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00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</p:sldIdLst>
  <p:sldSz cy="5143500" cx="9144000"/>
  <p:notesSz cx="6858000" cy="9144000"/>
  <p:embeddedFontLst>
    <p:embeddedFont>
      <p:font typeface="Open Sans ExtraBold"/>
      <p:bold r:id="rId24"/>
      <p:boldItalic r:id="rId25"/>
    </p:embeddedFont>
    <p:embeddedFont>
      <p:font typeface="Open Sans"/>
      <p:regular r:id="rId26"/>
      <p:bold r:id="rId27"/>
      <p:italic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font" Target="fonts/OpenSansExtraBold-bold.fntdata"/><Relationship Id="rId23" Type="http://schemas.openxmlformats.org/officeDocument/2006/relationships/slide" Target="slides/slide19.xml"/><Relationship Id="rId26" Type="http://schemas.openxmlformats.org/officeDocument/2006/relationships/font" Target="fonts/OpenSans-regular.fntdata"/><Relationship Id="rId25" Type="http://schemas.openxmlformats.org/officeDocument/2006/relationships/font" Target="fonts/OpenSansExtraBold-boldItalic.fntdata"/><Relationship Id="rId28" Type="http://schemas.openxmlformats.org/officeDocument/2006/relationships/font" Target="fonts/OpenSans-italic.fntdata"/><Relationship Id="rId27" Type="http://schemas.openxmlformats.org/officeDocument/2006/relationships/font" Target="fonts/OpenSans-bold.fntdata"/><Relationship Id="rId29" Type="http://schemas.openxmlformats.org/officeDocument/2006/relationships/font" Target="fonts/OpenSans-boldItalic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96" name="Shape 10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7" name="Google Shape;10597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98" name="Google Shape;10598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85" name="Shape 10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6" name="Google Shape;10686;g290255e4bdf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87" name="Google Shape;10687;g290255e4bdf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92" name="Shape 10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3" name="Google Shape;10693;g290255e4bdf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94" name="Google Shape;10694;g290255e4bdf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99" name="Shape 10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0" name="Google Shape;10700;g29015c247dd_3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01" name="Google Shape;10701;g29015c247dd_3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06" name="Shape 10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7" name="Google Shape;10707;g290255e4bdf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08" name="Google Shape;10708;g290255e4bdf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14" name="Shape 10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5" name="Google Shape;10715;g290255e4bdf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16" name="Google Shape;10716;g290255e4bdf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23" name="Shape 10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4" name="Google Shape;10724;g29015c247dd_3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25" name="Google Shape;10725;g29015c247dd_3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30" name="Shape 10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1" name="Google Shape;10731;g29015c247dd_3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2" name="Google Shape;10732;g29015c247dd_3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37" name="Shape 10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8" name="Google Shape;10738;g29015c247dd_3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9" name="Google Shape;10739;g29015c247dd_3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44" name="Shape 10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5" name="Google Shape;10745;g29015c247dd_3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46" name="Google Shape;10746;g29015c247dd_3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51" name="Shape 10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" name="Google Shape;10752;g29015c247dd_3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53" name="Google Shape;10753;g29015c247dd_3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08" name="Shape 10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9" name="Google Shape;10609;gaeff85e860_1_5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10" name="Google Shape;10610;gaeff85e860_1_5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31" name="Shape 10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2" name="Google Shape;10632;g787473caa1_0_44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33" name="Google Shape;10633;g787473caa1_0_44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38" name="Shape 10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9" name="Google Shape;10639;g29015c247dd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40" name="Google Shape;10640;g29015c247dd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46" name="Shape 10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7" name="Google Shape;10647;g29015c247dd_3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48" name="Google Shape;10648;g29015c247dd_3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54" name="Shape 10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5" name="Google Shape;10655;g29015c247dd_6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56" name="Google Shape;10656;g29015c247dd_6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61" name="Shape 10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2" name="Google Shape;10662;g290255e4bdf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63" name="Google Shape;10663;g290255e4bdf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68" name="Shape 10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9" name="Google Shape;10669;g290255e4bdf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70" name="Google Shape;10670;g290255e4bdf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76" name="Shape 10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7" name="Google Shape;10677;g29015c247dd_3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78" name="Google Shape;10678;g29015c247dd_3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1"/>
        </a:soli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58777" y="98419"/>
            <a:ext cx="9026433" cy="4946659"/>
            <a:chOff x="311925" y="921250"/>
            <a:chExt cx="6996150" cy="3834025"/>
          </a:xfrm>
        </p:grpSpPr>
        <p:sp>
          <p:nvSpPr>
            <p:cNvPr id="10" name="Google Shape;10;p2"/>
            <p:cNvSpPr/>
            <p:nvPr/>
          </p:nvSpPr>
          <p:spPr>
            <a:xfrm>
              <a:off x="6665700" y="921250"/>
              <a:ext cx="270900" cy="338025"/>
            </a:xfrm>
            <a:custGeom>
              <a:rect b="b" l="l" r="r" t="t"/>
              <a:pathLst>
                <a:path extrusionOk="0" h="13521" w="10836">
                  <a:moveTo>
                    <a:pt x="4145" y="435"/>
                  </a:moveTo>
                  <a:cubicBezTo>
                    <a:pt x="4431" y="435"/>
                    <a:pt x="4712" y="607"/>
                    <a:pt x="4763" y="994"/>
                  </a:cubicBezTo>
                  <a:cubicBezTo>
                    <a:pt x="4799" y="1196"/>
                    <a:pt x="4751" y="1387"/>
                    <a:pt x="4620" y="1541"/>
                  </a:cubicBezTo>
                  <a:lnTo>
                    <a:pt x="3822" y="1684"/>
                  </a:lnTo>
                  <a:cubicBezTo>
                    <a:pt x="3656" y="1589"/>
                    <a:pt x="3537" y="1422"/>
                    <a:pt x="3501" y="1232"/>
                  </a:cubicBezTo>
                  <a:cubicBezTo>
                    <a:pt x="3386" y="732"/>
                    <a:pt x="3770" y="435"/>
                    <a:pt x="4145" y="435"/>
                  </a:cubicBezTo>
                  <a:close/>
                  <a:moveTo>
                    <a:pt x="7834" y="2749"/>
                  </a:moveTo>
                  <a:cubicBezTo>
                    <a:pt x="8105" y="2749"/>
                    <a:pt x="8340" y="2930"/>
                    <a:pt x="8383" y="3208"/>
                  </a:cubicBezTo>
                  <a:lnTo>
                    <a:pt x="9776" y="10769"/>
                  </a:lnTo>
                  <a:cubicBezTo>
                    <a:pt x="9823" y="11066"/>
                    <a:pt x="9621" y="11352"/>
                    <a:pt x="9323" y="11400"/>
                  </a:cubicBezTo>
                  <a:lnTo>
                    <a:pt x="3060" y="12543"/>
                  </a:lnTo>
                  <a:cubicBezTo>
                    <a:pt x="3025" y="12550"/>
                    <a:pt x="2990" y="12553"/>
                    <a:pt x="2956" y="12553"/>
                  </a:cubicBezTo>
                  <a:cubicBezTo>
                    <a:pt x="2699" y="12553"/>
                    <a:pt x="2471" y="12365"/>
                    <a:pt x="2429" y="12102"/>
                  </a:cubicBezTo>
                  <a:lnTo>
                    <a:pt x="1048" y="4530"/>
                  </a:lnTo>
                  <a:cubicBezTo>
                    <a:pt x="989" y="4232"/>
                    <a:pt x="1191" y="3958"/>
                    <a:pt x="1489" y="3899"/>
                  </a:cubicBezTo>
                  <a:lnTo>
                    <a:pt x="2239" y="3768"/>
                  </a:lnTo>
                  <a:cubicBezTo>
                    <a:pt x="2270" y="3977"/>
                    <a:pt x="2449" y="4122"/>
                    <a:pt x="2653" y="4122"/>
                  </a:cubicBezTo>
                  <a:cubicBezTo>
                    <a:pt x="2681" y="4122"/>
                    <a:pt x="2710" y="4119"/>
                    <a:pt x="2739" y="4113"/>
                  </a:cubicBezTo>
                  <a:lnTo>
                    <a:pt x="6656" y="3399"/>
                  </a:lnTo>
                  <a:cubicBezTo>
                    <a:pt x="6882" y="3363"/>
                    <a:pt x="7049" y="3125"/>
                    <a:pt x="7001" y="2899"/>
                  </a:cubicBezTo>
                  <a:lnTo>
                    <a:pt x="7740" y="2756"/>
                  </a:lnTo>
                  <a:cubicBezTo>
                    <a:pt x="7771" y="2751"/>
                    <a:pt x="7803" y="2749"/>
                    <a:pt x="7834" y="2749"/>
                  </a:cubicBezTo>
                  <a:close/>
                  <a:moveTo>
                    <a:pt x="4133" y="0"/>
                  </a:moveTo>
                  <a:cubicBezTo>
                    <a:pt x="4070" y="0"/>
                    <a:pt x="4006" y="6"/>
                    <a:pt x="3942" y="17"/>
                  </a:cubicBezTo>
                  <a:cubicBezTo>
                    <a:pt x="3334" y="136"/>
                    <a:pt x="2941" y="708"/>
                    <a:pt x="3072" y="1303"/>
                  </a:cubicBezTo>
                  <a:cubicBezTo>
                    <a:pt x="3096" y="1482"/>
                    <a:pt x="3168" y="1649"/>
                    <a:pt x="3287" y="1779"/>
                  </a:cubicBezTo>
                  <a:lnTo>
                    <a:pt x="2501" y="1922"/>
                  </a:lnTo>
                  <a:cubicBezTo>
                    <a:pt x="2191" y="1982"/>
                    <a:pt x="1977" y="2291"/>
                    <a:pt x="2037" y="2613"/>
                  </a:cubicBezTo>
                  <a:lnTo>
                    <a:pt x="2084" y="2887"/>
                  </a:lnTo>
                  <a:lnTo>
                    <a:pt x="798" y="3125"/>
                  </a:lnTo>
                  <a:cubicBezTo>
                    <a:pt x="310" y="3208"/>
                    <a:pt x="1" y="3673"/>
                    <a:pt x="84" y="4149"/>
                  </a:cubicBezTo>
                  <a:lnTo>
                    <a:pt x="1656" y="12781"/>
                  </a:lnTo>
                  <a:cubicBezTo>
                    <a:pt x="1741" y="13217"/>
                    <a:pt x="2111" y="13520"/>
                    <a:pt x="2537" y="13520"/>
                  </a:cubicBezTo>
                  <a:cubicBezTo>
                    <a:pt x="2588" y="13520"/>
                    <a:pt x="2640" y="13516"/>
                    <a:pt x="2691" y="13507"/>
                  </a:cubicBezTo>
                  <a:lnTo>
                    <a:pt x="10026" y="12162"/>
                  </a:lnTo>
                  <a:cubicBezTo>
                    <a:pt x="10514" y="12066"/>
                    <a:pt x="10835" y="11602"/>
                    <a:pt x="10740" y="11126"/>
                  </a:cubicBezTo>
                  <a:lnTo>
                    <a:pt x="9168" y="2494"/>
                  </a:lnTo>
                  <a:cubicBezTo>
                    <a:pt x="9095" y="2064"/>
                    <a:pt x="8725" y="1763"/>
                    <a:pt x="8304" y="1763"/>
                  </a:cubicBezTo>
                  <a:cubicBezTo>
                    <a:pt x="8248" y="1763"/>
                    <a:pt x="8190" y="1768"/>
                    <a:pt x="8133" y="1779"/>
                  </a:cubicBezTo>
                  <a:lnTo>
                    <a:pt x="6859" y="2018"/>
                  </a:lnTo>
                  <a:lnTo>
                    <a:pt x="6799" y="1744"/>
                  </a:lnTo>
                  <a:cubicBezTo>
                    <a:pt x="6746" y="1458"/>
                    <a:pt x="6506" y="1258"/>
                    <a:pt x="6228" y="1258"/>
                  </a:cubicBezTo>
                  <a:cubicBezTo>
                    <a:pt x="6192" y="1258"/>
                    <a:pt x="6157" y="1261"/>
                    <a:pt x="6120" y="1268"/>
                  </a:cubicBezTo>
                  <a:lnTo>
                    <a:pt x="5168" y="1434"/>
                  </a:lnTo>
                  <a:cubicBezTo>
                    <a:pt x="5227" y="1268"/>
                    <a:pt x="5239" y="1089"/>
                    <a:pt x="5204" y="922"/>
                  </a:cubicBezTo>
                  <a:cubicBezTo>
                    <a:pt x="5119" y="381"/>
                    <a:pt x="4655" y="0"/>
                    <a:pt x="4133" y="0"/>
                  </a:cubicBez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6713625" y="1043050"/>
              <a:ext cx="46625" cy="38675"/>
            </a:xfrm>
            <a:custGeom>
              <a:rect b="b" l="l" r="r" t="t"/>
              <a:pathLst>
                <a:path extrusionOk="0" h="1547" w="1865">
                  <a:moveTo>
                    <a:pt x="1027" y="1"/>
                  </a:moveTo>
                  <a:cubicBezTo>
                    <a:pt x="979" y="1"/>
                    <a:pt x="930" y="5"/>
                    <a:pt x="882" y="15"/>
                  </a:cubicBezTo>
                  <a:cubicBezTo>
                    <a:pt x="191" y="134"/>
                    <a:pt x="0" y="1015"/>
                    <a:pt x="572" y="1408"/>
                  </a:cubicBezTo>
                  <a:cubicBezTo>
                    <a:pt x="709" y="1504"/>
                    <a:pt x="857" y="1547"/>
                    <a:pt x="1002" y="1547"/>
                  </a:cubicBezTo>
                  <a:cubicBezTo>
                    <a:pt x="1451" y="1547"/>
                    <a:pt x="1864" y="1138"/>
                    <a:pt x="1775" y="634"/>
                  </a:cubicBezTo>
                  <a:cubicBezTo>
                    <a:pt x="1701" y="266"/>
                    <a:pt x="1386" y="1"/>
                    <a:pt x="1027" y="1"/>
                  </a:cubicBez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6766750" y="1031775"/>
              <a:ext cx="96225" cy="33875"/>
            </a:xfrm>
            <a:custGeom>
              <a:rect b="b" l="l" r="r" t="t"/>
              <a:pathLst>
                <a:path extrusionOk="0" h="1355" w="3849">
                  <a:moveTo>
                    <a:pt x="3252" y="1"/>
                  </a:moveTo>
                  <a:cubicBezTo>
                    <a:pt x="3216" y="1"/>
                    <a:pt x="3178" y="5"/>
                    <a:pt x="3138" y="14"/>
                  </a:cubicBezTo>
                  <a:lnTo>
                    <a:pt x="542" y="490"/>
                  </a:lnTo>
                  <a:cubicBezTo>
                    <a:pt x="1" y="580"/>
                    <a:pt x="112" y="1354"/>
                    <a:pt x="611" y="1354"/>
                  </a:cubicBezTo>
                  <a:cubicBezTo>
                    <a:pt x="638" y="1354"/>
                    <a:pt x="667" y="1352"/>
                    <a:pt x="697" y="1347"/>
                  </a:cubicBezTo>
                  <a:lnTo>
                    <a:pt x="3293" y="871"/>
                  </a:lnTo>
                  <a:cubicBezTo>
                    <a:pt x="3848" y="793"/>
                    <a:pt x="3751" y="1"/>
                    <a:pt x="3252" y="1"/>
                  </a:cubicBez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6723450" y="1097000"/>
              <a:ext cx="46625" cy="38650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6777325" y="1085650"/>
              <a:ext cx="94075" cy="33725"/>
            </a:xfrm>
            <a:custGeom>
              <a:rect b="b" l="l" r="r" t="t"/>
              <a:pathLst>
                <a:path extrusionOk="0" h="1349" w="3763">
                  <a:moveTo>
                    <a:pt x="3132" y="0"/>
                  </a:moveTo>
                  <a:cubicBezTo>
                    <a:pt x="3120" y="0"/>
                    <a:pt x="3108" y="1"/>
                    <a:pt x="3096" y="2"/>
                  </a:cubicBezTo>
                  <a:lnTo>
                    <a:pt x="500" y="478"/>
                  </a:lnTo>
                  <a:cubicBezTo>
                    <a:pt x="0" y="618"/>
                    <a:pt x="125" y="1348"/>
                    <a:pt x="631" y="1348"/>
                  </a:cubicBezTo>
                  <a:cubicBezTo>
                    <a:pt x="643" y="1348"/>
                    <a:pt x="655" y="1348"/>
                    <a:pt x="667" y="1347"/>
                  </a:cubicBezTo>
                  <a:lnTo>
                    <a:pt x="3263" y="871"/>
                  </a:lnTo>
                  <a:cubicBezTo>
                    <a:pt x="3763" y="731"/>
                    <a:pt x="3638" y="0"/>
                    <a:pt x="3132" y="0"/>
                  </a:cubicBez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6733875" y="1154450"/>
              <a:ext cx="46625" cy="38900"/>
            </a:xfrm>
            <a:custGeom>
              <a:rect b="b" l="l" r="r" t="t"/>
              <a:pathLst>
                <a:path extrusionOk="0" h="1556" w="1865">
                  <a:moveTo>
                    <a:pt x="1013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17"/>
                  </a:cubicBezTo>
                  <a:cubicBezTo>
                    <a:pt x="711" y="1513"/>
                    <a:pt x="861" y="1556"/>
                    <a:pt x="1007" y="1556"/>
                  </a:cubicBezTo>
                  <a:cubicBezTo>
                    <a:pt x="1458" y="1556"/>
                    <a:pt x="1864" y="1147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6787625" y="1143050"/>
              <a:ext cx="94900" cy="34125"/>
            </a:xfrm>
            <a:custGeom>
              <a:rect b="b" l="l" r="r" t="t"/>
              <a:pathLst>
                <a:path extrusionOk="0" h="1365" w="3796">
                  <a:moveTo>
                    <a:pt x="3169" y="0"/>
                  </a:moveTo>
                  <a:cubicBezTo>
                    <a:pt x="3151" y="0"/>
                    <a:pt x="3132" y="1"/>
                    <a:pt x="3113" y="4"/>
                  </a:cubicBezTo>
                  <a:lnTo>
                    <a:pt x="517" y="480"/>
                  </a:lnTo>
                  <a:cubicBezTo>
                    <a:pt x="0" y="606"/>
                    <a:pt x="115" y="1364"/>
                    <a:pt x="615" y="1364"/>
                  </a:cubicBezTo>
                  <a:cubicBezTo>
                    <a:pt x="634" y="1364"/>
                    <a:pt x="653" y="1363"/>
                    <a:pt x="672" y="1361"/>
                  </a:cubicBezTo>
                  <a:lnTo>
                    <a:pt x="3267" y="885"/>
                  </a:lnTo>
                  <a:cubicBezTo>
                    <a:pt x="3796" y="758"/>
                    <a:pt x="3670" y="0"/>
                    <a:pt x="3169" y="0"/>
                  </a:cubicBez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6689525" y="1393950"/>
              <a:ext cx="194075" cy="174175"/>
            </a:xfrm>
            <a:custGeom>
              <a:rect b="b" l="l" r="r" t="t"/>
              <a:pathLst>
                <a:path extrusionOk="0" h="6967" w="7763">
                  <a:moveTo>
                    <a:pt x="3922" y="1"/>
                  </a:moveTo>
                  <a:cubicBezTo>
                    <a:pt x="2892" y="1"/>
                    <a:pt x="1881" y="465"/>
                    <a:pt x="1215" y="1338"/>
                  </a:cubicBezTo>
                  <a:lnTo>
                    <a:pt x="6953" y="4969"/>
                  </a:lnTo>
                  <a:cubicBezTo>
                    <a:pt x="7763" y="3398"/>
                    <a:pt x="7239" y="1469"/>
                    <a:pt x="5751" y="528"/>
                  </a:cubicBezTo>
                  <a:cubicBezTo>
                    <a:pt x="5183" y="173"/>
                    <a:pt x="4549" y="1"/>
                    <a:pt x="3922" y="1"/>
                  </a:cubicBezTo>
                  <a:close/>
                  <a:moveTo>
                    <a:pt x="810" y="1993"/>
                  </a:moveTo>
                  <a:cubicBezTo>
                    <a:pt x="0" y="3553"/>
                    <a:pt x="512" y="5493"/>
                    <a:pt x="2012" y="6434"/>
                  </a:cubicBezTo>
                  <a:cubicBezTo>
                    <a:pt x="2578" y="6793"/>
                    <a:pt x="3210" y="6966"/>
                    <a:pt x="3835" y="6966"/>
                  </a:cubicBezTo>
                  <a:cubicBezTo>
                    <a:pt x="4867" y="6966"/>
                    <a:pt x="5881" y="6495"/>
                    <a:pt x="6549" y="5612"/>
                  </a:cubicBezTo>
                  <a:lnTo>
                    <a:pt x="810" y="1993"/>
                  </a:ln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7053250" y="1020500"/>
              <a:ext cx="151825" cy="141000"/>
            </a:xfrm>
            <a:custGeom>
              <a:rect b="b" l="l" r="r" t="t"/>
              <a:pathLst>
                <a:path extrusionOk="0" h="5640" w="6073">
                  <a:moveTo>
                    <a:pt x="3596" y="0"/>
                  </a:moveTo>
                  <a:lnTo>
                    <a:pt x="1203" y="1631"/>
                  </a:lnTo>
                  <a:cubicBezTo>
                    <a:pt x="251" y="2286"/>
                    <a:pt x="1" y="3596"/>
                    <a:pt x="655" y="4560"/>
                  </a:cubicBezTo>
                  <a:lnTo>
                    <a:pt x="763" y="4715"/>
                  </a:lnTo>
                  <a:cubicBezTo>
                    <a:pt x="1163" y="5316"/>
                    <a:pt x="1827" y="5640"/>
                    <a:pt x="2502" y="5640"/>
                  </a:cubicBezTo>
                  <a:cubicBezTo>
                    <a:pt x="2909" y="5640"/>
                    <a:pt x="3321" y="5521"/>
                    <a:pt x="3680" y="5275"/>
                  </a:cubicBezTo>
                  <a:lnTo>
                    <a:pt x="6073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7155950" y="962250"/>
              <a:ext cx="152125" cy="141025"/>
            </a:xfrm>
            <a:custGeom>
              <a:rect b="b" l="l" r="r" t="t"/>
              <a:pathLst>
                <a:path extrusionOk="0" h="5641" w="6085">
                  <a:moveTo>
                    <a:pt x="3574" y="1"/>
                  </a:moveTo>
                  <a:cubicBezTo>
                    <a:pt x="3167" y="1"/>
                    <a:pt x="2757" y="119"/>
                    <a:pt x="2393" y="366"/>
                  </a:cubicBezTo>
                  <a:lnTo>
                    <a:pt x="0" y="1997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4" y="3354"/>
                    <a:pt x="6084" y="2044"/>
                    <a:pt x="5429" y="1080"/>
                  </a:cubicBezTo>
                  <a:lnTo>
                    <a:pt x="5322" y="925"/>
                  </a:lnTo>
                  <a:cubicBezTo>
                    <a:pt x="4907" y="324"/>
                    <a:pt x="4246" y="1"/>
                    <a:pt x="3574" y="1"/>
                  </a:cubicBez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7008600" y="1311750"/>
              <a:ext cx="268225" cy="266650"/>
            </a:xfrm>
            <a:custGeom>
              <a:rect b="b" l="l" r="r" t="t"/>
              <a:pathLst>
                <a:path extrusionOk="0" h="10666" w="10729">
                  <a:moveTo>
                    <a:pt x="4999" y="1"/>
                  </a:moveTo>
                  <a:cubicBezTo>
                    <a:pt x="4821" y="1"/>
                    <a:pt x="4665" y="136"/>
                    <a:pt x="4644" y="328"/>
                  </a:cubicBezTo>
                  <a:lnTo>
                    <a:pt x="4192" y="3805"/>
                  </a:lnTo>
                  <a:lnTo>
                    <a:pt x="703" y="3340"/>
                  </a:lnTo>
                  <a:cubicBezTo>
                    <a:pt x="688" y="3338"/>
                    <a:pt x="673" y="3338"/>
                    <a:pt x="659" y="3338"/>
                  </a:cubicBezTo>
                  <a:cubicBezTo>
                    <a:pt x="474" y="3338"/>
                    <a:pt x="308" y="3474"/>
                    <a:pt x="286" y="3662"/>
                  </a:cubicBezTo>
                  <a:lnTo>
                    <a:pt x="24" y="5638"/>
                  </a:lnTo>
                  <a:cubicBezTo>
                    <a:pt x="1" y="5840"/>
                    <a:pt x="143" y="6031"/>
                    <a:pt x="346" y="6055"/>
                  </a:cubicBezTo>
                  <a:lnTo>
                    <a:pt x="346" y="6043"/>
                  </a:lnTo>
                  <a:lnTo>
                    <a:pt x="3822" y="6507"/>
                  </a:lnTo>
                  <a:lnTo>
                    <a:pt x="3370" y="9984"/>
                  </a:lnTo>
                  <a:cubicBezTo>
                    <a:pt x="3334" y="10186"/>
                    <a:pt x="3477" y="10377"/>
                    <a:pt x="3692" y="10401"/>
                  </a:cubicBezTo>
                  <a:lnTo>
                    <a:pt x="5656" y="10663"/>
                  </a:lnTo>
                  <a:cubicBezTo>
                    <a:pt x="5671" y="10664"/>
                    <a:pt x="5686" y="10665"/>
                    <a:pt x="5700" y="10665"/>
                  </a:cubicBezTo>
                  <a:cubicBezTo>
                    <a:pt x="5885" y="10665"/>
                    <a:pt x="6051" y="10529"/>
                    <a:pt x="6073" y="10341"/>
                  </a:cubicBezTo>
                  <a:lnTo>
                    <a:pt x="6537" y="6864"/>
                  </a:lnTo>
                  <a:lnTo>
                    <a:pt x="10026" y="7329"/>
                  </a:lnTo>
                  <a:cubicBezTo>
                    <a:pt x="10040" y="7331"/>
                    <a:pt x="10055" y="7331"/>
                    <a:pt x="10070" y="7331"/>
                  </a:cubicBezTo>
                  <a:cubicBezTo>
                    <a:pt x="10253" y="7331"/>
                    <a:pt x="10409" y="7195"/>
                    <a:pt x="10442" y="7007"/>
                  </a:cubicBezTo>
                  <a:lnTo>
                    <a:pt x="10704" y="5031"/>
                  </a:lnTo>
                  <a:cubicBezTo>
                    <a:pt x="10728" y="4828"/>
                    <a:pt x="10585" y="4638"/>
                    <a:pt x="10383" y="4614"/>
                  </a:cubicBezTo>
                  <a:lnTo>
                    <a:pt x="6894" y="4150"/>
                  </a:lnTo>
                  <a:lnTo>
                    <a:pt x="7359" y="673"/>
                  </a:lnTo>
                  <a:cubicBezTo>
                    <a:pt x="7382" y="471"/>
                    <a:pt x="7240" y="280"/>
                    <a:pt x="7037" y="256"/>
                  </a:cubicBezTo>
                  <a:lnTo>
                    <a:pt x="5061" y="6"/>
                  </a:lnTo>
                  <a:cubicBezTo>
                    <a:pt x="5040" y="3"/>
                    <a:pt x="5019" y="1"/>
                    <a:pt x="4999" y="1"/>
                  </a:cubicBez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6665400" y="1716100"/>
              <a:ext cx="271200" cy="337600"/>
            </a:xfrm>
            <a:custGeom>
              <a:rect b="b" l="l" r="r" t="t"/>
              <a:pathLst>
                <a:path extrusionOk="0" h="13504" w="10848">
                  <a:moveTo>
                    <a:pt x="4160" y="409"/>
                  </a:moveTo>
                  <a:cubicBezTo>
                    <a:pt x="4450" y="409"/>
                    <a:pt x="4735" y="584"/>
                    <a:pt x="4787" y="977"/>
                  </a:cubicBezTo>
                  <a:cubicBezTo>
                    <a:pt x="4823" y="1168"/>
                    <a:pt x="4763" y="1370"/>
                    <a:pt x="4632" y="1513"/>
                  </a:cubicBezTo>
                  <a:lnTo>
                    <a:pt x="3846" y="1668"/>
                  </a:lnTo>
                  <a:cubicBezTo>
                    <a:pt x="3668" y="1573"/>
                    <a:pt x="3549" y="1406"/>
                    <a:pt x="3513" y="1204"/>
                  </a:cubicBezTo>
                  <a:cubicBezTo>
                    <a:pt x="3399" y="705"/>
                    <a:pt x="3783" y="409"/>
                    <a:pt x="4160" y="409"/>
                  </a:cubicBezTo>
                  <a:close/>
                  <a:moveTo>
                    <a:pt x="7868" y="2729"/>
                  </a:moveTo>
                  <a:cubicBezTo>
                    <a:pt x="8126" y="2729"/>
                    <a:pt x="8354" y="2918"/>
                    <a:pt x="8406" y="3180"/>
                  </a:cubicBezTo>
                  <a:lnTo>
                    <a:pt x="9788" y="10741"/>
                  </a:lnTo>
                  <a:cubicBezTo>
                    <a:pt x="9847" y="11038"/>
                    <a:pt x="9645" y="11324"/>
                    <a:pt x="9347" y="11372"/>
                  </a:cubicBezTo>
                  <a:lnTo>
                    <a:pt x="3072" y="12515"/>
                  </a:lnTo>
                  <a:cubicBezTo>
                    <a:pt x="3037" y="12522"/>
                    <a:pt x="3003" y="12525"/>
                    <a:pt x="2968" y="12525"/>
                  </a:cubicBezTo>
                  <a:cubicBezTo>
                    <a:pt x="2713" y="12525"/>
                    <a:pt x="2494" y="12337"/>
                    <a:pt x="2441" y="12074"/>
                  </a:cubicBezTo>
                  <a:lnTo>
                    <a:pt x="1072" y="4514"/>
                  </a:lnTo>
                  <a:cubicBezTo>
                    <a:pt x="1013" y="4216"/>
                    <a:pt x="1215" y="3930"/>
                    <a:pt x="1513" y="3883"/>
                  </a:cubicBezTo>
                  <a:lnTo>
                    <a:pt x="2263" y="3740"/>
                  </a:lnTo>
                  <a:cubicBezTo>
                    <a:pt x="2295" y="3955"/>
                    <a:pt x="2483" y="4102"/>
                    <a:pt x="2695" y="4102"/>
                  </a:cubicBezTo>
                  <a:cubicBezTo>
                    <a:pt x="2717" y="4102"/>
                    <a:pt x="2740" y="4100"/>
                    <a:pt x="2763" y="4097"/>
                  </a:cubicBezTo>
                  <a:lnTo>
                    <a:pt x="6680" y="3382"/>
                  </a:lnTo>
                  <a:cubicBezTo>
                    <a:pt x="6906" y="3335"/>
                    <a:pt x="7073" y="3109"/>
                    <a:pt x="7025" y="2870"/>
                  </a:cubicBezTo>
                  <a:lnTo>
                    <a:pt x="7764" y="2740"/>
                  </a:lnTo>
                  <a:cubicBezTo>
                    <a:pt x="7799" y="2732"/>
                    <a:pt x="7834" y="2729"/>
                    <a:pt x="7868" y="2729"/>
                  </a:cubicBezTo>
                  <a:close/>
                  <a:moveTo>
                    <a:pt x="4149" y="1"/>
                  </a:moveTo>
                  <a:cubicBezTo>
                    <a:pt x="4001" y="1"/>
                    <a:pt x="3850" y="31"/>
                    <a:pt x="3704" y="96"/>
                  </a:cubicBezTo>
                  <a:cubicBezTo>
                    <a:pt x="3061" y="382"/>
                    <a:pt x="2858" y="1204"/>
                    <a:pt x="3299" y="1763"/>
                  </a:cubicBezTo>
                  <a:lnTo>
                    <a:pt x="2513" y="1906"/>
                  </a:lnTo>
                  <a:cubicBezTo>
                    <a:pt x="2203" y="1966"/>
                    <a:pt x="1989" y="2275"/>
                    <a:pt x="2049" y="2597"/>
                  </a:cubicBezTo>
                  <a:lnTo>
                    <a:pt x="2096" y="2870"/>
                  </a:lnTo>
                  <a:lnTo>
                    <a:pt x="810" y="3109"/>
                  </a:lnTo>
                  <a:cubicBezTo>
                    <a:pt x="322" y="3192"/>
                    <a:pt x="1" y="3656"/>
                    <a:pt x="96" y="4144"/>
                  </a:cubicBezTo>
                  <a:lnTo>
                    <a:pt x="1668" y="12765"/>
                  </a:lnTo>
                  <a:cubicBezTo>
                    <a:pt x="1753" y="13201"/>
                    <a:pt x="2123" y="13504"/>
                    <a:pt x="2549" y="13504"/>
                  </a:cubicBezTo>
                  <a:cubicBezTo>
                    <a:pt x="2600" y="13504"/>
                    <a:pt x="2652" y="13500"/>
                    <a:pt x="2703" y="13491"/>
                  </a:cubicBezTo>
                  <a:lnTo>
                    <a:pt x="10038" y="12145"/>
                  </a:lnTo>
                  <a:cubicBezTo>
                    <a:pt x="10526" y="12062"/>
                    <a:pt x="10847" y="11598"/>
                    <a:pt x="10752" y="11110"/>
                  </a:cubicBezTo>
                  <a:lnTo>
                    <a:pt x="9180" y="2478"/>
                  </a:lnTo>
                  <a:cubicBezTo>
                    <a:pt x="9107" y="2047"/>
                    <a:pt x="8737" y="1746"/>
                    <a:pt x="8316" y="1746"/>
                  </a:cubicBezTo>
                  <a:cubicBezTo>
                    <a:pt x="8260" y="1746"/>
                    <a:pt x="8202" y="1752"/>
                    <a:pt x="8145" y="1763"/>
                  </a:cubicBezTo>
                  <a:lnTo>
                    <a:pt x="6871" y="1989"/>
                  </a:lnTo>
                  <a:lnTo>
                    <a:pt x="6811" y="1716"/>
                  </a:lnTo>
                  <a:cubicBezTo>
                    <a:pt x="6757" y="1426"/>
                    <a:pt x="6510" y="1232"/>
                    <a:pt x="6226" y="1232"/>
                  </a:cubicBezTo>
                  <a:cubicBezTo>
                    <a:pt x="6195" y="1232"/>
                    <a:pt x="6164" y="1235"/>
                    <a:pt x="6132" y="1239"/>
                  </a:cubicBezTo>
                  <a:lnTo>
                    <a:pt x="5180" y="1418"/>
                  </a:lnTo>
                  <a:cubicBezTo>
                    <a:pt x="5239" y="1239"/>
                    <a:pt x="5251" y="1061"/>
                    <a:pt x="5216" y="894"/>
                  </a:cubicBezTo>
                  <a:cubicBezTo>
                    <a:pt x="5114" y="352"/>
                    <a:pt x="4651" y="1"/>
                    <a:pt x="4149" y="1"/>
                  </a:cubicBez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6713625" y="1837275"/>
              <a:ext cx="46625" cy="38650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0" y="1"/>
                    <a:pt x="926" y="4"/>
                    <a:pt x="882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4" y="1545"/>
                    <a:pt x="1864" y="1142"/>
                    <a:pt x="1775" y="631"/>
                  </a:cubicBezTo>
                  <a:cubicBezTo>
                    <a:pt x="1700" y="259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6766425" y="1825875"/>
              <a:ext cx="97050" cy="34050"/>
            </a:xfrm>
            <a:custGeom>
              <a:rect b="b" l="l" r="r" t="t"/>
              <a:pathLst>
                <a:path extrusionOk="0" h="1362" w="3882">
                  <a:moveTo>
                    <a:pt x="3273" y="1"/>
                  </a:moveTo>
                  <a:cubicBezTo>
                    <a:pt x="3234" y="1"/>
                    <a:pt x="3194" y="5"/>
                    <a:pt x="3151" y="15"/>
                  </a:cubicBezTo>
                  <a:lnTo>
                    <a:pt x="555" y="492"/>
                  </a:lnTo>
                  <a:cubicBezTo>
                    <a:pt x="0" y="569"/>
                    <a:pt x="108" y="1362"/>
                    <a:pt x="598" y="1362"/>
                  </a:cubicBezTo>
                  <a:cubicBezTo>
                    <a:pt x="634" y="1362"/>
                    <a:pt x="671" y="1358"/>
                    <a:pt x="710" y="1349"/>
                  </a:cubicBezTo>
                  <a:lnTo>
                    <a:pt x="3306" y="873"/>
                  </a:lnTo>
                  <a:cubicBezTo>
                    <a:pt x="3881" y="817"/>
                    <a:pt x="3778" y="1"/>
                    <a:pt x="3273" y="1"/>
                  </a:cubicBez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6723450" y="1891150"/>
              <a:ext cx="46625" cy="38650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8" y="1545"/>
                  </a:cubicBezTo>
                  <a:cubicBezTo>
                    <a:pt x="1455" y="1545"/>
                    <a:pt x="1864" y="1145"/>
                    <a:pt x="1774" y="643"/>
                  </a:cubicBezTo>
                  <a:cubicBezTo>
                    <a:pt x="1700" y="260"/>
                    <a:pt x="1378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777400" y="1879800"/>
              <a:ext cx="94000" cy="33750"/>
            </a:xfrm>
            <a:custGeom>
              <a:rect b="b" l="l" r="r" t="t"/>
              <a:pathLst>
                <a:path extrusionOk="0" h="1350" w="3760">
                  <a:moveTo>
                    <a:pt x="3129" y="0"/>
                  </a:moveTo>
                  <a:cubicBezTo>
                    <a:pt x="3117" y="0"/>
                    <a:pt x="3105" y="1"/>
                    <a:pt x="3093" y="2"/>
                  </a:cubicBezTo>
                  <a:lnTo>
                    <a:pt x="497" y="478"/>
                  </a:lnTo>
                  <a:cubicBezTo>
                    <a:pt x="1" y="628"/>
                    <a:pt x="120" y="1349"/>
                    <a:pt x="617" y="1349"/>
                  </a:cubicBezTo>
                  <a:cubicBezTo>
                    <a:pt x="632" y="1349"/>
                    <a:pt x="648" y="1348"/>
                    <a:pt x="664" y="1347"/>
                  </a:cubicBezTo>
                  <a:lnTo>
                    <a:pt x="3260" y="883"/>
                  </a:lnTo>
                  <a:cubicBezTo>
                    <a:pt x="3760" y="731"/>
                    <a:pt x="3635" y="0"/>
                    <a:pt x="3129" y="0"/>
                  </a:cubicBez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6733875" y="1948900"/>
              <a:ext cx="46600" cy="38625"/>
            </a:xfrm>
            <a:custGeom>
              <a:rect b="b" l="l" r="r" t="t"/>
              <a:pathLst>
                <a:path extrusionOk="0" h="1545" w="1864">
                  <a:moveTo>
                    <a:pt x="1014" y="0"/>
                  </a:moveTo>
                  <a:cubicBezTo>
                    <a:pt x="970" y="0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8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6787825" y="1937500"/>
              <a:ext cx="94125" cy="33775"/>
            </a:xfrm>
            <a:custGeom>
              <a:rect b="b" l="l" r="r" t="t"/>
              <a:pathLst>
                <a:path extrusionOk="0" h="1351" w="3765">
                  <a:moveTo>
                    <a:pt x="3162" y="0"/>
                  </a:moveTo>
                  <a:cubicBezTo>
                    <a:pt x="3143" y="0"/>
                    <a:pt x="3124" y="1"/>
                    <a:pt x="3105" y="3"/>
                  </a:cubicBezTo>
                  <a:lnTo>
                    <a:pt x="509" y="468"/>
                  </a:lnTo>
                  <a:cubicBezTo>
                    <a:pt x="1" y="606"/>
                    <a:pt x="120" y="1351"/>
                    <a:pt x="618" y="1351"/>
                  </a:cubicBezTo>
                  <a:cubicBezTo>
                    <a:pt x="633" y="1351"/>
                    <a:pt x="648" y="1350"/>
                    <a:pt x="664" y="1349"/>
                  </a:cubicBezTo>
                  <a:lnTo>
                    <a:pt x="3259" y="872"/>
                  </a:lnTo>
                  <a:cubicBezTo>
                    <a:pt x="3764" y="735"/>
                    <a:pt x="3650" y="0"/>
                    <a:pt x="3162" y="0"/>
                  </a:cubicBez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6690400" y="2188200"/>
              <a:ext cx="193200" cy="173650"/>
            </a:xfrm>
            <a:custGeom>
              <a:rect b="b" l="l" r="r" t="t"/>
              <a:pathLst>
                <a:path extrusionOk="0" h="6946" w="7728">
                  <a:moveTo>
                    <a:pt x="3899" y="0"/>
                  </a:moveTo>
                  <a:cubicBezTo>
                    <a:pt x="2865" y="0"/>
                    <a:pt x="1848" y="469"/>
                    <a:pt x="1180" y="1346"/>
                  </a:cubicBezTo>
                  <a:lnTo>
                    <a:pt x="6918" y="4965"/>
                  </a:lnTo>
                  <a:cubicBezTo>
                    <a:pt x="7728" y="3394"/>
                    <a:pt x="7204" y="1465"/>
                    <a:pt x="5716" y="524"/>
                  </a:cubicBezTo>
                  <a:cubicBezTo>
                    <a:pt x="5152" y="171"/>
                    <a:pt x="4522" y="0"/>
                    <a:pt x="3899" y="0"/>
                  </a:cubicBezTo>
                  <a:close/>
                  <a:moveTo>
                    <a:pt x="775" y="1989"/>
                  </a:moveTo>
                  <a:lnTo>
                    <a:pt x="775" y="1989"/>
                  </a:lnTo>
                  <a:cubicBezTo>
                    <a:pt x="1" y="3548"/>
                    <a:pt x="489" y="5477"/>
                    <a:pt x="1953" y="6418"/>
                  </a:cubicBezTo>
                  <a:cubicBezTo>
                    <a:pt x="2521" y="6774"/>
                    <a:pt x="3157" y="6945"/>
                    <a:pt x="3786" y="6945"/>
                  </a:cubicBezTo>
                  <a:cubicBezTo>
                    <a:pt x="4821" y="6945"/>
                    <a:pt x="5840" y="6482"/>
                    <a:pt x="6514" y="5608"/>
                  </a:cubicBezTo>
                  <a:lnTo>
                    <a:pt x="775" y="1989"/>
                  </a:ln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7053250" y="1814925"/>
              <a:ext cx="151825" cy="140725"/>
            </a:xfrm>
            <a:custGeom>
              <a:rect b="b" l="l" r="r" t="t"/>
              <a:pathLst>
                <a:path extrusionOk="0" h="5629" w="6073">
                  <a:moveTo>
                    <a:pt x="3596" y="1"/>
                  </a:moveTo>
                  <a:lnTo>
                    <a:pt x="1203" y="1620"/>
                  </a:lnTo>
                  <a:cubicBezTo>
                    <a:pt x="239" y="2275"/>
                    <a:pt x="1" y="3585"/>
                    <a:pt x="655" y="4549"/>
                  </a:cubicBezTo>
                  <a:lnTo>
                    <a:pt x="763" y="4704"/>
                  </a:lnTo>
                  <a:cubicBezTo>
                    <a:pt x="1171" y="5305"/>
                    <a:pt x="1833" y="5629"/>
                    <a:pt x="2505" y="5629"/>
                  </a:cubicBezTo>
                  <a:cubicBezTo>
                    <a:pt x="2911" y="5629"/>
                    <a:pt x="3321" y="5510"/>
                    <a:pt x="3680" y="5264"/>
                  </a:cubicBezTo>
                  <a:lnTo>
                    <a:pt x="6073" y="3644"/>
                  </a:lnTo>
                  <a:lnTo>
                    <a:pt x="3596" y="1"/>
                  </a:ln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7155950" y="1756600"/>
              <a:ext cx="151825" cy="140800"/>
            </a:xfrm>
            <a:custGeom>
              <a:rect b="b" l="l" r="r" t="t"/>
              <a:pathLst>
                <a:path extrusionOk="0" h="5632" w="6073">
                  <a:moveTo>
                    <a:pt x="3588" y="1"/>
                  </a:moveTo>
                  <a:cubicBezTo>
                    <a:pt x="3176" y="1"/>
                    <a:pt x="2760" y="120"/>
                    <a:pt x="2393" y="369"/>
                  </a:cubicBezTo>
                  <a:lnTo>
                    <a:pt x="0" y="1989"/>
                  </a:lnTo>
                  <a:lnTo>
                    <a:pt x="2477" y="5632"/>
                  </a:lnTo>
                  <a:lnTo>
                    <a:pt x="4870" y="4001"/>
                  </a:lnTo>
                  <a:cubicBezTo>
                    <a:pt x="5834" y="3346"/>
                    <a:pt x="6072" y="2036"/>
                    <a:pt x="5429" y="1072"/>
                  </a:cubicBezTo>
                  <a:lnTo>
                    <a:pt x="5429" y="1072"/>
                  </a:lnTo>
                  <a:lnTo>
                    <a:pt x="5429" y="1084"/>
                  </a:lnTo>
                  <a:lnTo>
                    <a:pt x="5322" y="917"/>
                  </a:lnTo>
                  <a:cubicBezTo>
                    <a:pt x="4916" y="319"/>
                    <a:pt x="4259" y="1"/>
                    <a:pt x="3588" y="1"/>
                  </a:cubicBez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7008600" y="2105900"/>
              <a:ext cx="268225" cy="266700"/>
            </a:xfrm>
            <a:custGeom>
              <a:rect b="b" l="l" r="r" t="t"/>
              <a:pathLst>
                <a:path extrusionOk="0" h="10668" w="10729">
                  <a:moveTo>
                    <a:pt x="4998" y="1"/>
                  </a:moveTo>
                  <a:cubicBezTo>
                    <a:pt x="4821" y="1"/>
                    <a:pt x="4665" y="134"/>
                    <a:pt x="4644" y="316"/>
                  </a:cubicBezTo>
                  <a:lnTo>
                    <a:pt x="4192" y="3804"/>
                  </a:lnTo>
                  <a:lnTo>
                    <a:pt x="703" y="3340"/>
                  </a:lnTo>
                  <a:cubicBezTo>
                    <a:pt x="688" y="3338"/>
                    <a:pt x="673" y="3337"/>
                    <a:pt x="659" y="3337"/>
                  </a:cubicBezTo>
                  <a:cubicBezTo>
                    <a:pt x="474" y="3337"/>
                    <a:pt x="308" y="3474"/>
                    <a:pt x="286" y="3661"/>
                  </a:cubicBezTo>
                  <a:lnTo>
                    <a:pt x="24" y="5638"/>
                  </a:lnTo>
                  <a:cubicBezTo>
                    <a:pt x="1" y="5840"/>
                    <a:pt x="143" y="6031"/>
                    <a:pt x="346" y="6055"/>
                  </a:cubicBezTo>
                  <a:lnTo>
                    <a:pt x="346" y="6043"/>
                  </a:lnTo>
                  <a:lnTo>
                    <a:pt x="3822" y="6507"/>
                  </a:lnTo>
                  <a:lnTo>
                    <a:pt x="3370" y="9984"/>
                  </a:lnTo>
                  <a:cubicBezTo>
                    <a:pt x="3334" y="10186"/>
                    <a:pt x="3477" y="10377"/>
                    <a:pt x="3692" y="10400"/>
                  </a:cubicBezTo>
                  <a:lnTo>
                    <a:pt x="5656" y="10662"/>
                  </a:lnTo>
                  <a:cubicBezTo>
                    <a:pt x="5677" y="10666"/>
                    <a:pt x="5698" y="10668"/>
                    <a:pt x="5718" y="10668"/>
                  </a:cubicBezTo>
                  <a:cubicBezTo>
                    <a:pt x="5896" y="10668"/>
                    <a:pt x="6051" y="10533"/>
                    <a:pt x="6073" y="10341"/>
                  </a:cubicBezTo>
                  <a:lnTo>
                    <a:pt x="6537" y="6864"/>
                  </a:lnTo>
                  <a:lnTo>
                    <a:pt x="10014" y="7329"/>
                  </a:lnTo>
                  <a:cubicBezTo>
                    <a:pt x="10029" y="7330"/>
                    <a:pt x="10043" y="7331"/>
                    <a:pt x="10058" y="7331"/>
                  </a:cubicBezTo>
                  <a:cubicBezTo>
                    <a:pt x="10243" y="7331"/>
                    <a:pt x="10409" y="7195"/>
                    <a:pt x="10442" y="7007"/>
                  </a:cubicBezTo>
                  <a:lnTo>
                    <a:pt x="10692" y="5031"/>
                  </a:lnTo>
                  <a:cubicBezTo>
                    <a:pt x="10728" y="4828"/>
                    <a:pt x="10585" y="4638"/>
                    <a:pt x="10371" y="4614"/>
                  </a:cubicBezTo>
                  <a:lnTo>
                    <a:pt x="6894" y="4150"/>
                  </a:lnTo>
                  <a:lnTo>
                    <a:pt x="7359" y="685"/>
                  </a:lnTo>
                  <a:cubicBezTo>
                    <a:pt x="7382" y="471"/>
                    <a:pt x="7240" y="292"/>
                    <a:pt x="7037" y="256"/>
                  </a:cubicBezTo>
                  <a:lnTo>
                    <a:pt x="5061" y="6"/>
                  </a:lnTo>
                  <a:cubicBezTo>
                    <a:pt x="5040" y="3"/>
                    <a:pt x="5019" y="1"/>
                    <a:pt x="4998" y="1"/>
                  </a:cubicBez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6665700" y="2509825"/>
              <a:ext cx="270900" cy="337750"/>
            </a:xfrm>
            <a:custGeom>
              <a:rect b="b" l="l" r="r" t="t"/>
              <a:pathLst>
                <a:path extrusionOk="0" h="13510" w="10836">
                  <a:moveTo>
                    <a:pt x="4138" y="431"/>
                  </a:moveTo>
                  <a:cubicBezTo>
                    <a:pt x="4427" y="431"/>
                    <a:pt x="4711" y="605"/>
                    <a:pt x="4763" y="994"/>
                  </a:cubicBezTo>
                  <a:cubicBezTo>
                    <a:pt x="4799" y="1185"/>
                    <a:pt x="4751" y="1387"/>
                    <a:pt x="4620" y="1530"/>
                  </a:cubicBezTo>
                  <a:lnTo>
                    <a:pt x="3822" y="1685"/>
                  </a:lnTo>
                  <a:cubicBezTo>
                    <a:pt x="3656" y="1590"/>
                    <a:pt x="3537" y="1423"/>
                    <a:pt x="3501" y="1232"/>
                  </a:cubicBezTo>
                  <a:lnTo>
                    <a:pt x="3501" y="1220"/>
                  </a:lnTo>
                  <a:cubicBezTo>
                    <a:pt x="3387" y="723"/>
                    <a:pt x="3765" y="431"/>
                    <a:pt x="4138" y="431"/>
                  </a:cubicBezTo>
                  <a:close/>
                  <a:moveTo>
                    <a:pt x="7844" y="2734"/>
                  </a:moveTo>
                  <a:cubicBezTo>
                    <a:pt x="8102" y="2734"/>
                    <a:pt x="8330" y="2922"/>
                    <a:pt x="8383" y="3185"/>
                  </a:cubicBezTo>
                  <a:lnTo>
                    <a:pt x="9776" y="10757"/>
                  </a:lnTo>
                  <a:cubicBezTo>
                    <a:pt x="9823" y="11055"/>
                    <a:pt x="9621" y="11341"/>
                    <a:pt x="9323" y="11388"/>
                  </a:cubicBezTo>
                  <a:lnTo>
                    <a:pt x="3060" y="12531"/>
                  </a:lnTo>
                  <a:cubicBezTo>
                    <a:pt x="3025" y="12538"/>
                    <a:pt x="2990" y="12542"/>
                    <a:pt x="2956" y="12542"/>
                  </a:cubicBezTo>
                  <a:cubicBezTo>
                    <a:pt x="2699" y="12542"/>
                    <a:pt x="2471" y="12353"/>
                    <a:pt x="2429" y="12091"/>
                  </a:cubicBezTo>
                  <a:lnTo>
                    <a:pt x="1048" y="4518"/>
                  </a:lnTo>
                  <a:cubicBezTo>
                    <a:pt x="989" y="4221"/>
                    <a:pt x="1191" y="3935"/>
                    <a:pt x="1489" y="3887"/>
                  </a:cubicBezTo>
                  <a:lnTo>
                    <a:pt x="2239" y="3745"/>
                  </a:lnTo>
                  <a:cubicBezTo>
                    <a:pt x="2271" y="3955"/>
                    <a:pt x="2451" y="4110"/>
                    <a:pt x="2657" y="4110"/>
                  </a:cubicBezTo>
                  <a:cubicBezTo>
                    <a:pt x="2684" y="4110"/>
                    <a:pt x="2711" y="4107"/>
                    <a:pt x="2739" y="4102"/>
                  </a:cubicBezTo>
                  <a:lnTo>
                    <a:pt x="6656" y="3387"/>
                  </a:lnTo>
                  <a:cubicBezTo>
                    <a:pt x="6882" y="3340"/>
                    <a:pt x="7049" y="3114"/>
                    <a:pt x="7001" y="2875"/>
                  </a:cubicBezTo>
                  <a:lnTo>
                    <a:pt x="7740" y="2744"/>
                  </a:lnTo>
                  <a:cubicBezTo>
                    <a:pt x="7775" y="2737"/>
                    <a:pt x="7810" y="2734"/>
                    <a:pt x="7844" y="2734"/>
                  </a:cubicBezTo>
                  <a:close/>
                  <a:moveTo>
                    <a:pt x="4134" y="1"/>
                  </a:moveTo>
                  <a:cubicBezTo>
                    <a:pt x="4070" y="1"/>
                    <a:pt x="4006" y="6"/>
                    <a:pt x="3942" y="18"/>
                  </a:cubicBezTo>
                  <a:cubicBezTo>
                    <a:pt x="3334" y="125"/>
                    <a:pt x="2941" y="708"/>
                    <a:pt x="3072" y="1304"/>
                  </a:cubicBezTo>
                  <a:cubicBezTo>
                    <a:pt x="3096" y="1470"/>
                    <a:pt x="3168" y="1637"/>
                    <a:pt x="3287" y="1780"/>
                  </a:cubicBezTo>
                  <a:lnTo>
                    <a:pt x="2501" y="1923"/>
                  </a:lnTo>
                  <a:cubicBezTo>
                    <a:pt x="2191" y="1982"/>
                    <a:pt x="1977" y="2280"/>
                    <a:pt x="2037" y="2602"/>
                  </a:cubicBezTo>
                  <a:lnTo>
                    <a:pt x="2084" y="2887"/>
                  </a:lnTo>
                  <a:lnTo>
                    <a:pt x="798" y="3114"/>
                  </a:lnTo>
                  <a:cubicBezTo>
                    <a:pt x="310" y="3209"/>
                    <a:pt x="1" y="3673"/>
                    <a:pt x="84" y="4149"/>
                  </a:cubicBezTo>
                  <a:lnTo>
                    <a:pt x="1656" y="12781"/>
                  </a:lnTo>
                  <a:cubicBezTo>
                    <a:pt x="1740" y="13216"/>
                    <a:pt x="2109" y="13509"/>
                    <a:pt x="2533" y="13509"/>
                  </a:cubicBezTo>
                  <a:cubicBezTo>
                    <a:pt x="2585" y="13509"/>
                    <a:pt x="2638" y="13505"/>
                    <a:pt x="2691" y="13496"/>
                  </a:cubicBezTo>
                  <a:lnTo>
                    <a:pt x="10026" y="12162"/>
                  </a:lnTo>
                  <a:cubicBezTo>
                    <a:pt x="10514" y="12067"/>
                    <a:pt x="10835" y="11603"/>
                    <a:pt x="10752" y="11114"/>
                  </a:cubicBezTo>
                  <a:lnTo>
                    <a:pt x="9168" y="2482"/>
                  </a:lnTo>
                  <a:cubicBezTo>
                    <a:pt x="9094" y="2048"/>
                    <a:pt x="8718" y="1755"/>
                    <a:pt x="8291" y="1755"/>
                  </a:cubicBezTo>
                  <a:cubicBezTo>
                    <a:pt x="8239" y="1755"/>
                    <a:pt x="8186" y="1759"/>
                    <a:pt x="8133" y="1768"/>
                  </a:cubicBezTo>
                  <a:lnTo>
                    <a:pt x="6859" y="2006"/>
                  </a:lnTo>
                  <a:lnTo>
                    <a:pt x="6799" y="1732"/>
                  </a:lnTo>
                  <a:cubicBezTo>
                    <a:pt x="6745" y="1442"/>
                    <a:pt x="6498" y="1249"/>
                    <a:pt x="6214" y="1249"/>
                  </a:cubicBezTo>
                  <a:cubicBezTo>
                    <a:pt x="6183" y="1249"/>
                    <a:pt x="6152" y="1251"/>
                    <a:pt x="6120" y="1256"/>
                  </a:cubicBezTo>
                  <a:lnTo>
                    <a:pt x="5168" y="1435"/>
                  </a:lnTo>
                  <a:cubicBezTo>
                    <a:pt x="5227" y="1268"/>
                    <a:pt x="5239" y="1089"/>
                    <a:pt x="5204" y="911"/>
                  </a:cubicBezTo>
                  <a:cubicBezTo>
                    <a:pt x="5119" y="380"/>
                    <a:pt x="4655" y="1"/>
                    <a:pt x="4134" y="1"/>
                  </a:cubicBez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713625" y="2631725"/>
              <a:ext cx="46625" cy="38625"/>
            </a:xfrm>
            <a:custGeom>
              <a:rect b="b" l="l" r="r" t="t"/>
              <a:pathLst>
                <a:path extrusionOk="0" h="1545" w="1865">
                  <a:moveTo>
                    <a:pt x="1014" y="0"/>
                  </a:moveTo>
                  <a:cubicBezTo>
                    <a:pt x="970" y="0"/>
                    <a:pt x="926" y="4"/>
                    <a:pt x="882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4" y="1545"/>
                    <a:pt x="1864" y="1142"/>
                    <a:pt x="1775" y="631"/>
                  </a:cubicBezTo>
                  <a:cubicBezTo>
                    <a:pt x="1700" y="258"/>
                    <a:pt x="1379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6766850" y="2620125"/>
              <a:ext cx="96200" cy="33850"/>
            </a:xfrm>
            <a:custGeom>
              <a:rect b="b" l="l" r="r" t="t"/>
              <a:pathLst>
                <a:path extrusionOk="0" h="1354" w="3848">
                  <a:moveTo>
                    <a:pt x="3240" y="0"/>
                  </a:moveTo>
                  <a:cubicBezTo>
                    <a:pt x="3207" y="0"/>
                    <a:pt x="3171" y="4"/>
                    <a:pt x="3134" y="11"/>
                  </a:cubicBezTo>
                  <a:lnTo>
                    <a:pt x="538" y="487"/>
                  </a:lnTo>
                  <a:cubicBezTo>
                    <a:pt x="0" y="588"/>
                    <a:pt x="106" y="1354"/>
                    <a:pt x="597" y="1354"/>
                  </a:cubicBezTo>
                  <a:cubicBezTo>
                    <a:pt x="628" y="1354"/>
                    <a:pt x="660" y="1351"/>
                    <a:pt x="693" y="1345"/>
                  </a:cubicBezTo>
                  <a:lnTo>
                    <a:pt x="3289" y="868"/>
                  </a:lnTo>
                  <a:cubicBezTo>
                    <a:pt x="3847" y="790"/>
                    <a:pt x="3746" y="0"/>
                    <a:pt x="3240" y="0"/>
                  </a:cubicBez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6723450" y="2685525"/>
              <a:ext cx="46625" cy="38700"/>
            </a:xfrm>
            <a:custGeom>
              <a:rect b="b" l="l" r="r" t="t"/>
              <a:pathLst>
                <a:path extrusionOk="0" h="1548" w="1865">
                  <a:moveTo>
                    <a:pt x="1027" y="0"/>
                  </a:moveTo>
                  <a:cubicBezTo>
                    <a:pt x="979" y="0"/>
                    <a:pt x="930" y="5"/>
                    <a:pt x="881" y="15"/>
                  </a:cubicBezTo>
                  <a:cubicBezTo>
                    <a:pt x="203" y="122"/>
                    <a:pt x="0" y="1015"/>
                    <a:pt x="572" y="1408"/>
                  </a:cubicBezTo>
                  <a:cubicBezTo>
                    <a:pt x="710" y="1505"/>
                    <a:pt x="861" y="1548"/>
                    <a:pt x="1007" y="1548"/>
                  </a:cubicBezTo>
                  <a:cubicBezTo>
                    <a:pt x="1454" y="1548"/>
                    <a:pt x="1864" y="1145"/>
                    <a:pt x="1774" y="634"/>
                  </a:cubicBezTo>
                  <a:cubicBezTo>
                    <a:pt x="1701" y="266"/>
                    <a:pt x="1386" y="0"/>
                    <a:pt x="1027" y="0"/>
                  </a:cubicBez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6777400" y="2673950"/>
              <a:ext cx="94000" cy="33725"/>
            </a:xfrm>
            <a:custGeom>
              <a:rect b="b" l="l" r="r" t="t"/>
              <a:pathLst>
                <a:path extrusionOk="0" h="1349" w="3760">
                  <a:moveTo>
                    <a:pt x="3129" y="0"/>
                  </a:moveTo>
                  <a:cubicBezTo>
                    <a:pt x="3117" y="0"/>
                    <a:pt x="3105" y="1"/>
                    <a:pt x="3093" y="1"/>
                  </a:cubicBezTo>
                  <a:lnTo>
                    <a:pt x="497" y="478"/>
                  </a:lnTo>
                  <a:cubicBezTo>
                    <a:pt x="1" y="628"/>
                    <a:pt x="120" y="1349"/>
                    <a:pt x="617" y="1349"/>
                  </a:cubicBezTo>
                  <a:cubicBezTo>
                    <a:pt x="632" y="1349"/>
                    <a:pt x="648" y="1348"/>
                    <a:pt x="664" y="1347"/>
                  </a:cubicBezTo>
                  <a:lnTo>
                    <a:pt x="3260" y="882"/>
                  </a:lnTo>
                  <a:cubicBezTo>
                    <a:pt x="3760" y="731"/>
                    <a:pt x="3635" y="0"/>
                    <a:pt x="3129" y="0"/>
                  </a:cubicBez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6733875" y="2743050"/>
              <a:ext cx="46600" cy="38625"/>
            </a:xfrm>
            <a:custGeom>
              <a:rect b="b" l="l" r="r" t="t"/>
              <a:pathLst>
                <a:path extrusionOk="0" h="1545" w="1864">
                  <a:moveTo>
                    <a:pt x="1014" y="0"/>
                  </a:moveTo>
                  <a:cubicBezTo>
                    <a:pt x="970" y="0"/>
                    <a:pt x="926" y="4"/>
                    <a:pt x="881" y="11"/>
                  </a:cubicBezTo>
                  <a:cubicBezTo>
                    <a:pt x="203" y="131"/>
                    <a:pt x="0" y="1012"/>
                    <a:pt x="572" y="1404"/>
                  </a:cubicBezTo>
                  <a:cubicBezTo>
                    <a:pt x="713" y="1501"/>
                    <a:pt x="865" y="1545"/>
                    <a:pt x="1012" y="1545"/>
                  </a:cubicBezTo>
                  <a:cubicBezTo>
                    <a:pt x="1460" y="1545"/>
                    <a:pt x="1864" y="1142"/>
                    <a:pt x="1774" y="631"/>
                  </a:cubicBezTo>
                  <a:cubicBezTo>
                    <a:pt x="1700" y="258"/>
                    <a:pt x="1378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6787625" y="2731600"/>
              <a:ext cx="94825" cy="33850"/>
            </a:xfrm>
            <a:custGeom>
              <a:rect b="b" l="l" r="r" t="t"/>
              <a:pathLst>
                <a:path extrusionOk="0" h="1354" w="3793">
                  <a:moveTo>
                    <a:pt x="3180" y="1"/>
                  </a:moveTo>
                  <a:cubicBezTo>
                    <a:pt x="3158" y="1"/>
                    <a:pt x="3136" y="2"/>
                    <a:pt x="3113" y="5"/>
                  </a:cubicBezTo>
                  <a:lnTo>
                    <a:pt x="517" y="469"/>
                  </a:lnTo>
                  <a:cubicBezTo>
                    <a:pt x="1" y="607"/>
                    <a:pt x="115" y="1354"/>
                    <a:pt x="615" y="1354"/>
                  </a:cubicBezTo>
                  <a:cubicBezTo>
                    <a:pt x="633" y="1354"/>
                    <a:pt x="652" y="1353"/>
                    <a:pt x="672" y="1351"/>
                  </a:cubicBezTo>
                  <a:lnTo>
                    <a:pt x="3267" y="874"/>
                  </a:lnTo>
                  <a:cubicBezTo>
                    <a:pt x="3792" y="749"/>
                    <a:pt x="3672" y="1"/>
                    <a:pt x="3180" y="1"/>
                  </a:cubicBez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6689525" y="2982275"/>
              <a:ext cx="194075" cy="174225"/>
            </a:xfrm>
            <a:custGeom>
              <a:rect b="b" l="l" r="r" t="t"/>
              <a:pathLst>
                <a:path extrusionOk="0" h="6969" w="7763">
                  <a:moveTo>
                    <a:pt x="3926" y="0"/>
                  </a:moveTo>
                  <a:cubicBezTo>
                    <a:pt x="2894" y="0"/>
                    <a:pt x="1881" y="467"/>
                    <a:pt x="1215" y="1349"/>
                  </a:cubicBezTo>
                  <a:lnTo>
                    <a:pt x="6953" y="4968"/>
                  </a:lnTo>
                  <a:cubicBezTo>
                    <a:pt x="7763" y="3396"/>
                    <a:pt x="7239" y="1468"/>
                    <a:pt x="5751" y="527"/>
                  </a:cubicBezTo>
                  <a:cubicBezTo>
                    <a:pt x="5184" y="172"/>
                    <a:pt x="4552" y="0"/>
                    <a:pt x="3926" y="0"/>
                  </a:cubicBezTo>
                  <a:close/>
                  <a:moveTo>
                    <a:pt x="810" y="1992"/>
                  </a:moveTo>
                  <a:lnTo>
                    <a:pt x="810" y="1992"/>
                  </a:lnTo>
                  <a:cubicBezTo>
                    <a:pt x="0" y="3563"/>
                    <a:pt x="512" y="5492"/>
                    <a:pt x="2012" y="6444"/>
                  </a:cubicBezTo>
                  <a:cubicBezTo>
                    <a:pt x="2576" y="6798"/>
                    <a:pt x="3206" y="6968"/>
                    <a:pt x="3829" y="6968"/>
                  </a:cubicBezTo>
                  <a:cubicBezTo>
                    <a:pt x="4864" y="6968"/>
                    <a:pt x="5880" y="6500"/>
                    <a:pt x="6549" y="5623"/>
                  </a:cubicBezTo>
                  <a:lnTo>
                    <a:pt x="810" y="1992"/>
                  </a:ln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7053250" y="2609075"/>
              <a:ext cx="151825" cy="140725"/>
            </a:xfrm>
            <a:custGeom>
              <a:rect b="b" l="l" r="r" t="t"/>
              <a:pathLst>
                <a:path extrusionOk="0" h="5629" w="6073">
                  <a:moveTo>
                    <a:pt x="3596" y="1"/>
                  </a:moveTo>
                  <a:lnTo>
                    <a:pt x="1203" y="1620"/>
                  </a:lnTo>
                  <a:cubicBezTo>
                    <a:pt x="251" y="2275"/>
                    <a:pt x="1" y="3585"/>
                    <a:pt x="655" y="4549"/>
                  </a:cubicBezTo>
                  <a:lnTo>
                    <a:pt x="763" y="4716"/>
                  </a:lnTo>
                  <a:cubicBezTo>
                    <a:pt x="1163" y="5308"/>
                    <a:pt x="1825" y="5629"/>
                    <a:pt x="2498" y="5629"/>
                  </a:cubicBezTo>
                  <a:cubicBezTo>
                    <a:pt x="2907" y="5629"/>
                    <a:pt x="3320" y="5511"/>
                    <a:pt x="3680" y="5263"/>
                  </a:cubicBezTo>
                  <a:lnTo>
                    <a:pt x="6073" y="3644"/>
                  </a:lnTo>
                  <a:lnTo>
                    <a:pt x="3596" y="1"/>
                  </a:ln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7155950" y="2550550"/>
              <a:ext cx="151825" cy="141000"/>
            </a:xfrm>
            <a:custGeom>
              <a:rect b="b" l="l" r="r" t="t"/>
              <a:pathLst>
                <a:path extrusionOk="0" h="5640" w="6073">
                  <a:moveTo>
                    <a:pt x="3577" y="0"/>
                  </a:moveTo>
                  <a:cubicBezTo>
                    <a:pt x="3169" y="0"/>
                    <a:pt x="2757" y="119"/>
                    <a:pt x="2393" y="365"/>
                  </a:cubicBezTo>
                  <a:lnTo>
                    <a:pt x="0" y="1996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4" y="3354"/>
                    <a:pt x="6072" y="2044"/>
                    <a:pt x="5429" y="1080"/>
                  </a:cubicBezTo>
                  <a:lnTo>
                    <a:pt x="5322" y="925"/>
                  </a:lnTo>
                  <a:cubicBezTo>
                    <a:pt x="4914" y="324"/>
                    <a:pt x="4252" y="0"/>
                    <a:pt x="3577" y="0"/>
                  </a:cubicBez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7008600" y="2899825"/>
              <a:ext cx="268225" cy="266925"/>
            </a:xfrm>
            <a:custGeom>
              <a:rect b="b" l="l" r="r" t="t"/>
              <a:pathLst>
                <a:path extrusionOk="0" h="10677" w="10729">
                  <a:moveTo>
                    <a:pt x="5017" y="1"/>
                  </a:moveTo>
                  <a:cubicBezTo>
                    <a:pt x="4831" y="1"/>
                    <a:pt x="4666" y="137"/>
                    <a:pt x="4644" y="325"/>
                  </a:cubicBezTo>
                  <a:lnTo>
                    <a:pt x="4180" y="3813"/>
                  </a:lnTo>
                  <a:lnTo>
                    <a:pt x="703" y="3349"/>
                  </a:lnTo>
                  <a:cubicBezTo>
                    <a:pt x="688" y="3347"/>
                    <a:pt x="673" y="3346"/>
                    <a:pt x="659" y="3346"/>
                  </a:cubicBezTo>
                  <a:cubicBezTo>
                    <a:pt x="474" y="3346"/>
                    <a:pt x="308" y="3483"/>
                    <a:pt x="286" y="3670"/>
                  </a:cubicBezTo>
                  <a:lnTo>
                    <a:pt x="24" y="5635"/>
                  </a:lnTo>
                  <a:cubicBezTo>
                    <a:pt x="1" y="5849"/>
                    <a:pt x="143" y="6028"/>
                    <a:pt x="346" y="6063"/>
                  </a:cubicBezTo>
                  <a:lnTo>
                    <a:pt x="3822" y="6516"/>
                  </a:lnTo>
                  <a:lnTo>
                    <a:pt x="3370" y="10004"/>
                  </a:lnTo>
                  <a:cubicBezTo>
                    <a:pt x="3346" y="10207"/>
                    <a:pt x="3489" y="10385"/>
                    <a:pt x="3692" y="10421"/>
                  </a:cubicBezTo>
                  <a:lnTo>
                    <a:pt x="5656" y="10671"/>
                  </a:lnTo>
                  <a:cubicBezTo>
                    <a:pt x="5678" y="10675"/>
                    <a:pt x="5700" y="10677"/>
                    <a:pt x="5721" y="10677"/>
                  </a:cubicBezTo>
                  <a:cubicBezTo>
                    <a:pt x="5906" y="10677"/>
                    <a:pt x="6053" y="10543"/>
                    <a:pt x="6085" y="10362"/>
                  </a:cubicBezTo>
                  <a:lnTo>
                    <a:pt x="6537" y="6873"/>
                  </a:lnTo>
                  <a:lnTo>
                    <a:pt x="10014" y="7337"/>
                  </a:lnTo>
                  <a:cubicBezTo>
                    <a:pt x="10029" y="7339"/>
                    <a:pt x="10045" y="7340"/>
                    <a:pt x="10060" y="7340"/>
                  </a:cubicBezTo>
                  <a:cubicBezTo>
                    <a:pt x="10253" y="7340"/>
                    <a:pt x="10409" y="7204"/>
                    <a:pt x="10442" y="7016"/>
                  </a:cubicBezTo>
                  <a:lnTo>
                    <a:pt x="10692" y="5039"/>
                  </a:lnTo>
                  <a:cubicBezTo>
                    <a:pt x="10728" y="4837"/>
                    <a:pt x="10585" y="4647"/>
                    <a:pt x="10383" y="4623"/>
                  </a:cubicBezTo>
                  <a:lnTo>
                    <a:pt x="6894" y="4158"/>
                  </a:lnTo>
                  <a:lnTo>
                    <a:pt x="7359" y="682"/>
                  </a:lnTo>
                  <a:cubicBezTo>
                    <a:pt x="7382" y="479"/>
                    <a:pt x="7240" y="289"/>
                    <a:pt x="7037" y="265"/>
                  </a:cubicBezTo>
                  <a:lnTo>
                    <a:pt x="5061" y="3"/>
                  </a:lnTo>
                  <a:cubicBezTo>
                    <a:pt x="5046" y="1"/>
                    <a:pt x="5031" y="1"/>
                    <a:pt x="5017" y="1"/>
                  </a:cubicBez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6665400" y="3304575"/>
              <a:ext cx="271200" cy="337725"/>
            </a:xfrm>
            <a:custGeom>
              <a:rect b="b" l="l" r="r" t="t"/>
              <a:pathLst>
                <a:path extrusionOk="0" h="13509" w="10848">
                  <a:moveTo>
                    <a:pt x="4164" y="411"/>
                  </a:moveTo>
                  <a:cubicBezTo>
                    <a:pt x="4452" y="411"/>
                    <a:pt x="4735" y="584"/>
                    <a:pt x="4787" y="970"/>
                  </a:cubicBezTo>
                  <a:cubicBezTo>
                    <a:pt x="4823" y="1172"/>
                    <a:pt x="4763" y="1363"/>
                    <a:pt x="4632" y="1518"/>
                  </a:cubicBezTo>
                  <a:lnTo>
                    <a:pt x="3846" y="1661"/>
                  </a:lnTo>
                  <a:cubicBezTo>
                    <a:pt x="3668" y="1565"/>
                    <a:pt x="3549" y="1399"/>
                    <a:pt x="3513" y="1208"/>
                  </a:cubicBezTo>
                  <a:cubicBezTo>
                    <a:pt x="3398" y="708"/>
                    <a:pt x="3786" y="411"/>
                    <a:pt x="4164" y="411"/>
                  </a:cubicBezTo>
                  <a:close/>
                  <a:moveTo>
                    <a:pt x="7873" y="2721"/>
                  </a:moveTo>
                  <a:cubicBezTo>
                    <a:pt x="8128" y="2721"/>
                    <a:pt x="8353" y="2900"/>
                    <a:pt x="8395" y="3161"/>
                  </a:cubicBezTo>
                  <a:lnTo>
                    <a:pt x="9788" y="10745"/>
                  </a:lnTo>
                  <a:cubicBezTo>
                    <a:pt x="9847" y="11043"/>
                    <a:pt x="9645" y="11328"/>
                    <a:pt x="9347" y="11376"/>
                  </a:cubicBezTo>
                  <a:lnTo>
                    <a:pt x="3072" y="12519"/>
                  </a:lnTo>
                  <a:cubicBezTo>
                    <a:pt x="3042" y="12524"/>
                    <a:pt x="3012" y="12526"/>
                    <a:pt x="2981" y="12526"/>
                  </a:cubicBezTo>
                  <a:cubicBezTo>
                    <a:pt x="2719" y="12526"/>
                    <a:pt x="2484" y="12344"/>
                    <a:pt x="2441" y="12067"/>
                  </a:cubicBezTo>
                  <a:lnTo>
                    <a:pt x="1060" y="4506"/>
                  </a:lnTo>
                  <a:cubicBezTo>
                    <a:pt x="1001" y="4209"/>
                    <a:pt x="1203" y="3923"/>
                    <a:pt x="1501" y="3863"/>
                  </a:cubicBezTo>
                  <a:lnTo>
                    <a:pt x="2251" y="3732"/>
                  </a:lnTo>
                  <a:cubicBezTo>
                    <a:pt x="2282" y="3941"/>
                    <a:pt x="2470" y="4086"/>
                    <a:pt x="2668" y="4086"/>
                  </a:cubicBezTo>
                  <a:cubicBezTo>
                    <a:pt x="2696" y="4086"/>
                    <a:pt x="2723" y="4083"/>
                    <a:pt x="2751" y="4078"/>
                  </a:cubicBezTo>
                  <a:lnTo>
                    <a:pt x="6668" y="3375"/>
                  </a:lnTo>
                  <a:cubicBezTo>
                    <a:pt x="6906" y="3327"/>
                    <a:pt x="7061" y="3101"/>
                    <a:pt x="7013" y="2863"/>
                  </a:cubicBezTo>
                  <a:lnTo>
                    <a:pt x="7764" y="2732"/>
                  </a:lnTo>
                  <a:cubicBezTo>
                    <a:pt x="7800" y="2725"/>
                    <a:pt x="7837" y="2721"/>
                    <a:pt x="7873" y="2721"/>
                  </a:cubicBezTo>
                  <a:close/>
                  <a:moveTo>
                    <a:pt x="4154" y="0"/>
                  </a:moveTo>
                  <a:cubicBezTo>
                    <a:pt x="4004" y="0"/>
                    <a:pt x="3851" y="32"/>
                    <a:pt x="3704" y="101"/>
                  </a:cubicBezTo>
                  <a:cubicBezTo>
                    <a:pt x="3061" y="387"/>
                    <a:pt x="2858" y="1208"/>
                    <a:pt x="3299" y="1756"/>
                  </a:cubicBezTo>
                  <a:lnTo>
                    <a:pt x="2513" y="1911"/>
                  </a:lnTo>
                  <a:cubicBezTo>
                    <a:pt x="2203" y="1970"/>
                    <a:pt x="1989" y="2280"/>
                    <a:pt x="2049" y="2589"/>
                  </a:cubicBezTo>
                  <a:lnTo>
                    <a:pt x="2096" y="2875"/>
                  </a:lnTo>
                  <a:lnTo>
                    <a:pt x="810" y="3101"/>
                  </a:lnTo>
                  <a:cubicBezTo>
                    <a:pt x="322" y="3196"/>
                    <a:pt x="1" y="3661"/>
                    <a:pt x="96" y="4149"/>
                  </a:cubicBezTo>
                  <a:lnTo>
                    <a:pt x="1668" y="12769"/>
                  </a:lnTo>
                  <a:cubicBezTo>
                    <a:pt x="1753" y="13205"/>
                    <a:pt x="2123" y="13509"/>
                    <a:pt x="2549" y="13509"/>
                  </a:cubicBezTo>
                  <a:cubicBezTo>
                    <a:pt x="2600" y="13509"/>
                    <a:pt x="2652" y="13504"/>
                    <a:pt x="2703" y="13495"/>
                  </a:cubicBezTo>
                  <a:lnTo>
                    <a:pt x="10038" y="12150"/>
                  </a:lnTo>
                  <a:cubicBezTo>
                    <a:pt x="10526" y="12055"/>
                    <a:pt x="10847" y="11590"/>
                    <a:pt x="10752" y="11114"/>
                  </a:cubicBezTo>
                  <a:lnTo>
                    <a:pt x="9180" y="2482"/>
                  </a:lnTo>
                  <a:cubicBezTo>
                    <a:pt x="9106" y="2046"/>
                    <a:pt x="8727" y="1743"/>
                    <a:pt x="8299" y="1743"/>
                  </a:cubicBezTo>
                  <a:cubicBezTo>
                    <a:pt x="8248" y="1743"/>
                    <a:pt x="8196" y="1747"/>
                    <a:pt x="8145" y="1756"/>
                  </a:cubicBezTo>
                  <a:lnTo>
                    <a:pt x="6871" y="1994"/>
                  </a:lnTo>
                  <a:lnTo>
                    <a:pt x="6811" y="1720"/>
                  </a:lnTo>
                  <a:cubicBezTo>
                    <a:pt x="6758" y="1435"/>
                    <a:pt x="6518" y="1234"/>
                    <a:pt x="6240" y="1234"/>
                  </a:cubicBezTo>
                  <a:cubicBezTo>
                    <a:pt x="6204" y="1234"/>
                    <a:pt x="6169" y="1237"/>
                    <a:pt x="6132" y="1244"/>
                  </a:cubicBezTo>
                  <a:lnTo>
                    <a:pt x="5180" y="1411"/>
                  </a:lnTo>
                  <a:cubicBezTo>
                    <a:pt x="5239" y="1244"/>
                    <a:pt x="5251" y="1065"/>
                    <a:pt x="5216" y="899"/>
                  </a:cubicBezTo>
                  <a:cubicBezTo>
                    <a:pt x="5115" y="358"/>
                    <a:pt x="4654" y="0"/>
                    <a:pt x="4154" y="0"/>
                  </a:cubicBez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6713625" y="3425775"/>
              <a:ext cx="46625" cy="38725"/>
            </a:xfrm>
            <a:custGeom>
              <a:rect b="b" l="l" r="r" t="t"/>
              <a:pathLst>
                <a:path extrusionOk="0" h="1549" w="1865">
                  <a:moveTo>
                    <a:pt x="1027" y="1"/>
                  </a:moveTo>
                  <a:cubicBezTo>
                    <a:pt x="979" y="1"/>
                    <a:pt x="930" y="6"/>
                    <a:pt x="882" y="15"/>
                  </a:cubicBezTo>
                  <a:cubicBezTo>
                    <a:pt x="191" y="134"/>
                    <a:pt x="0" y="1015"/>
                    <a:pt x="572" y="1408"/>
                  </a:cubicBezTo>
                  <a:cubicBezTo>
                    <a:pt x="710" y="1505"/>
                    <a:pt x="861" y="1549"/>
                    <a:pt x="1007" y="1549"/>
                  </a:cubicBezTo>
                  <a:cubicBezTo>
                    <a:pt x="1454" y="1549"/>
                    <a:pt x="1864" y="1146"/>
                    <a:pt x="1775" y="634"/>
                  </a:cubicBezTo>
                  <a:cubicBezTo>
                    <a:pt x="1701" y="267"/>
                    <a:pt x="1386" y="1"/>
                    <a:pt x="1027" y="1"/>
                  </a:cubicBez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6766425" y="3414175"/>
              <a:ext cx="97050" cy="34050"/>
            </a:xfrm>
            <a:custGeom>
              <a:rect b="b" l="l" r="r" t="t"/>
              <a:pathLst>
                <a:path extrusionOk="0" h="1362" w="3882">
                  <a:moveTo>
                    <a:pt x="3273" y="0"/>
                  </a:moveTo>
                  <a:cubicBezTo>
                    <a:pt x="3234" y="0"/>
                    <a:pt x="3194" y="5"/>
                    <a:pt x="3151" y="15"/>
                  </a:cubicBezTo>
                  <a:lnTo>
                    <a:pt x="555" y="491"/>
                  </a:lnTo>
                  <a:cubicBezTo>
                    <a:pt x="1" y="580"/>
                    <a:pt x="108" y="1362"/>
                    <a:pt x="597" y="1362"/>
                  </a:cubicBezTo>
                  <a:cubicBezTo>
                    <a:pt x="633" y="1362"/>
                    <a:pt x="671" y="1357"/>
                    <a:pt x="710" y="1349"/>
                  </a:cubicBezTo>
                  <a:lnTo>
                    <a:pt x="3306" y="872"/>
                  </a:lnTo>
                  <a:cubicBezTo>
                    <a:pt x="3881" y="817"/>
                    <a:pt x="3778" y="0"/>
                    <a:pt x="3273" y="0"/>
                  </a:cubicBez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6723450" y="3479650"/>
              <a:ext cx="46625" cy="38725"/>
            </a:xfrm>
            <a:custGeom>
              <a:rect b="b" l="l" r="r" t="t"/>
              <a:pathLst>
                <a:path extrusionOk="0" h="1549" w="1865">
                  <a:moveTo>
                    <a:pt x="1027" y="1"/>
                  </a:moveTo>
                  <a:cubicBezTo>
                    <a:pt x="979" y="1"/>
                    <a:pt x="930" y="6"/>
                    <a:pt x="881" y="15"/>
                  </a:cubicBezTo>
                  <a:cubicBezTo>
                    <a:pt x="203" y="134"/>
                    <a:pt x="0" y="1015"/>
                    <a:pt x="572" y="1408"/>
                  </a:cubicBezTo>
                  <a:cubicBezTo>
                    <a:pt x="710" y="1505"/>
                    <a:pt x="861" y="1549"/>
                    <a:pt x="1007" y="1549"/>
                  </a:cubicBezTo>
                  <a:cubicBezTo>
                    <a:pt x="1454" y="1549"/>
                    <a:pt x="1864" y="1146"/>
                    <a:pt x="1774" y="635"/>
                  </a:cubicBezTo>
                  <a:cubicBezTo>
                    <a:pt x="1701" y="267"/>
                    <a:pt x="1386" y="1"/>
                    <a:pt x="1027" y="1"/>
                  </a:cubicBez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6777325" y="3468350"/>
              <a:ext cx="94000" cy="33750"/>
            </a:xfrm>
            <a:custGeom>
              <a:rect b="b" l="l" r="r" t="t"/>
              <a:pathLst>
                <a:path extrusionOk="0" h="1350" w="3760">
                  <a:moveTo>
                    <a:pt x="3144" y="1"/>
                  </a:moveTo>
                  <a:cubicBezTo>
                    <a:pt x="3128" y="1"/>
                    <a:pt x="3112" y="2"/>
                    <a:pt x="3096" y="3"/>
                  </a:cubicBezTo>
                  <a:lnTo>
                    <a:pt x="500" y="467"/>
                  </a:lnTo>
                  <a:cubicBezTo>
                    <a:pt x="0" y="619"/>
                    <a:pt x="125" y="1350"/>
                    <a:pt x="631" y="1350"/>
                  </a:cubicBezTo>
                  <a:cubicBezTo>
                    <a:pt x="643" y="1350"/>
                    <a:pt x="655" y="1349"/>
                    <a:pt x="667" y="1348"/>
                  </a:cubicBezTo>
                  <a:lnTo>
                    <a:pt x="3263" y="872"/>
                  </a:lnTo>
                  <a:cubicBezTo>
                    <a:pt x="3759" y="722"/>
                    <a:pt x="3640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6733875" y="3537175"/>
              <a:ext cx="46600" cy="38650"/>
            </a:xfrm>
            <a:custGeom>
              <a:rect b="b" l="l" r="r" t="t"/>
              <a:pathLst>
                <a:path extrusionOk="0" h="1546" w="1864">
                  <a:moveTo>
                    <a:pt x="1013" y="1"/>
                  </a:moveTo>
                  <a:cubicBezTo>
                    <a:pt x="970" y="1"/>
                    <a:pt x="926" y="5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1" y="1546"/>
                    <a:pt x="1008" y="1546"/>
                  </a:cubicBezTo>
                  <a:cubicBezTo>
                    <a:pt x="1454" y="1546"/>
                    <a:pt x="1864" y="1145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6787825" y="3525775"/>
              <a:ext cx="94125" cy="33800"/>
            </a:xfrm>
            <a:custGeom>
              <a:rect b="b" l="l" r="r" t="t"/>
              <a:pathLst>
                <a:path extrusionOk="0" h="1352" w="3765">
                  <a:moveTo>
                    <a:pt x="3162" y="1"/>
                  </a:moveTo>
                  <a:cubicBezTo>
                    <a:pt x="3143" y="1"/>
                    <a:pt x="3124" y="2"/>
                    <a:pt x="3105" y="4"/>
                  </a:cubicBezTo>
                  <a:lnTo>
                    <a:pt x="509" y="480"/>
                  </a:lnTo>
                  <a:cubicBezTo>
                    <a:pt x="1" y="619"/>
                    <a:pt x="120" y="1351"/>
                    <a:pt x="617" y="1351"/>
                  </a:cubicBezTo>
                  <a:cubicBezTo>
                    <a:pt x="632" y="1351"/>
                    <a:pt x="648" y="1351"/>
                    <a:pt x="664" y="1349"/>
                  </a:cubicBezTo>
                  <a:lnTo>
                    <a:pt x="3259" y="873"/>
                  </a:lnTo>
                  <a:cubicBezTo>
                    <a:pt x="3764" y="735"/>
                    <a:pt x="3650" y="1"/>
                    <a:pt x="3162" y="1"/>
                  </a:cubicBez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6690400" y="3776475"/>
              <a:ext cx="193200" cy="173675"/>
            </a:xfrm>
            <a:custGeom>
              <a:rect b="b" l="l" r="r" t="t"/>
              <a:pathLst>
                <a:path extrusionOk="0" h="6947" w="7728">
                  <a:moveTo>
                    <a:pt x="3899" y="1"/>
                  </a:moveTo>
                  <a:cubicBezTo>
                    <a:pt x="2865" y="1"/>
                    <a:pt x="1848" y="470"/>
                    <a:pt x="1180" y="1346"/>
                  </a:cubicBezTo>
                  <a:lnTo>
                    <a:pt x="6918" y="4978"/>
                  </a:lnTo>
                  <a:cubicBezTo>
                    <a:pt x="7728" y="3406"/>
                    <a:pt x="7204" y="1477"/>
                    <a:pt x="5716" y="525"/>
                  </a:cubicBezTo>
                  <a:cubicBezTo>
                    <a:pt x="5152" y="171"/>
                    <a:pt x="4522" y="1"/>
                    <a:pt x="3899" y="1"/>
                  </a:cubicBezTo>
                  <a:close/>
                  <a:moveTo>
                    <a:pt x="775" y="1989"/>
                  </a:moveTo>
                  <a:lnTo>
                    <a:pt x="775" y="1989"/>
                  </a:lnTo>
                  <a:cubicBezTo>
                    <a:pt x="1" y="3561"/>
                    <a:pt x="489" y="5478"/>
                    <a:pt x="1953" y="6418"/>
                  </a:cubicBezTo>
                  <a:cubicBezTo>
                    <a:pt x="2522" y="6775"/>
                    <a:pt x="3159" y="6947"/>
                    <a:pt x="3790" y="6947"/>
                  </a:cubicBezTo>
                  <a:cubicBezTo>
                    <a:pt x="4824" y="6947"/>
                    <a:pt x="5841" y="6486"/>
                    <a:pt x="6514" y="5621"/>
                  </a:cubicBezTo>
                  <a:lnTo>
                    <a:pt x="775" y="1989"/>
                  </a:ln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7053250" y="3403225"/>
              <a:ext cx="151825" cy="140800"/>
            </a:xfrm>
            <a:custGeom>
              <a:rect b="b" l="l" r="r" t="t"/>
              <a:pathLst>
                <a:path extrusionOk="0" h="5632" w="6073">
                  <a:moveTo>
                    <a:pt x="3596" y="1"/>
                  </a:moveTo>
                  <a:lnTo>
                    <a:pt x="1203" y="1632"/>
                  </a:lnTo>
                  <a:cubicBezTo>
                    <a:pt x="239" y="2275"/>
                    <a:pt x="1" y="3584"/>
                    <a:pt x="655" y="4549"/>
                  </a:cubicBezTo>
                  <a:lnTo>
                    <a:pt x="763" y="4715"/>
                  </a:lnTo>
                  <a:cubicBezTo>
                    <a:pt x="1172" y="5311"/>
                    <a:pt x="1837" y="5632"/>
                    <a:pt x="2511" y="5632"/>
                  </a:cubicBezTo>
                  <a:cubicBezTo>
                    <a:pt x="2915" y="5632"/>
                    <a:pt x="3322" y="5516"/>
                    <a:pt x="3680" y="5275"/>
                  </a:cubicBezTo>
                  <a:lnTo>
                    <a:pt x="6073" y="3644"/>
                  </a:lnTo>
                  <a:lnTo>
                    <a:pt x="3596" y="1"/>
                  </a:ln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7155950" y="3344700"/>
              <a:ext cx="151825" cy="141000"/>
            </a:xfrm>
            <a:custGeom>
              <a:rect b="b" l="l" r="r" t="t"/>
              <a:pathLst>
                <a:path extrusionOk="0" h="5640" w="6073">
                  <a:moveTo>
                    <a:pt x="3577" y="0"/>
                  </a:moveTo>
                  <a:cubicBezTo>
                    <a:pt x="3169" y="0"/>
                    <a:pt x="2757" y="118"/>
                    <a:pt x="2393" y="365"/>
                  </a:cubicBezTo>
                  <a:lnTo>
                    <a:pt x="0" y="1996"/>
                  </a:lnTo>
                  <a:lnTo>
                    <a:pt x="2477" y="5640"/>
                  </a:lnTo>
                  <a:lnTo>
                    <a:pt x="4870" y="4008"/>
                  </a:lnTo>
                  <a:cubicBezTo>
                    <a:pt x="5834" y="3354"/>
                    <a:pt x="6072" y="2044"/>
                    <a:pt x="5429" y="1091"/>
                  </a:cubicBezTo>
                  <a:lnTo>
                    <a:pt x="5322" y="925"/>
                  </a:lnTo>
                  <a:cubicBezTo>
                    <a:pt x="4914" y="324"/>
                    <a:pt x="4252" y="0"/>
                    <a:pt x="3577" y="0"/>
                  </a:cubicBez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7008600" y="3694200"/>
              <a:ext cx="268225" cy="266925"/>
            </a:xfrm>
            <a:custGeom>
              <a:rect b="b" l="l" r="r" t="t"/>
              <a:pathLst>
                <a:path extrusionOk="0" h="10677" w="10729">
                  <a:moveTo>
                    <a:pt x="4998" y="0"/>
                  </a:moveTo>
                  <a:cubicBezTo>
                    <a:pt x="4821" y="0"/>
                    <a:pt x="4665" y="134"/>
                    <a:pt x="4644" y="315"/>
                  </a:cubicBezTo>
                  <a:lnTo>
                    <a:pt x="4180" y="3804"/>
                  </a:lnTo>
                  <a:lnTo>
                    <a:pt x="703" y="3340"/>
                  </a:lnTo>
                  <a:cubicBezTo>
                    <a:pt x="688" y="3338"/>
                    <a:pt x="673" y="3337"/>
                    <a:pt x="659" y="3337"/>
                  </a:cubicBezTo>
                  <a:cubicBezTo>
                    <a:pt x="474" y="3337"/>
                    <a:pt x="308" y="3473"/>
                    <a:pt x="286" y="3661"/>
                  </a:cubicBezTo>
                  <a:lnTo>
                    <a:pt x="24" y="5638"/>
                  </a:lnTo>
                  <a:cubicBezTo>
                    <a:pt x="1" y="5840"/>
                    <a:pt x="143" y="6030"/>
                    <a:pt x="346" y="6054"/>
                  </a:cubicBezTo>
                  <a:lnTo>
                    <a:pt x="3822" y="6519"/>
                  </a:lnTo>
                  <a:lnTo>
                    <a:pt x="3370" y="9995"/>
                  </a:lnTo>
                  <a:cubicBezTo>
                    <a:pt x="3334" y="10198"/>
                    <a:pt x="3477" y="10388"/>
                    <a:pt x="3692" y="10412"/>
                  </a:cubicBezTo>
                  <a:lnTo>
                    <a:pt x="5656" y="10674"/>
                  </a:lnTo>
                  <a:cubicBezTo>
                    <a:pt x="5671" y="10676"/>
                    <a:pt x="5686" y="10676"/>
                    <a:pt x="5700" y="10676"/>
                  </a:cubicBezTo>
                  <a:cubicBezTo>
                    <a:pt x="5885" y="10676"/>
                    <a:pt x="6051" y="10540"/>
                    <a:pt x="6073" y="10352"/>
                  </a:cubicBezTo>
                  <a:lnTo>
                    <a:pt x="6537" y="6876"/>
                  </a:lnTo>
                  <a:lnTo>
                    <a:pt x="10014" y="7328"/>
                  </a:lnTo>
                  <a:cubicBezTo>
                    <a:pt x="10035" y="7332"/>
                    <a:pt x="10055" y="7334"/>
                    <a:pt x="10076" y="7334"/>
                  </a:cubicBezTo>
                  <a:cubicBezTo>
                    <a:pt x="10254" y="7334"/>
                    <a:pt x="10410" y="7199"/>
                    <a:pt x="10442" y="7007"/>
                  </a:cubicBezTo>
                  <a:lnTo>
                    <a:pt x="10692" y="5042"/>
                  </a:lnTo>
                  <a:cubicBezTo>
                    <a:pt x="10728" y="4840"/>
                    <a:pt x="10585" y="4649"/>
                    <a:pt x="10371" y="4625"/>
                  </a:cubicBezTo>
                  <a:lnTo>
                    <a:pt x="6894" y="4161"/>
                  </a:lnTo>
                  <a:lnTo>
                    <a:pt x="7359" y="685"/>
                  </a:lnTo>
                  <a:cubicBezTo>
                    <a:pt x="7382" y="470"/>
                    <a:pt x="7240" y="292"/>
                    <a:pt x="7037" y="256"/>
                  </a:cubicBezTo>
                  <a:lnTo>
                    <a:pt x="5061" y="6"/>
                  </a:lnTo>
                  <a:cubicBezTo>
                    <a:pt x="5040" y="2"/>
                    <a:pt x="5019" y="0"/>
                    <a:pt x="4998" y="0"/>
                  </a:cubicBez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6665700" y="4098125"/>
              <a:ext cx="270900" cy="338025"/>
            </a:xfrm>
            <a:custGeom>
              <a:rect b="b" l="l" r="r" t="t"/>
              <a:pathLst>
                <a:path extrusionOk="0" h="13521" w="10836">
                  <a:moveTo>
                    <a:pt x="4145" y="435"/>
                  </a:moveTo>
                  <a:cubicBezTo>
                    <a:pt x="4431" y="435"/>
                    <a:pt x="4712" y="608"/>
                    <a:pt x="4763" y="994"/>
                  </a:cubicBezTo>
                  <a:cubicBezTo>
                    <a:pt x="4799" y="1184"/>
                    <a:pt x="4751" y="1387"/>
                    <a:pt x="4620" y="1542"/>
                  </a:cubicBezTo>
                  <a:lnTo>
                    <a:pt x="3822" y="1684"/>
                  </a:lnTo>
                  <a:cubicBezTo>
                    <a:pt x="3656" y="1589"/>
                    <a:pt x="3537" y="1434"/>
                    <a:pt x="3501" y="1244"/>
                  </a:cubicBezTo>
                  <a:lnTo>
                    <a:pt x="3501" y="1232"/>
                  </a:lnTo>
                  <a:cubicBezTo>
                    <a:pt x="3386" y="732"/>
                    <a:pt x="3770" y="435"/>
                    <a:pt x="4145" y="435"/>
                  </a:cubicBezTo>
                  <a:close/>
                  <a:moveTo>
                    <a:pt x="7848" y="2746"/>
                  </a:moveTo>
                  <a:cubicBezTo>
                    <a:pt x="8111" y="2746"/>
                    <a:pt x="8330" y="2934"/>
                    <a:pt x="8383" y="3196"/>
                  </a:cubicBezTo>
                  <a:lnTo>
                    <a:pt x="9776" y="10757"/>
                  </a:lnTo>
                  <a:cubicBezTo>
                    <a:pt x="9823" y="11066"/>
                    <a:pt x="9621" y="11352"/>
                    <a:pt x="9323" y="11400"/>
                  </a:cubicBezTo>
                  <a:lnTo>
                    <a:pt x="3060" y="12543"/>
                  </a:lnTo>
                  <a:cubicBezTo>
                    <a:pt x="3030" y="12548"/>
                    <a:pt x="2999" y="12550"/>
                    <a:pt x="2969" y="12550"/>
                  </a:cubicBezTo>
                  <a:cubicBezTo>
                    <a:pt x="2707" y="12550"/>
                    <a:pt x="2472" y="12369"/>
                    <a:pt x="2429" y="12102"/>
                  </a:cubicBezTo>
                  <a:lnTo>
                    <a:pt x="1048" y="4530"/>
                  </a:lnTo>
                  <a:cubicBezTo>
                    <a:pt x="989" y="4232"/>
                    <a:pt x="1191" y="3947"/>
                    <a:pt x="1489" y="3899"/>
                  </a:cubicBezTo>
                  <a:lnTo>
                    <a:pt x="2239" y="3768"/>
                  </a:lnTo>
                  <a:cubicBezTo>
                    <a:pt x="2271" y="3968"/>
                    <a:pt x="2451" y="4121"/>
                    <a:pt x="2657" y="4121"/>
                  </a:cubicBezTo>
                  <a:cubicBezTo>
                    <a:pt x="2684" y="4121"/>
                    <a:pt x="2711" y="4119"/>
                    <a:pt x="2739" y="4113"/>
                  </a:cubicBezTo>
                  <a:lnTo>
                    <a:pt x="6656" y="3399"/>
                  </a:lnTo>
                  <a:cubicBezTo>
                    <a:pt x="6882" y="3351"/>
                    <a:pt x="7049" y="3125"/>
                    <a:pt x="7001" y="2887"/>
                  </a:cubicBezTo>
                  <a:lnTo>
                    <a:pt x="7740" y="2756"/>
                  </a:lnTo>
                  <a:cubicBezTo>
                    <a:pt x="7776" y="2749"/>
                    <a:pt x="7812" y="2746"/>
                    <a:pt x="7848" y="2746"/>
                  </a:cubicBezTo>
                  <a:close/>
                  <a:moveTo>
                    <a:pt x="4134" y="0"/>
                  </a:moveTo>
                  <a:cubicBezTo>
                    <a:pt x="4070" y="0"/>
                    <a:pt x="4006" y="6"/>
                    <a:pt x="3942" y="18"/>
                  </a:cubicBezTo>
                  <a:cubicBezTo>
                    <a:pt x="3334" y="125"/>
                    <a:pt x="2941" y="708"/>
                    <a:pt x="3072" y="1303"/>
                  </a:cubicBezTo>
                  <a:cubicBezTo>
                    <a:pt x="3096" y="1482"/>
                    <a:pt x="3168" y="1637"/>
                    <a:pt x="3287" y="1780"/>
                  </a:cubicBezTo>
                  <a:lnTo>
                    <a:pt x="2501" y="1923"/>
                  </a:lnTo>
                  <a:cubicBezTo>
                    <a:pt x="2191" y="1982"/>
                    <a:pt x="1977" y="2292"/>
                    <a:pt x="2037" y="2601"/>
                  </a:cubicBezTo>
                  <a:lnTo>
                    <a:pt x="2084" y="2887"/>
                  </a:lnTo>
                  <a:lnTo>
                    <a:pt x="798" y="3125"/>
                  </a:lnTo>
                  <a:cubicBezTo>
                    <a:pt x="310" y="3208"/>
                    <a:pt x="1" y="3673"/>
                    <a:pt x="84" y="4161"/>
                  </a:cubicBezTo>
                  <a:lnTo>
                    <a:pt x="1656" y="12793"/>
                  </a:lnTo>
                  <a:cubicBezTo>
                    <a:pt x="1741" y="13218"/>
                    <a:pt x="2111" y="13520"/>
                    <a:pt x="2537" y="13520"/>
                  </a:cubicBezTo>
                  <a:cubicBezTo>
                    <a:pt x="2588" y="13520"/>
                    <a:pt x="2639" y="13516"/>
                    <a:pt x="2691" y="13507"/>
                  </a:cubicBezTo>
                  <a:lnTo>
                    <a:pt x="10026" y="12162"/>
                  </a:lnTo>
                  <a:cubicBezTo>
                    <a:pt x="10514" y="12079"/>
                    <a:pt x="10835" y="11602"/>
                    <a:pt x="10752" y="11126"/>
                  </a:cubicBezTo>
                  <a:lnTo>
                    <a:pt x="9168" y="2494"/>
                  </a:lnTo>
                  <a:cubicBezTo>
                    <a:pt x="9095" y="2064"/>
                    <a:pt x="8725" y="1763"/>
                    <a:pt x="8304" y="1763"/>
                  </a:cubicBezTo>
                  <a:cubicBezTo>
                    <a:pt x="8248" y="1763"/>
                    <a:pt x="8190" y="1768"/>
                    <a:pt x="8133" y="1780"/>
                  </a:cubicBezTo>
                  <a:lnTo>
                    <a:pt x="6859" y="2018"/>
                  </a:lnTo>
                  <a:lnTo>
                    <a:pt x="6799" y="1732"/>
                  </a:lnTo>
                  <a:cubicBezTo>
                    <a:pt x="6745" y="1451"/>
                    <a:pt x="6496" y="1249"/>
                    <a:pt x="6210" y="1249"/>
                  </a:cubicBezTo>
                  <a:cubicBezTo>
                    <a:pt x="6180" y="1249"/>
                    <a:pt x="6151" y="1251"/>
                    <a:pt x="6120" y="1256"/>
                  </a:cubicBezTo>
                  <a:lnTo>
                    <a:pt x="5168" y="1434"/>
                  </a:lnTo>
                  <a:cubicBezTo>
                    <a:pt x="5227" y="1268"/>
                    <a:pt x="5239" y="1089"/>
                    <a:pt x="5204" y="910"/>
                  </a:cubicBezTo>
                  <a:cubicBezTo>
                    <a:pt x="5119" y="380"/>
                    <a:pt x="4655" y="0"/>
                    <a:pt x="4134" y="0"/>
                  </a:cubicBez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6713625" y="4220000"/>
              <a:ext cx="46625" cy="38650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0" y="1"/>
                    <a:pt x="926" y="5"/>
                    <a:pt x="882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4" y="1545"/>
                    <a:pt x="1864" y="1142"/>
                    <a:pt x="1775" y="631"/>
                  </a:cubicBezTo>
                  <a:cubicBezTo>
                    <a:pt x="1700" y="259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6766850" y="4208650"/>
              <a:ext cx="96125" cy="33625"/>
            </a:xfrm>
            <a:custGeom>
              <a:rect b="b" l="l" r="r" t="t"/>
              <a:pathLst>
                <a:path extrusionOk="0" h="1345" w="3845">
                  <a:moveTo>
                    <a:pt x="3248" y="1"/>
                  </a:moveTo>
                  <a:cubicBezTo>
                    <a:pt x="3212" y="1"/>
                    <a:pt x="3174" y="5"/>
                    <a:pt x="3134" y="14"/>
                  </a:cubicBezTo>
                  <a:lnTo>
                    <a:pt x="538" y="478"/>
                  </a:lnTo>
                  <a:cubicBezTo>
                    <a:pt x="0" y="579"/>
                    <a:pt x="106" y="1345"/>
                    <a:pt x="597" y="1345"/>
                  </a:cubicBezTo>
                  <a:cubicBezTo>
                    <a:pt x="628" y="1345"/>
                    <a:pt x="660" y="1342"/>
                    <a:pt x="693" y="1335"/>
                  </a:cubicBezTo>
                  <a:lnTo>
                    <a:pt x="3289" y="871"/>
                  </a:lnTo>
                  <a:cubicBezTo>
                    <a:pt x="3844" y="793"/>
                    <a:pt x="3747" y="1"/>
                    <a:pt x="3248" y="1"/>
                  </a:cubicBez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6723450" y="4273875"/>
              <a:ext cx="46625" cy="38650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0" y="1"/>
                    <a:pt x="926" y="5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1" y="1546"/>
                    <a:pt x="1007" y="1546"/>
                  </a:cubicBezTo>
                  <a:cubicBezTo>
                    <a:pt x="1454" y="1546"/>
                    <a:pt x="1864" y="1142"/>
                    <a:pt x="1774" y="631"/>
                  </a:cubicBezTo>
                  <a:cubicBezTo>
                    <a:pt x="1700" y="259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6777325" y="4262500"/>
              <a:ext cx="94000" cy="33750"/>
            </a:xfrm>
            <a:custGeom>
              <a:rect b="b" l="l" r="r" t="t"/>
              <a:pathLst>
                <a:path extrusionOk="0" h="1350" w="3760">
                  <a:moveTo>
                    <a:pt x="3144" y="1"/>
                  </a:moveTo>
                  <a:cubicBezTo>
                    <a:pt x="3128" y="1"/>
                    <a:pt x="3112" y="1"/>
                    <a:pt x="3096" y="3"/>
                  </a:cubicBezTo>
                  <a:lnTo>
                    <a:pt x="500" y="467"/>
                  </a:lnTo>
                  <a:cubicBezTo>
                    <a:pt x="0" y="618"/>
                    <a:pt x="125" y="1349"/>
                    <a:pt x="631" y="1349"/>
                  </a:cubicBezTo>
                  <a:cubicBezTo>
                    <a:pt x="643" y="1349"/>
                    <a:pt x="655" y="1349"/>
                    <a:pt x="667" y="1348"/>
                  </a:cubicBezTo>
                  <a:lnTo>
                    <a:pt x="3263" y="872"/>
                  </a:lnTo>
                  <a:cubicBezTo>
                    <a:pt x="3759" y="722"/>
                    <a:pt x="3640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6733875" y="4331350"/>
              <a:ext cx="46600" cy="38925"/>
            </a:xfrm>
            <a:custGeom>
              <a:rect b="b" l="l" r="r" t="t"/>
              <a:pathLst>
                <a:path extrusionOk="0" h="1557" w="1864">
                  <a:moveTo>
                    <a:pt x="1010" y="0"/>
                  </a:moveTo>
                  <a:cubicBezTo>
                    <a:pt x="967" y="0"/>
                    <a:pt x="924" y="4"/>
                    <a:pt x="881" y="11"/>
                  </a:cubicBezTo>
                  <a:cubicBezTo>
                    <a:pt x="203" y="130"/>
                    <a:pt x="0" y="1011"/>
                    <a:pt x="572" y="1416"/>
                  </a:cubicBezTo>
                  <a:cubicBezTo>
                    <a:pt x="710" y="1513"/>
                    <a:pt x="860" y="1556"/>
                    <a:pt x="1007" y="1556"/>
                  </a:cubicBezTo>
                  <a:cubicBezTo>
                    <a:pt x="1454" y="1556"/>
                    <a:pt x="1864" y="1153"/>
                    <a:pt x="1774" y="642"/>
                  </a:cubicBezTo>
                  <a:cubicBezTo>
                    <a:pt x="1710" y="268"/>
                    <a:pt x="1378" y="0"/>
                    <a:pt x="1010" y="0"/>
                  </a:cubicBez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6787700" y="4319900"/>
              <a:ext cx="94750" cy="33875"/>
            </a:xfrm>
            <a:custGeom>
              <a:rect b="b" l="l" r="r" t="t"/>
              <a:pathLst>
                <a:path extrusionOk="0" h="1355" w="3790">
                  <a:moveTo>
                    <a:pt x="3177" y="0"/>
                  </a:moveTo>
                  <a:cubicBezTo>
                    <a:pt x="3155" y="0"/>
                    <a:pt x="3133" y="2"/>
                    <a:pt x="3110" y="5"/>
                  </a:cubicBezTo>
                  <a:lnTo>
                    <a:pt x="514" y="481"/>
                  </a:lnTo>
                  <a:cubicBezTo>
                    <a:pt x="1" y="606"/>
                    <a:pt x="110" y="1355"/>
                    <a:pt x="602" y="1355"/>
                  </a:cubicBezTo>
                  <a:cubicBezTo>
                    <a:pt x="623" y="1355"/>
                    <a:pt x="646" y="1353"/>
                    <a:pt x="669" y="1350"/>
                  </a:cubicBezTo>
                  <a:lnTo>
                    <a:pt x="3264" y="886"/>
                  </a:lnTo>
                  <a:cubicBezTo>
                    <a:pt x="3789" y="749"/>
                    <a:pt x="3669" y="0"/>
                    <a:pt x="3177" y="0"/>
                  </a:cubicBez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6689525" y="4570700"/>
              <a:ext cx="194075" cy="174075"/>
            </a:xfrm>
            <a:custGeom>
              <a:rect b="b" l="l" r="r" t="t"/>
              <a:pathLst>
                <a:path extrusionOk="0" h="6963" w="7763">
                  <a:moveTo>
                    <a:pt x="3924" y="1"/>
                  </a:moveTo>
                  <a:cubicBezTo>
                    <a:pt x="2893" y="1"/>
                    <a:pt x="1881" y="469"/>
                    <a:pt x="1215" y="1343"/>
                  </a:cubicBezTo>
                  <a:lnTo>
                    <a:pt x="6953" y="4975"/>
                  </a:lnTo>
                  <a:cubicBezTo>
                    <a:pt x="7763" y="3403"/>
                    <a:pt x="7239" y="1474"/>
                    <a:pt x="5751" y="534"/>
                  </a:cubicBezTo>
                  <a:cubicBezTo>
                    <a:pt x="5184" y="174"/>
                    <a:pt x="4551" y="1"/>
                    <a:pt x="3924" y="1"/>
                  </a:cubicBezTo>
                  <a:close/>
                  <a:moveTo>
                    <a:pt x="810" y="1986"/>
                  </a:moveTo>
                  <a:lnTo>
                    <a:pt x="810" y="1986"/>
                  </a:lnTo>
                  <a:cubicBezTo>
                    <a:pt x="0" y="3558"/>
                    <a:pt x="512" y="5498"/>
                    <a:pt x="2012" y="6439"/>
                  </a:cubicBezTo>
                  <a:cubicBezTo>
                    <a:pt x="2576" y="6793"/>
                    <a:pt x="3206" y="6963"/>
                    <a:pt x="3829" y="6963"/>
                  </a:cubicBezTo>
                  <a:cubicBezTo>
                    <a:pt x="4864" y="6963"/>
                    <a:pt x="5880" y="6494"/>
                    <a:pt x="6549" y="5618"/>
                  </a:cubicBezTo>
                  <a:lnTo>
                    <a:pt x="810" y="1986"/>
                  </a:ln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7053250" y="4197375"/>
              <a:ext cx="151825" cy="141000"/>
            </a:xfrm>
            <a:custGeom>
              <a:rect b="b" l="l" r="r" t="t"/>
              <a:pathLst>
                <a:path extrusionOk="0" h="5640" w="6073">
                  <a:moveTo>
                    <a:pt x="3596" y="0"/>
                  </a:moveTo>
                  <a:lnTo>
                    <a:pt x="1203" y="1632"/>
                  </a:lnTo>
                  <a:cubicBezTo>
                    <a:pt x="251" y="2286"/>
                    <a:pt x="1" y="3596"/>
                    <a:pt x="655" y="4560"/>
                  </a:cubicBezTo>
                  <a:lnTo>
                    <a:pt x="763" y="4715"/>
                  </a:lnTo>
                  <a:cubicBezTo>
                    <a:pt x="1163" y="5316"/>
                    <a:pt x="1827" y="5640"/>
                    <a:pt x="2502" y="5640"/>
                  </a:cubicBezTo>
                  <a:cubicBezTo>
                    <a:pt x="2909" y="5640"/>
                    <a:pt x="3321" y="5522"/>
                    <a:pt x="3680" y="5275"/>
                  </a:cubicBezTo>
                  <a:lnTo>
                    <a:pt x="6073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7155950" y="4138825"/>
              <a:ext cx="151825" cy="141025"/>
            </a:xfrm>
            <a:custGeom>
              <a:rect b="b" l="l" r="r" t="t"/>
              <a:pathLst>
                <a:path extrusionOk="0" h="5641" w="6073">
                  <a:moveTo>
                    <a:pt x="3577" y="1"/>
                  </a:moveTo>
                  <a:cubicBezTo>
                    <a:pt x="3169" y="1"/>
                    <a:pt x="2757" y="119"/>
                    <a:pt x="2393" y="366"/>
                  </a:cubicBezTo>
                  <a:lnTo>
                    <a:pt x="0" y="1997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4" y="3354"/>
                    <a:pt x="6072" y="2045"/>
                    <a:pt x="5429" y="1092"/>
                  </a:cubicBezTo>
                  <a:lnTo>
                    <a:pt x="5322" y="926"/>
                  </a:lnTo>
                  <a:cubicBezTo>
                    <a:pt x="4914" y="325"/>
                    <a:pt x="4252" y="1"/>
                    <a:pt x="3577" y="1"/>
                  </a:cubicBez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7008600" y="4488125"/>
              <a:ext cx="268225" cy="267150"/>
            </a:xfrm>
            <a:custGeom>
              <a:rect b="b" l="l" r="r" t="t"/>
              <a:pathLst>
                <a:path extrusionOk="0" h="10686" w="10729">
                  <a:moveTo>
                    <a:pt x="5017" y="0"/>
                  </a:moveTo>
                  <a:cubicBezTo>
                    <a:pt x="4831" y="0"/>
                    <a:pt x="4666" y="137"/>
                    <a:pt x="4644" y="324"/>
                  </a:cubicBezTo>
                  <a:lnTo>
                    <a:pt x="4192" y="3813"/>
                  </a:lnTo>
                  <a:lnTo>
                    <a:pt x="703" y="3348"/>
                  </a:lnTo>
                  <a:cubicBezTo>
                    <a:pt x="688" y="3347"/>
                    <a:pt x="673" y="3346"/>
                    <a:pt x="659" y="3346"/>
                  </a:cubicBezTo>
                  <a:cubicBezTo>
                    <a:pt x="474" y="3346"/>
                    <a:pt x="308" y="3482"/>
                    <a:pt x="286" y="3670"/>
                  </a:cubicBezTo>
                  <a:lnTo>
                    <a:pt x="24" y="5646"/>
                  </a:lnTo>
                  <a:cubicBezTo>
                    <a:pt x="1" y="5849"/>
                    <a:pt x="143" y="6027"/>
                    <a:pt x="346" y="6063"/>
                  </a:cubicBezTo>
                  <a:lnTo>
                    <a:pt x="3822" y="6527"/>
                  </a:lnTo>
                  <a:lnTo>
                    <a:pt x="3370" y="10004"/>
                  </a:lnTo>
                  <a:cubicBezTo>
                    <a:pt x="3334" y="10206"/>
                    <a:pt x="3477" y="10397"/>
                    <a:pt x="3692" y="10421"/>
                  </a:cubicBezTo>
                  <a:lnTo>
                    <a:pt x="5656" y="10683"/>
                  </a:lnTo>
                  <a:cubicBezTo>
                    <a:pt x="5671" y="10684"/>
                    <a:pt x="5686" y="10685"/>
                    <a:pt x="5700" y="10685"/>
                  </a:cubicBezTo>
                  <a:cubicBezTo>
                    <a:pt x="5885" y="10685"/>
                    <a:pt x="6051" y="10549"/>
                    <a:pt x="6073" y="10361"/>
                  </a:cubicBezTo>
                  <a:lnTo>
                    <a:pt x="6537" y="6885"/>
                  </a:lnTo>
                  <a:lnTo>
                    <a:pt x="10026" y="7337"/>
                  </a:lnTo>
                  <a:cubicBezTo>
                    <a:pt x="10040" y="7339"/>
                    <a:pt x="10055" y="7340"/>
                    <a:pt x="10070" y="7340"/>
                  </a:cubicBezTo>
                  <a:cubicBezTo>
                    <a:pt x="10253" y="7340"/>
                    <a:pt x="10409" y="7203"/>
                    <a:pt x="10442" y="7016"/>
                  </a:cubicBezTo>
                  <a:lnTo>
                    <a:pt x="10704" y="5039"/>
                  </a:lnTo>
                  <a:cubicBezTo>
                    <a:pt x="10728" y="4837"/>
                    <a:pt x="10585" y="4646"/>
                    <a:pt x="10383" y="4622"/>
                  </a:cubicBezTo>
                  <a:lnTo>
                    <a:pt x="6894" y="4170"/>
                  </a:lnTo>
                  <a:lnTo>
                    <a:pt x="7359" y="681"/>
                  </a:lnTo>
                  <a:cubicBezTo>
                    <a:pt x="7382" y="479"/>
                    <a:pt x="7240" y="300"/>
                    <a:pt x="7037" y="265"/>
                  </a:cubicBezTo>
                  <a:lnTo>
                    <a:pt x="5061" y="3"/>
                  </a:lnTo>
                  <a:cubicBezTo>
                    <a:pt x="5046" y="1"/>
                    <a:pt x="5031" y="0"/>
                    <a:pt x="5017" y="0"/>
                  </a:cubicBez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5871550" y="921250"/>
              <a:ext cx="271200" cy="338025"/>
            </a:xfrm>
            <a:custGeom>
              <a:rect b="b" l="l" r="r" t="t"/>
              <a:pathLst>
                <a:path extrusionOk="0" h="13521" w="10848">
                  <a:moveTo>
                    <a:pt x="4147" y="435"/>
                  </a:moveTo>
                  <a:cubicBezTo>
                    <a:pt x="4435" y="435"/>
                    <a:pt x="4718" y="607"/>
                    <a:pt x="4775" y="994"/>
                  </a:cubicBezTo>
                  <a:cubicBezTo>
                    <a:pt x="4799" y="1196"/>
                    <a:pt x="4751" y="1387"/>
                    <a:pt x="4620" y="1541"/>
                  </a:cubicBezTo>
                  <a:lnTo>
                    <a:pt x="3835" y="1684"/>
                  </a:lnTo>
                  <a:cubicBezTo>
                    <a:pt x="3656" y="1589"/>
                    <a:pt x="3537" y="1422"/>
                    <a:pt x="3501" y="1232"/>
                  </a:cubicBezTo>
                  <a:cubicBezTo>
                    <a:pt x="3386" y="732"/>
                    <a:pt x="3770" y="435"/>
                    <a:pt x="4147" y="435"/>
                  </a:cubicBezTo>
                  <a:close/>
                  <a:moveTo>
                    <a:pt x="7843" y="2749"/>
                  </a:moveTo>
                  <a:cubicBezTo>
                    <a:pt x="8105" y="2749"/>
                    <a:pt x="8340" y="2930"/>
                    <a:pt x="8383" y="3208"/>
                  </a:cubicBezTo>
                  <a:lnTo>
                    <a:pt x="9776" y="10769"/>
                  </a:lnTo>
                  <a:cubicBezTo>
                    <a:pt x="9823" y="11066"/>
                    <a:pt x="9633" y="11352"/>
                    <a:pt x="9323" y="11400"/>
                  </a:cubicBezTo>
                  <a:lnTo>
                    <a:pt x="3061" y="12543"/>
                  </a:lnTo>
                  <a:cubicBezTo>
                    <a:pt x="3025" y="12550"/>
                    <a:pt x="2990" y="12553"/>
                    <a:pt x="2956" y="12553"/>
                  </a:cubicBezTo>
                  <a:cubicBezTo>
                    <a:pt x="2699" y="12553"/>
                    <a:pt x="2472" y="12365"/>
                    <a:pt x="2430" y="12102"/>
                  </a:cubicBezTo>
                  <a:lnTo>
                    <a:pt x="1048" y="4530"/>
                  </a:lnTo>
                  <a:cubicBezTo>
                    <a:pt x="989" y="4232"/>
                    <a:pt x="1191" y="3946"/>
                    <a:pt x="1489" y="3899"/>
                  </a:cubicBezTo>
                  <a:lnTo>
                    <a:pt x="2239" y="3768"/>
                  </a:lnTo>
                  <a:cubicBezTo>
                    <a:pt x="2270" y="3977"/>
                    <a:pt x="2449" y="4122"/>
                    <a:pt x="2653" y="4122"/>
                  </a:cubicBezTo>
                  <a:cubicBezTo>
                    <a:pt x="2681" y="4122"/>
                    <a:pt x="2710" y="4119"/>
                    <a:pt x="2739" y="4113"/>
                  </a:cubicBezTo>
                  <a:lnTo>
                    <a:pt x="6656" y="3399"/>
                  </a:lnTo>
                  <a:cubicBezTo>
                    <a:pt x="6894" y="3363"/>
                    <a:pt x="7049" y="3125"/>
                    <a:pt x="7002" y="2899"/>
                  </a:cubicBezTo>
                  <a:lnTo>
                    <a:pt x="7752" y="2756"/>
                  </a:lnTo>
                  <a:cubicBezTo>
                    <a:pt x="7782" y="2751"/>
                    <a:pt x="7813" y="2749"/>
                    <a:pt x="7843" y="2749"/>
                  </a:cubicBezTo>
                  <a:close/>
                  <a:moveTo>
                    <a:pt x="4125" y="0"/>
                  </a:moveTo>
                  <a:cubicBezTo>
                    <a:pt x="4061" y="0"/>
                    <a:pt x="3995" y="6"/>
                    <a:pt x="3930" y="17"/>
                  </a:cubicBezTo>
                  <a:cubicBezTo>
                    <a:pt x="3334" y="136"/>
                    <a:pt x="2942" y="708"/>
                    <a:pt x="3061" y="1303"/>
                  </a:cubicBezTo>
                  <a:cubicBezTo>
                    <a:pt x="3096" y="1482"/>
                    <a:pt x="3168" y="1649"/>
                    <a:pt x="3275" y="1779"/>
                  </a:cubicBezTo>
                  <a:lnTo>
                    <a:pt x="2501" y="1922"/>
                  </a:lnTo>
                  <a:cubicBezTo>
                    <a:pt x="2191" y="1982"/>
                    <a:pt x="1977" y="2291"/>
                    <a:pt x="2037" y="2613"/>
                  </a:cubicBezTo>
                  <a:lnTo>
                    <a:pt x="2084" y="2887"/>
                  </a:lnTo>
                  <a:lnTo>
                    <a:pt x="798" y="3125"/>
                  </a:lnTo>
                  <a:cubicBezTo>
                    <a:pt x="310" y="3208"/>
                    <a:pt x="1" y="3673"/>
                    <a:pt x="84" y="4149"/>
                  </a:cubicBezTo>
                  <a:lnTo>
                    <a:pt x="1656" y="12781"/>
                  </a:lnTo>
                  <a:cubicBezTo>
                    <a:pt x="1730" y="13217"/>
                    <a:pt x="2118" y="13520"/>
                    <a:pt x="2540" y="13520"/>
                  </a:cubicBezTo>
                  <a:cubicBezTo>
                    <a:pt x="2590" y="13520"/>
                    <a:pt x="2641" y="13516"/>
                    <a:pt x="2692" y="13507"/>
                  </a:cubicBezTo>
                  <a:lnTo>
                    <a:pt x="10038" y="12162"/>
                  </a:lnTo>
                  <a:cubicBezTo>
                    <a:pt x="10526" y="12066"/>
                    <a:pt x="10847" y="11602"/>
                    <a:pt x="10752" y="11126"/>
                  </a:cubicBezTo>
                  <a:lnTo>
                    <a:pt x="9169" y="2506"/>
                  </a:lnTo>
                  <a:cubicBezTo>
                    <a:pt x="9094" y="2069"/>
                    <a:pt x="8715" y="1766"/>
                    <a:pt x="8287" y="1766"/>
                  </a:cubicBezTo>
                  <a:cubicBezTo>
                    <a:pt x="8236" y="1766"/>
                    <a:pt x="8185" y="1771"/>
                    <a:pt x="8133" y="1779"/>
                  </a:cubicBezTo>
                  <a:lnTo>
                    <a:pt x="6847" y="2018"/>
                  </a:lnTo>
                  <a:lnTo>
                    <a:pt x="6799" y="1744"/>
                  </a:lnTo>
                  <a:cubicBezTo>
                    <a:pt x="6746" y="1458"/>
                    <a:pt x="6506" y="1258"/>
                    <a:pt x="6228" y="1258"/>
                  </a:cubicBezTo>
                  <a:cubicBezTo>
                    <a:pt x="6193" y="1258"/>
                    <a:pt x="6157" y="1261"/>
                    <a:pt x="6121" y="1268"/>
                  </a:cubicBezTo>
                  <a:lnTo>
                    <a:pt x="5168" y="1434"/>
                  </a:lnTo>
                  <a:cubicBezTo>
                    <a:pt x="5228" y="1268"/>
                    <a:pt x="5239" y="1089"/>
                    <a:pt x="5204" y="922"/>
                  </a:cubicBezTo>
                  <a:cubicBezTo>
                    <a:pt x="5119" y="381"/>
                    <a:pt x="4655" y="0"/>
                    <a:pt x="4125" y="0"/>
                  </a:cubicBez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5919475" y="1043050"/>
              <a:ext cx="46550" cy="38675"/>
            </a:xfrm>
            <a:custGeom>
              <a:rect b="b" l="l" r="r" t="t"/>
              <a:pathLst>
                <a:path extrusionOk="0" h="1547" w="1862">
                  <a:moveTo>
                    <a:pt x="1015" y="1"/>
                  </a:moveTo>
                  <a:cubicBezTo>
                    <a:pt x="967" y="1"/>
                    <a:pt x="919" y="5"/>
                    <a:pt x="870" y="15"/>
                  </a:cubicBezTo>
                  <a:cubicBezTo>
                    <a:pt x="191" y="134"/>
                    <a:pt x="1" y="1015"/>
                    <a:pt x="572" y="1408"/>
                  </a:cubicBezTo>
                  <a:cubicBezTo>
                    <a:pt x="709" y="1504"/>
                    <a:pt x="858" y="1547"/>
                    <a:pt x="1002" y="1547"/>
                  </a:cubicBezTo>
                  <a:cubicBezTo>
                    <a:pt x="1451" y="1547"/>
                    <a:pt x="1862" y="1138"/>
                    <a:pt x="1763" y="634"/>
                  </a:cubicBezTo>
                  <a:cubicBezTo>
                    <a:pt x="1700" y="266"/>
                    <a:pt x="1377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5972325" y="1031775"/>
              <a:ext cx="96500" cy="33875"/>
            </a:xfrm>
            <a:custGeom>
              <a:rect b="b" l="l" r="r" t="t"/>
              <a:pathLst>
                <a:path extrusionOk="0" h="1355" w="3860">
                  <a:moveTo>
                    <a:pt x="3263" y="1"/>
                  </a:moveTo>
                  <a:cubicBezTo>
                    <a:pt x="3227" y="1"/>
                    <a:pt x="3189" y="5"/>
                    <a:pt x="3149" y="14"/>
                  </a:cubicBezTo>
                  <a:lnTo>
                    <a:pt x="3137" y="14"/>
                  </a:lnTo>
                  <a:lnTo>
                    <a:pt x="554" y="490"/>
                  </a:lnTo>
                  <a:cubicBezTo>
                    <a:pt x="1" y="580"/>
                    <a:pt x="121" y="1354"/>
                    <a:pt x="622" y="1354"/>
                  </a:cubicBezTo>
                  <a:cubicBezTo>
                    <a:pt x="650" y="1354"/>
                    <a:pt x="678" y="1352"/>
                    <a:pt x="708" y="1347"/>
                  </a:cubicBezTo>
                  <a:lnTo>
                    <a:pt x="3304" y="871"/>
                  </a:lnTo>
                  <a:cubicBezTo>
                    <a:pt x="3859" y="793"/>
                    <a:pt x="3762" y="1"/>
                    <a:pt x="3263" y="1"/>
                  </a:cubicBez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5929300" y="1097000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5983175" y="1085650"/>
              <a:ext cx="94100" cy="33725"/>
            </a:xfrm>
            <a:custGeom>
              <a:rect b="b" l="l" r="r" t="t"/>
              <a:pathLst>
                <a:path extrusionOk="0" h="1349" w="3764">
                  <a:moveTo>
                    <a:pt x="3143" y="0"/>
                  </a:moveTo>
                  <a:cubicBezTo>
                    <a:pt x="3132" y="0"/>
                    <a:pt x="3120" y="1"/>
                    <a:pt x="3108" y="2"/>
                  </a:cubicBezTo>
                  <a:lnTo>
                    <a:pt x="3096" y="2"/>
                  </a:lnTo>
                  <a:lnTo>
                    <a:pt x="501" y="478"/>
                  </a:lnTo>
                  <a:cubicBezTo>
                    <a:pt x="0" y="618"/>
                    <a:pt x="125" y="1348"/>
                    <a:pt x="631" y="1348"/>
                  </a:cubicBezTo>
                  <a:cubicBezTo>
                    <a:pt x="643" y="1348"/>
                    <a:pt x="655" y="1348"/>
                    <a:pt x="667" y="1347"/>
                  </a:cubicBezTo>
                  <a:lnTo>
                    <a:pt x="3263" y="871"/>
                  </a:lnTo>
                  <a:cubicBezTo>
                    <a:pt x="3763" y="731"/>
                    <a:pt x="3638" y="0"/>
                    <a:pt x="3143" y="0"/>
                  </a:cubicBez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5939725" y="1154450"/>
              <a:ext cx="46625" cy="38900"/>
            </a:xfrm>
            <a:custGeom>
              <a:rect b="b" l="l" r="r" t="t"/>
              <a:pathLst>
                <a:path extrusionOk="0" h="1556" w="1865">
                  <a:moveTo>
                    <a:pt x="1013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17"/>
                  </a:cubicBezTo>
                  <a:cubicBezTo>
                    <a:pt x="711" y="1513"/>
                    <a:pt x="862" y="1556"/>
                    <a:pt x="1007" y="1556"/>
                  </a:cubicBezTo>
                  <a:cubicBezTo>
                    <a:pt x="1458" y="1556"/>
                    <a:pt x="1864" y="1147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5993175" y="1143050"/>
              <a:ext cx="94925" cy="34125"/>
            </a:xfrm>
            <a:custGeom>
              <a:rect b="b" l="l" r="r" t="t"/>
              <a:pathLst>
                <a:path extrusionOk="0" h="1365" w="3797">
                  <a:moveTo>
                    <a:pt x="3182" y="0"/>
                  </a:moveTo>
                  <a:cubicBezTo>
                    <a:pt x="3164" y="0"/>
                    <a:pt x="3144" y="1"/>
                    <a:pt x="3125" y="4"/>
                  </a:cubicBezTo>
                  <a:lnTo>
                    <a:pt x="529" y="480"/>
                  </a:lnTo>
                  <a:cubicBezTo>
                    <a:pt x="1" y="606"/>
                    <a:pt x="126" y="1364"/>
                    <a:pt x="627" y="1364"/>
                  </a:cubicBezTo>
                  <a:cubicBezTo>
                    <a:pt x="646" y="1364"/>
                    <a:pt x="665" y="1363"/>
                    <a:pt x="684" y="1361"/>
                  </a:cubicBezTo>
                  <a:lnTo>
                    <a:pt x="3280" y="885"/>
                  </a:lnTo>
                  <a:cubicBezTo>
                    <a:pt x="3796" y="747"/>
                    <a:pt x="3682" y="0"/>
                    <a:pt x="3182" y="0"/>
                  </a:cubicBez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5895375" y="1393750"/>
              <a:ext cx="194100" cy="174150"/>
            </a:xfrm>
            <a:custGeom>
              <a:rect b="b" l="l" r="r" t="t"/>
              <a:pathLst>
                <a:path extrusionOk="0" h="6966" w="7764">
                  <a:moveTo>
                    <a:pt x="3934" y="1"/>
                  </a:moveTo>
                  <a:cubicBezTo>
                    <a:pt x="2900" y="1"/>
                    <a:pt x="1883" y="469"/>
                    <a:pt x="1215" y="1346"/>
                  </a:cubicBezTo>
                  <a:lnTo>
                    <a:pt x="6953" y="4977"/>
                  </a:lnTo>
                  <a:cubicBezTo>
                    <a:pt x="7763" y="3406"/>
                    <a:pt x="7251" y="1477"/>
                    <a:pt x="5751" y="525"/>
                  </a:cubicBezTo>
                  <a:cubicBezTo>
                    <a:pt x="5187" y="171"/>
                    <a:pt x="4557" y="1"/>
                    <a:pt x="3934" y="1"/>
                  </a:cubicBezTo>
                  <a:close/>
                  <a:moveTo>
                    <a:pt x="810" y="2001"/>
                  </a:moveTo>
                  <a:lnTo>
                    <a:pt x="810" y="2001"/>
                  </a:lnTo>
                  <a:cubicBezTo>
                    <a:pt x="0" y="3561"/>
                    <a:pt x="524" y="5489"/>
                    <a:pt x="2012" y="6442"/>
                  </a:cubicBezTo>
                  <a:cubicBezTo>
                    <a:pt x="2576" y="6796"/>
                    <a:pt x="3206" y="6966"/>
                    <a:pt x="3829" y="6966"/>
                  </a:cubicBezTo>
                  <a:cubicBezTo>
                    <a:pt x="4864" y="6966"/>
                    <a:pt x="5880" y="6497"/>
                    <a:pt x="6549" y="5620"/>
                  </a:cubicBezTo>
                  <a:lnTo>
                    <a:pt x="810" y="2001"/>
                  </a:ln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6259100" y="1020500"/>
              <a:ext cx="151825" cy="141000"/>
            </a:xfrm>
            <a:custGeom>
              <a:rect b="b" l="l" r="r" t="t"/>
              <a:pathLst>
                <a:path extrusionOk="0" h="5640" w="6073">
                  <a:moveTo>
                    <a:pt x="3596" y="0"/>
                  </a:moveTo>
                  <a:lnTo>
                    <a:pt x="1203" y="1631"/>
                  </a:lnTo>
                  <a:cubicBezTo>
                    <a:pt x="251" y="2286"/>
                    <a:pt x="1" y="3596"/>
                    <a:pt x="655" y="4560"/>
                  </a:cubicBezTo>
                  <a:lnTo>
                    <a:pt x="763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1"/>
                    <a:pt x="3692" y="5275"/>
                  </a:cubicBezTo>
                  <a:lnTo>
                    <a:pt x="6073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6361800" y="962250"/>
              <a:ext cx="152125" cy="141025"/>
            </a:xfrm>
            <a:custGeom>
              <a:rect b="b" l="l" r="r" t="t"/>
              <a:pathLst>
                <a:path extrusionOk="0" h="5641" w="6085">
                  <a:moveTo>
                    <a:pt x="3568" y="1"/>
                  </a:moveTo>
                  <a:cubicBezTo>
                    <a:pt x="3162" y="1"/>
                    <a:pt x="2752" y="119"/>
                    <a:pt x="2393" y="366"/>
                  </a:cubicBezTo>
                  <a:lnTo>
                    <a:pt x="0" y="1997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4" y="3354"/>
                    <a:pt x="6084" y="2044"/>
                    <a:pt x="5430" y="1080"/>
                  </a:cubicBezTo>
                  <a:lnTo>
                    <a:pt x="5310" y="925"/>
                  </a:lnTo>
                  <a:cubicBezTo>
                    <a:pt x="4902" y="324"/>
                    <a:pt x="4240" y="1"/>
                    <a:pt x="3568" y="1"/>
                  </a:cubicBez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6214450" y="1311750"/>
              <a:ext cx="268225" cy="266650"/>
            </a:xfrm>
            <a:custGeom>
              <a:rect b="b" l="l" r="r" t="t"/>
              <a:pathLst>
                <a:path extrusionOk="0" h="10666" w="10729">
                  <a:moveTo>
                    <a:pt x="4999" y="1"/>
                  </a:moveTo>
                  <a:cubicBezTo>
                    <a:pt x="4821" y="1"/>
                    <a:pt x="4665" y="136"/>
                    <a:pt x="4644" y="328"/>
                  </a:cubicBezTo>
                  <a:lnTo>
                    <a:pt x="4180" y="3805"/>
                  </a:lnTo>
                  <a:lnTo>
                    <a:pt x="715" y="3340"/>
                  </a:lnTo>
                  <a:cubicBezTo>
                    <a:pt x="693" y="3336"/>
                    <a:pt x="671" y="3335"/>
                    <a:pt x="650" y="3335"/>
                  </a:cubicBezTo>
                  <a:cubicBezTo>
                    <a:pt x="465" y="3335"/>
                    <a:pt x="318" y="3469"/>
                    <a:pt x="286" y="3662"/>
                  </a:cubicBezTo>
                  <a:lnTo>
                    <a:pt x="36" y="5626"/>
                  </a:lnTo>
                  <a:cubicBezTo>
                    <a:pt x="1" y="5829"/>
                    <a:pt x="144" y="6019"/>
                    <a:pt x="358" y="6043"/>
                  </a:cubicBezTo>
                  <a:lnTo>
                    <a:pt x="346" y="6043"/>
                  </a:lnTo>
                  <a:lnTo>
                    <a:pt x="3823" y="6507"/>
                  </a:lnTo>
                  <a:lnTo>
                    <a:pt x="3370" y="9984"/>
                  </a:lnTo>
                  <a:cubicBezTo>
                    <a:pt x="3334" y="10186"/>
                    <a:pt x="3477" y="10377"/>
                    <a:pt x="3692" y="10401"/>
                  </a:cubicBezTo>
                  <a:lnTo>
                    <a:pt x="5656" y="10663"/>
                  </a:lnTo>
                  <a:cubicBezTo>
                    <a:pt x="5671" y="10664"/>
                    <a:pt x="5686" y="10665"/>
                    <a:pt x="5700" y="10665"/>
                  </a:cubicBezTo>
                  <a:cubicBezTo>
                    <a:pt x="5886" y="10665"/>
                    <a:pt x="6051" y="10529"/>
                    <a:pt x="6073" y="10341"/>
                  </a:cubicBezTo>
                  <a:lnTo>
                    <a:pt x="6537" y="6864"/>
                  </a:lnTo>
                  <a:lnTo>
                    <a:pt x="10014" y="7329"/>
                  </a:lnTo>
                  <a:cubicBezTo>
                    <a:pt x="10029" y="7331"/>
                    <a:pt x="10043" y="7331"/>
                    <a:pt x="10058" y="7331"/>
                  </a:cubicBezTo>
                  <a:cubicBezTo>
                    <a:pt x="10243" y="7331"/>
                    <a:pt x="10408" y="7195"/>
                    <a:pt x="10431" y="7007"/>
                  </a:cubicBezTo>
                  <a:lnTo>
                    <a:pt x="10693" y="5031"/>
                  </a:lnTo>
                  <a:cubicBezTo>
                    <a:pt x="10728" y="4828"/>
                    <a:pt x="10573" y="4638"/>
                    <a:pt x="10371" y="4614"/>
                  </a:cubicBezTo>
                  <a:lnTo>
                    <a:pt x="6894" y="4150"/>
                  </a:lnTo>
                  <a:lnTo>
                    <a:pt x="7359" y="673"/>
                  </a:lnTo>
                  <a:cubicBezTo>
                    <a:pt x="7383" y="471"/>
                    <a:pt x="7240" y="280"/>
                    <a:pt x="7037" y="256"/>
                  </a:cubicBezTo>
                  <a:lnTo>
                    <a:pt x="5061" y="6"/>
                  </a:lnTo>
                  <a:cubicBezTo>
                    <a:pt x="5040" y="3"/>
                    <a:pt x="5019" y="1"/>
                    <a:pt x="4999" y="1"/>
                  </a:cubicBez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5871250" y="1715600"/>
              <a:ext cx="271500" cy="338100"/>
            </a:xfrm>
            <a:custGeom>
              <a:rect b="b" l="l" r="r" t="t"/>
              <a:pathLst>
                <a:path extrusionOk="0" h="13524" w="10860">
                  <a:moveTo>
                    <a:pt x="4155" y="429"/>
                  </a:moveTo>
                  <a:cubicBezTo>
                    <a:pt x="4444" y="429"/>
                    <a:pt x="4730" y="604"/>
                    <a:pt x="4787" y="997"/>
                  </a:cubicBezTo>
                  <a:cubicBezTo>
                    <a:pt x="4811" y="1188"/>
                    <a:pt x="4763" y="1390"/>
                    <a:pt x="4632" y="1533"/>
                  </a:cubicBezTo>
                  <a:lnTo>
                    <a:pt x="3847" y="1688"/>
                  </a:lnTo>
                  <a:cubicBezTo>
                    <a:pt x="3668" y="1593"/>
                    <a:pt x="3549" y="1426"/>
                    <a:pt x="3513" y="1224"/>
                  </a:cubicBezTo>
                  <a:cubicBezTo>
                    <a:pt x="3399" y="725"/>
                    <a:pt x="3779" y="429"/>
                    <a:pt x="4155" y="429"/>
                  </a:cubicBezTo>
                  <a:close/>
                  <a:moveTo>
                    <a:pt x="7868" y="2749"/>
                  </a:moveTo>
                  <a:cubicBezTo>
                    <a:pt x="8126" y="2749"/>
                    <a:pt x="8354" y="2938"/>
                    <a:pt x="8407" y="3200"/>
                  </a:cubicBezTo>
                  <a:lnTo>
                    <a:pt x="9788" y="10761"/>
                  </a:lnTo>
                  <a:cubicBezTo>
                    <a:pt x="9835" y="11058"/>
                    <a:pt x="9645" y="11344"/>
                    <a:pt x="9335" y="11392"/>
                  </a:cubicBezTo>
                  <a:lnTo>
                    <a:pt x="3073" y="12535"/>
                  </a:lnTo>
                  <a:cubicBezTo>
                    <a:pt x="3037" y="12542"/>
                    <a:pt x="3002" y="12545"/>
                    <a:pt x="2968" y="12545"/>
                  </a:cubicBezTo>
                  <a:cubicBezTo>
                    <a:pt x="2711" y="12545"/>
                    <a:pt x="2484" y="12357"/>
                    <a:pt x="2442" y="12094"/>
                  </a:cubicBezTo>
                  <a:lnTo>
                    <a:pt x="1060" y="4534"/>
                  </a:lnTo>
                  <a:cubicBezTo>
                    <a:pt x="1013" y="4236"/>
                    <a:pt x="1215" y="3950"/>
                    <a:pt x="1513" y="3903"/>
                  </a:cubicBezTo>
                  <a:lnTo>
                    <a:pt x="2251" y="3760"/>
                  </a:lnTo>
                  <a:cubicBezTo>
                    <a:pt x="2294" y="3975"/>
                    <a:pt x="2483" y="4122"/>
                    <a:pt x="2695" y="4122"/>
                  </a:cubicBezTo>
                  <a:cubicBezTo>
                    <a:pt x="2717" y="4122"/>
                    <a:pt x="2740" y="4120"/>
                    <a:pt x="2763" y="4117"/>
                  </a:cubicBezTo>
                  <a:lnTo>
                    <a:pt x="6680" y="3402"/>
                  </a:lnTo>
                  <a:cubicBezTo>
                    <a:pt x="6906" y="3355"/>
                    <a:pt x="7073" y="3129"/>
                    <a:pt x="7025" y="2890"/>
                  </a:cubicBezTo>
                  <a:lnTo>
                    <a:pt x="7764" y="2760"/>
                  </a:lnTo>
                  <a:cubicBezTo>
                    <a:pt x="7799" y="2752"/>
                    <a:pt x="7834" y="2749"/>
                    <a:pt x="7868" y="2749"/>
                  </a:cubicBezTo>
                  <a:close/>
                  <a:moveTo>
                    <a:pt x="4154" y="0"/>
                  </a:moveTo>
                  <a:cubicBezTo>
                    <a:pt x="4084" y="0"/>
                    <a:pt x="4013" y="7"/>
                    <a:pt x="3942" y="21"/>
                  </a:cubicBezTo>
                  <a:cubicBezTo>
                    <a:pt x="3346" y="128"/>
                    <a:pt x="2954" y="700"/>
                    <a:pt x="3073" y="1307"/>
                  </a:cubicBezTo>
                  <a:cubicBezTo>
                    <a:pt x="3108" y="1474"/>
                    <a:pt x="3180" y="1640"/>
                    <a:pt x="3287" y="1783"/>
                  </a:cubicBezTo>
                  <a:lnTo>
                    <a:pt x="2513" y="1926"/>
                  </a:lnTo>
                  <a:cubicBezTo>
                    <a:pt x="2203" y="1986"/>
                    <a:pt x="1989" y="2295"/>
                    <a:pt x="2049" y="2617"/>
                  </a:cubicBezTo>
                  <a:lnTo>
                    <a:pt x="2096" y="2890"/>
                  </a:lnTo>
                  <a:lnTo>
                    <a:pt x="810" y="3129"/>
                  </a:lnTo>
                  <a:cubicBezTo>
                    <a:pt x="322" y="3212"/>
                    <a:pt x="1" y="3676"/>
                    <a:pt x="96" y="4164"/>
                  </a:cubicBezTo>
                  <a:lnTo>
                    <a:pt x="1668" y="12785"/>
                  </a:lnTo>
                  <a:cubicBezTo>
                    <a:pt x="1742" y="13221"/>
                    <a:pt x="2130" y="13524"/>
                    <a:pt x="2552" y="13524"/>
                  </a:cubicBezTo>
                  <a:cubicBezTo>
                    <a:pt x="2602" y="13524"/>
                    <a:pt x="2653" y="13520"/>
                    <a:pt x="2704" y="13511"/>
                  </a:cubicBezTo>
                  <a:lnTo>
                    <a:pt x="10050" y="12165"/>
                  </a:lnTo>
                  <a:cubicBezTo>
                    <a:pt x="10538" y="12082"/>
                    <a:pt x="10859" y="11618"/>
                    <a:pt x="10764" y="11130"/>
                  </a:cubicBezTo>
                  <a:lnTo>
                    <a:pt x="9192" y="2498"/>
                  </a:lnTo>
                  <a:cubicBezTo>
                    <a:pt x="9108" y="2067"/>
                    <a:pt x="8738" y="1766"/>
                    <a:pt x="8317" y="1766"/>
                  </a:cubicBezTo>
                  <a:cubicBezTo>
                    <a:pt x="8260" y="1766"/>
                    <a:pt x="8203" y="1772"/>
                    <a:pt x="8145" y="1783"/>
                  </a:cubicBezTo>
                  <a:lnTo>
                    <a:pt x="6859" y="2009"/>
                  </a:lnTo>
                  <a:lnTo>
                    <a:pt x="6811" y="1736"/>
                  </a:lnTo>
                  <a:cubicBezTo>
                    <a:pt x="6757" y="1446"/>
                    <a:pt x="6500" y="1252"/>
                    <a:pt x="6223" y="1252"/>
                  </a:cubicBezTo>
                  <a:cubicBezTo>
                    <a:pt x="6193" y="1252"/>
                    <a:pt x="6163" y="1255"/>
                    <a:pt x="6133" y="1259"/>
                  </a:cubicBezTo>
                  <a:lnTo>
                    <a:pt x="5180" y="1438"/>
                  </a:lnTo>
                  <a:cubicBezTo>
                    <a:pt x="5240" y="1259"/>
                    <a:pt x="5251" y="1081"/>
                    <a:pt x="5216" y="914"/>
                  </a:cubicBezTo>
                  <a:cubicBezTo>
                    <a:pt x="5132" y="378"/>
                    <a:pt x="4677" y="0"/>
                    <a:pt x="4154" y="0"/>
                  </a:cubicBez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5919475" y="1837275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5972000" y="1825875"/>
              <a:ext cx="97325" cy="34050"/>
            </a:xfrm>
            <a:custGeom>
              <a:rect b="b" l="l" r="r" t="t"/>
              <a:pathLst>
                <a:path extrusionOk="0" h="1362" w="3893">
                  <a:moveTo>
                    <a:pt x="3284" y="1"/>
                  </a:moveTo>
                  <a:cubicBezTo>
                    <a:pt x="3246" y="1"/>
                    <a:pt x="3205" y="5"/>
                    <a:pt x="3162" y="15"/>
                  </a:cubicBezTo>
                  <a:lnTo>
                    <a:pt x="3150" y="15"/>
                  </a:lnTo>
                  <a:lnTo>
                    <a:pt x="567" y="492"/>
                  </a:lnTo>
                  <a:cubicBezTo>
                    <a:pt x="0" y="569"/>
                    <a:pt x="107" y="1362"/>
                    <a:pt x="607" y="1362"/>
                  </a:cubicBezTo>
                  <a:cubicBezTo>
                    <a:pt x="643" y="1362"/>
                    <a:pt x="681" y="1358"/>
                    <a:pt x="721" y="1349"/>
                  </a:cubicBezTo>
                  <a:lnTo>
                    <a:pt x="3317" y="873"/>
                  </a:lnTo>
                  <a:cubicBezTo>
                    <a:pt x="3892" y="817"/>
                    <a:pt x="3789" y="1"/>
                    <a:pt x="3284" y="1"/>
                  </a:cubicBez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5929300" y="1891150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5"/>
                    <a:pt x="1003" y="1545"/>
                  </a:cubicBezTo>
                  <a:cubicBezTo>
                    <a:pt x="1454" y="1545"/>
                    <a:pt x="1861" y="1145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5983275" y="1879800"/>
              <a:ext cx="94000" cy="33750"/>
            </a:xfrm>
            <a:custGeom>
              <a:rect b="b" l="l" r="r" t="t"/>
              <a:pathLst>
                <a:path extrusionOk="0" h="1350" w="3760">
                  <a:moveTo>
                    <a:pt x="3128" y="0"/>
                  </a:moveTo>
                  <a:cubicBezTo>
                    <a:pt x="3116" y="0"/>
                    <a:pt x="3104" y="1"/>
                    <a:pt x="3092" y="2"/>
                  </a:cubicBezTo>
                  <a:lnTo>
                    <a:pt x="497" y="478"/>
                  </a:lnTo>
                  <a:cubicBezTo>
                    <a:pt x="0" y="628"/>
                    <a:pt x="119" y="1349"/>
                    <a:pt x="616" y="1349"/>
                  </a:cubicBezTo>
                  <a:cubicBezTo>
                    <a:pt x="631" y="1349"/>
                    <a:pt x="647" y="1348"/>
                    <a:pt x="663" y="1347"/>
                  </a:cubicBezTo>
                  <a:lnTo>
                    <a:pt x="3259" y="883"/>
                  </a:lnTo>
                  <a:cubicBezTo>
                    <a:pt x="3759" y="731"/>
                    <a:pt x="3634" y="0"/>
                    <a:pt x="3128" y="0"/>
                  </a:cubicBez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5939725" y="1948900"/>
              <a:ext cx="46600" cy="38625"/>
            </a:xfrm>
            <a:custGeom>
              <a:rect b="b" l="l" r="r" t="t"/>
              <a:pathLst>
                <a:path extrusionOk="0" h="1545" w="1864">
                  <a:moveTo>
                    <a:pt x="1014" y="0"/>
                  </a:moveTo>
                  <a:cubicBezTo>
                    <a:pt x="970" y="0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8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5993675" y="1937500"/>
              <a:ext cx="94125" cy="33775"/>
            </a:xfrm>
            <a:custGeom>
              <a:rect b="b" l="l" r="r" t="t"/>
              <a:pathLst>
                <a:path extrusionOk="0" h="1351" w="3765">
                  <a:moveTo>
                    <a:pt x="3162" y="0"/>
                  </a:moveTo>
                  <a:cubicBezTo>
                    <a:pt x="3143" y="0"/>
                    <a:pt x="3124" y="1"/>
                    <a:pt x="3105" y="3"/>
                  </a:cubicBezTo>
                  <a:lnTo>
                    <a:pt x="509" y="468"/>
                  </a:lnTo>
                  <a:cubicBezTo>
                    <a:pt x="1" y="606"/>
                    <a:pt x="109" y="1351"/>
                    <a:pt x="617" y="1351"/>
                  </a:cubicBezTo>
                  <a:cubicBezTo>
                    <a:pt x="632" y="1351"/>
                    <a:pt x="648" y="1350"/>
                    <a:pt x="664" y="1349"/>
                  </a:cubicBezTo>
                  <a:lnTo>
                    <a:pt x="3260" y="872"/>
                  </a:lnTo>
                  <a:cubicBezTo>
                    <a:pt x="3764" y="735"/>
                    <a:pt x="3650" y="0"/>
                    <a:pt x="3162" y="0"/>
                  </a:cubicBez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5895375" y="2188400"/>
              <a:ext cx="193200" cy="173650"/>
            </a:xfrm>
            <a:custGeom>
              <a:rect b="b" l="l" r="r" t="t"/>
              <a:pathLst>
                <a:path extrusionOk="0" h="6946" w="7728">
                  <a:moveTo>
                    <a:pt x="3942" y="0"/>
                  </a:moveTo>
                  <a:cubicBezTo>
                    <a:pt x="2907" y="0"/>
                    <a:pt x="1888" y="464"/>
                    <a:pt x="1215" y="1338"/>
                  </a:cubicBezTo>
                  <a:lnTo>
                    <a:pt x="6953" y="4957"/>
                  </a:lnTo>
                  <a:cubicBezTo>
                    <a:pt x="7727" y="3398"/>
                    <a:pt x="7239" y="1469"/>
                    <a:pt x="5775" y="528"/>
                  </a:cubicBezTo>
                  <a:cubicBezTo>
                    <a:pt x="5207" y="172"/>
                    <a:pt x="4571" y="0"/>
                    <a:pt x="3942" y="0"/>
                  </a:cubicBezTo>
                  <a:close/>
                  <a:moveTo>
                    <a:pt x="810" y="1981"/>
                  </a:moveTo>
                  <a:lnTo>
                    <a:pt x="810" y="1981"/>
                  </a:lnTo>
                  <a:cubicBezTo>
                    <a:pt x="0" y="3552"/>
                    <a:pt x="524" y="5481"/>
                    <a:pt x="2012" y="6422"/>
                  </a:cubicBezTo>
                  <a:cubicBezTo>
                    <a:pt x="2576" y="6775"/>
                    <a:pt x="3206" y="6946"/>
                    <a:pt x="3829" y="6946"/>
                  </a:cubicBezTo>
                  <a:cubicBezTo>
                    <a:pt x="4864" y="6946"/>
                    <a:pt x="5880" y="6477"/>
                    <a:pt x="6549" y="5600"/>
                  </a:cubicBezTo>
                  <a:lnTo>
                    <a:pt x="810" y="1981"/>
                  </a:ln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6258800" y="1814925"/>
              <a:ext cx="152125" cy="140725"/>
            </a:xfrm>
            <a:custGeom>
              <a:rect b="b" l="l" r="r" t="t"/>
              <a:pathLst>
                <a:path extrusionOk="0" h="5629" w="6085">
                  <a:moveTo>
                    <a:pt x="3608" y="1"/>
                  </a:moveTo>
                  <a:lnTo>
                    <a:pt x="1215" y="1620"/>
                  </a:lnTo>
                  <a:cubicBezTo>
                    <a:pt x="251" y="2275"/>
                    <a:pt x="1" y="3585"/>
                    <a:pt x="667" y="4549"/>
                  </a:cubicBezTo>
                  <a:lnTo>
                    <a:pt x="775" y="4704"/>
                  </a:lnTo>
                  <a:cubicBezTo>
                    <a:pt x="1183" y="5305"/>
                    <a:pt x="1845" y="5629"/>
                    <a:pt x="2520" y="5629"/>
                  </a:cubicBezTo>
                  <a:cubicBezTo>
                    <a:pt x="2928" y="5629"/>
                    <a:pt x="3340" y="5510"/>
                    <a:pt x="3704" y="5264"/>
                  </a:cubicBezTo>
                  <a:lnTo>
                    <a:pt x="6085" y="3644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6361800" y="1756600"/>
              <a:ext cx="151825" cy="140800"/>
            </a:xfrm>
            <a:custGeom>
              <a:rect b="b" l="l" r="r" t="t"/>
              <a:pathLst>
                <a:path extrusionOk="0" h="5632" w="6073">
                  <a:moveTo>
                    <a:pt x="3579" y="1"/>
                  </a:moveTo>
                  <a:cubicBezTo>
                    <a:pt x="3169" y="1"/>
                    <a:pt x="2756" y="120"/>
                    <a:pt x="2393" y="369"/>
                  </a:cubicBezTo>
                  <a:lnTo>
                    <a:pt x="0" y="1989"/>
                  </a:lnTo>
                  <a:lnTo>
                    <a:pt x="2477" y="5632"/>
                  </a:lnTo>
                  <a:lnTo>
                    <a:pt x="4870" y="4001"/>
                  </a:lnTo>
                  <a:cubicBezTo>
                    <a:pt x="5822" y="3346"/>
                    <a:pt x="6072" y="2036"/>
                    <a:pt x="5430" y="1072"/>
                  </a:cubicBezTo>
                  <a:lnTo>
                    <a:pt x="5430" y="1072"/>
                  </a:lnTo>
                  <a:lnTo>
                    <a:pt x="5430" y="1084"/>
                  </a:lnTo>
                  <a:lnTo>
                    <a:pt x="5310" y="917"/>
                  </a:lnTo>
                  <a:cubicBezTo>
                    <a:pt x="4905" y="319"/>
                    <a:pt x="4247" y="1"/>
                    <a:pt x="3579" y="1"/>
                  </a:cubicBez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6214450" y="2105675"/>
              <a:ext cx="268225" cy="266925"/>
            </a:xfrm>
            <a:custGeom>
              <a:rect b="b" l="l" r="r" t="t"/>
              <a:pathLst>
                <a:path extrusionOk="0" h="10677" w="10729">
                  <a:moveTo>
                    <a:pt x="5017" y="1"/>
                  </a:moveTo>
                  <a:cubicBezTo>
                    <a:pt x="4831" y="1"/>
                    <a:pt x="4666" y="137"/>
                    <a:pt x="4644" y="325"/>
                  </a:cubicBezTo>
                  <a:lnTo>
                    <a:pt x="4180" y="3813"/>
                  </a:lnTo>
                  <a:lnTo>
                    <a:pt x="715" y="3349"/>
                  </a:lnTo>
                  <a:cubicBezTo>
                    <a:pt x="693" y="3345"/>
                    <a:pt x="671" y="3344"/>
                    <a:pt x="650" y="3344"/>
                  </a:cubicBezTo>
                  <a:cubicBezTo>
                    <a:pt x="465" y="3344"/>
                    <a:pt x="318" y="3478"/>
                    <a:pt x="286" y="3670"/>
                  </a:cubicBezTo>
                  <a:lnTo>
                    <a:pt x="36" y="5635"/>
                  </a:lnTo>
                  <a:cubicBezTo>
                    <a:pt x="1" y="5837"/>
                    <a:pt x="144" y="6028"/>
                    <a:pt x="358" y="6052"/>
                  </a:cubicBezTo>
                  <a:lnTo>
                    <a:pt x="346" y="6052"/>
                  </a:lnTo>
                  <a:lnTo>
                    <a:pt x="3823" y="6516"/>
                  </a:lnTo>
                  <a:lnTo>
                    <a:pt x="3370" y="9993"/>
                  </a:lnTo>
                  <a:cubicBezTo>
                    <a:pt x="3334" y="10195"/>
                    <a:pt x="3477" y="10386"/>
                    <a:pt x="3692" y="10409"/>
                  </a:cubicBezTo>
                  <a:lnTo>
                    <a:pt x="5656" y="10671"/>
                  </a:lnTo>
                  <a:cubicBezTo>
                    <a:pt x="5677" y="10675"/>
                    <a:pt x="5698" y="10677"/>
                    <a:pt x="5718" y="10677"/>
                  </a:cubicBezTo>
                  <a:cubicBezTo>
                    <a:pt x="5896" y="10677"/>
                    <a:pt x="6052" y="10542"/>
                    <a:pt x="6073" y="10350"/>
                  </a:cubicBezTo>
                  <a:lnTo>
                    <a:pt x="6537" y="6873"/>
                  </a:lnTo>
                  <a:lnTo>
                    <a:pt x="10014" y="7338"/>
                  </a:lnTo>
                  <a:cubicBezTo>
                    <a:pt x="10029" y="7339"/>
                    <a:pt x="10043" y="7340"/>
                    <a:pt x="10058" y="7340"/>
                  </a:cubicBezTo>
                  <a:cubicBezTo>
                    <a:pt x="10243" y="7340"/>
                    <a:pt x="10408" y="7204"/>
                    <a:pt x="10431" y="7016"/>
                  </a:cubicBezTo>
                  <a:lnTo>
                    <a:pt x="10693" y="5040"/>
                  </a:lnTo>
                  <a:cubicBezTo>
                    <a:pt x="10728" y="4837"/>
                    <a:pt x="10573" y="4647"/>
                    <a:pt x="10371" y="4623"/>
                  </a:cubicBezTo>
                  <a:lnTo>
                    <a:pt x="6894" y="4159"/>
                  </a:lnTo>
                  <a:lnTo>
                    <a:pt x="7359" y="682"/>
                  </a:lnTo>
                  <a:cubicBezTo>
                    <a:pt x="7383" y="480"/>
                    <a:pt x="7240" y="289"/>
                    <a:pt x="7037" y="265"/>
                  </a:cubicBezTo>
                  <a:lnTo>
                    <a:pt x="5061" y="3"/>
                  </a:lnTo>
                  <a:cubicBezTo>
                    <a:pt x="5046" y="2"/>
                    <a:pt x="5031" y="1"/>
                    <a:pt x="5017" y="1"/>
                  </a:cubicBez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5871550" y="2509825"/>
              <a:ext cx="271200" cy="337825"/>
            </a:xfrm>
            <a:custGeom>
              <a:rect b="b" l="l" r="r" t="t"/>
              <a:pathLst>
                <a:path extrusionOk="0" h="13513" w="10848">
                  <a:moveTo>
                    <a:pt x="4141" y="431"/>
                  </a:moveTo>
                  <a:cubicBezTo>
                    <a:pt x="4430" y="431"/>
                    <a:pt x="4718" y="605"/>
                    <a:pt x="4775" y="994"/>
                  </a:cubicBezTo>
                  <a:cubicBezTo>
                    <a:pt x="4799" y="1185"/>
                    <a:pt x="4751" y="1387"/>
                    <a:pt x="4620" y="1530"/>
                  </a:cubicBezTo>
                  <a:lnTo>
                    <a:pt x="3835" y="1685"/>
                  </a:lnTo>
                  <a:cubicBezTo>
                    <a:pt x="3656" y="1590"/>
                    <a:pt x="3537" y="1423"/>
                    <a:pt x="3501" y="1232"/>
                  </a:cubicBezTo>
                  <a:lnTo>
                    <a:pt x="3501" y="1220"/>
                  </a:lnTo>
                  <a:cubicBezTo>
                    <a:pt x="3387" y="723"/>
                    <a:pt x="3766" y="431"/>
                    <a:pt x="4141" y="431"/>
                  </a:cubicBezTo>
                  <a:close/>
                  <a:moveTo>
                    <a:pt x="7856" y="2734"/>
                  </a:moveTo>
                  <a:cubicBezTo>
                    <a:pt x="8113" y="2734"/>
                    <a:pt x="8341" y="2922"/>
                    <a:pt x="8383" y="3185"/>
                  </a:cubicBezTo>
                  <a:lnTo>
                    <a:pt x="9776" y="10757"/>
                  </a:lnTo>
                  <a:cubicBezTo>
                    <a:pt x="9823" y="11055"/>
                    <a:pt x="9633" y="11341"/>
                    <a:pt x="9323" y="11388"/>
                  </a:cubicBezTo>
                  <a:lnTo>
                    <a:pt x="3061" y="12531"/>
                  </a:lnTo>
                  <a:cubicBezTo>
                    <a:pt x="3025" y="12538"/>
                    <a:pt x="2990" y="12542"/>
                    <a:pt x="2956" y="12542"/>
                  </a:cubicBezTo>
                  <a:cubicBezTo>
                    <a:pt x="2699" y="12542"/>
                    <a:pt x="2472" y="12353"/>
                    <a:pt x="2430" y="12091"/>
                  </a:cubicBezTo>
                  <a:lnTo>
                    <a:pt x="1048" y="4518"/>
                  </a:lnTo>
                  <a:cubicBezTo>
                    <a:pt x="989" y="4221"/>
                    <a:pt x="1191" y="3935"/>
                    <a:pt x="1489" y="3887"/>
                  </a:cubicBezTo>
                  <a:lnTo>
                    <a:pt x="2239" y="3745"/>
                  </a:lnTo>
                  <a:cubicBezTo>
                    <a:pt x="2271" y="3955"/>
                    <a:pt x="2451" y="4110"/>
                    <a:pt x="2657" y="4110"/>
                  </a:cubicBezTo>
                  <a:cubicBezTo>
                    <a:pt x="2684" y="4110"/>
                    <a:pt x="2712" y="4107"/>
                    <a:pt x="2739" y="4102"/>
                  </a:cubicBezTo>
                  <a:lnTo>
                    <a:pt x="6656" y="3387"/>
                  </a:lnTo>
                  <a:cubicBezTo>
                    <a:pt x="6894" y="3340"/>
                    <a:pt x="7049" y="3114"/>
                    <a:pt x="7002" y="2875"/>
                  </a:cubicBezTo>
                  <a:lnTo>
                    <a:pt x="7752" y="2744"/>
                  </a:lnTo>
                  <a:cubicBezTo>
                    <a:pt x="7787" y="2737"/>
                    <a:pt x="7822" y="2734"/>
                    <a:pt x="7856" y="2734"/>
                  </a:cubicBezTo>
                  <a:close/>
                  <a:moveTo>
                    <a:pt x="4125" y="1"/>
                  </a:moveTo>
                  <a:cubicBezTo>
                    <a:pt x="4061" y="1"/>
                    <a:pt x="3996" y="6"/>
                    <a:pt x="3930" y="18"/>
                  </a:cubicBezTo>
                  <a:cubicBezTo>
                    <a:pt x="3334" y="125"/>
                    <a:pt x="2942" y="708"/>
                    <a:pt x="3061" y="1304"/>
                  </a:cubicBezTo>
                  <a:cubicBezTo>
                    <a:pt x="3096" y="1470"/>
                    <a:pt x="3168" y="1637"/>
                    <a:pt x="3275" y="1780"/>
                  </a:cubicBezTo>
                  <a:lnTo>
                    <a:pt x="2501" y="1923"/>
                  </a:lnTo>
                  <a:cubicBezTo>
                    <a:pt x="2191" y="1982"/>
                    <a:pt x="1977" y="2280"/>
                    <a:pt x="2037" y="2602"/>
                  </a:cubicBezTo>
                  <a:lnTo>
                    <a:pt x="2084" y="2887"/>
                  </a:lnTo>
                  <a:lnTo>
                    <a:pt x="798" y="3114"/>
                  </a:lnTo>
                  <a:cubicBezTo>
                    <a:pt x="310" y="3209"/>
                    <a:pt x="1" y="3673"/>
                    <a:pt x="84" y="4149"/>
                  </a:cubicBezTo>
                  <a:lnTo>
                    <a:pt x="1656" y="12781"/>
                  </a:lnTo>
                  <a:cubicBezTo>
                    <a:pt x="1729" y="13212"/>
                    <a:pt x="2108" y="13512"/>
                    <a:pt x="2523" y="13512"/>
                  </a:cubicBezTo>
                  <a:cubicBezTo>
                    <a:pt x="2579" y="13512"/>
                    <a:pt x="2635" y="13507"/>
                    <a:pt x="2692" y="13496"/>
                  </a:cubicBezTo>
                  <a:lnTo>
                    <a:pt x="10038" y="12162"/>
                  </a:lnTo>
                  <a:cubicBezTo>
                    <a:pt x="10526" y="12067"/>
                    <a:pt x="10847" y="11603"/>
                    <a:pt x="10752" y="11114"/>
                  </a:cubicBezTo>
                  <a:lnTo>
                    <a:pt x="9180" y="2482"/>
                  </a:lnTo>
                  <a:cubicBezTo>
                    <a:pt x="9096" y="2048"/>
                    <a:pt x="8718" y="1755"/>
                    <a:pt x="8291" y="1755"/>
                  </a:cubicBezTo>
                  <a:cubicBezTo>
                    <a:pt x="8239" y="1755"/>
                    <a:pt x="8186" y="1759"/>
                    <a:pt x="8133" y="1768"/>
                  </a:cubicBezTo>
                  <a:lnTo>
                    <a:pt x="6847" y="2006"/>
                  </a:lnTo>
                  <a:lnTo>
                    <a:pt x="6799" y="1732"/>
                  </a:lnTo>
                  <a:cubicBezTo>
                    <a:pt x="6745" y="1442"/>
                    <a:pt x="6498" y="1249"/>
                    <a:pt x="6214" y="1249"/>
                  </a:cubicBezTo>
                  <a:cubicBezTo>
                    <a:pt x="6183" y="1249"/>
                    <a:pt x="6152" y="1251"/>
                    <a:pt x="6121" y="1256"/>
                  </a:cubicBezTo>
                  <a:lnTo>
                    <a:pt x="5168" y="1435"/>
                  </a:lnTo>
                  <a:cubicBezTo>
                    <a:pt x="5228" y="1268"/>
                    <a:pt x="5239" y="1089"/>
                    <a:pt x="5204" y="911"/>
                  </a:cubicBezTo>
                  <a:cubicBezTo>
                    <a:pt x="5119" y="380"/>
                    <a:pt x="4655" y="1"/>
                    <a:pt x="4125" y="1"/>
                  </a:cubicBez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5919475" y="2631725"/>
              <a:ext cx="46550" cy="38625"/>
            </a:xfrm>
            <a:custGeom>
              <a:rect b="b" l="l" r="r" t="t"/>
              <a:pathLst>
                <a:path extrusionOk="0" h="1545" w="1862">
                  <a:moveTo>
                    <a:pt x="1002" y="0"/>
                  </a:moveTo>
                  <a:cubicBezTo>
                    <a:pt x="959" y="0"/>
                    <a:pt x="914" y="4"/>
                    <a:pt x="870" y="12"/>
                  </a:cubicBezTo>
                  <a:cubicBezTo>
                    <a:pt x="191" y="131"/>
                    <a:pt x="1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8"/>
                    <a:pt x="1369" y="0"/>
                    <a:pt x="1002" y="0"/>
                  </a:cubicBez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5972425" y="2620125"/>
              <a:ext cx="96475" cy="33850"/>
            </a:xfrm>
            <a:custGeom>
              <a:rect b="b" l="l" r="r" t="t"/>
              <a:pathLst>
                <a:path extrusionOk="0" h="1354" w="3859">
                  <a:moveTo>
                    <a:pt x="3251" y="0"/>
                  </a:moveTo>
                  <a:cubicBezTo>
                    <a:pt x="3218" y="0"/>
                    <a:pt x="3182" y="4"/>
                    <a:pt x="3145" y="11"/>
                  </a:cubicBezTo>
                  <a:lnTo>
                    <a:pt x="3133" y="11"/>
                  </a:lnTo>
                  <a:lnTo>
                    <a:pt x="550" y="487"/>
                  </a:lnTo>
                  <a:cubicBezTo>
                    <a:pt x="0" y="588"/>
                    <a:pt x="116" y="1354"/>
                    <a:pt x="608" y="1354"/>
                  </a:cubicBezTo>
                  <a:cubicBezTo>
                    <a:pt x="639" y="1354"/>
                    <a:pt x="671" y="1351"/>
                    <a:pt x="704" y="1345"/>
                  </a:cubicBezTo>
                  <a:lnTo>
                    <a:pt x="3300" y="868"/>
                  </a:lnTo>
                  <a:cubicBezTo>
                    <a:pt x="3858" y="790"/>
                    <a:pt x="3757" y="0"/>
                    <a:pt x="3251" y="0"/>
                  </a:cubicBez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5929300" y="2685525"/>
              <a:ext cx="46550" cy="38700"/>
            </a:xfrm>
            <a:custGeom>
              <a:rect b="b" l="l" r="r" t="t"/>
              <a:pathLst>
                <a:path extrusionOk="0" h="1548" w="1862">
                  <a:moveTo>
                    <a:pt x="1015" y="0"/>
                  </a:moveTo>
                  <a:cubicBezTo>
                    <a:pt x="967" y="0"/>
                    <a:pt x="919" y="5"/>
                    <a:pt x="870" y="15"/>
                  </a:cubicBezTo>
                  <a:cubicBezTo>
                    <a:pt x="191" y="122"/>
                    <a:pt x="1" y="1015"/>
                    <a:pt x="560" y="1408"/>
                  </a:cubicBezTo>
                  <a:cubicBezTo>
                    <a:pt x="701" y="1505"/>
                    <a:pt x="854" y="1548"/>
                    <a:pt x="1002" y="1548"/>
                  </a:cubicBezTo>
                  <a:cubicBezTo>
                    <a:pt x="1453" y="1548"/>
                    <a:pt x="1861" y="1145"/>
                    <a:pt x="1763" y="634"/>
                  </a:cubicBezTo>
                  <a:cubicBezTo>
                    <a:pt x="1700" y="266"/>
                    <a:pt x="1377" y="0"/>
                    <a:pt x="1015" y="0"/>
                  </a:cubicBez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5983275" y="2673950"/>
              <a:ext cx="94000" cy="33725"/>
            </a:xfrm>
            <a:custGeom>
              <a:rect b="b" l="l" r="r" t="t"/>
              <a:pathLst>
                <a:path extrusionOk="0" h="1349" w="3760">
                  <a:moveTo>
                    <a:pt x="3139" y="0"/>
                  </a:moveTo>
                  <a:cubicBezTo>
                    <a:pt x="3128" y="0"/>
                    <a:pt x="3116" y="1"/>
                    <a:pt x="3104" y="1"/>
                  </a:cubicBezTo>
                  <a:lnTo>
                    <a:pt x="3092" y="1"/>
                  </a:lnTo>
                  <a:lnTo>
                    <a:pt x="497" y="478"/>
                  </a:lnTo>
                  <a:cubicBezTo>
                    <a:pt x="0" y="628"/>
                    <a:pt x="119" y="1349"/>
                    <a:pt x="616" y="1349"/>
                  </a:cubicBezTo>
                  <a:cubicBezTo>
                    <a:pt x="631" y="1349"/>
                    <a:pt x="647" y="1348"/>
                    <a:pt x="663" y="1347"/>
                  </a:cubicBezTo>
                  <a:lnTo>
                    <a:pt x="3259" y="882"/>
                  </a:lnTo>
                  <a:cubicBezTo>
                    <a:pt x="3759" y="731"/>
                    <a:pt x="3634" y="0"/>
                    <a:pt x="3139" y="0"/>
                  </a:cubicBez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5939725" y="2743050"/>
              <a:ext cx="46600" cy="38625"/>
            </a:xfrm>
            <a:custGeom>
              <a:rect b="b" l="l" r="r" t="t"/>
              <a:pathLst>
                <a:path extrusionOk="0" h="1545" w="1864">
                  <a:moveTo>
                    <a:pt x="1014" y="0"/>
                  </a:moveTo>
                  <a:cubicBezTo>
                    <a:pt x="970" y="0"/>
                    <a:pt x="926" y="4"/>
                    <a:pt x="881" y="11"/>
                  </a:cubicBezTo>
                  <a:cubicBezTo>
                    <a:pt x="203" y="131"/>
                    <a:pt x="0" y="1012"/>
                    <a:pt x="572" y="1404"/>
                  </a:cubicBezTo>
                  <a:cubicBezTo>
                    <a:pt x="713" y="1501"/>
                    <a:pt x="865" y="1545"/>
                    <a:pt x="1012" y="1545"/>
                  </a:cubicBezTo>
                  <a:cubicBezTo>
                    <a:pt x="1461" y="1545"/>
                    <a:pt x="1864" y="1142"/>
                    <a:pt x="1774" y="631"/>
                  </a:cubicBezTo>
                  <a:cubicBezTo>
                    <a:pt x="1700" y="258"/>
                    <a:pt x="1378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5993200" y="2731600"/>
              <a:ext cx="94800" cy="33850"/>
            </a:xfrm>
            <a:custGeom>
              <a:rect b="b" l="l" r="r" t="t"/>
              <a:pathLst>
                <a:path extrusionOk="0" h="1354" w="3792">
                  <a:moveTo>
                    <a:pt x="3191" y="1"/>
                  </a:moveTo>
                  <a:cubicBezTo>
                    <a:pt x="3169" y="1"/>
                    <a:pt x="3147" y="2"/>
                    <a:pt x="3124" y="5"/>
                  </a:cubicBezTo>
                  <a:lnTo>
                    <a:pt x="528" y="469"/>
                  </a:lnTo>
                  <a:cubicBezTo>
                    <a:pt x="0" y="607"/>
                    <a:pt x="125" y="1354"/>
                    <a:pt x="626" y="1354"/>
                  </a:cubicBezTo>
                  <a:cubicBezTo>
                    <a:pt x="644" y="1354"/>
                    <a:pt x="663" y="1353"/>
                    <a:pt x="683" y="1351"/>
                  </a:cubicBezTo>
                  <a:lnTo>
                    <a:pt x="3279" y="874"/>
                  </a:lnTo>
                  <a:cubicBezTo>
                    <a:pt x="3792" y="749"/>
                    <a:pt x="3682" y="1"/>
                    <a:pt x="3191" y="1"/>
                  </a:cubicBez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5895375" y="2982050"/>
              <a:ext cx="194100" cy="174250"/>
            </a:xfrm>
            <a:custGeom>
              <a:rect b="b" l="l" r="r" t="t"/>
              <a:pathLst>
                <a:path extrusionOk="0" h="6970" w="7764">
                  <a:moveTo>
                    <a:pt x="3937" y="1"/>
                  </a:moveTo>
                  <a:cubicBezTo>
                    <a:pt x="2902" y="1"/>
                    <a:pt x="1884" y="472"/>
                    <a:pt x="1215" y="1358"/>
                  </a:cubicBezTo>
                  <a:lnTo>
                    <a:pt x="6953" y="4977"/>
                  </a:lnTo>
                  <a:cubicBezTo>
                    <a:pt x="7763" y="3405"/>
                    <a:pt x="7251" y="1477"/>
                    <a:pt x="5751" y="524"/>
                  </a:cubicBezTo>
                  <a:cubicBezTo>
                    <a:pt x="5188" y="171"/>
                    <a:pt x="4559" y="1"/>
                    <a:pt x="3937" y="1"/>
                  </a:cubicBezTo>
                  <a:close/>
                  <a:moveTo>
                    <a:pt x="810" y="2001"/>
                  </a:moveTo>
                  <a:lnTo>
                    <a:pt x="810" y="2001"/>
                  </a:lnTo>
                  <a:cubicBezTo>
                    <a:pt x="0" y="3572"/>
                    <a:pt x="524" y="5501"/>
                    <a:pt x="2012" y="6442"/>
                  </a:cubicBezTo>
                  <a:cubicBezTo>
                    <a:pt x="2580" y="6797"/>
                    <a:pt x="3214" y="6969"/>
                    <a:pt x="3841" y="6969"/>
                  </a:cubicBezTo>
                  <a:cubicBezTo>
                    <a:pt x="4871" y="6969"/>
                    <a:pt x="5882" y="6505"/>
                    <a:pt x="6549" y="5632"/>
                  </a:cubicBezTo>
                  <a:lnTo>
                    <a:pt x="810" y="2001"/>
                  </a:ln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6259100" y="2609075"/>
              <a:ext cx="151825" cy="140725"/>
            </a:xfrm>
            <a:custGeom>
              <a:rect b="b" l="l" r="r" t="t"/>
              <a:pathLst>
                <a:path extrusionOk="0" h="5629" w="6073">
                  <a:moveTo>
                    <a:pt x="3596" y="1"/>
                  </a:moveTo>
                  <a:lnTo>
                    <a:pt x="1203" y="1620"/>
                  </a:lnTo>
                  <a:cubicBezTo>
                    <a:pt x="251" y="2275"/>
                    <a:pt x="1" y="3585"/>
                    <a:pt x="655" y="4549"/>
                  </a:cubicBezTo>
                  <a:lnTo>
                    <a:pt x="763" y="4716"/>
                  </a:lnTo>
                  <a:cubicBezTo>
                    <a:pt x="1170" y="5308"/>
                    <a:pt x="1831" y="5629"/>
                    <a:pt x="2505" y="5629"/>
                  </a:cubicBezTo>
                  <a:cubicBezTo>
                    <a:pt x="2914" y="5629"/>
                    <a:pt x="3327" y="5511"/>
                    <a:pt x="3692" y="5263"/>
                  </a:cubicBezTo>
                  <a:lnTo>
                    <a:pt x="6073" y="3644"/>
                  </a:lnTo>
                  <a:lnTo>
                    <a:pt x="3596" y="1"/>
                  </a:ln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6361800" y="2550550"/>
              <a:ext cx="151825" cy="141000"/>
            </a:xfrm>
            <a:custGeom>
              <a:rect b="b" l="l" r="r" t="t"/>
              <a:pathLst>
                <a:path extrusionOk="0" h="5640" w="6073">
                  <a:moveTo>
                    <a:pt x="3568" y="0"/>
                  </a:moveTo>
                  <a:cubicBezTo>
                    <a:pt x="3162" y="0"/>
                    <a:pt x="2752" y="119"/>
                    <a:pt x="2393" y="365"/>
                  </a:cubicBezTo>
                  <a:lnTo>
                    <a:pt x="0" y="1996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22" y="3354"/>
                    <a:pt x="6072" y="2044"/>
                    <a:pt x="5430" y="1080"/>
                  </a:cubicBezTo>
                  <a:lnTo>
                    <a:pt x="5310" y="925"/>
                  </a:lnTo>
                  <a:cubicBezTo>
                    <a:pt x="4902" y="324"/>
                    <a:pt x="4240" y="0"/>
                    <a:pt x="3568" y="0"/>
                  </a:cubicBez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6214450" y="2899825"/>
              <a:ext cx="268225" cy="266925"/>
            </a:xfrm>
            <a:custGeom>
              <a:rect b="b" l="l" r="r" t="t"/>
              <a:pathLst>
                <a:path extrusionOk="0" h="10677" w="10729">
                  <a:moveTo>
                    <a:pt x="5017" y="1"/>
                  </a:moveTo>
                  <a:cubicBezTo>
                    <a:pt x="4831" y="1"/>
                    <a:pt x="4666" y="137"/>
                    <a:pt x="4644" y="325"/>
                  </a:cubicBezTo>
                  <a:lnTo>
                    <a:pt x="4180" y="3813"/>
                  </a:lnTo>
                  <a:lnTo>
                    <a:pt x="715" y="3349"/>
                  </a:lnTo>
                  <a:cubicBezTo>
                    <a:pt x="699" y="3347"/>
                    <a:pt x="684" y="3346"/>
                    <a:pt x="669" y="3346"/>
                  </a:cubicBezTo>
                  <a:cubicBezTo>
                    <a:pt x="475" y="3346"/>
                    <a:pt x="320" y="3483"/>
                    <a:pt x="286" y="3670"/>
                  </a:cubicBezTo>
                  <a:lnTo>
                    <a:pt x="36" y="5635"/>
                  </a:lnTo>
                  <a:cubicBezTo>
                    <a:pt x="1" y="5849"/>
                    <a:pt x="144" y="6028"/>
                    <a:pt x="358" y="6063"/>
                  </a:cubicBezTo>
                  <a:lnTo>
                    <a:pt x="346" y="6063"/>
                  </a:lnTo>
                  <a:lnTo>
                    <a:pt x="3823" y="6516"/>
                  </a:lnTo>
                  <a:lnTo>
                    <a:pt x="3370" y="10004"/>
                  </a:lnTo>
                  <a:cubicBezTo>
                    <a:pt x="3334" y="10207"/>
                    <a:pt x="3477" y="10385"/>
                    <a:pt x="3692" y="10421"/>
                  </a:cubicBezTo>
                  <a:lnTo>
                    <a:pt x="5656" y="10671"/>
                  </a:lnTo>
                  <a:cubicBezTo>
                    <a:pt x="5677" y="10675"/>
                    <a:pt x="5698" y="10677"/>
                    <a:pt x="5719" y="10677"/>
                  </a:cubicBezTo>
                  <a:cubicBezTo>
                    <a:pt x="5896" y="10677"/>
                    <a:pt x="6052" y="10543"/>
                    <a:pt x="6073" y="10362"/>
                  </a:cubicBezTo>
                  <a:lnTo>
                    <a:pt x="6537" y="6873"/>
                  </a:lnTo>
                  <a:lnTo>
                    <a:pt x="10014" y="7337"/>
                  </a:lnTo>
                  <a:cubicBezTo>
                    <a:pt x="10029" y="7339"/>
                    <a:pt x="10043" y="7340"/>
                    <a:pt x="10058" y="7340"/>
                  </a:cubicBezTo>
                  <a:cubicBezTo>
                    <a:pt x="10243" y="7340"/>
                    <a:pt x="10408" y="7204"/>
                    <a:pt x="10431" y="7016"/>
                  </a:cubicBezTo>
                  <a:lnTo>
                    <a:pt x="10693" y="5039"/>
                  </a:lnTo>
                  <a:cubicBezTo>
                    <a:pt x="10728" y="4837"/>
                    <a:pt x="10573" y="4647"/>
                    <a:pt x="10371" y="4623"/>
                  </a:cubicBezTo>
                  <a:lnTo>
                    <a:pt x="6894" y="4170"/>
                  </a:lnTo>
                  <a:lnTo>
                    <a:pt x="7359" y="682"/>
                  </a:lnTo>
                  <a:cubicBezTo>
                    <a:pt x="7383" y="479"/>
                    <a:pt x="7240" y="289"/>
                    <a:pt x="7037" y="265"/>
                  </a:cubicBezTo>
                  <a:lnTo>
                    <a:pt x="5061" y="3"/>
                  </a:lnTo>
                  <a:cubicBezTo>
                    <a:pt x="5046" y="1"/>
                    <a:pt x="5031" y="1"/>
                    <a:pt x="5017" y="1"/>
                  </a:cubicBez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5871250" y="3303975"/>
              <a:ext cx="271500" cy="338325"/>
            </a:xfrm>
            <a:custGeom>
              <a:rect b="b" l="l" r="r" t="t"/>
              <a:pathLst>
                <a:path extrusionOk="0" h="13533" w="10860">
                  <a:moveTo>
                    <a:pt x="4159" y="435"/>
                  </a:moveTo>
                  <a:cubicBezTo>
                    <a:pt x="4447" y="435"/>
                    <a:pt x="4730" y="608"/>
                    <a:pt x="4787" y="994"/>
                  </a:cubicBezTo>
                  <a:cubicBezTo>
                    <a:pt x="4811" y="1196"/>
                    <a:pt x="4763" y="1387"/>
                    <a:pt x="4632" y="1542"/>
                  </a:cubicBezTo>
                  <a:lnTo>
                    <a:pt x="3847" y="1685"/>
                  </a:lnTo>
                  <a:cubicBezTo>
                    <a:pt x="3668" y="1589"/>
                    <a:pt x="3549" y="1423"/>
                    <a:pt x="3513" y="1232"/>
                  </a:cubicBezTo>
                  <a:cubicBezTo>
                    <a:pt x="3398" y="732"/>
                    <a:pt x="3782" y="435"/>
                    <a:pt x="4159" y="435"/>
                  </a:cubicBezTo>
                  <a:close/>
                  <a:moveTo>
                    <a:pt x="7873" y="2745"/>
                  </a:moveTo>
                  <a:cubicBezTo>
                    <a:pt x="8128" y="2745"/>
                    <a:pt x="8353" y="2924"/>
                    <a:pt x="8395" y="3185"/>
                  </a:cubicBezTo>
                  <a:lnTo>
                    <a:pt x="9788" y="10769"/>
                  </a:lnTo>
                  <a:cubicBezTo>
                    <a:pt x="9835" y="11067"/>
                    <a:pt x="9645" y="11352"/>
                    <a:pt x="9335" y="11400"/>
                  </a:cubicBezTo>
                  <a:lnTo>
                    <a:pt x="3073" y="12543"/>
                  </a:lnTo>
                  <a:cubicBezTo>
                    <a:pt x="3038" y="12550"/>
                    <a:pt x="3003" y="12553"/>
                    <a:pt x="2968" y="12553"/>
                  </a:cubicBezTo>
                  <a:cubicBezTo>
                    <a:pt x="2711" y="12553"/>
                    <a:pt x="2484" y="12364"/>
                    <a:pt x="2442" y="12091"/>
                  </a:cubicBezTo>
                  <a:lnTo>
                    <a:pt x="1060" y="4530"/>
                  </a:lnTo>
                  <a:cubicBezTo>
                    <a:pt x="1001" y="4233"/>
                    <a:pt x="1203" y="3947"/>
                    <a:pt x="1501" y="3887"/>
                  </a:cubicBezTo>
                  <a:lnTo>
                    <a:pt x="2251" y="3756"/>
                  </a:lnTo>
                  <a:cubicBezTo>
                    <a:pt x="2282" y="3965"/>
                    <a:pt x="2461" y="4110"/>
                    <a:pt x="2665" y="4110"/>
                  </a:cubicBezTo>
                  <a:cubicBezTo>
                    <a:pt x="2693" y="4110"/>
                    <a:pt x="2722" y="4107"/>
                    <a:pt x="2751" y="4102"/>
                  </a:cubicBezTo>
                  <a:lnTo>
                    <a:pt x="6668" y="3399"/>
                  </a:lnTo>
                  <a:cubicBezTo>
                    <a:pt x="6906" y="3351"/>
                    <a:pt x="7061" y="3125"/>
                    <a:pt x="7014" y="2887"/>
                  </a:cubicBezTo>
                  <a:lnTo>
                    <a:pt x="7764" y="2756"/>
                  </a:lnTo>
                  <a:cubicBezTo>
                    <a:pt x="7800" y="2749"/>
                    <a:pt x="7837" y="2745"/>
                    <a:pt x="7873" y="2745"/>
                  </a:cubicBezTo>
                  <a:close/>
                  <a:moveTo>
                    <a:pt x="4137" y="1"/>
                  </a:moveTo>
                  <a:cubicBezTo>
                    <a:pt x="4073" y="1"/>
                    <a:pt x="4007" y="6"/>
                    <a:pt x="3942" y="18"/>
                  </a:cubicBezTo>
                  <a:cubicBezTo>
                    <a:pt x="3346" y="125"/>
                    <a:pt x="2954" y="708"/>
                    <a:pt x="3073" y="1304"/>
                  </a:cubicBezTo>
                  <a:cubicBezTo>
                    <a:pt x="3108" y="1482"/>
                    <a:pt x="3180" y="1649"/>
                    <a:pt x="3287" y="1780"/>
                  </a:cubicBezTo>
                  <a:lnTo>
                    <a:pt x="2513" y="1935"/>
                  </a:lnTo>
                  <a:cubicBezTo>
                    <a:pt x="2203" y="1994"/>
                    <a:pt x="1989" y="2304"/>
                    <a:pt x="2049" y="2613"/>
                  </a:cubicBezTo>
                  <a:lnTo>
                    <a:pt x="2096" y="2899"/>
                  </a:lnTo>
                  <a:lnTo>
                    <a:pt x="810" y="3125"/>
                  </a:lnTo>
                  <a:cubicBezTo>
                    <a:pt x="322" y="3220"/>
                    <a:pt x="1" y="3685"/>
                    <a:pt x="96" y="4173"/>
                  </a:cubicBezTo>
                  <a:lnTo>
                    <a:pt x="1668" y="12793"/>
                  </a:lnTo>
                  <a:cubicBezTo>
                    <a:pt x="1742" y="13229"/>
                    <a:pt x="2130" y="13533"/>
                    <a:pt x="2552" y="13533"/>
                  </a:cubicBezTo>
                  <a:cubicBezTo>
                    <a:pt x="2602" y="13533"/>
                    <a:pt x="2653" y="13528"/>
                    <a:pt x="2704" y="13519"/>
                  </a:cubicBezTo>
                  <a:lnTo>
                    <a:pt x="10050" y="12174"/>
                  </a:lnTo>
                  <a:cubicBezTo>
                    <a:pt x="10538" y="12079"/>
                    <a:pt x="10859" y="11614"/>
                    <a:pt x="10764" y="11138"/>
                  </a:cubicBezTo>
                  <a:lnTo>
                    <a:pt x="9192" y="2506"/>
                  </a:lnTo>
                  <a:cubicBezTo>
                    <a:pt x="9107" y="2070"/>
                    <a:pt x="8727" y="1767"/>
                    <a:pt x="8299" y="1767"/>
                  </a:cubicBezTo>
                  <a:cubicBezTo>
                    <a:pt x="8248" y="1767"/>
                    <a:pt x="8197" y="1771"/>
                    <a:pt x="8145" y="1780"/>
                  </a:cubicBezTo>
                  <a:lnTo>
                    <a:pt x="6859" y="2018"/>
                  </a:lnTo>
                  <a:lnTo>
                    <a:pt x="6811" y="1744"/>
                  </a:lnTo>
                  <a:cubicBezTo>
                    <a:pt x="6758" y="1459"/>
                    <a:pt x="6509" y="1258"/>
                    <a:pt x="6237" y="1258"/>
                  </a:cubicBezTo>
                  <a:cubicBezTo>
                    <a:pt x="6202" y="1258"/>
                    <a:pt x="6167" y="1261"/>
                    <a:pt x="6133" y="1268"/>
                  </a:cubicBezTo>
                  <a:lnTo>
                    <a:pt x="5180" y="1435"/>
                  </a:lnTo>
                  <a:cubicBezTo>
                    <a:pt x="5240" y="1268"/>
                    <a:pt x="5251" y="1089"/>
                    <a:pt x="5216" y="923"/>
                  </a:cubicBezTo>
                  <a:cubicBezTo>
                    <a:pt x="5131" y="381"/>
                    <a:pt x="4667" y="1"/>
                    <a:pt x="4137" y="1"/>
                  </a:cubicBez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5919475" y="3425875"/>
              <a:ext cx="46550" cy="38625"/>
            </a:xfrm>
            <a:custGeom>
              <a:rect b="b" l="l" r="r" t="t"/>
              <a:pathLst>
                <a:path extrusionOk="0" h="1545" w="1862">
                  <a:moveTo>
                    <a:pt x="1002" y="0"/>
                  </a:moveTo>
                  <a:cubicBezTo>
                    <a:pt x="959" y="0"/>
                    <a:pt x="914" y="4"/>
                    <a:pt x="870" y="11"/>
                  </a:cubicBezTo>
                  <a:cubicBezTo>
                    <a:pt x="191" y="130"/>
                    <a:pt x="1" y="1011"/>
                    <a:pt x="572" y="1404"/>
                  </a:cubicBezTo>
                  <a:cubicBezTo>
                    <a:pt x="710" y="1501"/>
                    <a:pt x="861" y="1545"/>
                    <a:pt x="1007" y="1545"/>
                  </a:cubicBezTo>
                  <a:cubicBezTo>
                    <a:pt x="1453" y="1545"/>
                    <a:pt x="1861" y="1142"/>
                    <a:pt x="1763" y="630"/>
                  </a:cubicBezTo>
                  <a:cubicBezTo>
                    <a:pt x="1699" y="258"/>
                    <a:pt x="1369" y="0"/>
                    <a:pt x="1002" y="0"/>
                  </a:cubicBez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5972000" y="3414175"/>
              <a:ext cx="97325" cy="34050"/>
            </a:xfrm>
            <a:custGeom>
              <a:rect b="b" l="l" r="r" t="t"/>
              <a:pathLst>
                <a:path extrusionOk="0" h="1362" w="3893">
                  <a:moveTo>
                    <a:pt x="3284" y="0"/>
                  </a:moveTo>
                  <a:cubicBezTo>
                    <a:pt x="3246" y="0"/>
                    <a:pt x="3205" y="5"/>
                    <a:pt x="3162" y="15"/>
                  </a:cubicBezTo>
                  <a:lnTo>
                    <a:pt x="3150" y="15"/>
                  </a:lnTo>
                  <a:lnTo>
                    <a:pt x="567" y="491"/>
                  </a:lnTo>
                  <a:cubicBezTo>
                    <a:pt x="0" y="569"/>
                    <a:pt x="107" y="1361"/>
                    <a:pt x="607" y="1361"/>
                  </a:cubicBezTo>
                  <a:cubicBezTo>
                    <a:pt x="643" y="1361"/>
                    <a:pt x="681" y="1357"/>
                    <a:pt x="721" y="1349"/>
                  </a:cubicBezTo>
                  <a:lnTo>
                    <a:pt x="3317" y="872"/>
                  </a:lnTo>
                  <a:cubicBezTo>
                    <a:pt x="3892" y="817"/>
                    <a:pt x="3789" y="0"/>
                    <a:pt x="3284" y="0"/>
                  </a:cubicBez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5929300" y="3479650"/>
              <a:ext cx="46550" cy="38725"/>
            </a:xfrm>
            <a:custGeom>
              <a:rect b="b" l="l" r="r" t="t"/>
              <a:pathLst>
                <a:path extrusionOk="0" h="1549" w="1862">
                  <a:moveTo>
                    <a:pt x="1015" y="1"/>
                  </a:moveTo>
                  <a:cubicBezTo>
                    <a:pt x="967" y="1"/>
                    <a:pt x="919" y="6"/>
                    <a:pt x="870" y="15"/>
                  </a:cubicBezTo>
                  <a:cubicBezTo>
                    <a:pt x="191" y="134"/>
                    <a:pt x="1" y="1015"/>
                    <a:pt x="560" y="1408"/>
                  </a:cubicBezTo>
                  <a:cubicBezTo>
                    <a:pt x="701" y="1505"/>
                    <a:pt x="854" y="1549"/>
                    <a:pt x="1002" y="1549"/>
                  </a:cubicBezTo>
                  <a:cubicBezTo>
                    <a:pt x="1453" y="1549"/>
                    <a:pt x="1861" y="1146"/>
                    <a:pt x="1763" y="635"/>
                  </a:cubicBezTo>
                  <a:cubicBezTo>
                    <a:pt x="1700" y="267"/>
                    <a:pt x="1377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5983175" y="3468350"/>
              <a:ext cx="94000" cy="33750"/>
            </a:xfrm>
            <a:custGeom>
              <a:rect b="b" l="l" r="r" t="t"/>
              <a:pathLst>
                <a:path extrusionOk="0" h="1350" w="3760">
                  <a:moveTo>
                    <a:pt x="3144" y="1"/>
                  </a:moveTo>
                  <a:cubicBezTo>
                    <a:pt x="3128" y="1"/>
                    <a:pt x="3112" y="2"/>
                    <a:pt x="3096" y="3"/>
                  </a:cubicBezTo>
                  <a:lnTo>
                    <a:pt x="501" y="467"/>
                  </a:lnTo>
                  <a:cubicBezTo>
                    <a:pt x="0" y="619"/>
                    <a:pt x="125" y="1350"/>
                    <a:pt x="631" y="1350"/>
                  </a:cubicBezTo>
                  <a:cubicBezTo>
                    <a:pt x="643" y="1350"/>
                    <a:pt x="655" y="1349"/>
                    <a:pt x="667" y="1348"/>
                  </a:cubicBezTo>
                  <a:lnTo>
                    <a:pt x="3263" y="872"/>
                  </a:lnTo>
                  <a:cubicBezTo>
                    <a:pt x="3759" y="722"/>
                    <a:pt x="3640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5939725" y="3537175"/>
              <a:ext cx="46600" cy="38650"/>
            </a:xfrm>
            <a:custGeom>
              <a:rect b="b" l="l" r="r" t="t"/>
              <a:pathLst>
                <a:path extrusionOk="0" h="1546" w="1864">
                  <a:moveTo>
                    <a:pt x="1013" y="1"/>
                  </a:moveTo>
                  <a:cubicBezTo>
                    <a:pt x="970" y="1"/>
                    <a:pt x="926" y="5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1" y="1546"/>
                    <a:pt x="1008" y="1546"/>
                  </a:cubicBezTo>
                  <a:cubicBezTo>
                    <a:pt x="1454" y="1546"/>
                    <a:pt x="1864" y="1145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5993675" y="3525800"/>
              <a:ext cx="94200" cy="33775"/>
            </a:xfrm>
            <a:custGeom>
              <a:rect b="b" l="l" r="r" t="t"/>
              <a:pathLst>
                <a:path extrusionOk="0" h="1351" w="3768">
                  <a:moveTo>
                    <a:pt x="3152" y="1"/>
                  </a:moveTo>
                  <a:cubicBezTo>
                    <a:pt x="3136" y="1"/>
                    <a:pt x="3121" y="2"/>
                    <a:pt x="3105" y="3"/>
                  </a:cubicBezTo>
                  <a:lnTo>
                    <a:pt x="509" y="479"/>
                  </a:lnTo>
                  <a:cubicBezTo>
                    <a:pt x="1" y="618"/>
                    <a:pt x="109" y="1350"/>
                    <a:pt x="616" y="1350"/>
                  </a:cubicBezTo>
                  <a:cubicBezTo>
                    <a:pt x="632" y="1350"/>
                    <a:pt x="648" y="1350"/>
                    <a:pt x="664" y="1348"/>
                  </a:cubicBezTo>
                  <a:lnTo>
                    <a:pt x="3260" y="872"/>
                  </a:lnTo>
                  <a:cubicBezTo>
                    <a:pt x="3768" y="733"/>
                    <a:pt x="3648" y="1"/>
                    <a:pt x="3152" y="1"/>
                  </a:cubicBez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5895375" y="3776850"/>
              <a:ext cx="193200" cy="173725"/>
            </a:xfrm>
            <a:custGeom>
              <a:rect b="b" l="l" r="r" t="t"/>
              <a:pathLst>
                <a:path extrusionOk="0" h="6949" w="7728">
                  <a:moveTo>
                    <a:pt x="3940" y="0"/>
                  </a:moveTo>
                  <a:cubicBezTo>
                    <a:pt x="2906" y="0"/>
                    <a:pt x="1888" y="466"/>
                    <a:pt x="1215" y="1331"/>
                  </a:cubicBezTo>
                  <a:lnTo>
                    <a:pt x="6953" y="4963"/>
                  </a:lnTo>
                  <a:cubicBezTo>
                    <a:pt x="7727" y="3391"/>
                    <a:pt x="7239" y="1474"/>
                    <a:pt x="5775" y="534"/>
                  </a:cubicBezTo>
                  <a:cubicBezTo>
                    <a:pt x="5207" y="173"/>
                    <a:pt x="4570" y="0"/>
                    <a:pt x="3940" y="0"/>
                  </a:cubicBezTo>
                  <a:close/>
                  <a:moveTo>
                    <a:pt x="810" y="1974"/>
                  </a:moveTo>
                  <a:lnTo>
                    <a:pt x="810" y="1974"/>
                  </a:lnTo>
                  <a:cubicBezTo>
                    <a:pt x="0" y="3546"/>
                    <a:pt x="524" y="5475"/>
                    <a:pt x="2012" y="6415"/>
                  </a:cubicBezTo>
                  <a:cubicBezTo>
                    <a:pt x="2579" y="6775"/>
                    <a:pt x="3213" y="6948"/>
                    <a:pt x="3839" y="6948"/>
                  </a:cubicBezTo>
                  <a:cubicBezTo>
                    <a:pt x="4870" y="6948"/>
                    <a:pt x="5882" y="6480"/>
                    <a:pt x="6549" y="5606"/>
                  </a:cubicBezTo>
                  <a:lnTo>
                    <a:pt x="810" y="1974"/>
                  </a:ln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6258800" y="3403225"/>
              <a:ext cx="152125" cy="140800"/>
            </a:xfrm>
            <a:custGeom>
              <a:rect b="b" l="l" r="r" t="t"/>
              <a:pathLst>
                <a:path extrusionOk="0" h="5632" w="6085">
                  <a:moveTo>
                    <a:pt x="3608" y="1"/>
                  </a:moveTo>
                  <a:lnTo>
                    <a:pt x="1215" y="1632"/>
                  </a:lnTo>
                  <a:cubicBezTo>
                    <a:pt x="251" y="2275"/>
                    <a:pt x="1" y="3584"/>
                    <a:pt x="667" y="4549"/>
                  </a:cubicBezTo>
                  <a:lnTo>
                    <a:pt x="775" y="4715"/>
                  </a:lnTo>
                  <a:cubicBezTo>
                    <a:pt x="1184" y="5311"/>
                    <a:pt x="1849" y="5632"/>
                    <a:pt x="2526" y="5632"/>
                  </a:cubicBezTo>
                  <a:cubicBezTo>
                    <a:pt x="2932" y="5632"/>
                    <a:pt x="3342" y="5516"/>
                    <a:pt x="3704" y="5275"/>
                  </a:cubicBezTo>
                  <a:lnTo>
                    <a:pt x="6085" y="3644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6361800" y="3344700"/>
              <a:ext cx="151825" cy="141000"/>
            </a:xfrm>
            <a:custGeom>
              <a:rect b="b" l="l" r="r" t="t"/>
              <a:pathLst>
                <a:path extrusionOk="0" h="5640" w="6073">
                  <a:moveTo>
                    <a:pt x="3568" y="0"/>
                  </a:moveTo>
                  <a:cubicBezTo>
                    <a:pt x="3162" y="0"/>
                    <a:pt x="2752" y="118"/>
                    <a:pt x="2393" y="365"/>
                  </a:cubicBezTo>
                  <a:lnTo>
                    <a:pt x="0" y="1996"/>
                  </a:lnTo>
                  <a:lnTo>
                    <a:pt x="2477" y="5640"/>
                  </a:lnTo>
                  <a:lnTo>
                    <a:pt x="4870" y="4008"/>
                  </a:lnTo>
                  <a:cubicBezTo>
                    <a:pt x="5822" y="3354"/>
                    <a:pt x="6072" y="2044"/>
                    <a:pt x="5430" y="1091"/>
                  </a:cubicBezTo>
                  <a:lnTo>
                    <a:pt x="5310" y="925"/>
                  </a:lnTo>
                  <a:cubicBezTo>
                    <a:pt x="4902" y="324"/>
                    <a:pt x="4240" y="0"/>
                    <a:pt x="3568" y="0"/>
                  </a:cubicBez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6214450" y="3694200"/>
              <a:ext cx="268225" cy="266925"/>
            </a:xfrm>
            <a:custGeom>
              <a:rect b="b" l="l" r="r" t="t"/>
              <a:pathLst>
                <a:path extrusionOk="0" h="10677" w="10729">
                  <a:moveTo>
                    <a:pt x="4999" y="0"/>
                  </a:moveTo>
                  <a:cubicBezTo>
                    <a:pt x="4821" y="0"/>
                    <a:pt x="4665" y="135"/>
                    <a:pt x="4644" y="327"/>
                  </a:cubicBezTo>
                  <a:lnTo>
                    <a:pt x="4180" y="3804"/>
                  </a:lnTo>
                  <a:lnTo>
                    <a:pt x="715" y="3340"/>
                  </a:lnTo>
                  <a:cubicBezTo>
                    <a:pt x="699" y="3338"/>
                    <a:pt x="684" y="3337"/>
                    <a:pt x="669" y="3337"/>
                  </a:cubicBezTo>
                  <a:cubicBezTo>
                    <a:pt x="475" y="3337"/>
                    <a:pt x="320" y="3473"/>
                    <a:pt x="286" y="3661"/>
                  </a:cubicBezTo>
                  <a:lnTo>
                    <a:pt x="36" y="5638"/>
                  </a:lnTo>
                  <a:cubicBezTo>
                    <a:pt x="1" y="5840"/>
                    <a:pt x="144" y="6030"/>
                    <a:pt x="358" y="6054"/>
                  </a:cubicBezTo>
                  <a:lnTo>
                    <a:pt x="346" y="6054"/>
                  </a:lnTo>
                  <a:lnTo>
                    <a:pt x="3823" y="6519"/>
                  </a:lnTo>
                  <a:lnTo>
                    <a:pt x="3370" y="9995"/>
                  </a:lnTo>
                  <a:cubicBezTo>
                    <a:pt x="3334" y="10198"/>
                    <a:pt x="3477" y="10388"/>
                    <a:pt x="3692" y="10412"/>
                  </a:cubicBezTo>
                  <a:lnTo>
                    <a:pt x="5656" y="10674"/>
                  </a:lnTo>
                  <a:cubicBezTo>
                    <a:pt x="5671" y="10676"/>
                    <a:pt x="5686" y="10676"/>
                    <a:pt x="5700" y="10676"/>
                  </a:cubicBezTo>
                  <a:cubicBezTo>
                    <a:pt x="5886" y="10676"/>
                    <a:pt x="6051" y="10540"/>
                    <a:pt x="6073" y="10352"/>
                  </a:cubicBezTo>
                  <a:lnTo>
                    <a:pt x="6537" y="6876"/>
                  </a:lnTo>
                  <a:lnTo>
                    <a:pt x="10014" y="7328"/>
                  </a:lnTo>
                  <a:cubicBezTo>
                    <a:pt x="10035" y="7332"/>
                    <a:pt x="10055" y="7334"/>
                    <a:pt x="10076" y="7334"/>
                  </a:cubicBezTo>
                  <a:cubicBezTo>
                    <a:pt x="10254" y="7334"/>
                    <a:pt x="10409" y="7199"/>
                    <a:pt x="10431" y="7007"/>
                  </a:cubicBezTo>
                  <a:lnTo>
                    <a:pt x="10693" y="5042"/>
                  </a:lnTo>
                  <a:cubicBezTo>
                    <a:pt x="10728" y="4840"/>
                    <a:pt x="10573" y="4649"/>
                    <a:pt x="10371" y="4625"/>
                  </a:cubicBezTo>
                  <a:lnTo>
                    <a:pt x="6894" y="4161"/>
                  </a:lnTo>
                  <a:lnTo>
                    <a:pt x="7359" y="685"/>
                  </a:lnTo>
                  <a:cubicBezTo>
                    <a:pt x="7383" y="482"/>
                    <a:pt x="7240" y="292"/>
                    <a:pt x="7037" y="268"/>
                  </a:cubicBezTo>
                  <a:lnTo>
                    <a:pt x="5061" y="6"/>
                  </a:lnTo>
                  <a:cubicBezTo>
                    <a:pt x="5040" y="2"/>
                    <a:pt x="5019" y="0"/>
                    <a:pt x="4999" y="0"/>
                  </a:cubicBez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5871550" y="4098125"/>
              <a:ext cx="271200" cy="338025"/>
            </a:xfrm>
            <a:custGeom>
              <a:rect b="b" l="l" r="r" t="t"/>
              <a:pathLst>
                <a:path extrusionOk="0" h="13521" w="10848">
                  <a:moveTo>
                    <a:pt x="4147" y="435"/>
                  </a:moveTo>
                  <a:cubicBezTo>
                    <a:pt x="4435" y="435"/>
                    <a:pt x="4718" y="608"/>
                    <a:pt x="4775" y="994"/>
                  </a:cubicBezTo>
                  <a:cubicBezTo>
                    <a:pt x="4799" y="1184"/>
                    <a:pt x="4751" y="1387"/>
                    <a:pt x="4620" y="1542"/>
                  </a:cubicBezTo>
                  <a:lnTo>
                    <a:pt x="3835" y="1684"/>
                  </a:lnTo>
                  <a:cubicBezTo>
                    <a:pt x="3656" y="1589"/>
                    <a:pt x="3537" y="1434"/>
                    <a:pt x="3501" y="1244"/>
                  </a:cubicBezTo>
                  <a:lnTo>
                    <a:pt x="3501" y="1232"/>
                  </a:lnTo>
                  <a:cubicBezTo>
                    <a:pt x="3386" y="732"/>
                    <a:pt x="3770" y="435"/>
                    <a:pt x="4147" y="435"/>
                  </a:cubicBezTo>
                  <a:close/>
                  <a:moveTo>
                    <a:pt x="7856" y="2746"/>
                  </a:moveTo>
                  <a:cubicBezTo>
                    <a:pt x="8113" y="2746"/>
                    <a:pt x="8341" y="2934"/>
                    <a:pt x="8383" y="3196"/>
                  </a:cubicBezTo>
                  <a:lnTo>
                    <a:pt x="9776" y="10757"/>
                  </a:lnTo>
                  <a:cubicBezTo>
                    <a:pt x="9823" y="11066"/>
                    <a:pt x="9633" y="11340"/>
                    <a:pt x="9323" y="11400"/>
                  </a:cubicBezTo>
                  <a:lnTo>
                    <a:pt x="3061" y="12543"/>
                  </a:lnTo>
                  <a:cubicBezTo>
                    <a:pt x="3030" y="12548"/>
                    <a:pt x="2999" y="12550"/>
                    <a:pt x="2969" y="12550"/>
                  </a:cubicBezTo>
                  <a:cubicBezTo>
                    <a:pt x="2707" y="12550"/>
                    <a:pt x="2472" y="12369"/>
                    <a:pt x="2430" y="12102"/>
                  </a:cubicBezTo>
                  <a:lnTo>
                    <a:pt x="1048" y="4530"/>
                  </a:lnTo>
                  <a:cubicBezTo>
                    <a:pt x="989" y="4232"/>
                    <a:pt x="1191" y="3947"/>
                    <a:pt x="1489" y="3899"/>
                  </a:cubicBezTo>
                  <a:lnTo>
                    <a:pt x="2239" y="3768"/>
                  </a:lnTo>
                  <a:cubicBezTo>
                    <a:pt x="2271" y="3968"/>
                    <a:pt x="2451" y="4121"/>
                    <a:pt x="2657" y="4121"/>
                  </a:cubicBezTo>
                  <a:cubicBezTo>
                    <a:pt x="2684" y="4121"/>
                    <a:pt x="2712" y="4119"/>
                    <a:pt x="2739" y="4113"/>
                  </a:cubicBezTo>
                  <a:lnTo>
                    <a:pt x="6656" y="3399"/>
                  </a:lnTo>
                  <a:cubicBezTo>
                    <a:pt x="6894" y="3351"/>
                    <a:pt x="7049" y="3125"/>
                    <a:pt x="7002" y="2887"/>
                  </a:cubicBezTo>
                  <a:lnTo>
                    <a:pt x="7752" y="2756"/>
                  </a:lnTo>
                  <a:cubicBezTo>
                    <a:pt x="7787" y="2749"/>
                    <a:pt x="7822" y="2746"/>
                    <a:pt x="7856" y="2746"/>
                  </a:cubicBezTo>
                  <a:close/>
                  <a:moveTo>
                    <a:pt x="4125" y="0"/>
                  </a:moveTo>
                  <a:cubicBezTo>
                    <a:pt x="4061" y="0"/>
                    <a:pt x="3996" y="6"/>
                    <a:pt x="3930" y="18"/>
                  </a:cubicBezTo>
                  <a:cubicBezTo>
                    <a:pt x="3334" y="125"/>
                    <a:pt x="2942" y="708"/>
                    <a:pt x="3061" y="1303"/>
                  </a:cubicBezTo>
                  <a:cubicBezTo>
                    <a:pt x="3096" y="1482"/>
                    <a:pt x="3168" y="1637"/>
                    <a:pt x="3275" y="1780"/>
                  </a:cubicBezTo>
                  <a:lnTo>
                    <a:pt x="2501" y="1923"/>
                  </a:lnTo>
                  <a:cubicBezTo>
                    <a:pt x="2191" y="1982"/>
                    <a:pt x="1977" y="2292"/>
                    <a:pt x="2037" y="2601"/>
                  </a:cubicBezTo>
                  <a:lnTo>
                    <a:pt x="2084" y="2887"/>
                  </a:lnTo>
                  <a:lnTo>
                    <a:pt x="798" y="3125"/>
                  </a:lnTo>
                  <a:cubicBezTo>
                    <a:pt x="310" y="3208"/>
                    <a:pt x="1" y="3673"/>
                    <a:pt x="84" y="4161"/>
                  </a:cubicBezTo>
                  <a:lnTo>
                    <a:pt x="1656" y="12793"/>
                  </a:lnTo>
                  <a:cubicBezTo>
                    <a:pt x="1730" y="13218"/>
                    <a:pt x="2118" y="13520"/>
                    <a:pt x="2540" y="13520"/>
                  </a:cubicBezTo>
                  <a:cubicBezTo>
                    <a:pt x="2590" y="13520"/>
                    <a:pt x="2641" y="13516"/>
                    <a:pt x="2692" y="13507"/>
                  </a:cubicBezTo>
                  <a:lnTo>
                    <a:pt x="10038" y="12162"/>
                  </a:lnTo>
                  <a:cubicBezTo>
                    <a:pt x="10526" y="12079"/>
                    <a:pt x="10847" y="11602"/>
                    <a:pt x="10752" y="11126"/>
                  </a:cubicBezTo>
                  <a:lnTo>
                    <a:pt x="9180" y="2494"/>
                  </a:lnTo>
                  <a:cubicBezTo>
                    <a:pt x="9096" y="2064"/>
                    <a:pt x="8726" y="1763"/>
                    <a:pt x="8305" y="1763"/>
                  </a:cubicBezTo>
                  <a:cubicBezTo>
                    <a:pt x="8248" y="1763"/>
                    <a:pt x="8191" y="1768"/>
                    <a:pt x="8133" y="1780"/>
                  </a:cubicBezTo>
                  <a:lnTo>
                    <a:pt x="6847" y="2018"/>
                  </a:lnTo>
                  <a:lnTo>
                    <a:pt x="6799" y="1732"/>
                  </a:lnTo>
                  <a:cubicBezTo>
                    <a:pt x="6745" y="1451"/>
                    <a:pt x="6496" y="1249"/>
                    <a:pt x="6210" y="1249"/>
                  </a:cubicBezTo>
                  <a:cubicBezTo>
                    <a:pt x="6181" y="1249"/>
                    <a:pt x="6151" y="1251"/>
                    <a:pt x="6121" y="1256"/>
                  </a:cubicBezTo>
                  <a:lnTo>
                    <a:pt x="5168" y="1434"/>
                  </a:lnTo>
                  <a:cubicBezTo>
                    <a:pt x="5228" y="1268"/>
                    <a:pt x="5239" y="1089"/>
                    <a:pt x="5204" y="910"/>
                  </a:cubicBezTo>
                  <a:cubicBezTo>
                    <a:pt x="5119" y="380"/>
                    <a:pt x="4655" y="0"/>
                    <a:pt x="4125" y="0"/>
                  </a:cubicBez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5919475" y="4220000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9" y="1"/>
                    <a:pt x="914" y="5"/>
                    <a:pt x="870" y="12"/>
                  </a:cubicBezTo>
                  <a:cubicBezTo>
                    <a:pt x="191" y="131"/>
                    <a:pt x="1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5972425" y="4208650"/>
              <a:ext cx="96400" cy="33625"/>
            </a:xfrm>
            <a:custGeom>
              <a:rect b="b" l="l" r="r" t="t"/>
              <a:pathLst>
                <a:path extrusionOk="0" h="1345" w="3856">
                  <a:moveTo>
                    <a:pt x="3259" y="1"/>
                  </a:moveTo>
                  <a:cubicBezTo>
                    <a:pt x="3223" y="1"/>
                    <a:pt x="3185" y="5"/>
                    <a:pt x="3145" y="14"/>
                  </a:cubicBezTo>
                  <a:lnTo>
                    <a:pt x="3133" y="14"/>
                  </a:lnTo>
                  <a:lnTo>
                    <a:pt x="550" y="478"/>
                  </a:lnTo>
                  <a:cubicBezTo>
                    <a:pt x="0" y="579"/>
                    <a:pt x="116" y="1345"/>
                    <a:pt x="608" y="1345"/>
                  </a:cubicBezTo>
                  <a:cubicBezTo>
                    <a:pt x="639" y="1345"/>
                    <a:pt x="671" y="1342"/>
                    <a:pt x="704" y="1335"/>
                  </a:cubicBezTo>
                  <a:lnTo>
                    <a:pt x="3300" y="871"/>
                  </a:lnTo>
                  <a:cubicBezTo>
                    <a:pt x="3855" y="793"/>
                    <a:pt x="3758" y="1"/>
                    <a:pt x="3259" y="1"/>
                  </a:cubicBez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5929300" y="4273875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9" y="1"/>
                    <a:pt x="914" y="5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6"/>
                    <a:pt x="1002" y="1546"/>
                  </a:cubicBezTo>
                  <a:cubicBezTo>
                    <a:pt x="1453" y="1546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5983175" y="4262500"/>
              <a:ext cx="94000" cy="33750"/>
            </a:xfrm>
            <a:custGeom>
              <a:rect b="b" l="l" r="r" t="t"/>
              <a:pathLst>
                <a:path extrusionOk="0" h="1350" w="3760">
                  <a:moveTo>
                    <a:pt x="3144" y="1"/>
                  </a:moveTo>
                  <a:cubicBezTo>
                    <a:pt x="3128" y="1"/>
                    <a:pt x="3112" y="1"/>
                    <a:pt x="3096" y="3"/>
                  </a:cubicBezTo>
                  <a:lnTo>
                    <a:pt x="501" y="467"/>
                  </a:lnTo>
                  <a:cubicBezTo>
                    <a:pt x="0" y="618"/>
                    <a:pt x="125" y="1349"/>
                    <a:pt x="631" y="1349"/>
                  </a:cubicBezTo>
                  <a:cubicBezTo>
                    <a:pt x="643" y="1349"/>
                    <a:pt x="655" y="1349"/>
                    <a:pt x="667" y="1348"/>
                  </a:cubicBezTo>
                  <a:lnTo>
                    <a:pt x="3263" y="872"/>
                  </a:lnTo>
                  <a:cubicBezTo>
                    <a:pt x="3759" y="722"/>
                    <a:pt x="3640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5939725" y="4331350"/>
              <a:ext cx="46600" cy="38925"/>
            </a:xfrm>
            <a:custGeom>
              <a:rect b="b" l="l" r="r" t="t"/>
              <a:pathLst>
                <a:path extrusionOk="0" h="1557" w="1864">
                  <a:moveTo>
                    <a:pt x="1009" y="0"/>
                  </a:moveTo>
                  <a:cubicBezTo>
                    <a:pt x="967" y="0"/>
                    <a:pt x="924" y="4"/>
                    <a:pt x="881" y="11"/>
                  </a:cubicBezTo>
                  <a:cubicBezTo>
                    <a:pt x="203" y="130"/>
                    <a:pt x="0" y="1011"/>
                    <a:pt x="572" y="1416"/>
                  </a:cubicBezTo>
                  <a:cubicBezTo>
                    <a:pt x="710" y="1513"/>
                    <a:pt x="860" y="1556"/>
                    <a:pt x="1007" y="1556"/>
                  </a:cubicBezTo>
                  <a:cubicBezTo>
                    <a:pt x="1454" y="1556"/>
                    <a:pt x="1864" y="1153"/>
                    <a:pt x="1774" y="642"/>
                  </a:cubicBezTo>
                  <a:cubicBezTo>
                    <a:pt x="1700" y="268"/>
                    <a:pt x="1376" y="0"/>
                    <a:pt x="1009" y="0"/>
                  </a:cubicBez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5993275" y="4319925"/>
              <a:ext cx="94825" cy="33850"/>
            </a:xfrm>
            <a:custGeom>
              <a:rect b="b" l="l" r="r" t="t"/>
              <a:pathLst>
                <a:path extrusionOk="0" h="1354" w="3793">
                  <a:moveTo>
                    <a:pt x="3178" y="1"/>
                  </a:moveTo>
                  <a:cubicBezTo>
                    <a:pt x="3160" y="1"/>
                    <a:pt x="3140" y="2"/>
                    <a:pt x="3121" y="4"/>
                  </a:cubicBezTo>
                  <a:lnTo>
                    <a:pt x="525" y="480"/>
                  </a:lnTo>
                  <a:cubicBezTo>
                    <a:pt x="1" y="605"/>
                    <a:pt x="121" y="1354"/>
                    <a:pt x="613" y="1354"/>
                  </a:cubicBezTo>
                  <a:cubicBezTo>
                    <a:pt x="635" y="1354"/>
                    <a:pt x="657" y="1352"/>
                    <a:pt x="680" y="1349"/>
                  </a:cubicBezTo>
                  <a:lnTo>
                    <a:pt x="3276" y="885"/>
                  </a:lnTo>
                  <a:cubicBezTo>
                    <a:pt x="3792" y="747"/>
                    <a:pt x="3678" y="1"/>
                    <a:pt x="3178" y="1"/>
                  </a:cubicBez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5895375" y="4570625"/>
              <a:ext cx="194100" cy="174100"/>
            </a:xfrm>
            <a:custGeom>
              <a:rect b="b" l="l" r="r" t="t"/>
              <a:pathLst>
                <a:path extrusionOk="0" h="6964" w="7764">
                  <a:moveTo>
                    <a:pt x="3934" y="1"/>
                  </a:moveTo>
                  <a:cubicBezTo>
                    <a:pt x="2900" y="1"/>
                    <a:pt x="1883" y="470"/>
                    <a:pt x="1215" y="1346"/>
                  </a:cubicBezTo>
                  <a:lnTo>
                    <a:pt x="6953" y="4978"/>
                  </a:lnTo>
                  <a:cubicBezTo>
                    <a:pt x="7763" y="3406"/>
                    <a:pt x="7251" y="1465"/>
                    <a:pt x="5751" y="525"/>
                  </a:cubicBezTo>
                  <a:cubicBezTo>
                    <a:pt x="5187" y="171"/>
                    <a:pt x="4557" y="1"/>
                    <a:pt x="3934" y="1"/>
                  </a:cubicBezTo>
                  <a:close/>
                  <a:moveTo>
                    <a:pt x="810" y="1989"/>
                  </a:moveTo>
                  <a:lnTo>
                    <a:pt x="810" y="1989"/>
                  </a:lnTo>
                  <a:cubicBezTo>
                    <a:pt x="0" y="3561"/>
                    <a:pt x="524" y="5490"/>
                    <a:pt x="2012" y="6430"/>
                  </a:cubicBezTo>
                  <a:cubicBezTo>
                    <a:pt x="2579" y="6790"/>
                    <a:pt x="3213" y="6963"/>
                    <a:pt x="3839" y="6963"/>
                  </a:cubicBezTo>
                  <a:cubicBezTo>
                    <a:pt x="4870" y="6963"/>
                    <a:pt x="5882" y="6495"/>
                    <a:pt x="6549" y="5621"/>
                  </a:cubicBezTo>
                  <a:lnTo>
                    <a:pt x="810" y="1989"/>
                  </a:ln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6259100" y="4197375"/>
              <a:ext cx="151825" cy="141000"/>
            </a:xfrm>
            <a:custGeom>
              <a:rect b="b" l="l" r="r" t="t"/>
              <a:pathLst>
                <a:path extrusionOk="0" h="5640" w="6073">
                  <a:moveTo>
                    <a:pt x="3596" y="0"/>
                  </a:moveTo>
                  <a:lnTo>
                    <a:pt x="1203" y="1632"/>
                  </a:lnTo>
                  <a:cubicBezTo>
                    <a:pt x="251" y="2286"/>
                    <a:pt x="1" y="3596"/>
                    <a:pt x="655" y="4560"/>
                  </a:cubicBezTo>
                  <a:lnTo>
                    <a:pt x="763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2"/>
                    <a:pt x="3692" y="5275"/>
                  </a:cubicBezTo>
                  <a:lnTo>
                    <a:pt x="6073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6361800" y="4138825"/>
              <a:ext cx="151825" cy="141025"/>
            </a:xfrm>
            <a:custGeom>
              <a:rect b="b" l="l" r="r" t="t"/>
              <a:pathLst>
                <a:path extrusionOk="0" h="5641" w="6073">
                  <a:moveTo>
                    <a:pt x="3568" y="1"/>
                  </a:moveTo>
                  <a:cubicBezTo>
                    <a:pt x="3162" y="1"/>
                    <a:pt x="2752" y="119"/>
                    <a:pt x="2393" y="366"/>
                  </a:cubicBezTo>
                  <a:lnTo>
                    <a:pt x="0" y="1997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22" y="3354"/>
                    <a:pt x="6072" y="2045"/>
                    <a:pt x="5430" y="1092"/>
                  </a:cubicBezTo>
                  <a:lnTo>
                    <a:pt x="5310" y="926"/>
                  </a:lnTo>
                  <a:cubicBezTo>
                    <a:pt x="4902" y="325"/>
                    <a:pt x="4240" y="1"/>
                    <a:pt x="3568" y="1"/>
                  </a:cubicBez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6214450" y="4488350"/>
              <a:ext cx="268225" cy="266925"/>
            </a:xfrm>
            <a:custGeom>
              <a:rect b="b" l="l" r="r" t="t"/>
              <a:pathLst>
                <a:path extrusionOk="0" h="10677" w="10729">
                  <a:moveTo>
                    <a:pt x="4999" y="0"/>
                  </a:moveTo>
                  <a:cubicBezTo>
                    <a:pt x="4821" y="0"/>
                    <a:pt x="4665" y="135"/>
                    <a:pt x="4644" y="327"/>
                  </a:cubicBezTo>
                  <a:lnTo>
                    <a:pt x="4180" y="3804"/>
                  </a:lnTo>
                  <a:lnTo>
                    <a:pt x="703" y="3339"/>
                  </a:lnTo>
                  <a:cubicBezTo>
                    <a:pt x="688" y="3338"/>
                    <a:pt x="674" y="3337"/>
                    <a:pt x="659" y="3337"/>
                  </a:cubicBezTo>
                  <a:cubicBezTo>
                    <a:pt x="474" y="3337"/>
                    <a:pt x="309" y="3473"/>
                    <a:pt x="286" y="3661"/>
                  </a:cubicBezTo>
                  <a:lnTo>
                    <a:pt x="25" y="5637"/>
                  </a:lnTo>
                  <a:cubicBezTo>
                    <a:pt x="1" y="5840"/>
                    <a:pt x="144" y="6030"/>
                    <a:pt x="346" y="6054"/>
                  </a:cubicBezTo>
                  <a:lnTo>
                    <a:pt x="3823" y="6518"/>
                  </a:lnTo>
                  <a:lnTo>
                    <a:pt x="3370" y="9995"/>
                  </a:lnTo>
                  <a:cubicBezTo>
                    <a:pt x="3334" y="10197"/>
                    <a:pt x="3477" y="10388"/>
                    <a:pt x="3692" y="10412"/>
                  </a:cubicBezTo>
                  <a:lnTo>
                    <a:pt x="5656" y="10674"/>
                  </a:lnTo>
                  <a:cubicBezTo>
                    <a:pt x="5671" y="10675"/>
                    <a:pt x="5686" y="10676"/>
                    <a:pt x="5700" y="10676"/>
                  </a:cubicBezTo>
                  <a:cubicBezTo>
                    <a:pt x="5886" y="10676"/>
                    <a:pt x="6051" y="10540"/>
                    <a:pt x="6073" y="10352"/>
                  </a:cubicBezTo>
                  <a:lnTo>
                    <a:pt x="6537" y="6876"/>
                  </a:lnTo>
                  <a:lnTo>
                    <a:pt x="10014" y="7328"/>
                  </a:lnTo>
                  <a:cubicBezTo>
                    <a:pt x="10034" y="7331"/>
                    <a:pt x="10053" y="7333"/>
                    <a:pt x="10072" y="7333"/>
                  </a:cubicBezTo>
                  <a:cubicBezTo>
                    <a:pt x="10252" y="7333"/>
                    <a:pt x="10409" y="7189"/>
                    <a:pt x="10431" y="7007"/>
                  </a:cubicBezTo>
                  <a:lnTo>
                    <a:pt x="10693" y="5042"/>
                  </a:lnTo>
                  <a:cubicBezTo>
                    <a:pt x="10728" y="4828"/>
                    <a:pt x="10573" y="4649"/>
                    <a:pt x="10371" y="4613"/>
                  </a:cubicBezTo>
                  <a:lnTo>
                    <a:pt x="6894" y="4161"/>
                  </a:lnTo>
                  <a:lnTo>
                    <a:pt x="7359" y="684"/>
                  </a:lnTo>
                  <a:cubicBezTo>
                    <a:pt x="7383" y="470"/>
                    <a:pt x="7240" y="291"/>
                    <a:pt x="7037" y="256"/>
                  </a:cubicBezTo>
                  <a:lnTo>
                    <a:pt x="5061" y="6"/>
                  </a:lnTo>
                  <a:cubicBezTo>
                    <a:pt x="5040" y="2"/>
                    <a:pt x="5019" y="0"/>
                    <a:pt x="4999" y="0"/>
                  </a:cubicBez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5077400" y="921825"/>
              <a:ext cx="270900" cy="337450"/>
            </a:xfrm>
            <a:custGeom>
              <a:rect b="b" l="l" r="r" t="t"/>
              <a:pathLst>
                <a:path extrusionOk="0" h="13498" w="10836">
                  <a:moveTo>
                    <a:pt x="4145" y="412"/>
                  </a:moveTo>
                  <a:cubicBezTo>
                    <a:pt x="4431" y="412"/>
                    <a:pt x="4712" y="584"/>
                    <a:pt x="4763" y="971"/>
                  </a:cubicBezTo>
                  <a:cubicBezTo>
                    <a:pt x="4799" y="1173"/>
                    <a:pt x="4751" y="1364"/>
                    <a:pt x="4620" y="1518"/>
                  </a:cubicBezTo>
                  <a:lnTo>
                    <a:pt x="3823" y="1661"/>
                  </a:lnTo>
                  <a:cubicBezTo>
                    <a:pt x="3656" y="1566"/>
                    <a:pt x="3537" y="1399"/>
                    <a:pt x="3501" y="1209"/>
                  </a:cubicBezTo>
                  <a:cubicBezTo>
                    <a:pt x="3386" y="709"/>
                    <a:pt x="3770" y="412"/>
                    <a:pt x="4145" y="412"/>
                  </a:cubicBezTo>
                  <a:close/>
                  <a:moveTo>
                    <a:pt x="7831" y="2726"/>
                  </a:moveTo>
                  <a:cubicBezTo>
                    <a:pt x="8094" y="2726"/>
                    <a:pt x="8329" y="2907"/>
                    <a:pt x="8383" y="3185"/>
                  </a:cubicBezTo>
                  <a:lnTo>
                    <a:pt x="9776" y="10746"/>
                  </a:lnTo>
                  <a:cubicBezTo>
                    <a:pt x="9823" y="11043"/>
                    <a:pt x="9621" y="11329"/>
                    <a:pt x="9323" y="11377"/>
                  </a:cubicBezTo>
                  <a:lnTo>
                    <a:pt x="3061" y="12520"/>
                  </a:lnTo>
                  <a:cubicBezTo>
                    <a:pt x="3026" y="12527"/>
                    <a:pt x="2991" y="12530"/>
                    <a:pt x="2956" y="12530"/>
                  </a:cubicBezTo>
                  <a:cubicBezTo>
                    <a:pt x="2699" y="12530"/>
                    <a:pt x="2472" y="12342"/>
                    <a:pt x="2430" y="12079"/>
                  </a:cubicBezTo>
                  <a:lnTo>
                    <a:pt x="1049" y="4507"/>
                  </a:lnTo>
                  <a:cubicBezTo>
                    <a:pt x="989" y="4209"/>
                    <a:pt x="1191" y="3935"/>
                    <a:pt x="1489" y="3876"/>
                  </a:cubicBezTo>
                  <a:lnTo>
                    <a:pt x="2239" y="3745"/>
                  </a:lnTo>
                  <a:cubicBezTo>
                    <a:pt x="2271" y="3954"/>
                    <a:pt x="2449" y="4099"/>
                    <a:pt x="2653" y="4099"/>
                  </a:cubicBezTo>
                  <a:cubicBezTo>
                    <a:pt x="2681" y="4099"/>
                    <a:pt x="2710" y="4096"/>
                    <a:pt x="2739" y="4090"/>
                  </a:cubicBezTo>
                  <a:lnTo>
                    <a:pt x="6656" y="3376"/>
                  </a:lnTo>
                  <a:cubicBezTo>
                    <a:pt x="6883" y="3340"/>
                    <a:pt x="7049" y="3102"/>
                    <a:pt x="7002" y="2876"/>
                  </a:cubicBezTo>
                  <a:lnTo>
                    <a:pt x="7740" y="2733"/>
                  </a:lnTo>
                  <a:cubicBezTo>
                    <a:pt x="7770" y="2728"/>
                    <a:pt x="7801" y="2726"/>
                    <a:pt x="7831" y="2726"/>
                  </a:cubicBezTo>
                  <a:close/>
                  <a:moveTo>
                    <a:pt x="4135" y="1"/>
                  </a:moveTo>
                  <a:cubicBezTo>
                    <a:pt x="4071" y="1"/>
                    <a:pt x="4006" y="6"/>
                    <a:pt x="3942" y="18"/>
                  </a:cubicBezTo>
                  <a:cubicBezTo>
                    <a:pt x="3346" y="125"/>
                    <a:pt x="2954" y="697"/>
                    <a:pt x="3061" y="1280"/>
                  </a:cubicBezTo>
                  <a:cubicBezTo>
                    <a:pt x="3096" y="1459"/>
                    <a:pt x="3168" y="1626"/>
                    <a:pt x="3275" y="1756"/>
                  </a:cubicBezTo>
                  <a:lnTo>
                    <a:pt x="2501" y="1899"/>
                  </a:lnTo>
                  <a:cubicBezTo>
                    <a:pt x="2180" y="1959"/>
                    <a:pt x="1977" y="2268"/>
                    <a:pt x="2025" y="2590"/>
                  </a:cubicBezTo>
                  <a:lnTo>
                    <a:pt x="2084" y="2864"/>
                  </a:lnTo>
                  <a:lnTo>
                    <a:pt x="799" y="3102"/>
                  </a:lnTo>
                  <a:cubicBezTo>
                    <a:pt x="322" y="3185"/>
                    <a:pt x="1" y="3650"/>
                    <a:pt x="84" y="4126"/>
                  </a:cubicBezTo>
                  <a:lnTo>
                    <a:pt x="1656" y="12758"/>
                  </a:lnTo>
                  <a:cubicBezTo>
                    <a:pt x="1741" y="13194"/>
                    <a:pt x="2111" y="13497"/>
                    <a:pt x="2538" y="13497"/>
                  </a:cubicBezTo>
                  <a:cubicBezTo>
                    <a:pt x="2588" y="13497"/>
                    <a:pt x="2640" y="13493"/>
                    <a:pt x="2692" y="13484"/>
                  </a:cubicBezTo>
                  <a:lnTo>
                    <a:pt x="10038" y="12139"/>
                  </a:lnTo>
                  <a:cubicBezTo>
                    <a:pt x="10514" y="12043"/>
                    <a:pt x="10836" y="11579"/>
                    <a:pt x="10752" y="11103"/>
                  </a:cubicBezTo>
                  <a:lnTo>
                    <a:pt x="9181" y="2471"/>
                  </a:lnTo>
                  <a:cubicBezTo>
                    <a:pt x="9097" y="2041"/>
                    <a:pt x="8726" y="1740"/>
                    <a:pt x="8305" y="1740"/>
                  </a:cubicBezTo>
                  <a:cubicBezTo>
                    <a:pt x="8248" y="1740"/>
                    <a:pt x="8191" y="1745"/>
                    <a:pt x="8133" y="1756"/>
                  </a:cubicBezTo>
                  <a:lnTo>
                    <a:pt x="6847" y="1995"/>
                  </a:lnTo>
                  <a:lnTo>
                    <a:pt x="6799" y="1721"/>
                  </a:lnTo>
                  <a:cubicBezTo>
                    <a:pt x="6746" y="1435"/>
                    <a:pt x="6497" y="1235"/>
                    <a:pt x="6225" y="1235"/>
                  </a:cubicBezTo>
                  <a:cubicBezTo>
                    <a:pt x="6190" y="1235"/>
                    <a:pt x="6155" y="1238"/>
                    <a:pt x="6121" y="1245"/>
                  </a:cubicBezTo>
                  <a:lnTo>
                    <a:pt x="5168" y="1411"/>
                  </a:lnTo>
                  <a:cubicBezTo>
                    <a:pt x="5228" y="1245"/>
                    <a:pt x="5228" y="1066"/>
                    <a:pt x="5204" y="899"/>
                  </a:cubicBezTo>
                  <a:cubicBezTo>
                    <a:pt x="5109" y="370"/>
                    <a:pt x="4646" y="1"/>
                    <a:pt x="4135" y="1"/>
                  </a:cubicBez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5125325" y="1043050"/>
              <a:ext cx="46550" cy="38675"/>
            </a:xfrm>
            <a:custGeom>
              <a:rect b="b" l="l" r="r" t="t"/>
              <a:pathLst>
                <a:path extrusionOk="0" h="1547" w="1862">
                  <a:moveTo>
                    <a:pt x="1016" y="1"/>
                  </a:moveTo>
                  <a:cubicBezTo>
                    <a:pt x="968" y="1"/>
                    <a:pt x="919" y="5"/>
                    <a:pt x="870" y="15"/>
                  </a:cubicBezTo>
                  <a:cubicBezTo>
                    <a:pt x="191" y="134"/>
                    <a:pt x="1" y="1015"/>
                    <a:pt x="560" y="1408"/>
                  </a:cubicBezTo>
                  <a:cubicBezTo>
                    <a:pt x="700" y="1504"/>
                    <a:pt x="851" y="1547"/>
                    <a:pt x="997" y="1547"/>
                  </a:cubicBezTo>
                  <a:cubicBezTo>
                    <a:pt x="1451" y="1547"/>
                    <a:pt x="1862" y="1138"/>
                    <a:pt x="1763" y="634"/>
                  </a:cubicBezTo>
                  <a:cubicBezTo>
                    <a:pt x="1700" y="266"/>
                    <a:pt x="1377" y="1"/>
                    <a:pt x="1016" y="1"/>
                  </a:cubicBez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5178175" y="1031775"/>
              <a:ext cx="96200" cy="33875"/>
            </a:xfrm>
            <a:custGeom>
              <a:rect b="b" l="l" r="r" t="t"/>
              <a:pathLst>
                <a:path extrusionOk="0" h="1355" w="3848">
                  <a:moveTo>
                    <a:pt x="3261" y="1"/>
                  </a:moveTo>
                  <a:cubicBezTo>
                    <a:pt x="3226" y="1"/>
                    <a:pt x="3189" y="5"/>
                    <a:pt x="3149" y="14"/>
                  </a:cubicBezTo>
                  <a:lnTo>
                    <a:pt x="3137" y="14"/>
                  </a:lnTo>
                  <a:lnTo>
                    <a:pt x="542" y="490"/>
                  </a:lnTo>
                  <a:cubicBezTo>
                    <a:pt x="0" y="580"/>
                    <a:pt x="111" y="1354"/>
                    <a:pt x="620" y="1354"/>
                  </a:cubicBezTo>
                  <a:cubicBezTo>
                    <a:pt x="648" y="1354"/>
                    <a:pt x="678" y="1352"/>
                    <a:pt x="709" y="1347"/>
                  </a:cubicBezTo>
                  <a:lnTo>
                    <a:pt x="3292" y="871"/>
                  </a:lnTo>
                  <a:cubicBezTo>
                    <a:pt x="3847" y="793"/>
                    <a:pt x="3750" y="1"/>
                    <a:pt x="3261" y="1"/>
                  </a:cubicBez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5135150" y="1097000"/>
              <a:ext cx="46325" cy="38650"/>
            </a:xfrm>
            <a:custGeom>
              <a:rect b="b" l="l" r="r" t="t"/>
              <a:pathLst>
                <a:path extrusionOk="0" h="1546" w="1853">
                  <a:moveTo>
                    <a:pt x="1002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3" y="1545"/>
                    <a:pt x="1000" y="1545"/>
                  </a:cubicBezTo>
                  <a:cubicBezTo>
                    <a:pt x="1449" y="1545"/>
                    <a:pt x="1852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5189025" y="1085650"/>
              <a:ext cx="93800" cy="33725"/>
            </a:xfrm>
            <a:custGeom>
              <a:rect b="b" l="l" r="r" t="t"/>
              <a:pathLst>
                <a:path extrusionOk="0" h="1349" w="3752">
                  <a:moveTo>
                    <a:pt x="3132" y="0"/>
                  </a:moveTo>
                  <a:cubicBezTo>
                    <a:pt x="3121" y="0"/>
                    <a:pt x="3109" y="1"/>
                    <a:pt x="3096" y="2"/>
                  </a:cubicBezTo>
                  <a:lnTo>
                    <a:pt x="501" y="478"/>
                  </a:lnTo>
                  <a:cubicBezTo>
                    <a:pt x="0" y="618"/>
                    <a:pt x="125" y="1348"/>
                    <a:pt x="620" y="1348"/>
                  </a:cubicBezTo>
                  <a:cubicBezTo>
                    <a:pt x="632" y="1348"/>
                    <a:pt x="644" y="1348"/>
                    <a:pt x="656" y="1347"/>
                  </a:cubicBezTo>
                  <a:lnTo>
                    <a:pt x="3251" y="871"/>
                  </a:lnTo>
                  <a:cubicBezTo>
                    <a:pt x="3751" y="731"/>
                    <a:pt x="3638" y="0"/>
                    <a:pt x="3132" y="0"/>
                  </a:cubicBez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5145575" y="1154450"/>
              <a:ext cx="46625" cy="38900"/>
            </a:xfrm>
            <a:custGeom>
              <a:rect b="b" l="l" r="r" t="t"/>
              <a:pathLst>
                <a:path extrusionOk="0" h="1556" w="1865">
                  <a:moveTo>
                    <a:pt x="1014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191" y="131"/>
                    <a:pt x="0" y="1012"/>
                    <a:pt x="572" y="1417"/>
                  </a:cubicBezTo>
                  <a:cubicBezTo>
                    <a:pt x="709" y="1513"/>
                    <a:pt x="857" y="1556"/>
                    <a:pt x="1002" y="1556"/>
                  </a:cubicBezTo>
                  <a:cubicBezTo>
                    <a:pt x="1451" y="1556"/>
                    <a:pt x="1864" y="1147"/>
                    <a:pt x="1774" y="643"/>
                  </a:cubicBezTo>
                  <a:cubicBezTo>
                    <a:pt x="1700" y="260"/>
                    <a:pt x="1378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5199050" y="1143050"/>
              <a:ext cx="94900" cy="34125"/>
            </a:xfrm>
            <a:custGeom>
              <a:rect b="b" l="l" r="r" t="t"/>
              <a:pathLst>
                <a:path extrusionOk="0" h="1365" w="3796">
                  <a:moveTo>
                    <a:pt x="3170" y="0"/>
                  </a:moveTo>
                  <a:cubicBezTo>
                    <a:pt x="3151" y="0"/>
                    <a:pt x="3132" y="1"/>
                    <a:pt x="3112" y="4"/>
                  </a:cubicBezTo>
                  <a:lnTo>
                    <a:pt x="528" y="480"/>
                  </a:lnTo>
                  <a:cubicBezTo>
                    <a:pt x="0" y="606"/>
                    <a:pt x="114" y="1364"/>
                    <a:pt x="625" y="1364"/>
                  </a:cubicBezTo>
                  <a:cubicBezTo>
                    <a:pt x="644" y="1364"/>
                    <a:pt x="663" y="1363"/>
                    <a:pt x="683" y="1361"/>
                  </a:cubicBezTo>
                  <a:lnTo>
                    <a:pt x="3279" y="885"/>
                  </a:lnTo>
                  <a:cubicBezTo>
                    <a:pt x="3796" y="758"/>
                    <a:pt x="3681" y="0"/>
                    <a:pt x="3170" y="0"/>
                  </a:cubicBez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5100925" y="1393950"/>
              <a:ext cx="194400" cy="174175"/>
            </a:xfrm>
            <a:custGeom>
              <a:rect b="b" l="l" r="r" t="t"/>
              <a:pathLst>
                <a:path extrusionOk="0" h="6967" w="7776">
                  <a:moveTo>
                    <a:pt x="3932" y="1"/>
                  </a:moveTo>
                  <a:cubicBezTo>
                    <a:pt x="2904" y="1"/>
                    <a:pt x="1893" y="465"/>
                    <a:pt x="1227" y="1338"/>
                  </a:cubicBezTo>
                  <a:lnTo>
                    <a:pt x="6966" y="4969"/>
                  </a:lnTo>
                  <a:cubicBezTo>
                    <a:pt x="7775" y="3398"/>
                    <a:pt x="7251" y="1469"/>
                    <a:pt x="5751" y="528"/>
                  </a:cubicBezTo>
                  <a:cubicBezTo>
                    <a:pt x="5188" y="173"/>
                    <a:pt x="4557" y="1"/>
                    <a:pt x="3932" y="1"/>
                  </a:cubicBezTo>
                  <a:close/>
                  <a:moveTo>
                    <a:pt x="822" y="1993"/>
                  </a:moveTo>
                  <a:lnTo>
                    <a:pt x="822" y="1993"/>
                  </a:lnTo>
                  <a:cubicBezTo>
                    <a:pt x="0" y="3553"/>
                    <a:pt x="524" y="5493"/>
                    <a:pt x="2024" y="6434"/>
                  </a:cubicBezTo>
                  <a:cubicBezTo>
                    <a:pt x="2586" y="6793"/>
                    <a:pt x="3217" y="6966"/>
                    <a:pt x="3842" y="6966"/>
                  </a:cubicBezTo>
                  <a:cubicBezTo>
                    <a:pt x="4875" y="6966"/>
                    <a:pt x="5893" y="6495"/>
                    <a:pt x="6561" y="5612"/>
                  </a:cubicBezTo>
                  <a:lnTo>
                    <a:pt x="822" y="1993"/>
                  </a:ln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5464650" y="1020500"/>
              <a:ext cx="152125" cy="141000"/>
            </a:xfrm>
            <a:custGeom>
              <a:rect b="b" l="l" r="r" t="t"/>
              <a:pathLst>
                <a:path extrusionOk="0" h="5640" w="6085">
                  <a:moveTo>
                    <a:pt x="3620" y="0"/>
                  </a:moveTo>
                  <a:lnTo>
                    <a:pt x="1215" y="1631"/>
                  </a:lnTo>
                  <a:cubicBezTo>
                    <a:pt x="251" y="2286"/>
                    <a:pt x="1" y="3596"/>
                    <a:pt x="656" y="4560"/>
                  </a:cubicBezTo>
                  <a:lnTo>
                    <a:pt x="763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1"/>
                    <a:pt x="3692" y="5275"/>
                  </a:cubicBezTo>
                  <a:lnTo>
                    <a:pt x="6085" y="3644"/>
                  </a:lnTo>
                  <a:lnTo>
                    <a:pt x="3620" y="0"/>
                  </a:ln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5567350" y="962250"/>
              <a:ext cx="152125" cy="140725"/>
            </a:xfrm>
            <a:custGeom>
              <a:rect b="b" l="l" r="r" t="t"/>
              <a:pathLst>
                <a:path extrusionOk="0" h="5629" w="6085">
                  <a:moveTo>
                    <a:pt x="3577" y="1"/>
                  </a:moveTo>
                  <a:cubicBezTo>
                    <a:pt x="3169" y="1"/>
                    <a:pt x="2757" y="119"/>
                    <a:pt x="2394" y="366"/>
                  </a:cubicBezTo>
                  <a:lnTo>
                    <a:pt x="1" y="1985"/>
                  </a:lnTo>
                  <a:lnTo>
                    <a:pt x="2489" y="5628"/>
                  </a:lnTo>
                  <a:lnTo>
                    <a:pt x="4882" y="4009"/>
                  </a:lnTo>
                  <a:cubicBezTo>
                    <a:pt x="5835" y="3354"/>
                    <a:pt x="6085" y="2044"/>
                    <a:pt x="5430" y="1080"/>
                  </a:cubicBezTo>
                  <a:lnTo>
                    <a:pt x="5323" y="925"/>
                  </a:lnTo>
                  <a:cubicBezTo>
                    <a:pt x="4914" y="324"/>
                    <a:pt x="4252" y="1"/>
                    <a:pt x="3577" y="1"/>
                  </a:cubicBez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2"/>
            <p:cNvSpPr/>
            <p:nvPr/>
          </p:nvSpPr>
          <p:spPr>
            <a:xfrm>
              <a:off x="5420300" y="1311750"/>
              <a:ext cx="267925" cy="266650"/>
            </a:xfrm>
            <a:custGeom>
              <a:rect b="b" l="l" r="r" t="t"/>
              <a:pathLst>
                <a:path extrusionOk="0" h="10666" w="10717">
                  <a:moveTo>
                    <a:pt x="4999" y="1"/>
                  </a:moveTo>
                  <a:cubicBezTo>
                    <a:pt x="4821" y="1"/>
                    <a:pt x="4666" y="136"/>
                    <a:pt x="4644" y="328"/>
                  </a:cubicBezTo>
                  <a:lnTo>
                    <a:pt x="4180" y="3805"/>
                  </a:lnTo>
                  <a:lnTo>
                    <a:pt x="703" y="3340"/>
                  </a:lnTo>
                  <a:cubicBezTo>
                    <a:pt x="688" y="3338"/>
                    <a:pt x="674" y="3338"/>
                    <a:pt x="659" y="3338"/>
                  </a:cubicBezTo>
                  <a:cubicBezTo>
                    <a:pt x="474" y="3338"/>
                    <a:pt x="309" y="3474"/>
                    <a:pt x="287" y="3662"/>
                  </a:cubicBezTo>
                  <a:lnTo>
                    <a:pt x="37" y="5626"/>
                  </a:lnTo>
                  <a:cubicBezTo>
                    <a:pt x="1" y="5829"/>
                    <a:pt x="144" y="6019"/>
                    <a:pt x="346" y="6043"/>
                  </a:cubicBezTo>
                  <a:lnTo>
                    <a:pt x="3823" y="6507"/>
                  </a:lnTo>
                  <a:lnTo>
                    <a:pt x="3370" y="9984"/>
                  </a:lnTo>
                  <a:cubicBezTo>
                    <a:pt x="3335" y="10186"/>
                    <a:pt x="3477" y="10377"/>
                    <a:pt x="3692" y="10401"/>
                  </a:cubicBezTo>
                  <a:lnTo>
                    <a:pt x="5656" y="10663"/>
                  </a:lnTo>
                  <a:cubicBezTo>
                    <a:pt x="5671" y="10664"/>
                    <a:pt x="5686" y="10665"/>
                    <a:pt x="5700" y="10665"/>
                  </a:cubicBezTo>
                  <a:cubicBezTo>
                    <a:pt x="5886" y="10665"/>
                    <a:pt x="6051" y="10529"/>
                    <a:pt x="6073" y="10341"/>
                  </a:cubicBezTo>
                  <a:lnTo>
                    <a:pt x="6537" y="6864"/>
                  </a:lnTo>
                  <a:lnTo>
                    <a:pt x="10014" y="7329"/>
                  </a:lnTo>
                  <a:cubicBezTo>
                    <a:pt x="10029" y="7331"/>
                    <a:pt x="10044" y="7331"/>
                    <a:pt x="10058" y="7331"/>
                  </a:cubicBezTo>
                  <a:cubicBezTo>
                    <a:pt x="10243" y="7331"/>
                    <a:pt x="10409" y="7195"/>
                    <a:pt x="10431" y="7007"/>
                  </a:cubicBezTo>
                  <a:lnTo>
                    <a:pt x="10693" y="5031"/>
                  </a:lnTo>
                  <a:cubicBezTo>
                    <a:pt x="10716" y="4828"/>
                    <a:pt x="10574" y="4638"/>
                    <a:pt x="10371" y="4614"/>
                  </a:cubicBezTo>
                  <a:lnTo>
                    <a:pt x="6895" y="4150"/>
                  </a:lnTo>
                  <a:lnTo>
                    <a:pt x="7347" y="673"/>
                  </a:lnTo>
                  <a:cubicBezTo>
                    <a:pt x="7383" y="471"/>
                    <a:pt x="7240" y="280"/>
                    <a:pt x="7026" y="256"/>
                  </a:cubicBezTo>
                  <a:lnTo>
                    <a:pt x="5061" y="6"/>
                  </a:lnTo>
                  <a:cubicBezTo>
                    <a:pt x="5040" y="3"/>
                    <a:pt x="5019" y="1"/>
                    <a:pt x="4999" y="1"/>
                  </a:cubicBez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5077100" y="1715975"/>
              <a:ext cx="271200" cy="337725"/>
            </a:xfrm>
            <a:custGeom>
              <a:rect b="b" l="l" r="r" t="t"/>
              <a:pathLst>
                <a:path extrusionOk="0" h="13509" w="10848">
                  <a:moveTo>
                    <a:pt x="4153" y="414"/>
                  </a:moveTo>
                  <a:cubicBezTo>
                    <a:pt x="4440" y="414"/>
                    <a:pt x="4724" y="589"/>
                    <a:pt x="4775" y="982"/>
                  </a:cubicBezTo>
                  <a:cubicBezTo>
                    <a:pt x="4811" y="1173"/>
                    <a:pt x="4763" y="1375"/>
                    <a:pt x="4632" y="1518"/>
                  </a:cubicBezTo>
                  <a:lnTo>
                    <a:pt x="3835" y="1673"/>
                  </a:lnTo>
                  <a:cubicBezTo>
                    <a:pt x="3668" y="1578"/>
                    <a:pt x="3549" y="1411"/>
                    <a:pt x="3513" y="1209"/>
                  </a:cubicBezTo>
                  <a:cubicBezTo>
                    <a:pt x="3399" y="710"/>
                    <a:pt x="3779" y="414"/>
                    <a:pt x="4153" y="414"/>
                  </a:cubicBezTo>
                  <a:close/>
                  <a:moveTo>
                    <a:pt x="7868" y="2734"/>
                  </a:moveTo>
                  <a:cubicBezTo>
                    <a:pt x="8126" y="2734"/>
                    <a:pt x="8354" y="2923"/>
                    <a:pt x="8407" y="3185"/>
                  </a:cubicBezTo>
                  <a:lnTo>
                    <a:pt x="9788" y="10746"/>
                  </a:lnTo>
                  <a:cubicBezTo>
                    <a:pt x="9835" y="11043"/>
                    <a:pt x="9633" y="11329"/>
                    <a:pt x="9335" y="11377"/>
                  </a:cubicBezTo>
                  <a:lnTo>
                    <a:pt x="3073" y="12520"/>
                  </a:lnTo>
                  <a:cubicBezTo>
                    <a:pt x="3038" y="12527"/>
                    <a:pt x="3003" y="12530"/>
                    <a:pt x="2968" y="12530"/>
                  </a:cubicBezTo>
                  <a:cubicBezTo>
                    <a:pt x="2711" y="12530"/>
                    <a:pt x="2484" y="12342"/>
                    <a:pt x="2442" y="12079"/>
                  </a:cubicBezTo>
                  <a:lnTo>
                    <a:pt x="1061" y="4519"/>
                  </a:lnTo>
                  <a:cubicBezTo>
                    <a:pt x="1013" y="4221"/>
                    <a:pt x="1203" y="3935"/>
                    <a:pt x="1513" y="3888"/>
                  </a:cubicBezTo>
                  <a:lnTo>
                    <a:pt x="2251" y="3745"/>
                  </a:lnTo>
                  <a:cubicBezTo>
                    <a:pt x="2294" y="3960"/>
                    <a:pt x="2483" y="4107"/>
                    <a:pt x="2695" y="4107"/>
                  </a:cubicBezTo>
                  <a:cubicBezTo>
                    <a:pt x="2717" y="4107"/>
                    <a:pt x="2740" y="4105"/>
                    <a:pt x="2763" y="4102"/>
                  </a:cubicBezTo>
                  <a:lnTo>
                    <a:pt x="6668" y="3387"/>
                  </a:lnTo>
                  <a:cubicBezTo>
                    <a:pt x="6907" y="3340"/>
                    <a:pt x="7061" y="3114"/>
                    <a:pt x="7026" y="2875"/>
                  </a:cubicBezTo>
                  <a:lnTo>
                    <a:pt x="7764" y="2745"/>
                  </a:lnTo>
                  <a:cubicBezTo>
                    <a:pt x="7799" y="2737"/>
                    <a:pt x="7834" y="2734"/>
                    <a:pt x="7868" y="2734"/>
                  </a:cubicBezTo>
                  <a:close/>
                  <a:moveTo>
                    <a:pt x="4147" y="0"/>
                  </a:moveTo>
                  <a:cubicBezTo>
                    <a:pt x="4083" y="0"/>
                    <a:pt x="4018" y="6"/>
                    <a:pt x="3954" y="18"/>
                  </a:cubicBezTo>
                  <a:cubicBezTo>
                    <a:pt x="3358" y="125"/>
                    <a:pt x="2966" y="697"/>
                    <a:pt x="3073" y="1292"/>
                  </a:cubicBezTo>
                  <a:cubicBezTo>
                    <a:pt x="3108" y="1459"/>
                    <a:pt x="3180" y="1625"/>
                    <a:pt x="3287" y="1768"/>
                  </a:cubicBezTo>
                  <a:lnTo>
                    <a:pt x="2513" y="1911"/>
                  </a:lnTo>
                  <a:cubicBezTo>
                    <a:pt x="2192" y="1971"/>
                    <a:pt x="1989" y="2280"/>
                    <a:pt x="2037" y="2602"/>
                  </a:cubicBezTo>
                  <a:lnTo>
                    <a:pt x="2096" y="2875"/>
                  </a:lnTo>
                  <a:lnTo>
                    <a:pt x="811" y="3114"/>
                  </a:lnTo>
                  <a:cubicBezTo>
                    <a:pt x="322" y="3197"/>
                    <a:pt x="1" y="3661"/>
                    <a:pt x="96" y="4149"/>
                  </a:cubicBezTo>
                  <a:lnTo>
                    <a:pt x="1668" y="12770"/>
                  </a:lnTo>
                  <a:cubicBezTo>
                    <a:pt x="1742" y="13206"/>
                    <a:pt x="2121" y="13509"/>
                    <a:pt x="2549" y="13509"/>
                  </a:cubicBezTo>
                  <a:cubicBezTo>
                    <a:pt x="2600" y="13509"/>
                    <a:pt x="2652" y="13505"/>
                    <a:pt x="2704" y="13496"/>
                  </a:cubicBezTo>
                  <a:lnTo>
                    <a:pt x="10038" y="12150"/>
                  </a:lnTo>
                  <a:cubicBezTo>
                    <a:pt x="10526" y="12067"/>
                    <a:pt x="10848" y="11603"/>
                    <a:pt x="10752" y="11115"/>
                  </a:cubicBezTo>
                  <a:lnTo>
                    <a:pt x="9181" y="2483"/>
                  </a:lnTo>
                  <a:cubicBezTo>
                    <a:pt x="9097" y="2052"/>
                    <a:pt x="8726" y="1751"/>
                    <a:pt x="8313" y="1751"/>
                  </a:cubicBezTo>
                  <a:cubicBezTo>
                    <a:pt x="8257" y="1751"/>
                    <a:pt x="8201" y="1757"/>
                    <a:pt x="8145" y="1768"/>
                  </a:cubicBezTo>
                  <a:lnTo>
                    <a:pt x="6859" y="1994"/>
                  </a:lnTo>
                  <a:lnTo>
                    <a:pt x="6811" y="1721"/>
                  </a:lnTo>
                  <a:cubicBezTo>
                    <a:pt x="6758" y="1431"/>
                    <a:pt x="6500" y="1237"/>
                    <a:pt x="6223" y="1237"/>
                  </a:cubicBezTo>
                  <a:cubicBezTo>
                    <a:pt x="6193" y="1237"/>
                    <a:pt x="6163" y="1240"/>
                    <a:pt x="6133" y="1244"/>
                  </a:cubicBezTo>
                  <a:lnTo>
                    <a:pt x="5180" y="1423"/>
                  </a:lnTo>
                  <a:cubicBezTo>
                    <a:pt x="5240" y="1244"/>
                    <a:pt x="5240" y="1066"/>
                    <a:pt x="5216" y="899"/>
                  </a:cubicBezTo>
                  <a:cubicBezTo>
                    <a:pt x="5121" y="370"/>
                    <a:pt x="4658" y="0"/>
                    <a:pt x="4147" y="0"/>
                  </a:cubicBez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5125325" y="1837275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3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4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3" y="1"/>
                  </a:cubicBez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5177825" y="1825875"/>
              <a:ext cx="97050" cy="34050"/>
            </a:xfrm>
            <a:custGeom>
              <a:rect b="b" l="l" r="r" t="t"/>
              <a:pathLst>
                <a:path extrusionOk="0" h="1362" w="3882">
                  <a:moveTo>
                    <a:pt x="3285" y="1"/>
                  </a:moveTo>
                  <a:cubicBezTo>
                    <a:pt x="3247" y="1"/>
                    <a:pt x="3206" y="5"/>
                    <a:pt x="3163" y="15"/>
                  </a:cubicBezTo>
                  <a:lnTo>
                    <a:pt x="3151" y="15"/>
                  </a:lnTo>
                  <a:lnTo>
                    <a:pt x="556" y="492"/>
                  </a:lnTo>
                  <a:cubicBezTo>
                    <a:pt x="1" y="569"/>
                    <a:pt x="108" y="1362"/>
                    <a:pt x="599" y="1362"/>
                  </a:cubicBezTo>
                  <a:cubicBezTo>
                    <a:pt x="634" y="1362"/>
                    <a:pt x="671" y="1358"/>
                    <a:pt x="711" y="1349"/>
                  </a:cubicBezTo>
                  <a:lnTo>
                    <a:pt x="3306" y="873"/>
                  </a:lnTo>
                  <a:cubicBezTo>
                    <a:pt x="3882" y="817"/>
                    <a:pt x="3788" y="1"/>
                    <a:pt x="3285" y="1"/>
                  </a:cubicBez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2"/>
            <p:cNvSpPr/>
            <p:nvPr/>
          </p:nvSpPr>
          <p:spPr>
            <a:xfrm>
              <a:off x="5135150" y="1891150"/>
              <a:ext cx="46325" cy="38650"/>
            </a:xfrm>
            <a:custGeom>
              <a:rect b="b" l="l" r="r" t="t"/>
              <a:pathLst>
                <a:path extrusionOk="0" h="1546" w="1853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2" y="1502"/>
                    <a:pt x="854" y="1545"/>
                    <a:pt x="1001" y="1545"/>
                  </a:cubicBezTo>
                  <a:cubicBezTo>
                    <a:pt x="1450" y="1545"/>
                    <a:pt x="1852" y="1145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2"/>
            <p:cNvSpPr/>
            <p:nvPr/>
          </p:nvSpPr>
          <p:spPr>
            <a:xfrm>
              <a:off x="5189125" y="1879800"/>
              <a:ext cx="93700" cy="33750"/>
            </a:xfrm>
            <a:custGeom>
              <a:rect b="b" l="l" r="r" t="t"/>
              <a:pathLst>
                <a:path extrusionOk="0" h="1350" w="3748">
                  <a:moveTo>
                    <a:pt x="3128" y="0"/>
                  </a:moveTo>
                  <a:cubicBezTo>
                    <a:pt x="3117" y="0"/>
                    <a:pt x="3105" y="1"/>
                    <a:pt x="3092" y="2"/>
                  </a:cubicBezTo>
                  <a:lnTo>
                    <a:pt x="497" y="478"/>
                  </a:lnTo>
                  <a:cubicBezTo>
                    <a:pt x="0" y="628"/>
                    <a:pt x="120" y="1349"/>
                    <a:pt x="605" y="1349"/>
                  </a:cubicBezTo>
                  <a:cubicBezTo>
                    <a:pt x="620" y="1349"/>
                    <a:pt x="636" y="1348"/>
                    <a:pt x="652" y="1347"/>
                  </a:cubicBezTo>
                  <a:lnTo>
                    <a:pt x="3247" y="883"/>
                  </a:lnTo>
                  <a:cubicBezTo>
                    <a:pt x="3747" y="731"/>
                    <a:pt x="3634" y="0"/>
                    <a:pt x="3128" y="0"/>
                  </a:cubicBez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2"/>
            <p:cNvSpPr/>
            <p:nvPr/>
          </p:nvSpPr>
          <p:spPr>
            <a:xfrm>
              <a:off x="5145575" y="1948900"/>
              <a:ext cx="46625" cy="38625"/>
            </a:xfrm>
            <a:custGeom>
              <a:rect b="b" l="l" r="r" t="t"/>
              <a:pathLst>
                <a:path extrusionOk="0" h="1545" w="1865">
                  <a:moveTo>
                    <a:pt x="1014" y="0"/>
                  </a:moveTo>
                  <a:cubicBezTo>
                    <a:pt x="970" y="0"/>
                    <a:pt x="926" y="4"/>
                    <a:pt x="881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9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5199250" y="1937500"/>
              <a:ext cx="94400" cy="33775"/>
            </a:xfrm>
            <a:custGeom>
              <a:rect b="b" l="l" r="r" t="t"/>
              <a:pathLst>
                <a:path extrusionOk="0" h="1351" w="3776">
                  <a:moveTo>
                    <a:pt x="3162" y="0"/>
                  </a:moveTo>
                  <a:cubicBezTo>
                    <a:pt x="3143" y="0"/>
                    <a:pt x="3124" y="1"/>
                    <a:pt x="3104" y="3"/>
                  </a:cubicBezTo>
                  <a:lnTo>
                    <a:pt x="520" y="468"/>
                  </a:lnTo>
                  <a:cubicBezTo>
                    <a:pt x="0" y="606"/>
                    <a:pt x="120" y="1351"/>
                    <a:pt x="628" y="1351"/>
                  </a:cubicBezTo>
                  <a:cubicBezTo>
                    <a:pt x="643" y="1351"/>
                    <a:pt x="659" y="1350"/>
                    <a:pt x="675" y="1349"/>
                  </a:cubicBezTo>
                  <a:lnTo>
                    <a:pt x="3271" y="872"/>
                  </a:lnTo>
                  <a:cubicBezTo>
                    <a:pt x="3776" y="735"/>
                    <a:pt x="3661" y="0"/>
                    <a:pt x="3162" y="0"/>
                  </a:cubicBez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2"/>
            <p:cNvSpPr/>
            <p:nvPr/>
          </p:nvSpPr>
          <p:spPr>
            <a:xfrm>
              <a:off x="5102125" y="2188200"/>
              <a:ext cx="193200" cy="173650"/>
            </a:xfrm>
            <a:custGeom>
              <a:rect b="b" l="l" r="r" t="t"/>
              <a:pathLst>
                <a:path extrusionOk="0" h="6946" w="7728">
                  <a:moveTo>
                    <a:pt x="3895" y="0"/>
                  </a:moveTo>
                  <a:cubicBezTo>
                    <a:pt x="2864" y="0"/>
                    <a:pt x="1847" y="469"/>
                    <a:pt x="1179" y="1346"/>
                  </a:cubicBezTo>
                  <a:lnTo>
                    <a:pt x="6918" y="4965"/>
                  </a:lnTo>
                  <a:cubicBezTo>
                    <a:pt x="7727" y="3394"/>
                    <a:pt x="7203" y="1465"/>
                    <a:pt x="5703" y="524"/>
                  </a:cubicBezTo>
                  <a:cubicBezTo>
                    <a:pt x="5144" y="171"/>
                    <a:pt x="4517" y="0"/>
                    <a:pt x="3895" y="0"/>
                  </a:cubicBezTo>
                  <a:close/>
                  <a:moveTo>
                    <a:pt x="774" y="1989"/>
                  </a:moveTo>
                  <a:cubicBezTo>
                    <a:pt x="0" y="3548"/>
                    <a:pt x="488" y="5477"/>
                    <a:pt x="1953" y="6418"/>
                  </a:cubicBezTo>
                  <a:cubicBezTo>
                    <a:pt x="2520" y="6774"/>
                    <a:pt x="3154" y="6945"/>
                    <a:pt x="3783" y="6945"/>
                  </a:cubicBezTo>
                  <a:cubicBezTo>
                    <a:pt x="4815" y="6945"/>
                    <a:pt x="5832" y="6482"/>
                    <a:pt x="6513" y="5608"/>
                  </a:cubicBezTo>
                  <a:lnTo>
                    <a:pt x="774" y="1989"/>
                  </a:ln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2"/>
            <p:cNvSpPr/>
            <p:nvPr/>
          </p:nvSpPr>
          <p:spPr>
            <a:xfrm>
              <a:off x="5464650" y="1814925"/>
              <a:ext cx="152125" cy="140725"/>
            </a:xfrm>
            <a:custGeom>
              <a:rect b="b" l="l" r="r" t="t"/>
              <a:pathLst>
                <a:path extrusionOk="0" h="5629" w="6085">
                  <a:moveTo>
                    <a:pt x="3620" y="1"/>
                  </a:moveTo>
                  <a:lnTo>
                    <a:pt x="1215" y="1620"/>
                  </a:lnTo>
                  <a:cubicBezTo>
                    <a:pt x="251" y="2275"/>
                    <a:pt x="1" y="3585"/>
                    <a:pt x="656" y="4549"/>
                  </a:cubicBezTo>
                  <a:lnTo>
                    <a:pt x="763" y="4704"/>
                  </a:lnTo>
                  <a:cubicBezTo>
                    <a:pt x="1171" y="5305"/>
                    <a:pt x="1833" y="5629"/>
                    <a:pt x="2508" y="5629"/>
                  </a:cubicBezTo>
                  <a:cubicBezTo>
                    <a:pt x="2916" y="5629"/>
                    <a:pt x="3328" y="5510"/>
                    <a:pt x="3692" y="5264"/>
                  </a:cubicBezTo>
                  <a:lnTo>
                    <a:pt x="6085" y="3644"/>
                  </a:lnTo>
                  <a:lnTo>
                    <a:pt x="3620" y="1"/>
                  </a:ln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2"/>
            <p:cNvSpPr/>
            <p:nvPr/>
          </p:nvSpPr>
          <p:spPr>
            <a:xfrm>
              <a:off x="5567350" y="1756600"/>
              <a:ext cx="152125" cy="140800"/>
            </a:xfrm>
            <a:custGeom>
              <a:rect b="b" l="l" r="r" t="t"/>
              <a:pathLst>
                <a:path extrusionOk="0" h="5632" w="6085">
                  <a:moveTo>
                    <a:pt x="3588" y="1"/>
                  </a:moveTo>
                  <a:cubicBezTo>
                    <a:pt x="3177" y="1"/>
                    <a:pt x="2760" y="120"/>
                    <a:pt x="2394" y="369"/>
                  </a:cubicBezTo>
                  <a:lnTo>
                    <a:pt x="1" y="1989"/>
                  </a:lnTo>
                  <a:lnTo>
                    <a:pt x="2489" y="5632"/>
                  </a:lnTo>
                  <a:lnTo>
                    <a:pt x="4882" y="4001"/>
                  </a:lnTo>
                  <a:cubicBezTo>
                    <a:pt x="5835" y="3346"/>
                    <a:pt x="6085" y="2036"/>
                    <a:pt x="5430" y="1072"/>
                  </a:cubicBezTo>
                  <a:lnTo>
                    <a:pt x="5430" y="1072"/>
                  </a:lnTo>
                  <a:lnTo>
                    <a:pt x="5430" y="1084"/>
                  </a:lnTo>
                  <a:lnTo>
                    <a:pt x="5323" y="917"/>
                  </a:lnTo>
                  <a:cubicBezTo>
                    <a:pt x="4917" y="319"/>
                    <a:pt x="4259" y="1"/>
                    <a:pt x="3588" y="1"/>
                  </a:cubicBez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2"/>
            <p:cNvSpPr/>
            <p:nvPr/>
          </p:nvSpPr>
          <p:spPr>
            <a:xfrm>
              <a:off x="5420300" y="2105675"/>
              <a:ext cx="267925" cy="266925"/>
            </a:xfrm>
            <a:custGeom>
              <a:rect b="b" l="l" r="r" t="t"/>
              <a:pathLst>
                <a:path extrusionOk="0" h="10677" w="10717">
                  <a:moveTo>
                    <a:pt x="5017" y="1"/>
                  </a:moveTo>
                  <a:cubicBezTo>
                    <a:pt x="4832" y="1"/>
                    <a:pt x="4666" y="137"/>
                    <a:pt x="4644" y="325"/>
                  </a:cubicBezTo>
                  <a:lnTo>
                    <a:pt x="4180" y="3813"/>
                  </a:lnTo>
                  <a:lnTo>
                    <a:pt x="703" y="3349"/>
                  </a:lnTo>
                  <a:cubicBezTo>
                    <a:pt x="688" y="3347"/>
                    <a:pt x="674" y="3346"/>
                    <a:pt x="659" y="3346"/>
                  </a:cubicBezTo>
                  <a:cubicBezTo>
                    <a:pt x="474" y="3346"/>
                    <a:pt x="309" y="3483"/>
                    <a:pt x="287" y="3670"/>
                  </a:cubicBezTo>
                  <a:lnTo>
                    <a:pt x="37" y="5635"/>
                  </a:lnTo>
                  <a:cubicBezTo>
                    <a:pt x="1" y="5837"/>
                    <a:pt x="144" y="6028"/>
                    <a:pt x="346" y="6052"/>
                  </a:cubicBezTo>
                  <a:lnTo>
                    <a:pt x="3823" y="6516"/>
                  </a:lnTo>
                  <a:lnTo>
                    <a:pt x="3370" y="9993"/>
                  </a:lnTo>
                  <a:cubicBezTo>
                    <a:pt x="3335" y="10195"/>
                    <a:pt x="3477" y="10386"/>
                    <a:pt x="3692" y="10409"/>
                  </a:cubicBezTo>
                  <a:lnTo>
                    <a:pt x="5656" y="10671"/>
                  </a:lnTo>
                  <a:cubicBezTo>
                    <a:pt x="5677" y="10675"/>
                    <a:pt x="5698" y="10677"/>
                    <a:pt x="5718" y="10677"/>
                  </a:cubicBezTo>
                  <a:cubicBezTo>
                    <a:pt x="5896" y="10677"/>
                    <a:pt x="6052" y="10542"/>
                    <a:pt x="6073" y="10350"/>
                  </a:cubicBezTo>
                  <a:lnTo>
                    <a:pt x="6537" y="6873"/>
                  </a:lnTo>
                  <a:lnTo>
                    <a:pt x="10014" y="7338"/>
                  </a:lnTo>
                  <a:cubicBezTo>
                    <a:pt x="10029" y="7339"/>
                    <a:pt x="10044" y="7340"/>
                    <a:pt x="10058" y="7340"/>
                  </a:cubicBezTo>
                  <a:cubicBezTo>
                    <a:pt x="10243" y="7340"/>
                    <a:pt x="10409" y="7204"/>
                    <a:pt x="10431" y="7016"/>
                  </a:cubicBezTo>
                  <a:lnTo>
                    <a:pt x="10693" y="5040"/>
                  </a:lnTo>
                  <a:cubicBezTo>
                    <a:pt x="10716" y="4837"/>
                    <a:pt x="10574" y="4647"/>
                    <a:pt x="10371" y="4623"/>
                  </a:cubicBezTo>
                  <a:lnTo>
                    <a:pt x="6895" y="4159"/>
                  </a:lnTo>
                  <a:lnTo>
                    <a:pt x="7347" y="682"/>
                  </a:lnTo>
                  <a:cubicBezTo>
                    <a:pt x="7383" y="480"/>
                    <a:pt x="7240" y="289"/>
                    <a:pt x="7026" y="265"/>
                  </a:cubicBezTo>
                  <a:lnTo>
                    <a:pt x="5061" y="3"/>
                  </a:lnTo>
                  <a:cubicBezTo>
                    <a:pt x="5046" y="2"/>
                    <a:pt x="5031" y="1"/>
                    <a:pt x="5017" y="1"/>
                  </a:cubicBez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2"/>
            <p:cNvSpPr/>
            <p:nvPr/>
          </p:nvSpPr>
          <p:spPr>
            <a:xfrm>
              <a:off x="5077100" y="2510400"/>
              <a:ext cx="271200" cy="337175"/>
            </a:xfrm>
            <a:custGeom>
              <a:rect b="b" l="l" r="r" t="t"/>
              <a:pathLst>
                <a:path extrusionOk="0" h="13487" w="10848">
                  <a:moveTo>
                    <a:pt x="4151" y="408"/>
                  </a:moveTo>
                  <a:cubicBezTo>
                    <a:pt x="4439" y="408"/>
                    <a:pt x="4723" y="582"/>
                    <a:pt x="4775" y="971"/>
                  </a:cubicBezTo>
                  <a:cubicBezTo>
                    <a:pt x="4811" y="1162"/>
                    <a:pt x="4763" y="1364"/>
                    <a:pt x="4632" y="1507"/>
                  </a:cubicBezTo>
                  <a:lnTo>
                    <a:pt x="3835" y="1662"/>
                  </a:lnTo>
                  <a:cubicBezTo>
                    <a:pt x="3668" y="1567"/>
                    <a:pt x="3549" y="1400"/>
                    <a:pt x="3513" y="1209"/>
                  </a:cubicBezTo>
                  <a:lnTo>
                    <a:pt x="3513" y="1197"/>
                  </a:lnTo>
                  <a:cubicBezTo>
                    <a:pt x="3399" y="700"/>
                    <a:pt x="3778" y="408"/>
                    <a:pt x="4151" y="408"/>
                  </a:cubicBezTo>
                  <a:close/>
                  <a:moveTo>
                    <a:pt x="7856" y="2711"/>
                  </a:moveTo>
                  <a:cubicBezTo>
                    <a:pt x="8114" y="2711"/>
                    <a:pt x="8342" y="2899"/>
                    <a:pt x="8395" y="3162"/>
                  </a:cubicBezTo>
                  <a:lnTo>
                    <a:pt x="9788" y="10734"/>
                  </a:lnTo>
                  <a:cubicBezTo>
                    <a:pt x="9835" y="11032"/>
                    <a:pt x="9633" y="11318"/>
                    <a:pt x="9335" y="11365"/>
                  </a:cubicBezTo>
                  <a:lnTo>
                    <a:pt x="3073" y="12508"/>
                  </a:lnTo>
                  <a:cubicBezTo>
                    <a:pt x="3038" y="12515"/>
                    <a:pt x="3003" y="12519"/>
                    <a:pt x="2968" y="12519"/>
                  </a:cubicBezTo>
                  <a:cubicBezTo>
                    <a:pt x="2711" y="12519"/>
                    <a:pt x="2484" y="12330"/>
                    <a:pt x="2442" y="12068"/>
                  </a:cubicBezTo>
                  <a:lnTo>
                    <a:pt x="1061" y="4495"/>
                  </a:lnTo>
                  <a:cubicBezTo>
                    <a:pt x="1001" y="4198"/>
                    <a:pt x="1203" y="3912"/>
                    <a:pt x="1501" y="3864"/>
                  </a:cubicBezTo>
                  <a:lnTo>
                    <a:pt x="2251" y="3722"/>
                  </a:lnTo>
                  <a:cubicBezTo>
                    <a:pt x="2283" y="3932"/>
                    <a:pt x="2463" y="4087"/>
                    <a:pt x="2669" y="4087"/>
                  </a:cubicBezTo>
                  <a:cubicBezTo>
                    <a:pt x="2696" y="4087"/>
                    <a:pt x="2724" y="4084"/>
                    <a:pt x="2751" y="4079"/>
                  </a:cubicBezTo>
                  <a:lnTo>
                    <a:pt x="6668" y="3364"/>
                  </a:lnTo>
                  <a:cubicBezTo>
                    <a:pt x="6895" y="3317"/>
                    <a:pt x="7061" y="3091"/>
                    <a:pt x="7014" y="2852"/>
                  </a:cubicBezTo>
                  <a:lnTo>
                    <a:pt x="7752" y="2721"/>
                  </a:lnTo>
                  <a:cubicBezTo>
                    <a:pt x="7787" y="2714"/>
                    <a:pt x="7822" y="2711"/>
                    <a:pt x="7856" y="2711"/>
                  </a:cubicBezTo>
                  <a:close/>
                  <a:moveTo>
                    <a:pt x="4151" y="1"/>
                  </a:moveTo>
                  <a:cubicBezTo>
                    <a:pt x="4086" y="1"/>
                    <a:pt x="4020" y="7"/>
                    <a:pt x="3954" y="19"/>
                  </a:cubicBezTo>
                  <a:cubicBezTo>
                    <a:pt x="3358" y="126"/>
                    <a:pt x="2966" y="685"/>
                    <a:pt x="3073" y="1281"/>
                  </a:cubicBezTo>
                  <a:cubicBezTo>
                    <a:pt x="3108" y="1447"/>
                    <a:pt x="3180" y="1614"/>
                    <a:pt x="3287" y="1757"/>
                  </a:cubicBezTo>
                  <a:lnTo>
                    <a:pt x="2513" y="1900"/>
                  </a:lnTo>
                  <a:cubicBezTo>
                    <a:pt x="2192" y="1959"/>
                    <a:pt x="1989" y="2257"/>
                    <a:pt x="2037" y="2579"/>
                  </a:cubicBezTo>
                  <a:lnTo>
                    <a:pt x="2096" y="2864"/>
                  </a:lnTo>
                  <a:lnTo>
                    <a:pt x="811" y="3091"/>
                  </a:lnTo>
                  <a:cubicBezTo>
                    <a:pt x="322" y="3186"/>
                    <a:pt x="1" y="3650"/>
                    <a:pt x="96" y="4126"/>
                  </a:cubicBezTo>
                  <a:lnTo>
                    <a:pt x="1668" y="12758"/>
                  </a:lnTo>
                  <a:cubicBezTo>
                    <a:pt x="1742" y="13193"/>
                    <a:pt x="2119" y="13486"/>
                    <a:pt x="2545" y="13486"/>
                  </a:cubicBezTo>
                  <a:cubicBezTo>
                    <a:pt x="2597" y="13486"/>
                    <a:pt x="2650" y="13482"/>
                    <a:pt x="2704" y="13473"/>
                  </a:cubicBezTo>
                  <a:lnTo>
                    <a:pt x="10038" y="12139"/>
                  </a:lnTo>
                  <a:cubicBezTo>
                    <a:pt x="10526" y="12044"/>
                    <a:pt x="10848" y="11580"/>
                    <a:pt x="10752" y="11091"/>
                  </a:cubicBezTo>
                  <a:lnTo>
                    <a:pt x="9181" y="2459"/>
                  </a:lnTo>
                  <a:cubicBezTo>
                    <a:pt x="9096" y="2025"/>
                    <a:pt x="8718" y="1732"/>
                    <a:pt x="8300" y="1732"/>
                  </a:cubicBezTo>
                  <a:cubicBezTo>
                    <a:pt x="8249" y="1732"/>
                    <a:pt x="8197" y="1736"/>
                    <a:pt x="8145" y="1745"/>
                  </a:cubicBezTo>
                  <a:lnTo>
                    <a:pt x="6859" y="1983"/>
                  </a:lnTo>
                  <a:lnTo>
                    <a:pt x="6811" y="1709"/>
                  </a:lnTo>
                  <a:cubicBezTo>
                    <a:pt x="6758" y="1419"/>
                    <a:pt x="6500" y="1226"/>
                    <a:pt x="6223" y="1226"/>
                  </a:cubicBezTo>
                  <a:cubicBezTo>
                    <a:pt x="6193" y="1226"/>
                    <a:pt x="6163" y="1228"/>
                    <a:pt x="6133" y="1233"/>
                  </a:cubicBezTo>
                  <a:lnTo>
                    <a:pt x="5180" y="1412"/>
                  </a:lnTo>
                  <a:cubicBezTo>
                    <a:pt x="5240" y="1245"/>
                    <a:pt x="5240" y="1066"/>
                    <a:pt x="5216" y="888"/>
                  </a:cubicBezTo>
                  <a:cubicBezTo>
                    <a:pt x="5121" y="360"/>
                    <a:pt x="4661" y="1"/>
                    <a:pt x="4151" y="1"/>
                  </a:cubicBez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2"/>
            <p:cNvSpPr/>
            <p:nvPr/>
          </p:nvSpPr>
          <p:spPr>
            <a:xfrm>
              <a:off x="5125325" y="2631725"/>
              <a:ext cx="46550" cy="38625"/>
            </a:xfrm>
            <a:custGeom>
              <a:rect b="b" l="l" r="r" t="t"/>
              <a:pathLst>
                <a:path extrusionOk="0" h="1545" w="1862">
                  <a:moveTo>
                    <a:pt x="1003" y="0"/>
                  </a:moveTo>
                  <a:cubicBezTo>
                    <a:pt x="959" y="0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4" y="1545"/>
                    <a:pt x="1861" y="1142"/>
                    <a:pt x="1763" y="631"/>
                  </a:cubicBezTo>
                  <a:cubicBezTo>
                    <a:pt x="1699" y="258"/>
                    <a:pt x="1369" y="0"/>
                    <a:pt x="1003" y="0"/>
                  </a:cubicBez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2"/>
            <p:cNvSpPr/>
            <p:nvPr/>
          </p:nvSpPr>
          <p:spPr>
            <a:xfrm>
              <a:off x="5178250" y="2620125"/>
              <a:ext cx="96200" cy="33850"/>
            </a:xfrm>
            <a:custGeom>
              <a:rect b="b" l="l" r="r" t="t"/>
              <a:pathLst>
                <a:path extrusionOk="0" h="1354" w="3848">
                  <a:moveTo>
                    <a:pt x="3250" y="0"/>
                  </a:moveTo>
                  <a:cubicBezTo>
                    <a:pt x="3217" y="0"/>
                    <a:pt x="3183" y="4"/>
                    <a:pt x="3146" y="11"/>
                  </a:cubicBezTo>
                  <a:lnTo>
                    <a:pt x="3134" y="11"/>
                  </a:lnTo>
                  <a:lnTo>
                    <a:pt x="539" y="487"/>
                  </a:lnTo>
                  <a:cubicBezTo>
                    <a:pt x="1" y="588"/>
                    <a:pt x="106" y="1354"/>
                    <a:pt x="597" y="1354"/>
                  </a:cubicBezTo>
                  <a:cubicBezTo>
                    <a:pt x="628" y="1354"/>
                    <a:pt x="660" y="1351"/>
                    <a:pt x="694" y="1345"/>
                  </a:cubicBezTo>
                  <a:lnTo>
                    <a:pt x="3289" y="868"/>
                  </a:lnTo>
                  <a:cubicBezTo>
                    <a:pt x="3847" y="790"/>
                    <a:pt x="3746" y="0"/>
                    <a:pt x="3250" y="0"/>
                  </a:cubicBez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2"/>
            <p:cNvSpPr/>
            <p:nvPr/>
          </p:nvSpPr>
          <p:spPr>
            <a:xfrm>
              <a:off x="5135150" y="2685525"/>
              <a:ext cx="46325" cy="38700"/>
            </a:xfrm>
            <a:custGeom>
              <a:rect b="b" l="l" r="r" t="t"/>
              <a:pathLst>
                <a:path extrusionOk="0" h="1548" w="1853">
                  <a:moveTo>
                    <a:pt x="1015" y="0"/>
                  </a:moveTo>
                  <a:cubicBezTo>
                    <a:pt x="967" y="0"/>
                    <a:pt x="919" y="5"/>
                    <a:pt x="870" y="15"/>
                  </a:cubicBezTo>
                  <a:cubicBezTo>
                    <a:pt x="191" y="122"/>
                    <a:pt x="1" y="1015"/>
                    <a:pt x="560" y="1408"/>
                  </a:cubicBezTo>
                  <a:cubicBezTo>
                    <a:pt x="701" y="1505"/>
                    <a:pt x="853" y="1548"/>
                    <a:pt x="1000" y="1548"/>
                  </a:cubicBezTo>
                  <a:cubicBezTo>
                    <a:pt x="1449" y="1548"/>
                    <a:pt x="1852" y="1145"/>
                    <a:pt x="1763" y="634"/>
                  </a:cubicBezTo>
                  <a:cubicBezTo>
                    <a:pt x="1700" y="266"/>
                    <a:pt x="1377" y="0"/>
                    <a:pt x="1015" y="0"/>
                  </a:cubicBez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2"/>
            <p:cNvSpPr/>
            <p:nvPr/>
          </p:nvSpPr>
          <p:spPr>
            <a:xfrm>
              <a:off x="5189125" y="2673950"/>
              <a:ext cx="93700" cy="33725"/>
            </a:xfrm>
            <a:custGeom>
              <a:rect b="b" l="l" r="r" t="t"/>
              <a:pathLst>
                <a:path extrusionOk="0" h="1349" w="3748">
                  <a:moveTo>
                    <a:pt x="3128" y="0"/>
                  </a:moveTo>
                  <a:cubicBezTo>
                    <a:pt x="3117" y="0"/>
                    <a:pt x="3105" y="1"/>
                    <a:pt x="3092" y="1"/>
                  </a:cubicBezTo>
                  <a:lnTo>
                    <a:pt x="497" y="478"/>
                  </a:lnTo>
                  <a:cubicBezTo>
                    <a:pt x="0" y="628"/>
                    <a:pt x="120" y="1349"/>
                    <a:pt x="605" y="1349"/>
                  </a:cubicBezTo>
                  <a:cubicBezTo>
                    <a:pt x="620" y="1349"/>
                    <a:pt x="636" y="1348"/>
                    <a:pt x="652" y="1347"/>
                  </a:cubicBezTo>
                  <a:lnTo>
                    <a:pt x="3247" y="882"/>
                  </a:lnTo>
                  <a:cubicBezTo>
                    <a:pt x="3747" y="731"/>
                    <a:pt x="3634" y="0"/>
                    <a:pt x="3128" y="0"/>
                  </a:cubicBez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2"/>
            <p:cNvSpPr/>
            <p:nvPr/>
          </p:nvSpPr>
          <p:spPr>
            <a:xfrm>
              <a:off x="5145575" y="2743050"/>
              <a:ext cx="46625" cy="38625"/>
            </a:xfrm>
            <a:custGeom>
              <a:rect b="b" l="l" r="r" t="t"/>
              <a:pathLst>
                <a:path extrusionOk="0" h="1545" w="1865">
                  <a:moveTo>
                    <a:pt x="1014" y="0"/>
                  </a:moveTo>
                  <a:cubicBezTo>
                    <a:pt x="970" y="0"/>
                    <a:pt x="926" y="4"/>
                    <a:pt x="881" y="11"/>
                  </a:cubicBezTo>
                  <a:cubicBezTo>
                    <a:pt x="191" y="131"/>
                    <a:pt x="0" y="1012"/>
                    <a:pt x="572" y="1404"/>
                  </a:cubicBezTo>
                  <a:cubicBezTo>
                    <a:pt x="710" y="1501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8"/>
                    <a:pt x="1379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2"/>
            <p:cNvSpPr/>
            <p:nvPr/>
          </p:nvSpPr>
          <p:spPr>
            <a:xfrm>
              <a:off x="5199050" y="2731600"/>
              <a:ext cx="94800" cy="33850"/>
            </a:xfrm>
            <a:custGeom>
              <a:rect b="b" l="l" r="r" t="t"/>
              <a:pathLst>
                <a:path extrusionOk="0" h="1354" w="3792">
                  <a:moveTo>
                    <a:pt x="3180" y="1"/>
                  </a:moveTo>
                  <a:cubicBezTo>
                    <a:pt x="3158" y="1"/>
                    <a:pt x="3136" y="2"/>
                    <a:pt x="3112" y="5"/>
                  </a:cubicBezTo>
                  <a:lnTo>
                    <a:pt x="528" y="469"/>
                  </a:lnTo>
                  <a:cubicBezTo>
                    <a:pt x="0" y="607"/>
                    <a:pt x="114" y="1354"/>
                    <a:pt x="625" y="1354"/>
                  </a:cubicBezTo>
                  <a:cubicBezTo>
                    <a:pt x="644" y="1354"/>
                    <a:pt x="663" y="1353"/>
                    <a:pt x="683" y="1351"/>
                  </a:cubicBezTo>
                  <a:lnTo>
                    <a:pt x="3279" y="874"/>
                  </a:lnTo>
                  <a:cubicBezTo>
                    <a:pt x="3792" y="749"/>
                    <a:pt x="3682" y="1"/>
                    <a:pt x="3180" y="1"/>
                  </a:cubicBez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2"/>
            <p:cNvSpPr/>
            <p:nvPr/>
          </p:nvSpPr>
          <p:spPr>
            <a:xfrm>
              <a:off x="5100925" y="2982275"/>
              <a:ext cx="194400" cy="174225"/>
            </a:xfrm>
            <a:custGeom>
              <a:rect b="b" l="l" r="r" t="t"/>
              <a:pathLst>
                <a:path extrusionOk="0" h="6969" w="7776">
                  <a:moveTo>
                    <a:pt x="3935" y="0"/>
                  </a:moveTo>
                  <a:cubicBezTo>
                    <a:pt x="2906" y="0"/>
                    <a:pt x="1894" y="467"/>
                    <a:pt x="1227" y="1349"/>
                  </a:cubicBezTo>
                  <a:lnTo>
                    <a:pt x="6966" y="4968"/>
                  </a:lnTo>
                  <a:cubicBezTo>
                    <a:pt x="7775" y="3396"/>
                    <a:pt x="7251" y="1468"/>
                    <a:pt x="5751" y="527"/>
                  </a:cubicBezTo>
                  <a:cubicBezTo>
                    <a:pt x="5189" y="172"/>
                    <a:pt x="4559" y="0"/>
                    <a:pt x="3935" y="0"/>
                  </a:cubicBezTo>
                  <a:close/>
                  <a:moveTo>
                    <a:pt x="822" y="1992"/>
                  </a:moveTo>
                  <a:lnTo>
                    <a:pt x="822" y="1992"/>
                  </a:lnTo>
                  <a:cubicBezTo>
                    <a:pt x="0" y="3563"/>
                    <a:pt x="524" y="5492"/>
                    <a:pt x="2024" y="6444"/>
                  </a:cubicBezTo>
                  <a:cubicBezTo>
                    <a:pt x="2584" y="6798"/>
                    <a:pt x="3213" y="6968"/>
                    <a:pt x="3836" y="6968"/>
                  </a:cubicBezTo>
                  <a:cubicBezTo>
                    <a:pt x="4871" y="6968"/>
                    <a:pt x="5892" y="6500"/>
                    <a:pt x="6561" y="5623"/>
                  </a:cubicBezTo>
                  <a:lnTo>
                    <a:pt x="822" y="1992"/>
                  </a:ln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2"/>
            <p:cNvSpPr/>
            <p:nvPr/>
          </p:nvSpPr>
          <p:spPr>
            <a:xfrm>
              <a:off x="5464650" y="2609075"/>
              <a:ext cx="152125" cy="140725"/>
            </a:xfrm>
            <a:custGeom>
              <a:rect b="b" l="l" r="r" t="t"/>
              <a:pathLst>
                <a:path extrusionOk="0" h="5629" w="6085">
                  <a:moveTo>
                    <a:pt x="3620" y="1"/>
                  </a:moveTo>
                  <a:lnTo>
                    <a:pt x="1215" y="1620"/>
                  </a:lnTo>
                  <a:cubicBezTo>
                    <a:pt x="251" y="2275"/>
                    <a:pt x="1" y="3585"/>
                    <a:pt x="656" y="4549"/>
                  </a:cubicBezTo>
                  <a:lnTo>
                    <a:pt x="763" y="4716"/>
                  </a:lnTo>
                  <a:cubicBezTo>
                    <a:pt x="1170" y="5308"/>
                    <a:pt x="1831" y="5629"/>
                    <a:pt x="2505" y="5629"/>
                  </a:cubicBezTo>
                  <a:cubicBezTo>
                    <a:pt x="2914" y="5629"/>
                    <a:pt x="3327" y="5511"/>
                    <a:pt x="3692" y="5263"/>
                  </a:cubicBezTo>
                  <a:lnTo>
                    <a:pt x="6085" y="3644"/>
                  </a:lnTo>
                  <a:lnTo>
                    <a:pt x="3620" y="1"/>
                  </a:ln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2"/>
            <p:cNvSpPr/>
            <p:nvPr/>
          </p:nvSpPr>
          <p:spPr>
            <a:xfrm>
              <a:off x="5567350" y="2550550"/>
              <a:ext cx="152125" cy="141000"/>
            </a:xfrm>
            <a:custGeom>
              <a:rect b="b" l="l" r="r" t="t"/>
              <a:pathLst>
                <a:path extrusionOk="0" h="5640" w="6085">
                  <a:moveTo>
                    <a:pt x="3577" y="0"/>
                  </a:moveTo>
                  <a:cubicBezTo>
                    <a:pt x="3169" y="0"/>
                    <a:pt x="2757" y="119"/>
                    <a:pt x="2394" y="365"/>
                  </a:cubicBezTo>
                  <a:lnTo>
                    <a:pt x="1" y="1996"/>
                  </a:lnTo>
                  <a:lnTo>
                    <a:pt x="2489" y="5640"/>
                  </a:lnTo>
                  <a:lnTo>
                    <a:pt x="4882" y="4009"/>
                  </a:lnTo>
                  <a:cubicBezTo>
                    <a:pt x="5835" y="3354"/>
                    <a:pt x="6085" y="2044"/>
                    <a:pt x="5430" y="1080"/>
                  </a:cubicBezTo>
                  <a:lnTo>
                    <a:pt x="5323" y="925"/>
                  </a:lnTo>
                  <a:cubicBezTo>
                    <a:pt x="4914" y="324"/>
                    <a:pt x="4252" y="0"/>
                    <a:pt x="3577" y="0"/>
                  </a:cubicBez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2"/>
            <p:cNvSpPr/>
            <p:nvPr/>
          </p:nvSpPr>
          <p:spPr>
            <a:xfrm>
              <a:off x="5420300" y="2899825"/>
              <a:ext cx="267925" cy="266925"/>
            </a:xfrm>
            <a:custGeom>
              <a:rect b="b" l="l" r="r" t="t"/>
              <a:pathLst>
                <a:path extrusionOk="0" h="10677" w="10717">
                  <a:moveTo>
                    <a:pt x="5017" y="1"/>
                  </a:moveTo>
                  <a:cubicBezTo>
                    <a:pt x="4832" y="1"/>
                    <a:pt x="4666" y="137"/>
                    <a:pt x="4644" y="325"/>
                  </a:cubicBezTo>
                  <a:lnTo>
                    <a:pt x="4180" y="3801"/>
                  </a:lnTo>
                  <a:lnTo>
                    <a:pt x="703" y="3349"/>
                  </a:lnTo>
                  <a:cubicBezTo>
                    <a:pt x="682" y="3345"/>
                    <a:pt x="662" y="3343"/>
                    <a:pt x="641" y="3343"/>
                  </a:cubicBezTo>
                  <a:cubicBezTo>
                    <a:pt x="463" y="3343"/>
                    <a:pt x="308" y="3478"/>
                    <a:pt x="287" y="3670"/>
                  </a:cubicBezTo>
                  <a:lnTo>
                    <a:pt x="37" y="5647"/>
                  </a:lnTo>
                  <a:cubicBezTo>
                    <a:pt x="1" y="5849"/>
                    <a:pt x="144" y="6028"/>
                    <a:pt x="346" y="6063"/>
                  </a:cubicBezTo>
                  <a:lnTo>
                    <a:pt x="3823" y="6516"/>
                  </a:lnTo>
                  <a:lnTo>
                    <a:pt x="3370" y="10004"/>
                  </a:lnTo>
                  <a:cubicBezTo>
                    <a:pt x="3335" y="10207"/>
                    <a:pt x="3477" y="10385"/>
                    <a:pt x="3692" y="10421"/>
                  </a:cubicBezTo>
                  <a:lnTo>
                    <a:pt x="5656" y="10671"/>
                  </a:lnTo>
                  <a:cubicBezTo>
                    <a:pt x="5677" y="10675"/>
                    <a:pt x="5698" y="10677"/>
                    <a:pt x="5719" y="10677"/>
                  </a:cubicBezTo>
                  <a:cubicBezTo>
                    <a:pt x="5896" y="10677"/>
                    <a:pt x="6052" y="10543"/>
                    <a:pt x="6073" y="10362"/>
                  </a:cubicBezTo>
                  <a:lnTo>
                    <a:pt x="6537" y="6873"/>
                  </a:lnTo>
                  <a:lnTo>
                    <a:pt x="10014" y="7337"/>
                  </a:lnTo>
                  <a:cubicBezTo>
                    <a:pt x="10029" y="7339"/>
                    <a:pt x="10044" y="7340"/>
                    <a:pt x="10058" y="7340"/>
                  </a:cubicBezTo>
                  <a:cubicBezTo>
                    <a:pt x="10243" y="7340"/>
                    <a:pt x="10409" y="7204"/>
                    <a:pt x="10431" y="7016"/>
                  </a:cubicBezTo>
                  <a:lnTo>
                    <a:pt x="10693" y="5039"/>
                  </a:lnTo>
                  <a:cubicBezTo>
                    <a:pt x="10716" y="4837"/>
                    <a:pt x="10574" y="4647"/>
                    <a:pt x="10371" y="4623"/>
                  </a:cubicBezTo>
                  <a:lnTo>
                    <a:pt x="6895" y="4158"/>
                  </a:lnTo>
                  <a:lnTo>
                    <a:pt x="7347" y="682"/>
                  </a:lnTo>
                  <a:cubicBezTo>
                    <a:pt x="7383" y="479"/>
                    <a:pt x="7240" y="289"/>
                    <a:pt x="7026" y="265"/>
                  </a:cubicBezTo>
                  <a:lnTo>
                    <a:pt x="5061" y="3"/>
                  </a:lnTo>
                  <a:cubicBezTo>
                    <a:pt x="5046" y="1"/>
                    <a:pt x="5031" y="1"/>
                    <a:pt x="5017" y="1"/>
                  </a:cubicBez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2"/>
            <p:cNvSpPr/>
            <p:nvPr/>
          </p:nvSpPr>
          <p:spPr>
            <a:xfrm>
              <a:off x="5077100" y="3304550"/>
              <a:ext cx="271200" cy="337750"/>
            </a:xfrm>
            <a:custGeom>
              <a:rect b="b" l="l" r="r" t="t"/>
              <a:pathLst>
                <a:path extrusionOk="0" h="13510" w="10848">
                  <a:moveTo>
                    <a:pt x="4157" y="412"/>
                  </a:moveTo>
                  <a:cubicBezTo>
                    <a:pt x="4443" y="412"/>
                    <a:pt x="4724" y="585"/>
                    <a:pt x="4775" y="971"/>
                  </a:cubicBezTo>
                  <a:cubicBezTo>
                    <a:pt x="4811" y="1173"/>
                    <a:pt x="4763" y="1364"/>
                    <a:pt x="4632" y="1519"/>
                  </a:cubicBezTo>
                  <a:lnTo>
                    <a:pt x="3835" y="1662"/>
                  </a:lnTo>
                  <a:cubicBezTo>
                    <a:pt x="3668" y="1566"/>
                    <a:pt x="3549" y="1400"/>
                    <a:pt x="3513" y="1209"/>
                  </a:cubicBezTo>
                  <a:cubicBezTo>
                    <a:pt x="3398" y="709"/>
                    <a:pt x="3782" y="412"/>
                    <a:pt x="4157" y="412"/>
                  </a:cubicBezTo>
                  <a:close/>
                  <a:moveTo>
                    <a:pt x="7861" y="2722"/>
                  </a:moveTo>
                  <a:cubicBezTo>
                    <a:pt x="8117" y="2722"/>
                    <a:pt x="8343" y="2901"/>
                    <a:pt x="8395" y="3162"/>
                  </a:cubicBezTo>
                  <a:lnTo>
                    <a:pt x="9788" y="10746"/>
                  </a:lnTo>
                  <a:cubicBezTo>
                    <a:pt x="9835" y="11044"/>
                    <a:pt x="9633" y="11329"/>
                    <a:pt x="9335" y="11377"/>
                  </a:cubicBezTo>
                  <a:lnTo>
                    <a:pt x="3073" y="12520"/>
                  </a:lnTo>
                  <a:cubicBezTo>
                    <a:pt x="3042" y="12525"/>
                    <a:pt x="3012" y="12527"/>
                    <a:pt x="2982" y="12527"/>
                  </a:cubicBezTo>
                  <a:cubicBezTo>
                    <a:pt x="2719" y="12527"/>
                    <a:pt x="2484" y="12345"/>
                    <a:pt x="2442" y="12068"/>
                  </a:cubicBezTo>
                  <a:lnTo>
                    <a:pt x="1061" y="4507"/>
                  </a:lnTo>
                  <a:cubicBezTo>
                    <a:pt x="1001" y="4210"/>
                    <a:pt x="1203" y="3924"/>
                    <a:pt x="1501" y="3864"/>
                  </a:cubicBezTo>
                  <a:lnTo>
                    <a:pt x="2251" y="3733"/>
                  </a:lnTo>
                  <a:cubicBezTo>
                    <a:pt x="2283" y="3942"/>
                    <a:pt x="2461" y="4087"/>
                    <a:pt x="2665" y="4087"/>
                  </a:cubicBezTo>
                  <a:cubicBezTo>
                    <a:pt x="2693" y="4087"/>
                    <a:pt x="2722" y="4084"/>
                    <a:pt x="2751" y="4079"/>
                  </a:cubicBezTo>
                  <a:lnTo>
                    <a:pt x="6668" y="3376"/>
                  </a:lnTo>
                  <a:cubicBezTo>
                    <a:pt x="6895" y="3328"/>
                    <a:pt x="7061" y="3102"/>
                    <a:pt x="7014" y="2864"/>
                  </a:cubicBezTo>
                  <a:lnTo>
                    <a:pt x="7752" y="2733"/>
                  </a:lnTo>
                  <a:cubicBezTo>
                    <a:pt x="7789" y="2726"/>
                    <a:pt x="7825" y="2722"/>
                    <a:pt x="7861" y="2722"/>
                  </a:cubicBezTo>
                  <a:close/>
                  <a:moveTo>
                    <a:pt x="4147" y="1"/>
                  </a:moveTo>
                  <a:cubicBezTo>
                    <a:pt x="4083" y="1"/>
                    <a:pt x="4018" y="7"/>
                    <a:pt x="3954" y="19"/>
                  </a:cubicBezTo>
                  <a:cubicBezTo>
                    <a:pt x="3358" y="126"/>
                    <a:pt x="2966" y="697"/>
                    <a:pt x="3073" y="1281"/>
                  </a:cubicBezTo>
                  <a:cubicBezTo>
                    <a:pt x="3108" y="1459"/>
                    <a:pt x="3180" y="1626"/>
                    <a:pt x="3287" y="1757"/>
                  </a:cubicBezTo>
                  <a:lnTo>
                    <a:pt x="2513" y="1912"/>
                  </a:lnTo>
                  <a:cubicBezTo>
                    <a:pt x="2192" y="1971"/>
                    <a:pt x="1989" y="2281"/>
                    <a:pt x="2037" y="2590"/>
                  </a:cubicBezTo>
                  <a:lnTo>
                    <a:pt x="2096" y="2876"/>
                  </a:lnTo>
                  <a:lnTo>
                    <a:pt x="811" y="3102"/>
                  </a:lnTo>
                  <a:cubicBezTo>
                    <a:pt x="322" y="3197"/>
                    <a:pt x="1" y="3662"/>
                    <a:pt x="96" y="4150"/>
                  </a:cubicBezTo>
                  <a:lnTo>
                    <a:pt x="1668" y="12770"/>
                  </a:lnTo>
                  <a:cubicBezTo>
                    <a:pt x="1742" y="13206"/>
                    <a:pt x="2121" y="13510"/>
                    <a:pt x="2549" y="13510"/>
                  </a:cubicBezTo>
                  <a:cubicBezTo>
                    <a:pt x="2600" y="13510"/>
                    <a:pt x="2652" y="13505"/>
                    <a:pt x="2704" y="13496"/>
                  </a:cubicBezTo>
                  <a:lnTo>
                    <a:pt x="10038" y="12151"/>
                  </a:lnTo>
                  <a:cubicBezTo>
                    <a:pt x="10526" y="12056"/>
                    <a:pt x="10848" y="11591"/>
                    <a:pt x="10752" y="11115"/>
                  </a:cubicBezTo>
                  <a:lnTo>
                    <a:pt x="9181" y="2483"/>
                  </a:lnTo>
                  <a:cubicBezTo>
                    <a:pt x="9096" y="2047"/>
                    <a:pt x="8716" y="1744"/>
                    <a:pt x="8296" y="1744"/>
                  </a:cubicBezTo>
                  <a:cubicBezTo>
                    <a:pt x="8246" y="1744"/>
                    <a:pt x="8195" y="1748"/>
                    <a:pt x="8145" y="1757"/>
                  </a:cubicBezTo>
                  <a:lnTo>
                    <a:pt x="6859" y="1995"/>
                  </a:lnTo>
                  <a:lnTo>
                    <a:pt x="6811" y="1721"/>
                  </a:lnTo>
                  <a:cubicBezTo>
                    <a:pt x="6758" y="1436"/>
                    <a:pt x="6509" y="1235"/>
                    <a:pt x="6237" y="1235"/>
                  </a:cubicBezTo>
                  <a:cubicBezTo>
                    <a:pt x="6202" y="1235"/>
                    <a:pt x="6167" y="1238"/>
                    <a:pt x="6133" y="1245"/>
                  </a:cubicBezTo>
                  <a:lnTo>
                    <a:pt x="5180" y="1412"/>
                  </a:lnTo>
                  <a:cubicBezTo>
                    <a:pt x="5240" y="1245"/>
                    <a:pt x="5240" y="1066"/>
                    <a:pt x="5216" y="900"/>
                  </a:cubicBezTo>
                  <a:cubicBezTo>
                    <a:pt x="5121" y="370"/>
                    <a:pt x="4658" y="1"/>
                    <a:pt x="4147" y="1"/>
                  </a:cubicBez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2"/>
            <p:cNvSpPr/>
            <p:nvPr/>
          </p:nvSpPr>
          <p:spPr>
            <a:xfrm>
              <a:off x="5125325" y="3425775"/>
              <a:ext cx="46550" cy="38725"/>
            </a:xfrm>
            <a:custGeom>
              <a:rect b="b" l="l" r="r" t="t"/>
              <a:pathLst>
                <a:path extrusionOk="0" h="1549" w="1862">
                  <a:moveTo>
                    <a:pt x="1016" y="1"/>
                  </a:moveTo>
                  <a:cubicBezTo>
                    <a:pt x="968" y="1"/>
                    <a:pt x="919" y="6"/>
                    <a:pt x="870" y="15"/>
                  </a:cubicBezTo>
                  <a:cubicBezTo>
                    <a:pt x="191" y="134"/>
                    <a:pt x="1" y="1015"/>
                    <a:pt x="560" y="1408"/>
                  </a:cubicBezTo>
                  <a:cubicBezTo>
                    <a:pt x="701" y="1505"/>
                    <a:pt x="854" y="1549"/>
                    <a:pt x="1002" y="1549"/>
                  </a:cubicBezTo>
                  <a:cubicBezTo>
                    <a:pt x="1454" y="1549"/>
                    <a:pt x="1861" y="1146"/>
                    <a:pt x="1763" y="634"/>
                  </a:cubicBezTo>
                  <a:cubicBezTo>
                    <a:pt x="1700" y="267"/>
                    <a:pt x="1377" y="1"/>
                    <a:pt x="1016" y="1"/>
                  </a:cubicBez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2"/>
            <p:cNvSpPr/>
            <p:nvPr/>
          </p:nvSpPr>
          <p:spPr>
            <a:xfrm>
              <a:off x="5177850" y="3414175"/>
              <a:ext cx="97025" cy="34050"/>
            </a:xfrm>
            <a:custGeom>
              <a:rect b="b" l="l" r="r" t="t"/>
              <a:pathLst>
                <a:path extrusionOk="0" h="1362" w="3881">
                  <a:moveTo>
                    <a:pt x="3284" y="0"/>
                  </a:moveTo>
                  <a:cubicBezTo>
                    <a:pt x="3246" y="0"/>
                    <a:pt x="3205" y="5"/>
                    <a:pt x="3162" y="15"/>
                  </a:cubicBezTo>
                  <a:lnTo>
                    <a:pt x="3150" y="15"/>
                  </a:lnTo>
                  <a:lnTo>
                    <a:pt x="555" y="491"/>
                  </a:lnTo>
                  <a:cubicBezTo>
                    <a:pt x="0" y="580"/>
                    <a:pt x="107" y="1362"/>
                    <a:pt x="596" y="1362"/>
                  </a:cubicBezTo>
                  <a:cubicBezTo>
                    <a:pt x="632" y="1362"/>
                    <a:pt x="670" y="1357"/>
                    <a:pt x="710" y="1349"/>
                  </a:cubicBezTo>
                  <a:lnTo>
                    <a:pt x="3305" y="872"/>
                  </a:lnTo>
                  <a:cubicBezTo>
                    <a:pt x="3881" y="817"/>
                    <a:pt x="3787" y="0"/>
                    <a:pt x="3284" y="0"/>
                  </a:cubicBez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2"/>
            <p:cNvSpPr/>
            <p:nvPr/>
          </p:nvSpPr>
          <p:spPr>
            <a:xfrm>
              <a:off x="5135150" y="3479650"/>
              <a:ext cx="46325" cy="38725"/>
            </a:xfrm>
            <a:custGeom>
              <a:rect b="b" l="l" r="r" t="t"/>
              <a:pathLst>
                <a:path extrusionOk="0" h="1549" w="1853">
                  <a:moveTo>
                    <a:pt x="1015" y="1"/>
                  </a:moveTo>
                  <a:cubicBezTo>
                    <a:pt x="967" y="1"/>
                    <a:pt x="919" y="6"/>
                    <a:pt x="870" y="15"/>
                  </a:cubicBezTo>
                  <a:cubicBezTo>
                    <a:pt x="191" y="134"/>
                    <a:pt x="1" y="1015"/>
                    <a:pt x="560" y="1408"/>
                  </a:cubicBezTo>
                  <a:cubicBezTo>
                    <a:pt x="701" y="1505"/>
                    <a:pt x="853" y="1549"/>
                    <a:pt x="1000" y="1549"/>
                  </a:cubicBezTo>
                  <a:cubicBezTo>
                    <a:pt x="1449" y="1549"/>
                    <a:pt x="1852" y="1146"/>
                    <a:pt x="1763" y="635"/>
                  </a:cubicBezTo>
                  <a:cubicBezTo>
                    <a:pt x="1700" y="267"/>
                    <a:pt x="1377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2"/>
            <p:cNvSpPr/>
            <p:nvPr/>
          </p:nvSpPr>
          <p:spPr>
            <a:xfrm>
              <a:off x="5189025" y="3468350"/>
              <a:ext cx="93700" cy="33750"/>
            </a:xfrm>
            <a:custGeom>
              <a:rect b="b" l="l" r="r" t="t"/>
              <a:pathLst>
                <a:path extrusionOk="0" h="1350" w="3748">
                  <a:moveTo>
                    <a:pt x="3144" y="1"/>
                  </a:moveTo>
                  <a:cubicBezTo>
                    <a:pt x="3128" y="1"/>
                    <a:pt x="3112" y="2"/>
                    <a:pt x="3096" y="3"/>
                  </a:cubicBezTo>
                  <a:lnTo>
                    <a:pt x="501" y="467"/>
                  </a:lnTo>
                  <a:cubicBezTo>
                    <a:pt x="0" y="619"/>
                    <a:pt x="125" y="1350"/>
                    <a:pt x="620" y="1350"/>
                  </a:cubicBezTo>
                  <a:cubicBezTo>
                    <a:pt x="632" y="1350"/>
                    <a:pt x="644" y="1349"/>
                    <a:pt x="656" y="1348"/>
                  </a:cubicBezTo>
                  <a:lnTo>
                    <a:pt x="3251" y="872"/>
                  </a:lnTo>
                  <a:cubicBezTo>
                    <a:pt x="3748" y="722"/>
                    <a:pt x="3639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2"/>
            <p:cNvSpPr/>
            <p:nvPr/>
          </p:nvSpPr>
          <p:spPr>
            <a:xfrm>
              <a:off x="5145575" y="3537175"/>
              <a:ext cx="46600" cy="38650"/>
            </a:xfrm>
            <a:custGeom>
              <a:rect b="b" l="l" r="r" t="t"/>
              <a:pathLst>
                <a:path extrusionOk="0" h="1546" w="1864">
                  <a:moveTo>
                    <a:pt x="1014" y="1"/>
                  </a:moveTo>
                  <a:cubicBezTo>
                    <a:pt x="970" y="1"/>
                    <a:pt x="926" y="5"/>
                    <a:pt x="881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1" y="1546"/>
                    <a:pt x="1008" y="1546"/>
                  </a:cubicBezTo>
                  <a:cubicBezTo>
                    <a:pt x="1455" y="1546"/>
                    <a:pt x="1864" y="1145"/>
                    <a:pt x="1774" y="643"/>
                  </a:cubicBezTo>
                  <a:cubicBezTo>
                    <a:pt x="1700" y="260"/>
                    <a:pt x="1378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2"/>
            <p:cNvSpPr/>
            <p:nvPr/>
          </p:nvSpPr>
          <p:spPr>
            <a:xfrm>
              <a:off x="5199250" y="3525775"/>
              <a:ext cx="94400" cy="33800"/>
            </a:xfrm>
            <a:custGeom>
              <a:rect b="b" l="l" r="r" t="t"/>
              <a:pathLst>
                <a:path extrusionOk="0" h="1352" w="3776">
                  <a:moveTo>
                    <a:pt x="3162" y="1"/>
                  </a:moveTo>
                  <a:cubicBezTo>
                    <a:pt x="3143" y="1"/>
                    <a:pt x="3124" y="2"/>
                    <a:pt x="3104" y="4"/>
                  </a:cubicBezTo>
                  <a:lnTo>
                    <a:pt x="520" y="480"/>
                  </a:lnTo>
                  <a:cubicBezTo>
                    <a:pt x="1" y="619"/>
                    <a:pt x="120" y="1351"/>
                    <a:pt x="627" y="1351"/>
                  </a:cubicBezTo>
                  <a:cubicBezTo>
                    <a:pt x="643" y="1351"/>
                    <a:pt x="659" y="1351"/>
                    <a:pt x="675" y="1349"/>
                  </a:cubicBezTo>
                  <a:lnTo>
                    <a:pt x="3271" y="873"/>
                  </a:lnTo>
                  <a:cubicBezTo>
                    <a:pt x="3776" y="735"/>
                    <a:pt x="3661" y="1"/>
                    <a:pt x="3162" y="1"/>
                  </a:cubicBez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2"/>
            <p:cNvSpPr/>
            <p:nvPr/>
          </p:nvSpPr>
          <p:spPr>
            <a:xfrm>
              <a:off x="5102125" y="3776475"/>
              <a:ext cx="193200" cy="173675"/>
            </a:xfrm>
            <a:custGeom>
              <a:rect b="b" l="l" r="r" t="t"/>
              <a:pathLst>
                <a:path extrusionOk="0" h="6947" w="7728">
                  <a:moveTo>
                    <a:pt x="3895" y="1"/>
                  </a:moveTo>
                  <a:cubicBezTo>
                    <a:pt x="2864" y="1"/>
                    <a:pt x="1847" y="470"/>
                    <a:pt x="1179" y="1346"/>
                  </a:cubicBezTo>
                  <a:lnTo>
                    <a:pt x="6918" y="4978"/>
                  </a:lnTo>
                  <a:cubicBezTo>
                    <a:pt x="7727" y="3406"/>
                    <a:pt x="7203" y="1477"/>
                    <a:pt x="5703" y="525"/>
                  </a:cubicBezTo>
                  <a:cubicBezTo>
                    <a:pt x="5144" y="171"/>
                    <a:pt x="4517" y="1"/>
                    <a:pt x="3895" y="1"/>
                  </a:cubicBezTo>
                  <a:close/>
                  <a:moveTo>
                    <a:pt x="774" y="1989"/>
                  </a:moveTo>
                  <a:cubicBezTo>
                    <a:pt x="0" y="3561"/>
                    <a:pt x="488" y="5478"/>
                    <a:pt x="1953" y="6418"/>
                  </a:cubicBezTo>
                  <a:cubicBezTo>
                    <a:pt x="2521" y="6775"/>
                    <a:pt x="3157" y="6947"/>
                    <a:pt x="3786" y="6947"/>
                  </a:cubicBezTo>
                  <a:cubicBezTo>
                    <a:pt x="4817" y="6947"/>
                    <a:pt x="5833" y="6486"/>
                    <a:pt x="6513" y="5621"/>
                  </a:cubicBezTo>
                  <a:lnTo>
                    <a:pt x="774" y="1989"/>
                  </a:ln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2"/>
            <p:cNvSpPr/>
            <p:nvPr/>
          </p:nvSpPr>
          <p:spPr>
            <a:xfrm>
              <a:off x="5464650" y="3403225"/>
              <a:ext cx="152125" cy="140800"/>
            </a:xfrm>
            <a:custGeom>
              <a:rect b="b" l="l" r="r" t="t"/>
              <a:pathLst>
                <a:path extrusionOk="0" h="5632" w="6085">
                  <a:moveTo>
                    <a:pt x="3620" y="1"/>
                  </a:moveTo>
                  <a:lnTo>
                    <a:pt x="1215" y="1632"/>
                  </a:lnTo>
                  <a:cubicBezTo>
                    <a:pt x="251" y="2275"/>
                    <a:pt x="1" y="3584"/>
                    <a:pt x="656" y="4549"/>
                  </a:cubicBezTo>
                  <a:lnTo>
                    <a:pt x="763" y="4715"/>
                  </a:lnTo>
                  <a:cubicBezTo>
                    <a:pt x="1172" y="5311"/>
                    <a:pt x="1837" y="5632"/>
                    <a:pt x="2514" y="5632"/>
                  </a:cubicBezTo>
                  <a:cubicBezTo>
                    <a:pt x="2920" y="5632"/>
                    <a:pt x="3330" y="5516"/>
                    <a:pt x="3692" y="5275"/>
                  </a:cubicBezTo>
                  <a:lnTo>
                    <a:pt x="6085" y="3644"/>
                  </a:lnTo>
                  <a:lnTo>
                    <a:pt x="3620" y="1"/>
                  </a:ln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2"/>
            <p:cNvSpPr/>
            <p:nvPr/>
          </p:nvSpPr>
          <p:spPr>
            <a:xfrm>
              <a:off x="5567350" y="3344700"/>
              <a:ext cx="152125" cy="141000"/>
            </a:xfrm>
            <a:custGeom>
              <a:rect b="b" l="l" r="r" t="t"/>
              <a:pathLst>
                <a:path extrusionOk="0" h="5640" w="6085">
                  <a:moveTo>
                    <a:pt x="3577" y="0"/>
                  </a:moveTo>
                  <a:cubicBezTo>
                    <a:pt x="3169" y="0"/>
                    <a:pt x="2757" y="118"/>
                    <a:pt x="2394" y="365"/>
                  </a:cubicBezTo>
                  <a:lnTo>
                    <a:pt x="1" y="1996"/>
                  </a:lnTo>
                  <a:lnTo>
                    <a:pt x="2489" y="5640"/>
                  </a:lnTo>
                  <a:lnTo>
                    <a:pt x="4882" y="4008"/>
                  </a:lnTo>
                  <a:cubicBezTo>
                    <a:pt x="5835" y="3354"/>
                    <a:pt x="6085" y="2044"/>
                    <a:pt x="5430" y="1091"/>
                  </a:cubicBezTo>
                  <a:lnTo>
                    <a:pt x="5323" y="925"/>
                  </a:lnTo>
                  <a:cubicBezTo>
                    <a:pt x="4914" y="324"/>
                    <a:pt x="4252" y="0"/>
                    <a:pt x="3577" y="0"/>
                  </a:cubicBez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2"/>
            <p:cNvSpPr/>
            <p:nvPr/>
          </p:nvSpPr>
          <p:spPr>
            <a:xfrm>
              <a:off x="5420300" y="3693975"/>
              <a:ext cx="267925" cy="267150"/>
            </a:xfrm>
            <a:custGeom>
              <a:rect b="b" l="l" r="r" t="t"/>
              <a:pathLst>
                <a:path extrusionOk="0" h="10686" w="10717">
                  <a:moveTo>
                    <a:pt x="5017" y="0"/>
                  </a:moveTo>
                  <a:cubicBezTo>
                    <a:pt x="4832" y="0"/>
                    <a:pt x="4666" y="137"/>
                    <a:pt x="4644" y="324"/>
                  </a:cubicBezTo>
                  <a:lnTo>
                    <a:pt x="4180" y="3813"/>
                  </a:lnTo>
                  <a:lnTo>
                    <a:pt x="703" y="3349"/>
                  </a:lnTo>
                  <a:cubicBezTo>
                    <a:pt x="688" y="3347"/>
                    <a:pt x="674" y="3346"/>
                    <a:pt x="659" y="3346"/>
                  </a:cubicBezTo>
                  <a:cubicBezTo>
                    <a:pt x="474" y="3346"/>
                    <a:pt x="309" y="3482"/>
                    <a:pt x="287" y="3670"/>
                  </a:cubicBezTo>
                  <a:lnTo>
                    <a:pt x="37" y="5647"/>
                  </a:lnTo>
                  <a:cubicBezTo>
                    <a:pt x="1" y="5849"/>
                    <a:pt x="144" y="6028"/>
                    <a:pt x="346" y="6063"/>
                  </a:cubicBezTo>
                  <a:lnTo>
                    <a:pt x="3823" y="6528"/>
                  </a:lnTo>
                  <a:lnTo>
                    <a:pt x="3370" y="10004"/>
                  </a:lnTo>
                  <a:cubicBezTo>
                    <a:pt x="3335" y="10207"/>
                    <a:pt x="3477" y="10397"/>
                    <a:pt x="3692" y="10421"/>
                  </a:cubicBezTo>
                  <a:lnTo>
                    <a:pt x="5656" y="10683"/>
                  </a:lnTo>
                  <a:cubicBezTo>
                    <a:pt x="5671" y="10685"/>
                    <a:pt x="5686" y="10685"/>
                    <a:pt x="5700" y="10685"/>
                  </a:cubicBezTo>
                  <a:cubicBezTo>
                    <a:pt x="5886" y="10685"/>
                    <a:pt x="6051" y="10549"/>
                    <a:pt x="6073" y="10361"/>
                  </a:cubicBezTo>
                  <a:lnTo>
                    <a:pt x="6537" y="6873"/>
                  </a:lnTo>
                  <a:lnTo>
                    <a:pt x="10014" y="7337"/>
                  </a:lnTo>
                  <a:cubicBezTo>
                    <a:pt x="10029" y="7339"/>
                    <a:pt x="10044" y="7340"/>
                    <a:pt x="10058" y="7340"/>
                  </a:cubicBezTo>
                  <a:cubicBezTo>
                    <a:pt x="10243" y="7340"/>
                    <a:pt x="10409" y="7203"/>
                    <a:pt x="10431" y="7016"/>
                  </a:cubicBezTo>
                  <a:lnTo>
                    <a:pt x="10693" y="5039"/>
                  </a:lnTo>
                  <a:cubicBezTo>
                    <a:pt x="10716" y="4837"/>
                    <a:pt x="10574" y="4646"/>
                    <a:pt x="10371" y="4623"/>
                  </a:cubicBezTo>
                  <a:lnTo>
                    <a:pt x="6895" y="4170"/>
                  </a:lnTo>
                  <a:lnTo>
                    <a:pt x="7347" y="682"/>
                  </a:lnTo>
                  <a:cubicBezTo>
                    <a:pt x="7383" y="479"/>
                    <a:pt x="7240" y="301"/>
                    <a:pt x="7026" y="265"/>
                  </a:cubicBezTo>
                  <a:lnTo>
                    <a:pt x="5061" y="3"/>
                  </a:lnTo>
                  <a:cubicBezTo>
                    <a:pt x="5046" y="1"/>
                    <a:pt x="5031" y="0"/>
                    <a:pt x="5017" y="0"/>
                  </a:cubicBez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2"/>
            <p:cNvSpPr/>
            <p:nvPr/>
          </p:nvSpPr>
          <p:spPr>
            <a:xfrm>
              <a:off x="5077100" y="4098700"/>
              <a:ext cx="271200" cy="337450"/>
            </a:xfrm>
            <a:custGeom>
              <a:rect b="b" l="l" r="r" t="t"/>
              <a:pathLst>
                <a:path extrusionOk="0" h="13498" w="10848">
                  <a:moveTo>
                    <a:pt x="4157" y="412"/>
                  </a:moveTo>
                  <a:cubicBezTo>
                    <a:pt x="4443" y="412"/>
                    <a:pt x="4724" y="585"/>
                    <a:pt x="4775" y="971"/>
                  </a:cubicBezTo>
                  <a:cubicBezTo>
                    <a:pt x="4811" y="1161"/>
                    <a:pt x="4763" y="1364"/>
                    <a:pt x="4632" y="1519"/>
                  </a:cubicBezTo>
                  <a:lnTo>
                    <a:pt x="3835" y="1661"/>
                  </a:lnTo>
                  <a:cubicBezTo>
                    <a:pt x="3668" y="1566"/>
                    <a:pt x="3549" y="1411"/>
                    <a:pt x="3513" y="1221"/>
                  </a:cubicBezTo>
                  <a:lnTo>
                    <a:pt x="3513" y="1209"/>
                  </a:lnTo>
                  <a:cubicBezTo>
                    <a:pt x="3398" y="709"/>
                    <a:pt x="3782" y="412"/>
                    <a:pt x="4157" y="412"/>
                  </a:cubicBezTo>
                  <a:close/>
                  <a:moveTo>
                    <a:pt x="7856" y="2723"/>
                  </a:moveTo>
                  <a:cubicBezTo>
                    <a:pt x="8114" y="2723"/>
                    <a:pt x="8342" y="2911"/>
                    <a:pt x="8395" y="3173"/>
                  </a:cubicBezTo>
                  <a:lnTo>
                    <a:pt x="9788" y="10734"/>
                  </a:lnTo>
                  <a:cubicBezTo>
                    <a:pt x="9835" y="11043"/>
                    <a:pt x="9633" y="11329"/>
                    <a:pt x="9335" y="11377"/>
                  </a:cubicBezTo>
                  <a:lnTo>
                    <a:pt x="3073" y="12520"/>
                  </a:lnTo>
                  <a:cubicBezTo>
                    <a:pt x="3042" y="12525"/>
                    <a:pt x="3012" y="12527"/>
                    <a:pt x="2981" y="12527"/>
                  </a:cubicBezTo>
                  <a:cubicBezTo>
                    <a:pt x="2719" y="12527"/>
                    <a:pt x="2484" y="12346"/>
                    <a:pt x="2442" y="12079"/>
                  </a:cubicBezTo>
                  <a:lnTo>
                    <a:pt x="1061" y="4507"/>
                  </a:lnTo>
                  <a:cubicBezTo>
                    <a:pt x="1001" y="4209"/>
                    <a:pt x="1203" y="3924"/>
                    <a:pt x="1501" y="3876"/>
                  </a:cubicBezTo>
                  <a:lnTo>
                    <a:pt x="2251" y="3745"/>
                  </a:lnTo>
                  <a:cubicBezTo>
                    <a:pt x="2283" y="3945"/>
                    <a:pt x="2463" y="4098"/>
                    <a:pt x="2669" y="4098"/>
                  </a:cubicBezTo>
                  <a:cubicBezTo>
                    <a:pt x="2696" y="4098"/>
                    <a:pt x="2724" y="4096"/>
                    <a:pt x="2751" y="4090"/>
                  </a:cubicBezTo>
                  <a:lnTo>
                    <a:pt x="6668" y="3376"/>
                  </a:lnTo>
                  <a:cubicBezTo>
                    <a:pt x="6895" y="3328"/>
                    <a:pt x="7061" y="3102"/>
                    <a:pt x="7014" y="2864"/>
                  </a:cubicBezTo>
                  <a:lnTo>
                    <a:pt x="7752" y="2733"/>
                  </a:lnTo>
                  <a:cubicBezTo>
                    <a:pt x="7787" y="2726"/>
                    <a:pt x="7822" y="2723"/>
                    <a:pt x="7856" y="2723"/>
                  </a:cubicBezTo>
                  <a:close/>
                  <a:moveTo>
                    <a:pt x="4147" y="1"/>
                  </a:moveTo>
                  <a:cubicBezTo>
                    <a:pt x="4083" y="1"/>
                    <a:pt x="4019" y="6"/>
                    <a:pt x="3954" y="18"/>
                  </a:cubicBezTo>
                  <a:cubicBezTo>
                    <a:pt x="3358" y="125"/>
                    <a:pt x="2966" y="697"/>
                    <a:pt x="3073" y="1280"/>
                  </a:cubicBezTo>
                  <a:cubicBezTo>
                    <a:pt x="3108" y="1459"/>
                    <a:pt x="3180" y="1614"/>
                    <a:pt x="3287" y="1757"/>
                  </a:cubicBezTo>
                  <a:lnTo>
                    <a:pt x="2513" y="1900"/>
                  </a:lnTo>
                  <a:cubicBezTo>
                    <a:pt x="2192" y="1959"/>
                    <a:pt x="1989" y="2269"/>
                    <a:pt x="2037" y="2578"/>
                  </a:cubicBezTo>
                  <a:lnTo>
                    <a:pt x="2096" y="2864"/>
                  </a:lnTo>
                  <a:lnTo>
                    <a:pt x="811" y="3102"/>
                  </a:lnTo>
                  <a:cubicBezTo>
                    <a:pt x="322" y="3185"/>
                    <a:pt x="1" y="3650"/>
                    <a:pt x="96" y="4138"/>
                  </a:cubicBezTo>
                  <a:lnTo>
                    <a:pt x="1668" y="12770"/>
                  </a:lnTo>
                  <a:cubicBezTo>
                    <a:pt x="1742" y="13195"/>
                    <a:pt x="2121" y="13497"/>
                    <a:pt x="2549" y="13497"/>
                  </a:cubicBezTo>
                  <a:cubicBezTo>
                    <a:pt x="2600" y="13497"/>
                    <a:pt x="2652" y="13493"/>
                    <a:pt x="2704" y="13484"/>
                  </a:cubicBezTo>
                  <a:lnTo>
                    <a:pt x="10038" y="12139"/>
                  </a:lnTo>
                  <a:cubicBezTo>
                    <a:pt x="10526" y="12056"/>
                    <a:pt x="10848" y="11579"/>
                    <a:pt x="10752" y="11103"/>
                  </a:cubicBezTo>
                  <a:lnTo>
                    <a:pt x="9181" y="2471"/>
                  </a:lnTo>
                  <a:cubicBezTo>
                    <a:pt x="9097" y="2041"/>
                    <a:pt x="8726" y="1740"/>
                    <a:pt x="8313" y="1740"/>
                  </a:cubicBezTo>
                  <a:cubicBezTo>
                    <a:pt x="8257" y="1740"/>
                    <a:pt x="8201" y="1745"/>
                    <a:pt x="8145" y="1757"/>
                  </a:cubicBezTo>
                  <a:lnTo>
                    <a:pt x="6859" y="1995"/>
                  </a:lnTo>
                  <a:lnTo>
                    <a:pt x="6811" y="1709"/>
                  </a:lnTo>
                  <a:cubicBezTo>
                    <a:pt x="6757" y="1428"/>
                    <a:pt x="6498" y="1226"/>
                    <a:pt x="6219" y="1226"/>
                  </a:cubicBezTo>
                  <a:cubicBezTo>
                    <a:pt x="6191" y="1226"/>
                    <a:pt x="6162" y="1228"/>
                    <a:pt x="6133" y="1233"/>
                  </a:cubicBezTo>
                  <a:lnTo>
                    <a:pt x="5180" y="1411"/>
                  </a:lnTo>
                  <a:cubicBezTo>
                    <a:pt x="5240" y="1245"/>
                    <a:pt x="5240" y="1066"/>
                    <a:pt x="5216" y="887"/>
                  </a:cubicBezTo>
                  <a:cubicBezTo>
                    <a:pt x="5121" y="369"/>
                    <a:pt x="4658" y="1"/>
                    <a:pt x="4147" y="1"/>
                  </a:cubicBez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2"/>
            <p:cNvSpPr/>
            <p:nvPr/>
          </p:nvSpPr>
          <p:spPr>
            <a:xfrm>
              <a:off x="5125325" y="4220000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3" y="1"/>
                  </a:moveTo>
                  <a:cubicBezTo>
                    <a:pt x="959" y="1"/>
                    <a:pt x="914" y="5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4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3" y="1"/>
                  </a:cubicBez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2"/>
            <p:cNvSpPr/>
            <p:nvPr/>
          </p:nvSpPr>
          <p:spPr>
            <a:xfrm>
              <a:off x="5178250" y="4208650"/>
              <a:ext cx="96125" cy="33625"/>
            </a:xfrm>
            <a:custGeom>
              <a:rect b="b" l="l" r="r" t="t"/>
              <a:pathLst>
                <a:path extrusionOk="0" h="1345" w="3845">
                  <a:moveTo>
                    <a:pt x="3258" y="1"/>
                  </a:moveTo>
                  <a:cubicBezTo>
                    <a:pt x="3223" y="1"/>
                    <a:pt x="3186" y="5"/>
                    <a:pt x="3146" y="14"/>
                  </a:cubicBezTo>
                  <a:lnTo>
                    <a:pt x="3134" y="14"/>
                  </a:lnTo>
                  <a:lnTo>
                    <a:pt x="539" y="478"/>
                  </a:lnTo>
                  <a:cubicBezTo>
                    <a:pt x="1" y="579"/>
                    <a:pt x="106" y="1345"/>
                    <a:pt x="597" y="1345"/>
                  </a:cubicBezTo>
                  <a:cubicBezTo>
                    <a:pt x="628" y="1345"/>
                    <a:pt x="660" y="1342"/>
                    <a:pt x="694" y="1335"/>
                  </a:cubicBezTo>
                  <a:lnTo>
                    <a:pt x="3289" y="871"/>
                  </a:lnTo>
                  <a:cubicBezTo>
                    <a:pt x="3844" y="793"/>
                    <a:pt x="3747" y="1"/>
                    <a:pt x="3258" y="1"/>
                  </a:cubicBez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2"/>
            <p:cNvSpPr/>
            <p:nvPr/>
          </p:nvSpPr>
          <p:spPr>
            <a:xfrm>
              <a:off x="5135150" y="4273875"/>
              <a:ext cx="46325" cy="38650"/>
            </a:xfrm>
            <a:custGeom>
              <a:rect b="b" l="l" r="r" t="t"/>
              <a:pathLst>
                <a:path extrusionOk="0" h="1546" w="1853">
                  <a:moveTo>
                    <a:pt x="1002" y="1"/>
                  </a:moveTo>
                  <a:cubicBezTo>
                    <a:pt x="959" y="1"/>
                    <a:pt x="914" y="5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3" y="1546"/>
                    <a:pt x="1000" y="1546"/>
                  </a:cubicBezTo>
                  <a:cubicBezTo>
                    <a:pt x="1449" y="1546"/>
                    <a:pt x="1852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2"/>
            <p:cNvSpPr/>
            <p:nvPr/>
          </p:nvSpPr>
          <p:spPr>
            <a:xfrm>
              <a:off x="5189025" y="4262500"/>
              <a:ext cx="93700" cy="33750"/>
            </a:xfrm>
            <a:custGeom>
              <a:rect b="b" l="l" r="r" t="t"/>
              <a:pathLst>
                <a:path extrusionOk="0" h="1350" w="3748">
                  <a:moveTo>
                    <a:pt x="3144" y="1"/>
                  </a:moveTo>
                  <a:cubicBezTo>
                    <a:pt x="3128" y="1"/>
                    <a:pt x="3112" y="1"/>
                    <a:pt x="3096" y="3"/>
                  </a:cubicBezTo>
                  <a:lnTo>
                    <a:pt x="501" y="467"/>
                  </a:lnTo>
                  <a:cubicBezTo>
                    <a:pt x="0" y="618"/>
                    <a:pt x="125" y="1349"/>
                    <a:pt x="620" y="1349"/>
                  </a:cubicBezTo>
                  <a:cubicBezTo>
                    <a:pt x="632" y="1349"/>
                    <a:pt x="644" y="1349"/>
                    <a:pt x="656" y="1348"/>
                  </a:cubicBezTo>
                  <a:lnTo>
                    <a:pt x="3251" y="872"/>
                  </a:lnTo>
                  <a:cubicBezTo>
                    <a:pt x="3748" y="722"/>
                    <a:pt x="3639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2"/>
            <p:cNvSpPr/>
            <p:nvPr/>
          </p:nvSpPr>
          <p:spPr>
            <a:xfrm>
              <a:off x="5145575" y="4331350"/>
              <a:ext cx="46625" cy="38925"/>
            </a:xfrm>
            <a:custGeom>
              <a:rect b="b" l="l" r="r" t="t"/>
              <a:pathLst>
                <a:path extrusionOk="0" h="1557" w="1865">
                  <a:moveTo>
                    <a:pt x="1010" y="0"/>
                  </a:moveTo>
                  <a:cubicBezTo>
                    <a:pt x="967" y="0"/>
                    <a:pt x="924" y="4"/>
                    <a:pt x="881" y="11"/>
                  </a:cubicBezTo>
                  <a:cubicBezTo>
                    <a:pt x="191" y="130"/>
                    <a:pt x="0" y="1011"/>
                    <a:pt x="572" y="1416"/>
                  </a:cubicBezTo>
                  <a:cubicBezTo>
                    <a:pt x="710" y="1513"/>
                    <a:pt x="860" y="1556"/>
                    <a:pt x="1007" y="1556"/>
                  </a:cubicBezTo>
                  <a:cubicBezTo>
                    <a:pt x="1454" y="1556"/>
                    <a:pt x="1864" y="1153"/>
                    <a:pt x="1774" y="642"/>
                  </a:cubicBezTo>
                  <a:cubicBezTo>
                    <a:pt x="1700" y="268"/>
                    <a:pt x="1376" y="0"/>
                    <a:pt x="1010" y="0"/>
                  </a:cubicBez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2"/>
            <p:cNvSpPr/>
            <p:nvPr/>
          </p:nvSpPr>
          <p:spPr>
            <a:xfrm>
              <a:off x="5199125" y="4319900"/>
              <a:ext cx="94725" cy="33875"/>
            </a:xfrm>
            <a:custGeom>
              <a:rect b="b" l="l" r="r" t="t"/>
              <a:pathLst>
                <a:path extrusionOk="0" h="1355" w="3789">
                  <a:moveTo>
                    <a:pt x="3177" y="0"/>
                  </a:moveTo>
                  <a:cubicBezTo>
                    <a:pt x="3155" y="0"/>
                    <a:pt x="3133" y="2"/>
                    <a:pt x="3109" y="5"/>
                  </a:cubicBezTo>
                  <a:lnTo>
                    <a:pt x="525" y="481"/>
                  </a:lnTo>
                  <a:cubicBezTo>
                    <a:pt x="1" y="606"/>
                    <a:pt x="110" y="1355"/>
                    <a:pt x="612" y="1355"/>
                  </a:cubicBezTo>
                  <a:cubicBezTo>
                    <a:pt x="634" y="1355"/>
                    <a:pt x="657" y="1353"/>
                    <a:pt x="680" y="1350"/>
                  </a:cubicBezTo>
                  <a:lnTo>
                    <a:pt x="3276" y="886"/>
                  </a:lnTo>
                  <a:cubicBezTo>
                    <a:pt x="3789" y="749"/>
                    <a:pt x="3679" y="0"/>
                    <a:pt x="3177" y="0"/>
                  </a:cubicBez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2"/>
            <p:cNvSpPr/>
            <p:nvPr/>
          </p:nvSpPr>
          <p:spPr>
            <a:xfrm>
              <a:off x="5100925" y="4570700"/>
              <a:ext cx="194400" cy="174075"/>
            </a:xfrm>
            <a:custGeom>
              <a:rect b="b" l="l" r="r" t="t"/>
              <a:pathLst>
                <a:path extrusionOk="0" h="6963" w="7776">
                  <a:moveTo>
                    <a:pt x="3934" y="1"/>
                  </a:moveTo>
                  <a:cubicBezTo>
                    <a:pt x="2906" y="1"/>
                    <a:pt x="1893" y="469"/>
                    <a:pt x="1227" y="1343"/>
                  </a:cubicBezTo>
                  <a:lnTo>
                    <a:pt x="6966" y="4975"/>
                  </a:lnTo>
                  <a:cubicBezTo>
                    <a:pt x="7775" y="3403"/>
                    <a:pt x="7251" y="1474"/>
                    <a:pt x="5751" y="534"/>
                  </a:cubicBezTo>
                  <a:cubicBezTo>
                    <a:pt x="5189" y="174"/>
                    <a:pt x="4558" y="1"/>
                    <a:pt x="3934" y="1"/>
                  </a:cubicBezTo>
                  <a:close/>
                  <a:moveTo>
                    <a:pt x="822" y="1986"/>
                  </a:moveTo>
                  <a:lnTo>
                    <a:pt x="822" y="1986"/>
                  </a:lnTo>
                  <a:cubicBezTo>
                    <a:pt x="0" y="3558"/>
                    <a:pt x="524" y="5498"/>
                    <a:pt x="2024" y="6439"/>
                  </a:cubicBezTo>
                  <a:cubicBezTo>
                    <a:pt x="2584" y="6793"/>
                    <a:pt x="3213" y="6963"/>
                    <a:pt x="3836" y="6963"/>
                  </a:cubicBezTo>
                  <a:cubicBezTo>
                    <a:pt x="4871" y="6963"/>
                    <a:pt x="5892" y="6494"/>
                    <a:pt x="6561" y="5618"/>
                  </a:cubicBezTo>
                  <a:lnTo>
                    <a:pt x="822" y="1986"/>
                  </a:ln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2"/>
            <p:cNvSpPr/>
            <p:nvPr/>
          </p:nvSpPr>
          <p:spPr>
            <a:xfrm>
              <a:off x="5464650" y="4197375"/>
              <a:ext cx="152125" cy="141000"/>
            </a:xfrm>
            <a:custGeom>
              <a:rect b="b" l="l" r="r" t="t"/>
              <a:pathLst>
                <a:path extrusionOk="0" h="5640" w="6085">
                  <a:moveTo>
                    <a:pt x="3620" y="0"/>
                  </a:moveTo>
                  <a:lnTo>
                    <a:pt x="1215" y="1632"/>
                  </a:lnTo>
                  <a:cubicBezTo>
                    <a:pt x="251" y="2286"/>
                    <a:pt x="1" y="3596"/>
                    <a:pt x="656" y="4560"/>
                  </a:cubicBezTo>
                  <a:lnTo>
                    <a:pt x="763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2"/>
                    <a:pt x="3692" y="5275"/>
                  </a:cubicBezTo>
                  <a:lnTo>
                    <a:pt x="6085" y="3644"/>
                  </a:lnTo>
                  <a:lnTo>
                    <a:pt x="3620" y="0"/>
                  </a:ln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2"/>
            <p:cNvSpPr/>
            <p:nvPr/>
          </p:nvSpPr>
          <p:spPr>
            <a:xfrm>
              <a:off x="5567350" y="4138825"/>
              <a:ext cx="152125" cy="141025"/>
            </a:xfrm>
            <a:custGeom>
              <a:rect b="b" l="l" r="r" t="t"/>
              <a:pathLst>
                <a:path extrusionOk="0" h="5641" w="6085">
                  <a:moveTo>
                    <a:pt x="3577" y="1"/>
                  </a:moveTo>
                  <a:cubicBezTo>
                    <a:pt x="3169" y="1"/>
                    <a:pt x="2757" y="119"/>
                    <a:pt x="2394" y="366"/>
                  </a:cubicBezTo>
                  <a:lnTo>
                    <a:pt x="1" y="1997"/>
                  </a:lnTo>
                  <a:lnTo>
                    <a:pt x="2489" y="5640"/>
                  </a:lnTo>
                  <a:lnTo>
                    <a:pt x="4882" y="4009"/>
                  </a:lnTo>
                  <a:cubicBezTo>
                    <a:pt x="5835" y="3354"/>
                    <a:pt x="6085" y="2045"/>
                    <a:pt x="5430" y="1092"/>
                  </a:cubicBezTo>
                  <a:lnTo>
                    <a:pt x="5323" y="926"/>
                  </a:lnTo>
                  <a:cubicBezTo>
                    <a:pt x="4914" y="325"/>
                    <a:pt x="4252" y="1"/>
                    <a:pt x="3577" y="1"/>
                  </a:cubicBez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2"/>
            <p:cNvSpPr/>
            <p:nvPr/>
          </p:nvSpPr>
          <p:spPr>
            <a:xfrm>
              <a:off x="5420300" y="4488350"/>
              <a:ext cx="267925" cy="266925"/>
            </a:xfrm>
            <a:custGeom>
              <a:rect b="b" l="l" r="r" t="t"/>
              <a:pathLst>
                <a:path extrusionOk="0" h="10677" w="10717">
                  <a:moveTo>
                    <a:pt x="4999" y="0"/>
                  </a:moveTo>
                  <a:cubicBezTo>
                    <a:pt x="4821" y="0"/>
                    <a:pt x="4666" y="135"/>
                    <a:pt x="4644" y="327"/>
                  </a:cubicBezTo>
                  <a:lnTo>
                    <a:pt x="4180" y="3804"/>
                  </a:lnTo>
                  <a:lnTo>
                    <a:pt x="703" y="3339"/>
                  </a:lnTo>
                  <a:cubicBezTo>
                    <a:pt x="688" y="3338"/>
                    <a:pt x="674" y="3337"/>
                    <a:pt x="659" y="3337"/>
                  </a:cubicBezTo>
                  <a:cubicBezTo>
                    <a:pt x="474" y="3337"/>
                    <a:pt x="309" y="3473"/>
                    <a:pt x="287" y="3661"/>
                  </a:cubicBezTo>
                  <a:lnTo>
                    <a:pt x="25" y="5637"/>
                  </a:lnTo>
                  <a:cubicBezTo>
                    <a:pt x="1" y="5840"/>
                    <a:pt x="144" y="6030"/>
                    <a:pt x="346" y="6054"/>
                  </a:cubicBezTo>
                  <a:lnTo>
                    <a:pt x="3823" y="6518"/>
                  </a:lnTo>
                  <a:lnTo>
                    <a:pt x="3370" y="9995"/>
                  </a:lnTo>
                  <a:cubicBezTo>
                    <a:pt x="3335" y="10197"/>
                    <a:pt x="3477" y="10388"/>
                    <a:pt x="3692" y="10412"/>
                  </a:cubicBezTo>
                  <a:lnTo>
                    <a:pt x="5656" y="10674"/>
                  </a:lnTo>
                  <a:cubicBezTo>
                    <a:pt x="5671" y="10675"/>
                    <a:pt x="5686" y="10676"/>
                    <a:pt x="5700" y="10676"/>
                  </a:cubicBezTo>
                  <a:cubicBezTo>
                    <a:pt x="5886" y="10676"/>
                    <a:pt x="6051" y="10540"/>
                    <a:pt x="6073" y="10352"/>
                  </a:cubicBezTo>
                  <a:lnTo>
                    <a:pt x="6537" y="6876"/>
                  </a:lnTo>
                  <a:lnTo>
                    <a:pt x="10014" y="7328"/>
                  </a:lnTo>
                  <a:cubicBezTo>
                    <a:pt x="10034" y="7331"/>
                    <a:pt x="10053" y="7333"/>
                    <a:pt x="10073" y="7333"/>
                  </a:cubicBezTo>
                  <a:cubicBezTo>
                    <a:pt x="10252" y="7333"/>
                    <a:pt x="10409" y="7189"/>
                    <a:pt x="10431" y="7007"/>
                  </a:cubicBezTo>
                  <a:lnTo>
                    <a:pt x="10693" y="5042"/>
                  </a:lnTo>
                  <a:cubicBezTo>
                    <a:pt x="10716" y="4828"/>
                    <a:pt x="10574" y="4649"/>
                    <a:pt x="10371" y="4613"/>
                  </a:cubicBezTo>
                  <a:lnTo>
                    <a:pt x="6895" y="4161"/>
                  </a:lnTo>
                  <a:lnTo>
                    <a:pt x="7347" y="684"/>
                  </a:lnTo>
                  <a:cubicBezTo>
                    <a:pt x="7383" y="482"/>
                    <a:pt x="7240" y="291"/>
                    <a:pt x="7026" y="256"/>
                  </a:cubicBezTo>
                  <a:lnTo>
                    <a:pt x="5061" y="6"/>
                  </a:lnTo>
                  <a:cubicBezTo>
                    <a:pt x="5040" y="2"/>
                    <a:pt x="5019" y="0"/>
                    <a:pt x="4999" y="0"/>
                  </a:cubicBez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2"/>
            <p:cNvSpPr/>
            <p:nvPr/>
          </p:nvSpPr>
          <p:spPr>
            <a:xfrm>
              <a:off x="4282975" y="921250"/>
              <a:ext cx="271175" cy="338025"/>
            </a:xfrm>
            <a:custGeom>
              <a:rect b="b" l="l" r="r" t="t"/>
              <a:pathLst>
                <a:path extrusionOk="0" h="13521" w="10847">
                  <a:moveTo>
                    <a:pt x="4151" y="435"/>
                  </a:moveTo>
                  <a:cubicBezTo>
                    <a:pt x="4440" y="435"/>
                    <a:pt x="4723" y="607"/>
                    <a:pt x="4774" y="994"/>
                  </a:cubicBezTo>
                  <a:cubicBezTo>
                    <a:pt x="4810" y="1196"/>
                    <a:pt x="4751" y="1387"/>
                    <a:pt x="4632" y="1541"/>
                  </a:cubicBezTo>
                  <a:lnTo>
                    <a:pt x="3834" y="1684"/>
                  </a:lnTo>
                  <a:cubicBezTo>
                    <a:pt x="3667" y="1589"/>
                    <a:pt x="3548" y="1422"/>
                    <a:pt x="3512" y="1232"/>
                  </a:cubicBezTo>
                  <a:lnTo>
                    <a:pt x="3500" y="1232"/>
                  </a:lnTo>
                  <a:cubicBezTo>
                    <a:pt x="3386" y="732"/>
                    <a:pt x="3773" y="435"/>
                    <a:pt x="4151" y="435"/>
                  </a:cubicBezTo>
                  <a:close/>
                  <a:moveTo>
                    <a:pt x="7854" y="2749"/>
                  </a:moveTo>
                  <a:cubicBezTo>
                    <a:pt x="8117" y="2749"/>
                    <a:pt x="8351" y="2930"/>
                    <a:pt x="8394" y="3208"/>
                  </a:cubicBezTo>
                  <a:lnTo>
                    <a:pt x="9787" y="10769"/>
                  </a:lnTo>
                  <a:cubicBezTo>
                    <a:pt x="9835" y="11066"/>
                    <a:pt x="9644" y="11340"/>
                    <a:pt x="9346" y="11400"/>
                  </a:cubicBezTo>
                  <a:lnTo>
                    <a:pt x="3084" y="12543"/>
                  </a:lnTo>
                  <a:cubicBezTo>
                    <a:pt x="3049" y="12550"/>
                    <a:pt x="3014" y="12553"/>
                    <a:pt x="2979" y="12553"/>
                  </a:cubicBezTo>
                  <a:cubicBezTo>
                    <a:pt x="2722" y="12553"/>
                    <a:pt x="2493" y="12365"/>
                    <a:pt x="2441" y="12102"/>
                  </a:cubicBezTo>
                  <a:lnTo>
                    <a:pt x="1060" y="4530"/>
                  </a:lnTo>
                  <a:cubicBezTo>
                    <a:pt x="1012" y="4232"/>
                    <a:pt x="1203" y="3958"/>
                    <a:pt x="1512" y="3899"/>
                  </a:cubicBezTo>
                  <a:lnTo>
                    <a:pt x="2250" y="3768"/>
                  </a:lnTo>
                  <a:cubicBezTo>
                    <a:pt x="2292" y="3977"/>
                    <a:pt x="2472" y="4122"/>
                    <a:pt x="2676" y="4122"/>
                  </a:cubicBezTo>
                  <a:cubicBezTo>
                    <a:pt x="2704" y="4122"/>
                    <a:pt x="2733" y="4119"/>
                    <a:pt x="2762" y="4113"/>
                  </a:cubicBezTo>
                  <a:lnTo>
                    <a:pt x="6668" y="3399"/>
                  </a:lnTo>
                  <a:cubicBezTo>
                    <a:pt x="6906" y="3363"/>
                    <a:pt x="7060" y="3125"/>
                    <a:pt x="7025" y="2899"/>
                  </a:cubicBezTo>
                  <a:lnTo>
                    <a:pt x="7763" y="2756"/>
                  </a:lnTo>
                  <a:cubicBezTo>
                    <a:pt x="7793" y="2751"/>
                    <a:pt x="7824" y="2749"/>
                    <a:pt x="7854" y="2749"/>
                  </a:cubicBezTo>
                  <a:close/>
                  <a:moveTo>
                    <a:pt x="4133" y="0"/>
                  </a:moveTo>
                  <a:cubicBezTo>
                    <a:pt x="4070" y="0"/>
                    <a:pt x="4005" y="6"/>
                    <a:pt x="3941" y="17"/>
                  </a:cubicBezTo>
                  <a:cubicBezTo>
                    <a:pt x="3346" y="136"/>
                    <a:pt x="2953" y="708"/>
                    <a:pt x="3072" y="1303"/>
                  </a:cubicBezTo>
                  <a:cubicBezTo>
                    <a:pt x="3108" y="1482"/>
                    <a:pt x="3179" y="1637"/>
                    <a:pt x="3286" y="1779"/>
                  </a:cubicBezTo>
                  <a:lnTo>
                    <a:pt x="2512" y="1934"/>
                  </a:lnTo>
                  <a:cubicBezTo>
                    <a:pt x="2191" y="1994"/>
                    <a:pt x="1988" y="2291"/>
                    <a:pt x="2036" y="2613"/>
                  </a:cubicBezTo>
                  <a:lnTo>
                    <a:pt x="2096" y="2899"/>
                  </a:lnTo>
                  <a:lnTo>
                    <a:pt x="798" y="3125"/>
                  </a:lnTo>
                  <a:cubicBezTo>
                    <a:pt x="322" y="3208"/>
                    <a:pt x="0" y="3673"/>
                    <a:pt x="83" y="4149"/>
                  </a:cubicBezTo>
                  <a:lnTo>
                    <a:pt x="1667" y="12781"/>
                  </a:lnTo>
                  <a:cubicBezTo>
                    <a:pt x="1741" y="13217"/>
                    <a:pt x="2120" y="13520"/>
                    <a:pt x="2548" y="13520"/>
                  </a:cubicBezTo>
                  <a:cubicBezTo>
                    <a:pt x="2599" y="13520"/>
                    <a:pt x="2651" y="13516"/>
                    <a:pt x="2703" y="13507"/>
                  </a:cubicBezTo>
                  <a:lnTo>
                    <a:pt x="10037" y="12162"/>
                  </a:lnTo>
                  <a:cubicBezTo>
                    <a:pt x="10525" y="12066"/>
                    <a:pt x="10847" y="11602"/>
                    <a:pt x="10763" y="11126"/>
                  </a:cubicBezTo>
                  <a:lnTo>
                    <a:pt x="9180" y="2494"/>
                  </a:lnTo>
                  <a:cubicBezTo>
                    <a:pt x="9106" y="2064"/>
                    <a:pt x="8737" y="1763"/>
                    <a:pt x="8316" y="1763"/>
                  </a:cubicBezTo>
                  <a:cubicBezTo>
                    <a:pt x="8259" y="1763"/>
                    <a:pt x="8202" y="1768"/>
                    <a:pt x="8144" y="1779"/>
                  </a:cubicBezTo>
                  <a:lnTo>
                    <a:pt x="6858" y="2018"/>
                  </a:lnTo>
                  <a:lnTo>
                    <a:pt x="6810" y="1744"/>
                  </a:lnTo>
                  <a:cubicBezTo>
                    <a:pt x="6758" y="1458"/>
                    <a:pt x="6508" y="1258"/>
                    <a:pt x="6228" y="1258"/>
                  </a:cubicBezTo>
                  <a:cubicBezTo>
                    <a:pt x="6192" y="1258"/>
                    <a:pt x="6156" y="1261"/>
                    <a:pt x="6120" y="1268"/>
                  </a:cubicBezTo>
                  <a:lnTo>
                    <a:pt x="5179" y="1434"/>
                  </a:lnTo>
                  <a:cubicBezTo>
                    <a:pt x="5227" y="1268"/>
                    <a:pt x="5239" y="1089"/>
                    <a:pt x="5215" y="922"/>
                  </a:cubicBezTo>
                  <a:cubicBezTo>
                    <a:pt x="5119" y="381"/>
                    <a:pt x="4655" y="0"/>
                    <a:pt x="4133" y="0"/>
                  </a:cubicBez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2"/>
            <p:cNvSpPr/>
            <p:nvPr/>
          </p:nvSpPr>
          <p:spPr>
            <a:xfrm>
              <a:off x="4331175" y="1043050"/>
              <a:ext cx="46550" cy="38675"/>
            </a:xfrm>
            <a:custGeom>
              <a:rect b="b" l="l" r="r" t="t"/>
              <a:pathLst>
                <a:path extrusionOk="0" h="1547" w="1862">
                  <a:moveTo>
                    <a:pt x="1015" y="1"/>
                  </a:moveTo>
                  <a:cubicBezTo>
                    <a:pt x="967" y="1"/>
                    <a:pt x="919" y="5"/>
                    <a:pt x="870" y="15"/>
                  </a:cubicBezTo>
                  <a:cubicBezTo>
                    <a:pt x="191" y="134"/>
                    <a:pt x="1" y="1015"/>
                    <a:pt x="560" y="1408"/>
                  </a:cubicBezTo>
                  <a:cubicBezTo>
                    <a:pt x="700" y="1504"/>
                    <a:pt x="851" y="1547"/>
                    <a:pt x="998" y="1547"/>
                  </a:cubicBezTo>
                  <a:cubicBezTo>
                    <a:pt x="1451" y="1547"/>
                    <a:pt x="1862" y="1138"/>
                    <a:pt x="1763" y="634"/>
                  </a:cubicBezTo>
                  <a:cubicBezTo>
                    <a:pt x="1689" y="266"/>
                    <a:pt x="1375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2"/>
            <p:cNvSpPr/>
            <p:nvPr/>
          </p:nvSpPr>
          <p:spPr>
            <a:xfrm>
              <a:off x="4383600" y="1031875"/>
              <a:ext cx="96200" cy="33850"/>
            </a:xfrm>
            <a:custGeom>
              <a:rect b="b" l="l" r="r" t="t"/>
              <a:pathLst>
                <a:path extrusionOk="0" h="1354" w="3848">
                  <a:moveTo>
                    <a:pt x="3239" y="0"/>
                  </a:moveTo>
                  <a:cubicBezTo>
                    <a:pt x="3208" y="0"/>
                    <a:pt x="3176" y="3"/>
                    <a:pt x="3143" y="10"/>
                  </a:cubicBezTo>
                  <a:lnTo>
                    <a:pt x="3155" y="10"/>
                  </a:lnTo>
                  <a:lnTo>
                    <a:pt x="559" y="486"/>
                  </a:lnTo>
                  <a:cubicBezTo>
                    <a:pt x="0" y="553"/>
                    <a:pt x="102" y="1354"/>
                    <a:pt x="609" y="1354"/>
                  </a:cubicBezTo>
                  <a:cubicBezTo>
                    <a:pt x="642" y="1354"/>
                    <a:pt x="677" y="1350"/>
                    <a:pt x="714" y="1343"/>
                  </a:cubicBezTo>
                  <a:lnTo>
                    <a:pt x="3309" y="867"/>
                  </a:lnTo>
                  <a:cubicBezTo>
                    <a:pt x="3847" y="766"/>
                    <a:pt x="3731" y="0"/>
                    <a:pt x="3239" y="0"/>
                  </a:cubicBez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2"/>
            <p:cNvSpPr/>
            <p:nvPr/>
          </p:nvSpPr>
          <p:spPr>
            <a:xfrm>
              <a:off x="4341000" y="1097000"/>
              <a:ext cx="46325" cy="38650"/>
            </a:xfrm>
            <a:custGeom>
              <a:rect b="b" l="l" r="r" t="t"/>
              <a:pathLst>
                <a:path extrusionOk="0" h="1546" w="1853">
                  <a:moveTo>
                    <a:pt x="1003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3" y="1545"/>
                    <a:pt x="1000" y="1545"/>
                  </a:cubicBezTo>
                  <a:cubicBezTo>
                    <a:pt x="1449" y="1545"/>
                    <a:pt x="1853" y="1142"/>
                    <a:pt x="1763" y="631"/>
                  </a:cubicBezTo>
                  <a:cubicBezTo>
                    <a:pt x="1699" y="259"/>
                    <a:pt x="1369" y="1"/>
                    <a:pt x="1003" y="1"/>
                  </a:cubicBez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2"/>
            <p:cNvSpPr/>
            <p:nvPr/>
          </p:nvSpPr>
          <p:spPr>
            <a:xfrm>
              <a:off x="4394875" y="1085650"/>
              <a:ext cx="94100" cy="33725"/>
            </a:xfrm>
            <a:custGeom>
              <a:rect b="b" l="l" r="r" t="t"/>
              <a:pathLst>
                <a:path extrusionOk="0" h="1349" w="3764">
                  <a:moveTo>
                    <a:pt x="3133" y="0"/>
                  </a:moveTo>
                  <a:cubicBezTo>
                    <a:pt x="3121" y="0"/>
                    <a:pt x="3109" y="1"/>
                    <a:pt x="3096" y="2"/>
                  </a:cubicBezTo>
                  <a:lnTo>
                    <a:pt x="501" y="478"/>
                  </a:lnTo>
                  <a:cubicBezTo>
                    <a:pt x="1" y="618"/>
                    <a:pt x="126" y="1348"/>
                    <a:pt x="620" y="1348"/>
                  </a:cubicBezTo>
                  <a:cubicBezTo>
                    <a:pt x="632" y="1348"/>
                    <a:pt x="644" y="1348"/>
                    <a:pt x="656" y="1347"/>
                  </a:cubicBezTo>
                  <a:lnTo>
                    <a:pt x="3251" y="871"/>
                  </a:lnTo>
                  <a:cubicBezTo>
                    <a:pt x="3763" y="731"/>
                    <a:pt x="3638" y="0"/>
                    <a:pt x="3133" y="0"/>
                  </a:cubicBez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2"/>
            <p:cNvSpPr/>
            <p:nvPr/>
          </p:nvSpPr>
          <p:spPr>
            <a:xfrm>
              <a:off x="4351425" y="1154450"/>
              <a:ext cx="46550" cy="38900"/>
            </a:xfrm>
            <a:custGeom>
              <a:rect b="b" l="l" r="r" t="t"/>
              <a:pathLst>
                <a:path extrusionOk="0" h="1556" w="1862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0" y="1012"/>
                    <a:pt x="572" y="1417"/>
                  </a:cubicBezTo>
                  <a:cubicBezTo>
                    <a:pt x="709" y="1513"/>
                    <a:pt x="857" y="1556"/>
                    <a:pt x="1002" y="1556"/>
                  </a:cubicBezTo>
                  <a:cubicBezTo>
                    <a:pt x="1451" y="1556"/>
                    <a:pt x="1862" y="1147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2"/>
            <p:cNvSpPr/>
            <p:nvPr/>
          </p:nvSpPr>
          <p:spPr>
            <a:xfrm>
              <a:off x="4404875" y="1143050"/>
              <a:ext cx="94900" cy="34125"/>
            </a:xfrm>
            <a:custGeom>
              <a:rect b="b" l="l" r="r" t="t"/>
              <a:pathLst>
                <a:path extrusionOk="0" h="1365" w="3796">
                  <a:moveTo>
                    <a:pt x="3172" y="0"/>
                  </a:moveTo>
                  <a:cubicBezTo>
                    <a:pt x="3153" y="0"/>
                    <a:pt x="3133" y="1"/>
                    <a:pt x="3113" y="4"/>
                  </a:cubicBezTo>
                  <a:lnTo>
                    <a:pt x="518" y="480"/>
                  </a:lnTo>
                  <a:cubicBezTo>
                    <a:pt x="1" y="606"/>
                    <a:pt x="115" y="1364"/>
                    <a:pt x="626" y="1364"/>
                  </a:cubicBezTo>
                  <a:cubicBezTo>
                    <a:pt x="645" y="1364"/>
                    <a:pt x="664" y="1363"/>
                    <a:pt x="684" y="1361"/>
                  </a:cubicBezTo>
                  <a:lnTo>
                    <a:pt x="3268" y="885"/>
                  </a:lnTo>
                  <a:cubicBezTo>
                    <a:pt x="3796" y="747"/>
                    <a:pt x="3682" y="0"/>
                    <a:pt x="3172" y="0"/>
                  </a:cubicBez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2"/>
            <p:cNvSpPr/>
            <p:nvPr/>
          </p:nvSpPr>
          <p:spPr>
            <a:xfrm>
              <a:off x="4306775" y="1393750"/>
              <a:ext cx="194400" cy="174150"/>
            </a:xfrm>
            <a:custGeom>
              <a:rect b="b" l="l" r="r" t="t"/>
              <a:pathLst>
                <a:path extrusionOk="0" h="6966" w="7776">
                  <a:moveTo>
                    <a:pt x="3943" y="1"/>
                  </a:moveTo>
                  <a:cubicBezTo>
                    <a:pt x="2906" y="1"/>
                    <a:pt x="1888" y="469"/>
                    <a:pt x="1227" y="1346"/>
                  </a:cubicBezTo>
                  <a:lnTo>
                    <a:pt x="6966" y="4977"/>
                  </a:lnTo>
                  <a:cubicBezTo>
                    <a:pt x="7775" y="3406"/>
                    <a:pt x="7251" y="1477"/>
                    <a:pt x="5763" y="525"/>
                  </a:cubicBezTo>
                  <a:cubicBezTo>
                    <a:pt x="5199" y="171"/>
                    <a:pt x="4568" y="1"/>
                    <a:pt x="3943" y="1"/>
                  </a:cubicBezTo>
                  <a:close/>
                  <a:moveTo>
                    <a:pt x="822" y="2001"/>
                  </a:moveTo>
                  <a:cubicBezTo>
                    <a:pt x="1" y="3561"/>
                    <a:pt x="524" y="5489"/>
                    <a:pt x="2025" y="6442"/>
                  </a:cubicBezTo>
                  <a:cubicBezTo>
                    <a:pt x="2584" y="6796"/>
                    <a:pt x="3211" y="6966"/>
                    <a:pt x="3833" y="6966"/>
                  </a:cubicBezTo>
                  <a:cubicBezTo>
                    <a:pt x="4864" y="6966"/>
                    <a:pt x="5880" y="6497"/>
                    <a:pt x="6549" y="5620"/>
                  </a:cubicBezTo>
                  <a:lnTo>
                    <a:pt x="822" y="2001"/>
                  </a:ln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2"/>
            <p:cNvSpPr/>
            <p:nvPr/>
          </p:nvSpPr>
          <p:spPr>
            <a:xfrm>
              <a:off x="4670500" y="1020500"/>
              <a:ext cx="152150" cy="141000"/>
            </a:xfrm>
            <a:custGeom>
              <a:rect b="b" l="l" r="r" t="t"/>
              <a:pathLst>
                <a:path extrusionOk="0" h="5640" w="6086">
                  <a:moveTo>
                    <a:pt x="3609" y="0"/>
                  </a:moveTo>
                  <a:lnTo>
                    <a:pt x="1215" y="1631"/>
                  </a:lnTo>
                  <a:cubicBezTo>
                    <a:pt x="251" y="2286"/>
                    <a:pt x="1" y="3596"/>
                    <a:pt x="656" y="4560"/>
                  </a:cubicBezTo>
                  <a:lnTo>
                    <a:pt x="763" y="4715"/>
                  </a:lnTo>
                  <a:cubicBezTo>
                    <a:pt x="1171" y="5316"/>
                    <a:pt x="1834" y="5640"/>
                    <a:pt x="2508" y="5640"/>
                  </a:cubicBezTo>
                  <a:cubicBezTo>
                    <a:pt x="2916" y="5640"/>
                    <a:pt x="3329" y="5521"/>
                    <a:pt x="3692" y="5275"/>
                  </a:cubicBezTo>
                  <a:lnTo>
                    <a:pt x="6085" y="3644"/>
                  </a:lnTo>
                  <a:lnTo>
                    <a:pt x="3609" y="0"/>
                  </a:ln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2"/>
            <p:cNvSpPr/>
            <p:nvPr/>
          </p:nvSpPr>
          <p:spPr>
            <a:xfrm>
              <a:off x="4773200" y="962250"/>
              <a:ext cx="152125" cy="141025"/>
            </a:xfrm>
            <a:custGeom>
              <a:rect b="b" l="l" r="r" t="t"/>
              <a:pathLst>
                <a:path extrusionOk="0" h="5641" w="6085">
                  <a:moveTo>
                    <a:pt x="3580" y="1"/>
                  </a:moveTo>
                  <a:cubicBezTo>
                    <a:pt x="3174" y="1"/>
                    <a:pt x="2765" y="119"/>
                    <a:pt x="2406" y="366"/>
                  </a:cubicBezTo>
                  <a:lnTo>
                    <a:pt x="1" y="1985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5" y="3354"/>
                    <a:pt x="6085" y="2044"/>
                    <a:pt x="5430" y="1080"/>
                  </a:cubicBezTo>
                  <a:lnTo>
                    <a:pt x="5323" y="925"/>
                  </a:lnTo>
                  <a:cubicBezTo>
                    <a:pt x="4915" y="324"/>
                    <a:pt x="4252" y="1"/>
                    <a:pt x="3580" y="1"/>
                  </a:cubicBez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2"/>
            <p:cNvSpPr/>
            <p:nvPr/>
          </p:nvSpPr>
          <p:spPr>
            <a:xfrm>
              <a:off x="4625875" y="1311750"/>
              <a:ext cx="268200" cy="266650"/>
            </a:xfrm>
            <a:custGeom>
              <a:rect b="b" l="l" r="r" t="t"/>
              <a:pathLst>
                <a:path extrusionOk="0" h="10666" w="10728">
                  <a:moveTo>
                    <a:pt x="5007" y="1"/>
                  </a:moveTo>
                  <a:cubicBezTo>
                    <a:pt x="4823" y="1"/>
                    <a:pt x="4677" y="136"/>
                    <a:pt x="4655" y="328"/>
                  </a:cubicBezTo>
                  <a:lnTo>
                    <a:pt x="4191" y="3805"/>
                  </a:lnTo>
                  <a:lnTo>
                    <a:pt x="714" y="3340"/>
                  </a:lnTo>
                  <a:cubicBezTo>
                    <a:pt x="699" y="3338"/>
                    <a:pt x="683" y="3338"/>
                    <a:pt x="668" y="3338"/>
                  </a:cubicBezTo>
                  <a:cubicBezTo>
                    <a:pt x="475" y="3338"/>
                    <a:pt x="320" y="3474"/>
                    <a:pt x="298" y="3662"/>
                  </a:cubicBezTo>
                  <a:lnTo>
                    <a:pt x="36" y="5638"/>
                  </a:lnTo>
                  <a:cubicBezTo>
                    <a:pt x="0" y="5840"/>
                    <a:pt x="143" y="6031"/>
                    <a:pt x="357" y="6055"/>
                  </a:cubicBezTo>
                  <a:lnTo>
                    <a:pt x="357" y="6043"/>
                  </a:lnTo>
                  <a:lnTo>
                    <a:pt x="3834" y="6507"/>
                  </a:lnTo>
                  <a:lnTo>
                    <a:pt x="3370" y="9984"/>
                  </a:lnTo>
                  <a:cubicBezTo>
                    <a:pt x="3346" y="10186"/>
                    <a:pt x="3489" y="10377"/>
                    <a:pt x="3691" y="10401"/>
                  </a:cubicBezTo>
                  <a:lnTo>
                    <a:pt x="5667" y="10663"/>
                  </a:lnTo>
                  <a:cubicBezTo>
                    <a:pt x="5682" y="10664"/>
                    <a:pt x="5697" y="10665"/>
                    <a:pt x="5712" y="10665"/>
                  </a:cubicBezTo>
                  <a:cubicBezTo>
                    <a:pt x="5897" y="10665"/>
                    <a:pt x="6062" y="10529"/>
                    <a:pt x="6084" y="10341"/>
                  </a:cubicBezTo>
                  <a:lnTo>
                    <a:pt x="6548" y="6864"/>
                  </a:lnTo>
                  <a:lnTo>
                    <a:pt x="10025" y="7329"/>
                  </a:lnTo>
                  <a:cubicBezTo>
                    <a:pt x="10040" y="7331"/>
                    <a:pt x="10055" y="7331"/>
                    <a:pt x="10069" y="7331"/>
                  </a:cubicBezTo>
                  <a:cubicBezTo>
                    <a:pt x="10254" y="7331"/>
                    <a:pt x="10420" y="7195"/>
                    <a:pt x="10442" y="7007"/>
                  </a:cubicBezTo>
                  <a:lnTo>
                    <a:pt x="10704" y="5031"/>
                  </a:lnTo>
                  <a:cubicBezTo>
                    <a:pt x="10728" y="4828"/>
                    <a:pt x="10585" y="4638"/>
                    <a:pt x="10382" y="4614"/>
                  </a:cubicBezTo>
                  <a:lnTo>
                    <a:pt x="6894" y="4150"/>
                  </a:lnTo>
                  <a:lnTo>
                    <a:pt x="7358" y="673"/>
                  </a:lnTo>
                  <a:cubicBezTo>
                    <a:pt x="7382" y="471"/>
                    <a:pt x="7239" y="280"/>
                    <a:pt x="7037" y="256"/>
                  </a:cubicBezTo>
                  <a:lnTo>
                    <a:pt x="5072" y="6"/>
                  </a:lnTo>
                  <a:cubicBezTo>
                    <a:pt x="5050" y="3"/>
                    <a:pt x="5028" y="1"/>
                    <a:pt x="5007" y="1"/>
                  </a:cubicBez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2"/>
            <p:cNvSpPr/>
            <p:nvPr/>
          </p:nvSpPr>
          <p:spPr>
            <a:xfrm>
              <a:off x="4282975" y="1715600"/>
              <a:ext cx="271175" cy="338100"/>
            </a:xfrm>
            <a:custGeom>
              <a:rect b="b" l="l" r="r" t="t"/>
              <a:pathLst>
                <a:path extrusionOk="0" h="13524" w="10847">
                  <a:moveTo>
                    <a:pt x="4147" y="429"/>
                  </a:moveTo>
                  <a:cubicBezTo>
                    <a:pt x="4437" y="429"/>
                    <a:pt x="4723" y="604"/>
                    <a:pt x="4774" y="997"/>
                  </a:cubicBezTo>
                  <a:cubicBezTo>
                    <a:pt x="4810" y="1188"/>
                    <a:pt x="4751" y="1390"/>
                    <a:pt x="4632" y="1533"/>
                  </a:cubicBezTo>
                  <a:lnTo>
                    <a:pt x="3834" y="1688"/>
                  </a:lnTo>
                  <a:cubicBezTo>
                    <a:pt x="3667" y="1593"/>
                    <a:pt x="3548" y="1426"/>
                    <a:pt x="3512" y="1224"/>
                  </a:cubicBezTo>
                  <a:lnTo>
                    <a:pt x="3500" y="1224"/>
                  </a:lnTo>
                  <a:cubicBezTo>
                    <a:pt x="3386" y="725"/>
                    <a:pt x="3770" y="429"/>
                    <a:pt x="4147" y="429"/>
                  </a:cubicBezTo>
                  <a:close/>
                  <a:moveTo>
                    <a:pt x="7867" y="2749"/>
                  </a:moveTo>
                  <a:cubicBezTo>
                    <a:pt x="8125" y="2749"/>
                    <a:pt x="8352" y="2938"/>
                    <a:pt x="8394" y="3200"/>
                  </a:cubicBezTo>
                  <a:lnTo>
                    <a:pt x="9787" y="10761"/>
                  </a:lnTo>
                  <a:cubicBezTo>
                    <a:pt x="9835" y="11058"/>
                    <a:pt x="9644" y="11344"/>
                    <a:pt x="9346" y="11392"/>
                  </a:cubicBezTo>
                  <a:lnTo>
                    <a:pt x="3084" y="12535"/>
                  </a:lnTo>
                  <a:cubicBezTo>
                    <a:pt x="3049" y="12542"/>
                    <a:pt x="3014" y="12545"/>
                    <a:pt x="2979" y="12545"/>
                  </a:cubicBezTo>
                  <a:cubicBezTo>
                    <a:pt x="2722" y="12545"/>
                    <a:pt x="2493" y="12357"/>
                    <a:pt x="2441" y="12094"/>
                  </a:cubicBezTo>
                  <a:lnTo>
                    <a:pt x="1060" y="4534"/>
                  </a:lnTo>
                  <a:cubicBezTo>
                    <a:pt x="1012" y="4236"/>
                    <a:pt x="1203" y="3950"/>
                    <a:pt x="1512" y="3903"/>
                  </a:cubicBezTo>
                  <a:lnTo>
                    <a:pt x="2250" y="3760"/>
                  </a:lnTo>
                  <a:cubicBezTo>
                    <a:pt x="2293" y="3975"/>
                    <a:pt x="2482" y="4122"/>
                    <a:pt x="2694" y="4122"/>
                  </a:cubicBezTo>
                  <a:cubicBezTo>
                    <a:pt x="2717" y="4122"/>
                    <a:pt x="2739" y="4120"/>
                    <a:pt x="2762" y="4117"/>
                  </a:cubicBezTo>
                  <a:lnTo>
                    <a:pt x="6668" y="3402"/>
                  </a:lnTo>
                  <a:cubicBezTo>
                    <a:pt x="6906" y="3355"/>
                    <a:pt x="7060" y="3129"/>
                    <a:pt x="7025" y="2890"/>
                  </a:cubicBezTo>
                  <a:lnTo>
                    <a:pt x="7763" y="2760"/>
                  </a:lnTo>
                  <a:cubicBezTo>
                    <a:pt x="7798" y="2752"/>
                    <a:pt x="7833" y="2749"/>
                    <a:pt x="7867" y="2749"/>
                  </a:cubicBezTo>
                  <a:close/>
                  <a:moveTo>
                    <a:pt x="4150" y="0"/>
                  </a:moveTo>
                  <a:cubicBezTo>
                    <a:pt x="4081" y="0"/>
                    <a:pt x="4011" y="7"/>
                    <a:pt x="3941" y="21"/>
                  </a:cubicBezTo>
                  <a:cubicBezTo>
                    <a:pt x="3346" y="128"/>
                    <a:pt x="2953" y="700"/>
                    <a:pt x="3072" y="1307"/>
                  </a:cubicBezTo>
                  <a:cubicBezTo>
                    <a:pt x="3108" y="1474"/>
                    <a:pt x="3179" y="1640"/>
                    <a:pt x="3286" y="1783"/>
                  </a:cubicBezTo>
                  <a:lnTo>
                    <a:pt x="2512" y="1926"/>
                  </a:lnTo>
                  <a:cubicBezTo>
                    <a:pt x="2191" y="1986"/>
                    <a:pt x="1988" y="2295"/>
                    <a:pt x="2036" y="2617"/>
                  </a:cubicBezTo>
                  <a:lnTo>
                    <a:pt x="2096" y="2890"/>
                  </a:lnTo>
                  <a:lnTo>
                    <a:pt x="798" y="3129"/>
                  </a:lnTo>
                  <a:cubicBezTo>
                    <a:pt x="322" y="3212"/>
                    <a:pt x="0" y="3676"/>
                    <a:pt x="83" y="4164"/>
                  </a:cubicBezTo>
                  <a:lnTo>
                    <a:pt x="1667" y="12785"/>
                  </a:lnTo>
                  <a:cubicBezTo>
                    <a:pt x="1741" y="13221"/>
                    <a:pt x="2120" y="13524"/>
                    <a:pt x="2548" y="13524"/>
                  </a:cubicBezTo>
                  <a:cubicBezTo>
                    <a:pt x="2599" y="13524"/>
                    <a:pt x="2651" y="13520"/>
                    <a:pt x="2703" y="13511"/>
                  </a:cubicBezTo>
                  <a:lnTo>
                    <a:pt x="10049" y="12165"/>
                  </a:lnTo>
                  <a:cubicBezTo>
                    <a:pt x="10525" y="12082"/>
                    <a:pt x="10847" y="11618"/>
                    <a:pt x="10763" y="11130"/>
                  </a:cubicBezTo>
                  <a:lnTo>
                    <a:pt x="9192" y="2498"/>
                  </a:lnTo>
                  <a:cubicBezTo>
                    <a:pt x="9108" y="2067"/>
                    <a:pt x="8737" y="1766"/>
                    <a:pt x="8316" y="1766"/>
                  </a:cubicBezTo>
                  <a:cubicBezTo>
                    <a:pt x="8259" y="1766"/>
                    <a:pt x="8202" y="1772"/>
                    <a:pt x="8144" y="1783"/>
                  </a:cubicBezTo>
                  <a:lnTo>
                    <a:pt x="6858" y="2009"/>
                  </a:lnTo>
                  <a:lnTo>
                    <a:pt x="6810" y="1736"/>
                  </a:lnTo>
                  <a:cubicBezTo>
                    <a:pt x="6757" y="1446"/>
                    <a:pt x="6499" y="1252"/>
                    <a:pt x="6214" y="1252"/>
                  </a:cubicBezTo>
                  <a:cubicBezTo>
                    <a:pt x="6183" y="1252"/>
                    <a:pt x="6151" y="1255"/>
                    <a:pt x="6120" y="1259"/>
                  </a:cubicBezTo>
                  <a:lnTo>
                    <a:pt x="5179" y="1438"/>
                  </a:lnTo>
                  <a:cubicBezTo>
                    <a:pt x="5227" y="1259"/>
                    <a:pt x="5239" y="1081"/>
                    <a:pt x="5215" y="914"/>
                  </a:cubicBezTo>
                  <a:cubicBezTo>
                    <a:pt x="5120" y="378"/>
                    <a:pt x="4665" y="0"/>
                    <a:pt x="4150" y="0"/>
                  </a:cubicBez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2"/>
            <p:cNvSpPr/>
            <p:nvPr/>
          </p:nvSpPr>
          <p:spPr>
            <a:xfrm>
              <a:off x="4331175" y="1837275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9" y="1"/>
                    <a:pt x="915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2" y="1502"/>
                    <a:pt x="854" y="1545"/>
                    <a:pt x="1002" y="1545"/>
                  </a:cubicBezTo>
                  <a:cubicBezTo>
                    <a:pt x="1454" y="1545"/>
                    <a:pt x="1862" y="1142"/>
                    <a:pt x="1763" y="631"/>
                  </a:cubicBezTo>
                  <a:cubicBezTo>
                    <a:pt x="1689" y="259"/>
                    <a:pt x="1367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2"/>
            <p:cNvSpPr/>
            <p:nvPr/>
          </p:nvSpPr>
          <p:spPr>
            <a:xfrm>
              <a:off x="4383175" y="1825925"/>
              <a:ext cx="97025" cy="34050"/>
            </a:xfrm>
            <a:custGeom>
              <a:rect b="b" l="l" r="r" t="t"/>
              <a:pathLst>
                <a:path extrusionOk="0" h="1362" w="3881">
                  <a:moveTo>
                    <a:pt x="3274" y="0"/>
                  </a:moveTo>
                  <a:cubicBezTo>
                    <a:pt x="3238" y="0"/>
                    <a:pt x="3200" y="5"/>
                    <a:pt x="3160" y="13"/>
                  </a:cubicBezTo>
                  <a:lnTo>
                    <a:pt x="3172" y="13"/>
                  </a:lnTo>
                  <a:lnTo>
                    <a:pt x="576" y="490"/>
                  </a:lnTo>
                  <a:cubicBezTo>
                    <a:pt x="0" y="545"/>
                    <a:pt x="104" y="1362"/>
                    <a:pt x="609" y="1362"/>
                  </a:cubicBezTo>
                  <a:cubicBezTo>
                    <a:pt x="647" y="1362"/>
                    <a:pt x="688" y="1357"/>
                    <a:pt x="731" y="1347"/>
                  </a:cubicBezTo>
                  <a:lnTo>
                    <a:pt x="3314" y="871"/>
                  </a:lnTo>
                  <a:cubicBezTo>
                    <a:pt x="3881" y="793"/>
                    <a:pt x="3774" y="0"/>
                    <a:pt x="3274" y="0"/>
                  </a:cubicBez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2"/>
            <p:cNvSpPr/>
            <p:nvPr/>
          </p:nvSpPr>
          <p:spPr>
            <a:xfrm>
              <a:off x="4341000" y="1891150"/>
              <a:ext cx="46325" cy="38650"/>
            </a:xfrm>
            <a:custGeom>
              <a:rect b="b" l="l" r="r" t="t"/>
              <a:pathLst>
                <a:path extrusionOk="0" h="1546" w="1853">
                  <a:moveTo>
                    <a:pt x="1002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2" y="1502"/>
                    <a:pt x="854" y="1545"/>
                    <a:pt x="1001" y="1545"/>
                  </a:cubicBezTo>
                  <a:cubicBezTo>
                    <a:pt x="1450" y="1545"/>
                    <a:pt x="1852" y="1145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2"/>
            <p:cNvSpPr/>
            <p:nvPr/>
          </p:nvSpPr>
          <p:spPr>
            <a:xfrm>
              <a:off x="4394975" y="1879800"/>
              <a:ext cx="94000" cy="33750"/>
            </a:xfrm>
            <a:custGeom>
              <a:rect b="b" l="l" r="r" t="t"/>
              <a:pathLst>
                <a:path extrusionOk="0" h="1350" w="3760">
                  <a:moveTo>
                    <a:pt x="3129" y="0"/>
                  </a:moveTo>
                  <a:cubicBezTo>
                    <a:pt x="3117" y="0"/>
                    <a:pt x="3105" y="1"/>
                    <a:pt x="3092" y="2"/>
                  </a:cubicBezTo>
                  <a:lnTo>
                    <a:pt x="497" y="478"/>
                  </a:lnTo>
                  <a:cubicBezTo>
                    <a:pt x="0" y="628"/>
                    <a:pt x="120" y="1349"/>
                    <a:pt x="605" y="1349"/>
                  </a:cubicBezTo>
                  <a:cubicBezTo>
                    <a:pt x="620" y="1349"/>
                    <a:pt x="636" y="1348"/>
                    <a:pt x="652" y="1347"/>
                  </a:cubicBezTo>
                  <a:lnTo>
                    <a:pt x="3247" y="883"/>
                  </a:lnTo>
                  <a:cubicBezTo>
                    <a:pt x="3759" y="731"/>
                    <a:pt x="3634" y="0"/>
                    <a:pt x="3129" y="0"/>
                  </a:cubicBez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2"/>
            <p:cNvSpPr/>
            <p:nvPr/>
          </p:nvSpPr>
          <p:spPr>
            <a:xfrm>
              <a:off x="4351425" y="1948900"/>
              <a:ext cx="46550" cy="38625"/>
            </a:xfrm>
            <a:custGeom>
              <a:rect b="b" l="l" r="r" t="t"/>
              <a:pathLst>
                <a:path extrusionOk="0" h="1545" w="1862">
                  <a:moveTo>
                    <a:pt x="1002" y="0"/>
                  </a:moveTo>
                  <a:cubicBezTo>
                    <a:pt x="959" y="0"/>
                    <a:pt x="914" y="4"/>
                    <a:pt x="870" y="12"/>
                  </a:cubicBezTo>
                  <a:cubicBezTo>
                    <a:pt x="191" y="131"/>
                    <a:pt x="0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0"/>
                    <a:pt x="1002" y="0"/>
                  </a:cubicBez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2"/>
            <p:cNvSpPr/>
            <p:nvPr/>
          </p:nvSpPr>
          <p:spPr>
            <a:xfrm>
              <a:off x="4405100" y="1937500"/>
              <a:ext cx="94400" cy="33775"/>
            </a:xfrm>
            <a:custGeom>
              <a:rect b="b" l="l" r="r" t="t"/>
              <a:pathLst>
                <a:path extrusionOk="0" h="1351" w="3776">
                  <a:moveTo>
                    <a:pt x="3162" y="0"/>
                  </a:moveTo>
                  <a:cubicBezTo>
                    <a:pt x="3143" y="0"/>
                    <a:pt x="3124" y="1"/>
                    <a:pt x="3104" y="3"/>
                  </a:cubicBezTo>
                  <a:lnTo>
                    <a:pt x="509" y="468"/>
                  </a:lnTo>
                  <a:cubicBezTo>
                    <a:pt x="0" y="606"/>
                    <a:pt x="120" y="1351"/>
                    <a:pt x="628" y="1351"/>
                  </a:cubicBezTo>
                  <a:cubicBezTo>
                    <a:pt x="643" y="1351"/>
                    <a:pt x="659" y="1350"/>
                    <a:pt x="675" y="1349"/>
                  </a:cubicBezTo>
                  <a:lnTo>
                    <a:pt x="3259" y="872"/>
                  </a:lnTo>
                  <a:cubicBezTo>
                    <a:pt x="3775" y="735"/>
                    <a:pt x="3661" y="0"/>
                    <a:pt x="3162" y="0"/>
                  </a:cubicBez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2"/>
            <p:cNvSpPr/>
            <p:nvPr/>
          </p:nvSpPr>
          <p:spPr>
            <a:xfrm>
              <a:off x="4306775" y="2188400"/>
              <a:ext cx="193200" cy="173650"/>
            </a:xfrm>
            <a:custGeom>
              <a:rect b="b" l="l" r="r" t="t"/>
              <a:pathLst>
                <a:path extrusionOk="0" h="6946" w="7728">
                  <a:moveTo>
                    <a:pt x="3946" y="0"/>
                  </a:moveTo>
                  <a:cubicBezTo>
                    <a:pt x="2915" y="0"/>
                    <a:pt x="1900" y="464"/>
                    <a:pt x="1227" y="1338"/>
                  </a:cubicBezTo>
                  <a:lnTo>
                    <a:pt x="6966" y="4957"/>
                  </a:lnTo>
                  <a:cubicBezTo>
                    <a:pt x="7728" y="3398"/>
                    <a:pt x="7251" y="1469"/>
                    <a:pt x="5775" y="528"/>
                  </a:cubicBezTo>
                  <a:cubicBezTo>
                    <a:pt x="5208" y="172"/>
                    <a:pt x="4573" y="0"/>
                    <a:pt x="3946" y="0"/>
                  </a:cubicBezTo>
                  <a:close/>
                  <a:moveTo>
                    <a:pt x="822" y="1981"/>
                  </a:moveTo>
                  <a:cubicBezTo>
                    <a:pt x="1" y="3552"/>
                    <a:pt x="524" y="5481"/>
                    <a:pt x="2025" y="6422"/>
                  </a:cubicBezTo>
                  <a:cubicBezTo>
                    <a:pt x="2584" y="6775"/>
                    <a:pt x="3211" y="6946"/>
                    <a:pt x="3833" y="6946"/>
                  </a:cubicBezTo>
                  <a:cubicBezTo>
                    <a:pt x="4864" y="6946"/>
                    <a:pt x="5880" y="6477"/>
                    <a:pt x="6549" y="5600"/>
                  </a:cubicBezTo>
                  <a:lnTo>
                    <a:pt x="822" y="1981"/>
                  </a:ln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2"/>
            <p:cNvSpPr/>
            <p:nvPr/>
          </p:nvSpPr>
          <p:spPr>
            <a:xfrm>
              <a:off x="4670500" y="1814925"/>
              <a:ext cx="152150" cy="140725"/>
            </a:xfrm>
            <a:custGeom>
              <a:rect b="b" l="l" r="r" t="t"/>
              <a:pathLst>
                <a:path extrusionOk="0" h="5629" w="6086">
                  <a:moveTo>
                    <a:pt x="3609" y="1"/>
                  </a:moveTo>
                  <a:lnTo>
                    <a:pt x="1215" y="1620"/>
                  </a:lnTo>
                  <a:cubicBezTo>
                    <a:pt x="251" y="2275"/>
                    <a:pt x="1" y="3585"/>
                    <a:pt x="656" y="4549"/>
                  </a:cubicBezTo>
                  <a:lnTo>
                    <a:pt x="763" y="4704"/>
                  </a:lnTo>
                  <a:cubicBezTo>
                    <a:pt x="1171" y="5305"/>
                    <a:pt x="1834" y="5629"/>
                    <a:pt x="2508" y="5629"/>
                  </a:cubicBezTo>
                  <a:cubicBezTo>
                    <a:pt x="2916" y="5629"/>
                    <a:pt x="3329" y="5510"/>
                    <a:pt x="3692" y="5264"/>
                  </a:cubicBezTo>
                  <a:lnTo>
                    <a:pt x="6085" y="3644"/>
                  </a:lnTo>
                  <a:lnTo>
                    <a:pt x="3609" y="1"/>
                  </a:ln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2"/>
            <p:cNvSpPr/>
            <p:nvPr/>
          </p:nvSpPr>
          <p:spPr>
            <a:xfrm>
              <a:off x="4773200" y="1756600"/>
              <a:ext cx="152125" cy="140800"/>
            </a:xfrm>
            <a:custGeom>
              <a:rect b="b" l="l" r="r" t="t"/>
              <a:pathLst>
                <a:path extrusionOk="0" h="5632" w="6085">
                  <a:moveTo>
                    <a:pt x="3591" y="1"/>
                  </a:moveTo>
                  <a:cubicBezTo>
                    <a:pt x="3182" y="1"/>
                    <a:pt x="2768" y="120"/>
                    <a:pt x="2406" y="369"/>
                  </a:cubicBezTo>
                  <a:lnTo>
                    <a:pt x="1" y="1989"/>
                  </a:lnTo>
                  <a:lnTo>
                    <a:pt x="2477" y="5632"/>
                  </a:lnTo>
                  <a:lnTo>
                    <a:pt x="4870" y="4001"/>
                  </a:lnTo>
                  <a:cubicBezTo>
                    <a:pt x="5835" y="3346"/>
                    <a:pt x="6085" y="2036"/>
                    <a:pt x="5430" y="1072"/>
                  </a:cubicBezTo>
                  <a:lnTo>
                    <a:pt x="5430" y="1072"/>
                  </a:lnTo>
                  <a:lnTo>
                    <a:pt x="5430" y="1084"/>
                  </a:lnTo>
                  <a:lnTo>
                    <a:pt x="5323" y="917"/>
                  </a:lnTo>
                  <a:cubicBezTo>
                    <a:pt x="4917" y="319"/>
                    <a:pt x="4259" y="1"/>
                    <a:pt x="3591" y="1"/>
                  </a:cubicBez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2"/>
            <p:cNvSpPr/>
            <p:nvPr/>
          </p:nvSpPr>
          <p:spPr>
            <a:xfrm>
              <a:off x="4625875" y="2105675"/>
              <a:ext cx="268200" cy="266925"/>
            </a:xfrm>
            <a:custGeom>
              <a:rect b="b" l="l" r="r" t="t"/>
              <a:pathLst>
                <a:path extrusionOk="0" h="10677" w="10728">
                  <a:moveTo>
                    <a:pt x="5028" y="1"/>
                  </a:moveTo>
                  <a:cubicBezTo>
                    <a:pt x="4843" y="1"/>
                    <a:pt x="4677" y="137"/>
                    <a:pt x="4655" y="325"/>
                  </a:cubicBezTo>
                  <a:lnTo>
                    <a:pt x="4191" y="3813"/>
                  </a:lnTo>
                  <a:lnTo>
                    <a:pt x="714" y="3349"/>
                  </a:lnTo>
                  <a:cubicBezTo>
                    <a:pt x="700" y="3347"/>
                    <a:pt x="685" y="3346"/>
                    <a:pt x="670" y="3346"/>
                  </a:cubicBezTo>
                  <a:cubicBezTo>
                    <a:pt x="485" y="3346"/>
                    <a:pt x="320" y="3483"/>
                    <a:pt x="298" y="3670"/>
                  </a:cubicBezTo>
                  <a:lnTo>
                    <a:pt x="36" y="5647"/>
                  </a:lnTo>
                  <a:cubicBezTo>
                    <a:pt x="0" y="5849"/>
                    <a:pt x="143" y="6040"/>
                    <a:pt x="357" y="6064"/>
                  </a:cubicBezTo>
                  <a:lnTo>
                    <a:pt x="357" y="6052"/>
                  </a:lnTo>
                  <a:lnTo>
                    <a:pt x="3834" y="6516"/>
                  </a:lnTo>
                  <a:lnTo>
                    <a:pt x="3370" y="9993"/>
                  </a:lnTo>
                  <a:cubicBezTo>
                    <a:pt x="3346" y="10195"/>
                    <a:pt x="3489" y="10386"/>
                    <a:pt x="3691" y="10409"/>
                  </a:cubicBezTo>
                  <a:lnTo>
                    <a:pt x="5667" y="10671"/>
                  </a:lnTo>
                  <a:cubicBezTo>
                    <a:pt x="5688" y="10675"/>
                    <a:pt x="5709" y="10677"/>
                    <a:pt x="5730" y="10677"/>
                  </a:cubicBezTo>
                  <a:cubicBezTo>
                    <a:pt x="5907" y="10677"/>
                    <a:pt x="6063" y="10542"/>
                    <a:pt x="6084" y="10350"/>
                  </a:cubicBezTo>
                  <a:lnTo>
                    <a:pt x="6548" y="6873"/>
                  </a:lnTo>
                  <a:lnTo>
                    <a:pt x="10025" y="7338"/>
                  </a:lnTo>
                  <a:cubicBezTo>
                    <a:pt x="10040" y="7339"/>
                    <a:pt x="10055" y="7340"/>
                    <a:pt x="10069" y="7340"/>
                  </a:cubicBezTo>
                  <a:cubicBezTo>
                    <a:pt x="10254" y="7340"/>
                    <a:pt x="10420" y="7204"/>
                    <a:pt x="10442" y="7016"/>
                  </a:cubicBezTo>
                  <a:lnTo>
                    <a:pt x="10704" y="5040"/>
                  </a:lnTo>
                  <a:cubicBezTo>
                    <a:pt x="10728" y="4837"/>
                    <a:pt x="10585" y="4647"/>
                    <a:pt x="10382" y="4623"/>
                  </a:cubicBezTo>
                  <a:lnTo>
                    <a:pt x="6906" y="4159"/>
                  </a:lnTo>
                  <a:lnTo>
                    <a:pt x="7358" y="682"/>
                  </a:lnTo>
                  <a:cubicBezTo>
                    <a:pt x="7394" y="480"/>
                    <a:pt x="7239" y="289"/>
                    <a:pt x="7037" y="265"/>
                  </a:cubicBezTo>
                  <a:lnTo>
                    <a:pt x="5072" y="3"/>
                  </a:lnTo>
                  <a:cubicBezTo>
                    <a:pt x="5057" y="2"/>
                    <a:pt x="5043" y="1"/>
                    <a:pt x="5028" y="1"/>
                  </a:cubicBez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2"/>
            <p:cNvSpPr/>
            <p:nvPr/>
          </p:nvSpPr>
          <p:spPr>
            <a:xfrm>
              <a:off x="4282975" y="2509825"/>
              <a:ext cx="271175" cy="337825"/>
            </a:xfrm>
            <a:custGeom>
              <a:rect b="b" l="l" r="r" t="t"/>
              <a:pathLst>
                <a:path extrusionOk="0" h="13513" w="10847">
                  <a:moveTo>
                    <a:pt x="4145" y="431"/>
                  </a:moveTo>
                  <a:cubicBezTo>
                    <a:pt x="4436" y="431"/>
                    <a:pt x="4723" y="605"/>
                    <a:pt x="4774" y="994"/>
                  </a:cubicBezTo>
                  <a:cubicBezTo>
                    <a:pt x="4810" y="1185"/>
                    <a:pt x="4751" y="1387"/>
                    <a:pt x="4632" y="1530"/>
                  </a:cubicBezTo>
                  <a:lnTo>
                    <a:pt x="3834" y="1685"/>
                  </a:lnTo>
                  <a:cubicBezTo>
                    <a:pt x="3667" y="1590"/>
                    <a:pt x="3548" y="1423"/>
                    <a:pt x="3512" y="1232"/>
                  </a:cubicBezTo>
                  <a:lnTo>
                    <a:pt x="3500" y="1220"/>
                  </a:lnTo>
                  <a:cubicBezTo>
                    <a:pt x="3386" y="723"/>
                    <a:pt x="3769" y="431"/>
                    <a:pt x="4145" y="431"/>
                  </a:cubicBezTo>
                  <a:close/>
                  <a:moveTo>
                    <a:pt x="7867" y="2734"/>
                  </a:moveTo>
                  <a:cubicBezTo>
                    <a:pt x="8125" y="2734"/>
                    <a:pt x="8352" y="2922"/>
                    <a:pt x="8394" y="3185"/>
                  </a:cubicBezTo>
                  <a:lnTo>
                    <a:pt x="9787" y="10757"/>
                  </a:lnTo>
                  <a:cubicBezTo>
                    <a:pt x="9835" y="11055"/>
                    <a:pt x="9644" y="11341"/>
                    <a:pt x="9346" y="11388"/>
                  </a:cubicBezTo>
                  <a:lnTo>
                    <a:pt x="3084" y="12531"/>
                  </a:lnTo>
                  <a:cubicBezTo>
                    <a:pt x="3047" y="12538"/>
                    <a:pt x="3011" y="12542"/>
                    <a:pt x="2975" y="12542"/>
                  </a:cubicBezTo>
                  <a:cubicBezTo>
                    <a:pt x="2710" y="12542"/>
                    <a:pt x="2483" y="12353"/>
                    <a:pt x="2441" y="12091"/>
                  </a:cubicBezTo>
                  <a:lnTo>
                    <a:pt x="1060" y="4518"/>
                  </a:lnTo>
                  <a:cubicBezTo>
                    <a:pt x="1012" y="4221"/>
                    <a:pt x="1203" y="3935"/>
                    <a:pt x="1512" y="3887"/>
                  </a:cubicBezTo>
                  <a:lnTo>
                    <a:pt x="2250" y="3745"/>
                  </a:lnTo>
                  <a:cubicBezTo>
                    <a:pt x="2292" y="3955"/>
                    <a:pt x="2474" y="4110"/>
                    <a:pt x="2680" y="4110"/>
                  </a:cubicBezTo>
                  <a:cubicBezTo>
                    <a:pt x="2707" y="4110"/>
                    <a:pt x="2735" y="4107"/>
                    <a:pt x="2762" y="4102"/>
                  </a:cubicBezTo>
                  <a:lnTo>
                    <a:pt x="6668" y="3387"/>
                  </a:lnTo>
                  <a:cubicBezTo>
                    <a:pt x="6906" y="3340"/>
                    <a:pt x="7060" y="3114"/>
                    <a:pt x="7025" y="2875"/>
                  </a:cubicBezTo>
                  <a:lnTo>
                    <a:pt x="7763" y="2744"/>
                  </a:lnTo>
                  <a:cubicBezTo>
                    <a:pt x="7798" y="2737"/>
                    <a:pt x="7833" y="2734"/>
                    <a:pt x="7867" y="2734"/>
                  </a:cubicBezTo>
                  <a:close/>
                  <a:moveTo>
                    <a:pt x="4133" y="1"/>
                  </a:moveTo>
                  <a:cubicBezTo>
                    <a:pt x="4070" y="1"/>
                    <a:pt x="4006" y="6"/>
                    <a:pt x="3941" y="18"/>
                  </a:cubicBezTo>
                  <a:cubicBezTo>
                    <a:pt x="3346" y="125"/>
                    <a:pt x="2953" y="708"/>
                    <a:pt x="3072" y="1304"/>
                  </a:cubicBezTo>
                  <a:cubicBezTo>
                    <a:pt x="3108" y="1470"/>
                    <a:pt x="3179" y="1637"/>
                    <a:pt x="3286" y="1780"/>
                  </a:cubicBezTo>
                  <a:lnTo>
                    <a:pt x="2512" y="1923"/>
                  </a:lnTo>
                  <a:cubicBezTo>
                    <a:pt x="2191" y="1982"/>
                    <a:pt x="1988" y="2280"/>
                    <a:pt x="2036" y="2602"/>
                  </a:cubicBezTo>
                  <a:lnTo>
                    <a:pt x="2096" y="2887"/>
                  </a:lnTo>
                  <a:lnTo>
                    <a:pt x="798" y="3114"/>
                  </a:lnTo>
                  <a:cubicBezTo>
                    <a:pt x="322" y="3209"/>
                    <a:pt x="0" y="3673"/>
                    <a:pt x="83" y="4149"/>
                  </a:cubicBezTo>
                  <a:lnTo>
                    <a:pt x="1667" y="12781"/>
                  </a:lnTo>
                  <a:cubicBezTo>
                    <a:pt x="1740" y="13212"/>
                    <a:pt x="2110" y="13512"/>
                    <a:pt x="2531" y="13512"/>
                  </a:cubicBezTo>
                  <a:cubicBezTo>
                    <a:pt x="2587" y="13512"/>
                    <a:pt x="2645" y="13507"/>
                    <a:pt x="2703" y="13496"/>
                  </a:cubicBezTo>
                  <a:lnTo>
                    <a:pt x="10049" y="12162"/>
                  </a:lnTo>
                  <a:cubicBezTo>
                    <a:pt x="10525" y="12067"/>
                    <a:pt x="10847" y="11603"/>
                    <a:pt x="10763" y="11114"/>
                  </a:cubicBezTo>
                  <a:lnTo>
                    <a:pt x="9192" y="2482"/>
                  </a:lnTo>
                  <a:cubicBezTo>
                    <a:pt x="9107" y="2048"/>
                    <a:pt x="8729" y="1755"/>
                    <a:pt x="8303" y="1755"/>
                  </a:cubicBezTo>
                  <a:cubicBezTo>
                    <a:pt x="8250" y="1755"/>
                    <a:pt x="8197" y="1759"/>
                    <a:pt x="8144" y="1768"/>
                  </a:cubicBezTo>
                  <a:lnTo>
                    <a:pt x="6858" y="2006"/>
                  </a:lnTo>
                  <a:lnTo>
                    <a:pt x="6810" y="1732"/>
                  </a:lnTo>
                  <a:cubicBezTo>
                    <a:pt x="6757" y="1442"/>
                    <a:pt x="6499" y="1249"/>
                    <a:pt x="6214" y="1249"/>
                  </a:cubicBezTo>
                  <a:cubicBezTo>
                    <a:pt x="6183" y="1249"/>
                    <a:pt x="6151" y="1251"/>
                    <a:pt x="6120" y="1256"/>
                  </a:cubicBezTo>
                  <a:lnTo>
                    <a:pt x="5179" y="1435"/>
                  </a:lnTo>
                  <a:cubicBezTo>
                    <a:pt x="5227" y="1268"/>
                    <a:pt x="5239" y="1089"/>
                    <a:pt x="5215" y="911"/>
                  </a:cubicBezTo>
                  <a:cubicBezTo>
                    <a:pt x="5119" y="380"/>
                    <a:pt x="4655" y="1"/>
                    <a:pt x="4133" y="1"/>
                  </a:cubicBez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2"/>
            <p:cNvSpPr/>
            <p:nvPr/>
          </p:nvSpPr>
          <p:spPr>
            <a:xfrm>
              <a:off x="4331175" y="2631725"/>
              <a:ext cx="46550" cy="38625"/>
            </a:xfrm>
            <a:custGeom>
              <a:rect b="b" l="l" r="r" t="t"/>
              <a:pathLst>
                <a:path extrusionOk="0" h="1545" w="1862">
                  <a:moveTo>
                    <a:pt x="1002" y="0"/>
                  </a:moveTo>
                  <a:cubicBezTo>
                    <a:pt x="959" y="0"/>
                    <a:pt x="915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2" y="1502"/>
                    <a:pt x="854" y="1545"/>
                    <a:pt x="1002" y="1545"/>
                  </a:cubicBezTo>
                  <a:cubicBezTo>
                    <a:pt x="1454" y="1545"/>
                    <a:pt x="1862" y="1142"/>
                    <a:pt x="1763" y="631"/>
                  </a:cubicBezTo>
                  <a:cubicBezTo>
                    <a:pt x="1689" y="258"/>
                    <a:pt x="1367" y="0"/>
                    <a:pt x="1002" y="0"/>
                  </a:cubicBez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2"/>
            <p:cNvSpPr/>
            <p:nvPr/>
          </p:nvSpPr>
          <p:spPr>
            <a:xfrm>
              <a:off x="4383600" y="2620175"/>
              <a:ext cx="96200" cy="33850"/>
            </a:xfrm>
            <a:custGeom>
              <a:rect b="b" l="l" r="r" t="t"/>
              <a:pathLst>
                <a:path extrusionOk="0" h="1354" w="3848">
                  <a:moveTo>
                    <a:pt x="3238" y="0"/>
                  </a:moveTo>
                  <a:cubicBezTo>
                    <a:pt x="3207" y="0"/>
                    <a:pt x="3176" y="3"/>
                    <a:pt x="3143" y="9"/>
                  </a:cubicBezTo>
                  <a:lnTo>
                    <a:pt x="3155" y="9"/>
                  </a:lnTo>
                  <a:lnTo>
                    <a:pt x="559" y="485"/>
                  </a:lnTo>
                  <a:cubicBezTo>
                    <a:pt x="1" y="564"/>
                    <a:pt x="102" y="1354"/>
                    <a:pt x="608" y="1354"/>
                  </a:cubicBezTo>
                  <a:cubicBezTo>
                    <a:pt x="641" y="1354"/>
                    <a:pt x="677" y="1350"/>
                    <a:pt x="714" y="1343"/>
                  </a:cubicBezTo>
                  <a:lnTo>
                    <a:pt x="3297" y="866"/>
                  </a:lnTo>
                  <a:cubicBezTo>
                    <a:pt x="3847" y="777"/>
                    <a:pt x="3731" y="0"/>
                    <a:pt x="3238" y="0"/>
                  </a:cubicBez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2"/>
            <p:cNvSpPr/>
            <p:nvPr/>
          </p:nvSpPr>
          <p:spPr>
            <a:xfrm>
              <a:off x="4341000" y="2685525"/>
              <a:ext cx="46325" cy="38700"/>
            </a:xfrm>
            <a:custGeom>
              <a:rect b="b" l="l" r="r" t="t"/>
              <a:pathLst>
                <a:path extrusionOk="0" h="1548" w="1853">
                  <a:moveTo>
                    <a:pt x="1016" y="0"/>
                  </a:moveTo>
                  <a:cubicBezTo>
                    <a:pt x="968" y="0"/>
                    <a:pt x="919" y="5"/>
                    <a:pt x="870" y="15"/>
                  </a:cubicBezTo>
                  <a:cubicBezTo>
                    <a:pt x="191" y="122"/>
                    <a:pt x="1" y="1015"/>
                    <a:pt x="560" y="1408"/>
                  </a:cubicBezTo>
                  <a:cubicBezTo>
                    <a:pt x="701" y="1505"/>
                    <a:pt x="853" y="1548"/>
                    <a:pt x="1000" y="1548"/>
                  </a:cubicBezTo>
                  <a:cubicBezTo>
                    <a:pt x="1449" y="1548"/>
                    <a:pt x="1853" y="1145"/>
                    <a:pt x="1763" y="634"/>
                  </a:cubicBezTo>
                  <a:cubicBezTo>
                    <a:pt x="1700" y="266"/>
                    <a:pt x="1377" y="0"/>
                    <a:pt x="1016" y="0"/>
                  </a:cubicBez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2"/>
            <p:cNvSpPr/>
            <p:nvPr/>
          </p:nvSpPr>
          <p:spPr>
            <a:xfrm>
              <a:off x="4394975" y="2673950"/>
              <a:ext cx="94000" cy="33725"/>
            </a:xfrm>
            <a:custGeom>
              <a:rect b="b" l="l" r="r" t="t"/>
              <a:pathLst>
                <a:path extrusionOk="0" h="1349" w="3760">
                  <a:moveTo>
                    <a:pt x="3129" y="0"/>
                  </a:moveTo>
                  <a:cubicBezTo>
                    <a:pt x="3117" y="0"/>
                    <a:pt x="3105" y="1"/>
                    <a:pt x="3092" y="1"/>
                  </a:cubicBezTo>
                  <a:lnTo>
                    <a:pt x="497" y="478"/>
                  </a:lnTo>
                  <a:cubicBezTo>
                    <a:pt x="0" y="628"/>
                    <a:pt x="120" y="1349"/>
                    <a:pt x="605" y="1349"/>
                  </a:cubicBezTo>
                  <a:cubicBezTo>
                    <a:pt x="620" y="1349"/>
                    <a:pt x="636" y="1348"/>
                    <a:pt x="652" y="1347"/>
                  </a:cubicBezTo>
                  <a:lnTo>
                    <a:pt x="3247" y="882"/>
                  </a:lnTo>
                  <a:cubicBezTo>
                    <a:pt x="3759" y="731"/>
                    <a:pt x="3634" y="0"/>
                    <a:pt x="3129" y="0"/>
                  </a:cubicBez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2"/>
            <p:cNvSpPr/>
            <p:nvPr/>
          </p:nvSpPr>
          <p:spPr>
            <a:xfrm>
              <a:off x="4351425" y="2743050"/>
              <a:ext cx="46550" cy="38625"/>
            </a:xfrm>
            <a:custGeom>
              <a:rect b="b" l="l" r="r" t="t"/>
              <a:pathLst>
                <a:path extrusionOk="0" h="1545" w="1862">
                  <a:moveTo>
                    <a:pt x="1002" y="0"/>
                  </a:moveTo>
                  <a:cubicBezTo>
                    <a:pt x="959" y="0"/>
                    <a:pt x="914" y="4"/>
                    <a:pt x="870" y="11"/>
                  </a:cubicBezTo>
                  <a:cubicBezTo>
                    <a:pt x="191" y="131"/>
                    <a:pt x="0" y="1012"/>
                    <a:pt x="572" y="1404"/>
                  </a:cubicBezTo>
                  <a:cubicBezTo>
                    <a:pt x="710" y="1501"/>
                    <a:pt x="861" y="1545"/>
                    <a:pt x="1007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8"/>
                    <a:pt x="1369" y="0"/>
                    <a:pt x="1002" y="0"/>
                  </a:cubicBez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2"/>
            <p:cNvSpPr/>
            <p:nvPr/>
          </p:nvSpPr>
          <p:spPr>
            <a:xfrm>
              <a:off x="4404900" y="2731600"/>
              <a:ext cx="94800" cy="33850"/>
            </a:xfrm>
            <a:custGeom>
              <a:rect b="b" l="l" r="r" t="t"/>
              <a:pathLst>
                <a:path extrusionOk="0" h="1354" w="3792">
                  <a:moveTo>
                    <a:pt x="3181" y="1"/>
                  </a:moveTo>
                  <a:cubicBezTo>
                    <a:pt x="3159" y="1"/>
                    <a:pt x="3136" y="2"/>
                    <a:pt x="3112" y="5"/>
                  </a:cubicBezTo>
                  <a:lnTo>
                    <a:pt x="517" y="469"/>
                  </a:lnTo>
                  <a:cubicBezTo>
                    <a:pt x="0" y="607"/>
                    <a:pt x="114" y="1354"/>
                    <a:pt x="625" y="1354"/>
                  </a:cubicBezTo>
                  <a:cubicBezTo>
                    <a:pt x="644" y="1354"/>
                    <a:pt x="663" y="1353"/>
                    <a:pt x="683" y="1351"/>
                  </a:cubicBezTo>
                  <a:lnTo>
                    <a:pt x="3267" y="874"/>
                  </a:lnTo>
                  <a:cubicBezTo>
                    <a:pt x="3792" y="749"/>
                    <a:pt x="3683" y="1"/>
                    <a:pt x="3181" y="1"/>
                  </a:cubicBez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2"/>
            <p:cNvSpPr/>
            <p:nvPr/>
          </p:nvSpPr>
          <p:spPr>
            <a:xfrm>
              <a:off x="4306775" y="2982050"/>
              <a:ext cx="194400" cy="174250"/>
            </a:xfrm>
            <a:custGeom>
              <a:rect b="b" l="l" r="r" t="t"/>
              <a:pathLst>
                <a:path extrusionOk="0" h="6970" w="7776">
                  <a:moveTo>
                    <a:pt x="3946" y="1"/>
                  </a:moveTo>
                  <a:cubicBezTo>
                    <a:pt x="2909" y="1"/>
                    <a:pt x="1889" y="472"/>
                    <a:pt x="1227" y="1358"/>
                  </a:cubicBezTo>
                  <a:lnTo>
                    <a:pt x="6966" y="4977"/>
                  </a:lnTo>
                  <a:cubicBezTo>
                    <a:pt x="7775" y="3405"/>
                    <a:pt x="7251" y="1477"/>
                    <a:pt x="5763" y="524"/>
                  </a:cubicBezTo>
                  <a:cubicBezTo>
                    <a:pt x="5200" y="171"/>
                    <a:pt x="4570" y="1"/>
                    <a:pt x="3946" y="1"/>
                  </a:cubicBezTo>
                  <a:close/>
                  <a:moveTo>
                    <a:pt x="822" y="2001"/>
                  </a:moveTo>
                  <a:lnTo>
                    <a:pt x="822" y="2001"/>
                  </a:lnTo>
                  <a:cubicBezTo>
                    <a:pt x="1" y="3572"/>
                    <a:pt x="524" y="5501"/>
                    <a:pt x="2025" y="6442"/>
                  </a:cubicBezTo>
                  <a:cubicBezTo>
                    <a:pt x="2588" y="6797"/>
                    <a:pt x="3219" y="6969"/>
                    <a:pt x="3844" y="6969"/>
                  </a:cubicBezTo>
                  <a:cubicBezTo>
                    <a:pt x="4872" y="6969"/>
                    <a:pt x="5883" y="6505"/>
                    <a:pt x="6549" y="5632"/>
                  </a:cubicBezTo>
                  <a:lnTo>
                    <a:pt x="822" y="2001"/>
                  </a:ln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2"/>
            <p:cNvSpPr/>
            <p:nvPr/>
          </p:nvSpPr>
          <p:spPr>
            <a:xfrm>
              <a:off x="4670500" y="2609075"/>
              <a:ext cx="152150" cy="140725"/>
            </a:xfrm>
            <a:custGeom>
              <a:rect b="b" l="l" r="r" t="t"/>
              <a:pathLst>
                <a:path extrusionOk="0" h="5629" w="6086">
                  <a:moveTo>
                    <a:pt x="3609" y="1"/>
                  </a:moveTo>
                  <a:lnTo>
                    <a:pt x="1215" y="1620"/>
                  </a:lnTo>
                  <a:cubicBezTo>
                    <a:pt x="251" y="2275"/>
                    <a:pt x="1" y="3585"/>
                    <a:pt x="656" y="4549"/>
                  </a:cubicBezTo>
                  <a:lnTo>
                    <a:pt x="763" y="4716"/>
                  </a:lnTo>
                  <a:cubicBezTo>
                    <a:pt x="1170" y="5308"/>
                    <a:pt x="1831" y="5629"/>
                    <a:pt x="2505" y="5629"/>
                  </a:cubicBezTo>
                  <a:cubicBezTo>
                    <a:pt x="2914" y="5629"/>
                    <a:pt x="3328" y="5511"/>
                    <a:pt x="3692" y="5263"/>
                  </a:cubicBezTo>
                  <a:lnTo>
                    <a:pt x="6085" y="3644"/>
                  </a:lnTo>
                  <a:lnTo>
                    <a:pt x="3609" y="1"/>
                  </a:ln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2"/>
            <p:cNvSpPr/>
            <p:nvPr/>
          </p:nvSpPr>
          <p:spPr>
            <a:xfrm>
              <a:off x="4773200" y="2550550"/>
              <a:ext cx="152125" cy="141000"/>
            </a:xfrm>
            <a:custGeom>
              <a:rect b="b" l="l" r="r" t="t"/>
              <a:pathLst>
                <a:path extrusionOk="0" h="5640" w="6085">
                  <a:moveTo>
                    <a:pt x="3580" y="0"/>
                  </a:moveTo>
                  <a:cubicBezTo>
                    <a:pt x="3174" y="0"/>
                    <a:pt x="2765" y="119"/>
                    <a:pt x="2406" y="365"/>
                  </a:cubicBezTo>
                  <a:lnTo>
                    <a:pt x="1" y="1996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5" y="3354"/>
                    <a:pt x="6085" y="2044"/>
                    <a:pt x="5430" y="1080"/>
                  </a:cubicBezTo>
                  <a:lnTo>
                    <a:pt x="5323" y="925"/>
                  </a:lnTo>
                  <a:cubicBezTo>
                    <a:pt x="4915" y="324"/>
                    <a:pt x="4252" y="0"/>
                    <a:pt x="3580" y="0"/>
                  </a:cubicBez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2"/>
            <p:cNvSpPr/>
            <p:nvPr/>
          </p:nvSpPr>
          <p:spPr>
            <a:xfrm>
              <a:off x="4625875" y="2899825"/>
              <a:ext cx="268200" cy="266925"/>
            </a:xfrm>
            <a:custGeom>
              <a:rect b="b" l="l" r="r" t="t"/>
              <a:pathLst>
                <a:path extrusionOk="0" h="10677" w="10728">
                  <a:moveTo>
                    <a:pt x="5026" y="1"/>
                  </a:moveTo>
                  <a:cubicBezTo>
                    <a:pt x="4832" y="1"/>
                    <a:pt x="4677" y="137"/>
                    <a:pt x="4643" y="325"/>
                  </a:cubicBezTo>
                  <a:lnTo>
                    <a:pt x="4191" y="3813"/>
                  </a:lnTo>
                  <a:lnTo>
                    <a:pt x="714" y="3349"/>
                  </a:lnTo>
                  <a:cubicBezTo>
                    <a:pt x="699" y="3347"/>
                    <a:pt x="683" y="3346"/>
                    <a:pt x="668" y="3346"/>
                  </a:cubicBezTo>
                  <a:cubicBezTo>
                    <a:pt x="475" y="3346"/>
                    <a:pt x="319" y="3483"/>
                    <a:pt x="286" y="3670"/>
                  </a:cubicBezTo>
                  <a:lnTo>
                    <a:pt x="36" y="5647"/>
                  </a:lnTo>
                  <a:cubicBezTo>
                    <a:pt x="0" y="5849"/>
                    <a:pt x="143" y="6028"/>
                    <a:pt x="357" y="6063"/>
                  </a:cubicBezTo>
                  <a:lnTo>
                    <a:pt x="3834" y="6516"/>
                  </a:lnTo>
                  <a:lnTo>
                    <a:pt x="3370" y="10004"/>
                  </a:lnTo>
                  <a:cubicBezTo>
                    <a:pt x="3346" y="10207"/>
                    <a:pt x="3489" y="10385"/>
                    <a:pt x="3691" y="10421"/>
                  </a:cubicBezTo>
                  <a:lnTo>
                    <a:pt x="5667" y="10671"/>
                  </a:lnTo>
                  <a:cubicBezTo>
                    <a:pt x="5688" y="10675"/>
                    <a:pt x="5709" y="10677"/>
                    <a:pt x="5730" y="10677"/>
                  </a:cubicBezTo>
                  <a:cubicBezTo>
                    <a:pt x="5907" y="10677"/>
                    <a:pt x="6063" y="10543"/>
                    <a:pt x="6084" y="10362"/>
                  </a:cubicBezTo>
                  <a:lnTo>
                    <a:pt x="6548" y="6873"/>
                  </a:lnTo>
                  <a:lnTo>
                    <a:pt x="10025" y="7337"/>
                  </a:lnTo>
                  <a:cubicBezTo>
                    <a:pt x="10040" y="7339"/>
                    <a:pt x="10055" y="7340"/>
                    <a:pt x="10069" y="7340"/>
                  </a:cubicBezTo>
                  <a:cubicBezTo>
                    <a:pt x="10254" y="7340"/>
                    <a:pt x="10420" y="7204"/>
                    <a:pt x="10442" y="7016"/>
                  </a:cubicBezTo>
                  <a:lnTo>
                    <a:pt x="10704" y="5039"/>
                  </a:lnTo>
                  <a:cubicBezTo>
                    <a:pt x="10728" y="4837"/>
                    <a:pt x="10585" y="4647"/>
                    <a:pt x="10382" y="4623"/>
                  </a:cubicBezTo>
                  <a:lnTo>
                    <a:pt x="6906" y="4170"/>
                  </a:lnTo>
                  <a:lnTo>
                    <a:pt x="7358" y="682"/>
                  </a:lnTo>
                  <a:cubicBezTo>
                    <a:pt x="7394" y="479"/>
                    <a:pt x="7239" y="289"/>
                    <a:pt x="7037" y="265"/>
                  </a:cubicBezTo>
                  <a:lnTo>
                    <a:pt x="5072" y="3"/>
                  </a:lnTo>
                  <a:cubicBezTo>
                    <a:pt x="5056" y="1"/>
                    <a:pt x="5041" y="1"/>
                    <a:pt x="5026" y="1"/>
                  </a:cubicBez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2"/>
            <p:cNvSpPr/>
            <p:nvPr/>
          </p:nvSpPr>
          <p:spPr>
            <a:xfrm>
              <a:off x="4282975" y="3303975"/>
              <a:ext cx="271175" cy="338325"/>
            </a:xfrm>
            <a:custGeom>
              <a:rect b="b" l="l" r="r" t="t"/>
              <a:pathLst>
                <a:path extrusionOk="0" h="13533" w="10847">
                  <a:moveTo>
                    <a:pt x="4151" y="435"/>
                  </a:moveTo>
                  <a:cubicBezTo>
                    <a:pt x="4440" y="435"/>
                    <a:pt x="4723" y="608"/>
                    <a:pt x="4774" y="994"/>
                  </a:cubicBezTo>
                  <a:cubicBezTo>
                    <a:pt x="4810" y="1196"/>
                    <a:pt x="4751" y="1387"/>
                    <a:pt x="4632" y="1542"/>
                  </a:cubicBezTo>
                  <a:lnTo>
                    <a:pt x="3834" y="1685"/>
                  </a:lnTo>
                  <a:cubicBezTo>
                    <a:pt x="3667" y="1589"/>
                    <a:pt x="3548" y="1423"/>
                    <a:pt x="3512" y="1232"/>
                  </a:cubicBezTo>
                  <a:lnTo>
                    <a:pt x="3500" y="1232"/>
                  </a:lnTo>
                  <a:cubicBezTo>
                    <a:pt x="3386" y="732"/>
                    <a:pt x="3773" y="435"/>
                    <a:pt x="4151" y="435"/>
                  </a:cubicBezTo>
                  <a:close/>
                  <a:moveTo>
                    <a:pt x="7872" y="2745"/>
                  </a:moveTo>
                  <a:cubicBezTo>
                    <a:pt x="8127" y="2745"/>
                    <a:pt x="8352" y="2924"/>
                    <a:pt x="8394" y="3185"/>
                  </a:cubicBezTo>
                  <a:lnTo>
                    <a:pt x="9787" y="10769"/>
                  </a:lnTo>
                  <a:cubicBezTo>
                    <a:pt x="9835" y="11067"/>
                    <a:pt x="9644" y="11341"/>
                    <a:pt x="9346" y="11400"/>
                  </a:cubicBezTo>
                  <a:lnTo>
                    <a:pt x="3084" y="12543"/>
                  </a:lnTo>
                  <a:cubicBezTo>
                    <a:pt x="3047" y="12550"/>
                    <a:pt x="3011" y="12553"/>
                    <a:pt x="2976" y="12553"/>
                  </a:cubicBezTo>
                  <a:cubicBezTo>
                    <a:pt x="2710" y="12553"/>
                    <a:pt x="2483" y="12364"/>
                    <a:pt x="2441" y="12091"/>
                  </a:cubicBezTo>
                  <a:lnTo>
                    <a:pt x="1060" y="4530"/>
                  </a:lnTo>
                  <a:cubicBezTo>
                    <a:pt x="1012" y="4233"/>
                    <a:pt x="1203" y="3947"/>
                    <a:pt x="1512" y="3887"/>
                  </a:cubicBezTo>
                  <a:lnTo>
                    <a:pt x="2250" y="3756"/>
                  </a:lnTo>
                  <a:cubicBezTo>
                    <a:pt x="2292" y="3965"/>
                    <a:pt x="2472" y="4110"/>
                    <a:pt x="2676" y="4110"/>
                  </a:cubicBezTo>
                  <a:cubicBezTo>
                    <a:pt x="2704" y="4110"/>
                    <a:pt x="2733" y="4107"/>
                    <a:pt x="2762" y="4102"/>
                  </a:cubicBezTo>
                  <a:lnTo>
                    <a:pt x="6668" y="3399"/>
                  </a:lnTo>
                  <a:cubicBezTo>
                    <a:pt x="6906" y="3351"/>
                    <a:pt x="7060" y="3125"/>
                    <a:pt x="7025" y="2887"/>
                  </a:cubicBezTo>
                  <a:lnTo>
                    <a:pt x="7763" y="2756"/>
                  </a:lnTo>
                  <a:cubicBezTo>
                    <a:pt x="7800" y="2749"/>
                    <a:pt x="7836" y="2745"/>
                    <a:pt x="7872" y="2745"/>
                  </a:cubicBezTo>
                  <a:close/>
                  <a:moveTo>
                    <a:pt x="4133" y="1"/>
                  </a:moveTo>
                  <a:cubicBezTo>
                    <a:pt x="4070" y="1"/>
                    <a:pt x="4005" y="6"/>
                    <a:pt x="3941" y="18"/>
                  </a:cubicBezTo>
                  <a:cubicBezTo>
                    <a:pt x="3346" y="125"/>
                    <a:pt x="2953" y="708"/>
                    <a:pt x="3072" y="1304"/>
                  </a:cubicBezTo>
                  <a:cubicBezTo>
                    <a:pt x="3108" y="1482"/>
                    <a:pt x="3179" y="1649"/>
                    <a:pt x="3286" y="1780"/>
                  </a:cubicBezTo>
                  <a:lnTo>
                    <a:pt x="2512" y="1935"/>
                  </a:lnTo>
                  <a:cubicBezTo>
                    <a:pt x="2191" y="1994"/>
                    <a:pt x="1988" y="2304"/>
                    <a:pt x="2036" y="2613"/>
                  </a:cubicBezTo>
                  <a:lnTo>
                    <a:pt x="2096" y="2899"/>
                  </a:lnTo>
                  <a:lnTo>
                    <a:pt x="798" y="3125"/>
                  </a:lnTo>
                  <a:cubicBezTo>
                    <a:pt x="322" y="3220"/>
                    <a:pt x="0" y="3685"/>
                    <a:pt x="83" y="4173"/>
                  </a:cubicBezTo>
                  <a:lnTo>
                    <a:pt x="1667" y="12793"/>
                  </a:lnTo>
                  <a:cubicBezTo>
                    <a:pt x="1741" y="13229"/>
                    <a:pt x="2120" y="13533"/>
                    <a:pt x="2548" y="13533"/>
                  </a:cubicBezTo>
                  <a:cubicBezTo>
                    <a:pt x="2599" y="13533"/>
                    <a:pt x="2651" y="13528"/>
                    <a:pt x="2703" y="13519"/>
                  </a:cubicBezTo>
                  <a:lnTo>
                    <a:pt x="10049" y="12174"/>
                  </a:lnTo>
                  <a:cubicBezTo>
                    <a:pt x="10525" y="12079"/>
                    <a:pt x="10847" y="11614"/>
                    <a:pt x="10763" y="11138"/>
                  </a:cubicBezTo>
                  <a:lnTo>
                    <a:pt x="9192" y="2506"/>
                  </a:lnTo>
                  <a:cubicBezTo>
                    <a:pt x="9107" y="2070"/>
                    <a:pt x="8727" y="1767"/>
                    <a:pt x="8298" y="1767"/>
                  </a:cubicBezTo>
                  <a:cubicBezTo>
                    <a:pt x="8247" y="1767"/>
                    <a:pt x="8196" y="1771"/>
                    <a:pt x="8144" y="1780"/>
                  </a:cubicBezTo>
                  <a:lnTo>
                    <a:pt x="6858" y="2018"/>
                  </a:lnTo>
                  <a:lnTo>
                    <a:pt x="6810" y="1744"/>
                  </a:lnTo>
                  <a:cubicBezTo>
                    <a:pt x="6758" y="1459"/>
                    <a:pt x="6508" y="1258"/>
                    <a:pt x="6228" y="1258"/>
                  </a:cubicBezTo>
                  <a:cubicBezTo>
                    <a:pt x="6192" y="1258"/>
                    <a:pt x="6156" y="1261"/>
                    <a:pt x="6120" y="1268"/>
                  </a:cubicBezTo>
                  <a:lnTo>
                    <a:pt x="5179" y="1435"/>
                  </a:lnTo>
                  <a:cubicBezTo>
                    <a:pt x="5227" y="1268"/>
                    <a:pt x="5239" y="1089"/>
                    <a:pt x="5215" y="923"/>
                  </a:cubicBezTo>
                  <a:cubicBezTo>
                    <a:pt x="5119" y="381"/>
                    <a:pt x="4655" y="1"/>
                    <a:pt x="4133" y="1"/>
                  </a:cubicBez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2"/>
            <p:cNvSpPr/>
            <p:nvPr/>
          </p:nvSpPr>
          <p:spPr>
            <a:xfrm>
              <a:off x="4331175" y="3425875"/>
              <a:ext cx="46550" cy="38625"/>
            </a:xfrm>
            <a:custGeom>
              <a:rect b="b" l="l" r="r" t="t"/>
              <a:pathLst>
                <a:path extrusionOk="0" h="1545" w="1862">
                  <a:moveTo>
                    <a:pt x="1002" y="0"/>
                  </a:moveTo>
                  <a:cubicBezTo>
                    <a:pt x="959" y="0"/>
                    <a:pt x="915" y="4"/>
                    <a:pt x="870" y="11"/>
                  </a:cubicBezTo>
                  <a:cubicBezTo>
                    <a:pt x="191" y="130"/>
                    <a:pt x="1" y="1011"/>
                    <a:pt x="560" y="1404"/>
                  </a:cubicBezTo>
                  <a:cubicBezTo>
                    <a:pt x="702" y="1501"/>
                    <a:pt x="854" y="1545"/>
                    <a:pt x="1002" y="1545"/>
                  </a:cubicBezTo>
                  <a:cubicBezTo>
                    <a:pt x="1454" y="1545"/>
                    <a:pt x="1862" y="1142"/>
                    <a:pt x="1763" y="630"/>
                  </a:cubicBezTo>
                  <a:cubicBezTo>
                    <a:pt x="1689" y="258"/>
                    <a:pt x="1367" y="0"/>
                    <a:pt x="1002" y="0"/>
                  </a:cubicBez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2"/>
            <p:cNvSpPr/>
            <p:nvPr/>
          </p:nvSpPr>
          <p:spPr>
            <a:xfrm>
              <a:off x="4383250" y="3414225"/>
              <a:ext cx="96950" cy="34100"/>
            </a:xfrm>
            <a:custGeom>
              <a:rect b="b" l="l" r="r" t="t"/>
              <a:pathLst>
                <a:path extrusionOk="0" h="1364" w="3878">
                  <a:moveTo>
                    <a:pt x="3271" y="0"/>
                  </a:moveTo>
                  <a:cubicBezTo>
                    <a:pt x="3235" y="0"/>
                    <a:pt x="3197" y="4"/>
                    <a:pt x="3157" y="13"/>
                  </a:cubicBezTo>
                  <a:lnTo>
                    <a:pt x="3169" y="13"/>
                  </a:lnTo>
                  <a:lnTo>
                    <a:pt x="573" y="489"/>
                  </a:lnTo>
                  <a:cubicBezTo>
                    <a:pt x="1" y="555"/>
                    <a:pt x="100" y="1364"/>
                    <a:pt x="597" y="1364"/>
                  </a:cubicBezTo>
                  <a:cubicBezTo>
                    <a:pt x="638" y="1364"/>
                    <a:pt x="682" y="1358"/>
                    <a:pt x="728" y="1347"/>
                  </a:cubicBezTo>
                  <a:lnTo>
                    <a:pt x="3311" y="870"/>
                  </a:lnTo>
                  <a:cubicBezTo>
                    <a:pt x="3878" y="793"/>
                    <a:pt x="3771" y="0"/>
                    <a:pt x="3271" y="0"/>
                  </a:cubicBez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2"/>
            <p:cNvSpPr/>
            <p:nvPr/>
          </p:nvSpPr>
          <p:spPr>
            <a:xfrm>
              <a:off x="4341000" y="3479650"/>
              <a:ext cx="46325" cy="38725"/>
            </a:xfrm>
            <a:custGeom>
              <a:rect b="b" l="l" r="r" t="t"/>
              <a:pathLst>
                <a:path extrusionOk="0" h="1549" w="1853">
                  <a:moveTo>
                    <a:pt x="1016" y="1"/>
                  </a:moveTo>
                  <a:cubicBezTo>
                    <a:pt x="968" y="1"/>
                    <a:pt x="919" y="6"/>
                    <a:pt x="870" y="15"/>
                  </a:cubicBezTo>
                  <a:cubicBezTo>
                    <a:pt x="191" y="134"/>
                    <a:pt x="1" y="1015"/>
                    <a:pt x="560" y="1408"/>
                  </a:cubicBezTo>
                  <a:cubicBezTo>
                    <a:pt x="701" y="1505"/>
                    <a:pt x="853" y="1549"/>
                    <a:pt x="1000" y="1549"/>
                  </a:cubicBezTo>
                  <a:cubicBezTo>
                    <a:pt x="1449" y="1549"/>
                    <a:pt x="1853" y="1146"/>
                    <a:pt x="1763" y="635"/>
                  </a:cubicBezTo>
                  <a:cubicBezTo>
                    <a:pt x="1700" y="267"/>
                    <a:pt x="1377" y="1"/>
                    <a:pt x="1016" y="1"/>
                  </a:cubicBez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2"/>
            <p:cNvSpPr/>
            <p:nvPr/>
          </p:nvSpPr>
          <p:spPr>
            <a:xfrm>
              <a:off x="4394875" y="3468350"/>
              <a:ext cx="94000" cy="33750"/>
            </a:xfrm>
            <a:custGeom>
              <a:rect b="b" l="l" r="r" t="t"/>
              <a:pathLst>
                <a:path extrusionOk="0" h="1350" w="3760">
                  <a:moveTo>
                    <a:pt x="3144" y="1"/>
                  </a:moveTo>
                  <a:cubicBezTo>
                    <a:pt x="3128" y="1"/>
                    <a:pt x="3113" y="2"/>
                    <a:pt x="3096" y="3"/>
                  </a:cubicBezTo>
                  <a:lnTo>
                    <a:pt x="501" y="467"/>
                  </a:lnTo>
                  <a:cubicBezTo>
                    <a:pt x="1" y="619"/>
                    <a:pt x="126" y="1350"/>
                    <a:pt x="620" y="1350"/>
                  </a:cubicBezTo>
                  <a:cubicBezTo>
                    <a:pt x="632" y="1350"/>
                    <a:pt x="644" y="1349"/>
                    <a:pt x="656" y="1348"/>
                  </a:cubicBezTo>
                  <a:lnTo>
                    <a:pt x="3251" y="872"/>
                  </a:lnTo>
                  <a:cubicBezTo>
                    <a:pt x="3759" y="722"/>
                    <a:pt x="3640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2"/>
            <p:cNvSpPr/>
            <p:nvPr/>
          </p:nvSpPr>
          <p:spPr>
            <a:xfrm>
              <a:off x="4351425" y="3537175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5"/>
                    <a:pt x="870" y="12"/>
                  </a:cubicBezTo>
                  <a:cubicBezTo>
                    <a:pt x="191" y="131"/>
                    <a:pt x="0" y="1012"/>
                    <a:pt x="560" y="1405"/>
                  </a:cubicBezTo>
                  <a:cubicBezTo>
                    <a:pt x="701" y="1502"/>
                    <a:pt x="854" y="1546"/>
                    <a:pt x="1003" y="1546"/>
                  </a:cubicBezTo>
                  <a:cubicBezTo>
                    <a:pt x="1454" y="1546"/>
                    <a:pt x="1861" y="1145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2"/>
            <p:cNvSpPr/>
            <p:nvPr/>
          </p:nvSpPr>
          <p:spPr>
            <a:xfrm>
              <a:off x="4405100" y="3525800"/>
              <a:ext cx="94475" cy="33775"/>
            </a:xfrm>
            <a:custGeom>
              <a:rect b="b" l="l" r="r" t="t"/>
              <a:pathLst>
                <a:path extrusionOk="0" h="1351" w="3779">
                  <a:moveTo>
                    <a:pt x="3152" y="1"/>
                  </a:moveTo>
                  <a:cubicBezTo>
                    <a:pt x="3136" y="1"/>
                    <a:pt x="3120" y="2"/>
                    <a:pt x="3104" y="3"/>
                  </a:cubicBezTo>
                  <a:lnTo>
                    <a:pt x="509" y="479"/>
                  </a:lnTo>
                  <a:cubicBezTo>
                    <a:pt x="0" y="618"/>
                    <a:pt x="120" y="1350"/>
                    <a:pt x="627" y="1350"/>
                  </a:cubicBezTo>
                  <a:cubicBezTo>
                    <a:pt x="643" y="1350"/>
                    <a:pt x="659" y="1350"/>
                    <a:pt x="675" y="1348"/>
                  </a:cubicBezTo>
                  <a:lnTo>
                    <a:pt x="3259" y="872"/>
                  </a:lnTo>
                  <a:cubicBezTo>
                    <a:pt x="3779" y="733"/>
                    <a:pt x="3660" y="1"/>
                    <a:pt x="3152" y="1"/>
                  </a:cubicBez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2"/>
            <p:cNvSpPr/>
            <p:nvPr/>
          </p:nvSpPr>
          <p:spPr>
            <a:xfrm>
              <a:off x="4306775" y="3776850"/>
              <a:ext cx="193200" cy="173725"/>
            </a:xfrm>
            <a:custGeom>
              <a:rect b="b" l="l" r="r" t="t"/>
              <a:pathLst>
                <a:path extrusionOk="0" h="6949" w="7728">
                  <a:moveTo>
                    <a:pt x="3944" y="0"/>
                  </a:moveTo>
                  <a:cubicBezTo>
                    <a:pt x="2914" y="0"/>
                    <a:pt x="1900" y="466"/>
                    <a:pt x="1227" y="1331"/>
                  </a:cubicBezTo>
                  <a:lnTo>
                    <a:pt x="6966" y="4963"/>
                  </a:lnTo>
                  <a:cubicBezTo>
                    <a:pt x="7728" y="3391"/>
                    <a:pt x="7251" y="1474"/>
                    <a:pt x="5775" y="534"/>
                  </a:cubicBezTo>
                  <a:cubicBezTo>
                    <a:pt x="5207" y="173"/>
                    <a:pt x="4572" y="0"/>
                    <a:pt x="3944" y="0"/>
                  </a:cubicBezTo>
                  <a:close/>
                  <a:moveTo>
                    <a:pt x="822" y="1974"/>
                  </a:moveTo>
                  <a:lnTo>
                    <a:pt x="822" y="1974"/>
                  </a:lnTo>
                  <a:cubicBezTo>
                    <a:pt x="1" y="3546"/>
                    <a:pt x="524" y="5475"/>
                    <a:pt x="2025" y="6415"/>
                  </a:cubicBezTo>
                  <a:cubicBezTo>
                    <a:pt x="2587" y="6775"/>
                    <a:pt x="3218" y="6948"/>
                    <a:pt x="3842" y="6948"/>
                  </a:cubicBezTo>
                  <a:cubicBezTo>
                    <a:pt x="4870" y="6948"/>
                    <a:pt x="5882" y="6480"/>
                    <a:pt x="6549" y="5606"/>
                  </a:cubicBezTo>
                  <a:lnTo>
                    <a:pt x="822" y="1974"/>
                  </a:ln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2"/>
            <p:cNvSpPr/>
            <p:nvPr/>
          </p:nvSpPr>
          <p:spPr>
            <a:xfrm>
              <a:off x="4670500" y="3403225"/>
              <a:ext cx="152150" cy="140800"/>
            </a:xfrm>
            <a:custGeom>
              <a:rect b="b" l="l" r="r" t="t"/>
              <a:pathLst>
                <a:path extrusionOk="0" h="5632" w="6086">
                  <a:moveTo>
                    <a:pt x="3609" y="1"/>
                  </a:moveTo>
                  <a:lnTo>
                    <a:pt x="1215" y="1632"/>
                  </a:lnTo>
                  <a:cubicBezTo>
                    <a:pt x="251" y="2275"/>
                    <a:pt x="1" y="3584"/>
                    <a:pt x="656" y="4549"/>
                  </a:cubicBezTo>
                  <a:lnTo>
                    <a:pt x="763" y="4715"/>
                  </a:lnTo>
                  <a:cubicBezTo>
                    <a:pt x="1172" y="5311"/>
                    <a:pt x="1837" y="5632"/>
                    <a:pt x="2514" y="5632"/>
                  </a:cubicBezTo>
                  <a:cubicBezTo>
                    <a:pt x="2920" y="5632"/>
                    <a:pt x="3330" y="5516"/>
                    <a:pt x="3692" y="5275"/>
                  </a:cubicBezTo>
                  <a:lnTo>
                    <a:pt x="6085" y="3644"/>
                  </a:lnTo>
                  <a:lnTo>
                    <a:pt x="3609" y="1"/>
                  </a:ln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2"/>
            <p:cNvSpPr/>
            <p:nvPr/>
          </p:nvSpPr>
          <p:spPr>
            <a:xfrm>
              <a:off x="4773200" y="3344700"/>
              <a:ext cx="152125" cy="141000"/>
            </a:xfrm>
            <a:custGeom>
              <a:rect b="b" l="l" r="r" t="t"/>
              <a:pathLst>
                <a:path extrusionOk="0" h="5640" w="6085">
                  <a:moveTo>
                    <a:pt x="3580" y="0"/>
                  </a:moveTo>
                  <a:cubicBezTo>
                    <a:pt x="3174" y="0"/>
                    <a:pt x="2765" y="118"/>
                    <a:pt x="2406" y="365"/>
                  </a:cubicBezTo>
                  <a:lnTo>
                    <a:pt x="1" y="1996"/>
                  </a:lnTo>
                  <a:lnTo>
                    <a:pt x="2477" y="5640"/>
                  </a:lnTo>
                  <a:lnTo>
                    <a:pt x="4870" y="4008"/>
                  </a:lnTo>
                  <a:cubicBezTo>
                    <a:pt x="5835" y="3354"/>
                    <a:pt x="6085" y="2044"/>
                    <a:pt x="5430" y="1091"/>
                  </a:cubicBezTo>
                  <a:lnTo>
                    <a:pt x="5323" y="925"/>
                  </a:lnTo>
                  <a:cubicBezTo>
                    <a:pt x="4915" y="324"/>
                    <a:pt x="4252" y="0"/>
                    <a:pt x="3580" y="0"/>
                  </a:cubicBez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2"/>
            <p:cNvSpPr/>
            <p:nvPr/>
          </p:nvSpPr>
          <p:spPr>
            <a:xfrm>
              <a:off x="4625875" y="3694200"/>
              <a:ext cx="268200" cy="266925"/>
            </a:xfrm>
            <a:custGeom>
              <a:rect b="b" l="l" r="r" t="t"/>
              <a:pathLst>
                <a:path extrusionOk="0" h="10677" w="10728">
                  <a:moveTo>
                    <a:pt x="5010" y="0"/>
                  </a:moveTo>
                  <a:cubicBezTo>
                    <a:pt x="4832" y="0"/>
                    <a:pt x="4677" y="135"/>
                    <a:pt x="4655" y="327"/>
                  </a:cubicBezTo>
                  <a:lnTo>
                    <a:pt x="4191" y="3804"/>
                  </a:lnTo>
                  <a:lnTo>
                    <a:pt x="714" y="3340"/>
                  </a:lnTo>
                  <a:cubicBezTo>
                    <a:pt x="700" y="3338"/>
                    <a:pt x="685" y="3337"/>
                    <a:pt x="670" y="3337"/>
                  </a:cubicBezTo>
                  <a:cubicBezTo>
                    <a:pt x="485" y="3337"/>
                    <a:pt x="320" y="3473"/>
                    <a:pt x="298" y="3661"/>
                  </a:cubicBezTo>
                  <a:lnTo>
                    <a:pt x="36" y="5638"/>
                  </a:lnTo>
                  <a:cubicBezTo>
                    <a:pt x="0" y="5840"/>
                    <a:pt x="143" y="6030"/>
                    <a:pt x="357" y="6054"/>
                  </a:cubicBezTo>
                  <a:lnTo>
                    <a:pt x="3834" y="6519"/>
                  </a:lnTo>
                  <a:lnTo>
                    <a:pt x="3370" y="9995"/>
                  </a:lnTo>
                  <a:cubicBezTo>
                    <a:pt x="3346" y="10198"/>
                    <a:pt x="3489" y="10388"/>
                    <a:pt x="3691" y="10412"/>
                  </a:cubicBezTo>
                  <a:lnTo>
                    <a:pt x="5667" y="10674"/>
                  </a:lnTo>
                  <a:cubicBezTo>
                    <a:pt x="5682" y="10676"/>
                    <a:pt x="5697" y="10676"/>
                    <a:pt x="5712" y="10676"/>
                  </a:cubicBezTo>
                  <a:cubicBezTo>
                    <a:pt x="5897" y="10676"/>
                    <a:pt x="6062" y="10540"/>
                    <a:pt x="6084" y="10352"/>
                  </a:cubicBezTo>
                  <a:lnTo>
                    <a:pt x="6548" y="6876"/>
                  </a:lnTo>
                  <a:lnTo>
                    <a:pt x="10025" y="7328"/>
                  </a:lnTo>
                  <a:cubicBezTo>
                    <a:pt x="10046" y="7332"/>
                    <a:pt x="10067" y="7334"/>
                    <a:pt x="10087" y="7334"/>
                  </a:cubicBezTo>
                  <a:cubicBezTo>
                    <a:pt x="10265" y="7334"/>
                    <a:pt x="10420" y="7199"/>
                    <a:pt x="10442" y="7007"/>
                  </a:cubicBezTo>
                  <a:lnTo>
                    <a:pt x="10704" y="5042"/>
                  </a:lnTo>
                  <a:cubicBezTo>
                    <a:pt x="10728" y="4840"/>
                    <a:pt x="10585" y="4649"/>
                    <a:pt x="10382" y="4625"/>
                  </a:cubicBezTo>
                  <a:lnTo>
                    <a:pt x="6906" y="4161"/>
                  </a:lnTo>
                  <a:lnTo>
                    <a:pt x="7358" y="685"/>
                  </a:lnTo>
                  <a:cubicBezTo>
                    <a:pt x="7394" y="482"/>
                    <a:pt x="7239" y="292"/>
                    <a:pt x="7037" y="268"/>
                  </a:cubicBezTo>
                  <a:lnTo>
                    <a:pt x="5072" y="6"/>
                  </a:lnTo>
                  <a:cubicBezTo>
                    <a:pt x="5051" y="2"/>
                    <a:pt x="5030" y="0"/>
                    <a:pt x="5010" y="0"/>
                  </a:cubicBez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2"/>
            <p:cNvSpPr/>
            <p:nvPr/>
          </p:nvSpPr>
          <p:spPr>
            <a:xfrm>
              <a:off x="4282975" y="4098125"/>
              <a:ext cx="271175" cy="338025"/>
            </a:xfrm>
            <a:custGeom>
              <a:rect b="b" l="l" r="r" t="t"/>
              <a:pathLst>
                <a:path extrusionOk="0" h="13521" w="10847">
                  <a:moveTo>
                    <a:pt x="4151" y="435"/>
                  </a:moveTo>
                  <a:cubicBezTo>
                    <a:pt x="4440" y="435"/>
                    <a:pt x="4723" y="608"/>
                    <a:pt x="4774" y="994"/>
                  </a:cubicBezTo>
                  <a:cubicBezTo>
                    <a:pt x="4810" y="1184"/>
                    <a:pt x="4751" y="1387"/>
                    <a:pt x="4632" y="1542"/>
                  </a:cubicBezTo>
                  <a:lnTo>
                    <a:pt x="3834" y="1684"/>
                  </a:lnTo>
                  <a:cubicBezTo>
                    <a:pt x="3667" y="1589"/>
                    <a:pt x="3548" y="1434"/>
                    <a:pt x="3512" y="1244"/>
                  </a:cubicBezTo>
                  <a:lnTo>
                    <a:pt x="3500" y="1232"/>
                  </a:lnTo>
                  <a:cubicBezTo>
                    <a:pt x="3386" y="732"/>
                    <a:pt x="3773" y="435"/>
                    <a:pt x="4151" y="435"/>
                  </a:cubicBezTo>
                  <a:close/>
                  <a:moveTo>
                    <a:pt x="7867" y="2746"/>
                  </a:moveTo>
                  <a:cubicBezTo>
                    <a:pt x="8125" y="2746"/>
                    <a:pt x="8352" y="2934"/>
                    <a:pt x="8394" y="3196"/>
                  </a:cubicBezTo>
                  <a:lnTo>
                    <a:pt x="9787" y="10757"/>
                  </a:lnTo>
                  <a:cubicBezTo>
                    <a:pt x="9835" y="11055"/>
                    <a:pt x="9644" y="11340"/>
                    <a:pt x="9346" y="11400"/>
                  </a:cubicBezTo>
                  <a:lnTo>
                    <a:pt x="3084" y="12543"/>
                  </a:lnTo>
                  <a:cubicBezTo>
                    <a:pt x="3053" y="12548"/>
                    <a:pt x="3023" y="12550"/>
                    <a:pt x="2992" y="12550"/>
                  </a:cubicBezTo>
                  <a:cubicBezTo>
                    <a:pt x="2730" y="12550"/>
                    <a:pt x="2494" y="12369"/>
                    <a:pt x="2441" y="12102"/>
                  </a:cubicBezTo>
                  <a:lnTo>
                    <a:pt x="1060" y="4530"/>
                  </a:lnTo>
                  <a:cubicBezTo>
                    <a:pt x="1012" y="4232"/>
                    <a:pt x="1203" y="3947"/>
                    <a:pt x="1512" y="3899"/>
                  </a:cubicBezTo>
                  <a:lnTo>
                    <a:pt x="2250" y="3768"/>
                  </a:lnTo>
                  <a:cubicBezTo>
                    <a:pt x="2292" y="3968"/>
                    <a:pt x="2474" y="4121"/>
                    <a:pt x="2680" y="4121"/>
                  </a:cubicBezTo>
                  <a:cubicBezTo>
                    <a:pt x="2707" y="4121"/>
                    <a:pt x="2735" y="4119"/>
                    <a:pt x="2762" y="4113"/>
                  </a:cubicBezTo>
                  <a:lnTo>
                    <a:pt x="6668" y="3399"/>
                  </a:lnTo>
                  <a:cubicBezTo>
                    <a:pt x="6906" y="3351"/>
                    <a:pt x="7060" y="3125"/>
                    <a:pt x="7025" y="2887"/>
                  </a:cubicBezTo>
                  <a:lnTo>
                    <a:pt x="7763" y="2756"/>
                  </a:lnTo>
                  <a:cubicBezTo>
                    <a:pt x="7798" y="2749"/>
                    <a:pt x="7833" y="2746"/>
                    <a:pt x="7867" y="2746"/>
                  </a:cubicBezTo>
                  <a:close/>
                  <a:moveTo>
                    <a:pt x="4133" y="0"/>
                  </a:moveTo>
                  <a:cubicBezTo>
                    <a:pt x="4070" y="0"/>
                    <a:pt x="4006" y="6"/>
                    <a:pt x="3941" y="18"/>
                  </a:cubicBezTo>
                  <a:cubicBezTo>
                    <a:pt x="3346" y="125"/>
                    <a:pt x="2953" y="708"/>
                    <a:pt x="3072" y="1303"/>
                  </a:cubicBezTo>
                  <a:cubicBezTo>
                    <a:pt x="3108" y="1482"/>
                    <a:pt x="3179" y="1637"/>
                    <a:pt x="3286" y="1780"/>
                  </a:cubicBezTo>
                  <a:lnTo>
                    <a:pt x="2512" y="1923"/>
                  </a:lnTo>
                  <a:cubicBezTo>
                    <a:pt x="2191" y="1982"/>
                    <a:pt x="1988" y="2292"/>
                    <a:pt x="2036" y="2601"/>
                  </a:cubicBezTo>
                  <a:lnTo>
                    <a:pt x="2096" y="2887"/>
                  </a:lnTo>
                  <a:lnTo>
                    <a:pt x="798" y="3125"/>
                  </a:lnTo>
                  <a:cubicBezTo>
                    <a:pt x="322" y="3208"/>
                    <a:pt x="0" y="3673"/>
                    <a:pt x="83" y="4161"/>
                  </a:cubicBezTo>
                  <a:lnTo>
                    <a:pt x="1667" y="12793"/>
                  </a:lnTo>
                  <a:cubicBezTo>
                    <a:pt x="1741" y="13218"/>
                    <a:pt x="2120" y="13520"/>
                    <a:pt x="2548" y="13520"/>
                  </a:cubicBezTo>
                  <a:cubicBezTo>
                    <a:pt x="2599" y="13520"/>
                    <a:pt x="2651" y="13516"/>
                    <a:pt x="2703" y="13507"/>
                  </a:cubicBezTo>
                  <a:lnTo>
                    <a:pt x="10049" y="12162"/>
                  </a:lnTo>
                  <a:cubicBezTo>
                    <a:pt x="10525" y="12079"/>
                    <a:pt x="10847" y="11602"/>
                    <a:pt x="10763" y="11126"/>
                  </a:cubicBezTo>
                  <a:lnTo>
                    <a:pt x="9192" y="2494"/>
                  </a:lnTo>
                  <a:cubicBezTo>
                    <a:pt x="9108" y="2064"/>
                    <a:pt x="8737" y="1763"/>
                    <a:pt x="8316" y="1763"/>
                  </a:cubicBezTo>
                  <a:cubicBezTo>
                    <a:pt x="8259" y="1763"/>
                    <a:pt x="8202" y="1768"/>
                    <a:pt x="8144" y="1780"/>
                  </a:cubicBezTo>
                  <a:lnTo>
                    <a:pt x="6858" y="2018"/>
                  </a:lnTo>
                  <a:lnTo>
                    <a:pt x="6810" y="1732"/>
                  </a:lnTo>
                  <a:cubicBezTo>
                    <a:pt x="6756" y="1451"/>
                    <a:pt x="6497" y="1249"/>
                    <a:pt x="6210" y="1249"/>
                  </a:cubicBezTo>
                  <a:cubicBezTo>
                    <a:pt x="6180" y="1249"/>
                    <a:pt x="6150" y="1251"/>
                    <a:pt x="6120" y="1256"/>
                  </a:cubicBezTo>
                  <a:lnTo>
                    <a:pt x="5179" y="1434"/>
                  </a:lnTo>
                  <a:cubicBezTo>
                    <a:pt x="5227" y="1268"/>
                    <a:pt x="5239" y="1089"/>
                    <a:pt x="5215" y="910"/>
                  </a:cubicBezTo>
                  <a:cubicBezTo>
                    <a:pt x="5119" y="380"/>
                    <a:pt x="4655" y="0"/>
                    <a:pt x="4133" y="0"/>
                  </a:cubicBez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2"/>
            <p:cNvSpPr/>
            <p:nvPr/>
          </p:nvSpPr>
          <p:spPr>
            <a:xfrm>
              <a:off x="4331175" y="4220000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9" y="1"/>
                    <a:pt x="915" y="5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2" y="1502"/>
                    <a:pt x="854" y="1545"/>
                    <a:pt x="1002" y="1545"/>
                  </a:cubicBezTo>
                  <a:cubicBezTo>
                    <a:pt x="1454" y="1545"/>
                    <a:pt x="1862" y="1142"/>
                    <a:pt x="1763" y="631"/>
                  </a:cubicBezTo>
                  <a:cubicBezTo>
                    <a:pt x="1689" y="259"/>
                    <a:pt x="1367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2"/>
            <p:cNvSpPr/>
            <p:nvPr/>
          </p:nvSpPr>
          <p:spPr>
            <a:xfrm>
              <a:off x="4383675" y="4208750"/>
              <a:ext cx="96100" cy="33625"/>
            </a:xfrm>
            <a:custGeom>
              <a:rect b="b" l="l" r="r" t="t"/>
              <a:pathLst>
                <a:path extrusionOk="0" h="1345" w="3844">
                  <a:moveTo>
                    <a:pt x="3236" y="0"/>
                  </a:moveTo>
                  <a:cubicBezTo>
                    <a:pt x="3205" y="0"/>
                    <a:pt x="3173" y="3"/>
                    <a:pt x="3140" y="10"/>
                  </a:cubicBezTo>
                  <a:lnTo>
                    <a:pt x="3152" y="10"/>
                  </a:lnTo>
                  <a:lnTo>
                    <a:pt x="556" y="474"/>
                  </a:lnTo>
                  <a:cubicBezTo>
                    <a:pt x="1" y="552"/>
                    <a:pt x="98" y="1344"/>
                    <a:pt x="597" y="1344"/>
                  </a:cubicBezTo>
                  <a:cubicBezTo>
                    <a:pt x="633" y="1344"/>
                    <a:pt x="671" y="1340"/>
                    <a:pt x="711" y="1331"/>
                  </a:cubicBezTo>
                  <a:lnTo>
                    <a:pt x="3294" y="867"/>
                  </a:lnTo>
                  <a:cubicBezTo>
                    <a:pt x="3844" y="766"/>
                    <a:pt x="3728" y="0"/>
                    <a:pt x="3236" y="0"/>
                  </a:cubicBez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2"/>
            <p:cNvSpPr/>
            <p:nvPr/>
          </p:nvSpPr>
          <p:spPr>
            <a:xfrm>
              <a:off x="4341000" y="4273875"/>
              <a:ext cx="46325" cy="38650"/>
            </a:xfrm>
            <a:custGeom>
              <a:rect b="b" l="l" r="r" t="t"/>
              <a:pathLst>
                <a:path extrusionOk="0" h="1546" w="1853">
                  <a:moveTo>
                    <a:pt x="1003" y="1"/>
                  </a:moveTo>
                  <a:cubicBezTo>
                    <a:pt x="959" y="1"/>
                    <a:pt x="914" y="5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3" y="1546"/>
                    <a:pt x="1000" y="1546"/>
                  </a:cubicBezTo>
                  <a:cubicBezTo>
                    <a:pt x="1449" y="1546"/>
                    <a:pt x="1853" y="1142"/>
                    <a:pt x="1763" y="631"/>
                  </a:cubicBezTo>
                  <a:cubicBezTo>
                    <a:pt x="1699" y="259"/>
                    <a:pt x="1369" y="1"/>
                    <a:pt x="1003" y="1"/>
                  </a:cubicBez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2"/>
            <p:cNvSpPr/>
            <p:nvPr/>
          </p:nvSpPr>
          <p:spPr>
            <a:xfrm>
              <a:off x="4394875" y="4262500"/>
              <a:ext cx="94000" cy="33750"/>
            </a:xfrm>
            <a:custGeom>
              <a:rect b="b" l="l" r="r" t="t"/>
              <a:pathLst>
                <a:path extrusionOk="0" h="1350" w="3760">
                  <a:moveTo>
                    <a:pt x="3144" y="1"/>
                  </a:moveTo>
                  <a:cubicBezTo>
                    <a:pt x="3128" y="1"/>
                    <a:pt x="3113" y="1"/>
                    <a:pt x="3096" y="3"/>
                  </a:cubicBezTo>
                  <a:lnTo>
                    <a:pt x="501" y="467"/>
                  </a:lnTo>
                  <a:cubicBezTo>
                    <a:pt x="1" y="618"/>
                    <a:pt x="126" y="1349"/>
                    <a:pt x="620" y="1349"/>
                  </a:cubicBezTo>
                  <a:cubicBezTo>
                    <a:pt x="632" y="1349"/>
                    <a:pt x="644" y="1349"/>
                    <a:pt x="656" y="1348"/>
                  </a:cubicBezTo>
                  <a:lnTo>
                    <a:pt x="3251" y="872"/>
                  </a:lnTo>
                  <a:cubicBezTo>
                    <a:pt x="3759" y="722"/>
                    <a:pt x="3640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2"/>
            <p:cNvSpPr/>
            <p:nvPr/>
          </p:nvSpPr>
          <p:spPr>
            <a:xfrm>
              <a:off x="4351425" y="4331350"/>
              <a:ext cx="46550" cy="38925"/>
            </a:xfrm>
            <a:custGeom>
              <a:rect b="b" l="l" r="r" t="t"/>
              <a:pathLst>
                <a:path extrusionOk="0" h="1557" w="1862">
                  <a:moveTo>
                    <a:pt x="998" y="0"/>
                  </a:moveTo>
                  <a:cubicBezTo>
                    <a:pt x="956" y="0"/>
                    <a:pt x="913" y="4"/>
                    <a:pt x="870" y="11"/>
                  </a:cubicBezTo>
                  <a:cubicBezTo>
                    <a:pt x="191" y="130"/>
                    <a:pt x="0" y="1011"/>
                    <a:pt x="560" y="1416"/>
                  </a:cubicBezTo>
                  <a:cubicBezTo>
                    <a:pt x="701" y="1513"/>
                    <a:pt x="854" y="1556"/>
                    <a:pt x="1002" y="1556"/>
                  </a:cubicBezTo>
                  <a:cubicBezTo>
                    <a:pt x="1453" y="1556"/>
                    <a:pt x="1861" y="1153"/>
                    <a:pt x="1763" y="642"/>
                  </a:cubicBezTo>
                  <a:cubicBezTo>
                    <a:pt x="1699" y="268"/>
                    <a:pt x="1366" y="0"/>
                    <a:pt x="998" y="0"/>
                  </a:cubicBez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2"/>
            <p:cNvSpPr/>
            <p:nvPr/>
          </p:nvSpPr>
          <p:spPr>
            <a:xfrm>
              <a:off x="4404975" y="4319925"/>
              <a:ext cx="94800" cy="33850"/>
            </a:xfrm>
            <a:custGeom>
              <a:rect b="b" l="l" r="r" t="t"/>
              <a:pathLst>
                <a:path extrusionOk="0" h="1354" w="3792">
                  <a:moveTo>
                    <a:pt x="3168" y="1"/>
                  </a:moveTo>
                  <a:cubicBezTo>
                    <a:pt x="3149" y="1"/>
                    <a:pt x="3129" y="2"/>
                    <a:pt x="3109" y="4"/>
                  </a:cubicBezTo>
                  <a:lnTo>
                    <a:pt x="514" y="480"/>
                  </a:lnTo>
                  <a:cubicBezTo>
                    <a:pt x="0" y="605"/>
                    <a:pt x="110" y="1354"/>
                    <a:pt x="612" y="1354"/>
                  </a:cubicBezTo>
                  <a:cubicBezTo>
                    <a:pt x="634" y="1354"/>
                    <a:pt x="657" y="1352"/>
                    <a:pt x="680" y="1349"/>
                  </a:cubicBezTo>
                  <a:lnTo>
                    <a:pt x="3264" y="885"/>
                  </a:lnTo>
                  <a:cubicBezTo>
                    <a:pt x="3792" y="747"/>
                    <a:pt x="3678" y="1"/>
                    <a:pt x="3168" y="1"/>
                  </a:cubicBez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2"/>
            <p:cNvSpPr/>
            <p:nvPr/>
          </p:nvSpPr>
          <p:spPr>
            <a:xfrm>
              <a:off x="4306775" y="4570625"/>
              <a:ext cx="194400" cy="174100"/>
            </a:xfrm>
            <a:custGeom>
              <a:rect b="b" l="l" r="r" t="t"/>
              <a:pathLst>
                <a:path extrusionOk="0" h="6964" w="7776">
                  <a:moveTo>
                    <a:pt x="3943" y="1"/>
                  </a:moveTo>
                  <a:cubicBezTo>
                    <a:pt x="2906" y="1"/>
                    <a:pt x="1888" y="470"/>
                    <a:pt x="1227" y="1346"/>
                  </a:cubicBezTo>
                  <a:lnTo>
                    <a:pt x="6966" y="4978"/>
                  </a:lnTo>
                  <a:cubicBezTo>
                    <a:pt x="7775" y="3406"/>
                    <a:pt x="7251" y="1465"/>
                    <a:pt x="5763" y="525"/>
                  </a:cubicBezTo>
                  <a:cubicBezTo>
                    <a:pt x="5199" y="171"/>
                    <a:pt x="4568" y="1"/>
                    <a:pt x="3943" y="1"/>
                  </a:cubicBezTo>
                  <a:close/>
                  <a:moveTo>
                    <a:pt x="822" y="1989"/>
                  </a:moveTo>
                  <a:lnTo>
                    <a:pt x="822" y="1989"/>
                  </a:lnTo>
                  <a:cubicBezTo>
                    <a:pt x="1" y="3561"/>
                    <a:pt x="524" y="5490"/>
                    <a:pt x="2025" y="6430"/>
                  </a:cubicBezTo>
                  <a:cubicBezTo>
                    <a:pt x="2587" y="6790"/>
                    <a:pt x="3218" y="6963"/>
                    <a:pt x="3842" y="6963"/>
                  </a:cubicBezTo>
                  <a:cubicBezTo>
                    <a:pt x="4870" y="6963"/>
                    <a:pt x="5882" y="6495"/>
                    <a:pt x="6549" y="5621"/>
                  </a:cubicBezTo>
                  <a:lnTo>
                    <a:pt x="822" y="1989"/>
                  </a:ln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2"/>
            <p:cNvSpPr/>
            <p:nvPr/>
          </p:nvSpPr>
          <p:spPr>
            <a:xfrm>
              <a:off x="4670500" y="4197375"/>
              <a:ext cx="152150" cy="141000"/>
            </a:xfrm>
            <a:custGeom>
              <a:rect b="b" l="l" r="r" t="t"/>
              <a:pathLst>
                <a:path extrusionOk="0" h="5640" w="6086">
                  <a:moveTo>
                    <a:pt x="3609" y="0"/>
                  </a:moveTo>
                  <a:lnTo>
                    <a:pt x="1215" y="1632"/>
                  </a:lnTo>
                  <a:cubicBezTo>
                    <a:pt x="251" y="2286"/>
                    <a:pt x="1" y="3596"/>
                    <a:pt x="656" y="4560"/>
                  </a:cubicBezTo>
                  <a:lnTo>
                    <a:pt x="763" y="4715"/>
                  </a:lnTo>
                  <a:cubicBezTo>
                    <a:pt x="1171" y="5316"/>
                    <a:pt x="1834" y="5640"/>
                    <a:pt x="2508" y="5640"/>
                  </a:cubicBezTo>
                  <a:cubicBezTo>
                    <a:pt x="2916" y="5640"/>
                    <a:pt x="3329" y="5522"/>
                    <a:pt x="3692" y="5275"/>
                  </a:cubicBezTo>
                  <a:lnTo>
                    <a:pt x="6085" y="3644"/>
                  </a:lnTo>
                  <a:lnTo>
                    <a:pt x="3609" y="0"/>
                  </a:ln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2"/>
            <p:cNvSpPr/>
            <p:nvPr/>
          </p:nvSpPr>
          <p:spPr>
            <a:xfrm>
              <a:off x="4773200" y="4138825"/>
              <a:ext cx="152125" cy="141025"/>
            </a:xfrm>
            <a:custGeom>
              <a:rect b="b" l="l" r="r" t="t"/>
              <a:pathLst>
                <a:path extrusionOk="0" h="5641" w="6085">
                  <a:moveTo>
                    <a:pt x="3580" y="1"/>
                  </a:moveTo>
                  <a:cubicBezTo>
                    <a:pt x="3174" y="1"/>
                    <a:pt x="2765" y="119"/>
                    <a:pt x="2406" y="366"/>
                  </a:cubicBezTo>
                  <a:lnTo>
                    <a:pt x="1" y="1997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5" y="3354"/>
                    <a:pt x="6085" y="2045"/>
                    <a:pt x="5430" y="1092"/>
                  </a:cubicBezTo>
                  <a:lnTo>
                    <a:pt x="5323" y="926"/>
                  </a:lnTo>
                  <a:cubicBezTo>
                    <a:pt x="4915" y="325"/>
                    <a:pt x="4252" y="1"/>
                    <a:pt x="3580" y="1"/>
                  </a:cubicBez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2"/>
            <p:cNvSpPr/>
            <p:nvPr/>
          </p:nvSpPr>
          <p:spPr>
            <a:xfrm>
              <a:off x="4625875" y="4488350"/>
              <a:ext cx="268200" cy="266925"/>
            </a:xfrm>
            <a:custGeom>
              <a:rect b="b" l="l" r="r" t="t"/>
              <a:pathLst>
                <a:path extrusionOk="0" h="10677" w="10728">
                  <a:moveTo>
                    <a:pt x="5007" y="0"/>
                  </a:moveTo>
                  <a:cubicBezTo>
                    <a:pt x="4823" y="0"/>
                    <a:pt x="4677" y="135"/>
                    <a:pt x="4655" y="327"/>
                  </a:cubicBezTo>
                  <a:lnTo>
                    <a:pt x="4191" y="3804"/>
                  </a:lnTo>
                  <a:lnTo>
                    <a:pt x="714" y="3339"/>
                  </a:lnTo>
                  <a:cubicBezTo>
                    <a:pt x="699" y="3338"/>
                    <a:pt x="683" y="3337"/>
                    <a:pt x="668" y="3337"/>
                  </a:cubicBezTo>
                  <a:cubicBezTo>
                    <a:pt x="475" y="3337"/>
                    <a:pt x="320" y="3473"/>
                    <a:pt x="298" y="3661"/>
                  </a:cubicBezTo>
                  <a:lnTo>
                    <a:pt x="36" y="5637"/>
                  </a:lnTo>
                  <a:cubicBezTo>
                    <a:pt x="0" y="5840"/>
                    <a:pt x="143" y="6030"/>
                    <a:pt x="357" y="6054"/>
                  </a:cubicBezTo>
                  <a:lnTo>
                    <a:pt x="3834" y="6518"/>
                  </a:lnTo>
                  <a:lnTo>
                    <a:pt x="3370" y="9995"/>
                  </a:lnTo>
                  <a:cubicBezTo>
                    <a:pt x="3346" y="10197"/>
                    <a:pt x="3489" y="10388"/>
                    <a:pt x="3691" y="10412"/>
                  </a:cubicBezTo>
                  <a:lnTo>
                    <a:pt x="5667" y="10674"/>
                  </a:lnTo>
                  <a:cubicBezTo>
                    <a:pt x="5682" y="10675"/>
                    <a:pt x="5697" y="10676"/>
                    <a:pt x="5712" y="10676"/>
                  </a:cubicBezTo>
                  <a:cubicBezTo>
                    <a:pt x="5897" y="10676"/>
                    <a:pt x="6062" y="10540"/>
                    <a:pt x="6084" y="10352"/>
                  </a:cubicBezTo>
                  <a:lnTo>
                    <a:pt x="6548" y="6876"/>
                  </a:lnTo>
                  <a:lnTo>
                    <a:pt x="10025" y="7328"/>
                  </a:lnTo>
                  <a:cubicBezTo>
                    <a:pt x="10045" y="7331"/>
                    <a:pt x="10064" y="7333"/>
                    <a:pt x="10084" y="7333"/>
                  </a:cubicBezTo>
                  <a:cubicBezTo>
                    <a:pt x="10263" y="7333"/>
                    <a:pt x="10420" y="7189"/>
                    <a:pt x="10442" y="7007"/>
                  </a:cubicBezTo>
                  <a:lnTo>
                    <a:pt x="10704" y="5042"/>
                  </a:lnTo>
                  <a:cubicBezTo>
                    <a:pt x="10728" y="4828"/>
                    <a:pt x="10585" y="4649"/>
                    <a:pt x="10382" y="4613"/>
                  </a:cubicBezTo>
                  <a:lnTo>
                    <a:pt x="6906" y="4161"/>
                  </a:lnTo>
                  <a:lnTo>
                    <a:pt x="7358" y="684"/>
                  </a:lnTo>
                  <a:cubicBezTo>
                    <a:pt x="7394" y="470"/>
                    <a:pt x="7239" y="291"/>
                    <a:pt x="7037" y="256"/>
                  </a:cubicBezTo>
                  <a:lnTo>
                    <a:pt x="5072" y="6"/>
                  </a:lnTo>
                  <a:cubicBezTo>
                    <a:pt x="5050" y="2"/>
                    <a:pt x="5028" y="0"/>
                    <a:pt x="5007" y="0"/>
                  </a:cubicBez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2"/>
            <p:cNvSpPr/>
            <p:nvPr/>
          </p:nvSpPr>
          <p:spPr>
            <a:xfrm>
              <a:off x="3488825" y="921825"/>
              <a:ext cx="270875" cy="337450"/>
            </a:xfrm>
            <a:custGeom>
              <a:rect b="b" l="l" r="r" t="t"/>
              <a:pathLst>
                <a:path extrusionOk="0" h="13498" w="10835">
                  <a:moveTo>
                    <a:pt x="4152" y="412"/>
                  </a:moveTo>
                  <a:cubicBezTo>
                    <a:pt x="4440" y="412"/>
                    <a:pt x="4723" y="584"/>
                    <a:pt x="4775" y="971"/>
                  </a:cubicBezTo>
                  <a:cubicBezTo>
                    <a:pt x="4810" y="1173"/>
                    <a:pt x="4751" y="1364"/>
                    <a:pt x="4632" y="1518"/>
                  </a:cubicBezTo>
                  <a:lnTo>
                    <a:pt x="3834" y="1661"/>
                  </a:lnTo>
                  <a:cubicBezTo>
                    <a:pt x="3667" y="1566"/>
                    <a:pt x="3536" y="1399"/>
                    <a:pt x="3501" y="1209"/>
                  </a:cubicBezTo>
                  <a:cubicBezTo>
                    <a:pt x="3386" y="709"/>
                    <a:pt x="3773" y="412"/>
                    <a:pt x="4152" y="412"/>
                  </a:cubicBezTo>
                  <a:close/>
                  <a:moveTo>
                    <a:pt x="7842" y="2726"/>
                  </a:moveTo>
                  <a:cubicBezTo>
                    <a:pt x="8105" y="2726"/>
                    <a:pt x="8341" y="2907"/>
                    <a:pt x="8394" y="3185"/>
                  </a:cubicBezTo>
                  <a:lnTo>
                    <a:pt x="9775" y="10746"/>
                  </a:lnTo>
                  <a:cubicBezTo>
                    <a:pt x="9835" y="11043"/>
                    <a:pt x="9632" y="11329"/>
                    <a:pt x="9335" y="11377"/>
                  </a:cubicBezTo>
                  <a:lnTo>
                    <a:pt x="3072" y="12520"/>
                  </a:lnTo>
                  <a:cubicBezTo>
                    <a:pt x="3037" y="12527"/>
                    <a:pt x="3002" y="12530"/>
                    <a:pt x="2967" y="12530"/>
                  </a:cubicBezTo>
                  <a:cubicBezTo>
                    <a:pt x="2710" y="12530"/>
                    <a:pt x="2482" y="12342"/>
                    <a:pt x="2429" y="12079"/>
                  </a:cubicBezTo>
                  <a:lnTo>
                    <a:pt x="1048" y="4507"/>
                  </a:lnTo>
                  <a:cubicBezTo>
                    <a:pt x="1000" y="4209"/>
                    <a:pt x="1203" y="3935"/>
                    <a:pt x="1500" y="3876"/>
                  </a:cubicBezTo>
                  <a:lnTo>
                    <a:pt x="2239" y="3745"/>
                  </a:lnTo>
                  <a:cubicBezTo>
                    <a:pt x="2280" y="3954"/>
                    <a:pt x="2460" y="4099"/>
                    <a:pt x="2664" y="4099"/>
                  </a:cubicBezTo>
                  <a:cubicBezTo>
                    <a:pt x="2693" y="4099"/>
                    <a:pt x="2721" y="4096"/>
                    <a:pt x="2751" y="4090"/>
                  </a:cubicBezTo>
                  <a:lnTo>
                    <a:pt x="6656" y="3376"/>
                  </a:lnTo>
                  <a:cubicBezTo>
                    <a:pt x="6894" y="3340"/>
                    <a:pt x="7049" y="3114"/>
                    <a:pt x="7013" y="2876"/>
                  </a:cubicBezTo>
                  <a:lnTo>
                    <a:pt x="7751" y="2733"/>
                  </a:lnTo>
                  <a:cubicBezTo>
                    <a:pt x="7782" y="2728"/>
                    <a:pt x="7812" y="2726"/>
                    <a:pt x="7842" y="2726"/>
                  </a:cubicBezTo>
                  <a:close/>
                  <a:moveTo>
                    <a:pt x="4137" y="1"/>
                  </a:moveTo>
                  <a:cubicBezTo>
                    <a:pt x="4073" y="1"/>
                    <a:pt x="4007" y="6"/>
                    <a:pt x="3941" y="18"/>
                  </a:cubicBezTo>
                  <a:cubicBezTo>
                    <a:pt x="3358" y="125"/>
                    <a:pt x="2965" y="697"/>
                    <a:pt x="3072" y="1280"/>
                  </a:cubicBezTo>
                  <a:cubicBezTo>
                    <a:pt x="3096" y="1459"/>
                    <a:pt x="3179" y="1614"/>
                    <a:pt x="3286" y="1756"/>
                  </a:cubicBezTo>
                  <a:lnTo>
                    <a:pt x="2512" y="1899"/>
                  </a:lnTo>
                  <a:cubicBezTo>
                    <a:pt x="2191" y="1959"/>
                    <a:pt x="1977" y="2268"/>
                    <a:pt x="2036" y="2578"/>
                  </a:cubicBezTo>
                  <a:lnTo>
                    <a:pt x="2084" y="2864"/>
                  </a:lnTo>
                  <a:lnTo>
                    <a:pt x="798" y="3102"/>
                  </a:lnTo>
                  <a:cubicBezTo>
                    <a:pt x="322" y="3185"/>
                    <a:pt x="0" y="3650"/>
                    <a:pt x="84" y="4126"/>
                  </a:cubicBezTo>
                  <a:lnTo>
                    <a:pt x="1655" y="12758"/>
                  </a:lnTo>
                  <a:cubicBezTo>
                    <a:pt x="1740" y="13194"/>
                    <a:pt x="2120" y="13497"/>
                    <a:pt x="2540" y="13497"/>
                  </a:cubicBezTo>
                  <a:cubicBezTo>
                    <a:pt x="2590" y="13497"/>
                    <a:pt x="2640" y="13493"/>
                    <a:pt x="2691" y="13484"/>
                  </a:cubicBezTo>
                  <a:lnTo>
                    <a:pt x="10037" y="12139"/>
                  </a:lnTo>
                  <a:cubicBezTo>
                    <a:pt x="10513" y="12055"/>
                    <a:pt x="10835" y="11579"/>
                    <a:pt x="10752" y="11103"/>
                  </a:cubicBezTo>
                  <a:lnTo>
                    <a:pt x="9180" y="2483"/>
                  </a:lnTo>
                  <a:cubicBezTo>
                    <a:pt x="9095" y="2046"/>
                    <a:pt x="8715" y="1743"/>
                    <a:pt x="8287" y="1743"/>
                  </a:cubicBezTo>
                  <a:cubicBezTo>
                    <a:pt x="8236" y="1743"/>
                    <a:pt x="8184" y="1748"/>
                    <a:pt x="8132" y="1756"/>
                  </a:cubicBezTo>
                  <a:lnTo>
                    <a:pt x="6858" y="1995"/>
                  </a:lnTo>
                  <a:lnTo>
                    <a:pt x="6811" y="1721"/>
                  </a:lnTo>
                  <a:cubicBezTo>
                    <a:pt x="6747" y="1435"/>
                    <a:pt x="6506" y="1235"/>
                    <a:pt x="6227" y="1235"/>
                  </a:cubicBezTo>
                  <a:cubicBezTo>
                    <a:pt x="6192" y="1235"/>
                    <a:pt x="6156" y="1238"/>
                    <a:pt x="6120" y="1245"/>
                  </a:cubicBezTo>
                  <a:lnTo>
                    <a:pt x="5179" y="1411"/>
                  </a:lnTo>
                  <a:cubicBezTo>
                    <a:pt x="5227" y="1245"/>
                    <a:pt x="5239" y="1066"/>
                    <a:pt x="5203" y="899"/>
                  </a:cubicBezTo>
                  <a:cubicBezTo>
                    <a:pt x="5108" y="370"/>
                    <a:pt x="4655" y="1"/>
                    <a:pt x="4137" y="1"/>
                  </a:cubicBez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2"/>
            <p:cNvSpPr/>
            <p:nvPr/>
          </p:nvSpPr>
          <p:spPr>
            <a:xfrm>
              <a:off x="3536750" y="1043050"/>
              <a:ext cx="46625" cy="38675"/>
            </a:xfrm>
            <a:custGeom>
              <a:rect b="b" l="l" r="r" t="t"/>
              <a:pathLst>
                <a:path extrusionOk="0" h="1547" w="1865">
                  <a:moveTo>
                    <a:pt x="1026" y="1"/>
                  </a:moveTo>
                  <a:cubicBezTo>
                    <a:pt x="979" y="1"/>
                    <a:pt x="930" y="5"/>
                    <a:pt x="881" y="15"/>
                  </a:cubicBezTo>
                  <a:cubicBezTo>
                    <a:pt x="202" y="134"/>
                    <a:pt x="0" y="1015"/>
                    <a:pt x="572" y="1408"/>
                  </a:cubicBezTo>
                  <a:cubicBezTo>
                    <a:pt x="711" y="1504"/>
                    <a:pt x="861" y="1547"/>
                    <a:pt x="1007" y="1547"/>
                  </a:cubicBezTo>
                  <a:cubicBezTo>
                    <a:pt x="1458" y="1547"/>
                    <a:pt x="1864" y="1138"/>
                    <a:pt x="1774" y="634"/>
                  </a:cubicBezTo>
                  <a:cubicBezTo>
                    <a:pt x="1701" y="266"/>
                    <a:pt x="1386" y="1"/>
                    <a:pt x="1026" y="1"/>
                  </a:cubicBez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2"/>
            <p:cNvSpPr/>
            <p:nvPr/>
          </p:nvSpPr>
          <p:spPr>
            <a:xfrm>
              <a:off x="3589875" y="1031875"/>
              <a:ext cx="96075" cy="33775"/>
            </a:xfrm>
            <a:custGeom>
              <a:rect b="b" l="l" r="r" t="t"/>
              <a:pathLst>
                <a:path extrusionOk="0" h="1351" w="3843">
                  <a:moveTo>
                    <a:pt x="3234" y="0"/>
                  </a:moveTo>
                  <a:cubicBezTo>
                    <a:pt x="3203" y="0"/>
                    <a:pt x="3171" y="3"/>
                    <a:pt x="3138" y="10"/>
                  </a:cubicBezTo>
                  <a:lnTo>
                    <a:pt x="542" y="486"/>
                  </a:lnTo>
                  <a:cubicBezTo>
                    <a:pt x="1" y="576"/>
                    <a:pt x="111" y="1350"/>
                    <a:pt x="610" y="1350"/>
                  </a:cubicBezTo>
                  <a:cubicBezTo>
                    <a:pt x="638" y="1350"/>
                    <a:pt x="667" y="1348"/>
                    <a:pt x="697" y="1343"/>
                  </a:cubicBezTo>
                  <a:lnTo>
                    <a:pt x="3304" y="867"/>
                  </a:lnTo>
                  <a:cubicBezTo>
                    <a:pt x="3842" y="766"/>
                    <a:pt x="3726" y="0"/>
                    <a:pt x="3234" y="0"/>
                  </a:cubicBez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2"/>
            <p:cNvSpPr/>
            <p:nvPr/>
          </p:nvSpPr>
          <p:spPr>
            <a:xfrm>
              <a:off x="3546550" y="1097000"/>
              <a:ext cx="46625" cy="38650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1" y="1"/>
                    <a:pt x="927" y="4"/>
                    <a:pt x="882" y="12"/>
                  </a:cubicBezTo>
                  <a:cubicBezTo>
                    <a:pt x="203" y="131"/>
                    <a:pt x="1" y="1012"/>
                    <a:pt x="572" y="1405"/>
                  </a:cubicBezTo>
                  <a:cubicBezTo>
                    <a:pt x="711" y="1502"/>
                    <a:pt x="861" y="1545"/>
                    <a:pt x="1008" y="1545"/>
                  </a:cubicBezTo>
                  <a:cubicBezTo>
                    <a:pt x="1455" y="1545"/>
                    <a:pt x="1865" y="1142"/>
                    <a:pt x="1775" y="631"/>
                  </a:cubicBezTo>
                  <a:cubicBezTo>
                    <a:pt x="1701" y="259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2"/>
            <p:cNvSpPr/>
            <p:nvPr/>
          </p:nvSpPr>
          <p:spPr>
            <a:xfrm>
              <a:off x="3600725" y="1085650"/>
              <a:ext cx="93800" cy="33725"/>
            </a:xfrm>
            <a:custGeom>
              <a:rect b="b" l="l" r="r" t="t"/>
              <a:pathLst>
                <a:path extrusionOk="0" h="1349" w="3752">
                  <a:moveTo>
                    <a:pt x="3132" y="0"/>
                  </a:moveTo>
                  <a:cubicBezTo>
                    <a:pt x="3120" y="0"/>
                    <a:pt x="3109" y="1"/>
                    <a:pt x="3097" y="2"/>
                  </a:cubicBezTo>
                  <a:lnTo>
                    <a:pt x="501" y="478"/>
                  </a:lnTo>
                  <a:cubicBezTo>
                    <a:pt x="1" y="618"/>
                    <a:pt x="114" y="1348"/>
                    <a:pt x="620" y="1348"/>
                  </a:cubicBezTo>
                  <a:cubicBezTo>
                    <a:pt x="631" y="1348"/>
                    <a:pt x="644" y="1348"/>
                    <a:pt x="656" y="1347"/>
                  </a:cubicBezTo>
                  <a:lnTo>
                    <a:pt x="3251" y="871"/>
                  </a:lnTo>
                  <a:cubicBezTo>
                    <a:pt x="3752" y="731"/>
                    <a:pt x="3627" y="0"/>
                    <a:pt x="3132" y="0"/>
                  </a:cubicBez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2"/>
            <p:cNvSpPr/>
            <p:nvPr/>
          </p:nvSpPr>
          <p:spPr>
            <a:xfrm>
              <a:off x="3557275" y="1154450"/>
              <a:ext cx="46550" cy="38900"/>
            </a:xfrm>
            <a:custGeom>
              <a:rect b="b" l="l" r="r" t="t"/>
              <a:pathLst>
                <a:path extrusionOk="0" h="1556" w="1862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17"/>
                  </a:cubicBezTo>
                  <a:cubicBezTo>
                    <a:pt x="700" y="1513"/>
                    <a:pt x="851" y="1556"/>
                    <a:pt x="997" y="1556"/>
                  </a:cubicBezTo>
                  <a:cubicBezTo>
                    <a:pt x="1451" y="1556"/>
                    <a:pt x="1862" y="1147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2"/>
            <p:cNvSpPr/>
            <p:nvPr/>
          </p:nvSpPr>
          <p:spPr>
            <a:xfrm>
              <a:off x="3610725" y="1143050"/>
              <a:ext cx="94925" cy="34125"/>
            </a:xfrm>
            <a:custGeom>
              <a:rect b="b" l="l" r="r" t="t"/>
              <a:pathLst>
                <a:path extrusionOk="0" h="1365" w="3797">
                  <a:moveTo>
                    <a:pt x="3171" y="0"/>
                  </a:moveTo>
                  <a:cubicBezTo>
                    <a:pt x="3152" y="0"/>
                    <a:pt x="3133" y="1"/>
                    <a:pt x="3113" y="4"/>
                  </a:cubicBezTo>
                  <a:lnTo>
                    <a:pt x="518" y="480"/>
                  </a:lnTo>
                  <a:cubicBezTo>
                    <a:pt x="1" y="606"/>
                    <a:pt x="116" y="1364"/>
                    <a:pt x="627" y="1364"/>
                  </a:cubicBezTo>
                  <a:cubicBezTo>
                    <a:pt x="645" y="1364"/>
                    <a:pt x="665" y="1363"/>
                    <a:pt x="684" y="1361"/>
                  </a:cubicBezTo>
                  <a:lnTo>
                    <a:pt x="3268" y="885"/>
                  </a:lnTo>
                  <a:cubicBezTo>
                    <a:pt x="3796" y="758"/>
                    <a:pt x="3682" y="0"/>
                    <a:pt x="3171" y="0"/>
                  </a:cubicBez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2"/>
            <p:cNvSpPr/>
            <p:nvPr/>
          </p:nvSpPr>
          <p:spPr>
            <a:xfrm>
              <a:off x="3512625" y="1393950"/>
              <a:ext cx="194100" cy="174175"/>
            </a:xfrm>
            <a:custGeom>
              <a:rect b="b" l="l" r="r" t="t"/>
              <a:pathLst>
                <a:path extrusionOk="0" h="6967" w="7764">
                  <a:moveTo>
                    <a:pt x="3929" y="1"/>
                  </a:moveTo>
                  <a:cubicBezTo>
                    <a:pt x="2899" y="1"/>
                    <a:pt x="1886" y="465"/>
                    <a:pt x="1227" y="1338"/>
                  </a:cubicBezTo>
                  <a:lnTo>
                    <a:pt x="6954" y="4969"/>
                  </a:lnTo>
                  <a:cubicBezTo>
                    <a:pt x="7764" y="3398"/>
                    <a:pt x="7240" y="1469"/>
                    <a:pt x="5751" y="528"/>
                  </a:cubicBezTo>
                  <a:cubicBezTo>
                    <a:pt x="5188" y="173"/>
                    <a:pt x="4555" y="1"/>
                    <a:pt x="3929" y="1"/>
                  </a:cubicBezTo>
                  <a:close/>
                  <a:moveTo>
                    <a:pt x="810" y="1993"/>
                  </a:moveTo>
                  <a:lnTo>
                    <a:pt x="810" y="1993"/>
                  </a:lnTo>
                  <a:cubicBezTo>
                    <a:pt x="1" y="3553"/>
                    <a:pt x="525" y="5493"/>
                    <a:pt x="2013" y="6434"/>
                  </a:cubicBezTo>
                  <a:cubicBezTo>
                    <a:pt x="2579" y="6793"/>
                    <a:pt x="3211" y="6966"/>
                    <a:pt x="3836" y="6966"/>
                  </a:cubicBezTo>
                  <a:cubicBezTo>
                    <a:pt x="4868" y="6966"/>
                    <a:pt x="5882" y="6495"/>
                    <a:pt x="6549" y="5612"/>
                  </a:cubicBezTo>
                  <a:lnTo>
                    <a:pt x="810" y="1993"/>
                  </a:ln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2"/>
            <p:cNvSpPr/>
            <p:nvPr/>
          </p:nvSpPr>
          <p:spPr>
            <a:xfrm>
              <a:off x="3876375" y="1020500"/>
              <a:ext cx="152125" cy="141000"/>
            </a:xfrm>
            <a:custGeom>
              <a:rect b="b" l="l" r="r" t="t"/>
              <a:pathLst>
                <a:path extrusionOk="0" h="5640" w="6085">
                  <a:moveTo>
                    <a:pt x="3596" y="0"/>
                  </a:moveTo>
                  <a:lnTo>
                    <a:pt x="1215" y="1631"/>
                  </a:lnTo>
                  <a:cubicBezTo>
                    <a:pt x="250" y="2286"/>
                    <a:pt x="0" y="3596"/>
                    <a:pt x="655" y="4560"/>
                  </a:cubicBezTo>
                  <a:lnTo>
                    <a:pt x="774" y="4715"/>
                  </a:lnTo>
                  <a:cubicBezTo>
                    <a:pt x="1175" y="5316"/>
                    <a:pt x="1834" y="5640"/>
                    <a:pt x="2508" y="5640"/>
                  </a:cubicBezTo>
                  <a:cubicBezTo>
                    <a:pt x="2915" y="5640"/>
                    <a:pt x="3328" y="5521"/>
                    <a:pt x="3691" y="5275"/>
                  </a:cubicBezTo>
                  <a:lnTo>
                    <a:pt x="6084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2"/>
            <p:cNvSpPr/>
            <p:nvPr/>
          </p:nvSpPr>
          <p:spPr>
            <a:xfrm>
              <a:off x="3979050" y="962250"/>
              <a:ext cx="152125" cy="140725"/>
            </a:xfrm>
            <a:custGeom>
              <a:rect b="b" l="l" r="r" t="t"/>
              <a:pathLst>
                <a:path extrusionOk="0" h="5629" w="6085">
                  <a:moveTo>
                    <a:pt x="3578" y="1"/>
                  </a:moveTo>
                  <a:cubicBezTo>
                    <a:pt x="3170" y="1"/>
                    <a:pt x="2757" y="119"/>
                    <a:pt x="2394" y="366"/>
                  </a:cubicBezTo>
                  <a:lnTo>
                    <a:pt x="1" y="1985"/>
                  </a:lnTo>
                  <a:lnTo>
                    <a:pt x="2477" y="5628"/>
                  </a:lnTo>
                  <a:lnTo>
                    <a:pt x="4870" y="4009"/>
                  </a:lnTo>
                  <a:cubicBezTo>
                    <a:pt x="5835" y="3354"/>
                    <a:pt x="6085" y="2044"/>
                    <a:pt x="5430" y="1080"/>
                  </a:cubicBezTo>
                  <a:lnTo>
                    <a:pt x="5323" y="925"/>
                  </a:lnTo>
                  <a:cubicBezTo>
                    <a:pt x="4915" y="324"/>
                    <a:pt x="4252" y="1"/>
                    <a:pt x="3578" y="1"/>
                  </a:cubicBez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2"/>
            <p:cNvSpPr/>
            <p:nvPr/>
          </p:nvSpPr>
          <p:spPr>
            <a:xfrm>
              <a:off x="3831725" y="1311750"/>
              <a:ext cx="268200" cy="266650"/>
            </a:xfrm>
            <a:custGeom>
              <a:rect b="b" l="l" r="r" t="t"/>
              <a:pathLst>
                <a:path extrusionOk="0" h="10666" w="10728">
                  <a:moveTo>
                    <a:pt x="5007" y="1"/>
                  </a:moveTo>
                  <a:cubicBezTo>
                    <a:pt x="4823" y="1"/>
                    <a:pt x="4676" y="136"/>
                    <a:pt x="4644" y="328"/>
                  </a:cubicBezTo>
                  <a:lnTo>
                    <a:pt x="4191" y="3793"/>
                  </a:lnTo>
                  <a:lnTo>
                    <a:pt x="715" y="3340"/>
                  </a:lnTo>
                  <a:cubicBezTo>
                    <a:pt x="692" y="3336"/>
                    <a:pt x="671" y="3335"/>
                    <a:pt x="649" y="3335"/>
                  </a:cubicBezTo>
                  <a:cubicBezTo>
                    <a:pt x="465" y="3335"/>
                    <a:pt x="318" y="3469"/>
                    <a:pt x="286" y="3662"/>
                  </a:cubicBezTo>
                  <a:lnTo>
                    <a:pt x="24" y="5626"/>
                  </a:lnTo>
                  <a:cubicBezTo>
                    <a:pt x="0" y="5829"/>
                    <a:pt x="143" y="6019"/>
                    <a:pt x="345" y="6043"/>
                  </a:cubicBezTo>
                  <a:lnTo>
                    <a:pt x="3834" y="6507"/>
                  </a:lnTo>
                  <a:lnTo>
                    <a:pt x="3370" y="9984"/>
                  </a:lnTo>
                  <a:cubicBezTo>
                    <a:pt x="3346" y="10186"/>
                    <a:pt x="3489" y="10377"/>
                    <a:pt x="3691" y="10401"/>
                  </a:cubicBezTo>
                  <a:lnTo>
                    <a:pt x="5668" y="10663"/>
                  </a:lnTo>
                  <a:cubicBezTo>
                    <a:pt x="5682" y="10664"/>
                    <a:pt x="5697" y="10665"/>
                    <a:pt x="5712" y="10665"/>
                  </a:cubicBezTo>
                  <a:cubicBezTo>
                    <a:pt x="5897" y="10665"/>
                    <a:pt x="6062" y="10529"/>
                    <a:pt x="6084" y="10341"/>
                  </a:cubicBezTo>
                  <a:lnTo>
                    <a:pt x="6537" y="6864"/>
                  </a:lnTo>
                  <a:lnTo>
                    <a:pt x="10025" y="7329"/>
                  </a:lnTo>
                  <a:cubicBezTo>
                    <a:pt x="10039" y="7330"/>
                    <a:pt x="10053" y="7331"/>
                    <a:pt x="10067" y="7331"/>
                  </a:cubicBezTo>
                  <a:cubicBezTo>
                    <a:pt x="10253" y="7331"/>
                    <a:pt x="10420" y="7184"/>
                    <a:pt x="10442" y="6995"/>
                  </a:cubicBezTo>
                  <a:lnTo>
                    <a:pt x="10704" y="5019"/>
                  </a:lnTo>
                  <a:cubicBezTo>
                    <a:pt x="10728" y="4817"/>
                    <a:pt x="10585" y="4626"/>
                    <a:pt x="10382" y="4602"/>
                  </a:cubicBezTo>
                  <a:lnTo>
                    <a:pt x="6906" y="4150"/>
                  </a:lnTo>
                  <a:lnTo>
                    <a:pt x="7358" y="661"/>
                  </a:lnTo>
                  <a:cubicBezTo>
                    <a:pt x="7382" y="459"/>
                    <a:pt x="7239" y="280"/>
                    <a:pt x="7037" y="245"/>
                  </a:cubicBezTo>
                  <a:lnTo>
                    <a:pt x="5072" y="6"/>
                  </a:lnTo>
                  <a:cubicBezTo>
                    <a:pt x="5050" y="3"/>
                    <a:pt x="5028" y="1"/>
                    <a:pt x="5007" y="1"/>
                  </a:cubicBez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2"/>
            <p:cNvSpPr/>
            <p:nvPr/>
          </p:nvSpPr>
          <p:spPr>
            <a:xfrm>
              <a:off x="3488825" y="1715975"/>
              <a:ext cx="270875" cy="337725"/>
            </a:xfrm>
            <a:custGeom>
              <a:rect b="b" l="l" r="r" t="t"/>
              <a:pathLst>
                <a:path extrusionOk="0" h="13509" w="10835">
                  <a:moveTo>
                    <a:pt x="4147" y="414"/>
                  </a:moveTo>
                  <a:cubicBezTo>
                    <a:pt x="4437" y="414"/>
                    <a:pt x="4723" y="589"/>
                    <a:pt x="4775" y="982"/>
                  </a:cubicBezTo>
                  <a:cubicBezTo>
                    <a:pt x="4810" y="1173"/>
                    <a:pt x="4751" y="1375"/>
                    <a:pt x="4632" y="1518"/>
                  </a:cubicBezTo>
                  <a:lnTo>
                    <a:pt x="3834" y="1673"/>
                  </a:lnTo>
                  <a:cubicBezTo>
                    <a:pt x="3655" y="1578"/>
                    <a:pt x="3536" y="1411"/>
                    <a:pt x="3501" y="1209"/>
                  </a:cubicBezTo>
                  <a:cubicBezTo>
                    <a:pt x="3386" y="710"/>
                    <a:pt x="3770" y="414"/>
                    <a:pt x="4147" y="414"/>
                  </a:cubicBezTo>
                  <a:close/>
                  <a:moveTo>
                    <a:pt x="7868" y="2734"/>
                  </a:moveTo>
                  <a:cubicBezTo>
                    <a:pt x="8125" y="2734"/>
                    <a:pt x="8352" y="2923"/>
                    <a:pt x="8394" y="3185"/>
                  </a:cubicBezTo>
                  <a:lnTo>
                    <a:pt x="9775" y="10746"/>
                  </a:lnTo>
                  <a:cubicBezTo>
                    <a:pt x="9835" y="11043"/>
                    <a:pt x="9632" y="11329"/>
                    <a:pt x="9335" y="11377"/>
                  </a:cubicBezTo>
                  <a:lnTo>
                    <a:pt x="3072" y="12520"/>
                  </a:lnTo>
                  <a:cubicBezTo>
                    <a:pt x="3037" y="12527"/>
                    <a:pt x="3002" y="12530"/>
                    <a:pt x="2967" y="12530"/>
                  </a:cubicBezTo>
                  <a:cubicBezTo>
                    <a:pt x="2710" y="12530"/>
                    <a:pt x="2482" y="12342"/>
                    <a:pt x="2429" y="12079"/>
                  </a:cubicBezTo>
                  <a:lnTo>
                    <a:pt x="1060" y="4519"/>
                  </a:lnTo>
                  <a:cubicBezTo>
                    <a:pt x="1000" y="4221"/>
                    <a:pt x="1203" y="3935"/>
                    <a:pt x="1500" y="3888"/>
                  </a:cubicBezTo>
                  <a:lnTo>
                    <a:pt x="2250" y="3745"/>
                  </a:lnTo>
                  <a:cubicBezTo>
                    <a:pt x="2283" y="3960"/>
                    <a:pt x="2471" y="4107"/>
                    <a:pt x="2682" y="4107"/>
                  </a:cubicBezTo>
                  <a:cubicBezTo>
                    <a:pt x="2705" y="4107"/>
                    <a:pt x="2728" y="4105"/>
                    <a:pt x="2751" y="4102"/>
                  </a:cubicBezTo>
                  <a:lnTo>
                    <a:pt x="6668" y="3387"/>
                  </a:lnTo>
                  <a:cubicBezTo>
                    <a:pt x="6906" y="3340"/>
                    <a:pt x="7061" y="3114"/>
                    <a:pt x="7013" y="2875"/>
                  </a:cubicBezTo>
                  <a:lnTo>
                    <a:pt x="7763" y="2745"/>
                  </a:lnTo>
                  <a:cubicBezTo>
                    <a:pt x="7798" y="2737"/>
                    <a:pt x="7833" y="2734"/>
                    <a:pt x="7868" y="2734"/>
                  </a:cubicBezTo>
                  <a:close/>
                  <a:moveTo>
                    <a:pt x="4137" y="0"/>
                  </a:moveTo>
                  <a:cubicBezTo>
                    <a:pt x="4073" y="0"/>
                    <a:pt x="4007" y="6"/>
                    <a:pt x="3941" y="18"/>
                  </a:cubicBezTo>
                  <a:cubicBezTo>
                    <a:pt x="3358" y="125"/>
                    <a:pt x="2965" y="697"/>
                    <a:pt x="3072" y="1292"/>
                  </a:cubicBezTo>
                  <a:cubicBezTo>
                    <a:pt x="3096" y="1459"/>
                    <a:pt x="3179" y="1625"/>
                    <a:pt x="3286" y="1768"/>
                  </a:cubicBezTo>
                  <a:lnTo>
                    <a:pt x="2512" y="1911"/>
                  </a:lnTo>
                  <a:cubicBezTo>
                    <a:pt x="2191" y="1971"/>
                    <a:pt x="1977" y="2280"/>
                    <a:pt x="2036" y="2602"/>
                  </a:cubicBezTo>
                  <a:lnTo>
                    <a:pt x="2084" y="2875"/>
                  </a:lnTo>
                  <a:lnTo>
                    <a:pt x="798" y="3114"/>
                  </a:lnTo>
                  <a:cubicBezTo>
                    <a:pt x="310" y="3197"/>
                    <a:pt x="0" y="3661"/>
                    <a:pt x="84" y="4149"/>
                  </a:cubicBezTo>
                  <a:lnTo>
                    <a:pt x="1655" y="12770"/>
                  </a:lnTo>
                  <a:cubicBezTo>
                    <a:pt x="1740" y="13206"/>
                    <a:pt x="2120" y="13509"/>
                    <a:pt x="2540" y="13509"/>
                  </a:cubicBezTo>
                  <a:cubicBezTo>
                    <a:pt x="2590" y="13509"/>
                    <a:pt x="2640" y="13505"/>
                    <a:pt x="2691" y="13496"/>
                  </a:cubicBezTo>
                  <a:lnTo>
                    <a:pt x="10037" y="12150"/>
                  </a:lnTo>
                  <a:cubicBezTo>
                    <a:pt x="10513" y="12067"/>
                    <a:pt x="10835" y="11603"/>
                    <a:pt x="10752" y="11115"/>
                  </a:cubicBezTo>
                  <a:lnTo>
                    <a:pt x="9180" y="2483"/>
                  </a:lnTo>
                  <a:cubicBezTo>
                    <a:pt x="9096" y="2052"/>
                    <a:pt x="8725" y="1751"/>
                    <a:pt x="8304" y="1751"/>
                  </a:cubicBezTo>
                  <a:cubicBezTo>
                    <a:pt x="8247" y="1751"/>
                    <a:pt x="8190" y="1757"/>
                    <a:pt x="8132" y="1768"/>
                  </a:cubicBezTo>
                  <a:lnTo>
                    <a:pt x="6858" y="1994"/>
                  </a:lnTo>
                  <a:lnTo>
                    <a:pt x="6811" y="1721"/>
                  </a:lnTo>
                  <a:cubicBezTo>
                    <a:pt x="6746" y="1431"/>
                    <a:pt x="6497" y="1237"/>
                    <a:pt x="6213" y="1237"/>
                  </a:cubicBezTo>
                  <a:cubicBezTo>
                    <a:pt x="6183" y="1237"/>
                    <a:pt x="6151" y="1240"/>
                    <a:pt x="6120" y="1244"/>
                  </a:cubicBezTo>
                  <a:lnTo>
                    <a:pt x="5179" y="1423"/>
                  </a:lnTo>
                  <a:cubicBezTo>
                    <a:pt x="5227" y="1244"/>
                    <a:pt x="5239" y="1066"/>
                    <a:pt x="5203" y="899"/>
                  </a:cubicBezTo>
                  <a:cubicBezTo>
                    <a:pt x="5108" y="370"/>
                    <a:pt x="4655" y="0"/>
                    <a:pt x="4137" y="0"/>
                  </a:cubicBez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2"/>
            <p:cNvSpPr/>
            <p:nvPr/>
          </p:nvSpPr>
          <p:spPr>
            <a:xfrm>
              <a:off x="3536750" y="1837275"/>
              <a:ext cx="46600" cy="38650"/>
            </a:xfrm>
            <a:custGeom>
              <a:rect b="b" l="l" r="r" t="t"/>
              <a:pathLst>
                <a:path extrusionOk="0" h="1546" w="1864">
                  <a:moveTo>
                    <a:pt x="1013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2" y="131"/>
                    <a:pt x="0" y="1012"/>
                    <a:pt x="572" y="1405"/>
                  </a:cubicBezTo>
                  <a:cubicBezTo>
                    <a:pt x="713" y="1502"/>
                    <a:pt x="865" y="1545"/>
                    <a:pt x="1012" y="1545"/>
                  </a:cubicBezTo>
                  <a:cubicBezTo>
                    <a:pt x="1460" y="1545"/>
                    <a:pt x="1864" y="1142"/>
                    <a:pt x="1774" y="631"/>
                  </a:cubicBezTo>
                  <a:cubicBezTo>
                    <a:pt x="1700" y="259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2"/>
            <p:cNvSpPr/>
            <p:nvPr/>
          </p:nvSpPr>
          <p:spPr>
            <a:xfrm>
              <a:off x="3589525" y="1825875"/>
              <a:ext cx="96775" cy="34050"/>
            </a:xfrm>
            <a:custGeom>
              <a:rect b="b" l="l" r="r" t="t"/>
              <a:pathLst>
                <a:path extrusionOk="0" h="1362" w="3871">
                  <a:moveTo>
                    <a:pt x="3275" y="0"/>
                  </a:moveTo>
                  <a:cubicBezTo>
                    <a:pt x="3236" y="0"/>
                    <a:pt x="3195" y="5"/>
                    <a:pt x="3152" y="15"/>
                  </a:cubicBezTo>
                  <a:lnTo>
                    <a:pt x="556" y="492"/>
                  </a:lnTo>
                  <a:cubicBezTo>
                    <a:pt x="1" y="569"/>
                    <a:pt x="108" y="1362"/>
                    <a:pt x="599" y="1362"/>
                  </a:cubicBezTo>
                  <a:cubicBezTo>
                    <a:pt x="634" y="1362"/>
                    <a:pt x="672" y="1358"/>
                    <a:pt x="711" y="1349"/>
                  </a:cubicBezTo>
                  <a:lnTo>
                    <a:pt x="3318" y="873"/>
                  </a:lnTo>
                  <a:cubicBezTo>
                    <a:pt x="3870" y="784"/>
                    <a:pt x="3767" y="0"/>
                    <a:pt x="3275" y="0"/>
                  </a:cubicBez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2"/>
            <p:cNvSpPr/>
            <p:nvPr/>
          </p:nvSpPr>
          <p:spPr>
            <a:xfrm>
              <a:off x="3546550" y="1891150"/>
              <a:ext cx="46625" cy="38650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1" y="1"/>
                    <a:pt x="926" y="4"/>
                    <a:pt x="882" y="12"/>
                  </a:cubicBezTo>
                  <a:cubicBezTo>
                    <a:pt x="203" y="131"/>
                    <a:pt x="1" y="1012"/>
                    <a:pt x="572" y="1405"/>
                  </a:cubicBezTo>
                  <a:cubicBezTo>
                    <a:pt x="711" y="1502"/>
                    <a:pt x="862" y="1545"/>
                    <a:pt x="1009" y="1545"/>
                  </a:cubicBezTo>
                  <a:cubicBezTo>
                    <a:pt x="1455" y="1545"/>
                    <a:pt x="1865" y="1145"/>
                    <a:pt x="1775" y="643"/>
                  </a:cubicBezTo>
                  <a:cubicBezTo>
                    <a:pt x="1701" y="260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2"/>
            <p:cNvSpPr/>
            <p:nvPr/>
          </p:nvSpPr>
          <p:spPr>
            <a:xfrm>
              <a:off x="3600825" y="1879800"/>
              <a:ext cx="93700" cy="33750"/>
            </a:xfrm>
            <a:custGeom>
              <a:rect b="b" l="l" r="r" t="t"/>
              <a:pathLst>
                <a:path extrusionOk="0" h="1350" w="3748">
                  <a:moveTo>
                    <a:pt x="3128" y="0"/>
                  </a:moveTo>
                  <a:cubicBezTo>
                    <a:pt x="3116" y="0"/>
                    <a:pt x="3105" y="1"/>
                    <a:pt x="3093" y="2"/>
                  </a:cubicBezTo>
                  <a:lnTo>
                    <a:pt x="497" y="478"/>
                  </a:lnTo>
                  <a:cubicBezTo>
                    <a:pt x="0" y="628"/>
                    <a:pt x="109" y="1349"/>
                    <a:pt x="604" y="1349"/>
                  </a:cubicBezTo>
                  <a:cubicBezTo>
                    <a:pt x="620" y="1349"/>
                    <a:pt x="636" y="1348"/>
                    <a:pt x="652" y="1347"/>
                  </a:cubicBezTo>
                  <a:lnTo>
                    <a:pt x="3247" y="883"/>
                  </a:lnTo>
                  <a:cubicBezTo>
                    <a:pt x="3748" y="731"/>
                    <a:pt x="3623" y="0"/>
                    <a:pt x="3128" y="0"/>
                  </a:cubicBez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2"/>
            <p:cNvSpPr/>
            <p:nvPr/>
          </p:nvSpPr>
          <p:spPr>
            <a:xfrm>
              <a:off x="3557275" y="1948900"/>
              <a:ext cx="46550" cy="38625"/>
            </a:xfrm>
            <a:custGeom>
              <a:rect b="b" l="l" r="r" t="t"/>
              <a:pathLst>
                <a:path extrusionOk="0" h="1545" w="1862">
                  <a:moveTo>
                    <a:pt x="1002" y="0"/>
                  </a:moveTo>
                  <a:cubicBezTo>
                    <a:pt x="959" y="0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0"/>
                    <a:pt x="1002" y="0"/>
                  </a:cubicBez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2"/>
            <p:cNvSpPr/>
            <p:nvPr/>
          </p:nvSpPr>
          <p:spPr>
            <a:xfrm>
              <a:off x="3610950" y="1937225"/>
              <a:ext cx="94475" cy="34050"/>
            </a:xfrm>
            <a:custGeom>
              <a:rect b="b" l="l" r="r" t="t"/>
              <a:pathLst>
                <a:path extrusionOk="0" h="1362" w="3779">
                  <a:moveTo>
                    <a:pt x="3152" y="0"/>
                  </a:moveTo>
                  <a:cubicBezTo>
                    <a:pt x="3136" y="0"/>
                    <a:pt x="3121" y="1"/>
                    <a:pt x="3104" y="2"/>
                  </a:cubicBezTo>
                  <a:lnTo>
                    <a:pt x="3104" y="14"/>
                  </a:lnTo>
                  <a:lnTo>
                    <a:pt x="509" y="479"/>
                  </a:lnTo>
                  <a:cubicBezTo>
                    <a:pt x="0" y="617"/>
                    <a:pt x="120" y="1362"/>
                    <a:pt x="628" y="1362"/>
                  </a:cubicBezTo>
                  <a:cubicBezTo>
                    <a:pt x="644" y="1362"/>
                    <a:pt x="659" y="1361"/>
                    <a:pt x="675" y="1360"/>
                  </a:cubicBezTo>
                  <a:lnTo>
                    <a:pt x="3259" y="883"/>
                  </a:lnTo>
                  <a:cubicBezTo>
                    <a:pt x="3779" y="733"/>
                    <a:pt x="3660" y="0"/>
                    <a:pt x="3152" y="0"/>
                  </a:cubicBez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2"/>
            <p:cNvSpPr/>
            <p:nvPr/>
          </p:nvSpPr>
          <p:spPr>
            <a:xfrm>
              <a:off x="3513825" y="2188200"/>
              <a:ext cx="192900" cy="173650"/>
            </a:xfrm>
            <a:custGeom>
              <a:rect b="b" l="l" r="r" t="t"/>
              <a:pathLst>
                <a:path extrusionOk="0" h="6946" w="7716">
                  <a:moveTo>
                    <a:pt x="3892" y="0"/>
                  </a:moveTo>
                  <a:cubicBezTo>
                    <a:pt x="2858" y="0"/>
                    <a:pt x="1840" y="469"/>
                    <a:pt x="1179" y="1346"/>
                  </a:cubicBezTo>
                  <a:lnTo>
                    <a:pt x="6906" y="4965"/>
                  </a:lnTo>
                  <a:cubicBezTo>
                    <a:pt x="7716" y="3394"/>
                    <a:pt x="7192" y="1465"/>
                    <a:pt x="5703" y="524"/>
                  </a:cubicBezTo>
                  <a:cubicBezTo>
                    <a:pt x="5144" y="171"/>
                    <a:pt x="4515" y="0"/>
                    <a:pt x="3892" y="0"/>
                  </a:cubicBezTo>
                  <a:close/>
                  <a:moveTo>
                    <a:pt x="762" y="1989"/>
                  </a:moveTo>
                  <a:lnTo>
                    <a:pt x="762" y="1989"/>
                  </a:lnTo>
                  <a:cubicBezTo>
                    <a:pt x="0" y="3548"/>
                    <a:pt x="477" y="5477"/>
                    <a:pt x="1953" y="6418"/>
                  </a:cubicBezTo>
                  <a:cubicBezTo>
                    <a:pt x="2520" y="6774"/>
                    <a:pt x="3155" y="6945"/>
                    <a:pt x="3782" y="6945"/>
                  </a:cubicBezTo>
                  <a:cubicBezTo>
                    <a:pt x="4813" y="6945"/>
                    <a:pt x="5828" y="6482"/>
                    <a:pt x="6501" y="5608"/>
                  </a:cubicBezTo>
                  <a:lnTo>
                    <a:pt x="762" y="1989"/>
                  </a:ln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2"/>
            <p:cNvSpPr/>
            <p:nvPr/>
          </p:nvSpPr>
          <p:spPr>
            <a:xfrm>
              <a:off x="3876375" y="1814925"/>
              <a:ext cx="152125" cy="140725"/>
            </a:xfrm>
            <a:custGeom>
              <a:rect b="b" l="l" r="r" t="t"/>
              <a:pathLst>
                <a:path extrusionOk="0" h="5629" w="6085">
                  <a:moveTo>
                    <a:pt x="3596" y="1"/>
                  </a:moveTo>
                  <a:lnTo>
                    <a:pt x="1215" y="1620"/>
                  </a:lnTo>
                  <a:cubicBezTo>
                    <a:pt x="250" y="2275"/>
                    <a:pt x="0" y="3585"/>
                    <a:pt x="655" y="4549"/>
                  </a:cubicBezTo>
                  <a:lnTo>
                    <a:pt x="774" y="4704"/>
                  </a:lnTo>
                  <a:cubicBezTo>
                    <a:pt x="1175" y="5305"/>
                    <a:pt x="1834" y="5629"/>
                    <a:pt x="2508" y="5629"/>
                  </a:cubicBezTo>
                  <a:cubicBezTo>
                    <a:pt x="2915" y="5629"/>
                    <a:pt x="3328" y="5510"/>
                    <a:pt x="3691" y="5264"/>
                  </a:cubicBezTo>
                  <a:lnTo>
                    <a:pt x="6084" y="3644"/>
                  </a:lnTo>
                  <a:lnTo>
                    <a:pt x="3596" y="1"/>
                  </a:ln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2"/>
            <p:cNvSpPr/>
            <p:nvPr/>
          </p:nvSpPr>
          <p:spPr>
            <a:xfrm>
              <a:off x="3979050" y="1756600"/>
              <a:ext cx="152125" cy="140800"/>
            </a:xfrm>
            <a:custGeom>
              <a:rect b="b" l="l" r="r" t="t"/>
              <a:pathLst>
                <a:path extrusionOk="0" h="5632" w="6085">
                  <a:moveTo>
                    <a:pt x="3589" y="1"/>
                  </a:moveTo>
                  <a:cubicBezTo>
                    <a:pt x="3177" y="1"/>
                    <a:pt x="2761" y="120"/>
                    <a:pt x="2394" y="369"/>
                  </a:cubicBezTo>
                  <a:lnTo>
                    <a:pt x="1" y="1989"/>
                  </a:lnTo>
                  <a:lnTo>
                    <a:pt x="2477" y="5632"/>
                  </a:lnTo>
                  <a:lnTo>
                    <a:pt x="4870" y="4001"/>
                  </a:lnTo>
                  <a:cubicBezTo>
                    <a:pt x="5835" y="3346"/>
                    <a:pt x="6085" y="2036"/>
                    <a:pt x="5430" y="1072"/>
                  </a:cubicBezTo>
                  <a:lnTo>
                    <a:pt x="5430" y="1072"/>
                  </a:lnTo>
                  <a:lnTo>
                    <a:pt x="5430" y="1084"/>
                  </a:lnTo>
                  <a:lnTo>
                    <a:pt x="5323" y="917"/>
                  </a:lnTo>
                  <a:cubicBezTo>
                    <a:pt x="4917" y="319"/>
                    <a:pt x="4259" y="1"/>
                    <a:pt x="3589" y="1"/>
                  </a:cubicBez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2"/>
            <p:cNvSpPr/>
            <p:nvPr/>
          </p:nvSpPr>
          <p:spPr>
            <a:xfrm>
              <a:off x="3831725" y="2105675"/>
              <a:ext cx="268200" cy="266925"/>
            </a:xfrm>
            <a:custGeom>
              <a:rect b="b" l="l" r="r" t="t"/>
              <a:pathLst>
                <a:path extrusionOk="0" h="10677" w="10728">
                  <a:moveTo>
                    <a:pt x="5026" y="1"/>
                  </a:moveTo>
                  <a:cubicBezTo>
                    <a:pt x="4833" y="1"/>
                    <a:pt x="4677" y="137"/>
                    <a:pt x="4644" y="325"/>
                  </a:cubicBezTo>
                  <a:lnTo>
                    <a:pt x="4191" y="3813"/>
                  </a:lnTo>
                  <a:lnTo>
                    <a:pt x="715" y="3349"/>
                  </a:lnTo>
                  <a:cubicBezTo>
                    <a:pt x="700" y="3347"/>
                    <a:pt x="685" y="3346"/>
                    <a:pt x="670" y="3346"/>
                  </a:cubicBezTo>
                  <a:cubicBezTo>
                    <a:pt x="485" y="3346"/>
                    <a:pt x="320" y="3483"/>
                    <a:pt x="298" y="3670"/>
                  </a:cubicBezTo>
                  <a:lnTo>
                    <a:pt x="24" y="5635"/>
                  </a:lnTo>
                  <a:cubicBezTo>
                    <a:pt x="0" y="5837"/>
                    <a:pt x="143" y="6028"/>
                    <a:pt x="345" y="6052"/>
                  </a:cubicBezTo>
                  <a:lnTo>
                    <a:pt x="3834" y="6516"/>
                  </a:lnTo>
                  <a:lnTo>
                    <a:pt x="3370" y="9993"/>
                  </a:lnTo>
                  <a:cubicBezTo>
                    <a:pt x="3346" y="10195"/>
                    <a:pt x="3489" y="10386"/>
                    <a:pt x="3691" y="10409"/>
                  </a:cubicBezTo>
                  <a:lnTo>
                    <a:pt x="5668" y="10671"/>
                  </a:lnTo>
                  <a:cubicBezTo>
                    <a:pt x="5688" y="10675"/>
                    <a:pt x="5709" y="10677"/>
                    <a:pt x="5729" y="10677"/>
                  </a:cubicBezTo>
                  <a:cubicBezTo>
                    <a:pt x="5905" y="10677"/>
                    <a:pt x="6052" y="10542"/>
                    <a:pt x="6084" y="10350"/>
                  </a:cubicBezTo>
                  <a:lnTo>
                    <a:pt x="6537" y="6873"/>
                  </a:lnTo>
                  <a:lnTo>
                    <a:pt x="10025" y="7338"/>
                  </a:lnTo>
                  <a:cubicBezTo>
                    <a:pt x="10040" y="7339"/>
                    <a:pt x="10055" y="7340"/>
                    <a:pt x="10069" y="7340"/>
                  </a:cubicBezTo>
                  <a:cubicBezTo>
                    <a:pt x="10255" y="7340"/>
                    <a:pt x="10420" y="7204"/>
                    <a:pt x="10442" y="7016"/>
                  </a:cubicBezTo>
                  <a:lnTo>
                    <a:pt x="10704" y="5040"/>
                  </a:lnTo>
                  <a:cubicBezTo>
                    <a:pt x="10728" y="4837"/>
                    <a:pt x="10585" y="4647"/>
                    <a:pt x="10382" y="4623"/>
                  </a:cubicBezTo>
                  <a:lnTo>
                    <a:pt x="6906" y="4159"/>
                  </a:lnTo>
                  <a:lnTo>
                    <a:pt x="7358" y="682"/>
                  </a:lnTo>
                  <a:cubicBezTo>
                    <a:pt x="7382" y="480"/>
                    <a:pt x="7239" y="289"/>
                    <a:pt x="7037" y="265"/>
                  </a:cubicBezTo>
                  <a:lnTo>
                    <a:pt x="5072" y="3"/>
                  </a:lnTo>
                  <a:cubicBezTo>
                    <a:pt x="5057" y="2"/>
                    <a:pt x="5041" y="1"/>
                    <a:pt x="5026" y="1"/>
                  </a:cubicBez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2"/>
            <p:cNvSpPr/>
            <p:nvPr/>
          </p:nvSpPr>
          <p:spPr>
            <a:xfrm>
              <a:off x="3488825" y="2510400"/>
              <a:ext cx="270875" cy="337175"/>
            </a:xfrm>
            <a:custGeom>
              <a:rect b="b" l="l" r="r" t="t"/>
              <a:pathLst>
                <a:path extrusionOk="0" h="13487" w="10835">
                  <a:moveTo>
                    <a:pt x="4145" y="408"/>
                  </a:moveTo>
                  <a:cubicBezTo>
                    <a:pt x="4436" y="408"/>
                    <a:pt x="4723" y="582"/>
                    <a:pt x="4775" y="971"/>
                  </a:cubicBezTo>
                  <a:cubicBezTo>
                    <a:pt x="4810" y="1162"/>
                    <a:pt x="4751" y="1364"/>
                    <a:pt x="4632" y="1507"/>
                  </a:cubicBezTo>
                  <a:lnTo>
                    <a:pt x="3834" y="1662"/>
                  </a:lnTo>
                  <a:cubicBezTo>
                    <a:pt x="3667" y="1567"/>
                    <a:pt x="3536" y="1400"/>
                    <a:pt x="3501" y="1209"/>
                  </a:cubicBezTo>
                  <a:lnTo>
                    <a:pt x="3501" y="1197"/>
                  </a:lnTo>
                  <a:cubicBezTo>
                    <a:pt x="3386" y="700"/>
                    <a:pt x="3769" y="408"/>
                    <a:pt x="4145" y="408"/>
                  </a:cubicBezTo>
                  <a:close/>
                  <a:moveTo>
                    <a:pt x="7856" y="2711"/>
                  </a:moveTo>
                  <a:cubicBezTo>
                    <a:pt x="8113" y="2711"/>
                    <a:pt x="8342" y="2899"/>
                    <a:pt x="8394" y="3162"/>
                  </a:cubicBezTo>
                  <a:lnTo>
                    <a:pt x="9775" y="10734"/>
                  </a:lnTo>
                  <a:cubicBezTo>
                    <a:pt x="9835" y="11032"/>
                    <a:pt x="9632" y="11318"/>
                    <a:pt x="9335" y="11365"/>
                  </a:cubicBezTo>
                  <a:lnTo>
                    <a:pt x="3072" y="12508"/>
                  </a:lnTo>
                  <a:cubicBezTo>
                    <a:pt x="3037" y="12515"/>
                    <a:pt x="3002" y="12519"/>
                    <a:pt x="2967" y="12519"/>
                  </a:cubicBezTo>
                  <a:cubicBezTo>
                    <a:pt x="2708" y="12519"/>
                    <a:pt x="2471" y="12330"/>
                    <a:pt x="2429" y="12068"/>
                  </a:cubicBezTo>
                  <a:lnTo>
                    <a:pt x="1048" y="4495"/>
                  </a:lnTo>
                  <a:cubicBezTo>
                    <a:pt x="1000" y="4198"/>
                    <a:pt x="1203" y="3912"/>
                    <a:pt x="1500" y="3864"/>
                  </a:cubicBezTo>
                  <a:lnTo>
                    <a:pt x="2239" y="3722"/>
                  </a:lnTo>
                  <a:cubicBezTo>
                    <a:pt x="2281" y="3932"/>
                    <a:pt x="2462" y="4087"/>
                    <a:pt x="2669" y="4087"/>
                  </a:cubicBezTo>
                  <a:cubicBezTo>
                    <a:pt x="2696" y="4087"/>
                    <a:pt x="2723" y="4084"/>
                    <a:pt x="2751" y="4079"/>
                  </a:cubicBezTo>
                  <a:lnTo>
                    <a:pt x="6656" y="3364"/>
                  </a:lnTo>
                  <a:cubicBezTo>
                    <a:pt x="6894" y="3317"/>
                    <a:pt x="7049" y="3091"/>
                    <a:pt x="7013" y="2852"/>
                  </a:cubicBezTo>
                  <a:lnTo>
                    <a:pt x="7751" y="2721"/>
                  </a:lnTo>
                  <a:cubicBezTo>
                    <a:pt x="7786" y="2714"/>
                    <a:pt x="7821" y="2711"/>
                    <a:pt x="7856" y="2711"/>
                  </a:cubicBezTo>
                  <a:close/>
                  <a:moveTo>
                    <a:pt x="4142" y="1"/>
                  </a:moveTo>
                  <a:cubicBezTo>
                    <a:pt x="4076" y="1"/>
                    <a:pt x="4009" y="7"/>
                    <a:pt x="3941" y="19"/>
                  </a:cubicBezTo>
                  <a:cubicBezTo>
                    <a:pt x="3358" y="126"/>
                    <a:pt x="2965" y="685"/>
                    <a:pt x="3072" y="1281"/>
                  </a:cubicBezTo>
                  <a:cubicBezTo>
                    <a:pt x="3096" y="1447"/>
                    <a:pt x="3179" y="1614"/>
                    <a:pt x="3286" y="1757"/>
                  </a:cubicBezTo>
                  <a:lnTo>
                    <a:pt x="2512" y="1900"/>
                  </a:lnTo>
                  <a:cubicBezTo>
                    <a:pt x="2191" y="1959"/>
                    <a:pt x="1977" y="2257"/>
                    <a:pt x="2036" y="2579"/>
                  </a:cubicBezTo>
                  <a:lnTo>
                    <a:pt x="2084" y="2864"/>
                  </a:lnTo>
                  <a:lnTo>
                    <a:pt x="798" y="3091"/>
                  </a:lnTo>
                  <a:cubicBezTo>
                    <a:pt x="322" y="3186"/>
                    <a:pt x="0" y="3650"/>
                    <a:pt x="84" y="4126"/>
                  </a:cubicBezTo>
                  <a:lnTo>
                    <a:pt x="1655" y="12758"/>
                  </a:lnTo>
                  <a:cubicBezTo>
                    <a:pt x="1740" y="13193"/>
                    <a:pt x="2118" y="13486"/>
                    <a:pt x="2536" y="13486"/>
                  </a:cubicBezTo>
                  <a:cubicBezTo>
                    <a:pt x="2587" y="13486"/>
                    <a:pt x="2639" y="13482"/>
                    <a:pt x="2691" y="13473"/>
                  </a:cubicBezTo>
                  <a:lnTo>
                    <a:pt x="10037" y="12139"/>
                  </a:lnTo>
                  <a:cubicBezTo>
                    <a:pt x="10513" y="12044"/>
                    <a:pt x="10835" y="11580"/>
                    <a:pt x="10752" y="11091"/>
                  </a:cubicBezTo>
                  <a:lnTo>
                    <a:pt x="9180" y="2459"/>
                  </a:lnTo>
                  <a:cubicBezTo>
                    <a:pt x="9095" y="2025"/>
                    <a:pt x="8717" y="1732"/>
                    <a:pt x="8291" y="1732"/>
                  </a:cubicBezTo>
                  <a:cubicBezTo>
                    <a:pt x="8239" y="1732"/>
                    <a:pt x="8185" y="1736"/>
                    <a:pt x="8132" y="1745"/>
                  </a:cubicBezTo>
                  <a:lnTo>
                    <a:pt x="6858" y="1983"/>
                  </a:lnTo>
                  <a:lnTo>
                    <a:pt x="6811" y="1709"/>
                  </a:lnTo>
                  <a:cubicBezTo>
                    <a:pt x="6746" y="1419"/>
                    <a:pt x="6497" y="1226"/>
                    <a:pt x="6213" y="1226"/>
                  </a:cubicBezTo>
                  <a:cubicBezTo>
                    <a:pt x="6183" y="1226"/>
                    <a:pt x="6151" y="1228"/>
                    <a:pt x="6120" y="1233"/>
                  </a:cubicBezTo>
                  <a:lnTo>
                    <a:pt x="5179" y="1412"/>
                  </a:lnTo>
                  <a:cubicBezTo>
                    <a:pt x="5227" y="1245"/>
                    <a:pt x="5239" y="1066"/>
                    <a:pt x="5203" y="888"/>
                  </a:cubicBezTo>
                  <a:cubicBezTo>
                    <a:pt x="5108" y="360"/>
                    <a:pt x="4658" y="1"/>
                    <a:pt x="4142" y="1"/>
                  </a:cubicBez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2"/>
            <p:cNvSpPr/>
            <p:nvPr/>
          </p:nvSpPr>
          <p:spPr>
            <a:xfrm>
              <a:off x="3536750" y="2631725"/>
              <a:ext cx="46600" cy="38625"/>
            </a:xfrm>
            <a:custGeom>
              <a:rect b="b" l="l" r="r" t="t"/>
              <a:pathLst>
                <a:path extrusionOk="0" h="1545" w="1864">
                  <a:moveTo>
                    <a:pt x="1013" y="0"/>
                  </a:moveTo>
                  <a:cubicBezTo>
                    <a:pt x="970" y="0"/>
                    <a:pt x="926" y="4"/>
                    <a:pt x="881" y="12"/>
                  </a:cubicBezTo>
                  <a:cubicBezTo>
                    <a:pt x="202" y="131"/>
                    <a:pt x="0" y="1012"/>
                    <a:pt x="572" y="1405"/>
                  </a:cubicBezTo>
                  <a:cubicBezTo>
                    <a:pt x="713" y="1502"/>
                    <a:pt x="865" y="1545"/>
                    <a:pt x="1012" y="1545"/>
                  </a:cubicBezTo>
                  <a:cubicBezTo>
                    <a:pt x="1460" y="1545"/>
                    <a:pt x="1864" y="1142"/>
                    <a:pt x="1774" y="631"/>
                  </a:cubicBezTo>
                  <a:cubicBezTo>
                    <a:pt x="1700" y="258"/>
                    <a:pt x="1378" y="0"/>
                    <a:pt x="1013" y="0"/>
                  </a:cubicBez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2"/>
            <p:cNvSpPr/>
            <p:nvPr/>
          </p:nvSpPr>
          <p:spPr>
            <a:xfrm>
              <a:off x="3589975" y="2620175"/>
              <a:ext cx="95975" cy="33800"/>
            </a:xfrm>
            <a:custGeom>
              <a:rect b="b" l="l" r="r" t="t"/>
              <a:pathLst>
                <a:path extrusionOk="0" h="1352" w="3839">
                  <a:moveTo>
                    <a:pt x="3229" y="0"/>
                  </a:moveTo>
                  <a:cubicBezTo>
                    <a:pt x="3198" y="0"/>
                    <a:pt x="3167" y="3"/>
                    <a:pt x="3134" y="9"/>
                  </a:cubicBezTo>
                  <a:lnTo>
                    <a:pt x="538" y="485"/>
                  </a:lnTo>
                  <a:cubicBezTo>
                    <a:pt x="0" y="586"/>
                    <a:pt x="106" y="1352"/>
                    <a:pt x="597" y="1352"/>
                  </a:cubicBezTo>
                  <a:cubicBezTo>
                    <a:pt x="627" y="1352"/>
                    <a:pt x="659" y="1349"/>
                    <a:pt x="693" y="1343"/>
                  </a:cubicBezTo>
                  <a:lnTo>
                    <a:pt x="3300" y="866"/>
                  </a:lnTo>
                  <a:cubicBezTo>
                    <a:pt x="3839" y="777"/>
                    <a:pt x="3722" y="0"/>
                    <a:pt x="3229" y="0"/>
                  </a:cubicBez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2"/>
            <p:cNvSpPr/>
            <p:nvPr/>
          </p:nvSpPr>
          <p:spPr>
            <a:xfrm>
              <a:off x="3546550" y="2685525"/>
              <a:ext cx="46625" cy="38700"/>
            </a:xfrm>
            <a:custGeom>
              <a:rect b="b" l="l" r="r" t="t"/>
              <a:pathLst>
                <a:path extrusionOk="0" h="1548" w="1865">
                  <a:moveTo>
                    <a:pt x="1027" y="0"/>
                  </a:moveTo>
                  <a:cubicBezTo>
                    <a:pt x="980" y="0"/>
                    <a:pt x="931" y="5"/>
                    <a:pt x="882" y="15"/>
                  </a:cubicBezTo>
                  <a:cubicBezTo>
                    <a:pt x="203" y="122"/>
                    <a:pt x="1" y="1015"/>
                    <a:pt x="572" y="1408"/>
                  </a:cubicBezTo>
                  <a:cubicBezTo>
                    <a:pt x="711" y="1505"/>
                    <a:pt x="861" y="1548"/>
                    <a:pt x="1008" y="1548"/>
                  </a:cubicBezTo>
                  <a:cubicBezTo>
                    <a:pt x="1455" y="1548"/>
                    <a:pt x="1865" y="1145"/>
                    <a:pt x="1775" y="634"/>
                  </a:cubicBezTo>
                  <a:cubicBezTo>
                    <a:pt x="1701" y="266"/>
                    <a:pt x="1387" y="0"/>
                    <a:pt x="1027" y="0"/>
                  </a:cubicBez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2"/>
            <p:cNvSpPr/>
            <p:nvPr/>
          </p:nvSpPr>
          <p:spPr>
            <a:xfrm>
              <a:off x="3600825" y="2673950"/>
              <a:ext cx="93700" cy="33725"/>
            </a:xfrm>
            <a:custGeom>
              <a:rect b="b" l="l" r="r" t="t"/>
              <a:pathLst>
                <a:path extrusionOk="0" h="1349" w="3748">
                  <a:moveTo>
                    <a:pt x="3128" y="0"/>
                  </a:moveTo>
                  <a:cubicBezTo>
                    <a:pt x="3116" y="0"/>
                    <a:pt x="3105" y="1"/>
                    <a:pt x="3093" y="1"/>
                  </a:cubicBezTo>
                  <a:lnTo>
                    <a:pt x="497" y="478"/>
                  </a:lnTo>
                  <a:cubicBezTo>
                    <a:pt x="0" y="628"/>
                    <a:pt x="109" y="1349"/>
                    <a:pt x="604" y="1349"/>
                  </a:cubicBezTo>
                  <a:cubicBezTo>
                    <a:pt x="620" y="1349"/>
                    <a:pt x="636" y="1348"/>
                    <a:pt x="652" y="1347"/>
                  </a:cubicBezTo>
                  <a:lnTo>
                    <a:pt x="3247" y="882"/>
                  </a:lnTo>
                  <a:cubicBezTo>
                    <a:pt x="3748" y="731"/>
                    <a:pt x="3623" y="0"/>
                    <a:pt x="3128" y="0"/>
                  </a:cubicBez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2"/>
            <p:cNvSpPr/>
            <p:nvPr/>
          </p:nvSpPr>
          <p:spPr>
            <a:xfrm>
              <a:off x="3557275" y="2743050"/>
              <a:ext cx="46550" cy="38625"/>
            </a:xfrm>
            <a:custGeom>
              <a:rect b="b" l="l" r="r" t="t"/>
              <a:pathLst>
                <a:path extrusionOk="0" h="1545" w="1862">
                  <a:moveTo>
                    <a:pt x="1002" y="0"/>
                  </a:moveTo>
                  <a:cubicBezTo>
                    <a:pt x="959" y="0"/>
                    <a:pt x="914" y="4"/>
                    <a:pt x="870" y="11"/>
                  </a:cubicBezTo>
                  <a:cubicBezTo>
                    <a:pt x="191" y="131"/>
                    <a:pt x="1" y="1012"/>
                    <a:pt x="560" y="1404"/>
                  </a:cubicBezTo>
                  <a:cubicBezTo>
                    <a:pt x="701" y="1501"/>
                    <a:pt x="854" y="1545"/>
                    <a:pt x="1002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8"/>
                    <a:pt x="1369" y="0"/>
                    <a:pt x="1002" y="0"/>
                  </a:cubicBez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2"/>
            <p:cNvSpPr/>
            <p:nvPr/>
          </p:nvSpPr>
          <p:spPr>
            <a:xfrm>
              <a:off x="3610750" y="2731600"/>
              <a:ext cx="94800" cy="33850"/>
            </a:xfrm>
            <a:custGeom>
              <a:rect b="b" l="l" r="r" t="t"/>
              <a:pathLst>
                <a:path extrusionOk="0" h="1354" w="3792">
                  <a:moveTo>
                    <a:pt x="3181" y="1"/>
                  </a:moveTo>
                  <a:cubicBezTo>
                    <a:pt x="3159" y="1"/>
                    <a:pt x="3136" y="2"/>
                    <a:pt x="3112" y="5"/>
                  </a:cubicBezTo>
                  <a:lnTo>
                    <a:pt x="517" y="469"/>
                  </a:lnTo>
                  <a:cubicBezTo>
                    <a:pt x="0" y="607"/>
                    <a:pt x="114" y="1354"/>
                    <a:pt x="625" y="1354"/>
                  </a:cubicBezTo>
                  <a:cubicBezTo>
                    <a:pt x="644" y="1354"/>
                    <a:pt x="663" y="1353"/>
                    <a:pt x="683" y="1351"/>
                  </a:cubicBezTo>
                  <a:lnTo>
                    <a:pt x="3267" y="874"/>
                  </a:lnTo>
                  <a:cubicBezTo>
                    <a:pt x="3792" y="749"/>
                    <a:pt x="3683" y="1"/>
                    <a:pt x="3181" y="1"/>
                  </a:cubicBez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2"/>
            <p:cNvSpPr/>
            <p:nvPr/>
          </p:nvSpPr>
          <p:spPr>
            <a:xfrm>
              <a:off x="3512625" y="2982275"/>
              <a:ext cx="194100" cy="174225"/>
            </a:xfrm>
            <a:custGeom>
              <a:rect b="b" l="l" r="r" t="t"/>
              <a:pathLst>
                <a:path extrusionOk="0" h="6969" w="7764">
                  <a:moveTo>
                    <a:pt x="3932" y="0"/>
                  </a:moveTo>
                  <a:cubicBezTo>
                    <a:pt x="2901" y="0"/>
                    <a:pt x="1887" y="467"/>
                    <a:pt x="1227" y="1349"/>
                  </a:cubicBezTo>
                  <a:lnTo>
                    <a:pt x="6954" y="4968"/>
                  </a:lnTo>
                  <a:cubicBezTo>
                    <a:pt x="7764" y="3396"/>
                    <a:pt x="7240" y="1468"/>
                    <a:pt x="5751" y="527"/>
                  </a:cubicBezTo>
                  <a:cubicBezTo>
                    <a:pt x="5189" y="172"/>
                    <a:pt x="4558" y="0"/>
                    <a:pt x="3932" y="0"/>
                  </a:cubicBezTo>
                  <a:close/>
                  <a:moveTo>
                    <a:pt x="810" y="1992"/>
                  </a:moveTo>
                  <a:lnTo>
                    <a:pt x="810" y="1992"/>
                  </a:lnTo>
                  <a:cubicBezTo>
                    <a:pt x="1" y="3563"/>
                    <a:pt x="525" y="5492"/>
                    <a:pt x="2013" y="6444"/>
                  </a:cubicBezTo>
                  <a:cubicBezTo>
                    <a:pt x="2577" y="6798"/>
                    <a:pt x="3207" y="6968"/>
                    <a:pt x="3830" y="6968"/>
                  </a:cubicBezTo>
                  <a:cubicBezTo>
                    <a:pt x="4864" y="6968"/>
                    <a:pt x="5880" y="6500"/>
                    <a:pt x="6549" y="5623"/>
                  </a:cubicBezTo>
                  <a:lnTo>
                    <a:pt x="810" y="1992"/>
                  </a:ln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2"/>
            <p:cNvSpPr/>
            <p:nvPr/>
          </p:nvSpPr>
          <p:spPr>
            <a:xfrm>
              <a:off x="3876375" y="2609075"/>
              <a:ext cx="152125" cy="140725"/>
            </a:xfrm>
            <a:custGeom>
              <a:rect b="b" l="l" r="r" t="t"/>
              <a:pathLst>
                <a:path extrusionOk="0" h="5629" w="6085">
                  <a:moveTo>
                    <a:pt x="3596" y="1"/>
                  </a:moveTo>
                  <a:lnTo>
                    <a:pt x="1215" y="1620"/>
                  </a:lnTo>
                  <a:cubicBezTo>
                    <a:pt x="250" y="2275"/>
                    <a:pt x="0" y="3585"/>
                    <a:pt x="655" y="4549"/>
                  </a:cubicBezTo>
                  <a:lnTo>
                    <a:pt x="774" y="4716"/>
                  </a:lnTo>
                  <a:cubicBezTo>
                    <a:pt x="1174" y="5308"/>
                    <a:pt x="1832" y="5629"/>
                    <a:pt x="2505" y="5629"/>
                  </a:cubicBezTo>
                  <a:cubicBezTo>
                    <a:pt x="2913" y="5629"/>
                    <a:pt x="3327" y="5511"/>
                    <a:pt x="3691" y="5263"/>
                  </a:cubicBezTo>
                  <a:lnTo>
                    <a:pt x="6084" y="3644"/>
                  </a:lnTo>
                  <a:lnTo>
                    <a:pt x="3596" y="1"/>
                  </a:ln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2"/>
            <p:cNvSpPr/>
            <p:nvPr/>
          </p:nvSpPr>
          <p:spPr>
            <a:xfrm>
              <a:off x="3979050" y="2550550"/>
              <a:ext cx="152125" cy="141000"/>
            </a:xfrm>
            <a:custGeom>
              <a:rect b="b" l="l" r="r" t="t"/>
              <a:pathLst>
                <a:path extrusionOk="0" h="5640" w="6085">
                  <a:moveTo>
                    <a:pt x="3578" y="0"/>
                  </a:moveTo>
                  <a:cubicBezTo>
                    <a:pt x="3170" y="0"/>
                    <a:pt x="2757" y="119"/>
                    <a:pt x="2394" y="365"/>
                  </a:cubicBezTo>
                  <a:lnTo>
                    <a:pt x="1" y="1996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5" y="3354"/>
                    <a:pt x="6085" y="2044"/>
                    <a:pt x="5430" y="1080"/>
                  </a:cubicBezTo>
                  <a:lnTo>
                    <a:pt x="5323" y="925"/>
                  </a:lnTo>
                  <a:cubicBezTo>
                    <a:pt x="4915" y="324"/>
                    <a:pt x="4252" y="0"/>
                    <a:pt x="3578" y="0"/>
                  </a:cubicBez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2"/>
            <p:cNvSpPr/>
            <p:nvPr/>
          </p:nvSpPr>
          <p:spPr>
            <a:xfrm>
              <a:off x="3831725" y="2900125"/>
              <a:ext cx="268200" cy="266625"/>
            </a:xfrm>
            <a:custGeom>
              <a:rect b="b" l="l" r="r" t="t"/>
              <a:pathLst>
                <a:path extrusionOk="0" h="10665" w="10728">
                  <a:moveTo>
                    <a:pt x="5026" y="0"/>
                  </a:moveTo>
                  <a:cubicBezTo>
                    <a:pt x="4833" y="0"/>
                    <a:pt x="4678" y="137"/>
                    <a:pt x="4656" y="325"/>
                  </a:cubicBezTo>
                  <a:lnTo>
                    <a:pt x="4191" y="3801"/>
                  </a:lnTo>
                  <a:lnTo>
                    <a:pt x="715" y="3337"/>
                  </a:lnTo>
                  <a:cubicBezTo>
                    <a:pt x="700" y="3335"/>
                    <a:pt x="685" y="3334"/>
                    <a:pt x="670" y="3334"/>
                  </a:cubicBezTo>
                  <a:cubicBezTo>
                    <a:pt x="485" y="3334"/>
                    <a:pt x="320" y="3471"/>
                    <a:pt x="298" y="3658"/>
                  </a:cubicBezTo>
                  <a:lnTo>
                    <a:pt x="24" y="5635"/>
                  </a:lnTo>
                  <a:cubicBezTo>
                    <a:pt x="0" y="5837"/>
                    <a:pt x="143" y="6016"/>
                    <a:pt x="345" y="6051"/>
                  </a:cubicBezTo>
                  <a:lnTo>
                    <a:pt x="3834" y="6504"/>
                  </a:lnTo>
                  <a:lnTo>
                    <a:pt x="3370" y="9992"/>
                  </a:lnTo>
                  <a:cubicBezTo>
                    <a:pt x="3346" y="10195"/>
                    <a:pt x="3489" y="10373"/>
                    <a:pt x="3691" y="10409"/>
                  </a:cubicBezTo>
                  <a:lnTo>
                    <a:pt x="5668" y="10659"/>
                  </a:lnTo>
                  <a:cubicBezTo>
                    <a:pt x="5689" y="10663"/>
                    <a:pt x="5709" y="10665"/>
                    <a:pt x="5730" y="10665"/>
                  </a:cubicBezTo>
                  <a:cubicBezTo>
                    <a:pt x="5908" y="10665"/>
                    <a:pt x="6063" y="10531"/>
                    <a:pt x="6084" y="10350"/>
                  </a:cubicBezTo>
                  <a:lnTo>
                    <a:pt x="6537" y="6861"/>
                  </a:lnTo>
                  <a:lnTo>
                    <a:pt x="10025" y="7325"/>
                  </a:lnTo>
                  <a:cubicBezTo>
                    <a:pt x="10040" y="7327"/>
                    <a:pt x="10055" y="7328"/>
                    <a:pt x="10069" y="7328"/>
                  </a:cubicBezTo>
                  <a:cubicBezTo>
                    <a:pt x="10253" y="7328"/>
                    <a:pt x="10409" y="7192"/>
                    <a:pt x="10442" y="7016"/>
                  </a:cubicBezTo>
                  <a:lnTo>
                    <a:pt x="10704" y="5039"/>
                  </a:lnTo>
                  <a:cubicBezTo>
                    <a:pt x="10728" y="4837"/>
                    <a:pt x="10585" y="4646"/>
                    <a:pt x="10382" y="4623"/>
                  </a:cubicBezTo>
                  <a:lnTo>
                    <a:pt x="6906" y="4158"/>
                  </a:lnTo>
                  <a:lnTo>
                    <a:pt x="7358" y="682"/>
                  </a:lnTo>
                  <a:cubicBezTo>
                    <a:pt x="7382" y="479"/>
                    <a:pt x="7239" y="289"/>
                    <a:pt x="7037" y="265"/>
                  </a:cubicBezTo>
                  <a:lnTo>
                    <a:pt x="5072" y="3"/>
                  </a:lnTo>
                  <a:cubicBezTo>
                    <a:pt x="5057" y="1"/>
                    <a:pt x="5041" y="0"/>
                    <a:pt x="5026" y="0"/>
                  </a:cubicBez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2"/>
            <p:cNvSpPr/>
            <p:nvPr/>
          </p:nvSpPr>
          <p:spPr>
            <a:xfrm>
              <a:off x="3488825" y="3304550"/>
              <a:ext cx="270875" cy="337750"/>
            </a:xfrm>
            <a:custGeom>
              <a:rect b="b" l="l" r="r" t="t"/>
              <a:pathLst>
                <a:path extrusionOk="0" h="13510" w="10835">
                  <a:moveTo>
                    <a:pt x="4152" y="412"/>
                  </a:moveTo>
                  <a:cubicBezTo>
                    <a:pt x="4440" y="412"/>
                    <a:pt x="4723" y="585"/>
                    <a:pt x="4775" y="971"/>
                  </a:cubicBezTo>
                  <a:cubicBezTo>
                    <a:pt x="4810" y="1173"/>
                    <a:pt x="4751" y="1364"/>
                    <a:pt x="4632" y="1519"/>
                  </a:cubicBezTo>
                  <a:lnTo>
                    <a:pt x="3834" y="1662"/>
                  </a:lnTo>
                  <a:cubicBezTo>
                    <a:pt x="3655" y="1566"/>
                    <a:pt x="3536" y="1400"/>
                    <a:pt x="3501" y="1209"/>
                  </a:cubicBezTo>
                  <a:cubicBezTo>
                    <a:pt x="3386" y="709"/>
                    <a:pt x="3773" y="412"/>
                    <a:pt x="4152" y="412"/>
                  </a:cubicBezTo>
                  <a:close/>
                  <a:moveTo>
                    <a:pt x="7860" y="2722"/>
                  </a:moveTo>
                  <a:cubicBezTo>
                    <a:pt x="8116" y="2722"/>
                    <a:pt x="8342" y="2901"/>
                    <a:pt x="8394" y="3162"/>
                  </a:cubicBezTo>
                  <a:lnTo>
                    <a:pt x="9775" y="10746"/>
                  </a:lnTo>
                  <a:cubicBezTo>
                    <a:pt x="9835" y="11044"/>
                    <a:pt x="9632" y="11329"/>
                    <a:pt x="9335" y="11377"/>
                  </a:cubicBezTo>
                  <a:lnTo>
                    <a:pt x="3072" y="12520"/>
                  </a:lnTo>
                  <a:cubicBezTo>
                    <a:pt x="3041" y="12525"/>
                    <a:pt x="3011" y="12527"/>
                    <a:pt x="2981" y="12527"/>
                  </a:cubicBezTo>
                  <a:cubicBezTo>
                    <a:pt x="2718" y="12527"/>
                    <a:pt x="2482" y="12345"/>
                    <a:pt x="2429" y="12068"/>
                  </a:cubicBezTo>
                  <a:lnTo>
                    <a:pt x="1048" y="4507"/>
                  </a:lnTo>
                  <a:cubicBezTo>
                    <a:pt x="1000" y="4210"/>
                    <a:pt x="1191" y="3924"/>
                    <a:pt x="1500" y="3864"/>
                  </a:cubicBezTo>
                  <a:lnTo>
                    <a:pt x="2239" y="3733"/>
                  </a:lnTo>
                  <a:cubicBezTo>
                    <a:pt x="2280" y="3942"/>
                    <a:pt x="2460" y="4087"/>
                    <a:pt x="2664" y="4087"/>
                  </a:cubicBezTo>
                  <a:cubicBezTo>
                    <a:pt x="2693" y="4087"/>
                    <a:pt x="2721" y="4084"/>
                    <a:pt x="2751" y="4079"/>
                  </a:cubicBezTo>
                  <a:lnTo>
                    <a:pt x="6656" y="3376"/>
                  </a:lnTo>
                  <a:cubicBezTo>
                    <a:pt x="6894" y="3328"/>
                    <a:pt x="7049" y="3102"/>
                    <a:pt x="7013" y="2864"/>
                  </a:cubicBezTo>
                  <a:lnTo>
                    <a:pt x="7751" y="2733"/>
                  </a:lnTo>
                  <a:cubicBezTo>
                    <a:pt x="7788" y="2726"/>
                    <a:pt x="7824" y="2722"/>
                    <a:pt x="7860" y="2722"/>
                  </a:cubicBezTo>
                  <a:close/>
                  <a:moveTo>
                    <a:pt x="4137" y="1"/>
                  </a:moveTo>
                  <a:cubicBezTo>
                    <a:pt x="4073" y="1"/>
                    <a:pt x="4007" y="7"/>
                    <a:pt x="3941" y="19"/>
                  </a:cubicBezTo>
                  <a:cubicBezTo>
                    <a:pt x="3358" y="126"/>
                    <a:pt x="2965" y="697"/>
                    <a:pt x="3072" y="1281"/>
                  </a:cubicBezTo>
                  <a:cubicBezTo>
                    <a:pt x="3096" y="1459"/>
                    <a:pt x="3179" y="1626"/>
                    <a:pt x="3286" y="1757"/>
                  </a:cubicBezTo>
                  <a:lnTo>
                    <a:pt x="2512" y="1912"/>
                  </a:lnTo>
                  <a:cubicBezTo>
                    <a:pt x="2191" y="1971"/>
                    <a:pt x="1977" y="2281"/>
                    <a:pt x="2036" y="2590"/>
                  </a:cubicBezTo>
                  <a:lnTo>
                    <a:pt x="2084" y="2876"/>
                  </a:lnTo>
                  <a:lnTo>
                    <a:pt x="798" y="3102"/>
                  </a:lnTo>
                  <a:cubicBezTo>
                    <a:pt x="310" y="3197"/>
                    <a:pt x="0" y="3662"/>
                    <a:pt x="84" y="4150"/>
                  </a:cubicBezTo>
                  <a:lnTo>
                    <a:pt x="1655" y="12770"/>
                  </a:lnTo>
                  <a:cubicBezTo>
                    <a:pt x="1740" y="13206"/>
                    <a:pt x="2120" y="13510"/>
                    <a:pt x="2540" y="13510"/>
                  </a:cubicBezTo>
                  <a:cubicBezTo>
                    <a:pt x="2590" y="13510"/>
                    <a:pt x="2640" y="13505"/>
                    <a:pt x="2691" y="13496"/>
                  </a:cubicBezTo>
                  <a:lnTo>
                    <a:pt x="10037" y="12151"/>
                  </a:lnTo>
                  <a:cubicBezTo>
                    <a:pt x="10513" y="12068"/>
                    <a:pt x="10835" y="11591"/>
                    <a:pt x="10752" y="11115"/>
                  </a:cubicBezTo>
                  <a:lnTo>
                    <a:pt x="9180" y="2483"/>
                  </a:lnTo>
                  <a:cubicBezTo>
                    <a:pt x="9095" y="2047"/>
                    <a:pt x="8715" y="1744"/>
                    <a:pt x="8287" y="1744"/>
                  </a:cubicBezTo>
                  <a:cubicBezTo>
                    <a:pt x="8236" y="1744"/>
                    <a:pt x="8184" y="1748"/>
                    <a:pt x="8132" y="1757"/>
                  </a:cubicBezTo>
                  <a:lnTo>
                    <a:pt x="6858" y="1995"/>
                  </a:lnTo>
                  <a:lnTo>
                    <a:pt x="6811" y="1721"/>
                  </a:lnTo>
                  <a:cubicBezTo>
                    <a:pt x="6747" y="1436"/>
                    <a:pt x="6506" y="1235"/>
                    <a:pt x="6227" y="1235"/>
                  </a:cubicBezTo>
                  <a:cubicBezTo>
                    <a:pt x="6192" y="1235"/>
                    <a:pt x="6156" y="1238"/>
                    <a:pt x="6120" y="1245"/>
                  </a:cubicBezTo>
                  <a:lnTo>
                    <a:pt x="5179" y="1412"/>
                  </a:lnTo>
                  <a:cubicBezTo>
                    <a:pt x="5227" y="1245"/>
                    <a:pt x="5239" y="1066"/>
                    <a:pt x="5203" y="900"/>
                  </a:cubicBezTo>
                  <a:cubicBezTo>
                    <a:pt x="5108" y="370"/>
                    <a:pt x="4655" y="1"/>
                    <a:pt x="4137" y="1"/>
                  </a:cubicBez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2"/>
            <p:cNvSpPr/>
            <p:nvPr/>
          </p:nvSpPr>
          <p:spPr>
            <a:xfrm>
              <a:off x="3536750" y="3425775"/>
              <a:ext cx="46600" cy="38725"/>
            </a:xfrm>
            <a:custGeom>
              <a:rect b="b" l="l" r="r" t="t"/>
              <a:pathLst>
                <a:path extrusionOk="0" h="1549" w="1864">
                  <a:moveTo>
                    <a:pt x="1026" y="1"/>
                  </a:moveTo>
                  <a:cubicBezTo>
                    <a:pt x="979" y="1"/>
                    <a:pt x="930" y="6"/>
                    <a:pt x="881" y="15"/>
                  </a:cubicBezTo>
                  <a:cubicBezTo>
                    <a:pt x="202" y="134"/>
                    <a:pt x="0" y="1015"/>
                    <a:pt x="572" y="1408"/>
                  </a:cubicBezTo>
                  <a:cubicBezTo>
                    <a:pt x="713" y="1505"/>
                    <a:pt x="865" y="1549"/>
                    <a:pt x="1012" y="1549"/>
                  </a:cubicBezTo>
                  <a:cubicBezTo>
                    <a:pt x="1460" y="1549"/>
                    <a:pt x="1864" y="1146"/>
                    <a:pt x="1774" y="634"/>
                  </a:cubicBezTo>
                  <a:cubicBezTo>
                    <a:pt x="1701" y="267"/>
                    <a:pt x="1386" y="1"/>
                    <a:pt x="1026" y="1"/>
                  </a:cubicBez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2"/>
            <p:cNvSpPr/>
            <p:nvPr/>
          </p:nvSpPr>
          <p:spPr>
            <a:xfrm>
              <a:off x="3589550" y="3414500"/>
              <a:ext cx="96825" cy="33725"/>
            </a:xfrm>
            <a:custGeom>
              <a:rect b="b" l="l" r="r" t="t"/>
              <a:pathLst>
                <a:path extrusionOk="0" h="1349" w="3873">
                  <a:moveTo>
                    <a:pt x="3265" y="1"/>
                  </a:moveTo>
                  <a:cubicBezTo>
                    <a:pt x="3229" y="1"/>
                    <a:pt x="3191" y="5"/>
                    <a:pt x="3151" y="14"/>
                  </a:cubicBezTo>
                  <a:lnTo>
                    <a:pt x="3151" y="2"/>
                  </a:lnTo>
                  <a:lnTo>
                    <a:pt x="555" y="478"/>
                  </a:lnTo>
                  <a:cubicBezTo>
                    <a:pt x="0" y="567"/>
                    <a:pt x="107" y="1349"/>
                    <a:pt x="597" y="1349"/>
                  </a:cubicBezTo>
                  <a:cubicBezTo>
                    <a:pt x="632" y="1349"/>
                    <a:pt x="670" y="1344"/>
                    <a:pt x="710" y="1336"/>
                  </a:cubicBezTo>
                  <a:lnTo>
                    <a:pt x="3317" y="871"/>
                  </a:lnTo>
                  <a:cubicBezTo>
                    <a:pt x="3873" y="793"/>
                    <a:pt x="3765" y="1"/>
                    <a:pt x="3265" y="1"/>
                  </a:cubicBez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2"/>
            <p:cNvSpPr/>
            <p:nvPr/>
          </p:nvSpPr>
          <p:spPr>
            <a:xfrm>
              <a:off x="3546550" y="3479650"/>
              <a:ext cx="46625" cy="38725"/>
            </a:xfrm>
            <a:custGeom>
              <a:rect b="b" l="l" r="r" t="t"/>
              <a:pathLst>
                <a:path extrusionOk="0" h="1549" w="1865">
                  <a:moveTo>
                    <a:pt x="1027" y="1"/>
                  </a:moveTo>
                  <a:cubicBezTo>
                    <a:pt x="980" y="1"/>
                    <a:pt x="931" y="6"/>
                    <a:pt x="882" y="15"/>
                  </a:cubicBezTo>
                  <a:cubicBezTo>
                    <a:pt x="203" y="134"/>
                    <a:pt x="1" y="1015"/>
                    <a:pt x="572" y="1408"/>
                  </a:cubicBezTo>
                  <a:cubicBezTo>
                    <a:pt x="711" y="1505"/>
                    <a:pt x="861" y="1549"/>
                    <a:pt x="1008" y="1549"/>
                  </a:cubicBezTo>
                  <a:cubicBezTo>
                    <a:pt x="1455" y="1549"/>
                    <a:pt x="1865" y="1146"/>
                    <a:pt x="1775" y="635"/>
                  </a:cubicBezTo>
                  <a:cubicBezTo>
                    <a:pt x="1701" y="267"/>
                    <a:pt x="1387" y="1"/>
                    <a:pt x="1027" y="1"/>
                  </a:cubicBez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2"/>
            <p:cNvSpPr/>
            <p:nvPr/>
          </p:nvSpPr>
          <p:spPr>
            <a:xfrm>
              <a:off x="3600725" y="3468350"/>
              <a:ext cx="93700" cy="33750"/>
            </a:xfrm>
            <a:custGeom>
              <a:rect b="b" l="l" r="r" t="t"/>
              <a:pathLst>
                <a:path extrusionOk="0" h="1350" w="3748">
                  <a:moveTo>
                    <a:pt x="3143" y="1"/>
                  </a:moveTo>
                  <a:cubicBezTo>
                    <a:pt x="3128" y="1"/>
                    <a:pt x="3112" y="2"/>
                    <a:pt x="3097" y="3"/>
                  </a:cubicBezTo>
                  <a:lnTo>
                    <a:pt x="501" y="467"/>
                  </a:lnTo>
                  <a:cubicBezTo>
                    <a:pt x="1" y="619"/>
                    <a:pt x="114" y="1350"/>
                    <a:pt x="620" y="1350"/>
                  </a:cubicBezTo>
                  <a:cubicBezTo>
                    <a:pt x="631" y="1350"/>
                    <a:pt x="644" y="1349"/>
                    <a:pt x="656" y="1348"/>
                  </a:cubicBezTo>
                  <a:lnTo>
                    <a:pt x="3251" y="872"/>
                  </a:lnTo>
                  <a:cubicBezTo>
                    <a:pt x="3748" y="722"/>
                    <a:pt x="3628" y="1"/>
                    <a:pt x="3143" y="1"/>
                  </a:cubicBez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2"/>
            <p:cNvSpPr/>
            <p:nvPr/>
          </p:nvSpPr>
          <p:spPr>
            <a:xfrm>
              <a:off x="3557275" y="3537175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5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2" y="1502"/>
                    <a:pt x="855" y="1546"/>
                    <a:pt x="1003" y="1546"/>
                  </a:cubicBezTo>
                  <a:cubicBezTo>
                    <a:pt x="1454" y="1546"/>
                    <a:pt x="1861" y="1145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2"/>
            <p:cNvSpPr/>
            <p:nvPr/>
          </p:nvSpPr>
          <p:spPr>
            <a:xfrm>
              <a:off x="3610950" y="3525850"/>
              <a:ext cx="94400" cy="33725"/>
            </a:xfrm>
            <a:custGeom>
              <a:rect b="b" l="l" r="r" t="t"/>
              <a:pathLst>
                <a:path extrusionOk="0" h="1349" w="3776">
                  <a:moveTo>
                    <a:pt x="3104" y="1"/>
                  </a:moveTo>
                  <a:lnTo>
                    <a:pt x="509" y="477"/>
                  </a:lnTo>
                  <a:cubicBezTo>
                    <a:pt x="0" y="616"/>
                    <a:pt x="120" y="1348"/>
                    <a:pt x="628" y="1348"/>
                  </a:cubicBezTo>
                  <a:cubicBezTo>
                    <a:pt x="643" y="1348"/>
                    <a:pt x="659" y="1348"/>
                    <a:pt x="675" y="1346"/>
                  </a:cubicBezTo>
                  <a:lnTo>
                    <a:pt x="3259" y="882"/>
                  </a:lnTo>
                  <a:cubicBezTo>
                    <a:pt x="3775" y="744"/>
                    <a:pt x="3661" y="10"/>
                    <a:pt x="3162" y="10"/>
                  </a:cubicBezTo>
                  <a:cubicBezTo>
                    <a:pt x="3144" y="10"/>
                    <a:pt x="3124" y="11"/>
                    <a:pt x="3104" y="13"/>
                  </a:cubicBezTo>
                  <a:lnTo>
                    <a:pt x="3104" y="1"/>
                  </a:ln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2"/>
            <p:cNvSpPr/>
            <p:nvPr/>
          </p:nvSpPr>
          <p:spPr>
            <a:xfrm>
              <a:off x="3513825" y="3776475"/>
              <a:ext cx="192900" cy="173675"/>
            </a:xfrm>
            <a:custGeom>
              <a:rect b="b" l="l" r="r" t="t"/>
              <a:pathLst>
                <a:path extrusionOk="0" h="6947" w="7716">
                  <a:moveTo>
                    <a:pt x="3892" y="1"/>
                  </a:moveTo>
                  <a:cubicBezTo>
                    <a:pt x="2858" y="1"/>
                    <a:pt x="1840" y="470"/>
                    <a:pt x="1179" y="1346"/>
                  </a:cubicBezTo>
                  <a:lnTo>
                    <a:pt x="6906" y="4978"/>
                  </a:lnTo>
                  <a:cubicBezTo>
                    <a:pt x="7716" y="3406"/>
                    <a:pt x="7192" y="1477"/>
                    <a:pt x="5703" y="525"/>
                  </a:cubicBezTo>
                  <a:cubicBezTo>
                    <a:pt x="5144" y="171"/>
                    <a:pt x="4515" y="1"/>
                    <a:pt x="3892" y="1"/>
                  </a:cubicBezTo>
                  <a:close/>
                  <a:moveTo>
                    <a:pt x="762" y="1989"/>
                  </a:moveTo>
                  <a:lnTo>
                    <a:pt x="762" y="1989"/>
                  </a:lnTo>
                  <a:cubicBezTo>
                    <a:pt x="0" y="3561"/>
                    <a:pt x="477" y="5478"/>
                    <a:pt x="1953" y="6418"/>
                  </a:cubicBezTo>
                  <a:cubicBezTo>
                    <a:pt x="2522" y="6775"/>
                    <a:pt x="3157" y="6947"/>
                    <a:pt x="3786" y="6947"/>
                  </a:cubicBezTo>
                  <a:cubicBezTo>
                    <a:pt x="4816" y="6947"/>
                    <a:pt x="5828" y="6486"/>
                    <a:pt x="6501" y="5621"/>
                  </a:cubicBezTo>
                  <a:lnTo>
                    <a:pt x="762" y="1989"/>
                  </a:ln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2"/>
            <p:cNvSpPr/>
            <p:nvPr/>
          </p:nvSpPr>
          <p:spPr>
            <a:xfrm>
              <a:off x="3876375" y="3403225"/>
              <a:ext cx="152125" cy="140800"/>
            </a:xfrm>
            <a:custGeom>
              <a:rect b="b" l="l" r="r" t="t"/>
              <a:pathLst>
                <a:path extrusionOk="0" h="5632" w="6085">
                  <a:moveTo>
                    <a:pt x="3596" y="1"/>
                  </a:moveTo>
                  <a:lnTo>
                    <a:pt x="1215" y="1620"/>
                  </a:lnTo>
                  <a:cubicBezTo>
                    <a:pt x="250" y="2275"/>
                    <a:pt x="0" y="3584"/>
                    <a:pt x="655" y="4549"/>
                  </a:cubicBezTo>
                  <a:lnTo>
                    <a:pt x="774" y="4715"/>
                  </a:lnTo>
                  <a:cubicBezTo>
                    <a:pt x="1176" y="5311"/>
                    <a:pt x="1838" y="5632"/>
                    <a:pt x="2514" y="5632"/>
                  </a:cubicBezTo>
                  <a:cubicBezTo>
                    <a:pt x="2919" y="5632"/>
                    <a:pt x="3329" y="5516"/>
                    <a:pt x="3691" y="5275"/>
                  </a:cubicBezTo>
                  <a:lnTo>
                    <a:pt x="6084" y="3644"/>
                  </a:lnTo>
                  <a:lnTo>
                    <a:pt x="3596" y="1"/>
                  </a:ln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2"/>
            <p:cNvSpPr/>
            <p:nvPr/>
          </p:nvSpPr>
          <p:spPr>
            <a:xfrm>
              <a:off x="3979050" y="3344700"/>
              <a:ext cx="152125" cy="141000"/>
            </a:xfrm>
            <a:custGeom>
              <a:rect b="b" l="l" r="r" t="t"/>
              <a:pathLst>
                <a:path extrusionOk="0" h="5640" w="6085">
                  <a:moveTo>
                    <a:pt x="3578" y="0"/>
                  </a:moveTo>
                  <a:cubicBezTo>
                    <a:pt x="3170" y="0"/>
                    <a:pt x="2757" y="118"/>
                    <a:pt x="2394" y="365"/>
                  </a:cubicBezTo>
                  <a:lnTo>
                    <a:pt x="1" y="1996"/>
                  </a:lnTo>
                  <a:lnTo>
                    <a:pt x="2477" y="5640"/>
                  </a:lnTo>
                  <a:lnTo>
                    <a:pt x="4870" y="4008"/>
                  </a:lnTo>
                  <a:cubicBezTo>
                    <a:pt x="5835" y="3354"/>
                    <a:pt x="6085" y="2044"/>
                    <a:pt x="5430" y="1091"/>
                  </a:cubicBezTo>
                  <a:lnTo>
                    <a:pt x="5323" y="925"/>
                  </a:lnTo>
                  <a:cubicBezTo>
                    <a:pt x="4915" y="324"/>
                    <a:pt x="4252" y="0"/>
                    <a:pt x="3578" y="0"/>
                  </a:cubicBez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2"/>
            <p:cNvSpPr/>
            <p:nvPr/>
          </p:nvSpPr>
          <p:spPr>
            <a:xfrm>
              <a:off x="3831725" y="3694200"/>
              <a:ext cx="268200" cy="266925"/>
            </a:xfrm>
            <a:custGeom>
              <a:rect b="b" l="l" r="r" t="t"/>
              <a:pathLst>
                <a:path extrusionOk="0" h="10677" w="10728">
                  <a:moveTo>
                    <a:pt x="5007" y="0"/>
                  </a:moveTo>
                  <a:cubicBezTo>
                    <a:pt x="4823" y="0"/>
                    <a:pt x="4676" y="135"/>
                    <a:pt x="4644" y="327"/>
                  </a:cubicBezTo>
                  <a:lnTo>
                    <a:pt x="4191" y="3804"/>
                  </a:lnTo>
                  <a:lnTo>
                    <a:pt x="715" y="3340"/>
                  </a:lnTo>
                  <a:cubicBezTo>
                    <a:pt x="700" y="3338"/>
                    <a:pt x="685" y="3337"/>
                    <a:pt x="670" y="3337"/>
                  </a:cubicBezTo>
                  <a:cubicBezTo>
                    <a:pt x="485" y="3337"/>
                    <a:pt x="320" y="3473"/>
                    <a:pt x="298" y="3661"/>
                  </a:cubicBezTo>
                  <a:lnTo>
                    <a:pt x="24" y="5638"/>
                  </a:lnTo>
                  <a:cubicBezTo>
                    <a:pt x="0" y="5840"/>
                    <a:pt x="143" y="6019"/>
                    <a:pt x="345" y="6054"/>
                  </a:cubicBezTo>
                  <a:lnTo>
                    <a:pt x="3834" y="6519"/>
                  </a:lnTo>
                  <a:lnTo>
                    <a:pt x="3370" y="9995"/>
                  </a:lnTo>
                  <a:cubicBezTo>
                    <a:pt x="3346" y="10198"/>
                    <a:pt x="3489" y="10388"/>
                    <a:pt x="3691" y="10412"/>
                  </a:cubicBezTo>
                  <a:lnTo>
                    <a:pt x="5668" y="10674"/>
                  </a:lnTo>
                  <a:cubicBezTo>
                    <a:pt x="5682" y="10676"/>
                    <a:pt x="5697" y="10676"/>
                    <a:pt x="5712" y="10676"/>
                  </a:cubicBezTo>
                  <a:cubicBezTo>
                    <a:pt x="5895" y="10676"/>
                    <a:pt x="6051" y="10540"/>
                    <a:pt x="6084" y="10352"/>
                  </a:cubicBezTo>
                  <a:lnTo>
                    <a:pt x="6537" y="6876"/>
                  </a:lnTo>
                  <a:lnTo>
                    <a:pt x="10025" y="7328"/>
                  </a:lnTo>
                  <a:cubicBezTo>
                    <a:pt x="10046" y="7332"/>
                    <a:pt x="10067" y="7334"/>
                    <a:pt x="10087" y="7334"/>
                  </a:cubicBezTo>
                  <a:cubicBezTo>
                    <a:pt x="10265" y="7334"/>
                    <a:pt x="10421" y="7199"/>
                    <a:pt x="10442" y="7007"/>
                  </a:cubicBezTo>
                  <a:lnTo>
                    <a:pt x="10704" y="5042"/>
                  </a:lnTo>
                  <a:cubicBezTo>
                    <a:pt x="10728" y="4840"/>
                    <a:pt x="10585" y="4649"/>
                    <a:pt x="10382" y="4625"/>
                  </a:cubicBezTo>
                  <a:lnTo>
                    <a:pt x="6906" y="4161"/>
                  </a:lnTo>
                  <a:lnTo>
                    <a:pt x="7358" y="685"/>
                  </a:lnTo>
                  <a:cubicBezTo>
                    <a:pt x="7382" y="482"/>
                    <a:pt x="7239" y="292"/>
                    <a:pt x="7037" y="268"/>
                  </a:cubicBezTo>
                  <a:lnTo>
                    <a:pt x="5072" y="6"/>
                  </a:lnTo>
                  <a:cubicBezTo>
                    <a:pt x="5050" y="2"/>
                    <a:pt x="5028" y="0"/>
                    <a:pt x="5007" y="0"/>
                  </a:cubicBez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2"/>
            <p:cNvSpPr/>
            <p:nvPr/>
          </p:nvSpPr>
          <p:spPr>
            <a:xfrm>
              <a:off x="3488825" y="4098700"/>
              <a:ext cx="270875" cy="337450"/>
            </a:xfrm>
            <a:custGeom>
              <a:rect b="b" l="l" r="r" t="t"/>
              <a:pathLst>
                <a:path extrusionOk="0" h="13498" w="10835">
                  <a:moveTo>
                    <a:pt x="4152" y="412"/>
                  </a:moveTo>
                  <a:cubicBezTo>
                    <a:pt x="4440" y="412"/>
                    <a:pt x="4723" y="585"/>
                    <a:pt x="4775" y="971"/>
                  </a:cubicBezTo>
                  <a:cubicBezTo>
                    <a:pt x="4810" y="1161"/>
                    <a:pt x="4751" y="1364"/>
                    <a:pt x="4632" y="1519"/>
                  </a:cubicBezTo>
                  <a:lnTo>
                    <a:pt x="3834" y="1661"/>
                  </a:lnTo>
                  <a:cubicBezTo>
                    <a:pt x="3667" y="1566"/>
                    <a:pt x="3536" y="1411"/>
                    <a:pt x="3501" y="1221"/>
                  </a:cubicBezTo>
                  <a:lnTo>
                    <a:pt x="3501" y="1209"/>
                  </a:lnTo>
                  <a:cubicBezTo>
                    <a:pt x="3386" y="709"/>
                    <a:pt x="3773" y="412"/>
                    <a:pt x="4152" y="412"/>
                  </a:cubicBezTo>
                  <a:close/>
                  <a:moveTo>
                    <a:pt x="7856" y="2723"/>
                  </a:moveTo>
                  <a:cubicBezTo>
                    <a:pt x="8113" y="2723"/>
                    <a:pt x="8342" y="2911"/>
                    <a:pt x="8394" y="3173"/>
                  </a:cubicBezTo>
                  <a:lnTo>
                    <a:pt x="9775" y="10734"/>
                  </a:lnTo>
                  <a:cubicBezTo>
                    <a:pt x="9835" y="11043"/>
                    <a:pt x="9632" y="11329"/>
                    <a:pt x="9335" y="11377"/>
                  </a:cubicBezTo>
                  <a:lnTo>
                    <a:pt x="3072" y="12520"/>
                  </a:lnTo>
                  <a:cubicBezTo>
                    <a:pt x="3041" y="12525"/>
                    <a:pt x="3011" y="12527"/>
                    <a:pt x="2981" y="12527"/>
                  </a:cubicBezTo>
                  <a:cubicBezTo>
                    <a:pt x="2718" y="12527"/>
                    <a:pt x="2482" y="12346"/>
                    <a:pt x="2429" y="12079"/>
                  </a:cubicBezTo>
                  <a:lnTo>
                    <a:pt x="1048" y="4507"/>
                  </a:lnTo>
                  <a:cubicBezTo>
                    <a:pt x="1000" y="4209"/>
                    <a:pt x="1203" y="3924"/>
                    <a:pt x="1500" y="3876"/>
                  </a:cubicBezTo>
                  <a:lnTo>
                    <a:pt x="2239" y="3745"/>
                  </a:lnTo>
                  <a:cubicBezTo>
                    <a:pt x="2281" y="3945"/>
                    <a:pt x="2462" y="4098"/>
                    <a:pt x="2668" y="4098"/>
                  </a:cubicBezTo>
                  <a:cubicBezTo>
                    <a:pt x="2695" y="4098"/>
                    <a:pt x="2723" y="4096"/>
                    <a:pt x="2751" y="4090"/>
                  </a:cubicBezTo>
                  <a:lnTo>
                    <a:pt x="6656" y="3376"/>
                  </a:lnTo>
                  <a:cubicBezTo>
                    <a:pt x="6894" y="3328"/>
                    <a:pt x="7049" y="3102"/>
                    <a:pt x="7013" y="2864"/>
                  </a:cubicBezTo>
                  <a:lnTo>
                    <a:pt x="7751" y="2733"/>
                  </a:lnTo>
                  <a:cubicBezTo>
                    <a:pt x="7786" y="2726"/>
                    <a:pt x="7821" y="2723"/>
                    <a:pt x="7856" y="2723"/>
                  </a:cubicBezTo>
                  <a:close/>
                  <a:moveTo>
                    <a:pt x="4137" y="1"/>
                  </a:moveTo>
                  <a:cubicBezTo>
                    <a:pt x="4073" y="1"/>
                    <a:pt x="4007" y="6"/>
                    <a:pt x="3941" y="18"/>
                  </a:cubicBezTo>
                  <a:cubicBezTo>
                    <a:pt x="3358" y="125"/>
                    <a:pt x="2965" y="697"/>
                    <a:pt x="3072" y="1280"/>
                  </a:cubicBezTo>
                  <a:cubicBezTo>
                    <a:pt x="3096" y="1459"/>
                    <a:pt x="3179" y="1614"/>
                    <a:pt x="3286" y="1757"/>
                  </a:cubicBezTo>
                  <a:lnTo>
                    <a:pt x="2512" y="1900"/>
                  </a:lnTo>
                  <a:cubicBezTo>
                    <a:pt x="2191" y="1959"/>
                    <a:pt x="1977" y="2269"/>
                    <a:pt x="2036" y="2578"/>
                  </a:cubicBezTo>
                  <a:lnTo>
                    <a:pt x="2084" y="2864"/>
                  </a:lnTo>
                  <a:lnTo>
                    <a:pt x="798" y="3102"/>
                  </a:lnTo>
                  <a:cubicBezTo>
                    <a:pt x="322" y="3185"/>
                    <a:pt x="0" y="3650"/>
                    <a:pt x="84" y="4138"/>
                  </a:cubicBezTo>
                  <a:lnTo>
                    <a:pt x="1655" y="12770"/>
                  </a:lnTo>
                  <a:cubicBezTo>
                    <a:pt x="1740" y="13195"/>
                    <a:pt x="2120" y="13497"/>
                    <a:pt x="2540" y="13497"/>
                  </a:cubicBezTo>
                  <a:cubicBezTo>
                    <a:pt x="2590" y="13497"/>
                    <a:pt x="2640" y="13493"/>
                    <a:pt x="2691" y="13484"/>
                  </a:cubicBezTo>
                  <a:lnTo>
                    <a:pt x="10037" y="12139"/>
                  </a:lnTo>
                  <a:cubicBezTo>
                    <a:pt x="10513" y="12056"/>
                    <a:pt x="10835" y="11579"/>
                    <a:pt x="10752" y="11103"/>
                  </a:cubicBezTo>
                  <a:lnTo>
                    <a:pt x="9180" y="2471"/>
                  </a:lnTo>
                  <a:cubicBezTo>
                    <a:pt x="9096" y="2041"/>
                    <a:pt x="8725" y="1740"/>
                    <a:pt x="8304" y="1740"/>
                  </a:cubicBezTo>
                  <a:cubicBezTo>
                    <a:pt x="8247" y="1740"/>
                    <a:pt x="8190" y="1745"/>
                    <a:pt x="8132" y="1757"/>
                  </a:cubicBezTo>
                  <a:lnTo>
                    <a:pt x="6858" y="1995"/>
                  </a:lnTo>
                  <a:lnTo>
                    <a:pt x="6811" y="1709"/>
                  </a:lnTo>
                  <a:cubicBezTo>
                    <a:pt x="6746" y="1428"/>
                    <a:pt x="6495" y="1226"/>
                    <a:pt x="6210" y="1226"/>
                  </a:cubicBezTo>
                  <a:cubicBezTo>
                    <a:pt x="6180" y="1226"/>
                    <a:pt x="6150" y="1228"/>
                    <a:pt x="6120" y="1233"/>
                  </a:cubicBezTo>
                  <a:lnTo>
                    <a:pt x="5179" y="1411"/>
                  </a:lnTo>
                  <a:cubicBezTo>
                    <a:pt x="5227" y="1245"/>
                    <a:pt x="5239" y="1066"/>
                    <a:pt x="5203" y="887"/>
                  </a:cubicBezTo>
                  <a:cubicBezTo>
                    <a:pt x="5108" y="369"/>
                    <a:pt x="4655" y="1"/>
                    <a:pt x="4137" y="1"/>
                  </a:cubicBez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2"/>
            <p:cNvSpPr/>
            <p:nvPr/>
          </p:nvSpPr>
          <p:spPr>
            <a:xfrm>
              <a:off x="3536750" y="4220000"/>
              <a:ext cx="46600" cy="38650"/>
            </a:xfrm>
            <a:custGeom>
              <a:rect b="b" l="l" r="r" t="t"/>
              <a:pathLst>
                <a:path extrusionOk="0" h="1546" w="1864">
                  <a:moveTo>
                    <a:pt x="1013" y="1"/>
                  </a:moveTo>
                  <a:cubicBezTo>
                    <a:pt x="970" y="1"/>
                    <a:pt x="926" y="5"/>
                    <a:pt x="881" y="12"/>
                  </a:cubicBezTo>
                  <a:cubicBezTo>
                    <a:pt x="202" y="131"/>
                    <a:pt x="0" y="1012"/>
                    <a:pt x="572" y="1405"/>
                  </a:cubicBezTo>
                  <a:cubicBezTo>
                    <a:pt x="713" y="1502"/>
                    <a:pt x="865" y="1545"/>
                    <a:pt x="1012" y="1545"/>
                  </a:cubicBezTo>
                  <a:cubicBezTo>
                    <a:pt x="1460" y="1545"/>
                    <a:pt x="1864" y="1142"/>
                    <a:pt x="1774" y="631"/>
                  </a:cubicBezTo>
                  <a:cubicBezTo>
                    <a:pt x="1700" y="259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2"/>
            <p:cNvSpPr/>
            <p:nvPr/>
          </p:nvSpPr>
          <p:spPr>
            <a:xfrm>
              <a:off x="3589975" y="4208750"/>
              <a:ext cx="95975" cy="33525"/>
            </a:xfrm>
            <a:custGeom>
              <a:rect b="b" l="l" r="r" t="t"/>
              <a:pathLst>
                <a:path extrusionOk="0" h="1341" w="3839">
                  <a:moveTo>
                    <a:pt x="3230" y="0"/>
                  </a:moveTo>
                  <a:cubicBezTo>
                    <a:pt x="3199" y="0"/>
                    <a:pt x="3167" y="3"/>
                    <a:pt x="3134" y="10"/>
                  </a:cubicBezTo>
                  <a:lnTo>
                    <a:pt x="538" y="474"/>
                  </a:lnTo>
                  <a:cubicBezTo>
                    <a:pt x="0" y="575"/>
                    <a:pt x="106" y="1341"/>
                    <a:pt x="597" y="1341"/>
                  </a:cubicBezTo>
                  <a:cubicBezTo>
                    <a:pt x="627" y="1341"/>
                    <a:pt x="659" y="1338"/>
                    <a:pt x="693" y="1331"/>
                  </a:cubicBezTo>
                  <a:lnTo>
                    <a:pt x="3300" y="867"/>
                  </a:lnTo>
                  <a:cubicBezTo>
                    <a:pt x="3838" y="766"/>
                    <a:pt x="3722" y="0"/>
                    <a:pt x="3230" y="0"/>
                  </a:cubicBez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2"/>
            <p:cNvSpPr/>
            <p:nvPr/>
          </p:nvSpPr>
          <p:spPr>
            <a:xfrm>
              <a:off x="3546550" y="4273875"/>
              <a:ext cx="46625" cy="38650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1" y="1"/>
                    <a:pt x="927" y="5"/>
                    <a:pt x="882" y="12"/>
                  </a:cubicBezTo>
                  <a:cubicBezTo>
                    <a:pt x="203" y="131"/>
                    <a:pt x="1" y="1012"/>
                    <a:pt x="572" y="1405"/>
                  </a:cubicBezTo>
                  <a:cubicBezTo>
                    <a:pt x="711" y="1502"/>
                    <a:pt x="861" y="1546"/>
                    <a:pt x="1008" y="1546"/>
                  </a:cubicBezTo>
                  <a:cubicBezTo>
                    <a:pt x="1455" y="1546"/>
                    <a:pt x="1865" y="1142"/>
                    <a:pt x="1775" y="631"/>
                  </a:cubicBezTo>
                  <a:cubicBezTo>
                    <a:pt x="1701" y="259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2"/>
            <p:cNvSpPr/>
            <p:nvPr/>
          </p:nvSpPr>
          <p:spPr>
            <a:xfrm>
              <a:off x="3600725" y="4262500"/>
              <a:ext cx="93700" cy="33750"/>
            </a:xfrm>
            <a:custGeom>
              <a:rect b="b" l="l" r="r" t="t"/>
              <a:pathLst>
                <a:path extrusionOk="0" h="1350" w="3748">
                  <a:moveTo>
                    <a:pt x="3143" y="1"/>
                  </a:moveTo>
                  <a:cubicBezTo>
                    <a:pt x="3128" y="1"/>
                    <a:pt x="3112" y="1"/>
                    <a:pt x="3097" y="3"/>
                  </a:cubicBezTo>
                  <a:lnTo>
                    <a:pt x="501" y="467"/>
                  </a:lnTo>
                  <a:cubicBezTo>
                    <a:pt x="1" y="618"/>
                    <a:pt x="114" y="1349"/>
                    <a:pt x="620" y="1349"/>
                  </a:cubicBezTo>
                  <a:cubicBezTo>
                    <a:pt x="631" y="1349"/>
                    <a:pt x="644" y="1349"/>
                    <a:pt x="656" y="1348"/>
                  </a:cubicBezTo>
                  <a:lnTo>
                    <a:pt x="3251" y="872"/>
                  </a:lnTo>
                  <a:cubicBezTo>
                    <a:pt x="3748" y="722"/>
                    <a:pt x="3628" y="1"/>
                    <a:pt x="3143" y="1"/>
                  </a:cubicBez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2"/>
            <p:cNvSpPr/>
            <p:nvPr/>
          </p:nvSpPr>
          <p:spPr>
            <a:xfrm>
              <a:off x="3557275" y="4331350"/>
              <a:ext cx="46550" cy="38925"/>
            </a:xfrm>
            <a:custGeom>
              <a:rect b="b" l="l" r="r" t="t"/>
              <a:pathLst>
                <a:path extrusionOk="0" h="1557" w="1862">
                  <a:moveTo>
                    <a:pt x="998" y="0"/>
                  </a:moveTo>
                  <a:cubicBezTo>
                    <a:pt x="956" y="0"/>
                    <a:pt x="913" y="4"/>
                    <a:pt x="870" y="11"/>
                  </a:cubicBezTo>
                  <a:cubicBezTo>
                    <a:pt x="191" y="130"/>
                    <a:pt x="1" y="1011"/>
                    <a:pt x="560" y="1416"/>
                  </a:cubicBezTo>
                  <a:cubicBezTo>
                    <a:pt x="701" y="1513"/>
                    <a:pt x="854" y="1556"/>
                    <a:pt x="1002" y="1556"/>
                  </a:cubicBezTo>
                  <a:cubicBezTo>
                    <a:pt x="1453" y="1556"/>
                    <a:pt x="1861" y="1153"/>
                    <a:pt x="1763" y="642"/>
                  </a:cubicBezTo>
                  <a:cubicBezTo>
                    <a:pt x="1699" y="268"/>
                    <a:pt x="1367" y="0"/>
                    <a:pt x="998" y="0"/>
                  </a:cubicBez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2"/>
            <p:cNvSpPr/>
            <p:nvPr/>
          </p:nvSpPr>
          <p:spPr>
            <a:xfrm>
              <a:off x="3610825" y="4319900"/>
              <a:ext cx="94725" cy="33875"/>
            </a:xfrm>
            <a:custGeom>
              <a:rect b="b" l="l" r="r" t="t"/>
              <a:pathLst>
                <a:path extrusionOk="0" h="1355" w="3789">
                  <a:moveTo>
                    <a:pt x="3178" y="0"/>
                  </a:moveTo>
                  <a:cubicBezTo>
                    <a:pt x="3156" y="0"/>
                    <a:pt x="3133" y="2"/>
                    <a:pt x="3109" y="5"/>
                  </a:cubicBezTo>
                  <a:lnTo>
                    <a:pt x="514" y="481"/>
                  </a:lnTo>
                  <a:cubicBezTo>
                    <a:pt x="0" y="606"/>
                    <a:pt x="110" y="1355"/>
                    <a:pt x="612" y="1355"/>
                  </a:cubicBezTo>
                  <a:cubicBezTo>
                    <a:pt x="634" y="1355"/>
                    <a:pt x="657" y="1353"/>
                    <a:pt x="680" y="1350"/>
                  </a:cubicBezTo>
                  <a:lnTo>
                    <a:pt x="3264" y="886"/>
                  </a:lnTo>
                  <a:cubicBezTo>
                    <a:pt x="3789" y="749"/>
                    <a:pt x="3680" y="0"/>
                    <a:pt x="3178" y="0"/>
                  </a:cubicBez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2"/>
            <p:cNvSpPr/>
            <p:nvPr/>
          </p:nvSpPr>
          <p:spPr>
            <a:xfrm>
              <a:off x="3512625" y="4570700"/>
              <a:ext cx="194100" cy="174075"/>
            </a:xfrm>
            <a:custGeom>
              <a:rect b="b" l="l" r="r" t="t"/>
              <a:pathLst>
                <a:path extrusionOk="0" h="6963" w="7764">
                  <a:moveTo>
                    <a:pt x="3931" y="1"/>
                  </a:moveTo>
                  <a:cubicBezTo>
                    <a:pt x="2900" y="1"/>
                    <a:pt x="1886" y="469"/>
                    <a:pt x="1227" y="1343"/>
                  </a:cubicBezTo>
                  <a:lnTo>
                    <a:pt x="6954" y="4975"/>
                  </a:lnTo>
                  <a:cubicBezTo>
                    <a:pt x="7764" y="3403"/>
                    <a:pt x="7240" y="1474"/>
                    <a:pt x="5751" y="534"/>
                  </a:cubicBezTo>
                  <a:cubicBezTo>
                    <a:pt x="5189" y="174"/>
                    <a:pt x="4557" y="1"/>
                    <a:pt x="3931" y="1"/>
                  </a:cubicBezTo>
                  <a:close/>
                  <a:moveTo>
                    <a:pt x="810" y="1986"/>
                  </a:moveTo>
                  <a:lnTo>
                    <a:pt x="810" y="1986"/>
                  </a:lnTo>
                  <a:cubicBezTo>
                    <a:pt x="1" y="3558"/>
                    <a:pt x="525" y="5498"/>
                    <a:pt x="2013" y="6439"/>
                  </a:cubicBezTo>
                  <a:cubicBezTo>
                    <a:pt x="2577" y="6793"/>
                    <a:pt x="3207" y="6963"/>
                    <a:pt x="3830" y="6963"/>
                  </a:cubicBezTo>
                  <a:cubicBezTo>
                    <a:pt x="4864" y="6963"/>
                    <a:pt x="5880" y="6494"/>
                    <a:pt x="6549" y="5618"/>
                  </a:cubicBezTo>
                  <a:lnTo>
                    <a:pt x="810" y="1986"/>
                  </a:ln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2"/>
            <p:cNvSpPr/>
            <p:nvPr/>
          </p:nvSpPr>
          <p:spPr>
            <a:xfrm>
              <a:off x="3876375" y="4197375"/>
              <a:ext cx="152125" cy="141000"/>
            </a:xfrm>
            <a:custGeom>
              <a:rect b="b" l="l" r="r" t="t"/>
              <a:pathLst>
                <a:path extrusionOk="0" h="5640" w="6085">
                  <a:moveTo>
                    <a:pt x="3596" y="0"/>
                  </a:moveTo>
                  <a:lnTo>
                    <a:pt x="1215" y="1632"/>
                  </a:lnTo>
                  <a:cubicBezTo>
                    <a:pt x="250" y="2286"/>
                    <a:pt x="0" y="3596"/>
                    <a:pt x="655" y="4549"/>
                  </a:cubicBezTo>
                  <a:lnTo>
                    <a:pt x="774" y="4715"/>
                  </a:lnTo>
                  <a:cubicBezTo>
                    <a:pt x="1175" y="5316"/>
                    <a:pt x="1834" y="5640"/>
                    <a:pt x="2508" y="5640"/>
                  </a:cubicBezTo>
                  <a:cubicBezTo>
                    <a:pt x="2915" y="5640"/>
                    <a:pt x="3328" y="5522"/>
                    <a:pt x="3691" y="5275"/>
                  </a:cubicBezTo>
                  <a:lnTo>
                    <a:pt x="6084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2"/>
            <p:cNvSpPr/>
            <p:nvPr/>
          </p:nvSpPr>
          <p:spPr>
            <a:xfrm>
              <a:off x="3979050" y="4138825"/>
              <a:ext cx="152125" cy="141025"/>
            </a:xfrm>
            <a:custGeom>
              <a:rect b="b" l="l" r="r" t="t"/>
              <a:pathLst>
                <a:path extrusionOk="0" h="5641" w="6085">
                  <a:moveTo>
                    <a:pt x="3578" y="1"/>
                  </a:moveTo>
                  <a:cubicBezTo>
                    <a:pt x="3170" y="1"/>
                    <a:pt x="2757" y="119"/>
                    <a:pt x="2394" y="366"/>
                  </a:cubicBezTo>
                  <a:lnTo>
                    <a:pt x="1" y="1997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5" y="3354"/>
                    <a:pt x="6085" y="2045"/>
                    <a:pt x="5430" y="1092"/>
                  </a:cubicBezTo>
                  <a:lnTo>
                    <a:pt x="5323" y="926"/>
                  </a:lnTo>
                  <a:cubicBezTo>
                    <a:pt x="4915" y="325"/>
                    <a:pt x="4252" y="1"/>
                    <a:pt x="3578" y="1"/>
                  </a:cubicBez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2"/>
            <p:cNvSpPr/>
            <p:nvPr/>
          </p:nvSpPr>
          <p:spPr>
            <a:xfrm>
              <a:off x="3831725" y="4488350"/>
              <a:ext cx="268200" cy="266925"/>
            </a:xfrm>
            <a:custGeom>
              <a:rect b="b" l="l" r="r" t="t"/>
              <a:pathLst>
                <a:path extrusionOk="0" h="10677" w="10728">
                  <a:moveTo>
                    <a:pt x="5007" y="0"/>
                  </a:moveTo>
                  <a:cubicBezTo>
                    <a:pt x="4823" y="0"/>
                    <a:pt x="4676" y="135"/>
                    <a:pt x="4644" y="327"/>
                  </a:cubicBezTo>
                  <a:lnTo>
                    <a:pt x="4191" y="3804"/>
                  </a:lnTo>
                  <a:lnTo>
                    <a:pt x="715" y="3339"/>
                  </a:lnTo>
                  <a:cubicBezTo>
                    <a:pt x="700" y="3338"/>
                    <a:pt x="685" y="3337"/>
                    <a:pt x="670" y="3337"/>
                  </a:cubicBezTo>
                  <a:cubicBezTo>
                    <a:pt x="485" y="3337"/>
                    <a:pt x="320" y="3473"/>
                    <a:pt x="298" y="3661"/>
                  </a:cubicBezTo>
                  <a:lnTo>
                    <a:pt x="24" y="5637"/>
                  </a:lnTo>
                  <a:cubicBezTo>
                    <a:pt x="0" y="5840"/>
                    <a:pt x="143" y="6030"/>
                    <a:pt x="345" y="6054"/>
                  </a:cubicBezTo>
                  <a:lnTo>
                    <a:pt x="3834" y="6518"/>
                  </a:lnTo>
                  <a:lnTo>
                    <a:pt x="3370" y="9995"/>
                  </a:lnTo>
                  <a:cubicBezTo>
                    <a:pt x="3346" y="10197"/>
                    <a:pt x="3489" y="10388"/>
                    <a:pt x="3691" y="10412"/>
                  </a:cubicBezTo>
                  <a:lnTo>
                    <a:pt x="5668" y="10674"/>
                  </a:lnTo>
                  <a:cubicBezTo>
                    <a:pt x="5682" y="10675"/>
                    <a:pt x="5697" y="10676"/>
                    <a:pt x="5712" y="10676"/>
                  </a:cubicBezTo>
                  <a:cubicBezTo>
                    <a:pt x="5897" y="10676"/>
                    <a:pt x="6062" y="10540"/>
                    <a:pt x="6084" y="10352"/>
                  </a:cubicBezTo>
                  <a:lnTo>
                    <a:pt x="6537" y="6876"/>
                  </a:lnTo>
                  <a:lnTo>
                    <a:pt x="10025" y="7328"/>
                  </a:lnTo>
                  <a:cubicBezTo>
                    <a:pt x="10045" y="7331"/>
                    <a:pt x="10065" y="7333"/>
                    <a:pt x="10084" y="7333"/>
                  </a:cubicBezTo>
                  <a:cubicBezTo>
                    <a:pt x="10263" y="7333"/>
                    <a:pt x="10420" y="7189"/>
                    <a:pt x="10442" y="7007"/>
                  </a:cubicBezTo>
                  <a:lnTo>
                    <a:pt x="10704" y="5042"/>
                  </a:lnTo>
                  <a:cubicBezTo>
                    <a:pt x="10728" y="4828"/>
                    <a:pt x="10585" y="4649"/>
                    <a:pt x="10382" y="4613"/>
                  </a:cubicBezTo>
                  <a:lnTo>
                    <a:pt x="6906" y="4161"/>
                  </a:lnTo>
                  <a:lnTo>
                    <a:pt x="7358" y="684"/>
                  </a:lnTo>
                  <a:cubicBezTo>
                    <a:pt x="7382" y="482"/>
                    <a:pt x="7239" y="291"/>
                    <a:pt x="7037" y="256"/>
                  </a:cubicBezTo>
                  <a:lnTo>
                    <a:pt x="5072" y="6"/>
                  </a:lnTo>
                  <a:cubicBezTo>
                    <a:pt x="5050" y="2"/>
                    <a:pt x="5028" y="0"/>
                    <a:pt x="5007" y="0"/>
                  </a:cubicBez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2"/>
            <p:cNvSpPr/>
            <p:nvPr/>
          </p:nvSpPr>
          <p:spPr>
            <a:xfrm>
              <a:off x="2694375" y="921250"/>
              <a:ext cx="271475" cy="338100"/>
            </a:xfrm>
            <a:custGeom>
              <a:rect b="b" l="l" r="r" t="t"/>
              <a:pathLst>
                <a:path extrusionOk="0" h="13524" w="10859">
                  <a:moveTo>
                    <a:pt x="4164" y="435"/>
                  </a:moveTo>
                  <a:cubicBezTo>
                    <a:pt x="4452" y="435"/>
                    <a:pt x="4735" y="607"/>
                    <a:pt x="4787" y="994"/>
                  </a:cubicBezTo>
                  <a:cubicBezTo>
                    <a:pt x="4822" y="1196"/>
                    <a:pt x="4763" y="1387"/>
                    <a:pt x="4632" y="1541"/>
                  </a:cubicBezTo>
                  <a:lnTo>
                    <a:pt x="3846" y="1684"/>
                  </a:lnTo>
                  <a:cubicBezTo>
                    <a:pt x="3668" y="1589"/>
                    <a:pt x="3548" y="1422"/>
                    <a:pt x="3513" y="1232"/>
                  </a:cubicBezTo>
                  <a:cubicBezTo>
                    <a:pt x="3398" y="732"/>
                    <a:pt x="3785" y="435"/>
                    <a:pt x="4164" y="435"/>
                  </a:cubicBezTo>
                  <a:close/>
                  <a:moveTo>
                    <a:pt x="7857" y="2749"/>
                  </a:moveTo>
                  <a:cubicBezTo>
                    <a:pt x="8127" y="2749"/>
                    <a:pt x="8353" y="2930"/>
                    <a:pt x="8406" y="3208"/>
                  </a:cubicBezTo>
                  <a:lnTo>
                    <a:pt x="9787" y="10769"/>
                  </a:lnTo>
                  <a:cubicBezTo>
                    <a:pt x="9847" y="11054"/>
                    <a:pt x="9644" y="11340"/>
                    <a:pt x="9359" y="11400"/>
                  </a:cubicBezTo>
                  <a:lnTo>
                    <a:pt x="3084" y="12543"/>
                  </a:lnTo>
                  <a:cubicBezTo>
                    <a:pt x="3049" y="12550"/>
                    <a:pt x="3014" y="12553"/>
                    <a:pt x="2980" y="12553"/>
                  </a:cubicBezTo>
                  <a:cubicBezTo>
                    <a:pt x="2722" y="12553"/>
                    <a:pt x="2495" y="12365"/>
                    <a:pt x="2453" y="12102"/>
                  </a:cubicBezTo>
                  <a:lnTo>
                    <a:pt x="1072" y="4530"/>
                  </a:lnTo>
                  <a:cubicBezTo>
                    <a:pt x="1012" y="4232"/>
                    <a:pt x="1215" y="3958"/>
                    <a:pt x="1512" y="3899"/>
                  </a:cubicBezTo>
                  <a:lnTo>
                    <a:pt x="2263" y="3768"/>
                  </a:lnTo>
                  <a:cubicBezTo>
                    <a:pt x="2294" y="3977"/>
                    <a:pt x="2481" y="4122"/>
                    <a:pt x="2688" y="4122"/>
                  </a:cubicBezTo>
                  <a:cubicBezTo>
                    <a:pt x="2716" y="4122"/>
                    <a:pt x="2745" y="4119"/>
                    <a:pt x="2775" y="4113"/>
                  </a:cubicBezTo>
                  <a:lnTo>
                    <a:pt x="6680" y="3399"/>
                  </a:lnTo>
                  <a:cubicBezTo>
                    <a:pt x="6906" y="3363"/>
                    <a:pt x="7073" y="3125"/>
                    <a:pt x="7025" y="2899"/>
                  </a:cubicBezTo>
                  <a:lnTo>
                    <a:pt x="7763" y="2756"/>
                  </a:lnTo>
                  <a:cubicBezTo>
                    <a:pt x="7795" y="2751"/>
                    <a:pt x="7826" y="2749"/>
                    <a:pt x="7857" y="2749"/>
                  </a:cubicBezTo>
                  <a:close/>
                  <a:moveTo>
                    <a:pt x="4145" y="0"/>
                  </a:moveTo>
                  <a:cubicBezTo>
                    <a:pt x="4082" y="0"/>
                    <a:pt x="4018" y="6"/>
                    <a:pt x="3953" y="17"/>
                  </a:cubicBezTo>
                  <a:cubicBezTo>
                    <a:pt x="3358" y="136"/>
                    <a:pt x="2965" y="708"/>
                    <a:pt x="3084" y="1303"/>
                  </a:cubicBezTo>
                  <a:cubicBezTo>
                    <a:pt x="3108" y="1482"/>
                    <a:pt x="3179" y="1637"/>
                    <a:pt x="3298" y="1779"/>
                  </a:cubicBezTo>
                  <a:lnTo>
                    <a:pt x="2525" y="1922"/>
                  </a:lnTo>
                  <a:cubicBezTo>
                    <a:pt x="2203" y="1982"/>
                    <a:pt x="1989" y="2291"/>
                    <a:pt x="2048" y="2601"/>
                  </a:cubicBezTo>
                  <a:lnTo>
                    <a:pt x="2096" y="2887"/>
                  </a:lnTo>
                  <a:lnTo>
                    <a:pt x="810" y="3125"/>
                  </a:lnTo>
                  <a:cubicBezTo>
                    <a:pt x="322" y="3208"/>
                    <a:pt x="0" y="3673"/>
                    <a:pt x="96" y="4161"/>
                  </a:cubicBezTo>
                  <a:lnTo>
                    <a:pt x="1667" y="12793"/>
                  </a:lnTo>
                  <a:cubicBezTo>
                    <a:pt x="1751" y="13223"/>
                    <a:pt x="2122" y="13524"/>
                    <a:pt x="2543" y="13524"/>
                  </a:cubicBezTo>
                  <a:cubicBezTo>
                    <a:pt x="2600" y="13524"/>
                    <a:pt x="2657" y="13518"/>
                    <a:pt x="2715" y="13507"/>
                  </a:cubicBezTo>
                  <a:lnTo>
                    <a:pt x="10049" y="12174"/>
                  </a:lnTo>
                  <a:cubicBezTo>
                    <a:pt x="10537" y="12078"/>
                    <a:pt x="10859" y="11614"/>
                    <a:pt x="10764" y="11126"/>
                  </a:cubicBezTo>
                  <a:lnTo>
                    <a:pt x="9192" y="2506"/>
                  </a:lnTo>
                  <a:cubicBezTo>
                    <a:pt x="9107" y="2069"/>
                    <a:pt x="8727" y="1766"/>
                    <a:pt x="8299" y="1766"/>
                  </a:cubicBezTo>
                  <a:cubicBezTo>
                    <a:pt x="8248" y="1766"/>
                    <a:pt x="8196" y="1771"/>
                    <a:pt x="8144" y="1779"/>
                  </a:cubicBezTo>
                  <a:lnTo>
                    <a:pt x="6870" y="2018"/>
                  </a:lnTo>
                  <a:lnTo>
                    <a:pt x="6823" y="1744"/>
                  </a:lnTo>
                  <a:cubicBezTo>
                    <a:pt x="6770" y="1458"/>
                    <a:pt x="6520" y="1258"/>
                    <a:pt x="6248" y="1258"/>
                  </a:cubicBezTo>
                  <a:cubicBezTo>
                    <a:pt x="6214" y="1258"/>
                    <a:pt x="6179" y="1261"/>
                    <a:pt x="6144" y="1268"/>
                  </a:cubicBezTo>
                  <a:lnTo>
                    <a:pt x="5192" y="1434"/>
                  </a:lnTo>
                  <a:cubicBezTo>
                    <a:pt x="5239" y="1268"/>
                    <a:pt x="5251" y="1089"/>
                    <a:pt x="5215" y="922"/>
                  </a:cubicBezTo>
                  <a:cubicBezTo>
                    <a:pt x="5130" y="381"/>
                    <a:pt x="4667" y="0"/>
                    <a:pt x="4145" y="0"/>
                  </a:cubicBez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2"/>
            <p:cNvSpPr/>
            <p:nvPr/>
          </p:nvSpPr>
          <p:spPr>
            <a:xfrm>
              <a:off x="2742600" y="1043050"/>
              <a:ext cx="46625" cy="38675"/>
            </a:xfrm>
            <a:custGeom>
              <a:rect b="b" l="l" r="r" t="t"/>
              <a:pathLst>
                <a:path extrusionOk="0" h="1547" w="1865">
                  <a:moveTo>
                    <a:pt x="1023" y="1"/>
                  </a:moveTo>
                  <a:cubicBezTo>
                    <a:pt x="976" y="1"/>
                    <a:pt x="929" y="5"/>
                    <a:pt x="881" y="15"/>
                  </a:cubicBezTo>
                  <a:cubicBezTo>
                    <a:pt x="191" y="134"/>
                    <a:pt x="0" y="1015"/>
                    <a:pt x="572" y="1408"/>
                  </a:cubicBezTo>
                  <a:cubicBezTo>
                    <a:pt x="708" y="1504"/>
                    <a:pt x="857" y="1547"/>
                    <a:pt x="1002" y="1547"/>
                  </a:cubicBezTo>
                  <a:cubicBezTo>
                    <a:pt x="1451" y="1547"/>
                    <a:pt x="1864" y="1138"/>
                    <a:pt x="1774" y="634"/>
                  </a:cubicBezTo>
                  <a:cubicBezTo>
                    <a:pt x="1701" y="266"/>
                    <a:pt x="1377" y="1"/>
                    <a:pt x="1023" y="1"/>
                  </a:cubicBez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2"/>
            <p:cNvSpPr/>
            <p:nvPr/>
          </p:nvSpPr>
          <p:spPr>
            <a:xfrm>
              <a:off x="2795450" y="1031775"/>
              <a:ext cx="96450" cy="33875"/>
            </a:xfrm>
            <a:custGeom>
              <a:rect b="b" l="l" r="r" t="t"/>
              <a:pathLst>
                <a:path extrusionOk="0" h="1355" w="3858">
                  <a:moveTo>
                    <a:pt x="3263" y="1"/>
                  </a:moveTo>
                  <a:cubicBezTo>
                    <a:pt x="3227" y="1"/>
                    <a:pt x="3189" y="5"/>
                    <a:pt x="3149" y="14"/>
                  </a:cubicBezTo>
                  <a:lnTo>
                    <a:pt x="553" y="490"/>
                  </a:lnTo>
                  <a:cubicBezTo>
                    <a:pt x="0" y="580"/>
                    <a:pt x="121" y="1354"/>
                    <a:pt x="621" y="1354"/>
                  </a:cubicBezTo>
                  <a:cubicBezTo>
                    <a:pt x="649" y="1354"/>
                    <a:pt x="678" y="1352"/>
                    <a:pt x="708" y="1347"/>
                  </a:cubicBezTo>
                  <a:lnTo>
                    <a:pt x="3292" y="871"/>
                  </a:lnTo>
                  <a:cubicBezTo>
                    <a:pt x="3858" y="793"/>
                    <a:pt x="3761" y="1"/>
                    <a:pt x="3263" y="1"/>
                  </a:cubicBez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2"/>
            <p:cNvSpPr/>
            <p:nvPr/>
          </p:nvSpPr>
          <p:spPr>
            <a:xfrm>
              <a:off x="2752425" y="1097000"/>
              <a:ext cx="46600" cy="38650"/>
            </a:xfrm>
            <a:custGeom>
              <a:rect b="b" l="l" r="r" t="t"/>
              <a:pathLst>
                <a:path extrusionOk="0" h="1546" w="1864">
                  <a:moveTo>
                    <a:pt x="1014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8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2"/>
            <p:cNvSpPr/>
            <p:nvPr/>
          </p:nvSpPr>
          <p:spPr>
            <a:xfrm>
              <a:off x="2806300" y="1085650"/>
              <a:ext cx="94075" cy="33725"/>
            </a:xfrm>
            <a:custGeom>
              <a:rect b="b" l="l" r="r" t="t"/>
              <a:pathLst>
                <a:path extrusionOk="0" h="1349" w="3763">
                  <a:moveTo>
                    <a:pt x="3143" y="0"/>
                  </a:moveTo>
                  <a:cubicBezTo>
                    <a:pt x="3131" y="0"/>
                    <a:pt x="3120" y="1"/>
                    <a:pt x="3108" y="2"/>
                  </a:cubicBezTo>
                  <a:lnTo>
                    <a:pt x="512" y="478"/>
                  </a:lnTo>
                  <a:cubicBezTo>
                    <a:pt x="0" y="618"/>
                    <a:pt x="125" y="1348"/>
                    <a:pt x="631" y="1348"/>
                  </a:cubicBezTo>
                  <a:cubicBezTo>
                    <a:pt x="643" y="1348"/>
                    <a:pt x="655" y="1348"/>
                    <a:pt x="667" y="1347"/>
                  </a:cubicBezTo>
                  <a:lnTo>
                    <a:pt x="3262" y="871"/>
                  </a:lnTo>
                  <a:cubicBezTo>
                    <a:pt x="3763" y="731"/>
                    <a:pt x="3638" y="0"/>
                    <a:pt x="3143" y="0"/>
                  </a:cubicBez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2"/>
            <p:cNvSpPr/>
            <p:nvPr/>
          </p:nvSpPr>
          <p:spPr>
            <a:xfrm>
              <a:off x="2763125" y="1154450"/>
              <a:ext cx="46550" cy="38900"/>
            </a:xfrm>
            <a:custGeom>
              <a:rect b="b" l="l" r="r" t="t"/>
              <a:pathLst>
                <a:path extrusionOk="0" h="1556" w="1862">
                  <a:moveTo>
                    <a:pt x="1002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17"/>
                  </a:cubicBezTo>
                  <a:cubicBezTo>
                    <a:pt x="700" y="1513"/>
                    <a:pt x="851" y="1556"/>
                    <a:pt x="997" y="1556"/>
                  </a:cubicBezTo>
                  <a:cubicBezTo>
                    <a:pt x="1451" y="1556"/>
                    <a:pt x="1862" y="1147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2"/>
            <p:cNvSpPr/>
            <p:nvPr/>
          </p:nvSpPr>
          <p:spPr>
            <a:xfrm>
              <a:off x="2816575" y="1143050"/>
              <a:ext cx="94925" cy="34125"/>
            </a:xfrm>
            <a:custGeom>
              <a:rect b="b" l="l" r="r" t="t"/>
              <a:pathLst>
                <a:path extrusionOk="0" h="1365" w="3797">
                  <a:moveTo>
                    <a:pt x="3172" y="0"/>
                  </a:moveTo>
                  <a:cubicBezTo>
                    <a:pt x="3153" y="0"/>
                    <a:pt x="3133" y="1"/>
                    <a:pt x="3113" y="4"/>
                  </a:cubicBezTo>
                  <a:lnTo>
                    <a:pt x="518" y="480"/>
                  </a:lnTo>
                  <a:cubicBezTo>
                    <a:pt x="1" y="606"/>
                    <a:pt x="116" y="1364"/>
                    <a:pt x="616" y="1364"/>
                  </a:cubicBezTo>
                  <a:cubicBezTo>
                    <a:pt x="634" y="1364"/>
                    <a:pt x="653" y="1363"/>
                    <a:pt x="673" y="1361"/>
                  </a:cubicBezTo>
                  <a:lnTo>
                    <a:pt x="3280" y="885"/>
                  </a:lnTo>
                  <a:cubicBezTo>
                    <a:pt x="3797" y="747"/>
                    <a:pt x="3682" y="0"/>
                    <a:pt x="3172" y="0"/>
                  </a:cubicBez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2"/>
            <p:cNvSpPr/>
            <p:nvPr/>
          </p:nvSpPr>
          <p:spPr>
            <a:xfrm>
              <a:off x="2718475" y="1393950"/>
              <a:ext cx="194100" cy="173950"/>
            </a:xfrm>
            <a:custGeom>
              <a:rect b="b" l="l" r="r" t="t"/>
              <a:pathLst>
                <a:path extrusionOk="0" h="6958" w="7764">
                  <a:moveTo>
                    <a:pt x="3923" y="1"/>
                  </a:moveTo>
                  <a:cubicBezTo>
                    <a:pt x="2893" y="1"/>
                    <a:pt x="1881" y="465"/>
                    <a:pt x="1215" y="1338"/>
                  </a:cubicBezTo>
                  <a:lnTo>
                    <a:pt x="6954" y="4969"/>
                  </a:lnTo>
                  <a:cubicBezTo>
                    <a:pt x="7764" y="3398"/>
                    <a:pt x="7240" y="1469"/>
                    <a:pt x="5752" y="528"/>
                  </a:cubicBezTo>
                  <a:cubicBezTo>
                    <a:pt x="5184" y="173"/>
                    <a:pt x="4550" y="1"/>
                    <a:pt x="3923" y="1"/>
                  </a:cubicBezTo>
                  <a:close/>
                  <a:moveTo>
                    <a:pt x="810" y="1993"/>
                  </a:moveTo>
                  <a:cubicBezTo>
                    <a:pt x="1" y="3553"/>
                    <a:pt x="525" y="5481"/>
                    <a:pt x="2013" y="6434"/>
                  </a:cubicBezTo>
                  <a:cubicBezTo>
                    <a:pt x="2577" y="6788"/>
                    <a:pt x="3207" y="6958"/>
                    <a:pt x="3830" y="6958"/>
                  </a:cubicBezTo>
                  <a:cubicBezTo>
                    <a:pt x="4864" y="6958"/>
                    <a:pt x="5881" y="6489"/>
                    <a:pt x="6549" y="5612"/>
                  </a:cubicBezTo>
                  <a:lnTo>
                    <a:pt x="810" y="1993"/>
                  </a:ln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2"/>
            <p:cNvSpPr/>
            <p:nvPr/>
          </p:nvSpPr>
          <p:spPr>
            <a:xfrm>
              <a:off x="3082225" y="1020500"/>
              <a:ext cx="151825" cy="141000"/>
            </a:xfrm>
            <a:custGeom>
              <a:rect b="b" l="l" r="r" t="t"/>
              <a:pathLst>
                <a:path extrusionOk="0" h="5640" w="6073">
                  <a:moveTo>
                    <a:pt x="3596" y="0"/>
                  </a:moveTo>
                  <a:lnTo>
                    <a:pt x="1203" y="1631"/>
                  </a:lnTo>
                  <a:cubicBezTo>
                    <a:pt x="250" y="2286"/>
                    <a:pt x="0" y="3596"/>
                    <a:pt x="655" y="4560"/>
                  </a:cubicBezTo>
                  <a:lnTo>
                    <a:pt x="762" y="4715"/>
                  </a:lnTo>
                  <a:cubicBezTo>
                    <a:pt x="1170" y="5316"/>
                    <a:pt x="1833" y="5640"/>
                    <a:pt x="2507" y="5640"/>
                  </a:cubicBezTo>
                  <a:cubicBezTo>
                    <a:pt x="2915" y="5640"/>
                    <a:pt x="3328" y="5521"/>
                    <a:pt x="3691" y="5275"/>
                  </a:cubicBezTo>
                  <a:lnTo>
                    <a:pt x="6072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2"/>
            <p:cNvSpPr/>
            <p:nvPr/>
          </p:nvSpPr>
          <p:spPr>
            <a:xfrm>
              <a:off x="3184900" y="962250"/>
              <a:ext cx="152125" cy="140725"/>
            </a:xfrm>
            <a:custGeom>
              <a:rect b="b" l="l" r="r" t="t"/>
              <a:pathLst>
                <a:path extrusionOk="0" h="5629" w="6085">
                  <a:moveTo>
                    <a:pt x="3578" y="1"/>
                  </a:moveTo>
                  <a:cubicBezTo>
                    <a:pt x="3170" y="1"/>
                    <a:pt x="2757" y="119"/>
                    <a:pt x="2394" y="366"/>
                  </a:cubicBezTo>
                  <a:lnTo>
                    <a:pt x="1" y="1985"/>
                  </a:lnTo>
                  <a:lnTo>
                    <a:pt x="2477" y="5628"/>
                  </a:lnTo>
                  <a:lnTo>
                    <a:pt x="4871" y="4009"/>
                  </a:lnTo>
                  <a:cubicBezTo>
                    <a:pt x="5835" y="3354"/>
                    <a:pt x="6085" y="2044"/>
                    <a:pt x="5430" y="1080"/>
                  </a:cubicBezTo>
                  <a:lnTo>
                    <a:pt x="5323" y="925"/>
                  </a:lnTo>
                  <a:cubicBezTo>
                    <a:pt x="4915" y="324"/>
                    <a:pt x="4252" y="1"/>
                    <a:pt x="3578" y="1"/>
                  </a:cubicBez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2"/>
            <p:cNvSpPr/>
            <p:nvPr/>
          </p:nvSpPr>
          <p:spPr>
            <a:xfrm>
              <a:off x="3037575" y="1311750"/>
              <a:ext cx="267900" cy="266650"/>
            </a:xfrm>
            <a:custGeom>
              <a:rect b="b" l="l" r="r" t="t"/>
              <a:pathLst>
                <a:path extrusionOk="0" h="10666" w="10716">
                  <a:moveTo>
                    <a:pt x="4998" y="1"/>
                  </a:moveTo>
                  <a:cubicBezTo>
                    <a:pt x="4820" y="1"/>
                    <a:pt x="4665" y="136"/>
                    <a:pt x="4644" y="328"/>
                  </a:cubicBezTo>
                  <a:lnTo>
                    <a:pt x="4191" y="3805"/>
                  </a:lnTo>
                  <a:lnTo>
                    <a:pt x="703" y="3340"/>
                  </a:lnTo>
                  <a:cubicBezTo>
                    <a:pt x="688" y="3338"/>
                    <a:pt x="673" y="3338"/>
                    <a:pt x="659" y="3338"/>
                  </a:cubicBezTo>
                  <a:cubicBezTo>
                    <a:pt x="473" y="3338"/>
                    <a:pt x="308" y="3474"/>
                    <a:pt x="286" y="3662"/>
                  </a:cubicBezTo>
                  <a:lnTo>
                    <a:pt x="24" y="5638"/>
                  </a:lnTo>
                  <a:cubicBezTo>
                    <a:pt x="0" y="5840"/>
                    <a:pt x="143" y="6031"/>
                    <a:pt x="346" y="6055"/>
                  </a:cubicBezTo>
                  <a:lnTo>
                    <a:pt x="346" y="6043"/>
                  </a:lnTo>
                  <a:lnTo>
                    <a:pt x="3834" y="6507"/>
                  </a:lnTo>
                  <a:lnTo>
                    <a:pt x="3370" y="9984"/>
                  </a:lnTo>
                  <a:cubicBezTo>
                    <a:pt x="3334" y="10186"/>
                    <a:pt x="3477" y="10377"/>
                    <a:pt x="3691" y="10401"/>
                  </a:cubicBezTo>
                  <a:lnTo>
                    <a:pt x="5656" y="10663"/>
                  </a:lnTo>
                  <a:cubicBezTo>
                    <a:pt x="5671" y="10664"/>
                    <a:pt x="5685" y="10665"/>
                    <a:pt x="5700" y="10665"/>
                  </a:cubicBezTo>
                  <a:cubicBezTo>
                    <a:pt x="5885" y="10665"/>
                    <a:pt x="6050" y="10529"/>
                    <a:pt x="6072" y="10341"/>
                  </a:cubicBezTo>
                  <a:lnTo>
                    <a:pt x="6537" y="6864"/>
                  </a:lnTo>
                  <a:lnTo>
                    <a:pt x="10013" y="7329"/>
                  </a:lnTo>
                  <a:cubicBezTo>
                    <a:pt x="10028" y="7331"/>
                    <a:pt x="10043" y="7331"/>
                    <a:pt x="10058" y="7331"/>
                  </a:cubicBezTo>
                  <a:cubicBezTo>
                    <a:pt x="10243" y="7331"/>
                    <a:pt x="10408" y="7195"/>
                    <a:pt x="10430" y="7007"/>
                  </a:cubicBezTo>
                  <a:lnTo>
                    <a:pt x="10692" y="5031"/>
                  </a:lnTo>
                  <a:cubicBezTo>
                    <a:pt x="10716" y="4828"/>
                    <a:pt x="10573" y="4638"/>
                    <a:pt x="10371" y="4614"/>
                  </a:cubicBezTo>
                  <a:lnTo>
                    <a:pt x="6894" y="4150"/>
                  </a:lnTo>
                  <a:lnTo>
                    <a:pt x="7358" y="673"/>
                  </a:lnTo>
                  <a:cubicBezTo>
                    <a:pt x="7382" y="471"/>
                    <a:pt x="7239" y="280"/>
                    <a:pt x="7037" y="256"/>
                  </a:cubicBezTo>
                  <a:lnTo>
                    <a:pt x="5060" y="6"/>
                  </a:lnTo>
                  <a:cubicBezTo>
                    <a:pt x="5040" y="3"/>
                    <a:pt x="5019" y="1"/>
                    <a:pt x="4998" y="1"/>
                  </a:cubicBez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2"/>
            <p:cNvSpPr/>
            <p:nvPr/>
          </p:nvSpPr>
          <p:spPr>
            <a:xfrm>
              <a:off x="2694675" y="1715600"/>
              <a:ext cx="271175" cy="338100"/>
            </a:xfrm>
            <a:custGeom>
              <a:rect b="b" l="l" r="r" t="t"/>
              <a:pathLst>
                <a:path extrusionOk="0" h="13524" w="10847">
                  <a:moveTo>
                    <a:pt x="4148" y="429"/>
                  </a:moveTo>
                  <a:cubicBezTo>
                    <a:pt x="4437" y="429"/>
                    <a:pt x="4723" y="604"/>
                    <a:pt x="4775" y="997"/>
                  </a:cubicBezTo>
                  <a:cubicBezTo>
                    <a:pt x="4810" y="1188"/>
                    <a:pt x="4751" y="1390"/>
                    <a:pt x="4620" y="1533"/>
                  </a:cubicBezTo>
                  <a:lnTo>
                    <a:pt x="3834" y="1688"/>
                  </a:lnTo>
                  <a:cubicBezTo>
                    <a:pt x="3656" y="1593"/>
                    <a:pt x="3536" y="1426"/>
                    <a:pt x="3501" y="1224"/>
                  </a:cubicBezTo>
                  <a:cubicBezTo>
                    <a:pt x="3386" y="725"/>
                    <a:pt x="3770" y="429"/>
                    <a:pt x="4148" y="429"/>
                  </a:cubicBezTo>
                  <a:close/>
                  <a:moveTo>
                    <a:pt x="7843" y="2740"/>
                  </a:moveTo>
                  <a:cubicBezTo>
                    <a:pt x="8105" y="2740"/>
                    <a:pt x="8341" y="2921"/>
                    <a:pt x="8394" y="3188"/>
                  </a:cubicBezTo>
                  <a:lnTo>
                    <a:pt x="9775" y="10761"/>
                  </a:lnTo>
                  <a:cubicBezTo>
                    <a:pt x="9835" y="11058"/>
                    <a:pt x="9632" y="11344"/>
                    <a:pt x="9347" y="11392"/>
                  </a:cubicBezTo>
                  <a:lnTo>
                    <a:pt x="3072" y="12535"/>
                  </a:lnTo>
                  <a:cubicBezTo>
                    <a:pt x="3037" y="12542"/>
                    <a:pt x="3002" y="12545"/>
                    <a:pt x="2968" y="12545"/>
                  </a:cubicBezTo>
                  <a:cubicBezTo>
                    <a:pt x="2710" y="12545"/>
                    <a:pt x="2483" y="12357"/>
                    <a:pt x="2441" y="12094"/>
                  </a:cubicBezTo>
                  <a:lnTo>
                    <a:pt x="1060" y="4534"/>
                  </a:lnTo>
                  <a:cubicBezTo>
                    <a:pt x="1000" y="4236"/>
                    <a:pt x="1203" y="3950"/>
                    <a:pt x="1500" y="3903"/>
                  </a:cubicBezTo>
                  <a:lnTo>
                    <a:pt x="2251" y="3760"/>
                  </a:lnTo>
                  <a:cubicBezTo>
                    <a:pt x="2283" y="3975"/>
                    <a:pt x="2471" y="4122"/>
                    <a:pt x="2682" y="4122"/>
                  </a:cubicBezTo>
                  <a:cubicBezTo>
                    <a:pt x="2705" y="4122"/>
                    <a:pt x="2728" y="4120"/>
                    <a:pt x="2751" y="4117"/>
                  </a:cubicBezTo>
                  <a:lnTo>
                    <a:pt x="6668" y="3391"/>
                  </a:lnTo>
                  <a:cubicBezTo>
                    <a:pt x="6894" y="3355"/>
                    <a:pt x="7061" y="3129"/>
                    <a:pt x="7013" y="2890"/>
                  </a:cubicBezTo>
                  <a:lnTo>
                    <a:pt x="7751" y="2748"/>
                  </a:lnTo>
                  <a:cubicBezTo>
                    <a:pt x="7782" y="2743"/>
                    <a:pt x="7812" y="2740"/>
                    <a:pt x="7843" y="2740"/>
                  </a:cubicBezTo>
                  <a:close/>
                  <a:moveTo>
                    <a:pt x="4150" y="0"/>
                  </a:moveTo>
                  <a:cubicBezTo>
                    <a:pt x="4081" y="0"/>
                    <a:pt x="4011" y="7"/>
                    <a:pt x="3941" y="21"/>
                  </a:cubicBezTo>
                  <a:cubicBezTo>
                    <a:pt x="3346" y="128"/>
                    <a:pt x="2953" y="700"/>
                    <a:pt x="3072" y="1307"/>
                  </a:cubicBezTo>
                  <a:cubicBezTo>
                    <a:pt x="3096" y="1474"/>
                    <a:pt x="3179" y="1640"/>
                    <a:pt x="3286" y="1783"/>
                  </a:cubicBezTo>
                  <a:lnTo>
                    <a:pt x="2513" y="1926"/>
                  </a:lnTo>
                  <a:cubicBezTo>
                    <a:pt x="2191" y="1986"/>
                    <a:pt x="1977" y="2295"/>
                    <a:pt x="2036" y="2617"/>
                  </a:cubicBezTo>
                  <a:lnTo>
                    <a:pt x="2084" y="2890"/>
                  </a:lnTo>
                  <a:lnTo>
                    <a:pt x="798" y="3129"/>
                  </a:lnTo>
                  <a:cubicBezTo>
                    <a:pt x="310" y="3212"/>
                    <a:pt x="0" y="3676"/>
                    <a:pt x="84" y="4164"/>
                  </a:cubicBezTo>
                  <a:lnTo>
                    <a:pt x="1655" y="12785"/>
                  </a:lnTo>
                  <a:cubicBezTo>
                    <a:pt x="1740" y="13221"/>
                    <a:pt x="2120" y="13524"/>
                    <a:pt x="2549" y="13524"/>
                  </a:cubicBezTo>
                  <a:cubicBezTo>
                    <a:pt x="2600" y="13524"/>
                    <a:pt x="2651" y="13520"/>
                    <a:pt x="2703" y="13511"/>
                  </a:cubicBezTo>
                  <a:lnTo>
                    <a:pt x="10037" y="12165"/>
                  </a:lnTo>
                  <a:cubicBezTo>
                    <a:pt x="10525" y="12082"/>
                    <a:pt x="10847" y="11618"/>
                    <a:pt x="10752" y="11130"/>
                  </a:cubicBezTo>
                  <a:lnTo>
                    <a:pt x="9180" y="2498"/>
                  </a:lnTo>
                  <a:cubicBezTo>
                    <a:pt x="9107" y="2067"/>
                    <a:pt x="8737" y="1766"/>
                    <a:pt x="8316" y="1766"/>
                  </a:cubicBezTo>
                  <a:cubicBezTo>
                    <a:pt x="8260" y="1766"/>
                    <a:pt x="8202" y="1772"/>
                    <a:pt x="8144" y="1783"/>
                  </a:cubicBezTo>
                  <a:lnTo>
                    <a:pt x="6858" y="2009"/>
                  </a:lnTo>
                  <a:lnTo>
                    <a:pt x="6799" y="1736"/>
                  </a:lnTo>
                  <a:cubicBezTo>
                    <a:pt x="6745" y="1446"/>
                    <a:pt x="6497" y="1252"/>
                    <a:pt x="6213" y="1252"/>
                  </a:cubicBezTo>
                  <a:cubicBezTo>
                    <a:pt x="6183" y="1252"/>
                    <a:pt x="6152" y="1255"/>
                    <a:pt x="6120" y="1259"/>
                  </a:cubicBezTo>
                  <a:lnTo>
                    <a:pt x="5180" y="1438"/>
                  </a:lnTo>
                  <a:cubicBezTo>
                    <a:pt x="5227" y="1259"/>
                    <a:pt x="5239" y="1081"/>
                    <a:pt x="5203" y="914"/>
                  </a:cubicBezTo>
                  <a:cubicBezTo>
                    <a:pt x="5119" y="378"/>
                    <a:pt x="4665" y="0"/>
                    <a:pt x="4150" y="0"/>
                  </a:cubicBez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2"/>
            <p:cNvSpPr/>
            <p:nvPr/>
          </p:nvSpPr>
          <p:spPr>
            <a:xfrm>
              <a:off x="2742600" y="1837275"/>
              <a:ext cx="46600" cy="38650"/>
            </a:xfrm>
            <a:custGeom>
              <a:rect b="b" l="l" r="r" t="t"/>
              <a:pathLst>
                <a:path extrusionOk="0" h="1546" w="1864">
                  <a:moveTo>
                    <a:pt x="1014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8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2"/>
            <p:cNvSpPr/>
            <p:nvPr/>
          </p:nvSpPr>
          <p:spPr>
            <a:xfrm>
              <a:off x="2795100" y="1825825"/>
              <a:ext cx="97250" cy="34100"/>
            </a:xfrm>
            <a:custGeom>
              <a:rect b="b" l="l" r="r" t="t"/>
              <a:pathLst>
                <a:path extrusionOk="0" h="1364" w="3890">
                  <a:moveTo>
                    <a:pt x="3293" y="0"/>
                  </a:moveTo>
                  <a:cubicBezTo>
                    <a:pt x="3252" y="0"/>
                    <a:pt x="3209" y="6"/>
                    <a:pt x="3163" y="17"/>
                  </a:cubicBezTo>
                  <a:lnTo>
                    <a:pt x="567" y="494"/>
                  </a:lnTo>
                  <a:cubicBezTo>
                    <a:pt x="1" y="571"/>
                    <a:pt x="108" y="1364"/>
                    <a:pt x="608" y="1364"/>
                  </a:cubicBezTo>
                  <a:cubicBezTo>
                    <a:pt x="644" y="1364"/>
                    <a:pt x="682" y="1360"/>
                    <a:pt x="722" y="1351"/>
                  </a:cubicBezTo>
                  <a:lnTo>
                    <a:pt x="3318" y="875"/>
                  </a:lnTo>
                  <a:cubicBezTo>
                    <a:pt x="3890" y="809"/>
                    <a:pt x="3791" y="0"/>
                    <a:pt x="3293" y="0"/>
                  </a:cubicBez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2"/>
            <p:cNvSpPr/>
            <p:nvPr/>
          </p:nvSpPr>
          <p:spPr>
            <a:xfrm>
              <a:off x="2752425" y="1891150"/>
              <a:ext cx="46600" cy="38650"/>
            </a:xfrm>
            <a:custGeom>
              <a:rect b="b" l="l" r="r" t="t"/>
              <a:pathLst>
                <a:path extrusionOk="0" h="1546" w="1864">
                  <a:moveTo>
                    <a:pt x="1013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8" y="1545"/>
                  </a:cubicBezTo>
                  <a:cubicBezTo>
                    <a:pt x="1454" y="1545"/>
                    <a:pt x="1864" y="1145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2"/>
            <p:cNvSpPr/>
            <p:nvPr/>
          </p:nvSpPr>
          <p:spPr>
            <a:xfrm>
              <a:off x="2806400" y="1879800"/>
              <a:ext cx="93975" cy="33750"/>
            </a:xfrm>
            <a:custGeom>
              <a:rect b="b" l="l" r="r" t="t"/>
              <a:pathLst>
                <a:path extrusionOk="0" h="1350" w="3759">
                  <a:moveTo>
                    <a:pt x="3139" y="0"/>
                  </a:moveTo>
                  <a:cubicBezTo>
                    <a:pt x="3127" y="0"/>
                    <a:pt x="3116" y="1"/>
                    <a:pt x="3104" y="2"/>
                  </a:cubicBezTo>
                  <a:lnTo>
                    <a:pt x="508" y="478"/>
                  </a:lnTo>
                  <a:cubicBezTo>
                    <a:pt x="0" y="628"/>
                    <a:pt x="119" y="1349"/>
                    <a:pt x="615" y="1349"/>
                  </a:cubicBezTo>
                  <a:cubicBezTo>
                    <a:pt x="631" y="1349"/>
                    <a:pt x="647" y="1348"/>
                    <a:pt x="663" y="1347"/>
                  </a:cubicBezTo>
                  <a:lnTo>
                    <a:pt x="3258" y="883"/>
                  </a:lnTo>
                  <a:cubicBezTo>
                    <a:pt x="3759" y="731"/>
                    <a:pt x="3634" y="0"/>
                    <a:pt x="3139" y="0"/>
                  </a:cubicBez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2"/>
            <p:cNvSpPr/>
            <p:nvPr/>
          </p:nvSpPr>
          <p:spPr>
            <a:xfrm>
              <a:off x="2763125" y="1948900"/>
              <a:ext cx="46325" cy="38625"/>
            </a:xfrm>
            <a:custGeom>
              <a:rect b="b" l="l" r="r" t="t"/>
              <a:pathLst>
                <a:path extrusionOk="0" h="1545" w="1853">
                  <a:moveTo>
                    <a:pt x="1003" y="0"/>
                  </a:moveTo>
                  <a:cubicBezTo>
                    <a:pt x="959" y="0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3" y="1545"/>
                    <a:pt x="1000" y="1545"/>
                  </a:cubicBezTo>
                  <a:cubicBezTo>
                    <a:pt x="1449" y="1545"/>
                    <a:pt x="1853" y="1142"/>
                    <a:pt x="1763" y="631"/>
                  </a:cubicBezTo>
                  <a:cubicBezTo>
                    <a:pt x="1699" y="259"/>
                    <a:pt x="1369" y="0"/>
                    <a:pt x="1003" y="0"/>
                  </a:cubicBez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2"/>
            <p:cNvSpPr/>
            <p:nvPr/>
          </p:nvSpPr>
          <p:spPr>
            <a:xfrm>
              <a:off x="2816800" y="1937225"/>
              <a:ext cx="94500" cy="34050"/>
            </a:xfrm>
            <a:custGeom>
              <a:rect b="b" l="l" r="r" t="t"/>
              <a:pathLst>
                <a:path extrusionOk="0" h="1362" w="3780">
                  <a:moveTo>
                    <a:pt x="3152" y="0"/>
                  </a:moveTo>
                  <a:cubicBezTo>
                    <a:pt x="3137" y="0"/>
                    <a:pt x="3121" y="1"/>
                    <a:pt x="3104" y="2"/>
                  </a:cubicBezTo>
                  <a:lnTo>
                    <a:pt x="3104" y="14"/>
                  </a:lnTo>
                  <a:lnTo>
                    <a:pt x="509" y="479"/>
                  </a:lnTo>
                  <a:cubicBezTo>
                    <a:pt x="0" y="617"/>
                    <a:pt x="120" y="1362"/>
                    <a:pt x="617" y="1362"/>
                  </a:cubicBezTo>
                  <a:cubicBezTo>
                    <a:pt x="633" y="1362"/>
                    <a:pt x="648" y="1361"/>
                    <a:pt x="664" y="1360"/>
                  </a:cubicBezTo>
                  <a:lnTo>
                    <a:pt x="3271" y="883"/>
                  </a:lnTo>
                  <a:cubicBezTo>
                    <a:pt x="3779" y="733"/>
                    <a:pt x="3660" y="0"/>
                    <a:pt x="3152" y="0"/>
                  </a:cubicBez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2"/>
            <p:cNvSpPr/>
            <p:nvPr/>
          </p:nvSpPr>
          <p:spPr>
            <a:xfrm>
              <a:off x="2718475" y="2188400"/>
              <a:ext cx="193200" cy="173650"/>
            </a:xfrm>
            <a:custGeom>
              <a:rect b="b" l="l" r="r" t="t"/>
              <a:pathLst>
                <a:path extrusionOk="0" h="6946" w="7728">
                  <a:moveTo>
                    <a:pt x="3945" y="0"/>
                  </a:moveTo>
                  <a:cubicBezTo>
                    <a:pt x="2913" y="0"/>
                    <a:pt x="1896" y="464"/>
                    <a:pt x="1215" y="1338"/>
                  </a:cubicBezTo>
                  <a:lnTo>
                    <a:pt x="6954" y="4957"/>
                  </a:lnTo>
                  <a:cubicBezTo>
                    <a:pt x="7728" y="3398"/>
                    <a:pt x="7240" y="1469"/>
                    <a:pt x="5775" y="528"/>
                  </a:cubicBezTo>
                  <a:cubicBezTo>
                    <a:pt x="5208" y="172"/>
                    <a:pt x="4574" y="0"/>
                    <a:pt x="3945" y="0"/>
                  </a:cubicBezTo>
                  <a:close/>
                  <a:moveTo>
                    <a:pt x="810" y="1981"/>
                  </a:moveTo>
                  <a:cubicBezTo>
                    <a:pt x="1" y="3552"/>
                    <a:pt x="525" y="5481"/>
                    <a:pt x="2013" y="6422"/>
                  </a:cubicBezTo>
                  <a:cubicBezTo>
                    <a:pt x="2577" y="6775"/>
                    <a:pt x="3207" y="6946"/>
                    <a:pt x="3830" y="6946"/>
                  </a:cubicBezTo>
                  <a:cubicBezTo>
                    <a:pt x="4864" y="6946"/>
                    <a:pt x="5881" y="6477"/>
                    <a:pt x="6549" y="5600"/>
                  </a:cubicBezTo>
                  <a:lnTo>
                    <a:pt x="810" y="1981"/>
                  </a:ln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2"/>
            <p:cNvSpPr/>
            <p:nvPr/>
          </p:nvSpPr>
          <p:spPr>
            <a:xfrm>
              <a:off x="3081925" y="1814925"/>
              <a:ext cx="152125" cy="140725"/>
            </a:xfrm>
            <a:custGeom>
              <a:rect b="b" l="l" r="r" t="t"/>
              <a:pathLst>
                <a:path extrusionOk="0" h="5629" w="6085">
                  <a:moveTo>
                    <a:pt x="3608" y="1"/>
                  </a:moveTo>
                  <a:lnTo>
                    <a:pt x="1215" y="1620"/>
                  </a:lnTo>
                  <a:cubicBezTo>
                    <a:pt x="250" y="2275"/>
                    <a:pt x="0" y="3585"/>
                    <a:pt x="667" y="4549"/>
                  </a:cubicBezTo>
                  <a:lnTo>
                    <a:pt x="774" y="4704"/>
                  </a:lnTo>
                  <a:cubicBezTo>
                    <a:pt x="1182" y="5305"/>
                    <a:pt x="1845" y="5629"/>
                    <a:pt x="2519" y="5629"/>
                  </a:cubicBezTo>
                  <a:cubicBezTo>
                    <a:pt x="2927" y="5629"/>
                    <a:pt x="3340" y="5510"/>
                    <a:pt x="3703" y="5264"/>
                  </a:cubicBezTo>
                  <a:lnTo>
                    <a:pt x="6084" y="3644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2"/>
            <p:cNvSpPr/>
            <p:nvPr/>
          </p:nvSpPr>
          <p:spPr>
            <a:xfrm>
              <a:off x="3184900" y="1756600"/>
              <a:ext cx="152125" cy="140800"/>
            </a:xfrm>
            <a:custGeom>
              <a:rect b="b" l="l" r="r" t="t"/>
              <a:pathLst>
                <a:path extrusionOk="0" h="5632" w="6085">
                  <a:moveTo>
                    <a:pt x="3589" y="1"/>
                  </a:moveTo>
                  <a:cubicBezTo>
                    <a:pt x="3177" y="1"/>
                    <a:pt x="2761" y="120"/>
                    <a:pt x="2394" y="369"/>
                  </a:cubicBezTo>
                  <a:lnTo>
                    <a:pt x="1" y="1989"/>
                  </a:lnTo>
                  <a:lnTo>
                    <a:pt x="2477" y="5632"/>
                  </a:lnTo>
                  <a:lnTo>
                    <a:pt x="4871" y="4001"/>
                  </a:lnTo>
                  <a:cubicBezTo>
                    <a:pt x="5835" y="3346"/>
                    <a:pt x="6085" y="2036"/>
                    <a:pt x="5430" y="1072"/>
                  </a:cubicBezTo>
                  <a:lnTo>
                    <a:pt x="5430" y="1072"/>
                  </a:lnTo>
                  <a:lnTo>
                    <a:pt x="5430" y="1084"/>
                  </a:lnTo>
                  <a:lnTo>
                    <a:pt x="5323" y="917"/>
                  </a:lnTo>
                  <a:cubicBezTo>
                    <a:pt x="4917" y="319"/>
                    <a:pt x="4260" y="1"/>
                    <a:pt x="3589" y="1"/>
                  </a:cubicBez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2"/>
            <p:cNvSpPr/>
            <p:nvPr/>
          </p:nvSpPr>
          <p:spPr>
            <a:xfrm>
              <a:off x="3037575" y="2105900"/>
              <a:ext cx="267900" cy="266700"/>
            </a:xfrm>
            <a:custGeom>
              <a:rect b="b" l="l" r="r" t="t"/>
              <a:pathLst>
                <a:path extrusionOk="0" h="10668" w="10716">
                  <a:moveTo>
                    <a:pt x="4998" y="1"/>
                  </a:moveTo>
                  <a:cubicBezTo>
                    <a:pt x="4820" y="1"/>
                    <a:pt x="4665" y="134"/>
                    <a:pt x="4644" y="316"/>
                  </a:cubicBezTo>
                  <a:lnTo>
                    <a:pt x="4191" y="3804"/>
                  </a:lnTo>
                  <a:lnTo>
                    <a:pt x="703" y="3340"/>
                  </a:lnTo>
                  <a:cubicBezTo>
                    <a:pt x="688" y="3338"/>
                    <a:pt x="673" y="3337"/>
                    <a:pt x="659" y="3337"/>
                  </a:cubicBezTo>
                  <a:cubicBezTo>
                    <a:pt x="473" y="3337"/>
                    <a:pt x="308" y="3474"/>
                    <a:pt x="286" y="3661"/>
                  </a:cubicBezTo>
                  <a:lnTo>
                    <a:pt x="24" y="5638"/>
                  </a:lnTo>
                  <a:cubicBezTo>
                    <a:pt x="0" y="5840"/>
                    <a:pt x="143" y="6031"/>
                    <a:pt x="346" y="6055"/>
                  </a:cubicBezTo>
                  <a:lnTo>
                    <a:pt x="346" y="6043"/>
                  </a:lnTo>
                  <a:lnTo>
                    <a:pt x="3834" y="6507"/>
                  </a:lnTo>
                  <a:lnTo>
                    <a:pt x="3370" y="9984"/>
                  </a:lnTo>
                  <a:cubicBezTo>
                    <a:pt x="3334" y="10186"/>
                    <a:pt x="3477" y="10377"/>
                    <a:pt x="3691" y="10400"/>
                  </a:cubicBezTo>
                  <a:lnTo>
                    <a:pt x="5656" y="10662"/>
                  </a:lnTo>
                  <a:cubicBezTo>
                    <a:pt x="5677" y="10666"/>
                    <a:pt x="5697" y="10668"/>
                    <a:pt x="5718" y="10668"/>
                  </a:cubicBezTo>
                  <a:cubicBezTo>
                    <a:pt x="5896" y="10668"/>
                    <a:pt x="6051" y="10533"/>
                    <a:pt x="6072" y="10341"/>
                  </a:cubicBezTo>
                  <a:lnTo>
                    <a:pt x="6537" y="6864"/>
                  </a:lnTo>
                  <a:lnTo>
                    <a:pt x="10013" y="7329"/>
                  </a:lnTo>
                  <a:cubicBezTo>
                    <a:pt x="10028" y="7330"/>
                    <a:pt x="10043" y="7331"/>
                    <a:pt x="10058" y="7331"/>
                  </a:cubicBezTo>
                  <a:cubicBezTo>
                    <a:pt x="10243" y="7331"/>
                    <a:pt x="10408" y="7195"/>
                    <a:pt x="10430" y="7007"/>
                  </a:cubicBezTo>
                  <a:lnTo>
                    <a:pt x="10692" y="5031"/>
                  </a:lnTo>
                  <a:cubicBezTo>
                    <a:pt x="10716" y="4828"/>
                    <a:pt x="10573" y="4638"/>
                    <a:pt x="10371" y="4614"/>
                  </a:cubicBezTo>
                  <a:lnTo>
                    <a:pt x="6894" y="4150"/>
                  </a:lnTo>
                  <a:lnTo>
                    <a:pt x="7358" y="685"/>
                  </a:lnTo>
                  <a:cubicBezTo>
                    <a:pt x="7382" y="471"/>
                    <a:pt x="7239" y="292"/>
                    <a:pt x="7037" y="256"/>
                  </a:cubicBezTo>
                  <a:lnTo>
                    <a:pt x="5060" y="6"/>
                  </a:lnTo>
                  <a:cubicBezTo>
                    <a:pt x="5039" y="3"/>
                    <a:pt x="5019" y="1"/>
                    <a:pt x="4998" y="1"/>
                  </a:cubicBez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2"/>
            <p:cNvSpPr/>
            <p:nvPr/>
          </p:nvSpPr>
          <p:spPr>
            <a:xfrm>
              <a:off x="2694675" y="2509825"/>
              <a:ext cx="271175" cy="337825"/>
            </a:xfrm>
            <a:custGeom>
              <a:rect b="b" l="l" r="r" t="t"/>
              <a:pathLst>
                <a:path extrusionOk="0" h="13513" w="10847">
                  <a:moveTo>
                    <a:pt x="4145" y="431"/>
                  </a:moveTo>
                  <a:cubicBezTo>
                    <a:pt x="4436" y="431"/>
                    <a:pt x="4723" y="605"/>
                    <a:pt x="4775" y="994"/>
                  </a:cubicBezTo>
                  <a:cubicBezTo>
                    <a:pt x="4810" y="1185"/>
                    <a:pt x="4751" y="1387"/>
                    <a:pt x="4620" y="1530"/>
                  </a:cubicBezTo>
                  <a:lnTo>
                    <a:pt x="3834" y="1685"/>
                  </a:lnTo>
                  <a:cubicBezTo>
                    <a:pt x="3667" y="1590"/>
                    <a:pt x="3536" y="1423"/>
                    <a:pt x="3501" y="1232"/>
                  </a:cubicBezTo>
                  <a:lnTo>
                    <a:pt x="3501" y="1220"/>
                  </a:lnTo>
                  <a:cubicBezTo>
                    <a:pt x="3387" y="723"/>
                    <a:pt x="3769" y="431"/>
                    <a:pt x="4145" y="431"/>
                  </a:cubicBezTo>
                  <a:close/>
                  <a:moveTo>
                    <a:pt x="7860" y="2745"/>
                  </a:moveTo>
                  <a:cubicBezTo>
                    <a:pt x="8116" y="2745"/>
                    <a:pt x="8342" y="2924"/>
                    <a:pt x="8394" y="3185"/>
                  </a:cubicBezTo>
                  <a:lnTo>
                    <a:pt x="9775" y="10757"/>
                  </a:lnTo>
                  <a:cubicBezTo>
                    <a:pt x="9835" y="11055"/>
                    <a:pt x="9632" y="11341"/>
                    <a:pt x="9335" y="11388"/>
                  </a:cubicBezTo>
                  <a:lnTo>
                    <a:pt x="3072" y="12531"/>
                  </a:lnTo>
                  <a:cubicBezTo>
                    <a:pt x="3037" y="12538"/>
                    <a:pt x="3002" y="12542"/>
                    <a:pt x="2968" y="12542"/>
                  </a:cubicBezTo>
                  <a:cubicBezTo>
                    <a:pt x="2710" y="12542"/>
                    <a:pt x="2483" y="12353"/>
                    <a:pt x="2441" y="12091"/>
                  </a:cubicBezTo>
                  <a:lnTo>
                    <a:pt x="1060" y="4518"/>
                  </a:lnTo>
                  <a:cubicBezTo>
                    <a:pt x="1000" y="4221"/>
                    <a:pt x="1203" y="3935"/>
                    <a:pt x="1500" y="3887"/>
                  </a:cubicBezTo>
                  <a:lnTo>
                    <a:pt x="2251" y="3745"/>
                  </a:lnTo>
                  <a:cubicBezTo>
                    <a:pt x="2282" y="3955"/>
                    <a:pt x="2463" y="4110"/>
                    <a:pt x="2669" y="4110"/>
                  </a:cubicBezTo>
                  <a:cubicBezTo>
                    <a:pt x="2696" y="4110"/>
                    <a:pt x="2723" y="4107"/>
                    <a:pt x="2751" y="4102"/>
                  </a:cubicBezTo>
                  <a:lnTo>
                    <a:pt x="6668" y="3399"/>
                  </a:lnTo>
                  <a:cubicBezTo>
                    <a:pt x="6894" y="3352"/>
                    <a:pt x="7061" y="3125"/>
                    <a:pt x="7013" y="2887"/>
                  </a:cubicBezTo>
                  <a:lnTo>
                    <a:pt x="7751" y="2756"/>
                  </a:lnTo>
                  <a:cubicBezTo>
                    <a:pt x="7788" y="2749"/>
                    <a:pt x="7825" y="2745"/>
                    <a:pt x="7860" y="2745"/>
                  </a:cubicBezTo>
                  <a:close/>
                  <a:moveTo>
                    <a:pt x="4133" y="1"/>
                  </a:moveTo>
                  <a:cubicBezTo>
                    <a:pt x="4070" y="1"/>
                    <a:pt x="4006" y="6"/>
                    <a:pt x="3941" y="18"/>
                  </a:cubicBezTo>
                  <a:cubicBezTo>
                    <a:pt x="3346" y="125"/>
                    <a:pt x="2953" y="708"/>
                    <a:pt x="3072" y="1304"/>
                  </a:cubicBezTo>
                  <a:cubicBezTo>
                    <a:pt x="3096" y="1470"/>
                    <a:pt x="3179" y="1637"/>
                    <a:pt x="3286" y="1780"/>
                  </a:cubicBezTo>
                  <a:lnTo>
                    <a:pt x="2513" y="1923"/>
                  </a:lnTo>
                  <a:cubicBezTo>
                    <a:pt x="2191" y="1982"/>
                    <a:pt x="1977" y="2280"/>
                    <a:pt x="2036" y="2602"/>
                  </a:cubicBezTo>
                  <a:lnTo>
                    <a:pt x="2084" y="2887"/>
                  </a:lnTo>
                  <a:lnTo>
                    <a:pt x="798" y="3114"/>
                  </a:lnTo>
                  <a:cubicBezTo>
                    <a:pt x="322" y="3209"/>
                    <a:pt x="0" y="3673"/>
                    <a:pt x="84" y="4149"/>
                  </a:cubicBezTo>
                  <a:lnTo>
                    <a:pt x="1655" y="12781"/>
                  </a:lnTo>
                  <a:cubicBezTo>
                    <a:pt x="1739" y="13212"/>
                    <a:pt x="2110" y="13512"/>
                    <a:pt x="2531" y="13512"/>
                  </a:cubicBezTo>
                  <a:cubicBezTo>
                    <a:pt x="2588" y="13512"/>
                    <a:pt x="2645" y="13507"/>
                    <a:pt x="2703" y="13496"/>
                  </a:cubicBezTo>
                  <a:lnTo>
                    <a:pt x="10037" y="12162"/>
                  </a:lnTo>
                  <a:cubicBezTo>
                    <a:pt x="10525" y="12067"/>
                    <a:pt x="10847" y="11603"/>
                    <a:pt x="10752" y="11114"/>
                  </a:cubicBezTo>
                  <a:lnTo>
                    <a:pt x="9180" y="2482"/>
                  </a:lnTo>
                  <a:cubicBezTo>
                    <a:pt x="9106" y="2048"/>
                    <a:pt x="8729" y="1755"/>
                    <a:pt x="8303" y="1755"/>
                  </a:cubicBezTo>
                  <a:cubicBezTo>
                    <a:pt x="8251" y="1755"/>
                    <a:pt x="8198" y="1759"/>
                    <a:pt x="8144" y="1768"/>
                  </a:cubicBezTo>
                  <a:lnTo>
                    <a:pt x="6858" y="2006"/>
                  </a:lnTo>
                  <a:lnTo>
                    <a:pt x="6799" y="1732"/>
                  </a:lnTo>
                  <a:cubicBezTo>
                    <a:pt x="6745" y="1442"/>
                    <a:pt x="6497" y="1249"/>
                    <a:pt x="6213" y="1249"/>
                  </a:cubicBezTo>
                  <a:cubicBezTo>
                    <a:pt x="6183" y="1249"/>
                    <a:pt x="6152" y="1251"/>
                    <a:pt x="6120" y="1256"/>
                  </a:cubicBezTo>
                  <a:lnTo>
                    <a:pt x="5180" y="1435"/>
                  </a:lnTo>
                  <a:cubicBezTo>
                    <a:pt x="5227" y="1268"/>
                    <a:pt x="5239" y="1089"/>
                    <a:pt x="5203" y="911"/>
                  </a:cubicBezTo>
                  <a:cubicBezTo>
                    <a:pt x="5118" y="380"/>
                    <a:pt x="4655" y="1"/>
                    <a:pt x="4133" y="1"/>
                  </a:cubicBez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2"/>
            <p:cNvSpPr/>
            <p:nvPr/>
          </p:nvSpPr>
          <p:spPr>
            <a:xfrm>
              <a:off x="2742600" y="2631725"/>
              <a:ext cx="46600" cy="38625"/>
            </a:xfrm>
            <a:custGeom>
              <a:rect b="b" l="l" r="r" t="t"/>
              <a:pathLst>
                <a:path extrusionOk="0" h="1545" w="1864">
                  <a:moveTo>
                    <a:pt x="1011" y="0"/>
                  </a:moveTo>
                  <a:cubicBezTo>
                    <a:pt x="968" y="0"/>
                    <a:pt x="924" y="4"/>
                    <a:pt x="881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8"/>
                    <a:pt x="1369" y="0"/>
                    <a:pt x="1011" y="0"/>
                  </a:cubicBez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2"/>
            <p:cNvSpPr/>
            <p:nvPr/>
          </p:nvSpPr>
          <p:spPr>
            <a:xfrm>
              <a:off x="2795525" y="2620125"/>
              <a:ext cx="96450" cy="33850"/>
            </a:xfrm>
            <a:custGeom>
              <a:rect b="b" l="l" r="r" t="t"/>
              <a:pathLst>
                <a:path extrusionOk="0" h="1354" w="3858">
                  <a:moveTo>
                    <a:pt x="3252" y="0"/>
                  </a:moveTo>
                  <a:cubicBezTo>
                    <a:pt x="3218" y="0"/>
                    <a:pt x="3183" y="4"/>
                    <a:pt x="3146" y="11"/>
                  </a:cubicBezTo>
                  <a:lnTo>
                    <a:pt x="550" y="487"/>
                  </a:lnTo>
                  <a:cubicBezTo>
                    <a:pt x="1" y="588"/>
                    <a:pt x="117" y="1354"/>
                    <a:pt x="609" y="1354"/>
                  </a:cubicBezTo>
                  <a:cubicBezTo>
                    <a:pt x="639" y="1354"/>
                    <a:pt x="671" y="1351"/>
                    <a:pt x="705" y="1345"/>
                  </a:cubicBezTo>
                  <a:lnTo>
                    <a:pt x="3289" y="868"/>
                  </a:lnTo>
                  <a:cubicBezTo>
                    <a:pt x="3858" y="790"/>
                    <a:pt x="3757" y="0"/>
                    <a:pt x="3252" y="0"/>
                  </a:cubicBez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2"/>
            <p:cNvSpPr/>
            <p:nvPr/>
          </p:nvSpPr>
          <p:spPr>
            <a:xfrm>
              <a:off x="2752425" y="2685525"/>
              <a:ext cx="46600" cy="38700"/>
            </a:xfrm>
            <a:custGeom>
              <a:rect b="b" l="l" r="r" t="t"/>
              <a:pathLst>
                <a:path extrusionOk="0" h="1548" w="1864">
                  <a:moveTo>
                    <a:pt x="1026" y="0"/>
                  </a:moveTo>
                  <a:cubicBezTo>
                    <a:pt x="979" y="0"/>
                    <a:pt x="930" y="5"/>
                    <a:pt x="881" y="15"/>
                  </a:cubicBezTo>
                  <a:cubicBezTo>
                    <a:pt x="203" y="122"/>
                    <a:pt x="0" y="1015"/>
                    <a:pt x="572" y="1408"/>
                  </a:cubicBezTo>
                  <a:cubicBezTo>
                    <a:pt x="710" y="1505"/>
                    <a:pt x="860" y="1548"/>
                    <a:pt x="1007" y="1548"/>
                  </a:cubicBezTo>
                  <a:cubicBezTo>
                    <a:pt x="1454" y="1548"/>
                    <a:pt x="1864" y="1145"/>
                    <a:pt x="1774" y="634"/>
                  </a:cubicBezTo>
                  <a:cubicBezTo>
                    <a:pt x="1701" y="266"/>
                    <a:pt x="1386" y="0"/>
                    <a:pt x="1026" y="0"/>
                  </a:cubicBez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2"/>
            <p:cNvSpPr/>
            <p:nvPr/>
          </p:nvSpPr>
          <p:spPr>
            <a:xfrm>
              <a:off x="2806400" y="2673950"/>
              <a:ext cx="93975" cy="33725"/>
            </a:xfrm>
            <a:custGeom>
              <a:rect b="b" l="l" r="r" t="t"/>
              <a:pathLst>
                <a:path extrusionOk="0" h="1349" w="3759">
                  <a:moveTo>
                    <a:pt x="3139" y="0"/>
                  </a:moveTo>
                  <a:cubicBezTo>
                    <a:pt x="3127" y="0"/>
                    <a:pt x="3116" y="1"/>
                    <a:pt x="3104" y="1"/>
                  </a:cubicBezTo>
                  <a:lnTo>
                    <a:pt x="508" y="478"/>
                  </a:lnTo>
                  <a:cubicBezTo>
                    <a:pt x="0" y="628"/>
                    <a:pt x="119" y="1349"/>
                    <a:pt x="615" y="1349"/>
                  </a:cubicBezTo>
                  <a:cubicBezTo>
                    <a:pt x="631" y="1349"/>
                    <a:pt x="647" y="1348"/>
                    <a:pt x="663" y="1347"/>
                  </a:cubicBezTo>
                  <a:lnTo>
                    <a:pt x="3258" y="882"/>
                  </a:lnTo>
                  <a:cubicBezTo>
                    <a:pt x="3759" y="731"/>
                    <a:pt x="3634" y="0"/>
                    <a:pt x="3139" y="0"/>
                  </a:cubicBez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2"/>
            <p:cNvSpPr/>
            <p:nvPr/>
          </p:nvSpPr>
          <p:spPr>
            <a:xfrm>
              <a:off x="2763125" y="2743050"/>
              <a:ext cx="46550" cy="38625"/>
            </a:xfrm>
            <a:custGeom>
              <a:rect b="b" l="l" r="r" t="t"/>
              <a:pathLst>
                <a:path extrusionOk="0" h="1545" w="1862">
                  <a:moveTo>
                    <a:pt x="1003" y="0"/>
                  </a:moveTo>
                  <a:cubicBezTo>
                    <a:pt x="959" y="0"/>
                    <a:pt x="914" y="4"/>
                    <a:pt x="870" y="11"/>
                  </a:cubicBezTo>
                  <a:cubicBezTo>
                    <a:pt x="191" y="131"/>
                    <a:pt x="1" y="1012"/>
                    <a:pt x="560" y="1404"/>
                  </a:cubicBezTo>
                  <a:cubicBezTo>
                    <a:pt x="701" y="1501"/>
                    <a:pt x="854" y="1545"/>
                    <a:pt x="1002" y="1545"/>
                  </a:cubicBezTo>
                  <a:cubicBezTo>
                    <a:pt x="1454" y="1545"/>
                    <a:pt x="1861" y="1142"/>
                    <a:pt x="1763" y="631"/>
                  </a:cubicBezTo>
                  <a:cubicBezTo>
                    <a:pt x="1699" y="258"/>
                    <a:pt x="1369" y="0"/>
                    <a:pt x="1003" y="0"/>
                  </a:cubicBez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2"/>
            <p:cNvSpPr/>
            <p:nvPr/>
          </p:nvSpPr>
          <p:spPr>
            <a:xfrm>
              <a:off x="2816600" y="2731600"/>
              <a:ext cx="94825" cy="33850"/>
            </a:xfrm>
            <a:custGeom>
              <a:rect b="b" l="l" r="r" t="t"/>
              <a:pathLst>
                <a:path extrusionOk="0" h="1354" w="3793">
                  <a:moveTo>
                    <a:pt x="3181" y="1"/>
                  </a:moveTo>
                  <a:cubicBezTo>
                    <a:pt x="3159" y="1"/>
                    <a:pt x="3136" y="2"/>
                    <a:pt x="3112" y="5"/>
                  </a:cubicBezTo>
                  <a:lnTo>
                    <a:pt x="517" y="469"/>
                  </a:lnTo>
                  <a:cubicBezTo>
                    <a:pt x="0" y="607"/>
                    <a:pt x="115" y="1354"/>
                    <a:pt x="614" y="1354"/>
                  </a:cubicBezTo>
                  <a:cubicBezTo>
                    <a:pt x="633" y="1354"/>
                    <a:pt x="652" y="1353"/>
                    <a:pt x="672" y="1351"/>
                  </a:cubicBezTo>
                  <a:lnTo>
                    <a:pt x="3279" y="874"/>
                  </a:lnTo>
                  <a:cubicBezTo>
                    <a:pt x="3792" y="749"/>
                    <a:pt x="3683" y="1"/>
                    <a:pt x="3181" y="1"/>
                  </a:cubicBez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2"/>
            <p:cNvSpPr/>
            <p:nvPr/>
          </p:nvSpPr>
          <p:spPr>
            <a:xfrm>
              <a:off x="2718475" y="2982275"/>
              <a:ext cx="194100" cy="174025"/>
            </a:xfrm>
            <a:custGeom>
              <a:rect b="b" l="l" r="r" t="t"/>
              <a:pathLst>
                <a:path extrusionOk="0" h="6961" w="7764">
                  <a:moveTo>
                    <a:pt x="3926" y="0"/>
                  </a:moveTo>
                  <a:cubicBezTo>
                    <a:pt x="2895" y="0"/>
                    <a:pt x="1882" y="467"/>
                    <a:pt x="1215" y="1349"/>
                  </a:cubicBezTo>
                  <a:lnTo>
                    <a:pt x="6954" y="4968"/>
                  </a:lnTo>
                  <a:cubicBezTo>
                    <a:pt x="7764" y="3396"/>
                    <a:pt x="7240" y="1468"/>
                    <a:pt x="5752" y="527"/>
                  </a:cubicBezTo>
                  <a:cubicBezTo>
                    <a:pt x="5185" y="172"/>
                    <a:pt x="4552" y="0"/>
                    <a:pt x="3926" y="0"/>
                  </a:cubicBezTo>
                  <a:close/>
                  <a:moveTo>
                    <a:pt x="810" y="1992"/>
                  </a:moveTo>
                  <a:lnTo>
                    <a:pt x="810" y="1992"/>
                  </a:lnTo>
                  <a:cubicBezTo>
                    <a:pt x="1" y="3563"/>
                    <a:pt x="525" y="5492"/>
                    <a:pt x="2013" y="6433"/>
                  </a:cubicBezTo>
                  <a:cubicBezTo>
                    <a:pt x="2581" y="6788"/>
                    <a:pt x="3215" y="6960"/>
                    <a:pt x="3842" y="6960"/>
                  </a:cubicBezTo>
                  <a:cubicBezTo>
                    <a:pt x="4872" y="6960"/>
                    <a:pt x="5883" y="6496"/>
                    <a:pt x="6549" y="5623"/>
                  </a:cubicBezTo>
                  <a:lnTo>
                    <a:pt x="810" y="1992"/>
                  </a:ln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2"/>
            <p:cNvSpPr/>
            <p:nvPr/>
          </p:nvSpPr>
          <p:spPr>
            <a:xfrm>
              <a:off x="3082225" y="2609075"/>
              <a:ext cx="151825" cy="140725"/>
            </a:xfrm>
            <a:custGeom>
              <a:rect b="b" l="l" r="r" t="t"/>
              <a:pathLst>
                <a:path extrusionOk="0" h="5629" w="6073">
                  <a:moveTo>
                    <a:pt x="3596" y="1"/>
                  </a:moveTo>
                  <a:lnTo>
                    <a:pt x="1203" y="1620"/>
                  </a:lnTo>
                  <a:cubicBezTo>
                    <a:pt x="250" y="2275"/>
                    <a:pt x="0" y="3585"/>
                    <a:pt x="655" y="4549"/>
                  </a:cubicBezTo>
                  <a:lnTo>
                    <a:pt x="762" y="4716"/>
                  </a:lnTo>
                  <a:cubicBezTo>
                    <a:pt x="1170" y="5308"/>
                    <a:pt x="1831" y="5629"/>
                    <a:pt x="2504" y="5629"/>
                  </a:cubicBezTo>
                  <a:cubicBezTo>
                    <a:pt x="2913" y="5629"/>
                    <a:pt x="3327" y="5511"/>
                    <a:pt x="3691" y="5263"/>
                  </a:cubicBezTo>
                  <a:lnTo>
                    <a:pt x="6072" y="3644"/>
                  </a:lnTo>
                  <a:lnTo>
                    <a:pt x="3596" y="1"/>
                  </a:ln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2"/>
            <p:cNvSpPr/>
            <p:nvPr/>
          </p:nvSpPr>
          <p:spPr>
            <a:xfrm>
              <a:off x="3184900" y="2550550"/>
              <a:ext cx="152125" cy="141000"/>
            </a:xfrm>
            <a:custGeom>
              <a:rect b="b" l="l" r="r" t="t"/>
              <a:pathLst>
                <a:path extrusionOk="0" h="5640" w="6085">
                  <a:moveTo>
                    <a:pt x="3578" y="0"/>
                  </a:moveTo>
                  <a:cubicBezTo>
                    <a:pt x="3170" y="0"/>
                    <a:pt x="2757" y="119"/>
                    <a:pt x="2394" y="365"/>
                  </a:cubicBezTo>
                  <a:lnTo>
                    <a:pt x="1" y="1996"/>
                  </a:lnTo>
                  <a:lnTo>
                    <a:pt x="2477" y="5640"/>
                  </a:lnTo>
                  <a:lnTo>
                    <a:pt x="4871" y="4009"/>
                  </a:lnTo>
                  <a:cubicBezTo>
                    <a:pt x="5835" y="3354"/>
                    <a:pt x="6085" y="2044"/>
                    <a:pt x="5430" y="1080"/>
                  </a:cubicBezTo>
                  <a:lnTo>
                    <a:pt x="5323" y="925"/>
                  </a:lnTo>
                  <a:cubicBezTo>
                    <a:pt x="4915" y="324"/>
                    <a:pt x="4252" y="0"/>
                    <a:pt x="3578" y="0"/>
                  </a:cubicBez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2"/>
            <p:cNvSpPr/>
            <p:nvPr/>
          </p:nvSpPr>
          <p:spPr>
            <a:xfrm>
              <a:off x="3037575" y="2899825"/>
              <a:ext cx="268200" cy="266925"/>
            </a:xfrm>
            <a:custGeom>
              <a:rect b="b" l="l" r="r" t="t"/>
              <a:pathLst>
                <a:path extrusionOk="0" h="10677" w="10728">
                  <a:moveTo>
                    <a:pt x="5016" y="1"/>
                  </a:moveTo>
                  <a:cubicBezTo>
                    <a:pt x="4831" y="1"/>
                    <a:pt x="4666" y="137"/>
                    <a:pt x="4644" y="325"/>
                  </a:cubicBezTo>
                  <a:lnTo>
                    <a:pt x="4191" y="3801"/>
                  </a:lnTo>
                  <a:lnTo>
                    <a:pt x="703" y="3349"/>
                  </a:lnTo>
                  <a:cubicBezTo>
                    <a:pt x="682" y="3345"/>
                    <a:pt x="661" y="3343"/>
                    <a:pt x="641" y="3343"/>
                  </a:cubicBezTo>
                  <a:cubicBezTo>
                    <a:pt x="463" y="3343"/>
                    <a:pt x="307" y="3478"/>
                    <a:pt x="286" y="3670"/>
                  </a:cubicBezTo>
                  <a:lnTo>
                    <a:pt x="24" y="5635"/>
                  </a:lnTo>
                  <a:cubicBezTo>
                    <a:pt x="0" y="5837"/>
                    <a:pt x="143" y="6028"/>
                    <a:pt x="346" y="6052"/>
                  </a:cubicBezTo>
                  <a:lnTo>
                    <a:pt x="346" y="6063"/>
                  </a:lnTo>
                  <a:lnTo>
                    <a:pt x="3834" y="6516"/>
                  </a:lnTo>
                  <a:lnTo>
                    <a:pt x="3370" y="10004"/>
                  </a:lnTo>
                  <a:cubicBezTo>
                    <a:pt x="3334" y="10207"/>
                    <a:pt x="3477" y="10385"/>
                    <a:pt x="3691" y="10421"/>
                  </a:cubicBezTo>
                  <a:lnTo>
                    <a:pt x="5656" y="10671"/>
                  </a:lnTo>
                  <a:cubicBezTo>
                    <a:pt x="5677" y="10675"/>
                    <a:pt x="5698" y="10677"/>
                    <a:pt x="5718" y="10677"/>
                  </a:cubicBezTo>
                  <a:cubicBezTo>
                    <a:pt x="5896" y="10677"/>
                    <a:pt x="6051" y="10543"/>
                    <a:pt x="6072" y="10362"/>
                  </a:cubicBezTo>
                  <a:lnTo>
                    <a:pt x="6537" y="6873"/>
                  </a:lnTo>
                  <a:lnTo>
                    <a:pt x="10025" y="7337"/>
                  </a:lnTo>
                  <a:cubicBezTo>
                    <a:pt x="10040" y="7339"/>
                    <a:pt x="10055" y="7340"/>
                    <a:pt x="10069" y="7340"/>
                  </a:cubicBezTo>
                  <a:cubicBezTo>
                    <a:pt x="10253" y="7340"/>
                    <a:pt x="10409" y="7204"/>
                    <a:pt x="10442" y="7016"/>
                  </a:cubicBezTo>
                  <a:lnTo>
                    <a:pt x="10704" y="5039"/>
                  </a:lnTo>
                  <a:cubicBezTo>
                    <a:pt x="10728" y="4837"/>
                    <a:pt x="10585" y="4647"/>
                    <a:pt x="10383" y="4623"/>
                  </a:cubicBezTo>
                  <a:lnTo>
                    <a:pt x="6894" y="4158"/>
                  </a:lnTo>
                  <a:lnTo>
                    <a:pt x="7358" y="682"/>
                  </a:lnTo>
                  <a:cubicBezTo>
                    <a:pt x="7382" y="479"/>
                    <a:pt x="7239" y="289"/>
                    <a:pt x="7037" y="265"/>
                  </a:cubicBezTo>
                  <a:lnTo>
                    <a:pt x="5060" y="3"/>
                  </a:lnTo>
                  <a:cubicBezTo>
                    <a:pt x="5046" y="1"/>
                    <a:pt x="5031" y="1"/>
                    <a:pt x="5016" y="1"/>
                  </a:cubicBez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2"/>
            <p:cNvSpPr/>
            <p:nvPr/>
          </p:nvSpPr>
          <p:spPr>
            <a:xfrm>
              <a:off x="2694675" y="3303975"/>
              <a:ext cx="271175" cy="338125"/>
            </a:xfrm>
            <a:custGeom>
              <a:rect b="b" l="l" r="r" t="t"/>
              <a:pathLst>
                <a:path extrusionOk="0" h="13525" w="10847">
                  <a:moveTo>
                    <a:pt x="4152" y="435"/>
                  </a:moveTo>
                  <a:cubicBezTo>
                    <a:pt x="4440" y="435"/>
                    <a:pt x="4723" y="608"/>
                    <a:pt x="4775" y="994"/>
                  </a:cubicBezTo>
                  <a:cubicBezTo>
                    <a:pt x="4810" y="1196"/>
                    <a:pt x="4751" y="1387"/>
                    <a:pt x="4620" y="1542"/>
                  </a:cubicBezTo>
                  <a:lnTo>
                    <a:pt x="3834" y="1685"/>
                  </a:lnTo>
                  <a:cubicBezTo>
                    <a:pt x="3656" y="1589"/>
                    <a:pt x="3536" y="1423"/>
                    <a:pt x="3501" y="1232"/>
                  </a:cubicBezTo>
                  <a:cubicBezTo>
                    <a:pt x="3386" y="732"/>
                    <a:pt x="3773" y="435"/>
                    <a:pt x="4152" y="435"/>
                  </a:cubicBezTo>
                  <a:close/>
                  <a:moveTo>
                    <a:pt x="7856" y="2746"/>
                  </a:moveTo>
                  <a:cubicBezTo>
                    <a:pt x="8113" y="2746"/>
                    <a:pt x="8342" y="2934"/>
                    <a:pt x="8394" y="3197"/>
                  </a:cubicBezTo>
                  <a:lnTo>
                    <a:pt x="9775" y="10769"/>
                  </a:lnTo>
                  <a:cubicBezTo>
                    <a:pt x="9823" y="11055"/>
                    <a:pt x="9632" y="11341"/>
                    <a:pt x="9347" y="11400"/>
                  </a:cubicBezTo>
                  <a:lnTo>
                    <a:pt x="3072" y="12543"/>
                  </a:lnTo>
                  <a:cubicBezTo>
                    <a:pt x="3043" y="12548"/>
                    <a:pt x="3014" y="12550"/>
                    <a:pt x="2985" y="12550"/>
                  </a:cubicBezTo>
                  <a:cubicBezTo>
                    <a:pt x="2721" y="12550"/>
                    <a:pt x="2484" y="12359"/>
                    <a:pt x="2441" y="12091"/>
                  </a:cubicBezTo>
                  <a:lnTo>
                    <a:pt x="1060" y="4518"/>
                  </a:lnTo>
                  <a:cubicBezTo>
                    <a:pt x="1000" y="4221"/>
                    <a:pt x="1203" y="3935"/>
                    <a:pt x="1500" y="3887"/>
                  </a:cubicBezTo>
                  <a:lnTo>
                    <a:pt x="2251" y="3756"/>
                  </a:lnTo>
                  <a:cubicBezTo>
                    <a:pt x="2282" y="3956"/>
                    <a:pt x="2472" y="4110"/>
                    <a:pt x="2680" y="4110"/>
                  </a:cubicBezTo>
                  <a:cubicBezTo>
                    <a:pt x="2707" y="4110"/>
                    <a:pt x="2735" y="4107"/>
                    <a:pt x="2763" y="4102"/>
                  </a:cubicBezTo>
                  <a:lnTo>
                    <a:pt x="6668" y="3399"/>
                  </a:lnTo>
                  <a:cubicBezTo>
                    <a:pt x="6894" y="3351"/>
                    <a:pt x="7061" y="3125"/>
                    <a:pt x="7013" y="2887"/>
                  </a:cubicBezTo>
                  <a:lnTo>
                    <a:pt x="7751" y="2756"/>
                  </a:lnTo>
                  <a:cubicBezTo>
                    <a:pt x="7786" y="2749"/>
                    <a:pt x="7821" y="2746"/>
                    <a:pt x="7856" y="2746"/>
                  </a:cubicBezTo>
                  <a:close/>
                  <a:moveTo>
                    <a:pt x="4133" y="0"/>
                  </a:moveTo>
                  <a:cubicBezTo>
                    <a:pt x="4070" y="0"/>
                    <a:pt x="4006" y="6"/>
                    <a:pt x="3941" y="18"/>
                  </a:cubicBezTo>
                  <a:cubicBezTo>
                    <a:pt x="3346" y="125"/>
                    <a:pt x="2953" y="708"/>
                    <a:pt x="3072" y="1304"/>
                  </a:cubicBezTo>
                  <a:cubicBezTo>
                    <a:pt x="3096" y="1470"/>
                    <a:pt x="3179" y="1637"/>
                    <a:pt x="3286" y="1780"/>
                  </a:cubicBezTo>
                  <a:lnTo>
                    <a:pt x="2513" y="1923"/>
                  </a:lnTo>
                  <a:cubicBezTo>
                    <a:pt x="2191" y="1994"/>
                    <a:pt x="1977" y="2292"/>
                    <a:pt x="2036" y="2613"/>
                  </a:cubicBezTo>
                  <a:lnTo>
                    <a:pt x="2084" y="2887"/>
                  </a:lnTo>
                  <a:lnTo>
                    <a:pt x="798" y="3125"/>
                  </a:lnTo>
                  <a:cubicBezTo>
                    <a:pt x="310" y="3220"/>
                    <a:pt x="0" y="3685"/>
                    <a:pt x="84" y="4173"/>
                  </a:cubicBezTo>
                  <a:lnTo>
                    <a:pt x="1655" y="12793"/>
                  </a:lnTo>
                  <a:cubicBezTo>
                    <a:pt x="1739" y="13223"/>
                    <a:pt x="2110" y="13524"/>
                    <a:pt x="2531" y="13524"/>
                  </a:cubicBezTo>
                  <a:cubicBezTo>
                    <a:pt x="2588" y="13524"/>
                    <a:pt x="2645" y="13519"/>
                    <a:pt x="2703" y="13507"/>
                  </a:cubicBezTo>
                  <a:lnTo>
                    <a:pt x="10037" y="12174"/>
                  </a:lnTo>
                  <a:cubicBezTo>
                    <a:pt x="10525" y="12079"/>
                    <a:pt x="10847" y="11614"/>
                    <a:pt x="10752" y="11126"/>
                  </a:cubicBezTo>
                  <a:lnTo>
                    <a:pt x="9180" y="2494"/>
                  </a:lnTo>
                  <a:cubicBezTo>
                    <a:pt x="9107" y="2064"/>
                    <a:pt x="8737" y="1763"/>
                    <a:pt x="8316" y="1763"/>
                  </a:cubicBezTo>
                  <a:cubicBezTo>
                    <a:pt x="8260" y="1763"/>
                    <a:pt x="8202" y="1769"/>
                    <a:pt x="8144" y="1780"/>
                  </a:cubicBezTo>
                  <a:lnTo>
                    <a:pt x="6858" y="2018"/>
                  </a:lnTo>
                  <a:lnTo>
                    <a:pt x="6799" y="1744"/>
                  </a:lnTo>
                  <a:cubicBezTo>
                    <a:pt x="6746" y="1459"/>
                    <a:pt x="6506" y="1258"/>
                    <a:pt x="6227" y="1258"/>
                  </a:cubicBezTo>
                  <a:cubicBezTo>
                    <a:pt x="6192" y="1258"/>
                    <a:pt x="6156" y="1261"/>
                    <a:pt x="6120" y="1268"/>
                  </a:cubicBezTo>
                  <a:lnTo>
                    <a:pt x="5180" y="1435"/>
                  </a:lnTo>
                  <a:cubicBezTo>
                    <a:pt x="5227" y="1268"/>
                    <a:pt x="5239" y="1089"/>
                    <a:pt x="5203" y="911"/>
                  </a:cubicBezTo>
                  <a:cubicBezTo>
                    <a:pt x="5118" y="380"/>
                    <a:pt x="4655" y="0"/>
                    <a:pt x="4133" y="0"/>
                  </a:cubicBez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2"/>
            <p:cNvSpPr/>
            <p:nvPr/>
          </p:nvSpPr>
          <p:spPr>
            <a:xfrm>
              <a:off x="2742600" y="3425875"/>
              <a:ext cx="46600" cy="38625"/>
            </a:xfrm>
            <a:custGeom>
              <a:rect b="b" l="l" r="r" t="t"/>
              <a:pathLst>
                <a:path extrusionOk="0" h="1545" w="1864">
                  <a:moveTo>
                    <a:pt x="1014" y="0"/>
                  </a:moveTo>
                  <a:cubicBezTo>
                    <a:pt x="970" y="0"/>
                    <a:pt x="926" y="4"/>
                    <a:pt x="881" y="11"/>
                  </a:cubicBezTo>
                  <a:cubicBezTo>
                    <a:pt x="191" y="130"/>
                    <a:pt x="0" y="1011"/>
                    <a:pt x="572" y="1404"/>
                  </a:cubicBezTo>
                  <a:cubicBezTo>
                    <a:pt x="710" y="1501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0"/>
                  </a:cubicBezTo>
                  <a:cubicBezTo>
                    <a:pt x="1700" y="258"/>
                    <a:pt x="1378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2"/>
            <p:cNvSpPr/>
            <p:nvPr/>
          </p:nvSpPr>
          <p:spPr>
            <a:xfrm>
              <a:off x="2795100" y="3414475"/>
              <a:ext cx="97350" cy="33750"/>
            </a:xfrm>
            <a:custGeom>
              <a:rect b="b" l="l" r="r" t="t"/>
              <a:pathLst>
                <a:path extrusionOk="0" h="1350" w="3894">
                  <a:moveTo>
                    <a:pt x="3284" y="0"/>
                  </a:moveTo>
                  <a:cubicBezTo>
                    <a:pt x="3246" y="0"/>
                    <a:pt x="3206" y="5"/>
                    <a:pt x="3163" y="15"/>
                  </a:cubicBezTo>
                  <a:lnTo>
                    <a:pt x="3163" y="3"/>
                  </a:lnTo>
                  <a:lnTo>
                    <a:pt x="567" y="479"/>
                  </a:lnTo>
                  <a:cubicBezTo>
                    <a:pt x="1" y="557"/>
                    <a:pt x="108" y="1349"/>
                    <a:pt x="608" y="1349"/>
                  </a:cubicBezTo>
                  <a:cubicBezTo>
                    <a:pt x="644" y="1349"/>
                    <a:pt x="682" y="1345"/>
                    <a:pt x="722" y="1337"/>
                  </a:cubicBezTo>
                  <a:lnTo>
                    <a:pt x="3318" y="872"/>
                  </a:lnTo>
                  <a:cubicBezTo>
                    <a:pt x="3893" y="817"/>
                    <a:pt x="3790" y="0"/>
                    <a:pt x="3284" y="0"/>
                  </a:cubicBez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2"/>
            <p:cNvSpPr/>
            <p:nvPr/>
          </p:nvSpPr>
          <p:spPr>
            <a:xfrm>
              <a:off x="2752425" y="3479650"/>
              <a:ext cx="46600" cy="38725"/>
            </a:xfrm>
            <a:custGeom>
              <a:rect b="b" l="l" r="r" t="t"/>
              <a:pathLst>
                <a:path extrusionOk="0" h="1549" w="1864">
                  <a:moveTo>
                    <a:pt x="1026" y="1"/>
                  </a:moveTo>
                  <a:cubicBezTo>
                    <a:pt x="979" y="1"/>
                    <a:pt x="930" y="6"/>
                    <a:pt x="881" y="15"/>
                  </a:cubicBezTo>
                  <a:cubicBezTo>
                    <a:pt x="203" y="134"/>
                    <a:pt x="0" y="1015"/>
                    <a:pt x="572" y="1408"/>
                  </a:cubicBezTo>
                  <a:cubicBezTo>
                    <a:pt x="710" y="1505"/>
                    <a:pt x="860" y="1549"/>
                    <a:pt x="1007" y="1549"/>
                  </a:cubicBezTo>
                  <a:cubicBezTo>
                    <a:pt x="1454" y="1549"/>
                    <a:pt x="1864" y="1146"/>
                    <a:pt x="1774" y="635"/>
                  </a:cubicBezTo>
                  <a:cubicBezTo>
                    <a:pt x="1701" y="267"/>
                    <a:pt x="1386" y="1"/>
                    <a:pt x="1026" y="1"/>
                  </a:cubicBez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2"/>
            <p:cNvSpPr/>
            <p:nvPr/>
          </p:nvSpPr>
          <p:spPr>
            <a:xfrm>
              <a:off x="2806300" y="3468350"/>
              <a:ext cx="93975" cy="33750"/>
            </a:xfrm>
            <a:custGeom>
              <a:rect b="b" l="l" r="r" t="t"/>
              <a:pathLst>
                <a:path extrusionOk="0" h="1350" w="3759">
                  <a:moveTo>
                    <a:pt x="3154" y="1"/>
                  </a:moveTo>
                  <a:cubicBezTo>
                    <a:pt x="3139" y="1"/>
                    <a:pt x="3123" y="2"/>
                    <a:pt x="3108" y="3"/>
                  </a:cubicBezTo>
                  <a:lnTo>
                    <a:pt x="512" y="467"/>
                  </a:lnTo>
                  <a:cubicBezTo>
                    <a:pt x="0" y="619"/>
                    <a:pt x="125" y="1350"/>
                    <a:pt x="631" y="1350"/>
                  </a:cubicBezTo>
                  <a:cubicBezTo>
                    <a:pt x="643" y="1350"/>
                    <a:pt x="655" y="1349"/>
                    <a:pt x="667" y="1348"/>
                  </a:cubicBezTo>
                  <a:lnTo>
                    <a:pt x="3262" y="872"/>
                  </a:lnTo>
                  <a:cubicBezTo>
                    <a:pt x="3759" y="722"/>
                    <a:pt x="3640" y="1"/>
                    <a:pt x="3154" y="1"/>
                  </a:cubicBez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2"/>
            <p:cNvSpPr/>
            <p:nvPr/>
          </p:nvSpPr>
          <p:spPr>
            <a:xfrm>
              <a:off x="2763125" y="3537175"/>
              <a:ext cx="46325" cy="38650"/>
            </a:xfrm>
            <a:custGeom>
              <a:rect b="b" l="l" r="r" t="t"/>
              <a:pathLst>
                <a:path extrusionOk="0" h="1546" w="1853">
                  <a:moveTo>
                    <a:pt x="1002" y="1"/>
                  </a:moveTo>
                  <a:cubicBezTo>
                    <a:pt x="959" y="1"/>
                    <a:pt x="914" y="5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2" y="1502"/>
                    <a:pt x="854" y="1546"/>
                    <a:pt x="1001" y="1546"/>
                  </a:cubicBezTo>
                  <a:cubicBezTo>
                    <a:pt x="1450" y="1546"/>
                    <a:pt x="1852" y="1145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2"/>
            <p:cNvSpPr/>
            <p:nvPr/>
          </p:nvSpPr>
          <p:spPr>
            <a:xfrm>
              <a:off x="2816800" y="3525850"/>
              <a:ext cx="94400" cy="33725"/>
            </a:xfrm>
            <a:custGeom>
              <a:rect b="b" l="l" r="r" t="t"/>
              <a:pathLst>
                <a:path extrusionOk="0" h="1349" w="3776">
                  <a:moveTo>
                    <a:pt x="3104" y="1"/>
                  </a:moveTo>
                  <a:lnTo>
                    <a:pt x="509" y="477"/>
                  </a:lnTo>
                  <a:cubicBezTo>
                    <a:pt x="1" y="616"/>
                    <a:pt x="120" y="1348"/>
                    <a:pt x="617" y="1348"/>
                  </a:cubicBezTo>
                  <a:cubicBezTo>
                    <a:pt x="632" y="1348"/>
                    <a:pt x="648" y="1348"/>
                    <a:pt x="664" y="1346"/>
                  </a:cubicBezTo>
                  <a:lnTo>
                    <a:pt x="3271" y="882"/>
                  </a:lnTo>
                  <a:cubicBezTo>
                    <a:pt x="3776" y="744"/>
                    <a:pt x="3662" y="10"/>
                    <a:pt x="3163" y="10"/>
                  </a:cubicBezTo>
                  <a:cubicBezTo>
                    <a:pt x="3144" y="10"/>
                    <a:pt x="3124" y="11"/>
                    <a:pt x="3104" y="13"/>
                  </a:cubicBezTo>
                  <a:lnTo>
                    <a:pt x="3104" y="1"/>
                  </a:ln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2"/>
            <p:cNvSpPr/>
            <p:nvPr/>
          </p:nvSpPr>
          <p:spPr>
            <a:xfrm>
              <a:off x="2718475" y="3776850"/>
              <a:ext cx="193200" cy="173725"/>
            </a:xfrm>
            <a:custGeom>
              <a:rect b="b" l="l" r="r" t="t"/>
              <a:pathLst>
                <a:path extrusionOk="0" h="6949" w="7728">
                  <a:moveTo>
                    <a:pt x="3944" y="0"/>
                  </a:moveTo>
                  <a:cubicBezTo>
                    <a:pt x="2912" y="0"/>
                    <a:pt x="1896" y="466"/>
                    <a:pt x="1215" y="1331"/>
                  </a:cubicBezTo>
                  <a:lnTo>
                    <a:pt x="6954" y="4963"/>
                  </a:lnTo>
                  <a:cubicBezTo>
                    <a:pt x="7728" y="3391"/>
                    <a:pt x="7240" y="1474"/>
                    <a:pt x="5775" y="534"/>
                  </a:cubicBezTo>
                  <a:cubicBezTo>
                    <a:pt x="5207" y="173"/>
                    <a:pt x="4573" y="0"/>
                    <a:pt x="3944" y="0"/>
                  </a:cubicBezTo>
                  <a:close/>
                  <a:moveTo>
                    <a:pt x="810" y="1974"/>
                  </a:moveTo>
                  <a:lnTo>
                    <a:pt x="810" y="1974"/>
                  </a:lnTo>
                  <a:cubicBezTo>
                    <a:pt x="1" y="3546"/>
                    <a:pt x="525" y="5475"/>
                    <a:pt x="2013" y="6415"/>
                  </a:cubicBezTo>
                  <a:cubicBezTo>
                    <a:pt x="2580" y="6775"/>
                    <a:pt x="3213" y="6948"/>
                    <a:pt x="3839" y="6948"/>
                  </a:cubicBezTo>
                  <a:cubicBezTo>
                    <a:pt x="4870" y="6948"/>
                    <a:pt x="5883" y="6480"/>
                    <a:pt x="6549" y="5606"/>
                  </a:cubicBezTo>
                  <a:lnTo>
                    <a:pt x="810" y="1974"/>
                  </a:ln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2"/>
            <p:cNvSpPr/>
            <p:nvPr/>
          </p:nvSpPr>
          <p:spPr>
            <a:xfrm>
              <a:off x="3081925" y="3402925"/>
              <a:ext cx="152125" cy="141100"/>
            </a:xfrm>
            <a:custGeom>
              <a:rect b="b" l="l" r="r" t="t"/>
              <a:pathLst>
                <a:path extrusionOk="0" h="5644" w="6085">
                  <a:moveTo>
                    <a:pt x="3608" y="1"/>
                  </a:moveTo>
                  <a:lnTo>
                    <a:pt x="1215" y="1632"/>
                  </a:lnTo>
                  <a:cubicBezTo>
                    <a:pt x="250" y="2287"/>
                    <a:pt x="0" y="3596"/>
                    <a:pt x="667" y="4561"/>
                  </a:cubicBezTo>
                  <a:lnTo>
                    <a:pt x="774" y="4727"/>
                  </a:lnTo>
                  <a:cubicBezTo>
                    <a:pt x="1184" y="5323"/>
                    <a:pt x="1849" y="5644"/>
                    <a:pt x="2525" y="5644"/>
                  </a:cubicBezTo>
                  <a:cubicBezTo>
                    <a:pt x="2931" y="5644"/>
                    <a:pt x="3342" y="5528"/>
                    <a:pt x="3703" y="5287"/>
                  </a:cubicBezTo>
                  <a:lnTo>
                    <a:pt x="6084" y="3656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2"/>
            <p:cNvSpPr/>
            <p:nvPr/>
          </p:nvSpPr>
          <p:spPr>
            <a:xfrm>
              <a:off x="3184900" y="3344700"/>
              <a:ext cx="152125" cy="141000"/>
            </a:xfrm>
            <a:custGeom>
              <a:rect b="b" l="l" r="r" t="t"/>
              <a:pathLst>
                <a:path extrusionOk="0" h="5640" w="6085">
                  <a:moveTo>
                    <a:pt x="3578" y="0"/>
                  </a:moveTo>
                  <a:cubicBezTo>
                    <a:pt x="3170" y="0"/>
                    <a:pt x="2757" y="118"/>
                    <a:pt x="2394" y="365"/>
                  </a:cubicBezTo>
                  <a:lnTo>
                    <a:pt x="1" y="1996"/>
                  </a:lnTo>
                  <a:lnTo>
                    <a:pt x="2477" y="5640"/>
                  </a:lnTo>
                  <a:lnTo>
                    <a:pt x="4871" y="4008"/>
                  </a:lnTo>
                  <a:cubicBezTo>
                    <a:pt x="5835" y="3354"/>
                    <a:pt x="6085" y="2044"/>
                    <a:pt x="5430" y="1091"/>
                  </a:cubicBezTo>
                  <a:lnTo>
                    <a:pt x="5323" y="925"/>
                  </a:lnTo>
                  <a:cubicBezTo>
                    <a:pt x="4915" y="324"/>
                    <a:pt x="4252" y="0"/>
                    <a:pt x="3578" y="0"/>
                  </a:cubicBez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2"/>
            <p:cNvSpPr/>
            <p:nvPr/>
          </p:nvSpPr>
          <p:spPr>
            <a:xfrm>
              <a:off x="3037575" y="3693975"/>
              <a:ext cx="268200" cy="267150"/>
            </a:xfrm>
            <a:custGeom>
              <a:rect b="b" l="l" r="r" t="t"/>
              <a:pathLst>
                <a:path extrusionOk="0" h="10686" w="10728">
                  <a:moveTo>
                    <a:pt x="5016" y="0"/>
                  </a:moveTo>
                  <a:cubicBezTo>
                    <a:pt x="4831" y="0"/>
                    <a:pt x="4666" y="137"/>
                    <a:pt x="4644" y="324"/>
                  </a:cubicBezTo>
                  <a:lnTo>
                    <a:pt x="4191" y="3813"/>
                  </a:lnTo>
                  <a:lnTo>
                    <a:pt x="703" y="3349"/>
                  </a:lnTo>
                  <a:cubicBezTo>
                    <a:pt x="688" y="3347"/>
                    <a:pt x="673" y="3346"/>
                    <a:pt x="659" y="3346"/>
                  </a:cubicBezTo>
                  <a:cubicBezTo>
                    <a:pt x="473" y="3346"/>
                    <a:pt x="308" y="3482"/>
                    <a:pt x="286" y="3670"/>
                  </a:cubicBezTo>
                  <a:lnTo>
                    <a:pt x="24" y="5647"/>
                  </a:lnTo>
                  <a:cubicBezTo>
                    <a:pt x="0" y="5849"/>
                    <a:pt x="143" y="6028"/>
                    <a:pt x="346" y="6063"/>
                  </a:cubicBezTo>
                  <a:lnTo>
                    <a:pt x="3834" y="6528"/>
                  </a:lnTo>
                  <a:lnTo>
                    <a:pt x="3370" y="10004"/>
                  </a:lnTo>
                  <a:cubicBezTo>
                    <a:pt x="3334" y="10207"/>
                    <a:pt x="3477" y="10397"/>
                    <a:pt x="3691" y="10421"/>
                  </a:cubicBezTo>
                  <a:lnTo>
                    <a:pt x="5668" y="10683"/>
                  </a:lnTo>
                  <a:cubicBezTo>
                    <a:pt x="5682" y="10685"/>
                    <a:pt x="5697" y="10685"/>
                    <a:pt x="5712" y="10685"/>
                  </a:cubicBezTo>
                  <a:cubicBezTo>
                    <a:pt x="5895" y="10685"/>
                    <a:pt x="6051" y="10549"/>
                    <a:pt x="6084" y="10361"/>
                  </a:cubicBezTo>
                  <a:lnTo>
                    <a:pt x="6537" y="6873"/>
                  </a:lnTo>
                  <a:lnTo>
                    <a:pt x="10025" y="7337"/>
                  </a:lnTo>
                  <a:cubicBezTo>
                    <a:pt x="10040" y="7339"/>
                    <a:pt x="10055" y="7340"/>
                    <a:pt x="10069" y="7340"/>
                  </a:cubicBezTo>
                  <a:cubicBezTo>
                    <a:pt x="10253" y="7340"/>
                    <a:pt x="10409" y="7203"/>
                    <a:pt x="10442" y="7016"/>
                  </a:cubicBezTo>
                  <a:lnTo>
                    <a:pt x="10704" y="5039"/>
                  </a:lnTo>
                  <a:cubicBezTo>
                    <a:pt x="10728" y="4837"/>
                    <a:pt x="10585" y="4646"/>
                    <a:pt x="10383" y="4623"/>
                  </a:cubicBezTo>
                  <a:lnTo>
                    <a:pt x="6894" y="4170"/>
                  </a:lnTo>
                  <a:lnTo>
                    <a:pt x="7358" y="682"/>
                  </a:lnTo>
                  <a:cubicBezTo>
                    <a:pt x="7382" y="479"/>
                    <a:pt x="7239" y="289"/>
                    <a:pt x="7037" y="265"/>
                  </a:cubicBezTo>
                  <a:lnTo>
                    <a:pt x="5060" y="3"/>
                  </a:lnTo>
                  <a:cubicBezTo>
                    <a:pt x="5046" y="1"/>
                    <a:pt x="5031" y="0"/>
                    <a:pt x="5016" y="0"/>
                  </a:cubicBez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2"/>
            <p:cNvSpPr/>
            <p:nvPr/>
          </p:nvSpPr>
          <p:spPr>
            <a:xfrm>
              <a:off x="2694675" y="4098125"/>
              <a:ext cx="271175" cy="338025"/>
            </a:xfrm>
            <a:custGeom>
              <a:rect b="b" l="l" r="r" t="t"/>
              <a:pathLst>
                <a:path extrusionOk="0" h="13521" w="10847">
                  <a:moveTo>
                    <a:pt x="4152" y="435"/>
                  </a:moveTo>
                  <a:cubicBezTo>
                    <a:pt x="4440" y="435"/>
                    <a:pt x="4723" y="608"/>
                    <a:pt x="4775" y="994"/>
                  </a:cubicBezTo>
                  <a:cubicBezTo>
                    <a:pt x="4810" y="1184"/>
                    <a:pt x="4751" y="1387"/>
                    <a:pt x="4620" y="1542"/>
                  </a:cubicBezTo>
                  <a:lnTo>
                    <a:pt x="3834" y="1684"/>
                  </a:lnTo>
                  <a:cubicBezTo>
                    <a:pt x="3667" y="1589"/>
                    <a:pt x="3536" y="1434"/>
                    <a:pt x="3501" y="1244"/>
                  </a:cubicBezTo>
                  <a:lnTo>
                    <a:pt x="3501" y="1232"/>
                  </a:lnTo>
                  <a:cubicBezTo>
                    <a:pt x="3386" y="732"/>
                    <a:pt x="3773" y="435"/>
                    <a:pt x="4152" y="435"/>
                  </a:cubicBezTo>
                  <a:close/>
                  <a:moveTo>
                    <a:pt x="7868" y="2746"/>
                  </a:moveTo>
                  <a:cubicBezTo>
                    <a:pt x="8125" y="2746"/>
                    <a:pt x="8352" y="2934"/>
                    <a:pt x="8394" y="3196"/>
                  </a:cubicBezTo>
                  <a:lnTo>
                    <a:pt x="9775" y="10757"/>
                  </a:lnTo>
                  <a:cubicBezTo>
                    <a:pt x="9835" y="11055"/>
                    <a:pt x="9632" y="11340"/>
                    <a:pt x="9335" y="11400"/>
                  </a:cubicBezTo>
                  <a:lnTo>
                    <a:pt x="3072" y="12543"/>
                  </a:lnTo>
                  <a:cubicBezTo>
                    <a:pt x="3041" y="12548"/>
                    <a:pt x="3011" y="12550"/>
                    <a:pt x="2981" y="12550"/>
                  </a:cubicBezTo>
                  <a:cubicBezTo>
                    <a:pt x="2718" y="12550"/>
                    <a:pt x="2484" y="12369"/>
                    <a:pt x="2441" y="12102"/>
                  </a:cubicBezTo>
                  <a:lnTo>
                    <a:pt x="1060" y="4530"/>
                  </a:lnTo>
                  <a:cubicBezTo>
                    <a:pt x="1000" y="4232"/>
                    <a:pt x="1203" y="3947"/>
                    <a:pt x="1500" y="3899"/>
                  </a:cubicBezTo>
                  <a:lnTo>
                    <a:pt x="2251" y="3768"/>
                  </a:lnTo>
                  <a:cubicBezTo>
                    <a:pt x="2282" y="3968"/>
                    <a:pt x="2463" y="4121"/>
                    <a:pt x="2669" y="4121"/>
                  </a:cubicBezTo>
                  <a:cubicBezTo>
                    <a:pt x="2696" y="4121"/>
                    <a:pt x="2723" y="4119"/>
                    <a:pt x="2751" y="4113"/>
                  </a:cubicBezTo>
                  <a:lnTo>
                    <a:pt x="6668" y="3399"/>
                  </a:lnTo>
                  <a:cubicBezTo>
                    <a:pt x="6906" y="3351"/>
                    <a:pt x="7061" y="3125"/>
                    <a:pt x="7013" y="2887"/>
                  </a:cubicBezTo>
                  <a:lnTo>
                    <a:pt x="7763" y="2756"/>
                  </a:lnTo>
                  <a:cubicBezTo>
                    <a:pt x="7798" y="2749"/>
                    <a:pt x="7833" y="2746"/>
                    <a:pt x="7868" y="2746"/>
                  </a:cubicBezTo>
                  <a:close/>
                  <a:moveTo>
                    <a:pt x="4133" y="0"/>
                  </a:moveTo>
                  <a:cubicBezTo>
                    <a:pt x="4070" y="0"/>
                    <a:pt x="4006" y="6"/>
                    <a:pt x="3941" y="18"/>
                  </a:cubicBezTo>
                  <a:cubicBezTo>
                    <a:pt x="3346" y="125"/>
                    <a:pt x="2953" y="708"/>
                    <a:pt x="3072" y="1303"/>
                  </a:cubicBezTo>
                  <a:cubicBezTo>
                    <a:pt x="3096" y="1482"/>
                    <a:pt x="3179" y="1637"/>
                    <a:pt x="3286" y="1780"/>
                  </a:cubicBezTo>
                  <a:lnTo>
                    <a:pt x="2513" y="1923"/>
                  </a:lnTo>
                  <a:cubicBezTo>
                    <a:pt x="2191" y="1982"/>
                    <a:pt x="1977" y="2292"/>
                    <a:pt x="2036" y="2601"/>
                  </a:cubicBezTo>
                  <a:lnTo>
                    <a:pt x="2084" y="2887"/>
                  </a:lnTo>
                  <a:lnTo>
                    <a:pt x="798" y="3125"/>
                  </a:lnTo>
                  <a:cubicBezTo>
                    <a:pt x="322" y="3208"/>
                    <a:pt x="0" y="3673"/>
                    <a:pt x="84" y="4161"/>
                  </a:cubicBezTo>
                  <a:lnTo>
                    <a:pt x="1655" y="12793"/>
                  </a:lnTo>
                  <a:cubicBezTo>
                    <a:pt x="1740" y="13218"/>
                    <a:pt x="2120" y="13520"/>
                    <a:pt x="2548" y="13520"/>
                  </a:cubicBezTo>
                  <a:cubicBezTo>
                    <a:pt x="2599" y="13520"/>
                    <a:pt x="2651" y="13516"/>
                    <a:pt x="2703" y="13507"/>
                  </a:cubicBezTo>
                  <a:lnTo>
                    <a:pt x="10037" y="12162"/>
                  </a:lnTo>
                  <a:cubicBezTo>
                    <a:pt x="10525" y="12079"/>
                    <a:pt x="10847" y="11602"/>
                    <a:pt x="10752" y="11126"/>
                  </a:cubicBezTo>
                  <a:lnTo>
                    <a:pt x="9180" y="2494"/>
                  </a:lnTo>
                  <a:cubicBezTo>
                    <a:pt x="9107" y="2064"/>
                    <a:pt x="8737" y="1763"/>
                    <a:pt x="8316" y="1763"/>
                  </a:cubicBezTo>
                  <a:cubicBezTo>
                    <a:pt x="8260" y="1763"/>
                    <a:pt x="8202" y="1768"/>
                    <a:pt x="8144" y="1780"/>
                  </a:cubicBezTo>
                  <a:lnTo>
                    <a:pt x="6858" y="2018"/>
                  </a:lnTo>
                  <a:lnTo>
                    <a:pt x="6799" y="1732"/>
                  </a:lnTo>
                  <a:cubicBezTo>
                    <a:pt x="6745" y="1451"/>
                    <a:pt x="6495" y="1249"/>
                    <a:pt x="6210" y="1249"/>
                  </a:cubicBezTo>
                  <a:cubicBezTo>
                    <a:pt x="6180" y="1249"/>
                    <a:pt x="6150" y="1251"/>
                    <a:pt x="6120" y="1256"/>
                  </a:cubicBezTo>
                  <a:lnTo>
                    <a:pt x="5180" y="1434"/>
                  </a:lnTo>
                  <a:cubicBezTo>
                    <a:pt x="5227" y="1268"/>
                    <a:pt x="5239" y="1089"/>
                    <a:pt x="5203" y="910"/>
                  </a:cubicBezTo>
                  <a:cubicBezTo>
                    <a:pt x="5118" y="380"/>
                    <a:pt x="4655" y="0"/>
                    <a:pt x="4133" y="0"/>
                  </a:cubicBez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2"/>
            <p:cNvSpPr/>
            <p:nvPr/>
          </p:nvSpPr>
          <p:spPr>
            <a:xfrm>
              <a:off x="2742600" y="4220000"/>
              <a:ext cx="46600" cy="38650"/>
            </a:xfrm>
            <a:custGeom>
              <a:rect b="b" l="l" r="r" t="t"/>
              <a:pathLst>
                <a:path extrusionOk="0" h="1546" w="1864">
                  <a:moveTo>
                    <a:pt x="1011" y="1"/>
                  </a:moveTo>
                  <a:cubicBezTo>
                    <a:pt x="968" y="1"/>
                    <a:pt x="924" y="5"/>
                    <a:pt x="881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69" y="1"/>
                    <a:pt x="1011" y="1"/>
                  </a:cubicBez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2"/>
            <p:cNvSpPr/>
            <p:nvPr/>
          </p:nvSpPr>
          <p:spPr>
            <a:xfrm>
              <a:off x="2795525" y="4208650"/>
              <a:ext cx="96375" cy="33625"/>
            </a:xfrm>
            <a:custGeom>
              <a:rect b="b" l="l" r="r" t="t"/>
              <a:pathLst>
                <a:path extrusionOk="0" h="1345" w="3855">
                  <a:moveTo>
                    <a:pt x="3260" y="1"/>
                  </a:moveTo>
                  <a:cubicBezTo>
                    <a:pt x="3224" y="1"/>
                    <a:pt x="3186" y="5"/>
                    <a:pt x="3146" y="14"/>
                  </a:cubicBezTo>
                  <a:lnTo>
                    <a:pt x="550" y="478"/>
                  </a:lnTo>
                  <a:cubicBezTo>
                    <a:pt x="1" y="579"/>
                    <a:pt x="117" y="1345"/>
                    <a:pt x="609" y="1345"/>
                  </a:cubicBezTo>
                  <a:cubicBezTo>
                    <a:pt x="639" y="1345"/>
                    <a:pt x="671" y="1342"/>
                    <a:pt x="705" y="1335"/>
                  </a:cubicBezTo>
                  <a:lnTo>
                    <a:pt x="3289" y="871"/>
                  </a:lnTo>
                  <a:cubicBezTo>
                    <a:pt x="3855" y="793"/>
                    <a:pt x="3758" y="1"/>
                    <a:pt x="3260" y="1"/>
                  </a:cubicBez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2"/>
            <p:cNvSpPr/>
            <p:nvPr/>
          </p:nvSpPr>
          <p:spPr>
            <a:xfrm>
              <a:off x="2752425" y="4273875"/>
              <a:ext cx="46600" cy="38650"/>
            </a:xfrm>
            <a:custGeom>
              <a:rect b="b" l="l" r="r" t="t"/>
              <a:pathLst>
                <a:path extrusionOk="0" h="1546" w="1864">
                  <a:moveTo>
                    <a:pt x="1014" y="1"/>
                  </a:moveTo>
                  <a:cubicBezTo>
                    <a:pt x="970" y="1"/>
                    <a:pt x="926" y="5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0" y="1546"/>
                    <a:pt x="1007" y="1546"/>
                  </a:cubicBezTo>
                  <a:cubicBezTo>
                    <a:pt x="1454" y="1546"/>
                    <a:pt x="1864" y="1142"/>
                    <a:pt x="1774" y="631"/>
                  </a:cubicBezTo>
                  <a:cubicBezTo>
                    <a:pt x="1700" y="259"/>
                    <a:pt x="1378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2"/>
            <p:cNvSpPr/>
            <p:nvPr/>
          </p:nvSpPr>
          <p:spPr>
            <a:xfrm>
              <a:off x="2806300" y="4262500"/>
              <a:ext cx="93975" cy="33750"/>
            </a:xfrm>
            <a:custGeom>
              <a:rect b="b" l="l" r="r" t="t"/>
              <a:pathLst>
                <a:path extrusionOk="0" h="1350" w="3759">
                  <a:moveTo>
                    <a:pt x="3154" y="1"/>
                  </a:moveTo>
                  <a:cubicBezTo>
                    <a:pt x="3139" y="1"/>
                    <a:pt x="3123" y="1"/>
                    <a:pt x="3108" y="3"/>
                  </a:cubicBezTo>
                  <a:lnTo>
                    <a:pt x="512" y="467"/>
                  </a:lnTo>
                  <a:cubicBezTo>
                    <a:pt x="0" y="618"/>
                    <a:pt x="125" y="1349"/>
                    <a:pt x="631" y="1349"/>
                  </a:cubicBezTo>
                  <a:cubicBezTo>
                    <a:pt x="643" y="1349"/>
                    <a:pt x="655" y="1349"/>
                    <a:pt x="667" y="1348"/>
                  </a:cubicBezTo>
                  <a:lnTo>
                    <a:pt x="3262" y="872"/>
                  </a:lnTo>
                  <a:cubicBezTo>
                    <a:pt x="3759" y="722"/>
                    <a:pt x="3640" y="1"/>
                    <a:pt x="3154" y="1"/>
                  </a:cubicBez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2"/>
            <p:cNvSpPr/>
            <p:nvPr/>
          </p:nvSpPr>
          <p:spPr>
            <a:xfrm>
              <a:off x="2763125" y="4331350"/>
              <a:ext cx="46325" cy="38925"/>
            </a:xfrm>
            <a:custGeom>
              <a:rect b="b" l="l" r="r" t="t"/>
              <a:pathLst>
                <a:path extrusionOk="0" h="1557" w="1853">
                  <a:moveTo>
                    <a:pt x="998" y="0"/>
                  </a:moveTo>
                  <a:cubicBezTo>
                    <a:pt x="956" y="0"/>
                    <a:pt x="913" y="4"/>
                    <a:pt x="870" y="11"/>
                  </a:cubicBezTo>
                  <a:cubicBezTo>
                    <a:pt x="191" y="130"/>
                    <a:pt x="1" y="1011"/>
                    <a:pt x="560" y="1416"/>
                  </a:cubicBezTo>
                  <a:cubicBezTo>
                    <a:pt x="701" y="1513"/>
                    <a:pt x="853" y="1556"/>
                    <a:pt x="1000" y="1556"/>
                  </a:cubicBezTo>
                  <a:cubicBezTo>
                    <a:pt x="1449" y="1556"/>
                    <a:pt x="1853" y="1153"/>
                    <a:pt x="1763" y="642"/>
                  </a:cubicBezTo>
                  <a:cubicBezTo>
                    <a:pt x="1699" y="268"/>
                    <a:pt x="1367" y="0"/>
                    <a:pt x="998" y="0"/>
                  </a:cubicBez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2"/>
            <p:cNvSpPr/>
            <p:nvPr/>
          </p:nvSpPr>
          <p:spPr>
            <a:xfrm>
              <a:off x="2816675" y="4319925"/>
              <a:ext cx="94825" cy="33850"/>
            </a:xfrm>
            <a:custGeom>
              <a:rect b="b" l="l" r="r" t="t"/>
              <a:pathLst>
                <a:path extrusionOk="0" h="1354" w="3793">
                  <a:moveTo>
                    <a:pt x="3168" y="1"/>
                  </a:moveTo>
                  <a:cubicBezTo>
                    <a:pt x="3149" y="1"/>
                    <a:pt x="3129" y="2"/>
                    <a:pt x="3109" y="4"/>
                  </a:cubicBezTo>
                  <a:lnTo>
                    <a:pt x="514" y="480"/>
                  </a:lnTo>
                  <a:cubicBezTo>
                    <a:pt x="1" y="605"/>
                    <a:pt x="110" y="1354"/>
                    <a:pt x="602" y="1354"/>
                  </a:cubicBezTo>
                  <a:cubicBezTo>
                    <a:pt x="623" y="1354"/>
                    <a:pt x="646" y="1352"/>
                    <a:pt x="669" y="1349"/>
                  </a:cubicBezTo>
                  <a:lnTo>
                    <a:pt x="3276" y="885"/>
                  </a:lnTo>
                  <a:cubicBezTo>
                    <a:pt x="3793" y="747"/>
                    <a:pt x="3678" y="1"/>
                    <a:pt x="3168" y="1"/>
                  </a:cubicBez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2"/>
            <p:cNvSpPr/>
            <p:nvPr/>
          </p:nvSpPr>
          <p:spPr>
            <a:xfrm>
              <a:off x="2718475" y="4570700"/>
              <a:ext cx="194100" cy="174025"/>
            </a:xfrm>
            <a:custGeom>
              <a:rect b="b" l="l" r="r" t="t"/>
              <a:pathLst>
                <a:path extrusionOk="0" h="6961" w="7764">
                  <a:moveTo>
                    <a:pt x="3925" y="1"/>
                  </a:moveTo>
                  <a:cubicBezTo>
                    <a:pt x="2894" y="1"/>
                    <a:pt x="1882" y="469"/>
                    <a:pt x="1215" y="1343"/>
                  </a:cubicBezTo>
                  <a:lnTo>
                    <a:pt x="6954" y="4975"/>
                  </a:lnTo>
                  <a:cubicBezTo>
                    <a:pt x="7764" y="3403"/>
                    <a:pt x="7240" y="1474"/>
                    <a:pt x="5752" y="534"/>
                  </a:cubicBezTo>
                  <a:cubicBezTo>
                    <a:pt x="5185" y="174"/>
                    <a:pt x="4551" y="1"/>
                    <a:pt x="3925" y="1"/>
                  </a:cubicBezTo>
                  <a:close/>
                  <a:moveTo>
                    <a:pt x="810" y="1986"/>
                  </a:moveTo>
                  <a:lnTo>
                    <a:pt x="810" y="1986"/>
                  </a:lnTo>
                  <a:cubicBezTo>
                    <a:pt x="1" y="3558"/>
                    <a:pt x="525" y="5487"/>
                    <a:pt x="2013" y="6427"/>
                  </a:cubicBezTo>
                  <a:cubicBezTo>
                    <a:pt x="2580" y="6787"/>
                    <a:pt x="3213" y="6960"/>
                    <a:pt x="3839" y="6960"/>
                  </a:cubicBezTo>
                  <a:cubicBezTo>
                    <a:pt x="4870" y="6960"/>
                    <a:pt x="5883" y="6492"/>
                    <a:pt x="6549" y="5618"/>
                  </a:cubicBezTo>
                  <a:lnTo>
                    <a:pt x="810" y="1986"/>
                  </a:ln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2"/>
            <p:cNvSpPr/>
            <p:nvPr/>
          </p:nvSpPr>
          <p:spPr>
            <a:xfrm>
              <a:off x="3082225" y="4197375"/>
              <a:ext cx="151825" cy="141000"/>
            </a:xfrm>
            <a:custGeom>
              <a:rect b="b" l="l" r="r" t="t"/>
              <a:pathLst>
                <a:path extrusionOk="0" h="5640" w="6073">
                  <a:moveTo>
                    <a:pt x="3596" y="0"/>
                  </a:moveTo>
                  <a:lnTo>
                    <a:pt x="1203" y="1632"/>
                  </a:lnTo>
                  <a:cubicBezTo>
                    <a:pt x="250" y="2286"/>
                    <a:pt x="0" y="3596"/>
                    <a:pt x="655" y="4560"/>
                  </a:cubicBezTo>
                  <a:lnTo>
                    <a:pt x="762" y="4715"/>
                  </a:lnTo>
                  <a:cubicBezTo>
                    <a:pt x="1170" y="5316"/>
                    <a:pt x="1833" y="5640"/>
                    <a:pt x="2507" y="5640"/>
                  </a:cubicBezTo>
                  <a:cubicBezTo>
                    <a:pt x="2915" y="5640"/>
                    <a:pt x="3328" y="5522"/>
                    <a:pt x="3691" y="5275"/>
                  </a:cubicBezTo>
                  <a:lnTo>
                    <a:pt x="6072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2"/>
            <p:cNvSpPr/>
            <p:nvPr/>
          </p:nvSpPr>
          <p:spPr>
            <a:xfrm>
              <a:off x="3184900" y="4138825"/>
              <a:ext cx="152125" cy="141025"/>
            </a:xfrm>
            <a:custGeom>
              <a:rect b="b" l="l" r="r" t="t"/>
              <a:pathLst>
                <a:path extrusionOk="0" h="5641" w="6085">
                  <a:moveTo>
                    <a:pt x="3578" y="1"/>
                  </a:moveTo>
                  <a:cubicBezTo>
                    <a:pt x="3170" y="1"/>
                    <a:pt x="2757" y="119"/>
                    <a:pt x="2394" y="366"/>
                  </a:cubicBezTo>
                  <a:lnTo>
                    <a:pt x="1" y="1997"/>
                  </a:lnTo>
                  <a:lnTo>
                    <a:pt x="2477" y="5640"/>
                  </a:lnTo>
                  <a:lnTo>
                    <a:pt x="4871" y="4009"/>
                  </a:lnTo>
                  <a:cubicBezTo>
                    <a:pt x="5835" y="3354"/>
                    <a:pt x="6085" y="2045"/>
                    <a:pt x="5430" y="1092"/>
                  </a:cubicBezTo>
                  <a:lnTo>
                    <a:pt x="5323" y="926"/>
                  </a:lnTo>
                  <a:cubicBezTo>
                    <a:pt x="4915" y="325"/>
                    <a:pt x="4252" y="1"/>
                    <a:pt x="3578" y="1"/>
                  </a:cubicBez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2"/>
            <p:cNvSpPr/>
            <p:nvPr/>
          </p:nvSpPr>
          <p:spPr>
            <a:xfrm>
              <a:off x="3037575" y="4488350"/>
              <a:ext cx="267900" cy="266925"/>
            </a:xfrm>
            <a:custGeom>
              <a:rect b="b" l="l" r="r" t="t"/>
              <a:pathLst>
                <a:path extrusionOk="0" h="10677" w="10716">
                  <a:moveTo>
                    <a:pt x="4998" y="0"/>
                  </a:moveTo>
                  <a:cubicBezTo>
                    <a:pt x="4820" y="0"/>
                    <a:pt x="4665" y="135"/>
                    <a:pt x="4644" y="327"/>
                  </a:cubicBezTo>
                  <a:lnTo>
                    <a:pt x="4179" y="3804"/>
                  </a:lnTo>
                  <a:lnTo>
                    <a:pt x="703" y="3339"/>
                  </a:lnTo>
                  <a:cubicBezTo>
                    <a:pt x="688" y="3338"/>
                    <a:pt x="673" y="3337"/>
                    <a:pt x="659" y="3337"/>
                  </a:cubicBezTo>
                  <a:cubicBezTo>
                    <a:pt x="473" y="3337"/>
                    <a:pt x="308" y="3473"/>
                    <a:pt x="286" y="3661"/>
                  </a:cubicBezTo>
                  <a:lnTo>
                    <a:pt x="24" y="5637"/>
                  </a:lnTo>
                  <a:cubicBezTo>
                    <a:pt x="0" y="5840"/>
                    <a:pt x="143" y="6030"/>
                    <a:pt x="346" y="6054"/>
                  </a:cubicBezTo>
                  <a:lnTo>
                    <a:pt x="3834" y="6518"/>
                  </a:lnTo>
                  <a:lnTo>
                    <a:pt x="3370" y="9995"/>
                  </a:lnTo>
                  <a:cubicBezTo>
                    <a:pt x="3334" y="10197"/>
                    <a:pt x="3477" y="10388"/>
                    <a:pt x="3691" y="10412"/>
                  </a:cubicBezTo>
                  <a:lnTo>
                    <a:pt x="5656" y="10674"/>
                  </a:lnTo>
                  <a:cubicBezTo>
                    <a:pt x="5671" y="10675"/>
                    <a:pt x="5685" y="10676"/>
                    <a:pt x="5700" y="10676"/>
                  </a:cubicBezTo>
                  <a:cubicBezTo>
                    <a:pt x="5885" y="10676"/>
                    <a:pt x="6050" y="10540"/>
                    <a:pt x="6072" y="10352"/>
                  </a:cubicBezTo>
                  <a:lnTo>
                    <a:pt x="6537" y="6876"/>
                  </a:lnTo>
                  <a:lnTo>
                    <a:pt x="10013" y="7328"/>
                  </a:lnTo>
                  <a:cubicBezTo>
                    <a:pt x="10033" y="7331"/>
                    <a:pt x="10053" y="7333"/>
                    <a:pt x="10072" y="7333"/>
                  </a:cubicBezTo>
                  <a:cubicBezTo>
                    <a:pt x="10251" y="7333"/>
                    <a:pt x="10409" y="7189"/>
                    <a:pt x="10430" y="7007"/>
                  </a:cubicBezTo>
                  <a:lnTo>
                    <a:pt x="10692" y="5042"/>
                  </a:lnTo>
                  <a:cubicBezTo>
                    <a:pt x="10716" y="4828"/>
                    <a:pt x="10573" y="4649"/>
                    <a:pt x="10371" y="4613"/>
                  </a:cubicBezTo>
                  <a:lnTo>
                    <a:pt x="6894" y="4161"/>
                  </a:lnTo>
                  <a:lnTo>
                    <a:pt x="7358" y="684"/>
                  </a:lnTo>
                  <a:cubicBezTo>
                    <a:pt x="7382" y="470"/>
                    <a:pt x="7239" y="291"/>
                    <a:pt x="7037" y="256"/>
                  </a:cubicBezTo>
                  <a:lnTo>
                    <a:pt x="5060" y="6"/>
                  </a:lnTo>
                  <a:cubicBezTo>
                    <a:pt x="5040" y="2"/>
                    <a:pt x="5019" y="0"/>
                    <a:pt x="4998" y="0"/>
                  </a:cubicBez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2"/>
            <p:cNvSpPr/>
            <p:nvPr/>
          </p:nvSpPr>
          <p:spPr>
            <a:xfrm>
              <a:off x="1900525" y="921825"/>
              <a:ext cx="270900" cy="337450"/>
            </a:xfrm>
            <a:custGeom>
              <a:rect b="b" l="l" r="r" t="t"/>
              <a:pathLst>
                <a:path extrusionOk="0" h="13498" w="10836">
                  <a:moveTo>
                    <a:pt x="4147" y="412"/>
                  </a:moveTo>
                  <a:cubicBezTo>
                    <a:pt x="4434" y="412"/>
                    <a:pt x="4718" y="584"/>
                    <a:pt x="4775" y="971"/>
                  </a:cubicBezTo>
                  <a:cubicBezTo>
                    <a:pt x="4799" y="1173"/>
                    <a:pt x="4751" y="1364"/>
                    <a:pt x="4620" y="1518"/>
                  </a:cubicBezTo>
                  <a:lnTo>
                    <a:pt x="3834" y="1661"/>
                  </a:lnTo>
                  <a:cubicBezTo>
                    <a:pt x="3656" y="1566"/>
                    <a:pt x="3537" y="1399"/>
                    <a:pt x="3501" y="1209"/>
                  </a:cubicBezTo>
                  <a:cubicBezTo>
                    <a:pt x="3386" y="709"/>
                    <a:pt x="3770" y="412"/>
                    <a:pt x="4147" y="412"/>
                  </a:cubicBezTo>
                  <a:close/>
                  <a:moveTo>
                    <a:pt x="7842" y="2726"/>
                  </a:moveTo>
                  <a:cubicBezTo>
                    <a:pt x="8105" y="2726"/>
                    <a:pt x="8340" y="2907"/>
                    <a:pt x="8382" y="3185"/>
                  </a:cubicBezTo>
                  <a:lnTo>
                    <a:pt x="9775" y="10746"/>
                  </a:lnTo>
                  <a:cubicBezTo>
                    <a:pt x="9823" y="11043"/>
                    <a:pt x="9633" y="11329"/>
                    <a:pt x="9323" y="11377"/>
                  </a:cubicBezTo>
                  <a:lnTo>
                    <a:pt x="3060" y="12520"/>
                  </a:lnTo>
                  <a:cubicBezTo>
                    <a:pt x="3025" y="12527"/>
                    <a:pt x="2990" y="12530"/>
                    <a:pt x="2956" y="12530"/>
                  </a:cubicBezTo>
                  <a:cubicBezTo>
                    <a:pt x="2699" y="12530"/>
                    <a:pt x="2471" y="12342"/>
                    <a:pt x="2429" y="12079"/>
                  </a:cubicBezTo>
                  <a:lnTo>
                    <a:pt x="1048" y="4507"/>
                  </a:lnTo>
                  <a:cubicBezTo>
                    <a:pt x="989" y="4209"/>
                    <a:pt x="1191" y="3935"/>
                    <a:pt x="1489" y="3876"/>
                  </a:cubicBezTo>
                  <a:lnTo>
                    <a:pt x="2239" y="3745"/>
                  </a:lnTo>
                  <a:cubicBezTo>
                    <a:pt x="2270" y="3954"/>
                    <a:pt x="2448" y="4099"/>
                    <a:pt x="2653" y="4099"/>
                  </a:cubicBezTo>
                  <a:cubicBezTo>
                    <a:pt x="2681" y="4099"/>
                    <a:pt x="2710" y="4096"/>
                    <a:pt x="2739" y="4090"/>
                  </a:cubicBezTo>
                  <a:lnTo>
                    <a:pt x="6656" y="3376"/>
                  </a:lnTo>
                  <a:cubicBezTo>
                    <a:pt x="6894" y="3340"/>
                    <a:pt x="7049" y="3114"/>
                    <a:pt x="7001" y="2876"/>
                  </a:cubicBezTo>
                  <a:lnTo>
                    <a:pt x="7751" y="2733"/>
                  </a:lnTo>
                  <a:cubicBezTo>
                    <a:pt x="7782" y="2728"/>
                    <a:pt x="7812" y="2726"/>
                    <a:pt x="7842" y="2726"/>
                  </a:cubicBezTo>
                  <a:close/>
                  <a:moveTo>
                    <a:pt x="4134" y="1"/>
                  </a:moveTo>
                  <a:cubicBezTo>
                    <a:pt x="4071" y="1"/>
                    <a:pt x="4006" y="6"/>
                    <a:pt x="3941" y="18"/>
                  </a:cubicBezTo>
                  <a:cubicBezTo>
                    <a:pt x="3346" y="125"/>
                    <a:pt x="2953" y="697"/>
                    <a:pt x="3072" y="1280"/>
                  </a:cubicBezTo>
                  <a:cubicBezTo>
                    <a:pt x="3096" y="1459"/>
                    <a:pt x="3167" y="1614"/>
                    <a:pt x="3275" y="1756"/>
                  </a:cubicBezTo>
                  <a:lnTo>
                    <a:pt x="2501" y="1899"/>
                  </a:lnTo>
                  <a:cubicBezTo>
                    <a:pt x="2191" y="1959"/>
                    <a:pt x="1977" y="2268"/>
                    <a:pt x="2036" y="2578"/>
                  </a:cubicBezTo>
                  <a:lnTo>
                    <a:pt x="2084" y="2864"/>
                  </a:lnTo>
                  <a:lnTo>
                    <a:pt x="798" y="3102"/>
                  </a:lnTo>
                  <a:cubicBezTo>
                    <a:pt x="310" y="3185"/>
                    <a:pt x="0" y="3650"/>
                    <a:pt x="84" y="4126"/>
                  </a:cubicBezTo>
                  <a:lnTo>
                    <a:pt x="1655" y="12758"/>
                  </a:lnTo>
                  <a:cubicBezTo>
                    <a:pt x="1741" y="13194"/>
                    <a:pt x="2111" y="13497"/>
                    <a:pt x="2537" y="13497"/>
                  </a:cubicBezTo>
                  <a:cubicBezTo>
                    <a:pt x="2588" y="13497"/>
                    <a:pt x="2639" y="13493"/>
                    <a:pt x="2691" y="13484"/>
                  </a:cubicBezTo>
                  <a:lnTo>
                    <a:pt x="10025" y="12139"/>
                  </a:lnTo>
                  <a:cubicBezTo>
                    <a:pt x="10514" y="12055"/>
                    <a:pt x="10835" y="11579"/>
                    <a:pt x="10752" y="11103"/>
                  </a:cubicBezTo>
                  <a:lnTo>
                    <a:pt x="9168" y="2483"/>
                  </a:lnTo>
                  <a:cubicBezTo>
                    <a:pt x="9094" y="2046"/>
                    <a:pt x="8715" y="1743"/>
                    <a:pt x="8287" y="1743"/>
                  </a:cubicBezTo>
                  <a:cubicBezTo>
                    <a:pt x="8236" y="1743"/>
                    <a:pt x="8184" y="1748"/>
                    <a:pt x="8132" y="1756"/>
                  </a:cubicBezTo>
                  <a:lnTo>
                    <a:pt x="6847" y="1995"/>
                  </a:lnTo>
                  <a:lnTo>
                    <a:pt x="6799" y="1721"/>
                  </a:lnTo>
                  <a:cubicBezTo>
                    <a:pt x="6746" y="1435"/>
                    <a:pt x="6506" y="1235"/>
                    <a:pt x="6228" y="1235"/>
                  </a:cubicBezTo>
                  <a:cubicBezTo>
                    <a:pt x="6192" y="1235"/>
                    <a:pt x="6156" y="1238"/>
                    <a:pt x="6120" y="1245"/>
                  </a:cubicBezTo>
                  <a:lnTo>
                    <a:pt x="5168" y="1411"/>
                  </a:lnTo>
                  <a:cubicBezTo>
                    <a:pt x="5227" y="1245"/>
                    <a:pt x="5239" y="1066"/>
                    <a:pt x="5203" y="899"/>
                  </a:cubicBezTo>
                  <a:cubicBezTo>
                    <a:pt x="5108" y="370"/>
                    <a:pt x="4646" y="1"/>
                    <a:pt x="4134" y="1"/>
                  </a:cubicBez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2"/>
            <p:cNvSpPr/>
            <p:nvPr/>
          </p:nvSpPr>
          <p:spPr>
            <a:xfrm>
              <a:off x="1948450" y="1043050"/>
              <a:ext cx="46550" cy="38675"/>
            </a:xfrm>
            <a:custGeom>
              <a:rect b="b" l="l" r="r" t="t"/>
              <a:pathLst>
                <a:path extrusionOk="0" h="1547" w="1862">
                  <a:moveTo>
                    <a:pt x="1015" y="1"/>
                  </a:moveTo>
                  <a:cubicBezTo>
                    <a:pt x="967" y="1"/>
                    <a:pt x="918" y="5"/>
                    <a:pt x="869" y="15"/>
                  </a:cubicBezTo>
                  <a:cubicBezTo>
                    <a:pt x="191" y="134"/>
                    <a:pt x="0" y="1015"/>
                    <a:pt x="572" y="1408"/>
                  </a:cubicBezTo>
                  <a:cubicBezTo>
                    <a:pt x="709" y="1504"/>
                    <a:pt x="857" y="1547"/>
                    <a:pt x="1002" y="1547"/>
                  </a:cubicBezTo>
                  <a:cubicBezTo>
                    <a:pt x="1450" y="1547"/>
                    <a:pt x="1861" y="1138"/>
                    <a:pt x="1762" y="634"/>
                  </a:cubicBezTo>
                  <a:cubicBezTo>
                    <a:pt x="1699" y="266"/>
                    <a:pt x="1377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2"/>
            <p:cNvSpPr/>
            <p:nvPr/>
          </p:nvSpPr>
          <p:spPr>
            <a:xfrm>
              <a:off x="2001300" y="1031775"/>
              <a:ext cx="96200" cy="33875"/>
            </a:xfrm>
            <a:custGeom>
              <a:rect b="b" l="l" r="r" t="t"/>
              <a:pathLst>
                <a:path extrusionOk="0" h="1355" w="3848">
                  <a:moveTo>
                    <a:pt x="3261" y="1"/>
                  </a:moveTo>
                  <a:cubicBezTo>
                    <a:pt x="3225" y="1"/>
                    <a:pt x="3188" y="5"/>
                    <a:pt x="3149" y="14"/>
                  </a:cubicBezTo>
                  <a:lnTo>
                    <a:pt x="553" y="490"/>
                  </a:lnTo>
                  <a:cubicBezTo>
                    <a:pt x="1" y="580"/>
                    <a:pt x="121" y="1354"/>
                    <a:pt x="622" y="1354"/>
                  </a:cubicBezTo>
                  <a:cubicBezTo>
                    <a:pt x="649" y="1354"/>
                    <a:pt x="678" y="1352"/>
                    <a:pt x="708" y="1347"/>
                  </a:cubicBezTo>
                  <a:lnTo>
                    <a:pt x="3292" y="871"/>
                  </a:lnTo>
                  <a:cubicBezTo>
                    <a:pt x="3847" y="793"/>
                    <a:pt x="3750" y="1"/>
                    <a:pt x="3261" y="1"/>
                  </a:cubicBez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2"/>
            <p:cNvSpPr/>
            <p:nvPr/>
          </p:nvSpPr>
          <p:spPr>
            <a:xfrm>
              <a:off x="1958275" y="1097000"/>
              <a:ext cx="46600" cy="38650"/>
            </a:xfrm>
            <a:custGeom>
              <a:rect b="b" l="l" r="r" t="t"/>
              <a:pathLst>
                <a:path extrusionOk="0" h="1546" w="1864">
                  <a:moveTo>
                    <a:pt x="1014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8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2"/>
            <p:cNvSpPr/>
            <p:nvPr/>
          </p:nvSpPr>
          <p:spPr>
            <a:xfrm>
              <a:off x="2012150" y="1085650"/>
              <a:ext cx="94075" cy="33725"/>
            </a:xfrm>
            <a:custGeom>
              <a:rect b="b" l="l" r="r" t="t"/>
              <a:pathLst>
                <a:path extrusionOk="0" h="1349" w="3763">
                  <a:moveTo>
                    <a:pt x="3132" y="0"/>
                  </a:moveTo>
                  <a:cubicBezTo>
                    <a:pt x="3120" y="0"/>
                    <a:pt x="3108" y="1"/>
                    <a:pt x="3096" y="2"/>
                  </a:cubicBezTo>
                  <a:lnTo>
                    <a:pt x="500" y="478"/>
                  </a:lnTo>
                  <a:cubicBezTo>
                    <a:pt x="0" y="618"/>
                    <a:pt x="125" y="1348"/>
                    <a:pt x="631" y="1348"/>
                  </a:cubicBezTo>
                  <a:cubicBezTo>
                    <a:pt x="643" y="1348"/>
                    <a:pt x="655" y="1348"/>
                    <a:pt x="667" y="1347"/>
                  </a:cubicBezTo>
                  <a:lnTo>
                    <a:pt x="3263" y="871"/>
                  </a:lnTo>
                  <a:cubicBezTo>
                    <a:pt x="3763" y="731"/>
                    <a:pt x="3638" y="0"/>
                    <a:pt x="3132" y="0"/>
                  </a:cubicBez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2"/>
            <p:cNvSpPr/>
            <p:nvPr/>
          </p:nvSpPr>
          <p:spPr>
            <a:xfrm>
              <a:off x="1968675" y="1154450"/>
              <a:ext cx="46625" cy="38900"/>
            </a:xfrm>
            <a:custGeom>
              <a:rect b="b" l="l" r="r" t="t"/>
              <a:pathLst>
                <a:path extrusionOk="0" h="1556" w="1865">
                  <a:moveTo>
                    <a:pt x="1014" y="1"/>
                  </a:moveTo>
                  <a:cubicBezTo>
                    <a:pt x="971" y="1"/>
                    <a:pt x="926" y="4"/>
                    <a:pt x="882" y="12"/>
                  </a:cubicBezTo>
                  <a:cubicBezTo>
                    <a:pt x="191" y="131"/>
                    <a:pt x="1" y="1012"/>
                    <a:pt x="572" y="1417"/>
                  </a:cubicBezTo>
                  <a:cubicBezTo>
                    <a:pt x="709" y="1513"/>
                    <a:pt x="858" y="1556"/>
                    <a:pt x="1003" y="1556"/>
                  </a:cubicBezTo>
                  <a:cubicBezTo>
                    <a:pt x="1452" y="1556"/>
                    <a:pt x="1865" y="1147"/>
                    <a:pt x="1775" y="643"/>
                  </a:cubicBezTo>
                  <a:cubicBezTo>
                    <a:pt x="1701" y="260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2"/>
            <p:cNvSpPr/>
            <p:nvPr/>
          </p:nvSpPr>
          <p:spPr>
            <a:xfrm>
              <a:off x="2022150" y="1143050"/>
              <a:ext cx="94925" cy="34125"/>
            </a:xfrm>
            <a:custGeom>
              <a:rect b="b" l="l" r="r" t="t"/>
              <a:pathLst>
                <a:path extrusionOk="0" h="1365" w="3797">
                  <a:moveTo>
                    <a:pt x="3170" y="0"/>
                  </a:moveTo>
                  <a:cubicBezTo>
                    <a:pt x="3152" y="0"/>
                    <a:pt x="3132" y="1"/>
                    <a:pt x="3113" y="4"/>
                  </a:cubicBezTo>
                  <a:lnTo>
                    <a:pt x="3125" y="4"/>
                  </a:lnTo>
                  <a:lnTo>
                    <a:pt x="529" y="480"/>
                  </a:lnTo>
                  <a:cubicBezTo>
                    <a:pt x="1" y="606"/>
                    <a:pt x="115" y="1364"/>
                    <a:pt x="626" y="1364"/>
                  </a:cubicBezTo>
                  <a:cubicBezTo>
                    <a:pt x="645" y="1364"/>
                    <a:pt x="664" y="1363"/>
                    <a:pt x="684" y="1361"/>
                  </a:cubicBezTo>
                  <a:lnTo>
                    <a:pt x="3279" y="885"/>
                  </a:lnTo>
                  <a:cubicBezTo>
                    <a:pt x="3796" y="758"/>
                    <a:pt x="3681" y="0"/>
                    <a:pt x="3170" y="0"/>
                  </a:cubicBez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2"/>
            <p:cNvSpPr/>
            <p:nvPr/>
          </p:nvSpPr>
          <p:spPr>
            <a:xfrm>
              <a:off x="1924050" y="1393950"/>
              <a:ext cx="194375" cy="174175"/>
            </a:xfrm>
            <a:custGeom>
              <a:rect b="b" l="l" r="r" t="t"/>
              <a:pathLst>
                <a:path extrusionOk="0" h="6967" w="7775">
                  <a:moveTo>
                    <a:pt x="3934" y="1"/>
                  </a:moveTo>
                  <a:cubicBezTo>
                    <a:pt x="2904" y="1"/>
                    <a:pt x="1893" y="465"/>
                    <a:pt x="1226" y="1338"/>
                  </a:cubicBezTo>
                  <a:lnTo>
                    <a:pt x="6965" y="4969"/>
                  </a:lnTo>
                  <a:cubicBezTo>
                    <a:pt x="7775" y="3398"/>
                    <a:pt x="7251" y="1469"/>
                    <a:pt x="5763" y="528"/>
                  </a:cubicBezTo>
                  <a:cubicBezTo>
                    <a:pt x="5195" y="173"/>
                    <a:pt x="4561" y="1"/>
                    <a:pt x="3934" y="1"/>
                  </a:cubicBezTo>
                  <a:close/>
                  <a:moveTo>
                    <a:pt x="822" y="1993"/>
                  </a:moveTo>
                  <a:lnTo>
                    <a:pt x="822" y="1993"/>
                  </a:lnTo>
                  <a:cubicBezTo>
                    <a:pt x="0" y="3553"/>
                    <a:pt x="524" y="5493"/>
                    <a:pt x="2024" y="6434"/>
                  </a:cubicBezTo>
                  <a:cubicBezTo>
                    <a:pt x="2590" y="6793"/>
                    <a:pt x="3222" y="6966"/>
                    <a:pt x="3847" y="6966"/>
                  </a:cubicBezTo>
                  <a:cubicBezTo>
                    <a:pt x="4879" y="6966"/>
                    <a:pt x="5893" y="6495"/>
                    <a:pt x="6560" y="5612"/>
                  </a:cubicBezTo>
                  <a:lnTo>
                    <a:pt x="822" y="1993"/>
                  </a:ln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2"/>
            <p:cNvSpPr/>
            <p:nvPr/>
          </p:nvSpPr>
          <p:spPr>
            <a:xfrm>
              <a:off x="2287775" y="1020500"/>
              <a:ext cx="152125" cy="141000"/>
            </a:xfrm>
            <a:custGeom>
              <a:rect b="b" l="l" r="r" t="t"/>
              <a:pathLst>
                <a:path extrusionOk="0" h="5640" w="6085">
                  <a:moveTo>
                    <a:pt x="3608" y="0"/>
                  </a:moveTo>
                  <a:lnTo>
                    <a:pt x="1215" y="1631"/>
                  </a:lnTo>
                  <a:cubicBezTo>
                    <a:pt x="250" y="2286"/>
                    <a:pt x="0" y="3596"/>
                    <a:pt x="655" y="4560"/>
                  </a:cubicBezTo>
                  <a:lnTo>
                    <a:pt x="762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1"/>
                    <a:pt x="3691" y="5275"/>
                  </a:cubicBezTo>
                  <a:lnTo>
                    <a:pt x="6085" y="3644"/>
                  </a:lnTo>
                  <a:lnTo>
                    <a:pt x="3608" y="0"/>
                  </a:ln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2"/>
            <p:cNvSpPr/>
            <p:nvPr/>
          </p:nvSpPr>
          <p:spPr>
            <a:xfrm>
              <a:off x="2390775" y="962250"/>
              <a:ext cx="152125" cy="140725"/>
            </a:xfrm>
            <a:custGeom>
              <a:rect b="b" l="l" r="r" t="t"/>
              <a:pathLst>
                <a:path extrusionOk="0" h="5629" w="6085">
                  <a:moveTo>
                    <a:pt x="3571" y="1"/>
                  </a:moveTo>
                  <a:cubicBezTo>
                    <a:pt x="3163" y="1"/>
                    <a:pt x="2752" y="119"/>
                    <a:pt x="2393" y="366"/>
                  </a:cubicBezTo>
                  <a:lnTo>
                    <a:pt x="0" y="1985"/>
                  </a:lnTo>
                  <a:lnTo>
                    <a:pt x="2477" y="5628"/>
                  </a:lnTo>
                  <a:lnTo>
                    <a:pt x="4870" y="4009"/>
                  </a:lnTo>
                  <a:cubicBezTo>
                    <a:pt x="5834" y="3354"/>
                    <a:pt x="6084" y="2044"/>
                    <a:pt x="5429" y="1080"/>
                  </a:cubicBezTo>
                  <a:lnTo>
                    <a:pt x="5310" y="925"/>
                  </a:lnTo>
                  <a:cubicBezTo>
                    <a:pt x="4910" y="324"/>
                    <a:pt x="4245" y="1"/>
                    <a:pt x="3571" y="1"/>
                  </a:cubicBez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2"/>
            <p:cNvSpPr/>
            <p:nvPr/>
          </p:nvSpPr>
          <p:spPr>
            <a:xfrm>
              <a:off x="2243425" y="1311750"/>
              <a:ext cx="268200" cy="266650"/>
            </a:xfrm>
            <a:custGeom>
              <a:rect b="b" l="l" r="r" t="t"/>
              <a:pathLst>
                <a:path extrusionOk="0" h="10666" w="10728">
                  <a:moveTo>
                    <a:pt x="5007" y="1"/>
                  </a:moveTo>
                  <a:cubicBezTo>
                    <a:pt x="4823" y="1"/>
                    <a:pt x="4676" y="136"/>
                    <a:pt x="4644" y="328"/>
                  </a:cubicBezTo>
                  <a:lnTo>
                    <a:pt x="4191" y="3805"/>
                  </a:lnTo>
                  <a:lnTo>
                    <a:pt x="715" y="3340"/>
                  </a:lnTo>
                  <a:cubicBezTo>
                    <a:pt x="699" y="3338"/>
                    <a:pt x="684" y="3338"/>
                    <a:pt x="668" y="3338"/>
                  </a:cubicBezTo>
                  <a:cubicBezTo>
                    <a:pt x="475" y="3338"/>
                    <a:pt x="319" y="3474"/>
                    <a:pt x="286" y="3662"/>
                  </a:cubicBezTo>
                  <a:lnTo>
                    <a:pt x="36" y="5638"/>
                  </a:lnTo>
                  <a:cubicBezTo>
                    <a:pt x="0" y="5840"/>
                    <a:pt x="143" y="6031"/>
                    <a:pt x="346" y="6055"/>
                  </a:cubicBezTo>
                  <a:lnTo>
                    <a:pt x="346" y="6043"/>
                  </a:lnTo>
                  <a:lnTo>
                    <a:pt x="3822" y="6507"/>
                  </a:lnTo>
                  <a:lnTo>
                    <a:pt x="3370" y="9984"/>
                  </a:lnTo>
                  <a:cubicBezTo>
                    <a:pt x="3334" y="10186"/>
                    <a:pt x="3489" y="10377"/>
                    <a:pt x="3691" y="10401"/>
                  </a:cubicBezTo>
                  <a:lnTo>
                    <a:pt x="5668" y="10663"/>
                  </a:lnTo>
                  <a:cubicBezTo>
                    <a:pt x="5683" y="10664"/>
                    <a:pt x="5697" y="10665"/>
                    <a:pt x="5712" y="10665"/>
                  </a:cubicBezTo>
                  <a:cubicBezTo>
                    <a:pt x="5896" y="10665"/>
                    <a:pt x="6051" y="10529"/>
                    <a:pt x="6085" y="10341"/>
                  </a:cubicBezTo>
                  <a:lnTo>
                    <a:pt x="6537" y="6864"/>
                  </a:lnTo>
                  <a:lnTo>
                    <a:pt x="10025" y="7329"/>
                  </a:lnTo>
                  <a:cubicBezTo>
                    <a:pt x="10040" y="7331"/>
                    <a:pt x="10055" y="7331"/>
                    <a:pt x="10069" y="7331"/>
                  </a:cubicBezTo>
                  <a:cubicBezTo>
                    <a:pt x="10253" y="7331"/>
                    <a:pt x="10409" y="7195"/>
                    <a:pt x="10442" y="7007"/>
                  </a:cubicBezTo>
                  <a:lnTo>
                    <a:pt x="10704" y="5031"/>
                  </a:lnTo>
                  <a:cubicBezTo>
                    <a:pt x="10728" y="4828"/>
                    <a:pt x="10585" y="4638"/>
                    <a:pt x="10383" y="4614"/>
                  </a:cubicBezTo>
                  <a:lnTo>
                    <a:pt x="6894" y="4150"/>
                  </a:lnTo>
                  <a:lnTo>
                    <a:pt x="7358" y="673"/>
                  </a:lnTo>
                  <a:cubicBezTo>
                    <a:pt x="7382" y="471"/>
                    <a:pt x="7239" y="280"/>
                    <a:pt x="7037" y="256"/>
                  </a:cubicBezTo>
                  <a:lnTo>
                    <a:pt x="5072" y="6"/>
                  </a:lnTo>
                  <a:cubicBezTo>
                    <a:pt x="5050" y="3"/>
                    <a:pt x="5029" y="1"/>
                    <a:pt x="5007" y="1"/>
                  </a:cubicBez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2"/>
            <p:cNvSpPr/>
            <p:nvPr/>
          </p:nvSpPr>
          <p:spPr>
            <a:xfrm>
              <a:off x="1900225" y="1715975"/>
              <a:ext cx="271200" cy="337725"/>
            </a:xfrm>
            <a:custGeom>
              <a:rect b="b" l="l" r="r" t="t"/>
              <a:pathLst>
                <a:path extrusionOk="0" h="13509" w="10848">
                  <a:moveTo>
                    <a:pt x="4155" y="414"/>
                  </a:moveTo>
                  <a:cubicBezTo>
                    <a:pt x="4444" y="414"/>
                    <a:pt x="4730" y="589"/>
                    <a:pt x="4787" y="982"/>
                  </a:cubicBezTo>
                  <a:cubicBezTo>
                    <a:pt x="4811" y="1173"/>
                    <a:pt x="4763" y="1375"/>
                    <a:pt x="4632" y="1518"/>
                  </a:cubicBezTo>
                  <a:lnTo>
                    <a:pt x="3846" y="1673"/>
                  </a:lnTo>
                  <a:cubicBezTo>
                    <a:pt x="3668" y="1578"/>
                    <a:pt x="3549" y="1411"/>
                    <a:pt x="3513" y="1209"/>
                  </a:cubicBezTo>
                  <a:cubicBezTo>
                    <a:pt x="3398" y="710"/>
                    <a:pt x="3779" y="414"/>
                    <a:pt x="4155" y="414"/>
                  </a:cubicBezTo>
                  <a:close/>
                  <a:moveTo>
                    <a:pt x="7872" y="2734"/>
                  </a:moveTo>
                  <a:cubicBezTo>
                    <a:pt x="8128" y="2734"/>
                    <a:pt x="8354" y="2914"/>
                    <a:pt x="8406" y="3185"/>
                  </a:cubicBezTo>
                  <a:lnTo>
                    <a:pt x="9787" y="10746"/>
                  </a:lnTo>
                  <a:cubicBezTo>
                    <a:pt x="9835" y="11043"/>
                    <a:pt x="9645" y="11329"/>
                    <a:pt x="9335" y="11377"/>
                  </a:cubicBezTo>
                  <a:lnTo>
                    <a:pt x="3072" y="12520"/>
                  </a:lnTo>
                  <a:cubicBezTo>
                    <a:pt x="3037" y="12527"/>
                    <a:pt x="3002" y="12530"/>
                    <a:pt x="2968" y="12530"/>
                  </a:cubicBezTo>
                  <a:cubicBezTo>
                    <a:pt x="2711" y="12530"/>
                    <a:pt x="2483" y="12342"/>
                    <a:pt x="2441" y="12079"/>
                  </a:cubicBezTo>
                  <a:lnTo>
                    <a:pt x="1060" y="4519"/>
                  </a:lnTo>
                  <a:cubicBezTo>
                    <a:pt x="1013" y="4221"/>
                    <a:pt x="1215" y="3935"/>
                    <a:pt x="1513" y="3888"/>
                  </a:cubicBezTo>
                  <a:lnTo>
                    <a:pt x="2251" y="3745"/>
                  </a:lnTo>
                  <a:cubicBezTo>
                    <a:pt x="2294" y="3960"/>
                    <a:pt x="2483" y="4107"/>
                    <a:pt x="2694" y="4107"/>
                  </a:cubicBezTo>
                  <a:cubicBezTo>
                    <a:pt x="2717" y="4107"/>
                    <a:pt x="2740" y="4105"/>
                    <a:pt x="2763" y="4102"/>
                  </a:cubicBezTo>
                  <a:lnTo>
                    <a:pt x="6668" y="3387"/>
                  </a:lnTo>
                  <a:cubicBezTo>
                    <a:pt x="6906" y="3340"/>
                    <a:pt x="7061" y="3114"/>
                    <a:pt x="7025" y="2875"/>
                  </a:cubicBezTo>
                  <a:lnTo>
                    <a:pt x="7763" y="2745"/>
                  </a:lnTo>
                  <a:cubicBezTo>
                    <a:pt x="7800" y="2737"/>
                    <a:pt x="7836" y="2734"/>
                    <a:pt x="7872" y="2734"/>
                  </a:cubicBezTo>
                  <a:close/>
                  <a:moveTo>
                    <a:pt x="4146" y="0"/>
                  </a:moveTo>
                  <a:cubicBezTo>
                    <a:pt x="4083" y="0"/>
                    <a:pt x="4018" y="6"/>
                    <a:pt x="3953" y="18"/>
                  </a:cubicBezTo>
                  <a:cubicBezTo>
                    <a:pt x="3358" y="125"/>
                    <a:pt x="2965" y="697"/>
                    <a:pt x="3084" y="1292"/>
                  </a:cubicBezTo>
                  <a:cubicBezTo>
                    <a:pt x="3108" y="1459"/>
                    <a:pt x="3179" y="1625"/>
                    <a:pt x="3287" y="1768"/>
                  </a:cubicBezTo>
                  <a:lnTo>
                    <a:pt x="2513" y="1911"/>
                  </a:lnTo>
                  <a:cubicBezTo>
                    <a:pt x="2203" y="1971"/>
                    <a:pt x="1989" y="2280"/>
                    <a:pt x="2048" y="2602"/>
                  </a:cubicBezTo>
                  <a:lnTo>
                    <a:pt x="2096" y="2875"/>
                  </a:lnTo>
                  <a:lnTo>
                    <a:pt x="810" y="3114"/>
                  </a:lnTo>
                  <a:cubicBezTo>
                    <a:pt x="322" y="3197"/>
                    <a:pt x="1" y="3661"/>
                    <a:pt x="96" y="4149"/>
                  </a:cubicBezTo>
                  <a:lnTo>
                    <a:pt x="1667" y="12770"/>
                  </a:lnTo>
                  <a:cubicBezTo>
                    <a:pt x="1742" y="13206"/>
                    <a:pt x="2121" y="13509"/>
                    <a:pt x="2549" y="13509"/>
                  </a:cubicBezTo>
                  <a:cubicBezTo>
                    <a:pt x="2600" y="13509"/>
                    <a:pt x="2651" y="13505"/>
                    <a:pt x="2703" y="13496"/>
                  </a:cubicBezTo>
                  <a:lnTo>
                    <a:pt x="10037" y="12150"/>
                  </a:lnTo>
                  <a:cubicBezTo>
                    <a:pt x="10526" y="12067"/>
                    <a:pt x="10847" y="11603"/>
                    <a:pt x="10764" y="11115"/>
                  </a:cubicBezTo>
                  <a:lnTo>
                    <a:pt x="9180" y="2483"/>
                  </a:lnTo>
                  <a:cubicBezTo>
                    <a:pt x="9107" y="2052"/>
                    <a:pt x="8737" y="1751"/>
                    <a:pt x="8316" y="1751"/>
                  </a:cubicBezTo>
                  <a:cubicBezTo>
                    <a:pt x="8260" y="1751"/>
                    <a:pt x="8202" y="1757"/>
                    <a:pt x="8144" y="1768"/>
                  </a:cubicBezTo>
                  <a:lnTo>
                    <a:pt x="6859" y="1994"/>
                  </a:lnTo>
                  <a:lnTo>
                    <a:pt x="6811" y="1721"/>
                  </a:lnTo>
                  <a:cubicBezTo>
                    <a:pt x="6757" y="1431"/>
                    <a:pt x="6510" y="1237"/>
                    <a:pt x="6226" y="1237"/>
                  </a:cubicBezTo>
                  <a:cubicBezTo>
                    <a:pt x="6195" y="1237"/>
                    <a:pt x="6164" y="1240"/>
                    <a:pt x="6132" y="1244"/>
                  </a:cubicBezTo>
                  <a:lnTo>
                    <a:pt x="5180" y="1423"/>
                  </a:lnTo>
                  <a:cubicBezTo>
                    <a:pt x="5239" y="1244"/>
                    <a:pt x="5251" y="1066"/>
                    <a:pt x="5215" y="899"/>
                  </a:cubicBezTo>
                  <a:cubicBezTo>
                    <a:pt x="5120" y="370"/>
                    <a:pt x="4658" y="0"/>
                    <a:pt x="4146" y="0"/>
                  </a:cubicBez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2"/>
            <p:cNvSpPr/>
            <p:nvPr/>
          </p:nvSpPr>
          <p:spPr>
            <a:xfrm>
              <a:off x="1948450" y="1837275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4"/>
                    <a:pt x="869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3" y="1545"/>
                    <a:pt x="1861" y="1142"/>
                    <a:pt x="1762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2"/>
            <p:cNvSpPr/>
            <p:nvPr/>
          </p:nvSpPr>
          <p:spPr>
            <a:xfrm>
              <a:off x="2001250" y="1825875"/>
              <a:ext cx="96150" cy="34050"/>
            </a:xfrm>
            <a:custGeom>
              <a:rect b="b" l="l" r="r" t="t"/>
              <a:pathLst>
                <a:path extrusionOk="0" h="1362" w="3846">
                  <a:moveTo>
                    <a:pt x="3262" y="0"/>
                  </a:moveTo>
                  <a:cubicBezTo>
                    <a:pt x="3223" y="0"/>
                    <a:pt x="3182" y="5"/>
                    <a:pt x="3139" y="15"/>
                  </a:cubicBezTo>
                  <a:lnTo>
                    <a:pt x="3151" y="15"/>
                  </a:lnTo>
                  <a:lnTo>
                    <a:pt x="555" y="492"/>
                  </a:lnTo>
                  <a:cubicBezTo>
                    <a:pt x="0" y="569"/>
                    <a:pt x="108" y="1362"/>
                    <a:pt x="598" y="1362"/>
                  </a:cubicBezTo>
                  <a:cubicBezTo>
                    <a:pt x="633" y="1362"/>
                    <a:pt x="671" y="1358"/>
                    <a:pt x="710" y="1349"/>
                  </a:cubicBezTo>
                  <a:lnTo>
                    <a:pt x="3294" y="873"/>
                  </a:lnTo>
                  <a:cubicBezTo>
                    <a:pt x="3846" y="784"/>
                    <a:pt x="3753" y="0"/>
                    <a:pt x="3262" y="0"/>
                  </a:cubicBez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2"/>
            <p:cNvSpPr/>
            <p:nvPr/>
          </p:nvSpPr>
          <p:spPr>
            <a:xfrm>
              <a:off x="1958275" y="1891150"/>
              <a:ext cx="46600" cy="38650"/>
            </a:xfrm>
            <a:custGeom>
              <a:rect b="b" l="l" r="r" t="t"/>
              <a:pathLst>
                <a:path extrusionOk="0" h="1546" w="1864">
                  <a:moveTo>
                    <a:pt x="1013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8" y="1545"/>
                  </a:cubicBezTo>
                  <a:cubicBezTo>
                    <a:pt x="1454" y="1545"/>
                    <a:pt x="1864" y="1145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2"/>
            <p:cNvSpPr/>
            <p:nvPr/>
          </p:nvSpPr>
          <p:spPr>
            <a:xfrm>
              <a:off x="2012225" y="1879800"/>
              <a:ext cx="94000" cy="33750"/>
            </a:xfrm>
            <a:custGeom>
              <a:rect b="b" l="l" r="r" t="t"/>
              <a:pathLst>
                <a:path extrusionOk="0" h="1350" w="3760">
                  <a:moveTo>
                    <a:pt x="3129" y="0"/>
                  </a:moveTo>
                  <a:cubicBezTo>
                    <a:pt x="3117" y="0"/>
                    <a:pt x="3105" y="1"/>
                    <a:pt x="3093" y="2"/>
                  </a:cubicBezTo>
                  <a:lnTo>
                    <a:pt x="497" y="478"/>
                  </a:lnTo>
                  <a:cubicBezTo>
                    <a:pt x="1" y="628"/>
                    <a:pt x="120" y="1349"/>
                    <a:pt x="617" y="1349"/>
                  </a:cubicBezTo>
                  <a:cubicBezTo>
                    <a:pt x="632" y="1349"/>
                    <a:pt x="648" y="1348"/>
                    <a:pt x="664" y="1347"/>
                  </a:cubicBezTo>
                  <a:lnTo>
                    <a:pt x="3260" y="883"/>
                  </a:lnTo>
                  <a:cubicBezTo>
                    <a:pt x="3760" y="731"/>
                    <a:pt x="3635" y="0"/>
                    <a:pt x="3129" y="0"/>
                  </a:cubicBez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2"/>
            <p:cNvSpPr/>
            <p:nvPr/>
          </p:nvSpPr>
          <p:spPr>
            <a:xfrm>
              <a:off x="1968675" y="1948900"/>
              <a:ext cx="46625" cy="38625"/>
            </a:xfrm>
            <a:custGeom>
              <a:rect b="b" l="l" r="r" t="t"/>
              <a:pathLst>
                <a:path extrusionOk="0" h="1545" w="1865">
                  <a:moveTo>
                    <a:pt x="1014" y="0"/>
                  </a:moveTo>
                  <a:cubicBezTo>
                    <a:pt x="971" y="0"/>
                    <a:pt x="927" y="4"/>
                    <a:pt x="882" y="12"/>
                  </a:cubicBezTo>
                  <a:cubicBezTo>
                    <a:pt x="191" y="131"/>
                    <a:pt x="1" y="1012"/>
                    <a:pt x="572" y="1405"/>
                  </a:cubicBezTo>
                  <a:cubicBezTo>
                    <a:pt x="711" y="1502"/>
                    <a:pt x="861" y="1545"/>
                    <a:pt x="1008" y="1545"/>
                  </a:cubicBezTo>
                  <a:cubicBezTo>
                    <a:pt x="1455" y="1545"/>
                    <a:pt x="1865" y="1142"/>
                    <a:pt x="1775" y="631"/>
                  </a:cubicBezTo>
                  <a:cubicBezTo>
                    <a:pt x="1701" y="259"/>
                    <a:pt x="1379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2"/>
            <p:cNvSpPr/>
            <p:nvPr/>
          </p:nvSpPr>
          <p:spPr>
            <a:xfrm>
              <a:off x="2022350" y="1937225"/>
              <a:ext cx="94500" cy="34050"/>
            </a:xfrm>
            <a:custGeom>
              <a:rect b="b" l="l" r="r" t="t"/>
              <a:pathLst>
                <a:path extrusionOk="0" h="1362" w="3780">
                  <a:moveTo>
                    <a:pt x="3163" y="0"/>
                  </a:moveTo>
                  <a:cubicBezTo>
                    <a:pt x="3148" y="0"/>
                    <a:pt x="3132" y="1"/>
                    <a:pt x="3117" y="2"/>
                  </a:cubicBezTo>
                  <a:lnTo>
                    <a:pt x="3117" y="14"/>
                  </a:lnTo>
                  <a:lnTo>
                    <a:pt x="521" y="479"/>
                  </a:lnTo>
                  <a:cubicBezTo>
                    <a:pt x="1" y="617"/>
                    <a:pt x="120" y="1362"/>
                    <a:pt x="629" y="1362"/>
                  </a:cubicBezTo>
                  <a:cubicBezTo>
                    <a:pt x="644" y="1362"/>
                    <a:pt x="660" y="1361"/>
                    <a:pt x="676" y="1360"/>
                  </a:cubicBezTo>
                  <a:lnTo>
                    <a:pt x="3271" y="883"/>
                  </a:lnTo>
                  <a:cubicBezTo>
                    <a:pt x="3780" y="733"/>
                    <a:pt x="3660" y="0"/>
                    <a:pt x="3163" y="0"/>
                  </a:cubicBez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2"/>
            <p:cNvSpPr/>
            <p:nvPr/>
          </p:nvSpPr>
          <p:spPr>
            <a:xfrm>
              <a:off x="1925225" y="2188200"/>
              <a:ext cx="193200" cy="173650"/>
            </a:xfrm>
            <a:custGeom>
              <a:rect b="b" l="l" r="r" t="t"/>
              <a:pathLst>
                <a:path extrusionOk="0" h="6946" w="7728">
                  <a:moveTo>
                    <a:pt x="3899" y="0"/>
                  </a:moveTo>
                  <a:cubicBezTo>
                    <a:pt x="2864" y="0"/>
                    <a:pt x="1848" y="469"/>
                    <a:pt x="1179" y="1346"/>
                  </a:cubicBezTo>
                  <a:lnTo>
                    <a:pt x="6918" y="4965"/>
                  </a:lnTo>
                  <a:cubicBezTo>
                    <a:pt x="7728" y="3394"/>
                    <a:pt x="7204" y="1465"/>
                    <a:pt x="5716" y="524"/>
                  </a:cubicBezTo>
                  <a:cubicBezTo>
                    <a:pt x="5152" y="171"/>
                    <a:pt x="4522" y="0"/>
                    <a:pt x="3899" y="0"/>
                  </a:cubicBezTo>
                  <a:close/>
                  <a:moveTo>
                    <a:pt x="775" y="1989"/>
                  </a:moveTo>
                  <a:lnTo>
                    <a:pt x="775" y="1989"/>
                  </a:lnTo>
                  <a:cubicBezTo>
                    <a:pt x="1" y="3548"/>
                    <a:pt x="489" y="5477"/>
                    <a:pt x="1953" y="6418"/>
                  </a:cubicBezTo>
                  <a:cubicBezTo>
                    <a:pt x="2521" y="6774"/>
                    <a:pt x="3157" y="6945"/>
                    <a:pt x="3786" y="6945"/>
                  </a:cubicBezTo>
                  <a:cubicBezTo>
                    <a:pt x="4821" y="6945"/>
                    <a:pt x="5840" y="6482"/>
                    <a:pt x="6513" y="5608"/>
                  </a:cubicBezTo>
                  <a:lnTo>
                    <a:pt x="775" y="1989"/>
                  </a:ln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2"/>
            <p:cNvSpPr/>
            <p:nvPr/>
          </p:nvSpPr>
          <p:spPr>
            <a:xfrm>
              <a:off x="2287775" y="1814925"/>
              <a:ext cx="152125" cy="140725"/>
            </a:xfrm>
            <a:custGeom>
              <a:rect b="b" l="l" r="r" t="t"/>
              <a:pathLst>
                <a:path extrusionOk="0" h="5629" w="6085">
                  <a:moveTo>
                    <a:pt x="3608" y="1"/>
                  </a:moveTo>
                  <a:lnTo>
                    <a:pt x="1215" y="1620"/>
                  </a:lnTo>
                  <a:cubicBezTo>
                    <a:pt x="250" y="2275"/>
                    <a:pt x="0" y="3585"/>
                    <a:pt x="655" y="4549"/>
                  </a:cubicBezTo>
                  <a:lnTo>
                    <a:pt x="762" y="4704"/>
                  </a:lnTo>
                  <a:cubicBezTo>
                    <a:pt x="1171" y="5305"/>
                    <a:pt x="1833" y="5629"/>
                    <a:pt x="2508" y="5629"/>
                  </a:cubicBezTo>
                  <a:cubicBezTo>
                    <a:pt x="2916" y="5629"/>
                    <a:pt x="3328" y="5510"/>
                    <a:pt x="3691" y="5264"/>
                  </a:cubicBezTo>
                  <a:lnTo>
                    <a:pt x="6085" y="3644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2"/>
            <p:cNvSpPr/>
            <p:nvPr/>
          </p:nvSpPr>
          <p:spPr>
            <a:xfrm>
              <a:off x="2390775" y="1756600"/>
              <a:ext cx="151825" cy="140800"/>
            </a:xfrm>
            <a:custGeom>
              <a:rect b="b" l="l" r="r" t="t"/>
              <a:pathLst>
                <a:path extrusionOk="0" h="5632" w="6073">
                  <a:moveTo>
                    <a:pt x="3579" y="1"/>
                  </a:moveTo>
                  <a:cubicBezTo>
                    <a:pt x="3169" y="1"/>
                    <a:pt x="2755" y="120"/>
                    <a:pt x="2393" y="369"/>
                  </a:cubicBezTo>
                  <a:lnTo>
                    <a:pt x="0" y="1989"/>
                  </a:lnTo>
                  <a:lnTo>
                    <a:pt x="2477" y="5632"/>
                  </a:lnTo>
                  <a:lnTo>
                    <a:pt x="4870" y="4001"/>
                  </a:lnTo>
                  <a:cubicBezTo>
                    <a:pt x="5822" y="3346"/>
                    <a:pt x="6072" y="2036"/>
                    <a:pt x="5429" y="1072"/>
                  </a:cubicBezTo>
                  <a:lnTo>
                    <a:pt x="5429" y="1072"/>
                  </a:lnTo>
                  <a:lnTo>
                    <a:pt x="5429" y="1084"/>
                  </a:lnTo>
                  <a:lnTo>
                    <a:pt x="5310" y="917"/>
                  </a:lnTo>
                  <a:cubicBezTo>
                    <a:pt x="4904" y="319"/>
                    <a:pt x="4247" y="1"/>
                    <a:pt x="3579" y="1"/>
                  </a:cubicBez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2"/>
            <p:cNvSpPr/>
            <p:nvPr/>
          </p:nvSpPr>
          <p:spPr>
            <a:xfrm>
              <a:off x="2243425" y="2105675"/>
              <a:ext cx="268200" cy="266875"/>
            </a:xfrm>
            <a:custGeom>
              <a:rect b="b" l="l" r="r" t="t"/>
              <a:pathLst>
                <a:path extrusionOk="0" h="10675" w="10728">
                  <a:moveTo>
                    <a:pt x="5026" y="1"/>
                  </a:moveTo>
                  <a:cubicBezTo>
                    <a:pt x="4833" y="1"/>
                    <a:pt x="4677" y="137"/>
                    <a:pt x="4644" y="325"/>
                  </a:cubicBezTo>
                  <a:lnTo>
                    <a:pt x="4180" y="3813"/>
                  </a:lnTo>
                  <a:lnTo>
                    <a:pt x="703" y="3349"/>
                  </a:lnTo>
                  <a:cubicBezTo>
                    <a:pt x="688" y="3347"/>
                    <a:pt x="673" y="3346"/>
                    <a:pt x="659" y="3346"/>
                  </a:cubicBezTo>
                  <a:cubicBezTo>
                    <a:pt x="473" y="3346"/>
                    <a:pt x="308" y="3483"/>
                    <a:pt x="286" y="3670"/>
                  </a:cubicBezTo>
                  <a:lnTo>
                    <a:pt x="24" y="5647"/>
                  </a:lnTo>
                  <a:cubicBezTo>
                    <a:pt x="0" y="5849"/>
                    <a:pt x="143" y="6040"/>
                    <a:pt x="346" y="6064"/>
                  </a:cubicBezTo>
                  <a:lnTo>
                    <a:pt x="346" y="6052"/>
                  </a:lnTo>
                  <a:lnTo>
                    <a:pt x="3822" y="6516"/>
                  </a:lnTo>
                  <a:lnTo>
                    <a:pt x="3370" y="9993"/>
                  </a:lnTo>
                  <a:cubicBezTo>
                    <a:pt x="3334" y="10195"/>
                    <a:pt x="3489" y="10386"/>
                    <a:pt x="3691" y="10409"/>
                  </a:cubicBezTo>
                  <a:lnTo>
                    <a:pt x="5668" y="10671"/>
                  </a:lnTo>
                  <a:cubicBezTo>
                    <a:pt x="5683" y="10673"/>
                    <a:pt x="5698" y="10674"/>
                    <a:pt x="5713" y="10674"/>
                  </a:cubicBezTo>
                  <a:cubicBezTo>
                    <a:pt x="5887" y="10674"/>
                    <a:pt x="6051" y="10548"/>
                    <a:pt x="6073" y="10362"/>
                  </a:cubicBezTo>
                  <a:lnTo>
                    <a:pt x="6537" y="6885"/>
                  </a:lnTo>
                  <a:lnTo>
                    <a:pt x="10014" y="7338"/>
                  </a:lnTo>
                  <a:cubicBezTo>
                    <a:pt x="10034" y="7341"/>
                    <a:pt x="10055" y="7343"/>
                    <a:pt x="10076" y="7343"/>
                  </a:cubicBezTo>
                  <a:cubicBezTo>
                    <a:pt x="10254" y="7343"/>
                    <a:pt x="10410" y="7208"/>
                    <a:pt x="10442" y="7016"/>
                  </a:cubicBezTo>
                  <a:lnTo>
                    <a:pt x="10692" y="5052"/>
                  </a:lnTo>
                  <a:cubicBezTo>
                    <a:pt x="10728" y="4849"/>
                    <a:pt x="10585" y="4659"/>
                    <a:pt x="10371" y="4635"/>
                  </a:cubicBezTo>
                  <a:lnTo>
                    <a:pt x="6894" y="4171"/>
                  </a:lnTo>
                  <a:lnTo>
                    <a:pt x="7358" y="694"/>
                  </a:lnTo>
                  <a:cubicBezTo>
                    <a:pt x="7382" y="480"/>
                    <a:pt x="7239" y="301"/>
                    <a:pt x="7037" y="265"/>
                  </a:cubicBezTo>
                  <a:lnTo>
                    <a:pt x="5072" y="3"/>
                  </a:lnTo>
                  <a:cubicBezTo>
                    <a:pt x="5057" y="2"/>
                    <a:pt x="5041" y="1"/>
                    <a:pt x="5026" y="1"/>
                  </a:cubicBez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2"/>
            <p:cNvSpPr/>
            <p:nvPr/>
          </p:nvSpPr>
          <p:spPr>
            <a:xfrm>
              <a:off x="1900525" y="2510400"/>
              <a:ext cx="270900" cy="337175"/>
            </a:xfrm>
            <a:custGeom>
              <a:rect b="b" l="l" r="r" t="t"/>
              <a:pathLst>
                <a:path extrusionOk="0" h="13487" w="10836">
                  <a:moveTo>
                    <a:pt x="4140" y="408"/>
                  </a:moveTo>
                  <a:cubicBezTo>
                    <a:pt x="4430" y="408"/>
                    <a:pt x="4718" y="582"/>
                    <a:pt x="4775" y="971"/>
                  </a:cubicBezTo>
                  <a:cubicBezTo>
                    <a:pt x="4799" y="1162"/>
                    <a:pt x="4751" y="1364"/>
                    <a:pt x="4620" y="1507"/>
                  </a:cubicBezTo>
                  <a:lnTo>
                    <a:pt x="3834" y="1662"/>
                  </a:lnTo>
                  <a:cubicBezTo>
                    <a:pt x="3656" y="1567"/>
                    <a:pt x="3537" y="1400"/>
                    <a:pt x="3501" y="1209"/>
                  </a:cubicBezTo>
                  <a:lnTo>
                    <a:pt x="3501" y="1197"/>
                  </a:lnTo>
                  <a:cubicBezTo>
                    <a:pt x="3387" y="700"/>
                    <a:pt x="3765" y="408"/>
                    <a:pt x="4140" y="408"/>
                  </a:cubicBezTo>
                  <a:close/>
                  <a:moveTo>
                    <a:pt x="7856" y="2711"/>
                  </a:moveTo>
                  <a:cubicBezTo>
                    <a:pt x="8113" y="2711"/>
                    <a:pt x="8340" y="2899"/>
                    <a:pt x="8382" y="3162"/>
                  </a:cubicBezTo>
                  <a:lnTo>
                    <a:pt x="9775" y="10734"/>
                  </a:lnTo>
                  <a:cubicBezTo>
                    <a:pt x="9823" y="11032"/>
                    <a:pt x="9633" y="11318"/>
                    <a:pt x="9323" y="11365"/>
                  </a:cubicBezTo>
                  <a:lnTo>
                    <a:pt x="3060" y="12508"/>
                  </a:lnTo>
                  <a:cubicBezTo>
                    <a:pt x="3025" y="12515"/>
                    <a:pt x="2990" y="12519"/>
                    <a:pt x="2956" y="12519"/>
                  </a:cubicBezTo>
                  <a:cubicBezTo>
                    <a:pt x="2699" y="12519"/>
                    <a:pt x="2471" y="12330"/>
                    <a:pt x="2429" y="12068"/>
                  </a:cubicBezTo>
                  <a:lnTo>
                    <a:pt x="1048" y="4495"/>
                  </a:lnTo>
                  <a:cubicBezTo>
                    <a:pt x="989" y="4198"/>
                    <a:pt x="1191" y="3912"/>
                    <a:pt x="1489" y="3864"/>
                  </a:cubicBezTo>
                  <a:lnTo>
                    <a:pt x="2239" y="3722"/>
                  </a:lnTo>
                  <a:cubicBezTo>
                    <a:pt x="2270" y="3932"/>
                    <a:pt x="2451" y="4087"/>
                    <a:pt x="2657" y="4087"/>
                  </a:cubicBezTo>
                  <a:cubicBezTo>
                    <a:pt x="2684" y="4087"/>
                    <a:pt x="2711" y="4084"/>
                    <a:pt x="2739" y="4079"/>
                  </a:cubicBezTo>
                  <a:lnTo>
                    <a:pt x="6656" y="3364"/>
                  </a:lnTo>
                  <a:cubicBezTo>
                    <a:pt x="6894" y="3317"/>
                    <a:pt x="7049" y="3091"/>
                    <a:pt x="7001" y="2852"/>
                  </a:cubicBezTo>
                  <a:lnTo>
                    <a:pt x="7751" y="2721"/>
                  </a:lnTo>
                  <a:cubicBezTo>
                    <a:pt x="7787" y="2714"/>
                    <a:pt x="7822" y="2711"/>
                    <a:pt x="7856" y="2711"/>
                  </a:cubicBezTo>
                  <a:close/>
                  <a:moveTo>
                    <a:pt x="4139" y="1"/>
                  </a:moveTo>
                  <a:cubicBezTo>
                    <a:pt x="4073" y="1"/>
                    <a:pt x="4008" y="7"/>
                    <a:pt x="3941" y="19"/>
                  </a:cubicBezTo>
                  <a:cubicBezTo>
                    <a:pt x="3346" y="126"/>
                    <a:pt x="2953" y="685"/>
                    <a:pt x="3072" y="1281"/>
                  </a:cubicBezTo>
                  <a:cubicBezTo>
                    <a:pt x="3096" y="1447"/>
                    <a:pt x="3167" y="1614"/>
                    <a:pt x="3275" y="1757"/>
                  </a:cubicBezTo>
                  <a:lnTo>
                    <a:pt x="2501" y="1900"/>
                  </a:lnTo>
                  <a:cubicBezTo>
                    <a:pt x="2191" y="1959"/>
                    <a:pt x="1977" y="2257"/>
                    <a:pt x="2036" y="2579"/>
                  </a:cubicBezTo>
                  <a:lnTo>
                    <a:pt x="2084" y="2864"/>
                  </a:lnTo>
                  <a:lnTo>
                    <a:pt x="798" y="3091"/>
                  </a:lnTo>
                  <a:cubicBezTo>
                    <a:pt x="310" y="3186"/>
                    <a:pt x="0" y="3650"/>
                    <a:pt x="84" y="4126"/>
                  </a:cubicBezTo>
                  <a:lnTo>
                    <a:pt x="1655" y="12758"/>
                  </a:lnTo>
                  <a:cubicBezTo>
                    <a:pt x="1740" y="13193"/>
                    <a:pt x="2108" y="13486"/>
                    <a:pt x="2533" y="13486"/>
                  </a:cubicBezTo>
                  <a:cubicBezTo>
                    <a:pt x="2585" y="13486"/>
                    <a:pt x="2638" y="13482"/>
                    <a:pt x="2691" y="13473"/>
                  </a:cubicBezTo>
                  <a:lnTo>
                    <a:pt x="10025" y="12139"/>
                  </a:lnTo>
                  <a:cubicBezTo>
                    <a:pt x="10514" y="12044"/>
                    <a:pt x="10835" y="11580"/>
                    <a:pt x="10752" y="11091"/>
                  </a:cubicBezTo>
                  <a:lnTo>
                    <a:pt x="9168" y="2459"/>
                  </a:lnTo>
                  <a:cubicBezTo>
                    <a:pt x="9094" y="2025"/>
                    <a:pt x="8718" y="1732"/>
                    <a:pt x="8291" y="1732"/>
                  </a:cubicBezTo>
                  <a:cubicBezTo>
                    <a:pt x="8239" y="1732"/>
                    <a:pt x="8186" y="1736"/>
                    <a:pt x="8132" y="1745"/>
                  </a:cubicBezTo>
                  <a:lnTo>
                    <a:pt x="6847" y="1983"/>
                  </a:lnTo>
                  <a:lnTo>
                    <a:pt x="6799" y="1709"/>
                  </a:lnTo>
                  <a:cubicBezTo>
                    <a:pt x="6745" y="1419"/>
                    <a:pt x="6498" y="1226"/>
                    <a:pt x="6214" y="1226"/>
                  </a:cubicBezTo>
                  <a:cubicBezTo>
                    <a:pt x="6183" y="1226"/>
                    <a:pt x="6152" y="1228"/>
                    <a:pt x="6120" y="1233"/>
                  </a:cubicBezTo>
                  <a:lnTo>
                    <a:pt x="5168" y="1412"/>
                  </a:lnTo>
                  <a:cubicBezTo>
                    <a:pt x="5227" y="1245"/>
                    <a:pt x="5239" y="1066"/>
                    <a:pt x="5203" y="888"/>
                  </a:cubicBezTo>
                  <a:cubicBezTo>
                    <a:pt x="5108" y="360"/>
                    <a:pt x="4648" y="1"/>
                    <a:pt x="4139" y="1"/>
                  </a:cubicBez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2"/>
            <p:cNvSpPr/>
            <p:nvPr/>
          </p:nvSpPr>
          <p:spPr>
            <a:xfrm>
              <a:off x="1948450" y="2631725"/>
              <a:ext cx="46550" cy="38625"/>
            </a:xfrm>
            <a:custGeom>
              <a:rect b="b" l="l" r="r" t="t"/>
              <a:pathLst>
                <a:path extrusionOk="0" h="1545" w="1862">
                  <a:moveTo>
                    <a:pt x="1002" y="0"/>
                  </a:moveTo>
                  <a:cubicBezTo>
                    <a:pt x="958" y="0"/>
                    <a:pt x="914" y="4"/>
                    <a:pt x="869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3" y="1545"/>
                    <a:pt x="1861" y="1142"/>
                    <a:pt x="1762" y="631"/>
                  </a:cubicBezTo>
                  <a:cubicBezTo>
                    <a:pt x="1699" y="258"/>
                    <a:pt x="1369" y="0"/>
                    <a:pt x="1002" y="0"/>
                  </a:cubicBez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2"/>
            <p:cNvSpPr/>
            <p:nvPr/>
          </p:nvSpPr>
          <p:spPr>
            <a:xfrm>
              <a:off x="2001675" y="2620175"/>
              <a:ext cx="95400" cy="33800"/>
            </a:xfrm>
            <a:custGeom>
              <a:rect b="b" l="l" r="r" t="t"/>
              <a:pathLst>
                <a:path extrusionOk="0" h="1352" w="3816">
                  <a:moveTo>
                    <a:pt x="3217" y="0"/>
                  </a:moveTo>
                  <a:cubicBezTo>
                    <a:pt x="3187" y="0"/>
                    <a:pt x="3155" y="3"/>
                    <a:pt x="3122" y="9"/>
                  </a:cubicBezTo>
                  <a:lnTo>
                    <a:pt x="3134" y="9"/>
                  </a:lnTo>
                  <a:lnTo>
                    <a:pt x="538" y="485"/>
                  </a:lnTo>
                  <a:cubicBezTo>
                    <a:pt x="0" y="586"/>
                    <a:pt x="106" y="1352"/>
                    <a:pt x="597" y="1352"/>
                  </a:cubicBezTo>
                  <a:cubicBezTo>
                    <a:pt x="628" y="1352"/>
                    <a:pt x="660" y="1349"/>
                    <a:pt x="693" y="1343"/>
                  </a:cubicBezTo>
                  <a:lnTo>
                    <a:pt x="3277" y="866"/>
                  </a:lnTo>
                  <a:cubicBezTo>
                    <a:pt x="3815" y="777"/>
                    <a:pt x="3709" y="0"/>
                    <a:pt x="3217" y="0"/>
                  </a:cubicBez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2"/>
            <p:cNvSpPr/>
            <p:nvPr/>
          </p:nvSpPr>
          <p:spPr>
            <a:xfrm>
              <a:off x="1958275" y="2685525"/>
              <a:ext cx="46600" cy="38700"/>
            </a:xfrm>
            <a:custGeom>
              <a:rect b="b" l="l" r="r" t="t"/>
              <a:pathLst>
                <a:path extrusionOk="0" h="1548" w="1864">
                  <a:moveTo>
                    <a:pt x="1027" y="0"/>
                  </a:moveTo>
                  <a:cubicBezTo>
                    <a:pt x="979" y="0"/>
                    <a:pt x="930" y="5"/>
                    <a:pt x="881" y="15"/>
                  </a:cubicBezTo>
                  <a:cubicBezTo>
                    <a:pt x="191" y="122"/>
                    <a:pt x="0" y="1015"/>
                    <a:pt x="572" y="1408"/>
                  </a:cubicBezTo>
                  <a:cubicBezTo>
                    <a:pt x="710" y="1505"/>
                    <a:pt x="860" y="1548"/>
                    <a:pt x="1007" y="1548"/>
                  </a:cubicBezTo>
                  <a:cubicBezTo>
                    <a:pt x="1454" y="1548"/>
                    <a:pt x="1864" y="1145"/>
                    <a:pt x="1774" y="634"/>
                  </a:cubicBezTo>
                  <a:cubicBezTo>
                    <a:pt x="1701" y="266"/>
                    <a:pt x="1386" y="0"/>
                    <a:pt x="1027" y="0"/>
                  </a:cubicBez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2"/>
            <p:cNvSpPr/>
            <p:nvPr/>
          </p:nvSpPr>
          <p:spPr>
            <a:xfrm>
              <a:off x="2012225" y="2673950"/>
              <a:ext cx="94000" cy="33725"/>
            </a:xfrm>
            <a:custGeom>
              <a:rect b="b" l="l" r="r" t="t"/>
              <a:pathLst>
                <a:path extrusionOk="0" h="1349" w="3760">
                  <a:moveTo>
                    <a:pt x="3129" y="0"/>
                  </a:moveTo>
                  <a:cubicBezTo>
                    <a:pt x="3117" y="0"/>
                    <a:pt x="3105" y="1"/>
                    <a:pt x="3093" y="1"/>
                  </a:cubicBezTo>
                  <a:lnTo>
                    <a:pt x="497" y="478"/>
                  </a:lnTo>
                  <a:cubicBezTo>
                    <a:pt x="1" y="628"/>
                    <a:pt x="120" y="1349"/>
                    <a:pt x="617" y="1349"/>
                  </a:cubicBezTo>
                  <a:cubicBezTo>
                    <a:pt x="632" y="1349"/>
                    <a:pt x="648" y="1348"/>
                    <a:pt x="664" y="1347"/>
                  </a:cubicBezTo>
                  <a:lnTo>
                    <a:pt x="3260" y="882"/>
                  </a:lnTo>
                  <a:cubicBezTo>
                    <a:pt x="3760" y="731"/>
                    <a:pt x="3635" y="0"/>
                    <a:pt x="3129" y="0"/>
                  </a:cubicBez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2"/>
            <p:cNvSpPr/>
            <p:nvPr/>
          </p:nvSpPr>
          <p:spPr>
            <a:xfrm>
              <a:off x="1968675" y="2743050"/>
              <a:ext cx="46625" cy="38625"/>
            </a:xfrm>
            <a:custGeom>
              <a:rect b="b" l="l" r="r" t="t"/>
              <a:pathLst>
                <a:path extrusionOk="0" h="1545" w="1865">
                  <a:moveTo>
                    <a:pt x="1014" y="0"/>
                  </a:moveTo>
                  <a:cubicBezTo>
                    <a:pt x="971" y="0"/>
                    <a:pt x="927" y="4"/>
                    <a:pt x="882" y="11"/>
                  </a:cubicBezTo>
                  <a:cubicBezTo>
                    <a:pt x="191" y="131"/>
                    <a:pt x="1" y="1012"/>
                    <a:pt x="572" y="1404"/>
                  </a:cubicBezTo>
                  <a:cubicBezTo>
                    <a:pt x="711" y="1501"/>
                    <a:pt x="861" y="1545"/>
                    <a:pt x="1008" y="1545"/>
                  </a:cubicBezTo>
                  <a:cubicBezTo>
                    <a:pt x="1455" y="1545"/>
                    <a:pt x="1865" y="1142"/>
                    <a:pt x="1775" y="631"/>
                  </a:cubicBezTo>
                  <a:cubicBezTo>
                    <a:pt x="1701" y="258"/>
                    <a:pt x="1379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2"/>
            <p:cNvSpPr/>
            <p:nvPr/>
          </p:nvSpPr>
          <p:spPr>
            <a:xfrm>
              <a:off x="2022150" y="2731600"/>
              <a:ext cx="94825" cy="33850"/>
            </a:xfrm>
            <a:custGeom>
              <a:rect b="b" l="l" r="r" t="t"/>
              <a:pathLst>
                <a:path extrusionOk="0" h="1354" w="3793">
                  <a:moveTo>
                    <a:pt x="3181" y="1"/>
                  </a:moveTo>
                  <a:cubicBezTo>
                    <a:pt x="3159" y="1"/>
                    <a:pt x="3136" y="2"/>
                    <a:pt x="3113" y="5"/>
                  </a:cubicBezTo>
                  <a:lnTo>
                    <a:pt x="3125" y="5"/>
                  </a:lnTo>
                  <a:lnTo>
                    <a:pt x="529" y="469"/>
                  </a:lnTo>
                  <a:cubicBezTo>
                    <a:pt x="1" y="607"/>
                    <a:pt x="115" y="1354"/>
                    <a:pt x="625" y="1354"/>
                  </a:cubicBezTo>
                  <a:cubicBezTo>
                    <a:pt x="644" y="1354"/>
                    <a:pt x="664" y="1353"/>
                    <a:pt x="684" y="1351"/>
                  </a:cubicBezTo>
                  <a:lnTo>
                    <a:pt x="3279" y="874"/>
                  </a:lnTo>
                  <a:cubicBezTo>
                    <a:pt x="3793" y="749"/>
                    <a:pt x="3683" y="1"/>
                    <a:pt x="3181" y="1"/>
                  </a:cubicBez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2"/>
            <p:cNvSpPr/>
            <p:nvPr/>
          </p:nvSpPr>
          <p:spPr>
            <a:xfrm>
              <a:off x="1924050" y="2982275"/>
              <a:ext cx="194375" cy="174225"/>
            </a:xfrm>
            <a:custGeom>
              <a:rect b="b" l="l" r="r" t="t"/>
              <a:pathLst>
                <a:path extrusionOk="0" h="6969" w="7775">
                  <a:moveTo>
                    <a:pt x="3938" y="0"/>
                  </a:moveTo>
                  <a:cubicBezTo>
                    <a:pt x="2906" y="0"/>
                    <a:pt x="1893" y="467"/>
                    <a:pt x="1226" y="1349"/>
                  </a:cubicBezTo>
                  <a:lnTo>
                    <a:pt x="6965" y="4968"/>
                  </a:lnTo>
                  <a:cubicBezTo>
                    <a:pt x="7775" y="3396"/>
                    <a:pt x="7251" y="1468"/>
                    <a:pt x="5763" y="527"/>
                  </a:cubicBezTo>
                  <a:cubicBezTo>
                    <a:pt x="5196" y="172"/>
                    <a:pt x="4563" y="0"/>
                    <a:pt x="3938" y="0"/>
                  </a:cubicBezTo>
                  <a:close/>
                  <a:moveTo>
                    <a:pt x="822" y="1992"/>
                  </a:moveTo>
                  <a:lnTo>
                    <a:pt x="822" y="1992"/>
                  </a:lnTo>
                  <a:cubicBezTo>
                    <a:pt x="0" y="3563"/>
                    <a:pt x="524" y="5492"/>
                    <a:pt x="2024" y="6444"/>
                  </a:cubicBezTo>
                  <a:cubicBezTo>
                    <a:pt x="2588" y="6798"/>
                    <a:pt x="3218" y="6968"/>
                    <a:pt x="3841" y="6968"/>
                  </a:cubicBezTo>
                  <a:cubicBezTo>
                    <a:pt x="4875" y="6968"/>
                    <a:pt x="5892" y="6500"/>
                    <a:pt x="6560" y="5623"/>
                  </a:cubicBezTo>
                  <a:lnTo>
                    <a:pt x="822" y="1992"/>
                  </a:ln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2"/>
            <p:cNvSpPr/>
            <p:nvPr/>
          </p:nvSpPr>
          <p:spPr>
            <a:xfrm>
              <a:off x="2287775" y="2609075"/>
              <a:ext cx="152125" cy="140950"/>
            </a:xfrm>
            <a:custGeom>
              <a:rect b="b" l="l" r="r" t="t"/>
              <a:pathLst>
                <a:path extrusionOk="0" h="5638" w="6085">
                  <a:moveTo>
                    <a:pt x="3608" y="1"/>
                  </a:moveTo>
                  <a:lnTo>
                    <a:pt x="1215" y="1620"/>
                  </a:lnTo>
                  <a:cubicBezTo>
                    <a:pt x="250" y="2275"/>
                    <a:pt x="0" y="3585"/>
                    <a:pt x="655" y="4549"/>
                  </a:cubicBezTo>
                  <a:lnTo>
                    <a:pt x="762" y="4716"/>
                  </a:lnTo>
                  <a:cubicBezTo>
                    <a:pt x="1169" y="5314"/>
                    <a:pt x="1827" y="5637"/>
                    <a:pt x="2499" y="5637"/>
                  </a:cubicBezTo>
                  <a:cubicBezTo>
                    <a:pt x="2910" y="5637"/>
                    <a:pt x="3325" y="5516"/>
                    <a:pt x="3691" y="5263"/>
                  </a:cubicBezTo>
                  <a:lnTo>
                    <a:pt x="6085" y="3644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2"/>
            <p:cNvSpPr/>
            <p:nvPr/>
          </p:nvSpPr>
          <p:spPr>
            <a:xfrm>
              <a:off x="2390775" y="2550550"/>
              <a:ext cx="151825" cy="141000"/>
            </a:xfrm>
            <a:custGeom>
              <a:rect b="b" l="l" r="r" t="t"/>
              <a:pathLst>
                <a:path extrusionOk="0" h="5640" w="6073">
                  <a:moveTo>
                    <a:pt x="3568" y="0"/>
                  </a:moveTo>
                  <a:cubicBezTo>
                    <a:pt x="3162" y="0"/>
                    <a:pt x="2752" y="119"/>
                    <a:pt x="2393" y="365"/>
                  </a:cubicBezTo>
                  <a:lnTo>
                    <a:pt x="0" y="1996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22" y="3354"/>
                    <a:pt x="6072" y="2044"/>
                    <a:pt x="5429" y="1080"/>
                  </a:cubicBezTo>
                  <a:lnTo>
                    <a:pt x="5310" y="925"/>
                  </a:lnTo>
                  <a:cubicBezTo>
                    <a:pt x="4902" y="324"/>
                    <a:pt x="4240" y="0"/>
                    <a:pt x="3568" y="0"/>
                  </a:cubicBez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2"/>
            <p:cNvSpPr/>
            <p:nvPr/>
          </p:nvSpPr>
          <p:spPr>
            <a:xfrm>
              <a:off x="2243425" y="2899825"/>
              <a:ext cx="268200" cy="266925"/>
            </a:xfrm>
            <a:custGeom>
              <a:rect b="b" l="l" r="r" t="t"/>
              <a:pathLst>
                <a:path extrusionOk="0" h="10677" w="10728">
                  <a:moveTo>
                    <a:pt x="5026" y="1"/>
                  </a:moveTo>
                  <a:cubicBezTo>
                    <a:pt x="4833" y="1"/>
                    <a:pt x="4677" y="137"/>
                    <a:pt x="4644" y="325"/>
                  </a:cubicBezTo>
                  <a:lnTo>
                    <a:pt x="4191" y="3813"/>
                  </a:lnTo>
                  <a:lnTo>
                    <a:pt x="715" y="3349"/>
                  </a:lnTo>
                  <a:cubicBezTo>
                    <a:pt x="699" y="3347"/>
                    <a:pt x="684" y="3346"/>
                    <a:pt x="668" y="3346"/>
                  </a:cubicBezTo>
                  <a:cubicBezTo>
                    <a:pt x="475" y="3346"/>
                    <a:pt x="319" y="3483"/>
                    <a:pt x="286" y="3670"/>
                  </a:cubicBezTo>
                  <a:lnTo>
                    <a:pt x="36" y="5635"/>
                  </a:lnTo>
                  <a:cubicBezTo>
                    <a:pt x="0" y="5849"/>
                    <a:pt x="143" y="6028"/>
                    <a:pt x="346" y="6063"/>
                  </a:cubicBezTo>
                  <a:lnTo>
                    <a:pt x="3822" y="6516"/>
                  </a:lnTo>
                  <a:lnTo>
                    <a:pt x="3370" y="10004"/>
                  </a:lnTo>
                  <a:cubicBezTo>
                    <a:pt x="3334" y="10207"/>
                    <a:pt x="3489" y="10385"/>
                    <a:pt x="3691" y="10421"/>
                  </a:cubicBezTo>
                  <a:lnTo>
                    <a:pt x="5668" y="10671"/>
                  </a:lnTo>
                  <a:cubicBezTo>
                    <a:pt x="5689" y="10675"/>
                    <a:pt x="5709" y="10677"/>
                    <a:pt x="5730" y="10677"/>
                  </a:cubicBezTo>
                  <a:cubicBezTo>
                    <a:pt x="5906" y="10677"/>
                    <a:pt x="6052" y="10543"/>
                    <a:pt x="6085" y="10362"/>
                  </a:cubicBezTo>
                  <a:lnTo>
                    <a:pt x="6537" y="6873"/>
                  </a:lnTo>
                  <a:lnTo>
                    <a:pt x="10014" y="7337"/>
                  </a:lnTo>
                  <a:cubicBezTo>
                    <a:pt x="10028" y="7339"/>
                    <a:pt x="10043" y="7340"/>
                    <a:pt x="10058" y="7340"/>
                  </a:cubicBezTo>
                  <a:cubicBezTo>
                    <a:pt x="10243" y="7340"/>
                    <a:pt x="10409" y="7204"/>
                    <a:pt x="10442" y="7016"/>
                  </a:cubicBezTo>
                  <a:lnTo>
                    <a:pt x="10692" y="5039"/>
                  </a:lnTo>
                  <a:cubicBezTo>
                    <a:pt x="10728" y="4837"/>
                    <a:pt x="10585" y="4647"/>
                    <a:pt x="10371" y="4623"/>
                  </a:cubicBezTo>
                  <a:lnTo>
                    <a:pt x="6894" y="4158"/>
                  </a:lnTo>
                  <a:lnTo>
                    <a:pt x="7358" y="682"/>
                  </a:lnTo>
                  <a:cubicBezTo>
                    <a:pt x="7382" y="479"/>
                    <a:pt x="7239" y="289"/>
                    <a:pt x="7037" y="265"/>
                  </a:cubicBezTo>
                  <a:lnTo>
                    <a:pt x="5072" y="3"/>
                  </a:lnTo>
                  <a:cubicBezTo>
                    <a:pt x="5057" y="1"/>
                    <a:pt x="5041" y="1"/>
                    <a:pt x="5026" y="1"/>
                  </a:cubicBez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2"/>
            <p:cNvSpPr/>
            <p:nvPr/>
          </p:nvSpPr>
          <p:spPr>
            <a:xfrm>
              <a:off x="1900225" y="3304550"/>
              <a:ext cx="271200" cy="337750"/>
            </a:xfrm>
            <a:custGeom>
              <a:rect b="b" l="l" r="r" t="t"/>
              <a:pathLst>
                <a:path extrusionOk="0" h="13510" w="10848">
                  <a:moveTo>
                    <a:pt x="4159" y="412"/>
                  </a:moveTo>
                  <a:cubicBezTo>
                    <a:pt x="4446" y="412"/>
                    <a:pt x="4730" y="585"/>
                    <a:pt x="4787" y="971"/>
                  </a:cubicBezTo>
                  <a:cubicBezTo>
                    <a:pt x="4811" y="1173"/>
                    <a:pt x="4763" y="1364"/>
                    <a:pt x="4632" y="1519"/>
                  </a:cubicBezTo>
                  <a:lnTo>
                    <a:pt x="3846" y="1662"/>
                  </a:lnTo>
                  <a:cubicBezTo>
                    <a:pt x="3668" y="1566"/>
                    <a:pt x="3549" y="1400"/>
                    <a:pt x="3513" y="1209"/>
                  </a:cubicBezTo>
                  <a:cubicBezTo>
                    <a:pt x="3398" y="709"/>
                    <a:pt x="3782" y="412"/>
                    <a:pt x="4159" y="412"/>
                  </a:cubicBezTo>
                  <a:close/>
                  <a:moveTo>
                    <a:pt x="7873" y="2722"/>
                  </a:moveTo>
                  <a:cubicBezTo>
                    <a:pt x="8128" y="2722"/>
                    <a:pt x="8353" y="2901"/>
                    <a:pt x="8394" y="3162"/>
                  </a:cubicBezTo>
                  <a:lnTo>
                    <a:pt x="9787" y="10746"/>
                  </a:lnTo>
                  <a:cubicBezTo>
                    <a:pt x="9835" y="11044"/>
                    <a:pt x="9645" y="11329"/>
                    <a:pt x="9335" y="11377"/>
                  </a:cubicBezTo>
                  <a:lnTo>
                    <a:pt x="3072" y="12520"/>
                  </a:lnTo>
                  <a:cubicBezTo>
                    <a:pt x="3042" y="12525"/>
                    <a:pt x="3011" y="12527"/>
                    <a:pt x="2981" y="12527"/>
                  </a:cubicBezTo>
                  <a:cubicBezTo>
                    <a:pt x="2719" y="12527"/>
                    <a:pt x="2484" y="12345"/>
                    <a:pt x="2441" y="12068"/>
                  </a:cubicBezTo>
                  <a:lnTo>
                    <a:pt x="1060" y="4507"/>
                  </a:lnTo>
                  <a:cubicBezTo>
                    <a:pt x="1001" y="4210"/>
                    <a:pt x="1203" y="3924"/>
                    <a:pt x="1501" y="3864"/>
                  </a:cubicBezTo>
                  <a:lnTo>
                    <a:pt x="2251" y="3733"/>
                  </a:lnTo>
                  <a:cubicBezTo>
                    <a:pt x="2282" y="3942"/>
                    <a:pt x="2460" y="4087"/>
                    <a:pt x="2665" y="4087"/>
                  </a:cubicBezTo>
                  <a:cubicBezTo>
                    <a:pt x="2693" y="4087"/>
                    <a:pt x="2722" y="4084"/>
                    <a:pt x="2751" y="4079"/>
                  </a:cubicBezTo>
                  <a:lnTo>
                    <a:pt x="6668" y="3376"/>
                  </a:lnTo>
                  <a:cubicBezTo>
                    <a:pt x="6906" y="3328"/>
                    <a:pt x="7061" y="3102"/>
                    <a:pt x="7013" y="2864"/>
                  </a:cubicBezTo>
                  <a:lnTo>
                    <a:pt x="7763" y="2733"/>
                  </a:lnTo>
                  <a:cubicBezTo>
                    <a:pt x="7800" y="2726"/>
                    <a:pt x="7837" y="2722"/>
                    <a:pt x="7873" y="2722"/>
                  </a:cubicBezTo>
                  <a:close/>
                  <a:moveTo>
                    <a:pt x="4146" y="1"/>
                  </a:moveTo>
                  <a:cubicBezTo>
                    <a:pt x="4083" y="1"/>
                    <a:pt x="4018" y="7"/>
                    <a:pt x="3953" y="19"/>
                  </a:cubicBezTo>
                  <a:cubicBezTo>
                    <a:pt x="3358" y="126"/>
                    <a:pt x="2965" y="697"/>
                    <a:pt x="3084" y="1281"/>
                  </a:cubicBezTo>
                  <a:cubicBezTo>
                    <a:pt x="3108" y="1459"/>
                    <a:pt x="3179" y="1626"/>
                    <a:pt x="3287" y="1757"/>
                  </a:cubicBezTo>
                  <a:lnTo>
                    <a:pt x="2513" y="1912"/>
                  </a:lnTo>
                  <a:cubicBezTo>
                    <a:pt x="2203" y="1971"/>
                    <a:pt x="1989" y="2281"/>
                    <a:pt x="2048" y="2590"/>
                  </a:cubicBezTo>
                  <a:lnTo>
                    <a:pt x="2096" y="2876"/>
                  </a:lnTo>
                  <a:lnTo>
                    <a:pt x="810" y="3102"/>
                  </a:lnTo>
                  <a:cubicBezTo>
                    <a:pt x="322" y="3197"/>
                    <a:pt x="1" y="3662"/>
                    <a:pt x="96" y="4150"/>
                  </a:cubicBezTo>
                  <a:lnTo>
                    <a:pt x="1667" y="12770"/>
                  </a:lnTo>
                  <a:cubicBezTo>
                    <a:pt x="1742" y="13206"/>
                    <a:pt x="2121" y="13510"/>
                    <a:pt x="2549" y="13510"/>
                  </a:cubicBezTo>
                  <a:cubicBezTo>
                    <a:pt x="2600" y="13510"/>
                    <a:pt x="2651" y="13505"/>
                    <a:pt x="2703" y="13496"/>
                  </a:cubicBezTo>
                  <a:lnTo>
                    <a:pt x="10037" y="12151"/>
                  </a:lnTo>
                  <a:cubicBezTo>
                    <a:pt x="10526" y="12068"/>
                    <a:pt x="10847" y="11591"/>
                    <a:pt x="10764" y="11115"/>
                  </a:cubicBezTo>
                  <a:lnTo>
                    <a:pt x="9180" y="2483"/>
                  </a:lnTo>
                  <a:cubicBezTo>
                    <a:pt x="9106" y="2047"/>
                    <a:pt x="8727" y="1744"/>
                    <a:pt x="8299" y="1744"/>
                  </a:cubicBezTo>
                  <a:cubicBezTo>
                    <a:pt x="8248" y="1744"/>
                    <a:pt x="8196" y="1748"/>
                    <a:pt x="8144" y="1757"/>
                  </a:cubicBezTo>
                  <a:lnTo>
                    <a:pt x="6859" y="1995"/>
                  </a:lnTo>
                  <a:lnTo>
                    <a:pt x="6811" y="1721"/>
                  </a:lnTo>
                  <a:cubicBezTo>
                    <a:pt x="6758" y="1436"/>
                    <a:pt x="6518" y="1235"/>
                    <a:pt x="6240" y="1235"/>
                  </a:cubicBezTo>
                  <a:cubicBezTo>
                    <a:pt x="6204" y="1235"/>
                    <a:pt x="6168" y="1238"/>
                    <a:pt x="6132" y="1245"/>
                  </a:cubicBezTo>
                  <a:lnTo>
                    <a:pt x="5180" y="1412"/>
                  </a:lnTo>
                  <a:cubicBezTo>
                    <a:pt x="5239" y="1245"/>
                    <a:pt x="5251" y="1066"/>
                    <a:pt x="5215" y="900"/>
                  </a:cubicBezTo>
                  <a:cubicBezTo>
                    <a:pt x="5120" y="370"/>
                    <a:pt x="4658" y="1"/>
                    <a:pt x="4146" y="1"/>
                  </a:cubicBez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2"/>
            <p:cNvSpPr/>
            <p:nvPr/>
          </p:nvSpPr>
          <p:spPr>
            <a:xfrm>
              <a:off x="1948450" y="3425775"/>
              <a:ext cx="46550" cy="38725"/>
            </a:xfrm>
            <a:custGeom>
              <a:rect b="b" l="l" r="r" t="t"/>
              <a:pathLst>
                <a:path extrusionOk="0" h="1549" w="1862">
                  <a:moveTo>
                    <a:pt x="1015" y="1"/>
                  </a:moveTo>
                  <a:cubicBezTo>
                    <a:pt x="967" y="1"/>
                    <a:pt x="918" y="6"/>
                    <a:pt x="869" y="15"/>
                  </a:cubicBezTo>
                  <a:cubicBezTo>
                    <a:pt x="191" y="134"/>
                    <a:pt x="0" y="1015"/>
                    <a:pt x="572" y="1408"/>
                  </a:cubicBezTo>
                  <a:cubicBezTo>
                    <a:pt x="710" y="1505"/>
                    <a:pt x="860" y="1549"/>
                    <a:pt x="1007" y="1549"/>
                  </a:cubicBezTo>
                  <a:cubicBezTo>
                    <a:pt x="1453" y="1549"/>
                    <a:pt x="1861" y="1146"/>
                    <a:pt x="1762" y="634"/>
                  </a:cubicBezTo>
                  <a:cubicBezTo>
                    <a:pt x="1699" y="267"/>
                    <a:pt x="1377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2"/>
            <p:cNvSpPr/>
            <p:nvPr/>
          </p:nvSpPr>
          <p:spPr>
            <a:xfrm>
              <a:off x="2001250" y="3414500"/>
              <a:ext cx="96250" cy="33725"/>
            </a:xfrm>
            <a:custGeom>
              <a:rect b="b" l="l" r="r" t="t"/>
              <a:pathLst>
                <a:path extrusionOk="0" h="1349" w="3850">
                  <a:moveTo>
                    <a:pt x="3253" y="1"/>
                  </a:moveTo>
                  <a:cubicBezTo>
                    <a:pt x="3217" y="1"/>
                    <a:pt x="3179" y="5"/>
                    <a:pt x="3139" y="14"/>
                  </a:cubicBezTo>
                  <a:lnTo>
                    <a:pt x="3151" y="2"/>
                  </a:lnTo>
                  <a:lnTo>
                    <a:pt x="555" y="478"/>
                  </a:lnTo>
                  <a:cubicBezTo>
                    <a:pt x="1" y="567"/>
                    <a:pt x="108" y="1349"/>
                    <a:pt x="597" y="1349"/>
                  </a:cubicBezTo>
                  <a:cubicBezTo>
                    <a:pt x="633" y="1349"/>
                    <a:pt x="670" y="1344"/>
                    <a:pt x="710" y="1336"/>
                  </a:cubicBezTo>
                  <a:lnTo>
                    <a:pt x="3294" y="871"/>
                  </a:lnTo>
                  <a:cubicBezTo>
                    <a:pt x="3849" y="793"/>
                    <a:pt x="3752" y="1"/>
                    <a:pt x="3253" y="1"/>
                  </a:cubicBez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2"/>
            <p:cNvSpPr/>
            <p:nvPr/>
          </p:nvSpPr>
          <p:spPr>
            <a:xfrm>
              <a:off x="1958275" y="3479650"/>
              <a:ext cx="46600" cy="38725"/>
            </a:xfrm>
            <a:custGeom>
              <a:rect b="b" l="l" r="r" t="t"/>
              <a:pathLst>
                <a:path extrusionOk="0" h="1549" w="1864">
                  <a:moveTo>
                    <a:pt x="1027" y="1"/>
                  </a:moveTo>
                  <a:cubicBezTo>
                    <a:pt x="979" y="1"/>
                    <a:pt x="930" y="6"/>
                    <a:pt x="881" y="15"/>
                  </a:cubicBezTo>
                  <a:cubicBezTo>
                    <a:pt x="191" y="134"/>
                    <a:pt x="0" y="1015"/>
                    <a:pt x="572" y="1408"/>
                  </a:cubicBezTo>
                  <a:cubicBezTo>
                    <a:pt x="710" y="1505"/>
                    <a:pt x="860" y="1549"/>
                    <a:pt x="1007" y="1549"/>
                  </a:cubicBezTo>
                  <a:cubicBezTo>
                    <a:pt x="1454" y="1549"/>
                    <a:pt x="1864" y="1146"/>
                    <a:pt x="1774" y="635"/>
                  </a:cubicBezTo>
                  <a:cubicBezTo>
                    <a:pt x="1701" y="267"/>
                    <a:pt x="1386" y="1"/>
                    <a:pt x="1027" y="1"/>
                  </a:cubicBez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2"/>
            <p:cNvSpPr/>
            <p:nvPr/>
          </p:nvSpPr>
          <p:spPr>
            <a:xfrm>
              <a:off x="2012150" y="3468350"/>
              <a:ext cx="94000" cy="33750"/>
            </a:xfrm>
            <a:custGeom>
              <a:rect b="b" l="l" r="r" t="t"/>
              <a:pathLst>
                <a:path extrusionOk="0" h="1350" w="3760">
                  <a:moveTo>
                    <a:pt x="3143" y="1"/>
                  </a:moveTo>
                  <a:cubicBezTo>
                    <a:pt x="3128" y="1"/>
                    <a:pt x="3112" y="2"/>
                    <a:pt x="3096" y="3"/>
                  </a:cubicBezTo>
                  <a:lnTo>
                    <a:pt x="500" y="467"/>
                  </a:lnTo>
                  <a:cubicBezTo>
                    <a:pt x="0" y="619"/>
                    <a:pt x="125" y="1350"/>
                    <a:pt x="631" y="1350"/>
                  </a:cubicBezTo>
                  <a:cubicBezTo>
                    <a:pt x="643" y="1350"/>
                    <a:pt x="655" y="1349"/>
                    <a:pt x="667" y="1348"/>
                  </a:cubicBezTo>
                  <a:lnTo>
                    <a:pt x="3263" y="872"/>
                  </a:lnTo>
                  <a:cubicBezTo>
                    <a:pt x="3759" y="722"/>
                    <a:pt x="3640" y="1"/>
                    <a:pt x="3143" y="1"/>
                  </a:cubicBez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2"/>
            <p:cNvSpPr/>
            <p:nvPr/>
          </p:nvSpPr>
          <p:spPr>
            <a:xfrm>
              <a:off x="1968675" y="3537175"/>
              <a:ext cx="46625" cy="38650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1" y="1"/>
                    <a:pt x="926" y="5"/>
                    <a:pt x="882" y="12"/>
                  </a:cubicBezTo>
                  <a:cubicBezTo>
                    <a:pt x="191" y="131"/>
                    <a:pt x="1" y="1012"/>
                    <a:pt x="572" y="1405"/>
                  </a:cubicBezTo>
                  <a:cubicBezTo>
                    <a:pt x="711" y="1502"/>
                    <a:pt x="862" y="1546"/>
                    <a:pt x="1008" y="1546"/>
                  </a:cubicBezTo>
                  <a:cubicBezTo>
                    <a:pt x="1455" y="1546"/>
                    <a:pt x="1865" y="1145"/>
                    <a:pt x="1775" y="643"/>
                  </a:cubicBezTo>
                  <a:cubicBezTo>
                    <a:pt x="1701" y="260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2"/>
            <p:cNvSpPr/>
            <p:nvPr/>
          </p:nvSpPr>
          <p:spPr>
            <a:xfrm>
              <a:off x="2022375" y="3525850"/>
              <a:ext cx="94400" cy="33725"/>
            </a:xfrm>
            <a:custGeom>
              <a:rect b="b" l="l" r="r" t="t"/>
              <a:pathLst>
                <a:path extrusionOk="0" h="1349" w="3776">
                  <a:moveTo>
                    <a:pt x="3116" y="1"/>
                  </a:moveTo>
                  <a:lnTo>
                    <a:pt x="520" y="477"/>
                  </a:lnTo>
                  <a:cubicBezTo>
                    <a:pt x="0" y="616"/>
                    <a:pt x="119" y="1348"/>
                    <a:pt x="627" y="1348"/>
                  </a:cubicBezTo>
                  <a:cubicBezTo>
                    <a:pt x="642" y="1348"/>
                    <a:pt x="658" y="1348"/>
                    <a:pt x="675" y="1346"/>
                  </a:cubicBezTo>
                  <a:lnTo>
                    <a:pt x="3270" y="882"/>
                  </a:lnTo>
                  <a:cubicBezTo>
                    <a:pt x="3775" y="744"/>
                    <a:pt x="3661" y="10"/>
                    <a:pt x="3172" y="10"/>
                  </a:cubicBezTo>
                  <a:cubicBezTo>
                    <a:pt x="3154" y="10"/>
                    <a:pt x="3135" y="11"/>
                    <a:pt x="3116" y="13"/>
                  </a:cubicBezTo>
                  <a:lnTo>
                    <a:pt x="3116" y="1"/>
                  </a:ln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2"/>
            <p:cNvSpPr/>
            <p:nvPr/>
          </p:nvSpPr>
          <p:spPr>
            <a:xfrm>
              <a:off x="1925225" y="3776475"/>
              <a:ext cx="193200" cy="173675"/>
            </a:xfrm>
            <a:custGeom>
              <a:rect b="b" l="l" r="r" t="t"/>
              <a:pathLst>
                <a:path extrusionOk="0" h="6947" w="7728">
                  <a:moveTo>
                    <a:pt x="3899" y="1"/>
                  </a:moveTo>
                  <a:cubicBezTo>
                    <a:pt x="2864" y="1"/>
                    <a:pt x="1848" y="470"/>
                    <a:pt x="1179" y="1346"/>
                  </a:cubicBezTo>
                  <a:lnTo>
                    <a:pt x="6918" y="4978"/>
                  </a:lnTo>
                  <a:cubicBezTo>
                    <a:pt x="7728" y="3406"/>
                    <a:pt x="7204" y="1477"/>
                    <a:pt x="5716" y="525"/>
                  </a:cubicBezTo>
                  <a:cubicBezTo>
                    <a:pt x="5152" y="171"/>
                    <a:pt x="4522" y="1"/>
                    <a:pt x="3899" y="1"/>
                  </a:cubicBezTo>
                  <a:close/>
                  <a:moveTo>
                    <a:pt x="775" y="1989"/>
                  </a:moveTo>
                  <a:cubicBezTo>
                    <a:pt x="1" y="3561"/>
                    <a:pt x="489" y="5478"/>
                    <a:pt x="1953" y="6418"/>
                  </a:cubicBezTo>
                  <a:cubicBezTo>
                    <a:pt x="2522" y="6775"/>
                    <a:pt x="3159" y="6947"/>
                    <a:pt x="3790" y="6947"/>
                  </a:cubicBezTo>
                  <a:cubicBezTo>
                    <a:pt x="4823" y="6947"/>
                    <a:pt x="5841" y="6486"/>
                    <a:pt x="6513" y="5621"/>
                  </a:cubicBezTo>
                  <a:lnTo>
                    <a:pt x="775" y="1989"/>
                  </a:ln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2"/>
            <p:cNvSpPr/>
            <p:nvPr/>
          </p:nvSpPr>
          <p:spPr>
            <a:xfrm>
              <a:off x="2287775" y="3402925"/>
              <a:ext cx="152125" cy="141325"/>
            </a:xfrm>
            <a:custGeom>
              <a:rect b="b" l="l" r="r" t="t"/>
              <a:pathLst>
                <a:path extrusionOk="0" h="5653" w="6085">
                  <a:moveTo>
                    <a:pt x="3608" y="1"/>
                  </a:moveTo>
                  <a:lnTo>
                    <a:pt x="1215" y="1632"/>
                  </a:lnTo>
                  <a:cubicBezTo>
                    <a:pt x="250" y="2287"/>
                    <a:pt x="0" y="3596"/>
                    <a:pt x="655" y="4561"/>
                  </a:cubicBezTo>
                  <a:lnTo>
                    <a:pt x="762" y="4727"/>
                  </a:lnTo>
                  <a:cubicBezTo>
                    <a:pt x="1171" y="5328"/>
                    <a:pt x="1833" y="5652"/>
                    <a:pt x="2508" y="5652"/>
                  </a:cubicBezTo>
                  <a:cubicBezTo>
                    <a:pt x="2916" y="5652"/>
                    <a:pt x="3328" y="5534"/>
                    <a:pt x="3691" y="5287"/>
                  </a:cubicBezTo>
                  <a:lnTo>
                    <a:pt x="6085" y="3656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2"/>
            <p:cNvSpPr/>
            <p:nvPr/>
          </p:nvSpPr>
          <p:spPr>
            <a:xfrm>
              <a:off x="2390775" y="3344700"/>
              <a:ext cx="151825" cy="141000"/>
            </a:xfrm>
            <a:custGeom>
              <a:rect b="b" l="l" r="r" t="t"/>
              <a:pathLst>
                <a:path extrusionOk="0" h="5640" w="6073">
                  <a:moveTo>
                    <a:pt x="3568" y="0"/>
                  </a:moveTo>
                  <a:cubicBezTo>
                    <a:pt x="3162" y="0"/>
                    <a:pt x="2752" y="118"/>
                    <a:pt x="2393" y="365"/>
                  </a:cubicBezTo>
                  <a:lnTo>
                    <a:pt x="0" y="1996"/>
                  </a:lnTo>
                  <a:lnTo>
                    <a:pt x="2477" y="5640"/>
                  </a:lnTo>
                  <a:lnTo>
                    <a:pt x="4870" y="4008"/>
                  </a:lnTo>
                  <a:cubicBezTo>
                    <a:pt x="5822" y="3354"/>
                    <a:pt x="6072" y="2044"/>
                    <a:pt x="5429" y="1091"/>
                  </a:cubicBezTo>
                  <a:lnTo>
                    <a:pt x="5310" y="925"/>
                  </a:lnTo>
                  <a:cubicBezTo>
                    <a:pt x="4902" y="324"/>
                    <a:pt x="4240" y="0"/>
                    <a:pt x="3568" y="0"/>
                  </a:cubicBez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2"/>
            <p:cNvSpPr/>
            <p:nvPr/>
          </p:nvSpPr>
          <p:spPr>
            <a:xfrm>
              <a:off x="2243425" y="3694200"/>
              <a:ext cx="268200" cy="266925"/>
            </a:xfrm>
            <a:custGeom>
              <a:rect b="b" l="l" r="r" t="t"/>
              <a:pathLst>
                <a:path extrusionOk="0" h="10677" w="10728">
                  <a:moveTo>
                    <a:pt x="5007" y="0"/>
                  </a:moveTo>
                  <a:cubicBezTo>
                    <a:pt x="4823" y="0"/>
                    <a:pt x="4676" y="134"/>
                    <a:pt x="4644" y="315"/>
                  </a:cubicBezTo>
                  <a:lnTo>
                    <a:pt x="4191" y="3804"/>
                  </a:lnTo>
                  <a:lnTo>
                    <a:pt x="715" y="3340"/>
                  </a:lnTo>
                  <a:cubicBezTo>
                    <a:pt x="699" y="3338"/>
                    <a:pt x="684" y="3337"/>
                    <a:pt x="668" y="3337"/>
                  </a:cubicBezTo>
                  <a:cubicBezTo>
                    <a:pt x="475" y="3337"/>
                    <a:pt x="319" y="3473"/>
                    <a:pt x="286" y="3661"/>
                  </a:cubicBezTo>
                  <a:lnTo>
                    <a:pt x="36" y="5638"/>
                  </a:lnTo>
                  <a:cubicBezTo>
                    <a:pt x="0" y="5840"/>
                    <a:pt x="143" y="6019"/>
                    <a:pt x="346" y="6054"/>
                  </a:cubicBezTo>
                  <a:lnTo>
                    <a:pt x="3822" y="6519"/>
                  </a:lnTo>
                  <a:lnTo>
                    <a:pt x="3370" y="9995"/>
                  </a:lnTo>
                  <a:cubicBezTo>
                    <a:pt x="3334" y="10198"/>
                    <a:pt x="3489" y="10388"/>
                    <a:pt x="3691" y="10412"/>
                  </a:cubicBezTo>
                  <a:lnTo>
                    <a:pt x="5668" y="10674"/>
                  </a:lnTo>
                  <a:cubicBezTo>
                    <a:pt x="5683" y="10676"/>
                    <a:pt x="5697" y="10676"/>
                    <a:pt x="5712" y="10676"/>
                  </a:cubicBezTo>
                  <a:cubicBezTo>
                    <a:pt x="5896" y="10676"/>
                    <a:pt x="6051" y="10540"/>
                    <a:pt x="6085" y="10352"/>
                  </a:cubicBezTo>
                  <a:lnTo>
                    <a:pt x="6537" y="6864"/>
                  </a:lnTo>
                  <a:lnTo>
                    <a:pt x="10025" y="7328"/>
                  </a:lnTo>
                  <a:cubicBezTo>
                    <a:pt x="10040" y="7330"/>
                    <a:pt x="10055" y="7331"/>
                    <a:pt x="10069" y="7331"/>
                  </a:cubicBezTo>
                  <a:cubicBezTo>
                    <a:pt x="10253" y="7331"/>
                    <a:pt x="10409" y="7194"/>
                    <a:pt x="10442" y="7007"/>
                  </a:cubicBezTo>
                  <a:lnTo>
                    <a:pt x="10704" y="5030"/>
                  </a:lnTo>
                  <a:cubicBezTo>
                    <a:pt x="10728" y="4828"/>
                    <a:pt x="10585" y="4637"/>
                    <a:pt x="10383" y="4614"/>
                  </a:cubicBezTo>
                  <a:lnTo>
                    <a:pt x="6894" y="4161"/>
                  </a:lnTo>
                  <a:lnTo>
                    <a:pt x="7358" y="673"/>
                  </a:lnTo>
                  <a:cubicBezTo>
                    <a:pt x="7382" y="470"/>
                    <a:pt x="7239" y="280"/>
                    <a:pt x="7037" y="256"/>
                  </a:cubicBezTo>
                  <a:lnTo>
                    <a:pt x="5072" y="6"/>
                  </a:lnTo>
                  <a:cubicBezTo>
                    <a:pt x="5050" y="2"/>
                    <a:pt x="5028" y="0"/>
                    <a:pt x="5007" y="0"/>
                  </a:cubicBez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2"/>
            <p:cNvSpPr/>
            <p:nvPr/>
          </p:nvSpPr>
          <p:spPr>
            <a:xfrm>
              <a:off x="1900525" y="4098700"/>
              <a:ext cx="270900" cy="337450"/>
            </a:xfrm>
            <a:custGeom>
              <a:rect b="b" l="l" r="r" t="t"/>
              <a:pathLst>
                <a:path extrusionOk="0" h="13498" w="10836">
                  <a:moveTo>
                    <a:pt x="4147" y="412"/>
                  </a:moveTo>
                  <a:cubicBezTo>
                    <a:pt x="4434" y="412"/>
                    <a:pt x="4718" y="585"/>
                    <a:pt x="4775" y="971"/>
                  </a:cubicBezTo>
                  <a:cubicBezTo>
                    <a:pt x="4799" y="1161"/>
                    <a:pt x="4751" y="1364"/>
                    <a:pt x="4620" y="1519"/>
                  </a:cubicBezTo>
                  <a:lnTo>
                    <a:pt x="3834" y="1661"/>
                  </a:lnTo>
                  <a:cubicBezTo>
                    <a:pt x="3656" y="1566"/>
                    <a:pt x="3537" y="1411"/>
                    <a:pt x="3501" y="1221"/>
                  </a:cubicBezTo>
                  <a:lnTo>
                    <a:pt x="3501" y="1209"/>
                  </a:lnTo>
                  <a:cubicBezTo>
                    <a:pt x="3386" y="709"/>
                    <a:pt x="3770" y="412"/>
                    <a:pt x="4147" y="412"/>
                  </a:cubicBezTo>
                  <a:close/>
                  <a:moveTo>
                    <a:pt x="7856" y="2723"/>
                  </a:moveTo>
                  <a:cubicBezTo>
                    <a:pt x="8113" y="2723"/>
                    <a:pt x="8340" y="2911"/>
                    <a:pt x="8382" y="3173"/>
                  </a:cubicBezTo>
                  <a:lnTo>
                    <a:pt x="9775" y="10734"/>
                  </a:lnTo>
                  <a:cubicBezTo>
                    <a:pt x="9823" y="11043"/>
                    <a:pt x="9633" y="11329"/>
                    <a:pt x="9323" y="11377"/>
                  </a:cubicBezTo>
                  <a:lnTo>
                    <a:pt x="3060" y="12520"/>
                  </a:lnTo>
                  <a:cubicBezTo>
                    <a:pt x="3030" y="12525"/>
                    <a:pt x="2999" y="12527"/>
                    <a:pt x="2969" y="12527"/>
                  </a:cubicBezTo>
                  <a:cubicBezTo>
                    <a:pt x="2706" y="12527"/>
                    <a:pt x="2472" y="12346"/>
                    <a:pt x="2429" y="12079"/>
                  </a:cubicBezTo>
                  <a:lnTo>
                    <a:pt x="1048" y="4507"/>
                  </a:lnTo>
                  <a:cubicBezTo>
                    <a:pt x="989" y="4209"/>
                    <a:pt x="1191" y="3924"/>
                    <a:pt x="1489" y="3876"/>
                  </a:cubicBezTo>
                  <a:lnTo>
                    <a:pt x="2239" y="3745"/>
                  </a:lnTo>
                  <a:cubicBezTo>
                    <a:pt x="2270" y="3945"/>
                    <a:pt x="2451" y="4098"/>
                    <a:pt x="2657" y="4098"/>
                  </a:cubicBezTo>
                  <a:cubicBezTo>
                    <a:pt x="2684" y="4098"/>
                    <a:pt x="2711" y="4096"/>
                    <a:pt x="2739" y="4090"/>
                  </a:cubicBezTo>
                  <a:lnTo>
                    <a:pt x="6656" y="3376"/>
                  </a:lnTo>
                  <a:cubicBezTo>
                    <a:pt x="6894" y="3328"/>
                    <a:pt x="7049" y="3102"/>
                    <a:pt x="7001" y="2864"/>
                  </a:cubicBezTo>
                  <a:lnTo>
                    <a:pt x="7751" y="2733"/>
                  </a:lnTo>
                  <a:cubicBezTo>
                    <a:pt x="7787" y="2726"/>
                    <a:pt x="7822" y="2723"/>
                    <a:pt x="7856" y="2723"/>
                  </a:cubicBezTo>
                  <a:close/>
                  <a:moveTo>
                    <a:pt x="4135" y="1"/>
                  </a:moveTo>
                  <a:cubicBezTo>
                    <a:pt x="4071" y="1"/>
                    <a:pt x="4006" y="6"/>
                    <a:pt x="3941" y="18"/>
                  </a:cubicBezTo>
                  <a:cubicBezTo>
                    <a:pt x="3346" y="125"/>
                    <a:pt x="2953" y="697"/>
                    <a:pt x="3072" y="1280"/>
                  </a:cubicBezTo>
                  <a:cubicBezTo>
                    <a:pt x="3096" y="1459"/>
                    <a:pt x="3167" y="1614"/>
                    <a:pt x="3275" y="1757"/>
                  </a:cubicBezTo>
                  <a:lnTo>
                    <a:pt x="2501" y="1900"/>
                  </a:lnTo>
                  <a:cubicBezTo>
                    <a:pt x="2191" y="1959"/>
                    <a:pt x="1977" y="2269"/>
                    <a:pt x="2036" y="2578"/>
                  </a:cubicBezTo>
                  <a:lnTo>
                    <a:pt x="2084" y="2864"/>
                  </a:lnTo>
                  <a:lnTo>
                    <a:pt x="798" y="3102"/>
                  </a:lnTo>
                  <a:cubicBezTo>
                    <a:pt x="310" y="3185"/>
                    <a:pt x="0" y="3650"/>
                    <a:pt x="84" y="4138"/>
                  </a:cubicBezTo>
                  <a:lnTo>
                    <a:pt x="1655" y="12770"/>
                  </a:lnTo>
                  <a:cubicBezTo>
                    <a:pt x="1740" y="13195"/>
                    <a:pt x="2111" y="13497"/>
                    <a:pt x="2537" y="13497"/>
                  </a:cubicBezTo>
                  <a:cubicBezTo>
                    <a:pt x="2588" y="13497"/>
                    <a:pt x="2639" y="13493"/>
                    <a:pt x="2691" y="13484"/>
                  </a:cubicBezTo>
                  <a:lnTo>
                    <a:pt x="10025" y="12139"/>
                  </a:lnTo>
                  <a:cubicBezTo>
                    <a:pt x="10514" y="12056"/>
                    <a:pt x="10835" y="11579"/>
                    <a:pt x="10752" y="11103"/>
                  </a:cubicBezTo>
                  <a:lnTo>
                    <a:pt x="9168" y="2471"/>
                  </a:lnTo>
                  <a:cubicBezTo>
                    <a:pt x="9095" y="2041"/>
                    <a:pt x="8725" y="1740"/>
                    <a:pt x="8304" y="1740"/>
                  </a:cubicBezTo>
                  <a:cubicBezTo>
                    <a:pt x="8248" y="1740"/>
                    <a:pt x="8190" y="1745"/>
                    <a:pt x="8132" y="1757"/>
                  </a:cubicBezTo>
                  <a:lnTo>
                    <a:pt x="6847" y="1995"/>
                  </a:lnTo>
                  <a:lnTo>
                    <a:pt x="6799" y="1709"/>
                  </a:lnTo>
                  <a:cubicBezTo>
                    <a:pt x="6745" y="1428"/>
                    <a:pt x="6495" y="1226"/>
                    <a:pt x="6210" y="1226"/>
                  </a:cubicBezTo>
                  <a:cubicBezTo>
                    <a:pt x="6180" y="1226"/>
                    <a:pt x="6150" y="1228"/>
                    <a:pt x="6120" y="1233"/>
                  </a:cubicBezTo>
                  <a:lnTo>
                    <a:pt x="5168" y="1411"/>
                  </a:lnTo>
                  <a:cubicBezTo>
                    <a:pt x="5227" y="1245"/>
                    <a:pt x="5239" y="1066"/>
                    <a:pt x="5203" y="887"/>
                  </a:cubicBezTo>
                  <a:cubicBezTo>
                    <a:pt x="5108" y="369"/>
                    <a:pt x="4646" y="1"/>
                    <a:pt x="4135" y="1"/>
                  </a:cubicBez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2"/>
            <p:cNvSpPr/>
            <p:nvPr/>
          </p:nvSpPr>
          <p:spPr>
            <a:xfrm>
              <a:off x="1948450" y="4220000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5"/>
                    <a:pt x="869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3" y="1545"/>
                    <a:pt x="1861" y="1142"/>
                    <a:pt x="1762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2"/>
            <p:cNvSpPr/>
            <p:nvPr/>
          </p:nvSpPr>
          <p:spPr>
            <a:xfrm>
              <a:off x="2001675" y="4208750"/>
              <a:ext cx="95375" cy="33525"/>
            </a:xfrm>
            <a:custGeom>
              <a:rect b="b" l="l" r="r" t="t"/>
              <a:pathLst>
                <a:path extrusionOk="0" h="1341" w="3815">
                  <a:moveTo>
                    <a:pt x="3218" y="0"/>
                  </a:moveTo>
                  <a:cubicBezTo>
                    <a:pt x="3188" y="0"/>
                    <a:pt x="3155" y="3"/>
                    <a:pt x="3122" y="10"/>
                  </a:cubicBezTo>
                  <a:lnTo>
                    <a:pt x="3134" y="10"/>
                  </a:lnTo>
                  <a:lnTo>
                    <a:pt x="538" y="474"/>
                  </a:lnTo>
                  <a:cubicBezTo>
                    <a:pt x="0" y="575"/>
                    <a:pt x="106" y="1341"/>
                    <a:pt x="597" y="1341"/>
                  </a:cubicBezTo>
                  <a:cubicBezTo>
                    <a:pt x="628" y="1341"/>
                    <a:pt x="660" y="1338"/>
                    <a:pt x="693" y="1331"/>
                  </a:cubicBezTo>
                  <a:lnTo>
                    <a:pt x="3277" y="867"/>
                  </a:lnTo>
                  <a:cubicBezTo>
                    <a:pt x="3815" y="766"/>
                    <a:pt x="3709" y="0"/>
                    <a:pt x="3218" y="0"/>
                  </a:cubicBez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2"/>
            <p:cNvSpPr/>
            <p:nvPr/>
          </p:nvSpPr>
          <p:spPr>
            <a:xfrm>
              <a:off x="1958275" y="4273875"/>
              <a:ext cx="46600" cy="38650"/>
            </a:xfrm>
            <a:custGeom>
              <a:rect b="b" l="l" r="r" t="t"/>
              <a:pathLst>
                <a:path extrusionOk="0" h="1546" w="1864">
                  <a:moveTo>
                    <a:pt x="1014" y="1"/>
                  </a:moveTo>
                  <a:cubicBezTo>
                    <a:pt x="970" y="1"/>
                    <a:pt x="926" y="5"/>
                    <a:pt x="881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0" y="1546"/>
                    <a:pt x="1007" y="1546"/>
                  </a:cubicBezTo>
                  <a:cubicBezTo>
                    <a:pt x="1454" y="1546"/>
                    <a:pt x="1864" y="1142"/>
                    <a:pt x="1774" y="631"/>
                  </a:cubicBezTo>
                  <a:cubicBezTo>
                    <a:pt x="1700" y="259"/>
                    <a:pt x="1378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2"/>
            <p:cNvSpPr/>
            <p:nvPr/>
          </p:nvSpPr>
          <p:spPr>
            <a:xfrm>
              <a:off x="2012150" y="4262500"/>
              <a:ext cx="94000" cy="33750"/>
            </a:xfrm>
            <a:custGeom>
              <a:rect b="b" l="l" r="r" t="t"/>
              <a:pathLst>
                <a:path extrusionOk="0" h="1350" w="3760">
                  <a:moveTo>
                    <a:pt x="3143" y="1"/>
                  </a:moveTo>
                  <a:cubicBezTo>
                    <a:pt x="3128" y="1"/>
                    <a:pt x="3112" y="1"/>
                    <a:pt x="3096" y="3"/>
                  </a:cubicBezTo>
                  <a:lnTo>
                    <a:pt x="500" y="467"/>
                  </a:lnTo>
                  <a:cubicBezTo>
                    <a:pt x="0" y="618"/>
                    <a:pt x="125" y="1349"/>
                    <a:pt x="631" y="1349"/>
                  </a:cubicBezTo>
                  <a:cubicBezTo>
                    <a:pt x="643" y="1349"/>
                    <a:pt x="655" y="1349"/>
                    <a:pt x="667" y="1348"/>
                  </a:cubicBezTo>
                  <a:lnTo>
                    <a:pt x="3263" y="872"/>
                  </a:lnTo>
                  <a:cubicBezTo>
                    <a:pt x="3759" y="722"/>
                    <a:pt x="3640" y="1"/>
                    <a:pt x="3143" y="1"/>
                  </a:cubicBez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2"/>
            <p:cNvSpPr/>
            <p:nvPr/>
          </p:nvSpPr>
          <p:spPr>
            <a:xfrm>
              <a:off x="1968675" y="4331350"/>
              <a:ext cx="46625" cy="38925"/>
            </a:xfrm>
            <a:custGeom>
              <a:rect b="b" l="l" r="r" t="t"/>
              <a:pathLst>
                <a:path extrusionOk="0" h="1557" w="1865">
                  <a:moveTo>
                    <a:pt x="1010" y="0"/>
                  </a:moveTo>
                  <a:cubicBezTo>
                    <a:pt x="968" y="0"/>
                    <a:pt x="925" y="4"/>
                    <a:pt x="882" y="11"/>
                  </a:cubicBezTo>
                  <a:cubicBezTo>
                    <a:pt x="191" y="130"/>
                    <a:pt x="1" y="1011"/>
                    <a:pt x="572" y="1416"/>
                  </a:cubicBezTo>
                  <a:cubicBezTo>
                    <a:pt x="711" y="1513"/>
                    <a:pt x="861" y="1556"/>
                    <a:pt x="1008" y="1556"/>
                  </a:cubicBezTo>
                  <a:cubicBezTo>
                    <a:pt x="1455" y="1556"/>
                    <a:pt x="1865" y="1153"/>
                    <a:pt x="1775" y="642"/>
                  </a:cubicBezTo>
                  <a:cubicBezTo>
                    <a:pt x="1700" y="268"/>
                    <a:pt x="1377" y="0"/>
                    <a:pt x="1010" y="0"/>
                  </a:cubicBez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2"/>
            <p:cNvSpPr/>
            <p:nvPr/>
          </p:nvSpPr>
          <p:spPr>
            <a:xfrm>
              <a:off x="2022250" y="4319900"/>
              <a:ext cx="94725" cy="33875"/>
            </a:xfrm>
            <a:custGeom>
              <a:rect b="b" l="l" r="r" t="t"/>
              <a:pathLst>
                <a:path extrusionOk="0" h="1355" w="3789">
                  <a:moveTo>
                    <a:pt x="3177" y="0"/>
                  </a:moveTo>
                  <a:cubicBezTo>
                    <a:pt x="3155" y="0"/>
                    <a:pt x="3132" y="2"/>
                    <a:pt x="3109" y="5"/>
                  </a:cubicBezTo>
                  <a:lnTo>
                    <a:pt x="3121" y="5"/>
                  </a:lnTo>
                  <a:lnTo>
                    <a:pt x="525" y="481"/>
                  </a:lnTo>
                  <a:cubicBezTo>
                    <a:pt x="0" y="606"/>
                    <a:pt x="109" y="1355"/>
                    <a:pt x="611" y="1355"/>
                  </a:cubicBezTo>
                  <a:cubicBezTo>
                    <a:pt x="633" y="1355"/>
                    <a:pt x="656" y="1353"/>
                    <a:pt x="680" y="1350"/>
                  </a:cubicBezTo>
                  <a:lnTo>
                    <a:pt x="3275" y="886"/>
                  </a:lnTo>
                  <a:cubicBezTo>
                    <a:pt x="3789" y="749"/>
                    <a:pt x="3679" y="0"/>
                    <a:pt x="3177" y="0"/>
                  </a:cubicBez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2"/>
            <p:cNvSpPr/>
            <p:nvPr/>
          </p:nvSpPr>
          <p:spPr>
            <a:xfrm>
              <a:off x="1924050" y="4570700"/>
              <a:ext cx="194375" cy="174075"/>
            </a:xfrm>
            <a:custGeom>
              <a:rect b="b" l="l" r="r" t="t"/>
              <a:pathLst>
                <a:path extrusionOk="0" h="6963" w="7775">
                  <a:moveTo>
                    <a:pt x="3936" y="1"/>
                  </a:moveTo>
                  <a:cubicBezTo>
                    <a:pt x="2905" y="1"/>
                    <a:pt x="1893" y="469"/>
                    <a:pt x="1226" y="1343"/>
                  </a:cubicBezTo>
                  <a:lnTo>
                    <a:pt x="6965" y="4975"/>
                  </a:lnTo>
                  <a:cubicBezTo>
                    <a:pt x="7775" y="3403"/>
                    <a:pt x="7251" y="1474"/>
                    <a:pt x="5763" y="534"/>
                  </a:cubicBezTo>
                  <a:cubicBezTo>
                    <a:pt x="5196" y="174"/>
                    <a:pt x="4562" y="1"/>
                    <a:pt x="3936" y="1"/>
                  </a:cubicBezTo>
                  <a:close/>
                  <a:moveTo>
                    <a:pt x="822" y="1986"/>
                  </a:moveTo>
                  <a:lnTo>
                    <a:pt x="822" y="1986"/>
                  </a:lnTo>
                  <a:cubicBezTo>
                    <a:pt x="0" y="3558"/>
                    <a:pt x="524" y="5498"/>
                    <a:pt x="2024" y="6439"/>
                  </a:cubicBezTo>
                  <a:cubicBezTo>
                    <a:pt x="2588" y="6793"/>
                    <a:pt x="3218" y="6963"/>
                    <a:pt x="3841" y="6963"/>
                  </a:cubicBezTo>
                  <a:cubicBezTo>
                    <a:pt x="4875" y="6963"/>
                    <a:pt x="5892" y="6494"/>
                    <a:pt x="6560" y="5618"/>
                  </a:cubicBezTo>
                  <a:lnTo>
                    <a:pt x="822" y="1986"/>
                  </a:ln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2"/>
            <p:cNvSpPr/>
            <p:nvPr/>
          </p:nvSpPr>
          <p:spPr>
            <a:xfrm>
              <a:off x="2287775" y="4197375"/>
              <a:ext cx="152125" cy="141000"/>
            </a:xfrm>
            <a:custGeom>
              <a:rect b="b" l="l" r="r" t="t"/>
              <a:pathLst>
                <a:path extrusionOk="0" h="5640" w="6085">
                  <a:moveTo>
                    <a:pt x="3608" y="0"/>
                  </a:moveTo>
                  <a:lnTo>
                    <a:pt x="1215" y="1632"/>
                  </a:lnTo>
                  <a:cubicBezTo>
                    <a:pt x="250" y="2286"/>
                    <a:pt x="0" y="3596"/>
                    <a:pt x="655" y="4549"/>
                  </a:cubicBezTo>
                  <a:lnTo>
                    <a:pt x="762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2"/>
                    <a:pt x="3691" y="5275"/>
                  </a:cubicBezTo>
                  <a:lnTo>
                    <a:pt x="6085" y="3644"/>
                  </a:lnTo>
                  <a:lnTo>
                    <a:pt x="3608" y="0"/>
                  </a:ln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2"/>
            <p:cNvSpPr/>
            <p:nvPr/>
          </p:nvSpPr>
          <p:spPr>
            <a:xfrm>
              <a:off x="2390775" y="4138825"/>
              <a:ext cx="151825" cy="141025"/>
            </a:xfrm>
            <a:custGeom>
              <a:rect b="b" l="l" r="r" t="t"/>
              <a:pathLst>
                <a:path extrusionOk="0" h="5641" w="6073">
                  <a:moveTo>
                    <a:pt x="3568" y="1"/>
                  </a:moveTo>
                  <a:cubicBezTo>
                    <a:pt x="3162" y="1"/>
                    <a:pt x="2752" y="119"/>
                    <a:pt x="2393" y="366"/>
                  </a:cubicBezTo>
                  <a:lnTo>
                    <a:pt x="0" y="1997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22" y="3354"/>
                    <a:pt x="6072" y="2045"/>
                    <a:pt x="5429" y="1092"/>
                  </a:cubicBezTo>
                  <a:lnTo>
                    <a:pt x="5310" y="926"/>
                  </a:lnTo>
                  <a:cubicBezTo>
                    <a:pt x="4902" y="325"/>
                    <a:pt x="4240" y="1"/>
                    <a:pt x="3568" y="1"/>
                  </a:cubicBez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2"/>
            <p:cNvSpPr/>
            <p:nvPr/>
          </p:nvSpPr>
          <p:spPr>
            <a:xfrm>
              <a:off x="2243425" y="4488350"/>
              <a:ext cx="268200" cy="266925"/>
            </a:xfrm>
            <a:custGeom>
              <a:rect b="b" l="l" r="r" t="t"/>
              <a:pathLst>
                <a:path extrusionOk="0" h="10677" w="10728">
                  <a:moveTo>
                    <a:pt x="5007" y="0"/>
                  </a:moveTo>
                  <a:cubicBezTo>
                    <a:pt x="4823" y="0"/>
                    <a:pt x="4676" y="135"/>
                    <a:pt x="4644" y="327"/>
                  </a:cubicBezTo>
                  <a:lnTo>
                    <a:pt x="4191" y="3804"/>
                  </a:lnTo>
                  <a:lnTo>
                    <a:pt x="715" y="3339"/>
                  </a:lnTo>
                  <a:cubicBezTo>
                    <a:pt x="699" y="3338"/>
                    <a:pt x="684" y="3337"/>
                    <a:pt x="668" y="3337"/>
                  </a:cubicBezTo>
                  <a:cubicBezTo>
                    <a:pt x="475" y="3337"/>
                    <a:pt x="319" y="3473"/>
                    <a:pt x="286" y="3661"/>
                  </a:cubicBezTo>
                  <a:lnTo>
                    <a:pt x="36" y="5637"/>
                  </a:lnTo>
                  <a:cubicBezTo>
                    <a:pt x="0" y="5840"/>
                    <a:pt x="143" y="6030"/>
                    <a:pt x="346" y="6054"/>
                  </a:cubicBezTo>
                  <a:lnTo>
                    <a:pt x="3822" y="6518"/>
                  </a:lnTo>
                  <a:lnTo>
                    <a:pt x="3370" y="9995"/>
                  </a:lnTo>
                  <a:cubicBezTo>
                    <a:pt x="3334" y="10197"/>
                    <a:pt x="3489" y="10388"/>
                    <a:pt x="3691" y="10412"/>
                  </a:cubicBezTo>
                  <a:lnTo>
                    <a:pt x="5656" y="10674"/>
                  </a:lnTo>
                  <a:cubicBezTo>
                    <a:pt x="5671" y="10675"/>
                    <a:pt x="5685" y="10676"/>
                    <a:pt x="5700" y="10676"/>
                  </a:cubicBezTo>
                  <a:cubicBezTo>
                    <a:pt x="5885" y="10676"/>
                    <a:pt x="6051" y="10540"/>
                    <a:pt x="6073" y="10352"/>
                  </a:cubicBezTo>
                  <a:lnTo>
                    <a:pt x="6537" y="6876"/>
                  </a:lnTo>
                  <a:lnTo>
                    <a:pt x="10014" y="7328"/>
                  </a:lnTo>
                  <a:cubicBezTo>
                    <a:pt x="10033" y="7331"/>
                    <a:pt x="10053" y="7333"/>
                    <a:pt x="10072" y="7333"/>
                  </a:cubicBezTo>
                  <a:cubicBezTo>
                    <a:pt x="10252" y="7333"/>
                    <a:pt x="10410" y="7189"/>
                    <a:pt x="10442" y="7007"/>
                  </a:cubicBezTo>
                  <a:lnTo>
                    <a:pt x="10692" y="5042"/>
                  </a:lnTo>
                  <a:cubicBezTo>
                    <a:pt x="10728" y="4828"/>
                    <a:pt x="10585" y="4649"/>
                    <a:pt x="10371" y="4613"/>
                  </a:cubicBezTo>
                  <a:lnTo>
                    <a:pt x="6894" y="4161"/>
                  </a:lnTo>
                  <a:lnTo>
                    <a:pt x="7358" y="684"/>
                  </a:lnTo>
                  <a:cubicBezTo>
                    <a:pt x="7382" y="470"/>
                    <a:pt x="7239" y="291"/>
                    <a:pt x="7037" y="256"/>
                  </a:cubicBezTo>
                  <a:lnTo>
                    <a:pt x="5072" y="6"/>
                  </a:lnTo>
                  <a:cubicBezTo>
                    <a:pt x="5050" y="2"/>
                    <a:pt x="5029" y="0"/>
                    <a:pt x="5007" y="0"/>
                  </a:cubicBez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2"/>
            <p:cNvSpPr/>
            <p:nvPr/>
          </p:nvSpPr>
          <p:spPr>
            <a:xfrm>
              <a:off x="1106075" y="921250"/>
              <a:ext cx="271200" cy="338025"/>
            </a:xfrm>
            <a:custGeom>
              <a:rect b="b" l="l" r="r" t="t"/>
              <a:pathLst>
                <a:path extrusionOk="0" h="13521" w="10848">
                  <a:moveTo>
                    <a:pt x="4159" y="435"/>
                  </a:moveTo>
                  <a:cubicBezTo>
                    <a:pt x="4446" y="435"/>
                    <a:pt x="4730" y="607"/>
                    <a:pt x="4787" y="994"/>
                  </a:cubicBezTo>
                  <a:cubicBezTo>
                    <a:pt x="4811" y="1196"/>
                    <a:pt x="4763" y="1387"/>
                    <a:pt x="4632" y="1541"/>
                  </a:cubicBezTo>
                  <a:lnTo>
                    <a:pt x="3846" y="1684"/>
                  </a:lnTo>
                  <a:cubicBezTo>
                    <a:pt x="3668" y="1589"/>
                    <a:pt x="3549" y="1422"/>
                    <a:pt x="3513" y="1232"/>
                  </a:cubicBezTo>
                  <a:cubicBezTo>
                    <a:pt x="3398" y="732"/>
                    <a:pt x="3782" y="435"/>
                    <a:pt x="4159" y="435"/>
                  </a:cubicBezTo>
                  <a:close/>
                  <a:moveTo>
                    <a:pt x="7866" y="2749"/>
                  </a:moveTo>
                  <a:cubicBezTo>
                    <a:pt x="8129" y="2749"/>
                    <a:pt x="8364" y="2930"/>
                    <a:pt x="8406" y="3208"/>
                  </a:cubicBezTo>
                  <a:lnTo>
                    <a:pt x="9788" y="10769"/>
                  </a:lnTo>
                  <a:cubicBezTo>
                    <a:pt x="9835" y="11066"/>
                    <a:pt x="9645" y="11340"/>
                    <a:pt x="9347" y="11400"/>
                  </a:cubicBezTo>
                  <a:lnTo>
                    <a:pt x="3084" y="12543"/>
                  </a:lnTo>
                  <a:cubicBezTo>
                    <a:pt x="3049" y="12550"/>
                    <a:pt x="3014" y="12553"/>
                    <a:pt x="2980" y="12553"/>
                  </a:cubicBezTo>
                  <a:cubicBezTo>
                    <a:pt x="2723" y="12553"/>
                    <a:pt x="2495" y="12365"/>
                    <a:pt x="2453" y="12102"/>
                  </a:cubicBezTo>
                  <a:lnTo>
                    <a:pt x="1072" y="4530"/>
                  </a:lnTo>
                  <a:cubicBezTo>
                    <a:pt x="1013" y="4232"/>
                    <a:pt x="1215" y="3958"/>
                    <a:pt x="1513" y="3899"/>
                  </a:cubicBezTo>
                  <a:lnTo>
                    <a:pt x="2263" y="3768"/>
                  </a:lnTo>
                  <a:cubicBezTo>
                    <a:pt x="2294" y="3977"/>
                    <a:pt x="2472" y="4122"/>
                    <a:pt x="2677" y="4122"/>
                  </a:cubicBezTo>
                  <a:cubicBezTo>
                    <a:pt x="2705" y="4122"/>
                    <a:pt x="2734" y="4119"/>
                    <a:pt x="2763" y="4113"/>
                  </a:cubicBezTo>
                  <a:lnTo>
                    <a:pt x="6680" y="3399"/>
                  </a:lnTo>
                  <a:cubicBezTo>
                    <a:pt x="6906" y="3363"/>
                    <a:pt x="7073" y="3125"/>
                    <a:pt x="7025" y="2899"/>
                  </a:cubicBezTo>
                  <a:lnTo>
                    <a:pt x="7775" y="2756"/>
                  </a:lnTo>
                  <a:cubicBezTo>
                    <a:pt x="7806" y="2751"/>
                    <a:pt x="7836" y="2749"/>
                    <a:pt x="7866" y="2749"/>
                  </a:cubicBezTo>
                  <a:close/>
                  <a:moveTo>
                    <a:pt x="4133" y="0"/>
                  </a:moveTo>
                  <a:cubicBezTo>
                    <a:pt x="4070" y="0"/>
                    <a:pt x="4006" y="6"/>
                    <a:pt x="3942" y="17"/>
                  </a:cubicBezTo>
                  <a:cubicBezTo>
                    <a:pt x="3346" y="136"/>
                    <a:pt x="2953" y="708"/>
                    <a:pt x="3072" y="1303"/>
                  </a:cubicBezTo>
                  <a:cubicBezTo>
                    <a:pt x="3108" y="1482"/>
                    <a:pt x="3180" y="1649"/>
                    <a:pt x="3287" y="1779"/>
                  </a:cubicBezTo>
                  <a:lnTo>
                    <a:pt x="2513" y="1922"/>
                  </a:lnTo>
                  <a:cubicBezTo>
                    <a:pt x="2203" y="1982"/>
                    <a:pt x="1989" y="2291"/>
                    <a:pt x="2049" y="2601"/>
                  </a:cubicBezTo>
                  <a:lnTo>
                    <a:pt x="2096" y="2887"/>
                  </a:lnTo>
                  <a:lnTo>
                    <a:pt x="810" y="3125"/>
                  </a:lnTo>
                  <a:cubicBezTo>
                    <a:pt x="322" y="3208"/>
                    <a:pt x="1" y="3673"/>
                    <a:pt x="96" y="4149"/>
                  </a:cubicBezTo>
                  <a:lnTo>
                    <a:pt x="1668" y="12781"/>
                  </a:lnTo>
                  <a:cubicBezTo>
                    <a:pt x="1742" y="13217"/>
                    <a:pt x="2121" y="13520"/>
                    <a:pt x="2549" y="13520"/>
                  </a:cubicBezTo>
                  <a:cubicBezTo>
                    <a:pt x="2600" y="13520"/>
                    <a:pt x="2651" y="13516"/>
                    <a:pt x="2703" y="13507"/>
                  </a:cubicBezTo>
                  <a:lnTo>
                    <a:pt x="10038" y="12162"/>
                  </a:lnTo>
                  <a:cubicBezTo>
                    <a:pt x="10526" y="12066"/>
                    <a:pt x="10847" y="11602"/>
                    <a:pt x="10752" y="11126"/>
                  </a:cubicBezTo>
                  <a:lnTo>
                    <a:pt x="9192" y="2506"/>
                  </a:lnTo>
                  <a:cubicBezTo>
                    <a:pt x="9108" y="2074"/>
                    <a:pt x="8735" y="1763"/>
                    <a:pt x="8312" y="1763"/>
                  </a:cubicBezTo>
                  <a:cubicBezTo>
                    <a:pt x="8257" y="1763"/>
                    <a:pt x="8201" y="1769"/>
                    <a:pt x="8145" y="1779"/>
                  </a:cubicBezTo>
                  <a:lnTo>
                    <a:pt x="6859" y="2018"/>
                  </a:lnTo>
                  <a:lnTo>
                    <a:pt x="6811" y="1744"/>
                  </a:lnTo>
                  <a:cubicBezTo>
                    <a:pt x="6748" y="1458"/>
                    <a:pt x="6506" y="1258"/>
                    <a:pt x="6228" y="1258"/>
                  </a:cubicBezTo>
                  <a:cubicBezTo>
                    <a:pt x="6193" y="1258"/>
                    <a:pt x="6157" y="1261"/>
                    <a:pt x="6120" y="1268"/>
                  </a:cubicBezTo>
                  <a:lnTo>
                    <a:pt x="5180" y="1434"/>
                  </a:lnTo>
                  <a:cubicBezTo>
                    <a:pt x="5227" y="1268"/>
                    <a:pt x="5239" y="1089"/>
                    <a:pt x="5204" y="922"/>
                  </a:cubicBezTo>
                  <a:cubicBezTo>
                    <a:pt x="5119" y="381"/>
                    <a:pt x="4655" y="0"/>
                    <a:pt x="4133" y="0"/>
                  </a:cubicBez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2"/>
            <p:cNvSpPr/>
            <p:nvPr/>
          </p:nvSpPr>
          <p:spPr>
            <a:xfrm>
              <a:off x="1154300" y="1043050"/>
              <a:ext cx="46550" cy="38675"/>
            </a:xfrm>
            <a:custGeom>
              <a:rect b="b" l="l" r="r" t="t"/>
              <a:pathLst>
                <a:path extrusionOk="0" h="1547" w="1862">
                  <a:moveTo>
                    <a:pt x="1015" y="1"/>
                  </a:moveTo>
                  <a:cubicBezTo>
                    <a:pt x="967" y="1"/>
                    <a:pt x="918" y="5"/>
                    <a:pt x="870" y="15"/>
                  </a:cubicBezTo>
                  <a:cubicBezTo>
                    <a:pt x="191" y="134"/>
                    <a:pt x="0" y="1015"/>
                    <a:pt x="572" y="1408"/>
                  </a:cubicBezTo>
                  <a:cubicBezTo>
                    <a:pt x="709" y="1504"/>
                    <a:pt x="857" y="1547"/>
                    <a:pt x="1002" y="1547"/>
                  </a:cubicBezTo>
                  <a:cubicBezTo>
                    <a:pt x="1451" y="1547"/>
                    <a:pt x="1862" y="1138"/>
                    <a:pt x="1763" y="634"/>
                  </a:cubicBezTo>
                  <a:cubicBezTo>
                    <a:pt x="1700" y="266"/>
                    <a:pt x="1377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2"/>
            <p:cNvSpPr/>
            <p:nvPr/>
          </p:nvSpPr>
          <p:spPr>
            <a:xfrm>
              <a:off x="1207150" y="1031775"/>
              <a:ext cx="96475" cy="33875"/>
            </a:xfrm>
            <a:custGeom>
              <a:rect b="b" l="l" r="r" t="t"/>
              <a:pathLst>
                <a:path extrusionOk="0" h="1355" w="3859">
                  <a:moveTo>
                    <a:pt x="3261" y="1"/>
                  </a:moveTo>
                  <a:cubicBezTo>
                    <a:pt x="3226" y="1"/>
                    <a:pt x="3188" y="5"/>
                    <a:pt x="3149" y="14"/>
                  </a:cubicBezTo>
                  <a:lnTo>
                    <a:pt x="3137" y="14"/>
                  </a:lnTo>
                  <a:lnTo>
                    <a:pt x="542" y="490"/>
                  </a:lnTo>
                  <a:cubicBezTo>
                    <a:pt x="0" y="580"/>
                    <a:pt x="111" y="1354"/>
                    <a:pt x="620" y="1354"/>
                  </a:cubicBezTo>
                  <a:cubicBezTo>
                    <a:pt x="648" y="1354"/>
                    <a:pt x="678" y="1352"/>
                    <a:pt x="708" y="1347"/>
                  </a:cubicBezTo>
                  <a:lnTo>
                    <a:pt x="3292" y="871"/>
                  </a:lnTo>
                  <a:cubicBezTo>
                    <a:pt x="3858" y="793"/>
                    <a:pt x="3751" y="1"/>
                    <a:pt x="3261" y="1"/>
                  </a:cubicBez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2"/>
            <p:cNvSpPr/>
            <p:nvPr/>
          </p:nvSpPr>
          <p:spPr>
            <a:xfrm>
              <a:off x="1164125" y="1097000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0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3" y="1545"/>
                    <a:pt x="1861" y="1142"/>
                    <a:pt x="1762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2"/>
            <p:cNvSpPr/>
            <p:nvPr/>
          </p:nvSpPr>
          <p:spPr>
            <a:xfrm>
              <a:off x="1218000" y="1085650"/>
              <a:ext cx="94075" cy="33725"/>
            </a:xfrm>
            <a:custGeom>
              <a:rect b="b" l="l" r="r" t="t"/>
              <a:pathLst>
                <a:path extrusionOk="0" h="1349" w="3763">
                  <a:moveTo>
                    <a:pt x="3132" y="0"/>
                  </a:moveTo>
                  <a:cubicBezTo>
                    <a:pt x="3120" y="0"/>
                    <a:pt x="3108" y="1"/>
                    <a:pt x="3096" y="2"/>
                  </a:cubicBezTo>
                  <a:lnTo>
                    <a:pt x="500" y="478"/>
                  </a:lnTo>
                  <a:cubicBezTo>
                    <a:pt x="0" y="618"/>
                    <a:pt x="125" y="1348"/>
                    <a:pt x="631" y="1348"/>
                  </a:cubicBezTo>
                  <a:cubicBezTo>
                    <a:pt x="643" y="1348"/>
                    <a:pt x="655" y="1348"/>
                    <a:pt x="667" y="1347"/>
                  </a:cubicBezTo>
                  <a:lnTo>
                    <a:pt x="3263" y="871"/>
                  </a:lnTo>
                  <a:cubicBezTo>
                    <a:pt x="3763" y="731"/>
                    <a:pt x="3638" y="0"/>
                    <a:pt x="3132" y="0"/>
                  </a:cubicBez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2"/>
            <p:cNvSpPr/>
            <p:nvPr/>
          </p:nvSpPr>
          <p:spPr>
            <a:xfrm>
              <a:off x="1174550" y="1154450"/>
              <a:ext cx="46625" cy="38900"/>
            </a:xfrm>
            <a:custGeom>
              <a:rect b="b" l="l" r="r" t="t"/>
              <a:pathLst>
                <a:path extrusionOk="0" h="1556" w="1865">
                  <a:moveTo>
                    <a:pt x="1013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2" y="131"/>
                    <a:pt x="0" y="1012"/>
                    <a:pt x="572" y="1417"/>
                  </a:cubicBezTo>
                  <a:cubicBezTo>
                    <a:pt x="708" y="1513"/>
                    <a:pt x="857" y="1556"/>
                    <a:pt x="1002" y="1556"/>
                  </a:cubicBezTo>
                  <a:cubicBezTo>
                    <a:pt x="1451" y="1556"/>
                    <a:pt x="1864" y="1147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2"/>
            <p:cNvSpPr/>
            <p:nvPr/>
          </p:nvSpPr>
          <p:spPr>
            <a:xfrm>
              <a:off x="1228000" y="1143050"/>
              <a:ext cx="94900" cy="34125"/>
            </a:xfrm>
            <a:custGeom>
              <a:rect b="b" l="l" r="r" t="t"/>
              <a:pathLst>
                <a:path extrusionOk="0" h="1365" w="3796">
                  <a:moveTo>
                    <a:pt x="3182" y="0"/>
                  </a:moveTo>
                  <a:cubicBezTo>
                    <a:pt x="3163" y="0"/>
                    <a:pt x="3144" y="1"/>
                    <a:pt x="3125" y="4"/>
                  </a:cubicBezTo>
                  <a:lnTo>
                    <a:pt x="529" y="480"/>
                  </a:lnTo>
                  <a:cubicBezTo>
                    <a:pt x="1" y="606"/>
                    <a:pt x="126" y="1364"/>
                    <a:pt x="627" y="1364"/>
                  </a:cubicBezTo>
                  <a:cubicBezTo>
                    <a:pt x="646" y="1364"/>
                    <a:pt x="664" y="1363"/>
                    <a:pt x="684" y="1361"/>
                  </a:cubicBezTo>
                  <a:lnTo>
                    <a:pt x="3279" y="885"/>
                  </a:lnTo>
                  <a:cubicBezTo>
                    <a:pt x="3796" y="747"/>
                    <a:pt x="3682" y="0"/>
                    <a:pt x="3182" y="0"/>
                  </a:cubicBez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2"/>
            <p:cNvSpPr/>
            <p:nvPr/>
          </p:nvSpPr>
          <p:spPr>
            <a:xfrm>
              <a:off x="1130200" y="1393950"/>
              <a:ext cx="194075" cy="173950"/>
            </a:xfrm>
            <a:custGeom>
              <a:rect b="b" l="l" r="r" t="t"/>
              <a:pathLst>
                <a:path extrusionOk="0" h="6958" w="7763">
                  <a:moveTo>
                    <a:pt x="3922" y="1"/>
                  </a:moveTo>
                  <a:cubicBezTo>
                    <a:pt x="2892" y="1"/>
                    <a:pt x="1881" y="465"/>
                    <a:pt x="1214" y="1338"/>
                  </a:cubicBezTo>
                  <a:lnTo>
                    <a:pt x="6953" y="4969"/>
                  </a:lnTo>
                  <a:cubicBezTo>
                    <a:pt x="7763" y="3398"/>
                    <a:pt x="7239" y="1469"/>
                    <a:pt x="5751" y="528"/>
                  </a:cubicBezTo>
                  <a:cubicBezTo>
                    <a:pt x="5183" y="173"/>
                    <a:pt x="4549" y="1"/>
                    <a:pt x="3922" y="1"/>
                  </a:cubicBezTo>
                  <a:close/>
                  <a:moveTo>
                    <a:pt x="810" y="1993"/>
                  </a:moveTo>
                  <a:cubicBezTo>
                    <a:pt x="0" y="3553"/>
                    <a:pt x="524" y="5481"/>
                    <a:pt x="2012" y="6434"/>
                  </a:cubicBezTo>
                  <a:cubicBezTo>
                    <a:pt x="2576" y="6788"/>
                    <a:pt x="3206" y="6958"/>
                    <a:pt x="3829" y="6958"/>
                  </a:cubicBezTo>
                  <a:cubicBezTo>
                    <a:pt x="4863" y="6958"/>
                    <a:pt x="5880" y="6489"/>
                    <a:pt x="6548" y="5612"/>
                  </a:cubicBezTo>
                  <a:lnTo>
                    <a:pt x="810" y="1993"/>
                  </a:ln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2"/>
            <p:cNvSpPr/>
            <p:nvPr/>
          </p:nvSpPr>
          <p:spPr>
            <a:xfrm>
              <a:off x="1493625" y="1020500"/>
              <a:ext cx="152125" cy="141000"/>
            </a:xfrm>
            <a:custGeom>
              <a:rect b="b" l="l" r="r" t="t"/>
              <a:pathLst>
                <a:path extrusionOk="0" h="5640" w="6085">
                  <a:moveTo>
                    <a:pt x="3608" y="0"/>
                  </a:moveTo>
                  <a:lnTo>
                    <a:pt x="1215" y="1631"/>
                  </a:lnTo>
                  <a:cubicBezTo>
                    <a:pt x="251" y="2286"/>
                    <a:pt x="1" y="3596"/>
                    <a:pt x="655" y="4560"/>
                  </a:cubicBezTo>
                  <a:lnTo>
                    <a:pt x="763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1"/>
                    <a:pt x="3692" y="5275"/>
                  </a:cubicBezTo>
                  <a:lnTo>
                    <a:pt x="6085" y="3644"/>
                  </a:lnTo>
                  <a:lnTo>
                    <a:pt x="3608" y="0"/>
                  </a:ln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2"/>
            <p:cNvSpPr/>
            <p:nvPr/>
          </p:nvSpPr>
          <p:spPr>
            <a:xfrm>
              <a:off x="1596625" y="962250"/>
              <a:ext cx="152125" cy="140725"/>
            </a:xfrm>
            <a:custGeom>
              <a:rect b="b" l="l" r="r" t="t"/>
              <a:pathLst>
                <a:path extrusionOk="0" h="5629" w="6085">
                  <a:moveTo>
                    <a:pt x="3568" y="1"/>
                  </a:moveTo>
                  <a:cubicBezTo>
                    <a:pt x="3162" y="1"/>
                    <a:pt x="2752" y="119"/>
                    <a:pt x="2393" y="366"/>
                  </a:cubicBezTo>
                  <a:lnTo>
                    <a:pt x="0" y="1985"/>
                  </a:lnTo>
                  <a:lnTo>
                    <a:pt x="2477" y="5628"/>
                  </a:lnTo>
                  <a:lnTo>
                    <a:pt x="4870" y="4009"/>
                  </a:lnTo>
                  <a:cubicBezTo>
                    <a:pt x="5834" y="3354"/>
                    <a:pt x="6084" y="2044"/>
                    <a:pt x="5417" y="1080"/>
                  </a:cubicBezTo>
                  <a:lnTo>
                    <a:pt x="5310" y="925"/>
                  </a:lnTo>
                  <a:cubicBezTo>
                    <a:pt x="4902" y="324"/>
                    <a:pt x="4240" y="1"/>
                    <a:pt x="3568" y="1"/>
                  </a:cubicBez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2"/>
            <p:cNvSpPr/>
            <p:nvPr/>
          </p:nvSpPr>
          <p:spPr>
            <a:xfrm>
              <a:off x="1449275" y="1311750"/>
              <a:ext cx="267925" cy="266650"/>
            </a:xfrm>
            <a:custGeom>
              <a:rect b="b" l="l" r="r" t="t"/>
              <a:pathLst>
                <a:path extrusionOk="0" h="10666" w="10717">
                  <a:moveTo>
                    <a:pt x="4999" y="1"/>
                  </a:moveTo>
                  <a:cubicBezTo>
                    <a:pt x="4821" y="1"/>
                    <a:pt x="4665" y="136"/>
                    <a:pt x="4644" y="328"/>
                  </a:cubicBezTo>
                  <a:lnTo>
                    <a:pt x="4180" y="3805"/>
                  </a:lnTo>
                  <a:lnTo>
                    <a:pt x="703" y="3340"/>
                  </a:lnTo>
                  <a:cubicBezTo>
                    <a:pt x="688" y="3338"/>
                    <a:pt x="673" y="3338"/>
                    <a:pt x="659" y="3338"/>
                  </a:cubicBezTo>
                  <a:cubicBezTo>
                    <a:pt x="474" y="3338"/>
                    <a:pt x="308" y="3474"/>
                    <a:pt x="286" y="3662"/>
                  </a:cubicBezTo>
                  <a:lnTo>
                    <a:pt x="24" y="5638"/>
                  </a:lnTo>
                  <a:cubicBezTo>
                    <a:pt x="1" y="5840"/>
                    <a:pt x="143" y="6031"/>
                    <a:pt x="346" y="6055"/>
                  </a:cubicBezTo>
                  <a:lnTo>
                    <a:pt x="346" y="6043"/>
                  </a:lnTo>
                  <a:lnTo>
                    <a:pt x="3822" y="6507"/>
                  </a:lnTo>
                  <a:lnTo>
                    <a:pt x="3370" y="9984"/>
                  </a:lnTo>
                  <a:cubicBezTo>
                    <a:pt x="3334" y="10186"/>
                    <a:pt x="3477" y="10377"/>
                    <a:pt x="3691" y="10401"/>
                  </a:cubicBezTo>
                  <a:lnTo>
                    <a:pt x="5656" y="10663"/>
                  </a:lnTo>
                  <a:cubicBezTo>
                    <a:pt x="5671" y="10664"/>
                    <a:pt x="5686" y="10665"/>
                    <a:pt x="5700" y="10665"/>
                  </a:cubicBezTo>
                  <a:cubicBezTo>
                    <a:pt x="5885" y="10665"/>
                    <a:pt x="6051" y="10529"/>
                    <a:pt x="6073" y="10341"/>
                  </a:cubicBezTo>
                  <a:lnTo>
                    <a:pt x="6537" y="6864"/>
                  </a:lnTo>
                  <a:lnTo>
                    <a:pt x="10014" y="7329"/>
                  </a:lnTo>
                  <a:cubicBezTo>
                    <a:pt x="10028" y="7331"/>
                    <a:pt x="10043" y="7331"/>
                    <a:pt x="10058" y="7331"/>
                  </a:cubicBezTo>
                  <a:cubicBezTo>
                    <a:pt x="10243" y="7331"/>
                    <a:pt x="10408" y="7195"/>
                    <a:pt x="10430" y="7007"/>
                  </a:cubicBezTo>
                  <a:lnTo>
                    <a:pt x="10692" y="5031"/>
                  </a:lnTo>
                  <a:cubicBezTo>
                    <a:pt x="10716" y="4828"/>
                    <a:pt x="10573" y="4638"/>
                    <a:pt x="10371" y="4614"/>
                  </a:cubicBezTo>
                  <a:lnTo>
                    <a:pt x="6894" y="4150"/>
                  </a:lnTo>
                  <a:lnTo>
                    <a:pt x="7347" y="673"/>
                  </a:lnTo>
                  <a:cubicBezTo>
                    <a:pt x="7382" y="471"/>
                    <a:pt x="7240" y="280"/>
                    <a:pt x="7025" y="256"/>
                  </a:cubicBezTo>
                  <a:lnTo>
                    <a:pt x="5061" y="6"/>
                  </a:lnTo>
                  <a:cubicBezTo>
                    <a:pt x="5040" y="3"/>
                    <a:pt x="5019" y="1"/>
                    <a:pt x="4999" y="1"/>
                  </a:cubicBez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2"/>
            <p:cNvSpPr/>
            <p:nvPr/>
          </p:nvSpPr>
          <p:spPr>
            <a:xfrm>
              <a:off x="1106075" y="1715600"/>
              <a:ext cx="271200" cy="337825"/>
            </a:xfrm>
            <a:custGeom>
              <a:rect b="b" l="l" r="r" t="t"/>
              <a:pathLst>
                <a:path extrusionOk="0" h="13513" w="10848">
                  <a:moveTo>
                    <a:pt x="4155" y="429"/>
                  </a:moveTo>
                  <a:cubicBezTo>
                    <a:pt x="4444" y="429"/>
                    <a:pt x="4730" y="604"/>
                    <a:pt x="4787" y="997"/>
                  </a:cubicBezTo>
                  <a:cubicBezTo>
                    <a:pt x="4811" y="1188"/>
                    <a:pt x="4763" y="1390"/>
                    <a:pt x="4632" y="1533"/>
                  </a:cubicBezTo>
                  <a:lnTo>
                    <a:pt x="3846" y="1688"/>
                  </a:lnTo>
                  <a:cubicBezTo>
                    <a:pt x="3668" y="1593"/>
                    <a:pt x="3549" y="1426"/>
                    <a:pt x="3513" y="1224"/>
                  </a:cubicBezTo>
                  <a:cubicBezTo>
                    <a:pt x="3399" y="725"/>
                    <a:pt x="3779" y="429"/>
                    <a:pt x="4155" y="429"/>
                  </a:cubicBezTo>
                  <a:close/>
                  <a:moveTo>
                    <a:pt x="7868" y="2749"/>
                  </a:moveTo>
                  <a:cubicBezTo>
                    <a:pt x="8125" y="2749"/>
                    <a:pt x="8354" y="2938"/>
                    <a:pt x="8406" y="3200"/>
                  </a:cubicBezTo>
                  <a:lnTo>
                    <a:pt x="9788" y="10761"/>
                  </a:lnTo>
                  <a:cubicBezTo>
                    <a:pt x="9835" y="11058"/>
                    <a:pt x="9645" y="11344"/>
                    <a:pt x="9347" y="11392"/>
                  </a:cubicBezTo>
                  <a:lnTo>
                    <a:pt x="3084" y="12535"/>
                  </a:lnTo>
                  <a:cubicBezTo>
                    <a:pt x="3049" y="12542"/>
                    <a:pt x="3014" y="12545"/>
                    <a:pt x="2980" y="12545"/>
                  </a:cubicBezTo>
                  <a:cubicBezTo>
                    <a:pt x="2723" y="12545"/>
                    <a:pt x="2495" y="12357"/>
                    <a:pt x="2453" y="12094"/>
                  </a:cubicBezTo>
                  <a:lnTo>
                    <a:pt x="1060" y="4534"/>
                  </a:lnTo>
                  <a:cubicBezTo>
                    <a:pt x="1013" y="4236"/>
                    <a:pt x="1215" y="3950"/>
                    <a:pt x="1513" y="3903"/>
                  </a:cubicBezTo>
                  <a:lnTo>
                    <a:pt x="2251" y="3760"/>
                  </a:lnTo>
                  <a:cubicBezTo>
                    <a:pt x="2294" y="3975"/>
                    <a:pt x="2483" y="4122"/>
                    <a:pt x="2695" y="4122"/>
                  </a:cubicBezTo>
                  <a:cubicBezTo>
                    <a:pt x="2717" y="4122"/>
                    <a:pt x="2740" y="4120"/>
                    <a:pt x="2763" y="4117"/>
                  </a:cubicBezTo>
                  <a:lnTo>
                    <a:pt x="6668" y="3402"/>
                  </a:lnTo>
                  <a:cubicBezTo>
                    <a:pt x="6906" y="3355"/>
                    <a:pt x="7061" y="3129"/>
                    <a:pt x="7025" y="2890"/>
                  </a:cubicBezTo>
                  <a:lnTo>
                    <a:pt x="7764" y="2760"/>
                  </a:lnTo>
                  <a:cubicBezTo>
                    <a:pt x="7799" y="2752"/>
                    <a:pt x="7834" y="2749"/>
                    <a:pt x="7868" y="2749"/>
                  </a:cubicBezTo>
                  <a:close/>
                  <a:moveTo>
                    <a:pt x="4154" y="0"/>
                  </a:moveTo>
                  <a:cubicBezTo>
                    <a:pt x="4084" y="0"/>
                    <a:pt x="4013" y="7"/>
                    <a:pt x="3942" y="21"/>
                  </a:cubicBezTo>
                  <a:cubicBezTo>
                    <a:pt x="3346" y="128"/>
                    <a:pt x="2953" y="700"/>
                    <a:pt x="3072" y="1307"/>
                  </a:cubicBezTo>
                  <a:cubicBezTo>
                    <a:pt x="3108" y="1474"/>
                    <a:pt x="3180" y="1640"/>
                    <a:pt x="3287" y="1783"/>
                  </a:cubicBezTo>
                  <a:lnTo>
                    <a:pt x="2513" y="1926"/>
                  </a:lnTo>
                  <a:cubicBezTo>
                    <a:pt x="2203" y="1986"/>
                    <a:pt x="2001" y="2283"/>
                    <a:pt x="2049" y="2605"/>
                  </a:cubicBezTo>
                  <a:lnTo>
                    <a:pt x="2096" y="2879"/>
                  </a:lnTo>
                  <a:lnTo>
                    <a:pt x="810" y="3117"/>
                  </a:lnTo>
                  <a:cubicBezTo>
                    <a:pt x="322" y="3200"/>
                    <a:pt x="1" y="3664"/>
                    <a:pt x="96" y="4153"/>
                  </a:cubicBezTo>
                  <a:lnTo>
                    <a:pt x="1668" y="12785"/>
                  </a:lnTo>
                  <a:cubicBezTo>
                    <a:pt x="1742" y="13210"/>
                    <a:pt x="2121" y="13512"/>
                    <a:pt x="2549" y="13512"/>
                  </a:cubicBezTo>
                  <a:cubicBezTo>
                    <a:pt x="2600" y="13512"/>
                    <a:pt x="2651" y="13508"/>
                    <a:pt x="2703" y="13499"/>
                  </a:cubicBezTo>
                  <a:lnTo>
                    <a:pt x="10038" y="12154"/>
                  </a:lnTo>
                  <a:cubicBezTo>
                    <a:pt x="10526" y="12070"/>
                    <a:pt x="10847" y="11606"/>
                    <a:pt x="10752" y="11118"/>
                  </a:cubicBezTo>
                  <a:lnTo>
                    <a:pt x="9180" y="2486"/>
                  </a:lnTo>
                  <a:cubicBezTo>
                    <a:pt x="9107" y="2055"/>
                    <a:pt x="8728" y="1755"/>
                    <a:pt x="8313" y="1755"/>
                  </a:cubicBezTo>
                  <a:cubicBezTo>
                    <a:pt x="8257" y="1755"/>
                    <a:pt x="8201" y="1760"/>
                    <a:pt x="8145" y="1771"/>
                  </a:cubicBezTo>
                  <a:lnTo>
                    <a:pt x="6859" y="2009"/>
                  </a:lnTo>
                  <a:lnTo>
                    <a:pt x="6811" y="1736"/>
                  </a:lnTo>
                  <a:cubicBezTo>
                    <a:pt x="6757" y="1446"/>
                    <a:pt x="6500" y="1252"/>
                    <a:pt x="6223" y="1252"/>
                  </a:cubicBezTo>
                  <a:cubicBezTo>
                    <a:pt x="6193" y="1252"/>
                    <a:pt x="6163" y="1255"/>
                    <a:pt x="6132" y="1259"/>
                  </a:cubicBezTo>
                  <a:lnTo>
                    <a:pt x="5180" y="1438"/>
                  </a:lnTo>
                  <a:cubicBezTo>
                    <a:pt x="5239" y="1259"/>
                    <a:pt x="5251" y="1081"/>
                    <a:pt x="5216" y="914"/>
                  </a:cubicBezTo>
                  <a:cubicBezTo>
                    <a:pt x="5132" y="378"/>
                    <a:pt x="4677" y="0"/>
                    <a:pt x="4154" y="0"/>
                  </a:cubicBez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2"/>
            <p:cNvSpPr/>
            <p:nvPr/>
          </p:nvSpPr>
          <p:spPr>
            <a:xfrm>
              <a:off x="1154300" y="1837275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2"/>
            <p:cNvSpPr/>
            <p:nvPr/>
          </p:nvSpPr>
          <p:spPr>
            <a:xfrm>
              <a:off x="1206800" y="1825825"/>
              <a:ext cx="96975" cy="34100"/>
            </a:xfrm>
            <a:custGeom>
              <a:rect b="b" l="l" r="r" t="t"/>
              <a:pathLst>
                <a:path extrusionOk="0" h="1364" w="3879">
                  <a:moveTo>
                    <a:pt x="3293" y="0"/>
                  </a:moveTo>
                  <a:cubicBezTo>
                    <a:pt x="3252" y="0"/>
                    <a:pt x="3209" y="6"/>
                    <a:pt x="3163" y="17"/>
                  </a:cubicBezTo>
                  <a:lnTo>
                    <a:pt x="3151" y="17"/>
                  </a:lnTo>
                  <a:lnTo>
                    <a:pt x="556" y="494"/>
                  </a:lnTo>
                  <a:cubicBezTo>
                    <a:pt x="0" y="571"/>
                    <a:pt x="108" y="1364"/>
                    <a:pt x="608" y="1364"/>
                  </a:cubicBezTo>
                  <a:cubicBezTo>
                    <a:pt x="644" y="1364"/>
                    <a:pt x="682" y="1360"/>
                    <a:pt x="722" y="1351"/>
                  </a:cubicBezTo>
                  <a:lnTo>
                    <a:pt x="3306" y="875"/>
                  </a:lnTo>
                  <a:cubicBezTo>
                    <a:pt x="3878" y="809"/>
                    <a:pt x="3789" y="0"/>
                    <a:pt x="3293" y="0"/>
                  </a:cubicBez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2"/>
            <p:cNvSpPr/>
            <p:nvPr/>
          </p:nvSpPr>
          <p:spPr>
            <a:xfrm>
              <a:off x="1164125" y="1891150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0" y="1012"/>
                    <a:pt x="560" y="1405"/>
                  </a:cubicBezTo>
                  <a:cubicBezTo>
                    <a:pt x="701" y="1502"/>
                    <a:pt x="854" y="1545"/>
                    <a:pt x="1003" y="1545"/>
                  </a:cubicBezTo>
                  <a:cubicBezTo>
                    <a:pt x="1454" y="1545"/>
                    <a:pt x="1861" y="1145"/>
                    <a:pt x="1762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2"/>
            <p:cNvSpPr/>
            <p:nvPr/>
          </p:nvSpPr>
          <p:spPr>
            <a:xfrm>
              <a:off x="1218075" y="1879800"/>
              <a:ext cx="94000" cy="33750"/>
            </a:xfrm>
            <a:custGeom>
              <a:rect b="b" l="l" r="r" t="t"/>
              <a:pathLst>
                <a:path extrusionOk="0" h="1350" w="3760">
                  <a:moveTo>
                    <a:pt x="3129" y="0"/>
                  </a:moveTo>
                  <a:cubicBezTo>
                    <a:pt x="3117" y="0"/>
                    <a:pt x="3105" y="1"/>
                    <a:pt x="3093" y="2"/>
                  </a:cubicBezTo>
                  <a:lnTo>
                    <a:pt x="497" y="478"/>
                  </a:lnTo>
                  <a:cubicBezTo>
                    <a:pt x="1" y="628"/>
                    <a:pt x="120" y="1349"/>
                    <a:pt x="617" y="1349"/>
                  </a:cubicBezTo>
                  <a:cubicBezTo>
                    <a:pt x="632" y="1349"/>
                    <a:pt x="648" y="1348"/>
                    <a:pt x="664" y="1347"/>
                  </a:cubicBezTo>
                  <a:lnTo>
                    <a:pt x="3260" y="883"/>
                  </a:lnTo>
                  <a:cubicBezTo>
                    <a:pt x="3760" y="731"/>
                    <a:pt x="3635" y="0"/>
                    <a:pt x="3129" y="0"/>
                  </a:cubicBez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2"/>
            <p:cNvSpPr/>
            <p:nvPr/>
          </p:nvSpPr>
          <p:spPr>
            <a:xfrm>
              <a:off x="1174550" y="1948900"/>
              <a:ext cx="46600" cy="38625"/>
            </a:xfrm>
            <a:custGeom>
              <a:rect b="b" l="l" r="r" t="t"/>
              <a:pathLst>
                <a:path extrusionOk="0" h="1545" w="1864">
                  <a:moveTo>
                    <a:pt x="1013" y="0"/>
                  </a:moveTo>
                  <a:cubicBezTo>
                    <a:pt x="970" y="0"/>
                    <a:pt x="926" y="4"/>
                    <a:pt x="881" y="12"/>
                  </a:cubicBezTo>
                  <a:cubicBezTo>
                    <a:pt x="202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8" y="0"/>
                    <a:pt x="1013" y="0"/>
                  </a:cubicBez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2"/>
            <p:cNvSpPr/>
            <p:nvPr/>
          </p:nvSpPr>
          <p:spPr>
            <a:xfrm>
              <a:off x="1228500" y="1937225"/>
              <a:ext cx="94200" cy="34050"/>
            </a:xfrm>
            <a:custGeom>
              <a:rect b="b" l="l" r="r" t="t"/>
              <a:pathLst>
                <a:path extrusionOk="0" h="1362" w="3768">
                  <a:moveTo>
                    <a:pt x="3141" y="0"/>
                  </a:moveTo>
                  <a:cubicBezTo>
                    <a:pt x="3125" y="0"/>
                    <a:pt x="3109" y="1"/>
                    <a:pt x="3093" y="2"/>
                  </a:cubicBezTo>
                  <a:lnTo>
                    <a:pt x="3105" y="14"/>
                  </a:lnTo>
                  <a:lnTo>
                    <a:pt x="509" y="479"/>
                  </a:lnTo>
                  <a:cubicBezTo>
                    <a:pt x="1" y="617"/>
                    <a:pt x="109" y="1362"/>
                    <a:pt x="617" y="1362"/>
                  </a:cubicBezTo>
                  <a:cubicBezTo>
                    <a:pt x="632" y="1362"/>
                    <a:pt x="648" y="1361"/>
                    <a:pt x="664" y="1360"/>
                  </a:cubicBezTo>
                  <a:lnTo>
                    <a:pt x="3259" y="883"/>
                  </a:lnTo>
                  <a:cubicBezTo>
                    <a:pt x="3768" y="733"/>
                    <a:pt x="3648" y="0"/>
                    <a:pt x="3141" y="0"/>
                  </a:cubicBez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2"/>
            <p:cNvSpPr/>
            <p:nvPr/>
          </p:nvSpPr>
          <p:spPr>
            <a:xfrm>
              <a:off x="1130200" y="2188400"/>
              <a:ext cx="193200" cy="173650"/>
            </a:xfrm>
            <a:custGeom>
              <a:rect b="b" l="l" r="r" t="t"/>
              <a:pathLst>
                <a:path extrusionOk="0" h="6946" w="7728">
                  <a:moveTo>
                    <a:pt x="3942" y="0"/>
                  </a:moveTo>
                  <a:cubicBezTo>
                    <a:pt x="2907" y="0"/>
                    <a:pt x="1888" y="464"/>
                    <a:pt x="1214" y="1338"/>
                  </a:cubicBezTo>
                  <a:lnTo>
                    <a:pt x="6953" y="4957"/>
                  </a:lnTo>
                  <a:cubicBezTo>
                    <a:pt x="7727" y="3398"/>
                    <a:pt x="7239" y="1469"/>
                    <a:pt x="5775" y="528"/>
                  </a:cubicBezTo>
                  <a:cubicBezTo>
                    <a:pt x="5207" y="172"/>
                    <a:pt x="4571" y="0"/>
                    <a:pt x="3942" y="0"/>
                  </a:cubicBezTo>
                  <a:close/>
                  <a:moveTo>
                    <a:pt x="810" y="1981"/>
                  </a:moveTo>
                  <a:lnTo>
                    <a:pt x="810" y="1981"/>
                  </a:lnTo>
                  <a:cubicBezTo>
                    <a:pt x="0" y="3552"/>
                    <a:pt x="524" y="5481"/>
                    <a:pt x="2012" y="6422"/>
                  </a:cubicBezTo>
                  <a:cubicBezTo>
                    <a:pt x="2576" y="6775"/>
                    <a:pt x="3206" y="6946"/>
                    <a:pt x="3829" y="6946"/>
                  </a:cubicBezTo>
                  <a:cubicBezTo>
                    <a:pt x="4863" y="6946"/>
                    <a:pt x="5880" y="6477"/>
                    <a:pt x="6548" y="5600"/>
                  </a:cubicBezTo>
                  <a:lnTo>
                    <a:pt x="810" y="1981"/>
                  </a:ln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2"/>
            <p:cNvSpPr/>
            <p:nvPr/>
          </p:nvSpPr>
          <p:spPr>
            <a:xfrm>
              <a:off x="1493625" y="1814925"/>
              <a:ext cx="152125" cy="140725"/>
            </a:xfrm>
            <a:custGeom>
              <a:rect b="b" l="l" r="r" t="t"/>
              <a:pathLst>
                <a:path extrusionOk="0" h="5629" w="6085">
                  <a:moveTo>
                    <a:pt x="3608" y="1"/>
                  </a:moveTo>
                  <a:lnTo>
                    <a:pt x="1215" y="1620"/>
                  </a:lnTo>
                  <a:cubicBezTo>
                    <a:pt x="251" y="2275"/>
                    <a:pt x="1" y="3585"/>
                    <a:pt x="655" y="4549"/>
                  </a:cubicBezTo>
                  <a:lnTo>
                    <a:pt x="763" y="4704"/>
                  </a:lnTo>
                  <a:cubicBezTo>
                    <a:pt x="1171" y="5305"/>
                    <a:pt x="1833" y="5629"/>
                    <a:pt x="2508" y="5629"/>
                  </a:cubicBezTo>
                  <a:cubicBezTo>
                    <a:pt x="2916" y="5629"/>
                    <a:pt x="3328" y="5510"/>
                    <a:pt x="3692" y="5264"/>
                  </a:cubicBezTo>
                  <a:lnTo>
                    <a:pt x="6085" y="3644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2"/>
            <p:cNvSpPr/>
            <p:nvPr/>
          </p:nvSpPr>
          <p:spPr>
            <a:xfrm>
              <a:off x="1596625" y="1756600"/>
              <a:ext cx="151825" cy="140800"/>
            </a:xfrm>
            <a:custGeom>
              <a:rect b="b" l="l" r="r" t="t"/>
              <a:pathLst>
                <a:path extrusionOk="0" h="5632" w="6073">
                  <a:moveTo>
                    <a:pt x="3579" y="1"/>
                  </a:moveTo>
                  <a:cubicBezTo>
                    <a:pt x="3169" y="1"/>
                    <a:pt x="2755" y="120"/>
                    <a:pt x="2393" y="369"/>
                  </a:cubicBezTo>
                  <a:lnTo>
                    <a:pt x="0" y="1989"/>
                  </a:lnTo>
                  <a:lnTo>
                    <a:pt x="2477" y="5632"/>
                  </a:lnTo>
                  <a:lnTo>
                    <a:pt x="4870" y="4001"/>
                  </a:lnTo>
                  <a:cubicBezTo>
                    <a:pt x="5822" y="3346"/>
                    <a:pt x="6072" y="2036"/>
                    <a:pt x="5417" y="1072"/>
                  </a:cubicBezTo>
                  <a:lnTo>
                    <a:pt x="5417" y="1072"/>
                  </a:lnTo>
                  <a:lnTo>
                    <a:pt x="5417" y="1084"/>
                  </a:lnTo>
                  <a:lnTo>
                    <a:pt x="5310" y="917"/>
                  </a:lnTo>
                  <a:cubicBezTo>
                    <a:pt x="4904" y="319"/>
                    <a:pt x="4247" y="1"/>
                    <a:pt x="3579" y="1"/>
                  </a:cubicBez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2"/>
            <p:cNvSpPr/>
            <p:nvPr/>
          </p:nvSpPr>
          <p:spPr>
            <a:xfrm>
              <a:off x="1449275" y="2105900"/>
              <a:ext cx="267925" cy="266700"/>
            </a:xfrm>
            <a:custGeom>
              <a:rect b="b" l="l" r="r" t="t"/>
              <a:pathLst>
                <a:path extrusionOk="0" h="10668" w="10717">
                  <a:moveTo>
                    <a:pt x="4998" y="1"/>
                  </a:moveTo>
                  <a:cubicBezTo>
                    <a:pt x="4821" y="1"/>
                    <a:pt x="4665" y="134"/>
                    <a:pt x="4644" y="316"/>
                  </a:cubicBezTo>
                  <a:lnTo>
                    <a:pt x="4180" y="3804"/>
                  </a:lnTo>
                  <a:lnTo>
                    <a:pt x="703" y="3340"/>
                  </a:lnTo>
                  <a:cubicBezTo>
                    <a:pt x="688" y="3338"/>
                    <a:pt x="673" y="3337"/>
                    <a:pt x="659" y="3337"/>
                  </a:cubicBezTo>
                  <a:cubicBezTo>
                    <a:pt x="474" y="3337"/>
                    <a:pt x="308" y="3474"/>
                    <a:pt x="286" y="3661"/>
                  </a:cubicBezTo>
                  <a:lnTo>
                    <a:pt x="24" y="5638"/>
                  </a:lnTo>
                  <a:cubicBezTo>
                    <a:pt x="1" y="5840"/>
                    <a:pt x="143" y="6031"/>
                    <a:pt x="346" y="6055"/>
                  </a:cubicBezTo>
                  <a:lnTo>
                    <a:pt x="346" y="6043"/>
                  </a:lnTo>
                  <a:lnTo>
                    <a:pt x="3822" y="6507"/>
                  </a:lnTo>
                  <a:lnTo>
                    <a:pt x="3370" y="9984"/>
                  </a:lnTo>
                  <a:cubicBezTo>
                    <a:pt x="3334" y="10186"/>
                    <a:pt x="3477" y="10377"/>
                    <a:pt x="3691" y="10400"/>
                  </a:cubicBezTo>
                  <a:lnTo>
                    <a:pt x="5656" y="10662"/>
                  </a:lnTo>
                  <a:cubicBezTo>
                    <a:pt x="5677" y="10666"/>
                    <a:pt x="5698" y="10668"/>
                    <a:pt x="5718" y="10668"/>
                  </a:cubicBezTo>
                  <a:cubicBezTo>
                    <a:pt x="5896" y="10668"/>
                    <a:pt x="6051" y="10533"/>
                    <a:pt x="6073" y="10341"/>
                  </a:cubicBezTo>
                  <a:lnTo>
                    <a:pt x="6537" y="6864"/>
                  </a:lnTo>
                  <a:lnTo>
                    <a:pt x="10014" y="7329"/>
                  </a:lnTo>
                  <a:cubicBezTo>
                    <a:pt x="10028" y="7330"/>
                    <a:pt x="10043" y="7331"/>
                    <a:pt x="10058" y="7331"/>
                  </a:cubicBezTo>
                  <a:cubicBezTo>
                    <a:pt x="10243" y="7331"/>
                    <a:pt x="10408" y="7195"/>
                    <a:pt x="10430" y="7007"/>
                  </a:cubicBezTo>
                  <a:lnTo>
                    <a:pt x="10692" y="5031"/>
                  </a:lnTo>
                  <a:cubicBezTo>
                    <a:pt x="10716" y="4828"/>
                    <a:pt x="10573" y="4638"/>
                    <a:pt x="10371" y="4614"/>
                  </a:cubicBezTo>
                  <a:lnTo>
                    <a:pt x="6894" y="4150"/>
                  </a:lnTo>
                  <a:lnTo>
                    <a:pt x="7359" y="685"/>
                  </a:lnTo>
                  <a:cubicBezTo>
                    <a:pt x="7382" y="471"/>
                    <a:pt x="7240" y="292"/>
                    <a:pt x="7037" y="256"/>
                  </a:cubicBezTo>
                  <a:lnTo>
                    <a:pt x="5061" y="6"/>
                  </a:lnTo>
                  <a:cubicBezTo>
                    <a:pt x="5040" y="3"/>
                    <a:pt x="5019" y="1"/>
                    <a:pt x="4998" y="1"/>
                  </a:cubicBez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2"/>
            <p:cNvSpPr/>
            <p:nvPr/>
          </p:nvSpPr>
          <p:spPr>
            <a:xfrm>
              <a:off x="1106075" y="2509825"/>
              <a:ext cx="271200" cy="337750"/>
            </a:xfrm>
            <a:custGeom>
              <a:rect b="b" l="l" r="r" t="t"/>
              <a:pathLst>
                <a:path extrusionOk="0" h="13510" w="10848">
                  <a:moveTo>
                    <a:pt x="4153" y="431"/>
                  </a:moveTo>
                  <a:cubicBezTo>
                    <a:pt x="4442" y="431"/>
                    <a:pt x="4730" y="605"/>
                    <a:pt x="4787" y="994"/>
                  </a:cubicBezTo>
                  <a:cubicBezTo>
                    <a:pt x="4811" y="1185"/>
                    <a:pt x="4763" y="1387"/>
                    <a:pt x="4632" y="1530"/>
                  </a:cubicBezTo>
                  <a:lnTo>
                    <a:pt x="3846" y="1685"/>
                  </a:lnTo>
                  <a:cubicBezTo>
                    <a:pt x="3668" y="1590"/>
                    <a:pt x="3549" y="1423"/>
                    <a:pt x="3513" y="1232"/>
                  </a:cubicBezTo>
                  <a:lnTo>
                    <a:pt x="3513" y="1220"/>
                  </a:lnTo>
                  <a:cubicBezTo>
                    <a:pt x="3399" y="723"/>
                    <a:pt x="3777" y="431"/>
                    <a:pt x="4153" y="431"/>
                  </a:cubicBezTo>
                  <a:close/>
                  <a:moveTo>
                    <a:pt x="7876" y="2734"/>
                  </a:moveTo>
                  <a:cubicBezTo>
                    <a:pt x="8125" y="2734"/>
                    <a:pt x="8354" y="2922"/>
                    <a:pt x="8406" y="3185"/>
                  </a:cubicBezTo>
                  <a:lnTo>
                    <a:pt x="9788" y="10757"/>
                  </a:lnTo>
                  <a:cubicBezTo>
                    <a:pt x="9835" y="11055"/>
                    <a:pt x="9645" y="11341"/>
                    <a:pt x="9347" y="11388"/>
                  </a:cubicBezTo>
                  <a:lnTo>
                    <a:pt x="3084" y="12531"/>
                  </a:lnTo>
                  <a:cubicBezTo>
                    <a:pt x="3049" y="12538"/>
                    <a:pt x="3014" y="12542"/>
                    <a:pt x="2980" y="12542"/>
                  </a:cubicBezTo>
                  <a:cubicBezTo>
                    <a:pt x="2723" y="12542"/>
                    <a:pt x="2495" y="12353"/>
                    <a:pt x="2453" y="12091"/>
                  </a:cubicBezTo>
                  <a:lnTo>
                    <a:pt x="1072" y="4518"/>
                  </a:lnTo>
                  <a:cubicBezTo>
                    <a:pt x="1013" y="4221"/>
                    <a:pt x="1215" y="3935"/>
                    <a:pt x="1513" y="3887"/>
                  </a:cubicBezTo>
                  <a:lnTo>
                    <a:pt x="2263" y="3756"/>
                  </a:lnTo>
                  <a:cubicBezTo>
                    <a:pt x="2294" y="3956"/>
                    <a:pt x="2475" y="4110"/>
                    <a:pt x="2681" y="4110"/>
                  </a:cubicBezTo>
                  <a:cubicBezTo>
                    <a:pt x="2708" y="4110"/>
                    <a:pt x="2735" y="4107"/>
                    <a:pt x="2763" y="4102"/>
                  </a:cubicBezTo>
                  <a:lnTo>
                    <a:pt x="6680" y="3387"/>
                  </a:lnTo>
                  <a:cubicBezTo>
                    <a:pt x="6906" y="3340"/>
                    <a:pt x="7073" y="3114"/>
                    <a:pt x="7025" y="2875"/>
                  </a:cubicBezTo>
                  <a:lnTo>
                    <a:pt x="7775" y="2744"/>
                  </a:lnTo>
                  <a:cubicBezTo>
                    <a:pt x="7809" y="2737"/>
                    <a:pt x="7843" y="2734"/>
                    <a:pt x="7876" y="2734"/>
                  </a:cubicBezTo>
                  <a:close/>
                  <a:moveTo>
                    <a:pt x="4137" y="1"/>
                  </a:moveTo>
                  <a:cubicBezTo>
                    <a:pt x="4073" y="1"/>
                    <a:pt x="4007" y="6"/>
                    <a:pt x="3942" y="18"/>
                  </a:cubicBezTo>
                  <a:cubicBezTo>
                    <a:pt x="3346" y="125"/>
                    <a:pt x="2953" y="708"/>
                    <a:pt x="3072" y="1304"/>
                  </a:cubicBezTo>
                  <a:cubicBezTo>
                    <a:pt x="3108" y="1470"/>
                    <a:pt x="3180" y="1637"/>
                    <a:pt x="3287" y="1780"/>
                  </a:cubicBezTo>
                  <a:lnTo>
                    <a:pt x="2513" y="1923"/>
                  </a:lnTo>
                  <a:cubicBezTo>
                    <a:pt x="2203" y="1982"/>
                    <a:pt x="1989" y="2280"/>
                    <a:pt x="2049" y="2602"/>
                  </a:cubicBezTo>
                  <a:lnTo>
                    <a:pt x="2096" y="2887"/>
                  </a:lnTo>
                  <a:lnTo>
                    <a:pt x="810" y="3114"/>
                  </a:lnTo>
                  <a:cubicBezTo>
                    <a:pt x="322" y="3209"/>
                    <a:pt x="1" y="3673"/>
                    <a:pt x="96" y="4149"/>
                  </a:cubicBezTo>
                  <a:lnTo>
                    <a:pt x="1668" y="12781"/>
                  </a:lnTo>
                  <a:cubicBezTo>
                    <a:pt x="1742" y="13216"/>
                    <a:pt x="2118" y="13509"/>
                    <a:pt x="2545" y="13509"/>
                  </a:cubicBezTo>
                  <a:cubicBezTo>
                    <a:pt x="2597" y="13509"/>
                    <a:pt x="2650" y="13505"/>
                    <a:pt x="2703" y="13496"/>
                  </a:cubicBezTo>
                  <a:lnTo>
                    <a:pt x="10038" y="12162"/>
                  </a:lnTo>
                  <a:cubicBezTo>
                    <a:pt x="10526" y="12067"/>
                    <a:pt x="10847" y="11603"/>
                    <a:pt x="10752" y="11114"/>
                  </a:cubicBezTo>
                  <a:lnTo>
                    <a:pt x="9180" y="2482"/>
                  </a:lnTo>
                  <a:cubicBezTo>
                    <a:pt x="9106" y="2048"/>
                    <a:pt x="8720" y="1755"/>
                    <a:pt x="8300" y="1755"/>
                  </a:cubicBezTo>
                  <a:cubicBezTo>
                    <a:pt x="8249" y="1755"/>
                    <a:pt x="8197" y="1759"/>
                    <a:pt x="8145" y="1768"/>
                  </a:cubicBezTo>
                  <a:lnTo>
                    <a:pt x="6859" y="2006"/>
                  </a:lnTo>
                  <a:lnTo>
                    <a:pt x="6811" y="1732"/>
                  </a:lnTo>
                  <a:cubicBezTo>
                    <a:pt x="6757" y="1442"/>
                    <a:pt x="6500" y="1249"/>
                    <a:pt x="6223" y="1249"/>
                  </a:cubicBezTo>
                  <a:cubicBezTo>
                    <a:pt x="6193" y="1249"/>
                    <a:pt x="6163" y="1251"/>
                    <a:pt x="6132" y="1256"/>
                  </a:cubicBezTo>
                  <a:lnTo>
                    <a:pt x="5180" y="1435"/>
                  </a:lnTo>
                  <a:cubicBezTo>
                    <a:pt x="5239" y="1268"/>
                    <a:pt x="5251" y="1089"/>
                    <a:pt x="5216" y="911"/>
                  </a:cubicBezTo>
                  <a:cubicBezTo>
                    <a:pt x="5131" y="380"/>
                    <a:pt x="4667" y="1"/>
                    <a:pt x="4137" y="1"/>
                  </a:cubicBez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2"/>
            <p:cNvSpPr/>
            <p:nvPr/>
          </p:nvSpPr>
          <p:spPr>
            <a:xfrm>
              <a:off x="1154300" y="2631725"/>
              <a:ext cx="46550" cy="38625"/>
            </a:xfrm>
            <a:custGeom>
              <a:rect b="b" l="l" r="r" t="t"/>
              <a:pathLst>
                <a:path extrusionOk="0" h="1545" w="1862">
                  <a:moveTo>
                    <a:pt x="1002" y="0"/>
                  </a:moveTo>
                  <a:cubicBezTo>
                    <a:pt x="958" y="0"/>
                    <a:pt x="914" y="4"/>
                    <a:pt x="870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8"/>
                    <a:pt x="1369" y="0"/>
                    <a:pt x="1002" y="0"/>
                  </a:cubicBez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2"/>
            <p:cNvSpPr/>
            <p:nvPr/>
          </p:nvSpPr>
          <p:spPr>
            <a:xfrm>
              <a:off x="1207225" y="2620125"/>
              <a:ext cx="96475" cy="33850"/>
            </a:xfrm>
            <a:custGeom>
              <a:rect b="b" l="l" r="r" t="t"/>
              <a:pathLst>
                <a:path extrusionOk="0" h="1354" w="3859">
                  <a:moveTo>
                    <a:pt x="3250" y="0"/>
                  </a:moveTo>
                  <a:cubicBezTo>
                    <a:pt x="3217" y="0"/>
                    <a:pt x="3182" y="4"/>
                    <a:pt x="3146" y="11"/>
                  </a:cubicBezTo>
                  <a:lnTo>
                    <a:pt x="3134" y="11"/>
                  </a:lnTo>
                  <a:lnTo>
                    <a:pt x="539" y="487"/>
                  </a:lnTo>
                  <a:cubicBezTo>
                    <a:pt x="1" y="588"/>
                    <a:pt x="106" y="1354"/>
                    <a:pt x="607" y="1354"/>
                  </a:cubicBezTo>
                  <a:cubicBezTo>
                    <a:pt x="638" y="1354"/>
                    <a:pt x="671" y="1351"/>
                    <a:pt x="705" y="1345"/>
                  </a:cubicBezTo>
                  <a:lnTo>
                    <a:pt x="3289" y="868"/>
                  </a:lnTo>
                  <a:cubicBezTo>
                    <a:pt x="3858" y="790"/>
                    <a:pt x="3747" y="0"/>
                    <a:pt x="3250" y="0"/>
                  </a:cubicBez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2"/>
            <p:cNvSpPr/>
            <p:nvPr/>
          </p:nvSpPr>
          <p:spPr>
            <a:xfrm>
              <a:off x="1164125" y="2685525"/>
              <a:ext cx="46550" cy="38700"/>
            </a:xfrm>
            <a:custGeom>
              <a:rect b="b" l="l" r="r" t="t"/>
              <a:pathLst>
                <a:path extrusionOk="0" h="1548" w="1862">
                  <a:moveTo>
                    <a:pt x="1015" y="0"/>
                  </a:moveTo>
                  <a:cubicBezTo>
                    <a:pt x="967" y="0"/>
                    <a:pt x="918" y="5"/>
                    <a:pt x="870" y="15"/>
                  </a:cubicBezTo>
                  <a:cubicBezTo>
                    <a:pt x="191" y="122"/>
                    <a:pt x="0" y="1015"/>
                    <a:pt x="560" y="1408"/>
                  </a:cubicBezTo>
                  <a:cubicBezTo>
                    <a:pt x="701" y="1505"/>
                    <a:pt x="854" y="1548"/>
                    <a:pt x="1002" y="1548"/>
                  </a:cubicBezTo>
                  <a:cubicBezTo>
                    <a:pt x="1453" y="1548"/>
                    <a:pt x="1861" y="1145"/>
                    <a:pt x="1762" y="634"/>
                  </a:cubicBezTo>
                  <a:cubicBezTo>
                    <a:pt x="1699" y="266"/>
                    <a:pt x="1377" y="0"/>
                    <a:pt x="1015" y="0"/>
                  </a:cubicBez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2"/>
            <p:cNvSpPr/>
            <p:nvPr/>
          </p:nvSpPr>
          <p:spPr>
            <a:xfrm>
              <a:off x="1218075" y="2673950"/>
              <a:ext cx="94000" cy="33725"/>
            </a:xfrm>
            <a:custGeom>
              <a:rect b="b" l="l" r="r" t="t"/>
              <a:pathLst>
                <a:path extrusionOk="0" h="1349" w="3760">
                  <a:moveTo>
                    <a:pt x="3129" y="0"/>
                  </a:moveTo>
                  <a:cubicBezTo>
                    <a:pt x="3117" y="0"/>
                    <a:pt x="3105" y="1"/>
                    <a:pt x="3093" y="1"/>
                  </a:cubicBezTo>
                  <a:lnTo>
                    <a:pt x="497" y="478"/>
                  </a:lnTo>
                  <a:cubicBezTo>
                    <a:pt x="1" y="628"/>
                    <a:pt x="120" y="1349"/>
                    <a:pt x="617" y="1349"/>
                  </a:cubicBezTo>
                  <a:cubicBezTo>
                    <a:pt x="632" y="1349"/>
                    <a:pt x="648" y="1348"/>
                    <a:pt x="664" y="1347"/>
                  </a:cubicBezTo>
                  <a:lnTo>
                    <a:pt x="3260" y="882"/>
                  </a:lnTo>
                  <a:cubicBezTo>
                    <a:pt x="3760" y="731"/>
                    <a:pt x="3635" y="0"/>
                    <a:pt x="3129" y="0"/>
                  </a:cubicBez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2"/>
            <p:cNvSpPr/>
            <p:nvPr/>
          </p:nvSpPr>
          <p:spPr>
            <a:xfrm>
              <a:off x="1174550" y="2743050"/>
              <a:ext cx="46600" cy="38625"/>
            </a:xfrm>
            <a:custGeom>
              <a:rect b="b" l="l" r="r" t="t"/>
              <a:pathLst>
                <a:path extrusionOk="0" h="1545" w="1864">
                  <a:moveTo>
                    <a:pt x="1013" y="0"/>
                  </a:moveTo>
                  <a:cubicBezTo>
                    <a:pt x="970" y="0"/>
                    <a:pt x="926" y="4"/>
                    <a:pt x="881" y="11"/>
                  </a:cubicBezTo>
                  <a:cubicBezTo>
                    <a:pt x="202" y="131"/>
                    <a:pt x="0" y="1012"/>
                    <a:pt x="572" y="1404"/>
                  </a:cubicBezTo>
                  <a:cubicBezTo>
                    <a:pt x="710" y="1501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8"/>
                    <a:pt x="1378" y="0"/>
                    <a:pt x="1013" y="0"/>
                  </a:cubicBez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2"/>
            <p:cNvSpPr/>
            <p:nvPr/>
          </p:nvSpPr>
          <p:spPr>
            <a:xfrm>
              <a:off x="1228025" y="2731600"/>
              <a:ext cx="94800" cy="33850"/>
            </a:xfrm>
            <a:custGeom>
              <a:rect b="b" l="l" r="r" t="t"/>
              <a:pathLst>
                <a:path extrusionOk="0" h="1354" w="3792">
                  <a:moveTo>
                    <a:pt x="3191" y="1"/>
                  </a:moveTo>
                  <a:cubicBezTo>
                    <a:pt x="3169" y="1"/>
                    <a:pt x="3147" y="2"/>
                    <a:pt x="3124" y="5"/>
                  </a:cubicBezTo>
                  <a:lnTo>
                    <a:pt x="528" y="469"/>
                  </a:lnTo>
                  <a:cubicBezTo>
                    <a:pt x="0" y="607"/>
                    <a:pt x="125" y="1354"/>
                    <a:pt x="625" y="1354"/>
                  </a:cubicBezTo>
                  <a:cubicBezTo>
                    <a:pt x="644" y="1354"/>
                    <a:pt x="663" y="1353"/>
                    <a:pt x="683" y="1351"/>
                  </a:cubicBezTo>
                  <a:lnTo>
                    <a:pt x="3278" y="874"/>
                  </a:lnTo>
                  <a:cubicBezTo>
                    <a:pt x="3792" y="749"/>
                    <a:pt x="3682" y="1"/>
                    <a:pt x="3191" y="1"/>
                  </a:cubicBez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2"/>
            <p:cNvSpPr/>
            <p:nvPr/>
          </p:nvSpPr>
          <p:spPr>
            <a:xfrm>
              <a:off x="1130200" y="2982275"/>
              <a:ext cx="194075" cy="174025"/>
            </a:xfrm>
            <a:custGeom>
              <a:rect b="b" l="l" r="r" t="t"/>
              <a:pathLst>
                <a:path extrusionOk="0" h="6961" w="7763">
                  <a:moveTo>
                    <a:pt x="3926" y="0"/>
                  </a:moveTo>
                  <a:cubicBezTo>
                    <a:pt x="2894" y="0"/>
                    <a:pt x="1881" y="467"/>
                    <a:pt x="1214" y="1349"/>
                  </a:cubicBezTo>
                  <a:lnTo>
                    <a:pt x="6953" y="4968"/>
                  </a:lnTo>
                  <a:cubicBezTo>
                    <a:pt x="7763" y="3396"/>
                    <a:pt x="7239" y="1468"/>
                    <a:pt x="5751" y="527"/>
                  </a:cubicBezTo>
                  <a:cubicBezTo>
                    <a:pt x="5184" y="172"/>
                    <a:pt x="4552" y="0"/>
                    <a:pt x="3926" y="0"/>
                  </a:cubicBezTo>
                  <a:close/>
                  <a:moveTo>
                    <a:pt x="810" y="1992"/>
                  </a:moveTo>
                  <a:lnTo>
                    <a:pt x="810" y="1992"/>
                  </a:lnTo>
                  <a:cubicBezTo>
                    <a:pt x="0" y="3563"/>
                    <a:pt x="524" y="5492"/>
                    <a:pt x="2012" y="6433"/>
                  </a:cubicBezTo>
                  <a:cubicBezTo>
                    <a:pt x="2580" y="6788"/>
                    <a:pt x="3214" y="6960"/>
                    <a:pt x="3841" y="6960"/>
                  </a:cubicBezTo>
                  <a:cubicBezTo>
                    <a:pt x="4871" y="6960"/>
                    <a:pt x="5882" y="6496"/>
                    <a:pt x="6548" y="5623"/>
                  </a:cubicBezTo>
                  <a:lnTo>
                    <a:pt x="810" y="1992"/>
                  </a:ln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2"/>
            <p:cNvSpPr/>
            <p:nvPr/>
          </p:nvSpPr>
          <p:spPr>
            <a:xfrm>
              <a:off x="1493625" y="2609075"/>
              <a:ext cx="152125" cy="140725"/>
            </a:xfrm>
            <a:custGeom>
              <a:rect b="b" l="l" r="r" t="t"/>
              <a:pathLst>
                <a:path extrusionOk="0" h="5629" w="6085">
                  <a:moveTo>
                    <a:pt x="3608" y="1"/>
                  </a:moveTo>
                  <a:lnTo>
                    <a:pt x="1215" y="1620"/>
                  </a:lnTo>
                  <a:cubicBezTo>
                    <a:pt x="251" y="2275"/>
                    <a:pt x="1" y="3585"/>
                    <a:pt x="655" y="4549"/>
                  </a:cubicBezTo>
                  <a:lnTo>
                    <a:pt x="763" y="4716"/>
                  </a:lnTo>
                  <a:cubicBezTo>
                    <a:pt x="1170" y="5308"/>
                    <a:pt x="1831" y="5629"/>
                    <a:pt x="2505" y="5629"/>
                  </a:cubicBezTo>
                  <a:cubicBezTo>
                    <a:pt x="2914" y="5629"/>
                    <a:pt x="3327" y="5511"/>
                    <a:pt x="3692" y="5263"/>
                  </a:cubicBezTo>
                  <a:lnTo>
                    <a:pt x="6085" y="3644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2"/>
            <p:cNvSpPr/>
            <p:nvPr/>
          </p:nvSpPr>
          <p:spPr>
            <a:xfrm>
              <a:off x="1596625" y="2550550"/>
              <a:ext cx="151825" cy="141000"/>
            </a:xfrm>
            <a:custGeom>
              <a:rect b="b" l="l" r="r" t="t"/>
              <a:pathLst>
                <a:path extrusionOk="0" h="5640" w="6073">
                  <a:moveTo>
                    <a:pt x="3568" y="0"/>
                  </a:moveTo>
                  <a:cubicBezTo>
                    <a:pt x="3162" y="0"/>
                    <a:pt x="2752" y="119"/>
                    <a:pt x="2393" y="365"/>
                  </a:cubicBezTo>
                  <a:lnTo>
                    <a:pt x="0" y="1996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22" y="3354"/>
                    <a:pt x="6072" y="2044"/>
                    <a:pt x="5417" y="1080"/>
                  </a:cubicBezTo>
                  <a:lnTo>
                    <a:pt x="5310" y="925"/>
                  </a:lnTo>
                  <a:cubicBezTo>
                    <a:pt x="4902" y="324"/>
                    <a:pt x="4240" y="0"/>
                    <a:pt x="3568" y="0"/>
                  </a:cubicBez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2"/>
            <p:cNvSpPr/>
            <p:nvPr/>
          </p:nvSpPr>
          <p:spPr>
            <a:xfrm>
              <a:off x="1449275" y="2899825"/>
              <a:ext cx="267925" cy="266925"/>
            </a:xfrm>
            <a:custGeom>
              <a:rect b="b" l="l" r="r" t="t"/>
              <a:pathLst>
                <a:path extrusionOk="0" h="10677" w="10717">
                  <a:moveTo>
                    <a:pt x="5017" y="1"/>
                  </a:moveTo>
                  <a:cubicBezTo>
                    <a:pt x="4831" y="1"/>
                    <a:pt x="4666" y="137"/>
                    <a:pt x="4644" y="325"/>
                  </a:cubicBezTo>
                  <a:lnTo>
                    <a:pt x="4180" y="3801"/>
                  </a:lnTo>
                  <a:lnTo>
                    <a:pt x="703" y="3349"/>
                  </a:lnTo>
                  <a:cubicBezTo>
                    <a:pt x="682" y="3345"/>
                    <a:pt x="661" y="3343"/>
                    <a:pt x="641" y="3343"/>
                  </a:cubicBezTo>
                  <a:cubicBezTo>
                    <a:pt x="463" y="3343"/>
                    <a:pt x="308" y="3478"/>
                    <a:pt x="286" y="3670"/>
                  </a:cubicBezTo>
                  <a:lnTo>
                    <a:pt x="24" y="5635"/>
                  </a:lnTo>
                  <a:cubicBezTo>
                    <a:pt x="1" y="5837"/>
                    <a:pt x="143" y="6028"/>
                    <a:pt x="346" y="6052"/>
                  </a:cubicBezTo>
                  <a:lnTo>
                    <a:pt x="346" y="6063"/>
                  </a:lnTo>
                  <a:lnTo>
                    <a:pt x="3822" y="6516"/>
                  </a:lnTo>
                  <a:lnTo>
                    <a:pt x="3370" y="10004"/>
                  </a:lnTo>
                  <a:cubicBezTo>
                    <a:pt x="3334" y="10207"/>
                    <a:pt x="3477" y="10385"/>
                    <a:pt x="3691" y="10421"/>
                  </a:cubicBezTo>
                  <a:lnTo>
                    <a:pt x="5656" y="10671"/>
                  </a:lnTo>
                  <a:cubicBezTo>
                    <a:pt x="5677" y="10675"/>
                    <a:pt x="5698" y="10677"/>
                    <a:pt x="5718" y="10677"/>
                  </a:cubicBezTo>
                  <a:cubicBezTo>
                    <a:pt x="5896" y="10677"/>
                    <a:pt x="6051" y="10543"/>
                    <a:pt x="6073" y="10362"/>
                  </a:cubicBezTo>
                  <a:lnTo>
                    <a:pt x="6537" y="6873"/>
                  </a:lnTo>
                  <a:lnTo>
                    <a:pt x="10014" y="7337"/>
                  </a:lnTo>
                  <a:cubicBezTo>
                    <a:pt x="10028" y="7339"/>
                    <a:pt x="10043" y="7340"/>
                    <a:pt x="10058" y="7340"/>
                  </a:cubicBezTo>
                  <a:cubicBezTo>
                    <a:pt x="10243" y="7340"/>
                    <a:pt x="10408" y="7204"/>
                    <a:pt x="10430" y="7016"/>
                  </a:cubicBezTo>
                  <a:lnTo>
                    <a:pt x="10692" y="5039"/>
                  </a:lnTo>
                  <a:cubicBezTo>
                    <a:pt x="10716" y="4837"/>
                    <a:pt x="10573" y="4647"/>
                    <a:pt x="10371" y="4623"/>
                  </a:cubicBezTo>
                  <a:lnTo>
                    <a:pt x="6894" y="4158"/>
                  </a:lnTo>
                  <a:lnTo>
                    <a:pt x="7347" y="682"/>
                  </a:lnTo>
                  <a:cubicBezTo>
                    <a:pt x="7382" y="479"/>
                    <a:pt x="7240" y="289"/>
                    <a:pt x="7025" y="265"/>
                  </a:cubicBezTo>
                  <a:lnTo>
                    <a:pt x="5061" y="3"/>
                  </a:lnTo>
                  <a:cubicBezTo>
                    <a:pt x="5046" y="1"/>
                    <a:pt x="5031" y="1"/>
                    <a:pt x="5017" y="1"/>
                  </a:cubicBez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2"/>
            <p:cNvSpPr/>
            <p:nvPr/>
          </p:nvSpPr>
          <p:spPr>
            <a:xfrm>
              <a:off x="1106075" y="3303975"/>
              <a:ext cx="271200" cy="338325"/>
            </a:xfrm>
            <a:custGeom>
              <a:rect b="b" l="l" r="r" t="t"/>
              <a:pathLst>
                <a:path extrusionOk="0" h="13533" w="10848">
                  <a:moveTo>
                    <a:pt x="4159" y="435"/>
                  </a:moveTo>
                  <a:cubicBezTo>
                    <a:pt x="4446" y="435"/>
                    <a:pt x="4730" y="608"/>
                    <a:pt x="4787" y="994"/>
                  </a:cubicBezTo>
                  <a:cubicBezTo>
                    <a:pt x="4811" y="1196"/>
                    <a:pt x="4763" y="1387"/>
                    <a:pt x="4632" y="1542"/>
                  </a:cubicBezTo>
                  <a:lnTo>
                    <a:pt x="3846" y="1685"/>
                  </a:lnTo>
                  <a:cubicBezTo>
                    <a:pt x="3668" y="1589"/>
                    <a:pt x="3549" y="1423"/>
                    <a:pt x="3513" y="1232"/>
                  </a:cubicBezTo>
                  <a:cubicBezTo>
                    <a:pt x="3398" y="732"/>
                    <a:pt x="3782" y="435"/>
                    <a:pt x="4159" y="435"/>
                  </a:cubicBezTo>
                  <a:close/>
                  <a:moveTo>
                    <a:pt x="7876" y="2734"/>
                  </a:moveTo>
                  <a:cubicBezTo>
                    <a:pt x="8125" y="2734"/>
                    <a:pt x="8354" y="2922"/>
                    <a:pt x="8406" y="3185"/>
                  </a:cubicBezTo>
                  <a:lnTo>
                    <a:pt x="9788" y="10757"/>
                  </a:lnTo>
                  <a:cubicBezTo>
                    <a:pt x="9835" y="11055"/>
                    <a:pt x="9645" y="11341"/>
                    <a:pt x="9347" y="11400"/>
                  </a:cubicBezTo>
                  <a:lnTo>
                    <a:pt x="3084" y="12543"/>
                  </a:lnTo>
                  <a:cubicBezTo>
                    <a:pt x="3055" y="12548"/>
                    <a:pt x="3026" y="12550"/>
                    <a:pt x="2997" y="12550"/>
                  </a:cubicBezTo>
                  <a:cubicBezTo>
                    <a:pt x="2733" y="12550"/>
                    <a:pt x="2496" y="12359"/>
                    <a:pt x="2453" y="12091"/>
                  </a:cubicBezTo>
                  <a:lnTo>
                    <a:pt x="1072" y="4530"/>
                  </a:lnTo>
                  <a:cubicBezTo>
                    <a:pt x="1013" y="4221"/>
                    <a:pt x="1215" y="3935"/>
                    <a:pt x="1513" y="3887"/>
                  </a:cubicBezTo>
                  <a:lnTo>
                    <a:pt x="2263" y="3756"/>
                  </a:lnTo>
                  <a:cubicBezTo>
                    <a:pt x="2294" y="3965"/>
                    <a:pt x="2472" y="4110"/>
                    <a:pt x="2677" y="4110"/>
                  </a:cubicBezTo>
                  <a:cubicBezTo>
                    <a:pt x="2705" y="4110"/>
                    <a:pt x="2734" y="4107"/>
                    <a:pt x="2763" y="4102"/>
                  </a:cubicBezTo>
                  <a:lnTo>
                    <a:pt x="6680" y="3387"/>
                  </a:lnTo>
                  <a:cubicBezTo>
                    <a:pt x="6906" y="3351"/>
                    <a:pt x="7073" y="3113"/>
                    <a:pt x="7025" y="2887"/>
                  </a:cubicBezTo>
                  <a:lnTo>
                    <a:pt x="7775" y="2744"/>
                  </a:lnTo>
                  <a:cubicBezTo>
                    <a:pt x="7809" y="2737"/>
                    <a:pt x="7843" y="2734"/>
                    <a:pt x="7876" y="2734"/>
                  </a:cubicBezTo>
                  <a:close/>
                  <a:moveTo>
                    <a:pt x="4137" y="1"/>
                  </a:moveTo>
                  <a:cubicBezTo>
                    <a:pt x="4073" y="1"/>
                    <a:pt x="4007" y="6"/>
                    <a:pt x="3942" y="18"/>
                  </a:cubicBezTo>
                  <a:cubicBezTo>
                    <a:pt x="3346" y="125"/>
                    <a:pt x="2953" y="708"/>
                    <a:pt x="3072" y="1304"/>
                  </a:cubicBezTo>
                  <a:cubicBezTo>
                    <a:pt x="3108" y="1482"/>
                    <a:pt x="3180" y="1649"/>
                    <a:pt x="3287" y="1780"/>
                  </a:cubicBezTo>
                  <a:lnTo>
                    <a:pt x="2513" y="1935"/>
                  </a:lnTo>
                  <a:cubicBezTo>
                    <a:pt x="2203" y="1994"/>
                    <a:pt x="1989" y="2304"/>
                    <a:pt x="2049" y="2613"/>
                  </a:cubicBezTo>
                  <a:lnTo>
                    <a:pt x="2096" y="2899"/>
                  </a:lnTo>
                  <a:lnTo>
                    <a:pt x="810" y="3125"/>
                  </a:lnTo>
                  <a:cubicBezTo>
                    <a:pt x="322" y="3220"/>
                    <a:pt x="1" y="3685"/>
                    <a:pt x="96" y="4173"/>
                  </a:cubicBezTo>
                  <a:lnTo>
                    <a:pt x="1668" y="12793"/>
                  </a:lnTo>
                  <a:cubicBezTo>
                    <a:pt x="1742" y="13229"/>
                    <a:pt x="2121" y="13533"/>
                    <a:pt x="2549" y="13533"/>
                  </a:cubicBezTo>
                  <a:cubicBezTo>
                    <a:pt x="2600" y="13533"/>
                    <a:pt x="2651" y="13528"/>
                    <a:pt x="2703" y="13519"/>
                  </a:cubicBezTo>
                  <a:lnTo>
                    <a:pt x="10038" y="12174"/>
                  </a:lnTo>
                  <a:cubicBezTo>
                    <a:pt x="10526" y="12079"/>
                    <a:pt x="10847" y="11614"/>
                    <a:pt x="10752" y="11138"/>
                  </a:cubicBezTo>
                  <a:lnTo>
                    <a:pt x="9192" y="2494"/>
                  </a:lnTo>
                  <a:cubicBezTo>
                    <a:pt x="9108" y="2064"/>
                    <a:pt x="8738" y="1763"/>
                    <a:pt x="8316" y="1763"/>
                  </a:cubicBezTo>
                  <a:cubicBezTo>
                    <a:pt x="8260" y="1763"/>
                    <a:pt x="8202" y="1769"/>
                    <a:pt x="8145" y="1780"/>
                  </a:cubicBezTo>
                  <a:lnTo>
                    <a:pt x="6859" y="2018"/>
                  </a:lnTo>
                  <a:lnTo>
                    <a:pt x="6811" y="1744"/>
                  </a:lnTo>
                  <a:cubicBezTo>
                    <a:pt x="6758" y="1459"/>
                    <a:pt x="6508" y="1258"/>
                    <a:pt x="6237" y="1258"/>
                  </a:cubicBezTo>
                  <a:cubicBezTo>
                    <a:pt x="6202" y="1258"/>
                    <a:pt x="6167" y="1261"/>
                    <a:pt x="6132" y="1268"/>
                  </a:cubicBezTo>
                  <a:lnTo>
                    <a:pt x="5180" y="1435"/>
                  </a:lnTo>
                  <a:cubicBezTo>
                    <a:pt x="5239" y="1268"/>
                    <a:pt x="5251" y="1089"/>
                    <a:pt x="5216" y="923"/>
                  </a:cubicBezTo>
                  <a:cubicBezTo>
                    <a:pt x="5131" y="381"/>
                    <a:pt x="4667" y="1"/>
                    <a:pt x="4137" y="1"/>
                  </a:cubicBez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2"/>
            <p:cNvSpPr/>
            <p:nvPr/>
          </p:nvSpPr>
          <p:spPr>
            <a:xfrm>
              <a:off x="1154300" y="3425875"/>
              <a:ext cx="46550" cy="38625"/>
            </a:xfrm>
            <a:custGeom>
              <a:rect b="b" l="l" r="r" t="t"/>
              <a:pathLst>
                <a:path extrusionOk="0" h="1545" w="1862">
                  <a:moveTo>
                    <a:pt x="1002" y="0"/>
                  </a:moveTo>
                  <a:cubicBezTo>
                    <a:pt x="958" y="0"/>
                    <a:pt x="914" y="4"/>
                    <a:pt x="870" y="11"/>
                  </a:cubicBezTo>
                  <a:cubicBezTo>
                    <a:pt x="191" y="130"/>
                    <a:pt x="0" y="1011"/>
                    <a:pt x="572" y="1404"/>
                  </a:cubicBezTo>
                  <a:cubicBezTo>
                    <a:pt x="710" y="1501"/>
                    <a:pt x="861" y="1545"/>
                    <a:pt x="1007" y="1545"/>
                  </a:cubicBezTo>
                  <a:cubicBezTo>
                    <a:pt x="1453" y="1545"/>
                    <a:pt x="1861" y="1142"/>
                    <a:pt x="1763" y="630"/>
                  </a:cubicBezTo>
                  <a:cubicBezTo>
                    <a:pt x="1699" y="258"/>
                    <a:pt x="1369" y="0"/>
                    <a:pt x="1002" y="0"/>
                  </a:cubicBez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2"/>
            <p:cNvSpPr/>
            <p:nvPr/>
          </p:nvSpPr>
          <p:spPr>
            <a:xfrm>
              <a:off x="1206800" y="3414475"/>
              <a:ext cx="97050" cy="33750"/>
            </a:xfrm>
            <a:custGeom>
              <a:rect b="b" l="l" r="r" t="t"/>
              <a:pathLst>
                <a:path extrusionOk="0" h="1350" w="3882">
                  <a:moveTo>
                    <a:pt x="3284" y="0"/>
                  </a:moveTo>
                  <a:cubicBezTo>
                    <a:pt x="3246" y="0"/>
                    <a:pt x="3206" y="5"/>
                    <a:pt x="3163" y="15"/>
                  </a:cubicBezTo>
                  <a:lnTo>
                    <a:pt x="3151" y="3"/>
                  </a:lnTo>
                  <a:lnTo>
                    <a:pt x="556" y="479"/>
                  </a:lnTo>
                  <a:cubicBezTo>
                    <a:pt x="0" y="557"/>
                    <a:pt x="108" y="1349"/>
                    <a:pt x="608" y="1349"/>
                  </a:cubicBezTo>
                  <a:cubicBezTo>
                    <a:pt x="644" y="1349"/>
                    <a:pt x="682" y="1345"/>
                    <a:pt x="722" y="1337"/>
                  </a:cubicBezTo>
                  <a:lnTo>
                    <a:pt x="3306" y="872"/>
                  </a:lnTo>
                  <a:cubicBezTo>
                    <a:pt x="3881" y="817"/>
                    <a:pt x="3788" y="0"/>
                    <a:pt x="3284" y="0"/>
                  </a:cubicBez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2"/>
            <p:cNvSpPr/>
            <p:nvPr/>
          </p:nvSpPr>
          <p:spPr>
            <a:xfrm>
              <a:off x="1164125" y="3479650"/>
              <a:ext cx="46550" cy="38725"/>
            </a:xfrm>
            <a:custGeom>
              <a:rect b="b" l="l" r="r" t="t"/>
              <a:pathLst>
                <a:path extrusionOk="0" h="1549" w="1862">
                  <a:moveTo>
                    <a:pt x="1015" y="1"/>
                  </a:moveTo>
                  <a:cubicBezTo>
                    <a:pt x="967" y="1"/>
                    <a:pt x="918" y="6"/>
                    <a:pt x="870" y="15"/>
                  </a:cubicBezTo>
                  <a:cubicBezTo>
                    <a:pt x="191" y="134"/>
                    <a:pt x="0" y="1015"/>
                    <a:pt x="560" y="1408"/>
                  </a:cubicBezTo>
                  <a:cubicBezTo>
                    <a:pt x="701" y="1505"/>
                    <a:pt x="854" y="1549"/>
                    <a:pt x="1002" y="1549"/>
                  </a:cubicBezTo>
                  <a:cubicBezTo>
                    <a:pt x="1453" y="1549"/>
                    <a:pt x="1861" y="1146"/>
                    <a:pt x="1762" y="635"/>
                  </a:cubicBezTo>
                  <a:cubicBezTo>
                    <a:pt x="1699" y="267"/>
                    <a:pt x="1377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2"/>
            <p:cNvSpPr/>
            <p:nvPr/>
          </p:nvSpPr>
          <p:spPr>
            <a:xfrm>
              <a:off x="1218000" y="3468350"/>
              <a:ext cx="94000" cy="33750"/>
            </a:xfrm>
            <a:custGeom>
              <a:rect b="b" l="l" r="r" t="t"/>
              <a:pathLst>
                <a:path extrusionOk="0" h="1350" w="3760">
                  <a:moveTo>
                    <a:pt x="3143" y="1"/>
                  </a:moveTo>
                  <a:cubicBezTo>
                    <a:pt x="3128" y="1"/>
                    <a:pt x="3112" y="2"/>
                    <a:pt x="3096" y="3"/>
                  </a:cubicBezTo>
                  <a:lnTo>
                    <a:pt x="500" y="467"/>
                  </a:lnTo>
                  <a:cubicBezTo>
                    <a:pt x="0" y="619"/>
                    <a:pt x="125" y="1350"/>
                    <a:pt x="631" y="1350"/>
                  </a:cubicBezTo>
                  <a:cubicBezTo>
                    <a:pt x="643" y="1350"/>
                    <a:pt x="655" y="1349"/>
                    <a:pt x="667" y="1348"/>
                  </a:cubicBezTo>
                  <a:lnTo>
                    <a:pt x="3263" y="872"/>
                  </a:lnTo>
                  <a:cubicBezTo>
                    <a:pt x="3759" y="722"/>
                    <a:pt x="3640" y="1"/>
                    <a:pt x="3143" y="1"/>
                  </a:cubicBez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2"/>
            <p:cNvSpPr/>
            <p:nvPr/>
          </p:nvSpPr>
          <p:spPr>
            <a:xfrm>
              <a:off x="1174550" y="3537175"/>
              <a:ext cx="46600" cy="38650"/>
            </a:xfrm>
            <a:custGeom>
              <a:rect b="b" l="l" r="r" t="t"/>
              <a:pathLst>
                <a:path extrusionOk="0" h="1546" w="1864">
                  <a:moveTo>
                    <a:pt x="1013" y="1"/>
                  </a:moveTo>
                  <a:cubicBezTo>
                    <a:pt x="970" y="1"/>
                    <a:pt x="926" y="5"/>
                    <a:pt x="881" y="12"/>
                  </a:cubicBezTo>
                  <a:cubicBezTo>
                    <a:pt x="202" y="131"/>
                    <a:pt x="0" y="1012"/>
                    <a:pt x="572" y="1405"/>
                  </a:cubicBezTo>
                  <a:cubicBezTo>
                    <a:pt x="710" y="1502"/>
                    <a:pt x="861" y="1546"/>
                    <a:pt x="1008" y="1546"/>
                  </a:cubicBezTo>
                  <a:cubicBezTo>
                    <a:pt x="1454" y="1546"/>
                    <a:pt x="1864" y="1145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2"/>
            <p:cNvSpPr/>
            <p:nvPr/>
          </p:nvSpPr>
          <p:spPr>
            <a:xfrm>
              <a:off x="1228500" y="3525850"/>
              <a:ext cx="94125" cy="33725"/>
            </a:xfrm>
            <a:custGeom>
              <a:rect b="b" l="l" r="r" t="t"/>
              <a:pathLst>
                <a:path extrusionOk="0" h="1349" w="3765">
                  <a:moveTo>
                    <a:pt x="3105" y="1"/>
                  </a:moveTo>
                  <a:lnTo>
                    <a:pt x="509" y="477"/>
                  </a:lnTo>
                  <a:cubicBezTo>
                    <a:pt x="1" y="616"/>
                    <a:pt x="109" y="1348"/>
                    <a:pt x="616" y="1348"/>
                  </a:cubicBezTo>
                  <a:cubicBezTo>
                    <a:pt x="632" y="1348"/>
                    <a:pt x="648" y="1348"/>
                    <a:pt x="664" y="1346"/>
                  </a:cubicBezTo>
                  <a:lnTo>
                    <a:pt x="3259" y="882"/>
                  </a:lnTo>
                  <a:cubicBezTo>
                    <a:pt x="3764" y="744"/>
                    <a:pt x="3650" y="10"/>
                    <a:pt x="3151" y="10"/>
                  </a:cubicBezTo>
                  <a:cubicBezTo>
                    <a:pt x="3132" y="10"/>
                    <a:pt x="3113" y="11"/>
                    <a:pt x="3093" y="13"/>
                  </a:cubicBezTo>
                  <a:lnTo>
                    <a:pt x="3105" y="1"/>
                  </a:ln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2"/>
            <p:cNvSpPr/>
            <p:nvPr/>
          </p:nvSpPr>
          <p:spPr>
            <a:xfrm>
              <a:off x="1130200" y="3776850"/>
              <a:ext cx="193200" cy="173725"/>
            </a:xfrm>
            <a:custGeom>
              <a:rect b="b" l="l" r="r" t="t"/>
              <a:pathLst>
                <a:path extrusionOk="0" h="6949" w="7728">
                  <a:moveTo>
                    <a:pt x="3940" y="0"/>
                  </a:moveTo>
                  <a:cubicBezTo>
                    <a:pt x="2906" y="0"/>
                    <a:pt x="1888" y="466"/>
                    <a:pt x="1214" y="1331"/>
                  </a:cubicBezTo>
                  <a:lnTo>
                    <a:pt x="6953" y="4963"/>
                  </a:lnTo>
                  <a:cubicBezTo>
                    <a:pt x="7727" y="3391"/>
                    <a:pt x="7239" y="1474"/>
                    <a:pt x="5775" y="534"/>
                  </a:cubicBezTo>
                  <a:cubicBezTo>
                    <a:pt x="5207" y="173"/>
                    <a:pt x="4570" y="0"/>
                    <a:pt x="3940" y="0"/>
                  </a:cubicBezTo>
                  <a:close/>
                  <a:moveTo>
                    <a:pt x="810" y="1974"/>
                  </a:moveTo>
                  <a:lnTo>
                    <a:pt x="810" y="1974"/>
                  </a:lnTo>
                  <a:cubicBezTo>
                    <a:pt x="0" y="3546"/>
                    <a:pt x="524" y="5475"/>
                    <a:pt x="2012" y="6415"/>
                  </a:cubicBezTo>
                  <a:cubicBezTo>
                    <a:pt x="2579" y="6775"/>
                    <a:pt x="3212" y="6948"/>
                    <a:pt x="3839" y="6948"/>
                  </a:cubicBezTo>
                  <a:cubicBezTo>
                    <a:pt x="4870" y="6948"/>
                    <a:pt x="5882" y="6480"/>
                    <a:pt x="6548" y="5606"/>
                  </a:cubicBezTo>
                  <a:lnTo>
                    <a:pt x="810" y="1974"/>
                  </a:ln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2"/>
            <p:cNvSpPr/>
            <p:nvPr/>
          </p:nvSpPr>
          <p:spPr>
            <a:xfrm>
              <a:off x="1493625" y="3402925"/>
              <a:ext cx="152125" cy="141100"/>
            </a:xfrm>
            <a:custGeom>
              <a:rect b="b" l="l" r="r" t="t"/>
              <a:pathLst>
                <a:path extrusionOk="0" h="5644" w="6085">
                  <a:moveTo>
                    <a:pt x="3608" y="1"/>
                  </a:moveTo>
                  <a:lnTo>
                    <a:pt x="1215" y="1632"/>
                  </a:lnTo>
                  <a:cubicBezTo>
                    <a:pt x="251" y="2287"/>
                    <a:pt x="1" y="3596"/>
                    <a:pt x="655" y="4561"/>
                  </a:cubicBezTo>
                  <a:lnTo>
                    <a:pt x="763" y="4727"/>
                  </a:lnTo>
                  <a:cubicBezTo>
                    <a:pt x="1172" y="5323"/>
                    <a:pt x="1837" y="5644"/>
                    <a:pt x="2514" y="5644"/>
                  </a:cubicBezTo>
                  <a:cubicBezTo>
                    <a:pt x="2920" y="5644"/>
                    <a:pt x="3330" y="5528"/>
                    <a:pt x="3692" y="5287"/>
                  </a:cubicBezTo>
                  <a:lnTo>
                    <a:pt x="6085" y="3656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2"/>
            <p:cNvSpPr/>
            <p:nvPr/>
          </p:nvSpPr>
          <p:spPr>
            <a:xfrm>
              <a:off x="1596625" y="3344700"/>
              <a:ext cx="151825" cy="141000"/>
            </a:xfrm>
            <a:custGeom>
              <a:rect b="b" l="l" r="r" t="t"/>
              <a:pathLst>
                <a:path extrusionOk="0" h="5640" w="6073">
                  <a:moveTo>
                    <a:pt x="3568" y="0"/>
                  </a:moveTo>
                  <a:cubicBezTo>
                    <a:pt x="3162" y="0"/>
                    <a:pt x="2752" y="118"/>
                    <a:pt x="2393" y="365"/>
                  </a:cubicBezTo>
                  <a:lnTo>
                    <a:pt x="0" y="1996"/>
                  </a:lnTo>
                  <a:lnTo>
                    <a:pt x="2477" y="5640"/>
                  </a:lnTo>
                  <a:lnTo>
                    <a:pt x="4870" y="4008"/>
                  </a:lnTo>
                  <a:cubicBezTo>
                    <a:pt x="5822" y="3354"/>
                    <a:pt x="6072" y="2044"/>
                    <a:pt x="5417" y="1091"/>
                  </a:cubicBezTo>
                  <a:lnTo>
                    <a:pt x="5310" y="925"/>
                  </a:lnTo>
                  <a:cubicBezTo>
                    <a:pt x="4902" y="324"/>
                    <a:pt x="4240" y="0"/>
                    <a:pt x="3568" y="0"/>
                  </a:cubicBez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2"/>
            <p:cNvSpPr/>
            <p:nvPr/>
          </p:nvSpPr>
          <p:spPr>
            <a:xfrm>
              <a:off x="1449275" y="3693975"/>
              <a:ext cx="267925" cy="267150"/>
            </a:xfrm>
            <a:custGeom>
              <a:rect b="b" l="l" r="r" t="t"/>
              <a:pathLst>
                <a:path extrusionOk="0" h="10686" w="10717">
                  <a:moveTo>
                    <a:pt x="5017" y="0"/>
                  </a:moveTo>
                  <a:cubicBezTo>
                    <a:pt x="4831" y="0"/>
                    <a:pt x="4666" y="137"/>
                    <a:pt x="4644" y="324"/>
                  </a:cubicBezTo>
                  <a:lnTo>
                    <a:pt x="4180" y="3813"/>
                  </a:lnTo>
                  <a:lnTo>
                    <a:pt x="703" y="3349"/>
                  </a:lnTo>
                  <a:cubicBezTo>
                    <a:pt x="688" y="3347"/>
                    <a:pt x="673" y="3346"/>
                    <a:pt x="659" y="3346"/>
                  </a:cubicBezTo>
                  <a:cubicBezTo>
                    <a:pt x="474" y="3346"/>
                    <a:pt x="308" y="3482"/>
                    <a:pt x="286" y="3670"/>
                  </a:cubicBezTo>
                  <a:lnTo>
                    <a:pt x="24" y="5647"/>
                  </a:lnTo>
                  <a:cubicBezTo>
                    <a:pt x="1" y="5849"/>
                    <a:pt x="143" y="6028"/>
                    <a:pt x="346" y="6063"/>
                  </a:cubicBezTo>
                  <a:lnTo>
                    <a:pt x="3822" y="6528"/>
                  </a:lnTo>
                  <a:lnTo>
                    <a:pt x="3370" y="10004"/>
                  </a:lnTo>
                  <a:cubicBezTo>
                    <a:pt x="3334" y="10207"/>
                    <a:pt x="3477" y="10397"/>
                    <a:pt x="3691" y="10421"/>
                  </a:cubicBezTo>
                  <a:lnTo>
                    <a:pt x="5656" y="10683"/>
                  </a:lnTo>
                  <a:cubicBezTo>
                    <a:pt x="5671" y="10685"/>
                    <a:pt x="5686" y="10685"/>
                    <a:pt x="5700" y="10685"/>
                  </a:cubicBezTo>
                  <a:cubicBezTo>
                    <a:pt x="5885" y="10685"/>
                    <a:pt x="6051" y="10549"/>
                    <a:pt x="6073" y="10361"/>
                  </a:cubicBezTo>
                  <a:lnTo>
                    <a:pt x="6537" y="6873"/>
                  </a:lnTo>
                  <a:lnTo>
                    <a:pt x="10014" y="7337"/>
                  </a:lnTo>
                  <a:cubicBezTo>
                    <a:pt x="10028" y="7339"/>
                    <a:pt x="10043" y="7340"/>
                    <a:pt x="10058" y="7340"/>
                  </a:cubicBezTo>
                  <a:cubicBezTo>
                    <a:pt x="10243" y="7340"/>
                    <a:pt x="10408" y="7203"/>
                    <a:pt x="10430" y="7016"/>
                  </a:cubicBezTo>
                  <a:lnTo>
                    <a:pt x="10692" y="5039"/>
                  </a:lnTo>
                  <a:cubicBezTo>
                    <a:pt x="10716" y="4837"/>
                    <a:pt x="10573" y="4646"/>
                    <a:pt x="10371" y="4623"/>
                  </a:cubicBezTo>
                  <a:lnTo>
                    <a:pt x="6894" y="4170"/>
                  </a:lnTo>
                  <a:lnTo>
                    <a:pt x="7347" y="682"/>
                  </a:lnTo>
                  <a:cubicBezTo>
                    <a:pt x="7382" y="479"/>
                    <a:pt x="7240" y="289"/>
                    <a:pt x="7025" y="265"/>
                  </a:cubicBezTo>
                  <a:lnTo>
                    <a:pt x="5061" y="3"/>
                  </a:lnTo>
                  <a:cubicBezTo>
                    <a:pt x="5046" y="1"/>
                    <a:pt x="5031" y="0"/>
                    <a:pt x="5017" y="0"/>
                  </a:cubicBez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2"/>
            <p:cNvSpPr/>
            <p:nvPr/>
          </p:nvSpPr>
          <p:spPr>
            <a:xfrm>
              <a:off x="1106075" y="4098125"/>
              <a:ext cx="271200" cy="338025"/>
            </a:xfrm>
            <a:custGeom>
              <a:rect b="b" l="l" r="r" t="t"/>
              <a:pathLst>
                <a:path extrusionOk="0" h="13521" w="10848">
                  <a:moveTo>
                    <a:pt x="4159" y="435"/>
                  </a:moveTo>
                  <a:cubicBezTo>
                    <a:pt x="4446" y="435"/>
                    <a:pt x="4730" y="608"/>
                    <a:pt x="4787" y="994"/>
                  </a:cubicBezTo>
                  <a:cubicBezTo>
                    <a:pt x="4811" y="1184"/>
                    <a:pt x="4763" y="1387"/>
                    <a:pt x="4632" y="1542"/>
                  </a:cubicBezTo>
                  <a:lnTo>
                    <a:pt x="3846" y="1684"/>
                  </a:lnTo>
                  <a:cubicBezTo>
                    <a:pt x="3668" y="1589"/>
                    <a:pt x="3549" y="1434"/>
                    <a:pt x="3513" y="1244"/>
                  </a:cubicBezTo>
                  <a:lnTo>
                    <a:pt x="3513" y="1232"/>
                  </a:lnTo>
                  <a:cubicBezTo>
                    <a:pt x="3398" y="732"/>
                    <a:pt x="3782" y="435"/>
                    <a:pt x="4159" y="435"/>
                  </a:cubicBezTo>
                  <a:close/>
                  <a:moveTo>
                    <a:pt x="7880" y="2746"/>
                  </a:moveTo>
                  <a:cubicBezTo>
                    <a:pt x="8137" y="2746"/>
                    <a:pt x="8364" y="2934"/>
                    <a:pt x="8406" y="3196"/>
                  </a:cubicBezTo>
                  <a:lnTo>
                    <a:pt x="9788" y="10757"/>
                  </a:lnTo>
                  <a:cubicBezTo>
                    <a:pt x="9835" y="11055"/>
                    <a:pt x="9645" y="11340"/>
                    <a:pt x="9347" y="11400"/>
                  </a:cubicBezTo>
                  <a:lnTo>
                    <a:pt x="3084" y="12543"/>
                  </a:lnTo>
                  <a:cubicBezTo>
                    <a:pt x="3054" y="12548"/>
                    <a:pt x="3023" y="12550"/>
                    <a:pt x="2993" y="12550"/>
                  </a:cubicBezTo>
                  <a:cubicBezTo>
                    <a:pt x="2730" y="12550"/>
                    <a:pt x="2496" y="12369"/>
                    <a:pt x="2453" y="12102"/>
                  </a:cubicBezTo>
                  <a:lnTo>
                    <a:pt x="1072" y="4530"/>
                  </a:lnTo>
                  <a:cubicBezTo>
                    <a:pt x="1013" y="4232"/>
                    <a:pt x="1215" y="3947"/>
                    <a:pt x="1513" y="3899"/>
                  </a:cubicBezTo>
                  <a:lnTo>
                    <a:pt x="2263" y="3768"/>
                  </a:lnTo>
                  <a:cubicBezTo>
                    <a:pt x="2294" y="3968"/>
                    <a:pt x="2475" y="4121"/>
                    <a:pt x="2681" y="4121"/>
                  </a:cubicBezTo>
                  <a:cubicBezTo>
                    <a:pt x="2708" y="4121"/>
                    <a:pt x="2735" y="4119"/>
                    <a:pt x="2763" y="4113"/>
                  </a:cubicBezTo>
                  <a:lnTo>
                    <a:pt x="6680" y="3399"/>
                  </a:lnTo>
                  <a:cubicBezTo>
                    <a:pt x="6906" y="3351"/>
                    <a:pt x="7073" y="3125"/>
                    <a:pt x="7025" y="2887"/>
                  </a:cubicBezTo>
                  <a:lnTo>
                    <a:pt x="7775" y="2756"/>
                  </a:lnTo>
                  <a:cubicBezTo>
                    <a:pt x="7811" y="2749"/>
                    <a:pt x="7846" y="2746"/>
                    <a:pt x="7880" y="2746"/>
                  </a:cubicBezTo>
                  <a:close/>
                  <a:moveTo>
                    <a:pt x="4137" y="0"/>
                  </a:moveTo>
                  <a:cubicBezTo>
                    <a:pt x="4073" y="0"/>
                    <a:pt x="4007" y="6"/>
                    <a:pt x="3942" y="18"/>
                  </a:cubicBezTo>
                  <a:cubicBezTo>
                    <a:pt x="3346" y="125"/>
                    <a:pt x="2953" y="708"/>
                    <a:pt x="3072" y="1303"/>
                  </a:cubicBezTo>
                  <a:cubicBezTo>
                    <a:pt x="3108" y="1482"/>
                    <a:pt x="3180" y="1637"/>
                    <a:pt x="3287" y="1780"/>
                  </a:cubicBezTo>
                  <a:lnTo>
                    <a:pt x="2513" y="1923"/>
                  </a:lnTo>
                  <a:cubicBezTo>
                    <a:pt x="2203" y="1982"/>
                    <a:pt x="1989" y="2292"/>
                    <a:pt x="2049" y="2601"/>
                  </a:cubicBezTo>
                  <a:lnTo>
                    <a:pt x="2096" y="2887"/>
                  </a:lnTo>
                  <a:lnTo>
                    <a:pt x="810" y="3125"/>
                  </a:lnTo>
                  <a:cubicBezTo>
                    <a:pt x="322" y="3208"/>
                    <a:pt x="1" y="3673"/>
                    <a:pt x="96" y="4161"/>
                  </a:cubicBezTo>
                  <a:lnTo>
                    <a:pt x="1668" y="12793"/>
                  </a:lnTo>
                  <a:cubicBezTo>
                    <a:pt x="1742" y="13218"/>
                    <a:pt x="2121" y="13520"/>
                    <a:pt x="2549" y="13520"/>
                  </a:cubicBezTo>
                  <a:cubicBezTo>
                    <a:pt x="2600" y="13520"/>
                    <a:pt x="2651" y="13516"/>
                    <a:pt x="2703" y="13507"/>
                  </a:cubicBezTo>
                  <a:lnTo>
                    <a:pt x="10038" y="12162"/>
                  </a:lnTo>
                  <a:cubicBezTo>
                    <a:pt x="10526" y="12079"/>
                    <a:pt x="10847" y="11602"/>
                    <a:pt x="10752" y="11126"/>
                  </a:cubicBezTo>
                  <a:lnTo>
                    <a:pt x="9180" y="2494"/>
                  </a:lnTo>
                  <a:cubicBezTo>
                    <a:pt x="9107" y="2064"/>
                    <a:pt x="8728" y="1763"/>
                    <a:pt x="8313" y="1763"/>
                  </a:cubicBezTo>
                  <a:cubicBezTo>
                    <a:pt x="8257" y="1763"/>
                    <a:pt x="8201" y="1768"/>
                    <a:pt x="8145" y="1780"/>
                  </a:cubicBezTo>
                  <a:lnTo>
                    <a:pt x="6859" y="2018"/>
                  </a:lnTo>
                  <a:lnTo>
                    <a:pt x="6811" y="1732"/>
                  </a:lnTo>
                  <a:cubicBezTo>
                    <a:pt x="6757" y="1451"/>
                    <a:pt x="6498" y="1249"/>
                    <a:pt x="6219" y="1249"/>
                  </a:cubicBezTo>
                  <a:cubicBezTo>
                    <a:pt x="6190" y="1249"/>
                    <a:pt x="6161" y="1251"/>
                    <a:pt x="6132" y="1256"/>
                  </a:cubicBezTo>
                  <a:lnTo>
                    <a:pt x="5180" y="1434"/>
                  </a:lnTo>
                  <a:cubicBezTo>
                    <a:pt x="5239" y="1268"/>
                    <a:pt x="5251" y="1089"/>
                    <a:pt x="5216" y="910"/>
                  </a:cubicBezTo>
                  <a:cubicBezTo>
                    <a:pt x="5131" y="380"/>
                    <a:pt x="4667" y="0"/>
                    <a:pt x="4137" y="0"/>
                  </a:cubicBez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2"/>
            <p:cNvSpPr/>
            <p:nvPr/>
          </p:nvSpPr>
          <p:spPr>
            <a:xfrm>
              <a:off x="1154300" y="4220000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5"/>
                    <a:pt x="870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2"/>
            <p:cNvSpPr/>
            <p:nvPr/>
          </p:nvSpPr>
          <p:spPr>
            <a:xfrm>
              <a:off x="1207225" y="4208650"/>
              <a:ext cx="96400" cy="33625"/>
            </a:xfrm>
            <a:custGeom>
              <a:rect b="b" l="l" r="r" t="t"/>
              <a:pathLst>
                <a:path extrusionOk="0" h="1345" w="3856">
                  <a:moveTo>
                    <a:pt x="3258" y="1"/>
                  </a:moveTo>
                  <a:cubicBezTo>
                    <a:pt x="3223" y="1"/>
                    <a:pt x="3185" y="5"/>
                    <a:pt x="3146" y="14"/>
                  </a:cubicBezTo>
                  <a:lnTo>
                    <a:pt x="3134" y="14"/>
                  </a:lnTo>
                  <a:lnTo>
                    <a:pt x="539" y="478"/>
                  </a:lnTo>
                  <a:cubicBezTo>
                    <a:pt x="1" y="579"/>
                    <a:pt x="106" y="1345"/>
                    <a:pt x="607" y="1345"/>
                  </a:cubicBezTo>
                  <a:cubicBezTo>
                    <a:pt x="638" y="1345"/>
                    <a:pt x="671" y="1342"/>
                    <a:pt x="705" y="1335"/>
                  </a:cubicBezTo>
                  <a:lnTo>
                    <a:pt x="3289" y="871"/>
                  </a:lnTo>
                  <a:cubicBezTo>
                    <a:pt x="3855" y="793"/>
                    <a:pt x="3748" y="1"/>
                    <a:pt x="3258" y="1"/>
                  </a:cubicBez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2"/>
            <p:cNvSpPr/>
            <p:nvPr/>
          </p:nvSpPr>
          <p:spPr>
            <a:xfrm>
              <a:off x="1164125" y="4273875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5"/>
                    <a:pt x="870" y="12"/>
                  </a:cubicBezTo>
                  <a:cubicBezTo>
                    <a:pt x="191" y="131"/>
                    <a:pt x="0" y="1012"/>
                    <a:pt x="560" y="1405"/>
                  </a:cubicBezTo>
                  <a:cubicBezTo>
                    <a:pt x="701" y="1502"/>
                    <a:pt x="854" y="1546"/>
                    <a:pt x="1002" y="1546"/>
                  </a:cubicBezTo>
                  <a:cubicBezTo>
                    <a:pt x="1453" y="1546"/>
                    <a:pt x="1861" y="1142"/>
                    <a:pt x="1762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2"/>
            <p:cNvSpPr/>
            <p:nvPr/>
          </p:nvSpPr>
          <p:spPr>
            <a:xfrm>
              <a:off x="1218000" y="4262500"/>
              <a:ext cx="94000" cy="33750"/>
            </a:xfrm>
            <a:custGeom>
              <a:rect b="b" l="l" r="r" t="t"/>
              <a:pathLst>
                <a:path extrusionOk="0" h="1350" w="3760">
                  <a:moveTo>
                    <a:pt x="3143" y="1"/>
                  </a:moveTo>
                  <a:cubicBezTo>
                    <a:pt x="3128" y="1"/>
                    <a:pt x="3112" y="1"/>
                    <a:pt x="3096" y="3"/>
                  </a:cubicBezTo>
                  <a:lnTo>
                    <a:pt x="500" y="467"/>
                  </a:lnTo>
                  <a:cubicBezTo>
                    <a:pt x="0" y="618"/>
                    <a:pt x="125" y="1349"/>
                    <a:pt x="631" y="1349"/>
                  </a:cubicBezTo>
                  <a:cubicBezTo>
                    <a:pt x="643" y="1349"/>
                    <a:pt x="655" y="1349"/>
                    <a:pt x="667" y="1348"/>
                  </a:cubicBezTo>
                  <a:lnTo>
                    <a:pt x="3263" y="872"/>
                  </a:lnTo>
                  <a:cubicBezTo>
                    <a:pt x="3759" y="722"/>
                    <a:pt x="3640" y="1"/>
                    <a:pt x="3143" y="1"/>
                  </a:cubicBez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2"/>
            <p:cNvSpPr/>
            <p:nvPr/>
          </p:nvSpPr>
          <p:spPr>
            <a:xfrm>
              <a:off x="1174550" y="4331350"/>
              <a:ext cx="46600" cy="38925"/>
            </a:xfrm>
            <a:custGeom>
              <a:rect b="b" l="l" r="r" t="t"/>
              <a:pathLst>
                <a:path extrusionOk="0" h="1557" w="1864">
                  <a:moveTo>
                    <a:pt x="1009" y="0"/>
                  </a:moveTo>
                  <a:cubicBezTo>
                    <a:pt x="967" y="0"/>
                    <a:pt x="924" y="4"/>
                    <a:pt x="881" y="11"/>
                  </a:cubicBezTo>
                  <a:cubicBezTo>
                    <a:pt x="202" y="130"/>
                    <a:pt x="0" y="1011"/>
                    <a:pt x="572" y="1416"/>
                  </a:cubicBezTo>
                  <a:cubicBezTo>
                    <a:pt x="710" y="1513"/>
                    <a:pt x="860" y="1556"/>
                    <a:pt x="1007" y="1556"/>
                  </a:cubicBezTo>
                  <a:cubicBezTo>
                    <a:pt x="1454" y="1556"/>
                    <a:pt x="1864" y="1153"/>
                    <a:pt x="1774" y="642"/>
                  </a:cubicBezTo>
                  <a:cubicBezTo>
                    <a:pt x="1699" y="268"/>
                    <a:pt x="1376" y="0"/>
                    <a:pt x="1009" y="0"/>
                  </a:cubicBez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2"/>
            <p:cNvSpPr/>
            <p:nvPr/>
          </p:nvSpPr>
          <p:spPr>
            <a:xfrm>
              <a:off x="1228100" y="4319925"/>
              <a:ext cx="94800" cy="33850"/>
            </a:xfrm>
            <a:custGeom>
              <a:rect b="b" l="l" r="r" t="t"/>
              <a:pathLst>
                <a:path extrusionOk="0" h="1354" w="3792">
                  <a:moveTo>
                    <a:pt x="3178" y="1"/>
                  </a:moveTo>
                  <a:cubicBezTo>
                    <a:pt x="3159" y="1"/>
                    <a:pt x="3140" y="2"/>
                    <a:pt x="3121" y="4"/>
                  </a:cubicBezTo>
                  <a:lnTo>
                    <a:pt x="525" y="480"/>
                  </a:lnTo>
                  <a:cubicBezTo>
                    <a:pt x="0" y="605"/>
                    <a:pt x="120" y="1354"/>
                    <a:pt x="613" y="1354"/>
                  </a:cubicBezTo>
                  <a:cubicBezTo>
                    <a:pt x="634" y="1354"/>
                    <a:pt x="657" y="1352"/>
                    <a:pt x="680" y="1349"/>
                  </a:cubicBezTo>
                  <a:lnTo>
                    <a:pt x="3275" y="885"/>
                  </a:lnTo>
                  <a:cubicBezTo>
                    <a:pt x="3792" y="747"/>
                    <a:pt x="3678" y="1"/>
                    <a:pt x="3178" y="1"/>
                  </a:cubicBez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2"/>
            <p:cNvSpPr/>
            <p:nvPr/>
          </p:nvSpPr>
          <p:spPr>
            <a:xfrm>
              <a:off x="1130200" y="4570700"/>
              <a:ext cx="194075" cy="174025"/>
            </a:xfrm>
            <a:custGeom>
              <a:rect b="b" l="l" r="r" t="t"/>
              <a:pathLst>
                <a:path extrusionOk="0" h="6961" w="7763">
                  <a:moveTo>
                    <a:pt x="3924" y="1"/>
                  </a:moveTo>
                  <a:cubicBezTo>
                    <a:pt x="2893" y="1"/>
                    <a:pt x="1881" y="469"/>
                    <a:pt x="1214" y="1343"/>
                  </a:cubicBezTo>
                  <a:lnTo>
                    <a:pt x="6953" y="4975"/>
                  </a:lnTo>
                  <a:cubicBezTo>
                    <a:pt x="7763" y="3403"/>
                    <a:pt x="7239" y="1474"/>
                    <a:pt x="5751" y="534"/>
                  </a:cubicBezTo>
                  <a:cubicBezTo>
                    <a:pt x="5184" y="174"/>
                    <a:pt x="4551" y="1"/>
                    <a:pt x="3924" y="1"/>
                  </a:cubicBezTo>
                  <a:close/>
                  <a:moveTo>
                    <a:pt x="810" y="1986"/>
                  </a:moveTo>
                  <a:lnTo>
                    <a:pt x="810" y="1986"/>
                  </a:lnTo>
                  <a:cubicBezTo>
                    <a:pt x="0" y="3558"/>
                    <a:pt x="524" y="5487"/>
                    <a:pt x="2012" y="6427"/>
                  </a:cubicBezTo>
                  <a:cubicBezTo>
                    <a:pt x="2579" y="6787"/>
                    <a:pt x="3212" y="6960"/>
                    <a:pt x="3839" y="6960"/>
                  </a:cubicBezTo>
                  <a:cubicBezTo>
                    <a:pt x="4870" y="6960"/>
                    <a:pt x="5882" y="6492"/>
                    <a:pt x="6548" y="5618"/>
                  </a:cubicBezTo>
                  <a:lnTo>
                    <a:pt x="810" y="1986"/>
                  </a:ln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2"/>
            <p:cNvSpPr/>
            <p:nvPr/>
          </p:nvSpPr>
          <p:spPr>
            <a:xfrm>
              <a:off x="1493625" y="4197375"/>
              <a:ext cx="152125" cy="141000"/>
            </a:xfrm>
            <a:custGeom>
              <a:rect b="b" l="l" r="r" t="t"/>
              <a:pathLst>
                <a:path extrusionOk="0" h="5640" w="6085">
                  <a:moveTo>
                    <a:pt x="3608" y="0"/>
                  </a:moveTo>
                  <a:lnTo>
                    <a:pt x="1215" y="1632"/>
                  </a:lnTo>
                  <a:cubicBezTo>
                    <a:pt x="251" y="2286"/>
                    <a:pt x="1" y="3596"/>
                    <a:pt x="655" y="4560"/>
                  </a:cubicBezTo>
                  <a:lnTo>
                    <a:pt x="763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2"/>
                    <a:pt x="3692" y="5275"/>
                  </a:cubicBezTo>
                  <a:lnTo>
                    <a:pt x="6085" y="3644"/>
                  </a:lnTo>
                  <a:lnTo>
                    <a:pt x="3608" y="0"/>
                  </a:ln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2"/>
            <p:cNvSpPr/>
            <p:nvPr/>
          </p:nvSpPr>
          <p:spPr>
            <a:xfrm>
              <a:off x="1596625" y="4138825"/>
              <a:ext cx="151825" cy="141025"/>
            </a:xfrm>
            <a:custGeom>
              <a:rect b="b" l="l" r="r" t="t"/>
              <a:pathLst>
                <a:path extrusionOk="0" h="5641" w="6073">
                  <a:moveTo>
                    <a:pt x="3568" y="1"/>
                  </a:moveTo>
                  <a:cubicBezTo>
                    <a:pt x="3162" y="1"/>
                    <a:pt x="2752" y="119"/>
                    <a:pt x="2393" y="366"/>
                  </a:cubicBezTo>
                  <a:lnTo>
                    <a:pt x="0" y="1997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22" y="3354"/>
                    <a:pt x="6072" y="2045"/>
                    <a:pt x="5417" y="1092"/>
                  </a:cubicBezTo>
                  <a:lnTo>
                    <a:pt x="5310" y="926"/>
                  </a:lnTo>
                  <a:cubicBezTo>
                    <a:pt x="4902" y="325"/>
                    <a:pt x="4240" y="1"/>
                    <a:pt x="3568" y="1"/>
                  </a:cubicBez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2"/>
            <p:cNvSpPr/>
            <p:nvPr/>
          </p:nvSpPr>
          <p:spPr>
            <a:xfrm>
              <a:off x="1449275" y="4488350"/>
              <a:ext cx="267925" cy="266925"/>
            </a:xfrm>
            <a:custGeom>
              <a:rect b="b" l="l" r="r" t="t"/>
              <a:pathLst>
                <a:path extrusionOk="0" h="10677" w="10717">
                  <a:moveTo>
                    <a:pt x="4999" y="0"/>
                  </a:moveTo>
                  <a:cubicBezTo>
                    <a:pt x="4821" y="0"/>
                    <a:pt x="4665" y="135"/>
                    <a:pt x="4644" y="327"/>
                  </a:cubicBezTo>
                  <a:lnTo>
                    <a:pt x="4180" y="3804"/>
                  </a:lnTo>
                  <a:lnTo>
                    <a:pt x="703" y="3339"/>
                  </a:lnTo>
                  <a:cubicBezTo>
                    <a:pt x="688" y="3338"/>
                    <a:pt x="673" y="3337"/>
                    <a:pt x="659" y="3337"/>
                  </a:cubicBezTo>
                  <a:cubicBezTo>
                    <a:pt x="474" y="3337"/>
                    <a:pt x="308" y="3473"/>
                    <a:pt x="286" y="3661"/>
                  </a:cubicBezTo>
                  <a:lnTo>
                    <a:pt x="24" y="5637"/>
                  </a:lnTo>
                  <a:cubicBezTo>
                    <a:pt x="1" y="5840"/>
                    <a:pt x="143" y="6030"/>
                    <a:pt x="346" y="6054"/>
                  </a:cubicBezTo>
                  <a:lnTo>
                    <a:pt x="3822" y="6518"/>
                  </a:lnTo>
                  <a:lnTo>
                    <a:pt x="3370" y="9995"/>
                  </a:lnTo>
                  <a:cubicBezTo>
                    <a:pt x="3334" y="10197"/>
                    <a:pt x="3477" y="10388"/>
                    <a:pt x="3691" y="10412"/>
                  </a:cubicBezTo>
                  <a:lnTo>
                    <a:pt x="5656" y="10674"/>
                  </a:lnTo>
                  <a:cubicBezTo>
                    <a:pt x="5671" y="10675"/>
                    <a:pt x="5686" y="10676"/>
                    <a:pt x="5700" y="10676"/>
                  </a:cubicBezTo>
                  <a:cubicBezTo>
                    <a:pt x="5885" y="10676"/>
                    <a:pt x="6051" y="10540"/>
                    <a:pt x="6073" y="10352"/>
                  </a:cubicBezTo>
                  <a:lnTo>
                    <a:pt x="6537" y="6876"/>
                  </a:lnTo>
                  <a:lnTo>
                    <a:pt x="10014" y="7328"/>
                  </a:lnTo>
                  <a:cubicBezTo>
                    <a:pt x="10033" y="7331"/>
                    <a:pt x="10053" y="7333"/>
                    <a:pt x="10072" y="7333"/>
                  </a:cubicBezTo>
                  <a:cubicBezTo>
                    <a:pt x="10252" y="7333"/>
                    <a:pt x="10409" y="7189"/>
                    <a:pt x="10430" y="7007"/>
                  </a:cubicBezTo>
                  <a:lnTo>
                    <a:pt x="10692" y="5042"/>
                  </a:lnTo>
                  <a:cubicBezTo>
                    <a:pt x="10716" y="4828"/>
                    <a:pt x="10573" y="4649"/>
                    <a:pt x="10371" y="4613"/>
                  </a:cubicBezTo>
                  <a:lnTo>
                    <a:pt x="6894" y="4161"/>
                  </a:lnTo>
                  <a:lnTo>
                    <a:pt x="7347" y="684"/>
                  </a:lnTo>
                  <a:cubicBezTo>
                    <a:pt x="7382" y="470"/>
                    <a:pt x="7240" y="291"/>
                    <a:pt x="7025" y="256"/>
                  </a:cubicBezTo>
                  <a:lnTo>
                    <a:pt x="5061" y="6"/>
                  </a:lnTo>
                  <a:cubicBezTo>
                    <a:pt x="5040" y="2"/>
                    <a:pt x="5019" y="0"/>
                    <a:pt x="4999" y="0"/>
                  </a:cubicBez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2"/>
            <p:cNvSpPr/>
            <p:nvPr/>
          </p:nvSpPr>
          <p:spPr>
            <a:xfrm>
              <a:off x="311925" y="921825"/>
              <a:ext cx="271200" cy="337225"/>
            </a:xfrm>
            <a:custGeom>
              <a:rect b="b" l="l" r="r" t="t"/>
              <a:pathLst>
                <a:path extrusionOk="0" h="13489" w="10848">
                  <a:moveTo>
                    <a:pt x="4152" y="412"/>
                  </a:moveTo>
                  <a:cubicBezTo>
                    <a:pt x="4441" y="412"/>
                    <a:pt x="4724" y="584"/>
                    <a:pt x="4775" y="971"/>
                  </a:cubicBezTo>
                  <a:cubicBezTo>
                    <a:pt x="4811" y="1173"/>
                    <a:pt x="4751" y="1364"/>
                    <a:pt x="4632" y="1518"/>
                  </a:cubicBezTo>
                  <a:lnTo>
                    <a:pt x="3835" y="1661"/>
                  </a:lnTo>
                  <a:cubicBezTo>
                    <a:pt x="3668" y="1566"/>
                    <a:pt x="3549" y="1399"/>
                    <a:pt x="3501" y="1209"/>
                  </a:cubicBezTo>
                  <a:cubicBezTo>
                    <a:pt x="3386" y="709"/>
                    <a:pt x="3774" y="412"/>
                    <a:pt x="4152" y="412"/>
                  </a:cubicBezTo>
                  <a:close/>
                  <a:moveTo>
                    <a:pt x="7855" y="2726"/>
                  </a:moveTo>
                  <a:cubicBezTo>
                    <a:pt x="8117" y="2726"/>
                    <a:pt x="8352" y="2907"/>
                    <a:pt x="8395" y="3185"/>
                  </a:cubicBezTo>
                  <a:lnTo>
                    <a:pt x="9788" y="10746"/>
                  </a:lnTo>
                  <a:cubicBezTo>
                    <a:pt x="9835" y="11043"/>
                    <a:pt x="9633" y="11329"/>
                    <a:pt x="9335" y="11377"/>
                  </a:cubicBezTo>
                  <a:lnTo>
                    <a:pt x="3073" y="12520"/>
                  </a:lnTo>
                  <a:cubicBezTo>
                    <a:pt x="3037" y="12527"/>
                    <a:pt x="3002" y="12530"/>
                    <a:pt x="2968" y="12530"/>
                  </a:cubicBezTo>
                  <a:cubicBezTo>
                    <a:pt x="2711" y="12530"/>
                    <a:pt x="2482" y="12342"/>
                    <a:pt x="2430" y="12079"/>
                  </a:cubicBezTo>
                  <a:lnTo>
                    <a:pt x="1072" y="4519"/>
                  </a:lnTo>
                  <a:cubicBezTo>
                    <a:pt x="1013" y="4209"/>
                    <a:pt x="1215" y="3935"/>
                    <a:pt x="1513" y="3876"/>
                  </a:cubicBezTo>
                  <a:lnTo>
                    <a:pt x="2263" y="3745"/>
                  </a:lnTo>
                  <a:cubicBezTo>
                    <a:pt x="2294" y="3954"/>
                    <a:pt x="2473" y="4099"/>
                    <a:pt x="2677" y="4099"/>
                  </a:cubicBezTo>
                  <a:cubicBezTo>
                    <a:pt x="2705" y="4099"/>
                    <a:pt x="2734" y="4096"/>
                    <a:pt x="2763" y="4090"/>
                  </a:cubicBezTo>
                  <a:lnTo>
                    <a:pt x="6680" y="3376"/>
                  </a:lnTo>
                  <a:cubicBezTo>
                    <a:pt x="6906" y="3328"/>
                    <a:pt x="7061" y="3102"/>
                    <a:pt x="7025" y="2876"/>
                  </a:cubicBezTo>
                  <a:lnTo>
                    <a:pt x="7764" y="2733"/>
                  </a:lnTo>
                  <a:cubicBezTo>
                    <a:pt x="7794" y="2728"/>
                    <a:pt x="7825" y="2726"/>
                    <a:pt x="7855" y="2726"/>
                  </a:cubicBezTo>
                  <a:close/>
                  <a:moveTo>
                    <a:pt x="4138" y="1"/>
                  </a:moveTo>
                  <a:cubicBezTo>
                    <a:pt x="4073" y="1"/>
                    <a:pt x="4008" y="6"/>
                    <a:pt x="3942" y="18"/>
                  </a:cubicBezTo>
                  <a:cubicBezTo>
                    <a:pt x="3358" y="125"/>
                    <a:pt x="2965" y="697"/>
                    <a:pt x="3073" y="1280"/>
                  </a:cubicBezTo>
                  <a:cubicBezTo>
                    <a:pt x="3108" y="1459"/>
                    <a:pt x="3180" y="1614"/>
                    <a:pt x="3287" y="1756"/>
                  </a:cubicBezTo>
                  <a:lnTo>
                    <a:pt x="2513" y="1911"/>
                  </a:lnTo>
                  <a:cubicBezTo>
                    <a:pt x="2192" y="1971"/>
                    <a:pt x="1989" y="2268"/>
                    <a:pt x="2037" y="2590"/>
                  </a:cubicBezTo>
                  <a:lnTo>
                    <a:pt x="2096" y="2876"/>
                  </a:lnTo>
                  <a:lnTo>
                    <a:pt x="798" y="3102"/>
                  </a:lnTo>
                  <a:cubicBezTo>
                    <a:pt x="322" y="3185"/>
                    <a:pt x="1" y="3650"/>
                    <a:pt x="84" y="4138"/>
                  </a:cubicBezTo>
                  <a:lnTo>
                    <a:pt x="1668" y="12770"/>
                  </a:lnTo>
                  <a:cubicBezTo>
                    <a:pt x="1752" y="13189"/>
                    <a:pt x="2122" y="13489"/>
                    <a:pt x="2535" y="13489"/>
                  </a:cubicBezTo>
                  <a:cubicBezTo>
                    <a:pt x="2591" y="13489"/>
                    <a:pt x="2647" y="13484"/>
                    <a:pt x="2703" y="13472"/>
                  </a:cubicBezTo>
                  <a:lnTo>
                    <a:pt x="10050" y="12139"/>
                  </a:lnTo>
                  <a:cubicBezTo>
                    <a:pt x="10526" y="12043"/>
                    <a:pt x="10847" y="11579"/>
                    <a:pt x="10764" y="11091"/>
                  </a:cubicBezTo>
                  <a:lnTo>
                    <a:pt x="9180" y="2483"/>
                  </a:lnTo>
                  <a:cubicBezTo>
                    <a:pt x="9095" y="2046"/>
                    <a:pt x="8715" y="1743"/>
                    <a:pt x="8287" y="1743"/>
                  </a:cubicBezTo>
                  <a:cubicBezTo>
                    <a:pt x="8236" y="1743"/>
                    <a:pt x="8185" y="1748"/>
                    <a:pt x="8133" y="1756"/>
                  </a:cubicBezTo>
                  <a:lnTo>
                    <a:pt x="6859" y="1995"/>
                  </a:lnTo>
                  <a:lnTo>
                    <a:pt x="6811" y="1721"/>
                  </a:lnTo>
                  <a:cubicBezTo>
                    <a:pt x="6758" y="1435"/>
                    <a:pt x="6509" y="1235"/>
                    <a:pt x="6237" y="1235"/>
                  </a:cubicBezTo>
                  <a:cubicBezTo>
                    <a:pt x="6202" y="1235"/>
                    <a:pt x="6167" y="1238"/>
                    <a:pt x="6132" y="1245"/>
                  </a:cubicBezTo>
                  <a:lnTo>
                    <a:pt x="5180" y="1411"/>
                  </a:lnTo>
                  <a:cubicBezTo>
                    <a:pt x="5228" y="1245"/>
                    <a:pt x="5240" y="1066"/>
                    <a:pt x="5216" y="899"/>
                  </a:cubicBezTo>
                  <a:cubicBezTo>
                    <a:pt x="5110" y="370"/>
                    <a:pt x="4656" y="1"/>
                    <a:pt x="4138" y="1"/>
                  </a:cubicBez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2"/>
            <p:cNvSpPr/>
            <p:nvPr/>
          </p:nvSpPr>
          <p:spPr>
            <a:xfrm>
              <a:off x="360150" y="1043050"/>
              <a:ext cx="46550" cy="38675"/>
            </a:xfrm>
            <a:custGeom>
              <a:rect b="b" l="l" r="r" t="t"/>
              <a:pathLst>
                <a:path extrusionOk="0" h="1547" w="1862">
                  <a:moveTo>
                    <a:pt x="1015" y="1"/>
                  </a:moveTo>
                  <a:cubicBezTo>
                    <a:pt x="967" y="1"/>
                    <a:pt x="919" y="5"/>
                    <a:pt x="870" y="15"/>
                  </a:cubicBezTo>
                  <a:cubicBezTo>
                    <a:pt x="191" y="134"/>
                    <a:pt x="1" y="1015"/>
                    <a:pt x="560" y="1408"/>
                  </a:cubicBezTo>
                  <a:cubicBezTo>
                    <a:pt x="700" y="1504"/>
                    <a:pt x="851" y="1547"/>
                    <a:pt x="997" y="1547"/>
                  </a:cubicBezTo>
                  <a:cubicBezTo>
                    <a:pt x="1451" y="1547"/>
                    <a:pt x="1862" y="1138"/>
                    <a:pt x="1763" y="634"/>
                  </a:cubicBezTo>
                  <a:cubicBezTo>
                    <a:pt x="1689" y="266"/>
                    <a:pt x="1374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2"/>
            <p:cNvSpPr/>
            <p:nvPr/>
          </p:nvSpPr>
          <p:spPr>
            <a:xfrm>
              <a:off x="413000" y="1031775"/>
              <a:ext cx="96200" cy="33875"/>
            </a:xfrm>
            <a:custGeom>
              <a:rect b="b" l="l" r="r" t="t"/>
              <a:pathLst>
                <a:path extrusionOk="0" h="1355" w="3848">
                  <a:moveTo>
                    <a:pt x="3261" y="1"/>
                  </a:moveTo>
                  <a:cubicBezTo>
                    <a:pt x="3226" y="1"/>
                    <a:pt x="3188" y="5"/>
                    <a:pt x="3149" y="14"/>
                  </a:cubicBezTo>
                  <a:lnTo>
                    <a:pt x="3137" y="14"/>
                  </a:lnTo>
                  <a:lnTo>
                    <a:pt x="542" y="490"/>
                  </a:lnTo>
                  <a:cubicBezTo>
                    <a:pt x="0" y="580"/>
                    <a:pt x="111" y="1354"/>
                    <a:pt x="610" y="1354"/>
                  </a:cubicBezTo>
                  <a:cubicBezTo>
                    <a:pt x="638" y="1354"/>
                    <a:pt x="666" y="1352"/>
                    <a:pt x="696" y="1347"/>
                  </a:cubicBezTo>
                  <a:lnTo>
                    <a:pt x="3292" y="871"/>
                  </a:lnTo>
                  <a:cubicBezTo>
                    <a:pt x="3847" y="793"/>
                    <a:pt x="3750" y="1"/>
                    <a:pt x="3261" y="1"/>
                  </a:cubicBez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2"/>
            <p:cNvSpPr/>
            <p:nvPr/>
          </p:nvSpPr>
          <p:spPr>
            <a:xfrm>
              <a:off x="369975" y="1097000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0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2"/>
            <p:cNvSpPr/>
            <p:nvPr/>
          </p:nvSpPr>
          <p:spPr>
            <a:xfrm>
              <a:off x="423850" y="1085650"/>
              <a:ext cx="93800" cy="33725"/>
            </a:xfrm>
            <a:custGeom>
              <a:rect b="b" l="l" r="r" t="t"/>
              <a:pathLst>
                <a:path extrusionOk="0" h="1349" w="3752">
                  <a:moveTo>
                    <a:pt x="3132" y="0"/>
                  </a:moveTo>
                  <a:cubicBezTo>
                    <a:pt x="3120" y="0"/>
                    <a:pt x="3108" y="1"/>
                    <a:pt x="3096" y="2"/>
                  </a:cubicBezTo>
                  <a:lnTo>
                    <a:pt x="501" y="478"/>
                  </a:lnTo>
                  <a:cubicBezTo>
                    <a:pt x="0" y="618"/>
                    <a:pt x="125" y="1348"/>
                    <a:pt x="620" y="1348"/>
                  </a:cubicBezTo>
                  <a:cubicBezTo>
                    <a:pt x="632" y="1348"/>
                    <a:pt x="643" y="1348"/>
                    <a:pt x="655" y="1347"/>
                  </a:cubicBezTo>
                  <a:lnTo>
                    <a:pt x="3251" y="871"/>
                  </a:lnTo>
                  <a:cubicBezTo>
                    <a:pt x="3751" y="731"/>
                    <a:pt x="3638" y="0"/>
                    <a:pt x="3132" y="0"/>
                  </a:cubicBez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2"/>
            <p:cNvSpPr/>
            <p:nvPr/>
          </p:nvSpPr>
          <p:spPr>
            <a:xfrm>
              <a:off x="380400" y="1154450"/>
              <a:ext cx="46625" cy="38900"/>
            </a:xfrm>
            <a:custGeom>
              <a:rect b="b" l="l" r="r" t="t"/>
              <a:pathLst>
                <a:path extrusionOk="0" h="1556" w="1865">
                  <a:moveTo>
                    <a:pt x="1013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191" y="131"/>
                    <a:pt x="0" y="1012"/>
                    <a:pt x="572" y="1417"/>
                  </a:cubicBezTo>
                  <a:cubicBezTo>
                    <a:pt x="708" y="1513"/>
                    <a:pt x="857" y="1556"/>
                    <a:pt x="1002" y="1556"/>
                  </a:cubicBezTo>
                  <a:cubicBezTo>
                    <a:pt x="1451" y="1556"/>
                    <a:pt x="1864" y="1147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2"/>
            <p:cNvSpPr/>
            <p:nvPr/>
          </p:nvSpPr>
          <p:spPr>
            <a:xfrm>
              <a:off x="433850" y="1143050"/>
              <a:ext cx="94925" cy="34125"/>
            </a:xfrm>
            <a:custGeom>
              <a:rect b="b" l="l" r="r" t="t"/>
              <a:pathLst>
                <a:path extrusionOk="0" h="1365" w="3797">
                  <a:moveTo>
                    <a:pt x="3171" y="0"/>
                  </a:moveTo>
                  <a:cubicBezTo>
                    <a:pt x="3152" y="0"/>
                    <a:pt x="3133" y="1"/>
                    <a:pt x="3113" y="4"/>
                  </a:cubicBezTo>
                  <a:lnTo>
                    <a:pt x="517" y="480"/>
                  </a:lnTo>
                  <a:cubicBezTo>
                    <a:pt x="0" y="606"/>
                    <a:pt x="115" y="1364"/>
                    <a:pt x="626" y="1364"/>
                  </a:cubicBezTo>
                  <a:cubicBezTo>
                    <a:pt x="645" y="1364"/>
                    <a:pt x="664" y="1363"/>
                    <a:pt x="684" y="1361"/>
                  </a:cubicBezTo>
                  <a:lnTo>
                    <a:pt x="3280" y="885"/>
                  </a:lnTo>
                  <a:cubicBezTo>
                    <a:pt x="3796" y="758"/>
                    <a:pt x="3682" y="0"/>
                    <a:pt x="3171" y="0"/>
                  </a:cubicBez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2"/>
            <p:cNvSpPr/>
            <p:nvPr/>
          </p:nvSpPr>
          <p:spPr>
            <a:xfrm>
              <a:off x="336050" y="1393950"/>
              <a:ext cx="194100" cy="173950"/>
            </a:xfrm>
            <a:custGeom>
              <a:rect b="b" l="l" r="r" t="t"/>
              <a:pathLst>
                <a:path extrusionOk="0" h="6958" w="7764">
                  <a:moveTo>
                    <a:pt x="3919" y="1"/>
                  </a:moveTo>
                  <a:cubicBezTo>
                    <a:pt x="2892" y="1"/>
                    <a:pt x="1881" y="465"/>
                    <a:pt x="1215" y="1338"/>
                  </a:cubicBezTo>
                  <a:lnTo>
                    <a:pt x="6953" y="4969"/>
                  </a:lnTo>
                  <a:cubicBezTo>
                    <a:pt x="7763" y="3398"/>
                    <a:pt x="7239" y="1469"/>
                    <a:pt x="5739" y="528"/>
                  </a:cubicBezTo>
                  <a:cubicBezTo>
                    <a:pt x="5176" y="173"/>
                    <a:pt x="4545" y="1"/>
                    <a:pt x="3919" y="1"/>
                  </a:cubicBezTo>
                  <a:close/>
                  <a:moveTo>
                    <a:pt x="810" y="1993"/>
                  </a:moveTo>
                  <a:lnTo>
                    <a:pt x="810" y="1993"/>
                  </a:lnTo>
                  <a:cubicBezTo>
                    <a:pt x="0" y="3553"/>
                    <a:pt x="524" y="5481"/>
                    <a:pt x="2012" y="6434"/>
                  </a:cubicBezTo>
                  <a:cubicBezTo>
                    <a:pt x="2572" y="6788"/>
                    <a:pt x="3201" y="6958"/>
                    <a:pt x="3824" y="6958"/>
                  </a:cubicBezTo>
                  <a:cubicBezTo>
                    <a:pt x="4859" y="6958"/>
                    <a:pt x="5880" y="6489"/>
                    <a:pt x="6549" y="5612"/>
                  </a:cubicBezTo>
                  <a:lnTo>
                    <a:pt x="810" y="1993"/>
                  </a:ln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2"/>
            <p:cNvSpPr/>
            <p:nvPr/>
          </p:nvSpPr>
          <p:spPr>
            <a:xfrm>
              <a:off x="699475" y="1020500"/>
              <a:ext cx="152125" cy="141000"/>
            </a:xfrm>
            <a:custGeom>
              <a:rect b="b" l="l" r="r" t="t"/>
              <a:pathLst>
                <a:path extrusionOk="0" h="5640" w="6085">
                  <a:moveTo>
                    <a:pt x="3608" y="0"/>
                  </a:moveTo>
                  <a:lnTo>
                    <a:pt x="1215" y="1631"/>
                  </a:lnTo>
                  <a:cubicBezTo>
                    <a:pt x="251" y="2286"/>
                    <a:pt x="1" y="3596"/>
                    <a:pt x="656" y="4560"/>
                  </a:cubicBezTo>
                  <a:lnTo>
                    <a:pt x="763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1"/>
                    <a:pt x="3692" y="5275"/>
                  </a:cubicBezTo>
                  <a:lnTo>
                    <a:pt x="6085" y="3644"/>
                  </a:lnTo>
                  <a:lnTo>
                    <a:pt x="3608" y="0"/>
                  </a:ln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2"/>
            <p:cNvSpPr/>
            <p:nvPr/>
          </p:nvSpPr>
          <p:spPr>
            <a:xfrm>
              <a:off x="802175" y="962250"/>
              <a:ext cx="152125" cy="140725"/>
            </a:xfrm>
            <a:custGeom>
              <a:rect b="b" l="l" r="r" t="t"/>
              <a:pathLst>
                <a:path extrusionOk="0" h="5629" w="6085">
                  <a:moveTo>
                    <a:pt x="3577" y="1"/>
                  </a:moveTo>
                  <a:cubicBezTo>
                    <a:pt x="3169" y="1"/>
                    <a:pt x="2757" y="119"/>
                    <a:pt x="2394" y="366"/>
                  </a:cubicBezTo>
                  <a:lnTo>
                    <a:pt x="0" y="1985"/>
                  </a:lnTo>
                  <a:lnTo>
                    <a:pt x="2489" y="5628"/>
                  </a:lnTo>
                  <a:lnTo>
                    <a:pt x="4870" y="4009"/>
                  </a:lnTo>
                  <a:cubicBezTo>
                    <a:pt x="5834" y="3354"/>
                    <a:pt x="6084" y="2044"/>
                    <a:pt x="5430" y="1080"/>
                  </a:cubicBezTo>
                  <a:lnTo>
                    <a:pt x="5322" y="925"/>
                  </a:lnTo>
                  <a:cubicBezTo>
                    <a:pt x="4914" y="324"/>
                    <a:pt x="4252" y="1"/>
                    <a:pt x="3577" y="1"/>
                  </a:cubicBez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2"/>
            <p:cNvSpPr/>
            <p:nvPr/>
          </p:nvSpPr>
          <p:spPr>
            <a:xfrm>
              <a:off x="654825" y="1311750"/>
              <a:ext cx="268525" cy="266650"/>
            </a:xfrm>
            <a:custGeom>
              <a:rect b="b" l="l" r="r" t="t"/>
              <a:pathLst>
                <a:path extrusionOk="0" h="10666" w="10741">
                  <a:moveTo>
                    <a:pt x="5011" y="1"/>
                  </a:moveTo>
                  <a:cubicBezTo>
                    <a:pt x="4833" y="1"/>
                    <a:pt x="4677" y="136"/>
                    <a:pt x="4656" y="328"/>
                  </a:cubicBezTo>
                  <a:lnTo>
                    <a:pt x="4192" y="3805"/>
                  </a:lnTo>
                  <a:lnTo>
                    <a:pt x="715" y="3340"/>
                  </a:lnTo>
                  <a:cubicBezTo>
                    <a:pt x="700" y="3338"/>
                    <a:pt x="686" y="3338"/>
                    <a:pt x="671" y="3338"/>
                  </a:cubicBezTo>
                  <a:cubicBezTo>
                    <a:pt x="486" y="3338"/>
                    <a:pt x="320" y="3474"/>
                    <a:pt x="298" y="3662"/>
                  </a:cubicBezTo>
                  <a:lnTo>
                    <a:pt x="36" y="5638"/>
                  </a:lnTo>
                  <a:cubicBezTo>
                    <a:pt x="1" y="5840"/>
                    <a:pt x="144" y="6031"/>
                    <a:pt x="358" y="6055"/>
                  </a:cubicBezTo>
                  <a:lnTo>
                    <a:pt x="358" y="6043"/>
                  </a:lnTo>
                  <a:lnTo>
                    <a:pt x="3835" y="6507"/>
                  </a:lnTo>
                  <a:lnTo>
                    <a:pt x="3370" y="9984"/>
                  </a:lnTo>
                  <a:cubicBezTo>
                    <a:pt x="3346" y="10186"/>
                    <a:pt x="3489" y="10377"/>
                    <a:pt x="3692" y="10401"/>
                  </a:cubicBezTo>
                  <a:lnTo>
                    <a:pt x="5668" y="10663"/>
                  </a:lnTo>
                  <a:cubicBezTo>
                    <a:pt x="5683" y="10664"/>
                    <a:pt x="5698" y="10665"/>
                    <a:pt x="5712" y="10665"/>
                  </a:cubicBezTo>
                  <a:cubicBezTo>
                    <a:pt x="5898" y="10665"/>
                    <a:pt x="6063" y="10529"/>
                    <a:pt x="6085" y="10341"/>
                  </a:cubicBezTo>
                  <a:lnTo>
                    <a:pt x="6549" y="6864"/>
                  </a:lnTo>
                  <a:lnTo>
                    <a:pt x="10026" y="7329"/>
                  </a:lnTo>
                  <a:cubicBezTo>
                    <a:pt x="10041" y="7331"/>
                    <a:pt x="10055" y="7331"/>
                    <a:pt x="10070" y="7331"/>
                  </a:cubicBezTo>
                  <a:cubicBezTo>
                    <a:pt x="10255" y="7331"/>
                    <a:pt x="10421" y="7195"/>
                    <a:pt x="10454" y="7007"/>
                  </a:cubicBezTo>
                  <a:lnTo>
                    <a:pt x="10704" y="5031"/>
                  </a:lnTo>
                  <a:cubicBezTo>
                    <a:pt x="10740" y="4828"/>
                    <a:pt x="10597" y="4638"/>
                    <a:pt x="10383" y="4614"/>
                  </a:cubicBezTo>
                  <a:lnTo>
                    <a:pt x="6906" y="4150"/>
                  </a:lnTo>
                  <a:lnTo>
                    <a:pt x="7371" y="673"/>
                  </a:lnTo>
                  <a:cubicBezTo>
                    <a:pt x="7395" y="471"/>
                    <a:pt x="7252" y="280"/>
                    <a:pt x="7049" y="256"/>
                  </a:cubicBezTo>
                  <a:lnTo>
                    <a:pt x="5073" y="6"/>
                  </a:lnTo>
                  <a:cubicBezTo>
                    <a:pt x="5052" y="3"/>
                    <a:pt x="5031" y="1"/>
                    <a:pt x="5011" y="1"/>
                  </a:cubicBez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2"/>
            <p:cNvSpPr/>
            <p:nvPr/>
          </p:nvSpPr>
          <p:spPr>
            <a:xfrm>
              <a:off x="311925" y="1715975"/>
              <a:ext cx="271200" cy="337450"/>
            </a:xfrm>
            <a:custGeom>
              <a:rect b="b" l="l" r="r" t="t"/>
              <a:pathLst>
                <a:path extrusionOk="0" h="13498" w="10848">
                  <a:moveTo>
                    <a:pt x="4148" y="414"/>
                  </a:moveTo>
                  <a:cubicBezTo>
                    <a:pt x="4438" y="414"/>
                    <a:pt x="4723" y="589"/>
                    <a:pt x="4775" y="982"/>
                  </a:cubicBezTo>
                  <a:cubicBezTo>
                    <a:pt x="4811" y="1173"/>
                    <a:pt x="4763" y="1375"/>
                    <a:pt x="4632" y="1518"/>
                  </a:cubicBezTo>
                  <a:lnTo>
                    <a:pt x="3835" y="1673"/>
                  </a:lnTo>
                  <a:cubicBezTo>
                    <a:pt x="3668" y="1578"/>
                    <a:pt x="3549" y="1411"/>
                    <a:pt x="3501" y="1209"/>
                  </a:cubicBezTo>
                  <a:cubicBezTo>
                    <a:pt x="3387" y="710"/>
                    <a:pt x="3771" y="414"/>
                    <a:pt x="4148" y="414"/>
                  </a:cubicBezTo>
                  <a:close/>
                  <a:moveTo>
                    <a:pt x="7868" y="2734"/>
                  </a:moveTo>
                  <a:cubicBezTo>
                    <a:pt x="8126" y="2734"/>
                    <a:pt x="8354" y="2923"/>
                    <a:pt x="8407" y="3185"/>
                  </a:cubicBezTo>
                  <a:lnTo>
                    <a:pt x="9788" y="10746"/>
                  </a:lnTo>
                  <a:cubicBezTo>
                    <a:pt x="9835" y="11043"/>
                    <a:pt x="9633" y="11329"/>
                    <a:pt x="9335" y="11377"/>
                  </a:cubicBezTo>
                  <a:lnTo>
                    <a:pt x="3073" y="12520"/>
                  </a:lnTo>
                  <a:cubicBezTo>
                    <a:pt x="3037" y="12527"/>
                    <a:pt x="3002" y="12530"/>
                    <a:pt x="2968" y="12530"/>
                  </a:cubicBezTo>
                  <a:cubicBezTo>
                    <a:pt x="2711" y="12530"/>
                    <a:pt x="2482" y="12342"/>
                    <a:pt x="2430" y="12079"/>
                  </a:cubicBezTo>
                  <a:lnTo>
                    <a:pt x="1072" y="4519"/>
                  </a:lnTo>
                  <a:cubicBezTo>
                    <a:pt x="1013" y="4221"/>
                    <a:pt x="1215" y="3935"/>
                    <a:pt x="1513" y="3888"/>
                  </a:cubicBezTo>
                  <a:lnTo>
                    <a:pt x="2263" y="3745"/>
                  </a:lnTo>
                  <a:cubicBezTo>
                    <a:pt x="2295" y="3960"/>
                    <a:pt x="2483" y="4107"/>
                    <a:pt x="2695" y="4107"/>
                  </a:cubicBezTo>
                  <a:cubicBezTo>
                    <a:pt x="2717" y="4107"/>
                    <a:pt x="2740" y="4105"/>
                    <a:pt x="2763" y="4102"/>
                  </a:cubicBezTo>
                  <a:lnTo>
                    <a:pt x="6680" y="3387"/>
                  </a:lnTo>
                  <a:cubicBezTo>
                    <a:pt x="6906" y="3340"/>
                    <a:pt x="7061" y="3114"/>
                    <a:pt x="7025" y="2887"/>
                  </a:cubicBezTo>
                  <a:lnTo>
                    <a:pt x="7764" y="2745"/>
                  </a:lnTo>
                  <a:cubicBezTo>
                    <a:pt x="7799" y="2737"/>
                    <a:pt x="7834" y="2734"/>
                    <a:pt x="7868" y="2734"/>
                  </a:cubicBezTo>
                  <a:close/>
                  <a:moveTo>
                    <a:pt x="4138" y="0"/>
                  </a:moveTo>
                  <a:cubicBezTo>
                    <a:pt x="4073" y="0"/>
                    <a:pt x="4008" y="6"/>
                    <a:pt x="3942" y="18"/>
                  </a:cubicBezTo>
                  <a:cubicBezTo>
                    <a:pt x="3358" y="125"/>
                    <a:pt x="2965" y="697"/>
                    <a:pt x="3073" y="1292"/>
                  </a:cubicBezTo>
                  <a:cubicBezTo>
                    <a:pt x="3108" y="1459"/>
                    <a:pt x="3180" y="1625"/>
                    <a:pt x="3287" y="1768"/>
                  </a:cubicBezTo>
                  <a:lnTo>
                    <a:pt x="2513" y="1911"/>
                  </a:lnTo>
                  <a:cubicBezTo>
                    <a:pt x="2192" y="1971"/>
                    <a:pt x="1989" y="2280"/>
                    <a:pt x="2037" y="2602"/>
                  </a:cubicBezTo>
                  <a:lnTo>
                    <a:pt x="2096" y="2875"/>
                  </a:lnTo>
                  <a:lnTo>
                    <a:pt x="798" y="3114"/>
                  </a:lnTo>
                  <a:cubicBezTo>
                    <a:pt x="322" y="3197"/>
                    <a:pt x="1" y="3661"/>
                    <a:pt x="84" y="4149"/>
                  </a:cubicBezTo>
                  <a:lnTo>
                    <a:pt x="1668" y="12758"/>
                  </a:lnTo>
                  <a:cubicBezTo>
                    <a:pt x="1742" y="13194"/>
                    <a:pt x="2121" y="13497"/>
                    <a:pt x="2549" y="13497"/>
                  </a:cubicBezTo>
                  <a:cubicBezTo>
                    <a:pt x="2600" y="13497"/>
                    <a:pt x="2652" y="13493"/>
                    <a:pt x="2703" y="13484"/>
                  </a:cubicBezTo>
                  <a:lnTo>
                    <a:pt x="10050" y="12139"/>
                  </a:lnTo>
                  <a:cubicBezTo>
                    <a:pt x="10526" y="12055"/>
                    <a:pt x="10847" y="11579"/>
                    <a:pt x="10764" y="11103"/>
                  </a:cubicBezTo>
                  <a:lnTo>
                    <a:pt x="9180" y="2471"/>
                  </a:lnTo>
                  <a:cubicBezTo>
                    <a:pt x="9106" y="2034"/>
                    <a:pt x="8727" y="1731"/>
                    <a:pt x="8299" y="1731"/>
                  </a:cubicBezTo>
                  <a:cubicBezTo>
                    <a:pt x="8248" y="1731"/>
                    <a:pt x="8196" y="1736"/>
                    <a:pt x="8145" y="1744"/>
                  </a:cubicBezTo>
                  <a:lnTo>
                    <a:pt x="6859" y="1994"/>
                  </a:lnTo>
                  <a:lnTo>
                    <a:pt x="6811" y="1721"/>
                  </a:lnTo>
                  <a:cubicBezTo>
                    <a:pt x="6757" y="1431"/>
                    <a:pt x="6500" y="1237"/>
                    <a:pt x="6223" y="1237"/>
                  </a:cubicBezTo>
                  <a:cubicBezTo>
                    <a:pt x="6193" y="1237"/>
                    <a:pt x="6163" y="1240"/>
                    <a:pt x="6132" y="1244"/>
                  </a:cubicBezTo>
                  <a:lnTo>
                    <a:pt x="5180" y="1423"/>
                  </a:lnTo>
                  <a:cubicBezTo>
                    <a:pt x="5228" y="1244"/>
                    <a:pt x="5240" y="1066"/>
                    <a:pt x="5216" y="899"/>
                  </a:cubicBezTo>
                  <a:cubicBezTo>
                    <a:pt x="5110" y="370"/>
                    <a:pt x="4656" y="0"/>
                    <a:pt x="4138" y="0"/>
                  </a:cubicBez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2"/>
            <p:cNvSpPr/>
            <p:nvPr/>
          </p:nvSpPr>
          <p:spPr>
            <a:xfrm>
              <a:off x="360150" y="1837275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2"/>
            <p:cNvSpPr/>
            <p:nvPr/>
          </p:nvSpPr>
          <p:spPr>
            <a:xfrm>
              <a:off x="412650" y="1825825"/>
              <a:ext cx="96975" cy="34100"/>
            </a:xfrm>
            <a:custGeom>
              <a:rect b="b" l="l" r="r" t="t"/>
              <a:pathLst>
                <a:path extrusionOk="0" h="1364" w="3879">
                  <a:moveTo>
                    <a:pt x="3291" y="0"/>
                  </a:moveTo>
                  <a:cubicBezTo>
                    <a:pt x="3251" y="0"/>
                    <a:pt x="3208" y="6"/>
                    <a:pt x="3163" y="17"/>
                  </a:cubicBezTo>
                  <a:lnTo>
                    <a:pt x="3151" y="17"/>
                  </a:lnTo>
                  <a:lnTo>
                    <a:pt x="556" y="494"/>
                  </a:lnTo>
                  <a:cubicBezTo>
                    <a:pt x="0" y="571"/>
                    <a:pt x="108" y="1364"/>
                    <a:pt x="598" y="1364"/>
                  </a:cubicBezTo>
                  <a:cubicBezTo>
                    <a:pt x="634" y="1364"/>
                    <a:pt x="671" y="1360"/>
                    <a:pt x="710" y="1351"/>
                  </a:cubicBezTo>
                  <a:lnTo>
                    <a:pt x="3306" y="875"/>
                  </a:lnTo>
                  <a:cubicBezTo>
                    <a:pt x="3878" y="809"/>
                    <a:pt x="3779" y="0"/>
                    <a:pt x="3291" y="0"/>
                  </a:cubicBez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2"/>
            <p:cNvSpPr/>
            <p:nvPr/>
          </p:nvSpPr>
          <p:spPr>
            <a:xfrm>
              <a:off x="369975" y="1891150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0" y="1012"/>
                    <a:pt x="560" y="1405"/>
                  </a:cubicBezTo>
                  <a:cubicBezTo>
                    <a:pt x="701" y="1502"/>
                    <a:pt x="854" y="1545"/>
                    <a:pt x="1003" y="1545"/>
                  </a:cubicBezTo>
                  <a:cubicBezTo>
                    <a:pt x="1454" y="1545"/>
                    <a:pt x="1861" y="1145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2"/>
            <p:cNvSpPr/>
            <p:nvPr/>
          </p:nvSpPr>
          <p:spPr>
            <a:xfrm>
              <a:off x="423950" y="1879800"/>
              <a:ext cx="93700" cy="33750"/>
            </a:xfrm>
            <a:custGeom>
              <a:rect b="b" l="l" r="r" t="t"/>
              <a:pathLst>
                <a:path extrusionOk="0" h="1350" w="3748">
                  <a:moveTo>
                    <a:pt x="3128" y="0"/>
                  </a:moveTo>
                  <a:cubicBezTo>
                    <a:pt x="3116" y="0"/>
                    <a:pt x="3104" y="1"/>
                    <a:pt x="3092" y="2"/>
                  </a:cubicBezTo>
                  <a:lnTo>
                    <a:pt x="497" y="478"/>
                  </a:lnTo>
                  <a:cubicBezTo>
                    <a:pt x="0" y="628"/>
                    <a:pt x="119" y="1349"/>
                    <a:pt x="605" y="1349"/>
                  </a:cubicBezTo>
                  <a:cubicBezTo>
                    <a:pt x="620" y="1349"/>
                    <a:pt x="636" y="1348"/>
                    <a:pt x="651" y="1347"/>
                  </a:cubicBezTo>
                  <a:lnTo>
                    <a:pt x="3247" y="883"/>
                  </a:lnTo>
                  <a:cubicBezTo>
                    <a:pt x="3747" y="731"/>
                    <a:pt x="3634" y="0"/>
                    <a:pt x="3128" y="0"/>
                  </a:cubicBez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2"/>
            <p:cNvSpPr/>
            <p:nvPr/>
          </p:nvSpPr>
          <p:spPr>
            <a:xfrm>
              <a:off x="380400" y="1948900"/>
              <a:ext cx="46600" cy="38625"/>
            </a:xfrm>
            <a:custGeom>
              <a:rect b="b" l="l" r="r" t="t"/>
              <a:pathLst>
                <a:path extrusionOk="0" h="1545" w="1864">
                  <a:moveTo>
                    <a:pt x="1014" y="0"/>
                  </a:moveTo>
                  <a:cubicBezTo>
                    <a:pt x="970" y="0"/>
                    <a:pt x="926" y="4"/>
                    <a:pt x="881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8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2"/>
            <p:cNvSpPr/>
            <p:nvPr/>
          </p:nvSpPr>
          <p:spPr>
            <a:xfrm>
              <a:off x="434050" y="1937225"/>
              <a:ext cx="94500" cy="34050"/>
            </a:xfrm>
            <a:custGeom>
              <a:rect b="b" l="l" r="r" t="t"/>
              <a:pathLst>
                <a:path extrusionOk="0" h="1362" w="3780">
                  <a:moveTo>
                    <a:pt x="3153" y="0"/>
                  </a:moveTo>
                  <a:cubicBezTo>
                    <a:pt x="3137" y="0"/>
                    <a:pt x="3121" y="1"/>
                    <a:pt x="3105" y="2"/>
                  </a:cubicBezTo>
                  <a:lnTo>
                    <a:pt x="3105" y="14"/>
                  </a:lnTo>
                  <a:lnTo>
                    <a:pt x="509" y="479"/>
                  </a:lnTo>
                  <a:cubicBezTo>
                    <a:pt x="1" y="617"/>
                    <a:pt x="120" y="1362"/>
                    <a:pt x="629" y="1362"/>
                  </a:cubicBezTo>
                  <a:cubicBezTo>
                    <a:pt x="644" y="1362"/>
                    <a:pt x="660" y="1361"/>
                    <a:pt x="676" y="1360"/>
                  </a:cubicBezTo>
                  <a:lnTo>
                    <a:pt x="3272" y="883"/>
                  </a:lnTo>
                  <a:cubicBezTo>
                    <a:pt x="3780" y="733"/>
                    <a:pt x="3660" y="0"/>
                    <a:pt x="3153" y="0"/>
                  </a:cubicBez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2"/>
            <p:cNvSpPr/>
            <p:nvPr/>
          </p:nvSpPr>
          <p:spPr>
            <a:xfrm>
              <a:off x="336925" y="2188200"/>
              <a:ext cx="193225" cy="173650"/>
            </a:xfrm>
            <a:custGeom>
              <a:rect b="b" l="l" r="r" t="t"/>
              <a:pathLst>
                <a:path extrusionOk="0" h="6946" w="7729">
                  <a:moveTo>
                    <a:pt x="3896" y="0"/>
                  </a:moveTo>
                  <a:cubicBezTo>
                    <a:pt x="2865" y="0"/>
                    <a:pt x="1848" y="469"/>
                    <a:pt x="1180" y="1346"/>
                  </a:cubicBezTo>
                  <a:lnTo>
                    <a:pt x="6918" y="4965"/>
                  </a:lnTo>
                  <a:cubicBezTo>
                    <a:pt x="7728" y="3394"/>
                    <a:pt x="7204" y="1465"/>
                    <a:pt x="5704" y="524"/>
                  </a:cubicBezTo>
                  <a:cubicBezTo>
                    <a:pt x="5144" y="171"/>
                    <a:pt x="4517" y="0"/>
                    <a:pt x="3896" y="0"/>
                  </a:cubicBezTo>
                  <a:close/>
                  <a:moveTo>
                    <a:pt x="775" y="1989"/>
                  </a:moveTo>
                  <a:lnTo>
                    <a:pt x="775" y="1989"/>
                  </a:lnTo>
                  <a:cubicBezTo>
                    <a:pt x="1" y="3548"/>
                    <a:pt x="489" y="5477"/>
                    <a:pt x="1954" y="6418"/>
                  </a:cubicBezTo>
                  <a:cubicBezTo>
                    <a:pt x="2521" y="6774"/>
                    <a:pt x="3155" y="6945"/>
                    <a:pt x="3783" y="6945"/>
                  </a:cubicBezTo>
                  <a:cubicBezTo>
                    <a:pt x="4816" y="6945"/>
                    <a:pt x="5833" y="6482"/>
                    <a:pt x="6514" y="5608"/>
                  </a:cubicBezTo>
                  <a:lnTo>
                    <a:pt x="775" y="1989"/>
                  </a:ln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2"/>
            <p:cNvSpPr/>
            <p:nvPr/>
          </p:nvSpPr>
          <p:spPr>
            <a:xfrm>
              <a:off x="699475" y="1814925"/>
              <a:ext cx="152125" cy="140725"/>
            </a:xfrm>
            <a:custGeom>
              <a:rect b="b" l="l" r="r" t="t"/>
              <a:pathLst>
                <a:path extrusionOk="0" h="5629" w="6085">
                  <a:moveTo>
                    <a:pt x="3608" y="1"/>
                  </a:moveTo>
                  <a:lnTo>
                    <a:pt x="1215" y="1620"/>
                  </a:lnTo>
                  <a:cubicBezTo>
                    <a:pt x="251" y="2275"/>
                    <a:pt x="1" y="3585"/>
                    <a:pt x="656" y="4549"/>
                  </a:cubicBezTo>
                  <a:lnTo>
                    <a:pt x="763" y="4704"/>
                  </a:lnTo>
                  <a:cubicBezTo>
                    <a:pt x="1171" y="5305"/>
                    <a:pt x="1833" y="5629"/>
                    <a:pt x="2508" y="5629"/>
                  </a:cubicBezTo>
                  <a:cubicBezTo>
                    <a:pt x="2916" y="5629"/>
                    <a:pt x="3328" y="5510"/>
                    <a:pt x="3692" y="5264"/>
                  </a:cubicBezTo>
                  <a:lnTo>
                    <a:pt x="6085" y="3644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2"/>
            <p:cNvSpPr/>
            <p:nvPr/>
          </p:nvSpPr>
          <p:spPr>
            <a:xfrm>
              <a:off x="802175" y="1756600"/>
              <a:ext cx="152125" cy="140800"/>
            </a:xfrm>
            <a:custGeom>
              <a:rect b="b" l="l" r="r" t="t"/>
              <a:pathLst>
                <a:path extrusionOk="0" h="5632" w="6085">
                  <a:moveTo>
                    <a:pt x="3588" y="1"/>
                  </a:moveTo>
                  <a:cubicBezTo>
                    <a:pt x="3177" y="1"/>
                    <a:pt x="2760" y="120"/>
                    <a:pt x="2394" y="369"/>
                  </a:cubicBezTo>
                  <a:lnTo>
                    <a:pt x="0" y="1989"/>
                  </a:lnTo>
                  <a:lnTo>
                    <a:pt x="2489" y="5632"/>
                  </a:lnTo>
                  <a:lnTo>
                    <a:pt x="4870" y="4001"/>
                  </a:lnTo>
                  <a:cubicBezTo>
                    <a:pt x="5834" y="3346"/>
                    <a:pt x="6084" y="2036"/>
                    <a:pt x="5430" y="1072"/>
                  </a:cubicBezTo>
                  <a:lnTo>
                    <a:pt x="5430" y="1072"/>
                  </a:lnTo>
                  <a:lnTo>
                    <a:pt x="5430" y="1084"/>
                  </a:lnTo>
                  <a:lnTo>
                    <a:pt x="5322" y="917"/>
                  </a:lnTo>
                  <a:cubicBezTo>
                    <a:pt x="4917" y="319"/>
                    <a:pt x="4259" y="1"/>
                    <a:pt x="3588" y="1"/>
                  </a:cubicBez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2"/>
            <p:cNvSpPr/>
            <p:nvPr/>
          </p:nvSpPr>
          <p:spPr>
            <a:xfrm>
              <a:off x="655125" y="2105900"/>
              <a:ext cx="268225" cy="266700"/>
            </a:xfrm>
            <a:custGeom>
              <a:rect b="b" l="l" r="r" t="t"/>
              <a:pathLst>
                <a:path extrusionOk="0" h="10668" w="10729">
                  <a:moveTo>
                    <a:pt x="4998" y="1"/>
                  </a:moveTo>
                  <a:cubicBezTo>
                    <a:pt x="4821" y="1"/>
                    <a:pt x="4665" y="134"/>
                    <a:pt x="4644" y="316"/>
                  </a:cubicBezTo>
                  <a:lnTo>
                    <a:pt x="4180" y="3804"/>
                  </a:lnTo>
                  <a:lnTo>
                    <a:pt x="703" y="3340"/>
                  </a:lnTo>
                  <a:cubicBezTo>
                    <a:pt x="688" y="3338"/>
                    <a:pt x="674" y="3337"/>
                    <a:pt x="659" y="3337"/>
                  </a:cubicBezTo>
                  <a:cubicBezTo>
                    <a:pt x="475" y="3337"/>
                    <a:pt x="320" y="3474"/>
                    <a:pt x="286" y="3661"/>
                  </a:cubicBezTo>
                  <a:lnTo>
                    <a:pt x="24" y="5626"/>
                  </a:lnTo>
                  <a:cubicBezTo>
                    <a:pt x="1" y="5828"/>
                    <a:pt x="144" y="6019"/>
                    <a:pt x="346" y="6043"/>
                  </a:cubicBezTo>
                  <a:lnTo>
                    <a:pt x="3823" y="6507"/>
                  </a:lnTo>
                  <a:lnTo>
                    <a:pt x="3358" y="9984"/>
                  </a:lnTo>
                  <a:cubicBezTo>
                    <a:pt x="3334" y="10186"/>
                    <a:pt x="3477" y="10377"/>
                    <a:pt x="3680" y="10400"/>
                  </a:cubicBezTo>
                  <a:lnTo>
                    <a:pt x="5656" y="10662"/>
                  </a:lnTo>
                  <a:cubicBezTo>
                    <a:pt x="5677" y="10666"/>
                    <a:pt x="5698" y="10668"/>
                    <a:pt x="5718" y="10668"/>
                  </a:cubicBezTo>
                  <a:cubicBezTo>
                    <a:pt x="5896" y="10668"/>
                    <a:pt x="6051" y="10533"/>
                    <a:pt x="6073" y="10341"/>
                  </a:cubicBezTo>
                  <a:lnTo>
                    <a:pt x="6537" y="6864"/>
                  </a:lnTo>
                  <a:lnTo>
                    <a:pt x="10014" y="7329"/>
                  </a:lnTo>
                  <a:cubicBezTo>
                    <a:pt x="10029" y="7330"/>
                    <a:pt x="10043" y="7331"/>
                    <a:pt x="10058" y="7331"/>
                  </a:cubicBezTo>
                  <a:cubicBezTo>
                    <a:pt x="10243" y="7331"/>
                    <a:pt x="10409" y="7195"/>
                    <a:pt x="10442" y="7007"/>
                  </a:cubicBezTo>
                  <a:lnTo>
                    <a:pt x="10692" y="5031"/>
                  </a:lnTo>
                  <a:cubicBezTo>
                    <a:pt x="10728" y="4828"/>
                    <a:pt x="10585" y="4638"/>
                    <a:pt x="10371" y="4614"/>
                  </a:cubicBezTo>
                  <a:lnTo>
                    <a:pt x="6894" y="4150"/>
                  </a:lnTo>
                  <a:lnTo>
                    <a:pt x="7347" y="685"/>
                  </a:lnTo>
                  <a:cubicBezTo>
                    <a:pt x="7383" y="471"/>
                    <a:pt x="7240" y="292"/>
                    <a:pt x="7025" y="256"/>
                  </a:cubicBezTo>
                  <a:lnTo>
                    <a:pt x="5061" y="6"/>
                  </a:lnTo>
                  <a:cubicBezTo>
                    <a:pt x="5040" y="3"/>
                    <a:pt x="5019" y="1"/>
                    <a:pt x="4998" y="1"/>
                  </a:cubicBez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2"/>
            <p:cNvSpPr/>
            <p:nvPr/>
          </p:nvSpPr>
          <p:spPr>
            <a:xfrm>
              <a:off x="311925" y="2510400"/>
              <a:ext cx="271200" cy="337175"/>
            </a:xfrm>
            <a:custGeom>
              <a:rect b="b" l="l" r="r" t="t"/>
              <a:pathLst>
                <a:path extrusionOk="0" h="13487" w="10848">
                  <a:moveTo>
                    <a:pt x="4146" y="408"/>
                  </a:moveTo>
                  <a:cubicBezTo>
                    <a:pt x="4436" y="408"/>
                    <a:pt x="4723" y="582"/>
                    <a:pt x="4775" y="971"/>
                  </a:cubicBezTo>
                  <a:cubicBezTo>
                    <a:pt x="4811" y="1162"/>
                    <a:pt x="4751" y="1364"/>
                    <a:pt x="4632" y="1507"/>
                  </a:cubicBezTo>
                  <a:lnTo>
                    <a:pt x="3835" y="1662"/>
                  </a:lnTo>
                  <a:cubicBezTo>
                    <a:pt x="3668" y="1567"/>
                    <a:pt x="3549" y="1400"/>
                    <a:pt x="3501" y="1209"/>
                  </a:cubicBezTo>
                  <a:lnTo>
                    <a:pt x="3501" y="1197"/>
                  </a:lnTo>
                  <a:cubicBezTo>
                    <a:pt x="3387" y="700"/>
                    <a:pt x="3769" y="408"/>
                    <a:pt x="4146" y="408"/>
                  </a:cubicBezTo>
                  <a:close/>
                  <a:moveTo>
                    <a:pt x="7855" y="2714"/>
                  </a:moveTo>
                  <a:cubicBezTo>
                    <a:pt x="8118" y="2714"/>
                    <a:pt x="8352" y="2895"/>
                    <a:pt x="8395" y="3162"/>
                  </a:cubicBezTo>
                  <a:lnTo>
                    <a:pt x="9788" y="10734"/>
                  </a:lnTo>
                  <a:cubicBezTo>
                    <a:pt x="9835" y="11032"/>
                    <a:pt x="9633" y="11318"/>
                    <a:pt x="9335" y="11365"/>
                  </a:cubicBezTo>
                  <a:lnTo>
                    <a:pt x="3073" y="12508"/>
                  </a:lnTo>
                  <a:cubicBezTo>
                    <a:pt x="3037" y="12515"/>
                    <a:pt x="3002" y="12519"/>
                    <a:pt x="2968" y="12519"/>
                  </a:cubicBezTo>
                  <a:cubicBezTo>
                    <a:pt x="2711" y="12519"/>
                    <a:pt x="2482" y="12330"/>
                    <a:pt x="2430" y="12068"/>
                  </a:cubicBezTo>
                  <a:lnTo>
                    <a:pt x="1072" y="4507"/>
                  </a:lnTo>
                  <a:cubicBezTo>
                    <a:pt x="1013" y="4210"/>
                    <a:pt x="1215" y="3924"/>
                    <a:pt x="1513" y="3876"/>
                  </a:cubicBezTo>
                  <a:lnTo>
                    <a:pt x="2263" y="3733"/>
                  </a:lnTo>
                  <a:cubicBezTo>
                    <a:pt x="2295" y="3949"/>
                    <a:pt x="2483" y="4096"/>
                    <a:pt x="2695" y="4096"/>
                  </a:cubicBezTo>
                  <a:cubicBezTo>
                    <a:pt x="2717" y="4096"/>
                    <a:pt x="2740" y="4094"/>
                    <a:pt x="2763" y="4091"/>
                  </a:cubicBezTo>
                  <a:lnTo>
                    <a:pt x="6680" y="3376"/>
                  </a:lnTo>
                  <a:cubicBezTo>
                    <a:pt x="6906" y="3329"/>
                    <a:pt x="7061" y="3102"/>
                    <a:pt x="7025" y="2864"/>
                  </a:cubicBezTo>
                  <a:lnTo>
                    <a:pt x="7764" y="2721"/>
                  </a:lnTo>
                  <a:cubicBezTo>
                    <a:pt x="7794" y="2717"/>
                    <a:pt x="7825" y="2714"/>
                    <a:pt x="7855" y="2714"/>
                  </a:cubicBezTo>
                  <a:close/>
                  <a:moveTo>
                    <a:pt x="4142" y="1"/>
                  </a:moveTo>
                  <a:cubicBezTo>
                    <a:pt x="4076" y="1"/>
                    <a:pt x="4009" y="7"/>
                    <a:pt x="3942" y="19"/>
                  </a:cubicBezTo>
                  <a:cubicBezTo>
                    <a:pt x="3358" y="126"/>
                    <a:pt x="2965" y="685"/>
                    <a:pt x="3073" y="1281"/>
                  </a:cubicBezTo>
                  <a:cubicBezTo>
                    <a:pt x="3108" y="1447"/>
                    <a:pt x="3180" y="1614"/>
                    <a:pt x="3287" y="1757"/>
                  </a:cubicBezTo>
                  <a:lnTo>
                    <a:pt x="2513" y="1900"/>
                  </a:lnTo>
                  <a:cubicBezTo>
                    <a:pt x="2192" y="1959"/>
                    <a:pt x="1989" y="2257"/>
                    <a:pt x="2037" y="2579"/>
                  </a:cubicBezTo>
                  <a:lnTo>
                    <a:pt x="2096" y="2864"/>
                  </a:lnTo>
                  <a:lnTo>
                    <a:pt x="798" y="3091"/>
                  </a:lnTo>
                  <a:cubicBezTo>
                    <a:pt x="322" y="3186"/>
                    <a:pt x="1" y="3650"/>
                    <a:pt x="84" y="4126"/>
                  </a:cubicBezTo>
                  <a:lnTo>
                    <a:pt x="1668" y="12758"/>
                  </a:lnTo>
                  <a:cubicBezTo>
                    <a:pt x="1742" y="13193"/>
                    <a:pt x="2118" y="13486"/>
                    <a:pt x="2545" y="13486"/>
                  </a:cubicBezTo>
                  <a:cubicBezTo>
                    <a:pt x="2597" y="13486"/>
                    <a:pt x="2650" y="13482"/>
                    <a:pt x="2703" y="13473"/>
                  </a:cubicBezTo>
                  <a:lnTo>
                    <a:pt x="10050" y="12127"/>
                  </a:lnTo>
                  <a:cubicBezTo>
                    <a:pt x="10526" y="12044"/>
                    <a:pt x="10847" y="11580"/>
                    <a:pt x="10764" y="11091"/>
                  </a:cubicBezTo>
                  <a:lnTo>
                    <a:pt x="9180" y="2459"/>
                  </a:lnTo>
                  <a:cubicBezTo>
                    <a:pt x="9107" y="2029"/>
                    <a:pt x="8737" y="1728"/>
                    <a:pt x="8317" y="1728"/>
                  </a:cubicBezTo>
                  <a:cubicBezTo>
                    <a:pt x="8260" y="1728"/>
                    <a:pt x="8202" y="1734"/>
                    <a:pt x="8145" y="1745"/>
                  </a:cubicBezTo>
                  <a:lnTo>
                    <a:pt x="6859" y="1983"/>
                  </a:lnTo>
                  <a:lnTo>
                    <a:pt x="6811" y="1709"/>
                  </a:lnTo>
                  <a:cubicBezTo>
                    <a:pt x="6757" y="1419"/>
                    <a:pt x="6500" y="1226"/>
                    <a:pt x="6223" y="1226"/>
                  </a:cubicBezTo>
                  <a:cubicBezTo>
                    <a:pt x="6193" y="1226"/>
                    <a:pt x="6163" y="1228"/>
                    <a:pt x="6132" y="1233"/>
                  </a:cubicBezTo>
                  <a:lnTo>
                    <a:pt x="5180" y="1412"/>
                  </a:lnTo>
                  <a:cubicBezTo>
                    <a:pt x="5228" y="1245"/>
                    <a:pt x="5240" y="1066"/>
                    <a:pt x="5216" y="888"/>
                  </a:cubicBezTo>
                  <a:cubicBezTo>
                    <a:pt x="5110" y="360"/>
                    <a:pt x="4658" y="1"/>
                    <a:pt x="4142" y="1"/>
                  </a:cubicBez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2"/>
            <p:cNvSpPr/>
            <p:nvPr/>
          </p:nvSpPr>
          <p:spPr>
            <a:xfrm>
              <a:off x="360150" y="2631725"/>
              <a:ext cx="46550" cy="38625"/>
            </a:xfrm>
            <a:custGeom>
              <a:rect b="b" l="l" r="r" t="t"/>
              <a:pathLst>
                <a:path extrusionOk="0" h="1545" w="1862">
                  <a:moveTo>
                    <a:pt x="1002" y="0"/>
                  </a:moveTo>
                  <a:cubicBezTo>
                    <a:pt x="958" y="0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88" y="258"/>
                    <a:pt x="1367" y="0"/>
                    <a:pt x="1002" y="0"/>
                  </a:cubicBez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2"/>
            <p:cNvSpPr/>
            <p:nvPr/>
          </p:nvSpPr>
          <p:spPr>
            <a:xfrm>
              <a:off x="413075" y="2620125"/>
              <a:ext cx="96200" cy="33850"/>
            </a:xfrm>
            <a:custGeom>
              <a:rect b="b" l="l" r="r" t="t"/>
              <a:pathLst>
                <a:path extrusionOk="0" h="1354" w="3848">
                  <a:moveTo>
                    <a:pt x="3250" y="0"/>
                  </a:moveTo>
                  <a:cubicBezTo>
                    <a:pt x="3217" y="0"/>
                    <a:pt x="3182" y="4"/>
                    <a:pt x="3146" y="11"/>
                  </a:cubicBezTo>
                  <a:lnTo>
                    <a:pt x="3134" y="11"/>
                  </a:lnTo>
                  <a:lnTo>
                    <a:pt x="539" y="487"/>
                  </a:lnTo>
                  <a:cubicBezTo>
                    <a:pt x="1" y="588"/>
                    <a:pt x="106" y="1354"/>
                    <a:pt x="597" y="1354"/>
                  </a:cubicBezTo>
                  <a:cubicBezTo>
                    <a:pt x="628" y="1354"/>
                    <a:pt x="660" y="1351"/>
                    <a:pt x="693" y="1345"/>
                  </a:cubicBezTo>
                  <a:lnTo>
                    <a:pt x="3289" y="868"/>
                  </a:lnTo>
                  <a:cubicBezTo>
                    <a:pt x="3847" y="790"/>
                    <a:pt x="3746" y="0"/>
                    <a:pt x="3250" y="0"/>
                  </a:cubicBez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2"/>
            <p:cNvSpPr/>
            <p:nvPr/>
          </p:nvSpPr>
          <p:spPr>
            <a:xfrm>
              <a:off x="369975" y="2685525"/>
              <a:ext cx="46550" cy="38700"/>
            </a:xfrm>
            <a:custGeom>
              <a:rect b="b" l="l" r="r" t="t"/>
              <a:pathLst>
                <a:path extrusionOk="0" h="1548" w="1862">
                  <a:moveTo>
                    <a:pt x="1015" y="0"/>
                  </a:moveTo>
                  <a:cubicBezTo>
                    <a:pt x="967" y="0"/>
                    <a:pt x="919" y="5"/>
                    <a:pt x="870" y="15"/>
                  </a:cubicBezTo>
                  <a:cubicBezTo>
                    <a:pt x="191" y="122"/>
                    <a:pt x="0" y="1015"/>
                    <a:pt x="560" y="1408"/>
                  </a:cubicBezTo>
                  <a:cubicBezTo>
                    <a:pt x="701" y="1505"/>
                    <a:pt x="854" y="1548"/>
                    <a:pt x="1002" y="1548"/>
                  </a:cubicBezTo>
                  <a:cubicBezTo>
                    <a:pt x="1453" y="1548"/>
                    <a:pt x="1861" y="1145"/>
                    <a:pt x="1763" y="634"/>
                  </a:cubicBezTo>
                  <a:cubicBezTo>
                    <a:pt x="1700" y="266"/>
                    <a:pt x="1377" y="0"/>
                    <a:pt x="1015" y="0"/>
                  </a:cubicBez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2"/>
            <p:cNvSpPr/>
            <p:nvPr/>
          </p:nvSpPr>
          <p:spPr>
            <a:xfrm>
              <a:off x="423950" y="2673950"/>
              <a:ext cx="93700" cy="33725"/>
            </a:xfrm>
            <a:custGeom>
              <a:rect b="b" l="l" r="r" t="t"/>
              <a:pathLst>
                <a:path extrusionOk="0" h="1349" w="3748">
                  <a:moveTo>
                    <a:pt x="3128" y="0"/>
                  </a:moveTo>
                  <a:cubicBezTo>
                    <a:pt x="3116" y="0"/>
                    <a:pt x="3104" y="1"/>
                    <a:pt x="3092" y="1"/>
                  </a:cubicBezTo>
                  <a:lnTo>
                    <a:pt x="497" y="478"/>
                  </a:lnTo>
                  <a:cubicBezTo>
                    <a:pt x="0" y="628"/>
                    <a:pt x="119" y="1349"/>
                    <a:pt x="605" y="1349"/>
                  </a:cubicBezTo>
                  <a:cubicBezTo>
                    <a:pt x="620" y="1349"/>
                    <a:pt x="636" y="1348"/>
                    <a:pt x="651" y="1347"/>
                  </a:cubicBezTo>
                  <a:lnTo>
                    <a:pt x="3247" y="882"/>
                  </a:lnTo>
                  <a:cubicBezTo>
                    <a:pt x="3747" y="731"/>
                    <a:pt x="3634" y="0"/>
                    <a:pt x="3128" y="0"/>
                  </a:cubicBez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2"/>
            <p:cNvSpPr/>
            <p:nvPr/>
          </p:nvSpPr>
          <p:spPr>
            <a:xfrm>
              <a:off x="380400" y="2743050"/>
              <a:ext cx="46600" cy="38625"/>
            </a:xfrm>
            <a:custGeom>
              <a:rect b="b" l="l" r="r" t="t"/>
              <a:pathLst>
                <a:path extrusionOk="0" h="1545" w="1864">
                  <a:moveTo>
                    <a:pt x="1014" y="0"/>
                  </a:moveTo>
                  <a:cubicBezTo>
                    <a:pt x="970" y="0"/>
                    <a:pt x="926" y="4"/>
                    <a:pt x="881" y="11"/>
                  </a:cubicBezTo>
                  <a:cubicBezTo>
                    <a:pt x="191" y="131"/>
                    <a:pt x="0" y="1012"/>
                    <a:pt x="572" y="1404"/>
                  </a:cubicBezTo>
                  <a:cubicBezTo>
                    <a:pt x="710" y="1501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8"/>
                    <a:pt x="1378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2"/>
            <p:cNvSpPr/>
            <p:nvPr/>
          </p:nvSpPr>
          <p:spPr>
            <a:xfrm>
              <a:off x="433850" y="2731600"/>
              <a:ext cx="94825" cy="33850"/>
            </a:xfrm>
            <a:custGeom>
              <a:rect b="b" l="l" r="r" t="t"/>
              <a:pathLst>
                <a:path extrusionOk="0" h="1354" w="3793">
                  <a:moveTo>
                    <a:pt x="3181" y="1"/>
                  </a:moveTo>
                  <a:cubicBezTo>
                    <a:pt x="3159" y="1"/>
                    <a:pt x="3136" y="2"/>
                    <a:pt x="3113" y="5"/>
                  </a:cubicBezTo>
                  <a:lnTo>
                    <a:pt x="517" y="469"/>
                  </a:lnTo>
                  <a:cubicBezTo>
                    <a:pt x="1" y="607"/>
                    <a:pt x="115" y="1354"/>
                    <a:pt x="625" y="1354"/>
                  </a:cubicBezTo>
                  <a:cubicBezTo>
                    <a:pt x="644" y="1354"/>
                    <a:pt x="664" y="1353"/>
                    <a:pt x="684" y="1351"/>
                  </a:cubicBezTo>
                  <a:lnTo>
                    <a:pt x="3280" y="874"/>
                  </a:lnTo>
                  <a:cubicBezTo>
                    <a:pt x="3793" y="749"/>
                    <a:pt x="3683" y="1"/>
                    <a:pt x="3181" y="1"/>
                  </a:cubicBez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2"/>
            <p:cNvSpPr/>
            <p:nvPr/>
          </p:nvSpPr>
          <p:spPr>
            <a:xfrm>
              <a:off x="336050" y="2982275"/>
              <a:ext cx="194100" cy="174025"/>
            </a:xfrm>
            <a:custGeom>
              <a:rect b="b" l="l" r="r" t="t"/>
              <a:pathLst>
                <a:path extrusionOk="0" h="6961" w="7764">
                  <a:moveTo>
                    <a:pt x="3923" y="0"/>
                  </a:moveTo>
                  <a:cubicBezTo>
                    <a:pt x="2894" y="0"/>
                    <a:pt x="1882" y="467"/>
                    <a:pt x="1215" y="1349"/>
                  </a:cubicBezTo>
                  <a:lnTo>
                    <a:pt x="6953" y="4968"/>
                  </a:lnTo>
                  <a:cubicBezTo>
                    <a:pt x="7763" y="3408"/>
                    <a:pt x="7239" y="1468"/>
                    <a:pt x="5739" y="527"/>
                  </a:cubicBezTo>
                  <a:cubicBezTo>
                    <a:pt x="5177" y="172"/>
                    <a:pt x="4547" y="0"/>
                    <a:pt x="3923" y="0"/>
                  </a:cubicBezTo>
                  <a:close/>
                  <a:moveTo>
                    <a:pt x="810" y="1992"/>
                  </a:moveTo>
                  <a:lnTo>
                    <a:pt x="810" y="1992"/>
                  </a:lnTo>
                  <a:cubicBezTo>
                    <a:pt x="0" y="3563"/>
                    <a:pt x="524" y="5492"/>
                    <a:pt x="2012" y="6433"/>
                  </a:cubicBezTo>
                  <a:cubicBezTo>
                    <a:pt x="2575" y="6788"/>
                    <a:pt x="3208" y="6960"/>
                    <a:pt x="3836" y="6960"/>
                  </a:cubicBezTo>
                  <a:cubicBezTo>
                    <a:pt x="4867" y="6960"/>
                    <a:pt x="5882" y="6496"/>
                    <a:pt x="6549" y="5623"/>
                  </a:cubicBezTo>
                  <a:lnTo>
                    <a:pt x="810" y="1992"/>
                  </a:ln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2"/>
            <p:cNvSpPr/>
            <p:nvPr/>
          </p:nvSpPr>
          <p:spPr>
            <a:xfrm>
              <a:off x="699475" y="2609075"/>
              <a:ext cx="152125" cy="140725"/>
            </a:xfrm>
            <a:custGeom>
              <a:rect b="b" l="l" r="r" t="t"/>
              <a:pathLst>
                <a:path extrusionOk="0" h="5629" w="6085">
                  <a:moveTo>
                    <a:pt x="3608" y="1"/>
                  </a:moveTo>
                  <a:lnTo>
                    <a:pt x="1215" y="1620"/>
                  </a:lnTo>
                  <a:cubicBezTo>
                    <a:pt x="251" y="2275"/>
                    <a:pt x="1" y="3585"/>
                    <a:pt x="656" y="4549"/>
                  </a:cubicBezTo>
                  <a:lnTo>
                    <a:pt x="763" y="4716"/>
                  </a:lnTo>
                  <a:cubicBezTo>
                    <a:pt x="1170" y="5308"/>
                    <a:pt x="1831" y="5629"/>
                    <a:pt x="2505" y="5629"/>
                  </a:cubicBezTo>
                  <a:cubicBezTo>
                    <a:pt x="2914" y="5629"/>
                    <a:pt x="3327" y="5511"/>
                    <a:pt x="3692" y="5263"/>
                  </a:cubicBezTo>
                  <a:lnTo>
                    <a:pt x="6085" y="3644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2"/>
            <p:cNvSpPr/>
            <p:nvPr/>
          </p:nvSpPr>
          <p:spPr>
            <a:xfrm>
              <a:off x="802175" y="2550550"/>
              <a:ext cx="152125" cy="141000"/>
            </a:xfrm>
            <a:custGeom>
              <a:rect b="b" l="l" r="r" t="t"/>
              <a:pathLst>
                <a:path extrusionOk="0" h="5640" w="6085">
                  <a:moveTo>
                    <a:pt x="3577" y="0"/>
                  </a:moveTo>
                  <a:cubicBezTo>
                    <a:pt x="3169" y="0"/>
                    <a:pt x="2757" y="119"/>
                    <a:pt x="2394" y="365"/>
                  </a:cubicBezTo>
                  <a:lnTo>
                    <a:pt x="0" y="1996"/>
                  </a:lnTo>
                  <a:lnTo>
                    <a:pt x="2489" y="5640"/>
                  </a:lnTo>
                  <a:lnTo>
                    <a:pt x="4870" y="4009"/>
                  </a:lnTo>
                  <a:cubicBezTo>
                    <a:pt x="5834" y="3354"/>
                    <a:pt x="6084" y="2044"/>
                    <a:pt x="5430" y="1080"/>
                  </a:cubicBezTo>
                  <a:lnTo>
                    <a:pt x="5322" y="925"/>
                  </a:lnTo>
                  <a:cubicBezTo>
                    <a:pt x="4914" y="324"/>
                    <a:pt x="4252" y="0"/>
                    <a:pt x="3577" y="0"/>
                  </a:cubicBez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2"/>
            <p:cNvSpPr/>
            <p:nvPr/>
          </p:nvSpPr>
          <p:spPr>
            <a:xfrm>
              <a:off x="655125" y="2899825"/>
              <a:ext cx="268225" cy="266925"/>
            </a:xfrm>
            <a:custGeom>
              <a:rect b="b" l="l" r="r" t="t"/>
              <a:pathLst>
                <a:path extrusionOk="0" h="10677" w="10729">
                  <a:moveTo>
                    <a:pt x="5017" y="1"/>
                  </a:moveTo>
                  <a:cubicBezTo>
                    <a:pt x="4831" y="1"/>
                    <a:pt x="4666" y="137"/>
                    <a:pt x="4644" y="325"/>
                  </a:cubicBezTo>
                  <a:lnTo>
                    <a:pt x="4180" y="3801"/>
                  </a:lnTo>
                  <a:lnTo>
                    <a:pt x="703" y="3349"/>
                  </a:lnTo>
                  <a:cubicBezTo>
                    <a:pt x="682" y="3345"/>
                    <a:pt x="661" y="3343"/>
                    <a:pt x="641" y="3343"/>
                  </a:cubicBezTo>
                  <a:cubicBezTo>
                    <a:pt x="463" y="3343"/>
                    <a:pt x="308" y="3478"/>
                    <a:pt x="286" y="3670"/>
                  </a:cubicBezTo>
                  <a:lnTo>
                    <a:pt x="24" y="5635"/>
                  </a:lnTo>
                  <a:cubicBezTo>
                    <a:pt x="1" y="5837"/>
                    <a:pt x="144" y="6028"/>
                    <a:pt x="346" y="6052"/>
                  </a:cubicBezTo>
                  <a:lnTo>
                    <a:pt x="346" y="6063"/>
                  </a:lnTo>
                  <a:lnTo>
                    <a:pt x="3823" y="6516"/>
                  </a:lnTo>
                  <a:lnTo>
                    <a:pt x="3358" y="10004"/>
                  </a:lnTo>
                  <a:cubicBezTo>
                    <a:pt x="3334" y="10207"/>
                    <a:pt x="3477" y="10385"/>
                    <a:pt x="3680" y="10421"/>
                  </a:cubicBezTo>
                  <a:lnTo>
                    <a:pt x="5656" y="10671"/>
                  </a:lnTo>
                  <a:cubicBezTo>
                    <a:pt x="5677" y="10675"/>
                    <a:pt x="5698" y="10677"/>
                    <a:pt x="5718" y="10677"/>
                  </a:cubicBezTo>
                  <a:cubicBezTo>
                    <a:pt x="5896" y="10677"/>
                    <a:pt x="6051" y="10543"/>
                    <a:pt x="6073" y="10362"/>
                  </a:cubicBezTo>
                  <a:lnTo>
                    <a:pt x="6537" y="6873"/>
                  </a:lnTo>
                  <a:lnTo>
                    <a:pt x="10014" y="7337"/>
                  </a:lnTo>
                  <a:cubicBezTo>
                    <a:pt x="10029" y="7339"/>
                    <a:pt x="10043" y="7340"/>
                    <a:pt x="10058" y="7340"/>
                  </a:cubicBezTo>
                  <a:cubicBezTo>
                    <a:pt x="10243" y="7340"/>
                    <a:pt x="10409" y="7204"/>
                    <a:pt x="10442" y="7016"/>
                  </a:cubicBezTo>
                  <a:lnTo>
                    <a:pt x="10692" y="5039"/>
                  </a:lnTo>
                  <a:cubicBezTo>
                    <a:pt x="10728" y="4837"/>
                    <a:pt x="10585" y="4647"/>
                    <a:pt x="10371" y="4623"/>
                  </a:cubicBezTo>
                  <a:lnTo>
                    <a:pt x="6894" y="4158"/>
                  </a:lnTo>
                  <a:lnTo>
                    <a:pt x="7359" y="682"/>
                  </a:lnTo>
                  <a:cubicBezTo>
                    <a:pt x="7383" y="479"/>
                    <a:pt x="7240" y="289"/>
                    <a:pt x="7037" y="265"/>
                  </a:cubicBezTo>
                  <a:lnTo>
                    <a:pt x="5061" y="3"/>
                  </a:lnTo>
                  <a:cubicBezTo>
                    <a:pt x="5046" y="1"/>
                    <a:pt x="5031" y="1"/>
                    <a:pt x="5017" y="1"/>
                  </a:cubicBez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2"/>
            <p:cNvSpPr/>
            <p:nvPr/>
          </p:nvSpPr>
          <p:spPr>
            <a:xfrm>
              <a:off x="311925" y="3304550"/>
              <a:ext cx="271200" cy="337250"/>
            </a:xfrm>
            <a:custGeom>
              <a:rect b="b" l="l" r="r" t="t"/>
              <a:pathLst>
                <a:path extrusionOk="0" h="13490" w="10848">
                  <a:moveTo>
                    <a:pt x="4152" y="412"/>
                  </a:moveTo>
                  <a:cubicBezTo>
                    <a:pt x="4441" y="412"/>
                    <a:pt x="4724" y="585"/>
                    <a:pt x="4775" y="971"/>
                  </a:cubicBezTo>
                  <a:cubicBezTo>
                    <a:pt x="4811" y="1173"/>
                    <a:pt x="4763" y="1364"/>
                    <a:pt x="4632" y="1519"/>
                  </a:cubicBezTo>
                  <a:lnTo>
                    <a:pt x="3835" y="1662"/>
                  </a:lnTo>
                  <a:cubicBezTo>
                    <a:pt x="3668" y="1566"/>
                    <a:pt x="3549" y="1400"/>
                    <a:pt x="3501" y="1209"/>
                  </a:cubicBezTo>
                  <a:cubicBezTo>
                    <a:pt x="3386" y="709"/>
                    <a:pt x="3774" y="412"/>
                    <a:pt x="4152" y="412"/>
                  </a:cubicBezTo>
                  <a:close/>
                  <a:moveTo>
                    <a:pt x="7876" y="2723"/>
                  </a:moveTo>
                  <a:cubicBezTo>
                    <a:pt x="8126" y="2723"/>
                    <a:pt x="8354" y="2911"/>
                    <a:pt x="8407" y="3174"/>
                  </a:cubicBezTo>
                  <a:lnTo>
                    <a:pt x="9788" y="10746"/>
                  </a:lnTo>
                  <a:cubicBezTo>
                    <a:pt x="9835" y="11044"/>
                    <a:pt x="9633" y="11329"/>
                    <a:pt x="9335" y="11377"/>
                  </a:cubicBezTo>
                  <a:lnTo>
                    <a:pt x="3073" y="12520"/>
                  </a:lnTo>
                  <a:cubicBezTo>
                    <a:pt x="3042" y="12525"/>
                    <a:pt x="3012" y="12527"/>
                    <a:pt x="2982" y="12527"/>
                  </a:cubicBezTo>
                  <a:cubicBezTo>
                    <a:pt x="2719" y="12527"/>
                    <a:pt x="2483" y="12345"/>
                    <a:pt x="2430" y="12068"/>
                  </a:cubicBezTo>
                  <a:lnTo>
                    <a:pt x="1072" y="4507"/>
                  </a:lnTo>
                  <a:cubicBezTo>
                    <a:pt x="1013" y="4210"/>
                    <a:pt x="1215" y="3924"/>
                    <a:pt x="1513" y="3876"/>
                  </a:cubicBezTo>
                  <a:lnTo>
                    <a:pt x="2263" y="3733"/>
                  </a:lnTo>
                  <a:cubicBezTo>
                    <a:pt x="2295" y="3948"/>
                    <a:pt x="2483" y="4096"/>
                    <a:pt x="2695" y="4096"/>
                  </a:cubicBezTo>
                  <a:cubicBezTo>
                    <a:pt x="2717" y="4096"/>
                    <a:pt x="2740" y="4094"/>
                    <a:pt x="2763" y="4090"/>
                  </a:cubicBezTo>
                  <a:lnTo>
                    <a:pt x="6680" y="3376"/>
                  </a:lnTo>
                  <a:cubicBezTo>
                    <a:pt x="6906" y="3328"/>
                    <a:pt x="7073" y="3102"/>
                    <a:pt x="7025" y="2864"/>
                  </a:cubicBezTo>
                  <a:lnTo>
                    <a:pt x="7776" y="2733"/>
                  </a:lnTo>
                  <a:cubicBezTo>
                    <a:pt x="7809" y="2726"/>
                    <a:pt x="7843" y="2723"/>
                    <a:pt x="7876" y="2723"/>
                  </a:cubicBezTo>
                  <a:close/>
                  <a:moveTo>
                    <a:pt x="4138" y="1"/>
                  </a:moveTo>
                  <a:cubicBezTo>
                    <a:pt x="4073" y="1"/>
                    <a:pt x="4008" y="7"/>
                    <a:pt x="3942" y="19"/>
                  </a:cubicBezTo>
                  <a:cubicBezTo>
                    <a:pt x="3358" y="126"/>
                    <a:pt x="2965" y="685"/>
                    <a:pt x="3073" y="1281"/>
                  </a:cubicBezTo>
                  <a:cubicBezTo>
                    <a:pt x="3108" y="1447"/>
                    <a:pt x="3180" y="1614"/>
                    <a:pt x="3287" y="1757"/>
                  </a:cubicBezTo>
                  <a:lnTo>
                    <a:pt x="2513" y="1900"/>
                  </a:lnTo>
                  <a:cubicBezTo>
                    <a:pt x="2192" y="1971"/>
                    <a:pt x="1989" y="2269"/>
                    <a:pt x="2037" y="2590"/>
                  </a:cubicBezTo>
                  <a:lnTo>
                    <a:pt x="2096" y="2864"/>
                  </a:lnTo>
                  <a:lnTo>
                    <a:pt x="798" y="3102"/>
                  </a:lnTo>
                  <a:cubicBezTo>
                    <a:pt x="322" y="3197"/>
                    <a:pt x="1" y="3662"/>
                    <a:pt x="84" y="4150"/>
                  </a:cubicBezTo>
                  <a:lnTo>
                    <a:pt x="1668" y="12758"/>
                  </a:lnTo>
                  <a:cubicBezTo>
                    <a:pt x="1741" y="13188"/>
                    <a:pt x="2111" y="13489"/>
                    <a:pt x="2532" y="13489"/>
                  </a:cubicBezTo>
                  <a:cubicBezTo>
                    <a:pt x="2588" y="13489"/>
                    <a:pt x="2646" y="13484"/>
                    <a:pt x="2703" y="13473"/>
                  </a:cubicBezTo>
                  <a:lnTo>
                    <a:pt x="10050" y="12139"/>
                  </a:lnTo>
                  <a:cubicBezTo>
                    <a:pt x="10526" y="12044"/>
                    <a:pt x="10847" y="11579"/>
                    <a:pt x="10764" y="11091"/>
                  </a:cubicBezTo>
                  <a:lnTo>
                    <a:pt x="9180" y="2459"/>
                  </a:lnTo>
                  <a:cubicBezTo>
                    <a:pt x="9107" y="2029"/>
                    <a:pt x="8737" y="1728"/>
                    <a:pt x="8317" y="1728"/>
                  </a:cubicBezTo>
                  <a:cubicBezTo>
                    <a:pt x="8260" y="1728"/>
                    <a:pt x="8202" y="1734"/>
                    <a:pt x="8145" y="1745"/>
                  </a:cubicBezTo>
                  <a:lnTo>
                    <a:pt x="6859" y="1995"/>
                  </a:lnTo>
                  <a:lnTo>
                    <a:pt x="6811" y="1721"/>
                  </a:lnTo>
                  <a:cubicBezTo>
                    <a:pt x="6757" y="1430"/>
                    <a:pt x="6498" y="1226"/>
                    <a:pt x="6219" y="1226"/>
                  </a:cubicBezTo>
                  <a:cubicBezTo>
                    <a:pt x="6190" y="1226"/>
                    <a:pt x="6161" y="1228"/>
                    <a:pt x="6132" y="1233"/>
                  </a:cubicBezTo>
                  <a:lnTo>
                    <a:pt x="5180" y="1412"/>
                  </a:lnTo>
                  <a:cubicBezTo>
                    <a:pt x="5228" y="1245"/>
                    <a:pt x="5240" y="1066"/>
                    <a:pt x="5216" y="888"/>
                  </a:cubicBezTo>
                  <a:cubicBezTo>
                    <a:pt x="5110" y="369"/>
                    <a:pt x="4656" y="1"/>
                    <a:pt x="4138" y="1"/>
                  </a:cubicBez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2"/>
            <p:cNvSpPr/>
            <p:nvPr/>
          </p:nvSpPr>
          <p:spPr>
            <a:xfrm>
              <a:off x="360150" y="3425775"/>
              <a:ext cx="46550" cy="38725"/>
            </a:xfrm>
            <a:custGeom>
              <a:rect b="b" l="l" r="r" t="t"/>
              <a:pathLst>
                <a:path extrusionOk="0" h="1549" w="1862">
                  <a:moveTo>
                    <a:pt x="1015" y="1"/>
                  </a:moveTo>
                  <a:cubicBezTo>
                    <a:pt x="967" y="1"/>
                    <a:pt x="919" y="6"/>
                    <a:pt x="870" y="15"/>
                  </a:cubicBezTo>
                  <a:cubicBezTo>
                    <a:pt x="191" y="134"/>
                    <a:pt x="1" y="1015"/>
                    <a:pt x="560" y="1408"/>
                  </a:cubicBezTo>
                  <a:cubicBezTo>
                    <a:pt x="701" y="1505"/>
                    <a:pt x="854" y="1549"/>
                    <a:pt x="1002" y="1549"/>
                  </a:cubicBezTo>
                  <a:cubicBezTo>
                    <a:pt x="1453" y="1549"/>
                    <a:pt x="1861" y="1146"/>
                    <a:pt x="1763" y="634"/>
                  </a:cubicBezTo>
                  <a:cubicBezTo>
                    <a:pt x="1700" y="267"/>
                    <a:pt x="1377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2"/>
            <p:cNvSpPr/>
            <p:nvPr/>
          </p:nvSpPr>
          <p:spPr>
            <a:xfrm>
              <a:off x="412650" y="3414475"/>
              <a:ext cx="97050" cy="33750"/>
            </a:xfrm>
            <a:custGeom>
              <a:rect b="b" l="l" r="r" t="t"/>
              <a:pathLst>
                <a:path extrusionOk="0" h="1350" w="3882">
                  <a:moveTo>
                    <a:pt x="3282" y="0"/>
                  </a:moveTo>
                  <a:cubicBezTo>
                    <a:pt x="3245" y="0"/>
                    <a:pt x="3205" y="5"/>
                    <a:pt x="3163" y="15"/>
                  </a:cubicBezTo>
                  <a:lnTo>
                    <a:pt x="3151" y="3"/>
                  </a:lnTo>
                  <a:lnTo>
                    <a:pt x="556" y="479"/>
                  </a:lnTo>
                  <a:cubicBezTo>
                    <a:pt x="1" y="568"/>
                    <a:pt x="108" y="1350"/>
                    <a:pt x="597" y="1350"/>
                  </a:cubicBezTo>
                  <a:cubicBezTo>
                    <a:pt x="633" y="1350"/>
                    <a:pt x="671" y="1345"/>
                    <a:pt x="710" y="1337"/>
                  </a:cubicBezTo>
                  <a:lnTo>
                    <a:pt x="3306" y="872"/>
                  </a:lnTo>
                  <a:cubicBezTo>
                    <a:pt x="3882" y="817"/>
                    <a:pt x="3778" y="0"/>
                    <a:pt x="3282" y="0"/>
                  </a:cubicBez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2"/>
            <p:cNvSpPr/>
            <p:nvPr/>
          </p:nvSpPr>
          <p:spPr>
            <a:xfrm>
              <a:off x="369975" y="3479650"/>
              <a:ext cx="46550" cy="38725"/>
            </a:xfrm>
            <a:custGeom>
              <a:rect b="b" l="l" r="r" t="t"/>
              <a:pathLst>
                <a:path extrusionOk="0" h="1549" w="1862">
                  <a:moveTo>
                    <a:pt x="1015" y="1"/>
                  </a:moveTo>
                  <a:cubicBezTo>
                    <a:pt x="967" y="1"/>
                    <a:pt x="919" y="6"/>
                    <a:pt x="870" y="15"/>
                  </a:cubicBezTo>
                  <a:cubicBezTo>
                    <a:pt x="191" y="134"/>
                    <a:pt x="0" y="1015"/>
                    <a:pt x="560" y="1408"/>
                  </a:cubicBezTo>
                  <a:cubicBezTo>
                    <a:pt x="701" y="1505"/>
                    <a:pt x="854" y="1549"/>
                    <a:pt x="1002" y="1549"/>
                  </a:cubicBezTo>
                  <a:cubicBezTo>
                    <a:pt x="1453" y="1549"/>
                    <a:pt x="1861" y="1146"/>
                    <a:pt x="1763" y="635"/>
                  </a:cubicBezTo>
                  <a:cubicBezTo>
                    <a:pt x="1700" y="267"/>
                    <a:pt x="1377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2"/>
            <p:cNvSpPr/>
            <p:nvPr/>
          </p:nvSpPr>
          <p:spPr>
            <a:xfrm>
              <a:off x="423850" y="3468350"/>
              <a:ext cx="93700" cy="33750"/>
            </a:xfrm>
            <a:custGeom>
              <a:rect b="b" l="l" r="r" t="t"/>
              <a:pathLst>
                <a:path extrusionOk="0" h="1350" w="3748">
                  <a:moveTo>
                    <a:pt x="3144" y="1"/>
                  </a:moveTo>
                  <a:cubicBezTo>
                    <a:pt x="3128" y="1"/>
                    <a:pt x="3112" y="2"/>
                    <a:pt x="3096" y="3"/>
                  </a:cubicBezTo>
                  <a:lnTo>
                    <a:pt x="501" y="467"/>
                  </a:lnTo>
                  <a:cubicBezTo>
                    <a:pt x="0" y="619"/>
                    <a:pt x="125" y="1350"/>
                    <a:pt x="620" y="1350"/>
                  </a:cubicBezTo>
                  <a:cubicBezTo>
                    <a:pt x="632" y="1350"/>
                    <a:pt x="643" y="1349"/>
                    <a:pt x="655" y="1348"/>
                  </a:cubicBezTo>
                  <a:lnTo>
                    <a:pt x="3251" y="872"/>
                  </a:lnTo>
                  <a:cubicBezTo>
                    <a:pt x="3747" y="722"/>
                    <a:pt x="3639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2"/>
            <p:cNvSpPr/>
            <p:nvPr/>
          </p:nvSpPr>
          <p:spPr>
            <a:xfrm>
              <a:off x="380400" y="3537175"/>
              <a:ext cx="46600" cy="38650"/>
            </a:xfrm>
            <a:custGeom>
              <a:rect b="b" l="l" r="r" t="t"/>
              <a:pathLst>
                <a:path extrusionOk="0" h="1546" w="1864">
                  <a:moveTo>
                    <a:pt x="1013" y="1"/>
                  </a:moveTo>
                  <a:cubicBezTo>
                    <a:pt x="970" y="1"/>
                    <a:pt x="926" y="5"/>
                    <a:pt x="881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1" y="1546"/>
                    <a:pt x="1008" y="1546"/>
                  </a:cubicBezTo>
                  <a:cubicBezTo>
                    <a:pt x="1454" y="1546"/>
                    <a:pt x="1864" y="1145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2"/>
            <p:cNvSpPr/>
            <p:nvPr/>
          </p:nvSpPr>
          <p:spPr>
            <a:xfrm>
              <a:off x="434075" y="3525850"/>
              <a:ext cx="94400" cy="33725"/>
            </a:xfrm>
            <a:custGeom>
              <a:rect b="b" l="l" r="r" t="t"/>
              <a:pathLst>
                <a:path extrusionOk="0" h="1349" w="3776">
                  <a:moveTo>
                    <a:pt x="3104" y="1"/>
                  </a:moveTo>
                  <a:lnTo>
                    <a:pt x="508" y="477"/>
                  </a:lnTo>
                  <a:cubicBezTo>
                    <a:pt x="0" y="616"/>
                    <a:pt x="119" y="1348"/>
                    <a:pt x="627" y="1348"/>
                  </a:cubicBezTo>
                  <a:cubicBezTo>
                    <a:pt x="643" y="1348"/>
                    <a:pt x="659" y="1348"/>
                    <a:pt x="675" y="1346"/>
                  </a:cubicBezTo>
                  <a:lnTo>
                    <a:pt x="3271" y="882"/>
                  </a:lnTo>
                  <a:cubicBezTo>
                    <a:pt x="3775" y="744"/>
                    <a:pt x="3661" y="10"/>
                    <a:pt x="3162" y="10"/>
                  </a:cubicBezTo>
                  <a:cubicBezTo>
                    <a:pt x="3143" y="10"/>
                    <a:pt x="3124" y="11"/>
                    <a:pt x="3104" y="13"/>
                  </a:cubicBezTo>
                  <a:lnTo>
                    <a:pt x="3104" y="1"/>
                  </a:ln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2"/>
            <p:cNvSpPr/>
            <p:nvPr/>
          </p:nvSpPr>
          <p:spPr>
            <a:xfrm>
              <a:off x="336925" y="3776475"/>
              <a:ext cx="193225" cy="173675"/>
            </a:xfrm>
            <a:custGeom>
              <a:rect b="b" l="l" r="r" t="t"/>
              <a:pathLst>
                <a:path extrusionOk="0" h="6947" w="7729">
                  <a:moveTo>
                    <a:pt x="3896" y="1"/>
                  </a:moveTo>
                  <a:cubicBezTo>
                    <a:pt x="2865" y="1"/>
                    <a:pt x="1848" y="470"/>
                    <a:pt x="1180" y="1346"/>
                  </a:cubicBezTo>
                  <a:lnTo>
                    <a:pt x="6918" y="4978"/>
                  </a:lnTo>
                  <a:cubicBezTo>
                    <a:pt x="7728" y="3406"/>
                    <a:pt x="7204" y="1477"/>
                    <a:pt x="5704" y="525"/>
                  </a:cubicBezTo>
                  <a:cubicBezTo>
                    <a:pt x="5144" y="171"/>
                    <a:pt x="4517" y="1"/>
                    <a:pt x="3896" y="1"/>
                  </a:cubicBezTo>
                  <a:close/>
                  <a:moveTo>
                    <a:pt x="775" y="1989"/>
                  </a:moveTo>
                  <a:cubicBezTo>
                    <a:pt x="1" y="3561"/>
                    <a:pt x="489" y="5478"/>
                    <a:pt x="1954" y="6418"/>
                  </a:cubicBezTo>
                  <a:cubicBezTo>
                    <a:pt x="2522" y="6775"/>
                    <a:pt x="3157" y="6947"/>
                    <a:pt x="3787" y="6947"/>
                  </a:cubicBezTo>
                  <a:cubicBezTo>
                    <a:pt x="4818" y="6947"/>
                    <a:pt x="5833" y="6486"/>
                    <a:pt x="6514" y="5621"/>
                  </a:cubicBezTo>
                  <a:lnTo>
                    <a:pt x="775" y="1989"/>
                  </a:ln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2"/>
            <p:cNvSpPr/>
            <p:nvPr/>
          </p:nvSpPr>
          <p:spPr>
            <a:xfrm>
              <a:off x="699475" y="3402925"/>
              <a:ext cx="152125" cy="141100"/>
            </a:xfrm>
            <a:custGeom>
              <a:rect b="b" l="l" r="r" t="t"/>
              <a:pathLst>
                <a:path extrusionOk="0" h="5644" w="6085">
                  <a:moveTo>
                    <a:pt x="3608" y="1"/>
                  </a:moveTo>
                  <a:lnTo>
                    <a:pt x="1215" y="1632"/>
                  </a:lnTo>
                  <a:cubicBezTo>
                    <a:pt x="251" y="2287"/>
                    <a:pt x="1" y="3596"/>
                    <a:pt x="656" y="4561"/>
                  </a:cubicBezTo>
                  <a:lnTo>
                    <a:pt x="763" y="4727"/>
                  </a:lnTo>
                  <a:cubicBezTo>
                    <a:pt x="1172" y="5323"/>
                    <a:pt x="1837" y="5644"/>
                    <a:pt x="2514" y="5644"/>
                  </a:cubicBezTo>
                  <a:cubicBezTo>
                    <a:pt x="2920" y="5644"/>
                    <a:pt x="3330" y="5528"/>
                    <a:pt x="3692" y="5287"/>
                  </a:cubicBezTo>
                  <a:lnTo>
                    <a:pt x="6085" y="3656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2"/>
            <p:cNvSpPr/>
            <p:nvPr/>
          </p:nvSpPr>
          <p:spPr>
            <a:xfrm>
              <a:off x="802175" y="3344700"/>
              <a:ext cx="152125" cy="141000"/>
            </a:xfrm>
            <a:custGeom>
              <a:rect b="b" l="l" r="r" t="t"/>
              <a:pathLst>
                <a:path extrusionOk="0" h="5640" w="6085">
                  <a:moveTo>
                    <a:pt x="3577" y="0"/>
                  </a:moveTo>
                  <a:cubicBezTo>
                    <a:pt x="3169" y="0"/>
                    <a:pt x="2757" y="118"/>
                    <a:pt x="2394" y="365"/>
                  </a:cubicBezTo>
                  <a:lnTo>
                    <a:pt x="0" y="1996"/>
                  </a:lnTo>
                  <a:lnTo>
                    <a:pt x="2489" y="5640"/>
                  </a:lnTo>
                  <a:lnTo>
                    <a:pt x="4870" y="4008"/>
                  </a:lnTo>
                  <a:cubicBezTo>
                    <a:pt x="5834" y="3354"/>
                    <a:pt x="6084" y="2044"/>
                    <a:pt x="5430" y="1091"/>
                  </a:cubicBezTo>
                  <a:lnTo>
                    <a:pt x="5322" y="925"/>
                  </a:lnTo>
                  <a:cubicBezTo>
                    <a:pt x="4914" y="324"/>
                    <a:pt x="4252" y="0"/>
                    <a:pt x="3577" y="0"/>
                  </a:cubicBez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2"/>
            <p:cNvSpPr/>
            <p:nvPr/>
          </p:nvSpPr>
          <p:spPr>
            <a:xfrm>
              <a:off x="655125" y="3694200"/>
              <a:ext cx="268225" cy="266925"/>
            </a:xfrm>
            <a:custGeom>
              <a:rect b="b" l="l" r="r" t="t"/>
              <a:pathLst>
                <a:path extrusionOk="0" h="10677" w="10729">
                  <a:moveTo>
                    <a:pt x="4998" y="0"/>
                  </a:moveTo>
                  <a:cubicBezTo>
                    <a:pt x="4821" y="0"/>
                    <a:pt x="4665" y="134"/>
                    <a:pt x="4644" y="315"/>
                  </a:cubicBezTo>
                  <a:lnTo>
                    <a:pt x="4180" y="3804"/>
                  </a:lnTo>
                  <a:lnTo>
                    <a:pt x="703" y="3340"/>
                  </a:lnTo>
                  <a:cubicBezTo>
                    <a:pt x="688" y="3338"/>
                    <a:pt x="674" y="3337"/>
                    <a:pt x="659" y="3337"/>
                  </a:cubicBezTo>
                  <a:cubicBezTo>
                    <a:pt x="474" y="3337"/>
                    <a:pt x="308" y="3473"/>
                    <a:pt x="286" y="3661"/>
                  </a:cubicBezTo>
                  <a:lnTo>
                    <a:pt x="24" y="5638"/>
                  </a:lnTo>
                  <a:cubicBezTo>
                    <a:pt x="1" y="5840"/>
                    <a:pt x="144" y="6019"/>
                    <a:pt x="346" y="6054"/>
                  </a:cubicBezTo>
                  <a:lnTo>
                    <a:pt x="3823" y="6519"/>
                  </a:lnTo>
                  <a:lnTo>
                    <a:pt x="3358" y="9995"/>
                  </a:lnTo>
                  <a:cubicBezTo>
                    <a:pt x="3334" y="10198"/>
                    <a:pt x="3477" y="10388"/>
                    <a:pt x="3680" y="10412"/>
                  </a:cubicBezTo>
                  <a:lnTo>
                    <a:pt x="5656" y="10674"/>
                  </a:lnTo>
                  <a:cubicBezTo>
                    <a:pt x="5671" y="10676"/>
                    <a:pt x="5686" y="10676"/>
                    <a:pt x="5700" y="10676"/>
                  </a:cubicBezTo>
                  <a:cubicBezTo>
                    <a:pt x="5886" y="10676"/>
                    <a:pt x="6051" y="10540"/>
                    <a:pt x="6073" y="10352"/>
                  </a:cubicBezTo>
                  <a:lnTo>
                    <a:pt x="6537" y="6876"/>
                  </a:lnTo>
                  <a:lnTo>
                    <a:pt x="10014" y="7328"/>
                  </a:lnTo>
                  <a:cubicBezTo>
                    <a:pt x="10029" y="7330"/>
                    <a:pt x="10043" y="7331"/>
                    <a:pt x="10058" y="7331"/>
                  </a:cubicBezTo>
                  <a:cubicBezTo>
                    <a:pt x="10243" y="7331"/>
                    <a:pt x="10409" y="7194"/>
                    <a:pt x="10442" y="7007"/>
                  </a:cubicBezTo>
                  <a:lnTo>
                    <a:pt x="10692" y="5042"/>
                  </a:lnTo>
                  <a:cubicBezTo>
                    <a:pt x="10728" y="4828"/>
                    <a:pt x="10585" y="4649"/>
                    <a:pt x="10371" y="4614"/>
                  </a:cubicBezTo>
                  <a:lnTo>
                    <a:pt x="6894" y="4161"/>
                  </a:lnTo>
                  <a:lnTo>
                    <a:pt x="7359" y="685"/>
                  </a:lnTo>
                  <a:cubicBezTo>
                    <a:pt x="7383" y="470"/>
                    <a:pt x="7240" y="292"/>
                    <a:pt x="7037" y="256"/>
                  </a:cubicBezTo>
                  <a:lnTo>
                    <a:pt x="5061" y="6"/>
                  </a:lnTo>
                  <a:cubicBezTo>
                    <a:pt x="5040" y="2"/>
                    <a:pt x="5019" y="0"/>
                    <a:pt x="4998" y="0"/>
                  </a:cubicBez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2"/>
            <p:cNvSpPr/>
            <p:nvPr/>
          </p:nvSpPr>
          <p:spPr>
            <a:xfrm>
              <a:off x="311925" y="4098700"/>
              <a:ext cx="271200" cy="337250"/>
            </a:xfrm>
            <a:custGeom>
              <a:rect b="b" l="l" r="r" t="t"/>
              <a:pathLst>
                <a:path extrusionOk="0" h="13490" w="10848">
                  <a:moveTo>
                    <a:pt x="4152" y="412"/>
                  </a:moveTo>
                  <a:cubicBezTo>
                    <a:pt x="4441" y="412"/>
                    <a:pt x="4724" y="585"/>
                    <a:pt x="4775" y="971"/>
                  </a:cubicBezTo>
                  <a:cubicBezTo>
                    <a:pt x="4811" y="1161"/>
                    <a:pt x="4751" y="1364"/>
                    <a:pt x="4632" y="1519"/>
                  </a:cubicBezTo>
                  <a:lnTo>
                    <a:pt x="3835" y="1661"/>
                  </a:lnTo>
                  <a:cubicBezTo>
                    <a:pt x="3668" y="1566"/>
                    <a:pt x="3549" y="1411"/>
                    <a:pt x="3501" y="1221"/>
                  </a:cubicBezTo>
                  <a:lnTo>
                    <a:pt x="3501" y="1209"/>
                  </a:lnTo>
                  <a:cubicBezTo>
                    <a:pt x="3386" y="709"/>
                    <a:pt x="3774" y="412"/>
                    <a:pt x="4152" y="412"/>
                  </a:cubicBezTo>
                  <a:close/>
                  <a:moveTo>
                    <a:pt x="7880" y="2723"/>
                  </a:moveTo>
                  <a:cubicBezTo>
                    <a:pt x="8137" y="2723"/>
                    <a:pt x="8365" y="2911"/>
                    <a:pt x="8407" y="3173"/>
                  </a:cubicBezTo>
                  <a:lnTo>
                    <a:pt x="9788" y="10734"/>
                  </a:lnTo>
                  <a:cubicBezTo>
                    <a:pt x="9835" y="11043"/>
                    <a:pt x="9633" y="11329"/>
                    <a:pt x="9335" y="11377"/>
                  </a:cubicBezTo>
                  <a:lnTo>
                    <a:pt x="3073" y="12520"/>
                  </a:lnTo>
                  <a:cubicBezTo>
                    <a:pt x="3042" y="12525"/>
                    <a:pt x="3011" y="12527"/>
                    <a:pt x="2981" y="12527"/>
                  </a:cubicBezTo>
                  <a:cubicBezTo>
                    <a:pt x="2718" y="12527"/>
                    <a:pt x="2483" y="12346"/>
                    <a:pt x="2430" y="12079"/>
                  </a:cubicBezTo>
                  <a:lnTo>
                    <a:pt x="1072" y="4507"/>
                  </a:lnTo>
                  <a:cubicBezTo>
                    <a:pt x="1013" y="4209"/>
                    <a:pt x="1215" y="3924"/>
                    <a:pt x="1513" y="3876"/>
                  </a:cubicBezTo>
                  <a:lnTo>
                    <a:pt x="2263" y="3745"/>
                  </a:lnTo>
                  <a:cubicBezTo>
                    <a:pt x="2295" y="3945"/>
                    <a:pt x="2475" y="4098"/>
                    <a:pt x="2681" y="4098"/>
                  </a:cubicBezTo>
                  <a:cubicBezTo>
                    <a:pt x="2708" y="4098"/>
                    <a:pt x="2735" y="4096"/>
                    <a:pt x="2763" y="4090"/>
                  </a:cubicBezTo>
                  <a:lnTo>
                    <a:pt x="6680" y="3376"/>
                  </a:lnTo>
                  <a:cubicBezTo>
                    <a:pt x="6906" y="3328"/>
                    <a:pt x="7073" y="3102"/>
                    <a:pt x="7025" y="2864"/>
                  </a:cubicBezTo>
                  <a:lnTo>
                    <a:pt x="7776" y="2733"/>
                  </a:lnTo>
                  <a:cubicBezTo>
                    <a:pt x="7811" y="2726"/>
                    <a:pt x="7846" y="2723"/>
                    <a:pt x="7880" y="2723"/>
                  </a:cubicBezTo>
                  <a:close/>
                  <a:moveTo>
                    <a:pt x="4138" y="1"/>
                  </a:moveTo>
                  <a:cubicBezTo>
                    <a:pt x="4073" y="1"/>
                    <a:pt x="4008" y="6"/>
                    <a:pt x="3942" y="18"/>
                  </a:cubicBezTo>
                  <a:cubicBezTo>
                    <a:pt x="3358" y="125"/>
                    <a:pt x="2965" y="697"/>
                    <a:pt x="3073" y="1280"/>
                  </a:cubicBezTo>
                  <a:cubicBezTo>
                    <a:pt x="3108" y="1459"/>
                    <a:pt x="3180" y="1614"/>
                    <a:pt x="3287" y="1757"/>
                  </a:cubicBezTo>
                  <a:lnTo>
                    <a:pt x="2513" y="1900"/>
                  </a:lnTo>
                  <a:cubicBezTo>
                    <a:pt x="2192" y="1959"/>
                    <a:pt x="1989" y="2269"/>
                    <a:pt x="2037" y="2578"/>
                  </a:cubicBezTo>
                  <a:lnTo>
                    <a:pt x="2096" y="2864"/>
                  </a:lnTo>
                  <a:lnTo>
                    <a:pt x="798" y="3102"/>
                  </a:lnTo>
                  <a:cubicBezTo>
                    <a:pt x="322" y="3185"/>
                    <a:pt x="1" y="3650"/>
                    <a:pt x="84" y="4138"/>
                  </a:cubicBezTo>
                  <a:lnTo>
                    <a:pt x="1668" y="12770"/>
                  </a:lnTo>
                  <a:cubicBezTo>
                    <a:pt x="1741" y="13190"/>
                    <a:pt x="2110" y="13489"/>
                    <a:pt x="2531" y="13489"/>
                  </a:cubicBezTo>
                  <a:cubicBezTo>
                    <a:pt x="2588" y="13489"/>
                    <a:pt x="2646" y="13484"/>
                    <a:pt x="2703" y="13472"/>
                  </a:cubicBezTo>
                  <a:lnTo>
                    <a:pt x="10050" y="12139"/>
                  </a:lnTo>
                  <a:cubicBezTo>
                    <a:pt x="10526" y="12044"/>
                    <a:pt x="10847" y="11579"/>
                    <a:pt x="10764" y="11091"/>
                  </a:cubicBezTo>
                  <a:lnTo>
                    <a:pt x="9180" y="2459"/>
                  </a:lnTo>
                  <a:cubicBezTo>
                    <a:pt x="9107" y="2029"/>
                    <a:pt x="8737" y="1728"/>
                    <a:pt x="8317" y="1728"/>
                  </a:cubicBezTo>
                  <a:cubicBezTo>
                    <a:pt x="8260" y="1728"/>
                    <a:pt x="8202" y="1733"/>
                    <a:pt x="8145" y="1745"/>
                  </a:cubicBezTo>
                  <a:lnTo>
                    <a:pt x="6859" y="1995"/>
                  </a:lnTo>
                  <a:lnTo>
                    <a:pt x="6811" y="1709"/>
                  </a:lnTo>
                  <a:cubicBezTo>
                    <a:pt x="6758" y="1434"/>
                    <a:pt x="6509" y="1235"/>
                    <a:pt x="6237" y="1235"/>
                  </a:cubicBezTo>
                  <a:cubicBezTo>
                    <a:pt x="6202" y="1235"/>
                    <a:pt x="6167" y="1238"/>
                    <a:pt x="6132" y="1245"/>
                  </a:cubicBezTo>
                  <a:lnTo>
                    <a:pt x="5180" y="1411"/>
                  </a:lnTo>
                  <a:cubicBezTo>
                    <a:pt x="5228" y="1245"/>
                    <a:pt x="5240" y="1066"/>
                    <a:pt x="5216" y="887"/>
                  </a:cubicBezTo>
                  <a:cubicBezTo>
                    <a:pt x="5110" y="369"/>
                    <a:pt x="4656" y="1"/>
                    <a:pt x="4138" y="1"/>
                  </a:cubicBez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2"/>
            <p:cNvSpPr/>
            <p:nvPr/>
          </p:nvSpPr>
          <p:spPr>
            <a:xfrm>
              <a:off x="360150" y="4220000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5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88" y="259"/>
                    <a:pt x="1367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2"/>
            <p:cNvSpPr/>
            <p:nvPr/>
          </p:nvSpPr>
          <p:spPr>
            <a:xfrm>
              <a:off x="413075" y="4208650"/>
              <a:ext cx="96125" cy="33625"/>
            </a:xfrm>
            <a:custGeom>
              <a:rect b="b" l="l" r="r" t="t"/>
              <a:pathLst>
                <a:path extrusionOk="0" h="1345" w="3845">
                  <a:moveTo>
                    <a:pt x="3258" y="1"/>
                  </a:moveTo>
                  <a:cubicBezTo>
                    <a:pt x="3223" y="1"/>
                    <a:pt x="3185" y="5"/>
                    <a:pt x="3146" y="14"/>
                  </a:cubicBezTo>
                  <a:lnTo>
                    <a:pt x="3134" y="14"/>
                  </a:lnTo>
                  <a:lnTo>
                    <a:pt x="539" y="478"/>
                  </a:lnTo>
                  <a:cubicBezTo>
                    <a:pt x="1" y="579"/>
                    <a:pt x="106" y="1345"/>
                    <a:pt x="597" y="1345"/>
                  </a:cubicBezTo>
                  <a:cubicBezTo>
                    <a:pt x="628" y="1345"/>
                    <a:pt x="660" y="1342"/>
                    <a:pt x="693" y="1335"/>
                  </a:cubicBezTo>
                  <a:lnTo>
                    <a:pt x="3289" y="871"/>
                  </a:lnTo>
                  <a:cubicBezTo>
                    <a:pt x="3844" y="793"/>
                    <a:pt x="3747" y="1"/>
                    <a:pt x="3258" y="1"/>
                  </a:cubicBez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2"/>
            <p:cNvSpPr/>
            <p:nvPr/>
          </p:nvSpPr>
          <p:spPr>
            <a:xfrm>
              <a:off x="369975" y="4273875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5"/>
                    <a:pt x="870" y="12"/>
                  </a:cubicBezTo>
                  <a:cubicBezTo>
                    <a:pt x="191" y="131"/>
                    <a:pt x="0" y="1012"/>
                    <a:pt x="560" y="1405"/>
                  </a:cubicBezTo>
                  <a:cubicBezTo>
                    <a:pt x="701" y="1502"/>
                    <a:pt x="854" y="1546"/>
                    <a:pt x="1002" y="1546"/>
                  </a:cubicBezTo>
                  <a:cubicBezTo>
                    <a:pt x="1453" y="1546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2"/>
            <p:cNvSpPr/>
            <p:nvPr/>
          </p:nvSpPr>
          <p:spPr>
            <a:xfrm>
              <a:off x="423850" y="4262500"/>
              <a:ext cx="93700" cy="33750"/>
            </a:xfrm>
            <a:custGeom>
              <a:rect b="b" l="l" r="r" t="t"/>
              <a:pathLst>
                <a:path extrusionOk="0" h="1350" w="3748">
                  <a:moveTo>
                    <a:pt x="3144" y="1"/>
                  </a:moveTo>
                  <a:cubicBezTo>
                    <a:pt x="3128" y="1"/>
                    <a:pt x="3112" y="1"/>
                    <a:pt x="3096" y="3"/>
                  </a:cubicBezTo>
                  <a:lnTo>
                    <a:pt x="501" y="467"/>
                  </a:lnTo>
                  <a:cubicBezTo>
                    <a:pt x="0" y="618"/>
                    <a:pt x="125" y="1349"/>
                    <a:pt x="620" y="1349"/>
                  </a:cubicBezTo>
                  <a:cubicBezTo>
                    <a:pt x="632" y="1349"/>
                    <a:pt x="643" y="1349"/>
                    <a:pt x="655" y="1348"/>
                  </a:cubicBezTo>
                  <a:lnTo>
                    <a:pt x="3251" y="872"/>
                  </a:lnTo>
                  <a:cubicBezTo>
                    <a:pt x="3747" y="722"/>
                    <a:pt x="3639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2"/>
            <p:cNvSpPr/>
            <p:nvPr/>
          </p:nvSpPr>
          <p:spPr>
            <a:xfrm>
              <a:off x="380400" y="4331350"/>
              <a:ext cx="46600" cy="38925"/>
            </a:xfrm>
            <a:custGeom>
              <a:rect b="b" l="l" r="r" t="t"/>
              <a:pathLst>
                <a:path extrusionOk="0" h="1557" w="1864">
                  <a:moveTo>
                    <a:pt x="1009" y="0"/>
                  </a:moveTo>
                  <a:cubicBezTo>
                    <a:pt x="967" y="0"/>
                    <a:pt x="924" y="4"/>
                    <a:pt x="881" y="11"/>
                  </a:cubicBezTo>
                  <a:cubicBezTo>
                    <a:pt x="191" y="130"/>
                    <a:pt x="0" y="1011"/>
                    <a:pt x="572" y="1416"/>
                  </a:cubicBezTo>
                  <a:cubicBezTo>
                    <a:pt x="710" y="1513"/>
                    <a:pt x="860" y="1556"/>
                    <a:pt x="1007" y="1556"/>
                  </a:cubicBezTo>
                  <a:cubicBezTo>
                    <a:pt x="1454" y="1556"/>
                    <a:pt x="1864" y="1153"/>
                    <a:pt x="1774" y="642"/>
                  </a:cubicBezTo>
                  <a:cubicBezTo>
                    <a:pt x="1699" y="268"/>
                    <a:pt x="1376" y="0"/>
                    <a:pt x="1009" y="0"/>
                  </a:cubicBez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2"/>
            <p:cNvSpPr/>
            <p:nvPr/>
          </p:nvSpPr>
          <p:spPr>
            <a:xfrm>
              <a:off x="433950" y="4319900"/>
              <a:ext cx="94725" cy="33875"/>
            </a:xfrm>
            <a:custGeom>
              <a:rect b="b" l="l" r="r" t="t"/>
              <a:pathLst>
                <a:path extrusionOk="0" h="1355" w="3789">
                  <a:moveTo>
                    <a:pt x="3177" y="0"/>
                  </a:moveTo>
                  <a:cubicBezTo>
                    <a:pt x="3155" y="0"/>
                    <a:pt x="3132" y="2"/>
                    <a:pt x="3109" y="5"/>
                  </a:cubicBezTo>
                  <a:lnTo>
                    <a:pt x="513" y="481"/>
                  </a:lnTo>
                  <a:cubicBezTo>
                    <a:pt x="0" y="606"/>
                    <a:pt x="110" y="1355"/>
                    <a:pt x="612" y="1355"/>
                  </a:cubicBezTo>
                  <a:cubicBezTo>
                    <a:pt x="634" y="1355"/>
                    <a:pt x="656" y="1353"/>
                    <a:pt x="680" y="1350"/>
                  </a:cubicBezTo>
                  <a:lnTo>
                    <a:pt x="3276" y="886"/>
                  </a:lnTo>
                  <a:cubicBezTo>
                    <a:pt x="3789" y="749"/>
                    <a:pt x="3679" y="0"/>
                    <a:pt x="3177" y="0"/>
                  </a:cubicBez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2"/>
            <p:cNvSpPr/>
            <p:nvPr/>
          </p:nvSpPr>
          <p:spPr>
            <a:xfrm>
              <a:off x="336050" y="4570700"/>
              <a:ext cx="194100" cy="174025"/>
            </a:xfrm>
            <a:custGeom>
              <a:rect b="b" l="l" r="r" t="t"/>
              <a:pathLst>
                <a:path extrusionOk="0" h="6961" w="7764">
                  <a:moveTo>
                    <a:pt x="3921" y="1"/>
                  </a:moveTo>
                  <a:cubicBezTo>
                    <a:pt x="2893" y="1"/>
                    <a:pt x="1881" y="469"/>
                    <a:pt x="1215" y="1343"/>
                  </a:cubicBezTo>
                  <a:lnTo>
                    <a:pt x="6953" y="4975"/>
                  </a:lnTo>
                  <a:cubicBezTo>
                    <a:pt x="7763" y="3403"/>
                    <a:pt x="7239" y="1474"/>
                    <a:pt x="5739" y="534"/>
                  </a:cubicBezTo>
                  <a:cubicBezTo>
                    <a:pt x="5177" y="174"/>
                    <a:pt x="4546" y="1"/>
                    <a:pt x="3921" y="1"/>
                  </a:cubicBezTo>
                  <a:close/>
                  <a:moveTo>
                    <a:pt x="810" y="1986"/>
                  </a:moveTo>
                  <a:cubicBezTo>
                    <a:pt x="0" y="3558"/>
                    <a:pt x="524" y="5487"/>
                    <a:pt x="2012" y="6427"/>
                  </a:cubicBezTo>
                  <a:cubicBezTo>
                    <a:pt x="2575" y="6787"/>
                    <a:pt x="3207" y="6960"/>
                    <a:pt x="3834" y="6960"/>
                  </a:cubicBezTo>
                  <a:cubicBezTo>
                    <a:pt x="4865" y="6960"/>
                    <a:pt x="5882" y="6492"/>
                    <a:pt x="6549" y="5618"/>
                  </a:cubicBezTo>
                  <a:lnTo>
                    <a:pt x="810" y="1986"/>
                  </a:ln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2"/>
            <p:cNvSpPr/>
            <p:nvPr/>
          </p:nvSpPr>
          <p:spPr>
            <a:xfrm>
              <a:off x="699475" y="4197375"/>
              <a:ext cx="152125" cy="141000"/>
            </a:xfrm>
            <a:custGeom>
              <a:rect b="b" l="l" r="r" t="t"/>
              <a:pathLst>
                <a:path extrusionOk="0" h="5640" w="6085">
                  <a:moveTo>
                    <a:pt x="3608" y="0"/>
                  </a:moveTo>
                  <a:lnTo>
                    <a:pt x="1215" y="1632"/>
                  </a:lnTo>
                  <a:cubicBezTo>
                    <a:pt x="251" y="2286"/>
                    <a:pt x="1" y="3596"/>
                    <a:pt x="656" y="4560"/>
                  </a:cubicBezTo>
                  <a:lnTo>
                    <a:pt x="763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2"/>
                    <a:pt x="3692" y="5275"/>
                  </a:cubicBezTo>
                  <a:lnTo>
                    <a:pt x="6085" y="3644"/>
                  </a:lnTo>
                  <a:lnTo>
                    <a:pt x="3608" y="0"/>
                  </a:ln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2"/>
            <p:cNvSpPr/>
            <p:nvPr/>
          </p:nvSpPr>
          <p:spPr>
            <a:xfrm>
              <a:off x="802175" y="4138825"/>
              <a:ext cx="152125" cy="141025"/>
            </a:xfrm>
            <a:custGeom>
              <a:rect b="b" l="l" r="r" t="t"/>
              <a:pathLst>
                <a:path extrusionOk="0" h="5641" w="6085">
                  <a:moveTo>
                    <a:pt x="3577" y="1"/>
                  </a:moveTo>
                  <a:cubicBezTo>
                    <a:pt x="3169" y="1"/>
                    <a:pt x="2757" y="119"/>
                    <a:pt x="2394" y="366"/>
                  </a:cubicBezTo>
                  <a:lnTo>
                    <a:pt x="0" y="1997"/>
                  </a:lnTo>
                  <a:lnTo>
                    <a:pt x="2489" y="5640"/>
                  </a:lnTo>
                  <a:lnTo>
                    <a:pt x="4870" y="4009"/>
                  </a:lnTo>
                  <a:cubicBezTo>
                    <a:pt x="5834" y="3354"/>
                    <a:pt x="6084" y="2045"/>
                    <a:pt x="5430" y="1092"/>
                  </a:cubicBezTo>
                  <a:lnTo>
                    <a:pt x="5322" y="926"/>
                  </a:lnTo>
                  <a:cubicBezTo>
                    <a:pt x="4914" y="325"/>
                    <a:pt x="4252" y="1"/>
                    <a:pt x="3577" y="1"/>
                  </a:cubicBez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2"/>
            <p:cNvSpPr/>
            <p:nvPr/>
          </p:nvSpPr>
          <p:spPr>
            <a:xfrm>
              <a:off x="654825" y="4488350"/>
              <a:ext cx="268225" cy="266925"/>
            </a:xfrm>
            <a:custGeom>
              <a:rect b="b" l="l" r="r" t="t"/>
              <a:pathLst>
                <a:path extrusionOk="0" h="10677" w="10729">
                  <a:moveTo>
                    <a:pt x="5011" y="0"/>
                  </a:moveTo>
                  <a:cubicBezTo>
                    <a:pt x="4833" y="0"/>
                    <a:pt x="4677" y="135"/>
                    <a:pt x="4656" y="327"/>
                  </a:cubicBezTo>
                  <a:lnTo>
                    <a:pt x="4192" y="3804"/>
                  </a:lnTo>
                  <a:lnTo>
                    <a:pt x="715" y="3339"/>
                  </a:lnTo>
                  <a:cubicBezTo>
                    <a:pt x="700" y="3338"/>
                    <a:pt x="686" y="3337"/>
                    <a:pt x="671" y="3337"/>
                  </a:cubicBezTo>
                  <a:cubicBezTo>
                    <a:pt x="486" y="3337"/>
                    <a:pt x="320" y="3473"/>
                    <a:pt x="298" y="3661"/>
                  </a:cubicBezTo>
                  <a:lnTo>
                    <a:pt x="36" y="5637"/>
                  </a:lnTo>
                  <a:cubicBezTo>
                    <a:pt x="1" y="5840"/>
                    <a:pt x="144" y="6030"/>
                    <a:pt x="358" y="6054"/>
                  </a:cubicBezTo>
                  <a:lnTo>
                    <a:pt x="3835" y="6518"/>
                  </a:lnTo>
                  <a:lnTo>
                    <a:pt x="3370" y="9995"/>
                  </a:lnTo>
                  <a:cubicBezTo>
                    <a:pt x="3346" y="10197"/>
                    <a:pt x="3489" y="10388"/>
                    <a:pt x="3692" y="10412"/>
                  </a:cubicBezTo>
                  <a:lnTo>
                    <a:pt x="5668" y="10674"/>
                  </a:lnTo>
                  <a:cubicBezTo>
                    <a:pt x="5683" y="10675"/>
                    <a:pt x="5698" y="10676"/>
                    <a:pt x="5712" y="10676"/>
                  </a:cubicBezTo>
                  <a:cubicBezTo>
                    <a:pt x="5898" y="10676"/>
                    <a:pt x="6063" y="10540"/>
                    <a:pt x="6085" y="10352"/>
                  </a:cubicBezTo>
                  <a:lnTo>
                    <a:pt x="6549" y="6876"/>
                  </a:lnTo>
                  <a:lnTo>
                    <a:pt x="10026" y="7328"/>
                  </a:lnTo>
                  <a:cubicBezTo>
                    <a:pt x="10046" y="7331"/>
                    <a:pt x="10065" y="7333"/>
                    <a:pt x="10084" y="7333"/>
                  </a:cubicBezTo>
                  <a:cubicBezTo>
                    <a:pt x="10264" y="7333"/>
                    <a:pt x="10421" y="7189"/>
                    <a:pt x="10443" y="7007"/>
                  </a:cubicBezTo>
                  <a:lnTo>
                    <a:pt x="10704" y="5042"/>
                  </a:lnTo>
                  <a:cubicBezTo>
                    <a:pt x="10728" y="4828"/>
                    <a:pt x="10585" y="4649"/>
                    <a:pt x="10383" y="4613"/>
                  </a:cubicBezTo>
                  <a:lnTo>
                    <a:pt x="6906" y="4161"/>
                  </a:lnTo>
                  <a:lnTo>
                    <a:pt x="7359" y="684"/>
                  </a:lnTo>
                  <a:cubicBezTo>
                    <a:pt x="7395" y="470"/>
                    <a:pt x="7252" y="291"/>
                    <a:pt x="7037" y="256"/>
                  </a:cubicBezTo>
                  <a:lnTo>
                    <a:pt x="5073" y="6"/>
                  </a:lnTo>
                  <a:cubicBezTo>
                    <a:pt x="5052" y="2"/>
                    <a:pt x="5031" y="0"/>
                    <a:pt x="5011" y="0"/>
                  </a:cubicBezTo>
                  <a:close/>
                </a:path>
              </a:pathLst>
            </a:custGeom>
            <a:solidFill>
              <a:srgbClr val="D9D9D9">
                <a:alpha val="274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05" name="Google Shape;505;p2"/>
          <p:cNvSpPr txBox="1"/>
          <p:nvPr>
            <p:ph type="ctrTitle"/>
          </p:nvPr>
        </p:nvSpPr>
        <p:spPr>
          <a:xfrm>
            <a:off x="1814700" y="1708775"/>
            <a:ext cx="5514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06" name="Google Shape;506;p2"/>
          <p:cNvSpPr txBox="1"/>
          <p:nvPr>
            <p:ph idx="1" type="subTitle"/>
          </p:nvPr>
        </p:nvSpPr>
        <p:spPr>
          <a:xfrm>
            <a:off x="1918200" y="3761375"/>
            <a:ext cx="5307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184" name="Shape 2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85" name="Google Shape;2185;p11"/>
          <p:cNvGrpSpPr/>
          <p:nvPr/>
        </p:nvGrpSpPr>
        <p:grpSpPr>
          <a:xfrm>
            <a:off x="58777" y="98419"/>
            <a:ext cx="9026433" cy="1461087"/>
            <a:chOff x="58777" y="98419"/>
            <a:chExt cx="9026433" cy="1461087"/>
          </a:xfrm>
        </p:grpSpPr>
        <p:sp>
          <p:nvSpPr>
            <p:cNvPr id="2186" name="Google Shape;2186;p11"/>
            <p:cNvSpPr/>
            <p:nvPr/>
          </p:nvSpPr>
          <p:spPr>
            <a:xfrm>
              <a:off x="8256418" y="98419"/>
              <a:ext cx="349515" cy="436120"/>
            </a:xfrm>
            <a:custGeom>
              <a:rect b="b" l="l" r="r" t="t"/>
              <a:pathLst>
                <a:path extrusionOk="0" h="13521" w="10836">
                  <a:moveTo>
                    <a:pt x="4145" y="435"/>
                  </a:moveTo>
                  <a:cubicBezTo>
                    <a:pt x="4431" y="435"/>
                    <a:pt x="4712" y="607"/>
                    <a:pt x="4763" y="994"/>
                  </a:cubicBezTo>
                  <a:cubicBezTo>
                    <a:pt x="4799" y="1196"/>
                    <a:pt x="4751" y="1387"/>
                    <a:pt x="4620" y="1541"/>
                  </a:cubicBezTo>
                  <a:lnTo>
                    <a:pt x="3822" y="1684"/>
                  </a:lnTo>
                  <a:cubicBezTo>
                    <a:pt x="3656" y="1589"/>
                    <a:pt x="3537" y="1422"/>
                    <a:pt x="3501" y="1232"/>
                  </a:cubicBezTo>
                  <a:cubicBezTo>
                    <a:pt x="3386" y="732"/>
                    <a:pt x="3770" y="435"/>
                    <a:pt x="4145" y="435"/>
                  </a:cubicBezTo>
                  <a:close/>
                  <a:moveTo>
                    <a:pt x="7834" y="2749"/>
                  </a:moveTo>
                  <a:cubicBezTo>
                    <a:pt x="8105" y="2749"/>
                    <a:pt x="8340" y="2930"/>
                    <a:pt x="8383" y="3208"/>
                  </a:cubicBezTo>
                  <a:lnTo>
                    <a:pt x="9776" y="10769"/>
                  </a:lnTo>
                  <a:cubicBezTo>
                    <a:pt x="9823" y="11066"/>
                    <a:pt x="9621" y="11352"/>
                    <a:pt x="9323" y="11400"/>
                  </a:cubicBezTo>
                  <a:lnTo>
                    <a:pt x="3060" y="12543"/>
                  </a:lnTo>
                  <a:cubicBezTo>
                    <a:pt x="3025" y="12550"/>
                    <a:pt x="2990" y="12553"/>
                    <a:pt x="2956" y="12553"/>
                  </a:cubicBezTo>
                  <a:cubicBezTo>
                    <a:pt x="2699" y="12553"/>
                    <a:pt x="2471" y="12365"/>
                    <a:pt x="2429" y="12102"/>
                  </a:cubicBezTo>
                  <a:lnTo>
                    <a:pt x="1048" y="4530"/>
                  </a:lnTo>
                  <a:cubicBezTo>
                    <a:pt x="989" y="4232"/>
                    <a:pt x="1191" y="3958"/>
                    <a:pt x="1489" y="3899"/>
                  </a:cubicBezTo>
                  <a:lnTo>
                    <a:pt x="2239" y="3768"/>
                  </a:lnTo>
                  <a:cubicBezTo>
                    <a:pt x="2270" y="3977"/>
                    <a:pt x="2449" y="4122"/>
                    <a:pt x="2653" y="4122"/>
                  </a:cubicBezTo>
                  <a:cubicBezTo>
                    <a:pt x="2681" y="4122"/>
                    <a:pt x="2710" y="4119"/>
                    <a:pt x="2739" y="4113"/>
                  </a:cubicBezTo>
                  <a:lnTo>
                    <a:pt x="6656" y="3399"/>
                  </a:lnTo>
                  <a:cubicBezTo>
                    <a:pt x="6882" y="3363"/>
                    <a:pt x="7049" y="3125"/>
                    <a:pt x="7001" y="2899"/>
                  </a:cubicBezTo>
                  <a:lnTo>
                    <a:pt x="7740" y="2756"/>
                  </a:lnTo>
                  <a:cubicBezTo>
                    <a:pt x="7771" y="2751"/>
                    <a:pt x="7803" y="2749"/>
                    <a:pt x="7834" y="2749"/>
                  </a:cubicBezTo>
                  <a:close/>
                  <a:moveTo>
                    <a:pt x="4133" y="0"/>
                  </a:moveTo>
                  <a:cubicBezTo>
                    <a:pt x="4070" y="0"/>
                    <a:pt x="4006" y="6"/>
                    <a:pt x="3942" y="17"/>
                  </a:cubicBezTo>
                  <a:cubicBezTo>
                    <a:pt x="3334" y="136"/>
                    <a:pt x="2941" y="708"/>
                    <a:pt x="3072" y="1303"/>
                  </a:cubicBezTo>
                  <a:cubicBezTo>
                    <a:pt x="3096" y="1482"/>
                    <a:pt x="3168" y="1649"/>
                    <a:pt x="3287" y="1779"/>
                  </a:cubicBezTo>
                  <a:lnTo>
                    <a:pt x="2501" y="1922"/>
                  </a:lnTo>
                  <a:cubicBezTo>
                    <a:pt x="2191" y="1982"/>
                    <a:pt x="1977" y="2291"/>
                    <a:pt x="2037" y="2613"/>
                  </a:cubicBezTo>
                  <a:lnTo>
                    <a:pt x="2084" y="2887"/>
                  </a:lnTo>
                  <a:lnTo>
                    <a:pt x="798" y="3125"/>
                  </a:lnTo>
                  <a:cubicBezTo>
                    <a:pt x="310" y="3208"/>
                    <a:pt x="1" y="3673"/>
                    <a:pt x="84" y="4149"/>
                  </a:cubicBezTo>
                  <a:lnTo>
                    <a:pt x="1656" y="12781"/>
                  </a:lnTo>
                  <a:cubicBezTo>
                    <a:pt x="1741" y="13217"/>
                    <a:pt x="2111" y="13520"/>
                    <a:pt x="2537" y="13520"/>
                  </a:cubicBezTo>
                  <a:cubicBezTo>
                    <a:pt x="2588" y="13520"/>
                    <a:pt x="2640" y="13516"/>
                    <a:pt x="2691" y="13507"/>
                  </a:cubicBezTo>
                  <a:lnTo>
                    <a:pt x="10026" y="12162"/>
                  </a:lnTo>
                  <a:cubicBezTo>
                    <a:pt x="10514" y="12066"/>
                    <a:pt x="10835" y="11602"/>
                    <a:pt x="10740" y="11126"/>
                  </a:cubicBezTo>
                  <a:lnTo>
                    <a:pt x="9168" y="2494"/>
                  </a:lnTo>
                  <a:cubicBezTo>
                    <a:pt x="9095" y="2064"/>
                    <a:pt x="8725" y="1763"/>
                    <a:pt x="8304" y="1763"/>
                  </a:cubicBezTo>
                  <a:cubicBezTo>
                    <a:pt x="8248" y="1763"/>
                    <a:pt x="8190" y="1768"/>
                    <a:pt x="8133" y="1779"/>
                  </a:cubicBezTo>
                  <a:lnTo>
                    <a:pt x="6859" y="2018"/>
                  </a:lnTo>
                  <a:lnTo>
                    <a:pt x="6799" y="1744"/>
                  </a:lnTo>
                  <a:cubicBezTo>
                    <a:pt x="6746" y="1458"/>
                    <a:pt x="6506" y="1258"/>
                    <a:pt x="6228" y="1258"/>
                  </a:cubicBezTo>
                  <a:cubicBezTo>
                    <a:pt x="6192" y="1258"/>
                    <a:pt x="6157" y="1261"/>
                    <a:pt x="6120" y="1268"/>
                  </a:cubicBezTo>
                  <a:lnTo>
                    <a:pt x="5168" y="1434"/>
                  </a:lnTo>
                  <a:cubicBezTo>
                    <a:pt x="5227" y="1268"/>
                    <a:pt x="5239" y="1089"/>
                    <a:pt x="5204" y="922"/>
                  </a:cubicBezTo>
                  <a:cubicBezTo>
                    <a:pt x="5119" y="381"/>
                    <a:pt x="4655" y="0"/>
                    <a:pt x="413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7" name="Google Shape;2187;p11"/>
            <p:cNvSpPr/>
            <p:nvPr/>
          </p:nvSpPr>
          <p:spPr>
            <a:xfrm>
              <a:off x="8318251" y="255566"/>
              <a:ext cx="60156" cy="49898"/>
            </a:xfrm>
            <a:custGeom>
              <a:rect b="b" l="l" r="r" t="t"/>
              <a:pathLst>
                <a:path extrusionOk="0" h="1547" w="1865">
                  <a:moveTo>
                    <a:pt x="1027" y="1"/>
                  </a:moveTo>
                  <a:cubicBezTo>
                    <a:pt x="979" y="1"/>
                    <a:pt x="930" y="5"/>
                    <a:pt x="882" y="15"/>
                  </a:cubicBezTo>
                  <a:cubicBezTo>
                    <a:pt x="191" y="134"/>
                    <a:pt x="0" y="1015"/>
                    <a:pt x="572" y="1408"/>
                  </a:cubicBezTo>
                  <a:cubicBezTo>
                    <a:pt x="709" y="1504"/>
                    <a:pt x="857" y="1547"/>
                    <a:pt x="1002" y="1547"/>
                  </a:cubicBezTo>
                  <a:cubicBezTo>
                    <a:pt x="1451" y="1547"/>
                    <a:pt x="1864" y="1138"/>
                    <a:pt x="1775" y="634"/>
                  </a:cubicBezTo>
                  <a:cubicBezTo>
                    <a:pt x="1701" y="266"/>
                    <a:pt x="1386" y="1"/>
                    <a:pt x="102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8" name="Google Shape;2188;p11"/>
            <p:cNvSpPr/>
            <p:nvPr/>
          </p:nvSpPr>
          <p:spPr>
            <a:xfrm>
              <a:off x="8386792" y="241019"/>
              <a:ext cx="124149" cy="43706"/>
            </a:xfrm>
            <a:custGeom>
              <a:rect b="b" l="l" r="r" t="t"/>
              <a:pathLst>
                <a:path extrusionOk="0" h="1355" w="3849">
                  <a:moveTo>
                    <a:pt x="3252" y="1"/>
                  </a:moveTo>
                  <a:cubicBezTo>
                    <a:pt x="3216" y="1"/>
                    <a:pt x="3178" y="5"/>
                    <a:pt x="3138" y="14"/>
                  </a:cubicBezTo>
                  <a:lnTo>
                    <a:pt x="542" y="490"/>
                  </a:lnTo>
                  <a:cubicBezTo>
                    <a:pt x="1" y="580"/>
                    <a:pt x="112" y="1354"/>
                    <a:pt x="611" y="1354"/>
                  </a:cubicBezTo>
                  <a:cubicBezTo>
                    <a:pt x="638" y="1354"/>
                    <a:pt x="667" y="1352"/>
                    <a:pt x="697" y="1347"/>
                  </a:cubicBezTo>
                  <a:lnTo>
                    <a:pt x="3293" y="871"/>
                  </a:lnTo>
                  <a:cubicBezTo>
                    <a:pt x="3848" y="793"/>
                    <a:pt x="3751" y="1"/>
                    <a:pt x="325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9" name="Google Shape;2189;p11"/>
            <p:cNvSpPr/>
            <p:nvPr/>
          </p:nvSpPr>
          <p:spPr>
            <a:xfrm>
              <a:off x="8330927" y="325172"/>
              <a:ext cx="60156" cy="49866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0" name="Google Shape;2190;p11"/>
            <p:cNvSpPr/>
            <p:nvPr/>
          </p:nvSpPr>
          <p:spPr>
            <a:xfrm>
              <a:off x="8400436" y="310528"/>
              <a:ext cx="121376" cy="43512"/>
            </a:xfrm>
            <a:custGeom>
              <a:rect b="b" l="l" r="r" t="t"/>
              <a:pathLst>
                <a:path extrusionOk="0" h="1349" w="3763">
                  <a:moveTo>
                    <a:pt x="3132" y="0"/>
                  </a:moveTo>
                  <a:cubicBezTo>
                    <a:pt x="3120" y="0"/>
                    <a:pt x="3108" y="1"/>
                    <a:pt x="3096" y="2"/>
                  </a:cubicBezTo>
                  <a:lnTo>
                    <a:pt x="500" y="478"/>
                  </a:lnTo>
                  <a:cubicBezTo>
                    <a:pt x="0" y="618"/>
                    <a:pt x="125" y="1348"/>
                    <a:pt x="631" y="1348"/>
                  </a:cubicBezTo>
                  <a:cubicBezTo>
                    <a:pt x="643" y="1348"/>
                    <a:pt x="655" y="1348"/>
                    <a:pt x="667" y="1347"/>
                  </a:cubicBezTo>
                  <a:lnTo>
                    <a:pt x="3263" y="871"/>
                  </a:lnTo>
                  <a:cubicBezTo>
                    <a:pt x="3763" y="731"/>
                    <a:pt x="3638" y="0"/>
                    <a:pt x="313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1" name="Google Shape;2191;p11"/>
            <p:cNvSpPr/>
            <p:nvPr/>
          </p:nvSpPr>
          <p:spPr>
            <a:xfrm>
              <a:off x="8344377" y="399294"/>
              <a:ext cx="60156" cy="50189"/>
            </a:xfrm>
            <a:custGeom>
              <a:rect b="b" l="l" r="r" t="t"/>
              <a:pathLst>
                <a:path extrusionOk="0" h="1556" w="1865">
                  <a:moveTo>
                    <a:pt x="1013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17"/>
                  </a:cubicBezTo>
                  <a:cubicBezTo>
                    <a:pt x="711" y="1513"/>
                    <a:pt x="861" y="1556"/>
                    <a:pt x="1007" y="1556"/>
                  </a:cubicBezTo>
                  <a:cubicBezTo>
                    <a:pt x="1458" y="1556"/>
                    <a:pt x="1864" y="1147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2" name="Google Shape;2192;p11"/>
            <p:cNvSpPr/>
            <p:nvPr/>
          </p:nvSpPr>
          <p:spPr>
            <a:xfrm>
              <a:off x="8413725" y="384586"/>
              <a:ext cx="122440" cy="44028"/>
            </a:xfrm>
            <a:custGeom>
              <a:rect b="b" l="l" r="r" t="t"/>
              <a:pathLst>
                <a:path extrusionOk="0" h="1365" w="3796">
                  <a:moveTo>
                    <a:pt x="3169" y="0"/>
                  </a:moveTo>
                  <a:cubicBezTo>
                    <a:pt x="3151" y="0"/>
                    <a:pt x="3132" y="1"/>
                    <a:pt x="3113" y="4"/>
                  </a:cubicBezTo>
                  <a:lnTo>
                    <a:pt x="517" y="480"/>
                  </a:lnTo>
                  <a:cubicBezTo>
                    <a:pt x="0" y="606"/>
                    <a:pt x="115" y="1364"/>
                    <a:pt x="615" y="1364"/>
                  </a:cubicBezTo>
                  <a:cubicBezTo>
                    <a:pt x="634" y="1364"/>
                    <a:pt x="653" y="1363"/>
                    <a:pt x="672" y="1361"/>
                  </a:cubicBezTo>
                  <a:lnTo>
                    <a:pt x="3267" y="885"/>
                  </a:lnTo>
                  <a:cubicBezTo>
                    <a:pt x="3796" y="758"/>
                    <a:pt x="3670" y="0"/>
                    <a:pt x="316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3" name="Google Shape;2193;p11"/>
            <p:cNvSpPr/>
            <p:nvPr/>
          </p:nvSpPr>
          <p:spPr>
            <a:xfrm>
              <a:off x="8287157" y="708297"/>
              <a:ext cx="250396" cy="224721"/>
            </a:xfrm>
            <a:custGeom>
              <a:rect b="b" l="l" r="r" t="t"/>
              <a:pathLst>
                <a:path extrusionOk="0" h="6967" w="7763">
                  <a:moveTo>
                    <a:pt x="3922" y="1"/>
                  </a:moveTo>
                  <a:cubicBezTo>
                    <a:pt x="2892" y="1"/>
                    <a:pt x="1881" y="465"/>
                    <a:pt x="1215" y="1338"/>
                  </a:cubicBezTo>
                  <a:lnTo>
                    <a:pt x="6953" y="4969"/>
                  </a:lnTo>
                  <a:cubicBezTo>
                    <a:pt x="7763" y="3398"/>
                    <a:pt x="7239" y="1469"/>
                    <a:pt x="5751" y="528"/>
                  </a:cubicBezTo>
                  <a:cubicBezTo>
                    <a:pt x="5183" y="173"/>
                    <a:pt x="4549" y="1"/>
                    <a:pt x="3922" y="1"/>
                  </a:cubicBezTo>
                  <a:close/>
                  <a:moveTo>
                    <a:pt x="810" y="1993"/>
                  </a:moveTo>
                  <a:cubicBezTo>
                    <a:pt x="0" y="3553"/>
                    <a:pt x="512" y="5493"/>
                    <a:pt x="2012" y="6434"/>
                  </a:cubicBezTo>
                  <a:cubicBezTo>
                    <a:pt x="2578" y="6793"/>
                    <a:pt x="3210" y="6966"/>
                    <a:pt x="3835" y="6966"/>
                  </a:cubicBezTo>
                  <a:cubicBezTo>
                    <a:pt x="4867" y="6966"/>
                    <a:pt x="5881" y="6495"/>
                    <a:pt x="6549" y="5612"/>
                  </a:cubicBezTo>
                  <a:lnTo>
                    <a:pt x="810" y="1993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4" name="Google Shape;2194;p11"/>
            <p:cNvSpPr/>
            <p:nvPr/>
          </p:nvSpPr>
          <p:spPr>
            <a:xfrm>
              <a:off x="8756435" y="226472"/>
              <a:ext cx="195885" cy="181918"/>
            </a:xfrm>
            <a:custGeom>
              <a:rect b="b" l="l" r="r" t="t"/>
              <a:pathLst>
                <a:path extrusionOk="0" h="5640" w="6073">
                  <a:moveTo>
                    <a:pt x="3596" y="0"/>
                  </a:moveTo>
                  <a:lnTo>
                    <a:pt x="1203" y="1631"/>
                  </a:lnTo>
                  <a:cubicBezTo>
                    <a:pt x="251" y="2286"/>
                    <a:pt x="1" y="3596"/>
                    <a:pt x="655" y="4560"/>
                  </a:cubicBezTo>
                  <a:lnTo>
                    <a:pt x="763" y="4715"/>
                  </a:lnTo>
                  <a:cubicBezTo>
                    <a:pt x="1163" y="5316"/>
                    <a:pt x="1827" y="5640"/>
                    <a:pt x="2502" y="5640"/>
                  </a:cubicBezTo>
                  <a:cubicBezTo>
                    <a:pt x="2909" y="5640"/>
                    <a:pt x="3321" y="5521"/>
                    <a:pt x="3680" y="5275"/>
                  </a:cubicBezTo>
                  <a:lnTo>
                    <a:pt x="6073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5" name="Google Shape;2195;p11"/>
            <p:cNvSpPr/>
            <p:nvPr/>
          </p:nvSpPr>
          <p:spPr>
            <a:xfrm>
              <a:off x="8888938" y="151317"/>
              <a:ext cx="196272" cy="181950"/>
            </a:xfrm>
            <a:custGeom>
              <a:rect b="b" l="l" r="r" t="t"/>
              <a:pathLst>
                <a:path extrusionOk="0" h="5641" w="6085">
                  <a:moveTo>
                    <a:pt x="3574" y="1"/>
                  </a:moveTo>
                  <a:cubicBezTo>
                    <a:pt x="3167" y="1"/>
                    <a:pt x="2757" y="119"/>
                    <a:pt x="2393" y="366"/>
                  </a:cubicBezTo>
                  <a:lnTo>
                    <a:pt x="0" y="1997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4" y="3354"/>
                    <a:pt x="6084" y="2044"/>
                    <a:pt x="5429" y="1080"/>
                  </a:cubicBezTo>
                  <a:lnTo>
                    <a:pt x="5322" y="925"/>
                  </a:lnTo>
                  <a:cubicBezTo>
                    <a:pt x="4907" y="324"/>
                    <a:pt x="4246" y="1"/>
                    <a:pt x="357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6" name="Google Shape;2196;p11"/>
            <p:cNvSpPr/>
            <p:nvPr/>
          </p:nvSpPr>
          <p:spPr>
            <a:xfrm>
              <a:off x="8698827" y="602242"/>
              <a:ext cx="346064" cy="344032"/>
            </a:xfrm>
            <a:custGeom>
              <a:rect b="b" l="l" r="r" t="t"/>
              <a:pathLst>
                <a:path extrusionOk="0" h="10666" w="10729">
                  <a:moveTo>
                    <a:pt x="4999" y="1"/>
                  </a:moveTo>
                  <a:cubicBezTo>
                    <a:pt x="4821" y="1"/>
                    <a:pt x="4665" y="136"/>
                    <a:pt x="4644" y="328"/>
                  </a:cubicBezTo>
                  <a:lnTo>
                    <a:pt x="4192" y="3805"/>
                  </a:lnTo>
                  <a:lnTo>
                    <a:pt x="703" y="3340"/>
                  </a:lnTo>
                  <a:cubicBezTo>
                    <a:pt x="688" y="3338"/>
                    <a:pt x="673" y="3338"/>
                    <a:pt x="659" y="3338"/>
                  </a:cubicBezTo>
                  <a:cubicBezTo>
                    <a:pt x="474" y="3338"/>
                    <a:pt x="308" y="3474"/>
                    <a:pt x="286" y="3662"/>
                  </a:cubicBezTo>
                  <a:lnTo>
                    <a:pt x="24" y="5638"/>
                  </a:lnTo>
                  <a:cubicBezTo>
                    <a:pt x="1" y="5840"/>
                    <a:pt x="143" y="6031"/>
                    <a:pt x="346" y="6055"/>
                  </a:cubicBezTo>
                  <a:lnTo>
                    <a:pt x="346" y="6043"/>
                  </a:lnTo>
                  <a:lnTo>
                    <a:pt x="3822" y="6507"/>
                  </a:lnTo>
                  <a:lnTo>
                    <a:pt x="3370" y="9984"/>
                  </a:lnTo>
                  <a:cubicBezTo>
                    <a:pt x="3334" y="10186"/>
                    <a:pt x="3477" y="10377"/>
                    <a:pt x="3692" y="10401"/>
                  </a:cubicBezTo>
                  <a:lnTo>
                    <a:pt x="5656" y="10663"/>
                  </a:lnTo>
                  <a:cubicBezTo>
                    <a:pt x="5671" y="10664"/>
                    <a:pt x="5686" y="10665"/>
                    <a:pt x="5700" y="10665"/>
                  </a:cubicBezTo>
                  <a:cubicBezTo>
                    <a:pt x="5885" y="10665"/>
                    <a:pt x="6051" y="10529"/>
                    <a:pt x="6073" y="10341"/>
                  </a:cubicBezTo>
                  <a:lnTo>
                    <a:pt x="6537" y="6864"/>
                  </a:lnTo>
                  <a:lnTo>
                    <a:pt x="10026" y="7329"/>
                  </a:lnTo>
                  <a:cubicBezTo>
                    <a:pt x="10040" y="7331"/>
                    <a:pt x="10055" y="7331"/>
                    <a:pt x="10070" y="7331"/>
                  </a:cubicBezTo>
                  <a:cubicBezTo>
                    <a:pt x="10253" y="7331"/>
                    <a:pt x="10409" y="7195"/>
                    <a:pt x="10442" y="7007"/>
                  </a:cubicBezTo>
                  <a:lnTo>
                    <a:pt x="10704" y="5031"/>
                  </a:lnTo>
                  <a:cubicBezTo>
                    <a:pt x="10728" y="4828"/>
                    <a:pt x="10585" y="4638"/>
                    <a:pt x="10383" y="4614"/>
                  </a:cubicBezTo>
                  <a:lnTo>
                    <a:pt x="6894" y="4150"/>
                  </a:lnTo>
                  <a:lnTo>
                    <a:pt x="7359" y="673"/>
                  </a:lnTo>
                  <a:cubicBezTo>
                    <a:pt x="7382" y="471"/>
                    <a:pt x="7240" y="280"/>
                    <a:pt x="7037" y="256"/>
                  </a:cubicBezTo>
                  <a:lnTo>
                    <a:pt x="5061" y="6"/>
                  </a:lnTo>
                  <a:cubicBezTo>
                    <a:pt x="5040" y="3"/>
                    <a:pt x="5019" y="1"/>
                    <a:pt x="499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7" name="Google Shape;2197;p11"/>
            <p:cNvSpPr/>
            <p:nvPr/>
          </p:nvSpPr>
          <p:spPr>
            <a:xfrm>
              <a:off x="8256031" y="1123935"/>
              <a:ext cx="349902" cy="435572"/>
            </a:xfrm>
            <a:custGeom>
              <a:rect b="b" l="l" r="r" t="t"/>
              <a:pathLst>
                <a:path extrusionOk="0" h="13504" w="10848">
                  <a:moveTo>
                    <a:pt x="4160" y="409"/>
                  </a:moveTo>
                  <a:cubicBezTo>
                    <a:pt x="4450" y="409"/>
                    <a:pt x="4735" y="584"/>
                    <a:pt x="4787" y="977"/>
                  </a:cubicBezTo>
                  <a:cubicBezTo>
                    <a:pt x="4823" y="1168"/>
                    <a:pt x="4763" y="1370"/>
                    <a:pt x="4632" y="1513"/>
                  </a:cubicBezTo>
                  <a:lnTo>
                    <a:pt x="3846" y="1668"/>
                  </a:lnTo>
                  <a:cubicBezTo>
                    <a:pt x="3668" y="1573"/>
                    <a:pt x="3549" y="1406"/>
                    <a:pt x="3513" y="1204"/>
                  </a:cubicBezTo>
                  <a:cubicBezTo>
                    <a:pt x="3399" y="705"/>
                    <a:pt x="3783" y="409"/>
                    <a:pt x="4160" y="409"/>
                  </a:cubicBezTo>
                  <a:close/>
                  <a:moveTo>
                    <a:pt x="7868" y="2729"/>
                  </a:moveTo>
                  <a:cubicBezTo>
                    <a:pt x="8126" y="2729"/>
                    <a:pt x="8354" y="2918"/>
                    <a:pt x="8406" y="3180"/>
                  </a:cubicBezTo>
                  <a:lnTo>
                    <a:pt x="9788" y="10741"/>
                  </a:lnTo>
                  <a:cubicBezTo>
                    <a:pt x="9847" y="11038"/>
                    <a:pt x="9645" y="11324"/>
                    <a:pt x="9347" y="11372"/>
                  </a:cubicBezTo>
                  <a:lnTo>
                    <a:pt x="3072" y="12515"/>
                  </a:lnTo>
                  <a:cubicBezTo>
                    <a:pt x="3037" y="12522"/>
                    <a:pt x="3003" y="12525"/>
                    <a:pt x="2968" y="12525"/>
                  </a:cubicBezTo>
                  <a:cubicBezTo>
                    <a:pt x="2713" y="12525"/>
                    <a:pt x="2494" y="12337"/>
                    <a:pt x="2441" y="12074"/>
                  </a:cubicBezTo>
                  <a:lnTo>
                    <a:pt x="1072" y="4514"/>
                  </a:lnTo>
                  <a:cubicBezTo>
                    <a:pt x="1013" y="4216"/>
                    <a:pt x="1215" y="3930"/>
                    <a:pt x="1513" y="3883"/>
                  </a:cubicBezTo>
                  <a:lnTo>
                    <a:pt x="2263" y="3740"/>
                  </a:lnTo>
                  <a:cubicBezTo>
                    <a:pt x="2295" y="3955"/>
                    <a:pt x="2483" y="4102"/>
                    <a:pt x="2695" y="4102"/>
                  </a:cubicBezTo>
                  <a:cubicBezTo>
                    <a:pt x="2717" y="4102"/>
                    <a:pt x="2740" y="4100"/>
                    <a:pt x="2763" y="4097"/>
                  </a:cubicBezTo>
                  <a:lnTo>
                    <a:pt x="6680" y="3382"/>
                  </a:lnTo>
                  <a:cubicBezTo>
                    <a:pt x="6906" y="3335"/>
                    <a:pt x="7073" y="3109"/>
                    <a:pt x="7025" y="2870"/>
                  </a:cubicBezTo>
                  <a:lnTo>
                    <a:pt x="7764" y="2740"/>
                  </a:lnTo>
                  <a:cubicBezTo>
                    <a:pt x="7799" y="2732"/>
                    <a:pt x="7834" y="2729"/>
                    <a:pt x="7868" y="2729"/>
                  </a:cubicBezTo>
                  <a:close/>
                  <a:moveTo>
                    <a:pt x="4149" y="1"/>
                  </a:moveTo>
                  <a:cubicBezTo>
                    <a:pt x="4001" y="1"/>
                    <a:pt x="3850" y="31"/>
                    <a:pt x="3704" y="96"/>
                  </a:cubicBezTo>
                  <a:cubicBezTo>
                    <a:pt x="3061" y="382"/>
                    <a:pt x="2858" y="1204"/>
                    <a:pt x="3299" y="1763"/>
                  </a:cubicBezTo>
                  <a:lnTo>
                    <a:pt x="2513" y="1906"/>
                  </a:lnTo>
                  <a:cubicBezTo>
                    <a:pt x="2203" y="1966"/>
                    <a:pt x="1989" y="2275"/>
                    <a:pt x="2049" y="2597"/>
                  </a:cubicBezTo>
                  <a:lnTo>
                    <a:pt x="2096" y="2870"/>
                  </a:lnTo>
                  <a:lnTo>
                    <a:pt x="810" y="3109"/>
                  </a:lnTo>
                  <a:cubicBezTo>
                    <a:pt x="322" y="3192"/>
                    <a:pt x="1" y="3656"/>
                    <a:pt x="96" y="4144"/>
                  </a:cubicBezTo>
                  <a:lnTo>
                    <a:pt x="1668" y="12765"/>
                  </a:lnTo>
                  <a:cubicBezTo>
                    <a:pt x="1753" y="13201"/>
                    <a:pt x="2123" y="13504"/>
                    <a:pt x="2549" y="13504"/>
                  </a:cubicBezTo>
                  <a:cubicBezTo>
                    <a:pt x="2600" y="13504"/>
                    <a:pt x="2652" y="13500"/>
                    <a:pt x="2703" y="13491"/>
                  </a:cubicBezTo>
                  <a:lnTo>
                    <a:pt x="10038" y="12145"/>
                  </a:lnTo>
                  <a:cubicBezTo>
                    <a:pt x="10526" y="12062"/>
                    <a:pt x="10847" y="11598"/>
                    <a:pt x="10752" y="11110"/>
                  </a:cubicBezTo>
                  <a:lnTo>
                    <a:pt x="9180" y="2478"/>
                  </a:lnTo>
                  <a:cubicBezTo>
                    <a:pt x="9107" y="2047"/>
                    <a:pt x="8737" y="1746"/>
                    <a:pt x="8316" y="1746"/>
                  </a:cubicBezTo>
                  <a:cubicBezTo>
                    <a:pt x="8260" y="1746"/>
                    <a:pt x="8202" y="1752"/>
                    <a:pt x="8145" y="1763"/>
                  </a:cubicBezTo>
                  <a:lnTo>
                    <a:pt x="6871" y="1989"/>
                  </a:lnTo>
                  <a:lnTo>
                    <a:pt x="6811" y="1716"/>
                  </a:lnTo>
                  <a:cubicBezTo>
                    <a:pt x="6757" y="1426"/>
                    <a:pt x="6510" y="1232"/>
                    <a:pt x="6226" y="1232"/>
                  </a:cubicBezTo>
                  <a:cubicBezTo>
                    <a:pt x="6195" y="1232"/>
                    <a:pt x="6164" y="1235"/>
                    <a:pt x="6132" y="1239"/>
                  </a:cubicBezTo>
                  <a:lnTo>
                    <a:pt x="5180" y="1418"/>
                  </a:lnTo>
                  <a:cubicBezTo>
                    <a:pt x="5239" y="1239"/>
                    <a:pt x="5251" y="1061"/>
                    <a:pt x="5216" y="894"/>
                  </a:cubicBezTo>
                  <a:cubicBezTo>
                    <a:pt x="5114" y="352"/>
                    <a:pt x="4651" y="1"/>
                    <a:pt x="414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8" name="Google Shape;2198;p11"/>
            <p:cNvSpPr/>
            <p:nvPr/>
          </p:nvSpPr>
          <p:spPr>
            <a:xfrm>
              <a:off x="8318251" y="1280275"/>
              <a:ext cx="60156" cy="49866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0" y="1"/>
                    <a:pt x="926" y="4"/>
                    <a:pt x="882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4" y="1545"/>
                    <a:pt x="1864" y="1142"/>
                    <a:pt x="1775" y="631"/>
                  </a:cubicBezTo>
                  <a:cubicBezTo>
                    <a:pt x="1700" y="259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9" name="Google Shape;2199;p11"/>
            <p:cNvSpPr/>
            <p:nvPr/>
          </p:nvSpPr>
          <p:spPr>
            <a:xfrm>
              <a:off x="8386373" y="1265566"/>
              <a:ext cx="125214" cy="43931"/>
            </a:xfrm>
            <a:custGeom>
              <a:rect b="b" l="l" r="r" t="t"/>
              <a:pathLst>
                <a:path extrusionOk="0" h="1362" w="3882">
                  <a:moveTo>
                    <a:pt x="3273" y="1"/>
                  </a:moveTo>
                  <a:cubicBezTo>
                    <a:pt x="3234" y="1"/>
                    <a:pt x="3194" y="5"/>
                    <a:pt x="3151" y="15"/>
                  </a:cubicBezTo>
                  <a:lnTo>
                    <a:pt x="555" y="492"/>
                  </a:lnTo>
                  <a:cubicBezTo>
                    <a:pt x="0" y="569"/>
                    <a:pt x="108" y="1362"/>
                    <a:pt x="598" y="1362"/>
                  </a:cubicBezTo>
                  <a:cubicBezTo>
                    <a:pt x="634" y="1362"/>
                    <a:pt x="671" y="1358"/>
                    <a:pt x="710" y="1349"/>
                  </a:cubicBezTo>
                  <a:lnTo>
                    <a:pt x="3306" y="873"/>
                  </a:lnTo>
                  <a:cubicBezTo>
                    <a:pt x="3881" y="817"/>
                    <a:pt x="3778" y="1"/>
                    <a:pt x="327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0" name="Google Shape;2200;p11"/>
            <p:cNvSpPr/>
            <p:nvPr/>
          </p:nvSpPr>
          <p:spPr>
            <a:xfrm>
              <a:off x="8330927" y="1349784"/>
              <a:ext cx="60156" cy="49866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8" y="1545"/>
                  </a:cubicBezTo>
                  <a:cubicBezTo>
                    <a:pt x="1455" y="1545"/>
                    <a:pt x="1864" y="1145"/>
                    <a:pt x="1774" y="643"/>
                  </a:cubicBezTo>
                  <a:cubicBezTo>
                    <a:pt x="1700" y="260"/>
                    <a:pt x="1378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1" name="Google Shape;2201;p11"/>
            <p:cNvSpPr/>
            <p:nvPr/>
          </p:nvSpPr>
          <p:spPr>
            <a:xfrm>
              <a:off x="8400533" y="1335140"/>
              <a:ext cx="121279" cy="43544"/>
            </a:xfrm>
            <a:custGeom>
              <a:rect b="b" l="l" r="r" t="t"/>
              <a:pathLst>
                <a:path extrusionOk="0" h="1350" w="3760">
                  <a:moveTo>
                    <a:pt x="3129" y="0"/>
                  </a:moveTo>
                  <a:cubicBezTo>
                    <a:pt x="3117" y="0"/>
                    <a:pt x="3105" y="1"/>
                    <a:pt x="3093" y="2"/>
                  </a:cubicBezTo>
                  <a:lnTo>
                    <a:pt x="497" y="478"/>
                  </a:lnTo>
                  <a:cubicBezTo>
                    <a:pt x="1" y="628"/>
                    <a:pt x="120" y="1349"/>
                    <a:pt x="617" y="1349"/>
                  </a:cubicBezTo>
                  <a:cubicBezTo>
                    <a:pt x="632" y="1349"/>
                    <a:pt x="648" y="1348"/>
                    <a:pt x="664" y="1347"/>
                  </a:cubicBezTo>
                  <a:lnTo>
                    <a:pt x="3260" y="883"/>
                  </a:lnTo>
                  <a:cubicBezTo>
                    <a:pt x="3760" y="731"/>
                    <a:pt x="3635" y="0"/>
                    <a:pt x="312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2" name="Google Shape;2202;p11"/>
            <p:cNvSpPr/>
            <p:nvPr/>
          </p:nvSpPr>
          <p:spPr>
            <a:xfrm>
              <a:off x="8344377" y="1424293"/>
              <a:ext cx="60123" cy="49834"/>
            </a:xfrm>
            <a:custGeom>
              <a:rect b="b" l="l" r="r" t="t"/>
              <a:pathLst>
                <a:path extrusionOk="0" h="1545" w="1864">
                  <a:moveTo>
                    <a:pt x="1014" y="0"/>
                  </a:moveTo>
                  <a:cubicBezTo>
                    <a:pt x="970" y="0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8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3" name="Google Shape;2203;p11"/>
            <p:cNvSpPr/>
            <p:nvPr/>
          </p:nvSpPr>
          <p:spPr>
            <a:xfrm>
              <a:off x="8413983" y="1409585"/>
              <a:ext cx="121440" cy="43577"/>
            </a:xfrm>
            <a:custGeom>
              <a:rect b="b" l="l" r="r" t="t"/>
              <a:pathLst>
                <a:path extrusionOk="0" h="1351" w="3765">
                  <a:moveTo>
                    <a:pt x="3162" y="0"/>
                  </a:moveTo>
                  <a:cubicBezTo>
                    <a:pt x="3143" y="0"/>
                    <a:pt x="3124" y="1"/>
                    <a:pt x="3105" y="3"/>
                  </a:cubicBezTo>
                  <a:lnTo>
                    <a:pt x="509" y="468"/>
                  </a:lnTo>
                  <a:cubicBezTo>
                    <a:pt x="1" y="606"/>
                    <a:pt x="120" y="1351"/>
                    <a:pt x="618" y="1351"/>
                  </a:cubicBezTo>
                  <a:cubicBezTo>
                    <a:pt x="633" y="1351"/>
                    <a:pt x="648" y="1350"/>
                    <a:pt x="664" y="1349"/>
                  </a:cubicBezTo>
                  <a:lnTo>
                    <a:pt x="3259" y="872"/>
                  </a:lnTo>
                  <a:cubicBezTo>
                    <a:pt x="3764" y="735"/>
                    <a:pt x="3650" y="0"/>
                    <a:pt x="316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4" name="Google Shape;2204;p11"/>
            <p:cNvSpPr/>
            <p:nvPr/>
          </p:nvSpPr>
          <p:spPr>
            <a:xfrm>
              <a:off x="8756435" y="1251439"/>
              <a:ext cx="195885" cy="181563"/>
            </a:xfrm>
            <a:custGeom>
              <a:rect b="b" l="l" r="r" t="t"/>
              <a:pathLst>
                <a:path extrusionOk="0" h="5629" w="6073">
                  <a:moveTo>
                    <a:pt x="3596" y="1"/>
                  </a:moveTo>
                  <a:lnTo>
                    <a:pt x="1203" y="1620"/>
                  </a:lnTo>
                  <a:cubicBezTo>
                    <a:pt x="239" y="2275"/>
                    <a:pt x="1" y="3585"/>
                    <a:pt x="655" y="4549"/>
                  </a:cubicBezTo>
                  <a:lnTo>
                    <a:pt x="763" y="4704"/>
                  </a:lnTo>
                  <a:cubicBezTo>
                    <a:pt x="1171" y="5305"/>
                    <a:pt x="1833" y="5629"/>
                    <a:pt x="2505" y="5629"/>
                  </a:cubicBezTo>
                  <a:cubicBezTo>
                    <a:pt x="2911" y="5629"/>
                    <a:pt x="3321" y="5510"/>
                    <a:pt x="3680" y="5264"/>
                  </a:cubicBezTo>
                  <a:lnTo>
                    <a:pt x="6073" y="3644"/>
                  </a:lnTo>
                  <a:lnTo>
                    <a:pt x="3596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5" name="Google Shape;2205;p11"/>
            <p:cNvSpPr/>
            <p:nvPr/>
          </p:nvSpPr>
          <p:spPr>
            <a:xfrm>
              <a:off x="8888938" y="1176188"/>
              <a:ext cx="195885" cy="181660"/>
            </a:xfrm>
            <a:custGeom>
              <a:rect b="b" l="l" r="r" t="t"/>
              <a:pathLst>
                <a:path extrusionOk="0" h="5632" w="6073">
                  <a:moveTo>
                    <a:pt x="3588" y="1"/>
                  </a:moveTo>
                  <a:cubicBezTo>
                    <a:pt x="3176" y="1"/>
                    <a:pt x="2760" y="120"/>
                    <a:pt x="2393" y="369"/>
                  </a:cubicBezTo>
                  <a:lnTo>
                    <a:pt x="0" y="1989"/>
                  </a:lnTo>
                  <a:lnTo>
                    <a:pt x="2477" y="5632"/>
                  </a:lnTo>
                  <a:lnTo>
                    <a:pt x="4870" y="4001"/>
                  </a:lnTo>
                  <a:cubicBezTo>
                    <a:pt x="5834" y="3346"/>
                    <a:pt x="6072" y="2036"/>
                    <a:pt x="5429" y="1072"/>
                  </a:cubicBezTo>
                  <a:lnTo>
                    <a:pt x="5429" y="1072"/>
                  </a:lnTo>
                  <a:lnTo>
                    <a:pt x="5429" y="1084"/>
                  </a:lnTo>
                  <a:lnTo>
                    <a:pt x="5322" y="917"/>
                  </a:lnTo>
                  <a:cubicBezTo>
                    <a:pt x="4916" y="319"/>
                    <a:pt x="4259" y="1"/>
                    <a:pt x="358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6" name="Google Shape;2206;p11"/>
            <p:cNvSpPr/>
            <p:nvPr/>
          </p:nvSpPr>
          <p:spPr>
            <a:xfrm>
              <a:off x="7231805" y="98419"/>
              <a:ext cx="349902" cy="436120"/>
            </a:xfrm>
            <a:custGeom>
              <a:rect b="b" l="l" r="r" t="t"/>
              <a:pathLst>
                <a:path extrusionOk="0" h="13521" w="10848">
                  <a:moveTo>
                    <a:pt x="4147" y="435"/>
                  </a:moveTo>
                  <a:cubicBezTo>
                    <a:pt x="4435" y="435"/>
                    <a:pt x="4718" y="607"/>
                    <a:pt x="4775" y="994"/>
                  </a:cubicBezTo>
                  <a:cubicBezTo>
                    <a:pt x="4799" y="1196"/>
                    <a:pt x="4751" y="1387"/>
                    <a:pt x="4620" y="1541"/>
                  </a:cubicBezTo>
                  <a:lnTo>
                    <a:pt x="3835" y="1684"/>
                  </a:lnTo>
                  <a:cubicBezTo>
                    <a:pt x="3656" y="1589"/>
                    <a:pt x="3537" y="1422"/>
                    <a:pt x="3501" y="1232"/>
                  </a:cubicBezTo>
                  <a:cubicBezTo>
                    <a:pt x="3386" y="732"/>
                    <a:pt x="3770" y="435"/>
                    <a:pt x="4147" y="435"/>
                  </a:cubicBezTo>
                  <a:close/>
                  <a:moveTo>
                    <a:pt x="7843" y="2749"/>
                  </a:moveTo>
                  <a:cubicBezTo>
                    <a:pt x="8105" y="2749"/>
                    <a:pt x="8340" y="2930"/>
                    <a:pt x="8383" y="3208"/>
                  </a:cubicBezTo>
                  <a:lnTo>
                    <a:pt x="9776" y="10769"/>
                  </a:lnTo>
                  <a:cubicBezTo>
                    <a:pt x="9823" y="11066"/>
                    <a:pt x="9633" y="11352"/>
                    <a:pt x="9323" y="11400"/>
                  </a:cubicBezTo>
                  <a:lnTo>
                    <a:pt x="3061" y="12543"/>
                  </a:lnTo>
                  <a:cubicBezTo>
                    <a:pt x="3025" y="12550"/>
                    <a:pt x="2990" y="12553"/>
                    <a:pt x="2956" y="12553"/>
                  </a:cubicBezTo>
                  <a:cubicBezTo>
                    <a:pt x="2699" y="12553"/>
                    <a:pt x="2472" y="12365"/>
                    <a:pt x="2430" y="12102"/>
                  </a:cubicBezTo>
                  <a:lnTo>
                    <a:pt x="1048" y="4530"/>
                  </a:lnTo>
                  <a:cubicBezTo>
                    <a:pt x="989" y="4232"/>
                    <a:pt x="1191" y="3946"/>
                    <a:pt x="1489" y="3899"/>
                  </a:cubicBezTo>
                  <a:lnTo>
                    <a:pt x="2239" y="3768"/>
                  </a:lnTo>
                  <a:cubicBezTo>
                    <a:pt x="2270" y="3977"/>
                    <a:pt x="2449" y="4122"/>
                    <a:pt x="2653" y="4122"/>
                  </a:cubicBezTo>
                  <a:cubicBezTo>
                    <a:pt x="2681" y="4122"/>
                    <a:pt x="2710" y="4119"/>
                    <a:pt x="2739" y="4113"/>
                  </a:cubicBezTo>
                  <a:lnTo>
                    <a:pt x="6656" y="3399"/>
                  </a:lnTo>
                  <a:cubicBezTo>
                    <a:pt x="6894" y="3363"/>
                    <a:pt x="7049" y="3125"/>
                    <a:pt x="7002" y="2899"/>
                  </a:cubicBezTo>
                  <a:lnTo>
                    <a:pt x="7752" y="2756"/>
                  </a:lnTo>
                  <a:cubicBezTo>
                    <a:pt x="7782" y="2751"/>
                    <a:pt x="7813" y="2749"/>
                    <a:pt x="7843" y="2749"/>
                  </a:cubicBezTo>
                  <a:close/>
                  <a:moveTo>
                    <a:pt x="4125" y="0"/>
                  </a:moveTo>
                  <a:cubicBezTo>
                    <a:pt x="4061" y="0"/>
                    <a:pt x="3995" y="6"/>
                    <a:pt x="3930" y="17"/>
                  </a:cubicBezTo>
                  <a:cubicBezTo>
                    <a:pt x="3334" y="136"/>
                    <a:pt x="2942" y="708"/>
                    <a:pt x="3061" y="1303"/>
                  </a:cubicBezTo>
                  <a:cubicBezTo>
                    <a:pt x="3096" y="1482"/>
                    <a:pt x="3168" y="1649"/>
                    <a:pt x="3275" y="1779"/>
                  </a:cubicBezTo>
                  <a:lnTo>
                    <a:pt x="2501" y="1922"/>
                  </a:lnTo>
                  <a:cubicBezTo>
                    <a:pt x="2191" y="1982"/>
                    <a:pt x="1977" y="2291"/>
                    <a:pt x="2037" y="2613"/>
                  </a:cubicBezTo>
                  <a:lnTo>
                    <a:pt x="2084" y="2887"/>
                  </a:lnTo>
                  <a:lnTo>
                    <a:pt x="798" y="3125"/>
                  </a:lnTo>
                  <a:cubicBezTo>
                    <a:pt x="310" y="3208"/>
                    <a:pt x="1" y="3673"/>
                    <a:pt x="84" y="4149"/>
                  </a:cubicBezTo>
                  <a:lnTo>
                    <a:pt x="1656" y="12781"/>
                  </a:lnTo>
                  <a:cubicBezTo>
                    <a:pt x="1730" y="13217"/>
                    <a:pt x="2118" y="13520"/>
                    <a:pt x="2540" y="13520"/>
                  </a:cubicBezTo>
                  <a:cubicBezTo>
                    <a:pt x="2590" y="13520"/>
                    <a:pt x="2641" y="13516"/>
                    <a:pt x="2692" y="13507"/>
                  </a:cubicBezTo>
                  <a:lnTo>
                    <a:pt x="10038" y="12162"/>
                  </a:lnTo>
                  <a:cubicBezTo>
                    <a:pt x="10526" y="12066"/>
                    <a:pt x="10847" y="11602"/>
                    <a:pt x="10752" y="11126"/>
                  </a:cubicBezTo>
                  <a:lnTo>
                    <a:pt x="9169" y="2506"/>
                  </a:lnTo>
                  <a:cubicBezTo>
                    <a:pt x="9094" y="2069"/>
                    <a:pt x="8715" y="1766"/>
                    <a:pt x="8287" y="1766"/>
                  </a:cubicBezTo>
                  <a:cubicBezTo>
                    <a:pt x="8236" y="1766"/>
                    <a:pt x="8185" y="1771"/>
                    <a:pt x="8133" y="1779"/>
                  </a:cubicBezTo>
                  <a:lnTo>
                    <a:pt x="6847" y="2018"/>
                  </a:lnTo>
                  <a:lnTo>
                    <a:pt x="6799" y="1744"/>
                  </a:lnTo>
                  <a:cubicBezTo>
                    <a:pt x="6746" y="1458"/>
                    <a:pt x="6506" y="1258"/>
                    <a:pt x="6228" y="1258"/>
                  </a:cubicBezTo>
                  <a:cubicBezTo>
                    <a:pt x="6193" y="1258"/>
                    <a:pt x="6157" y="1261"/>
                    <a:pt x="6121" y="1268"/>
                  </a:cubicBezTo>
                  <a:lnTo>
                    <a:pt x="5168" y="1434"/>
                  </a:lnTo>
                  <a:cubicBezTo>
                    <a:pt x="5228" y="1268"/>
                    <a:pt x="5239" y="1089"/>
                    <a:pt x="5204" y="922"/>
                  </a:cubicBezTo>
                  <a:cubicBezTo>
                    <a:pt x="5119" y="381"/>
                    <a:pt x="4655" y="0"/>
                    <a:pt x="4125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7" name="Google Shape;2207;p11"/>
            <p:cNvSpPr/>
            <p:nvPr/>
          </p:nvSpPr>
          <p:spPr>
            <a:xfrm>
              <a:off x="7293638" y="255566"/>
              <a:ext cx="60059" cy="49898"/>
            </a:xfrm>
            <a:custGeom>
              <a:rect b="b" l="l" r="r" t="t"/>
              <a:pathLst>
                <a:path extrusionOk="0" h="1547" w="1862">
                  <a:moveTo>
                    <a:pt x="1015" y="1"/>
                  </a:moveTo>
                  <a:cubicBezTo>
                    <a:pt x="967" y="1"/>
                    <a:pt x="919" y="5"/>
                    <a:pt x="870" y="15"/>
                  </a:cubicBezTo>
                  <a:cubicBezTo>
                    <a:pt x="191" y="134"/>
                    <a:pt x="1" y="1015"/>
                    <a:pt x="572" y="1408"/>
                  </a:cubicBezTo>
                  <a:cubicBezTo>
                    <a:pt x="709" y="1504"/>
                    <a:pt x="858" y="1547"/>
                    <a:pt x="1002" y="1547"/>
                  </a:cubicBezTo>
                  <a:cubicBezTo>
                    <a:pt x="1451" y="1547"/>
                    <a:pt x="1862" y="1138"/>
                    <a:pt x="1763" y="634"/>
                  </a:cubicBezTo>
                  <a:cubicBezTo>
                    <a:pt x="1700" y="266"/>
                    <a:pt x="1377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8" name="Google Shape;2208;p11"/>
            <p:cNvSpPr/>
            <p:nvPr/>
          </p:nvSpPr>
          <p:spPr>
            <a:xfrm>
              <a:off x="7361825" y="241019"/>
              <a:ext cx="124504" cy="43706"/>
            </a:xfrm>
            <a:custGeom>
              <a:rect b="b" l="l" r="r" t="t"/>
              <a:pathLst>
                <a:path extrusionOk="0" h="1355" w="3860">
                  <a:moveTo>
                    <a:pt x="3263" y="1"/>
                  </a:moveTo>
                  <a:cubicBezTo>
                    <a:pt x="3227" y="1"/>
                    <a:pt x="3189" y="5"/>
                    <a:pt x="3149" y="14"/>
                  </a:cubicBezTo>
                  <a:lnTo>
                    <a:pt x="3137" y="14"/>
                  </a:lnTo>
                  <a:lnTo>
                    <a:pt x="554" y="490"/>
                  </a:lnTo>
                  <a:cubicBezTo>
                    <a:pt x="1" y="580"/>
                    <a:pt x="121" y="1354"/>
                    <a:pt x="622" y="1354"/>
                  </a:cubicBezTo>
                  <a:cubicBezTo>
                    <a:pt x="650" y="1354"/>
                    <a:pt x="678" y="1352"/>
                    <a:pt x="708" y="1347"/>
                  </a:cubicBezTo>
                  <a:lnTo>
                    <a:pt x="3304" y="871"/>
                  </a:lnTo>
                  <a:cubicBezTo>
                    <a:pt x="3859" y="793"/>
                    <a:pt x="3762" y="1"/>
                    <a:pt x="326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9" name="Google Shape;2209;p11"/>
            <p:cNvSpPr/>
            <p:nvPr/>
          </p:nvSpPr>
          <p:spPr>
            <a:xfrm>
              <a:off x="7306314" y="325172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0" name="Google Shape;2210;p11"/>
            <p:cNvSpPr/>
            <p:nvPr/>
          </p:nvSpPr>
          <p:spPr>
            <a:xfrm>
              <a:off x="7375824" y="310528"/>
              <a:ext cx="121408" cy="43512"/>
            </a:xfrm>
            <a:custGeom>
              <a:rect b="b" l="l" r="r" t="t"/>
              <a:pathLst>
                <a:path extrusionOk="0" h="1349" w="3764">
                  <a:moveTo>
                    <a:pt x="3143" y="0"/>
                  </a:moveTo>
                  <a:cubicBezTo>
                    <a:pt x="3132" y="0"/>
                    <a:pt x="3120" y="1"/>
                    <a:pt x="3108" y="2"/>
                  </a:cubicBezTo>
                  <a:lnTo>
                    <a:pt x="3096" y="2"/>
                  </a:lnTo>
                  <a:lnTo>
                    <a:pt x="501" y="478"/>
                  </a:lnTo>
                  <a:cubicBezTo>
                    <a:pt x="0" y="618"/>
                    <a:pt x="125" y="1348"/>
                    <a:pt x="631" y="1348"/>
                  </a:cubicBezTo>
                  <a:cubicBezTo>
                    <a:pt x="643" y="1348"/>
                    <a:pt x="655" y="1348"/>
                    <a:pt x="667" y="1347"/>
                  </a:cubicBezTo>
                  <a:lnTo>
                    <a:pt x="3263" y="871"/>
                  </a:lnTo>
                  <a:cubicBezTo>
                    <a:pt x="3763" y="731"/>
                    <a:pt x="3638" y="0"/>
                    <a:pt x="314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1" name="Google Shape;2211;p11"/>
            <p:cNvSpPr/>
            <p:nvPr/>
          </p:nvSpPr>
          <p:spPr>
            <a:xfrm>
              <a:off x="7319765" y="399294"/>
              <a:ext cx="60156" cy="50189"/>
            </a:xfrm>
            <a:custGeom>
              <a:rect b="b" l="l" r="r" t="t"/>
              <a:pathLst>
                <a:path extrusionOk="0" h="1556" w="1865">
                  <a:moveTo>
                    <a:pt x="1013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17"/>
                  </a:cubicBezTo>
                  <a:cubicBezTo>
                    <a:pt x="711" y="1513"/>
                    <a:pt x="862" y="1556"/>
                    <a:pt x="1007" y="1556"/>
                  </a:cubicBezTo>
                  <a:cubicBezTo>
                    <a:pt x="1458" y="1556"/>
                    <a:pt x="1864" y="1147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2" name="Google Shape;2212;p11"/>
            <p:cNvSpPr/>
            <p:nvPr/>
          </p:nvSpPr>
          <p:spPr>
            <a:xfrm>
              <a:off x="7388726" y="384586"/>
              <a:ext cx="122472" cy="44028"/>
            </a:xfrm>
            <a:custGeom>
              <a:rect b="b" l="l" r="r" t="t"/>
              <a:pathLst>
                <a:path extrusionOk="0" h="1365" w="3797">
                  <a:moveTo>
                    <a:pt x="3182" y="0"/>
                  </a:moveTo>
                  <a:cubicBezTo>
                    <a:pt x="3164" y="0"/>
                    <a:pt x="3144" y="1"/>
                    <a:pt x="3125" y="4"/>
                  </a:cubicBezTo>
                  <a:lnTo>
                    <a:pt x="529" y="480"/>
                  </a:lnTo>
                  <a:cubicBezTo>
                    <a:pt x="1" y="606"/>
                    <a:pt x="126" y="1364"/>
                    <a:pt x="627" y="1364"/>
                  </a:cubicBezTo>
                  <a:cubicBezTo>
                    <a:pt x="646" y="1364"/>
                    <a:pt x="665" y="1363"/>
                    <a:pt x="684" y="1361"/>
                  </a:cubicBezTo>
                  <a:lnTo>
                    <a:pt x="3280" y="885"/>
                  </a:lnTo>
                  <a:cubicBezTo>
                    <a:pt x="3796" y="747"/>
                    <a:pt x="3682" y="0"/>
                    <a:pt x="318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3" name="Google Shape;2213;p11"/>
            <p:cNvSpPr/>
            <p:nvPr/>
          </p:nvSpPr>
          <p:spPr>
            <a:xfrm>
              <a:off x="7262544" y="708039"/>
              <a:ext cx="250428" cy="224688"/>
            </a:xfrm>
            <a:custGeom>
              <a:rect b="b" l="l" r="r" t="t"/>
              <a:pathLst>
                <a:path extrusionOk="0" h="6966" w="7764">
                  <a:moveTo>
                    <a:pt x="3934" y="1"/>
                  </a:moveTo>
                  <a:cubicBezTo>
                    <a:pt x="2900" y="1"/>
                    <a:pt x="1883" y="469"/>
                    <a:pt x="1215" y="1346"/>
                  </a:cubicBezTo>
                  <a:lnTo>
                    <a:pt x="6953" y="4977"/>
                  </a:lnTo>
                  <a:cubicBezTo>
                    <a:pt x="7763" y="3406"/>
                    <a:pt x="7251" y="1477"/>
                    <a:pt x="5751" y="525"/>
                  </a:cubicBezTo>
                  <a:cubicBezTo>
                    <a:pt x="5187" y="171"/>
                    <a:pt x="4557" y="1"/>
                    <a:pt x="3934" y="1"/>
                  </a:cubicBezTo>
                  <a:close/>
                  <a:moveTo>
                    <a:pt x="810" y="2001"/>
                  </a:moveTo>
                  <a:lnTo>
                    <a:pt x="810" y="2001"/>
                  </a:lnTo>
                  <a:cubicBezTo>
                    <a:pt x="0" y="3561"/>
                    <a:pt x="524" y="5489"/>
                    <a:pt x="2012" y="6442"/>
                  </a:cubicBezTo>
                  <a:cubicBezTo>
                    <a:pt x="2576" y="6796"/>
                    <a:pt x="3206" y="6966"/>
                    <a:pt x="3829" y="6966"/>
                  </a:cubicBezTo>
                  <a:cubicBezTo>
                    <a:pt x="4864" y="6966"/>
                    <a:pt x="5880" y="6497"/>
                    <a:pt x="6549" y="5620"/>
                  </a:cubicBezTo>
                  <a:lnTo>
                    <a:pt x="810" y="200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4" name="Google Shape;2214;p11"/>
            <p:cNvSpPr/>
            <p:nvPr/>
          </p:nvSpPr>
          <p:spPr>
            <a:xfrm>
              <a:off x="7731822" y="226472"/>
              <a:ext cx="195885" cy="181918"/>
            </a:xfrm>
            <a:custGeom>
              <a:rect b="b" l="l" r="r" t="t"/>
              <a:pathLst>
                <a:path extrusionOk="0" h="5640" w="6073">
                  <a:moveTo>
                    <a:pt x="3596" y="0"/>
                  </a:moveTo>
                  <a:lnTo>
                    <a:pt x="1203" y="1631"/>
                  </a:lnTo>
                  <a:cubicBezTo>
                    <a:pt x="251" y="2286"/>
                    <a:pt x="1" y="3596"/>
                    <a:pt x="655" y="4560"/>
                  </a:cubicBezTo>
                  <a:lnTo>
                    <a:pt x="763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1"/>
                    <a:pt x="3692" y="5275"/>
                  </a:cubicBezTo>
                  <a:lnTo>
                    <a:pt x="6073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5" name="Google Shape;2215;p11"/>
            <p:cNvSpPr/>
            <p:nvPr/>
          </p:nvSpPr>
          <p:spPr>
            <a:xfrm>
              <a:off x="7864326" y="151317"/>
              <a:ext cx="196272" cy="181950"/>
            </a:xfrm>
            <a:custGeom>
              <a:rect b="b" l="l" r="r" t="t"/>
              <a:pathLst>
                <a:path extrusionOk="0" h="5641" w="6085">
                  <a:moveTo>
                    <a:pt x="3568" y="1"/>
                  </a:moveTo>
                  <a:cubicBezTo>
                    <a:pt x="3162" y="1"/>
                    <a:pt x="2752" y="119"/>
                    <a:pt x="2393" y="366"/>
                  </a:cubicBezTo>
                  <a:lnTo>
                    <a:pt x="0" y="1997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4" y="3354"/>
                    <a:pt x="6084" y="2044"/>
                    <a:pt x="5430" y="1080"/>
                  </a:cubicBezTo>
                  <a:lnTo>
                    <a:pt x="5310" y="925"/>
                  </a:lnTo>
                  <a:cubicBezTo>
                    <a:pt x="4902" y="324"/>
                    <a:pt x="4240" y="1"/>
                    <a:pt x="356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6" name="Google Shape;2216;p11"/>
            <p:cNvSpPr/>
            <p:nvPr/>
          </p:nvSpPr>
          <p:spPr>
            <a:xfrm>
              <a:off x="7674215" y="602242"/>
              <a:ext cx="346064" cy="344032"/>
            </a:xfrm>
            <a:custGeom>
              <a:rect b="b" l="l" r="r" t="t"/>
              <a:pathLst>
                <a:path extrusionOk="0" h="10666" w="10729">
                  <a:moveTo>
                    <a:pt x="4999" y="1"/>
                  </a:moveTo>
                  <a:cubicBezTo>
                    <a:pt x="4821" y="1"/>
                    <a:pt x="4665" y="136"/>
                    <a:pt x="4644" y="328"/>
                  </a:cubicBezTo>
                  <a:lnTo>
                    <a:pt x="4180" y="3805"/>
                  </a:lnTo>
                  <a:lnTo>
                    <a:pt x="715" y="3340"/>
                  </a:lnTo>
                  <a:cubicBezTo>
                    <a:pt x="693" y="3336"/>
                    <a:pt x="671" y="3335"/>
                    <a:pt x="650" y="3335"/>
                  </a:cubicBezTo>
                  <a:cubicBezTo>
                    <a:pt x="465" y="3335"/>
                    <a:pt x="318" y="3469"/>
                    <a:pt x="286" y="3662"/>
                  </a:cubicBezTo>
                  <a:lnTo>
                    <a:pt x="36" y="5626"/>
                  </a:lnTo>
                  <a:cubicBezTo>
                    <a:pt x="1" y="5829"/>
                    <a:pt x="144" y="6019"/>
                    <a:pt x="358" y="6043"/>
                  </a:cubicBezTo>
                  <a:lnTo>
                    <a:pt x="346" y="6043"/>
                  </a:lnTo>
                  <a:lnTo>
                    <a:pt x="3823" y="6507"/>
                  </a:lnTo>
                  <a:lnTo>
                    <a:pt x="3370" y="9984"/>
                  </a:lnTo>
                  <a:cubicBezTo>
                    <a:pt x="3334" y="10186"/>
                    <a:pt x="3477" y="10377"/>
                    <a:pt x="3692" y="10401"/>
                  </a:cubicBezTo>
                  <a:lnTo>
                    <a:pt x="5656" y="10663"/>
                  </a:lnTo>
                  <a:cubicBezTo>
                    <a:pt x="5671" y="10664"/>
                    <a:pt x="5686" y="10665"/>
                    <a:pt x="5700" y="10665"/>
                  </a:cubicBezTo>
                  <a:cubicBezTo>
                    <a:pt x="5886" y="10665"/>
                    <a:pt x="6051" y="10529"/>
                    <a:pt x="6073" y="10341"/>
                  </a:cubicBezTo>
                  <a:lnTo>
                    <a:pt x="6537" y="6864"/>
                  </a:lnTo>
                  <a:lnTo>
                    <a:pt x="10014" y="7329"/>
                  </a:lnTo>
                  <a:cubicBezTo>
                    <a:pt x="10029" y="7331"/>
                    <a:pt x="10043" y="7331"/>
                    <a:pt x="10058" y="7331"/>
                  </a:cubicBezTo>
                  <a:cubicBezTo>
                    <a:pt x="10243" y="7331"/>
                    <a:pt x="10408" y="7195"/>
                    <a:pt x="10431" y="7007"/>
                  </a:cubicBezTo>
                  <a:lnTo>
                    <a:pt x="10693" y="5031"/>
                  </a:lnTo>
                  <a:cubicBezTo>
                    <a:pt x="10728" y="4828"/>
                    <a:pt x="10573" y="4638"/>
                    <a:pt x="10371" y="4614"/>
                  </a:cubicBezTo>
                  <a:lnTo>
                    <a:pt x="6894" y="4150"/>
                  </a:lnTo>
                  <a:lnTo>
                    <a:pt x="7359" y="673"/>
                  </a:lnTo>
                  <a:cubicBezTo>
                    <a:pt x="7383" y="471"/>
                    <a:pt x="7240" y="280"/>
                    <a:pt x="7037" y="256"/>
                  </a:cubicBezTo>
                  <a:lnTo>
                    <a:pt x="5061" y="6"/>
                  </a:lnTo>
                  <a:cubicBezTo>
                    <a:pt x="5040" y="3"/>
                    <a:pt x="5019" y="1"/>
                    <a:pt x="499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7" name="Google Shape;2217;p11"/>
            <p:cNvSpPr/>
            <p:nvPr/>
          </p:nvSpPr>
          <p:spPr>
            <a:xfrm>
              <a:off x="7231418" y="1123290"/>
              <a:ext cx="350289" cy="436217"/>
            </a:xfrm>
            <a:custGeom>
              <a:rect b="b" l="l" r="r" t="t"/>
              <a:pathLst>
                <a:path extrusionOk="0" h="13524" w="10860">
                  <a:moveTo>
                    <a:pt x="4155" y="429"/>
                  </a:moveTo>
                  <a:cubicBezTo>
                    <a:pt x="4444" y="429"/>
                    <a:pt x="4730" y="604"/>
                    <a:pt x="4787" y="997"/>
                  </a:cubicBezTo>
                  <a:cubicBezTo>
                    <a:pt x="4811" y="1188"/>
                    <a:pt x="4763" y="1390"/>
                    <a:pt x="4632" y="1533"/>
                  </a:cubicBezTo>
                  <a:lnTo>
                    <a:pt x="3847" y="1688"/>
                  </a:lnTo>
                  <a:cubicBezTo>
                    <a:pt x="3668" y="1593"/>
                    <a:pt x="3549" y="1426"/>
                    <a:pt x="3513" y="1224"/>
                  </a:cubicBezTo>
                  <a:cubicBezTo>
                    <a:pt x="3399" y="725"/>
                    <a:pt x="3779" y="429"/>
                    <a:pt x="4155" y="429"/>
                  </a:cubicBezTo>
                  <a:close/>
                  <a:moveTo>
                    <a:pt x="7868" y="2749"/>
                  </a:moveTo>
                  <a:cubicBezTo>
                    <a:pt x="8126" y="2749"/>
                    <a:pt x="8354" y="2938"/>
                    <a:pt x="8407" y="3200"/>
                  </a:cubicBezTo>
                  <a:lnTo>
                    <a:pt x="9788" y="10761"/>
                  </a:lnTo>
                  <a:cubicBezTo>
                    <a:pt x="9835" y="11058"/>
                    <a:pt x="9645" y="11344"/>
                    <a:pt x="9335" y="11392"/>
                  </a:cubicBezTo>
                  <a:lnTo>
                    <a:pt x="3073" y="12535"/>
                  </a:lnTo>
                  <a:cubicBezTo>
                    <a:pt x="3037" y="12542"/>
                    <a:pt x="3002" y="12545"/>
                    <a:pt x="2968" y="12545"/>
                  </a:cubicBezTo>
                  <a:cubicBezTo>
                    <a:pt x="2711" y="12545"/>
                    <a:pt x="2484" y="12357"/>
                    <a:pt x="2442" y="12094"/>
                  </a:cubicBezTo>
                  <a:lnTo>
                    <a:pt x="1060" y="4534"/>
                  </a:lnTo>
                  <a:cubicBezTo>
                    <a:pt x="1013" y="4236"/>
                    <a:pt x="1215" y="3950"/>
                    <a:pt x="1513" y="3903"/>
                  </a:cubicBezTo>
                  <a:lnTo>
                    <a:pt x="2251" y="3760"/>
                  </a:lnTo>
                  <a:cubicBezTo>
                    <a:pt x="2294" y="3975"/>
                    <a:pt x="2483" y="4122"/>
                    <a:pt x="2695" y="4122"/>
                  </a:cubicBezTo>
                  <a:cubicBezTo>
                    <a:pt x="2717" y="4122"/>
                    <a:pt x="2740" y="4120"/>
                    <a:pt x="2763" y="4117"/>
                  </a:cubicBezTo>
                  <a:lnTo>
                    <a:pt x="6680" y="3402"/>
                  </a:lnTo>
                  <a:cubicBezTo>
                    <a:pt x="6906" y="3355"/>
                    <a:pt x="7073" y="3129"/>
                    <a:pt x="7025" y="2890"/>
                  </a:cubicBezTo>
                  <a:lnTo>
                    <a:pt x="7764" y="2760"/>
                  </a:lnTo>
                  <a:cubicBezTo>
                    <a:pt x="7799" y="2752"/>
                    <a:pt x="7834" y="2749"/>
                    <a:pt x="7868" y="2749"/>
                  </a:cubicBezTo>
                  <a:close/>
                  <a:moveTo>
                    <a:pt x="4154" y="0"/>
                  </a:moveTo>
                  <a:cubicBezTo>
                    <a:pt x="4084" y="0"/>
                    <a:pt x="4013" y="7"/>
                    <a:pt x="3942" y="21"/>
                  </a:cubicBezTo>
                  <a:cubicBezTo>
                    <a:pt x="3346" y="128"/>
                    <a:pt x="2954" y="700"/>
                    <a:pt x="3073" y="1307"/>
                  </a:cubicBezTo>
                  <a:cubicBezTo>
                    <a:pt x="3108" y="1474"/>
                    <a:pt x="3180" y="1640"/>
                    <a:pt x="3287" y="1783"/>
                  </a:cubicBezTo>
                  <a:lnTo>
                    <a:pt x="2513" y="1926"/>
                  </a:lnTo>
                  <a:cubicBezTo>
                    <a:pt x="2203" y="1986"/>
                    <a:pt x="1989" y="2295"/>
                    <a:pt x="2049" y="2617"/>
                  </a:cubicBezTo>
                  <a:lnTo>
                    <a:pt x="2096" y="2890"/>
                  </a:lnTo>
                  <a:lnTo>
                    <a:pt x="810" y="3129"/>
                  </a:lnTo>
                  <a:cubicBezTo>
                    <a:pt x="322" y="3212"/>
                    <a:pt x="1" y="3676"/>
                    <a:pt x="96" y="4164"/>
                  </a:cubicBezTo>
                  <a:lnTo>
                    <a:pt x="1668" y="12785"/>
                  </a:lnTo>
                  <a:cubicBezTo>
                    <a:pt x="1742" y="13221"/>
                    <a:pt x="2130" y="13524"/>
                    <a:pt x="2552" y="13524"/>
                  </a:cubicBezTo>
                  <a:cubicBezTo>
                    <a:pt x="2602" y="13524"/>
                    <a:pt x="2653" y="13520"/>
                    <a:pt x="2704" y="13511"/>
                  </a:cubicBezTo>
                  <a:lnTo>
                    <a:pt x="10050" y="12165"/>
                  </a:lnTo>
                  <a:cubicBezTo>
                    <a:pt x="10538" y="12082"/>
                    <a:pt x="10859" y="11618"/>
                    <a:pt x="10764" y="11130"/>
                  </a:cubicBezTo>
                  <a:lnTo>
                    <a:pt x="9192" y="2498"/>
                  </a:lnTo>
                  <a:cubicBezTo>
                    <a:pt x="9108" y="2067"/>
                    <a:pt x="8738" y="1766"/>
                    <a:pt x="8317" y="1766"/>
                  </a:cubicBezTo>
                  <a:cubicBezTo>
                    <a:pt x="8260" y="1766"/>
                    <a:pt x="8203" y="1772"/>
                    <a:pt x="8145" y="1783"/>
                  </a:cubicBezTo>
                  <a:lnTo>
                    <a:pt x="6859" y="2009"/>
                  </a:lnTo>
                  <a:lnTo>
                    <a:pt x="6811" y="1736"/>
                  </a:lnTo>
                  <a:cubicBezTo>
                    <a:pt x="6757" y="1446"/>
                    <a:pt x="6500" y="1252"/>
                    <a:pt x="6223" y="1252"/>
                  </a:cubicBezTo>
                  <a:cubicBezTo>
                    <a:pt x="6193" y="1252"/>
                    <a:pt x="6163" y="1255"/>
                    <a:pt x="6133" y="1259"/>
                  </a:cubicBezTo>
                  <a:lnTo>
                    <a:pt x="5180" y="1438"/>
                  </a:lnTo>
                  <a:cubicBezTo>
                    <a:pt x="5240" y="1259"/>
                    <a:pt x="5251" y="1081"/>
                    <a:pt x="5216" y="914"/>
                  </a:cubicBezTo>
                  <a:cubicBezTo>
                    <a:pt x="5132" y="378"/>
                    <a:pt x="4677" y="0"/>
                    <a:pt x="415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8" name="Google Shape;2218;p11"/>
            <p:cNvSpPr/>
            <p:nvPr/>
          </p:nvSpPr>
          <p:spPr>
            <a:xfrm>
              <a:off x="7293638" y="1280275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9" name="Google Shape;2219;p11"/>
            <p:cNvSpPr/>
            <p:nvPr/>
          </p:nvSpPr>
          <p:spPr>
            <a:xfrm>
              <a:off x="7361406" y="1265566"/>
              <a:ext cx="125569" cy="43931"/>
            </a:xfrm>
            <a:custGeom>
              <a:rect b="b" l="l" r="r" t="t"/>
              <a:pathLst>
                <a:path extrusionOk="0" h="1362" w="3893">
                  <a:moveTo>
                    <a:pt x="3284" y="1"/>
                  </a:moveTo>
                  <a:cubicBezTo>
                    <a:pt x="3246" y="1"/>
                    <a:pt x="3205" y="5"/>
                    <a:pt x="3162" y="15"/>
                  </a:cubicBezTo>
                  <a:lnTo>
                    <a:pt x="3150" y="15"/>
                  </a:lnTo>
                  <a:lnTo>
                    <a:pt x="567" y="492"/>
                  </a:lnTo>
                  <a:cubicBezTo>
                    <a:pt x="0" y="569"/>
                    <a:pt x="107" y="1362"/>
                    <a:pt x="607" y="1362"/>
                  </a:cubicBezTo>
                  <a:cubicBezTo>
                    <a:pt x="643" y="1362"/>
                    <a:pt x="681" y="1358"/>
                    <a:pt x="721" y="1349"/>
                  </a:cubicBezTo>
                  <a:lnTo>
                    <a:pt x="3317" y="873"/>
                  </a:lnTo>
                  <a:cubicBezTo>
                    <a:pt x="3892" y="817"/>
                    <a:pt x="3789" y="1"/>
                    <a:pt x="328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0" name="Google Shape;2220;p11"/>
            <p:cNvSpPr/>
            <p:nvPr/>
          </p:nvSpPr>
          <p:spPr>
            <a:xfrm>
              <a:off x="7306314" y="1349784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5"/>
                    <a:pt x="1003" y="1545"/>
                  </a:cubicBezTo>
                  <a:cubicBezTo>
                    <a:pt x="1454" y="1545"/>
                    <a:pt x="1861" y="1145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1" name="Google Shape;2221;p11"/>
            <p:cNvSpPr/>
            <p:nvPr/>
          </p:nvSpPr>
          <p:spPr>
            <a:xfrm>
              <a:off x="7375953" y="1335140"/>
              <a:ext cx="121279" cy="43544"/>
            </a:xfrm>
            <a:custGeom>
              <a:rect b="b" l="l" r="r" t="t"/>
              <a:pathLst>
                <a:path extrusionOk="0" h="1350" w="3760">
                  <a:moveTo>
                    <a:pt x="3128" y="0"/>
                  </a:moveTo>
                  <a:cubicBezTo>
                    <a:pt x="3116" y="0"/>
                    <a:pt x="3104" y="1"/>
                    <a:pt x="3092" y="2"/>
                  </a:cubicBezTo>
                  <a:lnTo>
                    <a:pt x="497" y="478"/>
                  </a:lnTo>
                  <a:cubicBezTo>
                    <a:pt x="0" y="628"/>
                    <a:pt x="119" y="1349"/>
                    <a:pt x="616" y="1349"/>
                  </a:cubicBezTo>
                  <a:cubicBezTo>
                    <a:pt x="631" y="1349"/>
                    <a:pt x="647" y="1348"/>
                    <a:pt x="663" y="1347"/>
                  </a:cubicBezTo>
                  <a:lnTo>
                    <a:pt x="3259" y="883"/>
                  </a:lnTo>
                  <a:cubicBezTo>
                    <a:pt x="3759" y="731"/>
                    <a:pt x="3634" y="0"/>
                    <a:pt x="312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2" name="Google Shape;2222;p11"/>
            <p:cNvSpPr/>
            <p:nvPr/>
          </p:nvSpPr>
          <p:spPr>
            <a:xfrm>
              <a:off x="7319765" y="1424293"/>
              <a:ext cx="60123" cy="49834"/>
            </a:xfrm>
            <a:custGeom>
              <a:rect b="b" l="l" r="r" t="t"/>
              <a:pathLst>
                <a:path extrusionOk="0" h="1545" w="1864">
                  <a:moveTo>
                    <a:pt x="1014" y="0"/>
                  </a:moveTo>
                  <a:cubicBezTo>
                    <a:pt x="970" y="0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8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3" name="Google Shape;2223;p11"/>
            <p:cNvSpPr/>
            <p:nvPr/>
          </p:nvSpPr>
          <p:spPr>
            <a:xfrm>
              <a:off x="7389371" y="1409585"/>
              <a:ext cx="121440" cy="43577"/>
            </a:xfrm>
            <a:custGeom>
              <a:rect b="b" l="l" r="r" t="t"/>
              <a:pathLst>
                <a:path extrusionOk="0" h="1351" w="3765">
                  <a:moveTo>
                    <a:pt x="3162" y="0"/>
                  </a:moveTo>
                  <a:cubicBezTo>
                    <a:pt x="3143" y="0"/>
                    <a:pt x="3124" y="1"/>
                    <a:pt x="3105" y="3"/>
                  </a:cubicBezTo>
                  <a:lnTo>
                    <a:pt x="509" y="468"/>
                  </a:lnTo>
                  <a:cubicBezTo>
                    <a:pt x="1" y="606"/>
                    <a:pt x="109" y="1351"/>
                    <a:pt x="617" y="1351"/>
                  </a:cubicBezTo>
                  <a:cubicBezTo>
                    <a:pt x="632" y="1351"/>
                    <a:pt x="648" y="1350"/>
                    <a:pt x="664" y="1349"/>
                  </a:cubicBezTo>
                  <a:lnTo>
                    <a:pt x="3260" y="872"/>
                  </a:lnTo>
                  <a:cubicBezTo>
                    <a:pt x="3764" y="735"/>
                    <a:pt x="3650" y="0"/>
                    <a:pt x="316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4" name="Google Shape;2224;p11"/>
            <p:cNvSpPr/>
            <p:nvPr/>
          </p:nvSpPr>
          <p:spPr>
            <a:xfrm>
              <a:off x="7731435" y="1251439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608" y="1"/>
                  </a:moveTo>
                  <a:lnTo>
                    <a:pt x="1215" y="1620"/>
                  </a:lnTo>
                  <a:cubicBezTo>
                    <a:pt x="251" y="2275"/>
                    <a:pt x="1" y="3585"/>
                    <a:pt x="667" y="4549"/>
                  </a:cubicBezTo>
                  <a:lnTo>
                    <a:pt x="775" y="4704"/>
                  </a:lnTo>
                  <a:cubicBezTo>
                    <a:pt x="1183" y="5305"/>
                    <a:pt x="1845" y="5629"/>
                    <a:pt x="2520" y="5629"/>
                  </a:cubicBezTo>
                  <a:cubicBezTo>
                    <a:pt x="2928" y="5629"/>
                    <a:pt x="3340" y="5510"/>
                    <a:pt x="3704" y="5264"/>
                  </a:cubicBezTo>
                  <a:lnTo>
                    <a:pt x="6085" y="3644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5" name="Google Shape;2225;p11"/>
            <p:cNvSpPr/>
            <p:nvPr/>
          </p:nvSpPr>
          <p:spPr>
            <a:xfrm>
              <a:off x="7864326" y="1176188"/>
              <a:ext cx="195885" cy="181660"/>
            </a:xfrm>
            <a:custGeom>
              <a:rect b="b" l="l" r="r" t="t"/>
              <a:pathLst>
                <a:path extrusionOk="0" h="5632" w="6073">
                  <a:moveTo>
                    <a:pt x="3579" y="1"/>
                  </a:moveTo>
                  <a:cubicBezTo>
                    <a:pt x="3169" y="1"/>
                    <a:pt x="2756" y="120"/>
                    <a:pt x="2393" y="369"/>
                  </a:cubicBezTo>
                  <a:lnTo>
                    <a:pt x="0" y="1989"/>
                  </a:lnTo>
                  <a:lnTo>
                    <a:pt x="2477" y="5632"/>
                  </a:lnTo>
                  <a:lnTo>
                    <a:pt x="4870" y="4001"/>
                  </a:lnTo>
                  <a:cubicBezTo>
                    <a:pt x="5822" y="3346"/>
                    <a:pt x="6072" y="2036"/>
                    <a:pt x="5430" y="1072"/>
                  </a:cubicBezTo>
                  <a:lnTo>
                    <a:pt x="5430" y="1072"/>
                  </a:lnTo>
                  <a:lnTo>
                    <a:pt x="5430" y="1084"/>
                  </a:lnTo>
                  <a:lnTo>
                    <a:pt x="5310" y="917"/>
                  </a:lnTo>
                  <a:cubicBezTo>
                    <a:pt x="4905" y="319"/>
                    <a:pt x="4247" y="1"/>
                    <a:pt x="357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6" name="Google Shape;2226;p11"/>
            <p:cNvSpPr/>
            <p:nvPr/>
          </p:nvSpPr>
          <p:spPr>
            <a:xfrm>
              <a:off x="6207193" y="99161"/>
              <a:ext cx="349515" cy="435378"/>
            </a:xfrm>
            <a:custGeom>
              <a:rect b="b" l="l" r="r" t="t"/>
              <a:pathLst>
                <a:path extrusionOk="0" h="13498" w="10836">
                  <a:moveTo>
                    <a:pt x="4145" y="412"/>
                  </a:moveTo>
                  <a:cubicBezTo>
                    <a:pt x="4431" y="412"/>
                    <a:pt x="4712" y="584"/>
                    <a:pt x="4763" y="971"/>
                  </a:cubicBezTo>
                  <a:cubicBezTo>
                    <a:pt x="4799" y="1173"/>
                    <a:pt x="4751" y="1364"/>
                    <a:pt x="4620" y="1518"/>
                  </a:cubicBezTo>
                  <a:lnTo>
                    <a:pt x="3823" y="1661"/>
                  </a:lnTo>
                  <a:cubicBezTo>
                    <a:pt x="3656" y="1566"/>
                    <a:pt x="3537" y="1399"/>
                    <a:pt x="3501" y="1209"/>
                  </a:cubicBezTo>
                  <a:cubicBezTo>
                    <a:pt x="3386" y="709"/>
                    <a:pt x="3770" y="412"/>
                    <a:pt x="4145" y="412"/>
                  </a:cubicBezTo>
                  <a:close/>
                  <a:moveTo>
                    <a:pt x="7831" y="2726"/>
                  </a:moveTo>
                  <a:cubicBezTo>
                    <a:pt x="8094" y="2726"/>
                    <a:pt x="8329" y="2907"/>
                    <a:pt x="8383" y="3185"/>
                  </a:cubicBezTo>
                  <a:lnTo>
                    <a:pt x="9776" y="10746"/>
                  </a:lnTo>
                  <a:cubicBezTo>
                    <a:pt x="9823" y="11043"/>
                    <a:pt x="9621" y="11329"/>
                    <a:pt x="9323" y="11377"/>
                  </a:cubicBezTo>
                  <a:lnTo>
                    <a:pt x="3061" y="12520"/>
                  </a:lnTo>
                  <a:cubicBezTo>
                    <a:pt x="3026" y="12527"/>
                    <a:pt x="2991" y="12530"/>
                    <a:pt x="2956" y="12530"/>
                  </a:cubicBezTo>
                  <a:cubicBezTo>
                    <a:pt x="2699" y="12530"/>
                    <a:pt x="2472" y="12342"/>
                    <a:pt x="2430" y="12079"/>
                  </a:cubicBezTo>
                  <a:lnTo>
                    <a:pt x="1049" y="4507"/>
                  </a:lnTo>
                  <a:cubicBezTo>
                    <a:pt x="989" y="4209"/>
                    <a:pt x="1191" y="3935"/>
                    <a:pt x="1489" y="3876"/>
                  </a:cubicBezTo>
                  <a:lnTo>
                    <a:pt x="2239" y="3745"/>
                  </a:lnTo>
                  <a:cubicBezTo>
                    <a:pt x="2271" y="3954"/>
                    <a:pt x="2449" y="4099"/>
                    <a:pt x="2653" y="4099"/>
                  </a:cubicBezTo>
                  <a:cubicBezTo>
                    <a:pt x="2681" y="4099"/>
                    <a:pt x="2710" y="4096"/>
                    <a:pt x="2739" y="4090"/>
                  </a:cubicBezTo>
                  <a:lnTo>
                    <a:pt x="6656" y="3376"/>
                  </a:lnTo>
                  <a:cubicBezTo>
                    <a:pt x="6883" y="3340"/>
                    <a:pt x="7049" y="3102"/>
                    <a:pt x="7002" y="2876"/>
                  </a:cubicBezTo>
                  <a:lnTo>
                    <a:pt x="7740" y="2733"/>
                  </a:lnTo>
                  <a:cubicBezTo>
                    <a:pt x="7770" y="2728"/>
                    <a:pt x="7801" y="2726"/>
                    <a:pt x="7831" y="2726"/>
                  </a:cubicBezTo>
                  <a:close/>
                  <a:moveTo>
                    <a:pt x="4135" y="1"/>
                  </a:moveTo>
                  <a:cubicBezTo>
                    <a:pt x="4071" y="1"/>
                    <a:pt x="4006" y="6"/>
                    <a:pt x="3942" y="18"/>
                  </a:cubicBezTo>
                  <a:cubicBezTo>
                    <a:pt x="3346" y="125"/>
                    <a:pt x="2954" y="697"/>
                    <a:pt x="3061" y="1280"/>
                  </a:cubicBezTo>
                  <a:cubicBezTo>
                    <a:pt x="3096" y="1459"/>
                    <a:pt x="3168" y="1626"/>
                    <a:pt x="3275" y="1756"/>
                  </a:cubicBezTo>
                  <a:lnTo>
                    <a:pt x="2501" y="1899"/>
                  </a:lnTo>
                  <a:cubicBezTo>
                    <a:pt x="2180" y="1959"/>
                    <a:pt x="1977" y="2268"/>
                    <a:pt x="2025" y="2590"/>
                  </a:cubicBezTo>
                  <a:lnTo>
                    <a:pt x="2084" y="2864"/>
                  </a:lnTo>
                  <a:lnTo>
                    <a:pt x="799" y="3102"/>
                  </a:lnTo>
                  <a:cubicBezTo>
                    <a:pt x="322" y="3185"/>
                    <a:pt x="1" y="3650"/>
                    <a:pt x="84" y="4126"/>
                  </a:cubicBezTo>
                  <a:lnTo>
                    <a:pt x="1656" y="12758"/>
                  </a:lnTo>
                  <a:cubicBezTo>
                    <a:pt x="1741" y="13194"/>
                    <a:pt x="2111" y="13497"/>
                    <a:pt x="2538" y="13497"/>
                  </a:cubicBezTo>
                  <a:cubicBezTo>
                    <a:pt x="2588" y="13497"/>
                    <a:pt x="2640" y="13493"/>
                    <a:pt x="2692" y="13484"/>
                  </a:cubicBezTo>
                  <a:lnTo>
                    <a:pt x="10038" y="12139"/>
                  </a:lnTo>
                  <a:cubicBezTo>
                    <a:pt x="10514" y="12043"/>
                    <a:pt x="10836" y="11579"/>
                    <a:pt x="10752" y="11103"/>
                  </a:cubicBezTo>
                  <a:lnTo>
                    <a:pt x="9181" y="2471"/>
                  </a:lnTo>
                  <a:cubicBezTo>
                    <a:pt x="9097" y="2041"/>
                    <a:pt x="8726" y="1740"/>
                    <a:pt x="8305" y="1740"/>
                  </a:cubicBezTo>
                  <a:cubicBezTo>
                    <a:pt x="8248" y="1740"/>
                    <a:pt x="8191" y="1745"/>
                    <a:pt x="8133" y="1756"/>
                  </a:cubicBezTo>
                  <a:lnTo>
                    <a:pt x="6847" y="1995"/>
                  </a:lnTo>
                  <a:lnTo>
                    <a:pt x="6799" y="1721"/>
                  </a:lnTo>
                  <a:cubicBezTo>
                    <a:pt x="6746" y="1435"/>
                    <a:pt x="6497" y="1235"/>
                    <a:pt x="6225" y="1235"/>
                  </a:cubicBezTo>
                  <a:cubicBezTo>
                    <a:pt x="6190" y="1235"/>
                    <a:pt x="6155" y="1238"/>
                    <a:pt x="6121" y="1245"/>
                  </a:cubicBezTo>
                  <a:lnTo>
                    <a:pt x="5168" y="1411"/>
                  </a:lnTo>
                  <a:cubicBezTo>
                    <a:pt x="5228" y="1245"/>
                    <a:pt x="5228" y="1066"/>
                    <a:pt x="5204" y="899"/>
                  </a:cubicBezTo>
                  <a:cubicBezTo>
                    <a:pt x="5109" y="370"/>
                    <a:pt x="4646" y="1"/>
                    <a:pt x="413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7" name="Google Shape;2227;p11"/>
            <p:cNvSpPr/>
            <p:nvPr/>
          </p:nvSpPr>
          <p:spPr>
            <a:xfrm>
              <a:off x="6269026" y="255566"/>
              <a:ext cx="60059" cy="49898"/>
            </a:xfrm>
            <a:custGeom>
              <a:rect b="b" l="l" r="r" t="t"/>
              <a:pathLst>
                <a:path extrusionOk="0" h="1547" w="1862">
                  <a:moveTo>
                    <a:pt x="1016" y="1"/>
                  </a:moveTo>
                  <a:cubicBezTo>
                    <a:pt x="968" y="1"/>
                    <a:pt x="919" y="5"/>
                    <a:pt x="870" y="15"/>
                  </a:cubicBezTo>
                  <a:cubicBezTo>
                    <a:pt x="191" y="134"/>
                    <a:pt x="1" y="1015"/>
                    <a:pt x="560" y="1408"/>
                  </a:cubicBezTo>
                  <a:cubicBezTo>
                    <a:pt x="700" y="1504"/>
                    <a:pt x="851" y="1547"/>
                    <a:pt x="997" y="1547"/>
                  </a:cubicBezTo>
                  <a:cubicBezTo>
                    <a:pt x="1451" y="1547"/>
                    <a:pt x="1862" y="1138"/>
                    <a:pt x="1763" y="634"/>
                  </a:cubicBezTo>
                  <a:cubicBezTo>
                    <a:pt x="1700" y="266"/>
                    <a:pt x="1377" y="1"/>
                    <a:pt x="1016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8" name="Google Shape;2228;p11"/>
            <p:cNvSpPr/>
            <p:nvPr/>
          </p:nvSpPr>
          <p:spPr>
            <a:xfrm>
              <a:off x="6337213" y="241019"/>
              <a:ext cx="124117" cy="43706"/>
            </a:xfrm>
            <a:custGeom>
              <a:rect b="b" l="l" r="r" t="t"/>
              <a:pathLst>
                <a:path extrusionOk="0" h="1355" w="3848">
                  <a:moveTo>
                    <a:pt x="3261" y="1"/>
                  </a:moveTo>
                  <a:cubicBezTo>
                    <a:pt x="3226" y="1"/>
                    <a:pt x="3189" y="5"/>
                    <a:pt x="3149" y="14"/>
                  </a:cubicBezTo>
                  <a:lnTo>
                    <a:pt x="3137" y="14"/>
                  </a:lnTo>
                  <a:lnTo>
                    <a:pt x="542" y="490"/>
                  </a:lnTo>
                  <a:cubicBezTo>
                    <a:pt x="0" y="580"/>
                    <a:pt x="111" y="1354"/>
                    <a:pt x="620" y="1354"/>
                  </a:cubicBezTo>
                  <a:cubicBezTo>
                    <a:pt x="648" y="1354"/>
                    <a:pt x="678" y="1352"/>
                    <a:pt x="709" y="1347"/>
                  </a:cubicBezTo>
                  <a:lnTo>
                    <a:pt x="3292" y="871"/>
                  </a:lnTo>
                  <a:cubicBezTo>
                    <a:pt x="3847" y="793"/>
                    <a:pt x="3750" y="1"/>
                    <a:pt x="326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9" name="Google Shape;2229;p11"/>
            <p:cNvSpPr/>
            <p:nvPr/>
          </p:nvSpPr>
          <p:spPr>
            <a:xfrm>
              <a:off x="6281702" y="325172"/>
              <a:ext cx="59769" cy="49866"/>
            </a:xfrm>
            <a:custGeom>
              <a:rect b="b" l="l" r="r" t="t"/>
              <a:pathLst>
                <a:path extrusionOk="0" h="1546" w="1853">
                  <a:moveTo>
                    <a:pt x="1002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3" y="1545"/>
                    <a:pt x="1000" y="1545"/>
                  </a:cubicBezTo>
                  <a:cubicBezTo>
                    <a:pt x="1449" y="1545"/>
                    <a:pt x="1852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0" name="Google Shape;2230;p11"/>
            <p:cNvSpPr/>
            <p:nvPr/>
          </p:nvSpPr>
          <p:spPr>
            <a:xfrm>
              <a:off x="6351212" y="310528"/>
              <a:ext cx="121021" cy="43512"/>
            </a:xfrm>
            <a:custGeom>
              <a:rect b="b" l="l" r="r" t="t"/>
              <a:pathLst>
                <a:path extrusionOk="0" h="1349" w="3752">
                  <a:moveTo>
                    <a:pt x="3132" y="0"/>
                  </a:moveTo>
                  <a:cubicBezTo>
                    <a:pt x="3121" y="0"/>
                    <a:pt x="3109" y="1"/>
                    <a:pt x="3096" y="2"/>
                  </a:cubicBezTo>
                  <a:lnTo>
                    <a:pt x="501" y="478"/>
                  </a:lnTo>
                  <a:cubicBezTo>
                    <a:pt x="0" y="618"/>
                    <a:pt x="125" y="1348"/>
                    <a:pt x="620" y="1348"/>
                  </a:cubicBezTo>
                  <a:cubicBezTo>
                    <a:pt x="632" y="1348"/>
                    <a:pt x="644" y="1348"/>
                    <a:pt x="656" y="1347"/>
                  </a:cubicBezTo>
                  <a:lnTo>
                    <a:pt x="3251" y="871"/>
                  </a:lnTo>
                  <a:cubicBezTo>
                    <a:pt x="3751" y="731"/>
                    <a:pt x="3638" y="0"/>
                    <a:pt x="313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1" name="Google Shape;2231;p11"/>
            <p:cNvSpPr/>
            <p:nvPr/>
          </p:nvSpPr>
          <p:spPr>
            <a:xfrm>
              <a:off x="6295152" y="399294"/>
              <a:ext cx="60156" cy="50189"/>
            </a:xfrm>
            <a:custGeom>
              <a:rect b="b" l="l" r="r" t="t"/>
              <a:pathLst>
                <a:path extrusionOk="0" h="1556" w="1865">
                  <a:moveTo>
                    <a:pt x="1014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191" y="131"/>
                    <a:pt x="0" y="1012"/>
                    <a:pt x="572" y="1417"/>
                  </a:cubicBezTo>
                  <a:cubicBezTo>
                    <a:pt x="709" y="1513"/>
                    <a:pt x="857" y="1556"/>
                    <a:pt x="1002" y="1556"/>
                  </a:cubicBezTo>
                  <a:cubicBezTo>
                    <a:pt x="1451" y="1556"/>
                    <a:pt x="1864" y="1147"/>
                    <a:pt x="1774" y="643"/>
                  </a:cubicBezTo>
                  <a:cubicBezTo>
                    <a:pt x="1700" y="260"/>
                    <a:pt x="1378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2" name="Google Shape;2232;p11"/>
            <p:cNvSpPr/>
            <p:nvPr/>
          </p:nvSpPr>
          <p:spPr>
            <a:xfrm>
              <a:off x="6364146" y="384586"/>
              <a:ext cx="122440" cy="44028"/>
            </a:xfrm>
            <a:custGeom>
              <a:rect b="b" l="l" r="r" t="t"/>
              <a:pathLst>
                <a:path extrusionOk="0" h="1365" w="3796">
                  <a:moveTo>
                    <a:pt x="3170" y="0"/>
                  </a:moveTo>
                  <a:cubicBezTo>
                    <a:pt x="3151" y="0"/>
                    <a:pt x="3132" y="1"/>
                    <a:pt x="3112" y="4"/>
                  </a:cubicBezTo>
                  <a:lnTo>
                    <a:pt x="528" y="480"/>
                  </a:lnTo>
                  <a:cubicBezTo>
                    <a:pt x="0" y="606"/>
                    <a:pt x="114" y="1364"/>
                    <a:pt x="625" y="1364"/>
                  </a:cubicBezTo>
                  <a:cubicBezTo>
                    <a:pt x="644" y="1364"/>
                    <a:pt x="663" y="1363"/>
                    <a:pt x="683" y="1361"/>
                  </a:cubicBezTo>
                  <a:lnTo>
                    <a:pt x="3279" y="885"/>
                  </a:lnTo>
                  <a:cubicBezTo>
                    <a:pt x="3796" y="758"/>
                    <a:pt x="3681" y="0"/>
                    <a:pt x="317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3" name="Google Shape;2233;p11"/>
            <p:cNvSpPr/>
            <p:nvPr/>
          </p:nvSpPr>
          <p:spPr>
            <a:xfrm>
              <a:off x="6237545" y="708297"/>
              <a:ext cx="250815" cy="224721"/>
            </a:xfrm>
            <a:custGeom>
              <a:rect b="b" l="l" r="r" t="t"/>
              <a:pathLst>
                <a:path extrusionOk="0" h="6967" w="7776">
                  <a:moveTo>
                    <a:pt x="3932" y="1"/>
                  </a:moveTo>
                  <a:cubicBezTo>
                    <a:pt x="2904" y="1"/>
                    <a:pt x="1893" y="465"/>
                    <a:pt x="1227" y="1338"/>
                  </a:cubicBezTo>
                  <a:lnTo>
                    <a:pt x="6966" y="4969"/>
                  </a:lnTo>
                  <a:cubicBezTo>
                    <a:pt x="7775" y="3398"/>
                    <a:pt x="7251" y="1469"/>
                    <a:pt x="5751" y="528"/>
                  </a:cubicBezTo>
                  <a:cubicBezTo>
                    <a:pt x="5188" y="173"/>
                    <a:pt x="4557" y="1"/>
                    <a:pt x="3932" y="1"/>
                  </a:cubicBezTo>
                  <a:close/>
                  <a:moveTo>
                    <a:pt x="822" y="1993"/>
                  </a:moveTo>
                  <a:lnTo>
                    <a:pt x="822" y="1993"/>
                  </a:lnTo>
                  <a:cubicBezTo>
                    <a:pt x="0" y="3553"/>
                    <a:pt x="524" y="5493"/>
                    <a:pt x="2024" y="6434"/>
                  </a:cubicBezTo>
                  <a:cubicBezTo>
                    <a:pt x="2586" y="6793"/>
                    <a:pt x="3217" y="6966"/>
                    <a:pt x="3842" y="6966"/>
                  </a:cubicBezTo>
                  <a:cubicBezTo>
                    <a:pt x="4875" y="6966"/>
                    <a:pt x="5893" y="6495"/>
                    <a:pt x="6561" y="5612"/>
                  </a:cubicBezTo>
                  <a:lnTo>
                    <a:pt x="822" y="1993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4" name="Google Shape;2234;p11"/>
            <p:cNvSpPr/>
            <p:nvPr/>
          </p:nvSpPr>
          <p:spPr>
            <a:xfrm>
              <a:off x="6706823" y="226472"/>
              <a:ext cx="196272" cy="181918"/>
            </a:xfrm>
            <a:custGeom>
              <a:rect b="b" l="l" r="r" t="t"/>
              <a:pathLst>
                <a:path extrusionOk="0" h="5640" w="6085">
                  <a:moveTo>
                    <a:pt x="3620" y="0"/>
                  </a:moveTo>
                  <a:lnTo>
                    <a:pt x="1215" y="1631"/>
                  </a:lnTo>
                  <a:cubicBezTo>
                    <a:pt x="251" y="2286"/>
                    <a:pt x="1" y="3596"/>
                    <a:pt x="656" y="4560"/>
                  </a:cubicBezTo>
                  <a:lnTo>
                    <a:pt x="763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1"/>
                    <a:pt x="3692" y="5275"/>
                  </a:cubicBezTo>
                  <a:lnTo>
                    <a:pt x="6085" y="3644"/>
                  </a:lnTo>
                  <a:lnTo>
                    <a:pt x="3620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5" name="Google Shape;2235;p11"/>
            <p:cNvSpPr/>
            <p:nvPr/>
          </p:nvSpPr>
          <p:spPr>
            <a:xfrm>
              <a:off x="6839327" y="151317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577" y="1"/>
                  </a:moveTo>
                  <a:cubicBezTo>
                    <a:pt x="3169" y="1"/>
                    <a:pt x="2757" y="119"/>
                    <a:pt x="2394" y="366"/>
                  </a:cubicBezTo>
                  <a:lnTo>
                    <a:pt x="1" y="1985"/>
                  </a:lnTo>
                  <a:lnTo>
                    <a:pt x="2489" y="5628"/>
                  </a:lnTo>
                  <a:lnTo>
                    <a:pt x="4882" y="4009"/>
                  </a:lnTo>
                  <a:cubicBezTo>
                    <a:pt x="5835" y="3354"/>
                    <a:pt x="6085" y="2044"/>
                    <a:pt x="5430" y="1080"/>
                  </a:cubicBezTo>
                  <a:lnTo>
                    <a:pt x="5323" y="925"/>
                  </a:lnTo>
                  <a:cubicBezTo>
                    <a:pt x="4914" y="324"/>
                    <a:pt x="4252" y="1"/>
                    <a:pt x="357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6" name="Google Shape;2236;p11"/>
            <p:cNvSpPr/>
            <p:nvPr/>
          </p:nvSpPr>
          <p:spPr>
            <a:xfrm>
              <a:off x="6649603" y="602242"/>
              <a:ext cx="345677" cy="344032"/>
            </a:xfrm>
            <a:custGeom>
              <a:rect b="b" l="l" r="r" t="t"/>
              <a:pathLst>
                <a:path extrusionOk="0" h="10666" w="10717">
                  <a:moveTo>
                    <a:pt x="4999" y="1"/>
                  </a:moveTo>
                  <a:cubicBezTo>
                    <a:pt x="4821" y="1"/>
                    <a:pt x="4666" y="136"/>
                    <a:pt x="4644" y="328"/>
                  </a:cubicBezTo>
                  <a:lnTo>
                    <a:pt x="4180" y="3805"/>
                  </a:lnTo>
                  <a:lnTo>
                    <a:pt x="703" y="3340"/>
                  </a:lnTo>
                  <a:cubicBezTo>
                    <a:pt x="688" y="3338"/>
                    <a:pt x="674" y="3338"/>
                    <a:pt x="659" y="3338"/>
                  </a:cubicBezTo>
                  <a:cubicBezTo>
                    <a:pt x="474" y="3338"/>
                    <a:pt x="309" y="3474"/>
                    <a:pt x="287" y="3662"/>
                  </a:cubicBezTo>
                  <a:lnTo>
                    <a:pt x="37" y="5626"/>
                  </a:lnTo>
                  <a:cubicBezTo>
                    <a:pt x="1" y="5829"/>
                    <a:pt x="144" y="6019"/>
                    <a:pt x="346" y="6043"/>
                  </a:cubicBezTo>
                  <a:lnTo>
                    <a:pt x="3823" y="6507"/>
                  </a:lnTo>
                  <a:lnTo>
                    <a:pt x="3370" y="9984"/>
                  </a:lnTo>
                  <a:cubicBezTo>
                    <a:pt x="3335" y="10186"/>
                    <a:pt x="3477" y="10377"/>
                    <a:pt x="3692" y="10401"/>
                  </a:cubicBezTo>
                  <a:lnTo>
                    <a:pt x="5656" y="10663"/>
                  </a:lnTo>
                  <a:cubicBezTo>
                    <a:pt x="5671" y="10664"/>
                    <a:pt x="5686" y="10665"/>
                    <a:pt x="5700" y="10665"/>
                  </a:cubicBezTo>
                  <a:cubicBezTo>
                    <a:pt x="5886" y="10665"/>
                    <a:pt x="6051" y="10529"/>
                    <a:pt x="6073" y="10341"/>
                  </a:cubicBezTo>
                  <a:lnTo>
                    <a:pt x="6537" y="6864"/>
                  </a:lnTo>
                  <a:lnTo>
                    <a:pt x="10014" y="7329"/>
                  </a:lnTo>
                  <a:cubicBezTo>
                    <a:pt x="10029" y="7331"/>
                    <a:pt x="10044" y="7331"/>
                    <a:pt x="10058" y="7331"/>
                  </a:cubicBezTo>
                  <a:cubicBezTo>
                    <a:pt x="10243" y="7331"/>
                    <a:pt x="10409" y="7195"/>
                    <a:pt x="10431" y="7007"/>
                  </a:cubicBezTo>
                  <a:lnTo>
                    <a:pt x="10693" y="5031"/>
                  </a:lnTo>
                  <a:cubicBezTo>
                    <a:pt x="10716" y="4828"/>
                    <a:pt x="10574" y="4638"/>
                    <a:pt x="10371" y="4614"/>
                  </a:cubicBezTo>
                  <a:lnTo>
                    <a:pt x="6895" y="4150"/>
                  </a:lnTo>
                  <a:lnTo>
                    <a:pt x="7347" y="673"/>
                  </a:lnTo>
                  <a:cubicBezTo>
                    <a:pt x="7383" y="471"/>
                    <a:pt x="7240" y="280"/>
                    <a:pt x="7026" y="256"/>
                  </a:cubicBezTo>
                  <a:lnTo>
                    <a:pt x="5061" y="6"/>
                  </a:lnTo>
                  <a:cubicBezTo>
                    <a:pt x="5040" y="3"/>
                    <a:pt x="5019" y="1"/>
                    <a:pt x="499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7" name="Google Shape;2237;p11"/>
            <p:cNvSpPr/>
            <p:nvPr/>
          </p:nvSpPr>
          <p:spPr>
            <a:xfrm>
              <a:off x="6206806" y="1123773"/>
              <a:ext cx="349902" cy="435733"/>
            </a:xfrm>
            <a:custGeom>
              <a:rect b="b" l="l" r="r" t="t"/>
              <a:pathLst>
                <a:path extrusionOk="0" h="13509" w="10848">
                  <a:moveTo>
                    <a:pt x="4153" y="414"/>
                  </a:moveTo>
                  <a:cubicBezTo>
                    <a:pt x="4440" y="414"/>
                    <a:pt x="4724" y="589"/>
                    <a:pt x="4775" y="982"/>
                  </a:cubicBezTo>
                  <a:cubicBezTo>
                    <a:pt x="4811" y="1173"/>
                    <a:pt x="4763" y="1375"/>
                    <a:pt x="4632" y="1518"/>
                  </a:cubicBezTo>
                  <a:lnTo>
                    <a:pt x="3835" y="1673"/>
                  </a:lnTo>
                  <a:cubicBezTo>
                    <a:pt x="3668" y="1578"/>
                    <a:pt x="3549" y="1411"/>
                    <a:pt x="3513" y="1209"/>
                  </a:cubicBezTo>
                  <a:cubicBezTo>
                    <a:pt x="3399" y="710"/>
                    <a:pt x="3779" y="414"/>
                    <a:pt x="4153" y="414"/>
                  </a:cubicBezTo>
                  <a:close/>
                  <a:moveTo>
                    <a:pt x="7868" y="2734"/>
                  </a:moveTo>
                  <a:cubicBezTo>
                    <a:pt x="8126" y="2734"/>
                    <a:pt x="8354" y="2923"/>
                    <a:pt x="8407" y="3185"/>
                  </a:cubicBezTo>
                  <a:lnTo>
                    <a:pt x="9788" y="10746"/>
                  </a:lnTo>
                  <a:cubicBezTo>
                    <a:pt x="9835" y="11043"/>
                    <a:pt x="9633" y="11329"/>
                    <a:pt x="9335" y="11377"/>
                  </a:cubicBezTo>
                  <a:lnTo>
                    <a:pt x="3073" y="12520"/>
                  </a:lnTo>
                  <a:cubicBezTo>
                    <a:pt x="3038" y="12527"/>
                    <a:pt x="3003" y="12530"/>
                    <a:pt x="2968" y="12530"/>
                  </a:cubicBezTo>
                  <a:cubicBezTo>
                    <a:pt x="2711" y="12530"/>
                    <a:pt x="2484" y="12342"/>
                    <a:pt x="2442" y="12079"/>
                  </a:cubicBezTo>
                  <a:lnTo>
                    <a:pt x="1061" y="4519"/>
                  </a:lnTo>
                  <a:cubicBezTo>
                    <a:pt x="1013" y="4221"/>
                    <a:pt x="1203" y="3935"/>
                    <a:pt x="1513" y="3888"/>
                  </a:cubicBezTo>
                  <a:lnTo>
                    <a:pt x="2251" y="3745"/>
                  </a:lnTo>
                  <a:cubicBezTo>
                    <a:pt x="2294" y="3960"/>
                    <a:pt x="2483" y="4107"/>
                    <a:pt x="2695" y="4107"/>
                  </a:cubicBezTo>
                  <a:cubicBezTo>
                    <a:pt x="2717" y="4107"/>
                    <a:pt x="2740" y="4105"/>
                    <a:pt x="2763" y="4102"/>
                  </a:cubicBezTo>
                  <a:lnTo>
                    <a:pt x="6668" y="3387"/>
                  </a:lnTo>
                  <a:cubicBezTo>
                    <a:pt x="6907" y="3340"/>
                    <a:pt x="7061" y="3114"/>
                    <a:pt x="7026" y="2875"/>
                  </a:cubicBezTo>
                  <a:lnTo>
                    <a:pt x="7764" y="2745"/>
                  </a:lnTo>
                  <a:cubicBezTo>
                    <a:pt x="7799" y="2737"/>
                    <a:pt x="7834" y="2734"/>
                    <a:pt x="7868" y="2734"/>
                  </a:cubicBezTo>
                  <a:close/>
                  <a:moveTo>
                    <a:pt x="4147" y="0"/>
                  </a:moveTo>
                  <a:cubicBezTo>
                    <a:pt x="4083" y="0"/>
                    <a:pt x="4018" y="6"/>
                    <a:pt x="3954" y="18"/>
                  </a:cubicBezTo>
                  <a:cubicBezTo>
                    <a:pt x="3358" y="125"/>
                    <a:pt x="2966" y="697"/>
                    <a:pt x="3073" y="1292"/>
                  </a:cubicBezTo>
                  <a:cubicBezTo>
                    <a:pt x="3108" y="1459"/>
                    <a:pt x="3180" y="1625"/>
                    <a:pt x="3287" y="1768"/>
                  </a:cubicBezTo>
                  <a:lnTo>
                    <a:pt x="2513" y="1911"/>
                  </a:lnTo>
                  <a:cubicBezTo>
                    <a:pt x="2192" y="1971"/>
                    <a:pt x="1989" y="2280"/>
                    <a:pt x="2037" y="2602"/>
                  </a:cubicBezTo>
                  <a:lnTo>
                    <a:pt x="2096" y="2875"/>
                  </a:lnTo>
                  <a:lnTo>
                    <a:pt x="811" y="3114"/>
                  </a:lnTo>
                  <a:cubicBezTo>
                    <a:pt x="322" y="3197"/>
                    <a:pt x="1" y="3661"/>
                    <a:pt x="96" y="4149"/>
                  </a:cubicBezTo>
                  <a:lnTo>
                    <a:pt x="1668" y="12770"/>
                  </a:lnTo>
                  <a:cubicBezTo>
                    <a:pt x="1742" y="13206"/>
                    <a:pt x="2121" y="13509"/>
                    <a:pt x="2549" y="13509"/>
                  </a:cubicBezTo>
                  <a:cubicBezTo>
                    <a:pt x="2600" y="13509"/>
                    <a:pt x="2652" y="13505"/>
                    <a:pt x="2704" y="13496"/>
                  </a:cubicBezTo>
                  <a:lnTo>
                    <a:pt x="10038" y="12150"/>
                  </a:lnTo>
                  <a:cubicBezTo>
                    <a:pt x="10526" y="12067"/>
                    <a:pt x="10848" y="11603"/>
                    <a:pt x="10752" y="11115"/>
                  </a:cubicBezTo>
                  <a:lnTo>
                    <a:pt x="9181" y="2483"/>
                  </a:lnTo>
                  <a:cubicBezTo>
                    <a:pt x="9097" y="2052"/>
                    <a:pt x="8726" y="1751"/>
                    <a:pt x="8313" y="1751"/>
                  </a:cubicBezTo>
                  <a:cubicBezTo>
                    <a:pt x="8257" y="1751"/>
                    <a:pt x="8201" y="1757"/>
                    <a:pt x="8145" y="1768"/>
                  </a:cubicBezTo>
                  <a:lnTo>
                    <a:pt x="6859" y="1994"/>
                  </a:lnTo>
                  <a:lnTo>
                    <a:pt x="6811" y="1721"/>
                  </a:lnTo>
                  <a:cubicBezTo>
                    <a:pt x="6758" y="1431"/>
                    <a:pt x="6500" y="1237"/>
                    <a:pt x="6223" y="1237"/>
                  </a:cubicBezTo>
                  <a:cubicBezTo>
                    <a:pt x="6193" y="1237"/>
                    <a:pt x="6163" y="1240"/>
                    <a:pt x="6133" y="1244"/>
                  </a:cubicBezTo>
                  <a:lnTo>
                    <a:pt x="5180" y="1423"/>
                  </a:lnTo>
                  <a:cubicBezTo>
                    <a:pt x="5240" y="1244"/>
                    <a:pt x="5240" y="1066"/>
                    <a:pt x="5216" y="899"/>
                  </a:cubicBezTo>
                  <a:cubicBezTo>
                    <a:pt x="5121" y="370"/>
                    <a:pt x="4658" y="0"/>
                    <a:pt x="414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8" name="Google Shape;2238;p11"/>
            <p:cNvSpPr/>
            <p:nvPr/>
          </p:nvSpPr>
          <p:spPr>
            <a:xfrm>
              <a:off x="6269026" y="1280275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3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4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9" name="Google Shape;2239;p11"/>
            <p:cNvSpPr/>
            <p:nvPr/>
          </p:nvSpPr>
          <p:spPr>
            <a:xfrm>
              <a:off x="6336761" y="1265566"/>
              <a:ext cx="125214" cy="43931"/>
            </a:xfrm>
            <a:custGeom>
              <a:rect b="b" l="l" r="r" t="t"/>
              <a:pathLst>
                <a:path extrusionOk="0" h="1362" w="3882">
                  <a:moveTo>
                    <a:pt x="3285" y="1"/>
                  </a:moveTo>
                  <a:cubicBezTo>
                    <a:pt x="3247" y="1"/>
                    <a:pt x="3206" y="5"/>
                    <a:pt x="3163" y="15"/>
                  </a:cubicBezTo>
                  <a:lnTo>
                    <a:pt x="3151" y="15"/>
                  </a:lnTo>
                  <a:lnTo>
                    <a:pt x="556" y="492"/>
                  </a:lnTo>
                  <a:cubicBezTo>
                    <a:pt x="1" y="569"/>
                    <a:pt x="108" y="1362"/>
                    <a:pt x="599" y="1362"/>
                  </a:cubicBezTo>
                  <a:cubicBezTo>
                    <a:pt x="634" y="1362"/>
                    <a:pt x="671" y="1358"/>
                    <a:pt x="711" y="1349"/>
                  </a:cubicBezTo>
                  <a:lnTo>
                    <a:pt x="3306" y="873"/>
                  </a:lnTo>
                  <a:cubicBezTo>
                    <a:pt x="3882" y="817"/>
                    <a:pt x="3788" y="1"/>
                    <a:pt x="328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0" name="Google Shape;2240;p11"/>
            <p:cNvSpPr/>
            <p:nvPr/>
          </p:nvSpPr>
          <p:spPr>
            <a:xfrm>
              <a:off x="6281702" y="1349784"/>
              <a:ext cx="59769" cy="49866"/>
            </a:xfrm>
            <a:custGeom>
              <a:rect b="b" l="l" r="r" t="t"/>
              <a:pathLst>
                <a:path extrusionOk="0" h="1546" w="1853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2" y="1502"/>
                    <a:pt x="854" y="1545"/>
                    <a:pt x="1001" y="1545"/>
                  </a:cubicBezTo>
                  <a:cubicBezTo>
                    <a:pt x="1450" y="1545"/>
                    <a:pt x="1852" y="1145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1" name="Google Shape;2241;p11"/>
            <p:cNvSpPr/>
            <p:nvPr/>
          </p:nvSpPr>
          <p:spPr>
            <a:xfrm>
              <a:off x="6351341" y="1335140"/>
              <a:ext cx="120892" cy="43544"/>
            </a:xfrm>
            <a:custGeom>
              <a:rect b="b" l="l" r="r" t="t"/>
              <a:pathLst>
                <a:path extrusionOk="0" h="1350" w="3748">
                  <a:moveTo>
                    <a:pt x="3128" y="0"/>
                  </a:moveTo>
                  <a:cubicBezTo>
                    <a:pt x="3117" y="0"/>
                    <a:pt x="3105" y="1"/>
                    <a:pt x="3092" y="2"/>
                  </a:cubicBezTo>
                  <a:lnTo>
                    <a:pt x="497" y="478"/>
                  </a:lnTo>
                  <a:cubicBezTo>
                    <a:pt x="0" y="628"/>
                    <a:pt x="120" y="1349"/>
                    <a:pt x="605" y="1349"/>
                  </a:cubicBezTo>
                  <a:cubicBezTo>
                    <a:pt x="620" y="1349"/>
                    <a:pt x="636" y="1348"/>
                    <a:pt x="652" y="1347"/>
                  </a:cubicBezTo>
                  <a:lnTo>
                    <a:pt x="3247" y="883"/>
                  </a:lnTo>
                  <a:cubicBezTo>
                    <a:pt x="3747" y="731"/>
                    <a:pt x="3634" y="0"/>
                    <a:pt x="312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2" name="Google Shape;2242;p11"/>
            <p:cNvSpPr/>
            <p:nvPr/>
          </p:nvSpPr>
          <p:spPr>
            <a:xfrm>
              <a:off x="6295152" y="1424293"/>
              <a:ext cx="60156" cy="49834"/>
            </a:xfrm>
            <a:custGeom>
              <a:rect b="b" l="l" r="r" t="t"/>
              <a:pathLst>
                <a:path extrusionOk="0" h="1545" w="1865">
                  <a:moveTo>
                    <a:pt x="1014" y="0"/>
                  </a:moveTo>
                  <a:cubicBezTo>
                    <a:pt x="970" y="0"/>
                    <a:pt x="926" y="4"/>
                    <a:pt x="881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9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3" name="Google Shape;2243;p11"/>
            <p:cNvSpPr/>
            <p:nvPr/>
          </p:nvSpPr>
          <p:spPr>
            <a:xfrm>
              <a:off x="6364404" y="1409585"/>
              <a:ext cx="121795" cy="43577"/>
            </a:xfrm>
            <a:custGeom>
              <a:rect b="b" l="l" r="r" t="t"/>
              <a:pathLst>
                <a:path extrusionOk="0" h="1351" w="3776">
                  <a:moveTo>
                    <a:pt x="3162" y="0"/>
                  </a:moveTo>
                  <a:cubicBezTo>
                    <a:pt x="3143" y="0"/>
                    <a:pt x="3124" y="1"/>
                    <a:pt x="3104" y="3"/>
                  </a:cubicBezTo>
                  <a:lnTo>
                    <a:pt x="520" y="468"/>
                  </a:lnTo>
                  <a:cubicBezTo>
                    <a:pt x="0" y="606"/>
                    <a:pt x="120" y="1351"/>
                    <a:pt x="628" y="1351"/>
                  </a:cubicBezTo>
                  <a:cubicBezTo>
                    <a:pt x="643" y="1351"/>
                    <a:pt x="659" y="1350"/>
                    <a:pt x="675" y="1349"/>
                  </a:cubicBezTo>
                  <a:lnTo>
                    <a:pt x="3271" y="872"/>
                  </a:lnTo>
                  <a:cubicBezTo>
                    <a:pt x="3776" y="735"/>
                    <a:pt x="3661" y="0"/>
                    <a:pt x="316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4" name="Google Shape;2244;p11"/>
            <p:cNvSpPr/>
            <p:nvPr/>
          </p:nvSpPr>
          <p:spPr>
            <a:xfrm>
              <a:off x="6706823" y="1251439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620" y="1"/>
                  </a:moveTo>
                  <a:lnTo>
                    <a:pt x="1215" y="1620"/>
                  </a:lnTo>
                  <a:cubicBezTo>
                    <a:pt x="251" y="2275"/>
                    <a:pt x="1" y="3585"/>
                    <a:pt x="656" y="4549"/>
                  </a:cubicBezTo>
                  <a:lnTo>
                    <a:pt x="763" y="4704"/>
                  </a:lnTo>
                  <a:cubicBezTo>
                    <a:pt x="1171" y="5305"/>
                    <a:pt x="1833" y="5629"/>
                    <a:pt x="2508" y="5629"/>
                  </a:cubicBezTo>
                  <a:cubicBezTo>
                    <a:pt x="2916" y="5629"/>
                    <a:pt x="3328" y="5510"/>
                    <a:pt x="3692" y="5264"/>
                  </a:cubicBezTo>
                  <a:lnTo>
                    <a:pt x="6085" y="3644"/>
                  </a:lnTo>
                  <a:lnTo>
                    <a:pt x="3620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5" name="Google Shape;2245;p11"/>
            <p:cNvSpPr/>
            <p:nvPr/>
          </p:nvSpPr>
          <p:spPr>
            <a:xfrm>
              <a:off x="6839327" y="1176188"/>
              <a:ext cx="196272" cy="181660"/>
            </a:xfrm>
            <a:custGeom>
              <a:rect b="b" l="l" r="r" t="t"/>
              <a:pathLst>
                <a:path extrusionOk="0" h="5632" w="6085">
                  <a:moveTo>
                    <a:pt x="3588" y="1"/>
                  </a:moveTo>
                  <a:cubicBezTo>
                    <a:pt x="3177" y="1"/>
                    <a:pt x="2760" y="120"/>
                    <a:pt x="2394" y="369"/>
                  </a:cubicBezTo>
                  <a:lnTo>
                    <a:pt x="1" y="1989"/>
                  </a:lnTo>
                  <a:lnTo>
                    <a:pt x="2489" y="5632"/>
                  </a:lnTo>
                  <a:lnTo>
                    <a:pt x="4882" y="4001"/>
                  </a:lnTo>
                  <a:cubicBezTo>
                    <a:pt x="5835" y="3346"/>
                    <a:pt x="6085" y="2036"/>
                    <a:pt x="5430" y="1072"/>
                  </a:cubicBezTo>
                  <a:lnTo>
                    <a:pt x="5430" y="1072"/>
                  </a:lnTo>
                  <a:lnTo>
                    <a:pt x="5430" y="1084"/>
                  </a:lnTo>
                  <a:lnTo>
                    <a:pt x="5323" y="917"/>
                  </a:lnTo>
                  <a:cubicBezTo>
                    <a:pt x="4917" y="319"/>
                    <a:pt x="4259" y="1"/>
                    <a:pt x="358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6" name="Google Shape;2246;p11"/>
            <p:cNvSpPr/>
            <p:nvPr/>
          </p:nvSpPr>
          <p:spPr>
            <a:xfrm>
              <a:off x="5182226" y="98419"/>
              <a:ext cx="349870" cy="436120"/>
            </a:xfrm>
            <a:custGeom>
              <a:rect b="b" l="l" r="r" t="t"/>
              <a:pathLst>
                <a:path extrusionOk="0" h="13521" w="10847">
                  <a:moveTo>
                    <a:pt x="4151" y="435"/>
                  </a:moveTo>
                  <a:cubicBezTo>
                    <a:pt x="4440" y="435"/>
                    <a:pt x="4723" y="607"/>
                    <a:pt x="4774" y="994"/>
                  </a:cubicBezTo>
                  <a:cubicBezTo>
                    <a:pt x="4810" y="1196"/>
                    <a:pt x="4751" y="1387"/>
                    <a:pt x="4632" y="1541"/>
                  </a:cubicBezTo>
                  <a:lnTo>
                    <a:pt x="3834" y="1684"/>
                  </a:lnTo>
                  <a:cubicBezTo>
                    <a:pt x="3667" y="1589"/>
                    <a:pt x="3548" y="1422"/>
                    <a:pt x="3512" y="1232"/>
                  </a:cubicBezTo>
                  <a:lnTo>
                    <a:pt x="3500" y="1232"/>
                  </a:lnTo>
                  <a:cubicBezTo>
                    <a:pt x="3386" y="732"/>
                    <a:pt x="3773" y="435"/>
                    <a:pt x="4151" y="435"/>
                  </a:cubicBezTo>
                  <a:close/>
                  <a:moveTo>
                    <a:pt x="7854" y="2749"/>
                  </a:moveTo>
                  <a:cubicBezTo>
                    <a:pt x="8117" y="2749"/>
                    <a:pt x="8351" y="2930"/>
                    <a:pt x="8394" y="3208"/>
                  </a:cubicBezTo>
                  <a:lnTo>
                    <a:pt x="9787" y="10769"/>
                  </a:lnTo>
                  <a:cubicBezTo>
                    <a:pt x="9835" y="11066"/>
                    <a:pt x="9644" y="11340"/>
                    <a:pt x="9346" y="11400"/>
                  </a:cubicBezTo>
                  <a:lnTo>
                    <a:pt x="3084" y="12543"/>
                  </a:lnTo>
                  <a:cubicBezTo>
                    <a:pt x="3049" y="12550"/>
                    <a:pt x="3014" y="12553"/>
                    <a:pt x="2979" y="12553"/>
                  </a:cubicBezTo>
                  <a:cubicBezTo>
                    <a:pt x="2722" y="12553"/>
                    <a:pt x="2493" y="12365"/>
                    <a:pt x="2441" y="12102"/>
                  </a:cubicBezTo>
                  <a:lnTo>
                    <a:pt x="1060" y="4530"/>
                  </a:lnTo>
                  <a:cubicBezTo>
                    <a:pt x="1012" y="4232"/>
                    <a:pt x="1203" y="3958"/>
                    <a:pt x="1512" y="3899"/>
                  </a:cubicBezTo>
                  <a:lnTo>
                    <a:pt x="2250" y="3768"/>
                  </a:lnTo>
                  <a:cubicBezTo>
                    <a:pt x="2292" y="3977"/>
                    <a:pt x="2472" y="4122"/>
                    <a:pt x="2676" y="4122"/>
                  </a:cubicBezTo>
                  <a:cubicBezTo>
                    <a:pt x="2704" y="4122"/>
                    <a:pt x="2733" y="4119"/>
                    <a:pt x="2762" y="4113"/>
                  </a:cubicBezTo>
                  <a:lnTo>
                    <a:pt x="6668" y="3399"/>
                  </a:lnTo>
                  <a:cubicBezTo>
                    <a:pt x="6906" y="3363"/>
                    <a:pt x="7060" y="3125"/>
                    <a:pt x="7025" y="2899"/>
                  </a:cubicBezTo>
                  <a:lnTo>
                    <a:pt x="7763" y="2756"/>
                  </a:lnTo>
                  <a:cubicBezTo>
                    <a:pt x="7793" y="2751"/>
                    <a:pt x="7824" y="2749"/>
                    <a:pt x="7854" y="2749"/>
                  </a:cubicBezTo>
                  <a:close/>
                  <a:moveTo>
                    <a:pt x="4133" y="0"/>
                  </a:moveTo>
                  <a:cubicBezTo>
                    <a:pt x="4070" y="0"/>
                    <a:pt x="4005" y="6"/>
                    <a:pt x="3941" y="17"/>
                  </a:cubicBezTo>
                  <a:cubicBezTo>
                    <a:pt x="3346" y="136"/>
                    <a:pt x="2953" y="708"/>
                    <a:pt x="3072" y="1303"/>
                  </a:cubicBezTo>
                  <a:cubicBezTo>
                    <a:pt x="3108" y="1482"/>
                    <a:pt x="3179" y="1637"/>
                    <a:pt x="3286" y="1779"/>
                  </a:cubicBezTo>
                  <a:lnTo>
                    <a:pt x="2512" y="1934"/>
                  </a:lnTo>
                  <a:cubicBezTo>
                    <a:pt x="2191" y="1994"/>
                    <a:pt x="1988" y="2291"/>
                    <a:pt x="2036" y="2613"/>
                  </a:cubicBezTo>
                  <a:lnTo>
                    <a:pt x="2096" y="2899"/>
                  </a:lnTo>
                  <a:lnTo>
                    <a:pt x="798" y="3125"/>
                  </a:lnTo>
                  <a:cubicBezTo>
                    <a:pt x="322" y="3208"/>
                    <a:pt x="0" y="3673"/>
                    <a:pt x="83" y="4149"/>
                  </a:cubicBezTo>
                  <a:lnTo>
                    <a:pt x="1667" y="12781"/>
                  </a:lnTo>
                  <a:cubicBezTo>
                    <a:pt x="1741" y="13217"/>
                    <a:pt x="2120" y="13520"/>
                    <a:pt x="2548" y="13520"/>
                  </a:cubicBezTo>
                  <a:cubicBezTo>
                    <a:pt x="2599" y="13520"/>
                    <a:pt x="2651" y="13516"/>
                    <a:pt x="2703" y="13507"/>
                  </a:cubicBezTo>
                  <a:lnTo>
                    <a:pt x="10037" y="12162"/>
                  </a:lnTo>
                  <a:cubicBezTo>
                    <a:pt x="10525" y="12066"/>
                    <a:pt x="10847" y="11602"/>
                    <a:pt x="10763" y="11126"/>
                  </a:cubicBezTo>
                  <a:lnTo>
                    <a:pt x="9180" y="2494"/>
                  </a:lnTo>
                  <a:cubicBezTo>
                    <a:pt x="9106" y="2064"/>
                    <a:pt x="8737" y="1763"/>
                    <a:pt x="8316" y="1763"/>
                  </a:cubicBezTo>
                  <a:cubicBezTo>
                    <a:pt x="8259" y="1763"/>
                    <a:pt x="8202" y="1768"/>
                    <a:pt x="8144" y="1779"/>
                  </a:cubicBezTo>
                  <a:lnTo>
                    <a:pt x="6858" y="2018"/>
                  </a:lnTo>
                  <a:lnTo>
                    <a:pt x="6810" y="1744"/>
                  </a:lnTo>
                  <a:cubicBezTo>
                    <a:pt x="6758" y="1458"/>
                    <a:pt x="6508" y="1258"/>
                    <a:pt x="6228" y="1258"/>
                  </a:cubicBezTo>
                  <a:cubicBezTo>
                    <a:pt x="6192" y="1258"/>
                    <a:pt x="6156" y="1261"/>
                    <a:pt x="6120" y="1268"/>
                  </a:cubicBezTo>
                  <a:lnTo>
                    <a:pt x="5179" y="1434"/>
                  </a:lnTo>
                  <a:cubicBezTo>
                    <a:pt x="5227" y="1268"/>
                    <a:pt x="5239" y="1089"/>
                    <a:pt x="5215" y="922"/>
                  </a:cubicBezTo>
                  <a:cubicBezTo>
                    <a:pt x="5119" y="381"/>
                    <a:pt x="4655" y="0"/>
                    <a:pt x="413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7" name="Google Shape;2247;p11"/>
            <p:cNvSpPr/>
            <p:nvPr/>
          </p:nvSpPr>
          <p:spPr>
            <a:xfrm>
              <a:off x="5244414" y="255566"/>
              <a:ext cx="60059" cy="49898"/>
            </a:xfrm>
            <a:custGeom>
              <a:rect b="b" l="l" r="r" t="t"/>
              <a:pathLst>
                <a:path extrusionOk="0" h="1547" w="1862">
                  <a:moveTo>
                    <a:pt x="1015" y="1"/>
                  </a:moveTo>
                  <a:cubicBezTo>
                    <a:pt x="967" y="1"/>
                    <a:pt x="919" y="5"/>
                    <a:pt x="870" y="15"/>
                  </a:cubicBezTo>
                  <a:cubicBezTo>
                    <a:pt x="191" y="134"/>
                    <a:pt x="1" y="1015"/>
                    <a:pt x="560" y="1408"/>
                  </a:cubicBezTo>
                  <a:cubicBezTo>
                    <a:pt x="700" y="1504"/>
                    <a:pt x="851" y="1547"/>
                    <a:pt x="998" y="1547"/>
                  </a:cubicBezTo>
                  <a:cubicBezTo>
                    <a:pt x="1451" y="1547"/>
                    <a:pt x="1862" y="1138"/>
                    <a:pt x="1763" y="634"/>
                  </a:cubicBezTo>
                  <a:cubicBezTo>
                    <a:pt x="1689" y="266"/>
                    <a:pt x="1375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8" name="Google Shape;2248;p11"/>
            <p:cNvSpPr/>
            <p:nvPr/>
          </p:nvSpPr>
          <p:spPr>
            <a:xfrm>
              <a:off x="5312052" y="241148"/>
              <a:ext cx="124117" cy="43673"/>
            </a:xfrm>
            <a:custGeom>
              <a:rect b="b" l="l" r="r" t="t"/>
              <a:pathLst>
                <a:path extrusionOk="0" h="1354" w="3848">
                  <a:moveTo>
                    <a:pt x="3239" y="0"/>
                  </a:moveTo>
                  <a:cubicBezTo>
                    <a:pt x="3208" y="0"/>
                    <a:pt x="3176" y="3"/>
                    <a:pt x="3143" y="10"/>
                  </a:cubicBezTo>
                  <a:lnTo>
                    <a:pt x="3155" y="10"/>
                  </a:lnTo>
                  <a:lnTo>
                    <a:pt x="559" y="486"/>
                  </a:lnTo>
                  <a:cubicBezTo>
                    <a:pt x="0" y="553"/>
                    <a:pt x="102" y="1354"/>
                    <a:pt x="609" y="1354"/>
                  </a:cubicBezTo>
                  <a:cubicBezTo>
                    <a:pt x="642" y="1354"/>
                    <a:pt x="677" y="1350"/>
                    <a:pt x="714" y="1343"/>
                  </a:cubicBezTo>
                  <a:lnTo>
                    <a:pt x="3309" y="867"/>
                  </a:lnTo>
                  <a:cubicBezTo>
                    <a:pt x="3847" y="766"/>
                    <a:pt x="3731" y="0"/>
                    <a:pt x="323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9" name="Google Shape;2249;p11"/>
            <p:cNvSpPr/>
            <p:nvPr/>
          </p:nvSpPr>
          <p:spPr>
            <a:xfrm>
              <a:off x="5257090" y="325172"/>
              <a:ext cx="59769" cy="49866"/>
            </a:xfrm>
            <a:custGeom>
              <a:rect b="b" l="l" r="r" t="t"/>
              <a:pathLst>
                <a:path extrusionOk="0" h="1546" w="1853">
                  <a:moveTo>
                    <a:pt x="1003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3" y="1545"/>
                    <a:pt x="1000" y="1545"/>
                  </a:cubicBezTo>
                  <a:cubicBezTo>
                    <a:pt x="1449" y="1545"/>
                    <a:pt x="1853" y="1142"/>
                    <a:pt x="1763" y="631"/>
                  </a:cubicBezTo>
                  <a:cubicBezTo>
                    <a:pt x="1699" y="259"/>
                    <a:pt x="1369" y="1"/>
                    <a:pt x="100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0" name="Google Shape;2250;p11"/>
            <p:cNvSpPr/>
            <p:nvPr/>
          </p:nvSpPr>
          <p:spPr>
            <a:xfrm>
              <a:off x="5326599" y="310528"/>
              <a:ext cx="121408" cy="43512"/>
            </a:xfrm>
            <a:custGeom>
              <a:rect b="b" l="l" r="r" t="t"/>
              <a:pathLst>
                <a:path extrusionOk="0" h="1349" w="3764">
                  <a:moveTo>
                    <a:pt x="3133" y="0"/>
                  </a:moveTo>
                  <a:cubicBezTo>
                    <a:pt x="3121" y="0"/>
                    <a:pt x="3109" y="1"/>
                    <a:pt x="3096" y="2"/>
                  </a:cubicBezTo>
                  <a:lnTo>
                    <a:pt x="501" y="478"/>
                  </a:lnTo>
                  <a:cubicBezTo>
                    <a:pt x="1" y="618"/>
                    <a:pt x="126" y="1348"/>
                    <a:pt x="620" y="1348"/>
                  </a:cubicBezTo>
                  <a:cubicBezTo>
                    <a:pt x="632" y="1348"/>
                    <a:pt x="644" y="1348"/>
                    <a:pt x="656" y="1347"/>
                  </a:cubicBezTo>
                  <a:lnTo>
                    <a:pt x="3251" y="871"/>
                  </a:lnTo>
                  <a:cubicBezTo>
                    <a:pt x="3763" y="731"/>
                    <a:pt x="3638" y="0"/>
                    <a:pt x="313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1" name="Google Shape;2251;p11"/>
            <p:cNvSpPr/>
            <p:nvPr/>
          </p:nvSpPr>
          <p:spPr>
            <a:xfrm>
              <a:off x="5270540" y="399294"/>
              <a:ext cx="60059" cy="50189"/>
            </a:xfrm>
            <a:custGeom>
              <a:rect b="b" l="l" r="r" t="t"/>
              <a:pathLst>
                <a:path extrusionOk="0" h="1556" w="1862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0" y="1012"/>
                    <a:pt x="572" y="1417"/>
                  </a:cubicBezTo>
                  <a:cubicBezTo>
                    <a:pt x="709" y="1513"/>
                    <a:pt x="857" y="1556"/>
                    <a:pt x="1002" y="1556"/>
                  </a:cubicBezTo>
                  <a:cubicBezTo>
                    <a:pt x="1451" y="1556"/>
                    <a:pt x="1862" y="1147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2" name="Google Shape;2252;p11"/>
            <p:cNvSpPr/>
            <p:nvPr/>
          </p:nvSpPr>
          <p:spPr>
            <a:xfrm>
              <a:off x="5339501" y="384586"/>
              <a:ext cx="122440" cy="44028"/>
            </a:xfrm>
            <a:custGeom>
              <a:rect b="b" l="l" r="r" t="t"/>
              <a:pathLst>
                <a:path extrusionOk="0" h="1365" w="3796">
                  <a:moveTo>
                    <a:pt x="3172" y="0"/>
                  </a:moveTo>
                  <a:cubicBezTo>
                    <a:pt x="3153" y="0"/>
                    <a:pt x="3133" y="1"/>
                    <a:pt x="3113" y="4"/>
                  </a:cubicBezTo>
                  <a:lnTo>
                    <a:pt x="518" y="480"/>
                  </a:lnTo>
                  <a:cubicBezTo>
                    <a:pt x="1" y="606"/>
                    <a:pt x="115" y="1364"/>
                    <a:pt x="626" y="1364"/>
                  </a:cubicBezTo>
                  <a:cubicBezTo>
                    <a:pt x="645" y="1364"/>
                    <a:pt x="664" y="1363"/>
                    <a:pt x="684" y="1361"/>
                  </a:cubicBezTo>
                  <a:lnTo>
                    <a:pt x="3268" y="885"/>
                  </a:lnTo>
                  <a:cubicBezTo>
                    <a:pt x="3796" y="747"/>
                    <a:pt x="3682" y="0"/>
                    <a:pt x="317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3" name="Google Shape;2253;p11"/>
            <p:cNvSpPr/>
            <p:nvPr/>
          </p:nvSpPr>
          <p:spPr>
            <a:xfrm>
              <a:off x="5212933" y="708039"/>
              <a:ext cx="250815" cy="224688"/>
            </a:xfrm>
            <a:custGeom>
              <a:rect b="b" l="l" r="r" t="t"/>
              <a:pathLst>
                <a:path extrusionOk="0" h="6966" w="7776">
                  <a:moveTo>
                    <a:pt x="3943" y="1"/>
                  </a:moveTo>
                  <a:cubicBezTo>
                    <a:pt x="2906" y="1"/>
                    <a:pt x="1888" y="469"/>
                    <a:pt x="1227" y="1346"/>
                  </a:cubicBezTo>
                  <a:lnTo>
                    <a:pt x="6966" y="4977"/>
                  </a:lnTo>
                  <a:cubicBezTo>
                    <a:pt x="7775" y="3406"/>
                    <a:pt x="7251" y="1477"/>
                    <a:pt x="5763" y="525"/>
                  </a:cubicBezTo>
                  <a:cubicBezTo>
                    <a:pt x="5199" y="171"/>
                    <a:pt x="4568" y="1"/>
                    <a:pt x="3943" y="1"/>
                  </a:cubicBezTo>
                  <a:close/>
                  <a:moveTo>
                    <a:pt x="822" y="2001"/>
                  </a:moveTo>
                  <a:cubicBezTo>
                    <a:pt x="1" y="3561"/>
                    <a:pt x="524" y="5489"/>
                    <a:pt x="2025" y="6442"/>
                  </a:cubicBezTo>
                  <a:cubicBezTo>
                    <a:pt x="2584" y="6796"/>
                    <a:pt x="3211" y="6966"/>
                    <a:pt x="3833" y="6966"/>
                  </a:cubicBezTo>
                  <a:cubicBezTo>
                    <a:pt x="4864" y="6966"/>
                    <a:pt x="5880" y="6497"/>
                    <a:pt x="6549" y="5620"/>
                  </a:cubicBezTo>
                  <a:lnTo>
                    <a:pt x="822" y="200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4" name="Google Shape;2254;p11"/>
            <p:cNvSpPr/>
            <p:nvPr/>
          </p:nvSpPr>
          <p:spPr>
            <a:xfrm>
              <a:off x="5682211" y="226472"/>
              <a:ext cx="196304" cy="181918"/>
            </a:xfrm>
            <a:custGeom>
              <a:rect b="b" l="l" r="r" t="t"/>
              <a:pathLst>
                <a:path extrusionOk="0" h="5640" w="6086">
                  <a:moveTo>
                    <a:pt x="3609" y="0"/>
                  </a:moveTo>
                  <a:lnTo>
                    <a:pt x="1215" y="1631"/>
                  </a:lnTo>
                  <a:cubicBezTo>
                    <a:pt x="251" y="2286"/>
                    <a:pt x="1" y="3596"/>
                    <a:pt x="656" y="4560"/>
                  </a:cubicBezTo>
                  <a:lnTo>
                    <a:pt x="763" y="4715"/>
                  </a:lnTo>
                  <a:cubicBezTo>
                    <a:pt x="1171" y="5316"/>
                    <a:pt x="1834" y="5640"/>
                    <a:pt x="2508" y="5640"/>
                  </a:cubicBezTo>
                  <a:cubicBezTo>
                    <a:pt x="2916" y="5640"/>
                    <a:pt x="3329" y="5521"/>
                    <a:pt x="3692" y="5275"/>
                  </a:cubicBezTo>
                  <a:lnTo>
                    <a:pt x="6085" y="3644"/>
                  </a:lnTo>
                  <a:lnTo>
                    <a:pt x="3609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5" name="Google Shape;2255;p11"/>
            <p:cNvSpPr/>
            <p:nvPr/>
          </p:nvSpPr>
          <p:spPr>
            <a:xfrm>
              <a:off x="5814714" y="151317"/>
              <a:ext cx="196272" cy="181950"/>
            </a:xfrm>
            <a:custGeom>
              <a:rect b="b" l="l" r="r" t="t"/>
              <a:pathLst>
                <a:path extrusionOk="0" h="5641" w="6085">
                  <a:moveTo>
                    <a:pt x="3580" y="1"/>
                  </a:moveTo>
                  <a:cubicBezTo>
                    <a:pt x="3174" y="1"/>
                    <a:pt x="2765" y="119"/>
                    <a:pt x="2406" y="366"/>
                  </a:cubicBezTo>
                  <a:lnTo>
                    <a:pt x="1" y="1985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5" y="3354"/>
                    <a:pt x="6085" y="2044"/>
                    <a:pt x="5430" y="1080"/>
                  </a:cubicBezTo>
                  <a:lnTo>
                    <a:pt x="5323" y="925"/>
                  </a:lnTo>
                  <a:cubicBezTo>
                    <a:pt x="4915" y="324"/>
                    <a:pt x="4252" y="1"/>
                    <a:pt x="3580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6" name="Google Shape;2256;p11"/>
            <p:cNvSpPr/>
            <p:nvPr/>
          </p:nvSpPr>
          <p:spPr>
            <a:xfrm>
              <a:off x="5624636" y="602242"/>
              <a:ext cx="346032" cy="344032"/>
            </a:xfrm>
            <a:custGeom>
              <a:rect b="b" l="l" r="r" t="t"/>
              <a:pathLst>
                <a:path extrusionOk="0" h="10666" w="10728">
                  <a:moveTo>
                    <a:pt x="5007" y="1"/>
                  </a:moveTo>
                  <a:cubicBezTo>
                    <a:pt x="4823" y="1"/>
                    <a:pt x="4677" y="136"/>
                    <a:pt x="4655" y="328"/>
                  </a:cubicBezTo>
                  <a:lnTo>
                    <a:pt x="4191" y="3805"/>
                  </a:lnTo>
                  <a:lnTo>
                    <a:pt x="714" y="3340"/>
                  </a:lnTo>
                  <a:cubicBezTo>
                    <a:pt x="699" y="3338"/>
                    <a:pt x="683" y="3338"/>
                    <a:pt x="668" y="3338"/>
                  </a:cubicBezTo>
                  <a:cubicBezTo>
                    <a:pt x="475" y="3338"/>
                    <a:pt x="320" y="3474"/>
                    <a:pt x="298" y="3662"/>
                  </a:cubicBezTo>
                  <a:lnTo>
                    <a:pt x="36" y="5638"/>
                  </a:lnTo>
                  <a:cubicBezTo>
                    <a:pt x="0" y="5840"/>
                    <a:pt x="143" y="6031"/>
                    <a:pt x="357" y="6055"/>
                  </a:cubicBezTo>
                  <a:lnTo>
                    <a:pt x="357" y="6043"/>
                  </a:lnTo>
                  <a:lnTo>
                    <a:pt x="3834" y="6507"/>
                  </a:lnTo>
                  <a:lnTo>
                    <a:pt x="3370" y="9984"/>
                  </a:lnTo>
                  <a:cubicBezTo>
                    <a:pt x="3346" y="10186"/>
                    <a:pt x="3489" y="10377"/>
                    <a:pt x="3691" y="10401"/>
                  </a:cubicBezTo>
                  <a:lnTo>
                    <a:pt x="5667" y="10663"/>
                  </a:lnTo>
                  <a:cubicBezTo>
                    <a:pt x="5682" y="10664"/>
                    <a:pt x="5697" y="10665"/>
                    <a:pt x="5712" y="10665"/>
                  </a:cubicBezTo>
                  <a:cubicBezTo>
                    <a:pt x="5897" y="10665"/>
                    <a:pt x="6062" y="10529"/>
                    <a:pt x="6084" y="10341"/>
                  </a:cubicBezTo>
                  <a:lnTo>
                    <a:pt x="6548" y="6864"/>
                  </a:lnTo>
                  <a:lnTo>
                    <a:pt x="10025" y="7329"/>
                  </a:lnTo>
                  <a:cubicBezTo>
                    <a:pt x="10040" y="7331"/>
                    <a:pt x="10055" y="7331"/>
                    <a:pt x="10069" y="7331"/>
                  </a:cubicBezTo>
                  <a:cubicBezTo>
                    <a:pt x="10254" y="7331"/>
                    <a:pt x="10420" y="7195"/>
                    <a:pt x="10442" y="7007"/>
                  </a:cubicBezTo>
                  <a:lnTo>
                    <a:pt x="10704" y="5031"/>
                  </a:lnTo>
                  <a:cubicBezTo>
                    <a:pt x="10728" y="4828"/>
                    <a:pt x="10585" y="4638"/>
                    <a:pt x="10382" y="4614"/>
                  </a:cubicBezTo>
                  <a:lnTo>
                    <a:pt x="6894" y="4150"/>
                  </a:lnTo>
                  <a:lnTo>
                    <a:pt x="7358" y="673"/>
                  </a:lnTo>
                  <a:cubicBezTo>
                    <a:pt x="7382" y="471"/>
                    <a:pt x="7239" y="280"/>
                    <a:pt x="7037" y="256"/>
                  </a:cubicBezTo>
                  <a:lnTo>
                    <a:pt x="5072" y="6"/>
                  </a:lnTo>
                  <a:cubicBezTo>
                    <a:pt x="5050" y="3"/>
                    <a:pt x="5028" y="1"/>
                    <a:pt x="500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7" name="Google Shape;2257;p11"/>
            <p:cNvSpPr/>
            <p:nvPr/>
          </p:nvSpPr>
          <p:spPr>
            <a:xfrm>
              <a:off x="5182226" y="1123290"/>
              <a:ext cx="349870" cy="436217"/>
            </a:xfrm>
            <a:custGeom>
              <a:rect b="b" l="l" r="r" t="t"/>
              <a:pathLst>
                <a:path extrusionOk="0" h="13524" w="10847">
                  <a:moveTo>
                    <a:pt x="4147" y="429"/>
                  </a:moveTo>
                  <a:cubicBezTo>
                    <a:pt x="4437" y="429"/>
                    <a:pt x="4723" y="604"/>
                    <a:pt x="4774" y="997"/>
                  </a:cubicBezTo>
                  <a:cubicBezTo>
                    <a:pt x="4810" y="1188"/>
                    <a:pt x="4751" y="1390"/>
                    <a:pt x="4632" y="1533"/>
                  </a:cubicBezTo>
                  <a:lnTo>
                    <a:pt x="3834" y="1688"/>
                  </a:lnTo>
                  <a:cubicBezTo>
                    <a:pt x="3667" y="1593"/>
                    <a:pt x="3548" y="1426"/>
                    <a:pt x="3512" y="1224"/>
                  </a:cubicBezTo>
                  <a:lnTo>
                    <a:pt x="3500" y="1224"/>
                  </a:lnTo>
                  <a:cubicBezTo>
                    <a:pt x="3386" y="725"/>
                    <a:pt x="3770" y="429"/>
                    <a:pt x="4147" y="429"/>
                  </a:cubicBezTo>
                  <a:close/>
                  <a:moveTo>
                    <a:pt x="7867" y="2749"/>
                  </a:moveTo>
                  <a:cubicBezTo>
                    <a:pt x="8125" y="2749"/>
                    <a:pt x="8352" y="2938"/>
                    <a:pt x="8394" y="3200"/>
                  </a:cubicBezTo>
                  <a:lnTo>
                    <a:pt x="9787" y="10761"/>
                  </a:lnTo>
                  <a:cubicBezTo>
                    <a:pt x="9835" y="11058"/>
                    <a:pt x="9644" y="11344"/>
                    <a:pt x="9346" y="11392"/>
                  </a:cubicBezTo>
                  <a:lnTo>
                    <a:pt x="3084" y="12535"/>
                  </a:lnTo>
                  <a:cubicBezTo>
                    <a:pt x="3049" y="12542"/>
                    <a:pt x="3014" y="12545"/>
                    <a:pt x="2979" y="12545"/>
                  </a:cubicBezTo>
                  <a:cubicBezTo>
                    <a:pt x="2722" y="12545"/>
                    <a:pt x="2493" y="12357"/>
                    <a:pt x="2441" y="12094"/>
                  </a:cubicBezTo>
                  <a:lnTo>
                    <a:pt x="1060" y="4534"/>
                  </a:lnTo>
                  <a:cubicBezTo>
                    <a:pt x="1012" y="4236"/>
                    <a:pt x="1203" y="3950"/>
                    <a:pt x="1512" y="3903"/>
                  </a:cubicBezTo>
                  <a:lnTo>
                    <a:pt x="2250" y="3760"/>
                  </a:lnTo>
                  <a:cubicBezTo>
                    <a:pt x="2293" y="3975"/>
                    <a:pt x="2482" y="4122"/>
                    <a:pt x="2694" y="4122"/>
                  </a:cubicBezTo>
                  <a:cubicBezTo>
                    <a:pt x="2717" y="4122"/>
                    <a:pt x="2739" y="4120"/>
                    <a:pt x="2762" y="4117"/>
                  </a:cubicBezTo>
                  <a:lnTo>
                    <a:pt x="6668" y="3402"/>
                  </a:lnTo>
                  <a:cubicBezTo>
                    <a:pt x="6906" y="3355"/>
                    <a:pt x="7060" y="3129"/>
                    <a:pt x="7025" y="2890"/>
                  </a:cubicBezTo>
                  <a:lnTo>
                    <a:pt x="7763" y="2760"/>
                  </a:lnTo>
                  <a:cubicBezTo>
                    <a:pt x="7798" y="2752"/>
                    <a:pt x="7833" y="2749"/>
                    <a:pt x="7867" y="2749"/>
                  </a:cubicBezTo>
                  <a:close/>
                  <a:moveTo>
                    <a:pt x="4150" y="0"/>
                  </a:moveTo>
                  <a:cubicBezTo>
                    <a:pt x="4081" y="0"/>
                    <a:pt x="4011" y="7"/>
                    <a:pt x="3941" y="21"/>
                  </a:cubicBezTo>
                  <a:cubicBezTo>
                    <a:pt x="3346" y="128"/>
                    <a:pt x="2953" y="700"/>
                    <a:pt x="3072" y="1307"/>
                  </a:cubicBezTo>
                  <a:cubicBezTo>
                    <a:pt x="3108" y="1474"/>
                    <a:pt x="3179" y="1640"/>
                    <a:pt x="3286" y="1783"/>
                  </a:cubicBezTo>
                  <a:lnTo>
                    <a:pt x="2512" y="1926"/>
                  </a:lnTo>
                  <a:cubicBezTo>
                    <a:pt x="2191" y="1986"/>
                    <a:pt x="1988" y="2295"/>
                    <a:pt x="2036" y="2617"/>
                  </a:cubicBezTo>
                  <a:lnTo>
                    <a:pt x="2096" y="2890"/>
                  </a:lnTo>
                  <a:lnTo>
                    <a:pt x="798" y="3129"/>
                  </a:lnTo>
                  <a:cubicBezTo>
                    <a:pt x="322" y="3212"/>
                    <a:pt x="0" y="3676"/>
                    <a:pt x="83" y="4164"/>
                  </a:cubicBezTo>
                  <a:lnTo>
                    <a:pt x="1667" y="12785"/>
                  </a:lnTo>
                  <a:cubicBezTo>
                    <a:pt x="1741" y="13221"/>
                    <a:pt x="2120" y="13524"/>
                    <a:pt x="2548" y="13524"/>
                  </a:cubicBezTo>
                  <a:cubicBezTo>
                    <a:pt x="2599" y="13524"/>
                    <a:pt x="2651" y="13520"/>
                    <a:pt x="2703" y="13511"/>
                  </a:cubicBezTo>
                  <a:lnTo>
                    <a:pt x="10049" y="12165"/>
                  </a:lnTo>
                  <a:cubicBezTo>
                    <a:pt x="10525" y="12082"/>
                    <a:pt x="10847" y="11618"/>
                    <a:pt x="10763" y="11130"/>
                  </a:cubicBezTo>
                  <a:lnTo>
                    <a:pt x="9192" y="2498"/>
                  </a:lnTo>
                  <a:cubicBezTo>
                    <a:pt x="9108" y="2067"/>
                    <a:pt x="8737" y="1766"/>
                    <a:pt x="8316" y="1766"/>
                  </a:cubicBezTo>
                  <a:cubicBezTo>
                    <a:pt x="8259" y="1766"/>
                    <a:pt x="8202" y="1772"/>
                    <a:pt x="8144" y="1783"/>
                  </a:cubicBezTo>
                  <a:lnTo>
                    <a:pt x="6858" y="2009"/>
                  </a:lnTo>
                  <a:lnTo>
                    <a:pt x="6810" y="1736"/>
                  </a:lnTo>
                  <a:cubicBezTo>
                    <a:pt x="6757" y="1446"/>
                    <a:pt x="6499" y="1252"/>
                    <a:pt x="6214" y="1252"/>
                  </a:cubicBezTo>
                  <a:cubicBezTo>
                    <a:pt x="6183" y="1252"/>
                    <a:pt x="6151" y="1255"/>
                    <a:pt x="6120" y="1259"/>
                  </a:cubicBezTo>
                  <a:lnTo>
                    <a:pt x="5179" y="1438"/>
                  </a:lnTo>
                  <a:cubicBezTo>
                    <a:pt x="5227" y="1259"/>
                    <a:pt x="5239" y="1081"/>
                    <a:pt x="5215" y="914"/>
                  </a:cubicBezTo>
                  <a:cubicBezTo>
                    <a:pt x="5120" y="378"/>
                    <a:pt x="4665" y="0"/>
                    <a:pt x="415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8" name="Google Shape;2258;p11"/>
            <p:cNvSpPr/>
            <p:nvPr/>
          </p:nvSpPr>
          <p:spPr>
            <a:xfrm>
              <a:off x="5244414" y="1280275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9" y="1"/>
                    <a:pt x="915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2" y="1502"/>
                    <a:pt x="854" y="1545"/>
                    <a:pt x="1002" y="1545"/>
                  </a:cubicBezTo>
                  <a:cubicBezTo>
                    <a:pt x="1454" y="1545"/>
                    <a:pt x="1862" y="1142"/>
                    <a:pt x="1763" y="631"/>
                  </a:cubicBezTo>
                  <a:cubicBezTo>
                    <a:pt x="1689" y="259"/>
                    <a:pt x="1367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9" name="Google Shape;2259;p11"/>
            <p:cNvSpPr/>
            <p:nvPr/>
          </p:nvSpPr>
          <p:spPr>
            <a:xfrm>
              <a:off x="5311504" y="1265631"/>
              <a:ext cx="125182" cy="43931"/>
            </a:xfrm>
            <a:custGeom>
              <a:rect b="b" l="l" r="r" t="t"/>
              <a:pathLst>
                <a:path extrusionOk="0" h="1362" w="3881">
                  <a:moveTo>
                    <a:pt x="3274" y="0"/>
                  </a:moveTo>
                  <a:cubicBezTo>
                    <a:pt x="3238" y="0"/>
                    <a:pt x="3200" y="5"/>
                    <a:pt x="3160" y="13"/>
                  </a:cubicBezTo>
                  <a:lnTo>
                    <a:pt x="3172" y="13"/>
                  </a:lnTo>
                  <a:lnTo>
                    <a:pt x="576" y="490"/>
                  </a:lnTo>
                  <a:cubicBezTo>
                    <a:pt x="0" y="545"/>
                    <a:pt x="104" y="1362"/>
                    <a:pt x="609" y="1362"/>
                  </a:cubicBezTo>
                  <a:cubicBezTo>
                    <a:pt x="647" y="1362"/>
                    <a:pt x="688" y="1357"/>
                    <a:pt x="731" y="1347"/>
                  </a:cubicBezTo>
                  <a:lnTo>
                    <a:pt x="3314" y="871"/>
                  </a:lnTo>
                  <a:cubicBezTo>
                    <a:pt x="3881" y="793"/>
                    <a:pt x="3774" y="0"/>
                    <a:pt x="327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0" name="Google Shape;2260;p11"/>
            <p:cNvSpPr/>
            <p:nvPr/>
          </p:nvSpPr>
          <p:spPr>
            <a:xfrm>
              <a:off x="5257090" y="1349784"/>
              <a:ext cx="59769" cy="49866"/>
            </a:xfrm>
            <a:custGeom>
              <a:rect b="b" l="l" r="r" t="t"/>
              <a:pathLst>
                <a:path extrusionOk="0" h="1546" w="1853">
                  <a:moveTo>
                    <a:pt x="1002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2" y="1502"/>
                    <a:pt x="854" y="1545"/>
                    <a:pt x="1001" y="1545"/>
                  </a:cubicBezTo>
                  <a:cubicBezTo>
                    <a:pt x="1450" y="1545"/>
                    <a:pt x="1852" y="1145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1" name="Google Shape;2261;p11"/>
            <p:cNvSpPr/>
            <p:nvPr/>
          </p:nvSpPr>
          <p:spPr>
            <a:xfrm>
              <a:off x="5326728" y="1335140"/>
              <a:ext cx="121279" cy="43544"/>
            </a:xfrm>
            <a:custGeom>
              <a:rect b="b" l="l" r="r" t="t"/>
              <a:pathLst>
                <a:path extrusionOk="0" h="1350" w="3760">
                  <a:moveTo>
                    <a:pt x="3129" y="0"/>
                  </a:moveTo>
                  <a:cubicBezTo>
                    <a:pt x="3117" y="0"/>
                    <a:pt x="3105" y="1"/>
                    <a:pt x="3092" y="2"/>
                  </a:cubicBezTo>
                  <a:lnTo>
                    <a:pt x="497" y="478"/>
                  </a:lnTo>
                  <a:cubicBezTo>
                    <a:pt x="0" y="628"/>
                    <a:pt x="120" y="1349"/>
                    <a:pt x="605" y="1349"/>
                  </a:cubicBezTo>
                  <a:cubicBezTo>
                    <a:pt x="620" y="1349"/>
                    <a:pt x="636" y="1348"/>
                    <a:pt x="652" y="1347"/>
                  </a:cubicBezTo>
                  <a:lnTo>
                    <a:pt x="3247" y="883"/>
                  </a:lnTo>
                  <a:cubicBezTo>
                    <a:pt x="3759" y="731"/>
                    <a:pt x="3634" y="0"/>
                    <a:pt x="312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2" name="Google Shape;2262;p11"/>
            <p:cNvSpPr/>
            <p:nvPr/>
          </p:nvSpPr>
          <p:spPr>
            <a:xfrm>
              <a:off x="5270540" y="1424293"/>
              <a:ext cx="60059" cy="49834"/>
            </a:xfrm>
            <a:custGeom>
              <a:rect b="b" l="l" r="r" t="t"/>
              <a:pathLst>
                <a:path extrusionOk="0" h="1545" w="1862">
                  <a:moveTo>
                    <a:pt x="1002" y="0"/>
                  </a:moveTo>
                  <a:cubicBezTo>
                    <a:pt x="959" y="0"/>
                    <a:pt x="914" y="4"/>
                    <a:pt x="870" y="12"/>
                  </a:cubicBezTo>
                  <a:cubicBezTo>
                    <a:pt x="191" y="131"/>
                    <a:pt x="0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0"/>
                    <a:pt x="100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3" name="Google Shape;2263;p11"/>
            <p:cNvSpPr/>
            <p:nvPr/>
          </p:nvSpPr>
          <p:spPr>
            <a:xfrm>
              <a:off x="5339792" y="1409585"/>
              <a:ext cx="121795" cy="43577"/>
            </a:xfrm>
            <a:custGeom>
              <a:rect b="b" l="l" r="r" t="t"/>
              <a:pathLst>
                <a:path extrusionOk="0" h="1351" w="3776">
                  <a:moveTo>
                    <a:pt x="3162" y="0"/>
                  </a:moveTo>
                  <a:cubicBezTo>
                    <a:pt x="3143" y="0"/>
                    <a:pt x="3124" y="1"/>
                    <a:pt x="3104" y="3"/>
                  </a:cubicBezTo>
                  <a:lnTo>
                    <a:pt x="509" y="468"/>
                  </a:lnTo>
                  <a:cubicBezTo>
                    <a:pt x="0" y="606"/>
                    <a:pt x="120" y="1351"/>
                    <a:pt x="628" y="1351"/>
                  </a:cubicBezTo>
                  <a:cubicBezTo>
                    <a:pt x="643" y="1351"/>
                    <a:pt x="659" y="1350"/>
                    <a:pt x="675" y="1349"/>
                  </a:cubicBezTo>
                  <a:lnTo>
                    <a:pt x="3259" y="872"/>
                  </a:lnTo>
                  <a:cubicBezTo>
                    <a:pt x="3775" y="735"/>
                    <a:pt x="3661" y="0"/>
                    <a:pt x="316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4" name="Google Shape;2264;p11"/>
            <p:cNvSpPr/>
            <p:nvPr/>
          </p:nvSpPr>
          <p:spPr>
            <a:xfrm>
              <a:off x="5682211" y="1251439"/>
              <a:ext cx="196304" cy="181563"/>
            </a:xfrm>
            <a:custGeom>
              <a:rect b="b" l="l" r="r" t="t"/>
              <a:pathLst>
                <a:path extrusionOk="0" h="5629" w="6086">
                  <a:moveTo>
                    <a:pt x="3609" y="1"/>
                  </a:moveTo>
                  <a:lnTo>
                    <a:pt x="1215" y="1620"/>
                  </a:lnTo>
                  <a:cubicBezTo>
                    <a:pt x="251" y="2275"/>
                    <a:pt x="1" y="3585"/>
                    <a:pt x="656" y="4549"/>
                  </a:cubicBezTo>
                  <a:lnTo>
                    <a:pt x="763" y="4704"/>
                  </a:lnTo>
                  <a:cubicBezTo>
                    <a:pt x="1171" y="5305"/>
                    <a:pt x="1834" y="5629"/>
                    <a:pt x="2508" y="5629"/>
                  </a:cubicBezTo>
                  <a:cubicBezTo>
                    <a:pt x="2916" y="5629"/>
                    <a:pt x="3329" y="5510"/>
                    <a:pt x="3692" y="5264"/>
                  </a:cubicBezTo>
                  <a:lnTo>
                    <a:pt x="6085" y="3644"/>
                  </a:lnTo>
                  <a:lnTo>
                    <a:pt x="3609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5" name="Google Shape;2265;p11"/>
            <p:cNvSpPr/>
            <p:nvPr/>
          </p:nvSpPr>
          <p:spPr>
            <a:xfrm>
              <a:off x="5814714" y="1176188"/>
              <a:ext cx="196272" cy="181660"/>
            </a:xfrm>
            <a:custGeom>
              <a:rect b="b" l="l" r="r" t="t"/>
              <a:pathLst>
                <a:path extrusionOk="0" h="5632" w="6085">
                  <a:moveTo>
                    <a:pt x="3591" y="1"/>
                  </a:moveTo>
                  <a:cubicBezTo>
                    <a:pt x="3182" y="1"/>
                    <a:pt x="2768" y="120"/>
                    <a:pt x="2406" y="369"/>
                  </a:cubicBezTo>
                  <a:lnTo>
                    <a:pt x="1" y="1989"/>
                  </a:lnTo>
                  <a:lnTo>
                    <a:pt x="2477" y="5632"/>
                  </a:lnTo>
                  <a:lnTo>
                    <a:pt x="4870" y="4001"/>
                  </a:lnTo>
                  <a:cubicBezTo>
                    <a:pt x="5835" y="3346"/>
                    <a:pt x="6085" y="2036"/>
                    <a:pt x="5430" y="1072"/>
                  </a:cubicBezTo>
                  <a:lnTo>
                    <a:pt x="5430" y="1072"/>
                  </a:lnTo>
                  <a:lnTo>
                    <a:pt x="5430" y="1084"/>
                  </a:lnTo>
                  <a:lnTo>
                    <a:pt x="5323" y="917"/>
                  </a:lnTo>
                  <a:cubicBezTo>
                    <a:pt x="4917" y="319"/>
                    <a:pt x="4259" y="1"/>
                    <a:pt x="359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6" name="Google Shape;2266;p11"/>
            <p:cNvSpPr/>
            <p:nvPr/>
          </p:nvSpPr>
          <p:spPr>
            <a:xfrm>
              <a:off x="4157614" y="99161"/>
              <a:ext cx="349483" cy="435378"/>
            </a:xfrm>
            <a:custGeom>
              <a:rect b="b" l="l" r="r" t="t"/>
              <a:pathLst>
                <a:path extrusionOk="0" h="13498" w="10835">
                  <a:moveTo>
                    <a:pt x="4152" y="412"/>
                  </a:moveTo>
                  <a:cubicBezTo>
                    <a:pt x="4440" y="412"/>
                    <a:pt x="4723" y="584"/>
                    <a:pt x="4775" y="971"/>
                  </a:cubicBezTo>
                  <a:cubicBezTo>
                    <a:pt x="4810" y="1173"/>
                    <a:pt x="4751" y="1364"/>
                    <a:pt x="4632" y="1518"/>
                  </a:cubicBezTo>
                  <a:lnTo>
                    <a:pt x="3834" y="1661"/>
                  </a:lnTo>
                  <a:cubicBezTo>
                    <a:pt x="3667" y="1566"/>
                    <a:pt x="3536" y="1399"/>
                    <a:pt x="3501" y="1209"/>
                  </a:cubicBezTo>
                  <a:cubicBezTo>
                    <a:pt x="3386" y="709"/>
                    <a:pt x="3773" y="412"/>
                    <a:pt x="4152" y="412"/>
                  </a:cubicBezTo>
                  <a:close/>
                  <a:moveTo>
                    <a:pt x="7842" y="2726"/>
                  </a:moveTo>
                  <a:cubicBezTo>
                    <a:pt x="8105" y="2726"/>
                    <a:pt x="8341" y="2907"/>
                    <a:pt x="8394" y="3185"/>
                  </a:cubicBezTo>
                  <a:lnTo>
                    <a:pt x="9775" y="10746"/>
                  </a:lnTo>
                  <a:cubicBezTo>
                    <a:pt x="9835" y="11043"/>
                    <a:pt x="9632" y="11329"/>
                    <a:pt x="9335" y="11377"/>
                  </a:cubicBezTo>
                  <a:lnTo>
                    <a:pt x="3072" y="12520"/>
                  </a:lnTo>
                  <a:cubicBezTo>
                    <a:pt x="3037" y="12527"/>
                    <a:pt x="3002" y="12530"/>
                    <a:pt x="2967" y="12530"/>
                  </a:cubicBezTo>
                  <a:cubicBezTo>
                    <a:pt x="2710" y="12530"/>
                    <a:pt x="2482" y="12342"/>
                    <a:pt x="2429" y="12079"/>
                  </a:cubicBezTo>
                  <a:lnTo>
                    <a:pt x="1048" y="4507"/>
                  </a:lnTo>
                  <a:cubicBezTo>
                    <a:pt x="1000" y="4209"/>
                    <a:pt x="1203" y="3935"/>
                    <a:pt x="1500" y="3876"/>
                  </a:cubicBezTo>
                  <a:lnTo>
                    <a:pt x="2239" y="3745"/>
                  </a:lnTo>
                  <a:cubicBezTo>
                    <a:pt x="2280" y="3954"/>
                    <a:pt x="2460" y="4099"/>
                    <a:pt x="2664" y="4099"/>
                  </a:cubicBezTo>
                  <a:cubicBezTo>
                    <a:pt x="2693" y="4099"/>
                    <a:pt x="2721" y="4096"/>
                    <a:pt x="2751" y="4090"/>
                  </a:cubicBezTo>
                  <a:lnTo>
                    <a:pt x="6656" y="3376"/>
                  </a:lnTo>
                  <a:cubicBezTo>
                    <a:pt x="6894" y="3340"/>
                    <a:pt x="7049" y="3114"/>
                    <a:pt x="7013" y="2876"/>
                  </a:cubicBezTo>
                  <a:lnTo>
                    <a:pt x="7751" y="2733"/>
                  </a:lnTo>
                  <a:cubicBezTo>
                    <a:pt x="7782" y="2728"/>
                    <a:pt x="7812" y="2726"/>
                    <a:pt x="7842" y="2726"/>
                  </a:cubicBezTo>
                  <a:close/>
                  <a:moveTo>
                    <a:pt x="4137" y="1"/>
                  </a:moveTo>
                  <a:cubicBezTo>
                    <a:pt x="4073" y="1"/>
                    <a:pt x="4007" y="6"/>
                    <a:pt x="3941" y="18"/>
                  </a:cubicBezTo>
                  <a:cubicBezTo>
                    <a:pt x="3358" y="125"/>
                    <a:pt x="2965" y="697"/>
                    <a:pt x="3072" y="1280"/>
                  </a:cubicBezTo>
                  <a:cubicBezTo>
                    <a:pt x="3096" y="1459"/>
                    <a:pt x="3179" y="1614"/>
                    <a:pt x="3286" y="1756"/>
                  </a:cubicBezTo>
                  <a:lnTo>
                    <a:pt x="2512" y="1899"/>
                  </a:lnTo>
                  <a:cubicBezTo>
                    <a:pt x="2191" y="1959"/>
                    <a:pt x="1977" y="2268"/>
                    <a:pt x="2036" y="2578"/>
                  </a:cubicBezTo>
                  <a:lnTo>
                    <a:pt x="2084" y="2864"/>
                  </a:lnTo>
                  <a:lnTo>
                    <a:pt x="798" y="3102"/>
                  </a:lnTo>
                  <a:cubicBezTo>
                    <a:pt x="322" y="3185"/>
                    <a:pt x="0" y="3650"/>
                    <a:pt x="84" y="4126"/>
                  </a:cubicBezTo>
                  <a:lnTo>
                    <a:pt x="1655" y="12758"/>
                  </a:lnTo>
                  <a:cubicBezTo>
                    <a:pt x="1740" y="13194"/>
                    <a:pt x="2120" y="13497"/>
                    <a:pt x="2540" y="13497"/>
                  </a:cubicBezTo>
                  <a:cubicBezTo>
                    <a:pt x="2590" y="13497"/>
                    <a:pt x="2640" y="13493"/>
                    <a:pt x="2691" y="13484"/>
                  </a:cubicBezTo>
                  <a:lnTo>
                    <a:pt x="10037" y="12139"/>
                  </a:lnTo>
                  <a:cubicBezTo>
                    <a:pt x="10513" y="12055"/>
                    <a:pt x="10835" y="11579"/>
                    <a:pt x="10752" y="11103"/>
                  </a:cubicBezTo>
                  <a:lnTo>
                    <a:pt x="9180" y="2483"/>
                  </a:lnTo>
                  <a:cubicBezTo>
                    <a:pt x="9095" y="2046"/>
                    <a:pt x="8715" y="1743"/>
                    <a:pt x="8287" y="1743"/>
                  </a:cubicBezTo>
                  <a:cubicBezTo>
                    <a:pt x="8236" y="1743"/>
                    <a:pt x="8184" y="1748"/>
                    <a:pt x="8132" y="1756"/>
                  </a:cubicBezTo>
                  <a:lnTo>
                    <a:pt x="6858" y="1995"/>
                  </a:lnTo>
                  <a:lnTo>
                    <a:pt x="6811" y="1721"/>
                  </a:lnTo>
                  <a:cubicBezTo>
                    <a:pt x="6747" y="1435"/>
                    <a:pt x="6506" y="1235"/>
                    <a:pt x="6227" y="1235"/>
                  </a:cubicBezTo>
                  <a:cubicBezTo>
                    <a:pt x="6192" y="1235"/>
                    <a:pt x="6156" y="1238"/>
                    <a:pt x="6120" y="1245"/>
                  </a:cubicBezTo>
                  <a:lnTo>
                    <a:pt x="5179" y="1411"/>
                  </a:lnTo>
                  <a:cubicBezTo>
                    <a:pt x="5227" y="1245"/>
                    <a:pt x="5239" y="1066"/>
                    <a:pt x="5203" y="899"/>
                  </a:cubicBezTo>
                  <a:cubicBezTo>
                    <a:pt x="5108" y="370"/>
                    <a:pt x="4655" y="1"/>
                    <a:pt x="413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7" name="Google Shape;2267;p11"/>
            <p:cNvSpPr/>
            <p:nvPr/>
          </p:nvSpPr>
          <p:spPr>
            <a:xfrm>
              <a:off x="4219446" y="255566"/>
              <a:ext cx="60156" cy="49898"/>
            </a:xfrm>
            <a:custGeom>
              <a:rect b="b" l="l" r="r" t="t"/>
              <a:pathLst>
                <a:path extrusionOk="0" h="1547" w="1865">
                  <a:moveTo>
                    <a:pt x="1026" y="1"/>
                  </a:moveTo>
                  <a:cubicBezTo>
                    <a:pt x="979" y="1"/>
                    <a:pt x="930" y="5"/>
                    <a:pt x="881" y="15"/>
                  </a:cubicBezTo>
                  <a:cubicBezTo>
                    <a:pt x="202" y="134"/>
                    <a:pt x="0" y="1015"/>
                    <a:pt x="572" y="1408"/>
                  </a:cubicBezTo>
                  <a:cubicBezTo>
                    <a:pt x="711" y="1504"/>
                    <a:pt x="861" y="1547"/>
                    <a:pt x="1007" y="1547"/>
                  </a:cubicBezTo>
                  <a:cubicBezTo>
                    <a:pt x="1458" y="1547"/>
                    <a:pt x="1864" y="1138"/>
                    <a:pt x="1774" y="634"/>
                  </a:cubicBezTo>
                  <a:cubicBezTo>
                    <a:pt x="1701" y="266"/>
                    <a:pt x="1386" y="1"/>
                    <a:pt x="1026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8" name="Google Shape;2268;p11"/>
            <p:cNvSpPr/>
            <p:nvPr/>
          </p:nvSpPr>
          <p:spPr>
            <a:xfrm>
              <a:off x="4287988" y="241148"/>
              <a:ext cx="123956" cy="43577"/>
            </a:xfrm>
            <a:custGeom>
              <a:rect b="b" l="l" r="r" t="t"/>
              <a:pathLst>
                <a:path extrusionOk="0" h="1351" w="3843">
                  <a:moveTo>
                    <a:pt x="3234" y="0"/>
                  </a:moveTo>
                  <a:cubicBezTo>
                    <a:pt x="3203" y="0"/>
                    <a:pt x="3171" y="3"/>
                    <a:pt x="3138" y="10"/>
                  </a:cubicBezTo>
                  <a:lnTo>
                    <a:pt x="542" y="486"/>
                  </a:lnTo>
                  <a:cubicBezTo>
                    <a:pt x="1" y="576"/>
                    <a:pt x="111" y="1350"/>
                    <a:pt x="610" y="1350"/>
                  </a:cubicBezTo>
                  <a:cubicBezTo>
                    <a:pt x="638" y="1350"/>
                    <a:pt x="667" y="1348"/>
                    <a:pt x="697" y="1343"/>
                  </a:cubicBezTo>
                  <a:lnTo>
                    <a:pt x="3304" y="867"/>
                  </a:lnTo>
                  <a:cubicBezTo>
                    <a:pt x="3842" y="766"/>
                    <a:pt x="3726" y="0"/>
                    <a:pt x="323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9" name="Google Shape;2269;p11"/>
            <p:cNvSpPr/>
            <p:nvPr/>
          </p:nvSpPr>
          <p:spPr>
            <a:xfrm>
              <a:off x="4232090" y="325172"/>
              <a:ext cx="60156" cy="49866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1" y="1"/>
                    <a:pt x="927" y="4"/>
                    <a:pt x="882" y="12"/>
                  </a:cubicBezTo>
                  <a:cubicBezTo>
                    <a:pt x="203" y="131"/>
                    <a:pt x="1" y="1012"/>
                    <a:pt x="572" y="1405"/>
                  </a:cubicBezTo>
                  <a:cubicBezTo>
                    <a:pt x="711" y="1502"/>
                    <a:pt x="861" y="1545"/>
                    <a:pt x="1008" y="1545"/>
                  </a:cubicBezTo>
                  <a:cubicBezTo>
                    <a:pt x="1455" y="1545"/>
                    <a:pt x="1865" y="1142"/>
                    <a:pt x="1775" y="631"/>
                  </a:cubicBezTo>
                  <a:cubicBezTo>
                    <a:pt x="1701" y="259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0" name="Google Shape;2270;p11"/>
            <p:cNvSpPr/>
            <p:nvPr/>
          </p:nvSpPr>
          <p:spPr>
            <a:xfrm>
              <a:off x="4301987" y="310528"/>
              <a:ext cx="121021" cy="43512"/>
            </a:xfrm>
            <a:custGeom>
              <a:rect b="b" l="l" r="r" t="t"/>
              <a:pathLst>
                <a:path extrusionOk="0" h="1349" w="3752">
                  <a:moveTo>
                    <a:pt x="3132" y="0"/>
                  </a:moveTo>
                  <a:cubicBezTo>
                    <a:pt x="3120" y="0"/>
                    <a:pt x="3109" y="1"/>
                    <a:pt x="3097" y="2"/>
                  </a:cubicBezTo>
                  <a:lnTo>
                    <a:pt x="501" y="478"/>
                  </a:lnTo>
                  <a:cubicBezTo>
                    <a:pt x="1" y="618"/>
                    <a:pt x="114" y="1348"/>
                    <a:pt x="620" y="1348"/>
                  </a:cubicBezTo>
                  <a:cubicBezTo>
                    <a:pt x="631" y="1348"/>
                    <a:pt x="644" y="1348"/>
                    <a:pt x="656" y="1347"/>
                  </a:cubicBezTo>
                  <a:lnTo>
                    <a:pt x="3251" y="871"/>
                  </a:lnTo>
                  <a:cubicBezTo>
                    <a:pt x="3752" y="731"/>
                    <a:pt x="3627" y="0"/>
                    <a:pt x="313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1" name="Google Shape;2271;p11"/>
            <p:cNvSpPr/>
            <p:nvPr/>
          </p:nvSpPr>
          <p:spPr>
            <a:xfrm>
              <a:off x="4245928" y="399294"/>
              <a:ext cx="60059" cy="50189"/>
            </a:xfrm>
            <a:custGeom>
              <a:rect b="b" l="l" r="r" t="t"/>
              <a:pathLst>
                <a:path extrusionOk="0" h="1556" w="1862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17"/>
                  </a:cubicBezTo>
                  <a:cubicBezTo>
                    <a:pt x="700" y="1513"/>
                    <a:pt x="851" y="1556"/>
                    <a:pt x="997" y="1556"/>
                  </a:cubicBezTo>
                  <a:cubicBezTo>
                    <a:pt x="1451" y="1556"/>
                    <a:pt x="1862" y="1147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2" name="Google Shape;2272;p11"/>
            <p:cNvSpPr/>
            <p:nvPr/>
          </p:nvSpPr>
          <p:spPr>
            <a:xfrm>
              <a:off x="4314889" y="384586"/>
              <a:ext cx="122472" cy="44028"/>
            </a:xfrm>
            <a:custGeom>
              <a:rect b="b" l="l" r="r" t="t"/>
              <a:pathLst>
                <a:path extrusionOk="0" h="1365" w="3797">
                  <a:moveTo>
                    <a:pt x="3171" y="0"/>
                  </a:moveTo>
                  <a:cubicBezTo>
                    <a:pt x="3152" y="0"/>
                    <a:pt x="3133" y="1"/>
                    <a:pt x="3113" y="4"/>
                  </a:cubicBezTo>
                  <a:lnTo>
                    <a:pt x="518" y="480"/>
                  </a:lnTo>
                  <a:cubicBezTo>
                    <a:pt x="1" y="606"/>
                    <a:pt x="116" y="1364"/>
                    <a:pt x="627" y="1364"/>
                  </a:cubicBezTo>
                  <a:cubicBezTo>
                    <a:pt x="645" y="1364"/>
                    <a:pt x="665" y="1363"/>
                    <a:pt x="684" y="1361"/>
                  </a:cubicBezTo>
                  <a:lnTo>
                    <a:pt x="3268" y="885"/>
                  </a:lnTo>
                  <a:cubicBezTo>
                    <a:pt x="3796" y="758"/>
                    <a:pt x="3682" y="0"/>
                    <a:pt x="3171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3" name="Google Shape;2273;p11"/>
            <p:cNvSpPr/>
            <p:nvPr/>
          </p:nvSpPr>
          <p:spPr>
            <a:xfrm>
              <a:off x="4188320" y="708297"/>
              <a:ext cx="250428" cy="224721"/>
            </a:xfrm>
            <a:custGeom>
              <a:rect b="b" l="l" r="r" t="t"/>
              <a:pathLst>
                <a:path extrusionOk="0" h="6967" w="7764">
                  <a:moveTo>
                    <a:pt x="3929" y="1"/>
                  </a:moveTo>
                  <a:cubicBezTo>
                    <a:pt x="2899" y="1"/>
                    <a:pt x="1886" y="465"/>
                    <a:pt x="1227" y="1338"/>
                  </a:cubicBezTo>
                  <a:lnTo>
                    <a:pt x="6954" y="4969"/>
                  </a:lnTo>
                  <a:cubicBezTo>
                    <a:pt x="7764" y="3398"/>
                    <a:pt x="7240" y="1469"/>
                    <a:pt x="5751" y="528"/>
                  </a:cubicBezTo>
                  <a:cubicBezTo>
                    <a:pt x="5188" y="173"/>
                    <a:pt x="4555" y="1"/>
                    <a:pt x="3929" y="1"/>
                  </a:cubicBezTo>
                  <a:close/>
                  <a:moveTo>
                    <a:pt x="810" y="1993"/>
                  </a:moveTo>
                  <a:lnTo>
                    <a:pt x="810" y="1993"/>
                  </a:lnTo>
                  <a:cubicBezTo>
                    <a:pt x="1" y="3553"/>
                    <a:pt x="525" y="5493"/>
                    <a:pt x="2013" y="6434"/>
                  </a:cubicBezTo>
                  <a:cubicBezTo>
                    <a:pt x="2579" y="6793"/>
                    <a:pt x="3211" y="6966"/>
                    <a:pt x="3836" y="6966"/>
                  </a:cubicBezTo>
                  <a:cubicBezTo>
                    <a:pt x="4868" y="6966"/>
                    <a:pt x="5882" y="6495"/>
                    <a:pt x="6549" y="5612"/>
                  </a:cubicBezTo>
                  <a:lnTo>
                    <a:pt x="810" y="1993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4" name="Google Shape;2274;p11"/>
            <p:cNvSpPr/>
            <p:nvPr/>
          </p:nvSpPr>
          <p:spPr>
            <a:xfrm>
              <a:off x="4657631" y="226472"/>
              <a:ext cx="196272" cy="181918"/>
            </a:xfrm>
            <a:custGeom>
              <a:rect b="b" l="l" r="r" t="t"/>
              <a:pathLst>
                <a:path extrusionOk="0" h="5640" w="6085">
                  <a:moveTo>
                    <a:pt x="3596" y="0"/>
                  </a:moveTo>
                  <a:lnTo>
                    <a:pt x="1215" y="1631"/>
                  </a:lnTo>
                  <a:cubicBezTo>
                    <a:pt x="250" y="2286"/>
                    <a:pt x="0" y="3596"/>
                    <a:pt x="655" y="4560"/>
                  </a:cubicBezTo>
                  <a:lnTo>
                    <a:pt x="774" y="4715"/>
                  </a:lnTo>
                  <a:cubicBezTo>
                    <a:pt x="1175" y="5316"/>
                    <a:pt x="1834" y="5640"/>
                    <a:pt x="2508" y="5640"/>
                  </a:cubicBezTo>
                  <a:cubicBezTo>
                    <a:pt x="2915" y="5640"/>
                    <a:pt x="3328" y="5521"/>
                    <a:pt x="3691" y="5275"/>
                  </a:cubicBezTo>
                  <a:lnTo>
                    <a:pt x="6084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5" name="Google Shape;2275;p11"/>
            <p:cNvSpPr/>
            <p:nvPr/>
          </p:nvSpPr>
          <p:spPr>
            <a:xfrm>
              <a:off x="4790102" y="151317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578" y="1"/>
                  </a:moveTo>
                  <a:cubicBezTo>
                    <a:pt x="3170" y="1"/>
                    <a:pt x="2757" y="119"/>
                    <a:pt x="2394" y="366"/>
                  </a:cubicBezTo>
                  <a:lnTo>
                    <a:pt x="1" y="1985"/>
                  </a:lnTo>
                  <a:lnTo>
                    <a:pt x="2477" y="5628"/>
                  </a:lnTo>
                  <a:lnTo>
                    <a:pt x="4870" y="4009"/>
                  </a:lnTo>
                  <a:cubicBezTo>
                    <a:pt x="5835" y="3354"/>
                    <a:pt x="6085" y="2044"/>
                    <a:pt x="5430" y="1080"/>
                  </a:cubicBezTo>
                  <a:lnTo>
                    <a:pt x="5323" y="925"/>
                  </a:lnTo>
                  <a:cubicBezTo>
                    <a:pt x="4915" y="324"/>
                    <a:pt x="4252" y="1"/>
                    <a:pt x="357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6" name="Google Shape;2276;p11"/>
            <p:cNvSpPr/>
            <p:nvPr/>
          </p:nvSpPr>
          <p:spPr>
            <a:xfrm>
              <a:off x="4600023" y="602242"/>
              <a:ext cx="346032" cy="344032"/>
            </a:xfrm>
            <a:custGeom>
              <a:rect b="b" l="l" r="r" t="t"/>
              <a:pathLst>
                <a:path extrusionOk="0" h="10666" w="10728">
                  <a:moveTo>
                    <a:pt x="5007" y="1"/>
                  </a:moveTo>
                  <a:cubicBezTo>
                    <a:pt x="4823" y="1"/>
                    <a:pt x="4676" y="136"/>
                    <a:pt x="4644" y="328"/>
                  </a:cubicBezTo>
                  <a:lnTo>
                    <a:pt x="4191" y="3793"/>
                  </a:lnTo>
                  <a:lnTo>
                    <a:pt x="715" y="3340"/>
                  </a:lnTo>
                  <a:cubicBezTo>
                    <a:pt x="692" y="3336"/>
                    <a:pt x="671" y="3335"/>
                    <a:pt x="649" y="3335"/>
                  </a:cubicBezTo>
                  <a:cubicBezTo>
                    <a:pt x="465" y="3335"/>
                    <a:pt x="318" y="3469"/>
                    <a:pt x="286" y="3662"/>
                  </a:cubicBezTo>
                  <a:lnTo>
                    <a:pt x="24" y="5626"/>
                  </a:lnTo>
                  <a:cubicBezTo>
                    <a:pt x="0" y="5829"/>
                    <a:pt x="143" y="6019"/>
                    <a:pt x="345" y="6043"/>
                  </a:cubicBezTo>
                  <a:lnTo>
                    <a:pt x="3834" y="6507"/>
                  </a:lnTo>
                  <a:lnTo>
                    <a:pt x="3370" y="9984"/>
                  </a:lnTo>
                  <a:cubicBezTo>
                    <a:pt x="3346" y="10186"/>
                    <a:pt x="3489" y="10377"/>
                    <a:pt x="3691" y="10401"/>
                  </a:cubicBezTo>
                  <a:lnTo>
                    <a:pt x="5668" y="10663"/>
                  </a:lnTo>
                  <a:cubicBezTo>
                    <a:pt x="5682" y="10664"/>
                    <a:pt x="5697" y="10665"/>
                    <a:pt x="5712" y="10665"/>
                  </a:cubicBezTo>
                  <a:cubicBezTo>
                    <a:pt x="5897" y="10665"/>
                    <a:pt x="6062" y="10529"/>
                    <a:pt x="6084" y="10341"/>
                  </a:cubicBezTo>
                  <a:lnTo>
                    <a:pt x="6537" y="6864"/>
                  </a:lnTo>
                  <a:lnTo>
                    <a:pt x="10025" y="7329"/>
                  </a:lnTo>
                  <a:cubicBezTo>
                    <a:pt x="10039" y="7330"/>
                    <a:pt x="10053" y="7331"/>
                    <a:pt x="10067" y="7331"/>
                  </a:cubicBezTo>
                  <a:cubicBezTo>
                    <a:pt x="10253" y="7331"/>
                    <a:pt x="10420" y="7184"/>
                    <a:pt x="10442" y="6995"/>
                  </a:cubicBezTo>
                  <a:lnTo>
                    <a:pt x="10704" y="5019"/>
                  </a:lnTo>
                  <a:cubicBezTo>
                    <a:pt x="10728" y="4817"/>
                    <a:pt x="10585" y="4626"/>
                    <a:pt x="10382" y="4602"/>
                  </a:cubicBezTo>
                  <a:lnTo>
                    <a:pt x="6906" y="4150"/>
                  </a:lnTo>
                  <a:lnTo>
                    <a:pt x="7358" y="661"/>
                  </a:lnTo>
                  <a:cubicBezTo>
                    <a:pt x="7382" y="459"/>
                    <a:pt x="7239" y="280"/>
                    <a:pt x="7037" y="245"/>
                  </a:cubicBezTo>
                  <a:lnTo>
                    <a:pt x="5072" y="6"/>
                  </a:lnTo>
                  <a:cubicBezTo>
                    <a:pt x="5050" y="3"/>
                    <a:pt x="5028" y="1"/>
                    <a:pt x="500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7" name="Google Shape;2277;p11"/>
            <p:cNvSpPr/>
            <p:nvPr/>
          </p:nvSpPr>
          <p:spPr>
            <a:xfrm>
              <a:off x="4157614" y="1123773"/>
              <a:ext cx="349483" cy="435733"/>
            </a:xfrm>
            <a:custGeom>
              <a:rect b="b" l="l" r="r" t="t"/>
              <a:pathLst>
                <a:path extrusionOk="0" h="13509" w="10835">
                  <a:moveTo>
                    <a:pt x="4147" y="414"/>
                  </a:moveTo>
                  <a:cubicBezTo>
                    <a:pt x="4437" y="414"/>
                    <a:pt x="4723" y="589"/>
                    <a:pt x="4775" y="982"/>
                  </a:cubicBezTo>
                  <a:cubicBezTo>
                    <a:pt x="4810" y="1173"/>
                    <a:pt x="4751" y="1375"/>
                    <a:pt x="4632" y="1518"/>
                  </a:cubicBezTo>
                  <a:lnTo>
                    <a:pt x="3834" y="1673"/>
                  </a:lnTo>
                  <a:cubicBezTo>
                    <a:pt x="3655" y="1578"/>
                    <a:pt x="3536" y="1411"/>
                    <a:pt x="3501" y="1209"/>
                  </a:cubicBezTo>
                  <a:cubicBezTo>
                    <a:pt x="3386" y="710"/>
                    <a:pt x="3770" y="414"/>
                    <a:pt x="4147" y="414"/>
                  </a:cubicBezTo>
                  <a:close/>
                  <a:moveTo>
                    <a:pt x="7868" y="2734"/>
                  </a:moveTo>
                  <a:cubicBezTo>
                    <a:pt x="8125" y="2734"/>
                    <a:pt x="8352" y="2923"/>
                    <a:pt x="8394" y="3185"/>
                  </a:cubicBezTo>
                  <a:lnTo>
                    <a:pt x="9775" y="10746"/>
                  </a:lnTo>
                  <a:cubicBezTo>
                    <a:pt x="9835" y="11043"/>
                    <a:pt x="9632" y="11329"/>
                    <a:pt x="9335" y="11377"/>
                  </a:cubicBezTo>
                  <a:lnTo>
                    <a:pt x="3072" y="12520"/>
                  </a:lnTo>
                  <a:cubicBezTo>
                    <a:pt x="3037" y="12527"/>
                    <a:pt x="3002" y="12530"/>
                    <a:pt x="2967" y="12530"/>
                  </a:cubicBezTo>
                  <a:cubicBezTo>
                    <a:pt x="2710" y="12530"/>
                    <a:pt x="2482" y="12342"/>
                    <a:pt x="2429" y="12079"/>
                  </a:cubicBezTo>
                  <a:lnTo>
                    <a:pt x="1060" y="4519"/>
                  </a:lnTo>
                  <a:cubicBezTo>
                    <a:pt x="1000" y="4221"/>
                    <a:pt x="1203" y="3935"/>
                    <a:pt x="1500" y="3888"/>
                  </a:cubicBezTo>
                  <a:lnTo>
                    <a:pt x="2250" y="3745"/>
                  </a:lnTo>
                  <a:cubicBezTo>
                    <a:pt x="2283" y="3960"/>
                    <a:pt x="2471" y="4107"/>
                    <a:pt x="2682" y="4107"/>
                  </a:cubicBezTo>
                  <a:cubicBezTo>
                    <a:pt x="2705" y="4107"/>
                    <a:pt x="2728" y="4105"/>
                    <a:pt x="2751" y="4102"/>
                  </a:cubicBezTo>
                  <a:lnTo>
                    <a:pt x="6668" y="3387"/>
                  </a:lnTo>
                  <a:cubicBezTo>
                    <a:pt x="6906" y="3340"/>
                    <a:pt x="7061" y="3114"/>
                    <a:pt x="7013" y="2875"/>
                  </a:cubicBezTo>
                  <a:lnTo>
                    <a:pt x="7763" y="2745"/>
                  </a:lnTo>
                  <a:cubicBezTo>
                    <a:pt x="7798" y="2737"/>
                    <a:pt x="7833" y="2734"/>
                    <a:pt x="7868" y="2734"/>
                  </a:cubicBezTo>
                  <a:close/>
                  <a:moveTo>
                    <a:pt x="4137" y="0"/>
                  </a:moveTo>
                  <a:cubicBezTo>
                    <a:pt x="4073" y="0"/>
                    <a:pt x="4007" y="6"/>
                    <a:pt x="3941" y="18"/>
                  </a:cubicBezTo>
                  <a:cubicBezTo>
                    <a:pt x="3358" y="125"/>
                    <a:pt x="2965" y="697"/>
                    <a:pt x="3072" y="1292"/>
                  </a:cubicBezTo>
                  <a:cubicBezTo>
                    <a:pt x="3096" y="1459"/>
                    <a:pt x="3179" y="1625"/>
                    <a:pt x="3286" y="1768"/>
                  </a:cubicBezTo>
                  <a:lnTo>
                    <a:pt x="2512" y="1911"/>
                  </a:lnTo>
                  <a:cubicBezTo>
                    <a:pt x="2191" y="1971"/>
                    <a:pt x="1977" y="2280"/>
                    <a:pt x="2036" y="2602"/>
                  </a:cubicBezTo>
                  <a:lnTo>
                    <a:pt x="2084" y="2875"/>
                  </a:lnTo>
                  <a:lnTo>
                    <a:pt x="798" y="3114"/>
                  </a:lnTo>
                  <a:cubicBezTo>
                    <a:pt x="310" y="3197"/>
                    <a:pt x="0" y="3661"/>
                    <a:pt x="84" y="4149"/>
                  </a:cubicBezTo>
                  <a:lnTo>
                    <a:pt x="1655" y="12770"/>
                  </a:lnTo>
                  <a:cubicBezTo>
                    <a:pt x="1740" y="13206"/>
                    <a:pt x="2120" y="13509"/>
                    <a:pt x="2540" y="13509"/>
                  </a:cubicBezTo>
                  <a:cubicBezTo>
                    <a:pt x="2590" y="13509"/>
                    <a:pt x="2640" y="13505"/>
                    <a:pt x="2691" y="13496"/>
                  </a:cubicBezTo>
                  <a:lnTo>
                    <a:pt x="10037" y="12150"/>
                  </a:lnTo>
                  <a:cubicBezTo>
                    <a:pt x="10513" y="12067"/>
                    <a:pt x="10835" y="11603"/>
                    <a:pt x="10752" y="11115"/>
                  </a:cubicBezTo>
                  <a:lnTo>
                    <a:pt x="9180" y="2483"/>
                  </a:lnTo>
                  <a:cubicBezTo>
                    <a:pt x="9096" y="2052"/>
                    <a:pt x="8725" y="1751"/>
                    <a:pt x="8304" y="1751"/>
                  </a:cubicBezTo>
                  <a:cubicBezTo>
                    <a:pt x="8247" y="1751"/>
                    <a:pt x="8190" y="1757"/>
                    <a:pt x="8132" y="1768"/>
                  </a:cubicBezTo>
                  <a:lnTo>
                    <a:pt x="6858" y="1994"/>
                  </a:lnTo>
                  <a:lnTo>
                    <a:pt x="6811" y="1721"/>
                  </a:lnTo>
                  <a:cubicBezTo>
                    <a:pt x="6746" y="1431"/>
                    <a:pt x="6497" y="1237"/>
                    <a:pt x="6213" y="1237"/>
                  </a:cubicBezTo>
                  <a:cubicBezTo>
                    <a:pt x="6183" y="1237"/>
                    <a:pt x="6151" y="1240"/>
                    <a:pt x="6120" y="1244"/>
                  </a:cubicBezTo>
                  <a:lnTo>
                    <a:pt x="5179" y="1423"/>
                  </a:lnTo>
                  <a:cubicBezTo>
                    <a:pt x="5227" y="1244"/>
                    <a:pt x="5239" y="1066"/>
                    <a:pt x="5203" y="899"/>
                  </a:cubicBezTo>
                  <a:cubicBezTo>
                    <a:pt x="5108" y="370"/>
                    <a:pt x="4655" y="0"/>
                    <a:pt x="413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8" name="Google Shape;2278;p11"/>
            <p:cNvSpPr/>
            <p:nvPr/>
          </p:nvSpPr>
          <p:spPr>
            <a:xfrm>
              <a:off x="4219446" y="1280275"/>
              <a:ext cx="60123" cy="49866"/>
            </a:xfrm>
            <a:custGeom>
              <a:rect b="b" l="l" r="r" t="t"/>
              <a:pathLst>
                <a:path extrusionOk="0" h="1546" w="1864">
                  <a:moveTo>
                    <a:pt x="1013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2" y="131"/>
                    <a:pt x="0" y="1012"/>
                    <a:pt x="572" y="1405"/>
                  </a:cubicBezTo>
                  <a:cubicBezTo>
                    <a:pt x="713" y="1502"/>
                    <a:pt x="865" y="1545"/>
                    <a:pt x="1012" y="1545"/>
                  </a:cubicBezTo>
                  <a:cubicBezTo>
                    <a:pt x="1460" y="1545"/>
                    <a:pt x="1864" y="1142"/>
                    <a:pt x="1774" y="631"/>
                  </a:cubicBezTo>
                  <a:cubicBezTo>
                    <a:pt x="1700" y="259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9" name="Google Shape;2279;p11"/>
            <p:cNvSpPr/>
            <p:nvPr/>
          </p:nvSpPr>
          <p:spPr>
            <a:xfrm>
              <a:off x="4287537" y="1265566"/>
              <a:ext cx="124859" cy="43931"/>
            </a:xfrm>
            <a:custGeom>
              <a:rect b="b" l="l" r="r" t="t"/>
              <a:pathLst>
                <a:path extrusionOk="0" h="1362" w="3871">
                  <a:moveTo>
                    <a:pt x="3275" y="0"/>
                  </a:moveTo>
                  <a:cubicBezTo>
                    <a:pt x="3236" y="0"/>
                    <a:pt x="3195" y="5"/>
                    <a:pt x="3152" y="15"/>
                  </a:cubicBezTo>
                  <a:lnTo>
                    <a:pt x="556" y="492"/>
                  </a:lnTo>
                  <a:cubicBezTo>
                    <a:pt x="1" y="569"/>
                    <a:pt x="108" y="1362"/>
                    <a:pt x="599" y="1362"/>
                  </a:cubicBezTo>
                  <a:cubicBezTo>
                    <a:pt x="634" y="1362"/>
                    <a:pt x="672" y="1358"/>
                    <a:pt x="711" y="1349"/>
                  </a:cubicBezTo>
                  <a:lnTo>
                    <a:pt x="3318" y="873"/>
                  </a:lnTo>
                  <a:cubicBezTo>
                    <a:pt x="3870" y="784"/>
                    <a:pt x="3767" y="0"/>
                    <a:pt x="3275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0" name="Google Shape;2280;p11"/>
            <p:cNvSpPr/>
            <p:nvPr/>
          </p:nvSpPr>
          <p:spPr>
            <a:xfrm>
              <a:off x="4232090" y="1349784"/>
              <a:ext cx="60156" cy="49866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1" y="1"/>
                    <a:pt x="926" y="4"/>
                    <a:pt x="882" y="12"/>
                  </a:cubicBezTo>
                  <a:cubicBezTo>
                    <a:pt x="203" y="131"/>
                    <a:pt x="1" y="1012"/>
                    <a:pt x="572" y="1405"/>
                  </a:cubicBezTo>
                  <a:cubicBezTo>
                    <a:pt x="711" y="1502"/>
                    <a:pt x="862" y="1545"/>
                    <a:pt x="1009" y="1545"/>
                  </a:cubicBezTo>
                  <a:cubicBezTo>
                    <a:pt x="1455" y="1545"/>
                    <a:pt x="1865" y="1145"/>
                    <a:pt x="1775" y="643"/>
                  </a:cubicBezTo>
                  <a:cubicBezTo>
                    <a:pt x="1701" y="260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1" name="Google Shape;2281;p11"/>
            <p:cNvSpPr/>
            <p:nvPr/>
          </p:nvSpPr>
          <p:spPr>
            <a:xfrm>
              <a:off x="4302116" y="1335140"/>
              <a:ext cx="120892" cy="43544"/>
            </a:xfrm>
            <a:custGeom>
              <a:rect b="b" l="l" r="r" t="t"/>
              <a:pathLst>
                <a:path extrusionOk="0" h="1350" w="3748">
                  <a:moveTo>
                    <a:pt x="3128" y="0"/>
                  </a:moveTo>
                  <a:cubicBezTo>
                    <a:pt x="3116" y="0"/>
                    <a:pt x="3105" y="1"/>
                    <a:pt x="3093" y="2"/>
                  </a:cubicBezTo>
                  <a:lnTo>
                    <a:pt x="497" y="478"/>
                  </a:lnTo>
                  <a:cubicBezTo>
                    <a:pt x="0" y="628"/>
                    <a:pt x="109" y="1349"/>
                    <a:pt x="604" y="1349"/>
                  </a:cubicBezTo>
                  <a:cubicBezTo>
                    <a:pt x="620" y="1349"/>
                    <a:pt x="636" y="1348"/>
                    <a:pt x="652" y="1347"/>
                  </a:cubicBezTo>
                  <a:lnTo>
                    <a:pt x="3247" y="883"/>
                  </a:lnTo>
                  <a:cubicBezTo>
                    <a:pt x="3748" y="731"/>
                    <a:pt x="3623" y="0"/>
                    <a:pt x="312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2" name="Google Shape;2282;p11"/>
            <p:cNvSpPr/>
            <p:nvPr/>
          </p:nvSpPr>
          <p:spPr>
            <a:xfrm>
              <a:off x="4245928" y="1424293"/>
              <a:ext cx="60059" cy="49834"/>
            </a:xfrm>
            <a:custGeom>
              <a:rect b="b" l="l" r="r" t="t"/>
              <a:pathLst>
                <a:path extrusionOk="0" h="1545" w="1862">
                  <a:moveTo>
                    <a:pt x="1002" y="0"/>
                  </a:moveTo>
                  <a:cubicBezTo>
                    <a:pt x="959" y="0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0"/>
                    <a:pt x="100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3" name="Google Shape;2283;p11"/>
            <p:cNvSpPr/>
            <p:nvPr/>
          </p:nvSpPr>
          <p:spPr>
            <a:xfrm>
              <a:off x="4315179" y="1409230"/>
              <a:ext cx="121892" cy="43931"/>
            </a:xfrm>
            <a:custGeom>
              <a:rect b="b" l="l" r="r" t="t"/>
              <a:pathLst>
                <a:path extrusionOk="0" h="1362" w="3779">
                  <a:moveTo>
                    <a:pt x="3152" y="0"/>
                  </a:moveTo>
                  <a:cubicBezTo>
                    <a:pt x="3136" y="0"/>
                    <a:pt x="3121" y="1"/>
                    <a:pt x="3104" y="2"/>
                  </a:cubicBezTo>
                  <a:lnTo>
                    <a:pt x="3104" y="14"/>
                  </a:lnTo>
                  <a:lnTo>
                    <a:pt x="509" y="479"/>
                  </a:lnTo>
                  <a:cubicBezTo>
                    <a:pt x="0" y="617"/>
                    <a:pt x="120" y="1362"/>
                    <a:pt x="628" y="1362"/>
                  </a:cubicBezTo>
                  <a:cubicBezTo>
                    <a:pt x="644" y="1362"/>
                    <a:pt x="659" y="1361"/>
                    <a:pt x="675" y="1360"/>
                  </a:cubicBezTo>
                  <a:lnTo>
                    <a:pt x="3259" y="883"/>
                  </a:lnTo>
                  <a:cubicBezTo>
                    <a:pt x="3779" y="733"/>
                    <a:pt x="3660" y="0"/>
                    <a:pt x="315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4" name="Google Shape;2284;p11"/>
            <p:cNvSpPr/>
            <p:nvPr/>
          </p:nvSpPr>
          <p:spPr>
            <a:xfrm>
              <a:off x="4657631" y="1251439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596" y="1"/>
                  </a:moveTo>
                  <a:lnTo>
                    <a:pt x="1215" y="1620"/>
                  </a:lnTo>
                  <a:cubicBezTo>
                    <a:pt x="250" y="2275"/>
                    <a:pt x="0" y="3585"/>
                    <a:pt x="655" y="4549"/>
                  </a:cubicBezTo>
                  <a:lnTo>
                    <a:pt x="774" y="4704"/>
                  </a:lnTo>
                  <a:cubicBezTo>
                    <a:pt x="1175" y="5305"/>
                    <a:pt x="1834" y="5629"/>
                    <a:pt x="2508" y="5629"/>
                  </a:cubicBezTo>
                  <a:cubicBezTo>
                    <a:pt x="2915" y="5629"/>
                    <a:pt x="3328" y="5510"/>
                    <a:pt x="3691" y="5264"/>
                  </a:cubicBezTo>
                  <a:lnTo>
                    <a:pt x="6084" y="3644"/>
                  </a:lnTo>
                  <a:lnTo>
                    <a:pt x="3596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5" name="Google Shape;2285;p11"/>
            <p:cNvSpPr/>
            <p:nvPr/>
          </p:nvSpPr>
          <p:spPr>
            <a:xfrm>
              <a:off x="4790102" y="1176188"/>
              <a:ext cx="196272" cy="181660"/>
            </a:xfrm>
            <a:custGeom>
              <a:rect b="b" l="l" r="r" t="t"/>
              <a:pathLst>
                <a:path extrusionOk="0" h="5632" w="6085">
                  <a:moveTo>
                    <a:pt x="3589" y="1"/>
                  </a:moveTo>
                  <a:cubicBezTo>
                    <a:pt x="3177" y="1"/>
                    <a:pt x="2761" y="120"/>
                    <a:pt x="2394" y="369"/>
                  </a:cubicBezTo>
                  <a:lnTo>
                    <a:pt x="1" y="1989"/>
                  </a:lnTo>
                  <a:lnTo>
                    <a:pt x="2477" y="5632"/>
                  </a:lnTo>
                  <a:lnTo>
                    <a:pt x="4870" y="4001"/>
                  </a:lnTo>
                  <a:cubicBezTo>
                    <a:pt x="5835" y="3346"/>
                    <a:pt x="6085" y="2036"/>
                    <a:pt x="5430" y="1072"/>
                  </a:cubicBezTo>
                  <a:lnTo>
                    <a:pt x="5430" y="1072"/>
                  </a:lnTo>
                  <a:lnTo>
                    <a:pt x="5430" y="1084"/>
                  </a:lnTo>
                  <a:lnTo>
                    <a:pt x="5323" y="917"/>
                  </a:lnTo>
                  <a:cubicBezTo>
                    <a:pt x="4917" y="319"/>
                    <a:pt x="4259" y="1"/>
                    <a:pt x="358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6" name="Google Shape;2286;p11"/>
            <p:cNvSpPr/>
            <p:nvPr/>
          </p:nvSpPr>
          <p:spPr>
            <a:xfrm>
              <a:off x="3132614" y="98419"/>
              <a:ext cx="350257" cy="436217"/>
            </a:xfrm>
            <a:custGeom>
              <a:rect b="b" l="l" r="r" t="t"/>
              <a:pathLst>
                <a:path extrusionOk="0" h="13524" w="10859">
                  <a:moveTo>
                    <a:pt x="4164" y="435"/>
                  </a:moveTo>
                  <a:cubicBezTo>
                    <a:pt x="4452" y="435"/>
                    <a:pt x="4735" y="607"/>
                    <a:pt x="4787" y="994"/>
                  </a:cubicBezTo>
                  <a:cubicBezTo>
                    <a:pt x="4822" y="1196"/>
                    <a:pt x="4763" y="1387"/>
                    <a:pt x="4632" y="1541"/>
                  </a:cubicBezTo>
                  <a:lnTo>
                    <a:pt x="3846" y="1684"/>
                  </a:lnTo>
                  <a:cubicBezTo>
                    <a:pt x="3668" y="1589"/>
                    <a:pt x="3548" y="1422"/>
                    <a:pt x="3513" y="1232"/>
                  </a:cubicBezTo>
                  <a:cubicBezTo>
                    <a:pt x="3398" y="732"/>
                    <a:pt x="3785" y="435"/>
                    <a:pt x="4164" y="435"/>
                  </a:cubicBezTo>
                  <a:close/>
                  <a:moveTo>
                    <a:pt x="7857" y="2749"/>
                  </a:moveTo>
                  <a:cubicBezTo>
                    <a:pt x="8127" y="2749"/>
                    <a:pt x="8353" y="2930"/>
                    <a:pt x="8406" y="3208"/>
                  </a:cubicBezTo>
                  <a:lnTo>
                    <a:pt x="9787" y="10769"/>
                  </a:lnTo>
                  <a:cubicBezTo>
                    <a:pt x="9847" y="11054"/>
                    <a:pt x="9644" y="11340"/>
                    <a:pt x="9359" y="11400"/>
                  </a:cubicBezTo>
                  <a:lnTo>
                    <a:pt x="3084" y="12543"/>
                  </a:lnTo>
                  <a:cubicBezTo>
                    <a:pt x="3049" y="12550"/>
                    <a:pt x="3014" y="12553"/>
                    <a:pt x="2980" y="12553"/>
                  </a:cubicBezTo>
                  <a:cubicBezTo>
                    <a:pt x="2722" y="12553"/>
                    <a:pt x="2495" y="12365"/>
                    <a:pt x="2453" y="12102"/>
                  </a:cubicBezTo>
                  <a:lnTo>
                    <a:pt x="1072" y="4530"/>
                  </a:lnTo>
                  <a:cubicBezTo>
                    <a:pt x="1012" y="4232"/>
                    <a:pt x="1215" y="3958"/>
                    <a:pt x="1512" y="3899"/>
                  </a:cubicBezTo>
                  <a:lnTo>
                    <a:pt x="2263" y="3768"/>
                  </a:lnTo>
                  <a:cubicBezTo>
                    <a:pt x="2294" y="3977"/>
                    <a:pt x="2481" y="4122"/>
                    <a:pt x="2688" y="4122"/>
                  </a:cubicBezTo>
                  <a:cubicBezTo>
                    <a:pt x="2716" y="4122"/>
                    <a:pt x="2745" y="4119"/>
                    <a:pt x="2775" y="4113"/>
                  </a:cubicBezTo>
                  <a:lnTo>
                    <a:pt x="6680" y="3399"/>
                  </a:lnTo>
                  <a:cubicBezTo>
                    <a:pt x="6906" y="3363"/>
                    <a:pt x="7073" y="3125"/>
                    <a:pt x="7025" y="2899"/>
                  </a:cubicBezTo>
                  <a:lnTo>
                    <a:pt x="7763" y="2756"/>
                  </a:lnTo>
                  <a:cubicBezTo>
                    <a:pt x="7795" y="2751"/>
                    <a:pt x="7826" y="2749"/>
                    <a:pt x="7857" y="2749"/>
                  </a:cubicBezTo>
                  <a:close/>
                  <a:moveTo>
                    <a:pt x="4145" y="0"/>
                  </a:moveTo>
                  <a:cubicBezTo>
                    <a:pt x="4082" y="0"/>
                    <a:pt x="4018" y="6"/>
                    <a:pt x="3953" y="17"/>
                  </a:cubicBezTo>
                  <a:cubicBezTo>
                    <a:pt x="3358" y="136"/>
                    <a:pt x="2965" y="708"/>
                    <a:pt x="3084" y="1303"/>
                  </a:cubicBezTo>
                  <a:cubicBezTo>
                    <a:pt x="3108" y="1482"/>
                    <a:pt x="3179" y="1637"/>
                    <a:pt x="3298" y="1779"/>
                  </a:cubicBezTo>
                  <a:lnTo>
                    <a:pt x="2525" y="1922"/>
                  </a:lnTo>
                  <a:cubicBezTo>
                    <a:pt x="2203" y="1982"/>
                    <a:pt x="1989" y="2291"/>
                    <a:pt x="2048" y="2601"/>
                  </a:cubicBezTo>
                  <a:lnTo>
                    <a:pt x="2096" y="2887"/>
                  </a:lnTo>
                  <a:lnTo>
                    <a:pt x="810" y="3125"/>
                  </a:lnTo>
                  <a:cubicBezTo>
                    <a:pt x="322" y="3208"/>
                    <a:pt x="0" y="3673"/>
                    <a:pt x="96" y="4161"/>
                  </a:cubicBezTo>
                  <a:lnTo>
                    <a:pt x="1667" y="12793"/>
                  </a:lnTo>
                  <a:cubicBezTo>
                    <a:pt x="1751" y="13223"/>
                    <a:pt x="2122" y="13524"/>
                    <a:pt x="2543" y="13524"/>
                  </a:cubicBezTo>
                  <a:cubicBezTo>
                    <a:pt x="2600" y="13524"/>
                    <a:pt x="2657" y="13518"/>
                    <a:pt x="2715" y="13507"/>
                  </a:cubicBezTo>
                  <a:lnTo>
                    <a:pt x="10049" y="12174"/>
                  </a:lnTo>
                  <a:cubicBezTo>
                    <a:pt x="10537" y="12078"/>
                    <a:pt x="10859" y="11614"/>
                    <a:pt x="10764" y="11126"/>
                  </a:cubicBezTo>
                  <a:lnTo>
                    <a:pt x="9192" y="2506"/>
                  </a:lnTo>
                  <a:cubicBezTo>
                    <a:pt x="9107" y="2069"/>
                    <a:pt x="8727" y="1766"/>
                    <a:pt x="8299" y="1766"/>
                  </a:cubicBezTo>
                  <a:cubicBezTo>
                    <a:pt x="8248" y="1766"/>
                    <a:pt x="8196" y="1771"/>
                    <a:pt x="8144" y="1779"/>
                  </a:cubicBezTo>
                  <a:lnTo>
                    <a:pt x="6870" y="2018"/>
                  </a:lnTo>
                  <a:lnTo>
                    <a:pt x="6823" y="1744"/>
                  </a:lnTo>
                  <a:cubicBezTo>
                    <a:pt x="6770" y="1458"/>
                    <a:pt x="6520" y="1258"/>
                    <a:pt x="6248" y="1258"/>
                  </a:cubicBezTo>
                  <a:cubicBezTo>
                    <a:pt x="6214" y="1258"/>
                    <a:pt x="6179" y="1261"/>
                    <a:pt x="6144" y="1268"/>
                  </a:cubicBezTo>
                  <a:lnTo>
                    <a:pt x="5192" y="1434"/>
                  </a:lnTo>
                  <a:cubicBezTo>
                    <a:pt x="5239" y="1268"/>
                    <a:pt x="5251" y="1089"/>
                    <a:pt x="5215" y="922"/>
                  </a:cubicBezTo>
                  <a:cubicBezTo>
                    <a:pt x="5130" y="381"/>
                    <a:pt x="4667" y="0"/>
                    <a:pt x="4145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7" name="Google Shape;2287;p11"/>
            <p:cNvSpPr/>
            <p:nvPr/>
          </p:nvSpPr>
          <p:spPr>
            <a:xfrm>
              <a:off x="3194834" y="255566"/>
              <a:ext cx="60156" cy="49898"/>
            </a:xfrm>
            <a:custGeom>
              <a:rect b="b" l="l" r="r" t="t"/>
              <a:pathLst>
                <a:path extrusionOk="0" h="1547" w="1865">
                  <a:moveTo>
                    <a:pt x="1023" y="1"/>
                  </a:moveTo>
                  <a:cubicBezTo>
                    <a:pt x="976" y="1"/>
                    <a:pt x="929" y="5"/>
                    <a:pt x="881" y="15"/>
                  </a:cubicBezTo>
                  <a:cubicBezTo>
                    <a:pt x="191" y="134"/>
                    <a:pt x="0" y="1015"/>
                    <a:pt x="572" y="1408"/>
                  </a:cubicBezTo>
                  <a:cubicBezTo>
                    <a:pt x="708" y="1504"/>
                    <a:pt x="857" y="1547"/>
                    <a:pt x="1002" y="1547"/>
                  </a:cubicBezTo>
                  <a:cubicBezTo>
                    <a:pt x="1451" y="1547"/>
                    <a:pt x="1864" y="1138"/>
                    <a:pt x="1774" y="634"/>
                  </a:cubicBezTo>
                  <a:cubicBezTo>
                    <a:pt x="1701" y="266"/>
                    <a:pt x="1377" y="1"/>
                    <a:pt x="102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8" name="Google Shape;2288;p11"/>
            <p:cNvSpPr/>
            <p:nvPr/>
          </p:nvSpPr>
          <p:spPr>
            <a:xfrm>
              <a:off x="3263021" y="241019"/>
              <a:ext cx="124440" cy="43706"/>
            </a:xfrm>
            <a:custGeom>
              <a:rect b="b" l="l" r="r" t="t"/>
              <a:pathLst>
                <a:path extrusionOk="0" h="1355" w="3858">
                  <a:moveTo>
                    <a:pt x="3263" y="1"/>
                  </a:moveTo>
                  <a:cubicBezTo>
                    <a:pt x="3227" y="1"/>
                    <a:pt x="3189" y="5"/>
                    <a:pt x="3149" y="14"/>
                  </a:cubicBezTo>
                  <a:lnTo>
                    <a:pt x="553" y="490"/>
                  </a:lnTo>
                  <a:cubicBezTo>
                    <a:pt x="0" y="580"/>
                    <a:pt x="121" y="1354"/>
                    <a:pt x="621" y="1354"/>
                  </a:cubicBezTo>
                  <a:cubicBezTo>
                    <a:pt x="649" y="1354"/>
                    <a:pt x="678" y="1352"/>
                    <a:pt x="708" y="1347"/>
                  </a:cubicBezTo>
                  <a:lnTo>
                    <a:pt x="3292" y="871"/>
                  </a:lnTo>
                  <a:cubicBezTo>
                    <a:pt x="3858" y="793"/>
                    <a:pt x="3761" y="1"/>
                    <a:pt x="326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9" name="Google Shape;2289;p11"/>
            <p:cNvSpPr/>
            <p:nvPr/>
          </p:nvSpPr>
          <p:spPr>
            <a:xfrm>
              <a:off x="3207510" y="325172"/>
              <a:ext cx="60123" cy="49866"/>
            </a:xfrm>
            <a:custGeom>
              <a:rect b="b" l="l" r="r" t="t"/>
              <a:pathLst>
                <a:path extrusionOk="0" h="1546" w="1864">
                  <a:moveTo>
                    <a:pt x="1014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8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0" name="Google Shape;2290;p11"/>
            <p:cNvSpPr/>
            <p:nvPr/>
          </p:nvSpPr>
          <p:spPr>
            <a:xfrm>
              <a:off x="3277020" y="310528"/>
              <a:ext cx="121376" cy="43512"/>
            </a:xfrm>
            <a:custGeom>
              <a:rect b="b" l="l" r="r" t="t"/>
              <a:pathLst>
                <a:path extrusionOk="0" h="1349" w="3763">
                  <a:moveTo>
                    <a:pt x="3143" y="0"/>
                  </a:moveTo>
                  <a:cubicBezTo>
                    <a:pt x="3131" y="0"/>
                    <a:pt x="3120" y="1"/>
                    <a:pt x="3108" y="2"/>
                  </a:cubicBezTo>
                  <a:lnTo>
                    <a:pt x="512" y="478"/>
                  </a:lnTo>
                  <a:cubicBezTo>
                    <a:pt x="0" y="618"/>
                    <a:pt x="125" y="1348"/>
                    <a:pt x="631" y="1348"/>
                  </a:cubicBezTo>
                  <a:cubicBezTo>
                    <a:pt x="643" y="1348"/>
                    <a:pt x="655" y="1348"/>
                    <a:pt x="667" y="1347"/>
                  </a:cubicBezTo>
                  <a:lnTo>
                    <a:pt x="3262" y="871"/>
                  </a:lnTo>
                  <a:cubicBezTo>
                    <a:pt x="3763" y="731"/>
                    <a:pt x="3638" y="0"/>
                    <a:pt x="314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1" name="Google Shape;2291;p11"/>
            <p:cNvSpPr/>
            <p:nvPr/>
          </p:nvSpPr>
          <p:spPr>
            <a:xfrm>
              <a:off x="3221315" y="399294"/>
              <a:ext cx="60059" cy="50189"/>
            </a:xfrm>
            <a:custGeom>
              <a:rect b="b" l="l" r="r" t="t"/>
              <a:pathLst>
                <a:path extrusionOk="0" h="1556" w="1862">
                  <a:moveTo>
                    <a:pt x="1002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17"/>
                  </a:cubicBezTo>
                  <a:cubicBezTo>
                    <a:pt x="700" y="1513"/>
                    <a:pt x="851" y="1556"/>
                    <a:pt x="997" y="1556"/>
                  </a:cubicBezTo>
                  <a:cubicBezTo>
                    <a:pt x="1451" y="1556"/>
                    <a:pt x="1862" y="1147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2" name="Google Shape;2292;p11"/>
            <p:cNvSpPr/>
            <p:nvPr/>
          </p:nvSpPr>
          <p:spPr>
            <a:xfrm>
              <a:off x="3290277" y="384586"/>
              <a:ext cx="122472" cy="44028"/>
            </a:xfrm>
            <a:custGeom>
              <a:rect b="b" l="l" r="r" t="t"/>
              <a:pathLst>
                <a:path extrusionOk="0" h="1365" w="3797">
                  <a:moveTo>
                    <a:pt x="3172" y="0"/>
                  </a:moveTo>
                  <a:cubicBezTo>
                    <a:pt x="3153" y="0"/>
                    <a:pt x="3133" y="1"/>
                    <a:pt x="3113" y="4"/>
                  </a:cubicBezTo>
                  <a:lnTo>
                    <a:pt x="518" y="480"/>
                  </a:lnTo>
                  <a:cubicBezTo>
                    <a:pt x="1" y="606"/>
                    <a:pt x="116" y="1364"/>
                    <a:pt x="616" y="1364"/>
                  </a:cubicBezTo>
                  <a:cubicBezTo>
                    <a:pt x="634" y="1364"/>
                    <a:pt x="653" y="1363"/>
                    <a:pt x="673" y="1361"/>
                  </a:cubicBezTo>
                  <a:lnTo>
                    <a:pt x="3280" y="885"/>
                  </a:lnTo>
                  <a:cubicBezTo>
                    <a:pt x="3797" y="747"/>
                    <a:pt x="3682" y="0"/>
                    <a:pt x="317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3" name="Google Shape;2293;p11"/>
            <p:cNvSpPr/>
            <p:nvPr/>
          </p:nvSpPr>
          <p:spPr>
            <a:xfrm>
              <a:off x="3163708" y="708297"/>
              <a:ext cx="250428" cy="224430"/>
            </a:xfrm>
            <a:custGeom>
              <a:rect b="b" l="l" r="r" t="t"/>
              <a:pathLst>
                <a:path extrusionOk="0" h="6958" w="7764">
                  <a:moveTo>
                    <a:pt x="3923" y="1"/>
                  </a:moveTo>
                  <a:cubicBezTo>
                    <a:pt x="2893" y="1"/>
                    <a:pt x="1881" y="465"/>
                    <a:pt x="1215" y="1338"/>
                  </a:cubicBezTo>
                  <a:lnTo>
                    <a:pt x="6954" y="4969"/>
                  </a:lnTo>
                  <a:cubicBezTo>
                    <a:pt x="7764" y="3398"/>
                    <a:pt x="7240" y="1469"/>
                    <a:pt x="5752" y="528"/>
                  </a:cubicBezTo>
                  <a:cubicBezTo>
                    <a:pt x="5184" y="173"/>
                    <a:pt x="4550" y="1"/>
                    <a:pt x="3923" y="1"/>
                  </a:cubicBezTo>
                  <a:close/>
                  <a:moveTo>
                    <a:pt x="810" y="1993"/>
                  </a:moveTo>
                  <a:cubicBezTo>
                    <a:pt x="1" y="3553"/>
                    <a:pt x="525" y="5481"/>
                    <a:pt x="2013" y="6434"/>
                  </a:cubicBezTo>
                  <a:cubicBezTo>
                    <a:pt x="2577" y="6788"/>
                    <a:pt x="3207" y="6958"/>
                    <a:pt x="3830" y="6958"/>
                  </a:cubicBezTo>
                  <a:cubicBezTo>
                    <a:pt x="4864" y="6958"/>
                    <a:pt x="5881" y="6489"/>
                    <a:pt x="6549" y="5612"/>
                  </a:cubicBezTo>
                  <a:lnTo>
                    <a:pt x="810" y="1993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4" name="Google Shape;2294;p11"/>
            <p:cNvSpPr/>
            <p:nvPr/>
          </p:nvSpPr>
          <p:spPr>
            <a:xfrm>
              <a:off x="3633018" y="226472"/>
              <a:ext cx="195885" cy="181918"/>
            </a:xfrm>
            <a:custGeom>
              <a:rect b="b" l="l" r="r" t="t"/>
              <a:pathLst>
                <a:path extrusionOk="0" h="5640" w="6073">
                  <a:moveTo>
                    <a:pt x="3596" y="0"/>
                  </a:moveTo>
                  <a:lnTo>
                    <a:pt x="1203" y="1631"/>
                  </a:lnTo>
                  <a:cubicBezTo>
                    <a:pt x="250" y="2286"/>
                    <a:pt x="0" y="3596"/>
                    <a:pt x="655" y="4560"/>
                  </a:cubicBezTo>
                  <a:lnTo>
                    <a:pt x="762" y="4715"/>
                  </a:lnTo>
                  <a:cubicBezTo>
                    <a:pt x="1170" y="5316"/>
                    <a:pt x="1833" y="5640"/>
                    <a:pt x="2507" y="5640"/>
                  </a:cubicBezTo>
                  <a:cubicBezTo>
                    <a:pt x="2915" y="5640"/>
                    <a:pt x="3328" y="5521"/>
                    <a:pt x="3691" y="5275"/>
                  </a:cubicBezTo>
                  <a:lnTo>
                    <a:pt x="6072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5" name="Google Shape;2295;p11"/>
            <p:cNvSpPr/>
            <p:nvPr/>
          </p:nvSpPr>
          <p:spPr>
            <a:xfrm>
              <a:off x="3765490" y="151317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578" y="1"/>
                  </a:moveTo>
                  <a:cubicBezTo>
                    <a:pt x="3170" y="1"/>
                    <a:pt x="2757" y="119"/>
                    <a:pt x="2394" y="366"/>
                  </a:cubicBezTo>
                  <a:lnTo>
                    <a:pt x="1" y="1985"/>
                  </a:lnTo>
                  <a:lnTo>
                    <a:pt x="2477" y="5628"/>
                  </a:lnTo>
                  <a:lnTo>
                    <a:pt x="4871" y="4009"/>
                  </a:lnTo>
                  <a:cubicBezTo>
                    <a:pt x="5835" y="3354"/>
                    <a:pt x="6085" y="2044"/>
                    <a:pt x="5430" y="1080"/>
                  </a:cubicBezTo>
                  <a:lnTo>
                    <a:pt x="5323" y="925"/>
                  </a:lnTo>
                  <a:cubicBezTo>
                    <a:pt x="4915" y="324"/>
                    <a:pt x="4252" y="1"/>
                    <a:pt x="357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6" name="Google Shape;2296;p11"/>
            <p:cNvSpPr/>
            <p:nvPr/>
          </p:nvSpPr>
          <p:spPr>
            <a:xfrm>
              <a:off x="3575411" y="602242"/>
              <a:ext cx="345645" cy="344032"/>
            </a:xfrm>
            <a:custGeom>
              <a:rect b="b" l="l" r="r" t="t"/>
              <a:pathLst>
                <a:path extrusionOk="0" h="10666" w="10716">
                  <a:moveTo>
                    <a:pt x="4998" y="1"/>
                  </a:moveTo>
                  <a:cubicBezTo>
                    <a:pt x="4820" y="1"/>
                    <a:pt x="4665" y="136"/>
                    <a:pt x="4644" y="328"/>
                  </a:cubicBezTo>
                  <a:lnTo>
                    <a:pt x="4191" y="3805"/>
                  </a:lnTo>
                  <a:lnTo>
                    <a:pt x="703" y="3340"/>
                  </a:lnTo>
                  <a:cubicBezTo>
                    <a:pt x="688" y="3338"/>
                    <a:pt x="673" y="3338"/>
                    <a:pt x="659" y="3338"/>
                  </a:cubicBezTo>
                  <a:cubicBezTo>
                    <a:pt x="473" y="3338"/>
                    <a:pt x="308" y="3474"/>
                    <a:pt x="286" y="3662"/>
                  </a:cubicBezTo>
                  <a:lnTo>
                    <a:pt x="24" y="5638"/>
                  </a:lnTo>
                  <a:cubicBezTo>
                    <a:pt x="0" y="5840"/>
                    <a:pt x="143" y="6031"/>
                    <a:pt x="346" y="6055"/>
                  </a:cubicBezTo>
                  <a:lnTo>
                    <a:pt x="346" y="6043"/>
                  </a:lnTo>
                  <a:lnTo>
                    <a:pt x="3834" y="6507"/>
                  </a:lnTo>
                  <a:lnTo>
                    <a:pt x="3370" y="9984"/>
                  </a:lnTo>
                  <a:cubicBezTo>
                    <a:pt x="3334" y="10186"/>
                    <a:pt x="3477" y="10377"/>
                    <a:pt x="3691" y="10401"/>
                  </a:cubicBezTo>
                  <a:lnTo>
                    <a:pt x="5656" y="10663"/>
                  </a:lnTo>
                  <a:cubicBezTo>
                    <a:pt x="5671" y="10664"/>
                    <a:pt x="5685" y="10665"/>
                    <a:pt x="5700" y="10665"/>
                  </a:cubicBezTo>
                  <a:cubicBezTo>
                    <a:pt x="5885" y="10665"/>
                    <a:pt x="6050" y="10529"/>
                    <a:pt x="6072" y="10341"/>
                  </a:cubicBezTo>
                  <a:lnTo>
                    <a:pt x="6537" y="6864"/>
                  </a:lnTo>
                  <a:lnTo>
                    <a:pt x="10013" y="7329"/>
                  </a:lnTo>
                  <a:cubicBezTo>
                    <a:pt x="10028" y="7331"/>
                    <a:pt x="10043" y="7331"/>
                    <a:pt x="10058" y="7331"/>
                  </a:cubicBezTo>
                  <a:cubicBezTo>
                    <a:pt x="10243" y="7331"/>
                    <a:pt x="10408" y="7195"/>
                    <a:pt x="10430" y="7007"/>
                  </a:cubicBezTo>
                  <a:lnTo>
                    <a:pt x="10692" y="5031"/>
                  </a:lnTo>
                  <a:cubicBezTo>
                    <a:pt x="10716" y="4828"/>
                    <a:pt x="10573" y="4638"/>
                    <a:pt x="10371" y="4614"/>
                  </a:cubicBezTo>
                  <a:lnTo>
                    <a:pt x="6894" y="4150"/>
                  </a:lnTo>
                  <a:lnTo>
                    <a:pt x="7358" y="673"/>
                  </a:lnTo>
                  <a:cubicBezTo>
                    <a:pt x="7382" y="471"/>
                    <a:pt x="7239" y="280"/>
                    <a:pt x="7037" y="256"/>
                  </a:cubicBezTo>
                  <a:lnTo>
                    <a:pt x="5060" y="6"/>
                  </a:lnTo>
                  <a:cubicBezTo>
                    <a:pt x="5040" y="3"/>
                    <a:pt x="5019" y="1"/>
                    <a:pt x="499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7" name="Google Shape;2297;p11"/>
            <p:cNvSpPr/>
            <p:nvPr/>
          </p:nvSpPr>
          <p:spPr>
            <a:xfrm>
              <a:off x="3133001" y="1123290"/>
              <a:ext cx="349870" cy="436217"/>
            </a:xfrm>
            <a:custGeom>
              <a:rect b="b" l="l" r="r" t="t"/>
              <a:pathLst>
                <a:path extrusionOk="0" h="13524" w="10847">
                  <a:moveTo>
                    <a:pt x="4148" y="429"/>
                  </a:moveTo>
                  <a:cubicBezTo>
                    <a:pt x="4437" y="429"/>
                    <a:pt x="4723" y="604"/>
                    <a:pt x="4775" y="997"/>
                  </a:cubicBezTo>
                  <a:cubicBezTo>
                    <a:pt x="4810" y="1188"/>
                    <a:pt x="4751" y="1390"/>
                    <a:pt x="4620" y="1533"/>
                  </a:cubicBezTo>
                  <a:lnTo>
                    <a:pt x="3834" y="1688"/>
                  </a:lnTo>
                  <a:cubicBezTo>
                    <a:pt x="3656" y="1593"/>
                    <a:pt x="3536" y="1426"/>
                    <a:pt x="3501" y="1224"/>
                  </a:cubicBezTo>
                  <a:cubicBezTo>
                    <a:pt x="3386" y="725"/>
                    <a:pt x="3770" y="429"/>
                    <a:pt x="4148" y="429"/>
                  </a:cubicBezTo>
                  <a:close/>
                  <a:moveTo>
                    <a:pt x="7843" y="2740"/>
                  </a:moveTo>
                  <a:cubicBezTo>
                    <a:pt x="8105" y="2740"/>
                    <a:pt x="8341" y="2921"/>
                    <a:pt x="8394" y="3188"/>
                  </a:cubicBezTo>
                  <a:lnTo>
                    <a:pt x="9775" y="10761"/>
                  </a:lnTo>
                  <a:cubicBezTo>
                    <a:pt x="9835" y="11058"/>
                    <a:pt x="9632" y="11344"/>
                    <a:pt x="9347" y="11392"/>
                  </a:cubicBezTo>
                  <a:lnTo>
                    <a:pt x="3072" y="12535"/>
                  </a:lnTo>
                  <a:cubicBezTo>
                    <a:pt x="3037" y="12542"/>
                    <a:pt x="3002" y="12545"/>
                    <a:pt x="2968" y="12545"/>
                  </a:cubicBezTo>
                  <a:cubicBezTo>
                    <a:pt x="2710" y="12545"/>
                    <a:pt x="2483" y="12357"/>
                    <a:pt x="2441" y="12094"/>
                  </a:cubicBezTo>
                  <a:lnTo>
                    <a:pt x="1060" y="4534"/>
                  </a:lnTo>
                  <a:cubicBezTo>
                    <a:pt x="1000" y="4236"/>
                    <a:pt x="1203" y="3950"/>
                    <a:pt x="1500" y="3903"/>
                  </a:cubicBezTo>
                  <a:lnTo>
                    <a:pt x="2251" y="3760"/>
                  </a:lnTo>
                  <a:cubicBezTo>
                    <a:pt x="2283" y="3975"/>
                    <a:pt x="2471" y="4122"/>
                    <a:pt x="2682" y="4122"/>
                  </a:cubicBezTo>
                  <a:cubicBezTo>
                    <a:pt x="2705" y="4122"/>
                    <a:pt x="2728" y="4120"/>
                    <a:pt x="2751" y="4117"/>
                  </a:cubicBezTo>
                  <a:lnTo>
                    <a:pt x="6668" y="3391"/>
                  </a:lnTo>
                  <a:cubicBezTo>
                    <a:pt x="6894" y="3355"/>
                    <a:pt x="7061" y="3129"/>
                    <a:pt x="7013" y="2890"/>
                  </a:cubicBezTo>
                  <a:lnTo>
                    <a:pt x="7751" y="2748"/>
                  </a:lnTo>
                  <a:cubicBezTo>
                    <a:pt x="7782" y="2743"/>
                    <a:pt x="7812" y="2740"/>
                    <a:pt x="7843" y="2740"/>
                  </a:cubicBezTo>
                  <a:close/>
                  <a:moveTo>
                    <a:pt x="4150" y="0"/>
                  </a:moveTo>
                  <a:cubicBezTo>
                    <a:pt x="4081" y="0"/>
                    <a:pt x="4011" y="7"/>
                    <a:pt x="3941" y="21"/>
                  </a:cubicBezTo>
                  <a:cubicBezTo>
                    <a:pt x="3346" y="128"/>
                    <a:pt x="2953" y="700"/>
                    <a:pt x="3072" y="1307"/>
                  </a:cubicBezTo>
                  <a:cubicBezTo>
                    <a:pt x="3096" y="1474"/>
                    <a:pt x="3179" y="1640"/>
                    <a:pt x="3286" y="1783"/>
                  </a:cubicBezTo>
                  <a:lnTo>
                    <a:pt x="2513" y="1926"/>
                  </a:lnTo>
                  <a:cubicBezTo>
                    <a:pt x="2191" y="1986"/>
                    <a:pt x="1977" y="2295"/>
                    <a:pt x="2036" y="2617"/>
                  </a:cubicBezTo>
                  <a:lnTo>
                    <a:pt x="2084" y="2890"/>
                  </a:lnTo>
                  <a:lnTo>
                    <a:pt x="798" y="3129"/>
                  </a:lnTo>
                  <a:cubicBezTo>
                    <a:pt x="310" y="3212"/>
                    <a:pt x="0" y="3676"/>
                    <a:pt x="84" y="4164"/>
                  </a:cubicBezTo>
                  <a:lnTo>
                    <a:pt x="1655" y="12785"/>
                  </a:lnTo>
                  <a:cubicBezTo>
                    <a:pt x="1740" y="13221"/>
                    <a:pt x="2120" y="13524"/>
                    <a:pt x="2549" y="13524"/>
                  </a:cubicBezTo>
                  <a:cubicBezTo>
                    <a:pt x="2600" y="13524"/>
                    <a:pt x="2651" y="13520"/>
                    <a:pt x="2703" y="13511"/>
                  </a:cubicBezTo>
                  <a:lnTo>
                    <a:pt x="10037" y="12165"/>
                  </a:lnTo>
                  <a:cubicBezTo>
                    <a:pt x="10525" y="12082"/>
                    <a:pt x="10847" y="11618"/>
                    <a:pt x="10752" y="11130"/>
                  </a:cubicBezTo>
                  <a:lnTo>
                    <a:pt x="9180" y="2498"/>
                  </a:lnTo>
                  <a:cubicBezTo>
                    <a:pt x="9107" y="2067"/>
                    <a:pt x="8737" y="1766"/>
                    <a:pt x="8316" y="1766"/>
                  </a:cubicBezTo>
                  <a:cubicBezTo>
                    <a:pt x="8260" y="1766"/>
                    <a:pt x="8202" y="1772"/>
                    <a:pt x="8144" y="1783"/>
                  </a:cubicBezTo>
                  <a:lnTo>
                    <a:pt x="6858" y="2009"/>
                  </a:lnTo>
                  <a:lnTo>
                    <a:pt x="6799" y="1736"/>
                  </a:lnTo>
                  <a:cubicBezTo>
                    <a:pt x="6745" y="1446"/>
                    <a:pt x="6497" y="1252"/>
                    <a:pt x="6213" y="1252"/>
                  </a:cubicBezTo>
                  <a:cubicBezTo>
                    <a:pt x="6183" y="1252"/>
                    <a:pt x="6152" y="1255"/>
                    <a:pt x="6120" y="1259"/>
                  </a:cubicBezTo>
                  <a:lnTo>
                    <a:pt x="5180" y="1438"/>
                  </a:lnTo>
                  <a:cubicBezTo>
                    <a:pt x="5227" y="1259"/>
                    <a:pt x="5239" y="1081"/>
                    <a:pt x="5203" y="914"/>
                  </a:cubicBezTo>
                  <a:cubicBezTo>
                    <a:pt x="5119" y="378"/>
                    <a:pt x="4665" y="0"/>
                    <a:pt x="415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8" name="Google Shape;2298;p11"/>
            <p:cNvSpPr/>
            <p:nvPr/>
          </p:nvSpPr>
          <p:spPr>
            <a:xfrm>
              <a:off x="3194834" y="1280275"/>
              <a:ext cx="60123" cy="49866"/>
            </a:xfrm>
            <a:custGeom>
              <a:rect b="b" l="l" r="r" t="t"/>
              <a:pathLst>
                <a:path extrusionOk="0" h="1546" w="1864">
                  <a:moveTo>
                    <a:pt x="1014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8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9" name="Google Shape;2299;p11"/>
            <p:cNvSpPr/>
            <p:nvPr/>
          </p:nvSpPr>
          <p:spPr>
            <a:xfrm>
              <a:off x="3262570" y="1265502"/>
              <a:ext cx="125472" cy="43996"/>
            </a:xfrm>
            <a:custGeom>
              <a:rect b="b" l="l" r="r" t="t"/>
              <a:pathLst>
                <a:path extrusionOk="0" h="1364" w="3890">
                  <a:moveTo>
                    <a:pt x="3293" y="0"/>
                  </a:moveTo>
                  <a:cubicBezTo>
                    <a:pt x="3252" y="0"/>
                    <a:pt x="3209" y="6"/>
                    <a:pt x="3163" y="17"/>
                  </a:cubicBezTo>
                  <a:lnTo>
                    <a:pt x="567" y="494"/>
                  </a:lnTo>
                  <a:cubicBezTo>
                    <a:pt x="1" y="571"/>
                    <a:pt x="108" y="1364"/>
                    <a:pt x="608" y="1364"/>
                  </a:cubicBezTo>
                  <a:cubicBezTo>
                    <a:pt x="644" y="1364"/>
                    <a:pt x="682" y="1360"/>
                    <a:pt x="722" y="1351"/>
                  </a:cubicBezTo>
                  <a:lnTo>
                    <a:pt x="3318" y="875"/>
                  </a:lnTo>
                  <a:cubicBezTo>
                    <a:pt x="3890" y="809"/>
                    <a:pt x="3791" y="0"/>
                    <a:pt x="329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0" name="Google Shape;2300;p11"/>
            <p:cNvSpPr/>
            <p:nvPr/>
          </p:nvSpPr>
          <p:spPr>
            <a:xfrm>
              <a:off x="3207510" y="1349784"/>
              <a:ext cx="60123" cy="49866"/>
            </a:xfrm>
            <a:custGeom>
              <a:rect b="b" l="l" r="r" t="t"/>
              <a:pathLst>
                <a:path extrusionOk="0" h="1546" w="1864">
                  <a:moveTo>
                    <a:pt x="1013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8" y="1545"/>
                  </a:cubicBezTo>
                  <a:cubicBezTo>
                    <a:pt x="1454" y="1545"/>
                    <a:pt x="1864" y="1145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1" name="Google Shape;2301;p11"/>
            <p:cNvSpPr/>
            <p:nvPr/>
          </p:nvSpPr>
          <p:spPr>
            <a:xfrm>
              <a:off x="3277149" y="1335140"/>
              <a:ext cx="121247" cy="43544"/>
            </a:xfrm>
            <a:custGeom>
              <a:rect b="b" l="l" r="r" t="t"/>
              <a:pathLst>
                <a:path extrusionOk="0" h="1350" w="3759">
                  <a:moveTo>
                    <a:pt x="3139" y="0"/>
                  </a:moveTo>
                  <a:cubicBezTo>
                    <a:pt x="3127" y="0"/>
                    <a:pt x="3116" y="1"/>
                    <a:pt x="3104" y="2"/>
                  </a:cubicBezTo>
                  <a:lnTo>
                    <a:pt x="508" y="478"/>
                  </a:lnTo>
                  <a:cubicBezTo>
                    <a:pt x="0" y="628"/>
                    <a:pt x="119" y="1349"/>
                    <a:pt x="615" y="1349"/>
                  </a:cubicBezTo>
                  <a:cubicBezTo>
                    <a:pt x="631" y="1349"/>
                    <a:pt x="647" y="1348"/>
                    <a:pt x="663" y="1347"/>
                  </a:cubicBezTo>
                  <a:lnTo>
                    <a:pt x="3258" y="883"/>
                  </a:lnTo>
                  <a:cubicBezTo>
                    <a:pt x="3759" y="731"/>
                    <a:pt x="3634" y="0"/>
                    <a:pt x="313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2" name="Google Shape;2302;p11"/>
            <p:cNvSpPr/>
            <p:nvPr/>
          </p:nvSpPr>
          <p:spPr>
            <a:xfrm>
              <a:off x="3221315" y="1424293"/>
              <a:ext cx="59769" cy="49834"/>
            </a:xfrm>
            <a:custGeom>
              <a:rect b="b" l="l" r="r" t="t"/>
              <a:pathLst>
                <a:path extrusionOk="0" h="1545" w="1853">
                  <a:moveTo>
                    <a:pt x="1003" y="0"/>
                  </a:moveTo>
                  <a:cubicBezTo>
                    <a:pt x="959" y="0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3" y="1545"/>
                    <a:pt x="1000" y="1545"/>
                  </a:cubicBezTo>
                  <a:cubicBezTo>
                    <a:pt x="1449" y="1545"/>
                    <a:pt x="1853" y="1142"/>
                    <a:pt x="1763" y="631"/>
                  </a:cubicBezTo>
                  <a:cubicBezTo>
                    <a:pt x="1699" y="259"/>
                    <a:pt x="1369" y="0"/>
                    <a:pt x="100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3" name="Google Shape;2303;p11"/>
            <p:cNvSpPr/>
            <p:nvPr/>
          </p:nvSpPr>
          <p:spPr>
            <a:xfrm>
              <a:off x="3290567" y="1409230"/>
              <a:ext cx="121924" cy="43931"/>
            </a:xfrm>
            <a:custGeom>
              <a:rect b="b" l="l" r="r" t="t"/>
              <a:pathLst>
                <a:path extrusionOk="0" h="1362" w="3780">
                  <a:moveTo>
                    <a:pt x="3152" y="0"/>
                  </a:moveTo>
                  <a:cubicBezTo>
                    <a:pt x="3137" y="0"/>
                    <a:pt x="3121" y="1"/>
                    <a:pt x="3104" y="2"/>
                  </a:cubicBezTo>
                  <a:lnTo>
                    <a:pt x="3104" y="14"/>
                  </a:lnTo>
                  <a:lnTo>
                    <a:pt x="509" y="479"/>
                  </a:lnTo>
                  <a:cubicBezTo>
                    <a:pt x="0" y="617"/>
                    <a:pt x="120" y="1362"/>
                    <a:pt x="617" y="1362"/>
                  </a:cubicBezTo>
                  <a:cubicBezTo>
                    <a:pt x="633" y="1362"/>
                    <a:pt x="648" y="1361"/>
                    <a:pt x="664" y="1360"/>
                  </a:cubicBezTo>
                  <a:lnTo>
                    <a:pt x="3271" y="883"/>
                  </a:lnTo>
                  <a:cubicBezTo>
                    <a:pt x="3779" y="733"/>
                    <a:pt x="3660" y="0"/>
                    <a:pt x="315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4" name="Google Shape;2304;p11"/>
            <p:cNvSpPr/>
            <p:nvPr/>
          </p:nvSpPr>
          <p:spPr>
            <a:xfrm>
              <a:off x="3632631" y="1251439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608" y="1"/>
                  </a:moveTo>
                  <a:lnTo>
                    <a:pt x="1215" y="1620"/>
                  </a:lnTo>
                  <a:cubicBezTo>
                    <a:pt x="250" y="2275"/>
                    <a:pt x="0" y="3585"/>
                    <a:pt x="667" y="4549"/>
                  </a:cubicBezTo>
                  <a:lnTo>
                    <a:pt x="774" y="4704"/>
                  </a:lnTo>
                  <a:cubicBezTo>
                    <a:pt x="1182" y="5305"/>
                    <a:pt x="1845" y="5629"/>
                    <a:pt x="2519" y="5629"/>
                  </a:cubicBezTo>
                  <a:cubicBezTo>
                    <a:pt x="2927" y="5629"/>
                    <a:pt x="3340" y="5510"/>
                    <a:pt x="3703" y="5264"/>
                  </a:cubicBezTo>
                  <a:lnTo>
                    <a:pt x="6084" y="3644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5" name="Google Shape;2305;p11"/>
            <p:cNvSpPr/>
            <p:nvPr/>
          </p:nvSpPr>
          <p:spPr>
            <a:xfrm>
              <a:off x="3765490" y="1176188"/>
              <a:ext cx="196272" cy="181660"/>
            </a:xfrm>
            <a:custGeom>
              <a:rect b="b" l="l" r="r" t="t"/>
              <a:pathLst>
                <a:path extrusionOk="0" h="5632" w="6085">
                  <a:moveTo>
                    <a:pt x="3589" y="1"/>
                  </a:moveTo>
                  <a:cubicBezTo>
                    <a:pt x="3177" y="1"/>
                    <a:pt x="2761" y="120"/>
                    <a:pt x="2394" y="369"/>
                  </a:cubicBezTo>
                  <a:lnTo>
                    <a:pt x="1" y="1989"/>
                  </a:lnTo>
                  <a:lnTo>
                    <a:pt x="2477" y="5632"/>
                  </a:lnTo>
                  <a:lnTo>
                    <a:pt x="4871" y="4001"/>
                  </a:lnTo>
                  <a:cubicBezTo>
                    <a:pt x="5835" y="3346"/>
                    <a:pt x="6085" y="2036"/>
                    <a:pt x="5430" y="1072"/>
                  </a:cubicBezTo>
                  <a:lnTo>
                    <a:pt x="5430" y="1072"/>
                  </a:lnTo>
                  <a:lnTo>
                    <a:pt x="5430" y="1084"/>
                  </a:lnTo>
                  <a:lnTo>
                    <a:pt x="5323" y="917"/>
                  </a:lnTo>
                  <a:cubicBezTo>
                    <a:pt x="4917" y="319"/>
                    <a:pt x="4260" y="1"/>
                    <a:pt x="358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6" name="Google Shape;2306;p11"/>
            <p:cNvSpPr/>
            <p:nvPr/>
          </p:nvSpPr>
          <p:spPr>
            <a:xfrm>
              <a:off x="2108389" y="99161"/>
              <a:ext cx="349515" cy="435378"/>
            </a:xfrm>
            <a:custGeom>
              <a:rect b="b" l="l" r="r" t="t"/>
              <a:pathLst>
                <a:path extrusionOk="0" h="13498" w="10836">
                  <a:moveTo>
                    <a:pt x="4147" y="412"/>
                  </a:moveTo>
                  <a:cubicBezTo>
                    <a:pt x="4434" y="412"/>
                    <a:pt x="4718" y="584"/>
                    <a:pt x="4775" y="971"/>
                  </a:cubicBezTo>
                  <a:cubicBezTo>
                    <a:pt x="4799" y="1173"/>
                    <a:pt x="4751" y="1364"/>
                    <a:pt x="4620" y="1518"/>
                  </a:cubicBezTo>
                  <a:lnTo>
                    <a:pt x="3834" y="1661"/>
                  </a:lnTo>
                  <a:cubicBezTo>
                    <a:pt x="3656" y="1566"/>
                    <a:pt x="3537" y="1399"/>
                    <a:pt x="3501" y="1209"/>
                  </a:cubicBezTo>
                  <a:cubicBezTo>
                    <a:pt x="3386" y="709"/>
                    <a:pt x="3770" y="412"/>
                    <a:pt x="4147" y="412"/>
                  </a:cubicBezTo>
                  <a:close/>
                  <a:moveTo>
                    <a:pt x="7842" y="2726"/>
                  </a:moveTo>
                  <a:cubicBezTo>
                    <a:pt x="8105" y="2726"/>
                    <a:pt x="8340" y="2907"/>
                    <a:pt x="8382" y="3185"/>
                  </a:cubicBezTo>
                  <a:lnTo>
                    <a:pt x="9775" y="10746"/>
                  </a:lnTo>
                  <a:cubicBezTo>
                    <a:pt x="9823" y="11043"/>
                    <a:pt x="9633" y="11329"/>
                    <a:pt x="9323" y="11377"/>
                  </a:cubicBezTo>
                  <a:lnTo>
                    <a:pt x="3060" y="12520"/>
                  </a:lnTo>
                  <a:cubicBezTo>
                    <a:pt x="3025" y="12527"/>
                    <a:pt x="2990" y="12530"/>
                    <a:pt x="2956" y="12530"/>
                  </a:cubicBezTo>
                  <a:cubicBezTo>
                    <a:pt x="2699" y="12530"/>
                    <a:pt x="2471" y="12342"/>
                    <a:pt x="2429" y="12079"/>
                  </a:cubicBezTo>
                  <a:lnTo>
                    <a:pt x="1048" y="4507"/>
                  </a:lnTo>
                  <a:cubicBezTo>
                    <a:pt x="989" y="4209"/>
                    <a:pt x="1191" y="3935"/>
                    <a:pt x="1489" y="3876"/>
                  </a:cubicBezTo>
                  <a:lnTo>
                    <a:pt x="2239" y="3745"/>
                  </a:lnTo>
                  <a:cubicBezTo>
                    <a:pt x="2270" y="3954"/>
                    <a:pt x="2448" y="4099"/>
                    <a:pt x="2653" y="4099"/>
                  </a:cubicBezTo>
                  <a:cubicBezTo>
                    <a:pt x="2681" y="4099"/>
                    <a:pt x="2710" y="4096"/>
                    <a:pt x="2739" y="4090"/>
                  </a:cubicBezTo>
                  <a:lnTo>
                    <a:pt x="6656" y="3376"/>
                  </a:lnTo>
                  <a:cubicBezTo>
                    <a:pt x="6894" y="3340"/>
                    <a:pt x="7049" y="3114"/>
                    <a:pt x="7001" y="2876"/>
                  </a:cubicBezTo>
                  <a:lnTo>
                    <a:pt x="7751" y="2733"/>
                  </a:lnTo>
                  <a:cubicBezTo>
                    <a:pt x="7782" y="2728"/>
                    <a:pt x="7812" y="2726"/>
                    <a:pt x="7842" y="2726"/>
                  </a:cubicBezTo>
                  <a:close/>
                  <a:moveTo>
                    <a:pt x="4134" y="1"/>
                  </a:moveTo>
                  <a:cubicBezTo>
                    <a:pt x="4071" y="1"/>
                    <a:pt x="4006" y="6"/>
                    <a:pt x="3941" y="18"/>
                  </a:cubicBezTo>
                  <a:cubicBezTo>
                    <a:pt x="3346" y="125"/>
                    <a:pt x="2953" y="697"/>
                    <a:pt x="3072" y="1280"/>
                  </a:cubicBezTo>
                  <a:cubicBezTo>
                    <a:pt x="3096" y="1459"/>
                    <a:pt x="3167" y="1614"/>
                    <a:pt x="3275" y="1756"/>
                  </a:cubicBezTo>
                  <a:lnTo>
                    <a:pt x="2501" y="1899"/>
                  </a:lnTo>
                  <a:cubicBezTo>
                    <a:pt x="2191" y="1959"/>
                    <a:pt x="1977" y="2268"/>
                    <a:pt x="2036" y="2578"/>
                  </a:cubicBezTo>
                  <a:lnTo>
                    <a:pt x="2084" y="2864"/>
                  </a:lnTo>
                  <a:lnTo>
                    <a:pt x="798" y="3102"/>
                  </a:lnTo>
                  <a:cubicBezTo>
                    <a:pt x="310" y="3185"/>
                    <a:pt x="0" y="3650"/>
                    <a:pt x="84" y="4126"/>
                  </a:cubicBezTo>
                  <a:lnTo>
                    <a:pt x="1655" y="12758"/>
                  </a:lnTo>
                  <a:cubicBezTo>
                    <a:pt x="1741" y="13194"/>
                    <a:pt x="2111" y="13497"/>
                    <a:pt x="2537" y="13497"/>
                  </a:cubicBezTo>
                  <a:cubicBezTo>
                    <a:pt x="2588" y="13497"/>
                    <a:pt x="2639" y="13493"/>
                    <a:pt x="2691" y="13484"/>
                  </a:cubicBezTo>
                  <a:lnTo>
                    <a:pt x="10025" y="12139"/>
                  </a:lnTo>
                  <a:cubicBezTo>
                    <a:pt x="10514" y="12055"/>
                    <a:pt x="10835" y="11579"/>
                    <a:pt x="10752" y="11103"/>
                  </a:cubicBezTo>
                  <a:lnTo>
                    <a:pt x="9168" y="2483"/>
                  </a:lnTo>
                  <a:cubicBezTo>
                    <a:pt x="9094" y="2046"/>
                    <a:pt x="8715" y="1743"/>
                    <a:pt x="8287" y="1743"/>
                  </a:cubicBezTo>
                  <a:cubicBezTo>
                    <a:pt x="8236" y="1743"/>
                    <a:pt x="8184" y="1748"/>
                    <a:pt x="8132" y="1756"/>
                  </a:cubicBezTo>
                  <a:lnTo>
                    <a:pt x="6847" y="1995"/>
                  </a:lnTo>
                  <a:lnTo>
                    <a:pt x="6799" y="1721"/>
                  </a:lnTo>
                  <a:cubicBezTo>
                    <a:pt x="6746" y="1435"/>
                    <a:pt x="6506" y="1235"/>
                    <a:pt x="6228" y="1235"/>
                  </a:cubicBezTo>
                  <a:cubicBezTo>
                    <a:pt x="6192" y="1235"/>
                    <a:pt x="6156" y="1238"/>
                    <a:pt x="6120" y="1245"/>
                  </a:cubicBezTo>
                  <a:lnTo>
                    <a:pt x="5168" y="1411"/>
                  </a:lnTo>
                  <a:cubicBezTo>
                    <a:pt x="5227" y="1245"/>
                    <a:pt x="5239" y="1066"/>
                    <a:pt x="5203" y="899"/>
                  </a:cubicBezTo>
                  <a:cubicBezTo>
                    <a:pt x="5108" y="370"/>
                    <a:pt x="4646" y="1"/>
                    <a:pt x="413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7" name="Google Shape;2307;p11"/>
            <p:cNvSpPr/>
            <p:nvPr/>
          </p:nvSpPr>
          <p:spPr>
            <a:xfrm>
              <a:off x="2170222" y="255566"/>
              <a:ext cx="60059" cy="49898"/>
            </a:xfrm>
            <a:custGeom>
              <a:rect b="b" l="l" r="r" t="t"/>
              <a:pathLst>
                <a:path extrusionOk="0" h="1547" w="1862">
                  <a:moveTo>
                    <a:pt x="1015" y="1"/>
                  </a:moveTo>
                  <a:cubicBezTo>
                    <a:pt x="967" y="1"/>
                    <a:pt x="918" y="5"/>
                    <a:pt x="869" y="15"/>
                  </a:cubicBezTo>
                  <a:cubicBezTo>
                    <a:pt x="191" y="134"/>
                    <a:pt x="0" y="1015"/>
                    <a:pt x="572" y="1408"/>
                  </a:cubicBezTo>
                  <a:cubicBezTo>
                    <a:pt x="709" y="1504"/>
                    <a:pt x="857" y="1547"/>
                    <a:pt x="1002" y="1547"/>
                  </a:cubicBezTo>
                  <a:cubicBezTo>
                    <a:pt x="1450" y="1547"/>
                    <a:pt x="1861" y="1138"/>
                    <a:pt x="1762" y="634"/>
                  </a:cubicBezTo>
                  <a:cubicBezTo>
                    <a:pt x="1699" y="266"/>
                    <a:pt x="1377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8" name="Google Shape;2308;p11"/>
            <p:cNvSpPr/>
            <p:nvPr/>
          </p:nvSpPr>
          <p:spPr>
            <a:xfrm>
              <a:off x="2238409" y="241019"/>
              <a:ext cx="124117" cy="43706"/>
            </a:xfrm>
            <a:custGeom>
              <a:rect b="b" l="l" r="r" t="t"/>
              <a:pathLst>
                <a:path extrusionOk="0" h="1355" w="3848">
                  <a:moveTo>
                    <a:pt x="3261" y="1"/>
                  </a:moveTo>
                  <a:cubicBezTo>
                    <a:pt x="3225" y="1"/>
                    <a:pt x="3188" y="5"/>
                    <a:pt x="3149" y="14"/>
                  </a:cubicBezTo>
                  <a:lnTo>
                    <a:pt x="553" y="490"/>
                  </a:lnTo>
                  <a:cubicBezTo>
                    <a:pt x="1" y="580"/>
                    <a:pt x="121" y="1354"/>
                    <a:pt x="622" y="1354"/>
                  </a:cubicBezTo>
                  <a:cubicBezTo>
                    <a:pt x="649" y="1354"/>
                    <a:pt x="678" y="1352"/>
                    <a:pt x="708" y="1347"/>
                  </a:cubicBezTo>
                  <a:lnTo>
                    <a:pt x="3292" y="871"/>
                  </a:lnTo>
                  <a:cubicBezTo>
                    <a:pt x="3847" y="793"/>
                    <a:pt x="3750" y="1"/>
                    <a:pt x="326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9" name="Google Shape;2309;p11"/>
            <p:cNvSpPr/>
            <p:nvPr/>
          </p:nvSpPr>
          <p:spPr>
            <a:xfrm>
              <a:off x="2182898" y="325172"/>
              <a:ext cx="60123" cy="49866"/>
            </a:xfrm>
            <a:custGeom>
              <a:rect b="b" l="l" r="r" t="t"/>
              <a:pathLst>
                <a:path extrusionOk="0" h="1546" w="1864">
                  <a:moveTo>
                    <a:pt x="1014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8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0" name="Google Shape;2310;p11"/>
            <p:cNvSpPr/>
            <p:nvPr/>
          </p:nvSpPr>
          <p:spPr>
            <a:xfrm>
              <a:off x="2252408" y="310528"/>
              <a:ext cx="121376" cy="43512"/>
            </a:xfrm>
            <a:custGeom>
              <a:rect b="b" l="l" r="r" t="t"/>
              <a:pathLst>
                <a:path extrusionOk="0" h="1349" w="3763">
                  <a:moveTo>
                    <a:pt x="3132" y="0"/>
                  </a:moveTo>
                  <a:cubicBezTo>
                    <a:pt x="3120" y="0"/>
                    <a:pt x="3108" y="1"/>
                    <a:pt x="3096" y="2"/>
                  </a:cubicBezTo>
                  <a:lnTo>
                    <a:pt x="500" y="478"/>
                  </a:lnTo>
                  <a:cubicBezTo>
                    <a:pt x="0" y="618"/>
                    <a:pt x="125" y="1348"/>
                    <a:pt x="631" y="1348"/>
                  </a:cubicBezTo>
                  <a:cubicBezTo>
                    <a:pt x="643" y="1348"/>
                    <a:pt x="655" y="1348"/>
                    <a:pt x="667" y="1347"/>
                  </a:cubicBezTo>
                  <a:lnTo>
                    <a:pt x="3263" y="871"/>
                  </a:lnTo>
                  <a:cubicBezTo>
                    <a:pt x="3763" y="731"/>
                    <a:pt x="3638" y="0"/>
                    <a:pt x="313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1" name="Google Shape;2311;p11"/>
            <p:cNvSpPr/>
            <p:nvPr/>
          </p:nvSpPr>
          <p:spPr>
            <a:xfrm>
              <a:off x="2196316" y="399294"/>
              <a:ext cx="60156" cy="50189"/>
            </a:xfrm>
            <a:custGeom>
              <a:rect b="b" l="l" r="r" t="t"/>
              <a:pathLst>
                <a:path extrusionOk="0" h="1556" w="1865">
                  <a:moveTo>
                    <a:pt x="1014" y="1"/>
                  </a:moveTo>
                  <a:cubicBezTo>
                    <a:pt x="971" y="1"/>
                    <a:pt x="926" y="4"/>
                    <a:pt x="882" y="12"/>
                  </a:cubicBezTo>
                  <a:cubicBezTo>
                    <a:pt x="191" y="131"/>
                    <a:pt x="1" y="1012"/>
                    <a:pt x="572" y="1417"/>
                  </a:cubicBezTo>
                  <a:cubicBezTo>
                    <a:pt x="709" y="1513"/>
                    <a:pt x="858" y="1556"/>
                    <a:pt x="1003" y="1556"/>
                  </a:cubicBezTo>
                  <a:cubicBezTo>
                    <a:pt x="1452" y="1556"/>
                    <a:pt x="1865" y="1147"/>
                    <a:pt x="1775" y="643"/>
                  </a:cubicBezTo>
                  <a:cubicBezTo>
                    <a:pt x="1701" y="260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2" name="Google Shape;2312;p11"/>
            <p:cNvSpPr/>
            <p:nvPr/>
          </p:nvSpPr>
          <p:spPr>
            <a:xfrm>
              <a:off x="2265310" y="384586"/>
              <a:ext cx="122472" cy="44028"/>
            </a:xfrm>
            <a:custGeom>
              <a:rect b="b" l="l" r="r" t="t"/>
              <a:pathLst>
                <a:path extrusionOk="0" h="1365" w="3797">
                  <a:moveTo>
                    <a:pt x="3170" y="0"/>
                  </a:moveTo>
                  <a:cubicBezTo>
                    <a:pt x="3152" y="0"/>
                    <a:pt x="3132" y="1"/>
                    <a:pt x="3113" y="4"/>
                  </a:cubicBezTo>
                  <a:lnTo>
                    <a:pt x="3125" y="4"/>
                  </a:lnTo>
                  <a:lnTo>
                    <a:pt x="529" y="480"/>
                  </a:lnTo>
                  <a:cubicBezTo>
                    <a:pt x="1" y="606"/>
                    <a:pt x="115" y="1364"/>
                    <a:pt x="626" y="1364"/>
                  </a:cubicBezTo>
                  <a:cubicBezTo>
                    <a:pt x="645" y="1364"/>
                    <a:pt x="664" y="1363"/>
                    <a:pt x="684" y="1361"/>
                  </a:cubicBezTo>
                  <a:lnTo>
                    <a:pt x="3279" y="885"/>
                  </a:lnTo>
                  <a:cubicBezTo>
                    <a:pt x="3796" y="758"/>
                    <a:pt x="3681" y="0"/>
                    <a:pt x="317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3" name="Google Shape;2313;p11"/>
            <p:cNvSpPr/>
            <p:nvPr/>
          </p:nvSpPr>
          <p:spPr>
            <a:xfrm>
              <a:off x="2138741" y="708297"/>
              <a:ext cx="250783" cy="224721"/>
            </a:xfrm>
            <a:custGeom>
              <a:rect b="b" l="l" r="r" t="t"/>
              <a:pathLst>
                <a:path extrusionOk="0" h="6967" w="7775">
                  <a:moveTo>
                    <a:pt x="3934" y="1"/>
                  </a:moveTo>
                  <a:cubicBezTo>
                    <a:pt x="2904" y="1"/>
                    <a:pt x="1893" y="465"/>
                    <a:pt x="1226" y="1338"/>
                  </a:cubicBezTo>
                  <a:lnTo>
                    <a:pt x="6965" y="4969"/>
                  </a:lnTo>
                  <a:cubicBezTo>
                    <a:pt x="7775" y="3398"/>
                    <a:pt x="7251" y="1469"/>
                    <a:pt x="5763" y="528"/>
                  </a:cubicBezTo>
                  <a:cubicBezTo>
                    <a:pt x="5195" y="173"/>
                    <a:pt x="4561" y="1"/>
                    <a:pt x="3934" y="1"/>
                  </a:cubicBezTo>
                  <a:close/>
                  <a:moveTo>
                    <a:pt x="822" y="1993"/>
                  </a:moveTo>
                  <a:lnTo>
                    <a:pt x="822" y="1993"/>
                  </a:lnTo>
                  <a:cubicBezTo>
                    <a:pt x="0" y="3553"/>
                    <a:pt x="524" y="5493"/>
                    <a:pt x="2024" y="6434"/>
                  </a:cubicBezTo>
                  <a:cubicBezTo>
                    <a:pt x="2590" y="6793"/>
                    <a:pt x="3222" y="6966"/>
                    <a:pt x="3847" y="6966"/>
                  </a:cubicBezTo>
                  <a:cubicBezTo>
                    <a:pt x="4879" y="6966"/>
                    <a:pt x="5893" y="6495"/>
                    <a:pt x="6560" y="5612"/>
                  </a:cubicBezTo>
                  <a:lnTo>
                    <a:pt x="822" y="1993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4" name="Google Shape;2314;p11"/>
            <p:cNvSpPr/>
            <p:nvPr/>
          </p:nvSpPr>
          <p:spPr>
            <a:xfrm>
              <a:off x="2608019" y="226472"/>
              <a:ext cx="196272" cy="181918"/>
            </a:xfrm>
            <a:custGeom>
              <a:rect b="b" l="l" r="r" t="t"/>
              <a:pathLst>
                <a:path extrusionOk="0" h="5640" w="6085">
                  <a:moveTo>
                    <a:pt x="3608" y="0"/>
                  </a:moveTo>
                  <a:lnTo>
                    <a:pt x="1215" y="1631"/>
                  </a:lnTo>
                  <a:cubicBezTo>
                    <a:pt x="250" y="2286"/>
                    <a:pt x="0" y="3596"/>
                    <a:pt x="655" y="4560"/>
                  </a:cubicBezTo>
                  <a:lnTo>
                    <a:pt x="762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1"/>
                    <a:pt x="3691" y="5275"/>
                  </a:cubicBezTo>
                  <a:lnTo>
                    <a:pt x="6085" y="3644"/>
                  </a:lnTo>
                  <a:lnTo>
                    <a:pt x="3608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5" name="Google Shape;2315;p11"/>
            <p:cNvSpPr/>
            <p:nvPr/>
          </p:nvSpPr>
          <p:spPr>
            <a:xfrm>
              <a:off x="2740909" y="151317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571" y="1"/>
                  </a:moveTo>
                  <a:cubicBezTo>
                    <a:pt x="3163" y="1"/>
                    <a:pt x="2752" y="119"/>
                    <a:pt x="2393" y="366"/>
                  </a:cubicBezTo>
                  <a:lnTo>
                    <a:pt x="0" y="1985"/>
                  </a:lnTo>
                  <a:lnTo>
                    <a:pt x="2477" y="5628"/>
                  </a:lnTo>
                  <a:lnTo>
                    <a:pt x="4870" y="4009"/>
                  </a:lnTo>
                  <a:cubicBezTo>
                    <a:pt x="5834" y="3354"/>
                    <a:pt x="6084" y="2044"/>
                    <a:pt x="5429" y="1080"/>
                  </a:cubicBezTo>
                  <a:lnTo>
                    <a:pt x="5310" y="925"/>
                  </a:lnTo>
                  <a:cubicBezTo>
                    <a:pt x="4910" y="324"/>
                    <a:pt x="4245" y="1"/>
                    <a:pt x="357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6" name="Google Shape;2316;p11"/>
            <p:cNvSpPr/>
            <p:nvPr/>
          </p:nvSpPr>
          <p:spPr>
            <a:xfrm>
              <a:off x="2550799" y="602242"/>
              <a:ext cx="346032" cy="344032"/>
            </a:xfrm>
            <a:custGeom>
              <a:rect b="b" l="l" r="r" t="t"/>
              <a:pathLst>
                <a:path extrusionOk="0" h="10666" w="10728">
                  <a:moveTo>
                    <a:pt x="5007" y="1"/>
                  </a:moveTo>
                  <a:cubicBezTo>
                    <a:pt x="4823" y="1"/>
                    <a:pt x="4676" y="136"/>
                    <a:pt x="4644" y="328"/>
                  </a:cubicBezTo>
                  <a:lnTo>
                    <a:pt x="4191" y="3805"/>
                  </a:lnTo>
                  <a:lnTo>
                    <a:pt x="715" y="3340"/>
                  </a:lnTo>
                  <a:cubicBezTo>
                    <a:pt x="699" y="3338"/>
                    <a:pt x="684" y="3338"/>
                    <a:pt x="668" y="3338"/>
                  </a:cubicBezTo>
                  <a:cubicBezTo>
                    <a:pt x="475" y="3338"/>
                    <a:pt x="319" y="3474"/>
                    <a:pt x="286" y="3662"/>
                  </a:cubicBezTo>
                  <a:lnTo>
                    <a:pt x="36" y="5638"/>
                  </a:lnTo>
                  <a:cubicBezTo>
                    <a:pt x="0" y="5840"/>
                    <a:pt x="143" y="6031"/>
                    <a:pt x="346" y="6055"/>
                  </a:cubicBezTo>
                  <a:lnTo>
                    <a:pt x="346" y="6043"/>
                  </a:lnTo>
                  <a:lnTo>
                    <a:pt x="3822" y="6507"/>
                  </a:lnTo>
                  <a:lnTo>
                    <a:pt x="3370" y="9984"/>
                  </a:lnTo>
                  <a:cubicBezTo>
                    <a:pt x="3334" y="10186"/>
                    <a:pt x="3489" y="10377"/>
                    <a:pt x="3691" y="10401"/>
                  </a:cubicBezTo>
                  <a:lnTo>
                    <a:pt x="5668" y="10663"/>
                  </a:lnTo>
                  <a:cubicBezTo>
                    <a:pt x="5683" y="10664"/>
                    <a:pt x="5697" y="10665"/>
                    <a:pt x="5712" y="10665"/>
                  </a:cubicBezTo>
                  <a:cubicBezTo>
                    <a:pt x="5896" y="10665"/>
                    <a:pt x="6051" y="10529"/>
                    <a:pt x="6085" y="10341"/>
                  </a:cubicBezTo>
                  <a:lnTo>
                    <a:pt x="6537" y="6864"/>
                  </a:lnTo>
                  <a:lnTo>
                    <a:pt x="10025" y="7329"/>
                  </a:lnTo>
                  <a:cubicBezTo>
                    <a:pt x="10040" y="7331"/>
                    <a:pt x="10055" y="7331"/>
                    <a:pt x="10069" y="7331"/>
                  </a:cubicBezTo>
                  <a:cubicBezTo>
                    <a:pt x="10253" y="7331"/>
                    <a:pt x="10409" y="7195"/>
                    <a:pt x="10442" y="7007"/>
                  </a:cubicBezTo>
                  <a:lnTo>
                    <a:pt x="10704" y="5031"/>
                  </a:lnTo>
                  <a:cubicBezTo>
                    <a:pt x="10728" y="4828"/>
                    <a:pt x="10585" y="4638"/>
                    <a:pt x="10383" y="4614"/>
                  </a:cubicBezTo>
                  <a:lnTo>
                    <a:pt x="6894" y="4150"/>
                  </a:lnTo>
                  <a:lnTo>
                    <a:pt x="7358" y="673"/>
                  </a:lnTo>
                  <a:cubicBezTo>
                    <a:pt x="7382" y="471"/>
                    <a:pt x="7239" y="280"/>
                    <a:pt x="7037" y="256"/>
                  </a:cubicBezTo>
                  <a:lnTo>
                    <a:pt x="5072" y="6"/>
                  </a:lnTo>
                  <a:cubicBezTo>
                    <a:pt x="5050" y="3"/>
                    <a:pt x="5029" y="1"/>
                    <a:pt x="500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7" name="Google Shape;2317;p11"/>
            <p:cNvSpPr/>
            <p:nvPr/>
          </p:nvSpPr>
          <p:spPr>
            <a:xfrm>
              <a:off x="2108002" y="1123773"/>
              <a:ext cx="349902" cy="435733"/>
            </a:xfrm>
            <a:custGeom>
              <a:rect b="b" l="l" r="r" t="t"/>
              <a:pathLst>
                <a:path extrusionOk="0" h="13509" w="10848">
                  <a:moveTo>
                    <a:pt x="4155" y="414"/>
                  </a:moveTo>
                  <a:cubicBezTo>
                    <a:pt x="4444" y="414"/>
                    <a:pt x="4730" y="589"/>
                    <a:pt x="4787" y="982"/>
                  </a:cubicBezTo>
                  <a:cubicBezTo>
                    <a:pt x="4811" y="1173"/>
                    <a:pt x="4763" y="1375"/>
                    <a:pt x="4632" y="1518"/>
                  </a:cubicBezTo>
                  <a:lnTo>
                    <a:pt x="3846" y="1673"/>
                  </a:lnTo>
                  <a:cubicBezTo>
                    <a:pt x="3668" y="1578"/>
                    <a:pt x="3549" y="1411"/>
                    <a:pt x="3513" y="1209"/>
                  </a:cubicBezTo>
                  <a:cubicBezTo>
                    <a:pt x="3398" y="710"/>
                    <a:pt x="3779" y="414"/>
                    <a:pt x="4155" y="414"/>
                  </a:cubicBezTo>
                  <a:close/>
                  <a:moveTo>
                    <a:pt x="7872" y="2734"/>
                  </a:moveTo>
                  <a:cubicBezTo>
                    <a:pt x="8128" y="2734"/>
                    <a:pt x="8354" y="2914"/>
                    <a:pt x="8406" y="3185"/>
                  </a:cubicBezTo>
                  <a:lnTo>
                    <a:pt x="9787" y="10746"/>
                  </a:lnTo>
                  <a:cubicBezTo>
                    <a:pt x="9835" y="11043"/>
                    <a:pt x="9645" y="11329"/>
                    <a:pt x="9335" y="11377"/>
                  </a:cubicBezTo>
                  <a:lnTo>
                    <a:pt x="3072" y="12520"/>
                  </a:lnTo>
                  <a:cubicBezTo>
                    <a:pt x="3037" y="12527"/>
                    <a:pt x="3002" y="12530"/>
                    <a:pt x="2968" y="12530"/>
                  </a:cubicBezTo>
                  <a:cubicBezTo>
                    <a:pt x="2711" y="12530"/>
                    <a:pt x="2483" y="12342"/>
                    <a:pt x="2441" y="12079"/>
                  </a:cubicBezTo>
                  <a:lnTo>
                    <a:pt x="1060" y="4519"/>
                  </a:lnTo>
                  <a:cubicBezTo>
                    <a:pt x="1013" y="4221"/>
                    <a:pt x="1215" y="3935"/>
                    <a:pt x="1513" y="3888"/>
                  </a:cubicBezTo>
                  <a:lnTo>
                    <a:pt x="2251" y="3745"/>
                  </a:lnTo>
                  <a:cubicBezTo>
                    <a:pt x="2294" y="3960"/>
                    <a:pt x="2483" y="4107"/>
                    <a:pt x="2694" y="4107"/>
                  </a:cubicBezTo>
                  <a:cubicBezTo>
                    <a:pt x="2717" y="4107"/>
                    <a:pt x="2740" y="4105"/>
                    <a:pt x="2763" y="4102"/>
                  </a:cubicBezTo>
                  <a:lnTo>
                    <a:pt x="6668" y="3387"/>
                  </a:lnTo>
                  <a:cubicBezTo>
                    <a:pt x="6906" y="3340"/>
                    <a:pt x="7061" y="3114"/>
                    <a:pt x="7025" y="2875"/>
                  </a:cubicBezTo>
                  <a:lnTo>
                    <a:pt x="7763" y="2745"/>
                  </a:lnTo>
                  <a:cubicBezTo>
                    <a:pt x="7800" y="2737"/>
                    <a:pt x="7836" y="2734"/>
                    <a:pt x="7872" y="2734"/>
                  </a:cubicBezTo>
                  <a:close/>
                  <a:moveTo>
                    <a:pt x="4146" y="0"/>
                  </a:moveTo>
                  <a:cubicBezTo>
                    <a:pt x="4083" y="0"/>
                    <a:pt x="4018" y="6"/>
                    <a:pt x="3953" y="18"/>
                  </a:cubicBezTo>
                  <a:cubicBezTo>
                    <a:pt x="3358" y="125"/>
                    <a:pt x="2965" y="697"/>
                    <a:pt x="3084" y="1292"/>
                  </a:cubicBezTo>
                  <a:cubicBezTo>
                    <a:pt x="3108" y="1459"/>
                    <a:pt x="3179" y="1625"/>
                    <a:pt x="3287" y="1768"/>
                  </a:cubicBezTo>
                  <a:lnTo>
                    <a:pt x="2513" y="1911"/>
                  </a:lnTo>
                  <a:cubicBezTo>
                    <a:pt x="2203" y="1971"/>
                    <a:pt x="1989" y="2280"/>
                    <a:pt x="2048" y="2602"/>
                  </a:cubicBezTo>
                  <a:lnTo>
                    <a:pt x="2096" y="2875"/>
                  </a:lnTo>
                  <a:lnTo>
                    <a:pt x="810" y="3114"/>
                  </a:lnTo>
                  <a:cubicBezTo>
                    <a:pt x="322" y="3197"/>
                    <a:pt x="1" y="3661"/>
                    <a:pt x="96" y="4149"/>
                  </a:cubicBezTo>
                  <a:lnTo>
                    <a:pt x="1667" y="12770"/>
                  </a:lnTo>
                  <a:cubicBezTo>
                    <a:pt x="1742" y="13206"/>
                    <a:pt x="2121" y="13509"/>
                    <a:pt x="2549" y="13509"/>
                  </a:cubicBezTo>
                  <a:cubicBezTo>
                    <a:pt x="2600" y="13509"/>
                    <a:pt x="2651" y="13505"/>
                    <a:pt x="2703" y="13496"/>
                  </a:cubicBezTo>
                  <a:lnTo>
                    <a:pt x="10037" y="12150"/>
                  </a:lnTo>
                  <a:cubicBezTo>
                    <a:pt x="10526" y="12067"/>
                    <a:pt x="10847" y="11603"/>
                    <a:pt x="10764" y="11115"/>
                  </a:cubicBezTo>
                  <a:lnTo>
                    <a:pt x="9180" y="2483"/>
                  </a:lnTo>
                  <a:cubicBezTo>
                    <a:pt x="9107" y="2052"/>
                    <a:pt x="8737" y="1751"/>
                    <a:pt x="8316" y="1751"/>
                  </a:cubicBezTo>
                  <a:cubicBezTo>
                    <a:pt x="8260" y="1751"/>
                    <a:pt x="8202" y="1757"/>
                    <a:pt x="8144" y="1768"/>
                  </a:cubicBezTo>
                  <a:lnTo>
                    <a:pt x="6859" y="1994"/>
                  </a:lnTo>
                  <a:lnTo>
                    <a:pt x="6811" y="1721"/>
                  </a:lnTo>
                  <a:cubicBezTo>
                    <a:pt x="6757" y="1431"/>
                    <a:pt x="6510" y="1237"/>
                    <a:pt x="6226" y="1237"/>
                  </a:cubicBezTo>
                  <a:cubicBezTo>
                    <a:pt x="6195" y="1237"/>
                    <a:pt x="6164" y="1240"/>
                    <a:pt x="6132" y="1244"/>
                  </a:cubicBezTo>
                  <a:lnTo>
                    <a:pt x="5180" y="1423"/>
                  </a:lnTo>
                  <a:cubicBezTo>
                    <a:pt x="5239" y="1244"/>
                    <a:pt x="5251" y="1066"/>
                    <a:pt x="5215" y="899"/>
                  </a:cubicBezTo>
                  <a:cubicBezTo>
                    <a:pt x="5120" y="370"/>
                    <a:pt x="4658" y="0"/>
                    <a:pt x="4146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8" name="Google Shape;2318;p11"/>
            <p:cNvSpPr/>
            <p:nvPr/>
          </p:nvSpPr>
          <p:spPr>
            <a:xfrm>
              <a:off x="2170222" y="1280275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4"/>
                    <a:pt x="869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3" y="1545"/>
                    <a:pt x="1861" y="1142"/>
                    <a:pt x="1762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9" name="Google Shape;2319;p11"/>
            <p:cNvSpPr/>
            <p:nvPr/>
          </p:nvSpPr>
          <p:spPr>
            <a:xfrm>
              <a:off x="2238344" y="1265566"/>
              <a:ext cx="124053" cy="43931"/>
            </a:xfrm>
            <a:custGeom>
              <a:rect b="b" l="l" r="r" t="t"/>
              <a:pathLst>
                <a:path extrusionOk="0" h="1362" w="3846">
                  <a:moveTo>
                    <a:pt x="3262" y="0"/>
                  </a:moveTo>
                  <a:cubicBezTo>
                    <a:pt x="3223" y="0"/>
                    <a:pt x="3182" y="5"/>
                    <a:pt x="3139" y="15"/>
                  </a:cubicBezTo>
                  <a:lnTo>
                    <a:pt x="3151" y="15"/>
                  </a:lnTo>
                  <a:lnTo>
                    <a:pt x="555" y="492"/>
                  </a:lnTo>
                  <a:cubicBezTo>
                    <a:pt x="0" y="569"/>
                    <a:pt x="108" y="1362"/>
                    <a:pt x="598" y="1362"/>
                  </a:cubicBezTo>
                  <a:cubicBezTo>
                    <a:pt x="633" y="1362"/>
                    <a:pt x="671" y="1358"/>
                    <a:pt x="710" y="1349"/>
                  </a:cubicBezTo>
                  <a:lnTo>
                    <a:pt x="3294" y="873"/>
                  </a:lnTo>
                  <a:cubicBezTo>
                    <a:pt x="3846" y="784"/>
                    <a:pt x="3753" y="0"/>
                    <a:pt x="326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0" name="Google Shape;2320;p11"/>
            <p:cNvSpPr/>
            <p:nvPr/>
          </p:nvSpPr>
          <p:spPr>
            <a:xfrm>
              <a:off x="2182898" y="1349784"/>
              <a:ext cx="60123" cy="49866"/>
            </a:xfrm>
            <a:custGeom>
              <a:rect b="b" l="l" r="r" t="t"/>
              <a:pathLst>
                <a:path extrusionOk="0" h="1546" w="1864">
                  <a:moveTo>
                    <a:pt x="1013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8" y="1545"/>
                  </a:cubicBezTo>
                  <a:cubicBezTo>
                    <a:pt x="1454" y="1545"/>
                    <a:pt x="1864" y="1145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1" name="Google Shape;2321;p11"/>
            <p:cNvSpPr/>
            <p:nvPr/>
          </p:nvSpPr>
          <p:spPr>
            <a:xfrm>
              <a:off x="2252504" y="1335140"/>
              <a:ext cx="121279" cy="43544"/>
            </a:xfrm>
            <a:custGeom>
              <a:rect b="b" l="l" r="r" t="t"/>
              <a:pathLst>
                <a:path extrusionOk="0" h="1350" w="3760">
                  <a:moveTo>
                    <a:pt x="3129" y="0"/>
                  </a:moveTo>
                  <a:cubicBezTo>
                    <a:pt x="3117" y="0"/>
                    <a:pt x="3105" y="1"/>
                    <a:pt x="3093" y="2"/>
                  </a:cubicBezTo>
                  <a:lnTo>
                    <a:pt x="497" y="478"/>
                  </a:lnTo>
                  <a:cubicBezTo>
                    <a:pt x="1" y="628"/>
                    <a:pt x="120" y="1349"/>
                    <a:pt x="617" y="1349"/>
                  </a:cubicBezTo>
                  <a:cubicBezTo>
                    <a:pt x="632" y="1349"/>
                    <a:pt x="648" y="1348"/>
                    <a:pt x="664" y="1347"/>
                  </a:cubicBezTo>
                  <a:lnTo>
                    <a:pt x="3260" y="883"/>
                  </a:lnTo>
                  <a:cubicBezTo>
                    <a:pt x="3760" y="731"/>
                    <a:pt x="3635" y="0"/>
                    <a:pt x="312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2" name="Google Shape;2322;p11"/>
            <p:cNvSpPr/>
            <p:nvPr/>
          </p:nvSpPr>
          <p:spPr>
            <a:xfrm>
              <a:off x="2196316" y="1424293"/>
              <a:ext cx="60156" cy="49834"/>
            </a:xfrm>
            <a:custGeom>
              <a:rect b="b" l="l" r="r" t="t"/>
              <a:pathLst>
                <a:path extrusionOk="0" h="1545" w="1865">
                  <a:moveTo>
                    <a:pt x="1014" y="0"/>
                  </a:moveTo>
                  <a:cubicBezTo>
                    <a:pt x="971" y="0"/>
                    <a:pt x="927" y="4"/>
                    <a:pt x="882" y="12"/>
                  </a:cubicBezTo>
                  <a:cubicBezTo>
                    <a:pt x="191" y="131"/>
                    <a:pt x="1" y="1012"/>
                    <a:pt x="572" y="1405"/>
                  </a:cubicBezTo>
                  <a:cubicBezTo>
                    <a:pt x="711" y="1502"/>
                    <a:pt x="861" y="1545"/>
                    <a:pt x="1008" y="1545"/>
                  </a:cubicBezTo>
                  <a:cubicBezTo>
                    <a:pt x="1455" y="1545"/>
                    <a:pt x="1865" y="1142"/>
                    <a:pt x="1775" y="631"/>
                  </a:cubicBezTo>
                  <a:cubicBezTo>
                    <a:pt x="1701" y="259"/>
                    <a:pt x="1379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3" name="Google Shape;2323;p11"/>
            <p:cNvSpPr/>
            <p:nvPr/>
          </p:nvSpPr>
          <p:spPr>
            <a:xfrm>
              <a:off x="2265568" y="1409230"/>
              <a:ext cx="121924" cy="43931"/>
            </a:xfrm>
            <a:custGeom>
              <a:rect b="b" l="l" r="r" t="t"/>
              <a:pathLst>
                <a:path extrusionOk="0" h="1362" w="3780">
                  <a:moveTo>
                    <a:pt x="3163" y="0"/>
                  </a:moveTo>
                  <a:cubicBezTo>
                    <a:pt x="3148" y="0"/>
                    <a:pt x="3132" y="1"/>
                    <a:pt x="3117" y="2"/>
                  </a:cubicBezTo>
                  <a:lnTo>
                    <a:pt x="3117" y="14"/>
                  </a:lnTo>
                  <a:lnTo>
                    <a:pt x="521" y="479"/>
                  </a:lnTo>
                  <a:cubicBezTo>
                    <a:pt x="1" y="617"/>
                    <a:pt x="120" y="1362"/>
                    <a:pt x="629" y="1362"/>
                  </a:cubicBezTo>
                  <a:cubicBezTo>
                    <a:pt x="644" y="1362"/>
                    <a:pt x="660" y="1361"/>
                    <a:pt x="676" y="1360"/>
                  </a:cubicBezTo>
                  <a:lnTo>
                    <a:pt x="3271" y="883"/>
                  </a:lnTo>
                  <a:cubicBezTo>
                    <a:pt x="3780" y="733"/>
                    <a:pt x="3660" y="0"/>
                    <a:pt x="316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4" name="Google Shape;2324;p11"/>
            <p:cNvSpPr/>
            <p:nvPr/>
          </p:nvSpPr>
          <p:spPr>
            <a:xfrm>
              <a:off x="2608019" y="1251439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608" y="1"/>
                  </a:moveTo>
                  <a:lnTo>
                    <a:pt x="1215" y="1620"/>
                  </a:lnTo>
                  <a:cubicBezTo>
                    <a:pt x="250" y="2275"/>
                    <a:pt x="0" y="3585"/>
                    <a:pt x="655" y="4549"/>
                  </a:cubicBezTo>
                  <a:lnTo>
                    <a:pt x="762" y="4704"/>
                  </a:lnTo>
                  <a:cubicBezTo>
                    <a:pt x="1171" y="5305"/>
                    <a:pt x="1833" y="5629"/>
                    <a:pt x="2508" y="5629"/>
                  </a:cubicBezTo>
                  <a:cubicBezTo>
                    <a:pt x="2916" y="5629"/>
                    <a:pt x="3328" y="5510"/>
                    <a:pt x="3691" y="5264"/>
                  </a:cubicBezTo>
                  <a:lnTo>
                    <a:pt x="6085" y="3644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5" name="Google Shape;2325;p11"/>
            <p:cNvSpPr/>
            <p:nvPr/>
          </p:nvSpPr>
          <p:spPr>
            <a:xfrm>
              <a:off x="2740909" y="1176188"/>
              <a:ext cx="195885" cy="181660"/>
            </a:xfrm>
            <a:custGeom>
              <a:rect b="b" l="l" r="r" t="t"/>
              <a:pathLst>
                <a:path extrusionOk="0" h="5632" w="6073">
                  <a:moveTo>
                    <a:pt x="3579" y="1"/>
                  </a:moveTo>
                  <a:cubicBezTo>
                    <a:pt x="3169" y="1"/>
                    <a:pt x="2755" y="120"/>
                    <a:pt x="2393" y="369"/>
                  </a:cubicBezTo>
                  <a:lnTo>
                    <a:pt x="0" y="1989"/>
                  </a:lnTo>
                  <a:lnTo>
                    <a:pt x="2477" y="5632"/>
                  </a:lnTo>
                  <a:lnTo>
                    <a:pt x="4870" y="4001"/>
                  </a:lnTo>
                  <a:cubicBezTo>
                    <a:pt x="5822" y="3346"/>
                    <a:pt x="6072" y="2036"/>
                    <a:pt x="5429" y="1072"/>
                  </a:cubicBezTo>
                  <a:lnTo>
                    <a:pt x="5429" y="1072"/>
                  </a:lnTo>
                  <a:lnTo>
                    <a:pt x="5429" y="1084"/>
                  </a:lnTo>
                  <a:lnTo>
                    <a:pt x="5310" y="917"/>
                  </a:lnTo>
                  <a:cubicBezTo>
                    <a:pt x="4904" y="319"/>
                    <a:pt x="4247" y="1"/>
                    <a:pt x="357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6" name="Google Shape;2326;p11"/>
            <p:cNvSpPr/>
            <p:nvPr/>
          </p:nvSpPr>
          <p:spPr>
            <a:xfrm>
              <a:off x="1083390" y="98419"/>
              <a:ext cx="349902" cy="436120"/>
            </a:xfrm>
            <a:custGeom>
              <a:rect b="b" l="l" r="r" t="t"/>
              <a:pathLst>
                <a:path extrusionOk="0" h="13521" w="10848">
                  <a:moveTo>
                    <a:pt x="4159" y="435"/>
                  </a:moveTo>
                  <a:cubicBezTo>
                    <a:pt x="4446" y="435"/>
                    <a:pt x="4730" y="607"/>
                    <a:pt x="4787" y="994"/>
                  </a:cubicBezTo>
                  <a:cubicBezTo>
                    <a:pt x="4811" y="1196"/>
                    <a:pt x="4763" y="1387"/>
                    <a:pt x="4632" y="1541"/>
                  </a:cubicBezTo>
                  <a:lnTo>
                    <a:pt x="3846" y="1684"/>
                  </a:lnTo>
                  <a:cubicBezTo>
                    <a:pt x="3668" y="1589"/>
                    <a:pt x="3549" y="1422"/>
                    <a:pt x="3513" y="1232"/>
                  </a:cubicBezTo>
                  <a:cubicBezTo>
                    <a:pt x="3398" y="732"/>
                    <a:pt x="3782" y="435"/>
                    <a:pt x="4159" y="435"/>
                  </a:cubicBezTo>
                  <a:close/>
                  <a:moveTo>
                    <a:pt x="7866" y="2749"/>
                  </a:moveTo>
                  <a:cubicBezTo>
                    <a:pt x="8129" y="2749"/>
                    <a:pt x="8364" y="2930"/>
                    <a:pt x="8406" y="3208"/>
                  </a:cubicBezTo>
                  <a:lnTo>
                    <a:pt x="9788" y="10769"/>
                  </a:lnTo>
                  <a:cubicBezTo>
                    <a:pt x="9835" y="11066"/>
                    <a:pt x="9645" y="11340"/>
                    <a:pt x="9347" y="11400"/>
                  </a:cubicBezTo>
                  <a:lnTo>
                    <a:pt x="3084" y="12543"/>
                  </a:lnTo>
                  <a:cubicBezTo>
                    <a:pt x="3049" y="12550"/>
                    <a:pt x="3014" y="12553"/>
                    <a:pt x="2980" y="12553"/>
                  </a:cubicBezTo>
                  <a:cubicBezTo>
                    <a:pt x="2723" y="12553"/>
                    <a:pt x="2495" y="12365"/>
                    <a:pt x="2453" y="12102"/>
                  </a:cubicBezTo>
                  <a:lnTo>
                    <a:pt x="1072" y="4530"/>
                  </a:lnTo>
                  <a:cubicBezTo>
                    <a:pt x="1013" y="4232"/>
                    <a:pt x="1215" y="3958"/>
                    <a:pt x="1513" y="3899"/>
                  </a:cubicBezTo>
                  <a:lnTo>
                    <a:pt x="2263" y="3768"/>
                  </a:lnTo>
                  <a:cubicBezTo>
                    <a:pt x="2294" y="3977"/>
                    <a:pt x="2472" y="4122"/>
                    <a:pt x="2677" y="4122"/>
                  </a:cubicBezTo>
                  <a:cubicBezTo>
                    <a:pt x="2705" y="4122"/>
                    <a:pt x="2734" y="4119"/>
                    <a:pt x="2763" y="4113"/>
                  </a:cubicBezTo>
                  <a:lnTo>
                    <a:pt x="6680" y="3399"/>
                  </a:lnTo>
                  <a:cubicBezTo>
                    <a:pt x="6906" y="3363"/>
                    <a:pt x="7073" y="3125"/>
                    <a:pt x="7025" y="2899"/>
                  </a:cubicBezTo>
                  <a:lnTo>
                    <a:pt x="7775" y="2756"/>
                  </a:lnTo>
                  <a:cubicBezTo>
                    <a:pt x="7806" y="2751"/>
                    <a:pt x="7836" y="2749"/>
                    <a:pt x="7866" y="2749"/>
                  </a:cubicBezTo>
                  <a:close/>
                  <a:moveTo>
                    <a:pt x="4133" y="0"/>
                  </a:moveTo>
                  <a:cubicBezTo>
                    <a:pt x="4070" y="0"/>
                    <a:pt x="4006" y="6"/>
                    <a:pt x="3942" y="17"/>
                  </a:cubicBezTo>
                  <a:cubicBezTo>
                    <a:pt x="3346" y="136"/>
                    <a:pt x="2953" y="708"/>
                    <a:pt x="3072" y="1303"/>
                  </a:cubicBezTo>
                  <a:cubicBezTo>
                    <a:pt x="3108" y="1482"/>
                    <a:pt x="3180" y="1649"/>
                    <a:pt x="3287" y="1779"/>
                  </a:cubicBezTo>
                  <a:lnTo>
                    <a:pt x="2513" y="1922"/>
                  </a:lnTo>
                  <a:cubicBezTo>
                    <a:pt x="2203" y="1982"/>
                    <a:pt x="1989" y="2291"/>
                    <a:pt x="2049" y="2601"/>
                  </a:cubicBezTo>
                  <a:lnTo>
                    <a:pt x="2096" y="2887"/>
                  </a:lnTo>
                  <a:lnTo>
                    <a:pt x="810" y="3125"/>
                  </a:lnTo>
                  <a:cubicBezTo>
                    <a:pt x="322" y="3208"/>
                    <a:pt x="1" y="3673"/>
                    <a:pt x="96" y="4149"/>
                  </a:cubicBezTo>
                  <a:lnTo>
                    <a:pt x="1668" y="12781"/>
                  </a:lnTo>
                  <a:cubicBezTo>
                    <a:pt x="1742" y="13217"/>
                    <a:pt x="2121" y="13520"/>
                    <a:pt x="2549" y="13520"/>
                  </a:cubicBezTo>
                  <a:cubicBezTo>
                    <a:pt x="2600" y="13520"/>
                    <a:pt x="2651" y="13516"/>
                    <a:pt x="2703" y="13507"/>
                  </a:cubicBezTo>
                  <a:lnTo>
                    <a:pt x="10038" y="12162"/>
                  </a:lnTo>
                  <a:cubicBezTo>
                    <a:pt x="10526" y="12066"/>
                    <a:pt x="10847" y="11602"/>
                    <a:pt x="10752" y="11126"/>
                  </a:cubicBezTo>
                  <a:lnTo>
                    <a:pt x="9192" y="2506"/>
                  </a:lnTo>
                  <a:cubicBezTo>
                    <a:pt x="9108" y="2074"/>
                    <a:pt x="8735" y="1763"/>
                    <a:pt x="8312" y="1763"/>
                  </a:cubicBezTo>
                  <a:cubicBezTo>
                    <a:pt x="8257" y="1763"/>
                    <a:pt x="8201" y="1769"/>
                    <a:pt x="8145" y="1779"/>
                  </a:cubicBezTo>
                  <a:lnTo>
                    <a:pt x="6859" y="2018"/>
                  </a:lnTo>
                  <a:lnTo>
                    <a:pt x="6811" y="1744"/>
                  </a:lnTo>
                  <a:cubicBezTo>
                    <a:pt x="6748" y="1458"/>
                    <a:pt x="6506" y="1258"/>
                    <a:pt x="6228" y="1258"/>
                  </a:cubicBezTo>
                  <a:cubicBezTo>
                    <a:pt x="6193" y="1258"/>
                    <a:pt x="6157" y="1261"/>
                    <a:pt x="6120" y="1268"/>
                  </a:cubicBezTo>
                  <a:lnTo>
                    <a:pt x="5180" y="1434"/>
                  </a:lnTo>
                  <a:cubicBezTo>
                    <a:pt x="5227" y="1268"/>
                    <a:pt x="5239" y="1089"/>
                    <a:pt x="5204" y="922"/>
                  </a:cubicBezTo>
                  <a:cubicBezTo>
                    <a:pt x="5119" y="381"/>
                    <a:pt x="4655" y="0"/>
                    <a:pt x="413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7" name="Google Shape;2327;p11"/>
            <p:cNvSpPr/>
            <p:nvPr/>
          </p:nvSpPr>
          <p:spPr>
            <a:xfrm>
              <a:off x="1145609" y="255566"/>
              <a:ext cx="60059" cy="49898"/>
            </a:xfrm>
            <a:custGeom>
              <a:rect b="b" l="l" r="r" t="t"/>
              <a:pathLst>
                <a:path extrusionOk="0" h="1547" w="1862">
                  <a:moveTo>
                    <a:pt x="1015" y="1"/>
                  </a:moveTo>
                  <a:cubicBezTo>
                    <a:pt x="967" y="1"/>
                    <a:pt x="918" y="5"/>
                    <a:pt x="870" y="15"/>
                  </a:cubicBezTo>
                  <a:cubicBezTo>
                    <a:pt x="191" y="134"/>
                    <a:pt x="0" y="1015"/>
                    <a:pt x="572" y="1408"/>
                  </a:cubicBezTo>
                  <a:cubicBezTo>
                    <a:pt x="709" y="1504"/>
                    <a:pt x="857" y="1547"/>
                    <a:pt x="1002" y="1547"/>
                  </a:cubicBezTo>
                  <a:cubicBezTo>
                    <a:pt x="1451" y="1547"/>
                    <a:pt x="1862" y="1138"/>
                    <a:pt x="1763" y="634"/>
                  </a:cubicBezTo>
                  <a:cubicBezTo>
                    <a:pt x="1700" y="266"/>
                    <a:pt x="1377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8" name="Google Shape;2328;p11"/>
            <p:cNvSpPr/>
            <p:nvPr/>
          </p:nvSpPr>
          <p:spPr>
            <a:xfrm>
              <a:off x="1213797" y="241019"/>
              <a:ext cx="124472" cy="43706"/>
            </a:xfrm>
            <a:custGeom>
              <a:rect b="b" l="l" r="r" t="t"/>
              <a:pathLst>
                <a:path extrusionOk="0" h="1355" w="3859">
                  <a:moveTo>
                    <a:pt x="3261" y="1"/>
                  </a:moveTo>
                  <a:cubicBezTo>
                    <a:pt x="3226" y="1"/>
                    <a:pt x="3188" y="5"/>
                    <a:pt x="3149" y="14"/>
                  </a:cubicBezTo>
                  <a:lnTo>
                    <a:pt x="3137" y="14"/>
                  </a:lnTo>
                  <a:lnTo>
                    <a:pt x="542" y="490"/>
                  </a:lnTo>
                  <a:cubicBezTo>
                    <a:pt x="0" y="580"/>
                    <a:pt x="111" y="1354"/>
                    <a:pt x="620" y="1354"/>
                  </a:cubicBezTo>
                  <a:cubicBezTo>
                    <a:pt x="648" y="1354"/>
                    <a:pt x="678" y="1352"/>
                    <a:pt x="708" y="1347"/>
                  </a:cubicBezTo>
                  <a:lnTo>
                    <a:pt x="3292" y="871"/>
                  </a:lnTo>
                  <a:cubicBezTo>
                    <a:pt x="3858" y="793"/>
                    <a:pt x="3751" y="1"/>
                    <a:pt x="326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9" name="Google Shape;2329;p11"/>
            <p:cNvSpPr/>
            <p:nvPr/>
          </p:nvSpPr>
          <p:spPr>
            <a:xfrm>
              <a:off x="1158286" y="325172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0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3" y="1545"/>
                    <a:pt x="1861" y="1142"/>
                    <a:pt x="1762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0" name="Google Shape;2330;p11"/>
            <p:cNvSpPr/>
            <p:nvPr/>
          </p:nvSpPr>
          <p:spPr>
            <a:xfrm>
              <a:off x="1227795" y="310528"/>
              <a:ext cx="121376" cy="43512"/>
            </a:xfrm>
            <a:custGeom>
              <a:rect b="b" l="l" r="r" t="t"/>
              <a:pathLst>
                <a:path extrusionOk="0" h="1349" w="3763">
                  <a:moveTo>
                    <a:pt x="3132" y="0"/>
                  </a:moveTo>
                  <a:cubicBezTo>
                    <a:pt x="3120" y="0"/>
                    <a:pt x="3108" y="1"/>
                    <a:pt x="3096" y="2"/>
                  </a:cubicBezTo>
                  <a:lnTo>
                    <a:pt x="500" y="478"/>
                  </a:lnTo>
                  <a:cubicBezTo>
                    <a:pt x="0" y="618"/>
                    <a:pt x="125" y="1348"/>
                    <a:pt x="631" y="1348"/>
                  </a:cubicBezTo>
                  <a:cubicBezTo>
                    <a:pt x="643" y="1348"/>
                    <a:pt x="655" y="1348"/>
                    <a:pt x="667" y="1347"/>
                  </a:cubicBezTo>
                  <a:lnTo>
                    <a:pt x="3263" y="871"/>
                  </a:lnTo>
                  <a:cubicBezTo>
                    <a:pt x="3763" y="731"/>
                    <a:pt x="3638" y="0"/>
                    <a:pt x="313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1" name="Google Shape;2331;p11"/>
            <p:cNvSpPr/>
            <p:nvPr/>
          </p:nvSpPr>
          <p:spPr>
            <a:xfrm>
              <a:off x="1171736" y="399294"/>
              <a:ext cx="60156" cy="50189"/>
            </a:xfrm>
            <a:custGeom>
              <a:rect b="b" l="l" r="r" t="t"/>
              <a:pathLst>
                <a:path extrusionOk="0" h="1556" w="1865">
                  <a:moveTo>
                    <a:pt x="1013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2" y="131"/>
                    <a:pt x="0" y="1012"/>
                    <a:pt x="572" y="1417"/>
                  </a:cubicBezTo>
                  <a:cubicBezTo>
                    <a:pt x="708" y="1513"/>
                    <a:pt x="857" y="1556"/>
                    <a:pt x="1002" y="1556"/>
                  </a:cubicBezTo>
                  <a:cubicBezTo>
                    <a:pt x="1451" y="1556"/>
                    <a:pt x="1864" y="1147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2" name="Google Shape;2332;p11"/>
            <p:cNvSpPr/>
            <p:nvPr/>
          </p:nvSpPr>
          <p:spPr>
            <a:xfrm>
              <a:off x="1240697" y="384586"/>
              <a:ext cx="122440" cy="44028"/>
            </a:xfrm>
            <a:custGeom>
              <a:rect b="b" l="l" r="r" t="t"/>
              <a:pathLst>
                <a:path extrusionOk="0" h="1365" w="3796">
                  <a:moveTo>
                    <a:pt x="3182" y="0"/>
                  </a:moveTo>
                  <a:cubicBezTo>
                    <a:pt x="3163" y="0"/>
                    <a:pt x="3144" y="1"/>
                    <a:pt x="3125" y="4"/>
                  </a:cubicBezTo>
                  <a:lnTo>
                    <a:pt x="529" y="480"/>
                  </a:lnTo>
                  <a:cubicBezTo>
                    <a:pt x="1" y="606"/>
                    <a:pt x="126" y="1364"/>
                    <a:pt x="627" y="1364"/>
                  </a:cubicBezTo>
                  <a:cubicBezTo>
                    <a:pt x="646" y="1364"/>
                    <a:pt x="664" y="1363"/>
                    <a:pt x="684" y="1361"/>
                  </a:cubicBezTo>
                  <a:lnTo>
                    <a:pt x="3279" y="885"/>
                  </a:lnTo>
                  <a:cubicBezTo>
                    <a:pt x="3796" y="747"/>
                    <a:pt x="3682" y="0"/>
                    <a:pt x="318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3" name="Google Shape;2333;p11"/>
            <p:cNvSpPr/>
            <p:nvPr/>
          </p:nvSpPr>
          <p:spPr>
            <a:xfrm>
              <a:off x="1114516" y="708297"/>
              <a:ext cx="250396" cy="224430"/>
            </a:xfrm>
            <a:custGeom>
              <a:rect b="b" l="l" r="r" t="t"/>
              <a:pathLst>
                <a:path extrusionOk="0" h="6958" w="7763">
                  <a:moveTo>
                    <a:pt x="3922" y="1"/>
                  </a:moveTo>
                  <a:cubicBezTo>
                    <a:pt x="2892" y="1"/>
                    <a:pt x="1881" y="465"/>
                    <a:pt x="1214" y="1338"/>
                  </a:cubicBezTo>
                  <a:lnTo>
                    <a:pt x="6953" y="4969"/>
                  </a:lnTo>
                  <a:cubicBezTo>
                    <a:pt x="7763" y="3398"/>
                    <a:pt x="7239" y="1469"/>
                    <a:pt x="5751" y="528"/>
                  </a:cubicBezTo>
                  <a:cubicBezTo>
                    <a:pt x="5183" y="173"/>
                    <a:pt x="4549" y="1"/>
                    <a:pt x="3922" y="1"/>
                  </a:cubicBezTo>
                  <a:close/>
                  <a:moveTo>
                    <a:pt x="810" y="1993"/>
                  </a:moveTo>
                  <a:cubicBezTo>
                    <a:pt x="0" y="3553"/>
                    <a:pt x="524" y="5481"/>
                    <a:pt x="2012" y="6434"/>
                  </a:cubicBezTo>
                  <a:cubicBezTo>
                    <a:pt x="2576" y="6788"/>
                    <a:pt x="3206" y="6958"/>
                    <a:pt x="3829" y="6958"/>
                  </a:cubicBezTo>
                  <a:cubicBezTo>
                    <a:pt x="4863" y="6958"/>
                    <a:pt x="5880" y="6489"/>
                    <a:pt x="6548" y="5612"/>
                  </a:cubicBezTo>
                  <a:lnTo>
                    <a:pt x="810" y="1993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4" name="Google Shape;2334;p11"/>
            <p:cNvSpPr/>
            <p:nvPr/>
          </p:nvSpPr>
          <p:spPr>
            <a:xfrm>
              <a:off x="1583407" y="226472"/>
              <a:ext cx="196272" cy="181918"/>
            </a:xfrm>
            <a:custGeom>
              <a:rect b="b" l="l" r="r" t="t"/>
              <a:pathLst>
                <a:path extrusionOk="0" h="5640" w="6085">
                  <a:moveTo>
                    <a:pt x="3608" y="0"/>
                  </a:moveTo>
                  <a:lnTo>
                    <a:pt x="1215" y="1631"/>
                  </a:lnTo>
                  <a:cubicBezTo>
                    <a:pt x="251" y="2286"/>
                    <a:pt x="1" y="3596"/>
                    <a:pt x="655" y="4560"/>
                  </a:cubicBezTo>
                  <a:lnTo>
                    <a:pt x="763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1"/>
                    <a:pt x="3692" y="5275"/>
                  </a:cubicBezTo>
                  <a:lnTo>
                    <a:pt x="6085" y="3644"/>
                  </a:lnTo>
                  <a:lnTo>
                    <a:pt x="3608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5" name="Google Shape;2335;p11"/>
            <p:cNvSpPr/>
            <p:nvPr/>
          </p:nvSpPr>
          <p:spPr>
            <a:xfrm>
              <a:off x="1716297" y="151317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568" y="1"/>
                  </a:moveTo>
                  <a:cubicBezTo>
                    <a:pt x="3162" y="1"/>
                    <a:pt x="2752" y="119"/>
                    <a:pt x="2393" y="366"/>
                  </a:cubicBezTo>
                  <a:lnTo>
                    <a:pt x="0" y="1985"/>
                  </a:lnTo>
                  <a:lnTo>
                    <a:pt x="2477" y="5628"/>
                  </a:lnTo>
                  <a:lnTo>
                    <a:pt x="4870" y="4009"/>
                  </a:lnTo>
                  <a:cubicBezTo>
                    <a:pt x="5834" y="3354"/>
                    <a:pt x="6084" y="2044"/>
                    <a:pt x="5417" y="1080"/>
                  </a:cubicBezTo>
                  <a:lnTo>
                    <a:pt x="5310" y="925"/>
                  </a:lnTo>
                  <a:cubicBezTo>
                    <a:pt x="4902" y="324"/>
                    <a:pt x="4240" y="1"/>
                    <a:pt x="356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6" name="Google Shape;2336;p11"/>
            <p:cNvSpPr/>
            <p:nvPr/>
          </p:nvSpPr>
          <p:spPr>
            <a:xfrm>
              <a:off x="1526186" y="602242"/>
              <a:ext cx="345677" cy="344032"/>
            </a:xfrm>
            <a:custGeom>
              <a:rect b="b" l="l" r="r" t="t"/>
              <a:pathLst>
                <a:path extrusionOk="0" h="10666" w="10717">
                  <a:moveTo>
                    <a:pt x="4999" y="1"/>
                  </a:moveTo>
                  <a:cubicBezTo>
                    <a:pt x="4821" y="1"/>
                    <a:pt x="4665" y="136"/>
                    <a:pt x="4644" y="328"/>
                  </a:cubicBezTo>
                  <a:lnTo>
                    <a:pt x="4180" y="3805"/>
                  </a:lnTo>
                  <a:lnTo>
                    <a:pt x="703" y="3340"/>
                  </a:lnTo>
                  <a:cubicBezTo>
                    <a:pt x="688" y="3338"/>
                    <a:pt x="673" y="3338"/>
                    <a:pt x="659" y="3338"/>
                  </a:cubicBezTo>
                  <a:cubicBezTo>
                    <a:pt x="474" y="3338"/>
                    <a:pt x="308" y="3474"/>
                    <a:pt x="286" y="3662"/>
                  </a:cubicBezTo>
                  <a:lnTo>
                    <a:pt x="24" y="5638"/>
                  </a:lnTo>
                  <a:cubicBezTo>
                    <a:pt x="1" y="5840"/>
                    <a:pt x="143" y="6031"/>
                    <a:pt x="346" y="6055"/>
                  </a:cubicBezTo>
                  <a:lnTo>
                    <a:pt x="346" y="6043"/>
                  </a:lnTo>
                  <a:lnTo>
                    <a:pt x="3822" y="6507"/>
                  </a:lnTo>
                  <a:lnTo>
                    <a:pt x="3370" y="9984"/>
                  </a:lnTo>
                  <a:cubicBezTo>
                    <a:pt x="3334" y="10186"/>
                    <a:pt x="3477" y="10377"/>
                    <a:pt x="3691" y="10401"/>
                  </a:cubicBezTo>
                  <a:lnTo>
                    <a:pt x="5656" y="10663"/>
                  </a:lnTo>
                  <a:cubicBezTo>
                    <a:pt x="5671" y="10664"/>
                    <a:pt x="5686" y="10665"/>
                    <a:pt x="5700" y="10665"/>
                  </a:cubicBezTo>
                  <a:cubicBezTo>
                    <a:pt x="5885" y="10665"/>
                    <a:pt x="6051" y="10529"/>
                    <a:pt x="6073" y="10341"/>
                  </a:cubicBezTo>
                  <a:lnTo>
                    <a:pt x="6537" y="6864"/>
                  </a:lnTo>
                  <a:lnTo>
                    <a:pt x="10014" y="7329"/>
                  </a:lnTo>
                  <a:cubicBezTo>
                    <a:pt x="10028" y="7331"/>
                    <a:pt x="10043" y="7331"/>
                    <a:pt x="10058" y="7331"/>
                  </a:cubicBezTo>
                  <a:cubicBezTo>
                    <a:pt x="10243" y="7331"/>
                    <a:pt x="10408" y="7195"/>
                    <a:pt x="10430" y="7007"/>
                  </a:cubicBezTo>
                  <a:lnTo>
                    <a:pt x="10692" y="5031"/>
                  </a:lnTo>
                  <a:cubicBezTo>
                    <a:pt x="10716" y="4828"/>
                    <a:pt x="10573" y="4638"/>
                    <a:pt x="10371" y="4614"/>
                  </a:cubicBezTo>
                  <a:lnTo>
                    <a:pt x="6894" y="4150"/>
                  </a:lnTo>
                  <a:lnTo>
                    <a:pt x="7347" y="673"/>
                  </a:lnTo>
                  <a:cubicBezTo>
                    <a:pt x="7382" y="471"/>
                    <a:pt x="7240" y="280"/>
                    <a:pt x="7025" y="256"/>
                  </a:cubicBezTo>
                  <a:lnTo>
                    <a:pt x="5061" y="6"/>
                  </a:lnTo>
                  <a:cubicBezTo>
                    <a:pt x="5040" y="3"/>
                    <a:pt x="5019" y="1"/>
                    <a:pt x="499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7" name="Google Shape;2337;p11"/>
            <p:cNvSpPr/>
            <p:nvPr/>
          </p:nvSpPr>
          <p:spPr>
            <a:xfrm>
              <a:off x="1083390" y="1123290"/>
              <a:ext cx="349902" cy="435862"/>
            </a:xfrm>
            <a:custGeom>
              <a:rect b="b" l="l" r="r" t="t"/>
              <a:pathLst>
                <a:path extrusionOk="0" h="13513" w="10848">
                  <a:moveTo>
                    <a:pt x="4155" y="429"/>
                  </a:moveTo>
                  <a:cubicBezTo>
                    <a:pt x="4444" y="429"/>
                    <a:pt x="4730" y="604"/>
                    <a:pt x="4787" y="997"/>
                  </a:cubicBezTo>
                  <a:cubicBezTo>
                    <a:pt x="4811" y="1188"/>
                    <a:pt x="4763" y="1390"/>
                    <a:pt x="4632" y="1533"/>
                  </a:cubicBezTo>
                  <a:lnTo>
                    <a:pt x="3846" y="1688"/>
                  </a:lnTo>
                  <a:cubicBezTo>
                    <a:pt x="3668" y="1593"/>
                    <a:pt x="3549" y="1426"/>
                    <a:pt x="3513" y="1224"/>
                  </a:cubicBezTo>
                  <a:cubicBezTo>
                    <a:pt x="3399" y="725"/>
                    <a:pt x="3779" y="429"/>
                    <a:pt x="4155" y="429"/>
                  </a:cubicBezTo>
                  <a:close/>
                  <a:moveTo>
                    <a:pt x="7868" y="2749"/>
                  </a:moveTo>
                  <a:cubicBezTo>
                    <a:pt x="8125" y="2749"/>
                    <a:pt x="8354" y="2938"/>
                    <a:pt x="8406" y="3200"/>
                  </a:cubicBezTo>
                  <a:lnTo>
                    <a:pt x="9788" y="10761"/>
                  </a:lnTo>
                  <a:cubicBezTo>
                    <a:pt x="9835" y="11058"/>
                    <a:pt x="9645" y="11344"/>
                    <a:pt x="9347" y="11392"/>
                  </a:cubicBezTo>
                  <a:lnTo>
                    <a:pt x="3084" y="12535"/>
                  </a:lnTo>
                  <a:cubicBezTo>
                    <a:pt x="3049" y="12542"/>
                    <a:pt x="3014" y="12545"/>
                    <a:pt x="2980" y="12545"/>
                  </a:cubicBezTo>
                  <a:cubicBezTo>
                    <a:pt x="2723" y="12545"/>
                    <a:pt x="2495" y="12357"/>
                    <a:pt x="2453" y="12094"/>
                  </a:cubicBezTo>
                  <a:lnTo>
                    <a:pt x="1060" y="4534"/>
                  </a:lnTo>
                  <a:cubicBezTo>
                    <a:pt x="1013" y="4236"/>
                    <a:pt x="1215" y="3950"/>
                    <a:pt x="1513" y="3903"/>
                  </a:cubicBezTo>
                  <a:lnTo>
                    <a:pt x="2251" y="3760"/>
                  </a:lnTo>
                  <a:cubicBezTo>
                    <a:pt x="2294" y="3975"/>
                    <a:pt x="2483" y="4122"/>
                    <a:pt x="2695" y="4122"/>
                  </a:cubicBezTo>
                  <a:cubicBezTo>
                    <a:pt x="2717" y="4122"/>
                    <a:pt x="2740" y="4120"/>
                    <a:pt x="2763" y="4117"/>
                  </a:cubicBezTo>
                  <a:lnTo>
                    <a:pt x="6668" y="3402"/>
                  </a:lnTo>
                  <a:cubicBezTo>
                    <a:pt x="6906" y="3355"/>
                    <a:pt x="7061" y="3129"/>
                    <a:pt x="7025" y="2890"/>
                  </a:cubicBezTo>
                  <a:lnTo>
                    <a:pt x="7764" y="2760"/>
                  </a:lnTo>
                  <a:cubicBezTo>
                    <a:pt x="7799" y="2752"/>
                    <a:pt x="7834" y="2749"/>
                    <a:pt x="7868" y="2749"/>
                  </a:cubicBezTo>
                  <a:close/>
                  <a:moveTo>
                    <a:pt x="4154" y="0"/>
                  </a:moveTo>
                  <a:cubicBezTo>
                    <a:pt x="4084" y="0"/>
                    <a:pt x="4013" y="7"/>
                    <a:pt x="3942" y="21"/>
                  </a:cubicBezTo>
                  <a:cubicBezTo>
                    <a:pt x="3346" y="128"/>
                    <a:pt x="2953" y="700"/>
                    <a:pt x="3072" y="1307"/>
                  </a:cubicBezTo>
                  <a:cubicBezTo>
                    <a:pt x="3108" y="1474"/>
                    <a:pt x="3180" y="1640"/>
                    <a:pt x="3287" y="1783"/>
                  </a:cubicBezTo>
                  <a:lnTo>
                    <a:pt x="2513" y="1926"/>
                  </a:lnTo>
                  <a:cubicBezTo>
                    <a:pt x="2203" y="1986"/>
                    <a:pt x="2001" y="2283"/>
                    <a:pt x="2049" y="2605"/>
                  </a:cubicBezTo>
                  <a:lnTo>
                    <a:pt x="2096" y="2879"/>
                  </a:lnTo>
                  <a:lnTo>
                    <a:pt x="810" y="3117"/>
                  </a:lnTo>
                  <a:cubicBezTo>
                    <a:pt x="322" y="3200"/>
                    <a:pt x="1" y="3664"/>
                    <a:pt x="96" y="4153"/>
                  </a:cubicBezTo>
                  <a:lnTo>
                    <a:pt x="1668" y="12785"/>
                  </a:lnTo>
                  <a:cubicBezTo>
                    <a:pt x="1742" y="13210"/>
                    <a:pt x="2121" y="13512"/>
                    <a:pt x="2549" y="13512"/>
                  </a:cubicBezTo>
                  <a:cubicBezTo>
                    <a:pt x="2600" y="13512"/>
                    <a:pt x="2651" y="13508"/>
                    <a:pt x="2703" y="13499"/>
                  </a:cubicBezTo>
                  <a:lnTo>
                    <a:pt x="10038" y="12154"/>
                  </a:lnTo>
                  <a:cubicBezTo>
                    <a:pt x="10526" y="12070"/>
                    <a:pt x="10847" y="11606"/>
                    <a:pt x="10752" y="11118"/>
                  </a:cubicBezTo>
                  <a:lnTo>
                    <a:pt x="9180" y="2486"/>
                  </a:lnTo>
                  <a:cubicBezTo>
                    <a:pt x="9107" y="2055"/>
                    <a:pt x="8728" y="1755"/>
                    <a:pt x="8313" y="1755"/>
                  </a:cubicBezTo>
                  <a:cubicBezTo>
                    <a:pt x="8257" y="1755"/>
                    <a:pt x="8201" y="1760"/>
                    <a:pt x="8145" y="1771"/>
                  </a:cubicBezTo>
                  <a:lnTo>
                    <a:pt x="6859" y="2009"/>
                  </a:lnTo>
                  <a:lnTo>
                    <a:pt x="6811" y="1736"/>
                  </a:lnTo>
                  <a:cubicBezTo>
                    <a:pt x="6757" y="1446"/>
                    <a:pt x="6500" y="1252"/>
                    <a:pt x="6223" y="1252"/>
                  </a:cubicBezTo>
                  <a:cubicBezTo>
                    <a:pt x="6193" y="1252"/>
                    <a:pt x="6163" y="1255"/>
                    <a:pt x="6132" y="1259"/>
                  </a:cubicBezTo>
                  <a:lnTo>
                    <a:pt x="5180" y="1438"/>
                  </a:lnTo>
                  <a:cubicBezTo>
                    <a:pt x="5239" y="1259"/>
                    <a:pt x="5251" y="1081"/>
                    <a:pt x="5216" y="914"/>
                  </a:cubicBezTo>
                  <a:cubicBezTo>
                    <a:pt x="5132" y="378"/>
                    <a:pt x="4677" y="0"/>
                    <a:pt x="415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8" name="Google Shape;2338;p11"/>
            <p:cNvSpPr/>
            <p:nvPr/>
          </p:nvSpPr>
          <p:spPr>
            <a:xfrm>
              <a:off x="1145609" y="1280275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9" name="Google Shape;2339;p11"/>
            <p:cNvSpPr/>
            <p:nvPr/>
          </p:nvSpPr>
          <p:spPr>
            <a:xfrm>
              <a:off x="1213345" y="1265502"/>
              <a:ext cx="125117" cy="43996"/>
            </a:xfrm>
            <a:custGeom>
              <a:rect b="b" l="l" r="r" t="t"/>
              <a:pathLst>
                <a:path extrusionOk="0" h="1364" w="3879">
                  <a:moveTo>
                    <a:pt x="3293" y="0"/>
                  </a:moveTo>
                  <a:cubicBezTo>
                    <a:pt x="3252" y="0"/>
                    <a:pt x="3209" y="6"/>
                    <a:pt x="3163" y="17"/>
                  </a:cubicBezTo>
                  <a:lnTo>
                    <a:pt x="3151" y="17"/>
                  </a:lnTo>
                  <a:lnTo>
                    <a:pt x="556" y="494"/>
                  </a:lnTo>
                  <a:cubicBezTo>
                    <a:pt x="0" y="571"/>
                    <a:pt x="108" y="1364"/>
                    <a:pt x="608" y="1364"/>
                  </a:cubicBezTo>
                  <a:cubicBezTo>
                    <a:pt x="644" y="1364"/>
                    <a:pt x="682" y="1360"/>
                    <a:pt x="722" y="1351"/>
                  </a:cubicBezTo>
                  <a:lnTo>
                    <a:pt x="3306" y="875"/>
                  </a:lnTo>
                  <a:cubicBezTo>
                    <a:pt x="3878" y="809"/>
                    <a:pt x="3789" y="0"/>
                    <a:pt x="329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0" name="Google Shape;2340;p11"/>
            <p:cNvSpPr/>
            <p:nvPr/>
          </p:nvSpPr>
          <p:spPr>
            <a:xfrm>
              <a:off x="1158286" y="1349784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0" y="1012"/>
                    <a:pt x="560" y="1405"/>
                  </a:cubicBezTo>
                  <a:cubicBezTo>
                    <a:pt x="701" y="1502"/>
                    <a:pt x="854" y="1545"/>
                    <a:pt x="1003" y="1545"/>
                  </a:cubicBezTo>
                  <a:cubicBezTo>
                    <a:pt x="1454" y="1545"/>
                    <a:pt x="1861" y="1145"/>
                    <a:pt x="1762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1" name="Google Shape;2341;p11"/>
            <p:cNvSpPr/>
            <p:nvPr/>
          </p:nvSpPr>
          <p:spPr>
            <a:xfrm>
              <a:off x="1227892" y="1335140"/>
              <a:ext cx="121279" cy="43544"/>
            </a:xfrm>
            <a:custGeom>
              <a:rect b="b" l="l" r="r" t="t"/>
              <a:pathLst>
                <a:path extrusionOk="0" h="1350" w="3760">
                  <a:moveTo>
                    <a:pt x="3129" y="0"/>
                  </a:moveTo>
                  <a:cubicBezTo>
                    <a:pt x="3117" y="0"/>
                    <a:pt x="3105" y="1"/>
                    <a:pt x="3093" y="2"/>
                  </a:cubicBezTo>
                  <a:lnTo>
                    <a:pt x="497" y="478"/>
                  </a:lnTo>
                  <a:cubicBezTo>
                    <a:pt x="1" y="628"/>
                    <a:pt x="120" y="1349"/>
                    <a:pt x="617" y="1349"/>
                  </a:cubicBezTo>
                  <a:cubicBezTo>
                    <a:pt x="632" y="1349"/>
                    <a:pt x="648" y="1348"/>
                    <a:pt x="664" y="1347"/>
                  </a:cubicBezTo>
                  <a:lnTo>
                    <a:pt x="3260" y="883"/>
                  </a:lnTo>
                  <a:cubicBezTo>
                    <a:pt x="3760" y="731"/>
                    <a:pt x="3635" y="0"/>
                    <a:pt x="312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2" name="Google Shape;2342;p11"/>
            <p:cNvSpPr/>
            <p:nvPr/>
          </p:nvSpPr>
          <p:spPr>
            <a:xfrm>
              <a:off x="1171736" y="1424293"/>
              <a:ext cx="60123" cy="49834"/>
            </a:xfrm>
            <a:custGeom>
              <a:rect b="b" l="l" r="r" t="t"/>
              <a:pathLst>
                <a:path extrusionOk="0" h="1545" w="1864">
                  <a:moveTo>
                    <a:pt x="1013" y="0"/>
                  </a:moveTo>
                  <a:cubicBezTo>
                    <a:pt x="970" y="0"/>
                    <a:pt x="926" y="4"/>
                    <a:pt x="881" y="12"/>
                  </a:cubicBezTo>
                  <a:cubicBezTo>
                    <a:pt x="202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8" y="0"/>
                    <a:pt x="101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3" name="Google Shape;2343;p11"/>
            <p:cNvSpPr/>
            <p:nvPr/>
          </p:nvSpPr>
          <p:spPr>
            <a:xfrm>
              <a:off x="1241342" y="1409230"/>
              <a:ext cx="121537" cy="43931"/>
            </a:xfrm>
            <a:custGeom>
              <a:rect b="b" l="l" r="r" t="t"/>
              <a:pathLst>
                <a:path extrusionOk="0" h="1362" w="3768">
                  <a:moveTo>
                    <a:pt x="3141" y="0"/>
                  </a:moveTo>
                  <a:cubicBezTo>
                    <a:pt x="3125" y="0"/>
                    <a:pt x="3109" y="1"/>
                    <a:pt x="3093" y="2"/>
                  </a:cubicBezTo>
                  <a:lnTo>
                    <a:pt x="3105" y="14"/>
                  </a:lnTo>
                  <a:lnTo>
                    <a:pt x="509" y="479"/>
                  </a:lnTo>
                  <a:cubicBezTo>
                    <a:pt x="1" y="617"/>
                    <a:pt x="109" y="1362"/>
                    <a:pt x="617" y="1362"/>
                  </a:cubicBezTo>
                  <a:cubicBezTo>
                    <a:pt x="632" y="1362"/>
                    <a:pt x="648" y="1361"/>
                    <a:pt x="664" y="1360"/>
                  </a:cubicBezTo>
                  <a:lnTo>
                    <a:pt x="3259" y="883"/>
                  </a:lnTo>
                  <a:cubicBezTo>
                    <a:pt x="3768" y="733"/>
                    <a:pt x="3648" y="0"/>
                    <a:pt x="3141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4" name="Google Shape;2344;p11"/>
            <p:cNvSpPr/>
            <p:nvPr/>
          </p:nvSpPr>
          <p:spPr>
            <a:xfrm>
              <a:off x="1583407" y="1251439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608" y="1"/>
                  </a:moveTo>
                  <a:lnTo>
                    <a:pt x="1215" y="1620"/>
                  </a:lnTo>
                  <a:cubicBezTo>
                    <a:pt x="251" y="2275"/>
                    <a:pt x="1" y="3585"/>
                    <a:pt x="655" y="4549"/>
                  </a:cubicBezTo>
                  <a:lnTo>
                    <a:pt x="763" y="4704"/>
                  </a:lnTo>
                  <a:cubicBezTo>
                    <a:pt x="1171" y="5305"/>
                    <a:pt x="1833" y="5629"/>
                    <a:pt x="2508" y="5629"/>
                  </a:cubicBezTo>
                  <a:cubicBezTo>
                    <a:pt x="2916" y="5629"/>
                    <a:pt x="3328" y="5510"/>
                    <a:pt x="3692" y="5264"/>
                  </a:cubicBezTo>
                  <a:lnTo>
                    <a:pt x="6085" y="3644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5" name="Google Shape;2345;p11"/>
            <p:cNvSpPr/>
            <p:nvPr/>
          </p:nvSpPr>
          <p:spPr>
            <a:xfrm>
              <a:off x="1716297" y="1176188"/>
              <a:ext cx="195885" cy="181660"/>
            </a:xfrm>
            <a:custGeom>
              <a:rect b="b" l="l" r="r" t="t"/>
              <a:pathLst>
                <a:path extrusionOk="0" h="5632" w="6073">
                  <a:moveTo>
                    <a:pt x="3579" y="1"/>
                  </a:moveTo>
                  <a:cubicBezTo>
                    <a:pt x="3169" y="1"/>
                    <a:pt x="2755" y="120"/>
                    <a:pt x="2393" y="369"/>
                  </a:cubicBezTo>
                  <a:lnTo>
                    <a:pt x="0" y="1989"/>
                  </a:lnTo>
                  <a:lnTo>
                    <a:pt x="2477" y="5632"/>
                  </a:lnTo>
                  <a:lnTo>
                    <a:pt x="4870" y="4001"/>
                  </a:lnTo>
                  <a:cubicBezTo>
                    <a:pt x="5822" y="3346"/>
                    <a:pt x="6072" y="2036"/>
                    <a:pt x="5417" y="1072"/>
                  </a:cubicBezTo>
                  <a:lnTo>
                    <a:pt x="5417" y="1072"/>
                  </a:lnTo>
                  <a:lnTo>
                    <a:pt x="5417" y="1084"/>
                  </a:lnTo>
                  <a:lnTo>
                    <a:pt x="5310" y="917"/>
                  </a:lnTo>
                  <a:cubicBezTo>
                    <a:pt x="4904" y="319"/>
                    <a:pt x="4247" y="1"/>
                    <a:pt x="357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6" name="Google Shape;2346;p11"/>
            <p:cNvSpPr/>
            <p:nvPr/>
          </p:nvSpPr>
          <p:spPr>
            <a:xfrm>
              <a:off x="58777" y="99161"/>
              <a:ext cx="349902" cy="435088"/>
            </a:xfrm>
            <a:custGeom>
              <a:rect b="b" l="l" r="r" t="t"/>
              <a:pathLst>
                <a:path extrusionOk="0" h="13489" w="10848">
                  <a:moveTo>
                    <a:pt x="4152" y="412"/>
                  </a:moveTo>
                  <a:cubicBezTo>
                    <a:pt x="4441" y="412"/>
                    <a:pt x="4724" y="584"/>
                    <a:pt x="4775" y="971"/>
                  </a:cubicBezTo>
                  <a:cubicBezTo>
                    <a:pt x="4811" y="1173"/>
                    <a:pt x="4751" y="1364"/>
                    <a:pt x="4632" y="1518"/>
                  </a:cubicBezTo>
                  <a:lnTo>
                    <a:pt x="3835" y="1661"/>
                  </a:lnTo>
                  <a:cubicBezTo>
                    <a:pt x="3668" y="1566"/>
                    <a:pt x="3549" y="1399"/>
                    <a:pt x="3501" y="1209"/>
                  </a:cubicBezTo>
                  <a:cubicBezTo>
                    <a:pt x="3386" y="709"/>
                    <a:pt x="3774" y="412"/>
                    <a:pt x="4152" y="412"/>
                  </a:cubicBezTo>
                  <a:close/>
                  <a:moveTo>
                    <a:pt x="7855" y="2726"/>
                  </a:moveTo>
                  <a:cubicBezTo>
                    <a:pt x="8117" y="2726"/>
                    <a:pt x="8352" y="2907"/>
                    <a:pt x="8395" y="3185"/>
                  </a:cubicBezTo>
                  <a:lnTo>
                    <a:pt x="9788" y="10746"/>
                  </a:lnTo>
                  <a:cubicBezTo>
                    <a:pt x="9835" y="11043"/>
                    <a:pt x="9633" y="11329"/>
                    <a:pt x="9335" y="11377"/>
                  </a:cubicBezTo>
                  <a:lnTo>
                    <a:pt x="3073" y="12520"/>
                  </a:lnTo>
                  <a:cubicBezTo>
                    <a:pt x="3037" y="12527"/>
                    <a:pt x="3002" y="12530"/>
                    <a:pt x="2968" y="12530"/>
                  </a:cubicBezTo>
                  <a:cubicBezTo>
                    <a:pt x="2711" y="12530"/>
                    <a:pt x="2482" y="12342"/>
                    <a:pt x="2430" y="12079"/>
                  </a:cubicBezTo>
                  <a:lnTo>
                    <a:pt x="1072" y="4519"/>
                  </a:lnTo>
                  <a:cubicBezTo>
                    <a:pt x="1013" y="4209"/>
                    <a:pt x="1215" y="3935"/>
                    <a:pt x="1513" y="3876"/>
                  </a:cubicBezTo>
                  <a:lnTo>
                    <a:pt x="2263" y="3745"/>
                  </a:lnTo>
                  <a:cubicBezTo>
                    <a:pt x="2294" y="3954"/>
                    <a:pt x="2473" y="4099"/>
                    <a:pt x="2677" y="4099"/>
                  </a:cubicBezTo>
                  <a:cubicBezTo>
                    <a:pt x="2705" y="4099"/>
                    <a:pt x="2734" y="4096"/>
                    <a:pt x="2763" y="4090"/>
                  </a:cubicBezTo>
                  <a:lnTo>
                    <a:pt x="6680" y="3376"/>
                  </a:lnTo>
                  <a:cubicBezTo>
                    <a:pt x="6906" y="3328"/>
                    <a:pt x="7061" y="3102"/>
                    <a:pt x="7025" y="2876"/>
                  </a:cubicBezTo>
                  <a:lnTo>
                    <a:pt x="7764" y="2733"/>
                  </a:lnTo>
                  <a:cubicBezTo>
                    <a:pt x="7794" y="2728"/>
                    <a:pt x="7825" y="2726"/>
                    <a:pt x="7855" y="2726"/>
                  </a:cubicBezTo>
                  <a:close/>
                  <a:moveTo>
                    <a:pt x="4138" y="1"/>
                  </a:moveTo>
                  <a:cubicBezTo>
                    <a:pt x="4073" y="1"/>
                    <a:pt x="4008" y="6"/>
                    <a:pt x="3942" y="18"/>
                  </a:cubicBezTo>
                  <a:cubicBezTo>
                    <a:pt x="3358" y="125"/>
                    <a:pt x="2965" y="697"/>
                    <a:pt x="3073" y="1280"/>
                  </a:cubicBezTo>
                  <a:cubicBezTo>
                    <a:pt x="3108" y="1459"/>
                    <a:pt x="3180" y="1614"/>
                    <a:pt x="3287" y="1756"/>
                  </a:cubicBezTo>
                  <a:lnTo>
                    <a:pt x="2513" y="1911"/>
                  </a:lnTo>
                  <a:cubicBezTo>
                    <a:pt x="2192" y="1971"/>
                    <a:pt x="1989" y="2268"/>
                    <a:pt x="2037" y="2590"/>
                  </a:cubicBezTo>
                  <a:lnTo>
                    <a:pt x="2096" y="2876"/>
                  </a:lnTo>
                  <a:lnTo>
                    <a:pt x="798" y="3102"/>
                  </a:lnTo>
                  <a:cubicBezTo>
                    <a:pt x="322" y="3185"/>
                    <a:pt x="1" y="3650"/>
                    <a:pt x="84" y="4138"/>
                  </a:cubicBezTo>
                  <a:lnTo>
                    <a:pt x="1668" y="12770"/>
                  </a:lnTo>
                  <a:cubicBezTo>
                    <a:pt x="1752" y="13189"/>
                    <a:pt x="2122" y="13489"/>
                    <a:pt x="2535" y="13489"/>
                  </a:cubicBezTo>
                  <a:cubicBezTo>
                    <a:pt x="2591" y="13489"/>
                    <a:pt x="2647" y="13484"/>
                    <a:pt x="2703" y="13472"/>
                  </a:cubicBezTo>
                  <a:lnTo>
                    <a:pt x="10050" y="12139"/>
                  </a:lnTo>
                  <a:cubicBezTo>
                    <a:pt x="10526" y="12043"/>
                    <a:pt x="10847" y="11579"/>
                    <a:pt x="10764" y="11091"/>
                  </a:cubicBezTo>
                  <a:lnTo>
                    <a:pt x="9180" y="2483"/>
                  </a:lnTo>
                  <a:cubicBezTo>
                    <a:pt x="9095" y="2046"/>
                    <a:pt x="8715" y="1743"/>
                    <a:pt x="8287" y="1743"/>
                  </a:cubicBezTo>
                  <a:cubicBezTo>
                    <a:pt x="8236" y="1743"/>
                    <a:pt x="8185" y="1748"/>
                    <a:pt x="8133" y="1756"/>
                  </a:cubicBezTo>
                  <a:lnTo>
                    <a:pt x="6859" y="1995"/>
                  </a:lnTo>
                  <a:lnTo>
                    <a:pt x="6811" y="1721"/>
                  </a:lnTo>
                  <a:cubicBezTo>
                    <a:pt x="6758" y="1435"/>
                    <a:pt x="6509" y="1235"/>
                    <a:pt x="6237" y="1235"/>
                  </a:cubicBezTo>
                  <a:cubicBezTo>
                    <a:pt x="6202" y="1235"/>
                    <a:pt x="6167" y="1238"/>
                    <a:pt x="6132" y="1245"/>
                  </a:cubicBezTo>
                  <a:lnTo>
                    <a:pt x="5180" y="1411"/>
                  </a:lnTo>
                  <a:cubicBezTo>
                    <a:pt x="5228" y="1245"/>
                    <a:pt x="5240" y="1066"/>
                    <a:pt x="5216" y="899"/>
                  </a:cubicBezTo>
                  <a:cubicBezTo>
                    <a:pt x="5110" y="370"/>
                    <a:pt x="4656" y="1"/>
                    <a:pt x="413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7" name="Google Shape;2347;p11"/>
            <p:cNvSpPr/>
            <p:nvPr/>
          </p:nvSpPr>
          <p:spPr>
            <a:xfrm>
              <a:off x="120997" y="255566"/>
              <a:ext cx="60059" cy="49898"/>
            </a:xfrm>
            <a:custGeom>
              <a:rect b="b" l="l" r="r" t="t"/>
              <a:pathLst>
                <a:path extrusionOk="0" h="1547" w="1862">
                  <a:moveTo>
                    <a:pt x="1015" y="1"/>
                  </a:moveTo>
                  <a:cubicBezTo>
                    <a:pt x="967" y="1"/>
                    <a:pt x="919" y="5"/>
                    <a:pt x="870" y="15"/>
                  </a:cubicBezTo>
                  <a:cubicBezTo>
                    <a:pt x="191" y="134"/>
                    <a:pt x="1" y="1015"/>
                    <a:pt x="560" y="1408"/>
                  </a:cubicBezTo>
                  <a:cubicBezTo>
                    <a:pt x="700" y="1504"/>
                    <a:pt x="851" y="1547"/>
                    <a:pt x="997" y="1547"/>
                  </a:cubicBezTo>
                  <a:cubicBezTo>
                    <a:pt x="1451" y="1547"/>
                    <a:pt x="1862" y="1138"/>
                    <a:pt x="1763" y="634"/>
                  </a:cubicBezTo>
                  <a:cubicBezTo>
                    <a:pt x="1689" y="266"/>
                    <a:pt x="1374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8" name="Google Shape;2348;p11"/>
            <p:cNvSpPr/>
            <p:nvPr/>
          </p:nvSpPr>
          <p:spPr>
            <a:xfrm>
              <a:off x="189184" y="241019"/>
              <a:ext cx="124117" cy="43706"/>
            </a:xfrm>
            <a:custGeom>
              <a:rect b="b" l="l" r="r" t="t"/>
              <a:pathLst>
                <a:path extrusionOk="0" h="1355" w="3848">
                  <a:moveTo>
                    <a:pt x="3261" y="1"/>
                  </a:moveTo>
                  <a:cubicBezTo>
                    <a:pt x="3226" y="1"/>
                    <a:pt x="3188" y="5"/>
                    <a:pt x="3149" y="14"/>
                  </a:cubicBezTo>
                  <a:lnTo>
                    <a:pt x="3137" y="14"/>
                  </a:lnTo>
                  <a:lnTo>
                    <a:pt x="542" y="490"/>
                  </a:lnTo>
                  <a:cubicBezTo>
                    <a:pt x="0" y="580"/>
                    <a:pt x="111" y="1354"/>
                    <a:pt x="610" y="1354"/>
                  </a:cubicBezTo>
                  <a:cubicBezTo>
                    <a:pt x="638" y="1354"/>
                    <a:pt x="666" y="1352"/>
                    <a:pt x="696" y="1347"/>
                  </a:cubicBezTo>
                  <a:lnTo>
                    <a:pt x="3292" y="871"/>
                  </a:lnTo>
                  <a:cubicBezTo>
                    <a:pt x="3847" y="793"/>
                    <a:pt x="3750" y="1"/>
                    <a:pt x="326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9" name="Google Shape;2349;p11"/>
            <p:cNvSpPr/>
            <p:nvPr/>
          </p:nvSpPr>
          <p:spPr>
            <a:xfrm>
              <a:off x="133673" y="325172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0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0" name="Google Shape;2350;p11"/>
            <p:cNvSpPr/>
            <p:nvPr/>
          </p:nvSpPr>
          <p:spPr>
            <a:xfrm>
              <a:off x="203183" y="310528"/>
              <a:ext cx="121021" cy="43512"/>
            </a:xfrm>
            <a:custGeom>
              <a:rect b="b" l="l" r="r" t="t"/>
              <a:pathLst>
                <a:path extrusionOk="0" h="1349" w="3752">
                  <a:moveTo>
                    <a:pt x="3132" y="0"/>
                  </a:moveTo>
                  <a:cubicBezTo>
                    <a:pt x="3120" y="0"/>
                    <a:pt x="3108" y="1"/>
                    <a:pt x="3096" y="2"/>
                  </a:cubicBezTo>
                  <a:lnTo>
                    <a:pt x="501" y="478"/>
                  </a:lnTo>
                  <a:cubicBezTo>
                    <a:pt x="0" y="618"/>
                    <a:pt x="125" y="1348"/>
                    <a:pt x="620" y="1348"/>
                  </a:cubicBezTo>
                  <a:cubicBezTo>
                    <a:pt x="632" y="1348"/>
                    <a:pt x="643" y="1348"/>
                    <a:pt x="655" y="1347"/>
                  </a:cubicBezTo>
                  <a:lnTo>
                    <a:pt x="3251" y="871"/>
                  </a:lnTo>
                  <a:cubicBezTo>
                    <a:pt x="3751" y="731"/>
                    <a:pt x="3638" y="0"/>
                    <a:pt x="313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1" name="Google Shape;2351;p11"/>
            <p:cNvSpPr/>
            <p:nvPr/>
          </p:nvSpPr>
          <p:spPr>
            <a:xfrm>
              <a:off x="147124" y="399294"/>
              <a:ext cx="60156" cy="50189"/>
            </a:xfrm>
            <a:custGeom>
              <a:rect b="b" l="l" r="r" t="t"/>
              <a:pathLst>
                <a:path extrusionOk="0" h="1556" w="1865">
                  <a:moveTo>
                    <a:pt x="1013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191" y="131"/>
                    <a:pt x="0" y="1012"/>
                    <a:pt x="572" y="1417"/>
                  </a:cubicBezTo>
                  <a:cubicBezTo>
                    <a:pt x="708" y="1513"/>
                    <a:pt x="857" y="1556"/>
                    <a:pt x="1002" y="1556"/>
                  </a:cubicBezTo>
                  <a:cubicBezTo>
                    <a:pt x="1451" y="1556"/>
                    <a:pt x="1864" y="1147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2" name="Google Shape;2352;p11"/>
            <p:cNvSpPr/>
            <p:nvPr/>
          </p:nvSpPr>
          <p:spPr>
            <a:xfrm>
              <a:off x="216085" y="384586"/>
              <a:ext cx="122472" cy="44028"/>
            </a:xfrm>
            <a:custGeom>
              <a:rect b="b" l="l" r="r" t="t"/>
              <a:pathLst>
                <a:path extrusionOk="0" h="1365" w="3797">
                  <a:moveTo>
                    <a:pt x="3171" y="0"/>
                  </a:moveTo>
                  <a:cubicBezTo>
                    <a:pt x="3152" y="0"/>
                    <a:pt x="3133" y="1"/>
                    <a:pt x="3113" y="4"/>
                  </a:cubicBezTo>
                  <a:lnTo>
                    <a:pt x="517" y="480"/>
                  </a:lnTo>
                  <a:cubicBezTo>
                    <a:pt x="0" y="606"/>
                    <a:pt x="115" y="1364"/>
                    <a:pt x="626" y="1364"/>
                  </a:cubicBezTo>
                  <a:cubicBezTo>
                    <a:pt x="645" y="1364"/>
                    <a:pt x="664" y="1363"/>
                    <a:pt x="684" y="1361"/>
                  </a:cubicBezTo>
                  <a:lnTo>
                    <a:pt x="3280" y="885"/>
                  </a:lnTo>
                  <a:cubicBezTo>
                    <a:pt x="3796" y="758"/>
                    <a:pt x="3682" y="0"/>
                    <a:pt x="3171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3" name="Google Shape;2353;p11"/>
            <p:cNvSpPr/>
            <p:nvPr/>
          </p:nvSpPr>
          <p:spPr>
            <a:xfrm>
              <a:off x="89903" y="708297"/>
              <a:ext cx="250428" cy="224430"/>
            </a:xfrm>
            <a:custGeom>
              <a:rect b="b" l="l" r="r" t="t"/>
              <a:pathLst>
                <a:path extrusionOk="0" h="6958" w="7764">
                  <a:moveTo>
                    <a:pt x="3919" y="1"/>
                  </a:moveTo>
                  <a:cubicBezTo>
                    <a:pt x="2892" y="1"/>
                    <a:pt x="1881" y="465"/>
                    <a:pt x="1215" y="1338"/>
                  </a:cubicBezTo>
                  <a:lnTo>
                    <a:pt x="6953" y="4969"/>
                  </a:lnTo>
                  <a:cubicBezTo>
                    <a:pt x="7763" y="3398"/>
                    <a:pt x="7239" y="1469"/>
                    <a:pt x="5739" y="528"/>
                  </a:cubicBezTo>
                  <a:cubicBezTo>
                    <a:pt x="5176" y="173"/>
                    <a:pt x="4545" y="1"/>
                    <a:pt x="3919" y="1"/>
                  </a:cubicBezTo>
                  <a:close/>
                  <a:moveTo>
                    <a:pt x="810" y="1993"/>
                  </a:moveTo>
                  <a:lnTo>
                    <a:pt x="810" y="1993"/>
                  </a:lnTo>
                  <a:cubicBezTo>
                    <a:pt x="0" y="3553"/>
                    <a:pt x="524" y="5481"/>
                    <a:pt x="2012" y="6434"/>
                  </a:cubicBezTo>
                  <a:cubicBezTo>
                    <a:pt x="2572" y="6788"/>
                    <a:pt x="3201" y="6958"/>
                    <a:pt x="3824" y="6958"/>
                  </a:cubicBezTo>
                  <a:cubicBezTo>
                    <a:pt x="4859" y="6958"/>
                    <a:pt x="5880" y="6489"/>
                    <a:pt x="6549" y="5612"/>
                  </a:cubicBezTo>
                  <a:lnTo>
                    <a:pt x="810" y="1993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4" name="Google Shape;2354;p11"/>
            <p:cNvSpPr/>
            <p:nvPr/>
          </p:nvSpPr>
          <p:spPr>
            <a:xfrm>
              <a:off x="558794" y="226472"/>
              <a:ext cx="196272" cy="181918"/>
            </a:xfrm>
            <a:custGeom>
              <a:rect b="b" l="l" r="r" t="t"/>
              <a:pathLst>
                <a:path extrusionOk="0" h="5640" w="6085">
                  <a:moveTo>
                    <a:pt x="3608" y="0"/>
                  </a:moveTo>
                  <a:lnTo>
                    <a:pt x="1215" y="1631"/>
                  </a:lnTo>
                  <a:cubicBezTo>
                    <a:pt x="251" y="2286"/>
                    <a:pt x="1" y="3596"/>
                    <a:pt x="656" y="4560"/>
                  </a:cubicBezTo>
                  <a:lnTo>
                    <a:pt x="763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1"/>
                    <a:pt x="3692" y="5275"/>
                  </a:cubicBezTo>
                  <a:lnTo>
                    <a:pt x="6085" y="3644"/>
                  </a:lnTo>
                  <a:lnTo>
                    <a:pt x="3608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5" name="Google Shape;2355;p11"/>
            <p:cNvSpPr/>
            <p:nvPr/>
          </p:nvSpPr>
          <p:spPr>
            <a:xfrm>
              <a:off x="691298" y="151317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577" y="1"/>
                  </a:moveTo>
                  <a:cubicBezTo>
                    <a:pt x="3169" y="1"/>
                    <a:pt x="2757" y="119"/>
                    <a:pt x="2394" y="366"/>
                  </a:cubicBezTo>
                  <a:lnTo>
                    <a:pt x="0" y="1985"/>
                  </a:lnTo>
                  <a:lnTo>
                    <a:pt x="2489" y="5628"/>
                  </a:lnTo>
                  <a:lnTo>
                    <a:pt x="4870" y="4009"/>
                  </a:lnTo>
                  <a:cubicBezTo>
                    <a:pt x="5834" y="3354"/>
                    <a:pt x="6084" y="2044"/>
                    <a:pt x="5430" y="1080"/>
                  </a:cubicBezTo>
                  <a:lnTo>
                    <a:pt x="5322" y="925"/>
                  </a:lnTo>
                  <a:cubicBezTo>
                    <a:pt x="4914" y="324"/>
                    <a:pt x="4252" y="1"/>
                    <a:pt x="357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6" name="Google Shape;2356;p11"/>
            <p:cNvSpPr/>
            <p:nvPr/>
          </p:nvSpPr>
          <p:spPr>
            <a:xfrm>
              <a:off x="501187" y="602242"/>
              <a:ext cx="346451" cy="344032"/>
            </a:xfrm>
            <a:custGeom>
              <a:rect b="b" l="l" r="r" t="t"/>
              <a:pathLst>
                <a:path extrusionOk="0" h="10666" w="10741">
                  <a:moveTo>
                    <a:pt x="5011" y="1"/>
                  </a:moveTo>
                  <a:cubicBezTo>
                    <a:pt x="4833" y="1"/>
                    <a:pt x="4677" y="136"/>
                    <a:pt x="4656" y="328"/>
                  </a:cubicBezTo>
                  <a:lnTo>
                    <a:pt x="4192" y="3805"/>
                  </a:lnTo>
                  <a:lnTo>
                    <a:pt x="715" y="3340"/>
                  </a:lnTo>
                  <a:cubicBezTo>
                    <a:pt x="700" y="3338"/>
                    <a:pt x="686" y="3338"/>
                    <a:pt x="671" y="3338"/>
                  </a:cubicBezTo>
                  <a:cubicBezTo>
                    <a:pt x="486" y="3338"/>
                    <a:pt x="320" y="3474"/>
                    <a:pt x="298" y="3662"/>
                  </a:cubicBezTo>
                  <a:lnTo>
                    <a:pt x="36" y="5638"/>
                  </a:lnTo>
                  <a:cubicBezTo>
                    <a:pt x="1" y="5840"/>
                    <a:pt x="144" y="6031"/>
                    <a:pt x="358" y="6055"/>
                  </a:cubicBezTo>
                  <a:lnTo>
                    <a:pt x="358" y="6043"/>
                  </a:lnTo>
                  <a:lnTo>
                    <a:pt x="3835" y="6507"/>
                  </a:lnTo>
                  <a:lnTo>
                    <a:pt x="3370" y="9984"/>
                  </a:lnTo>
                  <a:cubicBezTo>
                    <a:pt x="3346" y="10186"/>
                    <a:pt x="3489" y="10377"/>
                    <a:pt x="3692" y="10401"/>
                  </a:cubicBezTo>
                  <a:lnTo>
                    <a:pt x="5668" y="10663"/>
                  </a:lnTo>
                  <a:cubicBezTo>
                    <a:pt x="5683" y="10664"/>
                    <a:pt x="5698" y="10665"/>
                    <a:pt x="5712" y="10665"/>
                  </a:cubicBezTo>
                  <a:cubicBezTo>
                    <a:pt x="5898" y="10665"/>
                    <a:pt x="6063" y="10529"/>
                    <a:pt x="6085" y="10341"/>
                  </a:cubicBezTo>
                  <a:lnTo>
                    <a:pt x="6549" y="6864"/>
                  </a:lnTo>
                  <a:lnTo>
                    <a:pt x="10026" y="7329"/>
                  </a:lnTo>
                  <a:cubicBezTo>
                    <a:pt x="10041" y="7331"/>
                    <a:pt x="10055" y="7331"/>
                    <a:pt x="10070" y="7331"/>
                  </a:cubicBezTo>
                  <a:cubicBezTo>
                    <a:pt x="10255" y="7331"/>
                    <a:pt x="10421" y="7195"/>
                    <a:pt x="10454" y="7007"/>
                  </a:cubicBezTo>
                  <a:lnTo>
                    <a:pt x="10704" y="5031"/>
                  </a:lnTo>
                  <a:cubicBezTo>
                    <a:pt x="10740" y="4828"/>
                    <a:pt x="10597" y="4638"/>
                    <a:pt x="10383" y="4614"/>
                  </a:cubicBezTo>
                  <a:lnTo>
                    <a:pt x="6906" y="4150"/>
                  </a:lnTo>
                  <a:lnTo>
                    <a:pt x="7371" y="673"/>
                  </a:lnTo>
                  <a:cubicBezTo>
                    <a:pt x="7395" y="471"/>
                    <a:pt x="7252" y="280"/>
                    <a:pt x="7049" y="256"/>
                  </a:cubicBezTo>
                  <a:lnTo>
                    <a:pt x="5073" y="6"/>
                  </a:lnTo>
                  <a:cubicBezTo>
                    <a:pt x="5052" y="3"/>
                    <a:pt x="5031" y="1"/>
                    <a:pt x="501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7" name="Google Shape;2357;p11"/>
            <p:cNvSpPr/>
            <p:nvPr/>
          </p:nvSpPr>
          <p:spPr>
            <a:xfrm>
              <a:off x="58777" y="1123773"/>
              <a:ext cx="349902" cy="435378"/>
            </a:xfrm>
            <a:custGeom>
              <a:rect b="b" l="l" r="r" t="t"/>
              <a:pathLst>
                <a:path extrusionOk="0" h="13498" w="10848">
                  <a:moveTo>
                    <a:pt x="4148" y="414"/>
                  </a:moveTo>
                  <a:cubicBezTo>
                    <a:pt x="4438" y="414"/>
                    <a:pt x="4723" y="589"/>
                    <a:pt x="4775" y="982"/>
                  </a:cubicBezTo>
                  <a:cubicBezTo>
                    <a:pt x="4811" y="1173"/>
                    <a:pt x="4763" y="1375"/>
                    <a:pt x="4632" y="1518"/>
                  </a:cubicBezTo>
                  <a:lnTo>
                    <a:pt x="3835" y="1673"/>
                  </a:lnTo>
                  <a:cubicBezTo>
                    <a:pt x="3668" y="1578"/>
                    <a:pt x="3549" y="1411"/>
                    <a:pt x="3501" y="1209"/>
                  </a:cubicBezTo>
                  <a:cubicBezTo>
                    <a:pt x="3387" y="710"/>
                    <a:pt x="3771" y="414"/>
                    <a:pt x="4148" y="414"/>
                  </a:cubicBezTo>
                  <a:close/>
                  <a:moveTo>
                    <a:pt x="7868" y="2734"/>
                  </a:moveTo>
                  <a:cubicBezTo>
                    <a:pt x="8126" y="2734"/>
                    <a:pt x="8354" y="2923"/>
                    <a:pt x="8407" y="3185"/>
                  </a:cubicBezTo>
                  <a:lnTo>
                    <a:pt x="9788" y="10746"/>
                  </a:lnTo>
                  <a:cubicBezTo>
                    <a:pt x="9835" y="11043"/>
                    <a:pt x="9633" y="11329"/>
                    <a:pt x="9335" y="11377"/>
                  </a:cubicBezTo>
                  <a:lnTo>
                    <a:pt x="3073" y="12520"/>
                  </a:lnTo>
                  <a:cubicBezTo>
                    <a:pt x="3037" y="12527"/>
                    <a:pt x="3002" y="12530"/>
                    <a:pt x="2968" y="12530"/>
                  </a:cubicBezTo>
                  <a:cubicBezTo>
                    <a:pt x="2711" y="12530"/>
                    <a:pt x="2482" y="12342"/>
                    <a:pt x="2430" y="12079"/>
                  </a:cubicBezTo>
                  <a:lnTo>
                    <a:pt x="1072" y="4519"/>
                  </a:lnTo>
                  <a:cubicBezTo>
                    <a:pt x="1013" y="4221"/>
                    <a:pt x="1215" y="3935"/>
                    <a:pt x="1513" y="3888"/>
                  </a:cubicBezTo>
                  <a:lnTo>
                    <a:pt x="2263" y="3745"/>
                  </a:lnTo>
                  <a:cubicBezTo>
                    <a:pt x="2295" y="3960"/>
                    <a:pt x="2483" y="4107"/>
                    <a:pt x="2695" y="4107"/>
                  </a:cubicBezTo>
                  <a:cubicBezTo>
                    <a:pt x="2717" y="4107"/>
                    <a:pt x="2740" y="4105"/>
                    <a:pt x="2763" y="4102"/>
                  </a:cubicBezTo>
                  <a:lnTo>
                    <a:pt x="6680" y="3387"/>
                  </a:lnTo>
                  <a:cubicBezTo>
                    <a:pt x="6906" y="3340"/>
                    <a:pt x="7061" y="3114"/>
                    <a:pt x="7025" y="2887"/>
                  </a:cubicBezTo>
                  <a:lnTo>
                    <a:pt x="7764" y="2745"/>
                  </a:lnTo>
                  <a:cubicBezTo>
                    <a:pt x="7799" y="2737"/>
                    <a:pt x="7834" y="2734"/>
                    <a:pt x="7868" y="2734"/>
                  </a:cubicBezTo>
                  <a:close/>
                  <a:moveTo>
                    <a:pt x="4138" y="0"/>
                  </a:moveTo>
                  <a:cubicBezTo>
                    <a:pt x="4073" y="0"/>
                    <a:pt x="4008" y="6"/>
                    <a:pt x="3942" y="18"/>
                  </a:cubicBezTo>
                  <a:cubicBezTo>
                    <a:pt x="3358" y="125"/>
                    <a:pt x="2965" y="697"/>
                    <a:pt x="3073" y="1292"/>
                  </a:cubicBezTo>
                  <a:cubicBezTo>
                    <a:pt x="3108" y="1459"/>
                    <a:pt x="3180" y="1625"/>
                    <a:pt x="3287" y="1768"/>
                  </a:cubicBezTo>
                  <a:lnTo>
                    <a:pt x="2513" y="1911"/>
                  </a:lnTo>
                  <a:cubicBezTo>
                    <a:pt x="2192" y="1971"/>
                    <a:pt x="1989" y="2280"/>
                    <a:pt x="2037" y="2602"/>
                  </a:cubicBezTo>
                  <a:lnTo>
                    <a:pt x="2096" y="2875"/>
                  </a:lnTo>
                  <a:lnTo>
                    <a:pt x="798" y="3114"/>
                  </a:lnTo>
                  <a:cubicBezTo>
                    <a:pt x="322" y="3197"/>
                    <a:pt x="1" y="3661"/>
                    <a:pt x="84" y="4149"/>
                  </a:cubicBezTo>
                  <a:lnTo>
                    <a:pt x="1668" y="12758"/>
                  </a:lnTo>
                  <a:cubicBezTo>
                    <a:pt x="1742" y="13194"/>
                    <a:pt x="2121" y="13497"/>
                    <a:pt x="2549" y="13497"/>
                  </a:cubicBezTo>
                  <a:cubicBezTo>
                    <a:pt x="2600" y="13497"/>
                    <a:pt x="2652" y="13493"/>
                    <a:pt x="2703" y="13484"/>
                  </a:cubicBezTo>
                  <a:lnTo>
                    <a:pt x="10050" y="12139"/>
                  </a:lnTo>
                  <a:cubicBezTo>
                    <a:pt x="10526" y="12055"/>
                    <a:pt x="10847" y="11579"/>
                    <a:pt x="10764" y="11103"/>
                  </a:cubicBezTo>
                  <a:lnTo>
                    <a:pt x="9180" y="2471"/>
                  </a:lnTo>
                  <a:cubicBezTo>
                    <a:pt x="9106" y="2034"/>
                    <a:pt x="8727" y="1731"/>
                    <a:pt x="8299" y="1731"/>
                  </a:cubicBezTo>
                  <a:cubicBezTo>
                    <a:pt x="8248" y="1731"/>
                    <a:pt x="8196" y="1736"/>
                    <a:pt x="8145" y="1744"/>
                  </a:cubicBezTo>
                  <a:lnTo>
                    <a:pt x="6859" y="1994"/>
                  </a:lnTo>
                  <a:lnTo>
                    <a:pt x="6811" y="1721"/>
                  </a:lnTo>
                  <a:cubicBezTo>
                    <a:pt x="6757" y="1431"/>
                    <a:pt x="6500" y="1237"/>
                    <a:pt x="6223" y="1237"/>
                  </a:cubicBezTo>
                  <a:cubicBezTo>
                    <a:pt x="6193" y="1237"/>
                    <a:pt x="6163" y="1240"/>
                    <a:pt x="6132" y="1244"/>
                  </a:cubicBezTo>
                  <a:lnTo>
                    <a:pt x="5180" y="1423"/>
                  </a:lnTo>
                  <a:cubicBezTo>
                    <a:pt x="5228" y="1244"/>
                    <a:pt x="5240" y="1066"/>
                    <a:pt x="5216" y="899"/>
                  </a:cubicBezTo>
                  <a:cubicBezTo>
                    <a:pt x="5110" y="370"/>
                    <a:pt x="4656" y="0"/>
                    <a:pt x="413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8" name="Google Shape;2358;p11"/>
            <p:cNvSpPr/>
            <p:nvPr/>
          </p:nvSpPr>
          <p:spPr>
            <a:xfrm>
              <a:off x="120997" y="1280275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9" name="Google Shape;2359;p11"/>
            <p:cNvSpPr/>
            <p:nvPr/>
          </p:nvSpPr>
          <p:spPr>
            <a:xfrm>
              <a:off x="188733" y="1265502"/>
              <a:ext cx="125117" cy="43996"/>
            </a:xfrm>
            <a:custGeom>
              <a:rect b="b" l="l" r="r" t="t"/>
              <a:pathLst>
                <a:path extrusionOk="0" h="1364" w="3879">
                  <a:moveTo>
                    <a:pt x="3291" y="0"/>
                  </a:moveTo>
                  <a:cubicBezTo>
                    <a:pt x="3251" y="0"/>
                    <a:pt x="3208" y="6"/>
                    <a:pt x="3163" y="17"/>
                  </a:cubicBezTo>
                  <a:lnTo>
                    <a:pt x="3151" y="17"/>
                  </a:lnTo>
                  <a:lnTo>
                    <a:pt x="556" y="494"/>
                  </a:lnTo>
                  <a:cubicBezTo>
                    <a:pt x="0" y="571"/>
                    <a:pt x="108" y="1364"/>
                    <a:pt x="598" y="1364"/>
                  </a:cubicBezTo>
                  <a:cubicBezTo>
                    <a:pt x="634" y="1364"/>
                    <a:pt x="671" y="1360"/>
                    <a:pt x="710" y="1351"/>
                  </a:cubicBezTo>
                  <a:lnTo>
                    <a:pt x="3306" y="875"/>
                  </a:lnTo>
                  <a:cubicBezTo>
                    <a:pt x="3878" y="809"/>
                    <a:pt x="3779" y="0"/>
                    <a:pt x="3291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0" name="Google Shape;2360;p11"/>
            <p:cNvSpPr/>
            <p:nvPr/>
          </p:nvSpPr>
          <p:spPr>
            <a:xfrm>
              <a:off x="133673" y="1349784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0" y="1012"/>
                    <a:pt x="560" y="1405"/>
                  </a:cubicBezTo>
                  <a:cubicBezTo>
                    <a:pt x="701" y="1502"/>
                    <a:pt x="854" y="1545"/>
                    <a:pt x="1003" y="1545"/>
                  </a:cubicBezTo>
                  <a:cubicBezTo>
                    <a:pt x="1454" y="1545"/>
                    <a:pt x="1861" y="1145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1" name="Google Shape;2361;p11"/>
            <p:cNvSpPr/>
            <p:nvPr/>
          </p:nvSpPr>
          <p:spPr>
            <a:xfrm>
              <a:off x="203312" y="1335140"/>
              <a:ext cx="120892" cy="43544"/>
            </a:xfrm>
            <a:custGeom>
              <a:rect b="b" l="l" r="r" t="t"/>
              <a:pathLst>
                <a:path extrusionOk="0" h="1350" w="3748">
                  <a:moveTo>
                    <a:pt x="3128" y="0"/>
                  </a:moveTo>
                  <a:cubicBezTo>
                    <a:pt x="3116" y="0"/>
                    <a:pt x="3104" y="1"/>
                    <a:pt x="3092" y="2"/>
                  </a:cubicBezTo>
                  <a:lnTo>
                    <a:pt x="497" y="478"/>
                  </a:lnTo>
                  <a:cubicBezTo>
                    <a:pt x="0" y="628"/>
                    <a:pt x="119" y="1349"/>
                    <a:pt x="605" y="1349"/>
                  </a:cubicBezTo>
                  <a:cubicBezTo>
                    <a:pt x="620" y="1349"/>
                    <a:pt x="636" y="1348"/>
                    <a:pt x="651" y="1347"/>
                  </a:cubicBezTo>
                  <a:lnTo>
                    <a:pt x="3247" y="883"/>
                  </a:lnTo>
                  <a:cubicBezTo>
                    <a:pt x="3747" y="731"/>
                    <a:pt x="3634" y="0"/>
                    <a:pt x="312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2" name="Google Shape;2362;p11"/>
            <p:cNvSpPr/>
            <p:nvPr/>
          </p:nvSpPr>
          <p:spPr>
            <a:xfrm>
              <a:off x="147124" y="1424293"/>
              <a:ext cx="60123" cy="49834"/>
            </a:xfrm>
            <a:custGeom>
              <a:rect b="b" l="l" r="r" t="t"/>
              <a:pathLst>
                <a:path extrusionOk="0" h="1545" w="1864">
                  <a:moveTo>
                    <a:pt x="1014" y="0"/>
                  </a:moveTo>
                  <a:cubicBezTo>
                    <a:pt x="970" y="0"/>
                    <a:pt x="926" y="4"/>
                    <a:pt x="881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8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3" name="Google Shape;2363;p11"/>
            <p:cNvSpPr/>
            <p:nvPr/>
          </p:nvSpPr>
          <p:spPr>
            <a:xfrm>
              <a:off x="216343" y="1409230"/>
              <a:ext cx="121924" cy="43931"/>
            </a:xfrm>
            <a:custGeom>
              <a:rect b="b" l="l" r="r" t="t"/>
              <a:pathLst>
                <a:path extrusionOk="0" h="1362" w="3780">
                  <a:moveTo>
                    <a:pt x="3153" y="0"/>
                  </a:moveTo>
                  <a:cubicBezTo>
                    <a:pt x="3137" y="0"/>
                    <a:pt x="3121" y="1"/>
                    <a:pt x="3105" y="2"/>
                  </a:cubicBezTo>
                  <a:lnTo>
                    <a:pt x="3105" y="14"/>
                  </a:lnTo>
                  <a:lnTo>
                    <a:pt x="509" y="479"/>
                  </a:lnTo>
                  <a:cubicBezTo>
                    <a:pt x="1" y="617"/>
                    <a:pt x="120" y="1362"/>
                    <a:pt x="629" y="1362"/>
                  </a:cubicBezTo>
                  <a:cubicBezTo>
                    <a:pt x="644" y="1362"/>
                    <a:pt x="660" y="1361"/>
                    <a:pt x="676" y="1360"/>
                  </a:cubicBezTo>
                  <a:lnTo>
                    <a:pt x="3272" y="883"/>
                  </a:lnTo>
                  <a:cubicBezTo>
                    <a:pt x="3780" y="733"/>
                    <a:pt x="3660" y="0"/>
                    <a:pt x="315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4" name="Google Shape;2364;p11"/>
            <p:cNvSpPr/>
            <p:nvPr/>
          </p:nvSpPr>
          <p:spPr>
            <a:xfrm>
              <a:off x="558794" y="1251439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608" y="1"/>
                  </a:moveTo>
                  <a:lnTo>
                    <a:pt x="1215" y="1620"/>
                  </a:lnTo>
                  <a:cubicBezTo>
                    <a:pt x="251" y="2275"/>
                    <a:pt x="1" y="3585"/>
                    <a:pt x="656" y="4549"/>
                  </a:cubicBezTo>
                  <a:lnTo>
                    <a:pt x="763" y="4704"/>
                  </a:lnTo>
                  <a:cubicBezTo>
                    <a:pt x="1171" y="5305"/>
                    <a:pt x="1833" y="5629"/>
                    <a:pt x="2508" y="5629"/>
                  </a:cubicBezTo>
                  <a:cubicBezTo>
                    <a:pt x="2916" y="5629"/>
                    <a:pt x="3328" y="5510"/>
                    <a:pt x="3692" y="5264"/>
                  </a:cubicBezTo>
                  <a:lnTo>
                    <a:pt x="6085" y="3644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5" name="Google Shape;2365;p11"/>
            <p:cNvSpPr/>
            <p:nvPr/>
          </p:nvSpPr>
          <p:spPr>
            <a:xfrm>
              <a:off x="691298" y="1176188"/>
              <a:ext cx="196272" cy="181660"/>
            </a:xfrm>
            <a:custGeom>
              <a:rect b="b" l="l" r="r" t="t"/>
              <a:pathLst>
                <a:path extrusionOk="0" h="5632" w="6085">
                  <a:moveTo>
                    <a:pt x="3588" y="1"/>
                  </a:moveTo>
                  <a:cubicBezTo>
                    <a:pt x="3177" y="1"/>
                    <a:pt x="2760" y="120"/>
                    <a:pt x="2394" y="369"/>
                  </a:cubicBezTo>
                  <a:lnTo>
                    <a:pt x="0" y="1989"/>
                  </a:lnTo>
                  <a:lnTo>
                    <a:pt x="2489" y="5632"/>
                  </a:lnTo>
                  <a:lnTo>
                    <a:pt x="4870" y="4001"/>
                  </a:lnTo>
                  <a:cubicBezTo>
                    <a:pt x="5834" y="3346"/>
                    <a:pt x="6084" y="2036"/>
                    <a:pt x="5430" y="1072"/>
                  </a:cubicBezTo>
                  <a:lnTo>
                    <a:pt x="5430" y="1072"/>
                  </a:lnTo>
                  <a:lnTo>
                    <a:pt x="5430" y="1084"/>
                  </a:lnTo>
                  <a:lnTo>
                    <a:pt x="5322" y="917"/>
                  </a:lnTo>
                  <a:cubicBezTo>
                    <a:pt x="4917" y="319"/>
                    <a:pt x="4259" y="1"/>
                    <a:pt x="358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66" name="Google Shape;2366;p11"/>
          <p:cNvSpPr txBox="1"/>
          <p:nvPr>
            <p:ph hasCustomPrompt="1" type="title"/>
          </p:nvPr>
        </p:nvSpPr>
        <p:spPr>
          <a:xfrm>
            <a:off x="1443750" y="1676450"/>
            <a:ext cx="6256500" cy="1529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0"/>
              <a:buNone/>
              <a:defRPr sz="8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367" name="Google Shape;2367;p11"/>
          <p:cNvSpPr txBox="1"/>
          <p:nvPr>
            <p:ph idx="1" type="body"/>
          </p:nvPr>
        </p:nvSpPr>
        <p:spPr>
          <a:xfrm>
            <a:off x="2172300" y="3121725"/>
            <a:ext cx="4799400" cy="103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algn="ctr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algn="ctr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algn="ctr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algn="ctr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algn="ctr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algn="ctr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algn="ctr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algn="ctr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368" name="Google Shape;2368;p11"/>
          <p:cNvSpPr txBox="1"/>
          <p:nvPr>
            <p:ph idx="2" type="title"/>
          </p:nvPr>
        </p:nvSpPr>
        <p:spPr>
          <a:xfrm>
            <a:off x="713950" y="371800"/>
            <a:ext cx="803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69" name="Google Shape;2369;p11"/>
          <p:cNvSpPr/>
          <p:nvPr/>
        </p:nvSpPr>
        <p:spPr>
          <a:xfrm>
            <a:off x="-261050" y="639850"/>
            <a:ext cx="975000" cy="3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2370" name="Shape 237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TITLE_AND_BODY_1">
    <p:spTree>
      <p:nvGrpSpPr>
        <p:cNvPr id="2371" name="Shape 2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72" name="Google Shape;2372;p13"/>
          <p:cNvGrpSpPr/>
          <p:nvPr/>
        </p:nvGrpSpPr>
        <p:grpSpPr>
          <a:xfrm>
            <a:off x="107948" y="98419"/>
            <a:ext cx="4485187" cy="4946659"/>
            <a:chOff x="4600023" y="98419"/>
            <a:chExt cx="4485187" cy="4946659"/>
          </a:xfrm>
        </p:grpSpPr>
        <p:sp>
          <p:nvSpPr>
            <p:cNvPr id="2373" name="Google Shape;2373;p13"/>
            <p:cNvSpPr/>
            <p:nvPr/>
          </p:nvSpPr>
          <p:spPr>
            <a:xfrm>
              <a:off x="8256418" y="98419"/>
              <a:ext cx="349515" cy="436120"/>
            </a:xfrm>
            <a:custGeom>
              <a:rect b="b" l="l" r="r" t="t"/>
              <a:pathLst>
                <a:path extrusionOk="0" h="13521" w="10836">
                  <a:moveTo>
                    <a:pt x="4145" y="435"/>
                  </a:moveTo>
                  <a:cubicBezTo>
                    <a:pt x="4431" y="435"/>
                    <a:pt x="4712" y="607"/>
                    <a:pt x="4763" y="994"/>
                  </a:cubicBezTo>
                  <a:cubicBezTo>
                    <a:pt x="4799" y="1196"/>
                    <a:pt x="4751" y="1387"/>
                    <a:pt x="4620" y="1541"/>
                  </a:cubicBezTo>
                  <a:lnTo>
                    <a:pt x="3822" y="1684"/>
                  </a:lnTo>
                  <a:cubicBezTo>
                    <a:pt x="3656" y="1589"/>
                    <a:pt x="3537" y="1422"/>
                    <a:pt x="3501" y="1232"/>
                  </a:cubicBezTo>
                  <a:cubicBezTo>
                    <a:pt x="3386" y="732"/>
                    <a:pt x="3770" y="435"/>
                    <a:pt x="4145" y="435"/>
                  </a:cubicBezTo>
                  <a:close/>
                  <a:moveTo>
                    <a:pt x="7834" y="2749"/>
                  </a:moveTo>
                  <a:cubicBezTo>
                    <a:pt x="8105" y="2749"/>
                    <a:pt x="8340" y="2930"/>
                    <a:pt x="8383" y="3208"/>
                  </a:cubicBezTo>
                  <a:lnTo>
                    <a:pt x="9776" y="10769"/>
                  </a:lnTo>
                  <a:cubicBezTo>
                    <a:pt x="9823" y="11066"/>
                    <a:pt x="9621" y="11352"/>
                    <a:pt x="9323" y="11400"/>
                  </a:cubicBezTo>
                  <a:lnTo>
                    <a:pt x="3060" y="12543"/>
                  </a:lnTo>
                  <a:cubicBezTo>
                    <a:pt x="3025" y="12550"/>
                    <a:pt x="2990" y="12553"/>
                    <a:pt x="2956" y="12553"/>
                  </a:cubicBezTo>
                  <a:cubicBezTo>
                    <a:pt x="2699" y="12553"/>
                    <a:pt x="2471" y="12365"/>
                    <a:pt x="2429" y="12102"/>
                  </a:cubicBezTo>
                  <a:lnTo>
                    <a:pt x="1048" y="4530"/>
                  </a:lnTo>
                  <a:cubicBezTo>
                    <a:pt x="989" y="4232"/>
                    <a:pt x="1191" y="3958"/>
                    <a:pt x="1489" y="3899"/>
                  </a:cubicBezTo>
                  <a:lnTo>
                    <a:pt x="2239" y="3768"/>
                  </a:lnTo>
                  <a:cubicBezTo>
                    <a:pt x="2270" y="3977"/>
                    <a:pt x="2449" y="4122"/>
                    <a:pt x="2653" y="4122"/>
                  </a:cubicBezTo>
                  <a:cubicBezTo>
                    <a:pt x="2681" y="4122"/>
                    <a:pt x="2710" y="4119"/>
                    <a:pt x="2739" y="4113"/>
                  </a:cubicBezTo>
                  <a:lnTo>
                    <a:pt x="6656" y="3399"/>
                  </a:lnTo>
                  <a:cubicBezTo>
                    <a:pt x="6882" y="3363"/>
                    <a:pt x="7049" y="3125"/>
                    <a:pt x="7001" y="2899"/>
                  </a:cubicBezTo>
                  <a:lnTo>
                    <a:pt x="7740" y="2756"/>
                  </a:lnTo>
                  <a:cubicBezTo>
                    <a:pt x="7771" y="2751"/>
                    <a:pt x="7803" y="2749"/>
                    <a:pt x="7834" y="2749"/>
                  </a:cubicBezTo>
                  <a:close/>
                  <a:moveTo>
                    <a:pt x="4133" y="0"/>
                  </a:moveTo>
                  <a:cubicBezTo>
                    <a:pt x="4070" y="0"/>
                    <a:pt x="4006" y="6"/>
                    <a:pt x="3942" y="17"/>
                  </a:cubicBezTo>
                  <a:cubicBezTo>
                    <a:pt x="3334" y="136"/>
                    <a:pt x="2941" y="708"/>
                    <a:pt x="3072" y="1303"/>
                  </a:cubicBezTo>
                  <a:cubicBezTo>
                    <a:pt x="3096" y="1482"/>
                    <a:pt x="3168" y="1649"/>
                    <a:pt x="3287" y="1779"/>
                  </a:cubicBezTo>
                  <a:lnTo>
                    <a:pt x="2501" y="1922"/>
                  </a:lnTo>
                  <a:cubicBezTo>
                    <a:pt x="2191" y="1982"/>
                    <a:pt x="1977" y="2291"/>
                    <a:pt x="2037" y="2613"/>
                  </a:cubicBezTo>
                  <a:lnTo>
                    <a:pt x="2084" y="2887"/>
                  </a:lnTo>
                  <a:lnTo>
                    <a:pt x="798" y="3125"/>
                  </a:lnTo>
                  <a:cubicBezTo>
                    <a:pt x="310" y="3208"/>
                    <a:pt x="1" y="3673"/>
                    <a:pt x="84" y="4149"/>
                  </a:cubicBezTo>
                  <a:lnTo>
                    <a:pt x="1656" y="12781"/>
                  </a:lnTo>
                  <a:cubicBezTo>
                    <a:pt x="1741" y="13217"/>
                    <a:pt x="2111" y="13520"/>
                    <a:pt x="2537" y="13520"/>
                  </a:cubicBezTo>
                  <a:cubicBezTo>
                    <a:pt x="2588" y="13520"/>
                    <a:pt x="2640" y="13516"/>
                    <a:pt x="2691" y="13507"/>
                  </a:cubicBezTo>
                  <a:lnTo>
                    <a:pt x="10026" y="12162"/>
                  </a:lnTo>
                  <a:cubicBezTo>
                    <a:pt x="10514" y="12066"/>
                    <a:pt x="10835" y="11602"/>
                    <a:pt x="10740" y="11126"/>
                  </a:cubicBezTo>
                  <a:lnTo>
                    <a:pt x="9168" y="2494"/>
                  </a:lnTo>
                  <a:cubicBezTo>
                    <a:pt x="9095" y="2064"/>
                    <a:pt x="8725" y="1763"/>
                    <a:pt x="8304" y="1763"/>
                  </a:cubicBezTo>
                  <a:cubicBezTo>
                    <a:pt x="8248" y="1763"/>
                    <a:pt x="8190" y="1768"/>
                    <a:pt x="8133" y="1779"/>
                  </a:cubicBezTo>
                  <a:lnTo>
                    <a:pt x="6859" y="2018"/>
                  </a:lnTo>
                  <a:lnTo>
                    <a:pt x="6799" y="1744"/>
                  </a:lnTo>
                  <a:cubicBezTo>
                    <a:pt x="6746" y="1458"/>
                    <a:pt x="6506" y="1258"/>
                    <a:pt x="6228" y="1258"/>
                  </a:cubicBezTo>
                  <a:cubicBezTo>
                    <a:pt x="6192" y="1258"/>
                    <a:pt x="6157" y="1261"/>
                    <a:pt x="6120" y="1268"/>
                  </a:cubicBezTo>
                  <a:lnTo>
                    <a:pt x="5168" y="1434"/>
                  </a:lnTo>
                  <a:cubicBezTo>
                    <a:pt x="5227" y="1268"/>
                    <a:pt x="5239" y="1089"/>
                    <a:pt x="5204" y="922"/>
                  </a:cubicBezTo>
                  <a:cubicBezTo>
                    <a:pt x="5119" y="381"/>
                    <a:pt x="4655" y="0"/>
                    <a:pt x="413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4" name="Google Shape;2374;p13"/>
            <p:cNvSpPr/>
            <p:nvPr/>
          </p:nvSpPr>
          <p:spPr>
            <a:xfrm>
              <a:off x="8318251" y="255566"/>
              <a:ext cx="60156" cy="49898"/>
            </a:xfrm>
            <a:custGeom>
              <a:rect b="b" l="l" r="r" t="t"/>
              <a:pathLst>
                <a:path extrusionOk="0" h="1547" w="1865">
                  <a:moveTo>
                    <a:pt x="1027" y="1"/>
                  </a:moveTo>
                  <a:cubicBezTo>
                    <a:pt x="979" y="1"/>
                    <a:pt x="930" y="5"/>
                    <a:pt x="882" y="15"/>
                  </a:cubicBezTo>
                  <a:cubicBezTo>
                    <a:pt x="191" y="134"/>
                    <a:pt x="0" y="1015"/>
                    <a:pt x="572" y="1408"/>
                  </a:cubicBezTo>
                  <a:cubicBezTo>
                    <a:pt x="709" y="1504"/>
                    <a:pt x="857" y="1547"/>
                    <a:pt x="1002" y="1547"/>
                  </a:cubicBezTo>
                  <a:cubicBezTo>
                    <a:pt x="1451" y="1547"/>
                    <a:pt x="1864" y="1138"/>
                    <a:pt x="1775" y="634"/>
                  </a:cubicBezTo>
                  <a:cubicBezTo>
                    <a:pt x="1701" y="266"/>
                    <a:pt x="1386" y="1"/>
                    <a:pt x="102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5" name="Google Shape;2375;p13"/>
            <p:cNvSpPr/>
            <p:nvPr/>
          </p:nvSpPr>
          <p:spPr>
            <a:xfrm>
              <a:off x="8386792" y="241019"/>
              <a:ext cx="124149" cy="43706"/>
            </a:xfrm>
            <a:custGeom>
              <a:rect b="b" l="l" r="r" t="t"/>
              <a:pathLst>
                <a:path extrusionOk="0" h="1355" w="3849">
                  <a:moveTo>
                    <a:pt x="3252" y="1"/>
                  </a:moveTo>
                  <a:cubicBezTo>
                    <a:pt x="3216" y="1"/>
                    <a:pt x="3178" y="5"/>
                    <a:pt x="3138" y="14"/>
                  </a:cubicBezTo>
                  <a:lnTo>
                    <a:pt x="542" y="490"/>
                  </a:lnTo>
                  <a:cubicBezTo>
                    <a:pt x="1" y="580"/>
                    <a:pt x="112" y="1354"/>
                    <a:pt x="611" y="1354"/>
                  </a:cubicBezTo>
                  <a:cubicBezTo>
                    <a:pt x="638" y="1354"/>
                    <a:pt x="667" y="1352"/>
                    <a:pt x="697" y="1347"/>
                  </a:cubicBezTo>
                  <a:lnTo>
                    <a:pt x="3293" y="871"/>
                  </a:lnTo>
                  <a:cubicBezTo>
                    <a:pt x="3848" y="793"/>
                    <a:pt x="3751" y="1"/>
                    <a:pt x="325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6" name="Google Shape;2376;p13"/>
            <p:cNvSpPr/>
            <p:nvPr/>
          </p:nvSpPr>
          <p:spPr>
            <a:xfrm>
              <a:off x="8330927" y="325172"/>
              <a:ext cx="60156" cy="49866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7" name="Google Shape;2377;p13"/>
            <p:cNvSpPr/>
            <p:nvPr/>
          </p:nvSpPr>
          <p:spPr>
            <a:xfrm>
              <a:off x="8400436" y="310528"/>
              <a:ext cx="121376" cy="43512"/>
            </a:xfrm>
            <a:custGeom>
              <a:rect b="b" l="l" r="r" t="t"/>
              <a:pathLst>
                <a:path extrusionOk="0" h="1349" w="3763">
                  <a:moveTo>
                    <a:pt x="3132" y="0"/>
                  </a:moveTo>
                  <a:cubicBezTo>
                    <a:pt x="3120" y="0"/>
                    <a:pt x="3108" y="1"/>
                    <a:pt x="3096" y="2"/>
                  </a:cubicBezTo>
                  <a:lnTo>
                    <a:pt x="500" y="478"/>
                  </a:lnTo>
                  <a:cubicBezTo>
                    <a:pt x="0" y="618"/>
                    <a:pt x="125" y="1348"/>
                    <a:pt x="631" y="1348"/>
                  </a:cubicBezTo>
                  <a:cubicBezTo>
                    <a:pt x="643" y="1348"/>
                    <a:pt x="655" y="1348"/>
                    <a:pt x="667" y="1347"/>
                  </a:cubicBezTo>
                  <a:lnTo>
                    <a:pt x="3263" y="871"/>
                  </a:lnTo>
                  <a:cubicBezTo>
                    <a:pt x="3763" y="731"/>
                    <a:pt x="3638" y="0"/>
                    <a:pt x="313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8" name="Google Shape;2378;p13"/>
            <p:cNvSpPr/>
            <p:nvPr/>
          </p:nvSpPr>
          <p:spPr>
            <a:xfrm>
              <a:off x="8344377" y="399294"/>
              <a:ext cx="60156" cy="50189"/>
            </a:xfrm>
            <a:custGeom>
              <a:rect b="b" l="l" r="r" t="t"/>
              <a:pathLst>
                <a:path extrusionOk="0" h="1556" w="1865">
                  <a:moveTo>
                    <a:pt x="1013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17"/>
                  </a:cubicBezTo>
                  <a:cubicBezTo>
                    <a:pt x="711" y="1513"/>
                    <a:pt x="861" y="1556"/>
                    <a:pt x="1007" y="1556"/>
                  </a:cubicBezTo>
                  <a:cubicBezTo>
                    <a:pt x="1458" y="1556"/>
                    <a:pt x="1864" y="1147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9" name="Google Shape;2379;p13"/>
            <p:cNvSpPr/>
            <p:nvPr/>
          </p:nvSpPr>
          <p:spPr>
            <a:xfrm>
              <a:off x="8413725" y="384586"/>
              <a:ext cx="122440" cy="44028"/>
            </a:xfrm>
            <a:custGeom>
              <a:rect b="b" l="l" r="r" t="t"/>
              <a:pathLst>
                <a:path extrusionOk="0" h="1365" w="3796">
                  <a:moveTo>
                    <a:pt x="3169" y="0"/>
                  </a:moveTo>
                  <a:cubicBezTo>
                    <a:pt x="3151" y="0"/>
                    <a:pt x="3132" y="1"/>
                    <a:pt x="3113" y="4"/>
                  </a:cubicBezTo>
                  <a:lnTo>
                    <a:pt x="517" y="480"/>
                  </a:lnTo>
                  <a:cubicBezTo>
                    <a:pt x="0" y="606"/>
                    <a:pt x="115" y="1364"/>
                    <a:pt x="615" y="1364"/>
                  </a:cubicBezTo>
                  <a:cubicBezTo>
                    <a:pt x="634" y="1364"/>
                    <a:pt x="653" y="1363"/>
                    <a:pt x="672" y="1361"/>
                  </a:cubicBezTo>
                  <a:lnTo>
                    <a:pt x="3267" y="885"/>
                  </a:lnTo>
                  <a:cubicBezTo>
                    <a:pt x="3796" y="758"/>
                    <a:pt x="3670" y="0"/>
                    <a:pt x="316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0" name="Google Shape;2380;p13"/>
            <p:cNvSpPr/>
            <p:nvPr/>
          </p:nvSpPr>
          <p:spPr>
            <a:xfrm>
              <a:off x="8287157" y="708297"/>
              <a:ext cx="250396" cy="224721"/>
            </a:xfrm>
            <a:custGeom>
              <a:rect b="b" l="l" r="r" t="t"/>
              <a:pathLst>
                <a:path extrusionOk="0" h="6967" w="7763">
                  <a:moveTo>
                    <a:pt x="3922" y="1"/>
                  </a:moveTo>
                  <a:cubicBezTo>
                    <a:pt x="2892" y="1"/>
                    <a:pt x="1881" y="465"/>
                    <a:pt x="1215" y="1338"/>
                  </a:cubicBezTo>
                  <a:lnTo>
                    <a:pt x="6953" y="4969"/>
                  </a:lnTo>
                  <a:cubicBezTo>
                    <a:pt x="7763" y="3398"/>
                    <a:pt x="7239" y="1469"/>
                    <a:pt x="5751" y="528"/>
                  </a:cubicBezTo>
                  <a:cubicBezTo>
                    <a:pt x="5183" y="173"/>
                    <a:pt x="4549" y="1"/>
                    <a:pt x="3922" y="1"/>
                  </a:cubicBezTo>
                  <a:close/>
                  <a:moveTo>
                    <a:pt x="810" y="1993"/>
                  </a:moveTo>
                  <a:cubicBezTo>
                    <a:pt x="0" y="3553"/>
                    <a:pt x="512" y="5493"/>
                    <a:pt x="2012" y="6434"/>
                  </a:cubicBezTo>
                  <a:cubicBezTo>
                    <a:pt x="2578" y="6793"/>
                    <a:pt x="3210" y="6966"/>
                    <a:pt x="3835" y="6966"/>
                  </a:cubicBezTo>
                  <a:cubicBezTo>
                    <a:pt x="4867" y="6966"/>
                    <a:pt x="5881" y="6495"/>
                    <a:pt x="6549" y="5612"/>
                  </a:cubicBezTo>
                  <a:lnTo>
                    <a:pt x="810" y="1993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1" name="Google Shape;2381;p13"/>
            <p:cNvSpPr/>
            <p:nvPr/>
          </p:nvSpPr>
          <p:spPr>
            <a:xfrm>
              <a:off x="8756435" y="226472"/>
              <a:ext cx="195885" cy="181918"/>
            </a:xfrm>
            <a:custGeom>
              <a:rect b="b" l="l" r="r" t="t"/>
              <a:pathLst>
                <a:path extrusionOk="0" h="5640" w="6073">
                  <a:moveTo>
                    <a:pt x="3596" y="0"/>
                  </a:moveTo>
                  <a:lnTo>
                    <a:pt x="1203" y="1631"/>
                  </a:lnTo>
                  <a:cubicBezTo>
                    <a:pt x="251" y="2286"/>
                    <a:pt x="1" y="3596"/>
                    <a:pt x="655" y="4560"/>
                  </a:cubicBezTo>
                  <a:lnTo>
                    <a:pt x="763" y="4715"/>
                  </a:lnTo>
                  <a:cubicBezTo>
                    <a:pt x="1163" y="5316"/>
                    <a:pt x="1827" y="5640"/>
                    <a:pt x="2502" y="5640"/>
                  </a:cubicBezTo>
                  <a:cubicBezTo>
                    <a:pt x="2909" y="5640"/>
                    <a:pt x="3321" y="5521"/>
                    <a:pt x="3680" y="5275"/>
                  </a:cubicBezTo>
                  <a:lnTo>
                    <a:pt x="6073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2" name="Google Shape;2382;p13"/>
            <p:cNvSpPr/>
            <p:nvPr/>
          </p:nvSpPr>
          <p:spPr>
            <a:xfrm>
              <a:off x="8888938" y="151317"/>
              <a:ext cx="196272" cy="181950"/>
            </a:xfrm>
            <a:custGeom>
              <a:rect b="b" l="l" r="r" t="t"/>
              <a:pathLst>
                <a:path extrusionOk="0" h="5641" w="6085">
                  <a:moveTo>
                    <a:pt x="3574" y="1"/>
                  </a:moveTo>
                  <a:cubicBezTo>
                    <a:pt x="3167" y="1"/>
                    <a:pt x="2757" y="119"/>
                    <a:pt x="2393" y="366"/>
                  </a:cubicBezTo>
                  <a:lnTo>
                    <a:pt x="0" y="1997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4" y="3354"/>
                    <a:pt x="6084" y="2044"/>
                    <a:pt x="5429" y="1080"/>
                  </a:cubicBezTo>
                  <a:lnTo>
                    <a:pt x="5322" y="925"/>
                  </a:lnTo>
                  <a:cubicBezTo>
                    <a:pt x="4907" y="324"/>
                    <a:pt x="4246" y="1"/>
                    <a:pt x="357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3" name="Google Shape;2383;p13"/>
            <p:cNvSpPr/>
            <p:nvPr/>
          </p:nvSpPr>
          <p:spPr>
            <a:xfrm>
              <a:off x="8698827" y="602242"/>
              <a:ext cx="346064" cy="344032"/>
            </a:xfrm>
            <a:custGeom>
              <a:rect b="b" l="l" r="r" t="t"/>
              <a:pathLst>
                <a:path extrusionOk="0" h="10666" w="10729">
                  <a:moveTo>
                    <a:pt x="4999" y="1"/>
                  </a:moveTo>
                  <a:cubicBezTo>
                    <a:pt x="4821" y="1"/>
                    <a:pt x="4665" y="136"/>
                    <a:pt x="4644" y="328"/>
                  </a:cubicBezTo>
                  <a:lnTo>
                    <a:pt x="4192" y="3805"/>
                  </a:lnTo>
                  <a:lnTo>
                    <a:pt x="703" y="3340"/>
                  </a:lnTo>
                  <a:cubicBezTo>
                    <a:pt x="688" y="3338"/>
                    <a:pt x="673" y="3338"/>
                    <a:pt x="659" y="3338"/>
                  </a:cubicBezTo>
                  <a:cubicBezTo>
                    <a:pt x="474" y="3338"/>
                    <a:pt x="308" y="3474"/>
                    <a:pt x="286" y="3662"/>
                  </a:cubicBezTo>
                  <a:lnTo>
                    <a:pt x="24" y="5638"/>
                  </a:lnTo>
                  <a:cubicBezTo>
                    <a:pt x="1" y="5840"/>
                    <a:pt x="143" y="6031"/>
                    <a:pt x="346" y="6055"/>
                  </a:cubicBezTo>
                  <a:lnTo>
                    <a:pt x="346" y="6043"/>
                  </a:lnTo>
                  <a:lnTo>
                    <a:pt x="3822" y="6507"/>
                  </a:lnTo>
                  <a:lnTo>
                    <a:pt x="3370" y="9984"/>
                  </a:lnTo>
                  <a:cubicBezTo>
                    <a:pt x="3334" y="10186"/>
                    <a:pt x="3477" y="10377"/>
                    <a:pt x="3692" y="10401"/>
                  </a:cubicBezTo>
                  <a:lnTo>
                    <a:pt x="5656" y="10663"/>
                  </a:lnTo>
                  <a:cubicBezTo>
                    <a:pt x="5671" y="10664"/>
                    <a:pt x="5686" y="10665"/>
                    <a:pt x="5700" y="10665"/>
                  </a:cubicBezTo>
                  <a:cubicBezTo>
                    <a:pt x="5885" y="10665"/>
                    <a:pt x="6051" y="10529"/>
                    <a:pt x="6073" y="10341"/>
                  </a:cubicBezTo>
                  <a:lnTo>
                    <a:pt x="6537" y="6864"/>
                  </a:lnTo>
                  <a:lnTo>
                    <a:pt x="10026" y="7329"/>
                  </a:lnTo>
                  <a:cubicBezTo>
                    <a:pt x="10040" y="7331"/>
                    <a:pt x="10055" y="7331"/>
                    <a:pt x="10070" y="7331"/>
                  </a:cubicBezTo>
                  <a:cubicBezTo>
                    <a:pt x="10253" y="7331"/>
                    <a:pt x="10409" y="7195"/>
                    <a:pt x="10442" y="7007"/>
                  </a:cubicBezTo>
                  <a:lnTo>
                    <a:pt x="10704" y="5031"/>
                  </a:lnTo>
                  <a:cubicBezTo>
                    <a:pt x="10728" y="4828"/>
                    <a:pt x="10585" y="4638"/>
                    <a:pt x="10383" y="4614"/>
                  </a:cubicBezTo>
                  <a:lnTo>
                    <a:pt x="6894" y="4150"/>
                  </a:lnTo>
                  <a:lnTo>
                    <a:pt x="7359" y="673"/>
                  </a:lnTo>
                  <a:cubicBezTo>
                    <a:pt x="7382" y="471"/>
                    <a:pt x="7240" y="280"/>
                    <a:pt x="7037" y="256"/>
                  </a:cubicBezTo>
                  <a:lnTo>
                    <a:pt x="5061" y="6"/>
                  </a:lnTo>
                  <a:cubicBezTo>
                    <a:pt x="5040" y="3"/>
                    <a:pt x="5019" y="1"/>
                    <a:pt x="499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4" name="Google Shape;2384;p13"/>
            <p:cNvSpPr/>
            <p:nvPr/>
          </p:nvSpPr>
          <p:spPr>
            <a:xfrm>
              <a:off x="8256031" y="1123935"/>
              <a:ext cx="349902" cy="435572"/>
            </a:xfrm>
            <a:custGeom>
              <a:rect b="b" l="l" r="r" t="t"/>
              <a:pathLst>
                <a:path extrusionOk="0" h="13504" w="10848">
                  <a:moveTo>
                    <a:pt x="4160" y="409"/>
                  </a:moveTo>
                  <a:cubicBezTo>
                    <a:pt x="4450" y="409"/>
                    <a:pt x="4735" y="584"/>
                    <a:pt x="4787" y="977"/>
                  </a:cubicBezTo>
                  <a:cubicBezTo>
                    <a:pt x="4823" y="1168"/>
                    <a:pt x="4763" y="1370"/>
                    <a:pt x="4632" y="1513"/>
                  </a:cubicBezTo>
                  <a:lnTo>
                    <a:pt x="3846" y="1668"/>
                  </a:lnTo>
                  <a:cubicBezTo>
                    <a:pt x="3668" y="1573"/>
                    <a:pt x="3549" y="1406"/>
                    <a:pt x="3513" y="1204"/>
                  </a:cubicBezTo>
                  <a:cubicBezTo>
                    <a:pt x="3399" y="705"/>
                    <a:pt x="3783" y="409"/>
                    <a:pt x="4160" y="409"/>
                  </a:cubicBezTo>
                  <a:close/>
                  <a:moveTo>
                    <a:pt x="7868" y="2729"/>
                  </a:moveTo>
                  <a:cubicBezTo>
                    <a:pt x="8126" y="2729"/>
                    <a:pt x="8354" y="2918"/>
                    <a:pt x="8406" y="3180"/>
                  </a:cubicBezTo>
                  <a:lnTo>
                    <a:pt x="9788" y="10741"/>
                  </a:lnTo>
                  <a:cubicBezTo>
                    <a:pt x="9847" y="11038"/>
                    <a:pt x="9645" y="11324"/>
                    <a:pt x="9347" y="11372"/>
                  </a:cubicBezTo>
                  <a:lnTo>
                    <a:pt x="3072" y="12515"/>
                  </a:lnTo>
                  <a:cubicBezTo>
                    <a:pt x="3037" y="12522"/>
                    <a:pt x="3003" y="12525"/>
                    <a:pt x="2968" y="12525"/>
                  </a:cubicBezTo>
                  <a:cubicBezTo>
                    <a:pt x="2713" y="12525"/>
                    <a:pt x="2494" y="12337"/>
                    <a:pt x="2441" y="12074"/>
                  </a:cubicBezTo>
                  <a:lnTo>
                    <a:pt x="1072" y="4514"/>
                  </a:lnTo>
                  <a:cubicBezTo>
                    <a:pt x="1013" y="4216"/>
                    <a:pt x="1215" y="3930"/>
                    <a:pt x="1513" y="3883"/>
                  </a:cubicBezTo>
                  <a:lnTo>
                    <a:pt x="2263" y="3740"/>
                  </a:lnTo>
                  <a:cubicBezTo>
                    <a:pt x="2295" y="3955"/>
                    <a:pt x="2483" y="4102"/>
                    <a:pt x="2695" y="4102"/>
                  </a:cubicBezTo>
                  <a:cubicBezTo>
                    <a:pt x="2717" y="4102"/>
                    <a:pt x="2740" y="4100"/>
                    <a:pt x="2763" y="4097"/>
                  </a:cubicBezTo>
                  <a:lnTo>
                    <a:pt x="6680" y="3382"/>
                  </a:lnTo>
                  <a:cubicBezTo>
                    <a:pt x="6906" y="3335"/>
                    <a:pt x="7073" y="3109"/>
                    <a:pt x="7025" y="2870"/>
                  </a:cubicBezTo>
                  <a:lnTo>
                    <a:pt x="7764" y="2740"/>
                  </a:lnTo>
                  <a:cubicBezTo>
                    <a:pt x="7799" y="2732"/>
                    <a:pt x="7834" y="2729"/>
                    <a:pt x="7868" y="2729"/>
                  </a:cubicBezTo>
                  <a:close/>
                  <a:moveTo>
                    <a:pt x="4149" y="1"/>
                  </a:moveTo>
                  <a:cubicBezTo>
                    <a:pt x="4001" y="1"/>
                    <a:pt x="3850" y="31"/>
                    <a:pt x="3704" y="96"/>
                  </a:cubicBezTo>
                  <a:cubicBezTo>
                    <a:pt x="3061" y="382"/>
                    <a:pt x="2858" y="1204"/>
                    <a:pt x="3299" y="1763"/>
                  </a:cubicBezTo>
                  <a:lnTo>
                    <a:pt x="2513" y="1906"/>
                  </a:lnTo>
                  <a:cubicBezTo>
                    <a:pt x="2203" y="1966"/>
                    <a:pt x="1989" y="2275"/>
                    <a:pt x="2049" y="2597"/>
                  </a:cubicBezTo>
                  <a:lnTo>
                    <a:pt x="2096" y="2870"/>
                  </a:lnTo>
                  <a:lnTo>
                    <a:pt x="810" y="3109"/>
                  </a:lnTo>
                  <a:cubicBezTo>
                    <a:pt x="322" y="3192"/>
                    <a:pt x="1" y="3656"/>
                    <a:pt x="96" y="4144"/>
                  </a:cubicBezTo>
                  <a:lnTo>
                    <a:pt x="1668" y="12765"/>
                  </a:lnTo>
                  <a:cubicBezTo>
                    <a:pt x="1753" y="13201"/>
                    <a:pt x="2123" y="13504"/>
                    <a:pt x="2549" y="13504"/>
                  </a:cubicBezTo>
                  <a:cubicBezTo>
                    <a:pt x="2600" y="13504"/>
                    <a:pt x="2652" y="13500"/>
                    <a:pt x="2703" y="13491"/>
                  </a:cubicBezTo>
                  <a:lnTo>
                    <a:pt x="10038" y="12145"/>
                  </a:lnTo>
                  <a:cubicBezTo>
                    <a:pt x="10526" y="12062"/>
                    <a:pt x="10847" y="11598"/>
                    <a:pt x="10752" y="11110"/>
                  </a:cubicBezTo>
                  <a:lnTo>
                    <a:pt x="9180" y="2478"/>
                  </a:lnTo>
                  <a:cubicBezTo>
                    <a:pt x="9107" y="2047"/>
                    <a:pt x="8737" y="1746"/>
                    <a:pt x="8316" y="1746"/>
                  </a:cubicBezTo>
                  <a:cubicBezTo>
                    <a:pt x="8260" y="1746"/>
                    <a:pt x="8202" y="1752"/>
                    <a:pt x="8145" y="1763"/>
                  </a:cubicBezTo>
                  <a:lnTo>
                    <a:pt x="6871" y="1989"/>
                  </a:lnTo>
                  <a:lnTo>
                    <a:pt x="6811" y="1716"/>
                  </a:lnTo>
                  <a:cubicBezTo>
                    <a:pt x="6757" y="1426"/>
                    <a:pt x="6510" y="1232"/>
                    <a:pt x="6226" y="1232"/>
                  </a:cubicBezTo>
                  <a:cubicBezTo>
                    <a:pt x="6195" y="1232"/>
                    <a:pt x="6164" y="1235"/>
                    <a:pt x="6132" y="1239"/>
                  </a:cubicBezTo>
                  <a:lnTo>
                    <a:pt x="5180" y="1418"/>
                  </a:lnTo>
                  <a:cubicBezTo>
                    <a:pt x="5239" y="1239"/>
                    <a:pt x="5251" y="1061"/>
                    <a:pt x="5216" y="894"/>
                  </a:cubicBezTo>
                  <a:cubicBezTo>
                    <a:pt x="5114" y="352"/>
                    <a:pt x="4651" y="1"/>
                    <a:pt x="414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5" name="Google Shape;2385;p13"/>
            <p:cNvSpPr/>
            <p:nvPr/>
          </p:nvSpPr>
          <p:spPr>
            <a:xfrm>
              <a:off x="8318251" y="1280275"/>
              <a:ext cx="60156" cy="49866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0" y="1"/>
                    <a:pt x="926" y="4"/>
                    <a:pt x="882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4" y="1545"/>
                    <a:pt x="1864" y="1142"/>
                    <a:pt x="1775" y="631"/>
                  </a:cubicBezTo>
                  <a:cubicBezTo>
                    <a:pt x="1700" y="259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6" name="Google Shape;2386;p13"/>
            <p:cNvSpPr/>
            <p:nvPr/>
          </p:nvSpPr>
          <p:spPr>
            <a:xfrm>
              <a:off x="8386373" y="1265566"/>
              <a:ext cx="125214" cy="43931"/>
            </a:xfrm>
            <a:custGeom>
              <a:rect b="b" l="l" r="r" t="t"/>
              <a:pathLst>
                <a:path extrusionOk="0" h="1362" w="3882">
                  <a:moveTo>
                    <a:pt x="3273" y="1"/>
                  </a:moveTo>
                  <a:cubicBezTo>
                    <a:pt x="3234" y="1"/>
                    <a:pt x="3194" y="5"/>
                    <a:pt x="3151" y="15"/>
                  </a:cubicBezTo>
                  <a:lnTo>
                    <a:pt x="555" y="492"/>
                  </a:lnTo>
                  <a:cubicBezTo>
                    <a:pt x="0" y="569"/>
                    <a:pt x="108" y="1362"/>
                    <a:pt x="598" y="1362"/>
                  </a:cubicBezTo>
                  <a:cubicBezTo>
                    <a:pt x="634" y="1362"/>
                    <a:pt x="671" y="1358"/>
                    <a:pt x="710" y="1349"/>
                  </a:cubicBezTo>
                  <a:lnTo>
                    <a:pt x="3306" y="873"/>
                  </a:lnTo>
                  <a:cubicBezTo>
                    <a:pt x="3881" y="817"/>
                    <a:pt x="3778" y="1"/>
                    <a:pt x="327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7" name="Google Shape;2387;p13"/>
            <p:cNvSpPr/>
            <p:nvPr/>
          </p:nvSpPr>
          <p:spPr>
            <a:xfrm>
              <a:off x="8330927" y="1349784"/>
              <a:ext cx="60156" cy="49866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8" y="1545"/>
                  </a:cubicBezTo>
                  <a:cubicBezTo>
                    <a:pt x="1455" y="1545"/>
                    <a:pt x="1864" y="1145"/>
                    <a:pt x="1774" y="643"/>
                  </a:cubicBezTo>
                  <a:cubicBezTo>
                    <a:pt x="1700" y="260"/>
                    <a:pt x="1378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8" name="Google Shape;2388;p13"/>
            <p:cNvSpPr/>
            <p:nvPr/>
          </p:nvSpPr>
          <p:spPr>
            <a:xfrm>
              <a:off x="8400533" y="1335140"/>
              <a:ext cx="121279" cy="43544"/>
            </a:xfrm>
            <a:custGeom>
              <a:rect b="b" l="l" r="r" t="t"/>
              <a:pathLst>
                <a:path extrusionOk="0" h="1350" w="3760">
                  <a:moveTo>
                    <a:pt x="3129" y="0"/>
                  </a:moveTo>
                  <a:cubicBezTo>
                    <a:pt x="3117" y="0"/>
                    <a:pt x="3105" y="1"/>
                    <a:pt x="3093" y="2"/>
                  </a:cubicBezTo>
                  <a:lnTo>
                    <a:pt x="497" y="478"/>
                  </a:lnTo>
                  <a:cubicBezTo>
                    <a:pt x="1" y="628"/>
                    <a:pt x="120" y="1349"/>
                    <a:pt x="617" y="1349"/>
                  </a:cubicBezTo>
                  <a:cubicBezTo>
                    <a:pt x="632" y="1349"/>
                    <a:pt x="648" y="1348"/>
                    <a:pt x="664" y="1347"/>
                  </a:cubicBezTo>
                  <a:lnTo>
                    <a:pt x="3260" y="883"/>
                  </a:lnTo>
                  <a:cubicBezTo>
                    <a:pt x="3760" y="731"/>
                    <a:pt x="3635" y="0"/>
                    <a:pt x="312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9" name="Google Shape;2389;p13"/>
            <p:cNvSpPr/>
            <p:nvPr/>
          </p:nvSpPr>
          <p:spPr>
            <a:xfrm>
              <a:off x="8344377" y="1424293"/>
              <a:ext cx="60123" cy="49834"/>
            </a:xfrm>
            <a:custGeom>
              <a:rect b="b" l="l" r="r" t="t"/>
              <a:pathLst>
                <a:path extrusionOk="0" h="1545" w="1864">
                  <a:moveTo>
                    <a:pt x="1014" y="0"/>
                  </a:moveTo>
                  <a:cubicBezTo>
                    <a:pt x="970" y="0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8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0" name="Google Shape;2390;p13"/>
            <p:cNvSpPr/>
            <p:nvPr/>
          </p:nvSpPr>
          <p:spPr>
            <a:xfrm>
              <a:off x="8413983" y="1409585"/>
              <a:ext cx="121440" cy="43577"/>
            </a:xfrm>
            <a:custGeom>
              <a:rect b="b" l="l" r="r" t="t"/>
              <a:pathLst>
                <a:path extrusionOk="0" h="1351" w="3765">
                  <a:moveTo>
                    <a:pt x="3162" y="0"/>
                  </a:moveTo>
                  <a:cubicBezTo>
                    <a:pt x="3143" y="0"/>
                    <a:pt x="3124" y="1"/>
                    <a:pt x="3105" y="3"/>
                  </a:cubicBezTo>
                  <a:lnTo>
                    <a:pt x="509" y="468"/>
                  </a:lnTo>
                  <a:cubicBezTo>
                    <a:pt x="1" y="606"/>
                    <a:pt x="120" y="1351"/>
                    <a:pt x="618" y="1351"/>
                  </a:cubicBezTo>
                  <a:cubicBezTo>
                    <a:pt x="633" y="1351"/>
                    <a:pt x="648" y="1350"/>
                    <a:pt x="664" y="1349"/>
                  </a:cubicBezTo>
                  <a:lnTo>
                    <a:pt x="3259" y="872"/>
                  </a:lnTo>
                  <a:cubicBezTo>
                    <a:pt x="3764" y="735"/>
                    <a:pt x="3650" y="0"/>
                    <a:pt x="316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1" name="Google Shape;2391;p13"/>
            <p:cNvSpPr/>
            <p:nvPr/>
          </p:nvSpPr>
          <p:spPr>
            <a:xfrm>
              <a:off x="8288286" y="1733038"/>
              <a:ext cx="249267" cy="224043"/>
            </a:xfrm>
            <a:custGeom>
              <a:rect b="b" l="l" r="r" t="t"/>
              <a:pathLst>
                <a:path extrusionOk="0" h="6946" w="7728">
                  <a:moveTo>
                    <a:pt x="3899" y="0"/>
                  </a:moveTo>
                  <a:cubicBezTo>
                    <a:pt x="2865" y="0"/>
                    <a:pt x="1848" y="469"/>
                    <a:pt x="1180" y="1346"/>
                  </a:cubicBezTo>
                  <a:lnTo>
                    <a:pt x="6918" y="4965"/>
                  </a:lnTo>
                  <a:cubicBezTo>
                    <a:pt x="7728" y="3394"/>
                    <a:pt x="7204" y="1465"/>
                    <a:pt x="5716" y="524"/>
                  </a:cubicBezTo>
                  <a:cubicBezTo>
                    <a:pt x="5152" y="171"/>
                    <a:pt x="4522" y="0"/>
                    <a:pt x="3899" y="0"/>
                  </a:cubicBezTo>
                  <a:close/>
                  <a:moveTo>
                    <a:pt x="775" y="1989"/>
                  </a:moveTo>
                  <a:lnTo>
                    <a:pt x="775" y="1989"/>
                  </a:lnTo>
                  <a:cubicBezTo>
                    <a:pt x="1" y="3548"/>
                    <a:pt x="489" y="5477"/>
                    <a:pt x="1953" y="6418"/>
                  </a:cubicBezTo>
                  <a:cubicBezTo>
                    <a:pt x="2521" y="6774"/>
                    <a:pt x="3157" y="6945"/>
                    <a:pt x="3786" y="6945"/>
                  </a:cubicBezTo>
                  <a:cubicBezTo>
                    <a:pt x="4821" y="6945"/>
                    <a:pt x="5840" y="6482"/>
                    <a:pt x="6514" y="5608"/>
                  </a:cubicBezTo>
                  <a:lnTo>
                    <a:pt x="775" y="1989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2" name="Google Shape;2392;p13"/>
            <p:cNvSpPr/>
            <p:nvPr/>
          </p:nvSpPr>
          <p:spPr>
            <a:xfrm>
              <a:off x="8756435" y="1251439"/>
              <a:ext cx="195885" cy="181563"/>
            </a:xfrm>
            <a:custGeom>
              <a:rect b="b" l="l" r="r" t="t"/>
              <a:pathLst>
                <a:path extrusionOk="0" h="5629" w="6073">
                  <a:moveTo>
                    <a:pt x="3596" y="1"/>
                  </a:moveTo>
                  <a:lnTo>
                    <a:pt x="1203" y="1620"/>
                  </a:lnTo>
                  <a:cubicBezTo>
                    <a:pt x="239" y="2275"/>
                    <a:pt x="1" y="3585"/>
                    <a:pt x="655" y="4549"/>
                  </a:cubicBezTo>
                  <a:lnTo>
                    <a:pt x="763" y="4704"/>
                  </a:lnTo>
                  <a:cubicBezTo>
                    <a:pt x="1171" y="5305"/>
                    <a:pt x="1833" y="5629"/>
                    <a:pt x="2505" y="5629"/>
                  </a:cubicBezTo>
                  <a:cubicBezTo>
                    <a:pt x="2911" y="5629"/>
                    <a:pt x="3321" y="5510"/>
                    <a:pt x="3680" y="5264"/>
                  </a:cubicBezTo>
                  <a:lnTo>
                    <a:pt x="6073" y="3644"/>
                  </a:lnTo>
                  <a:lnTo>
                    <a:pt x="3596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3" name="Google Shape;2393;p13"/>
            <p:cNvSpPr/>
            <p:nvPr/>
          </p:nvSpPr>
          <p:spPr>
            <a:xfrm>
              <a:off x="8888938" y="1176188"/>
              <a:ext cx="195885" cy="181660"/>
            </a:xfrm>
            <a:custGeom>
              <a:rect b="b" l="l" r="r" t="t"/>
              <a:pathLst>
                <a:path extrusionOk="0" h="5632" w="6073">
                  <a:moveTo>
                    <a:pt x="3588" y="1"/>
                  </a:moveTo>
                  <a:cubicBezTo>
                    <a:pt x="3176" y="1"/>
                    <a:pt x="2760" y="120"/>
                    <a:pt x="2393" y="369"/>
                  </a:cubicBezTo>
                  <a:lnTo>
                    <a:pt x="0" y="1989"/>
                  </a:lnTo>
                  <a:lnTo>
                    <a:pt x="2477" y="5632"/>
                  </a:lnTo>
                  <a:lnTo>
                    <a:pt x="4870" y="4001"/>
                  </a:lnTo>
                  <a:cubicBezTo>
                    <a:pt x="5834" y="3346"/>
                    <a:pt x="6072" y="2036"/>
                    <a:pt x="5429" y="1072"/>
                  </a:cubicBezTo>
                  <a:lnTo>
                    <a:pt x="5429" y="1072"/>
                  </a:lnTo>
                  <a:lnTo>
                    <a:pt x="5429" y="1084"/>
                  </a:lnTo>
                  <a:lnTo>
                    <a:pt x="5322" y="917"/>
                  </a:lnTo>
                  <a:cubicBezTo>
                    <a:pt x="4916" y="319"/>
                    <a:pt x="4259" y="1"/>
                    <a:pt x="358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4" name="Google Shape;2394;p13"/>
            <p:cNvSpPr/>
            <p:nvPr/>
          </p:nvSpPr>
          <p:spPr>
            <a:xfrm>
              <a:off x="8698827" y="1626855"/>
              <a:ext cx="346064" cy="344096"/>
            </a:xfrm>
            <a:custGeom>
              <a:rect b="b" l="l" r="r" t="t"/>
              <a:pathLst>
                <a:path extrusionOk="0" h="10668" w="10729">
                  <a:moveTo>
                    <a:pt x="4998" y="1"/>
                  </a:moveTo>
                  <a:cubicBezTo>
                    <a:pt x="4821" y="1"/>
                    <a:pt x="4665" y="134"/>
                    <a:pt x="4644" y="316"/>
                  </a:cubicBezTo>
                  <a:lnTo>
                    <a:pt x="4192" y="3804"/>
                  </a:lnTo>
                  <a:lnTo>
                    <a:pt x="703" y="3340"/>
                  </a:lnTo>
                  <a:cubicBezTo>
                    <a:pt x="688" y="3338"/>
                    <a:pt x="673" y="3337"/>
                    <a:pt x="659" y="3337"/>
                  </a:cubicBezTo>
                  <a:cubicBezTo>
                    <a:pt x="474" y="3337"/>
                    <a:pt x="308" y="3474"/>
                    <a:pt x="286" y="3661"/>
                  </a:cubicBezTo>
                  <a:lnTo>
                    <a:pt x="24" y="5638"/>
                  </a:lnTo>
                  <a:cubicBezTo>
                    <a:pt x="1" y="5840"/>
                    <a:pt x="143" y="6031"/>
                    <a:pt x="346" y="6055"/>
                  </a:cubicBezTo>
                  <a:lnTo>
                    <a:pt x="346" y="6043"/>
                  </a:lnTo>
                  <a:lnTo>
                    <a:pt x="3822" y="6507"/>
                  </a:lnTo>
                  <a:lnTo>
                    <a:pt x="3370" y="9984"/>
                  </a:lnTo>
                  <a:cubicBezTo>
                    <a:pt x="3334" y="10186"/>
                    <a:pt x="3477" y="10377"/>
                    <a:pt x="3692" y="10400"/>
                  </a:cubicBezTo>
                  <a:lnTo>
                    <a:pt x="5656" y="10662"/>
                  </a:lnTo>
                  <a:cubicBezTo>
                    <a:pt x="5677" y="10666"/>
                    <a:pt x="5698" y="10668"/>
                    <a:pt x="5718" y="10668"/>
                  </a:cubicBezTo>
                  <a:cubicBezTo>
                    <a:pt x="5896" y="10668"/>
                    <a:pt x="6051" y="10533"/>
                    <a:pt x="6073" y="10341"/>
                  </a:cubicBezTo>
                  <a:lnTo>
                    <a:pt x="6537" y="6864"/>
                  </a:lnTo>
                  <a:lnTo>
                    <a:pt x="10014" y="7329"/>
                  </a:lnTo>
                  <a:cubicBezTo>
                    <a:pt x="10029" y="7330"/>
                    <a:pt x="10043" y="7331"/>
                    <a:pt x="10058" y="7331"/>
                  </a:cubicBezTo>
                  <a:cubicBezTo>
                    <a:pt x="10243" y="7331"/>
                    <a:pt x="10409" y="7195"/>
                    <a:pt x="10442" y="7007"/>
                  </a:cubicBezTo>
                  <a:lnTo>
                    <a:pt x="10692" y="5031"/>
                  </a:lnTo>
                  <a:cubicBezTo>
                    <a:pt x="10728" y="4828"/>
                    <a:pt x="10585" y="4638"/>
                    <a:pt x="10371" y="4614"/>
                  </a:cubicBezTo>
                  <a:lnTo>
                    <a:pt x="6894" y="4150"/>
                  </a:lnTo>
                  <a:lnTo>
                    <a:pt x="7359" y="685"/>
                  </a:lnTo>
                  <a:cubicBezTo>
                    <a:pt x="7382" y="471"/>
                    <a:pt x="7240" y="292"/>
                    <a:pt x="7037" y="256"/>
                  </a:cubicBezTo>
                  <a:lnTo>
                    <a:pt x="5061" y="6"/>
                  </a:lnTo>
                  <a:cubicBezTo>
                    <a:pt x="5040" y="3"/>
                    <a:pt x="5019" y="1"/>
                    <a:pt x="499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5" name="Google Shape;2395;p13"/>
            <p:cNvSpPr/>
            <p:nvPr/>
          </p:nvSpPr>
          <p:spPr>
            <a:xfrm>
              <a:off x="8256418" y="2147999"/>
              <a:ext cx="349515" cy="435765"/>
            </a:xfrm>
            <a:custGeom>
              <a:rect b="b" l="l" r="r" t="t"/>
              <a:pathLst>
                <a:path extrusionOk="0" h="13510" w="10836">
                  <a:moveTo>
                    <a:pt x="4138" y="431"/>
                  </a:moveTo>
                  <a:cubicBezTo>
                    <a:pt x="4427" y="431"/>
                    <a:pt x="4711" y="605"/>
                    <a:pt x="4763" y="994"/>
                  </a:cubicBezTo>
                  <a:cubicBezTo>
                    <a:pt x="4799" y="1185"/>
                    <a:pt x="4751" y="1387"/>
                    <a:pt x="4620" y="1530"/>
                  </a:cubicBezTo>
                  <a:lnTo>
                    <a:pt x="3822" y="1685"/>
                  </a:lnTo>
                  <a:cubicBezTo>
                    <a:pt x="3656" y="1590"/>
                    <a:pt x="3537" y="1423"/>
                    <a:pt x="3501" y="1232"/>
                  </a:cubicBezTo>
                  <a:lnTo>
                    <a:pt x="3501" y="1220"/>
                  </a:lnTo>
                  <a:cubicBezTo>
                    <a:pt x="3387" y="723"/>
                    <a:pt x="3765" y="431"/>
                    <a:pt x="4138" y="431"/>
                  </a:cubicBezTo>
                  <a:close/>
                  <a:moveTo>
                    <a:pt x="7844" y="2734"/>
                  </a:moveTo>
                  <a:cubicBezTo>
                    <a:pt x="8102" y="2734"/>
                    <a:pt x="8330" y="2922"/>
                    <a:pt x="8383" y="3185"/>
                  </a:cubicBezTo>
                  <a:lnTo>
                    <a:pt x="9776" y="10757"/>
                  </a:lnTo>
                  <a:cubicBezTo>
                    <a:pt x="9823" y="11055"/>
                    <a:pt x="9621" y="11341"/>
                    <a:pt x="9323" y="11388"/>
                  </a:cubicBezTo>
                  <a:lnTo>
                    <a:pt x="3060" y="12531"/>
                  </a:lnTo>
                  <a:cubicBezTo>
                    <a:pt x="3025" y="12538"/>
                    <a:pt x="2990" y="12542"/>
                    <a:pt x="2956" y="12542"/>
                  </a:cubicBezTo>
                  <a:cubicBezTo>
                    <a:pt x="2699" y="12542"/>
                    <a:pt x="2471" y="12353"/>
                    <a:pt x="2429" y="12091"/>
                  </a:cubicBezTo>
                  <a:lnTo>
                    <a:pt x="1048" y="4518"/>
                  </a:lnTo>
                  <a:cubicBezTo>
                    <a:pt x="989" y="4221"/>
                    <a:pt x="1191" y="3935"/>
                    <a:pt x="1489" y="3887"/>
                  </a:cubicBezTo>
                  <a:lnTo>
                    <a:pt x="2239" y="3745"/>
                  </a:lnTo>
                  <a:cubicBezTo>
                    <a:pt x="2271" y="3955"/>
                    <a:pt x="2451" y="4110"/>
                    <a:pt x="2657" y="4110"/>
                  </a:cubicBezTo>
                  <a:cubicBezTo>
                    <a:pt x="2684" y="4110"/>
                    <a:pt x="2711" y="4107"/>
                    <a:pt x="2739" y="4102"/>
                  </a:cubicBezTo>
                  <a:lnTo>
                    <a:pt x="6656" y="3387"/>
                  </a:lnTo>
                  <a:cubicBezTo>
                    <a:pt x="6882" y="3340"/>
                    <a:pt x="7049" y="3114"/>
                    <a:pt x="7001" y="2875"/>
                  </a:cubicBezTo>
                  <a:lnTo>
                    <a:pt x="7740" y="2744"/>
                  </a:lnTo>
                  <a:cubicBezTo>
                    <a:pt x="7775" y="2737"/>
                    <a:pt x="7810" y="2734"/>
                    <a:pt x="7844" y="2734"/>
                  </a:cubicBezTo>
                  <a:close/>
                  <a:moveTo>
                    <a:pt x="4134" y="1"/>
                  </a:moveTo>
                  <a:cubicBezTo>
                    <a:pt x="4070" y="1"/>
                    <a:pt x="4006" y="6"/>
                    <a:pt x="3942" y="18"/>
                  </a:cubicBezTo>
                  <a:cubicBezTo>
                    <a:pt x="3334" y="125"/>
                    <a:pt x="2941" y="708"/>
                    <a:pt x="3072" y="1304"/>
                  </a:cubicBezTo>
                  <a:cubicBezTo>
                    <a:pt x="3096" y="1470"/>
                    <a:pt x="3168" y="1637"/>
                    <a:pt x="3287" y="1780"/>
                  </a:cubicBezTo>
                  <a:lnTo>
                    <a:pt x="2501" y="1923"/>
                  </a:lnTo>
                  <a:cubicBezTo>
                    <a:pt x="2191" y="1982"/>
                    <a:pt x="1977" y="2280"/>
                    <a:pt x="2037" y="2602"/>
                  </a:cubicBezTo>
                  <a:lnTo>
                    <a:pt x="2084" y="2887"/>
                  </a:lnTo>
                  <a:lnTo>
                    <a:pt x="798" y="3114"/>
                  </a:lnTo>
                  <a:cubicBezTo>
                    <a:pt x="310" y="3209"/>
                    <a:pt x="1" y="3673"/>
                    <a:pt x="84" y="4149"/>
                  </a:cubicBezTo>
                  <a:lnTo>
                    <a:pt x="1656" y="12781"/>
                  </a:lnTo>
                  <a:cubicBezTo>
                    <a:pt x="1740" y="13216"/>
                    <a:pt x="2109" y="13509"/>
                    <a:pt x="2533" y="13509"/>
                  </a:cubicBezTo>
                  <a:cubicBezTo>
                    <a:pt x="2585" y="13509"/>
                    <a:pt x="2638" y="13505"/>
                    <a:pt x="2691" y="13496"/>
                  </a:cubicBezTo>
                  <a:lnTo>
                    <a:pt x="10026" y="12162"/>
                  </a:lnTo>
                  <a:cubicBezTo>
                    <a:pt x="10514" y="12067"/>
                    <a:pt x="10835" y="11603"/>
                    <a:pt x="10752" y="11114"/>
                  </a:cubicBezTo>
                  <a:lnTo>
                    <a:pt x="9168" y="2482"/>
                  </a:lnTo>
                  <a:cubicBezTo>
                    <a:pt x="9094" y="2048"/>
                    <a:pt x="8718" y="1755"/>
                    <a:pt x="8291" y="1755"/>
                  </a:cubicBezTo>
                  <a:cubicBezTo>
                    <a:pt x="8239" y="1755"/>
                    <a:pt x="8186" y="1759"/>
                    <a:pt x="8133" y="1768"/>
                  </a:cubicBezTo>
                  <a:lnTo>
                    <a:pt x="6859" y="2006"/>
                  </a:lnTo>
                  <a:lnTo>
                    <a:pt x="6799" y="1732"/>
                  </a:lnTo>
                  <a:cubicBezTo>
                    <a:pt x="6745" y="1442"/>
                    <a:pt x="6498" y="1249"/>
                    <a:pt x="6214" y="1249"/>
                  </a:cubicBezTo>
                  <a:cubicBezTo>
                    <a:pt x="6183" y="1249"/>
                    <a:pt x="6152" y="1251"/>
                    <a:pt x="6120" y="1256"/>
                  </a:cubicBezTo>
                  <a:lnTo>
                    <a:pt x="5168" y="1435"/>
                  </a:lnTo>
                  <a:cubicBezTo>
                    <a:pt x="5227" y="1268"/>
                    <a:pt x="5239" y="1089"/>
                    <a:pt x="5204" y="911"/>
                  </a:cubicBezTo>
                  <a:cubicBezTo>
                    <a:pt x="5119" y="380"/>
                    <a:pt x="4655" y="1"/>
                    <a:pt x="413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6" name="Google Shape;2396;p13"/>
            <p:cNvSpPr/>
            <p:nvPr/>
          </p:nvSpPr>
          <p:spPr>
            <a:xfrm>
              <a:off x="8318251" y="2305274"/>
              <a:ext cx="60156" cy="49834"/>
            </a:xfrm>
            <a:custGeom>
              <a:rect b="b" l="l" r="r" t="t"/>
              <a:pathLst>
                <a:path extrusionOk="0" h="1545" w="1865">
                  <a:moveTo>
                    <a:pt x="1014" y="0"/>
                  </a:moveTo>
                  <a:cubicBezTo>
                    <a:pt x="970" y="0"/>
                    <a:pt x="926" y="4"/>
                    <a:pt x="882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4" y="1545"/>
                    <a:pt x="1864" y="1142"/>
                    <a:pt x="1775" y="631"/>
                  </a:cubicBezTo>
                  <a:cubicBezTo>
                    <a:pt x="1700" y="258"/>
                    <a:pt x="1379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7" name="Google Shape;2397;p13"/>
            <p:cNvSpPr/>
            <p:nvPr/>
          </p:nvSpPr>
          <p:spPr>
            <a:xfrm>
              <a:off x="8386921" y="2290308"/>
              <a:ext cx="124117" cy="43673"/>
            </a:xfrm>
            <a:custGeom>
              <a:rect b="b" l="l" r="r" t="t"/>
              <a:pathLst>
                <a:path extrusionOk="0" h="1354" w="3848">
                  <a:moveTo>
                    <a:pt x="3240" y="0"/>
                  </a:moveTo>
                  <a:cubicBezTo>
                    <a:pt x="3207" y="0"/>
                    <a:pt x="3171" y="4"/>
                    <a:pt x="3134" y="11"/>
                  </a:cubicBezTo>
                  <a:lnTo>
                    <a:pt x="538" y="487"/>
                  </a:lnTo>
                  <a:cubicBezTo>
                    <a:pt x="0" y="588"/>
                    <a:pt x="106" y="1354"/>
                    <a:pt x="597" y="1354"/>
                  </a:cubicBezTo>
                  <a:cubicBezTo>
                    <a:pt x="628" y="1354"/>
                    <a:pt x="660" y="1351"/>
                    <a:pt x="693" y="1345"/>
                  </a:cubicBezTo>
                  <a:lnTo>
                    <a:pt x="3289" y="868"/>
                  </a:lnTo>
                  <a:cubicBezTo>
                    <a:pt x="3847" y="790"/>
                    <a:pt x="3746" y="0"/>
                    <a:pt x="324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8" name="Google Shape;2398;p13"/>
            <p:cNvSpPr/>
            <p:nvPr/>
          </p:nvSpPr>
          <p:spPr>
            <a:xfrm>
              <a:off x="8330927" y="2374687"/>
              <a:ext cx="60156" cy="49931"/>
            </a:xfrm>
            <a:custGeom>
              <a:rect b="b" l="l" r="r" t="t"/>
              <a:pathLst>
                <a:path extrusionOk="0" h="1548" w="1865">
                  <a:moveTo>
                    <a:pt x="1027" y="0"/>
                  </a:moveTo>
                  <a:cubicBezTo>
                    <a:pt x="979" y="0"/>
                    <a:pt x="930" y="5"/>
                    <a:pt x="881" y="15"/>
                  </a:cubicBezTo>
                  <a:cubicBezTo>
                    <a:pt x="203" y="122"/>
                    <a:pt x="0" y="1015"/>
                    <a:pt x="572" y="1408"/>
                  </a:cubicBezTo>
                  <a:cubicBezTo>
                    <a:pt x="710" y="1505"/>
                    <a:pt x="861" y="1548"/>
                    <a:pt x="1007" y="1548"/>
                  </a:cubicBezTo>
                  <a:cubicBezTo>
                    <a:pt x="1454" y="1548"/>
                    <a:pt x="1864" y="1145"/>
                    <a:pt x="1774" y="634"/>
                  </a:cubicBezTo>
                  <a:cubicBezTo>
                    <a:pt x="1701" y="266"/>
                    <a:pt x="1386" y="0"/>
                    <a:pt x="102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9" name="Google Shape;2399;p13"/>
            <p:cNvSpPr/>
            <p:nvPr/>
          </p:nvSpPr>
          <p:spPr>
            <a:xfrm>
              <a:off x="8400533" y="2359753"/>
              <a:ext cx="121279" cy="43512"/>
            </a:xfrm>
            <a:custGeom>
              <a:rect b="b" l="l" r="r" t="t"/>
              <a:pathLst>
                <a:path extrusionOk="0" h="1349" w="3760">
                  <a:moveTo>
                    <a:pt x="3129" y="0"/>
                  </a:moveTo>
                  <a:cubicBezTo>
                    <a:pt x="3117" y="0"/>
                    <a:pt x="3105" y="1"/>
                    <a:pt x="3093" y="1"/>
                  </a:cubicBezTo>
                  <a:lnTo>
                    <a:pt x="497" y="478"/>
                  </a:lnTo>
                  <a:cubicBezTo>
                    <a:pt x="1" y="628"/>
                    <a:pt x="120" y="1349"/>
                    <a:pt x="617" y="1349"/>
                  </a:cubicBezTo>
                  <a:cubicBezTo>
                    <a:pt x="632" y="1349"/>
                    <a:pt x="648" y="1348"/>
                    <a:pt x="664" y="1347"/>
                  </a:cubicBezTo>
                  <a:lnTo>
                    <a:pt x="3260" y="882"/>
                  </a:lnTo>
                  <a:cubicBezTo>
                    <a:pt x="3760" y="731"/>
                    <a:pt x="3635" y="0"/>
                    <a:pt x="312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0" name="Google Shape;2400;p13"/>
            <p:cNvSpPr/>
            <p:nvPr/>
          </p:nvSpPr>
          <p:spPr>
            <a:xfrm>
              <a:off x="8344377" y="2448906"/>
              <a:ext cx="60123" cy="49834"/>
            </a:xfrm>
            <a:custGeom>
              <a:rect b="b" l="l" r="r" t="t"/>
              <a:pathLst>
                <a:path extrusionOk="0" h="1545" w="1864">
                  <a:moveTo>
                    <a:pt x="1014" y="0"/>
                  </a:moveTo>
                  <a:cubicBezTo>
                    <a:pt x="970" y="0"/>
                    <a:pt x="926" y="4"/>
                    <a:pt x="881" y="11"/>
                  </a:cubicBezTo>
                  <a:cubicBezTo>
                    <a:pt x="203" y="131"/>
                    <a:pt x="0" y="1012"/>
                    <a:pt x="572" y="1404"/>
                  </a:cubicBezTo>
                  <a:cubicBezTo>
                    <a:pt x="713" y="1501"/>
                    <a:pt x="865" y="1545"/>
                    <a:pt x="1012" y="1545"/>
                  </a:cubicBezTo>
                  <a:cubicBezTo>
                    <a:pt x="1460" y="1545"/>
                    <a:pt x="1864" y="1142"/>
                    <a:pt x="1774" y="631"/>
                  </a:cubicBezTo>
                  <a:cubicBezTo>
                    <a:pt x="1700" y="258"/>
                    <a:pt x="1378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1" name="Google Shape;2401;p13"/>
            <p:cNvSpPr/>
            <p:nvPr/>
          </p:nvSpPr>
          <p:spPr>
            <a:xfrm>
              <a:off x="8413725" y="2434133"/>
              <a:ext cx="122343" cy="43673"/>
            </a:xfrm>
            <a:custGeom>
              <a:rect b="b" l="l" r="r" t="t"/>
              <a:pathLst>
                <a:path extrusionOk="0" h="1354" w="3793">
                  <a:moveTo>
                    <a:pt x="3180" y="1"/>
                  </a:moveTo>
                  <a:cubicBezTo>
                    <a:pt x="3158" y="1"/>
                    <a:pt x="3136" y="2"/>
                    <a:pt x="3113" y="5"/>
                  </a:cubicBezTo>
                  <a:lnTo>
                    <a:pt x="517" y="469"/>
                  </a:lnTo>
                  <a:cubicBezTo>
                    <a:pt x="1" y="607"/>
                    <a:pt x="115" y="1354"/>
                    <a:pt x="615" y="1354"/>
                  </a:cubicBezTo>
                  <a:cubicBezTo>
                    <a:pt x="633" y="1354"/>
                    <a:pt x="652" y="1353"/>
                    <a:pt x="672" y="1351"/>
                  </a:cubicBezTo>
                  <a:lnTo>
                    <a:pt x="3267" y="874"/>
                  </a:lnTo>
                  <a:cubicBezTo>
                    <a:pt x="3792" y="749"/>
                    <a:pt x="3672" y="1"/>
                    <a:pt x="3180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2" name="Google Shape;2402;p13"/>
            <p:cNvSpPr/>
            <p:nvPr/>
          </p:nvSpPr>
          <p:spPr>
            <a:xfrm>
              <a:off x="8287157" y="2757554"/>
              <a:ext cx="250396" cy="224785"/>
            </a:xfrm>
            <a:custGeom>
              <a:rect b="b" l="l" r="r" t="t"/>
              <a:pathLst>
                <a:path extrusionOk="0" h="6969" w="7763">
                  <a:moveTo>
                    <a:pt x="3926" y="0"/>
                  </a:moveTo>
                  <a:cubicBezTo>
                    <a:pt x="2894" y="0"/>
                    <a:pt x="1881" y="467"/>
                    <a:pt x="1215" y="1349"/>
                  </a:cubicBezTo>
                  <a:lnTo>
                    <a:pt x="6953" y="4968"/>
                  </a:lnTo>
                  <a:cubicBezTo>
                    <a:pt x="7763" y="3396"/>
                    <a:pt x="7239" y="1468"/>
                    <a:pt x="5751" y="527"/>
                  </a:cubicBezTo>
                  <a:cubicBezTo>
                    <a:pt x="5184" y="172"/>
                    <a:pt x="4552" y="0"/>
                    <a:pt x="3926" y="0"/>
                  </a:cubicBezTo>
                  <a:close/>
                  <a:moveTo>
                    <a:pt x="810" y="1992"/>
                  </a:moveTo>
                  <a:lnTo>
                    <a:pt x="810" y="1992"/>
                  </a:lnTo>
                  <a:cubicBezTo>
                    <a:pt x="0" y="3563"/>
                    <a:pt x="512" y="5492"/>
                    <a:pt x="2012" y="6444"/>
                  </a:cubicBezTo>
                  <a:cubicBezTo>
                    <a:pt x="2576" y="6798"/>
                    <a:pt x="3206" y="6968"/>
                    <a:pt x="3829" y="6968"/>
                  </a:cubicBezTo>
                  <a:cubicBezTo>
                    <a:pt x="4864" y="6968"/>
                    <a:pt x="5880" y="6500"/>
                    <a:pt x="6549" y="5623"/>
                  </a:cubicBezTo>
                  <a:lnTo>
                    <a:pt x="810" y="1992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3" name="Google Shape;2403;p13"/>
            <p:cNvSpPr/>
            <p:nvPr/>
          </p:nvSpPr>
          <p:spPr>
            <a:xfrm>
              <a:off x="8756435" y="2276051"/>
              <a:ext cx="195885" cy="181563"/>
            </a:xfrm>
            <a:custGeom>
              <a:rect b="b" l="l" r="r" t="t"/>
              <a:pathLst>
                <a:path extrusionOk="0" h="5629" w="6073">
                  <a:moveTo>
                    <a:pt x="3596" y="1"/>
                  </a:moveTo>
                  <a:lnTo>
                    <a:pt x="1203" y="1620"/>
                  </a:lnTo>
                  <a:cubicBezTo>
                    <a:pt x="251" y="2275"/>
                    <a:pt x="1" y="3585"/>
                    <a:pt x="655" y="4549"/>
                  </a:cubicBezTo>
                  <a:lnTo>
                    <a:pt x="763" y="4716"/>
                  </a:lnTo>
                  <a:cubicBezTo>
                    <a:pt x="1163" y="5308"/>
                    <a:pt x="1825" y="5629"/>
                    <a:pt x="2498" y="5629"/>
                  </a:cubicBezTo>
                  <a:cubicBezTo>
                    <a:pt x="2907" y="5629"/>
                    <a:pt x="3320" y="5511"/>
                    <a:pt x="3680" y="5263"/>
                  </a:cubicBezTo>
                  <a:lnTo>
                    <a:pt x="6073" y="3644"/>
                  </a:lnTo>
                  <a:lnTo>
                    <a:pt x="3596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4" name="Google Shape;2404;p13"/>
            <p:cNvSpPr/>
            <p:nvPr/>
          </p:nvSpPr>
          <p:spPr>
            <a:xfrm>
              <a:off x="8888938" y="2200542"/>
              <a:ext cx="195885" cy="181918"/>
            </a:xfrm>
            <a:custGeom>
              <a:rect b="b" l="l" r="r" t="t"/>
              <a:pathLst>
                <a:path extrusionOk="0" h="5640" w="6073">
                  <a:moveTo>
                    <a:pt x="3577" y="0"/>
                  </a:moveTo>
                  <a:cubicBezTo>
                    <a:pt x="3169" y="0"/>
                    <a:pt x="2757" y="119"/>
                    <a:pt x="2393" y="365"/>
                  </a:cubicBezTo>
                  <a:lnTo>
                    <a:pt x="0" y="1996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4" y="3354"/>
                    <a:pt x="6072" y="2044"/>
                    <a:pt x="5429" y="1080"/>
                  </a:cubicBezTo>
                  <a:lnTo>
                    <a:pt x="5322" y="925"/>
                  </a:lnTo>
                  <a:cubicBezTo>
                    <a:pt x="4914" y="324"/>
                    <a:pt x="4252" y="0"/>
                    <a:pt x="357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5" name="Google Shape;2405;p13"/>
            <p:cNvSpPr/>
            <p:nvPr/>
          </p:nvSpPr>
          <p:spPr>
            <a:xfrm>
              <a:off x="8698827" y="2651177"/>
              <a:ext cx="346064" cy="344387"/>
            </a:xfrm>
            <a:custGeom>
              <a:rect b="b" l="l" r="r" t="t"/>
              <a:pathLst>
                <a:path extrusionOk="0" h="10677" w="10729">
                  <a:moveTo>
                    <a:pt x="5017" y="1"/>
                  </a:moveTo>
                  <a:cubicBezTo>
                    <a:pt x="4831" y="1"/>
                    <a:pt x="4666" y="137"/>
                    <a:pt x="4644" y="325"/>
                  </a:cubicBezTo>
                  <a:lnTo>
                    <a:pt x="4180" y="3813"/>
                  </a:lnTo>
                  <a:lnTo>
                    <a:pt x="703" y="3349"/>
                  </a:lnTo>
                  <a:cubicBezTo>
                    <a:pt x="688" y="3347"/>
                    <a:pt x="673" y="3346"/>
                    <a:pt x="659" y="3346"/>
                  </a:cubicBezTo>
                  <a:cubicBezTo>
                    <a:pt x="474" y="3346"/>
                    <a:pt x="308" y="3483"/>
                    <a:pt x="286" y="3670"/>
                  </a:cubicBezTo>
                  <a:lnTo>
                    <a:pt x="24" y="5635"/>
                  </a:lnTo>
                  <a:cubicBezTo>
                    <a:pt x="1" y="5849"/>
                    <a:pt x="143" y="6028"/>
                    <a:pt x="346" y="6063"/>
                  </a:cubicBezTo>
                  <a:lnTo>
                    <a:pt x="3822" y="6516"/>
                  </a:lnTo>
                  <a:lnTo>
                    <a:pt x="3370" y="10004"/>
                  </a:lnTo>
                  <a:cubicBezTo>
                    <a:pt x="3346" y="10207"/>
                    <a:pt x="3489" y="10385"/>
                    <a:pt x="3692" y="10421"/>
                  </a:cubicBezTo>
                  <a:lnTo>
                    <a:pt x="5656" y="10671"/>
                  </a:lnTo>
                  <a:cubicBezTo>
                    <a:pt x="5678" y="10675"/>
                    <a:pt x="5700" y="10677"/>
                    <a:pt x="5721" y="10677"/>
                  </a:cubicBezTo>
                  <a:cubicBezTo>
                    <a:pt x="5906" y="10677"/>
                    <a:pt x="6053" y="10543"/>
                    <a:pt x="6085" y="10362"/>
                  </a:cubicBezTo>
                  <a:lnTo>
                    <a:pt x="6537" y="6873"/>
                  </a:lnTo>
                  <a:lnTo>
                    <a:pt x="10014" y="7337"/>
                  </a:lnTo>
                  <a:cubicBezTo>
                    <a:pt x="10029" y="7339"/>
                    <a:pt x="10045" y="7340"/>
                    <a:pt x="10060" y="7340"/>
                  </a:cubicBezTo>
                  <a:cubicBezTo>
                    <a:pt x="10253" y="7340"/>
                    <a:pt x="10409" y="7204"/>
                    <a:pt x="10442" y="7016"/>
                  </a:cubicBezTo>
                  <a:lnTo>
                    <a:pt x="10692" y="5039"/>
                  </a:lnTo>
                  <a:cubicBezTo>
                    <a:pt x="10728" y="4837"/>
                    <a:pt x="10585" y="4647"/>
                    <a:pt x="10383" y="4623"/>
                  </a:cubicBezTo>
                  <a:lnTo>
                    <a:pt x="6894" y="4158"/>
                  </a:lnTo>
                  <a:lnTo>
                    <a:pt x="7359" y="682"/>
                  </a:lnTo>
                  <a:cubicBezTo>
                    <a:pt x="7382" y="479"/>
                    <a:pt x="7240" y="289"/>
                    <a:pt x="7037" y="265"/>
                  </a:cubicBezTo>
                  <a:lnTo>
                    <a:pt x="5061" y="3"/>
                  </a:lnTo>
                  <a:cubicBezTo>
                    <a:pt x="5046" y="1"/>
                    <a:pt x="5031" y="1"/>
                    <a:pt x="501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6" name="Google Shape;2406;p13"/>
            <p:cNvSpPr/>
            <p:nvPr/>
          </p:nvSpPr>
          <p:spPr>
            <a:xfrm>
              <a:off x="8256031" y="3173385"/>
              <a:ext cx="349902" cy="435733"/>
            </a:xfrm>
            <a:custGeom>
              <a:rect b="b" l="l" r="r" t="t"/>
              <a:pathLst>
                <a:path extrusionOk="0" h="13509" w="10848">
                  <a:moveTo>
                    <a:pt x="4164" y="411"/>
                  </a:moveTo>
                  <a:cubicBezTo>
                    <a:pt x="4452" y="411"/>
                    <a:pt x="4735" y="584"/>
                    <a:pt x="4787" y="970"/>
                  </a:cubicBezTo>
                  <a:cubicBezTo>
                    <a:pt x="4823" y="1172"/>
                    <a:pt x="4763" y="1363"/>
                    <a:pt x="4632" y="1518"/>
                  </a:cubicBezTo>
                  <a:lnTo>
                    <a:pt x="3846" y="1661"/>
                  </a:lnTo>
                  <a:cubicBezTo>
                    <a:pt x="3668" y="1565"/>
                    <a:pt x="3549" y="1399"/>
                    <a:pt x="3513" y="1208"/>
                  </a:cubicBezTo>
                  <a:cubicBezTo>
                    <a:pt x="3398" y="708"/>
                    <a:pt x="3786" y="411"/>
                    <a:pt x="4164" y="411"/>
                  </a:cubicBezTo>
                  <a:close/>
                  <a:moveTo>
                    <a:pt x="7873" y="2721"/>
                  </a:moveTo>
                  <a:cubicBezTo>
                    <a:pt x="8128" y="2721"/>
                    <a:pt x="8353" y="2900"/>
                    <a:pt x="8395" y="3161"/>
                  </a:cubicBezTo>
                  <a:lnTo>
                    <a:pt x="9788" y="10745"/>
                  </a:lnTo>
                  <a:cubicBezTo>
                    <a:pt x="9847" y="11043"/>
                    <a:pt x="9645" y="11328"/>
                    <a:pt x="9347" y="11376"/>
                  </a:cubicBezTo>
                  <a:lnTo>
                    <a:pt x="3072" y="12519"/>
                  </a:lnTo>
                  <a:cubicBezTo>
                    <a:pt x="3042" y="12524"/>
                    <a:pt x="3012" y="12526"/>
                    <a:pt x="2981" y="12526"/>
                  </a:cubicBezTo>
                  <a:cubicBezTo>
                    <a:pt x="2719" y="12526"/>
                    <a:pt x="2484" y="12344"/>
                    <a:pt x="2441" y="12067"/>
                  </a:cubicBezTo>
                  <a:lnTo>
                    <a:pt x="1060" y="4506"/>
                  </a:lnTo>
                  <a:cubicBezTo>
                    <a:pt x="1001" y="4209"/>
                    <a:pt x="1203" y="3923"/>
                    <a:pt x="1501" y="3863"/>
                  </a:cubicBezTo>
                  <a:lnTo>
                    <a:pt x="2251" y="3732"/>
                  </a:lnTo>
                  <a:cubicBezTo>
                    <a:pt x="2282" y="3941"/>
                    <a:pt x="2470" y="4086"/>
                    <a:pt x="2668" y="4086"/>
                  </a:cubicBezTo>
                  <a:cubicBezTo>
                    <a:pt x="2696" y="4086"/>
                    <a:pt x="2723" y="4083"/>
                    <a:pt x="2751" y="4078"/>
                  </a:cubicBezTo>
                  <a:lnTo>
                    <a:pt x="6668" y="3375"/>
                  </a:lnTo>
                  <a:cubicBezTo>
                    <a:pt x="6906" y="3327"/>
                    <a:pt x="7061" y="3101"/>
                    <a:pt x="7013" y="2863"/>
                  </a:cubicBezTo>
                  <a:lnTo>
                    <a:pt x="7764" y="2732"/>
                  </a:lnTo>
                  <a:cubicBezTo>
                    <a:pt x="7800" y="2725"/>
                    <a:pt x="7837" y="2721"/>
                    <a:pt x="7873" y="2721"/>
                  </a:cubicBezTo>
                  <a:close/>
                  <a:moveTo>
                    <a:pt x="4154" y="0"/>
                  </a:moveTo>
                  <a:cubicBezTo>
                    <a:pt x="4004" y="0"/>
                    <a:pt x="3851" y="32"/>
                    <a:pt x="3704" y="101"/>
                  </a:cubicBezTo>
                  <a:cubicBezTo>
                    <a:pt x="3061" y="387"/>
                    <a:pt x="2858" y="1208"/>
                    <a:pt x="3299" y="1756"/>
                  </a:cubicBezTo>
                  <a:lnTo>
                    <a:pt x="2513" y="1911"/>
                  </a:lnTo>
                  <a:cubicBezTo>
                    <a:pt x="2203" y="1970"/>
                    <a:pt x="1989" y="2280"/>
                    <a:pt x="2049" y="2589"/>
                  </a:cubicBezTo>
                  <a:lnTo>
                    <a:pt x="2096" y="2875"/>
                  </a:lnTo>
                  <a:lnTo>
                    <a:pt x="810" y="3101"/>
                  </a:lnTo>
                  <a:cubicBezTo>
                    <a:pt x="322" y="3196"/>
                    <a:pt x="1" y="3661"/>
                    <a:pt x="96" y="4149"/>
                  </a:cubicBezTo>
                  <a:lnTo>
                    <a:pt x="1668" y="12769"/>
                  </a:lnTo>
                  <a:cubicBezTo>
                    <a:pt x="1753" y="13205"/>
                    <a:pt x="2123" y="13509"/>
                    <a:pt x="2549" y="13509"/>
                  </a:cubicBezTo>
                  <a:cubicBezTo>
                    <a:pt x="2600" y="13509"/>
                    <a:pt x="2652" y="13504"/>
                    <a:pt x="2703" y="13495"/>
                  </a:cubicBezTo>
                  <a:lnTo>
                    <a:pt x="10038" y="12150"/>
                  </a:lnTo>
                  <a:cubicBezTo>
                    <a:pt x="10526" y="12055"/>
                    <a:pt x="10847" y="11590"/>
                    <a:pt x="10752" y="11114"/>
                  </a:cubicBezTo>
                  <a:lnTo>
                    <a:pt x="9180" y="2482"/>
                  </a:lnTo>
                  <a:cubicBezTo>
                    <a:pt x="9106" y="2046"/>
                    <a:pt x="8727" y="1743"/>
                    <a:pt x="8299" y="1743"/>
                  </a:cubicBezTo>
                  <a:cubicBezTo>
                    <a:pt x="8248" y="1743"/>
                    <a:pt x="8196" y="1747"/>
                    <a:pt x="8145" y="1756"/>
                  </a:cubicBezTo>
                  <a:lnTo>
                    <a:pt x="6871" y="1994"/>
                  </a:lnTo>
                  <a:lnTo>
                    <a:pt x="6811" y="1720"/>
                  </a:lnTo>
                  <a:cubicBezTo>
                    <a:pt x="6758" y="1435"/>
                    <a:pt x="6518" y="1234"/>
                    <a:pt x="6240" y="1234"/>
                  </a:cubicBezTo>
                  <a:cubicBezTo>
                    <a:pt x="6204" y="1234"/>
                    <a:pt x="6169" y="1237"/>
                    <a:pt x="6132" y="1244"/>
                  </a:cubicBezTo>
                  <a:lnTo>
                    <a:pt x="5180" y="1411"/>
                  </a:lnTo>
                  <a:cubicBezTo>
                    <a:pt x="5239" y="1244"/>
                    <a:pt x="5251" y="1065"/>
                    <a:pt x="5216" y="899"/>
                  </a:cubicBezTo>
                  <a:cubicBezTo>
                    <a:pt x="5115" y="358"/>
                    <a:pt x="4654" y="0"/>
                    <a:pt x="415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7" name="Google Shape;2407;p13"/>
            <p:cNvSpPr/>
            <p:nvPr/>
          </p:nvSpPr>
          <p:spPr>
            <a:xfrm>
              <a:off x="8318251" y="3329757"/>
              <a:ext cx="60156" cy="49963"/>
            </a:xfrm>
            <a:custGeom>
              <a:rect b="b" l="l" r="r" t="t"/>
              <a:pathLst>
                <a:path extrusionOk="0" h="1549" w="1865">
                  <a:moveTo>
                    <a:pt x="1027" y="1"/>
                  </a:moveTo>
                  <a:cubicBezTo>
                    <a:pt x="979" y="1"/>
                    <a:pt x="930" y="6"/>
                    <a:pt x="882" y="15"/>
                  </a:cubicBezTo>
                  <a:cubicBezTo>
                    <a:pt x="191" y="134"/>
                    <a:pt x="0" y="1015"/>
                    <a:pt x="572" y="1408"/>
                  </a:cubicBezTo>
                  <a:cubicBezTo>
                    <a:pt x="710" y="1505"/>
                    <a:pt x="861" y="1549"/>
                    <a:pt x="1007" y="1549"/>
                  </a:cubicBezTo>
                  <a:cubicBezTo>
                    <a:pt x="1454" y="1549"/>
                    <a:pt x="1864" y="1146"/>
                    <a:pt x="1775" y="634"/>
                  </a:cubicBezTo>
                  <a:cubicBezTo>
                    <a:pt x="1701" y="267"/>
                    <a:pt x="1386" y="1"/>
                    <a:pt x="102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8" name="Google Shape;2408;p13"/>
            <p:cNvSpPr/>
            <p:nvPr/>
          </p:nvSpPr>
          <p:spPr>
            <a:xfrm>
              <a:off x="8386373" y="3314791"/>
              <a:ext cx="125214" cy="43931"/>
            </a:xfrm>
            <a:custGeom>
              <a:rect b="b" l="l" r="r" t="t"/>
              <a:pathLst>
                <a:path extrusionOk="0" h="1362" w="3882">
                  <a:moveTo>
                    <a:pt x="3273" y="0"/>
                  </a:moveTo>
                  <a:cubicBezTo>
                    <a:pt x="3234" y="0"/>
                    <a:pt x="3194" y="5"/>
                    <a:pt x="3151" y="15"/>
                  </a:cubicBezTo>
                  <a:lnTo>
                    <a:pt x="555" y="491"/>
                  </a:lnTo>
                  <a:cubicBezTo>
                    <a:pt x="1" y="580"/>
                    <a:pt x="108" y="1362"/>
                    <a:pt x="597" y="1362"/>
                  </a:cubicBezTo>
                  <a:cubicBezTo>
                    <a:pt x="633" y="1362"/>
                    <a:pt x="671" y="1357"/>
                    <a:pt x="710" y="1349"/>
                  </a:cubicBezTo>
                  <a:lnTo>
                    <a:pt x="3306" y="872"/>
                  </a:lnTo>
                  <a:cubicBezTo>
                    <a:pt x="3881" y="817"/>
                    <a:pt x="3778" y="0"/>
                    <a:pt x="327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9" name="Google Shape;2409;p13"/>
            <p:cNvSpPr/>
            <p:nvPr/>
          </p:nvSpPr>
          <p:spPr>
            <a:xfrm>
              <a:off x="8330927" y="3399267"/>
              <a:ext cx="60156" cy="49963"/>
            </a:xfrm>
            <a:custGeom>
              <a:rect b="b" l="l" r="r" t="t"/>
              <a:pathLst>
                <a:path extrusionOk="0" h="1549" w="1865">
                  <a:moveTo>
                    <a:pt x="1027" y="1"/>
                  </a:moveTo>
                  <a:cubicBezTo>
                    <a:pt x="979" y="1"/>
                    <a:pt x="930" y="6"/>
                    <a:pt x="881" y="15"/>
                  </a:cubicBezTo>
                  <a:cubicBezTo>
                    <a:pt x="203" y="134"/>
                    <a:pt x="0" y="1015"/>
                    <a:pt x="572" y="1408"/>
                  </a:cubicBezTo>
                  <a:cubicBezTo>
                    <a:pt x="710" y="1505"/>
                    <a:pt x="861" y="1549"/>
                    <a:pt x="1007" y="1549"/>
                  </a:cubicBezTo>
                  <a:cubicBezTo>
                    <a:pt x="1454" y="1549"/>
                    <a:pt x="1864" y="1146"/>
                    <a:pt x="1774" y="635"/>
                  </a:cubicBezTo>
                  <a:cubicBezTo>
                    <a:pt x="1701" y="267"/>
                    <a:pt x="1386" y="1"/>
                    <a:pt x="102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0" name="Google Shape;2410;p13"/>
            <p:cNvSpPr/>
            <p:nvPr/>
          </p:nvSpPr>
          <p:spPr>
            <a:xfrm>
              <a:off x="8400436" y="3384688"/>
              <a:ext cx="121279" cy="43544"/>
            </a:xfrm>
            <a:custGeom>
              <a:rect b="b" l="l" r="r" t="t"/>
              <a:pathLst>
                <a:path extrusionOk="0" h="1350" w="3760">
                  <a:moveTo>
                    <a:pt x="3144" y="1"/>
                  </a:moveTo>
                  <a:cubicBezTo>
                    <a:pt x="3128" y="1"/>
                    <a:pt x="3112" y="2"/>
                    <a:pt x="3096" y="3"/>
                  </a:cubicBezTo>
                  <a:lnTo>
                    <a:pt x="500" y="467"/>
                  </a:lnTo>
                  <a:cubicBezTo>
                    <a:pt x="0" y="619"/>
                    <a:pt x="125" y="1350"/>
                    <a:pt x="631" y="1350"/>
                  </a:cubicBezTo>
                  <a:cubicBezTo>
                    <a:pt x="643" y="1350"/>
                    <a:pt x="655" y="1349"/>
                    <a:pt x="667" y="1348"/>
                  </a:cubicBezTo>
                  <a:lnTo>
                    <a:pt x="3263" y="872"/>
                  </a:lnTo>
                  <a:cubicBezTo>
                    <a:pt x="3759" y="722"/>
                    <a:pt x="3640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1" name="Google Shape;2411;p13"/>
            <p:cNvSpPr/>
            <p:nvPr/>
          </p:nvSpPr>
          <p:spPr>
            <a:xfrm>
              <a:off x="8344377" y="3473486"/>
              <a:ext cx="60123" cy="49866"/>
            </a:xfrm>
            <a:custGeom>
              <a:rect b="b" l="l" r="r" t="t"/>
              <a:pathLst>
                <a:path extrusionOk="0" h="1546" w="1864">
                  <a:moveTo>
                    <a:pt x="1013" y="1"/>
                  </a:moveTo>
                  <a:cubicBezTo>
                    <a:pt x="970" y="1"/>
                    <a:pt x="926" y="5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1" y="1546"/>
                    <a:pt x="1008" y="1546"/>
                  </a:cubicBezTo>
                  <a:cubicBezTo>
                    <a:pt x="1454" y="1546"/>
                    <a:pt x="1864" y="1145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2" name="Google Shape;2412;p13"/>
            <p:cNvSpPr/>
            <p:nvPr/>
          </p:nvSpPr>
          <p:spPr>
            <a:xfrm>
              <a:off x="8413983" y="3458777"/>
              <a:ext cx="121440" cy="43609"/>
            </a:xfrm>
            <a:custGeom>
              <a:rect b="b" l="l" r="r" t="t"/>
              <a:pathLst>
                <a:path extrusionOk="0" h="1352" w="3765">
                  <a:moveTo>
                    <a:pt x="3162" y="1"/>
                  </a:moveTo>
                  <a:cubicBezTo>
                    <a:pt x="3143" y="1"/>
                    <a:pt x="3124" y="2"/>
                    <a:pt x="3105" y="4"/>
                  </a:cubicBezTo>
                  <a:lnTo>
                    <a:pt x="509" y="480"/>
                  </a:lnTo>
                  <a:cubicBezTo>
                    <a:pt x="1" y="619"/>
                    <a:pt x="120" y="1351"/>
                    <a:pt x="617" y="1351"/>
                  </a:cubicBezTo>
                  <a:cubicBezTo>
                    <a:pt x="632" y="1351"/>
                    <a:pt x="648" y="1351"/>
                    <a:pt x="664" y="1349"/>
                  </a:cubicBezTo>
                  <a:lnTo>
                    <a:pt x="3259" y="873"/>
                  </a:lnTo>
                  <a:cubicBezTo>
                    <a:pt x="3764" y="735"/>
                    <a:pt x="3650" y="1"/>
                    <a:pt x="316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3" name="Google Shape;2413;p13"/>
            <p:cNvSpPr/>
            <p:nvPr/>
          </p:nvSpPr>
          <p:spPr>
            <a:xfrm>
              <a:off x="8288286" y="3782231"/>
              <a:ext cx="249267" cy="224075"/>
            </a:xfrm>
            <a:custGeom>
              <a:rect b="b" l="l" r="r" t="t"/>
              <a:pathLst>
                <a:path extrusionOk="0" h="6947" w="7728">
                  <a:moveTo>
                    <a:pt x="3899" y="1"/>
                  </a:moveTo>
                  <a:cubicBezTo>
                    <a:pt x="2865" y="1"/>
                    <a:pt x="1848" y="470"/>
                    <a:pt x="1180" y="1346"/>
                  </a:cubicBezTo>
                  <a:lnTo>
                    <a:pt x="6918" y="4978"/>
                  </a:lnTo>
                  <a:cubicBezTo>
                    <a:pt x="7728" y="3406"/>
                    <a:pt x="7204" y="1477"/>
                    <a:pt x="5716" y="525"/>
                  </a:cubicBezTo>
                  <a:cubicBezTo>
                    <a:pt x="5152" y="171"/>
                    <a:pt x="4522" y="1"/>
                    <a:pt x="3899" y="1"/>
                  </a:cubicBezTo>
                  <a:close/>
                  <a:moveTo>
                    <a:pt x="775" y="1989"/>
                  </a:moveTo>
                  <a:lnTo>
                    <a:pt x="775" y="1989"/>
                  </a:lnTo>
                  <a:cubicBezTo>
                    <a:pt x="1" y="3561"/>
                    <a:pt x="489" y="5478"/>
                    <a:pt x="1953" y="6418"/>
                  </a:cubicBezTo>
                  <a:cubicBezTo>
                    <a:pt x="2522" y="6775"/>
                    <a:pt x="3159" y="6947"/>
                    <a:pt x="3790" y="6947"/>
                  </a:cubicBezTo>
                  <a:cubicBezTo>
                    <a:pt x="4824" y="6947"/>
                    <a:pt x="5841" y="6486"/>
                    <a:pt x="6514" y="5621"/>
                  </a:cubicBezTo>
                  <a:lnTo>
                    <a:pt x="775" y="1989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4" name="Google Shape;2414;p13"/>
            <p:cNvSpPr/>
            <p:nvPr/>
          </p:nvSpPr>
          <p:spPr>
            <a:xfrm>
              <a:off x="8756435" y="3300663"/>
              <a:ext cx="195885" cy="181660"/>
            </a:xfrm>
            <a:custGeom>
              <a:rect b="b" l="l" r="r" t="t"/>
              <a:pathLst>
                <a:path extrusionOk="0" h="5632" w="6073">
                  <a:moveTo>
                    <a:pt x="3596" y="1"/>
                  </a:moveTo>
                  <a:lnTo>
                    <a:pt x="1203" y="1632"/>
                  </a:lnTo>
                  <a:cubicBezTo>
                    <a:pt x="239" y="2275"/>
                    <a:pt x="1" y="3584"/>
                    <a:pt x="655" y="4549"/>
                  </a:cubicBezTo>
                  <a:lnTo>
                    <a:pt x="763" y="4715"/>
                  </a:lnTo>
                  <a:cubicBezTo>
                    <a:pt x="1172" y="5311"/>
                    <a:pt x="1837" y="5632"/>
                    <a:pt x="2511" y="5632"/>
                  </a:cubicBezTo>
                  <a:cubicBezTo>
                    <a:pt x="2915" y="5632"/>
                    <a:pt x="3322" y="5516"/>
                    <a:pt x="3680" y="5275"/>
                  </a:cubicBezTo>
                  <a:lnTo>
                    <a:pt x="6073" y="3644"/>
                  </a:lnTo>
                  <a:lnTo>
                    <a:pt x="3596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5" name="Google Shape;2415;p13"/>
            <p:cNvSpPr/>
            <p:nvPr/>
          </p:nvSpPr>
          <p:spPr>
            <a:xfrm>
              <a:off x="8888938" y="3225154"/>
              <a:ext cx="195885" cy="181918"/>
            </a:xfrm>
            <a:custGeom>
              <a:rect b="b" l="l" r="r" t="t"/>
              <a:pathLst>
                <a:path extrusionOk="0" h="5640" w="6073">
                  <a:moveTo>
                    <a:pt x="3577" y="0"/>
                  </a:moveTo>
                  <a:cubicBezTo>
                    <a:pt x="3169" y="0"/>
                    <a:pt x="2757" y="118"/>
                    <a:pt x="2393" y="365"/>
                  </a:cubicBezTo>
                  <a:lnTo>
                    <a:pt x="0" y="1996"/>
                  </a:lnTo>
                  <a:lnTo>
                    <a:pt x="2477" y="5640"/>
                  </a:lnTo>
                  <a:lnTo>
                    <a:pt x="4870" y="4008"/>
                  </a:lnTo>
                  <a:cubicBezTo>
                    <a:pt x="5834" y="3354"/>
                    <a:pt x="6072" y="2044"/>
                    <a:pt x="5429" y="1091"/>
                  </a:cubicBezTo>
                  <a:lnTo>
                    <a:pt x="5322" y="925"/>
                  </a:lnTo>
                  <a:cubicBezTo>
                    <a:pt x="4914" y="324"/>
                    <a:pt x="4252" y="0"/>
                    <a:pt x="357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6" name="Google Shape;2416;p13"/>
            <p:cNvSpPr/>
            <p:nvPr/>
          </p:nvSpPr>
          <p:spPr>
            <a:xfrm>
              <a:off x="8698827" y="3676079"/>
              <a:ext cx="346064" cy="344387"/>
            </a:xfrm>
            <a:custGeom>
              <a:rect b="b" l="l" r="r" t="t"/>
              <a:pathLst>
                <a:path extrusionOk="0" h="10677" w="10729">
                  <a:moveTo>
                    <a:pt x="4998" y="0"/>
                  </a:moveTo>
                  <a:cubicBezTo>
                    <a:pt x="4821" y="0"/>
                    <a:pt x="4665" y="134"/>
                    <a:pt x="4644" y="315"/>
                  </a:cubicBezTo>
                  <a:lnTo>
                    <a:pt x="4180" y="3804"/>
                  </a:lnTo>
                  <a:lnTo>
                    <a:pt x="703" y="3340"/>
                  </a:lnTo>
                  <a:cubicBezTo>
                    <a:pt x="688" y="3338"/>
                    <a:pt x="673" y="3337"/>
                    <a:pt x="659" y="3337"/>
                  </a:cubicBezTo>
                  <a:cubicBezTo>
                    <a:pt x="474" y="3337"/>
                    <a:pt x="308" y="3473"/>
                    <a:pt x="286" y="3661"/>
                  </a:cubicBezTo>
                  <a:lnTo>
                    <a:pt x="24" y="5638"/>
                  </a:lnTo>
                  <a:cubicBezTo>
                    <a:pt x="1" y="5840"/>
                    <a:pt x="143" y="6030"/>
                    <a:pt x="346" y="6054"/>
                  </a:cubicBezTo>
                  <a:lnTo>
                    <a:pt x="3822" y="6519"/>
                  </a:lnTo>
                  <a:lnTo>
                    <a:pt x="3370" y="9995"/>
                  </a:lnTo>
                  <a:cubicBezTo>
                    <a:pt x="3334" y="10198"/>
                    <a:pt x="3477" y="10388"/>
                    <a:pt x="3692" y="10412"/>
                  </a:cubicBezTo>
                  <a:lnTo>
                    <a:pt x="5656" y="10674"/>
                  </a:lnTo>
                  <a:cubicBezTo>
                    <a:pt x="5671" y="10676"/>
                    <a:pt x="5686" y="10676"/>
                    <a:pt x="5700" y="10676"/>
                  </a:cubicBezTo>
                  <a:cubicBezTo>
                    <a:pt x="5885" y="10676"/>
                    <a:pt x="6051" y="10540"/>
                    <a:pt x="6073" y="10352"/>
                  </a:cubicBezTo>
                  <a:lnTo>
                    <a:pt x="6537" y="6876"/>
                  </a:lnTo>
                  <a:lnTo>
                    <a:pt x="10014" y="7328"/>
                  </a:lnTo>
                  <a:cubicBezTo>
                    <a:pt x="10035" y="7332"/>
                    <a:pt x="10055" y="7334"/>
                    <a:pt x="10076" y="7334"/>
                  </a:cubicBezTo>
                  <a:cubicBezTo>
                    <a:pt x="10254" y="7334"/>
                    <a:pt x="10410" y="7199"/>
                    <a:pt x="10442" y="7007"/>
                  </a:cubicBezTo>
                  <a:lnTo>
                    <a:pt x="10692" y="5042"/>
                  </a:lnTo>
                  <a:cubicBezTo>
                    <a:pt x="10728" y="4840"/>
                    <a:pt x="10585" y="4649"/>
                    <a:pt x="10371" y="4625"/>
                  </a:cubicBezTo>
                  <a:lnTo>
                    <a:pt x="6894" y="4161"/>
                  </a:lnTo>
                  <a:lnTo>
                    <a:pt x="7359" y="685"/>
                  </a:lnTo>
                  <a:cubicBezTo>
                    <a:pt x="7382" y="470"/>
                    <a:pt x="7240" y="292"/>
                    <a:pt x="7037" y="256"/>
                  </a:cubicBezTo>
                  <a:lnTo>
                    <a:pt x="5061" y="6"/>
                  </a:lnTo>
                  <a:cubicBezTo>
                    <a:pt x="5040" y="2"/>
                    <a:pt x="5019" y="0"/>
                    <a:pt x="499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7" name="Google Shape;2417;p13"/>
            <p:cNvSpPr/>
            <p:nvPr/>
          </p:nvSpPr>
          <p:spPr>
            <a:xfrm>
              <a:off x="8256418" y="4197223"/>
              <a:ext cx="349515" cy="436120"/>
            </a:xfrm>
            <a:custGeom>
              <a:rect b="b" l="l" r="r" t="t"/>
              <a:pathLst>
                <a:path extrusionOk="0" h="13521" w="10836">
                  <a:moveTo>
                    <a:pt x="4145" y="435"/>
                  </a:moveTo>
                  <a:cubicBezTo>
                    <a:pt x="4431" y="435"/>
                    <a:pt x="4712" y="608"/>
                    <a:pt x="4763" y="994"/>
                  </a:cubicBezTo>
                  <a:cubicBezTo>
                    <a:pt x="4799" y="1184"/>
                    <a:pt x="4751" y="1387"/>
                    <a:pt x="4620" y="1542"/>
                  </a:cubicBezTo>
                  <a:lnTo>
                    <a:pt x="3822" y="1684"/>
                  </a:lnTo>
                  <a:cubicBezTo>
                    <a:pt x="3656" y="1589"/>
                    <a:pt x="3537" y="1434"/>
                    <a:pt x="3501" y="1244"/>
                  </a:cubicBezTo>
                  <a:lnTo>
                    <a:pt x="3501" y="1232"/>
                  </a:lnTo>
                  <a:cubicBezTo>
                    <a:pt x="3386" y="732"/>
                    <a:pt x="3770" y="435"/>
                    <a:pt x="4145" y="435"/>
                  </a:cubicBezTo>
                  <a:close/>
                  <a:moveTo>
                    <a:pt x="7848" y="2746"/>
                  </a:moveTo>
                  <a:cubicBezTo>
                    <a:pt x="8111" y="2746"/>
                    <a:pt x="8330" y="2934"/>
                    <a:pt x="8383" y="3196"/>
                  </a:cubicBezTo>
                  <a:lnTo>
                    <a:pt x="9776" y="10757"/>
                  </a:lnTo>
                  <a:cubicBezTo>
                    <a:pt x="9823" y="11066"/>
                    <a:pt x="9621" y="11352"/>
                    <a:pt x="9323" y="11400"/>
                  </a:cubicBezTo>
                  <a:lnTo>
                    <a:pt x="3060" y="12543"/>
                  </a:lnTo>
                  <a:cubicBezTo>
                    <a:pt x="3030" y="12548"/>
                    <a:pt x="2999" y="12550"/>
                    <a:pt x="2969" y="12550"/>
                  </a:cubicBezTo>
                  <a:cubicBezTo>
                    <a:pt x="2707" y="12550"/>
                    <a:pt x="2472" y="12369"/>
                    <a:pt x="2429" y="12102"/>
                  </a:cubicBezTo>
                  <a:lnTo>
                    <a:pt x="1048" y="4530"/>
                  </a:lnTo>
                  <a:cubicBezTo>
                    <a:pt x="989" y="4232"/>
                    <a:pt x="1191" y="3947"/>
                    <a:pt x="1489" y="3899"/>
                  </a:cubicBezTo>
                  <a:lnTo>
                    <a:pt x="2239" y="3768"/>
                  </a:lnTo>
                  <a:cubicBezTo>
                    <a:pt x="2271" y="3968"/>
                    <a:pt x="2451" y="4121"/>
                    <a:pt x="2657" y="4121"/>
                  </a:cubicBezTo>
                  <a:cubicBezTo>
                    <a:pt x="2684" y="4121"/>
                    <a:pt x="2711" y="4119"/>
                    <a:pt x="2739" y="4113"/>
                  </a:cubicBezTo>
                  <a:lnTo>
                    <a:pt x="6656" y="3399"/>
                  </a:lnTo>
                  <a:cubicBezTo>
                    <a:pt x="6882" y="3351"/>
                    <a:pt x="7049" y="3125"/>
                    <a:pt x="7001" y="2887"/>
                  </a:cubicBezTo>
                  <a:lnTo>
                    <a:pt x="7740" y="2756"/>
                  </a:lnTo>
                  <a:cubicBezTo>
                    <a:pt x="7776" y="2749"/>
                    <a:pt x="7812" y="2746"/>
                    <a:pt x="7848" y="2746"/>
                  </a:cubicBezTo>
                  <a:close/>
                  <a:moveTo>
                    <a:pt x="4134" y="0"/>
                  </a:moveTo>
                  <a:cubicBezTo>
                    <a:pt x="4070" y="0"/>
                    <a:pt x="4006" y="6"/>
                    <a:pt x="3942" y="18"/>
                  </a:cubicBezTo>
                  <a:cubicBezTo>
                    <a:pt x="3334" y="125"/>
                    <a:pt x="2941" y="708"/>
                    <a:pt x="3072" y="1303"/>
                  </a:cubicBezTo>
                  <a:cubicBezTo>
                    <a:pt x="3096" y="1482"/>
                    <a:pt x="3168" y="1637"/>
                    <a:pt x="3287" y="1780"/>
                  </a:cubicBezTo>
                  <a:lnTo>
                    <a:pt x="2501" y="1923"/>
                  </a:lnTo>
                  <a:cubicBezTo>
                    <a:pt x="2191" y="1982"/>
                    <a:pt x="1977" y="2292"/>
                    <a:pt x="2037" y="2601"/>
                  </a:cubicBezTo>
                  <a:lnTo>
                    <a:pt x="2084" y="2887"/>
                  </a:lnTo>
                  <a:lnTo>
                    <a:pt x="798" y="3125"/>
                  </a:lnTo>
                  <a:cubicBezTo>
                    <a:pt x="310" y="3208"/>
                    <a:pt x="1" y="3673"/>
                    <a:pt x="84" y="4161"/>
                  </a:cubicBezTo>
                  <a:lnTo>
                    <a:pt x="1656" y="12793"/>
                  </a:lnTo>
                  <a:cubicBezTo>
                    <a:pt x="1741" y="13218"/>
                    <a:pt x="2111" y="13520"/>
                    <a:pt x="2537" y="13520"/>
                  </a:cubicBezTo>
                  <a:cubicBezTo>
                    <a:pt x="2588" y="13520"/>
                    <a:pt x="2639" y="13516"/>
                    <a:pt x="2691" y="13507"/>
                  </a:cubicBezTo>
                  <a:lnTo>
                    <a:pt x="10026" y="12162"/>
                  </a:lnTo>
                  <a:cubicBezTo>
                    <a:pt x="10514" y="12079"/>
                    <a:pt x="10835" y="11602"/>
                    <a:pt x="10752" y="11126"/>
                  </a:cubicBezTo>
                  <a:lnTo>
                    <a:pt x="9168" y="2494"/>
                  </a:lnTo>
                  <a:cubicBezTo>
                    <a:pt x="9095" y="2064"/>
                    <a:pt x="8725" y="1763"/>
                    <a:pt x="8304" y="1763"/>
                  </a:cubicBezTo>
                  <a:cubicBezTo>
                    <a:pt x="8248" y="1763"/>
                    <a:pt x="8190" y="1768"/>
                    <a:pt x="8133" y="1780"/>
                  </a:cubicBezTo>
                  <a:lnTo>
                    <a:pt x="6859" y="2018"/>
                  </a:lnTo>
                  <a:lnTo>
                    <a:pt x="6799" y="1732"/>
                  </a:lnTo>
                  <a:cubicBezTo>
                    <a:pt x="6745" y="1451"/>
                    <a:pt x="6496" y="1249"/>
                    <a:pt x="6210" y="1249"/>
                  </a:cubicBezTo>
                  <a:cubicBezTo>
                    <a:pt x="6180" y="1249"/>
                    <a:pt x="6151" y="1251"/>
                    <a:pt x="6120" y="1256"/>
                  </a:cubicBezTo>
                  <a:lnTo>
                    <a:pt x="5168" y="1434"/>
                  </a:lnTo>
                  <a:cubicBezTo>
                    <a:pt x="5227" y="1268"/>
                    <a:pt x="5239" y="1089"/>
                    <a:pt x="5204" y="910"/>
                  </a:cubicBezTo>
                  <a:cubicBezTo>
                    <a:pt x="5119" y="380"/>
                    <a:pt x="4655" y="0"/>
                    <a:pt x="413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8" name="Google Shape;2418;p13"/>
            <p:cNvSpPr/>
            <p:nvPr/>
          </p:nvSpPr>
          <p:spPr>
            <a:xfrm>
              <a:off x="8318251" y="4354466"/>
              <a:ext cx="60156" cy="49866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0" y="1"/>
                    <a:pt x="926" y="5"/>
                    <a:pt x="882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4" y="1545"/>
                    <a:pt x="1864" y="1142"/>
                    <a:pt x="1775" y="631"/>
                  </a:cubicBezTo>
                  <a:cubicBezTo>
                    <a:pt x="1700" y="259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9" name="Google Shape;2419;p13"/>
            <p:cNvSpPr/>
            <p:nvPr/>
          </p:nvSpPr>
          <p:spPr>
            <a:xfrm>
              <a:off x="8386921" y="4339823"/>
              <a:ext cx="124020" cy="43383"/>
            </a:xfrm>
            <a:custGeom>
              <a:rect b="b" l="l" r="r" t="t"/>
              <a:pathLst>
                <a:path extrusionOk="0" h="1345" w="3845">
                  <a:moveTo>
                    <a:pt x="3248" y="1"/>
                  </a:moveTo>
                  <a:cubicBezTo>
                    <a:pt x="3212" y="1"/>
                    <a:pt x="3174" y="5"/>
                    <a:pt x="3134" y="14"/>
                  </a:cubicBezTo>
                  <a:lnTo>
                    <a:pt x="538" y="478"/>
                  </a:lnTo>
                  <a:cubicBezTo>
                    <a:pt x="0" y="579"/>
                    <a:pt x="106" y="1345"/>
                    <a:pt x="597" y="1345"/>
                  </a:cubicBezTo>
                  <a:cubicBezTo>
                    <a:pt x="628" y="1345"/>
                    <a:pt x="660" y="1342"/>
                    <a:pt x="693" y="1335"/>
                  </a:cubicBezTo>
                  <a:lnTo>
                    <a:pt x="3289" y="871"/>
                  </a:lnTo>
                  <a:cubicBezTo>
                    <a:pt x="3844" y="793"/>
                    <a:pt x="3747" y="1"/>
                    <a:pt x="324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0" name="Google Shape;2420;p13"/>
            <p:cNvSpPr/>
            <p:nvPr/>
          </p:nvSpPr>
          <p:spPr>
            <a:xfrm>
              <a:off x="8330927" y="4423976"/>
              <a:ext cx="60156" cy="49866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0" y="1"/>
                    <a:pt x="926" y="5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1" y="1546"/>
                    <a:pt x="1007" y="1546"/>
                  </a:cubicBezTo>
                  <a:cubicBezTo>
                    <a:pt x="1454" y="1546"/>
                    <a:pt x="1864" y="1142"/>
                    <a:pt x="1774" y="631"/>
                  </a:cubicBezTo>
                  <a:cubicBezTo>
                    <a:pt x="1700" y="259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1" name="Google Shape;2421;p13"/>
            <p:cNvSpPr/>
            <p:nvPr/>
          </p:nvSpPr>
          <p:spPr>
            <a:xfrm>
              <a:off x="8400436" y="4409300"/>
              <a:ext cx="121279" cy="43544"/>
            </a:xfrm>
            <a:custGeom>
              <a:rect b="b" l="l" r="r" t="t"/>
              <a:pathLst>
                <a:path extrusionOk="0" h="1350" w="3760">
                  <a:moveTo>
                    <a:pt x="3144" y="1"/>
                  </a:moveTo>
                  <a:cubicBezTo>
                    <a:pt x="3128" y="1"/>
                    <a:pt x="3112" y="1"/>
                    <a:pt x="3096" y="3"/>
                  </a:cubicBezTo>
                  <a:lnTo>
                    <a:pt x="500" y="467"/>
                  </a:lnTo>
                  <a:cubicBezTo>
                    <a:pt x="0" y="618"/>
                    <a:pt x="125" y="1349"/>
                    <a:pt x="631" y="1349"/>
                  </a:cubicBezTo>
                  <a:cubicBezTo>
                    <a:pt x="643" y="1349"/>
                    <a:pt x="655" y="1349"/>
                    <a:pt x="667" y="1348"/>
                  </a:cubicBezTo>
                  <a:lnTo>
                    <a:pt x="3263" y="872"/>
                  </a:lnTo>
                  <a:cubicBezTo>
                    <a:pt x="3759" y="722"/>
                    <a:pt x="3640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2" name="Google Shape;2422;p13"/>
            <p:cNvSpPr/>
            <p:nvPr/>
          </p:nvSpPr>
          <p:spPr>
            <a:xfrm>
              <a:off x="8344377" y="4498130"/>
              <a:ext cx="60123" cy="50221"/>
            </a:xfrm>
            <a:custGeom>
              <a:rect b="b" l="l" r="r" t="t"/>
              <a:pathLst>
                <a:path extrusionOk="0" h="1557" w="1864">
                  <a:moveTo>
                    <a:pt x="1010" y="0"/>
                  </a:moveTo>
                  <a:cubicBezTo>
                    <a:pt x="967" y="0"/>
                    <a:pt x="924" y="4"/>
                    <a:pt x="881" y="11"/>
                  </a:cubicBezTo>
                  <a:cubicBezTo>
                    <a:pt x="203" y="130"/>
                    <a:pt x="0" y="1011"/>
                    <a:pt x="572" y="1416"/>
                  </a:cubicBezTo>
                  <a:cubicBezTo>
                    <a:pt x="710" y="1513"/>
                    <a:pt x="860" y="1556"/>
                    <a:pt x="1007" y="1556"/>
                  </a:cubicBezTo>
                  <a:cubicBezTo>
                    <a:pt x="1454" y="1556"/>
                    <a:pt x="1864" y="1153"/>
                    <a:pt x="1774" y="642"/>
                  </a:cubicBezTo>
                  <a:cubicBezTo>
                    <a:pt x="1710" y="268"/>
                    <a:pt x="1378" y="0"/>
                    <a:pt x="101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3" name="Google Shape;2423;p13"/>
            <p:cNvSpPr/>
            <p:nvPr/>
          </p:nvSpPr>
          <p:spPr>
            <a:xfrm>
              <a:off x="8413822" y="4483357"/>
              <a:ext cx="122246" cy="43706"/>
            </a:xfrm>
            <a:custGeom>
              <a:rect b="b" l="l" r="r" t="t"/>
              <a:pathLst>
                <a:path extrusionOk="0" h="1355" w="3790">
                  <a:moveTo>
                    <a:pt x="3177" y="0"/>
                  </a:moveTo>
                  <a:cubicBezTo>
                    <a:pt x="3155" y="0"/>
                    <a:pt x="3133" y="2"/>
                    <a:pt x="3110" y="5"/>
                  </a:cubicBezTo>
                  <a:lnTo>
                    <a:pt x="514" y="481"/>
                  </a:lnTo>
                  <a:cubicBezTo>
                    <a:pt x="1" y="606"/>
                    <a:pt x="110" y="1355"/>
                    <a:pt x="602" y="1355"/>
                  </a:cubicBezTo>
                  <a:cubicBezTo>
                    <a:pt x="623" y="1355"/>
                    <a:pt x="646" y="1353"/>
                    <a:pt x="669" y="1350"/>
                  </a:cubicBezTo>
                  <a:lnTo>
                    <a:pt x="3264" y="886"/>
                  </a:lnTo>
                  <a:cubicBezTo>
                    <a:pt x="3789" y="749"/>
                    <a:pt x="3669" y="0"/>
                    <a:pt x="317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4" name="Google Shape;2424;p13"/>
            <p:cNvSpPr/>
            <p:nvPr/>
          </p:nvSpPr>
          <p:spPr>
            <a:xfrm>
              <a:off x="8287157" y="4806940"/>
              <a:ext cx="250396" cy="224592"/>
            </a:xfrm>
            <a:custGeom>
              <a:rect b="b" l="l" r="r" t="t"/>
              <a:pathLst>
                <a:path extrusionOk="0" h="6963" w="7763">
                  <a:moveTo>
                    <a:pt x="3924" y="1"/>
                  </a:moveTo>
                  <a:cubicBezTo>
                    <a:pt x="2893" y="1"/>
                    <a:pt x="1881" y="469"/>
                    <a:pt x="1215" y="1343"/>
                  </a:cubicBezTo>
                  <a:lnTo>
                    <a:pt x="6953" y="4975"/>
                  </a:lnTo>
                  <a:cubicBezTo>
                    <a:pt x="7763" y="3403"/>
                    <a:pt x="7239" y="1474"/>
                    <a:pt x="5751" y="534"/>
                  </a:cubicBezTo>
                  <a:cubicBezTo>
                    <a:pt x="5184" y="174"/>
                    <a:pt x="4551" y="1"/>
                    <a:pt x="3924" y="1"/>
                  </a:cubicBezTo>
                  <a:close/>
                  <a:moveTo>
                    <a:pt x="810" y="1986"/>
                  </a:moveTo>
                  <a:lnTo>
                    <a:pt x="810" y="1986"/>
                  </a:lnTo>
                  <a:cubicBezTo>
                    <a:pt x="0" y="3558"/>
                    <a:pt x="512" y="5498"/>
                    <a:pt x="2012" y="6439"/>
                  </a:cubicBezTo>
                  <a:cubicBezTo>
                    <a:pt x="2576" y="6793"/>
                    <a:pt x="3206" y="6963"/>
                    <a:pt x="3829" y="6963"/>
                  </a:cubicBezTo>
                  <a:cubicBezTo>
                    <a:pt x="4864" y="6963"/>
                    <a:pt x="5880" y="6494"/>
                    <a:pt x="6549" y="5618"/>
                  </a:cubicBezTo>
                  <a:lnTo>
                    <a:pt x="810" y="1986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5" name="Google Shape;2425;p13"/>
            <p:cNvSpPr/>
            <p:nvPr/>
          </p:nvSpPr>
          <p:spPr>
            <a:xfrm>
              <a:off x="8756435" y="4325276"/>
              <a:ext cx="195885" cy="181918"/>
            </a:xfrm>
            <a:custGeom>
              <a:rect b="b" l="l" r="r" t="t"/>
              <a:pathLst>
                <a:path extrusionOk="0" h="5640" w="6073">
                  <a:moveTo>
                    <a:pt x="3596" y="0"/>
                  </a:moveTo>
                  <a:lnTo>
                    <a:pt x="1203" y="1632"/>
                  </a:lnTo>
                  <a:cubicBezTo>
                    <a:pt x="251" y="2286"/>
                    <a:pt x="1" y="3596"/>
                    <a:pt x="655" y="4560"/>
                  </a:cubicBezTo>
                  <a:lnTo>
                    <a:pt x="763" y="4715"/>
                  </a:lnTo>
                  <a:cubicBezTo>
                    <a:pt x="1163" y="5316"/>
                    <a:pt x="1827" y="5640"/>
                    <a:pt x="2502" y="5640"/>
                  </a:cubicBezTo>
                  <a:cubicBezTo>
                    <a:pt x="2909" y="5640"/>
                    <a:pt x="3321" y="5522"/>
                    <a:pt x="3680" y="5275"/>
                  </a:cubicBezTo>
                  <a:lnTo>
                    <a:pt x="6073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6" name="Google Shape;2426;p13"/>
            <p:cNvSpPr/>
            <p:nvPr/>
          </p:nvSpPr>
          <p:spPr>
            <a:xfrm>
              <a:off x="8888938" y="4249734"/>
              <a:ext cx="195885" cy="181950"/>
            </a:xfrm>
            <a:custGeom>
              <a:rect b="b" l="l" r="r" t="t"/>
              <a:pathLst>
                <a:path extrusionOk="0" h="5641" w="6073">
                  <a:moveTo>
                    <a:pt x="3577" y="1"/>
                  </a:moveTo>
                  <a:cubicBezTo>
                    <a:pt x="3169" y="1"/>
                    <a:pt x="2757" y="119"/>
                    <a:pt x="2393" y="366"/>
                  </a:cubicBezTo>
                  <a:lnTo>
                    <a:pt x="0" y="1997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4" y="3354"/>
                    <a:pt x="6072" y="2045"/>
                    <a:pt x="5429" y="1092"/>
                  </a:cubicBezTo>
                  <a:lnTo>
                    <a:pt x="5322" y="926"/>
                  </a:lnTo>
                  <a:cubicBezTo>
                    <a:pt x="4914" y="325"/>
                    <a:pt x="4252" y="1"/>
                    <a:pt x="357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7" name="Google Shape;2427;p13"/>
            <p:cNvSpPr/>
            <p:nvPr/>
          </p:nvSpPr>
          <p:spPr>
            <a:xfrm>
              <a:off x="8698827" y="4700401"/>
              <a:ext cx="346064" cy="344677"/>
            </a:xfrm>
            <a:custGeom>
              <a:rect b="b" l="l" r="r" t="t"/>
              <a:pathLst>
                <a:path extrusionOk="0" h="10686" w="10729">
                  <a:moveTo>
                    <a:pt x="5017" y="0"/>
                  </a:moveTo>
                  <a:cubicBezTo>
                    <a:pt x="4831" y="0"/>
                    <a:pt x="4666" y="137"/>
                    <a:pt x="4644" y="324"/>
                  </a:cubicBezTo>
                  <a:lnTo>
                    <a:pt x="4192" y="3813"/>
                  </a:lnTo>
                  <a:lnTo>
                    <a:pt x="703" y="3348"/>
                  </a:lnTo>
                  <a:cubicBezTo>
                    <a:pt x="688" y="3347"/>
                    <a:pt x="673" y="3346"/>
                    <a:pt x="659" y="3346"/>
                  </a:cubicBezTo>
                  <a:cubicBezTo>
                    <a:pt x="474" y="3346"/>
                    <a:pt x="308" y="3482"/>
                    <a:pt x="286" y="3670"/>
                  </a:cubicBezTo>
                  <a:lnTo>
                    <a:pt x="24" y="5646"/>
                  </a:lnTo>
                  <a:cubicBezTo>
                    <a:pt x="1" y="5849"/>
                    <a:pt x="143" y="6027"/>
                    <a:pt x="346" y="6063"/>
                  </a:cubicBezTo>
                  <a:lnTo>
                    <a:pt x="3822" y="6527"/>
                  </a:lnTo>
                  <a:lnTo>
                    <a:pt x="3370" y="10004"/>
                  </a:lnTo>
                  <a:cubicBezTo>
                    <a:pt x="3334" y="10206"/>
                    <a:pt x="3477" y="10397"/>
                    <a:pt x="3692" y="10421"/>
                  </a:cubicBezTo>
                  <a:lnTo>
                    <a:pt x="5656" y="10683"/>
                  </a:lnTo>
                  <a:cubicBezTo>
                    <a:pt x="5671" y="10684"/>
                    <a:pt x="5686" y="10685"/>
                    <a:pt x="5700" y="10685"/>
                  </a:cubicBezTo>
                  <a:cubicBezTo>
                    <a:pt x="5885" y="10685"/>
                    <a:pt x="6051" y="10549"/>
                    <a:pt x="6073" y="10361"/>
                  </a:cubicBezTo>
                  <a:lnTo>
                    <a:pt x="6537" y="6885"/>
                  </a:lnTo>
                  <a:lnTo>
                    <a:pt x="10026" y="7337"/>
                  </a:lnTo>
                  <a:cubicBezTo>
                    <a:pt x="10040" y="7339"/>
                    <a:pt x="10055" y="7340"/>
                    <a:pt x="10070" y="7340"/>
                  </a:cubicBezTo>
                  <a:cubicBezTo>
                    <a:pt x="10253" y="7340"/>
                    <a:pt x="10409" y="7203"/>
                    <a:pt x="10442" y="7016"/>
                  </a:cubicBezTo>
                  <a:lnTo>
                    <a:pt x="10704" y="5039"/>
                  </a:lnTo>
                  <a:cubicBezTo>
                    <a:pt x="10728" y="4837"/>
                    <a:pt x="10585" y="4646"/>
                    <a:pt x="10383" y="4622"/>
                  </a:cubicBezTo>
                  <a:lnTo>
                    <a:pt x="6894" y="4170"/>
                  </a:lnTo>
                  <a:lnTo>
                    <a:pt x="7359" y="681"/>
                  </a:lnTo>
                  <a:cubicBezTo>
                    <a:pt x="7382" y="479"/>
                    <a:pt x="7240" y="300"/>
                    <a:pt x="7037" y="265"/>
                  </a:cubicBezTo>
                  <a:lnTo>
                    <a:pt x="5061" y="3"/>
                  </a:lnTo>
                  <a:cubicBezTo>
                    <a:pt x="5046" y="1"/>
                    <a:pt x="5031" y="0"/>
                    <a:pt x="501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8" name="Google Shape;2428;p13"/>
            <p:cNvSpPr/>
            <p:nvPr/>
          </p:nvSpPr>
          <p:spPr>
            <a:xfrm>
              <a:off x="7231805" y="98419"/>
              <a:ext cx="349902" cy="436120"/>
            </a:xfrm>
            <a:custGeom>
              <a:rect b="b" l="l" r="r" t="t"/>
              <a:pathLst>
                <a:path extrusionOk="0" h="13521" w="10848">
                  <a:moveTo>
                    <a:pt x="4147" y="435"/>
                  </a:moveTo>
                  <a:cubicBezTo>
                    <a:pt x="4435" y="435"/>
                    <a:pt x="4718" y="607"/>
                    <a:pt x="4775" y="994"/>
                  </a:cubicBezTo>
                  <a:cubicBezTo>
                    <a:pt x="4799" y="1196"/>
                    <a:pt x="4751" y="1387"/>
                    <a:pt x="4620" y="1541"/>
                  </a:cubicBezTo>
                  <a:lnTo>
                    <a:pt x="3835" y="1684"/>
                  </a:lnTo>
                  <a:cubicBezTo>
                    <a:pt x="3656" y="1589"/>
                    <a:pt x="3537" y="1422"/>
                    <a:pt x="3501" y="1232"/>
                  </a:cubicBezTo>
                  <a:cubicBezTo>
                    <a:pt x="3386" y="732"/>
                    <a:pt x="3770" y="435"/>
                    <a:pt x="4147" y="435"/>
                  </a:cubicBezTo>
                  <a:close/>
                  <a:moveTo>
                    <a:pt x="7843" y="2749"/>
                  </a:moveTo>
                  <a:cubicBezTo>
                    <a:pt x="8105" y="2749"/>
                    <a:pt x="8340" y="2930"/>
                    <a:pt x="8383" y="3208"/>
                  </a:cubicBezTo>
                  <a:lnTo>
                    <a:pt x="9776" y="10769"/>
                  </a:lnTo>
                  <a:cubicBezTo>
                    <a:pt x="9823" y="11066"/>
                    <a:pt x="9633" y="11352"/>
                    <a:pt x="9323" y="11400"/>
                  </a:cubicBezTo>
                  <a:lnTo>
                    <a:pt x="3061" y="12543"/>
                  </a:lnTo>
                  <a:cubicBezTo>
                    <a:pt x="3025" y="12550"/>
                    <a:pt x="2990" y="12553"/>
                    <a:pt x="2956" y="12553"/>
                  </a:cubicBezTo>
                  <a:cubicBezTo>
                    <a:pt x="2699" y="12553"/>
                    <a:pt x="2472" y="12365"/>
                    <a:pt x="2430" y="12102"/>
                  </a:cubicBezTo>
                  <a:lnTo>
                    <a:pt x="1048" y="4530"/>
                  </a:lnTo>
                  <a:cubicBezTo>
                    <a:pt x="989" y="4232"/>
                    <a:pt x="1191" y="3946"/>
                    <a:pt x="1489" y="3899"/>
                  </a:cubicBezTo>
                  <a:lnTo>
                    <a:pt x="2239" y="3768"/>
                  </a:lnTo>
                  <a:cubicBezTo>
                    <a:pt x="2270" y="3977"/>
                    <a:pt x="2449" y="4122"/>
                    <a:pt x="2653" y="4122"/>
                  </a:cubicBezTo>
                  <a:cubicBezTo>
                    <a:pt x="2681" y="4122"/>
                    <a:pt x="2710" y="4119"/>
                    <a:pt x="2739" y="4113"/>
                  </a:cubicBezTo>
                  <a:lnTo>
                    <a:pt x="6656" y="3399"/>
                  </a:lnTo>
                  <a:cubicBezTo>
                    <a:pt x="6894" y="3363"/>
                    <a:pt x="7049" y="3125"/>
                    <a:pt x="7002" y="2899"/>
                  </a:cubicBezTo>
                  <a:lnTo>
                    <a:pt x="7752" y="2756"/>
                  </a:lnTo>
                  <a:cubicBezTo>
                    <a:pt x="7782" y="2751"/>
                    <a:pt x="7813" y="2749"/>
                    <a:pt x="7843" y="2749"/>
                  </a:cubicBezTo>
                  <a:close/>
                  <a:moveTo>
                    <a:pt x="4125" y="0"/>
                  </a:moveTo>
                  <a:cubicBezTo>
                    <a:pt x="4061" y="0"/>
                    <a:pt x="3995" y="6"/>
                    <a:pt x="3930" y="17"/>
                  </a:cubicBezTo>
                  <a:cubicBezTo>
                    <a:pt x="3334" y="136"/>
                    <a:pt x="2942" y="708"/>
                    <a:pt x="3061" y="1303"/>
                  </a:cubicBezTo>
                  <a:cubicBezTo>
                    <a:pt x="3096" y="1482"/>
                    <a:pt x="3168" y="1649"/>
                    <a:pt x="3275" y="1779"/>
                  </a:cubicBezTo>
                  <a:lnTo>
                    <a:pt x="2501" y="1922"/>
                  </a:lnTo>
                  <a:cubicBezTo>
                    <a:pt x="2191" y="1982"/>
                    <a:pt x="1977" y="2291"/>
                    <a:pt x="2037" y="2613"/>
                  </a:cubicBezTo>
                  <a:lnTo>
                    <a:pt x="2084" y="2887"/>
                  </a:lnTo>
                  <a:lnTo>
                    <a:pt x="798" y="3125"/>
                  </a:lnTo>
                  <a:cubicBezTo>
                    <a:pt x="310" y="3208"/>
                    <a:pt x="1" y="3673"/>
                    <a:pt x="84" y="4149"/>
                  </a:cubicBezTo>
                  <a:lnTo>
                    <a:pt x="1656" y="12781"/>
                  </a:lnTo>
                  <a:cubicBezTo>
                    <a:pt x="1730" y="13217"/>
                    <a:pt x="2118" y="13520"/>
                    <a:pt x="2540" y="13520"/>
                  </a:cubicBezTo>
                  <a:cubicBezTo>
                    <a:pt x="2590" y="13520"/>
                    <a:pt x="2641" y="13516"/>
                    <a:pt x="2692" y="13507"/>
                  </a:cubicBezTo>
                  <a:lnTo>
                    <a:pt x="10038" y="12162"/>
                  </a:lnTo>
                  <a:cubicBezTo>
                    <a:pt x="10526" y="12066"/>
                    <a:pt x="10847" y="11602"/>
                    <a:pt x="10752" y="11126"/>
                  </a:cubicBezTo>
                  <a:lnTo>
                    <a:pt x="9169" y="2506"/>
                  </a:lnTo>
                  <a:cubicBezTo>
                    <a:pt x="9094" y="2069"/>
                    <a:pt x="8715" y="1766"/>
                    <a:pt x="8287" y="1766"/>
                  </a:cubicBezTo>
                  <a:cubicBezTo>
                    <a:pt x="8236" y="1766"/>
                    <a:pt x="8185" y="1771"/>
                    <a:pt x="8133" y="1779"/>
                  </a:cubicBezTo>
                  <a:lnTo>
                    <a:pt x="6847" y="2018"/>
                  </a:lnTo>
                  <a:lnTo>
                    <a:pt x="6799" y="1744"/>
                  </a:lnTo>
                  <a:cubicBezTo>
                    <a:pt x="6746" y="1458"/>
                    <a:pt x="6506" y="1258"/>
                    <a:pt x="6228" y="1258"/>
                  </a:cubicBezTo>
                  <a:cubicBezTo>
                    <a:pt x="6193" y="1258"/>
                    <a:pt x="6157" y="1261"/>
                    <a:pt x="6121" y="1268"/>
                  </a:cubicBezTo>
                  <a:lnTo>
                    <a:pt x="5168" y="1434"/>
                  </a:lnTo>
                  <a:cubicBezTo>
                    <a:pt x="5228" y="1268"/>
                    <a:pt x="5239" y="1089"/>
                    <a:pt x="5204" y="922"/>
                  </a:cubicBezTo>
                  <a:cubicBezTo>
                    <a:pt x="5119" y="381"/>
                    <a:pt x="4655" y="0"/>
                    <a:pt x="4125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9" name="Google Shape;2429;p13"/>
            <p:cNvSpPr/>
            <p:nvPr/>
          </p:nvSpPr>
          <p:spPr>
            <a:xfrm>
              <a:off x="7293638" y="255566"/>
              <a:ext cx="60059" cy="49898"/>
            </a:xfrm>
            <a:custGeom>
              <a:rect b="b" l="l" r="r" t="t"/>
              <a:pathLst>
                <a:path extrusionOk="0" h="1547" w="1862">
                  <a:moveTo>
                    <a:pt x="1015" y="1"/>
                  </a:moveTo>
                  <a:cubicBezTo>
                    <a:pt x="967" y="1"/>
                    <a:pt x="919" y="5"/>
                    <a:pt x="870" y="15"/>
                  </a:cubicBezTo>
                  <a:cubicBezTo>
                    <a:pt x="191" y="134"/>
                    <a:pt x="1" y="1015"/>
                    <a:pt x="572" y="1408"/>
                  </a:cubicBezTo>
                  <a:cubicBezTo>
                    <a:pt x="709" y="1504"/>
                    <a:pt x="858" y="1547"/>
                    <a:pt x="1002" y="1547"/>
                  </a:cubicBezTo>
                  <a:cubicBezTo>
                    <a:pt x="1451" y="1547"/>
                    <a:pt x="1862" y="1138"/>
                    <a:pt x="1763" y="634"/>
                  </a:cubicBezTo>
                  <a:cubicBezTo>
                    <a:pt x="1700" y="266"/>
                    <a:pt x="1377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0" name="Google Shape;2430;p13"/>
            <p:cNvSpPr/>
            <p:nvPr/>
          </p:nvSpPr>
          <p:spPr>
            <a:xfrm>
              <a:off x="7361825" y="241019"/>
              <a:ext cx="124504" cy="43706"/>
            </a:xfrm>
            <a:custGeom>
              <a:rect b="b" l="l" r="r" t="t"/>
              <a:pathLst>
                <a:path extrusionOk="0" h="1355" w="3860">
                  <a:moveTo>
                    <a:pt x="3263" y="1"/>
                  </a:moveTo>
                  <a:cubicBezTo>
                    <a:pt x="3227" y="1"/>
                    <a:pt x="3189" y="5"/>
                    <a:pt x="3149" y="14"/>
                  </a:cubicBezTo>
                  <a:lnTo>
                    <a:pt x="3137" y="14"/>
                  </a:lnTo>
                  <a:lnTo>
                    <a:pt x="554" y="490"/>
                  </a:lnTo>
                  <a:cubicBezTo>
                    <a:pt x="1" y="580"/>
                    <a:pt x="121" y="1354"/>
                    <a:pt x="622" y="1354"/>
                  </a:cubicBezTo>
                  <a:cubicBezTo>
                    <a:pt x="650" y="1354"/>
                    <a:pt x="678" y="1352"/>
                    <a:pt x="708" y="1347"/>
                  </a:cubicBezTo>
                  <a:lnTo>
                    <a:pt x="3304" y="871"/>
                  </a:lnTo>
                  <a:cubicBezTo>
                    <a:pt x="3859" y="793"/>
                    <a:pt x="3762" y="1"/>
                    <a:pt x="326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1" name="Google Shape;2431;p13"/>
            <p:cNvSpPr/>
            <p:nvPr/>
          </p:nvSpPr>
          <p:spPr>
            <a:xfrm>
              <a:off x="7306314" y="325172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2" name="Google Shape;2432;p13"/>
            <p:cNvSpPr/>
            <p:nvPr/>
          </p:nvSpPr>
          <p:spPr>
            <a:xfrm>
              <a:off x="7375824" y="310528"/>
              <a:ext cx="121408" cy="43512"/>
            </a:xfrm>
            <a:custGeom>
              <a:rect b="b" l="l" r="r" t="t"/>
              <a:pathLst>
                <a:path extrusionOk="0" h="1349" w="3764">
                  <a:moveTo>
                    <a:pt x="3143" y="0"/>
                  </a:moveTo>
                  <a:cubicBezTo>
                    <a:pt x="3132" y="0"/>
                    <a:pt x="3120" y="1"/>
                    <a:pt x="3108" y="2"/>
                  </a:cubicBezTo>
                  <a:lnTo>
                    <a:pt x="3096" y="2"/>
                  </a:lnTo>
                  <a:lnTo>
                    <a:pt x="501" y="478"/>
                  </a:lnTo>
                  <a:cubicBezTo>
                    <a:pt x="0" y="618"/>
                    <a:pt x="125" y="1348"/>
                    <a:pt x="631" y="1348"/>
                  </a:cubicBezTo>
                  <a:cubicBezTo>
                    <a:pt x="643" y="1348"/>
                    <a:pt x="655" y="1348"/>
                    <a:pt x="667" y="1347"/>
                  </a:cubicBezTo>
                  <a:lnTo>
                    <a:pt x="3263" y="871"/>
                  </a:lnTo>
                  <a:cubicBezTo>
                    <a:pt x="3763" y="731"/>
                    <a:pt x="3638" y="0"/>
                    <a:pt x="314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3" name="Google Shape;2433;p13"/>
            <p:cNvSpPr/>
            <p:nvPr/>
          </p:nvSpPr>
          <p:spPr>
            <a:xfrm>
              <a:off x="7319765" y="399294"/>
              <a:ext cx="60156" cy="50189"/>
            </a:xfrm>
            <a:custGeom>
              <a:rect b="b" l="l" r="r" t="t"/>
              <a:pathLst>
                <a:path extrusionOk="0" h="1556" w="1865">
                  <a:moveTo>
                    <a:pt x="1013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17"/>
                  </a:cubicBezTo>
                  <a:cubicBezTo>
                    <a:pt x="711" y="1513"/>
                    <a:pt x="862" y="1556"/>
                    <a:pt x="1007" y="1556"/>
                  </a:cubicBezTo>
                  <a:cubicBezTo>
                    <a:pt x="1458" y="1556"/>
                    <a:pt x="1864" y="1147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4" name="Google Shape;2434;p13"/>
            <p:cNvSpPr/>
            <p:nvPr/>
          </p:nvSpPr>
          <p:spPr>
            <a:xfrm>
              <a:off x="7388726" y="384586"/>
              <a:ext cx="122472" cy="44028"/>
            </a:xfrm>
            <a:custGeom>
              <a:rect b="b" l="l" r="r" t="t"/>
              <a:pathLst>
                <a:path extrusionOk="0" h="1365" w="3797">
                  <a:moveTo>
                    <a:pt x="3182" y="0"/>
                  </a:moveTo>
                  <a:cubicBezTo>
                    <a:pt x="3164" y="0"/>
                    <a:pt x="3144" y="1"/>
                    <a:pt x="3125" y="4"/>
                  </a:cubicBezTo>
                  <a:lnTo>
                    <a:pt x="529" y="480"/>
                  </a:lnTo>
                  <a:cubicBezTo>
                    <a:pt x="1" y="606"/>
                    <a:pt x="126" y="1364"/>
                    <a:pt x="627" y="1364"/>
                  </a:cubicBezTo>
                  <a:cubicBezTo>
                    <a:pt x="646" y="1364"/>
                    <a:pt x="665" y="1363"/>
                    <a:pt x="684" y="1361"/>
                  </a:cubicBezTo>
                  <a:lnTo>
                    <a:pt x="3280" y="885"/>
                  </a:lnTo>
                  <a:cubicBezTo>
                    <a:pt x="3796" y="747"/>
                    <a:pt x="3682" y="0"/>
                    <a:pt x="318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5" name="Google Shape;2435;p13"/>
            <p:cNvSpPr/>
            <p:nvPr/>
          </p:nvSpPr>
          <p:spPr>
            <a:xfrm>
              <a:off x="7262544" y="708039"/>
              <a:ext cx="250428" cy="224688"/>
            </a:xfrm>
            <a:custGeom>
              <a:rect b="b" l="l" r="r" t="t"/>
              <a:pathLst>
                <a:path extrusionOk="0" h="6966" w="7764">
                  <a:moveTo>
                    <a:pt x="3934" y="1"/>
                  </a:moveTo>
                  <a:cubicBezTo>
                    <a:pt x="2900" y="1"/>
                    <a:pt x="1883" y="469"/>
                    <a:pt x="1215" y="1346"/>
                  </a:cubicBezTo>
                  <a:lnTo>
                    <a:pt x="6953" y="4977"/>
                  </a:lnTo>
                  <a:cubicBezTo>
                    <a:pt x="7763" y="3406"/>
                    <a:pt x="7251" y="1477"/>
                    <a:pt x="5751" y="525"/>
                  </a:cubicBezTo>
                  <a:cubicBezTo>
                    <a:pt x="5187" y="171"/>
                    <a:pt x="4557" y="1"/>
                    <a:pt x="3934" y="1"/>
                  </a:cubicBezTo>
                  <a:close/>
                  <a:moveTo>
                    <a:pt x="810" y="2001"/>
                  </a:moveTo>
                  <a:lnTo>
                    <a:pt x="810" y="2001"/>
                  </a:lnTo>
                  <a:cubicBezTo>
                    <a:pt x="0" y="3561"/>
                    <a:pt x="524" y="5489"/>
                    <a:pt x="2012" y="6442"/>
                  </a:cubicBezTo>
                  <a:cubicBezTo>
                    <a:pt x="2576" y="6796"/>
                    <a:pt x="3206" y="6966"/>
                    <a:pt x="3829" y="6966"/>
                  </a:cubicBezTo>
                  <a:cubicBezTo>
                    <a:pt x="4864" y="6966"/>
                    <a:pt x="5880" y="6497"/>
                    <a:pt x="6549" y="5620"/>
                  </a:cubicBezTo>
                  <a:lnTo>
                    <a:pt x="810" y="200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6" name="Google Shape;2436;p13"/>
            <p:cNvSpPr/>
            <p:nvPr/>
          </p:nvSpPr>
          <p:spPr>
            <a:xfrm>
              <a:off x="7731822" y="226472"/>
              <a:ext cx="195885" cy="181918"/>
            </a:xfrm>
            <a:custGeom>
              <a:rect b="b" l="l" r="r" t="t"/>
              <a:pathLst>
                <a:path extrusionOk="0" h="5640" w="6073">
                  <a:moveTo>
                    <a:pt x="3596" y="0"/>
                  </a:moveTo>
                  <a:lnTo>
                    <a:pt x="1203" y="1631"/>
                  </a:lnTo>
                  <a:cubicBezTo>
                    <a:pt x="251" y="2286"/>
                    <a:pt x="1" y="3596"/>
                    <a:pt x="655" y="4560"/>
                  </a:cubicBezTo>
                  <a:lnTo>
                    <a:pt x="763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1"/>
                    <a:pt x="3692" y="5275"/>
                  </a:cubicBezTo>
                  <a:lnTo>
                    <a:pt x="6073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7" name="Google Shape;2437;p13"/>
            <p:cNvSpPr/>
            <p:nvPr/>
          </p:nvSpPr>
          <p:spPr>
            <a:xfrm>
              <a:off x="7864326" y="151317"/>
              <a:ext cx="196272" cy="181950"/>
            </a:xfrm>
            <a:custGeom>
              <a:rect b="b" l="l" r="r" t="t"/>
              <a:pathLst>
                <a:path extrusionOk="0" h="5641" w="6085">
                  <a:moveTo>
                    <a:pt x="3568" y="1"/>
                  </a:moveTo>
                  <a:cubicBezTo>
                    <a:pt x="3162" y="1"/>
                    <a:pt x="2752" y="119"/>
                    <a:pt x="2393" y="366"/>
                  </a:cubicBezTo>
                  <a:lnTo>
                    <a:pt x="0" y="1997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4" y="3354"/>
                    <a:pt x="6084" y="2044"/>
                    <a:pt x="5430" y="1080"/>
                  </a:cubicBezTo>
                  <a:lnTo>
                    <a:pt x="5310" y="925"/>
                  </a:lnTo>
                  <a:cubicBezTo>
                    <a:pt x="4902" y="324"/>
                    <a:pt x="4240" y="1"/>
                    <a:pt x="356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8" name="Google Shape;2438;p13"/>
            <p:cNvSpPr/>
            <p:nvPr/>
          </p:nvSpPr>
          <p:spPr>
            <a:xfrm>
              <a:off x="7674215" y="602242"/>
              <a:ext cx="346064" cy="344032"/>
            </a:xfrm>
            <a:custGeom>
              <a:rect b="b" l="l" r="r" t="t"/>
              <a:pathLst>
                <a:path extrusionOk="0" h="10666" w="10729">
                  <a:moveTo>
                    <a:pt x="4999" y="1"/>
                  </a:moveTo>
                  <a:cubicBezTo>
                    <a:pt x="4821" y="1"/>
                    <a:pt x="4665" y="136"/>
                    <a:pt x="4644" y="328"/>
                  </a:cubicBezTo>
                  <a:lnTo>
                    <a:pt x="4180" y="3805"/>
                  </a:lnTo>
                  <a:lnTo>
                    <a:pt x="715" y="3340"/>
                  </a:lnTo>
                  <a:cubicBezTo>
                    <a:pt x="693" y="3336"/>
                    <a:pt x="671" y="3335"/>
                    <a:pt x="650" y="3335"/>
                  </a:cubicBezTo>
                  <a:cubicBezTo>
                    <a:pt x="465" y="3335"/>
                    <a:pt x="318" y="3469"/>
                    <a:pt x="286" y="3662"/>
                  </a:cubicBezTo>
                  <a:lnTo>
                    <a:pt x="36" y="5626"/>
                  </a:lnTo>
                  <a:cubicBezTo>
                    <a:pt x="1" y="5829"/>
                    <a:pt x="144" y="6019"/>
                    <a:pt x="358" y="6043"/>
                  </a:cubicBezTo>
                  <a:lnTo>
                    <a:pt x="346" y="6043"/>
                  </a:lnTo>
                  <a:lnTo>
                    <a:pt x="3823" y="6507"/>
                  </a:lnTo>
                  <a:lnTo>
                    <a:pt x="3370" y="9984"/>
                  </a:lnTo>
                  <a:cubicBezTo>
                    <a:pt x="3334" y="10186"/>
                    <a:pt x="3477" y="10377"/>
                    <a:pt x="3692" y="10401"/>
                  </a:cubicBezTo>
                  <a:lnTo>
                    <a:pt x="5656" y="10663"/>
                  </a:lnTo>
                  <a:cubicBezTo>
                    <a:pt x="5671" y="10664"/>
                    <a:pt x="5686" y="10665"/>
                    <a:pt x="5700" y="10665"/>
                  </a:cubicBezTo>
                  <a:cubicBezTo>
                    <a:pt x="5886" y="10665"/>
                    <a:pt x="6051" y="10529"/>
                    <a:pt x="6073" y="10341"/>
                  </a:cubicBezTo>
                  <a:lnTo>
                    <a:pt x="6537" y="6864"/>
                  </a:lnTo>
                  <a:lnTo>
                    <a:pt x="10014" y="7329"/>
                  </a:lnTo>
                  <a:cubicBezTo>
                    <a:pt x="10029" y="7331"/>
                    <a:pt x="10043" y="7331"/>
                    <a:pt x="10058" y="7331"/>
                  </a:cubicBezTo>
                  <a:cubicBezTo>
                    <a:pt x="10243" y="7331"/>
                    <a:pt x="10408" y="7195"/>
                    <a:pt x="10431" y="7007"/>
                  </a:cubicBezTo>
                  <a:lnTo>
                    <a:pt x="10693" y="5031"/>
                  </a:lnTo>
                  <a:cubicBezTo>
                    <a:pt x="10728" y="4828"/>
                    <a:pt x="10573" y="4638"/>
                    <a:pt x="10371" y="4614"/>
                  </a:cubicBezTo>
                  <a:lnTo>
                    <a:pt x="6894" y="4150"/>
                  </a:lnTo>
                  <a:lnTo>
                    <a:pt x="7359" y="673"/>
                  </a:lnTo>
                  <a:cubicBezTo>
                    <a:pt x="7383" y="471"/>
                    <a:pt x="7240" y="280"/>
                    <a:pt x="7037" y="256"/>
                  </a:cubicBezTo>
                  <a:lnTo>
                    <a:pt x="5061" y="6"/>
                  </a:lnTo>
                  <a:cubicBezTo>
                    <a:pt x="5040" y="3"/>
                    <a:pt x="5019" y="1"/>
                    <a:pt x="499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9" name="Google Shape;2439;p13"/>
            <p:cNvSpPr/>
            <p:nvPr/>
          </p:nvSpPr>
          <p:spPr>
            <a:xfrm>
              <a:off x="7231418" y="1123290"/>
              <a:ext cx="350289" cy="436217"/>
            </a:xfrm>
            <a:custGeom>
              <a:rect b="b" l="l" r="r" t="t"/>
              <a:pathLst>
                <a:path extrusionOk="0" h="13524" w="10860">
                  <a:moveTo>
                    <a:pt x="4155" y="429"/>
                  </a:moveTo>
                  <a:cubicBezTo>
                    <a:pt x="4444" y="429"/>
                    <a:pt x="4730" y="604"/>
                    <a:pt x="4787" y="997"/>
                  </a:cubicBezTo>
                  <a:cubicBezTo>
                    <a:pt x="4811" y="1188"/>
                    <a:pt x="4763" y="1390"/>
                    <a:pt x="4632" y="1533"/>
                  </a:cubicBezTo>
                  <a:lnTo>
                    <a:pt x="3847" y="1688"/>
                  </a:lnTo>
                  <a:cubicBezTo>
                    <a:pt x="3668" y="1593"/>
                    <a:pt x="3549" y="1426"/>
                    <a:pt x="3513" y="1224"/>
                  </a:cubicBezTo>
                  <a:cubicBezTo>
                    <a:pt x="3399" y="725"/>
                    <a:pt x="3779" y="429"/>
                    <a:pt x="4155" y="429"/>
                  </a:cubicBezTo>
                  <a:close/>
                  <a:moveTo>
                    <a:pt x="7868" y="2749"/>
                  </a:moveTo>
                  <a:cubicBezTo>
                    <a:pt x="8126" y="2749"/>
                    <a:pt x="8354" y="2938"/>
                    <a:pt x="8407" y="3200"/>
                  </a:cubicBezTo>
                  <a:lnTo>
                    <a:pt x="9788" y="10761"/>
                  </a:lnTo>
                  <a:cubicBezTo>
                    <a:pt x="9835" y="11058"/>
                    <a:pt x="9645" y="11344"/>
                    <a:pt x="9335" y="11392"/>
                  </a:cubicBezTo>
                  <a:lnTo>
                    <a:pt x="3073" y="12535"/>
                  </a:lnTo>
                  <a:cubicBezTo>
                    <a:pt x="3037" y="12542"/>
                    <a:pt x="3002" y="12545"/>
                    <a:pt x="2968" y="12545"/>
                  </a:cubicBezTo>
                  <a:cubicBezTo>
                    <a:pt x="2711" y="12545"/>
                    <a:pt x="2484" y="12357"/>
                    <a:pt x="2442" y="12094"/>
                  </a:cubicBezTo>
                  <a:lnTo>
                    <a:pt x="1060" y="4534"/>
                  </a:lnTo>
                  <a:cubicBezTo>
                    <a:pt x="1013" y="4236"/>
                    <a:pt x="1215" y="3950"/>
                    <a:pt x="1513" y="3903"/>
                  </a:cubicBezTo>
                  <a:lnTo>
                    <a:pt x="2251" y="3760"/>
                  </a:lnTo>
                  <a:cubicBezTo>
                    <a:pt x="2294" y="3975"/>
                    <a:pt x="2483" y="4122"/>
                    <a:pt x="2695" y="4122"/>
                  </a:cubicBezTo>
                  <a:cubicBezTo>
                    <a:pt x="2717" y="4122"/>
                    <a:pt x="2740" y="4120"/>
                    <a:pt x="2763" y="4117"/>
                  </a:cubicBezTo>
                  <a:lnTo>
                    <a:pt x="6680" y="3402"/>
                  </a:lnTo>
                  <a:cubicBezTo>
                    <a:pt x="6906" y="3355"/>
                    <a:pt x="7073" y="3129"/>
                    <a:pt x="7025" y="2890"/>
                  </a:cubicBezTo>
                  <a:lnTo>
                    <a:pt x="7764" y="2760"/>
                  </a:lnTo>
                  <a:cubicBezTo>
                    <a:pt x="7799" y="2752"/>
                    <a:pt x="7834" y="2749"/>
                    <a:pt x="7868" y="2749"/>
                  </a:cubicBezTo>
                  <a:close/>
                  <a:moveTo>
                    <a:pt x="4154" y="0"/>
                  </a:moveTo>
                  <a:cubicBezTo>
                    <a:pt x="4084" y="0"/>
                    <a:pt x="4013" y="7"/>
                    <a:pt x="3942" y="21"/>
                  </a:cubicBezTo>
                  <a:cubicBezTo>
                    <a:pt x="3346" y="128"/>
                    <a:pt x="2954" y="700"/>
                    <a:pt x="3073" y="1307"/>
                  </a:cubicBezTo>
                  <a:cubicBezTo>
                    <a:pt x="3108" y="1474"/>
                    <a:pt x="3180" y="1640"/>
                    <a:pt x="3287" y="1783"/>
                  </a:cubicBezTo>
                  <a:lnTo>
                    <a:pt x="2513" y="1926"/>
                  </a:lnTo>
                  <a:cubicBezTo>
                    <a:pt x="2203" y="1986"/>
                    <a:pt x="1989" y="2295"/>
                    <a:pt x="2049" y="2617"/>
                  </a:cubicBezTo>
                  <a:lnTo>
                    <a:pt x="2096" y="2890"/>
                  </a:lnTo>
                  <a:lnTo>
                    <a:pt x="810" y="3129"/>
                  </a:lnTo>
                  <a:cubicBezTo>
                    <a:pt x="322" y="3212"/>
                    <a:pt x="1" y="3676"/>
                    <a:pt x="96" y="4164"/>
                  </a:cubicBezTo>
                  <a:lnTo>
                    <a:pt x="1668" y="12785"/>
                  </a:lnTo>
                  <a:cubicBezTo>
                    <a:pt x="1742" y="13221"/>
                    <a:pt x="2130" y="13524"/>
                    <a:pt x="2552" y="13524"/>
                  </a:cubicBezTo>
                  <a:cubicBezTo>
                    <a:pt x="2602" y="13524"/>
                    <a:pt x="2653" y="13520"/>
                    <a:pt x="2704" y="13511"/>
                  </a:cubicBezTo>
                  <a:lnTo>
                    <a:pt x="10050" y="12165"/>
                  </a:lnTo>
                  <a:cubicBezTo>
                    <a:pt x="10538" y="12082"/>
                    <a:pt x="10859" y="11618"/>
                    <a:pt x="10764" y="11130"/>
                  </a:cubicBezTo>
                  <a:lnTo>
                    <a:pt x="9192" y="2498"/>
                  </a:lnTo>
                  <a:cubicBezTo>
                    <a:pt x="9108" y="2067"/>
                    <a:pt x="8738" y="1766"/>
                    <a:pt x="8317" y="1766"/>
                  </a:cubicBezTo>
                  <a:cubicBezTo>
                    <a:pt x="8260" y="1766"/>
                    <a:pt x="8203" y="1772"/>
                    <a:pt x="8145" y="1783"/>
                  </a:cubicBezTo>
                  <a:lnTo>
                    <a:pt x="6859" y="2009"/>
                  </a:lnTo>
                  <a:lnTo>
                    <a:pt x="6811" y="1736"/>
                  </a:lnTo>
                  <a:cubicBezTo>
                    <a:pt x="6757" y="1446"/>
                    <a:pt x="6500" y="1252"/>
                    <a:pt x="6223" y="1252"/>
                  </a:cubicBezTo>
                  <a:cubicBezTo>
                    <a:pt x="6193" y="1252"/>
                    <a:pt x="6163" y="1255"/>
                    <a:pt x="6133" y="1259"/>
                  </a:cubicBezTo>
                  <a:lnTo>
                    <a:pt x="5180" y="1438"/>
                  </a:lnTo>
                  <a:cubicBezTo>
                    <a:pt x="5240" y="1259"/>
                    <a:pt x="5251" y="1081"/>
                    <a:pt x="5216" y="914"/>
                  </a:cubicBezTo>
                  <a:cubicBezTo>
                    <a:pt x="5132" y="378"/>
                    <a:pt x="4677" y="0"/>
                    <a:pt x="415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0" name="Google Shape;2440;p13"/>
            <p:cNvSpPr/>
            <p:nvPr/>
          </p:nvSpPr>
          <p:spPr>
            <a:xfrm>
              <a:off x="7293638" y="1280275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1" name="Google Shape;2441;p13"/>
            <p:cNvSpPr/>
            <p:nvPr/>
          </p:nvSpPr>
          <p:spPr>
            <a:xfrm>
              <a:off x="7361406" y="1265566"/>
              <a:ext cx="125569" cy="43931"/>
            </a:xfrm>
            <a:custGeom>
              <a:rect b="b" l="l" r="r" t="t"/>
              <a:pathLst>
                <a:path extrusionOk="0" h="1362" w="3893">
                  <a:moveTo>
                    <a:pt x="3284" y="1"/>
                  </a:moveTo>
                  <a:cubicBezTo>
                    <a:pt x="3246" y="1"/>
                    <a:pt x="3205" y="5"/>
                    <a:pt x="3162" y="15"/>
                  </a:cubicBezTo>
                  <a:lnTo>
                    <a:pt x="3150" y="15"/>
                  </a:lnTo>
                  <a:lnTo>
                    <a:pt x="567" y="492"/>
                  </a:lnTo>
                  <a:cubicBezTo>
                    <a:pt x="0" y="569"/>
                    <a:pt x="107" y="1362"/>
                    <a:pt x="607" y="1362"/>
                  </a:cubicBezTo>
                  <a:cubicBezTo>
                    <a:pt x="643" y="1362"/>
                    <a:pt x="681" y="1358"/>
                    <a:pt x="721" y="1349"/>
                  </a:cubicBezTo>
                  <a:lnTo>
                    <a:pt x="3317" y="873"/>
                  </a:lnTo>
                  <a:cubicBezTo>
                    <a:pt x="3892" y="817"/>
                    <a:pt x="3789" y="1"/>
                    <a:pt x="328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2" name="Google Shape;2442;p13"/>
            <p:cNvSpPr/>
            <p:nvPr/>
          </p:nvSpPr>
          <p:spPr>
            <a:xfrm>
              <a:off x="7306314" y="1349784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5"/>
                    <a:pt x="1003" y="1545"/>
                  </a:cubicBezTo>
                  <a:cubicBezTo>
                    <a:pt x="1454" y="1545"/>
                    <a:pt x="1861" y="1145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3" name="Google Shape;2443;p13"/>
            <p:cNvSpPr/>
            <p:nvPr/>
          </p:nvSpPr>
          <p:spPr>
            <a:xfrm>
              <a:off x="7375953" y="1335140"/>
              <a:ext cx="121279" cy="43544"/>
            </a:xfrm>
            <a:custGeom>
              <a:rect b="b" l="l" r="r" t="t"/>
              <a:pathLst>
                <a:path extrusionOk="0" h="1350" w="3760">
                  <a:moveTo>
                    <a:pt x="3128" y="0"/>
                  </a:moveTo>
                  <a:cubicBezTo>
                    <a:pt x="3116" y="0"/>
                    <a:pt x="3104" y="1"/>
                    <a:pt x="3092" y="2"/>
                  </a:cubicBezTo>
                  <a:lnTo>
                    <a:pt x="497" y="478"/>
                  </a:lnTo>
                  <a:cubicBezTo>
                    <a:pt x="0" y="628"/>
                    <a:pt x="119" y="1349"/>
                    <a:pt x="616" y="1349"/>
                  </a:cubicBezTo>
                  <a:cubicBezTo>
                    <a:pt x="631" y="1349"/>
                    <a:pt x="647" y="1348"/>
                    <a:pt x="663" y="1347"/>
                  </a:cubicBezTo>
                  <a:lnTo>
                    <a:pt x="3259" y="883"/>
                  </a:lnTo>
                  <a:cubicBezTo>
                    <a:pt x="3759" y="731"/>
                    <a:pt x="3634" y="0"/>
                    <a:pt x="312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4" name="Google Shape;2444;p13"/>
            <p:cNvSpPr/>
            <p:nvPr/>
          </p:nvSpPr>
          <p:spPr>
            <a:xfrm>
              <a:off x="7319765" y="1424293"/>
              <a:ext cx="60123" cy="49834"/>
            </a:xfrm>
            <a:custGeom>
              <a:rect b="b" l="l" r="r" t="t"/>
              <a:pathLst>
                <a:path extrusionOk="0" h="1545" w="1864">
                  <a:moveTo>
                    <a:pt x="1014" y="0"/>
                  </a:moveTo>
                  <a:cubicBezTo>
                    <a:pt x="970" y="0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8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5" name="Google Shape;2445;p13"/>
            <p:cNvSpPr/>
            <p:nvPr/>
          </p:nvSpPr>
          <p:spPr>
            <a:xfrm>
              <a:off x="7389371" y="1409585"/>
              <a:ext cx="121440" cy="43577"/>
            </a:xfrm>
            <a:custGeom>
              <a:rect b="b" l="l" r="r" t="t"/>
              <a:pathLst>
                <a:path extrusionOk="0" h="1351" w="3765">
                  <a:moveTo>
                    <a:pt x="3162" y="0"/>
                  </a:moveTo>
                  <a:cubicBezTo>
                    <a:pt x="3143" y="0"/>
                    <a:pt x="3124" y="1"/>
                    <a:pt x="3105" y="3"/>
                  </a:cubicBezTo>
                  <a:lnTo>
                    <a:pt x="509" y="468"/>
                  </a:lnTo>
                  <a:cubicBezTo>
                    <a:pt x="1" y="606"/>
                    <a:pt x="109" y="1351"/>
                    <a:pt x="617" y="1351"/>
                  </a:cubicBezTo>
                  <a:cubicBezTo>
                    <a:pt x="632" y="1351"/>
                    <a:pt x="648" y="1350"/>
                    <a:pt x="664" y="1349"/>
                  </a:cubicBezTo>
                  <a:lnTo>
                    <a:pt x="3260" y="872"/>
                  </a:lnTo>
                  <a:cubicBezTo>
                    <a:pt x="3764" y="735"/>
                    <a:pt x="3650" y="0"/>
                    <a:pt x="316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6" name="Google Shape;2446;p13"/>
            <p:cNvSpPr/>
            <p:nvPr/>
          </p:nvSpPr>
          <p:spPr>
            <a:xfrm>
              <a:off x="7262544" y="1733296"/>
              <a:ext cx="249267" cy="224043"/>
            </a:xfrm>
            <a:custGeom>
              <a:rect b="b" l="l" r="r" t="t"/>
              <a:pathLst>
                <a:path extrusionOk="0" h="6946" w="7728">
                  <a:moveTo>
                    <a:pt x="3942" y="0"/>
                  </a:moveTo>
                  <a:cubicBezTo>
                    <a:pt x="2907" y="0"/>
                    <a:pt x="1888" y="464"/>
                    <a:pt x="1215" y="1338"/>
                  </a:cubicBezTo>
                  <a:lnTo>
                    <a:pt x="6953" y="4957"/>
                  </a:lnTo>
                  <a:cubicBezTo>
                    <a:pt x="7727" y="3398"/>
                    <a:pt x="7239" y="1469"/>
                    <a:pt x="5775" y="528"/>
                  </a:cubicBezTo>
                  <a:cubicBezTo>
                    <a:pt x="5207" y="172"/>
                    <a:pt x="4571" y="0"/>
                    <a:pt x="3942" y="0"/>
                  </a:cubicBezTo>
                  <a:close/>
                  <a:moveTo>
                    <a:pt x="810" y="1981"/>
                  </a:moveTo>
                  <a:lnTo>
                    <a:pt x="810" y="1981"/>
                  </a:lnTo>
                  <a:cubicBezTo>
                    <a:pt x="0" y="3552"/>
                    <a:pt x="524" y="5481"/>
                    <a:pt x="2012" y="6422"/>
                  </a:cubicBezTo>
                  <a:cubicBezTo>
                    <a:pt x="2576" y="6775"/>
                    <a:pt x="3206" y="6946"/>
                    <a:pt x="3829" y="6946"/>
                  </a:cubicBezTo>
                  <a:cubicBezTo>
                    <a:pt x="4864" y="6946"/>
                    <a:pt x="5880" y="6477"/>
                    <a:pt x="6549" y="5600"/>
                  </a:cubicBezTo>
                  <a:lnTo>
                    <a:pt x="810" y="198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7" name="Google Shape;2447;p13"/>
            <p:cNvSpPr/>
            <p:nvPr/>
          </p:nvSpPr>
          <p:spPr>
            <a:xfrm>
              <a:off x="7731435" y="1251439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608" y="1"/>
                  </a:moveTo>
                  <a:lnTo>
                    <a:pt x="1215" y="1620"/>
                  </a:lnTo>
                  <a:cubicBezTo>
                    <a:pt x="251" y="2275"/>
                    <a:pt x="1" y="3585"/>
                    <a:pt x="667" y="4549"/>
                  </a:cubicBezTo>
                  <a:lnTo>
                    <a:pt x="775" y="4704"/>
                  </a:lnTo>
                  <a:cubicBezTo>
                    <a:pt x="1183" y="5305"/>
                    <a:pt x="1845" y="5629"/>
                    <a:pt x="2520" y="5629"/>
                  </a:cubicBezTo>
                  <a:cubicBezTo>
                    <a:pt x="2928" y="5629"/>
                    <a:pt x="3340" y="5510"/>
                    <a:pt x="3704" y="5264"/>
                  </a:cubicBezTo>
                  <a:lnTo>
                    <a:pt x="6085" y="3644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8" name="Google Shape;2448;p13"/>
            <p:cNvSpPr/>
            <p:nvPr/>
          </p:nvSpPr>
          <p:spPr>
            <a:xfrm>
              <a:off x="7864326" y="1176188"/>
              <a:ext cx="195885" cy="181660"/>
            </a:xfrm>
            <a:custGeom>
              <a:rect b="b" l="l" r="r" t="t"/>
              <a:pathLst>
                <a:path extrusionOk="0" h="5632" w="6073">
                  <a:moveTo>
                    <a:pt x="3579" y="1"/>
                  </a:moveTo>
                  <a:cubicBezTo>
                    <a:pt x="3169" y="1"/>
                    <a:pt x="2756" y="120"/>
                    <a:pt x="2393" y="369"/>
                  </a:cubicBezTo>
                  <a:lnTo>
                    <a:pt x="0" y="1989"/>
                  </a:lnTo>
                  <a:lnTo>
                    <a:pt x="2477" y="5632"/>
                  </a:lnTo>
                  <a:lnTo>
                    <a:pt x="4870" y="4001"/>
                  </a:lnTo>
                  <a:cubicBezTo>
                    <a:pt x="5822" y="3346"/>
                    <a:pt x="6072" y="2036"/>
                    <a:pt x="5430" y="1072"/>
                  </a:cubicBezTo>
                  <a:lnTo>
                    <a:pt x="5430" y="1072"/>
                  </a:lnTo>
                  <a:lnTo>
                    <a:pt x="5430" y="1084"/>
                  </a:lnTo>
                  <a:lnTo>
                    <a:pt x="5310" y="917"/>
                  </a:lnTo>
                  <a:cubicBezTo>
                    <a:pt x="4905" y="319"/>
                    <a:pt x="4247" y="1"/>
                    <a:pt x="357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9" name="Google Shape;2449;p13"/>
            <p:cNvSpPr/>
            <p:nvPr/>
          </p:nvSpPr>
          <p:spPr>
            <a:xfrm>
              <a:off x="7674215" y="1626564"/>
              <a:ext cx="346064" cy="344387"/>
            </a:xfrm>
            <a:custGeom>
              <a:rect b="b" l="l" r="r" t="t"/>
              <a:pathLst>
                <a:path extrusionOk="0" h="10677" w="10729">
                  <a:moveTo>
                    <a:pt x="5017" y="1"/>
                  </a:moveTo>
                  <a:cubicBezTo>
                    <a:pt x="4831" y="1"/>
                    <a:pt x="4666" y="137"/>
                    <a:pt x="4644" y="325"/>
                  </a:cubicBezTo>
                  <a:lnTo>
                    <a:pt x="4180" y="3813"/>
                  </a:lnTo>
                  <a:lnTo>
                    <a:pt x="715" y="3349"/>
                  </a:lnTo>
                  <a:cubicBezTo>
                    <a:pt x="693" y="3345"/>
                    <a:pt x="671" y="3344"/>
                    <a:pt x="650" y="3344"/>
                  </a:cubicBezTo>
                  <a:cubicBezTo>
                    <a:pt x="465" y="3344"/>
                    <a:pt x="318" y="3478"/>
                    <a:pt x="286" y="3670"/>
                  </a:cubicBezTo>
                  <a:lnTo>
                    <a:pt x="36" y="5635"/>
                  </a:lnTo>
                  <a:cubicBezTo>
                    <a:pt x="1" y="5837"/>
                    <a:pt x="144" y="6028"/>
                    <a:pt x="358" y="6052"/>
                  </a:cubicBezTo>
                  <a:lnTo>
                    <a:pt x="346" y="6052"/>
                  </a:lnTo>
                  <a:lnTo>
                    <a:pt x="3823" y="6516"/>
                  </a:lnTo>
                  <a:lnTo>
                    <a:pt x="3370" y="9993"/>
                  </a:lnTo>
                  <a:cubicBezTo>
                    <a:pt x="3334" y="10195"/>
                    <a:pt x="3477" y="10386"/>
                    <a:pt x="3692" y="10409"/>
                  </a:cubicBezTo>
                  <a:lnTo>
                    <a:pt x="5656" y="10671"/>
                  </a:lnTo>
                  <a:cubicBezTo>
                    <a:pt x="5677" y="10675"/>
                    <a:pt x="5698" y="10677"/>
                    <a:pt x="5718" y="10677"/>
                  </a:cubicBezTo>
                  <a:cubicBezTo>
                    <a:pt x="5896" y="10677"/>
                    <a:pt x="6052" y="10542"/>
                    <a:pt x="6073" y="10350"/>
                  </a:cubicBezTo>
                  <a:lnTo>
                    <a:pt x="6537" y="6873"/>
                  </a:lnTo>
                  <a:lnTo>
                    <a:pt x="10014" y="7338"/>
                  </a:lnTo>
                  <a:cubicBezTo>
                    <a:pt x="10029" y="7339"/>
                    <a:pt x="10043" y="7340"/>
                    <a:pt x="10058" y="7340"/>
                  </a:cubicBezTo>
                  <a:cubicBezTo>
                    <a:pt x="10243" y="7340"/>
                    <a:pt x="10408" y="7204"/>
                    <a:pt x="10431" y="7016"/>
                  </a:cubicBezTo>
                  <a:lnTo>
                    <a:pt x="10693" y="5040"/>
                  </a:lnTo>
                  <a:cubicBezTo>
                    <a:pt x="10728" y="4837"/>
                    <a:pt x="10573" y="4647"/>
                    <a:pt x="10371" y="4623"/>
                  </a:cubicBezTo>
                  <a:lnTo>
                    <a:pt x="6894" y="4159"/>
                  </a:lnTo>
                  <a:lnTo>
                    <a:pt x="7359" y="682"/>
                  </a:lnTo>
                  <a:cubicBezTo>
                    <a:pt x="7383" y="480"/>
                    <a:pt x="7240" y="289"/>
                    <a:pt x="7037" y="265"/>
                  </a:cubicBezTo>
                  <a:lnTo>
                    <a:pt x="5061" y="3"/>
                  </a:lnTo>
                  <a:cubicBezTo>
                    <a:pt x="5046" y="2"/>
                    <a:pt x="5031" y="1"/>
                    <a:pt x="501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0" name="Google Shape;2450;p13"/>
            <p:cNvSpPr/>
            <p:nvPr/>
          </p:nvSpPr>
          <p:spPr>
            <a:xfrm>
              <a:off x="7231805" y="2147999"/>
              <a:ext cx="349902" cy="435862"/>
            </a:xfrm>
            <a:custGeom>
              <a:rect b="b" l="l" r="r" t="t"/>
              <a:pathLst>
                <a:path extrusionOk="0" h="13513" w="10848">
                  <a:moveTo>
                    <a:pt x="4141" y="431"/>
                  </a:moveTo>
                  <a:cubicBezTo>
                    <a:pt x="4430" y="431"/>
                    <a:pt x="4718" y="605"/>
                    <a:pt x="4775" y="994"/>
                  </a:cubicBezTo>
                  <a:cubicBezTo>
                    <a:pt x="4799" y="1185"/>
                    <a:pt x="4751" y="1387"/>
                    <a:pt x="4620" y="1530"/>
                  </a:cubicBezTo>
                  <a:lnTo>
                    <a:pt x="3835" y="1685"/>
                  </a:lnTo>
                  <a:cubicBezTo>
                    <a:pt x="3656" y="1590"/>
                    <a:pt x="3537" y="1423"/>
                    <a:pt x="3501" y="1232"/>
                  </a:cubicBezTo>
                  <a:lnTo>
                    <a:pt x="3501" y="1220"/>
                  </a:lnTo>
                  <a:cubicBezTo>
                    <a:pt x="3387" y="723"/>
                    <a:pt x="3766" y="431"/>
                    <a:pt x="4141" y="431"/>
                  </a:cubicBezTo>
                  <a:close/>
                  <a:moveTo>
                    <a:pt x="7856" y="2734"/>
                  </a:moveTo>
                  <a:cubicBezTo>
                    <a:pt x="8113" y="2734"/>
                    <a:pt x="8341" y="2922"/>
                    <a:pt x="8383" y="3185"/>
                  </a:cubicBezTo>
                  <a:lnTo>
                    <a:pt x="9776" y="10757"/>
                  </a:lnTo>
                  <a:cubicBezTo>
                    <a:pt x="9823" y="11055"/>
                    <a:pt x="9633" y="11341"/>
                    <a:pt x="9323" y="11388"/>
                  </a:cubicBezTo>
                  <a:lnTo>
                    <a:pt x="3061" y="12531"/>
                  </a:lnTo>
                  <a:cubicBezTo>
                    <a:pt x="3025" y="12538"/>
                    <a:pt x="2990" y="12542"/>
                    <a:pt x="2956" y="12542"/>
                  </a:cubicBezTo>
                  <a:cubicBezTo>
                    <a:pt x="2699" y="12542"/>
                    <a:pt x="2472" y="12353"/>
                    <a:pt x="2430" y="12091"/>
                  </a:cubicBezTo>
                  <a:lnTo>
                    <a:pt x="1048" y="4518"/>
                  </a:lnTo>
                  <a:cubicBezTo>
                    <a:pt x="989" y="4221"/>
                    <a:pt x="1191" y="3935"/>
                    <a:pt x="1489" y="3887"/>
                  </a:cubicBezTo>
                  <a:lnTo>
                    <a:pt x="2239" y="3745"/>
                  </a:lnTo>
                  <a:cubicBezTo>
                    <a:pt x="2271" y="3955"/>
                    <a:pt x="2451" y="4110"/>
                    <a:pt x="2657" y="4110"/>
                  </a:cubicBezTo>
                  <a:cubicBezTo>
                    <a:pt x="2684" y="4110"/>
                    <a:pt x="2712" y="4107"/>
                    <a:pt x="2739" y="4102"/>
                  </a:cubicBezTo>
                  <a:lnTo>
                    <a:pt x="6656" y="3387"/>
                  </a:lnTo>
                  <a:cubicBezTo>
                    <a:pt x="6894" y="3340"/>
                    <a:pt x="7049" y="3114"/>
                    <a:pt x="7002" y="2875"/>
                  </a:cubicBezTo>
                  <a:lnTo>
                    <a:pt x="7752" y="2744"/>
                  </a:lnTo>
                  <a:cubicBezTo>
                    <a:pt x="7787" y="2737"/>
                    <a:pt x="7822" y="2734"/>
                    <a:pt x="7856" y="2734"/>
                  </a:cubicBezTo>
                  <a:close/>
                  <a:moveTo>
                    <a:pt x="4125" y="1"/>
                  </a:moveTo>
                  <a:cubicBezTo>
                    <a:pt x="4061" y="1"/>
                    <a:pt x="3996" y="6"/>
                    <a:pt x="3930" y="18"/>
                  </a:cubicBezTo>
                  <a:cubicBezTo>
                    <a:pt x="3334" y="125"/>
                    <a:pt x="2942" y="708"/>
                    <a:pt x="3061" y="1304"/>
                  </a:cubicBezTo>
                  <a:cubicBezTo>
                    <a:pt x="3096" y="1470"/>
                    <a:pt x="3168" y="1637"/>
                    <a:pt x="3275" y="1780"/>
                  </a:cubicBezTo>
                  <a:lnTo>
                    <a:pt x="2501" y="1923"/>
                  </a:lnTo>
                  <a:cubicBezTo>
                    <a:pt x="2191" y="1982"/>
                    <a:pt x="1977" y="2280"/>
                    <a:pt x="2037" y="2602"/>
                  </a:cubicBezTo>
                  <a:lnTo>
                    <a:pt x="2084" y="2887"/>
                  </a:lnTo>
                  <a:lnTo>
                    <a:pt x="798" y="3114"/>
                  </a:lnTo>
                  <a:cubicBezTo>
                    <a:pt x="310" y="3209"/>
                    <a:pt x="1" y="3673"/>
                    <a:pt x="84" y="4149"/>
                  </a:cubicBezTo>
                  <a:lnTo>
                    <a:pt x="1656" y="12781"/>
                  </a:lnTo>
                  <a:cubicBezTo>
                    <a:pt x="1729" y="13212"/>
                    <a:pt x="2108" y="13512"/>
                    <a:pt x="2523" y="13512"/>
                  </a:cubicBezTo>
                  <a:cubicBezTo>
                    <a:pt x="2579" y="13512"/>
                    <a:pt x="2635" y="13507"/>
                    <a:pt x="2692" y="13496"/>
                  </a:cubicBezTo>
                  <a:lnTo>
                    <a:pt x="10038" y="12162"/>
                  </a:lnTo>
                  <a:cubicBezTo>
                    <a:pt x="10526" y="12067"/>
                    <a:pt x="10847" y="11603"/>
                    <a:pt x="10752" y="11114"/>
                  </a:cubicBezTo>
                  <a:lnTo>
                    <a:pt x="9180" y="2482"/>
                  </a:lnTo>
                  <a:cubicBezTo>
                    <a:pt x="9096" y="2048"/>
                    <a:pt x="8718" y="1755"/>
                    <a:pt x="8291" y="1755"/>
                  </a:cubicBezTo>
                  <a:cubicBezTo>
                    <a:pt x="8239" y="1755"/>
                    <a:pt x="8186" y="1759"/>
                    <a:pt x="8133" y="1768"/>
                  </a:cubicBezTo>
                  <a:lnTo>
                    <a:pt x="6847" y="2006"/>
                  </a:lnTo>
                  <a:lnTo>
                    <a:pt x="6799" y="1732"/>
                  </a:lnTo>
                  <a:cubicBezTo>
                    <a:pt x="6745" y="1442"/>
                    <a:pt x="6498" y="1249"/>
                    <a:pt x="6214" y="1249"/>
                  </a:cubicBezTo>
                  <a:cubicBezTo>
                    <a:pt x="6183" y="1249"/>
                    <a:pt x="6152" y="1251"/>
                    <a:pt x="6121" y="1256"/>
                  </a:cubicBezTo>
                  <a:lnTo>
                    <a:pt x="5168" y="1435"/>
                  </a:lnTo>
                  <a:cubicBezTo>
                    <a:pt x="5228" y="1268"/>
                    <a:pt x="5239" y="1089"/>
                    <a:pt x="5204" y="911"/>
                  </a:cubicBezTo>
                  <a:cubicBezTo>
                    <a:pt x="5119" y="380"/>
                    <a:pt x="4655" y="1"/>
                    <a:pt x="412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1" name="Google Shape;2451;p13"/>
            <p:cNvSpPr/>
            <p:nvPr/>
          </p:nvSpPr>
          <p:spPr>
            <a:xfrm>
              <a:off x="7293638" y="2305274"/>
              <a:ext cx="60059" cy="49834"/>
            </a:xfrm>
            <a:custGeom>
              <a:rect b="b" l="l" r="r" t="t"/>
              <a:pathLst>
                <a:path extrusionOk="0" h="1545" w="1862">
                  <a:moveTo>
                    <a:pt x="1002" y="0"/>
                  </a:moveTo>
                  <a:cubicBezTo>
                    <a:pt x="959" y="0"/>
                    <a:pt x="914" y="4"/>
                    <a:pt x="870" y="12"/>
                  </a:cubicBezTo>
                  <a:cubicBezTo>
                    <a:pt x="191" y="131"/>
                    <a:pt x="1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8"/>
                    <a:pt x="1369" y="0"/>
                    <a:pt x="100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2" name="Google Shape;2452;p13"/>
            <p:cNvSpPr/>
            <p:nvPr/>
          </p:nvSpPr>
          <p:spPr>
            <a:xfrm>
              <a:off x="7361954" y="2290308"/>
              <a:ext cx="124472" cy="43673"/>
            </a:xfrm>
            <a:custGeom>
              <a:rect b="b" l="l" r="r" t="t"/>
              <a:pathLst>
                <a:path extrusionOk="0" h="1354" w="3859">
                  <a:moveTo>
                    <a:pt x="3251" y="0"/>
                  </a:moveTo>
                  <a:cubicBezTo>
                    <a:pt x="3218" y="0"/>
                    <a:pt x="3182" y="4"/>
                    <a:pt x="3145" y="11"/>
                  </a:cubicBezTo>
                  <a:lnTo>
                    <a:pt x="3133" y="11"/>
                  </a:lnTo>
                  <a:lnTo>
                    <a:pt x="550" y="487"/>
                  </a:lnTo>
                  <a:cubicBezTo>
                    <a:pt x="0" y="588"/>
                    <a:pt x="116" y="1354"/>
                    <a:pt x="608" y="1354"/>
                  </a:cubicBezTo>
                  <a:cubicBezTo>
                    <a:pt x="639" y="1354"/>
                    <a:pt x="671" y="1351"/>
                    <a:pt x="704" y="1345"/>
                  </a:cubicBezTo>
                  <a:lnTo>
                    <a:pt x="3300" y="868"/>
                  </a:lnTo>
                  <a:cubicBezTo>
                    <a:pt x="3858" y="790"/>
                    <a:pt x="3757" y="0"/>
                    <a:pt x="3251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3" name="Google Shape;2453;p13"/>
            <p:cNvSpPr/>
            <p:nvPr/>
          </p:nvSpPr>
          <p:spPr>
            <a:xfrm>
              <a:off x="7306314" y="2374687"/>
              <a:ext cx="60059" cy="49931"/>
            </a:xfrm>
            <a:custGeom>
              <a:rect b="b" l="l" r="r" t="t"/>
              <a:pathLst>
                <a:path extrusionOk="0" h="1548" w="1862">
                  <a:moveTo>
                    <a:pt x="1015" y="0"/>
                  </a:moveTo>
                  <a:cubicBezTo>
                    <a:pt x="967" y="0"/>
                    <a:pt x="919" y="5"/>
                    <a:pt x="870" y="15"/>
                  </a:cubicBezTo>
                  <a:cubicBezTo>
                    <a:pt x="191" y="122"/>
                    <a:pt x="1" y="1015"/>
                    <a:pt x="560" y="1408"/>
                  </a:cubicBezTo>
                  <a:cubicBezTo>
                    <a:pt x="701" y="1505"/>
                    <a:pt x="854" y="1548"/>
                    <a:pt x="1002" y="1548"/>
                  </a:cubicBezTo>
                  <a:cubicBezTo>
                    <a:pt x="1453" y="1548"/>
                    <a:pt x="1861" y="1145"/>
                    <a:pt x="1763" y="634"/>
                  </a:cubicBezTo>
                  <a:cubicBezTo>
                    <a:pt x="1700" y="266"/>
                    <a:pt x="1377" y="0"/>
                    <a:pt x="1015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4" name="Google Shape;2454;p13"/>
            <p:cNvSpPr/>
            <p:nvPr/>
          </p:nvSpPr>
          <p:spPr>
            <a:xfrm>
              <a:off x="7375953" y="2359753"/>
              <a:ext cx="121279" cy="43512"/>
            </a:xfrm>
            <a:custGeom>
              <a:rect b="b" l="l" r="r" t="t"/>
              <a:pathLst>
                <a:path extrusionOk="0" h="1349" w="3760">
                  <a:moveTo>
                    <a:pt x="3139" y="0"/>
                  </a:moveTo>
                  <a:cubicBezTo>
                    <a:pt x="3128" y="0"/>
                    <a:pt x="3116" y="1"/>
                    <a:pt x="3104" y="1"/>
                  </a:cubicBezTo>
                  <a:lnTo>
                    <a:pt x="3092" y="1"/>
                  </a:lnTo>
                  <a:lnTo>
                    <a:pt x="497" y="478"/>
                  </a:lnTo>
                  <a:cubicBezTo>
                    <a:pt x="0" y="628"/>
                    <a:pt x="119" y="1349"/>
                    <a:pt x="616" y="1349"/>
                  </a:cubicBezTo>
                  <a:cubicBezTo>
                    <a:pt x="631" y="1349"/>
                    <a:pt x="647" y="1348"/>
                    <a:pt x="663" y="1347"/>
                  </a:cubicBezTo>
                  <a:lnTo>
                    <a:pt x="3259" y="882"/>
                  </a:lnTo>
                  <a:cubicBezTo>
                    <a:pt x="3759" y="731"/>
                    <a:pt x="3634" y="0"/>
                    <a:pt x="313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5" name="Google Shape;2455;p13"/>
            <p:cNvSpPr/>
            <p:nvPr/>
          </p:nvSpPr>
          <p:spPr>
            <a:xfrm>
              <a:off x="7319765" y="2448906"/>
              <a:ext cx="60123" cy="49834"/>
            </a:xfrm>
            <a:custGeom>
              <a:rect b="b" l="l" r="r" t="t"/>
              <a:pathLst>
                <a:path extrusionOk="0" h="1545" w="1864">
                  <a:moveTo>
                    <a:pt x="1014" y="0"/>
                  </a:moveTo>
                  <a:cubicBezTo>
                    <a:pt x="970" y="0"/>
                    <a:pt x="926" y="4"/>
                    <a:pt x="881" y="11"/>
                  </a:cubicBezTo>
                  <a:cubicBezTo>
                    <a:pt x="203" y="131"/>
                    <a:pt x="0" y="1012"/>
                    <a:pt x="572" y="1404"/>
                  </a:cubicBezTo>
                  <a:cubicBezTo>
                    <a:pt x="713" y="1501"/>
                    <a:pt x="865" y="1545"/>
                    <a:pt x="1012" y="1545"/>
                  </a:cubicBezTo>
                  <a:cubicBezTo>
                    <a:pt x="1461" y="1545"/>
                    <a:pt x="1864" y="1142"/>
                    <a:pt x="1774" y="631"/>
                  </a:cubicBezTo>
                  <a:cubicBezTo>
                    <a:pt x="1700" y="258"/>
                    <a:pt x="1378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6" name="Google Shape;2456;p13"/>
            <p:cNvSpPr/>
            <p:nvPr/>
          </p:nvSpPr>
          <p:spPr>
            <a:xfrm>
              <a:off x="7388758" y="2434133"/>
              <a:ext cx="122311" cy="43673"/>
            </a:xfrm>
            <a:custGeom>
              <a:rect b="b" l="l" r="r" t="t"/>
              <a:pathLst>
                <a:path extrusionOk="0" h="1354" w="3792">
                  <a:moveTo>
                    <a:pt x="3191" y="1"/>
                  </a:moveTo>
                  <a:cubicBezTo>
                    <a:pt x="3169" y="1"/>
                    <a:pt x="3147" y="2"/>
                    <a:pt x="3124" y="5"/>
                  </a:cubicBezTo>
                  <a:lnTo>
                    <a:pt x="528" y="469"/>
                  </a:lnTo>
                  <a:cubicBezTo>
                    <a:pt x="0" y="607"/>
                    <a:pt x="125" y="1354"/>
                    <a:pt x="626" y="1354"/>
                  </a:cubicBezTo>
                  <a:cubicBezTo>
                    <a:pt x="644" y="1354"/>
                    <a:pt x="663" y="1353"/>
                    <a:pt x="683" y="1351"/>
                  </a:cubicBezTo>
                  <a:lnTo>
                    <a:pt x="3279" y="874"/>
                  </a:lnTo>
                  <a:cubicBezTo>
                    <a:pt x="3792" y="749"/>
                    <a:pt x="3682" y="1"/>
                    <a:pt x="319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7" name="Google Shape;2457;p13"/>
            <p:cNvSpPr/>
            <p:nvPr/>
          </p:nvSpPr>
          <p:spPr>
            <a:xfrm>
              <a:off x="7262544" y="2757263"/>
              <a:ext cx="250428" cy="224817"/>
            </a:xfrm>
            <a:custGeom>
              <a:rect b="b" l="l" r="r" t="t"/>
              <a:pathLst>
                <a:path extrusionOk="0" h="6970" w="7764">
                  <a:moveTo>
                    <a:pt x="3937" y="1"/>
                  </a:moveTo>
                  <a:cubicBezTo>
                    <a:pt x="2902" y="1"/>
                    <a:pt x="1884" y="472"/>
                    <a:pt x="1215" y="1358"/>
                  </a:cubicBezTo>
                  <a:lnTo>
                    <a:pt x="6953" y="4977"/>
                  </a:lnTo>
                  <a:cubicBezTo>
                    <a:pt x="7763" y="3405"/>
                    <a:pt x="7251" y="1477"/>
                    <a:pt x="5751" y="524"/>
                  </a:cubicBezTo>
                  <a:cubicBezTo>
                    <a:pt x="5188" y="171"/>
                    <a:pt x="4559" y="1"/>
                    <a:pt x="3937" y="1"/>
                  </a:cubicBezTo>
                  <a:close/>
                  <a:moveTo>
                    <a:pt x="810" y="2001"/>
                  </a:moveTo>
                  <a:lnTo>
                    <a:pt x="810" y="2001"/>
                  </a:lnTo>
                  <a:cubicBezTo>
                    <a:pt x="0" y="3572"/>
                    <a:pt x="524" y="5501"/>
                    <a:pt x="2012" y="6442"/>
                  </a:cubicBezTo>
                  <a:cubicBezTo>
                    <a:pt x="2580" y="6797"/>
                    <a:pt x="3214" y="6969"/>
                    <a:pt x="3841" y="6969"/>
                  </a:cubicBezTo>
                  <a:cubicBezTo>
                    <a:pt x="4871" y="6969"/>
                    <a:pt x="5882" y="6505"/>
                    <a:pt x="6549" y="5632"/>
                  </a:cubicBezTo>
                  <a:lnTo>
                    <a:pt x="810" y="200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8" name="Google Shape;2458;p13"/>
            <p:cNvSpPr/>
            <p:nvPr/>
          </p:nvSpPr>
          <p:spPr>
            <a:xfrm>
              <a:off x="7731822" y="2276051"/>
              <a:ext cx="195885" cy="181563"/>
            </a:xfrm>
            <a:custGeom>
              <a:rect b="b" l="l" r="r" t="t"/>
              <a:pathLst>
                <a:path extrusionOk="0" h="5629" w="6073">
                  <a:moveTo>
                    <a:pt x="3596" y="1"/>
                  </a:moveTo>
                  <a:lnTo>
                    <a:pt x="1203" y="1620"/>
                  </a:lnTo>
                  <a:cubicBezTo>
                    <a:pt x="251" y="2275"/>
                    <a:pt x="1" y="3585"/>
                    <a:pt x="655" y="4549"/>
                  </a:cubicBezTo>
                  <a:lnTo>
                    <a:pt x="763" y="4716"/>
                  </a:lnTo>
                  <a:cubicBezTo>
                    <a:pt x="1170" y="5308"/>
                    <a:pt x="1831" y="5629"/>
                    <a:pt x="2505" y="5629"/>
                  </a:cubicBezTo>
                  <a:cubicBezTo>
                    <a:pt x="2914" y="5629"/>
                    <a:pt x="3327" y="5511"/>
                    <a:pt x="3692" y="5263"/>
                  </a:cubicBezTo>
                  <a:lnTo>
                    <a:pt x="6073" y="3644"/>
                  </a:lnTo>
                  <a:lnTo>
                    <a:pt x="3596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9" name="Google Shape;2459;p13"/>
            <p:cNvSpPr/>
            <p:nvPr/>
          </p:nvSpPr>
          <p:spPr>
            <a:xfrm>
              <a:off x="7864326" y="2200542"/>
              <a:ext cx="195885" cy="181918"/>
            </a:xfrm>
            <a:custGeom>
              <a:rect b="b" l="l" r="r" t="t"/>
              <a:pathLst>
                <a:path extrusionOk="0" h="5640" w="6073">
                  <a:moveTo>
                    <a:pt x="3568" y="0"/>
                  </a:moveTo>
                  <a:cubicBezTo>
                    <a:pt x="3162" y="0"/>
                    <a:pt x="2752" y="119"/>
                    <a:pt x="2393" y="365"/>
                  </a:cubicBezTo>
                  <a:lnTo>
                    <a:pt x="0" y="1996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22" y="3354"/>
                    <a:pt x="6072" y="2044"/>
                    <a:pt x="5430" y="1080"/>
                  </a:cubicBezTo>
                  <a:lnTo>
                    <a:pt x="5310" y="925"/>
                  </a:lnTo>
                  <a:cubicBezTo>
                    <a:pt x="4902" y="324"/>
                    <a:pt x="4240" y="0"/>
                    <a:pt x="356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0" name="Google Shape;2460;p13"/>
            <p:cNvSpPr/>
            <p:nvPr/>
          </p:nvSpPr>
          <p:spPr>
            <a:xfrm>
              <a:off x="7674215" y="2651177"/>
              <a:ext cx="346064" cy="344387"/>
            </a:xfrm>
            <a:custGeom>
              <a:rect b="b" l="l" r="r" t="t"/>
              <a:pathLst>
                <a:path extrusionOk="0" h="10677" w="10729">
                  <a:moveTo>
                    <a:pt x="5017" y="1"/>
                  </a:moveTo>
                  <a:cubicBezTo>
                    <a:pt x="4831" y="1"/>
                    <a:pt x="4666" y="137"/>
                    <a:pt x="4644" y="325"/>
                  </a:cubicBezTo>
                  <a:lnTo>
                    <a:pt x="4180" y="3813"/>
                  </a:lnTo>
                  <a:lnTo>
                    <a:pt x="715" y="3349"/>
                  </a:lnTo>
                  <a:cubicBezTo>
                    <a:pt x="699" y="3347"/>
                    <a:pt x="684" y="3346"/>
                    <a:pt x="669" y="3346"/>
                  </a:cubicBezTo>
                  <a:cubicBezTo>
                    <a:pt x="475" y="3346"/>
                    <a:pt x="320" y="3483"/>
                    <a:pt x="286" y="3670"/>
                  </a:cubicBezTo>
                  <a:lnTo>
                    <a:pt x="36" y="5635"/>
                  </a:lnTo>
                  <a:cubicBezTo>
                    <a:pt x="1" y="5849"/>
                    <a:pt x="144" y="6028"/>
                    <a:pt x="358" y="6063"/>
                  </a:cubicBezTo>
                  <a:lnTo>
                    <a:pt x="346" y="6063"/>
                  </a:lnTo>
                  <a:lnTo>
                    <a:pt x="3823" y="6516"/>
                  </a:lnTo>
                  <a:lnTo>
                    <a:pt x="3370" y="10004"/>
                  </a:lnTo>
                  <a:cubicBezTo>
                    <a:pt x="3334" y="10207"/>
                    <a:pt x="3477" y="10385"/>
                    <a:pt x="3692" y="10421"/>
                  </a:cubicBezTo>
                  <a:lnTo>
                    <a:pt x="5656" y="10671"/>
                  </a:lnTo>
                  <a:cubicBezTo>
                    <a:pt x="5677" y="10675"/>
                    <a:pt x="5698" y="10677"/>
                    <a:pt x="5719" y="10677"/>
                  </a:cubicBezTo>
                  <a:cubicBezTo>
                    <a:pt x="5896" y="10677"/>
                    <a:pt x="6052" y="10543"/>
                    <a:pt x="6073" y="10362"/>
                  </a:cubicBezTo>
                  <a:lnTo>
                    <a:pt x="6537" y="6873"/>
                  </a:lnTo>
                  <a:lnTo>
                    <a:pt x="10014" y="7337"/>
                  </a:lnTo>
                  <a:cubicBezTo>
                    <a:pt x="10029" y="7339"/>
                    <a:pt x="10043" y="7340"/>
                    <a:pt x="10058" y="7340"/>
                  </a:cubicBezTo>
                  <a:cubicBezTo>
                    <a:pt x="10243" y="7340"/>
                    <a:pt x="10408" y="7204"/>
                    <a:pt x="10431" y="7016"/>
                  </a:cubicBezTo>
                  <a:lnTo>
                    <a:pt x="10693" y="5039"/>
                  </a:lnTo>
                  <a:cubicBezTo>
                    <a:pt x="10728" y="4837"/>
                    <a:pt x="10573" y="4647"/>
                    <a:pt x="10371" y="4623"/>
                  </a:cubicBezTo>
                  <a:lnTo>
                    <a:pt x="6894" y="4170"/>
                  </a:lnTo>
                  <a:lnTo>
                    <a:pt x="7359" y="682"/>
                  </a:lnTo>
                  <a:cubicBezTo>
                    <a:pt x="7383" y="479"/>
                    <a:pt x="7240" y="289"/>
                    <a:pt x="7037" y="265"/>
                  </a:cubicBezTo>
                  <a:lnTo>
                    <a:pt x="5061" y="3"/>
                  </a:lnTo>
                  <a:cubicBezTo>
                    <a:pt x="5046" y="1"/>
                    <a:pt x="5031" y="1"/>
                    <a:pt x="501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1" name="Google Shape;2461;p13"/>
            <p:cNvSpPr/>
            <p:nvPr/>
          </p:nvSpPr>
          <p:spPr>
            <a:xfrm>
              <a:off x="7231418" y="3172611"/>
              <a:ext cx="350289" cy="436507"/>
            </a:xfrm>
            <a:custGeom>
              <a:rect b="b" l="l" r="r" t="t"/>
              <a:pathLst>
                <a:path extrusionOk="0" h="13533" w="10860">
                  <a:moveTo>
                    <a:pt x="4159" y="435"/>
                  </a:moveTo>
                  <a:cubicBezTo>
                    <a:pt x="4447" y="435"/>
                    <a:pt x="4730" y="608"/>
                    <a:pt x="4787" y="994"/>
                  </a:cubicBezTo>
                  <a:cubicBezTo>
                    <a:pt x="4811" y="1196"/>
                    <a:pt x="4763" y="1387"/>
                    <a:pt x="4632" y="1542"/>
                  </a:cubicBezTo>
                  <a:lnTo>
                    <a:pt x="3847" y="1685"/>
                  </a:lnTo>
                  <a:cubicBezTo>
                    <a:pt x="3668" y="1589"/>
                    <a:pt x="3549" y="1423"/>
                    <a:pt x="3513" y="1232"/>
                  </a:cubicBezTo>
                  <a:cubicBezTo>
                    <a:pt x="3398" y="732"/>
                    <a:pt x="3782" y="435"/>
                    <a:pt x="4159" y="435"/>
                  </a:cubicBezTo>
                  <a:close/>
                  <a:moveTo>
                    <a:pt x="7873" y="2745"/>
                  </a:moveTo>
                  <a:cubicBezTo>
                    <a:pt x="8128" y="2745"/>
                    <a:pt x="8353" y="2924"/>
                    <a:pt x="8395" y="3185"/>
                  </a:cubicBezTo>
                  <a:lnTo>
                    <a:pt x="9788" y="10769"/>
                  </a:lnTo>
                  <a:cubicBezTo>
                    <a:pt x="9835" y="11067"/>
                    <a:pt x="9645" y="11352"/>
                    <a:pt x="9335" y="11400"/>
                  </a:cubicBezTo>
                  <a:lnTo>
                    <a:pt x="3073" y="12543"/>
                  </a:lnTo>
                  <a:cubicBezTo>
                    <a:pt x="3038" y="12550"/>
                    <a:pt x="3003" y="12553"/>
                    <a:pt x="2968" y="12553"/>
                  </a:cubicBezTo>
                  <a:cubicBezTo>
                    <a:pt x="2711" y="12553"/>
                    <a:pt x="2484" y="12364"/>
                    <a:pt x="2442" y="12091"/>
                  </a:cubicBezTo>
                  <a:lnTo>
                    <a:pt x="1060" y="4530"/>
                  </a:lnTo>
                  <a:cubicBezTo>
                    <a:pt x="1001" y="4233"/>
                    <a:pt x="1203" y="3947"/>
                    <a:pt x="1501" y="3887"/>
                  </a:cubicBezTo>
                  <a:lnTo>
                    <a:pt x="2251" y="3756"/>
                  </a:lnTo>
                  <a:cubicBezTo>
                    <a:pt x="2282" y="3965"/>
                    <a:pt x="2461" y="4110"/>
                    <a:pt x="2665" y="4110"/>
                  </a:cubicBezTo>
                  <a:cubicBezTo>
                    <a:pt x="2693" y="4110"/>
                    <a:pt x="2722" y="4107"/>
                    <a:pt x="2751" y="4102"/>
                  </a:cubicBezTo>
                  <a:lnTo>
                    <a:pt x="6668" y="3399"/>
                  </a:lnTo>
                  <a:cubicBezTo>
                    <a:pt x="6906" y="3351"/>
                    <a:pt x="7061" y="3125"/>
                    <a:pt x="7014" y="2887"/>
                  </a:cubicBezTo>
                  <a:lnTo>
                    <a:pt x="7764" y="2756"/>
                  </a:lnTo>
                  <a:cubicBezTo>
                    <a:pt x="7800" y="2749"/>
                    <a:pt x="7837" y="2745"/>
                    <a:pt x="7873" y="2745"/>
                  </a:cubicBezTo>
                  <a:close/>
                  <a:moveTo>
                    <a:pt x="4137" y="1"/>
                  </a:moveTo>
                  <a:cubicBezTo>
                    <a:pt x="4073" y="1"/>
                    <a:pt x="4007" y="6"/>
                    <a:pt x="3942" y="18"/>
                  </a:cubicBezTo>
                  <a:cubicBezTo>
                    <a:pt x="3346" y="125"/>
                    <a:pt x="2954" y="708"/>
                    <a:pt x="3073" y="1304"/>
                  </a:cubicBezTo>
                  <a:cubicBezTo>
                    <a:pt x="3108" y="1482"/>
                    <a:pt x="3180" y="1649"/>
                    <a:pt x="3287" y="1780"/>
                  </a:cubicBezTo>
                  <a:lnTo>
                    <a:pt x="2513" y="1935"/>
                  </a:lnTo>
                  <a:cubicBezTo>
                    <a:pt x="2203" y="1994"/>
                    <a:pt x="1989" y="2304"/>
                    <a:pt x="2049" y="2613"/>
                  </a:cubicBezTo>
                  <a:lnTo>
                    <a:pt x="2096" y="2899"/>
                  </a:lnTo>
                  <a:lnTo>
                    <a:pt x="810" y="3125"/>
                  </a:lnTo>
                  <a:cubicBezTo>
                    <a:pt x="322" y="3220"/>
                    <a:pt x="1" y="3685"/>
                    <a:pt x="96" y="4173"/>
                  </a:cubicBezTo>
                  <a:lnTo>
                    <a:pt x="1668" y="12793"/>
                  </a:lnTo>
                  <a:cubicBezTo>
                    <a:pt x="1742" y="13229"/>
                    <a:pt x="2130" y="13533"/>
                    <a:pt x="2552" y="13533"/>
                  </a:cubicBezTo>
                  <a:cubicBezTo>
                    <a:pt x="2602" y="13533"/>
                    <a:pt x="2653" y="13528"/>
                    <a:pt x="2704" y="13519"/>
                  </a:cubicBezTo>
                  <a:lnTo>
                    <a:pt x="10050" y="12174"/>
                  </a:lnTo>
                  <a:cubicBezTo>
                    <a:pt x="10538" y="12079"/>
                    <a:pt x="10859" y="11614"/>
                    <a:pt x="10764" y="11138"/>
                  </a:cubicBezTo>
                  <a:lnTo>
                    <a:pt x="9192" y="2506"/>
                  </a:lnTo>
                  <a:cubicBezTo>
                    <a:pt x="9107" y="2070"/>
                    <a:pt x="8727" y="1767"/>
                    <a:pt x="8299" y="1767"/>
                  </a:cubicBezTo>
                  <a:cubicBezTo>
                    <a:pt x="8248" y="1767"/>
                    <a:pt x="8197" y="1771"/>
                    <a:pt x="8145" y="1780"/>
                  </a:cubicBezTo>
                  <a:lnTo>
                    <a:pt x="6859" y="2018"/>
                  </a:lnTo>
                  <a:lnTo>
                    <a:pt x="6811" y="1744"/>
                  </a:lnTo>
                  <a:cubicBezTo>
                    <a:pt x="6758" y="1459"/>
                    <a:pt x="6509" y="1258"/>
                    <a:pt x="6237" y="1258"/>
                  </a:cubicBezTo>
                  <a:cubicBezTo>
                    <a:pt x="6202" y="1258"/>
                    <a:pt x="6167" y="1261"/>
                    <a:pt x="6133" y="1268"/>
                  </a:cubicBezTo>
                  <a:lnTo>
                    <a:pt x="5180" y="1435"/>
                  </a:lnTo>
                  <a:cubicBezTo>
                    <a:pt x="5240" y="1268"/>
                    <a:pt x="5251" y="1089"/>
                    <a:pt x="5216" y="923"/>
                  </a:cubicBezTo>
                  <a:cubicBezTo>
                    <a:pt x="5131" y="381"/>
                    <a:pt x="4667" y="1"/>
                    <a:pt x="413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2" name="Google Shape;2462;p13"/>
            <p:cNvSpPr/>
            <p:nvPr/>
          </p:nvSpPr>
          <p:spPr>
            <a:xfrm>
              <a:off x="7293638" y="3329886"/>
              <a:ext cx="60059" cy="49834"/>
            </a:xfrm>
            <a:custGeom>
              <a:rect b="b" l="l" r="r" t="t"/>
              <a:pathLst>
                <a:path extrusionOk="0" h="1545" w="1862">
                  <a:moveTo>
                    <a:pt x="1002" y="0"/>
                  </a:moveTo>
                  <a:cubicBezTo>
                    <a:pt x="959" y="0"/>
                    <a:pt x="914" y="4"/>
                    <a:pt x="870" y="11"/>
                  </a:cubicBezTo>
                  <a:cubicBezTo>
                    <a:pt x="191" y="130"/>
                    <a:pt x="1" y="1011"/>
                    <a:pt x="572" y="1404"/>
                  </a:cubicBezTo>
                  <a:cubicBezTo>
                    <a:pt x="710" y="1501"/>
                    <a:pt x="861" y="1545"/>
                    <a:pt x="1007" y="1545"/>
                  </a:cubicBezTo>
                  <a:cubicBezTo>
                    <a:pt x="1453" y="1545"/>
                    <a:pt x="1861" y="1142"/>
                    <a:pt x="1763" y="630"/>
                  </a:cubicBezTo>
                  <a:cubicBezTo>
                    <a:pt x="1699" y="258"/>
                    <a:pt x="1369" y="0"/>
                    <a:pt x="100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3" name="Google Shape;2463;p13"/>
            <p:cNvSpPr/>
            <p:nvPr/>
          </p:nvSpPr>
          <p:spPr>
            <a:xfrm>
              <a:off x="7361406" y="3314791"/>
              <a:ext cx="125569" cy="43931"/>
            </a:xfrm>
            <a:custGeom>
              <a:rect b="b" l="l" r="r" t="t"/>
              <a:pathLst>
                <a:path extrusionOk="0" h="1362" w="3893">
                  <a:moveTo>
                    <a:pt x="3284" y="0"/>
                  </a:moveTo>
                  <a:cubicBezTo>
                    <a:pt x="3246" y="0"/>
                    <a:pt x="3205" y="5"/>
                    <a:pt x="3162" y="15"/>
                  </a:cubicBezTo>
                  <a:lnTo>
                    <a:pt x="3150" y="15"/>
                  </a:lnTo>
                  <a:lnTo>
                    <a:pt x="567" y="491"/>
                  </a:lnTo>
                  <a:cubicBezTo>
                    <a:pt x="0" y="569"/>
                    <a:pt x="107" y="1361"/>
                    <a:pt x="607" y="1361"/>
                  </a:cubicBezTo>
                  <a:cubicBezTo>
                    <a:pt x="643" y="1361"/>
                    <a:pt x="681" y="1357"/>
                    <a:pt x="721" y="1349"/>
                  </a:cubicBezTo>
                  <a:lnTo>
                    <a:pt x="3317" y="872"/>
                  </a:lnTo>
                  <a:cubicBezTo>
                    <a:pt x="3892" y="817"/>
                    <a:pt x="3789" y="0"/>
                    <a:pt x="328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4" name="Google Shape;2464;p13"/>
            <p:cNvSpPr/>
            <p:nvPr/>
          </p:nvSpPr>
          <p:spPr>
            <a:xfrm>
              <a:off x="7306314" y="3399267"/>
              <a:ext cx="60059" cy="49963"/>
            </a:xfrm>
            <a:custGeom>
              <a:rect b="b" l="l" r="r" t="t"/>
              <a:pathLst>
                <a:path extrusionOk="0" h="1549" w="1862">
                  <a:moveTo>
                    <a:pt x="1015" y="1"/>
                  </a:moveTo>
                  <a:cubicBezTo>
                    <a:pt x="967" y="1"/>
                    <a:pt x="919" y="6"/>
                    <a:pt x="870" y="15"/>
                  </a:cubicBezTo>
                  <a:cubicBezTo>
                    <a:pt x="191" y="134"/>
                    <a:pt x="1" y="1015"/>
                    <a:pt x="560" y="1408"/>
                  </a:cubicBezTo>
                  <a:cubicBezTo>
                    <a:pt x="701" y="1505"/>
                    <a:pt x="854" y="1549"/>
                    <a:pt x="1002" y="1549"/>
                  </a:cubicBezTo>
                  <a:cubicBezTo>
                    <a:pt x="1453" y="1549"/>
                    <a:pt x="1861" y="1146"/>
                    <a:pt x="1763" y="635"/>
                  </a:cubicBezTo>
                  <a:cubicBezTo>
                    <a:pt x="1700" y="267"/>
                    <a:pt x="1377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5" name="Google Shape;2465;p13"/>
            <p:cNvSpPr/>
            <p:nvPr/>
          </p:nvSpPr>
          <p:spPr>
            <a:xfrm>
              <a:off x="7375824" y="3384688"/>
              <a:ext cx="121279" cy="43544"/>
            </a:xfrm>
            <a:custGeom>
              <a:rect b="b" l="l" r="r" t="t"/>
              <a:pathLst>
                <a:path extrusionOk="0" h="1350" w="3760">
                  <a:moveTo>
                    <a:pt x="3144" y="1"/>
                  </a:moveTo>
                  <a:cubicBezTo>
                    <a:pt x="3128" y="1"/>
                    <a:pt x="3112" y="2"/>
                    <a:pt x="3096" y="3"/>
                  </a:cubicBezTo>
                  <a:lnTo>
                    <a:pt x="501" y="467"/>
                  </a:lnTo>
                  <a:cubicBezTo>
                    <a:pt x="0" y="619"/>
                    <a:pt x="125" y="1350"/>
                    <a:pt x="631" y="1350"/>
                  </a:cubicBezTo>
                  <a:cubicBezTo>
                    <a:pt x="643" y="1350"/>
                    <a:pt x="655" y="1349"/>
                    <a:pt x="667" y="1348"/>
                  </a:cubicBezTo>
                  <a:lnTo>
                    <a:pt x="3263" y="872"/>
                  </a:lnTo>
                  <a:cubicBezTo>
                    <a:pt x="3759" y="722"/>
                    <a:pt x="3640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6" name="Google Shape;2466;p13"/>
            <p:cNvSpPr/>
            <p:nvPr/>
          </p:nvSpPr>
          <p:spPr>
            <a:xfrm>
              <a:off x="7319765" y="3473486"/>
              <a:ext cx="60123" cy="49866"/>
            </a:xfrm>
            <a:custGeom>
              <a:rect b="b" l="l" r="r" t="t"/>
              <a:pathLst>
                <a:path extrusionOk="0" h="1546" w="1864">
                  <a:moveTo>
                    <a:pt x="1013" y="1"/>
                  </a:moveTo>
                  <a:cubicBezTo>
                    <a:pt x="970" y="1"/>
                    <a:pt x="926" y="5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1" y="1546"/>
                    <a:pt x="1008" y="1546"/>
                  </a:cubicBezTo>
                  <a:cubicBezTo>
                    <a:pt x="1454" y="1546"/>
                    <a:pt x="1864" y="1145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7" name="Google Shape;2467;p13"/>
            <p:cNvSpPr/>
            <p:nvPr/>
          </p:nvSpPr>
          <p:spPr>
            <a:xfrm>
              <a:off x="7389371" y="3458810"/>
              <a:ext cx="121537" cy="43577"/>
            </a:xfrm>
            <a:custGeom>
              <a:rect b="b" l="l" r="r" t="t"/>
              <a:pathLst>
                <a:path extrusionOk="0" h="1351" w="3768">
                  <a:moveTo>
                    <a:pt x="3152" y="1"/>
                  </a:moveTo>
                  <a:cubicBezTo>
                    <a:pt x="3136" y="1"/>
                    <a:pt x="3121" y="2"/>
                    <a:pt x="3105" y="3"/>
                  </a:cubicBezTo>
                  <a:lnTo>
                    <a:pt x="509" y="479"/>
                  </a:lnTo>
                  <a:cubicBezTo>
                    <a:pt x="1" y="618"/>
                    <a:pt x="109" y="1350"/>
                    <a:pt x="616" y="1350"/>
                  </a:cubicBezTo>
                  <a:cubicBezTo>
                    <a:pt x="632" y="1350"/>
                    <a:pt x="648" y="1350"/>
                    <a:pt x="664" y="1348"/>
                  </a:cubicBezTo>
                  <a:lnTo>
                    <a:pt x="3260" y="872"/>
                  </a:lnTo>
                  <a:cubicBezTo>
                    <a:pt x="3768" y="733"/>
                    <a:pt x="3648" y="1"/>
                    <a:pt x="315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8" name="Google Shape;2468;p13"/>
            <p:cNvSpPr/>
            <p:nvPr/>
          </p:nvSpPr>
          <p:spPr>
            <a:xfrm>
              <a:off x="7262544" y="3782714"/>
              <a:ext cx="249267" cy="224140"/>
            </a:xfrm>
            <a:custGeom>
              <a:rect b="b" l="l" r="r" t="t"/>
              <a:pathLst>
                <a:path extrusionOk="0" h="6949" w="7728">
                  <a:moveTo>
                    <a:pt x="3940" y="0"/>
                  </a:moveTo>
                  <a:cubicBezTo>
                    <a:pt x="2906" y="0"/>
                    <a:pt x="1888" y="466"/>
                    <a:pt x="1215" y="1331"/>
                  </a:cubicBezTo>
                  <a:lnTo>
                    <a:pt x="6953" y="4963"/>
                  </a:lnTo>
                  <a:cubicBezTo>
                    <a:pt x="7727" y="3391"/>
                    <a:pt x="7239" y="1474"/>
                    <a:pt x="5775" y="534"/>
                  </a:cubicBezTo>
                  <a:cubicBezTo>
                    <a:pt x="5207" y="173"/>
                    <a:pt x="4570" y="0"/>
                    <a:pt x="3940" y="0"/>
                  </a:cubicBezTo>
                  <a:close/>
                  <a:moveTo>
                    <a:pt x="810" y="1974"/>
                  </a:moveTo>
                  <a:lnTo>
                    <a:pt x="810" y="1974"/>
                  </a:lnTo>
                  <a:cubicBezTo>
                    <a:pt x="0" y="3546"/>
                    <a:pt x="524" y="5475"/>
                    <a:pt x="2012" y="6415"/>
                  </a:cubicBezTo>
                  <a:cubicBezTo>
                    <a:pt x="2579" y="6775"/>
                    <a:pt x="3213" y="6948"/>
                    <a:pt x="3839" y="6948"/>
                  </a:cubicBezTo>
                  <a:cubicBezTo>
                    <a:pt x="4870" y="6948"/>
                    <a:pt x="5882" y="6480"/>
                    <a:pt x="6549" y="5606"/>
                  </a:cubicBezTo>
                  <a:lnTo>
                    <a:pt x="810" y="1974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9" name="Google Shape;2469;p13"/>
            <p:cNvSpPr/>
            <p:nvPr/>
          </p:nvSpPr>
          <p:spPr>
            <a:xfrm>
              <a:off x="7731435" y="3300663"/>
              <a:ext cx="196272" cy="181660"/>
            </a:xfrm>
            <a:custGeom>
              <a:rect b="b" l="l" r="r" t="t"/>
              <a:pathLst>
                <a:path extrusionOk="0" h="5632" w="6085">
                  <a:moveTo>
                    <a:pt x="3608" y="1"/>
                  </a:moveTo>
                  <a:lnTo>
                    <a:pt x="1215" y="1632"/>
                  </a:lnTo>
                  <a:cubicBezTo>
                    <a:pt x="251" y="2275"/>
                    <a:pt x="1" y="3584"/>
                    <a:pt x="667" y="4549"/>
                  </a:cubicBezTo>
                  <a:lnTo>
                    <a:pt x="775" y="4715"/>
                  </a:lnTo>
                  <a:cubicBezTo>
                    <a:pt x="1184" y="5311"/>
                    <a:pt x="1849" y="5632"/>
                    <a:pt x="2526" y="5632"/>
                  </a:cubicBezTo>
                  <a:cubicBezTo>
                    <a:pt x="2932" y="5632"/>
                    <a:pt x="3342" y="5516"/>
                    <a:pt x="3704" y="5275"/>
                  </a:cubicBezTo>
                  <a:lnTo>
                    <a:pt x="6085" y="3644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0" name="Google Shape;2470;p13"/>
            <p:cNvSpPr/>
            <p:nvPr/>
          </p:nvSpPr>
          <p:spPr>
            <a:xfrm>
              <a:off x="7864326" y="3225154"/>
              <a:ext cx="195885" cy="181918"/>
            </a:xfrm>
            <a:custGeom>
              <a:rect b="b" l="l" r="r" t="t"/>
              <a:pathLst>
                <a:path extrusionOk="0" h="5640" w="6073">
                  <a:moveTo>
                    <a:pt x="3568" y="0"/>
                  </a:moveTo>
                  <a:cubicBezTo>
                    <a:pt x="3162" y="0"/>
                    <a:pt x="2752" y="118"/>
                    <a:pt x="2393" y="365"/>
                  </a:cubicBezTo>
                  <a:lnTo>
                    <a:pt x="0" y="1996"/>
                  </a:lnTo>
                  <a:lnTo>
                    <a:pt x="2477" y="5640"/>
                  </a:lnTo>
                  <a:lnTo>
                    <a:pt x="4870" y="4008"/>
                  </a:lnTo>
                  <a:cubicBezTo>
                    <a:pt x="5822" y="3354"/>
                    <a:pt x="6072" y="2044"/>
                    <a:pt x="5430" y="1091"/>
                  </a:cubicBezTo>
                  <a:lnTo>
                    <a:pt x="5310" y="925"/>
                  </a:lnTo>
                  <a:cubicBezTo>
                    <a:pt x="4902" y="324"/>
                    <a:pt x="4240" y="0"/>
                    <a:pt x="356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1" name="Google Shape;2471;p13"/>
            <p:cNvSpPr/>
            <p:nvPr/>
          </p:nvSpPr>
          <p:spPr>
            <a:xfrm>
              <a:off x="7674215" y="3676079"/>
              <a:ext cx="346064" cy="344387"/>
            </a:xfrm>
            <a:custGeom>
              <a:rect b="b" l="l" r="r" t="t"/>
              <a:pathLst>
                <a:path extrusionOk="0" h="10677" w="10729">
                  <a:moveTo>
                    <a:pt x="4999" y="0"/>
                  </a:moveTo>
                  <a:cubicBezTo>
                    <a:pt x="4821" y="0"/>
                    <a:pt x="4665" y="135"/>
                    <a:pt x="4644" y="327"/>
                  </a:cubicBezTo>
                  <a:lnTo>
                    <a:pt x="4180" y="3804"/>
                  </a:lnTo>
                  <a:lnTo>
                    <a:pt x="715" y="3340"/>
                  </a:lnTo>
                  <a:cubicBezTo>
                    <a:pt x="699" y="3338"/>
                    <a:pt x="684" y="3337"/>
                    <a:pt x="669" y="3337"/>
                  </a:cubicBezTo>
                  <a:cubicBezTo>
                    <a:pt x="475" y="3337"/>
                    <a:pt x="320" y="3473"/>
                    <a:pt x="286" y="3661"/>
                  </a:cubicBezTo>
                  <a:lnTo>
                    <a:pt x="36" y="5638"/>
                  </a:lnTo>
                  <a:cubicBezTo>
                    <a:pt x="1" y="5840"/>
                    <a:pt x="144" y="6030"/>
                    <a:pt x="358" y="6054"/>
                  </a:cubicBezTo>
                  <a:lnTo>
                    <a:pt x="346" y="6054"/>
                  </a:lnTo>
                  <a:lnTo>
                    <a:pt x="3823" y="6519"/>
                  </a:lnTo>
                  <a:lnTo>
                    <a:pt x="3370" y="9995"/>
                  </a:lnTo>
                  <a:cubicBezTo>
                    <a:pt x="3334" y="10198"/>
                    <a:pt x="3477" y="10388"/>
                    <a:pt x="3692" y="10412"/>
                  </a:cubicBezTo>
                  <a:lnTo>
                    <a:pt x="5656" y="10674"/>
                  </a:lnTo>
                  <a:cubicBezTo>
                    <a:pt x="5671" y="10676"/>
                    <a:pt x="5686" y="10676"/>
                    <a:pt x="5700" y="10676"/>
                  </a:cubicBezTo>
                  <a:cubicBezTo>
                    <a:pt x="5886" y="10676"/>
                    <a:pt x="6051" y="10540"/>
                    <a:pt x="6073" y="10352"/>
                  </a:cubicBezTo>
                  <a:lnTo>
                    <a:pt x="6537" y="6876"/>
                  </a:lnTo>
                  <a:lnTo>
                    <a:pt x="10014" y="7328"/>
                  </a:lnTo>
                  <a:cubicBezTo>
                    <a:pt x="10035" y="7332"/>
                    <a:pt x="10055" y="7334"/>
                    <a:pt x="10076" y="7334"/>
                  </a:cubicBezTo>
                  <a:cubicBezTo>
                    <a:pt x="10254" y="7334"/>
                    <a:pt x="10409" y="7199"/>
                    <a:pt x="10431" y="7007"/>
                  </a:cubicBezTo>
                  <a:lnTo>
                    <a:pt x="10693" y="5042"/>
                  </a:lnTo>
                  <a:cubicBezTo>
                    <a:pt x="10728" y="4840"/>
                    <a:pt x="10573" y="4649"/>
                    <a:pt x="10371" y="4625"/>
                  </a:cubicBezTo>
                  <a:lnTo>
                    <a:pt x="6894" y="4161"/>
                  </a:lnTo>
                  <a:lnTo>
                    <a:pt x="7359" y="685"/>
                  </a:lnTo>
                  <a:cubicBezTo>
                    <a:pt x="7383" y="482"/>
                    <a:pt x="7240" y="292"/>
                    <a:pt x="7037" y="268"/>
                  </a:cubicBezTo>
                  <a:lnTo>
                    <a:pt x="5061" y="6"/>
                  </a:lnTo>
                  <a:cubicBezTo>
                    <a:pt x="5040" y="2"/>
                    <a:pt x="5019" y="0"/>
                    <a:pt x="499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2" name="Google Shape;2472;p13"/>
            <p:cNvSpPr/>
            <p:nvPr/>
          </p:nvSpPr>
          <p:spPr>
            <a:xfrm>
              <a:off x="7231805" y="4197223"/>
              <a:ext cx="349902" cy="436120"/>
            </a:xfrm>
            <a:custGeom>
              <a:rect b="b" l="l" r="r" t="t"/>
              <a:pathLst>
                <a:path extrusionOk="0" h="13521" w="10848">
                  <a:moveTo>
                    <a:pt x="4147" y="435"/>
                  </a:moveTo>
                  <a:cubicBezTo>
                    <a:pt x="4435" y="435"/>
                    <a:pt x="4718" y="608"/>
                    <a:pt x="4775" y="994"/>
                  </a:cubicBezTo>
                  <a:cubicBezTo>
                    <a:pt x="4799" y="1184"/>
                    <a:pt x="4751" y="1387"/>
                    <a:pt x="4620" y="1542"/>
                  </a:cubicBezTo>
                  <a:lnTo>
                    <a:pt x="3835" y="1684"/>
                  </a:lnTo>
                  <a:cubicBezTo>
                    <a:pt x="3656" y="1589"/>
                    <a:pt x="3537" y="1434"/>
                    <a:pt x="3501" y="1244"/>
                  </a:cubicBezTo>
                  <a:lnTo>
                    <a:pt x="3501" y="1232"/>
                  </a:lnTo>
                  <a:cubicBezTo>
                    <a:pt x="3386" y="732"/>
                    <a:pt x="3770" y="435"/>
                    <a:pt x="4147" y="435"/>
                  </a:cubicBezTo>
                  <a:close/>
                  <a:moveTo>
                    <a:pt x="7856" y="2746"/>
                  </a:moveTo>
                  <a:cubicBezTo>
                    <a:pt x="8113" y="2746"/>
                    <a:pt x="8341" y="2934"/>
                    <a:pt x="8383" y="3196"/>
                  </a:cubicBezTo>
                  <a:lnTo>
                    <a:pt x="9776" y="10757"/>
                  </a:lnTo>
                  <a:cubicBezTo>
                    <a:pt x="9823" y="11066"/>
                    <a:pt x="9633" y="11340"/>
                    <a:pt x="9323" y="11400"/>
                  </a:cubicBezTo>
                  <a:lnTo>
                    <a:pt x="3061" y="12543"/>
                  </a:lnTo>
                  <a:cubicBezTo>
                    <a:pt x="3030" y="12548"/>
                    <a:pt x="2999" y="12550"/>
                    <a:pt x="2969" y="12550"/>
                  </a:cubicBezTo>
                  <a:cubicBezTo>
                    <a:pt x="2707" y="12550"/>
                    <a:pt x="2472" y="12369"/>
                    <a:pt x="2430" y="12102"/>
                  </a:cubicBezTo>
                  <a:lnTo>
                    <a:pt x="1048" y="4530"/>
                  </a:lnTo>
                  <a:cubicBezTo>
                    <a:pt x="989" y="4232"/>
                    <a:pt x="1191" y="3947"/>
                    <a:pt x="1489" y="3899"/>
                  </a:cubicBezTo>
                  <a:lnTo>
                    <a:pt x="2239" y="3768"/>
                  </a:lnTo>
                  <a:cubicBezTo>
                    <a:pt x="2271" y="3968"/>
                    <a:pt x="2451" y="4121"/>
                    <a:pt x="2657" y="4121"/>
                  </a:cubicBezTo>
                  <a:cubicBezTo>
                    <a:pt x="2684" y="4121"/>
                    <a:pt x="2712" y="4119"/>
                    <a:pt x="2739" y="4113"/>
                  </a:cubicBezTo>
                  <a:lnTo>
                    <a:pt x="6656" y="3399"/>
                  </a:lnTo>
                  <a:cubicBezTo>
                    <a:pt x="6894" y="3351"/>
                    <a:pt x="7049" y="3125"/>
                    <a:pt x="7002" y="2887"/>
                  </a:cubicBezTo>
                  <a:lnTo>
                    <a:pt x="7752" y="2756"/>
                  </a:lnTo>
                  <a:cubicBezTo>
                    <a:pt x="7787" y="2749"/>
                    <a:pt x="7822" y="2746"/>
                    <a:pt x="7856" y="2746"/>
                  </a:cubicBezTo>
                  <a:close/>
                  <a:moveTo>
                    <a:pt x="4125" y="0"/>
                  </a:moveTo>
                  <a:cubicBezTo>
                    <a:pt x="4061" y="0"/>
                    <a:pt x="3996" y="6"/>
                    <a:pt x="3930" y="18"/>
                  </a:cubicBezTo>
                  <a:cubicBezTo>
                    <a:pt x="3334" y="125"/>
                    <a:pt x="2942" y="708"/>
                    <a:pt x="3061" y="1303"/>
                  </a:cubicBezTo>
                  <a:cubicBezTo>
                    <a:pt x="3096" y="1482"/>
                    <a:pt x="3168" y="1637"/>
                    <a:pt x="3275" y="1780"/>
                  </a:cubicBezTo>
                  <a:lnTo>
                    <a:pt x="2501" y="1923"/>
                  </a:lnTo>
                  <a:cubicBezTo>
                    <a:pt x="2191" y="1982"/>
                    <a:pt x="1977" y="2292"/>
                    <a:pt x="2037" y="2601"/>
                  </a:cubicBezTo>
                  <a:lnTo>
                    <a:pt x="2084" y="2887"/>
                  </a:lnTo>
                  <a:lnTo>
                    <a:pt x="798" y="3125"/>
                  </a:lnTo>
                  <a:cubicBezTo>
                    <a:pt x="310" y="3208"/>
                    <a:pt x="1" y="3673"/>
                    <a:pt x="84" y="4161"/>
                  </a:cubicBezTo>
                  <a:lnTo>
                    <a:pt x="1656" y="12793"/>
                  </a:lnTo>
                  <a:cubicBezTo>
                    <a:pt x="1730" y="13218"/>
                    <a:pt x="2118" y="13520"/>
                    <a:pt x="2540" y="13520"/>
                  </a:cubicBezTo>
                  <a:cubicBezTo>
                    <a:pt x="2590" y="13520"/>
                    <a:pt x="2641" y="13516"/>
                    <a:pt x="2692" y="13507"/>
                  </a:cubicBezTo>
                  <a:lnTo>
                    <a:pt x="10038" y="12162"/>
                  </a:lnTo>
                  <a:cubicBezTo>
                    <a:pt x="10526" y="12079"/>
                    <a:pt x="10847" y="11602"/>
                    <a:pt x="10752" y="11126"/>
                  </a:cubicBezTo>
                  <a:lnTo>
                    <a:pt x="9180" y="2494"/>
                  </a:lnTo>
                  <a:cubicBezTo>
                    <a:pt x="9096" y="2064"/>
                    <a:pt x="8726" y="1763"/>
                    <a:pt x="8305" y="1763"/>
                  </a:cubicBezTo>
                  <a:cubicBezTo>
                    <a:pt x="8248" y="1763"/>
                    <a:pt x="8191" y="1768"/>
                    <a:pt x="8133" y="1780"/>
                  </a:cubicBezTo>
                  <a:lnTo>
                    <a:pt x="6847" y="2018"/>
                  </a:lnTo>
                  <a:lnTo>
                    <a:pt x="6799" y="1732"/>
                  </a:lnTo>
                  <a:cubicBezTo>
                    <a:pt x="6745" y="1451"/>
                    <a:pt x="6496" y="1249"/>
                    <a:pt x="6210" y="1249"/>
                  </a:cubicBezTo>
                  <a:cubicBezTo>
                    <a:pt x="6181" y="1249"/>
                    <a:pt x="6151" y="1251"/>
                    <a:pt x="6121" y="1256"/>
                  </a:cubicBezTo>
                  <a:lnTo>
                    <a:pt x="5168" y="1434"/>
                  </a:lnTo>
                  <a:cubicBezTo>
                    <a:pt x="5228" y="1268"/>
                    <a:pt x="5239" y="1089"/>
                    <a:pt x="5204" y="910"/>
                  </a:cubicBezTo>
                  <a:cubicBezTo>
                    <a:pt x="5119" y="380"/>
                    <a:pt x="4655" y="0"/>
                    <a:pt x="4125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3" name="Google Shape;2473;p13"/>
            <p:cNvSpPr/>
            <p:nvPr/>
          </p:nvSpPr>
          <p:spPr>
            <a:xfrm>
              <a:off x="7293638" y="4354466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9" y="1"/>
                    <a:pt x="914" y="5"/>
                    <a:pt x="870" y="12"/>
                  </a:cubicBezTo>
                  <a:cubicBezTo>
                    <a:pt x="191" y="131"/>
                    <a:pt x="1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4" name="Google Shape;2474;p13"/>
            <p:cNvSpPr/>
            <p:nvPr/>
          </p:nvSpPr>
          <p:spPr>
            <a:xfrm>
              <a:off x="7361954" y="4339823"/>
              <a:ext cx="124375" cy="43383"/>
            </a:xfrm>
            <a:custGeom>
              <a:rect b="b" l="l" r="r" t="t"/>
              <a:pathLst>
                <a:path extrusionOk="0" h="1345" w="3856">
                  <a:moveTo>
                    <a:pt x="3259" y="1"/>
                  </a:moveTo>
                  <a:cubicBezTo>
                    <a:pt x="3223" y="1"/>
                    <a:pt x="3185" y="5"/>
                    <a:pt x="3145" y="14"/>
                  </a:cubicBezTo>
                  <a:lnTo>
                    <a:pt x="3133" y="14"/>
                  </a:lnTo>
                  <a:lnTo>
                    <a:pt x="550" y="478"/>
                  </a:lnTo>
                  <a:cubicBezTo>
                    <a:pt x="0" y="579"/>
                    <a:pt x="116" y="1345"/>
                    <a:pt x="608" y="1345"/>
                  </a:cubicBezTo>
                  <a:cubicBezTo>
                    <a:pt x="639" y="1345"/>
                    <a:pt x="671" y="1342"/>
                    <a:pt x="704" y="1335"/>
                  </a:cubicBezTo>
                  <a:lnTo>
                    <a:pt x="3300" y="871"/>
                  </a:lnTo>
                  <a:cubicBezTo>
                    <a:pt x="3855" y="793"/>
                    <a:pt x="3758" y="1"/>
                    <a:pt x="325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5" name="Google Shape;2475;p13"/>
            <p:cNvSpPr/>
            <p:nvPr/>
          </p:nvSpPr>
          <p:spPr>
            <a:xfrm>
              <a:off x="7306314" y="4423976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9" y="1"/>
                    <a:pt x="914" y="5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6"/>
                    <a:pt x="1002" y="1546"/>
                  </a:cubicBezTo>
                  <a:cubicBezTo>
                    <a:pt x="1453" y="1546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6" name="Google Shape;2476;p13"/>
            <p:cNvSpPr/>
            <p:nvPr/>
          </p:nvSpPr>
          <p:spPr>
            <a:xfrm>
              <a:off x="7375824" y="4409300"/>
              <a:ext cx="121279" cy="43544"/>
            </a:xfrm>
            <a:custGeom>
              <a:rect b="b" l="l" r="r" t="t"/>
              <a:pathLst>
                <a:path extrusionOk="0" h="1350" w="3760">
                  <a:moveTo>
                    <a:pt x="3144" y="1"/>
                  </a:moveTo>
                  <a:cubicBezTo>
                    <a:pt x="3128" y="1"/>
                    <a:pt x="3112" y="1"/>
                    <a:pt x="3096" y="3"/>
                  </a:cubicBezTo>
                  <a:lnTo>
                    <a:pt x="501" y="467"/>
                  </a:lnTo>
                  <a:cubicBezTo>
                    <a:pt x="0" y="618"/>
                    <a:pt x="125" y="1349"/>
                    <a:pt x="631" y="1349"/>
                  </a:cubicBezTo>
                  <a:cubicBezTo>
                    <a:pt x="643" y="1349"/>
                    <a:pt x="655" y="1349"/>
                    <a:pt x="667" y="1348"/>
                  </a:cubicBezTo>
                  <a:lnTo>
                    <a:pt x="3263" y="872"/>
                  </a:lnTo>
                  <a:cubicBezTo>
                    <a:pt x="3759" y="722"/>
                    <a:pt x="3640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7" name="Google Shape;2477;p13"/>
            <p:cNvSpPr/>
            <p:nvPr/>
          </p:nvSpPr>
          <p:spPr>
            <a:xfrm>
              <a:off x="7319765" y="4498130"/>
              <a:ext cx="60123" cy="50221"/>
            </a:xfrm>
            <a:custGeom>
              <a:rect b="b" l="l" r="r" t="t"/>
              <a:pathLst>
                <a:path extrusionOk="0" h="1557" w="1864">
                  <a:moveTo>
                    <a:pt x="1009" y="0"/>
                  </a:moveTo>
                  <a:cubicBezTo>
                    <a:pt x="967" y="0"/>
                    <a:pt x="924" y="4"/>
                    <a:pt x="881" y="11"/>
                  </a:cubicBezTo>
                  <a:cubicBezTo>
                    <a:pt x="203" y="130"/>
                    <a:pt x="0" y="1011"/>
                    <a:pt x="572" y="1416"/>
                  </a:cubicBezTo>
                  <a:cubicBezTo>
                    <a:pt x="710" y="1513"/>
                    <a:pt x="860" y="1556"/>
                    <a:pt x="1007" y="1556"/>
                  </a:cubicBezTo>
                  <a:cubicBezTo>
                    <a:pt x="1454" y="1556"/>
                    <a:pt x="1864" y="1153"/>
                    <a:pt x="1774" y="642"/>
                  </a:cubicBezTo>
                  <a:cubicBezTo>
                    <a:pt x="1700" y="268"/>
                    <a:pt x="1376" y="0"/>
                    <a:pt x="100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8" name="Google Shape;2478;p13"/>
            <p:cNvSpPr/>
            <p:nvPr/>
          </p:nvSpPr>
          <p:spPr>
            <a:xfrm>
              <a:off x="7388855" y="4483390"/>
              <a:ext cx="122343" cy="43673"/>
            </a:xfrm>
            <a:custGeom>
              <a:rect b="b" l="l" r="r" t="t"/>
              <a:pathLst>
                <a:path extrusionOk="0" h="1354" w="3793">
                  <a:moveTo>
                    <a:pt x="3178" y="1"/>
                  </a:moveTo>
                  <a:cubicBezTo>
                    <a:pt x="3160" y="1"/>
                    <a:pt x="3140" y="2"/>
                    <a:pt x="3121" y="4"/>
                  </a:cubicBezTo>
                  <a:lnTo>
                    <a:pt x="525" y="480"/>
                  </a:lnTo>
                  <a:cubicBezTo>
                    <a:pt x="1" y="605"/>
                    <a:pt x="121" y="1354"/>
                    <a:pt x="613" y="1354"/>
                  </a:cubicBezTo>
                  <a:cubicBezTo>
                    <a:pt x="635" y="1354"/>
                    <a:pt x="657" y="1352"/>
                    <a:pt x="680" y="1349"/>
                  </a:cubicBezTo>
                  <a:lnTo>
                    <a:pt x="3276" y="885"/>
                  </a:lnTo>
                  <a:cubicBezTo>
                    <a:pt x="3792" y="747"/>
                    <a:pt x="3678" y="1"/>
                    <a:pt x="317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9" name="Google Shape;2479;p13"/>
            <p:cNvSpPr/>
            <p:nvPr/>
          </p:nvSpPr>
          <p:spPr>
            <a:xfrm>
              <a:off x="7262544" y="4806843"/>
              <a:ext cx="250428" cy="224624"/>
            </a:xfrm>
            <a:custGeom>
              <a:rect b="b" l="l" r="r" t="t"/>
              <a:pathLst>
                <a:path extrusionOk="0" h="6964" w="7764">
                  <a:moveTo>
                    <a:pt x="3934" y="1"/>
                  </a:moveTo>
                  <a:cubicBezTo>
                    <a:pt x="2900" y="1"/>
                    <a:pt x="1883" y="470"/>
                    <a:pt x="1215" y="1346"/>
                  </a:cubicBezTo>
                  <a:lnTo>
                    <a:pt x="6953" y="4978"/>
                  </a:lnTo>
                  <a:cubicBezTo>
                    <a:pt x="7763" y="3406"/>
                    <a:pt x="7251" y="1465"/>
                    <a:pt x="5751" y="525"/>
                  </a:cubicBezTo>
                  <a:cubicBezTo>
                    <a:pt x="5187" y="171"/>
                    <a:pt x="4557" y="1"/>
                    <a:pt x="3934" y="1"/>
                  </a:cubicBezTo>
                  <a:close/>
                  <a:moveTo>
                    <a:pt x="810" y="1989"/>
                  </a:moveTo>
                  <a:lnTo>
                    <a:pt x="810" y="1989"/>
                  </a:lnTo>
                  <a:cubicBezTo>
                    <a:pt x="0" y="3561"/>
                    <a:pt x="524" y="5490"/>
                    <a:pt x="2012" y="6430"/>
                  </a:cubicBezTo>
                  <a:cubicBezTo>
                    <a:pt x="2579" y="6790"/>
                    <a:pt x="3213" y="6963"/>
                    <a:pt x="3839" y="6963"/>
                  </a:cubicBezTo>
                  <a:cubicBezTo>
                    <a:pt x="4870" y="6963"/>
                    <a:pt x="5882" y="6495"/>
                    <a:pt x="6549" y="5621"/>
                  </a:cubicBezTo>
                  <a:lnTo>
                    <a:pt x="810" y="1989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0" name="Google Shape;2480;p13"/>
            <p:cNvSpPr/>
            <p:nvPr/>
          </p:nvSpPr>
          <p:spPr>
            <a:xfrm>
              <a:off x="7731822" y="4325276"/>
              <a:ext cx="195885" cy="181918"/>
            </a:xfrm>
            <a:custGeom>
              <a:rect b="b" l="l" r="r" t="t"/>
              <a:pathLst>
                <a:path extrusionOk="0" h="5640" w="6073">
                  <a:moveTo>
                    <a:pt x="3596" y="0"/>
                  </a:moveTo>
                  <a:lnTo>
                    <a:pt x="1203" y="1632"/>
                  </a:lnTo>
                  <a:cubicBezTo>
                    <a:pt x="251" y="2286"/>
                    <a:pt x="1" y="3596"/>
                    <a:pt x="655" y="4560"/>
                  </a:cubicBezTo>
                  <a:lnTo>
                    <a:pt x="763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2"/>
                    <a:pt x="3692" y="5275"/>
                  </a:cubicBezTo>
                  <a:lnTo>
                    <a:pt x="6073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1" name="Google Shape;2481;p13"/>
            <p:cNvSpPr/>
            <p:nvPr/>
          </p:nvSpPr>
          <p:spPr>
            <a:xfrm>
              <a:off x="7864326" y="4249734"/>
              <a:ext cx="195885" cy="181950"/>
            </a:xfrm>
            <a:custGeom>
              <a:rect b="b" l="l" r="r" t="t"/>
              <a:pathLst>
                <a:path extrusionOk="0" h="5641" w="6073">
                  <a:moveTo>
                    <a:pt x="3568" y="1"/>
                  </a:moveTo>
                  <a:cubicBezTo>
                    <a:pt x="3162" y="1"/>
                    <a:pt x="2752" y="119"/>
                    <a:pt x="2393" y="366"/>
                  </a:cubicBezTo>
                  <a:lnTo>
                    <a:pt x="0" y="1997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22" y="3354"/>
                    <a:pt x="6072" y="2045"/>
                    <a:pt x="5430" y="1092"/>
                  </a:cubicBezTo>
                  <a:lnTo>
                    <a:pt x="5310" y="926"/>
                  </a:lnTo>
                  <a:cubicBezTo>
                    <a:pt x="4902" y="325"/>
                    <a:pt x="4240" y="1"/>
                    <a:pt x="356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2" name="Google Shape;2482;p13"/>
            <p:cNvSpPr/>
            <p:nvPr/>
          </p:nvSpPr>
          <p:spPr>
            <a:xfrm>
              <a:off x="7674215" y="4700692"/>
              <a:ext cx="346064" cy="344387"/>
            </a:xfrm>
            <a:custGeom>
              <a:rect b="b" l="l" r="r" t="t"/>
              <a:pathLst>
                <a:path extrusionOk="0" h="10677" w="10729">
                  <a:moveTo>
                    <a:pt x="4999" y="0"/>
                  </a:moveTo>
                  <a:cubicBezTo>
                    <a:pt x="4821" y="0"/>
                    <a:pt x="4665" y="135"/>
                    <a:pt x="4644" y="327"/>
                  </a:cubicBezTo>
                  <a:lnTo>
                    <a:pt x="4180" y="3804"/>
                  </a:lnTo>
                  <a:lnTo>
                    <a:pt x="703" y="3339"/>
                  </a:lnTo>
                  <a:cubicBezTo>
                    <a:pt x="688" y="3338"/>
                    <a:pt x="674" y="3337"/>
                    <a:pt x="659" y="3337"/>
                  </a:cubicBezTo>
                  <a:cubicBezTo>
                    <a:pt x="474" y="3337"/>
                    <a:pt x="309" y="3473"/>
                    <a:pt x="286" y="3661"/>
                  </a:cubicBezTo>
                  <a:lnTo>
                    <a:pt x="25" y="5637"/>
                  </a:lnTo>
                  <a:cubicBezTo>
                    <a:pt x="1" y="5840"/>
                    <a:pt x="144" y="6030"/>
                    <a:pt x="346" y="6054"/>
                  </a:cubicBezTo>
                  <a:lnTo>
                    <a:pt x="3823" y="6518"/>
                  </a:lnTo>
                  <a:lnTo>
                    <a:pt x="3370" y="9995"/>
                  </a:lnTo>
                  <a:cubicBezTo>
                    <a:pt x="3334" y="10197"/>
                    <a:pt x="3477" y="10388"/>
                    <a:pt x="3692" y="10412"/>
                  </a:cubicBezTo>
                  <a:lnTo>
                    <a:pt x="5656" y="10674"/>
                  </a:lnTo>
                  <a:cubicBezTo>
                    <a:pt x="5671" y="10675"/>
                    <a:pt x="5686" y="10676"/>
                    <a:pt x="5700" y="10676"/>
                  </a:cubicBezTo>
                  <a:cubicBezTo>
                    <a:pt x="5886" y="10676"/>
                    <a:pt x="6051" y="10540"/>
                    <a:pt x="6073" y="10352"/>
                  </a:cubicBezTo>
                  <a:lnTo>
                    <a:pt x="6537" y="6876"/>
                  </a:lnTo>
                  <a:lnTo>
                    <a:pt x="10014" y="7328"/>
                  </a:lnTo>
                  <a:cubicBezTo>
                    <a:pt x="10034" y="7331"/>
                    <a:pt x="10053" y="7333"/>
                    <a:pt x="10072" y="7333"/>
                  </a:cubicBezTo>
                  <a:cubicBezTo>
                    <a:pt x="10252" y="7333"/>
                    <a:pt x="10409" y="7189"/>
                    <a:pt x="10431" y="7007"/>
                  </a:cubicBezTo>
                  <a:lnTo>
                    <a:pt x="10693" y="5042"/>
                  </a:lnTo>
                  <a:cubicBezTo>
                    <a:pt x="10728" y="4828"/>
                    <a:pt x="10573" y="4649"/>
                    <a:pt x="10371" y="4613"/>
                  </a:cubicBezTo>
                  <a:lnTo>
                    <a:pt x="6894" y="4161"/>
                  </a:lnTo>
                  <a:lnTo>
                    <a:pt x="7359" y="684"/>
                  </a:lnTo>
                  <a:cubicBezTo>
                    <a:pt x="7383" y="470"/>
                    <a:pt x="7240" y="291"/>
                    <a:pt x="7037" y="256"/>
                  </a:cubicBezTo>
                  <a:lnTo>
                    <a:pt x="5061" y="6"/>
                  </a:lnTo>
                  <a:cubicBezTo>
                    <a:pt x="5040" y="2"/>
                    <a:pt x="5019" y="0"/>
                    <a:pt x="499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3" name="Google Shape;2483;p13"/>
            <p:cNvSpPr/>
            <p:nvPr/>
          </p:nvSpPr>
          <p:spPr>
            <a:xfrm>
              <a:off x="6207193" y="99161"/>
              <a:ext cx="349515" cy="435378"/>
            </a:xfrm>
            <a:custGeom>
              <a:rect b="b" l="l" r="r" t="t"/>
              <a:pathLst>
                <a:path extrusionOk="0" h="13498" w="10836">
                  <a:moveTo>
                    <a:pt x="4145" y="412"/>
                  </a:moveTo>
                  <a:cubicBezTo>
                    <a:pt x="4431" y="412"/>
                    <a:pt x="4712" y="584"/>
                    <a:pt x="4763" y="971"/>
                  </a:cubicBezTo>
                  <a:cubicBezTo>
                    <a:pt x="4799" y="1173"/>
                    <a:pt x="4751" y="1364"/>
                    <a:pt x="4620" y="1518"/>
                  </a:cubicBezTo>
                  <a:lnTo>
                    <a:pt x="3823" y="1661"/>
                  </a:lnTo>
                  <a:cubicBezTo>
                    <a:pt x="3656" y="1566"/>
                    <a:pt x="3537" y="1399"/>
                    <a:pt x="3501" y="1209"/>
                  </a:cubicBezTo>
                  <a:cubicBezTo>
                    <a:pt x="3386" y="709"/>
                    <a:pt x="3770" y="412"/>
                    <a:pt x="4145" y="412"/>
                  </a:cubicBezTo>
                  <a:close/>
                  <a:moveTo>
                    <a:pt x="7831" y="2726"/>
                  </a:moveTo>
                  <a:cubicBezTo>
                    <a:pt x="8094" y="2726"/>
                    <a:pt x="8329" y="2907"/>
                    <a:pt x="8383" y="3185"/>
                  </a:cubicBezTo>
                  <a:lnTo>
                    <a:pt x="9776" y="10746"/>
                  </a:lnTo>
                  <a:cubicBezTo>
                    <a:pt x="9823" y="11043"/>
                    <a:pt x="9621" y="11329"/>
                    <a:pt x="9323" y="11377"/>
                  </a:cubicBezTo>
                  <a:lnTo>
                    <a:pt x="3061" y="12520"/>
                  </a:lnTo>
                  <a:cubicBezTo>
                    <a:pt x="3026" y="12527"/>
                    <a:pt x="2991" y="12530"/>
                    <a:pt x="2956" y="12530"/>
                  </a:cubicBezTo>
                  <a:cubicBezTo>
                    <a:pt x="2699" y="12530"/>
                    <a:pt x="2472" y="12342"/>
                    <a:pt x="2430" y="12079"/>
                  </a:cubicBezTo>
                  <a:lnTo>
                    <a:pt x="1049" y="4507"/>
                  </a:lnTo>
                  <a:cubicBezTo>
                    <a:pt x="989" y="4209"/>
                    <a:pt x="1191" y="3935"/>
                    <a:pt x="1489" y="3876"/>
                  </a:cubicBezTo>
                  <a:lnTo>
                    <a:pt x="2239" y="3745"/>
                  </a:lnTo>
                  <a:cubicBezTo>
                    <a:pt x="2271" y="3954"/>
                    <a:pt x="2449" y="4099"/>
                    <a:pt x="2653" y="4099"/>
                  </a:cubicBezTo>
                  <a:cubicBezTo>
                    <a:pt x="2681" y="4099"/>
                    <a:pt x="2710" y="4096"/>
                    <a:pt x="2739" y="4090"/>
                  </a:cubicBezTo>
                  <a:lnTo>
                    <a:pt x="6656" y="3376"/>
                  </a:lnTo>
                  <a:cubicBezTo>
                    <a:pt x="6883" y="3340"/>
                    <a:pt x="7049" y="3102"/>
                    <a:pt x="7002" y="2876"/>
                  </a:cubicBezTo>
                  <a:lnTo>
                    <a:pt x="7740" y="2733"/>
                  </a:lnTo>
                  <a:cubicBezTo>
                    <a:pt x="7770" y="2728"/>
                    <a:pt x="7801" y="2726"/>
                    <a:pt x="7831" y="2726"/>
                  </a:cubicBezTo>
                  <a:close/>
                  <a:moveTo>
                    <a:pt x="4135" y="1"/>
                  </a:moveTo>
                  <a:cubicBezTo>
                    <a:pt x="4071" y="1"/>
                    <a:pt x="4006" y="6"/>
                    <a:pt x="3942" y="18"/>
                  </a:cubicBezTo>
                  <a:cubicBezTo>
                    <a:pt x="3346" y="125"/>
                    <a:pt x="2954" y="697"/>
                    <a:pt x="3061" y="1280"/>
                  </a:cubicBezTo>
                  <a:cubicBezTo>
                    <a:pt x="3096" y="1459"/>
                    <a:pt x="3168" y="1626"/>
                    <a:pt x="3275" y="1756"/>
                  </a:cubicBezTo>
                  <a:lnTo>
                    <a:pt x="2501" y="1899"/>
                  </a:lnTo>
                  <a:cubicBezTo>
                    <a:pt x="2180" y="1959"/>
                    <a:pt x="1977" y="2268"/>
                    <a:pt x="2025" y="2590"/>
                  </a:cubicBezTo>
                  <a:lnTo>
                    <a:pt x="2084" y="2864"/>
                  </a:lnTo>
                  <a:lnTo>
                    <a:pt x="799" y="3102"/>
                  </a:lnTo>
                  <a:cubicBezTo>
                    <a:pt x="322" y="3185"/>
                    <a:pt x="1" y="3650"/>
                    <a:pt x="84" y="4126"/>
                  </a:cubicBezTo>
                  <a:lnTo>
                    <a:pt x="1656" y="12758"/>
                  </a:lnTo>
                  <a:cubicBezTo>
                    <a:pt x="1741" y="13194"/>
                    <a:pt x="2111" y="13497"/>
                    <a:pt x="2538" y="13497"/>
                  </a:cubicBezTo>
                  <a:cubicBezTo>
                    <a:pt x="2588" y="13497"/>
                    <a:pt x="2640" y="13493"/>
                    <a:pt x="2692" y="13484"/>
                  </a:cubicBezTo>
                  <a:lnTo>
                    <a:pt x="10038" y="12139"/>
                  </a:lnTo>
                  <a:cubicBezTo>
                    <a:pt x="10514" y="12043"/>
                    <a:pt x="10836" y="11579"/>
                    <a:pt x="10752" y="11103"/>
                  </a:cubicBezTo>
                  <a:lnTo>
                    <a:pt x="9181" y="2471"/>
                  </a:lnTo>
                  <a:cubicBezTo>
                    <a:pt x="9097" y="2041"/>
                    <a:pt x="8726" y="1740"/>
                    <a:pt x="8305" y="1740"/>
                  </a:cubicBezTo>
                  <a:cubicBezTo>
                    <a:pt x="8248" y="1740"/>
                    <a:pt x="8191" y="1745"/>
                    <a:pt x="8133" y="1756"/>
                  </a:cubicBezTo>
                  <a:lnTo>
                    <a:pt x="6847" y="1995"/>
                  </a:lnTo>
                  <a:lnTo>
                    <a:pt x="6799" y="1721"/>
                  </a:lnTo>
                  <a:cubicBezTo>
                    <a:pt x="6746" y="1435"/>
                    <a:pt x="6497" y="1235"/>
                    <a:pt x="6225" y="1235"/>
                  </a:cubicBezTo>
                  <a:cubicBezTo>
                    <a:pt x="6190" y="1235"/>
                    <a:pt x="6155" y="1238"/>
                    <a:pt x="6121" y="1245"/>
                  </a:cubicBezTo>
                  <a:lnTo>
                    <a:pt x="5168" y="1411"/>
                  </a:lnTo>
                  <a:cubicBezTo>
                    <a:pt x="5228" y="1245"/>
                    <a:pt x="5228" y="1066"/>
                    <a:pt x="5204" y="899"/>
                  </a:cubicBezTo>
                  <a:cubicBezTo>
                    <a:pt x="5109" y="370"/>
                    <a:pt x="4646" y="1"/>
                    <a:pt x="413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4" name="Google Shape;2484;p13"/>
            <p:cNvSpPr/>
            <p:nvPr/>
          </p:nvSpPr>
          <p:spPr>
            <a:xfrm>
              <a:off x="6269026" y="255566"/>
              <a:ext cx="60059" cy="49898"/>
            </a:xfrm>
            <a:custGeom>
              <a:rect b="b" l="l" r="r" t="t"/>
              <a:pathLst>
                <a:path extrusionOk="0" h="1547" w="1862">
                  <a:moveTo>
                    <a:pt x="1016" y="1"/>
                  </a:moveTo>
                  <a:cubicBezTo>
                    <a:pt x="968" y="1"/>
                    <a:pt x="919" y="5"/>
                    <a:pt x="870" y="15"/>
                  </a:cubicBezTo>
                  <a:cubicBezTo>
                    <a:pt x="191" y="134"/>
                    <a:pt x="1" y="1015"/>
                    <a:pt x="560" y="1408"/>
                  </a:cubicBezTo>
                  <a:cubicBezTo>
                    <a:pt x="700" y="1504"/>
                    <a:pt x="851" y="1547"/>
                    <a:pt x="997" y="1547"/>
                  </a:cubicBezTo>
                  <a:cubicBezTo>
                    <a:pt x="1451" y="1547"/>
                    <a:pt x="1862" y="1138"/>
                    <a:pt x="1763" y="634"/>
                  </a:cubicBezTo>
                  <a:cubicBezTo>
                    <a:pt x="1700" y="266"/>
                    <a:pt x="1377" y="1"/>
                    <a:pt x="1016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5" name="Google Shape;2485;p13"/>
            <p:cNvSpPr/>
            <p:nvPr/>
          </p:nvSpPr>
          <p:spPr>
            <a:xfrm>
              <a:off x="6337213" y="241019"/>
              <a:ext cx="124117" cy="43706"/>
            </a:xfrm>
            <a:custGeom>
              <a:rect b="b" l="l" r="r" t="t"/>
              <a:pathLst>
                <a:path extrusionOk="0" h="1355" w="3848">
                  <a:moveTo>
                    <a:pt x="3261" y="1"/>
                  </a:moveTo>
                  <a:cubicBezTo>
                    <a:pt x="3226" y="1"/>
                    <a:pt x="3189" y="5"/>
                    <a:pt x="3149" y="14"/>
                  </a:cubicBezTo>
                  <a:lnTo>
                    <a:pt x="3137" y="14"/>
                  </a:lnTo>
                  <a:lnTo>
                    <a:pt x="542" y="490"/>
                  </a:lnTo>
                  <a:cubicBezTo>
                    <a:pt x="0" y="580"/>
                    <a:pt x="111" y="1354"/>
                    <a:pt x="620" y="1354"/>
                  </a:cubicBezTo>
                  <a:cubicBezTo>
                    <a:pt x="648" y="1354"/>
                    <a:pt x="678" y="1352"/>
                    <a:pt x="709" y="1347"/>
                  </a:cubicBezTo>
                  <a:lnTo>
                    <a:pt x="3292" y="871"/>
                  </a:lnTo>
                  <a:cubicBezTo>
                    <a:pt x="3847" y="793"/>
                    <a:pt x="3750" y="1"/>
                    <a:pt x="326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6" name="Google Shape;2486;p13"/>
            <p:cNvSpPr/>
            <p:nvPr/>
          </p:nvSpPr>
          <p:spPr>
            <a:xfrm>
              <a:off x="6281702" y="325172"/>
              <a:ext cx="59769" cy="49866"/>
            </a:xfrm>
            <a:custGeom>
              <a:rect b="b" l="l" r="r" t="t"/>
              <a:pathLst>
                <a:path extrusionOk="0" h="1546" w="1853">
                  <a:moveTo>
                    <a:pt x="1002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3" y="1545"/>
                    <a:pt x="1000" y="1545"/>
                  </a:cubicBezTo>
                  <a:cubicBezTo>
                    <a:pt x="1449" y="1545"/>
                    <a:pt x="1852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7" name="Google Shape;2487;p13"/>
            <p:cNvSpPr/>
            <p:nvPr/>
          </p:nvSpPr>
          <p:spPr>
            <a:xfrm>
              <a:off x="6351212" y="310528"/>
              <a:ext cx="121021" cy="43512"/>
            </a:xfrm>
            <a:custGeom>
              <a:rect b="b" l="l" r="r" t="t"/>
              <a:pathLst>
                <a:path extrusionOk="0" h="1349" w="3752">
                  <a:moveTo>
                    <a:pt x="3132" y="0"/>
                  </a:moveTo>
                  <a:cubicBezTo>
                    <a:pt x="3121" y="0"/>
                    <a:pt x="3109" y="1"/>
                    <a:pt x="3096" y="2"/>
                  </a:cubicBezTo>
                  <a:lnTo>
                    <a:pt x="501" y="478"/>
                  </a:lnTo>
                  <a:cubicBezTo>
                    <a:pt x="0" y="618"/>
                    <a:pt x="125" y="1348"/>
                    <a:pt x="620" y="1348"/>
                  </a:cubicBezTo>
                  <a:cubicBezTo>
                    <a:pt x="632" y="1348"/>
                    <a:pt x="644" y="1348"/>
                    <a:pt x="656" y="1347"/>
                  </a:cubicBezTo>
                  <a:lnTo>
                    <a:pt x="3251" y="871"/>
                  </a:lnTo>
                  <a:cubicBezTo>
                    <a:pt x="3751" y="731"/>
                    <a:pt x="3638" y="0"/>
                    <a:pt x="313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8" name="Google Shape;2488;p13"/>
            <p:cNvSpPr/>
            <p:nvPr/>
          </p:nvSpPr>
          <p:spPr>
            <a:xfrm>
              <a:off x="6295152" y="399294"/>
              <a:ext cx="60156" cy="50189"/>
            </a:xfrm>
            <a:custGeom>
              <a:rect b="b" l="l" r="r" t="t"/>
              <a:pathLst>
                <a:path extrusionOk="0" h="1556" w="1865">
                  <a:moveTo>
                    <a:pt x="1014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191" y="131"/>
                    <a:pt x="0" y="1012"/>
                    <a:pt x="572" y="1417"/>
                  </a:cubicBezTo>
                  <a:cubicBezTo>
                    <a:pt x="709" y="1513"/>
                    <a:pt x="857" y="1556"/>
                    <a:pt x="1002" y="1556"/>
                  </a:cubicBezTo>
                  <a:cubicBezTo>
                    <a:pt x="1451" y="1556"/>
                    <a:pt x="1864" y="1147"/>
                    <a:pt x="1774" y="643"/>
                  </a:cubicBezTo>
                  <a:cubicBezTo>
                    <a:pt x="1700" y="260"/>
                    <a:pt x="1378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9" name="Google Shape;2489;p13"/>
            <p:cNvSpPr/>
            <p:nvPr/>
          </p:nvSpPr>
          <p:spPr>
            <a:xfrm>
              <a:off x="6364146" y="384586"/>
              <a:ext cx="122440" cy="44028"/>
            </a:xfrm>
            <a:custGeom>
              <a:rect b="b" l="l" r="r" t="t"/>
              <a:pathLst>
                <a:path extrusionOk="0" h="1365" w="3796">
                  <a:moveTo>
                    <a:pt x="3170" y="0"/>
                  </a:moveTo>
                  <a:cubicBezTo>
                    <a:pt x="3151" y="0"/>
                    <a:pt x="3132" y="1"/>
                    <a:pt x="3112" y="4"/>
                  </a:cubicBezTo>
                  <a:lnTo>
                    <a:pt x="528" y="480"/>
                  </a:lnTo>
                  <a:cubicBezTo>
                    <a:pt x="0" y="606"/>
                    <a:pt x="114" y="1364"/>
                    <a:pt x="625" y="1364"/>
                  </a:cubicBezTo>
                  <a:cubicBezTo>
                    <a:pt x="644" y="1364"/>
                    <a:pt x="663" y="1363"/>
                    <a:pt x="683" y="1361"/>
                  </a:cubicBezTo>
                  <a:lnTo>
                    <a:pt x="3279" y="885"/>
                  </a:lnTo>
                  <a:cubicBezTo>
                    <a:pt x="3796" y="758"/>
                    <a:pt x="3681" y="0"/>
                    <a:pt x="317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0" name="Google Shape;2490;p13"/>
            <p:cNvSpPr/>
            <p:nvPr/>
          </p:nvSpPr>
          <p:spPr>
            <a:xfrm>
              <a:off x="6237545" y="708297"/>
              <a:ext cx="250815" cy="224721"/>
            </a:xfrm>
            <a:custGeom>
              <a:rect b="b" l="l" r="r" t="t"/>
              <a:pathLst>
                <a:path extrusionOk="0" h="6967" w="7776">
                  <a:moveTo>
                    <a:pt x="3932" y="1"/>
                  </a:moveTo>
                  <a:cubicBezTo>
                    <a:pt x="2904" y="1"/>
                    <a:pt x="1893" y="465"/>
                    <a:pt x="1227" y="1338"/>
                  </a:cubicBezTo>
                  <a:lnTo>
                    <a:pt x="6966" y="4969"/>
                  </a:lnTo>
                  <a:cubicBezTo>
                    <a:pt x="7775" y="3398"/>
                    <a:pt x="7251" y="1469"/>
                    <a:pt x="5751" y="528"/>
                  </a:cubicBezTo>
                  <a:cubicBezTo>
                    <a:pt x="5188" y="173"/>
                    <a:pt x="4557" y="1"/>
                    <a:pt x="3932" y="1"/>
                  </a:cubicBezTo>
                  <a:close/>
                  <a:moveTo>
                    <a:pt x="822" y="1993"/>
                  </a:moveTo>
                  <a:lnTo>
                    <a:pt x="822" y="1993"/>
                  </a:lnTo>
                  <a:cubicBezTo>
                    <a:pt x="0" y="3553"/>
                    <a:pt x="524" y="5493"/>
                    <a:pt x="2024" y="6434"/>
                  </a:cubicBezTo>
                  <a:cubicBezTo>
                    <a:pt x="2586" y="6793"/>
                    <a:pt x="3217" y="6966"/>
                    <a:pt x="3842" y="6966"/>
                  </a:cubicBezTo>
                  <a:cubicBezTo>
                    <a:pt x="4875" y="6966"/>
                    <a:pt x="5893" y="6495"/>
                    <a:pt x="6561" y="5612"/>
                  </a:cubicBezTo>
                  <a:lnTo>
                    <a:pt x="822" y="1993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1" name="Google Shape;2491;p13"/>
            <p:cNvSpPr/>
            <p:nvPr/>
          </p:nvSpPr>
          <p:spPr>
            <a:xfrm>
              <a:off x="6706823" y="226472"/>
              <a:ext cx="196272" cy="181918"/>
            </a:xfrm>
            <a:custGeom>
              <a:rect b="b" l="l" r="r" t="t"/>
              <a:pathLst>
                <a:path extrusionOk="0" h="5640" w="6085">
                  <a:moveTo>
                    <a:pt x="3620" y="0"/>
                  </a:moveTo>
                  <a:lnTo>
                    <a:pt x="1215" y="1631"/>
                  </a:lnTo>
                  <a:cubicBezTo>
                    <a:pt x="251" y="2286"/>
                    <a:pt x="1" y="3596"/>
                    <a:pt x="656" y="4560"/>
                  </a:cubicBezTo>
                  <a:lnTo>
                    <a:pt x="763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1"/>
                    <a:pt x="3692" y="5275"/>
                  </a:cubicBezTo>
                  <a:lnTo>
                    <a:pt x="6085" y="3644"/>
                  </a:lnTo>
                  <a:lnTo>
                    <a:pt x="3620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2" name="Google Shape;2492;p13"/>
            <p:cNvSpPr/>
            <p:nvPr/>
          </p:nvSpPr>
          <p:spPr>
            <a:xfrm>
              <a:off x="6839327" y="151317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577" y="1"/>
                  </a:moveTo>
                  <a:cubicBezTo>
                    <a:pt x="3169" y="1"/>
                    <a:pt x="2757" y="119"/>
                    <a:pt x="2394" y="366"/>
                  </a:cubicBezTo>
                  <a:lnTo>
                    <a:pt x="1" y="1985"/>
                  </a:lnTo>
                  <a:lnTo>
                    <a:pt x="2489" y="5628"/>
                  </a:lnTo>
                  <a:lnTo>
                    <a:pt x="4882" y="4009"/>
                  </a:lnTo>
                  <a:cubicBezTo>
                    <a:pt x="5835" y="3354"/>
                    <a:pt x="6085" y="2044"/>
                    <a:pt x="5430" y="1080"/>
                  </a:cubicBezTo>
                  <a:lnTo>
                    <a:pt x="5323" y="925"/>
                  </a:lnTo>
                  <a:cubicBezTo>
                    <a:pt x="4914" y="324"/>
                    <a:pt x="4252" y="1"/>
                    <a:pt x="357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3" name="Google Shape;2493;p13"/>
            <p:cNvSpPr/>
            <p:nvPr/>
          </p:nvSpPr>
          <p:spPr>
            <a:xfrm>
              <a:off x="6649603" y="602242"/>
              <a:ext cx="345677" cy="344032"/>
            </a:xfrm>
            <a:custGeom>
              <a:rect b="b" l="l" r="r" t="t"/>
              <a:pathLst>
                <a:path extrusionOk="0" h="10666" w="10717">
                  <a:moveTo>
                    <a:pt x="4999" y="1"/>
                  </a:moveTo>
                  <a:cubicBezTo>
                    <a:pt x="4821" y="1"/>
                    <a:pt x="4666" y="136"/>
                    <a:pt x="4644" y="328"/>
                  </a:cubicBezTo>
                  <a:lnTo>
                    <a:pt x="4180" y="3805"/>
                  </a:lnTo>
                  <a:lnTo>
                    <a:pt x="703" y="3340"/>
                  </a:lnTo>
                  <a:cubicBezTo>
                    <a:pt x="688" y="3338"/>
                    <a:pt x="674" y="3338"/>
                    <a:pt x="659" y="3338"/>
                  </a:cubicBezTo>
                  <a:cubicBezTo>
                    <a:pt x="474" y="3338"/>
                    <a:pt x="309" y="3474"/>
                    <a:pt x="287" y="3662"/>
                  </a:cubicBezTo>
                  <a:lnTo>
                    <a:pt x="37" y="5626"/>
                  </a:lnTo>
                  <a:cubicBezTo>
                    <a:pt x="1" y="5829"/>
                    <a:pt x="144" y="6019"/>
                    <a:pt x="346" y="6043"/>
                  </a:cubicBezTo>
                  <a:lnTo>
                    <a:pt x="3823" y="6507"/>
                  </a:lnTo>
                  <a:lnTo>
                    <a:pt x="3370" y="9984"/>
                  </a:lnTo>
                  <a:cubicBezTo>
                    <a:pt x="3335" y="10186"/>
                    <a:pt x="3477" y="10377"/>
                    <a:pt x="3692" y="10401"/>
                  </a:cubicBezTo>
                  <a:lnTo>
                    <a:pt x="5656" y="10663"/>
                  </a:lnTo>
                  <a:cubicBezTo>
                    <a:pt x="5671" y="10664"/>
                    <a:pt x="5686" y="10665"/>
                    <a:pt x="5700" y="10665"/>
                  </a:cubicBezTo>
                  <a:cubicBezTo>
                    <a:pt x="5886" y="10665"/>
                    <a:pt x="6051" y="10529"/>
                    <a:pt x="6073" y="10341"/>
                  </a:cubicBezTo>
                  <a:lnTo>
                    <a:pt x="6537" y="6864"/>
                  </a:lnTo>
                  <a:lnTo>
                    <a:pt x="10014" y="7329"/>
                  </a:lnTo>
                  <a:cubicBezTo>
                    <a:pt x="10029" y="7331"/>
                    <a:pt x="10044" y="7331"/>
                    <a:pt x="10058" y="7331"/>
                  </a:cubicBezTo>
                  <a:cubicBezTo>
                    <a:pt x="10243" y="7331"/>
                    <a:pt x="10409" y="7195"/>
                    <a:pt x="10431" y="7007"/>
                  </a:cubicBezTo>
                  <a:lnTo>
                    <a:pt x="10693" y="5031"/>
                  </a:lnTo>
                  <a:cubicBezTo>
                    <a:pt x="10716" y="4828"/>
                    <a:pt x="10574" y="4638"/>
                    <a:pt x="10371" y="4614"/>
                  </a:cubicBezTo>
                  <a:lnTo>
                    <a:pt x="6895" y="4150"/>
                  </a:lnTo>
                  <a:lnTo>
                    <a:pt x="7347" y="673"/>
                  </a:lnTo>
                  <a:cubicBezTo>
                    <a:pt x="7383" y="471"/>
                    <a:pt x="7240" y="280"/>
                    <a:pt x="7026" y="256"/>
                  </a:cubicBezTo>
                  <a:lnTo>
                    <a:pt x="5061" y="6"/>
                  </a:lnTo>
                  <a:cubicBezTo>
                    <a:pt x="5040" y="3"/>
                    <a:pt x="5019" y="1"/>
                    <a:pt x="499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4" name="Google Shape;2494;p13"/>
            <p:cNvSpPr/>
            <p:nvPr/>
          </p:nvSpPr>
          <p:spPr>
            <a:xfrm>
              <a:off x="6206806" y="1123773"/>
              <a:ext cx="349902" cy="435733"/>
            </a:xfrm>
            <a:custGeom>
              <a:rect b="b" l="l" r="r" t="t"/>
              <a:pathLst>
                <a:path extrusionOk="0" h="13509" w="10848">
                  <a:moveTo>
                    <a:pt x="4153" y="414"/>
                  </a:moveTo>
                  <a:cubicBezTo>
                    <a:pt x="4440" y="414"/>
                    <a:pt x="4724" y="589"/>
                    <a:pt x="4775" y="982"/>
                  </a:cubicBezTo>
                  <a:cubicBezTo>
                    <a:pt x="4811" y="1173"/>
                    <a:pt x="4763" y="1375"/>
                    <a:pt x="4632" y="1518"/>
                  </a:cubicBezTo>
                  <a:lnTo>
                    <a:pt x="3835" y="1673"/>
                  </a:lnTo>
                  <a:cubicBezTo>
                    <a:pt x="3668" y="1578"/>
                    <a:pt x="3549" y="1411"/>
                    <a:pt x="3513" y="1209"/>
                  </a:cubicBezTo>
                  <a:cubicBezTo>
                    <a:pt x="3399" y="710"/>
                    <a:pt x="3779" y="414"/>
                    <a:pt x="4153" y="414"/>
                  </a:cubicBezTo>
                  <a:close/>
                  <a:moveTo>
                    <a:pt x="7868" y="2734"/>
                  </a:moveTo>
                  <a:cubicBezTo>
                    <a:pt x="8126" y="2734"/>
                    <a:pt x="8354" y="2923"/>
                    <a:pt x="8407" y="3185"/>
                  </a:cubicBezTo>
                  <a:lnTo>
                    <a:pt x="9788" y="10746"/>
                  </a:lnTo>
                  <a:cubicBezTo>
                    <a:pt x="9835" y="11043"/>
                    <a:pt x="9633" y="11329"/>
                    <a:pt x="9335" y="11377"/>
                  </a:cubicBezTo>
                  <a:lnTo>
                    <a:pt x="3073" y="12520"/>
                  </a:lnTo>
                  <a:cubicBezTo>
                    <a:pt x="3038" y="12527"/>
                    <a:pt x="3003" y="12530"/>
                    <a:pt x="2968" y="12530"/>
                  </a:cubicBezTo>
                  <a:cubicBezTo>
                    <a:pt x="2711" y="12530"/>
                    <a:pt x="2484" y="12342"/>
                    <a:pt x="2442" y="12079"/>
                  </a:cubicBezTo>
                  <a:lnTo>
                    <a:pt x="1061" y="4519"/>
                  </a:lnTo>
                  <a:cubicBezTo>
                    <a:pt x="1013" y="4221"/>
                    <a:pt x="1203" y="3935"/>
                    <a:pt x="1513" y="3888"/>
                  </a:cubicBezTo>
                  <a:lnTo>
                    <a:pt x="2251" y="3745"/>
                  </a:lnTo>
                  <a:cubicBezTo>
                    <a:pt x="2294" y="3960"/>
                    <a:pt x="2483" y="4107"/>
                    <a:pt x="2695" y="4107"/>
                  </a:cubicBezTo>
                  <a:cubicBezTo>
                    <a:pt x="2717" y="4107"/>
                    <a:pt x="2740" y="4105"/>
                    <a:pt x="2763" y="4102"/>
                  </a:cubicBezTo>
                  <a:lnTo>
                    <a:pt x="6668" y="3387"/>
                  </a:lnTo>
                  <a:cubicBezTo>
                    <a:pt x="6907" y="3340"/>
                    <a:pt x="7061" y="3114"/>
                    <a:pt x="7026" y="2875"/>
                  </a:cubicBezTo>
                  <a:lnTo>
                    <a:pt x="7764" y="2745"/>
                  </a:lnTo>
                  <a:cubicBezTo>
                    <a:pt x="7799" y="2737"/>
                    <a:pt x="7834" y="2734"/>
                    <a:pt x="7868" y="2734"/>
                  </a:cubicBezTo>
                  <a:close/>
                  <a:moveTo>
                    <a:pt x="4147" y="0"/>
                  </a:moveTo>
                  <a:cubicBezTo>
                    <a:pt x="4083" y="0"/>
                    <a:pt x="4018" y="6"/>
                    <a:pt x="3954" y="18"/>
                  </a:cubicBezTo>
                  <a:cubicBezTo>
                    <a:pt x="3358" y="125"/>
                    <a:pt x="2966" y="697"/>
                    <a:pt x="3073" y="1292"/>
                  </a:cubicBezTo>
                  <a:cubicBezTo>
                    <a:pt x="3108" y="1459"/>
                    <a:pt x="3180" y="1625"/>
                    <a:pt x="3287" y="1768"/>
                  </a:cubicBezTo>
                  <a:lnTo>
                    <a:pt x="2513" y="1911"/>
                  </a:lnTo>
                  <a:cubicBezTo>
                    <a:pt x="2192" y="1971"/>
                    <a:pt x="1989" y="2280"/>
                    <a:pt x="2037" y="2602"/>
                  </a:cubicBezTo>
                  <a:lnTo>
                    <a:pt x="2096" y="2875"/>
                  </a:lnTo>
                  <a:lnTo>
                    <a:pt x="811" y="3114"/>
                  </a:lnTo>
                  <a:cubicBezTo>
                    <a:pt x="322" y="3197"/>
                    <a:pt x="1" y="3661"/>
                    <a:pt x="96" y="4149"/>
                  </a:cubicBezTo>
                  <a:lnTo>
                    <a:pt x="1668" y="12770"/>
                  </a:lnTo>
                  <a:cubicBezTo>
                    <a:pt x="1742" y="13206"/>
                    <a:pt x="2121" y="13509"/>
                    <a:pt x="2549" y="13509"/>
                  </a:cubicBezTo>
                  <a:cubicBezTo>
                    <a:pt x="2600" y="13509"/>
                    <a:pt x="2652" y="13505"/>
                    <a:pt x="2704" y="13496"/>
                  </a:cubicBezTo>
                  <a:lnTo>
                    <a:pt x="10038" y="12150"/>
                  </a:lnTo>
                  <a:cubicBezTo>
                    <a:pt x="10526" y="12067"/>
                    <a:pt x="10848" y="11603"/>
                    <a:pt x="10752" y="11115"/>
                  </a:cubicBezTo>
                  <a:lnTo>
                    <a:pt x="9181" y="2483"/>
                  </a:lnTo>
                  <a:cubicBezTo>
                    <a:pt x="9097" y="2052"/>
                    <a:pt x="8726" y="1751"/>
                    <a:pt x="8313" y="1751"/>
                  </a:cubicBezTo>
                  <a:cubicBezTo>
                    <a:pt x="8257" y="1751"/>
                    <a:pt x="8201" y="1757"/>
                    <a:pt x="8145" y="1768"/>
                  </a:cubicBezTo>
                  <a:lnTo>
                    <a:pt x="6859" y="1994"/>
                  </a:lnTo>
                  <a:lnTo>
                    <a:pt x="6811" y="1721"/>
                  </a:lnTo>
                  <a:cubicBezTo>
                    <a:pt x="6758" y="1431"/>
                    <a:pt x="6500" y="1237"/>
                    <a:pt x="6223" y="1237"/>
                  </a:cubicBezTo>
                  <a:cubicBezTo>
                    <a:pt x="6193" y="1237"/>
                    <a:pt x="6163" y="1240"/>
                    <a:pt x="6133" y="1244"/>
                  </a:cubicBezTo>
                  <a:lnTo>
                    <a:pt x="5180" y="1423"/>
                  </a:lnTo>
                  <a:cubicBezTo>
                    <a:pt x="5240" y="1244"/>
                    <a:pt x="5240" y="1066"/>
                    <a:pt x="5216" y="899"/>
                  </a:cubicBezTo>
                  <a:cubicBezTo>
                    <a:pt x="5121" y="370"/>
                    <a:pt x="4658" y="0"/>
                    <a:pt x="414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5" name="Google Shape;2495;p13"/>
            <p:cNvSpPr/>
            <p:nvPr/>
          </p:nvSpPr>
          <p:spPr>
            <a:xfrm>
              <a:off x="6269026" y="1280275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3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4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6" name="Google Shape;2496;p13"/>
            <p:cNvSpPr/>
            <p:nvPr/>
          </p:nvSpPr>
          <p:spPr>
            <a:xfrm>
              <a:off x="6336761" y="1265566"/>
              <a:ext cx="125214" cy="43931"/>
            </a:xfrm>
            <a:custGeom>
              <a:rect b="b" l="l" r="r" t="t"/>
              <a:pathLst>
                <a:path extrusionOk="0" h="1362" w="3882">
                  <a:moveTo>
                    <a:pt x="3285" y="1"/>
                  </a:moveTo>
                  <a:cubicBezTo>
                    <a:pt x="3247" y="1"/>
                    <a:pt x="3206" y="5"/>
                    <a:pt x="3163" y="15"/>
                  </a:cubicBezTo>
                  <a:lnTo>
                    <a:pt x="3151" y="15"/>
                  </a:lnTo>
                  <a:lnTo>
                    <a:pt x="556" y="492"/>
                  </a:lnTo>
                  <a:cubicBezTo>
                    <a:pt x="1" y="569"/>
                    <a:pt x="108" y="1362"/>
                    <a:pt x="599" y="1362"/>
                  </a:cubicBezTo>
                  <a:cubicBezTo>
                    <a:pt x="634" y="1362"/>
                    <a:pt x="671" y="1358"/>
                    <a:pt x="711" y="1349"/>
                  </a:cubicBezTo>
                  <a:lnTo>
                    <a:pt x="3306" y="873"/>
                  </a:lnTo>
                  <a:cubicBezTo>
                    <a:pt x="3882" y="817"/>
                    <a:pt x="3788" y="1"/>
                    <a:pt x="328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7" name="Google Shape;2497;p13"/>
            <p:cNvSpPr/>
            <p:nvPr/>
          </p:nvSpPr>
          <p:spPr>
            <a:xfrm>
              <a:off x="6281702" y="1349784"/>
              <a:ext cx="59769" cy="49866"/>
            </a:xfrm>
            <a:custGeom>
              <a:rect b="b" l="l" r="r" t="t"/>
              <a:pathLst>
                <a:path extrusionOk="0" h="1546" w="1853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2" y="1502"/>
                    <a:pt x="854" y="1545"/>
                    <a:pt x="1001" y="1545"/>
                  </a:cubicBezTo>
                  <a:cubicBezTo>
                    <a:pt x="1450" y="1545"/>
                    <a:pt x="1852" y="1145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8" name="Google Shape;2498;p13"/>
            <p:cNvSpPr/>
            <p:nvPr/>
          </p:nvSpPr>
          <p:spPr>
            <a:xfrm>
              <a:off x="6351341" y="1335140"/>
              <a:ext cx="120892" cy="43544"/>
            </a:xfrm>
            <a:custGeom>
              <a:rect b="b" l="l" r="r" t="t"/>
              <a:pathLst>
                <a:path extrusionOk="0" h="1350" w="3748">
                  <a:moveTo>
                    <a:pt x="3128" y="0"/>
                  </a:moveTo>
                  <a:cubicBezTo>
                    <a:pt x="3117" y="0"/>
                    <a:pt x="3105" y="1"/>
                    <a:pt x="3092" y="2"/>
                  </a:cubicBezTo>
                  <a:lnTo>
                    <a:pt x="497" y="478"/>
                  </a:lnTo>
                  <a:cubicBezTo>
                    <a:pt x="0" y="628"/>
                    <a:pt x="120" y="1349"/>
                    <a:pt x="605" y="1349"/>
                  </a:cubicBezTo>
                  <a:cubicBezTo>
                    <a:pt x="620" y="1349"/>
                    <a:pt x="636" y="1348"/>
                    <a:pt x="652" y="1347"/>
                  </a:cubicBezTo>
                  <a:lnTo>
                    <a:pt x="3247" y="883"/>
                  </a:lnTo>
                  <a:cubicBezTo>
                    <a:pt x="3747" y="731"/>
                    <a:pt x="3634" y="0"/>
                    <a:pt x="312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9" name="Google Shape;2499;p13"/>
            <p:cNvSpPr/>
            <p:nvPr/>
          </p:nvSpPr>
          <p:spPr>
            <a:xfrm>
              <a:off x="6295152" y="1424293"/>
              <a:ext cx="60156" cy="49834"/>
            </a:xfrm>
            <a:custGeom>
              <a:rect b="b" l="l" r="r" t="t"/>
              <a:pathLst>
                <a:path extrusionOk="0" h="1545" w="1865">
                  <a:moveTo>
                    <a:pt x="1014" y="0"/>
                  </a:moveTo>
                  <a:cubicBezTo>
                    <a:pt x="970" y="0"/>
                    <a:pt x="926" y="4"/>
                    <a:pt x="881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9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0" name="Google Shape;2500;p13"/>
            <p:cNvSpPr/>
            <p:nvPr/>
          </p:nvSpPr>
          <p:spPr>
            <a:xfrm>
              <a:off x="6364404" y="1409585"/>
              <a:ext cx="121795" cy="43577"/>
            </a:xfrm>
            <a:custGeom>
              <a:rect b="b" l="l" r="r" t="t"/>
              <a:pathLst>
                <a:path extrusionOk="0" h="1351" w="3776">
                  <a:moveTo>
                    <a:pt x="3162" y="0"/>
                  </a:moveTo>
                  <a:cubicBezTo>
                    <a:pt x="3143" y="0"/>
                    <a:pt x="3124" y="1"/>
                    <a:pt x="3104" y="3"/>
                  </a:cubicBezTo>
                  <a:lnTo>
                    <a:pt x="520" y="468"/>
                  </a:lnTo>
                  <a:cubicBezTo>
                    <a:pt x="0" y="606"/>
                    <a:pt x="120" y="1351"/>
                    <a:pt x="628" y="1351"/>
                  </a:cubicBezTo>
                  <a:cubicBezTo>
                    <a:pt x="643" y="1351"/>
                    <a:pt x="659" y="1350"/>
                    <a:pt x="675" y="1349"/>
                  </a:cubicBezTo>
                  <a:lnTo>
                    <a:pt x="3271" y="872"/>
                  </a:lnTo>
                  <a:cubicBezTo>
                    <a:pt x="3776" y="735"/>
                    <a:pt x="3661" y="0"/>
                    <a:pt x="316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1" name="Google Shape;2501;p13"/>
            <p:cNvSpPr/>
            <p:nvPr/>
          </p:nvSpPr>
          <p:spPr>
            <a:xfrm>
              <a:off x="6239093" y="1733038"/>
              <a:ext cx="249267" cy="224043"/>
            </a:xfrm>
            <a:custGeom>
              <a:rect b="b" l="l" r="r" t="t"/>
              <a:pathLst>
                <a:path extrusionOk="0" h="6946" w="7728">
                  <a:moveTo>
                    <a:pt x="3895" y="0"/>
                  </a:moveTo>
                  <a:cubicBezTo>
                    <a:pt x="2864" y="0"/>
                    <a:pt x="1847" y="469"/>
                    <a:pt x="1179" y="1346"/>
                  </a:cubicBezTo>
                  <a:lnTo>
                    <a:pt x="6918" y="4965"/>
                  </a:lnTo>
                  <a:cubicBezTo>
                    <a:pt x="7727" y="3394"/>
                    <a:pt x="7203" y="1465"/>
                    <a:pt x="5703" y="524"/>
                  </a:cubicBezTo>
                  <a:cubicBezTo>
                    <a:pt x="5144" y="171"/>
                    <a:pt x="4517" y="0"/>
                    <a:pt x="3895" y="0"/>
                  </a:cubicBezTo>
                  <a:close/>
                  <a:moveTo>
                    <a:pt x="774" y="1989"/>
                  </a:moveTo>
                  <a:cubicBezTo>
                    <a:pt x="0" y="3548"/>
                    <a:pt x="488" y="5477"/>
                    <a:pt x="1953" y="6418"/>
                  </a:cubicBezTo>
                  <a:cubicBezTo>
                    <a:pt x="2520" y="6774"/>
                    <a:pt x="3154" y="6945"/>
                    <a:pt x="3783" y="6945"/>
                  </a:cubicBezTo>
                  <a:cubicBezTo>
                    <a:pt x="4815" y="6945"/>
                    <a:pt x="5832" y="6482"/>
                    <a:pt x="6513" y="5608"/>
                  </a:cubicBezTo>
                  <a:lnTo>
                    <a:pt x="774" y="1989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2" name="Google Shape;2502;p13"/>
            <p:cNvSpPr/>
            <p:nvPr/>
          </p:nvSpPr>
          <p:spPr>
            <a:xfrm>
              <a:off x="6706823" y="1251439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620" y="1"/>
                  </a:moveTo>
                  <a:lnTo>
                    <a:pt x="1215" y="1620"/>
                  </a:lnTo>
                  <a:cubicBezTo>
                    <a:pt x="251" y="2275"/>
                    <a:pt x="1" y="3585"/>
                    <a:pt x="656" y="4549"/>
                  </a:cubicBezTo>
                  <a:lnTo>
                    <a:pt x="763" y="4704"/>
                  </a:lnTo>
                  <a:cubicBezTo>
                    <a:pt x="1171" y="5305"/>
                    <a:pt x="1833" y="5629"/>
                    <a:pt x="2508" y="5629"/>
                  </a:cubicBezTo>
                  <a:cubicBezTo>
                    <a:pt x="2916" y="5629"/>
                    <a:pt x="3328" y="5510"/>
                    <a:pt x="3692" y="5264"/>
                  </a:cubicBezTo>
                  <a:lnTo>
                    <a:pt x="6085" y="3644"/>
                  </a:lnTo>
                  <a:lnTo>
                    <a:pt x="3620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3" name="Google Shape;2503;p13"/>
            <p:cNvSpPr/>
            <p:nvPr/>
          </p:nvSpPr>
          <p:spPr>
            <a:xfrm>
              <a:off x="6839327" y="1176188"/>
              <a:ext cx="196272" cy="181660"/>
            </a:xfrm>
            <a:custGeom>
              <a:rect b="b" l="l" r="r" t="t"/>
              <a:pathLst>
                <a:path extrusionOk="0" h="5632" w="6085">
                  <a:moveTo>
                    <a:pt x="3588" y="1"/>
                  </a:moveTo>
                  <a:cubicBezTo>
                    <a:pt x="3177" y="1"/>
                    <a:pt x="2760" y="120"/>
                    <a:pt x="2394" y="369"/>
                  </a:cubicBezTo>
                  <a:lnTo>
                    <a:pt x="1" y="1989"/>
                  </a:lnTo>
                  <a:lnTo>
                    <a:pt x="2489" y="5632"/>
                  </a:lnTo>
                  <a:lnTo>
                    <a:pt x="4882" y="4001"/>
                  </a:lnTo>
                  <a:cubicBezTo>
                    <a:pt x="5835" y="3346"/>
                    <a:pt x="6085" y="2036"/>
                    <a:pt x="5430" y="1072"/>
                  </a:cubicBezTo>
                  <a:lnTo>
                    <a:pt x="5430" y="1072"/>
                  </a:lnTo>
                  <a:lnTo>
                    <a:pt x="5430" y="1084"/>
                  </a:lnTo>
                  <a:lnTo>
                    <a:pt x="5323" y="917"/>
                  </a:lnTo>
                  <a:cubicBezTo>
                    <a:pt x="4917" y="319"/>
                    <a:pt x="4259" y="1"/>
                    <a:pt x="358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4" name="Google Shape;2504;p13"/>
            <p:cNvSpPr/>
            <p:nvPr/>
          </p:nvSpPr>
          <p:spPr>
            <a:xfrm>
              <a:off x="6649603" y="1626564"/>
              <a:ext cx="345677" cy="344387"/>
            </a:xfrm>
            <a:custGeom>
              <a:rect b="b" l="l" r="r" t="t"/>
              <a:pathLst>
                <a:path extrusionOk="0" h="10677" w="10717">
                  <a:moveTo>
                    <a:pt x="5017" y="1"/>
                  </a:moveTo>
                  <a:cubicBezTo>
                    <a:pt x="4832" y="1"/>
                    <a:pt x="4666" y="137"/>
                    <a:pt x="4644" y="325"/>
                  </a:cubicBezTo>
                  <a:lnTo>
                    <a:pt x="4180" y="3813"/>
                  </a:lnTo>
                  <a:lnTo>
                    <a:pt x="703" y="3349"/>
                  </a:lnTo>
                  <a:cubicBezTo>
                    <a:pt x="688" y="3347"/>
                    <a:pt x="674" y="3346"/>
                    <a:pt x="659" y="3346"/>
                  </a:cubicBezTo>
                  <a:cubicBezTo>
                    <a:pt x="474" y="3346"/>
                    <a:pt x="309" y="3483"/>
                    <a:pt x="287" y="3670"/>
                  </a:cubicBezTo>
                  <a:lnTo>
                    <a:pt x="37" y="5635"/>
                  </a:lnTo>
                  <a:cubicBezTo>
                    <a:pt x="1" y="5837"/>
                    <a:pt x="144" y="6028"/>
                    <a:pt x="346" y="6052"/>
                  </a:cubicBezTo>
                  <a:lnTo>
                    <a:pt x="3823" y="6516"/>
                  </a:lnTo>
                  <a:lnTo>
                    <a:pt x="3370" y="9993"/>
                  </a:lnTo>
                  <a:cubicBezTo>
                    <a:pt x="3335" y="10195"/>
                    <a:pt x="3477" y="10386"/>
                    <a:pt x="3692" y="10409"/>
                  </a:cubicBezTo>
                  <a:lnTo>
                    <a:pt x="5656" y="10671"/>
                  </a:lnTo>
                  <a:cubicBezTo>
                    <a:pt x="5677" y="10675"/>
                    <a:pt x="5698" y="10677"/>
                    <a:pt x="5718" y="10677"/>
                  </a:cubicBezTo>
                  <a:cubicBezTo>
                    <a:pt x="5896" y="10677"/>
                    <a:pt x="6052" y="10542"/>
                    <a:pt x="6073" y="10350"/>
                  </a:cubicBezTo>
                  <a:lnTo>
                    <a:pt x="6537" y="6873"/>
                  </a:lnTo>
                  <a:lnTo>
                    <a:pt x="10014" y="7338"/>
                  </a:lnTo>
                  <a:cubicBezTo>
                    <a:pt x="10029" y="7339"/>
                    <a:pt x="10044" y="7340"/>
                    <a:pt x="10058" y="7340"/>
                  </a:cubicBezTo>
                  <a:cubicBezTo>
                    <a:pt x="10243" y="7340"/>
                    <a:pt x="10409" y="7204"/>
                    <a:pt x="10431" y="7016"/>
                  </a:cubicBezTo>
                  <a:lnTo>
                    <a:pt x="10693" y="5040"/>
                  </a:lnTo>
                  <a:cubicBezTo>
                    <a:pt x="10716" y="4837"/>
                    <a:pt x="10574" y="4647"/>
                    <a:pt x="10371" y="4623"/>
                  </a:cubicBezTo>
                  <a:lnTo>
                    <a:pt x="6895" y="4159"/>
                  </a:lnTo>
                  <a:lnTo>
                    <a:pt x="7347" y="682"/>
                  </a:lnTo>
                  <a:cubicBezTo>
                    <a:pt x="7383" y="480"/>
                    <a:pt x="7240" y="289"/>
                    <a:pt x="7026" y="265"/>
                  </a:cubicBezTo>
                  <a:lnTo>
                    <a:pt x="5061" y="3"/>
                  </a:lnTo>
                  <a:cubicBezTo>
                    <a:pt x="5046" y="2"/>
                    <a:pt x="5031" y="1"/>
                    <a:pt x="501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5" name="Google Shape;2505;p13"/>
            <p:cNvSpPr/>
            <p:nvPr/>
          </p:nvSpPr>
          <p:spPr>
            <a:xfrm>
              <a:off x="6206806" y="2148741"/>
              <a:ext cx="349902" cy="435023"/>
            </a:xfrm>
            <a:custGeom>
              <a:rect b="b" l="l" r="r" t="t"/>
              <a:pathLst>
                <a:path extrusionOk="0" h="13487" w="10848">
                  <a:moveTo>
                    <a:pt x="4151" y="408"/>
                  </a:moveTo>
                  <a:cubicBezTo>
                    <a:pt x="4439" y="408"/>
                    <a:pt x="4723" y="582"/>
                    <a:pt x="4775" y="971"/>
                  </a:cubicBezTo>
                  <a:cubicBezTo>
                    <a:pt x="4811" y="1162"/>
                    <a:pt x="4763" y="1364"/>
                    <a:pt x="4632" y="1507"/>
                  </a:cubicBezTo>
                  <a:lnTo>
                    <a:pt x="3835" y="1662"/>
                  </a:lnTo>
                  <a:cubicBezTo>
                    <a:pt x="3668" y="1567"/>
                    <a:pt x="3549" y="1400"/>
                    <a:pt x="3513" y="1209"/>
                  </a:cubicBezTo>
                  <a:lnTo>
                    <a:pt x="3513" y="1197"/>
                  </a:lnTo>
                  <a:cubicBezTo>
                    <a:pt x="3399" y="700"/>
                    <a:pt x="3778" y="408"/>
                    <a:pt x="4151" y="408"/>
                  </a:cubicBezTo>
                  <a:close/>
                  <a:moveTo>
                    <a:pt x="7856" y="2711"/>
                  </a:moveTo>
                  <a:cubicBezTo>
                    <a:pt x="8114" y="2711"/>
                    <a:pt x="8342" y="2899"/>
                    <a:pt x="8395" y="3162"/>
                  </a:cubicBezTo>
                  <a:lnTo>
                    <a:pt x="9788" y="10734"/>
                  </a:lnTo>
                  <a:cubicBezTo>
                    <a:pt x="9835" y="11032"/>
                    <a:pt x="9633" y="11318"/>
                    <a:pt x="9335" y="11365"/>
                  </a:cubicBezTo>
                  <a:lnTo>
                    <a:pt x="3073" y="12508"/>
                  </a:lnTo>
                  <a:cubicBezTo>
                    <a:pt x="3038" y="12515"/>
                    <a:pt x="3003" y="12519"/>
                    <a:pt x="2968" y="12519"/>
                  </a:cubicBezTo>
                  <a:cubicBezTo>
                    <a:pt x="2711" y="12519"/>
                    <a:pt x="2484" y="12330"/>
                    <a:pt x="2442" y="12068"/>
                  </a:cubicBezTo>
                  <a:lnTo>
                    <a:pt x="1061" y="4495"/>
                  </a:lnTo>
                  <a:cubicBezTo>
                    <a:pt x="1001" y="4198"/>
                    <a:pt x="1203" y="3912"/>
                    <a:pt x="1501" y="3864"/>
                  </a:cubicBezTo>
                  <a:lnTo>
                    <a:pt x="2251" y="3722"/>
                  </a:lnTo>
                  <a:cubicBezTo>
                    <a:pt x="2283" y="3932"/>
                    <a:pt x="2463" y="4087"/>
                    <a:pt x="2669" y="4087"/>
                  </a:cubicBezTo>
                  <a:cubicBezTo>
                    <a:pt x="2696" y="4087"/>
                    <a:pt x="2724" y="4084"/>
                    <a:pt x="2751" y="4079"/>
                  </a:cubicBezTo>
                  <a:lnTo>
                    <a:pt x="6668" y="3364"/>
                  </a:lnTo>
                  <a:cubicBezTo>
                    <a:pt x="6895" y="3317"/>
                    <a:pt x="7061" y="3091"/>
                    <a:pt x="7014" y="2852"/>
                  </a:cubicBezTo>
                  <a:lnTo>
                    <a:pt x="7752" y="2721"/>
                  </a:lnTo>
                  <a:cubicBezTo>
                    <a:pt x="7787" y="2714"/>
                    <a:pt x="7822" y="2711"/>
                    <a:pt x="7856" y="2711"/>
                  </a:cubicBezTo>
                  <a:close/>
                  <a:moveTo>
                    <a:pt x="4151" y="1"/>
                  </a:moveTo>
                  <a:cubicBezTo>
                    <a:pt x="4086" y="1"/>
                    <a:pt x="4020" y="7"/>
                    <a:pt x="3954" y="19"/>
                  </a:cubicBezTo>
                  <a:cubicBezTo>
                    <a:pt x="3358" y="126"/>
                    <a:pt x="2966" y="685"/>
                    <a:pt x="3073" y="1281"/>
                  </a:cubicBezTo>
                  <a:cubicBezTo>
                    <a:pt x="3108" y="1447"/>
                    <a:pt x="3180" y="1614"/>
                    <a:pt x="3287" y="1757"/>
                  </a:cubicBezTo>
                  <a:lnTo>
                    <a:pt x="2513" y="1900"/>
                  </a:lnTo>
                  <a:cubicBezTo>
                    <a:pt x="2192" y="1959"/>
                    <a:pt x="1989" y="2257"/>
                    <a:pt x="2037" y="2579"/>
                  </a:cubicBezTo>
                  <a:lnTo>
                    <a:pt x="2096" y="2864"/>
                  </a:lnTo>
                  <a:lnTo>
                    <a:pt x="811" y="3091"/>
                  </a:lnTo>
                  <a:cubicBezTo>
                    <a:pt x="322" y="3186"/>
                    <a:pt x="1" y="3650"/>
                    <a:pt x="96" y="4126"/>
                  </a:cubicBezTo>
                  <a:lnTo>
                    <a:pt x="1668" y="12758"/>
                  </a:lnTo>
                  <a:cubicBezTo>
                    <a:pt x="1742" y="13193"/>
                    <a:pt x="2119" y="13486"/>
                    <a:pt x="2545" y="13486"/>
                  </a:cubicBezTo>
                  <a:cubicBezTo>
                    <a:pt x="2597" y="13486"/>
                    <a:pt x="2650" y="13482"/>
                    <a:pt x="2704" y="13473"/>
                  </a:cubicBezTo>
                  <a:lnTo>
                    <a:pt x="10038" y="12139"/>
                  </a:lnTo>
                  <a:cubicBezTo>
                    <a:pt x="10526" y="12044"/>
                    <a:pt x="10848" y="11580"/>
                    <a:pt x="10752" y="11091"/>
                  </a:cubicBezTo>
                  <a:lnTo>
                    <a:pt x="9181" y="2459"/>
                  </a:lnTo>
                  <a:cubicBezTo>
                    <a:pt x="9096" y="2025"/>
                    <a:pt x="8718" y="1732"/>
                    <a:pt x="8300" y="1732"/>
                  </a:cubicBezTo>
                  <a:cubicBezTo>
                    <a:pt x="8249" y="1732"/>
                    <a:pt x="8197" y="1736"/>
                    <a:pt x="8145" y="1745"/>
                  </a:cubicBezTo>
                  <a:lnTo>
                    <a:pt x="6859" y="1983"/>
                  </a:lnTo>
                  <a:lnTo>
                    <a:pt x="6811" y="1709"/>
                  </a:lnTo>
                  <a:cubicBezTo>
                    <a:pt x="6758" y="1419"/>
                    <a:pt x="6500" y="1226"/>
                    <a:pt x="6223" y="1226"/>
                  </a:cubicBezTo>
                  <a:cubicBezTo>
                    <a:pt x="6193" y="1226"/>
                    <a:pt x="6163" y="1228"/>
                    <a:pt x="6133" y="1233"/>
                  </a:cubicBezTo>
                  <a:lnTo>
                    <a:pt x="5180" y="1412"/>
                  </a:lnTo>
                  <a:cubicBezTo>
                    <a:pt x="5240" y="1245"/>
                    <a:pt x="5240" y="1066"/>
                    <a:pt x="5216" y="888"/>
                  </a:cubicBezTo>
                  <a:cubicBezTo>
                    <a:pt x="5121" y="360"/>
                    <a:pt x="4661" y="1"/>
                    <a:pt x="415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6" name="Google Shape;2506;p13"/>
            <p:cNvSpPr/>
            <p:nvPr/>
          </p:nvSpPr>
          <p:spPr>
            <a:xfrm>
              <a:off x="6269026" y="2305274"/>
              <a:ext cx="60059" cy="49834"/>
            </a:xfrm>
            <a:custGeom>
              <a:rect b="b" l="l" r="r" t="t"/>
              <a:pathLst>
                <a:path extrusionOk="0" h="1545" w="1862">
                  <a:moveTo>
                    <a:pt x="1003" y="0"/>
                  </a:moveTo>
                  <a:cubicBezTo>
                    <a:pt x="959" y="0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4" y="1545"/>
                    <a:pt x="1861" y="1142"/>
                    <a:pt x="1763" y="631"/>
                  </a:cubicBezTo>
                  <a:cubicBezTo>
                    <a:pt x="1699" y="258"/>
                    <a:pt x="1369" y="0"/>
                    <a:pt x="100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7" name="Google Shape;2507;p13"/>
            <p:cNvSpPr/>
            <p:nvPr/>
          </p:nvSpPr>
          <p:spPr>
            <a:xfrm>
              <a:off x="6337310" y="2290308"/>
              <a:ext cx="124117" cy="43673"/>
            </a:xfrm>
            <a:custGeom>
              <a:rect b="b" l="l" r="r" t="t"/>
              <a:pathLst>
                <a:path extrusionOk="0" h="1354" w="3848">
                  <a:moveTo>
                    <a:pt x="3250" y="0"/>
                  </a:moveTo>
                  <a:cubicBezTo>
                    <a:pt x="3217" y="0"/>
                    <a:pt x="3183" y="4"/>
                    <a:pt x="3146" y="11"/>
                  </a:cubicBezTo>
                  <a:lnTo>
                    <a:pt x="3134" y="11"/>
                  </a:lnTo>
                  <a:lnTo>
                    <a:pt x="539" y="487"/>
                  </a:lnTo>
                  <a:cubicBezTo>
                    <a:pt x="1" y="588"/>
                    <a:pt x="106" y="1354"/>
                    <a:pt x="597" y="1354"/>
                  </a:cubicBezTo>
                  <a:cubicBezTo>
                    <a:pt x="628" y="1354"/>
                    <a:pt x="660" y="1351"/>
                    <a:pt x="694" y="1345"/>
                  </a:cubicBezTo>
                  <a:lnTo>
                    <a:pt x="3289" y="868"/>
                  </a:lnTo>
                  <a:cubicBezTo>
                    <a:pt x="3847" y="790"/>
                    <a:pt x="3746" y="0"/>
                    <a:pt x="325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8" name="Google Shape;2508;p13"/>
            <p:cNvSpPr/>
            <p:nvPr/>
          </p:nvSpPr>
          <p:spPr>
            <a:xfrm>
              <a:off x="6281702" y="2374687"/>
              <a:ext cx="59769" cy="49931"/>
            </a:xfrm>
            <a:custGeom>
              <a:rect b="b" l="l" r="r" t="t"/>
              <a:pathLst>
                <a:path extrusionOk="0" h="1548" w="1853">
                  <a:moveTo>
                    <a:pt x="1015" y="0"/>
                  </a:moveTo>
                  <a:cubicBezTo>
                    <a:pt x="967" y="0"/>
                    <a:pt x="919" y="5"/>
                    <a:pt x="870" y="15"/>
                  </a:cubicBezTo>
                  <a:cubicBezTo>
                    <a:pt x="191" y="122"/>
                    <a:pt x="1" y="1015"/>
                    <a:pt x="560" y="1408"/>
                  </a:cubicBezTo>
                  <a:cubicBezTo>
                    <a:pt x="701" y="1505"/>
                    <a:pt x="853" y="1548"/>
                    <a:pt x="1000" y="1548"/>
                  </a:cubicBezTo>
                  <a:cubicBezTo>
                    <a:pt x="1449" y="1548"/>
                    <a:pt x="1852" y="1145"/>
                    <a:pt x="1763" y="634"/>
                  </a:cubicBezTo>
                  <a:cubicBezTo>
                    <a:pt x="1700" y="266"/>
                    <a:pt x="1377" y="0"/>
                    <a:pt x="1015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9" name="Google Shape;2509;p13"/>
            <p:cNvSpPr/>
            <p:nvPr/>
          </p:nvSpPr>
          <p:spPr>
            <a:xfrm>
              <a:off x="6351341" y="2359753"/>
              <a:ext cx="120892" cy="43512"/>
            </a:xfrm>
            <a:custGeom>
              <a:rect b="b" l="l" r="r" t="t"/>
              <a:pathLst>
                <a:path extrusionOk="0" h="1349" w="3748">
                  <a:moveTo>
                    <a:pt x="3128" y="0"/>
                  </a:moveTo>
                  <a:cubicBezTo>
                    <a:pt x="3117" y="0"/>
                    <a:pt x="3105" y="1"/>
                    <a:pt x="3092" y="1"/>
                  </a:cubicBezTo>
                  <a:lnTo>
                    <a:pt x="497" y="478"/>
                  </a:lnTo>
                  <a:cubicBezTo>
                    <a:pt x="0" y="628"/>
                    <a:pt x="120" y="1349"/>
                    <a:pt x="605" y="1349"/>
                  </a:cubicBezTo>
                  <a:cubicBezTo>
                    <a:pt x="620" y="1349"/>
                    <a:pt x="636" y="1348"/>
                    <a:pt x="652" y="1347"/>
                  </a:cubicBezTo>
                  <a:lnTo>
                    <a:pt x="3247" y="882"/>
                  </a:lnTo>
                  <a:cubicBezTo>
                    <a:pt x="3747" y="731"/>
                    <a:pt x="3634" y="0"/>
                    <a:pt x="312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0" name="Google Shape;2510;p13"/>
            <p:cNvSpPr/>
            <p:nvPr/>
          </p:nvSpPr>
          <p:spPr>
            <a:xfrm>
              <a:off x="6295152" y="2448906"/>
              <a:ext cx="60156" cy="49834"/>
            </a:xfrm>
            <a:custGeom>
              <a:rect b="b" l="l" r="r" t="t"/>
              <a:pathLst>
                <a:path extrusionOk="0" h="1545" w="1865">
                  <a:moveTo>
                    <a:pt x="1014" y="0"/>
                  </a:moveTo>
                  <a:cubicBezTo>
                    <a:pt x="970" y="0"/>
                    <a:pt x="926" y="4"/>
                    <a:pt x="881" y="11"/>
                  </a:cubicBezTo>
                  <a:cubicBezTo>
                    <a:pt x="191" y="131"/>
                    <a:pt x="0" y="1012"/>
                    <a:pt x="572" y="1404"/>
                  </a:cubicBezTo>
                  <a:cubicBezTo>
                    <a:pt x="710" y="1501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8"/>
                    <a:pt x="1379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1" name="Google Shape;2511;p13"/>
            <p:cNvSpPr/>
            <p:nvPr/>
          </p:nvSpPr>
          <p:spPr>
            <a:xfrm>
              <a:off x="6364146" y="2434133"/>
              <a:ext cx="122311" cy="43673"/>
            </a:xfrm>
            <a:custGeom>
              <a:rect b="b" l="l" r="r" t="t"/>
              <a:pathLst>
                <a:path extrusionOk="0" h="1354" w="3792">
                  <a:moveTo>
                    <a:pt x="3180" y="1"/>
                  </a:moveTo>
                  <a:cubicBezTo>
                    <a:pt x="3158" y="1"/>
                    <a:pt x="3136" y="2"/>
                    <a:pt x="3112" y="5"/>
                  </a:cubicBezTo>
                  <a:lnTo>
                    <a:pt x="528" y="469"/>
                  </a:lnTo>
                  <a:cubicBezTo>
                    <a:pt x="0" y="607"/>
                    <a:pt x="114" y="1354"/>
                    <a:pt x="625" y="1354"/>
                  </a:cubicBezTo>
                  <a:cubicBezTo>
                    <a:pt x="644" y="1354"/>
                    <a:pt x="663" y="1353"/>
                    <a:pt x="683" y="1351"/>
                  </a:cubicBezTo>
                  <a:lnTo>
                    <a:pt x="3279" y="874"/>
                  </a:lnTo>
                  <a:cubicBezTo>
                    <a:pt x="3792" y="749"/>
                    <a:pt x="3682" y="1"/>
                    <a:pt x="3180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2" name="Google Shape;2512;p13"/>
            <p:cNvSpPr/>
            <p:nvPr/>
          </p:nvSpPr>
          <p:spPr>
            <a:xfrm>
              <a:off x="6237545" y="2757554"/>
              <a:ext cx="250815" cy="224785"/>
            </a:xfrm>
            <a:custGeom>
              <a:rect b="b" l="l" r="r" t="t"/>
              <a:pathLst>
                <a:path extrusionOk="0" h="6969" w="7776">
                  <a:moveTo>
                    <a:pt x="3935" y="0"/>
                  </a:moveTo>
                  <a:cubicBezTo>
                    <a:pt x="2906" y="0"/>
                    <a:pt x="1894" y="467"/>
                    <a:pt x="1227" y="1349"/>
                  </a:cubicBezTo>
                  <a:lnTo>
                    <a:pt x="6966" y="4968"/>
                  </a:lnTo>
                  <a:cubicBezTo>
                    <a:pt x="7775" y="3396"/>
                    <a:pt x="7251" y="1468"/>
                    <a:pt x="5751" y="527"/>
                  </a:cubicBezTo>
                  <a:cubicBezTo>
                    <a:pt x="5189" y="172"/>
                    <a:pt x="4559" y="0"/>
                    <a:pt x="3935" y="0"/>
                  </a:cubicBezTo>
                  <a:close/>
                  <a:moveTo>
                    <a:pt x="822" y="1992"/>
                  </a:moveTo>
                  <a:lnTo>
                    <a:pt x="822" y="1992"/>
                  </a:lnTo>
                  <a:cubicBezTo>
                    <a:pt x="0" y="3563"/>
                    <a:pt x="524" y="5492"/>
                    <a:pt x="2024" y="6444"/>
                  </a:cubicBezTo>
                  <a:cubicBezTo>
                    <a:pt x="2584" y="6798"/>
                    <a:pt x="3213" y="6968"/>
                    <a:pt x="3836" y="6968"/>
                  </a:cubicBezTo>
                  <a:cubicBezTo>
                    <a:pt x="4871" y="6968"/>
                    <a:pt x="5892" y="6500"/>
                    <a:pt x="6561" y="5623"/>
                  </a:cubicBezTo>
                  <a:lnTo>
                    <a:pt x="822" y="1992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3" name="Google Shape;2513;p13"/>
            <p:cNvSpPr/>
            <p:nvPr/>
          </p:nvSpPr>
          <p:spPr>
            <a:xfrm>
              <a:off x="6706823" y="2276051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620" y="1"/>
                  </a:moveTo>
                  <a:lnTo>
                    <a:pt x="1215" y="1620"/>
                  </a:lnTo>
                  <a:cubicBezTo>
                    <a:pt x="251" y="2275"/>
                    <a:pt x="1" y="3585"/>
                    <a:pt x="656" y="4549"/>
                  </a:cubicBezTo>
                  <a:lnTo>
                    <a:pt x="763" y="4716"/>
                  </a:lnTo>
                  <a:cubicBezTo>
                    <a:pt x="1170" y="5308"/>
                    <a:pt x="1831" y="5629"/>
                    <a:pt x="2505" y="5629"/>
                  </a:cubicBezTo>
                  <a:cubicBezTo>
                    <a:pt x="2914" y="5629"/>
                    <a:pt x="3327" y="5511"/>
                    <a:pt x="3692" y="5263"/>
                  </a:cubicBezTo>
                  <a:lnTo>
                    <a:pt x="6085" y="3644"/>
                  </a:lnTo>
                  <a:lnTo>
                    <a:pt x="3620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4" name="Google Shape;2514;p13"/>
            <p:cNvSpPr/>
            <p:nvPr/>
          </p:nvSpPr>
          <p:spPr>
            <a:xfrm>
              <a:off x="6839327" y="2200542"/>
              <a:ext cx="196272" cy="181918"/>
            </a:xfrm>
            <a:custGeom>
              <a:rect b="b" l="l" r="r" t="t"/>
              <a:pathLst>
                <a:path extrusionOk="0" h="5640" w="6085">
                  <a:moveTo>
                    <a:pt x="3577" y="0"/>
                  </a:moveTo>
                  <a:cubicBezTo>
                    <a:pt x="3169" y="0"/>
                    <a:pt x="2757" y="119"/>
                    <a:pt x="2394" y="365"/>
                  </a:cubicBezTo>
                  <a:lnTo>
                    <a:pt x="1" y="1996"/>
                  </a:lnTo>
                  <a:lnTo>
                    <a:pt x="2489" y="5640"/>
                  </a:lnTo>
                  <a:lnTo>
                    <a:pt x="4882" y="4009"/>
                  </a:lnTo>
                  <a:cubicBezTo>
                    <a:pt x="5835" y="3354"/>
                    <a:pt x="6085" y="2044"/>
                    <a:pt x="5430" y="1080"/>
                  </a:cubicBezTo>
                  <a:lnTo>
                    <a:pt x="5323" y="925"/>
                  </a:lnTo>
                  <a:cubicBezTo>
                    <a:pt x="4914" y="324"/>
                    <a:pt x="4252" y="0"/>
                    <a:pt x="357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5" name="Google Shape;2515;p13"/>
            <p:cNvSpPr/>
            <p:nvPr/>
          </p:nvSpPr>
          <p:spPr>
            <a:xfrm>
              <a:off x="6649603" y="2651177"/>
              <a:ext cx="345677" cy="344387"/>
            </a:xfrm>
            <a:custGeom>
              <a:rect b="b" l="l" r="r" t="t"/>
              <a:pathLst>
                <a:path extrusionOk="0" h="10677" w="10717">
                  <a:moveTo>
                    <a:pt x="5017" y="1"/>
                  </a:moveTo>
                  <a:cubicBezTo>
                    <a:pt x="4832" y="1"/>
                    <a:pt x="4666" y="137"/>
                    <a:pt x="4644" y="325"/>
                  </a:cubicBezTo>
                  <a:lnTo>
                    <a:pt x="4180" y="3801"/>
                  </a:lnTo>
                  <a:lnTo>
                    <a:pt x="703" y="3349"/>
                  </a:lnTo>
                  <a:cubicBezTo>
                    <a:pt x="682" y="3345"/>
                    <a:pt x="662" y="3343"/>
                    <a:pt x="641" y="3343"/>
                  </a:cubicBezTo>
                  <a:cubicBezTo>
                    <a:pt x="463" y="3343"/>
                    <a:pt x="308" y="3478"/>
                    <a:pt x="287" y="3670"/>
                  </a:cubicBezTo>
                  <a:lnTo>
                    <a:pt x="37" y="5647"/>
                  </a:lnTo>
                  <a:cubicBezTo>
                    <a:pt x="1" y="5849"/>
                    <a:pt x="144" y="6028"/>
                    <a:pt x="346" y="6063"/>
                  </a:cubicBezTo>
                  <a:lnTo>
                    <a:pt x="3823" y="6516"/>
                  </a:lnTo>
                  <a:lnTo>
                    <a:pt x="3370" y="10004"/>
                  </a:lnTo>
                  <a:cubicBezTo>
                    <a:pt x="3335" y="10207"/>
                    <a:pt x="3477" y="10385"/>
                    <a:pt x="3692" y="10421"/>
                  </a:cubicBezTo>
                  <a:lnTo>
                    <a:pt x="5656" y="10671"/>
                  </a:lnTo>
                  <a:cubicBezTo>
                    <a:pt x="5677" y="10675"/>
                    <a:pt x="5698" y="10677"/>
                    <a:pt x="5719" y="10677"/>
                  </a:cubicBezTo>
                  <a:cubicBezTo>
                    <a:pt x="5896" y="10677"/>
                    <a:pt x="6052" y="10543"/>
                    <a:pt x="6073" y="10362"/>
                  </a:cubicBezTo>
                  <a:lnTo>
                    <a:pt x="6537" y="6873"/>
                  </a:lnTo>
                  <a:lnTo>
                    <a:pt x="10014" y="7337"/>
                  </a:lnTo>
                  <a:cubicBezTo>
                    <a:pt x="10029" y="7339"/>
                    <a:pt x="10044" y="7340"/>
                    <a:pt x="10058" y="7340"/>
                  </a:cubicBezTo>
                  <a:cubicBezTo>
                    <a:pt x="10243" y="7340"/>
                    <a:pt x="10409" y="7204"/>
                    <a:pt x="10431" y="7016"/>
                  </a:cubicBezTo>
                  <a:lnTo>
                    <a:pt x="10693" y="5039"/>
                  </a:lnTo>
                  <a:cubicBezTo>
                    <a:pt x="10716" y="4837"/>
                    <a:pt x="10574" y="4647"/>
                    <a:pt x="10371" y="4623"/>
                  </a:cubicBezTo>
                  <a:lnTo>
                    <a:pt x="6895" y="4158"/>
                  </a:lnTo>
                  <a:lnTo>
                    <a:pt x="7347" y="682"/>
                  </a:lnTo>
                  <a:cubicBezTo>
                    <a:pt x="7383" y="479"/>
                    <a:pt x="7240" y="289"/>
                    <a:pt x="7026" y="265"/>
                  </a:cubicBezTo>
                  <a:lnTo>
                    <a:pt x="5061" y="3"/>
                  </a:lnTo>
                  <a:cubicBezTo>
                    <a:pt x="5046" y="1"/>
                    <a:pt x="5031" y="1"/>
                    <a:pt x="501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6" name="Google Shape;2516;p13"/>
            <p:cNvSpPr/>
            <p:nvPr/>
          </p:nvSpPr>
          <p:spPr>
            <a:xfrm>
              <a:off x="6206806" y="3173353"/>
              <a:ext cx="349902" cy="435765"/>
            </a:xfrm>
            <a:custGeom>
              <a:rect b="b" l="l" r="r" t="t"/>
              <a:pathLst>
                <a:path extrusionOk="0" h="13510" w="10848">
                  <a:moveTo>
                    <a:pt x="4157" y="412"/>
                  </a:moveTo>
                  <a:cubicBezTo>
                    <a:pt x="4443" y="412"/>
                    <a:pt x="4724" y="585"/>
                    <a:pt x="4775" y="971"/>
                  </a:cubicBezTo>
                  <a:cubicBezTo>
                    <a:pt x="4811" y="1173"/>
                    <a:pt x="4763" y="1364"/>
                    <a:pt x="4632" y="1519"/>
                  </a:cubicBezTo>
                  <a:lnTo>
                    <a:pt x="3835" y="1662"/>
                  </a:lnTo>
                  <a:cubicBezTo>
                    <a:pt x="3668" y="1566"/>
                    <a:pt x="3549" y="1400"/>
                    <a:pt x="3513" y="1209"/>
                  </a:cubicBezTo>
                  <a:cubicBezTo>
                    <a:pt x="3398" y="709"/>
                    <a:pt x="3782" y="412"/>
                    <a:pt x="4157" y="412"/>
                  </a:cubicBezTo>
                  <a:close/>
                  <a:moveTo>
                    <a:pt x="7861" y="2722"/>
                  </a:moveTo>
                  <a:cubicBezTo>
                    <a:pt x="8117" y="2722"/>
                    <a:pt x="8343" y="2901"/>
                    <a:pt x="8395" y="3162"/>
                  </a:cubicBezTo>
                  <a:lnTo>
                    <a:pt x="9788" y="10746"/>
                  </a:lnTo>
                  <a:cubicBezTo>
                    <a:pt x="9835" y="11044"/>
                    <a:pt x="9633" y="11329"/>
                    <a:pt x="9335" y="11377"/>
                  </a:cubicBezTo>
                  <a:lnTo>
                    <a:pt x="3073" y="12520"/>
                  </a:lnTo>
                  <a:cubicBezTo>
                    <a:pt x="3042" y="12525"/>
                    <a:pt x="3012" y="12527"/>
                    <a:pt x="2982" y="12527"/>
                  </a:cubicBezTo>
                  <a:cubicBezTo>
                    <a:pt x="2719" y="12527"/>
                    <a:pt x="2484" y="12345"/>
                    <a:pt x="2442" y="12068"/>
                  </a:cubicBezTo>
                  <a:lnTo>
                    <a:pt x="1061" y="4507"/>
                  </a:lnTo>
                  <a:cubicBezTo>
                    <a:pt x="1001" y="4210"/>
                    <a:pt x="1203" y="3924"/>
                    <a:pt x="1501" y="3864"/>
                  </a:cubicBezTo>
                  <a:lnTo>
                    <a:pt x="2251" y="3733"/>
                  </a:lnTo>
                  <a:cubicBezTo>
                    <a:pt x="2283" y="3942"/>
                    <a:pt x="2461" y="4087"/>
                    <a:pt x="2665" y="4087"/>
                  </a:cubicBezTo>
                  <a:cubicBezTo>
                    <a:pt x="2693" y="4087"/>
                    <a:pt x="2722" y="4084"/>
                    <a:pt x="2751" y="4079"/>
                  </a:cubicBezTo>
                  <a:lnTo>
                    <a:pt x="6668" y="3376"/>
                  </a:lnTo>
                  <a:cubicBezTo>
                    <a:pt x="6895" y="3328"/>
                    <a:pt x="7061" y="3102"/>
                    <a:pt x="7014" y="2864"/>
                  </a:cubicBezTo>
                  <a:lnTo>
                    <a:pt x="7752" y="2733"/>
                  </a:lnTo>
                  <a:cubicBezTo>
                    <a:pt x="7789" y="2726"/>
                    <a:pt x="7825" y="2722"/>
                    <a:pt x="7861" y="2722"/>
                  </a:cubicBezTo>
                  <a:close/>
                  <a:moveTo>
                    <a:pt x="4147" y="1"/>
                  </a:moveTo>
                  <a:cubicBezTo>
                    <a:pt x="4083" y="1"/>
                    <a:pt x="4018" y="7"/>
                    <a:pt x="3954" y="19"/>
                  </a:cubicBezTo>
                  <a:cubicBezTo>
                    <a:pt x="3358" y="126"/>
                    <a:pt x="2966" y="697"/>
                    <a:pt x="3073" y="1281"/>
                  </a:cubicBezTo>
                  <a:cubicBezTo>
                    <a:pt x="3108" y="1459"/>
                    <a:pt x="3180" y="1626"/>
                    <a:pt x="3287" y="1757"/>
                  </a:cubicBezTo>
                  <a:lnTo>
                    <a:pt x="2513" y="1912"/>
                  </a:lnTo>
                  <a:cubicBezTo>
                    <a:pt x="2192" y="1971"/>
                    <a:pt x="1989" y="2281"/>
                    <a:pt x="2037" y="2590"/>
                  </a:cubicBezTo>
                  <a:lnTo>
                    <a:pt x="2096" y="2876"/>
                  </a:lnTo>
                  <a:lnTo>
                    <a:pt x="811" y="3102"/>
                  </a:lnTo>
                  <a:cubicBezTo>
                    <a:pt x="322" y="3197"/>
                    <a:pt x="1" y="3662"/>
                    <a:pt x="96" y="4150"/>
                  </a:cubicBezTo>
                  <a:lnTo>
                    <a:pt x="1668" y="12770"/>
                  </a:lnTo>
                  <a:cubicBezTo>
                    <a:pt x="1742" y="13206"/>
                    <a:pt x="2121" y="13510"/>
                    <a:pt x="2549" y="13510"/>
                  </a:cubicBezTo>
                  <a:cubicBezTo>
                    <a:pt x="2600" y="13510"/>
                    <a:pt x="2652" y="13505"/>
                    <a:pt x="2704" y="13496"/>
                  </a:cubicBezTo>
                  <a:lnTo>
                    <a:pt x="10038" y="12151"/>
                  </a:lnTo>
                  <a:cubicBezTo>
                    <a:pt x="10526" y="12056"/>
                    <a:pt x="10848" y="11591"/>
                    <a:pt x="10752" y="11115"/>
                  </a:cubicBezTo>
                  <a:lnTo>
                    <a:pt x="9181" y="2483"/>
                  </a:lnTo>
                  <a:cubicBezTo>
                    <a:pt x="9096" y="2047"/>
                    <a:pt x="8716" y="1744"/>
                    <a:pt x="8296" y="1744"/>
                  </a:cubicBezTo>
                  <a:cubicBezTo>
                    <a:pt x="8246" y="1744"/>
                    <a:pt x="8195" y="1748"/>
                    <a:pt x="8145" y="1757"/>
                  </a:cubicBezTo>
                  <a:lnTo>
                    <a:pt x="6859" y="1995"/>
                  </a:lnTo>
                  <a:lnTo>
                    <a:pt x="6811" y="1721"/>
                  </a:lnTo>
                  <a:cubicBezTo>
                    <a:pt x="6758" y="1436"/>
                    <a:pt x="6509" y="1235"/>
                    <a:pt x="6237" y="1235"/>
                  </a:cubicBezTo>
                  <a:cubicBezTo>
                    <a:pt x="6202" y="1235"/>
                    <a:pt x="6167" y="1238"/>
                    <a:pt x="6133" y="1245"/>
                  </a:cubicBezTo>
                  <a:lnTo>
                    <a:pt x="5180" y="1412"/>
                  </a:lnTo>
                  <a:cubicBezTo>
                    <a:pt x="5240" y="1245"/>
                    <a:pt x="5240" y="1066"/>
                    <a:pt x="5216" y="900"/>
                  </a:cubicBezTo>
                  <a:cubicBezTo>
                    <a:pt x="5121" y="370"/>
                    <a:pt x="4658" y="1"/>
                    <a:pt x="414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7" name="Google Shape;2517;p13"/>
            <p:cNvSpPr/>
            <p:nvPr/>
          </p:nvSpPr>
          <p:spPr>
            <a:xfrm>
              <a:off x="6269026" y="3329757"/>
              <a:ext cx="60059" cy="49963"/>
            </a:xfrm>
            <a:custGeom>
              <a:rect b="b" l="l" r="r" t="t"/>
              <a:pathLst>
                <a:path extrusionOk="0" h="1549" w="1862">
                  <a:moveTo>
                    <a:pt x="1016" y="1"/>
                  </a:moveTo>
                  <a:cubicBezTo>
                    <a:pt x="968" y="1"/>
                    <a:pt x="919" y="6"/>
                    <a:pt x="870" y="15"/>
                  </a:cubicBezTo>
                  <a:cubicBezTo>
                    <a:pt x="191" y="134"/>
                    <a:pt x="1" y="1015"/>
                    <a:pt x="560" y="1408"/>
                  </a:cubicBezTo>
                  <a:cubicBezTo>
                    <a:pt x="701" y="1505"/>
                    <a:pt x="854" y="1549"/>
                    <a:pt x="1002" y="1549"/>
                  </a:cubicBezTo>
                  <a:cubicBezTo>
                    <a:pt x="1454" y="1549"/>
                    <a:pt x="1861" y="1146"/>
                    <a:pt x="1763" y="634"/>
                  </a:cubicBezTo>
                  <a:cubicBezTo>
                    <a:pt x="1700" y="267"/>
                    <a:pt x="1377" y="1"/>
                    <a:pt x="1016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8" name="Google Shape;2518;p13"/>
            <p:cNvSpPr/>
            <p:nvPr/>
          </p:nvSpPr>
          <p:spPr>
            <a:xfrm>
              <a:off x="6336794" y="3314791"/>
              <a:ext cx="125182" cy="43931"/>
            </a:xfrm>
            <a:custGeom>
              <a:rect b="b" l="l" r="r" t="t"/>
              <a:pathLst>
                <a:path extrusionOk="0" h="1362" w="3881">
                  <a:moveTo>
                    <a:pt x="3284" y="0"/>
                  </a:moveTo>
                  <a:cubicBezTo>
                    <a:pt x="3246" y="0"/>
                    <a:pt x="3205" y="5"/>
                    <a:pt x="3162" y="15"/>
                  </a:cubicBezTo>
                  <a:lnTo>
                    <a:pt x="3150" y="15"/>
                  </a:lnTo>
                  <a:lnTo>
                    <a:pt x="555" y="491"/>
                  </a:lnTo>
                  <a:cubicBezTo>
                    <a:pt x="0" y="580"/>
                    <a:pt x="107" y="1362"/>
                    <a:pt x="596" y="1362"/>
                  </a:cubicBezTo>
                  <a:cubicBezTo>
                    <a:pt x="632" y="1362"/>
                    <a:pt x="670" y="1357"/>
                    <a:pt x="710" y="1349"/>
                  </a:cubicBezTo>
                  <a:lnTo>
                    <a:pt x="3305" y="872"/>
                  </a:lnTo>
                  <a:cubicBezTo>
                    <a:pt x="3881" y="817"/>
                    <a:pt x="3787" y="0"/>
                    <a:pt x="328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9" name="Google Shape;2519;p13"/>
            <p:cNvSpPr/>
            <p:nvPr/>
          </p:nvSpPr>
          <p:spPr>
            <a:xfrm>
              <a:off x="6281702" y="3399267"/>
              <a:ext cx="59769" cy="49963"/>
            </a:xfrm>
            <a:custGeom>
              <a:rect b="b" l="l" r="r" t="t"/>
              <a:pathLst>
                <a:path extrusionOk="0" h="1549" w="1853">
                  <a:moveTo>
                    <a:pt x="1015" y="1"/>
                  </a:moveTo>
                  <a:cubicBezTo>
                    <a:pt x="967" y="1"/>
                    <a:pt x="919" y="6"/>
                    <a:pt x="870" y="15"/>
                  </a:cubicBezTo>
                  <a:cubicBezTo>
                    <a:pt x="191" y="134"/>
                    <a:pt x="1" y="1015"/>
                    <a:pt x="560" y="1408"/>
                  </a:cubicBezTo>
                  <a:cubicBezTo>
                    <a:pt x="701" y="1505"/>
                    <a:pt x="853" y="1549"/>
                    <a:pt x="1000" y="1549"/>
                  </a:cubicBezTo>
                  <a:cubicBezTo>
                    <a:pt x="1449" y="1549"/>
                    <a:pt x="1852" y="1146"/>
                    <a:pt x="1763" y="635"/>
                  </a:cubicBezTo>
                  <a:cubicBezTo>
                    <a:pt x="1700" y="267"/>
                    <a:pt x="1377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0" name="Google Shape;2520;p13"/>
            <p:cNvSpPr/>
            <p:nvPr/>
          </p:nvSpPr>
          <p:spPr>
            <a:xfrm>
              <a:off x="6351212" y="3384688"/>
              <a:ext cx="120892" cy="43544"/>
            </a:xfrm>
            <a:custGeom>
              <a:rect b="b" l="l" r="r" t="t"/>
              <a:pathLst>
                <a:path extrusionOk="0" h="1350" w="3748">
                  <a:moveTo>
                    <a:pt x="3144" y="1"/>
                  </a:moveTo>
                  <a:cubicBezTo>
                    <a:pt x="3128" y="1"/>
                    <a:pt x="3112" y="2"/>
                    <a:pt x="3096" y="3"/>
                  </a:cubicBezTo>
                  <a:lnTo>
                    <a:pt x="501" y="467"/>
                  </a:lnTo>
                  <a:cubicBezTo>
                    <a:pt x="0" y="619"/>
                    <a:pt x="125" y="1350"/>
                    <a:pt x="620" y="1350"/>
                  </a:cubicBezTo>
                  <a:cubicBezTo>
                    <a:pt x="632" y="1350"/>
                    <a:pt x="644" y="1349"/>
                    <a:pt x="656" y="1348"/>
                  </a:cubicBezTo>
                  <a:lnTo>
                    <a:pt x="3251" y="872"/>
                  </a:lnTo>
                  <a:cubicBezTo>
                    <a:pt x="3748" y="722"/>
                    <a:pt x="3639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1" name="Google Shape;2521;p13"/>
            <p:cNvSpPr/>
            <p:nvPr/>
          </p:nvSpPr>
          <p:spPr>
            <a:xfrm>
              <a:off x="6295152" y="3473486"/>
              <a:ext cx="60123" cy="49866"/>
            </a:xfrm>
            <a:custGeom>
              <a:rect b="b" l="l" r="r" t="t"/>
              <a:pathLst>
                <a:path extrusionOk="0" h="1546" w="1864">
                  <a:moveTo>
                    <a:pt x="1014" y="1"/>
                  </a:moveTo>
                  <a:cubicBezTo>
                    <a:pt x="970" y="1"/>
                    <a:pt x="926" y="5"/>
                    <a:pt x="881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1" y="1546"/>
                    <a:pt x="1008" y="1546"/>
                  </a:cubicBezTo>
                  <a:cubicBezTo>
                    <a:pt x="1455" y="1546"/>
                    <a:pt x="1864" y="1145"/>
                    <a:pt x="1774" y="643"/>
                  </a:cubicBezTo>
                  <a:cubicBezTo>
                    <a:pt x="1700" y="260"/>
                    <a:pt x="1378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2" name="Google Shape;2522;p13"/>
            <p:cNvSpPr/>
            <p:nvPr/>
          </p:nvSpPr>
          <p:spPr>
            <a:xfrm>
              <a:off x="6364404" y="3458777"/>
              <a:ext cx="121795" cy="43609"/>
            </a:xfrm>
            <a:custGeom>
              <a:rect b="b" l="l" r="r" t="t"/>
              <a:pathLst>
                <a:path extrusionOk="0" h="1352" w="3776">
                  <a:moveTo>
                    <a:pt x="3162" y="1"/>
                  </a:moveTo>
                  <a:cubicBezTo>
                    <a:pt x="3143" y="1"/>
                    <a:pt x="3124" y="2"/>
                    <a:pt x="3104" y="4"/>
                  </a:cubicBezTo>
                  <a:lnTo>
                    <a:pt x="520" y="480"/>
                  </a:lnTo>
                  <a:cubicBezTo>
                    <a:pt x="1" y="619"/>
                    <a:pt x="120" y="1351"/>
                    <a:pt x="627" y="1351"/>
                  </a:cubicBezTo>
                  <a:cubicBezTo>
                    <a:pt x="643" y="1351"/>
                    <a:pt x="659" y="1351"/>
                    <a:pt x="675" y="1349"/>
                  </a:cubicBezTo>
                  <a:lnTo>
                    <a:pt x="3271" y="873"/>
                  </a:lnTo>
                  <a:cubicBezTo>
                    <a:pt x="3776" y="735"/>
                    <a:pt x="3661" y="1"/>
                    <a:pt x="316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3" name="Google Shape;2523;p13"/>
            <p:cNvSpPr/>
            <p:nvPr/>
          </p:nvSpPr>
          <p:spPr>
            <a:xfrm>
              <a:off x="6239093" y="3782231"/>
              <a:ext cx="249267" cy="224075"/>
            </a:xfrm>
            <a:custGeom>
              <a:rect b="b" l="l" r="r" t="t"/>
              <a:pathLst>
                <a:path extrusionOk="0" h="6947" w="7728">
                  <a:moveTo>
                    <a:pt x="3895" y="1"/>
                  </a:moveTo>
                  <a:cubicBezTo>
                    <a:pt x="2864" y="1"/>
                    <a:pt x="1847" y="470"/>
                    <a:pt x="1179" y="1346"/>
                  </a:cubicBezTo>
                  <a:lnTo>
                    <a:pt x="6918" y="4978"/>
                  </a:lnTo>
                  <a:cubicBezTo>
                    <a:pt x="7727" y="3406"/>
                    <a:pt x="7203" y="1477"/>
                    <a:pt x="5703" y="525"/>
                  </a:cubicBezTo>
                  <a:cubicBezTo>
                    <a:pt x="5144" y="171"/>
                    <a:pt x="4517" y="1"/>
                    <a:pt x="3895" y="1"/>
                  </a:cubicBezTo>
                  <a:close/>
                  <a:moveTo>
                    <a:pt x="774" y="1989"/>
                  </a:moveTo>
                  <a:cubicBezTo>
                    <a:pt x="0" y="3561"/>
                    <a:pt x="488" y="5478"/>
                    <a:pt x="1953" y="6418"/>
                  </a:cubicBezTo>
                  <a:cubicBezTo>
                    <a:pt x="2521" y="6775"/>
                    <a:pt x="3157" y="6947"/>
                    <a:pt x="3786" y="6947"/>
                  </a:cubicBezTo>
                  <a:cubicBezTo>
                    <a:pt x="4817" y="6947"/>
                    <a:pt x="5833" y="6486"/>
                    <a:pt x="6513" y="5621"/>
                  </a:cubicBezTo>
                  <a:lnTo>
                    <a:pt x="774" y="1989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4" name="Google Shape;2524;p13"/>
            <p:cNvSpPr/>
            <p:nvPr/>
          </p:nvSpPr>
          <p:spPr>
            <a:xfrm>
              <a:off x="6706823" y="3300663"/>
              <a:ext cx="196272" cy="181660"/>
            </a:xfrm>
            <a:custGeom>
              <a:rect b="b" l="l" r="r" t="t"/>
              <a:pathLst>
                <a:path extrusionOk="0" h="5632" w="6085">
                  <a:moveTo>
                    <a:pt x="3620" y="1"/>
                  </a:moveTo>
                  <a:lnTo>
                    <a:pt x="1215" y="1632"/>
                  </a:lnTo>
                  <a:cubicBezTo>
                    <a:pt x="251" y="2275"/>
                    <a:pt x="1" y="3584"/>
                    <a:pt x="656" y="4549"/>
                  </a:cubicBezTo>
                  <a:lnTo>
                    <a:pt x="763" y="4715"/>
                  </a:lnTo>
                  <a:cubicBezTo>
                    <a:pt x="1172" y="5311"/>
                    <a:pt x="1837" y="5632"/>
                    <a:pt x="2514" y="5632"/>
                  </a:cubicBezTo>
                  <a:cubicBezTo>
                    <a:pt x="2920" y="5632"/>
                    <a:pt x="3330" y="5516"/>
                    <a:pt x="3692" y="5275"/>
                  </a:cubicBezTo>
                  <a:lnTo>
                    <a:pt x="6085" y="3644"/>
                  </a:lnTo>
                  <a:lnTo>
                    <a:pt x="3620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5" name="Google Shape;2525;p13"/>
            <p:cNvSpPr/>
            <p:nvPr/>
          </p:nvSpPr>
          <p:spPr>
            <a:xfrm>
              <a:off x="6839327" y="3225154"/>
              <a:ext cx="196272" cy="181918"/>
            </a:xfrm>
            <a:custGeom>
              <a:rect b="b" l="l" r="r" t="t"/>
              <a:pathLst>
                <a:path extrusionOk="0" h="5640" w="6085">
                  <a:moveTo>
                    <a:pt x="3577" y="0"/>
                  </a:moveTo>
                  <a:cubicBezTo>
                    <a:pt x="3169" y="0"/>
                    <a:pt x="2757" y="118"/>
                    <a:pt x="2394" y="365"/>
                  </a:cubicBezTo>
                  <a:lnTo>
                    <a:pt x="1" y="1996"/>
                  </a:lnTo>
                  <a:lnTo>
                    <a:pt x="2489" y="5640"/>
                  </a:lnTo>
                  <a:lnTo>
                    <a:pt x="4882" y="4008"/>
                  </a:lnTo>
                  <a:cubicBezTo>
                    <a:pt x="5835" y="3354"/>
                    <a:pt x="6085" y="2044"/>
                    <a:pt x="5430" y="1091"/>
                  </a:cubicBezTo>
                  <a:lnTo>
                    <a:pt x="5323" y="925"/>
                  </a:lnTo>
                  <a:cubicBezTo>
                    <a:pt x="4914" y="324"/>
                    <a:pt x="4252" y="0"/>
                    <a:pt x="357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6" name="Google Shape;2526;p13"/>
            <p:cNvSpPr/>
            <p:nvPr/>
          </p:nvSpPr>
          <p:spPr>
            <a:xfrm>
              <a:off x="6649603" y="3675789"/>
              <a:ext cx="345677" cy="344677"/>
            </a:xfrm>
            <a:custGeom>
              <a:rect b="b" l="l" r="r" t="t"/>
              <a:pathLst>
                <a:path extrusionOk="0" h="10686" w="10717">
                  <a:moveTo>
                    <a:pt x="5017" y="0"/>
                  </a:moveTo>
                  <a:cubicBezTo>
                    <a:pt x="4832" y="0"/>
                    <a:pt x="4666" y="137"/>
                    <a:pt x="4644" y="324"/>
                  </a:cubicBezTo>
                  <a:lnTo>
                    <a:pt x="4180" y="3813"/>
                  </a:lnTo>
                  <a:lnTo>
                    <a:pt x="703" y="3349"/>
                  </a:lnTo>
                  <a:cubicBezTo>
                    <a:pt x="688" y="3347"/>
                    <a:pt x="674" y="3346"/>
                    <a:pt x="659" y="3346"/>
                  </a:cubicBezTo>
                  <a:cubicBezTo>
                    <a:pt x="474" y="3346"/>
                    <a:pt x="309" y="3482"/>
                    <a:pt x="287" y="3670"/>
                  </a:cubicBezTo>
                  <a:lnTo>
                    <a:pt x="37" y="5647"/>
                  </a:lnTo>
                  <a:cubicBezTo>
                    <a:pt x="1" y="5849"/>
                    <a:pt x="144" y="6028"/>
                    <a:pt x="346" y="6063"/>
                  </a:cubicBezTo>
                  <a:lnTo>
                    <a:pt x="3823" y="6528"/>
                  </a:lnTo>
                  <a:lnTo>
                    <a:pt x="3370" y="10004"/>
                  </a:lnTo>
                  <a:cubicBezTo>
                    <a:pt x="3335" y="10207"/>
                    <a:pt x="3477" y="10397"/>
                    <a:pt x="3692" y="10421"/>
                  </a:cubicBezTo>
                  <a:lnTo>
                    <a:pt x="5656" y="10683"/>
                  </a:lnTo>
                  <a:cubicBezTo>
                    <a:pt x="5671" y="10685"/>
                    <a:pt x="5686" y="10685"/>
                    <a:pt x="5700" y="10685"/>
                  </a:cubicBezTo>
                  <a:cubicBezTo>
                    <a:pt x="5886" y="10685"/>
                    <a:pt x="6051" y="10549"/>
                    <a:pt x="6073" y="10361"/>
                  </a:cubicBezTo>
                  <a:lnTo>
                    <a:pt x="6537" y="6873"/>
                  </a:lnTo>
                  <a:lnTo>
                    <a:pt x="10014" y="7337"/>
                  </a:lnTo>
                  <a:cubicBezTo>
                    <a:pt x="10029" y="7339"/>
                    <a:pt x="10044" y="7340"/>
                    <a:pt x="10058" y="7340"/>
                  </a:cubicBezTo>
                  <a:cubicBezTo>
                    <a:pt x="10243" y="7340"/>
                    <a:pt x="10409" y="7203"/>
                    <a:pt x="10431" y="7016"/>
                  </a:cubicBezTo>
                  <a:lnTo>
                    <a:pt x="10693" y="5039"/>
                  </a:lnTo>
                  <a:cubicBezTo>
                    <a:pt x="10716" y="4837"/>
                    <a:pt x="10574" y="4646"/>
                    <a:pt x="10371" y="4623"/>
                  </a:cubicBezTo>
                  <a:lnTo>
                    <a:pt x="6895" y="4170"/>
                  </a:lnTo>
                  <a:lnTo>
                    <a:pt x="7347" y="682"/>
                  </a:lnTo>
                  <a:cubicBezTo>
                    <a:pt x="7383" y="479"/>
                    <a:pt x="7240" y="301"/>
                    <a:pt x="7026" y="265"/>
                  </a:cubicBezTo>
                  <a:lnTo>
                    <a:pt x="5061" y="3"/>
                  </a:lnTo>
                  <a:cubicBezTo>
                    <a:pt x="5046" y="1"/>
                    <a:pt x="5031" y="0"/>
                    <a:pt x="501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7" name="Google Shape;2527;p13"/>
            <p:cNvSpPr/>
            <p:nvPr/>
          </p:nvSpPr>
          <p:spPr>
            <a:xfrm>
              <a:off x="6206806" y="4197965"/>
              <a:ext cx="349902" cy="435378"/>
            </a:xfrm>
            <a:custGeom>
              <a:rect b="b" l="l" r="r" t="t"/>
              <a:pathLst>
                <a:path extrusionOk="0" h="13498" w="10848">
                  <a:moveTo>
                    <a:pt x="4157" y="412"/>
                  </a:moveTo>
                  <a:cubicBezTo>
                    <a:pt x="4443" y="412"/>
                    <a:pt x="4724" y="585"/>
                    <a:pt x="4775" y="971"/>
                  </a:cubicBezTo>
                  <a:cubicBezTo>
                    <a:pt x="4811" y="1161"/>
                    <a:pt x="4763" y="1364"/>
                    <a:pt x="4632" y="1519"/>
                  </a:cubicBezTo>
                  <a:lnTo>
                    <a:pt x="3835" y="1661"/>
                  </a:lnTo>
                  <a:cubicBezTo>
                    <a:pt x="3668" y="1566"/>
                    <a:pt x="3549" y="1411"/>
                    <a:pt x="3513" y="1221"/>
                  </a:cubicBezTo>
                  <a:lnTo>
                    <a:pt x="3513" y="1209"/>
                  </a:lnTo>
                  <a:cubicBezTo>
                    <a:pt x="3398" y="709"/>
                    <a:pt x="3782" y="412"/>
                    <a:pt x="4157" y="412"/>
                  </a:cubicBezTo>
                  <a:close/>
                  <a:moveTo>
                    <a:pt x="7856" y="2723"/>
                  </a:moveTo>
                  <a:cubicBezTo>
                    <a:pt x="8114" y="2723"/>
                    <a:pt x="8342" y="2911"/>
                    <a:pt x="8395" y="3173"/>
                  </a:cubicBezTo>
                  <a:lnTo>
                    <a:pt x="9788" y="10734"/>
                  </a:lnTo>
                  <a:cubicBezTo>
                    <a:pt x="9835" y="11043"/>
                    <a:pt x="9633" y="11329"/>
                    <a:pt x="9335" y="11377"/>
                  </a:cubicBezTo>
                  <a:lnTo>
                    <a:pt x="3073" y="12520"/>
                  </a:lnTo>
                  <a:cubicBezTo>
                    <a:pt x="3042" y="12525"/>
                    <a:pt x="3012" y="12527"/>
                    <a:pt x="2981" y="12527"/>
                  </a:cubicBezTo>
                  <a:cubicBezTo>
                    <a:pt x="2719" y="12527"/>
                    <a:pt x="2484" y="12346"/>
                    <a:pt x="2442" y="12079"/>
                  </a:cubicBezTo>
                  <a:lnTo>
                    <a:pt x="1061" y="4507"/>
                  </a:lnTo>
                  <a:cubicBezTo>
                    <a:pt x="1001" y="4209"/>
                    <a:pt x="1203" y="3924"/>
                    <a:pt x="1501" y="3876"/>
                  </a:cubicBezTo>
                  <a:lnTo>
                    <a:pt x="2251" y="3745"/>
                  </a:lnTo>
                  <a:cubicBezTo>
                    <a:pt x="2283" y="3945"/>
                    <a:pt x="2463" y="4098"/>
                    <a:pt x="2669" y="4098"/>
                  </a:cubicBezTo>
                  <a:cubicBezTo>
                    <a:pt x="2696" y="4098"/>
                    <a:pt x="2724" y="4096"/>
                    <a:pt x="2751" y="4090"/>
                  </a:cubicBezTo>
                  <a:lnTo>
                    <a:pt x="6668" y="3376"/>
                  </a:lnTo>
                  <a:cubicBezTo>
                    <a:pt x="6895" y="3328"/>
                    <a:pt x="7061" y="3102"/>
                    <a:pt x="7014" y="2864"/>
                  </a:cubicBezTo>
                  <a:lnTo>
                    <a:pt x="7752" y="2733"/>
                  </a:lnTo>
                  <a:cubicBezTo>
                    <a:pt x="7787" y="2726"/>
                    <a:pt x="7822" y="2723"/>
                    <a:pt x="7856" y="2723"/>
                  </a:cubicBezTo>
                  <a:close/>
                  <a:moveTo>
                    <a:pt x="4147" y="1"/>
                  </a:moveTo>
                  <a:cubicBezTo>
                    <a:pt x="4083" y="1"/>
                    <a:pt x="4019" y="6"/>
                    <a:pt x="3954" y="18"/>
                  </a:cubicBezTo>
                  <a:cubicBezTo>
                    <a:pt x="3358" y="125"/>
                    <a:pt x="2966" y="697"/>
                    <a:pt x="3073" y="1280"/>
                  </a:cubicBezTo>
                  <a:cubicBezTo>
                    <a:pt x="3108" y="1459"/>
                    <a:pt x="3180" y="1614"/>
                    <a:pt x="3287" y="1757"/>
                  </a:cubicBezTo>
                  <a:lnTo>
                    <a:pt x="2513" y="1900"/>
                  </a:lnTo>
                  <a:cubicBezTo>
                    <a:pt x="2192" y="1959"/>
                    <a:pt x="1989" y="2269"/>
                    <a:pt x="2037" y="2578"/>
                  </a:cubicBezTo>
                  <a:lnTo>
                    <a:pt x="2096" y="2864"/>
                  </a:lnTo>
                  <a:lnTo>
                    <a:pt x="811" y="3102"/>
                  </a:lnTo>
                  <a:cubicBezTo>
                    <a:pt x="322" y="3185"/>
                    <a:pt x="1" y="3650"/>
                    <a:pt x="96" y="4138"/>
                  </a:cubicBezTo>
                  <a:lnTo>
                    <a:pt x="1668" y="12770"/>
                  </a:lnTo>
                  <a:cubicBezTo>
                    <a:pt x="1742" y="13195"/>
                    <a:pt x="2121" y="13497"/>
                    <a:pt x="2549" y="13497"/>
                  </a:cubicBezTo>
                  <a:cubicBezTo>
                    <a:pt x="2600" y="13497"/>
                    <a:pt x="2652" y="13493"/>
                    <a:pt x="2704" y="13484"/>
                  </a:cubicBezTo>
                  <a:lnTo>
                    <a:pt x="10038" y="12139"/>
                  </a:lnTo>
                  <a:cubicBezTo>
                    <a:pt x="10526" y="12056"/>
                    <a:pt x="10848" y="11579"/>
                    <a:pt x="10752" y="11103"/>
                  </a:cubicBezTo>
                  <a:lnTo>
                    <a:pt x="9181" y="2471"/>
                  </a:lnTo>
                  <a:cubicBezTo>
                    <a:pt x="9097" y="2041"/>
                    <a:pt x="8726" y="1740"/>
                    <a:pt x="8313" y="1740"/>
                  </a:cubicBezTo>
                  <a:cubicBezTo>
                    <a:pt x="8257" y="1740"/>
                    <a:pt x="8201" y="1745"/>
                    <a:pt x="8145" y="1757"/>
                  </a:cubicBezTo>
                  <a:lnTo>
                    <a:pt x="6859" y="1995"/>
                  </a:lnTo>
                  <a:lnTo>
                    <a:pt x="6811" y="1709"/>
                  </a:lnTo>
                  <a:cubicBezTo>
                    <a:pt x="6757" y="1428"/>
                    <a:pt x="6498" y="1226"/>
                    <a:pt x="6219" y="1226"/>
                  </a:cubicBezTo>
                  <a:cubicBezTo>
                    <a:pt x="6191" y="1226"/>
                    <a:pt x="6162" y="1228"/>
                    <a:pt x="6133" y="1233"/>
                  </a:cubicBezTo>
                  <a:lnTo>
                    <a:pt x="5180" y="1411"/>
                  </a:lnTo>
                  <a:cubicBezTo>
                    <a:pt x="5240" y="1245"/>
                    <a:pt x="5240" y="1066"/>
                    <a:pt x="5216" y="887"/>
                  </a:cubicBezTo>
                  <a:cubicBezTo>
                    <a:pt x="5121" y="369"/>
                    <a:pt x="4658" y="1"/>
                    <a:pt x="414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8" name="Google Shape;2528;p13"/>
            <p:cNvSpPr/>
            <p:nvPr/>
          </p:nvSpPr>
          <p:spPr>
            <a:xfrm>
              <a:off x="6269026" y="4354466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3" y="1"/>
                  </a:moveTo>
                  <a:cubicBezTo>
                    <a:pt x="959" y="1"/>
                    <a:pt x="914" y="5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4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9" name="Google Shape;2529;p13"/>
            <p:cNvSpPr/>
            <p:nvPr/>
          </p:nvSpPr>
          <p:spPr>
            <a:xfrm>
              <a:off x="6337310" y="4339823"/>
              <a:ext cx="124020" cy="43383"/>
            </a:xfrm>
            <a:custGeom>
              <a:rect b="b" l="l" r="r" t="t"/>
              <a:pathLst>
                <a:path extrusionOk="0" h="1345" w="3845">
                  <a:moveTo>
                    <a:pt x="3258" y="1"/>
                  </a:moveTo>
                  <a:cubicBezTo>
                    <a:pt x="3223" y="1"/>
                    <a:pt x="3186" y="5"/>
                    <a:pt x="3146" y="14"/>
                  </a:cubicBezTo>
                  <a:lnTo>
                    <a:pt x="3134" y="14"/>
                  </a:lnTo>
                  <a:lnTo>
                    <a:pt x="539" y="478"/>
                  </a:lnTo>
                  <a:cubicBezTo>
                    <a:pt x="1" y="579"/>
                    <a:pt x="106" y="1345"/>
                    <a:pt x="597" y="1345"/>
                  </a:cubicBezTo>
                  <a:cubicBezTo>
                    <a:pt x="628" y="1345"/>
                    <a:pt x="660" y="1342"/>
                    <a:pt x="694" y="1335"/>
                  </a:cubicBezTo>
                  <a:lnTo>
                    <a:pt x="3289" y="871"/>
                  </a:lnTo>
                  <a:cubicBezTo>
                    <a:pt x="3844" y="793"/>
                    <a:pt x="3747" y="1"/>
                    <a:pt x="325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0" name="Google Shape;2530;p13"/>
            <p:cNvSpPr/>
            <p:nvPr/>
          </p:nvSpPr>
          <p:spPr>
            <a:xfrm>
              <a:off x="6281702" y="4423976"/>
              <a:ext cx="59769" cy="49866"/>
            </a:xfrm>
            <a:custGeom>
              <a:rect b="b" l="l" r="r" t="t"/>
              <a:pathLst>
                <a:path extrusionOk="0" h="1546" w="1853">
                  <a:moveTo>
                    <a:pt x="1002" y="1"/>
                  </a:moveTo>
                  <a:cubicBezTo>
                    <a:pt x="959" y="1"/>
                    <a:pt x="914" y="5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3" y="1546"/>
                    <a:pt x="1000" y="1546"/>
                  </a:cubicBezTo>
                  <a:cubicBezTo>
                    <a:pt x="1449" y="1546"/>
                    <a:pt x="1852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1" name="Google Shape;2531;p13"/>
            <p:cNvSpPr/>
            <p:nvPr/>
          </p:nvSpPr>
          <p:spPr>
            <a:xfrm>
              <a:off x="6351212" y="4409300"/>
              <a:ext cx="120892" cy="43544"/>
            </a:xfrm>
            <a:custGeom>
              <a:rect b="b" l="l" r="r" t="t"/>
              <a:pathLst>
                <a:path extrusionOk="0" h="1350" w="3748">
                  <a:moveTo>
                    <a:pt x="3144" y="1"/>
                  </a:moveTo>
                  <a:cubicBezTo>
                    <a:pt x="3128" y="1"/>
                    <a:pt x="3112" y="1"/>
                    <a:pt x="3096" y="3"/>
                  </a:cubicBezTo>
                  <a:lnTo>
                    <a:pt x="501" y="467"/>
                  </a:lnTo>
                  <a:cubicBezTo>
                    <a:pt x="0" y="618"/>
                    <a:pt x="125" y="1349"/>
                    <a:pt x="620" y="1349"/>
                  </a:cubicBezTo>
                  <a:cubicBezTo>
                    <a:pt x="632" y="1349"/>
                    <a:pt x="644" y="1349"/>
                    <a:pt x="656" y="1348"/>
                  </a:cubicBezTo>
                  <a:lnTo>
                    <a:pt x="3251" y="872"/>
                  </a:lnTo>
                  <a:cubicBezTo>
                    <a:pt x="3748" y="722"/>
                    <a:pt x="3639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2" name="Google Shape;2532;p13"/>
            <p:cNvSpPr/>
            <p:nvPr/>
          </p:nvSpPr>
          <p:spPr>
            <a:xfrm>
              <a:off x="6295152" y="4498130"/>
              <a:ext cx="60156" cy="50221"/>
            </a:xfrm>
            <a:custGeom>
              <a:rect b="b" l="l" r="r" t="t"/>
              <a:pathLst>
                <a:path extrusionOk="0" h="1557" w="1865">
                  <a:moveTo>
                    <a:pt x="1010" y="0"/>
                  </a:moveTo>
                  <a:cubicBezTo>
                    <a:pt x="967" y="0"/>
                    <a:pt x="924" y="4"/>
                    <a:pt x="881" y="11"/>
                  </a:cubicBezTo>
                  <a:cubicBezTo>
                    <a:pt x="191" y="130"/>
                    <a:pt x="0" y="1011"/>
                    <a:pt x="572" y="1416"/>
                  </a:cubicBezTo>
                  <a:cubicBezTo>
                    <a:pt x="710" y="1513"/>
                    <a:pt x="860" y="1556"/>
                    <a:pt x="1007" y="1556"/>
                  </a:cubicBezTo>
                  <a:cubicBezTo>
                    <a:pt x="1454" y="1556"/>
                    <a:pt x="1864" y="1153"/>
                    <a:pt x="1774" y="642"/>
                  </a:cubicBezTo>
                  <a:cubicBezTo>
                    <a:pt x="1700" y="268"/>
                    <a:pt x="1376" y="0"/>
                    <a:pt x="101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3" name="Google Shape;2533;p13"/>
            <p:cNvSpPr/>
            <p:nvPr/>
          </p:nvSpPr>
          <p:spPr>
            <a:xfrm>
              <a:off x="6364243" y="4483357"/>
              <a:ext cx="122214" cy="43706"/>
            </a:xfrm>
            <a:custGeom>
              <a:rect b="b" l="l" r="r" t="t"/>
              <a:pathLst>
                <a:path extrusionOk="0" h="1355" w="3789">
                  <a:moveTo>
                    <a:pt x="3177" y="0"/>
                  </a:moveTo>
                  <a:cubicBezTo>
                    <a:pt x="3155" y="0"/>
                    <a:pt x="3133" y="2"/>
                    <a:pt x="3109" y="5"/>
                  </a:cubicBezTo>
                  <a:lnTo>
                    <a:pt x="525" y="481"/>
                  </a:lnTo>
                  <a:cubicBezTo>
                    <a:pt x="1" y="606"/>
                    <a:pt x="110" y="1355"/>
                    <a:pt x="612" y="1355"/>
                  </a:cubicBezTo>
                  <a:cubicBezTo>
                    <a:pt x="634" y="1355"/>
                    <a:pt x="657" y="1353"/>
                    <a:pt x="680" y="1350"/>
                  </a:cubicBezTo>
                  <a:lnTo>
                    <a:pt x="3276" y="886"/>
                  </a:lnTo>
                  <a:cubicBezTo>
                    <a:pt x="3789" y="749"/>
                    <a:pt x="3679" y="0"/>
                    <a:pt x="317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4" name="Google Shape;2534;p13"/>
            <p:cNvSpPr/>
            <p:nvPr/>
          </p:nvSpPr>
          <p:spPr>
            <a:xfrm>
              <a:off x="6237545" y="4806940"/>
              <a:ext cx="250815" cy="224592"/>
            </a:xfrm>
            <a:custGeom>
              <a:rect b="b" l="l" r="r" t="t"/>
              <a:pathLst>
                <a:path extrusionOk="0" h="6963" w="7776">
                  <a:moveTo>
                    <a:pt x="3934" y="1"/>
                  </a:moveTo>
                  <a:cubicBezTo>
                    <a:pt x="2906" y="1"/>
                    <a:pt x="1893" y="469"/>
                    <a:pt x="1227" y="1343"/>
                  </a:cubicBezTo>
                  <a:lnTo>
                    <a:pt x="6966" y="4975"/>
                  </a:lnTo>
                  <a:cubicBezTo>
                    <a:pt x="7775" y="3403"/>
                    <a:pt x="7251" y="1474"/>
                    <a:pt x="5751" y="534"/>
                  </a:cubicBezTo>
                  <a:cubicBezTo>
                    <a:pt x="5189" y="174"/>
                    <a:pt x="4558" y="1"/>
                    <a:pt x="3934" y="1"/>
                  </a:cubicBezTo>
                  <a:close/>
                  <a:moveTo>
                    <a:pt x="822" y="1986"/>
                  </a:moveTo>
                  <a:lnTo>
                    <a:pt x="822" y="1986"/>
                  </a:lnTo>
                  <a:cubicBezTo>
                    <a:pt x="0" y="3558"/>
                    <a:pt x="524" y="5498"/>
                    <a:pt x="2024" y="6439"/>
                  </a:cubicBezTo>
                  <a:cubicBezTo>
                    <a:pt x="2584" y="6793"/>
                    <a:pt x="3213" y="6963"/>
                    <a:pt x="3836" y="6963"/>
                  </a:cubicBezTo>
                  <a:cubicBezTo>
                    <a:pt x="4871" y="6963"/>
                    <a:pt x="5892" y="6494"/>
                    <a:pt x="6561" y="5618"/>
                  </a:cubicBezTo>
                  <a:lnTo>
                    <a:pt x="822" y="1986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5" name="Google Shape;2535;p13"/>
            <p:cNvSpPr/>
            <p:nvPr/>
          </p:nvSpPr>
          <p:spPr>
            <a:xfrm>
              <a:off x="6706823" y="4325276"/>
              <a:ext cx="196272" cy="181918"/>
            </a:xfrm>
            <a:custGeom>
              <a:rect b="b" l="l" r="r" t="t"/>
              <a:pathLst>
                <a:path extrusionOk="0" h="5640" w="6085">
                  <a:moveTo>
                    <a:pt x="3620" y="0"/>
                  </a:moveTo>
                  <a:lnTo>
                    <a:pt x="1215" y="1632"/>
                  </a:lnTo>
                  <a:cubicBezTo>
                    <a:pt x="251" y="2286"/>
                    <a:pt x="1" y="3596"/>
                    <a:pt x="656" y="4560"/>
                  </a:cubicBezTo>
                  <a:lnTo>
                    <a:pt x="763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2"/>
                    <a:pt x="3692" y="5275"/>
                  </a:cubicBezTo>
                  <a:lnTo>
                    <a:pt x="6085" y="3644"/>
                  </a:lnTo>
                  <a:lnTo>
                    <a:pt x="3620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6" name="Google Shape;2536;p13"/>
            <p:cNvSpPr/>
            <p:nvPr/>
          </p:nvSpPr>
          <p:spPr>
            <a:xfrm>
              <a:off x="6839327" y="4249734"/>
              <a:ext cx="196272" cy="181950"/>
            </a:xfrm>
            <a:custGeom>
              <a:rect b="b" l="l" r="r" t="t"/>
              <a:pathLst>
                <a:path extrusionOk="0" h="5641" w="6085">
                  <a:moveTo>
                    <a:pt x="3577" y="1"/>
                  </a:moveTo>
                  <a:cubicBezTo>
                    <a:pt x="3169" y="1"/>
                    <a:pt x="2757" y="119"/>
                    <a:pt x="2394" y="366"/>
                  </a:cubicBezTo>
                  <a:lnTo>
                    <a:pt x="1" y="1997"/>
                  </a:lnTo>
                  <a:lnTo>
                    <a:pt x="2489" y="5640"/>
                  </a:lnTo>
                  <a:lnTo>
                    <a:pt x="4882" y="4009"/>
                  </a:lnTo>
                  <a:cubicBezTo>
                    <a:pt x="5835" y="3354"/>
                    <a:pt x="6085" y="2045"/>
                    <a:pt x="5430" y="1092"/>
                  </a:cubicBezTo>
                  <a:lnTo>
                    <a:pt x="5323" y="926"/>
                  </a:lnTo>
                  <a:cubicBezTo>
                    <a:pt x="4914" y="325"/>
                    <a:pt x="4252" y="1"/>
                    <a:pt x="357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7" name="Google Shape;2537;p13"/>
            <p:cNvSpPr/>
            <p:nvPr/>
          </p:nvSpPr>
          <p:spPr>
            <a:xfrm>
              <a:off x="6649603" y="4700692"/>
              <a:ext cx="345677" cy="344387"/>
            </a:xfrm>
            <a:custGeom>
              <a:rect b="b" l="l" r="r" t="t"/>
              <a:pathLst>
                <a:path extrusionOk="0" h="10677" w="10717">
                  <a:moveTo>
                    <a:pt x="4999" y="0"/>
                  </a:moveTo>
                  <a:cubicBezTo>
                    <a:pt x="4821" y="0"/>
                    <a:pt x="4666" y="135"/>
                    <a:pt x="4644" y="327"/>
                  </a:cubicBezTo>
                  <a:lnTo>
                    <a:pt x="4180" y="3804"/>
                  </a:lnTo>
                  <a:lnTo>
                    <a:pt x="703" y="3339"/>
                  </a:lnTo>
                  <a:cubicBezTo>
                    <a:pt x="688" y="3338"/>
                    <a:pt x="674" y="3337"/>
                    <a:pt x="659" y="3337"/>
                  </a:cubicBezTo>
                  <a:cubicBezTo>
                    <a:pt x="474" y="3337"/>
                    <a:pt x="309" y="3473"/>
                    <a:pt x="287" y="3661"/>
                  </a:cubicBezTo>
                  <a:lnTo>
                    <a:pt x="25" y="5637"/>
                  </a:lnTo>
                  <a:cubicBezTo>
                    <a:pt x="1" y="5840"/>
                    <a:pt x="144" y="6030"/>
                    <a:pt x="346" y="6054"/>
                  </a:cubicBezTo>
                  <a:lnTo>
                    <a:pt x="3823" y="6518"/>
                  </a:lnTo>
                  <a:lnTo>
                    <a:pt x="3370" y="9995"/>
                  </a:lnTo>
                  <a:cubicBezTo>
                    <a:pt x="3335" y="10197"/>
                    <a:pt x="3477" y="10388"/>
                    <a:pt x="3692" y="10412"/>
                  </a:cubicBezTo>
                  <a:lnTo>
                    <a:pt x="5656" y="10674"/>
                  </a:lnTo>
                  <a:cubicBezTo>
                    <a:pt x="5671" y="10675"/>
                    <a:pt x="5686" y="10676"/>
                    <a:pt x="5700" y="10676"/>
                  </a:cubicBezTo>
                  <a:cubicBezTo>
                    <a:pt x="5886" y="10676"/>
                    <a:pt x="6051" y="10540"/>
                    <a:pt x="6073" y="10352"/>
                  </a:cubicBezTo>
                  <a:lnTo>
                    <a:pt x="6537" y="6876"/>
                  </a:lnTo>
                  <a:lnTo>
                    <a:pt x="10014" y="7328"/>
                  </a:lnTo>
                  <a:cubicBezTo>
                    <a:pt x="10034" y="7331"/>
                    <a:pt x="10053" y="7333"/>
                    <a:pt x="10073" y="7333"/>
                  </a:cubicBezTo>
                  <a:cubicBezTo>
                    <a:pt x="10252" y="7333"/>
                    <a:pt x="10409" y="7189"/>
                    <a:pt x="10431" y="7007"/>
                  </a:cubicBezTo>
                  <a:lnTo>
                    <a:pt x="10693" y="5042"/>
                  </a:lnTo>
                  <a:cubicBezTo>
                    <a:pt x="10716" y="4828"/>
                    <a:pt x="10574" y="4649"/>
                    <a:pt x="10371" y="4613"/>
                  </a:cubicBezTo>
                  <a:lnTo>
                    <a:pt x="6895" y="4161"/>
                  </a:lnTo>
                  <a:lnTo>
                    <a:pt x="7347" y="684"/>
                  </a:lnTo>
                  <a:cubicBezTo>
                    <a:pt x="7383" y="482"/>
                    <a:pt x="7240" y="291"/>
                    <a:pt x="7026" y="256"/>
                  </a:cubicBezTo>
                  <a:lnTo>
                    <a:pt x="5061" y="6"/>
                  </a:lnTo>
                  <a:cubicBezTo>
                    <a:pt x="5040" y="2"/>
                    <a:pt x="5019" y="0"/>
                    <a:pt x="499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8" name="Google Shape;2538;p13"/>
            <p:cNvSpPr/>
            <p:nvPr/>
          </p:nvSpPr>
          <p:spPr>
            <a:xfrm>
              <a:off x="5182226" y="98419"/>
              <a:ext cx="349870" cy="436120"/>
            </a:xfrm>
            <a:custGeom>
              <a:rect b="b" l="l" r="r" t="t"/>
              <a:pathLst>
                <a:path extrusionOk="0" h="13521" w="10847">
                  <a:moveTo>
                    <a:pt x="4151" y="435"/>
                  </a:moveTo>
                  <a:cubicBezTo>
                    <a:pt x="4440" y="435"/>
                    <a:pt x="4723" y="607"/>
                    <a:pt x="4774" y="994"/>
                  </a:cubicBezTo>
                  <a:cubicBezTo>
                    <a:pt x="4810" y="1196"/>
                    <a:pt x="4751" y="1387"/>
                    <a:pt x="4632" y="1541"/>
                  </a:cubicBezTo>
                  <a:lnTo>
                    <a:pt x="3834" y="1684"/>
                  </a:lnTo>
                  <a:cubicBezTo>
                    <a:pt x="3667" y="1589"/>
                    <a:pt x="3548" y="1422"/>
                    <a:pt x="3512" y="1232"/>
                  </a:cubicBezTo>
                  <a:lnTo>
                    <a:pt x="3500" y="1232"/>
                  </a:lnTo>
                  <a:cubicBezTo>
                    <a:pt x="3386" y="732"/>
                    <a:pt x="3773" y="435"/>
                    <a:pt x="4151" y="435"/>
                  </a:cubicBezTo>
                  <a:close/>
                  <a:moveTo>
                    <a:pt x="7854" y="2749"/>
                  </a:moveTo>
                  <a:cubicBezTo>
                    <a:pt x="8117" y="2749"/>
                    <a:pt x="8351" y="2930"/>
                    <a:pt x="8394" y="3208"/>
                  </a:cubicBezTo>
                  <a:lnTo>
                    <a:pt x="9787" y="10769"/>
                  </a:lnTo>
                  <a:cubicBezTo>
                    <a:pt x="9835" y="11066"/>
                    <a:pt x="9644" y="11340"/>
                    <a:pt x="9346" y="11400"/>
                  </a:cubicBezTo>
                  <a:lnTo>
                    <a:pt x="3084" y="12543"/>
                  </a:lnTo>
                  <a:cubicBezTo>
                    <a:pt x="3049" y="12550"/>
                    <a:pt x="3014" y="12553"/>
                    <a:pt x="2979" y="12553"/>
                  </a:cubicBezTo>
                  <a:cubicBezTo>
                    <a:pt x="2722" y="12553"/>
                    <a:pt x="2493" y="12365"/>
                    <a:pt x="2441" y="12102"/>
                  </a:cubicBezTo>
                  <a:lnTo>
                    <a:pt x="1060" y="4530"/>
                  </a:lnTo>
                  <a:cubicBezTo>
                    <a:pt x="1012" y="4232"/>
                    <a:pt x="1203" y="3958"/>
                    <a:pt x="1512" y="3899"/>
                  </a:cubicBezTo>
                  <a:lnTo>
                    <a:pt x="2250" y="3768"/>
                  </a:lnTo>
                  <a:cubicBezTo>
                    <a:pt x="2292" y="3977"/>
                    <a:pt x="2472" y="4122"/>
                    <a:pt x="2676" y="4122"/>
                  </a:cubicBezTo>
                  <a:cubicBezTo>
                    <a:pt x="2704" y="4122"/>
                    <a:pt x="2733" y="4119"/>
                    <a:pt x="2762" y="4113"/>
                  </a:cubicBezTo>
                  <a:lnTo>
                    <a:pt x="6668" y="3399"/>
                  </a:lnTo>
                  <a:cubicBezTo>
                    <a:pt x="6906" y="3363"/>
                    <a:pt x="7060" y="3125"/>
                    <a:pt x="7025" y="2899"/>
                  </a:cubicBezTo>
                  <a:lnTo>
                    <a:pt x="7763" y="2756"/>
                  </a:lnTo>
                  <a:cubicBezTo>
                    <a:pt x="7793" y="2751"/>
                    <a:pt x="7824" y="2749"/>
                    <a:pt x="7854" y="2749"/>
                  </a:cubicBezTo>
                  <a:close/>
                  <a:moveTo>
                    <a:pt x="4133" y="0"/>
                  </a:moveTo>
                  <a:cubicBezTo>
                    <a:pt x="4070" y="0"/>
                    <a:pt x="4005" y="6"/>
                    <a:pt x="3941" y="17"/>
                  </a:cubicBezTo>
                  <a:cubicBezTo>
                    <a:pt x="3346" y="136"/>
                    <a:pt x="2953" y="708"/>
                    <a:pt x="3072" y="1303"/>
                  </a:cubicBezTo>
                  <a:cubicBezTo>
                    <a:pt x="3108" y="1482"/>
                    <a:pt x="3179" y="1637"/>
                    <a:pt x="3286" y="1779"/>
                  </a:cubicBezTo>
                  <a:lnTo>
                    <a:pt x="2512" y="1934"/>
                  </a:lnTo>
                  <a:cubicBezTo>
                    <a:pt x="2191" y="1994"/>
                    <a:pt x="1988" y="2291"/>
                    <a:pt x="2036" y="2613"/>
                  </a:cubicBezTo>
                  <a:lnTo>
                    <a:pt x="2096" y="2899"/>
                  </a:lnTo>
                  <a:lnTo>
                    <a:pt x="798" y="3125"/>
                  </a:lnTo>
                  <a:cubicBezTo>
                    <a:pt x="322" y="3208"/>
                    <a:pt x="0" y="3673"/>
                    <a:pt x="83" y="4149"/>
                  </a:cubicBezTo>
                  <a:lnTo>
                    <a:pt x="1667" y="12781"/>
                  </a:lnTo>
                  <a:cubicBezTo>
                    <a:pt x="1741" y="13217"/>
                    <a:pt x="2120" y="13520"/>
                    <a:pt x="2548" y="13520"/>
                  </a:cubicBezTo>
                  <a:cubicBezTo>
                    <a:pt x="2599" y="13520"/>
                    <a:pt x="2651" y="13516"/>
                    <a:pt x="2703" y="13507"/>
                  </a:cubicBezTo>
                  <a:lnTo>
                    <a:pt x="10037" y="12162"/>
                  </a:lnTo>
                  <a:cubicBezTo>
                    <a:pt x="10525" y="12066"/>
                    <a:pt x="10847" y="11602"/>
                    <a:pt x="10763" y="11126"/>
                  </a:cubicBezTo>
                  <a:lnTo>
                    <a:pt x="9180" y="2494"/>
                  </a:lnTo>
                  <a:cubicBezTo>
                    <a:pt x="9106" y="2064"/>
                    <a:pt x="8737" y="1763"/>
                    <a:pt x="8316" y="1763"/>
                  </a:cubicBezTo>
                  <a:cubicBezTo>
                    <a:pt x="8259" y="1763"/>
                    <a:pt x="8202" y="1768"/>
                    <a:pt x="8144" y="1779"/>
                  </a:cubicBezTo>
                  <a:lnTo>
                    <a:pt x="6858" y="2018"/>
                  </a:lnTo>
                  <a:lnTo>
                    <a:pt x="6810" y="1744"/>
                  </a:lnTo>
                  <a:cubicBezTo>
                    <a:pt x="6758" y="1458"/>
                    <a:pt x="6508" y="1258"/>
                    <a:pt x="6228" y="1258"/>
                  </a:cubicBezTo>
                  <a:cubicBezTo>
                    <a:pt x="6192" y="1258"/>
                    <a:pt x="6156" y="1261"/>
                    <a:pt x="6120" y="1268"/>
                  </a:cubicBezTo>
                  <a:lnTo>
                    <a:pt x="5179" y="1434"/>
                  </a:lnTo>
                  <a:cubicBezTo>
                    <a:pt x="5227" y="1268"/>
                    <a:pt x="5239" y="1089"/>
                    <a:pt x="5215" y="922"/>
                  </a:cubicBezTo>
                  <a:cubicBezTo>
                    <a:pt x="5119" y="381"/>
                    <a:pt x="4655" y="0"/>
                    <a:pt x="413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9" name="Google Shape;2539;p13"/>
            <p:cNvSpPr/>
            <p:nvPr/>
          </p:nvSpPr>
          <p:spPr>
            <a:xfrm>
              <a:off x="5244414" y="255566"/>
              <a:ext cx="60059" cy="49898"/>
            </a:xfrm>
            <a:custGeom>
              <a:rect b="b" l="l" r="r" t="t"/>
              <a:pathLst>
                <a:path extrusionOk="0" h="1547" w="1862">
                  <a:moveTo>
                    <a:pt x="1015" y="1"/>
                  </a:moveTo>
                  <a:cubicBezTo>
                    <a:pt x="967" y="1"/>
                    <a:pt x="919" y="5"/>
                    <a:pt x="870" y="15"/>
                  </a:cubicBezTo>
                  <a:cubicBezTo>
                    <a:pt x="191" y="134"/>
                    <a:pt x="1" y="1015"/>
                    <a:pt x="560" y="1408"/>
                  </a:cubicBezTo>
                  <a:cubicBezTo>
                    <a:pt x="700" y="1504"/>
                    <a:pt x="851" y="1547"/>
                    <a:pt x="998" y="1547"/>
                  </a:cubicBezTo>
                  <a:cubicBezTo>
                    <a:pt x="1451" y="1547"/>
                    <a:pt x="1862" y="1138"/>
                    <a:pt x="1763" y="634"/>
                  </a:cubicBezTo>
                  <a:cubicBezTo>
                    <a:pt x="1689" y="266"/>
                    <a:pt x="1375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0" name="Google Shape;2540;p13"/>
            <p:cNvSpPr/>
            <p:nvPr/>
          </p:nvSpPr>
          <p:spPr>
            <a:xfrm>
              <a:off x="5312052" y="241148"/>
              <a:ext cx="124117" cy="43673"/>
            </a:xfrm>
            <a:custGeom>
              <a:rect b="b" l="l" r="r" t="t"/>
              <a:pathLst>
                <a:path extrusionOk="0" h="1354" w="3848">
                  <a:moveTo>
                    <a:pt x="3239" y="0"/>
                  </a:moveTo>
                  <a:cubicBezTo>
                    <a:pt x="3208" y="0"/>
                    <a:pt x="3176" y="3"/>
                    <a:pt x="3143" y="10"/>
                  </a:cubicBezTo>
                  <a:lnTo>
                    <a:pt x="3155" y="10"/>
                  </a:lnTo>
                  <a:lnTo>
                    <a:pt x="559" y="486"/>
                  </a:lnTo>
                  <a:cubicBezTo>
                    <a:pt x="0" y="553"/>
                    <a:pt x="102" y="1354"/>
                    <a:pt x="609" y="1354"/>
                  </a:cubicBezTo>
                  <a:cubicBezTo>
                    <a:pt x="642" y="1354"/>
                    <a:pt x="677" y="1350"/>
                    <a:pt x="714" y="1343"/>
                  </a:cubicBezTo>
                  <a:lnTo>
                    <a:pt x="3309" y="867"/>
                  </a:lnTo>
                  <a:cubicBezTo>
                    <a:pt x="3847" y="766"/>
                    <a:pt x="3731" y="0"/>
                    <a:pt x="323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1" name="Google Shape;2541;p13"/>
            <p:cNvSpPr/>
            <p:nvPr/>
          </p:nvSpPr>
          <p:spPr>
            <a:xfrm>
              <a:off x="5257090" y="325172"/>
              <a:ext cx="59769" cy="49866"/>
            </a:xfrm>
            <a:custGeom>
              <a:rect b="b" l="l" r="r" t="t"/>
              <a:pathLst>
                <a:path extrusionOk="0" h="1546" w="1853">
                  <a:moveTo>
                    <a:pt x="1003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3" y="1545"/>
                    <a:pt x="1000" y="1545"/>
                  </a:cubicBezTo>
                  <a:cubicBezTo>
                    <a:pt x="1449" y="1545"/>
                    <a:pt x="1853" y="1142"/>
                    <a:pt x="1763" y="631"/>
                  </a:cubicBezTo>
                  <a:cubicBezTo>
                    <a:pt x="1699" y="259"/>
                    <a:pt x="1369" y="1"/>
                    <a:pt x="100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2" name="Google Shape;2542;p13"/>
            <p:cNvSpPr/>
            <p:nvPr/>
          </p:nvSpPr>
          <p:spPr>
            <a:xfrm>
              <a:off x="5326599" y="310528"/>
              <a:ext cx="121408" cy="43512"/>
            </a:xfrm>
            <a:custGeom>
              <a:rect b="b" l="l" r="r" t="t"/>
              <a:pathLst>
                <a:path extrusionOk="0" h="1349" w="3764">
                  <a:moveTo>
                    <a:pt x="3133" y="0"/>
                  </a:moveTo>
                  <a:cubicBezTo>
                    <a:pt x="3121" y="0"/>
                    <a:pt x="3109" y="1"/>
                    <a:pt x="3096" y="2"/>
                  </a:cubicBezTo>
                  <a:lnTo>
                    <a:pt x="501" y="478"/>
                  </a:lnTo>
                  <a:cubicBezTo>
                    <a:pt x="1" y="618"/>
                    <a:pt x="126" y="1348"/>
                    <a:pt x="620" y="1348"/>
                  </a:cubicBezTo>
                  <a:cubicBezTo>
                    <a:pt x="632" y="1348"/>
                    <a:pt x="644" y="1348"/>
                    <a:pt x="656" y="1347"/>
                  </a:cubicBezTo>
                  <a:lnTo>
                    <a:pt x="3251" y="871"/>
                  </a:lnTo>
                  <a:cubicBezTo>
                    <a:pt x="3763" y="731"/>
                    <a:pt x="3638" y="0"/>
                    <a:pt x="313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3" name="Google Shape;2543;p13"/>
            <p:cNvSpPr/>
            <p:nvPr/>
          </p:nvSpPr>
          <p:spPr>
            <a:xfrm>
              <a:off x="5270540" y="399294"/>
              <a:ext cx="60059" cy="50189"/>
            </a:xfrm>
            <a:custGeom>
              <a:rect b="b" l="l" r="r" t="t"/>
              <a:pathLst>
                <a:path extrusionOk="0" h="1556" w="1862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0" y="1012"/>
                    <a:pt x="572" y="1417"/>
                  </a:cubicBezTo>
                  <a:cubicBezTo>
                    <a:pt x="709" y="1513"/>
                    <a:pt x="857" y="1556"/>
                    <a:pt x="1002" y="1556"/>
                  </a:cubicBezTo>
                  <a:cubicBezTo>
                    <a:pt x="1451" y="1556"/>
                    <a:pt x="1862" y="1147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4" name="Google Shape;2544;p13"/>
            <p:cNvSpPr/>
            <p:nvPr/>
          </p:nvSpPr>
          <p:spPr>
            <a:xfrm>
              <a:off x="5339501" y="384586"/>
              <a:ext cx="122440" cy="44028"/>
            </a:xfrm>
            <a:custGeom>
              <a:rect b="b" l="l" r="r" t="t"/>
              <a:pathLst>
                <a:path extrusionOk="0" h="1365" w="3796">
                  <a:moveTo>
                    <a:pt x="3172" y="0"/>
                  </a:moveTo>
                  <a:cubicBezTo>
                    <a:pt x="3153" y="0"/>
                    <a:pt x="3133" y="1"/>
                    <a:pt x="3113" y="4"/>
                  </a:cubicBezTo>
                  <a:lnTo>
                    <a:pt x="518" y="480"/>
                  </a:lnTo>
                  <a:cubicBezTo>
                    <a:pt x="1" y="606"/>
                    <a:pt x="115" y="1364"/>
                    <a:pt x="626" y="1364"/>
                  </a:cubicBezTo>
                  <a:cubicBezTo>
                    <a:pt x="645" y="1364"/>
                    <a:pt x="664" y="1363"/>
                    <a:pt x="684" y="1361"/>
                  </a:cubicBezTo>
                  <a:lnTo>
                    <a:pt x="3268" y="885"/>
                  </a:lnTo>
                  <a:cubicBezTo>
                    <a:pt x="3796" y="747"/>
                    <a:pt x="3682" y="0"/>
                    <a:pt x="317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5" name="Google Shape;2545;p13"/>
            <p:cNvSpPr/>
            <p:nvPr/>
          </p:nvSpPr>
          <p:spPr>
            <a:xfrm>
              <a:off x="5212933" y="708039"/>
              <a:ext cx="250815" cy="224688"/>
            </a:xfrm>
            <a:custGeom>
              <a:rect b="b" l="l" r="r" t="t"/>
              <a:pathLst>
                <a:path extrusionOk="0" h="6966" w="7776">
                  <a:moveTo>
                    <a:pt x="3943" y="1"/>
                  </a:moveTo>
                  <a:cubicBezTo>
                    <a:pt x="2906" y="1"/>
                    <a:pt x="1888" y="469"/>
                    <a:pt x="1227" y="1346"/>
                  </a:cubicBezTo>
                  <a:lnTo>
                    <a:pt x="6966" y="4977"/>
                  </a:lnTo>
                  <a:cubicBezTo>
                    <a:pt x="7775" y="3406"/>
                    <a:pt x="7251" y="1477"/>
                    <a:pt x="5763" y="525"/>
                  </a:cubicBezTo>
                  <a:cubicBezTo>
                    <a:pt x="5199" y="171"/>
                    <a:pt x="4568" y="1"/>
                    <a:pt x="3943" y="1"/>
                  </a:cubicBezTo>
                  <a:close/>
                  <a:moveTo>
                    <a:pt x="822" y="2001"/>
                  </a:moveTo>
                  <a:cubicBezTo>
                    <a:pt x="1" y="3561"/>
                    <a:pt x="524" y="5489"/>
                    <a:pt x="2025" y="6442"/>
                  </a:cubicBezTo>
                  <a:cubicBezTo>
                    <a:pt x="2584" y="6796"/>
                    <a:pt x="3211" y="6966"/>
                    <a:pt x="3833" y="6966"/>
                  </a:cubicBezTo>
                  <a:cubicBezTo>
                    <a:pt x="4864" y="6966"/>
                    <a:pt x="5880" y="6497"/>
                    <a:pt x="6549" y="5620"/>
                  </a:cubicBezTo>
                  <a:lnTo>
                    <a:pt x="822" y="200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6" name="Google Shape;2546;p13"/>
            <p:cNvSpPr/>
            <p:nvPr/>
          </p:nvSpPr>
          <p:spPr>
            <a:xfrm>
              <a:off x="5682211" y="226472"/>
              <a:ext cx="196304" cy="181918"/>
            </a:xfrm>
            <a:custGeom>
              <a:rect b="b" l="l" r="r" t="t"/>
              <a:pathLst>
                <a:path extrusionOk="0" h="5640" w="6086">
                  <a:moveTo>
                    <a:pt x="3609" y="0"/>
                  </a:moveTo>
                  <a:lnTo>
                    <a:pt x="1215" y="1631"/>
                  </a:lnTo>
                  <a:cubicBezTo>
                    <a:pt x="251" y="2286"/>
                    <a:pt x="1" y="3596"/>
                    <a:pt x="656" y="4560"/>
                  </a:cubicBezTo>
                  <a:lnTo>
                    <a:pt x="763" y="4715"/>
                  </a:lnTo>
                  <a:cubicBezTo>
                    <a:pt x="1171" y="5316"/>
                    <a:pt x="1834" y="5640"/>
                    <a:pt x="2508" y="5640"/>
                  </a:cubicBezTo>
                  <a:cubicBezTo>
                    <a:pt x="2916" y="5640"/>
                    <a:pt x="3329" y="5521"/>
                    <a:pt x="3692" y="5275"/>
                  </a:cubicBezTo>
                  <a:lnTo>
                    <a:pt x="6085" y="3644"/>
                  </a:lnTo>
                  <a:lnTo>
                    <a:pt x="3609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7" name="Google Shape;2547;p13"/>
            <p:cNvSpPr/>
            <p:nvPr/>
          </p:nvSpPr>
          <p:spPr>
            <a:xfrm>
              <a:off x="5814714" y="151317"/>
              <a:ext cx="196272" cy="181950"/>
            </a:xfrm>
            <a:custGeom>
              <a:rect b="b" l="l" r="r" t="t"/>
              <a:pathLst>
                <a:path extrusionOk="0" h="5641" w="6085">
                  <a:moveTo>
                    <a:pt x="3580" y="1"/>
                  </a:moveTo>
                  <a:cubicBezTo>
                    <a:pt x="3174" y="1"/>
                    <a:pt x="2765" y="119"/>
                    <a:pt x="2406" y="366"/>
                  </a:cubicBezTo>
                  <a:lnTo>
                    <a:pt x="1" y="1985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5" y="3354"/>
                    <a:pt x="6085" y="2044"/>
                    <a:pt x="5430" y="1080"/>
                  </a:cubicBezTo>
                  <a:lnTo>
                    <a:pt x="5323" y="925"/>
                  </a:lnTo>
                  <a:cubicBezTo>
                    <a:pt x="4915" y="324"/>
                    <a:pt x="4252" y="1"/>
                    <a:pt x="3580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8" name="Google Shape;2548;p13"/>
            <p:cNvSpPr/>
            <p:nvPr/>
          </p:nvSpPr>
          <p:spPr>
            <a:xfrm>
              <a:off x="5624636" y="602242"/>
              <a:ext cx="346032" cy="344032"/>
            </a:xfrm>
            <a:custGeom>
              <a:rect b="b" l="l" r="r" t="t"/>
              <a:pathLst>
                <a:path extrusionOk="0" h="10666" w="10728">
                  <a:moveTo>
                    <a:pt x="5007" y="1"/>
                  </a:moveTo>
                  <a:cubicBezTo>
                    <a:pt x="4823" y="1"/>
                    <a:pt x="4677" y="136"/>
                    <a:pt x="4655" y="328"/>
                  </a:cubicBezTo>
                  <a:lnTo>
                    <a:pt x="4191" y="3805"/>
                  </a:lnTo>
                  <a:lnTo>
                    <a:pt x="714" y="3340"/>
                  </a:lnTo>
                  <a:cubicBezTo>
                    <a:pt x="699" y="3338"/>
                    <a:pt x="683" y="3338"/>
                    <a:pt x="668" y="3338"/>
                  </a:cubicBezTo>
                  <a:cubicBezTo>
                    <a:pt x="475" y="3338"/>
                    <a:pt x="320" y="3474"/>
                    <a:pt x="298" y="3662"/>
                  </a:cubicBezTo>
                  <a:lnTo>
                    <a:pt x="36" y="5638"/>
                  </a:lnTo>
                  <a:cubicBezTo>
                    <a:pt x="0" y="5840"/>
                    <a:pt x="143" y="6031"/>
                    <a:pt x="357" y="6055"/>
                  </a:cubicBezTo>
                  <a:lnTo>
                    <a:pt x="357" y="6043"/>
                  </a:lnTo>
                  <a:lnTo>
                    <a:pt x="3834" y="6507"/>
                  </a:lnTo>
                  <a:lnTo>
                    <a:pt x="3370" y="9984"/>
                  </a:lnTo>
                  <a:cubicBezTo>
                    <a:pt x="3346" y="10186"/>
                    <a:pt x="3489" y="10377"/>
                    <a:pt x="3691" y="10401"/>
                  </a:cubicBezTo>
                  <a:lnTo>
                    <a:pt x="5667" y="10663"/>
                  </a:lnTo>
                  <a:cubicBezTo>
                    <a:pt x="5682" y="10664"/>
                    <a:pt x="5697" y="10665"/>
                    <a:pt x="5712" y="10665"/>
                  </a:cubicBezTo>
                  <a:cubicBezTo>
                    <a:pt x="5897" y="10665"/>
                    <a:pt x="6062" y="10529"/>
                    <a:pt x="6084" y="10341"/>
                  </a:cubicBezTo>
                  <a:lnTo>
                    <a:pt x="6548" y="6864"/>
                  </a:lnTo>
                  <a:lnTo>
                    <a:pt x="10025" y="7329"/>
                  </a:lnTo>
                  <a:cubicBezTo>
                    <a:pt x="10040" y="7331"/>
                    <a:pt x="10055" y="7331"/>
                    <a:pt x="10069" y="7331"/>
                  </a:cubicBezTo>
                  <a:cubicBezTo>
                    <a:pt x="10254" y="7331"/>
                    <a:pt x="10420" y="7195"/>
                    <a:pt x="10442" y="7007"/>
                  </a:cubicBezTo>
                  <a:lnTo>
                    <a:pt x="10704" y="5031"/>
                  </a:lnTo>
                  <a:cubicBezTo>
                    <a:pt x="10728" y="4828"/>
                    <a:pt x="10585" y="4638"/>
                    <a:pt x="10382" y="4614"/>
                  </a:cubicBezTo>
                  <a:lnTo>
                    <a:pt x="6894" y="4150"/>
                  </a:lnTo>
                  <a:lnTo>
                    <a:pt x="7358" y="673"/>
                  </a:lnTo>
                  <a:cubicBezTo>
                    <a:pt x="7382" y="471"/>
                    <a:pt x="7239" y="280"/>
                    <a:pt x="7037" y="256"/>
                  </a:cubicBezTo>
                  <a:lnTo>
                    <a:pt x="5072" y="6"/>
                  </a:lnTo>
                  <a:cubicBezTo>
                    <a:pt x="5050" y="3"/>
                    <a:pt x="5028" y="1"/>
                    <a:pt x="500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9" name="Google Shape;2549;p13"/>
            <p:cNvSpPr/>
            <p:nvPr/>
          </p:nvSpPr>
          <p:spPr>
            <a:xfrm>
              <a:off x="5182226" y="1123290"/>
              <a:ext cx="349870" cy="436217"/>
            </a:xfrm>
            <a:custGeom>
              <a:rect b="b" l="l" r="r" t="t"/>
              <a:pathLst>
                <a:path extrusionOk="0" h="13524" w="10847">
                  <a:moveTo>
                    <a:pt x="4147" y="429"/>
                  </a:moveTo>
                  <a:cubicBezTo>
                    <a:pt x="4437" y="429"/>
                    <a:pt x="4723" y="604"/>
                    <a:pt x="4774" y="997"/>
                  </a:cubicBezTo>
                  <a:cubicBezTo>
                    <a:pt x="4810" y="1188"/>
                    <a:pt x="4751" y="1390"/>
                    <a:pt x="4632" y="1533"/>
                  </a:cubicBezTo>
                  <a:lnTo>
                    <a:pt x="3834" y="1688"/>
                  </a:lnTo>
                  <a:cubicBezTo>
                    <a:pt x="3667" y="1593"/>
                    <a:pt x="3548" y="1426"/>
                    <a:pt x="3512" y="1224"/>
                  </a:cubicBezTo>
                  <a:lnTo>
                    <a:pt x="3500" y="1224"/>
                  </a:lnTo>
                  <a:cubicBezTo>
                    <a:pt x="3386" y="725"/>
                    <a:pt x="3770" y="429"/>
                    <a:pt x="4147" y="429"/>
                  </a:cubicBezTo>
                  <a:close/>
                  <a:moveTo>
                    <a:pt x="7867" y="2749"/>
                  </a:moveTo>
                  <a:cubicBezTo>
                    <a:pt x="8125" y="2749"/>
                    <a:pt x="8352" y="2938"/>
                    <a:pt x="8394" y="3200"/>
                  </a:cubicBezTo>
                  <a:lnTo>
                    <a:pt x="9787" y="10761"/>
                  </a:lnTo>
                  <a:cubicBezTo>
                    <a:pt x="9835" y="11058"/>
                    <a:pt x="9644" y="11344"/>
                    <a:pt x="9346" y="11392"/>
                  </a:cubicBezTo>
                  <a:lnTo>
                    <a:pt x="3084" y="12535"/>
                  </a:lnTo>
                  <a:cubicBezTo>
                    <a:pt x="3049" y="12542"/>
                    <a:pt x="3014" y="12545"/>
                    <a:pt x="2979" y="12545"/>
                  </a:cubicBezTo>
                  <a:cubicBezTo>
                    <a:pt x="2722" y="12545"/>
                    <a:pt x="2493" y="12357"/>
                    <a:pt x="2441" y="12094"/>
                  </a:cubicBezTo>
                  <a:lnTo>
                    <a:pt x="1060" y="4534"/>
                  </a:lnTo>
                  <a:cubicBezTo>
                    <a:pt x="1012" y="4236"/>
                    <a:pt x="1203" y="3950"/>
                    <a:pt x="1512" y="3903"/>
                  </a:cubicBezTo>
                  <a:lnTo>
                    <a:pt x="2250" y="3760"/>
                  </a:lnTo>
                  <a:cubicBezTo>
                    <a:pt x="2293" y="3975"/>
                    <a:pt x="2482" y="4122"/>
                    <a:pt x="2694" y="4122"/>
                  </a:cubicBezTo>
                  <a:cubicBezTo>
                    <a:pt x="2717" y="4122"/>
                    <a:pt x="2739" y="4120"/>
                    <a:pt x="2762" y="4117"/>
                  </a:cubicBezTo>
                  <a:lnTo>
                    <a:pt x="6668" y="3402"/>
                  </a:lnTo>
                  <a:cubicBezTo>
                    <a:pt x="6906" y="3355"/>
                    <a:pt x="7060" y="3129"/>
                    <a:pt x="7025" y="2890"/>
                  </a:cubicBezTo>
                  <a:lnTo>
                    <a:pt x="7763" y="2760"/>
                  </a:lnTo>
                  <a:cubicBezTo>
                    <a:pt x="7798" y="2752"/>
                    <a:pt x="7833" y="2749"/>
                    <a:pt x="7867" y="2749"/>
                  </a:cubicBezTo>
                  <a:close/>
                  <a:moveTo>
                    <a:pt x="4150" y="0"/>
                  </a:moveTo>
                  <a:cubicBezTo>
                    <a:pt x="4081" y="0"/>
                    <a:pt x="4011" y="7"/>
                    <a:pt x="3941" y="21"/>
                  </a:cubicBezTo>
                  <a:cubicBezTo>
                    <a:pt x="3346" y="128"/>
                    <a:pt x="2953" y="700"/>
                    <a:pt x="3072" y="1307"/>
                  </a:cubicBezTo>
                  <a:cubicBezTo>
                    <a:pt x="3108" y="1474"/>
                    <a:pt x="3179" y="1640"/>
                    <a:pt x="3286" y="1783"/>
                  </a:cubicBezTo>
                  <a:lnTo>
                    <a:pt x="2512" y="1926"/>
                  </a:lnTo>
                  <a:cubicBezTo>
                    <a:pt x="2191" y="1986"/>
                    <a:pt x="1988" y="2295"/>
                    <a:pt x="2036" y="2617"/>
                  </a:cubicBezTo>
                  <a:lnTo>
                    <a:pt x="2096" y="2890"/>
                  </a:lnTo>
                  <a:lnTo>
                    <a:pt x="798" y="3129"/>
                  </a:lnTo>
                  <a:cubicBezTo>
                    <a:pt x="322" y="3212"/>
                    <a:pt x="0" y="3676"/>
                    <a:pt x="83" y="4164"/>
                  </a:cubicBezTo>
                  <a:lnTo>
                    <a:pt x="1667" y="12785"/>
                  </a:lnTo>
                  <a:cubicBezTo>
                    <a:pt x="1741" y="13221"/>
                    <a:pt x="2120" y="13524"/>
                    <a:pt x="2548" y="13524"/>
                  </a:cubicBezTo>
                  <a:cubicBezTo>
                    <a:pt x="2599" y="13524"/>
                    <a:pt x="2651" y="13520"/>
                    <a:pt x="2703" y="13511"/>
                  </a:cubicBezTo>
                  <a:lnTo>
                    <a:pt x="10049" y="12165"/>
                  </a:lnTo>
                  <a:cubicBezTo>
                    <a:pt x="10525" y="12082"/>
                    <a:pt x="10847" y="11618"/>
                    <a:pt x="10763" y="11130"/>
                  </a:cubicBezTo>
                  <a:lnTo>
                    <a:pt x="9192" y="2498"/>
                  </a:lnTo>
                  <a:cubicBezTo>
                    <a:pt x="9108" y="2067"/>
                    <a:pt x="8737" y="1766"/>
                    <a:pt x="8316" y="1766"/>
                  </a:cubicBezTo>
                  <a:cubicBezTo>
                    <a:pt x="8259" y="1766"/>
                    <a:pt x="8202" y="1772"/>
                    <a:pt x="8144" y="1783"/>
                  </a:cubicBezTo>
                  <a:lnTo>
                    <a:pt x="6858" y="2009"/>
                  </a:lnTo>
                  <a:lnTo>
                    <a:pt x="6810" y="1736"/>
                  </a:lnTo>
                  <a:cubicBezTo>
                    <a:pt x="6757" y="1446"/>
                    <a:pt x="6499" y="1252"/>
                    <a:pt x="6214" y="1252"/>
                  </a:cubicBezTo>
                  <a:cubicBezTo>
                    <a:pt x="6183" y="1252"/>
                    <a:pt x="6151" y="1255"/>
                    <a:pt x="6120" y="1259"/>
                  </a:cubicBezTo>
                  <a:lnTo>
                    <a:pt x="5179" y="1438"/>
                  </a:lnTo>
                  <a:cubicBezTo>
                    <a:pt x="5227" y="1259"/>
                    <a:pt x="5239" y="1081"/>
                    <a:pt x="5215" y="914"/>
                  </a:cubicBezTo>
                  <a:cubicBezTo>
                    <a:pt x="5120" y="378"/>
                    <a:pt x="4665" y="0"/>
                    <a:pt x="415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0" name="Google Shape;2550;p13"/>
            <p:cNvSpPr/>
            <p:nvPr/>
          </p:nvSpPr>
          <p:spPr>
            <a:xfrm>
              <a:off x="5244414" y="1280275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9" y="1"/>
                    <a:pt x="915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2" y="1502"/>
                    <a:pt x="854" y="1545"/>
                    <a:pt x="1002" y="1545"/>
                  </a:cubicBezTo>
                  <a:cubicBezTo>
                    <a:pt x="1454" y="1545"/>
                    <a:pt x="1862" y="1142"/>
                    <a:pt x="1763" y="631"/>
                  </a:cubicBezTo>
                  <a:cubicBezTo>
                    <a:pt x="1689" y="259"/>
                    <a:pt x="1367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1" name="Google Shape;2551;p13"/>
            <p:cNvSpPr/>
            <p:nvPr/>
          </p:nvSpPr>
          <p:spPr>
            <a:xfrm>
              <a:off x="5311504" y="1265631"/>
              <a:ext cx="125182" cy="43931"/>
            </a:xfrm>
            <a:custGeom>
              <a:rect b="b" l="l" r="r" t="t"/>
              <a:pathLst>
                <a:path extrusionOk="0" h="1362" w="3881">
                  <a:moveTo>
                    <a:pt x="3274" y="0"/>
                  </a:moveTo>
                  <a:cubicBezTo>
                    <a:pt x="3238" y="0"/>
                    <a:pt x="3200" y="5"/>
                    <a:pt x="3160" y="13"/>
                  </a:cubicBezTo>
                  <a:lnTo>
                    <a:pt x="3172" y="13"/>
                  </a:lnTo>
                  <a:lnTo>
                    <a:pt x="576" y="490"/>
                  </a:lnTo>
                  <a:cubicBezTo>
                    <a:pt x="0" y="545"/>
                    <a:pt x="104" y="1362"/>
                    <a:pt x="609" y="1362"/>
                  </a:cubicBezTo>
                  <a:cubicBezTo>
                    <a:pt x="647" y="1362"/>
                    <a:pt x="688" y="1357"/>
                    <a:pt x="731" y="1347"/>
                  </a:cubicBezTo>
                  <a:lnTo>
                    <a:pt x="3314" y="871"/>
                  </a:lnTo>
                  <a:cubicBezTo>
                    <a:pt x="3881" y="793"/>
                    <a:pt x="3774" y="0"/>
                    <a:pt x="327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2" name="Google Shape;2552;p13"/>
            <p:cNvSpPr/>
            <p:nvPr/>
          </p:nvSpPr>
          <p:spPr>
            <a:xfrm>
              <a:off x="5257090" y="1349784"/>
              <a:ext cx="59769" cy="49866"/>
            </a:xfrm>
            <a:custGeom>
              <a:rect b="b" l="l" r="r" t="t"/>
              <a:pathLst>
                <a:path extrusionOk="0" h="1546" w="1853">
                  <a:moveTo>
                    <a:pt x="1002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2" y="1502"/>
                    <a:pt x="854" y="1545"/>
                    <a:pt x="1001" y="1545"/>
                  </a:cubicBezTo>
                  <a:cubicBezTo>
                    <a:pt x="1450" y="1545"/>
                    <a:pt x="1852" y="1145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3" name="Google Shape;2553;p13"/>
            <p:cNvSpPr/>
            <p:nvPr/>
          </p:nvSpPr>
          <p:spPr>
            <a:xfrm>
              <a:off x="5326728" y="1335140"/>
              <a:ext cx="121279" cy="43544"/>
            </a:xfrm>
            <a:custGeom>
              <a:rect b="b" l="l" r="r" t="t"/>
              <a:pathLst>
                <a:path extrusionOk="0" h="1350" w="3760">
                  <a:moveTo>
                    <a:pt x="3129" y="0"/>
                  </a:moveTo>
                  <a:cubicBezTo>
                    <a:pt x="3117" y="0"/>
                    <a:pt x="3105" y="1"/>
                    <a:pt x="3092" y="2"/>
                  </a:cubicBezTo>
                  <a:lnTo>
                    <a:pt x="497" y="478"/>
                  </a:lnTo>
                  <a:cubicBezTo>
                    <a:pt x="0" y="628"/>
                    <a:pt x="120" y="1349"/>
                    <a:pt x="605" y="1349"/>
                  </a:cubicBezTo>
                  <a:cubicBezTo>
                    <a:pt x="620" y="1349"/>
                    <a:pt x="636" y="1348"/>
                    <a:pt x="652" y="1347"/>
                  </a:cubicBezTo>
                  <a:lnTo>
                    <a:pt x="3247" y="883"/>
                  </a:lnTo>
                  <a:cubicBezTo>
                    <a:pt x="3759" y="731"/>
                    <a:pt x="3634" y="0"/>
                    <a:pt x="312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4" name="Google Shape;2554;p13"/>
            <p:cNvSpPr/>
            <p:nvPr/>
          </p:nvSpPr>
          <p:spPr>
            <a:xfrm>
              <a:off x="5270540" y="1424293"/>
              <a:ext cx="60059" cy="49834"/>
            </a:xfrm>
            <a:custGeom>
              <a:rect b="b" l="l" r="r" t="t"/>
              <a:pathLst>
                <a:path extrusionOk="0" h="1545" w="1862">
                  <a:moveTo>
                    <a:pt x="1002" y="0"/>
                  </a:moveTo>
                  <a:cubicBezTo>
                    <a:pt x="959" y="0"/>
                    <a:pt x="914" y="4"/>
                    <a:pt x="870" y="12"/>
                  </a:cubicBezTo>
                  <a:cubicBezTo>
                    <a:pt x="191" y="131"/>
                    <a:pt x="0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0"/>
                    <a:pt x="100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5" name="Google Shape;2555;p13"/>
            <p:cNvSpPr/>
            <p:nvPr/>
          </p:nvSpPr>
          <p:spPr>
            <a:xfrm>
              <a:off x="5339792" y="1409585"/>
              <a:ext cx="121795" cy="43577"/>
            </a:xfrm>
            <a:custGeom>
              <a:rect b="b" l="l" r="r" t="t"/>
              <a:pathLst>
                <a:path extrusionOk="0" h="1351" w="3776">
                  <a:moveTo>
                    <a:pt x="3162" y="0"/>
                  </a:moveTo>
                  <a:cubicBezTo>
                    <a:pt x="3143" y="0"/>
                    <a:pt x="3124" y="1"/>
                    <a:pt x="3104" y="3"/>
                  </a:cubicBezTo>
                  <a:lnTo>
                    <a:pt x="509" y="468"/>
                  </a:lnTo>
                  <a:cubicBezTo>
                    <a:pt x="0" y="606"/>
                    <a:pt x="120" y="1351"/>
                    <a:pt x="628" y="1351"/>
                  </a:cubicBezTo>
                  <a:cubicBezTo>
                    <a:pt x="643" y="1351"/>
                    <a:pt x="659" y="1350"/>
                    <a:pt x="675" y="1349"/>
                  </a:cubicBezTo>
                  <a:lnTo>
                    <a:pt x="3259" y="872"/>
                  </a:lnTo>
                  <a:cubicBezTo>
                    <a:pt x="3775" y="735"/>
                    <a:pt x="3661" y="0"/>
                    <a:pt x="316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6" name="Google Shape;2556;p13"/>
            <p:cNvSpPr/>
            <p:nvPr/>
          </p:nvSpPr>
          <p:spPr>
            <a:xfrm>
              <a:off x="5212933" y="1733296"/>
              <a:ext cx="249267" cy="224043"/>
            </a:xfrm>
            <a:custGeom>
              <a:rect b="b" l="l" r="r" t="t"/>
              <a:pathLst>
                <a:path extrusionOk="0" h="6946" w="7728">
                  <a:moveTo>
                    <a:pt x="3946" y="0"/>
                  </a:moveTo>
                  <a:cubicBezTo>
                    <a:pt x="2915" y="0"/>
                    <a:pt x="1900" y="464"/>
                    <a:pt x="1227" y="1338"/>
                  </a:cubicBezTo>
                  <a:lnTo>
                    <a:pt x="6966" y="4957"/>
                  </a:lnTo>
                  <a:cubicBezTo>
                    <a:pt x="7728" y="3398"/>
                    <a:pt x="7251" y="1469"/>
                    <a:pt x="5775" y="528"/>
                  </a:cubicBezTo>
                  <a:cubicBezTo>
                    <a:pt x="5208" y="172"/>
                    <a:pt x="4573" y="0"/>
                    <a:pt x="3946" y="0"/>
                  </a:cubicBezTo>
                  <a:close/>
                  <a:moveTo>
                    <a:pt x="822" y="1981"/>
                  </a:moveTo>
                  <a:cubicBezTo>
                    <a:pt x="1" y="3552"/>
                    <a:pt x="524" y="5481"/>
                    <a:pt x="2025" y="6422"/>
                  </a:cubicBezTo>
                  <a:cubicBezTo>
                    <a:pt x="2584" y="6775"/>
                    <a:pt x="3211" y="6946"/>
                    <a:pt x="3833" y="6946"/>
                  </a:cubicBezTo>
                  <a:cubicBezTo>
                    <a:pt x="4864" y="6946"/>
                    <a:pt x="5880" y="6477"/>
                    <a:pt x="6549" y="5600"/>
                  </a:cubicBezTo>
                  <a:lnTo>
                    <a:pt x="822" y="198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7" name="Google Shape;2557;p13"/>
            <p:cNvSpPr/>
            <p:nvPr/>
          </p:nvSpPr>
          <p:spPr>
            <a:xfrm>
              <a:off x="5682211" y="1251439"/>
              <a:ext cx="196304" cy="181563"/>
            </a:xfrm>
            <a:custGeom>
              <a:rect b="b" l="l" r="r" t="t"/>
              <a:pathLst>
                <a:path extrusionOk="0" h="5629" w="6086">
                  <a:moveTo>
                    <a:pt x="3609" y="1"/>
                  </a:moveTo>
                  <a:lnTo>
                    <a:pt x="1215" y="1620"/>
                  </a:lnTo>
                  <a:cubicBezTo>
                    <a:pt x="251" y="2275"/>
                    <a:pt x="1" y="3585"/>
                    <a:pt x="656" y="4549"/>
                  </a:cubicBezTo>
                  <a:lnTo>
                    <a:pt x="763" y="4704"/>
                  </a:lnTo>
                  <a:cubicBezTo>
                    <a:pt x="1171" y="5305"/>
                    <a:pt x="1834" y="5629"/>
                    <a:pt x="2508" y="5629"/>
                  </a:cubicBezTo>
                  <a:cubicBezTo>
                    <a:pt x="2916" y="5629"/>
                    <a:pt x="3329" y="5510"/>
                    <a:pt x="3692" y="5264"/>
                  </a:cubicBezTo>
                  <a:lnTo>
                    <a:pt x="6085" y="3644"/>
                  </a:lnTo>
                  <a:lnTo>
                    <a:pt x="3609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8" name="Google Shape;2558;p13"/>
            <p:cNvSpPr/>
            <p:nvPr/>
          </p:nvSpPr>
          <p:spPr>
            <a:xfrm>
              <a:off x="5814714" y="1176188"/>
              <a:ext cx="196272" cy="181660"/>
            </a:xfrm>
            <a:custGeom>
              <a:rect b="b" l="l" r="r" t="t"/>
              <a:pathLst>
                <a:path extrusionOk="0" h="5632" w="6085">
                  <a:moveTo>
                    <a:pt x="3591" y="1"/>
                  </a:moveTo>
                  <a:cubicBezTo>
                    <a:pt x="3182" y="1"/>
                    <a:pt x="2768" y="120"/>
                    <a:pt x="2406" y="369"/>
                  </a:cubicBezTo>
                  <a:lnTo>
                    <a:pt x="1" y="1989"/>
                  </a:lnTo>
                  <a:lnTo>
                    <a:pt x="2477" y="5632"/>
                  </a:lnTo>
                  <a:lnTo>
                    <a:pt x="4870" y="4001"/>
                  </a:lnTo>
                  <a:cubicBezTo>
                    <a:pt x="5835" y="3346"/>
                    <a:pt x="6085" y="2036"/>
                    <a:pt x="5430" y="1072"/>
                  </a:cubicBezTo>
                  <a:lnTo>
                    <a:pt x="5430" y="1072"/>
                  </a:lnTo>
                  <a:lnTo>
                    <a:pt x="5430" y="1084"/>
                  </a:lnTo>
                  <a:lnTo>
                    <a:pt x="5323" y="917"/>
                  </a:lnTo>
                  <a:cubicBezTo>
                    <a:pt x="4917" y="319"/>
                    <a:pt x="4259" y="1"/>
                    <a:pt x="359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9" name="Google Shape;2559;p13"/>
            <p:cNvSpPr/>
            <p:nvPr/>
          </p:nvSpPr>
          <p:spPr>
            <a:xfrm>
              <a:off x="5624636" y="1626564"/>
              <a:ext cx="346032" cy="344387"/>
            </a:xfrm>
            <a:custGeom>
              <a:rect b="b" l="l" r="r" t="t"/>
              <a:pathLst>
                <a:path extrusionOk="0" h="10677" w="10728">
                  <a:moveTo>
                    <a:pt x="5028" y="1"/>
                  </a:moveTo>
                  <a:cubicBezTo>
                    <a:pt x="4843" y="1"/>
                    <a:pt x="4677" y="137"/>
                    <a:pt x="4655" y="325"/>
                  </a:cubicBezTo>
                  <a:lnTo>
                    <a:pt x="4191" y="3813"/>
                  </a:lnTo>
                  <a:lnTo>
                    <a:pt x="714" y="3349"/>
                  </a:lnTo>
                  <a:cubicBezTo>
                    <a:pt x="700" y="3347"/>
                    <a:pt x="685" y="3346"/>
                    <a:pt x="670" y="3346"/>
                  </a:cubicBezTo>
                  <a:cubicBezTo>
                    <a:pt x="485" y="3346"/>
                    <a:pt x="320" y="3483"/>
                    <a:pt x="298" y="3670"/>
                  </a:cubicBezTo>
                  <a:lnTo>
                    <a:pt x="36" y="5647"/>
                  </a:lnTo>
                  <a:cubicBezTo>
                    <a:pt x="0" y="5849"/>
                    <a:pt x="143" y="6040"/>
                    <a:pt x="357" y="6064"/>
                  </a:cubicBezTo>
                  <a:lnTo>
                    <a:pt x="357" y="6052"/>
                  </a:lnTo>
                  <a:lnTo>
                    <a:pt x="3834" y="6516"/>
                  </a:lnTo>
                  <a:lnTo>
                    <a:pt x="3370" y="9993"/>
                  </a:lnTo>
                  <a:cubicBezTo>
                    <a:pt x="3346" y="10195"/>
                    <a:pt x="3489" y="10386"/>
                    <a:pt x="3691" y="10409"/>
                  </a:cubicBezTo>
                  <a:lnTo>
                    <a:pt x="5667" y="10671"/>
                  </a:lnTo>
                  <a:cubicBezTo>
                    <a:pt x="5688" y="10675"/>
                    <a:pt x="5709" y="10677"/>
                    <a:pt x="5730" y="10677"/>
                  </a:cubicBezTo>
                  <a:cubicBezTo>
                    <a:pt x="5907" y="10677"/>
                    <a:pt x="6063" y="10542"/>
                    <a:pt x="6084" y="10350"/>
                  </a:cubicBezTo>
                  <a:lnTo>
                    <a:pt x="6548" y="6873"/>
                  </a:lnTo>
                  <a:lnTo>
                    <a:pt x="10025" y="7338"/>
                  </a:lnTo>
                  <a:cubicBezTo>
                    <a:pt x="10040" y="7339"/>
                    <a:pt x="10055" y="7340"/>
                    <a:pt x="10069" y="7340"/>
                  </a:cubicBezTo>
                  <a:cubicBezTo>
                    <a:pt x="10254" y="7340"/>
                    <a:pt x="10420" y="7204"/>
                    <a:pt x="10442" y="7016"/>
                  </a:cubicBezTo>
                  <a:lnTo>
                    <a:pt x="10704" y="5040"/>
                  </a:lnTo>
                  <a:cubicBezTo>
                    <a:pt x="10728" y="4837"/>
                    <a:pt x="10585" y="4647"/>
                    <a:pt x="10382" y="4623"/>
                  </a:cubicBezTo>
                  <a:lnTo>
                    <a:pt x="6906" y="4159"/>
                  </a:lnTo>
                  <a:lnTo>
                    <a:pt x="7358" y="682"/>
                  </a:lnTo>
                  <a:cubicBezTo>
                    <a:pt x="7394" y="480"/>
                    <a:pt x="7239" y="289"/>
                    <a:pt x="7037" y="265"/>
                  </a:cubicBezTo>
                  <a:lnTo>
                    <a:pt x="5072" y="3"/>
                  </a:lnTo>
                  <a:cubicBezTo>
                    <a:pt x="5057" y="2"/>
                    <a:pt x="5043" y="1"/>
                    <a:pt x="502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0" name="Google Shape;2560;p13"/>
            <p:cNvSpPr/>
            <p:nvPr/>
          </p:nvSpPr>
          <p:spPr>
            <a:xfrm>
              <a:off x="5182226" y="2147999"/>
              <a:ext cx="349870" cy="435862"/>
            </a:xfrm>
            <a:custGeom>
              <a:rect b="b" l="l" r="r" t="t"/>
              <a:pathLst>
                <a:path extrusionOk="0" h="13513" w="10847">
                  <a:moveTo>
                    <a:pt x="4145" y="431"/>
                  </a:moveTo>
                  <a:cubicBezTo>
                    <a:pt x="4436" y="431"/>
                    <a:pt x="4723" y="605"/>
                    <a:pt x="4774" y="994"/>
                  </a:cubicBezTo>
                  <a:cubicBezTo>
                    <a:pt x="4810" y="1185"/>
                    <a:pt x="4751" y="1387"/>
                    <a:pt x="4632" y="1530"/>
                  </a:cubicBezTo>
                  <a:lnTo>
                    <a:pt x="3834" y="1685"/>
                  </a:lnTo>
                  <a:cubicBezTo>
                    <a:pt x="3667" y="1590"/>
                    <a:pt x="3548" y="1423"/>
                    <a:pt x="3512" y="1232"/>
                  </a:cubicBezTo>
                  <a:lnTo>
                    <a:pt x="3500" y="1220"/>
                  </a:lnTo>
                  <a:cubicBezTo>
                    <a:pt x="3386" y="723"/>
                    <a:pt x="3769" y="431"/>
                    <a:pt x="4145" y="431"/>
                  </a:cubicBezTo>
                  <a:close/>
                  <a:moveTo>
                    <a:pt x="7867" y="2734"/>
                  </a:moveTo>
                  <a:cubicBezTo>
                    <a:pt x="8125" y="2734"/>
                    <a:pt x="8352" y="2922"/>
                    <a:pt x="8394" y="3185"/>
                  </a:cubicBezTo>
                  <a:lnTo>
                    <a:pt x="9787" y="10757"/>
                  </a:lnTo>
                  <a:cubicBezTo>
                    <a:pt x="9835" y="11055"/>
                    <a:pt x="9644" y="11341"/>
                    <a:pt x="9346" y="11388"/>
                  </a:cubicBezTo>
                  <a:lnTo>
                    <a:pt x="3084" y="12531"/>
                  </a:lnTo>
                  <a:cubicBezTo>
                    <a:pt x="3047" y="12538"/>
                    <a:pt x="3011" y="12542"/>
                    <a:pt x="2975" y="12542"/>
                  </a:cubicBezTo>
                  <a:cubicBezTo>
                    <a:pt x="2710" y="12542"/>
                    <a:pt x="2483" y="12353"/>
                    <a:pt x="2441" y="12091"/>
                  </a:cubicBezTo>
                  <a:lnTo>
                    <a:pt x="1060" y="4518"/>
                  </a:lnTo>
                  <a:cubicBezTo>
                    <a:pt x="1012" y="4221"/>
                    <a:pt x="1203" y="3935"/>
                    <a:pt x="1512" y="3887"/>
                  </a:cubicBezTo>
                  <a:lnTo>
                    <a:pt x="2250" y="3745"/>
                  </a:lnTo>
                  <a:cubicBezTo>
                    <a:pt x="2292" y="3955"/>
                    <a:pt x="2474" y="4110"/>
                    <a:pt x="2680" y="4110"/>
                  </a:cubicBezTo>
                  <a:cubicBezTo>
                    <a:pt x="2707" y="4110"/>
                    <a:pt x="2735" y="4107"/>
                    <a:pt x="2762" y="4102"/>
                  </a:cubicBezTo>
                  <a:lnTo>
                    <a:pt x="6668" y="3387"/>
                  </a:lnTo>
                  <a:cubicBezTo>
                    <a:pt x="6906" y="3340"/>
                    <a:pt x="7060" y="3114"/>
                    <a:pt x="7025" y="2875"/>
                  </a:cubicBezTo>
                  <a:lnTo>
                    <a:pt x="7763" y="2744"/>
                  </a:lnTo>
                  <a:cubicBezTo>
                    <a:pt x="7798" y="2737"/>
                    <a:pt x="7833" y="2734"/>
                    <a:pt x="7867" y="2734"/>
                  </a:cubicBezTo>
                  <a:close/>
                  <a:moveTo>
                    <a:pt x="4133" y="1"/>
                  </a:moveTo>
                  <a:cubicBezTo>
                    <a:pt x="4070" y="1"/>
                    <a:pt x="4006" y="6"/>
                    <a:pt x="3941" y="18"/>
                  </a:cubicBezTo>
                  <a:cubicBezTo>
                    <a:pt x="3346" y="125"/>
                    <a:pt x="2953" y="708"/>
                    <a:pt x="3072" y="1304"/>
                  </a:cubicBezTo>
                  <a:cubicBezTo>
                    <a:pt x="3108" y="1470"/>
                    <a:pt x="3179" y="1637"/>
                    <a:pt x="3286" y="1780"/>
                  </a:cubicBezTo>
                  <a:lnTo>
                    <a:pt x="2512" y="1923"/>
                  </a:lnTo>
                  <a:cubicBezTo>
                    <a:pt x="2191" y="1982"/>
                    <a:pt x="1988" y="2280"/>
                    <a:pt x="2036" y="2602"/>
                  </a:cubicBezTo>
                  <a:lnTo>
                    <a:pt x="2096" y="2887"/>
                  </a:lnTo>
                  <a:lnTo>
                    <a:pt x="798" y="3114"/>
                  </a:lnTo>
                  <a:cubicBezTo>
                    <a:pt x="322" y="3209"/>
                    <a:pt x="0" y="3673"/>
                    <a:pt x="83" y="4149"/>
                  </a:cubicBezTo>
                  <a:lnTo>
                    <a:pt x="1667" y="12781"/>
                  </a:lnTo>
                  <a:cubicBezTo>
                    <a:pt x="1740" y="13212"/>
                    <a:pt x="2110" y="13512"/>
                    <a:pt x="2531" y="13512"/>
                  </a:cubicBezTo>
                  <a:cubicBezTo>
                    <a:pt x="2587" y="13512"/>
                    <a:pt x="2645" y="13507"/>
                    <a:pt x="2703" y="13496"/>
                  </a:cubicBezTo>
                  <a:lnTo>
                    <a:pt x="10049" y="12162"/>
                  </a:lnTo>
                  <a:cubicBezTo>
                    <a:pt x="10525" y="12067"/>
                    <a:pt x="10847" y="11603"/>
                    <a:pt x="10763" y="11114"/>
                  </a:cubicBezTo>
                  <a:lnTo>
                    <a:pt x="9192" y="2482"/>
                  </a:lnTo>
                  <a:cubicBezTo>
                    <a:pt x="9107" y="2048"/>
                    <a:pt x="8729" y="1755"/>
                    <a:pt x="8303" y="1755"/>
                  </a:cubicBezTo>
                  <a:cubicBezTo>
                    <a:pt x="8250" y="1755"/>
                    <a:pt x="8197" y="1759"/>
                    <a:pt x="8144" y="1768"/>
                  </a:cubicBezTo>
                  <a:lnTo>
                    <a:pt x="6858" y="2006"/>
                  </a:lnTo>
                  <a:lnTo>
                    <a:pt x="6810" y="1732"/>
                  </a:lnTo>
                  <a:cubicBezTo>
                    <a:pt x="6757" y="1442"/>
                    <a:pt x="6499" y="1249"/>
                    <a:pt x="6214" y="1249"/>
                  </a:cubicBezTo>
                  <a:cubicBezTo>
                    <a:pt x="6183" y="1249"/>
                    <a:pt x="6151" y="1251"/>
                    <a:pt x="6120" y="1256"/>
                  </a:cubicBezTo>
                  <a:lnTo>
                    <a:pt x="5179" y="1435"/>
                  </a:lnTo>
                  <a:cubicBezTo>
                    <a:pt x="5227" y="1268"/>
                    <a:pt x="5239" y="1089"/>
                    <a:pt x="5215" y="911"/>
                  </a:cubicBezTo>
                  <a:cubicBezTo>
                    <a:pt x="5119" y="380"/>
                    <a:pt x="4655" y="1"/>
                    <a:pt x="413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1" name="Google Shape;2561;p13"/>
            <p:cNvSpPr/>
            <p:nvPr/>
          </p:nvSpPr>
          <p:spPr>
            <a:xfrm>
              <a:off x="5244414" y="2305274"/>
              <a:ext cx="60059" cy="49834"/>
            </a:xfrm>
            <a:custGeom>
              <a:rect b="b" l="l" r="r" t="t"/>
              <a:pathLst>
                <a:path extrusionOk="0" h="1545" w="1862">
                  <a:moveTo>
                    <a:pt x="1002" y="0"/>
                  </a:moveTo>
                  <a:cubicBezTo>
                    <a:pt x="959" y="0"/>
                    <a:pt x="915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2" y="1502"/>
                    <a:pt x="854" y="1545"/>
                    <a:pt x="1002" y="1545"/>
                  </a:cubicBezTo>
                  <a:cubicBezTo>
                    <a:pt x="1454" y="1545"/>
                    <a:pt x="1862" y="1142"/>
                    <a:pt x="1763" y="631"/>
                  </a:cubicBezTo>
                  <a:cubicBezTo>
                    <a:pt x="1689" y="258"/>
                    <a:pt x="1367" y="0"/>
                    <a:pt x="100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2" name="Google Shape;2562;p13"/>
            <p:cNvSpPr/>
            <p:nvPr/>
          </p:nvSpPr>
          <p:spPr>
            <a:xfrm>
              <a:off x="5312052" y="2290372"/>
              <a:ext cx="124117" cy="43673"/>
            </a:xfrm>
            <a:custGeom>
              <a:rect b="b" l="l" r="r" t="t"/>
              <a:pathLst>
                <a:path extrusionOk="0" h="1354" w="3848">
                  <a:moveTo>
                    <a:pt x="3238" y="0"/>
                  </a:moveTo>
                  <a:cubicBezTo>
                    <a:pt x="3207" y="0"/>
                    <a:pt x="3176" y="3"/>
                    <a:pt x="3143" y="9"/>
                  </a:cubicBezTo>
                  <a:lnTo>
                    <a:pt x="3155" y="9"/>
                  </a:lnTo>
                  <a:lnTo>
                    <a:pt x="559" y="485"/>
                  </a:lnTo>
                  <a:cubicBezTo>
                    <a:pt x="1" y="564"/>
                    <a:pt x="102" y="1354"/>
                    <a:pt x="608" y="1354"/>
                  </a:cubicBezTo>
                  <a:cubicBezTo>
                    <a:pt x="641" y="1354"/>
                    <a:pt x="677" y="1350"/>
                    <a:pt x="714" y="1343"/>
                  </a:cubicBezTo>
                  <a:lnTo>
                    <a:pt x="3297" y="866"/>
                  </a:lnTo>
                  <a:cubicBezTo>
                    <a:pt x="3847" y="777"/>
                    <a:pt x="3731" y="0"/>
                    <a:pt x="323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3" name="Google Shape;2563;p13"/>
            <p:cNvSpPr/>
            <p:nvPr/>
          </p:nvSpPr>
          <p:spPr>
            <a:xfrm>
              <a:off x="5257090" y="2374687"/>
              <a:ext cx="59769" cy="49931"/>
            </a:xfrm>
            <a:custGeom>
              <a:rect b="b" l="l" r="r" t="t"/>
              <a:pathLst>
                <a:path extrusionOk="0" h="1548" w="1853">
                  <a:moveTo>
                    <a:pt x="1016" y="0"/>
                  </a:moveTo>
                  <a:cubicBezTo>
                    <a:pt x="968" y="0"/>
                    <a:pt x="919" y="5"/>
                    <a:pt x="870" y="15"/>
                  </a:cubicBezTo>
                  <a:cubicBezTo>
                    <a:pt x="191" y="122"/>
                    <a:pt x="1" y="1015"/>
                    <a:pt x="560" y="1408"/>
                  </a:cubicBezTo>
                  <a:cubicBezTo>
                    <a:pt x="701" y="1505"/>
                    <a:pt x="853" y="1548"/>
                    <a:pt x="1000" y="1548"/>
                  </a:cubicBezTo>
                  <a:cubicBezTo>
                    <a:pt x="1449" y="1548"/>
                    <a:pt x="1853" y="1145"/>
                    <a:pt x="1763" y="634"/>
                  </a:cubicBezTo>
                  <a:cubicBezTo>
                    <a:pt x="1700" y="266"/>
                    <a:pt x="1377" y="0"/>
                    <a:pt x="1016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4" name="Google Shape;2564;p13"/>
            <p:cNvSpPr/>
            <p:nvPr/>
          </p:nvSpPr>
          <p:spPr>
            <a:xfrm>
              <a:off x="5326728" y="2359753"/>
              <a:ext cx="121279" cy="43512"/>
            </a:xfrm>
            <a:custGeom>
              <a:rect b="b" l="l" r="r" t="t"/>
              <a:pathLst>
                <a:path extrusionOk="0" h="1349" w="3760">
                  <a:moveTo>
                    <a:pt x="3129" y="0"/>
                  </a:moveTo>
                  <a:cubicBezTo>
                    <a:pt x="3117" y="0"/>
                    <a:pt x="3105" y="1"/>
                    <a:pt x="3092" y="1"/>
                  </a:cubicBezTo>
                  <a:lnTo>
                    <a:pt x="497" y="478"/>
                  </a:lnTo>
                  <a:cubicBezTo>
                    <a:pt x="0" y="628"/>
                    <a:pt x="120" y="1349"/>
                    <a:pt x="605" y="1349"/>
                  </a:cubicBezTo>
                  <a:cubicBezTo>
                    <a:pt x="620" y="1349"/>
                    <a:pt x="636" y="1348"/>
                    <a:pt x="652" y="1347"/>
                  </a:cubicBezTo>
                  <a:lnTo>
                    <a:pt x="3247" y="882"/>
                  </a:lnTo>
                  <a:cubicBezTo>
                    <a:pt x="3759" y="731"/>
                    <a:pt x="3634" y="0"/>
                    <a:pt x="312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5" name="Google Shape;2565;p13"/>
            <p:cNvSpPr/>
            <p:nvPr/>
          </p:nvSpPr>
          <p:spPr>
            <a:xfrm>
              <a:off x="5270540" y="2448906"/>
              <a:ext cx="60059" cy="49834"/>
            </a:xfrm>
            <a:custGeom>
              <a:rect b="b" l="l" r="r" t="t"/>
              <a:pathLst>
                <a:path extrusionOk="0" h="1545" w="1862">
                  <a:moveTo>
                    <a:pt x="1002" y="0"/>
                  </a:moveTo>
                  <a:cubicBezTo>
                    <a:pt x="959" y="0"/>
                    <a:pt x="914" y="4"/>
                    <a:pt x="870" y="11"/>
                  </a:cubicBezTo>
                  <a:cubicBezTo>
                    <a:pt x="191" y="131"/>
                    <a:pt x="0" y="1012"/>
                    <a:pt x="572" y="1404"/>
                  </a:cubicBezTo>
                  <a:cubicBezTo>
                    <a:pt x="710" y="1501"/>
                    <a:pt x="861" y="1545"/>
                    <a:pt x="1007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8"/>
                    <a:pt x="1369" y="0"/>
                    <a:pt x="100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6" name="Google Shape;2566;p13"/>
            <p:cNvSpPr/>
            <p:nvPr/>
          </p:nvSpPr>
          <p:spPr>
            <a:xfrm>
              <a:off x="5339534" y="2434133"/>
              <a:ext cx="122311" cy="43673"/>
            </a:xfrm>
            <a:custGeom>
              <a:rect b="b" l="l" r="r" t="t"/>
              <a:pathLst>
                <a:path extrusionOk="0" h="1354" w="3792">
                  <a:moveTo>
                    <a:pt x="3181" y="1"/>
                  </a:moveTo>
                  <a:cubicBezTo>
                    <a:pt x="3159" y="1"/>
                    <a:pt x="3136" y="2"/>
                    <a:pt x="3112" y="5"/>
                  </a:cubicBezTo>
                  <a:lnTo>
                    <a:pt x="517" y="469"/>
                  </a:lnTo>
                  <a:cubicBezTo>
                    <a:pt x="0" y="607"/>
                    <a:pt x="114" y="1354"/>
                    <a:pt x="625" y="1354"/>
                  </a:cubicBezTo>
                  <a:cubicBezTo>
                    <a:pt x="644" y="1354"/>
                    <a:pt x="663" y="1353"/>
                    <a:pt x="683" y="1351"/>
                  </a:cubicBezTo>
                  <a:lnTo>
                    <a:pt x="3267" y="874"/>
                  </a:lnTo>
                  <a:cubicBezTo>
                    <a:pt x="3792" y="749"/>
                    <a:pt x="3683" y="1"/>
                    <a:pt x="318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7" name="Google Shape;2567;p13"/>
            <p:cNvSpPr/>
            <p:nvPr/>
          </p:nvSpPr>
          <p:spPr>
            <a:xfrm>
              <a:off x="5212933" y="2757263"/>
              <a:ext cx="250815" cy="224817"/>
            </a:xfrm>
            <a:custGeom>
              <a:rect b="b" l="l" r="r" t="t"/>
              <a:pathLst>
                <a:path extrusionOk="0" h="6970" w="7776">
                  <a:moveTo>
                    <a:pt x="3946" y="1"/>
                  </a:moveTo>
                  <a:cubicBezTo>
                    <a:pt x="2909" y="1"/>
                    <a:pt x="1889" y="472"/>
                    <a:pt x="1227" y="1358"/>
                  </a:cubicBezTo>
                  <a:lnTo>
                    <a:pt x="6966" y="4977"/>
                  </a:lnTo>
                  <a:cubicBezTo>
                    <a:pt x="7775" y="3405"/>
                    <a:pt x="7251" y="1477"/>
                    <a:pt x="5763" y="524"/>
                  </a:cubicBezTo>
                  <a:cubicBezTo>
                    <a:pt x="5200" y="171"/>
                    <a:pt x="4570" y="1"/>
                    <a:pt x="3946" y="1"/>
                  </a:cubicBezTo>
                  <a:close/>
                  <a:moveTo>
                    <a:pt x="822" y="2001"/>
                  </a:moveTo>
                  <a:lnTo>
                    <a:pt x="822" y="2001"/>
                  </a:lnTo>
                  <a:cubicBezTo>
                    <a:pt x="1" y="3572"/>
                    <a:pt x="524" y="5501"/>
                    <a:pt x="2025" y="6442"/>
                  </a:cubicBezTo>
                  <a:cubicBezTo>
                    <a:pt x="2588" y="6797"/>
                    <a:pt x="3219" y="6969"/>
                    <a:pt x="3844" y="6969"/>
                  </a:cubicBezTo>
                  <a:cubicBezTo>
                    <a:pt x="4872" y="6969"/>
                    <a:pt x="5883" y="6505"/>
                    <a:pt x="6549" y="5632"/>
                  </a:cubicBezTo>
                  <a:lnTo>
                    <a:pt x="822" y="200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8" name="Google Shape;2568;p13"/>
            <p:cNvSpPr/>
            <p:nvPr/>
          </p:nvSpPr>
          <p:spPr>
            <a:xfrm>
              <a:off x="5682211" y="2276051"/>
              <a:ext cx="196304" cy="181563"/>
            </a:xfrm>
            <a:custGeom>
              <a:rect b="b" l="l" r="r" t="t"/>
              <a:pathLst>
                <a:path extrusionOk="0" h="5629" w="6086">
                  <a:moveTo>
                    <a:pt x="3609" y="1"/>
                  </a:moveTo>
                  <a:lnTo>
                    <a:pt x="1215" y="1620"/>
                  </a:lnTo>
                  <a:cubicBezTo>
                    <a:pt x="251" y="2275"/>
                    <a:pt x="1" y="3585"/>
                    <a:pt x="656" y="4549"/>
                  </a:cubicBezTo>
                  <a:lnTo>
                    <a:pt x="763" y="4716"/>
                  </a:lnTo>
                  <a:cubicBezTo>
                    <a:pt x="1170" y="5308"/>
                    <a:pt x="1831" y="5629"/>
                    <a:pt x="2505" y="5629"/>
                  </a:cubicBezTo>
                  <a:cubicBezTo>
                    <a:pt x="2914" y="5629"/>
                    <a:pt x="3328" y="5511"/>
                    <a:pt x="3692" y="5263"/>
                  </a:cubicBezTo>
                  <a:lnTo>
                    <a:pt x="6085" y="3644"/>
                  </a:lnTo>
                  <a:lnTo>
                    <a:pt x="3609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9" name="Google Shape;2569;p13"/>
            <p:cNvSpPr/>
            <p:nvPr/>
          </p:nvSpPr>
          <p:spPr>
            <a:xfrm>
              <a:off x="5814714" y="2200542"/>
              <a:ext cx="196272" cy="181918"/>
            </a:xfrm>
            <a:custGeom>
              <a:rect b="b" l="l" r="r" t="t"/>
              <a:pathLst>
                <a:path extrusionOk="0" h="5640" w="6085">
                  <a:moveTo>
                    <a:pt x="3580" y="0"/>
                  </a:moveTo>
                  <a:cubicBezTo>
                    <a:pt x="3174" y="0"/>
                    <a:pt x="2765" y="119"/>
                    <a:pt x="2406" y="365"/>
                  </a:cubicBezTo>
                  <a:lnTo>
                    <a:pt x="1" y="1996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5" y="3354"/>
                    <a:pt x="6085" y="2044"/>
                    <a:pt x="5430" y="1080"/>
                  </a:cubicBezTo>
                  <a:lnTo>
                    <a:pt x="5323" y="925"/>
                  </a:lnTo>
                  <a:cubicBezTo>
                    <a:pt x="4915" y="324"/>
                    <a:pt x="4252" y="0"/>
                    <a:pt x="358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0" name="Google Shape;2570;p13"/>
            <p:cNvSpPr/>
            <p:nvPr/>
          </p:nvSpPr>
          <p:spPr>
            <a:xfrm>
              <a:off x="5624636" y="2651177"/>
              <a:ext cx="346032" cy="344387"/>
            </a:xfrm>
            <a:custGeom>
              <a:rect b="b" l="l" r="r" t="t"/>
              <a:pathLst>
                <a:path extrusionOk="0" h="10677" w="10728">
                  <a:moveTo>
                    <a:pt x="5026" y="1"/>
                  </a:moveTo>
                  <a:cubicBezTo>
                    <a:pt x="4832" y="1"/>
                    <a:pt x="4677" y="137"/>
                    <a:pt x="4643" y="325"/>
                  </a:cubicBezTo>
                  <a:lnTo>
                    <a:pt x="4191" y="3813"/>
                  </a:lnTo>
                  <a:lnTo>
                    <a:pt x="714" y="3349"/>
                  </a:lnTo>
                  <a:cubicBezTo>
                    <a:pt x="699" y="3347"/>
                    <a:pt x="683" y="3346"/>
                    <a:pt x="668" y="3346"/>
                  </a:cubicBezTo>
                  <a:cubicBezTo>
                    <a:pt x="475" y="3346"/>
                    <a:pt x="319" y="3483"/>
                    <a:pt x="286" y="3670"/>
                  </a:cubicBezTo>
                  <a:lnTo>
                    <a:pt x="36" y="5647"/>
                  </a:lnTo>
                  <a:cubicBezTo>
                    <a:pt x="0" y="5849"/>
                    <a:pt x="143" y="6028"/>
                    <a:pt x="357" y="6063"/>
                  </a:cubicBezTo>
                  <a:lnTo>
                    <a:pt x="3834" y="6516"/>
                  </a:lnTo>
                  <a:lnTo>
                    <a:pt x="3370" y="10004"/>
                  </a:lnTo>
                  <a:cubicBezTo>
                    <a:pt x="3346" y="10207"/>
                    <a:pt x="3489" y="10385"/>
                    <a:pt x="3691" y="10421"/>
                  </a:cubicBezTo>
                  <a:lnTo>
                    <a:pt x="5667" y="10671"/>
                  </a:lnTo>
                  <a:cubicBezTo>
                    <a:pt x="5688" y="10675"/>
                    <a:pt x="5709" y="10677"/>
                    <a:pt x="5730" y="10677"/>
                  </a:cubicBezTo>
                  <a:cubicBezTo>
                    <a:pt x="5907" y="10677"/>
                    <a:pt x="6063" y="10543"/>
                    <a:pt x="6084" y="10362"/>
                  </a:cubicBezTo>
                  <a:lnTo>
                    <a:pt x="6548" y="6873"/>
                  </a:lnTo>
                  <a:lnTo>
                    <a:pt x="10025" y="7337"/>
                  </a:lnTo>
                  <a:cubicBezTo>
                    <a:pt x="10040" y="7339"/>
                    <a:pt x="10055" y="7340"/>
                    <a:pt x="10069" y="7340"/>
                  </a:cubicBezTo>
                  <a:cubicBezTo>
                    <a:pt x="10254" y="7340"/>
                    <a:pt x="10420" y="7204"/>
                    <a:pt x="10442" y="7016"/>
                  </a:cubicBezTo>
                  <a:lnTo>
                    <a:pt x="10704" y="5039"/>
                  </a:lnTo>
                  <a:cubicBezTo>
                    <a:pt x="10728" y="4837"/>
                    <a:pt x="10585" y="4647"/>
                    <a:pt x="10382" y="4623"/>
                  </a:cubicBezTo>
                  <a:lnTo>
                    <a:pt x="6906" y="4170"/>
                  </a:lnTo>
                  <a:lnTo>
                    <a:pt x="7358" y="682"/>
                  </a:lnTo>
                  <a:cubicBezTo>
                    <a:pt x="7394" y="479"/>
                    <a:pt x="7239" y="289"/>
                    <a:pt x="7037" y="265"/>
                  </a:cubicBezTo>
                  <a:lnTo>
                    <a:pt x="5072" y="3"/>
                  </a:lnTo>
                  <a:cubicBezTo>
                    <a:pt x="5056" y="1"/>
                    <a:pt x="5041" y="1"/>
                    <a:pt x="5026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1" name="Google Shape;2571;p13"/>
            <p:cNvSpPr/>
            <p:nvPr/>
          </p:nvSpPr>
          <p:spPr>
            <a:xfrm>
              <a:off x="5182226" y="3172611"/>
              <a:ext cx="349870" cy="436507"/>
            </a:xfrm>
            <a:custGeom>
              <a:rect b="b" l="l" r="r" t="t"/>
              <a:pathLst>
                <a:path extrusionOk="0" h="13533" w="10847">
                  <a:moveTo>
                    <a:pt x="4151" y="435"/>
                  </a:moveTo>
                  <a:cubicBezTo>
                    <a:pt x="4440" y="435"/>
                    <a:pt x="4723" y="608"/>
                    <a:pt x="4774" y="994"/>
                  </a:cubicBezTo>
                  <a:cubicBezTo>
                    <a:pt x="4810" y="1196"/>
                    <a:pt x="4751" y="1387"/>
                    <a:pt x="4632" y="1542"/>
                  </a:cubicBezTo>
                  <a:lnTo>
                    <a:pt x="3834" y="1685"/>
                  </a:lnTo>
                  <a:cubicBezTo>
                    <a:pt x="3667" y="1589"/>
                    <a:pt x="3548" y="1423"/>
                    <a:pt x="3512" y="1232"/>
                  </a:cubicBezTo>
                  <a:lnTo>
                    <a:pt x="3500" y="1232"/>
                  </a:lnTo>
                  <a:cubicBezTo>
                    <a:pt x="3386" y="732"/>
                    <a:pt x="3773" y="435"/>
                    <a:pt x="4151" y="435"/>
                  </a:cubicBezTo>
                  <a:close/>
                  <a:moveTo>
                    <a:pt x="7872" y="2745"/>
                  </a:moveTo>
                  <a:cubicBezTo>
                    <a:pt x="8127" y="2745"/>
                    <a:pt x="8352" y="2924"/>
                    <a:pt x="8394" y="3185"/>
                  </a:cubicBezTo>
                  <a:lnTo>
                    <a:pt x="9787" y="10769"/>
                  </a:lnTo>
                  <a:cubicBezTo>
                    <a:pt x="9835" y="11067"/>
                    <a:pt x="9644" y="11341"/>
                    <a:pt x="9346" y="11400"/>
                  </a:cubicBezTo>
                  <a:lnTo>
                    <a:pt x="3084" y="12543"/>
                  </a:lnTo>
                  <a:cubicBezTo>
                    <a:pt x="3047" y="12550"/>
                    <a:pt x="3011" y="12553"/>
                    <a:pt x="2976" y="12553"/>
                  </a:cubicBezTo>
                  <a:cubicBezTo>
                    <a:pt x="2710" y="12553"/>
                    <a:pt x="2483" y="12364"/>
                    <a:pt x="2441" y="12091"/>
                  </a:cubicBezTo>
                  <a:lnTo>
                    <a:pt x="1060" y="4530"/>
                  </a:lnTo>
                  <a:cubicBezTo>
                    <a:pt x="1012" y="4233"/>
                    <a:pt x="1203" y="3947"/>
                    <a:pt x="1512" y="3887"/>
                  </a:cubicBezTo>
                  <a:lnTo>
                    <a:pt x="2250" y="3756"/>
                  </a:lnTo>
                  <a:cubicBezTo>
                    <a:pt x="2292" y="3965"/>
                    <a:pt x="2472" y="4110"/>
                    <a:pt x="2676" y="4110"/>
                  </a:cubicBezTo>
                  <a:cubicBezTo>
                    <a:pt x="2704" y="4110"/>
                    <a:pt x="2733" y="4107"/>
                    <a:pt x="2762" y="4102"/>
                  </a:cubicBezTo>
                  <a:lnTo>
                    <a:pt x="6668" y="3399"/>
                  </a:lnTo>
                  <a:cubicBezTo>
                    <a:pt x="6906" y="3351"/>
                    <a:pt x="7060" y="3125"/>
                    <a:pt x="7025" y="2887"/>
                  </a:cubicBezTo>
                  <a:lnTo>
                    <a:pt x="7763" y="2756"/>
                  </a:lnTo>
                  <a:cubicBezTo>
                    <a:pt x="7800" y="2749"/>
                    <a:pt x="7836" y="2745"/>
                    <a:pt x="7872" y="2745"/>
                  </a:cubicBezTo>
                  <a:close/>
                  <a:moveTo>
                    <a:pt x="4133" y="1"/>
                  </a:moveTo>
                  <a:cubicBezTo>
                    <a:pt x="4070" y="1"/>
                    <a:pt x="4005" y="6"/>
                    <a:pt x="3941" y="18"/>
                  </a:cubicBezTo>
                  <a:cubicBezTo>
                    <a:pt x="3346" y="125"/>
                    <a:pt x="2953" y="708"/>
                    <a:pt x="3072" y="1304"/>
                  </a:cubicBezTo>
                  <a:cubicBezTo>
                    <a:pt x="3108" y="1482"/>
                    <a:pt x="3179" y="1649"/>
                    <a:pt x="3286" y="1780"/>
                  </a:cubicBezTo>
                  <a:lnTo>
                    <a:pt x="2512" y="1935"/>
                  </a:lnTo>
                  <a:cubicBezTo>
                    <a:pt x="2191" y="1994"/>
                    <a:pt x="1988" y="2304"/>
                    <a:pt x="2036" y="2613"/>
                  </a:cubicBezTo>
                  <a:lnTo>
                    <a:pt x="2096" y="2899"/>
                  </a:lnTo>
                  <a:lnTo>
                    <a:pt x="798" y="3125"/>
                  </a:lnTo>
                  <a:cubicBezTo>
                    <a:pt x="322" y="3220"/>
                    <a:pt x="0" y="3685"/>
                    <a:pt x="83" y="4173"/>
                  </a:cubicBezTo>
                  <a:lnTo>
                    <a:pt x="1667" y="12793"/>
                  </a:lnTo>
                  <a:cubicBezTo>
                    <a:pt x="1741" y="13229"/>
                    <a:pt x="2120" y="13533"/>
                    <a:pt x="2548" y="13533"/>
                  </a:cubicBezTo>
                  <a:cubicBezTo>
                    <a:pt x="2599" y="13533"/>
                    <a:pt x="2651" y="13528"/>
                    <a:pt x="2703" y="13519"/>
                  </a:cubicBezTo>
                  <a:lnTo>
                    <a:pt x="10049" y="12174"/>
                  </a:lnTo>
                  <a:cubicBezTo>
                    <a:pt x="10525" y="12079"/>
                    <a:pt x="10847" y="11614"/>
                    <a:pt x="10763" y="11138"/>
                  </a:cubicBezTo>
                  <a:lnTo>
                    <a:pt x="9192" y="2506"/>
                  </a:lnTo>
                  <a:cubicBezTo>
                    <a:pt x="9107" y="2070"/>
                    <a:pt x="8727" y="1767"/>
                    <a:pt x="8298" y="1767"/>
                  </a:cubicBezTo>
                  <a:cubicBezTo>
                    <a:pt x="8247" y="1767"/>
                    <a:pt x="8196" y="1771"/>
                    <a:pt x="8144" y="1780"/>
                  </a:cubicBezTo>
                  <a:lnTo>
                    <a:pt x="6858" y="2018"/>
                  </a:lnTo>
                  <a:lnTo>
                    <a:pt x="6810" y="1744"/>
                  </a:lnTo>
                  <a:cubicBezTo>
                    <a:pt x="6758" y="1459"/>
                    <a:pt x="6508" y="1258"/>
                    <a:pt x="6228" y="1258"/>
                  </a:cubicBezTo>
                  <a:cubicBezTo>
                    <a:pt x="6192" y="1258"/>
                    <a:pt x="6156" y="1261"/>
                    <a:pt x="6120" y="1268"/>
                  </a:cubicBezTo>
                  <a:lnTo>
                    <a:pt x="5179" y="1435"/>
                  </a:lnTo>
                  <a:cubicBezTo>
                    <a:pt x="5227" y="1268"/>
                    <a:pt x="5239" y="1089"/>
                    <a:pt x="5215" y="923"/>
                  </a:cubicBezTo>
                  <a:cubicBezTo>
                    <a:pt x="5119" y="381"/>
                    <a:pt x="4655" y="1"/>
                    <a:pt x="413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2" name="Google Shape;2572;p13"/>
            <p:cNvSpPr/>
            <p:nvPr/>
          </p:nvSpPr>
          <p:spPr>
            <a:xfrm>
              <a:off x="5244414" y="3329886"/>
              <a:ext cx="60059" cy="49834"/>
            </a:xfrm>
            <a:custGeom>
              <a:rect b="b" l="l" r="r" t="t"/>
              <a:pathLst>
                <a:path extrusionOk="0" h="1545" w="1862">
                  <a:moveTo>
                    <a:pt x="1002" y="0"/>
                  </a:moveTo>
                  <a:cubicBezTo>
                    <a:pt x="959" y="0"/>
                    <a:pt x="915" y="4"/>
                    <a:pt x="870" y="11"/>
                  </a:cubicBezTo>
                  <a:cubicBezTo>
                    <a:pt x="191" y="130"/>
                    <a:pt x="1" y="1011"/>
                    <a:pt x="560" y="1404"/>
                  </a:cubicBezTo>
                  <a:cubicBezTo>
                    <a:pt x="702" y="1501"/>
                    <a:pt x="854" y="1545"/>
                    <a:pt x="1002" y="1545"/>
                  </a:cubicBezTo>
                  <a:cubicBezTo>
                    <a:pt x="1454" y="1545"/>
                    <a:pt x="1862" y="1142"/>
                    <a:pt x="1763" y="630"/>
                  </a:cubicBezTo>
                  <a:cubicBezTo>
                    <a:pt x="1689" y="258"/>
                    <a:pt x="1367" y="0"/>
                    <a:pt x="100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3" name="Google Shape;2573;p13"/>
            <p:cNvSpPr/>
            <p:nvPr/>
          </p:nvSpPr>
          <p:spPr>
            <a:xfrm>
              <a:off x="5311601" y="3314856"/>
              <a:ext cx="125085" cy="43996"/>
            </a:xfrm>
            <a:custGeom>
              <a:rect b="b" l="l" r="r" t="t"/>
              <a:pathLst>
                <a:path extrusionOk="0" h="1364" w="3878">
                  <a:moveTo>
                    <a:pt x="3271" y="0"/>
                  </a:moveTo>
                  <a:cubicBezTo>
                    <a:pt x="3235" y="0"/>
                    <a:pt x="3197" y="4"/>
                    <a:pt x="3157" y="13"/>
                  </a:cubicBezTo>
                  <a:lnTo>
                    <a:pt x="3169" y="13"/>
                  </a:lnTo>
                  <a:lnTo>
                    <a:pt x="573" y="489"/>
                  </a:lnTo>
                  <a:cubicBezTo>
                    <a:pt x="1" y="555"/>
                    <a:pt x="100" y="1364"/>
                    <a:pt x="597" y="1364"/>
                  </a:cubicBezTo>
                  <a:cubicBezTo>
                    <a:pt x="638" y="1364"/>
                    <a:pt x="682" y="1358"/>
                    <a:pt x="728" y="1347"/>
                  </a:cubicBezTo>
                  <a:lnTo>
                    <a:pt x="3311" y="870"/>
                  </a:lnTo>
                  <a:cubicBezTo>
                    <a:pt x="3878" y="793"/>
                    <a:pt x="3771" y="0"/>
                    <a:pt x="3271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4" name="Google Shape;2574;p13"/>
            <p:cNvSpPr/>
            <p:nvPr/>
          </p:nvSpPr>
          <p:spPr>
            <a:xfrm>
              <a:off x="5257090" y="3399267"/>
              <a:ext cx="59769" cy="49963"/>
            </a:xfrm>
            <a:custGeom>
              <a:rect b="b" l="l" r="r" t="t"/>
              <a:pathLst>
                <a:path extrusionOk="0" h="1549" w="1853">
                  <a:moveTo>
                    <a:pt x="1016" y="1"/>
                  </a:moveTo>
                  <a:cubicBezTo>
                    <a:pt x="968" y="1"/>
                    <a:pt x="919" y="6"/>
                    <a:pt x="870" y="15"/>
                  </a:cubicBezTo>
                  <a:cubicBezTo>
                    <a:pt x="191" y="134"/>
                    <a:pt x="1" y="1015"/>
                    <a:pt x="560" y="1408"/>
                  </a:cubicBezTo>
                  <a:cubicBezTo>
                    <a:pt x="701" y="1505"/>
                    <a:pt x="853" y="1549"/>
                    <a:pt x="1000" y="1549"/>
                  </a:cubicBezTo>
                  <a:cubicBezTo>
                    <a:pt x="1449" y="1549"/>
                    <a:pt x="1853" y="1146"/>
                    <a:pt x="1763" y="635"/>
                  </a:cubicBezTo>
                  <a:cubicBezTo>
                    <a:pt x="1700" y="267"/>
                    <a:pt x="1377" y="1"/>
                    <a:pt x="1016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5" name="Google Shape;2575;p13"/>
            <p:cNvSpPr/>
            <p:nvPr/>
          </p:nvSpPr>
          <p:spPr>
            <a:xfrm>
              <a:off x="5326599" y="3384688"/>
              <a:ext cx="121279" cy="43544"/>
            </a:xfrm>
            <a:custGeom>
              <a:rect b="b" l="l" r="r" t="t"/>
              <a:pathLst>
                <a:path extrusionOk="0" h="1350" w="3760">
                  <a:moveTo>
                    <a:pt x="3144" y="1"/>
                  </a:moveTo>
                  <a:cubicBezTo>
                    <a:pt x="3128" y="1"/>
                    <a:pt x="3113" y="2"/>
                    <a:pt x="3096" y="3"/>
                  </a:cubicBezTo>
                  <a:lnTo>
                    <a:pt x="501" y="467"/>
                  </a:lnTo>
                  <a:cubicBezTo>
                    <a:pt x="1" y="619"/>
                    <a:pt x="126" y="1350"/>
                    <a:pt x="620" y="1350"/>
                  </a:cubicBezTo>
                  <a:cubicBezTo>
                    <a:pt x="632" y="1350"/>
                    <a:pt x="644" y="1349"/>
                    <a:pt x="656" y="1348"/>
                  </a:cubicBezTo>
                  <a:lnTo>
                    <a:pt x="3251" y="872"/>
                  </a:lnTo>
                  <a:cubicBezTo>
                    <a:pt x="3759" y="722"/>
                    <a:pt x="3640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6" name="Google Shape;2576;p13"/>
            <p:cNvSpPr/>
            <p:nvPr/>
          </p:nvSpPr>
          <p:spPr>
            <a:xfrm>
              <a:off x="5270540" y="3473486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5"/>
                    <a:pt x="870" y="12"/>
                  </a:cubicBezTo>
                  <a:cubicBezTo>
                    <a:pt x="191" y="131"/>
                    <a:pt x="0" y="1012"/>
                    <a:pt x="560" y="1405"/>
                  </a:cubicBezTo>
                  <a:cubicBezTo>
                    <a:pt x="701" y="1502"/>
                    <a:pt x="854" y="1546"/>
                    <a:pt x="1003" y="1546"/>
                  </a:cubicBezTo>
                  <a:cubicBezTo>
                    <a:pt x="1454" y="1546"/>
                    <a:pt x="1861" y="1145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7" name="Google Shape;2577;p13"/>
            <p:cNvSpPr/>
            <p:nvPr/>
          </p:nvSpPr>
          <p:spPr>
            <a:xfrm>
              <a:off x="5339792" y="3458810"/>
              <a:ext cx="121892" cy="43577"/>
            </a:xfrm>
            <a:custGeom>
              <a:rect b="b" l="l" r="r" t="t"/>
              <a:pathLst>
                <a:path extrusionOk="0" h="1351" w="3779">
                  <a:moveTo>
                    <a:pt x="3152" y="1"/>
                  </a:moveTo>
                  <a:cubicBezTo>
                    <a:pt x="3136" y="1"/>
                    <a:pt x="3120" y="2"/>
                    <a:pt x="3104" y="3"/>
                  </a:cubicBezTo>
                  <a:lnTo>
                    <a:pt x="509" y="479"/>
                  </a:lnTo>
                  <a:cubicBezTo>
                    <a:pt x="0" y="618"/>
                    <a:pt x="120" y="1350"/>
                    <a:pt x="627" y="1350"/>
                  </a:cubicBezTo>
                  <a:cubicBezTo>
                    <a:pt x="643" y="1350"/>
                    <a:pt x="659" y="1350"/>
                    <a:pt x="675" y="1348"/>
                  </a:cubicBezTo>
                  <a:lnTo>
                    <a:pt x="3259" y="872"/>
                  </a:lnTo>
                  <a:cubicBezTo>
                    <a:pt x="3779" y="733"/>
                    <a:pt x="3660" y="1"/>
                    <a:pt x="315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8" name="Google Shape;2578;p13"/>
            <p:cNvSpPr/>
            <p:nvPr/>
          </p:nvSpPr>
          <p:spPr>
            <a:xfrm>
              <a:off x="5212933" y="3782714"/>
              <a:ext cx="249267" cy="224140"/>
            </a:xfrm>
            <a:custGeom>
              <a:rect b="b" l="l" r="r" t="t"/>
              <a:pathLst>
                <a:path extrusionOk="0" h="6949" w="7728">
                  <a:moveTo>
                    <a:pt x="3944" y="0"/>
                  </a:moveTo>
                  <a:cubicBezTo>
                    <a:pt x="2914" y="0"/>
                    <a:pt x="1900" y="466"/>
                    <a:pt x="1227" y="1331"/>
                  </a:cubicBezTo>
                  <a:lnTo>
                    <a:pt x="6966" y="4963"/>
                  </a:lnTo>
                  <a:cubicBezTo>
                    <a:pt x="7728" y="3391"/>
                    <a:pt x="7251" y="1474"/>
                    <a:pt x="5775" y="534"/>
                  </a:cubicBezTo>
                  <a:cubicBezTo>
                    <a:pt x="5207" y="173"/>
                    <a:pt x="4572" y="0"/>
                    <a:pt x="3944" y="0"/>
                  </a:cubicBezTo>
                  <a:close/>
                  <a:moveTo>
                    <a:pt x="822" y="1974"/>
                  </a:moveTo>
                  <a:lnTo>
                    <a:pt x="822" y="1974"/>
                  </a:lnTo>
                  <a:cubicBezTo>
                    <a:pt x="1" y="3546"/>
                    <a:pt x="524" y="5475"/>
                    <a:pt x="2025" y="6415"/>
                  </a:cubicBezTo>
                  <a:cubicBezTo>
                    <a:pt x="2587" y="6775"/>
                    <a:pt x="3218" y="6948"/>
                    <a:pt x="3842" y="6948"/>
                  </a:cubicBezTo>
                  <a:cubicBezTo>
                    <a:pt x="4870" y="6948"/>
                    <a:pt x="5882" y="6480"/>
                    <a:pt x="6549" y="5606"/>
                  </a:cubicBezTo>
                  <a:lnTo>
                    <a:pt x="822" y="1974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9" name="Google Shape;2579;p13"/>
            <p:cNvSpPr/>
            <p:nvPr/>
          </p:nvSpPr>
          <p:spPr>
            <a:xfrm>
              <a:off x="5682211" y="3300663"/>
              <a:ext cx="196304" cy="181660"/>
            </a:xfrm>
            <a:custGeom>
              <a:rect b="b" l="l" r="r" t="t"/>
              <a:pathLst>
                <a:path extrusionOk="0" h="5632" w="6086">
                  <a:moveTo>
                    <a:pt x="3609" y="1"/>
                  </a:moveTo>
                  <a:lnTo>
                    <a:pt x="1215" y="1632"/>
                  </a:lnTo>
                  <a:cubicBezTo>
                    <a:pt x="251" y="2275"/>
                    <a:pt x="1" y="3584"/>
                    <a:pt x="656" y="4549"/>
                  </a:cubicBezTo>
                  <a:lnTo>
                    <a:pt x="763" y="4715"/>
                  </a:lnTo>
                  <a:cubicBezTo>
                    <a:pt x="1172" y="5311"/>
                    <a:pt x="1837" y="5632"/>
                    <a:pt x="2514" y="5632"/>
                  </a:cubicBezTo>
                  <a:cubicBezTo>
                    <a:pt x="2920" y="5632"/>
                    <a:pt x="3330" y="5516"/>
                    <a:pt x="3692" y="5275"/>
                  </a:cubicBezTo>
                  <a:lnTo>
                    <a:pt x="6085" y="3644"/>
                  </a:lnTo>
                  <a:lnTo>
                    <a:pt x="3609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0" name="Google Shape;2580;p13"/>
            <p:cNvSpPr/>
            <p:nvPr/>
          </p:nvSpPr>
          <p:spPr>
            <a:xfrm>
              <a:off x="5814714" y="3225154"/>
              <a:ext cx="196272" cy="181918"/>
            </a:xfrm>
            <a:custGeom>
              <a:rect b="b" l="l" r="r" t="t"/>
              <a:pathLst>
                <a:path extrusionOk="0" h="5640" w="6085">
                  <a:moveTo>
                    <a:pt x="3580" y="0"/>
                  </a:moveTo>
                  <a:cubicBezTo>
                    <a:pt x="3174" y="0"/>
                    <a:pt x="2765" y="118"/>
                    <a:pt x="2406" y="365"/>
                  </a:cubicBezTo>
                  <a:lnTo>
                    <a:pt x="1" y="1996"/>
                  </a:lnTo>
                  <a:lnTo>
                    <a:pt x="2477" y="5640"/>
                  </a:lnTo>
                  <a:lnTo>
                    <a:pt x="4870" y="4008"/>
                  </a:lnTo>
                  <a:cubicBezTo>
                    <a:pt x="5835" y="3354"/>
                    <a:pt x="6085" y="2044"/>
                    <a:pt x="5430" y="1091"/>
                  </a:cubicBezTo>
                  <a:lnTo>
                    <a:pt x="5323" y="925"/>
                  </a:lnTo>
                  <a:cubicBezTo>
                    <a:pt x="4915" y="324"/>
                    <a:pt x="4252" y="0"/>
                    <a:pt x="358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1" name="Google Shape;2581;p13"/>
            <p:cNvSpPr/>
            <p:nvPr/>
          </p:nvSpPr>
          <p:spPr>
            <a:xfrm>
              <a:off x="5624636" y="3676079"/>
              <a:ext cx="346032" cy="344387"/>
            </a:xfrm>
            <a:custGeom>
              <a:rect b="b" l="l" r="r" t="t"/>
              <a:pathLst>
                <a:path extrusionOk="0" h="10677" w="10728">
                  <a:moveTo>
                    <a:pt x="5010" y="0"/>
                  </a:moveTo>
                  <a:cubicBezTo>
                    <a:pt x="4832" y="0"/>
                    <a:pt x="4677" y="135"/>
                    <a:pt x="4655" y="327"/>
                  </a:cubicBezTo>
                  <a:lnTo>
                    <a:pt x="4191" y="3804"/>
                  </a:lnTo>
                  <a:lnTo>
                    <a:pt x="714" y="3340"/>
                  </a:lnTo>
                  <a:cubicBezTo>
                    <a:pt x="700" y="3338"/>
                    <a:pt x="685" y="3337"/>
                    <a:pt x="670" y="3337"/>
                  </a:cubicBezTo>
                  <a:cubicBezTo>
                    <a:pt x="485" y="3337"/>
                    <a:pt x="320" y="3473"/>
                    <a:pt x="298" y="3661"/>
                  </a:cubicBezTo>
                  <a:lnTo>
                    <a:pt x="36" y="5638"/>
                  </a:lnTo>
                  <a:cubicBezTo>
                    <a:pt x="0" y="5840"/>
                    <a:pt x="143" y="6030"/>
                    <a:pt x="357" y="6054"/>
                  </a:cubicBezTo>
                  <a:lnTo>
                    <a:pt x="3834" y="6519"/>
                  </a:lnTo>
                  <a:lnTo>
                    <a:pt x="3370" y="9995"/>
                  </a:lnTo>
                  <a:cubicBezTo>
                    <a:pt x="3346" y="10198"/>
                    <a:pt x="3489" y="10388"/>
                    <a:pt x="3691" y="10412"/>
                  </a:cubicBezTo>
                  <a:lnTo>
                    <a:pt x="5667" y="10674"/>
                  </a:lnTo>
                  <a:cubicBezTo>
                    <a:pt x="5682" y="10676"/>
                    <a:pt x="5697" y="10676"/>
                    <a:pt x="5712" y="10676"/>
                  </a:cubicBezTo>
                  <a:cubicBezTo>
                    <a:pt x="5897" y="10676"/>
                    <a:pt x="6062" y="10540"/>
                    <a:pt x="6084" y="10352"/>
                  </a:cubicBezTo>
                  <a:lnTo>
                    <a:pt x="6548" y="6876"/>
                  </a:lnTo>
                  <a:lnTo>
                    <a:pt x="10025" y="7328"/>
                  </a:lnTo>
                  <a:cubicBezTo>
                    <a:pt x="10046" y="7332"/>
                    <a:pt x="10067" y="7334"/>
                    <a:pt x="10087" y="7334"/>
                  </a:cubicBezTo>
                  <a:cubicBezTo>
                    <a:pt x="10265" y="7334"/>
                    <a:pt x="10420" y="7199"/>
                    <a:pt x="10442" y="7007"/>
                  </a:cubicBezTo>
                  <a:lnTo>
                    <a:pt x="10704" y="5042"/>
                  </a:lnTo>
                  <a:cubicBezTo>
                    <a:pt x="10728" y="4840"/>
                    <a:pt x="10585" y="4649"/>
                    <a:pt x="10382" y="4625"/>
                  </a:cubicBezTo>
                  <a:lnTo>
                    <a:pt x="6906" y="4161"/>
                  </a:lnTo>
                  <a:lnTo>
                    <a:pt x="7358" y="685"/>
                  </a:lnTo>
                  <a:cubicBezTo>
                    <a:pt x="7394" y="482"/>
                    <a:pt x="7239" y="292"/>
                    <a:pt x="7037" y="268"/>
                  </a:cubicBezTo>
                  <a:lnTo>
                    <a:pt x="5072" y="6"/>
                  </a:lnTo>
                  <a:cubicBezTo>
                    <a:pt x="5051" y="2"/>
                    <a:pt x="5030" y="0"/>
                    <a:pt x="501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2" name="Google Shape;2582;p13"/>
            <p:cNvSpPr/>
            <p:nvPr/>
          </p:nvSpPr>
          <p:spPr>
            <a:xfrm>
              <a:off x="5182226" y="4197223"/>
              <a:ext cx="349870" cy="436120"/>
            </a:xfrm>
            <a:custGeom>
              <a:rect b="b" l="l" r="r" t="t"/>
              <a:pathLst>
                <a:path extrusionOk="0" h="13521" w="10847">
                  <a:moveTo>
                    <a:pt x="4151" y="435"/>
                  </a:moveTo>
                  <a:cubicBezTo>
                    <a:pt x="4440" y="435"/>
                    <a:pt x="4723" y="608"/>
                    <a:pt x="4774" y="994"/>
                  </a:cubicBezTo>
                  <a:cubicBezTo>
                    <a:pt x="4810" y="1184"/>
                    <a:pt x="4751" y="1387"/>
                    <a:pt x="4632" y="1542"/>
                  </a:cubicBezTo>
                  <a:lnTo>
                    <a:pt x="3834" y="1684"/>
                  </a:lnTo>
                  <a:cubicBezTo>
                    <a:pt x="3667" y="1589"/>
                    <a:pt x="3548" y="1434"/>
                    <a:pt x="3512" y="1244"/>
                  </a:cubicBezTo>
                  <a:lnTo>
                    <a:pt x="3500" y="1232"/>
                  </a:lnTo>
                  <a:cubicBezTo>
                    <a:pt x="3386" y="732"/>
                    <a:pt x="3773" y="435"/>
                    <a:pt x="4151" y="435"/>
                  </a:cubicBezTo>
                  <a:close/>
                  <a:moveTo>
                    <a:pt x="7867" y="2746"/>
                  </a:moveTo>
                  <a:cubicBezTo>
                    <a:pt x="8125" y="2746"/>
                    <a:pt x="8352" y="2934"/>
                    <a:pt x="8394" y="3196"/>
                  </a:cubicBezTo>
                  <a:lnTo>
                    <a:pt x="9787" y="10757"/>
                  </a:lnTo>
                  <a:cubicBezTo>
                    <a:pt x="9835" y="11055"/>
                    <a:pt x="9644" y="11340"/>
                    <a:pt x="9346" y="11400"/>
                  </a:cubicBezTo>
                  <a:lnTo>
                    <a:pt x="3084" y="12543"/>
                  </a:lnTo>
                  <a:cubicBezTo>
                    <a:pt x="3053" y="12548"/>
                    <a:pt x="3023" y="12550"/>
                    <a:pt x="2992" y="12550"/>
                  </a:cubicBezTo>
                  <a:cubicBezTo>
                    <a:pt x="2730" y="12550"/>
                    <a:pt x="2494" y="12369"/>
                    <a:pt x="2441" y="12102"/>
                  </a:cubicBezTo>
                  <a:lnTo>
                    <a:pt x="1060" y="4530"/>
                  </a:lnTo>
                  <a:cubicBezTo>
                    <a:pt x="1012" y="4232"/>
                    <a:pt x="1203" y="3947"/>
                    <a:pt x="1512" y="3899"/>
                  </a:cubicBezTo>
                  <a:lnTo>
                    <a:pt x="2250" y="3768"/>
                  </a:lnTo>
                  <a:cubicBezTo>
                    <a:pt x="2292" y="3968"/>
                    <a:pt x="2474" y="4121"/>
                    <a:pt x="2680" y="4121"/>
                  </a:cubicBezTo>
                  <a:cubicBezTo>
                    <a:pt x="2707" y="4121"/>
                    <a:pt x="2735" y="4119"/>
                    <a:pt x="2762" y="4113"/>
                  </a:cubicBezTo>
                  <a:lnTo>
                    <a:pt x="6668" y="3399"/>
                  </a:lnTo>
                  <a:cubicBezTo>
                    <a:pt x="6906" y="3351"/>
                    <a:pt x="7060" y="3125"/>
                    <a:pt x="7025" y="2887"/>
                  </a:cubicBezTo>
                  <a:lnTo>
                    <a:pt x="7763" y="2756"/>
                  </a:lnTo>
                  <a:cubicBezTo>
                    <a:pt x="7798" y="2749"/>
                    <a:pt x="7833" y="2746"/>
                    <a:pt x="7867" y="2746"/>
                  </a:cubicBezTo>
                  <a:close/>
                  <a:moveTo>
                    <a:pt x="4133" y="0"/>
                  </a:moveTo>
                  <a:cubicBezTo>
                    <a:pt x="4070" y="0"/>
                    <a:pt x="4006" y="6"/>
                    <a:pt x="3941" y="18"/>
                  </a:cubicBezTo>
                  <a:cubicBezTo>
                    <a:pt x="3346" y="125"/>
                    <a:pt x="2953" y="708"/>
                    <a:pt x="3072" y="1303"/>
                  </a:cubicBezTo>
                  <a:cubicBezTo>
                    <a:pt x="3108" y="1482"/>
                    <a:pt x="3179" y="1637"/>
                    <a:pt x="3286" y="1780"/>
                  </a:cubicBezTo>
                  <a:lnTo>
                    <a:pt x="2512" y="1923"/>
                  </a:lnTo>
                  <a:cubicBezTo>
                    <a:pt x="2191" y="1982"/>
                    <a:pt x="1988" y="2292"/>
                    <a:pt x="2036" y="2601"/>
                  </a:cubicBezTo>
                  <a:lnTo>
                    <a:pt x="2096" y="2887"/>
                  </a:lnTo>
                  <a:lnTo>
                    <a:pt x="798" y="3125"/>
                  </a:lnTo>
                  <a:cubicBezTo>
                    <a:pt x="322" y="3208"/>
                    <a:pt x="0" y="3673"/>
                    <a:pt x="83" y="4161"/>
                  </a:cubicBezTo>
                  <a:lnTo>
                    <a:pt x="1667" y="12793"/>
                  </a:lnTo>
                  <a:cubicBezTo>
                    <a:pt x="1741" y="13218"/>
                    <a:pt x="2120" y="13520"/>
                    <a:pt x="2548" y="13520"/>
                  </a:cubicBezTo>
                  <a:cubicBezTo>
                    <a:pt x="2599" y="13520"/>
                    <a:pt x="2651" y="13516"/>
                    <a:pt x="2703" y="13507"/>
                  </a:cubicBezTo>
                  <a:lnTo>
                    <a:pt x="10049" y="12162"/>
                  </a:lnTo>
                  <a:cubicBezTo>
                    <a:pt x="10525" y="12079"/>
                    <a:pt x="10847" y="11602"/>
                    <a:pt x="10763" y="11126"/>
                  </a:cubicBezTo>
                  <a:lnTo>
                    <a:pt x="9192" y="2494"/>
                  </a:lnTo>
                  <a:cubicBezTo>
                    <a:pt x="9108" y="2064"/>
                    <a:pt x="8737" y="1763"/>
                    <a:pt x="8316" y="1763"/>
                  </a:cubicBezTo>
                  <a:cubicBezTo>
                    <a:pt x="8259" y="1763"/>
                    <a:pt x="8202" y="1768"/>
                    <a:pt x="8144" y="1780"/>
                  </a:cubicBezTo>
                  <a:lnTo>
                    <a:pt x="6858" y="2018"/>
                  </a:lnTo>
                  <a:lnTo>
                    <a:pt x="6810" y="1732"/>
                  </a:lnTo>
                  <a:cubicBezTo>
                    <a:pt x="6756" y="1451"/>
                    <a:pt x="6497" y="1249"/>
                    <a:pt x="6210" y="1249"/>
                  </a:cubicBezTo>
                  <a:cubicBezTo>
                    <a:pt x="6180" y="1249"/>
                    <a:pt x="6150" y="1251"/>
                    <a:pt x="6120" y="1256"/>
                  </a:cubicBezTo>
                  <a:lnTo>
                    <a:pt x="5179" y="1434"/>
                  </a:lnTo>
                  <a:cubicBezTo>
                    <a:pt x="5227" y="1268"/>
                    <a:pt x="5239" y="1089"/>
                    <a:pt x="5215" y="910"/>
                  </a:cubicBezTo>
                  <a:cubicBezTo>
                    <a:pt x="5119" y="380"/>
                    <a:pt x="4655" y="0"/>
                    <a:pt x="413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3" name="Google Shape;2583;p13"/>
            <p:cNvSpPr/>
            <p:nvPr/>
          </p:nvSpPr>
          <p:spPr>
            <a:xfrm>
              <a:off x="5244414" y="4354466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9" y="1"/>
                    <a:pt x="915" y="5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2" y="1502"/>
                    <a:pt x="854" y="1545"/>
                    <a:pt x="1002" y="1545"/>
                  </a:cubicBezTo>
                  <a:cubicBezTo>
                    <a:pt x="1454" y="1545"/>
                    <a:pt x="1862" y="1142"/>
                    <a:pt x="1763" y="631"/>
                  </a:cubicBezTo>
                  <a:cubicBezTo>
                    <a:pt x="1689" y="259"/>
                    <a:pt x="1367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4" name="Google Shape;2584;p13"/>
            <p:cNvSpPr/>
            <p:nvPr/>
          </p:nvSpPr>
          <p:spPr>
            <a:xfrm>
              <a:off x="5312149" y="4339952"/>
              <a:ext cx="123988" cy="43383"/>
            </a:xfrm>
            <a:custGeom>
              <a:rect b="b" l="l" r="r" t="t"/>
              <a:pathLst>
                <a:path extrusionOk="0" h="1345" w="3844">
                  <a:moveTo>
                    <a:pt x="3236" y="0"/>
                  </a:moveTo>
                  <a:cubicBezTo>
                    <a:pt x="3205" y="0"/>
                    <a:pt x="3173" y="3"/>
                    <a:pt x="3140" y="10"/>
                  </a:cubicBezTo>
                  <a:lnTo>
                    <a:pt x="3152" y="10"/>
                  </a:lnTo>
                  <a:lnTo>
                    <a:pt x="556" y="474"/>
                  </a:lnTo>
                  <a:cubicBezTo>
                    <a:pt x="1" y="552"/>
                    <a:pt x="98" y="1344"/>
                    <a:pt x="597" y="1344"/>
                  </a:cubicBezTo>
                  <a:cubicBezTo>
                    <a:pt x="633" y="1344"/>
                    <a:pt x="671" y="1340"/>
                    <a:pt x="711" y="1331"/>
                  </a:cubicBezTo>
                  <a:lnTo>
                    <a:pt x="3294" y="867"/>
                  </a:lnTo>
                  <a:cubicBezTo>
                    <a:pt x="3844" y="766"/>
                    <a:pt x="3728" y="0"/>
                    <a:pt x="3236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5" name="Google Shape;2585;p13"/>
            <p:cNvSpPr/>
            <p:nvPr/>
          </p:nvSpPr>
          <p:spPr>
            <a:xfrm>
              <a:off x="5257090" y="4423976"/>
              <a:ext cx="59769" cy="49866"/>
            </a:xfrm>
            <a:custGeom>
              <a:rect b="b" l="l" r="r" t="t"/>
              <a:pathLst>
                <a:path extrusionOk="0" h="1546" w="1853">
                  <a:moveTo>
                    <a:pt x="1003" y="1"/>
                  </a:moveTo>
                  <a:cubicBezTo>
                    <a:pt x="959" y="1"/>
                    <a:pt x="914" y="5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3" y="1546"/>
                    <a:pt x="1000" y="1546"/>
                  </a:cubicBezTo>
                  <a:cubicBezTo>
                    <a:pt x="1449" y="1546"/>
                    <a:pt x="1853" y="1142"/>
                    <a:pt x="1763" y="631"/>
                  </a:cubicBezTo>
                  <a:cubicBezTo>
                    <a:pt x="1699" y="259"/>
                    <a:pt x="1369" y="1"/>
                    <a:pt x="100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6" name="Google Shape;2586;p13"/>
            <p:cNvSpPr/>
            <p:nvPr/>
          </p:nvSpPr>
          <p:spPr>
            <a:xfrm>
              <a:off x="5326599" y="4409300"/>
              <a:ext cx="121279" cy="43544"/>
            </a:xfrm>
            <a:custGeom>
              <a:rect b="b" l="l" r="r" t="t"/>
              <a:pathLst>
                <a:path extrusionOk="0" h="1350" w="3760">
                  <a:moveTo>
                    <a:pt x="3144" y="1"/>
                  </a:moveTo>
                  <a:cubicBezTo>
                    <a:pt x="3128" y="1"/>
                    <a:pt x="3113" y="1"/>
                    <a:pt x="3096" y="3"/>
                  </a:cubicBezTo>
                  <a:lnTo>
                    <a:pt x="501" y="467"/>
                  </a:lnTo>
                  <a:cubicBezTo>
                    <a:pt x="1" y="618"/>
                    <a:pt x="126" y="1349"/>
                    <a:pt x="620" y="1349"/>
                  </a:cubicBezTo>
                  <a:cubicBezTo>
                    <a:pt x="632" y="1349"/>
                    <a:pt x="644" y="1349"/>
                    <a:pt x="656" y="1348"/>
                  </a:cubicBezTo>
                  <a:lnTo>
                    <a:pt x="3251" y="872"/>
                  </a:lnTo>
                  <a:cubicBezTo>
                    <a:pt x="3759" y="722"/>
                    <a:pt x="3640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7" name="Google Shape;2587;p13"/>
            <p:cNvSpPr/>
            <p:nvPr/>
          </p:nvSpPr>
          <p:spPr>
            <a:xfrm>
              <a:off x="5270540" y="4498130"/>
              <a:ext cx="60059" cy="50221"/>
            </a:xfrm>
            <a:custGeom>
              <a:rect b="b" l="l" r="r" t="t"/>
              <a:pathLst>
                <a:path extrusionOk="0" h="1557" w="1862">
                  <a:moveTo>
                    <a:pt x="998" y="0"/>
                  </a:moveTo>
                  <a:cubicBezTo>
                    <a:pt x="956" y="0"/>
                    <a:pt x="913" y="4"/>
                    <a:pt x="870" y="11"/>
                  </a:cubicBezTo>
                  <a:cubicBezTo>
                    <a:pt x="191" y="130"/>
                    <a:pt x="0" y="1011"/>
                    <a:pt x="560" y="1416"/>
                  </a:cubicBezTo>
                  <a:cubicBezTo>
                    <a:pt x="701" y="1513"/>
                    <a:pt x="854" y="1556"/>
                    <a:pt x="1002" y="1556"/>
                  </a:cubicBezTo>
                  <a:cubicBezTo>
                    <a:pt x="1453" y="1556"/>
                    <a:pt x="1861" y="1153"/>
                    <a:pt x="1763" y="642"/>
                  </a:cubicBezTo>
                  <a:cubicBezTo>
                    <a:pt x="1699" y="268"/>
                    <a:pt x="1366" y="0"/>
                    <a:pt x="99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8" name="Google Shape;2588;p13"/>
            <p:cNvSpPr/>
            <p:nvPr/>
          </p:nvSpPr>
          <p:spPr>
            <a:xfrm>
              <a:off x="5339630" y="4483390"/>
              <a:ext cx="122311" cy="43673"/>
            </a:xfrm>
            <a:custGeom>
              <a:rect b="b" l="l" r="r" t="t"/>
              <a:pathLst>
                <a:path extrusionOk="0" h="1354" w="3792">
                  <a:moveTo>
                    <a:pt x="3168" y="1"/>
                  </a:moveTo>
                  <a:cubicBezTo>
                    <a:pt x="3149" y="1"/>
                    <a:pt x="3129" y="2"/>
                    <a:pt x="3109" y="4"/>
                  </a:cubicBezTo>
                  <a:lnTo>
                    <a:pt x="514" y="480"/>
                  </a:lnTo>
                  <a:cubicBezTo>
                    <a:pt x="0" y="605"/>
                    <a:pt x="110" y="1354"/>
                    <a:pt x="612" y="1354"/>
                  </a:cubicBezTo>
                  <a:cubicBezTo>
                    <a:pt x="634" y="1354"/>
                    <a:pt x="657" y="1352"/>
                    <a:pt x="680" y="1349"/>
                  </a:cubicBezTo>
                  <a:lnTo>
                    <a:pt x="3264" y="885"/>
                  </a:lnTo>
                  <a:cubicBezTo>
                    <a:pt x="3792" y="747"/>
                    <a:pt x="3678" y="1"/>
                    <a:pt x="316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9" name="Google Shape;2589;p13"/>
            <p:cNvSpPr/>
            <p:nvPr/>
          </p:nvSpPr>
          <p:spPr>
            <a:xfrm>
              <a:off x="5212933" y="4806843"/>
              <a:ext cx="250815" cy="224624"/>
            </a:xfrm>
            <a:custGeom>
              <a:rect b="b" l="l" r="r" t="t"/>
              <a:pathLst>
                <a:path extrusionOk="0" h="6964" w="7776">
                  <a:moveTo>
                    <a:pt x="3943" y="1"/>
                  </a:moveTo>
                  <a:cubicBezTo>
                    <a:pt x="2906" y="1"/>
                    <a:pt x="1888" y="470"/>
                    <a:pt x="1227" y="1346"/>
                  </a:cubicBezTo>
                  <a:lnTo>
                    <a:pt x="6966" y="4978"/>
                  </a:lnTo>
                  <a:cubicBezTo>
                    <a:pt x="7775" y="3406"/>
                    <a:pt x="7251" y="1465"/>
                    <a:pt x="5763" y="525"/>
                  </a:cubicBezTo>
                  <a:cubicBezTo>
                    <a:pt x="5199" y="171"/>
                    <a:pt x="4568" y="1"/>
                    <a:pt x="3943" y="1"/>
                  </a:cubicBezTo>
                  <a:close/>
                  <a:moveTo>
                    <a:pt x="822" y="1989"/>
                  </a:moveTo>
                  <a:lnTo>
                    <a:pt x="822" y="1989"/>
                  </a:lnTo>
                  <a:cubicBezTo>
                    <a:pt x="1" y="3561"/>
                    <a:pt x="524" y="5490"/>
                    <a:pt x="2025" y="6430"/>
                  </a:cubicBezTo>
                  <a:cubicBezTo>
                    <a:pt x="2587" y="6790"/>
                    <a:pt x="3218" y="6963"/>
                    <a:pt x="3842" y="6963"/>
                  </a:cubicBezTo>
                  <a:cubicBezTo>
                    <a:pt x="4870" y="6963"/>
                    <a:pt x="5882" y="6495"/>
                    <a:pt x="6549" y="5621"/>
                  </a:cubicBezTo>
                  <a:lnTo>
                    <a:pt x="822" y="1989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0" name="Google Shape;2590;p13"/>
            <p:cNvSpPr/>
            <p:nvPr/>
          </p:nvSpPr>
          <p:spPr>
            <a:xfrm>
              <a:off x="5682211" y="4325276"/>
              <a:ext cx="196304" cy="181918"/>
            </a:xfrm>
            <a:custGeom>
              <a:rect b="b" l="l" r="r" t="t"/>
              <a:pathLst>
                <a:path extrusionOk="0" h="5640" w="6086">
                  <a:moveTo>
                    <a:pt x="3609" y="0"/>
                  </a:moveTo>
                  <a:lnTo>
                    <a:pt x="1215" y="1632"/>
                  </a:lnTo>
                  <a:cubicBezTo>
                    <a:pt x="251" y="2286"/>
                    <a:pt x="1" y="3596"/>
                    <a:pt x="656" y="4560"/>
                  </a:cubicBezTo>
                  <a:lnTo>
                    <a:pt x="763" y="4715"/>
                  </a:lnTo>
                  <a:cubicBezTo>
                    <a:pt x="1171" y="5316"/>
                    <a:pt x="1834" y="5640"/>
                    <a:pt x="2508" y="5640"/>
                  </a:cubicBezTo>
                  <a:cubicBezTo>
                    <a:pt x="2916" y="5640"/>
                    <a:pt x="3329" y="5522"/>
                    <a:pt x="3692" y="5275"/>
                  </a:cubicBezTo>
                  <a:lnTo>
                    <a:pt x="6085" y="3644"/>
                  </a:lnTo>
                  <a:lnTo>
                    <a:pt x="3609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1" name="Google Shape;2591;p13"/>
            <p:cNvSpPr/>
            <p:nvPr/>
          </p:nvSpPr>
          <p:spPr>
            <a:xfrm>
              <a:off x="5814714" y="4249734"/>
              <a:ext cx="196272" cy="181950"/>
            </a:xfrm>
            <a:custGeom>
              <a:rect b="b" l="l" r="r" t="t"/>
              <a:pathLst>
                <a:path extrusionOk="0" h="5641" w="6085">
                  <a:moveTo>
                    <a:pt x="3580" y="1"/>
                  </a:moveTo>
                  <a:cubicBezTo>
                    <a:pt x="3174" y="1"/>
                    <a:pt x="2765" y="119"/>
                    <a:pt x="2406" y="366"/>
                  </a:cubicBezTo>
                  <a:lnTo>
                    <a:pt x="1" y="1997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5" y="3354"/>
                    <a:pt x="6085" y="2045"/>
                    <a:pt x="5430" y="1092"/>
                  </a:cubicBezTo>
                  <a:lnTo>
                    <a:pt x="5323" y="926"/>
                  </a:lnTo>
                  <a:cubicBezTo>
                    <a:pt x="4915" y="325"/>
                    <a:pt x="4252" y="1"/>
                    <a:pt x="3580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2" name="Google Shape;2592;p13"/>
            <p:cNvSpPr/>
            <p:nvPr/>
          </p:nvSpPr>
          <p:spPr>
            <a:xfrm>
              <a:off x="5624636" y="4700692"/>
              <a:ext cx="346032" cy="344387"/>
            </a:xfrm>
            <a:custGeom>
              <a:rect b="b" l="l" r="r" t="t"/>
              <a:pathLst>
                <a:path extrusionOk="0" h="10677" w="10728">
                  <a:moveTo>
                    <a:pt x="5007" y="0"/>
                  </a:moveTo>
                  <a:cubicBezTo>
                    <a:pt x="4823" y="0"/>
                    <a:pt x="4677" y="135"/>
                    <a:pt x="4655" y="327"/>
                  </a:cubicBezTo>
                  <a:lnTo>
                    <a:pt x="4191" y="3804"/>
                  </a:lnTo>
                  <a:lnTo>
                    <a:pt x="714" y="3339"/>
                  </a:lnTo>
                  <a:cubicBezTo>
                    <a:pt x="699" y="3338"/>
                    <a:pt x="683" y="3337"/>
                    <a:pt x="668" y="3337"/>
                  </a:cubicBezTo>
                  <a:cubicBezTo>
                    <a:pt x="475" y="3337"/>
                    <a:pt x="320" y="3473"/>
                    <a:pt x="298" y="3661"/>
                  </a:cubicBezTo>
                  <a:lnTo>
                    <a:pt x="36" y="5637"/>
                  </a:lnTo>
                  <a:cubicBezTo>
                    <a:pt x="0" y="5840"/>
                    <a:pt x="143" y="6030"/>
                    <a:pt x="357" y="6054"/>
                  </a:cubicBezTo>
                  <a:lnTo>
                    <a:pt x="3834" y="6518"/>
                  </a:lnTo>
                  <a:lnTo>
                    <a:pt x="3370" y="9995"/>
                  </a:lnTo>
                  <a:cubicBezTo>
                    <a:pt x="3346" y="10197"/>
                    <a:pt x="3489" y="10388"/>
                    <a:pt x="3691" y="10412"/>
                  </a:cubicBezTo>
                  <a:lnTo>
                    <a:pt x="5667" y="10674"/>
                  </a:lnTo>
                  <a:cubicBezTo>
                    <a:pt x="5682" y="10675"/>
                    <a:pt x="5697" y="10676"/>
                    <a:pt x="5712" y="10676"/>
                  </a:cubicBezTo>
                  <a:cubicBezTo>
                    <a:pt x="5897" y="10676"/>
                    <a:pt x="6062" y="10540"/>
                    <a:pt x="6084" y="10352"/>
                  </a:cubicBezTo>
                  <a:lnTo>
                    <a:pt x="6548" y="6876"/>
                  </a:lnTo>
                  <a:lnTo>
                    <a:pt x="10025" y="7328"/>
                  </a:lnTo>
                  <a:cubicBezTo>
                    <a:pt x="10045" y="7331"/>
                    <a:pt x="10064" y="7333"/>
                    <a:pt x="10084" y="7333"/>
                  </a:cubicBezTo>
                  <a:cubicBezTo>
                    <a:pt x="10263" y="7333"/>
                    <a:pt x="10420" y="7189"/>
                    <a:pt x="10442" y="7007"/>
                  </a:cubicBezTo>
                  <a:lnTo>
                    <a:pt x="10704" y="5042"/>
                  </a:lnTo>
                  <a:cubicBezTo>
                    <a:pt x="10728" y="4828"/>
                    <a:pt x="10585" y="4649"/>
                    <a:pt x="10382" y="4613"/>
                  </a:cubicBezTo>
                  <a:lnTo>
                    <a:pt x="6906" y="4161"/>
                  </a:lnTo>
                  <a:lnTo>
                    <a:pt x="7358" y="684"/>
                  </a:lnTo>
                  <a:cubicBezTo>
                    <a:pt x="7394" y="470"/>
                    <a:pt x="7239" y="291"/>
                    <a:pt x="7037" y="256"/>
                  </a:cubicBezTo>
                  <a:lnTo>
                    <a:pt x="5072" y="6"/>
                  </a:lnTo>
                  <a:cubicBezTo>
                    <a:pt x="5050" y="2"/>
                    <a:pt x="5028" y="0"/>
                    <a:pt x="500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3" name="Google Shape;2593;p13"/>
            <p:cNvSpPr/>
            <p:nvPr/>
          </p:nvSpPr>
          <p:spPr>
            <a:xfrm>
              <a:off x="4657631" y="226472"/>
              <a:ext cx="196272" cy="181918"/>
            </a:xfrm>
            <a:custGeom>
              <a:rect b="b" l="l" r="r" t="t"/>
              <a:pathLst>
                <a:path extrusionOk="0" h="5640" w="6085">
                  <a:moveTo>
                    <a:pt x="3596" y="0"/>
                  </a:moveTo>
                  <a:lnTo>
                    <a:pt x="1215" y="1631"/>
                  </a:lnTo>
                  <a:cubicBezTo>
                    <a:pt x="250" y="2286"/>
                    <a:pt x="0" y="3596"/>
                    <a:pt x="655" y="4560"/>
                  </a:cubicBezTo>
                  <a:lnTo>
                    <a:pt x="774" y="4715"/>
                  </a:lnTo>
                  <a:cubicBezTo>
                    <a:pt x="1175" y="5316"/>
                    <a:pt x="1834" y="5640"/>
                    <a:pt x="2508" y="5640"/>
                  </a:cubicBezTo>
                  <a:cubicBezTo>
                    <a:pt x="2915" y="5640"/>
                    <a:pt x="3328" y="5521"/>
                    <a:pt x="3691" y="5275"/>
                  </a:cubicBezTo>
                  <a:lnTo>
                    <a:pt x="6084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4" name="Google Shape;2594;p13"/>
            <p:cNvSpPr/>
            <p:nvPr/>
          </p:nvSpPr>
          <p:spPr>
            <a:xfrm>
              <a:off x="4790102" y="151317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578" y="1"/>
                  </a:moveTo>
                  <a:cubicBezTo>
                    <a:pt x="3170" y="1"/>
                    <a:pt x="2757" y="119"/>
                    <a:pt x="2394" y="366"/>
                  </a:cubicBezTo>
                  <a:lnTo>
                    <a:pt x="1" y="1985"/>
                  </a:lnTo>
                  <a:lnTo>
                    <a:pt x="2477" y="5628"/>
                  </a:lnTo>
                  <a:lnTo>
                    <a:pt x="4870" y="4009"/>
                  </a:lnTo>
                  <a:cubicBezTo>
                    <a:pt x="5835" y="3354"/>
                    <a:pt x="6085" y="2044"/>
                    <a:pt x="5430" y="1080"/>
                  </a:cubicBezTo>
                  <a:lnTo>
                    <a:pt x="5323" y="925"/>
                  </a:lnTo>
                  <a:cubicBezTo>
                    <a:pt x="4915" y="324"/>
                    <a:pt x="4252" y="1"/>
                    <a:pt x="357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5" name="Google Shape;2595;p13"/>
            <p:cNvSpPr/>
            <p:nvPr/>
          </p:nvSpPr>
          <p:spPr>
            <a:xfrm>
              <a:off x="4600023" y="602242"/>
              <a:ext cx="346032" cy="344032"/>
            </a:xfrm>
            <a:custGeom>
              <a:rect b="b" l="l" r="r" t="t"/>
              <a:pathLst>
                <a:path extrusionOk="0" h="10666" w="10728">
                  <a:moveTo>
                    <a:pt x="5007" y="1"/>
                  </a:moveTo>
                  <a:cubicBezTo>
                    <a:pt x="4823" y="1"/>
                    <a:pt x="4676" y="136"/>
                    <a:pt x="4644" y="328"/>
                  </a:cubicBezTo>
                  <a:lnTo>
                    <a:pt x="4191" y="3793"/>
                  </a:lnTo>
                  <a:lnTo>
                    <a:pt x="715" y="3340"/>
                  </a:lnTo>
                  <a:cubicBezTo>
                    <a:pt x="692" y="3336"/>
                    <a:pt x="671" y="3335"/>
                    <a:pt x="649" y="3335"/>
                  </a:cubicBezTo>
                  <a:cubicBezTo>
                    <a:pt x="465" y="3335"/>
                    <a:pt x="318" y="3469"/>
                    <a:pt x="286" y="3662"/>
                  </a:cubicBezTo>
                  <a:lnTo>
                    <a:pt x="24" y="5626"/>
                  </a:lnTo>
                  <a:cubicBezTo>
                    <a:pt x="0" y="5829"/>
                    <a:pt x="143" y="6019"/>
                    <a:pt x="345" y="6043"/>
                  </a:cubicBezTo>
                  <a:lnTo>
                    <a:pt x="3834" y="6507"/>
                  </a:lnTo>
                  <a:lnTo>
                    <a:pt x="3370" y="9984"/>
                  </a:lnTo>
                  <a:cubicBezTo>
                    <a:pt x="3346" y="10186"/>
                    <a:pt x="3489" y="10377"/>
                    <a:pt x="3691" y="10401"/>
                  </a:cubicBezTo>
                  <a:lnTo>
                    <a:pt x="5668" y="10663"/>
                  </a:lnTo>
                  <a:cubicBezTo>
                    <a:pt x="5682" y="10664"/>
                    <a:pt x="5697" y="10665"/>
                    <a:pt x="5712" y="10665"/>
                  </a:cubicBezTo>
                  <a:cubicBezTo>
                    <a:pt x="5897" y="10665"/>
                    <a:pt x="6062" y="10529"/>
                    <a:pt x="6084" y="10341"/>
                  </a:cubicBezTo>
                  <a:lnTo>
                    <a:pt x="6537" y="6864"/>
                  </a:lnTo>
                  <a:lnTo>
                    <a:pt x="10025" y="7329"/>
                  </a:lnTo>
                  <a:cubicBezTo>
                    <a:pt x="10039" y="7330"/>
                    <a:pt x="10053" y="7331"/>
                    <a:pt x="10067" y="7331"/>
                  </a:cubicBezTo>
                  <a:cubicBezTo>
                    <a:pt x="10253" y="7331"/>
                    <a:pt x="10420" y="7184"/>
                    <a:pt x="10442" y="6995"/>
                  </a:cubicBezTo>
                  <a:lnTo>
                    <a:pt x="10704" y="5019"/>
                  </a:lnTo>
                  <a:cubicBezTo>
                    <a:pt x="10728" y="4817"/>
                    <a:pt x="10585" y="4626"/>
                    <a:pt x="10382" y="4602"/>
                  </a:cubicBezTo>
                  <a:lnTo>
                    <a:pt x="6906" y="4150"/>
                  </a:lnTo>
                  <a:lnTo>
                    <a:pt x="7358" y="661"/>
                  </a:lnTo>
                  <a:cubicBezTo>
                    <a:pt x="7382" y="459"/>
                    <a:pt x="7239" y="280"/>
                    <a:pt x="7037" y="245"/>
                  </a:cubicBezTo>
                  <a:lnTo>
                    <a:pt x="5072" y="6"/>
                  </a:lnTo>
                  <a:cubicBezTo>
                    <a:pt x="5050" y="3"/>
                    <a:pt x="5028" y="1"/>
                    <a:pt x="500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6" name="Google Shape;2596;p13"/>
            <p:cNvSpPr/>
            <p:nvPr/>
          </p:nvSpPr>
          <p:spPr>
            <a:xfrm>
              <a:off x="4657631" y="1251439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596" y="1"/>
                  </a:moveTo>
                  <a:lnTo>
                    <a:pt x="1215" y="1620"/>
                  </a:lnTo>
                  <a:cubicBezTo>
                    <a:pt x="250" y="2275"/>
                    <a:pt x="0" y="3585"/>
                    <a:pt x="655" y="4549"/>
                  </a:cubicBezTo>
                  <a:lnTo>
                    <a:pt x="774" y="4704"/>
                  </a:lnTo>
                  <a:cubicBezTo>
                    <a:pt x="1175" y="5305"/>
                    <a:pt x="1834" y="5629"/>
                    <a:pt x="2508" y="5629"/>
                  </a:cubicBezTo>
                  <a:cubicBezTo>
                    <a:pt x="2915" y="5629"/>
                    <a:pt x="3328" y="5510"/>
                    <a:pt x="3691" y="5264"/>
                  </a:cubicBezTo>
                  <a:lnTo>
                    <a:pt x="6084" y="3644"/>
                  </a:lnTo>
                  <a:lnTo>
                    <a:pt x="3596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7" name="Google Shape;2597;p13"/>
            <p:cNvSpPr/>
            <p:nvPr/>
          </p:nvSpPr>
          <p:spPr>
            <a:xfrm>
              <a:off x="4790102" y="1176188"/>
              <a:ext cx="196272" cy="181660"/>
            </a:xfrm>
            <a:custGeom>
              <a:rect b="b" l="l" r="r" t="t"/>
              <a:pathLst>
                <a:path extrusionOk="0" h="5632" w="6085">
                  <a:moveTo>
                    <a:pt x="3589" y="1"/>
                  </a:moveTo>
                  <a:cubicBezTo>
                    <a:pt x="3177" y="1"/>
                    <a:pt x="2761" y="120"/>
                    <a:pt x="2394" y="369"/>
                  </a:cubicBezTo>
                  <a:lnTo>
                    <a:pt x="1" y="1989"/>
                  </a:lnTo>
                  <a:lnTo>
                    <a:pt x="2477" y="5632"/>
                  </a:lnTo>
                  <a:lnTo>
                    <a:pt x="4870" y="4001"/>
                  </a:lnTo>
                  <a:cubicBezTo>
                    <a:pt x="5835" y="3346"/>
                    <a:pt x="6085" y="2036"/>
                    <a:pt x="5430" y="1072"/>
                  </a:cubicBezTo>
                  <a:lnTo>
                    <a:pt x="5430" y="1072"/>
                  </a:lnTo>
                  <a:lnTo>
                    <a:pt x="5430" y="1084"/>
                  </a:lnTo>
                  <a:lnTo>
                    <a:pt x="5323" y="917"/>
                  </a:lnTo>
                  <a:cubicBezTo>
                    <a:pt x="4917" y="319"/>
                    <a:pt x="4259" y="1"/>
                    <a:pt x="358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8" name="Google Shape;2598;p13"/>
            <p:cNvSpPr/>
            <p:nvPr/>
          </p:nvSpPr>
          <p:spPr>
            <a:xfrm>
              <a:off x="4600023" y="1626564"/>
              <a:ext cx="346032" cy="344387"/>
            </a:xfrm>
            <a:custGeom>
              <a:rect b="b" l="l" r="r" t="t"/>
              <a:pathLst>
                <a:path extrusionOk="0" h="10677" w="10728">
                  <a:moveTo>
                    <a:pt x="5026" y="1"/>
                  </a:moveTo>
                  <a:cubicBezTo>
                    <a:pt x="4833" y="1"/>
                    <a:pt x="4677" y="137"/>
                    <a:pt x="4644" y="325"/>
                  </a:cubicBezTo>
                  <a:lnTo>
                    <a:pt x="4191" y="3813"/>
                  </a:lnTo>
                  <a:lnTo>
                    <a:pt x="715" y="3349"/>
                  </a:lnTo>
                  <a:cubicBezTo>
                    <a:pt x="700" y="3347"/>
                    <a:pt x="685" y="3346"/>
                    <a:pt x="670" y="3346"/>
                  </a:cubicBezTo>
                  <a:cubicBezTo>
                    <a:pt x="485" y="3346"/>
                    <a:pt x="320" y="3483"/>
                    <a:pt x="298" y="3670"/>
                  </a:cubicBezTo>
                  <a:lnTo>
                    <a:pt x="24" y="5635"/>
                  </a:lnTo>
                  <a:cubicBezTo>
                    <a:pt x="0" y="5837"/>
                    <a:pt x="143" y="6028"/>
                    <a:pt x="345" y="6052"/>
                  </a:cubicBezTo>
                  <a:lnTo>
                    <a:pt x="3834" y="6516"/>
                  </a:lnTo>
                  <a:lnTo>
                    <a:pt x="3370" y="9993"/>
                  </a:lnTo>
                  <a:cubicBezTo>
                    <a:pt x="3346" y="10195"/>
                    <a:pt x="3489" y="10386"/>
                    <a:pt x="3691" y="10409"/>
                  </a:cubicBezTo>
                  <a:lnTo>
                    <a:pt x="5668" y="10671"/>
                  </a:lnTo>
                  <a:cubicBezTo>
                    <a:pt x="5688" y="10675"/>
                    <a:pt x="5709" y="10677"/>
                    <a:pt x="5729" y="10677"/>
                  </a:cubicBezTo>
                  <a:cubicBezTo>
                    <a:pt x="5905" y="10677"/>
                    <a:pt x="6052" y="10542"/>
                    <a:pt x="6084" y="10350"/>
                  </a:cubicBezTo>
                  <a:lnTo>
                    <a:pt x="6537" y="6873"/>
                  </a:lnTo>
                  <a:lnTo>
                    <a:pt x="10025" y="7338"/>
                  </a:lnTo>
                  <a:cubicBezTo>
                    <a:pt x="10040" y="7339"/>
                    <a:pt x="10055" y="7340"/>
                    <a:pt x="10069" y="7340"/>
                  </a:cubicBezTo>
                  <a:cubicBezTo>
                    <a:pt x="10255" y="7340"/>
                    <a:pt x="10420" y="7204"/>
                    <a:pt x="10442" y="7016"/>
                  </a:cubicBezTo>
                  <a:lnTo>
                    <a:pt x="10704" y="5040"/>
                  </a:lnTo>
                  <a:cubicBezTo>
                    <a:pt x="10728" y="4837"/>
                    <a:pt x="10585" y="4647"/>
                    <a:pt x="10382" y="4623"/>
                  </a:cubicBezTo>
                  <a:lnTo>
                    <a:pt x="6906" y="4159"/>
                  </a:lnTo>
                  <a:lnTo>
                    <a:pt x="7358" y="682"/>
                  </a:lnTo>
                  <a:cubicBezTo>
                    <a:pt x="7382" y="480"/>
                    <a:pt x="7239" y="289"/>
                    <a:pt x="7037" y="265"/>
                  </a:cubicBezTo>
                  <a:lnTo>
                    <a:pt x="5072" y="3"/>
                  </a:lnTo>
                  <a:cubicBezTo>
                    <a:pt x="5057" y="2"/>
                    <a:pt x="5041" y="1"/>
                    <a:pt x="5026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9" name="Google Shape;2599;p13"/>
            <p:cNvSpPr/>
            <p:nvPr/>
          </p:nvSpPr>
          <p:spPr>
            <a:xfrm>
              <a:off x="4657631" y="2276051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596" y="1"/>
                  </a:moveTo>
                  <a:lnTo>
                    <a:pt x="1215" y="1620"/>
                  </a:lnTo>
                  <a:cubicBezTo>
                    <a:pt x="250" y="2275"/>
                    <a:pt x="0" y="3585"/>
                    <a:pt x="655" y="4549"/>
                  </a:cubicBezTo>
                  <a:lnTo>
                    <a:pt x="774" y="4716"/>
                  </a:lnTo>
                  <a:cubicBezTo>
                    <a:pt x="1174" y="5308"/>
                    <a:pt x="1832" y="5629"/>
                    <a:pt x="2505" y="5629"/>
                  </a:cubicBezTo>
                  <a:cubicBezTo>
                    <a:pt x="2913" y="5629"/>
                    <a:pt x="3327" y="5511"/>
                    <a:pt x="3691" y="5263"/>
                  </a:cubicBezTo>
                  <a:lnTo>
                    <a:pt x="6084" y="3644"/>
                  </a:lnTo>
                  <a:lnTo>
                    <a:pt x="3596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0" name="Google Shape;2600;p13"/>
            <p:cNvSpPr/>
            <p:nvPr/>
          </p:nvSpPr>
          <p:spPr>
            <a:xfrm>
              <a:off x="4790102" y="2200542"/>
              <a:ext cx="196272" cy="181918"/>
            </a:xfrm>
            <a:custGeom>
              <a:rect b="b" l="l" r="r" t="t"/>
              <a:pathLst>
                <a:path extrusionOk="0" h="5640" w="6085">
                  <a:moveTo>
                    <a:pt x="3578" y="0"/>
                  </a:moveTo>
                  <a:cubicBezTo>
                    <a:pt x="3170" y="0"/>
                    <a:pt x="2757" y="119"/>
                    <a:pt x="2394" y="365"/>
                  </a:cubicBezTo>
                  <a:lnTo>
                    <a:pt x="1" y="1996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5" y="3354"/>
                    <a:pt x="6085" y="2044"/>
                    <a:pt x="5430" y="1080"/>
                  </a:cubicBezTo>
                  <a:lnTo>
                    <a:pt x="5323" y="925"/>
                  </a:lnTo>
                  <a:cubicBezTo>
                    <a:pt x="4915" y="324"/>
                    <a:pt x="4252" y="0"/>
                    <a:pt x="357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1" name="Google Shape;2601;p13"/>
            <p:cNvSpPr/>
            <p:nvPr/>
          </p:nvSpPr>
          <p:spPr>
            <a:xfrm>
              <a:off x="4600023" y="2651564"/>
              <a:ext cx="346032" cy="344000"/>
            </a:xfrm>
            <a:custGeom>
              <a:rect b="b" l="l" r="r" t="t"/>
              <a:pathLst>
                <a:path extrusionOk="0" h="10665" w="10728">
                  <a:moveTo>
                    <a:pt x="5026" y="0"/>
                  </a:moveTo>
                  <a:cubicBezTo>
                    <a:pt x="4833" y="0"/>
                    <a:pt x="4678" y="137"/>
                    <a:pt x="4656" y="325"/>
                  </a:cubicBezTo>
                  <a:lnTo>
                    <a:pt x="4191" y="3801"/>
                  </a:lnTo>
                  <a:lnTo>
                    <a:pt x="715" y="3337"/>
                  </a:lnTo>
                  <a:cubicBezTo>
                    <a:pt x="700" y="3335"/>
                    <a:pt x="685" y="3334"/>
                    <a:pt x="670" y="3334"/>
                  </a:cubicBezTo>
                  <a:cubicBezTo>
                    <a:pt x="485" y="3334"/>
                    <a:pt x="320" y="3471"/>
                    <a:pt x="298" y="3658"/>
                  </a:cubicBezTo>
                  <a:lnTo>
                    <a:pt x="24" y="5635"/>
                  </a:lnTo>
                  <a:cubicBezTo>
                    <a:pt x="0" y="5837"/>
                    <a:pt x="143" y="6016"/>
                    <a:pt x="345" y="6051"/>
                  </a:cubicBezTo>
                  <a:lnTo>
                    <a:pt x="3834" y="6504"/>
                  </a:lnTo>
                  <a:lnTo>
                    <a:pt x="3370" y="9992"/>
                  </a:lnTo>
                  <a:cubicBezTo>
                    <a:pt x="3346" y="10195"/>
                    <a:pt x="3489" y="10373"/>
                    <a:pt x="3691" y="10409"/>
                  </a:cubicBezTo>
                  <a:lnTo>
                    <a:pt x="5668" y="10659"/>
                  </a:lnTo>
                  <a:cubicBezTo>
                    <a:pt x="5689" y="10663"/>
                    <a:pt x="5709" y="10665"/>
                    <a:pt x="5730" y="10665"/>
                  </a:cubicBezTo>
                  <a:cubicBezTo>
                    <a:pt x="5908" y="10665"/>
                    <a:pt x="6063" y="10531"/>
                    <a:pt x="6084" y="10350"/>
                  </a:cubicBezTo>
                  <a:lnTo>
                    <a:pt x="6537" y="6861"/>
                  </a:lnTo>
                  <a:lnTo>
                    <a:pt x="10025" y="7325"/>
                  </a:lnTo>
                  <a:cubicBezTo>
                    <a:pt x="10040" y="7327"/>
                    <a:pt x="10055" y="7328"/>
                    <a:pt x="10069" y="7328"/>
                  </a:cubicBezTo>
                  <a:cubicBezTo>
                    <a:pt x="10253" y="7328"/>
                    <a:pt x="10409" y="7192"/>
                    <a:pt x="10442" y="7016"/>
                  </a:cubicBezTo>
                  <a:lnTo>
                    <a:pt x="10704" y="5039"/>
                  </a:lnTo>
                  <a:cubicBezTo>
                    <a:pt x="10728" y="4837"/>
                    <a:pt x="10585" y="4646"/>
                    <a:pt x="10382" y="4623"/>
                  </a:cubicBezTo>
                  <a:lnTo>
                    <a:pt x="6906" y="4158"/>
                  </a:lnTo>
                  <a:lnTo>
                    <a:pt x="7358" y="682"/>
                  </a:lnTo>
                  <a:cubicBezTo>
                    <a:pt x="7382" y="479"/>
                    <a:pt x="7239" y="289"/>
                    <a:pt x="7037" y="265"/>
                  </a:cubicBezTo>
                  <a:lnTo>
                    <a:pt x="5072" y="3"/>
                  </a:lnTo>
                  <a:cubicBezTo>
                    <a:pt x="5057" y="1"/>
                    <a:pt x="5041" y="0"/>
                    <a:pt x="5026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2" name="Google Shape;2602;p13"/>
            <p:cNvSpPr/>
            <p:nvPr/>
          </p:nvSpPr>
          <p:spPr>
            <a:xfrm>
              <a:off x="4657631" y="3300663"/>
              <a:ext cx="196272" cy="181660"/>
            </a:xfrm>
            <a:custGeom>
              <a:rect b="b" l="l" r="r" t="t"/>
              <a:pathLst>
                <a:path extrusionOk="0" h="5632" w="6085">
                  <a:moveTo>
                    <a:pt x="3596" y="1"/>
                  </a:moveTo>
                  <a:lnTo>
                    <a:pt x="1215" y="1620"/>
                  </a:lnTo>
                  <a:cubicBezTo>
                    <a:pt x="250" y="2275"/>
                    <a:pt x="0" y="3584"/>
                    <a:pt x="655" y="4549"/>
                  </a:cubicBezTo>
                  <a:lnTo>
                    <a:pt x="774" y="4715"/>
                  </a:lnTo>
                  <a:cubicBezTo>
                    <a:pt x="1176" y="5311"/>
                    <a:pt x="1838" y="5632"/>
                    <a:pt x="2514" y="5632"/>
                  </a:cubicBezTo>
                  <a:cubicBezTo>
                    <a:pt x="2919" y="5632"/>
                    <a:pt x="3329" y="5516"/>
                    <a:pt x="3691" y="5275"/>
                  </a:cubicBezTo>
                  <a:lnTo>
                    <a:pt x="6084" y="3644"/>
                  </a:lnTo>
                  <a:lnTo>
                    <a:pt x="3596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3" name="Google Shape;2603;p13"/>
            <p:cNvSpPr/>
            <p:nvPr/>
          </p:nvSpPr>
          <p:spPr>
            <a:xfrm>
              <a:off x="4790102" y="3225154"/>
              <a:ext cx="196272" cy="181918"/>
            </a:xfrm>
            <a:custGeom>
              <a:rect b="b" l="l" r="r" t="t"/>
              <a:pathLst>
                <a:path extrusionOk="0" h="5640" w="6085">
                  <a:moveTo>
                    <a:pt x="3578" y="0"/>
                  </a:moveTo>
                  <a:cubicBezTo>
                    <a:pt x="3170" y="0"/>
                    <a:pt x="2757" y="118"/>
                    <a:pt x="2394" y="365"/>
                  </a:cubicBezTo>
                  <a:lnTo>
                    <a:pt x="1" y="1996"/>
                  </a:lnTo>
                  <a:lnTo>
                    <a:pt x="2477" y="5640"/>
                  </a:lnTo>
                  <a:lnTo>
                    <a:pt x="4870" y="4008"/>
                  </a:lnTo>
                  <a:cubicBezTo>
                    <a:pt x="5835" y="3354"/>
                    <a:pt x="6085" y="2044"/>
                    <a:pt x="5430" y="1091"/>
                  </a:cubicBezTo>
                  <a:lnTo>
                    <a:pt x="5323" y="925"/>
                  </a:lnTo>
                  <a:cubicBezTo>
                    <a:pt x="4915" y="324"/>
                    <a:pt x="4252" y="0"/>
                    <a:pt x="357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4" name="Google Shape;2604;p13"/>
            <p:cNvSpPr/>
            <p:nvPr/>
          </p:nvSpPr>
          <p:spPr>
            <a:xfrm>
              <a:off x="4600023" y="3676079"/>
              <a:ext cx="346032" cy="344387"/>
            </a:xfrm>
            <a:custGeom>
              <a:rect b="b" l="l" r="r" t="t"/>
              <a:pathLst>
                <a:path extrusionOk="0" h="10677" w="10728">
                  <a:moveTo>
                    <a:pt x="5007" y="0"/>
                  </a:moveTo>
                  <a:cubicBezTo>
                    <a:pt x="4823" y="0"/>
                    <a:pt x="4676" y="135"/>
                    <a:pt x="4644" y="327"/>
                  </a:cubicBezTo>
                  <a:lnTo>
                    <a:pt x="4191" y="3804"/>
                  </a:lnTo>
                  <a:lnTo>
                    <a:pt x="715" y="3340"/>
                  </a:lnTo>
                  <a:cubicBezTo>
                    <a:pt x="700" y="3338"/>
                    <a:pt x="685" y="3337"/>
                    <a:pt x="670" y="3337"/>
                  </a:cubicBezTo>
                  <a:cubicBezTo>
                    <a:pt x="485" y="3337"/>
                    <a:pt x="320" y="3473"/>
                    <a:pt x="298" y="3661"/>
                  </a:cubicBezTo>
                  <a:lnTo>
                    <a:pt x="24" y="5638"/>
                  </a:lnTo>
                  <a:cubicBezTo>
                    <a:pt x="0" y="5840"/>
                    <a:pt x="143" y="6019"/>
                    <a:pt x="345" y="6054"/>
                  </a:cubicBezTo>
                  <a:lnTo>
                    <a:pt x="3834" y="6519"/>
                  </a:lnTo>
                  <a:lnTo>
                    <a:pt x="3370" y="9995"/>
                  </a:lnTo>
                  <a:cubicBezTo>
                    <a:pt x="3346" y="10198"/>
                    <a:pt x="3489" y="10388"/>
                    <a:pt x="3691" y="10412"/>
                  </a:cubicBezTo>
                  <a:lnTo>
                    <a:pt x="5668" y="10674"/>
                  </a:lnTo>
                  <a:cubicBezTo>
                    <a:pt x="5682" y="10676"/>
                    <a:pt x="5697" y="10676"/>
                    <a:pt x="5712" y="10676"/>
                  </a:cubicBezTo>
                  <a:cubicBezTo>
                    <a:pt x="5895" y="10676"/>
                    <a:pt x="6051" y="10540"/>
                    <a:pt x="6084" y="10352"/>
                  </a:cubicBezTo>
                  <a:lnTo>
                    <a:pt x="6537" y="6876"/>
                  </a:lnTo>
                  <a:lnTo>
                    <a:pt x="10025" y="7328"/>
                  </a:lnTo>
                  <a:cubicBezTo>
                    <a:pt x="10046" y="7332"/>
                    <a:pt x="10067" y="7334"/>
                    <a:pt x="10087" y="7334"/>
                  </a:cubicBezTo>
                  <a:cubicBezTo>
                    <a:pt x="10265" y="7334"/>
                    <a:pt x="10421" y="7199"/>
                    <a:pt x="10442" y="7007"/>
                  </a:cubicBezTo>
                  <a:lnTo>
                    <a:pt x="10704" y="5042"/>
                  </a:lnTo>
                  <a:cubicBezTo>
                    <a:pt x="10728" y="4840"/>
                    <a:pt x="10585" y="4649"/>
                    <a:pt x="10382" y="4625"/>
                  </a:cubicBezTo>
                  <a:lnTo>
                    <a:pt x="6906" y="4161"/>
                  </a:lnTo>
                  <a:lnTo>
                    <a:pt x="7358" y="685"/>
                  </a:lnTo>
                  <a:cubicBezTo>
                    <a:pt x="7382" y="482"/>
                    <a:pt x="7239" y="292"/>
                    <a:pt x="7037" y="268"/>
                  </a:cubicBezTo>
                  <a:lnTo>
                    <a:pt x="5072" y="6"/>
                  </a:lnTo>
                  <a:cubicBezTo>
                    <a:pt x="5050" y="2"/>
                    <a:pt x="5028" y="0"/>
                    <a:pt x="500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5" name="Google Shape;2605;p13"/>
            <p:cNvSpPr/>
            <p:nvPr/>
          </p:nvSpPr>
          <p:spPr>
            <a:xfrm>
              <a:off x="4657631" y="4325276"/>
              <a:ext cx="196272" cy="181918"/>
            </a:xfrm>
            <a:custGeom>
              <a:rect b="b" l="l" r="r" t="t"/>
              <a:pathLst>
                <a:path extrusionOk="0" h="5640" w="6085">
                  <a:moveTo>
                    <a:pt x="3596" y="0"/>
                  </a:moveTo>
                  <a:lnTo>
                    <a:pt x="1215" y="1632"/>
                  </a:lnTo>
                  <a:cubicBezTo>
                    <a:pt x="250" y="2286"/>
                    <a:pt x="0" y="3596"/>
                    <a:pt x="655" y="4549"/>
                  </a:cubicBezTo>
                  <a:lnTo>
                    <a:pt x="774" y="4715"/>
                  </a:lnTo>
                  <a:cubicBezTo>
                    <a:pt x="1175" y="5316"/>
                    <a:pt x="1834" y="5640"/>
                    <a:pt x="2508" y="5640"/>
                  </a:cubicBezTo>
                  <a:cubicBezTo>
                    <a:pt x="2915" y="5640"/>
                    <a:pt x="3328" y="5522"/>
                    <a:pt x="3691" y="5275"/>
                  </a:cubicBezTo>
                  <a:lnTo>
                    <a:pt x="6084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6" name="Google Shape;2606;p13"/>
            <p:cNvSpPr/>
            <p:nvPr/>
          </p:nvSpPr>
          <p:spPr>
            <a:xfrm>
              <a:off x="4790102" y="4249734"/>
              <a:ext cx="196272" cy="181950"/>
            </a:xfrm>
            <a:custGeom>
              <a:rect b="b" l="l" r="r" t="t"/>
              <a:pathLst>
                <a:path extrusionOk="0" h="5641" w="6085">
                  <a:moveTo>
                    <a:pt x="3578" y="1"/>
                  </a:moveTo>
                  <a:cubicBezTo>
                    <a:pt x="3170" y="1"/>
                    <a:pt x="2757" y="119"/>
                    <a:pt x="2394" y="366"/>
                  </a:cubicBezTo>
                  <a:lnTo>
                    <a:pt x="1" y="1997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5" y="3354"/>
                    <a:pt x="6085" y="2045"/>
                    <a:pt x="5430" y="1092"/>
                  </a:cubicBezTo>
                  <a:lnTo>
                    <a:pt x="5323" y="926"/>
                  </a:lnTo>
                  <a:cubicBezTo>
                    <a:pt x="4915" y="325"/>
                    <a:pt x="4252" y="1"/>
                    <a:pt x="357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7" name="Google Shape;2607;p13"/>
            <p:cNvSpPr/>
            <p:nvPr/>
          </p:nvSpPr>
          <p:spPr>
            <a:xfrm>
              <a:off x="4600023" y="4700692"/>
              <a:ext cx="346032" cy="344387"/>
            </a:xfrm>
            <a:custGeom>
              <a:rect b="b" l="l" r="r" t="t"/>
              <a:pathLst>
                <a:path extrusionOk="0" h="10677" w="10728">
                  <a:moveTo>
                    <a:pt x="5007" y="0"/>
                  </a:moveTo>
                  <a:cubicBezTo>
                    <a:pt x="4823" y="0"/>
                    <a:pt x="4676" y="135"/>
                    <a:pt x="4644" y="327"/>
                  </a:cubicBezTo>
                  <a:lnTo>
                    <a:pt x="4191" y="3804"/>
                  </a:lnTo>
                  <a:lnTo>
                    <a:pt x="715" y="3339"/>
                  </a:lnTo>
                  <a:cubicBezTo>
                    <a:pt x="700" y="3338"/>
                    <a:pt x="685" y="3337"/>
                    <a:pt x="670" y="3337"/>
                  </a:cubicBezTo>
                  <a:cubicBezTo>
                    <a:pt x="485" y="3337"/>
                    <a:pt x="320" y="3473"/>
                    <a:pt x="298" y="3661"/>
                  </a:cubicBezTo>
                  <a:lnTo>
                    <a:pt x="24" y="5637"/>
                  </a:lnTo>
                  <a:cubicBezTo>
                    <a:pt x="0" y="5840"/>
                    <a:pt x="143" y="6030"/>
                    <a:pt x="345" y="6054"/>
                  </a:cubicBezTo>
                  <a:lnTo>
                    <a:pt x="3834" y="6518"/>
                  </a:lnTo>
                  <a:lnTo>
                    <a:pt x="3370" y="9995"/>
                  </a:lnTo>
                  <a:cubicBezTo>
                    <a:pt x="3346" y="10197"/>
                    <a:pt x="3489" y="10388"/>
                    <a:pt x="3691" y="10412"/>
                  </a:cubicBezTo>
                  <a:lnTo>
                    <a:pt x="5668" y="10674"/>
                  </a:lnTo>
                  <a:cubicBezTo>
                    <a:pt x="5682" y="10675"/>
                    <a:pt x="5697" y="10676"/>
                    <a:pt x="5712" y="10676"/>
                  </a:cubicBezTo>
                  <a:cubicBezTo>
                    <a:pt x="5897" y="10676"/>
                    <a:pt x="6062" y="10540"/>
                    <a:pt x="6084" y="10352"/>
                  </a:cubicBezTo>
                  <a:lnTo>
                    <a:pt x="6537" y="6876"/>
                  </a:lnTo>
                  <a:lnTo>
                    <a:pt x="10025" y="7328"/>
                  </a:lnTo>
                  <a:cubicBezTo>
                    <a:pt x="10045" y="7331"/>
                    <a:pt x="10065" y="7333"/>
                    <a:pt x="10084" y="7333"/>
                  </a:cubicBezTo>
                  <a:cubicBezTo>
                    <a:pt x="10263" y="7333"/>
                    <a:pt x="10420" y="7189"/>
                    <a:pt x="10442" y="7007"/>
                  </a:cubicBezTo>
                  <a:lnTo>
                    <a:pt x="10704" y="5042"/>
                  </a:lnTo>
                  <a:cubicBezTo>
                    <a:pt x="10728" y="4828"/>
                    <a:pt x="10585" y="4649"/>
                    <a:pt x="10382" y="4613"/>
                  </a:cubicBezTo>
                  <a:lnTo>
                    <a:pt x="6906" y="4161"/>
                  </a:lnTo>
                  <a:lnTo>
                    <a:pt x="7358" y="684"/>
                  </a:lnTo>
                  <a:cubicBezTo>
                    <a:pt x="7382" y="482"/>
                    <a:pt x="7239" y="291"/>
                    <a:pt x="7037" y="256"/>
                  </a:cubicBezTo>
                  <a:lnTo>
                    <a:pt x="5072" y="6"/>
                  </a:lnTo>
                  <a:cubicBezTo>
                    <a:pt x="5050" y="2"/>
                    <a:pt x="5028" y="0"/>
                    <a:pt x="500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08" name="Google Shape;2608;p13"/>
          <p:cNvSpPr txBox="1"/>
          <p:nvPr>
            <p:ph type="title"/>
          </p:nvPr>
        </p:nvSpPr>
        <p:spPr>
          <a:xfrm>
            <a:off x="713950" y="371800"/>
            <a:ext cx="803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609" name="Google Shape;2609;p13"/>
          <p:cNvSpPr txBox="1"/>
          <p:nvPr>
            <p:ph hasCustomPrompt="1" idx="2" type="title"/>
          </p:nvPr>
        </p:nvSpPr>
        <p:spPr>
          <a:xfrm>
            <a:off x="1185350" y="1231650"/>
            <a:ext cx="3233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10" name="Google Shape;2610;p13"/>
          <p:cNvSpPr txBox="1"/>
          <p:nvPr>
            <p:ph idx="3" type="title"/>
          </p:nvPr>
        </p:nvSpPr>
        <p:spPr>
          <a:xfrm>
            <a:off x="1185350" y="1555250"/>
            <a:ext cx="3233100" cy="6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611" name="Google Shape;2611;p13"/>
          <p:cNvSpPr txBox="1"/>
          <p:nvPr>
            <p:ph idx="1" type="subTitle"/>
          </p:nvPr>
        </p:nvSpPr>
        <p:spPr>
          <a:xfrm>
            <a:off x="1185350" y="2132900"/>
            <a:ext cx="3233100" cy="6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612" name="Google Shape;2612;p13"/>
          <p:cNvSpPr txBox="1"/>
          <p:nvPr>
            <p:ph hasCustomPrompt="1" idx="4" type="title"/>
          </p:nvPr>
        </p:nvSpPr>
        <p:spPr>
          <a:xfrm>
            <a:off x="4725547" y="1231650"/>
            <a:ext cx="3233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13" name="Google Shape;2613;p13"/>
          <p:cNvSpPr txBox="1"/>
          <p:nvPr>
            <p:ph idx="5" type="title"/>
          </p:nvPr>
        </p:nvSpPr>
        <p:spPr>
          <a:xfrm>
            <a:off x="4725547" y="1555250"/>
            <a:ext cx="3233100" cy="6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614" name="Google Shape;2614;p13"/>
          <p:cNvSpPr txBox="1"/>
          <p:nvPr>
            <p:ph idx="6" type="subTitle"/>
          </p:nvPr>
        </p:nvSpPr>
        <p:spPr>
          <a:xfrm>
            <a:off x="4725549" y="2132900"/>
            <a:ext cx="3233100" cy="6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615" name="Google Shape;2615;p13"/>
          <p:cNvSpPr txBox="1"/>
          <p:nvPr>
            <p:ph hasCustomPrompt="1" idx="7" type="title"/>
          </p:nvPr>
        </p:nvSpPr>
        <p:spPr>
          <a:xfrm>
            <a:off x="1185341" y="2923487"/>
            <a:ext cx="3233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16" name="Google Shape;2616;p13"/>
          <p:cNvSpPr txBox="1"/>
          <p:nvPr>
            <p:ph idx="8" type="title"/>
          </p:nvPr>
        </p:nvSpPr>
        <p:spPr>
          <a:xfrm>
            <a:off x="1185341" y="3247087"/>
            <a:ext cx="3233100" cy="6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617" name="Google Shape;2617;p13"/>
          <p:cNvSpPr txBox="1"/>
          <p:nvPr>
            <p:ph idx="9" type="subTitle"/>
          </p:nvPr>
        </p:nvSpPr>
        <p:spPr>
          <a:xfrm>
            <a:off x="1185350" y="3824737"/>
            <a:ext cx="3233100" cy="6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618" name="Google Shape;2618;p13"/>
          <p:cNvSpPr txBox="1"/>
          <p:nvPr>
            <p:ph hasCustomPrompt="1" idx="13" type="title"/>
          </p:nvPr>
        </p:nvSpPr>
        <p:spPr>
          <a:xfrm>
            <a:off x="4725557" y="2923487"/>
            <a:ext cx="3233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19" name="Google Shape;2619;p13"/>
          <p:cNvSpPr txBox="1"/>
          <p:nvPr>
            <p:ph idx="14" type="title"/>
          </p:nvPr>
        </p:nvSpPr>
        <p:spPr>
          <a:xfrm>
            <a:off x="4725557" y="3247087"/>
            <a:ext cx="3233100" cy="6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620" name="Google Shape;2620;p13"/>
          <p:cNvSpPr txBox="1"/>
          <p:nvPr>
            <p:ph idx="15" type="subTitle"/>
          </p:nvPr>
        </p:nvSpPr>
        <p:spPr>
          <a:xfrm>
            <a:off x="4725550" y="3824737"/>
            <a:ext cx="3233100" cy="6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621" name="Google Shape;2621;p13"/>
          <p:cNvSpPr/>
          <p:nvPr/>
        </p:nvSpPr>
        <p:spPr>
          <a:xfrm>
            <a:off x="-261050" y="639850"/>
            <a:ext cx="975000" cy="3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 2">
  <p:cSld name="TITLE_AND_BODY_1_1_2"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3" name="Google Shape;2623;p14"/>
          <p:cNvGrpSpPr/>
          <p:nvPr/>
        </p:nvGrpSpPr>
        <p:grpSpPr>
          <a:xfrm>
            <a:off x="58777" y="98419"/>
            <a:ext cx="9026433" cy="4946659"/>
            <a:chOff x="58777" y="98419"/>
            <a:chExt cx="9026433" cy="4946659"/>
          </a:xfrm>
        </p:grpSpPr>
        <p:sp>
          <p:nvSpPr>
            <p:cNvPr id="2624" name="Google Shape;2624;p14"/>
            <p:cNvSpPr/>
            <p:nvPr/>
          </p:nvSpPr>
          <p:spPr>
            <a:xfrm>
              <a:off x="8256418" y="98419"/>
              <a:ext cx="349515" cy="436120"/>
            </a:xfrm>
            <a:custGeom>
              <a:rect b="b" l="l" r="r" t="t"/>
              <a:pathLst>
                <a:path extrusionOk="0" h="13521" w="10836">
                  <a:moveTo>
                    <a:pt x="4145" y="435"/>
                  </a:moveTo>
                  <a:cubicBezTo>
                    <a:pt x="4431" y="435"/>
                    <a:pt x="4712" y="607"/>
                    <a:pt x="4763" y="994"/>
                  </a:cubicBezTo>
                  <a:cubicBezTo>
                    <a:pt x="4799" y="1196"/>
                    <a:pt x="4751" y="1387"/>
                    <a:pt x="4620" y="1541"/>
                  </a:cubicBezTo>
                  <a:lnTo>
                    <a:pt x="3822" y="1684"/>
                  </a:lnTo>
                  <a:cubicBezTo>
                    <a:pt x="3656" y="1589"/>
                    <a:pt x="3537" y="1422"/>
                    <a:pt x="3501" y="1232"/>
                  </a:cubicBezTo>
                  <a:cubicBezTo>
                    <a:pt x="3386" y="732"/>
                    <a:pt x="3770" y="435"/>
                    <a:pt x="4145" y="435"/>
                  </a:cubicBezTo>
                  <a:close/>
                  <a:moveTo>
                    <a:pt x="7834" y="2749"/>
                  </a:moveTo>
                  <a:cubicBezTo>
                    <a:pt x="8105" y="2749"/>
                    <a:pt x="8340" y="2930"/>
                    <a:pt x="8383" y="3208"/>
                  </a:cubicBezTo>
                  <a:lnTo>
                    <a:pt x="9776" y="10769"/>
                  </a:lnTo>
                  <a:cubicBezTo>
                    <a:pt x="9823" y="11066"/>
                    <a:pt x="9621" y="11352"/>
                    <a:pt x="9323" y="11400"/>
                  </a:cubicBezTo>
                  <a:lnTo>
                    <a:pt x="3060" y="12543"/>
                  </a:lnTo>
                  <a:cubicBezTo>
                    <a:pt x="3025" y="12550"/>
                    <a:pt x="2990" y="12553"/>
                    <a:pt x="2956" y="12553"/>
                  </a:cubicBezTo>
                  <a:cubicBezTo>
                    <a:pt x="2699" y="12553"/>
                    <a:pt x="2471" y="12365"/>
                    <a:pt x="2429" y="12102"/>
                  </a:cubicBezTo>
                  <a:lnTo>
                    <a:pt x="1048" y="4530"/>
                  </a:lnTo>
                  <a:cubicBezTo>
                    <a:pt x="989" y="4232"/>
                    <a:pt x="1191" y="3958"/>
                    <a:pt x="1489" y="3899"/>
                  </a:cubicBezTo>
                  <a:lnTo>
                    <a:pt x="2239" y="3768"/>
                  </a:lnTo>
                  <a:cubicBezTo>
                    <a:pt x="2270" y="3977"/>
                    <a:pt x="2449" y="4122"/>
                    <a:pt x="2653" y="4122"/>
                  </a:cubicBezTo>
                  <a:cubicBezTo>
                    <a:pt x="2681" y="4122"/>
                    <a:pt x="2710" y="4119"/>
                    <a:pt x="2739" y="4113"/>
                  </a:cubicBezTo>
                  <a:lnTo>
                    <a:pt x="6656" y="3399"/>
                  </a:lnTo>
                  <a:cubicBezTo>
                    <a:pt x="6882" y="3363"/>
                    <a:pt x="7049" y="3125"/>
                    <a:pt x="7001" y="2899"/>
                  </a:cubicBezTo>
                  <a:lnTo>
                    <a:pt x="7740" y="2756"/>
                  </a:lnTo>
                  <a:cubicBezTo>
                    <a:pt x="7771" y="2751"/>
                    <a:pt x="7803" y="2749"/>
                    <a:pt x="7834" y="2749"/>
                  </a:cubicBezTo>
                  <a:close/>
                  <a:moveTo>
                    <a:pt x="4133" y="0"/>
                  </a:moveTo>
                  <a:cubicBezTo>
                    <a:pt x="4070" y="0"/>
                    <a:pt x="4006" y="6"/>
                    <a:pt x="3942" y="17"/>
                  </a:cubicBezTo>
                  <a:cubicBezTo>
                    <a:pt x="3334" y="136"/>
                    <a:pt x="2941" y="708"/>
                    <a:pt x="3072" y="1303"/>
                  </a:cubicBezTo>
                  <a:cubicBezTo>
                    <a:pt x="3096" y="1482"/>
                    <a:pt x="3168" y="1649"/>
                    <a:pt x="3287" y="1779"/>
                  </a:cubicBezTo>
                  <a:lnTo>
                    <a:pt x="2501" y="1922"/>
                  </a:lnTo>
                  <a:cubicBezTo>
                    <a:pt x="2191" y="1982"/>
                    <a:pt x="1977" y="2291"/>
                    <a:pt x="2037" y="2613"/>
                  </a:cubicBezTo>
                  <a:lnTo>
                    <a:pt x="2084" y="2887"/>
                  </a:lnTo>
                  <a:lnTo>
                    <a:pt x="798" y="3125"/>
                  </a:lnTo>
                  <a:cubicBezTo>
                    <a:pt x="310" y="3208"/>
                    <a:pt x="1" y="3673"/>
                    <a:pt x="84" y="4149"/>
                  </a:cubicBezTo>
                  <a:lnTo>
                    <a:pt x="1656" y="12781"/>
                  </a:lnTo>
                  <a:cubicBezTo>
                    <a:pt x="1741" y="13217"/>
                    <a:pt x="2111" y="13520"/>
                    <a:pt x="2537" y="13520"/>
                  </a:cubicBezTo>
                  <a:cubicBezTo>
                    <a:pt x="2588" y="13520"/>
                    <a:pt x="2640" y="13516"/>
                    <a:pt x="2691" y="13507"/>
                  </a:cubicBezTo>
                  <a:lnTo>
                    <a:pt x="10026" y="12162"/>
                  </a:lnTo>
                  <a:cubicBezTo>
                    <a:pt x="10514" y="12066"/>
                    <a:pt x="10835" y="11602"/>
                    <a:pt x="10740" y="11126"/>
                  </a:cubicBezTo>
                  <a:lnTo>
                    <a:pt x="9168" y="2494"/>
                  </a:lnTo>
                  <a:cubicBezTo>
                    <a:pt x="9095" y="2064"/>
                    <a:pt x="8725" y="1763"/>
                    <a:pt x="8304" y="1763"/>
                  </a:cubicBezTo>
                  <a:cubicBezTo>
                    <a:pt x="8248" y="1763"/>
                    <a:pt x="8190" y="1768"/>
                    <a:pt x="8133" y="1779"/>
                  </a:cubicBezTo>
                  <a:lnTo>
                    <a:pt x="6859" y="2018"/>
                  </a:lnTo>
                  <a:lnTo>
                    <a:pt x="6799" y="1744"/>
                  </a:lnTo>
                  <a:cubicBezTo>
                    <a:pt x="6746" y="1458"/>
                    <a:pt x="6506" y="1258"/>
                    <a:pt x="6228" y="1258"/>
                  </a:cubicBezTo>
                  <a:cubicBezTo>
                    <a:pt x="6192" y="1258"/>
                    <a:pt x="6157" y="1261"/>
                    <a:pt x="6120" y="1268"/>
                  </a:cubicBezTo>
                  <a:lnTo>
                    <a:pt x="5168" y="1434"/>
                  </a:lnTo>
                  <a:cubicBezTo>
                    <a:pt x="5227" y="1268"/>
                    <a:pt x="5239" y="1089"/>
                    <a:pt x="5204" y="922"/>
                  </a:cubicBezTo>
                  <a:cubicBezTo>
                    <a:pt x="5119" y="381"/>
                    <a:pt x="4655" y="0"/>
                    <a:pt x="413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5" name="Google Shape;2625;p14"/>
            <p:cNvSpPr/>
            <p:nvPr/>
          </p:nvSpPr>
          <p:spPr>
            <a:xfrm>
              <a:off x="8318251" y="255566"/>
              <a:ext cx="60156" cy="49898"/>
            </a:xfrm>
            <a:custGeom>
              <a:rect b="b" l="l" r="r" t="t"/>
              <a:pathLst>
                <a:path extrusionOk="0" h="1547" w="1865">
                  <a:moveTo>
                    <a:pt x="1027" y="1"/>
                  </a:moveTo>
                  <a:cubicBezTo>
                    <a:pt x="979" y="1"/>
                    <a:pt x="930" y="5"/>
                    <a:pt x="882" y="15"/>
                  </a:cubicBezTo>
                  <a:cubicBezTo>
                    <a:pt x="191" y="134"/>
                    <a:pt x="0" y="1015"/>
                    <a:pt x="572" y="1408"/>
                  </a:cubicBezTo>
                  <a:cubicBezTo>
                    <a:pt x="709" y="1504"/>
                    <a:pt x="857" y="1547"/>
                    <a:pt x="1002" y="1547"/>
                  </a:cubicBezTo>
                  <a:cubicBezTo>
                    <a:pt x="1451" y="1547"/>
                    <a:pt x="1864" y="1138"/>
                    <a:pt x="1775" y="634"/>
                  </a:cubicBezTo>
                  <a:cubicBezTo>
                    <a:pt x="1701" y="266"/>
                    <a:pt x="1386" y="1"/>
                    <a:pt x="102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6" name="Google Shape;2626;p14"/>
            <p:cNvSpPr/>
            <p:nvPr/>
          </p:nvSpPr>
          <p:spPr>
            <a:xfrm>
              <a:off x="8386792" y="241019"/>
              <a:ext cx="124149" cy="43706"/>
            </a:xfrm>
            <a:custGeom>
              <a:rect b="b" l="l" r="r" t="t"/>
              <a:pathLst>
                <a:path extrusionOk="0" h="1355" w="3849">
                  <a:moveTo>
                    <a:pt x="3252" y="1"/>
                  </a:moveTo>
                  <a:cubicBezTo>
                    <a:pt x="3216" y="1"/>
                    <a:pt x="3178" y="5"/>
                    <a:pt x="3138" y="14"/>
                  </a:cubicBezTo>
                  <a:lnTo>
                    <a:pt x="542" y="490"/>
                  </a:lnTo>
                  <a:cubicBezTo>
                    <a:pt x="1" y="580"/>
                    <a:pt x="112" y="1354"/>
                    <a:pt x="611" y="1354"/>
                  </a:cubicBezTo>
                  <a:cubicBezTo>
                    <a:pt x="638" y="1354"/>
                    <a:pt x="667" y="1352"/>
                    <a:pt x="697" y="1347"/>
                  </a:cubicBezTo>
                  <a:lnTo>
                    <a:pt x="3293" y="871"/>
                  </a:lnTo>
                  <a:cubicBezTo>
                    <a:pt x="3848" y="793"/>
                    <a:pt x="3751" y="1"/>
                    <a:pt x="325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7" name="Google Shape;2627;p14"/>
            <p:cNvSpPr/>
            <p:nvPr/>
          </p:nvSpPr>
          <p:spPr>
            <a:xfrm>
              <a:off x="8330927" y="325172"/>
              <a:ext cx="60156" cy="49866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8" name="Google Shape;2628;p14"/>
            <p:cNvSpPr/>
            <p:nvPr/>
          </p:nvSpPr>
          <p:spPr>
            <a:xfrm>
              <a:off x="8400436" y="310528"/>
              <a:ext cx="121376" cy="43512"/>
            </a:xfrm>
            <a:custGeom>
              <a:rect b="b" l="l" r="r" t="t"/>
              <a:pathLst>
                <a:path extrusionOk="0" h="1349" w="3763">
                  <a:moveTo>
                    <a:pt x="3132" y="0"/>
                  </a:moveTo>
                  <a:cubicBezTo>
                    <a:pt x="3120" y="0"/>
                    <a:pt x="3108" y="1"/>
                    <a:pt x="3096" y="2"/>
                  </a:cubicBezTo>
                  <a:lnTo>
                    <a:pt x="500" y="478"/>
                  </a:lnTo>
                  <a:cubicBezTo>
                    <a:pt x="0" y="618"/>
                    <a:pt x="125" y="1348"/>
                    <a:pt x="631" y="1348"/>
                  </a:cubicBezTo>
                  <a:cubicBezTo>
                    <a:pt x="643" y="1348"/>
                    <a:pt x="655" y="1348"/>
                    <a:pt x="667" y="1347"/>
                  </a:cubicBezTo>
                  <a:lnTo>
                    <a:pt x="3263" y="871"/>
                  </a:lnTo>
                  <a:cubicBezTo>
                    <a:pt x="3763" y="731"/>
                    <a:pt x="3638" y="0"/>
                    <a:pt x="313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9" name="Google Shape;2629;p14"/>
            <p:cNvSpPr/>
            <p:nvPr/>
          </p:nvSpPr>
          <p:spPr>
            <a:xfrm>
              <a:off x="8344377" y="399294"/>
              <a:ext cx="60156" cy="50189"/>
            </a:xfrm>
            <a:custGeom>
              <a:rect b="b" l="l" r="r" t="t"/>
              <a:pathLst>
                <a:path extrusionOk="0" h="1556" w="1865">
                  <a:moveTo>
                    <a:pt x="1013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17"/>
                  </a:cubicBezTo>
                  <a:cubicBezTo>
                    <a:pt x="711" y="1513"/>
                    <a:pt x="861" y="1556"/>
                    <a:pt x="1007" y="1556"/>
                  </a:cubicBezTo>
                  <a:cubicBezTo>
                    <a:pt x="1458" y="1556"/>
                    <a:pt x="1864" y="1147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0" name="Google Shape;2630;p14"/>
            <p:cNvSpPr/>
            <p:nvPr/>
          </p:nvSpPr>
          <p:spPr>
            <a:xfrm>
              <a:off x="8413725" y="384586"/>
              <a:ext cx="122440" cy="44028"/>
            </a:xfrm>
            <a:custGeom>
              <a:rect b="b" l="l" r="r" t="t"/>
              <a:pathLst>
                <a:path extrusionOk="0" h="1365" w="3796">
                  <a:moveTo>
                    <a:pt x="3169" y="0"/>
                  </a:moveTo>
                  <a:cubicBezTo>
                    <a:pt x="3151" y="0"/>
                    <a:pt x="3132" y="1"/>
                    <a:pt x="3113" y="4"/>
                  </a:cubicBezTo>
                  <a:lnTo>
                    <a:pt x="517" y="480"/>
                  </a:lnTo>
                  <a:cubicBezTo>
                    <a:pt x="0" y="606"/>
                    <a:pt x="115" y="1364"/>
                    <a:pt x="615" y="1364"/>
                  </a:cubicBezTo>
                  <a:cubicBezTo>
                    <a:pt x="634" y="1364"/>
                    <a:pt x="653" y="1363"/>
                    <a:pt x="672" y="1361"/>
                  </a:cubicBezTo>
                  <a:lnTo>
                    <a:pt x="3267" y="885"/>
                  </a:lnTo>
                  <a:cubicBezTo>
                    <a:pt x="3796" y="758"/>
                    <a:pt x="3670" y="0"/>
                    <a:pt x="316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1" name="Google Shape;2631;p14"/>
            <p:cNvSpPr/>
            <p:nvPr/>
          </p:nvSpPr>
          <p:spPr>
            <a:xfrm>
              <a:off x="8287157" y="708297"/>
              <a:ext cx="250396" cy="224721"/>
            </a:xfrm>
            <a:custGeom>
              <a:rect b="b" l="l" r="r" t="t"/>
              <a:pathLst>
                <a:path extrusionOk="0" h="6967" w="7763">
                  <a:moveTo>
                    <a:pt x="3922" y="1"/>
                  </a:moveTo>
                  <a:cubicBezTo>
                    <a:pt x="2892" y="1"/>
                    <a:pt x="1881" y="465"/>
                    <a:pt x="1215" y="1338"/>
                  </a:cubicBezTo>
                  <a:lnTo>
                    <a:pt x="6953" y="4969"/>
                  </a:lnTo>
                  <a:cubicBezTo>
                    <a:pt x="7763" y="3398"/>
                    <a:pt x="7239" y="1469"/>
                    <a:pt x="5751" y="528"/>
                  </a:cubicBezTo>
                  <a:cubicBezTo>
                    <a:pt x="5183" y="173"/>
                    <a:pt x="4549" y="1"/>
                    <a:pt x="3922" y="1"/>
                  </a:cubicBezTo>
                  <a:close/>
                  <a:moveTo>
                    <a:pt x="810" y="1993"/>
                  </a:moveTo>
                  <a:cubicBezTo>
                    <a:pt x="0" y="3553"/>
                    <a:pt x="512" y="5493"/>
                    <a:pt x="2012" y="6434"/>
                  </a:cubicBezTo>
                  <a:cubicBezTo>
                    <a:pt x="2578" y="6793"/>
                    <a:pt x="3210" y="6966"/>
                    <a:pt x="3835" y="6966"/>
                  </a:cubicBezTo>
                  <a:cubicBezTo>
                    <a:pt x="4867" y="6966"/>
                    <a:pt x="5881" y="6495"/>
                    <a:pt x="6549" y="5612"/>
                  </a:cubicBezTo>
                  <a:lnTo>
                    <a:pt x="810" y="1993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2" name="Google Shape;2632;p14"/>
            <p:cNvSpPr/>
            <p:nvPr/>
          </p:nvSpPr>
          <p:spPr>
            <a:xfrm>
              <a:off x="8756435" y="226472"/>
              <a:ext cx="195885" cy="181918"/>
            </a:xfrm>
            <a:custGeom>
              <a:rect b="b" l="l" r="r" t="t"/>
              <a:pathLst>
                <a:path extrusionOk="0" h="5640" w="6073">
                  <a:moveTo>
                    <a:pt x="3596" y="0"/>
                  </a:moveTo>
                  <a:lnTo>
                    <a:pt x="1203" y="1631"/>
                  </a:lnTo>
                  <a:cubicBezTo>
                    <a:pt x="251" y="2286"/>
                    <a:pt x="1" y="3596"/>
                    <a:pt x="655" y="4560"/>
                  </a:cubicBezTo>
                  <a:lnTo>
                    <a:pt x="763" y="4715"/>
                  </a:lnTo>
                  <a:cubicBezTo>
                    <a:pt x="1163" y="5316"/>
                    <a:pt x="1827" y="5640"/>
                    <a:pt x="2502" y="5640"/>
                  </a:cubicBezTo>
                  <a:cubicBezTo>
                    <a:pt x="2909" y="5640"/>
                    <a:pt x="3321" y="5521"/>
                    <a:pt x="3680" y="5275"/>
                  </a:cubicBezTo>
                  <a:lnTo>
                    <a:pt x="6073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3" name="Google Shape;2633;p14"/>
            <p:cNvSpPr/>
            <p:nvPr/>
          </p:nvSpPr>
          <p:spPr>
            <a:xfrm>
              <a:off x="8888938" y="151317"/>
              <a:ext cx="196272" cy="181950"/>
            </a:xfrm>
            <a:custGeom>
              <a:rect b="b" l="l" r="r" t="t"/>
              <a:pathLst>
                <a:path extrusionOk="0" h="5641" w="6085">
                  <a:moveTo>
                    <a:pt x="3574" y="1"/>
                  </a:moveTo>
                  <a:cubicBezTo>
                    <a:pt x="3167" y="1"/>
                    <a:pt x="2757" y="119"/>
                    <a:pt x="2393" y="366"/>
                  </a:cubicBezTo>
                  <a:lnTo>
                    <a:pt x="0" y="1997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4" y="3354"/>
                    <a:pt x="6084" y="2044"/>
                    <a:pt x="5429" y="1080"/>
                  </a:cubicBezTo>
                  <a:lnTo>
                    <a:pt x="5322" y="925"/>
                  </a:lnTo>
                  <a:cubicBezTo>
                    <a:pt x="4907" y="324"/>
                    <a:pt x="4246" y="1"/>
                    <a:pt x="357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4" name="Google Shape;2634;p14"/>
            <p:cNvSpPr/>
            <p:nvPr/>
          </p:nvSpPr>
          <p:spPr>
            <a:xfrm>
              <a:off x="8698827" y="602242"/>
              <a:ext cx="346064" cy="344032"/>
            </a:xfrm>
            <a:custGeom>
              <a:rect b="b" l="l" r="r" t="t"/>
              <a:pathLst>
                <a:path extrusionOk="0" h="10666" w="10729">
                  <a:moveTo>
                    <a:pt x="4999" y="1"/>
                  </a:moveTo>
                  <a:cubicBezTo>
                    <a:pt x="4821" y="1"/>
                    <a:pt x="4665" y="136"/>
                    <a:pt x="4644" y="328"/>
                  </a:cubicBezTo>
                  <a:lnTo>
                    <a:pt x="4192" y="3805"/>
                  </a:lnTo>
                  <a:lnTo>
                    <a:pt x="703" y="3340"/>
                  </a:lnTo>
                  <a:cubicBezTo>
                    <a:pt x="688" y="3338"/>
                    <a:pt x="673" y="3338"/>
                    <a:pt x="659" y="3338"/>
                  </a:cubicBezTo>
                  <a:cubicBezTo>
                    <a:pt x="474" y="3338"/>
                    <a:pt x="308" y="3474"/>
                    <a:pt x="286" y="3662"/>
                  </a:cubicBezTo>
                  <a:lnTo>
                    <a:pt x="24" y="5638"/>
                  </a:lnTo>
                  <a:cubicBezTo>
                    <a:pt x="1" y="5840"/>
                    <a:pt x="143" y="6031"/>
                    <a:pt x="346" y="6055"/>
                  </a:cubicBezTo>
                  <a:lnTo>
                    <a:pt x="346" y="6043"/>
                  </a:lnTo>
                  <a:lnTo>
                    <a:pt x="3822" y="6507"/>
                  </a:lnTo>
                  <a:lnTo>
                    <a:pt x="3370" y="9984"/>
                  </a:lnTo>
                  <a:cubicBezTo>
                    <a:pt x="3334" y="10186"/>
                    <a:pt x="3477" y="10377"/>
                    <a:pt x="3692" y="10401"/>
                  </a:cubicBezTo>
                  <a:lnTo>
                    <a:pt x="5656" y="10663"/>
                  </a:lnTo>
                  <a:cubicBezTo>
                    <a:pt x="5671" y="10664"/>
                    <a:pt x="5686" y="10665"/>
                    <a:pt x="5700" y="10665"/>
                  </a:cubicBezTo>
                  <a:cubicBezTo>
                    <a:pt x="5885" y="10665"/>
                    <a:pt x="6051" y="10529"/>
                    <a:pt x="6073" y="10341"/>
                  </a:cubicBezTo>
                  <a:lnTo>
                    <a:pt x="6537" y="6864"/>
                  </a:lnTo>
                  <a:lnTo>
                    <a:pt x="10026" y="7329"/>
                  </a:lnTo>
                  <a:cubicBezTo>
                    <a:pt x="10040" y="7331"/>
                    <a:pt x="10055" y="7331"/>
                    <a:pt x="10070" y="7331"/>
                  </a:cubicBezTo>
                  <a:cubicBezTo>
                    <a:pt x="10253" y="7331"/>
                    <a:pt x="10409" y="7195"/>
                    <a:pt x="10442" y="7007"/>
                  </a:cubicBezTo>
                  <a:lnTo>
                    <a:pt x="10704" y="5031"/>
                  </a:lnTo>
                  <a:cubicBezTo>
                    <a:pt x="10728" y="4828"/>
                    <a:pt x="10585" y="4638"/>
                    <a:pt x="10383" y="4614"/>
                  </a:cubicBezTo>
                  <a:lnTo>
                    <a:pt x="6894" y="4150"/>
                  </a:lnTo>
                  <a:lnTo>
                    <a:pt x="7359" y="673"/>
                  </a:lnTo>
                  <a:cubicBezTo>
                    <a:pt x="7382" y="471"/>
                    <a:pt x="7240" y="280"/>
                    <a:pt x="7037" y="256"/>
                  </a:cubicBezTo>
                  <a:lnTo>
                    <a:pt x="5061" y="6"/>
                  </a:lnTo>
                  <a:cubicBezTo>
                    <a:pt x="5040" y="3"/>
                    <a:pt x="5019" y="1"/>
                    <a:pt x="499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5" name="Google Shape;2635;p14"/>
            <p:cNvSpPr/>
            <p:nvPr/>
          </p:nvSpPr>
          <p:spPr>
            <a:xfrm>
              <a:off x="8256418" y="4197223"/>
              <a:ext cx="349515" cy="436120"/>
            </a:xfrm>
            <a:custGeom>
              <a:rect b="b" l="l" r="r" t="t"/>
              <a:pathLst>
                <a:path extrusionOk="0" h="13521" w="10836">
                  <a:moveTo>
                    <a:pt x="4145" y="435"/>
                  </a:moveTo>
                  <a:cubicBezTo>
                    <a:pt x="4431" y="435"/>
                    <a:pt x="4712" y="608"/>
                    <a:pt x="4763" y="994"/>
                  </a:cubicBezTo>
                  <a:cubicBezTo>
                    <a:pt x="4799" y="1184"/>
                    <a:pt x="4751" y="1387"/>
                    <a:pt x="4620" y="1542"/>
                  </a:cubicBezTo>
                  <a:lnTo>
                    <a:pt x="3822" y="1684"/>
                  </a:lnTo>
                  <a:cubicBezTo>
                    <a:pt x="3656" y="1589"/>
                    <a:pt x="3537" y="1434"/>
                    <a:pt x="3501" y="1244"/>
                  </a:cubicBezTo>
                  <a:lnTo>
                    <a:pt x="3501" y="1232"/>
                  </a:lnTo>
                  <a:cubicBezTo>
                    <a:pt x="3386" y="732"/>
                    <a:pt x="3770" y="435"/>
                    <a:pt x="4145" y="435"/>
                  </a:cubicBezTo>
                  <a:close/>
                  <a:moveTo>
                    <a:pt x="7848" y="2746"/>
                  </a:moveTo>
                  <a:cubicBezTo>
                    <a:pt x="8111" y="2746"/>
                    <a:pt x="8330" y="2934"/>
                    <a:pt x="8383" y="3196"/>
                  </a:cubicBezTo>
                  <a:lnTo>
                    <a:pt x="9776" y="10757"/>
                  </a:lnTo>
                  <a:cubicBezTo>
                    <a:pt x="9823" y="11066"/>
                    <a:pt x="9621" y="11352"/>
                    <a:pt x="9323" y="11400"/>
                  </a:cubicBezTo>
                  <a:lnTo>
                    <a:pt x="3060" y="12543"/>
                  </a:lnTo>
                  <a:cubicBezTo>
                    <a:pt x="3030" y="12548"/>
                    <a:pt x="2999" y="12550"/>
                    <a:pt x="2969" y="12550"/>
                  </a:cubicBezTo>
                  <a:cubicBezTo>
                    <a:pt x="2707" y="12550"/>
                    <a:pt x="2472" y="12369"/>
                    <a:pt x="2429" y="12102"/>
                  </a:cubicBezTo>
                  <a:lnTo>
                    <a:pt x="1048" y="4530"/>
                  </a:lnTo>
                  <a:cubicBezTo>
                    <a:pt x="989" y="4232"/>
                    <a:pt x="1191" y="3947"/>
                    <a:pt x="1489" y="3899"/>
                  </a:cubicBezTo>
                  <a:lnTo>
                    <a:pt x="2239" y="3768"/>
                  </a:lnTo>
                  <a:cubicBezTo>
                    <a:pt x="2271" y="3968"/>
                    <a:pt x="2451" y="4121"/>
                    <a:pt x="2657" y="4121"/>
                  </a:cubicBezTo>
                  <a:cubicBezTo>
                    <a:pt x="2684" y="4121"/>
                    <a:pt x="2711" y="4119"/>
                    <a:pt x="2739" y="4113"/>
                  </a:cubicBezTo>
                  <a:lnTo>
                    <a:pt x="6656" y="3399"/>
                  </a:lnTo>
                  <a:cubicBezTo>
                    <a:pt x="6882" y="3351"/>
                    <a:pt x="7049" y="3125"/>
                    <a:pt x="7001" y="2887"/>
                  </a:cubicBezTo>
                  <a:lnTo>
                    <a:pt x="7740" y="2756"/>
                  </a:lnTo>
                  <a:cubicBezTo>
                    <a:pt x="7776" y="2749"/>
                    <a:pt x="7812" y="2746"/>
                    <a:pt x="7848" y="2746"/>
                  </a:cubicBezTo>
                  <a:close/>
                  <a:moveTo>
                    <a:pt x="4134" y="0"/>
                  </a:moveTo>
                  <a:cubicBezTo>
                    <a:pt x="4070" y="0"/>
                    <a:pt x="4006" y="6"/>
                    <a:pt x="3942" y="18"/>
                  </a:cubicBezTo>
                  <a:cubicBezTo>
                    <a:pt x="3334" y="125"/>
                    <a:pt x="2941" y="708"/>
                    <a:pt x="3072" y="1303"/>
                  </a:cubicBezTo>
                  <a:cubicBezTo>
                    <a:pt x="3096" y="1482"/>
                    <a:pt x="3168" y="1637"/>
                    <a:pt x="3287" y="1780"/>
                  </a:cubicBezTo>
                  <a:lnTo>
                    <a:pt x="2501" y="1923"/>
                  </a:lnTo>
                  <a:cubicBezTo>
                    <a:pt x="2191" y="1982"/>
                    <a:pt x="1977" y="2292"/>
                    <a:pt x="2037" y="2601"/>
                  </a:cubicBezTo>
                  <a:lnTo>
                    <a:pt x="2084" y="2887"/>
                  </a:lnTo>
                  <a:lnTo>
                    <a:pt x="798" y="3125"/>
                  </a:lnTo>
                  <a:cubicBezTo>
                    <a:pt x="310" y="3208"/>
                    <a:pt x="1" y="3673"/>
                    <a:pt x="84" y="4161"/>
                  </a:cubicBezTo>
                  <a:lnTo>
                    <a:pt x="1656" y="12793"/>
                  </a:lnTo>
                  <a:cubicBezTo>
                    <a:pt x="1741" y="13218"/>
                    <a:pt x="2111" y="13520"/>
                    <a:pt x="2537" y="13520"/>
                  </a:cubicBezTo>
                  <a:cubicBezTo>
                    <a:pt x="2588" y="13520"/>
                    <a:pt x="2639" y="13516"/>
                    <a:pt x="2691" y="13507"/>
                  </a:cubicBezTo>
                  <a:lnTo>
                    <a:pt x="10026" y="12162"/>
                  </a:lnTo>
                  <a:cubicBezTo>
                    <a:pt x="10514" y="12079"/>
                    <a:pt x="10835" y="11602"/>
                    <a:pt x="10752" y="11126"/>
                  </a:cubicBezTo>
                  <a:lnTo>
                    <a:pt x="9168" y="2494"/>
                  </a:lnTo>
                  <a:cubicBezTo>
                    <a:pt x="9095" y="2064"/>
                    <a:pt x="8725" y="1763"/>
                    <a:pt x="8304" y="1763"/>
                  </a:cubicBezTo>
                  <a:cubicBezTo>
                    <a:pt x="8248" y="1763"/>
                    <a:pt x="8190" y="1768"/>
                    <a:pt x="8133" y="1780"/>
                  </a:cubicBezTo>
                  <a:lnTo>
                    <a:pt x="6859" y="2018"/>
                  </a:lnTo>
                  <a:lnTo>
                    <a:pt x="6799" y="1732"/>
                  </a:lnTo>
                  <a:cubicBezTo>
                    <a:pt x="6745" y="1451"/>
                    <a:pt x="6496" y="1249"/>
                    <a:pt x="6210" y="1249"/>
                  </a:cubicBezTo>
                  <a:cubicBezTo>
                    <a:pt x="6180" y="1249"/>
                    <a:pt x="6151" y="1251"/>
                    <a:pt x="6120" y="1256"/>
                  </a:cubicBezTo>
                  <a:lnTo>
                    <a:pt x="5168" y="1434"/>
                  </a:lnTo>
                  <a:cubicBezTo>
                    <a:pt x="5227" y="1268"/>
                    <a:pt x="5239" y="1089"/>
                    <a:pt x="5204" y="910"/>
                  </a:cubicBezTo>
                  <a:cubicBezTo>
                    <a:pt x="5119" y="380"/>
                    <a:pt x="4655" y="0"/>
                    <a:pt x="413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6" name="Google Shape;2636;p14"/>
            <p:cNvSpPr/>
            <p:nvPr/>
          </p:nvSpPr>
          <p:spPr>
            <a:xfrm>
              <a:off x="8318251" y="4354466"/>
              <a:ext cx="60156" cy="49866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0" y="1"/>
                    <a:pt x="926" y="5"/>
                    <a:pt x="882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4" y="1545"/>
                    <a:pt x="1864" y="1142"/>
                    <a:pt x="1775" y="631"/>
                  </a:cubicBezTo>
                  <a:cubicBezTo>
                    <a:pt x="1700" y="259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7" name="Google Shape;2637;p14"/>
            <p:cNvSpPr/>
            <p:nvPr/>
          </p:nvSpPr>
          <p:spPr>
            <a:xfrm>
              <a:off x="8386921" y="4339823"/>
              <a:ext cx="124020" cy="43383"/>
            </a:xfrm>
            <a:custGeom>
              <a:rect b="b" l="l" r="r" t="t"/>
              <a:pathLst>
                <a:path extrusionOk="0" h="1345" w="3845">
                  <a:moveTo>
                    <a:pt x="3248" y="1"/>
                  </a:moveTo>
                  <a:cubicBezTo>
                    <a:pt x="3212" y="1"/>
                    <a:pt x="3174" y="5"/>
                    <a:pt x="3134" y="14"/>
                  </a:cubicBezTo>
                  <a:lnTo>
                    <a:pt x="538" y="478"/>
                  </a:lnTo>
                  <a:cubicBezTo>
                    <a:pt x="0" y="579"/>
                    <a:pt x="106" y="1345"/>
                    <a:pt x="597" y="1345"/>
                  </a:cubicBezTo>
                  <a:cubicBezTo>
                    <a:pt x="628" y="1345"/>
                    <a:pt x="660" y="1342"/>
                    <a:pt x="693" y="1335"/>
                  </a:cubicBezTo>
                  <a:lnTo>
                    <a:pt x="3289" y="871"/>
                  </a:lnTo>
                  <a:cubicBezTo>
                    <a:pt x="3844" y="793"/>
                    <a:pt x="3747" y="1"/>
                    <a:pt x="324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8" name="Google Shape;2638;p14"/>
            <p:cNvSpPr/>
            <p:nvPr/>
          </p:nvSpPr>
          <p:spPr>
            <a:xfrm>
              <a:off x="8330927" y="4423976"/>
              <a:ext cx="60156" cy="49866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0" y="1"/>
                    <a:pt x="926" y="5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1" y="1546"/>
                    <a:pt x="1007" y="1546"/>
                  </a:cubicBezTo>
                  <a:cubicBezTo>
                    <a:pt x="1454" y="1546"/>
                    <a:pt x="1864" y="1142"/>
                    <a:pt x="1774" y="631"/>
                  </a:cubicBezTo>
                  <a:cubicBezTo>
                    <a:pt x="1700" y="259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9" name="Google Shape;2639;p14"/>
            <p:cNvSpPr/>
            <p:nvPr/>
          </p:nvSpPr>
          <p:spPr>
            <a:xfrm>
              <a:off x="8400436" y="4409300"/>
              <a:ext cx="121279" cy="43544"/>
            </a:xfrm>
            <a:custGeom>
              <a:rect b="b" l="l" r="r" t="t"/>
              <a:pathLst>
                <a:path extrusionOk="0" h="1350" w="3760">
                  <a:moveTo>
                    <a:pt x="3144" y="1"/>
                  </a:moveTo>
                  <a:cubicBezTo>
                    <a:pt x="3128" y="1"/>
                    <a:pt x="3112" y="1"/>
                    <a:pt x="3096" y="3"/>
                  </a:cubicBezTo>
                  <a:lnTo>
                    <a:pt x="500" y="467"/>
                  </a:lnTo>
                  <a:cubicBezTo>
                    <a:pt x="0" y="618"/>
                    <a:pt x="125" y="1349"/>
                    <a:pt x="631" y="1349"/>
                  </a:cubicBezTo>
                  <a:cubicBezTo>
                    <a:pt x="643" y="1349"/>
                    <a:pt x="655" y="1349"/>
                    <a:pt x="667" y="1348"/>
                  </a:cubicBezTo>
                  <a:lnTo>
                    <a:pt x="3263" y="872"/>
                  </a:lnTo>
                  <a:cubicBezTo>
                    <a:pt x="3759" y="722"/>
                    <a:pt x="3640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0" name="Google Shape;2640;p14"/>
            <p:cNvSpPr/>
            <p:nvPr/>
          </p:nvSpPr>
          <p:spPr>
            <a:xfrm>
              <a:off x="8344377" y="4498130"/>
              <a:ext cx="60123" cy="50221"/>
            </a:xfrm>
            <a:custGeom>
              <a:rect b="b" l="l" r="r" t="t"/>
              <a:pathLst>
                <a:path extrusionOk="0" h="1557" w="1864">
                  <a:moveTo>
                    <a:pt x="1010" y="0"/>
                  </a:moveTo>
                  <a:cubicBezTo>
                    <a:pt x="967" y="0"/>
                    <a:pt x="924" y="4"/>
                    <a:pt x="881" y="11"/>
                  </a:cubicBezTo>
                  <a:cubicBezTo>
                    <a:pt x="203" y="130"/>
                    <a:pt x="0" y="1011"/>
                    <a:pt x="572" y="1416"/>
                  </a:cubicBezTo>
                  <a:cubicBezTo>
                    <a:pt x="710" y="1513"/>
                    <a:pt x="860" y="1556"/>
                    <a:pt x="1007" y="1556"/>
                  </a:cubicBezTo>
                  <a:cubicBezTo>
                    <a:pt x="1454" y="1556"/>
                    <a:pt x="1864" y="1153"/>
                    <a:pt x="1774" y="642"/>
                  </a:cubicBezTo>
                  <a:cubicBezTo>
                    <a:pt x="1710" y="268"/>
                    <a:pt x="1378" y="0"/>
                    <a:pt x="101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1" name="Google Shape;2641;p14"/>
            <p:cNvSpPr/>
            <p:nvPr/>
          </p:nvSpPr>
          <p:spPr>
            <a:xfrm>
              <a:off x="8413822" y="4483357"/>
              <a:ext cx="122246" cy="43706"/>
            </a:xfrm>
            <a:custGeom>
              <a:rect b="b" l="l" r="r" t="t"/>
              <a:pathLst>
                <a:path extrusionOk="0" h="1355" w="3790">
                  <a:moveTo>
                    <a:pt x="3177" y="0"/>
                  </a:moveTo>
                  <a:cubicBezTo>
                    <a:pt x="3155" y="0"/>
                    <a:pt x="3133" y="2"/>
                    <a:pt x="3110" y="5"/>
                  </a:cubicBezTo>
                  <a:lnTo>
                    <a:pt x="514" y="481"/>
                  </a:lnTo>
                  <a:cubicBezTo>
                    <a:pt x="1" y="606"/>
                    <a:pt x="110" y="1355"/>
                    <a:pt x="602" y="1355"/>
                  </a:cubicBezTo>
                  <a:cubicBezTo>
                    <a:pt x="623" y="1355"/>
                    <a:pt x="646" y="1353"/>
                    <a:pt x="669" y="1350"/>
                  </a:cubicBezTo>
                  <a:lnTo>
                    <a:pt x="3264" y="886"/>
                  </a:lnTo>
                  <a:cubicBezTo>
                    <a:pt x="3789" y="749"/>
                    <a:pt x="3669" y="0"/>
                    <a:pt x="317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2" name="Google Shape;2642;p14"/>
            <p:cNvSpPr/>
            <p:nvPr/>
          </p:nvSpPr>
          <p:spPr>
            <a:xfrm>
              <a:off x="8287157" y="4806940"/>
              <a:ext cx="250396" cy="224592"/>
            </a:xfrm>
            <a:custGeom>
              <a:rect b="b" l="l" r="r" t="t"/>
              <a:pathLst>
                <a:path extrusionOk="0" h="6963" w="7763">
                  <a:moveTo>
                    <a:pt x="3924" y="1"/>
                  </a:moveTo>
                  <a:cubicBezTo>
                    <a:pt x="2893" y="1"/>
                    <a:pt x="1881" y="469"/>
                    <a:pt x="1215" y="1343"/>
                  </a:cubicBezTo>
                  <a:lnTo>
                    <a:pt x="6953" y="4975"/>
                  </a:lnTo>
                  <a:cubicBezTo>
                    <a:pt x="7763" y="3403"/>
                    <a:pt x="7239" y="1474"/>
                    <a:pt x="5751" y="534"/>
                  </a:cubicBezTo>
                  <a:cubicBezTo>
                    <a:pt x="5184" y="174"/>
                    <a:pt x="4551" y="1"/>
                    <a:pt x="3924" y="1"/>
                  </a:cubicBezTo>
                  <a:close/>
                  <a:moveTo>
                    <a:pt x="810" y="1986"/>
                  </a:moveTo>
                  <a:lnTo>
                    <a:pt x="810" y="1986"/>
                  </a:lnTo>
                  <a:cubicBezTo>
                    <a:pt x="0" y="3558"/>
                    <a:pt x="512" y="5498"/>
                    <a:pt x="2012" y="6439"/>
                  </a:cubicBezTo>
                  <a:cubicBezTo>
                    <a:pt x="2576" y="6793"/>
                    <a:pt x="3206" y="6963"/>
                    <a:pt x="3829" y="6963"/>
                  </a:cubicBezTo>
                  <a:cubicBezTo>
                    <a:pt x="4864" y="6963"/>
                    <a:pt x="5880" y="6494"/>
                    <a:pt x="6549" y="5618"/>
                  </a:cubicBezTo>
                  <a:lnTo>
                    <a:pt x="810" y="1986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3" name="Google Shape;2643;p14"/>
            <p:cNvSpPr/>
            <p:nvPr/>
          </p:nvSpPr>
          <p:spPr>
            <a:xfrm>
              <a:off x="8756435" y="4325276"/>
              <a:ext cx="195885" cy="181918"/>
            </a:xfrm>
            <a:custGeom>
              <a:rect b="b" l="l" r="r" t="t"/>
              <a:pathLst>
                <a:path extrusionOk="0" h="5640" w="6073">
                  <a:moveTo>
                    <a:pt x="3596" y="0"/>
                  </a:moveTo>
                  <a:lnTo>
                    <a:pt x="1203" y="1632"/>
                  </a:lnTo>
                  <a:cubicBezTo>
                    <a:pt x="251" y="2286"/>
                    <a:pt x="1" y="3596"/>
                    <a:pt x="655" y="4560"/>
                  </a:cubicBezTo>
                  <a:lnTo>
                    <a:pt x="763" y="4715"/>
                  </a:lnTo>
                  <a:cubicBezTo>
                    <a:pt x="1163" y="5316"/>
                    <a:pt x="1827" y="5640"/>
                    <a:pt x="2502" y="5640"/>
                  </a:cubicBezTo>
                  <a:cubicBezTo>
                    <a:pt x="2909" y="5640"/>
                    <a:pt x="3321" y="5522"/>
                    <a:pt x="3680" y="5275"/>
                  </a:cubicBezTo>
                  <a:lnTo>
                    <a:pt x="6073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4" name="Google Shape;2644;p14"/>
            <p:cNvSpPr/>
            <p:nvPr/>
          </p:nvSpPr>
          <p:spPr>
            <a:xfrm>
              <a:off x="8888938" y="4249734"/>
              <a:ext cx="195885" cy="181950"/>
            </a:xfrm>
            <a:custGeom>
              <a:rect b="b" l="l" r="r" t="t"/>
              <a:pathLst>
                <a:path extrusionOk="0" h="5641" w="6073">
                  <a:moveTo>
                    <a:pt x="3577" y="1"/>
                  </a:moveTo>
                  <a:cubicBezTo>
                    <a:pt x="3169" y="1"/>
                    <a:pt x="2757" y="119"/>
                    <a:pt x="2393" y="366"/>
                  </a:cubicBezTo>
                  <a:lnTo>
                    <a:pt x="0" y="1997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4" y="3354"/>
                    <a:pt x="6072" y="2045"/>
                    <a:pt x="5429" y="1092"/>
                  </a:cubicBezTo>
                  <a:lnTo>
                    <a:pt x="5322" y="926"/>
                  </a:lnTo>
                  <a:cubicBezTo>
                    <a:pt x="4914" y="325"/>
                    <a:pt x="4252" y="1"/>
                    <a:pt x="357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5" name="Google Shape;2645;p14"/>
            <p:cNvSpPr/>
            <p:nvPr/>
          </p:nvSpPr>
          <p:spPr>
            <a:xfrm>
              <a:off x="8698827" y="4700401"/>
              <a:ext cx="346064" cy="344677"/>
            </a:xfrm>
            <a:custGeom>
              <a:rect b="b" l="l" r="r" t="t"/>
              <a:pathLst>
                <a:path extrusionOk="0" h="10686" w="10729">
                  <a:moveTo>
                    <a:pt x="5017" y="0"/>
                  </a:moveTo>
                  <a:cubicBezTo>
                    <a:pt x="4831" y="0"/>
                    <a:pt x="4666" y="137"/>
                    <a:pt x="4644" y="324"/>
                  </a:cubicBezTo>
                  <a:lnTo>
                    <a:pt x="4192" y="3813"/>
                  </a:lnTo>
                  <a:lnTo>
                    <a:pt x="703" y="3348"/>
                  </a:lnTo>
                  <a:cubicBezTo>
                    <a:pt x="688" y="3347"/>
                    <a:pt x="673" y="3346"/>
                    <a:pt x="659" y="3346"/>
                  </a:cubicBezTo>
                  <a:cubicBezTo>
                    <a:pt x="474" y="3346"/>
                    <a:pt x="308" y="3482"/>
                    <a:pt x="286" y="3670"/>
                  </a:cubicBezTo>
                  <a:lnTo>
                    <a:pt x="24" y="5646"/>
                  </a:lnTo>
                  <a:cubicBezTo>
                    <a:pt x="1" y="5849"/>
                    <a:pt x="143" y="6027"/>
                    <a:pt x="346" y="6063"/>
                  </a:cubicBezTo>
                  <a:lnTo>
                    <a:pt x="3822" y="6527"/>
                  </a:lnTo>
                  <a:lnTo>
                    <a:pt x="3370" y="10004"/>
                  </a:lnTo>
                  <a:cubicBezTo>
                    <a:pt x="3334" y="10206"/>
                    <a:pt x="3477" y="10397"/>
                    <a:pt x="3692" y="10421"/>
                  </a:cubicBezTo>
                  <a:lnTo>
                    <a:pt x="5656" y="10683"/>
                  </a:lnTo>
                  <a:cubicBezTo>
                    <a:pt x="5671" y="10684"/>
                    <a:pt x="5686" y="10685"/>
                    <a:pt x="5700" y="10685"/>
                  </a:cubicBezTo>
                  <a:cubicBezTo>
                    <a:pt x="5885" y="10685"/>
                    <a:pt x="6051" y="10549"/>
                    <a:pt x="6073" y="10361"/>
                  </a:cubicBezTo>
                  <a:lnTo>
                    <a:pt x="6537" y="6885"/>
                  </a:lnTo>
                  <a:lnTo>
                    <a:pt x="10026" y="7337"/>
                  </a:lnTo>
                  <a:cubicBezTo>
                    <a:pt x="10040" y="7339"/>
                    <a:pt x="10055" y="7340"/>
                    <a:pt x="10070" y="7340"/>
                  </a:cubicBezTo>
                  <a:cubicBezTo>
                    <a:pt x="10253" y="7340"/>
                    <a:pt x="10409" y="7203"/>
                    <a:pt x="10442" y="7016"/>
                  </a:cubicBezTo>
                  <a:lnTo>
                    <a:pt x="10704" y="5039"/>
                  </a:lnTo>
                  <a:cubicBezTo>
                    <a:pt x="10728" y="4837"/>
                    <a:pt x="10585" y="4646"/>
                    <a:pt x="10383" y="4622"/>
                  </a:cubicBezTo>
                  <a:lnTo>
                    <a:pt x="6894" y="4170"/>
                  </a:lnTo>
                  <a:lnTo>
                    <a:pt x="7359" y="681"/>
                  </a:lnTo>
                  <a:cubicBezTo>
                    <a:pt x="7382" y="479"/>
                    <a:pt x="7240" y="300"/>
                    <a:pt x="7037" y="265"/>
                  </a:cubicBezTo>
                  <a:lnTo>
                    <a:pt x="5061" y="3"/>
                  </a:lnTo>
                  <a:cubicBezTo>
                    <a:pt x="5046" y="1"/>
                    <a:pt x="5031" y="0"/>
                    <a:pt x="501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6" name="Google Shape;2646;p14"/>
            <p:cNvSpPr/>
            <p:nvPr/>
          </p:nvSpPr>
          <p:spPr>
            <a:xfrm>
              <a:off x="7231805" y="98419"/>
              <a:ext cx="349902" cy="436120"/>
            </a:xfrm>
            <a:custGeom>
              <a:rect b="b" l="l" r="r" t="t"/>
              <a:pathLst>
                <a:path extrusionOk="0" h="13521" w="10848">
                  <a:moveTo>
                    <a:pt x="4147" y="435"/>
                  </a:moveTo>
                  <a:cubicBezTo>
                    <a:pt x="4435" y="435"/>
                    <a:pt x="4718" y="607"/>
                    <a:pt x="4775" y="994"/>
                  </a:cubicBezTo>
                  <a:cubicBezTo>
                    <a:pt x="4799" y="1196"/>
                    <a:pt x="4751" y="1387"/>
                    <a:pt x="4620" y="1541"/>
                  </a:cubicBezTo>
                  <a:lnTo>
                    <a:pt x="3835" y="1684"/>
                  </a:lnTo>
                  <a:cubicBezTo>
                    <a:pt x="3656" y="1589"/>
                    <a:pt x="3537" y="1422"/>
                    <a:pt x="3501" y="1232"/>
                  </a:cubicBezTo>
                  <a:cubicBezTo>
                    <a:pt x="3386" y="732"/>
                    <a:pt x="3770" y="435"/>
                    <a:pt x="4147" y="435"/>
                  </a:cubicBezTo>
                  <a:close/>
                  <a:moveTo>
                    <a:pt x="7843" y="2749"/>
                  </a:moveTo>
                  <a:cubicBezTo>
                    <a:pt x="8105" y="2749"/>
                    <a:pt x="8340" y="2930"/>
                    <a:pt x="8383" y="3208"/>
                  </a:cubicBezTo>
                  <a:lnTo>
                    <a:pt x="9776" y="10769"/>
                  </a:lnTo>
                  <a:cubicBezTo>
                    <a:pt x="9823" y="11066"/>
                    <a:pt x="9633" y="11352"/>
                    <a:pt x="9323" y="11400"/>
                  </a:cubicBezTo>
                  <a:lnTo>
                    <a:pt x="3061" y="12543"/>
                  </a:lnTo>
                  <a:cubicBezTo>
                    <a:pt x="3025" y="12550"/>
                    <a:pt x="2990" y="12553"/>
                    <a:pt x="2956" y="12553"/>
                  </a:cubicBezTo>
                  <a:cubicBezTo>
                    <a:pt x="2699" y="12553"/>
                    <a:pt x="2472" y="12365"/>
                    <a:pt x="2430" y="12102"/>
                  </a:cubicBezTo>
                  <a:lnTo>
                    <a:pt x="1048" y="4530"/>
                  </a:lnTo>
                  <a:cubicBezTo>
                    <a:pt x="989" y="4232"/>
                    <a:pt x="1191" y="3946"/>
                    <a:pt x="1489" y="3899"/>
                  </a:cubicBezTo>
                  <a:lnTo>
                    <a:pt x="2239" y="3768"/>
                  </a:lnTo>
                  <a:cubicBezTo>
                    <a:pt x="2270" y="3977"/>
                    <a:pt x="2449" y="4122"/>
                    <a:pt x="2653" y="4122"/>
                  </a:cubicBezTo>
                  <a:cubicBezTo>
                    <a:pt x="2681" y="4122"/>
                    <a:pt x="2710" y="4119"/>
                    <a:pt x="2739" y="4113"/>
                  </a:cubicBezTo>
                  <a:lnTo>
                    <a:pt x="6656" y="3399"/>
                  </a:lnTo>
                  <a:cubicBezTo>
                    <a:pt x="6894" y="3363"/>
                    <a:pt x="7049" y="3125"/>
                    <a:pt x="7002" y="2899"/>
                  </a:cubicBezTo>
                  <a:lnTo>
                    <a:pt x="7752" y="2756"/>
                  </a:lnTo>
                  <a:cubicBezTo>
                    <a:pt x="7782" y="2751"/>
                    <a:pt x="7813" y="2749"/>
                    <a:pt x="7843" y="2749"/>
                  </a:cubicBezTo>
                  <a:close/>
                  <a:moveTo>
                    <a:pt x="4125" y="0"/>
                  </a:moveTo>
                  <a:cubicBezTo>
                    <a:pt x="4061" y="0"/>
                    <a:pt x="3995" y="6"/>
                    <a:pt x="3930" y="17"/>
                  </a:cubicBezTo>
                  <a:cubicBezTo>
                    <a:pt x="3334" y="136"/>
                    <a:pt x="2942" y="708"/>
                    <a:pt x="3061" y="1303"/>
                  </a:cubicBezTo>
                  <a:cubicBezTo>
                    <a:pt x="3096" y="1482"/>
                    <a:pt x="3168" y="1649"/>
                    <a:pt x="3275" y="1779"/>
                  </a:cubicBezTo>
                  <a:lnTo>
                    <a:pt x="2501" y="1922"/>
                  </a:lnTo>
                  <a:cubicBezTo>
                    <a:pt x="2191" y="1982"/>
                    <a:pt x="1977" y="2291"/>
                    <a:pt x="2037" y="2613"/>
                  </a:cubicBezTo>
                  <a:lnTo>
                    <a:pt x="2084" y="2887"/>
                  </a:lnTo>
                  <a:lnTo>
                    <a:pt x="798" y="3125"/>
                  </a:lnTo>
                  <a:cubicBezTo>
                    <a:pt x="310" y="3208"/>
                    <a:pt x="1" y="3673"/>
                    <a:pt x="84" y="4149"/>
                  </a:cubicBezTo>
                  <a:lnTo>
                    <a:pt x="1656" y="12781"/>
                  </a:lnTo>
                  <a:cubicBezTo>
                    <a:pt x="1730" y="13217"/>
                    <a:pt x="2118" y="13520"/>
                    <a:pt x="2540" y="13520"/>
                  </a:cubicBezTo>
                  <a:cubicBezTo>
                    <a:pt x="2590" y="13520"/>
                    <a:pt x="2641" y="13516"/>
                    <a:pt x="2692" y="13507"/>
                  </a:cubicBezTo>
                  <a:lnTo>
                    <a:pt x="10038" y="12162"/>
                  </a:lnTo>
                  <a:cubicBezTo>
                    <a:pt x="10526" y="12066"/>
                    <a:pt x="10847" y="11602"/>
                    <a:pt x="10752" y="11126"/>
                  </a:cubicBezTo>
                  <a:lnTo>
                    <a:pt x="9169" y="2506"/>
                  </a:lnTo>
                  <a:cubicBezTo>
                    <a:pt x="9094" y="2069"/>
                    <a:pt x="8715" y="1766"/>
                    <a:pt x="8287" y="1766"/>
                  </a:cubicBezTo>
                  <a:cubicBezTo>
                    <a:pt x="8236" y="1766"/>
                    <a:pt x="8185" y="1771"/>
                    <a:pt x="8133" y="1779"/>
                  </a:cubicBezTo>
                  <a:lnTo>
                    <a:pt x="6847" y="2018"/>
                  </a:lnTo>
                  <a:lnTo>
                    <a:pt x="6799" y="1744"/>
                  </a:lnTo>
                  <a:cubicBezTo>
                    <a:pt x="6746" y="1458"/>
                    <a:pt x="6506" y="1258"/>
                    <a:pt x="6228" y="1258"/>
                  </a:cubicBezTo>
                  <a:cubicBezTo>
                    <a:pt x="6193" y="1258"/>
                    <a:pt x="6157" y="1261"/>
                    <a:pt x="6121" y="1268"/>
                  </a:cubicBezTo>
                  <a:lnTo>
                    <a:pt x="5168" y="1434"/>
                  </a:lnTo>
                  <a:cubicBezTo>
                    <a:pt x="5228" y="1268"/>
                    <a:pt x="5239" y="1089"/>
                    <a:pt x="5204" y="922"/>
                  </a:cubicBezTo>
                  <a:cubicBezTo>
                    <a:pt x="5119" y="381"/>
                    <a:pt x="4655" y="0"/>
                    <a:pt x="4125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7" name="Google Shape;2647;p14"/>
            <p:cNvSpPr/>
            <p:nvPr/>
          </p:nvSpPr>
          <p:spPr>
            <a:xfrm>
              <a:off x="7293638" y="255566"/>
              <a:ext cx="60059" cy="49898"/>
            </a:xfrm>
            <a:custGeom>
              <a:rect b="b" l="l" r="r" t="t"/>
              <a:pathLst>
                <a:path extrusionOk="0" h="1547" w="1862">
                  <a:moveTo>
                    <a:pt x="1015" y="1"/>
                  </a:moveTo>
                  <a:cubicBezTo>
                    <a:pt x="967" y="1"/>
                    <a:pt x="919" y="5"/>
                    <a:pt x="870" y="15"/>
                  </a:cubicBezTo>
                  <a:cubicBezTo>
                    <a:pt x="191" y="134"/>
                    <a:pt x="1" y="1015"/>
                    <a:pt x="572" y="1408"/>
                  </a:cubicBezTo>
                  <a:cubicBezTo>
                    <a:pt x="709" y="1504"/>
                    <a:pt x="858" y="1547"/>
                    <a:pt x="1002" y="1547"/>
                  </a:cubicBezTo>
                  <a:cubicBezTo>
                    <a:pt x="1451" y="1547"/>
                    <a:pt x="1862" y="1138"/>
                    <a:pt x="1763" y="634"/>
                  </a:cubicBezTo>
                  <a:cubicBezTo>
                    <a:pt x="1700" y="266"/>
                    <a:pt x="1377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8" name="Google Shape;2648;p14"/>
            <p:cNvSpPr/>
            <p:nvPr/>
          </p:nvSpPr>
          <p:spPr>
            <a:xfrm>
              <a:off x="7361825" y="241019"/>
              <a:ext cx="124504" cy="43706"/>
            </a:xfrm>
            <a:custGeom>
              <a:rect b="b" l="l" r="r" t="t"/>
              <a:pathLst>
                <a:path extrusionOk="0" h="1355" w="3860">
                  <a:moveTo>
                    <a:pt x="3263" y="1"/>
                  </a:moveTo>
                  <a:cubicBezTo>
                    <a:pt x="3227" y="1"/>
                    <a:pt x="3189" y="5"/>
                    <a:pt x="3149" y="14"/>
                  </a:cubicBezTo>
                  <a:lnTo>
                    <a:pt x="3137" y="14"/>
                  </a:lnTo>
                  <a:lnTo>
                    <a:pt x="554" y="490"/>
                  </a:lnTo>
                  <a:cubicBezTo>
                    <a:pt x="1" y="580"/>
                    <a:pt x="121" y="1354"/>
                    <a:pt x="622" y="1354"/>
                  </a:cubicBezTo>
                  <a:cubicBezTo>
                    <a:pt x="650" y="1354"/>
                    <a:pt x="678" y="1352"/>
                    <a:pt x="708" y="1347"/>
                  </a:cubicBezTo>
                  <a:lnTo>
                    <a:pt x="3304" y="871"/>
                  </a:lnTo>
                  <a:cubicBezTo>
                    <a:pt x="3859" y="793"/>
                    <a:pt x="3762" y="1"/>
                    <a:pt x="326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9" name="Google Shape;2649;p14"/>
            <p:cNvSpPr/>
            <p:nvPr/>
          </p:nvSpPr>
          <p:spPr>
            <a:xfrm>
              <a:off x="7306314" y="325172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0" name="Google Shape;2650;p14"/>
            <p:cNvSpPr/>
            <p:nvPr/>
          </p:nvSpPr>
          <p:spPr>
            <a:xfrm>
              <a:off x="7375824" y="310528"/>
              <a:ext cx="121408" cy="43512"/>
            </a:xfrm>
            <a:custGeom>
              <a:rect b="b" l="l" r="r" t="t"/>
              <a:pathLst>
                <a:path extrusionOk="0" h="1349" w="3764">
                  <a:moveTo>
                    <a:pt x="3143" y="0"/>
                  </a:moveTo>
                  <a:cubicBezTo>
                    <a:pt x="3132" y="0"/>
                    <a:pt x="3120" y="1"/>
                    <a:pt x="3108" y="2"/>
                  </a:cubicBezTo>
                  <a:lnTo>
                    <a:pt x="3096" y="2"/>
                  </a:lnTo>
                  <a:lnTo>
                    <a:pt x="501" y="478"/>
                  </a:lnTo>
                  <a:cubicBezTo>
                    <a:pt x="0" y="618"/>
                    <a:pt x="125" y="1348"/>
                    <a:pt x="631" y="1348"/>
                  </a:cubicBezTo>
                  <a:cubicBezTo>
                    <a:pt x="643" y="1348"/>
                    <a:pt x="655" y="1348"/>
                    <a:pt x="667" y="1347"/>
                  </a:cubicBezTo>
                  <a:lnTo>
                    <a:pt x="3263" y="871"/>
                  </a:lnTo>
                  <a:cubicBezTo>
                    <a:pt x="3763" y="731"/>
                    <a:pt x="3638" y="0"/>
                    <a:pt x="314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1" name="Google Shape;2651;p14"/>
            <p:cNvSpPr/>
            <p:nvPr/>
          </p:nvSpPr>
          <p:spPr>
            <a:xfrm>
              <a:off x="7319765" y="399294"/>
              <a:ext cx="60156" cy="50189"/>
            </a:xfrm>
            <a:custGeom>
              <a:rect b="b" l="l" r="r" t="t"/>
              <a:pathLst>
                <a:path extrusionOk="0" h="1556" w="1865">
                  <a:moveTo>
                    <a:pt x="1013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17"/>
                  </a:cubicBezTo>
                  <a:cubicBezTo>
                    <a:pt x="711" y="1513"/>
                    <a:pt x="862" y="1556"/>
                    <a:pt x="1007" y="1556"/>
                  </a:cubicBezTo>
                  <a:cubicBezTo>
                    <a:pt x="1458" y="1556"/>
                    <a:pt x="1864" y="1147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2" name="Google Shape;2652;p14"/>
            <p:cNvSpPr/>
            <p:nvPr/>
          </p:nvSpPr>
          <p:spPr>
            <a:xfrm>
              <a:off x="7388726" y="384586"/>
              <a:ext cx="122472" cy="44028"/>
            </a:xfrm>
            <a:custGeom>
              <a:rect b="b" l="l" r="r" t="t"/>
              <a:pathLst>
                <a:path extrusionOk="0" h="1365" w="3797">
                  <a:moveTo>
                    <a:pt x="3182" y="0"/>
                  </a:moveTo>
                  <a:cubicBezTo>
                    <a:pt x="3164" y="0"/>
                    <a:pt x="3144" y="1"/>
                    <a:pt x="3125" y="4"/>
                  </a:cubicBezTo>
                  <a:lnTo>
                    <a:pt x="529" y="480"/>
                  </a:lnTo>
                  <a:cubicBezTo>
                    <a:pt x="1" y="606"/>
                    <a:pt x="126" y="1364"/>
                    <a:pt x="627" y="1364"/>
                  </a:cubicBezTo>
                  <a:cubicBezTo>
                    <a:pt x="646" y="1364"/>
                    <a:pt x="665" y="1363"/>
                    <a:pt x="684" y="1361"/>
                  </a:cubicBezTo>
                  <a:lnTo>
                    <a:pt x="3280" y="885"/>
                  </a:lnTo>
                  <a:cubicBezTo>
                    <a:pt x="3796" y="747"/>
                    <a:pt x="3682" y="0"/>
                    <a:pt x="318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3" name="Google Shape;2653;p14"/>
            <p:cNvSpPr/>
            <p:nvPr/>
          </p:nvSpPr>
          <p:spPr>
            <a:xfrm>
              <a:off x="7262544" y="708039"/>
              <a:ext cx="250428" cy="224688"/>
            </a:xfrm>
            <a:custGeom>
              <a:rect b="b" l="l" r="r" t="t"/>
              <a:pathLst>
                <a:path extrusionOk="0" h="6966" w="7764">
                  <a:moveTo>
                    <a:pt x="3934" y="1"/>
                  </a:moveTo>
                  <a:cubicBezTo>
                    <a:pt x="2900" y="1"/>
                    <a:pt x="1883" y="469"/>
                    <a:pt x="1215" y="1346"/>
                  </a:cubicBezTo>
                  <a:lnTo>
                    <a:pt x="6953" y="4977"/>
                  </a:lnTo>
                  <a:cubicBezTo>
                    <a:pt x="7763" y="3406"/>
                    <a:pt x="7251" y="1477"/>
                    <a:pt x="5751" y="525"/>
                  </a:cubicBezTo>
                  <a:cubicBezTo>
                    <a:pt x="5187" y="171"/>
                    <a:pt x="4557" y="1"/>
                    <a:pt x="3934" y="1"/>
                  </a:cubicBezTo>
                  <a:close/>
                  <a:moveTo>
                    <a:pt x="810" y="2001"/>
                  </a:moveTo>
                  <a:lnTo>
                    <a:pt x="810" y="2001"/>
                  </a:lnTo>
                  <a:cubicBezTo>
                    <a:pt x="0" y="3561"/>
                    <a:pt x="524" y="5489"/>
                    <a:pt x="2012" y="6442"/>
                  </a:cubicBezTo>
                  <a:cubicBezTo>
                    <a:pt x="2576" y="6796"/>
                    <a:pt x="3206" y="6966"/>
                    <a:pt x="3829" y="6966"/>
                  </a:cubicBezTo>
                  <a:cubicBezTo>
                    <a:pt x="4864" y="6966"/>
                    <a:pt x="5880" y="6497"/>
                    <a:pt x="6549" y="5620"/>
                  </a:cubicBezTo>
                  <a:lnTo>
                    <a:pt x="810" y="200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4" name="Google Shape;2654;p14"/>
            <p:cNvSpPr/>
            <p:nvPr/>
          </p:nvSpPr>
          <p:spPr>
            <a:xfrm>
              <a:off x="7731822" y="226472"/>
              <a:ext cx="195885" cy="181918"/>
            </a:xfrm>
            <a:custGeom>
              <a:rect b="b" l="l" r="r" t="t"/>
              <a:pathLst>
                <a:path extrusionOk="0" h="5640" w="6073">
                  <a:moveTo>
                    <a:pt x="3596" y="0"/>
                  </a:moveTo>
                  <a:lnTo>
                    <a:pt x="1203" y="1631"/>
                  </a:lnTo>
                  <a:cubicBezTo>
                    <a:pt x="251" y="2286"/>
                    <a:pt x="1" y="3596"/>
                    <a:pt x="655" y="4560"/>
                  </a:cubicBezTo>
                  <a:lnTo>
                    <a:pt x="763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1"/>
                    <a:pt x="3692" y="5275"/>
                  </a:cubicBezTo>
                  <a:lnTo>
                    <a:pt x="6073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5" name="Google Shape;2655;p14"/>
            <p:cNvSpPr/>
            <p:nvPr/>
          </p:nvSpPr>
          <p:spPr>
            <a:xfrm>
              <a:off x="7864326" y="151317"/>
              <a:ext cx="196272" cy="181950"/>
            </a:xfrm>
            <a:custGeom>
              <a:rect b="b" l="l" r="r" t="t"/>
              <a:pathLst>
                <a:path extrusionOk="0" h="5641" w="6085">
                  <a:moveTo>
                    <a:pt x="3568" y="1"/>
                  </a:moveTo>
                  <a:cubicBezTo>
                    <a:pt x="3162" y="1"/>
                    <a:pt x="2752" y="119"/>
                    <a:pt x="2393" y="366"/>
                  </a:cubicBezTo>
                  <a:lnTo>
                    <a:pt x="0" y="1997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4" y="3354"/>
                    <a:pt x="6084" y="2044"/>
                    <a:pt x="5430" y="1080"/>
                  </a:cubicBezTo>
                  <a:lnTo>
                    <a:pt x="5310" y="925"/>
                  </a:lnTo>
                  <a:cubicBezTo>
                    <a:pt x="4902" y="324"/>
                    <a:pt x="4240" y="1"/>
                    <a:pt x="356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6" name="Google Shape;2656;p14"/>
            <p:cNvSpPr/>
            <p:nvPr/>
          </p:nvSpPr>
          <p:spPr>
            <a:xfrm>
              <a:off x="7674215" y="602242"/>
              <a:ext cx="346064" cy="344032"/>
            </a:xfrm>
            <a:custGeom>
              <a:rect b="b" l="l" r="r" t="t"/>
              <a:pathLst>
                <a:path extrusionOk="0" h="10666" w="10729">
                  <a:moveTo>
                    <a:pt x="4999" y="1"/>
                  </a:moveTo>
                  <a:cubicBezTo>
                    <a:pt x="4821" y="1"/>
                    <a:pt x="4665" y="136"/>
                    <a:pt x="4644" y="328"/>
                  </a:cubicBezTo>
                  <a:lnTo>
                    <a:pt x="4180" y="3805"/>
                  </a:lnTo>
                  <a:lnTo>
                    <a:pt x="715" y="3340"/>
                  </a:lnTo>
                  <a:cubicBezTo>
                    <a:pt x="693" y="3336"/>
                    <a:pt x="671" y="3335"/>
                    <a:pt x="650" y="3335"/>
                  </a:cubicBezTo>
                  <a:cubicBezTo>
                    <a:pt x="465" y="3335"/>
                    <a:pt x="318" y="3469"/>
                    <a:pt x="286" y="3662"/>
                  </a:cubicBezTo>
                  <a:lnTo>
                    <a:pt x="36" y="5626"/>
                  </a:lnTo>
                  <a:cubicBezTo>
                    <a:pt x="1" y="5829"/>
                    <a:pt x="144" y="6019"/>
                    <a:pt x="358" y="6043"/>
                  </a:cubicBezTo>
                  <a:lnTo>
                    <a:pt x="346" y="6043"/>
                  </a:lnTo>
                  <a:lnTo>
                    <a:pt x="3823" y="6507"/>
                  </a:lnTo>
                  <a:lnTo>
                    <a:pt x="3370" y="9984"/>
                  </a:lnTo>
                  <a:cubicBezTo>
                    <a:pt x="3334" y="10186"/>
                    <a:pt x="3477" y="10377"/>
                    <a:pt x="3692" y="10401"/>
                  </a:cubicBezTo>
                  <a:lnTo>
                    <a:pt x="5656" y="10663"/>
                  </a:lnTo>
                  <a:cubicBezTo>
                    <a:pt x="5671" y="10664"/>
                    <a:pt x="5686" y="10665"/>
                    <a:pt x="5700" y="10665"/>
                  </a:cubicBezTo>
                  <a:cubicBezTo>
                    <a:pt x="5886" y="10665"/>
                    <a:pt x="6051" y="10529"/>
                    <a:pt x="6073" y="10341"/>
                  </a:cubicBezTo>
                  <a:lnTo>
                    <a:pt x="6537" y="6864"/>
                  </a:lnTo>
                  <a:lnTo>
                    <a:pt x="10014" y="7329"/>
                  </a:lnTo>
                  <a:cubicBezTo>
                    <a:pt x="10029" y="7331"/>
                    <a:pt x="10043" y="7331"/>
                    <a:pt x="10058" y="7331"/>
                  </a:cubicBezTo>
                  <a:cubicBezTo>
                    <a:pt x="10243" y="7331"/>
                    <a:pt x="10408" y="7195"/>
                    <a:pt x="10431" y="7007"/>
                  </a:cubicBezTo>
                  <a:lnTo>
                    <a:pt x="10693" y="5031"/>
                  </a:lnTo>
                  <a:cubicBezTo>
                    <a:pt x="10728" y="4828"/>
                    <a:pt x="10573" y="4638"/>
                    <a:pt x="10371" y="4614"/>
                  </a:cubicBezTo>
                  <a:lnTo>
                    <a:pt x="6894" y="4150"/>
                  </a:lnTo>
                  <a:lnTo>
                    <a:pt x="7359" y="673"/>
                  </a:lnTo>
                  <a:cubicBezTo>
                    <a:pt x="7383" y="471"/>
                    <a:pt x="7240" y="280"/>
                    <a:pt x="7037" y="256"/>
                  </a:cubicBezTo>
                  <a:lnTo>
                    <a:pt x="5061" y="6"/>
                  </a:lnTo>
                  <a:cubicBezTo>
                    <a:pt x="5040" y="3"/>
                    <a:pt x="5019" y="1"/>
                    <a:pt x="499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7" name="Google Shape;2657;p14"/>
            <p:cNvSpPr/>
            <p:nvPr/>
          </p:nvSpPr>
          <p:spPr>
            <a:xfrm>
              <a:off x="7231805" y="4197223"/>
              <a:ext cx="349902" cy="436120"/>
            </a:xfrm>
            <a:custGeom>
              <a:rect b="b" l="l" r="r" t="t"/>
              <a:pathLst>
                <a:path extrusionOk="0" h="13521" w="10848">
                  <a:moveTo>
                    <a:pt x="4147" y="435"/>
                  </a:moveTo>
                  <a:cubicBezTo>
                    <a:pt x="4435" y="435"/>
                    <a:pt x="4718" y="608"/>
                    <a:pt x="4775" y="994"/>
                  </a:cubicBezTo>
                  <a:cubicBezTo>
                    <a:pt x="4799" y="1184"/>
                    <a:pt x="4751" y="1387"/>
                    <a:pt x="4620" y="1542"/>
                  </a:cubicBezTo>
                  <a:lnTo>
                    <a:pt x="3835" y="1684"/>
                  </a:lnTo>
                  <a:cubicBezTo>
                    <a:pt x="3656" y="1589"/>
                    <a:pt x="3537" y="1434"/>
                    <a:pt x="3501" y="1244"/>
                  </a:cubicBezTo>
                  <a:lnTo>
                    <a:pt x="3501" y="1232"/>
                  </a:lnTo>
                  <a:cubicBezTo>
                    <a:pt x="3386" y="732"/>
                    <a:pt x="3770" y="435"/>
                    <a:pt x="4147" y="435"/>
                  </a:cubicBezTo>
                  <a:close/>
                  <a:moveTo>
                    <a:pt x="7856" y="2746"/>
                  </a:moveTo>
                  <a:cubicBezTo>
                    <a:pt x="8113" y="2746"/>
                    <a:pt x="8341" y="2934"/>
                    <a:pt x="8383" y="3196"/>
                  </a:cubicBezTo>
                  <a:lnTo>
                    <a:pt x="9776" y="10757"/>
                  </a:lnTo>
                  <a:cubicBezTo>
                    <a:pt x="9823" y="11066"/>
                    <a:pt x="9633" y="11340"/>
                    <a:pt x="9323" y="11400"/>
                  </a:cubicBezTo>
                  <a:lnTo>
                    <a:pt x="3061" y="12543"/>
                  </a:lnTo>
                  <a:cubicBezTo>
                    <a:pt x="3030" y="12548"/>
                    <a:pt x="2999" y="12550"/>
                    <a:pt x="2969" y="12550"/>
                  </a:cubicBezTo>
                  <a:cubicBezTo>
                    <a:pt x="2707" y="12550"/>
                    <a:pt x="2472" y="12369"/>
                    <a:pt x="2430" y="12102"/>
                  </a:cubicBezTo>
                  <a:lnTo>
                    <a:pt x="1048" y="4530"/>
                  </a:lnTo>
                  <a:cubicBezTo>
                    <a:pt x="989" y="4232"/>
                    <a:pt x="1191" y="3947"/>
                    <a:pt x="1489" y="3899"/>
                  </a:cubicBezTo>
                  <a:lnTo>
                    <a:pt x="2239" y="3768"/>
                  </a:lnTo>
                  <a:cubicBezTo>
                    <a:pt x="2271" y="3968"/>
                    <a:pt x="2451" y="4121"/>
                    <a:pt x="2657" y="4121"/>
                  </a:cubicBezTo>
                  <a:cubicBezTo>
                    <a:pt x="2684" y="4121"/>
                    <a:pt x="2712" y="4119"/>
                    <a:pt x="2739" y="4113"/>
                  </a:cubicBezTo>
                  <a:lnTo>
                    <a:pt x="6656" y="3399"/>
                  </a:lnTo>
                  <a:cubicBezTo>
                    <a:pt x="6894" y="3351"/>
                    <a:pt x="7049" y="3125"/>
                    <a:pt x="7002" y="2887"/>
                  </a:cubicBezTo>
                  <a:lnTo>
                    <a:pt x="7752" y="2756"/>
                  </a:lnTo>
                  <a:cubicBezTo>
                    <a:pt x="7787" y="2749"/>
                    <a:pt x="7822" y="2746"/>
                    <a:pt x="7856" y="2746"/>
                  </a:cubicBezTo>
                  <a:close/>
                  <a:moveTo>
                    <a:pt x="4125" y="0"/>
                  </a:moveTo>
                  <a:cubicBezTo>
                    <a:pt x="4061" y="0"/>
                    <a:pt x="3996" y="6"/>
                    <a:pt x="3930" y="18"/>
                  </a:cubicBezTo>
                  <a:cubicBezTo>
                    <a:pt x="3334" y="125"/>
                    <a:pt x="2942" y="708"/>
                    <a:pt x="3061" y="1303"/>
                  </a:cubicBezTo>
                  <a:cubicBezTo>
                    <a:pt x="3096" y="1482"/>
                    <a:pt x="3168" y="1637"/>
                    <a:pt x="3275" y="1780"/>
                  </a:cubicBezTo>
                  <a:lnTo>
                    <a:pt x="2501" y="1923"/>
                  </a:lnTo>
                  <a:cubicBezTo>
                    <a:pt x="2191" y="1982"/>
                    <a:pt x="1977" y="2292"/>
                    <a:pt x="2037" y="2601"/>
                  </a:cubicBezTo>
                  <a:lnTo>
                    <a:pt x="2084" y="2887"/>
                  </a:lnTo>
                  <a:lnTo>
                    <a:pt x="798" y="3125"/>
                  </a:lnTo>
                  <a:cubicBezTo>
                    <a:pt x="310" y="3208"/>
                    <a:pt x="1" y="3673"/>
                    <a:pt x="84" y="4161"/>
                  </a:cubicBezTo>
                  <a:lnTo>
                    <a:pt x="1656" y="12793"/>
                  </a:lnTo>
                  <a:cubicBezTo>
                    <a:pt x="1730" y="13218"/>
                    <a:pt x="2118" y="13520"/>
                    <a:pt x="2540" y="13520"/>
                  </a:cubicBezTo>
                  <a:cubicBezTo>
                    <a:pt x="2590" y="13520"/>
                    <a:pt x="2641" y="13516"/>
                    <a:pt x="2692" y="13507"/>
                  </a:cubicBezTo>
                  <a:lnTo>
                    <a:pt x="10038" y="12162"/>
                  </a:lnTo>
                  <a:cubicBezTo>
                    <a:pt x="10526" y="12079"/>
                    <a:pt x="10847" y="11602"/>
                    <a:pt x="10752" y="11126"/>
                  </a:cubicBezTo>
                  <a:lnTo>
                    <a:pt x="9180" y="2494"/>
                  </a:lnTo>
                  <a:cubicBezTo>
                    <a:pt x="9096" y="2064"/>
                    <a:pt x="8726" y="1763"/>
                    <a:pt x="8305" y="1763"/>
                  </a:cubicBezTo>
                  <a:cubicBezTo>
                    <a:pt x="8248" y="1763"/>
                    <a:pt x="8191" y="1768"/>
                    <a:pt x="8133" y="1780"/>
                  </a:cubicBezTo>
                  <a:lnTo>
                    <a:pt x="6847" y="2018"/>
                  </a:lnTo>
                  <a:lnTo>
                    <a:pt x="6799" y="1732"/>
                  </a:lnTo>
                  <a:cubicBezTo>
                    <a:pt x="6745" y="1451"/>
                    <a:pt x="6496" y="1249"/>
                    <a:pt x="6210" y="1249"/>
                  </a:cubicBezTo>
                  <a:cubicBezTo>
                    <a:pt x="6181" y="1249"/>
                    <a:pt x="6151" y="1251"/>
                    <a:pt x="6121" y="1256"/>
                  </a:cubicBezTo>
                  <a:lnTo>
                    <a:pt x="5168" y="1434"/>
                  </a:lnTo>
                  <a:cubicBezTo>
                    <a:pt x="5228" y="1268"/>
                    <a:pt x="5239" y="1089"/>
                    <a:pt x="5204" y="910"/>
                  </a:cubicBezTo>
                  <a:cubicBezTo>
                    <a:pt x="5119" y="380"/>
                    <a:pt x="4655" y="0"/>
                    <a:pt x="4125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8" name="Google Shape;2658;p14"/>
            <p:cNvSpPr/>
            <p:nvPr/>
          </p:nvSpPr>
          <p:spPr>
            <a:xfrm>
              <a:off x="7293638" y="4354466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9" y="1"/>
                    <a:pt x="914" y="5"/>
                    <a:pt x="870" y="12"/>
                  </a:cubicBezTo>
                  <a:cubicBezTo>
                    <a:pt x="191" y="131"/>
                    <a:pt x="1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9" name="Google Shape;2659;p14"/>
            <p:cNvSpPr/>
            <p:nvPr/>
          </p:nvSpPr>
          <p:spPr>
            <a:xfrm>
              <a:off x="7361954" y="4339823"/>
              <a:ext cx="124375" cy="43383"/>
            </a:xfrm>
            <a:custGeom>
              <a:rect b="b" l="l" r="r" t="t"/>
              <a:pathLst>
                <a:path extrusionOk="0" h="1345" w="3856">
                  <a:moveTo>
                    <a:pt x="3259" y="1"/>
                  </a:moveTo>
                  <a:cubicBezTo>
                    <a:pt x="3223" y="1"/>
                    <a:pt x="3185" y="5"/>
                    <a:pt x="3145" y="14"/>
                  </a:cubicBezTo>
                  <a:lnTo>
                    <a:pt x="3133" y="14"/>
                  </a:lnTo>
                  <a:lnTo>
                    <a:pt x="550" y="478"/>
                  </a:lnTo>
                  <a:cubicBezTo>
                    <a:pt x="0" y="579"/>
                    <a:pt x="116" y="1345"/>
                    <a:pt x="608" y="1345"/>
                  </a:cubicBezTo>
                  <a:cubicBezTo>
                    <a:pt x="639" y="1345"/>
                    <a:pt x="671" y="1342"/>
                    <a:pt x="704" y="1335"/>
                  </a:cubicBezTo>
                  <a:lnTo>
                    <a:pt x="3300" y="871"/>
                  </a:lnTo>
                  <a:cubicBezTo>
                    <a:pt x="3855" y="793"/>
                    <a:pt x="3758" y="1"/>
                    <a:pt x="325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0" name="Google Shape;2660;p14"/>
            <p:cNvSpPr/>
            <p:nvPr/>
          </p:nvSpPr>
          <p:spPr>
            <a:xfrm>
              <a:off x="7306314" y="4423976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9" y="1"/>
                    <a:pt x="914" y="5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6"/>
                    <a:pt x="1002" y="1546"/>
                  </a:cubicBezTo>
                  <a:cubicBezTo>
                    <a:pt x="1453" y="1546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1" name="Google Shape;2661;p14"/>
            <p:cNvSpPr/>
            <p:nvPr/>
          </p:nvSpPr>
          <p:spPr>
            <a:xfrm>
              <a:off x="7375824" y="4409300"/>
              <a:ext cx="121279" cy="43544"/>
            </a:xfrm>
            <a:custGeom>
              <a:rect b="b" l="l" r="r" t="t"/>
              <a:pathLst>
                <a:path extrusionOk="0" h="1350" w="3760">
                  <a:moveTo>
                    <a:pt x="3144" y="1"/>
                  </a:moveTo>
                  <a:cubicBezTo>
                    <a:pt x="3128" y="1"/>
                    <a:pt x="3112" y="1"/>
                    <a:pt x="3096" y="3"/>
                  </a:cubicBezTo>
                  <a:lnTo>
                    <a:pt x="501" y="467"/>
                  </a:lnTo>
                  <a:cubicBezTo>
                    <a:pt x="0" y="618"/>
                    <a:pt x="125" y="1349"/>
                    <a:pt x="631" y="1349"/>
                  </a:cubicBezTo>
                  <a:cubicBezTo>
                    <a:pt x="643" y="1349"/>
                    <a:pt x="655" y="1349"/>
                    <a:pt x="667" y="1348"/>
                  </a:cubicBezTo>
                  <a:lnTo>
                    <a:pt x="3263" y="872"/>
                  </a:lnTo>
                  <a:cubicBezTo>
                    <a:pt x="3759" y="722"/>
                    <a:pt x="3640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2" name="Google Shape;2662;p14"/>
            <p:cNvSpPr/>
            <p:nvPr/>
          </p:nvSpPr>
          <p:spPr>
            <a:xfrm>
              <a:off x="7319765" y="4498130"/>
              <a:ext cx="60123" cy="50221"/>
            </a:xfrm>
            <a:custGeom>
              <a:rect b="b" l="l" r="r" t="t"/>
              <a:pathLst>
                <a:path extrusionOk="0" h="1557" w="1864">
                  <a:moveTo>
                    <a:pt x="1009" y="0"/>
                  </a:moveTo>
                  <a:cubicBezTo>
                    <a:pt x="967" y="0"/>
                    <a:pt x="924" y="4"/>
                    <a:pt x="881" y="11"/>
                  </a:cubicBezTo>
                  <a:cubicBezTo>
                    <a:pt x="203" y="130"/>
                    <a:pt x="0" y="1011"/>
                    <a:pt x="572" y="1416"/>
                  </a:cubicBezTo>
                  <a:cubicBezTo>
                    <a:pt x="710" y="1513"/>
                    <a:pt x="860" y="1556"/>
                    <a:pt x="1007" y="1556"/>
                  </a:cubicBezTo>
                  <a:cubicBezTo>
                    <a:pt x="1454" y="1556"/>
                    <a:pt x="1864" y="1153"/>
                    <a:pt x="1774" y="642"/>
                  </a:cubicBezTo>
                  <a:cubicBezTo>
                    <a:pt x="1700" y="268"/>
                    <a:pt x="1376" y="0"/>
                    <a:pt x="100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3" name="Google Shape;2663;p14"/>
            <p:cNvSpPr/>
            <p:nvPr/>
          </p:nvSpPr>
          <p:spPr>
            <a:xfrm>
              <a:off x="7388855" y="4483390"/>
              <a:ext cx="122343" cy="43673"/>
            </a:xfrm>
            <a:custGeom>
              <a:rect b="b" l="l" r="r" t="t"/>
              <a:pathLst>
                <a:path extrusionOk="0" h="1354" w="3793">
                  <a:moveTo>
                    <a:pt x="3178" y="1"/>
                  </a:moveTo>
                  <a:cubicBezTo>
                    <a:pt x="3160" y="1"/>
                    <a:pt x="3140" y="2"/>
                    <a:pt x="3121" y="4"/>
                  </a:cubicBezTo>
                  <a:lnTo>
                    <a:pt x="525" y="480"/>
                  </a:lnTo>
                  <a:cubicBezTo>
                    <a:pt x="1" y="605"/>
                    <a:pt x="121" y="1354"/>
                    <a:pt x="613" y="1354"/>
                  </a:cubicBezTo>
                  <a:cubicBezTo>
                    <a:pt x="635" y="1354"/>
                    <a:pt x="657" y="1352"/>
                    <a:pt x="680" y="1349"/>
                  </a:cubicBezTo>
                  <a:lnTo>
                    <a:pt x="3276" y="885"/>
                  </a:lnTo>
                  <a:cubicBezTo>
                    <a:pt x="3792" y="747"/>
                    <a:pt x="3678" y="1"/>
                    <a:pt x="317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4" name="Google Shape;2664;p14"/>
            <p:cNvSpPr/>
            <p:nvPr/>
          </p:nvSpPr>
          <p:spPr>
            <a:xfrm>
              <a:off x="7262544" y="4806843"/>
              <a:ext cx="250428" cy="224624"/>
            </a:xfrm>
            <a:custGeom>
              <a:rect b="b" l="l" r="r" t="t"/>
              <a:pathLst>
                <a:path extrusionOk="0" h="6964" w="7764">
                  <a:moveTo>
                    <a:pt x="3934" y="1"/>
                  </a:moveTo>
                  <a:cubicBezTo>
                    <a:pt x="2900" y="1"/>
                    <a:pt x="1883" y="470"/>
                    <a:pt x="1215" y="1346"/>
                  </a:cubicBezTo>
                  <a:lnTo>
                    <a:pt x="6953" y="4978"/>
                  </a:lnTo>
                  <a:cubicBezTo>
                    <a:pt x="7763" y="3406"/>
                    <a:pt x="7251" y="1465"/>
                    <a:pt x="5751" y="525"/>
                  </a:cubicBezTo>
                  <a:cubicBezTo>
                    <a:pt x="5187" y="171"/>
                    <a:pt x="4557" y="1"/>
                    <a:pt x="3934" y="1"/>
                  </a:cubicBezTo>
                  <a:close/>
                  <a:moveTo>
                    <a:pt x="810" y="1989"/>
                  </a:moveTo>
                  <a:lnTo>
                    <a:pt x="810" y="1989"/>
                  </a:lnTo>
                  <a:cubicBezTo>
                    <a:pt x="0" y="3561"/>
                    <a:pt x="524" y="5490"/>
                    <a:pt x="2012" y="6430"/>
                  </a:cubicBezTo>
                  <a:cubicBezTo>
                    <a:pt x="2579" y="6790"/>
                    <a:pt x="3213" y="6963"/>
                    <a:pt x="3839" y="6963"/>
                  </a:cubicBezTo>
                  <a:cubicBezTo>
                    <a:pt x="4870" y="6963"/>
                    <a:pt x="5882" y="6495"/>
                    <a:pt x="6549" y="5621"/>
                  </a:cubicBezTo>
                  <a:lnTo>
                    <a:pt x="810" y="1989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5" name="Google Shape;2665;p14"/>
            <p:cNvSpPr/>
            <p:nvPr/>
          </p:nvSpPr>
          <p:spPr>
            <a:xfrm>
              <a:off x="7731822" y="4325276"/>
              <a:ext cx="195885" cy="181918"/>
            </a:xfrm>
            <a:custGeom>
              <a:rect b="b" l="l" r="r" t="t"/>
              <a:pathLst>
                <a:path extrusionOk="0" h="5640" w="6073">
                  <a:moveTo>
                    <a:pt x="3596" y="0"/>
                  </a:moveTo>
                  <a:lnTo>
                    <a:pt x="1203" y="1632"/>
                  </a:lnTo>
                  <a:cubicBezTo>
                    <a:pt x="251" y="2286"/>
                    <a:pt x="1" y="3596"/>
                    <a:pt x="655" y="4560"/>
                  </a:cubicBezTo>
                  <a:lnTo>
                    <a:pt x="763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2"/>
                    <a:pt x="3692" y="5275"/>
                  </a:cubicBezTo>
                  <a:lnTo>
                    <a:pt x="6073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6" name="Google Shape;2666;p14"/>
            <p:cNvSpPr/>
            <p:nvPr/>
          </p:nvSpPr>
          <p:spPr>
            <a:xfrm>
              <a:off x="7864326" y="4249734"/>
              <a:ext cx="195885" cy="181950"/>
            </a:xfrm>
            <a:custGeom>
              <a:rect b="b" l="l" r="r" t="t"/>
              <a:pathLst>
                <a:path extrusionOk="0" h="5641" w="6073">
                  <a:moveTo>
                    <a:pt x="3568" y="1"/>
                  </a:moveTo>
                  <a:cubicBezTo>
                    <a:pt x="3162" y="1"/>
                    <a:pt x="2752" y="119"/>
                    <a:pt x="2393" y="366"/>
                  </a:cubicBezTo>
                  <a:lnTo>
                    <a:pt x="0" y="1997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22" y="3354"/>
                    <a:pt x="6072" y="2045"/>
                    <a:pt x="5430" y="1092"/>
                  </a:cubicBezTo>
                  <a:lnTo>
                    <a:pt x="5310" y="926"/>
                  </a:lnTo>
                  <a:cubicBezTo>
                    <a:pt x="4902" y="325"/>
                    <a:pt x="4240" y="1"/>
                    <a:pt x="356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7" name="Google Shape;2667;p14"/>
            <p:cNvSpPr/>
            <p:nvPr/>
          </p:nvSpPr>
          <p:spPr>
            <a:xfrm>
              <a:off x="7674215" y="4700692"/>
              <a:ext cx="346064" cy="344387"/>
            </a:xfrm>
            <a:custGeom>
              <a:rect b="b" l="l" r="r" t="t"/>
              <a:pathLst>
                <a:path extrusionOk="0" h="10677" w="10729">
                  <a:moveTo>
                    <a:pt x="4999" y="0"/>
                  </a:moveTo>
                  <a:cubicBezTo>
                    <a:pt x="4821" y="0"/>
                    <a:pt x="4665" y="135"/>
                    <a:pt x="4644" y="327"/>
                  </a:cubicBezTo>
                  <a:lnTo>
                    <a:pt x="4180" y="3804"/>
                  </a:lnTo>
                  <a:lnTo>
                    <a:pt x="703" y="3339"/>
                  </a:lnTo>
                  <a:cubicBezTo>
                    <a:pt x="688" y="3338"/>
                    <a:pt x="674" y="3337"/>
                    <a:pt x="659" y="3337"/>
                  </a:cubicBezTo>
                  <a:cubicBezTo>
                    <a:pt x="474" y="3337"/>
                    <a:pt x="309" y="3473"/>
                    <a:pt x="286" y="3661"/>
                  </a:cubicBezTo>
                  <a:lnTo>
                    <a:pt x="25" y="5637"/>
                  </a:lnTo>
                  <a:cubicBezTo>
                    <a:pt x="1" y="5840"/>
                    <a:pt x="144" y="6030"/>
                    <a:pt x="346" y="6054"/>
                  </a:cubicBezTo>
                  <a:lnTo>
                    <a:pt x="3823" y="6518"/>
                  </a:lnTo>
                  <a:lnTo>
                    <a:pt x="3370" y="9995"/>
                  </a:lnTo>
                  <a:cubicBezTo>
                    <a:pt x="3334" y="10197"/>
                    <a:pt x="3477" y="10388"/>
                    <a:pt x="3692" y="10412"/>
                  </a:cubicBezTo>
                  <a:lnTo>
                    <a:pt x="5656" y="10674"/>
                  </a:lnTo>
                  <a:cubicBezTo>
                    <a:pt x="5671" y="10675"/>
                    <a:pt x="5686" y="10676"/>
                    <a:pt x="5700" y="10676"/>
                  </a:cubicBezTo>
                  <a:cubicBezTo>
                    <a:pt x="5886" y="10676"/>
                    <a:pt x="6051" y="10540"/>
                    <a:pt x="6073" y="10352"/>
                  </a:cubicBezTo>
                  <a:lnTo>
                    <a:pt x="6537" y="6876"/>
                  </a:lnTo>
                  <a:lnTo>
                    <a:pt x="10014" y="7328"/>
                  </a:lnTo>
                  <a:cubicBezTo>
                    <a:pt x="10034" y="7331"/>
                    <a:pt x="10053" y="7333"/>
                    <a:pt x="10072" y="7333"/>
                  </a:cubicBezTo>
                  <a:cubicBezTo>
                    <a:pt x="10252" y="7333"/>
                    <a:pt x="10409" y="7189"/>
                    <a:pt x="10431" y="7007"/>
                  </a:cubicBezTo>
                  <a:lnTo>
                    <a:pt x="10693" y="5042"/>
                  </a:lnTo>
                  <a:cubicBezTo>
                    <a:pt x="10728" y="4828"/>
                    <a:pt x="10573" y="4649"/>
                    <a:pt x="10371" y="4613"/>
                  </a:cubicBezTo>
                  <a:lnTo>
                    <a:pt x="6894" y="4161"/>
                  </a:lnTo>
                  <a:lnTo>
                    <a:pt x="7359" y="684"/>
                  </a:lnTo>
                  <a:cubicBezTo>
                    <a:pt x="7383" y="470"/>
                    <a:pt x="7240" y="291"/>
                    <a:pt x="7037" y="256"/>
                  </a:cubicBezTo>
                  <a:lnTo>
                    <a:pt x="5061" y="6"/>
                  </a:lnTo>
                  <a:cubicBezTo>
                    <a:pt x="5040" y="2"/>
                    <a:pt x="5019" y="0"/>
                    <a:pt x="499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8" name="Google Shape;2668;p14"/>
            <p:cNvSpPr/>
            <p:nvPr/>
          </p:nvSpPr>
          <p:spPr>
            <a:xfrm>
              <a:off x="6207193" y="99161"/>
              <a:ext cx="349515" cy="435378"/>
            </a:xfrm>
            <a:custGeom>
              <a:rect b="b" l="l" r="r" t="t"/>
              <a:pathLst>
                <a:path extrusionOk="0" h="13498" w="10836">
                  <a:moveTo>
                    <a:pt x="4145" y="412"/>
                  </a:moveTo>
                  <a:cubicBezTo>
                    <a:pt x="4431" y="412"/>
                    <a:pt x="4712" y="584"/>
                    <a:pt x="4763" y="971"/>
                  </a:cubicBezTo>
                  <a:cubicBezTo>
                    <a:pt x="4799" y="1173"/>
                    <a:pt x="4751" y="1364"/>
                    <a:pt x="4620" y="1518"/>
                  </a:cubicBezTo>
                  <a:lnTo>
                    <a:pt x="3823" y="1661"/>
                  </a:lnTo>
                  <a:cubicBezTo>
                    <a:pt x="3656" y="1566"/>
                    <a:pt x="3537" y="1399"/>
                    <a:pt x="3501" y="1209"/>
                  </a:cubicBezTo>
                  <a:cubicBezTo>
                    <a:pt x="3386" y="709"/>
                    <a:pt x="3770" y="412"/>
                    <a:pt x="4145" y="412"/>
                  </a:cubicBezTo>
                  <a:close/>
                  <a:moveTo>
                    <a:pt x="7831" y="2726"/>
                  </a:moveTo>
                  <a:cubicBezTo>
                    <a:pt x="8094" y="2726"/>
                    <a:pt x="8329" y="2907"/>
                    <a:pt x="8383" y="3185"/>
                  </a:cubicBezTo>
                  <a:lnTo>
                    <a:pt x="9776" y="10746"/>
                  </a:lnTo>
                  <a:cubicBezTo>
                    <a:pt x="9823" y="11043"/>
                    <a:pt x="9621" y="11329"/>
                    <a:pt x="9323" y="11377"/>
                  </a:cubicBezTo>
                  <a:lnTo>
                    <a:pt x="3061" y="12520"/>
                  </a:lnTo>
                  <a:cubicBezTo>
                    <a:pt x="3026" y="12527"/>
                    <a:pt x="2991" y="12530"/>
                    <a:pt x="2956" y="12530"/>
                  </a:cubicBezTo>
                  <a:cubicBezTo>
                    <a:pt x="2699" y="12530"/>
                    <a:pt x="2472" y="12342"/>
                    <a:pt x="2430" y="12079"/>
                  </a:cubicBezTo>
                  <a:lnTo>
                    <a:pt x="1049" y="4507"/>
                  </a:lnTo>
                  <a:cubicBezTo>
                    <a:pt x="989" y="4209"/>
                    <a:pt x="1191" y="3935"/>
                    <a:pt x="1489" y="3876"/>
                  </a:cubicBezTo>
                  <a:lnTo>
                    <a:pt x="2239" y="3745"/>
                  </a:lnTo>
                  <a:cubicBezTo>
                    <a:pt x="2271" y="3954"/>
                    <a:pt x="2449" y="4099"/>
                    <a:pt x="2653" y="4099"/>
                  </a:cubicBezTo>
                  <a:cubicBezTo>
                    <a:pt x="2681" y="4099"/>
                    <a:pt x="2710" y="4096"/>
                    <a:pt x="2739" y="4090"/>
                  </a:cubicBezTo>
                  <a:lnTo>
                    <a:pt x="6656" y="3376"/>
                  </a:lnTo>
                  <a:cubicBezTo>
                    <a:pt x="6883" y="3340"/>
                    <a:pt x="7049" y="3102"/>
                    <a:pt x="7002" y="2876"/>
                  </a:cubicBezTo>
                  <a:lnTo>
                    <a:pt x="7740" y="2733"/>
                  </a:lnTo>
                  <a:cubicBezTo>
                    <a:pt x="7770" y="2728"/>
                    <a:pt x="7801" y="2726"/>
                    <a:pt x="7831" y="2726"/>
                  </a:cubicBezTo>
                  <a:close/>
                  <a:moveTo>
                    <a:pt x="4135" y="1"/>
                  </a:moveTo>
                  <a:cubicBezTo>
                    <a:pt x="4071" y="1"/>
                    <a:pt x="4006" y="6"/>
                    <a:pt x="3942" y="18"/>
                  </a:cubicBezTo>
                  <a:cubicBezTo>
                    <a:pt x="3346" y="125"/>
                    <a:pt x="2954" y="697"/>
                    <a:pt x="3061" y="1280"/>
                  </a:cubicBezTo>
                  <a:cubicBezTo>
                    <a:pt x="3096" y="1459"/>
                    <a:pt x="3168" y="1626"/>
                    <a:pt x="3275" y="1756"/>
                  </a:cubicBezTo>
                  <a:lnTo>
                    <a:pt x="2501" y="1899"/>
                  </a:lnTo>
                  <a:cubicBezTo>
                    <a:pt x="2180" y="1959"/>
                    <a:pt x="1977" y="2268"/>
                    <a:pt x="2025" y="2590"/>
                  </a:cubicBezTo>
                  <a:lnTo>
                    <a:pt x="2084" y="2864"/>
                  </a:lnTo>
                  <a:lnTo>
                    <a:pt x="799" y="3102"/>
                  </a:lnTo>
                  <a:cubicBezTo>
                    <a:pt x="322" y="3185"/>
                    <a:pt x="1" y="3650"/>
                    <a:pt x="84" y="4126"/>
                  </a:cubicBezTo>
                  <a:lnTo>
                    <a:pt x="1656" y="12758"/>
                  </a:lnTo>
                  <a:cubicBezTo>
                    <a:pt x="1741" y="13194"/>
                    <a:pt x="2111" y="13497"/>
                    <a:pt x="2538" y="13497"/>
                  </a:cubicBezTo>
                  <a:cubicBezTo>
                    <a:pt x="2588" y="13497"/>
                    <a:pt x="2640" y="13493"/>
                    <a:pt x="2692" y="13484"/>
                  </a:cubicBezTo>
                  <a:lnTo>
                    <a:pt x="10038" y="12139"/>
                  </a:lnTo>
                  <a:cubicBezTo>
                    <a:pt x="10514" y="12043"/>
                    <a:pt x="10836" y="11579"/>
                    <a:pt x="10752" y="11103"/>
                  </a:cubicBezTo>
                  <a:lnTo>
                    <a:pt x="9181" y="2471"/>
                  </a:lnTo>
                  <a:cubicBezTo>
                    <a:pt x="9097" y="2041"/>
                    <a:pt x="8726" y="1740"/>
                    <a:pt x="8305" y="1740"/>
                  </a:cubicBezTo>
                  <a:cubicBezTo>
                    <a:pt x="8248" y="1740"/>
                    <a:pt x="8191" y="1745"/>
                    <a:pt x="8133" y="1756"/>
                  </a:cubicBezTo>
                  <a:lnTo>
                    <a:pt x="6847" y="1995"/>
                  </a:lnTo>
                  <a:lnTo>
                    <a:pt x="6799" y="1721"/>
                  </a:lnTo>
                  <a:cubicBezTo>
                    <a:pt x="6746" y="1435"/>
                    <a:pt x="6497" y="1235"/>
                    <a:pt x="6225" y="1235"/>
                  </a:cubicBezTo>
                  <a:cubicBezTo>
                    <a:pt x="6190" y="1235"/>
                    <a:pt x="6155" y="1238"/>
                    <a:pt x="6121" y="1245"/>
                  </a:cubicBezTo>
                  <a:lnTo>
                    <a:pt x="5168" y="1411"/>
                  </a:lnTo>
                  <a:cubicBezTo>
                    <a:pt x="5228" y="1245"/>
                    <a:pt x="5228" y="1066"/>
                    <a:pt x="5204" y="899"/>
                  </a:cubicBezTo>
                  <a:cubicBezTo>
                    <a:pt x="5109" y="370"/>
                    <a:pt x="4646" y="1"/>
                    <a:pt x="413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9" name="Google Shape;2669;p14"/>
            <p:cNvSpPr/>
            <p:nvPr/>
          </p:nvSpPr>
          <p:spPr>
            <a:xfrm>
              <a:off x="6269026" y="255566"/>
              <a:ext cx="60059" cy="49898"/>
            </a:xfrm>
            <a:custGeom>
              <a:rect b="b" l="l" r="r" t="t"/>
              <a:pathLst>
                <a:path extrusionOk="0" h="1547" w="1862">
                  <a:moveTo>
                    <a:pt x="1016" y="1"/>
                  </a:moveTo>
                  <a:cubicBezTo>
                    <a:pt x="968" y="1"/>
                    <a:pt x="919" y="5"/>
                    <a:pt x="870" y="15"/>
                  </a:cubicBezTo>
                  <a:cubicBezTo>
                    <a:pt x="191" y="134"/>
                    <a:pt x="1" y="1015"/>
                    <a:pt x="560" y="1408"/>
                  </a:cubicBezTo>
                  <a:cubicBezTo>
                    <a:pt x="700" y="1504"/>
                    <a:pt x="851" y="1547"/>
                    <a:pt x="997" y="1547"/>
                  </a:cubicBezTo>
                  <a:cubicBezTo>
                    <a:pt x="1451" y="1547"/>
                    <a:pt x="1862" y="1138"/>
                    <a:pt x="1763" y="634"/>
                  </a:cubicBezTo>
                  <a:cubicBezTo>
                    <a:pt x="1700" y="266"/>
                    <a:pt x="1377" y="1"/>
                    <a:pt x="1016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0" name="Google Shape;2670;p14"/>
            <p:cNvSpPr/>
            <p:nvPr/>
          </p:nvSpPr>
          <p:spPr>
            <a:xfrm>
              <a:off x="6337213" y="241019"/>
              <a:ext cx="124117" cy="43706"/>
            </a:xfrm>
            <a:custGeom>
              <a:rect b="b" l="l" r="r" t="t"/>
              <a:pathLst>
                <a:path extrusionOk="0" h="1355" w="3848">
                  <a:moveTo>
                    <a:pt x="3261" y="1"/>
                  </a:moveTo>
                  <a:cubicBezTo>
                    <a:pt x="3226" y="1"/>
                    <a:pt x="3189" y="5"/>
                    <a:pt x="3149" y="14"/>
                  </a:cubicBezTo>
                  <a:lnTo>
                    <a:pt x="3137" y="14"/>
                  </a:lnTo>
                  <a:lnTo>
                    <a:pt x="542" y="490"/>
                  </a:lnTo>
                  <a:cubicBezTo>
                    <a:pt x="0" y="580"/>
                    <a:pt x="111" y="1354"/>
                    <a:pt x="620" y="1354"/>
                  </a:cubicBezTo>
                  <a:cubicBezTo>
                    <a:pt x="648" y="1354"/>
                    <a:pt x="678" y="1352"/>
                    <a:pt x="709" y="1347"/>
                  </a:cubicBezTo>
                  <a:lnTo>
                    <a:pt x="3292" y="871"/>
                  </a:lnTo>
                  <a:cubicBezTo>
                    <a:pt x="3847" y="793"/>
                    <a:pt x="3750" y="1"/>
                    <a:pt x="326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1" name="Google Shape;2671;p14"/>
            <p:cNvSpPr/>
            <p:nvPr/>
          </p:nvSpPr>
          <p:spPr>
            <a:xfrm>
              <a:off x="6281702" y="325172"/>
              <a:ext cx="59769" cy="49866"/>
            </a:xfrm>
            <a:custGeom>
              <a:rect b="b" l="l" r="r" t="t"/>
              <a:pathLst>
                <a:path extrusionOk="0" h="1546" w="1853">
                  <a:moveTo>
                    <a:pt x="1002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3" y="1545"/>
                    <a:pt x="1000" y="1545"/>
                  </a:cubicBezTo>
                  <a:cubicBezTo>
                    <a:pt x="1449" y="1545"/>
                    <a:pt x="1852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2" name="Google Shape;2672;p14"/>
            <p:cNvSpPr/>
            <p:nvPr/>
          </p:nvSpPr>
          <p:spPr>
            <a:xfrm>
              <a:off x="6351212" y="310528"/>
              <a:ext cx="121021" cy="43512"/>
            </a:xfrm>
            <a:custGeom>
              <a:rect b="b" l="l" r="r" t="t"/>
              <a:pathLst>
                <a:path extrusionOk="0" h="1349" w="3752">
                  <a:moveTo>
                    <a:pt x="3132" y="0"/>
                  </a:moveTo>
                  <a:cubicBezTo>
                    <a:pt x="3121" y="0"/>
                    <a:pt x="3109" y="1"/>
                    <a:pt x="3096" y="2"/>
                  </a:cubicBezTo>
                  <a:lnTo>
                    <a:pt x="501" y="478"/>
                  </a:lnTo>
                  <a:cubicBezTo>
                    <a:pt x="0" y="618"/>
                    <a:pt x="125" y="1348"/>
                    <a:pt x="620" y="1348"/>
                  </a:cubicBezTo>
                  <a:cubicBezTo>
                    <a:pt x="632" y="1348"/>
                    <a:pt x="644" y="1348"/>
                    <a:pt x="656" y="1347"/>
                  </a:cubicBezTo>
                  <a:lnTo>
                    <a:pt x="3251" y="871"/>
                  </a:lnTo>
                  <a:cubicBezTo>
                    <a:pt x="3751" y="731"/>
                    <a:pt x="3638" y="0"/>
                    <a:pt x="313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3" name="Google Shape;2673;p14"/>
            <p:cNvSpPr/>
            <p:nvPr/>
          </p:nvSpPr>
          <p:spPr>
            <a:xfrm>
              <a:off x="6295152" y="399294"/>
              <a:ext cx="60156" cy="50189"/>
            </a:xfrm>
            <a:custGeom>
              <a:rect b="b" l="l" r="r" t="t"/>
              <a:pathLst>
                <a:path extrusionOk="0" h="1556" w="1865">
                  <a:moveTo>
                    <a:pt x="1014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191" y="131"/>
                    <a:pt x="0" y="1012"/>
                    <a:pt x="572" y="1417"/>
                  </a:cubicBezTo>
                  <a:cubicBezTo>
                    <a:pt x="709" y="1513"/>
                    <a:pt x="857" y="1556"/>
                    <a:pt x="1002" y="1556"/>
                  </a:cubicBezTo>
                  <a:cubicBezTo>
                    <a:pt x="1451" y="1556"/>
                    <a:pt x="1864" y="1147"/>
                    <a:pt x="1774" y="643"/>
                  </a:cubicBezTo>
                  <a:cubicBezTo>
                    <a:pt x="1700" y="260"/>
                    <a:pt x="1378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4" name="Google Shape;2674;p14"/>
            <p:cNvSpPr/>
            <p:nvPr/>
          </p:nvSpPr>
          <p:spPr>
            <a:xfrm>
              <a:off x="6364146" y="384586"/>
              <a:ext cx="122440" cy="44028"/>
            </a:xfrm>
            <a:custGeom>
              <a:rect b="b" l="l" r="r" t="t"/>
              <a:pathLst>
                <a:path extrusionOk="0" h="1365" w="3796">
                  <a:moveTo>
                    <a:pt x="3170" y="0"/>
                  </a:moveTo>
                  <a:cubicBezTo>
                    <a:pt x="3151" y="0"/>
                    <a:pt x="3132" y="1"/>
                    <a:pt x="3112" y="4"/>
                  </a:cubicBezTo>
                  <a:lnTo>
                    <a:pt x="528" y="480"/>
                  </a:lnTo>
                  <a:cubicBezTo>
                    <a:pt x="0" y="606"/>
                    <a:pt x="114" y="1364"/>
                    <a:pt x="625" y="1364"/>
                  </a:cubicBezTo>
                  <a:cubicBezTo>
                    <a:pt x="644" y="1364"/>
                    <a:pt x="663" y="1363"/>
                    <a:pt x="683" y="1361"/>
                  </a:cubicBezTo>
                  <a:lnTo>
                    <a:pt x="3279" y="885"/>
                  </a:lnTo>
                  <a:cubicBezTo>
                    <a:pt x="3796" y="758"/>
                    <a:pt x="3681" y="0"/>
                    <a:pt x="317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5" name="Google Shape;2675;p14"/>
            <p:cNvSpPr/>
            <p:nvPr/>
          </p:nvSpPr>
          <p:spPr>
            <a:xfrm>
              <a:off x="6237545" y="708297"/>
              <a:ext cx="250815" cy="224721"/>
            </a:xfrm>
            <a:custGeom>
              <a:rect b="b" l="l" r="r" t="t"/>
              <a:pathLst>
                <a:path extrusionOk="0" h="6967" w="7776">
                  <a:moveTo>
                    <a:pt x="3932" y="1"/>
                  </a:moveTo>
                  <a:cubicBezTo>
                    <a:pt x="2904" y="1"/>
                    <a:pt x="1893" y="465"/>
                    <a:pt x="1227" y="1338"/>
                  </a:cubicBezTo>
                  <a:lnTo>
                    <a:pt x="6966" y="4969"/>
                  </a:lnTo>
                  <a:cubicBezTo>
                    <a:pt x="7775" y="3398"/>
                    <a:pt x="7251" y="1469"/>
                    <a:pt x="5751" y="528"/>
                  </a:cubicBezTo>
                  <a:cubicBezTo>
                    <a:pt x="5188" y="173"/>
                    <a:pt x="4557" y="1"/>
                    <a:pt x="3932" y="1"/>
                  </a:cubicBezTo>
                  <a:close/>
                  <a:moveTo>
                    <a:pt x="822" y="1993"/>
                  </a:moveTo>
                  <a:lnTo>
                    <a:pt x="822" y="1993"/>
                  </a:lnTo>
                  <a:cubicBezTo>
                    <a:pt x="0" y="3553"/>
                    <a:pt x="524" y="5493"/>
                    <a:pt x="2024" y="6434"/>
                  </a:cubicBezTo>
                  <a:cubicBezTo>
                    <a:pt x="2586" y="6793"/>
                    <a:pt x="3217" y="6966"/>
                    <a:pt x="3842" y="6966"/>
                  </a:cubicBezTo>
                  <a:cubicBezTo>
                    <a:pt x="4875" y="6966"/>
                    <a:pt x="5893" y="6495"/>
                    <a:pt x="6561" y="5612"/>
                  </a:cubicBezTo>
                  <a:lnTo>
                    <a:pt x="822" y="1993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6" name="Google Shape;2676;p14"/>
            <p:cNvSpPr/>
            <p:nvPr/>
          </p:nvSpPr>
          <p:spPr>
            <a:xfrm>
              <a:off x="6706823" y="226472"/>
              <a:ext cx="196272" cy="181918"/>
            </a:xfrm>
            <a:custGeom>
              <a:rect b="b" l="l" r="r" t="t"/>
              <a:pathLst>
                <a:path extrusionOk="0" h="5640" w="6085">
                  <a:moveTo>
                    <a:pt x="3620" y="0"/>
                  </a:moveTo>
                  <a:lnTo>
                    <a:pt x="1215" y="1631"/>
                  </a:lnTo>
                  <a:cubicBezTo>
                    <a:pt x="251" y="2286"/>
                    <a:pt x="1" y="3596"/>
                    <a:pt x="656" y="4560"/>
                  </a:cubicBezTo>
                  <a:lnTo>
                    <a:pt x="763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1"/>
                    <a:pt x="3692" y="5275"/>
                  </a:cubicBezTo>
                  <a:lnTo>
                    <a:pt x="6085" y="3644"/>
                  </a:lnTo>
                  <a:lnTo>
                    <a:pt x="3620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7" name="Google Shape;2677;p14"/>
            <p:cNvSpPr/>
            <p:nvPr/>
          </p:nvSpPr>
          <p:spPr>
            <a:xfrm>
              <a:off x="6839327" y="151317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577" y="1"/>
                  </a:moveTo>
                  <a:cubicBezTo>
                    <a:pt x="3169" y="1"/>
                    <a:pt x="2757" y="119"/>
                    <a:pt x="2394" y="366"/>
                  </a:cubicBezTo>
                  <a:lnTo>
                    <a:pt x="1" y="1985"/>
                  </a:lnTo>
                  <a:lnTo>
                    <a:pt x="2489" y="5628"/>
                  </a:lnTo>
                  <a:lnTo>
                    <a:pt x="4882" y="4009"/>
                  </a:lnTo>
                  <a:cubicBezTo>
                    <a:pt x="5835" y="3354"/>
                    <a:pt x="6085" y="2044"/>
                    <a:pt x="5430" y="1080"/>
                  </a:cubicBezTo>
                  <a:lnTo>
                    <a:pt x="5323" y="925"/>
                  </a:lnTo>
                  <a:cubicBezTo>
                    <a:pt x="4914" y="324"/>
                    <a:pt x="4252" y="1"/>
                    <a:pt x="357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8" name="Google Shape;2678;p14"/>
            <p:cNvSpPr/>
            <p:nvPr/>
          </p:nvSpPr>
          <p:spPr>
            <a:xfrm>
              <a:off x="6649603" y="602242"/>
              <a:ext cx="345677" cy="344032"/>
            </a:xfrm>
            <a:custGeom>
              <a:rect b="b" l="l" r="r" t="t"/>
              <a:pathLst>
                <a:path extrusionOk="0" h="10666" w="10717">
                  <a:moveTo>
                    <a:pt x="4999" y="1"/>
                  </a:moveTo>
                  <a:cubicBezTo>
                    <a:pt x="4821" y="1"/>
                    <a:pt x="4666" y="136"/>
                    <a:pt x="4644" y="328"/>
                  </a:cubicBezTo>
                  <a:lnTo>
                    <a:pt x="4180" y="3805"/>
                  </a:lnTo>
                  <a:lnTo>
                    <a:pt x="703" y="3340"/>
                  </a:lnTo>
                  <a:cubicBezTo>
                    <a:pt x="688" y="3338"/>
                    <a:pt x="674" y="3338"/>
                    <a:pt x="659" y="3338"/>
                  </a:cubicBezTo>
                  <a:cubicBezTo>
                    <a:pt x="474" y="3338"/>
                    <a:pt x="309" y="3474"/>
                    <a:pt x="287" y="3662"/>
                  </a:cubicBezTo>
                  <a:lnTo>
                    <a:pt x="37" y="5626"/>
                  </a:lnTo>
                  <a:cubicBezTo>
                    <a:pt x="1" y="5829"/>
                    <a:pt x="144" y="6019"/>
                    <a:pt x="346" y="6043"/>
                  </a:cubicBezTo>
                  <a:lnTo>
                    <a:pt x="3823" y="6507"/>
                  </a:lnTo>
                  <a:lnTo>
                    <a:pt x="3370" y="9984"/>
                  </a:lnTo>
                  <a:cubicBezTo>
                    <a:pt x="3335" y="10186"/>
                    <a:pt x="3477" y="10377"/>
                    <a:pt x="3692" y="10401"/>
                  </a:cubicBezTo>
                  <a:lnTo>
                    <a:pt x="5656" y="10663"/>
                  </a:lnTo>
                  <a:cubicBezTo>
                    <a:pt x="5671" y="10664"/>
                    <a:pt x="5686" y="10665"/>
                    <a:pt x="5700" y="10665"/>
                  </a:cubicBezTo>
                  <a:cubicBezTo>
                    <a:pt x="5886" y="10665"/>
                    <a:pt x="6051" y="10529"/>
                    <a:pt x="6073" y="10341"/>
                  </a:cubicBezTo>
                  <a:lnTo>
                    <a:pt x="6537" y="6864"/>
                  </a:lnTo>
                  <a:lnTo>
                    <a:pt x="10014" y="7329"/>
                  </a:lnTo>
                  <a:cubicBezTo>
                    <a:pt x="10029" y="7331"/>
                    <a:pt x="10044" y="7331"/>
                    <a:pt x="10058" y="7331"/>
                  </a:cubicBezTo>
                  <a:cubicBezTo>
                    <a:pt x="10243" y="7331"/>
                    <a:pt x="10409" y="7195"/>
                    <a:pt x="10431" y="7007"/>
                  </a:cubicBezTo>
                  <a:lnTo>
                    <a:pt x="10693" y="5031"/>
                  </a:lnTo>
                  <a:cubicBezTo>
                    <a:pt x="10716" y="4828"/>
                    <a:pt x="10574" y="4638"/>
                    <a:pt x="10371" y="4614"/>
                  </a:cubicBezTo>
                  <a:lnTo>
                    <a:pt x="6895" y="4150"/>
                  </a:lnTo>
                  <a:lnTo>
                    <a:pt x="7347" y="673"/>
                  </a:lnTo>
                  <a:cubicBezTo>
                    <a:pt x="7383" y="471"/>
                    <a:pt x="7240" y="280"/>
                    <a:pt x="7026" y="256"/>
                  </a:cubicBezTo>
                  <a:lnTo>
                    <a:pt x="5061" y="6"/>
                  </a:lnTo>
                  <a:cubicBezTo>
                    <a:pt x="5040" y="3"/>
                    <a:pt x="5019" y="1"/>
                    <a:pt x="499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9" name="Google Shape;2679;p14"/>
            <p:cNvSpPr/>
            <p:nvPr/>
          </p:nvSpPr>
          <p:spPr>
            <a:xfrm>
              <a:off x="6206806" y="4197965"/>
              <a:ext cx="349902" cy="435378"/>
            </a:xfrm>
            <a:custGeom>
              <a:rect b="b" l="l" r="r" t="t"/>
              <a:pathLst>
                <a:path extrusionOk="0" h="13498" w="10848">
                  <a:moveTo>
                    <a:pt x="4157" y="412"/>
                  </a:moveTo>
                  <a:cubicBezTo>
                    <a:pt x="4443" y="412"/>
                    <a:pt x="4724" y="585"/>
                    <a:pt x="4775" y="971"/>
                  </a:cubicBezTo>
                  <a:cubicBezTo>
                    <a:pt x="4811" y="1161"/>
                    <a:pt x="4763" y="1364"/>
                    <a:pt x="4632" y="1519"/>
                  </a:cubicBezTo>
                  <a:lnTo>
                    <a:pt x="3835" y="1661"/>
                  </a:lnTo>
                  <a:cubicBezTo>
                    <a:pt x="3668" y="1566"/>
                    <a:pt x="3549" y="1411"/>
                    <a:pt x="3513" y="1221"/>
                  </a:cubicBezTo>
                  <a:lnTo>
                    <a:pt x="3513" y="1209"/>
                  </a:lnTo>
                  <a:cubicBezTo>
                    <a:pt x="3398" y="709"/>
                    <a:pt x="3782" y="412"/>
                    <a:pt x="4157" y="412"/>
                  </a:cubicBezTo>
                  <a:close/>
                  <a:moveTo>
                    <a:pt x="7856" y="2723"/>
                  </a:moveTo>
                  <a:cubicBezTo>
                    <a:pt x="8114" y="2723"/>
                    <a:pt x="8342" y="2911"/>
                    <a:pt x="8395" y="3173"/>
                  </a:cubicBezTo>
                  <a:lnTo>
                    <a:pt x="9788" y="10734"/>
                  </a:lnTo>
                  <a:cubicBezTo>
                    <a:pt x="9835" y="11043"/>
                    <a:pt x="9633" y="11329"/>
                    <a:pt x="9335" y="11377"/>
                  </a:cubicBezTo>
                  <a:lnTo>
                    <a:pt x="3073" y="12520"/>
                  </a:lnTo>
                  <a:cubicBezTo>
                    <a:pt x="3042" y="12525"/>
                    <a:pt x="3012" y="12527"/>
                    <a:pt x="2981" y="12527"/>
                  </a:cubicBezTo>
                  <a:cubicBezTo>
                    <a:pt x="2719" y="12527"/>
                    <a:pt x="2484" y="12346"/>
                    <a:pt x="2442" y="12079"/>
                  </a:cubicBezTo>
                  <a:lnTo>
                    <a:pt x="1061" y="4507"/>
                  </a:lnTo>
                  <a:cubicBezTo>
                    <a:pt x="1001" y="4209"/>
                    <a:pt x="1203" y="3924"/>
                    <a:pt x="1501" y="3876"/>
                  </a:cubicBezTo>
                  <a:lnTo>
                    <a:pt x="2251" y="3745"/>
                  </a:lnTo>
                  <a:cubicBezTo>
                    <a:pt x="2283" y="3945"/>
                    <a:pt x="2463" y="4098"/>
                    <a:pt x="2669" y="4098"/>
                  </a:cubicBezTo>
                  <a:cubicBezTo>
                    <a:pt x="2696" y="4098"/>
                    <a:pt x="2724" y="4096"/>
                    <a:pt x="2751" y="4090"/>
                  </a:cubicBezTo>
                  <a:lnTo>
                    <a:pt x="6668" y="3376"/>
                  </a:lnTo>
                  <a:cubicBezTo>
                    <a:pt x="6895" y="3328"/>
                    <a:pt x="7061" y="3102"/>
                    <a:pt x="7014" y="2864"/>
                  </a:cubicBezTo>
                  <a:lnTo>
                    <a:pt x="7752" y="2733"/>
                  </a:lnTo>
                  <a:cubicBezTo>
                    <a:pt x="7787" y="2726"/>
                    <a:pt x="7822" y="2723"/>
                    <a:pt x="7856" y="2723"/>
                  </a:cubicBezTo>
                  <a:close/>
                  <a:moveTo>
                    <a:pt x="4147" y="1"/>
                  </a:moveTo>
                  <a:cubicBezTo>
                    <a:pt x="4083" y="1"/>
                    <a:pt x="4019" y="6"/>
                    <a:pt x="3954" y="18"/>
                  </a:cubicBezTo>
                  <a:cubicBezTo>
                    <a:pt x="3358" y="125"/>
                    <a:pt x="2966" y="697"/>
                    <a:pt x="3073" y="1280"/>
                  </a:cubicBezTo>
                  <a:cubicBezTo>
                    <a:pt x="3108" y="1459"/>
                    <a:pt x="3180" y="1614"/>
                    <a:pt x="3287" y="1757"/>
                  </a:cubicBezTo>
                  <a:lnTo>
                    <a:pt x="2513" y="1900"/>
                  </a:lnTo>
                  <a:cubicBezTo>
                    <a:pt x="2192" y="1959"/>
                    <a:pt x="1989" y="2269"/>
                    <a:pt x="2037" y="2578"/>
                  </a:cubicBezTo>
                  <a:lnTo>
                    <a:pt x="2096" y="2864"/>
                  </a:lnTo>
                  <a:lnTo>
                    <a:pt x="811" y="3102"/>
                  </a:lnTo>
                  <a:cubicBezTo>
                    <a:pt x="322" y="3185"/>
                    <a:pt x="1" y="3650"/>
                    <a:pt x="96" y="4138"/>
                  </a:cubicBezTo>
                  <a:lnTo>
                    <a:pt x="1668" y="12770"/>
                  </a:lnTo>
                  <a:cubicBezTo>
                    <a:pt x="1742" y="13195"/>
                    <a:pt x="2121" y="13497"/>
                    <a:pt x="2549" y="13497"/>
                  </a:cubicBezTo>
                  <a:cubicBezTo>
                    <a:pt x="2600" y="13497"/>
                    <a:pt x="2652" y="13493"/>
                    <a:pt x="2704" y="13484"/>
                  </a:cubicBezTo>
                  <a:lnTo>
                    <a:pt x="10038" y="12139"/>
                  </a:lnTo>
                  <a:cubicBezTo>
                    <a:pt x="10526" y="12056"/>
                    <a:pt x="10848" y="11579"/>
                    <a:pt x="10752" y="11103"/>
                  </a:cubicBezTo>
                  <a:lnTo>
                    <a:pt x="9181" y="2471"/>
                  </a:lnTo>
                  <a:cubicBezTo>
                    <a:pt x="9097" y="2041"/>
                    <a:pt x="8726" y="1740"/>
                    <a:pt x="8313" y="1740"/>
                  </a:cubicBezTo>
                  <a:cubicBezTo>
                    <a:pt x="8257" y="1740"/>
                    <a:pt x="8201" y="1745"/>
                    <a:pt x="8145" y="1757"/>
                  </a:cubicBezTo>
                  <a:lnTo>
                    <a:pt x="6859" y="1995"/>
                  </a:lnTo>
                  <a:lnTo>
                    <a:pt x="6811" y="1709"/>
                  </a:lnTo>
                  <a:cubicBezTo>
                    <a:pt x="6757" y="1428"/>
                    <a:pt x="6498" y="1226"/>
                    <a:pt x="6219" y="1226"/>
                  </a:cubicBezTo>
                  <a:cubicBezTo>
                    <a:pt x="6191" y="1226"/>
                    <a:pt x="6162" y="1228"/>
                    <a:pt x="6133" y="1233"/>
                  </a:cubicBezTo>
                  <a:lnTo>
                    <a:pt x="5180" y="1411"/>
                  </a:lnTo>
                  <a:cubicBezTo>
                    <a:pt x="5240" y="1245"/>
                    <a:pt x="5240" y="1066"/>
                    <a:pt x="5216" y="887"/>
                  </a:cubicBezTo>
                  <a:cubicBezTo>
                    <a:pt x="5121" y="369"/>
                    <a:pt x="4658" y="1"/>
                    <a:pt x="414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0" name="Google Shape;2680;p14"/>
            <p:cNvSpPr/>
            <p:nvPr/>
          </p:nvSpPr>
          <p:spPr>
            <a:xfrm>
              <a:off x="6269026" y="4354466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3" y="1"/>
                  </a:moveTo>
                  <a:cubicBezTo>
                    <a:pt x="959" y="1"/>
                    <a:pt x="914" y="5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4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1" name="Google Shape;2681;p14"/>
            <p:cNvSpPr/>
            <p:nvPr/>
          </p:nvSpPr>
          <p:spPr>
            <a:xfrm>
              <a:off x="6337310" y="4339823"/>
              <a:ext cx="124020" cy="43383"/>
            </a:xfrm>
            <a:custGeom>
              <a:rect b="b" l="l" r="r" t="t"/>
              <a:pathLst>
                <a:path extrusionOk="0" h="1345" w="3845">
                  <a:moveTo>
                    <a:pt x="3258" y="1"/>
                  </a:moveTo>
                  <a:cubicBezTo>
                    <a:pt x="3223" y="1"/>
                    <a:pt x="3186" y="5"/>
                    <a:pt x="3146" y="14"/>
                  </a:cubicBezTo>
                  <a:lnTo>
                    <a:pt x="3134" y="14"/>
                  </a:lnTo>
                  <a:lnTo>
                    <a:pt x="539" y="478"/>
                  </a:lnTo>
                  <a:cubicBezTo>
                    <a:pt x="1" y="579"/>
                    <a:pt x="106" y="1345"/>
                    <a:pt x="597" y="1345"/>
                  </a:cubicBezTo>
                  <a:cubicBezTo>
                    <a:pt x="628" y="1345"/>
                    <a:pt x="660" y="1342"/>
                    <a:pt x="694" y="1335"/>
                  </a:cubicBezTo>
                  <a:lnTo>
                    <a:pt x="3289" y="871"/>
                  </a:lnTo>
                  <a:cubicBezTo>
                    <a:pt x="3844" y="793"/>
                    <a:pt x="3747" y="1"/>
                    <a:pt x="325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2" name="Google Shape;2682;p14"/>
            <p:cNvSpPr/>
            <p:nvPr/>
          </p:nvSpPr>
          <p:spPr>
            <a:xfrm>
              <a:off x="6281702" y="4423976"/>
              <a:ext cx="59769" cy="49866"/>
            </a:xfrm>
            <a:custGeom>
              <a:rect b="b" l="l" r="r" t="t"/>
              <a:pathLst>
                <a:path extrusionOk="0" h="1546" w="1853">
                  <a:moveTo>
                    <a:pt x="1002" y="1"/>
                  </a:moveTo>
                  <a:cubicBezTo>
                    <a:pt x="959" y="1"/>
                    <a:pt x="914" y="5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3" y="1546"/>
                    <a:pt x="1000" y="1546"/>
                  </a:cubicBezTo>
                  <a:cubicBezTo>
                    <a:pt x="1449" y="1546"/>
                    <a:pt x="1852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3" name="Google Shape;2683;p14"/>
            <p:cNvSpPr/>
            <p:nvPr/>
          </p:nvSpPr>
          <p:spPr>
            <a:xfrm>
              <a:off x="6351212" y="4409300"/>
              <a:ext cx="120892" cy="43544"/>
            </a:xfrm>
            <a:custGeom>
              <a:rect b="b" l="l" r="r" t="t"/>
              <a:pathLst>
                <a:path extrusionOk="0" h="1350" w="3748">
                  <a:moveTo>
                    <a:pt x="3144" y="1"/>
                  </a:moveTo>
                  <a:cubicBezTo>
                    <a:pt x="3128" y="1"/>
                    <a:pt x="3112" y="1"/>
                    <a:pt x="3096" y="3"/>
                  </a:cubicBezTo>
                  <a:lnTo>
                    <a:pt x="501" y="467"/>
                  </a:lnTo>
                  <a:cubicBezTo>
                    <a:pt x="0" y="618"/>
                    <a:pt x="125" y="1349"/>
                    <a:pt x="620" y="1349"/>
                  </a:cubicBezTo>
                  <a:cubicBezTo>
                    <a:pt x="632" y="1349"/>
                    <a:pt x="644" y="1349"/>
                    <a:pt x="656" y="1348"/>
                  </a:cubicBezTo>
                  <a:lnTo>
                    <a:pt x="3251" y="872"/>
                  </a:lnTo>
                  <a:cubicBezTo>
                    <a:pt x="3748" y="722"/>
                    <a:pt x="3639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4" name="Google Shape;2684;p14"/>
            <p:cNvSpPr/>
            <p:nvPr/>
          </p:nvSpPr>
          <p:spPr>
            <a:xfrm>
              <a:off x="6295152" y="4498130"/>
              <a:ext cx="60156" cy="50221"/>
            </a:xfrm>
            <a:custGeom>
              <a:rect b="b" l="l" r="r" t="t"/>
              <a:pathLst>
                <a:path extrusionOk="0" h="1557" w="1865">
                  <a:moveTo>
                    <a:pt x="1010" y="0"/>
                  </a:moveTo>
                  <a:cubicBezTo>
                    <a:pt x="967" y="0"/>
                    <a:pt x="924" y="4"/>
                    <a:pt x="881" y="11"/>
                  </a:cubicBezTo>
                  <a:cubicBezTo>
                    <a:pt x="191" y="130"/>
                    <a:pt x="0" y="1011"/>
                    <a:pt x="572" y="1416"/>
                  </a:cubicBezTo>
                  <a:cubicBezTo>
                    <a:pt x="710" y="1513"/>
                    <a:pt x="860" y="1556"/>
                    <a:pt x="1007" y="1556"/>
                  </a:cubicBezTo>
                  <a:cubicBezTo>
                    <a:pt x="1454" y="1556"/>
                    <a:pt x="1864" y="1153"/>
                    <a:pt x="1774" y="642"/>
                  </a:cubicBezTo>
                  <a:cubicBezTo>
                    <a:pt x="1700" y="268"/>
                    <a:pt x="1376" y="0"/>
                    <a:pt x="101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5" name="Google Shape;2685;p14"/>
            <p:cNvSpPr/>
            <p:nvPr/>
          </p:nvSpPr>
          <p:spPr>
            <a:xfrm>
              <a:off x="6364243" y="4483357"/>
              <a:ext cx="122214" cy="43706"/>
            </a:xfrm>
            <a:custGeom>
              <a:rect b="b" l="l" r="r" t="t"/>
              <a:pathLst>
                <a:path extrusionOk="0" h="1355" w="3789">
                  <a:moveTo>
                    <a:pt x="3177" y="0"/>
                  </a:moveTo>
                  <a:cubicBezTo>
                    <a:pt x="3155" y="0"/>
                    <a:pt x="3133" y="2"/>
                    <a:pt x="3109" y="5"/>
                  </a:cubicBezTo>
                  <a:lnTo>
                    <a:pt x="525" y="481"/>
                  </a:lnTo>
                  <a:cubicBezTo>
                    <a:pt x="1" y="606"/>
                    <a:pt x="110" y="1355"/>
                    <a:pt x="612" y="1355"/>
                  </a:cubicBezTo>
                  <a:cubicBezTo>
                    <a:pt x="634" y="1355"/>
                    <a:pt x="657" y="1353"/>
                    <a:pt x="680" y="1350"/>
                  </a:cubicBezTo>
                  <a:lnTo>
                    <a:pt x="3276" y="886"/>
                  </a:lnTo>
                  <a:cubicBezTo>
                    <a:pt x="3789" y="749"/>
                    <a:pt x="3679" y="0"/>
                    <a:pt x="317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6" name="Google Shape;2686;p14"/>
            <p:cNvSpPr/>
            <p:nvPr/>
          </p:nvSpPr>
          <p:spPr>
            <a:xfrm>
              <a:off x="6237545" y="4806940"/>
              <a:ext cx="250815" cy="224592"/>
            </a:xfrm>
            <a:custGeom>
              <a:rect b="b" l="l" r="r" t="t"/>
              <a:pathLst>
                <a:path extrusionOk="0" h="6963" w="7776">
                  <a:moveTo>
                    <a:pt x="3934" y="1"/>
                  </a:moveTo>
                  <a:cubicBezTo>
                    <a:pt x="2906" y="1"/>
                    <a:pt x="1893" y="469"/>
                    <a:pt x="1227" y="1343"/>
                  </a:cubicBezTo>
                  <a:lnTo>
                    <a:pt x="6966" y="4975"/>
                  </a:lnTo>
                  <a:cubicBezTo>
                    <a:pt x="7775" y="3403"/>
                    <a:pt x="7251" y="1474"/>
                    <a:pt x="5751" y="534"/>
                  </a:cubicBezTo>
                  <a:cubicBezTo>
                    <a:pt x="5189" y="174"/>
                    <a:pt x="4558" y="1"/>
                    <a:pt x="3934" y="1"/>
                  </a:cubicBezTo>
                  <a:close/>
                  <a:moveTo>
                    <a:pt x="822" y="1986"/>
                  </a:moveTo>
                  <a:lnTo>
                    <a:pt x="822" y="1986"/>
                  </a:lnTo>
                  <a:cubicBezTo>
                    <a:pt x="0" y="3558"/>
                    <a:pt x="524" y="5498"/>
                    <a:pt x="2024" y="6439"/>
                  </a:cubicBezTo>
                  <a:cubicBezTo>
                    <a:pt x="2584" y="6793"/>
                    <a:pt x="3213" y="6963"/>
                    <a:pt x="3836" y="6963"/>
                  </a:cubicBezTo>
                  <a:cubicBezTo>
                    <a:pt x="4871" y="6963"/>
                    <a:pt x="5892" y="6494"/>
                    <a:pt x="6561" y="5618"/>
                  </a:cubicBezTo>
                  <a:lnTo>
                    <a:pt x="822" y="1986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7" name="Google Shape;2687;p14"/>
            <p:cNvSpPr/>
            <p:nvPr/>
          </p:nvSpPr>
          <p:spPr>
            <a:xfrm>
              <a:off x="6706823" y="4325276"/>
              <a:ext cx="196272" cy="181918"/>
            </a:xfrm>
            <a:custGeom>
              <a:rect b="b" l="l" r="r" t="t"/>
              <a:pathLst>
                <a:path extrusionOk="0" h="5640" w="6085">
                  <a:moveTo>
                    <a:pt x="3620" y="0"/>
                  </a:moveTo>
                  <a:lnTo>
                    <a:pt x="1215" y="1632"/>
                  </a:lnTo>
                  <a:cubicBezTo>
                    <a:pt x="251" y="2286"/>
                    <a:pt x="1" y="3596"/>
                    <a:pt x="656" y="4560"/>
                  </a:cubicBezTo>
                  <a:lnTo>
                    <a:pt x="763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2"/>
                    <a:pt x="3692" y="5275"/>
                  </a:cubicBezTo>
                  <a:lnTo>
                    <a:pt x="6085" y="3644"/>
                  </a:lnTo>
                  <a:lnTo>
                    <a:pt x="3620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8" name="Google Shape;2688;p14"/>
            <p:cNvSpPr/>
            <p:nvPr/>
          </p:nvSpPr>
          <p:spPr>
            <a:xfrm>
              <a:off x="6839327" y="4249734"/>
              <a:ext cx="196272" cy="181950"/>
            </a:xfrm>
            <a:custGeom>
              <a:rect b="b" l="l" r="r" t="t"/>
              <a:pathLst>
                <a:path extrusionOk="0" h="5641" w="6085">
                  <a:moveTo>
                    <a:pt x="3577" y="1"/>
                  </a:moveTo>
                  <a:cubicBezTo>
                    <a:pt x="3169" y="1"/>
                    <a:pt x="2757" y="119"/>
                    <a:pt x="2394" y="366"/>
                  </a:cubicBezTo>
                  <a:lnTo>
                    <a:pt x="1" y="1997"/>
                  </a:lnTo>
                  <a:lnTo>
                    <a:pt x="2489" y="5640"/>
                  </a:lnTo>
                  <a:lnTo>
                    <a:pt x="4882" y="4009"/>
                  </a:lnTo>
                  <a:cubicBezTo>
                    <a:pt x="5835" y="3354"/>
                    <a:pt x="6085" y="2045"/>
                    <a:pt x="5430" y="1092"/>
                  </a:cubicBezTo>
                  <a:lnTo>
                    <a:pt x="5323" y="926"/>
                  </a:lnTo>
                  <a:cubicBezTo>
                    <a:pt x="4914" y="325"/>
                    <a:pt x="4252" y="1"/>
                    <a:pt x="357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9" name="Google Shape;2689;p14"/>
            <p:cNvSpPr/>
            <p:nvPr/>
          </p:nvSpPr>
          <p:spPr>
            <a:xfrm>
              <a:off x="6649603" y="4700692"/>
              <a:ext cx="345677" cy="344387"/>
            </a:xfrm>
            <a:custGeom>
              <a:rect b="b" l="l" r="r" t="t"/>
              <a:pathLst>
                <a:path extrusionOk="0" h="10677" w="10717">
                  <a:moveTo>
                    <a:pt x="4999" y="0"/>
                  </a:moveTo>
                  <a:cubicBezTo>
                    <a:pt x="4821" y="0"/>
                    <a:pt x="4666" y="135"/>
                    <a:pt x="4644" y="327"/>
                  </a:cubicBezTo>
                  <a:lnTo>
                    <a:pt x="4180" y="3804"/>
                  </a:lnTo>
                  <a:lnTo>
                    <a:pt x="703" y="3339"/>
                  </a:lnTo>
                  <a:cubicBezTo>
                    <a:pt x="688" y="3338"/>
                    <a:pt x="674" y="3337"/>
                    <a:pt x="659" y="3337"/>
                  </a:cubicBezTo>
                  <a:cubicBezTo>
                    <a:pt x="474" y="3337"/>
                    <a:pt x="309" y="3473"/>
                    <a:pt x="287" y="3661"/>
                  </a:cubicBezTo>
                  <a:lnTo>
                    <a:pt x="25" y="5637"/>
                  </a:lnTo>
                  <a:cubicBezTo>
                    <a:pt x="1" y="5840"/>
                    <a:pt x="144" y="6030"/>
                    <a:pt x="346" y="6054"/>
                  </a:cubicBezTo>
                  <a:lnTo>
                    <a:pt x="3823" y="6518"/>
                  </a:lnTo>
                  <a:lnTo>
                    <a:pt x="3370" y="9995"/>
                  </a:lnTo>
                  <a:cubicBezTo>
                    <a:pt x="3335" y="10197"/>
                    <a:pt x="3477" y="10388"/>
                    <a:pt x="3692" y="10412"/>
                  </a:cubicBezTo>
                  <a:lnTo>
                    <a:pt x="5656" y="10674"/>
                  </a:lnTo>
                  <a:cubicBezTo>
                    <a:pt x="5671" y="10675"/>
                    <a:pt x="5686" y="10676"/>
                    <a:pt x="5700" y="10676"/>
                  </a:cubicBezTo>
                  <a:cubicBezTo>
                    <a:pt x="5886" y="10676"/>
                    <a:pt x="6051" y="10540"/>
                    <a:pt x="6073" y="10352"/>
                  </a:cubicBezTo>
                  <a:lnTo>
                    <a:pt x="6537" y="6876"/>
                  </a:lnTo>
                  <a:lnTo>
                    <a:pt x="10014" y="7328"/>
                  </a:lnTo>
                  <a:cubicBezTo>
                    <a:pt x="10034" y="7331"/>
                    <a:pt x="10053" y="7333"/>
                    <a:pt x="10073" y="7333"/>
                  </a:cubicBezTo>
                  <a:cubicBezTo>
                    <a:pt x="10252" y="7333"/>
                    <a:pt x="10409" y="7189"/>
                    <a:pt x="10431" y="7007"/>
                  </a:cubicBezTo>
                  <a:lnTo>
                    <a:pt x="10693" y="5042"/>
                  </a:lnTo>
                  <a:cubicBezTo>
                    <a:pt x="10716" y="4828"/>
                    <a:pt x="10574" y="4649"/>
                    <a:pt x="10371" y="4613"/>
                  </a:cubicBezTo>
                  <a:lnTo>
                    <a:pt x="6895" y="4161"/>
                  </a:lnTo>
                  <a:lnTo>
                    <a:pt x="7347" y="684"/>
                  </a:lnTo>
                  <a:cubicBezTo>
                    <a:pt x="7383" y="482"/>
                    <a:pt x="7240" y="291"/>
                    <a:pt x="7026" y="256"/>
                  </a:cubicBezTo>
                  <a:lnTo>
                    <a:pt x="5061" y="6"/>
                  </a:lnTo>
                  <a:cubicBezTo>
                    <a:pt x="5040" y="2"/>
                    <a:pt x="5019" y="0"/>
                    <a:pt x="499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0" name="Google Shape;2690;p14"/>
            <p:cNvSpPr/>
            <p:nvPr/>
          </p:nvSpPr>
          <p:spPr>
            <a:xfrm>
              <a:off x="5182226" y="98419"/>
              <a:ext cx="349870" cy="436120"/>
            </a:xfrm>
            <a:custGeom>
              <a:rect b="b" l="l" r="r" t="t"/>
              <a:pathLst>
                <a:path extrusionOk="0" h="13521" w="10847">
                  <a:moveTo>
                    <a:pt x="4151" y="435"/>
                  </a:moveTo>
                  <a:cubicBezTo>
                    <a:pt x="4440" y="435"/>
                    <a:pt x="4723" y="607"/>
                    <a:pt x="4774" y="994"/>
                  </a:cubicBezTo>
                  <a:cubicBezTo>
                    <a:pt x="4810" y="1196"/>
                    <a:pt x="4751" y="1387"/>
                    <a:pt x="4632" y="1541"/>
                  </a:cubicBezTo>
                  <a:lnTo>
                    <a:pt x="3834" y="1684"/>
                  </a:lnTo>
                  <a:cubicBezTo>
                    <a:pt x="3667" y="1589"/>
                    <a:pt x="3548" y="1422"/>
                    <a:pt x="3512" y="1232"/>
                  </a:cubicBezTo>
                  <a:lnTo>
                    <a:pt x="3500" y="1232"/>
                  </a:lnTo>
                  <a:cubicBezTo>
                    <a:pt x="3386" y="732"/>
                    <a:pt x="3773" y="435"/>
                    <a:pt x="4151" y="435"/>
                  </a:cubicBezTo>
                  <a:close/>
                  <a:moveTo>
                    <a:pt x="7854" y="2749"/>
                  </a:moveTo>
                  <a:cubicBezTo>
                    <a:pt x="8117" y="2749"/>
                    <a:pt x="8351" y="2930"/>
                    <a:pt x="8394" y="3208"/>
                  </a:cubicBezTo>
                  <a:lnTo>
                    <a:pt x="9787" y="10769"/>
                  </a:lnTo>
                  <a:cubicBezTo>
                    <a:pt x="9835" y="11066"/>
                    <a:pt x="9644" y="11340"/>
                    <a:pt x="9346" y="11400"/>
                  </a:cubicBezTo>
                  <a:lnTo>
                    <a:pt x="3084" y="12543"/>
                  </a:lnTo>
                  <a:cubicBezTo>
                    <a:pt x="3049" y="12550"/>
                    <a:pt x="3014" y="12553"/>
                    <a:pt x="2979" y="12553"/>
                  </a:cubicBezTo>
                  <a:cubicBezTo>
                    <a:pt x="2722" y="12553"/>
                    <a:pt x="2493" y="12365"/>
                    <a:pt x="2441" y="12102"/>
                  </a:cubicBezTo>
                  <a:lnTo>
                    <a:pt x="1060" y="4530"/>
                  </a:lnTo>
                  <a:cubicBezTo>
                    <a:pt x="1012" y="4232"/>
                    <a:pt x="1203" y="3958"/>
                    <a:pt x="1512" y="3899"/>
                  </a:cubicBezTo>
                  <a:lnTo>
                    <a:pt x="2250" y="3768"/>
                  </a:lnTo>
                  <a:cubicBezTo>
                    <a:pt x="2292" y="3977"/>
                    <a:pt x="2472" y="4122"/>
                    <a:pt x="2676" y="4122"/>
                  </a:cubicBezTo>
                  <a:cubicBezTo>
                    <a:pt x="2704" y="4122"/>
                    <a:pt x="2733" y="4119"/>
                    <a:pt x="2762" y="4113"/>
                  </a:cubicBezTo>
                  <a:lnTo>
                    <a:pt x="6668" y="3399"/>
                  </a:lnTo>
                  <a:cubicBezTo>
                    <a:pt x="6906" y="3363"/>
                    <a:pt x="7060" y="3125"/>
                    <a:pt x="7025" y="2899"/>
                  </a:cubicBezTo>
                  <a:lnTo>
                    <a:pt x="7763" y="2756"/>
                  </a:lnTo>
                  <a:cubicBezTo>
                    <a:pt x="7793" y="2751"/>
                    <a:pt x="7824" y="2749"/>
                    <a:pt x="7854" y="2749"/>
                  </a:cubicBezTo>
                  <a:close/>
                  <a:moveTo>
                    <a:pt x="4133" y="0"/>
                  </a:moveTo>
                  <a:cubicBezTo>
                    <a:pt x="4070" y="0"/>
                    <a:pt x="4005" y="6"/>
                    <a:pt x="3941" y="17"/>
                  </a:cubicBezTo>
                  <a:cubicBezTo>
                    <a:pt x="3346" y="136"/>
                    <a:pt x="2953" y="708"/>
                    <a:pt x="3072" y="1303"/>
                  </a:cubicBezTo>
                  <a:cubicBezTo>
                    <a:pt x="3108" y="1482"/>
                    <a:pt x="3179" y="1637"/>
                    <a:pt x="3286" y="1779"/>
                  </a:cubicBezTo>
                  <a:lnTo>
                    <a:pt x="2512" y="1934"/>
                  </a:lnTo>
                  <a:cubicBezTo>
                    <a:pt x="2191" y="1994"/>
                    <a:pt x="1988" y="2291"/>
                    <a:pt x="2036" y="2613"/>
                  </a:cubicBezTo>
                  <a:lnTo>
                    <a:pt x="2096" y="2899"/>
                  </a:lnTo>
                  <a:lnTo>
                    <a:pt x="798" y="3125"/>
                  </a:lnTo>
                  <a:cubicBezTo>
                    <a:pt x="322" y="3208"/>
                    <a:pt x="0" y="3673"/>
                    <a:pt x="83" y="4149"/>
                  </a:cubicBezTo>
                  <a:lnTo>
                    <a:pt x="1667" y="12781"/>
                  </a:lnTo>
                  <a:cubicBezTo>
                    <a:pt x="1741" y="13217"/>
                    <a:pt x="2120" y="13520"/>
                    <a:pt x="2548" y="13520"/>
                  </a:cubicBezTo>
                  <a:cubicBezTo>
                    <a:pt x="2599" y="13520"/>
                    <a:pt x="2651" y="13516"/>
                    <a:pt x="2703" y="13507"/>
                  </a:cubicBezTo>
                  <a:lnTo>
                    <a:pt x="10037" y="12162"/>
                  </a:lnTo>
                  <a:cubicBezTo>
                    <a:pt x="10525" y="12066"/>
                    <a:pt x="10847" y="11602"/>
                    <a:pt x="10763" y="11126"/>
                  </a:cubicBezTo>
                  <a:lnTo>
                    <a:pt x="9180" y="2494"/>
                  </a:lnTo>
                  <a:cubicBezTo>
                    <a:pt x="9106" y="2064"/>
                    <a:pt x="8737" y="1763"/>
                    <a:pt x="8316" y="1763"/>
                  </a:cubicBezTo>
                  <a:cubicBezTo>
                    <a:pt x="8259" y="1763"/>
                    <a:pt x="8202" y="1768"/>
                    <a:pt x="8144" y="1779"/>
                  </a:cubicBezTo>
                  <a:lnTo>
                    <a:pt x="6858" y="2018"/>
                  </a:lnTo>
                  <a:lnTo>
                    <a:pt x="6810" y="1744"/>
                  </a:lnTo>
                  <a:cubicBezTo>
                    <a:pt x="6758" y="1458"/>
                    <a:pt x="6508" y="1258"/>
                    <a:pt x="6228" y="1258"/>
                  </a:cubicBezTo>
                  <a:cubicBezTo>
                    <a:pt x="6192" y="1258"/>
                    <a:pt x="6156" y="1261"/>
                    <a:pt x="6120" y="1268"/>
                  </a:cubicBezTo>
                  <a:lnTo>
                    <a:pt x="5179" y="1434"/>
                  </a:lnTo>
                  <a:cubicBezTo>
                    <a:pt x="5227" y="1268"/>
                    <a:pt x="5239" y="1089"/>
                    <a:pt x="5215" y="922"/>
                  </a:cubicBezTo>
                  <a:cubicBezTo>
                    <a:pt x="5119" y="381"/>
                    <a:pt x="4655" y="0"/>
                    <a:pt x="413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1" name="Google Shape;2691;p14"/>
            <p:cNvSpPr/>
            <p:nvPr/>
          </p:nvSpPr>
          <p:spPr>
            <a:xfrm>
              <a:off x="5244414" y="255566"/>
              <a:ext cx="60059" cy="49898"/>
            </a:xfrm>
            <a:custGeom>
              <a:rect b="b" l="l" r="r" t="t"/>
              <a:pathLst>
                <a:path extrusionOk="0" h="1547" w="1862">
                  <a:moveTo>
                    <a:pt x="1015" y="1"/>
                  </a:moveTo>
                  <a:cubicBezTo>
                    <a:pt x="967" y="1"/>
                    <a:pt x="919" y="5"/>
                    <a:pt x="870" y="15"/>
                  </a:cubicBezTo>
                  <a:cubicBezTo>
                    <a:pt x="191" y="134"/>
                    <a:pt x="1" y="1015"/>
                    <a:pt x="560" y="1408"/>
                  </a:cubicBezTo>
                  <a:cubicBezTo>
                    <a:pt x="700" y="1504"/>
                    <a:pt x="851" y="1547"/>
                    <a:pt x="998" y="1547"/>
                  </a:cubicBezTo>
                  <a:cubicBezTo>
                    <a:pt x="1451" y="1547"/>
                    <a:pt x="1862" y="1138"/>
                    <a:pt x="1763" y="634"/>
                  </a:cubicBezTo>
                  <a:cubicBezTo>
                    <a:pt x="1689" y="266"/>
                    <a:pt x="1375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2" name="Google Shape;2692;p14"/>
            <p:cNvSpPr/>
            <p:nvPr/>
          </p:nvSpPr>
          <p:spPr>
            <a:xfrm>
              <a:off x="5312052" y="241148"/>
              <a:ext cx="124117" cy="43673"/>
            </a:xfrm>
            <a:custGeom>
              <a:rect b="b" l="l" r="r" t="t"/>
              <a:pathLst>
                <a:path extrusionOk="0" h="1354" w="3848">
                  <a:moveTo>
                    <a:pt x="3239" y="0"/>
                  </a:moveTo>
                  <a:cubicBezTo>
                    <a:pt x="3208" y="0"/>
                    <a:pt x="3176" y="3"/>
                    <a:pt x="3143" y="10"/>
                  </a:cubicBezTo>
                  <a:lnTo>
                    <a:pt x="3155" y="10"/>
                  </a:lnTo>
                  <a:lnTo>
                    <a:pt x="559" y="486"/>
                  </a:lnTo>
                  <a:cubicBezTo>
                    <a:pt x="0" y="553"/>
                    <a:pt x="102" y="1354"/>
                    <a:pt x="609" y="1354"/>
                  </a:cubicBezTo>
                  <a:cubicBezTo>
                    <a:pt x="642" y="1354"/>
                    <a:pt x="677" y="1350"/>
                    <a:pt x="714" y="1343"/>
                  </a:cubicBezTo>
                  <a:lnTo>
                    <a:pt x="3309" y="867"/>
                  </a:lnTo>
                  <a:cubicBezTo>
                    <a:pt x="3847" y="766"/>
                    <a:pt x="3731" y="0"/>
                    <a:pt x="323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3" name="Google Shape;2693;p14"/>
            <p:cNvSpPr/>
            <p:nvPr/>
          </p:nvSpPr>
          <p:spPr>
            <a:xfrm>
              <a:off x="5257090" y="325172"/>
              <a:ext cx="59769" cy="49866"/>
            </a:xfrm>
            <a:custGeom>
              <a:rect b="b" l="l" r="r" t="t"/>
              <a:pathLst>
                <a:path extrusionOk="0" h="1546" w="1853">
                  <a:moveTo>
                    <a:pt x="1003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3" y="1545"/>
                    <a:pt x="1000" y="1545"/>
                  </a:cubicBezTo>
                  <a:cubicBezTo>
                    <a:pt x="1449" y="1545"/>
                    <a:pt x="1853" y="1142"/>
                    <a:pt x="1763" y="631"/>
                  </a:cubicBezTo>
                  <a:cubicBezTo>
                    <a:pt x="1699" y="259"/>
                    <a:pt x="1369" y="1"/>
                    <a:pt x="100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4" name="Google Shape;2694;p14"/>
            <p:cNvSpPr/>
            <p:nvPr/>
          </p:nvSpPr>
          <p:spPr>
            <a:xfrm>
              <a:off x="5326599" y="310528"/>
              <a:ext cx="121408" cy="43512"/>
            </a:xfrm>
            <a:custGeom>
              <a:rect b="b" l="l" r="r" t="t"/>
              <a:pathLst>
                <a:path extrusionOk="0" h="1349" w="3764">
                  <a:moveTo>
                    <a:pt x="3133" y="0"/>
                  </a:moveTo>
                  <a:cubicBezTo>
                    <a:pt x="3121" y="0"/>
                    <a:pt x="3109" y="1"/>
                    <a:pt x="3096" y="2"/>
                  </a:cubicBezTo>
                  <a:lnTo>
                    <a:pt x="501" y="478"/>
                  </a:lnTo>
                  <a:cubicBezTo>
                    <a:pt x="1" y="618"/>
                    <a:pt x="126" y="1348"/>
                    <a:pt x="620" y="1348"/>
                  </a:cubicBezTo>
                  <a:cubicBezTo>
                    <a:pt x="632" y="1348"/>
                    <a:pt x="644" y="1348"/>
                    <a:pt x="656" y="1347"/>
                  </a:cubicBezTo>
                  <a:lnTo>
                    <a:pt x="3251" y="871"/>
                  </a:lnTo>
                  <a:cubicBezTo>
                    <a:pt x="3763" y="731"/>
                    <a:pt x="3638" y="0"/>
                    <a:pt x="313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5" name="Google Shape;2695;p14"/>
            <p:cNvSpPr/>
            <p:nvPr/>
          </p:nvSpPr>
          <p:spPr>
            <a:xfrm>
              <a:off x="5270540" y="399294"/>
              <a:ext cx="60059" cy="50189"/>
            </a:xfrm>
            <a:custGeom>
              <a:rect b="b" l="l" r="r" t="t"/>
              <a:pathLst>
                <a:path extrusionOk="0" h="1556" w="1862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0" y="1012"/>
                    <a:pt x="572" y="1417"/>
                  </a:cubicBezTo>
                  <a:cubicBezTo>
                    <a:pt x="709" y="1513"/>
                    <a:pt x="857" y="1556"/>
                    <a:pt x="1002" y="1556"/>
                  </a:cubicBezTo>
                  <a:cubicBezTo>
                    <a:pt x="1451" y="1556"/>
                    <a:pt x="1862" y="1147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6" name="Google Shape;2696;p14"/>
            <p:cNvSpPr/>
            <p:nvPr/>
          </p:nvSpPr>
          <p:spPr>
            <a:xfrm>
              <a:off x="5339501" y="384586"/>
              <a:ext cx="122440" cy="44028"/>
            </a:xfrm>
            <a:custGeom>
              <a:rect b="b" l="l" r="r" t="t"/>
              <a:pathLst>
                <a:path extrusionOk="0" h="1365" w="3796">
                  <a:moveTo>
                    <a:pt x="3172" y="0"/>
                  </a:moveTo>
                  <a:cubicBezTo>
                    <a:pt x="3153" y="0"/>
                    <a:pt x="3133" y="1"/>
                    <a:pt x="3113" y="4"/>
                  </a:cubicBezTo>
                  <a:lnTo>
                    <a:pt x="518" y="480"/>
                  </a:lnTo>
                  <a:cubicBezTo>
                    <a:pt x="1" y="606"/>
                    <a:pt x="115" y="1364"/>
                    <a:pt x="626" y="1364"/>
                  </a:cubicBezTo>
                  <a:cubicBezTo>
                    <a:pt x="645" y="1364"/>
                    <a:pt x="664" y="1363"/>
                    <a:pt x="684" y="1361"/>
                  </a:cubicBezTo>
                  <a:lnTo>
                    <a:pt x="3268" y="885"/>
                  </a:lnTo>
                  <a:cubicBezTo>
                    <a:pt x="3796" y="747"/>
                    <a:pt x="3682" y="0"/>
                    <a:pt x="317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7" name="Google Shape;2697;p14"/>
            <p:cNvSpPr/>
            <p:nvPr/>
          </p:nvSpPr>
          <p:spPr>
            <a:xfrm>
              <a:off x="5212933" y="708039"/>
              <a:ext cx="250815" cy="224688"/>
            </a:xfrm>
            <a:custGeom>
              <a:rect b="b" l="l" r="r" t="t"/>
              <a:pathLst>
                <a:path extrusionOk="0" h="6966" w="7776">
                  <a:moveTo>
                    <a:pt x="3943" y="1"/>
                  </a:moveTo>
                  <a:cubicBezTo>
                    <a:pt x="2906" y="1"/>
                    <a:pt x="1888" y="469"/>
                    <a:pt x="1227" y="1346"/>
                  </a:cubicBezTo>
                  <a:lnTo>
                    <a:pt x="6966" y="4977"/>
                  </a:lnTo>
                  <a:cubicBezTo>
                    <a:pt x="7775" y="3406"/>
                    <a:pt x="7251" y="1477"/>
                    <a:pt x="5763" y="525"/>
                  </a:cubicBezTo>
                  <a:cubicBezTo>
                    <a:pt x="5199" y="171"/>
                    <a:pt x="4568" y="1"/>
                    <a:pt x="3943" y="1"/>
                  </a:cubicBezTo>
                  <a:close/>
                  <a:moveTo>
                    <a:pt x="822" y="2001"/>
                  </a:moveTo>
                  <a:cubicBezTo>
                    <a:pt x="1" y="3561"/>
                    <a:pt x="524" y="5489"/>
                    <a:pt x="2025" y="6442"/>
                  </a:cubicBezTo>
                  <a:cubicBezTo>
                    <a:pt x="2584" y="6796"/>
                    <a:pt x="3211" y="6966"/>
                    <a:pt x="3833" y="6966"/>
                  </a:cubicBezTo>
                  <a:cubicBezTo>
                    <a:pt x="4864" y="6966"/>
                    <a:pt x="5880" y="6497"/>
                    <a:pt x="6549" y="5620"/>
                  </a:cubicBezTo>
                  <a:lnTo>
                    <a:pt x="822" y="200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8" name="Google Shape;2698;p14"/>
            <p:cNvSpPr/>
            <p:nvPr/>
          </p:nvSpPr>
          <p:spPr>
            <a:xfrm>
              <a:off x="5682211" y="226472"/>
              <a:ext cx="196304" cy="181918"/>
            </a:xfrm>
            <a:custGeom>
              <a:rect b="b" l="l" r="r" t="t"/>
              <a:pathLst>
                <a:path extrusionOk="0" h="5640" w="6086">
                  <a:moveTo>
                    <a:pt x="3609" y="0"/>
                  </a:moveTo>
                  <a:lnTo>
                    <a:pt x="1215" y="1631"/>
                  </a:lnTo>
                  <a:cubicBezTo>
                    <a:pt x="251" y="2286"/>
                    <a:pt x="1" y="3596"/>
                    <a:pt x="656" y="4560"/>
                  </a:cubicBezTo>
                  <a:lnTo>
                    <a:pt x="763" y="4715"/>
                  </a:lnTo>
                  <a:cubicBezTo>
                    <a:pt x="1171" y="5316"/>
                    <a:pt x="1834" y="5640"/>
                    <a:pt x="2508" y="5640"/>
                  </a:cubicBezTo>
                  <a:cubicBezTo>
                    <a:pt x="2916" y="5640"/>
                    <a:pt x="3329" y="5521"/>
                    <a:pt x="3692" y="5275"/>
                  </a:cubicBezTo>
                  <a:lnTo>
                    <a:pt x="6085" y="3644"/>
                  </a:lnTo>
                  <a:lnTo>
                    <a:pt x="3609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9" name="Google Shape;2699;p14"/>
            <p:cNvSpPr/>
            <p:nvPr/>
          </p:nvSpPr>
          <p:spPr>
            <a:xfrm>
              <a:off x="5814714" y="151317"/>
              <a:ext cx="196272" cy="181950"/>
            </a:xfrm>
            <a:custGeom>
              <a:rect b="b" l="l" r="r" t="t"/>
              <a:pathLst>
                <a:path extrusionOk="0" h="5641" w="6085">
                  <a:moveTo>
                    <a:pt x="3580" y="1"/>
                  </a:moveTo>
                  <a:cubicBezTo>
                    <a:pt x="3174" y="1"/>
                    <a:pt x="2765" y="119"/>
                    <a:pt x="2406" y="366"/>
                  </a:cubicBezTo>
                  <a:lnTo>
                    <a:pt x="1" y="1985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5" y="3354"/>
                    <a:pt x="6085" y="2044"/>
                    <a:pt x="5430" y="1080"/>
                  </a:cubicBezTo>
                  <a:lnTo>
                    <a:pt x="5323" y="925"/>
                  </a:lnTo>
                  <a:cubicBezTo>
                    <a:pt x="4915" y="324"/>
                    <a:pt x="4252" y="1"/>
                    <a:pt x="3580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0" name="Google Shape;2700;p14"/>
            <p:cNvSpPr/>
            <p:nvPr/>
          </p:nvSpPr>
          <p:spPr>
            <a:xfrm>
              <a:off x="5624636" y="602242"/>
              <a:ext cx="346032" cy="344032"/>
            </a:xfrm>
            <a:custGeom>
              <a:rect b="b" l="l" r="r" t="t"/>
              <a:pathLst>
                <a:path extrusionOk="0" h="10666" w="10728">
                  <a:moveTo>
                    <a:pt x="5007" y="1"/>
                  </a:moveTo>
                  <a:cubicBezTo>
                    <a:pt x="4823" y="1"/>
                    <a:pt x="4677" y="136"/>
                    <a:pt x="4655" y="328"/>
                  </a:cubicBezTo>
                  <a:lnTo>
                    <a:pt x="4191" y="3805"/>
                  </a:lnTo>
                  <a:lnTo>
                    <a:pt x="714" y="3340"/>
                  </a:lnTo>
                  <a:cubicBezTo>
                    <a:pt x="699" y="3338"/>
                    <a:pt x="683" y="3338"/>
                    <a:pt x="668" y="3338"/>
                  </a:cubicBezTo>
                  <a:cubicBezTo>
                    <a:pt x="475" y="3338"/>
                    <a:pt x="320" y="3474"/>
                    <a:pt x="298" y="3662"/>
                  </a:cubicBezTo>
                  <a:lnTo>
                    <a:pt x="36" y="5638"/>
                  </a:lnTo>
                  <a:cubicBezTo>
                    <a:pt x="0" y="5840"/>
                    <a:pt x="143" y="6031"/>
                    <a:pt x="357" y="6055"/>
                  </a:cubicBezTo>
                  <a:lnTo>
                    <a:pt x="357" y="6043"/>
                  </a:lnTo>
                  <a:lnTo>
                    <a:pt x="3834" y="6507"/>
                  </a:lnTo>
                  <a:lnTo>
                    <a:pt x="3370" y="9984"/>
                  </a:lnTo>
                  <a:cubicBezTo>
                    <a:pt x="3346" y="10186"/>
                    <a:pt x="3489" y="10377"/>
                    <a:pt x="3691" y="10401"/>
                  </a:cubicBezTo>
                  <a:lnTo>
                    <a:pt x="5667" y="10663"/>
                  </a:lnTo>
                  <a:cubicBezTo>
                    <a:pt x="5682" y="10664"/>
                    <a:pt x="5697" y="10665"/>
                    <a:pt x="5712" y="10665"/>
                  </a:cubicBezTo>
                  <a:cubicBezTo>
                    <a:pt x="5897" y="10665"/>
                    <a:pt x="6062" y="10529"/>
                    <a:pt x="6084" y="10341"/>
                  </a:cubicBezTo>
                  <a:lnTo>
                    <a:pt x="6548" y="6864"/>
                  </a:lnTo>
                  <a:lnTo>
                    <a:pt x="10025" y="7329"/>
                  </a:lnTo>
                  <a:cubicBezTo>
                    <a:pt x="10040" y="7331"/>
                    <a:pt x="10055" y="7331"/>
                    <a:pt x="10069" y="7331"/>
                  </a:cubicBezTo>
                  <a:cubicBezTo>
                    <a:pt x="10254" y="7331"/>
                    <a:pt x="10420" y="7195"/>
                    <a:pt x="10442" y="7007"/>
                  </a:cubicBezTo>
                  <a:lnTo>
                    <a:pt x="10704" y="5031"/>
                  </a:lnTo>
                  <a:cubicBezTo>
                    <a:pt x="10728" y="4828"/>
                    <a:pt x="10585" y="4638"/>
                    <a:pt x="10382" y="4614"/>
                  </a:cubicBezTo>
                  <a:lnTo>
                    <a:pt x="6894" y="4150"/>
                  </a:lnTo>
                  <a:lnTo>
                    <a:pt x="7358" y="673"/>
                  </a:lnTo>
                  <a:cubicBezTo>
                    <a:pt x="7382" y="471"/>
                    <a:pt x="7239" y="280"/>
                    <a:pt x="7037" y="256"/>
                  </a:cubicBezTo>
                  <a:lnTo>
                    <a:pt x="5072" y="6"/>
                  </a:lnTo>
                  <a:cubicBezTo>
                    <a:pt x="5050" y="3"/>
                    <a:pt x="5028" y="1"/>
                    <a:pt x="500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1" name="Google Shape;2701;p14"/>
            <p:cNvSpPr/>
            <p:nvPr/>
          </p:nvSpPr>
          <p:spPr>
            <a:xfrm>
              <a:off x="5182226" y="4197223"/>
              <a:ext cx="349870" cy="436120"/>
            </a:xfrm>
            <a:custGeom>
              <a:rect b="b" l="l" r="r" t="t"/>
              <a:pathLst>
                <a:path extrusionOk="0" h="13521" w="10847">
                  <a:moveTo>
                    <a:pt x="4151" y="435"/>
                  </a:moveTo>
                  <a:cubicBezTo>
                    <a:pt x="4440" y="435"/>
                    <a:pt x="4723" y="608"/>
                    <a:pt x="4774" y="994"/>
                  </a:cubicBezTo>
                  <a:cubicBezTo>
                    <a:pt x="4810" y="1184"/>
                    <a:pt x="4751" y="1387"/>
                    <a:pt x="4632" y="1542"/>
                  </a:cubicBezTo>
                  <a:lnTo>
                    <a:pt x="3834" y="1684"/>
                  </a:lnTo>
                  <a:cubicBezTo>
                    <a:pt x="3667" y="1589"/>
                    <a:pt x="3548" y="1434"/>
                    <a:pt x="3512" y="1244"/>
                  </a:cubicBezTo>
                  <a:lnTo>
                    <a:pt x="3500" y="1232"/>
                  </a:lnTo>
                  <a:cubicBezTo>
                    <a:pt x="3386" y="732"/>
                    <a:pt x="3773" y="435"/>
                    <a:pt x="4151" y="435"/>
                  </a:cubicBezTo>
                  <a:close/>
                  <a:moveTo>
                    <a:pt x="7867" y="2746"/>
                  </a:moveTo>
                  <a:cubicBezTo>
                    <a:pt x="8125" y="2746"/>
                    <a:pt x="8352" y="2934"/>
                    <a:pt x="8394" y="3196"/>
                  </a:cubicBezTo>
                  <a:lnTo>
                    <a:pt x="9787" y="10757"/>
                  </a:lnTo>
                  <a:cubicBezTo>
                    <a:pt x="9835" y="11055"/>
                    <a:pt x="9644" y="11340"/>
                    <a:pt x="9346" y="11400"/>
                  </a:cubicBezTo>
                  <a:lnTo>
                    <a:pt x="3084" y="12543"/>
                  </a:lnTo>
                  <a:cubicBezTo>
                    <a:pt x="3053" y="12548"/>
                    <a:pt x="3023" y="12550"/>
                    <a:pt x="2992" y="12550"/>
                  </a:cubicBezTo>
                  <a:cubicBezTo>
                    <a:pt x="2730" y="12550"/>
                    <a:pt x="2494" y="12369"/>
                    <a:pt x="2441" y="12102"/>
                  </a:cubicBezTo>
                  <a:lnTo>
                    <a:pt x="1060" y="4530"/>
                  </a:lnTo>
                  <a:cubicBezTo>
                    <a:pt x="1012" y="4232"/>
                    <a:pt x="1203" y="3947"/>
                    <a:pt x="1512" y="3899"/>
                  </a:cubicBezTo>
                  <a:lnTo>
                    <a:pt x="2250" y="3768"/>
                  </a:lnTo>
                  <a:cubicBezTo>
                    <a:pt x="2292" y="3968"/>
                    <a:pt x="2474" y="4121"/>
                    <a:pt x="2680" y="4121"/>
                  </a:cubicBezTo>
                  <a:cubicBezTo>
                    <a:pt x="2707" y="4121"/>
                    <a:pt x="2735" y="4119"/>
                    <a:pt x="2762" y="4113"/>
                  </a:cubicBezTo>
                  <a:lnTo>
                    <a:pt x="6668" y="3399"/>
                  </a:lnTo>
                  <a:cubicBezTo>
                    <a:pt x="6906" y="3351"/>
                    <a:pt x="7060" y="3125"/>
                    <a:pt x="7025" y="2887"/>
                  </a:cubicBezTo>
                  <a:lnTo>
                    <a:pt x="7763" y="2756"/>
                  </a:lnTo>
                  <a:cubicBezTo>
                    <a:pt x="7798" y="2749"/>
                    <a:pt x="7833" y="2746"/>
                    <a:pt x="7867" y="2746"/>
                  </a:cubicBezTo>
                  <a:close/>
                  <a:moveTo>
                    <a:pt x="4133" y="0"/>
                  </a:moveTo>
                  <a:cubicBezTo>
                    <a:pt x="4070" y="0"/>
                    <a:pt x="4006" y="6"/>
                    <a:pt x="3941" y="18"/>
                  </a:cubicBezTo>
                  <a:cubicBezTo>
                    <a:pt x="3346" y="125"/>
                    <a:pt x="2953" y="708"/>
                    <a:pt x="3072" y="1303"/>
                  </a:cubicBezTo>
                  <a:cubicBezTo>
                    <a:pt x="3108" y="1482"/>
                    <a:pt x="3179" y="1637"/>
                    <a:pt x="3286" y="1780"/>
                  </a:cubicBezTo>
                  <a:lnTo>
                    <a:pt x="2512" y="1923"/>
                  </a:lnTo>
                  <a:cubicBezTo>
                    <a:pt x="2191" y="1982"/>
                    <a:pt x="1988" y="2292"/>
                    <a:pt x="2036" y="2601"/>
                  </a:cubicBezTo>
                  <a:lnTo>
                    <a:pt x="2096" y="2887"/>
                  </a:lnTo>
                  <a:lnTo>
                    <a:pt x="798" y="3125"/>
                  </a:lnTo>
                  <a:cubicBezTo>
                    <a:pt x="322" y="3208"/>
                    <a:pt x="0" y="3673"/>
                    <a:pt x="83" y="4161"/>
                  </a:cubicBezTo>
                  <a:lnTo>
                    <a:pt x="1667" y="12793"/>
                  </a:lnTo>
                  <a:cubicBezTo>
                    <a:pt x="1741" y="13218"/>
                    <a:pt x="2120" y="13520"/>
                    <a:pt x="2548" y="13520"/>
                  </a:cubicBezTo>
                  <a:cubicBezTo>
                    <a:pt x="2599" y="13520"/>
                    <a:pt x="2651" y="13516"/>
                    <a:pt x="2703" y="13507"/>
                  </a:cubicBezTo>
                  <a:lnTo>
                    <a:pt x="10049" y="12162"/>
                  </a:lnTo>
                  <a:cubicBezTo>
                    <a:pt x="10525" y="12079"/>
                    <a:pt x="10847" y="11602"/>
                    <a:pt x="10763" y="11126"/>
                  </a:cubicBezTo>
                  <a:lnTo>
                    <a:pt x="9192" y="2494"/>
                  </a:lnTo>
                  <a:cubicBezTo>
                    <a:pt x="9108" y="2064"/>
                    <a:pt x="8737" y="1763"/>
                    <a:pt x="8316" y="1763"/>
                  </a:cubicBezTo>
                  <a:cubicBezTo>
                    <a:pt x="8259" y="1763"/>
                    <a:pt x="8202" y="1768"/>
                    <a:pt x="8144" y="1780"/>
                  </a:cubicBezTo>
                  <a:lnTo>
                    <a:pt x="6858" y="2018"/>
                  </a:lnTo>
                  <a:lnTo>
                    <a:pt x="6810" y="1732"/>
                  </a:lnTo>
                  <a:cubicBezTo>
                    <a:pt x="6756" y="1451"/>
                    <a:pt x="6497" y="1249"/>
                    <a:pt x="6210" y="1249"/>
                  </a:cubicBezTo>
                  <a:cubicBezTo>
                    <a:pt x="6180" y="1249"/>
                    <a:pt x="6150" y="1251"/>
                    <a:pt x="6120" y="1256"/>
                  </a:cubicBezTo>
                  <a:lnTo>
                    <a:pt x="5179" y="1434"/>
                  </a:lnTo>
                  <a:cubicBezTo>
                    <a:pt x="5227" y="1268"/>
                    <a:pt x="5239" y="1089"/>
                    <a:pt x="5215" y="910"/>
                  </a:cubicBezTo>
                  <a:cubicBezTo>
                    <a:pt x="5119" y="380"/>
                    <a:pt x="4655" y="0"/>
                    <a:pt x="413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2" name="Google Shape;2702;p14"/>
            <p:cNvSpPr/>
            <p:nvPr/>
          </p:nvSpPr>
          <p:spPr>
            <a:xfrm>
              <a:off x="5244414" y="4354466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9" y="1"/>
                    <a:pt x="915" y="5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2" y="1502"/>
                    <a:pt x="854" y="1545"/>
                    <a:pt x="1002" y="1545"/>
                  </a:cubicBezTo>
                  <a:cubicBezTo>
                    <a:pt x="1454" y="1545"/>
                    <a:pt x="1862" y="1142"/>
                    <a:pt x="1763" y="631"/>
                  </a:cubicBezTo>
                  <a:cubicBezTo>
                    <a:pt x="1689" y="259"/>
                    <a:pt x="1367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3" name="Google Shape;2703;p14"/>
            <p:cNvSpPr/>
            <p:nvPr/>
          </p:nvSpPr>
          <p:spPr>
            <a:xfrm>
              <a:off x="5312149" y="4339952"/>
              <a:ext cx="123988" cy="43383"/>
            </a:xfrm>
            <a:custGeom>
              <a:rect b="b" l="l" r="r" t="t"/>
              <a:pathLst>
                <a:path extrusionOk="0" h="1345" w="3844">
                  <a:moveTo>
                    <a:pt x="3236" y="0"/>
                  </a:moveTo>
                  <a:cubicBezTo>
                    <a:pt x="3205" y="0"/>
                    <a:pt x="3173" y="3"/>
                    <a:pt x="3140" y="10"/>
                  </a:cubicBezTo>
                  <a:lnTo>
                    <a:pt x="3152" y="10"/>
                  </a:lnTo>
                  <a:lnTo>
                    <a:pt x="556" y="474"/>
                  </a:lnTo>
                  <a:cubicBezTo>
                    <a:pt x="1" y="552"/>
                    <a:pt x="98" y="1344"/>
                    <a:pt x="597" y="1344"/>
                  </a:cubicBezTo>
                  <a:cubicBezTo>
                    <a:pt x="633" y="1344"/>
                    <a:pt x="671" y="1340"/>
                    <a:pt x="711" y="1331"/>
                  </a:cubicBezTo>
                  <a:lnTo>
                    <a:pt x="3294" y="867"/>
                  </a:lnTo>
                  <a:cubicBezTo>
                    <a:pt x="3844" y="766"/>
                    <a:pt x="3728" y="0"/>
                    <a:pt x="3236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4" name="Google Shape;2704;p14"/>
            <p:cNvSpPr/>
            <p:nvPr/>
          </p:nvSpPr>
          <p:spPr>
            <a:xfrm>
              <a:off x="5257090" y="4423976"/>
              <a:ext cx="59769" cy="49866"/>
            </a:xfrm>
            <a:custGeom>
              <a:rect b="b" l="l" r="r" t="t"/>
              <a:pathLst>
                <a:path extrusionOk="0" h="1546" w="1853">
                  <a:moveTo>
                    <a:pt x="1003" y="1"/>
                  </a:moveTo>
                  <a:cubicBezTo>
                    <a:pt x="959" y="1"/>
                    <a:pt x="914" y="5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3" y="1546"/>
                    <a:pt x="1000" y="1546"/>
                  </a:cubicBezTo>
                  <a:cubicBezTo>
                    <a:pt x="1449" y="1546"/>
                    <a:pt x="1853" y="1142"/>
                    <a:pt x="1763" y="631"/>
                  </a:cubicBezTo>
                  <a:cubicBezTo>
                    <a:pt x="1699" y="259"/>
                    <a:pt x="1369" y="1"/>
                    <a:pt x="100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5" name="Google Shape;2705;p14"/>
            <p:cNvSpPr/>
            <p:nvPr/>
          </p:nvSpPr>
          <p:spPr>
            <a:xfrm>
              <a:off x="5326599" y="4409300"/>
              <a:ext cx="121279" cy="43544"/>
            </a:xfrm>
            <a:custGeom>
              <a:rect b="b" l="l" r="r" t="t"/>
              <a:pathLst>
                <a:path extrusionOk="0" h="1350" w="3760">
                  <a:moveTo>
                    <a:pt x="3144" y="1"/>
                  </a:moveTo>
                  <a:cubicBezTo>
                    <a:pt x="3128" y="1"/>
                    <a:pt x="3113" y="1"/>
                    <a:pt x="3096" y="3"/>
                  </a:cubicBezTo>
                  <a:lnTo>
                    <a:pt x="501" y="467"/>
                  </a:lnTo>
                  <a:cubicBezTo>
                    <a:pt x="1" y="618"/>
                    <a:pt x="126" y="1349"/>
                    <a:pt x="620" y="1349"/>
                  </a:cubicBezTo>
                  <a:cubicBezTo>
                    <a:pt x="632" y="1349"/>
                    <a:pt x="644" y="1349"/>
                    <a:pt x="656" y="1348"/>
                  </a:cubicBezTo>
                  <a:lnTo>
                    <a:pt x="3251" y="872"/>
                  </a:lnTo>
                  <a:cubicBezTo>
                    <a:pt x="3759" y="722"/>
                    <a:pt x="3640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6" name="Google Shape;2706;p14"/>
            <p:cNvSpPr/>
            <p:nvPr/>
          </p:nvSpPr>
          <p:spPr>
            <a:xfrm>
              <a:off x="5270540" y="4498130"/>
              <a:ext cx="60059" cy="50221"/>
            </a:xfrm>
            <a:custGeom>
              <a:rect b="b" l="l" r="r" t="t"/>
              <a:pathLst>
                <a:path extrusionOk="0" h="1557" w="1862">
                  <a:moveTo>
                    <a:pt x="998" y="0"/>
                  </a:moveTo>
                  <a:cubicBezTo>
                    <a:pt x="956" y="0"/>
                    <a:pt x="913" y="4"/>
                    <a:pt x="870" y="11"/>
                  </a:cubicBezTo>
                  <a:cubicBezTo>
                    <a:pt x="191" y="130"/>
                    <a:pt x="0" y="1011"/>
                    <a:pt x="560" y="1416"/>
                  </a:cubicBezTo>
                  <a:cubicBezTo>
                    <a:pt x="701" y="1513"/>
                    <a:pt x="854" y="1556"/>
                    <a:pt x="1002" y="1556"/>
                  </a:cubicBezTo>
                  <a:cubicBezTo>
                    <a:pt x="1453" y="1556"/>
                    <a:pt x="1861" y="1153"/>
                    <a:pt x="1763" y="642"/>
                  </a:cubicBezTo>
                  <a:cubicBezTo>
                    <a:pt x="1699" y="268"/>
                    <a:pt x="1366" y="0"/>
                    <a:pt x="99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7" name="Google Shape;2707;p14"/>
            <p:cNvSpPr/>
            <p:nvPr/>
          </p:nvSpPr>
          <p:spPr>
            <a:xfrm>
              <a:off x="5339630" y="4483390"/>
              <a:ext cx="122311" cy="43673"/>
            </a:xfrm>
            <a:custGeom>
              <a:rect b="b" l="l" r="r" t="t"/>
              <a:pathLst>
                <a:path extrusionOk="0" h="1354" w="3792">
                  <a:moveTo>
                    <a:pt x="3168" y="1"/>
                  </a:moveTo>
                  <a:cubicBezTo>
                    <a:pt x="3149" y="1"/>
                    <a:pt x="3129" y="2"/>
                    <a:pt x="3109" y="4"/>
                  </a:cubicBezTo>
                  <a:lnTo>
                    <a:pt x="514" y="480"/>
                  </a:lnTo>
                  <a:cubicBezTo>
                    <a:pt x="0" y="605"/>
                    <a:pt x="110" y="1354"/>
                    <a:pt x="612" y="1354"/>
                  </a:cubicBezTo>
                  <a:cubicBezTo>
                    <a:pt x="634" y="1354"/>
                    <a:pt x="657" y="1352"/>
                    <a:pt x="680" y="1349"/>
                  </a:cubicBezTo>
                  <a:lnTo>
                    <a:pt x="3264" y="885"/>
                  </a:lnTo>
                  <a:cubicBezTo>
                    <a:pt x="3792" y="747"/>
                    <a:pt x="3678" y="1"/>
                    <a:pt x="316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8" name="Google Shape;2708;p14"/>
            <p:cNvSpPr/>
            <p:nvPr/>
          </p:nvSpPr>
          <p:spPr>
            <a:xfrm>
              <a:off x="5212933" y="4806843"/>
              <a:ext cx="250815" cy="224624"/>
            </a:xfrm>
            <a:custGeom>
              <a:rect b="b" l="l" r="r" t="t"/>
              <a:pathLst>
                <a:path extrusionOk="0" h="6964" w="7776">
                  <a:moveTo>
                    <a:pt x="3943" y="1"/>
                  </a:moveTo>
                  <a:cubicBezTo>
                    <a:pt x="2906" y="1"/>
                    <a:pt x="1888" y="470"/>
                    <a:pt x="1227" y="1346"/>
                  </a:cubicBezTo>
                  <a:lnTo>
                    <a:pt x="6966" y="4978"/>
                  </a:lnTo>
                  <a:cubicBezTo>
                    <a:pt x="7775" y="3406"/>
                    <a:pt x="7251" y="1465"/>
                    <a:pt x="5763" y="525"/>
                  </a:cubicBezTo>
                  <a:cubicBezTo>
                    <a:pt x="5199" y="171"/>
                    <a:pt x="4568" y="1"/>
                    <a:pt x="3943" y="1"/>
                  </a:cubicBezTo>
                  <a:close/>
                  <a:moveTo>
                    <a:pt x="822" y="1989"/>
                  </a:moveTo>
                  <a:lnTo>
                    <a:pt x="822" y="1989"/>
                  </a:lnTo>
                  <a:cubicBezTo>
                    <a:pt x="1" y="3561"/>
                    <a:pt x="524" y="5490"/>
                    <a:pt x="2025" y="6430"/>
                  </a:cubicBezTo>
                  <a:cubicBezTo>
                    <a:pt x="2587" y="6790"/>
                    <a:pt x="3218" y="6963"/>
                    <a:pt x="3842" y="6963"/>
                  </a:cubicBezTo>
                  <a:cubicBezTo>
                    <a:pt x="4870" y="6963"/>
                    <a:pt x="5882" y="6495"/>
                    <a:pt x="6549" y="5621"/>
                  </a:cubicBezTo>
                  <a:lnTo>
                    <a:pt x="822" y="1989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9" name="Google Shape;2709;p14"/>
            <p:cNvSpPr/>
            <p:nvPr/>
          </p:nvSpPr>
          <p:spPr>
            <a:xfrm>
              <a:off x="5682211" y="4325276"/>
              <a:ext cx="196304" cy="181918"/>
            </a:xfrm>
            <a:custGeom>
              <a:rect b="b" l="l" r="r" t="t"/>
              <a:pathLst>
                <a:path extrusionOk="0" h="5640" w="6086">
                  <a:moveTo>
                    <a:pt x="3609" y="0"/>
                  </a:moveTo>
                  <a:lnTo>
                    <a:pt x="1215" y="1632"/>
                  </a:lnTo>
                  <a:cubicBezTo>
                    <a:pt x="251" y="2286"/>
                    <a:pt x="1" y="3596"/>
                    <a:pt x="656" y="4560"/>
                  </a:cubicBezTo>
                  <a:lnTo>
                    <a:pt x="763" y="4715"/>
                  </a:lnTo>
                  <a:cubicBezTo>
                    <a:pt x="1171" y="5316"/>
                    <a:pt x="1834" y="5640"/>
                    <a:pt x="2508" y="5640"/>
                  </a:cubicBezTo>
                  <a:cubicBezTo>
                    <a:pt x="2916" y="5640"/>
                    <a:pt x="3329" y="5522"/>
                    <a:pt x="3692" y="5275"/>
                  </a:cubicBezTo>
                  <a:lnTo>
                    <a:pt x="6085" y="3644"/>
                  </a:lnTo>
                  <a:lnTo>
                    <a:pt x="3609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0" name="Google Shape;2710;p14"/>
            <p:cNvSpPr/>
            <p:nvPr/>
          </p:nvSpPr>
          <p:spPr>
            <a:xfrm>
              <a:off x="5814714" y="4249734"/>
              <a:ext cx="196272" cy="181950"/>
            </a:xfrm>
            <a:custGeom>
              <a:rect b="b" l="l" r="r" t="t"/>
              <a:pathLst>
                <a:path extrusionOk="0" h="5641" w="6085">
                  <a:moveTo>
                    <a:pt x="3580" y="1"/>
                  </a:moveTo>
                  <a:cubicBezTo>
                    <a:pt x="3174" y="1"/>
                    <a:pt x="2765" y="119"/>
                    <a:pt x="2406" y="366"/>
                  </a:cubicBezTo>
                  <a:lnTo>
                    <a:pt x="1" y="1997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5" y="3354"/>
                    <a:pt x="6085" y="2045"/>
                    <a:pt x="5430" y="1092"/>
                  </a:cubicBezTo>
                  <a:lnTo>
                    <a:pt x="5323" y="926"/>
                  </a:lnTo>
                  <a:cubicBezTo>
                    <a:pt x="4915" y="325"/>
                    <a:pt x="4252" y="1"/>
                    <a:pt x="3580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1" name="Google Shape;2711;p14"/>
            <p:cNvSpPr/>
            <p:nvPr/>
          </p:nvSpPr>
          <p:spPr>
            <a:xfrm>
              <a:off x="5624636" y="4700692"/>
              <a:ext cx="346032" cy="344387"/>
            </a:xfrm>
            <a:custGeom>
              <a:rect b="b" l="l" r="r" t="t"/>
              <a:pathLst>
                <a:path extrusionOk="0" h="10677" w="10728">
                  <a:moveTo>
                    <a:pt x="5007" y="0"/>
                  </a:moveTo>
                  <a:cubicBezTo>
                    <a:pt x="4823" y="0"/>
                    <a:pt x="4677" y="135"/>
                    <a:pt x="4655" y="327"/>
                  </a:cubicBezTo>
                  <a:lnTo>
                    <a:pt x="4191" y="3804"/>
                  </a:lnTo>
                  <a:lnTo>
                    <a:pt x="714" y="3339"/>
                  </a:lnTo>
                  <a:cubicBezTo>
                    <a:pt x="699" y="3338"/>
                    <a:pt x="683" y="3337"/>
                    <a:pt x="668" y="3337"/>
                  </a:cubicBezTo>
                  <a:cubicBezTo>
                    <a:pt x="475" y="3337"/>
                    <a:pt x="320" y="3473"/>
                    <a:pt x="298" y="3661"/>
                  </a:cubicBezTo>
                  <a:lnTo>
                    <a:pt x="36" y="5637"/>
                  </a:lnTo>
                  <a:cubicBezTo>
                    <a:pt x="0" y="5840"/>
                    <a:pt x="143" y="6030"/>
                    <a:pt x="357" y="6054"/>
                  </a:cubicBezTo>
                  <a:lnTo>
                    <a:pt x="3834" y="6518"/>
                  </a:lnTo>
                  <a:lnTo>
                    <a:pt x="3370" y="9995"/>
                  </a:lnTo>
                  <a:cubicBezTo>
                    <a:pt x="3346" y="10197"/>
                    <a:pt x="3489" y="10388"/>
                    <a:pt x="3691" y="10412"/>
                  </a:cubicBezTo>
                  <a:lnTo>
                    <a:pt x="5667" y="10674"/>
                  </a:lnTo>
                  <a:cubicBezTo>
                    <a:pt x="5682" y="10675"/>
                    <a:pt x="5697" y="10676"/>
                    <a:pt x="5712" y="10676"/>
                  </a:cubicBezTo>
                  <a:cubicBezTo>
                    <a:pt x="5897" y="10676"/>
                    <a:pt x="6062" y="10540"/>
                    <a:pt x="6084" y="10352"/>
                  </a:cubicBezTo>
                  <a:lnTo>
                    <a:pt x="6548" y="6876"/>
                  </a:lnTo>
                  <a:lnTo>
                    <a:pt x="10025" y="7328"/>
                  </a:lnTo>
                  <a:cubicBezTo>
                    <a:pt x="10045" y="7331"/>
                    <a:pt x="10064" y="7333"/>
                    <a:pt x="10084" y="7333"/>
                  </a:cubicBezTo>
                  <a:cubicBezTo>
                    <a:pt x="10263" y="7333"/>
                    <a:pt x="10420" y="7189"/>
                    <a:pt x="10442" y="7007"/>
                  </a:cubicBezTo>
                  <a:lnTo>
                    <a:pt x="10704" y="5042"/>
                  </a:lnTo>
                  <a:cubicBezTo>
                    <a:pt x="10728" y="4828"/>
                    <a:pt x="10585" y="4649"/>
                    <a:pt x="10382" y="4613"/>
                  </a:cubicBezTo>
                  <a:lnTo>
                    <a:pt x="6906" y="4161"/>
                  </a:lnTo>
                  <a:lnTo>
                    <a:pt x="7358" y="684"/>
                  </a:lnTo>
                  <a:cubicBezTo>
                    <a:pt x="7394" y="470"/>
                    <a:pt x="7239" y="291"/>
                    <a:pt x="7037" y="256"/>
                  </a:cubicBezTo>
                  <a:lnTo>
                    <a:pt x="5072" y="6"/>
                  </a:lnTo>
                  <a:cubicBezTo>
                    <a:pt x="5050" y="2"/>
                    <a:pt x="5028" y="0"/>
                    <a:pt x="500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2" name="Google Shape;2712;p14"/>
            <p:cNvSpPr/>
            <p:nvPr/>
          </p:nvSpPr>
          <p:spPr>
            <a:xfrm>
              <a:off x="4157614" y="99161"/>
              <a:ext cx="349483" cy="435378"/>
            </a:xfrm>
            <a:custGeom>
              <a:rect b="b" l="l" r="r" t="t"/>
              <a:pathLst>
                <a:path extrusionOk="0" h="13498" w="10835">
                  <a:moveTo>
                    <a:pt x="4152" y="412"/>
                  </a:moveTo>
                  <a:cubicBezTo>
                    <a:pt x="4440" y="412"/>
                    <a:pt x="4723" y="584"/>
                    <a:pt x="4775" y="971"/>
                  </a:cubicBezTo>
                  <a:cubicBezTo>
                    <a:pt x="4810" y="1173"/>
                    <a:pt x="4751" y="1364"/>
                    <a:pt x="4632" y="1518"/>
                  </a:cubicBezTo>
                  <a:lnTo>
                    <a:pt x="3834" y="1661"/>
                  </a:lnTo>
                  <a:cubicBezTo>
                    <a:pt x="3667" y="1566"/>
                    <a:pt x="3536" y="1399"/>
                    <a:pt x="3501" y="1209"/>
                  </a:cubicBezTo>
                  <a:cubicBezTo>
                    <a:pt x="3386" y="709"/>
                    <a:pt x="3773" y="412"/>
                    <a:pt x="4152" y="412"/>
                  </a:cubicBezTo>
                  <a:close/>
                  <a:moveTo>
                    <a:pt x="7842" y="2726"/>
                  </a:moveTo>
                  <a:cubicBezTo>
                    <a:pt x="8105" y="2726"/>
                    <a:pt x="8341" y="2907"/>
                    <a:pt x="8394" y="3185"/>
                  </a:cubicBezTo>
                  <a:lnTo>
                    <a:pt x="9775" y="10746"/>
                  </a:lnTo>
                  <a:cubicBezTo>
                    <a:pt x="9835" y="11043"/>
                    <a:pt x="9632" y="11329"/>
                    <a:pt x="9335" y="11377"/>
                  </a:cubicBezTo>
                  <a:lnTo>
                    <a:pt x="3072" y="12520"/>
                  </a:lnTo>
                  <a:cubicBezTo>
                    <a:pt x="3037" y="12527"/>
                    <a:pt x="3002" y="12530"/>
                    <a:pt x="2967" y="12530"/>
                  </a:cubicBezTo>
                  <a:cubicBezTo>
                    <a:pt x="2710" y="12530"/>
                    <a:pt x="2482" y="12342"/>
                    <a:pt x="2429" y="12079"/>
                  </a:cubicBezTo>
                  <a:lnTo>
                    <a:pt x="1048" y="4507"/>
                  </a:lnTo>
                  <a:cubicBezTo>
                    <a:pt x="1000" y="4209"/>
                    <a:pt x="1203" y="3935"/>
                    <a:pt x="1500" y="3876"/>
                  </a:cubicBezTo>
                  <a:lnTo>
                    <a:pt x="2239" y="3745"/>
                  </a:lnTo>
                  <a:cubicBezTo>
                    <a:pt x="2280" y="3954"/>
                    <a:pt x="2460" y="4099"/>
                    <a:pt x="2664" y="4099"/>
                  </a:cubicBezTo>
                  <a:cubicBezTo>
                    <a:pt x="2693" y="4099"/>
                    <a:pt x="2721" y="4096"/>
                    <a:pt x="2751" y="4090"/>
                  </a:cubicBezTo>
                  <a:lnTo>
                    <a:pt x="6656" y="3376"/>
                  </a:lnTo>
                  <a:cubicBezTo>
                    <a:pt x="6894" y="3340"/>
                    <a:pt x="7049" y="3114"/>
                    <a:pt x="7013" y="2876"/>
                  </a:cubicBezTo>
                  <a:lnTo>
                    <a:pt x="7751" y="2733"/>
                  </a:lnTo>
                  <a:cubicBezTo>
                    <a:pt x="7782" y="2728"/>
                    <a:pt x="7812" y="2726"/>
                    <a:pt x="7842" y="2726"/>
                  </a:cubicBezTo>
                  <a:close/>
                  <a:moveTo>
                    <a:pt x="4137" y="1"/>
                  </a:moveTo>
                  <a:cubicBezTo>
                    <a:pt x="4073" y="1"/>
                    <a:pt x="4007" y="6"/>
                    <a:pt x="3941" y="18"/>
                  </a:cubicBezTo>
                  <a:cubicBezTo>
                    <a:pt x="3358" y="125"/>
                    <a:pt x="2965" y="697"/>
                    <a:pt x="3072" y="1280"/>
                  </a:cubicBezTo>
                  <a:cubicBezTo>
                    <a:pt x="3096" y="1459"/>
                    <a:pt x="3179" y="1614"/>
                    <a:pt x="3286" y="1756"/>
                  </a:cubicBezTo>
                  <a:lnTo>
                    <a:pt x="2512" y="1899"/>
                  </a:lnTo>
                  <a:cubicBezTo>
                    <a:pt x="2191" y="1959"/>
                    <a:pt x="1977" y="2268"/>
                    <a:pt x="2036" y="2578"/>
                  </a:cubicBezTo>
                  <a:lnTo>
                    <a:pt x="2084" y="2864"/>
                  </a:lnTo>
                  <a:lnTo>
                    <a:pt x="798" y="3102"/>
                  </a:lnTo>
                  <a:cubicBezTo>
                    <a:pt x="322" y="3185"/>
                    <a:pt x="0" y="3650"/>
                    <a:pt x="84" y="4126"/>
                  </a:cubicBezTo>
                  <a:lnTo>
                    <a:pt x="1655" y="12758"/>
                  </a:lnTo>
                  <a:cubicBezTo>
                    <a:pt x="1740" y="13194"/>
                    <a:pt x="2120" y="13497"/>
                    <a:pt x="2540" y="13497"/>
                  </a:cubicBezTo>
                  <a:cubicBezTo>
                    <a:pt x="2590" y="13497"/>
                    <a:pt x="2640" y="13493"/>
                    <a:pt x="2691" y="13484"/>
                  </a:cubicBezTo>
                  <a:lnTo>
                    <a:pt x="10037" y="12139"/>
                  </a:lnTo>
                  <a:cubicBezTo>
                    <a:pt x="10513" y="12055"/>
                    <a:pt x="10835" y="11579"/>
                    <a:pt x="10752" y="11103"/>
                  </a:cubicBezTo>
                  <a:lnTo>
                    <a:pt x="9180" y="2483"/>
                  </a:lnTo>
                  <a:cubicBezTo>
                    <a:pt x="9095" y="2046"/>
                    <a:pt x="8715" y="1743"/>
                    <a:pt x="8287" y="1743"/>
                  </a:cubicBezTo>
                  <a:cubicBezTo>
                    <a:pt x="8236" y="1743"/>
                    <a:pt x="8184" y="1748"/>
                    <a:pt x="8132" y="1756"/>
                  </a:cubicBezTo>
                  <a:lnTo>
                    <a:pt x="6858" y="1995"/>
                  </a:lnTo>
                  <a:lnTo>
                    <a:pt x="6811" y="1721"/>
                  </a:lnTo>
                  <a:cubicBezTo>
                    <a:pt x="6747" y="1435"/>
                    <a:pt x="6506" y="1235"/>
                    <a:pt x="6227" y="1235"/>
                  </a:cubicBezTo>
                  <a:cubicBezTo>
                    <a:pt x="6192" y="1235"/>
                    <a:pt x="6156" y="1238"/>
                    <a:pt x="6120" y="1245"/>
                  </a:cubicBezTo>
                  <a:lnTo>
                    <a:pt x="5179" y="1411"/>
                  </a:lnTo>
                  <a:cubicBezTo>
                    <a:pt x="5227" y="1245"/>
                    <a:pt x="5239" y="1066"/>
                    <a:pt x="5203" y="899"/>
                  </a:cubicBezTo>
                  <a:cubicBezTo>
                    <a:pt x="5108" y="370"/>
                    <a:pt x="4655" y="1"/>
                    <a:pt x="413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3" name="Google Shape;2713;p14"/>
            <p:cNvSpPr/>
            <p:nvPr/>
          </p:nvSpPr>
          <p:spPr>
            <a:xfrm>
              <a:off x="4219446" y="255566"/>
              <a:ext cx="60156" cy="49898"/>
            </a:xfrm>
            <a:custGeom>
              <a:rect b="b" l="l" r="r" t="t"/>
              <a:pathLst>
                <a:path extrusionOk="0" h="1547" w="1865">
                  <a:moveTo>
                    <a:pt x="1026" y="1"/>
                  </a:moveTo>
                  <a:cubicBezTo>
                    <a:pt x="979" y="1"/>
                    <a:pt x="930" y="5"/>
                    <a:pt x="881" y="15"/>
                  </a:cubicBezTo>
                  <a:cubicBezTo>
                    <a:pt x="202" y="134"/>
                    <a:pt x="0" y="1015"/>
                    <a:pt x="572" y="1408"/>
                  </a:cubicBezTo>
                  <a:cubicBezTo>
                    <a:pt x="711" y="1504"/>
                    <a:pt x="861" y="1547"/>
                    <a:pt x="1007" y="1547"/>
                  </a:cubicBezTo>
                  <a:cubicBezTo>
                    <a:pt x="1458" y="1547"/>
                    <a:pt x="1864" y="1138"/>
                    <a:pt x="1774" y="634"/>
                  </a:cubicBezTo>
                  <a:cubicBezTo>
                    <a:pt x="1701" y="266"/>
                    <a:pt x="1386" y="1"/>
                    <a:pt x="1026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4" name="Google Shape;2714;p14"/>
            <p:cNvSpPr/>
            <p:nvPr/>
          </p:nvSpPr>
          <p:spPr>
            <a:xfrm>
              <a:off x="4287988" y="241148"/>
              <a:ext cx="123956" cy="43577"/>
            </a:xfrm>
            <a:custGeom>
              <a:rect b="b" l="l" r="r" t="t"/>
              <a:pathLst>
                <a:path extrusionOk="0" h="1351" w="3843">
                  <a:moveTo>
                    <a:pt x="3234" y="0"/>
                  </a:moveTo>
                  <a:cubicBezTo>
                    <a:pt x="3203" y="0"/>
                    <a:pt x="3171" y="3"/>
                    <a:pt x="3138" y="10"/>
                  </a:cubicBezTo>
                  <a:lnTo>
                    <a:pt x="542" y="486"/>
                  </a:lnTo>
                  <a:cubicBezTo>
                    <a:pt x="1" y="576"/>
                    <a:pt x="111" y="1350"/>
                    <a:pt x="610" y="1350"/>
                  </a:cubicBezTo>
                  <a:cubicBezTo>
                    <a:pt x="638" y="1350"/>
                    <a:pt x="667" y="1348"/>
                    <a:pt x="697" y="1343"/>
                  </a:cubicBezTo>
                  <a:lnTo>
                    <a:pt x="3304" y="867"/>
                  </a:lnTo>
                  <a:cubicBezTo>
                    <a:pt x="3842" y="766"/>
                    <a:pt x="3726" y="0"/>
                    <a:pt x="323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5" name="Google Shape;2715;p14"/>
            <p:cNvSpPr/>
            <p:nvPr/>
          </p:nvSpPr>
          <p:spPr>
            <a:xfrm>
              <a:off x="4232090" y="325172"/>
              <a:ext cx="60156" cy="49866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1" y="1"/>
                    <a:pt x="927" y="4"/>
                    <a:pt x="882" y="12"/>
                  </a:cubicBezTo>
                  <a:cubicBezTo>
                    <a:pt x="203" y="131"/>
                    <a:pt x="1" y="1012"/>
                    <a:pt x="572" y="1405"/>
                  </a:cubicBezTo>
                  <a:cubicBezTo>
                    <a:pt x="711" y="1502"/>
                    <a:pt x="861" y="1545"/>
                    <a:pt x="1008" y="1545"/>
                  </a:cubicBezTo>
                  <a:cubicBezTo>
                    <a:pt x="1455" y="1545"/>
                    <a:pt x="1865" y="1142"/>
                    <a:pt x="1775" y="631"/>
                  </a:cubicBezTo>
                  <a:cubicBezTo>
                    <a:pt x="1701" y="259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6" name="Google Shape;2716;p14"/>
            <p:cNvSpPr/>
            <p:nvPr/>
          </p:nvSpPr>
          <p:spPr>
            <a:xfrm>
              <a:off x="4301987" y="310528"/>
              <a:ext cx="121021" cy="43512"/>
            </a:xfrm>
            <a:custGeom>
              <a:rect b="b" l="l" r="r" t="t"/>
              <a:pathLst>
                <a:path extrusionOk="0" h="1349" w="3752">
                  <a:moveTo>
                    <a:pt x="3132" y="0"/>
                  </a:moveTo>
                  <a:cubicBezTo>
                    <a:pt x="3120" y="0"/>
                    <a:pt x="3109" y="1"/>
                    <a:pt x="3097" y="2"/>
                  </a:cubicBezTo>
                  <a:lnTo>
                    <a:pt x="501" y="478"/>
                  </a:lnTo>
                  <a:cubicBezTo>
                    <a:pt x="1" y="618"/>
                    <a:pt x="114" y="1348"/>
                    <a:pt x="620" y="1348"/>
                  </a:cubicBezTo>
                  <a:cubicBezTo>
                    <a:pt x="631" y="1348"/>
                    <a:pt x="644" y="1348"/>
                    <a:pt x="656" y="1347"/>
                  </a:cubicBezTo>
                  <a:lnTo>
                    <a:pt x="3251" y="871"/>
                  </a:lnTo>
                  <a:cubicBezTo>
                    <a:pt x="3752" y="731"/>
                    <a:pt x="3627" y="0"/>
                    <a:pt x="313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7" name="Google Shape;2717;p14"/>
            <p:cNvSpPr/>
            <p:nvPr/>
          </p:nvSpPr>
          <p:spPr>
            <a:xfrm>
              <a:off x="4245928" y="399294"/>
              <a:ext cx="60059" cy="50189"/>
            </a:xfrm>
            <a:custGeom>
              <a:rect b="b" l="l" r="r" t="t"/>
              <a:pathLst>
                <a:path extrusionOk="0" h="1556" w="1862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17"/>
                  </a:cubicBezTo>
                  <a:cubicBezTo>
                    <a:pt x="700" y="1513"/>
                    <a:pt x="851" y="1556"/>
                    <a:pt x="997" y="1556"/>
                  </a:cubicBezTo>
                  <a:cubicBezTo>
                    <a:pt x="1451" y="1556"/>
                    <a:pt x="1862" y="1147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8" name="Google Shape;2718;p14"/>
            <p:cNvSpPr/>
            <p:nvPr/>
          </p:nvSpPr>
          <p:spPr>
            <a:xfrm>
              <a:off x="4314889" y="384586"/>
              <a:ext cx="122472" cy="44028"/>
            </a:xfrm>
            <a:custGeom>
              <a:rect b="b" l="l" r="r" t="t"/>
              <a:pathLst>
                <a:path extrusionOk="0" h="1365" w="3797">
                  <a:moveTo>
                    <a:pt x="3171" y="0"/>
                  </a:moveTo>
                  <a:cubicBezTo>
                    <a:pt x="3152" y="0"/>
                    <a:pt x="3133" y="1"/>
                    <a:pt x="3113" y="4"/>
                  </a:cubicBezTo>
                  <a:lnTo>
                    <a:pt x="518" y="480"/>
                  </a:lnTo>
                  <a:cubicBezTo>
                    <a:pt x="1" y="606"/>
                    <a:pt x="116" y="1364"/>
                    <a:pt x="627" y="1364"/>
                  </a:cubicBezTo>
                  <a:cubicBezTo>
                    <a:pt x="645" y="1364"/>
                    <a:pt x="665" y="1363"/>
                    <a:pt x="684" y="1361"/>
                  </a:cubicBezTo>
                  <a:lnTo>
                    <a:pt x="3268" y="885"/>
                  </a:lnTo>
                  <a:cubicBezTo>
                    <a:pt x="3796" y="758"/>
                    <a:pt x="3682" y="0"/>
                    <a:pt x="3171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9" name="Google Shape;2719;p14"/>
            <p:cNvSpPr/>
            <p:nvPr/>
          </p:nvSpPr>
          <p:spPr>
            <a:xfrm>
              <a:off x="4188320" y="708297"/>
              <a:ext cx="250428" cy="224721"/>
            </a:xfrm>
            <a:custGeom>
              <a:rect b="b" l="l" r="r" t="t"/>
              <a:pathLst>
                <a:path extrusionOk="0" h="6967" w="7764">
                  <a:moveTo>
                    <a:pt x="3929" y="1"/>
                  </a:moveTo>
                  <a:cubicBezTo>
                    <a:pt x="2899" y="1"/>
                    <a:pt x="1886" y="465"/>
                    <a:pt x="1227" y="1338"/>
                  </a:cubicBezTo>
                  <a:lnTo>
                    <a:pt x="6954" y="4969"/>
                  </a:lnTo>
                  <a:cubicBezTo>
                    <a:pt x="7764" y="3398"/>
                    <a:pt x="7240" y="1469"/>
                    <a:pt x="5751" y="528"/>
                  </a:cubicBezTo>
                  <a:cubicBezTo>
                    <a:pt x="5188" y="173"/>
                    <a:pt x="4555" y="1"/>
                    <a:pt x="3929" y="1"/>
                  </a:cubicBezTo>
                  <a:close/>
                  <a:moveTo>
                    <a:pt x="810" y="1993"/>
                  </a:moveTo>
                  <a:lnTo>
                    <a:pt x="810" y="1993"/>
                  </a:lnTo>
                  <a:cubicBezTo>
                    <a:pt x="1" y="3553"/>
                    <a:pt x="525" y="5493"/>
                    <a:pt x="2013" y="6434"/>
                  </a:cubicBezTo>
                  <a:cubicBezTo>
                    <a:pt x="2579" y="6793"/>
                    <a:pt x="3211" y="6966"/>
                    <a:pt x="3836" y="6966"/>
                  </a:cubicBezTo>
                  <a:cubicBezTo>
                    <a:pt x="4868" y="6966"/>
                    <a:pt x="5882" y="6495"/>
                    <a:pt x="6549" y="5612"/>
                  </a:cubicBezTo>
                  <a:lnTo>
                    <a:pt x="810" y="1993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0" name="Google Shape;2720;p14"/>
            <p:cNvSpPr/>
            <p:nvPr/>
          </p:nvSpPr>
          <p:spPr>
            <a:xfrm>
              <a:off x="4657631" y="226472"/>
              <a:ext cx="196272" cy="181918"/>
            </a:xfrm>
            <a:custGeom>
              <a:rect b="b" l="l" r="r" t="t"/>
              <a:pathLst>
                <a:path extrusionOk="0" h="5640" w="6085">
                  <a:moveTo>
                    <a:pt x="3596" y="0"/>
                  </a:moveTo>
                  <a:lnTo>
                    <a:pt x="1215" y="1631"/>
                  </a:lnTo>
                  <a:cubicBezTo>
                    <a:pt x="250" y="2286"/>
                    <a:pt x="0" y="3596"/>
                    <a:pt x="655" y="4560"/>
                  </a:cubicBezTo>
                  <a:lnTo>
                    <a:pt x="774" y="4715"/>
                  </a:lnTo>
                  <a:cubicBezTo>
                    <a:pt x="1175" y="5316"/>
                    <a:pt x="1834" y="5640"/>
                    <a:pt x="2508" y="5640"/>
                  </a:cubicBezTo>
                  <a:cubicBezTo>
                    <a:pt x="2915" y="5640"/>
                    <a:pt x="3328" y="5521"/>
                    <a:pt x="3691" y="5275"/>
                  </a:cubicBezTo>
                  <a:lnTo>
                    <a:pt x="6084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1" name="Google Shape;2721;p14"/>
            <p:cNvSpPr/>
            <p:nvPr/>
          </p:nvSpPr>
          <p:spPr>
            <a:xfrm>
              <a:off x="4790102" y="151317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578" y="1"/>
                  </a:moveTo>
                  <a:cubicBezTo>
                    <a:pt x="3170" y="1"/>
                    <a:pt x="2757" y="119"/>
                    <a:pt x="2394" y="366"/>
                  </a:cubicBezTo>
                  <a:lnTo>
                    <a:pt x="1" y="1985"/>
                  </a:lnTo>
                  <a:lnTo>
                    <a:pt x="2477" y="5628"/>
                  </a:lnTo>
                  <a:lnTo>
                    <a:pt x="4870" y="4009"/>
                  </a:lnTo>
                  <a:cubicBezTo>
                    <a:pt x="5835" y="3354"/>
                    <a:pt x="6085" y="2044"/>
                    <a:pt x="5430" y="1080"/>
                  </a:cubicBezTo>
                  <a:lnTo>
                    <a:pt x="5323" y="925"/>
                  </a:lnTo>
                  <a:cubicBezTo>
                    <a:pt x="4915" y="324"/>
                    <a:pt x="4252" y="1"/>
                    <a:pt x="357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2" name="Google Shape;2722;p14"/>
            <p:cNvSpPr/>
            <p:nvPr/>
          </p:nvSpPr>
          <p:spPr>
            <a:xfrm>
              <a:off x="4600023" y="602242"/>
              <a:ext cx="346032" cy="344032"/>
            </a:xfrm>
            <a:custGeom>
              <a:rect b="b" l="l" r="r" t="t"/>
              <a:pathLst>
                <a:path extrusionOk="0" h="10666" w="10728">
                  <a:moveTo>
                    <a:pt x="5007" y="1"/>
                  </a:moveTo>
                  <a:cubicBezTo>
                    <a:pt x="4823" y="1"/>
                    <a:pt x="4676" y="136"/>
                    <a:pt x="4644" y="328"/>
                  </a:cubicBezTo>
                  <a:lnTo>
                    <a:pt x="4191" y="3793"/>
                  </a:lnTo>
                  <a:lnTo>
                    <a:pt x="715" y="3340"/>
                  </a:lnTo>
                  <a:cubicBezTo>
                    <a:pt x="692" y="3336"/>
                    <a:pt x="671" y="3335"/>
                    <a:pt x="649" y="3335"/>
                  </a:cubicBezTo>
                  <a:cubicBezTo>
                    <a:pt x="465" y="3335"/>
                    <a:pt x="318" y="3469"/>
                    <a:pt x="286" y="3662"/>
                  </a:cubicBezTo>
                  <a:lnTo>
                    <a:pt x="24" y="5626"/>
                  </a:lnTo>
                  <a:cubicBezTo>
                    <a:pt x="0" y="5829"/>
                    <a:pt x="143" y="6019"/>
                    <a:pt x="345" y="6043"/>
                  </a:cubicBezTo>
                  <a:lnTo>
                    <a:pt x="3834" y="6507"/>
                  </a:lnTo>
                  <a:lnTo>
                    <a:pt x="3370" y="9984"/>
                  </a:lnTo>
                  <a:cubicBezTo>
                    <a:pt x="3346" y="10186"/>
                    <a:pt x="3489" y="10377"/>
                    <a:pt x="3691" y="10401"/>
                  </a:cubicBezTo>
                  <a:lnTo>
                    <a:pt x="5668" y="10663"/>
                  </a:lnTo>
                  <a:cubicBezTo>
                    <a:pt x="5682" y="10664"/>
                    <a:pt x="5697" y="10665"/>
                    <a:pt x="5712" y="10665"/>
                  </a:cubicBezTo>
                  <a:cubicBezTo>
                    <a:pt x="5897" y="10665"/>
                    <a:pt x="6062" y="10529"/>
                    <a:pt x="6084" y="10341"/>
                  </a:cubicBezTo>
                  <a:lnTo>
                    <a:pt x="6537" y="6864"/>
                  </a:lnTo>
                  <a:lnTo>
                    <a:pt x="10025" y="7329"/>
                  </a:lnTo>
                  <a:cubicBezTo>
                    <a:pt x="10039" y="7330"/>
                    <a:pt x="10053" y="7331"/>
                    <a:pt x="10067" y="7331"/>
                  </a:cubicBezTo>
                  <a:cubicBezTo>
                    <a:pt x="10253" y="7331"/>
                    <a:pt x="10420" y="7184"/>
                    <a:pt x="10442" y="6995"/>
                  </a:cubicBezTo>
                  <a:lnTo>
                    <a:pt x="10704" y="5019"/>
                  </a:lnTo>
                  <a:cubicBezTo>
                    <a:pt x="10728" y="4817"/>
                    <a:pt x="10585" y="4626"/>
                    <a:pt x="10382" y="4602"/>
                  </a:cubicBezTo>
                  <a:lnTo>
                    <a:pt x="6906" y="4150"/>
                  </a:lnTo>
                  <a:lnTo>
                    <a:pt x="7358" y="661"/>
                  </a:lnTo>
                  <a:cubicBezTo>
                    <a:pt x="7382" y="459"/>
                    <a:pt x="7239" y="280"/>
                    <a:pt x="7037" y="245"/>
                  </a:cubicBezTo>
                  <a:lnTo>
                    <a:pt x="5072" y="6"/>
                  </a:lnTo>
                  <a:cubicBezTo>
                    <a:pt x="5050" y="3"/>
                    <a:pt x="5028" y="1"/>
                    <a:pt x="500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3" name="Google Shape;2723;p14"/>
            <p:cNvSpPr/>
            <p:nvPr/>
          </p:nvSpPr>
          <p:spPr>
            <a:xfrm>
              <a:off x="4157614" y="4197965"/>
              <a:ext cx="349483" cy="435378"/>
            </a:xfrm>
            <a:custGeom>
              <a:rect b="b" l="l" r="r" t="t"/>
              <a:pathLst>
                <a:path extrusionOk="0" h="13498" w="10835">
                  <a:moveTo>
                    <a:pt x="4152" y="412"/>
                  </a:moveTo>
                  <a:cubicBezTo>
                    <a:pt x="4440" y="412"/>
                    <a:pt x="4723" y="585"/>
                    <a:pt x="4775" y="971"/>
                  </a:cubicBezTo>
                  <a:cubicBezTo>
                    <a:pt x="4810" y="1161"/>
                    <a:pt x="4751" y="1364"/>
                    <a:pt x="4632" y="1519"/>
                  </a:cubicBezTo>
                  <a:lnTo>
                    <a:pt x="3834" y="1661"/>
                  </a:lnTo>
                  <a:cubicBezTo>
                    <a:pt x="3667" y="1566"/>
                    <a:pt x="3536" y="1411"/>
                    <a:pt x="3501" y="1221"/>
                  </a:cubicBezTo>
                  <a:lnTo>
                    <a:pt x="3501" y="1209"/>
                  </a:lnTo>
                  <a:cubicBezTo>
                    <a:pt x="3386" y="709"/>
                    <a:pt x="3773" y="412"/>
                    <a:pt x="4152" y="412"/>
                  </a:cubicBezTo>
                  <a:close/>
                  <a:moveTo>
                    <a:pt x="7856" y="2723"/>
                  </a:moveTo>
                  <a:cubicBezTo>
                    <a:pt x="8113" y="2723"/>
                    <a:pt x="8342" y="2911"/>
                    <a:pt x="8394" y="3173"/>
                  </a:cubicBezTo>
                  <a:lnTo>
                    <a:pt x="9775" y="10734"/>
                  </a:lnTo>
                  <a:cubicBezTo>
                    <a:pt x="9835" y="11043"/>
                    <a:pt x="9632" y="11329"/>
                    <a:pt x="9335" y="11377"/>
                  </a:cubicBezTo>
                  <a:lnTo>
                    <a:pt x="3072" y="12520"/>
                  </a:lnTo>
                  <a:cubicBezTo>
                    <a:pt x="3041" y="12525"/>
                    <a:pt x="3011" y="12527"/>
                    <a:pt x="2981" y="12527"/>
                  </a:cubicBezTo>
                  <a:cubicBezTo>
                    <a:pt x="2718" y="12527"/>
                    <a:pt x="2482" y="12346"/>
                    <a:pt x="2429" y="12079"/>
                  </a:cubicBezTo>
                  <a:lnTo>
                    <a:pt x="1048" y="4507"/>
                  </a:lnTo>
                  <a:cubicBezTo>
                    <a:pt x="1000" y="4209"/>
                    <a:pt x="1203" y="3924"/>
                    <a:pt x="1500" y="3876"/>
                  </a:cubicBezTo>
                  <a:lnTo>
                    <a:pt x="2239" y="3745"/>
                  </a:lnTo>
                  <a:cubicBezTo>
                    <a:pt x="2281" y="3945"/>
                    <a:pt x="2462" y="4098"/>
                    <a:pt x="2668" y="4098"/>
                  </a:cubicBezTo>
                  <a:cubicBezTo>
                    <a:pt x="2695" y="4098"/>
                    <a:pt x="2723" y="4096"/>
                    <a:pt x="2751" y="4090"/>
                  </a:cubicBezTo>
                  <a:lnTo>
                    <a:pt x="6656" y="3376"/>
                  </a:lnTo>
                  <a:cubicBezTo>
                    <a:pt x="6894" y="3328"/>
                    <a:pt x="7049" y="3102"/>
                    <a:pt x="7013" y="2864"/>
                  </a:cubicBezTo>
                  <a:lnTo>
                    <a:pt x="7751" y="2733"/>
                  </a:lnTo>
                  <a:cubicBezTo>
                    <a:pt x="7786" y="2726"/>
                    <a:pt x="7821" y="2723"/>
                    <a:pt x="7856" y="2723"/>
                  </a:cubicBezTo>
                  <a:close/>
                  <a:moveTo>
                    <a:pt x="4137" y="1"/>
                  </a:moveTo>
                  <a:cubicBezTo>
                    <a:pt x="4073" y="1"/>
                    <a:pt x="4007" y="6"/>
                    <a:pt x="3941" y="18"/>
                  </a:cubicBezTo>
                  <a:cubicBezTo>
                    <a:pt x="3358" y="125"/>
                    <a:pt x="2965" y="697"/>
                    <a:pt x="3072" y="1280"/>
                  </a:cubicBezTo>
                  <a:cubicBezTo>
                    <a:pt x="3096" y="1459"/>
                    <a:pt x="3179" y="1614"/>
                    <a:pt x="3286" y="1757"/>
                  </a:cubicBezTo>
                  <a:lnTo>
                    <a:pt x="2512" y="1900"/>
                  </a:lnTo>
                  <a:cubicBezTo>
                    <a:pt x="2191" y="1959"/>
                    <a:pt x="1977" y="2269"/>
                    <a:pt x="2036" y="2578"/>
                  </a:cubicBezTo>
                  <a:lnTo>
                    <a:pt x="2084" y="2864"/>
                  </a:lnTo>
                  <a:lnTo>
                    <a:pt x="798" y="3102"/>
                  </a:lnTo>
                  <a:cubicBezTo>
                    <a:pt x="322" y="3185"/>
                    <a:pt x="0" y="3650"/>
                    <a:pt x="84" y="4138"/>
                  </a:cubicBezTo>
                  <a:lnTo>
                    <a:pt x="1655" y="12770"/>
                  </a:lnTo>
                  <a:cubicBezTo>
                    <a:pt x="1740" y="13195"/>
                    <a:pt x="2120" y="13497"/>
                    <a:pt x="2540" y="13497"/>
                  </a:cubicBezTo>
                  <a:cubicBezTo>
                    <a:pt x="2590" y="13497"/>
                    <a:pt x="2640" y="13493"/>
                    <a:pt x="2691" y="13484"/>
                  </a:cubicBezTo>
                  <a:lnTo>
                    <a:pt x="10037" y="12139"/>
                  </a:lnTo>
                  <a:cubicBezTo>
                    <a:pt x="10513" y="12056"/>
                    <a:pt x="10835" y="11579"/>
                    <a:pt x="10752" y="11103"/>
                  </a:cubicBezTo>
                  <a:lnTo>
                    <a:pt x="9180" y="2471"/>
                  </a:lnTo>
                  <a:cubicBezTo>
                    <a:pt x="9096" y="2041"/>
                    <a:pt x="8725" y="1740"/>
                    <a:pt x="8304" y="1740"/>
                  </a:cubicBezTo>
                  <a:cubicBezTo>
                    <a:pt x="8247" y="1740"/>
                    <a:pt x="8190" y="1745"/>
                    <a:pt x="8132" y="1757"/>
                  </a:cubicBezTo>
                  <a:lnTo>
                    <a:pt x="6858" y="1995"/>
                  </a:lnTo>
                  <a:lnTo>
                    <a:pt x="6811" y="1709"/>
                  </a:lnTo>
                  <a:cubicBezTo>
                    <a:pt x="6746" y="1428"/>
                    <a:pt x="6495" y="1226"/>
                    <a:pt x="6210" y="1226"/>
                  </a:cubicBezTo>
                  <a:cubicBezTo>
                    <a:pt x="6180" y="1226"/>
                    <a:pt x="6150" y="1228"/>
                    <a:pt x="6120" y="1233"/>
                  </a:cubicBezTo>
                  <a:lnTo>
                    <a:pt x="5179" y="1411"/>
                  </a:lnTo>
                  <a:cubicBezTo>
                    <a:pt x="5227" y="1245"/>
                    <a:pt x="5239" y="1066"/>
                    <a:pt x="5203" y="887"/>
                  </a:cubicBezTo>
                  <a:cubicBezTo>
                    <a:pt x="5108" y="369"/>
                    <a:pt x="4655" y="1"/>
                    <a:pt x="413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4" name="Google Shape;2724;p14"/>
            <p:cNvSpPr/>
            <p:nvPr/>
          </p:nvSpPr>
          <p:spPr>
            <a:xfrm>
              <a:off x="4219446" y="4354466"/>
              <a:ext cx="60123" cy="49866"/>
            </a:xfrm>
            <a:custGeom>
              <a:rect b="b" l="l" r="r" t="t"/>
              <a:pathLst>
                <a:path extrusionOk="0" h="1546" w="1864">
                  <a:moveTo>
                    <a:pt x="1013" y="1"/>
                  </a:moveTo>
                  <a:cubicBezTo>
                    <a:pt x="970" y="1"/>
                    <a:pt x="926" y="5"/>
                    <a:pt x="881" y="12"/>
                  </a:cubicBezTo>
                  <a:cubicBezTo>
                    <a:pt x="202" y="131"/>
                    <a:pt x="0" y="1012"/>
                    <a:pt x="572" y="1405"/>
                  </a:cubicBezTo>
                  <a:cubicBezTo>
                    <a:pt x="713" y="1502"/>
                    <a:pt x="865" y="1545"/>
                    <a:pt x="1012" y="1545"/>
                  </a:cubicBezTo>
                  <a:cubicBezTo>
                    <a:pt x="1460" y="1545"/>
                    <a:pt x="1864" y="1142"/>
                    <a:pt x="1774" y="631"/>
                  </a:cubicBezTo>
                  <a:cubicBezTo>
                    <a:pt x="1700" y="259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5" name="Google Shape;2725;p14"/>
            <p:cNvSpPr/>
            <p:nvPr/>
          </p:nvSpPr>
          <p:spPr>
            <a:xfrm>
              <a:off x="4288117" y="4339952"/>
              <a:ext cx="123827" cy="43254"/>
            </a:xfrm>
            <a:custGeom>
              <a:rect b="b" l="l" r="r" t="t"/>
              <a:pathLst>
                <a:path extrusionOk="0" h="1341" w="3839">
                  <a:moveTo>
                    <a:pt x="3230" y="0"/>
                  </a:moveTo>
                  <a:cubicBezTo>
                    <a:pt x="3199" y="0"/>
                    <a:pt x="3167" y="3"/>
                    <a:pt x="3134" y="10"/>
                  </a:cubicBezTo>
                  <a:lnTo>
                    <a:pt x="538" y="474"/>
                  </a:lnTo>
                  <a:cubicBezTo>
                    <a:pt x="0" y="575"/>
                    <a:pt x="106" y="1341"/>
                    <a:pt x="597" y="1341"/>
                  </a:cubicBezTo>
                  <a:cubicBezTo>
                    <a:pt x="627" y="1341"/>
                    <a:pt x="659" y="1338"/>
                    <a:pt x="693" y="1331"/>
                  </a:cubicBezTo>
                  <a:lnTo>
                    <a:pt x="3300" y="867"/>
                  </a:lnTo>
                  <a:cubicBezTo>
                    <a:pt x="3838" y="766"/>
                    <a:pt x="3722" y="0"/>
                    <a:pt x="323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6" name="Google Shape;2726;p14"/>
            <p:cNvSpPr/>
            <p:nvPr/>
          </p:nvSpPr>
          <p:spPr>
            <a:xfrm>
              <a:off x="4232090" y="4423976"/>
              <a:ext cx="60156" cy="49866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1" y="1"/>
                    <a:pt x="927" y="5"/>
                    <a:pt x="882" y="12"/>
                  </a:cubicBezTo>
                  <a:cubicBezTo>
                    <a:pt x="203" y="131"/>
                    <a:pt x="1" y="1012"/>
                    <a:pt x="572" y="1405"/>
                  </a:cubicBezTo>
                  <a:cubicBezTo>
                    <a:pt x="711" y="1502"/>
                    <a:pt x="861" y="1546"/>
                    <a:pt x="1008" y="1546"/>
                  </a:cubicBezTo>
                  <a:cubicBezTo>
                    <a:pt x="1455" y="1546"/>
                    <a:pt x="1865" y="1142"/>
                    <a:pt x="1775" y="631"/>
                  </a:cubicBezTo>
                  <a:cubicBezTo>
                    <a:pt x="1701" y="259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7" name="Google Shape;2727;p14"/>
            <p:cNvSpPr/>
            <p:nvPr/>
          </p:nvSpPr>
          <p:spPr>
            <a:xfrm>
              <a:off x="4301987" y="4409300"/>
              <a:ext cx="120892" cy="43544"/>
            </a:xfrm>
            <a:custGeom>
              <a:rect b="b" l="l" r="r" t="t"/>
              <a:pathLst>
                <a:path extrusionOk="0" h="1350" w="3748">
                  <a:moveTo>
                    <a:pt x="3143" y="1"/>
                  </a:moveTo>
                  <a:cubicBezTo>
                    <a:pt x="3128" y="1"/>
                    <a:pt x="3112" y="1"/>
                    <a:pt x="3097" y="3"/>
                  </a:cubicBezTo>
                  <a:lnTo>
                    <a:pt x="501" y="467"/>
                  </a:lnTo>
                  <a:cubicBezTo>
                    <a:pt x="1" y="618"/>
                    <a:pt x="114" y="1349"/>
                    <a:pt x="620" y="1349"/>
                  </a:cubicBezTo>
                  <a:cubicBezTo>
                    <a:pt x="631" y="1349"/>
                    <a:pt x="644" y="1349"/>
                    <a:pt x="656" y="1348"/>
                  </a:cubicBezTo>
                  <a:lnTo>
                    <a:pt x="3251" y="872"/>
                  </a:lnTo>
                  <a:cubicBezTo>
                    <a:pt x="3748" y="722"/>
                    <a:pt x="3628" y="1"/>
                    <a:pt x="314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8" name="Google Shape;2728;p14"/>
            <p:cNvSpPr/>
            <p:nvPr/>
          </p:nvSpPr>
          <p:spPr>
            <a:xfrm>
              <a:off x="4245928" y="4498130"/>
              <a:ext cx="60059" cy="50221"/>
            </a:xfrm>
            <a:custGeom>
              <a:rect b="b" l="l" r="r" t="t"/>
              <a:pathLst>
                <a:path extrusionOk="0" h="1557" w="1862">
                  <a:moveTo>
                    <a:pt x="998" y="0"/>
                  </a:moveTo>
                  <a:cubicBezTo>
                    <a:pt x="956" y="0"/>
                    <a:pt x="913" y="4"/>
                    <a:pt x="870" y="11"/>
                  </a:cubicBezTo>
                  <a:cubicBezTo>
                    <a:pt x="191" y="130"/>
                    <a:pt x="1" y="1011"/>
                    <a:pt x="560" y="1416"/>
                  </a:cubicBezTo>
                  <a:cubicBezTo>
                    <a:pt x="701" y="1513"/>
                    <a:pt x="854" y="1556"/>
                    <a:pt x="1002" y="1556"/>
                  </a:cubicBezTo>
                  <a:cubicBezTo>
                    <a:pt x="1453" y="1556"/>
                    <a:pt x="1861" y="1153"/>
                    <a:pt x="1763" y="642"/>
                  </a:cubicBezTo>
                  <a:cubicBezTo>
                    <a:pt x="1699" y="268"/>
                    <a:pt x="1367" y="0"/>
                    <a:pt x="99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9" name="Google Shape;2729;p14"/>
            <p:cNvSpPr/>
            <p:nvPr/>
          </p:nvSpPr>
          <p:spPr>
            <a:xfrm>
              <a:off x="4315018" y="4483357"/>
              <a:ext cx="122214" cy="43706"/>
            </a:xfrm>
            <a:custGeom>
              <a:rect b="b" l="l" r="r" t="t"/>
              <a:pathLst>
                <a:path extrusionOk="0" h="1355" w="3789">
                  <a:moveTo>
                    <a:pt x="3178" y="0"/>
                  </a:moveTo>
                  <a:cubicBezTo>
                    <a:pt x="3156" y="0"/>
                    <a:pt x="3133" y="2"/>
                    <a:pt x="3109" y="5"/>
                  </a:cubicBezTo>
                  <a:lnTo>
                    <a:pt x="514" y="481"/>
                  </a:lnTo>
                  <a:cubicBezTo>
                    <a:pt x="0" y="606"/>
                    <a:pt x="110" y="1355"/>
                    <a:pt x="612" y="1355"/>
                  </a:cubicBezTo>
                  <a:cubicBezTo>
                    <a:pt x="634" y="1355"/>
                    <a:pt x="657" y="1353"/>
                    <a:pt x="680" y="1350"/>
                  </a:cubicBezTo>
                  <a:lnTo>
                    <a:pt x="3264" y="886"/>
                  </a:lnTo>
                  <a:cubicBezTo>
                    <a:pt x="3789" y="749"/>
                    <a:pt x="3680" y="0"/>
                    <a:pt x="317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0" name="Google Shape;2730;p14"/>
            <p:cNvSpPr/>
            <p:nvPr/>
          </p:nvSpPr>
          <p:spPr>
            <a:xfrm>
              <a:off x="4188320" y="4806940"/>
              <a:ext cx="250428" cy="224592"/>
            </a:xfrm>
            <a:custGeom>
              <a:rect b="b" l="l" r="r" t="t"/>
              <a:pathLst>
                <a:path extrusionOk="0" h="6963" w="7764">
                  <a:moveTo>
                    <a:pt x="3931" y="1"/>
                  </a:moveTo>
                  <a:cubicBezTo>
                    <a:pt x="2900" y="1"/>
                    <a:pt x="1886" y="469"/>
                    <a:pt x="1227" y="1343"/>
                  </a:cubicBezTo>
                  <a:lnTo>
                    <a:pt x="6954" y="4975"/>
                  </a:lnTo>
                  <a:cubicBezTo>
                    <a:pt x="7764" y="3403"/>
                    <a:pt x="7240" y="1474"/>
                    <a:pt x="5751" y="534"/>
                  </a:cubicBezTo>
                  <a:cubicBezTo>
                    <a:pt x="5189" y="174"/>
                    <a:pt x="4557" y="1"/>
                    <a:pt x="3931" y="1"/>
                  </a:cubicBezTo>
                  <a:close/>
                  <a:moveTo>
                    <a:pt x="810" y="1986"/>
                  </a:moveTo>
                  <a:lnTo>
                    <a:pt x="810" y="1986"/>
                  </a:lnTo>
                  <a:cubicBezTo>
                    <a:pt x="1" y="3558"/>
                    <a:pt x="525" y="5498"/>
                    <a:pt x="2013" y="6439"/>
                  </a:cubicBezTo>
                  <a:cubicBezTo>
                    <a:pt x="2577" y="6793"/>
                    <a:pt x="3207" y="6963"/>
                    <a:pt x="3830" y="6963"/>
                  </a:cubicBezTo>
                  <a:cubicBezTo>
                    <a:pt x="4864" y="6963"/>
                    <a:pt x="5880" y="6494"/>
                    <a:pt x="6549" y="5618"/>
                  </a:cubicBezTo>
                  <a:lnTo>
                    <a:pt x="810" y="1986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1" name="Google Shape;2731;p14"/>
            <p:cNvSpPr/>
            <p:nvPr/>
          </p:nvSpPr>
          <p:spPr>
            <a:xfrm>
              <a:off x="4657631" y="4325276"/>
              <a:ext cx="196272" cy="181918"/>
            </a:xfrm>
            <a:custGeom>
              <a:rect b="b" l="l" r="r" t="t"/>
              <a:pathLst>
                <a:path extrusionOk="0" h="5640" w="6085">
                  <a:moveTo>
                    <a:pt x="3596" y="0"/>
                  </a:moveTo>
                  <a:lnTo>
                    <a:pt x="1215" y="1632"/>
                  </a:lnTo>
                  <a:cubicBezTo>
                    <a:pt x="250" y="2286"/>
                    <a:pt x="0" y="3596"/>
                    <a:pt x="655" y="4549"/>
                  </a:cubicBezTo>
                  <a:lnTo>
                    <a:pt x="774" y="4715"/>
                  </a:lnTo>
                  <a:cubicBezTo>
                    <a:pt x="1175" y="5316"/>
                    <a:pt x="1834" y="5640"/>
                    <a:pt x="2508" y="5640"/>
                  </a:cubicBezTo>
                  <a:cubicBezTo>
                    <a:pt x="2915" y="5640"/>
                    <a:pt x="3328" y="5522"/>
                    <a:pt x="3691" y="5275"/>
                  </a:cubicBezTo>
                  <a:lnTo>
                    <a:pt x="6084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2" name="Google Shape;2732;p14"/>
            <p:cNvSpPr/>
            <p:nvPr/>
          </p:nvSpPr>
          <p:spPr>
            <a:xfrm>
              <a:off x="4790102" y="4249734"/>
              <a:ext cx="196272" cy="181950"/>
            </a:xfrm>
            <a:custGeom>
              <a:rect b="b" l="l" r="r" t="t"/>
              <a:pathLst>
                <a:path extrusionOk="0" h="5641" w="6085">
                  <a:moveTo>
                    <a:pt x="3578" y="1"/>
                  </a:moveTo>
                  <a:cubicBezTo>
                    <a:pt x="3170" y="1"/>
                    <a:pt x="2757" y="119"/>
                    <a:pt x="2394" y="366"/>
                  </a:cubicBezTo>
                  <a:lnTo>
                    <a:pt x="1" y="1997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5" y="3354"/>
                    <a:pt x="6085" y="2045"/>
                    <a:pt x="5430" y="1092"/>
                  </a:cubicBezTo>
                  <a:lnTo>
                    <a:pt x="5323" y="926"/>
                  </a:lnTo>
                  <a:cubicBezTo>
                    <a:pt x="4915" y="325"/>
                    <a:pt x="4252" y="1"/>
                    <a:pt x="357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3" name="Google Shape;2733;p14"/>
            <p:cNvSpPr/>
            <p:nvPr/>
          </p:nvSpPr>
          <p:spPr>
            <a:xfrm>
              <a:off x="4600023" y="4700692"/>
              <a:ext cx="346032" cy="344387"/>
            </a:xfrm>
            <a:custGeom>
              <a:rect b="b" l="l" r="r" t="t"/>
              <a:pathLst>
                <a:path extrusionOk="0" h="10677" w="10728">
                  <a:moveTo>
                    <a:pt x="5007" y="0"/>
                  </a:moveTo>
                  <a:cubicBezTo>
                    <a:pt x="4823" y="0"/>
                    <a:pt x="4676" y="135"/>
                    <a:pt x="4644" y="327"/>
                  </a:cubicBezTo>
                  <a:lnTo>
                    <a:pt x="4191" y="3804"/>
                  </a:lnTo>
                  <a:lnTo>
                    <a:pt x="715" y="3339"/>
                  </a:lnTo>
                  <a:cubicBezTo>
                    <a:pt x="700" y="3338"/>
                    <a:pt x="685" y="3337"/>
                    <a:pt x="670" y="3337"/>
                  </a:cubicBezTo>
                  <a:cubicBezTo>
                    <a:pt x="485" y="3337"/>
                    <a:pt x="320" y="3473"/>
                    <a:pt x="298" y="3661"/>
                  </a:cubicBezTo>
                  <a:lnTo>
                    <a:pt x="24" y="5637"/>
                  </a:lnTo>
                  <a:cubicBezTo>
                    <a:pt x="0" y="5840"/>
                    <a:pt x="143" y="6030"/>
                    <a:pt x="345" y="6054"/>
                  </a:cubicBezTo>
                  <a:lnTo>
                    <a:pt x="3834" y="6518"/>
                  </a:lnTo>
                  <a:lnTo>
                    <a:pt x="3370" y="9995"/>
                  </a:lnTo>
                  <a:cubicBezTo>
                    <a:pt x="3346" y="10197"/>
                    <a:pt x="3489" y="10388"/>
                    <a:pt x="3691" y="10412"/>
                  </a:cubicBezTo>
                  <a:lnTo>
                    <a:pt x="5668" y="10674"/>
                  </a:lnTo>
                  <a:cubicBezTo>
                    <a:pt x="5682" y="10675"/>
                    <a:pt x="5697" y="10676"/>
                    <a:pt x="5712" y="10676"/>
                  </a:cubicBezTo>
                  <a:cubicBezTo>
                    <a:pt x="5897" y="10676"/>
                    <a:pt x="6062" y="10540"/>
                    <a:pt x="6084" y="10352"/>
                  </a:cubicBezTo>
                  <a:lnTo>
                    <a:pt x="6537" y="6876"/>
                  </a:lnTo>
                  <a:lnTo>
                    <a:pt x="10025" y="7328"/>
                  </a:lnTo>
                  <a:cubicBezTo>
                    <a:pt x="10045" y="7331"/>
                    <a:pt x="10065" y="7333"/>
                    <a:pt x="10084" y="7333"/>
                  </a:cubicBezTo>
                  <a:cubicBezTo>
                    <a:pt x="10263" y="7333"/>
                    <a:pt x="10420" y="7189"/>
                    <a:pt x="10442" y="7007"/>
                  </a:cubicBezTo>
                  <a:lnTo>
                    <a:pt x="10704" y="5042"/>
                  </a:lnTo>
                  <a:cubicBezTo>
                    <a:pt x="10728" y="4828"/>
                    <a:pt x="10585" y="4649"/>
                    <a:pt x="10382" y="4613"/>
                  </a:cubicBezTo>
                  <a:lnTo>
                    <a:pt x="6906" y="4161"/>
                  </a:lnTo>
                  <a:lnTo>
                    <a:pt x="7358" y="684"/>
                  </a:lnTo>
                  <a:cubicBezTo>
                    <a:pt x="7382" y="482"/>
                    <a:pt x="7239" y="291"/>
                    <a:pt x="7037" y="256"/>
                  </a:cubicBezTo>
                  <a:lnTo>
                    <a:pt x="5072" y="6"/>
                  </a:lnTo>
                  <a:cubicBezTo>
                    <a:pt x="5050" y="2"/>
                    <a:pt x="5028" y="0"/>
                    <a:pt x="500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4" name="Google Shape;2734;p14"/>
            <p:cNvSpPr/>
            <p:nvPr/>
          </p:nvSpPr>
          <p:spPr>
            <a:xfrm>
              <a:off x="3132614" y="98419"/>
              <a:ext cx="350257" cy="436217"/>
            </a:xfrm>
            <a:custGeom>
              <a:rect b="b" l="l" r="r" t="t"/>
              <a:pathLst>
                <a:path extrusionOk="0" h="13524" w="10859">
                  <a:moveTo>
                    <a:pt x="4164" y="435"/>
                  </a:moveTo>
                  <a:cubicBezTo>
                    <a:pt x="4452" y="435"/>
                    <a:pt x="4735" y="607"/>
                    <a:pt x="4787" y="994"/>
                  </a:cubicBezTo>
                  <a:cubicBezTo>
                    <a:pt x="4822" y="1196"/>
                    <a:pt x="4763" y="1387"/>
                    <a:pt x="4632" y="1541"/>
                  </a:cubicBezTo>
                  <a:lnTo>
                    <a:pt x="3846" y="1684"/>
                  </a:lnTo>
                  <a:cubicBezTo>
                    <a:pt x="3668" y="1589"/>
                    <a:pt x="3548" y="1422"/>
                    <a:pt x="3513" y="1232"/>
                  </a:cubicBezTo>
                  <a:cubicBezTo>
                    <a:pt x="3398" y="732"/>
                    <a:pt x="3785" y="435"/>
                    <a:pt x="4164" y="435"/>
                  </a:cubicBezTo>
                  <a:close/>
                  <a:moveTo>
                    <a:pt x="7857" y="2749"/>
                  </a:moveTo>
                  <a:cubicBezTo>
                    <a:pt x="8127" y="2749"/>
                    <a:pt x="8353" y="2930"/>
                    <a:pt x="8406" y="3208"/>
                  </a:cubicBezTo>
                  <a:lnTo>
                    <a:pt x="9787" y="10769"/>
                  </a:lnTo>
                  <a:cubicBezTo>
                    <a:pt x="9847" y="11054"/>
                    <a:pt x="9644" y="11340"/>
                    <a:pt x="9359" y="11400"/>
                  </a:cubicBezTo>
                  <a:lnTo>
                    <a:pt x="3084" y="12543"/>
                  </a:lnTo>
                  <a:cubicBezTo>
                    <a:pt x="3049" y="12550"/>
                    <a:pt x="3014" y="12553"/>
                    <a:pt x="2980" y="12553"/>
                  </a:cubicBezTo>
                  <a:cubicBezTo>
                    <a:pt x="2722" y="12553"/>
                    <a:pt x="2495" y="12365"/>
                    <a:pt x="2453" y="12102"/>
                  </a:cubicBezTo>
                  <a:lnTo>
                    <a:pt x="1072" y="4530"/>
                  </a:lnTo>
                  <a:cubicBezTo>
                    <a:pt x="1012" y="4232"/>
                    <a:pt x="1215" y="3958"/>
                    <a:pt x="1512" y="3899"/>
                  </a:cubicBezTo>
                  <a:lnTo>
                    <a:pt x="2263" y="3768"/>
                  </a:lnTo>
                  <a:cubicBezTo>
                    <a:pt x="2294" y="3977"/>
                    <a:pt x="2481" y="4122"/>
                    <a:pt x="2688" y="4122"/>
                  </a:cubicBezTo>
                  <a:cubicBezTo>
                    <a:pt x="2716" y="4122"/>
                    <a:pt x="2745" y="4119"/>
                    <a:pt x="2775" y="4113"/>
                  </a:cubicBezTo>
                  <a:lnTo>
                    <a:pt x="6680" y="3399"/>
                  </a:lnTo>
                  <a:cubicBezTo>
                    <a:pt x="6906" y="3363"/>
                    <a:pt x="7073" y="3125"/>
                    <a:pt x="7025" y="2899"/>
                  </a:cubicBezTo>
                  <a:lnTo>
                    <a:pt x="7763" y="2756"/>
                  </a:lnTo>
                  <a:cubicBezTo>
                    <a:pt x="7795" y="2751"/>
                    <a:pt x="7826" y="2749"/>
                    <a:pt x="7857" y="2749"/>
                  </a:cubicBezTo>
                  <a:close/>
                  <a:moveTo>
                    <a:pt x="4145" y="0"/>
                  </a:moveTo>
                  <a:cubicBezTo>
                    <a:pt x="4082" y="0"/>
                    <a:pt x="4018" y="6"/>
                    <a:pt x="3953" y="17"/>
                  </a:cubicBezTo>
                  <a:cubicBezTo>
                    <a:pt x="3358" y="136"/>
                    <a:pt x="2965" y="708"/>
                    <a:pt x="3084" y="1303"/>
                  </a:cubicBezTo>
                  <a:cubicBezTo>
                    <a:pt x="3108" y="1482"/>
                    <a:pt x="3179" y="1637"/>
                    <a:pt x="3298" y="1779"/>
                  </a:cubicBezTo>
                  <a:lnTo>
                    <a:pt x="2525" y="1922"/>
                  </a:lnTo>
                  <a:cubicBezTo>
                    <a:pt x="2203" y="1982"/>
                    <a:pt x="1989" y="2291"/>
                    <a:pt x="2048" y="2601"/>
                  </a:cubicBezTo>
                  <a:lnTo>
                    <a:pt x="2096" y="2887"/>
                  </a:lnTo>
                  <a:lnTo>
                    <a:pt x="810" y="3125"/>
                  </a:lnTo>
                  <a:cubicBezTo>
                    <a:pt x="322" y="3208"/>
                    <a:pt x="0" y="3673"/>
                    <a:pt x="96" y="4161"/>
                  </a:cubicBezTo>
                  <a:lnTo>
                    <a:pt x="1667" y="12793"/>
                  </a:lnTo>
                  <a:cubicBezTo>
                    <a:pt x="1751" y="13223"/>
                    <a:pt x="2122" y="13524"/>
                    <a:pt x="2543" y="13524"/>
                  </a:cubicBezTo>
                  <a:cubicBezTo>
                    <a:pt x="2600" y="13524"/>
                    <a:pt x="2657" y="13518"/>
                    <a:pt x="2715" y="13507"/>
                  </a:cubicBezTo>
                  <a:lnTo>
                    <a:pt x="10049" y="12174"/>
                  </a:lnTo>
                  <a:cubicBezTo>
                    <a:pt x="10537" y="12078"/>
                    <a:pt x="10859" y="11614"/>
                    <a:pt x="10764" y="11126"/>
                  </a:cubicBezTo>
                  <a:lnTo>
                    <a:pt x="9192" y="2506"/>
                  </a:lnTo>
                  <a:cubicBezTo>
                    <a:pt x="9107" y="2069"/>
                    <a:pt x="8727" y="1766"/>
                    <a:pt x="8299" y="1766"/>
                  </a:cubicBezTo>
                  <a:cubicBezTo>
                    <a:pt x="8248" y="1766"/>
                    <a:pt x="8196" y="1771"/>
                    <a:pt x="8144" y="1779"/>
                  </a:cubicBezTo>
                  <a:lnTo>
                    <a:pt x="6870" y="2018"/>
                  </a:lnTo>
                  <a:lnTo>
                    <a:pt x="6823" y="1744"/>
                  </a:lnTo>
                  <a:cubicBezTo>
                    <a:pt x="6770" y="1458"/>
                    <a:pt x="6520" y="1258"/>
                    <a:pt x="6248" y="1258"/>
                  </a:cubicBezTo>
                  <a:cubicBezTo>
                    <a:pt x="6214" y="1258"/>
                    <a:pt x="6179" y="1261"/>
                    <a:pt x="6144" y="1268"/>
                  </a:cubicBezTo>
                  <a:lnTo>
                    <a:pt x="5192" y="1434"/>
                  </a:lnTo>
                  <a:cubicBezTo>
                    <a:pt x="5239" y="1268"/>
                    <a:pt x="5251" y="1089"/>
                    <a:pt x="5215" y="922"/>
                  </a:cubicBezTo>
                  <a:cubicBezTo>
                    <a:pt x="5130" y="381"/>
                    <a:pt x="4667" y="0"/>
                    <a:pt x="4145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5" name="Google Shape;2735;p14"/>
            <p:cNvSpPr/>
            <p:nvPr/>
          </p:nvSpPr>
          <p:spPr>
            <a:xfrm>
              <a:off x="3194834" y="255566"/>
              <a:ext cx="60156" cy="49898"/>
            </a:xfrm>
            <a:custGeom>
              <a:rect b="b" l="l" r="r" t="t"/>
              <a:pathLst>
                <a:path extrusionOk="0" h="1547" w="1865">
                  <a:moveTo>
                    <a:pt x="1023" y="1"/>
                  </a:moveTo>
                  <a:cubicBezTo>
                    <a:pt x="976" y="1"/>
                    <a:pt x="929" y="5"/>
                    <a:pt x="881" y="15"/>
                  </a:cubicBezTo>
                  <a:cubicBezTo>
                    <a:pt x="191" y="134"/>
                    <a:pt x="0" y="1015"/>
                    <a:pt x="572" y="1408"/>
                  </a:cubicBezTo>
                  <a:cubicBezTo>
                    <a:pt x="708" y="1504"/>
                    <a:pt x="857" y="1547"/>
                    <a:pt x="1002" y="1547"/>
                  </a:cubicBezTo>
                  <a:cubicBezTo>
                    <a:pt x="1451" y="1547"/>
                    <a:pt x="1864" y="1138"/>
                    <a:pt x="1774" y="634"/>
                  </a:cubicBezTo>
                  <a:cubicBezTo>
                    <a:pt x="1701" y="266"/>
                    <a:pt x="1377" y="1"/>
                    <a:pt x="102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6" name="Google Shape;2736;p14"/>
            <p:cNvSpPr/>
            <p:nvPr/>
          </p:nvSpPr>
          <p:spPr>
            <a:xfrm>
              <a:off x="3263021" y="241019"/>
              <a:ext cx="124440" cy="43706"/>
            </a:xfrm>
            <a:custGeom>
              <a:rect b="b" l="l" r="r" t="t"/>
              <a:pathLst>
                <a:path extrusionOk="0" h="1355" w="3858">
                  <a:moveTo>
                    <a:pt x="3263" y="1"/>
                  </a:moveTo>
                  <a:cubicBezTo>
                    <a:pt x="3227" y="1"/>
                    <a:pt x="3189" y="5"/>
                    <a:pt x="3149" y="14"/>
                  </a:cubicBezTo>
                  <a:lnTo>
                    <a:pt x="553" y="490"/>
                  </a:lnTo>
                  <a:cubicBezTo>
                    <a:pt x="0" y="580"/>
                    <a:pt x="121" y="1354"/>
                    <a:pt x="621" y="1354"/>
                  </a:cubicBezTo>
                  <a:cubicBezTo>
                    <a:pt x="649" y="1354"/>
                    <a:pt x="678" y="1352"/>
                    <a:pt x="708" y="1347"/>
                  </a:cubicBezTo>
                  <a:lnTo>
                    <a:pt x="3292" y="871"/>
                  </a:lnTo>
                  <a:cubicBezTo>
                    <a:pt x="3858" y="793"/>
                    <a:pt x="3761" y="1"/>
                    <a:pt x="326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7" name="Google Shape;2737;p14"/>
            <p:cNvSpPr/>
            <p:nvPr/>
          </p:nvSpPr>
          <p:spPr>
            <a:xfrm>
              <a:off x="3207510" y="325172"/>
              <a:ext cx="60123" cy="49866"/>
            </a:xfrm>
            <a:custGeom>
              <a:rect b="b" l="l" r="r" t="t"/>
              <a:pathLst>
                <a:path extrusionOk="0" h="1546" w="1864">
                  <a:moveTo>
                    <a:pt x="1014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8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8" name="Google Shape;2738;p14"/>
            <p:cNvSpPr/>
            <p:nvPr/>
          </p:nvSpPr>
          <p:spPr>
            <a:xfrm>
              <a:off x="3277020" y="310528"/>
              <a:ext cx="121376" cy="43512"/>
            </a:xfrm>
            <a:custGeom>
              <a:rect b="b" l="l" r="r" t="t"/>
              <a:pathLst>
                <a:path extrusionOk="0" h="1349" w="3763">
                  <a:moveTo>
                    <a:pt x="3143" y="0"/>
                  </a:moveTo>
                  <a:cubicBezTo>
                    <a:pt x="3131" y="0"/>
                    <a:pt x="3120" y="1"/>
                    <a:pt x="3108" y="2"/>
                  </a:cubicBezTo>
                  <a:lnTo>
                    <a:pt x="512" y="478"/>
                  </a:lnTo>
                  <a:cubicBezTo>
                    <a:pt x="0" y="618"/>
                    <a:pt x="125" y="1348"/>
                    <a:pt x="631" y="1348"/>
                  </a:cubicBezTo>
                  <a:cubicBezTo>
                    <a:pt x="643" y="1348"/>
                    <a:pt x="655" y="1348"/>
                    <a:pt x="667" y="1347"/>
                  </a:cubicBezTo>
                  <a:lnTo>
                    <a:pt x="3262" y="871"/>
                  </a:lnTo>
                  <a:cubicBezTo>
                    <a:pt x="3763" y="731"/>
                    <a:pt x="3638" y="0"/>
                    <a:pt x="314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9" name="Google Shape;2739;p14"/>
            <p:cNvSpPr/>
            <p:nvPr/>
          </p:nvSpPr>
          <p:spPr>
            <a:xfrm>
              <a:off x="3221315" y="399294"/>
              <a:ext cx="60059" cy="50189"/>
            </a:xfrm>
            <a:custGeom>
              <a:rect b="b" l="l" r="r" t="t"/>
              <a:pathLst>
                <a:path extrusionOk="0" h="1556" w="1862">
                  <a:moveTo>
                    <a:pt x="1002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17"/>
                  </a:cubicBezTo>
                  <a:cubicBezTo>
                    <a:pt x="700" y="1513"/>
                    <a:pt x="851" y="1556"/>
                    <a:pt x="997" y="1556"/>
                  </a:cubicBezTo>
                  <a:cubicBezTo>
                    <a:pt x="1451" y="1556"/>
                    <a:pt x="1862" y="1147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0" name="Google Shape;2740;p14"/>
            <p:cNvSpPr/>
            <p:nvPr/>
          </p:nvSpPr>
          <p:spPr>
            <a:xfrm>
              <a:off x="3290277" y="384586"/>
              <a:ext cx="122472" cy="44028"/>
            </a:xfrm>
            <a:custGeom>
              <a:rect b="b" l="l" r="r" t="t"/>
              <a:pathLst>
                <a:path extrusionOk="0" h="1365" w="3797">
                  <a:moveTo>
                    <a:pt x="3172" y="0"/>
                  </a:moveTo>
                  <a:cubicBezTo>
                    <a:pt x="3153" y="0"/>
                    <a:pt x="3133" y="1"/>
                    <a:pt x="3113" y="4"/>
                  </a:cubicBezTo>
                  <a:lnTo>
                    <a:pt x="518" y="480"/>
                  </a:lnTo>
                  <a:cubicBezTo>
                    <a:pt x="1" y="606"/>
                    <a:pt x="116" y="1364"/>
                    <a:pt x="616" y="1364"/>
                  </a:cubicBezTo>
                  <a:cubicBezTo>
                    <a:pt x="634" y="1364"/>
                    <a:pt x="653" y="1363"/>
                    <a:pt x="673" y="1361"/>
                  </a:cubicBezTo>
                  <a:lnTo>
                    <a:pt x="3280" y="885"/>
                  </a:lnTo>
                  <a:cubicBezTo>
                    <a:pt x="3797" y="747"/>
                    <a:pt x="3682" y="0"/>
                    <a:pt x="317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1" name="Google Shape;2741;p14"/>
            <p:cNvSpPr/>
            <p:nvPr/>
          </p:nvSpPr>
          <p:spPr>
            <a:xfrm>
              <a:off x="3163708" y="708297"/>
              <a:ext cx="250428" cy="224430"/>
            </a:xfrm>
            <a:custGeom>
              <a:rect b="b" l="l" r="r" t="t"/>
              <a:pathLst>
                <a:path extrusionOk="0" h="6958" w="7764">
                  <a:moveTo>
                    <a:pt x="3923" y="1"/>
                  </a:moveTo>
                  <a:cubicBezTo>
                    <a:pt x="2893" y="1"/>
                    <a:pt x="1881" y="465"/>
                    <a:pt x="1215" y="1338"/>
                  </a:cubicBezTo>
                  <a:lnTo>
                    <a:pt x="6954" y="4969"/>
                  </a:lnTo>
                  <a:cubicBezTo>
                    <a:pt x="7764" y="3398"/>
                    <a:pt x="7240" y="1469"/>
                    <a:pt x="5752" y="528"/>
                  </a:cubicBezTo>
                  <a:cubicBezTo>
                    <a:pt x="5184" y="173"/>
                    <a:pt x="4550" y="1"/>
                    <a:pt x="3923" y="1"/>
                  </a:cubicBezTo>
                  <a:close/>
                  <a:moveTo>
                    <a:pt x="810" y="1993"/>
                  </a:moveTo>
                  <a:cubicBezTo>
                    <a:pt x="1" y="3553"/>
                    <a:pt x="525" y="5481"/>
                    <a:pt x="2013" y="6434"/>
                  </a:cubicBezTo>
                  <a:cubicBezTo>
                    <a:pt x="2577" y="6788"/>
                    <a:pt x="3207" y="6958"/>
                    <a:pt x="3830" y="6958"/>
                  </a:cubicBezTo>
                  <a:cubicBezTo>
                    <a:pt x="4864" y="6958"/>
                    <a:pt x="5881" y="6489"/>
                    <a:pt x="6549" y="5612"/>
                  </a:cubicBezTo>
                  <a:lnTo>
                    <a:pt x="810" y="1993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2" name="Google Shape;2742;p14"/>
            <p:cNvSpPr/>
            <p:nvPr/>
          </p:nvSpPr>
          <p:spPr>
            <a:xfrm>
              <a:off x="3633018" y="226472"/>
              <a:ext cx="195885" cy="181918"/>
            </a:xfrm>
            <a:custGeom>
              <a:rect b="b" l="l" r="r" t="t"/>
              <a:pathLst>
                <a:path extrusionOk="0" h="5640" w="6073">
                  <a:moveTo>
                    <a:pt x="3596" y="0"/>
                  </a:moveTo>
                  <a:lnTo>
                    <a:pt x="1203" y="1631"/>
                  </a:lnTo>
                  <a:cubicBezTo>
                    <a:pt x="250" y="2286"/>
                    <a:pt x="0" y="3596"/>
                    <a:pt x="655" y="4560"/>
                  </a:cubicBezTo>
                  <a:lnTo>
                    <a:pt x="762" y="4715"/>
                  </a:lnTo>
                  <a:cubicBezTo>
                    <a:pt x="1170" y="5316"/>
                    <a:pt x="1833" y="5640"/>
                    <a:pt x="2507" y="5640"/>
                  </a:cubicBezTo>
                  <a:cubicBezTo>
                    <a:pt x="2915" y="5640"/>
                    <a:pt x="3328" y="5521"/>
                    <a:pt x="3691" y="5275"/>
                  </a:cubicBezTo>
                  <a:lnTo>
                    <a:pt x="6072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3" name="Google Shape;2743;p14"/>
            <p:cNvSpPr/>
            <p:nvPr/>
          </p:nvSpPr>
          <p:spPr>
            <a:xfrm>
              <a:off x="3765490" y="151317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578" y="1"/>
                  </a:moveTo>
                  <a:cubicBezTo>
                    <a:pt x="3170" y="1"/>
                    <a:pt x="2757" y="119"/>
                    <a:pt x="2394" y="366"/>
                  </a:cubicBezTo>
                  <a:lnTo>
                    <a:pt x="1" y="1985"/>
                  </a:lnTo>
                  <a:lnTo>
                    <a:pt x="2477" y="5628"/>
                  </a:lnTo>
                  <a:lnTo>
                    <a:pt x="4871" y="4009"/>
                  </a:lnTo>
                  <a:cubicBezTo>
                    <a:pt x="5835" y="3354"/>
                    <a:pt x="6085" y="2044"/>
                    <a:pt x="5430" y="1080"/>
                  </a:cubicBezTo>
                  <a:lnTo>
                    <a:pt x="5323" y="925"/>
                  </a:lnTo>
                  <a:cubicBezTo>
                    <a:pt x="4915" y="324"/>
                    <a:pt x="4252" y="1"/>
                    <a:pt x="357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4" name="Google Shape;2744;p14"/>
            <p:cNvSpPr/>
            <p:nvPr/>
          </p:nvSpPr>
          <p:spPr>
            <a:xfrm>
              <a:off x="3575411" y="602242"/>
              <a:ext cx="345645" cy="344032"/>
            </a:xfrm>
            <a:custGeom>
              <a:rect b="b" l="l" r="r" t="t"/>
              <a:pathLst>
                <a:path extrusionOk="0" h="10666" w="10716">
                  <a:moveTo>
                    <a:pt x="4998" y="1"/>
                  </a:moveTo>
                  <a:cubicBezTo>
                    <a:pt x="4820" y="1"/>
                    <a:pt x="4665" y="136"/>
                    <a:pt x="4644" y="328"/>
                  </a:cubicBezTo>
                  <a:lnTo>
                    <a:pt x="4191" y="3805"/>
                  </a:lnTo>
                  <a:lnTo>
                    <a:pt x="703" y="3340"/>
                  </a:lnTo>
                  <a:cubicBezTo>
                    <a:pt x="688" y="3338"/>
                    <a:pt x="673" y="3338"/>
                    <a:pt x="659" y="3338"/>
                  </a:cubicBezTo>
                  <a:cubicBezTo>
                    <a:pt x="473" y="3338"/>
                    <a:pt x="308" y="3474"/>
                    <a:pt x="286" y="3662"/>
                  </a:cubicBezTo>
                  <a:lnTo>
                    <a:pt x="24" y="5638"/>
                  </a:lnTo>
                  <a:cubicBezTo>
                    <a:pt x="0" y="5840"/>
                    <a:pt x="143" y="6031"/>
                    <a:pt x="346" y="6055"/>
                  </a:cubicBezTo>
                  <a:lnTo>
                    <a:pt x="346" y="6043"/>
                  </a:lnTo>
                  <a:lnTo>
                    <a:pt x="3834" y="6507"/>
                  </a:lnTo>
                  <a:lnTo>
                    <a:pt x="3370" y="9984"/>
                  </a:lnTo>
                  <a:cubicBezTo>
                    <a:pt x="3334" y="10186"/>
                    <a:pt x="3477" y="10377"/>
                    <a:pt x="3691" y="10401"/>
                  </a:cubicBezTo>
                  <a:lnTo>
                    <a:pt x="5656" y="10663"/>
                  </a:lnTo>
                  <a:cubicBezTo>
                    <a:pt x="5671" y="10664"/>
                    <a:pt x="5685" y="10665"/>
                    <a:pt x="5700" y="10665"/>
                  </a:cubicBezTo>
                  <a:cubicBezTo>
                    <a:pt x="5885" y="10665"/>
                    <a:pt x="6050" y="10529"/>
                    <a:pt x="6072" y="10341"/>
                  </a:cubicBezTo>
                  <a:lnTo>
                    <a:pt x="6537" y="6864"/>
                  </a:lnTo>
                  <a:lnTo>
                    <a:pt x="10013" y="7329"/>
                  </a:lnTo>
                  <a:cubicBezTo>
                    <a:pt x="10028" y="7331"/>
                    <a:pt x="10043" y="7331"/>
                    <a:pt x="10058" y="7331"/>
                  </a:cubicBezTo>
                  <a:cubicBezTo>
                    <a:pt x="10243" y="7331"/>
                    <a:pt x="10408" y="7195"/>
                    <a:pt x="10430" y="7007"/>
                  </a:cubicBezTo>
                  <a:lnTo>
                    <a:pt x="10692" y="5031"/>
                  </a:lnTo>
                  <a:cubicBezTo>
                    <a:pt x="10716" y="4828"/>
                    <a:pt x="10573" y="4638"/>
                    <a:pt x="10371" y="4614"/>
                  </a:cubicBezTo>
                  <a:lnTo>
                    <a:pt x="6894" y="4150"/>
                  </a:lnTo>
                  <a:lnTo>
                    <a:pt x="7358" y="673"/>
                  </a:lnTo>
                  <a:cubicBezTo>
                    <a:pt x="7382" y="471"/>
                    <a:pt x="7239" y="280"/>
                    <a:pt x="7037" y="256"/>
                  </a:cubicBezTo>
                  <a:lnTo>
                    <a:pt x="5060" y="6"/>
                  </a:lnTo>
                  <a:cubicBezTo>
                    <a:pt x="5040" y="3"/>
                    <a:pt x="5019" y="1"/>
                    <a:pt x="499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5" name="Google Shape;2745;p14"/>
            <p:cNvSpPr/>
            <p:nvPr/>
          </p:nvSpPr>
          <p:spPr>
            <a:xfrm>
              <a:off x="3133001" y="4197223"/>
              <a:ext cx="349870" cy="436120"/>
            </a:xfrm>
            <a:custGeom>
              <a:rect b="b" l="l" r="r" t="t"/>
              <a:pathLst>
                <a:path extrusionOk="0" h="13521" w="10847">
                  <a:moveTo>
                    <a:pt x="4152" y="435"/>
                  </a:moveTo>
                  <a:cubicBezTo>
                    <a:pt x="4440" y="435"/>
                    <a:pt x="4723" y="608"/>
                    <a:pt x="4775" y="994"/>
                  </a:cubicBezTo>
                  <a:cubicBezTo>
                    <a:pt x="4810" y="1184"/>
                    <a:pt x="4751" y="1387"/>
                    <a:pt x="4620" y="1542"/>
                  </a:cubicBezTo>
                  <a:lnTo>
                    <a:pt x="3834" y="1684"/>
                  </a:lnTo>
                  <a:cubicBezTo>
                    <a:pt x="3667" y="1589"/>
                    <a:pt x="3536" y="1434"/>
                    <a:pt x="3501" y="1244"/>
                  </a:cubicBezTo>
                  <a:lnTo>
                    <a:pt x="3501" y="1232"/>
                  </a:lnTo>
                  <a:cubicBezTo>
                    <a:pt x="3386" y="732"/>
                    <a:pt x="3773" y="435"/>
                    <a:pt x="4152" y="435"/>
                  </a:cubicBezTo>
                  <a:close/>
                  <a:moveTo>
                    <a:pt x="7868" y="2746"/>
                  </a:moveTo>
                  <a:cubicBezTo>
                    <a:pt x="8125" y="2746"/>
                    <a:pt x="8352" y="2934"/>
                    <a:pt x="8394" y="3196"/>
                  </a:cubicBezTo>
                  <a:lnTo>
                    <a:pt x="9775" y="10757"/>
                  </a:lnTo>
                  <a:cubicBezTo>
                    <a:pt x="9835" y="11055"/>
                    <a:pt x="9632" y="11340"/>
                    <a:pt x="9335" y="11400"/>
                  </a:cubicBezTo>
                  <a:lnTo>
                    <a:pt x="3072" y="12543"/>
                  </a:lnTo>
                  <a:cubicBezTo>
                    <a:pt x="3041" y="12548"/>
                    <a:pt x="3011" y="12550"/>
                    <a:pt x="2981" y="12550"/>
                  </a:cubicBezTo>
                  <a:cubicBezTo>
                    <a:pt x="2718" y="12550"/>
                    <a:pt x="2484" y="12369"/>
                    <a:pt x="2441" y="12102"/>
                  </a:cubicBezTo>
                  <a:lnTo>
                    <a:pt x="1060" y="4530"/>
                  </a:lnTo>
                  <a:cubicBezTo>
                    <a:pt x="1000" y="4232"/>
                    <a:pt x="1203" y="3947"/>
                    <a:pt x="1500" y="3899"/>
                  </a:cubicBezTo>
                  <a:lnTo>
                    <a:pt x="2251" y="3768"/>
                  </a:lnTo>
                  <a:cubicBezTo>
                    <a:pt x="2282" y="3968"/>
                    <a:pt x="2463" y="4121"/>
                    <a:pt x="2669" y="4121"/>
                  </a:cubicBezTo>
                  <a:cubicBezTo>
                    <a:pt x="2696" y="4121"/>
                    <a:pt x="2723" y="4119"/>
                    <a:pt x="2751" y="4113"/>
                  </a:cubicBezTo>
                  <a:lnTo>
                    <a:pt x="6668" y="3399"/>
                  </a:lnTo>
                  <a:cubicBezTo>
                    <a:pt x="6906" y="3351"/>
                    <a:pt x="7061" y="3125"/>
                    <a:pt x="7013" y="2887"/>
                  </a:cubicBezTo>
                  <a:lnTo>
                    <a:pt x="7763" y="2756"/>
                  </a:lnTo>
                  <a:cubicBezTo>
                    <a:pt x="7798" y="2749"/>
                    <a:pt x="7833" y="2746"/>
                    <a:pt x="7868" y="2746"/>
                  </a:cubicBezTo>
                  <a:close/>
                  <a:moveTo>
                    <a:pt x="4133" y="0"/>
                  </a:moveTo>
                  <a:cubicBezTo>
                    <a:pt x="4070" y="0"/>
                    <a:pt x="4006" y="6"/>
                    <a:pt x="3941" y="18"/>
                  </a:cubicBezTo>
                  <a:cubicBezTo>
                    <a:pt x="3346" y="125"/>
                    <a:pt x="2953" y="708"/>
                    <a:pt x="3072" y="1303"/>
                  </a:cubicBezTo>
                  <a:cubicBezTo>
                    <a:pt x="3096" y="1482"/>
                    <a:pt x="3179" y="1637"/>
                    <a:pt x="3286" y="1780"/>
                  </a:cubicBezTo>
                  <a:lnTo>
                    <a:pt x="2513" y="1923"/>
                  </a:lnTo>
                  <a:cubicBezTo>
                    <a:pt x="2191" y="1982"/>
                    <a:pt x="1977" y="2292"/>
                    <a:pt x="2036" y="2601"/>
                  </a:cubicBezTo>
                  <a:lnTo>
                    <a:pt x="2084" y="2887"/>
                  </a:lnTo>
                  <a:lnTo>
                    <a:pt x="798" y="3125"/>
                  </a:lnTo>
                  <a:cubicBezTo>
                    <a:pt x="322" y="3208"/>
                    <a:pt x="0" y="3673"/>
                    <a:pt x="84" y="4161"/>
                  </a:cubicBezTo>
                  <a:lnTo>
                    <a:pt x="1655" y="12793"/>
                  </a:lnTo>
                  <a:cubicBezTo>
                    <a:pt x="1740" y="13218"/>
                    <a:pt x="2120" y="13520"/>
                    <a:pt x="2548" y="13520"/>
                  </a:cubicBezTo>
                  <a:cubicBezTo>
                    <a:pt x="2599" y="13520"/>
                    <a:pt x="2651" y="13516"/>
                    <a:pt x="2703" y="13507"/>
                  </a:cubicBezTo>
                  <a:lnTo>
                    <a:pt x="10037" y="12162"/>
                  </a:lnTo>
                  <a:cubicBezTo>
                    <a:pt x="10525" y="12079"/>
                    <a:pt x="10847" y="11602"/>
                    <a:pt x="10752" y="11126"/>
                  </a:cubicBezTo>
                  <a:lnTo>
                    <a:pt x="9180" y="2494"/>
                  </a:lnTo>
                  <a:cubicBezTo>
                    <a:pt x="9107" y="2064"/>
                    <a:pt x="8737" y="1763"/>
                    <a:pt x="8316" y="1763"/>
                  </a:cubicBezTo>
                  <a:cubicBezTo>
                    <a:pt x="8260" y="1763"/>
                    <a:pt x="8202" y="1768"/>
                    <a:pt x="8144" y="1780"/>
                  </a:cubicBezTo>
                  <a:lnTo>
                    <a:pt x="6858" y="2018"/>
                  </a:lnTo>
                  <a:lnTo>
                    <a:pt x="6799" y="1732"/>
                  </a:lnTo>
                  <a:cubicBezTo>
                    <a:pt x="6745" y="1451"/>
                    <a:pt x="6495" y="1249"/>
                    <a:pt x="6210" y="1249"/>
                  </a:cubicBezTo>
                  <a:cubicBezTo>
                    <a:pt x="6180" y="1249"/>
                    <a:pt x="6150" y="1251"/>
                    <a:pt x="6120" y="1256"/>
                  </a:cubicBezTo>
                  <a:lnTo>
                    <a:pt x="5180" y="1434"/>
                  </a:lnTo>
                  <a:cubicBezTo>
                    <a:pt x="5227" y="1268"/>
                    <a:pt x="5239" y="1089"/>
                    <a:pt x="5203" y="910"/>
                  </a:cubicBezTo>
                  <a:cubicBezTo>
                    <a:pt x="5118" y="380"/>
                    <a:pt x="4655" y="0"/>
                    <a:pt x="413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6" name="Google Shape;2746;p14"/>
            <p:cNvSpPr/>
            <p:nvPr/>
          </p:nvSpPr>
          <p:spPr>
            <a:xfrm>
              <a:off x="3194834" y="4354466"/>
              <a:ext cx="60123" cy="49866"/>
            </a:xfrm>
            <a:custGeom>
              <a:rect b="b" l="l" r="r" t="t"/>
              <a:pathLst>
                <a:path extrusionOk="0" h="1546" w="1864">
                  <a:moveTo>
                    <a:pt x="1011" y="1"/>
                  </a:moveTo>
                  <a:cubicBezTo>
                    <a:pt x="968" y="1"/>
                    <a:pt x="924" y="5"/>
                    <a:pt x="881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69" y="1"/>
                    <a:pt x="101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7" name="Google Shape;2747;p14"/>
            <p:cNvSpPr/>
            <p:nvPr/>
          </p:nvSpPr>
          <p:spPr>
            <a:xfrm>
              <a:off x="3263118" y="4339823"/>
              <a:ext cx="124343" cy="43383"/>
            </a:xfrm>
            <a:custGeom>
              <a:rect b="b" l="l" r="r" t="t"/>
              <a:pathLst>
                <a:path extrusionOk="0" h="1345" w="3855">
                  <a:moveTo>
                    <a:pt x="3260" y="1"/>
                  </a:moveTo>
                  <a:cubicBezTo>
                    <a:pt x="3224" y="1"/>
                    <a:pt x="3186" y="5"/>
                    <a:pt x="3146" y="14"/>
                  </a:cubicBezTo>
                  <a:lnTo>
                    <a:pt x="550" y="478"/>
                  </a:lnTo>
                  <a:cubicBezTo>
                    <a:pt x="1" y="579"/>
                    <a:pt x="117" y="1345"/>
                    <a:pt x="609" y="1345"/>
                  </a:cubicBezTo>
                  <a:cubicBezTo>
                    <a:pt x="639" y="1345"/>
                    <a:pt x="671" y="1342"/>
                    <a:pt x="705" y="1335"/>
                  </a:cubicBezTo>
                  <a:lnTo>
                    <a:pt x="3289" y="871"/>
                  </a:lnTo>
                  <a:cubicBezTo>
                    <a:pt x="3855" y="793"/>
                    <a:pt x="3758" y="1"/>
                    <a:pt x="3260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8" name="Google Shape;2748;p14"/>
            <p:cNvSpPr/>
            <p:nvPr/>
          </p:nvSpPr>
          <p:spPr>
            <a:xfrm>
              <a:off x="3207510" y="4423976"/>
              <a:ext cx="60123" cy="49866"/>
            </a:xfrm>
            <a:custGeom>
              <a:rect b="b" l="l" r="r" t="t"/>
              <a:pathLst>
                <a:path extrusionOk="0" h="1546" w="1864">
                  <a:moveTo>
                    <a:pt x="1014" y="1"/>
                  </a:moveTo>
                  <a:cubicBezTo>
                    <a:pt x="970" y="1"/>
                    <a:pt x="926" y="5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0" y="1546"/>
                    <a:pt x="1007" y="1546"/>
                  </a:cubicBezTo>
                  <a:cubicBezTo>
                    <a:pt x="1454" y="1546"/>
                    <a:pt x="1864" y="1142"/>
                    <a:pt x="1774" y="631"/>
                  </a:cubicBezTo>
                  <a:cubicBezTo>
                    <a:pt x="1700" y="259"/>
                    <a:pt x="1378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9" name="Google Shape;2749;p14"/>
            <p:cNvSpPr/>
            <p:nvPr/>
          </p:nvSpPr>
          <p:spPr>
            <a:xfrm>
              <a:off x="3277020" y="4409300"/>
              <a:ext cx="121247" cy="43544"/>
            </a:xfrm>
            <a:custGeom>
              <a:rect b="b" l="l" r="r" t="t"/>
              <a:pathLst>
                <a:path extrusionOk="0" h="1350" w="3759">
                  <a:moveTo>
                    <a:pt x="3154" y="1"/>
                  </a:moveTo>
                  <a:cubicBezTo>
                    <a:pt x="3139" y="1"/>
                    <a:pt x="3123" y="1"/>
                    <a:pt x="3108" y="3"/>
                  </a:cubicBezTo>
                  <a:lnTo>
                    <a:pt x="512" y="467"/>
                  </a:lnTo>
                  <a:cubicBezTo>
                    <a:pt x="0" y="618"/>
                    <a:pt x="125" y="1349"/>
                    <a:pt x="631" y="1349"/>
                  </a:cubicBezTo>
                  <a:cubicBezTo>
                    <a:pt x="643" y="1349"/>
                    <a:pt x="655" y="1349"/>
                    <a:pt x="667" y="1348"/>
                  </a:cubicBezTo>
                  <a:lnTo>
                    <a:pt x="3262" y="872"/>
                  </a:lnTo>
                  <a:cubicBezTo>
                    <a:pt x="3759" y="722"/>
                    <a:pt x="3640" y="1"/>
                    <a:pt x="315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0" name="Google Shape;2750;p14"/>
            <p:cNvSpPr/>
            <p:nvPr/>
          </p:nvSpPr>
          <p:spPr>
            <a:xfrm>
              <a:off x="3221315" y="4498130"/>
              <a:ext cx="59769" cy="50221"/>
            </a:xfrm>
            <a:custGeom>
              <a:rect b="b" l="l" r="r" t="t"/>
              <a:pathLst>
                <a:path extrusionOk="0" h="1557" w="1853">
                  <a:moveTo>
                    <a:pt x="998" y="0"/>
                  </a:moveTo>
                  <a:cubicBezTo>
                    <a:pt x="956" y="0"/>
                    <a:pt x="913" y="4"/>
                    <a:pt x="870" y="11"/>
                  </a:cubicBezTo>
                  <a:cubicBezTo>
                    <a:pt x="191" y="130"/>
                    <a:pt x="1" y="1011"/>
                    <a:pt x="560" y="1416"/>
                  </a:cubicBezTo>
                  <a:cubicBezTo>
                    <a:pt x="701" y="1513"/>
                    <a:pt x="853" y="1556"/>
                    <a:pt x="1000" y="1556"/>
                  </a:cubicBezTo>
                  <a:cubicBezTo>
                    <a:pt x="1449" y="1556"/>
                    <a:pt x="1853" y="1153"/>
                    <a:pt x="1763" y="642"/>
                  </a:cubicBezTo>
                  <a:cubicBezTo>
                    <a:pt x="1699" y="268"/>
                    <a:pt x="1367" y="0"/>
                    <a:pt x="99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1" name="Google Shape;2751;p14"/>
            <p:cNvSpPr/>
            <p:nvPr/>
          </p:nvSpPr>
          <p:spPr>
            <a:xfrm>
              <a:off x="3290406" y="4483390"/>
              <a:ext cx="122343" cy="43673"/>
            </a:xfrm>
            <a:custGeom>
              <a:rect b="b" l="l" r="r" t="t"/>
              <a:pathLst>
                <a:path extrusionOk="0" h="1354" w="3793">
                  <a:moveTo>
                    <a:pt x="3168" y="1"/>
                  </a:moveTo>
                  <a:cubicBezTo>
                    <a:pt x="3149" y="1"/>
                    <a:pt x="3129" y="2"/>
                    <a:pt x="3109" y="4"/>
                  </a:cubicBezTo>
                  <a:lnTo>
                    <a:pt x="514" y="480"/>
                  </a:lnTo>
                  <a:cubicBezTo>
                    <a:pt x="1" y="605"/>
                    <a:pt x="110" y="1354"/>
                    <a:pt x="602" y="1354"/>
                  </a:cubicBezTo>
                  <a:cubicBezTo>
                    <a:pt x="623" y="1354"/>
                    <a:pt x="646" y="1352"/>
                    <a:pt x="669" y="1349"/>
                  </a:cubicBezTo>
                  <a:lnTo>
                    <a:pt x="3276" y="885"/>
                  </a:lnTo>
                  <a:cubicBezTo>
                    <a:pt x="3793" y="747"/>
                    <a:pt x="3678" y="1"/>
                    <a:pt x="316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2" name="Google Shape;2752;p14"/>
            <p:cNvSpPr/>
            <p:nvPr/>
          </p:nvSpPr>
          <p:spPr>
            <a:xfrm>
              <a:off x="3163708" y="4806940"/>
              <a:ext cx="250428" cy="224527"/>
            </a:xfrm>
            <a:custGeom>
              <a:rect b="b" l="l" r="r" t="t"/>
              <a:pathLst>
                <a:path extrusionOk="0" h="6961" w="7764">
                  <a:moveTo>
                    <a:pt x="3925" y="1"/>
                  </a:moveTo>
                  <a:cubicBezTo>
                    <a:pt x="2894" y="1"/>
                    <a:pt x="1882" y="469"/>
                    <a:pt x="1215" y="1343"/>
                  </a:cubicBezTo>
                  <a:lnTo>
                    <a:pt x="6954" y="4975"/>
                  </a:lnTo>
                  <a:cubicBezTo>
                    <a:pt x="7764" y="3403"/>
                    <a:pt x="7240" y="1474"/>
                    <a:pt x="5752" y="534"/>
                  </a:cubicBezTo>
                  <a:cubicBezTo>
                    <a:pt x="5185" y="174"/>
                    <a:pt x="4551" y="1"/>
                    <a:pt x="3925" y="1"/>
                  </a:cubicBezTo>
                  <a:close/>
                  <a:moveTo>
                    <a:pt x="810" y="1986"/>
                  </a:moveTo>
                  <a:lnTo>
                    <a:pt x="810" y="1986"/>
                  </a:lnTo>
                  <a:cubicBezTo>
                    <a:pt x="1" y="3558"/>
                    <a:pt x="525" y="5487"/>
                    <a:pt x="2013" y="6427"/>
                  </a:cubicBezTo>
                  <a:cubicBezTo>
                    <a:pt x="2580" y="6787"/>
                    <a:pt x="3213" y="6960"/>
                    <a:pt x="3839" y="6960"/>
                  </a:cubicBezTo>
                  <a:cubicBezTo>
                    <a:pt x="4870" y="6960"/>
                    <a:pt x="5883" y="6492"/>
                    <a:pt x="6549" y="5618"/>
                  </a:cubicBezTo>
                  <a:lnTo>
                    <a:pt x="810" y="1986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3" name="Google Shape;2753;p14"/>
            <p:cNvSpPr/>
            <p:nvPr/>
          </p:nvSpPr>
          <p:spPr>
            <a:xfrm>
              <a:off x="3633018" y="4325276"/>
              <a:ext cx="195885" cy="181918"/>
            </a:xfrm>
            <a:custGeom>
              <a:rect b="b" l="l" r="r" t="t"/>
              <a:pathLst>
                <a:path extrusionOk="0" h="5640" w="6073">
                  <a:moveTo>
                    <a:pt x="3596" y="0"/>
                  </a:moveTo>
                  <a:lnTo>
                    <a:pt x="1203" y="1632"/>
                  </a:lnTo>
                  <a:cubicBezTo>
                    <a:pt x="250" y="2286"/>
                    <a:pt x="0" y="3596"/>
                    <a:pt x="655" y="4560"/>
                  </a:cubicBezTo>
                  <a:lnTo>
                    <a:pt x="762" y="4715"/>
                  </a:lnTo>
                  <a:cubicBezTo>
                    <a:pt x="1170" y="5316"/>
                    <a:pt x="1833" y="5640"/>
                    <a:pt x="2507" y="5640"/>
                  </a:cubicBezTo>
                  <a:cubicBezTo>
                    <a:pt x="2915" y="5640"/>
                    <a:pt x="3328" y="5522"/>
                    <a:pt x="3691" y="5275"/>
                  </a:cubicBezTo>
                  <a:lnTo>
                    <a:pt x="6072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4" name="Google Shape;2754;p14"/>
            <p:cNvSpPr/>
            <p:nvPr/>
          </p:nvSpPr>
          <p:spPr>
            <a:xfrm>
              <a:off x="3765490" y="4249734"/>
              <a:ext cx="196272" cy="181950"/>
            </a:xfrm>
            <a:custGeom>
              <a:rect b="b" l="l" r="r" t="t"/>
              <a:pathLst>
                <a:path extrusionOk="0" h="5641" w="6085">
                  <a:moveTo>
                    <a:pt x="3578" y="1"/>
                  </a:moveTo>
                  <a:cubicBezTo>
                    <a:pt x="3170" y="1"/>
                    <a:pt x="2757" y="119"/>
                    <a:pt x="2394" y="366"/>
                  </a:cubicBezTo>
                  <a:lnTo>
                    <a:pt x="1" y="1997"/>
                  </a:lnTo>
                  <a:lnTo>
                    <a:pt x="2477" y="5640"/>
                  </a:lnTo>
                  <a:lnTo>
                    <a:pt x="4871" y="4009"/>
                  </a:lnTo>
                  <a:cubicBezTo>
                    <a:pt x="5835" y="3354"/>
                    <a:pt x="6085" y="2045"/>
                    <a:pt x="5430" y="1092"/>
                  </a:cubicBezTo>
                  <a:lnTo>
                    <a:pt x="5323" y="926"/>
                  </a:lnTo>
                  <a:cubicBezTo>
                    <a:pt x="4915" y="325"/>
                    <a:pt x="4252" y="1"/>
                    <a:pt x="357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5" name="Google Shape;2755;p14"/>
            <p:cNvSpPr/>
            <p:nvPr/>
          </p:nvSpPr>
          <p:spPr>
            <a:xfrm>
              <a:off x="3575411" y="4700692"/>
              <a:ext cx="345645" cy="344387"/>
            </a:xfrm>
            <a:custGeom>
              <a:rect b="b" l="l" r="r" t="t"/>
              <a:pathLst>
                <a:path extrusionOk="0" h="10677" w="10716">
                  <a:moveTo>
                    <a:pt x="4998" y="0"/>
                  </a:moveTo>
                  <a:cubicBezTo>
                    <a:pt x="4820" y="0"/>
                    <a:pt x="4665" y="135"/>
                    <a:pt x="4644" y="327"/>
                  </a:cubicBezTo>
                  <a:lnTo>
                    <a:pt x="4179" y="3804"/>
                  </a:lnTo>
                  <a:lnTo>
                    <a:pt x="703" y="3339"/>
                  </a:lnTo>
                  <a:cubicBezTo>
                    <a:pt x="688" y="3338"/>
                    <a:pt x="673" y="3337"/>
                    <a:pt x="659" y="3337"/>
                  </a:cubicBezTo>
                  <a:cubicBezTo>
                    <a:pt x="473" y="3337"/>
                    <a:pt x="308" y="3473"/>
                    <a:pt x="286" y="3661"/>
                  </a:cubicBezTo>
                  <a:lnTo>
                    <a:pt x="24" y="5637"/>
                  </a:lnTo>
                  <a:cubicBezTo>
                    <a:pt x="0" y="5840"/>
                    <a:pt x="143" y="6030"/>
                    <a:pt x="346" y="6054"/>
                  </a:cubicBezTo>
                  <a:lnTo>
                    <a:pt x="3834" y="6518"/>
                  </a:lnTo>
                  <a:lnTo>
                    <a:pt x="3370" y="9995"/>
                  </a:lnTo>
                  <a:cubicBezTo>
                    <a:pt x="3334" y="10197"/>
                    <a:pt x="3477" y="10388"/>
                    <a:pt x="3691" y="10412"/>
                  </a:cubicBezTo>
                  <a:lnTo>
                    <a:pt x="5656" y="10674"/>
                  </a:lnTo>
                  <a:cubicBezTo>
                    <a:pt x="5671" y="10675"/>
                    <a:pt x="5685" y="10676"/>
                    <a:pt x="5700" y="10676"/>
                  </a:cubicBezTo>
                  <a:cubicBezTo>
                    <a:pt x="5885" y="10676"/>
                    <a:pt x="6050" y="10540"/>
                    <a:pt x="6072" y="10352"/>
                  </a:cubicBezTo>
                  <a:lnTo>
                    <a:pt x="6537" y="6876"/>
                  </a:lnTo>
                  <a:lnTo>
                    <a:pt x="10013" y="7328"/>
                  </a:lnTo>
                  <a:cubicBezTo>
                    <a:pt x="10033" y="7331"/>
                    <a:pt x="10053" y="7333"/>
                    <a:pt x="10072" y="7333"/>
                  </a:cubicBezTo>
                  <a:cubicBezTo>
                    <a:pt x="10251" y="7333"/>
                    <a:pt x="10409" y="7189"/>
                    <a:pt x="10430" y="7007"/>
                  </a:cubicBezTo>
                  <a:lnTo>
                    <a:pt x="10692" y="5042"/>
                  </a:lnTo>
                  <a:cubicBezTo>
                    <a:pt x="10716" y="4828"/>
                    <a:pt x="10573" y="4649"/>
                    <a:pt x="10371" y="4613"/>
                  </a:cubicBezTo>
                  <a:lnTo>
                    <a:pt x="6894" y="4161"/>
                  </a:lnTo>
                  <a:lnTo>
                    <a:pt x="7358" y="684"/>
                  </a:lnTo>
                  <a:cubicBezTo>
                    <a:pt x="7382" y="470"/>
                    <a:pt x="7239" y="291"/>
                    <a:pt x="7037" y="256"/>
                  </a:cubicBezTo>
                  <a:lnTo>
                    <a:pt x="5060" y="6"/>
                  </a:lnTo>
                  <a:cubicBezTo>
                    <a:pt x="5040" y="2"/>
                    <a:pt x="5019" y="0"/>
                    <a:pt x="499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6" name="Google Shape;2756;p14"/>
            <p:cNvSpPr/>
            <p:nvPr/>
          </p:nvSpPr>
          <p:spPr>
            <a:xfrm>
              <a:off x="2108389" y="99161"/>
              <a:ext cx="349515" cy="435378"/>
            </a:xfrm>
            <a:custGeom>
              <a:rect b="b" l="l" r="r" t="t"/>
              <a:pathLst>
                <a:path extrusionOk="0" h="13498" w="10836">
                  <a:moveTo>
                    <a:pt x="4147" y="412"/>
                  </a:moveTo>
                  <a:cubicBezTo>
                    <a:pt x="4434" y="412"/>
                    <a:pt x="4718" y="584"/>
                    <a:pt x="4775" y="971"/>
                  </a:cubicBezTo>
                  <a:cubicBezTo>
                    <a:pt x="4799" y="1173"/>
                    <a:pt x="4751" y="1364"/>
                    <a:pt x="4620" y="1518"/>
                  </a:cubicBezTo>
                  <a:lnTo>
                    <a:pt x="3834" y="1661"/>
                  </a:lnTo>
                  <a:cubicBezTo>
                    <a:pt x="3656" y="1566"/>
                    <a:pt x="3537" y="1399"/>
                    <a:pt x="3501" y="1209"/>
                  </a:cubicBezTo>
                  <a:cubicBezTo>
                    <a:pt x="3386" y="709"/>
                    <a:pt x="3770" y="412"/>
                    <a:pt x="4147" y="412"/>
                  </a:cubicBezTo>
                  <a:close/>
                  <a:moveTo>
                    <a:pt x="7842" y="2726"/>
                  </a:moveTo>
                  <a:cubicBezTo>
                    <a:pt x="8105" y="2726"/>
                    <a:pt x="8340" y="2907"/>
                    <a:pt x="8382" y="3185"/>
                  </a:cubicBezTo>
                  <a:lnTo>
                    <a:pt x="9775" y="10746"/>
                  </a:lnTo>
                  <a:cubicBezTo>
                    <a:pt x="9823" y="11043"/>
                    <a:pt x="9633" y="11329"/>
                    <a:pt x="9323" y="11377"/>
                  </a:cubicBezTo>
                  <a:lnTo>
                    <a:pt x="3060" y="12520"/>
                  </a:lnTo>
                  <a:cubicBezTo>
                    <a:pt x="3025" y="12527"/>
                    <a:pt x="2990" y="12530"/>
                    <a:pt x="2956" y="12530"/>
                  </a:cubicBezTo>
                  <a:cubicBezTo>
                    <a:pt x="2699" y="12530"/>
                    <a:pt x="2471" y="12342"/>
                    <a:pt x="2429" y="12079"/>
                  </a:cubicBezTo>
                  <a:lnTo>
                    <a:pt x="1048" y="4507"/>
                  </a:lnTo>
                  <a:cubicBezTo>
                    <a:pt x="989" y="4209"/>
                    <a:pt x="1191" y="3935"/>
                    <a:pt x="1489" y="3876"/>
                  </a:cubicBezTo>
                  <a:lnTo>
                    <a:pt x="2239" y="3745"/>
                  </a:lnTo>
                  <a:cubicBezTo>
                    <a:pt x="2270" y="3954"/>
                    <a:pt x="2448" y="4099"/>
                    <a:pt x="2653" y="4099"/>
                  </a:cubicBezTo>
                  <a:cubicBezTo>
                    <a:pt x="2681" y="4099"/>
                    <a:pt x="2710" y="4096"/>
                    <a:pt x="2739" y="4090"/>
                  </a:cubicBezTo>
                  <a:lnTo>
                    <a:pt x="6656" y="3376"/>
                  </a:lnTo>
                  <a:cubicBezTo>
                    <a:pt x="6894" y="3340"/>
                    <a:pt x="7049" y="3114"/>
                    <a:pt x="7001" y="2876"/>
                  </a:cubicBezTo>
                  <a:lnTo>
                    <a:pt x="7751" y="2733"/>
                  </a:lnTo>
                  <a:cubicBezTo>
                    <a:pt x="7782" y="2728"/>
                    <a:pt x="7812" y="2726"/>
                    <a:pt x="7842" y="2726"/>
                  </a:cubicBezTo>
                  <a:close/>
                  <a:moveTo>
                    <a:pt x="4134" y="1"/>
                  </a:moveTo>
                  <a:cubicBezTo>
                    <a:pt x="4071" y="1"/>
                    <a:pt x="4006" y="6"/>
                    <a:pt x="3941" y="18"/>
                  </a:cubicBezTo>
                  <a:cubicBezTo>
                    <a:pt x="3346" y="125"/>
                    <a:pt x="2953" y="697"/>
                    <a:pt x="3072" y="1280"/>
                  </a:cubicBezTo>
                  <a:cubicBezTo>
                    <a:pt x="3096" y="1459"/>
                    <a:pt x="3167" y="1614"/>
                    <a:pt x="3275" y="1756"/>
                  </a:cubicBezTo>
                  <a:lnTo>
                    <a:pt x="2501" y="1899"/>
                  </a:lnTo>
                  <a:cubicBezTo>
                    <a:pt x="2191" y="1959"/>
                    <a:pt x="1977" y="2268"/>
                    <a:pt x="2036" y="2578"/>
                  </a:cubicBezTo>
                  <a:lnTo>
                    <a:pt x="2084" y="2864"/>
                  </a:lnTo>
                  <a:lnTo>
                    <a:pt x="798" y="3102"/>
                  </a:lnTo>
                  <a:cubicBezTo>
                    <a:pt x="310" y="3185"/>
                    <a:pt x="0" y="3650"/>
                    <a:pt x="84" y="4126"/>
                  </a:cubicBezTo>
                  <a:lnTo>
                    <a:pt x="1655" y="12758"/>
                  </a:lnTo>
                  <a:cubicBezTo>
                    <a:pt x="1741" y="13194"/>
                    <a:pt x="2111" y="13497"/>
                    <a:pt x="2537" y="13497"/>
                  </a:cubicBezTo>
                  <a:cubicBezTo>
                    <a:pt x="2588" y="13497"/>
                    <a:pt x="2639" y="13493"/>
                    <a:pt x="2691" y="13484"/>
                  </a:cubicBezTo>
                  <a:lnTo>
                    <a:pt x="10025" y="12139"/>
                  </a:lnTo>
                  <a:cubicBezTo>
                    <a:pt x="10514" y="12055"/>
                    <a:pt x="10835" y="11579"/>
                    <a:pt x="10752" y="11103"/>
                  </a:cubicBezTo>
                  <a:lnTo>
                    <a:pt x="9168" y="2483"/>
                  </a:lnTo>
                  <a:cubicBezTo>
                    <a:pt x="9094" y="2046"/>
                    <a:pt x="8715" y="1743"/>
                    <a:pt x="8287" y="1743"/>
                  </a:cubicBezTo>
                  <a:cubicBezTo>
                    <a:pt x="8236" y="1743"/>
                    <a:pt x="8184" y="1748"/>
                    <a:pt x="8132" y="1756"/>
                  </a:cubicBezTo>
                  <a:lnTo>
                    <a:pt x="6847" y="1995"/>
                  </a:lnTo>
                  <a:lnTo>
                    <a:pt x="6799" y="1721"/>
                  </a:lnTo>
                  <a:cubicBezTo>
                    <a:pt x="6746" y="1435"/>
                    <a:pt x="6506" y="1235"/>
                    <a:pt x="6228" y="1235"/>
                  </a:cubicBezTo>
                  <a:cubicBezTo>
                    <a:pt x="6192" y="1235"/>
                    <a:pt x="6156" y="1238"/>
                    <a:pt x="6120" y="1245"/>
                  </a:cubicBezTo>
                  <a:lnTo>
                    <a:pt x="5168" y="1411"/>
                  </a:lnTo>
                  <a:cubicBezTo>
                    <a:pt x="5227" y="1245"/>
                    <a:pt x="5239" y="1066"/>
                    <a:pt x="5203" y="899"/>
                  </a:cubicBezTo>
                  <a:cubicBezTo>
                    <a:pt x="5108" y="370"/>
                    <a:pt x="4646" y="1"/>
                    <a:pt x="413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7" name="Google Shape;2757;p14"/>
            <p:cNvSpPr/>
            <p:nvPr/>
          </p:nvSpPr>
          <p:spPr>
            <a:xfrm>
              <a:off x="2170222" y="255566"/>
              <a:ext cx="60059" cy="49898"/>
            </a:xfrm>
            <a:custGeom>
              <a:rect b="b" l="l" r="r" t="t"/>
              <a:pathLst>
                <a:path extrusionOk="0" h="1547" w="1862">
                  <a:moveTo>
                    <a:pt x="1015" y="1"/>
                  </a:moveTo>
                  <a:cubicBezTo>
                    <a:pt x="967" y="1"/>
                    <a:pt x="918" y="5"/>
                    <a:pt x="869" y="15"/>
                  </a:cubicBezTo>
                  <a:cubicBezTo>
                    <a:pt x="191" y="134"/>
                    <a:pt x="0" y="1015"/>
                    <a:pt x="572" y="1408"/>
                  </a:cubicBezTo>
                  <a:cubicBezTo>
                    <a:pt x="709" y="1504"/>
                    <a:pt x="857" y="1547"/>
                    <a:pt x="1002" y="1547"/>
                  </a:cubicBezTo>
                  <a:cubicBezTo>
                    <a:pt x="1450" y="1547"/>
                    <a:pt x="1861" y="1138"/>
                    <a:pt x="1762" y="634"/>
                  </a:cubicBezTo>
                  <a:cubicBezTo>
                    <a:pt x="1699" y="266"/>
                    <a:pt x="1377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8" name="Google Shape;2758;p14"/>
            <p:cNvSpPr/>
            <p:nvPr/>
          </p:nvSpPr>
          <p:spPr>
            <a:xfrm>
              <a:off x="2238409" y="241019"/>
              <a:ext cx="124117" cy="43706"/>
            </a:xfrm>
            <a:custGeom>
              <a:rect b="b" l="l" r="r" t="t"/>
              <a:pathLst>
                <a:path extrusionOk="0" h="1355" w="3848">
                  <a:moveTo>
                    <a:pt x="3261" y="1"/>
                  </a:moveTo>
                  <a:cubicBezTo>
                    <a:pt x="3225" y="1"/>
                    <a:pt x="3188" y="5"/>
                    <a:pt x="3149" y="14"/>
                  </a:cubicBezTo>
                  <a:lnTo>
                    <a:pt x="553" y="490"/>
                  </a:lnTo>
                  <a:cubicBezTo>
                    <a:pt x="1" y="580"/>
                    <a:pt x="121" y="1354"/>
                    <a:pt x="622" y="1354"/>
                  </a:cubicBezTo>
                  <a:cubicBezTo>
                    <a:pt x="649" y="1354"/>
                    <a:pt x="678" y="1352"/>
                    <a:pt x="708" y="1347"/>
                  </a:cubicBezTo>
                  <a:lnTo>
                    <a:pt x="3292" y="871"/>
                  </a:lnTo>
                  <a:cubicBezTo>
                    <a:pt x="3847" y="793"/>
                    <a:pt x="3750" y="1"/>
                    <a:pt x="326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9" name="Google Shape;2759;p14"/>
            <p:cNvSpPr/>
            <p:nvPr/>
          </p:nvSpPr>
          <p:spPr>
            <a:xfrm>
              <a:off x="2182898" y="325172"/>
              <a:ext cx="60123" cy="49866"/>
            </a:xfrm>
            <a:custGeom>
              <a:rect b="b" l="l" r="r" t="t"/>
              <a:pathLst>
                <a:path extrusionOk="0" h="1546" w="1864">
                  <a:moveTo>
                    <a:pt x="1014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8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0" name="Google Shape;2760;p14"/>
            <p:cNvSpPr/>
            <p:nvPr/>
          </p:nvSpPr>
          <p:spPr>
            <a:xfrm>
              <a:off x="2252408" y="310528"/>
              <a:ext cx="121376" cy="43512"/>
            </a:xfrm>
            <a:custGeom>
              <a:rect b="b" l="l" r="r" t="t"/>
              <a:pathLst>
                <a:path extrusionOk="0" h="1349" w="3763">
                  <a:moveTo>
                    <a:pt x="3132" y="0"/>
                  </a:moveTo>
                  <a:cubicBezTo>
                    <a:pt x="3120" y="0"/>
                    <a:pt x="3108" y="1"/>
                    <a:pt x="3096" y="2"/>
                  </a:cubicBezTo>
                  <a:lnTo>
                    <a:pt x="500" y="478"/>
                  </a:lnTo>
                  <a:cubicBezTo>
                    <a:pt x="0" y="618"/>
                    <a:pt x="125" y="1348"/>
                    <a:pt x="631" y="1348"/>
                  </a:cubicBezTo>
                  <a:cubicBezTo>
                    <a:pt x="643" y="1348"/>
                    <a:pt x="655" y="1348"/>
                    <a:pt x="667" y="1347"/>
                  </a:cubicBezTo>
                  <a:lnTo>
                    <a:pt x="3263" y="871"/>
                  </a:lnTo>
                  <a:cubicBezTo>
                    <a:pt x="3763" y="731"/>
                    <a:pt x="3638" y="0"/>
                    <a:pt x="313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1" name="Google Shape;2761;p14"/>
            <p:cNvSpPr/>
            <p:nvPr/>
          </p:nvSpPr>
          <p:spPr>
            <a:xfrm>
              <a:off x="2196316" y="399294"/>
              <a:ext cx="60156" cy="50189"/>
            </a:xfrm>
            <a:custGeom>
              <a:rect b="b" l="l" r="r" t="t"/>
              <a:pathLst>
                <a:path extrusionOk="0" h="1556" w="1865">
                  <a:moveTo>
                    <a:pt x="1014" y="1"/>
                  </a:moveTo>
                  <a:cubicBezTo>
                    <a:pt x="971" y="1"/>
                    <a:pt x="926" y="4"/>
                    <a:pt x="882" y="12"/>
                  </a:cubicBezTo>
                  <a:cubicBezTo>
                    <a:pt x="191" y="131"/>
                    <a:pt x="1" y="1012"/>
                    <a:pt x="572" y="1417"/>
                  </a:cubicBezTo>
                  <a:cubicBezTo>
                    <a:pt x="709" y="1513"/>
                    <a:pt x="858" y="1556"/>
                    <a:pt x="1003" y="1556"/>
                  </a:cubicBezTo>
                  <a:cubicBezTo>
                    <a:pt x="1452" y="1556"/>
                    <a:pt x="1865" y="1147"/>
                    <a:pt x="1775" y="643"/>
                  </a:cubicBezTo>
                  <a:cubicBezTo>
                    <a:pt x="1701" y="260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2" name="Google Shape;2762;p14"/>
            <p:cNvSpPr/>
            <p:nvPr/>
          </p:nvSpPr>
          <p:spPr>
            <a:xfrm>
              <a:off x="2265310" y="384586"/>
              <a:ext cx="122472" cy="44028"/>
            </a:xfrm>
            <a:custGeom>
              <a:rect b="b" l="l" r="r" t="t"/>
              <a:pathLst>
                <a:path extrusionOk="0" h="1365" w="3797">
                  <a:moveTo>
                    <a:pt x="3170" y="0"/>
                  </a:moveTo>
                  <a:cubicBezTo>
                    <a:pt x="3152" y="0"/>
                    <a:pt x="3132" y="1"/>
                    <a:pt x="3113" y="4"/>
                  </a:cubicBezTo>
                  <a:lnTo>
                    <a:pt x="3125" y="4"/>
                  </a:lnTo>
                  <a:lnTo>
                    <a:pt x="529" y="480"/>
                  </a:lnTo>
                  <a:cubicBezTo>
                    <a:pt x="1" y="606"/>
                    <a:pt x="115" y="1364"/>
                    <a:pt x="626" y="1364"/>
                  </a:cubicBezTo>
                  <a:cubicBezTo>
                    <a:pt x="645" y="1364"/>
                    <a:pt x="664" y="1363"/>
                    <a:pt x="684" y="1361"/>
                  </a:cubicBezTo>
                  <a:lnTo>
                    <a:pt x="3279" y="885"/>
                  </a:lnTo>
                  <a:cubicBezTo>
                    <a:pt x="3796" y="758"/>
                    <a:pt x="3681" y="0"/>
                    <a:pt x="317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3" name="Google Shape;2763;p14"/>
            <p:cNvSpPr/>
            <p:nvPr/>
          </p:nvSpPr>
          <p:spPr>
            <a:xfrm>
              <a:off x="2138741" y="708297"/>
              <a:ext cx="250783" cy="224721"/>
            </a:xfrm>
            <a:custGeom>
              <a:rect b="b" l="l" r="r" t="t"/>
              <a:pathLst>
                <a:path extrusionOk="0" h="6967" w="7775">
                  <a:moveTo>
                    <a:pt x="3934" y="1"/>
                  </a:moveTo>
                  <a:cubicBezTo>
                    <a:pt x="2904" y="1"/>
                    <a:pt x="1893" y="465"/>
                    <a:pt x="1226" y="1338"/>
                  </a:cubicBezTo>
                  <a:lnTo>
                    <a:pt x="6965" y="4969"/>
                  </a:lnTo>
                  <a:cubicBezTo>
                    <a:pt x="7775" y="3398"/>
                    <a:pt x="7251" y="1469"/>
                    <a:pt x="5763" y="528"/>
                  </a:cubicBezTo>
                  <a:cubicBezTo>
                    <a:pt x="5195" y="173"/>
                    <a:pt x="4561" y="1"/>
                    <a:pt x="3934" y="1"/>
                  </a:cubicBezTo>
                  <a:close/>
                  <a:moveTo>
                    <a:pt x="822" y="1993"/>
                  </a:moveTo>
                  <a:lnTo>
                    <a:pt x="822" y="1993"/>
                  </a:lnTo>
                  <a:cubicBezTo>
                    <a:pt x="0" y="3553"/>
                    <a:pt x="524" y="5493"/>
                    <a:pt x="2024" y="6434"/>
                  </a:cubicBezTo>
                  <a:cubicBezTo>
                    <a:pt x="2590" y="6793"/>
                    <a:pt x="3222" y="6966"/>
                    <a:pt x="3847" y="6966"/>
                  </a:cubicBezTo>
                  <a:cubicBezTo>
                    <a:pt x="4879" y="6966"/>
                    <a:pt x="5893" y="6495"/>
                    <a:pt x="6560" y="5612"/>
                  </a:cubicBezTo>
                  <a:lnTo>
                    <a:pt x="822" y="1993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4" name="Google Shape;2764;p14"/>
            <p:cNvSpPr/>
            <p:nvPr/>
          </p:nvSpPr>
          <p:spPr>
            <a:xfrm>
              <a:off x="2608019" y="226472"/>
              <a:ext cx="196272" cy="181918"/>
            </a:xfrm>
            <a:custGeom>
              <a:rect b="b" l="l" r="r" t="t"/>
              <a:pathLst>
                <a:path extrusionOk="0" h="5640" w="6085">
                  <a:moveTo>
                    <a:pt x="3608" y="0"/>
                  </a:moveTo>
                  <a:lnTo>
                    <a:pt x="1215" y="1631"/>
                  </a:lnTo>
                  <a:cubicBezTo>
                    <a:pt x="250" y="2286"/>
                    <a:pt x="0" y="3596"/>
                    <a:pt x="655" y="4560"/>
                  </a:cubicBezTo>
                  <a:lnTo>
                    <a:pt x="762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1"/>
                    <a:pt x="3691" y="5275"/>
                  </a:cubicBezTo>
                  <a:lnTo>
                    <a:pt x="6085" y="3644"/>
                  </a:lnTo>
                  <a:lnTo>
                    <a:pt x="3608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5" name="Google Shape;2765;p14"/>
            <p:cNvSpPr/>
            <p:nvPr/>
          </p:nvSpPr>
          <p:spPr>
            <a:xfrm>
              <a:off x="2740909" y="151317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571" y="1"/>
                  </a:moveTo>
                  <a:cubicBezTo>
                    <a:pt x="3163" y="1"/>
                    <a:pt x="2752" y="119"/>
                    <a:pt x="2393" y="366"/>
                  </a:cubicBezTo>
                  <a:lnTo>
                    <a:pt x="0" y="1985"/>
                  </a:lnTo>
                  <a:lnTo>
                    <a:pt x="2477" y="5628"/>
                  </a:lnTo>
                  <a:lnTo>
                    <a:pt x="4870" y="4009"/>
                  </a:lnTo>
                  <a:cubicBezTo>
                    <a:pt x="5834" y="3354"/>
                    <a:pt x="6084" y="2044"/>
                    <a:pt x="5429" y="1080"/>
                  </a:cubicBezTo>
                  <a:lnTo>
                    <a:pt x="5310" y="925"/>
                  </a:lnTo>
                  <a:cubicBezTo>
                    <a:pt x="4910" y="324"/>
                    <a:pt x="4245" y="1"/>
                    <a:pt x="357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6" name="Google Shape;2766;p14"/>
            <p:cNvSpPr/>
            <p:nvPr/>
          </p:nvSpPr>
          <p:spPr>
            <a:xfrm>
              <a:off x="2550799" y="602242"/>
              <a:ext cx="346032" cy="344032"/>
            </a:xfrm>
            <a:custGeom>
              <a:rect b="b" l="l" r="r" t="t"/>
              <a:pathLst>
                <a:path extrusionOk="0" h="10666" w="10728">
                  <a:moveTo>
                    <a:pt x="5007" y="1"/>
                  </a:moveTo>
                  <a:cubicBezTo>
                    <a:pt x="4823" y="1"/>
                    <a:pt x="4676" y="136"/>
                    <a:pt x="4644" y="328"/>
                  </a:cubicBezTo>
                  <a:lnTo>
                    <a:pt x="4191" y="3805"/>
                  </a:lnTo>
                  <a:lnTo>
                    <a:pt x="715" y="3340"/>
                  </a:lnTo>
                  <a:cubicBezTo>
                    <a:pt x="699" y="3338"/>
                    <a:pt x="684" y="3338"/>
                    <a:pt x="668" y="3338"/>
                  </a:cubicBezTo>
                  <a:cubicBezTo>
                    <a:pt x="475" y="3338"/>
                    <a:pt x="319" y="3474"/>
                    <a:pt x="286" y="3662"/>
                  </a:cubicBezTo>
                  <a:lnTo>
                    <a:pt x="36" y="5638"/>
                  </a:lnTo>
                  <a:cubicBezTo>
                    <a:pt x="0" y="5840"/>
                    <a:pt x="143" y="6031"/>
                    <a:pt x="346" y="6055"/>
                  </a:cubicBezTo>
                  <a:lnTo>
                    <a:pt x="346" y="6043"/>
                  </a:lnTo>
                  <a:lnTo>
                    <a:pt x="3822" y="6507"/>
                  </a:lnTo>
                  <a:lnTo>
                    <a:pt x="3370" y="9984"/>
                  </a:lnTo>
                  <a:cubicBezTo>
                    <a:pt x="3334" y="10186"/>
                    <a:pt x="3489" y="10377"/>
                    <a:pt x="3691" y="10401"/>
                  </a:cubicBezTo>
                  <a:lnTo>
                    <a:pt x="5668" y="10663"/>
                  </a:lnTo>
                  <a:cubicBezTo>
                    <a:pt x="5683" y="10664"/>
                    <a:pt x="5697" y="10665"/>
                    <a:pt x="5712" y="10665"/>
                  </a:cubicBezTo>
                  <a:cubicBezTo>
                    <a:pt x="5896" y="10665"/>
                    <a:pt x="6051" y="10529"/>
                    <a:pt x="6085" y="10341"/>
                  </a:cubicBezTo>
                  <a:lnTo>
                    <a:pt x="6537" y="6864"/>
                  </a:lnTo>
                  <a:lnTo>
                    <a:pt x="10025" y="7329"/>
                  </a:lnTo>
                  <a:cubicBezTo>
                    <a:pt x="10040" y="7331"/>
                    <a:pt x="10055" y="7331"/>
                    <a:pt x="10069" y="7331"/>
                  </a:cubicBezTo>
                  <a:cubicBezTo>
                    <a:pt x="10253" y="7331"/>
                    <a:pt x="10409" y="7195"/>
                    <a:pt x="10442" y="7007"/>
                  </a:cubicBezTo>
                  <a:lnTo>
                    <a:pt x="10704" y="5031"/>
                  </a:lnTo>
                  <a:cubicBezTo>
                    <a:pt x="10728" y="4828"/>
                    <a:pt x="10585" y="4638"/>
                    <a:pt x="10383" y="4614"/>
                  </a:cubicBezTo>
                  <a:lnTo>
                    <a:pt x="6894" y="4150"/>
                  </a:lnTo>
                  <a:lnTo>
                    <a:pt x="7358" y="673"/>
                  </a:lnTo>
                  <a:cubicBezTo>
                    <a:pt x="7382" y="471"/>
                    <a:pt x="7239" y="280"/>
                    <a:pt x="7037" y="256"/>
                  </a:cubicBezTo>
                  <a:lnTo>
                    <a:pt x="5072" y="6"/>
                  </a:lnTo>
                  <a:cubicBezTo>
                    <a:pt x="5050" y="3"/>
                    <a:pt x="5029" y="1"/>
                    <a:pt x="500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7" name="Google Shape;2767;p14"/>
            <p:cNvSpPr/>
            <p:nvPr/>
          </p:nvSpPr>
          <p:spPr>
            <a:xfrm>
              <a:off x="2108389" y="4197965"/>
              <a:ext cx="349515" cy="435378"/>
            </a:xfrm>
            <a:custGeom>
              <a:rect b="b" l="l" r="r" t="t"/>
              <a:pathLst>
                <a:path extrusionOk="0" h="13498" w="10836">
                  <a:moveTo>
                    <a:pt x="4147" y="412"/>
                  </a:moveTo>
                  <a:cubicBezTo>
                    <a:pt x="4434" y="412"/>
                    <a:pt x="4718" y="585"/>
                    <a:pt x="4775" y="971"/>
                  </a:cubicBezTo>
                  <a:cubicBezTo>
                    <a:pt x="4799" y="1161"/>
                    <a:pt x="4751" y="1364"/>
                    <a:pt x="4620" y="1519"/>
                  </a:cubicBezTo>
                  <a:lnTo>
                    <a:pt x="3834" y="1661"/>
                  </a:lnTo>
                  <a:cubicBezTo>
                    <a:pt x="3656" y="1566"/>
                    <a:pt x="3537" y="1411"/>
                    <a:pt x="3501" y="1221"/>
                  </a:cubicBezTo>
                  <a:lnTo>
                    <a:pt x="3501" y="1209"/>
                  </a:lnTo>
                  <a:cubicBezTo>
                    <a:pt x="3386" y="709"/>
                    <a:pt x="3770" y="412"/>
                    <a:pt x="4147" y="412"/>
                  </a:cubicBezTo>
                  <a:close/>
                  <a:moveTo>
                    <a:pt x="7856" y="2723"/>
                  </a:moveTo>
                  <a:cubicBezTo>
                    <a:pt x="8113" y="2723"/>
                    <a:pt x="8340" y="2911"/>
                    <a:pt x="8382" y="3173"/>
                  </a:cubicBezTo>
                  <a:lnTo>
                    <a:pt x="9775" y="10734"/>
                  </a:lnTo>
                  <a:cubicBezTo>
                    <a:pt x="9823" y="11043"/>
                    <a:pt x="9633" y="11329"/>
                    <a:pt x="9323" y="11377"/>
                  </a:cubicBezTo>
                  <a:lnTo>
                    <a:pt x="3060" y="12520"/>
                  </a:lnTo>
                  <a:cubicBezTo>
                    <a:pt x="3030" y="12525"/>
                    <a:pt x="2999" y="12527"/>
                    <a:pt x="2969" y="12527"/>
                  </a:cubicBezTo>
                  <a:cubicBezTo>
                    <a:pt x="2706" y="12527"/>
                    <a:pt x="2472" y="12346"/>
                    <a:pt x="2429" y="12079"/>
                  </a:cubicBezTo>
                  <a:lnTo>
                    <a:pt x="1048" y="4507"/>
                  </a:lnTo>
                  <a:cubicBezTo>
                    <a:pt x="989" y="4209"/>
                    <a:pt x="1191" y="3924"/>
                    <a:pt x="1489" y="3876"/>
                  </a:cubicBezTo>
                  <a:lnTo>
                    <a:pt x="2239" y="3745"/>
                  </a:lnTo>
                  <a:cubicBezTo>
                    <a:pt x="2270" y="3945"/>
                    <a:pt x="2451" y="4098"/>
                    <a:pt x="2657" y="4098"/>
                  </a:cubicBezTo>
                  <a:cubicBezTo>
                    <a:pt x="2684" y="4098"/>
                    <a:pt x="2711" y="4096"/>
                    <a:pt x="2739" y="4090"/>
                  </a:cubicBezTo>
                  <a:lnTo>
                    <a:pt x="6656" y="3376"/>
                  </a:lnTo>
                  <a:cubicBezTo>
                    <a:pt x="6894" y="3328"/>
                    <a:pt x="7049" y="3102"/>
                    <a:pt x="7001" y="2864"/>
                  </a:cubicBezTo>
                  <a:lnTo>
                    <a:pt x="7751" y="2733"/>
                  </a:lnTo>
                  <a:cubicBezTo>
                    <a:pt x="7787" y="2726"/>
                    <a:pt x="7822" y="2723"/>
                    <a:pt x="7856" y="2723"/>
                  </a:cubicBezTo>
                  <a:close/>
                  <a:moveTo>
                    <a:pt x="4135" y="1"/>
                  </a:moveTo>
                  <a:cubicBezTo>
                    <a:pt x="4071" y="1"/>
                    <a:pt x="4006" y="6"/>
                    <a:pt x="3941" y="18"/>
                  </a:cubicBezTo>
                  <a:cubicBezTo>
                    <a:pt x="3346" y="125"/>
                    <a:pt x="2953" y="697"/>
                    <a:pt x="3072" y="1280"/>
                  </a:cubicBezTo>
                  <a:cubicBezTo>
                    <a:pt x="3096" y="1459"/>
                    <a:pt x="3167" y="1614"/>
                    <a:pt x="3275" y="1757"/>
                  </a:cubicBezTo>
                  <a:lnTo>
                    <a:pt x="2501" y="1900"/>
                  </a:lnTo>
                  <a:cubicBezTo>
                    <a:pt x="2191" y="1959"/>
                    <a:pt x="1977" y="2269"/>
                    <a:pt x="2036" y="2578"/>
                  </a:cubicBezTo>
                  <a:lnTo>
                    <a:pt x="2084" y="2864"/>
                  </a:lnTo>
                  <a:lnTo>
                    <a:pt x="798" y="3102"/>
                  </a:lnTo>
                  <a:cubicBezTo>
                    <a:pt x="310" y="3185"/>
                    <a:pt x="0" y="3650"/>
                    <a:pt x="84" y="4138"/>
                  </a:cubicBezTo>
                  <a:lnTo>
                    <a:pt x="1655" y="12770"/>
                  </a:lnTo>
                  <a:cubicBezTo>
                    <a:pt x="1740" y="13195"/>
                    <a:pt x="2111" y="13497"/>
                    <a:pt x="2537" y="13497"/>
                  </a:cubicBezTo>
                  <a:cubicBezTo>
                    <a:pt x="2588" y="13497"/>
                    <a:pt x="2639" y="13493"/>
                    <a:pt x="2691" y="13484"/>
                  </a:cubicBezTo>
                  <a:lnTo>
                    <a:pt x="10025" y="12139"/>
                  </a:lnTo>
                  <a:cubicBezTo>
                    <a:pt x="10514" y="12056"/>
                    <a:pt x="10835" y="11579"/>
                    <a:pt x="10752" y="11103"/>
                  </a:cubicBezTo>
                  <a:lnTo>
                    <a:pt x="9168" y="2471"/>
                  </a:lnTo>
                  <a:cubicBezTo>
                    <a:pt x="9095" y="2041"/>
                    <a:pt x="8725" y="1740"/>
                    <a:pt x="8304" y="1740"/>
                  </a:cubicBezTo>
                  <a:cubicBezTo>
                    <a:pt x="8248" y="1740"/>
                    <a:pt x="8190" y="1745"/>
                    <a:pt x="8132" y="1757"/>
                  </a:cubicBezTo>
                  <a:lnTo>
                    <a:pt x="6847" y="1995"/>
                  </a:lnTo>
                  <a:lnTo>
                    <a:pt x="6799" y="1709"/>
                  </a:lnTo>
                  <a:cubicBezTo>
                    <a:pt x="6745" y="1428"/>
                    <a:pt x="6495" y="1226"/>
                    <a:pt x="6210" y="1226"/>
                  </a:cubicBezTo>
                  <a:cubicBezTo>
                    <a:pt x="6180" y="1226"/>
                    <a:pt x="6150" y="1228"/>
                    <a:pt x="6120" y="1233"/>
                  </a:cubicBezTo>
                  <a:lnTo>
                    <a:pt x="5168" y="1411"/>
                  </a:lnTo>
                  <a:cubicBezTo>
                    <a:pt x="5227" y="1245"/>
                    <a:pt x="5239" y="1066"/>
                    <a:pt x="5203" y="887"/>
                  </a:cubicBezTo>
                  <a:cubicBezTo>
                    <a:pt x="5108" y="369"/>
                    <a:pt x="4646" y="1"/>
                    <a:pt x="413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8" name="Google Shape;2768;p14"/>
            <p:cNvSpPr/>
            <p:nvPr/>
          </p:nvSpPr>
          <p:spPr>
            <a:xfrm>
              <a:off x="2170222" y="4354466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5"/>
                    <a:pt x="869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3" y="1545"/>
                    <a:pt x="1861" y="1142"/>
                    <a:pt x="1762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9" name="Google Shape;2769;p14"/>
            <p:cNvSpPr/>
            <p:nvPr/>
          </p:nvSpPr>
          <p:spPr>
            <a:xfrm>
              <a:off x="2238893" y="4339952"/>
              <a:ext cx="123053" cy="43254"/>
            </a:xfrm>
            <a:custGeom>
              <a:rect b="b" l="l" r="r" t="t"/>
              <a:pathLst>
                <a:path extrusionOk="0" h="1341" w="3815">
                  <a:moveTo>
                    <a:pt x="3218" y="0"/>
                  </a:moveTo>
                  <a:cubicBezTo>
                    <a:pt x="3188" y="0"/>
                    <a:pt x="3155" y="3"/>
                    <a:pt x="3122" y="10"/>
                  </a:cubicBezTo>
                  <a:lnTo>
                    <a:pt x="3134" y="10"/>
                  </a:lnTo>
                  <a:lnTo>
                    <a:pt x="538" y="474"/>
                  </a:lnTo>
                  <a:cubicBezTo>
                    <a:pt x="0" y="575"/>
                    <a:pt x="106" y="1341"/>
                    <a:pt x="597" y="1341"/>
                  </a:cubicBezTo>
                  <a:cubicBezTo>
                    <a:pt x="628" y="1341"/>
                    <a:pt x="660" y="1338"/>
                    <a:pt x="693" y="1331"/>
                  </a:cubicBezTo>
                  <a:lnTo>
                    <a:pt x="3277" y="867"/>
                  </a:lnTo>
                  <a:cubicBezTo>
                    <a:pt x="3815" y="766"/>
                    <a:pt x="3709" y="0"/>
                    <a:pt x="321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0" name="Google Shape;2770;p14"/>
            <p:cNvSpPr/>
            <p:nvPr/>
          </p:nvSpPr>
          <p:spPr>
            <a:xfrm>
              <a:off x="2182898" y="4423976"/>
              <a:ext cx="60123" cy="49866"/>
            </a:xfrm>
            <a:custGeom>
              <a:rect b="b" l="l" r="r" t="t"/>
              <a:pathLst>
                <a:path extrusionOk="0" h="1546" w="1864">
                  <a:moveTo>
                    <a:pt x="1014" y="1"/>
                  </a:moveTo>
                  <a:cubicBezTo>
                    <a:pt x="970" y="1"/>
                    <a:pt x="926" y="5"/>
                    <a:pt x="881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0" y="1546"/>
                    <a:pt x="1007" y="1546"/>
                  </a:cubicBezTo>
                  <a:cubicBezTo>
                    <a:pt x="1454" y="1546"/>
                    <a:pt x="1864" y="1142"/>
                    <a:pt x="1774" y="631"/>
                  </a:cubicBezTo>
                  <a:cubicBezTo>
                    <a:pt x="1700" y="259"/>
                    <a:pt x="1378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1" name="Google Shape;2771;p14"/>
            <p:cNvSpPr/>
            <p:nvPr/>
          </p:nvSpPr>
          <p:spPr>
            <a:xfrm>
              <a:off x="2252408" y="4409300"/>
              <a:ext cx="121279" cy="43544"/>
            </a:xfrm>
            <a:custGeom>
              <a:rect b="b" l="l" r="r" t="t"/>
              <a:pathLst>
                <a:path extrusionOk="0" h="1350" w="3760">
                  <a:moveTo>
                    <a:pt x="3143" y="1"/>
                  </a:moveTo>
                  <a:cubicBezTo>
                    <a:pt x="3128" y="1"/>
                    <a:pt x="3112" y="1"/>
                    <a:pt x="3096" y="3"/>
                  </a:cubicBezTo>
                  <a:lnTo>
                    <a:pt x="500" y="467"/>
                  </a:lnTo>
                  <a:cubicBezTo>
                    <a:pt x="0" y="618"/>
                    <a:pt x="125" y="1349"/>
                    <a:pt x="631" y="1349"/>
                  </a:cubicBezTo>
                  <a:cubicBezTo>
                    <a:pt x="643" y="1349"/>
                    <a:pt x="655" y="1349"/>
                    <a:pt x="667" y="1348"/>
                  </a:cubicBezTo>
                  <a:lnTo>
                    <a:pt x="3263" y="872"/>
                  </a:lnTo>
                  <a:cubicBezTo>
                    <a:pt x="3759" y="722"/>
                    <a:pt x="3640" y="1"/>
                    <a:pt x="314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2" name="Google Shape;2772;p14"/>
            <p:cNvSpPr/>
            <p:nvPr/>
          </p:nvSpPr>
          <p:spPr>
            <a:xfrm>
              <a:off x="2196316" y="4498130"/>
              <a:ext cx="60156" cy="50221"/>
            </a:xfrm>
            <a:custGeom>
              <a:rect b="b" l="l" r="r" t="t"/>
              <a:pathLst>
                <a:path extrusionOk="0" h="1557" w="1865">
                  <a:moveTo>
                    <a:pt x="1010" y="0"/>
                  </a:moveTo>
                  <a:cubicBezTo>
                    <a:pt x="968" y="0"/>
                    <a:pt x="925" y="4"/>
                    <a:pt x="882" y="11"/>
                  </a:cubicBezTo>
                  <a:cubicBezTo>
                    <a:pt x="191" y="130"/>
                    <a:pt x="1" y="1011"/>
                    <a:pt x="572" y="1416"/>
                  </a:cubicBezTo>
                  <a:cubicBezTo>
                    <a:pt x="711" y="1513"/>
                    <a:pt x="861" y="1556"/>
                    <a:pt x="1008" y="1556"/>
                  </a:cubicBezTo>
                  <a:cubicBezTo>
                    <a:pt x="1455" y="1556"/>
                    <a:pt x="1865" y="1153"/>
                    <a:pt x="1775" y="642"/>
                  </a:cubicBezTo>
                  <a:cubicBezTo>
                    <a:pt x="1700" y="268"/>
                    <a:pt x="1377" y="0"/>
                    <a:pt x="101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3" name="Google Shape;2773;p14"/>
            <p:cNvSpPr/>
            <p:nvPr/>
          </p:nvSpPr>
          <p:spPr>
            <a:xfrm>
              <a:off x="2265439" y="4483357"/>
              <a:ext cx="122214" cy="43706"/>
            </a:xfrm>
            <a:custGeom>
              <a:rect b="b" l="l" r="r" t="t"/>
              <a:pathLst>
                <a:path extrusionOk="0" h="1355" w="3789">
                  <a:moveTo>
                    <a:pt x="3177" y="0"/>
                  </a:moveTo>
                  <a:cubicBezTo>
                    <a:pt x="3155" y="0"/>
                    <a:pt x="3132" y="2"/>
                    <a:pt x="3109" y="5"/>
                  </a:cubicBezTo>
                  <a:lnTo>
                    <a:pt x="3121" y="5"/>
                  </a:lnTo>
                  <a:lnTo>
                    <a:pt x="525" y="481"/>
                  </a:lnTo>
                  <a:cubicBezTo>
                    <a:pt x="0" y="606"/>
                    <a:pt x="109" y="1355"/>
                    <a:pt x="611" y="1355"/>
                  </a:cubicBezTo>
                  <a:cubicBezTo>
                    <a:pt x="633" y="1355"/>
                    <a:pt x="656" y="1353"/>
                    <a:pt x="680" y="1350"/>
                  </a:cubicBezTo>
                  <a:lnTo>
                    <a:pt x="3275" y="886"/>
                  </a:lnTo>
                  <a:cubicBezTo>
                    <a:pt x="3789" y="749"/>
                    <a:pt x="3679" y="0"/>
                    <a:pt x="317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4" name="Google Shape;2774;p14"/>
            <p:cNvSpPr/>
            <p:nvPr/>
          </p:nvSpPr>
          <p:spPr>
            <a:xfrm>
              <a:off x="2138741" y="4806940"/>
              <a:ext cx="250783" cy="224592"/>
            </a:xfrm>
            <a:custGeom>
              <a:rect b="b" l="l" r="r" t="t"/>
              <a:pathLst>
                <a:path extrusionOk="0" h="6963" w="7775">
                  <a:moveTo>
                    <a:pt x="3936" y="1"/>
                  </a:moveTo>
                  <a:cubicBezTo>
                    <a:pt x="2905" y="1"/>
                    <a:pt x="1893" y="469"/>
                    <a:pt x="1226" y="1343"/>
                  </a:cubicBezTo>
                  <a:lnTo>
                    <a:pt x="6965" y="4975"/>
                  </a:lnTo>
                  <a:cubicBezTo>
                    <a:pt x="7775" y="3403"/>
                    <a:pt x="7251" y="1474"/>
                    <a:pt x="5763" y="534"/>
                  </a:cubicBezTo>
                  <a:cubicBezTo>
                    <a:pt x="5196" y="174"/>
                    <a:pt x="4562" y="1"/>
                    <a:pt x="3936" y="1"/>
                  </a:cubicBezTo>
                  <a:close/>
                  <a:moveTo>
                    <a:pt x="822" y="1986"/>
                  </a:moveTo>
                  <a:lnTo>
                    <a:pt x="822" y="1986"/>
                  </a:lnTo>
                  <a:cubicBezTo>
                    <a:pt x="0" y="3558"/>
                    <a:pt x="524" y="5498"/>
                    <a:pt x="2024" y="6439"/>
                  </a:cubicBezTo>
                  <a:cubicBezTo>
                    <a:pt x="2588" y="6793"/>
                    <a:pt x="3218" y="6963"/>
                    <a:pt x="3841" y="6963"/>
                  </a:cubicBezTo>
                  <a:cubicBezTo>
                    <a:pt x="4875" y="6963"/>
                    <a:pt x="5892" y="6494"/>
                    <a:pt x="6560" y="5618"/>
                  </a:cubicBezTo>
                  <a:lnTo>
                    <a:pt x="822" y="1986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5" name="Google Shape;2775;p14"/>
            <p:cNvSpPr/>
            <p:nvPr/>
          </p:nvSpPr>
          <p:spPr>
            <a:xfrm>
              <a:off x="2608019" y="4325276"/>
              <a:ext cx="196272" cy="181918"/>
            </a:xfrm>
            <a:custGeom>
              <a:rect b="b" l="l" r="r" t="t"/>
              <a:pathLst>
                <a:path extrusionOk="0" h="5640" w="6085">
                  <a:moveTo>
                    <a:pt x="3608" y="0"/>
                  </a:moveTo>
                  <a:lnTo>
                    <a:pt x="1215" y="1632"/>
                  </a:lnTo>
                  <a:cubicBezTo>
                    <a:pt x="250" y="2286"/>
                    <a:pt x="0" y="3596"/>
                    <a:pt x="655" y="4549"/>
                  </a:cubicBezTo>
                  <a:lnTo>
                    <a:pt x="762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2"/>
                    <a:pt x="3691" y="5275"/>
                  </a:cubicBezTo>
                  <a:lnTo>
                    <a:pt x="6085" y="3644"/>
                  </a:lnTo>
                  <a:lnTo>
                    <a:pt x="3608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6" name="Google Shape;2776;p14"/>
            <p:cNvSpPr/>
            <p:nvPr/>
          </p:nvSpPr>
          <p:spPr>
            <a:xfrm>
              <a:off x="2740909" y="4249734"/>
              <a:ext cx="195885" cy="181950"/>
            </a:xfrm>
            <a:custGeom>
              <a:rect b="b" l="l" r="r" t="t"/>
              <a:pathLst>
                <a:path extrusionOk="0" h="5641" w="6073">
                  <a:moveTo>
                    <a:pt x="3568" y="1"/>
                  </a:moveTo>
                  <a:cubicBezTo>
                    <a:pt x="3162" y="1"/>
                    <a:pt x="2752" y="119"/>
                    <a:pt x="2393" y="366"/>
                  </a:cubicBezTo>
                  <a:lnTo>
                    <a:pt x="0" y="1997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22" y="3354"/>
                    <a:pt x="6072" y="2045"/>
                    <a:pt x="5429" y="1092"/>
                  </a:cubicBezTo>
                  <a:lnTo>
                    <a:pt x="5310" y="926"/>
                  </a:lnTo>
                  <a:cubicBezTo>
                    <a:pt x="4902" y="325"/>
                    <a:pt x="4240" y="1"/>
                    <a:pt x="356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7" name="Google Shape;2777;p14"/>
            <p:cNvSpPr/>
            <p:nvPr/>
          </p:nvSpPr>
          <p:spPr>
            <a:xfrm>
              <a:off x="2550799" y="4700692"/>
              <a:ext cx="346032" cy="344387"/>
            </a:xfrm>
            <a:custGeom>
              <a:rect b="b" l="l" r="r" t="t"/>
              <a:pathLst>
                <a:path extrusionOk="0" h="10677" w="10728">
                  <a:moveTo>
                    <a:pt x="5007" y="0"/>
                  </a:moveTo>
                  <a:cubicBezTo>
                    <a:pt x="4823" y="0"/>
                    <a:pt x="4676" y="135"/>
                    <a:pt x="4644" y="327"/>
                  </a:cubicBezTo>
                  <a:lnTo>
                    <a:pt x="4191" y="3804"/>
                  </a:lnTo>
                  <a:lnTo>
                    <a:pt x="715" y="3339"/>
                  </a:lnTo>
                  <a:cubicBezTo>
                    <a:pt x="699" y="3338"/>
                    <a:pt x="684" y="3337"/>
                    <a:pt x="668" y="3337"/>
                  </a:cubicBezTo>
                  <a:cubicBezTo>
                    <a:pt x="475" y="3337"/>
                    <a:pt x="319" y="3473"/>
                    <a:pt x="286" y="3661"/>
                  </a:cubicBezTo>
                  <a:lnTo>
                    <a:pt x="36" y="5637"/>
                  </a:lnTo>
                  <a:cubicBezTo>
                    <a:pt x="0" y="5840"/>
                    <a:pt x="143" y="6030"/>
                    <a:pt x="346" y="6054"/>
                  </a:cubicBezTo>
                  <a:lnTo>
                    <a:pt x="3822" y="6518"/>
                  </a:lnTo>
                  <a:lnTo>
                    <a:pt x="3370" y="9995"/>
                  </a:lnTo>
                  <a:cubicBezTo>
                    <a:pt x="3334" y="10197"/>
                    <a:pt x="3489" y="10388"/>
                    <a:pt x="3691" y="10412"/>
                  </a:cubicBezTo>
                  <a:lnTo>
                    <a:pt x="5656" y="10674"/>
                  </a:lnTo>
                  <a:cubicBezTo>
                    <a:pt x="5671" y="10675"/>
                    <a:pt x="5685" y="10676"/>
                    <a:pt x="5700" y="10676"/>
                  </a:cubicBezTo>
                  <a:cubicBezTo>
                    <a:pt x="5885" y="10676"/>
                    <a:pt x="6051" y="10540"/>
                    <a:pt x="6073" y="10352"/>
                  </a:cubicBezTo>
                  <a:lnTo>
                    <a:pt x="6537" y="6876"/>
                  </a:lnTo>
                  <a:lnTo>
                    <a:pt x="10014" y="7328"/>
                  </a:lnTo>
                  <a:cubicBezTo>
                    <a:pt x="10033" y="7331"/>
                    <a:pt x="10053" y="7333"/>
                    <a:pt x="10072" y="7333"/>
                  </a:cubicBezTo>
                  <a:cubicBezTo>
                    <a:pt x="10252" y="7333"/>
                    <a:pt x="10410" y="7189"/>
                    <a:pt x="10442" y="7007"/>
                  </a:cubicBezTo>
                  <a:lnTo>
                    <a:pt x="10692" y="5042"/>
                  </a:lnTo>
                  <a:cubicBezTo>
                    <a:pt x="10728" y="4828"/>
                    <a:pt x="10585" y="4649"/>
                    <a:pt x="10371" y="4613"/>
                  </a:cubicBezTo>
                  <a:lnTo>
                    <a:pt x="6894" y="4161"/>
                  </a:lnTo>
                  <a:lnTo>
                    <a:pt x="7358" y="684"/>
                  </a:lnTo>
                  <a:cubicBezTo>
                    <a:pt x="7382" y="470"/>
                    <a:pt x="7239" y="291"/>
                    <a:pt x="7037" y="256"/>
                  </a:cubicBezTo>
                  <a:lnTo>
                    <a:pt x="5072" y="6"/>
                  </a:lnTo>
                  <a:cubicBezTo>
                    <a:pt x="5050" y="2"/>
                    <a:pt x="5029" y="0"/>
                    <a:pt x="500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8" name="Google Shape;2778;p14"/>
            <p:cNvSpPr/>
            <p:nvPr/>
          </p:nvSpPr>
          <p:spPr>
            <a:xfrm>
              <a:off x="1083390" y="98419"/>
              <a:ext cx="349902" cy="436120"/>
            </a:xfrm>
            <a:custGeom>
              <a:rect b="b" l="l" r="r" t="t"/>
              <a:pathLst>
                <a:path extrusionOk="0" h="13521" w="10848">
                  <a:moveTo>
                    <a:pt x="4159" y="435"/>
                  </a:moveTo>
                  <a:cubicBezTo>
                    <a:pt x="4446" y="435"/>
                    <a:pt x="4730" y="607"/>
                    <a:pt x="4787" y="994"/>
                  </a:cubicBezTo>
                  <a:cubicBezTo>
                    <a:pt x="4811" y="1196"/>
                    <a:pt x="4763" y="1387"/>
                    <a:pt x="4632" y="1541"/>
                  </a:cubicBezTo>
                  <a:lnTo>
                    <a:pt x="3846" y="1684"/>
                  </a:lnTo>
                  <a:cubicBezTo>
                    <a:pt x="3668" y="1589"/>
                    <a:pt x="3549" y="1422"/>
                    <a:pt x="3513" y="1232"/>
                  </a:cubicBezTo>
                  <a:cubicBezTo>
                    <a:pt x="3398" y="732"/>
                    <a:pt x="3782" y="435"/>
                    <a:pt x="4159" y="435"/>
                  </a:cubicBezTo>
                  <a:close/>
                  <a:moveTo>
                    <a:pt x="7866" y="2749"/>
                  </a:moveTo>
                  <a:cubicBezTo>
                    <a:pt x="8129" y="2749"/>
                    <a:pt x="8364" y="2930"/>
                    <a:pt x="8406" y="3208"/>
                  </a:cubicBezTo>
                  <a:lnTo>
                    <a:pt x="9788" y="10769"/>
                  </a:lnTo>
                  <a:cubicBezTo>
                    <a:pt x="9835" y="11066"/>
                    <a:pt x="9645" y="11340"/>
                    <a:pt x="9347" y="11400"/>
                  </a:cubicBezTo>
                  <a:lnTo>
                    <a:pt x="3084" y="12543"/>
                  </a:lnTo>
                  <a:cubicBezTo>
                    <a:pt x="3049" y="12550"/>
                    <a:pt x="3014" y="12553"/>
                    <a:pt x="2980" y="12553"/>
                  </a:cubicBezTo>
                  <a:cubicBezTo>
                    <a:pt x="2723" y="12553"/>
                    <a:pt x="2495" y="12365"/>
                    <a:pt x="2453" y="12102"/>
                  </a:cubicBezTo>
                  <a:lnTo>
                    <a:pt x="1072" y="4530"/>
                  </a:lnTo>
                  <a:cubicBezTo>
                    <a:pt x="1013" y="4232"/>
                    <a:pt x="1215" y="3958"/>
                    <a:pt x="1513" y="3899"/>
                  </a:cubicBezTo>
                  <a:lnTo>
                    <a:pt x="2263" y="3768"/>
                  </a:lnTo>
                  <a:cubicBezTo>
                    <a:pt x="2294" y="3977"/>
                    <a:pt x="2472" y="4122"/>
                    <a:pt x="2677" y="4122"/>
                  </a:cubicBezTo>
                  <a:cubicBezTo>
                    <a:pt x="2705" y="4122"/>
                    <a:pt x="2734" y="4119"/>
                    <a:pt x="2763" y="4113"/>
                  </a:cubicBezTo>
                  <a:lnTo>
                    <a:pt x="6680" y="3399"/>
                  </a:lnTo>
                  <a:cubicBezTo>
                    <a:pt x="6906" y="3363"/>
                    <a:pt x="7073" y="3125"/>
                    <a:pt x="7025" y="2899"/>
                  </a:cubicBezTo>
                  <a:lnTo>
                    <a:pt x="7775" y="2756"/>
                  </a:lnTo>
                  <a:cubicBezTo>
                    <a:pt x="7806" y="2751"/>
                    <a:pt x="7836" y="2749"/>
                    <a:pt x="7866" y="2749"/>
                  </a:cubicBezTo>
                  <a:close/>
                  <a:moveTo>
                    <a:pt x="4133" y="0"/>
                  </a:moveTo>
                  <a:cubicBezTo>
                    <a:pt x="4070" y="0"/>
                    <a:pt x="4006" y="6"/>
                    <a:pt x="3942" y="17"/>
                  </a:cubicBezTo>
                  <a:cubicBezTo>
                    <a:pt x="3346" y="136"/>
                    <a:pt x="2953" y="708"/>
                    <a:pt x="3072" y="1303"/>
                  </a:cubicBezTo>
                  <a:cubicBezTo>
                    <a:pt x="3108" y="1482"/>
                    <a:pt x="3180" y="1649"/>
                    <a:pt x="3287" y="1779"/>
                  </a:cubicBezTo>
                  <a:lnTo>
                    <a:pt x="2513" y="1922"/>
                  </a:lnTo>
                  <a:cubicBezTo>
                    <a:pt x="2203" y="1982"/>
                    <a:pt x="1989" y="2291"/>
                    <a:pt x="2049" y="2601"/>
                  </a:cubicBezTo>
                  <a:lnTo>
                    <a:pt x="2096" y="2887"/>
                  </a:lnTo>
                  <a:lnTo>
                    <a:pt x="810" y="3125"/>
                  </a:lnTo>
                  <a:cubicBezTo>
                    <a:pt x="322" y="3208"/>
                    <a:pt x="1" y="3673"/>
                    <a:pt x="96" y="4149"/>
                  </a:cubicBezTo>
                  <a:lnTo>
                    <a:pt x="1668" y="12781"/>
                  </a:lnTo>
                  <a:cubicBezTo>
                    <a:pt x="1742" y="13217"/>
                    <a:pt x="2121" y="13520"/>
                    <a:pt x="2549" y="13520"/>
                  </a:cubicBezTo>
                  <a:cubicBezTo>
                    <a:pt x="2600" y="13520"/>
                    <a:pt x="2651" y="13516"/>
                    <a:pt x="2703" y="13507"/>
                  </a:cubicBezTo>
                  <a:lnTo>
                    <a:pt x="10038" y="12162"/>
                  </a:lnTo>
                  <a:cubicBezTo>
                    <a:pt x="10526" y="12066"/>
                    <a:pt x="10847" y="11602"/>
                    <a:pt x="10752" y="11126"/>
                  </a:cubicBezTo>
                  <a:lnTo>
                    <a:pt x="9192" y="2506"/>
                  </a:lnTo>
                  <a:cubicBezTo>
                    <a:pt x="9108" y="2074"/>
                    <a:pt x="8735" y="1763"/>
                    <a:pt x="8312" y="1763"/>
                  </a:cubicBezTo>
                  <a:cubicBezTo>
                    <a:pt x="8257" y="1763"/>
                    <a:pt x="8201" y="1769"/>
                    <a:pt x="8145" y="1779"/>
                  </a:cubicBezTo>
                  <a:lnTo>
                    <a:pt x="6859" y="2018"/>
                  </a:lnTo>
                  <a:lnTo>
                    <a:pt x="6811" y="1744"/>
                  </a:lnTo>
                  <a:cubicBezTo>
                    <a:pt x="6748" y="1458"/>
                    <a:pt x="6506" y="1258"/>
                    <a:pt x="6228" y="1258"/>
                  </a:cubicBezTo>
                  <a:cubicBezTo>
                    <a:pt x="6193" y="1258"/>
                    <a:pt x="6157" y="1261"/>
                    <a:pt x="6120" y="1268"/>
                  </a:cubicBezTo>
                  <a:lnTo>
                    <a:pt x="5180" y="1434"/>
                  </a:lnTo>
                  <a:cubicBezTo>
                    <a:pt x="5227" y="1268"/>
                    <a:pt x="5239" y="1089"/>
                    <a:pt x="5204" y="922"/>
                  </a:cubicBezTo>
                  <a:cubicBezTo>
                    <a:pt x="5119" y="381"/>
                    <a:pt x="4655" y="0"/>
                    <a:pt x="413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9" name="Google Shape;2779;p14"/>
            <p:cNvSpPr/>
            <p:nvPr/>
          </p:nvSpPr>
          <p:spPr>
            <a:xfrm>
              <a:off x="1145609" y="255566"/>
              <a:ext cx="60059" cy="49898"/>
            </a:xfrm>
            <a:custGeom>
              <a:rect b="b" l="l" r="r" t="t"/>
              <a:pathLst>
                <a:path extrusionOk="0" h="1547" w="1862">
                  <a:moveTo>
                    <a:pt x="1015" y="1"/>
                  </a:moveTo>
                  <a:cubicBezTo>
                    <a:pt x="967" y="1"/>
                    <a:pt x="918" y="5"/>
                    <a:pt x="870" y="15"/>
                  </a:cubicBezTo>
                  <a:cubicBezTo>
                    <a:pt x="191" y="134"/>
                    <a:pt x="0" y="1015"/>
                    <a:pt x="572" y="1408"/>
                  </a:cubicBezTo>
                  <a:cubicBezTo>
                    <a:pt x="709" y="1504"/>
                    <a:pt x="857" y="1547"/>
                    <a:pt x="1002" y="1547"/>
                  </a:cubicBezTo>
                  <a:cubicBezTo>
                    <a:pt x="1451" y="1547"/>
                    <a:pt x="1862" y="1138"/>
                    <a:pt x="1763" y="634"/>
                  </a:cubicBezTo>
                  <a:cubicBezTo>
                    <a:pt x="1700" y="266"/>
                    <a:pt x="1377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0" name="Google Shape;2780;p14"/>
            <p:cNvSpPr/>
            <p:nvPr/>
          </p:nvSpPr>
          <p:spPr>
            <a:xfrm>
              <a:off x="1213797" y="241019"/>
              <a:ext cx="124472" cy="43706"/>
            </a:xfrm>
            <a:custGeom>
              <a:rect b="b" l="l" r="r" t="t"/>
              <a:pathLst>
                <a:path extrusionOk="0" h="1355" w="3859">
                  <a:moveTo>
                    <a:pt x="3261" y="1"/>
                  </a:moveTo>
                  <a:cubicBezTo>
                    <a:pt x="3226" y="1"/>
                    <a:pt x="3188" y="5"/>
                    <a:pt x="3149" y="14"/>
                  </a:cubicBezTo>
                  <a:lnTo>
                    <a:pt x="3137" y="14"/>
                  </a:lnTo>
                  <a:lnTo>
                    <a:pt x="542" y="490"/>
                  </a:lnTo>
                  <a:cubicBezTo>
                    <a:pt x="0" y="580"/>
                    <a:pt x="111" y="1354"/>
                    <a:pt x="620" y="1354"/>
                  </a:cubicBezTo>
                  <a:cubicBezTo>
                    <a:pt x="648" y="1354"/>
                    <a:pt x="678" y="1352"/>
                    <a:pt x="708" y="1347"/>
                  </a:cubicBezTo>
                  <a:lnTo>
                    <a:pt x="3292" y="871"/>
                  </a:lnTo>
                  <a:cubicBezTo>
                    <a:pt x="3858" y="793"/>
                    <a:pt x="3751" y="1"/>
                    <a:pt x="326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1" name="Google Shape;2781;p14"/>
            <p:cNvSpPr/>
            <p:nvPr/>
          </p:nvSpPr>
          <p:spPr>
            <a:xfrm>
              <a:off x="1158286" y="325172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0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3" y="1545"/>
                    <a:pt x="1861" y="1142"/>
                    <a:pt x="1762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2" name="Google Shape;2782;p14"/>
            <p:cNvSpPr/>
            <p:nvPr/>
          </p:nvSpPr>
          <p:spPr>
            <a:xfrm>
              <a:off x="1227795" y="310528"/>
              <a:ext cx="121376" cy="43512"/>
            </a:xfrm>
            <a:custGeom>
              <a:rect b="b" l="l" r="r" t="t"/>
              <a:pathLst>
                <a:path extrusionOk="0" h="1349" w="3763">
                  <a:moveTo>
                    <a:pt x="3132" y="0"/>
                  </a:moveTo>
                  <a:cubicBezTo>
                    <a:pt x="3120" y="0"/>
                    <a:pt x="3108" y="1"/>
                    <a:pt x="3096" y="2"/>
                  </a:cubicBezTo>
                  <a:lnTo>
                    <a:pt x="500" y="478"/>
                  </a:lnTo>
                  <a:cubicBezTo>
                    <a:pt x="0" y="618"/>
                    <a:pt x="125" y="1348"/>
                    <a:pt x="631" y="1348"/>
                  </a:cubicBezTo>
                  <a:cubicBezTo>
                    <a:pt x="643" y="1348"/>
                    <a:pt x="655" y="1348"/>
                    <a:pt x="667" y="1347"/>
                  </a:cubicBezTo>
                  <a:lnTo>
                    <a:pt x="3263" y="871"/>
                  </a:lnTo>
                  <a:cubicBezTo>
                    <a:pt x="3763" y="731"/>
                    <a:pt x="3638" y="0"/>
                    <a:pt x="313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3" name="Google Shape;2783;p14"/>
            <p:cNvSpPr/>
            <p:nvPr/>
          </p:nvSpPr>
          <p:spPr>
            <a:xfrm>
              <a:off x="1171736" y="399294"/>
              <a:ext cx="60156" cy="50189"/>
            </a:xfrm>
            <a:custGeom>
              <a:rect b="b" l="l" r="r" t="t"/>
              <a:pathLst>
                <a:path extrusionOk="0" h="1556" w="1865">
                  <a:moveTo>
                    <a:pt x="1013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2" y="131"/>
                    <a:pt x="0" y="1012"/>
                    <a:pt x="572" y="1417"/>
                  </a:cubicBezTo>
                  <a:cubicBezTo>
                    <a:pt x="708" y="1513"/>
                    <a:pt x="857" y="1556"/>
                    <a:pt x="1002" y="1556"/>
                  </a:cubicBezTo>
                  <a:cubicBezTo>
                    <a:pt x="1451" y="1556"/>
                    <a:pt x="1864" y="1147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4" name="Google Shape;2784;p14"/>
            <p:cNvSpPr/>
            <p:nvPr/>
          </p:nvSpPr>
          <p:spPr>
            <a:xfrm>
              <a:off x="1240697" y="384586"/>
              <a:ext cx="122440" cy="44028"/>
            </a:xfrm>
            <a:custGeom>
              <a:rect b="b" l="l" r="r" t="t"/>
              <a:pathLst>
                <a:path extrusionOk="0" h="1365" w="3796">
                  <a:moveTo>
                    <a:pt x="3182" y="0"/>
                  </a:moveTo>
                  <a:cubicBezTo>
                    <a:pt x="3163" y="0"/>
                    <a:pt x="3144" y="1"/>
                    <a:pt x="3125" y="4"/>
                  </a:cubicBezTo>
                  <a:lnTo>
                    <a:pt x="529" y="480"/>
                  </a:lnTo>
                  <a:cubicBezTo>
                    <a:pt x="1" y="606"/>
                    <a:pt x="126" y="1364"/>
                    <a:pt x="627" y="1364"/>
                  </a:cubicBezTo>
                  <a:cubicBezTo>
                    <a:pt x="646" y="1364"/>
                    <a:pt x="664" y="1363"/>
                    <a:pt x="684" y="1361"/>
                  </a:cubicBezTo>
                  <a:lnTo>
                    <a:pt x="3279" y="885"/>
                  </a:lnTo>
                  <a:cubicBezTo>
                    <a:pt x="3796" y="747"/>
                    <a:pt x="3682" y="0"/>
                    <a:pt x="318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5" name="Google Shape;2785;p14"/>
            <p:cNvSpPr/>
            <p:nvPr/>
          </p:nvSpPr>
          <p:spPr>
            <a:xfrm>
              <a:off x="1114516" y="708297"/>
              <a:ext cx="250396" cy="224430"/>
            </a:xfrm>
            <a:custGeom>
              <a:rect b="b" l="l" r="r" t="t"/>
              <a:pathLst>
                <a:path extrusionOk="0" h="6958" w="7763">
                  <a:moveTo>
                    <a:pt x="3922" y="1"/>
                  </a:moveTo>
                  <a:cubicBezTo>
                    <a:pt x="2892" y="1"/>
                    <a:pt x="1881" y="465"/>
                    <a:pt x="1214" y="1338"/>
                  </a:cubicBezTo>
                  <a:lnTo>
                    <a:pt x="6953" y="4969"/>
                  </a:lnTo>
                  <a:cubicBezTo>
                    <a:pt x="7763" y="3398"/>
                    <a:pt x="7239" y="1469"/>
                    <a:pt x="5751" y="528"/>
                  </a:cubicBezTo>
                  <a:cubicBezTo>
                    <a:pt x="5183" y="173"/>
                    <a:pt x="4549" y="1"/>
                    <a:pt x="3922" y="1"/>
                  </a:cubicBezTo>
                  <a:close/>
                  <a:moveTo>
                    <a:pt x="810" y="1993"/>
                  </a:moveTo>
                  <a:cubicBezTo>
                    <a:pt x="0" y="3553"/>
                    <a:pt x="524" y="5481"/>
                    <a:pt x="2012" y="6434"/>
                  </a:cubicBezTo>
                  <a:cubicBezTo>
                    <a:pt x="2576" y="6788"/>
                    <a:pt x="3206" y="6958"/>
                    <a:pt x="3829" y="6958"/>
                  </a:cubicBezTo>
                  <a:cubicBezTo>
                    <a:pt x="4863" y="6958"/>
                    <a:pt x="5880" y="6489"/>
                    <a:pt x="6548" y="5612"/>
                  </a:cubicBezTo>
                  <a:lnTo>
                    <a:pt x="810" y="1993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6" name="Google Shape;2786;p14"/>
            <p:cNvSpPr/>
            <p:nvPr/>
          </p:nvSpPr>
          <p:spPr>
            <a:xfrm>
              <a:off x="1583407" y="226472"/>
              <a:ext cx="196272" cy="181918"/>
            </a:xfrm>
            <a:custGeom>
              <a:rect b="b" l="l" r="r" t="t"/>
              <a:pathLst>
                <a:path extrusionOk="0" h="5640" w="6085">
                  <a:moveTo>
                    <a:pt x="3608" y="0"/>
                  </a:moveTo>
                  <a:lnTo>
                    <a:pt x="1215" y="1631"/>
                  </a:lnTo>
                  <a:cubicBezTo>
                    <a:pt x="251" y="2286"/>
                    <a:pt x="1" y="3596"/>
                    <a:pt x="655" y="4560"/>
                  </a:cubicBezTo>
                  <a:lnTo>
                    <a:pt x="763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1"/>
                    <a:pt x="3692" y="5275"/>
                  </a:cubicBezTo>
                  <a:lnTo>
                    <a:pt x="6085" y="3644"/>
                  </a:lnTo>
                  <a:lnTo>
                    <a:pt x="3608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7" name="Google Shape;2787;p14"/>
            <p:cNvSpPr/>
            <p:nvPr/>
          </p:nvSpPr>
          <p:spPr>
            <a:xfrm>
              <a:off x="1716297" y="151317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568" y="1"/>
                  </a:moveTo>
                  <a:cubicBezTo>
                    <a:pt x="3162" y="1"/>
                    <a:pt x="2752" y="119"/>
                    <a:pt x="2393" y="366"/>
                  </a:cubicBezTo>
                  <a:lnTo>
                    <a:pt x="0" y="1985"/>
                  </a:lnTo>
                  <a:lnTo>
                    <a:pt x="2477" y="5628"/>
                  </a:lnTo>
                  <a:lnTo>
                    <a:pt x="4870" y="4009"/>
                  </a:lnTo>
                  <a:cubicBezTo>
                    <a:pt x="5834" y="3354"/>
                    <a:pt x="6084" y="2044"/>
                    <a:pt x="5417" y="1080"/>
                  </a:cubicBezTo>
                  <a:lnTo>
                    <a:pt x="5310" y="925"/>
                  </a:lnTo>
                  <a:cubicBezTo>
                    <a:pt x="4902" y="324"/>
                    <a:pt x="4240" y="1"/>
                    <a:pt x="356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8" name="Google Shape;2788;p14"/>
            <p:cNvSpPr/>
            <p:nvPr/>
          </p:nvSpPr>
          <p:spPr>
            <a:xfrm>
              <a:off x="1526186" y="602242"/>
              <a:ext cx="345677" cy="344032"/>
            </a:xfrm>
            <a:custGeom>
              <a:rect b="b" l="l" r="r" t="t"/>
              <a:pathLst>
                <a:path extrusionOk="0" h="10666" w="10717">
                  <a:moveTo>
                    <a:pt x="4999" y="1"/>
                  </a:moveTo>
                  <a:cubicBezTo>
                    <a:pt x="4821" y="1"/>
                    <a:pt x="4665" y="136"/>
                    <a:pt x="4644" y="328"/>
                  </a:cubicBezTo>
                  <a:lnTo>
                    <a:pt x="4180" y="3805"/>
                  </a:lnTo>
                  <a:lnTo>
                    <a:pt x="703" y="3340"/>
                  </a:lnTo>
                  <a:cubicBezTo>
                    <a:pt x="688" y="3338"/>
                    <a:pt x="673" y="3338"/>
                    <a:pt x="659" y="3338"/>
                  </a:cubicBezTo>
                  <a:cubicBezTo>
                    <a:pt x="474" y="3338"/>
                    <a:pt x="308" y="3474"/>
                    <a:pt x="286" y="3662"/>
                  </a:cubicBezTo>
                  <a:lnTo>
                    <a:pt x="24" y="5638"/>
                  </a:lnTo>
                  <a:cubicBezTo>
                    <a:pt x="1" y="5840"/>
                    <a:pt x="143" y="6031"/>
                    <a:pt x="346" y="6055"/>
                  </a:cubicBezTo>
                  <a:lnTo>
                    <a:pt x="346" y="6043"/>
                  </a:lnTo>
                  <a:lnTo>
                    <a:pt x="3822" y="6507"/>
                  </a:lnTo>
                  <a:lnTo>
                    <a:pt x="3370" y="9984"/>
                  </a:lnTo>
                  <a:cubicBezTo>
                    <a:pt x="3334" y="10186"/>
                    <a:pt x="3477" y="10377"/>
                    <a:pt x="3691" y="10401"/>
                  </a:cubicBezTo>
                  <a:lnTo>
                    <a:pt x="5656" y="10663"/>
                  </a:lnTo>
                  <a:cubicBezTo>
                    <a:pt x="5671" y="10664"/>
                    <a:pt x="5686" y="10665"/>
                    <a:pt x="5700" y="10665"/>
                  </a:cubicBezTo>
                  <a:cubicBezTo>
                    <a:pt x="5885" y="10665"/>
                    <a:pt x="6051" y="10529"/>
                    <a:pt x="6073" y="10341"/>
                  </a:cubicBezTo>
                  <a:lnTo>
                    <a:pt x="6537" y="6864"/>
                  </a:lnTo>
                  <a:lnTo>
                    <a:pt x="10014" y="7329"/>
                  </a:lnTo>
                  <a:cubicBezTo>
                    <a:pt x="10028" y="7331"/>
                    <a:pt x="10043" y="7331"/>
                    <a:pt x="10058" y="7331"/>
                  </a:cubicBezTo>
                  <a:cubicBezTo>
                    <a:pt x="10243" y="7331"/>
                    <a:pt x="10408" y="7195"/>
                    <a:pt x="10430" y="7007"/>
                  </a:cubicBezTo>
                  <a:lnTo>
                    <a:pt x="10692" y="5031"/>
                  </a:lnTo>
                  <a:cubicBezTo>
                    <a:pt x="10716" y="4828"/>
                    <a:pt x="10573" y="4638"/>
                    <a:pt x="10371" y="4614"/>
                  </a:cubicBezTo>
                  <a:lnTo>
                    <a:pt x="6894" y="4150"/>
                  </a:lnTo>
                  <a:lnTo>
                    <a:pt x="7347" y="673"/>
                  </a:lnTo>
                  <a:cubicBezTo>
                    <a:pt x="7382" y="471"/>
                    <a:pt x="7240" y="280"/>
                    <a:pt x="7025" y="256"/>
                  </a:cubicBezTo>
                  <a:lnTo>
                    <a:pt x="5061" y="6"/>
                  </a:lnTo>
                  <a:cubicBezTo>
                    <a:pt x="5040" y="3"/>
                    <a:pt x="5019" y="1"/>
                    <a:pt x="499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9" name="Google Shape;2789;p14"/>
            <p:cNvSpPr/>
            <p:nvPr/>
          </p:nvSpPr>
          <p:spPr>
            <a:xfrm>
              <a:off x="1083390" y="4197223"/>
              <a:ext cx="349902" cy="436120"/>
            </a:xfrm>
            <a:custGeom>
              <a:rect b="b" l="l" r="r" t="t"/>
              <a:pathLst>
                <a:path extrusionOk="0" h="13521" w="10848">
                  <a:moveTo>
                    <a:pt x="4159" y="435"/>
                  </a:moveTo>
                  <a:cubicBezTo>
                    <a:pt x="4446" y="435"/>
                    <a:pt x="4730" y="608"/>
                    <a:pt x="4787" y="994"/>
                  </a:cubicBezTo>
                  <a:cubicBezTo>
                    <a:pt x="4811" y="1184"/>
                    <a:pt x="4763" y="1387"/>
                    <a:pt x="4632" y="1542"/>
                  </a:cubicBezTo>
                  <a:lnTo>
                    <a:pt x="3846" y="1684"/>
                  </a:lnTo>
                  <a:cubicBezTo>
                    <a:pt x="3668" y="1589"/>
                    <a:pt x="3549" y="1434"/>
                    <a:pt x="3513" y="1244"/>
                  </a:cubicBezTo>
                  <a:lnTo>
                    <a:pt x="3513" y="1232"/>
                  </a:lnTo>
                  <a:cubicBezTo>
                    <a:pt x="3398" y="732"/>
                    <a:pt x="3782" y="435"/>
                    <a:pt x="4159" y="435"/>
                  </a:cubicBezTo>
                  <a:close/>
                  <a:moveTo>
                    <a:pt x="7880" y="2746"/>
                  </a:moveTo>
                  <a:cubicBezTo>
                    <a:pt x="8137" y="2746"/>
                    <a:pt x="8364" y="2934"/>
                    <a:pt x="8406" y="3196"/>
                  </a:cubicBezTo>
                  <a:lnTo>
                    <a:pt x="9788" y="10757"/>
                  </a:lnTo>
                  <a:cubicBezTo>
                    <a:pt x="9835" y="11055"/>
                    <a:pt x="9645" y="11340"/>
                    <a:pt x="9347" y="11400"/>
                  </a:cubicBezTo>
                  <a:lnTo>
                    <a:pt x="3084" y="12543"/>
                  </a:lnTo>
                  <a:cubicBezTo>
                    <a:pt x="3054" y="12548"/>
                    <a:pt x="3023" y="12550"/>
                    <a:pt x="2993" y="12550"/>
                  </a:cubicBezTo>
                  <a:cubicBezTo>
                    <a:pt x="2730" y="12550"/>
                    <a:pt x="2496" y="12369"/>
                    <a:pt x="2453" y="12102"/>
                  </a:cubicBezTo>
                  <a:lnTo>
                    <a:pt x="1072" y="4530"/>
                  </a:lnTo>
                  <a:cubicBezTo>
                    <a:pt x="1013" y="4232"/>
                    <a:pt x="1215" y="3947"/>
                    <a:pt x="1513" y="3899"/>
                  </a:cubicBezTo>
                  <a:lnTo>
                    <a:pt x="2263" y="3768"/>
                  </a:lnTo>
                  <a:cubicBezTo>
                    <a:pt x="2294" y="3968"/>
                    <a:pt x="2475" y="4121"/>
                    <a:pt x="2681" y="4121"/>
                  </a:cubicBezTo>
                  <a:cubicBezTo>
                    <a:pt x="2708" y="4121"/>
                    <a:pt x="2735" y="4119"/>
                    <a:pt x="2763" y="4113"/>
                  </a:cubicBezTo>
                  <a:lnTo>
                    <a:pt x="6680" y="3399"/>
                  </a:lnTo>
                  <a:cubicBezTo>
                    <a:pt x="6906" y="3351"/>
                    <a:pt x="7073" y="3125"/>
                    <a:pt x="7025" y="2887"/>
                  </a:cubicBezTo>
                  <a:lnTo>
                    <a:pt x="7775" y="2756"/>
                  </a:lnTo>
                  <a:cubicBezTo>
                    <a:pt x="7811" y="2749"/>
                    <a:pt x="7846" y="2746"/>
                    <a:pt x="7880" y="2746"/>
                  </a:cubicBezTo>
                  <a:close/>
                  <a:moveTo>
                    <a:pt x="4137" y="0"/>
                  </a:moveTo>
                  <a:cubicBezTo>
                    <a:pt x="4073" y="0"/>
                    <a:pt x="4007" y="6"/>
                    <a:pt x="3942" y="18"/>
                  </a:cubicBezTo>
                  <a:cubicBezTo>
                    <a:pt x="3346" y="125"/>
                    <a:pt x="2953" y="708"/>
                    <a:pt x="3072" y="1303"/>
                  </a:cubicBezTo>
                  <a:cubicBezTo>
                    <a:pt x="3108" y="1482"/>
                    <a:pt x="3180" y="1637"/>
                    <a:pt x="3287" y="1780"/>
                  </a:cubicBezTo>
                  <a:lnTo>
                    <a:pt x="2513" y="1923"/>
                  </a:lnTo>
                  <a:cubicBezTo>
                    <a:pt x="2203" y="1982"/>
                    <a:pt x="1989" y="2292"/>
                    <a:pt x="2049" y="2601"/>
                  </a:cubicBezTo>
                  <a:lnTo>
                    <a:pt x="2096" y="2887"/>
                  </a:lnTo>
                  <a:lnTo>
                    <a:pt x="810" y="3125"/>
                  </a:lnTo>
                  <a:cubicBezTo>
                    <a:pt x="322" y="3208"/>
                    <a:pt x="1" y="3673"/>
                    <a:pt x="96" y="4161"/>
                  </a:cubicBezTo>
                  <a:lnTo>
                    <a:pt x="1668" y="12793"/>
                  </a:lnTo>
                  <a:cubicBezTo>
                    <a:pt x="1742" y="13218"/>
                    <a:pt x="2121" y="13520"/>
                    <a:pt x="2549" y="13520"/>
                  </a:cubicBezTo>
                  <a:cubicBezTo>
                    <a:pt x="2600" y="13520"/>
                    <a:pt x="2651" y="13516"/>
                    <a:pt x="2703" y="13507"/>
                  </a:cubicBezTo>
                  <a:lnTo>
                    <a:pt x="10038" y="12162"/>
                  </a:lnTo>
                  <a:cubicBezTo>
                    <a:pt x="10526" y="12079"/>
                    <a:pt x="10847" y="11602"/>
                    <a:pt x="10752" y="11126"/>
                  </a:cubicBezTo>
                  <a:lnTo>
                    <a:pt x="9180" y="2494"/>
                  </a:lnTo>
                  <a:cubicBezTo>
                    <a:pt x="9107" y="2064"/>
                    <a:pt x="8728" y="1763"/>
                    <a:pt x="8313" y="1763"/>
                  </a:cubicBezTo>
                  <a:cubicBezTo>
                    <a:pt x="8257" y="1763"/>
                    <a:pt x="8201" y="1768"/>
                    <a:pt x="8145" y="1780"/>
                  </a:cubicBezTo>
                  <a:lnTo>
                    <a:pt x="6859" y="2018"/>
                  </a:lnTo>
                  <a:lnTo>
                    <a:pt x="6811" y="1732"/>
                  </a:lnTo>
                  <a:cubicBezTo>
                    <a:pt x="6757" y="1451"/>
                    <a:pt x="6498" y="1249"/>
                    <a:pt x="6219" y="1249"/>
                  </a:cubicBezTo>
                  <a:cubicBezTo>
                    <a:pt x="6190" y="1249"/>
                    <a:pt x="6161" y="1251"/>
                    <a:pt x="6132" y="1256"/>
                  </a:cubicBezTo>
                  <a:lnTo>
                    <a:pt x="5180" y="1434"/>
                  </a:lnTo>
                  <a:cubicBezTo>
                    <a:pt x="5239" y="1268"/>
                    <a:pt x="5251" y="1089"/>
                    <a:pt x="5216" y="910"/>
                  </a:cubicBezTo>
                  <a:cubicBezTo>
                    <a:pt x="5131" y="380"/>
                    <a:pt x="4667" y="0"/>
                    <a:pt x="413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0" name="Google Shape;2790;p14"/>
            <p:cNvSpPr/>
            <p:nvPr/>
          </p:nvSpPr>
          <p:spPr>
            <a:xfrm>
              <a:off x="1145609" y="4354466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5"/>
                    <a:pt x="870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1" name="Google Shape;2791;p14"/>
            <p:cNvSpPr/>
            <p:nvPr/>
          </p:nvSpPr>
          <p:spPr>
            <a:xfrm>
              <a:off x="1213893" y="4339823"/>
              <a:ext cx="124375" cy="43383"/>
            </a:xfrm>
            <a:custGeom>
              <a:rect b="b" l="l" r="r" t="t"/>
              <a:pathLst>
                <a:path extrusionOk="0" h="1345" w="3856">
                  <a:moveTo>
                    <a:pt x="3258" y="1"/>
                  </a:moveTo>
                  <a:cubicBezTo>
                    <a:pt x="3223" y="1"/>
                    <a:pt x="3185" y="5"/>
                    <a:pt x="3146" y="14"/>
                  </a:cubicBezTo>
                  <a:lnTo>
                    <a:pt x="3134" y="14"/>
                  </a:lnTo>
                  <a:lnTo>
                    <a:pt x="539" y="478"/>
                  </a:lnTo>
                  <a:cubicBezTo>
                    <a:pt x="1" y="579"/>
                    <a:pt x="106" y="1345"/>
                    <a:pt x="607" y="1345"/>
                  </a:cubicBezTo>
                  <a:cubicBezTo>
                    <a:pt x="638" y="1345"/>
                    <a:pt x="671" y="1342"/>
                    <a:pt x="705" y="1335"/>
                  </a:cubicBezTo>
                  <a:lnTo>
                    <a:pt x="3289" y="871"/>
                  </a:lnTo>
                  <a:cubicBezTo>
                    <a:pt x="3855" y="793"/>
                    <a:pt x="3748" y="1"/>
                    <a:pt x="325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2" name="Google Shape;2792;p14"/>
            <p:cNvSpPr/>
            <p:nvPr/>
          </p:nvSpPr>
          <p:spPr>
            <a:xfrm>
              <a:off x="1158286" y="4423976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5"/>
                    <a:pt x="870" y="12"/>
                  </a:cubicBezTo>
                  <a:cubicBezTo>
                    <a:pt x="191" y="131"/>
                    <a:pt x="0" y="1012"/>
                    <a:pt x="560" y="1405"/>
                  </a:cubicBezTo>
                  <a:cubicBezTo>
                    <a:pt x="701" y="1502"/>
                    <a:pt x="854" y="1546"/>
                    <a:pt x="1002" y="1546"/>
                  </a:cubicBezTo>
                  <a:cubicBezTo>
                    <a:pt x="1453" y="1546"/>
                    <a:pt x="1861" y="1142"/>
                    <a:pt x="1762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3" name="Google Shape;2793;p14"/>
            <p:cNvSpPr/>
            <p:nvPr/>
          </p:nvSpPr>
          <p:spPr>
            <a:xfrm>
              <a:off x="1227795" y="4409300"/>
              <a:ext cx="121279" cy="43544"/>
            </a:xfrm>
            <a:custGeom>
              <a:rect b="b" l="l" r="r" t="t"/>
              <a:pathLst>
                <a:path extrusionOk="0" h="1350" w="3760">
                  <a:moveTo>
                    <a:pt x="3143" y="1"/>
                  </a:moveTo>
                  <a:cubicBezTo>
                    <a:pt x="3128" y="1"/>
                    <a:pt x="3112" y="1"/>
                    <a:pt x="3096" y="3"/>
                  </a:cubicBezTo>
                  <a:lnTo>
                    <a:pt x="500" y="467"/>
                  </a:lnTo>
                  <a:cubicBezTo>
                    <a:pt x="0" y="618"/>
                    <a:pt x="125" y="1349"/>
                    <a:pt x="631" y="1349"/>
                  </a:cubicBezTo>
                  <a:cubicBezTo>
                    <a:pt x="643" y="1349"/>
                    <a:pt x="655" y="1349"/>
                    <a:pt x="667" y="1348"/>
                  </a:cubicBezTo>
                  <a:lnTo>
                    <a:pt x="3263" y="872"/>
                  </a:lnTo>
                  <a:cubicBezTo>
                    <a:pt x="3759" y="722"/>
                    <a:pt x="3640" y="1"/>
                    <a:pt x="314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4" name="Google Shape;2794;p14"/>
            <p:cNvSpPr/>
            <p:nvPr/>
          </p:nvSpPr>
          <p:spPr>
            <a:xfrm>
              <a:off x="1171736" y="4498130"/>
              <a:ext cx="60123" cy="50221"/>
            </a:xfrm>
            <a:custGeom>
              <a:rect b="b" l="l" r="r" t="t"/>
              <a:pathLst>
                <a:path extrusionOk="0" h="1557" w="1864">
                  <a:moveTo>
                    <a:pt x="1009" y="0"/>
                  </a:moveTo>
                  <a:cubicBezTo>
                    <a:pt x="967" y="0"/>
                    <a:pt x="924" y="4"/>
                    <a:pt x="881" y="11"/>
                  </a:cubicBezTo>
                  <a:cubicBezTo>
                    <a:pt x="202" y="130"/>
                    <a:pt x="0" y="1011"/>
                    <a:pt x="572" y="1416"/>
                  </a:cubicBezTo>
                  <a:cubicBezTo>
                    <a:pt x="710" y="1513"/>
                    <a:pt x="860" y="1556"/>
                    <a:pt x="1007" y="1556"/>
                  </a:cubicBezTo>
                  <a:cubicBezTo>
                    <a:pt x="1454" y="1556"/>
                    <a:pt x="1864" y="1153"/>
                    <a:pt x="1774" y="642"/>
                  </a:cubicBezTo>
                  <a:cubicBezTo>
                    <a:pt x="1699" y="268"/>
                    <a:pt x="1376" y="0"/>
                    <a:pt x="100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5" name="Google Shape;2795;p14"/>
            <p:cNvSpPr/>
            <p:nvPr/>
          </p:nvSpPr>
          <p:spPr>
            <a:xfrm>
              <a:off x="1240826" y="4483390"/>
              <a:ext cx="122311" cy="43673"/>
            </a:xfrm>
            <a:custGeom>
              <a:rect b="b" l="l" r="r" t="t"/>
              <a:pathLst>
                <a:path extrusionOk="0" h="1354" w="3792">
                  <a:moveTo>
                    <a:pt x="3178" y="1"/>
                  </a:moveTo>
                  <a:cubicBezTo>
                    <a:pt x="3159" y="1"/>
                    <a:pt x="3140" y="2"/>
                    <a:pt x="3121" y="4"/>
                  </a:cubicBezTo>
                  <a:lnTo>
                    <a:pt x="525" y="480"/>
                  </a:lnTo>
                  <a:cubicBezTo>
                    <a:pt x="0" y="605"/>
                    <a:pt x="120" y="1354"/>
                    <a:pt x="613" y="1354"/>
                  </a:cubicBezTo>
                  <a:cubicBezTo>
                    <a:pt x="634" y="1354"/>
                    <a:pt x="657" y="1352"/>
                    <a:pt x="680" y="1349"/>
                  </a:cubicBezTo>
                  <a:lnTo>
                    <a:pt x="3275" y="885"/>
                  </a:lnTo>
                  <a:cubicBezTo>
                    <a:pt x="3792" y="747"/>
                    <a:pt x="3678" y="1"/>
                    <a:pt x="317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6" name="Google Shape;2796;p14"/>
            <p:cNvSpPr/>
            <p:nvPr/>
          </p:nvSpPr>
          <p:spPr>
            <a:xfrm>
              <a:off x="1114516" y="4806940"/>
              <a:ext cx="250396" cy="224527"/>
            </a:xfrm>
            <a:custGeom>
              <a:rect b="b" l="l" r="r" t="t"/>
              <a:pathLst>
                <a:path extrusionOk="0" h="6961" w="7763">
                  <a:moveTo>
                    <a:pt x="3924" y="1"/>
                  </a:moveTo>
                  <a:cubicBezTo>
                    <a:pt x="2893" y="1"/>
                    <a:pt x="1881" y="469"/>
                    <a:pt x="1214" y="1343"/>
                  </a:cubicBezTo>
                  <a:lnTo>
                    <a:pt x="6953" y="4975"/>
                  </a:lnTo>
                  <a:cubicBezTo>
                    <a:pt x="7763" y="3403"/>
                    <a:pt x="7239" y="1474"/>
                    <a:pt x="5751" y="534"/>
                  </a:cubicBezTo>
                  <a:cubicBezTo>
                    <a:pt x="5184" y="174"/>
                    <a:pt x="4551" y="1"/>
                    <a:pt x="3924" y="1"/>
                  </a:cubicBezTo>
                  <a:close/>
                  <a:moveTo>
                    <a:pt x="810" y="1986"/>
                  </a:moveTo>
                  <a:lnTo>
                    <a:pt x="810" y="1986"/>
                  </a:lnTo>
                  <a:cubicBezTo>
                    <a:pt x="0" y="3558"/>
                    <a:pt x="524" y="5487"/>
                    <a:pt x="2012" y="6427"/>
                  </a:cubicBezTo>
                  <a:cubicBezTo>
                    <a:pt x="2579" y="6787"/>
                    <a:pt x="3212" y="6960"/>
                    <a:pt x="3839" y="6960"/>
                  </a:cubicBezTo>
                  <a:cubicBezTo>
                    <a:pt x="4870" y="6960"/>
                    <a:pt x="5882" y="6492"/>
                    <a:pt x="6548" y="5618"/>
                  </a:cubicBezTo>
                  <a:lnTo>
                    <a:pt x="810" y="1986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7" name="Google Shape;2797;p14"/>
            <p:cNvSpPr/>
            <p:nvPr/>
          </p:nvSpPr>
          <p:spPr>
            <a:xfrm>
              <a:off x="1583407" y="4325276"/>
              <a:ext cx="196272" cy="181918"/>
            </a:xfrm>
            <a:custGeom>
              <a:rect b="b" l="l" r="r" t="t"/>
              <a:pathLst>
                <a:path extrusionOk="0" h="5640" w="6085">
                  <a:moveTo>
                    <a:pt x="3608" y="0"/>
                  </a:moveTo>
                  <a:lnTo>
                    <a:pt x="1215" y="1632"/>
                  </a:lnTo>
                  <a:cubicBezTo>
                    <a:pt x="251" y="2286"/>
                    <a:pt x="1" y="3596"/>
                    <a:pt x="655" y="4560"/>
                  </a:cubicBezTo>
                  <a:lnTo>
                    <a:pt x="763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2"/>
                    <a:pt x="3692" y="5275"/>
                  </a:cubicBezTo>
                  <a:lnTo>
                    <a:pt x="6085" y="3644"/>
                  </a:lnTo>
                  <a:lnTo>
                    <a:pt x="3608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8" name="Google Shape;2798;p14"/>
            <p:cNvSpPr/>
            <p:nvPr/>
          </p:nvSpPr>
          <p:spPr>
            <a:xfrm>
              <a:off x="1716297" y="4249734"/>
              <a:ext cx="195885" cy="181950"/>
            </a:xfrm>
            <a:custGeom>
              <a:rect b="b" l="l" r="r" t="t"/>
              <a:pathLst>
                <a:path extrusionOk="0" h="5641" w="6073">
                  <a:moveTo>
                    <a:pt x="3568" y="1"/>
                  </a:moveTo>
                  <a:cubicBezTo>
                    <a:pt x="3162" y="1"/>
                    <a:pt x="2752" y="119"/>
                    <a:pt x="2393" y="366"/>
                  </a:cubicBezTo>
                  <a:lnTo>
                    <a:pt x="0" y="1997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22" y="3354"/>
                    <a:pt x="6072" y="2045"/>
                    <a:pt x="5417" y="1092"/>
                  </a:cubicBezTo>
                  <a:lnTo>
                    <a:pt x="5310" y="926"/>
                  </a:lnTo>
                  <a:cubicBezTo>
                    <a:pt x="4902" y="325"/>
                    <a:pt x="4240" y="1"/>
                    <a:pt x="356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9" name="Google Shape;2799;p14"/>
            <p:cNvSpPr/>
            <p:nvPr/>
          </p:nvSpPr>
          <p:spPr>
            <a:xfrm>
              <a:off x="1526186" y="4700692"/>
              <a:ext cx="345677" cy="344387"/>
            </a:xfrm>
            <a:custGeom>
              <a:rect b="b" l="l" r="r" t="t"/>
              <a:pathLst>
                <a:path extrusionOk="0" h="10677" w="10717">
                  <a:moveTo>
                    <a:pt x="4999" y="0"/>
                  </a:moveTo>
                  <a:cubicBezTo>
                    <a:pt x="4821" y="0"/>
                    <a:pt x="4665" y="135"/>
                    <a:pt x="4644" y="327"/>
                  </a:cubicBezTo>
                  <a:lnTo>
                    <a:pt x="4180" y="3804"/>
                  </a:lnTo>
                  <a:lnTo>
                    <a:pt x="703" y="3339"/>
                  </a:lnTo>
                  <a:cubicBezTo>
                    <a:pt x="688" y="3338"/>
                    <a:pt x="673" y="3337"/>
                    <a:pt x="659" y="3337"/>
                  </a:cubicBezTo>
                  <a:cubicBezTo>
                    <a:pt x="474" y="3337"/>
                    <a:pt x="308" y="3473"/>
                    <a:pt x="286" y="3661"/>
                  </a:cubicBezTo>
                  <a:lnTo>
                    <a:pt x="24" y="5637"/>
                  </a:lnTo>
                  <a:cubicBezTo>
                    <a:pt x="1" y="5840"/>
                    <a:pt x="143" y="6030"/>
                    <a:pt x="346" y="6054"/>
                  </a:cubicBezTo>
                  <a:lnTo>
                    <a:pt x="3822" y="6518"/>
                  </a:lnTo>
                  <a:lnTo>
                    <a:pt x="3370" y="9995"/>
                  </a:lnTo>
                  <a:cubicBezTo>
                    <a:pt x="3334" y="10197"/>
                    <a:pt x="3477" y="10388"/>
                    <a:pt x="3691" y="10412"/>
                  </a:cubicBezTo>
                  <a:lnTo>
                    <a:pt x="5656" y="10674"/>
                  </a:lnTo>
                  <a:cubicBezTo>
                    <a:pt x="5671" y="10675"/>
                    <a:pt x="5686" y="10676"/>
                    <a:pt x="5700" y="10676"/>
                  </a:cubicBezTo>
                  <a:cubicBezTo>
                    <a:pt x="5885" y="10676"/>
                    <a:pt x="6051" y="10540"/>
                    <a:pt x="6073" y="10352"/>
                  </a:cubicBezTo>
                  <a:lnTo>
                    <a:pt x="6537" y="6876"/>
                  </a:lnTo>
                  <a:lnTo>
                    <a:pt x="10014" y="7328"/>
                  </a:lnTo>
                  <a:cubicBezTo>
                    <a:pt x="10033" y="7331"/>
                    <a:pt x="10053" y="7333"/>
                    <a:pt x="10072" y="7333"/>
                  </a:cubicBezTo>
                  <a:cubicBezTo>
                    <a:pt x="10252" y="7333"/>
                    <a:pt x="10409" y="7189"/>
                    <a:pt x="10430" y="7007"/>
                  </a:cubicBezTo>
                  <a:lnTo>
                    <a:pt x="10692" y="5042"/>
                  </a:lnTo>
                  <a:cubicBezTo>
                    <a:pt x="10716" y="4828"/>
                    <a:pt x="10573" y="4649"/>
                    <a:pt x="10371" y="4613"/>
                  </a:cubicBezTo>
                  <a:lnTo>
                    <a:pt x="6894" y="4161"/>
                  </a:lnTo>
                  <a:lnTo>
                    <a:pt x="7347" y="684"/>
                  </a:lnTo>
                  <a:cubicBezTo>
                    <a:pt x="7382" y="470"/>
                    <a:pt x="7240" y="291"/>
                    <a:pt x="7025" y="256"/>
                  </a:cubicBezTo>
                  <a:lnTo>
                    <a:pt x="5061" y="6"/>
                  </a:lnTo>
                  <a:cubicBezTo>
                    <a:pt x="5040" y="2"/>
                    <a:pt x="5019" y="0"/>
                    <a:pt x="499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0" name="Google Shape;2800;p14"/>
            <p:cNvSpPr/>
            <p:nvPr/>
          </p:nvSpPr>
          <p:spPr>
            <a:xfrm>
              <a:off x="58777" y="99161"/>
              <a:ext cx="349902" cy="435088"/>
            </a:xfrm>
            <a:custGeom>
              <a:rect b="b" l="l" r="r" t="t"/>
              <a:pathLst>
                <a:path extrusionOk="0" h="13489" w="10848">
                  <a:moveTo>
                    <a:pt x="4152" y="412"/>
                  </a:moveTo>
                  <a:cubicBezTo>
                    <a:pt x="4441" y="412"/>
                    <a:pt x="4724" y="584"/>
                    <a:pt x="4775" y="971"/>
                  </a:cubicBezTo>
                  <a:cubicBezTo>
                    <a:pt x="4811" y="1173"/>
                    <a:pt x="4751" y="1364"/>
                    <a:pt x="4632" y="1518"/>
                  </a:cubicBezTo>
                  <a:lnTo>
                    <a:pt x="3835" y="1661"/>
                  </a:lnTo>
                  <a:cubicBezTo>
                    <a:pt x="3668" y="1566"/>
                    <a:pt x="3549" y="1399"/>
                    <a:pt x="3501" y="1209"/>
                  </a:cubicBezTo>
                  <a:cubicBezTo>
                    <a:pt x="3386" y="709"/>
                    <a:pt x="3774" y="412"/>
                    <a:pt x="4152" y="412"/>
                  </a:cubicBezTo>
                  <a:close/>
                  <a:moveTo>
                    <a:pt x="7855" y="2726"/>
                  </a:moveTo>
                  <a:cubicBezTo>
                    <a:pt x="8117" y="2726"/>
                    <a:pt x="8352" y="2907"/>
                    <a:pt x="8395" y="3185"/>
                  </a:cubicBezTo>
                  <a:lnTo>
                    <a:pt x="9788" y="10746"/>
                  </a:lnTo>
                  <a:cubicBezTo>
                    <a:pt x="9835" y="11043"/>
                    <a:pt x="9633" y="11329"/>
                    <a:pt x="9335" y="11377"/>
                  </a:cubicBezTo>
                  <a:lnTo>
                    <a:pt x="3073" y="12520"/>
                  </a:lnTo>
                  <a:cubicBezTo>
                    <a:pt x="3037" y="12527"/>
                    <a:pt x="3002" y="12530"/>
                    <a:pt x="2968" y="12530"/>
                  </a:cubicBezTo>
                  <a:cubicBezTo>
                    <a:pt x="2711" y="12530"/>
                    <a:pt x="2482" y="12342"/>
                    <a:pt x="2430" y="12079"/>
                  </a:cubicBezTo>
                  <a:lnTo>
                    <a:pt x="1072" y="4519"/>
                  </a:lnTo>
                  <a:cubicBezTo>
                    <a:pt x="1013" y="4209"/>
                    <a:pt x="1215" y="3935"/>
                    <a:pt x="1513" y="3876"/>
                  </a:cubicBezTo>
                  <a:lnTo>
                    <a:pt x="2263" y="3745"/>
                  </a:lnTo>
                  <a:cubicBezTo>
                    <a:pt x="2294" y="3954"/>
                    <a:pt x="2473" y="4099"/>
                    <a:pt x="2677" y="4099"/>
                  </a:cubicBezTo>
                  <a:cubicBezTo>
                    <a:pt x="2705" y="4099"/>
                    <a:pt x="2734" y="4096"/>
                    <a:pt x="2763" y="4090"/>
                  </a:cubicBezTo>
                  <a:lnTo>
                    <a:pt x="6680" y="3376"/>
                  </a:lnTo>
                  <a:cubicBezTo>
                    <a:pt x="6906" y="3328"/>
                    <a:pt x="7061" y="3102"/>
                    <a:pt x="7025" y="2876"/>
                  </a:cubicBezTo>
                  <a:lnTo>
                    <a:pt x="7764" y="2733"/>
                  </a:lnTo>
                  <a:cubicBezTo>
                    <a:pt x="7794" y="2728"/>
                    <a:pt x="7825" y="2726"/>
                    <a:pt x="7855" y="2726"/>
                  </a:cubicBezTo>
                  <a:close/>
                  <a:moveTo>
                    <a:pt x="4138" y="1"/>
                  </a:moveTo>
                  <a:cubicBezTo>
                    <a:pt x="4073" y="1"/>
                    <a:pt x="4008" y="6"/>
                    <a:pt x="3942" y="18"/>
                  </a:cubicBezTo>
                  <a:cubicBezTo>
                    <a:pt x="3358" y="125"/>
                    <a:pt x="2965" y="697"/>
                    <a:pt x="3073" y="1280"/>
                  </a:cubicBezTo>
                  <a:cubicBezTo>
                    <a:pt x="3108" y="1459"/>
                    <a:pt x="3180" y="1614"/>
                    <a:pt x="3287" y="1756"/>
                  </a:cubicBezTo>
                  <a:lnTo>
                    <a:pt x="2513" y="1911"/>
                  </a:lnTo>
                  <a:cubicBezTo>
                    <a:pt x="2192" y="1971"/>
                    <a:pt x="1989" y="2268"/>
                    <a:pt x="2037" y="2590"/>
                  </a:cubicBezTo>
                  <a:lnTo>
                    <a:pt x="2096" y="2876"/>
                  </a:lnTo>
                  <a:lnTo>
                    <a:pt x="798" y="3102"/>
                  </a:lnTo>
                  <a:cubicBezTo>
                    <a:pt x="322" y="3185"/>
                    <a:pt x="1" y="3650"/>
                    <a:pt x="84" y="4138"/>
                  </a:cubicBezTo>
                  <a:lnTo>
                    <a:pt x="1668" y="12770"/>
                  </a:lnTo>
                  <a:cubicBezTo>
                    <a:pt x="1752" y="13189"/>
                    <a:pt x="2122" y="13489"/>
                    <a:pt x="2535" y="13489"/>
                  </a:cubicBezTo>
                  <a:cubicBezTo>
                    <a:pt x="2591" y="13489"/>
                    <a:pt x="2647" y="13484"/>
                    <a:pt x="2703" y="13472"/>
                  </a:cubicBezTo>
                  <a:lnTo>
                    <a:pt x="10050" y="12139"/>
                  </a:lnTo>
                  <a:cubicBezTo>
                    <a:pt x="10526" y="12043"/>
                    <a:pt x="10847" y="11579"/>
                    <a:pt x="10764" y="11091"/>
                  </a:cubicBezTo>
                  <a:lnTo>
                    <a:pt x="9180" y="2483"/>
                  </a:lnTo>
                  <a:cubicBezTo>
                    <a:pt x="9095" y="2046"/>
                    <a:pt x="8715" y="1743"/>
                    <a:pt x="8287" y="1743"/>
                  </a:cubicBezTo>
                  <a:cubicBezTo>
                    <a:pt x="8236" y="1743"/>
                    <a:pt x="8185" y="1748"/>
                    <a:pt x="8133" y="1756"/>
                  </a:cubicBezTo>
                  <a:lnTo>
                    <a:pt x="6859" y="1995"/>
                  </a:lnTo>
                  <a:lnTo>
                    <a:pt x="6811" y="1721"/>
                  </a:lnTo>
                  <a:cubicBezTo>
                    <a:pt x="6758" y="1435"/>
                    <a:pt x="6509" y="1235"/>
                    <a:pt x="6237" y="1235"/>
                  </a:cubicBezTo>
                  <a:cubicBezTo>
                    <a:pt x="6202" y="1235"/>
                    <a:pt x="6167" y="1238"/>
                    <a:pt x="6132" y="1245"/>
                  </a:cubicBezTo>
                  <a:lnTo>
                    <a:pt x="5180" y="1411"/>
                  </a:lnTo>
                  <a:cubicBezTo>
                    <a:pt x="5228" y="1245"/>
                    <a:pt x="5240" y="1066"/>
                    <a:pt x="5216" y="899"/>
                  </a:cubicBezTo>
                  <a:cubicBezTo>
                    <a:pt x="5110" y="370"/>
                    <a:pt x="4656" y="1"/>
                    <a:pt x="413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1" name="Google Shape;2801;p14"/>
            <p:cNvSpPr/>
            <p:nvPr/>
          </p:nvSpPr>
          <p:spPr>
            <a:xfrm>
              <a:off x="120997" y="255566"/>
              <a:ext cx="60059" cy="49898"/>
            </a:xfrm>
            <a:custGeom>
              <a:rect b="b" l="l" r="r" t="t"/>
              <a:pathLst>
                <a:path extrusionOk="0" h="1547" w="1862">
                  <a:moveTo>
                    <a:pt x="1015" y="1"/>
                  </a:moveTo>
                  <a:cubicBezTo>
                    <a:pt x="967" y="1"/>
                    <a:pt x="919" y="5"/>
                    <a:pt x="870" y="15"/>
                  </a:cubicBezTo>
                  <a:cubicBezTo>
                    <a:pt x="191" y="134"/>
                    <a:pt x="1" y="1015"/>
                    <a:pt x="560" y="1408"/>
                  </a:cubicBezTo>
                  <a:cubicBezTo>
                    <a:pt x="700" y="1504"/>
                    <a:pt x="851" y="1547"/>
                    <a:pt x="997" y="1547"/>
                  </a:cubicBezTo>
                  <a:cubicBezTo>
                    <a:pt x="1451" y="1547"/>
                    <a:pt x="1862" y="1138"/>
                    <a:pt x="1763" y="634"/>
                  </a:cubicBezTo>
                  <a:cubicBezTo>
                    <a:pt x="1689" y="266"/>
                    <a:pt x="1374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2" name="Google Shape;2802;p14"/>
            <p:cNvSpPr/>
            <p:nvPr/>
          </p:nvSpPr>
          <p:spPr>
            <a:xfrm>
              <a:off x="189184" y="241019"/>
              <a:ext cx="124117" cy="43706"/>
            </a:xfrm>
            <a:custGeom>
              <a:rect b="b" l="l" r="r" t="t"/>
              <a:pathLst>
                <a:path extrusionOk="0" h="1355" w="3848">
                  <a:moveTo>
                    <a:pt x="3261" y="1"/>
                  </a:moveTo>
                  <a:cubicBezTo>
                    <a:pt x="3226" y="1"/>
                    <a:pt x="3188" y="5"/>
                    <a:pt x="3149" y="14"/>
                  </a:cubicBezTo>
                  <a:lnTo>
                    <a:pt x="3137" y="14"/>
                  </a:lnTo>
                  <a:lnTo>
                    <a:pt x="542" y="490"/>
                  </a:lnTo>
                  <a:cubicBezTo>
                    <a:pt x="0" y="580"/>
                    <a:pt x="111" y="1354"/>
                    <a:pt x="610" y="1354"/>
                  </a:cubicBezTo>
                  <a:cubicBezTo>
                    <a:pt x="638" y="1354"/>
                    <a:pt x="666" y="1352"/>
                    <a:pt x="696" y="1347"/>
                  </a:cubicBezTo>
                  <a:lnTo>
                    <a:pt x="3292" y="871"/>
                  </a:lnTo>
                  <a:cubicBezTo>
                    <a:pt x="3847" y="793"/>
                    <a:pt x="3750" y="1"/>
                    <a:pt x="326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3" name="Google Shape;2803;p14"/>
            <p:cNvSpPr/>
            <p:nvPr/>
          </p:nvSpPr>
          <p:spPr>
            <a:xfrm>
              <a:off x="133673" y="325172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0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4" name="Google Shape;2804;p14"/>
            <p:cNvSpPr/>
            <p:nvPr/>
          </p:nvSpPr>
          <p:spPr>
            <a:xfrm>
              <a:off x="203183" y="310528"/>
              <a:ext cx="121021" cy="43512"/>
            </a:xfrm>
            <a:custGeom>
              <a:rect b="b" l="l" r="r" t="t"/>
              <a:pathLst>
                <a:path extrusionOk="0" h="1349" w="3752">
                  <a:moveTo>
                    <a:pt x="3132" y="0"/>
                  </a:moveTo>
                  <a:cubicBezTo>
                    <a:pt x="3120" y="0"/>
                    <a:pt x="3108" y="1"/>
                    <a:pt x="3096" y="2"/>
                  </a:cubicBezTo>
                  <a:lnTo>
                    <a:pt x="501" y="478"/>
                  </a:lnTo>
                  <a:cubicBezTo>
                    <a:pt x="0" y="618"/>
                    <a:pt x="125" y="1348"/>
                    <a:pt x="620" y="1348"/>
                  </a:cubicBezTo>
                  <a:cubicBezTo>
                    <a:pt x="632" y="1348"/>
                    <a:pt x="643" y="1348"/>
                    <a:pt x="655" y="1347"/>
                  </a:cubicBezTo>
                  <a:lnTo>
                    <a:pt x="3251" y="871"/>
                  </a:lnTo>
                  <a:cubicBezTo>
                    <a:pt x="3751" y="731"/>
                    <a:pt x="3638" y="0"/>
                    <a:pt x="313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5" name="Google Shape;2805;p14"/>
            <p:cNvSpPr/>
            <p:nvPr/>
          </p:nvSpPr>
          <p:spPr>
            <a:xfrm>
              <a:off x="147124" y="399294"/>
              <a:ext cx="60156" cy="50189"/>
            </a:xfrm>
            <a:custGeom>
              <a:rect b="b" l="l" r="r" t="t"/>
              <a:pathLst>
                <a:path extrusionOk="0" h="1556" w="1865">
                  <a:moveTo>
                    <a:pt x="1013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191" y="131"/>
                    <a:pt x="0" y="1012"/>
                    <a:pt x="572" y="1417"/>
                  </a:cubicBezTo>
                  <a:cubicBezTo>
                    <a:pt x="708" y="1513"/>
                    <a:pt x="857" y="1556"/>
                    <a:pt x="1002" y="1556"/>
                  </a:cubicBezTo>
                  <a:cubicBezTo>
                    <a:pt x="1451" y="1556"/>
                    <a:pt x="1864" y="1147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6" name="Google Shape;2806;p14"/>
            <p:cNvSpPr/>
            <p:nvPr/>
          </p:nvSpPr>
          <p:spPr>
            <a:xfrm>
              <a:off x="216085" y="384586"/>
              <a:ext cx="122472" cy="44028"/>
            </a:xfrm>
            <a:custGeom>
              <a:rect b="b" l="l" r="r" t="t"/>
              <a:pathLst>
                <a:path extrusionOk="0" h="1365" w="3797">
                  <a:moveTo>
                    <a:pt x="3171" y="0"/>
                  </a:moveTo>
                  <a:cubicBezTo>
                    <a:pt x="3152" y="0"/>
                    <a:pt x="3133" y="1"/>
                    <a:pt x="3113" y="4"/>
                  </a:cubicBezTo>
                  <a:lnTo>
                    <a:pt x="517" y="480"/>
                  </a:lnTo>
                  <a:cubicBezTo>
                    <a:pt x="0" y="606"/>
                    <a:pt x="115" y="1364"/>
                    <a:pt x="626" y="1364"/>
                  </a:cubicBezTo>
                  <a:cubicBezTo>
                    <a:pt x="645" y="1364"/>
                    <a:pt x="664" y="1363"/>
                    <a:pt x="684" y="1361"/>
                  </a:cubicBezTo>
                  <a:lnTo>
                    <a:pt x="3280" y="885"/>
                  </a:lnTo>
                  <a:cubicBezTo>
                    <a:pt x="3796" y="758"/>
                    <a:pt x="3682" y="0"/>
                    <a:pt x="3171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7" name="Google Shape;2807;p14"/>
            <p:cNvSpPr/>
            <p:nvPr/>
          </p:nvSpPr>
          <p:spPr>
            <a:xfrm>
              <a:off x="89903" y="708297"/>
              <a:ext cx="250428" cy="224430"/>
            </a:xfrm>
            <a:custGeom>
              <a:rect b="b" l="l" r="r" t="t"/>
              <a:pathLst>
                <a:path extrusionOk="0" h="6958" w="7764">
                  <a:moveTo>
                    <a:pt x="3919" y="1"/>
                  </a:moveTo>
                  <a:cubicBezTo>
                    <a:pt x="2892" y="1"/>
                    <a:pt x="1881" y="465"/>
                    <a:pt x="1215" y="1338"/>
                  </a:cubicBezTo>
                  <a:lnTo>
                    <a:pt x="6953" y="4969"/>
                  </a:lnTo>
                  <a:cubicBezTo>
                    <a:pt x="7763" y="3398"/>
                    <a:pt x="7239" y="1469"/>
                    <a:pt x="5739" y="528"/>
                  </a:cubicBezTo>
                  <a:cubicBezTo>
                    <a:pt x="5176" y="173"/>
                    <a:pt x="4545" y="1"/>
                    <a:pt x="3919" y="1"/>
                  </a:cubicBezTo>
                  <a:close/>
                  <a:moveTo>
                    <a:pt x="810" y="1993"/>
                  </a:moveTo>
                  <a:lnTo>
                    <a:pt x="810" y="1993"/>
                  </a:lnTo>
                  <a:cubicBezTo>
                    <a:pt x="0" y="3553"/>
                    <a:pt x="524" y="5481"/>
                    <a:pt x="2012" y="6434"/>
                  </a:cubicBezTo>
                  <a:cubicBezTo>
                    <a:pt x="2572" y="6788"/>
                    <a:pt x="3201" y="6958"/>
                    <a:pt x="3824" y="6958"/>
                  </a:cubicBezTo>
                  <a:cubicBezTo>
                    <a:pt x="4859" y="6958"/>
                    <a:pt x="5880" y="6489"/>
                    <a:pt x="6549" y="5612"/>
                  </a:cubicBezTo>
                  <a:lnTo>
                    <a:pt x="810" y="1993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8" name="Google Shape;2808;p14"/>
            <p:cNvSpPr/>
            <p:nvPr/>
          </p:nvSpPr>
          <p:spPr>
            <a:xfrm>
              <a:off x="558794" y="226472"/>
              <a:ext cx="196272" cy="181918"/>
            </a:xfrm>
            <a:custGeom>
              <a:rect b="b" l="l" r="r" t="t"/>
              <a:pathLst>
                <a:path extrusionOk="0" h="5640" w="6085">
                  <a:moveTo>
                    <a:pt x="3608" y="0"/>
                  </a:moveTo>
                  <a:lnTo>
                    <a:pt x="1215" y="1631"/>
                  </a:lnTo>
                  <a:cubicBezTo>
                    <a:pt x="251" y="2286"/>
                    <a:pt x="1" y="3596"/>
                    <a:pt x="656" y="4560"/>
                  </a:cubicBezTo>
                  <a:lnTo>
                    <a:pt x="763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1"/>
                    <a:pt x="3692" y="5275"/>
                  </a:cubicBezTo>
                  <a:lnTo>
                    <a:pt x="6085" y="3644"/>
                  </a:lnTo>
                  <a:lnTo>
                    <a:pt x="3608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9" name="Google Shape;2809;p14"/>
            <p:cNvSpPr/>
            <p:nvPr/>
          </p:nvSpPr>
          <p:spPr>
            <a:xfrm>
              <a:off x="691298" y="151317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577" y="1"/>
                  </a:moveTo>
                  <a:cubicBezTo>
                    <a:pt x="3169" y="1"/>
                    <a:pt x="2757" y="119"/>
                    <a:pt x="2394" y="366"/>
                  </a:cubicBezTo>
                  <a:lnTo>
                    <a:pt x="0" y="1985"/>
                  </a:lnTo>
                  <a:lnTo>
                    <a:pt x="2489" y="5628"/>
                  </a:lnTo>
                  <a:lnTo>
                    <a:pt x="4870" y="4009"/>
                  </a:lnTo>
                  <a:cubicBezTo>
                    <a:pt x="5834" y="3354"/>
                    <a:pt x="6084" y="2044"/>
                    <a:pt x="5430" y="1080"/>
                  </a:cubicBezTo>
                  <a:lnTo>
                    <a:pt x="5322" y="925"/>
                  </a:lnTo>
                  <a:cubicBezTo>
                    <a:pt x="4914" y="324"/>
                    <a:pt x="4252" y="1"/>
                    <a:pt x="357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0" name="Google Shape;2810;p14"/>
            <p:cNvSpPr/>
            <p:nvPr/>
          </p:nvSpPr>
          <p:spPr>
            <a:xfrm>
              <a:off x="501187" y="602242"/>
              <a:ext cx="346451" cy="344032"/>
            </a:xfrm>
            <a:custGeom>
              <a:rect b="b" l="l" r="r" t="t"/>
              <a:pathLst>
                <a:path extrusionOk="0" h="10666" w="10741">
                  <a:moveTo>
                    <a:pt x="5011" y="1"/>
                  </a:moveTo>
                  <a:cubicBezTo>
                    <a:pt x="4833" y="1"/>
                    <a:pt x="4677" y="136"/>
                    <a:pt x="4656" y="328"/>
                  </a:cubicBezTo>
                  <a:lnTo>
                    <a:pt x="4192" y="3805"/>
                  </a:lnTo>
                  <a:lnTo>
                    <a:pt x="715" y="3340"/>
                  </a:lnTo>
                  <a:cubicBezTo>
                    <a:pt x="700" y="3338"/>
                    <a:pt x="686" y="3338"/>
                    <a:pt x="671" y="3338"/>
                  </a:cubicBezTo>
                  <a:cubicBezTo>
                    <a:pt x="486" y="3338"/>
                    <a:pt x="320" y="3474"/>
                    <a:pt x="298" y="3662"/>
                  </a:cubicBezTo>
                  <a:lnTo>
                    <a:pt x="36" y="5638"/>
                  </a:lnTo>
                  <a:cubicBezTo>
                    <a:pt x="1" y="5840"/>
                    <a:pt x="144" y="6031"/>
                    <a:pt x="358" y="6055"/>
                  </a:cubicBezTo>
                  <a:lnTo>
                    <a:pt x="358" y="6043"/>
                  </a:lnTo>
                  <a:lnTo>
                    <a:pt x="3835" y="6507"/>
                  </a:lnTo>
                  <a:lnTo>
                    <a:pt x="3370" y="9984"/>
                  </a:lnTo>
                  <a:cubicBezTo>
                    <a:pt x="3346" y="10186"/>
                    <a:pt x="3489" y="10377"/>
                    <a:pt x="3692" y="10401"/>
                  </a:cubicBezTo>
                  <a:lnTo>
                    <a:pt x="5668" y="10663"/>
                  </a:lnTo>
                  <a:cubicBezTo>
                    <a:pt x="5683" y="10664"/>
                    <a:pt x="5698" y="10665"/>
                    <a:pt x="5712" y="10665"/>
                  </a:cubicBezTo>
                  <a:cubicBezTo>
                    <a:pt x="5898" y="10665"/>
                    <a:pt x="6063" y="10529"/>
                    <a:pt x="6085" y="10341"/>
                  </a:cubicBezTo>
                  <a:lnTo>
                    <a:pt x="6549" y="6864"/>
                  </a:lnTo>
                  <a:lnTo>
                    <a:pt x="10026" y="7329"/>
                  </a:lnTo>
                  <a:cubicBezTo>
                    <a:pt x="10041" y="7331"/>
                    <a:pt x="10055" y="7331"/>
                    <a:pt x="10070" y="7331"/>
                  </a:cubicBezTo>
                  <a:cubicBezTo>
                    <a:pt x="10255" y="7331"/>
                    <a:pt x="10421" y="7195"/>
                    <a:pt x="10454" y="7007"/>
                  </a:cubicBezTo>
                  <a:lnTo>
                    <a:pt x="10704" y="5031"/>
                  </a:lnTo>
                  <a:cubicBezTo>
                    <a:pt x="10740" y="4828"/>
                    <a:pt x="10597" y="4638"/>
                    <a:pt x="10383" y="4614"/>
                  </a:cubicBezTo>
                  <a:lnTo>
                    <a:pt x="6906" y="4150"/>
                  </a:lnTo>
                  <a:lnTo>
                    <a:pt x="7371" y="673"/>
                  </a:lnTo>
                  <a:cubicBezTo>
                    <a:pt x="7395" y="471"/>
                    <a:pt x="7252" y="280"/>
                    <a:pt x="7049" y="256"/>
                  </a:cubicBezTo>
                  <a:lnTo>
                    <a:pt x="5073" y="6"/>
                  </a:lnTo>
                  <a:cubicBezTo>
                    <a:pt x="5052" y="3"/>
                    <a:pt x="5031" y="1"/>
                    <a:pt x="501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1" name="Google Shape;2811;p14"/>
            <p:cNvSpPr/>
            <p:nvPr/>
          </p:nvSpPr>
          <p:spPr>
            <a:xfrm>
              <a:off x="58777" y="4197965"/>
              <a:ext cx="349902" cy="435120"/>
            </a:xfrm>
            <a:custGeom>
              <a:rect b="b" l="l" r="r" t="t"/>
              <a:pathLst>
                <a:path extrusionOk="0" h="13490" w="10848">
                  <a:moveTo>
                    <a:pt x="4152" y="412"/>
                  </a:moveTo>
                  <a:cubicBezTo>
                    <a:pt x="4441" y="412"/>
                    <a:pt x="4724" y="585"/>
                    <a:pt x="4775" y="971"/>
                  </a:cubicBezTo>
                  <a:cubicBezTo>
                    <a:pt x="4811" y="1161"/>
                    <a:pt x="4751" y="1364"/>
                    <a:pt x="4632" y="1519"/>
                  </a:cubicBezTo>
                  <a:lnTo>
                    <a:pt x="3835" y="1661"/>
                  </a:lnTo>
                  <a:cubicBezTo>
                    <a:pt x="3668" y="1566"/>
                    <a:pt x="3549" y="1411"/>
                    <a:pt x="3501" y="1221"/>
                  </a:cubicBezTo>
                  <a:lnTo>
                    <a:pt x="3501" y="1209"/>
                  </a:lnTo>
                  <a:cubicBezTo>
                    <a:pt x="3386" y="709"/>
                    <a:pt x="3774" y="412"/>
                    <a:pt x="4152" y="412"/>
                  </a:cubicBezTo>
                  <a:close/>
                  <a:moveTo>
                    <a:pt x="7880" y="2723"/>
                  </a:moveTo>
                  <a:cubicBezTo>
                    <a:pt x="8137" y="2723"/>
                    <a:pt x="8365" y="2911"/>
                    <a:pt x="8407" y="3173"/>
                  </a:cubicBezTo>
                  <a:lnTo>
                    <a:pt x="9788" y="10734"/>
                  </a:lnTo>
                  <a:cubicBezTo>
                    <a:pt x="9835" y="11043"/>
                    <a:pt x="9633" y="11329"/>
                    <a:pt x="9335" y="11377"/>
                  </a:cubicBezTo>
                  <a:lnTo>
                    <a:pt x="3073" y="12520"/>
                  </a:lnTo>
                  <a:cubicBezTo>
                    <a:pt x="3042" y="12525"/>
                    <a:pt x="3011" y="12527"/>
                    <a:pt x="2981" y="12527"/>
                  </a:cubicBezTo>
                  <a:cubicBezTo>
                    <a:pt x="2718" y="12527"/>
                    <a:pt x="2483" y="12346"/>
                    <a:pt x="2430" y="12079"/>
                  </a:cubicBezTo>
                  <a:lnTo>
                    <a:pt x="1072" y="4507"/>
                  </a:lnTo>
                  <a:cubicBezTo>
                    <a:pt x="1013" y="4209"/>
                    <a:pt x="1215" y="3924"/>
                    <a:pt x="1513" y="3876"/>
                  </a:cubicBezTo>
                  <a:lnTo>
                    <a:pt x="2263" y="3745"/>
                  </a:lnTo>
                  <a:cubicBezTo>
                    <a:pt x="2295" y="3945"/>
                    <a:pt x="2475" y="4098"/>
                    <a:pt x="2681" y="4098"/>
                  </a:cubicBezTo>
                  <a:cubicBezTo>
                    <a:pt x="2708" y="4098"/>
                    <a:pt x="2735" y="4096"/>
                    <a:pt x="2763" y="4090"/>
                  </a:cubicBezTo>
                  <a:lnTo>
                    <a:pt x="6680" y="3376"/>
                  </a:lnTo>
                  <a:cubicBezTo>
                    <a:pt x="6906" y="3328"/>
                    <a:pt x="7073" y="3102"/>
                    <a:pt x="7025" y="2864"/>
                  </a:cubicBezTo>
                  <a:lnTo>
                    <a:pt x="7776" y="2733"/>
                  </a:lnTo>
                  <a:cubicBezTo>
                    <a:pt x="7811" y="2726"/>
                    <a:pt x="7846" y="2723"/>
                    <a:pt x="7880" y="2723"/>
                  </a:cubicBezTo>
                  <a:close/>
                  <a:moveTo>
                    <a:pt x="4138" y="1"/>
                  </a:moveTo>
                  <a:cubicBezTo>
                    <a:pt x="4073" y="1"/>
                    <a:pt x="4008" y="6"/>
                    <a:pt x="3942" y="18"/>
                  </a:cubicBezTo>
                  <a:cubicBezTo>
                    <a:pt x="3358" y="125"/>
                    <a:pt x="2965" y="697"/>
                    <a:pt x="3073" y="1280"/>
                  </a:cubicBezTo>
                  <a:cubicBezTo>
                    <a:pt x="3108" y="1459"/>
                    <a:pt x="3180" y="1614"/>
                    <a:pt x="3287" y="1757"/>
                  </a:cubicBezTo>
                  <a:lnTo>
                    <a:pt x="2513" y="1900"/>
                  </a:lnTo>
                  <a:cubicBezTo>
                    <a:pt x="2192" y="1959"/>
                    <a:pt x="1989" y="2269"/>
                    <a:pt x="2037" y="2578"/>
                  </a:cubicBezTo>
                  <a:lnTo>
                    <a:pt x="2096" y="2864"/>
                  </a:lnTo>
                  <a:lnTo>
                    <a:pt x="798" y="3102"/>
                  </a:lnTo>
                  <a:cubicBezTo>
                    <a:pt x="322" y="3185"/>
                    <a:pt x="1" y="3650"/>
                    <a:pt x="84" y="4138"/>
                  </a:cubicBezTo>
                  <a:lnTo>
                    <a:pt x="1668" y="12770"/>
                  </a:lnTo>
                  <a:cubicBezTo>
                    <a:pt x="1741" y="13190"/>
                    <a:pt x="2110" y="13489"/>
                    <a:pt x="2531" y="13489"/>
                  </a:cubicBezTo>
                  <a:cubicBezTo>
                    <a:pt x="2588" y="13489"/>
                    <a:pt x="2646" y="13484"/>
                    <a:pt x="2703" y="13472"/>
                  </a:cubicBezTo>
                  <a:lnTo>
                    <a:pt x="10050" y="12139"/>
                  </a:lnTo>
                  <a:cubicBezTo>
                    <a:pt x="10526" y="12044"/>
                    <a:pt x="10847" y="11579"/>
                    <a:pt x="10764" y="11091"/>
                  </a:cubicBezTo>
                  <a:lnTo>
                    <a:pt x="9180" y="2459"/>
                  </a:lnTo>
                  <a:cubicBezTo>
                    <a:pt x="9107" y="2029"/>
                    <a:pt x="8737" y="1728"/>
                    <a:pt x="8317" y="1728"/>
                  </a:cubicBezTo>
                  <a:cubicBezTo>
                    <a:pt x="8260" y="1728"/>
                    <a:pt x="8202" y="1733"/>
                    <a:pt x="8145" y="1745"/>
                  </a:cubicBezTo>
                  <a:lnTo>
                    <a:pt x="6859" y="1995"/>
                  </a:lnTo>
                  <a:lnTo>
                    <a:pt x="6811" y="1709"/>
                  </a:lnTo>
                  <a:cubicBezTo>
                    <a:pt x="6758" y="1434"/>
                    <a:pt x="6509" y="1235"/>
                    <a:pt x="6237" y="1235"/>
                  </a:cubicBezTo>
                  <a:cubicBezTo>
                    <a:pt x="6202" y="1235"/>
                    <a:pt x="6167" y="1238"/>
                    <a:pt x="6132" y="1245"/>
                  </a:cubicBezTo>
                  <a:lnTo>
                    <a:pt x="5180" y="1411"/>
                  </a:lnTo>
                  <a:cubicBezTo>
                    <a:pt x="5228" y="1245"/>
                    <a:pt x="5240" y="1066"/>
                    <a:pt x="5216" y="887"/>
                  </a:cubicBezTo>
                  <a:cubicBezTo>
                    <a:pt x="5110" y="369"/>
                    <a:pt x="4656" y="1"/>
                    <a:pt x="413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2" name="Google Shape;2812;p14"/>
            <p:cNvSpPr/>
            <p:nvPr/>
          </p:nvSpPr>
          <p:spPr>
            <a:xfrm>
              <a:off x="120997" y="4354466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5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88" y="259"/>
                    <a:pt x="1367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3" name="Google Shape;2813;p14"/>
            <p:cNvSpPr/>
            <p:nvPr/>
          </p:nvSpPr>
          <p:spPr>
            <a:xfrm>
              <a:off x="189281" y="4339823"/>
              <a:ext cx="124020" cy="43383"/>
            </a:xfrm>
            <a:custGeom>
              <a:rect b="b" l="l" r="r" t="t"/>
              <a:pathLst>
                <a:path extrusionOk="0" h="1345" w="3845">
                  <a:moveTo>
                    <a:pt x="3258" y="1"/>
                  </a:moveTo>
                  <a:cubicBezTo>
                    <a:pt x="3223" y="1"/>
                    <a:pt x="3185" y="5"/>
                    <a:pt x="3146" y="14"/>
                  </a:cubicBezTo>
                  <a:lnTo>
                    <a:pt x="3134" y="14"/>
                  </a:lnTo>
                  <a:lnTo>
                    <a:pt x="539" y="478"/>
                  </a:lnTo>
                  <a:cubicBezTo>
                    <a:pt x="1" y="579"/>
                    <a:pt x="106" y="1345"/>
                    <a:pt x="597" y="1345"/>
                  </a:cubicBezTo>
                  <a:cubicBezTo>
                    <a:pt x="628" y="1345"/>
                    <a:pt x="660" y="1342"/>
                    <a:pt x="693" y="1335"/>
                  </a:cubicBezTo>
                  <a:lnTo>
                    <a:pt x="3289" y="871"/>
                  </a:lnTo>
                  <a:cubicBezTo>
                    <a:pt x="3844" y="793"/>
                    <a:pt x="3747" y="1"/>
                    <a:pt x="325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4" name="Google Shape;2814;p14"/>
            <p:cNvSpPr/>
            <p:nvPr/>
          </p:nvSpPr>
          <p:spPr>
            <a:xfrm>
              <a:off x="133673" y="4423976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5"/>
                    <a:pt x="870" y="12"/>
                  </a:cubicBezTo>
                  <a:cubicBezTo>
                    <a:pt x="191" y="131"/>
                    <a:pt x="0" y="1012"/>
                    <a:pt x="560" y="1405"/>
                  </a:cubicBezTo>
                  <a:cubicBezTo>
                    <a:pt x="701" y="1502"/>
                    <a:pt x="854" y="1546"/>
                    <a:pt x="1002" y="1546"/>
                  </a:cubicBezTo>
                  <a:cubicBezTo>
                    <a:pt x="1453" y="1546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5" name="Google Shape;2815;p14"/>
            <p:cNvSpPr/>
            <p:nvPr/>
          </p:nvSpPr>
          <p:spPr>
            <a:xfrm>
              <a:off x="203183" y="4409300"/>
              <a:ext cx="120892" cy="43544"/>
            </a:xfrm>
            <a:custGeom>
              <a:rect b="b" l="l" r="r" t="t"/>
              <a:pathLst>
                <a:path extrusionOk="0" h="1350" w="3748">
                  <a:moveTo>
                    <a:pt x="3144" y="1"/>
                  </a:moveTo>
                  <a:cubicBezTo>
                    <a:pt x="3128" y="1"/>
                    <a:pt x="3112" y="1"/>
                    <a:pt x="3096" y="3"/>
                  </a:cubicBezTo>
                  <a:lnTo>
                    <a:pt x="501" y="467"/>
                  </a:lnTo>
                  <a:cubicBezTo>
                    <a:pt x="0" y="618"/>
                    <a:pt x="125" y="1349"/>
                    <a:pt x="620" y="1349"/>
                  </a:cubicBezTo>
                  <a:cubicBezTo>
                    <a:pt x="632" y="1349"/>
                    <a:pt x="643" y="1349"/>
                    <a:pt x="655" y="1348"/>
                  </a:cubicBezTo>
                  <a:lnTo>
                    <a:pt x="3251" y="872"/>
                  </a:lnTo>
                  <a:cubicBezTo>
                    <a:pt x="3747" y="722"/>
                    <a:pt x="3639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6" name="Google Shape;2816;p14"/>
            <p:cNvSpPr/>
            <p:nvPr/>
          </p:nvSpPr>
          <p:spPr>
            <a:xfrm>
              <a:off x="147124" y="4498130"/>
              <a:ext cx="60123" cy="50221"/>
            </a:xfrm>
            <a:custGeom>
              <a:rect b="b" l="l" r="r" t="t"/>
              <a:pathLst>
                <a:path extrusionOk="0" h="1557" w="1864">
                  <a:moveTo>
                    <a:pt x="1009" y="0"/>
                  </a:moveTo>
                  <a:cubicBezTo>
                    <a:pt x="967" y="0"/>
                    <a:pt x="924" y="4"/>
                    <a:pt x="881" y="11"/>
                  </a:cubicBezTo>
                  <a:cubicBezTo>
                    <a:pt x="191" y="130"/>
                    <a:pt x="0" y="1011"/>
                    <a:pt x="572" y="1416"/>
                  </a:cubicBezTo>
                  <a:cubicBezTo>
                    <a:pt x="710" y="1513"/>
                    <a:pt x="860" y="1556"/>
                    <a:pt x="1007" y="1556"/>
                  </a:cubicBezTo>
                  <a:cubicBezTo>
                    <a:pt x="1454" y="1556"/>
                    <a:pt x="1864" y="1153"/>
                    <a:pt x="1774" y="642"/>
                  </a:cubicBezTo>
                  <a:cubicBezTo>
                    <a:pt x="1699" y="268"/>
                    <a:pt x="1376" y="0"/>
                    <a:pt x="100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7" name="Google Shape;2817;p14"/>
            <p:cNvSpPr/>
            <p:nvPr/>
          </p:nvSpPr>
          <p:spPr>
            <a:xfrm>
              <a:off x="216214" y="4483357"/>
              <a:ext cx="122214" cy="43706"/>
            </a:xfrm>
            <a:custGeom>
              <a:rect b="b" l="l" r="r" t="t"/>
              <a:pathLst>
                <a:path extrusionOk="0" h="1355" w="3789">
                  <a:moveTo>
                    <a:pt x="3177" y="0"/>
                  </a:moveTo>
                  <a:cubicBezTo>
                    <a:pt x="3155" y="0"/>
                    <a:pt x="3132" y="2"/>
                    <a:pt x="3109" y="5"/>
                  </a:cubicBezTo>
                  <a:lnTo>
                    <a:pt x="513" y="481"/>
                  </a:lnTo>
                  <a:cubicBezTo>
                    <a:pt x="0" y="606"/>
                    <a:pt x="110" y="1355"/>
                    <a:pt x="612" y="1355"/>
                  </a:cubicBezTo>
                  <a:cubicBezTo>
                    <a:pt x="634" y="1355"/>
                    <a:pt x="656" y="1353"/>
                    <a:pt x="680" y="1350"/>
                  </a:cubicBezTo>
                  <a:lnTo>
                    <a:pt x="3276" y="886"/>
                  </a:lnTo>
                  <a:cubicBezTo>
                    <a:pt x="3789" y="749"/>
                    <a:pt x="3679" y="0"/>
                    <a:pt x="317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8" name="Google Shape;2818;p14"/>
            <p:cNvSpPr/>
            <p:nvPr/>
          </p:nvSpPr>
          <p:spPr>
            <a:xfrm>
              <a:off x="89903" y="4806940"/>
              <a:ext cx="250428" cy="224527"/>
            </a:xfrm>
            <a:custGeom>
              <a:rect b="b" l="l" r="r" t="t"/>
              <a:pathLst>
                <a:path extrusionOk="0" h="6961" w="7764">
                  <a:moveTo>
                    <a:pt x="3921" y="1"/>
                  </a:moveTo>
                  <a:cubicBezTo>
                    <a:pt x="2893" y="1"/>
                    <a:pt x="1881" y="469"/>
                    <a:pt x="1215" y="1343"/>
                  </a:cubicBezTo>
                  <a:lnTo>
                    <a:pt x="6953" y="4975"/>
                  </a:lnTo>
                  <a:cubicBezTo>
                    <a:pt x="7763" y="3403"/>
                    <a:pt x="7239" y="1474"/>
                    <a:pt x="5739" y="534"/>
                  </a:cubicBezTo>
                  <a:cubicBezTo>
                    <a:pt x="5177" y="174"/>
                    <a:pt x="4546" y="1"/>
                    <a:pt x="3921" y="1"/>
                  </a:cubicBezTo>
                  <a:close/>
                  <a:moveTo>
                    <a:pt x="810" y="1986"/>
                  </a:moveTo>
                  <a:cubicBezTo>
                    <a:pt x="0" y="3558"/>
                    <a:pt x="524" y="5487"/>
                    <a:pt x="2012" y="6427"/>
                  </a:cubicBezTo>
                  <a:cubicBezTo>
                    <a:pt x="2575" y="6787"/>
                    <a:pt x="3207" y="6960"/>
                    <a:pt x="3834" y="6960"/>
                  </a:cubicBezTo>
                  <a:cubicBezTo>
                    <a:pt x="4865" y="6960"/>
                    <a:pt x="5882" y="6492"/>
                    <a:pt x="6549" y="5618"/>
                  </a:cubicBezTo>
                  <a:lnTo>
                    <a:pt x="810" y="1986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9" name="Google Shape;2819;p14"/>
            <p:cNvSpPr/>
            <p:nvPr/>
          </p:nvSpPr>
          <p:spPr>
            <a:xfrm>
              <a:off x="558794" y="4325276"/>
              <a:ext cx="196272" cy="181918"/>
            </a:xfrm>
            <a:custGeom>
              <a:rect b="b" l="l" r="r" t="t"/>
              <a:pathLst>
                <a:path extrusionOk="0" h="5640" w="6085">
                  <a:moveTo>
                    <a:pt x="3608" y="0"/>
                  </a:moveTo>
                  <a:lnTo>
                    <a:pt x="1215" y="1632"/>
                  </a:lnTo>
                  <a:cubicBezTo>
                    <a:pt x="251" y="2286"/>
                    <a:pt x="1" y="3596"/>
                    <a:pt x="656" y="4560"/>
                  </a:cubicBezTo>
                  <a:lnTo>
                    <a:pt x="763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2"/>
                    <a:pt x="3692" y="5275"/>
                  </a:cubicBezTo>
                  <a:lnTo>
                    <a:pt x="6085" y="3644"/>
                  </a:lnTo>
                  <a:lnTo>
                    <a:pt x="3608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0" name="Google Shape;2820;p14"/>
            <p:cNvSpPr/>
            <p:nvPr/>
          </p:nvSpPr>
          <p:spPr>
            <a:xfrm>
              <a:off x="691298" y="4249734"/>
              <a:ext cx="196272" cy="181950"/>
            </a:xfrm>
            <a:custGeom>
              <a:rect b="b" l="l" r="r" t="t"/>
              <a:pathLst>
                <a:path extrusionOk="0" h="5641" w="6085">
                  <a:moveTo>
                    <a:pt x="3577" y="1"/>
                  </a:moveTo>
                  <a:cubicBezTo>
                    <a:pt x="3169" y="1"/>
                    <a:pt x="2757" y="119"/>
                    <a:pt x="2394" y="366"/>
                  </a:cubicBezTo>
                  <a:lnTo>
                    <a:pt x="0" y="1997"/>
                  </a:lnTo>
                  <a:lnTo>
                    <a:pt x="2489" y="5640"/>
                  </a:lnTo>
                  <a:lnTo>
                    <a:pt x="4870" y="4009"/>
                  </a:lnTo>
                  <a:cubicBezTo>
                    <a:pt x="5834" y="3354"/>
                    <a:pt x="6084" y="2045"/>
                    <a:pt x="5430" y="1092"/>
                  </a:cubicBezTo>
                  <a:lnTo>
                    <a:pt x="5322" y="926"/>
                  </a:lnTo>
                  <a:cubicBezTo>
                    <a:pt x="4914" y="325"/>
                    <a:pt x="4252" y="1"/>
                    <a:pt x="357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1" name="Google Shape;2821;p14"/>
            <p:cNvSpPr/>
            <p:nvPr/>
          </p:nvSpPr>
          <p:spPr>
            <a:xfrm>
              <a:off x="501187" y="4700692"/>
              <a:ext cx="346064" cy="344387"/>
            </a:xfrm>
            <a:custGeom>
              <a:rect b="b" l="l" r="r" t="t"/>
              <a:pathLst>
                <a:path extrusionOk="0" h="10677" w="10729">
                  <a:moveTo>
                    <a:pt x="5011" y="0"/>
                  </a:moveTo>
                  <a:cubicBezTo>
                    <a:pt x="4833" y="0"/>
                    <a:pt x="4677" y="135"/>
                    <a:pt x="4656" y="327"/>
                  </a:cubicBezTo>
                  <a:lnTo>
                    <a:pt x="4192" y="3804"/>
                  </a:lnTo>
                  <a:lnTo>
                    <a:pt x="715" y="3339"/>
                  </a:lnTo>
                  <a:cubicBezTo>
                    <a:pt x="700" y="3338"/>
                    <a:pt x="686" y="3337"/>
                    <a:pt x="671" y="3337"/>
                  </a:cubicBezTo>
                  <a:cubicBezTo>
                    <a:pt x="486" y="3337"/>
                    <a:pt x="320" y="3473"/>
                    <a:pt x="298" y="3661"/>
                  </a:cubicBezTo>
                  <a:lnTo>
                    <a:pt x="36" y="5637"/>
                  </a:lnTo>
                  <a:cubicBezTo>
                    <a:pt x="1" y="5840"/>
                    <a:pt x="144" y="6030"/>
                    <a:pt x="358" y="6054"/>
                  </a:cubicBezTo>
                  <a:lnTo>
                    <a:pt x="3835" y="6518"/>
                  </a:lnTo>
                  <a:lnTo>
                    <a:pt x="3370" y="9995"/>
                  </a:lnTo>
                  <a:cubicBezTo>
                    <a:pt x="3346" y="10197"/>
                    <a:pt x="3489" y="10388"/>
                    <a:pt x="3692" y="10412"/>
                  </a:cubicBezTo>
                  <a:lnTo>
                    <a:pt x="5668" y="10674"/>
                  </a:lnTo>
                  <a:cubicBezTo>
                    <a:pt x="5683" y="10675"/>
                    <a:pt x="5698" y="10676"/>
                    <a:pt x="5712" y="10676"/>
                  </a:cubicBezTo>
                  <a:cubicBezTo>
                    <a:pt x="5898" y="10676"/>
                    <a:pt x="6063" y="10540"/>
                    <a:pt x="6085" y="10352"/>
                  </a:cubicBezTo>
                  <a:lnTo>
                    <a:pt x="6549" y="6876"/>
                  </a:lnTo>
                  <a:lnTo>
                    <a:pt x="10026" y="7328"/>
                  </a:lnTo>
                  <a:cubicBezTo>
                    <a:pt x="10046" y="7331"/>
                    <a:pt x="10065" y="7333"/>
                    <a:pt x="10084" y="7333"/>
                  </a:cubicBezTo>
                  <a:cubicBezTo>
                    <a:pt x="10264" y="7333"/>
                    <a:pt x="10421" y="7189"/>
                    <a:pt x="10443" y="7007"/>
                  </a:cubicBezTo>
                  <a:lnTo>
                    <a:pt x="10704" y="5042"/>
                  </a:lnTo>
                  <a:cubicBezTo>
                    <a:pt x="10728" y="4828"/>
                    <a:pt x="10585" y="4649"/>
                    <a:pt x="10383" y="4613"/>
                  </a:cubicBezTo>
                  <a:lnTo>
                    <a:pt x="6906" y="4161"/>
                  </a:lnTo>
                  <a:lnTo>
                    <a:pt x="7359" y="684"/>
                  </a:lnTo>
                  <a:cubicBezTo>
                    <a:pt x="7395" y="470"/>
                    <a:pt x="7252" y="291"/>
                    <a:pt x="7037" y="256"/>
                  </a:cubicBezTo>
                  <a:lnTo>
                    <a:pt x="5073" y="6"/>
                  </a:lnTo>
                  <a:cubicBezTo>
                    <a:pt x="5052" y="2"/>
                    <a:pt x="5031" y="0"/>
                    <a:pt x="5011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22" name="Google Shape;2822;p14"/>
          <p:cNvSpPr txBox="1"/>
          <p:nvPr>
            <p:ph type="title"/>
          </p:nvPr>
        </p:nvSpPr>
        <p:spPr>
          <a:xfrm>
            <a:off x="713950" y="371800"/>
            <a:ext cx="803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23" name="Google Shape;2823;p14">
            <a:hlinkClick/>
          </p:cNvPr>
          <p:cNvSpPr txBox="1"/>
          <p:nvPr>
            <p:ph hasCustomPrompt="1" idx="2" type="title"/>
          </p:nvPr>
        </p:nvSpPr>
        <p:spPr>
          <a:xfrm>
            <a:off x="762093" y="1221402"/>
            <a:ext cx="647700" cy="29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824" name="Google Shape;2824;p14">
            <a:hlinkClick/>
          </p:cNvPr>
          <p:cNvSpPr txBox="1"/>
          <p:nvPr>
            <p:ph idx="3" type="title"/>
          </p:nvPr>
        </p:nvSpPr>
        <p:spPr>
          <a:xfrm>
            <a:off x="762100" y="1550125"/>
            <a:ext cx="24636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825" name="Google Shape;2825;p14"/>
          <p:cNvSpPr txBox="1"/>
          <p:nvPr>
            <p:ph idx="1" type="subTitle"/>
          </p:nvPr>
        </p:nvSpPr>
        <p:spPr>
          <a:xfrm>
            <a:off x="762099" y="1848600"/>
            <a:ext cx="17763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826" name="Google Shape;2826;p14">
            <a:hlinkClick/>
          </p:cNvPr>
          <p:cNvSpPr txBox="1"/>
          <p:nvPr>
            <p:ph hasCustomPrompt="1" idx="4" type="title"/>
          </p:nvPr>
        </p:nvSpPr>
        <p:spPr>
          <a:xfrm>
            <a:off x="3761962" y="1223502"/>
            <a:ext cx="649200" cy="29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827" name="Google Shape;2827;p14"/>
          <p:cNvSpPr txBox="1"/>
          <p:nvPr>
            <p:ph idx="5" type="title"/>
          </p:nvPr>
        </p:nvSpPr>
        <p:spPr>
          <a:xfrm>
            <a:off x="3761962" y="1550127"/>
            <a:ext cx="23292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828" name="Google Shape;2828;p14">
            <a:hlinkClick/>
          </p:cNvPr>
          <p:cNvSpPr txBox="1"/>
          <p:nvPr>
            <p:ph idx="6" type="subTitle"/>
          </p:nvPr>
        </p:nvSpPr>
        <p:spPr>
          <a:xfrm>
            <a:off x="3761962" y="1848600"/>
            <a:ext cx="17763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829" name="Google Shape;2829;p14">
            <a:hlinkClick/>
          </p:cNvPr>
          <p:cNvSpPr txBox="1"/>
          <p:nvPr>
            <p:ph hasCustomPrompt="1" idx="7" type="title"/>
          </p:nvPr>
        </p:nvSpPr>
        <p:spPr>
          <a:xfrm>
            <a:off x="762093" y="2914370"/>
            <a:ext cx="649200" cy="29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830" name="Google Shape;2830;p14">
            <a:hlinkClick/>
          </p:cNvPr>
          <p:cNvSpPr txBox="1"/>
          <p:nvPr>
            <p:ph idx="8" type="title"/>
          </p:nvPr>
        </p:nvSpPr>
        <p:spPr>
          <a:xfrm>
            <a:off x="762100" y="3241950"/>
            <a:ext cx="24636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831" name="Google Shape;2831;p14"/>
          <p:cNvSpPr txBox="1"/>
          <p:nvPr>
            <p:ph idx="9" type="subTitle"/>
          </p:nvPr>
        </p:nvSpPr>
        <p:spPr>
          <a:xfrm>
            <a:off x="762099" y="3575900"/>
            <a:ext cx="17763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832" name="Google Shape;2832;p14">
            <a:hlinkClick/>
          </p:cNvPr>
          <p:cNvSpPr txBox="1"/>
          <p:nvPr>
            <p:ph hasCustomPrompt="1" idx="13" type="title"/>
          </p:nvPr>
        </p:nvSpPr>
        <p:spPr>
          <a:xfrm>
            <a:off x="3761959" y="2914391"/>
            <a:ext cx="649200" cy="29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833" name="Google Shape;2833;p14">
            <a:hlinkClick/>
          </p:cNvPr>
          <p:cNvSpPr txBox="1"/>
          <p:nvPr>
            <p:ph idx="14" type="title"/>
          </p:nvPr>
        </p:nvSpPr>
        <p:spPr>
          <a:xfrm>
            <a:off x="3761949" y="3241950"/>
            <a:ext cx="24636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834" name="Google Shape;2834;p14"/>
          <p:cNvSpPr txBox="1"/>
          <p:nvPr>
            <p:ph idx="15" type="subTitle"/>
          </p:nvPr>
        </p:nvSpPr>
        <p:spPr>
          <a:xfrm>
            <a:off x="3761962" y="3575900"/>
            <a:ext cx="17763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835" name="Google Shape;2835;p14"/>
          <p:cNvSpPr/>
          <p:nvPr/>
        </p:nvSpPr>
        <p:spPr>
          <a:xfrm>
            <a:off x="-261050" y="639850"/>
            <a:ext cx="975000" cy="3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6" name="Google Shape;2836;p14">
            <a:hlinkClick/>
          </p:cNvPr>
          <p:cNvSpPr txBox="1"/>
          <p:nvPr>
            <p:ph hasCustomPrompt="1" idx="16" type="title"/>
          </p:nvPr>
        </p:nvSpPr>
        <p:spPr>
          <a:xfrm>
            <a:off x="6759594" y="1223502"/>
            <a:ext cx="649200" cy="29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837" name="Google Shape;2837;p14">
            <a:hlinkClick/>
          </p:cNvPr>
          <p:cNvSpPr txBox="1"/>
          <p:nvPr>
            <p:ph idx="17" type="title"/>
          </p:nvPr>
        </p:nvSpPr>
        <p:spPr>
          <a:xfrm>
            <a:off x="6757028" y="1550125"/>
            <a:ext cx="16737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838" name="Google Shape;2838;p14"/>
          <p:cNvSpPr txBox="1"/>
          <p:nvPr>
            <p:ph idx="18" type="subTitle"/>
          </p:nvPr>
        </p:nvSpPr>
        <p:spPr>
          <a:xfrm>
            <a:off x="6757025" y="1848600"/>
            <a:ext cx="17763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839" name="Google Shape;2839;p14">
            <a:hlinkClick/>
          </p:cNvPr>
          <p:cNvSpPr txBox="1"/>
          <p:nvPr>
            <p:ph hasCustomPrompt="1" idx="19" type="title"/>
          </p:nvPr>
        </p:nvSpPr>
        <p:spPr>
          <a:xfrm>
            <a:off x="6759594" y="2914391"/>
            <a:ext cx="649200" cy="29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840" name="Google Shape;2840;p14">
            <a:hlinkClick/>
          </p:cNvPr>
          <p:cNvSpPr txBox="1"/>
          <p:nvPr>
            <p:ph idx="20" type="title"/>
          </p:nvPr>
        </p:nvSpPr>
        <p:spPr>
          <a:xfrm>
            <a:off x="6757025" y="3241950"/>
            <a:ext cx="16737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841" name="Google Shape;2841;p14"/>
          <p:cNvSpPr txBox="1"/>
          <p:nvPr>
            <p:ph idx="21" type="subTitle"/>
          </p:nvPr>
        </p:nvSpPr>
        <p:spPr>
          <a:xfrm>
            <a:off x="6757025" y="3575900"/>
            <a:ext cx="17763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_HEADER_1">
    <p:bg>
      <p:bgPr>
        <a:solidFill>
          <a:schemeClr val="accent1"/>
        </a:solidFill>
      </p:bgPr>
    </p:bg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43" name="Google Shape;2843;p15"/>
          <p:cNvGrpSpPr/>
          <p:nvPr/>
        </p:nvGrpSpPr>
        <p:grpSpPr>
          <a:xfrm>
            <a:off x="58777" y="98419"/>
            <a:ext cx="9026433" cy="4946659"/>
            <a:chOff x="311925" y="921250"/>
            <a:chExt cx="6996150" cy="3834025"/>
          </a:xfrm>
        </p:grpSpPr>
        <p:sp>
          <p:nvSpPr>
            <p:cNvPr id="2844" name="Google Shape;2844;p15"/>
            <p:cNvSpPr/>
            <p:nvPr/>
          </p:nvSpPr>
          <p:spPr>
            <a:xfrm>
              <a:off x="6665700" y="921250"/>
              <a:ext cx="270900" cy="338025"/>
            </a:xfrm>
            <a:custGeom>
              <a:rect b="b" l="l" r="r" t="t"/>
              <a:pathLst>
                <a:path extrusionOk="0" h="13521" w="10836">
                  <a:moveTo>
                    <a:pt x="4145" y="435"/>
                  </a:moveTo>
                  <a:cubicBezTo>
                    <a:pt x="4431" y="435"/>
                    <a:pt x="4712" y="607"/>
                    <a:pt x="4763" y="994"/>
                  </a:cubicBezTo>
                  <a:cubicBezTo>
                    <a:pt x="4799" y="1196"/>
                    <a:pt x="4751" y="1387"/>
                    <a:pt x="4620" y="1541"/>
                  </a:cubicBezTo>
                  <a:lnTo>
                    <a:pt x="3822" y="1684"/>
                  </a:lnTo>
                  <a:cubicBezTo>
                    <a:pt x="3656" y="1589"/>
                    <a:pt x="3537" y="1422"/>
                    <a:pt x="3501" y="1232"/>
                  </a:cubicBezTo>
                  <a:cubicBezTo>
                    <a:pt x="3386" y="732"/>
                    <a:pt x="3770" y="435"/>
                    <a:pt x="4145" y="435"/>
                  </a:cubicBezTo>
                  <a:close/>
                  <a:moveTo>
                    <a:pt x="7834" y="2749"/>
                  </a:moveTo>
                  <a:cubicBezTo>
                    <a:pt x="8105" y="2749"/>
                    <a:pt x="8340" y="2930"/>
                    <a:pt x="8383" y="3208"/>
                  </a:cubicBezTo>
                  <a:lnTo>
                    <a:pt x="9776" y="10769"/>
                  </a:lnTo>
                  <a:cubicBezTo>
                    <a:pt x="9823" y="11066"/>
                    <a:pt x="9621" y="11352"/>
                    <a:pt x="9323" y="11400"/>
                  </a:cubicBezTo>
                  <a:lnTo>
                    <a:pt x="3060" y="12543"/>
                  </a:lnTo>
                  <a:cubicBezTo>
                    <a:pt x="3025" y="12550"/>
                    <a:pt x="2990" y="12553"/>
                    <a:pt x="2956" y="12553"/>
                  </a:cubicBezTo>
                  <a:cubicBezTo>
                    <a:pt x="2699" y="12553"/>
                    <a:pt x="2471" y="12365"/>
                    <a:pt x="2429" y="12102"/>
                  </a:cubicBezTo>
                  <a:lnTo>
                    <a:pt x="1048" y="4530"/>
                  </a:lnTo>
                  <a:cubicBezTo>
                    <a:pt x="989" y="4232"/>
                    <a:pt x="1191" y="3958"/>
                    <a:pt x="1489" y="3899"/>
                  </a:cubicBezTo>
                  <a:lnTo>
                    <a:pt x="2239" y="3768"/>
                  </a:lnTo>
                  <a:cubicBezTo>
                    <a:pt x="2270" y="3977"/>
                    <a:pt x="2449" y="4122"/>
                    <a:pt x="2653" y="4122"/>
                  </a:cubicBezTo>
                  <a:cubicBezTo>
                    <a:pt x="2681" y="4122"/>
                    <a:pt x="2710" y="4119"/>
                    <a:pt x="2739" y="4113"/>
                  </a:cubicBezTo>
                  <a:lnTo>
                    <a:pt x="6656" y="3399"/>
                  </a:lnTo>
                  <a:cubicBezTo>
                    <a:pt x="6882" y="3363"/>
                    <a:pt x="7049" y="3125"/>
                    <a:pt x="7001" y="2899"/>
                  </a:cubicBezTo>
                  <a:lnTo>
                    <a:pt x="7740" y="2756"/>
                  </a:lnTo>
                  <a:cubicBezTo>
                    <a:pt x="7771" y="2751"/>
                    <a:pt x="7803" y="2749"/>
                    <a:pt x="7834" y="2749"/>
                  </a:cubicBezTo>
                  <a:close/>
                  <a:moveTo>
                    <a:pt x="4133" y="0"/>
                  </a:moveTo>
                  <a:cubicBezTo>
                    <a:pt x="4070" y="0"/>
                    <a:pt x="4006" y="6"/>
                    <a:pt x="3942" y="17"/>
                  </a:cubicBezTo>
                  <a:cubicBezTo>
                    <a:pt x="3334" y="136"/>
                    <a:pt x="2941" y="708"/>
                    <a:pt x="3072" y="1303"/>
                  </a:cubicBezTo>
                  <a:cubicBezTo>
                    <a:pt x="3096" y="1482"/>
                    <a:pt x="3168" y="1649"/>
                    <a:pt x="3287" y="1779"/>
                  </a:cubicBezTo>
                  <a:lnTo>
                    <a:pt x="2501" y="1922"/>
                  </a:lnTo>
                  <a:cubicBezTo>
                    <a:pt x="2191" y="1982"/>
                    <a:pt x="1977" y="2291"/>
                    <a:pt x="2037" y="2613"/>
                  </a:cubicBezTo>
                  <a:lnTo>
                    <a:pt x="2084" y="2887"/>
                  </a:lnTo>
                  <a:lnTo>
                    <a:pt x="798" y="3125"/>
                  </a:lnTo>
                  <a:cubicBezTo>
                    <a:pt x="310" y="3208"/>
                    <a:pt x="1" y="3673"/>
                    <a:pt x="84" y="4149"/>
                  </a:cubicBezTo>
                  <a:lnTo>
                    <a:pt x="1656" y="12781"/>
                  </a:lnTo>
                  <a:cubicBezTo>
                    <a:pt x="1741" y="13217"/>
                    <a:pt x="2111" y="13520"/>
                    <a:pt x="2537" y="13520"/>
                  </a:cubicBezTo>
                  <a:cubicBezTo>
                    <a:pt x="2588" y="13520"/>
                    <a:pt x="2640" y="13516"/>
                    <a:pt x="2691" y="13507"/>
                  </a:cubicBezTo>
                  <a:lnTo>
                    <a:pt x="10026" y="12162"/>
                  </a:lnTo>
                  <a:cubicBezTo>
                    <a:pt x="10514" y="12066"/>
                    <a:pt x="10835" y="11602"/>
                    <a:pt x="10740" y="11126"/>
                  </a:cubicBezTo>
                  <a:lnTo>
                    <a:pt x="9168" y="2494"/>
                  </a:lnTo>
                  <a:cubicBezTo>
                    <a:pt x="9095" y="2064"/>
                    <a:pt x="8725" y="1763"/>
                    <a:pt x="8304" y="1763"/>
                  </a:cubicBezTo>
                  <a:cubicBezTo>
                    <a:pt x="8248" y="1763"/>
                    <a:pt x="8190" y="1768"/>
                    <a:pt x="8133" y="1779"/>
                  </a:cubicBezTo>
                  <a:lnTo>
                    <a:pt x="6859" y="2018"/>
                  </a:lnTo>
                  <a:lnTo>
                    <a:pt x="6799" y="1744"/>
                  </a:lnTo>
                  <a:cubicBezTo>
                    <a:pt x="6746" y="1458"/>
                    <a:pt x="6506" y="1258"/>
                    <a:pt x="6228" y="1258"/>
                  </a:cubicBezTo>
                  <a:cubicBezTo>
                    <a:pt x="6192" y="1258"/>
                    <a:pt x="6157" y="1261"/>
                    <a:pt x="6120" y="1268"/>
                  </a:cubicBezTo>
                  <a:lnTo>
                    <a:pt x="5168" y="1434"/>
                  </a:lnTo>
                  <a:cubicBezTo>
                    <a:pt x="5227" y="1268"/>
                    <a:pt x="5239" y="1089"/>
                    <a:pt x="5204" y="922"/>
                  </a:cubicBezTo>
                  <a:cubicBezTo>
                    <a:pt x="5119" y="381"/>
                    <a:pt x="4655" y="0"/>
                    <a:pt x="413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5" name="Google Shape;2845;p15"/>
            <p:cNvSpPr/>
            <p:nvPr/>
          </p:nvSpPr>
          <p:spPr>
            <a:xfrm>
              <a:off x="6713625" y="1043050"/>
              <a:ext cx="46625" cy="38675"/>
            </a:xfrm>
            <a:custGeom>
              <a:rect b="b" l="l" r="r" t="t"/>
              <a:pathLst>
                <a:path extrusionOk="0" h="1547" w="1865">
                  <a:moveTo>
                    <a:pt x="1027" y="1"/>
                  </a:moveTo>
                  <a:cubicBezTo>
                    <a:pt x="979" y="1"/>
                    <a:pt x="930" y="5"/>
                    <a:pt x="882" y="15"/>
                  </a:cubicBezTo>
                  <a:cubicBezTo>
                    <a:pt x="191" y="134"/>
                    <a:pt x="0" y="1015"/>
                    <a:pt x="572" y="1408"/>
                  </a:cubicBezTo>
                  <a:cubicBezTo>
                    <a:pt x="709" y="1504"/>
                    <a:pt x="857" y="1547"/>
                    <a:pt x="1002" y="1547"/>
                  </a:cubicBezTo>
                  <a:cubicBezTo>
                    <a:pt x="1451" y="1547"/>
                    <a:pt x="1864" y="1138"/>
                    <a:pt x="1775" y="634"/>
                  </a:cubicBezTo>
                  <a:cubicBezTo>
                    <a:pt x="1701" y="266"/>
                    <a:pt x="1386" y="1"/>
                    <a:pt x="102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6" name="Google Shape;2846;p15"/>
            <p:cNvSpPr/>
            <p:nvPr/>
          </p:nvSpPr>
          <p:spPr>
            <a:xfrm>
              <a:off x="6766750" y="1031775"/>
              <a:ext cx="96225" cy="33875"/>
            </a:xfrm>
            <a:custGeom>
              <a:rect b="b" l="l" r="r" t="t"/>
              <a:pathLst>
                <a:path extrusionOk="0" h="1355" w="3849">
                  <a:moveTo>
                    <a:pt x="3252" y="1"/>
                  </a:moveTo>
                  <a:cubicBezTo>
                    <a:pt x="3216" y="1"/>
                    <a:pt x="3178" y="5"/>
                    <a:pt x="3138" y="14"/>
                  </a:cubicBezTo>
                  <a:lnTo>
                    <a:pt x="542" y="490"/>
                  </a:lnTo>
                  <a:cubicBezTo>
                    <a:pt x="1" y="580"/>
                    <a:pt x="112" y="1354"/>
                    <a:pt x="611" y="1354"/>
                  </a:cubicBezTo>
                  <a:cubicBezTo>
                    <a:pt x="638" y="1354"/>
                    <a:pt x="667" y="1352"/>
                    <a:pt x="697" y="1347"/>
                  </a:cubicBezTo>
                  <a:lnTo>
                    <a:pt x="3293" y="871"/>
                  </a:lnTo>
                  <a:cubicBezTo>
                    <a:pt x="3848" y="793"/>
                    <a:pt x="3751" y="1"/>
                    <a:pt x="325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7" name="Google Shape;2847;p15"/>
            <p:cNvSpPr/>
            <p:nvPr/>
          </p:nvSpPr>
          <p:spPr>
            <a:xfrm>
              <a:off x="6723450" y="1097000"/>
              <a:ext cx="46625" cy="38650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8" name="Google Shape;2848;p15"/>
            <p:cNvSpPr/>
            <p:nvPr/>
          </p:nvSpPr>
          <p:spPr>
            <a:xfrm>
              <a:off x="6777325" y="1085650"/>
              <a:ext cx="94075" cy="33725"/>
            </a:xfrm>
            <a:custGeom>
              <a:rect b="b" l="l" r="r" t="t"/>
              <a:pathLst>
                <a:path extrusionOk="0" h="1349" w="3763">
                  <a:moveTo>
                    <a:pt x="3132" y="0"/>
                  </a:moveTo>
                  <a:cubicBezTo>
                    <a:pt x="3120" y="0"/>
                    <a:pt x="3108" y="1"/>
                    <a:pt x="3096" y="2"/>
                  </a:cubicBezTo>
                  <a:lnTo>
                    <a:pt x="500" y="478"/>
                  </a:lnTo>
                  <a:cubicBezTo>
                    <a:pt x="0" y="618"/>
                    <a:pt x="125" y="1348"/>
                    <a:pt x="631" y="1348"/>
                  </a:cubicBezTo>
                  <a:cubicBezTo>
                    <a:pt x="643" y="1348"/>
                    <a:pt x="655" y="1348"/>
                    <a:pt x="667" y="1347"/>
                  </a:cubicBezTo>
                  <a:lnTo>
                    <a:pt x="3263" y="871"/>
                  </a:lnTo>
                  <a:cubicBezTo>
                    <a:pt x="3763" y="731"/>
                    <a:pt x="3638" y="0"/>
                    <a:pt x="313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9" name="Google Shape;2849;p15"/>
            <p:cNvSpPr/>
            <p:nvPr/>
          </p:nvSpPr>
          <p:spPr>
            <a:xfrm>
              <a:off x="6733875" y="1154450"/>
              <a:ext cx="46625" cy="38900"/>
            </a:xfrm>
            <a:custGeom>
              <a:rect b="b" l="l" r="r" t="t"/>
              <a:pathLst>
                <a:path extrusionOk="0" h="1556" w="1865">
                  <a:moveTo>
                    <a:pt x="1013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17"/>
                  </a:cubicBezTo>
                  <a:cubicBezTo>
                    <a:pt x="711" y="1513"/>
                    <a:pt x="861" y="1556"/>
                    <a:pt x="1007" y="1556"/>
                  </a:cubicBezTo>
                  <a:cubicBezTo>
                    <a:pt x="1458" y="1556"/>
                    <a:pt x="1864" y="1147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0" name="Google Shape;2850;p15"/>
            <p:cNvSpPr/>
            <p:nvPr/>
          </p:nvSpPr>
          <p:spPr>
            <a:xfrm>
              <a:off x="6787625" y="1143050"/>
              <a:ext cx="94900" cy="34125"/>
            </a:xfrm>
            <a:custGeom>
              <a:rect b="b" l="l" r="r" t="t"/>
              <a:pathLst>
                <a:path extrusionOk="0" h="1365" w="3796">
                  <a:moveTo>
                    <a:pt x="3169" y="0"/>
                  </a:moveTo>
                  <a:cubicBezTo>
                    <a:pt x="3151" y="0"/>
                    <a:pt x="3132" y="1"/>
                    <a:pt x="3113" y="4"/>
                  </a:cubicBezTo>
                  <a:lnTo>
                    <a:pt x="517" y="480"/>
                  </a:lnTo>
                  <a:cubicBezTo>
                    <a:pt x="0" y="606"/>
                    <a:pt x="115" y="1364"/>
                    <a:pt x="615" y="1364"/>
                  </a:cubicBezTo>
                  <a:cubicBezTo>
                    <a:pt x="634" y="1364"/>
                    <a:pt x="653" y="1363"/>
                    <a:pt x="672" y="1361"/>
                  </a:cubicBezTo>
                  <a:lnTo>
                    <a:pt x="3267" y="885"/>
                  </a:lnTo>
                  <a:cubicBezTo>
                    <a:pt x="3796" y="758"/>
                    <a:pt x="3670" y="0"/>
                    <a:pt x="316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1" name="Google Shape;2851;p15"/>
            <p:cNvSpPr/>
            <p:nvPr/>
          </p:nvSpPr>
          <p:spPr>
            <a:xfrm>
              <a:off x="6689525" y="1393950"/>
              <a:ext cx="194075" cy="174175"/>
            </a:xfrm>
            <a:custGeom>
              <a:rect b="b" l="l" r="r" t="t"/>
              <a:pathLst>
                <a:path extrusionOk="0" h="6967" w="7763">
                  <a:moveTo>
                    <a:pt x="3922" y="1"/>
                  </a:moveTo>
                  <a:cubicBezTo>
                    <a:pt x="2892" y="1"/>
                    <a:pt x="1881" y="465"/>
                    <a:pt x="1215" y="1338"/>
                  </a:cubicBezTo>
                  <a:lnTo>
                    <a:pt x="6953" y="4969"/>
                  </a:lnTo>
                  <a:cubicBezTo>
                    <a:pt x="7763" y="3398"/>
                    <a:pt x="7239" y="1469"/>
                    <a:pt x="5751" y="528"/>
                  </a:cubicBezTo>
                  <a:cubicBezTo>
                    <a:pt x="5183" y="173"/>
                    <a:pt x="4549" y="1"/>
                    <a:pt x="3922" y="1"/>
                  </a:cubicBezTo>
                  <a:close/>
                  <a:moveTo>
                    <a:pt x="810" y="1993"/>
                  </a:moveTo>
                  <a:cubicBezTo>
                    <a:pt x="0" y="3553"/>
                    <a:pt x="512" y="5493"/>
                    <a:pt x="2012" y="6434"/>
                  </a:cubicBezTo>
                  <a:cubicBezTo>
                    <a:pt x="2578" y="6793"/>
                    <a:pt x="3210" y="6966"/>
                    <a:pt x="3835" y="6966"/>
                  </a:cubicBezTo>
                  <a:cubicBezTo>
                    <a:pt x="4867" y="6966"/>
                    <a:pt x="5881" y="6495"/>
                    <a:pt x="6549" y="5612"/>
                  </a:cubicBezTo>
                  <a:lnTo>
                    <a:pt x="810" y="1993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2" name="Google Shape;2852;p15"/>
            <p:cNvSpPr/>
            <p:nvPr/>
          </p:nvSpPr>
          <p:spPr>
            <a:xfrm>
              <a:off x="7053250" y="1020500"/>
              <a:ext cx="151825" cy="141000"/>
            </a:xfrm>
            <a:custGeom>
              <a:rect b="b" l="l" r="r" t="t"/>
              <a:pathLst>
                <a:path extrusionOk="0" h="5640" w="6073">
                  <a:moveTo>
                    <a:pt x="3596" y="0"/>
                  </a:moveTo>
                  <a:lnTo>
                    <a:pt x="1203" y="1631"/>
                  </a:lnTo>
                  <a:cubicBezTo>
                    <a:pt x="251" y="2286"/>
                    <a:pt x="1" y="3596"/>
                    <a:pt x="655" y="4560"/>
                  </a:cubicBezTo>
                  <a:lnTo>
                    <a:pt x="763" y="4715"/>
                  </a:lnTo>
                  <a:cubicBezTo>
                    <a:pt x="1163" y="5316"/>
                    <a:pt x="1827" y="5640"/>
                    <a:pt x="2502" y="5640"/>
                  </a:cubicBezTo>
                  <a:cubicBezTo>
                    <a:pt x="2909" y="5640"/>
                    <a:pt x="3321" y="5521"/>
                    <a:pt x="3680" y="5275"/>
                  </a:cubicBezTo>
                  <a:lnTo>
                    <a:pt x="6073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3" name="Google Shape;2853;p15"/>
            <p:cNvSpPr/>
            <p:nvPr/>
          </p:nvSpPr>
          <p:spPr>
            <a:xfrm>
              <a:off x="7155950" y="962250"/>
              <a:ext cx="152125" cy="141025"/>
            </a:xfrm>
            <a:custGeom>
              <a:rect b="b" l="l" r="r" t="t"/>
              <a:pathLst>
                <a:path extrusionOk="0" h="5641" w="6085">
                  <a:moveTo>
                    <a:pt x="3574" y="1"/>
                  </a:moveTo>
                  <a:cubicBezTo>
                    <a:pt x="3167" y="1"/>
                    <a:pt x="2757" y="119"/>
                    <a:pt x="2393" y="366"/>
                  </a:cubicBezTo>
                  <a:lnTo>
                    <a:pt x="0" y="1997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4" y="3354"/>
                    <a:pt x="6084" y="2044"/>
                    <a:pt x="5429" y="1080"/>
                  </a:cubicBezTo>
                  <a:lnTo>
                    <a:pt x="5322" y="925"/>
                  </a:lnTo>
                  <a:cubicBezTo>
                    <a:pt x="4907" y="324"/>
                    <a:pt x="4246" y="1"/>
                    <a:pt x="357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4" name="Google Shape;2854;p15"/>
            <p:cNvSpPr/>
            <p:nvPr/>
          </p:nvSpPr>
          <p:spPr>
            <a:xfrm>
              <a:off x="7008600" y="1311750"/>
              <a:ext cx="268225" cy="266650"/>
            </a:xfrm>
            <a:custGeom>
              <a:rect b="b" l="l" r="r" t="t"/>
              <a:pathLst>
                <a:path extrusionOk="0" h="10666" w="10729">
                  <a:moveTo>
                    <a:pt x="4999" y="1"/>
                  </a:moveTo>
                  <a:cubicBezTo>
                    <a:pt x="4821" y="1"/>
                    <a:pt x="4665" y="136"/>
                    <a:pt x="4644" y="328"/>
                  </a:cubicBezTo>
                  <a:lnTo>
                    <a:pt x="4192" y="3805"/>
                  </a:lnTo>
                  <a:lnTo>
                    <a:pt x="703" y="3340"/>
                  </a:lnTo>
                  <a:cubicBezTo>
                    <a:pt x="688" y="3338"/>
                    <a:pt x="673" y="3338"/>
                    <a:pt x="659" y="3338"/>
                  </a:cubicBezTo>
                  <a:cubicBezTo>
                    <a:pt x="474" y="3338"/>
                    <a:pt x="308" y="3474"/>
                    <a:pt x="286" y="3662"/>
                  </a:cubicBezTo>
                  <a:lnTo>
                    <a:pt x="24" y="5638"/>
                  </a:lnTo>
                  <a:cubicBezTo>
                    <a:pt x="1" y="5840"/>
                    <a:pt x="143" y="6031"/>
                    <a:pt x="346" y="6055"/>
                  </a:cubicBezTo>
                  <a:lnTo>
                    <a:pt x="346" y="6043"/>
                  </a:lnTo>
                  <a:lnTo>
                    <a:pt x="3822" y="6507"/>
                  </a:lnTo>
                  <a:lnTo>
                    <a:pt x="3370" y="9984"/>
                  </a:lnTo>
                  <a:cubicBezTo>
                    <a:pt x="3334" y="10186"/>
                    <a:pt x="3477" y="10377"/>
                    <a:pt x="3692" y="10401"/>
                  </a:cubicBezTo>
                  <a:lnTo>
                    <a:pt x="5656" y="10663"/>
                  </a:lnTo>
                  <a:cubicBezTo>
                    <a:pt x="5671" y="10664"/>
                    <a:pt x="5686" y="10665"/>
                    <a:pt x="5700" y="10665"/>
                  </a:cubicBezTo>
                  <a:cubicBezTo>
                    <a:pt x="5885" y="10665"/>
                    <a:pt x="6051" y="10529"/>
                    <a:pt x="6073" y="10341"/>
                  </a:cubicBezTo>
                  <a:lnTo>
                    <a:pt x="6537" y="6864"/>
                  </a:lnTo>
                  <a:lnTo>
                    <a:pt x="10026" y="7329"/>
                  </a:lnTo>
                  <a:cubicBezTo>
                    <a:pt x="10040" y="7331"/>
                    <a:pt x="10055" y="7331"/>
                    <a:pt x="10070" y="7331"/>
                  </a:cubicBezTo>
                  <a:cubicBezTo>
                    <a:pt x="10253" y="7331"/>
                    <a:pt x="10409" y="7195"/>
                    <a:pt x="10442" y="7007"/>
                  </a:cubicBezTo>
                  <a:lnTo>
                    <a:pt x="10704" y="5031"/>
                  </a:lnTo>
                  <a:cubicBezTo>
                    <a:pt x="10728" y="4828"/>
                    <a:pt x="10585" y="4638"/>
                    <a:pt x="10383" y="4614"/>
                  </a:cubicBezTo>
                  <a:lnTo>
                    <a:pt x="6894" y="4150"/>
                  </a:lnTo>
                  <a:lnTo>
                    <a:pt x="7359" y="673"/>
                  </a:lnTo>
                  <a:cubicBezTo>
                    <a:pt x="7382" y="471"/>
                    <a:pt x="7240" y="280"/>
                    <a:pt x="7037" y="256"/>
                  </a:cubicBezTo>
                  <a:lnTo>
                    <a:pt x="5061" y="6"/>
                  </a:lnTo>
                  <a:cubicBezTo>
                    <a:pt x="5040" y="3"/>
                    <a:pt x="5019" y="1"/>
                    <a:pt x="499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5" name="Google Shape;2855;p15"/>
            <p:cNvSpPr/>
            <p:nvPr/>
          </p:nvSpPr>
          <p:spPr>
            <a:xfrm>
              <a:off x="6665400" y="1716100"/>
              <a:ext cx="271200" cy="337600"/>
            </a:xfrm>
            <a:custGeom>
              <a:rect b="b" l="l" r="r" t="t"/>
              <a:pathLst>
                <a:path extrusionOk="0" h="13504" w="10848">
                  <a:moveTo>
                    <a:pt x="4160" y="409"/>
                  </a:moveTo>
                  <a:cubicBezTo>
                    <a:pt x="4450" y="409"/>
                    <a:pt x="4735" y="584"/>
                    <a:pt x="4787" y="977"/>
                  </a:cubicBezTo>
                  <a:cubicBezTo>
                    <a:pt x="4823" y="1168"/>
                    <a:pt x="4763" y="1370"/>
                    <a:pt x="4632" y="1513"/>
                  </a:cubicBezTo>
                  <a:lnTo>
                    <a:pt x="3846" y="1668"/>
                  </a:lnTo>
                  <a:cubicBezTo>
                    <a:pt x="3668" y="1573"/>
                    <a:pt x="3549" y="1406"/>
                    <a:pt x="3513" y="1204"/>
                  </a:cubicBezTo>
                  <a:cubicBezTo>
                    <a:pt x="3399" y="705"/>
                    <a:pt x="3783" y="409"/>
                    <a:pt x="4160" y="409"/>
                  </a:cubicBezTo>
                  <a:close/>
                  <a:moveTo>
                    <a:pt x="7868" y="2729"/>
                  </a:moveTo>
                  <a:cubicBezTo>
                    <a:pt x="8126" y="2729"/>
                    <a:pt x="8354" y="2918"/>
                    <a:pt x="8406" y="3180"/>
                  </a:cubicBezTo>
                  <a:lnTo>
                    <a:pt x="9788" y="10741"/>
                  </a:lnTo>
                  <a:cubicBezTo>
                    <a:pt x="9847" y="11038"/>
                    <a:pt x="9645" y="11324"/>
                    <a:pt x="9347" y="11372"/>
                  </a:cubicBezTo>
                  <a:lnTo>
                    <a:pt x="3072" y="12515"/>
                  </a:lnTo>
                  <a:cubicBezTo>
                    <a:pt x="3037" y="12522"/>
                    <a:pt x="3003" y="12525"/>
                    <a:pt x="2968" y="12525"/>
                  </a:cubicBezTo>
                  <a:cubicBezTo>
                    <a:pt x="2713" y="12525"/>
                    <a:pt x="2494" y="12337"/>
                    <a:pt x="2441" y="12074"/>
                  </a:cubicBezTo>
                  <a:lnTo>
                    <a:pt x="1072" y="4514"/>
                  </a:lnTo>
                  <a:cubicBezTo>
                    <a:pt x="1013" y="4216"/>
                    <a:pt x="1215" y="3930"/>
                    <a:pt x="1513" y="3883"/>
                  </a:cubicBezTo>
                  <a:lnTo>
                    <a:pt x="2263" y="3740"/>
                  </a:lnTo>
                  <a:cubicBezTo>
                    <a:pt x="2295" y="3955"/>
                    <a:pt x="2483" y="4102"/>
                    <a:pt x="2695" y="4102"/>
                  </a:cubicBezTo>
                  <a:cubicBezTo>
                    <a:pt x="2717" y="4102"/>
                    <a:pt x="2740" y="4100"/>
                    <a:pt x="2763" y="4097"/>
                  </a:cubicBezTo>
                  <a:lnTo>
                    <a:pt x="6680" y="3382"/>
                  </a:lnTo>
                  <a:cubicBezTo>
                    <a:pt x="6906" y="3335"/>
                    <a:pt x="7073" y="3109"/>
                    <a:pt x="7025" y="2870"/>
                  </a:cubicBezTo>
                  <a:lnTo>
                    <a:pt x="7764" y="2740"/>
                  </a:lnTo>
                  <a:cubicBezTo>
                    <a:pt x="7799" y="2732"/>
                    <a:pt x="7834" y="2729"/>
                    <a:pt x="7868" y="2729"/>
                  </a:cubicBezTo>
                  <a:close/>
                  <a:moveTo>
                    <a:pt x="4149" y="1"/>
                  </a:moveTo>
                  <a:cubicBezTo>
                    <a:pt x="4001" y="1"/>
                    <a:pt x="3850" y="31"/>
                    <a:pt x="3704" y="96"/>
                  </a:cubicBezTo>
                  <a:cubicBezTo>
                    <a:pt x="3061" y="382"/>
                    <a:pt x="2858" y="1204"/>
                    <a:pt x="3299" y="1763"/>
                  </a:cubicBezTo>
                  <a:lnTo>
                    <a:pt x="2513" y="1906"/>
                  </a:lnTo>
                  <a:cubicBezTo>
                    <a:pt x="2203" y="1966"/>
                    <a:pt x="1989" y="2275"/>
                    <a:pt x="2049" y="2597"/>
                  </a:cubicBezTo>
                  <a:lnTo>
                    <a:pt x="2096" y="2870"/>
                  </a:lnTo>
                  <a:lnTo>
                    <a:pt x="810" y="3109"/>
                  </a:lnTo>
                  <a:cubicBezTo>
                    <a:pt x="322" y="3192"/>
                    <a:pt x="1" y="3656"/>
                    <a:pt x="96" y="4144"/>
                  </a:cubicBezTo>
                  <a:lnTo>
                    <a:pt x="1668" y="12765"/>
                  </a:lnTo>
                  <a:cubicBezTo>
                    <a:pt x="1753" y="13201"/>
                    <a:pt x="2123" y="13504"/>
                    <a:pt x="2549" y="13504"/>
                  </a:cubicBezTo>
                  <a:cubicBezTo>
                    <a:pt x="2600" y="13504"/>
                    <a:pt x="2652" y="13500"/>
                    <a:pt x="2703" y="13491"/>
                  </a:cubicBezTo>
                  <a:lnTo>
                    <a:pt x="10038" y="12145"/>
                  </a:lnTo>
                  <a:cubicBezTo>
                    <a:pt x="10526" y="12062"/>
                    <a:pt x="10847" y="11598"/>
                    <a:pt x="10752" y="11110"/>
                  </a:cubicBezTo>
                  <a:lnTo>
                    <a:pt x="9180" y="2478"/>
                  </a:lnTo>
                  <a:cubicBezTo>
                    <a:pt x="9107" y="2047"/>
                    <a:pt x="8737" y="1746"/>
                    <a:pt x="8316" y="1746"/>
                  </a:cubicBezTo>
                  <a:cubicBezTo>
                    <a:pt x="8260" y="1746"/>
                    <a:pt x="8202" y="1752"/>
                    <a:pt x="8145" y="1763"/>
                  </a:cubicBezTo>
                  <a:lnTo>
                    <a:pt x="6871" y="1989"/>
                  </a:lnTo>
                  <a:lnTo>
                    <a:pt x="6811" y="1716"/>
                  </a:lnTo>
                  <a:cubicBezTo>
                    <a:pt x="6757" y="1426"/>
                    <a:pt x="6510" y="1232"/>
                    <a:pt x="6226" y="1232"/>
                  </a:cubicBezTo>
                  <a:cubicBezTo>
                    <a:pt x="6195" y="1232"/>
                    <a:pt x="6164" y="1235"/>
                    <a:pt x="6132" y="1239"/>
                  </a:cubicBezTo>
                  <a:lnTo>
                    <a:pt x="5180" y="1418"/>
                  </a:lnTo>
                  <a:cubicBezTo>
                    <a:pt x="5239" y="1239"/>
                    <a:pt x="5251" y="1061"/>
                    <a:pt x="5216" y="894"/>
                  </a:cubicBezTo>
                  <a:cubicBezTo>
                    <a:pt x="5114" y="352"/>
                    <a:pt x="4651" y="1"/>
                    <a:pt x="414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6" name="Google Shape;2856;p15"/>
            <p:cNvSpPr/>
            <p:nvPr/>
          </p:nvSpPr>
          <p:spPr>
            <a:xfrm>
              <a:off x="6713625" y="1837275"/>
              <a:ext cx="46625" cy="38650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0" y="1"/>
                    <a:pt x="926" y="4"/>
                    <a:pt x="882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4" y="1545"/>
                    <a:pt x="1864" y="1142"/>
                    <a:pt x="1775" y="631"/>
                  </a:cubicBezTo>
                  <a:cubicBezTo>
                    <a:pt x="1700" y="259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7" name="Google Shape;2857;p15"/>
            <p:cNvSpPr/>
            <p:nvPr/>
          </p:nvSpPr>
          <p:spPr>
            <a:xfrm>
              <a:off x="6766425" y="1825875"/>
              <a:ext cx="97050" cy="34050"/>
            </a:xfrm>
            <a:custGeom>
              <a:rect b="b" l="l" r="r" t="t"/>
              <a:pathLst>
                <a:path extrusionOk="0" h="1362" w="3882">
                  <a:moveTo>
                    <a:pt x="3273" y="1"/>
                  </a:moveTo>
                  <a:cubicBezTo>
                    <a:pt x="3234" y="1"/>
                    <a:pt x="3194" y="5"/>
                    <a:pt x="3151" y="15"/>
                  </a:cubicBezTo>
                  <a:lnTo>
                    <a:pt x="555" y="492"/>
                  </a:lnTo>
                  <a:cubicBezTo>
                    <a:pt x="0" y="569"/>
                    <a:pt x="108" y="1362"/>
                    <a:pt x="598" y="1362"/>
                  </a:cubicBezTo>
                  <a:cubicBezTo>
                    <a:pt x="634" y="1362"/>
                    <a:pt x="671" y="1358"/>
                    <a:pt x="710" y="1349"/>
                  </a:cubicBezTo>
                  <a:lnTo>
                    <a:pt x="3306" y="873"/>
                  </a:lnTo>
                  <a:cubicBezTo>
                    <a:pt x="3881" y="817"/>
                    <a:pt x="3778" y="1"/>
                    <a:pt x="327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8" name="Google Shape;2858;p15"/>
            <p:cNvSpPr/>
            <p:nvPr/>
          </p:nvSpPr>
          <p:spPr>
            <a:xfrm>
              <a:off x="6723450" y="1891150"/>
              <a:ext cx="46625" cy="38650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8" y="1545"/>
                  </a:cubicBezTo>
                  <a:cubicBezTo>
                    <a:pt x="1455" y="1545"/>
                    <a:pt x="1864" y="1145"/>
                    <a:pt x="1774" y="643"/>
                  </a:cubicBezTo>
                  <a:cubicBezTo>
                    <a:pt x="1700" y="260"/>
                    <a:pt x="1378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9" name="Google Shape;2859;p15"/>
            <p:cNvSpPr/>
            <p:nvPr/>
          </p:nvSpPr>
          <p:spPr>
            <a:xfrm>
              <a:off x="6777400" y="1879800"/>
              <a:ext cx="94000" cy="33750"/>
            </a:xfrm>
            <a:custGeom>
              <a:rect b="b" l="l" r="r" t="t"/>
              <a:pathLst>
                <a:path extrusionOk="0" h="1350" w="3760">
                  <a:moveTo>
                    <a:pt x="3129" y="0"/>
                  </a:moveTo>
                  <a:cubicBezTo>
                    <a:pt x="3117" y="0"/>
                    <a:pt x="3105" y="1"/>
                    <a:pt x="3093" y="2"/>
                  </a:cubicBezTo>
                  <a:lnTo>
                    <a:pt x="497" y="478"/>
                  </a:lnTo>
                  <a:cubicBezTo>
                    <a:pt x="1" y="628"/>
                    <a:pt x="120" y="1349"/>
                    <a:pt x="617" y="1349"/>
                  </a:cubicBezTo>
                  <a:cubicBezTo>
                    <a:pt x="632" y="1349"/>
                    <a:pt x="648" y="1348"/>
                    <a:pt x="664" y="1347"/>
                  </a:cubicBezTo>
                  <a:lnTo>
                    <a:pt x="3260" y="883"/>
                  </a:lnTo>
                  <a:cubicBezTo>
                    <a:pt x="3760" y="731"/>
                    <a:pt x="3635" y="0"/>
                    <a:pt x="312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0" name="Google Shape;2860;p15"/>
            <p:cNvSpPr/>
            <p:nvPr/>
          </p:nvSpPr>
          <p:spPr>
            <a:xfrm>
              <a:off x="6733875" y="1948900"/>
              <a:ext cx="46600" cy="38625"/>
            </a:xfrm>
            <a:custGeom>
              <a:rect b="b" l="l" r="r" t="t"/>
              <a:pathLst>
                <a:path extrusionOk="0" h="1545" w="1864">
                  <a:moveTo>
                    <a:pt x="1014" y="0"/>
                  </a:moveTo>
                  <a:cubicBezTo>
                    <a:pt x="970" y="0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8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1" name="Google Shape;2861;p15"/>
            <p:cNvSpPr/>
            <p:nvPr/>
          </p:nvSpPr>
          <p:spPr>
            <a:xfrm>
              <a:off x="6787825" y="1937500"/>
              <a:ext cx="94125" cy="33775"/>
            </a:xfrm>
            <a:custGeom>
              <a:rect b="b" l="l" r="r" t="t"/>
              <a:pathLst>
                <a:path extrusionOk="0" h="1351" w="3765">
                  <a:moveTo>
                    <a:pt x="3162" y="0"/>
                  </a:moveTo>
                  <a:cubicBezTo>
                    <a:pt x="3143" y="0"/>
                    <a:pt x="3124" y="1"/>
                    <a:pt x="3105" y="3"/>
                  </a:cubicBezTo>
                  <a:lnTo>
                    <a:pt x="509" y="468"/>
                  </a:lnTo>
                  <a:cubicBezTo>
                    <a:pt x="1" y="606"/>
                    <a:pt x="120" y="1351"/>
                    <a:pt x="618" y="1351"/>
                  </a:cubicBezTo>
                  <a:cubicBezTo>
                    <a:pt x="633" y="1351"/>
                    <a:pt x="648" y="1350"/>
                    <a:pt x="664" y="1349"/>
                  </a:cubicBezTo>
                  <a:lnTo>
                    <a:pt x="3259" y="872"/>
                  </a:lnTo>
                  <a:cubicBezTo>
                    <a:pt x="3764" y="735"/>
                    <a:pt x="3650" y="0"/>
                    <a:pt x="316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2" name="Google Shape;2862;p15"/>
            <p:cNvSpPr/>
            <p:nvPr/>
          </p:nvSpPr>
          <p:spPr>
            <a:xfrm>
              <a:off x="6690400" y="2188200"/>
              <a:ext cx="193200" cy="173650"/>
            </a:xfrm>
            <a:custGeom>
              <a:rect b="b" l="l" r="r" t="t"/>
              <a:pathLst>
                <a:path extrusionOk="0" h="6946" w="7728">
                  <a:moveTo>
                    <a:pt x="3899" y="0"/>
                  </a:moveTo>
                  <a:cubicBezTo>
                    <a:pt x="2865" y="0"/>
                    <a:pt x="1848" y="469"/>
                    <a:pt x="1180" y="1346"/>
                  </a:cubicBezTo>
                  <a:lnTo>
                    <a:pt x="6918" y="4965"/>
                  </a:lnTo>
                  <a:cubicBezTo>
                    <a:pt x="7728" y="3394"/>
                    <a:pt x="7204" y="1465"/>
                    <a:pt x="5716" y="524"/>
                  </a:cubicBezTo>
                  <a:cubicBezTo>
                    <a:pt x="5152" y="171"/>
                    <a:pt x="4522" y="0"/>
                    <a:pt x="3899" y="0"/>
                  </a:cubicBezTo>
                  <a:close/>
                  <a:moveTo>
                    <a:pt x="775" y="1989"/>
                  </a:moveTo>
                  <a:lnTo>
                    <a:pt x="775" y="1989"/>
                  </a:lnTo>
                  <a:cubicBezTo>
                    <a:pt x="1" y="3548"/>
                    <a:pt x="489" y="5477"/>
                    <a:pt x="1953" y="6418"/>
                  </a:cubicBezTo>
                  <a:cubicBezTo>
                    <a:pt x="2521" y="6774"/>
                    <a:pt x="3157" y="6945"/>
                    <a:pt x="3786" y="6945"/>
                  </a:cubicBezTo>
                  <a:cubicBezTo>
                    <a:pt x="4821" y="6945"/>
                    <a:pt x="5840" y="6482"/>
                    <a:pt x="6514" y="5608"/>
                  </a:cubicBezTo>
                  <a:lnTo>
                    <a:pt x="775" y="1989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3" name="Google Shape;2863;p15"/>
            <p:cNvSpPr/>
            <p:nvPr/>
          </p:nvSpPr>
          <p:spPr>
            <a:xfrm>
              <a:off x="7053250" y="1814925"/>
              <a:ext cx="151825" cy="140725"/>
            </a:xfrm>
            <a:custGeom>
              <a:rect b="b" l="l" r="r" t="t"/>
              <a:pathLst>
                <a:path extrusionOk="0" h="5629" w="6073">
                  <a:moveTo>
                    <a:pt x="3596" y="1"/>
                  </a:moveTo>
                  <a:lnTo>
                    <a:pt x="1203" y="1620"/>
                  </a:lnTo>
                  <a:cubicBezTo>
                    <a:pt x="239" y="2275"/>
                    <a:pt x="1" y="3585"/>
                    <a:pt x="655" y="4549"/>
                  </a:cubicBezTo>
                  <a:lnTo>
                    <a:pt x="763" y="4704"/>
                  </a:lnTo>
                  <a:cubicBezTo>
                    <a:pt x="1171" y="5305"/>
                    <a:pt x="1833" y="5629"/>
                    <a:pt x="2505" y="5629"/>
                  </a:cubicBezTo>
                  <a:cubicBezTo>
                    <a:pt x="2911" y="5629"/>
                    <a:pt x="3321" y="5510"/>
                    <a:pt x="3680" y="5264"/>
                  </a:cubicBezTo>
                  <a:lnTo>
                    <a:pt x="6073" y="3644"/>
                  </a:lnTo>
                  <a:lnTo>
                    <a:pt x="3596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4" name="Google Shape;2864;p15"/>
            <p:cNvSpPr/>
            <p:nvPr/>
          </p:nvSpPr>
          <p:spPr>
            <a:xfrm>
              <a:off x="7155950" y="1756600"/>
              <a:ext cx="151825" cy="140800"/>
            </a:xfrm>
            <a:custGeom>
              <a:rect b="b" l="l" r="r" t="t"/>
              <a:pathLst>
                <a:path extrusionOk="0" h="5632" w="6073">
                  <a:moveTo>
                    <a:pt x="3588" y="1"/>
                  </a:moveTo>
                  <a:cubicBezTo>
                    <a:pt x="3176" y="1"/>
                    <a:pt x="2760" y="120"/>
                    <a:pt x="2393" y="369"/>
                  </a:cubicBezTo>
                  <a:lnTo>
                    <a:pt x="0" y="1989"/>
                  </a:lnTo>
                  <a:lnTo>
                    <a:pt x="2477" y="5632"/>
                  </a:lnTo>
                  <a:lnTo>
                    <a:pt x="4870" y="4001"/>
                  </a:lnTo>
                  <a:cubicBezTo>
                    <a:pt x="5834" y="3346"/>
                    <a:pt x="6072" y="2036"/>
                    <a:pt x="5429" y="1072"/>
                  </a:cubicBezTo>
                  <a:lnTo>
                    <a:pt x="5429" y="1072"/>
                  </a:lnTo>
                  <a:lnTo>
                    <a:pt x="5429" y="1084"/>
                  </a:lnTo>
                  <a:lnTo>
                    <a:pt x="5322" y="917"/>
                  </a:lnTo>
                  <a:cubicBezTo>
                    <a:pt x="4916" y="319"/>
                    <a:pt x="4259" y="1"/>
                    <a:pt x="358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5" name="Google Shape;2865;p15"/>
            <p:cNvSpPr/>
            <p:nvPr/>
          </p:nvSpPr>
          <p:spPr>
            <a:xfrm>
              <a:off x="7008600" y="2105900"/>
              <a:ext cx="268225" cy="266700"/>
            </a:xfrm>
            <a:custGeom>
              <a:rect b="b" l="l" r="r" t="t"/>
              <a:pathLst>
                <a:path extrusionOk="0" h="10668" w="10729">
                  <a:moveTo>
                    <a:pt x="4998" y="1"/>
                  </a:moveTo>
                  <a:cubicBezTo>
                    <a:pt x="4821" y="1"/>
                    <a:pt x="4665" y="134"/>
                    <a:pt x="4644" y="316"/>
                  </a:cubicBezTo>
                  <a:lnTo>
                    <a:pt x="4192" y="3804"/>
                  </a:lnTo>
                  <a:lnTo>
                    <a:pt x="703" y="3340"/>
                  </a:lnTo>
                  <a:cubicBezTo>
                    <a:pt x="688" y="3338"/>
                    <a:pt x="673" y="3337"/>
                    <a:pt x="659" y="3337"/>
                  </a:cubicBezTo>
                  <a:cubicBezTo>
                    <a:pt x="474" y="3337"/>
                    <a:pt x="308" y="3474"/>
                    <a:pt x="286" y="3661"/>
                  </a:cubicBezTo>
                  <a:lnTo>
                    <a:pt x="24" y="5638"/>
                  </a:lnTo>
                  <a:cubicBezTo>
                    <a:pt x="1" y="5840"/>
                    <a:pt x="143" y="6031"/>
                    <a:pt x="346" y="6055"/>
                  </a:cubicBezTo>
                  <a:lnTo>
                    <a:pt x="346" y="6043"/>
                  </a:lnTo>
                  <a:lnTo>
                    <a:pt x="3822" y="6507"/>
                  </a:lnTo>
                  <a:lnTo>
                    <a:pt x="3370" y="9984"/>
                  </a:lnTo>
                  <a:cubicBezTo>
                    <a:pt x="3334" y="10186"/>
                    <a:pt x="3477" y="10377"/>
                    <a:pt x="3692" y="10400"/>
                  </a:cubicBezTo>
                  <a:lnTo>
                    <a:pt x="5656" y="10662"/>
                  </a:lnTo>
                  <a:cubicBezTo>
                    <a:pt x="5677" y="10666"/>
                    <a:pt x="5698" y="10668"/>
                    <a:pt x="5718" y="10668"/>
                  </a:cubicBezTo>
                  <a:cubicBezTo>
                    <a:pt x="5896" y="10668"/>
                    <a:pt x="6051" y="10533"/>
                    <a:pt x="6073" y="10341"/>
                  </a:cubicBezTo>
                  <a:lnTo>
                    <a:pt x="6537" y="6864"/>
                  </a:lnTo>
                  <a:lnTo>
                    <a:pt x="10014" y="7329"/>
                  </a:lnTo>
                  <a:cubicBezTo>
                    <a:pt x="10029" y="7330"/>
                    <a:pt x="10043" y="7331"/>
                    <a:pt x="10058" y="7331"/>
                  </a:cubicBezTo>
                  <a:cubicBezTo>
                    <a:pt x="10243" y="7331"/>
                    <a:pt x="10409" y="7195"/>
                    <a:pt x="10442" y="7007"/>
                  </a:cubicBezTo>
                  <a:lnTo>
                    <a:pt x="10692" y="5031"/>
                  </a:lnTo>
                  <a:cubicBezTo>
                    <a:pt x="10728" y="4828"/>
                    <a:pt x="10585" y="4638"/>
                    <a:pt x="10371" y="4614"/>
                  </a:cubicBezTo>
                  <a:lnTo>
                    <a:pt x="6894" y="4150"/>
                  </a:lnTo>
                  <a:lnTo>
                    <a:pt x="7359" y="685"/>
                  </a:lnTo>
                  <a:cubicBezTo>
                    <a:pt x="7382" y="471"/>
                    <a:pt x="7240" y="292"/>
                    <a:pt x="7037" y="256"/>
                  </a:cubicBezTo>
                  <a:lnTo>
                    <a:pt x="5061" y="6"/>
                  </a:lnTo>
                  <a:cubicBezTo>
                    <a:pt x="5040" y="3"/>
                    <a:pt x="5019" y="1"/>
                    <a:pt x="499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6" name="Google Shape;2866;p15"/>
            <p:cNvSpPr/>
            <p:nvPr/>
          </p:nvSpPr>
          <p:spPr>
            <a:xfrm>
              <a:off x="6665700" y="2509825"/>
              <a:ext cx="270900" cy="337750"/>
            </a:xfrm>
            <a:custGeom>
              <a:rect b="b" l="l" r="r" t="t"/>
              <a:pathLst>
                <a:path extrusionOk="0" h="13510" w="10836">
                  <a:moveTo>
                    <a:pt x="4138" y="431"/>
                  </a:moveTo>
                  <a:cubicBezTo>
                    <a:pt x="4427" y="431"/>
                    <a:pt x="4711" y="605"/>
                    <a:pt x="4763" y="994"/>
                  </a:cubicBezTo>
                  <a:cubicBezTo>
                    <a:pt x="4799" y="1185"/>
                    <a:pt x="4751" y="1387"/>
                    <a:pt x="4620" y="1530"/>
                  </a:cubicBezTo>
                  <a:lnTo>
                    <a:pt x="3822" y="1685"/>
                  </a:lnTo>
                  <a:cubicBezTo>
                    <a:pt x="3656" y="1590"/>
                    <a:pt x="3537" y="1423"/>
                    <a:pt x="3501" y="1232"/>
                  </a:cubicBezTo>
                  <a:lnTo>
                    <a:pt x="3501" y="1220"/>
                  </a:lnTo>
                  <a:cubicBezTo>
                    <a:pt x="3387" y="723"/>
                    <a:pt x="3765" y="431"/>
                    <a:pt x="4138" y="431"/>
                  </a:cubicBezTo>
                  <a:close/>
                  <a:moveTo>
                    <a:pt x="7844" y="2734"/>
                  </a:moveTo>
                  <a:cubicBezTo>
                    <a:pt x="8102" y="2734"/>
                    <a:pt x="8330" y="2922"/>
                    <a:pt x="8383" y="3185"/>
                  </a:cubicBezTo>
                  <a:lnTo>
                    <a:pt x="9776" y="10757"/>
                  </a:lnTo>
                  <a:cubicBezTo>
                    <a:pt x="9823" y="11055"/>
                    <a:pt x="9621" y="11341"/>
                    <a:pt x="9323" y="11388"/>
                  </a:cubicBezTo>
                  <a:lnTo>
                    <a:pt x="3060" y="12531"/>
                  </a:lnTo>
                  <a:cubicBezTo>
                    <a:pt x="3025" y="12538"/>
                    <a:pt x="2990" y="12542"/>
                    <a:pt x="2956" y="12542"/>
                  </a:cubicBezTo>
                  <a:cubicBezTo>
                    <a:pt x="2699" y="12542"/>
                    <a:pt x="2471" y="12353"/>
                    <a:pt x="2429" y="12091"/>
                  </a:cubicBezTo>
                  <a:lnTo>
                    <a:pt x="1048" y="4518"/>
                  </a:lnTo>
                  <a:cubicBezTo>
                    <a:pt x="989" y="4221"/>
                    <a:pt x="1191" y="3935"/>
                    <a:pt x="1489" y="3887"/>
                  </a:cubicBezTo>
                  <a:lnTo>
                    <a:pt x="2239" y="3745"/>
                  </a:lnTo>
                  <a:cubicBezTo>
                    <a:pt x="2271" y="3955"/>
                    <a:pt x="2451" y="4110"/>
                    <a:pt x="2657" y="4110"/>
                  </a:cubicBezTo>
                  <a:cubicBezTo>
                    <a:pt x="2684" y="4110"/>
                    <a:pt x="2711" y="4107"/>
                    <a:pt x="2739" y="4102"/>
                  </a:cubicBezTo>
                  <a:lnTo>
                    <a:pt x="6656" y="3387"/>
                  </a:lnTo>
                  <a:cubicBezTo>
                    <a:pt x="6882" y="3340"/>
                    <a:pt x="7049" y="3114"/>
                    <a:pt x="7001" y="2875"/>
                  </a:cubicBezTo>
                  <a:lnTo>
                    <a:pt x="7740" y="2744"/>
                  </a:lnTo>
                  <a:cubicBezTo>
                    <a:pt x="7775" y="2737"/>
                    <a:pt x="7810" y="2734"/>
                    <a:pt x="7844" y="2734"/>
                  </a:cubicBezTo>
                  <a:close/>
                  <a:moveTo>
                    <a:pt x="4134" y="1"/>
                  </a:moveTo>
                  <a:cubicBezTo>
                    <a:pt x="4070" y="1"/>
                    <a:pt x="4006" y="6"/>
                    <a:pt x="3942" y="18"/>
                  </a:cubicBezTo>
                  <a:cubicBezTo>
                    <a:pt x="3334" y="125"/>
                    <a:pt x="2941" y="708"/>
                    <a:pt x="3072" y="1304"/>
                  </a:cubicBezTo>
                  <a:cubicBezTo>
                    <a:pt x="3096" y="1470"/>
                    <a:pt x="3168" y="1637"/>
                    <a:pt x="3287" y="1780"/>
                  </a:cubicBezTo>
                  <a:lnTo>
                    <a:pt x="2501" y="1923"/>
                  </a:lnTo>
                  <a:cubicBezTo>
                    <a:pt x="2191" y="1982"/>
                    <a:pt x="1977" y="2280"/>
                    <a:pt x="2037" y="2602"/>
                  </a:cubicBezTo>
                  <a:lnTo>
                    <a:pt x="2084" y="2887"/>
                  </a:lnTo>
                  <a:lnTo>
                    <a:pt x="798" y="3114"/>
                  </a:lnTo>
                  <a:cubicBezTo>
                    <a:pt x="310" y="3209"/>
                    <a:pt x="1" y="3673"/>
                    <a:pt x="84" y="4149"/>
                  </a:cubicBezTo>
                  <a:lnTo>
                    <a:pt x="1656" y="12781"/>
                  </a:lnTo>
                  <a:cubicBezTo>
                    <a:pt x="1740" y="13216"/>
                    <a:pt x="2109" y="13509"/>
                    <a:pt x="2533" y="13509"/>
                  </a:cubicBezTo>
                  <a:cubicBezTo>
                    <a:pt x="2585" y="13509"/>
                    <a:pt x="2638" y="13505"/>
                    <a:pt x="2691" y="13496"/>
                  </a:cubicBezTo>
                  <a:lnTo>
                    <a:pt x="10026" y="12162"/>
                  </a:lnTo>
                  <a:cubicBezTo>
                    <a:pt x="10514" y="12067"/>
                    <a:pt x="10835" y="11603"/>
                    <a:pt x="10752" y="11114"/>
                  </a:cubicBezTo>
                  <a:lnTo>
                    <a:pt x="9168" y="2482"/>
                  </a:lnTo>
                  <a:cubicBezTo>
                    <a:pt x="9094" y="2048"/>
                    <a:pt x="8718" y="1755"/>
                    <a:pt x="8291" y="1755"/>
                  </a:cubicBezTo>
                  <a:cubicBezTo>
                    <a:pt x="8239" y="1755"/>
                    <a:pt x="8186" y="1759"/>
                    <a:pt x="8133" y="1768"/>
                  </a:cubicBezTo>
                  <a:lnTo>
                    <a:pt x="6859" y="2006"/>
                  </a:lnTo>
                  <a:lnTo>
                    <a:pt x="6799" y="1732"/>
                  </a:lnTo>
                  <a:cubicBezTo>
                    <a:pt x="6745" y="1442"/>
                    <a:pt x="6498" y="1249"/>
                    <a:pt x="6214" y="1249"/>
                  </a:cubicBezTo>
                  <a:cubicBezTo>
                    <a:pt x="6183" y="1249"/>
                    <a:pt x="6152" y="1251"/>
                    <a:pt x="6120" y="1256"/>
                  </a:cubicBezTo>
                  <a:lnTo>
                    <a:pt x="5168" y="1435"/>
                  </a:lnTo>
                  <a:cubicBezTo>
                    <a:pt x="5227" y="1268"/>
                    <a:pt x="5239" y="1089"/>
                    <a:pt x="5204" y="911"/>
                  </a:cubicBezTo>
                  <a:cubicBezTo>
                    <a:pt x="5119" y="380"/>
                    <a:pt x="4655" y="1"/>
                    <a:pt x="413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7" name="Google Shape;2867;p15"/>
            <p:cNvSpPr/>
            <p:nvPr/>
          </p:nvSpPr>
          <p:spPr>
            <a:xfrm>
              <a:off x="6713625" y="2631725"/>
              <a:ext cx="46625" cy="38625"/>
            </a:xfrm>
            <a:custGeom>
              <a:rect b="b" l="l" r="r" t="t"/>
              <a:pathLst>
                <a:path extrusionOk="0" h="1545" w="1865">
                  <a:moveTo>
                    <a:pt x="1014" y="0"/>
                  </a:moveTo>
                  <a:cubicBezTo>
                    <a:pt x="970" y="0"/>
                    <a:pt x="926" y="4"/>
                    <a:pt x="882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4" y="1545"/>
                    <a:pt x="1864" y="1142"/>
                    <a:pt x="1775" y="631"/>
                  </a:cubicBezTo>
                  <a:cubicBezTo>
                    <a:pt x="1700" y="258"/>
                    <a:pt x="1379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8" name="Google Shape;2868;p15"/>
            <p:cNvSpPr/>
            <p:nvPr/>
          </p:nvSpPr>
          <p:spPr>
            <a:xfrm>
              <a:off x="6766850" y="2620125"/>
              <a:ext cx="96200" cy="33850"/>
            </a:xfrm>
            <a:custGeom>
              <a:rect b="b" l="l" r="r" t="t"/>
              <a:pathLst>
                <a:path extrusionOk="0" h="1354" w="3848">
                  <a:moveTo>
                    <a:pt x="3240" y="0"/>
                  </a:moveTo>
                  <a:cubicBezTo>
                    <a:pt x="3207" y="0"/>
                    <a:pt x="3171" y="4"/>
                    <a:pt x="3134" y="11"/>
                  </a:cubicBezTo>
                  <a:lnTo>
                    <a:pt x="538" y="487"/>
                  </a:lnTo>
                  <a:cubicBezTo>
                    <a:pt x="0" y="588"/>
                    <a:pt x="106" y="1354"/>
                    <a:pt x="597" y="1354"/>
                  </a:cubicBezTo>
                  <a:cubicBezTo>
                    <a:pt x="628" y="1354"/>
                    <a:pt x="660" y="1351"/>
                    <a:pt x="693" y="1345"/>
                  </a:cubicBezTo>
                  <a:lnTo>
                    <a:pt x="3289" y="868"/>
                  </a:lnTo>
                  <a:cubicBezTo>
                    <a:pt x="3847" y="790"/>
                    <a:pt x="3746" y="0"/>
                    <a:pt x="324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9" name="Google Shape;2869;p15"/>
            <p:cNvSpPr/>
            <p:nvPr/>
          </p:nvSpPr>
          <p:spPr>
            <a:xfrm>
              <a:off x="6723450" y="2685525"/>
              <a:ext cx="46625" cy="38700"/>
            </a:xfrm>
            <a:custGeom>
              <a:rect b="b" l="l" r="r" t="t"/>
              <a:pathLst>
                <a:path extrusionOk="0" h="1548" w="1865">
                  <a:moveTo>
                    <a:pt x="1027" y="0"/>
                  </a:moveTo>
                  <a:cubicBezTo>
                    <a:pt x="979" y="0"/>
                    <a:pt x="930" y="5"/>
                    <a:pt x="881" y="15"/>
                  </a:cubicBezTo>
                  <a:cubicBezTo>
                    <a:pt x="203" y="122"/>
                    <a:pt x="0" y="1015"/>
                    <a:pt x="572" y="1408"/>
                  </a:cubicBezTo>
                  <a:cubicBezTo>
                    <a:pt x="710" y="1505"/>
                    <a:pt x="861" y="1548"/>
                    <a:pt x="1007" y="1548"/>
                  </a:cubicBezTo>
                  <a:cubicBezTo>
                    <a:pt x="1454" y="1548"/>
                    <a:pt x="1864" y="1145"/>
                    <a:pt x="1774" y="634"/>
                  </a:cubicBezTo>
                  <a:cubicBezTo>
                    <a:pt x="1701" y="266"/>
                    <a:pt x="1386" y="0"/>
                    <a:pt x="102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0" name="Google Shape;2870;p15"/>
            <p:cNvSpPr/>
            <p:nvPr/>
          </p:nvSpPr>
          <p:spPr>
            <a:xfrm>
              <a:off x="6777400" y="2673950"/>
              <a:ext cx="94000" cy="33725"/>
            </a:xfrm>
            <a:custGeom>
              <a:rect b="b" l="l" r="r" t="t"/>
              <a:pathLst>
                <a:path extrusionOk="0" h="1349" w="3760">
                  <a:moveTo>
                    <a:pt x="3129" y="0"/>
                  </a:moveTo>
                  <a:cubicBezTo>
                    <a:pt x="3117" y="0"/>
                    <a:pt x="3105" y="1"/>
                    <a:pt x="3093" y="1"/>
                  </a:cubicBezTo>
                  <a:lnTo>
                    <a:pt x="497" y="478"/>
                  </a:lnTo>
                  <a:cubicBezTo>
                    <a:pt x="1" y="628"/>
                    <a:pt x="120" y="1349"/>
                    <a:pt x="617" y="1349"/>
                  </a:cubicBezTo>
                  <a:cubicBezTo>
                    <a:pt x="632" y="1349"/>
                    <a:pt x="648" y="1348"/>
                    <a:pt x="664" y="1347"/>
                  </a:cubicBezTo>
                  <a:lnTo>
                    <a:pt x="3260" y="882"/>
                  </a:lnTo>
                  <a:cubicBezTo>
                    <a:pt x="3760" y="731"/>
                    <a:pt x="3635" y="0"/>
                    <a:pt x="312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1" name="Google Shape;2871;p15"/>
            <p:cNvSpPr/>
            <p:nvPr/>
          </p:nvSpPr>
          <p:spPr>
            <a:xfrm>
              <a:off x="6733875" y="2743050"/>
              <a:ext cx="46600" cy="38625"/>
            </a:xfrm>
            <a:custGeom>
              <a:rect b="b" l="l" r="r" t="t"/>
              <a:pathLst>
                <a:path extrusionOk="0" h="1545" w="1864">
                  <a:moveTo>
                    <a:pt x="1014" y="0"/>
                  </a:moveTo>
                  <a:cubicBezTo>
                    <a:pt x="970" y="0"/>
                    <a:pt x="926" y="4"/>
                    <a:pt x="881" y="11"/>
                  </a:cubicBezTo>
                  <a:cubicBezTo>
                    <a:pt x="203" y="131"/>
                    <a:pt x="0" y="1012"/>
                    <a:pt x="572" y="1404"/>
                  </a:cubicBezTo>
                  <a:cubicBezTo>
                    <a:pt x="713" y="1501"/>
                    <a:pt x="865" y="1545"/>
                    <a:pt x="1012" y="1545"/>
                  </a:cubicBezTo>
                  <a:cubicBezTo>
                    <a:pt x="1460" y="1545"/>
                    <a:pt x="1864" y="1142"/>
                    <a:pt x="1774" y="631"/>
                  </a:cubicBezTo>
                  <a:cubicBezTo>
                    <a:pt x="1700" y="258"/>
                    <a:pt x="1378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2" name="Google Shape;2872;p15"/>
            <p:cNvSpPr/>
            <p:nvPr/>
          </p:nvSpPr>
          <p:spPr>
            <a:xfrm>
              <a:off x="6787625" y="2731600"/>
              <a:ext cx="94825" cy="33850"/>
            </a:xfrm>
            <a:custGeom>
              <a:rect b="b" l="l" r="r" t="t"/>
              <a:pathLst>
                <a:path extrusionOk="0" h="1354" w="3793">
                  <a:moveTo>
                    <a:pt x="3180" y="1"/>
                  </a:moveTo>
                  <a:cubicBezTo>
                    <a:pt x="3158" y="1"/>
                    <a:pt x="3136" y="2"/>
                    <a:pt x="3113" y="5"/>
                  </a:cubicBezTo>
                  <a:lnTo>
                    <a:pt x="517" y="469"/>
                  </a:lnTo>
                  <a:cubicBezTo>
                    <a:pt x="1" y="607"/>
                    <a:pt x="115" y="1354"/>
                    <a:pt x="615" y="1354"/>
                  </a:cubicBezTo>
                  <a:cubicBezTo>
                    <a:pt x="633" y="1354"/>
                    <a:pt x="652" y="1353"/>
                    <a:pt x="672" y="1351"/>
                  </a:cubicBezTo>
                  <a:lnTo>
                    <a:pt x="3267" y="874"/>
                  </a:lnTo>
                  <a:cubicBezTo>
                    <a:pt x="3792" y="749"/>
                    <a:pt x="3672" y="1"/>
                    <a:pt x="3180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3" name="Google Shape;2873;p15"/>
            <p:cNvSpPr/>
            <p:nvPr/>
          </p:nvSpPr>
          <p:spPr>
            <a:xfrm>
              <a:off x="6689525" y="2982275"/>
              <a:ext cx="194075" cy="174225"/>
            </a:xfrm>
            <a:custGeom>
              <a:rect b="b" l="l" r="r" t="t"/>
              <a:pathLst>
                <a:path extrusionOk="0" h="6969" w="7763">
                  <a:moveTo>
                    <a:pt x="3926" y="0"/>
                  </a:moveTo>
                  <a:cubicBezTo>
                    <a:pt x="2894" y="0"/>
                    <a:pt x="1881" y="467"/>
                    <a:pt x="1215" y="1349"/>
                  </a:cubicBezTo>
                  <a:lnTo>
                    <a:pt x="6953" y="4968"/>
                  </a:lnTo>
                  <a:cubicBezTo>
                    <a:pt x="7763" y="3396"/>
                    <a:pt x="7239" y="1468"/>
                    <a:pt x="5751" y="527"/>
                  </a:cubicBezTo>
                  <a:cubicBezTo>
                    <a:pt x="5184" y="172"/>
                    <a:pt x="4552" y="0"/>
                    <a:pt x="3926" y="0"/>
                  </a:cubicBezTo>
                  <a:close/>
                  <a:moveTo>
                    <a:pt x="810" y="1992"/>
                  </a:moveTo>
                  <a:lnTo>
                    <a:pt x="810" y="1992"/>
                  </a:lnTo>
                  <a:cubicBezTo>
                    <a:pt x="0" y="3563"/>
                    <a:pt x="512" y="5492"/>
                    <a:pt x="2012" y="6444"/>
                  </a:cubicBezTo>
                  <a:cubicBezTo>
                    <a:pt x="2576" y="6798"/>
                    <a:pt x="3206" y="6968"/>
                    <a:pt x="3829" y="6968"/>
                  </a:cubicBezTo>
                  <a:cubicBezTo>
                    <a:pt x="4864" y="6968"/>
                    <a:pt x="5880" y="6500"/>
                    <a:pt x="6549" y="5623"/>
                  </a:cubicBezTo>
                  <a:lnTo>
                    <a:pt x="810" y="1992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4" name="Google Shape;2874;p15"/>
            <p:cNvSpPr/>
            <p:nvPr/>
          </p:nvSpPr>
          <p:spPr>
            <a:xfrm>
              <a:off x="7053250" y="2609075"/>
              <a:ext cx="151825" cy="140725"/>
            </a:xfrm>
            <a:custGeom>
              <a:rect b="b" l="l" r="r" t="t"/>
              <a:pathLst>
                <a:path extrusionOk="0" h="5629" w="6073">
                  <a:moveTo>
                    <a:pt x="3596" y="1"/>
                  </a:moveTo>
                  <a:lnTo>
                    <a:pt x="1203" y="1620"/>
                  </a:lnTo>
                  <a:cubicBezTo>
                    <a:pt x="251" y="2275"/>
                    <a:pt x="1" y="3585"/>
                    <a:pt x="655" y="4549"/>
                  </a:cubicBezTo>
                  <a:lnTo>
                    <a:pt x="763" y="4716"/>
                  </a:lnTo>
                  <a:cubicBezTo>
                    <a:pt x="1163" y="5308"/>
                    <a:pt x="1825" y="5629"/>
                    <a:pt x="2498" y="5629"/>
                  </a:cubicBezTo>
                  <a:cubicBezTo>
                    <a:pt x="2907" y="5629"/>
                    <a:pt x="3320" y="5511"/>
                    <a:pt x="3680" y="5263"/>
                  </a:cubicBezTo>
                  <a:lnTo>
                    <a:pt x="6073" y="3644"/>
                  </a:lnTo>
                  <a:lnTo>
                    <a:pt x="3596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5" name="Google Shape;2875;p15"/>
            <p:cNvSpPr/>
            <p:nvPr/>
          </p:nvSpPr>
          <p:spPr>
            <a:xfrm>
              <a:off x="7155950" y="2550550"/>
              <a:ext cx="151825" cy="141000"/>
            </a:xfrm>
            <a:custGeom>
              <a:rect b="b" l="l" r="r" t="t"/>
              <a:pathLst>
                <a:path extrusionOk="0" h="5640" w="6073">
                  <a:moveTo>
                    <a:pt x="3577" y="0"/>
                  </a:moveTo>
                  <a:cubicBezTo>
                    <a:pt x="3169" y="0"/>
                    <a:pt x="2757" y="119"/>
                    <a:pt x="2393" y="365"/>
                  </a:cubicBezTo>
                  <a:lnTo>
                    <a:pt x="0" y="1996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4" y="3354"/>
                    <a:pt x="6072" y="2044"/>
                    <a:pt x="5429" y="1080"/>
                  </a:cubicBezTo>
                  <a:lnTo>
                    <a:pt x="5322" y="925"/>
                  </a:lnTo>
                  <a:cubicBezTo>
                    <a:pt x="4914" y="324"/>
                    <a:pt x="4252" y="0"/>
                    <a:pt x="357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6" name="Google Shape;2876;p15"/>
            <p:cNvSpPr/>
            <p:nvPr/>
          </p:nvSpPr>
          <p:spPr>
            <a:xfrm>
              <a:off x="7008600" y="2899825"/>
              <a:ext cx="268225" cy="266925"/>
            </a:xfrm>
            <a:custGeom>
              <a:rect b="b" l="l" r="r" t="t"/>
              <a:pathLst>
                <a:path extrusionOk="0" h="10677" w="10729">
                  <a:moveTo>
                    <a:pt x="5017" y="1"/>
                  </a:moveTo>
                  <a:cubicBezTo>
                    <a:pt x="4831" y="1"/>
                    <a:pt x="4666" y="137"/>
                    <a:pt x="4644" y="325"/>
                  </a:cubicBezTo>
                  <a:lnTo>
                    <a:pt x="4180" y="3813"/>
                  </a:lnTo>
                  <a:lnTo>
                    <a:pt x="703" y="3349"/>
                  </a:lnTo>
                  <a:cubicBezTo>
                    <a:pt x="688" y="3347"/>
                    <a:pt x="673" y="3346"/>
                    <a:pt x="659" y="3346"/>
                  </a:cubicBezTo>
                  <a:cubicBezTo>
                    <a:pt x="474" y="3346"/>
                    <a:pt x="308" y="3483"/>
                    <a:pt x="286" y="3670"/>
                  </a:cubicBezTo>
                  <a:lnTo>
                    <a:pt x="24" y="5635"/>
                  </a:lnTo>
                  <a:cubicBezTo>
                    <a:pt x="1" y="5849"/>
                    <a:pt x="143" y="6028"/>
                    <a:pt x="346" y="6063"/>
                  </a:cubicBezTo>
                  <a:lnTo>
                    <a:pt x="3822" y="6516"/>
                  </a:lnTo>
                  <a:lnTo>
                    <a:pt x="3370" y="10004"/>
                  </a:lnTo>
                  <a:cubicBezTo>
                    <a:pt x="3346" y="10207"/>
                    <a:pt x="3489" y="10385"/>
                    <a:pt x="3692" y="10421"/>
                  </a:cubicBezTo>
                  <a:lnTo>
                    <a:pt x="5656" y="10671"/>
                  </a:lnTo>
                  <a:cubicBezTo>
                    <a:pt x="5678" y="10675"/>
                    <a:pt x="5700" y="10677"/>
                    <a:pt x="5721" y="10677"/>
                  </a:cubicBezTo>
                  <a:cubicBezTo>
                    <a:pt x="5906" y="10677"/>
                    <a:pt x="6053" y="10543"/>
                    <a:pt x="6085" y="10362"/>
                  </a:cubicBezTo>
                  <a:lnTo>
                    <a:pt x="6537" y="6873"/>
                  </a:lnTo>
                  <a:lnTo>
                    <a:pt x="10014" y="7337"/>
                  </a:lnTo>
                  <a:cubicBezTo>
                    <a:pt x="10029" y="7339"/>
                    <a:pt x="10045" y="7340"/>
                    <a:pt x="10060" y="7340"/>
                  </a:cubicBezTo>
                  <a:cubicBezTo>
                    <a:pt x="10253" y="7340"/>
                    <a:pt x="10409" y="7204"/>
                    <a:pt x="10442" y="7016"/>
                  </a:cubicBezTo>
                  <a:lnTo>
                    <a:pt x="10692" y="5039"/>
                  </a:lnTo>
                  <a:cubicBezTo>
                    <a:pt x="10728" y="4837"/>
                    <a:pt x="10585" y="4647"/>
                    <a:pt x="10383" y="4623"/>
                  </a:cubicBezTo>
                  <a:lnTo>
                    <a:pt x="6894" y="4158"/>
                  </a:lnTo>
                  <a:lnTo>
                    <a:pt x="7359" y="682"/>
                  </a:lnTo>
                  <a:cubicBezTo>
                    <a:pt x="7382" y="479"/>
                    <a:pt x="7240" y="289"/>
                    <a:pt x="7037" y="265"/>
                  </a:cubicBezTo>
                  <a:lnTo>
                    <a:pt x="5061" y="3"/>
                  </a:lnTo>
                  <a:cubicBezTo>
                    <a:pt x="5046" y="1"/>
                    <a:pt x="5031" y="1"/>
                    <a:pt x="501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7" name="Google Shape;2877;p15"/>
            <p:cNvSpPr/>
            <p:nvPr/>
          </p:nvSpPr>
          <p:spPr>
            <a:xfrm>
              <a:off x="6665400" y="3304575"/>
              <a:ext cx="271200" cy="337725"/>
            </a:xfrm>
            <a:custGeom>
              <a:rect b="b" l="l" r="r" t="t"/>
              <a:pathLst>
                <a:path extrusionOk="0" h="13509" w="10848">
                  <a:moveTo>
                    <a:pt x="4164" y="411"/>
                  </a:moveTo>
                  <a:cubicBezTo>
                    <a:pt x="4452" y="411"/>
                    <a:pt x="4735" y="584"/>
                    <a:pt x="4787" y="970"/>
                  </a:cubicBezTo>
                  <a:cubicBezTo>
                    <a:pt x="4823" y="1172"/>
                    <a:pt x="4763" y="1363"/>
                    <a:pt x="4632" y="1518"/>
                  </a:cubicBezTo>
                  <a:lnTo>
                    <a:pt x="3846" y="1661"/>
                  </a:lnTo>
                  <a:cubicBezTo>
                    <a:pt x="3668" y="1565"/>
                    <a:pt x="3549" y="1399"/>
                    <a:pt x="3513" y="1208"/>
                  </a:cubicBezTo>
                  <a:cubicBezTo>
                    <a:pt x="3398" y="708"/>
                    <a:pt x="3786" y="411"/>
                    <a:pt x="4164" y="411"/>
                  </a:cubicBezTo>
                  <a:close/>
                  <a:moveTo>
                    <a:pt x="7873" y="2721"/>
                  </a:moveTo>
                  <a:cubicBezTo>
                    <a:pt x="8128" y="2721"/>
                    <a:pt x="8353" y="2900"/>
                    <a:pt x="8395" y="3161"/>
                  </a:cubicBezTo>
                  <a:lnTo>
                    <a:pt x="9788" y="10745"/>
                  </a:lnTo>
                  <a:cubicBezTo>
                    <a:pt x="9847" y="11043"/>
                    <a:pt x="9645" y="11328"/>
                    <a:pt x="9347" y="11376"/>
                  </a:cubicBezTo>
                  <a:lnTo>
                    <a:pt x="3072" y="12519"/>
                  </a:lnTo>
                  <a:cubicBezTo>
                    <a:pt x="3042" y="12524"/>
                    <a:pt x="3012" y="12526"/>
                    <a:pt x="2981" y="12526"/>
                  </a:cubicBezTo>
                  <a:cubicBezTo>
                    <a:pt x="2719" y="12526"/>
                    <a:pt x="2484" y="12344"/>
                    <a:pt x="2441" y="12067"/>
                  </a:cubicBezTo>
                  <a:lnTo>
                    <a:pt x="1060" y="4506"/>
                  </a:lnTo>
                  <a:cubicBezTo>
                    <a:pt x="1001" y="4209"/>
                    <a:pt x="1203" y="3923"/>
                    <a:pt x="1501" y="3863"/>
                  </a:cubicBezTo>
                  <a:lnTo>
                    <a:pt x="2251" y="3732"/>
                  </a:lnTo>
                  <a:cubicBezTo>
                    <a:pt x="2282" y="3941"/>
                    <a:pt x="2470" y="4086"/>
                    <a:pt x="2668" y="4086"/>
                  </a:cubicBezTo>
                  <a:cubicBezTo>
                    <a:pt x="2696" y="4086"/>
                    <a:pt x="2723" y="4083"/>
                    <a:pt x="2751" y="4078"/>
                  </a:cubicBezTo>
                  <a:lnTo>
                    <a:pt x="6668" y="3375"/>
                  </a:lnTo>
                  <a:cubicBezTo>
                    <a:pt x="6906" y="3327"/>
                    <a:pt x="7061" y="3101"/>
                    <a:pt x="7013" y="2863"/>
                  </a:cubicBezTo>
                  <a:lnTo>
                    <a:pt x="7764" y="2732"/>
                  </a:lnTo>
                  <a:cubicBezTo>
                    <a:pt x="7800" y="2725"/>
                    <a:pt x="7837" y="2721"/>
                    <a:pt x="7873" y="2721"/>
                  </a:cubicBezTo>
                  <a:close/>
                  <a:moveTo>
                    <a:pt x="4154" y="0"/>
                  </a:moveTo>
                  <a:cubicBezTo>
                    <a:pt x="4004" y="0"/>
                    <a:pt x="3851" y="32"/>
                    <a:pt x="3704" y="101"/>
                  </a:cubicBezTo>
                  <a:cubicBezTo>
                    <a:pt x="3061" y="387"/>
                    <a:pt x="2858" y="1208"/>
                    <a:pt x="3299" y="1756"/>
                  </a:cubicBezTo>
                  <a:lnTo>
                    <a:pt x="2513" y="1911"/>
                  </a:lnTo>
                  <a:cubicBezTo>
                    <a:pt x="2203" y="1970"/>
                    <a:pt x="1989" y="2280"/>
                    <a:pt x="2049" y="2589"/>
                  </a:cubicBezTo>
                  <a:lnTo>
                    <a:pt x="2096" y="2875"/>
                  </a:lnTo>
                  <a:lnTo>
                    <a:pt x="810" y="3101"/>
                  </a:lnTo>
                  <a:cubicBezTo>
                    <a:pt x="322" y="3196"/>
                    <a:pt x="1" y="3661"/>
                    <a:pt x="96" y="4149"/>
                  </a:cubicBezTo>
                  <a:lnTo>
                    <a:pt x="1668" y="12769"/>
                  </a:lnTo>
                  <a:cubicBezTo>
                    <a:pt x="1753" y="13205"/>
                    <a:pt x="2123" y="13509"/>
                    <a:pt x="2549" y="13509"/>
                  </a:cubicBezTo>
                  <a:cubicBezTo>
                    <a:pt x="2600" y="13509"/>
                    <a:pt x="2652" y="13504"/>
                    <a:pt x="2703" y="13495"/>
                  </a:cubicBezTo>
                  <a:lnTo>
                    <a:pt x="10038" y="12150"/>
                  </a:lnTo>
                  <a:cubicBezTo>
                    <a:pt x="10526" y="12055"/>
                    <a:pt x="10847" y="11590"/>
                    <a:pt x="10752" y="11114"/>
                  </a:cubicBezTo>
                  <a:lnTo>
                    <a:pt x="9180" y="2482"/>
                  </a:lnTo>
                  <a:cubicBezTo>
                    <a:pt x="9106" y="2046"/>
                    <a:pt x="8727" y="1743"/>
                    <a:pt x="8299" y="1743"/>
                  </a:cubicBezTo>
                  <a:cubicBezTo>
                    <a:pt x="8248" y="1743"/>
                    <a:pt x="8196" y="1747"/>
                    <a:pt x="8145" y="1756"/>
                  </a:cubicBezTo>
                  <a:lnTo>
                    <a:pt x="6871" y="1994"/>
                  </a:lnTo>
                  <a:lnTo>
                    <a:pt x="6811" y="1720"/>
                  </a:lnTo>
                  <a:cubicBezTo>
                    <a:pt x="6758" y="1435"/>
                    <a:pt x="6518" y="1234"/>
                    <a:pt x="6240" y="1234"/>
                  </a:cubicBezTo>
                  <a:cubicBezTo>
                    <a:pt x="6204" y="1234"/>
                    <a:pt x="6169" y="1237"/>
                    <a:pt x="6132" y="1244"/>
                  </a:cubicBezTo>
                  <a:lnTo>
                    <a:pt x="5180" y="1411"/>
                  </a:lnTo>
                  <a:cubicBezTo>
                    <a:pt x="5239" y="1244"/>
                    <a:pt x="5251" y="1065"/>
                    <a:pt x="5216" y="899"/>
                  </a:cubicBezTo>
                  <a:cubicBezTo>
                    <a:pt x="5115" y="358"/>
                    <a:pt x="4654" y="0"/>
                    <a:pt x="415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8" name="Google Shape;2878;p15"/>
            <p:cNvSpPr/>
            <p:nvPr/>
          </p:nvSpPr>
          <p:spPr>
            <a:xfrm>
              <a:off x="6713625" y="3425775"/>
              <a:ext cx="46625" cy="38725"/>
            </a:xfrm>
            <a:custGeom>
              <a:rect b="b" l="l" r="r" t="t"/>
              <a:pathLst>
                <a:path extrusionOk="0" h="1549" w="1865">
                  <a:moveTo>
                    <a:pt x="1027" y="1"/>
                  </a:moveTo>
                  <a:cubicBezTo>
                    <a:pt x="979" y="1"/>
                    <a:pt x="930" y="6"/>
                    <a:pt x="882" y="15"/>
                  </a:cubicBezTo>
                  <a:cubicBezTo>
                    <a:pt x="191" y="134"/>
                    <a:pt x="0" y="1015"/>
                    <a:pt x="572" y="1408"/>
                  </a:cubicBezTo>
                  <a:cubicBezTo>
                    <a:pt x="710" y="1505"/>
                    <a:pt x="861" y="1549"/>
                    <a:pt x="1007" y="1549"/>
                  </a:cubicBezTo>
                  <a:cubicBezTo>
                    <a:pt x="1454" y="1549"/>
                    <a:pt x="1864" y="1146"/>
                    <a:pt x="1775" y="634"/>
                  </a:cubicBezTo>
                  <a:cubicBezTo>
                    <a:pt x="1701" y="267"/>
                    <a:pt x="1386" y="1"/>
                    <a:pt x="102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9" name="Google Shape;2879;p15"/>
            <p:cNvSpPr/>
            <p:nvPr/>
          </p:nvSpPr>
          <p:spPr>
            <a:xfrm>
              <a:off x="6766425" y="3414175"/>
              <a:ext cx="97050" cy="34050"/>
            </a:xfrm>
            <a:custGeom>
              <a:rect b="b" l="l" r="r" t="t"/>
              <a:pathLst>
                <a:path extrusionOk="0" h="1362" w="3882">
                  <a:moveTo>
                    <a:pt x="3273" y="0"/>
                  </a:moveTo>
                  <a:cubicBezTo>
                    <a:pt x="3234" y="0"/>
                    <a:pt x="3194" y="5"/>
                    <a:pt x="3151" y="15"/>
                  </a:cubicBezTo>
                  <a:lnTo>
                    <a:pt x="555" y="491"/>
                  </a:lnTo>
                  <a:cubicBezTo>
                    <a:pt x="1" y="580"/>
                    <a:pt x="108" y="1362"/>
                    <a:pt x="597" y="1362"/>
                  </a:cubicBezTo>
                  <a:cubicBezTo>
                    <a:pt x="633" y="1362"/>
                    <a:pt x="671" y="1357"/>
                    <a:pt x="710" y="1349"/>
                  </a:cubicBezTo>
                  <a:lnTo>
                    <a:pt x="3306" y="872"/>
                  </a:lnTo>
                  <a:cubicBezTo>
                    <a:pt x="3881" y="817"/>
                    <a:pt x="3778" y="0"/>
                    <a:pt x="327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0" name="Google Shape;2880;p15"/>
            <p:cNvSpPr/>
            <p:nvPr/>
          </p:nvSpPr>
          <p:spPr>
            <a:xfrm>
              <a:off x="6723450" y="3479650"/>
              <a:ext cx="46625" cy="38725"/>
            </a:xfrm>
            <a:custGeom>
              <a:rect b="b" l="l" r="r" t="t"/>
              <a:pathLst>
                <a:path extrusionOk="0" h="1549" w="1865">
                  <a:moveTo>
                    <a:pt x="1027" y="1"/>
                  </a:moveTo>
                  <a:cubicBezTo>
                    <a:pt x="979" y="1"/>
                    <a:pt x="930" y="6"/>
                    <a:pt x="881" y="15"/>
                  </a:cubicBezTo>
                  <a:cubicBezTo>
                    <a:pt x="203" y="134"/>
                    <a:pt x="0" y="1015"/>
                    <a:pt x="572" y="1408"/>
                  </a:cubicBezTo>
                  <a:cubicBezTo>
                    <a:pt x="710" y="1505"/>
                    <a:pt x="861" y="1549"/>
                    <a:pt x="1007" y="1549"/>
                  </a:cubicBezTo>
                  <a:cubicBezTo>
                    <a:pt x="1454" y="1549"/>
                    <a:pt x="1864" y="1146"/>
                    <a:pt x="1774" y="635"/>
                  </a:cubicBezTo>
                  <a:cubicBezTo>
                    <a:pt x="1701" y="267"/>
                    <a:pt x="1386" y="1"/>
                    <a:pt x="102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1" name="Google Shape;2881;p15"/>
            <p:cNvSpPr/>
            <p:nvPr/>
          </p:nvSpPr>
          <p:spPr>
            <a:xfrm>
              <a:off x="6777325" y="3468350"/>
              <a:ext cx="94000" cy="33750"/>
            </a:xfrm>
            <a:custGeom>
              <a:rect b="b" l="l" r="r" t="t"/>
              <a:pathLst>
                <a:path extrusionOk="0" h="1350" w="3760">
                  <a:moveTo>
                    <a:pt x="3144" y="1"/>
                  </a:moveTo>
                  <a:cubicBezTo>
                    <a:pt x="3128" y="1"/>
                    <a:pt x="3112" y="2"/>
                    <a:pt x="3096" y="3"/>
                  </a:cubicBezTo>
                  <a:lnTo>
                    <a:pt x="500" y="467"/>
                  </a:lnTo>
                  <a:cubicBezTo>
                    <a:pt x="0" y="619"/>
                    <a:pt x="125" y="1350"/>
                    <a:pt x="631" y="1350"/>
                  </a:cubicBezTo>
                  <a:cubicBezTo>
                    <a:pt x="643" y="1350"/>
                    <a:pt x="655" y="1349"/>
                    <a:pt x="667" y="1348"/>
                  </a:cubicBezTo>
                  <a:lnTo>
                    <a:pt x="3263" y="872"/>
                  </a:lnTo>
                  <a:cubicBezTo>
                    <a:pt x="3759" y="722"/>
                    <a:pt x="3640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2" name="Google Shape;2882;p15"/>
            <p:cNvSpPr/>
            <p:nvPr/>
          </p:nvSpPr>
          <p:spPr>
            <a:xfrm>
              <a:off x="6733875" y="3537175"/>
              <a:ext cx="46600" cy="38650"/>
            </a:xfrm>
            <a:custGeom>
              <a:rect b="b" l="l" r="r" t="t"/>
              <a:pathLst>
                <a:path extrusionOk="0" h="1546" w="1864">
                  <a:moveTo>
                    <a:pt x="1013" y="1"/>
                  </a:moveTo>
                  <a:cubicBezTo>
                    <a:pt x="970" y="1"/>
                    <a:pt x="926" y="5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1" y="1546"/>
                    <a:pt x="1008" y="1546"/>
                  </a:cubicBezTo>
                  <a:cubicBezTo>
                    <a:pt x="1454" y="1546"/>
                    <a:pt x="1864" y="1145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3" name="Google Shape;2883;p15"/>
            <p:cNvSpPr/>
            <p:nvPr/>
          </p:nvSpPr>
          <p:spPr>
            <a:xfrm>
              <a:off x="6787825" y="3525775"/>
              <a:ext cx="94125" cy="33800"/>
            </a:xfrm>
            <a:custGeom>
              <a:rect b="b" l="l" r="r" t="t"/>
              <a:pathLst>
                <a:path extrusionOk="0" h="1352" w="3765">
                  <a:moveTo>
                    <a:pt x="3162" y="1"/>
                  </a:moveTo>
                  <a:cubicBezTo>
                    <a:pt x="3143" y="1"/>
                    <a:pt x="3124" y="2"/>
                    <a:pt x="3105" y="4"/>
                  </a:cubicBezTo>
                  <a:lnTo>
                    <a:pt x="509" y="480"/>
                  </a:lnTo>
                  <a:cubicBezTo>
                    <a:pt x="1" y="619"/>
                    <a:pt x="120" y="1351"/>
                    <a:pt x="617" y="1351"/>
                  </a:cubicBezTo>
                  <a:cubicBezTo>
                    <a:pt x="632" y="1351"/>
                    <a:pt x="648" y="1351"/>
                    <a:pt x="664" y="1349"/>
                  </a:cubicBezTo>
                  <a:lnTo>
                    <a:pt x="3259" y="873"/>
                  </a:lnTo>
                  <a:cubicBezTo>
                    <a:pt x="3764" y="735"/>
                    <a:pt x="3650" y="1"/>
                    <a:pt x="316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4" name="Google Shape;2884;p15"/>
            <p:cNvSpPr/>
            <p:nvPr/>
          </p:nvSpPr>
          <p:spPr>
            <a:xfrm>
              <a:off x="6690400" y="3776475"/>
              <a:ext cx="193200" cy="173675"/>
            </a:xfrm>
            <a:custGeom>
              <a:rect b="b" l="l" r="r" t="t"/>
              <a:pathLst>
                <a:path extrusionOk="0" h="6947" w="7728">
                  <a:moveTo>
                    <a:pt x="3899" y="1"/>
                  </a:moveTo>
                  <a:cubicBezTo>
                    <a:pt x="2865" y="1"/>
                    <a:pt x="1848" y="470"/>
                    <a:pt x="1180" y="1346"/>
                  </a:cubicBezTo>
                  <a:lnTo>
                    <a:pt x="6918" y="4978"/>
                  </a:lnTo>
                  <a:cubicBezTo>
                    <a:pt x="7728" y="3406"/>
                    <a:pt x="7204" y="1477"/>
                    <a:pt x="5716" y="525"/>
                  </a:cubicBezTo>
                  <a:cubicBezTo>
                    <a:pt x="5152" y="171"/>
                    <a:pt x="4522" y="1"/>
                    <a:pt x="3899" y="1"/>
                  </a:cubicBezTo>
                  <a:close/>
                  <a:moveTo>
                    <a:pt x="775" y="1989"/>
                  </a:moveTo>
                  <a:lnTo>
                    <a:pt x="775" y="1989"/>
                  </a:lnTo>
                  <a:cubicBezTo>
                    <a:pt x="1" y="3561"/>
                    <a:pt x="489" y="5478"/>
                    <a:pt x="1953" y="6418"/>
                  </a:cubicBezTo>
                  <a:cubicBezTo>
                    <a:pt x="2522" y="6775"/>
                    <a:pt x="3159" y="6947"/>
                    <a:pt x="3790" y="6947"/>
                  </a:cubicBezTo>
                  <a:cubicBezTo>
                    <a:pt x="4824" y="6947"/>
                    <a:pt x="5841" y="6486"/>
                    <a:pt x="6514" y="5621"/>
                  </a:cubicBezTo>
                  <a:lnTo>
                    <a:pt x="775" y="1989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5" name="Google Shape;2885;p15"/>
            <p:cNvSpPr/>
            <p:nvPr/>
          </p:nvSpPr>
          <p:spPr>
            <a:xfrm>
              <a:off x="7053250" y="3403225"/>
              <a:ext cx="151825" cy="140800"/>
            </a:xfrm>
            <a:custGeom>
              <a:rect b="b" l="l" r="r" t="t"/>
              <a:pathLst>
                <a:path extrusionOk="0" h="5632" w="6073">
                  <a:moveTo>
                    <a:pt x="3596" y="1"/>
                  </a:moveTo>
                  <a:lnTo>
                    <a:pt x="1203" y="1632"/>
                  </a:lnTo>
                  <a:cubicBezTo>
                    <a:pt x="239" y="2275"/>
                    <a:pt x="1" y="3584"/>
                    <a:pt x="655" y="4549"/>
                  </a:cubicBezTo>
                  <a:lnTo>
                    <a:pt x="763" y="4715"/>
                  </a:lnTo>
                  <a:cubicBezTo>
                    <a:pt x="1172" y="5311"/>
                    <a:pt x="1837" y="5632"/>
                    <a:pt x="2511" y="5632"/>
                  </a:cubicBezTo>
                  <a:cubicBezTo>
                    <a:pt x="2915" y="5632"/>
                    <a:pt x="3322" y="5516"/>
                    <a:pt x="3680" y="5275"/>
                  </a:cubicBezTo>
                  <a:lnTo>
                    <a:pt x="6073" y="3644"/>
                  </a:lnTo>
                  <a:lnTo>
                    <a:pt x="3596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6" name="Google Shape;2886;p15"/>
            <p:cNvSpPr/>
            <p:nvPr/>
          </p:nvSpPr>
          <p:spPr>
            <a:xfrm>
              <a:off x="7155950" y="3344700"/>
              <a:ext cx="151825" cy="141000"/>
            </a:xfrm>
            <a:custGeom>
              <a:rect b="b" l="l" r="r" t="t"/>
              <a:pathLst>
                <a:path extrusionOk="0" h="5640" w="6073">
                  <a:moveTo>
                    <a:pt x="3577" y="0"/>
                  </a:moveTo>
                  <a:cubicBezTo>
                    <a:pt x="3169" y="0"/>
                    <a:pt x="2757" y="118"/>
                    <a:pt x="2393" y="365"/>
                  </a:cubicBezTo>
                  <a:lnTo>
                    <a:pt x="0" y="1996"/>
                  </a:lnTo>
                  <a:lnTo>
                    <a:pt x="2477" y="5640"/>
                  </a:lnTo>
                  <a:lnTo>
                    <a:pt x="4870" y="4008"/>
                  </a:lnTo>
                  <a:cubicBezTo>
                    <a:pt x="5834" y="3354"/>
                    <a:pt x="6072" y="2044"/>
                    <a:pt x="5429" y="1091"/>
                  </a:cubicBezTo>
                  <a:lnTo>
                    <a:pt x="5322" y="925"/>
                  </a:lnTo>
                  <a:cubicBezTo>
                    <a:pt x="4914" y="324"/>
                    <a:pt x="4252" y="0"/>
                    <a:pt x="357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7" name="Google Shape;2887;p15"/>
            <p:cNvSpPr/>
            <p:nvPr/>
          </p:nvSpPr>
          <p:spPr>
            <a:xfrm>
              <a:off x="7008600" y="3694200"/>
              <a:ext cx="268225" cy="266925"/>
            </a:xfrm>
            <a:custGeom>
              <a:rect b="b" l="l" r="r" t="t"/>
              <a:pathLst>
                <a:path extrusionOk="0" h="10677" w="10729">
                  <a:moveTo>
                    <a:pt x="4998" y="0"/>
                  </a:moveTo>
                  <a:cubicBezTo>
                    <a:pt x="4821" y="0"/>
                    <a:pt x="4665" y="134"/>
                    <a:pt x="4644" y="315"/>
                  </a:cubicBezTo>
                  <a:lnTo>
                    <a:pt x="4180" y="3804"/>
                  </a:lnTo>
                  <a:lnTo>
                    <a:pt x="703" y="3340"/>
                  </a:lnTo>
                  <a:cubicBezTo>
                    <a:pt x="688" y="3338"/>
                    <a:pt x="673" y="3337"/>
                    <a:pt x="659" y="3337"/>
                  </a:cubicBezTo>
                  <a:cubicBezTo>
                    <a:pt x="474" y="3337"/>
                    <a:pt x="308" y="3473"/>
                    <a:pt x="286" y="3661"/>
                  </a:cubicBezTo>
                  <a:lnTo>
                    <a:pt x="24" y="5638"/>
                  </a:lnTo>
                  <a:cubicBezTo>
                    <a:pt x="1" y="5840"/>
                    <a:pt x="143" y="6030"/>
                    <a:pt x="346" y="6054"/>
                  </a:cubicBezTo>
                  <a:lnTo>
                    <a:pt x="3822" y="6519"/>
                  </a:lnTo>
                  <a:lnTo>
                    <a:pt x="3370" y="9995"/>
                  </a:lnTo>
                  <a:cubicBezTo>
                    <a:pt x="3334" y="10198"/>
                    <a:pt x="3477" y="10388"/>
                    <a:pt x="3692" y="10412"/>
                  </a:cubicBezTo>
                  <a:lnTo>
                    <a:pt x="5656" y="10674"/>
                  </a:lnTo>
                  <a:cubicBezTo>
                    <a:pt x="5671" y="10676"/>
                    <a:pt x="5686" y="10676"/>
                    <a:pt x="5700" y="10676"/>
                  </a:cubicBezTo>
                  <a:cubicBezTo>
                    <a:pt x="5885" y="10676"/>
                    <a:pt x="6051" y="10540"/>
                    <a:pt x="6073" y="10352"/>
                  </a:cubicBezTo>
                  <a:lnTo>
                    <a:pt x="6537" y="6876"/>
                  </a:lnTo>
                  <a:lnTo>
                    <a:pt x="10014" y="7328"/>
                  </a:lnTo>
                  <a:cubicBezTo>
                    <a:pt x="10035" y="7332"/>
                    <a:pt x="10055" y="7334"/>
                    <a:pt x="10076" y="7334"/>
                  </a:cubicBezTo>
                  <a:cubicBezTo>
                    <a:pt x="10254" y="7334"/>
                    <a:pt x="10410" y="7199"/>
                    <a:pt x="10442" y="7007"/>
                  </a:cubicBezTo>
                  <a:lnTo>
                    <a:pt x="10692" y="5042"/>
                  </a:lnTo>
                  <a:cubicBezTo>
                    <a:pt x="10728" y="4840"/>
                    <a:pt x="10585" y="4649"/>
                    <a:pt x="10371" y="4625"/>
                  </a:cubicBezTo>
                  <a:lnTo>
                    <a:pt x="6894" y="4161"/>
                  </a:lnTo>
                  <a:lnTo>
                    <a:pt x="7359" y="685"/>
                  </a:lnTo>
                  <a:cubicBezTo>
                    <a:pt x="7382" y="470"/>
                    <a:pt x="7240" y="292"/>
                    <a:pt x="7037" y="256"/>
                  </a:cubicBezTo>
                  <a:lnTo>
                    <a:pt x="5061" y="6"/>
                  </a:lnTo>
                  <a:cubicBezTo>
                    <a:pt x="5040" y="2"/>
                    <a:pt x="5019" y="0"/>
                    <a:pt x="499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8" name="Google Shape;2888;p15"/>
            <p:cNvSpPr/>
            <p:nvPr/>
          </p:nvSpPr>
          <p:spPr>
            <a:xfrm>
              <a:off x="6665700" y="4098125"/>
              <a:ext cx="270900" cy="338025"/>
            </a:xfrm>
            <a:custGeom>
              <a:rect b="b" l="l" r="r" t="t"/>
              <a:pathLst>
                <a:path extrusionOk="0" h="13521" w="10836">
                  <a:moveTo>
                    <a:pt x="4145" y="435"/>
                  </a:moveTo>
                  <a:cubicBezTo>
                    <a:pt x="4431" y="435"/>
                    <a:pt x="4712" y="608"/>
                    <a:pt x="4763" y="994"/>
                  </a:cubicBezTo>
                  <a:cubicBezTo>
                    <a:pt x="4799" y="1184"/>
                    <a:pt x="4751" y="1387"/>
                    <a:pt x="4620" y="1542"/>
                  </a:cubicBezTo>
                  <a:lnTo>
                    <a:pt x="3822" y="1684"/>
                  </a:lnTo>
                  <a:cubicBezTo>
                    <a:pt x="3656" y="1589"/>
                    <a:pt x="3537" y="1434"/>
                    <a:pt x="3501" y="1244"/>
                  </a:cubicBezTo>
                  <a:lnTo>
                    <a:pt x="3501" y="1232"/>
                  </a:lnTo>
                  <a:cubicBezTo>
                    <a:pt x="3386" y="732"/>
                    <a:pt x="3770" y="435"/>
                    <a:pt x="4145" y="435"/>
                  </a:cubicBezTo>
                  <a:close/>
                  <a:moveTo>
                    <a:pt x="7848" y="2746"/>
                  </a:moveTo>
                  <a:cubicBezTo>
                    <a:pt x="8111" y="2746"/>
                    <a:pt x="8330" y="2934"/>
                    <a:pt x="8383" y="3196"/>
                  </a:cubicBezTo>
                  <a:lnTo>
                    <a:pt x="9776" y="10757"/>
                  </a:lnTo>
                  <a:cubicBezTo>
                    <a:pt x="9823" y="11066"/>
                    <a:pt x="9621" y="11352"/>
                    <a:pt x="9323" y="11400"/>
                  </a:cubicBezTo>
                  <a:lnTo>
                    <a:pt x="3060" y="12543"/>
                  </a:lnTo>
                  <a:cubicBezTo>
                    <a:pt x="3030" y="12548"/>
                    <a:pt x="2999" y="12550"/>
                    <a:pt x="2969" y="12550"/>
                  </a:cubicBezTo>
                  <a:cubicBezTo>
                    <a:pt x="2707" y="12550"/>
                    <a:pt x="2472" y="12369"/>
                    <a:pt x="2429" y="12102"/>
                  </a:cubicBezTo>
                  <a:lnTo>
                    <a:pt x="1048" y="4530"/>
                  </a:lnTo>
                  <a:cubicBezTo>
                    <a:pt x="989" y="4232"/>
                    <a:pt x="1191" y="3947"/>
                    <a:pt x="1489" y="3899"/>
                  </a:cubicBezTo>
                  <a:lnTo>
                    <a:pt x="2239" y="3768"/>
                  </a:lnTo>
                  <a:cubicBezTo>
                    <a:pt x="2271" y="3968"/>
                    <a:pt x="2451" y="4121"/>
                    <a:pt x="2657" y="4121"/>
                  </a:cubicBezTo>
                  <a:cubicBezTo>
                    <a:pt x="2684" y="4121"/>
                    <a:pt x="2711" y="4119"/>
                    <a:pt x="2739" y="4113"/>
                  </a:cubicBezTo>
                  <a:lnTo>
                    <a:pt x="6656" y="3399"/>
                  </a:lnTo>
                  <a:cubicBezTo>
                    <a:pt x="6882" y="3351"/>
                    <a:pt x="7049" y="3125"/>
                    <a:pt x="7001" y="2887"/>
                  </a:cubicBezTo>
                  <a:lnTo>
                    <a:pt x="7740" y="2756"/>
                  </a:lnTo>
                  <a:cubicBezTo>
                    <a:pt x="7776" y="2749"/>
                    <a:pt x="7812" y="2746"/>
                    <a:pt x="7848" y="2746"/>
                  </a:cubicBezTo>
                  <a:close/>
                  <a:moveTo>
                    <a:pt x="4134" y="0"/>
                  </a:moveTo>
                  <a:cubicBezTo>
                    <a:pt x="4070" y="0"/>
                    <a:pt x="4006" y="6"/>
                    <a:pt x="3942" y="18"/>
                  </a:cubicBezTo>
                  <a:cubicBezTo>
                    <a:pt x="3334" y="125"/>
                    <a:pt x="2941" y="708"/>
                    <a:pt x="3072" y="1303"/>
                  </a:cubicBezTo>
                  <a:cubicBezTo>
                    <a:pt x="3096" y="1482"/>
                    <a:pt x="3168" y="1637"/>
                    <a:pt x="3287" y="1780"/>
                  </a:cubicBezTo>
                  <a:lnTo>
                    <a:pt x="2501" y="1923"/>
                  </a:lnTo>
                  <a:cubicBezTo>
                    <a:pt x="2191" y="1982"/>
                    <a:pt x="1977" y="2292"/>
                    <a:pt x="2037" y="2601"/>
                  </a:cubicBezTo>
                  <a:lnTo>
                    <a:pt x="2084" y="2887"/>
                  </a:lnTo>
                  <a:lnTo>
                    <a:pt x="798" y="3125"/>
                  </a:lnTo>
                  <a:cubicBezTo>
                    <a:pt x="310" y="3208"/>
                    <a:pt x="1" y="3673"/>
                    <a:pt x="84" y="4161"/>
                  </a:cubicBezTo>
                  <a:lnTo>
                    <a:pt x="1656" y="12793"/>
                  </a:lnTo>
                  <a:cubicBezTo>
                    <a:pt x="1741" y="13218"/>
                    <a:pt x="2111" y="13520"/>
                    <a:pt x="2537" y="13520"/>
                  </a:cubicBezTo>
                  <a:cubicBezTo>
                    <a:pt x="2588" y="13520"/>
                    <a:pt x="2639" y="13516"/>
                    <a:pt x="2691" y="13507"/>
                  </a:cubicBezTo>
                  <a:lnTo>
                    <a:pt x="10026" y="12162"/>
                  </a:lnTo>
                  <a:cubicBezTo>
                    <a:pt x="10514" y="12079"/>
                    <a:pt x="10835" y="11602"/>
                    <a:pt x="10752" y="11126"/>
                  </a:cubicBezTo>
                  <a:lnTo>
                    <a:pt x="9168" y="2494"/>
                  </a:lnTo>
                  <a:cubicBezTo>
                    <a:pt x="9095" y="2064"/>
                    <a:pt x="8725" y="1763"/>
                    <a:pt x="8304" y="1763"/>
                  </a:cubicBezTo>
                  <a:cubicBezTo>
                    <a:pt x="8248" y="1763"/>
                    <a:pt x="8190" y="1768"/>
                    <a:pt x="8133" y="1780"/>
                  </a:cubicBezTo>
                  <a:lnTo>
                    <a:pt x="6859" y="2018"/>
                  </a:lnTo>
                  <a:lnTo>
                    <a:pt x="6799" y="1732"/>
                  </a:lnTo>
                  <a:cubicBezTo>
                    <a:pt x="6745" y="1451"/>
                    <a:pt x="6496" y="1249"/>
                    <a:pt x="6210" y="1249"/>
                  </a:cubicBezTo>
                  <a:cubicBezTo>
                    <a:pt x="6180" y="1249"/>
                    <a:pt x="6151" y="1251"/>
                    <a:pt x="6120" y="1256"/>
                  </a:cubicBezTo>
                  <a:lnTo>
                    <a:pt x="5168" y="1434"/>
                  </a:lnTo>
                  <a:cubicBezTo>
                    <a:pt x="5227" y="1268"/>
                    <a:pt x="5239" y="1089"/>
                    <a:pt x="5204" y="910"/>
                  </a:cubicBezTo>
                  <a:cubicBezTo>
                    <a:pt x="5119" y="380"/>
                    <a:pt x="4655" y="0"/>
                    <a:pt x="413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9" name="Google Shape;2889;p15"/>
            <p:cNvSpPr/>
            <p:nvPr/>
          </p:nvSpPr>
          <p:spPr>
            <a:xfrm>
              <a:off x="6713625" y="4220000"/>
              <a:ext cx="46625" cy="38650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0" y="1"/>
                    <a:pt x="926" y="5"/>
                    <a:pt x="882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4" y="1545"/>
                    <a:pt x="1864" y="1142"/>
                    <a:pt x="1775" y="631"/>
                  </a:cubicBezTo>
                  <a:cubicBezTo>
                    <a:pt x="1700" y="259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0" name="Google Shape;2890;p15"/>
            <p:cNvSpPr/>
            <p:nvPr/>
          </p:nvSpPr>
          <p:spPr>
            <a:xfrm>
              <a:off x="6766850" y="4208650"/>
              <a:ext cx="96125" cy="33625"/>
            </a:xfrm>
            <a:custGeom>
              <a:rect b="b" l="l" r="r" t="t"/>
              <a:pathLst>
                <a:path extrusionOk="0" h="1345" w="3845">
                  <a:moveTo>
                    <a:pt x="3248" y="1"/>
                  </a:moveTo>
                  <a:cubicBezTo>
                    <a:pt x="3212" y="1"/>
                    <a:pt x="3174" y="5"/>
                    <a:pt x="3134" y="14"/>
                  </a:cubicBezTo>
                  <a:lnTo>
                    <a:pt x="538" y="478"/>
                  </a:lnTo>
                  <a:cubicBezTo>
                    <a:pt x="0" y="579"/>
                    <a:pt x="106" y="1345"/>
                    <a:pt x="597" y="1345"/>
                  </a:cubicBezTo>
                  <a:cubicBezTo>
                    <a:pt x="628" y="1345"/>
                    <a:pt x="660" y="1342"/>
                    <a:pt x="693" y="1335"/>
                  </a:cubicBezTo>
                  <a:lnTo>
                    <a:pt x="3289" y="871"/>
                  </a:lnTo>
                  <a:cubicBezTo>
                    <a:pt x="3844" y="793"/>
                    <a:pt x="3747" y="1"/>
                    <a:pt x="324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1" name="Google Shape;2891;p15"/>
            <p:cNvSpPr/>
            <p:nvPr/>
          </p:nvSpPr>
          <p:spPr>
            <a:xfrm>
              <a:off x="6723450" y="4273875"/>
              <a:ext cx="46625" cy="38650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0" y="1"/>
                    <a:pt x="926" y="5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1" y="1546"/>
                    <a:pt x="1007" y="1546"/>
                  </a:cubicBezTo>
                  <a:cubicBezTo>
                    <a:pt x="1454" y="1546"/>
                    <a:pt x="1864" y="1142"/>
                    <a:pt x="1774" y="631"/>
                  </a:cubicBezTo>
                  <a:cubicBezTo>
                    <a:pt x="1700" y="259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2" name="Google Shape;2892;p15"/>
            <p:cNvSpPr/>
            <p:nvPr/>
          </p:nvSpPr>
          <p:spPr>
            <a:xfrm>
              <a:off x="6777325" y="4262500"/>
              <a:ext cx="94000" cy="33750"/>
            </a:xfrm>
            <a:custGeom>
              <a:rect b="b" l="l" r="r" t="t"/>
              <a:pathLst>
                <a:path extrusionOk="0" h="1350" w="3760">
                  <a:moveTo>
                    <a:pt x="3144" y="1"/>
                  </a:moveTo>
                  <a:cubicBezTo>
                    <a:pt x="3128" y="1"/>
                    <a:pt x="3112" y="1"/>
                    <a:pt x="3096" y="3"/>
                  </a:cubicBezTo>
                  <a:lnTo>
                    <a:pt x="500" y="467"/>
                  </a:lnTo>
                  <a:cubicBezTo>
                    <a:pt x="0" y="618"/>
                    <a:pt x="125" y="1349"/>
                    <a:pt x="631" y="1349"/>
                  </a:cubicBezTo>
                  <a:cubicBezTo>
                    <a:pt x="643" y="1349"/>
                    <a:pt x="655" y="1349"/>
                    <a:pt x="667" y="1348"/>
                  </a:cubicBezTo>
                  <a:lnTo>
                    <a:pt x="3263" y="872"/>
                  </a:lnTo>
                  <a:cubicBezTo>
                    <a:pt x="3759" y="722"/>
                    <a:pt x="3640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3" name="Google Shape;2893;p15"/>
            <p:cNvSpPr/>
            <p:nvPr/>
          </p:nvSpPr>
          <p:spPr>
            <a:xfrm>
              <a:off x="6733875" y="4331350"/>
              <a:ext cx="46600" cy="38925"/>
            </a:xfrm>
            <a:custGeom>
              <a:rect b="b" l="l" r="r" t="t"/>
              <a:pathLst>
                <a:path extrusionOk="0" h="1557" w="1864">
                  <a:moveTo>
                    <a:pt x="1010" y="0"/>
                  </a:moveTo>
                  <a:cubicBezTo>
                    <a:pt x="967" y="0"/>
                    <a:pt x="924" y="4"/>
                    <a:pt x="881" y="11"/>
                  </a:cubicBezTo>
                  <a:cubicBezTo>
                    <a:pt x="203" y="130"/>
                    <a:pt x="0" y="1011"/>
                    <a:pt x="572" y="1416"/>
                  </a:cubicBezTo>
                  <a:cubicBezTo>
                    <a:pt x="710" y="1513"/>
                    <a:pt x="860" y="1556"/>
                    <a:pt x="1007" y="1556"/>
                  </a:cubicBezTo>
                  <a:cubicBezTo>
                    <a:pt x="1454" y="1556"/>
                    <a:pt x="1864" y="1153"/>
                    <a:pt x="1774" y="642"/>
                  </a:cubicBezTo>
                  <a:cubicBezTo>
                    <a:pt x="1710" y="268"/>
                    <a:pt x="1378" y="0"/>
                    <a:pt x="101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4" name="Google Shape;2894;p15"/>
            <p:cNvSpPr/>
            <p:nvPr/>
          </p:nvSpPr>
          <p:spPr>
            <a:xfrm>
              <a:off x="6787700" y="4319900"/>
              <a:ext cx="94750" cy="33875"/>
            </a:xfrm>
            <a:custGeom>
              <a:rect b="b" l="l" r="r" t="t"/>
              <a:pathLst>
                <a:path extrusionOk="0" h="1355" w="3790">
                  <a:moveTo>
                    <a:pt x="3177" y="0"/>
                  </a:moveTo>
                  <a:cubicBezTo>
                    <a:pt x="3155" y="0"/>
                    <a:pt x="3133" y="2"/>
                    <a:pt x="3110" y="5"/>
                  </a:cubicBezTo>
                  <a:lnTo>
                    <a:pt x="514" y="481"/>
                  </a:lnTo>
                  <a:cubicBezTo>
                    <a:pt x="1" y="606"/>
                    <a:pt x="110" y="1355"/>
                    <a:pt x="602" y="1355"/>
                  </a:cubicBezTo>
                  <a:cubicBezTo>
                    <a:pt x="623" y="1355"/>
                    <a:pt x="646" y="1353"/>
                    <a:pt x="669" y="1350"/>
                  </a:cubicBezTo>
                  <a:lnTo>
                    <a:pt x="3264" y="886"/>
                  </a:lnTo>
                  <a:cubicBezTo>
                    <a:pt x="3789" y="749"/>
                    <a:pt x="3669" y="0"/>
                    <a:pt x="317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5" name="Google Shape;2895;p15"/>
            <p:cNvSpPr/>
            <p:nvPr/>
          </p:nvSpPr>
          <p:spPr>
            <a:xfrm>
              <a:off x="6689525" y="4570700"/>
              <a:ext cx="194075" cy="174075"/>
            </a:xfrm>
            <a:custGeom>
              <a:rect b="b" l="l" r="r" t="t"/>
              <a:pathLst>
                <a:path extrusionOk="0" h="6963" w="7763">
                  <a:moveTo>
                    <a:pt x="3924" y="1"/>
                  </a:moveTo>
                  <a:cubicBezTo>
                    <a:pt x="2893" y="1"/>
                    <a:pt x="1881" y="469"/>
                    <a:pt x="1215" y="1343"/>
                  </a:cubicBezTo>
                  <a:lnTo>
                    <a:pt x="6953" y="4975"/>
                  </a:lnTo>
                  <a:cubicBezTo>
                    <a:pt x="7763" y="3403"/>
                    <a:pt x="7239" y="1474"/>
                    <a:pt x="5751" y="534"/>
                  </a:cubicBezTo>
                  <a:cubicBezTo>
                    <a:pt x="5184" y="174"/>
                    <a:pt x="4551" y="1"/>
                    <a:pt x="3924" y="1"/>
                  </a:cubicBezTo>
                  <a:close/>
                  <a:moveTo>
                    <a:pt x="810" y="1986"/>
                  </a:moveTo>
                  <a:lnTo>
                    <a:pt x="810" y="1986"/>
                  </a:lnTo>
                  <a:cubicBezTo>
                    <a:pt x="0" y="3558"/>
                    <a:pt x="512" y="5498"/>
                    <a:pt x="2012" y="6439"/>
                  </a:cubicBezTo>
                  <a:cubicBezTo>
                    <a:pt x="2576" y="6793"/>
                    <a:pt x="3206" y="6963"/>
                    <a:pt x="3829" y="6963"/>
                  </a:cubicBezTo>
                  <a:cubicBezTo>
                    <a:pt x="4864" y="6963"/>
                    <a:pt x="5880" y="6494"/>
                    <a:pt x="6549" y="5618"/>
                  </a:cubicBezTo>
                  <a:lnTo>
                    <a:pt x="810" y="1986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6" name="Google Shape;2896;p15"/>
            <p:cNvSpPr/>
            <p:nvPr/>
          </p:nvSpPr>
          <p:spPr>
            <a:xfrm>
              <a:off x="7053250" y="4197375"/>
              <a:ext cx="151825" cy="141000"/>
            </a:xfrm>
            <a:custGeom>
              <a:rect b="b" l="l" r="r" t="t"/>
              <a:pathLst>
                <a:path extrusionOk="0" h="5640" w="6073">
                  <a:moveTo>
                    <a:pt x="3596" y="0"/>
                  </a:moveTo>
                  <a:lnTo>
                    <a:pt x="1203" y="1632"/>
                  </a:lnTo>
                  <a:cubicBezTo>
                    <a:pt x="251" y="2286"/>
                    <a:pt x="1" y="3596"/>
                    <a:pt x="655" y="4560"/>
                  </a:cubicBezTo>
                  <a:lnTo>
                    <a:pt x="763" y="4715"/>
                  </a:lnTo>
                  <a:cubicBezTo>
                    <a:pt x="1163" y="5316"/>
                    <a:pt x="1827" y="5640"/>
                    <a:pt x="2502" y="5640"/>
                  </a:cubicBezTo>
                  <a:cubicBezTo>
                    <a:pt x="2909" y="5640"/>
                    <a:pt x="3321" y="5522"/>
                    <a:pt x="3680" y="5275"/>
                  </a:cubicBezTo>
                  <a:lnTo>
                    <a:pt x="6073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7" name="Google Shape;2897;p15"/>
            <p:cNvSpPr/>
            <p:nvPr/>
          </p:nvSpPr>
          <p:spPr>
            <a:xfrm>
              <a:off x="7155950" y="4138825"/>
              <a:ext cx="151825" cy="141025"/>
            </a:xfrm>
            <a:custGeom>
              <a:rect b="b" l="l" r="r" t="t"/>
              <a:pathLst>
                <a:path extrusionOk="0" h="5641" w="6073">
                  <a:moveTo>
                    <a:pt x="3577" y="1"/>
                  </a:moveTo>
                  <a:cubicBezTo>
                    <a:pt x="3169" y="1"/>
                    <a:pt x="2757" y="119"/>
                    <a:pt x="2393" y="366"/>
                  </a:cubicBezTo>
                  <a:lnTo>
                    <a:pt x="0" y="1997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4" y="3354"/>
                    <a:pt x="6072" y="2045"/>
                    <a:pt x="5429" y="1092"/>
                  </a:cubicBezTo>
                  <a:lnTo>
                    <a:pt x="5322" y="926"/>
                  </a:lnTo>
                  <a:cubicBezTo>
                    <a:pt x="4914" y="325"/>
                    <a:pt x="4252" y="1"/>
                    <a:pt x="357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8" name="Google Shape;2898;p15"/>
            <p:cNvSpPr/>
            <p:nvPr/>
          </p:nvSpPr>
          <p:spPr>
            <a:xfrm>
              <a:off x="7008600" y="4488125"/>
              <a:ext cx="268225" cy="267150"/>
            </a:xfrm>
            <a:custGeom>
              <a:rect b="b" l="l" r="r" t="t"/>
              <a:pathLst>
                <a:path extrusionOk="0" h="10686" w="10729">
                  <a:moveTo>
                    <a:pt x="5017" y="0"/>
                  </a:moveTo>
                  <a:cubicBezTo>
                    <a:pt x="4831" y="0"/>
                    <a:pt x="4666" y="137"/>
                    <a:pt x="4644" y="324"/>
                  </a:cubicBezTo>
                  <a:lnTo>
                    <a:pt x="4192" y="3813"/>
                  </a:lnTo>
                  <a:lnTo>
                    <a:pt x="703" y="3348"/>
                  </a:lnTo>
                  <a:cubicBezTo>
                    <a:pt x="688" y="3347"/>
                    <a:pt x="673" y="3346"/>
                    <a:pt x="659" y="3346"/>
                  </a:cubicBezTo>
                  <a:cubicBezTo>
                    <a:pt x="474" y="3346"/>
                    <a:pt x="308" y="3482"/>
                    <a:pt x="286" y="3670"/>
                  </a:cubicBezTo>
                  <a:lnTo>
                    <a:pt x="24" y="5646"/>
                  </a:lnTo>
                  <a:cubicBezTo>
                    <a:pt x="1" y="5849"/>
                    <a:pt x="143" y="6027"/>
                    <a:pt x="346" y="6063"/>
                  </a:cubicBezTo>
                  <a:lnTo>
                    <a:pt x="3822" y="6527"/>
                  </a:lnTo>
                  <a:lnTo>
                    <a:pt x="3370" y="10004"/>
                  </a:lnTo>
                  <a:cubicBezTo>
                    <a:pt x="3334" y="10206"/>
                    <a:pt x="3477" y="10397"/>
                    <a:pt x="3692" y="10421"/>
                  </a:cubicBezTo>
                  <a:lnTo>
                    <a:pt x="5656" y="10683"/>
                  </a:lnTo>
                  <a:cubicBezTo>
                    <a:pt x="5671" y="10684"/>
                    <a:pt x="5686" y="10685"/>
                    <a:pt x="5700" y="10685"/>
                  </a:cubicBezTo>
                  <a:cubicBezTo>
                    <a:pt x="5885" y="10685"/>
                    <a:pt x="6051" y="10549"/>
                    <a:pt x="6073" y="10361"/>
                  </a:cubicBezTo>
                  <a:lnTo>
                    <a:pt x="6537" y="6885"/>
                  </a:lnTo>
                  <a:lnTo>
                    <a:pt x="10026" y="7337"/>
                  </a:lnTo>
                  <a:cubicBezTo>
                    <a:pt x="10040" y="7339"/>
                    <a:pt x="10055" y="7340"/>
                    <a:pt x="10070" y="7340"/>
                  </a:cubicBezTo>
                  <a:cubicBezTo>
                    <a:pt x="10253" y="7340"/>
                    <a:pt x="10409" y="7203"/>
                    <a:pt x="10442" y="7016"/>
                  </a:cubicBezTo>
                  <a:lnTo>
                    <a:pt x="10704" y="5039"/>
                  </a:lnTo>
                  <a:cubicBezTo>
                    <a:pt x="10728" y="4837"/>
                    <a:pt x="10585" y="4646"/>
                    <a:pt x="10383" y="4622"/>
                  </a:cubicBezTo>
                  <a:lnTo>
                    <a:pt x="6894" y="4170"/>
                  </a:lnTo>
                  <a:lnTo>
                    <a:pt x="7359" y="681"/>
                  </a:lnTo>
                  <a:cubicBezTo>
                    <a:pt x="7382" y="479"/>
                    <a:pt x="7240" y="300"/>
                    <a:pt x="7037" y="265"/>
                  </a:cubicBezTo>
                  <a:lnTo>
                    <a:pt x="5061" y="3"/>
                  </a:lnTo>
                  <a:cubicBezTo>
                    <a:pt x="5046" y="1"/>
                    <a:pt x="5031" y="0"/>
                    <a:pt x="501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9" name="Google Shape;2899;p15"/>
            <p:cNvSpPr/>
            <p:nvPr/>
          </p:nvSpPr>
          <p:spPr>
            <a:xfrm>
              <a:off x="5871550" y="921250"/>
              <a:ext cx="271200" cy="338025"/>
            </a:xfrm>
            <a:custGeom>
              <a:rect b="b" l="l" r="r" t="t"/>
              <a:pathLst>
                <a:path extrusionOk="0" h="13521" w="10848">
                  <a:moveTo>
                    <a:pt x="4147" y="435"/>
                  </a:moveTo>
                  <a:cubicBezTo>
                    <a:pt x="4435" y="435"/>
                    <a:pt x="4718" y="607"/>
                    <a:pt x="4775" y="994"/>
                  </a:cubicBezTo>
                  <a:cubicBezTo>
                    <a:pt x="4799" y="1196"/>
                    <a:pt x="4751" y="1387"/>
                    <a:pt x="4620" y="1541"/>
                  </a:cubicBezTo>
                  <a:lnTo>
                    <a:pt x="3835" y="1684"/>
                  </a:lnTo>
                  <a:cubicBezTo>
                    <a:pt x="3656" y="1589"/>
                    <a:pt x="3537" y="1422"/>
                    <a:pt x="3501" y="1232"/>
                  </a:cubicBezTo>
                  <a:cubicBezTo>
                    <a:pt x="3386" y="732"/>
                    <a:pt x="3770" y="435"/>
                    <a:pt x="4147" y="435"/>
                  </a:cubicBezTo>
                  <a:close/>
                  <a:moveTo>
                    <a:pt x="7843" y="2749"/>
                  </a:moveTo>
                  <a:cubicBezTo>
                    <a:pt x="8105" y="2749"/>
                    <a:pt x="8340" y="2930"/>
                    <a:pt x="8383" y="3208"/>
                  </a:cubicBezTo>
                  <a:lnTo>
                    <a:pt x="9776" y="10769"/>
                  </a:lnTo>
                  <a:cubicBezTo>
                    <a:pt x="9823" y="11066"/>
                    <a:pt x="9633" y="11352"/>
                    <a:pt x="9323" y="11400"/>
                  </a:cubicBezTo>
                  <a:lnTo>
                    <a:pt x="3061" y="12543"/>
                  </a:lnTo>
                  <a:cubicBezTo>
                    <a:pt x="3025" y="12550"/>
                    <a:pt x="2990" y="12553"/>
                    <a:pt x="2956" y="12553"/>
                  </a:cubicBezTo>
                  <a:cubicBezTo>
                    <a:pt x="2699" y="12553"/>
                    <a:pt x="2472" y="12365"/>
                    <a:pt x="2430" y="12102"/>
                  </a:cubicBezTo>
                  <a:lnTo>
                    <a:pt x="1048" y="4530"/>
                  </a:lnTo>
                  <a:cubicBezTo>
                    <a:pt x="989" y="4232"/>
                    <a:pt x="1191" y="3946"/>
                    <a:pt x="1489" y="3899"/>
                  </a:cubicBezTo>
                  <a:lnTo>
                    <a:pt x="2239" y="3768"/>
                  </a:lnTo>
                  <a:cubicBezTo>
                    <a:pt x="2270" y="3977"/>
                    <a:pt x="2449" y="4122"/>
                    <a:pt x="2653" y="4122"/>
                  </a:cubicBezTo>
                  <a:cubicBezTo>
                    <a:pt x="2681" y="4122"/>
                    <a:pt x="2710" y="4119"/>
                    <a:pt x="2739" y="4113"/>
                  </a:cubicBezTo>
                  <a:lnTo>
                    <a:pt x="6656" y="3399"/>
                  </a:lnTo>
                  <a:cubicBezTo>
                    <a:pt x="6894" y="3363"/>
                    <a:pt x="7049" y="3125"/>
                    <a:pt x="7002" y="2899"/>
                  </a:cubicBezTo>
                  <a:lnTo>
                    <a:pt x="7752" y="2756"/>
                  </a:lnTo>
                  <a:cubicBezTo>
                    <a:pt x="7782" y="2751"/>
                    <a:pt x="7813" y="2749"/>
                    <a:pt x="7843" y="2749"/>
                  </a:cubicBezTo>
                  <a:close/>
                  <a:moveTo>
                    <a:pt x="4125" y="0"/>
                  </a:moveTo>
                  <a:cubicBezTo>
                    <a:pt x="4061" y="0"/>
                    <a:pt x="3995" y="6"/>
                    <a:pt x="3930" y="17"/>
                  </a:cubicBezTo>
                  <a:cubicBezTo>
                    <a:pt x="3334" y="136"/>
                    <a:pt x="2942" y="708"/>
                    <a:pt x="3061" y="1303"/>
                  </a:cubicBezTo>
                  <a:cubicBezTo>
                    <a:pt x="3096" y="1482"/>
                    <a:pt x="3168" y="1649"/>
                    <a:pt x="3275" y="1779"/>
                  </a:cubicBezTo>
                  <a:lnTo>
                    <a:pt x="2501" y="1922"/>
                  </a:lnTo>
                  <a:cubicBezTo>
                    <a:pt x="2191" y="1982"/>
                    <a:pt x="1977" y="2291"/>
                    <a:pt x="2037" y="2613"/>
                  </a:cubicBezTo>
                  <a:lnTo>
                    <a:pt x="2084" y="2887"/>
                  </a:lnTo>
                  <a:lnTo>
                    <a:pt x="798" y="3125"/>
                  </a:lnTo>
                  <a:cubicBezTo>
                    <a:pt x="310" y="3208"/>
                    <a:pt x="1" y="3673"/>
                    <a:pt x="84" y="4149"/>
                  </a:cubicBezTo>
                  <a:lnTo>
                    <a:pt x="1656" y="12781"/>
                  </a:lnTo>
                  <a:cubicBezTo>
                    <a:pt x="1730" y="13217"/>
                    <a:pt x="2118" y="13520"/>
                    <a:pt x="2540" y="13520"/>
                  </a:cubicBezTo>
                  <a:cubicBezTo>
                    <a:pt x="2590" y="13520"/>
                    <a:pt x="2641" y="13516"/>
                    <a:pt x="2692" y="13507"/>
                  </a:cubicBezTo>
                  <a:lnTo>
                    <a:pt x="10038" y="12162"/>
                  </a:lnTo>
                  <a:cubicBezTo>
                    <a:pt x="10526" y="12066"/>
                    <a:pt x="10847" y="11602"/>
                    <a:pt x="10752" y="11126"/>
                  </a:cubicBezTo>
                  <a:lnTo>
                    <a:pt x="9169" y="2506"/>
                  </a:lnTo>
                  <a:cubicBezTo>
                    <a:pt x="9094" y="2069"/>
                    <a:pt x="8715" y="1766"/>
                    <a:pt x="8287" y="1766"/>
                  </a:cubicBezTo>
                  <a:cubicBezTo>
                    <a:pt x="8236" y="1766"/>
                    <a:pt x="8185" y="1771"/>
                    <a:pt x="8133" y="1779"/>
                  </a:cubicBezTo>
                  <a:lnTo>
                    <a:pt x="6847" y="2018"/>
                  </a:lnTo>
                  <a:lnTo>
                    <a:pt x="6799" y="1744"/>
                  </a:lnTo>
                  <a:cubicBezTo>
                    <a:pt x="6746" y="1458"/>
                    <a:pt x="6506" y="1258"/>
                    <a:pt x="6228" y="1258"/>
                  </a:cubicBezTo>
                  <a:cubicBezTo>
                    <a:pt x="6193" y="1258"/>
                    <a:pt x="6157" y="1261"/>
                    <a:pt x="6121" y="1268"/>
                  </a:cubicBezTo>
                  <a:lnTo>
                    <a:pt x="5168" y="1434"/>
                  </a:lnTo>
                  <a:cubicBezTo>
                    <a:pt x="5228" y="1268"/>
                    <a:pt x="5239" y="1089"/>
                    <a:pt x="5204" y="922"/>
                  </a:cubicBezTo>
                  <a:cubicBezTo>
                    <a:pt x="5119" y="381"/>
                    <a:pt x="4655" y="0"/>
                    <a:pt x="4125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0" name="Google Shape;2900;p15"/>
            <p:cNvSpPr/>
            <p:nvPr/>
          </p:nvSpPr>
          <p:spPr>
            <a:xfrm>
              <a:off x="5919475" y="1043050"/>
              <a:ext cx="46550" cy="38675"/>
            </a:xfrm>
            <a:custGeom>
              <a:rect b="b" l="l" r="r" t="t"/>
              <a:pathLst>
                <a:path extrusionOk="0" h="1547" w="1862">
                  <a:moveTo>
                    <a:pt x="1015" y="1"/>
                  </a:moveTo>
                  <a:cubicBezTo>
                    <a:pt x="967" y="1"/>
                    <a:pt x="919" y="5"/>
                    <a:pt x="870" y="15"/>
                  </a:cubicBezTo>
                  <a:cubicBezTo>
                    <a:pt x="191" y="134"/>
                    <a:pt x="1" y="1015"/>
                    <a:pt x="572" y="1408"/>
                  </a:cubicBezTo>
                  <a:cubicBezTo>
                    <a:pt x="709" y="1504"/>
                    <a:pt x="858" y="1547"/>
                    <a:pt x="1002" y="1547"/>
                  </a:cubicBezTo>
                  <a:cubicBezTo>
                    <a:pt x="1451" y="1547"/>
                    <a:pt x="1862" y="1138"/>
                    <a:pt x="1763" y="634"/>
                  </a:cubicBezTo>
                  <a:cubicBezTo>
                    <a:pt x="1700" y="266"/>
                    <a:pt x="1377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1" name="Google Shape;2901;p15"/>
            <p:cNvSpPr/>
            <p:nvPr/>
          </p:nvSpPr>
          <p:spPr>
            <a:xfrm>
              <a:off x="5972325" y="1031775"/>
              <a:ext cx="96500" cy="33875"/>
            </a:xfrm>
            <a:custGeom>
              <a:rect b="b" l="l" r="r" t="t"/>
              <a:pathLst>
                <a:path extrusionOk="0" h="1355" w="3860">
                  <a:moveTo>
                    <a:pt x="3263" y="1"/>
                  </a:moveTo>
                  <a:cubicBezTo>
                    <a:pt x="3227" y="1"/>
                    <a:pt x="3189" y="5"/>
                    <a:pt x="3149" y="14"/>
                  </a:cubicBezTo>
                  <a:lnTo>
                    <a:pt x="3137" y="14"/>
                  </a:lnTo>
                  <a:lnTo>
                    <a:pt x="554" y="490"/>
                  </a:lnTo>
                  <a:cubicBezTo>
                    <a:pt x="1" y="580"/>
                    <a:pt x="121" y="1354"/>
                    <a:pt x="622" y="1354"/>
                  </a:cubicBezTo>
                  <a:cubicBezTo>
                    <a:pt x="650" y="1354"/>
                    <a:pt x="678" y="1352"/>
                    <a:pt x="708" y="1347"/>
                  </a:cubicBezTo>
                  <a:lnTo>
                    <a:pt x="3304" y="871"/>
                  </a:lnTo>
                  <a:cubicBezTo>
                    <a:pt x="3859" y="793"/>
                    <a:pt x="3762" y="1"/>
                    <a:pt x="326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2" name="Google Shape;2902;p15"/>
            <p:cNvSpPr/>
            <p:nvPr/>
          </p:nvSpPr>
          <p:spPr>
            <a:xfrm>
              <a:off x="5929300" y="1097000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3" name="Google Shape;2903;p15"/>
            <p:cNvSpPr/>
            <p:nvPr/>
          </p:nvSpPr>
          <p:spPr>
            <a:xfrm>
              <a:off x="5983175" y="1085650"/>
              <a:ext cx="94100" cy="33725"/>
            </a:xfrm>
            <a:custGeom>
              <a:rect b="b" l="l" r="r" t="t"/>
              <a:pathLst>
                <a:path extrusionOk="0" h="1349" w="3764">
                  <a:moveTo>
                    <a:pt x="3143" y="0"/>
                  </a:moveTo>
                  <a:cubicBezTo>
                    <a:pt x="3132" y="0"/>
                    <a:pt x="3120" y="1"/>
                    <a:pt x="3108" y="2"/>
                  </a:cubicBezTo>
                  <a:lnTo>
                    <a:pt x="3096" y="2"/>
                  </a:lnTo>
                  <a:lnTo>
                    <a:pt x="501" y="478"/>
                  </a:lnTo>
                  <a:cubicBezTo>
                    <a:pt x="0" y="618"/>
                    <a:pt x="125" y="1348"/>
                    <a:pt x="631" y="1348"/>
                  </a:cubicBezTo>
                  <a:cubicBezTo>
                    <a:pt x="643" y="1348"/>
                    <a:pt x="655" y="1348"/>
                    <a:pt x="667" y="1347"/>
                  </a:cubicBezTo>
                  <a:lnTo>
                    <a:pt x="3263" y="871"/>
                  </a:lnTo>
                  <a:cubicBezTo>
                    <a:pt x="3763" y="731"/>
                    <a:pt x="3638" y="0"/>
                    <a:pt x="314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4" name="Google Shape;2904;p15"/>
            <p:cNvSpPr/>
            <p:nvPr/>
          </p:nvSpPr>
          <p:spPr>
            <a:xfrm>
              <a:off x="5939725" y="1154450"/>
              <a:ext cx="46625" cy="38900"/>
            </a:xfrm>
            <a:custGeom>
              <a:rect b="b" l="l" r="r" t="t"/>
              <a:pathLst>
                <a:path extrusionOk="0" h="1556" w="1865">
                  <a:moveTo>
                    <a:pt x="1013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17"/>
                  </a:cubicBezTo>
                  <a:cubicBezTo>
                    <a:pt x="711" y="1513"/>
                    <a:pt x="862" y="1556"/>
                    <a:pt x="1007" y="1556"/>
                  </a:cubicBezTo>
                  <a:cubicBezTo>
                    <a:pt x="1458" y="1556"/>
                    <a:pt x="1864" y="1147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5" name="Google Shape;2905;p15"/>
            <p:cNvSpPr/>
            <p:nvPr/>
          </p:nvSpPr>
          <p:spPr>
            <a:xfrm>
              <a:off x="5993175" y="1143050"/>
              <a:ext cx="94925" cy="34125"/>
            </a:xfrm>
            <a:custGeom>
              <a:rect b="b" l="l" r="r" t="t"/>
              <a:pathLst>
                <a:path extrusionOk="0" h="1365" w="3797">
                  <a:moveTo>
                    <a:pt x="3182" y="0"/>
                  </a:moveTo>
                  <a:cubicBezTo>
                    <a:pt x="3164" y="0"/>
                    <a:pt x="3144" y="1"/>
                    <a:pt x="3125" y="4"/>
                  </a:cubicBezTo>
                  <a:lnTo>
                    <a:pt x="529" y="480"/>
                  </a:lnTo>
                  <a:cubicBezTo>
                    <a:pt x="1" y="606"/>
                    <a:pt x="126" y="1364"/>
                    <a:pt x="627" y="1364"/>
                  </a:cubicBezTo>
                  <a:cubicBezTo>
                    <a:pt x="646" y="1364"/>
                    <a:pt x="665" y="1363"/>
                    <a:pt x="684" y="1361"/>
                  </a:cubicBezTo>
                  <a:lnTo>
                    <a:pt x="3280" y="885"/>
                  </a:lnTo>
                  <a:cubicBezTo>
                    <a:pt x="3796" y="747"/>
                    <a:pt x="3682" y="0"/>
                    <a:pt x="318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6" name="Google Shape;2906;p15"/>
            <p:cNvSpPr/>
            <p:nvPr/>
          </p:nvSpPr>
          <p:spPr>
            <a:xfrm>
              <a:off x="5895375" y="1393750"/>
              <a:ext cx="194100" cy="174150"/>
            </a:xfrm>
            <a:custGeom>
              <a:rect b="b" l="l" r="r" t="t"/>
              <a:pathLst>
                <a:path extrusionOk="0" h="6966" w="7764">
                  <a:moveTo>
                    <a:pt x="3934" y="1"/>
                  </a:moveTo>
                  <a:cubicBezTo>
                    <a:pt x="2900" y="1"/>
                    <a:pt x="1883" y="469"/>
                    <a:pt x="1215" y="1346"/>
                  </a:cubicBezTo>
                  <a:lnTo>
                    <a:pt x="6953" y="4977"/>
                  </a:lnTo>
                  <a:cubicBezTo>
                    <a:pt x="7763" y="3406"/>
                    <a:pt x="7251" y="1477"/>
                    <a:pt x="5751" y="525"/>
                  </a:cubicBezTo>
                  <a:cubicBezTo>
                    <a:pt x="5187" y="171"/>
                    <a:pt x="4557" y="1"/>
                    <a:pt x="3934" y="1"/>
                  </a:cubicBezTo>
                  <a:close/>
                  <a:moveTo>
                    <a:pt x="810" y="2001"/>
                  </a:moveTo>
                  <a:lnTo>
                    <a:pt x="810" y="2001"/>
                  </a:lnTo>
                  <a:cubicBezTo>
                    <a:pt x="0" y="3561"/>
                    <a:pt x="524" y="5489"/>
                    <a:pt x="2012" y="6442"/>
                  </a:cubicBezTo>
                  <a:cubicBezTo>
                    <a:pt x="2576" y="6796"/>
                    <a:pt x="3206" y="6966"/>
                    <a:pt x="3829" y="6966"/>
                  </a:cubicBezTo>
                  <a:cubicBezTo>
                    <a:pt x="4864" y="6966"/>
                    <a:pt x="5880" y="6497"/>
                    <a:pt x="6549" y="5620"/>
                  </a:cubicBezTo>
                  <a:lnTo>
                    <a:pt x="810" y="200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7" name="Google Shape;2907;p15"/>
            <p:cNvSpPr/>
            <p:nvPr/>
          </p:nvSpPr>
          <p:spPr>
            <a:xfrm>
              <a:off x="6259100" y="1020500"/>
              <a:ext cx="151825" cy="141000"/>
            </a:xfrm>
            <a:custGeom>
              <a:rect b="b" l="l" r="r" t="t"/>
              <a:pathLst>
                <a:path extrusionOk="0" h="5640" w="6073">
                  <a:moveTo>
                    <a:pt x="3596" y="0"/>
                  </a:moveTo>
                  <a:lnTo>
                    <a:pt x="1203" y="1631"/>
                  </a:lnTo>
                  <a:cubicBezTo>
                    <a:pt x="251" y="2286"/>
                    <a:pt x="1" y="3596"/>
                    <a:pt x="655" y="4560"/>
                  </a:cubicBezTo>
                  <a:lnTo>
                    <a:pt x="763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1"/>
                    <a:pt x="3692" y="5275"/>
                  </a:cubicBezTo>
                  <a:lnTo>
                    <a:pt x="6073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8" name="Google Shape;2908;p15"/>
            <p:cNvSpPr/>
            <p:nvPr/>
          </p:nvSpPr>
          <p:spPr>
            <a:xfrm>
              <a:off x="6361800" y="962250"/>
              <a:ext cx="152125" cy="141025"/>
            </a:xfrm>
            <a:custGeom>
              <a:rect b="b" l="l" r="r" t="t"/>
              <a:pathLst>
                <a:path extrusionOk="0" h="5641" w="6085">
                  <a:moveTo>
                    <a:pt x="3568" y="1"/>
                  </a:moveTo>
                  <a:cubicBezTo>
                    <a:pt x="3162" y="1"/>
                    <a:pt x="2752" y="119"/>
                    <a:pt x="2393" y="366"/>
                  </a:cubicBezTo>
                  <a:lnTo>
                    <a:pt x="0" y="1997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4" y="3354"/>
                    <a:pt x="6084" y="2044"/>
                    <a:pt x="5430" y="1080"/>
                  </a:cubicBezTo>
                  <a:lnTo>
                    <a:pt x="5310" y="925"/>
                  </a:lnTo>
                  <a:cubicBezTo>
                    <a:pt x="4902" y="324"/>
                    <a:pt x="4240" y="1"/>
                    <a:pt x="356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9" name="Google Shape;2909;p15"/>
            <p:cNvSpPr/>
            <p:nvPr/>
          </p:nvSpPr>
          <p:spPr>
            <a:xfrm>
              <a:off x="6214450" y="1311750"/>
              <a:ext cx="268225" cy="266650"/>
            </a:xfrm>
            <a:custGeom>
              <a:rect b="b" l="l" r="r" t="t"/>
              <a:pathLst>
                <a:path extrusionOk="0" h="10666" w="10729">
                  <a:moveTo>
                    <a:pt x="4999" y="1"/>
                  </a:moveTo>
                  <a:cubicBezTo>
                    <a:pt x="4821" y="1"/>
                    <a:pt x="4665" y="136"/>
                    <a:pt x="4644" y="328"/>
                  </a:cubicBezTo>
                  <a:lnTo>
                    <a:pt x="4180" y="3805"/>
                  </a:lnTo>
                  <a:lnTo>
                    <a:pt x="715" y="3340"/>
                  </a:lnTo>
                  <a:cubicBezTo>
                    <a:pt x="693" y="3336"/>
                    <a:pt x="671" y="3335"/>
                    <a:pt x="650" y="3335"/>
                  </a:cubicBezTo>
                  <a:cubicBezTo>
                    <a:pt x="465" y="3335"/>
                    <a:pt x="318" y="3469"/>
                    <a:pt x="286" y="3662"/>
                  </a:cubicBezTo>
                  <a:lnTo>
                    <a:pt x="36" y="5626"/>
                  </a:lnTo>
                  <a:cubicBezTo>
                    <a:pt x="1" y="5829"/>
                    <a:pt x="144" y="6019"/>
                    <a:pt x="358" y="6043"/>
                  </a:cubicBezTo>
                  <a:lnTo>
                    <a:pt x="346" y="6043"/>
                  </a:lnTo>
                  <a:lnTo>
                    <a:pt x="3823" y="6507"/>
                  </a:lnTo>
                  <a:lnTo>
                    <a:pt x="3370" y="9984"/>
                  </a:lnTo>
                  <a:cubicBezTo>
                    <a:pt x="3334" y="10186"/>
                    <a:pt x="3477" y="10377"/>
                    <a:pt x="3692" y="10401"/>
                  </a:cubicBezTo>
                  <a:lnTo>
                    <a:pt x="5656" y="10663"/>
                  </a:lnTo>
                  <a:cubicBezTo>
                    <a:pt x="5671" y="10664"/>
                    <a:pt x="5686" y="10665"/>
                    <a:pt x="5700" y="10665"/>
                  </a:cubicBezTo>
                  <a:cubicBezTo>
                    <a:pt x="5886" y="10665"/>
                    <a:pt x="6051" y="10529"/>
                    <a:pt x="6073" y="10341"/>
                  </a:cubicBezTo>
                  <a:lnTo>
                    <a:pt x="6537" y="6864"/>
                  </a:lnTo>
                  <a:lnTo>
                    <a:pt x="10014" y="7329"/>
                  </a:lnTo>
                  <a:cubicBezTo>
                    <a:pt x="10029" y="7331"/>
                    <a:pt x="10043" y="7331"/>
                    <a:pt x="10058" y="7331"/>
                  </a:cubicBezTo>
                  <a:cubicBezTo>
                    <a:pt x="10243" y="7331"/>
                    <a:pt x="10408" y="7195"/>
                    <a:pt x="10431" y="7007"/>
                  </a:cubicBezTo>
                  <a:lnTo>
                    <a:pt x="10693" y="5031"/>
                  </a:lnTo>
                  <a:cubicBezTo>
                    <a:pt x="10728" y="4828"/>
                    <a:pt x="10573" y="4638"/>
                    <a:pt x="10371" y="4614"/>
                  </a:cubicBezTo>
                  <a:lnTo>
                    <a:pt x="6894" y="4150"/>
                  </a:lnTo>
                  <a:lnTo>
                    <a:pt x="7359" y="673"/>
                  </a:lnTo>
                  <a:cubicBezTo>
                    <a:pt x="7383" y="471"/>
                    <a:pt x="7240" y="280"/>
                    <a:pt x="7037" y="256"/>
                  </a:cubicBezTo>
                  <a:lnTo>
                    <a:pt x="5061" y="6"/>
                  </a:lnTo>
                  <a:cubicBezTo>
                    <a:pt x="5040" y="3"/>
                    <a:pt x="5019" y="1"/>
                    <a:pt x="499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0" name="Google Shape;2910;p15"/>
            <p:cNvSpPr/>
            <p:nvPr/>
          </p:nvSpPr>
          <p:spPr>
            <a:xfrm>
              <a:off x="5871250" y="1715600"/>
              <a:ext cx="271500" cy="338100"/>
            </a:xfrm>
            <a:custGeom>
              <a:rect b="b" l="l" r="r" t="t"/>
              <a:pathLst>
                <a:path extrusionOk="0" h="13524" w="10860">
                  <a:moveTo>
                    <a:pt x="4155" y="429"/>
                  </a:moveTo>
                  <a:cubicBezTo>
                    <a:pt x="4444" y="429"/>
                    <a:pt x="4730" y="604"/>
                    <a:pt x="4787" y="997"/>
                  </a:cubicBezTo>
                  <a:cubicBezTo>
                    <a:pt x="4811" y="1188"/>
                    <a:pt x="4763" y="1390"/>
                    <a:pt x="4632" y="1533"/>
                  </a:cubicBezTo>
                  <a:lnTo>
                    <a:pt x="3847" y="1688"/>
                  </a:lnTo>
                  <a:cubicBezTo>
                    <a:pt x="3668" y="1593"/>
                    <a:pt x="3549" y="1426"/>
                    <a:pt x="3513" y="1224"/>
                  </a:cubicBezTo>
                  <a:cubicBezTo>
                    <a:pt x="3399" y="725"/>
                    <a:pt x="3779" y="429"/>
                    <a:pt x="4155" y="429"/>
                  </a:cubicBezTo>
                  <a:close/>
                  <a:moveTo>
                    <a:pt x="7868" y="2749"/>
                  </a:moveTo>
                  <a:cubicBezTo>
                    <a:pt x="8126" y="2749"/>
                    <a:pt x="8354" y="2938"/>
                    <a:pt x="8407" y="3200"/>
                  </a:cubicBezTo>
                  <a:lnTo>
                    <a:pt x="9788" y="10761"/>
                  </a:lnTo>
                  <a:cubicBezTo>
                    <a:pt x="9835" y="11058"/>
                    <a:pt x="9645" y="11344"/>
                    <a:pt x="9335" y="11392"/>
                  </a:cubicBezTo>
                  <a:lnTo>
                    <a:pt x="3073" y="12535"/>
                  </a:lnTo>
                  <a:cubicBezTo>
                    <a:pt x="3037" y="12542"/>
                    <a:pt x="3002" y="12545"/>
                    <a:pt x="2968" y="12545"/>
                  </a:cubicBezTo>
                  <a:cubicBezTo>
                    <a:pt x="2711" y="12545"/>
                    <a:pt x="2484" y="12357"/>
                    <a:pt x="2442" y="12094"/>
                  </a:cubicBezTo>
                  <a:lnTo>
                    <a:pt x="1060" y="4534"/>
                  </a:lnTo>
                  <a:cubicBezTo>
                    <a:pt x="1013" y="4236"/>
                    <a:pt x="1215" y="3950"/>
                    <a:pt x="1513" y="3903"/>
                  </a:cubicBezTo>
                  <a:lnTo>
                    <a:pt x="2251" y="3760"/>
                  </a:lnTo>
                  <a:cubicBezTo>
                    <a:pt x="2294" y="3975"/>
                    <a:pt x="2483" y="4122"/>
                    <a:pt x="2695" y="4122"/>
                  </a:cubicBezTo>
                  <a:cubicBezTo>
                    <a:pt x="2717" y="4122"/>
                    <a:pt x="2740" y="4120"/>
                    <a:pt x="2763" y="4117"/>
                  </a:cubicBezTo>
                  <a:lnTo>
                    <a:pt x="6680" y="3402"/>
                  </a:lnTo>
                  <a:cubicBezTo>
                    <a:pt x="6906" y="3355"/>
                    <a:pt x="7073" y="3129"/>
                    <a:pt x="7025" y="2890"/>
                  </a:cubicBezTo>
                  <a:lnTo>
                    <a:pt x="7764" y="2760"/>
                  </a:lnTo>
                  <a:cubicBezTo>
                    <a:pt x="7799" y="2752"/>
                    <a:pt x="7834" y="2749"/>
                    <a:pt x="7868" y="2749"/>
                  </a:cubicBezTo>
                  <a:close/>
                  <a:moveTo>
                    <a:pt x="4154" y="0"/>
                  </a:moveTo>
                  <a:cubicBezTo>
                    <a:pt x="4084" y="0"/>
                    <a:pt x="4013" y="7"/>
                    <a:pt x="3942" y="21"/>
                  </a:cubicBezTo>
                  <a:cubicBezTo>
                    <a:pt x="3346" y="128"/>
                    <a:pt x="2954" y="700"/>
                    <a:pt x="3073" y="1307"/>
                  </a:cubicBezTo>
                  <a:cubicBezTo>
                    <a:pt x="3108" y="1474"/>
                    <a:pt x="3180" y="1640"/>
                    <a:pt x="3287" y="1783"/>
                  </a:cubicBezTo>
                  <a:lnTo>
                    <a:pt x="2513" y="1926"/>
                  </a:lnTo>
                  <a:cubicBezTo>
                    <a:pt x="2203" y="1986"/>
                    <a:pt x="1989" y="2295"/>
                    <a:pt x="2049" y="2617"/>
                  </a:cubicBezTo>
                  <a:lnTo>
                    <a:pt x="2096" y="2890"/>
                  </a:lnTo>
                  <a:lnTo>
                    <a:pt x="810" y="3129"/>
                  </a:lnTo>
                  <a:cubicBezTo>
                    <a:pt x="322" y="3212"/>
                    <a:pt x="1" y="3676"/>
                    <a:pt x="96" y="4164"/>
                  </a:cubicBezTo>
                  <a:lnTo>
                    <a:pt x="1668" y="12785"/>
                  </a:lnTo>
                  <a:cubicBezTo>
                    <a:pt x="1742" y="13221"/>
                    <a:pt x="2130" y="13524"/>
                    <a:pt x="2552" y="13524"/>
                  </a:cubicBezTo>
                  <a:cubicBezTo>
                    <a:pt x="2602" y="13524"/>
                    <a:pt x="2653" y="13520"/>
                    <a:pt x="2704" y="13511"/>
                  </a:cubicBezTo>
                  <a:lnTo>
                    <a:pt x="10050" y="12165"/>
                  </a:lnTo>
                  <a:cubicBezTo>
                    <a:pt x="10538" y="12082"/>
                    <a:pt x="10859" y="11618"/>
                    <a:pt x="10764" y="11130"/>
                  </a:cubicBezTo>
                  <a:lnTo>
                    <a:pt x="9192" y="2498"/>
                  </a:lnTo>
                  <a:cubicBezTo>
                    <a:pt x="9108" y="2067"/>
                    <a:pt x="8738" y="1766"/>
                    <a:pt x="8317" y="1766"/>
                  </a:cubicBezTo>
                  <a:cubicBezTo>
                    <a:pt x="8260" y="1766"/>
                    <a:pt x="8203" y="1772"/>
                    <a:pt x="8145" y="1783"/>
                  </a:cubicBezTo>
                  <a:lnTo>
                    <a:pt x="6859" y="2009"/>
                  </a:lnTo>
                  <a:lnTo>
                    <a:pt x="6811" y="1736"/>
                  </a:lnTo>
                  <a:cubicBezTo>
                    <a:pt x="6757" y="1446"/>
                    <a:pt x="6500" y="1252"/>
                    <a:pt x="6223" y="1252"/>
                  </a:cubicBezTo>
                  <a:cubicBezTo>
                    <a:pt x="6193" y="1252"/>
                    <a:pt x="6163" y="1255"/>
                    <a:pt x="6133" y="1259"/>
                  </a:cubicBezTo>
                  <a:lnTo>
                    <a:pt x="5180" y="1438"/>
                  </a:lnTo>
                  <a:cubicBezTo>
                    <a:pt x="5240" y="1259"/>
                    <a:pt x="5251" y="1081"/>
                    <a:pt x="5216" y="914"/>
                  </a:cubicBezTo>
                  <a:cubicBezTo>
                    <a:pt x="5132" y="378"/>
                    <a:pt x="4677" y="0"/>
                    <a:pt x="415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1" name="Google Shape;2911;p15"/>
            <p:cNvSpPr/>
            <p:nvPr/>
          </p:nvSpPr>
          <p:spPr>
            <a:xfrm>
              <a:off x="5919475" y="1837275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2" name="Google Shape;2912;p15"/>
            <p:cNvSpPr/>
            <p:nvPr/>
          </p:nvSpPr>
          <p:spPr>
            <a:xfrm>
              <a:off x="5972000" y="1825875"/>
              <a:ext cx="97325" cy="34050"/>
            </a:xfrm>
            <a:custGeom>
              <a:rect b="b" l="l" r="r" t="t"/>
              <a:pathLst>
                <a:path extrusionOk="0" h="1362" w="3893">
                  <a:moveTo>
                    <a:pt x="3284" y="1"/>
                  </a:moveTo>
                  <a:cubicBezTo>
                    <a:pt x="3246" y="1"/>
                    <a:pt x="3205" y="5"/>
                    <a:pt x="3162" y="15"/>
                  </a:cubicBezTo>
                  <a:lnTo>
                    <a:pt x="3150" y="15"/>
                  </a:lnTo>
                  <a:lnTo>
                    <a:pt x="567" y="492"/>
                  </a:lnTo>
                  <a:cubicBezTo>
                    <a:pt x="0" y="569"/>
                    <a:pt x="107" y="1362"/>
                    <a:pt x="607" y="1362"/>
                  </a:cubicBezTo>
                  <a:cubicBezTo>
                    <a:pt x="643" y="1362"/>
                    <a:pt x="681" y="1358"/>
                    <a:pt x="721" y="1349"/>
                  </a:cubicBezTo>
                  <a:lnTo>
                    <a:pt x="3317" y="873"/>
                  </a:lnTo>
                  <a:cubicBezTo>
                    <a:pt x="3892" y="817"/>
                    <a:pt x="3789" y="1"/>
                    <a:pt x="328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3" name="Google Shape;2913;p15"/>
            <p:cNvSpPr/>
            <p:nvPr/>
          </p:nvSpPr>
          <p:spPr>
            <a:xfrm>
              <a:off x="5929300" y="1891150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5"/>
                    <a:pt x="1003" y="1545"/>
                  </a:cubicBezTo>
                  <a:cubicBezTo>
                    <a:pt x="1454" y="1545"/>
                    <a:pt x="1861" y="1145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4" name="Google Shape;2914;p15"/>
            <p:cNvSpPr/>
            <p:nvPr/>
          </p:nvSpPr>
          <p:spPr>
            <a:xfrm>
              <a:off x="5983275" y="1879800"/>
              <a:ext cx="94000" cy="33750"/>
            </a:xfrm>
            <a:custGeom>
              <a:rect b="b" l="l" r="r" t="t"/>
              <a:pathLst>
                <a:path extrusionOk="0" h="1350" w="3760">
                  <a:moveTo>
                    <a:pt x="3128" y="0"/>
                  </a:moveTo>
                  <a:cubicBezTo>
                    <a:pt x="3116" y="0"/>
                    <a:pt x="3104" y="1"/>
                    <a:pt x="3092" y="2"/>
                  </a:cubicBezTo>
                  <a:lnTo>
                    <a:pt x="497" y="478"/>
                  </a:lnTo>
                  <a:cubicBezTo>
                    <a:pt x="0" y="628"/>
                    <a:pt x="119" y="1349"/>
                    <a:pt x="616" y="1349"/>
                  </a:cubicBezTo>
                  <a:cubicBezTo>
                    <a:pt x="631" y="1349"/>
                    <a:pt x="647" y="1348"/>
                    <a:pt x="663" y="1347"/>
                  </a:cubicBezTo>
                  <a:lnTo>
                    <a:pt x="3259" y="883"/>
                  </a:lnTo>
                  <a:cubicBezTo>
                    <a:pt x="3759" y="731"/>
                    <a:pt x="3634" y="0"/>
                    <a:pt x="312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5" name="Google Shape;2915;p15"/>
            <p:cNvSpPr/>
            <p:nvPr/>
          </p:nvSpPr>
          <p:spPr>
            <a:xfrm>
              <a:off x="5939725" y="1948900"/>
              <a:ext cx="46600" cy="38625"/>
            </a:xfrm>
            <a:custGeom>
              <a:rect b="b" l="l" r="r" t="t"/>
              <a:pathLst>
                <a:path extrusionOk="0" h="1545" w="1864">
                  <a:moveTo>
                    <a:pt x="1014" y="0"/>
                  </a:moveTo>
                  <a:cubicBezTo>
                    <a:pt x="970" y="0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8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6" name="Google Shape;2916;p15"/>
            <p:cNvSpPr/>
            <p:nvPr/>
          </p:nvSpPr>
          <p:spPr>
            <a:xfrm>
              <a:off x="5993675" y="1937500"/>
              <a:ext cx="94125" cy="33775"/>
            </a:xfrm>
            <a:custGeom>
              <a:rect b="b" l="l" r="r" t="t"/>
              <a:pathLst>
                <a:path extrusionOk="0" h="1351" w="3765">
                  <a:moveTo>
                    <a:pt x="3162" y="0"/>
                  </a:moveTo>
                  <a:cubicBezTo>
                    <a:pt x="3143" y="0"/>
                    <a:pt x="3124" y="1"/>
                    <a:pt x="3105" y="3"/>
                  </a:cubicBezTo>
                  <a:lnTo>
                    <a:pt x="509" y="468"/>
                  </a:lnTo>
                  <a:cubicBezTo>
                    <a:pt x="1" y="606"/>
                    <a:pt x="109" y="1351"/>
                    <a:pt x="617" y="1351"/>
                  </a:cubicBezTo>
                  <a:cubicBezTo>
                    <a:pt x="632" y="1351"/>
                    <a:pt x="648" y="1350"/>
                    <a:pt x="664" y="1349"/>
                  </a:cubicBezTo>
                  <a:lnTo>
                    <a:pt x="3260" y="872"/>
                  </a:lnTo>
                  <a:cubicBezTo>
                    <a:pt x="3764" y="735"/>
                    <a:pt x="3650" y="0"/>
                    <a:pt x="316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7" name="Google Shape;2917;p15"/>
            <p:cNvSpPr/>
            <p:nvPr/>
          </p:nvSpPr>
          <p:spPr>
            <a:xfrm>
              <a:off x="5895375" y="2188400"/>
              <a:ext cx="193200" cy="173650"/>
            </a:xfrm>
            <a:custGeom>
              <a:rect b="b" l="l" r="r" t="t"/>
              <a:pathLst>
                <a:path extrusionOk="0" h="6946" w="7728">
                  <a:moveTo>
                    <a:pt x="3942" y="0"/>
                  </a:moveTo>
                  <a:cubicBezTo>
                    <a:pt x="2907" y="0"/>
                    <a:pt x="1888" y="464"/>
                    <a:pt x="1215" y="1338"/>
                  </a:cubicBezTo>
                  <a:lnTo>
                    <a:pt x="6953" y="4957"/>
                  </a:lnTo>
                  <a:cubicBezTo>
                    <a:pt x="7727" y="3398"/>
                    <a:pt x="7239" y="1469"/>
                    <a:pt x="5775" y="528"/>
                  </a:cubicBezTo>
                  <a:cubicBezTo>
                    <a:pt x="5207" y="172"/>
                    <a:pt x="4571" y="0"/>
                    <a:pt x="3942" y="0"/>
                  </a:cubicBezTo>
                  <a:close/>
                  <a:moveTo>
                    <a:pt x="810" y="1981"/>
                  </a:moveTo>
                  <a:lnTo>
                    <a:pt x="810" y="1981"/>
                  </a:lnTo>
                  <a:cubicBezTo>
                    <a:pt x="0" y="3552"/>
                    <a:pt x="524" y="5481"/>
                    <a:pt x="2012" y="6422"/>
                  </a:cubicBezTo>
                  <a:cubicBezTo>
                    <a:pt x="2576" y="6775"/>
                    <a:pt x="3206" y="6946"/>
                    <a:pt x="3829" y="6946"/>
                  </a:cubicBezTo>
                  <a:cubicBezTo>
                    <a:pt x="4864" y="6946"/>
                    <a:pt x="5880" y="6477"/>
                    <a:pt x="6549" y="5600"/>
                  </a:cubicBezTo>
                  <a:lnTo>
                    <a:pt x="810" y="198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8" name="Google Shape;2918;p15"/>
            <p:cNvSpPr/>
            <p:nvPr/>
          </p:nvSpPr>
          <p:spPr>
            <a:xfrm>
              <a:off x="6258800" y="1814925"/>
              <a:ext cx="152125" cy="140725"/>
            </a:xfrm>
            <a:custGeom>
              <a:rect b="b" l="l" r="r" t="t"/>
              <a:pathLst>
                <a:path extrusionOk="0" h="5629" w="6085">
                  <a:moveTo>
                    <a:pt x="3608" y="1"/>
                  </a:moveTo>
                  <a:lnTo>
                    <a:pt x="1215" y="1620"/>
                  </a:lnTo>
                  <a:cubicBezTo>
                    <a:pt x="251" y="2275"/>
                    <a:pt x="1" y="3585"/>
                    <a:pt x="667" y="4549"/>
                  </a:cubicBezTo>
                  <a:lnTo>
                    <a:pt x="775" y="4704"/>
                  </a:lnTo>
                  <a:cubicBezTo>
                    <a:pt x="1183" y="5305"/>
                    <a:pt x="1845" y="5629"/>
                    <a:pt x="2520" y="5629"/>
                  </a:cubicBezTo>
                  <a:cubicBezTo>
                    <a:pt x="2928" y="5629"/>
                    <a:pt x="3340" y="5510"/>
                    <a:pt x="3704" y="5264"/>
                  </a:cubicBezTo>
                  <a:lnTo>
                    <a:pt x="6085" y="3644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9" name="Google Shape;2919;p15"/>
            <p:cNvSpPr/>
            <p:nvPr/>
          </p:nvSpPr>
          <p:spPr>
            <a:xfrm>
              <a:off x="6361800" y="1756600"/>
              <a:ext cx="151825" cy="140800"/>
            </a:xfrm>
            <a:custGeom>
              <a:rect b="b" l="l" r="r" t="t"/>
              <a:pathLst>
                <a:path extrusionOk="0" h="5632" w="6073">
                  <a:moveTo>
                    <a:pt x="3579" y="1"/>
                  </a:moveTo>
                  <a:cubicBezTo>
                    <a:pt x="3169" y="1"/>
                    <a:pt x="2756" y="120"/>
                    <a:pt x="2393" y="369"/>
                  </a:cubicBezTo>
                  <a:lnTo>
                    <a:pt x="0" y="1989"/>
                  </a:lnTo>
                  <a:lnTo>
                    <a:pt x="2477" y="5632"/>
                  </a:lnTo>
                  <a:lnTo>
                    <a:pt x="4870" y="4001"/>
                  </a:lnTo>
                  <a:cubicBezTo>
                    <a:pt x="5822" y="3346"/>
                    <a:pt x="6072" y="2036"/>
                    <a:pt x="5430" y="1072"/>
                  </a:cubicBezTo>
                  <a:lnTo>
                    <a:pt x="5430" y="1072"/>
                  </a:lnTo>
                  <a:lnTo>
                    <a:pt x="5430" y="1084"/>
                  </a:lnTo>
                  <a:lnTo>
                    <a:pt x="5310" y="917"/>
                  </a:lnTo>
                  <a:cubicBezTo>
                    <a:pt x="4905" y="319"/>
                    <a:pt x="4247" y="1"/>
                    <a:pt x="357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0" name="Google Shape;2920;p15"/>
            <p:cNvSpPr/>
            <p:nvPr/>
          </p:nvSpPr>
          <p:spPr>
            <a:xfrm>
              <a:off x="6214450" y="2105675"/>
              <a:ext cx="268225" cy="266925"/>
            </a:xfrm>
            <a:custGeom>
              <a:rect b="b" l="l" r="r" t="t"/>
              <a:pathLst>
                <a:path extrusionOk="0" h="10677" w="10729">
                  <a:moveTo>
                    <a:pt x="5017" y="1"/>
                  </a:moveTo>
                  <a:cubicBezTo>
                    <a:pt x="4831" y="1"/>
                    <a:pt x="4666" y="137"/>
                    <a:pt x="4644" y="325"/>
                  </a:cubicBezTo>
                  <a:lnTo>
                    <a:pt x="4180" y="3813"/>
                  </a:lnTo>
                  <a:lnTo>
                    <a:pt x="715" y="3349"/>
                  </a:lnTo>
                  <a:cubicBezTo>
                    <a:pt x="693" y="3345"/>
                    <a:pt x="671" y="3344"/>
                    <a:pt x="650" y="3344"/>
                  </a:cubicBezTo>
                  <a:cubicBezTo>
                    <a:pt x="465" y="3344"/>
                    <a:pt x="318" y="3478"/>
                    <a:pt x="286" y="3670"/>
                  </a:cubicBezTo>
                  <a:lnTo>
                    <a:pt x="36" y="5635"/>
                  </a:lnTo>
                  <a:cubicBezTo>
                    <a:pt x="1" y="5837"/>
                    <a:pt x="144" y="6028"/>
                    <a:pt x="358" y="6052"/>
                  </a:cubicBezTo>
                  <a:lnTo>
                    <a:pt x="346" y="6052"/>
                  </a:lnTo>
                  <a:lnTo>
                    <a:pt x="3823" y="6516"/>
                  </a:lnTo>
                  <a:lnTo>
                    <a:pt x="3370" y="9993"/>
                  </a:lnTo>
                  <a:cubicBezTo>
                    <a:pt x="3334" y="10195"/>
                    <a:pt x="3477" y="10386"/>
                    <a:pt x="3692" y="10409"/>
                  </a:cubicBezTo>
                  <a:lnTo>
                    <a:pt x="5656" y="10671"/>
                  </a:lnTo>
                  <a:cubicBezTo>
                    <a:pt x="5677" y="10675"/>
                    <a:pt x="5698" y="10677"/>
                    <a:pt x="5718" y="10677"/>
                  </a:cubicBezTo>
                  <a:cubicBezTo>
                    <a:pt x="5896" y="10677"/>
                    <a:pt x="6052" y="10542"/>
                    <a:pt x="6073" y="10350"/>
                  </a:cubicBezTo>
                  <a:lnTo>
                    <a:pt x="6537" y="6873"/>
                  </a:lnTo>
                  <a:lnTo>
                    <a:pt x="10014" y="7338"/>
                  </a:lnTo>
                  <a:cubicBezTo>
                    <a:pt x="10029" y="7339"/>
                    <a:pt x="10043" y="7340"/>
                    <a:pt x="10058" y="7340"/>
                  </a:cubicBezTo>
                  <a:cubicBezTo>
                    <a:pt x="10243" y="7340"/>
                    <a:pt x="10408" y="7204"/>
                    <a:pt x="10431" y="7016"/>
                  </a:cubicBezTo>
                  <a:lnTo>
                    <a:pt x="10693" y="5040"/>
                  </a:lnTo>
                  <a:cubicBezTo>
                    <a:pt x="10728" y="4837"/>
                    <a:pt x="10573" y="4647"/>
                    <a:pt x="10371" y="4623"/>
                  </a:cubicBezTo>
                  <a:lnTo>
                    <a:pt x="6894" y="4159"/>
                  </a:lnTo>
                  <a:lnTo>
                    <a:pt x="7359" y="682"/>
                  </a:lnTo>
                  <a:cubicBezTo>
                    <a:pt x="7383" y="480"/>
                    <a:pt x="7240" y="289"/>
                    <a:pt x="7037" y="265"/>
                  </a:cubicBezTo>
                  <a:lnTo>
                    <a:pt x="5061" y="3"/>
                  </a:lnTo>
                  <a:cubicBezTo>
                    <a:pt x="5046" y="2"/>
                    <a:pt x="5031" y="1"/>
                    <a:pt x="501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1" name="Google Shape;2921;p15"/>
            <p:cNvSpPr/>
            <p:nvPr/>
          </p:nvSpPr>
          <p:spPr>
            <a:xfrm>
              <a:off x="5871550" y="2509825"/>
              <a:ext cx="271200" cy="337825"/>
            </a:xfrm>
            <a:custGeom>
              <a:rect b="b" l="l" r="r" t="t"/>
              <a:pathLst>
                <a:path extrusionOk="0" h="13513" w="10848">
                  <a:moveTo>
                    <a:pt x="4141" y="431"/>
                  </a:moveTo>
                  <a:cubicBezTo>
                    <a:pt x="4430" y="431"/>
                    <a:pt x="4718" y="605"/>
                    <a:pt x="4775" y="994"/>
                  </a:cubicBezTo>
                  <a:cubicBezTo>
                    <a:pt x="4799" y="1185"/>
                    <a:pt x="4751" y="1387"/>
                    <a:pt x="4620" y="1530"/>
                  </a:cubicBezTo>
                  <a:lnTo>
                    <a:pt x="3835" y="1685"/>
                  </a:lnTo>
                  <a:cubicBezTo>
                    <a:pt x="3656" y="1590"/>
                    <a:pt x="3537" y="1423"/>
                    <a:pt x="3501" y="1232"/>
                  </a:cubicBezTo>
                  <a:lnTo>
                    <a:pt x="3501" y="1220"/>
                  </a:lnTo>
                  <a:cubicBezTo>
                    <a:pt x="3387" y="723"/>
                    <a:pt x="3766" y="431"/>
                    <a:pt x="4141" y="431"/>
                  </a:cubicBezTo>
                  <a:close/>
                  <a:moveTo>
                    <a:pt x="7856" y="2734"/>
                  </a:moveTo>
                  <a:cubicBezTo>
                    <a:pt x="8113" y="2734"/>
                    <a:pt x="8341" y="2922"/>
                    <a:pt x="8383" y="3185"/>
                  </a:cubicBezTo>
                  <a:lnTo>
                    <a:pt x="9776" y="10757"/>
                  </a:lnTo>
                  <a:cubicBezTo>
                    <a:pt x="9823" y="11055"/>
                    <a:pt x="9633" y="11341"/>
                    <a:pt x="9323" y="11388"/>
                  </a:cubicBezTo>
                  <a:lnTo>
                    <a:pt x="3061" y="12531"/>
                  </a:lnTo>
                  <a:cubicBezTo>
                    <a:pt x="3025" y="12538"/>
                    <a:pt x="2990" y="12542"/>
                    <a:pt x="2956" y="12542"/>
                  </a:cubicBezTo>
                  <a:cubicBezTo>
                    <a:pt x="2699" y="12542"/>
                    <a:pt x="2472" y="12353"/>
                    <a:pt x="2430" y="12091"/>
                  </a:cubicBezTo>
                  <a:lnTo>
                    <a:pt x="1048" y="4518"/>
                  </a:lnTo>
                  <a:cubicBezTo>
                    <a:pt x="989" y="4221"/>
                    <a:pt x="1191" y="3935"/>
                    <a:pt x="1489" y="3887"/>
                  </a:cubicBezTo>
                  <a:lnTo>
                    <a:pt x="2239" y="3745"/>
                  </a:lnTo>
                  <a:cubicBezTo>
                    <a:pt x="2271" y="3955"/>
                    <a:pt x="2451" y="4110"/>
                    <a:pt x="2657" y="4110"/>
                  </a:cubicBezTo>
                  <a:cubicBezTo>
                    <a:pt x="2684" y="4110"/>
                    <a:pt x="2712" y="4107"/>
                    <a:pt x="2739" y="4102"/>
                  </a:cubicBezTo>
                  <a:lnTo>
                    <a:pt x="6656" y="3387"/>
                  </a:lnTo>
                  <a:cubicBezTo>
                    <a:pt x="6894" y="3340"/>
                    <a:pt x="7049" y="3114"/>
                    <a:pt x="7002" y="2875"/>
                  </a:cubicBezTo>
                  <a:lnTo>
                    <a:pt x="7752" y="2744"/>
                  </a:lnTo>
                  <a:cubicBezTo>
                    <a:pt x="7787" y="2737"/>
                    <a:pt x="7822" y="2734"/>
                    <a:pt x="7856" y="2734"/>
                  </a:cubicBezTo>
                  <a:close/>
                  <a:moveTo>
                    <a:pt x="4125" y="1"/>
                  </a:moveTo>
                  <a:cubicBezTo>
                    <a:pt x="4061" y="1"/>
                    <a:pt x="3996" y="6"/>
                    <a:pt x="3930" y="18"/>
                  </a:cubicBezTo>
                  <a:cubicBezTo>
                    <a:pt x="3334" y="125"/>
                    <a:pt x="2942" y="708"/>
                    <a:pt x="3061" y="1304"/>
                  </a:cubicBezTo>
                  <a:cubicBezTo>
                    <a:pt x="3096" y="1470"/>
                    <a:pt x="3168" y="1637"/>
                    <a:pt x="3275" y="1780"/>
                  </a:cubicBezTo>
                  <a:lnTo>
                    <a:pt x="2501" y="1923"/>
                  </a:lnTo>
                  <a:cubicBezTo>
                    <a:pt x="2191" y="1982"/>
                    <a:pt x="1977" y="2280"/>
                    <a:pt x="2037" y="2602"/>
                  </a:cubicBezTo>
                  <a:lnTo>
                    <a:pt x="2084" y="2887"/>
                  </a:lnTo>
                  <a:lnTo>
                    <a:pt x="798" y="3114"/>
                  </a:lnTo>
                  <a:cubicBezTo>
                    <a:pt x="310" y="3209"/>
                    <a:pt x="1" y="3673"/>
                    <a:pt x="84" y="4149"/>
                  </a:cubicBezTo>
                  <a:lnTo>
                    <a:pt x="1656" y="12781"/>
                  </a:lnTo>
                  <a:cubicBezTo>
                    <a:pt x="1729" y="13212"/>
                    <a:pt x="2108" y="13512"/>
                    <a:pt x="2523" y="13512"/>
                  </a:cubicBezTo>
                  <a:cubicBezTo>
                    <a:pt x="2579" y="13512"/>
                    <a:pt x="2635" y="13507"/>
                    <a:pt x="2692" y="13496"/>
                  </a:cubicBezTo>
                  <a:lnTo>
                    <a:pt x="10038" y="12162"/>
                  </a:lnTo>
                  <a:cubicBezTo>
                    <a:pt x="10526" y="12067"/>
                    <a:pt x="10847" y="11603"/>
                    <a:pt x="10752" y="11114"/>
                  </a:cubicBezTo>
                  <a:lnTo>
                    <a:pt x="9180" y="2482"/>
                  </a:lnTo>
                  <a:cubicBezTo>
                    <a:pt x="9096" y="2048"/>
                    <a:pt x="8718" y="1755"/>
                    <a:pt x="8291" y="1755"/>
                  </a:cubicBezTo>
                  <a:cubicBezTo>
                    <a:pt x="8239" y="1755"/>
                    <a:pt x="8186" y="1759"/>
                    <a:pt x="8133" y="1768"/>
                  </a:cubicBezTo>
                  <a:lnTo>
                    <a:pt x="6847" y="2006"/>
                  </a:lnTo>
                  <a:lnTo>
                    <a:pt x="6799" y="1732"/>
                  </a:lnTo>
                  <a:cubicBezTo>
                    <a:pt x="6745" y="1442"/>
                    <a:pt x="6498" y="1249"/>
                    <a:pt x="6214" y="1249"/>
                  </a:cubicBezTo>
                  <a:cubicBezTo>
                    <a:pt x="6183" y="1249"/>
                    <a:pt x="6152" y="1251"/>
                    <a:pt x="6121" y="1256"/>
                  </a:cubicBezTo>
                  <a:lnTo>
                    <a:pt x="5168" y="1435"/>
                  </a:lnTo>
                  <a:cubicBezTo>
                    <a:pt x="5228" y="1268"/>
                    <a:pt x="5239" y="1089"/>
                    <a:pt x="5204" y="911"/>
                  </a:cubicBezTo>
                  <a:cubicBezTo>
                    <a:pt x="5119" y="380"/>
                    <a:pt x="4655" y="1"/>
                    <a:pt x="412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2" name="Google Shape;2922;p15"/>
            <p:cNvSpPr/>
            <p:nvPr/>
          </p:nvSpPr>
          <p:spPr>
            <a:xfrm>
              <a:off x="5919475" y="2631725"/>
              <a:ext cx="46550" cy="38625"/>
            </a:xfrm>
            <a:custGeom>
              <a:rect b="b" l="l" r="r" t="t"/>
              <a:pathLst>
                <a:path extrusionOk="0" h="1545" w="1862">
                  <a:moveTo>
                    <a:pt x="1002" y="0"/>
                  </a:moveTo>
                  <a:cubicBezTo>
                    <a:pt x="959" y="0"/>
                    <a:pt x="914" y="4"/>
                    <a:pt x="870" y="12"/>
                  </a:cubicBezTo>
                  <a:cubicBezTo>
                    <a:pt x="191" y="131"/>
                    <a:pt x="1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8"/>
                    <a:pt x="1369" y="0"/>
                    <a:pt x="100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3" name="Google Shape;2923;p15"/>
            <p:cNvSpPr/>
            <p:nvPr/>
          </p:nvSpPr>
          <p:spPr>
            <a:xfrm>
              <a:off x="5972425" y="2620125"/>
              <a:ext cx="96475" cy="33850"/>
            </a:xfrm>
            <a:custGeom>
              <a:rect b="b" l="l" r="r" t="t"/>
              <a:pathLst>
                <a:path extrusionOk="0" h="1354" w="3859">
                  <a:moveTo>
                    <a:pt x="3251" y="0"/>
                  </a:moveTo>
                  <a:cubicBezTo>
                    <a:pt x="3218" y="0"/>
                    <a:pt x="3182" y="4"/>
                    <a:pt x="3145" y="11"/>
                  </a:cubicBezTo>
                  <a:lnTo>
                    <a:pt x="3133" y="11"/>
                  </a:lnTo>
                  <a:lnTo>
                    <a:pt x="550" y="487"/>
                  </a:lnTo>
                  <a:cubicBezTo>
                    <a:pt x="0" y="588"/>
                    <a:pt x="116" y="1354"/>
                    <a:pt x="608" y="1354"/>
                  </a:cubicBezTo>
                  <a:cubicBezTo>
                    <a:pt x="639" y="1354"/>
                    <a:pt x="671" y="1351"/>
                    <a:pt x="704" y="1345"/>
                  </a:cubicBezTo>
                  <a:lnTo>
                    <a:pt x="3300" y="868"/>
                  </a:lnTo>
                  <a:cubicBezTo>
                    <a:pt x="3858" y="790"/>
                    <a:pt x="3757" y="0"/>
                    <a:pt x="3251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4" name="Google Shape;2924;p15"/>
            <p:cNvSpPr/>
            <p:nvPr/>
          </p:nvSpPr>
          <p:spPr>
            <a:xfrm>
              <a:off x="5929300" y="2685525"/>
              <a:ext cx="46550" cy="38700"/>
            </a:xfrm>
            <a:custGeom>
              <a:rect b="b" l="l" r="r" t="t"/>
              <a:pathLst>
                <a:path extrusionOk="0" h="1548" w="1862">
                  <a:moveTo>
                    <a:pt x="1015" y="0"/>
                  </a:moveTo>
                  <a:cubicBezTo>
                    <a:pt x="967" y="0"/>
                    <a:pt x="919" y="5"/>
                    <a:pt x="870" y="15"/>
                  </a:cubicBezTo>
                  <a:cubicBezTo>
                    <a:pt x="191" y="122"/>
                    <a:pt x="1" y="1015"/>
                    <a:pt x="560" y="1408"/>
                  </a:cubicBezTo>
                  <a:cubicBezTo>
                    <a:pt x="701" y="1505"/>
                    <a:pt x="854" y="1548"/>
                    <a:pt x="1002" y="1548"/>
                  </a:cubicBezTo>
                  <a:cubicBezTo>
                    <a:pt x="1453" y="1548"/>
                    <a:pt x="1861" y="1145"/>
                    <a:pt x="1763" y="634"/>
                  </a:cubicBezTo>
                  <a:cubicBezTo>
                    <a:pt x="1700" y="266"/>
                    <a:pt x="1377" y="0"/>
                    <a:pt x="1015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5" name="Google Shape;2925;p15"/>
            <p:cNvSpPr/>
            <p:nvPr/>
          </p:nvSpPr>
          <p:spPr>
            <a:xfrm>
              <a:off x="5983275" y="2673950"/>
              <a:ext cx="94000" cy="33725"/>
            </a:xfrm>
            <a:custGeom>
              <a:rect b="b" l="l" r="r" t="t"/>
              <a:pathLst>
                <a:path extrusionOk="0" h="1349" w="3760">
                  <a:moveTo>
                    <a:pt x="3139" y="0"/>
                  </a:moveTo>
                  <a:cubicBezTo>
                    <a:pt x="3128" y="0"/>
                    <a:pt x="3116" y="1"/>
                    <a:pt x="3104" y="1"/>
                  </a:cubicBezTo>
                  <a:lnTo>
                    <a:pt x="3092" y="1"/>
                  </a:lnTo>
                  <a:lnTo>
                    <a:pt x="497" y="478"/>
                  </a:lnTo>
                  <a:cubicBezTo>
                    <a:pt x="0" y="628"/>
                    <a:pt x="119" y="1349"/>
                    <a:pt x="616" y="1349"/>
                  </a:cubicBezTo>
                  <a:cubicBezTo>
                    <a:pt x="631" y="1349"/>
                    <a:pt x="647" y="1348"/>
                    <a:pt x="663" y="1347"/>
                  </a:cubicBezTo>
                  <a:lnTo>
                    <a:pt x="3259" y="882"/>
                  </a:lnTo>
                  <a:cubicBezTo>
                    <a:pt x="3759" y="731"/>
                    <a:pt x="3634" y="0"/>
                    <a:pt x="313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6" name="Google Shape;2926;p15"/>
            <p:cNvSpPr/>
            <p:nvPr/>
          </p:nvSpPr>
          <p:spPr>
            <a:xfrm>
              <a:off x="5939725" y="2743050"/>
              <a:ext cx="46600" cy="38625"/>
            </a:xfrm>
            <a:custGeom>
              <a:rect b="b" l="l" r="r" t="t"/>
              <a:pathLst>
                <a:path extrusionOk="0" h="1545" w="1864">
                  <a:moveTo>
                    <a:pt x="1014" y="0"/>
                  </a:moveTo>
                  <a:cubicBezTo>
                    <a:pt x="970" y="0"/>
                    <a:pt x="926" y="4"/>
                    <a:pt x="881" y="11"/>
                  </a:cubicBezTo>
                  <a:cubicBezTo>
                    <a:pt x="203" y="131"/>
                    <a:pt x="0" y="1012"/>
                    <a:pt x="572" y="1404"/>
                  </a:cubicBezTo>
                  <a:cubicBezTo>
                    <a:pt x="713" y="1501"/>
                    <a:pt x="865" y="1545"/>
                    <a:pt x="1012" y="1545"/>
                  </a:cubicBezTo>
                  <a:cubicBezTo>
                    <a:pt x="1461" y="1545"/>
                    <a:pt x="1864" y="1142"/>
                    <a:pt x="1774" y="631"/>
                  </a:cubicBezTo>
                  <a:cubicBezTo>
                    <a:pt x="1700" y="258"/>
                    <a:pt x="1378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7" name="Google Shape;2927;p15"/>
            <p:cNvSpPr/>
            <p:nvPr/>
          </p:nvSpPr>
          <p:spPr>
            <a:xfrm>
              <a:off x="5993200" y="2731600"/>
              <a:ext cx="94800" cy="33850"/>
            </a:xfrm>
            <a:custGeom>
              <a:rect b="b" l="l" r="r" t="t"/>
              <a:pathLst>
                <a:path extrusionOk="0" h="1354" w="3792">
                  <a:moveTo>
                    <a:pt x="3191" y="1"/>
                  </a:moveTo>
                  <a:cubicBezTo>
                    <a:pt x="3169" y="1"/>
                    <a:pt x="3147" y="2"/>
                    <a:pt x="3124" y="5"/>
                  </a:cubicBezTo>
                  <a:lnTo>
                    <a:pt x="528" y="469"/>
                  </a:lnTo>
                  <a:cubicBezTo>
                    <a:pt x="0" y="607"/>
                    <a:pt x="125" y="1354"/>
                    <a:pt x="626" y="1354"/>
                  </a:cubicBezTo>
                  <a:cubicBezTo>
                    <a:pt x="644" y="1354"/>
                    <a:pt x="663" y="1353"/>
                    <a:pt x="683" y="1351"/>
                  </a:cubicBezTo>
                  <a:lnTo>
                    <a:pt x="3279" y="874"/>
                  </a:lnTo>
                  <a:cubicBezTo>
                    <a:pt x="3792" y="749"/>
                    <a:pt x="3682" y="1"/>
                    <a:pt x="319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8" name="Google Shape;2928;p15"/>
            <p:cNvSpPr/>
            <p:nvPr/>
          </p:nvSpPr>
          <p:spPr>
            <a:xfrm>
              <a:off x="5895375" y="2982050"/>
              <a:ext cx="194100" cy="174250"/>
            </a:xfrm>
            <a:custGeom>
              <a:rect b="b" l="l" r="r" t="t"/>
              <a:pathLst>
                <a:path extrusionOk="0" h="6970" w="7764">
                  <a:moveTo>
                    <a:pt x="3937" y="1"/>
                  </a:moveTo>
                  <a:cubicBezTo>
                    <a:pt x="2902" y="1"/>
                    <a:pt x="1884" y="472"/>
                    <a:pt x="1215" y="1358"/>
                  </a:cubicBezTo>
                  <a:lnTo>
                    <a:pt x="6953" y="4977"/>
                  </a:lnTo>
                  <a:cubicBezTo>
                    <a:pt x="7763" y="3405"/>
                    <a:pt x="7251" y="1477"/>
                    <a:pt x="5751" y="524"/>
                  </a:cubicBezTo>
                  <a:cubicBezTo>
                    <a:pt x="5188" y="171"/>
                    <a:pt x="4559" y="1"/>
                    <a:pt x="3937" y="1"/>
                  </a:cubicBezTo>
                  <a:close/>
                  <a:moveTo>
                    <a:pt x="810" y="2001"/>
                  </a:moveTo>
                  <a:lnTo>
                    <a:pt x="810" y="2001"/>
                  </a:lnTo>
                  <a:cubicBezTo>
                    <a:pt x="0" y="3572"/>
                    <a:pt x="524" y="5501"/>
                    <a:pt x="2012" y="6442"/>
                  </a:cubicBezTo>
                  <a:cubicBezTo>
                    <a:pt x="2580" y="6797"/>
                    <a:pt x="3214" y="6969"/>
                    <a:pt x="3841" y="6969"/>
                  </a:cubicBezTo>
                  <a:cubicBezTo>
                    <a:pt x="4871" y="6969"/>
                    <a:pt x="5882" y="6505"/>
                    <a:pt x="6549" y="5632"/>
                  </a:cubicBezTo>
                  <a:lnTo>
                    <a:pt x="810" y="200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9" name="Google Shape;2929;p15"/>
            <p:cNvSpPr/>
            <p:nvPr/>
          </p:nvSpPr>
          <p:spPr>
            <a:xfrm>
              <a:off x="6259100" y="2609075"/>
              <a:ext cx="151825" cy="140725"/>
            </a:xfrm>
            <a:custGeom>
              <a:rect b="b" l="l" r="r" t="t"/>
              <a:pathLst>
                <a:path extrusionOk="0" h="5629" w="6073">
                  <a:moveTo>
                    <a:pt x="3596" y="1"/>
                  </a:moveTo>
                  <a:lnTo>
                    <a:pt x="1203" y="1620"/>
                  </a:lnTo>
                  <a:cubicBezTo>
                    <a:pt x="251" y="2275"/>
                    <a:pt x="1" y="3585"/>
                    <a:pt x="655" y="4549"/>
                  </a:cubicBezTo>
                  <a:lnTo>
                    <a:pt x="763" y="4716"/>
                  </a:lnTo>
                  <a:cubicBezTo>
                    <a:pt x="1170" y="5308"/>
                    <a:pt x="1831" y="5629"/>
                    <a:pt x="2505" y="5629"/>
                  </a:cubicBezTo>
                  <a:cubicBezTo>
                    <a:pt x="2914" y="5629"/>
                    <a:pt x="3327" y="5511"/>
                    <a:pt x="3692" y="5263"/>
                  </a:cubicBezTo>
                  <a:lnTo>
                    <a:pt x="6073" y="3644"/>
                  </a:lnTo>
                  <a:lnTo>
                    <a:pt x="3596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0" name="Google Shape;2930;p15"/>
            <p:cNvSpPr/>
            <p:nvPr/>
          </p:nvSpPr>
          <p:spPr>
            <a:xfrm>
              <a:off x="6361800" y="2550550"/>
              <a:ext cx="151825" cy="141000"/>
            </a:xfrm>
            <a:custGeom>
              <a:rect b="b" l="l" r="r" t="t"/>
              <a:pathLst>
                <a:path extrusionOk="0" h="5640" w="6073">
                  <a:moveTo>
                    <a:pt x="3568" y="0"/>
                  </a:moveTo>
                  <a:cubicBezTo>
                    <a:pt x="3162" y="0"/>
                    <a:pt x="2752" y="119"/>
                    <a:pt x="2393" y="365"/>
                  </a:cubicBezTo>
                  <a:lnTo>
                    <a:pt x="0" y="1996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22" y="3354"/>
                    <a:pt x="6072" y="2044"/>
                    <a:pt x="5430" y="1080"/>
                  </a:cubicBezTo>
                  <a:lnTo>
                    <a:pt x="5310" y="925"/>
                  </a:lnTo>
                  <a:cubicBezTo>
                    <a:pt x="4902" y="324"/>
                    <a:pt x="4240" y="0"/>
                    <a:pt x="356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1" name="Google Shape;2931;p15"/>
            <p:cNvSpPr/>
            <p:nvPr/>
          </p:nvSpPr>
          <p:spPr>
            <a:xfrm>
              <a:off x="6214450" y="2899825"/>
              <a:ext cx="268225" cy="266925"/>
            </a:xfrm>
            <a:custGeom>
              <a:rect b="b" l="l" r="r" t="t"/>
              <a:pathLst>
                <a:path extrusionOk="0" h="10677" w="10729">
                  <a:moveTo>
                    <a:pt x="5017" y="1"/>
                  </a:moveTo>
                  <a:cubicBezTo>
                    <a:pt x="4831" y="1"/>
                    <a:pt x="4666" y="137"/>
                    <a:pt x="4644" y="325"/>
                  </a:cubicBezTo>
                  <a:lnTo>
                    <a:pt x="4180" y="3813"/>
                  </a:lnTo>
                  <a:lnTo>
                    <a:pt x="715" y="3349"/>
                  </a:lnTo>
                  <a:cubicBezTo>
                    <a:pt x="699" y="3347"/>
                    <a:pt x="684" y="3346"/>
                    <a:pt x="669" y="3346"/>
                  </a:cubicBezTo>
                  <a:cubicBezTo>
                    <a:pt x="475" y="3346"/>
                    <a:pt x="320" y="3483"/>
                    <a:pt x="286" y="3670"/>
                  </a:cubicBezTo>
                  <a:lnTo>
                    <a:pt x="36" y="5635"/>
                  </a:lnTo>
                  <a:cubicBezTo>
                    <a:pt x="1" y="5849"/>
                    <a:pt x="144" y="6028"/>
                    <a:pt x="358" y="6063"/>
                  </a:cubicBezTo>
                  <a:lnTo>
                    <a:pt x="346" y="6063"/>
                  </a:lnTo>
                  <a:lnTo>
                    <a:pt x="3823" y="6516"/>
                  </a:lnTo>
                  <a:lnTo>
                    <a:pt x="3370" y="10004"/>
                  </a:lnTo>
                  <a:cubicBezTo>
                    <a:pt x="3334" y="10207"/>
                    <a:pt x="3477" y="10385"/>
                    <a:pt x="3692" y="10421"/>
                  </a:cubicBezTo>
                  <a:lnTo>
                    <a:pt x="5656" y="10671"/>
                  </a:lnTo>
                  <a:cubicBezTo>
                    <a:pt x="5677" y="10675"/>
                    <a:pt x="5698" y="10677"/>
                    <a:pt x="5719" y="10677"/>
                  </a:cubicBezTo>
                  <a:cubicBezTo>
                    <a:pt x="5896" y="10677"/>
                    <a:pt x="6052" y="10543"/>
                    <a:pt x="6073" y="10362"/>
                  </a:cubicBezTo>
                  <a:lnTo>
                    <a:pt x="6537" y="6873"/>
                  </a:lnTo>
                  <a:lnTo>
                    <a:pt x="10014" y="7337"/>
                  </a:lnTo>
                  <a:cubicBezTo>
                    <a:pt x="10029" y="7339"/>
                    <a:pt x="10043" y="7340"/>
                    <a:pt x="10058" y="7340"/>
                  </a:cubicBezTo>
                  <a:cubicBezTo>
                    <a:pt x="10243" y="7340"/>
                    <a:pt x="10408" y="7204"/>
                    <a:pt x="10431" y="7016"/>
                  </a:cubicBezTo>
                  <a:lnTo>
                    <a:pt x="10693" y="5039"/>
                  </a:lnTo>
                  <a:cubicBezTo>
                    <a:pt x="10728" y="4837"/>
                    <a:pt x="10573" y="4647"/>
                    <a:pt x="10371" y="4623"/>
                  </a:cubicBezTo>
                  <a:lnTo>
                    <a:pt x="6894" y="4170"/>
                  </a:lnTo>
                  <a:lnTo>
                    <a:pt x="7359" y="682"/>
                  </a:lnTo>
                  <a:cubicBezTo>
                    <a:pt x="7383" y="479"/>
                    <a:pt x="7240" y="289"/>
                    <a:pt x="7037" y="265"/>
                  </a:cubicBezTo>
                  <a:lnTo>
                    <a:pt x="5061" y="3"/>
                  </a:lnTo>
                  <a:cubicBezTo>
                    <a:pt x="5046" y="1"/>
                    <a:pt x="5031" y="1"/>
                    <a:pt x="501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2" name="Google Shape;2932;p15"/>
            <p:cNvSpPr/>
            <p:nvPr/>
          </p:nvSpPr>
          <p:spPr>
            <a:xfrm>
              <a:off x="5871250" y="3303975"/>
              <a:ext cx="271500" cy="338325"/>
            </a:xfrm>
            <a:custGeom>
              <a:rect b="b" l="l" r="r" t="t"/>
              <a:pathLst>
                <a:path extrusionOk="0" h="13533" w="10860">
                  <a:moveTo>
                    <a:pt x="4159" y="435"/>
                  </a:moveTo>
                  <a:cubicBezTo>
                    <a:pt x="4447" y="435"/>
                    <a:pt x="4730" y="608"/>
                    <a:pt x="4787" y="994"/>
                  </a:cubicBezTo>
                  <a:cubicBezTo>
                    <a:pt x="4811" y="1196"/>
                    <a:pt x="4763" y="1387"/>
                    <a:pt x="4632" y="1542"/>
                  </a:cubicBezTo>
                  <a:lnTo>
                    <a:pt x="3847" y="1685"/>
                  </a:lnTo>
                  <a:cubicBezTo>
                    <a:pt x="3668" y="1589"/>
                    <a:pt x="3549" y="1423"/>
                    <a:pt x="3513" y="1232"/>
                  </a:cubicBezTo>
                  <a:cubicBezTo>
                    <a:pt x="3398" y="732"/>
                    <a:pt x="3782" y="435"/>
                    <a:pt x="4159" y="435"/>
                  </a:cubicBezTo>
                  <a:close/>
                  <a:moveTo>
                    <a:pt x="7873" y="2745"/>
                  </a:moveTo>
                  <a:cubicBezTo>
                    <a:pt x="8128" y="2745"/>
                    <a:pt x="8353" y="2924"/>
                    <a:pt x="8395" y="3185"/>
                  </a:cubicBezTo>
                  <a:lnTo>
                    <a:pt x="9788" y="10769"/>
                  </a:lnTo>
                  <a:cubicBezTo>
                    <a:pt x="9835" y="11067"/>
                    <a:pt x="9645" y="11352"/>
                    <a:pt x="9335" y="11400"/>
                  </a:cubicBezTo>
                  <a:lnTo>
                    <a:pt x="3073" y="12543"/>
                  </a:lnTo>
                  <a:cubicBezTo>
                    <a:pt x="3038" y="12550"/>
                    <a:pt x="3003" y="12553"/>
                    <a:pt x="2968" y="12553"/>
                  </a:cubicBezTo>
                  <a:cubicBezTo>
                    <a:pt x="2711" y="12553"/>
                    <a:pt x="2484" y="12364"/>
                    <a:pt x="2442" y="12091"/>
                  </a:cubicBezTo>
                  <a:lnTo>
                    <a:pt x="1060" y="4530"/>
                  </a:lnTo>
                  <a:cubicBezTo>
                    <a:pt x="1001" y="4233"/>
                    <a:pt x="1203" y="3947"/>
                    <a:pt x="1501" y="3887"/>
                  </a:cubicBezTo>
                  <a:lnTo>
                    <a:pt x="2251" y="3756"/>
                  </a:lnTo>
                  <a:cubicBezTo>
                    <a:pt x="2282" y="3965"/>
                    <a:pt x="2461" y="4110"/>
                    <a:pt x="2665" y="4110"/>
                  </a:cubicBezTo>
                  <a:cubicBezTo>
                    <a:pt x="2693" y="4110"/>
                    <a:pt x="2722" y="4107"/>
                    <a:pt x="2751" y="4102"/>
                  </a:cubicBezTo>
                  <a:lnTo>
                    <a:pt x="6668" y="3399"/>
                  </a:lnTo>
                  <a:cubicBezTo>
                    <a:pt x="6906" y="3351"/>
                    <a:pt x="7061" y="3125"/>
                    <a:pt x="7014" y="2887"/>
                  </a:cubicBezTo>
                  <a:lnTo>
                    <a:pt x="7764" y="2756"/>
                  </a:lnTo>
                  <a:cubicBezTo>
                    <a:pt x="7800" y="2749"/>
                    <a:pt x="7837" y="2745"/>
                    <a:pt x="7873" y="2745"/>
                  </a:cubicBezTo>
                  <a:close/>
                  <a:moveTo>
                    <a:pt x="4137" y="1"/>
                  </a:moveTo>
                  <a:cubicBezTo>
                    <a:pt x="4073" y="1"/>
                    <a:pt x="4007" y="6"/>
                    <a:pt x="3942" y="18"/>
                  </a:cubicBezTo>
                  <a:cubicBezTo>
                    <a:pt x="3346" y="125"/>
                    <a:pt x="2954" y="708"/>
                    <a:pt x="3073" y="1304"/>
                  </a:cubicBezTo>
                  <a:cubicBezTo>
                    <a:pt x="3108" y="1482"/>
                    <a:pt x="3180" y="1649"/>
                    <a:pt x="3287" y="1780"/>
                  </a:cubicBezTo>
                  <a:lnTo>
                    <a:pt x="2513" y="1935"/>
                  </a:lnTo>
                  <a:cubicBezTo>
                    <a:pt x="2203" y="1994"/>
                    <a:pt x="1989" y="2304"/>
                    <a:pt x="2049" y="2613"/>
                  </a:cubicBezTo>
                  <a:lnTo>
                    <a:pt x="2096" y="2899"/>
                  </a:lnTo>
                  <a:lnTo>
                    <a:pt x="810" y="3125"/>
                  </a:lnTo>
                  <a:cubicBezTo>
                    <a:pt x="322" y="3220"/>
                    <a:pt x="1" y="3685"/>
                    <a:pt x="96" y="4173"/>
                  </a:cubicBezTo>
                  <a:lnTo>
                    <a:pt x="1668" y="12793"/>
                  </a:lnTo>
                  <a:cubicBezTo>
                    <a:pt x="1742" y="13229"/>
                    <a:pt x="2130" y="13533"/>
                    <a:pt x="2552" y="13533"/>
                  </a:cubicBezTo>
                  <a:cubicBezTo>
                    <a:pt x="2602" y="13533"/>
                    <a:pt x="2653" y="13528"/>
                    <a:pt x="2704" y="13519"/>
                  </a:cubicBezTo>
                  <a:lnTo>
                    <a:pt x="10050" y="12174"/>
                  </a:lnTo>
                  <a:cubicBezTo>
                    <a:pt x="10538" y="12079"/>
                    <a:pt x="10859" y="11614"/>
                    <a:pt x="10764" y="11138"/>
                  </a:cubicBezTo>
                  <a:lnTo>
                    <a:pt x="9192" y="2506"/>
                  </a:lnTo>
                  <a:cubicBezTo>
                    <a:pt x="9107" y="2070"/>
                    <a:pt x="8727" y="1767"/>
                    <a:pt x="8299" y="1767"/>
                  </a:cubicBezTo>
                  <a:cubicBezTo>
                    <a:pt x="8248" y="1767"/>
                    <a:pt x="8197" y="1771"/>
                    <a:pt x="8145" y="1780"/>
                  </a:cubicBezTo>
                  <a:lnTo>
                    <a:pt x="6859" y="2018"/>
                  </a:lnTo>
                  <a:lnTo>
                    <a:pt x="6811" y="1744"/>
                  </a:lnTo>
                  <a:cubicBezTo>
                    <a:pt x="6758" y="1459"/>
                    <a:pt x="6509" y="1258"/>
                    <a:pt x="6237" y="1258"/>
                  </a:cubicBezTo>
                  <a:cubicBezTo>
                    <a:pt x="6202" y="1258"/>
                    <a:pt x="6167" y="1261"/>
                    <a:pt x="6133" y="1268"/>
                  </a:cubicBezTo>
                  <a:lnTo>
                    <a:pt x="5180" y="1435"/>
                  </a:lnTo>
                  <a:cubicBezTo>
                    <a:pt x="5240" y="1268"/>
                    <a:pt x="5251" y="1089"/>
                    <a:pt x="5216" y="923"/>
                  </a:cubicBezTo>
                  <a:cubicBezTo>
                    <a:pt x="5131" y="381"/>
                    <a:pt x="4667" y="1"/>
                    <a:pt x="413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3" name="Google Shape;2933;p15"/>
            <p:cNvSpPr/>
            <p:nvPr/>
          </p:nvSpPr>
          <p:spPr>
            <a:xfrm>
              <a:off x="5919475" y="3425875"/>
              <a:ext cx="46550" cy="38625"/>
            </a:xfrm>
            <a:custGeom>
              <a:rect b="b" l="l" r="r" t="t"/>
              <a:pathLst>
                <a:path extrusionOk="0" h="1545" w="1862">
                  <a:moveTo>
                    <a:pt x="1002" y="0"/>
                  </a:moveTo>
                  <a:cubicBezTo>
                    <a:pt x="959" y="0"/>
                    <a:pt x="914" y="4"/>
                    <a:pt x="870" y="11"/>
                  </a:cubicBezTo>
                  <a:cubicBezTo>
                    <a:pt x="191" y="130"/>
                    <a:pt x="1" y="1011"/>
                    <a:pt x="572" y="1404"/>
                  </a:cubicBezTo>
                  <a:cubicBezTo>
                    <a:pt x="710" y="1501"/>
                    <a:pt x="861" y="1545"/>
                    <a:pt x="1007" y="1545"/>
                  </a:cubicBezTo>
                  <a:cubicBezTo>
                    <a:pt x="1453" y="1545"/>
                    <a:pt x="1861" y="1142"/>
                    <a:pt x="1763" y="630"/>
                  </a:cubicBezTo>
                  <a:cubicBezTo>
                    <a:pt x="1699" y="258"/>
                    <a:pt x="1369" y="0"/>
                    <a:pt x="100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4" name="Google Shape;2934;p15"/>
            <p:cNvSpPr/>
            <p:nvPr/>
          </p:nvSpPr>
          <p:spPr>
            <a:xfrm>
              <a:off x="5972000" y="3414175"/>
              <a:ext cx="97325" cy="34050"/>
            </a:xfrm>
            <a:custGeom>
              <a:rect b="b" l="l" r="r" t="t"/>
              <a:pathLst>
                <a:path extrusionOk="0" h="1362" w="3893">
                  <a:moveTo>
                    <a:pt x="3284" y="0"/>
                  </a:moveTo>
                  <a:cubicBezTo>
                    <a:pt x="3246" y="0"/>
                    <a:pt x="3205" y="5"/>
                    <a:pt x="3162" y="15"/>
                  </a:cubicBezTo>
                  <a:lnTo>
                    <a:pt x="3150" y="15"/>
                  </a:lnTo>
                  <a:lnTo>
                    <a:pt x="567" y="491"/>
                  </a:lnTo>
                  <a:cubicBezTo>
                    <a:pt x="0" y="569"/>
                    <a:pt x="107" y="1361"/>
                    <a:pt x="607" y="1361"/>
                  </a:cubicBezTo>
                  <a:cubicBezTo>
                    <a:pt x="643" y="1361"/>
                    <a:pt x="681" y="1357"/>
                    <a:pt x="721" y="1349"/>
                  </a:cubicBezTo>
                  <a:lnTo>
                    <a:pt x="3317" y="872"/>
                  </a:lnTo>
                  <a:cubicBezTo>
                    <a:pt x="3892" y="817"/>
                    <a:pt x="3789" y="0"/>
                    <a:pt x="328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5" name="Google Shape;2935;p15"/>
            <p:cNvSpPr/>
            <p:nvPr/>
          </p:nvSpPr>
          <p:spPr>
            <a:xfrm>
              <a:off x="5929300" y="3479650"/>
              <a:ext cx="46550" cy="38725"/>
            </a:xfrm>
            <a:custGeom>
              <a:rect b="b" l="l" r="r" t="t"/>
              <a:pathLst>
                <a:path extrusionOk="0" h="1549" w="1862">
                  <a:moveTo>
                    <a:pt x="1015" y="1"/>
                  </a:moveTo>
                  <a:cubicBezTo>
                    <a:pt x="967" y="1"/>
                    <a:pt x="919" y="6"/>
                    <a:pt x="870" y="15"/>
                  </a:cubicBezTo>
                  <a:cubicBezTo>
                    <a:pt x="191" y="134"/>
                    <a:pt x="1" y="1015"/>
                    <a:pt x="560" y="1408"/>
                  </a:cubicBezTo>
                  <a:cubicBezTo>
                    <a:pt x="701" y="1505"/>
                    <a:pt x="854" y="1549"/>
                    <a:pt x="1002" y="1549"/>
                  </a:cubicBezTo>
                  <a:cubicBezTo>
                    <a:pt x="1453" y="1549"/>
                    <a:pt x="1861" y="1146"/>
                    <a:pt x="1763" y="635"/>
                  </a:cubicBezTo>
                  <a:cubicBezTo>
                    <a:pt x="1700" y="267"/>
                    <a:pt x="1377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6" name="Google Shape;2936;p15"/>
            <p:cNvSpPr/>
            <p:nvPr/>
          </p:nvSpPr>
          <p:spPr>
            <a:xfrm>
              <a:off x="5983175" y="3468350"/>
              <a:ext cx="94000" cy="33750"/>
            </a:xfrm>
            <a:custGeom>
              <a:rect b="b" l="l" r="r" t="t"/>
              <a:pathLst>
                <a:path extrusionOk="0" h="1350" w="3760">
                  <a:moveTo>
                    <a:pt x="3144" y="1"/>
                  </a:moveTo>
                  <a:cubicBezTo>
                    <a:pt x="3128" y="1"/>
                    <a:pt x="3112" y="2"/>
                    <a:pt x="3096" y="3"/>
                  </a:cubicBezTo>
                  <a:lnTo>
                    <a:pt x="501" y="467"/>
                  </a:lnTo>
                  <a:cubicBezTo>
                    <a:pt x="0" y="619"/>
                    <a:pt x="125" y="1350"/>
                    <a:pt x="631" y="1350"/>
                  </a:cubicBezTo>
                  <a:cubicBezTo>
                    <a:pt x="643" y="1350"/>
                    <a:pt x="655" y="1349"/>
                    <a:pt x="667" y="1348"/>
                  </a:cubicBezTo>
                  <a:lnTo>
                    <a:pt x="3263" y="872"/>
                  </a:lnTo>
                  <a:cubicBezTo>
                    <a:pt x="3759" y="722"/>
                    <a:pt x="3640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7" name="Google Shape;2937;p15"/>
            <p:cNvSpPr/>
            <p:nvPr/>
          </p:nvSpPr>
          <p:spPr>
            <a:xfrm>
              <a:off x="5939725" y="3537175"/>
              <a:ext cx="46600" cy="38650"/>
            </a:xfrm>
            <a:custGeom>
              <a:rect b="b" l="l" r="r" t="t"/>
              <a:pathLst>
                <a:path extrusionOk="0" h="1546" w="1864">
                  <a:moveTo>
                    <a:pt x="1013" y="1"/>
                  </a:moveTo>
                  <a:cubicBezTo>
                    <a:pt x="970" y="1"/>
                    <a:pt x="926" y="5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1" y="1546"/>
                    <a:pt x="1008" y="1546"/>
                  </a:cubicBezTo>
                  <a:cubicBezTo>
                    <a:pt x="1454" y="1546"/>
                    <a:pt x="1864" y="1145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8" name="Google Shape;2938;p15"/>
            <p:cNvSpPr/>
            <p:nvPr/>
          </p:nvSpPr>
          <p:spPr>
            <a:xfrm>
              <a:off x="5993675" y="3525800"/>
              <a:ext cx="94200" cy="33775"/>
            </a:xfrm>
            <a:custGeom>
              <a:rect b="b" l="l" r="r" t="t"/>
              <a:pathLst>
                <a:path extrusionOk="0" h="1351" w="3768">
                  <a:moveTo>
                    <a:pt x="3152" y="1"/>
                  </a:moveTo>
                  <a:cubicBezTo>
                    <a:pt x="3136" y="1"/>
                    <a:pt x="3121" y="2"/>
                    <a:pt x="3105" y="3"/>
                  </a:cubicBezTo>
                  <a:lnTo>
                    <a:pt x="509" y="479"/>
                  </a:lnTo>
                  <a:cubicBezTo>
                    <a:pt x="1" y="618"/>
                    <a:pt x="109" y="1350"/>
                    <a:pt x="616" y="1350"/>
                  </a:cubicBezTo>
                  <a:cubicBezTo>
                    <a:pt x="632" y="1350"/>
                    <a:pt x="648" y="1350"/>
                    <a:pt x="664" y="1348"/>
                  </a:cubicBezTo>
                  <a:lnTo>
                    <a:pt x="3260" y="872"/>
                  </a:lnTo>
                  <a:cubicBezTo>
                    <a:pt x="3768" y="733"/>
                    <a:pt x="3648" y="1"/>
                    <a:pt x="315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9" name="Google Shape;2939;p15"/>
            <p:cNvSpPr/>
            <p:nvPr/>
          </p:nvSpPr>
          <p:spPr>
            <a:xfrm>
              <a:off x="5895375" y="3776850"/>
              <a:ext cx="193200" cy="173725"/>
            </a:xfrm>
            <a:custGeom>
              <a:rect b="b" l="l" r="r" t="t"/>
              <a:pathLst>
                <a:path extrusionOk="0" h="6949" w="7728">
                  <a:moveTo>
                    <a:pt x="3940" y="0"/>
                  </a:moveTo>
                  <a:cubicBezTo>
                    <a:pt x="2906" y="0"/>
                    <a:pt x="1888" y="466"/>
                    <a:pt x="1215" y="1331"/>
                  </a:cubicBezTo>
                  <a:lnTo>
                    <a:pt x="6953" y="4963"/>
                  </a:lnTo>
                  <a:cubicBezTo>
                    <a:pt x="7727" y="3391"/>
                    <a:pt x="7239" y="1474"/>
                    <a:pt x="5775" y="534"/>
                  </a:cubicBezTo>
                  <a:cubicBezTo>
                    <a:pt x="5207" y="173"/>
                    <a:pt x="4570" y="0"/>
                    <a:pt x="3940" y="0"/>
                  </a:cubicBezTo>
                  <a:close/>
                  <a:moveTo>
                    <a:pt x="810" y="1974"/>
                  </a:moveTo>
                  <a:lnTo>
                    <a:pt x="810" y="1974"/>
                  </a:lnTo>
                  <a:cubicBezTo>
                    <a:pt x="0" y="3546"/>
                    <a:pt x="524" y="5475"/>
                    <a:pt x="2012" y="6415"/>
                  </a:cubicBezTo>
                  <a:cubicBezTo>
                    <a:pt x="2579" y="6775"/>
                    <a:pt x="3213" y="6948"/>
                    <a:pt x="3839" y="6948"/>
                  </a:cubicBezTo>
                  <a:cubicBezTo>
                    <a:pt x="4870" y="6948"/>
                    <a:pt x="5882" y="6480"/>
                    <a:pt x="6549" y="5606"/>
                  </a:cubicBezTo>
                  <a:lnTo>
                    <a:pt x="810" y="1974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0" name="Google Shape;2940;p15"/>
            <p:cNvSpPr/>
            <p:nvPr/>
          </p:nvSpPr>
          <p:spPr>
            <a:xfrm>
              <a:off x="6258800" y="3403225"/>
              <a:ext cx="152125" cy="140800"/>
            </a:xfrm>
            <a:custGeom>
              <a:rect b="b" l="l" r="r" t="t"/>
              <a:pathLst>
                <a:path extrusionOk="0" h="5632" w="6085">
                  <a:moveTo>
                    <a:pt x="3608" y="1"/>
                  </a:moveTo>
                  <a:lnTo>
                    <a:pt x="1215" y="1632"/>
                  </a:lnTo>
                  <a:cubicBezTo>
                    <a:pt x="251" y="2275"/>
                    <a:pt x="1" y="3584"/>
                    <a:pt x="667" y="4549"/>
                  </a:cubicBezTo>
                  <a:lnTo>
                    <a:pt x="775" y="4715"/>
                  </a:lnTo>
                  <a:cubicBezTo>
                    <a:pt x="1184" y="5311"/>
                    <a:pt x="1849" y="5632"/>
                    <a:pt x="2526" y="5632"/>
                  </a:cubicBezTo>
                  <a:cubicBezTo>
                    <a:pt x="2932" y="5632"/>
                    <a:pt x="3342" y="5516"/>
                    <a:pt x="3704" y="5275"/>
                  </a:cubicBezTo>
                  <a:lnTo>
                    <a:pt x="6085" y="3644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1" name="Google Shape;2941;p15"/>
            <p:cNvSpPr/>
            <p:nvPr/>
          </p:nvSpPr>
          <p:spPr>
            <a:xfrm>
              <a:off x="6361800" y="3344700"/>
              <a:ext cx="151825" cy="141000"/>
            </a:xfrm>
            <a:custGeom>
              <a:rect b="b" l="l" r="r" t="t"/>
              <a:pathLst>
                <a:path extrusionOk="0" h="5640" w="6073">
                  <a:moveTo>
                    <a:pt x="3568" y="0"/>
                  </a:moveTo>
                  <a:cubicBezTo>
                    <a:pt x="3162" y="0"/>
                    <a:pt x="2752" y="118"/>
                    <a:pt x="2393" y="365"/>
                  </a:cubicBezTo>
                  <a:lnTo>
                    <a:pt x="0" y="1996"/>
                  </a:lnTo>
                  <a:lnTo>
                    <a:pt x="2477" y="5640"/>
                  </a:lnTo>
                  <a:lnTo>
                    <a:pt x="4870" y="4008"/>
                  </a:lnTo>
                  <a:cubicBezTo>
                    <a:pt x="5822" y="3354"/>
                    <a:pt x="6072" y="2044"/>
                    <a:pt x="5430" y="1091"/>
                  </a:cubicBezTo>
                  <a:lnTo>
                    <a:pt x="5310" y="925"/>
                  </a:lnTo>
                  <a:cubicBezTo>
                    <a:pt x="4902" y="324"/>
                    <a:pt x="4240" y="0"/>
                    <a:pt x="356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2" name="Google Shape;2942;p15"/>
            <p:cNvSpPr/>
            <p:nvPr/>
          </p:nvSpPr>
          <p:spPr>
            <a:xfrm>
              <a:off x="6214450" y="3694200"/>
              <a:ext cx="268225" cy="266925"/>
            </a:xfrm>
            <a:custGeom>
              <a:rect b="b" l="l" r="r" t="t"/>
              <a:pathLst>
                <a:path extrusionOk="0" h="10677" w="10729">
                  <a:moveTo>
                    <a:pt x="4999" y="0"/>
                  </a:moveTo>
                  <a:cubicBezTo>
                    <a:pt x="4821" y="0"/>
                    <a:pt x="4665" y="135"/>
                    <a:pt x="4644" y="327"/>
                  </a:cubicBezTo>
                  <a:lnTo>
                    <a:pt x="4180" y="3804"/>
                  </a:lnTo>
                  <a:lnTo>
                    <a:pt x="715" y="3340"/>
                  </a:lnTo>
                  <a:cubicBezTo>
                    <a:pt x="699" y="3338"/>
                    <a:pt x="684" y="3337"/>
                    <a:pt x="669" y="3337"/>
                  </a:cubicBezTo>
                  <a:cubicBezTo>
                    <a:pt x="475" y="3337"/>
                    <a:pt x="320" y="3473"/>
                    <a:pt x="286" y="3661"/>
                  </a:cubicBezTo>
                  <a:lnTo>
                    <a:pt x="36" y="5638"/>
                  </a:lnTo>
                  <a:cubicBezTo>
                    <a:pt x="1" y="5840"/>
                    <a:pt x="144" y="6030"/>
                    <a:pt x="358" y="6054"/>
                  </a:cubicBezTo>
                  <a:lnTo>
                    <a:pt x="346" y="6054"/>
                  </a:lnTo>
                  <a:lnTo>
                    <a:pt x="3823" y="6519"/>
                  </a:lnTo>
                  <a:lnTo>
                    <a:pt x="3370" y="9995"/>
                  </a:lnTo>
                  <a:cubicBezTo>
                    <a:pt x="3334" y="10198"/>
                    <a:pt x="3477" y="10388"/>
                    <a:pt x="3692" y="10412"/>
                  </a:cubicBezTo>
                  <a:lnTo>
                    <a:pt x="5656" y="10674"/>
                  </a:lnTo>
                  <a:cubicBezTo>
                    <a:pt x="5671" y="10676"/>
                    <a:pt x="5686" y="10676"/>
                    <a:pt x="5700" y="10676"/>
                  </a:cubicBezTo>
                  <a:cubicBezTo>
                    <a:pt x="5886" y="10676"/>
                    <a:pt x="6051" y="10540"/>
                    <a:pt x="6073" y="10352"/>
                  </a:cubicBezTo>
                  <a:lnTo>
                    <a:pt x="6537" y="6876"/>
                  </a:lnTo>
                  <a:lnTo>
                    <a:pt x="10014" y="7328"/>
                  </a:lnTo>
                  <a:cubicBezTo>
                    <a:pt x="10035" y="7332"/>
                    <a:pt x="10055" y="7334"/>
                    <a:pt x="10076" y="7334"/>
                  </a:cubicBezTo>
                  <a:cubicBezTo>
                    <a:pt x="10254" y="7334"/>
                    <a:pt x="10409" y="7199"/>
                    <a:pt x="10431" y="7007"/>
                  </a:cubicBezTo>
                  <a:lnTo>
                    <a:pt x="10693" y="5042"/>
                  </a:lnTo>
                  <a:cubicBezTo>
                    <a:pt x="10728" y="4840"/>
                    <a:pt x="10573" y="4649"/>
                    <a:pt x="10371" y="4625"/>
                  </a:cubicBezTo>
                  <a:lnTo>
                    <a:pt x="6894" y="4161"/>
                  </a:lnTo>
                  <a:lnTo>
                    <a:pt x="7359" y="685"/>
                  </a:lnTo>
                  <a:cubicBezTo>
                    <a:pt x="7383" y="482"/>
                    <a:pt x="7240" y="292"/>
                    <a:pt x="7037" y="268"/>
                  </a:cubicBezTo>
                  <a:lnTo>
                    <a:pt x="5061" y="6"/>
                  </a:lnTo>
                  <a:cubicBezTo>
                    <a:pt x="5040" y="2"/>
                    <a:pt x="5019" y="0"/>
                    <a:pt x="499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3" name="Google Shape;2943;p15"/>
            <p:cNvSpPr/>
            <p:nvPr/>
          </p:nvSpPr>
          <p:spPr>
            <a:xfrm>
              <a:off x="5871550" y="4098125"/>
              <a:ext cx="271200" cy="338025"/>
            </a:xfrm>
            <a:custGeom>
              <a:rect b="b" l="l" r="r" t="t"/>
              <a:pathLst>
                <a:path extrusionOk="0" h="13521" w="10848">
                  <a:moveTo>
                    <a:pt x="4147" y="435"/>
                  </a:moveTo>
                  <a:cubicBezTo>
                    <a:pt x="4435" y="435"/>
                    <a:pt x="4718" y="608"/>
                    <a:pt x="4775" y="994"/>
                  </a:cubicBezTo>
                  <a:cubicBezTo>
                    <a:pt x="4799" y="1184"/>
                    <a:pt x="4751" y="1387"/>
                    <a:pt x="4620" y="1542"/>
                  </a:cubicBezTo>
                  <a:lnTo>
                    <a:pt x="3835" y="1684"/>
                  </a:lnTo>
                  <a:cubicBezTo>
                    <a:pt x="3656" y="1589"/>
                    <a:pt x="3537" y="1434"/>
                    <a:pt x="3501" y="1244"/>
                  </a:cubicBezTo>
                  <a:lnTo>
                    <a:pt x="3501" y="1232"/>
                  </a:lnTo>
                  <a:cubicBezTo>
                    <a:pt x="3386" y="732"/>
                    <a:pt x="3770" y="435"/>
                    <a:pt x="4147" y="435"/>
                  </a:cubicBezTo>
                  <a:close/>
                  <a:moveTo>
                    <a:pt x="7856" y="2746"/>
                  </a:moveTo>
                  <a:cubicBezTo>
                    <a:pt x="8113" y="2746"/>
                    <a:pt x="8341" y="2934"/>
                    <a:pt x="8383" y="3196"/>
                  </a:cubicBezTo>
                  <a:lnTo>
                    <a:pt x="9776" y="10757"/>
                  </a:lnTo>
                  <a:cubicBezTo>
                    <a:pt x="9823" y="11066"/>
                    <a:pt x="9633" y="11340"/>
                    <a:pt x="9323" y="11400"/>
                  </a:cubicBezTo>
                  <a:lnTo>
                    <a:pt x="3061" y="12543"/>
                  </a:lnTo>
                  <a:cubicBezTo>
                    <a:pt x="3030" y="12548"/>
                    <a:pt x="2999" y="12550"/>
                    <a:pt x="2969" y="12550"/>
                  </a:cubicBezTo>
                  <a:cubicBezTo>
                    <a:pt x="2707" y="12550"/>
                    <a:pt x="2472" y="12369"/>
                    <a:pt x="2430" y="12102"/>
                  </a:cubicBezTo>
                  <a:lnTo>
                    <a:pt x="1048" y="4530"/>
                  </a:lnTo>
                  <a:cubicBezTo>
                    <a:pt x="989" y="4232"/>
                    <a:pt x="1191" y="3947"/>
                    <a:pt x="1489" y="3899"/>
                  </a:cubicBezTo>
                  <a:lnTo>
                    <a:pt x="2239" y="3768"/>
                  </a:lnTo>
                  <a:cubicBezTo>
                    <a:pt x="2271" y="3968"/>
                    <a:pt x="2451" y="4121"/>
                    <a:pt x="2657" y="4121"/>
                  </a:cubicBezTo>
                  <a:cubicBezTo>
                    <a:pt x="2684" y="4121"/>
                    <a:pt x="2712" y="4119"/>
                    <a:pt x="2739" y="4113"/>
                  </a:cubicBezTo>
                  <a:lnTo>
                    <a:pt x="6656" y="3399"/>
                  </a:lnTo>
                  <a:cubicBezTo>
                    <a:pt x="6894" y="3351"/>
                    <a:pt x="7049" y="3125"/>
                    <a:pt x="7002" y="2887"/>
                  </a:cubicBezTo>
                  <a:lnTo>
                    <a:pt x="7752" y="2756"/>
                  </a:lnTo>
                  <a:cubicBezTo>
                    <a:pt x="7787" y="2749"/>
                    <a:pt x="7822" y="2746"/>
                    <a:pt x="7856" y="2746"/>
                  </a:cubicBezTo>
                  <a:close/>
                  <a:moveTo>
                    <a:pt x="4125" y="0"/>
                  </a:moveTo>
                  <a:cubicBezTo>
                    <a:pt x="4061" y="0"/>
                    <a:pt x="3996" y="6"/>
                    <a:pt x="3930" y="18"/>
                  </a:cubicBezTo>
                  <a:cubicBezTo>
                    <a:pt x="3334" y="125"/>
                    <a:pt x="2942" y="708"/>
                    <a:pt x="3061" y="1303"/>
                  </a:cubicBezTo>
                  <a:cubicBezTo>
                    <a:pt x="3096" y="1482"/>
                    <a:pt x="3168" y="1637"/>
                    <a:pt x="3275" y="1780"/>
                  </a:cubicBezTo>
                  <a:lnTo>
                    <a:pt x="2501" y="1923"/>
                  </a:lnTo>
                  <a:cubicBezTo>
                    <a:pt x="2191" y="1982"/>
                    <a:pt x="1977" y="2292"/>
                    <a:pt x="2037" y="2601"/>
                  </a:cubicBezTo>
                  <a:lnTo>
                    <a:pt x="2084" y="2887"/>
                  </a:lnTo>
                  <a:lnTo>
                    <a:pt x="798" y="3125"/>
                  </a:lnTo>
                  <a:cubicBezTo>
                    <a:pt x="310" y="3208"/>
                    <a:pt x="1" y="3673"/>
                    <a:pt x="84" y="4161"/>
                  </a:cubicBezTo>
                  <a:lnTo>
                    <a:pt x="1656" y="12793"/>
                  </a:lnTo>
                  <a:cubicBezTo>
                    <a:pt x="1730" y="13218"/>
                    <a:pt x="2118" y="13520"/>
                    <a:pt x="2540" y="13520"/>
                  </a:cubicBezTo>
                  <a:cubicBezTo>
                    <a:pt x="2590" y="13520"/>
                    <a:pt x="2641" y="13516"/>
                    <a:pt x="2692" y="13507"/>
                  </a:cubicBezTo>
                  <a:lnTo>
                    <a:pt x="10038" y="12162"/>
                  </a:lnTo>
                  <a:cubicBezTo>
                    <a:pt x="10526" y="12079"/>
                    <a:pt x="10847" y="11602"/>
                    <a:pt x="10752" y="11126"/>
                  </a:cubicBezTo>
                  <a:lnTo>
                    <a:pt x="9180" y="2494"/>
                  </a:lnTo>
                  <a:cubicBezTo>
                    <a:pt x="9096" y="2064"/>
                    <a:pt x="8726" y="1763"/>
                    <a:pt x="8305" y="1763"/>
                  </a:cubicBezTo>
                  <a:cubicBezTo>
                    <a:pt x="8248" y="1763"/>
                    <a:pt x="8191" y="1768"/>
                    <a:pt x="8133" y="1780"/>
                  </a:cubicBezTo>
                  <a:lnTo>
                    <a:pt x="6847" y="2018"/>
                  </a:lnTo>
                  <a:lnTo>
                    <a:pt x="6799" y="1732"/>
                  </a:lnTo>
                  <a:cubicBezTo>
                    <a:pt x="6745" y="1451"/>
                    <a:pt x="6496" y="1249"/>
                    <a:pt x="6210" y="1249"/>
                  </a:cubicBezTo>
                  <a:cubicBezTo>
                    <a:pt x="6181" y="1249"/>
                    <a:pt x="6151" y="1251"/>
                    <a:pt x="6121" y="1256"/>
                  </a:cubicBezTo>
                  <a:lnTo>
                    <a:pt x="5168" y="1434"/>
                  </a:lnTo>
                  <a:cubicBezTo>
                    <a:pt x="5228" y="1268"/>
                    <a:pt x="5239" y="1089"/>
                    <a:pt x="5204" y="910"/>
                  </a:cubicBezTo>
                  <a:cubicBezTo>
                    <a:pt x="5119" y="380"/>
                    <a:pt x="4655" y="0"/>
                    <a:pt x="4125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4" name="Google Shape;2944;p15"/>
            <p:cNvSpPr/>
            <p:nvPr/>
          </p:nvSpPr>
          <p:spPr>
            <a:xfrm>
              <a:off x="5919475" y="4220000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9" y="1"/>
                    <a:pt x="914" y="5"/>
                    <a:pt x="870" y="12"/>
                  </a:cubicBezTo>
                  <a:cubicBezTo>
                    <a:pt x="191" y="131"/>
                    <a:pt x="1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5" name="Google Shape;2945;p15"/>
            <p:cNvSpPr/>
            <p:nvPr/>
          </p:nvSpPr>
          <p:spPr>
            <a:xfrm>
              <a:off x="5972425" y="4208650"/>
              <a:ext cx="96400" cy="33625"/>
            </a:xfrm>
            <a:custGeom>
              <a:rect b="b" l="l" r="r" t="t"/>
              <a:pathLst>
                <a:path extrusionOk="0" h="1345" w="3856">
                  <a:moveTo>
                    <a:pt x="3259" y="1"/>
                  </a:moveTo>
                  <a:cubicBezTo>
                    <a:pt x="3223" y="1"/>
                    <a:pt x="3185" y="5"/>
                    <a:pt x="3145" y="14"/>
                  </a:cubicBezTo>
                  <a:lnTo>
                    <a:pt x="3133" y="14"/>
                  </a:lnTo>
                  <a:lnTo>
                    <a:pt x="550" y="478"/>
                  </a:lnTo>
                  <a:cubicBezTo>
                    <a:pt x="0" y="579"/>
                    <a:pt x="116" y="1345"/>
                    <a:pt x="608" y="1345"/>
                  </a:cubicBezTo>
                  <a:cubicBezTo>
                    <a:pt x="639" y="1345"/>
                    <a:pt x="671" y="1342"/>
                    <a:pt x="704" y="1335"/>
                  </a:cubicBezTo>
                  <a:lnTo>
                    <a:pt x="3300" y="871"/>
                  </a:lnTo>
                  <a:cubicBezTo>
                    <a:pt x="3855" y="793"/>
                    <a:pt x="3758" y="1"/>
                    <a:pt x="325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6" name="Google Shape;2946;p15"/>
            <p:cNvSpPr/>
            <p:nvPr/>
          </p:nvSpPr>
          <p:spPr>
            <a:xfrm>
              <a:off x="5929300" y="4273875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9" y="1"/>
                    <a:pt x="914" y="5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6"/>
                    <a:pt x="1002" y="1546"/>
                  </a:cubicBezTo>
                  <a:cubicBezTo>
                    <a:pt x="1453" y="1546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7" name="Google Shape;2947;p15"/>
            <p:cNvSpPr/>
            <p:nvPr/>
          </p:nvSpPr>
          <p:spPr>
            <a:xfrm>
              <a:off x="5983175" y="4262500"/>
              <a:ext cx="94000" cy="33750"/>
            </a:xfrm>
            <a:custGeom>
              <a:rect b="b" l="l" r="r" t="t"/>
              <a:pathLst>
                <a:path extrusionOk="0" h="1350" w="3760">
                  <a:moveTo>
                    <a:pt x="3144" y="1"/>
                  </a:moveTo>
                  <a:cubicBezTo>
                    <a:pt x="3128" y="1"/>
                    <a:pt x="3112" y="1"/>
                    <a:pt x="3096" y="3"/>
                  </a:cubicBezTo>
                  <a:lnTo>
                    <a:pt x="501" y="467"/>
                  </a:lnTo>
                  <a:cubicBezTo>
                    <a:pt x="0" y="618"/>
                    <a:pt x="125" y="1349"/>
                    <a:pt x="631" y="1349"/>
                  </a:cubicBezTo>
                  <a:cubicBezTo>
                    <a:pt x="643" y="1349"/>
                    <a:pt x="655" y="1349"/>
                    <a:pt x="667" y="1348"/>
                  </a:cubicBezTo>
                  <a:lnTo>
                    <a:pt x="3263" y="872"/>
                  </a:lnTo>
                  <a:cubicBezTo>
                    <a:pt x="3759" y="722"/>
                    <a:pt x="3640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8" name="Google Shape;2948;p15"/>
            <p:cNvSpPr/>
            <p:nvPr/>
          </p:nvSpPr>
          <p:spPr>
            <a:xfrm>
              <a:off x="5939725" y="4331350"/>
              <a:ext cx="46600" cy="38925"/>
            </a:xfrm>
            <a:custGeom>
              <a:rect b="b" l="l" r="r" t="t"/>
              <a:pathLst>
                <a:path extrusionOk="0" h="1557" w="1864">
                  <a:moveTo>
                    <a:pt x="1009" y="0"/>
                  </a:moveTo>
                  <a:cubicBezTo>
                    <a:pt x="967" y="0"/>
                    <a:pt x="924" y="4"/>
                    <a:pt x="881" y="11"/>
                  </a:cubicBezTo>
                  <a:cubicBezTo>
                    <a:pt x="203" y="130"/>
                    <a:pt x="0" y="1011"/>
                    <a:pt x="572" y="1416"/>
                  </a:cubicBezTo>
                  <a:cubicBezTo>
                    <a:pt x="710" y="1513"/>
                    <a:pt x="860" y="1556"/>
                    <a:pt x="1007" y="1556"/>
                  </a:cubicBezTo>
                  <a:cubicBezTo>
                    <a:pt x="1454" y="1556"/>
                    <a:pt x="1864" y="1153"/>
                    <a:pt x="1774" y="642"/>
                  </a:cubicBezTo>
                  <a:cubicBezTo>
                    <a:pt x="1700" y="268"/>
                    <a:pt x="1376" y="0"/>
                    <a:pt x="100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9" name="Google Shape;2949;p15"/>
            <p:cNvSpPr/>
            <p:nvPr/>
          </p:nvSpPr>
          <p:spPr>
            <a:xfrm>
              <a:off x="5993275" y="4319925"/>
              <a:ext cx="94825" cy="33850"/>
            </a:xfrm>
            <a:custGeom>
              <a:rect b="b" l="l" r="r" t="t"/>
              <a:pathLst>
                <a:path extrusionOk="0" h="1354" w="3793">
                  <a:moveTo>
                    <a:pt x="3178" y="1"/>
                  </a:moveTo>
                  <a:cubicBezTo>
                    <a:pt x="3160" y="1"/>
                    <a:pt x="3140" y="2"/>
                    <a:pt x="3121" y="4"/>
                  </a:cubicBezTo>
                  <a:lnTo>
                    <a:pt x="525" y="480"/>
                  </a:lnTo>
                  <a:cubicBezTo>
                    <a:pt x="1" y="605"/>
                    <a:pt x="121" y="1354"/>
                    <a:pt x="613" y="1354"/>
                  </a:cubicBezTo>
                  <a:cubicBezTo>
                    <a:pt x="635" y="1354"/>
                    <a:pt x="657" y="1352"/>
                    <a:pt x="680" y="1349"/>
                  </a:cubicBezTo>
                  <a:lnTo>
                    <a:pt x="3276" y="885"/>
                  </a:lnTo>
                  <a:cubicBezTo>
                    <a:pt x="3792" y="747"/>
                    <a:pt x="3678" y="1"/>
                    <a:pt x="317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0" name="Google Shape;2950;p15"/>
            <p:cNvSpPr/>
            <p:nvPr/>
          </p:nvSpPr>
          <p:spPr>
            <a:xfrm>
              <a:off x="5895375" y="4570625"/>
              <a:ext cx="194100" cy="174100"/>
            </a:xfrm>
            <a:custGeom>
              <a:rect b="b" l="l" r="r" t="t"/>
              <a:pathLst>
                <a:path extrusionOk="0" h="6964" w="7764">
                  <a:moveTo>
                    <a:pt x="3934" y="1"/>
                  </a:moveTo>
                  <a:cubicBezTo>
                    <a:pt x="2900" y="1"/>
                    <a:pt x="1883" y="470"/>
                    <a:pt x="1215" y="1346"/>
                  </a:cubicBezTo>
                  <a:lnTo>
                    <a:pt x="6953" y="4978"/>
                  </a:lnTo>
                  <a:cubicBezTo>
                    <a:pt x="7763" y="3406"/>
                    <a:pt x="7251" y="1465"/>
                    <a:pt x="5751" y="525"/>
                  </a:cubicBezTo>
                  <a:cubicBezTo>
                    <a:pt x="5187" y="171"/>
                    <a:pt x="4557" y="1"/>
                    <a:pt x="3934" y="1"/>
                  </a:cubicBezTo>
                  <a:close/>
                  <a:moveTo>
                    <a:pt x="810" y="1989"/>
                  </a:moveTo>
                  <a:lnTo>
                    <a:pt x="810" y="1989"/>
                  </a:lnTo>
                  <a:cubicBezTo>
                    <a:pt x="0" y="3561"/>
                    <a:pt x="524" y="5490"/>
                    <a:pt x="2012" y="6430"/>
                  </a:cubicBezTo>
                  <a:cubicBezTo>
                    <a:pt x="2579" y="6790"/>
                    <a:pt x="3213" y="6963"/>
                    <a:pt x="3839" y="6963"/>
                  </a:cubicBezTo>
                  <a:cubicBezTo>
                    <a:pt x="4870" y="6963"/>
                    <a:pt x="5882" y="6495"/>
                    <a:pt x="6549" y="5621"/>
                  </a:cubicBezTo>
                  <a:lnTo>
                    <a:pt x="810" y="1989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1" name="Google Shape;2951;p15"/>
            <p:cNvSpPr/>
            <p:nvPr/>
          </p:nvSpPr>
          <p:spPr>
            <a:xfrm>
              <a:off x="6259100" y="4197375"/>
              <a:ext cx="151825" cy="141000"/>
            </a:xfrm>
            <a:custGeom>
              <a:rect b="b" l="l" r="r" t="t"/>
              <a:pathLst>
                <a:path extrusionOk="0" h="5640" w="6073">
                  <a:moveTo>
                    <a:pt x="3596" y="0"/>
                  </a:moveTo>
                  <a:lnTo>
                    <a:pt x="1203" y="1632"/>
                  </a:lnTo>
                  <a:cubicBezTo>
                    <a:pt x="251" y="2286"/>
                    <a:pt x="1" y="3596"/>
                    <a:pt x="655" y="4560"/>
                  </a:cubicBezTo>
                  <a:lnTo>
                    <a:pt x="763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2"/>
                    <a:pt x="3692" y="5275"/>
                  </a:cubicBezTo>
                  <a:lnTo>
                    <a:pt x="6073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2" name="Google Shape;2952;p15"/>
            <p:cNvSpPr/>
            <p:nvPr/>
          </p:nvSpPr>
          <p:spPr>
            <a:xfrm>
              <a:off x="6361800" y="4138825"/>
              <a:ext cx="151825" cy="141025"/>
            </a:xfrm>
            <a:custGeom>
              <a:rect b="b" l="l" r="r" t="t"/>
              <a:pathLst>
                <a:path extrusionOk="0" h="5641" w="6073">
                  <a:moveTo>
                    <a:pt x="3568" y="1"/>
                  </a:moveTo>
                  <a:cubicBezTo>
                    <a:pt x="3162" y="1"/>
                    <a:pt x="2752" y="119"/>
                    <a:pt x="2393" y="366"/>
                  </a:cubicBezTo>
                  <a:lnTo>
                    <a:pt x="0" y="1997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22" y="3354"/>
                    <a:pt x="6072" y="2045"/>
                    <a:pt x="5430" y="1092"/>
                  </a:cubicBezTo>
                  <a:lnTo>
                    <a:pt x="5310" y="926"/>
                  </a:lnTo>
                  <a:cubicBezTo>
                    <a:pt x="4902" y="325"/>
                    <a:pt x="4240" y="1"/>
                    <a:pt x="356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3" name="Google Shape;2953;p15"/>
            <p:cNvSpPr/>
            <p:nvPr/>
          </p:nvSpPr>
          <p:spPr>
            <a:xfrm>
              <a:off x="6214450" y="4488350"/>
              <a:ext cx="268225" cy="266925"/>
            </a:xfrm>
            <a:custGeom>
              <a:rect b="b" l="l" r="r" t="t"/>
              <a:pathLst>
                <a:path extrusionOk="0" h="10677" w="10729">
                  <a:moveTo>
                    <a:pt x="4999" y="0"/>
                  </a:moveTo>
                  <a:cubicBezTo>
                    <a:pt x="4821" y="0"/>
                    <a:pt x="4665" y="135"/>
                    <a:pt x="4644" y="327"/>
                  </a:cubicBezTo>
                  <a:lnTo>
                    <a:pt x="4180" y="3804"/>
                  </a:lnTo>
                  <a:lnTo>
                    <a:pt x="703" y="3339"/>
                  </a:lnTo>
                  <a:cubicBezTo>
                    <a:pt x="688" y="3338"/>
                    <a:pt x="674" y="3337"/>
                    <a:pt x="659" y="3337"/>
                  </a:cubicBezTo>
                  <a:cubicBezTo>
                    <a:pt x="474" y="3337"/>
                    <a:pt x="309" y="3473"/>
                    <a:pt x="286" y="3661"/>
                  </a:cubicBezTo>
                  <a:lnTo>
                    <a:pt x="25" y="5637"/>
                  </a:lnTo>
                  <a:cubicBezTo>
                    <a:pt x="1" y="5840"/>
                    <a:pt x="144" y="6030"/>
                    <a:pt x="346" y="6054"/>
                  </a:cubicBezTo>
                  <a:lnTo>
                    <a:pt x="3823" y="6518"/>
                  </a:lnTo>
                  <a:lnTo>
                    <a:pt x="3370" y="9995"/>
                  </a:lnTo>
                  <a:cubicBezTo>
                    <a:pt x="3334" y="10197"/>
                    <a:pt x="3477" y="10388"/>
                    <a:pt x="3692" y="10412"/>
                  </a:cubicBezTo>
                  <a:lnTo>
                    <a:pt x="5656" y="10674"/>
                  </a:lnTo>
                  <a:cubicBezTo>
                    <a:pt x="5671" y="10675"/>
                    <a:pt x="5686" y="10676"/>
                    <a:pt x="5700" y="10676"/>
                  </a:cubicBezTo>
                  <a:cubicBezTo>
                    <a:pt x="5886" y="10676"/>
                    <a:pt x="6051" y="10540"/>
                    <a:pt x="6073" y="10352"/>
                  </a:cubicBezTo>
                  <a:lnTo>
                    <a:pt x="6537" y="6876"/>
                  </a:lnTo>
                  <a:lnTo>
                    <a:pt x="10014" y="7328"/>
                  </a:lnTo>
                  <a:cubicBezTo>
                    <a:pt x="10034" y="7331"/>
                    <a:pt x="10053" y="7333"/>
                    <a:pt x="10072" y="7333"/>
                  </a:cubicBezTo>
                  <a:cubicBezTo>
                    <a:pt x="10252" y="7333"/>
                    <a:pt x="10409" y="7189"/>
                    <a:pt x="10431" y="7007"/>
                  </a:cubicBezTo>
                  <a:lnTo>
                    <a:pt x="10693" y="5042"/>
                  </a:lnTo>
                  <a:cubicBezTo>
                    <a:pt x="10728" y="4828"/>
                    <a:pt x="10573" y="4649"/>
                    <a:pt x="10371" y="4613"/>
                  </a:cubicBezTo>
                  <a:lnTo>
                    <a:pt x="6894" y="4161"/>
                  </a:lnTo>
                  <a:lnTo>
                    <a:pt x="7359" y="684"/>
                  </a:lnTo>
                  <a:cubicBezTo>
                    <a:pt x="7383" y="470"/>
                    <a:pt x="7240" y="291"/>
                    <a:pt x="7037" y="256"/>
                  </a:cubicBezTo>
                  <a:lnTo>
                    <a:pt x="5061" y="6"/>
                  </a:lnTo>
                  <a:cubicBezTo>
                    <a:pt x="5040" y="2"/>
                    <a:pt x="5019" y="0"/>
                    <a:pt x="499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4" name="Google Shape;2954;p15"/>
            <p:cNvSpPr/>
            <p:nvPr/>
          </p:nvSpPr>
          <p:spPr>
            <a:xfrm>
              <a:off x="5077400" y="921825"/>
              <a:ext cx="270900" cy="337450"/>
            </a:xfrm>
            <a:custGeom>
              <a:rect b="b" l="l" r="r" t="t"/>
              <a:pathLst>
                <a:path extrusionOk="0" h="13498" w="10836">
                  <a:moveTo>
                    <a:pt x="4145" y="412"/>
                  </a:moveTo>
                  <a:cubicBezTo>
                    <a:pt x="4431" y="412"/>
                    <a:pt x="4712" y="584"/>
                    <a:pt x="4763" y="971"/>
                  </a:cubicBezTo>
                  <a:cubicBezTo>
                    <a:pt x="4799" y="1173"/>
                    <a:pt x="4751" y="1364"/>
                    <a:pt x="4620" y="1518"/>
                  </a:cubicBezTo>
                  <a:lnTo>
                    <a:pt x="3823" y="1661"/>
                  </a:lnTo>
                  <a:cubicBezTo>
                    <a:pt x="3656" y="1566"/>
                    <a:pt x="3537" y="1399"/>
                    <a:pt x="3501" y="1209"/>
                  </a:cubicBezTo>
                  <a:cubicBezTo>
                    <a:pt x="3386" y="709"/>
                    <a:pt x="3770" y="412"/>
                    <a:pt x="4145" y="412"/>
                  </a:cubicBezTo>
                  <a:close/>
                  <a:moveTo>
                    <a:pt x="7831" y="2726"/>
                  </a:moveTo>
                  <a:cubicBezTo>
                    <a:pt x="8094" y="2726"/>
                    <a:pt x="8329" y="2907"/>
                    <a:pt x="8383" y="3185"/>
                  </a:cubicBezTo>
                  <a:lnTo>
                    <a:pt x="9776" y="10746"/>
                  </a:lnTo>
                  <a:cubicBezTo>
                    <a:pt x="9823" y="11043"/>
                    <a:pt x="9621" y="11329"/>
                    <a:pt x="9323" y="11377"/>
                  </a:cubicBezTo>
                  <a:lnTo>
                    <a:pt x="3061" y="12520"/>
                  </a:lnTo>
                  <a:cubicBezTo>
                    <a:pt x="3026" y="12527"/>
                    <a:pt x="2991" y="12530"/>
                    <a:pt x="2956" y="12530"/>
                  </a:cubicBezTo>
                  <a:cubicBezTo>
                    <a:pt x="2699" y="12530"/>
                    <a:pt x="2472" y="12342"/>
                    <a:pt x="2430" y="12079"/>
                  </a:cubicBezTo>
                  <a:lnTo>
                    <a:pt x="1049" y="4507"/>
                  </a:lnTo>
                  <a:cubicBezTo>
                    <a:pt x="989" y="4209"/>
                    <a:pt x="1191" y="3935"/>
                    <a:pt x="1489" y="3876"/>
                  </a:cubicBezTo>
                  <a:lnTo>
                    <a:pt x="2239" y="3745"/>
                  </a:lnTo>
                  <a:cubicBezTo>
                    <a:pt x="2271" y="3954"/>
                    <a:pt x="2449" y="4099"/>
                    <a:pt x="2653" y="4099"/>
                  </a:cubicBezTo>
                  <a:cubicBezTo>
                    <a:pt x="2681" y="4099"/>
                    <a:pt x="2710" y="4096"/>
                    <a:pt x="2739" y="4090"/>
                  </a:cubicBezTo>
                  <a:lnTo>
                    <a:pt x="6656" y="3376"/>
                  </a:lnTo>
                  <a:cubicBezTo>
                    <a:pt x="6883" y="3340"/>
                    <a:pt x="7049" y="3102"/>
                    <a:pt x="7002" y="2876"/>
                  </a:cubicBezTo>
                  <a:lnTo>
                    <a:pt x="7740" y="2733"/>
                  </a:lnTo>
                  <a:cubicBezTo>
                    <a:pt x="7770" y="2728"/>
                    <a:pt x="7801" y="2726"/>
                    <a:pt x="7831" y="2726"/>
                  </a:cubicBezTo>
                  <a:close/>
                  <a:moveTo>
                    <a:pt x="4135" y="1"/>
                  </a:moveTo>
                  <a:cubicBezTo>
                    <a:pt x="4071" y="1"/>
                    <a:pt x="4006" y="6"/>
                    <a:pt x="3942" y="18"/>
                  </a:cubicBezTo>
                  <a:cubicBezTo>
                    <a:pt x="3346" y="125"/>
                    <a:pt x="2954" y="697"/>
                    <a:pt x="3061" y="1280"/>
                  </a:cubicBezTo>
                  <a:cubicBezTo>
                    <a:pt x="3096" y="1459"/>
                    <a:pt x="3168" y="1626"/>
                    <a:pt x="3275" y="1756"/>
                  </a:cubicBezTo>
                  <a:lnTo>
                    <a:pt x="2501" y="1899"/>
                  </a:lnTo>
                  <a:cubicBezTo>
                    <a:pt x="2180" y="1959"/>
                    <a:pt x="1977" y="2268"/>
                    <a:pt x="2025" y="2590"/>
                  </a:cubicBezTo>
                  <a:lnTo>
                    <a:pt x="2084" y="2864"/>
                  </a:lnTo>
                  <a:lnTo>
                    <a:pt x="799" y="3102"/>
                  </a:lnTo>
                  <a:cubicBezTo>
                    <a:pt x="322" y="3185"/>
                    <a:pt x="1" y="3650"/>
                    <a:pt x="84" y="4126"/>
                  </a:cubicBezTo>
                  <a:lnTo>
                    <a:pt x="1656" y="12758"/>
                  </a:lnTo>
                  <a:cubicBezTo>
                    <a:pt x="1741" y="13194"/>
                    <a:pt x="2111" y="13497"/>
                    <a:pt x="2538" y="13497"/>
                  </a:cubicBezTo>
                  <a:cubicBezTo>
                    <a:pt x="2588" y="13497"/>
                    <a:pt x="2640" y="13493"/>
                    <a:pt x="2692" y="13484"/>
                  </a:cubicBezTo>
                  <a:lnTo>
                    <a:pt x="10038" y="12139"/>
                  </a:lnTo>
                  <a:cubicBezTo>
                    <a:pt x="10514" y="12043"/>
                    <a:pt x="10836" y="11579"/>
                    <a:pt x="10752" y="11103"/>
                  </a:cubicBezTo>
                  <a:lnTo>
                    <a:pt x="9181" y="2471"/>
                  </a:lnTo>
                  <a:cubicBezTo>
                    <a:pt x="9097" y="2041"/>
                    <a:pt x="8726" y="1740"/>
                    <a:pt x="8305" y="1740"/>
                  </a:cubicBezTo>
                  <a:cubicBezTo>
                    <a:pt x="8248" y="1740"/>
                    <a:pt x="8191" y="1745"/>
                    <a:pt x="8133" y="1756"/>
                  </a:cubicBezTo>
                  <a:lnTo>
                    <a:pt x="6847" y="1995"/>
                  </a:lnTo>
                  <a:lnTo>
                    <a:pt x="6799" y="1721"/>
                  </a:lnTo>
                  <a:cubicBezTo>
                    <a:pt x="6746" y="1435"/>
                    <a:pt x="6497" y="1235"/>
                    <a:pt x="6225" y="1235"/>
                  </a:cubicBezTo>
                  <a:cubicBezTo>
                    <a:pt x="6190" y="1235"/>
                    <a:pt x="6155" y="1238"/>
                    <a:pt x="6121" y="1245"/>
                  </a:cubicBezTo>
                  <a:lnTo>
                    <a:pt x="5168" y="1411"/>
                  </a:lnTo>
                  <a:cubicBezTo>
                    <a:pt x="5228" y="1245"/>
                    <a:pt x="5228" y="1066"/>
                    <a:pt x="5204" y="899"/>
                  </a:cubicBezTo>
                  <a:cubicBezTo>
                    <a:pt x="5109" y="370"/>
                    <a:pt x="4646" y="1"/>
                    <a:pt x="413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5" name="Google Shape;2955;p15"/>
            <p:cNvSpPr/>
            <p:nvPr/>
          </p:nvSpPr>
          <p:spPr>
            <a:xfrm>
              <a:off x="5125325" y="1043050"/>
              <a:ext cx="46550" cy="38675"/>
            </a:xfrm>
            <a:custGeom>
              <a:rect b="b" l="l" r="r" t="t"/>
              <a:pathLst>
                <a:path extrusionOk="0" h="1547" w="1862">
                  <a:moveTo>
                    <a:pt x="1016" y="1"/>
                  </a:moveTo>
                  <a:cubicBezTo>
                    <a:pt x="968" y="1"/>
                    <a:pt x="919" y="5"/>
                    <a:pt x="870" y="15"/>
                  </a:cubicBezTo>
                  <a:cubicBezTo>
                    <a:pt x="191" y="134"/>
                    <a:pt x="1" y="1015"/>
                    <a:pt x="560" y="1408"/>
                  </a:cubicBezTo>
                  <a:cubicBezTo>
                    <a:pt x="700" y="1504"/>
                    <a:pt x="851" y="1547"/>
                    <a:pt x="997" y="1547"/>
                  </a:cubicBezTo>
                  <a:cubicBezTo>
                    <a:pt x="1451" y="1547"/>
                    <a:pt x="1862" y="1138"/>
                    <a:pt x="1763" y="634"/>
                  </a:cubicBezTo>
                  <a:cubicBezTo>
                    <a:pt x="1700" y="266"/>
                    <a:pt x="1377" y="1"/>
                    <a:pt x="1016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6" name="Google Shape;2956;p15"/>
            <p:cNvSpPr/>
            <p:nvPr/>
          </p:nvSpPr>
          <p:spPr>
            <a:xfrm>
              <a:off x="5178175" y="1031775"/>
              <a:ext cx="96200" cy="33875"/>
            </a:xfrm>
            <a:custGeom>
              <a:rect b="b" l="l" r="r" t="t"/>
              <a:pathLst>
                <a:path extrusionOk="0" h="1355" w="3848">
                  <a:moveTo>
                    <a:pt x="3261" y="1"/>
                  </a:moveTo>
                  <a:cubicBezTo>
                    <a:pt x="3226" y="1"/>
                    <a:pt x="3189" y="5"/>
                    <a:pt x="3149" y="14"/>
                  </a:cubicBezTo>
                  <a:lnTo>
                    <a:pt x="3137" y="14"/>
                  </a:lnTo>
                  <a:lnTo>
                    <a:pt x="542" y="490"/>
                  </a:lnTo>
                  <a:cubicBezTo>
                    <a:pt x="0" y="580"/>
                    <a:pt x="111" y="1354"/>
                    <a:pt x="620" y="1354"/>
                  </a:cubicBezTo>
                  <a:cubicBezTo>
                    <a:pt x="648" y="1354"/>
                    <a:pt x="678" y="1352"/>
                    <a:pt x="709" y="1347"/>
                  </a:cubicBezTo>
                  <a:lnTo>
                    <a:pt x="3292" y="871"/>
                  </a:lnTo>
                  <a:cubicBezTo>
                    <a:pt x="3847" y="793"/>
                    <a:pt x="3750" y="1"/>
                    <a:pt x="326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7" name="Google Shape;2957;p15"/>
            <p:cNvSpPr/>
            <p:nvPr/>
          </p:nvSpPr>
          <p:spPr>
            <a:xfrm>
              <a:off x="5135150" y="1097000"/>
              <a:ext cx="46325" cy="38650"/>
            </a:xfrm>
            <a:custGeom>
              <a:rect b="b" l="l" r="r" t="t"/>
              <a:pathLst>
                <a:path extrusionOk="0" h="1546" w="1853">
                  <a:moveTo>
                    <a:pt x="1002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3" y="1545"/>
                    <a:pt x="1000" y="1545"/>
                  </a:cubicBezTo>
                  <a:cubicBezTo>
                    <a:pt x="1449" y="1545"/>
                    <a:pt x="1852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8" name="Google Shape;2958;p15"/>
            <p:cNvSpPr/>
            <p:nvPr/>
          </p:nvSpPr>
          <p:spPr>
            <a:xfrm>
              <a:off x="5189025" y="1085650"/>
              <a:ext cx="93800" cy="33725"/>
            </a:xfrm>
            <a:custGeom>
              <a:rect b="b" l="l" r="r" t="t"/>
              <a:pathLst>
                <a:path extrusionOk="0" h="1349" w="3752">
                  <a:moveTo>
                    <a:pt x="3132" y="0"/>
                  </a:moveTo>
                  <a:cubicBezTo>
                    <a:pt x="3121" y="0"/>
                    <a:pt x="3109" y="1"/>
                    <a:pt x="3096" y="2"/>
                  </a:cubicBezTo>
                  <a:lnTo>
                    <a:pt x="501" y="478"/>
                  </a:lnTo>
                  <a:cubicBezTo>
                    <a:pt x="0" y="618"/>
                    <a:pt x="125" y="1348"/>
                    <a:pt x="620" y="1348"/>
                  </a:cubicBezTo>
                  <a:cubicBezTo>
                    <a:pt x="632" y="1348"/>
                    <a:pt x="644" y="1348"/>
                    <a:pt x="656" y="1347"/>
                  </a:cubicBezTo>
                  <a:lnTo>
                    <a:pt x="3251" y="871"/>
                  </a:lnTo>
                  <a:cubicBezTo>
                    <a:pt x="3751" y="731"/>
                    <a:pt x="3638" y="0"/>
                    <a:pt x="313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9" name="Google Shape;2959;p15"/>
            <p:cNvSpPr/>
            <p:nvPr/>
          </p:nvSpPr>
          <p:spPr>
            <a:xfrm>
              <a:off x="5145575" y="1154450"/>
              <a:ext cx="46625" cy="38900"/>
            </a:xfrm>
            <a:custGeom>
              <a:rect b="b" l="l" r="r" t="t"/>
              <a:pathLst>
                <a:path extrusionOk="0" h="1556" w="1865">
                  <a:moveTo>
                    <a:pt x="1014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191" y="131"/>
                    <a:pt x="0" y="1012"/>
                    <a:pt x="572" y="1417"/>
                  </a:cubicBezTo>
                  <a:cubicBezTo>
                    <a:pt x="709" y="1513"/>
                    <a:pt x="857" y="1556"/>
                    <a:pt x="1002" y="1556"/>
                  </a:cubicBezTo>
                  <a:cubicBezTo>
                    <a:pt x="1451" y="1556"/>
                    <a:pt x="1864" y="1147"/>
                    <a:pt x="1774" y="643"/>
                  </a:cubicBezTo>
                  <a:cubicBezTo>
                    <a:pt x="1700" y="260"/>
                    <a:pt x="1378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0" name="Google Shape;2960;p15"/>
            <p:cNvSpPr/>
            <p:nvPr/>
          </p:nvSpPr>
          <p:spPr>
            <a:xfrm>
              <a:off x="5199050" y="1143050"/>
              <a:ext cx="94900" cy="34125"/>
            </a:xfrm>
            <a:custGeom>
              <a:rect b="b" l="l" r="r" t="t"/>
              <a:pathLst>
                <a:path extrusionOk="0" h="1365" w="3796">
                  <a:moveTo>
                    <a:pt x="3170" y="0"/>
                  </a:moveTo>
                  <a:cubicBezTo>
                    <a:pt x="3151" y="0"/>
                    <a:pt x="3132" y="1"/>
                    <a:pt x="3112" y="4"/>
                  </a:cubicBezTo>
                  <a:lnTo>
                    <a:pt x="528" y="480"/>
                  </a:lnTo>
                  <a:cubicBezTo>
                    <a:pt x="0" y="606"/>
                    <a:pt x="114" y="1364"/>
                    <a:pt x="625" y="1364"/>
                  </a:cubicBezTo>
                  <a:cubicBezTo>
                    <a:pt x="644" y="1364"/>
                    <a:pt x="663" y="1363"/>
                    <a:pt x="683" y="1361"/>
                  </a:cubicBezTo>
                  <a:lnTo>
                    <a:pt x="3279" y="885"/>
                  </a:lnTo>
                  <a:cubicBezTo>
                    <a:pt x="3796" y="758"/>
                    <a:pt x="3681" y="0"/>
                    <a:pt x="317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1" name="Google Shape;2961;p15"/>
            <p:cNvSpPr/>
            <p:nvPr/>
          </p:nvSpPr>
          <p:spPr>
            <a:xfrm>
              <a:off x="5100925" y="1393950"/>
              <a:ext cx="194400" cy="174175"/>
            </a:xfrm>
            <a:custGeom>
              <a:rect b="b" l="l" r="r" t="t"/>
              <a:pathLst>
                <a:path extrusionOk="0" h="6967" w="7776">
                  <a:moveTo>
                    <a:pt x="3932" y="1"/>
                  </a:moveTo>
                  <a:cubicBezTo>
                    <a:pt x="2904" y="1"/>
                    <a:pt x="1893" y="465"/>
                    <a:pt x="1227" y="1338"/>
                  </a:cubicBezTo>
                  <a:lnTo>
                    <a:pt x="6966" y="4969"/>
                  </a:lnTo>
                  <a:cubicBezTo>
                    <a:pt x="7775" y="3398"/>
                    <a:pt x="7251" y="1469"/>
                    <a:pt x="5751" y="528"/>
                  </a:cubicBezTo>
                  <a:cubicBezTo>
                    <a:pt x="5188" y="173"/>
                    <a:pt x="4557" y="1"/>
                    <a:pt x="3932" y="1"/>
                  </a:cubicBezTo>
                  <a:close/>
                  <a:moveTo>
                    <a:pt x="822" y="1993"/>
                  </a:moveTo>
                  <a:lnTo>
                    <a:pt x="822" y="1993"/>
                  </a:lnTo>
                  <a:cubicBezTo>
                    <a:pt x="0" y="3553"/>
                    <a:pt x="524" y="5493"/>
                    <a:pt x="2024" y="6434"/>
                  </a:cubicBezTo>
                  <a:cubicBezTo>
                    <a:pt x="2586" y="6793"/>
                    <a:pt x="3217" y="6966"/>
                    <a:pt x="3842" y="6966"/>
                  </a:cubicBezTo>
                  <a:cubicBezTo>
                    <a:pt x="4875" y="6966"/>
                    <a:pt x="5893" y="6495"/>
                    <a:pt x="6561" y="5612"/>
                  </a:cubicBezTo>
                  <a:lnTo>
                    <a:pt x="822" y="1993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2" name="Google Shape;2962;p15"/>
            <p:cNvSpPr/>
            <p:nvPr/>
          </p:nvSpPr>
          <p:spPr>
            <a:xfrm>
              <a:off x="5464650" y="1020500"/>
              <a:ext cx="152125" cy="141000"/>
            </a:xfrm>
            <a:custGeom>
              <a:rect b="b" l="l" r="r" t="t"/>
              <a:pathLst>
                <a:path extrusionOk="0" h="5640" w="6085">
                  <a:moveTo>
                    <a:pt x="3620" y="0"/>
                  </a:moveTo>
                  <a:lnTo>
                    <a:pt x="1215" y="1631"/>
                  </a:lnTo>
                  <a:cubicBezTo>
                    <a:pt x="251" y="2286"/>
                    <a:pt x="1" y="3596"/>
                    <a:pt x="656" y="4560"/>
                  </a:cubicBezTo>
                  <a:lnTo>
                    <a:pt x="763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1"/>
                    <a:pt x="3692" y="5275"/>
                  </a:cubicBezTo>
                  <a:lnTo>
                    <a:pt x="6085" y="3644"/>
                  </a:lnTo>
                  <a:lnTo>
                    <a:pt x="3620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3" name="Google Shape;2963;p15"/>
            <p:cNvSpPr/>
            <p:nvPr/>
          </p:nvSpPr>
          <p:spPr>
            <a:xfrm>
              <a:off x="5567350" y="962250"/>
              <a:ext cx="152125" cy="140725"/>
            </a:xfrm>
            <a:custGeom>
              <a:rect b="b" l="l" r="r" t="t"/>
              <a:pathLst>
                <a:path extrusionOk="0" h="5629" w="6085">
                  <a:moveTo>
                    <a:pt x="3577" y="1"/>
                  </a:moveTo>
                  <a:cubicBezTo>
                    <a:pt x="3169" y="1"/>
                    <a:pt x="2757" y="119"/>
                    <a:pt x="2394" y="366"/>
                  </a:cubicBezTo>
                  <a:lnTo>
                    <a:pt x="1" y="1985"/>
                  </a:lnTo>
                  <a:lnTo>
                    <a:pt x="2489" y="5628"/>
                  </a:lnTo>
                  <a:lnTo>
                    <a:pt x="4882" y="4009"/>
                  </a:lnTo>
                  <a:cubicBezTo>
                    <a:pt x="5835" y="3354"/>
                    <a:pt x="6085" y="2044"/>
                    <a:pt x="5430" y="1080"/>
                  </a:cubicBezTo>
                  <a:lnTo>
                    <a:pt x="5323" y="925"/>
                  </a:lnTo>
                  <a:cubicBezTo>
                    <a:pt x="4914" y="324"/>
                    <a:pt x="4252" y="1"/>
                    <a:pt x="357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4" name="Google Shape;2964;p15"/>
            <p:cNvSpPr/>
            <p:nvPr/>
          </p:nvSpPr>
          <p:spPr>
            <a:xfrm>
              <a:off x="5420300" y="1311750"/>
              <a:ext cx="267925" cy="266650"/>
            </a:xfrm>
            <a:custGeom>
              <a:rect b="b" l="l" r="r" t="t"/>
              <a:pathLst>
                <a:path extrusionOk="0" h="10666" w="10717">
                  <a:moveTo>
                    <a:pt x="4999" y="1"/>
                  </a:moveTo>
                  <a:cubicBezTo>
                    <a:pt x="4821" y="1"/>
                    <a:pt x="4666" y="136"/>
                    <a:pt x="4644" y="328"/>
                  </a:cubicBezTo>
                  <a:lnTo>
                    <a:pt x="4180" y="3805"/>
                  </a:lnTo>
                  <a:lnTo>
                    <a:pt x="703" y="3340"/>
                  </a:lnTo>
                  <a:cubicBezTo>
                    <a:pt x="688" y="3338"/>
                    <a:pt x="674" y="3338"/>
                    <a:pt x="659" y="3338"/>
                  </a:cubicBezTo>
                  <a:cubicBezTo>
                    <a:pt x="474" y="3338"/>
                    <a:pt x="309" y="3474"/>
                    <a:pt x="287" y="3662"/>
                  </a:cubicBezTo>
                  <a:lnTo>
                    <a:pt x="37" y="5626"/>
                  </a:lnTo>
                  <a:cubicBezTo>
                    <a:pt x="1" y="5829"/>
                    <a:pt x="144" y="6019"/>
                    <a:pt x="346" y="6043"/>
                  </a:cubicBezTo>
                  <a:lnTo>
                    <a:pt x="3823" y="6507"/>
                  </a:lnTo>
                  <a:lnTo>
                    <a:pt x="3370" y="9984"/>
                  </a:lnTo>
                  <a:cubicBezTo>
                    <a:pt x="3335" y="10186"/>
                    <a:pt x="3477" y="10377"/>
                    <a:pt x="3692" y="10401"/>
                  </a:cubicBezTo>
                  <a:lnTo>
                    <a:pt x="5656" y="10663"/>
                  </a:lnTo>
                  <a:cubicBezTo>
                    <a:pt x="5671" y="10664"/>
                    <a:pt x="5686" y="10665"/>
                    <a:pt x="5700" y="10665"/>
                  </a:cubicBezTo>
                  <a:cubicBezTo>
                    <a:pt x="5886" y="10665"/>
                    <a:pt x="6051" y="10529"/>
                    <a:pt x="6073" y="10341"/>
                  </a:cubicBezTo>
                  <a:lnTo>
                    <a:pt x="6537" y="6864"/>
                  </a:lnTo>
                  <a:lnTo>
                    <a:pt x="10014" y="7329"/>
                  </a:lnTo>
                  <a:cubicBezTo>
                    <a:pt x="10029" y="7331"/>
                    <a:pt x="10044" y="7331"/>
                    <a:pt x="10058" y="7331"/>
                  </a:cubicBezTo>
                  <a:cubicBezTo>
                    <a:pt x="10243" y="7331"/>
                    <a:pt x="10409" y="7195"/>
                    <a:pt x="10431" y="7007"/>
                  </a:cubicBezTo>
                  <a:lnTo>
                    <a:pt x="10693" y="5031"/>
                  </a:lnTo>
                  <a:cubicBezTo>
                    <a:pt x="10716" y="4828"/>
                    <a:pt x="10574" y="4638"/>
                    <a:pt x="10371" y="4614"/>
                  </a:cubicBezTo>
                  <a:lnTo>
                    <a:pt x="6895" y="4150"/>
                  </a:lnTo>
                  <a:lnTo>
                    <a:pt x="7347" y="673"/>
                  </a:lnTo>
                  <a:cubicBezTo>
                    <a:pt x="7383" y="471"/>
                    <a:pt x="7240" y="280"/>
                    <a:pt x="7026" y="256"/>
                  </a:cubicBezTo>
                  <a:lnTo>
                    <a:pt x="5061" y="6"/>
                  </a:lnTo>
                  <a:cubicBezTo>
                    <a:pt x="5040" y="3"/>
                    <a:pt x="5019" y="1"/>
                    <a:pt x="499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5" name="Google Shape;2965;p15"/>
            <p:cNvSpPr/>
            <p:nvPr/>
          </p:nvSpPr>
          <p:spPr>
            <a:xfrm>
              <a:off x="5077100" y="1715975"/>
              <a:ext cx="271200" cy="337725"/>
            </a:xfrm>
            <a:custGeom>
              <a:rect b="b" l="l" r="r" t="t"/>
              <a:pathLst>
                <a:path extrusionOk="0" h="13509" w="10848">
                  <a:moveTo>
                    <a:pt x="4153" y="414"/>
                  </a:moveTo>
                  <a:cubicBezTo>
                    <a:pt x="4440" y="414"/>
                    <a:pt x="4724" y="589"/>
                    <a:pt x="4775" y="982"/>
                  </a:cubicBezTo>
                  <a:cubicBezTo>
                    <a:pt x="4811" y="1173"/>
                    <a:pt x="4763" y="1375"/>
                    <a:pt x="4632" y="1518"/>
                  </a:cubicBezTo>
                  <a:lnTo>
                    <a:pt x="3835" y="1673"/>
                  </a:lnTo>
                  <a:cubicBezTo>
                    <a:pt x="3668" y="1578"/>
                    <a:pt x="3549" y="1411"/>
                    <a:pt x="3513" y="1209"/>
                  </a:cubicBezTo>
                  <a:cubicBezTo>
                    <a:pt x="3399" y="710"/>
                    <a:pt x="3779" y="414"/>
                    <a:pt x="4153" y="414"/>
                  </a:cubicBezTo>
                  <a:close/>
                  <a:moveTo>
                    <a:pt x="7868" y="2734"/>
                  </a:moveTo>
                  <a:cubicBezTo>
                    <a:pt x="8126" y="2734"/>
                    <a:pt x="8354" y="2923"/>
                    <a:pt x="8407" y="3185"/>
                  </a:cubicBezTo>
                  <a:lnTo>
                    <a:pt x="9788" y="10746"/>
                  </a:lnTo>
                  <a:cubicBezTo>
                    <a:pt x="9835" y="11043"/>
                    <a:pt x="9633" y="11329"/>
                    <a:pt x="9335" y="11377"/>
                  </a:cubicBezTo>
                  <a:lnTo>
                    <a:pt x="3073" y="12520"/>
                  </a:lnTo>
                  <a:cubicBezTo>
                    <a:pt x="3038" y="12527"/>
                    <a:pt x="3003" y="12530"/>
                    <a:pt x="2968" y="12530"/>
                  </a:cubicBezTo>
                  <a:cubicBezTo>
                    <a:pt x="2711" y="12530"/>
                    <a:pt x="2484" y="12342"/>
                    <a:pt x="2442" y="12079"/>
                  </a:cubicBezTo>
                  <a:lnTo>
                    <a:pt x="1061" y="4519"/>
                  </a:lnTo>
                  <a:cubicBezTo>
                    <a:pt x="1013" y="4221"/>
                    <a:pt x="1203" y="3935"/>
                    <a:pt x="1513" y="3888"/>
                  </a:cubicBezTo>
                  <a:lnTo>
                    <a:pt x="2251" y="3745"/>
                  </a:lnTo>
                  <a:cubicBezTo>
                    <a:pt x="2294" y="3960"/>
                    <a:pt x="2483" y="4107"/>
                    <a:pt x="2695" y="4107"/>
                  </a:cubicBezTo>
                  <a:cubicBezTo>
                    <a:pt x="2717" y="4107"/>
                    <a:pt x="2740" y="4105"/>
                    <a:pt x="2763" y="4102"/>
                  </a:cubicBezTo>
                  <a:lnTo>
                    <a:pt x="6668" y="3387"/>
                  </a:lnTo>
                  <a:cubicBezTo>
                    <a:pt x="6907" y="3340"/>
                    <a:pt x="7061" y="3114"/>
                    <a:pt x="7026" y="2875"/>
                  </a:cubicBezTo>
                  <a:lnTo>
                    <a:pt x="7764" y="2745"/>
                  </a:lnTo>
                  <a:cubicBezTo>
                    <a:pt x="7799" y="2737"/>
                    <a:pt x="7834" y="2734"/>
                    <a:pt x="7868" y="2734"/>
                  </a:cubicBezTo>
                  <a:close/>
                  <a:moveTo>
                    <a:pt x="4147" y="0"/>
                  </a:moveTo>
                  <a:cubicBezTo>
                    <a:pt x="4083" y="0"/>
                    <a:pt x="4018" y="6"/>
                    <a:pt x="3954" y="18"/>
                  </a:cubicBezTo>
                  <a:cubicBezTo>
                    <a:pt x="3358" y="125"/>
                    <a:pt x="2966" y="697"/>
                    <a:pt x="3073" y="1292"/>
                  </a:cubicBezTo>
                  <a:cubicBezTo>
                    <a:pt x="3108" y="1459"/>
                    <a:pt x="3180" y="1625"/>
                    <a:pt x="3287" y="1768"/>
                  </a:cubicBezTo>
                  <a:lnTo>
                    <a:pt x="2513" y="1911"/>
                  </a:lnTo>
                  <a:cubicBezTo>
                    <a:pt x="2192" y="1971"/>
                    <a:pt x="1989" y="2280"/>
                    <a:pt x="2037" y="2602"/>
                  </a:cubicBezTo>
                  <a:lnTo>
                    <a:pt x="2096" y="2875"/>
                  </a:lnTo>
                  <a:lnTo>
                    <a:pt x="811" y="3114"/>
                  </a:lnTo>
                  <a:cubicBezTo>
                    <a:pt x="322" y="3197"/>
                    <a:pt x="1" y="3661"/>
                    <a:pt x="96" y="4149"/>
                  </a:cubicBezTo>
                  <a:lnTo>
                    <a:pt x="1668" y="12770"/>
                  </a:lnTo>
                  <a:cubicBezTo>
                    <a:pt x="1742" y="13206"/>
                    <a:pt x="2121" y="13509"/>
                    <a:pt x="2549" y="13509"/>
                  </a:cubicBezTo>
                  <a:cubicBezTo>
                    <a:pt x="2600" y="13509"/>
                    <a:pt x="2652" y="13505"/>
                    <a:pt x="2704" y="13496"/>
                  </a:cubicBezTo>
                  <a:lnTo>
                    <a:pt x="10038" y="12150"/>
                  </a:lnTo>
                  <a:cubicBezTo>
                    <a:pt x="10526" y="12067"/>
                    <a:pt x="10848" y="11603"/>
                    <a:pt x="10752" y="11115"/>
                  </a:cubicBezTo>
                  <a:lnTo>
                    <a:pt x="9181" y="2483"/>
                  </a:lnTo>
                  <a:cubicBezTo>
                    <a:pt x="9097" y="2052"/>
                    <a:pt x="8726" y="1751"/>
                    <a:pt x="8313" y="1751"/>
                  </a:cubicBezTo>
                  <a:cubicBezTo>
                    <a:pt x="8257" y="1751"/>
                    <a:pt x="8201" y="1757"/>
                    <a:pt x="8145" y="1768"/>
                  </a:cubicBezTo>
                  <a:lnTo>
                    <a:pt x="6859" y="1994"/>
                  </a:lnTo>
                  <a:lnTo>
                    <a:pt x="6811" y="1721"/>
                  </a:lnTo>
                  <a:cubicBezTo>
                    <a:pt x="6758" y="1431"/>
                    <a:pt x="6500" y="1237"/>
                    <a:pt x="6223" y="1237"/>
                  </a:cubicBezTo>
                  <a:cubicBezTo>
                    <a:pt x="6193" y="1237"/>
                    <a:pt x="6163" y="1240"/>
                    <a:pt x="6133" y="1244"/>
                  </a:cubicBezTo>
                  <a:lnTo>
                    <a:pt x="5180" y="1423"/>
                  </a:lnTo>
                  <a:cubicBezTo>
                    <a:pt x="5240" y="1244"/>
                    <a:pt x="5240" y="1066"/>
                    <a:pt x="5216" y="899"/>
                  </a:cubicBezTo>
                  <a:cubicBezTo>
                    <a:pt x="5121" y="370"/>
                    <a:pt x="4658" y="0"/>
                    <a:pt x="414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6" name="Google Shape;2966;p15"/>
            <p:cNvSpPr/>
            <p:nvPr/>
          </p:nvSpPr>
          <p:spPr>
            <a:xfrm>
              <a:off x="5125325" y="1837275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3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4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7" name="Google Shape;2967;p15"/>
            <p:cNvSpPr/>
            <p:nvPr/>
          </p:nvSpPr>
          <p:spPr>
            <a:xfrm>
              <a:off x="5177825" y="1825875"/>
              <a:ext cx="97050" cy="34050"/>
            </a:xfrm>
            <a:custGeom>
              <a:rect b="b" l="l" r="r" t="t"/>
              <a:pathLst>
                <a:path extrusionOk="0" h="1362" w="3882">
                  <a:moveTo>
                    <a:pt x="3285" y="1"/>
                  </a:moveTo>
                  <a:cubicBezTo>
                    <a:pt x="3247" y="1"/>
                    <a:pt x="3206" y="5"/>
                    <a:pt x="3163" y="15"/>
                  </a:cubicBezTo>
                  <a:lnTo>
                    <a:pt x="3151" y="15"/>
                  </a:lnTo>
                  <a:lnTo>
                    <a:pt x="556" y="492"/>
                  </a:lnTo>
                  <a:cubicBezTo>
                    <a:pt x="1" y="569"/>
                    <a:pt x="108" y="1362"/>
                    <a:pt x="599" y="1362"/>
                  </a:cubicBezTo>
                  <a:cubicBezTo>
                    <a:pt x="634" y="1362"/>
                    <a:pt x="671" y="1358"/>
                    <a:pt x="711" y="1349"/>
                  </a:cubicBezTo>
                  <a:lnTo>
                    <a:pt x="3306" y="873"/>
                  </a:lnTo>
                  <a:cubicBezTo>
                    <a:pt x="3882" y="817"/>
                    <a:pt x="3788" y="1"/>
                    <a:pt x="328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8" name="Google Shape;2968;p15"/>
            <p:cNvSpPr/>
            <p:nvPr/>
          </p:nvSpPr>
          <p:spPr>
            <a:xfrm>
              <a:off x="5135150" y="1891150"/>
              <a:ext cx="46325" cy="38650"/>
            </a:xfrm>
            <a:custGeom>
              <a:rect b="b" l="l" r="r" t="t"/>
              <a:pathLst>
                <a:path extrusionOk="0" h="1546" w="1853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2" y="1502"/>
                    <a:pt x="854" y="1545"/>
                    <a:pt x="1001" y="1545"/>
                  </a:cubicBezTo>
                  <a:cubicBezTo>
                    <a:pt x="1450" y="1545"/>
                    <a:pt x="1852" y="1145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9" name="Google Shape;2969;p15"/>
            <p:cNvSpPr/>
            <p:nvPr/>
          </p:nvSpPr>
          <p:spPr>
            <a:xfrm>
              <a:off x="5189125" y="1879800"/>
              <a:ext cx="93700" cy="33750"/>
            </a:xfrm>
            <a:custGeom>
              <a:rect b="b" l="l" r="r" t="t"/>
              <a:pathLst>
                <a:path extrusionOk="0" h="1350" w="3748">
                  <a:moveTo>
                    <a:pt x="3128" y="0"/>
                  </a:moveTo>
                  <a:cubicBezTo>
                    <a:pt x="3117" y="0"/>
                    <a:pt x="3105" y="1"/>
                    <a:pt x="3092" y="2"/>
                  </a:cubicBezTo>
                  <a:lnTo>
                    <a:pt x="497" y="478"/>
                  </a:lnTo>
                  <a:cubicBezTo>
                    <a:pt x="0" y="628"/>
                    <a:pt x="120" y="1349"/>
                    <a:pt x="605" y="1349"/>
                  </a:cubicBezTo>
                  <a:cubicBezTo>
                    <a:pt x="620" y="1349"/>
                    <a:pt x="636" y="1348"/>
                    <a:pt x="652" y="1347"/>
                  </a:cubicBezTo>
                  <a:lnTo>
                    <a:pt x="3247" y="883"/>
                  </a:lnTo>
                  <a:cubicBezTo>
                    <a:pt x="3747" y="731"/>
                    <a:pt x="3634" y="0"/>
                    <a:pt x="312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0" name="Google Shape;2970;p15"/>
            <p:cNvSpPr/>
            <p:nvPr/>
          </p:nvSpPr>
          <p:spPr>
            <a:xfrm>
              <a:off x="5145575" y="1948900"/>
              <a:ext cx="46625" cy="38625"/>
            </a:xfrm>
            <a:custGeom>
              <a:rect b="b" l="l" r="r" t="t"/>
              <a:pathLst>
                <a:path extrusionOk="0" h="1545" w="1865">
                  <a:moveTo>
                    <a:pt x="1014" y="0"/>
                  </a:moveTo>
                  <a:cubicBezTo>
                    <a:pt x="970" y="0"/>
                    <a:pt x="926" y="4"/>
                    <a:pt x="881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9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1" name="Google Shape;2971;p15"/>
            <p:cNvSpPr/>
            <p:nvPr/>
          </p:nvSpPr>
          <p:spPr>
            <a:xfrm>
              <a:off x="5199250" y="1937500"/>
              <a:ext cx="94400" cy="33775"/>
            </a:xfrm>
            <a:custGeom>
              <a:rect b="b" l="l" r="r" t="t"/>
              <a:pathLst>
                <a:path extrusionOk="0" h="1351" w="3776">
                  <a:moveTo>
                    <a:pt x="3162" y="0"/>
                  </a:moveTo>
                  <a:cubicBezTo>
                    <a:pt x="3143" y="0"/>
                    <a:pt x="3124" y="1"/>
                    <a:pt x="3104" y="3"/>
                  </a:cubicBezTo>
                  <a:lnTo>
                    <a:pt x="520" y="468"/>
                  </a:lnTo>
                  <a:cubicBezTo>
                    <a:pt x="0" y="606"/>
                    <a:pt x="120" y="1351"/>
                    <a:pt x="628" y="1351"/>
                  </a:cubicBezTo>
                  <a:cubicBezTo>
                    <a:pt x="643" y="1351"/>
                    <a:pt x="659" y="1350"/>
                    <a:pt x="675" y="1349"/>
                  </a:cubicBezTo>
                  <a:lnTo>
                    <a:pt x="3271" y="872"/>
                  </a:lnTo>
                  <a:cubicBezTo>
                    <a:pt x="3776" y="735"/>
                    <a:pt x="3661" y="0"/>
                    <a:pt x="316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2" name="Google Shape;2972;p15"/>
            <p:cNvSpPr/>
            <p:nvPr/>
          </p:nvSpPr>
          <p:spPr>
            <a:xfrm>
              <a:off x="5102125" y="2188200"/>
              <a:ext cx="193200" cy="173650"/>
            </a:xfrm>
            <a:custGeom>
              <a:rect b="b" l="l" r="r" t="t"/>
              <a:pathLst>
                <a:path extrusionOk="0" h="6946" w="7728">
                  <a:moveTo>
                    <a:pt x="3895" y="0"/>
                  </a:moveTo>
                  <a:cubicBezTo>
                    <a:pt x="2864" y="0"/>
                    <a:pt x="1847" y="469"/>
                    <a:pt x="1179" y="1346"/>
                  </a:cubicBezTo>
                  <a:lnTo>
                    <a:pt x="6918" y="4965"/>
                  </a:lnTo>
                  <a:cubicBezTo>
                    <a:pt x="7727" y="3394"/>
                    <a:pt x="7203" y="1465"/>
                    <a:pt x="5703" y="524"/>
                  </a:cubicBezTo>
                  <a:cubicBezTo>
                    <a:pt x="5144" y="171"/>
                    <a:pt x="4517" y="0"/>
                    <a:pt x="3895" y="0"/>
                  </a:cubicBezTo>
                  <a:close/>
                  <a:moveTo>
                    <a:pt x="774" y="1989"/>
                  </a:moveTo>
                  <a:cubicBezTo>
                    <a:pt x="0" y="3548"/>
                    <a:pt x="488" y="5477"/>
                    <a:pt x="1953" y="6418"/>
                  </a:cubicBezTo>
                  <a:cubicBezTo>
                    <a:pt x="2520" y="6774"/>
                    <a:pt x="3154" y="6945"/>
                    <a:pt x="3783" y="6945"/>
                  </a:cubicBezTo>
                  <a:cubicBezTo>
                    <a:pt x="4815" y="6945"/>
                    <a:pt x="5832" y="6482"/>
                    <a:pt x="6513" y="5608"/>
                  </a:cubicBezTo>
                  <a:lnTo>
                    <a:pt x="774" y="1989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3" name="Google Shape;2973;p15"/>
            <p:cNvSpPr/>
            <p:nvPr/>
          </p:nvSpPr>
          <p:spPr>
            <a:xfrm>
              <a:off x="5464650" y="1814925"/>
              <a:ext cx="152125" cy="140725"/>
            </a:xfrm>
            <a:custGeom>
              <a:rect b="b" l="l" r="r" t="t"/>
              <a:pathLst>
                <a:path extrusionOk="0" h="5629" w="6085">
                  <a:moveTo>
                    <a:pt x="3620" y="1"/>
                  </a:moveTo>
                  <a:lnTo>
                    <a:pt x="1215" y="1620"/>
                  </a:lnTo>
                  <a:cubicBezTo>
                    <a:pt x="251" y="2275"/>
                    <a:pt x="1" y="3585"/>
                    <a:pt x="656" y="4549"/>
                  </a:cubicBezTo>
                  <a:lnTo>
                    <a:pt x="763" y="4704"/>
                  </a:lnTo>
                  <a:cubicBezTo>
                    <a:pt x="1171" y="5305"/>
                    <a:pt x="1833" y="5629"/>
                    <a:pt x="2508" y="5629"/>
                  </a:cubicBezTo>
                  <a:cubicBezTo>
                    <a:pt x="2916" y="5629"/>
                    <a:pt x="3328" y="5510"/>
                    <a:pt x="3692" y="5264"/>
                  </a:cubicBezTo>
                  <a:lnTo>
                    <a:pt x="6085" y="3644"/>
                  </a:lnTo>
                  <a:lnTo>
                    <a:pt x="3620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4" name="Google Shape;2974;p15"/>
            <p:cNvSpPr/>
            <p:nvPr/>
          </p:nvSpPr>
          <p:spPr>
            <a:xfrm>
              <a:off x="5567350" y="1756600"/>
              <a:ext cx="152125" cy="140800"/>
            </a:xfrm>
            <a:custGeom>
              <a:rect b="b" l="l" r="r" t="t"/>
              <a:pathLst>
                <a:path extrusionOk="0" h="5632" w="6085">
                  <a:moveTo>
                    <a:pt x="3588" y="1"/>
                  </a:moveTo>
                  <a:cubicBezTo>
                    <a:pt x="3177" y="1"/>
                    <a:pt x="2760" y="120"/>
                    <a:pt x="2394" y="369"/>
                  </a:cubicBezTo>
                  <a:lnTo>
                    <a:pt x="1" y="1989"/>
                  </a:lnTo>
                  <a:lnTo>
                    <a:pt x="2489" y="5632"/>
                  </a:lnTo>
                  <a:lnTo>
                    <a:pt x="4882" y="4001"/>
                  </a:lnTo>
                  <a:cubicBezTo>
                    <a:pt x="5835" y="3346"/>
                    <a:pt x="6085" y="2036"/>
                    <a:pt x="5430" y="1072"/>
                  </a:cubicBezTo>
                  <a:lnTo>
                    <a:pt x="5430" y="1072"/>
                  </a:lnTo>
                  <a:lnTo>
                    <a:pt x="5430" y="1084"/>
                  </a:lnTo>
                  <a:lnTo>
                    <a:pt x="5323" y="917"/>
                  </a:lnTo>
                  <a:cubicBezTo>
                    <a:pt x="4917" y="319"/>
                    <a:pt x="4259" y="1"/>
                    <a:pt x="358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5" name="Google Shape;2975;p15"/>
            <p:cNvSpPr/>
            <p:nvPr/>
          </p:nvSpPr>
          <p:spPr>
            <a:xfrm>
              <a:off x="5420300" y="2105675"/>
              <a:ext cx="267925" cy="266925"/>
            </a:xfrm>
            <a:custGeom>
              <a:rect b="b" l="l" r="r" t="t"/>
              <a:pathLst>
                <a:path extrusionOk="0" h="10677" w="10717">
                  <a:moveTo>
                    <a:pt x="5017" y="1"/>
                  </a:moveTo>
                  <a:cubicBezTo>
                    <a:pt x="4832" y="1"/>
                    <a:pt x="4666" y="137"/>
                    <a:pt x="4644" y="325"/>
                  </a:cubicBezTo>
                  <a:lnTo>
                    <a:pt x="4180" y="3813"/>
                  </a:lnTo>
                  <a:lnTo>
                    <a:pt x="703" y="3349"/>
                  </a:lnTo>
                  <a:cubicBezTo>
                    <a:pt x="688" y="3347"/>
                    <a:pt x="674" y="3346"/>
                    <a:pt x="659" y="3346"/>
                  </a:cubicBezTo>
                  <a:cubicBezTo>
                    <a:pt x="474" y="3346"/>
                    <a:pt x="309" y="3483"/>
                    <a:pt x="287" y="3670"/>
                  </a:cubicBezTo>
                  <a:lnTo>
                    <a:pt x="37" y="5635"/>
                  </a:lnTo>
                  <a:cubicBezTo>
                    <a:pt x="1" y="5837"/>
                    <a:pt x="144" y="6028"/>
                    <a:pt x="346" y="6052"/>
                  </a:cubicBezTo>
                  <a:lnTo>
                    <a:pt x="3823" y="6516"/>
                  </a:lnTo>
                  <a:lnTo>
                    <a:pt x="3370" y="9993"/>
                  </a:lnTo>
                  <a:cubicBezTo>
                    <a:pt x="3335" y="10195"/>
                    <a:pt x="3477" y="10386"/>
                    <a:pt x="3692" y="10409"/>
                  </a:cubicBezTo>
                  <a:lnTo>
                    <a:pt x="5656" y="10671"/>
                  </a:lnTo>
                  <a:cubicBezTo>
                    <a:pt x="5677" y="10675"/>
                    <a:pt x="5698" y="10677"/>
                    <a:pt x="5718" y="10677"/>
                  </a:cubicBezTo>
                  <a:cubicBezTo>
                    <a:pt x="5896" y="10677"/>
                    <a:pt x="6052" y="10542"/>
                    <a:pt x="6073" y="10350"/>
                  </a:cubicBezTo>
                  <a:lnTo>
                    <a:pt x="6537" y="6873"/>
                  </a:lnTo>
                  <a:lnTo>
                    <a:pt x="10014" y="7338"/>
                  </a:lnTo>
                  <a:cubicBezTo>
                    <a:pt x="10029" y="7339"/>
                    <a:pt x="10044" y="7340"/>
                    <a:pt x="10058" y="7340"/>
                  </a:cubicBezTo>
                  <a:cubicBezTo>
                    <a:pt x="10243" y="7340"/>
                    <a:pt x="10409" y="7204"/>
                    <a:pt x="10431" y="7016"/>
                  </a:cubicBezTo>
                  <a:lnTo>
                    <a:pt x="10693" y="5040"/>
                  </a:lnTo>
                  <a:cubicBezTo>
                    <a:pt x="10716" y="4837"/>
                    <a:pt x="10574" y="4647"/>
                    <a:pt x="10371" y="4623"/>
                  </a:cubicBezTo>
                  <a:lnTo>
                    <a:pt x="6895" y="4159"/>
                  </a:lnTo>
                  <a:lnTo>
                    <a:pt x="7347" y="682"/>
                  </a:lnTo>
                  <a:cubicBezTo>
                    <a:pt x="7383" y="480"/>
                    <a:pt x="7240" y="289"/>
                    <a:pt x="7026" y="265"/>
                  </a:cubicBezTo>
                  <a:lnTo>
                    <a:pt x="5061" y="3"/>
                  </a:lnTo>
                  <a:cubicBezTo>
                    <a:pt x="5046" y="2"/>
                    <a:pt x="5031" y="1"/>
                    <a:pt x="501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6" name="Google Shape;2976;p15"/>
            <p:cNvSpPr/>
            <p:nvPr/>
          </p:nvSpPr>
          <p:spPr>
            <a:xfrm>
              <a:off x="5077100" y="2510400"/>
              <a:ext cx="271200" cy="337175"/>
            </a:xfrm>
            <a:custGeom>
              <a:rect b="b" l="l" r="r" t="t"/>
              <a:pathLst>
                <a:path extrusionOk="0" h="13487" w="10848">
                  <a:moveTo>
                    <a:pt x="4151" y="408"/>
                  </a:moveTo>
                  <a:cubicBezTo>
                    <a:pt x="4439" y="408"/>
                    <a:pt x="4723" y="582"/>
                    <a:pt x="4775" y="971"/>
                  </a:cubicBezTo>
                  <a:cubicBezTo>
                    <a:pt x="4811" y="1162"/>
                    <a:pt x="4763" y="1364"/>
                    <a:pt x="4632" y="1507"/>
                  </a:cubicBezTo>
                  <a:lnTo>
                    <a:pt x="3835" y="1662"/>
                  </a:lnTo>
                  <a:cubicBezTo>
                    <a:pt x="3668" y="1567"/>
                    <a:pt x="3549" y="1400"/>
                    <a:pt x="3513" y="1209"/>
                  </a:cubicBezTo>
                  <a:lnTo>
                    <a:pt x="3513" y="1197"/>
                  </a:lnTo>
                  <a:cubicBezTo>
                    <a:pt x="3399" y="700"/>
                    <a:pt x="3778" y="408"/>
                    <a:pt x="4151" y="408"/>
                  </a:cubicBezTo>
                  <a:close/>
                  <a:moveTo>
                    <a:pt x="7856" y="2711"/>
                  </a:moveTo>
                  <a:cubicBezTo>
                    <a:pt x="8114" y="2711"/>
                    <a:pt x="8342" y="2899"/>
                    <a:pt x="8395" y="3162"/>
                  </a:cubicBezTo>
                  <a:lnTo>
                    <a:pt x="9788" y="10734"/>
                  </a:lnTo>
                  <a:cubicBezTo>
                    <a:pt x="9835" y="11032"/>
                    <a:pt x="9633" y="11318"/>
                    <a:pt x="9335" y="11365"/>
                  </a:cubicBezTo>
                  <a:lnTo>
                    <a:pt x="3073" y="12508"/>
                  </a:lnTo>
                  <a:cubicBezTo>
                    <a:pt x="3038" y="12515"/>
                    <a:pt x="3003" y="12519"/>
                    <a:pt x="2968" y="12519"/>
                  </a:cubicBezTo>
                  <a:cubicBezTo>
                    <a:pt x="2711" y="12519"/>
                    <a:pt x="2484" y="12330"/>
                    <a:pt x="2442" y="12068"/>
                  </a:cubicBezTo>
                  <a:lnTo>
                    <a:pt x="1061" y="4495"/>
                  </a:lnTo>
                  <a:cubicBezTo>
                    <a:pt x="1001" y="4198"/>
                    <a:pt x="1203" y="3912"/>
                    <a:pt x="1501" y="3864"/>
                  </a:cubicBezTo>
                  <a:lnTo>
                    <a:pt x="2251" y="3722"/>
                  </a:lnTo>
                  <a:cubicBezTo>
                    <a:pt x="2283" y="3932"/>
                    <a:pt x="2463" y="4087"/>
                    <a:pt x="2669" y="4087"/>
                  </a:cubicBezTo>
                  <a:cubicBezTo>
                    <a:pt x="2696" y="4087"/>
                    <a:pt x="2724" y="4084"/>
                    <a:pt x="2751" y="4079"/>
                  </a:cubicBezTo>
                  <a:lnTo>
                    <a:pt x="6668" y="3364"/>
                  </a:lnTo>
                  <a:cubicBezTo>
                    <a:pt x="6895" y="3317"/>
                    <a:pt x="7061" y="3091"/>
                    <a:pt x="7014" y="2852"/>
                  </a:cubicBezTo>
                  <a:lnTo>
                    <a:pt x="7752" y="2721"/>
                  </a:lnTo>
                  <a:cubicBezTo>
                    <a:pt x="7787" y="2714"/>
                    <a:pt x="7822" y="2711"/>
                    <a:pt x="7856" y="2711"/>
                  </a:cubicBezTo>
                  <a:close/>
                  <a:moveTo>
                    <a:pt x="4151" y="1"/>
                  </a:moveTo>
                  <a:cubicBezTo>
                    <a:pt x="4086" y="1"/>
                    <a:pt x="4020" y="7"/>
                    <a:pt x="3954" y="19"/>
                  </a:cubicBezTo>
                  <a:cubicBezTo>
                    <a:pt x="3358" y="126"/>
                    <a:pt x="2966" y="685"/>
                    <a:pt x="3073" y="1281"/>
                  </a:cubicBezTo>
                  <a:cubicBezTo>
                    <a:pt x="3108" y="1447"/>
                    <a:pt x="3180" y="1614"/>
                    <a:pt x="3287" y="1757"/>
                  </a:cubicBezTo>
                  <a:lnTo>
                    <a:pt x="2513" y="1900"/>
                  </a:lnTo>
                  <a:cubicBezTo>
                    <a:pt x="2192" y="1959"/>
                    <a:pt x="1989" y="2257"/>
                    <a:pt x="2037" y="2579"/>
                  </a:cubicBezTo>
                  <a:lnTo>
                    <a:pt x="2096" y="2864"/>
                  </a:lnTo>
                  <a:lnTo>
                    <a:pt x="811" y="3091"/>
                  </a:lnTo>
                  <a:cubicBezTo>
                    <a:pt x="322" y="3186"/>
                    <a:pt x="1" y="3650"/>
                    <a:pt x="96" y="4126"/>
                  </a:cubicBezTo>
                  <a:lnTo>
                    <a:pt x="1668" y="12758"/>
                  </a:lnTo>
                  <a:cubicBezTo>
                    <a:pt x="1742" y="13193"/>
                    <a:pt x="2119" y="13486"/>
                    <a:pt x="2545" y="13486"/>
                  </a:cubicBezTo>
                  <a:cubicBezTo>
                    <a:pt x="2597" y="13486"/>
                    <a:pt x="2650" y="13482"/>
                    <a:pt x="2704" y="13473"/>
                  </a:cubicBezTo>
                  <a:lnTo>
                    <a:pt x="10038" y="12139"/>
                  </a:lnTo>
                  <a:cubicBezTo>
                    <a:pt x="10526" y="12044"/>
                    <a:pt x="10848" y="11580"/>
                    <a:pt x="10752" y="11091"/>
                  </a:cubicBezTo>
                  <a:lnTo>
                    <a:pt x="9181" y="2459"/>
                  </a:lnTo>
                  <a:cubicBezTo>
                    <a:pt x="9096" y="2025"/>
                    <a:pt x="8718" y="1732"/>
                    <a:pt x="8300" y="1732"/>
                  </a:cubicBezTo>
                  <a:cubicBezTo>
                    <a:pt x="8249" y="1732"/>
                    <a:pt x="8197" y="1736"/>
                    <a:pt x="8145" y="1745"/>
                  </a:cubicBezTo>
                  <a:lnTo>
                    <a:pt x="6859" y="1983"/>
                  </a:lnTo>
                  <a:lnTo>
                    <a:pt x="6811" y="1709"/>
                  </a:lnTo>
                  <a:cubicBezTo>
                    <a:pt x="6758" y="1419"/>
                    <a:pt x="6500" y="1226"/>
                    <a:pt x="6223" y="1226"/>
                  </a:cubicBezTo>
                  <a:cubicBezTo>
                    <a:pt x="6193" y="1226"/>
                    <a:pt x="6163" y="1228"/>
                    <a:pt x="6133" y="1233"/>
                  </a:cubicBezTo>
                  <a:lnTo>
                    <a:pt x="5180" y="1412"/>
                  </a:lnTo>
                  <a:cubicBezTo>
                    <a:pt x="5240" y="1245"/>
                    <a:pt x="5240" y="1066"/>
                    <a:pt x="5216" y="888"/>
                  </a:cubicBezTo>
                  <a:cubicBezTo>
                    <a:pt x="5121" y="360"/>
                    <a:pt x="4661" y="1"/>
                    <a:pt x="415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7" name="Google Shape;2977;p15"/>
            <p:cNvSpPr/>
            <p:nvPr/>
          </p:nvSpPr>
          <p:spPr>
            <a:xfrm>
              <a:off x="5125325" y="2631725"/>
              <a:ext cx="46550" cy="38625"/>
            </a:xfrm>
            <a:custGeom>
              <a:rect b="b" l="l" r="r" t="t"/>
              <a:pathLst>
                <a:path extrusionOk="0" h="1545" w="1862">
                  <a:moveTo>
                    <a:pt x="1003" y="0"/>
                  </a:moveTo>
                  <a:cubicBezTo>
                    <a:pt x="959" y="0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4" y="1545"/>
                    <a:pt x="1861" y="1142"/>
                    <a:pt x="1763" y="631"/>
                  </a:cubicBezTo>
                  <a:cubicBezTo>
                    <a:pt x="1699" y="258"/>
                    <a:pt x="1369" y="0"/>
                    <a:pt x="100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8" name="Google Shape;2978;p15"/>
            <p:cNvSpPr/>
            <p:nvPr/>
          </p:nvSpPr>
          <p:spPr>
            <a:xfrm>
              <a:off x="5178250" y="2620125"/>
              <a:ext cx="96200" cy="33850"/>
            </a:xfrm>
            <a:custGeom>
              <a:rect b="b" l="l" r="r" t="t"/>
              <a:pathLst>
                <a:path extrusionOk="0" h="1354" w="3848">
                  <a:moveTo>
                    <a:pt x="3250" y="0"/>
                  </a:moveTo>
                  <a:cubicBezTo>
                    <a:pt x="3217" y="0"/>
                    <a:pt x="3183" y="4"/>
                    <a:pt x="3146" y="11"/>
                  </a:cubicBezTo>
                  <a:lnTo>
                    <a:pt x="3134" y="11"/>
                  </a:lnTo>
                  <a:lnTo>
                    <a:pt x="539" y="487"/>
                  </a:lnTo>
                  <a:cubicBezTo>
                    <a:pt x="1" y="588"/>
                    <a:pt x="106" y="1354"/>
                    <a:pt x="597" y="1354"/>
                  </a:cubicBezTo>
                  <a:cubicBezTo>
                    <a:pt x="628" y="1354"/>
                    <a:pt x="660" y="1351"/>
                    <a:pt x="694" y="1345"/>
                  </a:cubicBezTo>
                  <a:lnTo>
                    <a:pt x="3289" y="868"/>
                  </a:lnTo>
                  <a:cubicBezTo>
                    <a:pt x="3847" y="790"/>
                    <a:pt x="3746" y="0"/>
                    <a:pt x="325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9" name="Google Shape;2979;p15"/>
            <p:cNvSpPr/>
            <p:nvPr/>
          </p:nvSpPr>
          <p:spPr>
            <a:xfrm>
              <a:off x="5135150" y="2685525"/>
              <a:ext cx="46325" cy="38700"/>
            </a:xfrm>
            <a:custGeom>
              <a:rect b="b" l="l" r="r" t="t"/>
              <a:pathLst>
                <a:path extrusionOk="0" h="1548" w="1853">
                  <a:moveTo>
                    <a:pt x="1015" y="0"/>
                  </a:moveTo>
                  <a:cubicBezTo>
                    <a:pt x="967" y="0"/>
                    <a:pt x="919" y="5"/>
                    <a:pt x="870" y="15"/>
                  </a:cubicBezTo>
                  <a:cubicBezTo>
                    <a:pt x="191" y="122"/>
                    <a:pt x="1" y="1015"/>
                    <a:pt x="560" y="1408"/>
                  </a:cubicBezTo>
                  <a:cubicBezTo>
                    <a:pt x="701" y="1505"/>
                    <a:pt x="853" y="1548"/>
                    <a:pt x="1000" y="1548"/>
                  </a:cubicBezTo>
                  <a:cubicBezTo>
                    <a:pt x="1449" y="1548"/>
                    <a:pt x="1852" y="1145"/>
                    <a:pt x="1763" y="634"/>
                  </a:cubicBezTo>
                  <a:cubicBezTo>
                    <a:pt x="1700" y="266"/>
                    <a:pt x="1377" y="0"/>
                    <a:pt x="1015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0" name="Google Shape;2980;p15"/>
            <p:cNvSpPr/>
            <p:nvPr/>
          </p:nvSpPr>
          <p:spPr>
            <a:xfrm>
              <a:off x="5189125" y="2673950"/>
              <a:ext cx="93700" cy="33725"/>
            </a:xfrm>
            <a:custGeom>
              <a:rect b="b" l="l" r="r" t="t"/>
              <a:pathLst>
                <a:path extrusionOk="0" h="1349" w="3748">
                  <a:moveTo>
                    <a:pt x="3128" y="0"/>
                  </a:moveTo>
                  <a:cubicBezTo>
                    <a:pt x="3117" y="0"/>
                    <a:pt x="3105" y="1"/>
                    <a:pt x="3092" y="1"/>
                  </a:cubicBezTo>
                  <a:lnTo>
                    <a:pt x="497" y="478"/>
                  </a:lnTo>
                  <a:cubicBezTo>
                    <a:pt x="0" y="628"/>
                    <a:pt x="120" y="1349"/>
                    <a:pt x="605" y="1349"/>
                  </a:cubicBezTo>
                  <a:cubicBezTo>
                    <a:pt x="620" y="1349"/>
                    <a:pt x="636" y="1348"/>
                    <a:pt x="652" y="1347"/>
                  </a:cubicBezTo>
                  <a:lnTo>
                    <a:pt x="3247" y="882"/>
                  </a:lnTo>
                  <a:cubicBezTo>
                    <a:pt x="3747" y="731"/>
                    <a:pt x="3634" y="0"/>
                    <a:pt x="312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1" name="Google Shape;2981;p15"/>
            <p:cNvSpPr/>
            <p:nvPr/>
          </p:nvSpPr>
          <p:spPr>
            <a:xfrm>
              <a:off x="5145575" y="2743050"/>
              <a:ext cx="46625" cy="38625"/>
            </a:xfrm>
            <a:custGeom>
              <a:rect b="b" l="l" r="r" t="t"/>
              <a:pathLst>
                <a:path extrusionOk="0" h="1545" w="1865">
                  <a:moveTo>
                    <a:pt x="1014" y="0"/>
                  </a:moveTo>
                  <a:cubicBezTo>
                    <a:pt x="970" y="0"/>
                    <a:pt x="926" y="4"/>
                    <a:pt x="881" y="11"/>
                  </a:cubicBezTo>
                  <a:cubicBezTo>
                    <a:pt x="191" y="131"/>
                    <a:pt x="0" y="1012"/>
                    <a:pt x="572" y="1404"/>
                  </a:cubicBezTo>
                  <a:cubicBezTo>
                    <a:pt x="710" y="1501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8"/>
                    <a:pt x="1379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2" name="Google Shape;2982;p15"/>
            <p:cNvSpPr/>
            <p:nvPr/>
          </p:nvSpPr>
          <p:spPr>
            <a:xfrm>
              <a:off x="5199050" y="2731600"/>
              <a:ext cx="94800" cy="33850"/>
            </a:xfrm>
            <a:custGeom>
              <a:rect b="b" l="l" r="r" t="t"/>
              <a:pathLst>
                <a:path extrusionOk="0" h="1354" w="3792">
                  <a:moveTo>
                    <a:pt x="3180" y="1"/>
                  </a:moveTo>
                  <a:cubicBezTo>
                    <a:pt x="3158" y="1"/>
                    <a:pt x="3136" y="2"/>
                    <a:pt x="3112" y="5"/>
                  </a:cubicBezTo>
                  <a:lnTo>
                    <a:pt x="528" y="469"/>
                  </a:lnTo>
                  <a:cubicBezTo>
                    <a:pt x="0" y="607"/>
                    <a:pt x="114" y="1354"/>
                    <a:pt x="625" y="1354"/>
                  </a:cubicBezTo>
                  <a:cubicBezTo>
                    <a:pt x="644" y="1354"/>
                    <a:pt x="663" y="1353"/>
                    <a:pt x="683" y="1351"/>
                  </a:cubicBezTo>
                  <a:lnTo>
                    <a:pt x="3279" y="874"/>
                  </a:lnTo>
                  <a:cubicBezTo>
                    <a:pt x="3792" y="749"/>
                    <a:pt x="3682" y="1"/>
                    <a:pt x="3180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3" name="Google Shape;2983;p15"/>
            <p:cNvSpPr/>
            <p:nvPr/>
          </p:nvSpPr>
          <p:spPr>
            <a:xfrm>
              <a:off x="5100925" y="2982275"/>
              <a:ext cx="194400" cy="174225"/>
            </a:xfrm>
            <a:custGeom>
              <a:rect b="b" l="l" r="r" t="t"/>
              <a:pathLst>
                <a:path extrusionOk="0" h="6969" w="7776">
                  <a:moveTo>
                    <a:pt x="3935" y="0"/>
                  </a:moveTo>
                  <a:cubicBezTo>
                    <a:pt x="2906" y="0"/>
                    <a:pt x="1894" y="467"/>
                    <a:pt x="1227" y="1349"/>
                  </a:cubicBezTo>
                  <a:lnTo>
                    <a:pt x="6966" y="4968"/>
                  </a:lnTo>
                  <a:cubicBezTo>
                    <a:pt x="7775" y="3396"/>
                    <a:pt x="7251" y="1468"/>
                    <a:pt x="5751" y="527"/>
                  </a:cubicBezTo>
                  <a:cubicBezTo>
                    <a:pt x="5189" y="172"/>
                    <a:pt x="4559" y="0"/>
                    <a:pt x="3935" y="0"/>
                  </a:cubicBezTo>
                  <a:close/>
                  <a:moveTo>
                    <a:pt x="822" y="1992"/>
                  </a:moveTo>
                  <a:lnTo>
                    <a:pt x="822" y="1992"/>
                  </a:lnTo>
                  <a:cubicBezTo>
                    <a:pt x="0" y="3563"/>
                    <a:pt x="524" y="5492"/>
                    <a:pt x="2024" y="6444"/>
                  </a:cubicBezTo>
                  <a:cubicBezTo>
                    <a:pt x="2584" y="6798"/>
                    <a:pt x="3213" y="6968"/>
                    <a:pt x="3836" y="6968"/>
                  </a:cubicBezTo>
                  <a:cubicBezTo>
                    <a:pt x="4871" y="6968"/>
                    <a:pt x="5892" y="6500"/>
                    <a:pt x="6561" y="5623"/>
                  </a:cubicBezTo>
                  <a:lnTo>
                    <a:pt x="822" y="1992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4" name="Google Shape;2984;p15"/>
            <p:cNvSpPr/>
            <p:nvPr/>
          </p:nvSpPr>
          <p:spPr>
            <a:xfrm>
              <a:off x="5464650" y="2609075"/>
              <a:ext cx="152125" cy="140725"/>
            </a:xfrm>
            <a:custGeom>
              <a:rect b="b" l="l" r="r" t="t"/>
              <a:pathLst>
                <a:path extrusionOk="0" h="5629" w="6085">
                  <a:moveTo>
                    <a:pt x="3620" y="1"/>
                  </a:moveTo>
                  <a:lnTo>
                    <a:pt x="1215" y="1620"/>
                  </a:lnTo>
                  <a:cubicBezTo>
                    <a:pt x="251" y="2275"/>
                    <a:pt x="1" y="3585"/>
                    <a:pt x="656" y="4549"/>
                  </a:cubicBezTo>
                  <a:lnTo>
                    <a:pt x="763" y="4716"/>
                  </a:lnTo>
                  <a:cubicBezTo>
                    <a:pt x="1170" y="5308"/>
                    <a:pt x="1831" y="5629"/>
                    <a:pt x="2505" y="5629"/>
                  </a:cubicBezTo>
                  <a:cubicBezTo>
                    <a:pt x="2914" y="5629"/>
                    <a:pt x="3327" y="5511"/>
                    <a:pt x="3692" y="5263"/>
                  </a:cubicBezTo>
                  <a:lnTo>
                    <a:pt x="6085" y="3644"/>
                  </a:lnTo>
                  <a:lnTo>
                    <a:pt x="3620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5" name="Google Shape;2985;p15"/>
            <p:cNvSpPr/>
            <p:nvPr/>
          </p:nvSpPr>
          <p:spPr>
            <a:xfrm>
              <a:off x="5567350" y="2550550"/>
              <a:ext cx="152125" cy="141000"/>
            </a:xfrm>
            <a:custGeom>
              <a:rect b="b" l="l" r="r" t="t"/>
              <a:pathLst>
                <a:path extrusionOk="0" h="5640" w="6085">
                  <a:moveTo>
                    <a:pt x="3577" y="0"/>
                  </a:moveTo>
                  <a:cubicBezTo>
                    <a:pt x="3169" y="0"/>
                    <a:pt x="2757" y="119"/>
                    <a:pt x="2394" y="365"/>
                  </a:cubicBezTo>
                  <a:lnTo>
                    <a:pt x="1" y="1996"/>
                  </a:lnTo>
                  <a:lnTo>
                    <a:pt x="2489" y="5640"/>
                  </a:lnTo>
                  <a:lnTo>
                    <a:pt x="4882" y="4009"/>
                  </a:lnTo>
                  <a:cubicBezTo>
                    <a:pt x="5835" y="3354"/>
                    <a:pt x="6085" y="2044"/>
                    <a:pt x="5430" y="1080"/>
                  </a:cubicBezTo>
                  <a:lnTo>
                    <a:pt x="5323" y="925"/>
                  </a:lnTo>
                  <a:cubicBezTo>
                    <a:pt x="4914" y="324"/>
                    <a:pt x="4252" y="0"/>
                    <a:pt x="357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6" name="Google Shape;2986;p15"/>
            <p:cNvSpPr/>
            <p:nvPr/>
          </p:nvSpPr>
          <p:spPr>
            <a:xfrm>
              <a:off x="5420300" y="2899825"/>
              <a:ext cx="267925" cy="266925"/>
            </a:xfrm>
            <a:custGeom>
              <a:rect b="b" l="l" r="r" t="t"/>
              <a:pathLst>
                <a:path extrusionOk="0" h="10677" w="10717">
                  <a:moveTo>
                    <a:pt x="5017" y="1"/>
                  </a:moveTo>
                  <a:cubicBezTo>
                    <a:pt x="4832" y="1"/>
                    <a:pt x="4666" y="137"/>
                    <a:pt x="4644" y="325"/>
                  </a:cubicBezTo>
                  <a:lnTo>
                    <a:pt x="4180" y="3801"/>
                  </a:lnTo>
                  <a:lnTo>
                    <a:pt x="703" y="3349"/>
                  </a:lnTo>
                  <a:cubicBezTo>
                    <a:pt x="682" y="3345"/>
                    <a:pt x="662" y="3343"/>
                    <a:pt x="641" y="3343"/>
                  </a:cubicBezTo>
                  <a:cubicBezTo>
                    <a:pt x="463" y="3343"/>
                    <a:pt x="308" y="3478"/>
                    <a:pt x="287" y="3670"/>
                  </a:cubicBezTo>
                  <a:lnTo>
                    <a:pt x="37" y="5647"/>
                  </a:lnTo>
                  <a:cubicBezTo>
                    <a:pt x="1" y="5849"/>
                    <a:pt x="144" y="6028"/>
                    <a:pt x="346" y="6063"/>
                  </a:cubicBezTo>
                  <a:lnTo>
                    <a:pt x="3823" y="6516"/>
                  </a:lnTo>
                  <a:lnTo>
                    <a:pt x="3370" y="10004"/>
                  </a:lnTo>
                  <a:cubicBezTo>
                    <a:pt x="3335" y="10207"/>
                    <a:pt x="3477" y="10385"/>
                    <a:pt x="3692" y="10421"/>
                  </a:cubicBezTo>
                  <a:lnTo>
                    <a:pt x="5656" y="10671"/>
                  </a:lnTo>
                  <a:cubicBezTo>
                    <a:pt x="5677" y="10675"/>
                    <a:pt x="5698" y="10677"/>
                    <a:pt x="5719" y="10677"/>
                  </a:cubicBezTo>
                  <a:cubicBezTo>
                    <a:pt x="5896" y="10677"/>
                    <a:pt x="6052" y="10543"/>
                    <a:pt x="6073" y="10362"/>
                  </a:cubicBezTo>
                  <a:lnTo>
                    <a:pt x="6537" y="6873"/>
                  </a:lnTo>
                  <a:lnTo>
                    <a:pt x="10014" y="7337"/>
                  </a:lnTo>
                  <a:cubicBezTo>
                    <a:pt x="10029" y="7339"/>
                    <a:pt x="10044" y="7340"/>
                    <a:pt x="10058" y="7340"/>
                  </a:cubicBezTo>
                  <a:cubicBezTo>
                    <a:pt x="10243" y="7340"/>
                    <a:pt x="10409" y="7204"/>
                    <a:pt x="10431" y="7016"/>
                  </a:cubicBezTo>
                  <a:lnTo>
                    <a:pt x="10693" y="5039"/>
                  </a:lnTo>
                  <a:cubicBezTo>
                    <a:pt x="10716" y="4837"/>
                    <a:pt x="10574" y="4647"/>
                    <a:pt x="10371" y="4623"/>
                  </a:cubicBezTo>
                  <a:lnTo>
                    <a:pt x="6895" y="4158"/>
                  </a:lnTo>
                  <a:lnTo>
                    <a:pt x="7347" y="682"/>
                  </a:lnTo>
                  <a:cubicBezTo>
                    <a:pt x="7383" y="479"/>
                    <a:pt x="7240" y="289"/>
                    <a:pt x="7026" y="265"/>
                  </a:cubicBezTo>
                  <a:lnTo>
                    <a:pt x="5061" y="3"/>
                  </a:lnTo>
                  <a:cubicBezTo>
                    <a:pt x="5046" y="1"/>
                    <a:pt x="5031" y="1"/>
                    <a:pt x="501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7" name="Google Shape;2987;p15"/>
            <p:cNvSpPr/>
            <p:nvPr/>
          </p:nvSpPr>
          <p:spPr>
            <a:xfrm>
              <a:off x="5077100" y="3304550"/>
              <a:ext cx="271200" cy="337750"/>
            </a:xfrm>
            <a:custGeom>
              <a:rect b="b" l="l" r="r" t="t"/>
              <a:pathLst>
                <a:path extrusionOk="0" h="13510" w="10848">
                  <a:moveTo>
                    <a:pt x="4157" y="412"/>
                  </a:moveTo>
                  <a:cubicBezTo>
                    <a:pt x="4443" y="412"/>
                    <a:pt x="4724" y="585"/>
                    <a:pt x="4775" y="971"/>
                  </a:cubicBezTo>
                  <a:cubicBezTo>
                    <a:pt x="4811" y="1173"/>
                    <a:pt x="4763" y="1364"/>
                    <a:pt x="4632" y="1519"/>
                  </a:cubicBezTo>
                  <a:lnTo>
                    <a:pt x="3835" y="1662"/>
                  </a:lnTo>
                  <a:cubicBezTo>
                    <a:pt x="3668" y="1566"/>
                    <a:pt x="3549" y="1400"/>
                    <a:pt x="3513" y="1209"/>
                  </a:cubicBezTo>
                  <a:cubicBezTo>
                    <a:pt x="3398" y="709"/>
                    <a:pt x="3782" y="412"/>
                    <a:pt x="4157" y="412"/>
                  </a:cubicBezTo>
                  <a:close/>
                  <a:moveTo>
                    <a:pt x="7861" y="2722"/>
                  </a:moveTo>
                  <a:cubicBezTo>
                    <a:pt x="8117" y="2722"/>
                    <a:pt x="8343" y="2901"/>
                    <a:pt x="8395" y="3162"/>
                  </a:cubicBezTo>
                  <a:lnTo>
                    <a:pt x="9788" y="10746"/>
                  </a:lnTo>
                  <a:cubicBezTo>
                    <a:pt x="9835" y="11044"/>
                    <a:pt x="9633" y="11329"/>
                    <a:pt x="9335" y="11377"/>
                  </a:cubicBezTo>
                  <a:lnTo>
                    <a:pt x="3073" y="12520"/>
                  </a:lnTo>
                  <a:cubicBezTo>
                    <a:pt x="3042" y="12525"/>
                    <a:pt x="3012" y="12527"/>
                    <a:pt x="2982" y="12527"/>
                  </a:cubicBezTo>
                  <a:cubicBezTo>
                    <a:pt x="2719" y="12527"/>
                    <a:pt x="2484" y="12345"/>
                    <a:pt x="2442" y="12068"/>
                  </a:cubicBezTo>
                  <a:lnTo>
                    <a:pt x="1061" y="4507"/>
                  </a:lnTo>
                  <a:cubicBezTo>
                    <a:pt x="1001" y="4210"/>
                    <a:pt x="1203" y="3924"/>
                    <a:pt x="1501" y="3864"/>
                  </a:cubicBezTo>
                  <a:lnTo>
                    <a:pt x="2251" y="3733"/>
                  </a:lnTo>
                  <a:cubicBezTo>
                    <a:pt x="2283" y="3942"/>
                    <a:pt x="2461" y="4087"/>
                    <a:pt x="2665" y="4087"/>
                  </a:cubicBezTo>
                  <a:cubicBezTo>
                    <a:pt x="2693" y="4087"/>
                    <a:pt x="2722" y="4084"/>
                    <a:pt x="2751" y="4079"/>
                  </a:cubicBezTo>
                  <a:lnTo>
                    <a:pt x="6668" y="3376"/>
                  </a:lnTo>
                  <a:cubicBezTo>
                    <a:pt x="6895" y="3328"/>
                    <a:pt x="7061" y="3102"/>
                    <a:pt x="7014" y="2864"/>
                  </a:cubicBezTo>
                  <a:lnTo>
                    <a:pt x="7752" y="2733"/>
                  </a:lnTo>
                  <a:cubicBezTo>
                    <a:pt x="7789" y="2726"/>
                    <a:pt x="7825" y="2722"/>
                    <a:pt x="7861" y="2722"/>
                  </a:cubicBezTo>
                  <a:close/>
                  <a:moveTo>
                    <a:pt x="4147" y="1"/>
                  </a:moveTo>
                  <a:cubicBezTo>
                    <a:pt x="4083" y="1"/>
                    <a:pt x="4018" y="7"/>
                    <a:pt x="3954" y="19"/>
                  </a:cubicBezTo>
                  <a:cubicBezTo>
                    <a:pt x="3358" y="126"/>
                    <a:pt x="2966" y="697"/>
                    <a:pt x="3073" y="1281"/>
                  </a:cubicBezTo>
                  <a:cubicBezTo>
                    <a:pt x="3108" y="1459"/>
                    <a:pt x="3180" y="1626"/>
                    <a:pt x="3287" y="1757"/>
                  </a:cubicBezTo>
                  <a:lnTo>
                    <a:pt x="2513" y="1912"/>
                  </a:lnTo>
                  <a:cubicBezTo>
                    <a:pt x="2192" y="1971"/>
                    <a:pt x="1989" y="2281"/>
                    <a:pt x="2037" y="2590"/>
                  </a:cubicBezTo>
                  <a:lnTo>
                    <a:pt x="2096" y="2876"/>
                  </a:lnTo>
                  <a:lnTo>
                    <a:pt x="811" y="3102"/>
                  </a:lnTo>
                  <a:cubicBezTo>
                    <a:pt x="322" y="3197"/>
                    <a:pt x="1" y="3662"/>
                    <a:pt x="96" y="4150"/>
                  </a:cubicBezTo>
                  <a:lnTo>
                    <a:pt x="1668" y="12770"/>
                  </a:lnTo>
                  <a:cubicBezTo>
                    <a:pt x="1742" y="13206"/>
                    <a:pt x="2121" y="13510"/>
                    <a:pt x="2549" y="13510"/>
                  </a:cubicBezTo>
                  <a:cubicBezTo>
                    <a:pt x="2600" y="13510"/>
                    <a:pt x="2652" y="13505"/>
                    <a:pt x="2704" y="13496"/>
                  </a:cubicBezTo>
                  <a:lnTo>
                    <a:pt x="10038" y="12151"/>
                  </a:lnTo>
                  <a:cubicBezTo>
                    <a:pt x="10526" y="12056"/>
                    <a:pt x="10848" y="11591"/>
                    <a:pt x="10752" y="11115"/>
                  </a:cubicBezTo>
                  <a:lnTo>
                    <a:pt x="9181" y="2483"/>
                  </a:lnTo>
                  <a:cubicBezTo>
                    <a:pt x="9096" y="2047"/>
                    <a:pt x="8716" y="1744"/>
                    <a:pt x="8296" y="1744"/>
                  </a:cubicBezTo>
                  <a:cubicBezTo>
                    <a:pt x="8246" y="1744"/>
                    <a:pt x="8195" y="1748"/>
                    <a:pt x="8145" y="1757"/>
                  </a:cubicBezTo>
                  <a:lnTo>
                    <a:pt x="6859" y="1995"/>
                  </a:lnTo>
                  <a:lnTo>
                    <a:pt x="6811" y="1721"/>
                  </a:lnTo>
                  <a:cubicBezTo>
                    <a:pt x="6758" y="1436"/>
                    <a:pt x="6509" y="1235"/>
                    <a:pt x="6237" y="1235"/>
                  </a:cubicBezTo>
                  <a:cubicBezTo>
                    <a:pt x="6202" y="1235"/>
                    <a:pt x="6167" y="1238"/>
                    <a:pt x="6133" y="1245"/>
                  </a:cubicBezTo>
                  <a:lnTo>
                    <a:pt x="5180" y="1412"/>
                  </a:lnTo>
                  <a:cubicBezTo>
                    <a:pt x="5240" y="1245"/>
                    <a:pt x="5240" y="1066"/>
                    <a:pt x="5216" y="900"/>
                  </a:cubicBezTo>
                  <a:cubicBezTo>
                    <a:pt x="5121" y="370"/>
                    <a:pt x="4658" y="1"/>
                    <a:pt x="414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8" name="Google Shape;2988;p15"/>
            <p:cNvSpPr/>
            <p:nvPr/>
          </p:nvSpPr>
          <p:spPr>
            <a:xfrm>
              <a:off x="5125325" y="3425775"/>
              <a:ext cx="46550" cy="38725"/>
            </a:xfrm>
            <a:custGeom>
              <a:rect b="b" l="l" r="r" t="t"/>
              <a:pathLst>
                <a:path extrusionOk="0" h="1549" w="1862">
                  <a:moveTo>
                    <a:pt x="1016" y="1"/>
                  </a:moveTo>
                  <a:cubicBezTo>
                    <a:pt x="968" y="1"/>
                    <a:pt x="919" y="6"/>
                    <a:pt x="870" y="15"/>
                  </a:cubicBezTo>
                  <a:cubicBezTo>
                    <a:pt x="191" y="134"/>
                    <a:pt x="1" y="1015"/>
                    <a:pt x="560" y="1408"/>
                  </a:cubicBezTo>
                  <a:cubicBezTo>
                    <a:pt x="701" y="1505"/>
                    <a:pt x="854" y="1549"/>
                    <a:pt x="1002" y="1549"/>
                  </a:cubicBezTo>
                  <a:cubicBezTo>
                    <a:pt x="1454" y="1549"/>
                    <a:pt x="1861" y="1146"/>
                    <a:pt x="1763" y="634"/>
                  </a:cubicBezTo>
                  <a:cubicBezTo>
                    <a:pt x="1700" y="267"/>
                    <a:pt x="1377" y="1"/>
                    <a:pt x="1016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9" name="Google Shape;2989;p15"/>
            <p:cNvSpPr/>
            <p:nvPr/>
          </p:nvSpPr>
          <p:spPr>
            <a:xfrm>
              <a:off x="5177850" y="3414175"/>
              <a:ext cx="97025" cy="34050"/>
            </a:xfrm>
            <a:custGeom>
              <a:rect b="b" l="l" r="r" t="t"/>
              <a:pathLst>
                <a:path extrusionOk="0" h="1362" w="3881">
                  <a:moveTo>
                    <a:pt x="3284" y="0"/>
                  </a:moveTo>
                  <a:cubicBezTo>
                    <a:pt x="3246" y="0"/>
                    <a:pt x="3205" y="5"/>
                    <a:pt x="3162" y="15"/>
                  </a:cubicBezTo>
                  <a:lnTo>
                    <a:pt x="3150" y="15"/>
                  </a:lnTo>
                  <a:lnTo>
                    <a:pt x="555" y="491"/>
                  </a:lnTo>
                  <a:cubicBezTo>
                    <a:pt x="0" y="580"/>
                    <a:pt x="107" y="1362"/>
                    <a:pt x="596" y="1362"/>
                  </a:cubicBezTo>
                  <a:cubicBezTo>
                    <a:pt x="632" y="1362"/>
                    <a:pt x="670" y="1357"/>
                    <a:pt x="710" y="1349"/>
                  </a:cubicBezTo>
                  <a:lnTo>
                    <a:pt x="3305" y="872"/>
                  </a:lnTo>
                  <a:cubicBezTo>
                    <a:pt x="3881" y="817"/>
                    <a:pt x="3787" y="0"/>
                    <a:pt x="328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0" name="Google Shape;2990;p15"/>
            <p:cNvSpPr/>
            <p:nvPr/>
          </p:nvSpPr>
          <p:spPr>
            <a:xfrm>
              <a:off x="5135150" y="3479650"/>
              <a:ext cx="46325" cy="38725"/>
            </a:xfrm>
            <a:custGeom>
              <a:rect b="b" l="l" r="r" t="t"/>
              <a:pathLst>
                <a:path extrusionOk="0" h="1549" w="1853">
                  <a:moveTo>
                    <a:pt x="1015" y="1"/>
                  </a:moveTo>
                  <a:cubicBezTo>
                    <a:pt x="967" y="1"/>
                    <a:pt x="919" y="6"/>
                    <a:pt x="870" y="15"/>
                  </a:cubicBezTo>
                  <a:cubicBezTo>
                    <a:pt x="191" y="134"/>
                    <a:pt x="1" y="1015"/>
                    <a:pt x="560" y="1408"/>
                  </a:cubicBezTo>
                  <a:cubicBezTo>
                    <a:pt x="701" y="1505"/>
                    <a:pt x="853" y="1549"/>
                    <a:pt x="1000" y="1549"/>
                  </a:cubicBezTo>
                  <a:cubicBezTo>
                    <a:pt x="1449" y="1549"/>
                    <a:pt x="1852" y="1146"/>
                    <a:pt x="1763" y="635"/>
                  </a:cubicBezTo>
                  <a:cubicBezTo>
                    <a:pt x="1700" y="267"/>
                    <a:pt x="1377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1" name="Google Shape;2991;p15"/>
            <p:cNvSpPr/>
            <p:nvPr/>
          </p:nvSpPr>
          <p:spPr>
            <a:xfrm>
              <a:off x="5189025" y="3468350"/>
              <a:ext cx="93700" cy="33750"/>
            </a:xfrm>
            <a:custGeom>
              <a:rect b="b" l="l" r="r" t="t"/>
              <a:pathLst>
                <a:path extrusionOk="0" h="1350" w="3748">
                  <a:moveTo>
                    <a:pt x="3144" y="1"/>
                  </a:moveTo>
                  <a:cubicBezTo>
                    <a:pt x="3128" y="1"/>
                    <a:pt x="3112" y="2"/>
                    <a:pt x="3096" y="3"/>
                  </a:cubicBezTo>
                  <a:lnTo>
                    <a:pt x="501" y="467"/>
                  </a:lnTo>
                  <a:cubicBezTo>
                    <a:pt x="0" y="619"/>
                    <a:pt x="125" y="1350"/>
                    <a:pt x="620" y="1350"/>
                  </a:cubicBezTo>
                  <a:cubicBezTo>
                    <a:pt x="632" y="1350"/>
                    <a:pt x="644" y="1349"/>
                    <a:pt x="656" y="1348"/>
                  </a:cubicBezTo>
                  <a:lnTo>
                    <a:pt x="3251" y="872"/>
                  </a:lnTo>
                  <a:cubicBezTo>
                    <a:pt x="3748" y="722"/>
                    <a:pt x="3639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2" name="Google Shape;2992;p15"/>
            <p:cNvSpPr/>
            <p:nvPr/>
          </p:nvSpPr>
          <p:spPr>
            <a:xfrm>
              <a:off x="5145575" y="3537175"/>
              <a:ext cx="46600" cy="38650"/>
            </a:xfrm>
            <a:custGeom>
              <a:rect b="b" l="l" r="r" t="t"/>
              <a:pathLst>
                <a:path extrusionOk="0" h="1546" w="1864">
                  <a:moveTo>
                    <a:pt x="1014" y="1"/>
                  </a:moveTo>
                  <a:cubicBezTo>
                    <a:pt x="970" y="1"/>
                    <a:pt x="926" y="5"/>
                    <a:pt x="881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1" y="1546"/>
                    <a:pt x="1008" y="1546"/>
                  </a:cubicBezTo>
                  <a:cubicBezTo>
                    <a:pt x="1455" y="1546"/>
                    <a:pt x="1864" y="1145"/>
                    <a:pt x="1774" y="643"/>
                  </a:cubicBezTo>
                  <a:cubicBezTo>
                    <a:pt x="1700" y="260"/>
                    <a:pt x="1378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3" name="Google Shape;2993;p15"/>
            <p:cNvSpPr/>
            <p:nvPr/>
          </p:nvSpPr>
          <p:spPr>
            <a:xfrm>
              <a:off x="5199250" y="3525775"/>
              <a:ext cx="94400" cy="33800"/>
            </a:xfrm>
            <a:custGeom>
              <a:rect b="b" l="l" r="r" t="t"/>
              <a:pathLst>
                <a:path extrusionOk="0" h="1352" w="3776">
                  <a:moveTo>
                    <a:pt x="3162" y="1"/>
                  </a:moveTo>
                  <a:cubicBezTo>
                    <a:pt x="3143" y="1"/>
                    <a:pt x="3124" y="2"/>
                    <a:pt x="3104" y="4"/>
                  </a:cubicBezTo>
                  <a:lnTo>
                    <a:pt x="520" y="480"/>
                  </a:lnTo>
                  <a:cubicBezTo>
                    <a:pt x="1" y="619"/>
                    <a:pt x="120" y="1351"/>
                    <a:pt x="627" y="1351"/>
                  </a:cubicBezTo>
                  <a:cubicBezTo>
                    <a:pt x="643" y="1351"/>
                    <a:pt x="659" y="1351"/>
                    <a:pt x="675" y="1349"/>
                  </a:cubicBezTo>
                  <a:lnTo>
                    <a:pt x="3271" y="873"/>
                  </a:lnTo>
                  <a:cubicBezTo>
                    <a:pt x="3776" y="735"/>
                    <a:pt x="3661" y="1"/>
                    <a:pt x="316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4" name="Google Shape;2994;p15"/>
            <p:cNvSpPr/>
            <p:nvPr/>
          </p:nvSpPr>
          <p:spPr>
            <a:xfrm>
              <a:off x="5102125" y="3776475"/>
              <a:ext cx="193200" cy="173675"/>
            </a:xfrm>
            <a:custGeom>
              <a:rect b="b" l="l" r="r" t="t"/>
              <a:pathLst>
                <a:path extrusionOk="0" h="6947" w="7728">
                  <a:moveTo>
                    <a:pt x="3895" y="1"/>
                  </a:moveTo>
                  <a:cubicBezTo>
                    <a:pt x="2864" y="1"/>
                    <a:pt x="1847" y="470"/>
                    <a:pt x="1179" y="1346"/>
                  </a:cubicBezTo>
                  <a:lnTo>
                    <a:pt x="6918" y="4978"/>
                  </a:lnTo>
                  <a:cubicBezTo>
                    <a:pt x="7727" y="3406"/>
                    <a:pt x="7203" y="1477"/>
                    <a:pt x="5703" y="525"/>
                  </a:cubicBezTo>
                  <a:cubicBezTo>
                    <a:pt x="5144" y="171"/>
                    <a:pt x="4517" y="1"/>
                    <a:pt x="3895" y="1"/>
                  </a:cubicBezTo>
                  <a:close/>
                  <a:moveTo>
                    <a:pt x="774" y="1989"/>
                  </a:moveTo>
                  <a:cubicBezTo>
                    <a:pt x="0" y="3561"/>
                    <a:pt x="488" y="5478"/>
                    <a:pt x="1953" y="6418"/>
                  </a:cubicBezTo>
                  <a:cubicBezTo>
                    <a:pt x="2521" y="6775"/>
                    <a:pt x="3157" y="6947"/>
                    <a:pt x="3786" y="6947"/>
                  </a:cubicBezTo>
                  <a:cubicBezTo>
                    <a:pt x="4817" y="6947"/>
                    <a:pt x="5833" y="6486"/>
                    <a:pt x="6513" y="5621"/>
                  </a:cubicBezTo>
                  <a:lnTo>
                    <a:pt x="774" y="1989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5" name="Google Shape;2995;p15"/>
            <p:cNvSpPr/>
            <p:nvPr/>
          </p:nvSpPr>
          <p:spPr>
            <a:xfrm>
              <a:off x="5464650" y="3403225"/>
              <a:ext cx="152125" cy="140800"/>
            </a:xfrm>
            <a:custGeom>
              <a:rect b="b" l="l" r="r" t="t"/>
              <a:pathLst>
                <a:path extrusionOk="0" h="5632" w="6085">
                  <a:moveTo>
                    <a:pt x="3620" y="1"/>
                  </a:moveTo>
                  <a:lnTo>
                    <a:pt x="1215" y="1632"/>
                  </a:lnTo>
                  <a:cubicBezTo>
                    <a:pt x="251" y="2275"/>
                    <a:pt x="1" y="3584"/>
                    <a:pt x="656" y="4549"/>
                  </a:cubicBezTo>
                  <a:lnTo>
                    <a:pt x="763" y="4715"/>
                  </a:lnTo>
                  <a:cubicBezTo>
                    <a:pt x="1172" y="5311"/>
                    <a:pt x="1837" y="5632"/>
                    <a:pt x="2514" y="5632"/>
                  </a:cubicBezTo>
                  <a:cubicBezTo>
                    <a:pt x="2920" y="5632"/>
                    <a:pt x="3330" y="5516"/>
                    <a:pt x="3692" y="5275"/>
                  </a:cubicBezTo>
                  <a:lnTo>
                    <a:pt x="6085" y="3644"/>
                  </a:lnTo>
                  <a:lnTo>
                    <a:pt x="3620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6" name="Google Shape;2996;p15"/>
            <p:cNvSpPr/>
            <p:nvPr/>
          </p:nvSpPr>
          <p:spPr>
            <a:xfrm>
              <a:off x="5567350" y="3344700"/>
              <a:ext cx="152125" cy="141000"/>
            </a:xfrm>
            <a:custGeom>
              <a:rect b="b" l="l" r="r" t="t"/>
              <a:pathLst>
                <a:path extrusionOk="0" h="5640" w="6085">
                  <a:moveTo>
                    <a:pt x="3577" y="0"/>
                  </a:moveTo>
                  <a:cubicBezTo>
                    <a:pt x="3169" y="0"/>
                    <a:pt x="2757" y="118"/>
                    <a:pt x="2394" y="365"/>
                  </a:cubicBezTo>
                  <a:lnTo>
                    <a:pt x="1" y="1996"/>
                  </a:lnTo>
                  <a:lnTo>
                    <a:pt x="2489" y="5640"/>
                  </a:lnTo>
                  <a:lnTo>
                    <a:pt x="4882" y="4008"/>
                  </a:lnTo>
                  <a:cubicBezTo>
                    <a:pt x="5835" y="3354"/>
                    <a:pt x="6085" y="2044"/>
                    <a:pt x="5430" y="1091"/>
                  </a:cubicBezTo>
                  <a:lnTo>
                    <a:pt x="5323" y="925"/>
                  </a:lnTo>
                  <a:cubicBezTo>
                    <a:pt x="4914" y="324"/>
                    <a:pt x="4252" y="0"/>
                    <a:pt x="357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7" name="Google Shape;2997;p15"/>
            <p:cNvSpPr/>
            <p:nvPr/>
          </p:nvSpPr>
          <p:spPr>
            <a:xfrm>
              <a:off x="5420300" y="3693975"/>
              <a:ext cx="267925" cy="267150"/>
            </a:xfrm>
            <a:custGeom>
              <a:rect b="b" l="l" r="r" t="t"/>
              <a:pathLst>
                <a:path extrusionOk="0" h="10686" w="10717">
                  <a:moveTo>
                    <a:pt x="5017" y="0"/>
                  </a:moveTo>
                  <a:cubicBezTo>
                    <a:pt x="4832" y="0"/>
                    <a:pt x="4666" y="137"/>
                    <a:pt x="4644" y="324"/>
                  </a:cubicBezTo>
                  <a:lnTo>
                    <a:pt x="4180" y="3813"/>
                  </a:lnTo>
                  <a:lnTo>
                    <a:pt x="703" y="3349"/>
                  </a:lnTo>
                  <a:cubicBezTo>
                    <a:pt x="688" y="3347"/>
                    <a:pt x="674" y="3346"/>
                    <a:pt x="659" y="3346"/>
                  </a:cubicBezTo>
                  <a:cubicBezTo>
                    <a:pt x="474" y="3346"/>
                    <a:pt x="309" y="3482"/>
                    <a:pt x="287" y="3670"/>
                  </a:cubicBezTo>
                  <a:lnTo>
                    <a:pt x="37" y="5647"/>
                  </a:lnTo>
                  <a:cubicBezTo>
                    <a:pt x="1" y="5849"/>
                    <a:pt x="144" y="6028"/>
                    <a:pt x="346" y="6063"/>
                  </a:cubicBezTo>
                  <a:lnTo>
                    <a:pt x="3823" y="6528"/>
                  </a:lnTo>
                  <a:lnTo>
                    <a:pt x="3370" y="10004"/>
                  </a:lnTo>
                  <a:cubicBezTo>
                    <a:pt x="3335" y="10207"/>
                    <a:pt x="3477" y="10397"/>
                    <a:pt x="3692" y="10421"/>
                  </a:cubicBezTo>
                  <a:lnTo>
                    <a:pt x="5656" y="10683"/>
                  </a:lnTo>
                  <a:cubicBezTo>
                    <a:pt x="5671" y="10685"/>
                    <a:pt x="5686" y="10685"/>
                    <a:pt x="5700" y="10685"/>
                  </a:cubicBezTo>
                  <a:cubicBezTo>
                    <a:pt x="5886" y="10685"/>
                    <a:pt x="6051" y="10549"/>
                    <a:pt x="6073" y="10361"/>
                  </a:cubicBezTo>
                  <a:lnTo>
                    <a:pt x="6537" y="6873"/>
                  </a:lnTo>
                  <a:lnTo>
                    <a:pt x="10014" y="7337"/>
                  </a:lnTo>
                  <a:cubicBezTo>
                    <a:pt x="10029" y="7339"/>
                    <a:pt x="10044" y="7340"/>
                    <a:pt x="10058" y="7340"/>
                  </a:cubicBezTo>
                  <a:cubicBezTo>
                    <a:pt x="10243" y="7340"/>
                    <a:pt x="10409" y="7203"/>
                    <a:pt x="10431" y="7016"/>
                  </a:cubicBezTo>
                  <a:lnTo>
                    <a:pt x="10693" y="5039"/>
                  </a:lnTo>
                  <a:cubicBezTo>
                    <a:pt x="10716" y="4837"/>
                    <a:pt x="10574" y="4646"/>
                    <a:pt x="10371" y="4623"/>
                  </a:cubicBezTo>
                  <a:lnTo>
                    <a:pt x="6895" y="4170"/>
                  </a:lnTo>
                  <a:lnTo>
                    <a:pt x="7347" y="682"/>
                  </a:lnTo>
                  <a:cubicBezTo>
                    <a:pt x="7383" y="479"/>
                    <a:pt x="7240" y="301"/>
                    <a:pt x="7026" y="265"/>
                  </a:cubicBezTo>
                  <a:lnTo>
                    <a:pt x="5061" y="3"/>
                  </a:lnTo>
                  <a:cubicBezTo>
                    <a:pt x="5046" y="1"/>
                    <a:pt x="5031" y="0"/>
                    <a:pt x="501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8" name="Google Shape;2998;p15"/>
            <p:cNvSpPr/>
            <p:nvPr/>
          </p:nvSpPr>
          <p:spPr>
            <a:xfrm>
              <a:off x="5077100" y="4098700"/>
              <a:ext cx="271200" cy="337450"/>
            </a:xfrm>
            <a:custGeom>
              <a:rect b="b" l="l" r="r" t="t"/>
              <a:pathLst>
                <a:path extrusionOk="0" h="13498" w="10848">
                  <a:moveTo>
                    <a:pt x="4157" y="412"/>
                  </a:moveTo>
                  <a:cubicBezTo>
                    <a:pt x="4443" y="412"/>
                    <a:pt x="4724" y="585"/>
                    <a:pt x="4775" y="971"/>
                  </a:cubicBezTo>
                  <a:cubicBezTo>
                    <a:pt x="4811" y="1161"/>
                    <a:pt x="4763" y="1364"/>
                    <a:pt x="4632" y="1519"/>
                  </a:cubicBezTo>
                  <a:lnTo>
                    <a:pt x="3835" y="1661"/>
                  </a:lnTo>
                  <a:cubicBezTo>
                    <a:pt x="3668" y="1566"/>
                    <a:pt x="3549" y="1411"/>
                    <a:pt x="3513" y="1221"/>
                  </a:cubicBezTo>
                  <a:lnTo>
                    <a:pt x="3513" y="1209"/>
                  </a:lnTo>
                  <a:cubicBezTo>
                    <a:pt x="3398" y="709"/>
                    <a:pt x="3782" y="412"/>
                    <a:pt x="4157" y="412"/>
                  </a:cubicBezTo>
                  <a:close/>
                  <a:moveTo>
                    <a:pt x="7856" y="2723"/>
                  </a:moveTo>
                  <a:cubicBezTo>
                    <a:pt x="8114" y="2723"/>
                    <a:pt x="8342" y="2911"/>
                    <a:pt x="8395" y="3173"/>
                  </a:cubicBezTo>
                  <a:lnTo>
                    <a:pt x="9788" y="10734"/>
                  </a:lnTo>
                  <a:cubicBezTo>
                    <a:pt x="9835" y="11043"/>
                    <a:pt x="9633" y="11329"/>
                    <a:pt x="9335" y="11377"/>
                  </a:cubicBezTo>
                  <a:lnTo>
                    <a:pt x="3073" y="12520"/>
                  </a:lnTo>
                  <a:cubicBezTo>
                    <a:pt x="3042" y="12525"/>
                    <a:pt x="3012" y="12527"/>
                    <a:pt x="2981" y="12527"/>
                  </a:cubicBezTo>
                  <a:cubicBezTo>
                    <a:pt x="2719" y="12527"/>
                    <a:pt x="2484" y="12346"/>
                    <a:pt x="2442" y="12079"/>
                  </a:cubicBezTo>
                  <a:lnTo>
                    <a:pt x="1061" y="4507"/>
                  </a:lnTo>
                  <a:cubicBezTo>
                    <a:pt x="1001" y="4209"/>
                    <a:pt x="1203" y="3924"/>
                    <a:pt x="1501" y="3876"/>
                  </a:cubicBezTo>
                  <a:lnTo>
                    <a:pt x="2251" y="3745"/>
                  </a:lnTo>
                  <a:cubicBezTo>
                    <a:pt x="2283" y="3945"/>
                    <a:pt x="2463" y="4098"/>
                    <a:pt x="2669" y="4098"/>
                  </a:cubicBezTo>
                  <a:cubicBezTo>
                    <a:pt x="2696" y="4098"/>
                    <a:pt x="2724" y="4096"/>
                    <a:pt x="2751" y="4090"/>
                  </a:cubicBezTo>
                  <a:lnTo>
                    <a:pt x="6668" y="3376"/>
                  </a:lnTo>
                  <a:cubicBezTo>
                    <a:pt x="6895" y="3328"/>
                    <a:pt x="7061" y="3102"/>
                    <a:pt x="7014" y="2864"/>
                  </a:cubicBezTo>
                  <a:lnTo>
                    <a:pt x="7752" y="2733"/>
                  </a:lnTo>
                  <a:cubicBezTo>
                    <a:pt x="7787" y="2726"/>
                    <a:pt x="7822" y="2723"/>
                    <a:pt x="7856" y="2723"/>
                  </a:cubicBezTo>
                  <a:close/>
                  <a:moveTo>
                    <a:pt x="4147" y="1"/>
                  </a:moveTo>
                  <a:cubicBezTo>
                    <a:pt x="4083" y="1"/>
                    <a:pt x="4019" y="6"/>
                    <a:pt x="3954" y="18"/>
                  </a:cubicBezTo>
                  <a:cubicBezTo>
                    <a:pt x="3358" y="125"/>
                    <a:pt x="2966" y="697"/>
                    <a:pt x="3073" y="1280"/>
                  </a:cubicBezTo>
                  <a:cubicBezTo>
                    <a:pt x="3108" y="1459"/>
                    <a:pt x="3180" y="1614"/>
                    <a:pt x="3287" y="1757"/>
                  </a:cubicBezTo>
                  <a:lnTo>
                    <a:pt x="2513" y="1900"/>
                  </a:lnTo>
                  <a:cubicBezTo>
                    <a:pt x="2192" y="1959"/>
                    <a:pt x="1989" y="2269"/>
                    <a:pt x="2037" y="2578"/>
                  </a:cubicBezTo>
                  <a:lnTo>
                    <a:pt x="2096" y="2864"/>
                  </a:lnTo>
                  <a:lnTo>
                    <a:pt x="811" y="3102"/>
                  </a:lnTo>
                  <a:cubicBezTo>
                    <a:pt x="322" y="3185"/>
                    <a:pt x="1" y="3650"/>
                    <a:pt x="96" y="4138"/>
                  </a:cubicBezTo>
                  <a:lnTo>
                    <a:pt x="1668" y="12770"/>
                  </a:lnTo>
                  <a:cubicBezTo>
                    <a:pt x="1742" y="13195"/>
                    <a:pt x="2121" y="13497"/>
                    <a:pt x="2549" y="13497"/>
                  </a:cubicBezTo>
                  <a:cubicBezTo>
                    <a:pt x="2600" y="13497"/>
                    <a:pt x="2652" y="13493"/>
                    <a:pt x="2704" y="13484"/>
                  </a:cubicBezTo>
                  <a:lnTo>
                    <a:pt x="10038" y="12139"/>
                  </a:lnTo>
                  <a:cubicBezTo>
                    <a:pt x="10526" y="12056"/>
                    <a:pt x="10848" y="11579"/>
                    <a:pt x="10752" y="11103"/>
                  </a:cubicBezTo>
                  <a:lnTo>
                    <a:pt x="9181" y="2471"/>
                  </a:lnTo>
                  <a:cubicBezTo>
                    <a:pt x="9097" y="2041"/>
                    <a:pt x="8726" y="1740"/>
                    <a:pt x="8313" y="1740"/>
                  </a:cubicBezTo>
                  <a:cubicBezTo>
                    <a:pt x="8257" y="1740"/>
                    <a:pt x="8201" y="1745"/>
                    <a:pt x="8145" y="1757"/>
                  </a:cubicBezTo>
                  <a:lnTo>
                    <a:pt x="6859" y="1995"/>
                  </a:lnTo>
                  <a:lnTo>
                    <a:pt x="6811" y="1709"/>
                  </a:lnTo>
                  <a:cubicBezTo>
                    <a:pt x="6757" y="1428"/>
                    <a:pt x="6498" y="1226"/>
                    <a:pt x="6219" y="1226"/>
                  </a:cubicBezTo>
                  <a:cubicBezTo>
                    <a:pt x="6191" y="1226"/>
                    <a:pt x="6162" y="1228"/>
                    <a:pt x="6133" y="1233"/>
                  </a:cubicBezTo>
                  <a:lnTo>
                    <a:pt x="5180" y="1411"/>
                  </a:lnTo>
                  <a:cubicBezTo>
                    <a:pt x="5240" y="1245"/>
                    <a:pt x="5240" y="1066"/>
                    <a:pt x="5216" y="887"/>
                  </a:cubicBezTo>
                  <a:cubicBezTo>
                    <a:pt x="5121" y="369"/>
                    <a:pt x="4658" y="1"/>
                    <a:pt x="414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9" name="Google Shape;2999;p15"/>
            <p:cNvSpPr/>
            <p:nvPr/>
          </p:nvSpPr>
          <p:spPr>
            <a:xfrm>
              <a:off x="5125325" y="4220000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3" y="1"/>
                  </a:moveTo>
                  <a:cubicBezTo>
                    <a:pt x="959" y="1"/>
                    <a:pt x="914" y="5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4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0" name="Google Shape;3000;p15"/>
            <p:cNvSpPr/>
            <p:nvPr/>
          </p:nvSpPr>
          <p:spPr>
            <a:xfrm>
              <a:off x="5178250" y="4208650"/>
              <a:ext cx="96125" cy="33625"/>
            </a:xfrm>
            <a:custGeom>
              <a:rect b="b" l="l" r="r" t="t"/>
              <a:pathLst>
                <a:path extrusionOk="0" h="1345" w="3845">
                  <a:moveTo>
                    <a:pt x="3258" y="1"/>
                  </a:moveTo>
                  <a:cubicBezTo>
                    <a:pt x="3223" y="1"/>
                    <a:pt x="3186" y="5"/>
                    <a:pt x="3146" y="14"/>
                  </a:cubicBezTo>
                  <a:lnTo>
                    <a:pt x="3134" y="14"/>
                  </a:lnTo>
                  <a:lnTo>
                    <a:pt x="539" y="478"/>
                  </a:lnTo>
                  <a:cubicBezTo>
                    <a:pt x="1" y="579"/>
                    <a:pt x="106" y="1345"/>
                    <a:pt x="597" y="1345"/>
                  </a:cubicBezTo>
                  <a:cubicBezTo>
                    <a:pt x="628" y="1345"/>
                    <a:pt x="660" y="1342"/>
                    <a:pt x="694" y="1335"/>
                  </a:cubicBezTo>
                  <a:lnTo>
                    <a:pt x="3289" y="871"/>
                  </a:lnTo>
                  <a:cubicBezTo>
                    <a:pt x="3844" y="793"/>
                    <a:pt x="3747" y="1"/>
                    <a:pt x="325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1" name="Google Shape;3001;p15"/>
            <p:cNvSpPr/>
            <p:nvPr/>
          </p:nvSpPr>
          <p:spPr>
            <a:xfrm>
              <a:off x="5135150" y="4273875"/>
              <a:ext cx="46325" cy="38650"/>
            </a:xfrm>
            <a:custGeom>
              <a:rect b="b" l="l" r="r" t="t"/>
              <a:pathLst>
                <a:path extrusionOk="0" h="1546" w="1853">
                  <a:moveTo>
                    <a:pt x="1002" y="1"/>
                  </a:moveTo>
                  <a:cubicBezTo>
                    <a:pt x="959" y="1"/>
                    <a:pt x="914" y="5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3" y="1546"/>
                    <a:pt x="1000" y="1546"/>
                  </a:cubicBezTo>
                  <a:cubicBezTo>
                    <a:pt x="1449" y="1546"/>
                    <a:pt x="1852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2" name="Google Shape;3002;p15"/>
            <p:cNvSpPr/>
            <p:nvPr/>
          </p:nvSpPr>
          <p:spPr>
            <a:xfrm>
              <a:off x="5189025" y="4262500"/>
              <a:ext cx="93700" cy="33750"/>
            </a:xfrm>
            <a:custGeom>
              <a:rect b="b" l="l" r="r" t="t"/>
              <a:pathLst>
                <a:path extrusionOk="0" h="1350" w="3748">
                  <a:moveTo>
                    <a:pt x="3144" y="1"/>
                  </a:moveTo>
                  <a:cubicBezTo>
                    <a:pt x="3128" y="1"/>
                    <a:pt x="3112" y="1"/>
                    <a:pt x="3096" y="3"/>
                  </a:cubicBezTo>
                  <a:lnTo>
                    <a:pt x="501" y="467"/>
                  </a:lnTo>
                  <a:cubicBezTo>
                    <a:pt x="0" y="618"/>
                    <a:pt x="125" y="1349"/>
                    <a:pt x="620" y="1349"/>
                  </a:cubicBezTo>
                  <a:cubicBezTo>
                    <a:pt x="632" y="1349"/>
                    <a:pt x="644" y="1349"/>
                    <a:pt x="656" y="1348"/>
                  </a:cubicBezTo>
                  <a:lnTo>
                    <a:pt x="3251" y="872"/>
                  </a:lnTo>
                  <a:cubicBezTo>
                    <a:pt x="3748" y="722"/>
                    <a:pt x="3639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3" name="Google Shape;3003;p15"/>
            <p:cNvSpPr/>
            <p:nvPr/>
          </p:nvSpPr>
          <p:spPr>
            <a:xfrm>
              <a:off x="5145575" y="4331350"/>
              <a:ext cx="46625" cy="38925"/>
            </a:xfrm>
            <a:custGeom>
              <a:rect b="b" l="l" r="r" t="t"/>
              <a:pathLst>
                <a:path extrusionOk="0" h="1557" w="1865">
                  <a:moveTo>
                    <a:pt x="1010" y="0"/>
                  </a:moveTo>
                  <a:cubicBezTo>
                    <a:pt x="967" y="0"/>
                    <a:pt x="924" y="4"/>
                    <a:pt x="881" y="11"/>
                  </a:cubicBezTo>
                  <a:cubicBezTo>
                    <a:pt x="191" y="130"/>
                    <a:pt x="0" y="1011"/>
                    <a:pt x="572" y="1416"/>
                  </a:cubicBezTo>
                  <a:cubicBezTo>
                    <a:pt x="710" y="1513"/>
                    <a:pt x="860" y="1556"/>
                    <a:pt x="1007" y="1556"/>
                  </a:cubicBezTo>
                  <a:cubicBezTo>
                    <a:pt x="1454" y="1556"/>
                    <a:pt x="1864" y="1153"/>
                    <a:pt x="1774" y="642"/>
                  </a:cubicBezTo>
                  <a:cubicBezTo>
                    <a:pt x="1700" y="268"/>
                    <a:pt x="1376" y="0"/>
                    <a:pt x="101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4" name="Google Shape;3004;p15"/>
            <p:cNvSpPr/>
            <p:nvPr/>
          </p:nvSpPr>
          <p:spPr>
            <a:xfrm>
              <a:off x="5199125" y="4319900"/>
              <a:ext cx="94725" cy="33875"/>
            </a:xfrm>
            <a:custGeom>
              <a:rect b="b" l="l" r="r" t="t"/>
              <a:pathLst>
                <a:path extrusionOk="0" h="1355" w="3789">
                  <a:moveTo>
                    <a:pt x="3177" y="0"/>
                  </a:moveTo>
                  <a:cubicBezTo>
                    <a:pt x="3155" y="0"/>
                    <a:pt x="3133" y="2"/>
                    <a:pt x="3109" y="5"/>
                  </a:cubicBezTo>
                  <a:lnTo>
                    <a:pt x="525" y="481"/>
                  </a:lnTo>
                  <a:cubicBezTo>
                    <a:pt x="1" y="606"/>
                    <a:pt x="110" y="1355"/>
                    <a:pt x="612" y="1355"/>
                  </a:cubicBezTo>
                  <a:cubicBezTo>
                    <a:pt x="634" y="1355"/>
                    <a:pt x="657" y="1353"/>
                    <a:pt x="680" y="1350"/>
                  </a:cubicBezTo>
                  <a:lnTo>
                    <a:pt x="3276" y="886"/>
                  </a:lnTo>
                  <a:cubicBezTo>
                    <a:pt x="3789" y="749"/>
                    <a:pt x="3679" y="0"/>
                    <a:pt x="317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5" name="Google Shape;3005;p15"/>
            <p:cNvSpPr/>
            <p:nvPr/>
          </p:nvSpPr>
          <p:spPr>
            <a:xfrm>
              <a:off x="5100925" y="4570700"/>
              <a:ext cx="194400" cy="174075"/>
            </a:xfrm>
            <a:custGeom>
              <a:rect b="b" l="l" r="r" t="t"/>
              <a:pathLst>
                <a:path extrusionOk="0" h="6963" w="7776">
                  <a:moveTo>
                    <a:pt x="3934" y="1"/>
                  </a:moveTo>
                  <a:cubicBezTo>
                    <a:pt x="2906" y="1"/>
                    <a:pt x="1893" y="469"/>
                    <a:pt x="1227" y="1343"/>
                  </a:cubicBezTo>
                  <a:lnTo>
                    <a:pt x="6966" y="4975"/>
                  </a:lnTo>
                  <a:cubicBezTo>
                    <a:pt x="7775" y="3403"/>
                    <a:pt x="7251" y="1474"/>
                    <a:pt x="5751" y="534"/>
                  </a:cubicBezTo>
                  <a:cubicBezTo>
                    <a:pt x="5189" y="174"/>
                    <a:pt x="4558" y="1"/>
                    <a:pt x="3934" y="1"/>
                  </a:cubicBezTo>
                  <a:close/>
                  <a:moveTo>
                    <a:pt x="822" y="1986"/>
                  </a:moveTo>
                  <a:lnTo>
                    <a:pt x="822" y="1986"/>
                  </a:lnTo>
                  <a:cubicBezTo>
                    <a:pt x="0" y="3558"/>
                    <a:pt x="524" y="5498"/>
                    <a:pt x="2024" y="6439"/>
                  </a:cubicBezTo>
                  <a:cubicBezTo>
                    <a:pt x="2584" y="6793"/>
                    <a:pt x="3213" y="6963"/>
                    <a:pt x="3836" y="6963"/>
                  </a:cubicBezTo>
                  <a:cubicBezTo>
                    <a:pt x="4871" y="6963"/>
                    <a:pt x="5892" y="6494"/>
                    <a:pt x="6561" y="5618"/>
                  </a:cubicBezTo>
                  <a:lnTo>
                    <a:pt x="822" y="1986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6" name="Google Shape;3006;p15"/>
            <p:cNvSpPr/>
            <p:nvPr/>
          </p:nvSpPr>
          <p:spPr>
            <a:xfrm>
              <a:off x="5464650" y="4197375"/>
              <a:ext cx="152125" cy="141000"/>
            </a:xfrm>
            <a:custGeom>
              <a:rect b="b" l="l" r="r" t="t"/>
              <a:pathLst>
                <a:path extrusionOk="0" h="5640" w="6085">
                  <a:moveTo>
                    <a:pt x="3620" y="0"/>
                  </a:moveTo>
                  <a:lnTo>
                    <a:pt x="1215" y="1632"/>
                  </a:lnTo>
                  <a:cubicBezTo>
                    <a:pt x="251" y="2286"/>
                    <a:pt x="1" y="3596"/>
                    <a:pt x="656" y="4560"/>
                  </a:cubicBezTo>
                  <a:lnTo>
                    <a:pt x="763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2"/>
                    <a:pt x="3692" y="5275"/>
                  </a:cubicBezTo>
                  <a:lnTo>
                    <a:pt x="6085" y="3644"/>
                  </a:lnTo>
                  <a:lnTo>
                    <a:pt x="3620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7" name="Google Shape;3007;p15"/>
            <p:cNvSpPr/>
            <p:nvPr/>
          </p:nvSpPr>
          <p:spPr>
            <a:xfrm>
              <a:off x="5567350" y="4138825"/>
              <a:ext cx="152125" cy="141025"/>
            </a:xfrm>
            <a:custGeom>
              <a:rect b="b" l="l" r="r" t="t"/>
              <a:pathLst>
                <a:path extrusionOk="0" h="5641" w="6085">
                  <a:moveTo>
                    <a:pt x="3577" y="1"/>
                  </a:moveTo>
                  <a:cubicBezTo>
                    <a:pt x="3169" y="1"/>
                    <a:pt x="2757" y="119"/>
                    <a:pt x="2394" y="366"/>
                  </a:cubicBezTo>
                  <a:lnTo>
                    <a:pt x="1" y="1997"/>
                  </a:lnTo>
                  <a:lnTo>
                    <a:pt x="2489" y="5640"/>
                  </a:lnTo>
                  <a:lnTo>
                    <a:pt x="4882" y="4009"/>
                  </a:lnTo>
                  <a:cubicBezTo>
                    <a:pt x="5835" y="3354"/>
                    <a:pt x="6085" y="2045"/>
                    <a:pt x="5430" y="1092"/>
                  </a:cubicBezTo>
                  <a:lnTo>
                    <a:pt x="5323" y="926"/>
                  </a:lnTo>
                  <a:cubicBezTo>
                    <a:pt x="4914" y="325"/>
                    <a:pt x="4252" y="1"/>
                    <a:pt x="357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8" name="Google Shape;3008;p15"/>
            <p:cNvSpPr/>
            <p:nvPr/>
          </p:nvSpPr>
          <p:spPr>
            <a:xfrm>
              <a:off x="5420300" y="4488350"/>
              <a:ext cx="267925" cy="266925"/>
            </a:xfrm>
            <a:custGeom>
              <a:rect b="b" l="l" r="r" t="t"/>
              <a:pathLst>
                <a:path extrusionOk="0" h="10677" w="10717">
                  <a:moveTo>
                    <a:pt x="4999" y="0"/>
                  </a:moveTo>
                  <a:cubicBezTo>
                    <a:pt x="4821" y="0"/>
                    <a:pt x="4666" y="135"/>
                    <a:pt x="4644" y="327"/>
                  </a:cubicBezTo>
                  <a:lnTo>
                    <a:pt x="4180" y="3804"/>
                  </a:lnTo>
                  <a:lnTo>
                    <a:pt x="703" y="3339"/>
                  </a:lnTo>
                  <a:cubicBezTo>
                    <a:pt x="688" y="3338"/>
                    <a:pt x="674" y="3337"/>
                    <a:pt x="659" y="3337"/>
                  </a:cubicBezTo>
                  <a:cubicBezTo>
                    <a:pt x="474" y="3337"/>
                    <a:pt x="309" y="3473"/>
                    <a:pt x="287" y="3661"/>
                  </a:cubicBezTo>
                  <a:lnTo>
                    <a:pt x="25" y="5637"/>
                  </a:lnTo>
                  <a:cubicBezTo>
                    <a:pt x="1" y="5840"/>
                    <a:pt x="144" y="6030"/>
                    <a:pt x="346" y="6054"/>
                  </a:cubicBezTo>
                  <a:lnTo>
                    <a:pt x="3823" y="6518"/>
                  </a:lnTo>
                  <a:lnTo>
                    <a:pt x="3370" y="9995"/>
                  </a:lnTo>
                  <a:cubicBezTo>
                    <a:pt x="3335" y="10197"/>
                    <a:pt x="3477" y="10388"/>
                    <a:pt x="3692" y="10412"/>
                  </a:cubicBezTo>
                  <a:lnTo>
                    <a:pt x="5656" y="10674"/>
                  </a:lnTo>
                  <a:cubicBezTo>
                    <a:pt x="5671" y="10675"/>
                    <a:pt x="5686" y="10676"/>
                    <a:pt x="5700" y="10676"/>
                  </a:cubicBezTo>
                  <a:cubicBezTo>
                    <a:pt x="5886" y="10676"/>
                    <a:pt x="6051" y="10540"/>
                    <a:pt x="6073" y="10352"/>
                  </a:cubicBezTo>
                  <a:lnTo>
                    <a:pt x="6537" y="6876"/>
                  </a:lnTo>
                  <a:lnTo>
                    <a:pt x="10014" y="7328"/>
                  </a:lnTo>
                  <a:cubicBezTo>
                    <a:pt x="10034" y="7331"/>
                    <a:pt x="10053" y="7333"/>
                    <a:pt x="10073" y="7333"/>
                  </a:cubicBezTo>
                  <a:cubicBezTo>
                    <a:pt x="10252" y="7333"/>
                    <a:pt x="10409" y="7189"/>
                    <a:pt x="10431" y="7007"/>
                  </a:cubicBezTo>
                  <a:lnTo>
                    <a:pt x="10693" y="5042"/>
                  </a:lnTo>
                  <a:cubicBezTo>
                    <a:pt x="10716" y="4828"/>
                    <a:pt x="10574" y="4649"/>
                    <a:pt x="10371" y="4613"/>
                  </a:cubicBezTo>
                  <a:lnTo>
                    <a:pt x="6895" y="4161"/>
                  </a:lnTo>
                  <a:lnTo>
                    <a:pt x="7347" y="684"/>
                  </a:lnTo>
                  <a:cubicBezTo>
                    <a:pt x="7383" y="482"/>
                    <a:pt x="7240" y="291"/>
                    <a:pt x="7026" y="256"/>
                  </a:cubicBezTo>
                  <a:lnTo>
                    <a:pt x="5061" y="6"/>
                  </a:lnTo>
                  <a:cubicBezTo>
                    <a:pt x="5040" y="2"/>
                    <a:pt x="5019" y="0"/>
                    <a:pt x="499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9" name="Google Shape;3009;p15"/>
            <p:cNvSpPr/>
            <p:nvPr/>
          </p:nvSpPr>
          <p:spPr>
            <a:xfrm>
              <a:off x="4282975" y="921250"/>
              <a:ext cx="271175" cy="338025"/>
            </a:xfrm>
            <a:custGeom>
              <a:rect b="b" l="l" r="r" t="t"/>
              <a:pathLst>
                <a:path extrusionOk="0" h="13521" w="10847">
                  <a:moveTo>
                    <a:pt x="4151" y="435"/>
                  </a:moveTo>
                  <a:cubicBezTo>
                    <a:pt x="4440" y="435"/>
                    <a:pt x="4723" y="607"/>
                    <a:pt x="4774" y="994"/>
                  </a:cubicBezTo>
                  <a:cubicBezTo>
                    <a:pt x="4810" y="1196"/>
                    <a:pt x="4751" y="1387"/>
                    <a:pt x="4632" y="1541"/>
                  </a:cubicBezTo>
                  <a:lnTo>
                    <a:pt x="3834" y="1684"/>
                  </a:lnTo>
                  <a:cubicBezTo>
                    <a:pt x="3667" y="1589"/>
                    <a:pt x="3548" y="1422"/>
                    <a:pt x="3512" y="1232"/>
                  </a:cubicBezTo>
                  <a:lnTo>
                    <a:pt x="3500" y="1232"/>
                  </a:lnTo>
                  <a:cubicBezTo>
                    <a:pt x="3386" y="732"/>
                    <a:pt x="3773" y="435"/>
                    <a:pt x="4151" y="435"/>
                  </a:cubicBezTo>
                  <a:close/>
                  <a:moveTo>
                    <a:pt x="7854" y="2749"/>
                  </a:moveTo>
                  <a:cubicBezTo>
                    <a:pt x="8117" y="2749"/>
                    <a:pt x="8351" y="2930"/>
                    <a:pt x="8394" y="3208"/>
                  </a:cubicBezTo>
                  <a:lnTo>
                    <a:pt x="9787" y="10769"/>
                  </a:lnTo>
                  <a:cubicBezTo>
                    <a:pt x="9835" y="11066"/>
                    <a:pt x="9644" y="11340"/>
                    <a:pt x="9346" y="11400"/>
                  </a:cubicBezTo>
                  <a:lnTo>
                    <a:pt x="3084" y="12543"/>
                  </a:lnTo>
                  <a:cubicBezTo>
                    <a:pt x="3049" y="12550"/>
                    <a:pt x="3014" y="12553"/>
                    <a:pt x="2979" y="12553"/>
                  </a:cubicBezTo>
                  <a:cubicBezTo>
                    <a:pt x="2722" y="12553"/>
                    <a:pt x="2493" y="12365"/>
                    <a:pt x="2441" y="12102"/>
                  </a:cubicBezTo>
                  <a:lnTo>
                    <a:pt x="1060" y="4530"/>
                  </a:lnTo>
                  <a:cubicBezTo>
                    <a:pt x="1012" y="4232"/>
                    <a:pt x="1203" y="3958"/>
                    <a:pt x="1512" y="3899"/>
                  </a:cubicBezTo>
                  <a:lnTo>
                    <a:pt x="2250" y="3768"/>
                  </a:lnTo>
                  <a:cubicBezTo>
                    <a:pt x="2292" y="3977"/>
                    <a:pt x="2472" y="4122"/>
                    <a:pt x="2676" y="4122"/>
                  </a:cubicBezTo>
                  <a:cubicBezTo>
                    <a:pt x="2704" y="4122"/>
                    <a:pt x="2733" y="4119"/>
                    <a:pt x="2762" y="4113"/>
                  </a:cubicBezTo>
                  <a:lnTo>
                    <a:pt x="6668" y="3399"/>
                  </a:lnTo>
                  <a:cubicBezTo>
                    <a:pt x="6906" y="3363"/>
                    <a:pt x="7060" y="3125"/>
                    <a:pt x="7025" y="2899"/>
                  </a:cubicBezTo>
                  <a:lnTo>
                    <a:pt x="7763" y="2756"/>
                  </a:lnTo>
                  <a:cubicBezTo>
                    <a:pt x="7793" y="2751"/>
                    <a:pt x="7824" y="2749"/>
                    <a:pt x="7854" y="2749"/>
                  </a:cubicBezTo>
                  <a:close/>
                  <a:moveTo>
                    <a:pt x="4133" y="0"/>
                  </a:moveTo>
                  <a:cubicBezTo>
                    <a:pt x="4070" y="0"/>
                    <a:pt x="4005" y="6"/>
                    <a:pt x="3941" y="17"/>
                  </a:cubicBezTo>
                  <a:cubicBezTo>
                    <a:pt x="3346" y="136"/>
                    <a:pt x="2953" y="708"/>
                    <a:pt x="3072" y="1303"/>
                  </a:cubicBezTo>
                  <a:cubicBezTo>
                    <a:pt x="3108" y="1482"/>
                    <a:pt x="3179" y="1637"/>
                    <a:pt x="3286" y="1779"/>
                  </a:cubicBezTo>
                  <a:lnTo>
                    <a:pt x="2512" y="1934"/>
                  </a:lnTo>
                  <a:cubicBezTo>
                    <a:pt x="2191" y="1994"/>
                    <a:pt x="1988" y="2291"/>
                    <a:pt x="2036" y="2613"/>
                  </a:cubicBezTo>
                  <a:lnTo>
                    <a:pt x="2096" y="2899"/>
                  </a:lnTo>
                  <a:lnTo>
                    <a:pt x="798" y="3125"/>
                  </a:lnTo>
                  <a:cubicBezTo>
                    <a:pt x="322" y="3208"/>
                    <a:pt x="0" y="3673"/>
                    <a:pt x="83" y="4149"/>
                  </a:cubicBezTo>
                  <a:lnTo>
                    <a:pt x="1667" y="12781"/>
                  </a:lnTo>
                  <a:cubicBezTo>
                    <a:pt x="1741" y="13217"/>
                    <a:pt x="2120" y="13520"/>
                    <a:pt x="2548" y="13520"/>
                  </a:cubicBezTo>
                  <a:cubicBezTo>
                    <a:pt x="2599" y="13520"/>
                    <a:pt x="2651" y="13516"/>
                    <a:pt x="2703" y="13507"/>
                  </a:cubicBezTo>
                  <a:lnTo>
                    <a:pt x="10037" y="12162"/>
                  </a:lnTo>
                  <a:cubicBezTo>
                    <a:pt x="10525" y="12066"/>
                    <a:pt x="10847" y="11602"/>
                    <a:pt x="10763" y="11126"/>
                  </a:cubicBezTo>
                  <a:lnTo>
                    <a:pt x="9180" y="2494"/>
                  </a:lnTo>
                  <a:cubicBezTo>
                    <a:pt x="9106" y="2064"/>
                    <a:pt x="8737" y="1763"/>
                    <a:pt x="8316" y="1763"/>
                  </a:cubicBezTo>
                  <a:cubicBezTo>
                    <a:pt x="8259" y="1763"/>
                    <a:pt x="8202" y="1768"/>
                    <a:pt x="8144" y="1779"/>
                  </a:cubicBezTo>
                  <a:lnTo>
                    <a:pt x="6858" y="2018"/>
                  </a:lnTo>
                  <a:lnTo>
                    <a:pt x="6810" y="1744"/>
                  </a:lnTo>
                  <a:cubicBezTo>
                    <a:pt x="6758" y="1458"/>
                    <a:pt x="6508" y="1258"/>
                    <a:pt x="6228" y="1258"/>
                  </a:cubicBezTo>
                  <a:cubicBezTo>
                    <a:pt x="6192" y="1258"/>
                    <a:pt x="6156" y="1261"/>
                    <a:pt x="6120" y="1268"/>
                  </a:cubicBezTo>
                  <a:lnTo>
                    <a:pt x="5179" y="1434"/>
                  </a:lnTo>
                  <a:cubicBezTo>
                    <a:pt x="5227" y="1268"/>
                    <a:pt x="5239" y="1089"/>
                    <a:pt x="5215" y="922"/>
                  </a:cubicBezTo>
                  <a:cubicBezTo>
                    <a:pt x="5119" y="381"/>
                    <a:pt x="4655" y="0"/>
                    <a:pt x="413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0" name="Google Shape;3010;p15"/>
            <p:cNvSpPr/>
            <p:nvPr/>
          </p:nvSpPr>
          <p:spPr>
            <a:xfrm>
              <a:off x="4331175" y="1043050"/>
              <a:ext cx="46550" cy="38675"/>
            </a:xfrm>
            <a:custGeom>
              <a:rect b="b" l="l" r="r" t="t"/>
              <a:pathLst>
                <a:path extrusionOk="0" h="1547" w="1862">
                  <a:moveTo>
                    <a:pt x="1015" y="1"/>
                  </a:moveTo>
                  <a:cubicBezTo>
                    <a:pt x="967" y="1"/>
                    <a:pt x="919" y="5"/>
                    <a:pt x="870" y="15"/>
                  </a:cubicBezTo>
                  <a:cubicBezTo>
                    <a:pt x="191" y="134"/>
                    <a:pt x="1" y="1015"/>
                    <a:pt x="560" y="1408"/>
                  </a:cubicBezTo>
                  <a:cubicBezTo>
                    <a:pt x="700" y="1504"/>
                    <a:pt x="851" y="1547"/>
                    <a:pt x="998" y="1547"/>
                  </a:cubicBezTo>
                  <a:cubicBezTo>
                    <a:pt x="1451" y="1547"/>
                    <a:pt x="1862" y="1138"/>
                    <a:pt x="1763" y="634"/>
                  </a:cubicBezTo>
                  <a:cubicBezTo>
                    <a:pt x="1689" y="266"/>
                    <a:pt x="1375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1" name="Google Shape;3011;p15"/>
            <p:cNvSpPr/>
            <p:nvPr/>
          </p:nvSpPr>
          <p:spPr>
            <a:xfrm>
              <a:off x="4383600" y="1031875"/>
              <a:ext cx="96200" cy="33850"/>
            </a:xfrm>
            <a:custGeom>
              <a:rect b="b" l="l" r="r" t="t"/>
              <a:pathLst>
                <a:path extrusionOk="0" h="1354" w="3848">
                  <a:moveTo>
                    <a:pt x="3239" y="0"/>
                  </a:moveTo>
                  <a:cubicBezTo>
                    <a:pt x="3208" y="0"/>
                    <a:pt x="3176" y="3"/>
                    <a:pt x="3143" y="10"/>
                  </a:cubicBezTo>
                  <a:lnTo>
                    <a:pt x="3155" y="10"/>
                  </a:lnTo>
                  <a:lnTo>
                    <a:pt x="559" y="486"/>
                  </a:lnTo>
                  <a:cubicBezTo>
                    <a:pt x="0" y="553"/>
                    <a:pt x="102" y="1354"/>
                    <a:pt x="609" y="1354"/>
                  </a:cubicBezTo>
                  <a:cubicBezTo>
                    <a:pt x="642" y="1354"/>
                    <a:pt x="677" y="1350"/>
                    <a:pt x="714" y="1343"/>
                  </a:cubicBezTo>
                  <a:lnTo>
                    <a:pt x="3309" y="867"/>
                  </a:lnTo>
                  <a:cubicBezTo>
                    <a:pt x="3847" y="766"/>
                    <a:pt x="3731" y="0"/>
                    <a:pt x="323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2" name="Google Shape;3012;p15"/>
            <p:cNvSpPr/>
            <p:nvPr/>
          </p:nvSpPr>
          <p:spPr>
            <a:xfrm>
              <a:off x="4341000" y="1097000"/>
              <a:ext cx="46325" cy="38650"/>
            </a:xfrm>
            <a:custGeom>
              <a:rect b="b" l="l" r="r" t="t"/>
              <a:pathLst>
                <a:path extrusionOk="0" h="1546" w="1853">
                  <a:moveTo>
                    <a:pt x="1003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3" y="1545"/>
                    <a:pt x="1000" y="1545"/>
                  </a:cubicBezTo>
                  <a:cubicBezTo>
                    <a:pt x="1449" y="1545"/>
                    <a:pt x="1853" y="1142"/>
                    <a:pt x="1763" y="631"/>
                  </a:cubicBezTo>
                  <a:cubicBezTo>
                    <a:pt x="1699" y="259"/>
                    <a:pt x="1369" y="1"/>
                    <a:pt x="100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3" name="Google Shape;3013;p15"/>
            <p:cNvSpPr/>
            <p:nvPr/>
          </p:nvSpPr>
          <p:spPr>
            <a:xfrm>
              <a:off x="4394875" y="1085650"/>
              <a:ext cx="94100" cy="33725"/>
            </a:xfrm>
            <a:custGeom>
              <a:rect b="b" l="l" r="r" t="t"/>
              <a:pathLst>
                <a:path extrusionOk="0" h="1349" w="3764">
                  <a:moveTo>
                    <a:pt x="3133" y="0"/>
                  </a:moveTo>
                  <a:cubicBezTo>
                    <a:pt x="3121" y="0"/>
                    <a:pt x="3109" y="1"/>
                    <a:pt x="3096" y="2"/>
                  </a:cubicBezTo>
                  <a:lnTo>
                    <a:pt x="501" y="478"/>
                  </a:lnTo>
                  <a:cubicBezTo>
                    <a:pt x="1" y="618"/>
                    <a:pt x="126" y="1348"/>
                    <a:pt x="620" y="1348"/>
                  </a:cubicBezTo>
                  <a:cubicBezTo>
                    <a:pt x="632" y="1348"/>
                    <a:pt x="644" y="1348"/>
                    <a:pt x="656" y="1347"/>
                  </a:cubicBezTo>
                  <a:lnTo>
                    <a:pt x="3251" y="871"/>
                  </a:lnTo>
                  <a:cubicBezTo>
                    <a:pt x="3763" y="731"/>
                    <a:pt x="3638" y="0"/>
                    <a:pt x="313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4" name="Google Shape;3014;p15"/>
            <p:cNvSpPr/>
            <p:nvPr/>
          </p:nvSpPr>
          <p:spPr>
            <a:xfrm>
              <a:off x="4351425" y="1154450"/>
              <a:ext cx="46550" cy="38900"/>
            </a:xfrm>
            <a:custGeom>
              <a:rect b="b" l="l" r="r" t="t"/>
              <a:pathLst>
                <a:path extrusionOk="0" h="1556" w="1862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0" y="1012"/>
                    <a:pt x="572" y="1417"/>
                  </a:cubicBezTo>
                  <a:cubicBezTo>
                    <a:pt x="709" y="1513"/>
                    <a:pt x="857" y="1556"/>
                    <a:pt x="1002" y="1556"/>
                  </a:cubicBezTo>
                  <a:cubicBezTo>
                    <a:pt x="1451" y="1556"/>
                    <a:pt x="1862" y="1147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5" name="Google Shape;3015;p15"/>
            <p:cNvSpPr/>
            <p:nvPr/>
          </p:nvSpPr>
          <p:spPr>
            <a:xfrm>
              <a:off x="4404875" y="1143050"/>
              <a:ext cx="94900" cy="34125"/>
            </a:xfrm>
            <a:custGeom>
              <a:rect b="b" l="l" r="r" t="t"/>
              <a:pathLst>
                <a:path extrusionOk="0" h="1365" w="3796">
                  <a:moveTo>
                    <a:pt x="3172" y="0"/>
                  </a:moveTo>
                  <a:cubicBezTo>
                    <a:pt x="3153" y="0"/>
                    <a:pt x="3133" y="1"/>
                    <a:pt x="3113" y="4"/>
                  </a:cubicBezTo>
                  <a:lnTo>
                    <a:pt x="518" y="480"/>
                  </a:lnTo>
                  <a:cubicBezTo>
                    <a:pt x="1" y="606"/>
                    <a:pt x="115" y="1364"/>
                    <a:pt x="626" y="1364"/>
                  </a:cubicBezTo>
                  <a:cubicBezTo>
                    <a:pt x="645" y="1364"/>
                    <a:pt x="664" y="1363"/>
                    <a:pt x="684" y="1361"/>
                  </a:cubicBezTo>
                  <a:lnTo>
                    <a:pt x="3268" y="885"/>
                  </a:lnTo>
                  <a:cubicBezTo>
                    <a:pt x="3796" y="747"/>
                    <a:pt x="3682" y="0"/>
                    <a:pt x="317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6" name="Google Shape;3016;p15"/>
            <p:cNvSpPr/>
            <p:nvPr/>
          </p:nvSpPr>
          <p:spPr>
            <a:xfrm>
              <a:off x="4306775" y="1393750"/>
              <a:ext cx="194400" cy="174150"/>
            </a:xfrm>
            <a:custGeom>
              <a:rect b="b" l="l" r="r" t="t"/>
              <a:pathLst>
                <a:path extrusionOk="0" h="6966" w="7776">
                  <a:moveTo>
                    <a:pt x="3943" y="1"/>
                  </a:moveTo>
                  <a:cubicBezTo>
                    <a:pt x="2906" y="1"/>
                    <a:pt x="1888" y="469"/>
                    <a:pt x="1227" y="1346"/>
                  </a:cubicBezTo>
                  <a:lnTo>
                    <a:pt x="6966" y="4977"/>
                  </a:lnTo>
                  <a:cubicBezTo>
                    <a:pt x="7775" y="3406"/>
                    <a:pt x="7251" y="1477"/>
                    <a:pt x="5763" y="525"/>
                  </a:cubicBezTo>
                  <a:cubicBezTo>
                    <a:pt x="5199" y="171"/>
                    <a:pt x="4568" y="1"/>
                    <a:pt x="3943" y="1"/>
                  </a:cubicBezTo>
                  <a:close/>
                  <a:moveTo>
                    <a:pt x="822" y="2001"/>
                  </a:moveTo>
                  <a:cubicBezTo>
                    <a:pt x="1" y="3561"/>
                    <a:pt x="524" y="5489"/>
                    <a:pt x="2025" y="6442"/>
                  </a:cubicBezTo>
                  <a:cubicBezTo>
                    <a:pt x="2584" y="6796"/>
                    <a:pt x="3211" y="6966"/>
                    <a:pt x="3833" y="6966"/>
                  </a:cubicBezTo>
                  <a:cubicBezTo>
                    <a:pt x="4864" y="6966"/>
                    <a:pt x="5880" y="6497"/>
                    <a:pt x="6549" y="5620"/>
                  </a:cubicBezTo>
                  <a:lnTo>
                    <a:pt x="822" y="200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7" name="Google Shape;3017;p15"/>
            <p:cNvSpPr/>
            <p:nvPr/>
          </p:nvSpPr>
          <p:spPr>
            <a:xfrm>
              <a:off x="4670500" y="1020500"/>
              <a:ext cx="152150" cy="141000"/>
            </a:xfrm>
            <a:custGeom>
              <a:rect b="b" l="l" r="r" t="t"/>
              <a:pathLst>
                <a:path extrusionOk="0" h="5640" w="6086">
                  <a:moveTo>
                    <a:pt x="3609" y="0"/>
                  </a:moveTo>
                  <a:lnTo>
                    <a:pt x="1215" y="1631"/>
                  </a:lnTo>
                  <a:cubicBezTo>
                    <a:pt x="251" y="2286"/>
                    <a:pt x="1" y="3596"/>
                    <a:pt x="656" y="4560"/>
                  </a:cubicBezTo>
                  <a:lnTo>
                    <a:pt x="763" y="4715"/>
                  </a:lnTo>
                  <a:cubicBezTo>
                    <a:pt x="1171" y="5316"/>
                    <a:pt x="1834" y="5640"/>
                    <a:pt x="2508" y="5640"/>
                  </a:cubicBezTo>
                  <a:cubicBezTo>
                    <a:pt x="2916" y="5640"/>
                    <a:pt x="3329" y="5521"/>
                    <a:pt x="3692" y="5275"/>
                  </a:cubicBezTo>
                  <a:lnTo>
                    <a:pt x="6085" y="3644"/>
                  </a:lnTo>
                  <a:lnTo>
                    <a:pt x="3609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8" name="Google Shape;3018;p15"/>
            <p:cNvSpPr/>
            <p:nvPr/>
          </p:nvSpPr>
          <p:spPr>
            <a:xfrm>
              <a:off x="4773200" y="962250"/>
              <a:ext cx="152125" cy="141025"/>
            </a:xfrm>
            <a:custGeom>
              <a:rect b="b" l="l" r="r" t="t"/>
              <a:pathLst>
                <a:path extrusionOk="0" h="5641" w="6085">
                  <a:moveTo>
                    <a:pt x="3580" y="1"/>
                  </a:moveTo>
                  <a:cubicBezTo>
                    <a:pt x="3174" y="1"/>
                    <a:pt x="2765" y="119"/>
                    <a:pt x="2406" y="366"/>
                  </a:cubicBezTo>
                  <a:lnTo>
                    <a:pt x="1" y="1985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5" y="3354"/>
                    <a:pt x="6085" y="2044"/>
                    <a:pt x="5430" y="1080"/>
                  </a:cubicBezTo>
                  <a:lnTo>
                    <a:pt x="5323" y="925"/>
                  </a:lnTo>
                  <a:cubicBezTo>
                    <a:pt x="4915" y="324"/>
                    <a:pt x="4252" y="1"/>
                    <a:pt x="3580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9" name="Google Shape;3019;p15"/>
            <p:cNvSpPr/>
            <p:nvPr/>
          </p:nvSpPr>
          <p:spPr>
            <a:xfrm>
              <a:off x="4625875" y="1311750"/>
              <a:ext cx="268200" cy="266650"/>
            </a:xfrm>
            <a:custGeom>
              <a:rect b="b" l="l" r="r" t="t"/>
              <a:pathLst>
                <a:path extrusionOk="0" h="10666" w="10728">
                  <a:moveTo>
                    <a:pt x="5007" y="1"/>
                  </a:moveTo>
                  <a:cubicBezTo>
                    <a:pt x="4823" y="1"/>
                    <a:pt x="4677" y="136"/>
                    <a:pt x="4655" y="328"/>
                  </a:cubicBezTo>
                  <a:lnTo>
                    <a:pt x="4191" y="3805"/>
                  </a:lnTo>
                  <a:lnTo>
                    <a:pt x="714" y="3340"/>
                  </a:lnTo>
                  <a:cubicBezTo>
                    <a:pt x="699" y="3338"/>
                    <a:pt x="683" y="3338"/>
                    <a:pt x="668" y="3338"/>
                  </a:cubicBezTo>
                  <a:cubicBezTo>
                    <a:pt x="475" y="3338"/>
                    <a:pt x="320" y="3474"/>
                    <a:pt x="298" y="3662"/>
                  </a:cubicBezTo>
                  <a:lnTo>
                    <a:pt x="36" y="5638"/>
                  </a:lnTo>
                  <a:cubicBezTo>
                    <a:pt x="0" y="5840"/>
                    <a:pt x="143" y="6031"/>
                    <a:pt x="357" y="6055"/>
                  </a:cubicBezTo>
                  <a:lnTo>
                    <a:pt x="357" y="6043"/>
                  </a:lnTo>
                  <a:lnTo>
                    <a:pt x="3834" y="6507"/>
                  </a:lnTo>
                  <a:lnTo>
                    <a:pt x="3370" y="9984"/>
                  </a:lnTo>
                  <a:cubicBezTo>
                    <a:pt x="3346" y="10186"/>
                    <a:pt x="3489" y="10377"/>
                    <a:pt x="3691" y="10401"/>
                  </a:cubicBezTo>
                  <a:lnTo>
                    <a:pt x="5667" y="10663"/>
                  </a:lnTo>
                  <a:cubicBezTo>
                    <a:pt x="5682" y="10664"/>
                    <a:pt x="5697" y="10665"/>
                    <a:pt x="5712" y="10665"/>
                  </a:cubicBezTo>
                  <a:cubicBezTo>
                    <a:pt x="5897" y="10665"/>
                    <a:pt x="6062" y="10529"/>
                    <a:pt x="6084" y="10341"/>
                  </a:cubicBezTo>
                  <a:lnTo>
                    <a:pt x="6548" y="6864"/>
                  </a:lnTo>
                  <a:lnTo>
                    <a:pt x="10025" y="7329"/>
                  </a:lnTo>
                  <a:cubicBezTo>
                    <a:pt x="10040" y="7331"/>
                    <a:pt x="10055" y="7331"/>
                    <a:pt x="10069" y="7331"/>
                  </a:cubicBezTo>
                  <a:cubicBezTo>
                    <a:pt x="10254" y="7331"/>
                    <a:pt x="10420" y="7195"/>
                    <a:pt x="10442" y="7007"/>
                  </a:cubicBezTo>
                  <a:lnTo>
                    <a:pt x="10704" y="5031"/>
                  </a:lnTo>
                  <a:cubicBezTo>
                    <a:pt x="10728" y="4828"/>
                    <a:pt x="10585" y="4638"/>
                    <a:pt x="10382" y="4614"/>
                  </a:cubicBezTo>
                  <a:lnTo>
                    <a:pt x="6894" y="4150"/>
                  </a:lnTo>
                  <a:lnTo>
                    <a:pt x="7358" y="673"/>
                  </a:lnTo>
                  <a:cubicBezTo>
                    <a:pt x="7382" y="471"/>
                    <a:pt x="7239" y="280"/>
                    <a:pt x="7037" y="256"/>
                  </a:cubicBezTo>
                  <a:lnTo>
                    <a:pt x="5072" y="6"/>
                  </a:lnTo>
                  <a:cubicBezTo>
                    <a:pt x="5050" y="3"/>
                    <a:pt x="5028" y="1"/>
                    <a:pt x="500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0" name="Google Shape;3020;p15"/>
            <p:cNvSpPr/>
            <p:nvPr/>
          </p:nvSpPr>
          <p:spPr>
            <a:xfrm>
              <a:off x="4282975" y="1715600"/>
              <a:ext cx="271175" cy="338100"/>
            </a:xfrm>
            <a:custGeom>
              <a:rect b="b" l="l" r="r" t="t"/>
              <a:pathLst>
                <a:path extrusionOk="0" h="13524" w="10847">
                  <a:moveTo>
                    <a:pt x="4147" y="429"/>
                  </a:moveTo>
                  <a:cubicBezTo>
                    <a:pt x="4437" y="429"/>
                    <a:pt x="4723" y="604"/>
                    <a:pt x="4774" y="997"/>
                  </a:cubicBezTo>
                  <a:cubicBezTo>
                    <a:pt x="4810" y="1188"/>
                    <a:pt x="4751" y="1390"/>
                    <a:pt x="4632" y="1533"/>
                  </a:cubicBezTo>
                  <a:lnTo>
                    <a:pt x="3834" y="1688"/>
                  </a:lnTo>
                  <a:cubicBezTo>
                    <a:pt x="3667" y="1593"/>
                    <a:pt x="3548" y="1426"/>
                    <a:pt x="3512" y="1224"/>
                  </a:cubicBezTo>
                  <a:lnTo>
                    <a:pt x="3500" y="1224"/>
                  </a:lnTo>
                  <a:cubicBezTo>
                    <a:pt x="3386" y="725"/>
                    <a:pt x="3770" y="429"/>
                    <a:pt x="4147" y="429"/>
                  </a:cubicBezTo>
                  <a:close/>
                  <a:moveTo>
                    <a:pt x="7867" y="2749"/>
                  </a:moveTo>
                  <a:cubicBezTo>
                    <a:pt x="8125" y="2749"/>
                    <a:pt x="8352" y="2938"/>
                    <a:pt x="8394" y="3200"/>
                  </a:cubicBezTo>
                  <a:lnTo>
                    <a:pt x="9787" y="10761"/>
                  </a:lnTo>
                  <a:cubicBezTo>
                    <a:pt x="9835" y="11058"/>
                    <a:pt x="9644" y="11344"/>
                    <a:pt x="9346" y="11392"/>
                  </a:cubicBezTo>
                  <a:lnTo>
                    <a:pt x="3084" y="12535"/>
                  </a:lnTo>
                  <a:cubicBezTo>
                    <a:pt x="3049" y="12542"/>
                    <a:pt x="3014" y="12545"/>
                    <a:pt x="2979" y="12545"/>
                  </a:cubicBezTo>
                  <a:cubicBezTo>
                    <a:pt x="2722" y="12545"/>
                    <a:pt x="2493" y="12357"/>
                    <a:pt x="2441" y="12094"/>
                  </a:cubicBezTo>
                  <a:lnTo>
                    <a:pt x="1060" y="4534"/>
                  </a:lnTo>
                  <a:cubicBezTo>
                    <a:pt x="1012" y="4236"/>
                    <a:pt x="1203" y="3950"/>
                    <a:pt x="1512" y="3903"/>
                  </a:cubicBezTo>
                  <a:lnTo>
                    <a:pt x="2250" y="3760"/>
                  </a:lnTo>
                  <a:cubicBezTo>
                    <a:pt x="2293" y="3975"/>
                    <a:pt x="2482" y="4122"/>
                    <a:pt x="2694" y="4122"/>
                  </a:cubicBezTo>
                  <a:cubicBezTo>
                    <a:pt x="2717" y="4122"/>
                    <a:pt x="2739" y="4120"/>
                    <a:pt x="2762" y="4117"/>
                  </a:cubicBezTo>
                  <a:lnTo>
                    <a:pt x="6668" y="3402"/>
                  </a:lnTo>
                  <a:cubicBezTo>
                    <a:pt x="6906" y="3355"/>
                    <a:pt x="7060" y="3129"/>
                    <a:pt x="7025" y="2890"/>
                  </a:cubicBezTo>
                  <a:lnTo>
                    <a:pt x="7763" y="2760"/>
                  </a:lnTo>
                  <a:cubicBezTo>
                    <a:pt x="7798" y="2752"/>
                    <a:pt x="7833" y="2749"/>
                    <a:pt x="7867" y="2749"/>
                  </a:cubicBezTo>
                  <a:close/>
                  <a:moveTo>
                    <a:pt x="4150" y="0"/>
                  </a:moveTo>
                  <a:cubicBezTo>
                    <a:pt x="4081" y="0"/>
                    <a:pt x="4011" y="7"/>
                    <a:pt x="3941" y="21"/>
                  </a:cubicBezTo>
                  <a:cubicBezTo>
                    <a:pt x="3346" y="128"/>
                    <a:pt x="2953" y="700"/>
                    <a:pt x="3072" y="1307"/>
                  </a:cubicBezTo>
                  <a:cubicBezTo>
                    <a:pt x="3108" y="1474"/>
                    <a:pt x="3179" y="1640"/>
                    <a:pt x="3286" y="1783"/>
                  </a:cubicBezTo>
                  <a:lnTo>
                    <a:pt x="2512" y="1926"/>
                  </a:lnTo>
                  <a:cubicBezTo>
                    <a:pt x="2191" y="1986"/>
                    <a:pt x="1988" y="2295"/>
                    <a:pt x="2036" y="2617"/>
                  </a:cubicBezTo>
                  <a:lnTo>
                    <a:pt x="2096" y="2890"/>
                  </a:lnTo>
                  <a:lnTo>
                    <a:pt x="798" y="3129"/>
                  </a:lnTo>
                  <a:cubicBezTo>
                    <a:pt x="322" y="3212"/>
                    <a:pt x="0" y="3676"/>
                    <a:pt x="83" y="4164"/>
                  </a:cubicBezTo>
                  <a:lnTo>
                    <a:pt x="1667" y="12785"/>
                  </a:lnTo>
                  <a:cubicBezTo>
                    <a:pt x="1741" y="13221"/>
                    <a:pt x="2120" y="13524"/>
                    <a:pt x="2548" y="13524"/>
                  </a:cubicBezTo>
                  <a:cubicBezTo>
                    <a:pt x="2599" y="13524"/>
                    <a:pt x="2651" y="13520"/>
                    <a:pt x="2703" y="13511"/>
                  </a:cubicBezTo>
                  <a:lnTo>
                    <a:pt x="10049" y="12165"/>
                  </a:lnTo>
                  <a:cubicBezTo>
                    <a:pt x="10525" y="12082"/>
                    <a:pt x="10847" y="11618"/>
                    <a:pt x="10763" y="11130"/>
                  </a:cubicBezTo>
                  <a:lnTo>
                    <a:pt x="9192" y="2498"/>
                  </a:lnTo>
                  <a:cubicBezTo>
                    <a:pt x="9108" y="2067"/>
                    <a:pt x="8737" y="1766"/>
                    <a:pt x="8316" y="1766"/>
                  </a:cubicBezTo>
                  <a:cubicBezTo>
                    <a:pt x="8259" y="1766"/>
                    <a:pt x="8202" y="1772"/>
                    <a:pt x="8144" y="1783"/>
                  </a:cubicBezTo>
                  <a:lnTo>
                    <a:pt x="6858" y="2009"/>
                  </a:lnTo>
                  <a:lnTo>
                    <a:pt x="6810" y="1736"/>
                  </a:lnTo>
                  <a:cubicBezTo>
                    <a:pt x="6757" y="1446"/>
                    <a:pt x="6499" y="1252"/>
                    <a:pt x="6214" y="1252"/>
                  </a:cubicBezTo>
                  <a:cubicBezTo>
                    <a:pt x="6183" y="1252"/>
                    <a:pt x="6151" y="1255"/>
                    <a:pt x="6120" y="1259"/>
                  </a:cubicBezTo>
                  <a:lnTo>
                    <a:pt x="5179" y="1438"/>
                  </a:lnTo>
                  <a:cubicBezTo>
                    <a:pt x="5227" y="1259"/>
                    <a:pt x="5239" y="1081"/>
                    <a:pt x="5215" y="914"/>
                  </a:cubicBezTo>
                  <a:cubicBezTo>
                    <a:pt x="5120" y="378"/>
                    <a:pt x="4665" y="0"/>
                    <a:pt x="415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1" name="Google Shape;3021;p15"/>
            <p:cNvSpPr/>
            <p:nvPr/>
          </p:nvSpPr>
          <p:spPr>
            <a:xfrm>
              <a:off x="4331175" y="1837275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9" y="1"/>
                    <a:pt x="915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2" y="1502"/>
                    <a:pt x="854" y="1545"/>
                    <a:pt x="1002" y="1545"/>
                  </a:cubicBezTo>
                  <a:cubicBezTo>
                    <a:pt x="1454" y="1545"/>
                    <a:pt x="1862" y="1142"/>
                    <a:pt x="1763" y="631"/>
                  </a:cubicBezTo>
                  <a:cubicBezTo>
                    <a:pt x="1689" y="259"/>
                    <a:pt x="1367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2" name="Google Shape;3022;p15"/>
            <p:cNvSpPr/>
            <p:nvPr/>
          </p:nvSpPr>
          <p:spPr>
            <a:xfrm>
              <a:off x="4383175" y="1825925"/>
              <a:ext cx="97025" cy="34050"/>
            </a:xfrm>
            <a:custGeom>
              <a:rect b="b" l="l" r="r" t="t"/>
              <a:pathLst>
                <a:path extrusionOk="0" h="1362" w="3881">
                  <a:moveTo>
                    <a:pt x="3274" y="0"/>
                  </a:moveTo>
                  <a:cubicBezTo>
                    <a:pt x="3238" y="0"/>
                    <a:pt x="3200" y="5"/>
                    <a:pt x="3160" y="13"/>
                  </a:cubicBezTo>
                  <a:lnTo>
                    <a:pt x="3172" y="13"/>
                  </a:lnTo>
                  <a:lnTo>
                    <a:pt x="576" y="490"/>
                  </a:lnTo>
                  <a:cubicBezTo>
                    <a:pt x="0" y="545"/>
                    <a:pt x="104" y="1362"/>
                    <a:pt x="609" y="1362"/>
                  </a:cubicBezTo>
                  <a:cubicBezTo>
                    <a:pt x="647" y="1362"/>
                    <a:pt x="688" y="1357"/>
                    <a:pt x="731" y="1347"/>
                  </a:cubicBezTo>
                  <a:lnTo>
                    <a:pt x="3314" y="871"/>
                  </a:lnTo>
                  <a:cubicBezTo>
                    <a:pt x="3881" y="793"/>
                    <a:pt x="3774" y="0"/>
                    <a:pt x="327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3" name="Google Shape;3023;p15"/>
            <p:cNvSpPr/>
            <p:nvPr/>
          </p:nvSpPr>
          <p:spPr>
            <a:xfrm>
              <a:off x="4341000" y="1891150"/>
              <a:ext cx="46325" cy="38650"/>
            </a:xfrm>
            <a:custGeom>
              <a:rect b="b" l="l" r="r" t="t"/>
              <a:pathLst>
                <a:path extrusionOk="0" h="1546" w="1853">
                  <a:moveTo>
                    <a:pt x="1002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2" y="1502"/>
                    <a:pt x="854" y="1545"/>
                    <a:pt x="1001" y="1545"/>
                  </a:cubicBezTo>
                  <a:cubicBezTo>
                    <a:pt x="1450" y="1545"/>
                    <a:pt x="1852" y="1145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4" name="Google Shape;3024;p15"/>
            <p:cNvSpPr/>
            <p:nvPr/>
          </p:nvSpPr>
          <p:spPr>
            <a:xfrm>
              <a:off x="4394975" y="1879800"/>
              <a:ext cx="94000" cy="33750"/>
            </a:xfrm>
            <a:custGeom>
              <a:rect b="b" l="l" r="r" t="t"/>
              <a:pathLst>
                <a:path extrusionOk="0" h="1350" w="3760">
                  <a:moveTo>
                    <a:pt x="3129" y="0"/>
                  </a:moveTo>
                  <a:cubicBezTo>
                    <a:pt x="3117" y="0"/>
                    <a:pt x="3105" y="1"/>
                    <a:pt x="3092" y="2"/>
                  </a:cubicBezTo>
                  <a:lnTo>
                    <a:pt x="497" y="478"/>
                  </a:lnTo>
                  <a:cubicBezTo>
                    <a:pt x="0" y="628"/>
                    <a:pt x="120" y="1349"/>
                    <a:pt x="605" y="1349"/>
                  </a:cubicBezTo>
                  <a:cubicBezTo>
                    <a:pt x="620" y="1349"/>
                    <a:pt x="636" y="1348"/>
                    <a:pt x="652" y="1347"/>
                  </a:cubicBezTo>
                  <a:lnTo>
                    <a:pt x="3247" y="883"/>
                  </a:lnTo>
                  <a:cubicBezTo>
                    <a:pt x="3759" y="731"/>
                    <a:pt x="3634" y="0"/>
                    <a:pt x="312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5" name="Google Shape;3025;p15"/>
            <p:cNvSpPr/>
            <p:nvPr/>
          </p:nvSpPr>
          <p:spPr>
            <a:xfrm>
              <a:off x="4351425" y="1948900"/>
              <a:ext cx="46550" cy="38625"/>
            </a:xfrm>
            <a:custGeom>
              <a:rect b="b" l="l" r="r" t="t"/>
              <a:pathLst>
                <a:path extrusionOk="0" h="1545" w="1862">
                  <a:moveTo>
                    <a:pt x="1002" y="0"/>
                  </a:moveTo>
                  <a:cubicBezTo>
                    <a:pt x="959" y="0"/>
                    <a:pt x="914" y="4"/>
                    <a:pt x="870" y="12"/>
                  </a:cubicBezTo>
                  <a:cubicBezTo>
                    <a:pt x="191" y="131"/>
                    <a:pt x="0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0"/>
                    <a:pt x="100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6" name="Google Shape;3026;p15"/>
            <p:cNvSpPr/>
            <p:nvPr/>
          </p:nvSpPr>
          <p:spPr>
            <a:xfrm>
              <a:off x="4405100" y="1937500"/>
              <a:ext cx="94400" cy="33775"/>
            </a:xfrm>
            <a:custGeom>
              <a:rect b="b" l="l" r="r" t="t"/>
              <a:pathLst>
                <a:path extrusionOk="0" h="1351" w="3776">
                  <a:moveTo>
                    <a:pt x="3162" y="0"/>
                  </a:moveTo>
                  <a:cubicBezTo>
                    <a:pt x="3143" y="0"/>
                    <a:pt x="3124" y="1"/>
                    <a:pt x="3104" y="3"/>
                  </a:cubicBezTo>
                  <a:lnTo>
                    <a:pt x="509" y="468"/>
                  </a:lnTo>
                  <a:cubicBezTo>
                    <a:pt x="0" y="606"/>
                    <a:pt x="120" y="1351"/>
                    <a:pt x="628" y="1351"/>
                  </a:cubicBezTo>
                  <a:cubicBezTo>
                    <a:pt x="643" y="1351"/>
                    <a:pt x="659" y="1350"/>
                    <a:pt x="675" y="1349"/>
                  </a:cubicBezTo>
                  <a:lnTo>
                    <a:pt x="3259" y="872"/>
                  </a:lnTo>
                  <a:cubicBezTo>
                    <a:pt x="3775" y="735"/>
                    <a:pt x="3661" y="0"/>
                    <a:pt x="316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7" name="Google Shape;3027;p15"/>
            <p:cNvSpPr/>
            <p:nvPr/>
          </p:nvSpPr>
          <p:spPr>
            <a:xfrm>
              <a:off x="4306775" y="2188400"/>
              <a:ext cx="193200" cy="173650"/>
            </a:xfrm>
            <a:custGeom>
              <a:rect b="b" l="l" r="r" t="t"/>
              <a:pathLst>
                <a:path extrusionOk="0" h="6946" w="7728">
                  <a:moveTo>
                    <a:pt x="3946" y="0"/>
                  </a:moveTo>
                  <a:cubicBezTo>
                    <a:pt x="2915" y="0"/>
                    <a:pt x="1900" y="464"/>
                    <a:pt x="1227" y="1338"/>
                  </a:cubicBezTo>
                  <a:lnTo>
                    <a:pt x="6966" y="4957"/>
                  </a:lnTo>
                  <a:cubicBezTo>
                    <a:pt x="7728" y="3398"/>
                    <a:pt x="7251" y="1469"/>
                    <a:pt x="5775" y="528"/>
                  </a:cubicBezTo>
                  <a:cubicBezTo>
                    <a:pt x="5208" y="172"/>
                    <a:pt x="4573" y="0"/>
                    <a:pt x="3946" y="0"/>
                  </a:cubicBezTo>
                  <a:close/>
                  <a:moveTo>
                    <a:pt x="822" y="1981"/>
                  </a:moveTo>
                  <a:cubicBezTo>
                    <a:pt x="1" y="3552"/>
                    <a:pt x="524" y="5481"/>
                    <a:pt x="2025" y="6422"/>
                  </a:cubicBezTo>
                  <a:cubicBezTo>
                    <a:pt x="2584" y="6775"/>
                    <a:pt x="3211" y="6946"/>
                    <a:pt x="3833" y="6946"/>
                  </a:cubicBezTo>
                  <a:cubicBezTo>
                    <a:pt x="4864" y="6946"/>
                    <a:pt x="5880" y="6477"/>
                    <a:pt x="6549" y="5600"/>
                  </a:cubicBezTo>
                  <a:lnTo>
                    <a:pt x="822" y="198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8" name="Google Shape;3028;p15"/>
            <p:cNvSpPr/>
            <p:nvPr/>
          </p:nvSpPr>
          <p:spPr>
            <a:xfrm>
              <a:off x="4670500" y="1814925"/>
              <a:ext cx="152150" cy="140725"/>
            </a:xfrm>
            <a:custGeom>
              <a:rect b="b" l="l" r="r" t="t"/>
              <a:pathLst>
                <a:path extrusionOk="0" h="5629" w="6086">
                  <a:moveTo>
                    <a:pt x="3609" y="1"/>
                  </a:moveTo>
                  <a:lnTo>
                    <a:pt x="1215" y="1620"/>
                  </a:lnTo>
                  <a:cubicBezTo>
                    <a:pt x="251" y="2275"/>
                    <a:pt x="1" y="3585"/>
                    <a:pt x="656" y="4549"/>
                  </a:cubicBezTo>
                  <a:lnTo>
                    <a:pt x="763" y="4704"/>
                  </a:lnTo>
                  <a:cubicBezTo>
                    <a:pt x="1171" y="5305"/>
                    <a:pt x="1834" y="5629"/>
                    <a:pt x="2508" y="5629"/>
                  </a:cubicBezTo>
                  <a:cubicBezTo>
                    <a:pt x="2916" y="5629"/>
                    <a:pt x="3329" y="5510"/>
                    <a:pt x="3692" y="5264"/>
                  </a:cubicBezTo>
                  <a:lnTo>
                    <a:pt x="6085" y="3644"/>
                  </a:lnTo>
                  <a:lnTo>
                    <a:pt x="3609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9" name="Google Shape;3029;p15"/>
            <p:cNvSpPr/>
            <p:nvPr/>
          </p:nvSpPr>
          <p:spPr>
            <a:xfrm>
              <a:off x="4773200" y="1756600"/>
              <a:ext cx="152125" cy="140800"/>
            </a:xfrm>
            <a:custGeom>
              <a:rect b="b" l="l" r="r" t="t"/>
              <a:pathLst>
                <a:path extrusionOk="0" h="5632" w="6085">
                  <a:moveTo>
                    <a:pt x="3591" y="1"/>
                  </a:moveTo>
                  <a:cubicBezTo>
                    <a:pt x="3182" y="1"/>
                    <a:pt x="2768" y="120"/>
                    <a:pt x="2406" y="369"/>
                  </a:cubicBezTo>
                  <a:lnTo>
                    <a:pt x="1" y="1989"/>
                  </a:lnTo>
                  <a:lnTo>
                    <a:pt x="2477" y="5632"/>
                  </a:lnTo>
                  <a:lnTo>
                    <a:pt x="4870" y="4001"/>
                  </a:lnTo>
                  <a:cubicBezTo>
                    <a:pt x="5835" y="3346"/>
                    <a:pt x="6085" y="2036"/>
                    <a:pt x="5430" y="1072"/>
                  </a:cubicBezTo>
                  <a:lnTo>
                    <a:pt x="5430" y="1072"/>
                  </a:lnTo>
                  <a:lnTo>
                    <a:pt x="5430" y="1084"/>
                  </a:lnTo>
                  <a:lnTo>
                    <a:pt x="5323" y="917"/>
                  </a:lnTo>
                  <a:cubicBezTo>
                    <a:pt x="4917" y="319"/>
                    <a:pt x="4259" y="1"/>
                    <a:pt x="359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0" name="Google Shape;3030;p15"/>
            <p:cNvSpPr/>
            <p:nvPr/>
          </p:nvSpPr>
          <p:spPr>
            <a:xfrm>
              <a:off x="4625875" y="2105675"/>
              <a:ext cx="268200" cy="266925"/>
            </a:xfrm>
            <a:custGeom>
              <a:rect b="b" l="l" r="r" t="t"/>
              <a:pathLst>
                <a:path extrusionOk="0" h="10677" w="10728">
                  <a:moveTo>
                    <a:pt x="5028" y="1"/>
                  </a:moveTo>
                  <a:cubicBezTo>
                    <a:pt x="4843" y="1"/>
                    <a:pt x="4677" y="137"/>
                    <a:pt x="4655" y="325"/>
                  </a:cubicBezTo>
                  <a:lnTo>
                    <a:pt x="4191" y="3813"/>
                  </a:lnTo>
                  <a:lnTo>
                    <a:pt x="714" y="3349"/>
                  </a:lnTo>
                  <a:cubicBezTo>
                    <a:pt x="700" y="3347"/>
                    <a:pt x="685" y="3346"/>
                    <a:pt x="670" y="3346"/>
                  </a:cubicBezTo>
                  <a:cubicBezTo>
                    <a:pt x="485" y="3346"/>
                    <a:pt x="320" y="3483"/>
                    <a:pt x="298" y="3670"/>
                  </a:cubicBezTo>
                  <a:lnTo>
                    <a:pt x="36" y="5647"/>
                  </a:lnTo>
                  <a:cubicBezTo>
                    <a:pt x="0" y="5849"/>
                    <a:pt x="143" y="6040"/>
                    <a:pt x="357" y="6064"/>
                  </a:cubicBezTo>
                  <a:lnTo>
                    <a:pt x="357" y="6052"/>
                  </a:lnTo>
                  <a:lnTo>
                    <a:pt x="3834" y="6516"/>
                  </a:lnTo>
                  <a:lnTo>
                    <a:pt x="3370" y="9993"/>
                  </a:lnTo>
                  <a:cubicBezTo>
                    <a:pt x="3346" y="10195"/>
                    <a:pt x="3489" y="10386"/>
                    <a:pt x="3691" y="10409"/>
                  </a:cubicBezTo>
                  <a:lnTo>
                    <a:pt x="5667" y="10671"/>
                  </a:lnTo>
                  <a:cubicBezTo>
                    <a:pt x="5688" y="10675"/>
                    <a:pt x="5709" y="10677"/>
                    <a:pt x="5730" y="10677"/>
                  </a:cubicBezTo>
                  <a:cubicBezTo>
                    <a:pt x="5907" y="10677"/>
                    <a:pt x="6063" y="10542"/>
                    <a:pt x="6084" y="10350"/>
                  </a:cubicBezTo>
                  <a:lnTo>
                    <a:pt x="6548" y="6873"/>
                  </a:lnTo>
                  <a:lnTo>
                    <a:pt x="10025" y="7338"/>
                  </a:lnTo>
                  <a:cubicBezTo>
                    <a:pt x="10040" y="7339"/>
                    <a:pt x="10055" y="7340"/>
                    <a:pt x="10069" y="7340"/>
                  </a:cubicBezTo>
                  <a:cubicBezTo>
                    <a:pt x="10254" y="7340"/>
                    <a:pt x="10420" y="7204"/>
                    <a:pt x="10442" y="7016"/>
                  </a:cubicBezTo>
                  <a:lnTo>
                    <a:pt x="10704" y="5040"/>
                  </a:lnTo>
                  <a:cubicBezTo>
                    <a:pt x="10728" y="4837"/>
                    <a:pt x="10585" y="4647"/>
                    <a:pt x="10382" y="4623"/>
                  </a:cubicBezTo>
                  <a:lnTo>
                    <a:pt x="6906" y="4159"/>
                  </a:lnTo>
                  <a:lnTo>
                    <a:pt x="7358" y="682"/>
                  </a:lnTo>
                  <a:cubicBezTo>
                    <a:pt x="7394" y="480"/>
                    <a:pt x="7239" y="289"/>
                    <a:pt x="7037" y="265"/>
                  </a:cubicBezTo>
                  <a:lnTo>
                    <a:pt x="5072" y="3"/>
                  </a:lnTo>
                  <a:cubicBezTo>
                    <a:pt x="5057" y="2"/>
                    <a:pt x="5043" y="1"/>
                    <a:pt x="502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1" name="Google Shape;3031;p15"/>
            <p:cNvSpPr/>
            <p:nvPr/>
          </p:nvSpPr>
          <p:spPr>
            <a:xfrm>
              <a:off x="4282975" y="2509825"/>
              <a:ext cx="271175" cy="337825"/>
            </a:xfrm>
            <a:custGeom>
              <a:rect b="b" l="l" r="r" t="t"/>
              <a:pathLst>
                <a:path extrusionOk="0" h="13513" w="10847">
                  <a:moveTo>
                    <a:pt x="4145" y="431"/>
                  </a:moveTo>
                  <a:cubicBezTo>
                    <a:pt x="4436" y="431"/>
                    <a:pt x="4723" y="605"/>
                    <a:pt x="4774" y="994"/>
                  </a:cubicBezTo>
                  <a:cubicBezTo>
                    <a:pt x="4810" y="1185"/>
                    <a:pt x="4751" y="1387"/>
                    <a:pt x="4632" y="1530"/>
                  </a:cubicBezTo>
                  <a:lnTo>
                    <a:pt x="3834" y="1685"/>
                  </a:lnTo>
                  <a:cubicBezTo>
                    <a:pt x="3667" y="1590"/>
                    <a:pt x="3548" y="1423"/>
                    <a:pt x="3512" y="1232"/>
                  </a:cubicBezTo>
                  <a:lnTo>
                    <a:pt x="3500" y="1220"/>
                  </a:lnTo>
                  <a:cubicBezTo>
                    <a:pt x="3386" y="723"/>
                    <a:pt x="3769" y="431"/>
                    <a:pt x="4145" y="431"/>
                  </a:cubicBezTo>
                  <a:close/>
                  <a:moveTo>
                    <a:pt x="7867" y="2734"/>
                  </a:moveTo>
                  <a:cubicBezTo>
                    <a:pt x="8125" y="2734"/>
                    <a:pt x="8352" y="2922"/>
                    <a:pt x="8394" y="3185"/>
                  </a:cubicBezTo>
                  <a:lnTo>
                    <a:pt x="9787" y="10757"/>
                  </a:lnTo>
                  <a:cubicBezTo>
                    <a:pt x="9835" y="11055"/>
                    <a:pt x="9644" y="11341"/>
                    <a:pt x="9346" y="11388"/>
                  </a:cubicBezTo>
                  <a:lnTo>
                    <a:pt x="3084" y="12531"/>
                  </a:lnTo>
                  <a:cubicBezTo>
                    <a:pt x="3047" y="12538"/>
                    <a:pt x="3011" y="12542"/>
                    <a:pt x="2975" y="12542"/>
                  </a:cubicBezTo>
                  <a:cubicBezTo>
                    <a:pt x="2710" y="12542"/>
                    <a:pt x="2483" y="12353"/>
                    <a:pt x="2441" y="12091"/>
                  </a:cubicBezTo>
                  <a:lnTo>
                    <a:pt x="1060" y="4518"/>
                  </a:lnTo>
                  <a:cubicBezTo>
                    <a:pt x="1012" y="4221"/>
                    <a:pt x="1203" y="3935"/>
                    <a:pt x="1512" y="3887"/>
                  </a:cubicBezTo>
                  <a:lnTo>
                    <a:pt x="2250" y="3745"/>
                  </a:lnTo>
                  <a:cubicBezTo>
                    <a:pt x="2292" y="3955"/>
                    <a:pt x="2474" y="4110"/>
                    <a:pt x="2680" y="4110"/>
                  </a:cubicBezTo>
                  <a:cubicBezTo>
                    <a:pt x="2707" y="4110"/>
                    <a:pt x="2735" y="4107"/>
                    <a:pt x="2762" y="4102"/>
                  </a:cubicBezTo>
                  <a:lnTo>
                    <a:pt x="6668" y="3387"/>
                  </a:lnTo>
                  <a:cubicBezTo>
                    <a:pt x="6906" y="3340"/>
                    <a:pt x="7060" y="3114"/>
                    <a:pt x="7025" y="2875"/>
                  </a:cubicBezTo>
                  <a:lnTo>
                    <a:pt x="7763" y="2744"/>
                  </a:lnTo>
                  <a:cubicBezTo>
                    <a:pt x="7798" y="2737"/>
                    <a:pt x="7833" y="2734"/>
                    <a:pt x="7867" y="2734"/>
                  </a:cubicBezTo>
                  <a:close/>
                  <a:moveTo>
                    <a:pt x="4133" y="1"/>
                  </a:moveTo>
                  <a:cubicBezTo>
                    <a:pt x="4070" y="1"/>
                    <a:pt x="4006" y="6"/>
                    <a:pt x="3941" y="18"/>
                  </a:cubicBezTo>
                  <a:cubicBezTo>
                    <a:pt x="3346" y="125"/>
                    <a:pt x="2953" y="708"/>
                    <a:pt x="3072" y="1304"/>
                  </a:cubicBezTo>
                  <a:cubicBezTo>
                    <a:pt x="3108" y="1470"/>
                    <a:pt x="3179" y="1637"/>
                    <a:pt x="3286" y="1780"/>
                  </a:cubicBezTo>
                  <a:lnTo>
                    <a:pt x="2512" y="1923"/>
                  </a:lnTo>
                  <a:cubicBezTo>
                    <a:pt x="2191" y="1982"/>
                    <a:pt x="1988" y="2280"/>
                    <a:pt x="2036" y="2602"/>
                  </a:cubicBezTo>
                  <a:lnTo>
                    <a:pt x="2096" y="2887"/>
                  </a:lnTo>
                  <a:lnTo>
                    <a:pt x="798" y="3114"/>
                  </a:lnTo>
                  <a:cubicBezTo>
                    <a:pt x="322" y="3209"/>
                    <a:pt x="0" y="3673"/>
                    <a:pt x="83" y="4149"/>
                  </a:cubicBezTo>
                  <a:lnTo>
                    <a:pt x="1667" y="12781"/>
                  </a:lnTo>
                  <a:cubicBezTo>
                    <a:pt x="1740" y="13212"/>
                    <a:pt x="2110" y="13512"/>
                    <a:pt x="2531" y="13512"/>
                  </a:cubicBezTo>
                  <a:cubicBezTo>
                    <a:pt x="2587" y="13512"/>
                    <a:pt x="2645" y="13507"/>
                    <a:pt x="2703" y="13496"/>
                  </a:cubicBezTo>
                  <a:lnTo>
                    <a:pt x="10049" y="12162"/>
                  </a:lnTo>
                  <a:cubicBezTo>
                    <a:pt x="10525" y="12067"/>
                    <a:pt x="10847" y="11603"/>
                    <a:pt x="10763" y="11114"/>
                  </a:cubicBezTo>
                  <a:lnTo>
                    <a:pt x="9192" y="2482"/>
                  </a:lnTo>
                  <a:cubicBezTo>
                    <a:pt x="9107" y="2048"/>
                    <a:pt x="8729" y="1755"/>
                    <a:pt x="8303" y="1755"/>
                  </a:cubicBezTo>
                  <a:cubicBezTo>
                    <a:pt x="8250" y="1755"/>
                    <a:pt x="8197" y="1759"/>
                    <a:pt x="8144" y="1768"/>
                  </a:cubicBezTo>
                  <a:lnTo>
                    <a:pt x="6858" y="2006"/>
                  </a:lnTo>
                  <a:lnTo>
                    <a:pt x="6810" y="1732"/>
                  </a:lnTo>
                  <a:cubicBezTo>
                    <a:pt x="6757" y="1442"/>
                    <a:pt x="6499" y="1249"/>
                    <a:pt x="6214" y="1249"/>
                  </a:cubicBezTo>
                  <a:cubicBezTo>
                    <a:pt x="6183" y="1249"/>
                    <a:pt x="6151" y="1251"/>
                    <a:pt x="6120" y="1256"/>
                  </a:cubicBezTo>
                  <a:lnTo>
                    <a:pt x="5179" y="1435"/>
                  </a:lnTo>
                  <a:cubicBezTo>
                    <a:pt x="5227" y="1268"/>
                    <a:pt x="5239" y="1089"/>
                    <a:pt x="5215" y="911"/>
                  </a:cubicBezTo>
                  <a:cubicBezTo>
                    <a:pt x="5119" y="380"/>
                    <a:pt x="4655" y="1"/>
                    <a:pt x="413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2" name="Google Shape;3032;p15"/>
            <p:cNvSpPr/>
            <p:nvPr/>
          </p:nvSpPr>
          <p:spPr>
            <a:xfrm>
              <a:off x="4331175" y="2631725"/>
              <a:ext cx="46550" cy="38625"/>
            </a:xfrm>
            <a:custGeom>
              <a:rect b="b" l="l" r="r" t="t"/>
              <a:pathLst>
                <a:path extrusionOk="0" h="1545" w="1862">
                  <a:moveTo>
                    <a:pt x="1002" y="0"/>
                  </a:moveTo>
                  <a:cubicBezTo>
                    <a:pt x="959" y="0"/>
                    <a:pt x="915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2" y="1502"/>
                    <a:pt x="854" y="1545"/>
                    <a:pt x="1002" y="1545"/>
                  </a:cubicBezTo>
                  <a:cubicBezTo>
                    <a:pt x="1454" y="1545"/>
                    <a:pt x="1862" y="1142"/>
                    <a:pt x="1763" y="631"/>
                  </a:cubicBezTo>
                  <a:cubicBezTo>
                    <a:pt x="1689" y="258"/>
                    <a:pt x="1367" y="0"/>
                    <a:pt x="100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3" name="Google Shape;3033;p15"/>
            <p:cNvSpPr/>
            <p:nvPr/>
          </p:nvSpPr>
          <p:spPr>
            <a:xfrm>
              <a:off x="4383600" y="2620175"/>
              <a:ext cx="96200" cy="33850"/>
            </a:xfrm>
            <a:custGeom>
              <a:rect b="b" l="l" r="r" t="t"/>
              <a:pathLst>
                <a:path extrusionOk="0" h="1354" w="3848">
                  <a:moveTo>
                    <a:pt x="3238" y="0"/>
                  </a:moveTo>
                  <a:cubicBezTo>
                    <a:pt x="3207" y="0"/>
                    <a:pt x="3176" y="3"/>
                    <a:pt x="3143" y="9"/>
                  </a:cubicBezTo>
                  <a:lnTo>
                    <a:pt x="3155" y="9"/>
                  </a:lnTo>
                  <a:lnTo>
                    <a:pt x="559" y="485"/>
                  </a:lnTo>
                  <a:cubicBezTo>
                    <a:pt x="1" y="564"/>
                    <a:pt x="102" y="1354"/>
                    <a:pt x="608" y="1354"/>
                  </a:cubicBezTo>
                  <a:cubicBezTo>
                    <a:pt x="641" y="1354"/>
                    <a:pt x="677" y="1350"/>
                    <a:pt x="714" y="1343"/>
                  </a:cubicBezTo>
                  <a:lnTo>
                    <a:pt x="3297" y="866"/>
                  </a:lnTo>
                  <a:cubicBezTo>
                    <a:pt x="3847" y="777"/>
                    <a:pt x="3731" y="0"/>
                    <a:pt x="323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4" name="Google Shape;3034;p15"/>
            <p:cNvSpPr/>
            <p:nvPr/>
          </p:nvSpPr>
          <p:spPr>
            <a:xfrm>
              <a:off x="4341000" y="2685525"/>
              <a:ext cx="46325" cy="38700"/>
            </a:xfrm>
            <a:custGeom>
              <a:rect b="b" l="l" r="r" t="t"/>
              <a:pathLst>
                <a:path extrusionOk="0" h="1548" w="1853">
                  <a:moveTo>
                    <a:pt x="1016" y="0"/>
                  </a:moveTo>
                  <a:cubicBezTo>
                    <a:pt x="968" y="0"/>
                    <a:pt x="919" y="5"/>
                    <a:pt x="870" y="15"/>
                  </a:cubicBezTo>
                  <a:cubicBezTo>
                    <a:pt x="191" y="122"/>
                    <a:pt x="1" y="1015"/>
                    <a:pt x="560" y="1408"/>
                  </a:cubicBezTo>
                  <a:cubicBezTo>
                    <a:pt x="701" y="1505"/>
                    <a:pt x="853" y="1548"/>
                    <a:pt x="1000" y="1548"/>
                  </a:cubicBezTo>
                  <a:cubicBezTo>
                    <a:pt x="1449" y="1548"/>
                    <a:pt x="1853" y="1145"/>
                    <a:pt x="1763" y="634"/>
                  </a:cubicBezTo>
                  <a:cubicBezTo>
                    <a:pt x="1700" y="266"/>
                    <a:pt x="1377" y="0"/>
                    <a:pt x="1016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5" name="Google Shape;3035;p15"/>
            <p:cNvSpPr/>
            <p:nvPr/>
          </p:nvSpPr>
          <p:spPr>
            <a:xfrm>
              <a:off x="4394975" y="2673950"/>
              <a:ext cx="94000" cy="33725"/>
            </a:xfrm>
            <a:custGeom>
              <a:rect b="b" l="l" r="r" t="t"/>
              <a:pathLst>
                <a:path extrusionOk="0" h="1349" w="3760">
                  <a:moveTo>
                    <a:pt x="3129" y="0"/>
                  </a:moveTo>
                  <a:cubicBezTo>
                    <a:pt x="3117" y="0"/>
                    <a:pt x="3105" y="1"/>
                    <a:pt x="3092" y="1"/>
                  </a:cubicBezTo>
                  <a:lnTo>
                    <a:pt x="497" y="478"/>
                  </a:lnTo>
                  <a:cubicBezTo>
                    <a:pt x="0" y="628"/>
                    <a:pt x="120" y="1349"/>
                    <a:pt x="605" y="1349"/>
                  </a:cubicBezTo>
                  <a:cubicBezTo>
                    <a:pt x="620" y="1349"/>
                    <a:pt x="636" y="1348"/>
                    <a:pt x="652" y="1347"/>
                  </a:cubicBezTo>
                  <a:lnTo>
                    <a:pt x="3247" y="882"/>
                  </a:lnTo>
                  <a:cubicBezTo>
                    <a:pt x="3759" y="731"/>
                    <a:pt x="3634" y="0"/>
                    <a:pt x="312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6" name="Google Shape;3036;p15"/>
            <p:cNvSpPr/>
            <p:nvPr/>
          </p:nvSpPr>
          <p:spPr>
            <a:xfrm>
              <a:off x="4351425" y="2743050"/>
              <a:ext cx="46550" cy="38625"/>
            </a:xfrm>
            <a:custGeom>
              <a:rect b="b" l="l" r="r" t="t"/>
              <a:pathLst>
                <a:path extrusionOk="0" h="1545" w="1862">
                  <a:moveTo>
                    <a:pt x="1002" y="0"/>
                  </a:moveTo>
                  <a:cubicBezTo>
                    <a:pt x="959" y="0"/>
                    <a:pt x="914" y="4"/>
                    <a:pt x="870" y="11"/>
                  </a:cubicBezTo>
                  <a:cubicBezTo>
                    <a:pt x="191" y="131"/>
                    <a:pt x="0" y="1012"/>
                    <a:pt x="572" y="1404"/>
                  </a:cubicBezTo>
                  <a:cubicBezTo>
                    <a:pt x="710" y="1501"/>
                    <a:pt x="861" y="1545"/>
                    <a:pt x="1007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8"/>
                    <a:pt x="1369" y="0"/>
                    <a:pt x="100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7" name="Google Shape;3037;p15"/>
            <p:cNvSpPr/>
            <p:nvPr/>
          </p:nvSpPr>
          <p:spPr>
            <a:xfrm>
              <a:off x="4404900" y="2731600"/>
              <a:ext cx="94800" cy="33850"/>
            </a:xfrm>
            <a:custGeom>
              <a:rect b="b" l="l" r="r" t="t"/>
              <a:pathLst>
                <a:path extrusionOk="0" h="1354" w="3792">
                  <a:moveTo>
                    <a:pt x="3181" y="1"/>
                  </a:moveTo>
                  <a:cubicBezTo>
                    <a:pt x="3159" y="1"/>
                    <a:pt x="3136" y="2"/>
                    <a:pt x="3112" y="5"/>
                  </a:cubicBezTo>
                  <a:lnTo>
                    <a:pt x="517" y="469"/>
                  </a:lnTo>
                  <a:cubicBezTo>
                    <a:pt x="0" y="607"/>
                    <a:pt x="114" y="1354"/>
                    <a:pt x="625" y="1354"/>
                  </a:cubicBezTo>
                  <a:cubicBezTo>
                    <a:pt x="644" y="1354"/>
                    <a:pt x="663" y="1353"/>
                    <a:pt x="683" y="1351"/>
                  </a:cubicBezTo>
                  <a:lnTo>
                    <a:pt x="3267" y="874"/>
                  </a:lnTo>
                  <a:cubicBezTo>
                    <a:pt x="3792" y="749"/>
                    <a:pt x="3683" y="1"/>
                    <a:pt x="318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8" name="Google Shape;3038;p15"/>
            <p:cNvSpPr/>
            <p:nvPr/>
          </p:nvSpPr>
          <p:spPr>
            <a:xfrm>
              <a:off x="4306775" y="2982050"/>
              <a:ext cx="194400" cy="174250"/>
            </a:xfrm>
            <a:custGeom>
              <a:rect b="b" l="l" r="r" t="t"/>
              <a:pathLst>
                <a:path extrusionOk="0" h="6970" w="7776">
                  <a:moveTo>
                    <a:pt x="3946" y="1"/>
                  </a:moveTo>
                  <a:cubicBezTo>
                    <a:pt x="2909" y="1"/>
                    <a:pt x="1889" y="472"/>
                    <a:pt x="1227" y="1358"/>
                  </a:cubicBezTo>
                  <a:lnTo>
                    <a:pt x="6966" y="4977"/>
                  </a:lnTo>
                  <a:cubicBezTo>
                    <a:pt x="7775" y="3405"/>
                    <a:pt x="7251" y="1477"/>
                    <a:pt x="5763" y="524"/>
                  </a:cubicBezTo>
                  <a:cubicBezTo>
                    <a:pt x="5200" y="171"/>
                    <a:pt x="4570" y="1"/>
                    <a:pt x="3946" y="1"/>
                  </a:cubicBezTo>
                  <a:close/>
                  <a:moveTo>
                    <a:pt x="822" y="2001"/>
                  </a:moveTo>
                  <a:lnTo>
                    <a:pt x="822" y="2001"/>
                  </a:lnTo>
                  <a:cubicBezTo>
                    <a:pt x="1" y="3572"/>
                    <a:pt x="524" y="5501"/>
                    <a:pt x="2025" y="6442"/>
                  </a:cubicBezTo>
                  <a:cubicBezTo>
                    <a:pt x="2588" y="6797"/>
                    <a:pt x="3219" y="6969"/>
                    <a:pt x="3844" y="6969"/>
                  </a:cubicBezTo>
                  <a:cubicBezTo>
                    <a:pt x="4872" y="6969"/>
                    <a:pt x="5883" y="6505"/>
                    <a:pt x="6549" y="5632"/>
                  </a:cubicBezTo>
                  <a:lnTo>
                    <a:pt x="822" y="200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9" name="Google Shape;3039;p15"/>
            <p:cNvSpPr/>
            <p:nvPr/>
          </p:nvSpPr>
          <p:spPr>
            <a:xfrm>
              <a:off x="4670500" y="2609075"/>
              <a:ext cx="152150" cy="140725"/>
            </a:xfrm>
            <a:custGeom>
              <a:rect b="b" l="l" r="r" t="t"/>
              <a:pathLst>
                <a:path extrusionOk="0" h="5629" w="6086">
                  <a:moveTo>
                    <a:pt x="3609" y="1"/>
                  </a:moveTo>
                  <a:lnTo>
                    <a:pt x="1215" y="1620"/>
                  </a:lnTo>
                  <a:cubicBezTo>
                    <a:pt x="251" y="2275"/>
                    <a:pt x="1" y="3585"/>
                    <a:pt x="656" y="4549"/>
                  </a:cubicBezTo>
                  <a:lnTo>
                    <a:pt x="763" y="4716"/>
                  </a:lnTo>
                  <a:cubicBezTo>
                    <a:pt x="1170" y="5308"/>
                    <a:pt x="1831" y="5629"/>
                    <a:pt x="2505" y="5629"/>
                  </a:cubicBezTo>
                  <a:cubicBezTo>
                    <a:pt x="2914" y="5629"/>
                    <a:pt x="3328" y="5511"/>
                    <a:pt x="3692" y="5263"/>
                  </a:cubicBezTo>
                  <a:lnTo>
                    <a:pt x="6085" y="3644"/>
                  </a:lnTo>
                  <a:lnTo>
                    <a:pt x="3609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0" name="Google Shape;3040;p15"/>
            <p:cNvSpPr/>
            <p:nvPr/>
          </p:nvSpPr>
          <p:spPr>
            <a:xfrm>
              <a:off x="4773200" y="2550550"/>
              <a:ext cx="152125" cy="141000"/>
            </a:xfrm>
            <a:custGeom>
              <a:rect b="b" l="l" r="r" t="t"/>
              <a:pathLst>
                <a:path extrusionOk="0" h="5640" w="6085">
                  <a:moveTo>
                    <a:pt x="3580" y="0"/>
                  </a:moveTo>
                  <a:cubicBezTo>
                    <a:pt x="3174" y="0"/>
                    <a:pt x="2765" y="119"/>
                    <a:pt x="2406" y="365"/>
                  </a:cubicBezTo>
                  <a:lnTo>
                    <a:pt x="1" y="1996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5" y="3354"/>
                    <a:pt x="6085" y="2044"/>
                    <a:pt x="5430" y="1080"/>
                  </a:cubicBezTo>
                  <a:lnTo>
                    <a:pt x="5323" y="925"/>
                  </a:lnTo>
                  <a:cubicBezTo>
                    <a:pt x="4915" y="324"/>
                    <a:pt x="4252" y="0"/>
                    <a:pt x="358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1" name="Google Shape;3041;p15"/>
            <p:cNvSpPr/>
            <p:nvPr/>
          </p:nvSpPr>
          <p:spPr>
            <a:xfrm>
              <a:off x="4625875" y="2899825"/>
              <a:ext cx="268200" cy="266925"/>
            </a:xfrm>
            <a:custGeom>
              <a:rect b="b" l="l" r="r" t="t"/>
              <a:pathLst>
                <a:path extrusionOk="0" h="10677" w="10728">
                  <a:moveTo>
                    <a:pt x="5026" y="1"/>
                  </a:moveTo>
                  <a:cubicBezTo>
                    <a:pt x="4832" y="1"/>
                    <a:pt x="4677" y="137"/>
                    <a:pt x="4643" y="325"/>
                  </a:cubicBezTo>
                  <a:lnTo>
                    <a:pt x="4191" y="3813"/>
                  </a:lnTo>
                  <a:lnTo>
                    <a:pt x="714" y="3349"/>
                  </a:lnTo>
                  <a:cubicBezTo>
                    <a:pt x="699" y="3347"/>
                    <a:pt x="683" y="3346"/>
                    <a:pt x="668" y="3346"/>
                  </a:cubicBezTo>
                  <a:cubicBezTo>
                    <a:pt x="475" y="3346"/>
                    <a:pt x="319" y="3483"/>
                    <a:pt x="286" y="3670"/>
                  </a:cubicBezTo>
                  <a:lnTo>
                    <a:pt x="36" y="5647"/>
                  </a:lnTo>
                  <a:cubicBezTo>
                    <a:pt x="0" y="5849"/>
                    <a:pt x="143" y="6028"/>
                    <a:pt x="357" y="6063"/>
                  </a:cubicBezTo>
                  <a:lnTo>
                    <a:pt x="3834" y="6516"/>
                  </a:lnTo>
                  <a:lnTo>
                    <a:pt x="3370" y="10004"/>
                  </a:lnTo>
                  <a:cubicBezTo>
                    <a:pt x="3346" y="10207"/>
                    <a:pt x="3489" y="10385"/>
                    <a:pt x="3691" y="10421"/>
                  </a:cubicBezTo>
                  <a:lnTo>
                    <a:pt x="5667" y="10671"/>
                  </a:lnTo>
                  <a:cubicBezTo>
                    <a:pt x="5688" y="10675"/>
                    <a:pt x="5709" y="10677"/>
                    <a:pt x="5730" y="10677"/>
                  </a:cubicBezTo>
                  <a:cubicBezTo>
                    <a:pt x="5907" y="10677"/>
                    <a:pt x="6063" y="10543"/>
                    <a:pt x="6084" y="10362"/>
                  </a:cubicBezTo>
                  <a:lnTo>
                    <a:pt x="6548" y="6873"/>
                  </a:lnTo>
                  <a:lnTo>
                    <a:pt x="10025" y="7337"/>
                  </a:lnTo>
                  <a:cubicBezTo>
                    <a:pt x="10040" y="7339"/>
                    <a:pt x="10055" y="7340"/>
                    <a:pt x="10069" y="7340"/>
                  </a:cubicBezTo>
                  <a:cubicBezTo>
                    <a:pt x="10254" y="7340"/>
                    <a:pt x="10420" y="7204"/>
                    <a:pt x="10442" y="7016"/>
                  </a:cubicBezTo>
                  <a:lnTo>
                    <a:pt x="10704" y="5039"/>
                  </a:lnTo>
                  <a:cubicBezTo>
                    <a:pt x="10728" y="4837"/>
                    <a:pt x="10585" y="4647"/>
                    <a:pt x="10382" y="4623"/>
                  </a:cubicBezTo>
                  <a:lnTo>
                    <a:pt x="6906" y="4170"/>
                  </a:lnTo>
                  <a:lnTo>
                    <a:pt x="7358" y="682"/>
                  </a:lnTo>
                  <a:cubicBezTo>
                    <a:pt x="7394" y="479"/>
                    <a:pt x="7239" y="289"/>
                    <a:pt x="7037" y="265"/>
                  </a:cubicBezTo>
                  <a:lnTo>
                    <a:pt x="5072" y="3"/>
                  </a:lnTo>
                  <a:cubicBezTo>
                    <a:pt x="5056" y="1"/>
                    <a:pt x="5041" y="1"/>
                    <a:pt x="5026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2" name="Google Shape;3042;p15"/>
            <p:cNvSpPr/>
            <p:nvPr/>
          </p:nvSpPr>
          <p:spPr>
            <a:xfrm>
              <a:off x="4282975" y="3303975"/>
              <a:ext cx="271175" cy="338325"/>
            </a:xfrm>
            <a:custGeom>
              <a:rect b="b" l="l" r="r" t="t"/>
              <a:pathLst>
                <a:path extrusionOk="0" h="13533" w="10847">
                  <a:moveTo>
                    <a:pt x="4151" y="435"/>
                  </a:moveTo>
                  <a:cubicBezTo>
                    <a:pt x="4440" y="435"/>
                    <a:pt x="4723" y="608"/>
                    <a:pt x="4774" y="994"/>
                  </a:cubicBezTo>
                  <a:cubicBezTo>
                    <a:pt x="4810" y="1196"/>
                    <a:pt x="4751" y="1387"/>
                    <a:pt x="4632" y="1542"/>
                  </a:cubicBezTo>
                  <a:lnTo>
                    <a:pt x="3834" y="1685"/>
                  </a:lnTo>
                  <a:cubicBezTo>
                    <a:pt x="3667" y="1589"/>
                    <a:pt x="3548" y="1423"/>
                    <a:pt x="3512" y="1232"/>
                  </a:cubicBezTo>
                  <a:lnTo>
                    <a:pt x="3500" y="1232"/>
                  </a:lnTo>
                  <a:cubicBezTo>
                    <a:pt x="3386" y="732"/>
                    <a:pt x="3773" y="435"/>
                    <a:pt x="4151" y="435"/>
                  </a:cubicBezTo>
                  <a:close/>
                  <a:moveTo>
                    <a:pt x="7872" y="2745"/>
                  </a:moveTo>
                  <a:cubicBezTo>
                    <a:pt x="8127" y="2745"/>
                    <a:pt x="8352" y="2924"/>
                    <a:pt x="8394" y="3185"/>
                  </a:cubicBezTo>
                  <a:lnTo>
                    <a:pt x="9787" y="10769"/>
                  </a:lnTo>
                  <a:cubicBezTo>
                    <a:pt x="9835" y="11067"/>
                    <a:pt x="9644" y="11341"/>
                    <a:pt x="9346" y="11400"/>
                  </a:cubicBezTo>
                  <a:lnTo>
                    <a:pt x="3084" y="12543"/>
                  </a:lnTo>
                  <a:cubicBezTo>
                    <a:pt x="3047" y="12550"/>
                    <a:pt x="3011" y="12553"/>
                    <a:pt x="2976" y="12553"/>
                  </a:cubicBezTo>
                  <a:cubicBezTo>
                    <a:pt x="2710" y="12553"/>
                    <a:pt x="2483" y="12364"/>
                    <a:pt x="2441" y="12091"/>
                  </a:cubicBezTo>
                  <a:lnTo>
                    <a:pt x="1060" y="4530"/>
                  </a:lnTo>
                  <a:cubicBezTo>
                    <a:pt x="1012" y="4233"/>
                    <a:pt x="1203" y="3947"/>
                    <a:pt x="1512" y="3887"/>
                  </a:cubicBezTo>
                  <a:lnTo>
                    <a:pt x="2250" y="3756"/>
                  </a:lnTo>
                  <a:cubicBezTo>
                    <a:pt x="2292" y="3965"/>
                    <a:pt x="2472" y="4110"/>
                    <a:pt x="2676" y="4110"/>
                  </a:cubicBezTo>
                  <a:cubicBezTo>
                    <a:pt x="2704" y="4110"/>
                    <a:pt x="2733" y="4107"/>
                    <a:pt x="2762" y="4102"/>
                  </a:cubicBezTo>
                  <a:lnTo>
                    <a:pt x="6668" y="3399"/>
                  </a:lnTo>
                  <a:cubicBezTo>
                    <a:pt x="6906" y="3351"/>
                    <a:pt x="7060" y="3125"/>
                    <a:pt x="7025" y="2887"/>
                  </a:cubicBezTo>
                  <a:lnTo>
                    <a:pt x="7763" y="2756"/>
                  </a:lnTo>
                  <a:cubicBezTo>
                    <a:pt x="7800" y="2749"/>
                    <a:pt x="7836" y="2745"/>
                    <a:pt x="7872" y="2745"/>
                  </a:cubicBezTo>
                  <a:close/>
                  <a:moveTo>
                    <a:pt x="4133" y="1"/>
                  </a:moveTo>
                  <a:cubicBezTo>
                    <a:pt x="4070" y="1"/>
                    <a:pt x="4005" y="6"/>
                    <a:pt x="3941" y="18"/>
                  </a:cubicBezTo>
                  <a:cubicBezTo>
                    <a:pt x="3346" y="125"/>
                    <a:pt x="2953" y="708"/>
                    <a:pt x="3072" y="1304"/>
                  </a:cubicBezTo>
                  <a:cubicBezTo>
                    <a:pt x="3108" y="1482"/>
                    <a:pt x="3179" y="1649"/>
                    <a:pt x="3286" y="1780"/>
                  </a:cubicBezTo>
                  <a:lnTo>
                    <a:pt x="2512" y="1935"/>
                  </a:lnTo>
                  <a:cubicBezTo>
                    <a:pt x="2191" y="1994"/>
                    <a:pt x="1988" y="2304"/>
                    <a:pt x="2036" y="2613"/>
                  </a:cubicBezTo>
                  <a:lnTo>
                    <a:pt x="2096" y="2899"/>
                  </a:lnTo>
                  <a:lnTo>
                    <a:pt x="798" y="3125"/>
                  </a:lnTo>
                  <a:cubicBezTo>
                    <a:pt x="322" y="3220"/>
                    <a:pt x="0" y="3685"/>
                    <a:pt x="83" y="4173"/>
                  </a:cubicBezTo>
                  <a:lnTo>
                    <a:pt x="1667" y="12793"/>
                  </a:lnTo>
                  <a:cubicBezTo>
                    <a:pt x="1741" y="13229"/>
                    <a:pt x="2120" y="13533"/>
                    <a:pt x="2548" y="13533"/>
                  </a:cubicBezTo>
                  <a:cubicBezTo>
                    <a:pt x="2599" y="13533"/>
                    <a:pt x="2651" y="13528"/>
                    <a:pt x="2703" y="13519"/>
                  </a:cubicBezTo>
                  <a:lnTo>
                    <a:pt x="10049" y="12174"/>
                  </a:lnTo>
                  <a:cubicBezTo>
                    <a:pt x="10525" y="12079"/>
                    <a:pt x="10847" y="11614"/>
                    <a:pt x="10763" y="11138"/>
                  </a:cubicBezTo>
                  <a:lnTo>
                    <a:pt x="9192" y="2506"/>
                  </a:lnTo>
                  <a:cubicBezTo>
                    <a:pt x="9107" y="2070"/>
                    <a:pt x="8727" y="1767"/>
                    <a:pt x="8298" y="1767"/>
                  </a:cubicBezTo>
                  <a:cubicBezTo>
                    <a:pt x="8247" y="1767"/>
                    <a:pt x="8196" y="1771"/>
                    <a:pt x="8144" y="1780"/>
                  </a:cubicBezTo>
                  <a:lnTo>
                    <a:pt x="6858" y="2018"/>
                  </a:lnTo>
                  <a:lnTo>
                    <a:pt x="6810" y="1744"/>
                  </a:lnTo>
                  <a:cubicBezTo>
                    <a:pt x="6758" y="1459"/>
                    <a:pt x="6508" y="1258"/>
                    <a:pt x="6228" y="1258"/>
                  </a:cubicBezTo>
                  <a:cubicBezTo>
                    <a:pt x="6192" y="1258"/>
                    <a:pt x="6156" y="1261"/>
                    <a:pt x="6120" y="1268"/>
                  </a:cubicBezTo>
                  <a:lnTo>
                    <a:pt x="5179" y="1435"/>
                  </a:lnTo>
                  <a:cubicBezTo>
                    <a:pt x="5227" y="1268"/>
                    <a:pt x="5239" y="1089"/>
                    <a:pt x="5215" y="923"/>
                  </a:cubicBezTo>
                  <a:cubicBezTo>
                    <a:pt x="5119" y="381"/>
                    <a:pt x="4655" y="1"/>
                    <a:pt x="413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3" name="Google Shape;3043;p15"/>
            <p:cNvSpPr/>
            <p:nvPr/>
          </p:nvSpPr>
          <p:spPr>
            <a:xfrm>
              <a:off x="4331175" y="3425875"/>
              <a:ext cx="46550" cy="38625"/>
            </a:xfrm>
            <a:custGeom>
              <a:rect b="b" l="l" r="r" t="t"/>
              <a:pathLst>
                <a:path extrusionOk="0" h="1545" w="1862">
                  <a:moveTo>
                    <a:pt x="1002" y="0"/>
                  </a:moveTo>
                  <a:cubicBezTo>
                    <a:pt x="959" y="0"/>
                    <a:pt x="915" y="4"/>
                    <a:pt x="870" y="11"/>
                  </a:cubicBezTo>
                  <a:cubicBezTo>
                    <a:pt x="191" y="130"/>
                    <a:pt x="1" y="1011"/>
                    <a:pt x="560" y="1404"/>
                  </a:cubicBezTo>
                  <a:cubicBezTo>
                    <a:pt x="702" y="1501"/>
                    <a:pt x="854" y="1545"/>
                    <a:pt x="1002" y="1545"/>
                  </a:cubicBezTo>
                  <a:cubicBezTo>
                    <a:pt x="1454" y="1545"/>
                    <a:pt x="1862" y="1142"/>
                    <a:pt x="1763" y="630"/>
                  </a:cubicBezTo>
                  <a:cubicBezTo>
                    <a:pt x="1689" y="258"/>
                    <a:pt x="1367" y="0"/>
                    <a:pt x="100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4" name="Google Shape;3044;p15"/>
            <p:cNvSpPr/>
            <p:nvPr/>
          </p:nvSpPr>
          <p:spPr>
            <a:xfrm>
              <a:off x="4383250" y="3414225"/>
              <a:ext cx="96950" cy="34100"/>
            </a:xfrm>
            <a:custGeom>
              <a:rect b="b" l="l" r="r" t="t"/>
              <a:pathLst>
                <a:path extrusionOk="0" h="1364" w="3878">
                  <a:moveTo>
                    <a:pt x="3271" y="0"/>
                  </a:moveTo>
                  <a:cubicBezTo>
                    <a:pt x="3235" y="0"/>
                    <a:pt x="3197" y="4"/>
                    <a:pt x="3157" y="13"/>
                  </a:cubicBezTo>
                  <a:lnTo>
                    <a:pt x="3169" y="13"/>
                  </a:lnTo>
                  <a:lnTo>
                    <a:pt x="573" y="489"/>
                  </a:lnTo>
                  <a:cubicBezTo>
                    <a:pt x="1" y="555"/>
                    <a:pt x="100" y="1364"/>
                    <a:pt x="597" y="1364"/>
                  </a:cubicBezTo>
                  <a:cubicBezTo>
                    <a:pt x="638" y="1364"/>
                    <a:pt x="682" y="1358"/>
                    <a:pt x="728" y="1347"/>
                  </a:cubicBezTo>
                  <a:lnTo>
                    <a:pt x="3311" y="870"/>
                  </a:lnTo>
                  <a:cubicBezTo>
                    <a:pt x="3878" y="793"/>
                    <a:pt x="3771" y="0"/>
                    <a:pt x="3271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5" name="Google Shape;3045;p15"/>
            <p:cNvSpPr/>
            <p:nvPr/>
          </p:nvSpPr>
          <p:spPr>
            <a:xfrm>
              <a:off x="4341000" y="3479650"/>
              <a:ext cx="46325" cy="38725"/>
            </a:xfrm>
            <a:custGeom>
              <a:rect b="b" l="l" r="r" t="t"/>
              <a:pathLst>
                <a:path extrusionOk="0" h="1549" w="1853">
                  <a:moveTo>
                    <a:pt x="1016" y="1"/>
                  </a:moveTo>
                  <a:cubicBezTo>
                    <a:pt x="968" y="1"/>
                    <a:pt x="919" y="6"/>
                    <a:pt x="870" y="15"/>
                  </a:cubicBezTo>
                  <a:cubicBezTo>
                    <a:pt x="191" y="134"/>
                    <a:pt x="1" y="1015"/>
                    <a:pt x="560" y="1408"/>
                  </a:cubicBezTo>
                  <a:cubicBezTo>
                    <a:pt x="701" y="1505"/>
                    <a:pt x="853" y="1549"/>
                    <a:pt x="1000" y="1549"/>
                  </a:cubicBezTo>
                  <a:cubicBezTo>
                    <a:pt x="1449" y="1549"/>
                    <a:pt x="1853" y="1146"/>
                    <a:pt x="1763" y="635"/>
                  </a:cubicBezTo>
                  <a:cubicBezTo>
                    <a:pt x="1700" y="267"/>
                    <a:pt x="1377" y="1"/>
                    <a:pt x="1016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6" name="Google Shape;3046;p15"/>
            <p:cNvSpPr/>
            <p:nvPr/>
          </p:nvSpPr>
          <p:spPr>
            <a:xfrm>
              <a:off x="4394875" y="3468350"/>
              <a:ext cx="94000" cy="33750"/>
            </a:xfrm>
            <a:custGeom>
              <a:rect b="b" l="l" r="r" t="t"/>
              <a:pathLst>
                <a:path extrusionOk="0" h="1350" w="3760">
                  <a:moveTo>
                    <a:pt x="3144" y="1"/>
                  </a:moveTo>
                  <a:cubicBezTo>
                    <a:pt x="3128" y="1"/>
                    <a:pt x="3113" y="2"/>
                    <a:pt x="3096" y="3"/>
                  </a:cubicBezTo>
                  <a:lnTo>
                    <a:pt x="501" y="467"/>
                  </a:lnTo>
                  <a:cubicBezTo>
                    <a:pt x="1" y="619"/>
                    <a:pt x="126" y="1350"/>
                    <a:pt x="620" y="1350"/>
                  </a:cubicBezTo>
                  <a:cubicBezTo>
                    <a:pt x="632" y="1350"/>
                    <a:pt x="644" y="1349"/>
                    <a:pt x="656" y="1348"/>
                  </a:cubicBezTo>
                  <a:lnTo>
                    <a:pt x="3251" y="872"/>
                  </a:lnTo>
                  <a:cubicBezTo>
                    <a:pt x="3759" y="722"/>
                    <a:pt x="3640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7" name="Google Shape;3047;p15"/>
            <p:cNvSpPr/>
            <p:nvPr/>
          </p:nvSpPr>
          <p:spPr>
            <a:xfrm>
              <a:off x="4351425" y="3537175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5"/>
                    <a:pt x="870" y="12"/>
                  </a:cubicBezTo>
                  <a:cubicBezTo>
                    <a:pt x="191" y="131"/>
                    <a:pt x="0" y="1012"/>
                    <a:pt x="560" y="1405"/>
                  </a:cubicBezTo>
                  <a:cubicBezTo>
                    <a:pt x="701" y="1502"/>
                    <a:pt x="854" y="1546"/>
                    <a:pt x="1003" y="1546"/>
                  </a:cubicBezTo>
                  <a:cubicBezTo>
                    <a:pt x="1454" y="1546"/>
                    <a:pt x="1861" y="1145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8" name="Google Shape;3048;p15"/>
            <p:cNvSpPr/>
            <p:nvPr/>
          </p:nvSpPr>
          <p:spPr>
            <a:xfrm>
              <a:off x="4405100" y="3525800"/>
              <a:ext cx="94475" cy="33775"/>
            </a:xfrm>
            <a:custGeom>
              <a:rect b="b" l="l" r="r" t="t"/>
              <a:pathLst>
                <a:path extrusionOk="0" h="1351" w="3779">
                  <a:moveTo>
                    <a:pt x="3152" y="1"/>
                  </a:moveTo>
                  <a:cubicBezTo>
                    <a:pt x="3136" y="1"/>
                    <a:pt x="3120" y="2"/>
                    <a:pt x="3104" y="3"/>
                  </a:cubicBezTo>
                  <a:lnTo>
                    <a:pt x="509" y="479"/>
                  </a:lnTo>
                  <a:cubicBezTo>
                    <a:pt x="0" y="618"/>
                    <a:pt x="120" y="1350"/>
                    <a:pt x="627" y="1350"/>
                  </a:cubicBezTo>
                  <a:cubicBezTo>
                    <a:pt x="643" y="1350"/>
                    <a:pt x="659" y="1350"/>
                    <a:pt x="675" y="1348"/>
                  </a:cubicBezTo>
                  <a:lnTo>
                    <a:pt x="3259" y="872"/>
                  </a:lnTo>
                  <a:cubicBezTo>
                    <a:pt x="3779" y="733"/>
                    <a:pt x="3660" y="1"/>
                    <a:pt x="315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9" name="Google Shape;3049;p15"/>
            <p:cNvSpPr/>
            <p:nvPr/>
          </p:nvSpPr>
          <p:spPr>
            <a:xfrm>
              <a:off x="4306775" y="3776850"/>
              <a:ext cx="193200" cy="173725"/>
            </a:xfrm>
            <a:custGeom>
              <a:rect b="b" l="l" r="r" t="t"/>
              <a:pathLst>
                <a:path extrusionOk="0" h="6949" w="7728">
                  <a:moveTo>
                    <a:pt x="3944" y="0"/>
                  </a:moveTo>
                  <a:cubicBezTo>
                    <a:pt x="2914" y="0"/>
                    <a:pt x="1900" y="466"/>
                    <a:pt x="1227" y="1331"/>
                  </a:cubicBezTo>
                  <a:lnTo>
                    <a:pt x="6966" y="4963"/>
                  </a:lnTo>
                  <a:cubicBezTo>
                    <a:pt x="7728" y="3391"/>
                    <a:pt x="7251" y="1474"/>
                    <a:pt x="5775" y="534"/>
                  </a:cubicBezTo>
                  <a:cubicBezTo>
                    <a:pt x="5207" y="173"/>
                    <a:pt x="4572" y="0"/>
                    <a:pt x="3944" y="0"/>
                  </a:cubicBezTo>
                  <a:close/>
                  <a:moveTo>
                    <a:pt x="822" y="1974"/>
                  </a:moveTo>
                  <a:lnTo>
                    <a:pt x="822" y="1974"/>
                  </a:lnTo>
                  <a:cubicBezTo>
                    <a:pt x="1" y="3546"/>
                    <a:pt x="524" y="5475"/>
                    <a:pt x="2025" y="6415"/>
                  </a:cubicBezTo>
                  <a:cubicBezTo>
                    <a:pt x="2587" y="6775"/>
                    <a:pt x="3218" y="6948"/>
                    <a:pt x="3842" y="6948"/>
                  </a:cubicBezTo>
                  <a:cubicBezTo>
                    <a:pt x="4870" y="6948"/>
                    <a:pt x="5882" y="6480"/>
                    <a:pt x="6549" y="5606"/>
                  </a:cubicBezTo>
                  <a:lnTo>
                    <a:pt x="822" y="1974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0" name="Google Shape;3050;p15"/>
            <p:cNvSpPr/>
            <p:nvPr/>
          </p:nvSpPr>
          <p:spPr>
            <a:xfrm>
              <a:off x="4670500" y="3403225"/>
              <a:ext cx="152150" cy="140800"/>
            </a:xfrm>
            <a:custGeom>
              <a:rect b="b" l="l" r="r" t="t"/>
              <a:pathLst>
                <a:path extrusionOk="0" h="5632" w="6086">
                  <a:moveTo>
                    <a:pt x="3609" y="1"/>
                  </a:moveTo>
                  <a:lnTo>
                    <a:pt x="1215" y="1632"/>
                  </a:lnTo>
                  <a:cubicBezTo>
                    <a:pt x="251" y="2275"/>
                    <a:pt x="1" y="3584"/>
                    <a:pt x="656" y="4549"/>
                  </a:cubicBezTo>
                  <a:lnTo>
                    <a:pt x="763" y="4715"/>
                  </a:lnTo>
                  <a:cubicBezTo>
                    <a:pt x="1172" y="5311"/>
                    <a:pt x="1837" y="5632"/>
                    <a:pt x="2514" y="5632"/>
                  </a:cubicBezTo>
                  <a:cubicBezTo>
                    <a:pt x="2920" y="5632"/>
                    <a:pt x="3330" y="5516"/>
                    <a:pt x="3692" y="5275"/>
                  </a:cubicBezTo>
                  <a:lnTo>
                    <a:pt x="6085" y="3644"/>
                  </a:lnTo>
                  <a:lnTo>
                    <a:pt x="3609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1" name="Google Shape;3051;p15"/>
            <p:cNvSpPr/>
            <p:nvPr/>
          </p:nvSpPr>
          <p:spPr>
            <a:xfrm>
              <a:off x="4773200" y="3344700"/>
              <a:ext cx="152125" cy="141000"/>
            </a:xfrm>
            <a:custGeom>
              <a:rect b="b" l="l" r="r" t="t"/>
              <a:pathLst>
                <a:path extrusionOk="0" h="5640" w="6085">
                  <a:moveTo>
                    <a:pt x="3580" y="0"/>
                  </a:moveTo>
                  <a:cubicBezTo>
                    <a:pt x="3174" y="0"/>
                    <a:pt x="2765" y="118"/>
                    <a:pt x="2406" y="365"/>
                  </a:cubicBezTo>
                  <a:lnTo>
                    <a:pt x="1" y="1996"/>
                  </a:lnTo>
                  <a:lnTo>
                    <a:pt x="2477" y="5640"/>
                  </a:lnTo>
                  <a:lnTo>
                    <a:pt x="4870" y="4008"/>
                  </a:lnTo>
                  <a:cubicBezTo>
                    <a:pt x="5835" y="3354"/>
                    <a:pt x="6085" y="2044"/>
                    <a:pt x="5430" y="1091"/>
                  </a:cubicBezTo>
                  <a:lnTo>
                    <a:pt x="5323" y="925"/>
                  </a:lnTo>
                  <a:cubicBezTo>
                    <a:pt x="4915" y="324"/>
                    <a:pt x="4252" y="0"/>
                    <a:pt x="358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2" name="Google Shape;3052;p15"/>
            <p:cNvSpPr/>
            <p:nvPr/>
          </p:nvSpPr>
          <p:spPr>
            <a:xfrm>
              <a:off x="4625875" y="3694200"/>
              <a:ext cx="268200" cy="266925"/>
            </a:xfrm>
            <a:custGeom>
              <a:rect b="b" l="l" r="r" t="t"/>
              <a:pathLst>
                <a:path extrusionOk="0" h="10677" w="10728">
                  <a:moveTo>
                    <a:pt x="5010" y="0"/>
                  </a:moveTo>
                  <a:cubicBezTo>
                    <a:pt x="4832" y="0"/>
                    <a:pt x="4677" y="135"/>
                    <a:pt x="4655" y="327"/>
                  </a:cubicBezTo>
                  <a:lnTo>
                    <a:pt x="4191" y="3804"/>
                  </a:lnTo>
                  <a:lnTo>
                    <a:pt x="714" y="3340"/>
                  </a:lnTo>
                  <a:cubicBezTo>
                    <a:pt x="700" y="3338"/>
                    <a:pt x="685" y="3337"/>
                    <a:pt x="670" y="3337"/>
                  </a:cubicBezTo>
                  <a:cubicBezTo>
                    <a:pt x="485" y="3337"/>
                    <a:pt x="320" y="3473"/>
                    <a:pt x="298" y="3661"/>
                  </a:cubicBezTo>
                  <a:lnTo>
                    <a:pt x="36" y="5638"/>
                  </a:lnTo>
                  <a:cubicBezTo>
                    <a:pt x="0" y="5840"/>
                    <a:pt x="143" y="6030"/>
                    <a:pt x="357" y="6054"/>
                  </a:cubicBezTo>
                  <a:lnTo>
                    <a:pt x="3834" y="6519"/>
                  </a:lnTo>
                  <a:lnTo>
                    <a:pt x="3370" y="9995"/>
                  </a:lnTo>
                  <a:cubicBezTo>
                    <a:pt x="3346" y="10198"/>
                    <a:pt x="3489" y="10388"/>
                    <a:pt x="3691" y="10412"/>
                  </a:cubicBezTo>
                  <a:lnTo>
                    <a:pt x="5667" y="10674"/>
                  </a:lnTo>
                  <a:cubicBezTo>
                    <a:pt x="5682" y="10676"/>
                    <a:pt x="5697" y="10676"/>
                    <a:pt x="5712" y="10676"/>
                  </a:cubicBezTo>
                  <a:cubicBezTo>
                    <a:pt x="5897" y="10676"/>
                    <a:pt x="6062" y="10540"/>
                    <a:pt x="6084" y="10352"/>
                  </a:cubicBezTo>
                  <a:lnTo>
                    <a:pt x="6548" y="6876"/>
                  </a:lnTo>
                  <a:lnTo>
                    <a:pt x="10025" y="7328"/>
                  </a:lnTo>
                  <a:cubicBezTo>
                    <a:pt x="10046" y="7332"/>
                    <a:pt x="10067" y="7334"/>
                    <a:pt x="10087" y="7334"/>
                  </a:cubicBezTo>
                  <a:cubicBezTo>
                    <a:pt x="10265" y="7334"/>
                    <a:pt x="10420" y="7199"/>
                    <a:pt x="10442" y="7007"/>
                  </a:cubicBezTo>
                  <a:lnTo>
                    <a:pt x="10704" y="5042"/>
                  </a:lnTo>
                  <a:cubicBezTo>
                    <a:pt x="10728" y="4840"/>
                    <a:pt x="10585" y="4649"/>
                    <a:pt x="10382" y="4625"/>
                  </a:cubicBezTo>
                  <a:lnTo>
                    <a:pt x="6906" y="4161"/>
                  </a:lnTo>
                  <a:lnTo>
                    <a:pt x="7358" y="685"/>
                  </a:lnTo>
                  <a:cubicBezTo>
                    <a:pt x="7394" y="482"/>
                    <a:pt x="7239" y="292"/>
                    <a:pt x="7037" y="268"/>
                  </a:cubicBezTo>
                  <a:lnTo>
                    <a:pt x="5072" y="6"/>
                  </a:lnTo>
                  <a:cubicBezTo>
                    <a:pt x="5051" y="2"/>
                    <a:pt x="5030" y="0"/>
                    <a:pt x="501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3" name="Google Shape;3053;p15"/>
            <p:cNvSpPr/>
            <p:nvPr/>
          </p:nvSpPr>
          <p:spPr>
            <a:xfrm>
              <a:off x="4282975" y="4098125"/>
              <a:ext cx="271175" cy="338025"/>
            </a:xfrm>
            <a:custGeom>
              <a:rect b="b" l="l" r="r" t="t"/>
              <a:pathLst>
                <a:path extrusionOk="0" h="13521" w="10847">
                  <a:moveTo>
                    <a:pt x="4151" y="435"/>
                  </a:moveTo>
                  <a:cubicBezTo>
                    <a:pt x="4440" y="435"/>
                    <a:pt x="4723" y="608"/>
                    <a:pt x="4774" y="994"/>
                  </a:cubicBezTo>
                  <a:cubicBezTo>
                    <a:pt x="4810" y="1184"/>
                    <a:pt x="4751" y="1387"/>
                    <a:pt x="4632" y="1542"/>
                  </a:cubicBezTo>
                  <a:lnTo>
                    <a:pt x="3834" y="1684"/>
                  </a:lnTo>
                  <a:cubicBezTo>
                    <a:pt x="3667" y="1589"/>
                    <a:pt x="3548" y="1434"/>
                    <a:pt x="3512" y="1244"/>
                  </a:cubicBezTo>
                  <a:lnTo>
                    <a:pt x="3500" y="1232"/>
                  </a:lnTo>
                  <a:cubicBezTo>
                    <a:pt x="3386" y="732"/>
                    <a:pt x="3773" y="435"/>
                    <a:pt x="4151" y="435"/>
                  </a:cubicBezTo>
                  <a:close/>
                  <a:moveTo>
                    <a:pt x="7867" y="2746"/>
                  </a:moveTo>
                  <a:cubicBezTo>
                    <a:pt x="8125" y="2746"/>
                    <a:pt x="8352" y="2934"/>
                    <a:pt x="8394" y="3196"/>
                  </a:cubicBezTo>
                  <a:lnTo>
                    <a:pt x="9787" y="10757"/>
                  </a:lnTo>
                  <a:cubicBezTo>
                    <a:pt x="9835" y="11055"/>
                    <a:pt x="9644" y="11340"/>
                    <a:pt x="9346" y="11400"/>
                  </a:cubicBezTo>
                  <a:lnTo>
                    <a:pt x="3084" y="12543"/>
                  </a:lnTo>
                  <a:cubicBezTo>
                    <a:pt x="3053" y="12548"/>
                    <a:pt x="3023" y="12550"/>
                    <a:pt x="2992" y="12550"/>
                  </a:cubicBezTo>
                  <a:cubicBezTo>
                    <a:pt x="2730" y="12550"/>
                    <a:pt x="2494" y="12369"/>
                    <a:pt x="2441" y="12102"/>
                  </a:cubicBezTo>
                  <a:lnTo>
                    <a:pt x="1060" y="4530"/>
                  </a:lnTo>
                  <a:cubicBezTo>
                    <a:pt x="1012" y="4232"/>
                    <a:pt x="1203" y="3947"/>
                    <a:pt x="1512" y="3899"/>
                  </a:cubicBezTo>
                  <a:lnTo>
                    <a:pt x="2250" y="3768"/>
                  </a:lnTo>
                  <a:cubicBezTo>
                    <a:pt x="2292" y="3968"/>
                    <a:pt x="2474" y="4121"/>
                    <a:pt x="2680" y="4121"/>
                  </a:cubicBezTo>
                  <a:cubicBezTo>
                    <a:pt x="2707" y="4121"/>
                    <a:pt x="2735" y="4119"/>
                    <a:pt x="2762" y="4113"/>
                  </a:cubicBezTo>
                  <a:lnTo>
                    <a:pt x="6668" y="3399"/>
                  </a:lnTo>
                  <a:cubicBezTo>
                    <a:pt x="6906" y="3351"/>
                    <a:pt x="7060" y="3125"/>
                    <a:pt x="7025" y="2887"/>
                  </a:cubicBezTo>
                  <a:lnTo>
                    <a:pt x="7763" y="2756"/>
                  </a:lnTo>
                  <a:cubicBezTo>
                    <a:pt x="7798" y="2749"/>
                    <a:pt x="7833" y="2746"/>
                    <a:pt x="7867" y="2746"/>
                  </a:cubicBezTo>
                  <a:close/>
                  <a:moveTo>
                    <a:pt x="4133" y="0"/>
                  </a:moveTo>
                  <a:cubicBezTo>
                    <a:pt x="4070" y="0"/>
                    <a:pt x="4006" y="6"/>
                    <a:pt x="3941" y="18"/>
                  </a:cubicBezTo>
                  <a:cubicBezTo>
                    <a:pt x="3346" y="125"/>
                    <a:pt x="2953" y="708"/>
                    <a:pt x="3072" y="1303"/>
                  </a:cubicBezTo>
                  <a:cubicBezTo>
                    <a:pt x="3108" y="1482"/>
                    <a:pt x="3179" y="1637"/>
                    <a:pt x="3286" y="1780"/>
                  </a:cubicBezTo>
                  <a:lnTo>
                    <a:pt x="2512" y="1923"/>
                  </a:lnTo>
                  <a:cubicBezTo>
                    <a:pt x="2191" y="1982"/>
                    <a:pt x="1988" y="2292"/>
                    <a:pt x="2036" y="2601"/>
                  </a:cubicBezTo>
                  <a:lnTo>
                    <a:pt x="2096" y="2887"/>
                  </a:lnTo>
                  <a:lnTo>
                    <a:pt x="798" y="3125"/>
                  </a:lnTo>
                  <a:cubicBezTo>
                    <a:pt x="322" y="3208"/>
                    <a:pt x="0" y="3673"/>
                    <a:pt x="83" y="4161"/>
                  </a:cubicBezTo>
                  <a:lnTo>
                    <a:pt x="1667" y="12793"/>
                  </a:lnTo>
                  <a:cubicBezTo>
                    <a:pt x="1741" y="13218"/>
                    <a:pt x="2120" y="13520"/>
                    <a:pt x="2548" y="13520"/>
                  </a:cubicBezTo>
                  <a:cubicBezTo>
                    <a:pt x="2599" y="13520"/>
                    <a:pt x="2651" y="13516"/>
                    <a:pt x="2703" y="13507"/>
                  </a:cubicBezTo>
                  <a:lnTo>
                    <a:pt x="10049" y="12162"/>
                  </a:lnTo>
                  <a:cubicBezTo>
                    <a:pt x="10525" y="12079"/>
                    <a:pt x="10847" y="11602"/>
                    <a:pt x="10763" y="11126"/>
                  </a:cubicBezTo>
                  <a:lnTo>
                    <a:pt x="9192" y="2494"/>
                  </a:lnTo>
                  <a:cubicBezTo>
                    <a:pt x="9108" y="2064"/>
                    <a:pt x="8737" y="1763"/>
                    <a:pt x="8316" y="1763"/>
                  </a:cubicBezTo>
                  <a:cubicBezTo>
                    <a:pt x="8259" y="1763"/>
                    <a:pt x="8202" y="1768"/>
                    <a:pt x="8144" y="1780"/>
                  </a:cubicBezTo>
                  <a:lnTo>
                    <a:pt x="6858" y="2018"/>
                  </a:lnTo>
                  <a:lnTo>
                    <a:pt x="6810" y="1732"/>
                  </a:lnTo>
                  <a:cubicBezTo>
                    <a:pt x="6756" y="1451"/>
                    <a:pt x="6497" y="1249"/>
                    <a:pt x="6210" y="1249"/>
                  </a:cubicBezTo>
                  <a:cubicBezTo>
                    <a:pt x="6180" y="1249"/>
                    <a:pt x="6150" y="1251"/>
                    <a:pt x="6120" y="1256"/>
                  </a:cubicBezTo>
                  <a:lnTo>
                    <a:pt x="5179" y="1434"/>
                  </a:lnTo>
                  <a:cubicBezTo>
                    <a:pt x="5227" y="1268"/>
                    <a:pt x="5239" y="1089"/>
                    <a:pt x="5215" y="910"/>
                  </a:cubicBezTo>
                  <a:cubicBezTo>
                    <a:pt x="5119" y="380"/>
                    <a:pt x="4655" y="0"/>
                    <a:pt x="413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4" name="Google Shape;3054;p15"/>
            <p:cNvSpPr/>
            <p:nvPr/>
          </p:nvSpPr>
          <p:spPr>
            <a:xfrm>
              <a:off x="4331175" y="4220000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9" y="1"/>
                    <a:pt x="915" y="5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2" y="1502"/>
                    <a:pt x="854" y="1545"/>
                    <a:pt x="1002" y="1545"/>
                  </a:cubicBezTo>
                  <a:cubicBezTo>
                    <a:pt x="1454" y="1545"/>
                    <a:pt x="1862" y="1142"/>
                    <a:pt x="1763" y="631"/>
                  </a:cubicBezTo>
                  <a:cubicBezTo>
                    <a:pt x="1689" y="259"/>
                    <a:pt x="1367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5" name="Google Shape;3055;p15"/>
            <p:cNvSpPr/>
            <p:nvPr/>
          </p:nvSpPr>
          <p:spPr>
            <a:xfrm>
              <a:off x="4383675" y="4208750"/>
              <a:ext cx="96100" cy="33625"/>
            </a:xfrm>
            <a:custGeom>
              <a:rect b="b" l="l" r="r" t="t"/>
              <a:pathLst>
                <a:path extrusionOk="0" h="1345" w="3844">
                  <a:moveTo>
                    <a:pt x="3236" y="0"/>
                  </a:moveTo>
                  <a:cubicBezTo>
                    <a:pt x="3205" y="0"/>
                    <a:pt x="3173" y="3"/>
                    <a:pt x="3140" y="10"/>
                  </a:cubicBezTo>
                  <a:lnTo>
                    <a:pt x="3152" y="10"/>
                  </a:lnTo>
                  <a:lnTo>
                    <a:pt x="556" y="474"/>
                  </a:lnTo>
                  <a:cubicBezTo>
                    <a:pt x="1" y="552"/>
                    <a:pt x="98" y="1344"/>
                    <a:pt x="597" y="1344"/>
                  </a:cubicBezTo>
                  <a:cubicBezTo>
                    <a:pt x="633" y="1344"/>
                    <a:pt x="671" y="1340"/>
                    <a:pt x="711" y="1331"/>
                  </a:cubicBezTo>
                  <a:lnTo>
                    <a:pt x="3294" y="867"/>
                  </a:lnTo>
                  <a:cubicBezTo>
                    <a:pt x="3844" y="766"/>
                    <a:pt x="3728" y="0"/>
                    <a:pt x="3236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6" name="Google Shape;3056;p15"/>
            <p:cNvSpPr/>
            <p:nvPr/>
          </p:nvSpPr>
          <p:spPr>
            <a:xfrm>
              <a:off x="4341000" y="4273875"/>
              <a:ext cx="46325" cy="38650"/>
            </a:xfrm>
            <a:custGeom>
              <a:rect b="b" l="l" r="r" t="t"/>
              <a:pathLst>
                <a:path extrusionOk="0" h="1546" w="1853">
                  <a:moveTo>
                    <a:pt x="1003" y="1"/>
                  </a:moveTo>
                  <a:cubicBezTo>
                    <a:pt x="959" y="1"/>
                    <a:pt x="914" y="5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3" y="1546"/>
                    <a:pt x="1000" y="1546"/>
                  </a:cubicBezTo>
                  <a:cubicBezTo>
                    <a:pt x="1449" y="1546"/>
                    <a:pt x="1853" y="1142"/>
                    <a:pt x="1763" y="631"/>
                  </a:cubicBezTo>
                  <a:cubicBezTo>
                    <a:pt x="1699" y="259"/>
                    <a:pt x="1369" y="1"/>
                    <a:pt x="100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7" name="Google Shape;3057;p15"/>
            <p:cNvSpPr/>
            <p:nvPr/>
          </p:nvSpPr>
          <p:spPr>
            <a:xfrm>
              <a:off x="4394875" y="4262500"/>
              <a:ext cx="94000" cy="33750"/>
            </a:xfrm>
            <a:custGeom>
              <a:rect b="b" l="l" r="r" t="t"/>
              <a:pathLst>
                <a:path extrusionOk="0" h="1350" w="3760">
                  <a:moveTo>
                    <a:pt x="3144" y="1"/>
                  </a:moveTo>
                  <a:cubicBezTo>
                    <a:pt x="3128" y="1"/>
                    <a:pt x="3113" y="1"/>
                    <a:pt x="3096" y="3"/>
                  </a:cubicBezTo>
                  <a:lnTo>
                    <a:pt x="501" y="467"/>
                  </a:lnTo>
                  <a:cubicBezTo>
                    <a:pt x="1" y="618"/>
                    <a:pt x="126" y="1349"/>
                    <a:pt x="620" y="1349"/>
                  </a:cubicBezTo>
                  <a:cubicBezTo>
                    <a:pt x="632" y="1349"/>
                    <a:pt x="644" y="1349"/>
                    <a:pt x="656" y="1348"/>
                  </a:cubicBezTo>
                  <a:lnTo>
                    <a:pt x="3251" y="872"/>
                  </a:lnTo>
                  <a:cubicBezTo>
                    <a:pt x="3759" y="722"/>
                    <a:pt x="3640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8" name="Google Shape;3058;p15"/>
            <p:cNvSpPr/>
            <p:nvPr/>
          </p:nvSpPr>
          <p:spPr>
            <a:xfrm>
              <a:off x="4351425" y="4331350"/>
              <a:ext cx="46550" cy="38925"/>
            </a:xfrm>
            <a:custGeom>
              <a:rect b="b" l="l" r="r" t="t"/>
              <a:pathLst>
                <a:path extrusionOk="0" h="1557" w="1862">
                  <a:moveTo>
                    <a:pt x="998" y="0"/>
                  </a:moveTo>
                  <a:cubicBezTo>
                    <a:pt x="956" y="0"/>
                    <a:pt x="913" y="4"/>
                    <a:pt x="870" y="11"/>
                  </a:cubicBezTo>
                  <a:cubicBezTo>
                    <a:pt x="191" y="130"/>
                    <a:pt x="0" y="1011"/>
                    <a:pt x="560" y="1416"/>
                  </a:cubicBezTo>
                  <a:cubicBezTo>
                    <a:pt x="701" y="1513"/>
                    <a:pt x="854" y="1556"/>
                    <a:pt x="1002" y="1556"/>
                  </a:cubicBezTo>
                  <a:cubicBezTo>
                    <a:pt x="1453" y="1556"/>
                    <a:pt x="1861" y="1153"/>
                    <a:pt x="1763" y="642"/>
                  </a:cubicBezTo>
                  <a:cubicBezTo>
                    <a:pt x="1699" y="268"/>
                    <a:pt x="1366" y="0"/>
                    <a:pt x="99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9" name="Google Shape;3059;p15"/>
            <p:cNvSpPr/>
            <p:nvPr/>
          </p:nvSpPr>
          <p:spPr>
            <a:xfrm>
              <a:off x="4404975" y="4319925"/>
              <a:ext cx="94800" cy="33850"/>
            </a:xfrm>
            <a:custGeom>
              <a:rect b="b" l="l" r="r" t="t"/>
              <a:pathLst>
                <a:path extrusionOk="0" h="1354" w="3792">
                  <a:moveTo>
                    <a:pt x="3168" y="1"/>
                  </a:moveTo>
                  <a:cubicBezTo>
                    <a:pt x="3149" y="1"/>
                    <a:pt x="3129" y="2"/>
                    <a:pt x="3109" y="4"/>
                  </a:cubicBezTo>
                  <a:lnTo>
                    <a:pt x="514" y="480"/>
                  </a:lnTo>
                  <a:cubicBezTo>
                    <a:pt x="0" y="605"/>
                    <a:pt x="110" y="1354"/>
                    <a:pt x="612" y="1354"/>
                  </a:cubicBezTo>
                  <a:cubicBezTo>
                    <a:pt x="634" y="1354"/>
                    <a:pt x="657" y="1352"/>
                    <a:pt x="680" y="1349"/>
                  </a:cubicBezTo>
                  <a:lnTo>
                    <a:pt x="3264" y="885"/>
                  </a:lnTo>
                  <a:cubicBezTo>
                    <a:pt x="3792" y="747"/>
                    <a:pt x="3678" y="1"/>
                    <a:pt x="316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0" name="Google Shape;3060;p15"/>
            <p:cNvSpPr/>
            <p:nvPr/>
          </p:nvSpPr>
          <p:spPr>
            <a:xfrm>
              <a:off x="4306775" y="4570625"/>
              <a:ext cx="194400" cy="174100"/>
            </a:xfrm>
            <a:custGeom>
              <a:rect b="b" l="l" r="r" t="t"/>
              <a:pathLst>
                <a:path extrusionOk="0" h="6964" w="7776">
                  <a:moveTo>
                    <a:pt x="3943" y="1"/>
                  </a:moveTo>
                  <a:cubicBezTo>
                    <a:pt x="2906" y="1"/>
                    <a:pt x="1888" y="470"/>
                    <a:pt x="1227" y="1346"/>
                  </a:cubicBezTo>
                  <a:lnTo>
                    <a:pt x="6966" y="4978"/>
                  </a:lnTo>
                  <a:cubicBezTo>
                    <a:pt x="7775" y="3406"/>
                    <a:pt x="7251" y="1465"/>
                    <a:pt x="5763" y="525"/>
                  </a:cubicBezTo>
                  <a:cubicBezTo>
                    <a:pt x="5199" y="171"/>
                    <a:pt x="4568" y="1"/>
                    <a:pt x="3943" y="1"/>
                  </a:cubicBezTo>
                  <a:close/>
                  <a:moveTo>
                    <a:pt x="822" y="1989"/>
                  </a:moveTo>
                  <a:lnTo>
                    <a:pt x="822" y="1989"/>
                  </a:lnTo>
                  <a:cubicBezTo>
                    <a:pt x="1" y="3561"/>
                    <a:pt x="524" y="5490"/>
                    <a:pt x="2025" y="6430"/>
                  </a:cubicBezTo>
                  <a:cubicBezTo>
                    <a:pt x="2587" y="6790"/>
                    <a:pt x="3218" y="6963"/>
                    <a:pt x="3842" y="6963"/>
                  </a:cubicBezTo>
                  <a:cubicBezTo>
                    <a:pt x="4870" y="6963"/>
                    <a:pt x="5882" y="6495"/>
                    <a:pt x="6549" y="5621"/>
                  </a:cubicBezTo>
                  <a:lnTo>
                    <a:pt x="822" y="1989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1" name="Google Shape;3061;p15"/>
            <p:cNvSpPr/>
            <p:nvPr/>
          </p:nvSpPr>
          <p:spPr>
            <a:xfrm>
              <a:off x="4670500" y="4197375"/>
              <a:ext cx="152150" cy="141000"/>
            </a:xfrm>
            <a:custGeom>
              <a:rect b="b" l="l" r="r" t="t"/>
              <a:pathLst>
                <a:path extrusionOk="0" h="5640" w="6086">
                  <a:moveTo>
                    <a:pt x="3609" y="0"/>
                  </a:moveTo>
                  <a:lnTo>
                    <a:pt x="1215" y="1632"/>
                  </a:lnTo>
                  <a:cubicBezTo>
                    <a:pt x="251" y="2286"/>
                    <a:pt x="1" y="3596"/>
                    <a:pt x="656" y="4560"/>
                  </a:cubicBezTo>
                  <a:lnTo>
                    <a:pt x="763" y="4715"/>
                  </a:lnTo>
                  <a:cubicBezTo>
                    <a:pt x="1171" y="5316"/>
                    <a:pt x="1834" y="5640"/>
                    <a:pt x="2508" y="5640"/>
                  </a:cubicBezTo>
                  <a:cubicBezTo>
                    <a:pt x="2916" y="5640"/>
                    <a:pt x="3329" y="5522"/>
                    <a:pt x="3692" y="5275"/>
                  </a:cubicBezTo>
                  <a:lnTo>
                    <a:pt x="6085" y="3644"/>
                  </a:lnTo>
                  <a:lnTo>
                    <a:pt x="3609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2" name="Google Shape;3062;p15"/>
            <p:cNvSpPr/>
            <p:nvPr/>
          </p:nvSpPr>
          <p:spPr>
            <a:xfrm>
              <a:off x="4773200" y="4138825"/>
              <a:ext cx="152125" cy="141025"/>
            </a:xfrm>
            <a:custGeom>
              <a:rect b="b" l="l" r="r" t="t"/>
              <a:pathLst>
                <a:path extrusionOk="0" h="5641" w="6085">
                  <a:moveTo>
                    <a:pt x="3580" y="1"/>
                  </a:moveTo>
                  <a:cubicBezTo>
                    <a:pt x="3174" y="1"/>
                    <a:pt x="2765" y="119"/>
                    <a:pt x="2406" y="366"/>
                  </a:cubicBezTo>
                  <a:lnTo>
                    <a:pt x="1" y="1997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5" y="3354"/>
                    <a:pt x="6085" y="2045"/>
                    <a:pt x="5430" y="1092"/>
                  </a:cubicBezTo>
                  <a:lnTo>
                    <a:pt x="5323" y="926"/>
                  </a:lnTo>
                  <a:cubicBezTo>
                    <a:pt x="4915" y="325"/>
                    <a:pt x="4252" y="1"/>
                    <a:pt x="3580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3" name="Google Shape;3063;p15"/>
            <p:cNvSpPr/>
            <p:nvPr/>
          </p:nvSpPr>
          <p:spPr>
            <a:xfrm>
              <a:off x="4625875" y="4488350"/>
              <a:ext cx="268200" cy="266925"/>
            </a:xfrm>
            <a:custGeom>
              <a:rect b="b" l="l" r="r" t="t"/>
              <a:pathLst>
                <a:path extrusionOk="0" h="10677" w="10728">
                  <a:moveTo>
                    <a:pt x="5007" y="0"/>
                  </a:moveTo>
                  <a:cubicBezTo>
                    <a:pt x="4823" y="0"/>
                    <a:pt x="4677" y="135"/>
                    <a:pt x="4655" y="327"/>
                  </a:cubicBezTo>
                  <a:lnTo>
                    <a:pt x="4191" y="3804"/>
                  </a:lnTo>
                  <a:lnTo>
                    <a:pt x="714" y="3339"/>
                  </a:lnTo>
                  <a:cubicBezTo>
                    <a:pt x="699" y="3338"/>
                    <a:pt x="683" y="3337"/>
                    <a:pt x="668" y="3337"/>
                  </a:cubicBezTo>
                  <a:cubicBezTo>
                    <a:pt x="475" y="3337"/>
                    <a:pt x="320" y="3473"/>
                    <a:pt x="298" y="3661"/>
                  </a:cubicBezTo>
                  <a:lnTo>
                    <a:pt x="36" y="5637"/>
                  </a:lnTo>
                  <a:cubicBezTo>
                    <a:pt x="0" y="5840"/>
                    <a:pt x="143" y="6030"/>
                    <a:pt x="357" y="6054"/>
                  </a:cubicBezTo>
                  <a:lnTo>
                    <a:pt x="3834" y="6518"/>
                  </a:lnTo>
                  <a:lnTo>
                    <a:pt x="3370" y="9995"/>
                  </a:lnTo>
                  <a:cubicBezTo>
                    <a:pt x="3346" y="10197"/>
                    <a:pt x="3489" y="10388"/>
                    <a:pt x="3691" y="10412"/>
                  </a:cubicBezTo>
                  <a:lnTo>
                    <a:pt x="5667" y="10674"/>
                  </a:lnTo>
                  <a:cubicBezTo>
                    <a:pt x="5682" y="10675"/>
                    <a:pt x="5697" y="10676"/>
                    <a:pt x="5712" y="10676"/>
                  </a:cubicBezTo>
                  <a:cubicBezTo>
                    <a:pt x="5897" y="10676"/>
                    <a:pt x="6062" y="10540"/>
                    <a:pt x="6084" y="10352"/>
                  </a:cubicBezTo>
                  <a:lnTo>
                    <a:pt x="6548" y="6876"/>
                  </a:lnTo>
                  <a:lnTo>
                    <a:pt x="10025" y="7328"/>
                  </a:lnTo>
                  <a:cubicBezTo>
                    <a:pt x="10045" y="7331"/>
                    <a:pt x="10064" y="7333"/>
                    <a:pt x="10084" y="7333"/>
                  </a:cubicBezTo>
                  <a:cubicBezTo>
                    <a:pt x="10263" y="7333"/>
                    <a:pt x="10420" y="7189"/>
                    <a:pt x="10442" y="7007"/>
                  </a:cubicBezTo>
                  <a:lnTo>
                    <a:pt x="10704" y="5042"/>
                  </a:lnTo>
                  <a:cubicBezTo>
                    <a:pt x="10728" y="4828"/>
                    <a:pt x="10585" y="4649"/>
                    <a:pt x="10382" y="4613"/>
                  </a:cubicBezTo>
                  <a:lnTo>
                    <a:pt x="6906" y="4161"/>
                  </a:lnTo>
                  <a:lnTo>
                    <a:pt x="7358" y="684"/>
                  </a:lnTo>
                  <a:cubicBezTo>
                    <a:pt x="7394" y="470"/>
                    <a:pt x="7239" y="291"/>
                    <a:pt x="7037" y="256"/>
                  </a:cubicBezTo>
                  <a:lnTo>
                    <a:pt x="5072" y="6"/>
                  </a:lnTo>
                  <a:cubicBezTo>
                    <a:pt x="5050" y="2"/>
                    <a:pt x="5028" y="0"/>
                    <a:pt x="500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4" name="Google Shape;3064;p15"/>
            <p:cNvSpPr/>
            <p:nvPr/>
          </p:nvSpPr>
          <p:spPr>
            <a:xfrm>
              <a:off x="3488825" y="921825"/>
              <a:ext cx="270875" cy="337450"/>
            </a:xfrm>
            <a:custGeom>
              <a:rect b="b" l="l" r="r" t="t"/>
              <a:pathLst>
                <a:path extrusionOk="0" h="13498" w="10835">
                  <a:moveTo>
                    <a:pt x="4152" y="412"/>
                  </a:moveTo>
                  <a:cubicBezTo>
                    <a:pt x="4440" y="412"/>
                    <a:pt x="4723" y="584"/>
                    <a:pt x="4775" y="971"/>
                  </a:cubicBezTo>
                  <a:cubicBezTo>
                    <a:pt x="4810" y="1173"/>
                    <a:pt x="4751" y="1364"/>
                    <a:pt x="4632" y="1518"/>
                  </a:cubicBezTo>
                  <a:lnTo>
                    <a:pt x="3834" y="1661"/>
                  </a:lnTo>
                  <a:cubicBezTo>
                    <a:pt x="3667" y="1566"/>
                    <a:pt x="3536" y="1399"/>
                    <a:pt x="3501" y="1209"/>
                  </a:cubicBezTo>
                  <a:cubicBezTo>
                    <a:pt x="3386" y="709"/>
                    <a:pt x="3773" y="412"/>
                    <a:pt x="4152" y="412"/>
                  </a:cubicBezTo>
                  <a:close/>
                  <a:moveTo>
                    <a:pt x="7842" y="2726"/>
                  </a:moveTo>
                  <a:cubicBezTo>
                    <a:pt x="8105" y="2726"/>
                    <a:pt x="8341" y="2907"/>
                    <a:pt x="8394" y="3185"/>
                  </a:cubicBezTo>
                  <a:lnTo>
                    <a:pt x="9775" y="10746"/>
                  </a:lnTo>
                  <a:cubicBezTo>
                    <a:pt x="9835" y="11043"/>
                    <a:pt x="9632" y="11329"/>
                    <a:pt x="9335" y="11377"/>
                  </a:cubicBezTo>
                  <a:lnTo>
                    <a:pt x="3072" y="12520"/>
                  </a:lnTo>
                  <a:cubicBezTo>
                    <a:pt x="3037" y="12527"/>
                    <a:pt x="3002" y="12530"/>
                    <a:pt x="2967" y="12530"/>
                  </a:cubicBezTo>
                  <a:cubicBezTo>
                    <a:pt x="2710" y="12530"/>
                    <a:pt x="2482" y="12342"/>
                    <a:pt x="2429" y="12079"/>
                  </a:cubicBezTo>
                  <a:lnTo>
                    <a:pt x="1048" y="4507"/>
                  </a:lnTo>
                  <a:cubicBezTo>
                    <a:pt x="1000" y="4209"/>
                    <a:pt x="1203" y="3935"/>
                    <a:pt x="1500" y="3876"/>
                  </a:cubicBezTo>
                  <a:lnTo>
                    <a:pt x="2239" y="3745"/>
                  </a:lnTo>
                  <a:cubicBezTo>
                    <a:pt x="2280" y="3954"/>
                    <a:pt x="2460" y="4099"/>
                    <a:pt x="2664" y="4099"/>
                  </a:cubicBezTo>
                  <a:cubicBezTo>
                    <a:pt x="2693" y="4099"/>
                    <a:pt x="2721" y="4096"/>
                    <a:pt x="2751" y="4090"/>
                  </a:cubicBezTo>
                  <a:lnTo>
                    <a:pt x="6656" y="3376"/>
                  </a:lnTo>
                  <a:cubicBezTo>
                    <a:pt x="6894" y="3340"/>
                    <a:pt x="7049" y="3114"/>
                    <a:pt x="7013" y="2876"/>
                  </a:cubicBezTo>
                  <a:lnTo>
                    <a:pt x="7751" y="2733"/>
                  </a:lnTo>
                  <a:cubicBezTo>
                    <a:pt x="7782" y="2728"/>
                    <a:pt x="7812" y="2726"/>
                    <a:pt x="7842" y="2726"/>
                  </a:cubicBezTo>
                  <a:close/>
                  <a:moveTo>
                    <a:pt x="4137" y="1"/>
                  </a:moveTo>
                  <a:cubicBezTo>
                    <a:pt x="4073" y="1"/>
                    <a:pt x="4007" y="6"/>
                    <a:pt x="3941" y="18"/>
                  </a:cubicBezTo>
                  <a:cubicBezTo>
                    <a:pt x="3358" y="125"/>
                    <a:pt x="2965" y="697"/>
                    <a:pt x="3072" y="1280"/>
                  </a:cubicBezTo>
                  <a:cubicBezTo>
                    <a:pt x="3096" y="1459"/>
                    <a:pt x="3179" y="1614"/>
                    <a:pt x="3286" y="1756"/>
                  </a:cubicBezTo>
                  <a:lnTo>
                    <a:pt x="2512" y="1899"/>
                  </a:lnTo>
                  <a:cubicBezTo>
                    <a:pt x="2191" y="1959"/>
                    <a:pt x="1977" y="2268"/>
                    <a:pt x="2036" y="2578"/>
                  </a:cubicBezTo>
                  <a:lnTo>
                    <a:pt x="2084" y="2864"/>
                  </a:lnTo>
                  <a:lnTo>
                    <a:pt x="798" y="3102"/>
                  </a:lnTo>
                  <a:cubicBezTo>
                    <a:pt x="322" y="3185"/>
                    <a:pt x="0" y="3650"/>
                    <a:pt x="84" y="4126"/>
                  </a:cubicBezTo>
                  <a:lnTo>
                    <a:pt x="1655" y="12758"/>
                  </a:lnTo>
                  <a:cubicBezTo>
                    <a:pt x="1740" y="13194"/>
                    <a:pt x="2120" y="13497"/>
                    <a:pt x="2540" y="13497"/>
                  </a:cubicBezTo>
                  <a:cubicBezTo>
                    <a:pt x="2590" y="13497"/>
                    <a:pt x="2640" y="13493"/>
                    <a:pt x="2691" y="13484"/>
                  </a:cubicBezTo>
                  <a:lnTo>
                    <a:pt x="10037" y="12139"/>
                  </a:lnTo>
                  <a:cubicBezTo>
                    <a:pt x="10513" y="12055"/>
                    <a:pt x="10835" y="11579"/>
                    <a:pt x="10752" y="11103"/>
                  </a:cubicBezTo>
                  <a:lnTo>
                    <a:pt x="9180" y="2483"/>
                  </a:lnTo>
                  <a:cubicBezTo>
                    <a:pt x="9095" y="2046"/>
                    <a:pt x="8715" y="1743"/>
                    <a:pt x="8287" y="1743"/>
                  </a:cubicBezTo>
                  <a:cubicBezTo>
                    <a:pt x="8236" y="1743"/>
                    <a:pt x="8184" y="1748"/>
                    <a:pt x="8132" y="1756"/>
                  </a:cubicBezTo>
                  <a:lnTo>
                    <a:pt x="6858" y="1995"/>
                  </a:lnTo>
                  <a:lnTo>
                    <a:pt x="6811" y="1721"/>
                  </a:lnTo>
                  <a:cubicBezTo>
                    <a:pt x="6747" y="1435"/>
                    <a:pt x="6506" y="1235"/>
                    <a:pt x="6227" y="1235"/>
                  </a:cubicBezTo>
                  <a:cubicBezTo>
                    <a:pt x="6192" y="1235"/>
                    <a:pt x="6156" y="1238"/>
                    <a:pt x="6120" y="1245"/>
                  </a:cubicBezTo>
                  <a:lnTo>
                    <a:pt x="5179" y="1411"/>
                  </a:lnTo>
                  <a:cubicBezTo>
                    <a:pt x="5227" y="1245"/>
                    <a:pt x="5239" y="1066"/>
                    <a:pt x="5203" y="899"/>
                  </a:cubicBezTo>
                  <a:cubicBezTo>
                    <a:pt x="5108" y="370"/>
                    <a:pt x="4655" y="1"/>
                    <a:pt x="413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5" name="Google Shape;3065;p15"/>
            <p:cNvSpPr/>
            <p:nvPr/>
          </p:nvSpPr>
          <p:spPr>
            <a:xfrm>
              <a:off x="3536750" y="1043050"/>
              <a:ext cx="46625" cy="38675"/>
            </a:xfrm>
            <a:custGeom>
              <a:rect b="b" l="l" r="r" t="t"/>
              <a:pathLst>
                <a:path extrusionOk="0" h="1547" w="1865">
                  <a:moveTo>
                    <a:pt x="1026" y="1"/>
                  </a:moveTo>
                  <a:cubicBezTo>
                    <a:pt x="979" y="1"/>
                    <a:pt x="930" y="5"/>
                    <a:pt x="881" y="15"/>
                  </a:cubicBezTo>
                  <a:cubicBezTo>
                    <a:pt x="202" y="134"/>
                    <a:pt x="0" y="1015"/>
                    <a:pt x="572" y="1408"/>
                  </a:cubicBezTo>
                  <a:cubicBezTo>
                    <a:pt x="711" y="1504"/>
                    <a:pt x="861" y="1547"/>
                    <a:pt x="1007" y="1547"/>
                  </a:cubicBezTo>
                  <a:cubicBezTo>
                    <a:pt x="1458" y="1547"/>
                    <a:pt x="1864" y="1138"/>
                    <a:pt x="1774" y="634"/>
                  </a:cubicBezTo>
                  <a:cubicBezTo>
                    <a:pt x="1701" y="266"/>
                    <a:pt x="1386" y="1"/>
                    <a:pt x="1026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6" name="Google Shape;3066;p15"/>
            <p:cNvSpPr/>
            <p:nvPr/>
          </p:nvSpPr>
          <p:spPr>
            <a:xfrm>
              <a:off x="3589875" y="1031875"/>
              <a:ext cx="96075" cy="33775"/>
            </a:xfrm>
            <a:custGeom>
              <a:rect b="b" l="l" r="r" t="t"/>
              <a:pathLst>
                <a:path extrusionOk="0" h="1351" w="3843">
                  <a:moveTo>
                    <a:pt x="3234" y="0"/>
                  </a:moveTo>
                  <a:cubicBezTo>
                    <a:pt x="3203" y="0"/>
                    <a:pt x="3171" y="3"/>
                    <a:pt x="3138" y="10"/>
                  </a:cubicBezTo>
                  <a:lnTo>
                    <a:pt x="542" y="486"/>
                  </a:lnTo>
                  <a:cubicBezTo>
                    <a:pt x="1" y="576"/>
                    <a:pt x="111" y="1350"/>
                    <a:pt x="610" y="1350"/>
                  </a:cubicBezTo>
                  <a:cubicBezTo>
                    <a:pt x="638" y="1350"/>
                    <a:pt x="667" y="1348"/>
                    <a:pt x="697" y="1343"/>
                  </a:cubicBezTo>
                  <a:lnTo>
                    <a:pt x="3304" y="867"/>
                  </a:lnTo>
                  <a:cubicBezTo>
                    <a:pt x="3842" y="766"/>
                    <a:pt x="3726" y="0"/>
                    <a:pt x="323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7" name="Google Shape;3067;p15"/>
            <p:cNvSpPr/>
            <p:nvPr/>
          </p:nvSpPr>
          <p:spPr>
            <a:xfrm>
              <a:off x="3546550" y="1097000"/>
              <a:ext cx="46625" cy="38650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1" y="1"/>
                    <a:pt x="927" y="4"/>
                    <a:pt x="882" y="12"/>
                  </a:cubicBezTo>
                  <a:cubicBezTo>
                    <a:pt x="203" y="131"/>
                    <a:pt x="1" y="1012"/>
                    <a:pt x="572" y="1405"/>
                  </a:cubicBezTo>
                  <a:cubicBezTo>
                    <a:pt x="711" y="1502"/>
                    <a:pt x="861" y="1545"/>
                    <a:pt x="1008" y="1545"/>
                  </a:cubicBezTo>
                  <a:cubicBezTo>
                    <a:pt x="1455" y="1545"/>
                    <a:pt x="1865" y="1142"/>
                    <a:pt x="1775" y="631"/>
                  </a:cubicBezTo>
                  <a:cubicBezTo>
                    <a:pt x="1701" y="259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8" name="Google Shape;3068;p15"/>
            <p:cNvSpPr/>
            <p:nvPr/>
          </p:nvSpPr>
          <p:spPr>
            <a:xfrm>
              <a:off x="3600725" y="1085650"/>
              <a:ext cx="93800" cy="33725"/>
            </a:xfrm>
            <a:custGeom>
              <a:rect b="b" l="l" r="r" t="t"/>
              <a:pathLst>
                <a:path extrusionOk="0" h="1349" w="3752">
                  <a:moveTo>
                    <a:pt x="3132" y="0"/>
                  </a:moveTo>
                  <a:cubicBezTo>
                    <a:pt x="3120" y="0"/>
                    <a:pt x="3109" y="1"/>
                    <a:pt x="3097" y="2"/>
                  </a:cubicBezTo>
                  <a:lnTo>
                    <a:pt x="501" y="478"/>
                  </a:lnTo>
                  <a:cubicBezTo>
                    <a:pt x="1" y="618"/>
                    <a:pt x="114" y="1348"/>
                    <a:pt x="620" y="1348"/>
                  </a:cubicBezTo>
                  <a:cubicBezTo>
                    <a:pt x="631" y="1348"/>
                    <a:pt x="644" y="1348"/>
                    <a:pt x="656" y="1347"/>
                  </a:cubicBezTo>
                  <a:lnTo>
                    <a:pt x="3251" y="871"/>
                  </a:lnTo>
                  <a:cubicBezTo>
                    <a:pt x="3752" y="731"/>
                    <a:pt x="3627" y="0"/>
                    <a:pt x="313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9" name="Google Shape;3069;p15"/>
            <p:cNvSpPr/>
            <p:nvPr/>
          </p:nvSpPr>
          <p:spPr>
            <a:xfrm>
              <a:off x="3557275" y="1154450"/>
              <a:ext cx="46550" cy="38900"/>
            </a:xfrm>
            <a:custGeom>
              <a:rect b="b" l="l" r="r" t="t"/>
              <a:pathLst>
                <a:path extrusionOk="0" h="1556" w="1862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17"/>
                  </a:cubicBezTo>
                  <a:cubicBezTo>
                    <a:pt x="700" y="1513"/>
                    <a:pt x="851" y="1556"/>
                    <a:pt x="997" y="1556"/>
                  </a:cubicBezTo>
                  <a:cubicBezTo>
                    <a:pt x="1451" y="1556"/>
                    <a:pt x="1862" y="1147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0" name="Google Shape;3070;p15"/>
            <p:cNvSpPr/>
            <p:nvPr/>
          </p:nvSpPr>
          <p:spPr>
            <a:xfrm>
              <a:off x="3610725" y="1143050"/>
              <a:ext cx="94925" cy="34125"/>
            </a:xfrm>
            <a:custGeom>
              <a:rect b="b" l="l" r="r" t="t"/>
              <a:pathLst>
                <a:path extrusionOk="0" h="1365" w="3797">
                  <a:moveTo>
                    <a:pt x="3171" y="0"/>
                  </a:moveTo>
                  <a:cubicBezTo>
                    <a:pt x="3152" y="0"/>
                    <a:pt x="3133" y="1"/>
                    <a:pt x="3113" y="4"/>
                  </a:cubicBezTo>
                  <a:lnTo>
                    <a:pt x="518" y="480"/>
                  </a:lnTo>
                  <a:cubicBezTo>
                    <a:pt x="1" y="606"/>
                    <a:pt x="116" y="1364"/>
                    <a:pt x="627" y="1364"/>
                  </a:cubicBezTo>
                  <a:cubicBezTo>
                    <a:pt x="645" y="1364"/>
                    <a:pt x="665" y="1363"/>
                    <a:pt x="684" y="1361"/>
                  </a:cubicBezTo>
                  <a:lnTo>
                    <a:pt x="3268" y="885"/>
                  </a:lnTo>
                  <a:cubicBezTo>
                    <a:pt x="3796" y="758"/>
                    <a:pt x="3682" y="0"/>
                    <a:pt x="3171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1" name="Google Shape;3071;p15"/>
            <p:cNvSpPr/>
            <p:nvPr/>
          </p:nvSpPr>
          <p:spPr>
            <a:xfrm>
              <a:off x="3512625" y="1393950"/>
              <a:ext cx="194100" cy="174175"/>
            </a:xfrm>
            <a:custGeom>
              <a:rect b="b" l="l" r="r" t="t"/>
              <a:pathLst>
                <a:path extrusionOk="0" h="6967" w="7764">
                  <a:moveTo>
                    <a:pt x="3929" y="1"/>
                  </a:moveTo>
                  <a:cubicBezTo>
                    <a:pt x="2899" y="1"/>
                    <a:pt x="1886" y="465"/>
                    <a:pt x="1227" y="1338"/>
                  </a:cubicBezTo>
                  <a:lnTo>
                    <a:pt x="6954" y="4969"/>
                  </a:lnTo>
                  <a:cubicBezTo>
                    <a:pt x="7764" y="3398"/>
                    <a:pt x="7240" y="1469"/>
                    <a:pt x="5751" y="528"/>
                  </a:cubicBezTo>
                  <a:cubicBezTo>
                    <a:pt x="5188" y="173"/>
                    <a:pt x="4555" y="1"/>
                    <a:pt x="3929" y="1"/>
                  </a:cubicBezTo>
                  <a:close/>
                  <a:moveTo>
                    <a:pt x="810" y="1993"/>
                  </a:moveTo>
                  <a:lnTo>
                    <a:pt x="810" y="1993"/>
                  </a:lnTo>
                  <a:cubicBezTo>
                    <a:pt x="1" y="3553"/>
                    <a:pt x="525" y="5493"/>
                    <a:pt x="2013" y="6434"/>
                  </a:cubicBezTo>
                  <a:cubicBezTo>
                    <a:pt x="2579" y="6793"/>
                    <a:pt x="3211" y="6966"/>
                    <a:pt x="3836" y="6966"/>
                  </a:cubicBezTo>
                  <a:cubicBezTo>
                    <a:pt x="4868" y="6966"/>
                    <a:pt x="5882" y="6495"/>
                    <a:pt x="6549" y="5612"/>
                  </a:cubicBezTo>
                  <a:lnTo>
                    <a:pt x="810" y="1993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2" name="Google Shape;3072;p15"/>
            <p:cNvSpPr/>
            <p:nvPr/>
          </p:nvSpPr>
          <p:spPr>
            <a:xfrm>
              <a:off x="3876375" y="1020500"/>
              <a:ext cx="152125" cy="141000"/>
            </a:xfrm>
            <a:custGeom>
              <a:rect b="b" l="l" r="r" t="t"/>
              <a:pathLst>
                <a:path extrusionOk="0" h="5640" w="6085">
                  <a:moveTo>
                    <a:pt x="3596" y="0"/>
                  </a:moveTo>
                  <a:lnTo>
                    <a:pt x="1215" y="1631"/>
                  </a:lnTo>
                  <a:cubicBezTo>
                    <a:pt x="250" y="2286"/>
                    <a:pt x="0" y="3596"/>
                    <a:pt x="655" y="4560"/>
                  </a:cubicBezTo>
                  <a:lnTo>
                    <a:pt x="774" y="4715"/>
                  </a:lnTo>
                  <a:cubicBezTo>
                    <a:pt x="1175" y="5316"/>
                    <a:pt x="1834" y="5640"/>
                    <a:pt x="2508" y="5640"/>
                  </a:cubicBezTo>
                  <a:cubicBezTo>
                    <a:pt x="2915" y="5640"/>
                    <a:pt x="3328" y="5521"/>
                    <a:pt x="3691" y="5275"/>
                  </a:cubicBezTo>
                  <a:lnTo>
                    <a:pt x="6084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3" name="Google Shape;3073;p15"/>
            <p:cNvSpPr/>
            <p:nvPr/>
          </p:nvSpPr>
          <p:spPr>
            <a:xfrm>
              <a:off x="3979050" y="962250"/>
              <a:ext cx="152125" cy="140725"/>
            </a:xfrm>
            <a:custGeom>
              <a:rect b="b" l="l" r="r" t="t"/>
              <a:pathLst>
                <a:path extrusionOk="0" h="5629" w="6085">
                  <a:moveTo>
                    <a:pt x="3578" y="1"/>
                  </a:moveTo>
                  <a:cubicBezTo>
                    <a:pt x="3170" y="1"/>
                    <a:pt x="2757" y="119"/>
                    <a:pt x="2394" y="366"/>
                  </a:cubicBezTo>
                  <a:lnTo>
                    <a:pt x="1" y="1985"/>
                  </a:lnTo>
                  <a:lnTo>
                    <a:pt x="2477" y="5628"/>
                  </a:lnTo>
                  <a:lnTo>
                    <a:pt x="4870" y="4009"/>
                  </a:lnTo>
                  <a:cubicBezTo>
                    <a:pt x="5835" y="3354"/>
                    <a:pt x="6085" y="2044"/>
                    <a:pt x="5430" y="1080"/>
                  </a:cubicBezTo>
                  <a:lnTo>
                    <a:pt x="5323" y="925"/>
                  </a:lnTo>
                  <a:cubicBezTo>
                    <a:pt x="4915" y="324"/>
                    <a:pt x="4252" y="1"/>
                    <a:pt x="357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4" name="Google Shape;3074;p15"/>
            <p:cNvSpPr/>
            <p:nvPr/>
          </p:nvSpPr>
          <p:spPr>
            <a:xfrm>
              <a:off x="3831725" y="1311750"/>
              <a:ext cx="268200" cy="266650"/>
            </a:xfrm>
            <a:custGeom>
              <a:rect b="b" l="l" r="r" t="t"/>
              <a:pathLst>
                <a:path extrusionOk="0" h="10666" w="10728">
                  <a:moveTo>
                    <a:pt x="5007" y="1"/>
                  </a:moveTo>
                  <a:cubicBezTo>
                    <a:pt x="4823" y="1"/>
                    <a:pt x="4676" y="136"/>
                    <a:pt x="4644" y="328"/>
                  </a:cubicBezTo>
                  <a:lnTo>
                    <a:pt x="4191" y="3793"/>
                  </a:lnTo>
                  <a:lnTo>
                    <a:pt x="715" y="3340"/>
                  </a:lnTo>
                  <a:cubicBezTo>
                    <a:pt x="692" y="3336"/>
                    <a:pt x="671" y="3335"/>
                    <a:pt x="649" y="3335"/>
                  </a:cubicBezTo>
                  <a:cubicBezTo>
                    <a:pt x="465" y="3335"/>
                    <a:pt x="318" y="3469"/>
                    <a:pt x="286" y="3662"/>
                  </a:cubicBezTo>
                  <a:lnTo>
                    <a:pt x="24" y="5626"/>
                  </a:lnTo>
                  <a:cubicBezTo>
                    <a:pt x="0" y="5829"/>
                    <a:pt x="143" y="6019"/>
                    <a:pt x="345" y="6043"/>
                  </a:cubicBezTo>
                  <a:lnTo>
                    <a:pt x="3834" y="6507"/>
                  </a:lnTo>
                  <a:lnTo>
                    <a:pt x="3370" y="9984"/>
                  </a:lnTo>
                  <a:cubicBezTo>
                    <a:pt x="3346" y="10186"/>
                    <a:pt x="3489" y="10377"/>
                    <a:pt x="3691" y="10401"/>
                  </a:cubicBezTo>
                  <a:lnTo>
                    <a:pt x="5668" y="10663"/>
                  </a:lnTo>
                  <a:cubicBezTo>
                    <a:pt x="5682" y="10664"/>
                    <a:pt x="5697" y="10665"/>
                    <a:pt x="5712" y="10665"/>
                  </a:cubicBezTo>
                  <a:cubicBezTo>
                    <a:pt x="5897" y="10665"/>
                    <a:pt x="6062" y="10529"/>
                    <a:pt x="6084" y="10341"/>
                  </a:cubicBezTo>
                  <a:lnTo>
                    <a:pt x="6537" y="6864"/>
                  </a:lnTo>
                  <a:lnTo>
                    <a:pt x="10025" y="7329"/>
                  </a:lnTo>
                  <a:cubicBezTo>
                    <a:pt x="10039" y="7330"/>
                    <a:pt x="10053" y="7331"/>
                    <a:pt x="10067" y="7331"/>
                  </a:cubicBezTo>
                  <a:cubicBezTo>
                    <a:pt x="10253" y="7331"/>
                    <a:pt x="10420" y="7184"/>
                    <a:pt x="10442" y="6995"/>
                  </a:cubicBezTo>
                  <a:lnTo>
                    <a:pt x="10704" y="5019"/>
                  </a:lnTo>
                  <a:cubicBezTo>
                    <a:pt x="10728" y="4817"/>
                    <a:pt x="10585" y="4626"/>
                    <a:pt x="10382" y="4602"/>
                  </a:cubicBezTo>
                  <a:lnTo>
                    <a:pt x="6906" y="4150"/>
                  </a:lnTo>
                  <a:lnTo>
                    <a:pt x="7358" y="661"/>
                  </a:lnTo>
                  <a:cubicBezTo>
                    <a:pt x="7382" y="459"/>
                    <a:pt x="7239" y="280"/>
                    <a:pt x="7037" y="245"/>
                  </a:cubicBezTo>
                  <a:lnTo>
                    <a:pt x="5072" y="6"/>
                  </a:lnTo>
                  <a:cubicBezTo>
                    <a:pt x="5050" y="3"/>
                    <a:pt x="5028" y="1"/>
                    <a:pt x="500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5" name="Google Shape;3075;p15"/>
            <p:cNvSpPr/>
            <p:nvPr/>
          </p:nvSpPr>
          <p:spPr>
            <a:xfrm>
              <a:off x="3488825" y="1715975"/>
              <a:ext cx="270875" cy="337725"/>
            </a:xfrm>
            <a:custGeom>
              <a:rect b="b" l="l" r="r" t="t"/>
              <a:pathLst>
                <a:path extrusionOk="0" h="13509" w="10835">
                  <a:moveTo>
                    <a:pt x="4147" y="414"/>
                  </a:moveTo>
                  <a:cubicBezTo>
                    <a:pt x="4437" y="414"/>
                    <a:pt x="4723" y="589"/>
                    <a:pt x="4775" y="982"/>
                  </a:cubicBezTo>
                  <a:cubicBezTo>
                    <a:pt x="4810" y="1173"/>
                    <a:pt x="4751" y="1375"/>
                    <a:pt x="4632" y="1518"/>
                  </a:cubicBezTo>
                  <a:lnTo>
                    <a:pt x="3834" y="1673"/>
                  </a:lnTo>
                  <a:cubicBezTo>
                    <a:pt x="3655" y="1578"/>
                    <a:pt x="3536" y="1411"/>
                    <a:pt x="3501" y="1209"/>
                  </a:cubicBezTo>
                  <a:cubicBezTo>
                    <a:pt x="3386" y="710"/>
                    <a:pt x="3770" y="414"/>
                    <a:pt x="4147" y="414"/>
                  </a:cubicBezTo>
                  <a:close/>
                  <a:moveTo>
                    <a:pt x="7868" y="2734"/>
                  </a:moveTo>
                  <a:cubicBezTo>
                    <a:pt x="8125" y="2734"/>
                    <a:pt x="8352" y="2923"/>
                    <a:pt x="8394" y="3185"/>
                  </a:cubicBezTo>
                  <a:lnTo>
                    <a:pt x="9775" y="10746"/>
                  </a:lnTo>
                  <a:cubicBezTo>
                    <a:pt x="9835" y="11043"/>
                    <a:pt x="9632" y="11329"/>
                    <a:pt x="9335" y="11377"/>
                  </a:cubicBezTo>
                  <a:lnTo>
                    <a:pt x="3072" y="12520"/>
                  </a:lnTo>
                  <a:cubicBezTo>
                    <a:pt x="3037" y="12527"/>
                    <a:pt x="3002" y="12530"/>
                    <a:pt x="2967" y="12530"/>
                  </a:cubicBezTo>
                  <a:cubicBezTo>
                    <a:pt x="2710" y="12530"/>
                    <a:pt x="2482" y="12342"/>
                    <a:pt x="2429" y="12079"/>
                  </a:cubicBezTo>
                  <a:lnTo>
                    <a:pt x="1060" y="4519"/>
                  </a:lnTo>
                  <a:cubicBezTo>
                    <a:pt x="1000" y="4221"/>
                    <a:pt x="1203" y="3935"/>
                    <a:pt x="1500" y="3888"/>
                  </a:cubicBezTo>
                  <a:lnTo>
                    <a:pt x="2250" y="3745"/>
                  </a:lnTo>
                  <a:cubicBezTo>
                    <a:pt x="2283" y="3960"/>
                    <a:pt x="2471" y="4107"/>
                    <a:pt x="2682" y="4107"/>
                  </a:cubicBezTo>
                  <a:cubicBezTo>
                    <a:pt x="2705" y="4107"/>
                    <a:pt x="2728" y="4105"/>
                    <a:pt x="2751" y="4102"/>
                  </a:cubicBezTo>
                  <a:lnTo>
                    <a:pt x="6668" y="3387"/>
                  </a:lnTo>
                  <a:cubicBezTo>
                    <a:pt x="6906" y="3340"/>
                    <a:pt x="7061" y="3114"/>
                    <a:pt x="7013" y="2875"/>
                  </a:cubicBezTo>
                  <a:lnTo>
                    <a:pt x="7763" y="2745"/>
                  </a:lnTo>
                  <a:cubicBezTo>
                    <a:pt x="7798" y="2737"/>
                    <a:pt x="7833" y="2734"/>
                    <a:pt x="7868" y="2734"/>
                  </a:cubicBezTo>
                  <a:close/>
                  <a:moveTo>
                    <a:pt x="4137" y="0"/>
                  </a:moveTo>
                  <a:cubicBezTo>
                    <a:pt x="4073" y="0"/>
                    <a:pt x="4007" y="6"/>
                    <a:pt x="3941" y="18"/>
                  </a:cubicBezTo>
                  <a:cubicBezTo>
                    <a:pt x="3358" y="125"/>
                    <a:pt x="2965" y="697"/>
                    <a:pt x="3072" y="1292"/>
                  </a:cubicBezTo>
                  <a:cubicBezTo>
                    <a:pt x="3096" y="1459"/>
                    <a:pt x="3179" y="1625"/>
                    <a:pt x="3286" y="1768"/>
                  </a:cubicBezTo>
                  <a:lnTo>
                    <a:pt x="2512" y="1911"/>
                  </a:lnTo>
                  <a:cubicBezTo>
                    <a:pt x="2191" y="1971"/>
                    <a:pt x="1977" y="2280"/>
                    <a:pt x="2036" y="2602"/>
                  </a:cubicBezTo>
                  <a:lnTo>
                    <a:pt x="2084" y="2875"/>
                  </a:lnTo>
                  <a:lnTo>
                    <a:pt x="798" y="3114"/>
                  </a:lnTo>
                  <a:cubicBezTo>
                    <a:pt x="310" y="3197"/>
                    <a:pt x="0" y="3661"/>
                    <a:pt x="84" y="4149"/>
                  </a:cubicBezTo>
                  <a:lnTo>
                    <a:pt x="1655" y="12770"/>
                  </a:lnTo>
                  <a:cubicBezTo>
                    <a:pt x="1740" y="13206"/>
                    <a:pt x="2120" y="13509"/>
                    <a:pt x="2540" y="13509"/>
                  </a:cubicBezTo>
                  <a:cubicBezTo>
                    <a:pt x="2590" y="13509"/>
                    <a:pt x="2640" y="13505"/>
                    <a:pt x="2691" y="13496"/>
                  </a:cubicBezTo>
                  <a:lnTo>
                    <a:pt x="10037" y="12150"/>
                  </a:lnTo>
                  <a:cubicBezTo>
                    <a:pt x="10513" y="12067"/>
                    <a:pt x="10835" y="11603"/>
                    <a:pt x="10752" y="11115"/>
                  </a:cubicBezTo>
                  <a:lnTo>
                    <a:pt x="9180" y="2483"/>
                  </a:lnTo>
                  <a:cubicBezTo>
                    <a:pt x="9096" y="2052"/>
                    <a:pt x="8725" y="1751"/>
                    <a:pt x="8304" y="1751"/>
                  </a:cubicBezTo>
                  <a:cubicBezTo>
                    <a:pt x="8247" y="1751"/>
                    <a:pt x="8190" y="1757"/>
                    <a:pt x="8132" y="1768"/>
                  </a:cubicBezTo>
                  <a:lnTo>
                    <a:pt x="6858" y="1994"/>
                  </a:lnTo>
                  <a:lnTo>
                    <a:pt x="6811" y="1721"/>
                  </a:lnTo>
                  <a:cubicBezTo>
                    <a:pt x="6746" y="1431"/>
                    <a:pt x="6497" y="1237"/>
                    <a:pt x="6213" y="1237"/>
                  </a:cubicBezTo>
                  <a:cubicBezTo>
                    <a:pt x="6183" y="1237"/>
                    <a:pt x="6151" y="1240"/>
                    <a:pt x="6120" y="1244"/>
                  </a:cubicBezTo>
                  <a:lnTo>
                    <a:pt x="5179" y="1423"/>
                  </a:lnTo>
                  <a:cubicBezTo>
                    <a:pt x="5227" y="1244"/>
                    <a:pt x="5239" y="1066"/>
                    <a:pt x="5203" y="899"/>
                  </a:cubicBezTo>
                  <a:cubicBezTo>
                    <a:pt x="5108" y="370"/>
                    <a:pt x="4655" y="0"/>
                    <a:pt x="413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6" name="Google Shape;3076;p15"/>
            <p:cNvSpPr/>
            <p:nvPr/>
          </p:nvSpPr>
          <p:spPr>
            <a:xfrm>
              <a:off x="3536750" y="1837275"/>
              <a:ext cx="46600" cy="38650"/>
            </a:xfrm>
            <a:custGeom>
              <a:rect b="b" l="l" r="r" t="t"/>
              <a:pathLst>
                <a:path extrusionOk="0" h="1546" w="1864">
                  <a:moveTo>
                    <a:pt x="1013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2" y="131"/>
                    <a:pt x="0" y="1012"/>
                    <a:pt x="572" y="1405"/>
                  </a:cubicBezTo>
                  <a:cubicBezTo>
                    <a:pt x="713" y="1502"/>
                    <a:pt x="865" y="1545"/>
                    <a:pt x="1012" y="1545"/>
                  </a:cubicBezTo>
                  <a:cubicBezTo>
                    <a:pt x="1460" y="1545"/>
                    <a:pt x="1864" y="1142"/>
                    <a:pt x="1774" y="631"/>
                  </a:cubicBezTo>
                  <a:cubicBezTo>
                    <a:pt x="1700" y="259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7" name="Google Shape;3077;p15"/>
            <p:cNvSpPr/>
            <p:nvPr/>
          </p:nvSpPr>
          <p:spPr>
            <a:xfrm>
              <a:off x="3589525" y="1825875"/>
              <a:ext cx="96775" cy="34050"/>
            </a:xfrm>
            <a:custGeom>
              <a:rect b="b" l="l" r="r" t="t"/>
              <a:pathLst>
                <a:path extrusionOk="0" h="1362" w="3871">
                  <a:moveTo>
                    <a:pt x="3275" y="0"/>
                  </a:moveTo>
                  <a:cubicBezTo>
                    <a:pt x="3236" y="0"/>
                    <a:pt x="3195" y="5"/>
                    <a:pt x="3152" y="15"/>
                  </a:cubicBezTo>
                  <a:lnTo>
                    <a:pt x="556" y="492"/>
                  </a:lnTo>
                  <a:cubicBezTo>
                    <a:pt x="1" y="569"/>
                    <a:pt x="108" y="1362"/>
                    <a:pt x="599" y="1362"/>
                  </a:cubicBezTo>
                  <a:cubicBezTo>
                    <a:pt x="634" y="1362"/>
                    <a:pt x="672" y="1358"/>
                    <a:pt x="711" y="1349"/>
                  </a:cubicBezTo>
                  <a:lnTo>
                    <a:pt x="3318" y="873"/>
                  </a:lnTo>
                  <a:cubicBezTo>
                    <a:pt x="3870" y="784"/>
                    <a:pt x="3767" y="0"/>
                    <a:pt x="3275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8" name="Google Shape;3078;p15"/>
            <p:cNvSpPr/>
            <p:nvPr/>
          </p:nvSpPr>
          <p:spPr>
            <a:xfrm>
              <a:off x="3546550" y="1891150"/>
              <a:ext cx="46625" cy="38650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1" y="1"/>
                    <a:pt x="926" y="4"/>
                    <a:pt x="882" y="12"/>
                  </a:cubicBezTo>
                  <a:cubicBezTo>
                    <a:pt x="203" y="131"/>
                    <a:pt x="1" y="1012"/>
                    <a:pt x="572" y="1405"/>
                  </a:cubicBezTo>
                  <a:cubicBezTo>
                    <a:pt x="711" y="1502"/>
                    <a:pt x="862" y="1545"/>
                    <a:pt x="1009" y="1545"/>
                  </a:cubicBezTo>
                  <a:cubicBezTo>
                    <a:pt x="1455" y="1545"/>
                    <a:pt x="1865" y="1145"/>
                    <a:pt x="1775" y="643"/>
                  </a:cubicBezTo>
                  <a:cubicBezTo>
                    <a:pt x="1701" y="260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9" name="Google Shape;3079;p15"/>
            <p:cNvSpPr/>
            <p:nvPr/>
          </p:nvSpPr>
          <p:spPr>
            <a:xfrm>
              <a:off x="3600825" y="1879800"/>
              <a:ext cx="93700" cy="33750"/>
            </a:xfrm>
            <a:custGeom>
              <a:rect b="b" l="l" r="r" t="t"/>
              <a:pathLst>
                <a:path extrusionOk="0" h="1350" w="3748">
                  <a:moveTo>
                    <a:pt x="3128" y="0"/>
                  </a:moveTo>
                  <a:cubicBezTo>
                    <a:pt x="3116" y="0"/>
                    <a:pt x="3105" y="1"/>
                    <a:pt x="3093" y="2"/>
                  </a:cubicBezTo>
                  <a:lnTo>
                    <a:pt x="497" y="478"/>
                  </a:lnTo>
                  <a:cubicBezTo>
                    <a:pt x="0" y="628"/>
                    <a:pt x="109" y="1349"/>
                    <a:pt x="604" y="1349"/>
                  </a:cubicBezTo>
                  <a:cubicBezTo>
                    <a:pt x="620" y="1349"/>
                    <a:pt x="636" y="1348"/>
                    <a:pt x="652" y="1347"/>
                  </a:cubicBezTo>
                  <a:lnTo>
                    <a:pt x="3247" y="883"/>
                  </a:lnTo>
                  <a:cubicBezTo>
                    <a:pt x="3748" y="731"/>
                    <a:pt x="3623" y="0"/>
                    <a:pt x="312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0" name="Google Shape;3080;p15"/>
            <p:cNvSpPr/>
            <p:nvPr/>
          </p:nvSpPr>
          <p:spPr>
            <a:xfrm>
              <a:off x="3557275" y="1948900"/>
              <a:ext cx="46550" cy="38625"/>
            </a:xfrm>
            <a:custGeom>
              <a:rect b="b" l="l" r="r" t="t"/>
              <a:pathLst>
                <a:path extrusionOk="0" h="1545" w="1862">
                  <a:moveTo>
                    <a:pt x="1002" y="0"/>
                  </a:moveTo>
                  <a:cubicBezTo>
                    <a:pt x="959" y="0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0"/>
                    <a:pt x="100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1" name="Google Shape;3081;p15"/>
            <p:cNvSpPr/>
            <p:nvPr/>
          </p:nvSpPr>
          <p:spPr>
            <a:xfrm>
              <a:off x="3610950" y="1937225"/>
              <a:ext cx="94475" cy="34050"/>
            </a:xfrm>
            <a:custGeom>
              <a:rect b="b" l="l" r="r" t="t"/>
              <a:pathLst>
                <a:path extrusionOk="0" h="1362" w="3779">
                  <a:moveTo>
                    <a:pt x="3152" y="0"/>
                  </a:moveTo>
                  <a:cubicBezTo>
                    <a:pt x="3136" y="0"/>
                    <a:pt x="3121" y="1"/>
                    <a:pt x="3104" y="2"/>
                  </a:cubicBezTo>
                  <a:lnTo>
                    <a:pt x="3104" y="14"/>
                  </a:lnTo>
                  <a:lnTo>
                    <a:pt x="509" y="479"/>
                  </a:lnTo>
                  <a:cubicBezTo>
                    <a:pt x="0" y="617"/>
                    <a:pt x="120" y="1362"/>
                    <a:pt x="628" y="1362"/>
                  </a:cubicBezTo>
                  <a:cubicBezTo>
                    <a:pt x="644" y="1362"/>
                    <a:pt x="659" y="1361"/>
                    <a:pt x="675" y="1360"/>
                  </a:cubicBezTo>
                  <a:lnTo>
                    <a:pt x="3259" y="883"/>
                  </a:lnTo>
                  <a:cubicBezTo>
                    <a:pt x="3779" y="733"/>
                    <a:pt x="3660" y="0"/>
                    <a:pt x="315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2" name="Google Shape;3082;p15"/>
            <p:cNvSpPr/>
            <p:nvPr/>
          </p:nvSpPr>
          <p:spPr>
            <a:xfrm>
              <a:off x="3513825" y="2188200"/>
              <a:ext cx="192900" cy="173650"/>
            </a:xfrm>
            <a:custGeom>
              <a:rect b="b" l="l" r="r" t="t"/>
              <a:pathLst>
                <a:path extrusionOk="0" h="6946" w="7716">
                  <a:moveTo>
                    <a:pt x="3892" y="0"/>
                  </a:moveTo>
                  <a:cubicBezTo>
                    <a:pt x="2858" y="0"/>
                    <a:pt x="1840" y="469"/>
                    <a:pt x="1179" y="1346"/>
                  </a:cubicBezTo>
                  <a:lnTo>
                    <a:pt x="6906" y="4965"/>
                  </a:lnTo>
                  <a:cubicBezTo>
                    <a:pt x="7716" y="3394"/>
                    <a:pt x="7192" y="1465"/>
                    <a:pt x="5703" y="524"/>
                  </a:cubicBezTo>
                  <a:cubicBezTo>
                    <a:pt x="5144" y="171"/>
                    <a:pt x="4515" y="0"/>
                    <a:pt x="3892" y="0"/>
                  </a:cubicBezTo>
                  <a:close/>
                  <a:moveTo>
                    <a:pt x="762" y="1989"/>
                  </a:moveTo>
                  <a:lnTo>
                    <a:pt x="762" y="1989"/>
                  </a:lnTo>
                  <a:cubicBezTo>
                    <a:pt x="0" y="3548"/>
                    <a:pt x="477" y="5477"/>
                    <a:pt x="1953" y="6418"/>
                  </a:cubicBezTo>
                  <a:cubicBezTo>
                    <a:pt x="2520" y="6774"/>
                    <a:pt x="3155" y="6945"/>
                    <a:pt x="3782" y="6945"/>
                  </a:cubicBezTo>
                  <a:cubicBezTo>
                    <a:pt x="4813" y="6945"/>
                    <a:pt x="5828" y="6482"/>
                    <a:pt x="6501" y="5608"/>
                  </a:cubicBezTo>
                  <a:lnTo>
                    <a:pt x="762" y="1989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3" name="Google Shape;3083;p15"/>
            <p:cNvSpPr/>
            <p:nvPr/>
          </p:nvSpPr>
          <p:spPr>
            <a:xfrm>
              <a:off x="3876375" y="1814925"/>
              <a:ext cx="152125" cy="140725"/>
            </a:xfrm>
            <a:custGeom>
              <a:rect b="b" l="l" r="r" t="t"/>
              <a:pathLst>
                <a:path extrusionOk="0" h="5629" w="6085">
                  <a:moveTo>
                    <a:pt x="3596" y="1"/>
                  </a:moveTo>
                  <a:lnTo>
                    <a:pt x="1215" y="1620"/>
                  </a:lnTo>
                  <a:cubicBezTo>
                    <a:pt x="250" y="2275"/>
                    <a:pt x="0" y="3585"/>
                    <a:pt x="655" y="4549"/>
                  </a:cubicBezTo>
                  <a:lnTo>
                    <a:pt x="774" y="4704"/>
                  </a:lnTo>
                  <a:cubicBezTo>
                    <a:pt x="1175" y="5305"/>
                    <a:pt x="1834" y="5629"/>
                    <a:pt x="2508" y="5629"/>
                  </a:cubicBezTo>
                  <a:cubicBezTo>
                    <a:pt x="2915" y="5629"/>
                    <a:pt x="3328" y="5510"/>
                    <a:pt x="3691" y="5264"/>
                  </a:cubicBezTo>
                  <a:lnTo>
                    <a:pt x="6084" y="3644"/>
                  </a:lnTo>
                  <a:lnTo>
                    <a:pt x="3596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4" name="Google Shape;3084;p15"/>
            <p:cNvSpPr/>
            <p:nvPr/>
          </p:nvSpPr>
          <p:spPr>
            <a:xfrm>
              <a:off x="3979050" y="1756600"/>
              <a:ext cx="152125" cy="140800"/>
            </a:xfrm>
            <a:custGeom>
              <a:rect b="b" l="l" r="r" t="t"/>
              <a:pathLst>
                <a:path extrusionOk="0" h="5632" w="6085">
                  <a:moveTo>
                    <a:pt x="3589" y="1"/>
                  </a:moveTo>
                  <a:cubicBezTo>
                    <a:pt x="3177" y="1"/>
                    <a:pt x="2761" y="120"/>
                    <a:pt x="2394" y="369"/>
                  </a:cubicBezTo>
                  <a:lnTo>
                    <a:pt x="1" y="1989"/>
                  </a:lnTo>
                  <a:lnTo>
                    <a:pt x="2477" y="5632"/>
                  </a:lnTo>
                  <a:lnTo>
                    <a:pt x="4870" y="4001"/>
                  </a:lnTo>
                  <a:cubicBezTo>
                    <a:pt x="5835" y="3346"/>
                    <a:pt x="6085" y="2036"/>
                    <a:pt x="5430" y="1072"/>
                  </a:cubicBezTo>
                  <a:lnTo>
                    <a:pt x="5430" y="1072"/>
                  </a:lnTo>
                  <a:lnTo>
                    <a:pt x="5430" y="1084"/>
                  </a:lnTo>
                  <a:lnTo>
                    <a:pt x="5323" y="917"/>
                  </a:lnTo>
                  <a:cubicBezTo>
                    <a:pt x="4917" y="319"/>
                    <a:pt x="4259" y="1"/>
                    <a:pt x="358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5" name="Google Shape;3085;p15"/>
            <p:cNvSpPr/>
            <p:nvPr/>
          </p:nvSpPr>
          <p:spPr>
            <a:xfrm>
              <a:off x="3831725" y="2105675"/>
              <a:ext cx="268200" cy="266925"/>
            </a:xfrm>
            <a:custGeom>
              <a:rect b="b" l="l" r="r" t="t"/>
              <a:pathLst>
                <a:path extrusionOk="0" h="10677" w="10728">
                  <a:moveTo>
                    <a:pt x="5026" y="1"/>
                  </a:moveTo>
                  <a:cubicBezTo>
                    <a:pt x="4833" y="1"/>
                    <a:pt x="4677" y="137"/>
                    <a:pt x="4644" y="325"/>
                  </a:cubicBezTo>
                  <a:lnTo>
                    <a:pt x="4191" y="3813"/>
                  </a:lnTo>
                  <a:lnTo>
                    <a:pt x="715" y="3349"/>
                  </a:lnTo>
                  <a:cubicBezTo>
                    <a:pt x="700" y="3347"/>
                    <a:pt x="685" y="3346"/>
                    <a:pt x="670" y="3346"/>
                  </a:cubicBezTo>
                  <a:cubicBezTo>
                    <a:pt x="485" y="3346"/>
                    <a:pt x="320" y="3483"/>
                    <a:pt x="298" y="3670"/>
                  </a:cubicBezTo>
                  <a:lnTo>
                    <a:pt x="24" y="5635"/>
                  </a:lnTo>
                  <a:cubicBezTo>
                    <a:pt x="0" y="5837"/>
                    <a:pt x="143" y="6028"/>
                    <a:pt x="345" y="6052"/>
                  </a:cubicBezTo>
                  <a:lnTo>
                    <a:pt x="3834" y="6516"/>
                  </a:lnTo>
                  <a:lnTo>
                    <a:pt x="3370" y="9993"/>
                  </a:lnTo>
                  <a:cubicBezTo>
                    <a:pt x="3346" y="10195"/>
                    <a:pt x="3489" y="10386"/>
                    <a:pt x="3691" y="10409"/>
                  </a:cubicBezTo>
                  <a:lnTo>
                    <a:pt x="5668" y="10671"/>
                  </a:lnTo>
                  <a:cubicBezTo>
                    <a:pt x="5688" y="10675"/>
                    <a:pt x="5709" y="10677"/>
                    <a:pt x="5729" y="10677"/>
                  </a:cubicBezTo>
                  <a:cubicBezTo>
                    <a:pt x="5905" y="10677"/>
                    <a:pt x="6052" y="10542"/>
                    <a:pt x="6084" y="10350"/>
                  </a:cubicBezTo>
                  <a:lnTo>
                    <a:pt x="6537" y="6873"/>
                  </a:lnTo>
                  <a:lnTo>
                    <a:pt x="10025" y="7338"/>
                  </a:lnTo>
                  <a:cubicBezTo>
                    <a:pt x="10040" y="7339"/>
                    <a:pt x="10055" y="7340"/>
                    <a:pt x="10069" y="7340"/>
                  </a:cubicBezTo>
                  <a:cubicBezTo>
                    <a:pt x="10255" y="7340"/>
                    <a:pt x="10420" y="7204"/>
                    <a:pt x="10442" y="7016"/>
                  </a:cubicBezTo>
                  <a:lnTo>
                    <a:pt x="10704" y="5040"/>
                  </a:lnTo>
                  <a:cubicBezTo>
                    <a:pt x="10728" y="4837"/>
                    <a:pt x="10585" y="4647"/>
                    <a:pt x="10382" y="4623"/>
                  </a:cubicBezTo>
                  <a:lnTo>
                    <a:pt x="6906" y="4159"/>
                  </a:lnTo>
                  <a:lnTo>
                    <a:pt x="7358" y="682"/>
                  </a:lnTo>
                  <a:cubicBezTo>
                    <a:pt x="7382" y="480"/>
                    <a:pt x="7239" y="289"/>
                    <a:pt x="7037" y="265"/>
                  </a:cubicBezTo>
                  <a:lnTo>
                    <a:pt x="5072" y="3"/>
                  </a:lnTo>
                  <a:cubicBezTo>
                    <a:pt x="5057" y="2"/>
                    <a:pt x="5041" y="1"/>
                    <a:pt x="5026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6" name="Google Shape;3086;p15"/>
            <p:cNvSpPr/>
            <p:nvPr/>
          </p:nvSpPr>
          <p:spPr>
            <a:xfrm>
              <a:off x="3488825" y="2510400"/>
              <a:ext cx="270875" cy="337175"/>
            </a:xfrm>
            <a:custGeom>
              <a:rect b="b" l="l" r="r" t="t"/>
              <a:pathLst>
                <a:path extrusionOk="0" h="13487" w="10835">
                  <a:moveTo>
                    <a:pt x="4145" y="408"/>
                  </a:moveTo>
                  <a:cubicBezTo>
                    <a:pt x="4436" y="408"/>
                    <a:pt x="4723" y="582"/>
                    <a:pt x="4775" y="971"/>
                  </a:cubicBezTo>
                  <a:cubicBezTo>
                    <a:pt x="4810" y="1162"/>
                    <a:pt x="4751" y="1364"/>
                    <a:pt x="4632" y="1507"/>
                  </a:cubicBezTo>
                  <a:lnTo>
                    <a:pt x="3834" y="1662"/>
                  </a:lnTo>
                  <a:cubicBezTo>
                    <a:pt x="3667" y="1567"/>
                    <a:pt x="3536" y="1400"/>
                    <a:pt x="3501" y="1209"/>
                  </a:cubicBezTo>
                  <a:lnTo>
                    <a:pt x="3501" y="1197"/>
                  </a:lnTo>
                  <a:cubicBezTo>
                    <a:pt x="3386" y="700"/>
                    <a:pt x="3769" y="408"/>
                    <a:pt x="4145" y="408"/>
                  </a:cubicBezTo>
                  <a:close/>
                  <a:moveTo>
                    <a:pt x="7856" y="2711"/>
                  </a:moveTo>
                  <a:cubicBezTo>
                    <a:pt x="8113" y="2711"/>
                    <a:pt x="8342" y="2899"/>
                    <a:pt x="8394" y="3162"/>
                  </a:cubicBezTo>
                  <a:lnTo>
                    <a:pt x="9775" y="10734"/>
                  </a:lnTo>
                  <a:cubicBezTo>
                    <a:pt x="9835" y="11032"/>
                    <a:pt x="9632" y="11318"/>
                    <a:pt x="9335" y="11365"/>
                  </a:cubicBezTo>
                  <a:lnTo>
                    <a:pt x="3072" y="12508"/>
                  </a:lnTo>
                  <a:cubicBezTo>
                    <a:pt x="3037" y="12515"/>
                    <a:pt x="3002" y="12519"/>
                    <a:pt x="2967" y="12519"/>
                  </a:cubicBezTo>
                  <a:cubicBezTo>
                    <a:pt x="2708" y="12519"/>
                    <a:pt x="2471" y="12330"/>
                    <a:pt x="2429" y="12068"/>
                  </a:cubicBezTo>
                  <a:lnTo>
                    <a:pt x="1048" y="4495"/>
                  </a:lnTo>
                  <a:cubicBezTo>
                    <a:pt x="1000" y="4198"/>
                    <a:pt x="1203" y="3912"/>
                    <a:pt x="1500" y="3864"/>
                  </a:cubicBezTo>
                  <a:lnTo>
                    <a:pt x="2239" y="3722"/>
                  </a:lnTo>
                  <a:cubicBezTo>
                    <a:pt x="2281" y="3932"/>
                    <a:pt x="2462" y="4087"/>
                    <a:pt x="2669" y="4087"/>
                  </a:cubicBezTo>
                  <a:cubicBezTo>
                    <a:pt x="2696" y="4087"/>
                    <a:pt x="2723" y="4084"/>
                    <a:pt x="2751" y="4079"/>
                  </a:cubicBezTo>
                  <a:lnTo>
                    <a:pt x="6656" y="3364"/>
                  </a:lnTo>
                  <a:cubicBezTo>
                    <a:pt x="6894" y="3317"/>
                    <a:pt x="7049" y="3091"/>
                    <a:pt x="7013" y="2852"/>
                  </a:cubicBezTo>
                  <a:lnTo>
                    <a:pt x="7751" y="2721"/>
                  </a:lnTo>
                  <a:cubicBezTo>
                    <a:pt x="7786" y="2714"/>
                    <a:pt x="7821" y="2711"/>
                    <a:pt x="7856" y="2711"/>
                  </a:cubicBezTo>
                  <a:close/>
                  <a:moveTo>
                    <a:pt x="4142" y="1"/>
                  </a:moveTo>
                  <a:cubicBezTo>
                    <a:pt x="4076" y="1"/>
                    <a:pt x="4009" y="7"/>
                    <a:pt x="3941" y="19"/>
                  </a:cubicBezTo>
                  <a:cubicBezTo>
                    <a:pt x="3358" y="126"/>
                    <a:pt x="2965" y="685"/>
                    <a:pt x="3072" y="1281"/>
                  </a:cubicBezTo>
                  <a:cubicBezTo>
                    <a:pt x="3096" y="1447"/>
                    <a:pt x="3179" y="1614"/>
                    <a:pt x="3286" y="1757"/>
                  </a:cubicBezTo>
                  <a:lnTo>
                    <a:pt x="2512" y="1900"/>
                  </a:lnTo>
                  <a:cubicBezTo>
                    <a:pt x="2191" y="1959"/>
                    <a:pt x="1977" y="2257"/>
                    <a:pt x="2036" y="2579"/>
                  </a:cubicBezTo>
                  <a:lnTo>
                    <a:pt x="2084" y="2864"/>
                  </a:lnTo>
                  <a:lnTo>
                    <a:pt x="798" y="3091"/>
                  </a:lnTo>
                  <a:cubicBezTo>
                    <a:pt x="322" y="3186"/>
                    <a:pt x="0" y="3650"/>
                    <a:pt x="84" y="4126"/>
                  </a:cubicBezTo>
                  <a:lnTo>
                    <a:pt x="1655" y="12758"/>
                  </a:lnTo>
                  <a:cubicBezTo>
                    <a:pt x="1740" y="13193"/>
                    <a:pt x="2118" y="13486"/>
                    <a:pt x="2536" y="13486"/>
                  </a:cubicBezTo>
                  <a:cubicBezTo>
                    <a:pt x="2587" y="13486"/>
                    <a:pt x="2639" y="13482"/>
                    <a:pt x="2691" y="13473"/>
                  </a:cubicBezTo>
                  <a:lnTo>
                    <a:pt x="10037" y="12139"/>
                  </a:lnTo>
                  <a:cubicBezTo>
                    <a:pt x="10513" y="12044"/>
                    <a:pt x="10835" y="11580"/>
                    <a:pt x="10752" y="11091"/>
                  </a:cubicBezTo>
                  <a:lnTo>
                    <a:pt x="9180" y="2459"/>
                  </a:lnTo>
                  <a:cubicBezTo>
                    <a:pt x="9095" y="2025"/>
                    <a:pt x="8717" y="1732"/>
                    <a:pt x="8291" y="1732"/>
                  </a:cubicBezTo>
                  <a:cubicBezTo>
                    <a:pt x="8239" y="1732"/>
                    <a:pt x="8185" y="1736"/>
                    <a:pt x="8132" y="1745"/>
                  </a:cubicBezTo>
                  <a:lnTo>
                    <a:pt x="6858" y="1983"/>
                  </a:lnTo>
                  <a:lnTo>
                    <a:pt x="6811" y="1709"/>
                  </a:lnTo>
                  <a:cubicBezTo>
                    <a:pt x="6746" y="1419"/>
                    <a:pt x="6497" y="1226"/>
                    <a:pt x="6213" y="1226"/>
                  </a:cubicBezTo>
                  <a:cubicBezTo>
                    <a:pt x="6183" y="1226"/>
                    <a:pt x="6151" y="1228"/>
                    <a:pt x="6120" y="1233"/>
                  </a:cubicBezTo>
                  <a:lnTo>
                    <a:pt x="5179" y="1412"/>
                  </a:lnTo>
                  <a:cubicBezTo>
                    <a:pt x="5227" y="1245"/>
                    <a:pt x="5239" y="1066"/>
                    <a:pt x="5203" y="888"/>
                  </a:cubicBezTo>
                  <a:cubicBezTo>
                    <a:pt x="5108" y="360"/>
                    <a:pt x="4658" y="1"/>
                    <a:pt x="414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7" name="Google Shape;3087;p15"/>
            <p:cNvSpPr/>
            <p:nvPr/>
          </p:nvSpPr>
          <p:spPr>
            <a:xfrm>
              <a:off x="3536750" y="2631725"/>
              <a:ext cx="46600" cy="38625"/>
            </a:xfrm>
            <a:custGeom>
              <a:rect b="b" l="l" r="r" t="t"/>
              <a:pathLst>
                <a:path extrusionOk="0" h="1545" w="1864">
                  <a:moveTo>
                    <a:pt x="1013" y="0"/>
                  </a:moveTo>
                  <a:cubicBezTo>
                    <a:pt x="970" y="0"/>
                    <a:pt x="926" y="4"/>
                    <a:pt x="881" y="12"/>
                  </a:cubicBezTo>
                  <a:cubicBezTo>
                    <a:pt x="202" y="131"/>
                    <a:pt x="0" y="1012"/>
                    <a:pt x="572" y="1405"/>
                  </a:cubicBezTo>
                  <a:cubicBezTo>
                    <a:pt x="713" y="1502"/>
                    <a:pt x="865" y="1545"/>
                    <a:pt x="1012" y="1545"/>
                  </a:cubicBezTo>
                  <a:cubicBezTo>
                    <a:pt x="1460" y="1545"/>
                    <a:pt x="1864" y="1142"/>
                    <a:pt x="1774" y="631"/>
                  </a:cubicBezTo>
                  <a:cubicBezTo>
                    <a:pt x="1700" y="258"/>
                    <a:pt x="1378" y="0"/>
                    <a:pt x="101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8" name="Google Shape;3088;p15"/>
            <p:cNvSpPr/>
            <p:nvPr/>
          </p:nvSpPr>
          <p:spPr>
            <a:xfrm>
              <a:off x="3589975" y="2620175"/>
              <a:ext cx="95975" cy="33800"/>
            </a:xfrm>
            <a:custGeom>
              <a:rect b="b" l="l" r="r" t="t"/>
              <a:pathLst>
                <a:path extrusionOk="0" h="1352" w="3839">
                  <a:moveTo>
                    <a:pt x="3229" y="0"/>
                  </a:moveTo>
                  <a:cubicBezTo>
                    <a:pt x="3198" y="0"/>
                    <a:pt x="3167" y="3"/>
                    <a:pt x="3134" y="9"/>
                  </a:cubicBezTo>
                  <a:lnTo>
                    <a:pt x="538" y="485"/>
                  </a:lnTo>
                  <a:cubicBezTo>
                    <a:pt x="0" y="586"/>
                    <a:pt x="106" y="1352"/>
                    <a:pt x="597" y="1352"/>
                  </a:cubicBezTo>
                  <a:cubicBezTo>
                    <a:pt x="627" y="1352"/>
                    <a:pt x="659" y="1349"/>
                    <a:pt x="693" y="1343"/>
                  </a:cubicBezTo>
                  <a:lnTo>
                    <a:pt x="3300" y="866"/>
                  </a:lnTo>
                  <a:cubicBezTo>
                    <a:pt x="3839" y="777"/>
                    <a:pt x="3722" y="0"/>
                    <a:pt x="322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9" name="Google Shape;3089;p15"/>
            <p:cNvSpPr/>
            <p:nvPr/>
          </p:nvSpPr>
          <p:spPr>
            <a:xfrm>
              <a:off x="3546550" y="2685525"/>
              <a:ext cx="46625" cy="38700"/>
            </a:xfrm>
            <a:custGeom>
              <a:rect b="b" l="l" r="r" t="t"/>
              <a:pathLst>
                <a:path extrusionOk="0" h="1548" w="1865">
                  <a:moveTo>
                    <a:pt x="1027" y="0"/>
                  </a:moveTo>
                  <a:cubicBezTo>
                    <a:pt x="980" y="0"/>
                    <a:pt x="931" y="5"/>
                    <a:pt x="882" y="15"/>
                  </a:cubicBezTo>
                  <a:cubicBezTo>
                    <a:pt x="203" y="122"/>
                    <a:pt x="1" y="1015"/>
                    <a:pt x="572" y="1408"/>
                  </a:cubicBezTo>
                  <a:cubicBezTo>
                    <a:pt x="711" y="1505"/>
                    <a:pt x="861" y="1548"/>
                    <a:pt x="1008" y="1548"/>
                  </a:cubicBezTo>
                  <a:cubicBezTo>
                    <a:pt x="1455" y="1548"/>
                    <a:pt x="1865" y="1145"/>
                    <a:pt x="1775" y="634"/>
                  </a:cubicBezTo>
                  <a:cubicBezTo>
                    <a:pt x="1701" y="266"/>
                    <a:pt x="1387" y="0"/>
                    <a:pt x="102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0" name="Google Shape;3090;p15"/>
            <p:cNvSpPr/>
            <p:nvPr/>
          </p:nvSpPr>
          <p:spPr>
            <a:xfrm>
              <a:off x="3600825" y="2673950"/>
              <a:ext cx="93700" cy="33725"/>
            </a:xfrm>
            <a:custGeom>
              <a:rect b="b" l="l" r="r" t="t"/>
              <a:pathLst>
                <a:path extrusionOk="0" h="1349" w="3748">
                  <a:moveTo>
                    <a:pt x="3128" y="0"/>
                  </a:moveTo>
                  <a:cubicBezTo>
                    <a:pt x="3116" y="0"/>
                    <a:pt x="3105" y="1"/>
                    <a:pt x="3093" y="1"/>
                  </a:cubicBezTo>
                  <a:lnTo>
                    <a:pt x="497" y="478"/>
                  </a:lnTo>
                  <a:cubicBezTo>
                    <a:pt x="0" y="628"/>
                    <a:pt x="109" y="1349"/>
                    <a:pt x="604" y="1349"/>
                  </a:cubicBezTo>
                  <a:cubicBezTo>
                    <a:pt x="620" y="1349"/>
                    <a:pt x="636" y="1348"/>
                    <a:pt x="652" y="1347"/>
                  </a:cubicBezTo>
                  <a:lnTo>
                    <a:pt x="3247" y="882"/>
                  </a:lnTo>
                  <a:cubicBezTo>
                    <a:pt x="3748" y="731"/>
                    <a:pt x="3623" y="0"/>
                    <a:pt x="312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1" name="Google Shape;3091;p15"/>
            <p:cNvSpPr/>
            <p:nvPr/>
          </p:nvSpPr>
          <p:spPr>
            <a:xfrm>
              <a:off x="3557275" y="2743050"/>
              <a:ext cx="46550" cy="38625"/>
            </a:xfrm>
            <a:custGeom>
              <a:rect b="b" l="l" r="r" t="t"/>
              <a:pathLst>
                <a:path extrusionOk="0" h="1545" w="1862">
                  <a:moveTo>
                    <a:pt x="1002" y="0"/>
                  </a:moveTo>
                  <a:cubicBezTo>
                    <a:pt x="959" y="0"/>
                    <a:pt x="914" y="4"/>
                    <a:pt x="870" y="11"/>
                  </a:cubicBezTo>
                  <a:cubicBezTo>
                    <a:pt x="191" y="131"/>
                    <a:pt x="1" y="1012"/>
                    <a:pt x="560" y="1404"/>
                  </a:cubicBezTo>
                  <a:cubicBezTo>
                    <a:pt x="701" y="1501"/>
                    <a:pt x="854" y="1545"/>
                    <a:pt x="1002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8"/>
                    <a:pt x="1369" y="0"/>
                    <a:pt x="100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2" name="Google Shape;3092;p15"/>
            <p:cNvSpPr/>
            <p:nvPr/>
          </p:nvSpPr>
          <p:spPr>
            <a:xfrm>
              <a:off x="3610750" y="2731600"/>
              <a:ext cx="94800" cy="33850"/>
            </a:xfrm>
            <a:custGeom>
              <a:rect b="b" l="l" r="r" t="t"/>
              <a:pathLst>
                <a:path extrusionOk="0" h="1354" w="3792">
                  <a:moveTo>
                    <a:pt x="3181" y="1"/>
                  </a:moveTo>
                  <a:cubicBezTo>
                    <a:pt x="3159" y="1"/>
                    <a:pt x="3136" y="2"/>
                    <a:pt x="3112" y="5"/>
                  </a:cubicBezTo>
                  <a:lnTo>
                    <a:pt x="517" y="469"/>
                  </a:lnTo>
                  <a:cubicBezTo>
                    <a:pt x="0" y="607"/>
                    <a:pt x="114" y="1354"/>
                    <a:pt x="625" y="1354"/>
                  </a:cubicBezTo>
                  <a:cubicBezTo>
                    <a:pt x="644" y="1354"/>
                    <a:pt x="663" y="1353"/>
                    <a:pt x="683" y="1351"/>
                  </a:cubicBezTo>
                  <a:lnTo>
                    <a:pt x="3267" y="874"/>
                  </a:lnTo>
                  <a:cubicBezTo>
                    <a:pt x="3792" y="749"/>
                    <a:pt x="3683" y="1"/>
                    <a:pt x="318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3" name="Google Shape;3093;p15"/>
            <p:cNvSpPr/>
            <p:nvPr/>
          </p:nvSpPr>
          <p:spPr>
            <a:xfrm>
              <a:off x="3512625" y="2982275"/>
              <a:ext cx="194100" cy="174225"/>
            </a:xfrm>
            <a:custGeom>
              <a:rect b="b" l="l" r="r" t="t"/>
              <a:pathLst>
                <a:path extrusionOk="0" h="6969" w="7764">
                  <a:moveTo>
                    <a:pt x="3932" y="0"/>
                  </a:moveTo>
                  <a:cubicBezTo>
                    <a:pt x="2901" y="0"/>
                    <a:pt x="1887" y="467"/>
                    <a:pt x="1227" y="1349"/>
                  </a:cubicBezTo>
                  <a:lnTo>
                    <a:pt x="6954" y="4968"/>
                  </a:lnTo>
                  <a:cubicBezTo>
                    <a:pt x="7764" y="3396"/>
                    <a:pt x="7240" y="1468"/>
                    <a:pt x="5751" y="527"/>
                  </a:cubicBezTo>
                  <a:cubicBezTo>
                    <a:pt x="5189" y="172"/>
                    <a:pt x="4558" y="0"/>
                    <a:pt x="3932" y="0"/>
                  </a:cubicBezTo>
                  <a:close/>
                  <a:moveTo>
                    <a:pt x="810" y="1992"/>
                  </a:moveTo>
                  <a:lnTo>
                    <a:pt x="810" y="1992"/>
                  </a:lnTo>
                  <a:cubicBezTo>
                    <a:pt x="1" y="3563"/>
                    <a:pt x="525" y="5492"/>
                    <a:pt x="2013" y="6444"/>
                  </a:cubicBezTo>
                  <a:cubicBezTo>
                    <a:pt x="2577" y="6798"/>
                    <a:pt x="3207" y="6968"/>
                    <a:pt x="3830" y="6968"/>
                  </a:cubicBezTo>
                  <a:cubicBezTo>
                    <a:pt x="4864" y="6968"/>
                    <a:pt x="5880" y="6500"/>
                    <a:pt x="6549" y="5623"/>
                  </a:cubicBezTo>
                  <a:lnTo>
                    <a:pt x="810" y="1992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4" name="Google Shape;3094;p15"/>
            <p:cNvSpPr/>
            <p:nvPr/>
          </p:nvSpPr>
          <p:spPr>
            <a:xfrm>
              <a:off x="3876375" y="2609075"/>
              <a:ext cx="152125" cy="140725"/>
            </a:xfrm>
            <a:custGeom>
              <a:rect b="b" l="l" r="r" t="t"/>
              <a:pathLst>
                <a:path extrusionOk="0" h="5629" w="6085">
                  <a:moveTo>
                    <a:pt x="3596" y="1"/>
                  </a:moveTo>
                  <a:lnTo>
                    <a:pt x="1215" y="1620"/>
                  </a:lnTo>
                  <a:cubicBezTo>
                    <a:pt x="250" y="2275"/>
                    <a:pt x="0" y="3585"/>
                    <a:pt x="655" y="4549"/>
                  </a:cubicBezTo>
                  <a:lnTo>
                    <a:pt x="774" y="4716"/>
                  </a:lnTo>
                  <a:cubicBezTo>
                    <a:pt x="1174" y="5308"/>
                    <a:pt x="1832" y="5629"/>
                    <a:pt x="2505" y="5629"/>
                  </a:cubicBezTo>
                  <a:cubicBezTo>
                    <a:pt x="2913" y="5629"/>
                    <a:pt x="3327" y="5511"/>
                    <a:pt x="3691" y="5263"/>
                  </a:cubicBezTo>
                  <a:lnTo>
                    <a:pt x="6084" y="3644"/>
                  </a:lnTo>
                  <a:lnTo>
                    <a:pt x="3596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5" name="Google Shape;3095;p15"/>
            <p:cNvSpPr/>
            <p:nvPr/>
          </p:nvSpPr>
          <p:spPr>
            <a:xfrm>
              <a:off x="3979050" y="2550550"/>
              <a:ext cx="152125" cy="141000"/>
            </a:xfrm>
            <a:custGeom>
              <a:rect b="b" l="l" r="r" t="t"/>
              <a:pathLst>
                <a:path extrusionOk="0" h="5640" w="6085">
                  <a:moveTo>
                    <a:pt x="3578" y="0"/>
                  </a:moveTo>
                  <a:cubicBezTo>
                    <a:pt x="3170" y="0"/>
                    <a:pt x="2757" y="119"/>
                    <a:pt x="2394" y="365"/>
                  </a:cubicBezTo>
                  <a:lnTo>
                    <a:pt x="1" y="1996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5" y="3354"/>
                    <a:pt x="6085" y="2044"/>
                    <a:pt x="5430" y="1080"/>
                  </a:cubicBezTo>
                  <a:lnTo>
                    <a:pt x="5323" y="925"/>
                  </a:lnTo>
                  <a:cubicBezTo>
                    <a:pt x="4915" y="324"/>
                    <a:pt x="4252" y="0"/>
                    <a:pt x="357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6" name="Google Shape;3096;p15"/>
            <p:cNvSpPr/>
            <p:nvPr/>
          </p:nvSpPr>
          <p:spPr>
            <a:xfrm>
              <a:off x="3831725" y="2900125"/>
              <a:ext cx="268200" cy="266625"/>
            </a:xfrm>
            <a:custGeom>
              <a:rect b="b" l="l" r="r" t="t"/>
              <a:pathLst>
                <a:path extrusionOk="0" h="10665" w="10728">
                  <a:moveTo>
                    <a:pt x="5026" y="0"/>
                  </a:moveTo>
                  <a:cubicBezTo>
                    <a:pt x="4833" y="0"/>
                    <a:pt x="4678" y="137"/>
                    <a:pt x="4656" y="325"/>
                  </a:cubicBezTo>
                  <a:lnTo>
                    <a:pt x="4191" y="3801"/>
                  </a:lnTo>
                  <a:lnTo>
                    <a:pt x="715" y="3337"/>
                  </a:lnTo>
                  <a:cubicBezTo>
                    <a:pt x="700" y="3335"/>
                    <a:pt x="685" y="3334"/>
                    <a:pt x="670" y="3334"/>
                  </a:cubicBezTo>
                  <a:cubicBezTo>
                    <a:pt x="485" y="3334"/>
                    <a:pt x="320" y="3471"/>
                    <a:pt x="298" y="3658"/>
                  </a:cubicBezTo>
                  <a:lnTo>
                    <a:pt x="24" y="5635"/>
                  </a:lnTo>
                  <a:cubicBezTo>
                    <a:pt x="0" y="5837"/>
                    <a:pt x="143" y="6016"/>
                    <a:pt x="345" y="6051"/>
                  </a:cubicBezTo>
                  <a:lnTo>
                    <a:pt x="3834" y="6504"/>
                  </a:lnTo>
                  <a:lnTo>
                    <a:pt x="3370" y="9992"/>
                  </a:lnTo>
                  <a:cubicBezTo>
                    <a:pt x="3346" y="10195"/>
                    <a:pt x="3489" y="10373"/>
                    <a:pt x="3691" y="10409"/>
                  </a:cubicBezTo>
                  <a:lnTo>
                    <a:pt x="5668" y="10659"/>
                  </a:lnTo>
                  <a:cubicBezTo>
                    <a:pt x="5689" y="10663"/>
                    <a:pt x="5709" y="10665"/>
                    <a:pt x="5730" y="10665"/>
                  </a:cubicBezTo>
                  <a:cubicBezTo>
                    <a:pt x="5908" y="10665"/>
                    <a:pt x="6063" y="10531"/>
                    <a:pt x="6084" y="10350"/>
                  </a:cubicBezTo>
                  <a:lnTo>
                    <a:pt x="6537" y="6861"/>
                  </a:lnTo>
                  <a:lnTo>
                    <a:pt x="10025" y="7325"/>
                  </a:lnTo>
                  <a:cubicBezTo>
                    <a:pt x="10040" y="7327"/>
                    <a:pt x="10055" y="7328"/>
                    <a:pt x="10069" y="7328"/>
                  </a:cubicBezTo>
                  <a:cubicBezTo>
                    <a:pt x="10253" y="7328"/>
                    <a:pt x="10409" y="7192"/>
                    <a:pt x="10442" y="7016"/>
                  </a:cubicBezTo>
                  <a:lnTo>
                    <a:pt x="10704" y="5039"/>
                  </a:lnTo>
                  <a:cubicBezTo>
                    <a:pt x="10728" y="4837"/>
                    <a:pt x="10585" y="4646"/>
                    <a:pt x="10382" y="4623"/>
                  </a:cubicBezTo>
                  <a:lnTo>
                    <a:pt x="6906" y="4158"/>
                  </a:lnTo>
                  <a:lnTo>
                    <a:pt x="7358" y="682"/>
                  </a:lnTo>
                  <a:cubicBezTo>
                    <a:pt x="7382" y="479"/>
                    <a:pt x="7239" y="289"/>
                    <a:pt x="7037" y="265"/>
                  </a:cubicBezTo>
                  <a:lnTo>
                    <a:pt x="5072" y="3"/>
                  </a:lnTo>
                  <a:cubicBezTo>
                    <a:pt x="5057" y="1"/>
                    <a:pt x="5041" y="0"/>
                    <a:pt x="5026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7" name="Google Shape;3097;p15"/>
            <p:cNvSpPr/>
            <p:nvPr/>
          </p:nvSpPr>
          <p:spPr>
            <a:xfrm>
              <a:off x="3488825" y="3304550"/>
              <a:ext cx="270875" cy="337750"/>
            </a:xfrm>
            <a:custGeom>
              <a:rect b="b" l="l" r="r" t="t"/>
              <a:pathLst>
                <a:path extrusionOk="0" h="13510" w="10835">
                  <a:moveTo>
                    <a:pt x="4152" y="412"/>
                  </a:moveTo>
                  <a:cubicBezTo>
                    <a:pt x="4440" y="412"/>
                    <a:pt x="4723" y="585"/>
                    <a:pt x="4775" y="971"/>
                  </a:cubicBezTo>
                  <a:cubicBezTo>
                    <a:pt x="4810" y="1173"/>
                    <a:pt x="4751" y="1364"/>
                    <a:pt x="4632" y="1519"/>
                  </a:cubicBezTo>
                  <a:lnTo>
                    <a:pt x="3834" y="1662"/>
                  </a:lnTo>
                  <a:cubicBezTo>
                    <a:pt x="3655" y="1566"/>
                    <a:pt x="3536" y="1400"/>
                    <a:pt x="3501" y="1209"/>
                  </a:cubicBezTo>
                  <a:cubicBezTo>
                    <a:pt x="3386" y="709"/>
                    <a:pt x="3773" y="412"/>
                    <a:pt x="4152" y="412"/>
                  </a:cubicBezTo>
                  <a:close/>
                  <a:moveTo>
                    <a:pt x="7860" y="2722"/>
                  </a:moveTo>
                  <a:cubicBezTo>
                    <a:pt x="8116" y="2722"/>
                    <a:pt x="8342" y="2901"/>
                    <a:pt x="8394" y="3162"/>
                  </a:cubicBezTo>
                  <a:lnTo>
                    <a:pt x="9775" y="10746"/>
                  </a:lnTo>
                  <a:cubicBezTo>
                    <a:pt x="9835" y="11044"/>
                    <a:pt x="9632" y="11329"/>
                    <a:pt x="9335" y="11377"/>
                  </a:cubicBezTo>
                  <a:lnTo>
                    <a:pt x="3072" y="12520"/>
                  </a:lnTo>
                  <a:cubicBezTo>
                    <a:pt x="3041" y="12525"/>
                    <a:pt x="3011" y="12527"/>
                    <a:pt x="2981" y="12527"/>
                  </a:cubicBezTo>
                  <a:cubicBezTo>
                    <a:pt x="2718" y="12527"/>
                    <a:pt x="2482" y="12345"/>
                    <a:pt x="2429" y="12068"/>
                  </a:cubicBezTo>
                  <a:lnTo>
                    <a:pt x="1048" y="4507"/>
                  </a:lnTo>
                  <a:cubicBezTo>
                    <a:pt x="1000" y="4210"/>
                    <a:pt x="1191" y="3924"/>
                    <a:pt x="1500" y="3864"/>
                  </a:cubicBezTo>
                  <a:lnTo>
                    <a:pt x="2239" y="3733"/>
                  </a:lnTo>
                  <a:cubicBezTo>
                    <a:pt x="2280" y="3942"/>
                    <a:pt x="2460" y="4087"/>
                    <a:pt x="2664" y="4087"/>
                  </a:cubicBezTo>
                  <a:cubicBezTo>
                    <a:pt x="2693" y="4087"/>
                    <a:pt x="2721" y="4084"/>
                    <a:pt x="2751" y="4079"/>
                  </a:cubicBezTo>
                  <a:lnTo>
                    <a:pt x="6656" y="3376"/>
                  </a:lnTo>
                  <a:cubicBezTo>
                    <a:pt x="6894" y="3328"/>
                    <a:pt x="7049" y="3102"/>
                    <a:pt x="7013" y="2864"/>
                  </a:cubicBezTo>
                  <a:lnTo>
                    <a:pt x="7751" y="2733"/>
                  </a:lnTo>
                  <a:cubicBezTo>
                    <a:pt x="7788" y="2726"/>
                    <a:pt x="7824" y="2722"/>
                    <a:pt x="7860" y="2722"/>
                  </a:cubicBezTo>
                  <a:close/>
                  <a:moveTo>
                    <a:pt x="4137" y="1"/>
                  </a:moveTo>
                  <a:cubicBezTo>
                    <a:pt x="4073" y="1"/>
                    <a:pt x="4007" y="7"/>
                    <a:pt x="3941" y="19"/>
                  </a:cubicBezTo>
                  <a:cubicBezTo>
                    <a:pt x="3358" y="126"/>
                    <a:pt x="2965" y="697"/>
                    <a:pt x="3072" y="1281"/>
                  </a:cubicBezTo>
                  <a:cubicBezTo>
                    <a:pt x="3096" y="1459"/>
                    <a:pt x="3179" y="1626"/>
                    <a:pt x="3286" y="1757"/>
                  </a:cubicBezTo>
                  <a:lnTo>
                    <a:pt x="2512" y="1912"/>
                  </a:lnTo>
                  <a:cubicBezTo>
                    <a:pt x="2191" y="1971"/>
                    <a:pt x="1977" y="2281"/>
                    <a:pt x="2036" y="2590"/>
                  </a:cubicBezTo>
                  <a:lnTo>
                    <a:pt x="2084" y="2876"/>
                  </a:lnTo>
                  <a:lnTo>
                    <a:pt x="798" y="3102"/>
                  </a:lnTo>
                  <a:cubicBezTo>
                    <a:pt x="310" y="3197"/>
                    <a:pt x="0" y="3662"/>
                    <a:pt x="84" y="4150"/>
                  </a:cubicBezTo>
                  <a:lnTo>
                    <a:pt x="1655" y="12770"/>
                  </a:lnTo>
                  <a:cubicBezTo>
                    <a:pt x="1740" y="13206"/>
                    <a:pt x="2120" y="13510"/>
                    <a:pt x="2540" y="13510"/>
                  </a:cubicBezTo>
                  <a:cubicBezTo>
                    <a:pt x="2590" y="13510"/>
                    <a:pt x="2640" y="13505"/>
                    <a:pt x="2691" y="13496"/>
                  </a:cubicBezTo>
                  <a:lnTo>
                    <a:pt x="10037" y="12151"/>
                  </a:lnTo>
                  <a:cubicBezTo>
                    <a:pt x="10513" y="12068"/>
                    <a:pt x="10835" y="11591"/>
                    <a:pt x="10752" y="11115"/>
                  </a:cubicBezTo>
                  <a:lnTo>
                    <a:pt x="9180" y="2483"/>
                  </a:lnTo>
                  <a:cubicBezTo>
                    <a:pt x="9095" y="2047"/>
                    <a:pt x="8715" y="1744"/>
                    <a:pt x="8287" y="1744"/>
                  </a:cubicBezTo>
                  <a:cubicBezTo>
                    <a:pt x="8236" y="1744"/>
                    <a:pt x="8184" y="1748"/>
                    <a:pt x="8132" y="1757"/>
                  </a:cubicBezTo>
                  <a:lnTo>
                    <a:pt x="6858" y="1995"/>
                  </a:lnTo>
                  <a:lnTo>
                    <a:pt x="6811" y="1721"/>
                  </a:lnTo>
                  <a:cubicBezTo>
                    <a:pt x="6747" y="1436"/>
                    <a:pt x="6506" y="1235"/>
                    <a:pt x="6227" y="1235"/>
                  </a:cubicBezTo>
                  <a:cubicBezTo>
                    <a:pt x="6192" y="1235"/>
                    <a:pt x="6156" y="1238"/>
                    <a:pt x="6120" y="1245"/>
                  </a:cubicBezTo>
                  <a:lnTo>
                    <a:pt x="5179" y="1412"/>
                  </a:lnTo>
                  <a:cubicBezTo>
                    <a:pt x="5227" y="1245"/>
                    <a:pt x="5239" y="1066"/>
                    <a:pt x="5203" y="900"/>
                  </a:cubicBezTo>
                  <a:cubicBezTo>
                    <a:pt x="5108" y="370"/>
                    <a:pt x="4655" y="1"/>
                    <a:pt x="413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8" name="Google Shape;3098;p15"/>
            <p:cNvSpPr/>
            <p:nvPr/>
          </p:nvSpPr>
          <p:spPr>
            <a:xfrm>
              <a:off x="3536750" y="3425775"/>
              <a:ext cx="46600" cy="38725"/>
            </a:xfrm>
            <a:custGeom>
              <a:rect b="b" l="l" r="r" t="t"/>
              <a:pathLst>
                <a:path extrusionOk="0" h="1549" w="1864">
                  <a:moveTo>
                    <a:pt x="1026" y="1"/>
                  </a:moveTo>
                  <a:cubicBezTo>
                    <a:pt x="979" y="1"/>
                    <a:pt x="930" y="6"/>
                    <a:pt x="881" y="15"/>
                  </a:cubicBezTo>
                  <a:cubicBezTo>
                    <a:pt x="202" y="134"/>
                    <a:pt x="0" y="1015"/>
                    <a:pt x="572" y="1408"/>
                  </a:cubicBezTo>
                  <a:cubicBezTo>
                    <a:pt x="713" y="1505"/>
                    <a:pt x="865" y="1549"/>
                    <a:pt x="1012" y="1549"/>
                  </a:cubicBezTo>
                  <a:cubicBezTo>
                    <a:pt x="1460" y="1549"/>
                    <a:pt x="1864" y="1146"/>
                    <a:pt x="1774" y="634"/>
                  </a:cubicBezTo>
                  <a:cubicBezTo>
                    <a:pt x="1701" y="267"/>
                    <a:pt x="1386" y="1"/>
                    <a:pt x="1026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9" name="Google Shape;3099;p15"/>
            <p:cNvSpPr/>
            <p:nvPr/>
          </p:nvSpPr>
          <p:spPr>
            <a:xfrm>
              <a:off x="3589550" y="3414500"/>
              <a:ext cx="96825" cy="33725"/>
            </a:xfrm>
            <a:custGeom>
              <a:rect b="b" l="l" r="r" t="t"/>
              <a:pathLst>
                <a:path extrusionOk="0" h="1349" w="3873">
                  <a:moveTo>
                    <a:pt x="3265" y="1"/>
                  </a:moveTo>
                  <a:cubicBezTo>
                    <a:pt x="3229" y="1"/>
                    <a:pt x="3191" y="5"/>
                    <a:pt x="3151" y="14"/>
                  </a:cubicBezTo>
                  <a:lnTo>
                    <a:pt x="3151" y="2"/>
                  </a:lnTo>
                  <a:lnTo>
                    <a:pt x="555" y="478"/>
                  </a:lnTo>
                  <a:cubicBezTo>
                    <a:pt x="0" y="567"/>
                    <a:pt x="107" y="1349"/>
                    <a:pt x="597" y="1349"/>
                  </a:cubicBezTo>
                  <a:cubicBezTo>
                    <a:pt x="632" y="1349"/>
                    <a:pt x="670" y="1344"/>
                    <a:pt x="710" y="1336"/>
                  </a:cubicBezTo>
                  <a:lnTo>
                    <a:pt x="3317" y="871"/>
                  </a:lnTo>
                  <a:cubicBezTo>
                    <a:pt x="3873" y="793"/>
                    <a:pt x="3765" y="1"/>
                    <a:pt x="326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0" name="Google Shape;3100;p15"/>
            <p:cNvSpPr/>
            <p:nvPr/>
          </p:nvSpPr>
          <p:spPr>
            <a:xfrm>
              <a:off x="3546550" y="3479650"/>
              <a:ext cx="46625" cy="38725"/>
            </a:xfrm>
            <a:custGeom>
              <a:rect b="b" l="l" r="r" t="t"/>
              <a:pathLst>
                <a:path extrusionOk="0" h="1549" w="1865">
                  <a:moveTo>
                    <a:pt x="1027" y="1"/>
                  </a:moveTo>
                  <a:cubicBezTo>
                    <a:pt x="980" y="1"/>
                    <a:pt x="931" y="6"/>
                    <a:pt x="882" y="15"/>
                  </a:cubicBezTo>
                  <a:cubicBezTo>
                    <a:pt x="203" y="134"/>
                    <a:pt x="1" y="1015"/>
                    <a:pt x="572" y="1408"/>
                  </a:cubicBezTo>
                  <a:cubicBezTo>
                    <a:pt x="711" y="1505"/>
                    <a:pt x="861" y="1549"/>
                    <a:pt x="1008" y="1549"/>
                  </a:cubicBezTo>
                  <a:cubicBezTo>
                    <a:pt x="1455" y="1549"/>
                    <a:pt x="1865" y="1146"/>
                    <a:pt x="1775" y="635"/>
                  </a:cubicBezTo>
                  <a:cubicBezTo>
                    <a:pt x="1701" y="267"/>
                    <a:pt x="1387" y="1"/>
                    <a:pt x="102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1" name="Google Shape;3101;p15"/>
            <p:cNvSpPr/>
            <p:nvPr/>
          </p:nvSpPr>
          <p:spPr>
            <a:xfrm>
              <a:off x="3600725" y="3468350"/>
              <a:ext cx="93700" cy="33750"/>
            </a:xfrm>
            <a:custGeom>
              <a:rect b="b" l="l" r="r" t="t"/>
              <a:pathLst>
                <a:path extrusionOk="0" h="1350" w="3748">
                  <a:moveTo>
                    <a:pt x="3143" y="1"/>
                  </a:moveTo>
                  <a:cubicBezTo>
                    <a:pt x="3128" y="1"/>
                    <a:pt x="3112" y="2"/>
                    <a:pt x="3097" y="3"/>
                  </a:cubicBezTo>
                  <a:lnTo>
                    <a:pt x="501" y="467"/>
                  </a:lnTo>
                  <a:cubicBezTo>
                    <a:pt x="1" y="619"/>
                    <a:pt x="114" y="1350"/>
                    <a:pt x="620" y="1350"/>
                  </a:cubicBezTo>
                  <a:cubicBezTo>
                    <a:pt x="631" y="1350"/>
                    <a:pt x="644" y="1349"/>
                    <a:pt x="656" y="1348"/>
                  </a:cubicBezTo>
                  <a:lnTo>
                    <a:pt x="3251" y="872"/>
                  </a:lnTo>
                  <a:cubicBezTo>
                    <a:pt x="3748" y="722"/>
                    <a:pt x="3628" y="1"/>
                    <a:pt x="314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2" name="Google Shape;3102;p15"/>
            <p:cNvSpPr/>
            <p:nvPr/>
          </p:nvSpPr>
          <p:spPr>
            <a:xfrm>
              <a:off x="3557275" y="3537175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5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2" y="1502"/>
                    <a:pt x="855" y="1546"/>
                    <a:pt x="1003" y="1546"/>
                  </a:cubicBezTo>
                  <a:cubicBezTo>
                    <a:pt x="1454" y="1546"/>
                    <a:pt x="1861" y="1145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3" name="Google Shape;3103;p15"/>
            <p:cNvSpPr/>
            <p:nvPr/>
          </p:nvSpPr>
          <p:spPr>
            <a:xfrm>
              <a:off x="3610950" y="3525850"/>
              <a:ext cx="94400" cy="33725"/>
            </a:xfrm>
            <a:custGeom>
              <a:rect b="b" l="l" r="r" t="t"/>
              <a:pathLst>
                <a:path extrusionOk="0" h="1349" w="3776">
                  <a:moveTo>
                    <a:pt x="3104" y="1"/>
                  </a:moveTo>
                  <a:lnTo>
                    <a:pt x="509" y="477"/>
                  </a:lnTo>
                  <a:cubicBezTo>
                    <a:pt x="0" y="616"/>
                    <a:pt x="120" y="1348"/>
                    <a:pt x="628" y="1348"/>
                  </a:cubicBezTo>
                  <a:cubicBezTo>
                    <a:pt x="643" y="1348"/>
                    <a:pt x="659" y="1348"/>
                    <a:pt x="675" y="1346"/>
                  </a:cubicBezTo>
                  <a:lnTo>
                    <a:pt x="3259" y="882"/>
                  </a:lnTo>
                  <a:cubicBezTo>
                    <a:pt x="3775" y="744"/>
                    <a:pt x="3661" y="10"/>
                    <a:pt x="3162" y="10"/>
                  </a:cubicBezTo>
                  <a:cubicBezTo>
                    <a:pt x="3144" y="10"/>
                    <a:pt x="3124" y="11"/>
                    <a:pt x="3104" y="13"/>
                  </a:cubicBezTo>
                  <a:lnTo>
                    <a:pt x="3104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4" name="Google Shape;3104;p15"/>
            <p:cNvSpPr/>
            <p:nvPr/>
          </p:nvSpPr>
          <p:spPr>
            <a:xfrm>
              <a:off x="3513825" y="3776475"/>
              <a:ext cx="192900" cy="173675"/>
            </a:xfrm>
            <a:custGeom>
              <a:rect b="b" l="l" r="r" t="t"/>
              <a:pathLst>
                <a:path extrusionOk="0" h="6947" w="7716">
                  <a:moveTo>
                    <a:pt x="3892" y="1"/>
                  </a:moveTo>
                  <a:cubicBezTo>
                    <a:pt x="2858" y="1"/>
                    <a:pt x="1840" y="470"/>
                    <a:pt x="1179" y="1346"/>
                  </a:cubicBezTo>
                  <a:lnTo>
                    <a:pt x="6906" y="4978"/>
                  </a:lnTo>
                  <a:cubicBezTo>
                    <a:pt x="7716" y="3406"/>
                    <a:pt x="7192" y="1477"/>
                    <a:pt x="5703" y="525"/>
                  </a:cubicBezTo>
                  <a:cubicBezTo>
                    <a:pt x="5144" y="171"/>
                    <a:pt x="4515" y="1"/>
                    <a:pt x="3892" y="1"/>
                  </a:cubicBezTo>
                  <a:close/>
                  <a:moveTo>
                    <a:pt x="762" y="1989"/>
                  </a:moveTo>
                  <a:lnTo>
                    <a:pt x="762" y="1989"/>
                  </a:lnTo>
                  <a:cubicBezTo>
                    <a:pt x="0" y="3561"/>
                    <a:pt x="477" y="5478"/>
                    <a:pt x="1953" y="6418"/>
                  </a:cubicBezTo>
                  <a:cubicBezTo>
                    <a:pt x="2522" y="6775"/>
                    <a:pt x="3157" y="6947"/>
                    <a:pt x="3786" y="6947"/>
                  </a:cubicBezTo>
                  <a:cubicBezTo>
                    <a:pt x="4816" y="6947"/>
                    <a:pt x="5828" y="6486"/>
                    <a:pt x="6501" y="5621"/>
                  </a:cubicBezTo>
                  <a:lnTo>
                    <a:pt x="762" y="1989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5" name="Google Shape;3105;p15"/>
            <p:cNvSpPr/>
            <p:nvPr/>
          </p:nvSpPr>
          <p:spPr>
            <a:xfrm>
              <a:off x="3876375" y="3403225"/>
              <a:ext cx="152125" cy="140800"/>
            </a:xfrm>
            <a:custGeom>
              <a:rect b="b" l="l" r="r" t="t"/>
              <a:pathLst>
                <a:path extrusionOk="0" h="5632" w="6085">
                  <a:moveTo>
                    <a:pt x="3596" y="1"/>
                  </a:moveTo>
                  <a:lnTo>
                    <a:pt x="1215" y="1620"/>
                  </a:lnTo>
                  <a:cubicBezTo>
                    <a:pt x="250" y="2275"/>
                    <a:pt x="0" y="3584"/>
                    <a:pt x="655" y="4549"/>
                  </a:cubicBezTo>
                  <a:lnTo>
                    <a:pt x="774" y="4715"/>
                  </a:lnTo>
                  <a:cubicBezTo>
                    <a:pt x="1176" y="5311"/>
                    <a:pt x="1838" y="5632"/>
                    <a:pt x="2514" y="5632"/>
                  </a:cubicBezTo>
                  <a:cubicBezTo>
                    <a:pt x="2919" y="5632"/>
                    <a:pt x="3329" y="5516"/>
                    <a:pt x="3691" y="5275"/>
                  </a:cubicBezTo>
                  <a:lnTo>
                    <a:pt x="6084" y="3644"/>
                  </a:lnTo>
                  <a:lnTo>
                    <a:pt x="3596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6" name="Google Shape;3106;p15"/>
            <p:cNvSpPr/>
            <p:nvPr/>
          </p:nvSpPr>
          <p:spPr>
            <a:xfrm>
              <a:off x="3979050" y="3344700"/>
              <a:ext cx="152125" cy="141000"/>
            </a:xfrm>
            <a:custGeom>
              <a:rect b="b" l="l" r="r" t="t"/>
              <a:pathLst>
                <a:path extrusionOk="0" h="5640" w="6085">
                  <a:moveTo>
                    <a:pt x="3578" y="0"/>
                  </a:moveTo>
                  <a:cubicBezTo>
                    <a:pt x="3170" y="0"/>
                    <a:pt x="2757" y="118"/>
                    <a:pt x="2394" y="365"/>
                  </a:cubicBezTo>
                  <a:lnTo>
                    <a:pt x="1" y="1996"/>
                  </a:lnTo>
                  <a:lnTo>
                    <a:pt x="2477" y="5640"/>
                  </a:lnTo>
                  <a:lnTo>
                    <a:pt x="4870" y="4008"/>
                  </a:lnTo>
                  <a:cubicBezTo>
                    <a:pt x="5835" y="3354"/>
                    <a:pt x="6085" y="2044"/>
                    <a:pt x="5430" y="1091"/>
                  </a:cubicBezTo>
                  <a:lnTo>
                    <a:pt x="5323" y="925"/>
                  </a:lnTo>
                  <a:cubicBezTo>
                    <a:pt x="4915" y="324"/>
                    <a:pt x="4252" y="0"/>
                    <a:pt x="357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7" name="Google Shape;3107;p15"/>
            <p:cNvSpPr/>
            <p:nvPr/>
          </p:nvSpPr>
          <p:spPr>
            <a:xfrm>
              <a:off x="3831725" y="3694200"/>
              <a:ext cx="268200" cy="266925"/>
            </a:xfrm>
            <a:custGeom>
              <a:rect b="b" l="l" r="r" t="t"/>
              <a:pathLst>
                <a:path extrusionOk="0" h="10677" w="10728">
                  <a:moveTo>
                    <a:pt x="5007" y="0"/>
                  </a:moveTo>
                  <a:cubicBezTo>
                    <a:pt x="4823" y="0"/>
                    <a:pt x="4676" y="135"/>
                    <a:pt x="4644" y="327"/>
                  </a:cubicBezTo>
                  <a:lnTo>
                    <a:pt x="4191" y="3804"/>
                  </a:lnTo>
                  <a:lnTo>
                    <a:pt x="715" y="3340"/>
                  </a:lnTo>
                  <a:cubicBezTo>
                    <a:pt x="700" y="3338"/>
                    <a:pt x="685" y="3337"/>
                    <a:pt x="670" y="3337"/>
                  </a:cubicBezTo>
                  <a:cubicBezTo>
                    <a:pt x="485" y="3337"/>
                    <a:pt x="320" y="3473"/>
                    <a:pt x="298" y="3661"/>
                  </a:cubicBezTo>
                  <a:lnTo>
                    <a:pt x="24" y="5638"/>
                  </a:lnTo>
                  <a:cubicBezTo>
                    <a:pt x="0" y="5840"/>
                    <a:pt x="143" y="6019"/>
                    <a:pt x="345" y="6054"/>
                  </a:cubicBezTo>
                  <a:lnTo>
                    <a:pt x="3834" y="6519"/>
                  </a:lnTo>
                  <a:lnTo>
                    <a:pt x="3370" y="9995"/>
                  </a:lnTo>
                  <a:cubicBezTo>
                    <a:pt x="3346" y="10198"/>
                    <a:pt x="3489" y="10388"/>
                    <a:pt x="3691" y="10412"/>
                  </a:cubicBezTo>
                  <a:lnTo>
                    <a:pt x="5668" y="10674"/>
                  </a:lnTo>
                  <a:cubicBezTo>
                    <a:pt x="5682" y="10676"/>
                    <a:pt x="5697" y="10676"/>
                    <a:pt x="5712" y="10676"/>
                  </a:cubicBezTo>
                  <a:cubicBezTo>
                    <a:pt x="5895" y="10676"/>
                    <a:pt x="6051" y="10540"/>
                    <a:pt x="6084" y="10352"/>
                  </a:cubicBezTo>
                  <a:lnTo>
                    <a:pt x="6537" y="6876"/>
                  </a:lnTo>
                  <a:lnTo>
                    <a:pt x="10025" y="7328"/>
                  </a:lnTo>
                  <a:cubicBezTo>
                    <a:pt x="10046" y="7332"/>
                    <a:pt x="10067" y="7334"/>
                    <a:pt x="10087" y="7334"/>
                  </a:cubicBezTo>
                  <a:cubicBezTo>
                    <a:pt x="10265" y="7334"/>
                    <a:pt x="10421" y="7199"/>
                    <a:pt x="10442" y="7007"/>
                  </a:cubicBezTo>
                  <a:lnTo>
                    <a:pt x="10704" y="5042"/>
                  </a:lnTo>
                  <a:cubicBezTo>
                    <a:pt x="10728" y="4840"/>
                    <a:pt x="10585" y="4649"/>
                    <a:pt x="10382" y="4625"/>
                  </a:cubicBezTo>
                  <a:lnTo>
                    <a:pt x="6906" y="4161"/>
                  </a:lnTo>
                  <a:lnTo>
                    <a:pt x="7358" y="685"/>
                  </a:lnTo>
                  <a:cubicBezTo>
                    <a:pt x="7382" y="482"/>
                    <a:pt x="7239" y="292"/>
                    <a:pt x="7037" y="268"/>
                  </a:cubicBezTo>
                  <a:lnTo>
                    <a:pt x="5072" y="6"/>
                  </a:lnTo>
                  <a:cubicBezTo>
                    <a:pt x="5050" y="2"/>
                    <a:pt x="5028" y="0"/>
                    <a:pt x="500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8" name="Google Shape;3108;p15"/>
            <p:cNvSpPr/>
            <p:nvPr/>
          </p:nvSpPr>
          <p:spPr>
            <a:xfrm>
              <a:off x="3488825" y="4098700"/>
              <a:ext cx="270875" cy="337450"/>
            </a:xfrm>
            <a:custGeom>
              <a:rect b="b" l="l" r="r" t="t"/>
              <a:pathLst>
                <a:path extrusionOk="0" h="13498" w="10835">
                  <a:moveTo>
                    <a:pt x="4152" y="412"/>
                  </a:moveTo>
                  <a:cubicBezTo>
                    <a:pt x="4440" y="412"/>
                    <a:pt x="4723" y="585"/>
                    <a:pt x="4775" y="971"/>
                  </a:cubicBezTo>
                  <a:cubicBezTo>
                    <a:pt x="4810" y="1161"/>
                    <a:pt x="4751" y="1364"/>
                    <a:pt x="4632" y="1519"/>
                  </a:cubicBezTo>
                  <a:lnTo>
                    <a:pt x="3834" y="1661"/>
                  </a:lnTo>
                  <a:cubicBezTo>
                    <a:pt x="3667" y="1566"/>
                    <a:pt x="3536" y="1411"/>
                    <a:pt x="3501" y="1221"/>
                  </a:cubicBezTo>
                  <a:lnTo>
                    <a:pt x="3501" y="1209"/>
                  </a:lnTo>
                  <a:cubicBezTo>
                    <a:pt x="3386" y="709"/>
                    <a:pt x="3773" y="412"/>
                    <a:pt x="4152" y="412"/>
                  </a:cubicBezTo>
                  <a:close/>
                  <a:moveTo>
                    <a:pt x="7856" y="2723"/>
                  </a:moveTo>
                  <a:cubicBezTo>
                    <a:pt x="8113" y="2723"/>
                    <a:pt x="8342" y="2911"/>
                    <a:pt x="8394" y="3173"/>
                  </a:cubicBezTo>
                  <a:lnTo>
                    <a:pt x="9775" y="10734"/>
                  </a:lnTo>
                  <a:cubicBezTo>
                    <a:pt x="9835" y="11043"/>
                    <a:pt x="9632" y="11329"/>
                    <a:pt x="9335" y="11377"/>
                  </a:cubicBezTo>
                  <a:lnTo>
                    <a:pt x="3072" y="12520"/>
                  </a:lnTo>
                  <a:cubicBezTo>
                    <a:pt x="3041" y="12525"/>
                    <a:pt x="3011" y="12527"/>
                    <a:pt x="2981" y="12527"/>
                  </a:cubicBezTo>
                  <a:cubicBezTo>
                    <a:pt x="2718" y="12527"/>
                    <a:pt x="2482" y="12346"/>
                    <a:pt x="2429" y="12079"/>
                  </a:cubicBezTo>
                  <a:lnTo>
                    <a:pt x="1048" y="4507"/>
                  </a:lnTo>
                  <a:cubicBezTo>
                    <a:pt x="1000" y="4209"/>
                    <a:pt x="1203" y="3924"/>
                    <a:pt x="1500" y="3876"/>
                  </a:cubicBezTo>
                  <a:lnTo>
                    <a:pt x="2239" y="3745"/>
                  </a:lnTo>
                  <a:cubicBezTo>
                    <a:pt x="2281" y="3945"/>
                    <a:pt x="2462" y="4098"/>
                    <a:pt x="2668" y="4098"/>
                  </a:cubicBezTo>
                  <a:cubicBezTo>
                    <a:pt x="2695" y="4098"/>
                    <a:pt x="2723" y="4096"/>
                    <a:pt x="2751" y="4090"/>
                  </a:cubicBezTo>
                  <a:lnTo>
                    <a:pt x="6656" y="3376"/>
                  </a:lnTo>
                  <a:cubicBezTo>
                    <a:pt x="6894" y="3328"/>
                    <a:pt x="7049" y="3102"/>
                    <a:pt x="7013" y="2864"/>
                  </a:cubicBezTo>
                  <a:lnTo>
                    <a:pt x="7751" y="2733"/>
                  </a:lnTo>
                  <a:cubicBezTo>
                    <a:pt x="7786" y="2726"/>
                    <a:pt x="7821" y="2723"/>
                    <a:pt x="7856" y="2723"/>
                  </a:cubicBezTo>
                  <a:close/>
                  <a:moveTo>
                    <a:pt x="4137" y="1"/>
                  </a:moveTo>
                  <a:cubicBezTo>
                    <a:pt x="4073" y="1"/>
                    <a:pt x="4007" y="6"/>
                    <a:pt x="3941" y="18"/>
                  </a:cubicBezTo>
                  <a:cubicBezTo>
                    <a:pt x="3358" y="125"/>
                    <a:pt x="2965" y="697"/>
                    <a:pt x="3072" y="1280"/>
                  </a:cubicBezTo>
                  <a:cubicBezTo>
                    <a:pt x="3096" y="1459"/>
                    <a:pt x="3179" y="1614"/>
                    <a:pt x="3286" y="1757"/>
                  </a:cubicBezTo>
                  <a:lnTo>
                    <a:pt x="2512" y="1900"/>
                  </a:lnTo>
                  <a:cubicBezTo>
                    <a:pt x="2191" y="1959"/>
                    <a:pt x="1977" y="2269"/>
                    <a:pt x="2036" y="2578"/>
                  </a:cubicBezTo>
                  <a:lnTo>
                    <a:pt x="2084" y="2864"/>
                  </a:lnTo>
                  <a:lnTo>
                    <a:pt x="798" y="3102"/>
                  </a:lnTo>
                  <a:cubicBezTo>
                    <a:pt x="322" y="3185"/>
                    <a:pt x="0" y="3650"/>
                    <a:pt x="84" y="4138"/>
                  </a:cubicBezTo>
                  <a:lnTo>
                    <a:pt x="1655" y="12770"/>
                  </a:lnTo>
                  <a:cubicBezTo>
                    <a:pt x="1740" y="13195"/>
                    <a:pt x="2120" y="13497"/>
                    <a:pt x="2540" y="13497"/>
                  </a:cubicBezTo>
                  <a:cubicBezTo>
                    <a:pt x="2590" y="13497"/>
                    <a:pt x="2640" y="13493"/>
                    <a:pt x="2691" y="13484"/>
                  </a:cubicBezTo>
                  <a:lnTo>
                    <a:pt x="10037" y="12139"/>
                  </a:lnTo>
                  <a:cubicBezTo>
                    <a:pt x="10513" y="12056"/>
                    <a:pt x="10835" y="11579"/>
                    <a:pt x="10752" y="11103"/>
                  </a:cubicBezTo>
                  <a:lnTo>
                    <a:pt x="9180" y="2471"/>
                  </a:lnTo>
                  <a:cubicBezTo>
                    <a:pt x="9096" y="2041"/>
                    <a:pt x="8725" y="1740"/>
                    <a:pt x="8304" y="1740"/>
                  </a:cubicBezTo>
                  <a:cubicBezTo>
                    <a:pt x="8247" y="1740"/>
                    <a:pt x="8190" y="1745"/>
                    <a:pt x="8132" y="1757"/>
                  </a:cubicBezTo>
                  <a:lnTo>
                    <a:pt x="6858" y="1995"/>
                  </a:lnTo>
                  <a:lnTo>
                    <a:pt x="6811" y="1709"/>
                  </a:lnTo>
                  <a:cubicBezTo>
                    <a:pt x="6746" y="1428"/>
                    <a:pt x="6495" y="1226"/>
                    <a:pt x="6210" y="1226"/>
                  </a:cubicBezTo>
                  <a:cubicBezTo>
                    <a:pt x="6180" y="1226"/>
                    <a:pt x="6150" y="1228"/>
                    <a:pt x="6120" y="1233"/>
                  </a:cubicBezTo>
                  <a:lnTo>
                    <a:pt x="5179" y="1411"/>
                  </a:lnTo>
                  <a:cubicBezTo>
                    <a:pt x="5227" y="1245"/>
                    <a:pt x="5239" y="1066"/>
                    <a:pt x="5203" y="887"/>
                  </a:cubicBezTo>
                  <a:cubicBezTo>
                    <a:pt x="5108" y="369"/>
                    <a:pt x="4655" y="1"/>
                    <a:pt x="413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9" name="Google Shape;3109;p15"/>
            <p:cNvSpPr/>
            <p:nvPr/>
          </p:nvSpPr>
          <p:spPr>
            <a:xfrm>
              <a:off x="3536750" y="4220000"/>
              <a:ext cx="46600" cy="38650"/>
            </a:xfrm>
            <a:custGeom>
              <a:rect b="b" l="l" r="r" t="t"/>
              <a:pathLst>
                <a:path extrusionOk="0" h="1546" w="1864">
                  <a:moveTo>
                    <a:pt x="1013" y="1"/>
                  </a:moveTo>
                  <a:cubicBezTo>
                    <a:pt x="970" y="1"/>
                    <a:pt x="926" y="5"/>
                    <a:pt x="881" y="12"/>
                  </a:cubicBezTo>
                  <a:cubicBezTo>
                    <a:pt x="202" y="131"/>
                    <a:pt x="0" y="1012"/>
                    <a:pt x="572" y="1405"/>
                  </a:cubicBezTo>
                  <a:cubicBezTo>
                    <a:pt x="713" y="1502"/>
                    <a:pt x="865" y="1545"/>
                    <a:pt x="1012" y="1545"/>
                  </a:cubicBezTo>
                  <a:cubicBezTo>
                    <a:pt x="1460" y="1545"/>
                    <a:pt x="1864" y="1142"/>
                    <a:pt x="1774" y="631"/>
                  </a:cubicBezTo>
                  <a:cubicBezTo>
                    <a:pt x="1700" y="259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0" name="Google Shape;3110;p15"/>
            <p:cNvSpPr/>
            <p:nvPr/>
          </p:nvSpPr>
          <p:spPr>
            <a:xfrm>
              <a:off x="3589975" y="4208750"/>
              <a:ext cx="95975" cy="33525"/>
            </a:xfrm>
            <a:custGeom>
              <a:rect b="b" l="l" r="r" t="t"/>
              <a:pathLst>
                <a:path extrusionOk="0" h="1341" w="3839">
                  <a:moveTo>
                    <a:pt x="3230" y="0"/>
                  </a:moveTo>
                  <a:cubicBezTo>
                    <a:pt x="3199" y="0"/>
                    <a:pt x="3167" y="3"/>
                    <a:pt x="3134" y="10"/>
                  </a:cubicBezTo>
                  <a:lnTo>
                    <a:pt x="538" y="474"/>
                  </a:lnTo>
                  <a:cubicBezTo>
                    <a:pt x="0" y="575"/>
                    <a:pt x="106" y="1341"/>
                    <a:pt x="597" y="1341"/>
                  </a:cubicBezTo>
                  <a:cubicBezTo>
                    <a:pt x="627" y="1341"/>
                    <a:pt x="659" y="1338"/>
                    <a:pt x="693" y="1331"/>
                  </a:cubicBezTo>
                  <a:lnTo>
                    <a:pt x="3300" y="867"/>
                  </a:lnTo>
                  <a:cubicBezTo>
                    <a:pt x="3838" y="766"/>
                    <a:pt x="3722" y="0"/>
                    <a:pt x="323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1" name="Google Shape;3111;p15"/>
            <p:cNvSpPr/>
            <p:nvPr/>
          </p:nvSpPr>
          <p:spPr>
            <a:xfrm>
              <a:off x="3546550" y="4273875"/>
              <a:ext cx="46625" cy="38650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1" y="1"/>
                    <a:pt x="927" y="5"/>
                    <a:pt x="882" y="12"/>
                  </a:cubicBezTo>
                  <a:cubicBezTo>
                    <a:pt x="203" y="131"/>
                    <a:pt x="1" y="1012"/>
                    <a:pt x="572" y="1405"/>
                  </a:cubicBezTo>
                  <a:cubicBezTo>
                    <a:pt x="711" y="1502"/>
                    <a:pt x="861" y="1546"/>
                    <a:pt x="1008" y="1546"/>
                  </a:cubicBezTo>
                  <a:cubicBezTo>
                    <a:pt x="1455" y="1546"/>
                    <a:pt x="1865" y="1142"/>
                    <a:pt x="1775" y="631"/>
                  </a:cubicBezTo>
                  <a:cubicBezTo>
                    <a:pt x="1701" y="259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2" name="Google Shape;3112;p15"/>
            <p:cNvSpPr/>
            <p:nvPr/>
          </p:nvSpPr>
          <p:spPr>
            <a:xfrm>
              <a:off x="3600725" y="4262500"/>
              <a:ext cx="93700" cy="33750"/>
            </a:xfrm>
            <a:custGeom>
              <a:rect b="b" l="l" r="r" t="t"/>
              <a:pathLst>
                <a:path extrusionOk="0" h="1350" w="3748">
                  <a:moveTo>
                    <a:pt x="3143" y="1"/>
                  </a:moveTo>
                  <a:cubicBezTo>
                    <a:pt x="3128" y="1"/>
                    <a:pt x="3112" y="1"/>
                    <a:pt x="3097" y="3"/>
                  </a:cubicBezTo>
                  <a:lnTo>
                    <a:pt x="501" y="467"/>
                  </a:lnTo>
                  <a:cubicBezTo>
                    <a:pt x="1" y="618"/>
                    <a:pt x="114" y="1349"/>
                    <a:pt x="620" y="1349"/>
                  </a:cubicBezTo>
                  <a:cubicBezTo>
                    <a:pt x="631" y="1349"/>
                    <a:pt x="644" y="1349"/>
                    <a:pt x="656" y="1348"/>
                  </a:cubicBezTo>
                  <a:lnTo>
                    <a:pt x="3251" y="872"/>
                  </a:lnTo>
                  <a:cubicBezTo>
                    <a:pt x="3748" y="722"/>
                    <a:pt x="3628" y="1"/>
                    <a:pt x="314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3" name="Google Shape;3113;p15"/>
            <p:cNvSpPr/>
            <p:nvPr/>
          </p:nvSpPr>
          <p:spPr>
            <a:xfrm>
              <a:off x="3557275" y="4331350"/>
              <a:ext cx="46550" cy="38925"/>
            </a:xfrm>
            <a:custGeom>
              <a:rect b="b" l="l" r="r" t="t"/>
              <a:pathLst>
                <a:path extrusionOk="0" h="1557" w="1862">
                  <a:moveTo>
                    <a:pt x="998" y="0"/>
                  </a:moveTo>
                  <a:cubicBezTo>
                    <a:pt x="956" y="0"/>
                    <a:pt x="913" y="4"/>
                    <a:pt x="870" y="11"/>
                  </a:cubicBezTo>
                  <a:cubicBezTo>
                    <a:pt x="191" y="130"/>
                    <a:pt x="1" y="1011"/>
                    <a:pt x="560" y="1416"/>
                  </a:cubicBezTo>
                  <a:cubicBezTo>
                    <a:pt x="701" y="1513"/>
                    <a:pt x="854" y="1556"/>
                    <a:pt x="1002" y="1556"/>
                  </a:cubicBezTo>
                  <a:cubicBezTo>
                    <a:pt x="1453" y="1556"/>
                    <a:pt x="1861" y="1153"/>
                    <a:pt x="1763" y="642"/>
                  </a:cubicBezTo>
                  <a:cubicBezTo>
                    <a:pt x="1699" y="268"/>
                    <a:pt x="1367" y="0"/>
                    <a:pt x="99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4" name="Google Shape;3114;p15"/>
            <p:cNvSpPr/>
            <p:nvPr/>
          </p:nvSpPr>
          <p:spPr>
            <a:xfrm>
              <a:off x="3610825" y="4319900"/>
              <a:ext cx="94725" cy="33875"/>
            </a:xfrm>
            <a:custGeom>
              <a:rect b="b" l="l" r="r" t="t"/>
              <a:pathLst>
                <a:path extrusionOk="0" h="1355" w="3789">
                  <a:moveTo>
                    <a:pt x="3178" y="0"/>
                  </a:moveTo>
                  <a:cubicBezTo>
                    <a:pt x="3156" y="0"/>
                    <a:pt x="3133" y="2"/>
                    <a:pt x="3109" y="5"/>
                  </a:cubicBezTo>
                  <a:lnTo>
                    <a:pt x="514" y="481"/>
                  </a:lnTo>
                  <a:cubicBezTo>
                    <a:pt x="0" y="606"/>
                    <a:pt x="110" y="1355"/>
                    <a:pt x="612" y="1355"/>
                  </a:cubicBezTo>
                  <a:cubicBezTo>
                    <a:pt x="634" y="1355"/>
                    <a:pt x="657" y="1353"/>
                    <a:pt x="680" y="1350"/>
                  </a:cubicBezTo>
                  <a:lnTo>
                    <a:pt x="3264" y="886"/>
                  </a:lnTo>
                  <a:cubicBezTo>
                    <a:pt x="3789" y="749"/>
                    <a:pt x="3680" y="0"/>
                    <a:pt x="317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5" name="Google Shape;3115;p15"/>
            <p:cNvSpPr/>
            <p:nvPr/>
          </p:nvSpPr>
          <p:spPr>
            <a:xfrm>
              <a:off x="3512625" y="4570700"/>
              <a:ext cx="194100" cy="174075"/>
            </a:xfrm>
            <a:custGeom>
              <a:rect b="b" l="l" r="r" t="t"/>
              <a:pathLst>
                <a:path extrusionOk="0" h="6963" w="7764">
                  <a:moveTo>
                    <a:pt x="3931" y="1"/>
                  </a:moveTo>
                  <a:cubicBezTo>
                    <a:pt x="2900" y="1"/>
                    <a:pt x="1886" y="469"/>
                    <a:pt x="1227" y="1343"/>
                  </a:cubicBezTo>
                  <a:lnTo>
                    <a:pt x="6954" y="4975"/>
                  </a:lnTo>
                  <a:cubicBezTo>
                    <a:pt x="7764" y="3403"/>
                    <a:pt x="7240" y="1474"/>
                    <a:pt x="5751" y="534"/>
                  </a:cubicBezTo>
                  <a:cubicBezTo>
                    <a:pt x="5189" y="174"/>
                    <a:pt x="4557" y="1"/>
                    <a:pt x="3931" y="1"/>
                  </a:cubicBezTo>
                  <a:close/>
                  <a:moveTo>
                    <a:pt x="810" y="1986"/>
                  </a:moveTo>
                  <a:lnTo>
                    <a:pt x="810" y="1986"/>
                  </a:lnTo>
                  <a:cubicBezTo>
                    <a:pt x="1" y="3558"/>
                    <a:pt x="525" y="5498"/>
                    <a:pt x="2013" y="6439"/>
                  </a:cubicBezTo>
                  <a:cubicBezTo>
                    <a:pt x="2577" y="6793"/>
                    <a:pt x="3207" y="6963"/>
                    <a:pt x="3830" y="6963"/>
                  </a:cubicBezTo>
                  <a:cubicBezTo>
                    <a:pt x="4864" y="6963"/>
                    <a:pt x="5880" y="6494"/>
                    <a:pt x="6549" y="5618"/>
                  </a:cubicBezTo>
                  <a:lnTo>
                    <a:pt x="810" y="1986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6" name="Google Shape;3116;p15"/>
            <p:cNvSpPr/>
            <p:nvPr/>
          </p:nvSpPr>
          <p:spPr>
            <a:xfrm>
              <a:off x="3876375" y="4197375"/>
              <a:ext cx="152125" cy="141000"/>
            </a:xfrm>
            <a:custGeom>
              <a:rect b="b" l="l" r="r" t="t"/>
              <a:pathLst>
                <a:path extrusionOk="0" h="5640" w="6085">
                  <a:moveTo>
                    <a:pt x="3596" y="0"/>
                  </a:moveTo>
                  <a:lnTo>
                    <a:pt x="1215" y="1632"/>
                  </a:lnTo>
                  <a:cubicBezTo>
                    <a:pt x="250" y="2286"/>
                    <a:pt x="0" y="3596"/>
                    <a:pt x="655" y="4549"/>
                  </a:cubicBezTo>
                  <a:lnTo>
                    <a:pt x="774" y="4715"/>
                  </a:lnTo>
                  <a:cubicBezTo>
                    <a:pt x="1175" y="5316"/>
                    <a:pt x="1834" y="5640"/>
                    <a:pt x="2508" y="5640"/>
                  </a:cubicBezTo>
                  <a:cubicBezTo>
                    <a:pt x="2915" y="5640"/>
                    <a:pt x="3328" y="5522"/>
                    <a:pt x="3691" y="5275"/>
                  </a:cubicBezTo>
                  <a:lnTo>
                    <a:pt x="6084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7" name="Google Shape;3117;p15"/>
            <p:cNvSpPr/>
            <p:nvPr/>
          </p:nvSpPr>
          <p:spPr>
            <a:xfrm>
              <a:off x="3979050" y="4138825"/>
              <a:ext cx="152125" cy="141025"/>
            </a:xfrm>
            <a:custGeom>
              <a:rect b="b" l="l" r="r" t="t"/>
              <a:pathLst>
                <a:path extrusionOk="0" h="5641" w="6085">
                  <a:moveTo>
                    <a:pt x="3578" y="1"/>
                  </a:moveTo>
                  <a:cubicBezTo>
                    <a:pt x="3170" y="1"/>
                    <a:pt x="2757" y="119"/>
                    <a:pt x="2394" y="366"/>
                  </a:cubicBezTo>
                  <a:lnTo>
                    <a:pt x="1" y="1997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5" y="3354"/>
                    <a:pt x="6085" y="2045"/>
                    <a:pt x="5430" y="1092"/>
                  </a:cubicBezTo>
                  <a:lnTo>
                    <a:pt x="5323" y="926"/>
                  </a:lnTo>
                  <a:cubicBezTo>
                    <a:pt x="4915" y="325"/>
                    <a:pt x="4252" y="1"/>
                    <a:pt x="357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8" name="Google Shape;3118;p15"/>
            <p:cNvSpPr/>
            <p:nvPr/>
          </p:nvSpPr>
          <p:spPr>
            <a:xfrm>
              <a:off x="3831725" y="4488350"/>
              <a:ext cx="268200" cy="266925"/>
            </a:xfrm>
            <a:custGeom>
              <a:rect b="b" l="l" r="r" t="t"/>
              <a:pathLst>
                <a:path extrusionOk="0" h="10677" w="10728">
                  <a:moveTo>
                    <a:pt x="5007" y="0"/>
                  </a:moveTo>
                  <a:cubicBezTo>
                    <a:pt x="4823" y="0"/>
                    <a:pt x="4676" y="135"/>
                    <a:pt x="4644" y="327"/>
                  </a:cubicBezTo>
                  <a:lnTo>
                    <a:pt x="4191" y="3804"/>
                  </a:lnTo>
                  <a:lnTo>
                    <a:pt x="715" y="3339"/>
                  </a:lnTo>
                  <a:cubicBezTo>
                    <a:pt x="700" y="3338"/>
                    <a:pt x="685" y="3337"/>
                    <a:pt x="670" y="3337"/>
                  </a:cubicBezTo>
                  <a:cubicBezTo>
                    <a:pt x="485" y="3337"/>
                    <a:pt x="320" y="3473"/>
                    <a:pt x="298" y="3661"/>
                  </a:cubicBezTo>
                  <a:lnTo>
                    <a:pt x="24" y="5637"/>
                  </a:lnTo>
                  <a:cubicBezTo>
                    <a:pt x="0" y="5840"/>
                    <a:pt x="143" y="6030"/>
                    <a:pt x="345" y="6054"/>
                  </a:cubicBezTo>
                  <a:lnTo>
                    <a:pt x="3834" y="6518"/>
                  </a:lnTo>
                  <a:lnTo>
                    <a:pt x="3370" y="9995"/>
                  </a:lnTo>
                  <a:cubicBezTo>
                    <a:pt x="3346" y="10197"/>
                    <a:pt x="3489" y="10388"/>
                    <a:pt x="3691" y="10412"/>
                  </a:cubicBezTo>
                  <a:lnTo>
                    <a:pt x="5668" y="10674"/>
                  </a:lnTo>
                  <a:cubicBezTo>
                    <a:pt x="5682" y="10675"/>
                    <a:pt x="5697" y="10676"/>
                    <a:pt x="5712" y="10676"/>
                  </a:cubicBezTo>
                  <a:cubicBezTo>
                    <a:pt x="5897" y="10676"/>
                    <a:pt x="6062" y="10540"/>
                    <a:pt x="6084" y="10352"/>
                  </a:cubicBezTo>
                  <a:lnTo>
                    <a:pt x="6537" y="6876"/>
                  </a:lnTo>
                  <a:lnTo>
                    <a:pt x="10025" y="7328"/>
                  </a:lnTo>
                  <a:cubicBezTo>
                    <a:pt x="10045" y="7331"/>
                    <a:pt x="10065" y="7333"/>
                    <a:pt x="10084" y="7333"/>
                  </a:cubicBezTo>
                  <a:cubicBezTo>
                    <a:pt x="10263" y="7333"/>
                    <a:pt x="10420" y="7189"/>
                    <a:pt x="10442" y="7007"/>
                  </a:cubicBezTo>
                  <a:lnTo>
                    <a:pt x="10704" y="5042"/>
                  </a:lnTo>
                  <a:cubicBezTo>
                    <a:pt x="10728" y="4828"/>
                    <a:pt x="10585" y="4649"/>
                    <a:pt x="10382" y="4613"/>
                  </a:cubicBezTo>
                  <a:lnTo>
                    <a:pt x="6906" y="4161"/>
                  </a:lnTo>
                  <a:lnTo>
                    <a:pt x="7358" y="684"/>
                  </a:lnTo>
                  <a:cubicBezTo>
                    <a:pt x="7382" y="482"/>
                    <a:pt x="7239" y="291"/>
                    <a:pt x="7037" y="256"/>
                  </a:cubicBezTo>
                  <a:lnTo>
                    <a:pt x="5072" y="6"/>
                  </a:lnTo>
                  <a:cubicBezTo>
                    <a:pt x="5050" y="2"/>
                    <a:pt x="5028" y="0"/>
                    <a:pt x="500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9" name="Google Shape;3119;p15"/>
            <p:cNvSpPr/>
            <p:nvPr/>
          </p:nvSpPr>
          <p:spPr>
            <a:xfrm>
              <a:off x="2694375" y="921250"/>
              <a:ext cx="271475" cy="338100"/>
            </a:xfrm>
            <a:custGeom>
              <a:rect b="b" l="l" r="r" t="t"/>
              <a:pathLst>
                <a:path extrusionOk="0" h="13524" w="10859">
                  <a:moveTo>
                    <a:pt x="4164" y="435"/>
                  </a:moveTo>
                  <a:cubicBezTo>
                    <a:pt x="4452" y="435"/>
                    <a:pt x="4735" y="607"/>
                    <a:pt x="4787" y="994"/>
                  </a:cubicBezTo>
                  <a:cubicBezTo>
                    <a:pt x="4822" y="1196"/>
                    <a:pt x="4763" y="1387"/>
                    <a:pt x="4632" y="1541"/>
                  </a:cubicBezTo>
                  <a:lnTo>
                    <a:pt x="3846" y="1684"/>
                  </a:lnTo>
                  <a:cubicBezTo>
                    <a:pt x="3668" y="1589"/>
                    <a:pt x="3548" y="1422"/>
                    <a:pt x="3513" y="1232"/>
                  </a:cubicBezTo>
                  <a:cubicBezTo>
                    <a:pt x="3398" y="732"/>
                    <a:pt x="3785" y="435"/>
                    <a:pt x="4164" y="435"/>
                  </a:cubicBezTo>
                  <a:close/>
                  <a:moveTo>
                    <a:pt x="7857" y="2749"/>
                  </a:moveTo>
                  <a:cubicBezTo>
                    <a:pt x="8127" y="2749"/>
                    <a:pt x="8353" y="2930"/>
                    <a:pt x="8406" y="3208"/>
                  </a:cubicBezTo>
                  <a:lnTo>
                    <a:pt x="9787" y="10769"/>
                  </a:lnTo>
                  <a:cubicBezTo>
                    <a:pt x="9847" y="11054"/>
                    <a:pt x="9644" y="11340"/>
                    <a:pt x="9359" y="11400"/>
                  </a:cubicBezTo>
                  <a:lnTo>
                    <a:pt x="3084" y="12543"/>
                  </a:lnTo>
                  <a:cubicBezTo>
                    <a:pt x="3049" y="12550"/>
                    <a:pt x="3014" y="12553"/>
                    <a:pt x="2980" y="12553"/>
                  </a:cubicBezTo>
                  <a:cubicBezTo>
                    <a:pt x="2722" y="12553"/>
                    <a:pt x="2495" y="12365"/>
                    <a:pt x="2453" y="12102"/>
                  </a:cubicBezTo>
                  <a:lnTo>
                    <a:pt x="1072" y="4530"/>
                  </a:lnTo>
                  <a:cubicBezTo>
                    <a:pt x="1012" y="4232"/>
                    <a:pt x="1215" y="3958"/>
                    <a:pt x="1512" y="3899"/>
                  </a:cubicBezTo>
                  <a:lnTo>
                    <a:pt x="2263" y="3768"/>
                  </a:lnTo>
                  <a:cubicBezTo>
                    <a:pt x="2294" y="3977"/>
                    <a:pt x="2481" y="4122"/>
                    <a:pt x="2688" y="4122"/>
                  </a:cubicBezTo>
                  <a:cubicBezTo>
                    <a:pt x="2716" y="4122"/>
                    <a:pt x="2745" y="4119"/>
                    <a:pt x="2775" y="4113"/>
                  </a:cubicBezTo>
                  <a:lnTo>
                    <a:pt x="6680" y="3399"/>
                  </a:lnTo>
                  <a:cubicBezTo>
                    <a:pt x="6906" y="3363"/>
                    <a:pt x="7073" y="3125"/>
                    <a:pt x="7025" y="2899"/>
                  </a:cubicBezTo>
                  <a:lnTo>
                    <a:pt x="7763" y="2756"/>
                  </a:lnTo>
                  <a:cubicBezTo>
                    <a:pt x="7795" y="2751"/>
                    <a:pt x="7826" y="2749"/>
                    <a:pt x="7857" y="2749"/>
                  </a:cubicBezTo>
                  <a:close/>
                  <a:moveTo>
                    <a:pt x="4145" y="0"/>
                  </a:moveTo>
                  <a:cubicBezTo>
                    <a:pt x="4082" y="0"/>
                    <a:pt x="4018" y="6"/>
                    <a:pt x="3953" y="17"/>
                  </a:cubicBezTo>
                  <a:cubicBezTo>
                    <a:pt x="3358" y="136"/>
                    <a:pt x="2965" y="708"/>
                    <a:pt x="3084" y="1303"/>
                  </a:cubicBezTo>
                  <a:cubicBezTo>
                    <a:pt x="3108" y="1482"/>
                    <a:pt x="3179" y="1637"/>
                    <a:pt x="3298" y="1779"/>
                  </a:cubicBezTo>
                  <a:lnTo>
                    <a:pt x="2525" y="1922"/>
                  </a:lnTo>
                  <a:cubicBezTo>
                    <a:pt x="2203" y="1982"/>
                    <a:pt x="1989" y="2291"/>
                    <a:pt x="2048" y="2601"/>
                  </a:cubicBezTo>
                  <a:lnTo>
                    <a:pt x="2096" y="2887"/>
                  </a:lnTo>
                  <a:lnTo>
                    <a:pt x="810" y="3125"/>
                  </a:lnTo>
                  <a:cubicBezTo>
                    <a:pt x="322" y="3208"/>
                    <a:pt x="0" y="3673"/>
                    <a:pt x="96" y="4161"/>
                  </a:cubicBezTo>
                  <a:lnTo>
                    <a:pt x="1667" y="12793"/>
                  </a:lnTo>
                  <a:cubicBezTo>
                    <a:pt x="1751" y="13223"/>
                    <a:pt x="2122" y="13524"/>
                    <a:pt x="2543" y="13524"/>
                  </a:cubicBezTo>
                  <a:cubicBezTo>
                    <a:pt x="2600" y="13524"/>
                    <a:pt x="2657" y="13518"/>
                    <a:pt x="2715" y="13507"/>
                  </a:cubicBezTo>
                  <a:lnTo>
                    <a:pt x="10049" y="12174"/>
                  </a:lnTo>
                  <a:cubicBezTo>
                    <a:pt x="10537" y="12078"/>
                    <a:pt x="10859" y="11614"/>
                    <a:pt x="10764" y="11126"/>
                  </a:cubicBezTo>
                  <a:lnTo>
                    <a:pt x="9192" y="2506"/>
                  </a:lnTo>
                  <a:cubicBezTo>
                    <a:pt x="9107" y="2069"/>
                    <a:pt x="8727" y="1766"/>
                    <a:pt x="8299" y="1766"/>
                  </a:cubicBezTo>
                  <a:cubicBezTo>
                    <a:pt x="8248" y="1766"/>
                    <a:pt x="8196" y="1771"/>
                    <a:pt x="8144" y="1779"/>
                  </a:cubicBezTo>
                  <a:lnTo>
                    <a:pt x="6870" y="2018"/>
                  </a:lnTo>
                  <a:lnTo>
                    <a:pt x="6823" y="1744"/>
                  </a:lnTo>
                  <a:cubicBezTo>
                    <a:pt x="6770" y="1458"/>
                    <a:pt x="6520" y="1258"/>
                    <a:pt x="6248" y="1258"/>
                  </a:cubicBezTo>
                  <a:cubicBezTo>
                    <a:pt x="6214" y="1258"/>
                    <a:pt x="6179" y="1261"/>
                    <a:pt x="6144" y="1268"/>
                  </a:cubicBezTo>
                  <a:lnTo>
                    <a:pt x="5192" y="1434"/>
                  </a:lnTo>
                  <a:cubicBezTo>
                    <a:pt x="5239" y="1268"/>
                    <a:pt x="5251" y="1089"/>
                    <a:pt x="5215" y="922"/>
                  </a:cubicBezTo>
                  <a:cubicBezTo>
                    <a:pt x="5130" y="381"/>
                    <a:pt x="4667" y="0"/>
                    <a:pt x="4145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0" name="Google Shape;3120;p15"/>
            <p:cNvSpPr/>
            <p:nvPr/>
          </p:nvSpPr>
          <p:spPr>
            <a:xfrm>
              <a:off x="2742600" y="1043050"/>
              <a:ext cx="46625" cy="38675"/>
            </a:xfrm>
            <a:custGeom>
              <a:rect b="b" l="l" r="r" t="t"/>
              <a:pathLst>
                <a:path extrusionOk="0" h="1547" w="1865">
                  <a:moveTo>
                    <a:pt x="1023" y="1"/>
                  </a:moveTo>
                  <a:cubicBezTo>
                    <a:pt x="976" y="1"/>
                    <a:pt x="929" y="5"/>
                    <a:pt x="881" y="15"/>
                  </a:cubicBezTo>
                  <a:cubicBezTo>
                    <a:pt x="191" y="134"/>
                    <a:pt x="0" y="1015"/>
                    <a:pt x="572" y="1408"/>
                  </a:cubicBezTo>
                  <a:cubicBezTo>
                    <a:pt x="708" y="1504"/>
                    <a:pt x="857" y="1547"/>
                    <a:pt x="1002" y="1547"/>
                  </a:cubicBezTo>
                  <a:cubicBezTo>
                    <a:pt x="1451" y="1547"/>
                    <a:pt x="1864" y="1138"/>
                    <a:pt x="1774" y="634"/>
                  </a:cubicBezTo>
                  <a:cubicBezTo>
                    <a:pt x="1701" y="266"/>
                    <a:pt x="1377" y="1"/>
                    <a:pt x="102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1" name="Google Shape;3121;p15"/>
            <p:cNvSpPr/>
            <p:nvPr/>
          </p:nvSpPr>
          <p:spPr>
            <a:xfrm>
              <a:off x="2795450" y="1031775"/>
              <a:ext cx="96450" cy="33875"/>
            </a:xfrm>
            <a:custGeom>
              <a:rect b="b" l="l" r="r" t="t"/>
              <a:pathLst>
                <a:path extrusionOk="0" h="1355" w="3858">
                  <a:moveTo>
                    <a:pt x="3263" y="1"/>
                  </a:moveTo>
                  <a:cubicBezTo>
                    <a:pt x="3227" y="1"/>
                    <a:pt x="3189" y="5"/>
                    <a:pt x="3149" y="14"/>
                  </a:cubicBezTo>
                  <a:lnTo>
                    <a:pt x="553" y="490"/>
                  </a:lnTo>
                  <a:cubicBezTo>
                    <a:pt x="0" y="580"/>
                    <a:pt x="121" y="1354"/>
                    <a:pt x="621" y="1354"/>
                  </a:cubicBezTo>
                  <a:cubicBezTo>
                    <a:pt x="649" y="1354"/>
                    <a:pt x="678" y="1352"/>
                    <a:pt x="708" y="1347"/>
                  </a:cubicBezTo>
                  <a:lnTo>
                    <a:pt x="3292" y="871"/>
                  </a:lnTo>
                  <a:cubicBezTo>
                    <a:pt x="3858" y="793"/>
                    <a:pt x="3761" y="1"/>
                    <a:pt x="326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2" name="Google Shape;3122;p15"/>
            <p:cNvSpPr/>
            <p:nvPr/>
          </p:nvSpPr>
          <p:spPr>
            <a:xfrm>
              <a:off x="2752425" y="1097000"/>
              <a:ext cx="46600" cy="38650"/>
            </a:xfrm>
            <a:custGeom>
              <a:rect b="b" l="l" r="r" t="t"/>
              <a:pathLst>
                <a:path extrusionOk="0" h="1546" w="1864">
                  <a:moveTo>
                    <a:pt x="1014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8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3" name="Google Shape;3123;p15"/>
            <p:cNvSpPr/>
            <p:nvPr/>
          </p:nvSpPr>
          <p:spPr>
            <a:xfrm>
              <a:off x="2806300" y="1085650"/>
              <a:ext cx="94075" cy="33725"/>
            </a:xfrm>
            <a:custGeom>
              <a:rect b="b" l="l" r="r" t="t"/>
              <a:pathLst>
                <a:path extrusionOk="0" h="1349" w="3763">
                  <a:moveTo>
                    <a:pt x="3143" y="0"/>
                  </a:moveTo>
                  <a:cubicBezTo>
                    <a:pt x="3131" y="0"/>
                    <a:pt x="3120" y="1"/>
                    <a:pt x="3108" y="2"/>
                  </a:cubicBezTo>
                  <a:lnTo>
                    <a:pt x="512" y="478"/>
                  </a:lnTo>
                  <a:cubicBezTo>
                    <a:pt x="0" y="618"/>
                    <a:pt x="125" y="1348"/>
                    <a:pt x="631" y="1348"/>
                  </a:cubicBezTo>
                  <a:cubicBezTo>
                    <a:pt x="643" y="1348"/>
                    <a:pt x="655" y="1348"/>
                    <a:pt x="667" y="1347"/>
                  </a:cubicBezTo>
                  <a:lnTo>
                    <a:pt x="3262" y="871"/>
                  </a:lnTo>
                  <a:cubicBezTo>
                    <a:pt x="3763" y="731"/>
                    <a:pt x="3638" y="0"/>
                    <a:pt x="314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4" name="Google Shape;3124;p15"/>
            <p:cNvSpPr/>
            <p:nvPr/>
          </p:nvSpPr>
          <p:spPr>
            <a:xfrm>
              <a:off x="2763125" y="1154450"/>
              <a:ext cx="46550" cy="38900"/>
            </a:xfrm>
            <a:custGeom>
              <a:rect b="b" l="l" r="r" t="t"/>
              <a:pathLst>
                <a:path extrusionOk="0" h="1556" w="1862">
                  <a:moveTo>
                    <a:pt x="1002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17"/>
                  </a:cubicBezTo>
                  <a:cubicBezTo>
                    <a:pt x="700" y="1513"/>
                    <a:pt x="851" y="1556"/>
                    <a:pt x="997" y="1556"/>
                  </a:cubicBezTo>
                  <a:cubicBezTo>
                    <a:pt x="1451" y="1556"/>
                    <a:pt x="1862" y="1147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5" name="Google Shape;3125;p15"/>
            <p:cNvSpPr/>
            <p:nvPr/>
          </p:nvSpPr>
          <p:spPr>
            <a:xfrm>
              <a:off x="2816575" y="1143050"/>
              <a:ext cx="94925" cy="34125"/>
            </a:xfrm>
            <a:custGeom>
              <a:rect b="b" l="l" r="r" t="t"/>
              <a:pathLst>
                <a:path extrusionOk="0" h="1365" w="3797">
                  <a:moveTo>
                    <a:pt x="3172" y="0"/>
                  </a:moveTo>
                  <a:cubicBezTo>
                    <a:pt x="3153" y="0"/>
                    <a:pt x="3133" y="1"/>
                    <a:pt x="3113" y="4"/>
                  </a:cubicBezTo>
                  <a:lnTo>
                    <a:pt x="518" y="480"/>
                  </a:lnTo>
                  <a:cubicBezTo>
                    <a:pt x="1" y="606"/>
                    <a:pt x="116" y="1364"/>
                    <a:pt x="616" y="1364"/>
                  </a:cubicBezTo>
                  <a:cubicBezTo>
                    <a:pt x="634" y="1364"/>
                    <a:pt x="653" y="1363"/>
                    <a:pt x="673" y="1361"/>
                  </a:cubicBezTo>
                  <a:lnTo>
                    <a:pt x="3280" y="885"/>
                  </a:lnTo>
                  <a:cubicBezTo>
                    <a:pt x="3797" y="747"/>
                    <a:pt x="3682" y="0"/>
                    <a:pt x="317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6" name="Google Shape;3126;p15"/>
            <p:cNvSpPr/>
            <p:nvPr/>
          </p:nvSpPr>
          <p:spPr>
            <a:xfrm>
              <a:off x="2718475" y="1393950"/>
              <a:ext cx="194100" cy="173950"/>
            </a:xfrm>
            <a:custGeom>
              <a:rect b="b" l="l" r="r" t="t"/>
              <a:pathLst>
                <a:path extrusionOk="0" h="6958" w="7764">
                  <a:moveTo>
                    <a:pt x="3923" y="1"/>
                  </a:moveTo>
                  <a:cubicBezTo>
                    <a:pt x="2893" y="1"/>
                    <a:pt x="1881" y="465"/>
                    <a:pt x="1215" y="1338"/>
                  </a:cubicBezTo>
                  <a:lnTo>
                    <a:pt x="6954" y="4969"/>
                  </a:lnTo>
                  <a:cubicBezTo>
                    <a:pt x="7764" y="3398"/>
                    <a:pt x="7240" y="1469"/>
                    <a:pt x="5752" y="528"/>
                  </a:cubicBezTo>
                  <a:cubicBezTo>
                    <a:pt x="5184" y="173"/>
                    <a:pt x="4550" y="1"/>
                    <a:pt x="3923" y="1"/>
                  </a:cubicBezTo>
                  <a:close/>
                  <a:moveTo>
                    <a:pt x="810" y="1993"/>
                  </a:moveTo>
                  <a:cubicBezTo>
                    <a:pt x="1" y="3553"/>
                    <a:pt x="525" y="5481"/>
                    <a:pt x="2013" y="6434"/>
                  </a:cubicBezTo>
                  <a:cubicBezTo>
                    <a:pt x="2577" y="6788"/>
                    <a:pt x="3207" y="6958"/>
                    <a:pt x="3830" y="6958"/>
                  </a:cubicBezTo>
                  <a:cubicBezTo>
                    <a:pt x="4864" y="6958"/>
                    <a:pt x="5881" y="6489"/>
                    <a:pt x="6549" y="5612"/>
                  </a:cubicBezTo>
                  <a:lnTo>
                    <a:pt x="810" y="1993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7" name="Google Shape;3127;p15"/>
            <p:cNvSpPr/>
            <p:nvPr/>
          </p:nvSpPr>
          <p:spPr>
            <a:xfrm>
              <a:off x="3082225" y="1020500"/>
              <a:ext cx="151825" cy="141000"/>
            </a:xfrm>
            <a:custGeom>
              <a:rect b="b" l="l" r="r" t="t"/>
              <a:pathLst>
                <a:path extrusionOk="0" h="5640" w="6073">
                  <a:moveTo>
                    <a:pt x="3596" y="0"/>
                  </a:moveTo>
                  <a:lnTo>
                    <a:pt x="1203" y="1631"/>
                  </a:lnTo>
                  <a:cubicBezTo>
                    <a:pt x="250" y="2286"/>
                    <a:pt x="0" y="3596"/>
                    <a:pt x="655" y="4560"/>
                  </a:cubicBezTo>
                  <a:lnTo>
                    <a:pt x="762" y="4715"/>
                  </a:lnTo>
                  <a:cubicBezTo>
                    <a:pt x="1170" y="5316"/>
                    <a:pt x="1833" y="5640"/>
                    <a:pt x="2507" y="5640"/>
                  </a:cubicBezTo>
                  <a:cubicBezTo>
                    <a:pt x="2915" y="5640"/>
                    <a:pt x="3328" y="5521"/>
                    <a:pt x="3691" y="5275"/>
                  </a:cubicBezTo>
                  <a:lnTo>
                    <a:pt x="6072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8" name="Google Shape;3128;p15"/>
            <p:cNvSpPr/>
            <p:nvPr/>
          </p:nvSpPr>
          <p:spPr>
            <a:xfrm>
              <a:off x="3184900" y="962250"/>
              <a:ext cx="152125" cy="140725"/>
            </a:xfrm>
            <a:custGeom>
              <a:rect b="b" l="l" r="r" t="t"/>
              <a:pathLst>
                <a:path extrusionOk="0" h="5629" w="6085">
                  <a:moveTo>
                    <a:pt x="3578" y="1"/>
                  </a:moveTo>
                  <a:cubicBezTo>
                    <a:pt x="3170" y="1"/>
                    <a:pt x="2757" y="119"/>
                    <a:pt x="2394" y="366"/>
                  </a:cubicBezTo>
                  <a:lnTo>
                    <a:pt x="1" y="1985"/>
                  </a:lnTo>
                  <a:lnTo>
                    <a:pt x="2477" y="5628"/>
                  </a:lnTo>
                  <a:lnTo>
                    <a:pt x="4871" y="4009"/>
                  </a:lnTo>
                  <a:cubicBezTo>
                    <a:pt x="5835" y="3354"/>
                    <a:pt x="6085" y="2044"/>
                    <a:pt x="5430" y="1080"/>
                  </a:cubicBezTo>
                  <a:lnTo>
                    <a:pt x="5323" y="925"/>
                  </a:lnTo>
                  <a:cubicBezTo>
                    <a:pt x="4915" y="324"/>
                    <a:pt x="4252" y="1"/>
                    <a:pt x="357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9" name="Google Shape;3129;p15"/>
            <p:cNvSpPr/>
            <p:nvPr/>
          </p:nvSpPr>
          <p:spPr>
            <a:xfrm>
              <a:off x="3037575" y="1311750"/>
              <a:ext cx="267900" cy="266650"/>
            </a:xfrm>
            <a:custGeom>
              <a:rect b="b" l="l" r="r" t="t"/>
              <a:pathLst>
                <a:path extrusionOk="0" h="10666" w="10716">
                  <a:moveTo>
                    <a:pt x="4998" y="1"/>
                  </a:moveTo>
                  <a:cubicBezTo>
                    <a:pt x="4820" y="1"/>
                    <a:pt x="4665" y="136"/>
                    <a:pt x="4644" y="328"/>
                  </a:cubicBezTo>
                  <a:lnTo>
                    <a:pt x="4191" y="3805"/>
                  </a:lnTo>
                  <a:lnTo>
                    <a:pt x="703" y="3340"/>
                  </a:lnTo>
                  <a:cubicBezTo>
                    <a:pt x="688" y="3338"/>
                    <a:pt x="673" y="3338"/>
                    <a:pt x="659" y="3338"/>
                  </a:cubicBezTo>
                  <a:cubicBezTo>
                    <a:pt x="473" y="3338"/>
                    <a:pt x="308" y="3474"/>
                    <a:pt x="286" y="3662"/>
                  </a:cubicBezTo>
                  <a:lnTo>
                    <a:pt x="24" y="5638"/>
                  </a:lnTo>
                  <a:cubicBezTo>
                    <a:pt x="0" y="5840"/>
                    <a:pt x="143" y="6031"/>
                    <a:pt x="346" y="6055"/>
                  </a:cubicBezTo>
                  <a:lnTo>
                    <a:pt x="346" y="6043"/>
                  </a:lnTo>
                  <a:lnTo>
                    <a:pt x="3834" y="6507"/>
                  </a:lnTo>
                  <a:lnTo>
                    <a:pt x="3370" y="9984"/>
                  </a:lnTo>
                  <a:cubicBezTo>
                    <a:pt x="3334" y="10186"/>
                    <a:pt x="3477" y="10377"/>
                    <a:pt x="3691" y="10401"/>
                  </a:cubicBezTo>
                  <a:lnTo>
                    <a:pt x="5656" y="10663"/>
                  </a:lnTo>
                  <a:cubicBezTo>
                    <a:pt x="5671" y="10664"/>
                    <a:pt x="5685" y="10665"/>
                    <a:pt x="5700" y="10665"/>
                  </a:cubicBezTo>
                  <a:cubicBezTo>
                    <a:pt x="5885" y="10665"/>
                    <a:pt x="6050" y="10529"/>
                    <a:pt x="6072" y="10341"/>
                  </a:cubicBezTo>
                  <a:lnTo>
                    <a:pt x="6537" y="6864"/>
                  </a:lnTo>
                  <a:lnTo>
                    <a:pt x="10013" y="7329"/>
                  </a:lnTo>
                  <a:cubicBezTo>
                    <a:pt x="10028" y="7331"/>
                    <a:pt x="10043" y="7331"/>
                    <a:pt x="10058" y="7331"/>
                  </a:cubicBezTo>
                  <a:cubicBezTo>
                    <a:pt x="10243" y="7331"/>
                    <a:pt x="10408" y="7195"/>
                    <a:pt x="10430" y="7007"/>
                  </a:cubicBezTo>
                  <a:lnTo>
                    <a:pt x="10692" y="5031"/>
                  </a:lnTo>
                  <a:cubicBezTo>
                    <a:pt x="10716" y="4828"/>
                    <a:pt x="10573" y="4638"/>
                    <a:pt x="10371" y="4614"/>
                  </a:cubicBezTo>
                  <a:lnTo>
                    <a:pt x="6894" y="4150"/>
                  </a:lnTo>
                  <a:lnTo>
                    <a:pt x="7358" y="673"/>
                  </a:lnTo>
                  <a:cubicBezTo>
                    <a:pt x="7382" y="471"/>
                    <a:pt x="7239" y="280"/>
                    <a:pt x="7037" y="256"/>
                  </a:cubicBezTo>
                  <a:lnTo>
                    <a:pt x="5060" y="6"/>
                  </a:lnTo>
                  <a:cubicBezTo>
                    <a:pt x="5040" y="3"/>
                    <a:pt x="5019" y="1"/>
                    <a:pt x="499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0" name="Google Shape;3130;p15"/>
            <p:cNvSpPr/>
            <p:nvPr/>
          </p:nvSpPr>
          <p:spPr>
            <a:xfrm>
              <a:off x="2694675" y="1715600"/>
              <a:ext cx="271175" cy="338100"/>
            </a:xfrm>
            <a:custGeom>
              <a:rect b="b" l="l" r="r" t="t"/>
              <a:pathLst>
                <a:path extrusionOk="0" h="13524" w="10847">
                  <a:moveTo>
                    <a:pt x="4148" y="429"/>
                  </a:moveTo>
                  <a:cubicBezTo>
                    <a:pt x="4437" y="429"/>
                    <a:pt x="4723" y="604"/>
                    <a:pt x="4775" y="997"/>
                  </a:cubicBezTo>
                  <a:cubicBezTo>
                    <a:pt x="4810" y="1188"/>
                    <a:pt x="4751" y="1390"/>
                    <a:pt x="4620" y="1533"/>
                  </a:cubicBezTo>
                  <a:lnTo>
                    <a:pt x="3834" y="1688"/>
                  </a:lnTo>
                  <a:cubicBezTo>
                    <a:pt x="3656" y="1593"/>
                    <a:pt x="3536" y="1426"/>
                    <a:pt x="3501" y="1224"/>
                  </a:cubicBezTo>
                  <a:cubicBezTo>
                    <a:pt x="3386" y="725"/>
                    <a:pt x="3770" y="429"/>
                    <a:pt x="4148" y="429"/>
                  </a:cubicBezTo>
                  <a:close/>
                  <a:moveTo>
                    <a:pt x="7843" y="2740"/>
                  </a:moveTo>
                  <a:cubicBezTo>
                    <a:pt x="8105" y="2740"/>
                    <a:pt x="8341" y="2921"/>
                    <a:pt x="8394" y="3188"/>
                  </a:cubicBezTo>
                  <a:lnTo>
                    <a:pt x="9775" y="10761"/>
                  </a:lnTo>
                  <a:cubicBezTo>
                    <a:pt x="9835" y="11058"/>
                    <a:pt x="9632" y="11344"/>
                    <a:pt x="9347" y="11392"/>
                  </a:cubicBezTo>
                  <a:lnTo>
                    <a:pt x="3072" y="12535"/>
                  </a:lnTo>
                  <a:cubicBezTo>
                    <a:pt x="3037" y="12542"/>
                    <a:pt x="3002" y="12545"/>
                    <a:pt x="2968" y="12545"/>
                  </a:cubicBezTo>
                  <a:cubicBezTo>
                    <a:pt x="2710" y="12545"/>
                    <a:pt x="2483" y="12357"/>
                    <a:pt x="2441" y="12094"/>
                  </a:cubicBezTo>
                  <a:lnTo>
                    <a:pt x="1060" y="4534"/>
                  </a:lnTo>
                  <a:cubicBezTo>
                    <a:pt x="1000" y="4236"/>
                    <a:pt x="1203" y="3950"/>
                    <a:pt x="1500" y="3903"/>
                  </a:cubicBezTo>
                  <a:lnTo>
                    <a:pt x="2251" y="3760"/>
                  </a:lnTo>
                  <a:cubicBezTo>
                    <a:pt x="2283" y="3975"/>
                    <a:pt x="2471" y="4122"/>
                    <a:pt x="2682" y="4122"/>
                  </a:cubicBezTo>
                  <a:cubicBezTo>
                    <a:pt x="2705" y="4122"/>
                    <a:pt x="2728" y="4120"/>
                    <a:pt x="2751" y="4117"/>
                  </a:cubicBezTo>
                  <a:lnTo>
                    <a:pt x="6668" y="3391"/>
                  </a:lnTo>
                  <a:cubicBezTo>
                    <a:pt x="6894" y="3355"/>
                    <a:pt x="7061" y="3129"/>
                    <a:pt x="7013" y="2890"/>
                  </a:cubicBezTo>
                  <a:lnTo>
                    <a:pt x="7751" y="2748"/>
                  </a:lnTo>
                  <a:cubicBezTo>
                    <a:pt x="7782" y="2743"/>
                    <a:pt x="7812" y="2740"/>
                    <a:pt x="7843" y="2740"/>
                  </a:cubicBezTo>
                  <a:close/>
                  <a:moveTo>
                    <a:pt x="4150" y="0"/>
                  </a:moveTo>
                  <a:cubicBezTo>
                    <a:pt x="4081" y="0"/>
                    <a:pt x="4011" y="7"/>
                    <a:pt x="3941" y="21"/>
                  </a:cubicBezTo>
                  <a:cubicBezTo>
                    <a:pt x="3346" y="128"/>
                    <a:pt x="2953" y="700"/>
                    <a:pt x="3072" y="1307"/>
                  </a:cubicBezTo>
                  <a:cubicBezTo>
                    <a:pt x="3096" y="1474"/>
                    <a:pt x="3179" y="1640"/>
                    <a:pt x="3286" y="1783"/>
                  </a:cubicBezTo>
                  <a:lnTo>
                    <a:pt x="2513" y="1926"/>
                  </a:lnTo>
                  <a:cubicBezTo>
                    <a:pt x="2191" y="1986"/>
                    <a:pt x="1977" y="2295"/>
                    <a:pt x="2036" y="2617"/>
                  </a:cubicBezTo>
                  <a:lnTo>
                    <a:pt x="2084" y="2890"/>
                  </a:lnTo>
                  <a:lnTo>
                    <a:pt x="798" y="3129"/>
                  </a:lnTo>
                  <a:cubicBezTo>
                    <a:pt x="310" y="3212"/>
                    <a:pt x="0" y="3676"/>
                    <a:pt x="84" y="4164"/>
                  </a:cubicBezTo>
                  <a:lnTo>
                    <a:pt x="1655" y="12785"/>
                  </a:lnTo>
                  <a:cubicBezTo>
                    <a:pt x="1740" y="13221"/>
                    <a:pt x="2120" y="13524"/>
                    <a:pt x="2549" y="13524"/>
                  </a:cubicBezTo>
                  <a:cubicBezTo>
                    <a:pt x="2600" y="13524"/>
                    <a:pt x="2651" y="13520"/>
                    <a:pt x="2703" y="13511"/>
                  </a:cubicBezTo>
                  <a:lnTo>
                    <a:pt x="10037" y="12165"/>
                  </a:lnTo>
                  <a:cubicBezTo>
                    <a:pt x="10525" y="12082"/>
                    <a:pt x="10847" y="11618"/>
                    <a:pt x="10752" y="11130"/>
                  </a:cubicBezTo>
                  <a:lnTo>
                    <a:pt x="9180" y="2498"/>
                  </a:lnTo>
                  <a:cubicBezTo>
                    <a:pt x="9107" y="2067"/>
                    <a:pt x="8737" y="1766"/>
                    <a:pt x="8316" y="1766"/>
                  </a:cubicBezTo>
                  <a:cubicBezTo>
                    <a:pt x="8260" y="1766"/>
                    <a:pt x="8202" y="1772"/>
                    <a:pt x="8144" y="1783"/>
                  </a:cubicBezTo>
                  <a:lnTo>
                    <a:pt x="6858" y="2009"/>
                  </a:lnTo>
                  <a:lnTo>
                    <a:pt x="6799" y="1736"/>
                  </a:lnTo>
                  <a:cubicBezTo>
                    <a:pt x="6745" y="1446"/>
                    <a:pt x="6497" y="1252"/>
                    <a:pt x="6213" y="1252"/>
                  </a:cubicBezTo>
                  <a:cubicBezTo>
                    <a:pt x="6183" y="1252"/>
                    <a:pt x="6152" y="1255"/>
                    <a:pt x="6120" y="1259"/>
                  </a:cubicBezTo>
                  <a:lnTo>
                    <a:pt x="5180" y="1438"/>
                  </a:lnTo>
                  <a:cubicBezTo>
                    <a:pt x="5227" y="1259"/>
                    <a:pt x="5239" y="1081"/>
                    <a:pt x="5203" y="914"/>
                  </a:cubicBezTo>
                  <a:cubicBezTo>
                    <a:pt x="5119" y="378"/>
                    <a:pt x="4665" y="0"/>
                    <a:pt x="415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1" name="Google Shape;3131;p15"/>
            <p:cNvSpPr/>
            <p:nvPr/>
          </p:nvSpPr>
          <p:spPr>
            <a:xfrm>
              <a:off x="2742600" y="1837275"/>
              <a:ext cx="46600" cy="38650"/>
            </a:xfrm>
            <a:custGeom>
              <a:rect b="b" l="l" r="r" t="t"/>
              <a:pathLst>
                <a:path extrusionOk="0" h="1546" w="1864">
                  <a:moveTo>
                    <a:pt x="1014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8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2" name="Google Shape;3132;p15"/>
            <p:cNvSpPr/>
            <p:nvPr/>
          </p:nvSpPr>
          <p:spPr>
            <a:xfrm>
              <a:off x="2795100" y="1825825"/>
              <a:ext cx="97250" cy="34100"/>
            </a:xfrm>
            <a:custGeom>
              <a:rect b="b" l="l" r="r" t="t"/>
              <a:pathLst>
                <a:path extrusionOk="0" h="1364" w="3890">
                  <a:moveTo>
                    <a:pt x="3293" y="0"/>
                  </a:moveTo>
                  <a:cubicBezTo>
                    <a:pt x="3252" y="0"/>
                    <a:pt x="3209" y="6"/>
                    <a:pt x="3163" y="17"/>
                  </a:cubicBezTo>
                  <a:lnTo>
                    <a:pt x="567" y="494"/>
                  </a:lnTo>
                  <a:cubicBezTo>
                    <a:pt x="1" y="571"/>
                    <a:pt x="108" y="1364"/>
                    <a:pt x="608" y="1364"/>
                  </a:cubicBezTo>
                  <a:cubicBezTo>
                    <a:pt x="644" y="1364"/>
                    <a:pt x="682" y="1360"/>
                    <a:pt x="722" y="1351"/>
                  </a:cubicBezTo>
                  <a:lnTo>
                    <a:pt x="3318" y="875"/>
                  </a:lnTo>
                  <a:cubicBezTo>
                    <a:pt x="3890" y="809"/>
                    <a:pt x="3791" y="0"/>
                    <a:pt x="329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3" name="Google Shape;3133;p15"/>
            <p:cNvSpPr/>
            <p:nvPr/>
          </p:nvSpPr>
          <p:spPr>
            <a:xfrm>
              <a:off x="2752425" y="1891150"/>
              <a:ext cx="46600" cy="38650"/>
            </a:xfrm>
            <a:custGeom>
              <a:rect b="b" l="l" r="r" t="t"/>
              <a:pathLst>
                <a:path extrusionOk="0" h="1546" w="1864">
                  <a:moveTo>
                    <a:pt x="1013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8" y="1545"/>
                  </a:cubicBezTo>
                  <a:cubicBezTo>
                    <a:pt x="1454" y="1545"/>
                    <a:pt x="1864" y="1145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4" name="Google Shape;3134;p15"/>
            <p:cNvSpPr/>
            <p:nvPr/>
          </p:nvSpPr>
          <p:spPr>
            <a:xfrm>
              <a:off x="2806400" y="1879800"/>
              <a:ext cx="93975" cy="33750"/>
            </a:xfrm>
            <a:custGeom>
              <a:rect b="b" l="l" r="r" t="t"/>
              <a:pathLst>
                <a:path extrusionOk="0" h="1350" w="3759">
                  <a:moveTo>
                    <a:pt x="3139" y="0"/>
                  </a:moveTo>
                  <a:cubicBezTo>
                    <a:pt x="3127" y="0"/>
                    <a:pt x="3116" y="1"/>
                    <a:pt x="3104" y="2"/>
                  </a:cubicBezTo>
                  <a:lnTo>
                    <a:pt x="508" y="478"/>
                  </a:lnTo>
                  <a:cubicBezTo>
                    <a:pt x="0" y="628"/>
                    <a:pt x="119" y="1349"/>
                    <a:pt x="615" y="1349"/>
                  </a:cubicBezTo>
                  <a:cubicBezTo>
                    <a:pt x="631" y="1349"/>
                    <a:pt x="647" y="1348"/>
                    <a:pt x="663" y="1347"/>
                  </a:cubicBezTo>
                  <a:lnTo>
                    <a:pt x="3258" y="883"/>
                  </a:lnTo>
                  <a:cubicBezTo>
                    <a:pt x="3759" y="731"/>
                    <a:pt x="3634" y="0"/>
                    <a:pt x="313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5" name="Google Shape;3135;p15"/>
            <p:cNvSpPr/>
            <p:nvPr/>
          </p:nvSpPr>
          <p:spPr>
            <a:xfrm>
              <a:off x="2763125" y="1948900"/>
              <a:ext cx="46325" cy="38625"/>
            </a:xfrm>
            <a:custGeom>
              <a:rect b="b" l="l" r="r" t="t"/>
              <a:pathLst>
                <a:path extrusionOk="0" h="1545" w="1853">
                  <a:moveTo>
                    <a:pt x="1003" y="0"/>
                  </a:moveTo>
                  <a:cubicBezTo>
                    <a:pt x="959" y="0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3" y="1545"/>
                    <a:pt x="1000" y="1545"/>
                  </a:cubicBezTo>
                  <a:cubicBezTo>
                    <a:pt x="1449" y="1545"/>
                    <a:pt x="1853" y="1142"/>
                    <a:pt x="1763" y="631"/>
                  </a:cubicBezTo>
                  <a:cubicBezTo>
                    <a:pt x="1699" y="259"/>
                    <a:pt x="1369" y="0"/>
                    <a:pt x="100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6" name="Google Shape;3136;p15"/>
            <p:cNvSpPr/>
            <p:nvPr/>
          </p:nvSpPr>
          <p:spPr>
            <a:xfrm>
              <a:off x="2816800" y="1937225"/>
              <a:ext cx="94500" cy="34050"/>
            </a:xfrm>
            <a:custGeom>
              <a:rect b="b" l="l" r="r" t="t"/>
              <a:pathLst>
                <a:path extrusionOk="0" h="1362" w="3780">
                  <a:moveTo>
                    <a:pt x="3152" y="0"/>
                  </a:moveTo>
                  <a:cubicBezTo>
                    <a:pt x="3137" y="0"/>
                    <a:pt x="3121" y="1"/>
                    <a:pt x="3104" y="2"/>
                  </a:cubicBezTo>
                  <a:lnTo>
                    <a:pt x="3104" y="14"/>
                  </a:lnTo>
                  <a:lnTo>
                    <a:pt x="509" y="479"/>
                  </a:lnTo>
                  <a:cubicBezTo>
                    <a:pt x="0" y="617"/>
                    <a:pt x="120" y="1362"/>
                    <a:pt x="617" y="1362"/>
                  </a:cubicBezTo>
                  <a:cubicBezTo>
                    <a:pt x="633" y="1362"/>
                    <a:pt x="648" y="1361"/>
                    <a:pt x="664" y="1360"/>
                  </a:cubicBezTo>
                  <a:lnTo>
                    <a:pt x="3271" y="883"/>
                  </a:lnTo>
                  <a:cubicBezTo>
                    <a:pt x="3779" y="733"/>
                    <a:pt x="3660" y="0"/>
                    <a:pt x="315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7" name="Google Shape;3137;p15"/>
            <p:cNvSpPr/>
            <p:nvPr/>
          </p:nvSpPr>
          <p:spPr>
            <a:xfrm>
              <a:off x="2718475" y="2188400"/>
              <a:ext cx="193200" cy="173650"/>
            </a:xfrm>
            <a:custGeom>
              <a:rect b="b" l="l" r="r" t="t"/>
              <a:pathLst>
                <a:path extrusionOk="0" h="6946" w="7728">
                  <a:moveTo>
                    <a:pt x="3945" y="0"/>
                  </a:moveTo>
                  <a:cubicBezTo>
                    <a:pt x="2913" y="0"/>
                    <a:pt x="1896" y="464"/>
                    <a:pt x="1215" y="1338"/>
                  </a:cubicBezTo>
                  <a:lnTo>
                    <a:pt x="6954" y="4957"/>
                  </a:lnTo>
                  <a:cubicBezTo>
                    <a:pt x="7728" y="3398"/>
                    <a:pt x="7240" y="1469"/>
                    <a:pt x="5775" y="528"/>
                  </a:cubicBezTo>
                  <a:cubicBezTo>
                    <a:pt x="5208" y="172"/>
                    <a:pt x="4574" y="0"/>
                    <a:pt x="3945" y="0"/>
                  </a:cubicBezTo>
                  <a:close/>
                  <a:moveTo>
                    <a:pt x="810" y="1981"/>
                  </a:moveTo>
                  <a:cubicBezTo>
                    <a:pt x="1" y="3552"/>
                    <a:pt x="525" y="5481"/>
                    <a:pt x="2013" y="6422"/>
                  </a:cubicBezTo>
                  <a:cubicBezTo>
                    <a:pt x="2577" y="6775"/>
                    <a:pt x="3207" y="6946"/>
                    <a:pt x="3830" y="6946"/>
                  </a:cubicBezTo>
                  <a:cubicBezTo>
                    <a:pt x="4864" y="6946"/>
                    <a:pt x="5881" y="6477"/>
                    <a:pt x="6549" y="5600"/>
                  </a:cubicBezTo>
                  <a:lnTo>
                    <a:pt x="810" y="198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8" name="Google Shape;3138;p15"/>
            <p:cNvSpPr/>
            <p:nvPr/>
          </p:nvSpPr>
          <p:spPr>
            <a:xfrm>
              <a:off x="3081925" y="1814925"/>
              <a:ext cx="152125" cy="140725"/>
            </a:xfrm>
            <a:custGeom>
              <a:rect b="b" l="l" r="r" t="t"/>
              <a:pathLst>
                <a:path extrusionOk="0" h="5629" w="6085">
                  <a:moveTo>
                    <a:pt x="3608" y="1"/>
                  </a:moveTo>
                  <a:lnTo>
                    <a:pt x="1215" y="1620"/>
                  </a:lnTo>
                  <a:cubicBezTo>
                    <a:pt x="250" y="2275"/>
                    <a:pt x="0" y="3585"/>
                    <a:pt x="667" y="4549"/>
                  </a:cubicBezTo>
                  <a:lnTo>
                    <a:pt x="774" y="4704"/>
                  </a:lnTo>
                  <a:cubicBezTo>
                    <a:pt x="1182" y="5305"/>
                    <a:pt x="1845" y="5629"/>
                    <a:pt x="2519" y="5629"/>
                  </a:cubicBezTo>
                  <a:cubicBezTo>
                    <a:pt x="2927" y="5629"/>
                    <a:pt x="3340" y="5510"/>
                    <a:pt x="3703" y="5264"/>
                  </a:cubicBezTo>
                  <a:lnTo>
                    <a:pt x="6084" y="3644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9" name="Google Shape;3139;p15"/>
            <p:cNvSpPr/>
            <p:nvPr/>
          </p:nvSpPr>
          <p:spPr>
            <a:xfrm>
              <a:off x="3184900" y="1756600"/>
              <a:ext cx="152125" cy="140800"/>
            </a:xfrm>
            <a:custGeom>
              <a:rect b="b" l="l" r="r" t="t"/>
              <a:pathLst>
                <a:path extrusionOk="0" h="5632" w="6085">
                  <a:moveTo>
                    <a:pt x="3589" y="1"/>
                  </a:moveTo>
                  <a:cubicBezTo>
                    <a:pt x="3177" y="1"/>
                    <a:pt x="2761" y="120"/>
                    <a:pt x="2394" y="369"/>
                  </a:cubicBezTo>
                  <a:lnTo>
                    <a:pt x="1" y="1989"/>
                  </a:lnTo>
                  <a:lnTo>
                    <a:pt x="2477" y="5632"/>
                  </a:lnTo>
                  <a:lnTo>
                    <a:pt x="4871" y="4001"/>
                  </a:lnTo>
                  <a:cubicBezTo>
                    <a:pt x="5835" y="3346"/>
                    <a:pt x="6085" y="2036"/>
                    <a:pt x="5430" y="1072"/>
                  </a:cubicBezTo>
                  <a:lnTo>
                    <a:pt x="5430" y="1072"/>
                  </a:lnTo>
                  <a:lnTo>
                    <a:pt x="5430" y="1084"/>
                  </a:lnTo>
                  <a:lnTo>
                    <a:pt x="5323" y="917"/>
                  </a:lnTo>
                  <a:cubicBezTo>
                    <a:pt x="4917" y="319"/>
                    <a:pt x="4260" y="1"/>
                    <a:pt x="358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0" name="Google Shape;3140;p15"/>
            <p:cNvSpPr/>
            <p:nvPr/>
          </p:nvSpPr>
          <p:spPr>
            <a:xfrm>
              <a:off x="3037575" y="2105900"/>
              <a:ext cx="267900" cy="266700"/>
            </a:xfrm>
            <a:custGeom>
              <a:rect b="b" l="l" r="r" t="t"/>
              <a:pathLst>
                <a:path extrusionOk="0" h="10668" w="10716">
                  <a:moveTo>
                    <a:pt x="4998" y="1"/>
                  </a:moveTo>
                  <a:cubicBezTo>
                    <a:pt x="4820" y="1"/>
                    <a:pt x="4665" y="134"/>
                    <a:pt x="4644" y="316"/>
                  </a:cubicBezTo>
                  <a:lnTo>
                    <a:pt x="4191" y="3804"/>
                  </a:lnTo>
                  <a:lnTo>
                    <a:pt x="703" y="3340"/>
                  </a:lnTo>
                  <a:cubicBezTo>
                    <a:pt x="688" y="3338"/>
                    <a:pt x="673" y="3337"/>
                    <a:pt x="659" y="3337"/>
                  </a:cubicBezTo>
                  <a:cubicBezTo>
                    <a:pt x="473" y="3337"/>
                    <a:pt x="308" y="3474"/>
                    <a:pt x="286" y="3661"/>
                  </a:cubicBezTo>
                  <a:lnTo>
                    <a:pt x="24" y="5638"/>
                  </a:lnTo>
                  <a:cubicBezTo>
                    <a:pt x="0" y="5840"/>
                    <a:pt x="143" y="6031"/>
                    <a:pt x="346" y="6055"/>
                  </a:cubicBezTo>
                  <a:lnTo>
                    <a:pt x="346" y="6043"/>
                  </a:lnTo>
                  <a:lnTo>
                    <a:pt x="3834" y="6507"/>
                  </a:lnTo>
                  <a:lnTo>
                    <a:pt x="3370" y="9984"/>
                  </a:lnTo>
                  <a:cubicBezTo>
                    <a:pt x="3334" y="10186"/>
                    <a:pt x="3477" y="10377"/>
                    <a:pt x="3691" y="10400"/>
                  </a:cubicBezTo>
                  <a:lnTo>
                    <a:pt x="5656" y="10662"/>
                  </a:lnTo>
                  <a:cubicBezTo>
                    <a:pt x="5677" y="10666"/>
                    <a:pt x="5697" y="10668"/>
                    <a:pt x="5718" y="10668"/>
                  </a:cubicBezTo>
                  <a:cubicBezTo>
                    <a:pt x="5896" y="10668"/>
                    <a:pt x="6051" y="10533"/>
                    <a:pt x="6072" y="10341"/>
                  </a:cubicBezTo>
                  <a:lnTo>
                    <a:pt x="6537" y="6864"/>
                  </a:lnTo>
                  <a:lnTo>
                    <a:pt x="10013" y="7329"/>
                  </a:lnTo>
                  <a:cubicBezTo>
                    <a:pt x="10028" y="7330"/>
                    <a:pt x="10043" y="7331"/>
                    <a:pt x="10058" y="7331"/>
                  </a:cubicBezTo>
                  <a:cubicBezTo>
                    <a:pt x="10243" y="7331"/>
                    <a:pt x="10408" y="7195"/>
                    <a:pt x="10430" y="7007"/>
                  </a:cubicBezTo>
                  <a:lnTo>
                    <a:pt x="10692" y="5031"/>
                  </a:lnTo>
                  <a:cubicBezTo>
                    <a:pt x="10716" y="4828"/>
                    <a:pt x="10573" y="4638"/>
                    <a:pt x="10371" y="4614"/>
                  </a:cubicBezTo>
                  <a:lnTo>
                    <a:pt x="6894" y="4150"/>
                  </a:lnTo>
                  <a:lnTo>
                    <a:pt x="7358" y="685"/>
                  </a:lnTo>
                  <a:cubicBezTo>
                    <a:pt x="7382" y="471"/>
                    <a:pt x="7239" y="292"/>
                    <a:pt x="7037" y="256"/>
                  </a:cubicBezTo>
                  <a:lnTo>
                    <a:pt x="5060" y="6"/>
                  </a:lnTo>
                  <a:cubicBezTo>
                    <a:pt x="5039" y="3"/>
                    <a:pt x="5019" y="1"/>
                    <a:pt x="499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1" name="Google Shape;3141;p15"/>
            <p:cNvSpPr/>
            <p:nvPr/>
          </p:nvSpPr>
          <p:spPr>
            <a:xfrm>
              <a:off x="2694675" y="2509825"/>
              <a:ext cx="271175" cy="337825"/>
            </a:xfrm>
            <a:custGeom>
              <a:rect b="b" l="l" r="r" t="t"/>
              <a:pathLst>
                <a:path extrusionOk="0" h="13513" w="10847">
                  <a:moveTo>
                    <a:pt x="4145" y="431"/>
                  </a:moveTo>
                  <a:cubicBezTo>
                    <a:pt x="4436" y="431"/>
                    <a:pt x="4723" y="605"/>
                    <a:pt x="4775" y="994"/>
                  </a:cubicBezTo>
                  <a:cubicBezTo>
                    <a:pt x="4810" y="1185"/>
                    <a:pt x="4751" y="1387"/>
                    <a:pt x="4620" y="1530"/>
                  </a:cubicBezTo>
                  <a:lnTo>
                    <a:pt x="3834" y="1685"/>
                  </a:lnTo>
                  <a:cubicBezTo>
                    <a:pt x="3667" y="1590"/>
                    <a:pt x="3536" y="1423"/>
                    <a:pt x="3501" y="1232"/>
                  </a:cubicBezTo>
                  <a:lnTo>
                    <a:pt x="3501" y="1220"/>
                  </a:lnTo>
                  <a:cubicBezTo>
                    <a:pt x="3387" y="723"/>
                    <a:pt x="3769" y="431"/>
                    <a:pt x="4145" y="431"/>
                  </a:cubicBezTo>
                  <a:close/>
                  <a:moveTo>
                    <a:pt x="7860" y="2745"/>
                  </a:moveTo>
                  <a:cubicBezTo>
                    <a:pt x="8116" y="2745"/>
                    <a:pt x="8342" y="2924"/>
                    <a:pt x="8394" y="3185"/>
                  </a:cubicBezTo>
                  <a:lnTo>
                    <a:pt x="9775" y="10757"/>
                  </a:lnTo>
                  <a:cubicBezTo>
                    <a:pt x="9835" y="11055"/>
                    <a:pt x="9632" y="11341"/>
                    <a:pt x="9335" y="11388"/>
                  </a:cubicBezTo>
                  <a:lnTo>
                    <a:pt x="3072" y="12531"/>
                  </a:lnTo>
                  <a:cubicBezTo>
                    <a:pt x="3037" y="12538"/>
                    <a:pt x="3002" y="12542"/>
                    <a:pt x="2968" y="12542"/>
                  </a:cubicBezTo>
                  <a:cubicBezTo>
                    <a:pt x="2710" y="12542"/>
                    <a:pt x="2483" y="12353"/>
                    <a:pt x="2441" y="12091"/>
                  </a:cubicBezTo>
                  <a:lnTo>
                    <a:pt x="1060" y="4518"/>
                  </a:lnTo>
                  <a:cubicBezTo>
                    <a:pt x="1000" y="4221"/>
                    <a:pt x="1203" y="3935"/>
                    <a:pt x="1500" y="3887"/>
                  </a:cubicBezTo>
                  <a:lnTo>
                    <a:pt x="2251" y="3745"/>
                  </a:lnTo>
                  <a:cubicBezTo>
                    <a:pt x="2282" y="3955"/>
                    <a:pt x="2463" y="4110"/>
                    <a:pt x="2669" y="4110"/>
                  </a:cubicBezTo>
                  <a:cubicBezTo>
                    <a:pt x="2696" y="4110"/>
                    <a:pt x="2723" y="4107"/>
                    <a:pt x="2751" y="4102"/>
                  </a:cubicBezTo>
                  <a:lnTo>
                    <a:pt x="6668" y="3399"/>
                  </a:lnTo>
                  <a:cubicBezTo>
                    <a:pt x="6894" y="3352"/>
                    <a:pt x="7061" y="3125"/>
                    <a:pt x="7013" y="2887"/>
                  </a:cubicBezTo>
                  <a:lnTo>
                    <a:pt x="7751" y="2756"/>
                  </a:lnTo>
                  <a:cubicBezTo>
                    <a:pt x="7788" y="2749"/>
                    <a:pt x="7825" y="2745"/>
                    <a:pt x="7860" y="2745"/>
                  </a:cubicBezTo>
                  <a:close/>
                  <a:moveTo>
                    <a:pt x="4133" y="1"/>
                  </a:moveTo>
                  <a:cubicBezTo>
                    <a:pt x="4070" y="1"/>
                    <a:pt x="4006" y="6"/>
                    <a:pt x="3941" y="18"/>
                  </a:cubicBezTo>
                  <a:cubicBezTo>
                    <a:pt x="3346" y="125"/>
                    <a:pt x="2953" y="708"/>
                    <a:pt x="3072" y="1304"/>
                  </a:cubicBezTo>
                  <a:cubicBezTo>
                    <a:pt x="3096" y="1470"/>
                    <a:pt x="3179" y="1637"/>
                    <a:pt x="3286" y="1780"/>
                  </a:cubicBezTo>
                  <a:lnTo>
                    <a:pt x="2513" y="1923"/>
                  </a:lnTo>
                  <a:cubicBezTo>
                    <a:pt x="2191" y="1982"/>
                    <a:pt x="1977" y="2280"/>
                    <a:pt x="2036" y="2602"/>
                  </a:cubicBezTo>
                  <a:lnTo>
                    <a:pt x="2084" y="2887"/>
                  </a:lnTo>
                  <a:lnTo>
                    <a:pt x="798" y="3114"/>
                  </a:lnTo>
                  <a:cubicBezTo>
                    <a:pt x="322" y="3209"/>
                    <a:pt x="0" y="3673"/>
                    <a:pt x="84" y="4149"/>
                  </a:cubicBezTo>
                  <a:lnTo>
                    <a:pt x="1655" y="12781"/>
                  </a:lnTo>
                  <a:cubicBezTo>
                    <a:pt x="1739" y="13212"/>
                    <a:pt x="2110" y="13512"/>
                    <a:pt x="2531" y="13512"/>
                  </a:cubicBezTo>
                  <a:cubicBezTo>
                    <a:pt x="2588" y="13512"/>
                    <a:pt x="2645" y="13507"/>
                    <a:pt x="2703" y="13496"/>
                  </a:cubicBezTo>
                  <a:lnTo>
                    <a:pt x="10037" y="12162"/>
                  </a:lnTo>
                  <a:cubicBezTo>
                    <a:pt x="10525" y="12067"/>
                    <a:pt x="10847" y="11603"/>
                    <a:pt x="10752" y="11114"/>
                  </a:cubicBezTo>
                  <a:lnTo>
                    <a:pt x="9180" y="2482"/>
                  </a:lnTo>
                  <a:cubicBezTo>
                    <a:pt x="9106" y="2048"/>
                    <a:pt x="8729" y="1755"/>
                    <a:pt x="8303" y="1755"/>
                  </a:cubicBezTo>
                  <a:cubicBezTo>
                    <a:pt x="8251" y="1755"/>
                    <a:pt x="8198" y="1759"/>
                    <a:pt x="8144" y="1768"/>
                  </a:cubicBezTo>
                  <a:lnTo>
                    <a:pt x="6858" y="2006"/>
                  </a:lnTo>
                  <a:lnTo>
                    <a:pt x="6799" y="1732"/>
                  </a:lnTo>
                  <a:cubicBezTo>
                    <a:pt x="6745" y="1442"/>
                    <a:pt x="6497" y="1249"/>
                    <a:pt x="6213" y="1249"/>
                  </a:cubicBezTo>
                  <a:cubicBezTo>
                    <a:pt x="6183" y="1249"/>
                    <a:pt x="6152" y="1251"/>
                    <a:pt x="6120" y="1256"/>
                  </a:cubicBezTo>
                  <a:lnTo>
                    <a:pt x="5180" y="1435"/>
                  </a:lnTo>
                  <a:cubicBezTo>
                    <a:pt x="5227" y="1268"/>
                    <a:pt x="5239" y="1089"/>
                    <a:pt x="5203" y="911"/>
                  </a:cubicBezTo>
                  <a:cubicBezTo>
                    <a:pt x="5118" y="380"/>
                    <a:pt x="4655" y="1"/>
                    <a:pt x="413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2" name="Google Shape;3142;p15"/>
            <p:cNvSpPr/>
            <p:nvPr/>
          </p:nvSpPr>
          <p:spPr>
            <a:xfrm>
              <a:off x="2742600" y="2631725"/>
              <a:ext cx="46600" cy="38625"/>
            </a:xfrm>
            <a:custGeom>
              <a:rect b="b" l="l" r="r" t="t"/>
              <a:pathLst>
                <a:path extrusionOk="0" h="1545" w="1864">
                  <a:moveTo>
                    <a:pt x="1011" y="0"/>
                  </a:moveTo>
                  <a:cubicBezTo>
                    <a:pt x="968" y="0"/>
                    <a:pt x="924" y="4"/>
                    <a:pt x="881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8"/>
                    <a:pt x="1369" y="0"/>
                    <a:pt x="1011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3" name="Google Shape;3143;p15"/>
            <p:cNvSpPr/>
            <p:nvPr/>
          </p:nvSpPr>
          <p:spPr>
            <a:xfrm>
              <a:off x="2795525" y="2620125"/>
              <a:ext cx="96450" cy="33850"/>
            </a:xfrm>
            <a:custGeom>
              <a:rect b="b" l="l" r="r" t="t"/>
              <a:pathLst>
                <a:path extrusionOk="0" h="1354" w="3858">
                  <a:moveTo>
                    <a:pt x="3252" y="0"/>
                  </a:moveTo>
                  <a:cubicBezTo>
                    <a:pt x="3218" y="0"/>
                    <a:pt x="3183" y="4"/>
                    <a:pt x="3146" y="11"/>
                  </a:cubicBezTo>
                  <a:lnTo>
                    <a:pt x="550" y="487"/>
                  </a:lnTo>
                  <a:cubicBezTo>
                    <a:pt x="1" y="588"/>
                    <a:pt x="117" y="1354"/>
                    <a:pt x="609" y="1354"/>
                  </a:cubicBezTo>
                  <a:cubicBezTo>
                    <a:pt x="639" y="1354"/>
                    <a:pt x="671" y="1351"/>
                    <a:pt x="705" y="1345"/>
                  </a:cubicBezTo>
                  <a:lnTo>
                    <a:pt x="3289" y="868"/>
                  </a:lnTo>
                  <a:cubicBezTo>
                    <a:pt x="3858" y="790"/>
                    <a:pt x="3757" y="0"/>
                    <a:pt x="325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4" name="Google Shape;3144;p15"/>
            <p:cNvSpPr/>
            <p:nvPr/>
          </p:nvSpPr>
          <p:spPr>
            <a:xfrm>
              <a:off x="2752425" y="2685525"/>
              <a:ext cx="46600" cy="38700"/>
            </a:xfrm>
            <a:custGeom>
              <a:rect b="b" l="l" r="r" t="t"/>
              <a:pathLst>
                <a:path extrusionOk="0" h="1548" w="1864">
                  <a:moveTo>
                    <a:pt x="1026" y="0"/>
                  </a:moveTo>
                  <a:cubicBezTo>
                    <a:pt x="979" y="0"/>
                    <a:pt x="930" y="5"/>
                    <a:pt x="881" y="15"/>
                  </a:cubicBezTo>
                  <a:cubicBezTo>
                    <a:pt x="203" y="122"/>
                    <a:pt x="0" y="1015"/>
                    <a:pt x="572" y="1408"/>
                  </a:cubicBezTo>
                  <a:cubicBezTo>
                    <a:pt x="710" y="1505"/>
                    <a:pt x="860" y="1548"/>
                    <a:pt x="1007" y="1548"/>
                  </a:cubicBezTo>
                  <a:cubicBezTo>
                    <a:pt x="1454" y="1548"/>
                    <a:pt x="1864" y="1145"/>
                    <a:pt x="1774" y="634"/>
                  </a:cubicBezTo>
                  <a:cubicBezTo>
                    <a:pt x="1701" y="266"/>
                    <a:pt x="1386" y="0"/>
                    <a:pt x="1026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5" name="Google Shape;3145;p15"/>
            <p:cNvSpPr/>
            <p:nvPr/>
          </p:nvSpPr>
          <p:spPr>
            <a:xfrm>
              <a:off x="2806400" y="2673950"/>
              <a:ext cx="93975" cy="33725"/>
            </a:xfrm>
            <a:custGeom>
              <a:rect b="b" l="l" r="r" t="t"/>
              <a:pathLst>
                <a:path extrusionOk="0" h="1349" w="3759">
                  <a:moveTo>
                    <a:pt x="3139" y="0"/>
                  </a:moveTo>
                  <a:cubicBezTo>
                    <a:pt x="3127" y="0"/>
                    <a:pt x="3116" y="1"/>
                    <a:pt x="3104" y="1"/>
                  </a:cubicBezTo>
                  <a:lnTo>
                    <a:pt x="508" y="478"/>
                  </a:lnTo>
                  <a:cubicBezTo>
                    <a:pt x="0" y="628"/>
                    <a:pt x="119" y="1349"/>
                    <a:pt x="615" y="1349"/>
                  </a:cubicBezTo>
                  <a:cubicBezTo>
                    <a:pt x="631" y="1349"/>
                    <a:pt x="647" y="1348"/>
                    <a:pt x="663" y="1347"/>
                  </a:cubicBezTo>
                  <a:lnTo>
                    <a:pt x="3258" y="882"/>
                  </a:lnTo>
                  <a:cubicBezTo>
                    <a:pt x="3759" y="731"/>
                    <a:pt x="3634" y="0"/>
                    <a:pt x="313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6" name="Google Shape;3146;p15"/>
            <p:cNvSpPr/>
            <p:nvPr/>
          </p:nvSpPr>
          <p:spPr>
            <a:xfrm>
              <a:off x="2763125" y="2743050"/>
              <a:ext cx="46550" cy="38625"/>
            </a:xfrm>
            <a:custGeom>
              <a:rect b="b" l="l" r="r" t="t"/>
              <a:pathLst>
                <a:path extrusionOk="0" h="1545" w="1862">
                  <a:moveTo>
                    <a:pt x="1003" y="0"/>
                  </a:moveTo>
                  <a:cubicBezTo>
                    <a:pt x="959" y="0"/>
                    <a:pt x="914" y="4"/>
                    <a:pt x="870" y="11"/>
                  </a:cubicBezTo>
                  <a:cubicBezTo>
                    <a:pt x="191" y="131"/>
                    <a:pt x="1" y="1012"/>
                    <a:pt x="560" y="1404"/>
                  </a:cubicBezTo>
                  <a:cubicBezTo>
                    <a:pt x="701" y="1501"/>
                    <a:pt x="854" y="1545"/>
                    <a:pt x="1002" y="1545"/>
                  </a:cubicBezTo>
                  <a:cubicBezTo>
                    <a:pt x="1454" y="1545"/>
                    <a:pt x="1861" y="1142"/>
                    <a:pt x="1763" y="631"/>
                  </a:cubicBezTo>
                  <a:cubicBezTo>
                    <a:pt x="1699" y="258"/>
                    <a:pt x="1369" y="0"/>
                    <a:pt x="100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7" name="Google Shape;3147;p15"/>
            <p:cNvSpPr/>
            <p:nvPr/>
          </p:nvSpPr>
          <p:spPr>
            <a:xfrm>
              <a:off x="2816600" y="2731600"/>
              <a:ext cx="94825" cy="33850"/>
            </a:xfrm>
            <a:custGeom>
              <a:rect b="b" l="l" r="r" t="t"/>
              <a:pathLst>
                <a:path extrusionOk="0" h="1354" w="3793">
                  <a:moveTo>
                    <a:pt x="3181" y="1"/>
                  </a:moveTo>
                  <a:cubicBezTo>
                    <a:pt x="3159" y="1"/>
                    <a:pt x="3136" y="2"/>
                    <a:pt x="3112" y="5"/>
                  </a:cubicBezTo>
                  <a:lnTo>
                    <a:pt x="517" y="469"/>
                  </a:lnTo>
                  <a:cubicBezTo>
                    <a:pt x="0" y="607"/>
                    <a:pt x="115" y="1354"/>
                    <a:pt x="614" y="1354"/>
                  </a:cubicBezTo>
                  <a:cubicBezTo>
                    <a:pt x="633" y="1354"/>
                    <a:pt x="652" y="1353"/>
                    <a:pt x="672" y="1351"/>
                  </a:cubicBezTo>
                  <a:lnTo>
                    <a:pt x="3279" y="874"/>
                  </a:lnTo>
                  <a:cubicBezTo>
                    <a:pt x="3792" y="749"/>
                    <a:pt x="3683" y="1"/>
                    <a:pt x="318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8" name="Google Shape;3148;p15"/>
            <p:cNvSpPr/>
            <p:nvPr/>
          </p:nvSpPr>
          <p:spPr>
            <a:xfrm>
              <a:off x="2718475" y="2982275"/>
              <a:ext cx="194100" cy="174025"/>
            </a:xfrm>
            <a:custGeom>
              <a:rect b="b" l="l" r="r" t="t"/>
              <a:pathLst>
                <a:path extrusionOk="0" h="6961" w="7764">
                  <a:moveTo>
                    <a:pt x="3926" y="0"/>
                  </a:moveTo>
                  <a:cubicBezTo>
                    <a:pt x="2895" y="0"/>
                    <a:pt x="1882" y="467"/>
                    <a:pt x="1215" y="1349"/>
                  </a:cubicBezTo>
                  <a:lnTo>
                    <a:pt x="6954" y="4968"/>
                  </a:lnTo>
                  <a:cubicBezTo>
                    <a:pt x="7764" y="3396"/>
                    <a:pt x="7240" y="1468"/>
                    <a:pt x="5752" y="527"/>
                  </a:cubicBezTo>
                  <a:cubicBezTo>
                    <a:pt x="5185" y="172"/>
                    <a:pt x="4552" y="0"/>
                    <a:pt x="3926" y="0"/>
                  </a:cubicBezTo>
                  <a:close/>
                  <a:moveTo>
                    <a:pt x="810" y="1992"/>
                  </a:moveTo>
                  <a:lnTo>
                    <a:pt x="810" y="1992"/>
                  </a:lnTo>
                  <a:cubicBezTo>
                    <a:pt x="1" y="3563"/>
                    <a:pt x="525" y="5492"/>
                    <a:pt x="2013" y="6433"/>
                  </a:cubicBezTo>
                  <a:cubicBezTo>
                    <a:pt x="2581" y="6788"/>
                    <a:pt x="3215" y="6960"/>
                    <a:pt x="3842" y="6960"/>
                  </a:cubicBezTo>
                  <a:cubicBezTo>
                    <a:pt x="4872" y="6960"/>
                    <a:pt x="5883" y="6496"/>
                    <a:pt x="6549" y="5623"/>
                  </a:cubicBezTo>
                  <a:lnTo>
                    <a:pt x="810" y="1992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9" name="Google Shape;3149;p15"/>
            <p:cNvSpPr/>
            <p:nvPr/>
          </p:nvSpPr>
          <p:spPr>
            <a:xfrm>
              <a:off x="3082225" y="2609075"/>
              <a:ext cx="151825" cy="140725"/>
            </a:xfrm>
            <a:custGeom>
              <a:rect b="b" l="l" r="r" t="t"/>
              <a:pathLst>
                <a:path extrusionOk="0" h="5629" w="6073">
                  <a:moveTo>
                    <a:pt x="3596" y="1"/>
                  </a:moveTo>
                  <a:lnTo>
                    <a:pt x="1203" y="1620"/>
                  </a:lnTo>
                  <a:cubicBezTo>
                    <a:pt x="250" y="2275"/>
                    <a:pt x="0" y="3585"/>
                    <a:pt x="655" y="4549"/>
                  </a:cubicBezTo>
                  <a:lnTo>
                    <a:pt x="762" y="4716"/>
                  </a:lnTo>
                  <a:cubicBezTo>
                    <a:pt x="1170" y="5308"/>
                    <a:pt x="1831" y="5629"/>
                    <a:pt x="2504" y="5629"/>
                  </a:cubicBezTo>
                  <a:cubicBezTo>
                    <a:pt x="2913" y="5629"/>
                    <a:pt x="3327" y="5511"/>
                    <a:pt x="3691" y="5263"/>
                  </a:cubicBezTo>
                  <a:lnTo>
                    <a:pt x="6072" y="3644"/>
                  </a:lnTo>
                  <a:lnTo>
                    <a:pt x="3596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0" name="Google Shape;3150;p15"/>
            <p:cNvSpPr/>
            <p:nvPr/>
          </p:nvSpPr>
          <p:spPr>
            <a:xfrm>
              <a:off x="3184900" y="2550550"/>
              <a:ext cx="152125" cy="141000"/>
            </a:xfrm>
            <a:custGeom>
              <a:rect b="b" l="l" r="r" t="t"/>
              <a:pathLst>
                <a:path extrusionOk="0" h="5640" w="6085">
                  <a:moveTo>
                    <a:pt x="3578" y="0"/>
                  </a:moveTo>
                  <a:cubicBezTo>
                    <a:pt x="3170" y="0"/>
                    <a:pt x="2757" y="119"/>
                    <a:pt x="2394" y="365"/>
                  </a:cubicBezTo>
                  <a:lnTo>
                    <a:pt x="1" y="1996"/>
                  </a:lnTo>
                  <a:lnTo>
                    <a:pt x="2477" y="5640"/>
                  </a:lnTo>
                  <a:lnTo>
                    <a:pt x="4871" y="4009"/>
                  </a:lnTo>
                  <a:cubicBezTo>
                    <a:pt x="5835" y="3354"/>
                    <a:pt x="6085" y="2044"/>
                    <a:pt x="5430" y="1080"/>
                  </a:cubicBezTo>
                  <a:lnTo>
                    <a:pt x="5323" y="925"/>
                  </a:lnTo>
                  <a:cubicBezTo>
                    <a:pt x="4915" y="324"/>
                    <a:pt x="4252" y="0"/>
                    <a:pt x="357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1" name="Google Shape;3151;p15"/>
            <p:cNvSpPr/>
            <p:nvPr/>
          </p:nvSpPr>
          <p:spPr>
            <a:xfrm>
              <a:off x="3037575" y="2899825"/>
              <a:ext cx="268200" cy="266925"/>
            </a:xfrm>
            <a:custGeom>
              <a:rect b="b" l="l" r="r" t="t"/>
              <a:pathLst>
                <a:path extrusionOk="0" h="10677" w="10728">
                  <a:moveTo>
                    <a:pt x="5016" y="1"/>
                  </a:moveTo>
                  <a:cubicBezTo>
                    <a:pt x="4831" y="1"/>
                    <a:pt x="4666" y="137"/>
                    <a:pt x="4644" y="325"/>
                  </a:cubicBezTo>
                  <a:lnTo>
                    <a:pt x="4191" y="3801"/>
                  </a:lnTo>
                  <a:lnTo>
                    <a:pt x="703" y="3349"/>
                  </a:lnTo>
                  <a:cubicBezTo>
                    <a:pt x="682" y="3345"/>
                    <a:pt x="661" y="3343"/>
                    <a:pt x="641" y="3343"/>
                  </a:cubicBezTo>
                  <a:cubicBezTo>
                    <a:pt x="463" y="3343"/>
                    <a:pt x="307" y="3478"/>
                    <a:pt x="286" y="3670"/>
                  </a:cubicBezTo>
                  <a:lnTo>
                    <a:pt x="24" y="5635"/>
                  </a:lnTo>
                  <a:cubicBezTo>
                    <a:pt x="0" y="5837"/>
                    <a:pt x="143" y="6028"/>
                    <a:pt x="346" y="6052"/>
                  </a:cubicBezTo>
                  <a:lnTo>
                    <a:pt x="346" y="6063"/>
                  </a:lnTo>
                  <a:lnTo>
                    <a:pt x="3834" y="6516"/>
                  </a:lnTo>
                  <a:lnTo>
                    <a:pt x="3370" y="10004"/>
                  </a:lnTo>
                  <a:cubicBezTo>
                    <a:pt x="3334" y="10207"/>
                    <a:pt x="3477" y="10385"/>
                    <a:pt x="3691" y="10421"/>
                  </a:cubicBezTo>
                  <a:lnTo>
                    <a:pt x="5656" y="10671"/>
                  </a:lnTo>
                  <a:cubicBezTo>
                    <a:pt x="5677" y="10675"/>
                    <a:pt x="5698" y="10677"/>
                    <a:pt x="5718" y="10677"/>
                  </a:cubicBezTo>
                  <a:cubicBezTo>
                    <a:pt x="5896" y="10677"/>
                    <a:pt x="6051" y="10543"/>
                    <a:pt x="6072" y="10362"/>
                  </a:cubicBezTo>
                  <a:lnTo>
                    <a:pt x="6537" y="6873"/>
                  </a:lnTo>
                  <a:lnTo>
                    <a:pt x="10025" y="7337"/>
                  </a:lnTo>
                  <a:cubicBezTo>
                    <a:pt x="10040" y="7339"/>
                    <a:pt x="10055" y="7340"/>
                    <a:pt x="10069" y="7340"/>
                  </a:cubicBezTo>
                  <a:cubicBezTo>
                    <a:pt x="10253" y="7340"/>
                    <a:pt x="10409" y="7204"/>
                    <a:pt x="10442" y="7016"/>
                  </a:cubicBezTo>
                  <a:lnTo>
                    <a:pt x="10704" y="5039"/>
                  </a:lnTo>
                  <a:cubicBezTo>
                    <a:pt x="10728" y="4837"/>
                    <a:pt x="10585" y="4647"/>
                    <a:pt x="10383" y="4623"/>
                  </a:cubicBezTo>
                  <a:lnTo>
                    <a:pt x="6894" y="4158"/>
                  </a:lnTo>
                  <a:lnTo>
                    <a:pt x="7358" y="682"/>
                  </a:lnTo>
                  <a:cubicBezTo>
                    <a:pt x="7382" y="479"/>
                    <a:pt x="7239" y="289"/>
                    <a:pt x="7037" y="265"/>
                  </a:cubicBezTo>
                  <a:lnTo>
                    <a:pt x="5060" y="3"/>
                  </a:lnTo>
                  <a:cubicBezTo>
                    <a:pt x="5046" y="1"/>
                    <a:pt x="5031" y="1"/>
                    <a:pt x="5016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2" name="Google Shape;3152;p15"/>
            <p:cNvSpPr/>
            <p:nvPr/>
          </p:nvSpPr>
          <p:spPr>
            <a:xfrm>
              <a:off x="2694675" y="3303975"/>
              <a:ext cx="271175" cy="338125"/>
            </a:xfrm>
            <a:custGeom>
              <a:rect b="b" l="l" r="r" t="t"/>
              <a:pathLst>
                <a:path extrusionOk="0" h="13525" w="10847">
                  <a:moveTo>
                    <a:pt x="4152" y="435"/>
                  </a:moveTo>
                  <a:cubicBezTo>
                    <a:pt x="4440" y="435"/>
                    <a:pt x="4723" y="608"/>
                    <a:pt x="4775" y="994"/>
                  </a:cubicBezTo>
                  <a:cubicBezTo>
                    <a:pt x="4810" y="1196"/>
                    <a:pt x="4751" y="1387"/>
                    <a:pt x="4620" y="1542"/>
                  </a:cubicBezTo>
                  <a:lnTo>
                    <a:pt x="3834" y="1685"/>
                  </a:lnTo>
                  <a:cubicBezTo>
                    <a:pt x="3656" y="1589"/>
                    <a:pt x="3536" y="1423"/>
                    <a:pt x="3501" y="1232"/>
                  </a:cubicBezTo>
                  <a:cubicBezTo>
                    <a:pt x="3386" y="732"/>
                    <a:pt x="3773" y="435"/>
                    <a:pt x="4152" y="435"/>
                  </a:cubicBezTo>
                  <a:close/>
                  <a:moveTo>
                    <a:pt x="7856" y="2746"/>
                  </a:moveTo>
                  <a:cubicBezTo>
                    <a:pt x="8113" y="2746"/>
                    <a:pt x="8342" y="2934"/>
                    <a:pt x="8394" y="3197"/>
                  </a:cubicBezTo>
                  <a:lnTo>
                    <a:pt x="9775" y="10769"/>
                  </a:lnTo>
                  <a:cubicBezTo>
                    <a:pt x="9823" y="11055"/>
                    <a:pt x="9632" y="11341"/>
                    <a:pt x="9347" y="11400"/>
                  </a:cubicBezTo>
                  <a:lnTo>
                    <a:pt x="3072" y="12543"/>
                  </a:lnTo>
                  <a:cubicBezTo>
                    <a:pt x="3043" y="12548"/>
                    <a:pt x="3014" y="12550"/>
                    <a:pt x="2985" y="12550"/>
                  </a:cubicBezTo>
                  <a:cubicBezTo>
                    <a:pt x="2721" y="12550"/>
                    <a:pt x="2484" y="12359"/>
                    <a:pt x="2441" y="12091"/>
                  </a:cubicBezTo>
                  <a:lnTo>
                    <a:pt x="1060" y="4518"/>
                  </a:lnTo>
                  <a:cubicBezTo>
                    <a:pt x="1000" y="4221"/>
                    <a:pt x="1203" y="3935"/>
                    <a:pt x="1500" y="3887"/>
                  </a:cubicBezTo>
                  <a:lnTo>
                    <a:pt x="2251" y="3756"/>
                  </a:lnTo>
                  <a:cubicBezTo>
                    <a:pt x="2282" y="3956"/>
                    <a:pt x="2472" y="4110"/>
                    <a:pt x="2680" y="4110"/>
                  </a:cubicBezTo>
                  <a:cubicBezTo>
                    <a:pt x="2707" y="4110"/>
                    <a:pt x="2735" y="4107"/>
                    <a:pt x="2763" y="4102"/>
                  </a:cubicBezTo>
                  <a:lnTo>
                    <a:pt x="6668" y="3399"/>
                  </a:lnTo>
                  <a:cubicBezTo>
                    <a:pt x="6894" y="3351"/>
                    <a:pt x="7061" y="3125"/>
                    <a:pt x="7013" y="2887"/>
                  </a:cubicBezTo>
                  <a:lnTo>
                    <a:pt x="7751" y="2756"/>
                  </a:lnTo>
                  <a:cubicBezTo>
                    <a:pt x="7786" y="2749"/>
                    <a:pt x="7821" y="2746"/>
                    <a:pt x="7856" y="2746"/>
                  </a:cubicBezTo>
                  <a:close/>
                  <a:moveTo>
                    <a:pt x="4133" y="0"/>
                  </a:moveTo>
                  <a:cubicBezTo>
                    <a:pt x="4070" y="0"/>
                    <a:pt x="4006" y="6"/>
                    <a:pt x="3941" y="18"/>
                  </a:cubicBezTo>
                  <a:cubicBezTo>
                    <a:pt x="3346" y="125"/>
                    <a:pt x="2953" y="708"/>
                    <a:pt x="3072" y="1304"/>
                  </a:cubicBezTo>
                  <a:cubicBezTo>
                    <a:pt x="3096" y="1470"/>
                    <a:pt x="3179" y="1637"/>
                    <a:pt x="3286" y="1780"/>
                  </a:cubicBezTo>
                  <a:lnTo>
                    <a:pt x="2513" y="1923"/>
                  </a:lnTo>
                  <a:cubicBezTo>
                    <a:pt x="2191" y="1994"/>
                    <a:pt x="1977" y="2292"/>
                    <a:pt x="2036" y="2613"/>
                  </a:cubicBezTo>
                  <a:lnTo>
                    <a:pt x="2084" y="2887"/>
                  </a:lnTo>
                  <a:lnTo>
                    <a:pt x="798" y="3125"/>
                  </a:lnTo>
                  <a:cubicBezTo>
                    <a:pt x="310" y="3220"/>
                    <a:pt x="0" y="3685"/>
                    <a:pt x="84" y="4173"/>
                  </a:cubicBezTo>
                  <a:lnTo>
                    <a:pt x="1655" y="12793"/>
                  </a:lnTo>
                  <a:cubicBezTo>
                    <a:pt x="1739" y="13223"/>
                    <a:pt x="2110" y="13524"/>
                    <a:pt x="2531" y="13524"/>
                  </a:cubicBezTo>
                  <a:cubicBezTo>
                    <a:pt x="2588" y="13524"/>
                    <a:pt x="2645" y="13519"/>
                    <a:pt x="2703" y="13507"/>
                  </a:cubicBezTo>
                  <a:lnTo>
                    <a:pt x="10037" y="12174"/>
                  </a:lnTo>
                  <a:cubicBezTo>
                    <a:pt x="10525" y="12079"/>
                    <a:pt x="10847" y="11614"/>
                    <a:pt x="10752" y="11126"/>
                  </a:cubicBezTo>
                  <a:lnTo>
                    <a:pt x="9180" y="2494"/>
                  </a:lnTo>
                  <a:cubicBezTo>
                    <a:pt x="9107" y="2064"/>
                    <a:pt x="8737" y="1763"/>
                    <a:pt x="8316" y="1763"/>
                  </a:cubicBezTo>
                  <a:cubicBezTo>
                    <a:pt x="8260" y="1763"/>
                    <a:pt x="8202" y="1769"/>
                    <a:pt x="8144" y="1780"/>
                  </a:cubicBezTo>
                  <a:lnTo>
                    <a:pt x="6858" y="2018"/>
                  </a:lnTo>
                  <a:lnTo>
                    <a:pt x="6799" y="1744"/>
                  </a:lnTo>
                  <a:cubicBezTo>
                    <a:pt x="6746" y="1459"/>
                    <a:pt x="6506" y="1258"/>
                    <a:pt x="6227" y="1258"/>
                  </a:cubicBezTo>
                  <a:cubicBezTo>
                    <a:pt x="6192" y="1258"/>
                    <a:pt x="6156" y="1261"/>
                    <a:pt x="6120" y="1268"/>
                  </a:cubicBezTo>
                  <a:lnTo>
                    <a:pt x="5180" y="1435"/>
                  </a:lnTo>
                  <a:cubicBezTo>
                    <a:pt x="5227" y="1268"/>
                    <a:pt x="5239" y="1089"/>
                    <a:pt x="5203" y="911"/>
                  </a:cubicBezTo>
                  <a:cubicBezTo>
                    <a:pt x="5118" y="380"/>
                    <a:pt x="4655" y="0"/>
                    <a:pt x="413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3" name="Google Shape;3153;p15"/>
            <p:cNvSpPr/>
            <p:nvPr/>
          </p:nvSpPr>
          <p:spPr>
            <a:xfrm>
              <a:off x="2742600" y="3425875"/>
              <a:ext cx="46600" cy="38625"/>
            </a:xfrm>
            <a:custGeom>
              <a:rect b="b" l="l" r="r" t="t"/>
              <a:pathLst>
                <a:path extrusionOk="0" h="1545" w="1864">
                  <a:moveTo>
                    <a:pt x="1014" y="0"/>
                  </a:moveTo>
                  <a:cubicBezTo>
                    <a:pt x="970" y="0"/>
                    <a:pt x="926" y="4"/>
                    <a:pt x="881" y="11"/>
                  </a:cubicBezTo>
                  <a:cubicBezTo>
                    <a:pt x="191" y="130"/>
                    <a:pt x="0" y="1011"/>
                    <a:pt x="572" y="1404"/>
                  </a:cubicBezTo>
                  <a:cubicBezTo>
                    <a:pt x="710" y="1501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0"/>
                  </a:cubicBezTo>
                  <a:cubicBezTo>
                    <a:pt x="1700" y="258"/>
                    <a:pt x="1378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4" name="Google Shape;3154;p15"/>
            <p:cNvSpPr/>
            <p:nvPr/>
          </p:nvSpPr>
          <p:spPr>
            <a:xfrm>
              <a:off x="2795100" y="3414475"/>
              <a:ext cx="97350" cy="33750"/>
            </a:xfrm>
            <a:custGeom>
              <a:rect b="b" l="l" r="r" t="t"/>
              <a:pathLst>
                <a:path extrusionOk="0" h="1350" w="3894">
                  <a:moveTo>
                    <a:pt x="3284" y="0"/>
                  </a:moveTo>
                  <a:cubicBezTo>
                    <a:pt x="3246" y="0"/>
                    <a:pt x="3206" y="5"/>
                    <a:pt x="3163" y="15"/>
                  </a:cubicBezTo>
                  <a:lnTo>
                    <a:pt x="3163" y="3"/>
                  </a:lnTo>
                  <a:lnTo>
                    <a:pt x="567" y="479"/>
                  </a:lnTo>
                  <a:cubicBezTo>
                    <a:pt x="1" y="557"/>
                    <a:pt x="108" y="1349"/>
                    <a:pt x="608" y="1349"/>
                  </a:cubicBezTo>
                  <a:cubicBezTo>
                    <a:pt x="644" y="1349"/>
                    <a:pt x="682" y="1345"/>
                    <a:pt x="722" y="1337"/>
                  </a:cubicBezTo>
                  <a:lnTo>
                    <a:pt x="3318" y="872"/>
                  </a:lnTo>
                  <a:cubicBezTo>
                    <a:pt x="3893" y="817"/>
                    <a:pt x="3790" y="0"/>
                    <a:pt x="328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5" name="Google Shape;3155;p15"/>
            <p:cNvSpPr/>
            <p:nvPr/>
          </p:nvSpPr>
          <p:spPr>
            <a:xfrm>
              <a:off x="2752425" y="3479650"/>
              <a:ext cx="46600" cy="38725"/>
            </a:xfrm>
            <a:custGeom>
              <a:rect b="b" l="l" r="r" t="t"/>
              <a:pathLst>
                <a:path extrusionOk="0" h="1549" w="1864">
                  <a:moveTo>
                    <a:pt x="1026" y="1"/>
                  </a:moveTo>
                  <a:cubicBezTo>
                    <a:pt x="979" y="1"/>
                    <a:pt x="930" y="6"/>
                    <a:pt x="881" y="15"/>
                  </a:cubicBezTo>
                  <a:cubicBezTo>
                    <a:pt x="203" y="134"/>
                    <a:pt x="0" y="1015"/>
                    <a:pt x="572" y="1408"/>
                  </a:cubicBezTo>
                  <a:cubicBezTo>
                    <a:pt x="710" y="1505"/>
                    <a:pt x="860" y="1549"/>
                    <a:pt x="1007" y="1549"/>
                  </a:cubicBezTo>
                  <a:cubicBezTo>
                    <a:pt x="1454" y="1549"/>
                    <a:pt x="1864" y="1146"/>
                    <a:pt x="1774" y="635"/>
                  </a:cubicBezTo>
                  <a:cubicBezTo>
                    <a:pt x="1701" y="267"/>
                    <a:pt x="1386" y="1"/>
                    <a:pt x="1026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6" name="Google Shape;3156;p15"/>
            <p:cNvSpPr/>
            <p:nvPr/>
          </p:nvSpPr>
          <p:spPr>
            <a:xfrm>
              <a:off x="2806300" y="3468350"/>
              <a:ext cx="93975" cy="33750"/>
            </a:xfrm>
            <a:custGeom>
              <a:rect b="b" l="l" r="r" t="t"/>
              <a:pathLst>
                <a:path extrusionOk="0" h="1350" w="3759">
                  <a:moveTo>
                    <a:pt x="3154" y="1"/>
                  </a:moveTo>
                  <a:cubicBezTo>
                    <a:pt x="3139" y="1"/>
                    <a:pt x="3123" y="2"/>
                    <a:pt x="3108" y="3"/>
                  </a:cubicBezTo>
                  <a:lnTo>
                    <a:pt x="512" y="467"/>
                  </a:lnTo>
                  <a:cubicBezTo>
                    <a:pt x="0" y="619"/>
                    <a:pt x="125" y="1350"/>
                    <a:pt x="631" y="1350"/>
                  </a:cubicBezTo>
                  <a:cubicBezTo>
                    <a:pt x="643" y="1350"/>
                    <a:pt x="655" y="1349"/>
                    <a:pt x="667" y="1348"/>
                  </a:cubicBezTo>
                  <a:lnTo>
                    <a:pt x="3262" y="872"/>
                  </a:lnTo>
                  <a:cubicBezTo>
                    <a:pt x="3759" y="722"/>
                    <a:pt x="3640" y="1"/>
                    <a:pt x="315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7" name="Google Shape;3157;p15"/>
            <p:cNvSpPr/>
            <p:nvPr/>
          </p:nvSpPr>
          <p:spPr>
            <a:xfrm>
              <a:off x="2763125" y="3537175"/>
              <a:ext cx="46325" cy="38650"/>
            </a:xfrm>
            <a:custGeom>
              <a:rect b="b" l="l" r="r" t="t"/>
              <a:pathLst>
                <a:path extrusionOk="0" h="1546" w="1853">
                  <a:moveTo>
                    <a:pt x="1002" y="1"/>
                  </a:moveTo>
                  <a:cubicBezTo>
                    <a:pt x="959" y="1"/>
                    <a:pt x="914" y="5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2" y="1502"/>
                    <a:pt x="854" y="1546"/>
                    <a:pt x="1001" y="1546"/>
                  </a:cubicBezTo>
                  <a:cubicBezTo>
                    <a:pt x="1450" y="1546"/>
                    <a:pt x="1852" y="1145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8" name="Google Shape;3158;p15"/>
            <p:cNvSpPr/>
            <p:nvPr/>
          </p:nvSpPr>
          <p:spPr>
            <a:xfrm>
              <a:off x="2816800" y="3525850"/>
              <a:ext cx="94400" cy="33725"/>
            </a:xfrm>
            <a:custGeom>
              <a:rect b="b" l="l" r="r" t="t"/>
              <a:pathLst>
                <a:path extrusionOk="0" h="1349" w="3776">
                  <a:moveTo>
                    <a:pt x="3104" y="1"/>
                  </a:moveTo>
                  <a:lnTo>
                    <a:pt x="509" y="477"/>
                  </a:lnTo>
                  <a:cubicBezTo>
                    <a:pt x="1" y="616"/>
                    <a:pt x="120" y="1348"/>
                    <a:pt x="617" y="1348"/>
                  </a:cubicBezTo>
                  <a:cubicBezTo>
                    <a:pt x="632" y="1348"/>
                    <a:pt x="648" y="1348"/>
                    <a:pt x="664" y="1346"/>
                  </a:cubicBezTo>
                  <a:lnTo>
                    <a:pt x="3271" y="882"/>
                  </a:lnTo>
                  <a:cubicBezTo>
                    <a:pt x="3776" y="744"/>
                    <a:pt x="3662" y="10"/>
                    <a:pt x="3163" y="10"/>
                  </a:cubicBezTo>
                  <a:cubicBezTo>
                    <a:pt x="3144" y="10"/>
                    <a:pt x="3124" y="11"/>
                    <a:pt x="3104" y="13"/>
                  </a:cubicBezTo>
                  <a:lnTo>
                    <a:pt x="3104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9" name="Google Shape;3159;p15"/>
            <p:cNvSpPr/>
            <p:nvPr/>
          </p:nvSpPr>
          <p:spPr>
            <a:xfrm>
              <a:off x="2718475" y="3776850"/>
              <a:ext cx="193200" cy="173725"/>
            </a:xfrm>
            <a:custGeom>
              <a:rect b="b" l="l" r="r" t="t"/>
              <a:pathLst>
                <a:path extrusionOk="0" h="6949" w="7728">
                  <a:moveTo>
                    <a:pt x="3944" y="0"/>
                  </a:moveTo>
                  <a:cubicBezTo>
                    <a:pt x="2912" y="0"/>
                    <a:pt x="1896" y="466"/>
                    <a:pt x="1215" y="1331"/>
                  </a:cubicBezTo>
                  <a:lnTo>
                    <a:pt x="6954" y="4963"/>
                  </a:lnTo>
                  <a:cubicBezTo>
                    <a:pt x="7728" y="3391"/>
                    <a:pt x="7240" y="1474"/>
                    <a:pt x="5775" y="534"/>
                  </a:cubicBezTo>
                  <a:cubicBezTo>
                    <a:pt x="5207" y="173"/>
                    <a:pt x="4573" y="0"/>
                    <a:pt x="3944" y="0"/>
                  </a:cubicBezTo>
                  <a:close/>
                  <a:moveTo>
                    <a:pt x="810" y="1974"/>
                  </a:moveTo>
                  <a:lnTo>
                    <a:pt x="810" y="1974"/>
                  </a:lnTo>
                  <a:cubicBezTo>
                    <a:pt x="1" y="3546"/>
                    <a:pt x="525" y="5475"/>
                    <a:pt x="2013" y="6415"/>
                  </a:cubicBezTo>
                  <a:cubicBezTo>
                    <a:pt x="2580" y="6775"/>
                    <a:pt x="3213" y="6948"/>
                    <a:pt x="3839" y="6948"/>
                  </a:cubicBezTo>
                  <a:cubicBezTo>
                    <a:pt x="4870" y="6948"/>
                    <a:pt x="5883" y="6480"/>
                    <a:pt x="6549" y="5606"/>
                  </a:cubicBezTo>
                  <a:lnTo>
                    <a:pt x="810" y="1974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0" name="Google Shape;3160;p15"/>
            <p:cNvSpPr/>
            <p:nvPr/>
          </p:nvSpPr>
          <p:spPr>
            <a:xfrm>
              <a:off x="3081925" y="3402925"/>
              <a:ext cx="152125" cy="141100"/>
            </a:xfrm>
            <a:custGeom>
              <a:rect b="b" l="l" r="r" t="t"/>
              <a:pathLst>
                <a:path extrusionOk="0" h="5644" w="6085">
                  <a:moveTo>
                    <a:pt x="3608" y="1"/>
                  </a:moveTo>
                  <a:lnTo>
                    <a:pt x="1215" y="1632"/>
                  </a:lnTo>
                  <a:cubicBezTo>
                    <a:pt x="250" y="2287"/>
                    <a:pt x="0" y="3596"/>
                    <a:pt x="667" y="4561"/>
                  </a:cubicBezTo>
                  <a:lnTo>
                    <a:pt x="774" y="4727"/>
                  </a:lnTo>
                  <a:cubicBezTo>
                    <a:pt x="1184" y="5323"/>
                    <a:pt x="1849" y="5644"/>
                    <a:pt x="2525" y="5644"/>
                  </a:cubicBezTo>
                  <a:cubicBezTo>
                    <a:pt x="2931" y="5644"/>
                    <a:pt x="3342" y="5528"/>
                    <a:pt x="3703" y="5287"/>
                  </a:cubicBezTo>
                  <a:lnTo>
                    <a:pt x="6084" y="3656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1" name="Google Shape;3161;p15"/>
            <p:cNvSpPr/>
            <p:nvPr/>
          </p:nvSpPr>
          <p:spPr>
            <a:xfrm>
              <a:off x="3184900" y="3344700"/>
              <a:ext cx="152125" cy="141000"/>
            </a:xfrm>
            <a:custGeom>
              <a:rect b="b" l="l" r="r" t="t"/>
              <a:pathLst>
                <a:path extrusionOk="0" h="5640" w="6085">
                  <a:moveTo>
                    <a:pt x="3578" y="0"/>
                  </a:moveTo>
                  <a:cubicBezTo>
                    <a:pt x="3170" y="0"/>
                    <a:pt x="2757" y="118"/>
                    <a:pt x="2394" y="365"/>
                  </a:cubicBezTo>
                  <a:lnTo>
                    <a:pt x="1" y="1996"/>
                  </a:lnTo>
                  <a:lnTo>
                    <a:pt x="2477" y="5640"/>
                  </a:lnTo>
                  <a:lnTo>
                    <a:pt x="4871" y="4008"/>
                  </a:lnTo>
                  <a:cubicBezTo>
                    <a:pt x="5835" y="3354"/>
                    <a:pt x="6085" y="2044"/>
                    <a:pt x="5430" y="1091"/>
                  </a:cubicBezTo>
                  <a:lnTo>
                    <a:pt x="5323" y="925"/>
                  </a:lnTo>
                  <a:cubicBezTo>
                    <a:pt x="4915" y="324"/>
                    <a:pt x="4252" y="0"/>
                    <a:pt x="357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2" name="Google Shape;3162;p15"/>
            <p:cNvSpPr/>
            <p:nvPr/>
          </p:nvSpPr>
          <p:spPr>
            <a:xfrm>
              <a:off x="3037575" y="3693975"/>
              <a:ext cx="268200" cy="267150"/>
            </a:xfrm>
            <a:custGeom>
              <a:rect b="b" l="l" r="r" t="t"/>
              <a:pathLst>
                <a:path extrusionOk="0" h="10686" w="10728">
                  <a:moveTo>
                    <a:pt x="5016" y="0"/>
                  </a:moveTo>
                  <a:cubicBezTo>
                    <a:pt x="4831" y="0"/>
                    <a:pt x="4666" y="137"/>
                    <a:pt x="4644" y="324"/>
                  </a:cubicBezTo>
                  <a:lnTo>
                    <a:pt x="4191" y="3813"/>
                  </a:lnTo>
                  <a:lnTo>
                    <a:pt x="703" y="3349"/>
                  </a:lnTo>
                  <a:cubicBezTo>
                    <a:pt x="688" y="3347"/>
                    <a:pt x="673" y="3346"/>
                    <a:pt x="659" y="3346"/>
                  </a:cubicBezTo>
                  <a:cubicBezTo>
                    <a:pt x="473" y="3346"/>
                    <a:pt x="308" y="3482"/>
                    <a:pt x="286" y="3670"/>
                  </a:cubicBezTo>
                  <a:lnTo>
                    <a:pt x="24" y="5647"/>
                  </a:lnTo>
                  <a:cubicBezTo>
                    <a:pt x="0" y="5849"/>
                    <a:pt x="143" y="6028"/>
                    <a:pt x="346" y="6063"/>
                  </a:cubicBezTo>
                  <a:lnTo>
                    <a:pt x="3834" y="6528"/>
                  </a:lnTo>
                  <a:lnTo>
                    <a:pt x="3370" y="10004"/>
                  </a:lnTo>
                  <a:cubicBezTo>
                    <a:pt x="3334" y="10207"/>
                    <a:pt x="3477" y="10397"/>
                    <a:pt x="3691" y="10421"/>
                  </a:cubicBezTo>
                  <a:lnTo>
                    <a:pt x="5668" y="10683"/>
                  </a:lnTo>
                  <a:cubicBezTo>
                    <a:pt x="5682" y="10685"/>
                    <a:pt x="5697" y="10685"/>
                    <a:pt x="5712" y="10685"/>
                  </a:cubicBezTo>
                  <a:cubicBezTo>
                    <a:pt x="5895" y="10685"/>
                    <a:pt x="6051" y="10549"/>
                    <a:pt x="6084" y="10361"/>
                  </a:cubicBezTo>
                  <a:lnTo>
                    <a:pt x="6537" y="6873"/>
                  </a:lnTo>
                  <a:lnTo>
                    <a:pt x="10025" y="7337"/>
                  </a:lnTo>
                  <a:cubicBezTo>
                    <a:pt x="10040" y="7339"/>
                    <a:pt x="10055" y="7340"/>
                    <a:pt x="10069" y="7340"/>
                  </a:cubicBezTo>
                  <a:cubicBezTo>
                    <a:pt x="10253" y="7340"/>
                    <a:pt x="10409" y="7203"/>
                    <a:pt x="10442" y="7016"/>
                  </a:cubicBezTo>
                  <a:lnTo>
                    <a:pt x="10704" y="5039"/>
                  </a:lnTo>
                  <a:cubicBezTo>
                    <a:pt x="10728" y="4837"/>
                    <a:pt x="10585" y="4646"/>
                    <a:pt x="10383" y="4623"/>
                  </a:cubicBezTo>
                  <a:lnTo>
                    <a:pt x="6894" y="4170"/>
                  </a:lnTo>
                  <a:lnTo>
                    <a:pt x="7358" y="682"/>
                  </a:lnTo>
                  <a:cubicBezTo>
                    <a:pt x="7382" y="479"/>
                    <a:pt x="7239" y="289"/>
                    <a:pt x="7037" y="265"/>
                  </a:cubicBezTo>
                  <a:lnTo>
                    <a:pt x="5060" y="3"/>
                  </a:lnTo>
                  <a:cubicBezTo>
                    <a:pt x="5046" y="1"/>
                    <a:pt x="5031" y="0"/>
                    <a:pt x="5016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3" name="Google Shape;3163;p15"/>
            <p:cNvSpPr/>
            <p:nvPr/>
          </p:nvSpPr>
          <p:spPr>
            <a:xfrm>
              <a:off x="2694675" y="4098125"/>
              <a:ext cx="271175" cy="338025"/>
            </a:xfrm>
            <a:custGeom>
              <a:rect b="b" l="l" r="r" t="t"/>
              <a:pathLst>
                <a:path extrusionOk="0" h="13521" w="10847">
                  <a:moveTo>
                    <a:pt x="4152" y="435"/>
                  </a:moveTo>
                  <a:cubicBezTo>
                    <a:pt x="4440" y="435"/>
                    <a:pt x="4723" y="608"/>
                    <a:pt x="4775" y="994"/>
                  </a:cubicBezTo>
                  <a:cubicBezTo>
                    <a:pt x="4810" y="1184"/>
                    <a:pt x="4751" y="1387"/>
                    <a:pt x="4620" y="1542"/>
                  </a:cubicBezTo>
                  <a:lnTo>
                    <a:pt x="3834" y="1684"/>
                  </a:lnTo>
                  <a:cubicBezTo>
                    <a:pt x="3667" y="1589"/>
                    <a:pt x="3536" y="1434"/>
                    <a:pt x="3501" y="1244"/>
                  </a:cubicBezTo>
                  <a:lnTo>
                    <a:pt x="3501" y="1232"/>
                  </a:lnTo>
                  <a:cubicBezTo>
                    <a:pt x="3386" y="732"/>
                    <a:pt x="3773" y="435"/>
                    <a:pt x="4152" y="435"/>
                  </a:cubicBezTo>
                  <a:close/>
                  <a:moveTo>
                    <a:pt x="7868" y="2746"/>
                  </a:moveTo>
                  <a:cubicBezTo>
                    <a:pt x="8125" y="2746"/>
                    <a:pt x="8352" y="2934"/>
                    <a:pt x="8394" y="3196"/>
                  </a:cubicBezTo>
                  <a:lnTo>
                    <a:pt x="9775" y="10757"/>
                  </a:lnTo>
                  <a:cubicBezTo>
                    <a:pt x="9835" y="11055"/>
                    <a:pt x="9632" y="11340"/>
                    <a:pt x="9335" y="11400"/>
                  </a:cubicBezTo>
                  <a:lnTo>
                    <a:pt x="3072" y="12543"/>
                  </a:lnTo>
                  <a:cubicBezTo>
                    <a:pt x="3041" y="12548"/>
                    <a:pt x="3011" y="12550"/>
                    <a:pt x="2981" y="12550"/>
                  </a:cubicBezTo>
                  <a:cubicBezTo>
                    <a:pt x="2718" y="12550"/>
                    <a:pt x="2484" y="12369"/>
                    <a:pt x="2441" y="12102"/>
                  </a:cubicBezTo>
                  <a:lnTo>
                    <a:pt x="1060" y="4530"/>
                  </a:lnTo>
                  <a:cubicBezTo>
                    <a:pt x="1000" y="4232"/>
                    <a:pt x="1203" y="3947"/>
                    <a:pt x="1500" y="3899"/>
                  </a:cubicBezTo>
                  <a:lnTo>
                    <a:pt x="2251" y="3768"/>
                  </a:lnTo>
                  <a:cubicBezTo>
                    <a:pt x="2282" y="3968"/>
                    <a:pt x="2463" y="4121"/>
                    <a:pt x="2669" y="4121"/>
                  </a:cubicBezTo>
                  <a:cubicBezTo>
                    <a:pt x="2696" y="4121"/>
                    <a:pt x="2723" y="4119"/>
                    <a:pt x="2751" y="4113"/>
                  </a:cubicBezTo>
                  <a:lnTo>
                    <a:pt x="6668" y="3399"/>
                  </a:lnTo>
                  <a:cubicBezTo>
                    <a:pt x="6906" y="3351"/>
                    <a:pt x="7061" y="3125"/>
                    <a:pt x="7013" y="2887"/>
                  </a:cubicBezTo>
                  <a:lnTo>
                    <a:pt x="7763" y="2756"/>
                  </a:lnTo>
                  <a:cubicBezTo>
                    <a:pt x="7798" y="2749"/>
                    <a:pt x="7833" y="2746"/>
                    <a:pt x="7868" y="2746"/>
                  </a:cubicBezTo>
                  <a:close/>
                  <a:moveTo>
                    <a:pt x="4133" y="0"/>
                  </a:moveTo>
                  <a:cubicBezTo>
                    <a:pt x="4070" y="0"/>
                    <a:pt x="4006" y="6"/>
                    <a:pt x="3941" y="18"/>
                  </a:cubicBezTo>
                  <a:cubicBezTo>
                    <a:pt x="3346" y="125"/>
                    <a:pt x="2953" y="708"/>
                    <a:pt x="3072" y="1303"/>
                  </a:cubicBezTo>
                  <a:cubicBezTo>
                    <a:pt x="3096" y="1482"/>
                    <a:pt x="3179" y="1637"/>
                    <a:pt x="3286" y="1780"/>
                  </a:cubicBezTo>
                  <a:lnTo>
                    <a:pt x="2513" y="1923"/>
                  </a:lnTo>
                  <a:cubicBezTo>
                    <a:pt x="2191" y="1982"/>
                    <a:pt x="1977" y="2292"/>
                    <a:pt x="2036" y="2601"/>
                  </a:cubicBezTo>
                  <a:lnTo>
                    <a:pt x="2084" y="2887"/>
                  </a:lnTo>
                  <a:lnTo>
                    <a:pt x="798" y="3125"/>
                  </a:lnTo>
                  <a:cubicBezTo>
                    <a:pt x="322" y="3208"/>
                    <a:pt x="0" y="3673"/>
                    <a:pt x="84" y="4161"/>
                  </a:cubicBezTo>
                  <a:lnTo>
                    <a:pt x="1655" y="12793"/>
                  </a:lnTo>
                  <a:cubicBezTo>
                    <a:pt x="1740" y="13218"/>
                    <a:pt x="2120" y="13520"/>
                    <a:pt x="2548" y="13520"/>
                  </a:cubicBezTo>
                  <a:cubicBezTo>
                    <a:pt x="2599" y="13520"/>
                    <a:pt x="2651" y="13516"/>
                    <a:pt x="2703" y="13507"/>
                  </a:cubicBezTo>
                  <a:lnTo>
                    <a:pt x="10037" y="12162"/>
                  </a:lnTo>
                  <a:cubicBezTo>
                    <a:pt x="10525" y="12079"/>
                    <a:pt x="10847" y="11602"/>
                    <a:pt x="10752" y="11126"/>
                  </a:cubicBezTo>
                  <a:lnTo>
                    <a:pt x="9180" y="2494"/>
                  </a:lnTo>
                  <a:cubicBezTo>
                    <a:pt x="9107" y="2064"/>
                    <a:pt x="8737" y="1763"/>
                    <a:pt x="8316" y="1763"/>
                  </a:cubicBezTo>
                  <a:cubicBezTo>
                    <a:pt x="8260" y="1763"/>
                    <a:pt x="8202" y="1768"/>
                    <a:pt x="8144" y="1780"/>
                  </a:cubicBezTo>
                  <a:lnTo>
                    <a:pt x="6858" y="2018"/>
                  </a:lnTo>
                  <a:lnTo>
                    <a:pt x="6799" y="1732"/>
                  </a:lnTo>
                  <a:cubicBezTo>
                    <a:pt x="6745" y="1451"/>
                    <a:pt x="6495" y="1249"/>
                    <a:pt x="6210" y="1249"/>
                  </a:cubicBezTo>
                  <a:cubicBezTo>
                    <a:pt x="6180" y="1249"/>
                    <a:pt x="6150" y="1251"/>
                    <a:pt x="6120" y="1256"/>
                  </a:cubicBezTo>
                  <a:lnTo>
                    <a:pt x="5180" y="1434"/>
                  </a:lnTo>
                  <a:cubicBezTo>
                    <a:pt x="5227" y="1268"/>
                    <a:pt x="5239" y="1089"/>
                    <a:pt x="5203" y="910"/>
                  </a:cubicBezTo>
                  <a:cubicBezTo>
                    <a:pt x="5118" y="380"/>
                    <a:pt x="4655" y="0"/>
                    <a:pt x="413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4" name="Google Shape;3164;p15"/>
            <p:cNvSpPr/>
            <p:nvPr/>
          </p:nvSpPr>
          <p:spPr>
            <a:xfrm>
              <a:off x="2742600" y="4220000"/>
              <a:ext cx="46600" cy="38650"/>
            </a:xfrm>
            <a:custGeom>
              <a:rect b="b" l="l" r="r" t="t"/>
              <a:pathLst>
                <a:path extrusionOk="0" h="1546" w="1864">
                  <a:moveTo>
                    <a:pt x="1011" y="1"/>
                  </a:moveTo>
                  <a:cubicBezTo>
                    <a:pt x="968" y="1"/>
                    <a:pt x="924" y="5"/>
                    <a:pt x="881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69" y="1"/>
                    <a:pt x="101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5" name="Google Shape;3165;p15"/>
            <p:cNvSpPr/>
            <p:nvPr/>
          </p:nvSpPr>
          <p:spPr>
            <a:xfrm>
              <a:off x="2795525" y="4208650"/>
              <a:ext cx="96375" cy="33625"/>
            </a:xfrm>
            <a:custGeom>
              <a:rect b="b" l="l" r="r" t="t"/>
              <a:pathLst>
                <a:path extrusionOk="0" h="1345" w="3855">
                  <a:moveTo>
                    <a:pt x="3260" y="1"/>
                  </a:moveTo>
                  <a:cubicBezTo>
                    <a:pt x="3224" y="1"/>
                    <a:pt x="3186" y="5"/>
                    <a:pt x="3146" y="14"/>
                  </a:cubicBezTo>
                  <a:lnTo>
                    <a:pt x="550" y="478"/>
                  </a:lnTo>
                  <a:cubicBezTo>
                    <a:pt x="1" y="579"/>
                    <a:pt x="117" y="1345"/>
                    <a:pt x="609" y="1345"/>
                  </a:cubicBezTo>
                  <a:cubicBezTo>
                    <a:pt x="639" y="1345"/>
                    <a:pt x="671" y="1342"/>
                    <a:pt x="705" y="1335"/>
                  </a:cubicBezTo>
                  <a:lnTo>
                    <a:pt x="3289" y="871"/>
                  </a:lnTo>
                  <a:cubicBezTo>
                    <a:pt x="3855" y="793"/>
                    <a:pt x="3758" y="1"/>
                    <a:pt x="3260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6" name="Google Shape;3166;p15"/>
            <p:cNvSpPr/>
            <p:nvPr/>
          </p:nvSpPr>
          <p:spPr>
            <a:xfrm>
              <a:off x="2752425" y="4273875"/>
              <a:ext cx="46600" cy="38650"/>
            </a:xfrm>
            <a:custGeom>
              <a:rect b="b" l="l" r="r" t="t"/>
              <a:pathLst>
                <a:path extrusionOk="0" h="1546" w="1864">
                  <a:moveTo>
                    <a:pt x="1014" y="1"/>
                  </a:moveTo>
                  <a:cubicBezTo>
                    <a:pt x="970" y="1"/>
                    <a:pt x="926" y="5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0" y="1546"/>
                    <a:pt x="1007" y="1546"/>
                  </a:cubicBezTo>
                  <a:cubicBezTo>
                    <a:pt x="1454" y="1546"/>
                    <a:pt x="1864" y="1142"/>
                    <a:pt x="1774" y="631"/>
                  </a:cubicBezTo>
                  <a:cubicBezTo>
                    <a:pt x="1700" y="259"/>
                    <a:pt x="1378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7" name="Google Shape;3167;p15"/>
            <p:cNvSpPr/>
            <p:nvPr/>
          </p:nvSpPr>
          <p:spPr>
            <a:xfrm>
              <a:off x="2806300" y="4262500"/>
              <a:ext cx="93975" cy="33750"/>
            </a:xfrm>
            <a:custGeom>
              <a:rect b="b" l="l" r="r" t="t"/>
              <a:pathLst>
                <a:path extrusionOk="0" h="1350" w="3759">
                  <a:moveTo>
                    <a:pt x="3154" y="1"/>
                  </a:moveTo>
                  <a:cubicBezTo>
                    <a:pt x="3139" y="1"/>
                    <a:pt x="3123" y="1"/>
                    <a:pt x="3108" y="3"/>
                  </a:cubicBezTo>
                  <a:lnTo>
                    <a:pt x="512" y="467"/>
                  </a:lnTo>
                  <a:cubicBezTo>
                    <a:pt x="0" y="618"/>
                    <a:pt x="125" y="1349"/>
                    <a:pt x="631" y="1349"/>
                  </a:cubicBezTo>
                  <a:cubicBezTo>
                    <a:pt x="643" y="1349"/>
                    <a:pt x="655" y="1349"/>
                    <a:pt x="667" y="1348"/>
                  </a:cubicBezTo>
                  <a:lnTo>
                    <a:pt x="3262" y="872"/>
                  </a:lnTo>
                  <a:cubicBezTo>
                    <a:pt x="3759" y="722"/>
                    <a:pt x="3640" y="1"/>
                    <a:pt x="315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8" name="Google Shape;3168;p15"/>
            <p:cNvSpPr/>
            <p:nvPr/>
          </p:nvSpPr>
          <p:spPr>
            <a:xfrm>
              <a:off x="2763125" y="4331350"/>
              <a:ext cx="46325" cy="38925"/>
            </a:xfrm>
            <a:custGeom>
              <a:rect b="b" l="l" r="r" t="t"/>
              <a:pathLst>
                <a:path extrusionOk="0" h="1557" w="1853">
                  <a:moveTo>
                    <a:pt x="998" y="0"/>
                  </a:moveTo>
                  <a:cubicBezTo>
                    <a:pt x="956" y="0"/>
                    <a:pt x="913" y="4"/>
                    <a:pt x="870" y="11"/>
                  </a:cubicBezTo>
                  <a:cubicBezTo>
                    <a:pt x="191" y="130"/>
                    <a:pt x="1" y="1011"/>
                    <a:pt x="560" y="1416"/>
                  </a:cubicBezTo>
                  <a:cubicBezTo>
                    <a:pt x="701" y="1513"/>
                    <a:pt x="853" y="1556"/>
                    <a:pt x="1000" y="1556"/>
                  </a:cubicBezTo>
                  <a:cubicBezTo>
                    <a:pt x="1449" y="1556"/>
                    <a:pt x="1853" y="1153"/>
                    <a:pt x="1763" y="642"/>
                  </a:cubicBezTo>
                  <a:cubicBezTo>
                    <a:pt x="1699" y="268"/>
                    <a:pt x="1367" y="0"/>
                    <a:pt x="99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9" name="Google Shape;3169;p15"/>
            <p:cNvSpPr/>
            <p:nvPr/>
          </p:nvSpPr>
          <p:spPr>
            <a:xfrm>
              <a:off x="2816675" y="4319925"/>
              <a:ext cx="94825" cy="33850"/>
            </a:xfrm>
            <a:custGeom>
              <a:rect b="b" l="l" r="r" t="t"/>
              <a:pathLst>
                <a:path extrusionOk="0" h="1354" w="3793">
                  <a:moveTo>
                    <a:pt x="3168" y="1"/>
                  </a:moveTo>
                  <a:cubicBezTo>
                    <a:pt x="3149" y="1"/>
                    <a:pt x="3129" y="2"/>
                    <a:pt x="3109" y="4"/>
                  </a:cubicBezTo>
                  <a:lnTo>
                    <a:pt x="514" y="480"/>
                  </a:lnTo>
                  <a:cubicBezTo>
                    <a:pt x="1" y="605"/>
                    <a:pt x="110" y="1354"/>
                    <a:pt x="602" y="1354"/>
                  </a:cubicBezTo>
                  <a:cubicBezTo>
                    <a:pt x="623" y="1354"/>
                    <a:pt x="646" y="1352"/>
                    <a:pt x="669" y="1349"/>
                  </a:cubicBezTo>
                  <a:lnTo>
                    <a:pt x="3276" y="885"/>
                  </a:lnTo>
                  <a:cubicBezTo>
                    <a:pt x="3793" y="747"/>
                    <a:pt x="3678" y="1"/>
                    <a:pt x="316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0" name="Google Shape;3170;p15"/>
            <p:cNvSpPr/>
            <p:nvPr/>
          </p:nvSpPr>
          <p:spPr>
            <a:xfrm>
              <a:off x="2718475" y="4570700"/>
              <a:ext cx="194100" cy="174025"/>
            </a:xfrm>
            <a:custGeom>
              <a:rect b="b" l="l" r="r" t="t"/>
              <a:pathLst>
                <a:path extrusionOk="0" h="6961" w="7764">
                  <a:moveTo>
                    <a:pt x="3925" y="1"/>
                  </a:moveTo>
                  <a:cubicBezTo>
                    <a:pt x="2894" y="1"/>
                    <a:pt x="1882" y="469"/>
                    <a:pt x="1215" y="1343"/>
                  </a:cubicBezTo>
                  <a:lnTo>
                    <a:pt x="6954" y="4975"/>
                  </a:lnTo>
                  <a:cubicBezTo>
                    <a:pt x="7764" y="3403"/>
                    <a:pt x="7240" y="1474"/>
                    <a:pt x="5752" y="534"/>
                  </a:cubicBezTo>
                  <a:cubicBezTo>
                    <a:pt x="5185" y="174"/>
                    <a:pt x="4551" y="1"/>
                    <a:pt x="3925" y="1"/>
                  </a:cubicBezTo>
                  <a:close/>
                  <a:moveTo>
                    <a:pt x="810" y="1986"/>
                  </a:moveTo>
                  <a:lnTo>
                    <a:pt x="810" y="1986"/>
                  </a:lnTo>
                  <a:cubicBezTo>
                    <a:pt x="1" y="3558"/>
                    <a:pt x="525" y="5487"/>
                    <a:pt x="2013" y="6427"/>
                  </a:cubicBezTo>
                  <a:cubicBezTo>
                    <a:pt x="2580" y="6787"/>
                    <a:pt x="3213" y="6960"/>
                    <a:pt x="3839" y="6960"/>
                  </a:cubicBezTo>
                  <a:cubicBezTo>
                    <a:pt x="4870" y="6960"/>
                    <a:pt x="5883" y="6492"/>
                    <a:pt x="6549" y="5618"/>
                  </a:cubicBezTo>
                  <a:lnTo>
                    <a:pt x="810" y="1986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1" name="Google Shape;3171;p15"/>
            <p:cNvSpPr/>
            <p:nvPr/>
          </p:nvSpPr>
          <p:spPr>
            <a:xfrm>
              <a:off x="3082225" y="4197375"/>
              <a:ext cx="151825" cy="141000"/>
            </a:xfrm>
            <a:custGeom>
              <a:rect b="b" l="l" r="r" t="t"/>
              <a:pathLst>
                <a:path extrusionOk="0" h="5640" w="6073">
                  <a:moveTo>
                    <a:pt x="3596" y="0"/>
                  </a:moveTo>
                  <a:lnTo>
                    <a:pt x="1203" y="1632"/>
                  </a:lnTo>
                  <a:cubicBezTo>
                    <a:pt x="250" y="2286"/>
                    <a:pt x="0" y="3596"/>
                    <a:pt x="655" y="4560"/>
                  </a:cubicBezTo>
                  <a:lnTo>
                    <a:pt x="762" y="4715"/>
                  </a:lnTo>
                  <a:cubicBezTo>
                    <a:pt x="1170" y="5316"/>
                    <a:pt x="1833" y="5640"/>
                    <a:pt x="2507" y="5640"/>
                  </a:cubicBezTo>
                  <a:cubicBezTo>
                    <a:pt x="2915" y="5640"/>
                    <a:pt x="3328" y="5522"/>
                    <a:pt x="3691" y="5275"/>
                  </a:cubicBezTo>
                  <a:lnTo>
                    <a:pt x="6072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2" name="Google Shape;3172;p15"/>
            <p:cNvSpPr/>
            <p:nvPr/>
          </p:nvSpPr>
          <p:spPr>
            <a:xfrm>
              <a:off x="3184900" y="4138825"/>
              <a:ext cx="152125" cy="141025"/>
            </a:xfrm>
            <a:custGeom>
              <a:rect b="b" l="l" r="r" t="t"/>
              <a:pathLst>
                <a:path extrusionOk="0" h="5641" w="6085">
                  <a:moveTo>
                    <a:pt x="3578" y="1"/>
                  </a:moveTo>
                  <a:cubicBezTo>
                    <a:pt x="3170" y="1"/>
                    <a:pt x="2757" y="119"/>
                    <a:pt x="2394" y="366"/>
                  </a:cubicBezTo>
                  <a:lnTo>
                    <a:pt x="1" y="1997"/>
                  </a:lnTo>
                  <a:lnTo>
                    <a:pt x="2477" y="5640"/>
                  </a:lnTo>
                  <a:lnTo>
                    <a:pt x="4871" y="4009"/>
                  </a:lnTo>
                  <a:cubicBezTo>
                    <a:pt x="5835" y="3354"/>
                    <a:pt x="6085" y="2045"/>
                    <a:pt x="5430" y="1092"/>
                  </a:cubicBezTo>
                  <a:lnTo>
                    <a:pt x="5323" y="926"/>
                  </a:lnTo>
                  <a:cubicBezTo>
                    <a:pt x="4915" y="325"/>
                    <a:pt x="4252" y="1"/>
                    <a:pt x="357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3" name="Google Shape;3173;p15"/>
            <p:cNvSpPr/>
            <p:nvPr/>
          </p:nvSpPr>
          <p:spPr>
            <a:xfrm>
              <a:off x="3037575" y="4488350"/>
              <a:ext cx="267900" cy="266925"/>
            </a:xfrm>
            <a:custGeom>
              <a:rect b="b" l="l" r="r" t="t"/>
              <a:pathLst>
                <a:path extrusionOk="0" h="10677" w="10716">
                  <a:moveTo>
                    <a:pt x="4998" y="0"/>
                  </a:moveTo>
                  <a:cubicBezTo>
                    <a:pt x="4820" y="0"/>
                    <a:pt x="4665" y="135"/>
                    <a:pt x="4644" y="327"/>
                  </a:cubicBezTo>
                  <a:lnTo>
                    <a:pt x="4179" y="3804"/>
                  </a:lnTo>
                  <a:lnTo>
                    <a:pt x="703" y="3339"/>
                  </a:lnTo>
                  <a:cubicBezTo>
                    <a:pt x="688" y="3338"/>
                    <a:pt x="673" y="3337"/>
                    <a:pt x="659" y="3337"/>
                  </a:cubicBezTo>
                  <a:cubicBezTo>
                    <a:pt x="473" y="3337"/>
                    <a:pt x="308" y="3473"/>
                    <a:pt x="286" y="3661"/>
                  </a:cubicBezTo>
                  <a:lnTo>
                    <a:pt x="24" y="5637"/>
                  </a:lnTo>
                  <a:cubicBezTo>
                    <a:pt x="0" y="5840"/>
                    <a:pt x="143" y="6030"/>
                    <a:pt x="346" y="6054"/>
                  </a:cubicBezTo>
                  <a:lnTo>
                    <a:pt x="3834" y="6518"/>
                  </a:lnTo>
                  <a:lnTo>
                    <a:pt x="3370" y="9995"/>
                  </a:lnTo>
                  <a:cubicBezTo>
                    <a:pt x="3334" y="10197"/>
                    <a:pt x="3477" y="10388"/>
                    <a:pt x="3691" y="10412"/>
                  </a:cubicBezTo>
                  <a:lnTo>
                    <a:pt x="5656" y="10674"/>
                  </a:lnTo>
                  <a:cubicBezTo>
                    <a:pt x="5671" y="10675"/>
                    <a:pt x="5685" y="10676"/>
                    <a:pt x="5700" y="10676"/>
                  </a:cubicBezTo>
                  <a:cubicBezTo>
                    <a:pt x="5885" y="10676"/>
                    <a:pt x="6050" y="10540"/>
                    <a:pt x="6072" y="10352"/>
                  </a:cubicBezTo>
                  <a:lnTo>
                    <a:pt x="6537" y="6876"/>
                  </a:lnTo>
                  <a:lnTo>
                    <a:pt x="10013" y="7328"/>
                  </a:lnTo>
                  <a:cubicBezTo>
                    <a:pt x="10033" y="7331"/>
                    <a:pt x="10053" y="7333"/>
                    <a:pt x="10072" y="7333"/>
                  </a:cubicBezTo>
                  <a:cubicBezTo>
                    <a:pt x="10251" y="7333"/>
                    <a:pt x="10409" y="7189"/>
                    <a:pt x="10430" y="7007"/>
                  </a:cubicBezTo>
                  <a:lnTo>
                    <a:pt x="10692" y="5042"/>
                  </a:lnTo>
                  <a:cubicBezTo>
                    <a:pt x="10716" y="4828"/>
                    <a:pt x="10573" y="4649"/>
                    <a:pt x="10371" y="4613"/>
                  </a:cubicBezTo>
                  <a:lnTo>
                    <a:pt x="6894" y="4161"/>
                  </a:lnTo>
                  <a:lnTo>
                    <a:pt x="7358" y="684"/>
                  </a:lnTo>
                  <a:cubicBezTo>
                    <a:pt x="7382" y="470"/>
                    <a:pt x="7239" y="291"/>
                    <a:pt x="7037" y="256"/>
                  </a:cubicBezTo>
                  <a:lnTo>
                    <a:pt x="5060" y="6"/>
                  </a:lnTo>
                  <a:cubicBezTo>
                    <a:pt x="5040" y="2"/>
                    <a:pt x="5019" y="0"/>
                    <a:pt x="499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4" name="Google Shape;3174;p15"/>
            <p:cNvSpPr/>
            <p:nvPr/>
          </p:nvSpPr>
          <p:spPr>
            <a:xfrm>
              <a:off x="1900525" y="921825"/>
              <a:ext cx="270900" cy="337450"/>
            </a:xfrm>
            <a:custGeom>
              <a:rect b="b" l="l" r="r" t="t"/>
              <a:pathLst>
                <a:path extrusionOk="0" h="13498" w="10836">
                  <a:moveTo>
                    <a:pt x="4147" y="412"/>
                  </a:moveTo>
                  <a:cubicBezTo>
                    <a:pt x="4434" y="412"/>
                    <a:pt x="4718" y="584"/>
                    <a:pt x="4775" y="971"/>
                  </a:cubicBezTo>
                  <a:cubicBezTo>
                    <a:pt x="4799" y="1173"/>
                    <a:pt x="4751" y="1364"/>
                    <a:pt x="4620" y="1518"/>
                  </a:cubicBezTo>
                  <a:lnTo>
                    <a:pt x="3834" y="1661"/>
                  </a:lnTo>
                  <a:cubicBezTo>
                    <a:pt x="3656" y="1566"/>
                    <a:pt x="3537" y="1399"/>
                    <a:pt x="3501" y="1209"/>
                  </a:cubicBezTo>
                  <a:cubicBezTo>
                    <a:pt x="3386" y="709"/>
                    <a:pt x="3770" y="412"/>
                    <a:pt x="4147" y="412"/>
                  </a:cubicBezTo>
                  <a:close/>
                  <a:moveTo>
                    <a:pt x="7842" y="2726"/>
                  </a:moveTo>
                  <a:cubicBezTo>
                    <a:pt x="8105" y="2726"/>
                    <a:pt x="8340" y="2907"/>
                    <a:pt x="8382" y="3185"/>
                  </a:cubicBezTo>
                  <a:lnTo>
                    <a:pt x="9775" y="10746"/>
                  </a:lnTo>
                  <a:cubicBezTo>
                    <a:pt x="9823" y="11043"/>
                    <a:pt x="9633" y="11329"/>
                    <a:pt x="9323" y="11377"/>
                  </a:cubicBezTo>
                  <a:lnTo>
                    <a:pt x="3060" y="12520"/>
                  </a:lnTo>
                  <a:cubicBezTo>
                    <a:pt x="3025" y="12527"/>
                    <a:pt x="2990" y="12530"/>
                    <a:pt x="2956" y="12530"/>
                  </a:cubicBezTo>
                  <a:cubicBezTo>
                    <a:pt x="2699" y="12530"/>
                    <a:pt x="2471" y="12342"/>
                    <a:pt x="2429" y="12079"/>
                  </a:cubicBezTo>
                  <a:lnTo>
                    <a:pt x="1048" y="4507"/>
                  </a:lnTo>
                  <a:cubicBezTo>
                    <a:pt x="989" y="4209"/>
                    <a:pt x="1191" y="3935"/>
                    <a:pt x="1489" y="3876"/>
                  </a:cubicBezTo>
                  <a:lnTo>
                    <a:pt x="2239" y="3745"/>
                  </a:lnTo>
                  <a:cubicBezTo>
                    <a:pt x="2270" y="3954"/>
                    <a:pt x="2448" y="4099"/>
                    <a:pt x="2653" y="4099"/>
                  </a:cubicBezTo>
                  <a:cubicBezTo>
                    <a:pt x="2681" y="4099"/>
                    <a:pt x="2710" y="4096"/>
                    <a:pt x="2739" y="4090"/>
                  </a:cubicBezTo>
                  <a:lnTo>
                    <a:pt x="6656" y="3376"/>
                  </a:lnTo>
                  <a:cubicBezTo>
                    <a:pt x="6894" y="3340"/>
                    <a:pt x="7049" y="3114"/>
                    <a:pt x="7001" y="2876"/>
                  </a:cubicBezTo>
                  <a:lnTo>
                    <a:pt x="7751" y="2733"/>
                  </a:lnTo>
                  <a:cubicBezTo>
                    <a:pt x="7782" y="2728"/>
                    <a:pt x="7812" y="2726"/>
                    <a:pt x="7842" y="2726"/>
                  </a:cubicBezTo>
                  <a:close/>
                  <a:moveTo>
                    <a:pt x="4134" y="1"/>
                  </a:moveTo>
                  <a:cubicBezTo>
                    <a:pt x="4071" y="1"/>
                    <a:pt x="4006" y="6"/>
                    <a:pt x="3941" y="18"/>
                  </a:cubicBezTo>
                  <a:cubicBezTo>
                    <a:pt x="3346" y="125"/>
                    <a:pt x="2953" y="697"/>
                    <a:pt x="3072" y="1280"/>
                  </a:cubicBezTo>
                  <a:cubicBezTo>
                    <a:pt x="3096" y="1459"/>
                    <a:pt x="3167" y="1614"/>
                    <a:pt x="3275" y="1756"/>
                  </a:cubicBezTo>
                  <a:lnTo>
                    <a:pt x="2501" y="1899"/>
                  </a:lnTo>
                  <a:cubicBezTo>
                    <a:pt x="2191" y="1959"/>
                    <a:pt x="1977" y="2268"/>
                    <a:pt x="2036" y="2578"/>
                  </a:cubicBezTo>
                  <a:lnTo>
                    <a:pt x="2084" y="2864"/>
                  </a:lnTo>
                  <a:lnTo>
                    <a:pt x="798" y="3102"/>
                  </a:lnTo>
                  <a:cubicBezTo>
                    <a:pt x="310" y="3185"/>
                    <a:pt x="0" y="3650"/>
                    <a:pt x="84" y="4126"/>
                  </a:cubicBezTo>
                  <a:lnTo>
                    <a:pt x="1655" y="12758"/>
                  </a:lnTo>
                  <a:cubicBezTo>
                    <a:pt x="1741" y="13194"/>
                    <a:pt x="2111" y="13497"/>
                    <a:pt x="2537" y="13497"/>
                  </a:cubicBezTo>
                  <a:cubicBezTo>
                    <a:pt x="2588" y="13497"/>
                    <a:pt x="2639" y="13493"/>
                    <a:pt x="2691" y="13484"/>
                  </a:cubicBezTo>
                  <a:lnTo>
                    <a:pt x="10025" y="12139"/>
                  </a:lnTo>
                  <a:cubicBezTo>
                    <a:pt x="10514" y="12055"/>
                    <a:pt x="10835" y="11579"/>
                    <a:pt x="10752" y="11103"/>
                  </a:cubicBezTo>
                  <a:lnTo>
                    <a:pt x="9168" y="2483"/>
                  </a:lnTo>
                  <a:cubicBezTo>
                    <a:pt x="9094" y="2046"/>
                    <a:pt x="8715" y="1743"/>
                    <a:pt x="8287" y="1743"/>
                  </a:cubicBezTo>
                  <a:cubicBezTo>
                    <a:pt x="8236" y="1743"/>
                    <a:pt x="8184" y="1748"/>
                    <a:pt x="8132" y="1756"/>
                  </a:cubicBezTo>
                  <a:lnTo>
                    <a:pt x="6847" y="1995"/>
                  </a:lnTo>
                  <a:lnTo>
                    <a:pt x="6799" y="1721"/>
                  </a:lnTo>
                  <a:cubicBezTo>
                    <a:pt x="6746" y="1435"/>
                    <a:pt x="6506" y="1235"/>
                    <a:pt x="6228" y="1235"/>
                  </a:cubicBezTo>
                  <a:cubicBezTo>
                    <a:pt x="6192" y="1235"/>
                    <a:pt x="6156" y="1238"/>
                    <a:pt x="6120" y="1245"/>
                  </a:cubicBezTo>
                  <a:lnTo>
                    <a:pt x="5168" y="1411"/>
                  </a:lnTo>
                  <a:cubicBezTo>
                    <a:pt x="5227" y="1245"/>
                    <a:pt x="5239" y="1066"/>
                    <a:pt x="5203" y="899"/>
                  </a:cubicBezTo>
                  <a:cubicBezTo>
                    <a:pt x="5108" y="370"/>
                    <a:pt x="4646" y="1"/>
                    <a:pt x="413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5" name="Google Shape;3175;p15"/>
            <p:cNvSpPr/>
            <p:nvPr/>
          </p:nvSpPr>
          <p:spPr>
            <a:xfrm>
              <a:off x="1948450" y="1043050"/>
              <a:ext cx="46550" cy="38675"/>
            </a:xfrm>
            <a:custGeom>
              <a:rect b="b" l="l" r="r" t="t"/>
              <a:pathLst>
                <a:path extrusionOk="0" h="1547" w="1862">
                  <a:moveTo>
                    <a:pt x="1015" y="1"/>
                  </a:moveTo>
                  <a:cubicBezTo>
                    <a:pt x="967" y="1"/>
                    <a:pt x="918" y="5"/>
                    <a:pt x="869" y="15"/>
                  </a:cubicBezTo>
                  <a:cubicBezTo>
                    <a:pt x="191" y="134"/>
                    <a:pt x="0" y="1015"/>
                    <a:pt x="572" y="1408"/>
                  </a:cubicBezTo>
                  <a:cubicBezTo>
                    <a:pt x="709" y="1504"/>
                    <a:pt x="857" y="1547"/>
                    <a:pt x="1002" y="1547"/>
                  </a:cubicBezTo>
                  <a:cubicBezTo>
                    <a:pt x="1450" y="1547"/>
                    <a:pt x="1861" y="1138"/>
                    <a:pt x="1762" y="634"/>
                  </a:cubicBezTo>
                  <a:cubicBezTo>
                    <a:pt x="1699" y="266"/>
                    <a:pt x="1377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6" name="Google Shape;3176;p15"/>
            <p:cNvSpPr/>
            <p:nvPr/>
          </p:nvSpPr>
          <p:spPr>
            <a:xfrm>
              <a:off x="2001300" y="1031775"/>
              <a:ext cx="96200" cy="33875"/>
            </a:xfrm>
            <a:custGeom>
              <a:rect b="b" l="l" r="r" t="t"/>
              <a:pathLst>
                <a:path extrusionOk="0" h="1355" w="3848">
                  <a:moveTo>
                    <a:pt x="3261" y="1"/>
                  </a:moveTo>
                  <a:cubicBezTo>
                    <a:pt x="3225" y="1"/>
                    <a:pt x="3188" y="5"/>
                    <a:pt x="3149" y="14"/>
                  </a:cubicBezTo>
                  <a:lnTo>
                    <a:pt x="553" y="490"/>
                  </a:lnTo>
                  <a:cubicBezTo>
                    <a:pt x="1" y="580"/>
                    <a:pt x="121" y="1354"/>
                    <a:pt x="622" y="1354"/>
                  </a:cubicBezTo>
                  <a:cubicBezTo>
                    <a:pt x="649" y="1354"/>
                    <a:pt x="678" y="1352"/>
                    <a:pt x="708" y="1347"/>
                  </a:cubicBezTo>
                  <a:lnTo>
                    <a:pt x="3292" y="871"/>
                  </a:lnTo>
                  <a:cubicBezTo>
                    <a:pt x="3847" y="793"/>
                    <a:pt x="3750" y="1"/>
                    <a:pt x="326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7" name="Google Shape;3177;p15"/>
            <p:cNvSpPr/>
            <p:nvPr/>
          </p:nvSpPr>
          <p:spPr>
            <a:xfrm>
              <a:off x="1958275" y="1097000"/>
              <a:ext cx="46600" cy="38650"/>
            </a:xfrm>
            <a:custGeom>
              <a:rect b="b" l="l" r="r" t="t"/>
              <a:pathLst>
                <a:path extrusionOk="0" h="1546" w="1864">
                  <a:moveTo>
                    <a:pt x="1014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8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8" name="Google Shape;3178;p15"/>
            <p:cNvSpPr/>
            <p:nvPr/>
          </p:nvSpPr>
          <p:spPr>
            <a:xfrm>
              <a:off x="2012150" y="1085650"/>
              <a:ext cx="94075" cy="33725"/>
            </a:xfrm>
            <a:custGeom>
              <a:rect b="b" l="l" r="r" t="t"/>
              <a:pathLst>
                <a:path extrusionOk="0" h="1349" w="3763">
                  <a:moveTo>
                    <a:pt x="3132" y="0"/>
                  </a:moveTo>
                  <a:cubicBezTo>
                    <a:pt x="3120" y="0"/>
                    <a:pt x="3108" y="1"/>
                    <a:pt x="3096" y="2"/>
                  </a:cubicBezTo>
                  <a:lnTo>
                    <a:pt x="500" y="478"/>
                  </a:lnTo>
                  <a:cubicBezTo>
                    <a:pt x="0" y="618"/>
                    <a:pt x="125" y="1348"/>
                    <a:pt x="631" y="1348"/>
                  </a:cubicBezTo>
                  <a:cubicBezTo>
                    <a:pt x="643" y="1348"/>
                    <a:pt x="655" y="1348"/>
                    <a:pt x="667" y="1347"/>
                  </a:cubicBezTo>
                  <a:lnTo>
                    <a:pt x="3263" y="871"/>
                  </a:lnTo>
                  <a:cubicBezTo>
                    <a:pt x="3763" y="731"/>
                    <a:pt x="3638" y="0"/>
                    <a:pt x="313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9" name="Google Shape;3179;p15"/>
            <p:cNvSpPr/>
            <p:nvPr/>
          </p:nvSpPr>
          <p:spPr>
            <a:xfrm>
              <a:off x="1968675" y="1154450"/>
              <a:ext cx="46625" cy="38900"/>
            </a:xfrm>
            <a:custGeom>
              <a:rect b="b" l="l" r="r" t="t"/>
              <a:pathLst>
                <a:path extrusionOk="0" h="1556" w="1865">
                  <a:moveTo>
                    <a:pt x="1014" y="1"/>
                  </a:moveTo>
                  <a:cubicBezTo>
                    <a:pt x="971" y="1"/>
                    <a:pt x="926" y="4"/>
                    <a:pt x="882" y="12"/>
                  </a:cubicBezTo>
                  <a:cubicBezTo>
                    <a:pt x="191" y="131"/>
                    <a:pt x="1" y="1012"/>
                    <a:pt x="572" y="1417"/>
                  </a:cubicBezTo>
                  <a:cubicBezTo>
                    <a:pt x="709" y="1513"/>
                    <a:pt x="858" y="1556"/>
                    <a:pt x="1003" y="1556"/>
                  </a:cubicBezTo>
                  <a:cubicBezTo>
                    <a:pt x="1452" y="1556"/>
                    <a:pt x="1865" y="1147"/>
                    <a:pt x="1775" y="643"/>
                  </a:cubicBezTo>
                  <a:cubicBezTo>
                    <a:pt x="1701" y="260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0" name="Google Shape;3180;p15"/>
            <p:cNvSpPr/>
            <p:nvPr/>
          </p:nvSpPr>
          <p:spPr>
            <a:xfrm>
              <a:off x="2022150" y="1143050"/>
              <a:ext cx="94925" cy="34125"/>
            </a:xfrm>
            <a:custGeom>
              <a:rect b="b" l="l" r="r" t="t"/>
              <a:pathLst>
                <a:path extrusionOk="0" h="1365" w="3797">
                  <a:moveTo>
                    <a:pt x="3170" y="0"/>
                  </a:moveTo>
                  <a:cubicBezTo>
                    <a:pt x="3152" y="0"/>
                    <a:pt x="3132" y="1"/>
                    <a:pt x="3113" y="4"/>
                  </a:cubicBezTo>
                  <a:lnTo>
                    <a:pt x="3125" y="4"/>
                  </a:lnTo>
                  <a:lnTo>
                    <a:pt x="529" y="480"/>
                  </a:lnTo>
                  <a:cubicBezTo>
                    <a:pt x="1" y="606"/>
                    <a:pt x="115" y="1364"/>
                    <a:pt x="626" y="1364"/>
                  </a:cubicBezTo>
                  <a:cubicBezTo>
                    <a:pt x="645" y="1364"/>
                    <a:pt x="664" y="1363"/>
                    <a:pt x="684" y="1361"/>
                  </a:cubicBezTo>
                  <a:lnTo>
                    <a:pt x="3279" y="885"/>
                  </a:lnTo>
                  <a:cubicBezTo>
                    <a:pt x="3796" y="758"/>
                    <a:pt x="3681" y="0"/>
                    <a:pt x="317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1" name="Google Shape;3181;p15"/>
            <p:cNvSpPr/>
            <p:nvPr/>
          </p:nvSpPr>
          <p:spPr>
            <a:xfrm>
              <a:off x="1924050" y="1393950"/>
              <a:ext cx="194375" cy="174175"/>
            </a:xfrm>
            <a:custGeom>
              <a:rect b="b" l="l" r="r" t="t"/>
              <a:pathLst>
                <a:path extrusionOk="0" h="6967" w="7775">
                  <a:moveTo>
                    <a:pt x="3934" y="1"/>
                  </a:moveTo>
                  <a:cubicBezTo>
                    <a:pt x="2904" y="1"/>
                    <a:pt x="1893" y="465"/>
                    <a:pt x="1226" y="1338"/>
                  </a:cubicBezTo>
                  <a:lnTo>
                    <a:pt x="6965" y="4969"/>
                  </a:lnTo>
                  <a:cubicBezTo>
                    <a:pt x="7775" y="3398"/>
                    <a:pt x="7251" y="1469"/>
                    <a:pt x="5763" y="528"/>
                  </a:cubicBezTo>
                  <a:cubicBezTo>
                    <a:pt x="5195" y="173"/>
                    <a:pt x="4561" y="1"/>
                    <a:pt x="3934" y="1"/>
                  </a:cubicBezTo>
                  <a:close/>
                  <a:moveTo>
                    <a:pt x="822" y="1993"/>
                  </a:moveTo>
                  <a:lnTo>
                    <a:pt x="822" y="1993"/>
                  </a:lnTo>
                  <a:cubicBezTo>
                    <a:pt x="0" y="3553"/>
                    <a:pt x="524" y="5493"/>
                    <a:pt x="2024" y="6434"/>
                  </a:cubicBezTo>
                  <a:cubicBezTo>
                    <a:pt x="2590" y="6793"/>
                    <a:pt x="3222" y="6966"/>
                    <a:pt x="3847" y="6966"/>
                  </a:cubicBezTo>
                  <a:cubicBezTo>
                    <a:pt x="4879" y="6966"/>
                    <a:pt x="5893" y="6495"/>
                    <a:pt x="6560" y="5612"/>
                  </a:cubicBezTo>
                  <a:lnTo>
                    <a:pt x="822" y="1993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2" name="Google Shape;3182;p15"/>
            <p:cNvSpPr/>
            <p:nvPr/>
          </p:nvSpPr>
          <p:spPr>
            <a:xfrm>
              <a:off x="2287775" y="1020500"/>
              <a:ext cx="152125" cy="141000"/>
            </a:xfrm>
            <a:custGeom>
              <a:rect b="b" l="l" r="r" t="t"/>
              <a:pathLst>
                <a:path extrusionOk="0" h="5640" w="6085">
                  <a:moveTo>
                    <a:pt x="3608" y="0"/>
                  </a:moveTo>
                  <a:lnTo>
                    <a:pt x="1215" y="1631"/>
                  </a:lnTo>
                  <a:cubicBezTo>
                    <a:pt x="250" y="2286"/>
                    <a:pt x="0" y="3596"/>
                    <a:pt x="655" y="4560"/>
                  </a:cubicBezTo>
                  <a:lnTo>
                    <a:pt x="762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1"/>
                    <a:pt x="3691" y="5275"/>
                  </a:cubicBezTo>
                  <a:lnTo>
                    <a:pt x="6085" y="3644"/>
                  </a:lnTo>
                  <a:lnTo>
                    <a:pt x="3608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3" name="Google Shape;3183;p15"/>
            <p:cNvSpPr/>
            <p:nvPr/>
          </p:nvSpPr>
          <p:spPr>
            <a:xfrm>
              <a:off x="2390775" y="962250"/>
              <a:ext cx="152125" cy="140725"/>
            </a:xfrm>
            <a:custGeom>
              <a:rect b="b" l="l" r="r" t="t"/>
              <a:pathLst>
                <a:path extrusionOk="0" h="5629" w="6085">
                  <a:moveTo>
                    <a:pt x="3571" y="1"/>
                  </a:moveTo>
                  <a:cubicBezTo>
                    <a:pt x="3163" y="1"/>
                    <a:pt x="2752" y="119"/>
                    <a:pt x="2393" y="366"/>
                  </a:cubicBezTo>
                  <a:lnTo>
                    <a:pt x="0" y="1985"/>
                  </a:lnTo>
                  <a:lnTo>
                    <a:pt x="2477" y="5628"/>
                  </a:lnTo>
                  <a:lnTo>
                    <a:pt x="4870" y="4009"/>
                  </a:lnTo>
                  <a:cubicBezTo>
                    <a:pt x="5834" y="3354"/>
                    <a:pt x="6084" y="2044"/>
                    <a:pt x="5429" y="1080"/>
                  </a:cubicBezTo>
                  <a:lnTo>
                    <a:pt x="5310" y="925"/>
                  </a:lnTo>
                  <a:cubicBezTo>
                    <a:pt x="4910" y="324"/>
                    <a:pt x="4245" y="1"/>
                    <a:pt x="357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4" name="Google Shape;3184;p15"/>
            <p:cNvSpPr/>
            <p:nvPr/>
          </p:nvSpPr>
          <p:spPr>
            <a:xfrm>
              <a:off x="2243425" y="1311750"/>
              <a:ext cx="268200" cy="266650"/>
            </a:xfrm>
            <a:custGeom>
              <a:rect b="b" l="l" r="r" t="t"/>
              <a:pathLst>
                <a:path extrusionOk="0" h="10666" w="10728">
                  <a:moveTo>
                    <a:pt x="5007" y="1"/>
                  </a:moveTo>
                  <a:cubicBezTo>
                    <a:pt x="4823" y="1"/>
                    <a:pt x="4676" y="136"/>
                    <a:pt x="4644" y="328"/>
                  </a:cubicBezTo>
                  <a:lnTo>
                    <a:pt x="4191" y="3805"/>
                  </a:lnTo>
                  <a:lnTo>
                    <a:pt x="715" y="3340"/>
                  </a:lnTo>
                  <a:cubicBezTo>
                    <a:pt x="699" y="3338"/>
                    <a:pt x="684" y="3338"/>
                    <a:pt x="668" y="3338"/>
                  </a:cubicBezTo>
                  <a:cubicBezTo>
                    <a:pt x="475" y="3338"/>
                    <a:pt x="319" y="3474"/>
                    <a:pt x="286" y="3662"/>
                  </a:cubicBezTo>
                  <a:lnTo>
                    <a:pt x="36" y="5638"/>
                  </a:lnTo>
                  <a:cubicBezTo>
                    <a:pt x="0" y="5840"/>
                    <a:pt x="143" y="6031"/>
                    <a:pt x="346" y="6055"/>
                  </a:cubicBezTo>
                  <a:lnTo>
                    <a:pt x="346" y="6043"/>
                  </a:lnTo>
                  <a:lnTo>
                    <a:pt x="3822" y="6507"/>
                  </a:lnTo>
                  <a:lnTo>
                    <a:pt x="3370" y="9984"/>
                  </a:lnTo>
                  <a:cubicBezTo>
                    <a:pt x="3334" y="10186"/>
                    <a:pt x="3489" y="10377"/>
                    <a:pt x="3691" y="10401"/>
                  </a:cubicBezTo>
                  <a:lnTo>
                    <a:pt x="5668" y="10663"/>
                  </a:lnTo>
                  <a:cubicBezTo>
                    <a:pt x="5683" y="10664"/>
                    <a:pt x="5697" y="10665"/>
                    <a:pt x="5712" y="10665"/>
                  </a:cubicBezTo>
                  <a:cubicBezTo>
                    <a:pt x="5896" y="10665"/>
                    <a:pt x="6051" y="10529"/>
                    <a:pt x="6085" y="10341"/>
                  </a:cubicBezTo>
                  <a:lnTo>
                    <a:pt x="6537" y="6864"/>
                  </a:lnTo>
                  <a:lnTo>
                    <a:pt x="10025" y="7329"/>
                  </a:lnTo>
                  <a:cubicBezTo>
                    <a:pt x="10040" y="7331"/>
                    <a:pt x="10055" y="7331"/>
                    <a:pt x="10069" y="7331"/>
                  </a:cubicBezTo>
                  <a:cubicBezTo>
                    <a:pt x="10253" y="7331"/>
                    <a:pt x="10409" y="7195"/>
                    <a:pt x="10442" y="7007"/>
                  </a:cubicBezTo>
                  <a:lnTo>
                    <a:pt x="10704" y="5031"/>
                  </a:lnTo>
                  <a:cubicBezTo>
                    <a:pt x="10728" y="4828"/>
                    <a:pt x="10585" y="4638"/>
                    <a:pt x="10383" y="4614"/>
                  </a:cubicBezTo>
                  <a:lnTo>
                    <a:pt x="6894" y="4150"/>
                  </a:lnTo>
                  <a:lnTo>
                    <a:pt x="7358" y="673"/>
                  </a:lnTo>
                  <a:cubicBezTo>
                    <a:pt x="7382" y="471"/>
                    <a:pt x="7239" y="280"/>
                    <a:pt x="7037" y="256"/>
                  </a:cubicBezTo>
                  <a:lnTo>
                    <a:pt x="5072" y="6"/>
                  </a:lnTo>
                  <a:cubicBezTo>
                    <a:pt x="5050" y="3"/>
                    <a:pt x="5029" y="1"/>
                    <a:pt x="500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5" name="Google Shape;3185;p15"/>
            <p:cNvSpPr/>
            <p:nvPr/>
          </p:nvSpPr>
          <p:spPr>
            <a:xfrm>
              <a:off x="1900225" y="1715975"/>
              <a:ext cx="271200" cy="337725"/>
            </a:xfrm>
            <a:custGeom>
              <a:rect b="b" l="l" r="r" t="t"/>
              <a:pathLst>
                <a:path extrusionOk="0" h="13509" w="10848">
                  <a:moveTo>
                    <a:pt x="4155" y="414"/>
                  </a:moveTo>
                  <a:cubicBezTo>
                    <a:pt x="4444" y="414"/>
                    <a:pt x="4730" y="589"/>
                    <a:pt x="4787" y="982"/>
                  </a:cubicBezTo>
                  <a:cubicBezTo>
                    <a:pt x="4811" y="1173"/>
                    <a:pt x="4763" y="1375"/>
                    <a:pt x="4632" y="1518"/>
                  </a:cubicBezTo>
                  <a:lnTo>
                    <a:pt x="3846" y="1673"/>
                  </a:lnTo>
                  <a:cubicBezTo>
                    <a:pt x="3668" y="1578"/>
                    <a:pt x="3549" y="1411"/>
                    <a:pt x="3513" y="1209"/>
                  </a:cubicBezTo>
                  <a:cubicBezTo>
                    <a:pt x="3398" y="710"/>
                    <a:pt x="3779" y="414"/>
                    <a:pt x="4155" y="414"/>
                  </a:cubicBezTo>
                  <a:close/>
                  <a:moveTo>
                    <a:pt x="7872" y="2734"/>
                  </a:moveTo>
                  <a:cubicBezTo>
                    <a:pt x="8128" y="2734"/>
                    <a:pt x="8354" y="2914"/>
                    <a:pt x="8406" y="3185"/>
                  </a:cubicBezTo>
                  <a:lnTo>
                    <a:pt x="9787" y="10746"/>
                  </a:lnTo>
                  <a:cubicBezTo>
                    <a:pt x="9835" y="11043"/>
                    <a:pt x="9645" y="11329"/>
                    <a:pt x="9335" y="11377"/>
                  </a:cubicBezTo>
                  <a:lnTo>
                    <a:pt x="3072" y="12520"/>
                  </a:lnTo>
                  <a:cubicBezTo>
                    <a:pt x="3037" y="12527"/>
                    <a:pt x="3002" y="12530"/>
                    <a:pt x="2968" y="12530"/>
                  </a:cubicBezTo>
                  <a:cubicBezTo>
                    <a:pt x="2711" y="12530"/>
                    <a:pt x="2483" y="12342"/>
                    <a:pt x="2441" y="12079"/>
                  </a:cubicBezTo>
                  <a:lnTo>
                    <a:pt x="1060" y="4519"/>
                  </a:lnTo>
                  <a:cubicBezTo>
                    <a:pt x="1013" y="4221"/>
                    <a:pt x="1215" y="3935"/>
                    <a:pt x="1513" y="3888"/>
                  </a:cubicBezTo>
                  <a:lnTo>
                    <a:pt x="2251" y="3745"/>
                  </a:lnTo>
                  <a:cubicBezTo>
                    <a:pt x="2294" y="3960"/>
                    <a:pt x="2483" y="4107"/>
                    <a:pt x="2694" y="4107"/>
                  </a:cubicBezTo>
                  <a:cubicBezTo>
                    <a:pt x="2717" y="4107"/>
                    <a:pt x="2740" y="4105"/>
                    <a:pt x="2763" y="4102"/>
                  </a:cubicBezTo>
                  <a:lnTo>
                    <a:pt x="6668" y="3387"/>
                  </a:lnTo>
                  <a:cubicBezTo>
                    <a:pt x="6906" y="3340"/>
                    <a:pt x="7061" y="3114"/>
                    <a:pt x="7025" y="2875"/>
                  </a:cubicBezTo>
                  <a:lnTo>
                    <a:pt x="7763" y="2745"/>
                  </a:lnTo>
                  <a:cubicBezTo>
                    <a:pt x="7800" y="2737"/>
                    <a:pt x="7836" y="2734"/>
                    <a:pt x="7872" y="2734"/>
                  </a:cubicBezTo>
                  <a:close/>
                  <a:moveTo>
                    <a:pt x="4146" y="0"/>
                  </a:moveTo>
                  <a:cubicBezTo>
                    <a:pt x="4083" y="0"/>
                    <a:pt x="4018" y="6"/>
                    <a:pt x="3953" y="18"/>
                  </a:cubicBezTo>
                  <a:cubicBezTo>
                    <a:pt x="3358" y="125"/>
                    <a:pt x="2965" y="697"/>
                    <a:pt x="3084" y="1292"/>
                  </a:cubicBezTo>
                  <a:cubicBezTo>
                    <a:pt x="3108" y="1459"/>
                    <a:pt x="3179" y="1625"/>
                    <a:pt x="3287" y="1768"/>
                  </a:cubicBezTo>
                  <a:lnTo>
                    <a:pt x="2513" y="1911"/>
                  </a:lnTo>
                  <a:cubicBezTo>
                    <a:pt x="2203" y="1971"/>
                    <a:pt x="1989" y="2280"/>
                    <a:pt x="2048" y="2602"/>
                  </a:cubicBezTo>
                  <a:lnTo>
                    <a:pt x="2096" y="2875"/>
                  </a:lnTo>
                  <a:lnTo>
                    <a:pt x="810" y="3114"/>
                  </a:lnTo>
                  <a:cubicBezTo>
                    <a:pt x="322" y="3197"/>
                    <a:pt x="1" y="3661"/>
                    <a:pt x="96" y="4149"/>
                  </a:cubicBezTo>
                  <a:lnTo>
                    <a:pt x="1667" y="12770"/>
                  </a:lnTo>
                  <a:cubicBezTo>
                    <a:pt x="1742" y="13206"/>
                    <a:pt x="2121" y="13509"/>
                    <a:pt x="2549" y="13509"/>
                  </a:cubicBezTo>
                  <a:cubicBezTo>
                    <a:pt x="2600" y="13509"/>
                    <a:pt x="2651" y="13505"/>
                    <a:pt x="2703" y="13496"/>
                  </a:cubicBezTo>
                  <a:lnTo>
                    <a:pt x="10037" y="12150"/>
                  </a:lnTo>
                  <a:cubicBezTo>
                    <a:pt x="10526" y="12067"/>
                    <a:pt x="10847" y="11603"/>
                    <a:pt x="10764" y="11115"/>
                  </a:cubicBezTo>
                  <a:lnTo>
                    <a:pt x="9180" y="2483"/>
                  </a:lnTo>
                  <a:cubicBezTo>
                    <a:pt x="9107" y="2052"/>
                    <a:pt x="8737" y="1751"/>
                    <a:pt x="8316" y="1751"/>
                  </a:cubicBezTo>
                  <a:cubicBezTo>
                    <a:pt x="8260" y="1751"/>
                    <a:pt x="8202" y="1757"/>
                    <a:pt x="8144" y="1768"/>
                  </a:cubicBezTo>
                  <a:lnTo>
                    <a:pt x="6859" y="1994"/>
                  </a:lnTo>
                  <a:lnTo>
                    <a:pt x="6811" y="1721"/>
                  </a:lnTo>
                  <a:cubicBezTo>
                    <a:pt x="6757" y="1431"/>
                    <a:pt x="6510" y="1237"/>
                    <a:pt x="6226" y="1237"/>
                  </a:cubicBezTo>
                  <a:cubicBezTo>
                    <a:pt x="6195" y="1237"/>
                    <a:pt x="6164" y="1240"/>
                    <a:pt x="6132" y="1244"/>
                  </a:cubicBezTo>
                  <a:lnTo>
                    <a:pt x="5180" y="1423"/>
                  </a:lnTo>
                  <a:cubicBezTo>
                    <a:pt x="5239" y="1244"/>
                    <a:pt x="5251" y="1066"/>
                    <a:pt x="5215" y="899"/>
                  </a:cubicBezTo>
                  <a:cubicBezTo>
                    <a:pt x="5120" y="370"/>
                    <a:pt x="4658" y="0"/>
                    <a:pt x="4146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6" name="Google Shape;3186;p15"/>
            <p:cNvSpPr/>
            <p:nvPr/>
          </p:nvSpPr>
          <p:spPr>
            <a:xfrm>
              <a:off x="1948450" y="1837275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4"/>
                    <a:pt x="869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3" y="1545"/>
                    <a:pt x="1861" y="1142"/>
                    <a:pt x="1762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7" name="Google Shape;3187;p15"/>
            <p:cNvSpPr/>
            <p:nvPr/>
          </p:nvSpPr>
          <p:spPr>
            <a:xfrm>
              <a:off x="2001250" y="1825875"/>
              <a:ext cx="96150" cy="34050"/>
            </a:xfrm>
            <a:custGeom>
              <a:rect b="b" l="l" r="r" t="t"/>
              <a:pathLst>
                <a:path extrusionOk="0" h="1362" w="3846">
                  <a:moveTo>
                    <a:pt x="3262" y="0"/>
                  </a:moveTo>
                  <a:cubicBezTo>
                    <a:pt x="3223" y="0"/>
                    <a:pt x="3182" y="5"/>
                    <a:pt x="3139" y="15"/>
                  </a:cubicBezTo>
                  <a:lnTo>
                    <a:pt x="3151" y="15"/>
                  </a:lnTo>
                  <a:lnTo>
                    <a:pt x="555" y="492"/>
                  </a:lnTo>
                  <a:cubicBezTo>
                    <a:pt x="0" y="569"/>
                    <a:pt x="108" y="1362"/>
                    <a:pt x="598" y="1362"/>
                  </a:cubicBezTo>
                  <a:cubicBezTo>
                    <a:pt x="633" y="1362"/>
                    <a:pt x="671" y="1358"/>
                    <a:pt x="710" y="1349"/>
                  </a:cubicBezTo>
                  <a:lnTo>
                    <a:pt x="3294" y="873"/>
                  </a:lnTo>
                  <a:cubicBezTo>
                    <a:pt x="3846" y="784"/>
                    <a:pt x="3753" y="0"/>
                    <a:pt x="326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8" name="Google Shape;3188;p15"/>
            <p:cNvSpPr/>
            <p:nvPr/>
          </p:nvSpPr>
          <p:spPr>
            <a:xfrm>
              <a:off x="1958275" y="1891150"/>
              <a:ext cx="46600" cy="38650"/>
            </a:xfrm>
            <a:custGeom>
              <a:rect b="b" l="l" r="r" t="t"/>
              <a:pathLst>
                <a:path extrusionOk="0" h="1546" w="1864">
                  <a:moveTo>
                    <a:pt x="1013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8" y="1545"/>
                  </a:cubicBezTo>
                  <a:cubicBezTo>
                    <a:pt x="1454" y="1545"/>
                    <a:pt x="1864" y="1145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9" name="Google Shape;3189;p15"/>
            <p:cNvSpPr/>
            <p:nvPr/>
          </p:nvSpPr>
          <p:spPr>
            <a:xfrm>
              <a:off x="2012225" y="1879800"/>
              <a:ext cx="94000" cy="33750"/>
            </a:xfrm>
            <a:custGeom>
              <a:rect b="b" l="l" r="r" t="t"/>
              <a:pathLst>
                <a:path extrusionOk="0" h="1350" w="3760">
                  <a:moveTo>
                    <a:pt x="3129" y="0"/>
                  </a:moveTo>
                  <a:cubicBezTo>
                    <a:pt x="3117" y="0"/>
                    <a:pt x="3105" y="1"/>
                    <a:pt x="3093" y="2"/>
                  </a:cubicBezTo>
                  <a:lnTo>
                    <a:pt x="497" y="478"/>
                  </a:lnTo>
                  <a:cubicBezTo>
                    <a:pt x="1" y="628"/>
                    <a:pt x="120" y="1349"/>
                    <a:pt x="617" y="1349"/>
                  </a:cubicBezTo>
                  <a:cubicBezTo>
                    <a:pt x="632" y="1349"/>
                    <a:pt x="648" y="1348"/>
                    <a:pt x="664" y="1347"/>
                  </a:cubicBezTo>
                  <a:lnTo>
                    <a:pt x="3260" y="883"/>
                  </a:lnTo>
                  <a:cubicBezTo>
                    <a:pt x="3760" y="731"/>
                    <a:pt x="3635" y="0"/>
                    <a:pt x="312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0" name="Google Shape;3190;p15"/>
            <p:cNvSpPr/>
            <p:nvPr/>
          </p:nvSpPr>
          <p:spPr>
            <a:xfrm>
              <a:off x="1968675" y="1948900"/>
              <a:ext cx="46625" cy="38625"/>
            </a:xfrm>
            <a:custGeom>
              <a:rect b="b" l="l" r="r" t="t"/>
              <a:pathLst>
                <a:path extrusionOk="0" h="1545" w="1865">
                  <a:moveTo>
                    <a:pt x="1014" y="0"/>
                  </a:moveTo>
                  <a:cubicBezTo>
                    <a:pt x="971" y="0"/>
                    <a:pt x="927" y="4"/>
                    <a:pt x="882" y="12"/>
                  </a:cubicBezTo>
                  <a:cubicBezTo>
                    <a:pt x="191" y="131"/>
                    <a:pt x="1" y="1012"/>
                    <a:pt x="572" y="1405"/>
                  </a:cubicBezTo>
                  <a:cubicBezTo>
                    <a:pt x="711" y="1502"/>
                    <a:pt x="861" y="1545"/>
                    <a:pt x="1008" y="1545"/>
                  </a:cubicBezTo>
                  <a:cubicBezTo>
                    <a:pt x="1455" y="1545"/>
                    <a:pt x="1865" y="1142"/>
                    <a:pt x="1775" y="631"/>
                  </a:cubicBezTo>
                  <a:cubicBezTo>
                    <a:pt x="1701" y="259"/>
                    <a:pt x="1379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1" name="Google Shape;3191;p15"/>
            <p:cNvSpPr/>
            <p:nvPr/>
          </p:nvSpPr>
          <p:spPr>
            <a:xfrm>
              <a:off x="2022350" y="1937225"/>
              <a:ext cx="94500" cy="34050"/>
            </a:xfrm>
            <a:custGeom>
              <a:rect b="b" l="l" r="r" t="t"/>
              <a:pathLst>
                <a:path extrusionOk="0" h="1362" w="3780">
                  <a:moveTo>
                    <a:pt x="3163" y="0"/>
                  </a:moveTo>
                  <a:cubicBezTo>
                    <a:pt x="3148" y="0"/>
                    <a:pt x="3132" y="1"/>
                    <a:pt x="3117" y="2"/>
                  </a:cubicBezTo>
                  <a:lnTo>
                    <a:pt x="3117" y="14"/>
                  </a:lnTo>
                  <a:lnTo>
                    <a:pt x="521" y="479"/>
                  </a:lnTo>
                  <a:cubicBezTo>
                    <a:pt x="1" y="617"/>
                    <a:pt x="120" y="1362"/>
                    <a:pt x="629" y="1362"/>
                  </a:cubicBezTo>
                  <a:cubicBezTo>
                    <a:pt x="644" y="1362"/>
                    <a:pt x="660" y="1361"/>
                    <a:pt x="676" y="1360"/>
                  </a:cubicBezTo>
                  <a:lnTo>
                    <a:pt x="3271" y="883"/>
                  </a:lnTo>
                  <a:cubicBezTo>
                    <a:pt x="3780" y="733"/>
                    <a:pt x="3660" y="0"/>
                    <a:pt x="316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2" name="Google Shape;3192;p15"/>
            <p:cNvSpPr/>
            <p:nvPr/>
          </p:nvSpPr>
          <p:spPr>
            <a:xfrm>
              <a:off x="1925225" y="2188200"/>
              <a:ext cx="193200" cy="173650"/>
            </a:xfrm>
            <a:custGeom>
              <a:rect b="b" l="l" r="r" t="t"/>
              <a:pathLst>
                <a:path extrusionOk="0" h="6946" w="7728">
                  <a:moveTo>
                    <a:pt x="3899" y="0"/>
                  </a:moveTo>
                  <a:cubicBezTo>
                    <a:pt x="2864" y="0"/>
                    <a:pt x="1848" y="469"/>
                    <a:pt x="1179" y="1346"/>
                  </a:cubicBezTo>
                  <a:lnTo>
                    <a:pt x="6918" y="4965"/>
                  </a:lnTo>
                  <a:cubicBezTo>
                    <a:pt x="7728" y="3394"/>
                    <a:pt x="7204" y="1465"/>
                    <a:pt x="5716" y="524"/>
                  </a:cubicBezTo>
                  <a:cubicBezTo>
                    <a:pt x="5152" y="171"/>
                    <a:pt x="4522" y="0"/>
                    <a:pt x="3899" y="0"/>
                  </a:cubicBezTo>
                  <a:close/>
                  <a:moveTo>
                    <a:pt x="775" y="1989"/>
                  </a:moveTo>
                  <a:lnTo>
                    <a:pt x="775" y="1989"/>
                  </a:lnTo>
                  <a:cubicBezTo>
                    <a:pt x="1" y="3548"/>
                    <a:pt x="489" y="5477"/>
                    <a:pt x="1953" y="6418"/>
                  </a:cubicBezTo>
                  <a:cubicBezTo>
                    <a:pt x="2521" y="6774"/>
                    <a:pt x="3157" y="6945"/>
                    <a:pt x="3786" y="6945"/>
                  </a:cubicBezTo>
                  <a:cubicBezTo>
                    <a:pt x="4821" y="6945"/>
                    <a:pt x="5840" y="6482"/>
                    <a:pt x="6513" y="5608"/>
                  </a:cubicBezTo>
                  <a:lnTo>
                    <a:pt x="775" y="1989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3" name="Google Shape;3193;p15"/>
            <p:cNvSpPr/>
            <p:nvPr/>
          </p:nvSpPr>
          <p:spPr>
            <a:xfrm>
              <a:off x="2287775" y="1814925"/>
              <a:ext cx="152125" cy="140725"/>
            </a:xfrm>
            <a:custGeom>
              <a:rect b="b" l="l" r="r" t="t"/>
              <a:pathLst>
                <a:path extrusionOk="0" h="5629" w="6085">
                  <a:moveTo>
                    <a:pt x="3608" y="1"/>
                  </a:moveTo>
                  <a:lnTo>
                    <a:pt x="1215" y="1620"/>
                  </a:lnTo>
                  <a:cubicBezTo>
                    <a:pt x="250" y="2275"/>
                    <a:pt x="0" y="3585"/>
                    <a:pt x="655" y="4549"/>
                  </a:cubicBezTo>
                  <a:lnTo>
                    <a:pt x="762" y="4704"/>
                  </a:lnTo>
                  <a:cubicBezTo>
                    <a:pt x="1171" y="5305"/>
                    <a:pt x="1833" y="5629"/>
                    <a:pt x="2508" y="5629"/>
                  </a:cubicBezTo>
                  <a:cubicBezTo>
                    <a:pt x="2916" y="5629"/>
                    <a:pt x="3328" y="5510"/>
                    <a:pt x="3691" y="5264"/>
                  </a:cubicBezTo>
                  <a:lnTo>
                    <a:pt x="6085" y="3644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4" name="Google Shape;3194;p15"/>
            <p:cNvSpPr/>
            <p:nvPr/>
          </p:nvSpPr>
          <p:spPr>
            <a:xfrm>
              <a:off x="2390775" y="1756600"/>
              <a:ext cx="151825" cy="140800"/>
            </a:xfrm>
            <a:custGeom>
              <a:rect b="b" l="l" r="r" t="t"/>
              <a:pathLst>
                <a:path extrusionOk="0" h="5632" w="6073">
                  <a:moveTo>
                    <a:pt x="3579" y="1"/>
                  </a:moveTo>
                  <a:cubicBezTo>
                    <a:pt x="3169" y="1"/>
                    <a:pt x="2755" y="120"/>
                    <a:pt x="2393" y="369"/>
                  </a:cubicBezTo>
                  <a:lnTo>
                    <a:pt x="0" y="1989"/>
                  </a:lnTo>
                  <a:lnTo>
                    <a:pt x="2477" y="5632"/>
                  </a:lnTo>
                  <a:lnTo>
                    <a:pt x="4870" y="4001"/>
                  </a:lnTo>
                  <a:cubicBezTo>
                    <a:pt x="5822" y="3346"/>
                    <a:pt x="6072" y="2036"/>
                    <a:pt x="5429" y="1072"/>
                  </a:cubicBezTo>
                  <a:lnTo>
                    <a:pt x="5429" y="1072"/>
                  </a:lnTo>
                  <a:lnTo>
                    <a:pt x="5429" y="1084"/>
                  </a:lnTo>
                  <a:lnTo>
                    <a:pt x="5310" y="917"/>
                  </a:lnTo>
                  <a:cubicBezTo>
                    <a:pt x="4904" y="319"/>
                    <a:pt x="4247" y="1"/>
                    <a:pt x="357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5" name="Google Shape;3195;p15"/>
            <p:cNvSpPr/>
            <p:nvPr/>
          </p:nvSpPr>
          <p:spPr>
            <a:xfrm>
              <a:off x="2243425" y="2105675"/>
              <a:ext cx="268200" cy="266875"/>
            </a:xfrm>
            <a:custGeom>
              <a:rect b="b" l="l" r="r" t="t"/>
              <a:pathLst>
                <a:path extrusionOk="0" h="10675" w="10728">
                  <a:moveTo>
                    <a:pt x="5026" y="1"/>
                  </a:moveTo>
                  <a:cubicBezTo>
                    <a:pt x="4833" y="1"/>
                    <a:pt x="4677" y="137"/>
                    <a:pt x="4644" y="325"/>
                  </a:cubicBezTo>
                  <a:lnTo>
                    <a:pt x="4180" y="3813"/>
                  </a:lnTo>
                  <a:lnTo>
                    <a:pt x="703" y="3349"/>
                  </a:lnTo>
                  <a:cubicBezTo>
                    <a:pt x="688" y="3347"/>
                    <a:pt x="673" y="3346"/>
                    <a:pt x="659" y="3346"/>
                  </a:cubicBezTo>
                  <a:cubicBezTo>
                    <a:pt x="473" y="3346"/>
                    <a:pt x="308" y="3483"/>
                    <a:pt x="286" y="3670"/>
                  </a:cubicBezTo>
                  <a:lnTo>
                    <a:pt x="24" y="5647"/>
                  </a:lnTo>
                  <a:cubicBezTo>
                    <a:pt x="0" y="5849"/>
                    <a:pt x="143" y="6040"/>
                    <a:pt x="346" y="6064"/>
                  </a:cubicBezTo>
                  <a:lnTo>
                    <a:pt x="346" y="6052"/>
                  </a:lnTo>
                  <a:lnTo>
                    <a:pt x="3822" y="6516"/>
                  </a:lnTo>
                  <a:lnTo>
                    <a:pt x="3370" y="9993"/>
                  </a:lnTo>
                  <a:cubicBezTo>
                    <a:pt x="3334" y="10195"/>
                    <a:pt x="3489" y="10386"/>
                    <a:pt x="3691" y="10409"/>
                  </a:cubicBezTo>
                  <a:lnTo>
                    <a:pt x="5668" y="10671"/>
                  </a:lnTo>
                  <a:cubicBezTo>
                    <a:pt x="5683" y="10673"/>
                    <a:pt x="5698" y="10674"/>
                    <a:pt x="5713" y="10674"/>
                  </a:cubicBezTo>
                  <a:cubicBezTo>
                    <a:pt x="5887" y="10674"/>
                    <a:pt x="6051" y="10548"/>
                    <a:pt x="6073" y="10362"/>
                  </a:cubicBezTo>
                  <a:lnTo>
                    <a:pt x="6537" y="6885"/>
                  </a:lnTo>
                  <a:lnTo>
                    <a:pt x="10014" y="7338"/>
                  </a:lnTo>
                  <a:cubicBezTo>
                    <a:pt x="10034" y="7341"/>
                    <a:pt x="10055" y="7343"/>
                    <a:pt x="10076" y="7343"/>
                  </a:cubicBezTo>
                  <a:cubicBezTo>
                    <a:pt x="10254" y="7343"/>
                    <a:pt x="10410" y="7208"/>
                    <a:pt x="10442" y="7016"/>
                  </a:cubicBezTo>
                  <a:lnTo>
                    <a:pt x="10692" y="5052"/>
                  </a:lnTo>
                  <a:cubicBezTo>
                    <a:pt x="10728" y="4849"/>
                    <a:pt x="10585" y="4659"/>
                    <a:pt x="10371" y="4635"/>
                  </a:cubicBezTo>
                  <a:lnTo>
                    <a:pt x="6894" y="4171"/>
                  </a:lnTo>
                  <a:lnTo>
                    <a:pt x="7358" y="694"/>
                  </a:lnTo>
                  <a:cubicBezTo>
                    <a:pt x="7382" y="480"/>
                    <a:pt x="7239" y="301"/>
                    <a:pt x="7037" y="265"/>
                  </a:cubicBezTo>
                  <a:lnTo>
                    <a:pt x="5072" y="3"/>
                  </a:lnTo>
                  <a:cubicBezTo>
                    <a:pt x="5057" y="2"/>
                    <a:pt x="5041" y="1"/>
                    <a:pt x="5026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6" name="Google Shape;3196;p15"/>
            <p:cNvSpPr/>
            <p:nvPr/>
          </p:nvSpPr>
          <p:spPr>
            <a:xfrm>
              <a:off x="1900525" y="2510400"/>
              <a:ext cx="270900" cy="337175"/>
            </a:xfrm>
            <a:custGeom>
              <a:rect b="b" l="l" r="r" t="t"/>
              <a:pathLst>
                <a:path extrusionOk="0" h="13487" w="10836">
                  <a:moveTo>
                    <a:pt x="4140" y="408"/>
                  </a:moveTo>
                  <a:cubicBezTo>
                    <a:pt x="4430" y="408"/>
                    <a:pt x="4718" y="582"/>
                    <a:pt x="4775" y="971"/>
                  </a:cubicBezTo>
                  <a:cubicBezTo>
                    <a:pt x="4799" y="1162"/>
                    <a:pt x="4751" y="1364"/>
                    <a:pt x="4620" y="1507"/>
                  </a:cubicBezTo>
                  <a:lnTo>
                    <a:pt x="3834" y="1662"/>
                  </a:lnTo>
                  <a:cubicBezTo>
                    <a:pt x="3656" y="1567"/>
                    <a:pt x="3537" y="1400"/>
                    <a:pt x="3501" y="1209"/>
                  </a:cubicBezTo>
                  <a:lnTo>
                    <a:pt x="3501" y="1197"/>
                  </a:lnTo>
                  <a:cubicBezTo>
                    <a:pt x="3387" y="700"/>
                    <a:pt x="3765" y="408"/>
                    <a:pt x="4140" y="408"/>
                  </a:cubicBezTo>
                  <a:close/>
                  <a:moveTo>
                    <a:pt x="7856" y="2711"/>
                  </a:moveTo>
                  <a:cubicBezTo>
                    <a:pt x="8113" y="2711"/>
                    <a:pt x="8340" y="2899"/>
                    <a:pt x="8382" y="3162"/>
                  </a:cubicBezTo>
                  <a:lnTo>
                    <a:pt x="9775" y="10734"/>
                  </a:lnTo>
                  <a:cubicBezTo>
                    <a:pt x="9823" y="11032"/>
                    <a:pt x="9633" y="11318"/>
                    <a:pt x="9323" y="11365"/>
                  </a:cubicBezTo>
                  <a:lnTo>
                    <a:pt x="3060" y="12508"/>
                  </a:lnTo>
                  <a:cubicBezTo>
                    <a:pt x="3025" y="12515"/>
                    <a:pt x="2990" y="12519"/>
                    <a:pt x="2956" y="12519"/>
                  </a:cubicBezTo>
                  <a:cubicBezTo>
                    <a:pt x="2699" y="12519"/>
                    <a:pt x="2471" y="12330"/>
                    <a:pt x="2429" y="12068"/>
                  </a:cubicBezTo>
                  <a:lnTo>
                    <a:pt x="1048" y="4495"/>
                  </a:lnTo>
                  <a:cubicBezTo>
                    <a:pt x="989" y="4198"/>
                    <a:pt x="1191" y="3912"/>
                    <a:pt x="1489" y="3864"/>
                  </a:cubicBezTo>
                  <a:lnTo>
                    <a:pt x="2239" y="3722"/>
                  </a:lnTo>
                  <a:cubicBezTo>
                    <a:pt x="2270" y="3932"/>
                    <a:pt x="2451" y="4087"/>
                    <a:pt x="2657" y="4087"/>
                  </a:cubicBezTo>
                  <a:cubicBezTo>
                    <a:pt x="2684" y="4087"/>
                    <a:pt x="2711" y="4084"/>
                    <a:pt x="2739" y="4079"/>
                  </a:cubicBezTo>
                  <a:lnTo>
                    <a:pt x="6656" y="3364"/>
                  </a:lnTo>
                  <a:cubicBezTo>
                    <a:pt x="6894" y="3317"/>
                    <a:pt x="7049" y="3091"/>
                    <a:pt x="7001" y="2852"/>
                  </a:cubicBezTo>
                  <a:lnTo>
                    <a:pt x="7751" y="2721"/>
                  </a:lnTo>
                  <a:cubicBezTo>
                    <a:pt x="7787" y="2714"/>
                    <a:pt x="7822" y="2711"/>
                    <a:pt x="7856" y="2711"/>
                  </a:cubicBezTo>
                  <a:close/>
                  <a:moveTo>
                    <a:pt x="4139" y="1"/>
                  </a:moveTo>
                  <a:cubicBezTo>
                    <a:pt x="4073" y="1"/>
                    <a:pt x="4008" y="7"/>
                    <a:pt x="3941" y="19"/>
                  </a:cubicBezTo>
                  <a:cubicBezTo>
                    <a:pt x="3346" y="126"/>
                    <a:pt x="2953" y="685"/>
                    <a:pt x="3072" y="1281"/>
                  </a:cubicBezTo>
                  <a:cubicBezTo>
                    <a:pt x="3096" y="1447"/>
                    <a:pt x="3167" y="1614"/>
                    <a:pt x="3275" y="1757"/>
                  </a:cubicBezTo>
                  <a:lnTo>
                    <a:pt x="2501" y="1900"/>
                  </a:lnTo>
                  <a:cubicBezTo>
                    <a:pt x="2191" y="1959"/>
                    <a:pt x="1977" y="2257"/>
                    <a:pt x="2036" y="2579"/>
                  </a:cubicBezTo>
                  <a:lnTo>
                    <a:pt x="2084" y="2864"/>
                  </a:lnTo>
                  <a:lnTo>
                    <a:pt x="798" y="3091"/>
                  </a:lnTo>
                  <a:cubicBezTo>
                    <a:pt x="310" y="3186"/>
                    <a:pt x="0" y="3650"/>
                    <a:pt x="84" y="4126"/>
                  </a:cubicBezTo>
                  <a:lnTo>
                    <a:pt x="1655" y="12758"/>
                  </a:lnTo>
                  <a:cubicBezTo>
                    <a:pt x="1740" y="13193"/>
                    <a:pt x="2108" y="13486"/>
                    <a:pt x="2533" y="13486"/>
                  </a:cubicBezTo>
                  <a:cubicBezTo>
                    <a:pt x="2585" y="13486"/>
                    <a:pt x="2638" y="13482"/>
                    <a:pt x="2691" y="13473"/>
                  </a:cubicBezTo>
                  <a:lnTo>
                    <a:pt x="10025" y="12139"/>
                  </a:lnTo>
                  <a:cubicBezTo>
                    <a:pt x="10514" y="12044"/>
                    <a:pt x="10835" y="11580"/>
                    <a:pt x="10752" y="11091"/>
                  </a:cubicBezTo>
                  <a:lnTo>
                    <a:pt x="9168" y="2459"/>
                  </a:lnTo>
                  <a:cubicBezTo>
                    <a:pt x="9094" y="2025"/>
                    <a:pt x="8718" y="1732"/>
                    <a:pt x="8291" y="1732"/>
                  </a:cubicBezTo>
                  <a:cubicBezTo>
                    <a:pt x="8239" y="1732"/>
                    <a:pt x="8186" y="1736"/>
                    <a:pt x="8132" y="1745"/>
                  </a:cubicBezTo>
                  <a:lnTo>
                    <a:pt x="6847" y="1983"/>
                  </a:lnTo>
                  <a:lnTo>
                    <a:pt x="6799" y="1709"/>
                  </a:lnTo>
                  <a:cubicBezTo>
                    <a:pt x="6745" y="1419"/>
                    <a:pt x="6498" y="1226"/>
                    <a:pt x="6214" y="1226"/>
                  </a:cubicBezTo>
                  <a:cubicBezTo>
                    <a:pt x="6183" y="1226"/>
                    <a:pt x="6152" y="1228"/>
                    <a:pt x="6120" y="1233"/>
                  </a:cubicBezTo>
                  <a:lnTo>
                    <a:pt x="5168" y="1412"/>
                  </a:lnTo>
                  <a:cubicBezTo>
                    <a:pt x="5227" y="1245"/>
                    <a:pt x="5239" y="1066"/>
                    <a:pt x="5203" y="888"/>
                  </a:cubicBezTo>
                  <a:cubicBezTo>
                    <a:pt x="5108" y="360"/>
                    <a:pt x="4648" y="1"/>
                    <a:pt x="413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7" name="Google Shape;3197;p15"/>
            <p:cNvSpPr/>
            <p:nvPr/>
          </p:nvSpPr>
          <p:spPr>
            <a:xfrm>
              <a:off x="1948450" y="2631725"/>
              <a:ext cx="46550" cy="38625"/>
            </a:xfrm>
            <a:custGeom>
              <a:rect b="b" l="l" r="r" t="t"/>
              <a:pathLst>
                <a:path extrusionOk="0" h="1545" w="1862">
                  <a:moveTo>
                    <a:pt x="1002" y="0"/>
                  </a:moveTo>
                  <a:cubicBezTo>
                    <a:pt x="958" y="0"/>
                    <a:pt x="914" y="4"/>
                    <a:pt x="869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3" y="1545"/>
                    <a:pt x="1861" y="1142"/>
                    <a:pt x="1762" y="631"/>
                  </a:cubicBezTo>
                  <a:cubicBezTo>
                    <a:pt x="1699" y="258"/>
                    <a:pt x="1369" y="0"/>
                    <a:pt x="100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8" name="Google Shape;3198;p15"/>
            <p:cNvSpPr/>
            <p:nvPr/>
          </p:nvSpPr>
          <p:spPr>
            <a:xfrm>
              <a:off x="2001675" y="2620175"/>
              <a:ext cx="95400" cy="33800"/>
            </a:xfrm>
            <a:custGeom>
              <a:rect b="b" l="l" r="r" t="t"/>
              <a:pathLst>
                <a:path extrusionOk="0" h="1352" w="3816">
                  <a:moveTo>
                    <a:pt x="3217" y="0"/>
                  </a:moveTo>
                  <a:cubicBezTo>
                    <a:pt x="3187" y="0"/>
                    <a:pt x="3155" y="3"/>
                    <a:pt x="3122" y="9"/>
                  </a:cubicBezTo>
                  <a:lnTo>
                    <a:pt x="3134" y="9"/>
                  </a:lnTo>
                  <a:lnTo>
                    <a:pt x="538" y="485"/>
                  </a:lnTo>
                  <a:cubicBezTo>
                    <a:pt x="0" y="586"/>
                    <a:pt x="106" y="1352"/>
                    <a:pt x="597" y="1352"/>
                  </a:cubicBezTo>
                  <a:cubicBezTo>
                    <a:pt x="628" y="1352"/>
                    <a:pt x="660" y="1349"/>
                    <a:pt x="693" y="1343"/>
                  </a:cubicBezTo>
                  <a:lnTo>
                    <a:pt x="3277" y="866"/>
                  </a:lnTo>
                  <a:cubicBezTo>
                    <a:pt x="3815" y="777"/>
                    <a:pt x="3709" y="0"/>
                    <a:pt x="321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9" name="Google Shape;3199;p15"/>
            <p:cNvSpPr/>
            <p:nvPr/>
          </p:nvSpPr>
          <p:spPr>
            <a:xfrm>
              <a:off x="1958275" y="2685525"/>
              <a:ext cx="46600" cy="38700"/>
            </a:xfrm>
            <a:custGeom>
              <a:rect b="b" l="l" r="r" t="t"/>
              <a:pathLst>
                <a:path extrusionOk="0" h="1548" w="1864">
                  <a:moveTo>
                    <a:pt x="1027" y="0"/>
                  </a:moveTo>
                  <a:cubicBezTo>
                    <a:pt x="979" y="0"/>
                    <a:pt x="930" y="5"/>
                    <a:pt x="881" y="15"/>
                  </a:cubicBezTo>
                  <a:cubicBezTo>
                    <a:pt x="191" y="122"/>
                    <a:pt x="0" y="1015"/>
                    <a:pt x="572" y="1408"/>
                  </a:cubicBezTo>
                  <a:cubicBezTo>
                    <a:pt x="710" y="1505"/>
                    <a:pt x="860" y="1548"/>
                    <a:pt x="1007" y="1548"/>
                  </a:cubicBezTo>
                  <a:cubicBezTo>
                    <a:pt x="1454" y="1548"/>
                    <a:pt x="1864" y="1145"/>
                    <a:pt x="1774" y="634"/>
                  </a:cubicBezTo>
                  <a:cubicBezTo>
                    <a:pt x="1701" y="266"/>
                    <a:pt x="1386" y="0"/>
                    <a:pt x="102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0" name="Google Shape;3200;p15"/>
            <p:cNvSpPr/>
            <p:nvPr/>
          </p:nvSpPr>
          <p:spPr>
            <a:xfrm>
              <a:off x="2012225" y="2673950"/>
              <a:ext cx="94000" cy="33725"/>
            </a:xfrm>
            <a:custGeom>
              <a:rect b="b" l="l" r="r" t="t"/>
              <a:pathLst>
                <a:path extrusionOk="0" h="1349" w="3760">
                  <a:moveTo>
                    <a:pt x="3129" y="0"/>
                  </a:moveTo>
                  <a:cubicBezTo>
                    <a:pt x="3117" y="0"/>
                    <a:pt x="3105" y="1"/>
                    <a:pt x="3093" y="1"/>
                  </a:cubicBezTo>
                  <a:lnTo>
                    <a:pt x="497" y="478"/>
                  </a:lnTo>
                  <a:cubicBezTo>
                    <a:pt x="1" y="628"/>
                    <a:pt x="120" y="1349"/>
                    <a:pt x="617" y="1349"/>
                  </a:cubicBezTo>
                  <a:cubicBezTo>
                    <a:pt x="632" y="1349"/>
                    <a:pt x="648" y="1348"/>
                    <a:pt x="664" y="1347"/>
                  </a:cubicBezTo>
                  <a:lnTo>
                    <a:pt x="3260" y="882"/>
                  </a:lnTo>
                  <a:cubicBezTo>
                    <a:pt x="3760" y="731"/>
                    <a:pt x="3635" y="0"/>
                    <a:pt x="312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1" name="Google Shape;3201;p15"/>
            <p:cNvSpPr/>
            <p:nvPr/>
          </p:nvSpPr>
          <p:spPr>
            <a:xfrm>
              <a:off x="1968675" y="2743050"/>
              <a:ext cx="46625" cy="38625"/>
            </a:xfrm>
            <a:custGeom>
              <a:rect b="b" l="l" r="r" t="t"/>
              <a:pathLst>
                <a:path extrusionOk="0" h="1545" w="1865">
                  <a:moveTo>
                    <a:pt x="1014" y="0"/>
                  </a:moveTo>
                  <a:cubicBezTo>
                    <a:pt x="971" y="0"/>
                    <a:pt x="927" y="4"/>
                    <a:pt x="882" y="11"/>
                  </a:cubicBezTo>
                  <a:cubicBezTo>
                    <a:pt x="191" y="131"/>
                    <a:pt x="1" y="1012"/>
                    <a:pt x="572" y="1404"/>
                  </a:cubicBezTo>
                  <a:cubicBezTo>
                    <a:pt x="711" y="1501"/>
                    <a:pt x="861" y="1545"/>
                    <a:pt x="1008" y="1545"/>
                  </a:cubicBezTo>
                  <a:cubicBezTo>
                    <a:pt x="1455" y="1545"/>
                    <a:pt x="1865" y="1142"/>
                    <a:pt x="1775" y="631"/>
                  </a:cubicBezTo>
                  <a:cubicBezTo>
                    <a:pt x="1701" y="258"/>
                    <a:pt x="1379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2" name="Google Shape;3202;p15"/>
            <p:cNvSpPr/>
            <p:nvPr/>
          </p:nvSpPr>
          <p:spPr>
            <a:xfrm>
              <a:off x="2022150" y="2731600"/>
              <a:ext cx="94825" cy="33850"/>
            </a:xfrm>
            <a:custGeom>
              <a:rect b="b" l="l" r="r" t="t"/>
              <a:pathLst>
                <a:path extrusionOk="0" h="1354" w="3793">
                  <a:moveTo>
                    <a:pt x="3181" y="1"/>
                  </a:moveTo>
                  <a:cubicBezTo>
                    <a:pt x="3159" y="1"/>
                    <a:pt x="3136" y="2"/>
                    <a:pt x="3113" y="5"/>
                  </a:cubicBezTo>
                  <a:lnTo>
                    <a:pt x="3125" y="5"/>
                  </a:lnTo>
                  <a:lnTo>
                    <a:pt x="529" y="469"/>
                  </a:lnTo>
                  <a:cubicBezTo>
                    <a:pt x="1" y="607"/>
                    <a:pt x="115" y="1354"/>
                    <a:pt x="625" y="1354"/>
                  </a:cubicBezTo>
                  <a:cubicBezTo>
                    <a:pt x="644" y="1354"/>
                    <a:pt x="664" y="1353"/>
                    <a:pt x="684" y="1351"/>
                  </a:cubicBezTo>
                  <a:lnTo>
                    <a:pt x="3279" y="874"/>
                  </a:lnTo>
                  <a:cubicBezTo>
                    <a:pt x="3793" y="749"/>
                    <a:pt x="3683" y="1"/>
                    <a:pt x="318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3" name="Google Shape;3203;p15"/>
            <p:cNvSpPr/>
            <p:nvPr/>
          </p:nvSpPr>
          <p:spPr>
            <a:xfrm>
              <a:off x="1924050" y="2982275"/>
              <a:ext cx="194375" cy="174225"/>
            </a:xfrm>
            <a:custGeom>
              <a:rect b="b" l="l" r="r" t="t"/>
              <a:pathLst>
                <a:path extrusionOk="0" h="6969" w="7775">
                  <a:moveTo>
                    <a:pt x="3938" y="0"/>
                  </a:moveTo>
                  <a:cubicBezTo>
                    <a:pt x="2906" y="0"/>
                    <a:pt x="1893" y="467"/>
                    <a:pt x="1226" y="1349"/>
                  </a:cubicBezTo>
                  <a:lnTo>
                    <a:pt x="6965" y="4968"/>
                  </a:lnTo>
                  <a:cubicBezTo>
                    <a:pt x="7775" y="3396"/>
                    <a:pt x="7251" y="1468"/>
                    <a:pt x="5763" y="527"/>
                  </a:cubicBezTo>
                  <a:cubicBezTo>
                    <a:pt x="5196" y="172"/>
                    <a:pt x="4563" y="0"/>
                    <a:pt x="3938" y="0"/>
                  </a:cubicBezTo>
                  <a:close/>
                  <a:moveTo>
                    <a:pt x="822" y="1992"/>
                  </a:moveTo>
                  <a:lnTo>
                    <a:pt x="822" y="1992"/>
                  </a:lnTo>
                  <a:cubicBezTo>
                    <a:pt x="0" y="3563"/>
                    <a:pt x="524" y="5492"/>
                    <a:pt x="2024" y="6444"/>
                  </a:cubicBezTo>
                  <a:cubicBezTo>
                    <a:pt x="2588" y="6798"/>
                    <a:pt x="3218" y="6968"/>
                    <a:pt x="3841" y="6968"/>
                  </a:cubicBezTo>
                  <a:cubicBezTo>
                    <a:pt x="4875" y="6968"/>
                    <a:pt x="5892" y="6500"/>
                    <a:pt x="6560" y="5623"/>
                  </a:cubicBezTo>
                  <a:lnTo>
                    <a:pt x="822" y="1992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4" name="Google Shape;3204;p15"/>
            <p:cNvSpPr/>
            <p:nvPr/>
          </p:nvSpPr>
          <p:spPr>
            <a:xfrm>
              <a:off x="2287775" y="2609075"/>
              <a:ext cx="152125" cy="140950"/>
            </a:xfrm>
            <a:custGeom>
              <a:rect b="b" l="l" r="r" t="t"/>
              <a:pathLst>
                <a:path extrusionOk="0" h="5638" w="6085">
                  <a:moveTo>
                    <a:pt x="3608" y="1"/>
                  </a:moveTo>
                  <a:lnTo>
                    <a:pt x="1215" y="1620"/>
                  </a:lnTo>
                  <a:cubicBezTo>
                    <a:pt x="250" y="2275"/>
                    <a:pt x="0" y="3585"/>
                    <a:pt x="655" y="4549"/>
                  </a:cubicBezTo>
                  <a:lnTo>
                    <a:pt x="762" y="4716"/>
                  </a:lnTo>
                  <a:cubicBezTo>
                    <a:pt x="1169" y="5314"/>
                    <a:pt x="1827" y="5637"/>
                    <a:pt x="2499" y="5637"/>
                  </a:cubicBezTo>
                  <a:cubicBezTo>
                    <a:pt x="2910" y="5637"/>
                    <a:pt x="3325" y="5516"/>
                    <a:pt x="3691" y="5263"/>
                  </a:cubicBezTo>
                  <a:lnTo>
                    <a:pt x="6085" y="3644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5" name="Google Shape;3205;p15"/>
            <p:cNvSpPr/>
            <p:nvPr/>
          </p:nvSpPr>
          <p:spPr>
            <a:xfrm>
              <a:off x="2390775" y="2550550"/>
              <a:ext cx="151825" cy="141000"/>
            </a:xfrm>
            <a:custGeom>
              <a:rect b="b" l="l" r="r" t="t"/>
              <a:pathLst>
                <a:path extrusionOk="0" h="5640" w="6073">
                  <a:moveTo>
                    <a:pt x="3568" y="0"/>
                  </a:moveTo>
                  <a:cubicBezTo>
                    <a:pt x="3162" y="0"/>
                    <a:pt x="2752" y="119"/>
                    <a:pt x="2393" y="365"/>
                  </a:cubicBezTo>
                  <a:lnTo>
                    <a:pt x="0" y="1996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22" y="3354"/>
                    <a:pt x="6072" y="2044"/>
                    <a:pt x="5429" y="1080"/>
                  </a:cubicBezTo>
                  <a:lnTo>
                    <a:pt x="5310" y="925"/>
                  </a:lnTo>
                  <a:cubicBezTo>
                    <a:pt x="4902" y="324"/>
                    <a:pt x="4240" y="0"/>
                    <a:pt x="356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6" name="Google Shape;3206;p15"/>
            <p:cNvSpPr/>
            <p:nvPr/>
          </p:nvSpPr>
          <p:spPr>
            <a:xfrm>
              <a:off x="2243425" y="2899825"/>
              <a:ext cx="268200" cy="266925"/>
            </a:xfrm>
            <a:custGeom>
              <a:rect b="b" l="l" r="r" t="t"/>
              <a:pathLst>
                <a:path extrusionOk="0" h="10677" w="10728">
                  <a:moveTo>
                    <a:pt x="5026" y="1"/>
                  </a:moveTo>
                  <a:cubicBezTo>
                    <a:pt x="4833" y="1"/>
                    <a:pt x="4677" y="137"/>
                    <a:pt x="4644" y="325"/>
                  </a:cubicBezTo>
                  <a:lnTo>
                    <a:pt x="4191" y="3813"/>
                  </a:lnTo>
                  <a:lnTo>
                    <a:pt x="715" y="3349"/>
                  </a:lnTo>
                  <a:cubicBezTo>
                    <a:pt x="699" y="3347"/>
                    <a:pt x="684" y="3346"/>
                    <a:pt x="668" y="3346"/>
                  </a:cubicBezTo>
                  <a:cubicBezTo>
                    <a:pt x="475" y="3346"/>
                    <a:pt x="319" y="3483"/>
                    <a:pt x="286" y="3670"/>
                  </a:cubicBezTo>
                  <a:lnTo>
                    <a:pt x="36" y="5635"/>
                  </a:lnTo>
                  <a:cubicBezTo>
                    <a:pt x="0" y="5849"/>
                    <a:pt x="143" y="6028"/>
                    <a:pt x="346" y="6063"/>
                  </a:cubicBezTo>
                  <a:lnTo>
                    <a:pt x="3822" y="6516"/>
                  </a:lnTo>
                  <a:lnTo>
                    <a:pt x="3370" y="10004"/>
                  </a:lnTo>
                  <a:cubicBezTo>
                    <a:pt x="3334" y="10207"/>
                    <a:pt x="3489" y="10385"/>
                    <a:pt x="3691" y="10421"/>
                  </a:cubicBezTo>
                  <a:lnTo>
                    <a:pt x="5668" y="10671"/>
                  </a:lnTo>
                  <a:cubicBezTo>
                    <a:pt x="5689" y="10675"/>
                    <a:pt x="5709" y="10677"/>
                    <a:pt x="5730" y="10677"/>
                  </a:cubicBezTo>
                  <a:cubicBezTo>
                    <a:pt x="5906" y="10677"/>
                    <a:pt x="6052" y="10543"/>
                    <a:pt x="6085" y="10362"/>
                  </a:cubicBezTo>
                  <a:lnTo>
                    <a:pt x="6537" y="6873"/>
                  </a:lnTo>
                  <a:lnTo>
                    <a:pt x="10014" y="7337"/>
                  </a:lnTo>
                  <a:cubicBezTo>
                    <a:pt x="10028" y="7339"/>
                    <a:pt x="10043" y="7340"/>
                    <a:pt x="10058" y="7340"/>
                  </a:cubicBezTo>
                  <a:cubicBezTo>
                    <a:pt x="10243" y="7340"/>
                    <a:pt x="10409" y="7204"/>
                    <a:pt x="10442" y="7016"/>
                  </a:cubicBezTo>
                  <a:lnTo>
                    <a:pt x="10692" y="5039"/>
                  </a:lnTo>
                  <a:cubicBezTo>
                    <a:pt x="10728" y="4837"/>
                    <a:pt x="10585" y="4647"/>
                    <a:pt x="10371" y="4623"/>
                  </a:cubicBezTo>
                  <a:lnTo>
                    <a:pt x="6894" y="4158"/>
                  </a:lnTo>
                  <a:lnTo>
                    <a:pt x="7358" y="682"/>
                  </a:lnTo>
                  <a:cubicBezTo>
                    <a:pt x="7382" y="479"/>
                    <a:pt x="7239" y="289"/>
                    <a:pt x="7037" y="265"/>
                  </a:cubicBezTo>
                  <a:lnTo>
                    <a:pt x="5072" y="3"/>
                  </a:lnTo>
                  <a:cubicBezTo>
                    <a:pt x="5057" y="1"/>
                    <a:pt x="5041" y="1"/>
                    <a:pt x="5026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7" name="Google Shape;3207;p15"/>
            <p:cNvSpPr/>
            <p:nvPr/>
          </p:nvSpPr>
          <p:spPr>
            <a:xfrm>
              <a:off x="1900225" y="3304550"/>
              <a:ext cx="271200" cy="337750"/>
            </a:xfrm>
            <a:custGeom>
              <a:rect b="b" l="l" r="r" t="t"/>
              <a:pathLst>
                <a:path extrusionOk="0" h="13510" w="10848">
                  <a:moveTo>
                    <a:pt x="4159" y="412"/>
                  </a:moveTo>
                  <a:cubicBezTo>
                    <a:pt x="4446" y="412"/>
                    <a:pt x="4730" y="585"/>
                    <a:pt x="4787" y="971"/>
                  </a:cubicBezTo>
                  <a:cubicBezTo>
                    <a:pt x="4811" y="1173"/>
                    <a:pt x="4763" y="1364"/>
                    <a:pt x="4632" y="1519"/>
                  </a:cubicBezTo>
                  <a:lnTo>
                    <a:pt x="3846" y="1662"/>
                  </a:lnTo>
                  <a:cubicBezTo>
                    <a:pt x="3668" y="1566"/>
                    <a:pt x="3549" y="1400"/>
                    <a:pt x="3513" y="1209"/>
                  </a:cubicBezTo>
                  <a:cubicBezTo>
                    <a:pt x="3398" y="709"/>
                    <a:pt x="3782" y="412"/>
                    <a:pt x="4159" y="412"/>
                  </a:cubicBezTo>
                  <a:close/>
                  <a:moveTo>
                    <a:pt x="7873" y="2722"/>
                  </a:moveTo>
                  <a:cubicBezTo>
                    <a:pt x="8128" y="2722"/>
                    <a:pt x="8353" y="2901"/>
                    <a:pt x="8394" y="3162"/>
                  </a:cubicBezTo>
                  <a:lnTo>
                    <a:pt x="9787" y="10746"/>
                  </a:lnTo>
                  <a:cubicBezTo>
                    <a:pt x="9835" y="11044"/>
                    <a:pt x="9645" y="11329"/>
                    <a:pt x="9335" y="11377"/>
                  </a:cubicBezTo>
                  <a:lnTo>
                    <a:pt x="3072" y="12520"/>
                  </a:lnTo>
                  <a:cubicBezTo>
                    <a:pt x="3042" y="12525"/>
                    <a:pt x="3011" y="12527"/>
                    <a:pt x="2981" y="12527"/>
                  </a:cubicBezTo>
                  <a:cubicBezTo>
                    <a:pt x="2719" y="12527"/>
                    <a:pt x="2484" y="12345"/>
                    <a:pt x="2441" y="12068"/>
                  </a:cubicBezTo>
                  <a:lnTo>
                    <a:pt x="1060" y="4507"/>
                  </a:lnTo>
                  <a:cubicBezTo>
                    <a:pt x="1001" y="4210"/>
                    <a:pt x="1203" y="3924"/>
                    <a:pt x="1501" y="3864"/>
                  </a:cubicBezTo>
                  <a:lnTo>
                    <a:pt x="2251" y="3733"/>
                  </a:lnTo>
                  <a:cubicBezTo>
                    <a:pt x="2282" y="3942"/>
                    <a:pt x="2460" y="4087"/>
                    <a:pt x="2665" y="4087"/>
                  </a:cubicBezTo>
                  <a:cubicBezTo>
                    <a:pt x="2693" y="4087"/>
                    <a:pt x="2722" y="4084"/>
                    <a:pt x="2751" y="4079"/>
                  </a:cubicBezTo>
                  <a:lnTo>
                    <a:pt x="6668" y="3376"/>
                  </a:lnTo>
                  <a:cubicBezTo>
                    <a:pt x="6906" y="3328"/>
                    <a:pt x="7061" y="3102"/>
                    <a:pt x="7013" y="2864"/>
                  </a:cubicBezTo>
                  <a:lnTo>
                    <a:pt x="7763" y="2733"/>
                  </a:lnTo>
                  <a:cubicBezTo>
                    <a:pt x="7800" y="2726"/>
                    <a:pt x="7837" y="2722"/>
                    <a:pt x="7873" y="2722"/>
                  </a:cubicBezTo>
                  <a:close/>
                  <a:moveTo>
                    <a:pt x="4146" y="1"/>
                  </a:moveTo>
                  <a:cubicBezTo>
                    <a:pt x="4083" y="1"/>
                    <a:pt x="4018" y="7"/>
                    <a:pt x="3953" y="19"/>
                  </a:cubicBezTo>
                  <a:cubicBezTo>
                    <a:pt x="3358" y="126"/>
                    <a:pt x="2965" y="697"/>
                    <a:pt x="3084" y="1281"/>
                  </a:cubicBezTo>
                  <a:cubicBezTo>
                    <a:pt x="3108" y="1459"/>
                    <a:pt x="3179" y="1626"/>
                    <a:pt x="3287" y="1757"/>
                  </a:cubicBezTo>
                  <a:lnTo>
                    <a:pt x="2513" y="1912"/>
                  </a:lnTo>
                  <a:cubicBezTo>
                    <a:pt x="2203" y="1971"/>
                    <a:pt x="1989" y="2281"/>
                    <a:pt x="2048" y="2590"/>
                  </a:cubicBezTo>
                  <a:lnTo>
                    <a:pt x="2096" y="2876"/>
                  </a:lnTo>
                  <a:lnTo>
                    <a:pt x="810" y="3102"/>
                  </a:lnTo>
                  <a:cubicBezTo>
                    <a:pt x="322" y="3197"/>
                    <a:pt x="1" y="3662"/>
                    <a:pt x="96" y="4150"/>
                  </a:cubicBezTo>
                  <a:lnTo>
                    <a:pt x="1667" y="12770"/>
                  </a:lnTo>
                  <a:cubicBezTo>
                    <a:pt x="1742" y="13206"/>
                    <a:pt x="2121" y="13510"/>
                    <a:pt x="2549" y="13510"/>
                  </a:cubicBezTo>
                  <a:cubicBezTo>
                    <a:pt x="2600" y="13510"/>
                    <a:pt x="2651" y="13505"/>
                    <a:pt x="2703" y="13496"/>
                  </a:cubicBezTo>
                  <a:lnTo>
                    <a:pt x="10037" y="12151"/>
                  </a:lnTo>
                  <a:cubicBezTo>
                    <a:pt x="10526" y="12068"/>
                    <a:pt x="10847" y="11591"/>
                    <a:pt x="10764" y="11115"/>
                  </a:cubicBezTo>
                  <a:lnTo>
                    <a:pt x="9180" y="2483"/>
                  </a:lnTo>
                  <a:cubicBezTo>
                    <a:pt x="9106" y="2047"/>
                    <a:pt x="8727" y="1744"/>
                    <a:pt x="8299" y="1744"/>
                  </a:cubicBezTo>
                  <a:cubicBezTo>
                    <a:pt x="8248" y="1744"/>
                    <a:pt x="8196" y="1748"/>
                    <a:pt x="8144" y="1757"/>
                  </a:cubicBezTo>
                  <a:lnTo>
                    <a:pt x="6859" y="1995"/>
                  </a:lnTo>
                  <a:lnTo>
                    <a:pt x="6811" y="1721"/>
                  </a:lnTo>
                  <a:cubicBezTo>
                    <a:pt x="6758" y="1436"/>
                    <a:pt x="6518" y="1235"/>
                    <a:pt x="6240" y="1235"/>
                  </a:cubicBezTo>
                  <a:cubicBezTo>
                    <a:pt x="6204" y="1235"/>
                    <a:pt x="6168" y="1238"/>
                    <a:pt x="6132" y="1245"/>
                  </a:cubicBezTo>
                  <a:lnTo>
                    <a:pt x="5180" y="1412"/>
                  </a:lnTo>
                  <a:cubicBezTo>
                    <a:pt x="5239" y="1245"/>
                    <a:pt x="5251" y="1066"/>
                    <a:pt x="5215" y="900"/>
                  </a:cubicBezTo>
                  <a:cubicBezTo>
                    <a:pt x="5120" y="370"/>
                    <a:pt x="4658" y="1"/>
                    <a:pt x="4146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8" name="Google Shape;3208;p15"/>
            <p:cNvSpPr/>
            <p:nvPr/>
          </p:nvSpPr>
          <p:spPr>
            <a:xfrm>
              <a:off x="1948450" y="3425775"/>
              <a:ext cx="46550" cy="38725"/>
            </a:xfrm>
            <a:custGeom>
              <a:rect b="b" l="l" r="r" t="t"/>
              <a:pathLst>
                <a:path extrusionOk="0" h="1549" w="1862">
                  <a:moveTo>
                    <a:pt x="1015" y="1"/>
                  </a:moveTo>
                  <a:cubicBezTo>
                    <a:pt x="967" y="1"/>
                    <a:pt x="918" y="6"/>
                    <a:pt x="869" y="15"/>
                  </a:cubicBezTo>
                  <a:cubicBezTo>
                    <a:pt x="191" y="134"/>
                    <a:pt x="0" y="1015"/>
                    <a:pt x="572" y="1408"/>
                  </a:cubicBezTo>
                  <a:cubicBezTo>
                    <a:pt x="710" y="1505"/>
                    <a:pt x="860" y="1549"/>
                    <a:pt x="1007" y="1549"/>
                  </a:cubicBezTo>
                  <a:cubicBezTo>
                    <a:pt x="1453" y="1549"/>
                    <a:pt x="1861" y="1146"/>
                    <a:pt x="1762" y="634"/>
                  </a:cubicBezTo>
                  <a:cubicBezTo>
                    <a:pt x="1699" y="267"/>
                    <a:pt x="1377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9" name="Google Shape;3209;p15"/>
            <p:cNvSpPr/>
            <p:nvPr/>
          </p:nvSpPr>
          <p:spPr>
            <a:xfrm>
              <a:off x="2001250" y="3414500"/>
              <a:ext cx="96250" cy="33725"/>
            </a:xfrm>
            <a:custGeom>
              <a:rect b="b" l="l" r="r" t="t"/>
              <a:pathLst>
                <a:path extrusionOk="0" h="1349" w="3850">
                  <a:moveTo>
                    <a:pt x="3253" y="1"/>
                  </a:moveTo>
                  <a:cubicBezTo>
                    <a:pt x="3217" y="1"/>
                    <a:pt x="3179" y="5"/>
                    <a:pt x="3139" y="14"/>
                  </a:cubicBezTo>
                  <a:lnTo>
                    <a:pt x="3151" y="2"/>
                  </a:lnTo>
                  <a:lnTo>
                    <a:pt x="555" y="478"/>
                  </a:lnTo>
                  <a:cubicBezTo>
                    <a:pt x="1" y="567"/>
                    <a:pt x="108" y="1349"/>
                    <a:pt x="597" y="1349"/>
                  </a:cubicBezTo>
                  <a:cubicBezTo>
                    <a:pt x="633" y="1349"/>
                    <a:pt x="670" y="1344"/>
                    <a:pt x="710" y="1336"/>
                  </a:cubicBezTo>
                  <a:lnTo>
                    <a:pt x="3294" y="871"/>
                  </a:lnTo>
                  <a:cubicBezTo>
                    <a:pt x="3849" y="793"/>
                    <a:pt x="3752" y="1"/>
                    <a:pt x="325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0" name="Google Shape;3210;p15"/>
            <p:cNvSpPr/>
            <p:nvPr/>
          </p:nvSpPr>
          <p:spPr>
            <a:xfrm>
              <a:off x="1958275" y="3479650"/>
              <a:ext cx="46600" cy="38725"/>
            </a:xfrm>
            <a:custGeom>
              <a:rect b="b" l="l" r="r" t="t"/>
              <a:pathLst>
                <a:path extrusionOk="0" h="1549" w="1864">
                  <a:moveTo>
                    <a:pt x="1027" y="1"/>
                  </a:moveTo>
                  <a:cubicBezTo>
                    <a:pt x="979" y="1"/>
                    <a:pt x="930" y="6"/>
                    <a:pt x="881" y="15"/>
                  </a:cubicBezTo>
                  <a:cubicBezTo>
                    <a:pt x="191" y="134"/>
                    <a:pt x="0" y="1015"/>
                    <a:pt x="572" y="1408"/>
                  </a:cubicBezTo>
                  <a:cubicBezTo>
                    <a:pt x="710" y="1505"/>
                    <a:pt x="860" y="1549"/>
                    <a:pt x="1007" y="1549"/>
                  </a:cubicBezTo>
                  <a:cubicBezTo>
                    <a:pt x="1454" y="1549"/>
                    <a:pt x="1864" y="1146"/>
                    <a:pt x="1774" y="635"/>
                  </a:cubicBezTo>
                  <a:cubicBezTo>
                    <a:pt x="1701" y="267"/>
                    <a:pt x="1386" y="1"/>
                    <a:pt x="102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1" name="Google Shape;3211;p15"/>
            <p:cNvSpPr/>
            <p:nvPr/>
          </p:nvSpPr>
          <p:spPr>
            <a:xfrm>
              <a:off x="2012150" y="3468350"/>
              <a:ext cx="94000" cy="33750"/>
            </a:xfrm>
            <a:custGeom>
              <a:rect b="b" l="l" r="r" t="t"/>
              <a:pathLst>
                <a:path extrusionOk="0" h="1350" w="3760">
                  <a:moveTo>
                    <a:pt x="3143" y="1"/>
                  </a:moveTo>
                  <a:cubicBezTo>
                    <a:pt x="3128" y="1"/>
                    <a:pt x="3112" y="2"/>
                    <a:pt x="3096" y="3"/>
                  </a:cubicBezTo>
                  <a:lnTo>
                    <a:pt x="500" y="467"/>
                  </a:lnTo>
                  <a:cubicBezTo>
                    <a:pt x="0" y="619"/>
                    <a:pt x="125" y="1350"/>
                    <a:pt x="631" y="1350"/>
                  </a:cubicBezTo>
                  <a:cubicBezTo>
                    <a:pt x="643" y="1350"/>
                    <a:pt x="655" y="1349"/>
                    <a:pt x="667" y="1348"/>
                  </a:cubicBezTo>
                  <a:lnTo>
                    <a:pt x="3263" y="872"/>
                  </a:lnTo>
                  <a:cubicBezTo>
                    <a:pt x="3759" y="722"/>
                    <a:pt x="3640" y="1"/>
                    <a:pt x="314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2" name="Google Shape;3212;p15"/>
            <p:cNvSpPr/>
            <p:nvPr/>
          </p:nvSpPr>
          <p:spPr>
            <a:xfrm>
              <a:off x="1968675" y="3537175"/>
              <a:ext cx="46625" cy="38650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1" y="1"/>
                    <a:pt x="926" y="5"/>
                    <a:pt x="882" y="12"/>
                  </a:cubicBezTo>
                  <a:cubicBezTo>
                    <a:pt x="191" y="131"/>
                    <a:pt x="1" y="1012"/>
                    <a:pt x="572" y="1405"/>
                  </a:cubicBezTo>
                  <a:cubicBezTo>
                    <a:pt x="711" y="1502"/>
                    <a:pt x="862" y="1546"/>
                    <a:pt x="1008" y="1546"/>
                  </a:cubicBezTo>
                  <a:cubicBezTo>
                    <a:pt x="1455" y="1546"/>
                    <a:pt x="1865" y="1145"/>
                    <a:pt x="1775" y="643"/>
                  </a:cubicBezTo>
                  <a:cubicBezTo>
                    <a:pt x="1701" y="260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3" name="Google Shape;3213;p15"/>
            <p:cNvSpPr/>
            <p:nvPr/>
          </p:nvSpPr>
          <p:spPr>
            <a:xfrm>
              <a:off x="2022375" y="3525850"/>
              <a:ext cx="94400" cy="33725"/>
            </a:xfrm>
            <a:custGeom>
              <a:rect b="b" l="l" r="r" t="t"/>
              <a:pathLst>
                <a:path extrusionOk="0" h="1349" w="3776">
                  <a:moveTo>
                    <a:pt x="3116" y="1"/>
                  </a:moveTo>
                  <a:lnTo>
                    <a:pt x="520" y="477"/>
                  </a:lnTo>
                  <a:cubicBezTo>
                    <a:pt x="0" y="616"/>
                    <a:pt x="119" y="1348"/>
                    <a:pt x="627" y="1348"/>
                  </a:cubicBezTo>
                  <a:cubicBezTo>
                    <a:pt x="642" y="1348"/>
                    <a:pt x="658" y="1348"/>
                    <a:pt x="675" y="1346"/>
                  </a:cubicBezTo>
                  <a:lnTo>
                    <a:pt x="3270" y="882"/>
                  </a:lnTo>
                  <a:cubicBezTo>
                    <a:pt x="3775" y="744"/>
                    <a:pt x="3661" y="10"/>
                    <a:pt x="3172" y="10"/>
                  </a:cubicBezTo>
                  <a:cubicBezTo>
                    <a:pt x="3154" y="10"/>
                    <a:pt x="3135" y="11"/>
                    <a:pt x="3116" y="13"/>
                  </a:cubicBezTo>
                  <a:lnTo>
                    <a:pt x="3116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4" name="Google Shape;3214;p15"/>
            <p:cNvSpPr/>
            <p:nvPr/>
          </p:nvSpPr>
          <p:spPr>
            <a:xfrm>
              <a:off x="1925225" y="3776475"/>
              <a:ext cx="193200" cy="173675"/>
            </a:xfrm>
            <a:custGeom>
              <a:rect b="b" l="l" r="r" t="t"/>
              <a:pathLst>
                <a:path extrusionOk="0" h="6947" w="7728">
                  <a:moveTo>
                    <a:pt x="3899" y="1"/>
                  </a:moveTo>
                  <a:cubicBezTo>
                    <a:pt x="2864" y="1"/>
                    <a:pt x="1848" y="470"/>
                    <a:pt x="1179" y="1346"/>
                  </a:cubicBezTo>
                  <a:lnTo>
                    <a:pt x="6918" y="4978"/>
                  </a:lnTo>
                  <a:cubicBezTo>
                    <a:pt x="7728" y="3406"/>
                    <a:pt x="7204" y="1477"/>
                    <a:pt x="5716" y="525"/>
                  </a:cubicBezTo>
                  <a:cubicBezTo>
                    <a:pt x="5152" y="171"/>
                    <a:pt x="4522" y="1"/>
                    <a:pt x="3899" y="1"/>
                  </a:cubicBezTo>
                  <a:close/>
                  <a:moveTo>
                    <a:pt x="775" y="1989"/>
                  </a:moveTo>
                  <a:cubicBezTo>
                    <a:pt x="1" y="3561"/>
                    <a:pt x="489" y="5478"/>
                    <a:pt x="1953" y="6418"/>
                  </a:cubicBezTo>
                  <a:cubicBezTo>
                    <a:pt x="2522" y="6775"/>
                    <a:pt x="3159" y="6947"/>
                    <a:pt x="3790" y="6947"/>
                  </a:cubicBezTo>
                  <a:cubicBezTo>
                    <a:pt x="4823" y="6947"/>
                    <a:pt x="5841" y="6486"/>
                    <a:pt x="6513" y="5621"/>
                  </a:cubicBezTo>
                  <a:lnTo>
                    <a:pt x="775" y="1989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5" name="Google Shape;3215;p15"/>
            <p:cNvSpPr/>
            <p:nvPr/>
          </p:nvSpPr>
          <p:spPr>
            <a:xfrm>
              <a:off x="2287775" y="3402925"/>
              <a:ext cx="152125" cy="141325"/>
            </a:xfrm>
            <a:custGeom>
              <a:rect b="b" l="l" r="r" t="t"/>
              <a:pathLst>
                <a:path extrusionOk="0" h="5653" w="6085">
                  <a:moveTo>
                    <a:pt x="3608" y="1"/>
                  </a:moveTo>
                  <a:lnTo>
                    <a:pt x="1215" y="1632"/>
                  </a:lnTo>
                  <a:cubicBezTo>
                    <a:pt x="250" y="2287"/>
                    <a:pt x="0" y="3596"/>
                    <a:pt x="655" y="4561"/>
                  </a:cubicBezTo>
                  <a:lnTo>
                    <a:pt x="762" y="4727"/>
                  </a:lnTo>
                  <a:cubicBezTo>
                    <a:pt x="1171" y="5328"/>
                    <a:pt x="1833" y="5652"/>
                    <a:pt x="2508" y="5652"/>
                  </a:cubicBezTo>
                  <a:cubicBezTo>
                    <a:pt x="2916" y="5652"/>
                    <a:pt x="3328" y="5534"/>
                    <a:pt x="3691" y="5287"/>
                  </a:cubicBezTo>
                  <a:lnTo>
                    <a:pt x="6085" y="3656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6" name="Google Shape;3216;p15"/>
            <p:cNvSpPr/>
            <p:nvPr/>
          </p:nvSpPr>
          <p:spPr>
            <a:xfrm>
              <a:off x="2390775" y="3344700"/>
              <a:ext cx="151825" cy="141000"/>
            </a:xfrm>
            <a:custGeom>
              <a:rect b="b" l="l" r="r" t="t"/>
              <a:pathLst>
                <a:path extrusionOk="0" h="5640" w="6073">
                  <a:moveTo>
                    <a:pt x="3568" y="0"/>
                  </a:moveTo>
                  <a:cubicBezTo>
                    <a:pt x="3162" y="0"/>
                    <a:pt x="2752" y="118"/>
                    <a:pt x="2393" y="365"/>
                  </a:cubicBezTo>
                  <a:lnTo>
                    <a:pt x="0" y="1996"/>
                  </a:lnTo>
                  <a:lnTo>
                    <a:pt x="2477" y="5640"/>
                  </a:lnTo>
                  <a:lnTo>
                    <a:pt x="4870" y="4008"/>
                  </a:lnTo>
                  <a:cubicBezTo>
                    <a:pt x="5822" y="3354"/>
                    <a:pt x="6072" y="2044"/>
                    <a:pt x="5429" y="1091"/>
                  </a:cubicBezTo>
                  <a:lnTo>
                    <a:pt x="5310" y="925"/>
                  </a:lnTo>
                  <a:cubicBezTo>
                    <a:pt x="4902" y="324"/>
                    <a:pt x="4240" y="0"/>
                    <a:pt x="356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7" name="Google Shape;3217;p15"/>
            <p:cNvSpPr/>
            <p:nvPr/>
          </p:nvSpPr>
          <p:spPr>
            <a:xfrm>
              <a:off x="2243425" y="3694200"/>
              <a:ext cx="268200" cy="266925"/>
            </a:xfrm>
            <a:custGeom>
              <a:rect b="b" l="l" r="r" t="t"/>
              <a:pathLst>
                <a:path extrusionOk="0" h="10677" w="10728">
                  <a:moveTo>
                    <a:pt x="5007" y="0"/>
                  </a:moveTo>
                  <a:cubicBezTo>
                    <a:pt x="4823" y="0"/>
                    <a:pt x="4676" y="134"/>
                    <a:pt x="4644" y="315"/>
                  </a:cubicBezTo>
                  <a:lnTo>
                    <a:pt x="4191" y="3804"/>
                  </a:lnTo>
                  <a:lnTo>
                    <a:pt x="715" y="3340"/>
                  </a:lnTo>
                  <a:cubicBezTo>
                    <a:pt x="699" y="3338"/>
                    <a:pt x="684" y="3337"/>
                    <a:pt x="668" y="3337"/>
                  </a:cubicBezTo>
                  <a:cubicBezTo>
                    <a:pt x="475" y="3337"/>
                    <a:pt x="319" y="3473"/>
                    <a:pt x="286" y="3661"/>
                  </a:cubicBezTo>
                  <a:lnTo>
                    <a:pt x="36" y="5638"/>
                  </a:lnTo>
                  <a:cubicBezTo>
                    <a:pt x="0" y="5840"/>
                    <a:pt x="143" y="6019"/>
                    <a:pt x="346" y="6054"/>
                  </a:cubicBezTo>
                  <a:lnTo>
                    <a:pt x="3822" y="6519"/>
                  </a:lnTo>
                  <a:lnTo>
                    <a:pt x="3370" y="9995"/>
                  </a:lnTo>
                  <a:cubicBezTo>
                    <a:pt x="3334" y="10198"/>
                    <a:pt x="3489" y="10388"/>
                    <a:pt x="3691" y="10412"/>
                  </a:cubicBezTo>
                  <a:lnTo>
                    <a:pt x="5668" y="10674"/>
                  </a:lnTo>
                  <a:cubicBezTo>
                    <a:pt x="5683" y="10676"/>
                    <a:pt x="5697" y="10676"/>
                    <a:pt x="5712" y="10676"/>
                  </a:cubicBezTo>
                  <a:cubicBezTo>
                    <a:pt x="5896" y="10676"/>
                    <a:pt x="6051" y="10540"/>
                    <a:pt x="6085" y="10352"/>
                  </a:cubicBezTo>
                  <a:lnTo>
                    <a:pt x="6537" y="6864"/>
                  </a:lnTo>
                  <a:lnTo>
                    <a:pt x="10025" y="7328"/>
                  </a:lnTo>
                  <a:cubicBezTo>
                    <a:pt x="10040" y="7330"/>
                    <a:pt x="10055" y="7331"/>
                    <a:pt x="10069" y="7331"/>
                  </a:cubicBezTo>
                  <a:cubicBezTo>
                    <a:pt x="10253" y="7331"/>
                    <a:pt x="10409" y="7194"/>
                    <a:pt x="10442" y="7007"/>
                  </a:cubicBezTo>
                  <a:lnTo>
                    <a:pt x="10704" y="5030"/>
                  </a:lnTo>
                  <a:cubicBezTo>
                    <a:pt x="10728" y="4828"/>
                    <a:pt x="10585" y="4637"/>
                    <a:pt x="10383" y="4614"/>
                  </a:cubicBezTo>
                  <a:lnTo>
                    <a:pt x="6894" y="4161"/>
                  </a:lnTo>
                  <a:lnTo>
                    <a:pt x="7358" y="673"/>
                  </a:lnTo>
                  <a:cubicBezTo>
                    <a:pt x="7382" y="470"/>
                    <a:pt x="7239" y="280"/>
                    <a:pt x="7037" y="256"/>
                  </a:cubicBezTo>
                  <a:lnTo>
                    <a:pt x="5072" y="6"/>
                  </a:lnTo>
                  <a:cubicBezTo>
                    <a:pt x="5050" y="2"/>
                    <a:pt x="5028" y="0"/>
                    <a:pt x="500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8" name="Google Shape;3218;p15"/>
            <p:cNvSpPr/>
            <p:nvPr/>
          </p:nvSpPr>
          <p:spPr>
            <a:xfrm>
              <a:off x="1900525" y="4098700"/>
              <a:ext cx="270900" cy="337450"/>
            </a:xfrm>
            <a:custGeom>
              <a:rect b="b" l="l" r="r" t="t"/>
              <a:pathLst>
                <a:path extrusionOk="0" h="13498" w="10836">
                  <a:moveTo>
                    <a:pt x="4147" y="412"/>
                  </a:moveTo>
                  <a:cubicBezTo>
                    <a:pt x="4434" y="412"/>
                    <a:pt x="4718" y="585"/>
                    <a:pt x="4775" y="971"/>
                  </a:cubicBezTo>
                  <a:cubicBezTo>
                    <a:pt x="4799" y="1161"/>
                    <a:pt x="4751" y="1364"/>
                    <a:pt x="4620" y="1519"/>
                  </a:cubicBezTo>
                  <a:lnTo>
                    <a:pt x="3834" y="1661"/>
                  </a:lnTo>
                  <a:cubicBezTo>
                    <a:pt x="3656" y="1566"/>
                    <a:pt x="3537" y="1411"/>
                    <a:pt x="3501" y="1221"/>
                  </a:cubicBezTo>
                  <a:lnTo>
                    <a:pt x="3501" y="1209"/>
                  </a:lnTo>
                  <a:cubicBezTo>
                    <a:pt x="3386" y="709"/>
                    <a:pt x="3770" y="412"/>
                    <a:pt x="4147" y="412"/>
                  </a:cubicBezTo>
                  <a:close/>
                  <a:moveTo>
                    <a:pt x="7856" y="2723"/>
                  </a:moveTo>
                  <a:cubicBezTo>
                    <a:pt x="8113" y="2723"/>
                    <a:pt x="8340" y="2911"/>
                    <a:pt x="8382" y="3173"/>
                  </a:cubicBezTo>
                  <a:lnTo>
                    <a:pt x="9775" y="10734"/>
                  </a:lnTo>
                  <a:cubicBezTo>
                    <a:pt x="9823" y="11043"/>
                    <a:pt x="9633" y="11329"/>
                    <a:pt x="9323" y="11377"/>
                  </a:cubicBezTo>
                  <a:lnTo>
                    <a:pt x="3060" y="12520"/>
                  </a:lnTo>
                  <a:cubicBezTo>
                    <a:pt x="3030" y="12525"/>
                    <a:pt x="2999" y="12527"/>
                    <a:pt x="2969" y="12527"/>
                  </a:cubicBezTo>
                  <a:cubicBezTo>
                    <a:pt x="2706" y="12527"/>
                    <a:pt x="2472" y="12346"/>
                    <a:pt x="2429" y="12079"/>
                  </a:cubicBezTo>
                  <a:lnTo>
                    <a:pt x="1048" y="4507"/>
                  </a:lnTo>
                  <a:cubicBezTo>
                    <a:pt x="989" y="4209"/>
                    <a:pt x="1191" y="3924"/>
                    <a:pt x="1489" y="3876"/>
                  </a:cubicBezTo>
                  <a:lnTo>
                    <a:pt x="2239" y="3745"/>
                  </a:lnTo>
                  <a:cubicBezTo>
                    <a:pt x="2270" y="3945"/>
                    <a:pt x="2451" y="4098"/>
                    <a:pt x="2657" y="4098"/>
                  </a:cubicBezTo>
                  <a:cubicBezTo>
                    <a:pt x="2684" y="4098"/>
                    <a:pt x="2711" y="4096"/>
                    <a:pt x="2739" y="4090"/>
                  </a:cubicBezTo>
                  <a:lnTo>
                    <a:pt x="6656" y="3376"/>
                  </a:lnTo>
                  <a:cubicBezTo>
                    <a:pt x="6894" y="3328"/>
                    <a:pt x="7049" y="3102"/>
                    <a:pt x="7001" y="2864"/>
                  </a:cubicBezTo>
                  <a:lnTo>
                    <a:pt x="7751" y="2733"/>
                  </a:lnTo>
                  <a:cubicBezTo>
                    <a:pt x="7787" y="2726"/>
                    <a:pt x="7822" y="2723"/>
                    <a:pt x="7856" y="2723"/>
                  </a:cubicBezTo>
                  <a:close/>
                  <a:moveTo>
                    <a:pt x="4135" y="1"/>
                  </a:moveTo>
                  <a:cubicBezTo>
                    <a:pt x="4071" y="1"/>
                    <a:pt x="4006" y="6"/>
                    <a:pt x="3941" y="18"/>
                  </a:cubicBezTo>
                  <a:cubicBezTo>
                    <a:pt x="3346" y="125"/>
                    <a:pt x="2953" y="697"/>
                    <a:pt x="3072" y="1280"/>
                  </a:cubicBezTo>
                  <a:cubicBezTo>
                    <a:pt x="3096" y="1459"/>
                    <a:pt x="3167" y="1614"/>
                    <a:pt x="3275" y="1757"/>
                  </a:cubicBezTo>
                  <a:lnTo>
                    <a:pt x="2501" y="1900"/>
                  </a:lnTo>
                  <a:cubicBezTo>
                    <a:pt x="2191" y="1959"/>
                    <a:pt x="1977" y="2269"/>
                    <a:pt x="2036" y="2578"/>
                  </a:cubicBezTo>
                  <a:lnTo>
                    <a:pt x="2084" y="2864"/>
                  </a:lnTo>
                  <a:lnTo>
                    <a:pt x="798" y="3102"/>
                  </a:lnTo>
                  <a:cubicBezTo>
                    <a:pt x="310" y="3185"/>
                    <a:pt x="0" y="3650"/>
                    <a:pt x="84" y="4138"/>
                  </a:cubicBezTo>
                  <a:lnTo>
                    <a:pt x="1655" y="12770"/>
                  </a:lnTo>
                  <a:cubicBezTo>
                    <a:pt x="1740" y="13195"/>
                    <a:pt x="2111" y="13497"/>
                    <a:pt x="2537" y="13497"/>
                  </a:cubicBezTo>
                  <a:cubicBezTo>
                    <a:pt x="2588" y="13497"/>
                    <a:pt x="2639" y="13493"/>
                    <a:pt x="2691" y="13484"/>
                  </a:cubicBezTo>
                  <a:lnTo>
                    <a:pt x="10025" y="12139"/>
                  </a:lnTo>
                  <a:cubicBezTo>
                    <a:pt x="10514" y="12056"/>
                    <a:pt x="10835" y="11579"/>
                    <a:pt x="10752" y="11103"/>
                  </a:cubicBezTo>
                  <a:lnTo>
                    <a:pt x="9168" y="2471"/>
                  </a:lnTo>
                  <a:cubicBezTo>
                    <a:pt x="9095" y="2041"/>
                    <a:pt x="8725" y="1740"/>
                    <a:pt x="8304" y="1740"/>
                  </a:cubicBezTo>
                  <a:cubicBezTo>
                    <a:pt x="8248" y="1740"/>
                    <a:pt x="8190" y="1745"/>
                    <a:pt x="8132" y="1757"/>
                  </a:cubicBezTo>
                  <a:lnTo>
                    <a:pt x="6847" y="1995"/>
                  </a:lnTo>
                  <a:lnTo>
                    <a:pt x="6799" y="1709"/>
                  </a:lnTo>
                  <a:cubicBezTo>
                    <a:pt x="6745" y="1428"/>
                    <a:pt x="6495" y="1226"/>
                    <a:pt x="6210" y="1226"/>
                  </a:cubicBezTo>
                  <a:cubicBezTo>
                    <a:pt x="6180" y="1226"/>
                    <a:pt x="6150" y="1228"/>
                    <a:pt x="6120" y="1233"/>
                  </a:cubicBezTo>
                  <a:lnTo>
                    <a:pt x="5168" y="1411"/>
                  </a:lnTo>
                  <a:cubicBezTo>
                    <a:pt x="5227" y="1245"/>
                    <a:pt x="5239" y="1066"/>
                    <a:pt x="5203" y="887"/>
                  </a:cubicBezTo>
                  <a:cubicBezTo>
                    <a:pt x="5108" y="369"/>
                    <a:pt x="4646" y="1"/>
                    <a:pt x="413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9" name="Google Shape;3219;p15"/>
            <p:cNvSpPr/>
            <p:nvPr/>
          </p:nvSpPr>
          <p:spPr>
            <a:xfrm>
              <a:off x="1948450" y="4220000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5"/>
                    <a:pt x="869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3" y="1545"/>
                    <a:pt x="1861" y="1142"/>
                    <a:pt x="1762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0" name="Google Shape;3220;p15"/>
            <p:cNvSpPr/>
            <p:nvPr/>
          </p:nvSpPr>
          <p:spPr>
            <a:xfrm>
              <a:off x="2001675" y="4208750"/>
              <a:ext cx="95375" cy="33525"/>
            </a:xfrm>
            <a:custGeom>
              <a:rect b="b" l="l" r="r" t="t"/>
              <a:pathLst>
                <a:path extrusionOk="0" h="1341" w="3815">
                  <a:moveTo>
                    <a:pt x="3218" y="0"/>
                  </a:moveTo>
                  <a:cubicBezTo>
                    <a:pt x="3188" y="0"/>
                    <a:pt x="3155" y="3"/>
                    <a:pt x="3122" y="10"/>
                  </a:cubicBezTo>
                  <a:lnTo>
                    <a:pt x="3134" y="10"/>
                  </a:lnTo>
                  <a:lnTo>
                    <a:pt x="538" y="474"/>
                  </a:lnTo>
                  <a:cubicBezTo>
                    <a:pt x="0" y="575"/>
                    <a:pt x="106" y="1341"/>
                    <a:pt x="597" y="1341"/>
                  </a:cubicBezTo>
                  <a:cubicBezTo>
                    <a:pt x="628" y="1341"/>
                    <a:pt x="660" y="1338"/>
                    <a:pt x="693" y="1331"/>
                  </a:cubicBezTo>
                  <a:lnTo>
                    <a:pt x="3277" y="867"/>
                  </a:lnTo>
                  <a:cubicBezTo>
                    <a:pt x="3815" y="766"/>
                    <a:pt x="3709" y="0"/>
                    <a:pt x="321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1" name="Google Shape;3221;p15"/>
            <p:cNvSpPr/>
            <p:nvPr/>
          </p:nvSpPr>
          <p:spPr>
            <a:xfrm>
              <a:off x="1958275" y="4273875"/>
              <a:ext cx="46600" cy="38650"/>
            </a:xfrm>
            <a:custGeom>
              <a:rect b="b" l="l" r="r" t="t"/>
              <a:pathLst>
                <a:path extrusionOk="0" h="1546" w="1864">
                  <a:moveTo>
                    <a:pt x="1014" y="1"/>
                  </a:moveTo>
                  <a:cubicBezTo>
                    <a:pt x="970" y="1"/>
                    <a:pt x="926" y="5"/>
                    <a:pt x="881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0" y="1546"/>
                    <a:pt x="1007" y="1546"/>
                  </a:cubicBezTo>
                  <a:cubicBezTo>
                    <a:pt x="1454" y="1546"/>
                    <a:pt x="1864" y="1142"/>
                    <a:pt x="1774" y="631"/>
                  </a:cubicBezTo>
                  <a:cubicBezTo>
                    <a:pt x="1700" y="259"/>
                    <a:pt x="1378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2" name="Google Shape;3222;p15"/>
            <p:cNvSpPr/>
            <p:nvPr/>
          </p:nvSpPr>
          <p:spPr>
            <a:xfrm>
              <a:off x="2012150" y="4262500"/>
              <a:ext cx="94000" cy="33750"/>
            </a:xfrm>
            <a:custGeom>
              <a:rect b="b" l="l" r="r" t="t"/>
              <a:pathLst>
                <a:path extrusionOk="0" h="1350" w="3760">
                  <a:moveTo>
                    <a:pt x="3143" y="1"/>
                  </a:moveTo>
                  <a:cubicBezTo>
                    <a:pt x="3128" y="1"/>
                    <a:pt x="3112" y="1"/>
                    <a:pt x="3096" y="3"/>
                  </a:cubicBezTo>
                  <a:lnTo>
                    <a:pt x="500" y="467"/>
                  </a:lnTo>
                  <a:cubicBezTo>
                    <a:pt x="0" y="618"/>
                    <a:pt x="125" y="1349"/>
                    <a:pt x="631" y="1349"/>
                  </a:cubicBezTo>
                  <a:cubicBezTo>
                    <a:pt x="643" y="1349"/>
                    <a:pt x="655" y="1349"/>
                    <a:pt x="667" y="1348"/>
                  </a:cubicBezTo>
                  <a:lnTo>
                    <a:pt x="3263" y="872"/>
                  </a:lnTo>
                  <a:cubicBezTo>
                    <a:pt x="3759" y="722"/>
                    <a:pt x="3640" y="1"/>
                    <a:pt x="314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3" name="Google Shape;3223;p15"/>
            <p:cNvSpPr/>
            <p:nvPr/>
          </p:nvSpPr>
          <p:spPr>
            <a:xfrm>
              <a:off x="1968675" y="4331350"/>
              <a:ext cx="46625" cy="38925"/>
            </a:xfrm>
            <a:custGeom>
              <a:rect b="b" l="l" r="r" t="t"/>
              <a:pathLst>
                <a:path extrusionOk="0" h="1557" w="1865">
                  <a:moveTo>
                    <a:pt x="1010" y="0"/>
                  </a:moveTo>
                  <a:cubicBezTo>
                    <a:pt x="968" y="0"/>
                    <a:pt x="925" y="4"/>
                    <a:pt x="882" y="11"/>
                  </a:cubicBezTo>
                  <a:cubicBezTo>
                    <a:pt x="191" y="130"/>
                    <a:pt x="1" y="1011"/>
                    <a:pt x="572" y="1416"/>
                  </a:cubicBezTo>
                  <a:cubicBezTo>
                    <a:pt x="711" y="1513"/>
                    <a:pt x="861" y="1556"/>
                    <a:pt x="1008" y="1556"/>
                  </a:cubicBezTo>
                  <a:cubicBezTo>
                    <a:pt x="1455" y="1556"/>
                    <a:pt x="1865" y="1153"/>
                    <a:pt x="1775" y="642"/>
                  </a:cubicBezTo>
                  <a:cubicBezTo>
                    <a:pt x="1700" y="268"/>
                    <a:pt x="1377" y="0"/>
                    <a:pt x="101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4" name="Google Shape;3224;p15"/>
            <p:cNvSpPr/>
            <p:nvPr/>
          </p:nvSpPr>
          <p:spPr>
            <a:xfrm>
              <a:off x="2022250" y="4319900"/>
              <a:ext cx="94725" cy="33875"/>
            </a:xfrm>
            <a:custGeom>
              <a:rect b="b" l="l" r="r" t="t"/>
              <a:pathLst>
                <a:path extrusionOk="0" h="1355" w="3789">
                  <a:moveTo>
                    <a:pt x="3177" y="0"/>
                  </a:moveTo>
                  <a:cubicBezTo>
                    <a:pt x="3155" y="0"/>
                    <a:pt x="3132" y="2"/>
                    <a:pt x="3109" y="5"/>
                  </a:cubicBezTo>
                  <a:lnTo>
                    <a:pt x="3121" y="5"/>
                  </a:lnTo>
                  <a:lnTo>
                    <a:pt x="525" y="481"/>
                  </a:lnTo>
                  <a:cubicBezTo>
                    <a:pt x="0" y="606"/>
                    <a:pt x="109" y="1355"/>
                    <a:pt x="611" y="1355"/>
                  </a:cubicBezTo>
                  <a:cubicBezTo>
                    <a:pt x="633" y="1355"/>
                    <a:pt x="656" y="1353"/>
                    <a:pt x="680" y="1350"/>
                  </a:cubicBezTo>
                  <a:lnTo>
                    <a:pt x="3275" y="886"/>
                  </a:lnTo>
                  <a:cubicBezTo>
                    <a:pt x="3789" y="749"/>
                    <a:pt x="3679" y="0"/>
                    <a:pt x="317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5" name="Google Shape;3225;p15"/>
            <p:cNvSpPr/>
            <p:nvPr/>
          </p:nvSpPr>
          <p:spPr>
            <a:xfrm>
              <a:off x="1924050" y="4570700"/>
              <a:ext cx="194375" cy="174075"/>
            </a:xfrm>
            <a:custGeom>
              <a:rect b="b" l="l" r="r" t="t"/>
              <a:pathLst>
                <a:path extrusionOk="0" h="6963" w="7775">
                  <a:moveTo>
                    <a:pt x="3936" y="1"/>
                  </a:moveTo>
                  <a:cubicBezTo>
                    <a:pt x="2905" y="1"/>
                    <a:pt x="1893" y="469"/>
                    <a:pt x="1226" y="1343"/>
                  </a:cubicBezTo>
                  <a:lnTo>
                    <a:pt x="6965" y="4975"/>
                  </a:lnTo>
                  <a:cubicBezTo>
                    <a:pt x="7775" y="3403"/>
                    <a:pt x="7251" y="1474"/>
                    <a:pt x="5763" y="534"/>
                  </a:cubicBezTo>
                  <a:cubicBezTo>
                    <a:pt x="5196" y="174"/>
                    <a:pt x="4562" y="1"/>
                    <a:pt x="3936" y="1"/>
                  </a:cubicBezTo>
                  <a:close/>
                  <a:moveTo>
                    <a:pt x="822" y="1986"/>
                  </a:moveTo>
                  <a:lnTo>
                    <a:pt x="822" y="1986"/>
                  </a:lnTo>
                  <a:cubicBezTo>
                    <a:pt x="0" y="3558"/>
                    <a:pt x="524" y="5498"/>
                    <a:pt x="2024" y="6439"/>
                  </a:cubicBezTo>
                  <a:cubicBezTo>
                    <a:pt x="2588" y="6793"/>
                    <a:pt x="3218" y="6963"/>
                    <a:pt x="3841" y="6963"/>
                  </a:cubicBezTo>
                  <a:cubicBezTo>
                    <a:pt x="4875" y="6963"/>
                    <a:pt x="5892" y="6494"/>
                    <a:pt x="6560" y="5618"/>
                  </a:cubicBezTo>
                  <a:lnTo>
                    <a:pt x="822" y="1986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6" name="Google Shape;3226;p15"/>
            <p:cNvSpPr/>
            <p:nvPr/>
          </p:nvSpPr>
          <p:spPr>
            <a:xfrm>
              <a:off x="2287775" y="4197375"/>
              <a:ext cx="152125" cy="141000"/>
            </a:xfrm>
            <a:custGeom>
              <a:rect b="b" l="l" r="r" t="t"/>
              <a:pathLst>
                <a:path extrusionOk="0" h="5640" w="6085">
                  <a:moveTo>
                    <a:pt x="3608" y="0"/>
                  </a:moveTo>
                  <a:lnTo>
                    <a:pt x="1215" y="1632"/>
                  </a:lnTo>
                  <a:cubicBezTo>
                    <a:pt x="250" y="2286"/>
                    <a:pt x="0" y="3596"/>
                    <a:pt x="655" y="4549"/>
                  </a:cubicBezTo>
                  <a:lnTo>
                    <a:pt x="762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2"/>
                    <a:pt x="3691" y="5275"/>
                  </a:cubicBezTo>
                  <a:lnTo>
                    <a:pt x="6085" y="3644"/>
                  </a:lnTo>
                  <a:lnTo>
                    <a:pt x="3608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7" name="Google Shape;3227;p15"/>
            <p:cNvSpPr/>
            <p:nvPr/>
          </p:nvSpPr>
          <p:spPr>
            <a:xfrm>
              <a:off x="2390775" y="4138825"/>
              <a:ext cx="151825" cy="141025"/>
            </a:xfrm>
            <a:custGeom>
              <a:rect b="b" l="l" r="r" t="t"/>
              <a:pathLst>
                <a:path extrusionOk="0" h="5641" w="6073">
                  <a:moveTo>
                    <a:pt x="3568" y="1"/>
                  </a:moveTo>
                  <a:cubicBezTo>
                    <a:pt x="3162" y="1"/>
                    <a:pt x="2752" y="119"/>
                    <a:pt x="2393" y="366"/>
                  </a:cubicBezTo>
                  <a:lnTo>
                    <a:pt x="0" y="1997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22" y="3354"/>
                    <a:pt x="6072" y="2045"/>
                    <a:pt x="5429" y="1092"/>
                  </a:cubicBezTo>
                  <a:lnTo>
                    <a:pt x="5310" y="926"/>
                  </a:lnTo>
                  <a:cubicBezTo>
                    <a:pt x="4902" y="325"/>
                    <a:pt x="4240" y="1"/>
                    <a:pt x="356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8" name="Google Shape;3228;p15"/>
            <p:cNvSpPr/>
            <p:nvPr/>
          </p:nvSpPr>
          <p:spPr>
            <a:xfrm>
              <a:off x="2243425" y="4488350"/>
              <a:ext cx="268200" cy="266925"/>
            </a:xfrm>
            <a:custGeom>
              <a:rect b="b" l="l" r="r" t="t"/>
              <a:pathLst>
                <a:path extrusionOk="0" h="10677" w="10728">
                  <a:moveTo>
                    <a:pt x="5007" y="0"/>
                  </a:moveTo>
                  <a:cubicBezTo>
                    <a:pt x="4823" y="0"/>
                    <a:pt x="4676" y="135"/>
                    <a:pt x="4644" y="327"/>
                  </a:cubicBezTo>
                  <a:lnTo>
                    <a:pt x="4191" y="3804"/>
                  </a:lnTo>
                  <a:lnTo>
                    <a:pt x="715" y="3339"/>
                  </a:lnTo>
                  <a:cubicBezTo>
                    <a:pt x="699" y="3338"/>
                    <a:pt x="684" y="3337"/>
                    <a:pt x="668" y="3337"/>
                  </a:cubicBezTo>
                  <a:cubicBezTo>
                    <a:pt x="475" y="3337"/>
                    <a:pt x="319" y="3473"/>
                    <a:pt x="286" y="3661"/>
                  </a:cubicBezTo>
                  <a:lnTo>
                    <a:pt x="36" y="5637"/>
                  </a:lnTo>
                  <a:cubicBezTo>
                    <a:pt x="0" y="5840"/>
                    <a:pt x="143" y="6030"/>
                    <a:pt x="346" y="6054"/>
                  </a:cubicBezTo>
                  <a:lnTo>
                    <a:pt x="3822" y="6518"/>
                  </a:lnTo>
                  <a:lnTo>
                    <a:pt x="3370" y="9995"/>
                  </a:lnTo>
                  <a:cubicBezTo>
                    <a:pt x="3334" y="10197"/>
                    <a:pt x="3489" y="10388"/>
                    <a:pt x="3691" y="10412"/>
                  </a:cubicBezTo>
                  <a:lnTo>
                    <a:pt x="5656" y="10674"/>
                  </a:lnTo>
                  <a:cubicBezTo>
                    <a:pt x="5671" y="10675"/>
                    <a:pt x="5685" y="10676"/>
                    <a:pt x="5700" y="10676"/>
                  </a:cubicBezTo>
                  <a:cubicBezTo>
                    <a:pt x="5885" y="10676"/>
                    <a:pt x="6051" y="10540"/>
                    <a:pt x="6073" y="10352"/>
                  </a:cubicBezTo>
                  <a:lnTo>
                    <a:pt x="6537" y="6876"/>
                  </a:lnTo>
                  <a:lnTo>
                    <a:pt x="10014" y="7328"/>
                  </a:lnTo>
                  <a:cubicBezTo>
                    <a:pt x="10033" y="7331"/>
                    <a:pt x="10053" y="7333"/>
                    <a:pt x="10072" y="7333"/>
                  </a:cubicBezTo>
                  <a:cubicBezTo>
                    <a:pt x="10252" y="7333"/>
                    <a:pt x="10410" y="7189"/>
                    <a:pt x="10442" y="7007"/>
                  </a:cubicBezTo>
                  <a:lnTo>
                    <a:pt x="10692" y="5042"/>
                  </a:lnTo>
                  <a:cubicBezTo>
                    <a:pt x="10728" y="4828"/>
                    <a:pt x="10585" y="4649"/>
                    <a:pt x="10371" y="4613"/>
                  </a:cubicBezTo>
                  <a:lnTo>
                    <a:pt x="6894" y="4161"/>
                  </a:lnTo>
                  <a:lnTo>
                    <a:pt x="7358" y="684"/>
                  </a:lnTo>
                  <a:cubicBezTo>
                    <a:pt x="7382" y="470"/>
                    <a:pt x="7239" y="291"/>
                    <a:pt x="7037" y="256"/>
                  </a:cubicBezTo>
                  <a:lnTo>
                    <a:pt x="5072" y="6"/>
                  </a:lnTo>
                  <a:cubicBezTo>
                    <a:pt x="5050" y="2"/>
                    <a:pt x="5029" y="0"/>
                    <a:pt x="500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9" name="Google Shape;3229;p15"/>
            <p:cNvSpPr/>
            <p:nvPr/>
          </p:nvSpPr>
          <p:spPr>
            <a:xfrm>
              <a:off x="1106075" y="921250"/>
              <a:ext cx="271200" cy="338025"/>
            </a:xfrm>
            <a:custGeom>
              <a:rect b="b" l="l" r="r" t="t"/>
              <a:pathLst>
                <a:path extrusionOk="0" h="13521" w="10848">
                  <a:moveTo>
                    <a:pt x="4159" y="435"/>
                  </a:moveTo>
                  <a:cubicBezTo>
                    <a:pt x="4446" y="435"/>
                    <a:pt x="4730" y="607"/>
                    <a:pt x="4787" y="994"/>
                  </a:cubicBezTo>
                  <a:cubicBezTo>
                    <a:pt x="4811" y="1196"/>
                    <a:pt x="4763" y="1387"/>
                    <a:pt x="4632" y="1541"/>
                  </a:cubicBezTo>
                  <a:lnTo>
                    <a:pt x="3846" y="1684"/>
                  </a:lnTo>
                  <a:cubicBezTo>
                    <a:pt x="3668" y="1589"/>
                    <a:pt x="3549" y="1422"/>
                    <a:pt x="3513" y="1232"/>
                  </a:cubicBezTo>
                  <a:cubicBezTo>
                    <a:pt x="3398" y="732"/>
                    <a:pt x="3782" y="435"/>
                    <a:pt x="4159" y="435"/>
                  </a:cubicBezTo>
                  <a:close/>
                  <a:moveTo>
                    <a:pt x="7866" y="2749"/>
                  </a:moveTo>
                  <a:cubicBezTo>
                    <a:pt x="8129" y="2749"/>
                    <a:pt x="8364" y="2930"/>
                    <a:pt x="8406" y="3208"/>
                  </a:cubicBezTo>
                  <a:lnTo>
                    <a:pt x="9788" y="10769"/>
                  </a:lnTo>
                  <a:cubicBezTo>
                    <a:pt x="9835" y="11066"/>
                    <a:pt x="9645" y="11340"/>
                    <a:pt x="9347" y="11400"/>
                  </a:cubicBezTo>
                  <a:lnTo>
                    <a:pt x="3084" y="12543"/>
                  </a:lnTo>
                  <a:cubicBezTo>
                    <a:pt x="3049" y="12550"/>
                    <a:pt x="3014" y="12553"/>
                    <a:pt x="2980" y="12553"/>
                  </a:cubicBezTo>
                  <a:cubicBezTo>
                    <a:pt x="2723" y="12553"/>
                    <a:pt x="2495" y="12365"/>
                    <a:pt x="2453" y="12102"/>
                  </a:cubicBezTo>
                  <a:lnTo>
                    <a:pt x="1072" y="4530"/>
                  </a:lnTo>
                  <a:cubicBezTo>
                    <a:pt x="1013" y="4232"/>
                    <a:pt x="1215" y="3958"/>
                    <a:pt x="1513" y="3899"/>
                  </a:cubicBezTo>
                  <a:lnTo>
                    <a:pt x="2263" y="3768"/>
                  </a:lnTo>
                  <a:cubicBezTo>
                    <a:pt x="2294" y="3977"/>
                    <a:pt x="2472" y="4122"/>
                    <a:pt x="2677" y="4122"/>
                  </a:cubicBezTo>
                  <a:cubicBezTo>
                    <a:pt x="2705" y="4122"/>
                    <a:pt x="2734" y="4119"/>
                    <a:pt x="2763" y="4113"/>
                  </a:cubicBezTo>
                  <a:lnTo>
                    <a:pt x="6680" y="3399"/>
                  </a:lnTo>
                  <a:cubicBezTo>
                    <a:pt x="6906" y="3363"/>
                    <a:pt x="7073" y="3125"/>
                    <a:pt x="7025" y="2899"/>
                  </a:cubicBezTo>
                  <a:lnTo>
                    <a:pt x="7775" y="2756"/>
                  </a:lnTo>
                  <a:cubicBezTo>
                    <a:pt x="7806" y="2751"/>
                    <a:pt x="7836" y="2749"/>
                    <a:pt x="7866" y="2749"/>
                  </a:cubicBezTo>
                  <a:close/>
                  <a:moveTo>
                    <a:pt x="4133" y="0"/>
                  </a:moveTo>
                  <a:cubicBezTo>
                    <a:pt x="4070" y="0"/>
                    <a:pt x="4006" y="6"/>
                    <a:pt x="3942" y="17"/>
                  </a:cubicBezTo>
                  <a:cubicBezTo>
                    <a:pt x="3346" y="136"/>
                    <a:pt x="2953" y="708"/>
                    <a:pt x="3072" y="1303"/>
                  </a:cubicBezTo>
                  <a:cubicBezTo>
                    <a:pt x="3108" y="1482"/>
                    <a:pt x="3180" y="1649"/>
                    <a:pt x="3287" y="1779"/>
                  </a:cubicBezTo>
                  <a:lnTo>
                    <a:pt x="2513" y="1922"/>
                  </a:lnTo>
                  <a:cubicBezTo>
                    <a:pt x="2203" y="1982"/>
                    <a:pt x="1989" y="2291"/>
                    <a:pt x="2049" y="2601"/>
                  </a:cubicBezTo>
                  <a:lnTo>
                    <a:pt x="2096" y="2887"/>
                  </a:lnTo>
                  <a:lnTo>
                    <a:pt x="810" y="3125"/>
                  </a:lnTo>
                  <a:cubicBezTo>
                    <a:pt x="322" y="3208"/>
                    <a:pt x="1" y="3673"/>
                    <a:pt x="96" y="4149"/>
                  </a:cubicBezTo>
                  <a:lnTo>
                    <a:pt x="1668" y="12781"/>
                  </a:lnTo>
                  <a:cubicBezTo>
                    <a:pt x="1742" y="13217"/>
                    <a:pt x="2121" y="13520"/>
                    <a:pt x="2549" y="13520"/>
                  </a:cubicBezTo>
                  <a:cubicBezTo>
                    <a:pt x="2600" y="13520"/>
                    <a:pt x="2651" y="13516"/>
                    <a:pt x="2703" y="13507"/>
                  </a:cubicBezTo>
                  <a:lnTo>
                    <a:pt x="10038" y="12162"/>
                  </a:lnTo>
                  <a:cubicBezTo>
                    <a:pt x="10526" y="12066"/>
                    <a:pt x="10847" y="11602"/>
                    <a:pt x="10752" y="11126"/>
                  </a:cubicBezTo>
                  <a:lnTo>
                    <a:pt x="9192" y="2506"/>
                  </a:lnTo>
                  <a:cubicBezTo>
                    <a:pt x="9108" y="2074"/>
                    <a:pt x="8735" y="1763"/>
                    <a:pt x="8312" y="1763"/>
                  </a:cubicBezTo>
                  <a:cubicBezTo>
                    <a:pt x="8257" y="1763"/>
                    <a:pt x="8201" y="1769"/>
                    <a:pt x="8145" y="1779"/>
                  </a:cubicBezTo>
                  <a:lnTo>
                    <a:pt x="6859" y="2018"/>
                  </a:lnTo>
                  <a:lnTo>
                    <a:pt x="6811" y="1744"/>
                  </a:lnTo>
                  <a:cubicBezTo>
                    <a:pt x="6748" y="1458"/>
                    <a:pt x="6506" y="1258"/>
                    <a:pt x="6228" y="1258"/>
                  </a:cubicBezTo>
                  <a:cubicBezTo>
                    <a:pt x="6193" y="1258"/>
                    <a:pt x="6157" y="1261"/>
                    <a:pt x="6120" y="1268"/>
                  </a:cubicBezTo>
                  <a:lnTo>
                    <a:pt x="5180" y="1434"/>
                  </a:lnTo>
                  <a:cubicBezTo>
                    <a:pt x="5227" y="1268"/>
                    <a:pt x="5239" y="1089"/>
                    <a:pt x="5204" y="922"/>
                  </a:cubicBezTo>
                  <a:cubicBezTo>
                    <a:pt x="5119" y="381"/>
                    <a:pt x="4655" y="0"/>
                    <a:pt x="413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0" name="Google Shape;3230;p15"/>
            <p:cNvSpPr/>
            <p:nvPr/>
          </p:nvSpPr>
          <p:spPr>
            <a:xfrm>
              <a:off x="1154300" y="1043050"/>
              <a:ext cx="46550" cy="38675"/>
            </a:xfrm>
            <a:custGeom>
              <a:rect b="b" l="l" r="r" t="t"/>
              <a:pathLst>
                <a:path extrusionOk="0" h="1547" w="1862">
                  <a:moveTo>
                    <a:pt x="1015" y="1"/>
                  </a:moveTo>
                  <a:cubicBezTo>
                    <a:pt x="967" y="1"/>
                    <a:pt x="918" y="5"/>
                    <a:pt x="870" y="15"/>
                  </a:cubicBezTo>
                  <a:cubicBezTo>
                    <a:pt x="191" y="134"/>
                    <a:pt x="0" y="1015"/>
                    <a:pt x="572" y="1408"/>
                  </a:cubicBezTo>
                  <a:cubicBezTo>
                    <a:pt x="709" y="1504"/>
                    <a:pt x="857" y="1547"/>
                    <a:pt x="1002" y="1547"/>
                  </a:cubicBezTo>
                  <a:cubicBezTo>
                    <a:pt x="1451" y="1547"/>
                    <a:pt x="1862" y="1138"/>
                    <a:pt x="1763" y="634"/>
                  </a:cubicBezTo>
                  <a:cubicBezTo>
                    <a:pt x="1700" y="266"/>
                    <a:pt x="1377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1" name="Google Shape;3231;p15"/>
            <p:cNvSpPr/>
            <p:nvPr/>
          </p:nvSpPr>
          <p:spPr>
            <a:xfrm>
              <a:off x="1207150" y="1031775"/>
              <a:ext cx="96475" cy="33875"/>
            </a:xfrm>
            <a:custGeom>
              <a:rect b="b" l="l" r="r" t="t"/>
              <a:pathLst>
                <a:path extrusionOk="0" h="1355" w="3859">
                  <a:moveTo>
                    <a:pt x="3261" y="1"/>
                  </a:moveTo>
                  <a:cubicBezTo>
                    <a:pt x="3226" y="1"/>
                    <a:pt x="3188" y="5"/>
                    <a:pt x="3149" y="14"/>
                  </a:cubicBezTo>
                  <a:lnTo>
                    <a:pt x="3137" y="14"/>
                  </a:lnTo>
                  <a:lnTo>
                    <a:pt x="542" y="490"/>
                  </a:lnTo>
                  <a:cubicBezTo>
                    <a:pt x="0" y="580"/>
                    <a:pt x="111" y="1354"/>
                    <a:pt x="620" y="1354"/>
                  </a:cubicBezTo>
                  <a:cubicBezTo>
                    <a:pt x="648" y="1354"/>
                    <a:pt x="678" y="1352"/>
                    <a:pt x="708" y="1347"/>
                  </a:cubicBezTo>
                  <a:lnTo>
                    <a:pt x="3292" y="871"/>
                  </a:lnTo>
                  <a:cubicBezTo>
                    <a:pt x="3858" y="793"/>
                    <a:pt x="3751" y="1"/>
                    <a:pt x="326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2" name="Google Shape;3232;p15"/>
            <p:cNvSpPr/>
            <p:nvPr/>
          </p:nvSpPr>
          <p:spPr>
            <a:xfrm>
              <a:off x="1164125" y="1097000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0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3" y="1545"/>
                    <a:pt x="1861" y="1142"/>
                    <a:pt x="1762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3" name="Google Shape;3233;p15"/>
            <p:cNvSpPr/>
            <p:nvPr/>
          </p:nvSpPr>
          <p:spPr>
            <a:xfrm>
              <a:off x="1218000" y="1085650"/>
              <a:ext cx="94075" cy="33725"/>
            </a:xfrm>
            <a:custGeom>
              <a:rect b="b" l="l" r="r" t="t"/>
              <a:pathLst>
                <a:path extrusionOk="0" h="1349" w="3763">
                  <a:moveTo>
                    <a:pt x="3132" y="0"/>
                  </a:moveTo>
                  <a:cubicBezTo>
                    <a:pt x="3120" y="0"/>
                    <a:pt x="3108" y="1"/>
                    <a:pt x="3096" y="2"/>
                  </a:cubicBezTo>
                  <a:lnTo>
                    <a:pt x="500" y="478"/>
                  </a:lnTo>
                  <a:cubicBezTo>
                    <a:pt x="0" y="618"/>
                    <a:pt x="125" y="1348"/>
                    <a:pt x="631" y="1348"/>
                  </a:cubicBezTo>
                  <a:cubicBezTo>
                    <a:pt x="643" y="1348"/>
                    <a:pt x="655" y="1348"/>
                    <a:pt x="667" y="1347"/>
                  </a:cubicBezTo>
                  <a:lnTo>
                    <a:pt x="3263" y="871"/>
                  </a:lnTo>
                  <a:cubicBezTo>
                    <a:pt x="3763" y="731"/>
                    <a:pt x="3638" y="0"/>
                    <a:pt x="313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4" name="Google Shape;3234;p15"/>
            <p:cNvSpPr/>
            <p:nvPr/>
          </p:nvSpPr>
          <p:spPr>
            <a:xfrm>
              <a:off x="1174550" y="1154450"/>
              <a:ext cx="46625" cy="38900"/>
            </a:xfrm>
            <a:custGeom>
              <a:rect b="b" l="l" r="r" t="t"/>
              <a:pathLst>
                <a:path extrusionOk="0" h="1556" w="1865">
                  <a:moveTo>
                    <a:pt x="1013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2" y="131"/>
                    <a:pt x="0" y="1012"/>
                    <a:pt x="572" y="1417"/>
                  </a:cubicBezTo>
                  <a:cubicBezTo>
                    <a:pt x="708" y="1513"/>
                    <a:pt x="857" y="1556"/>
                    <a:pt x="1002" y="1556"/>
                  </a:cubicBezTo>
                  <a:cubicBezTo>
                    <a:pt x="1451" y="1556"/>
                    <a:pt x="1864" y="1147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5" name="Google Shape;3235;p15"/>
            <p:cNvSpPr/>
            <p:nvPr/>
          </p:nvSpPr>
          <p:spPr>
            <a:xfrm>
              <a:off x="1228000" y="1143050"/>
              <a:ext cx="94900" cy="34125"/>
            </a:xfrm>
            <a:custGeom>
              <a:rect b="b" l="l" r="r" t="t"/>
              <a:pathLst>
                <a:path extrusionOk="0" h="1365" w="3796">
                  <a:moveTo>
                    <a:pt x="3182" y="0"/>
                  </a:moveTo>
                  <a:cubicBezTo>
                    <a:pt x="3163" y="0"/>
                    <a:pt x="3144" y="1"/>
                    <a:pt x="3125" y="4"/>
                  </a:cubicBezTo>
                  <a:lnTo>
                    <a:pt x="529" y="480"/>
                  </a:lnTo>
                  <a:cubicBezTo>
                    <a:pt x="1" y="606"/>
                    <a:pt x="126" y="1364"/>
                    <a:pt x="627" y="1364"/>
                  </a:cubicBezTo>
                  <a:cubicBezTo>
                    <a:pt x="646" y="1364"/>
                    <a:pt x="664" y="1363"/>
                    <a:pt x="684" y="1361"/>
                  </a:cubicBezTo>
                  <a:lnTo>
                    <a:pt x="3279" y="885"/>
                  </a:lnTo>
                  <a:cubicBezTo>
                    <a:pt x="3796" y="747"/>
                    <a:pt x="3682" y="0"/>
                    <a:pt x="318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6" name="Google Shape;3236;p15"/>
            <p:cNvSpPr/>
            <p:nvPr/>
          </p:nvSpPr>
          <p:spPr>
            <a:xfrm>
              <a:off x="1130200" y="1393950"/>
              <a:ext cx="194075" cy="173950"/>
            </a:xfrm>
            <a:custGeom>
              <a:rect b="b" l="l" r="r" t="t"/>
              <a:pathLst>
                <a:path extrusionOk="0" h="6958" w="7763">
                  <a:moveTo>
                    <a:pt x="3922" y="1"/>
                  </a:moveTo>
                  <a:cubicBezTo>
                    <a:pt x="2892" y="1"/>
                    <a:pt x="1881" y="465"/>
                    <a:pt x="1214" y="1338"/>
                  </a:cubicBezTo>
                  <a:lnTo>
                    <a:pt x="6953" y="4969"/>
                  </a:lnTo>
                  <a:cubicBezTo>
                    <a:pt x="7763" y="3398"/>
                    <a:pt x="7239" y="1469"/>
                    <a:pt x="5751" y="528"/>
                  </a:cubicBezTo>
                  <a:cubicBezTo>
                    <a:pt x="5183" y="173"/>
                    <a:pt x="4549" y="1"/>
                    <a:pt x="3922" y="1"/>
                  </a:cubicBezTo>
                  <a:close/>
                  <a:moveTo>
                    <a:pt x="810" y="1993"/>
                  </a:moveTo>
                  <a:cubicBezTo>
                    <a:pt x="0" y="3553"/>
                    <a:pt x="524" y="5481"/>
                    <a:pt x="2012" y="6434"/>
                  </a:cubicBezTo>
                  <a:cubicBezTo>
                    <a:pt x="2576" y="6788"/>
                    <a:pt x="3206" y="6958"/>
                    <a:pt x="3829" y="6958"/>
                  </a:cubicBezTo>
                  <a:cubicBezTo>
                    <a:pt x="4863" y="6958"/>
                    <a:pt x="5880" y="6489"/>
                    <a:pt x="6548" y="5612"/>
                  </a:cubicBezTo>
                  <a:lnTo>
                    <a:pt x="810" y="1993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7" name="Google Shape;3237;p15"/>
            <p:cNvSpPr/>
            <p:nvPr/>
          </p:nvSpPr>
          <p:spPr>
            <a:xfrm>
              <a:off x="1493625" y="1020500"/>
              <a:ext cx="152125" cy="141000"/>
            </a:xfrm>
            <a:custGeom>
              <a:rect b="b" l="l" r="r" t="t"/>
              <a:pathLst>
                <a:path extrusionOk="0" h="5640" w="6085">
                  <a:moveTo>
                    <a:pt x="3608" y="0"/>
                  </a:moveTo>
                  <a:lnTo>
                    <a:pt x="1215" y="1631"/>
                  </a:lnTo>
                  <a:cubicBezTo>
                    <a:pt x="251" y="2286"/>
                    <a:pt x="1" y="3596"/>
                    <a:pt x="655" y="4560"/>
                  </a:cubicBezTo>
                  <a:lnTo>
                    <a:pt x="763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1"/>
                    <a:pt x="3692" y="5275"/>
                  </a:cubicBezTo>
                  <a:lnTo>
                    <a:pt x="6085" y="3644"/>
                  </a:lnTo>
                  <a:lnTo>
                    <a:pt x="3608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8" name="Google Shape;3238;p15"/>
            <p:cNvSpPr/>
            <p:nvPr/>
          </p:nvSpPr>
          <p:spPr>
            <a:xfrm>
              <a:off x="1596625" y="962250"/>
              <a:ext cx="152125" cy="140725"/>
            </a:xfrm>
            <a:custGeom>
              <a:rect b="b" l="l" r="r" t="t"/>
              <a:pathLst>
                <a:path extrusionOk="0" h="5629" w="6085">
                  <a:moveTo>
                    <a:pt x="3568" y="1"/>
                  </a:moveTo>
                  <a:cubicBezTo>
                    <a:pt x="3162" y="1"/>
                    <a:pt x="2752" y="119"/>
                    <a:pt x="2393" y="366"/>
                  </a:cubicBezTo>
                  <a:lnTo>
                    <a:pt x="0" y="1985"/>
                  </a:lnTo>
                  <a:lnTo>
                    <a:pt x="2477" y="5628"/>
                  </a:lnTo>
                  <a:lnTo>
                    <a:pt x="4870" y="4009"/>
                  </a:lnTo>
                  <a:cubicBezTo>
                    <a:pt x="5834" y="3354"/>
                    <a:pt x="6084" y="2044"/>
                    <a:pt x="5417" y="1080"/>
                  </a:cubicBezTo>
                  <a:lnTo>
                    <a:pt x="5310" y="925"/>
                  </a:lnTo>
                  <a:cubicBezTo>
                    <a:pt x="4902" y="324"/>
                    <a:pt x="4240" y="1"/>
                    <a:pt x="356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9" name="Google Shape;3239;p15"/>
            <p:cNvSpPr/>
            <p:nvPr/>
          </p:nvSpPr>
          <p:spPr>
            <a:xfrm>
              <a:off x="1449275" y="1311750"/>
              <a:ext cx="267925" cy="266650"/>
            </a:xfrm>
            <a:custGeom>
              <a:rect b="b" l="l" r="r" t="t"/>
              <a:pathLst>
                <a:path extrusionOk="0" h="10666" w="10717">
                  <a:moveTo>
                    <a:pt x="4999" y="1"/>
                  </a:moveTo>
                  <a:cubicBezTo>
                    <a:pt x="4821" y="1"/>
                    <a:pt x="4665" y="136"/>
                    <a:pt x="4644" y="328"/>
                  </a:cubicBezTo>
                  <a:lnTo>
                    <a:pt x="4180" y="3805"/>
                  </a:lnTo>
                  <a:lnTo>
                    <a:pt x="703" y="3340"/>
                  </a:lnTo>
                  <a:cubicBezTo>
                    <a:pt x="688" y="3338"/>
                    <a:pt x="673" y="3338"/>
                    <a:pt x="659" y="3338"/>
                  </a:cubicBezTo>
                  <a:cubicBezTo>
                    <a:pt x="474" y="3338"/>
                    <a:pt x="308" y="3474"/>
                    <a:pt x="286" y="3662"/>
                  </a:cubicBezTo>
                  <a:lnTo>
                    <a:pt x="24" y="5638"/>
                  </a:lnTo>
                  <a:cubicBezTo>
                    <a:pt x="1" y="5840"/>
                    <a:pt x="143" y="6031"/>
                    <a:pt x="346" y="6055"/>
                  </a:cubicBezTo>
                  <a:lnTo>
                    <a:pt x="346" y="6043"/>
                  </a:lnTo>
                  <a:lnTo>
                    <a:pt x="3822" y="6507"/>
                  </a:lnTo>
                  <a:lnTo>
                    <a:pt x="3370" y="9984"/>
                  </a:lnTo>
                  <a:cubicBezTo>
                    <a:pt x="3334" y="10186"/>
                    <a:pt x="3477" y="10377"/>
                    <a:pt x="3691" y="10401"/>
                  </a:cubicBezTo>
                  <a:lnTo>
                    <a:pt x="5656" y="10663"/>
                  </a:lnTo>
                  <a:cubicBezTo>
                    <a:pt x="5671" y="10664"/>
                    <a:pt x="5686" y="10665"/>
                    <a:pt x="5700" y="10665"/>
                  </a:cubicBezTo>
                  <a:cubicBezTo>
                    <a:pt x="5885" y="10665"/>
                    <a:pt x="6051" y="10529"/>
                    <a:pt x="6073" y="10341"/>
                  </a:cubicBezTo>
                  <a:lnTo>
                    <a:pt x="6537" y="6864"/>
                  </a:lnTo>
                  <a:lnTo>
                    <a:pt x="10014" y="7329"/>
                  </a:lnTo>
                  <a:cubicBezTo>
                    <a:pt x="10028" y="7331"/>
                    <a:pt x="10043" y="7331"/>
                    <a:pt x="10058" y="7331"/>
                  </a:cubicBezTo>
                  <a:cubicBezTo>
                    <a:pt x="10243" y="7331"/>
                    <a:pt x="10408" y="7195"/>
                    <a:pt x="10430" y="7007"/>
                  </a:cubicBezTo>
                  <a:lnTo>
                    <a:pt x="10692" y="5031"/>
                  </a:lnTo>
                  <a:cubicBezTo>
                    <a:pt x="10716" y="4828"/>
                    <a:pt x="10573" y="4638"/>
                    <a:pt x="10371" y="4614"/>
                  </a:cubicBezTo>
                  <a:lnTo>
                    <a:pt x="6894" y="4150"/>
                  </a:lnTo>
                  <a:lnTo>
                    <a:pt x="7347" y="673"/>
                  </a:lnTo>
                  <a:cubicBezTo>
                    <a:pt x="7382" y="471"/>
                    <a:pt x="7240" y="280"/>
                    <a:pt x="7025" y="256"/>
                  </a:cubicBezTo>
                  <a:lnTo>
                    <a:pt x="5061" y="6"/>
                  </a:lnTo>
                  <a:cubicBezTo>
                    <a:pt x="5040" y="3"/>
                    <a:pt x="5019" y="1"/>
                    <a:pt x="499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0" name="Google Shape;3240;p15"/>
            <p:cNvSpPr/>
            <p:nvPr/>
          </p:nvSpPr>
          <p:spPr>
            <a:xfrm>
              <a:off x="1106075" y="1715600"/>
              <a:ext cx="271200" cy="337825"/>
            </a:xfrm>
            <a:custGeom>
              <a:rect b="b" l="l" r="r" t="t"/>
              <a:pathLst>
                <a:path extrusionOk="0" h="13513" w="10848">
                  <a:moveTo>
                    <a:pt x="4155" y="429"/>
                  </a:moveTo>
                  <a:cubicBezTo>
                    <a:pt x="4444" y="429"/>
                    <a:pt x="4730" y="604"/>
                    <a:pt x="4787" y="997"/>
                  </a:cubicBezTo>
                  <a:cubicBezTo>
                    <a:pt x="4811" y="1188"/>
                    <a:pt x="4763" y="1390"/>
                    <a:pt x="4632" y="1533"/>
                  </a:cubicBezTo>
                  <a:lnTo>
                    <a:pt x="3846" y="1688"/>
                  </a:lnTo>
                  <a:cubicBezTo>
                    <a:pt x="3668" y="1593"/>
                    <a:pt x="3549" y="1426"/>
                    <a:pt x="3513" y="1224"/>
                  </a:cubicBezTo>
                  <a:cubicBezTo>
                    <a:pt x="3399" y="725"/>
                    <a:pt x="3779" y="429"/>
                    <a:pt x="4155" y="429"/>
                  </a:cubicBezTo>
                  <a:close/>
                  <a:moveTo>
                    <a:pt x="7868" y="2749"/>
                  </a:moveTo>
                  <a:cubicBezTo>
                    <a:pt x="8125" y="2749"/>
                    <a:pt x="8354" y="2938"/>
                    <a:pt x="8406" y="3200"/>
                  </a:cubicBezTo>
                  <a:lnTo>
                    <a:pt x="9788" y="10761"/>
                  </a:lnTo>
                  <a:cubicBezTo>
                    <a:pt x="9835" y="11058"/>
                    <a:pt x="9645" y="11344"/>
                    <a:pt x="9347" y="11392"/>
                  </a:cubicBezTo>
                  <a:lnTo>
                    <a:pt x="3084" y="12535"/>
                  </a:lnTo>
                  <a:cubicBezTo>
                    <a:pt x="3049" y="12542"/>
                    <a:pt x="3014" y="12545"/>
                    <a:pt x="2980" y="12545"/>
                  </a:cubicBezTo>
                  <a:cubicBezTo>
                    <a:pt x="2723" y="12545"/>
                    <a:pt x="2495" y="12357"/>
                    <a:pt x="2453" y="12094"/>
                  </a:cubicBezTo>
                  <a:lnTo>
                    <a:pt x="1060" y="4534"/>
                  </a:lnTo>
                  <a:cubicBezTo>
                    <a:pt x="1013" y="4236"/>
                    <a:pt x="1215" y="3950"/>
                    <a:pt x="1513" y="3903"/>
                  </a:cubicBezTo>
                  <a:lnTo>
                    <a:pt x="2251" y="3760"/>
                  </a:lnTo>
                  <a:cubicBezTo>
                    <a:pt x="2294" y="3975"/>
                    <a:pt x="2483" y="4122"/>
                    <a:pt x="2695" y="4122"/>
                  </a:cubicBezTo>
                  <a:cubicBezTo>
                    <a:pt x="2717" y="4122"/>
                    <a:pt x="2740" y="4120"/>
                    <a:pt x="2763" y="4117"/>
                  </a:cubicBezTo>
                  <a:lnTo>
                    <a:pt x="6668" y="3402"/>
                  </a:lnTo>
                  <a:cubicBezTo>
                    <a:pt x="6906" y="3355"/>
                    <a:pt x="7061" y="3129"/>
                    <a:pt x="7025" y="2890"/>
                  </a:cubicBezTo>
                  <a:lnTo>
                    <a:pt x="7764" y="2760"/>
                  </a:lnTo>
                  <a:cubicBezTo>
                    <a:pt x="7799" y="2752"/>
                    <a:pt x="7834" y="2749"/>
                    <a:pt x="7868" y="2749"/>
                  </a:cubicBezTo>
                  <a:close/>
                  <a:moveTo>
                    <a:pt x="4154" y="0"/>
                  </a:moveTo>
                  <a:cubicBezTo>
                    <a:pt x="4084" y="0"/>
                    <a:pt x="4013" y="7"/>
                    <a:pt x="3942" y="21"/>
                  </a:cubicBezTo>
                  <a:cubicBezTo>
                    <a:pt x="3346" y="128"/>
                    <a:pt x="2953" y="700"/>
                    <a:pt x="3072" y="1307"/>
                  </a:cubicBezTo>
                  <a:cubicBezTo>
                    <a:pt x="3108" y="1474"/>
                    <a:pt x="3180" y="1640"/>
                    <a:pt x="3287" y="1783"/>
                  </a:cubicBezTo>
                  <a:lnTo>
                    <a:pt x="2513" y="1926"/>
                  </a:lnTo>
                  <a:cubicBezTo>
                    <a:pt x="2203" y="1986"/>
                    <a:pt x="2001" y="2283"/>
                    <a:pt x="2049" y="2605"/>
                  </a:cubicBezTo>
                  <a:lnTo>
                    <a:pt x="2096" y="2879"/>
                  </a:lnTo>
                  <a:lnTo>
                    <a:pt x="810" y="3117"/>
                  </a:lnTo>
                  <a:cubicBezTo>
                    <a:pt x="322" y="3200"/>
                    <a:pt x="1" y="3664"/>
                    <a:pt x="96" y="4153"/>
                  </a:cubicBezTo>
                  <a:lnTo>
                    <a:pt x="1668" y="12785"/>
                  </a:lnTo>
                  <a:cubicBezTo>
                    <a:pt x="1742" y="13210"/>
                    <a:pt x="2121" y="13512"/>
                    <a:pt x="2549" y="13512"/>
                  </a:cubicBezTo>
                  <a:cubicBezTo>
                    <a:pt x="2600" y="13512"/>
                    <a:pt x="2651" y="13508"/>
                    <a:pt x="2703" y="13499"/>
                  </a:cubicBezTo>
                  <a:lnTo>
                    <a:pt x="10038" y="12154"/>
                  </a:lnTo>
                  <a:cubicBezTo>
                    <a:pt x="10526" y="12070"/>
                    <a:pt x="10847" y="11606"/>
                    <a:pt x="10752" y="11118"/>
                  </a:cubicBezTo>
                  <a:lnTo>
                    <a:pt x="9180" y="2486"/>
                  </a:lnTo>
                  <a:cubicBezTo>
                    <a:pt x="9107" y="2055"/>
                    <a:pt x="8728" y="1755"/>
                    <a:pt x="8313" y="1755"/>
                  </a:cubicBezTo>
                  <a:cubicBezTo>
                    <a:pt x="8257" y="1755"/>
                    <a:pt x="8201" y="1760"/>
                    <a:pt x="8145" y="1771"/>
                  </a:cubicBezTo>
                  <a:lnTo>
                    <a:pt x="6859" y="2009"/>
                  </a:lnTo>
                  <a:lnTo>
                    <a:pt x="6811" y="1736"/>
                  </a:lnTo>
                  <a:cubicBezTo>
                    <a:pt x="6757" y="1446"/>
                    <a:pt x="6500" y="1252"/>
                    <a:pt x="6223" y="1252"/>
                  </a:cubicBezTo>
                  <a:cubicBezTo>
                    <a:pt x="6193" y="1252"/>
                    <a:pt x="6163" y="1255"/>
                    <a:pt x="6132" y="1259"/>
                  </a:cubicBezTo>
                  <a:lnTo>
                    <a:pt x="5180" y="1438"/>
                  </a:lnTo>
                  <a:cubicBezTo>
                    <a:pt x="5239" y="1259"/>
                    <a:pt x="5251" y="1081"/>
                    <a:pt x="5216" y="914"/>
                  </a:cubicBezTo>
                  <a:cubicBezTo>
                    <a:pt x="5132" y="378"/>
                    <a:pt x="4677" y="0"/>
                    <a:pt x="415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1" name="Google Shape;3241;p15"/>
            <p:cNvSpPr/>
            <p:nvPr/>
          </p:nvSpPr>
          <p:spPr>
            <a:xfrm>
              <a:off x="1154300" y="1837275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2" name="Google Shape;3242;p15"/>
            <p:cNvSpPr/>
            <p:nvPr/>
          </p:nvSpPr>
          <p:spPr>
            <a:xfrm>
              <a:off x="1206800" y="1825825"/>
              <a:ext cx="96975" cy="34100"/>
            </a:xfrm>
            <a:custGeom>
              <a:rect b="b" l="l" r="r" t="t"/>
              <a:pathLst>
                <a:path extrusionOk="0" h="1364" w="3879">
                  <a:moveTo>
                    <a:pt x="3293" y="0"/>
                  </a:moveTo>
                  <a:cubicBezTo>
                    <a:pt x="3252" y="0"/>
                    <a:pt x="3209" y="6"/>
                    <a:pt x="3163" y="17"/>
                  </a:cubicBezTo>
                  <a:lnTo>
                    <a:pt x="3151" y="17"/>
                  </a:lnTo>
                  <a:lnTo>
                    <a:pt x="556" y="494"/>
                  </a:lnTo>
                  <a:cubicBezTo>
                    <a:pt x="0" y="571"/>
                    <a:pt x="108" y="1364"/>
                    <a:pt x="608" y="1364"/>
                  </a:cubicBezTo>
                  <a:cubicBezTo>
                    <a:pt x="644" y="1364"/>
                    <a:pt x="682" y="1360"/>
                    <a:pt x="722" y="1351"/>
                  </a:cubicBezTo>
                  <a:lnTo>
                    <a:pt x="3306" y="875"/>
                  </a:lnTo>
                  <a:cubicBezTo>
                    <a:pt x="3878" y="809"/>
                    <a:pt x="3789" y="0"/>
                    <a:pt x="329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3" name="Google Shape;3243;p15"/>
            <p:cNvSpPr/>
            <p:nvPr/>
          </p:nvSpPr>
          <p:spPr>
            <a:xfrm>
              <a:off x="1164125" y="1891150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0" y="1012"/>
                    <a:pt x="560" y="1405"/>
                  </a:cubicBezTo>
                  <a:cubicBezTo>
                    <a:pt x="701" y="1502"/>
                    <a:pt x="854" y="1545"/>
                    <a:pt x="1003" y="1545"/>
                  </a:cubicBezTo>
                  <a:cubicBezTo>
                    <a:pt x="1454" y="1545"/>
                    <a:pt x="1861" y="1145"/>
                    <a:pt x="1762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4" name="Google Shape;3244;p15"/>
            <p:cNvSpPr/>
            <p:nvPr/>
          </p:nvSpPr>
          <p:spPr>
            <a:xfrm>
              <a:off x="1218075" y="1879800"/>
              <a:ext cx="94000" cy="33750"/>
            </a:xfrm>
            <a:custGeom>
              <a:rect b="b" l="l" r="r" t="t"/>
              <a:pathLst>
                <a:path extrusionOk="0" h="1350" w="3760">
                  <a:moveTo>
                    <a:pt x="3129" y="0"/>
                  </a:moveTo>
                  <a:cubicBezTo>
                    <a:pt x="3117" y="0"/>
                    <a:pt x="3105" y="1"/>
                    <a:pt x="3093" y="2"/>
                  </a:cubicBezTo>
                  <a:lnTo>
                    <a:pt x="497" y="478"/>
                  </a:lnTo>
                  <a:cubicBezTo>
                    <a:pt x="1" y="628"/>
                    <a:pt x="120" y="1349"/>
                    <a:pt x="617" y="1349"/>
                  </a:cubicBezTo>
                  <a:cubicBezTo>
                    <a:pt x="632" y="1349"/>
                    <a:pt x="648" y="1348"/>
                    <a:pt x="664" y="1347"/>
                  </a:cubicBezTo>
                  <a:lnTo>
                    <a:pt x="3260" y="883"/>
                  </a:lnTo>
                  <a:cubicBezTo>
                    <a:pt x="3760" y="731"/>
                    <a:pt x="3635" y="0"/>
                    <a:pt x="312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5" name="Google Shape;3245;p15"/>
            <p:cNvSpPr/>
            <p:nvPr/>
          </p:nvSpPr>
          <p:spPr>
            <a:xfrm>
              <a:off x="1174550" y="1948900"/>
              <a:ext cx="46600" cy="38625"/>
            </a:xfrm>
            <a:custGeom>
              <a:rect b="b" l="l" r="r" t="t"/>
              <a:pathLst>
                <a:path extrusionOk="0" h="1545" w="1864">
                  <a:moveTo>
                    <a:pt x="1013" y="0"/>
                  </a:moveTo>
                  <a:cubicBezTo>
                    <a:pt x="970" y="0"/>
                    <a:pt x="926" y="4"/>
                    <a:pt x="881" y="12"/>
                  </a:cubicBezTo>
                  <a:cubicBezTo>
                    <a:pt x="202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8" y="0"/>
                    <a:pt x="101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6" name="Google Shape;3246;p15"/>
            <p:cNvSpPr/>
            <p:nvPr/>
          </p:nvSpPr>
          <p:spPr>
            <a:xfrm>
              <a:off x="1228500" y="1937225"/>
              <a:ext cx="94200" cy="34050"/>
            </a:xfrm>
            <a:custGeom>
              <a:rect b="b" l="l" r="r" t="t"/>
              <a:pathLst>
                <a:path extrusionOk="0" h="1362" w="3768">
                  <a:moveTo>
                    <a:pt x="3141" y="0"/>
                  </a:moveTo>
                  <a:cubicBezTo>
                    <a:pt x="3125" y="0"/>
                    <a:pt x="3109" y="1"/>
                    <a:pt x="3093" y="2"/>
                  </a:cubicBezTo>
                  <a:lnTo>
                    <a:pt x="3105" y="14"/>
                  </a:lnTo>
                  <a:lnTo>
                    <a:pt x="509" y="479"/>
                  </a:lnTo>
                  <a:cubicBezTo>
                    <a:pt x="1" y="617"/>
                    <a:pt x="109" y="1362"/>
                    <a:pt x="617" y="1362"/>
                  </a:cubicBezTo>
                  <a:cubicBezTo>
                    <a:pt x="632" y="1362"/>
                    <a:pt x="648" y="1361"/>
                    <a:pt x="664" y="1360"/>
                  </a:cubicBezTo>
                  <a:lnTo>
                    <a:pt x="3259" y="883"/>
                  </a:lnTo>
                  <a:cubicBezTo>
                    <a:pt x="3768" y="733"/>
                    <a:pt x="3648" y="0"/>
                    <a:pt x="3141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7" name="Google Shape;3247;p15"/>
            <p:cNvSpPr/>
            <p:nvPr/>
          </p:nvSpPr>
          <p:spPr>
            <a:xfrm>
              <a:off x="1130200" y="2188400"/>
              <a:ext cx="193200" cy="173650"/>
            </a:xfrm>
            <a:custGeom>
              <a:rect b="b" l="l" r="r" t="t"/>
              <a:pathLst>
                <a:path extrusionOk="0" h="6946" w="7728">
                  <a:moveTo>
                    <a:pt x="3942" y="0"/>
                  </a:moveTo>
                  <a:cubicBezTo>
                    <a:pt x="2907" y="0"/>
                    <a:pt x="1888" y="464"/>
                    <a:pt x="1214" y="1338"/>
                  </a:cubicBezTo>
                  <a:lnTo>
                    <a:pt x="6953" y="4957"/>
                  </a:lnTo>
                  <a:cubicBezTo>
                    <a:pt x="7727" y="3398"/>
                    <a:pt x="7239" y="1469"/>
                    <a:pt x="5775" y="528"/>
                  </a:cubicBezTo>
                  <a:cubicBezTo>
                    <a:pt x="5207" y="172"/>
                    <a:pt x="4571" y="0"/>
                    <a:pt x="3942" y="0"/>
                  </a:cubicBezTo>
                  <a:close/>
                  <a:moveTo>
                    <a:pt x="810" y="1981"/>
                  </a:moveTo>
                  <a:lnTo>
                    <a:pt x="810" y="1981"/>
                  </a:lnTo>
                  <a:cubicBezTo>
                    <a:pt x="0" y="3552"/>
                    <a:pt x="524" y="5481"/>
                    <a:pt x="2012" y="6422"/>
                  </a:cubicBezTo>
                  <a:cubicBezTo>
                    <a:pt x="2576" y="6775"/>
                    <a:pt x="3206" y="6946"/>
                    <a:pt x="3829" y="6946"/>
                  </a:cubicBezTo>
                  <a:cubicBezTo>
                    <a:pt x="4863" y="6946"/>
                    <a:pt x="5880" y="6477"/>
                    <a:pt x="6548" y="5600"/>
                  </a:cubicBezTo>
                  <a:lnTo>
                    <a:pt x="810" y="198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8" name="Google Shape;3248;p15"/>
            <p:cNvSpPr/>
            <p:nvPr/>
          </p:nvSpPr>
          <p:spPr>
            <a:xfrm>
              <a:off x="1493625" y="1814925"/>
              <a:ext cx="152125" cy="140725"/>
            </a:xfrm>
            <a:custGeom>
              <a:rect b="b" l="l" r="r" t="t"/>
              <a:pathLst>
                <a:path extrusionOk="0" h="5629" w="6085">
                  <a:moveTo>
                    <a:pt x="3608" y="1"/>
                  </a:moveTo>
                  <a:lnTo>
                    <a:pt x="1215" y="1620"/>
                  </a:lnTo>
                  <a:cubicBezTo>
                    <a:pt x="251" y="2275"/>
                    <a:pt x="1" y="3585"/>
                    <a:pt x="655" y="4549"/>
                  </a:cubicBezTo>
                  <a:lnTo>
                    <a:pt x="763" y="4704"/>
                  </a:lnTo>
                  <a:cubicBezTo>
                    <a:pt x="1171" y="5305"/>
                    <a:pt x="1833" y="5629"/>
                    <a:pt x="2508" y="5629"/>
                  </a:cubicBezTo>
                  <a:cubicBezTo>
                    <a:pt x="2916" y="5629"/>
                    <a:pt x="3328" y="5510"/>
                    <a:pt x="3692" y="5264"/>
                  </a:cubicBezTo>
                  <a:lnTo>
                    <a:pt x="6085" y="3644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9" name="Google Shape;3249;p15"/>
            <p:cNvSpPr/>
            <p:nvPr/>
          </p:nvSpPr>
          <p:spPr>
            <a:xfrm>
              <a:off x="1596625" y="1756600"/>
              <a:ext cx="151825" cy="140800"/>
            </a:xfrm>
            <a:custGeom>
              <a:rect b="b" l="l" r="r" t="t"/>
              <a:pathLst>
                <a:path extrusionOk="0" h="5632" w="6073">
                  <a:moveTo>
                    <a:pt x="3579" y="1"/>
                  </a:moveTo>
                  <a:cubicBezTo>
                    <a:pt x="3169" y="1"/>
                    <a:pt x="2755" y="120"/>
                    <a:pt x="2393" y="369"/>
                  </a:cubicBezTo>
                  <a:lnTo>
                    <a:pt x="0" y="1989"/>
                  </a:lnTo>
                  <a:lnTo>
                    <a:pt x="2477" y="5632"/>
                  </a:lnTo>
                  <a:lnTo>
                    <a:pt x="4870" y="4001"/>
                  </a:lnTo>
                  <a:cubicBezTo>
                    <a:pt x="5822" y="3346"/>
                    <a:pt x="6072" y="2036"/>
                    <a:pt x="5417" y="1072"/>
                  </a:cubicBezTo>
                  <a:lnTo>
                    <a:pt x="5417" y="1072"/>
                  </a:lnTo>
                  <a:lnTo>
                    <a:pt x="5417" y="1084"/>
                  </a:lnTo>
                  <a:lnTo>
                    <a:pt x="5310" y="917"/>
                  </a:lnTo>
                  <a:cubicBezTo>
                    <a:pt x="4904" y="319"/>
                    <a:pt x="4247" y="1"/>
                    <a:pt x="357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0" name="Google Shape;3250;p15"/>
            <p:cNvSpPr/>
            <p:nvPr/>
          </p:nvSpPr>
          <p:spPr>
            <a:xfrm>
              <a:off x="1449275" y="2105900"/>
              <a:ext cx="267925" cy="266700"/>
            </a:xfrm>
            <a:custGeom>
              <a:rect b="b" l="l" r="r" t="t"/>
              <a:pathLst>
                <a:path extrusionOk="0" h="10668" w="10717">
                  <a:moveTo>
                    <a:pt x="4998" y="1"/>
                  </a:moveTo>
                  <a:cubicBezTo>
                    <a:pt x="4821" y="1"/>
                    <a:pt x="4665" y="134"/>
                    <a:pt x="4644" y="316"/>
                  </a:cubicBezTo>
                  <a:lnTo>
                    <a:pt x="4180" y="3804"/>
                  </a:lnTo>
                  <a:lnTo>
                    <a:pt x="703" y="3340"/>
                  </a:lnTo>
                  <a:cubicBezTo>
                    <a:pt x="688" y="3338"/>
                    <a:pt x="673" y="3337"/>
                    <a:pt x="659" y="3337"/>
                  </a:cubicBezTo>
                  <a:cubicBezTo>
                    <a:pt x="474" y="3337"/>
                    <a:pt x="308" y="3474"/>
                    <a:pt x="286" y="3661"/>
                  </a:cubicBezTo>
                  <a:lnTo>
                    <a:pt x="24" y="5638"/>
                  </a:lnTo>
                  <a:cubicBezTo>
                    <a:pt x="1" y="5840"/>
                    <a:pt x="143" y="6031"/>
                    <a:pt x="346" y="6055"/>
                  </a:cubicBezTo>
                  <a:lnTo>
                    <a:pt x="346" y="6043"/>
                  </a:lnTo>
                  <a:lnTo>
                    <a:pt x="3822" y="6507"/>
                  </a:lnTo>
                  <a:lnTo>
                    <a:pt x="3370" y="9984"/>
                  </a:lnTo>
                  <a:cubicBezTo>
                    <a:pt x="3334" y="10186"/>
                    <a:pt x="3477" y="10377"/>
                    <a:pt x="3691" y="10400"/>
                  </a:cubicBezTo>
                  <a:lnTo>
                    <a:pt x="5656" y="10662"/>
                  </a:lnTo>
                  <a:cubicBezTo>
                    <a:pt x="5677" y="10666"/>
                    <a:pt x="5698" y="10668"/>
                    <a:pt x="5718" y="10668"/>
                  </a:cubicBezTo>
                  <a:cubicBezTo>
                    <a:pt x="5896" y="10668"/>
                    <a:pt x="6051" y="10533"/>
                    <a:pt x="6073" y="10341"/>
                  </a:cubicBezTo>
                  <a:lnTo>
                    <a:pt x="6537" y="6864"/>
                  </a:lnTo>
                  <a:lnTo>
                    <a:pt x="10014" y="7329"/>
                  </a:lnTo>
                  <a:cubicBezTo>
                    <a:pt x="10028" y="7330"/>
                    <a:pt x="10043" y="7331"/>
                    <a:pt x="10058" y="7331"/>
                  </a:cubicBezTo>
                  <a:cubicBezTo>
                    <a:pt x="10243" y="7331"/>
                    <a:pt x="10408" y="7195"/>
                    <a:pt x="10430" y="7007"/>
                  </a:cubicBezTo>
                  <a:lnTo>
                    <a:pt x="10692" y="5031"/>
                  </a:lnTo>
                  <a:cubicBezTo>
                    <a:pt x="10716" y="4828"/>
                    <a:pt x="10573" y="4638"/>
                    <a:pt x="10371" y="4614"/>
                  </a:cubicBezTo>
                  <a:lnTo>
                    <a:pt x="6894" y="4150"/>
                  </a:lnTo>
                  <a:lnTo>
                    <a:pt x="7359" y="685"/>
                  </a:lnTo>
                  <a:cubicBezTo>
                    <a:pt x="7382" y="471"/>
                    <a:pt x="7240" y="292"/>
                    <a:pt x="7037" y="256"/>
                  </a:cubicBezTo>
                  <a:lnTo>
                    <a:pt x="5061" y="6"/>
                  </a:lnTo>
                  <a:cubicBezTo>
                    <a:pt x="5040" y="3"/>
                    <a:pt x="5019" y="1"/>
                    <a:pt x="499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1" name="Google Shape;3251;p15"/>
            <p:cNvSpPr/>
            <p:nvPr/>
          </p:nvSpPr>
          <p:spPr>
            <a:xfrm>
              <a:off x="1106075" y="2509825"/>
              <a:ext cx="271200" cy="337750"/>
            </a:xfrm>
            <a:custGeom>
              <a:rect b="b" l="l" r="r" t="t"/>
              <a:pathLst>
                <a:path extrusionOk="0" h="13510" w="10848">
                  <a:moveTo>
                    <a:pt x="4153" y="431"/>
                  </a:moveTo>
                  <a:cubicBezTo>
                    <a:pt x="4442" y="431"/>
                    <a:pt x="4730" y="605"/>
                    <a:pt x="4787" y="994"/>
                  </a:cubicBezTo>
                  <a:cubicBezTo>
                    <a:pt x="4811" y="1185"/>
                    <a:pt x="4763" y="1387"/>
                    <a:pt x="4632" y="1530"/>
                  </a:cubicBezTo>
                  <a:lnTo>
                    <a:pt x="3846" y="1685"/>
                  </a:lnTo>
                  <a:cubicBezTo>
                    <a:pt x="3668" y="1590"/>
                    <a:pt x="3549" y="1423"/>
                    <a:pt x="3513" y="1232"/>
                  </a:cubicBezTo>
                  <a:lnTo>
                    <a:pt x="3513" y="1220"/>
                  </a:lnTo>
                  <a:cubicBezTo>
                    <a:pt x="3399" y="723"/>
                    <a:pt x="3777" y="431"/>
                    <a:pt x="4153" y="431"/>
                  </a:cubicBezTo>
                  <a:close/>
                  <a:moveTo>
                    <a:pt x="7876" y="2734"/>
                  </a:moveTo>
                  <a:cubicBezTo>
                    <a:pt x="8125" y="2734"/>
                    <a:pt x="8354" y="2922"/>
                    <a:pt x="8406" y="3185"/>
                  </a:cubicBezTo>
                  <a:lnTo>
                    <a:pt x="9788" y="10757"/>
                  </a:lnTo>
                  <a:cubicBezTo>
                    <a:pt x="9835" y="11055"/>
                    <a:pt x="9645" y="11341"/>
                    <a:pt x="9347" y="11388"/>
                  </a:cubicBezTo>
                  <a:lnTo>
                    <a:pt x="3084" y="12531"/>
                  </a:lnTo>
                  <a:cubicBezTo>
                    <a:pt x="3049" y="12538"/>
                    <a:pt x="3014" y="12542"/>
                    <a:pt x="2980" y="12542"/>
                  </a:cubicBezTo>
                  <a:cubicBezTo>
                    <a:pt x="2723" y="12542"/>
                    <a:pt x="2495" y="12353"/>
                    <a:pt x="2453" y="12091"/>
                  </a:cubicBezTo>
                  <a:lnTo>
                    <a:pt x="1072" y="4518"/>
                  </a:lnTo>
                  <a:cubicBezTo>
                    <a:pt x="1013" y="4221"/>
                    <a:pt x="1215" y="3935"/>
                    <a:pt x="1513" y="3887"/>
                  </a:cubicBezTo>
                  <a:lnTo>
                    <a:pt x="2263" y="3756"/>
                  </a:lnTo>
                  <a:cubicBezTo>
                    <a:pt x="2294" y="3956"/>
                    <a:pt x="2475" y="4110"/>
                    <a:pt x="2681" y="4110"/>
                  </a:cubicBezTo>
                  <a:cubicBezTo>
                    <a:pt x="2708" y="4110"/>
                    <a:pt x="2735" y="4107"/>
                    <a:pt x="2763" y="4102"/>
                  </a:cubicBezTo>
                  <a:lnTo>
                    <a:pt x="6680" y="3387"/>
                  </a:lnTo>
                  <a:cubicBezTo>
                    <a:pt x="6906" y="3340"/>
                    <a:pt x="7073" y="3114"/>
                    <a:pt x="7025" y="2875"/>
                  </a:cubicBezTo>
                  <a:lnTo>
                    <a:pt x="7775" y="2744"/>
                  </a:lnTo>
                  <a:cubicBezTo>
                    <a:pt x="7809" y="2737"/>
                    <a:pt x="7843" y="2734"/>
                    <a:pt x="7876" y="2734"/>
                  </a:cubicBezTo>
                  <a:close/>
                  <a:moveTo>
                    <a:pt x="4137" y="1"/>
                  </a:moveTo>
                  <a:cubicBezTo>
                    <a:pt x="4073" y="1"/>
                    <a:pt x="4007" y="6"/>
                    <a:pt x="3942" y="18"/>
                  </a:cubicBezTo>
                  <a:cubicBezTo>
                    <a:pt x="3346" y="125"/>
                    <a:pt x="2953" y="708"/>
                    <a:pt x="3072" y="1304"/>
                  </a:cubicBezTo>
                  <a:cubicBezTo>
                    <a:pt x="3108" y="1470"/>
                    <a:pt x="3180" y="1637"/>
                    <a:pt x="3287" y="1780"/>
                  </a:cubicBezTo>
                  <a:lnTo>
                    <a:pt x="2513" y="1923"/>
                  </a:lnTo>
                  <a:cubicBezTo>
                    <a:pt x="2203" y="1982"/>
                    <a:pt x="1989" y="2280"/>
                    <a:pt x="2049" y="2602"/>
                  </a:cubicBezTo>
                  <a:lnTo>
                    <a:pt x="2096" y="2887"/>
                  </a:lnTo>
                  <a:lnTo>
                    <a:pt x="810" y="3114"/>
                  </a:lnTo>
                  <a:cubicBezTo>
                    <a:pt x="322" y="3209"/>
                    <a:pt x="1" y="3673"/>
                    <a:pt x="96" y="4149"/>
                  </a:cubicBezTo>
                  <a:lnTo>
                    <a:pt x="1668" y="12781"/>
                  </a:lnTo>
                  <a:cubicBezTo>
                    <a:pt x="1742" y="13216"/>
                    <a:pt x="2118" y="13509"/>
                    <a:pt x="2545" y="13509"/>
                  </a:cubicBezTo>
                  <a:cubicBezTo>
                    <a:pt x="2597" y="13509"/>
                    <a:pt x="2650" y="13505"/>
                    <a:pt x="2703" y="13496"/>
                  </a:cubicBezTo>
                  <a:lnTo>
                    <a:pt x="10038" y="12162"/>
                  </a:lnTo>
                  <a:cubicBezTo>
                    <a:pt x="10526" y="12067"/>
                    <a:pt x="10847" y="11603"/>
                    <a:pt x="10752" y="11114"/>
                  </a:cubicBezTo>
                  <a:lnTo>
                    <a:pt x="9180" y="2482"/>
                  </a:lnTo>
                  <a:cubicBezTo>
                    <a:pt x="9106" y="2048"/>
                    <a:pt x="8720" y="1755"/>
                    <a:pt x="8300" y="1755"/>
                  </a:cubicBezTo>
                  <a:cubicBezTo>
                    <a:pt x="8249" y="1755"/>
                    <a:pt x="8197" y="1759"/>
                    <a:pt x="8145" y="1768"/>
                  </a:cubicBezTo>
                  <a:lnTo>
                    <a:pt x="6859" y="2006"/>
                  </a:lnTo>
                  <a:lnTo>
                    <a:pt x="6811" y="1732"/>
                  </a:lnTo>
                  <a:cubicBezTo>
                    <a:pt x="6757" y="1442"/>
                    <a:pt x="6500" y="1249"/>
                    <a:pt x="6223" y="1249"/>
                  </a:cubicBezTo>
                  <a:cubicBezTo>
                    <a:pt x="6193" y="1249"/>
                    <a:pt x="6163" y="1251"/>
                    <a:pt x="6132" y="1256"/>
                  </a:cubicBezTo>
                  <a:lnTo>
                    <a:pt x="5180" y="1435"/>
                  </a:lnTo>
                  <a:cubicBezTo>
                    <a:pt x="5239" y="1268"/>
                    <a:pt x="5251" y="1089"/>
                    <a:pt x="5216" y="911"/>
                  </a:cubicBezTo>
                  <a:cubicBezTo>
                    <a:pt x="5131" y="380"/>
                    <a:pt x="4667" y="1"/>
                    <a:pt x="413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2" name="Google Shape;3252;p15"/>
            <p:cNvSpPr/>
            <p:nvPr/>
          </p:nvSpPr>
          <p:spPr>
            <a:xfrm>
              <a:off x="1154300" y="2631725"/>
              <a:ext cx="46550" cy="38625"/>
            </a:xfrm>
            <a:custGeom>
              <a:rect b="b" l="l" r="r" t="t"/>
              <a:pathLst>
                <a:path extrusionOk="0" h="1545" w="1862">
                  <a:moveTo>
                    <a:pt x="1002" y="0"/>
                  </a:moveTo>
                  <a:cubicBezTo>
                    <a:pt x="958" y="0"/>
                    <a:pt x="914" y="4"/>
                    <a:pt x="870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8"/>
                    <a:pt x="1369" y="0"/>
                    <a:pt x="100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3" name="Google Shape;3253;p15"/>
            <p:cNvSpPr/>
            <p:nvPr/>
          </p:nvSpPr>
          <p:spPr>
            <a:xfrm>
              <a:off x="1207225" y="2620125"/>
              <a:ext cx="96475" cy="33850"/>
            </a:xfrm>
            <a:custGeom>
              <a:rect b="b" l="l" r="r" t="t"/>
              <a:pathLst>
                <a:path extrusionOk="0" h="1354" w="3859">
                  <a:moveTo>
                    <a:pt x="3250" y="0"/>
                  </a:moveTo>
                  <a:cubicBezTo>
                    <a:pt x="3217" y="0"/>
                    <a:pt x="3182" y="4"/>
                    <a:pt x="3146" y="11"/>
                  </a:cubicBezTo>
                  <a:lnTo>
                    <a:pt x="3134" y="11"/>
                  </a:lnTo>
                  <a:lnTo>
                    <a:pt x="539" y="487"/>
                  </a:lnTo>
                  <a:cubicBezTo>
                    <a:pt x="1" y="588"/>
                    <a:pt x="106" y="1354"/>
                    <a:pt x="607" y="1354"/>
                  </a:cubicBezTo>
                  <a:cubicBezTo>
                    <a:pt x="638" y="1354"/>
                    <a:pt x="671" y="1351"/>
                    <a:pt x="705" y="1345"/>
                  </a:cubicBezTo>
                  <a:lnTo>
                    <a:pt x="3289" y="868"/>
                  </a:lnTo>
                  <a:cubicBezTo>
                    <a:pt x="3858" y="790"/>
                    <a:pt x="3747" y="0"/>
                    <a:pt x="325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4" name="Google Shape;3254;p15"/>
            <p:cNvSpPr/>
            <p:nvPr/>
          </p:nvSpPr>
          <p:spPr>
            <a:xfrm>
              <a:off x="1164125" y="2685525"/>
              <a:ext cx="46550" cy="38700"/>
            </a:xfrm>
            <a:custGeom>
              <a:rect b="b" l="l" r="r" t="t"/>
              <a:pathLst>
                <a:path extrusionOk="0" h="1548" w="1862">
                  <a:moveTo>
                    <a:pt x="1015" y="0"/>
                  </a:moveTo>
                  <a:cubicBezTo>
                    <a:pt x="967" y="0"/>
                    <a:pt x="918" y="5"/>
                    <a:pt x="870" y="15"/>
                  </a:cubicBezTo>
                  <a:cubicBezTo>
                    <a:pt x="191" y="122"/>
                    <a:pt x="0" y="1015"/>
                    <a:pt x="560" y="1408"/>
                  </a:cubicBezTo>
                  <a:cubicBezTo>
                    <a:pt x="701" y="1505"/>
                    <a:pt x="854" y="1548"/>
                    <a:pt x="1002" y="1548"/>
                  </a:cubicBezTo>
                  <a:cubicBezTo>
                    <a:pt x="1453" y="1548"/>
                    <a:pt x="1861" y="1145"/>
                    <a:pt x="1762" y="634"/>
                  </a:cubicBezTo>
                  <a:cubicBezTo>
                    <a:pt x="1699" y="266"/>
                    <a:pt x="1377" y="0"/>
                    <a:pt x="1015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5" name="Google Shape;3255;p15"/>
            <p:cNvSpPr/>
            <p:nvPr/>
          </p:nvSpPr>
          <p:spPr>
            <a:xfrm>
              <a:off x="1218075" y="2673950"/>
              <a:ext cx="94000" cy="33725"/>
            </a:xfrm>
            <a:custGeom>
              <a:rect b="b" l="l" r="r" t="t"/>
              <a:pathLst>
                <a:path extrusionOk="0" h="1349" w="3760">
                  <a:moveTo>
                    <a:pt x="3129" y="0"/>
                  </a:moveTo>
                  <a:cubicBezTo>
                    <a:pt x="3117" y="0"/>
                    <a:pt x="3105" y="1"/>
                    <a:pt x="3093" y="1"/>
                  </a:cubicBezTo>
                  <a:lnTo>
                    <a:pt x="497" y="478"/>
                  </a:lnTo>
                  <a:cubicBezTo>
                    <a:pt x="1" y="628"/>
                    <a:pt x="120" y="1349"/>
                    <a:pt x="617" y="1349"/>
                  </a:cubicBezTo>
                  <a:cubicBezTo>
                    <a:pt x="632" y="1349"/>
                    <a:pt x="648" y="1348"/>
                    <a:pt x="664" y="1347"/>
                  </a:cubicBezTo>
                  <a:lnTo>
                    <a:pt x="3260" y="882"/>
                  </a:lnTo>
                  <a:cubicBezTo>
                    <a:pt x="3760" y="731"/>
                    <a:pt x="3635" y="0"/>
                    <a:pt x="312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6" name="Google Shape;3256;p15"/>
            <p:cNvSpPr/>
            <p:nvPr/>
          </p:nvSpPr>
          <p:spPr>
            <a:xfrm>
              <a:off x="1174550" y="2743050"/>
              <a:ext cx="46600" cy="38625"/>
            </a:xfrm>
            <a:custGeom>
              <a:rect b="b" l="l" r="r" t="t"/>
              <a:pathLst>
                <a:path extrusionOk="0" h="1545" w="1864">
                  <a:moveTo>
                    <a:pt x="1013" y="0"/>
                  </a:moveTo>
                  <a:cubicBezTo>
                    <a:pt x="970" y="0"/>
                    <a:pt x="926" y="4"/>
                    <a:pt x="881" y="11"/>
                  </a:cubicBezTo>
                  <a:cubicBezTo>
                    <a:pt x="202" y="131"/>
                    <a:pt x="0" y="1012"/>
                    <a:pt x="572" y="1404"/>
                  </a:cubicBezTo>
                  <a:cubicBezTo>
                    <a:pt x="710" y="1501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8"/>
                    <a:pt x="1378" y="0"/>
                    <a:pt x="101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7" name="Google Shape;3257;p15"/>
            <p:cNvSpPr/>
            <p:nvPr/>
          </p:nvSpPr>
          <p:spPr>
            <a:xfrm>
              <a:off x="1228025" y="2731600"/>
              <a:ext cx="94800" cy="33850"/>
            </a:xfrm>
            <a:custGeom>
              <a:rect b="b" l="l" r="r" t="t"/>
              <a:pathLst>
                <a:path extrusionOk="0" h="1354" w="3792">
                  <a:moveTo>
                    <a:pt x="3191" y="1"/>
                  </a:moveTo>
                  <a:cubicBezTo>
                    <a:pt x="3169" y="1"/>
                    <a:pt x="3147" y="2"/>
                    <a:pt x="3124" y="5"/>
                  </a:cubicBezTo>
                  <a:lnTo>
                    <a:pt x="528" y="469"/>
                  </a:lnTo>
                  <a:cubicBezTo>
                    <a:pt x="0" y="607"/>
                    <a:pt x="125" y="1354"/>
                    <a:pt x="625" y="1354"/>
                  </a:cubicBezTo>
                  <a:cubicBezTo>
                    <a:pt x="644" y="1354"/>
                    <a:pt x="663" y="1353"/>
                    <a:pt x="683" y="1351"/>
                  </a:cubicBezTo>
                  <a:lnTo>
                    <a:pt x="3278" y="874"/>
                  </a:lnTo>
                  <a:cubicBezTo>
                    <a:pt x="3792" y="749"/>
                    <a:pt x="3682" y="1"/>
                    <a:pt x="319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8" name="Google Shape;3258;p15"/>
            <p:cNvSpPr/>
            <p:nvPr/>
          </p:nvSpPr>
          <p:spPr>
            <a:xfrm>
              <a:off x="1130200" y="2982275"/>
              <a:ext cx="194075" cy="174025"/>
            </a:xfrm>
            <a:custGeom>
              <a:rect b="b" l="l" r="r" t="t"/>
              <a:pathLst>
                <a:path extrusionOk="0" h="6961" w="7763">
                  <a:moveTo>
                    <a:pt x="3926" y="0"/>
                  </a:moveTo>
                  <a:cubicBezTo>
                    <a:pt x="2894" y="0"/>
                    <a:pt x="1881" y="467"/>
                    <a:pt x="1214" y="1349"/>
                  </a:cubicBezTo>
                  <a:lnTo>
                    <a:pt x="6953" y="4968"/>
                  </a:lnTo>
                  <a:cubicBezTo>
                    <a:pt x="7763" y="3396"/>
                    <a:pt x="7239" y="1468"/>
                    <a:pt x="5751" y="527"/>
                  </a:cubicBezTo>
                  <a:cubicBezTo>
                    <a:pt x="5184" y="172"/>
                    <a:pt x="4552" y="0"/>
                    <a:pt x="3926" y="0"/>
                  </a:cubicBezTo>
                  <a:close/>
                  <a:moveTo>
                    <a:pt x="810" y="1992"/>
                  </a:moveTo>
                  <a:lnTo>
                    <a:pt x="810" y="1992"/>
                  </a:lnTo>
                  <a:cubicBezTo>
                    <a:pt x="0" y="3563"/>
                    <a:pt x="524" y="5492"/>
                    <a:pt x="2012" y="6433"/>
                  </a:cubicBezTo>
                  <a:cubicBezTo>
                    <a:pt x="2580" y="6788"/>
                    <a:pt x="3214" y="6960"/>
                    <a:pt x="3841" y="6960"/>
                  </a:cubicBezTo>
                  <a:cubicBezTo>
                    <a:pt x="4871" y="6960"/>
                    <a:pt x="5882" y="6496"/>
                    <a:pt x="6548" y="5623"/>
                  </a:cubicBezTo>
                  <a:lnTo>
                    <a:pt x="810" y="1992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9" name="Google Shape;3259;p15"/>
            <p:cNvSpPr/>
            <p:nvPr/>
          </p:nvSpPr>
          <p:spPr>
            <a:xfrm>
              <a:off x="1493625" y="2609075"/>
              <a:ext cx="152125" cy="140725"/>
            </a:xfrm>
            <a:custGeom>
              <a:rect b="b" l="l" r="r" t="t"/>
              <a:pathLst>
                <a:path extrusionOk="0" h="5629" w="6085">
                  <a:moveTo>
                    <a:pt x="3608" y="1"/>
                  </a:moveTo>
                  <a:lnTo>
                    <a:pt x="1215" y="1620"/>
                  </a:lnTo>
                  <a:cubicBezTo>
                    <a:pt x="251" y="2275"/>
                    <a:pt x="1" y="3585"/>
                    <a:pt x="655" y="4549"/>
                  </a:cubicBezTo>
                  <a:lnTo>
                    <a:pt x="763" y="4716"/>
                  </a:lnTo>
                  <a:cubicBezTo>
                    <a:pt x="1170" y="5308"/>
                    <a:pt x="1831" y="5629"/>
                    <a:pt x="2505" y="5629"/>
                  </a:cubicBezTo>
                  <a:cubicBezTo>
                    <a:pt x="2914" y="5629"/>
                    <a:pt x="3327" y="5511"/>
                    <a:pt x="3692" y="5263"/>
                  </a:cubicBezTo>
                  <a:lnTo>
                    <a:pt x="6085" y="3644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0" name="Google Shape;3260;p15"/>
            <p:cNvSpPr/>
            <p:nvPr/>
          </p:nvSpPr>
          <p:spPr>
            <a:xfrm>
              <a:off x="1596625" y="2550550"/>
              <a:ext cx="151825" cy="141000"/>
            </a:xfrm>
            <a:custGeom>
              <a:rect b="b" l="l" r="r" t="t"/>
              <a:pathLst>
                <a:path extrusionOk="0" h="5640" w="6073">
                  <a:moveTo>
                    <a:pt x="3568" y="0"/>
                  </a:moveTo>
                  <a:cubicBezTo>
                    <a:pt x="3162" y="0"/>
                    <a:pt x="2752" y="119"/>
                    <a:pt x="2393" y="365"/>
                  </a:cubicBezTo>
                  <a:lnTo>
                    <a:pt x="0" y="1996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22" y="3354"/>
                    <a:pt x="6072" y="2044"/>
                    <a:pt x="5417" y="1080"/>
                  </a:cubicBezTo>
                  <a:lnTo>
                    <a:pt x="5310" y="925"/>
                  </a:lnTo>
                  <a:cubicBezTo>
                    <a:pt x="4902" y="324"/>
                    <a:pt x="4240" y="0"/>
                    <a:pt x="356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1" name="Google Shape;3261;p15"/>
            <p:cNvSpPr/>
            <p:nvPr/>
          </p:nvSpPr>
          <p:spPr>
            <a:xfrm>
              <a:off x="1449275" y="2899825"/>
              <a:ext cx="267925" cy="266925"/>
            </a:xfrm>
            <a:custGeom>
              <a:rect b="b" l="l" r="r" t="t"/>
              <a:pathLst>
                <a:path extrusionOk="0" h="10677" w="10717">
                  <a:moveTo>
                    <a:pt x="5017" y="1"/>
                  </a:moveTo>
                  <a:cubicBezTo>
                    <a:pt x="4831" y="1"/>
                    <a:pt x="4666" y="137"/>
                    <a:pt x="4644" y="325"/>
                  </a:cubicBezTo>
                  <a:lnTo>
                    <a:pt x="4180" y="3801"/>
                  </a:lnTo>
                  <a:lnTo>
                    <a:pt x="703" y="3349"/>
                  </a:lnTo>
                  <a:cubicBezTo>
                    <a:pt x="682" y="3345"/>
                    <a:pt x="661" y="3343"/>
                    <a:pt x="641" y="3343"/>
                  </a:cubicBezTo>
                  <a:cubicBezTo>
                    <a:pt x="463" y="3343"/>
                    <a:pt x="308" y="3478"/>
                    <a:pt x="286" y="3670"/>
                  </a:cubicBezTo>
                  <a:lnTo>
                    <a:pt x="24" y="5635"/>
                  </a:lnTo>
                  <a:cubicBezTo>
                    <a:pt x="1" y="5837"/>
                    <a:pt x="143" y="6028"/>
                    <a:pt x="346" y="6052"/>
                  </a:cubicBezTo>
                  <a:lnTo>
                    <a:pt x="346" y="6063"/>
                  </a:lnTo>
                  <a:lnTo>
                    <a:pt x="3822" y="6516"/>
                  </a:lnTo>
                  <a:lnTo>
                    <a:pt x="3370" y="10004"/>
                  </a:lnTo>
                  <a:cubicBezTo>
                    <a:pt x="3334" y="10207"/>
                    <a:pt x="3477" y="10385"/>
                    <a:pt x="3691" y="10421"/>
                  </a:cubicBezTo>
                  <a:lnTo>
                    <a:pt x="5656" y="10671"/>
                  </a:lnTo>
                  <a:cubicBezTo>
                    <a:pt x="5677" y="10675"/>
                    <a:pt x="5698" y="10677"/>
                    <a:pt x="5718" y="10677"/>
                  </a:cubicBezTo>
                  <a:cubicBezTo>
                    <a:pt x="5896" y="10677"/>
                    <a:pt x="6051" y="10543"/>
                    <a:pt x="6073" y="10362"/>
                  </a:cubicBezTo>
                  <a:lnTo>
                    <a:pt x="6537" y="6873"/>
                  </a:lnTo>
                  <a:lnTo>
                    <a:pt x="10014" y="7337"/>
                  </a:lnTo>
                  <a:cubicBezTo>
                    <a:pt x="10028" y="7339"/>
                    <a:pt x="10043" y="7340"/>
                    <a:pt x="10058" y="7340"/>
                  </a:cubicBezTo>
                  <a:cubicBezTo>
                    <a:pt x="10243" y="7340"/>
                    <a:pt x="10408" y="7204"/>
                    <a:pt x="10430" y="7016"/>
                  </a:cubicBezTo>
                  <a:lnTo>
                    <a:pt x="10692" y="5039"/>
                  </a:lnTo>
                  <a:cubicBezTo>
                    <a:pt x="10716" y="4837"/>
                    <a:pt x="10573" y="4647"/>
                    <a:pt x="10371" y="4623"/>
                  </a:cubicBezTo>
                  <a:lnTo>
                    <a:pt x="6894" y="4158"/>
                  </a:lnTo>
                  <a:lnTo>
                    <a:pt x="7347" y="682"/>
                  </a:lnTo>
                  <a:cubicBezTo>
                    <a:pt x="7382" y="479"/>
                    <a:pt x="7240" y="289"/>
                    <a:pt x="7025" y="265"/>
                  </a:cubicBezTo>
                  <a:lnTo>
                    <a:pt x="5061" y="3"/>
                  </a:lnTo>
                  <a:cubicBezTo>
                    <a:pt x="5046" y="1"/>
                    <a:pt x="5031" y="1"/>
                    <a:pt x="501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2" name="Google Shape;3262;p15"/>
            <p:cNvSpPr/>
            <p:nvPr/>
          </p:nvSpPr>
          <p:spPr>
            <a:xfrm>
              <a:off x="1106075" y="3303975"/>
              <a:ext cx="271200" cy="338325"/>
            </a:xfrm>
            <a:custGeom>
              <a:rect b="b" l="l" r="r" t="t"/>
              <a:pathLst>
                <a:path extrusionOk="0" h="13533" w="10848">
                  <a:moveTo>
                    <a:pt x="4159" y="435"/>
                  </a:moveTo>
                  <a:cubicBezTo>
                    <a:pt x="4446" y="435"/>
                    <a:pt x="4730" y="608"/>
                    <a:pt x="4787" y="994"/>
                  </a:cubicBezTo>
                  <a:cubicBezTo>
                    <a:pt x="4811" y="1196"/>
                    <a:pt x="4763" y="1387"/>
                    <a:pt x="4632" y="1542"/>
                  </a:cubicBezTo>
                  <a:lnTo>
                    <a:pt x="3846" y="1685"/>
                  </a:lnTo>
                  <a:cubicBezTo>
                    <a:pt x="3668" y="1589"/>
                    <a:pt x="3549" y="1423"/>
                    <a:pt x="3513" y="1232"/>
                  </a:cubicBezTo>
                  <a:cubicBezTo>
                    <a:pt x="3398" y="732"/>
                    <a:pt x="3782" y="435"/>
                    <a:pt x="4159" y="435"/>
                  </a:cubicBezTo>
                  <a:close/>
                  <a:moveTo>
                    <a:pt x="7876" y="2734"/>
                  </a:moveTo>
                  <a:cubicBezTo>
                    <a:pt x="8125" y="2734"/>
                    <a:pt x="8354" y="2922"/>
                    <a:pt x="8406" y="3185"/>
                  </a:cubicBezTo>
                  <a:lnTo>
                    <a:pt x="9788" y="10757"/>
                  </a:lnTo>
                  <a:cubicBezTo>
                    <a:pt x="9835" y="11055"/>
                    <a:pt x="9645" y="11341"/>
                    <a:pt x="9347" y="11400"/>
                  </a:cubicBezTo>
                  <a:lnTo>
                    <a:pt x="3084" y="12543"/>
                  </a:lnTo>
                  <a:cubicBezTo>
                    <a:pt x="3055" y="12548"/>
                    <a:pt x="3026" y="12550"/>
                    <a:pt x="2997" y="12550"/>
                  </a:cubicBezTo>
                  <a:cubicBezTo>
                    <a:pt x="2733" y="12550"/>
                    <a:pt x="2496" y="12359"/>
                    <a:pt x="2453" y="12091"/>
                  </a:cubicBezTo>
                  <a:lnTo>
                    <a:pt x="1072" y="4530"/>
                  </a:lnTo>
                  <a:cubicBezTo>
                    <a:pt x="1013" y="4221"/>
                    <a:pt x="1215" y="3935"/>
                    <a:pt x="1513" y="3887"/>
                  </a:cubicBezTo>
                  <a:lnTo>
                    <a:pt x="2263" y="3756"/>
                  </a:lnTo>
                  <a:cubicBezTo>
                    <a:pt x="2294" y="3965"/>
                    <a:pt x="2472" y="4110"/>
                    <a:pt x="2677" y="4110"/>
                  </a:cubicBezTo>
                  <a:cubicBezTo>
                    <a:pt x="2705" y="4110"/>
                    <a:pt x="2734" y="4107"/>
                    <a:pt x="2763" y="4102"/>
                  </a:cubicBezTo>
                  <a:lnTo>
                    <a:pt x="6680" y="3387"/>
                  </a:lnTo>
                  <a:cubicBezTo>
                    <a:pt x="6906" y="3351"/>
                    <a:pt x="7073" y="3113"/>
                    <a:pt x="7025" y="2887"/>
                  </a:cubicBezTo>
                  <a:lnTo>
                    <a:pt x="7775" y="2744"/>
                  </a:lnTo>
                  <a:cubicBezTo>
                    <a:pt x="7809" y="2737"/>
                    <a:pt x="7843" y="2734"/>
                    <a:pt x="7876" y="2734"/>
                  </a:cubicBezTo>
                  <a:close/>
                  <a:moveTo>
                    <a:pt x="4137" y="1"/>
                  </a:moveTo>
                  <a:cubicBezTo>
                    <a:pt x="4073" y="1"/>
                    <a:pt x="4007" y="6"/>
                    <a:pt x="3942" y="18"/>
                  </a:cubicBezTo>
                  <a:cubicBezTo>
                    <a:pt x="3346" y="125"/>
                    <a:pt x="2953" y="708"/>
                    <a:pt x="3072" y="1304"/>
                  </a:cubicBezTo>
                  <a:cubicBezTo>
                    <a:pt x="3108" y="1482"/>
                    <a:pt x="3180" y="1649"/>
                    <a:pt x="3287" y="1780"/>
                  </a:cubicBezTo>
                  <a:lnTo>
                    <a:pt x="2513" y="1935"/>
                  </a:lnTo>
                  <a:cubicBezTo>
                    <a:pt x="2203" y="1994"/>
                    <a:pt x="1989" y="2304"/>
                    <a:pt x="2049" y="2613"/>
                  </a:cubicBezTo>
                  <a:lnTo>
                    <a:pt x="2096" y="2899"/>
                  </a:lnTo>
                  <a:lnTo>
                    <a:pt x="810" y="3125"/>
                  </a:lnTo>
                  <a:cubicBezTo>
                    <a:pt x="322" y="3220"/>
                    <a:pt x="1" y="3685"/>
                    <a:pt x="96" y="4173"/>
                  </a:cubicBezTo>
                  <a:lnTo>
                    <a:pt x="1668" y="12793"/>
                  </a:lnTo>
                  <a:cubicBezTo>
                    <a:pt x="1742" y="13229"/>
                    <a:pt x="2121" y="13533"/>
                    <a:pt x="2549" y="13533"/>
                  </a:cubicBezTo>
                  <a:cubicBezTo>
                    <a:pt x="2600" y="13533"/>
                    <a:pt x="2651" y="13528"/>
                    <a:pt x="2703" y="13519"/>
                  </a:cubicBezTo>
                  <a:lnTo>
                    <a:pt x="10038" y="12174"/>
                  </a:lnTo>
                  <a:cubicBezTo>
                    <a:pt x="10526" y="12079"/>
                    <a:pt x="10847" y="11614"/>
                    <a:pt x="10752" y="11138"/>
                  </a:cubicBezTo>
                  <a:lnTo>
                    <a:pt x="9192" y="2494"/>
                  </a:lnTo>
                  <a:cubicBezTo>
                    <a:pt x="9108" y="2064"/>
                    <a:pt x="8738" y="1763"/>
                    <a:pt x="8316" y="1763"/>
                  </a:cubicBezTo>
                  <a:cubicBezTo>
                    <a:pt x="8260" y="1763"/>
                    <a:pt x="8202" y="1769"/>
                    <a:pt x="8145" y="1780"/>
                  </a:cubicBezTo>
                  <a:lnTo>
                    <a:pt x="6859" y="2018"/>
                  </a:lnTo>
                  <a:lnTo>
                    <a:pt x="6811" y="1744"/>
                  </a:lnTo>
                  <a:cubicBezTo>
                    <a:pt x="6758" y="1459"/>
                    <a:pt x="6508" y="1258"/>
                    <a:pt x="6237" y="1258"/>
                  </a:cubicBezTo>
                  <a:cubicBezTo>
                    <a:pt x="6202" y="1258"/>
                    <a:pt x="6167" y="1261"/>
                    <a:pt x="6132" y="1268"/>
                  </a:cubicBezTo>
                  <a:lnTo>
                    <a:pt x="5180" y="1435"/>
                  </a:lnTo>
                  <a:cubicBezTo>
                    <a:pt x="5239" y="1268"/>
                    <a:pt x="5251" y="1089"/>
                    <a:pt x="5216" y="923"/>
                  </a:cubicBezTo>
                  <a:cubicBezTo>
                    <a:pt x="5131" y="381"/>
                    <a:pt x="4667" y="1"/>
                    <a:pt x="413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3" name="Google Shape;3263;p15"/>
            <p:cNvSpPr/>
            <p:nvPr/>
          </p:nvSpPr>
          <p:spPr>
            <a:xfrm>
              <a:off x="1154300" y="3425875"/>
              <a:ext cx="46550" cy="38625"/>
            </a:xfrm>
            <a:custGeom>
              <a:rect b="b" l="l" r="r" t="t"/>
              <a:pathLst>
                <a:path extrusionOk="0" h="1545" w="1862">
                  <a:moveTo>
                    <a:pt x="1002" y="0"/>
                  </a:moveTo>
                  <a:cubicBezTo>
                    <a:pt x="958" y="0"/>
                    <a:pt x="914" y="4"/>
                    <a:pt x="870" y="11"/>
                  </a:cubicBezTo>
                  <a:cubicBezTo>
                    <a:pt x="191" y="130"/>
                    <a:pt x="0" y="1011"/>
                    <a:pt x="572" y="1404"/>
                  </a:cubicBezTo>
                  <a:cubicBezTo>
                    <a:pt x="710" y="1501"/>
                    <a:pt x="861" y="1545"/>
                    <a:pt x="1007" y="1545"/>
                  </a:cubicBezTo>
                  <a:cubicBezTo>
                    <a:pt x="1453" y="1545"/>
                    <a:pt x="1861" y="1142"/>
                    <a:pt x="1763" y="630"/>
                  </a:cubicBezTo>
                  <a:cubicBezTo>
                    <a:pt x="1699" y="258"/>
                    <a:pt x="1369" y="0"/>
                    <a:pt x="100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4" name="Google Shape;3264;p15"/>
            <p:cNvSpPr/>
            <p:nvPr/>
          </p:nvSpPr>
          <p:spPr>
            <a:xfrm>
              <a:off x="1206800" y="3414475"/>
              <a:ext cx="97050" cy="33750"/>
            </a:xfrm>
            <a:custGeom>
              <a:rect b="b" l="l" r="r" t="t"/>
              <a:pathLst>
                <a:path extrusionOk="0" h="1350" w="3882">
                  <a:moveTo>
                    <a:pt x="3284" y="0"/>
                  </a:moveTo>
                  <a:cubicBezTo>
                    <a:pt x="3246" y="0"/>
                    <a:pt x="3206" y="5"/>
                    <a:pt x="3163" y="15"/>
                  </a:cubicBezTo>
                  <a:lnTo>
                    <a:pt x="3151" y="3"/>
                  </a:lnTo>
                  <a:lnTo>
                    <a:pt x="556" y="479"/>
                  </a:lnTo>
                  <a:cubicBezTo>
                    <a:pt x="0" y="557"/>
                    <a:pt x="108" y="1349"/>
                    <a:pt x="608" y="1349"/>
                  </a:cubicBezTo>
                  <a:cubicBezTo>
                    <a:pt x="644" y="1349"/>
                    <a:pt x="682" y="1345"/>
                    <a:pt x="722" y="1337"/>
                  </a:cubicBezTo>
                  <a:lnTo>
                    <a:pt x="3306" y="872"/>
                  </a:lnTo>
                  <a:cubicBezTo>
                    <a:pt x="3881" y="817"/>
                    <a:pt x="3788" y="0"/>
                    <a:pt x="328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5" name="Google Shape;3265;p15"/>
            <p:cNvSpPr/>
            <p:nvPr/>
          </p:nvSpPr>
          <p:spPr>
            <a:xfrm>
              <a:off x="1164125" y="3479650"/>
              <a:ext cx="46550" cy="38725"/>
            </a:xfrm>
            <a:custGeom>
              <a:rect b="b" l="l" r="r" t="t"/>
              <a:pathLst>
                <a:path extrusionOk="0" h="1549" w="1862">
                  <a:moveTo>
                    <a:pt x="1015" y="1"/>
                  </a:moveTo>
                  <a:cubicBezTo>
                    <a:pt x="967" y="1"/>
                    <a:pt x="918" y="6"/>
                    <a:pt x="870" y="15"/>
                  </a:cubicBezTo>
                  <a:cubicBezTo>
                    <a:pt x="191" y="134"/>
                    <a:pt x="0" y="1015"/>
                    <a:pt x="560" y="1408"/>
                  </a:cubicBezTo>
                  <a:cubicBezTo>
                    <a:pt x="701" y="1505"/>
                    <a:pt x="854" y="1549"/>
                    <a:pt x="1002" y="1549"/>
                  </a:cubicBezTo>
                  <a:cubicBezTo>
                    <a:pt x="1453" y="1549"/>
                    <a:pt x="1861" y="1146"/>
                    <a:pt x="1762" y="635"/>
                  </a:cubicBezTo>
                  <a:cubicBezTo>
                    <a:pt x="1699" y="267"/>
                    <a:pt x="1377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6" name="Google Shape;3266;p15"/>
            <p:cNvSpPr/>
            <p:nvPr/>
          </p:nvSpPr>
          <p:spPr>
            <a:xfrm>
              <a:off x="1218000" y="3468350"/>
              <a:ext cx="94000" cy="33750"/>
            </a:xfrm>
            <a:custGeom>
              <a:rect b="b" l="l" r="r" t="t"/>
              <a:pathLst>
                <a:path extrusionOk="0" h="1350" w="3760">
                  <a:moveTo>
                    <a:pt x="3143" y="1"/>
                  </a:moveTo>
                  <a:cubicBezTo>
                    <a:pt x="3128" y="1"/>
                    <a:pt x="3112" y="2"/>
                    <a:pt x="3096" y="3"/>
                  </a:cubicBezTo>
                  <a:lnTo>
                    <a:pt x="500" y="467"/>
                  </a:lnTo>
                  <a:cubicBezTo>
                    <a:pt x="0" y="619"/>
                    <a:pt x="125" y="1350"/>
                    <a:pt x="631" y="1350"/>
                  </a:cubicBezTo>
                  <a:cubicBezTo>
                    <a:pt x="643" y="1350"/>
                    <a:pt x="655" y="1349"/>
                    <a:pt x="667" y="1348"/>
                  </a:cubicBezTo>
                  <a:lnTo>
                    <a:pt x="3263" y="872"/>
                  </a:lnTo>
                  <a:cubicBezTo>
                    <a:pt x="3759" y="722"/>
                    <a:pt x="3640" y="1"/>
                    <a:pt x="314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7" name="Google Shape;3267;p15"/>
            <p:cNvSpPr/>
            <p:nvPr/>
          </p:nvSpPr>
          <p:spPr>
            <a:xfrm>
              <a:off x="1174550" y="3537175"/>
              <a:ext cx="46600" cy="38650"/>
            </a:xfrm>
            <a:custGeom>
              <a:rect b="b" l="l" r="r" t="t"/>
              <a:pathLst>
                <a:path extrusionOk="0" h="1546" w="1864">
                  <a:moveTo>
                    <a:pt x="1013" y="1"/>
                  </a:moveTo>
                  <a:cubicBezTo>
                    <a:pt x="970" y="1"/>
                    <a:pt x="926" y="5"/>
                    <a:pt x="881" y="12"/>
                  </a:cubicBezTo>
                  <a:cubicBezTo>
                    <a:pt x="202" y="131"/>
                    <a:pt x="0" y="1012"/>
                    <a:pt x="572" y="1405"/>
                  </a:cubicBezTo>
                  <a:cubicBezTo>
                    <a:pt x="710" y="1502"/>
                    <a:pt x="861" y="1546"/>
                    <a:pt x="1008" y="1546"/>
                  </a:cubicBezTo>
                  <a:cubicBezTo>
                    <a:pt x="1454" y="1546"/>
                    <a:pt x="1864" y="1145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8" name="Google Shape;3268;p15"/>
            <p:cNvSpPr/>
            <p:nvPr/>
          </p:nvSpPr>
          <p:spPr>
            <a:xfrm>
              <a:off x="1228500" y="3525850"/>
              <a:ext cx="94125" cy="33725"/>
            </a:xfrm>
            <a:custGeom>
              <a:rect b="b" l="l" r="r" t="t"/>
              <a:pathLst>
                <a:path extrusionOk="0" h="1349" w="3765">
                  <a:moveTo>
                    <a:pt x="3105" y="1"/>
                  </a:moveTo>
                  <a:lnTo>
                    <a:pt x="509" y="477"/>
                  </a:lnTo>
                  <a:cubicBezTo>
                    <a:pt x="1" y="616"/>
                    <a:pt x="109" y="1348"/>
                    <a:pt x="616" y="1348"/>
                  </a:cubicBezTo>
                  <a:cubicBezTo>
                    <a:pt x="632" y="1348"/>
                    <a:pt x="648" y="1348"/>
                    <a:pt x="664" y="1346"/>
                  </a:cubicBezTo>
                  <a:lnTo>
                    <a:pt x="3259" y="882"/>
                  </a:lnTo>
                  <a:cubicBezTo>
                    <a:pt x="3764" y="744"/>
                    <a:pt x="3650" y="10"/>
                    <a:pt x="3151" y="10"/>
                  </a:cubicBezTo>
                  <a:cubicBezTo>
                    <a:pt x="3132" y="10"/>
                    <a:pt x="3113" y="11"/>
                    <a:pt x="3093" y="13"/>
                  </a:cubicBezTo>
                  <a:lnTo>
                    <a:pt x="3105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9" name="Google Shape;3269;p15"/>
            <p:cNvSpPr/>
            <p:nvPr/>
          </p:nvSpPr>
          <p:spPr>
            <a:xfrm>
              <a:off x="1130200" y="3776850"/>
              <a:ext cx="193200" cy="173725"/>
            </a:xfrm>
            <a:custGeom>
              <a:rect b="b" l="l" r="r" t="t"/>
              <a:pathLst>
                <a:path extrusionOk="0" h="6949" w="7728">
                  <a:moveTo>
                    <a:pt x="3940" y="0"/>
                  </a:moveTo>
                  <a:cubicBezTo>
                    <a:pt x="2906" y="0"/>
                    <a:pt x="1888" y="466"/>
                    <a:pt x="1214" y="1331"/>
                  </a:cubicBezTo>
                  <a:lnTo>
                    <a:pt x="6953" y="4963"/>
                  </a:lnTo>
                  <a:cubicBezTo>
                    <a:pt x="7727" y="3391"/>
                    <a:pt x="7239" y="1474"/>
                    <a:pt x="5775" y="534"/>
                  </a:cubicBezTo>
                  <a:cubicBezTo>
                    <a:pt x="5207" y="173"/>
                    <a:pt x="4570" y="0"/>
                    <a:pt x="3940" y="0"/>
                  </a:cubicBezTo>
                  <a:close/>
                  <a:moveTo>
                    <a:pt x="810" y="1974"/>
                  </a:moveTo>
                  <a:lnTo>
                    <a:pt x="810" y="1974"/>
                  </a:lnTo>
                  <a:cubicBezTo>
                    <a:pt x="0" y="3546"/>
                    <a:pt x="524" y="5475"/>
                    <a:pt x="2012" y="6415"/>
                  </a:cubicBezTo>
                  <a:cubicBezTo>
                    <a:pt x="2579" y="6775"/>
                    <a:pt x="3212" y="6948"/>
                    <a:pt x="3839" y="6948"/>
                  </a:cubicBezTo>
                  <a:cubicBezTo>
                    <a:pt x="4870" y="6948"/>
                    <a:pt x="5882" y="6480"/>
                    <a:pt x="6548" y="5606"/>
                  </a:cubicBezTo>
                  <a:lnTo>
                    <a:pt x="810" y="1974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0" name="Google Shape;3270;p15"/>
            <p:cNvSpPr/>
            <p:nvPr/>
          </p:nvSpPr>
          <p:spPr>
            <a:xfrm>
              <a:off x="1493625" y="3402925"/>
              <a:ext cx="152125" cy="141100"/>
            </a:xfrm>
            <a:custGeom>
              <a:rect b="b" l="l" r="r" t="t"/>
              <a:pathLst>
                <a:path extrusionOk="0" h="5644" w="6085">
                  <a:moveTo>
                    <a:pt x="3608" y="1"/>
                  </a:moveTo>
                  <a:lnTo>
                    <a:pt x="1215" y="1632"/>
                  </a:lnTo>
                  <a:cubicBezTo>
                    <a:pt x="251" y="2287"/>
                    <a:pt x="1" y="3596"/>
                    <a:pt x="655" y="4561"/>
                  </a:cubicBezTo>
                  <a:lnTo>
                    <a:pt x="763" y="4727"/>
                  </a:lnTo>
                  <a:cubicBezTo>
                    <a:pt x="1172" y="5323"/>
                    <a:pt x="1837" y="5644"/>
                    <a:pt x="2514" y="5644"/>
                  </a:cubicBezTo>
                  <a:cubicBezTo>
                    <a:pt x="2920" y="5644"/>
                    <a:pt x="3330" y="5528"/>
                    <a:pt x="3692" y="5287"/>
                  </a:cubicBezTo>
                  <a:lnTo>
                    <a:pt x="6085" y="3656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1" name="Google Shape;3271;p15"/>
            <p:cNvSpPr/>
            <p:nvPr/>
          </p:nvSpPr>
          <p:spPr>
            <a:xfrm>
              <a:off x="1596625" y="3344700"/>
              <a:ext cx="151825" cy="141000"/>
            </a:xfrm>
            <a:custGeom>
              <a:rect b="b" l="l" r="r" t="t"/>
              <a:pathLst>
                <a:path extrusionOk="0" h="5640" w="6073">
                  <a:moveTo>
                    <a:pt x="3568" y="0"/>
                  </a:moveTo>
                  <a:cubicBezTo>
                    <a:pt x="3162" y="0"/>
                    <a:pt x="2752" y="118"/>
                    <a:pt x="2393" y="365"/>
                  </a:cubicBezTo>
                  <a:lnTo>
                    <a:pt x="0" y="1996"/>
                  </a:lnTo>
                  <a:lnTo>
                    <a:pt x="2477" y="5640"/>
                  </a:lnTo>
                  <a:lnTo>
                    <a:pt x="4870" y="4008"/>
                  </a:lnTo>
                  <a:cubicBezTo>
                    <a:pt x="5822" y="3354"/>
                    <a:pt x="6072" y="2044"/>
                    <a:pt x="5417" y="1091"/>
                  </a:cubicBezTo>
                  <a:lnTo>
                    <a:pt x="5310" y="925"/>
                  </a:lnTo>
                  <a:cubicBezTo>
                    <a:pt x="4902" y="324"/>
                    <a:pt x="4240" y="0"/>
                    <a:pt x="356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2" name="Google Shape;3272;p15"/>
            <p:cNvSpPr/>
            <p:nvPr/>
          </p:nvSpPr>
          <p:spPr>
            <a:xfrm>
              <a:off x="1449275" y="3693975"/>
              <a:ext cx="267925" cy="267150"/>
            </a:xfrm>
            <a:custGeom>
              <a:rect b="b" l="l" r="r" t="t"/>
              <a:pathLst>
                <a:path extrusionOk="0" h="10686" w="10717">
                  <a:moveTo>
                    <a:pt x="5017" y="0"/>
                  </a:moveTo>
                  <a:cubicBezTo>
                    <a:pt x="4831" y="0"/>
                    <a:pt x="4666" y="137"/>
                    <a:pt x="4644" y="324"/>
                  </a:cubicBezTo>
                  <a:lnTo>
                    <a:pt x="4180" y="3813"/>
                  </a:lnTo>
                  <a:lnTo>
                    <a:pt x="703" y="3349"/>
                  </a:lnTo>
                  <a:cubicBezTo>
                    <a:pt x="688" y="3347"/>
                    <a:pt x="673" y="3346"/>
                    <a:pt x="659" y="3346"/>
                  </a:cubicBezTo>
                  <a:cubicBezTo>
                    <a:pt x="474" y="3346"/>
                    <a:pt x="308" y="3482"/>
                    <a:pt x="286" y="3670"/>
                  </a:cubicBezTo>
                  <a:lnTo>
                    <a:pt x="24" y="5647"/>
                  </a:lnTo>
                  <a:cubicBezTo>
                    <a:pt x="1" y="5849"/>
                    <a:pt x="143" y="6028"/>
                    <a:pt x="346" y="6063"/>
                  </a:cubicBezTo>
                  <a:lnTo>
                    <a:pt x="3822" y="6528"/>
                  </a:lnTo>
                  <a:lnTo>
                    <a:pt x="3370" y="10004"/>
                  </a:lnTo>
                  <a:cubicBezTo>
                    <a:pt x="3334" y="10207"/>
                    <a:pt x="3477" y="10397"/>
                    <a:pt x="3691" y="10421"/>
                  </a:cubicBezTo>
                  <a:lnTo>
                    <a:pt x="5656" y="10683"/>
                  </a:lnTo>
                  <a:cubicBezTo>
                    <a:pt x="5671" y="10685"/>
                    <a:pt x="5686" y="10685"/>
                    <a:pt x="5700" y="10685"/>
                  </a:cubicBezTo>
                  <a:cubicBezTo>
                    <a:pt x="5885" y="10685"/>
                    <a:pt x="6051" y="10549"/>
                    <a:pt x="6073" y="10361"/>
                  </a:cubicBezTo>
                  <a:lnTo>
                    <a:pt x="6537" y="6873"/>
                  </a:lnTo>
                  <a:lnTo>
                    <a:pt x="10014" y="7337"/>
                  </a:lnTo>
                  <a:cubicBezTo>
                    <a:pt x="10028" y="7339"/>
                    <a:pt x="10043" y="7340"/>
                    <a:pt x="10058" y="7340"/>
                  </a:cubicBezTo>
                  <a:cubicBezTo>
                    <a:pt x="10243" y="7340"/>
                    <a:pt x="10408" y="7203"/>
                    <a:pt x="10430" y="7016"/>
                  </a:cubicBezTo>
                  <a:lnTo>
                    <a:pt x="10692" y="5039"/>
                  </a:lnTo>
                  <a:cubicBezTo>
                    <a:pt x="10716" y="4837"/>
                    <a:pt x="10573" y="4646"/>
                    <a:pt x="10371" y="4623"/>
                  </a:cubicBezTo>
                  <a:lnTo>
                    <a:pt x="6894" y="4170"/>
                  </a:lnTo>
                  <a:lnTo>
                    <a:pt x="7347" y="682"/>
                  </a:lnTo>
                  <a:cubicBezTo>
                    <a:pt x="7382" y="479"/>
                    <a:pt x="7240" y="289"/>
                    <a:pt x="7025" y="265"/>
                  </a:cubicBezTo>
                  <a:lnTo>
                    <a:pt x="5061" y="3"/>
                  </a:lnTo>
                  <a:cubicBezTo>
                    <a:pt x="5046" y="1"/>
                    <a:pt x="5031" y="0"/>
                    <a:pt x="501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3" name="Google Shape;3273;p15"/>
            <p:cNvSpPr/>
            <p:nvPr/>
          </p:nvSpPr>
          <p:spPr>
            <a:xfrm>
              <a:off x="1106075" y="4098125"/>
              <a:ext cx="271200" cy="338025"/>
            </a:xfrm>
            <a:custGeom>
              <a:rect b="b" l="l" r="r" t="t"/>
              <a:pathLst>
                <a:path extrusionOk="0" h="13521" w="10848">
                  <a:moveTo>
                    <a:pt x="4159" y="435"/>
                  </a:moveTo>
                  <a:cubicBezTo>
                    <a:pt x="4446" y="435"/>
                    <a:pt x="4730" y="608"/>
                    <a:pt x="4787" y="994"/>
                  </a:cubicBezTo>
                  <a:cubicBezTo>
                    <a:pt x="4811" y="1184"/>
                    <a:pt x="4763" y="1387"/>
                    <a:pt x="4632" y="1542"/>
                  </a:cubicBezTo>
                  <a:lnTo>
                    <a:pt x="3846" y="1684"/>
                  </a:lnTo>
                  <a:cubicBezTo>
                    <a:pt x="3668" y="1589"/>
                    <a:pt x="3549" y="1434"/>
                    <a:pt x="3513" y="1244"/>
                  </a:cubicBezTo>
                  <a:lnTo>
                    <a:pt x="3513" y="1232"/>
                  </a:lnTo>
                  <a:cubicBezTo>
                    <a:pt x="3398" y="732"/>
                    <a:pt x="3782" y="435"/>
                    <a:pt x="4159" y="435"/>
                  </a:cubicBezTo>
                  <a:close/>
                  <a:moveTo>
                    <a:pt x="7880" y="2746"/>
                  </a:moveTo>
                  <a:cubicBezTo>
                    <a:pt x="8137" y="2746"/>
                    <a:pt x="8364" y="2934"/>
                    <a:pt x="8406" y="3196"/>
                  </a:cubicBezTo>
                  <a:lnTo>
                    <a:pt x="9788" y="10757"/>
                  </a:lnTo>
                  <a:cubicBezTo>
                    <a:pt x="9835" y="11055"/>
                    <a:pt x="9645" y="11340"/>
                    <a:pt x="9347" y="11400"/>
                  </a:cubicBezTo>
                  <a:lnTo>
                    <a:pt x="3084" y="12543"/>
                  </a:lnTo>
                  <a:cubicBezTo>
                    <a:pt x="3054" y="12548"/>
                    <a:pt x="3023" y="12550"/>
                    <a:pt x="2993" y="12550"/>
                  </a:cubicBezTo>
                  <a:cubicBezTo>
                    <a:pt x="2730" y="12550"/>
                    <a:pt x="2496" y="12369"/>
                    <a:pt x="2453" y="12102"/>
                  </a:cubicBezTo>
                  <a:lnTo>
                    <a:pt x="1072" y="4530"/>
                  </a:lnTo>
                  <a:cubicBezTo>
                    <a:pt x="1013" y="4232"/>
                    <a:pt x="1215" y="3947"/>
                    <a:pt x="1513" y="3899"/>
                  </a:cubicBezTo>
                  <a:lnTo>
                    <a:pt x="2263" y="3768"/>
                  </a:lnTo>
                  <a:cubicBezTo>
                    <a:pt x="2294" y="3968"/>
                    <a:pt x="2475" y="4121"/>
                    <a:pt x="2681" y="4121"/>
                  </a:cubicBezTo>
                  <a:cubicBezTo>
                    <a:pt x="2708" y="4121"/>
                    <a:pt x="2735" y="4119"/>
                    <a:pt x="2763" y="4113"/>
                  </a:cubicBezTo>
                  <a:lnTo>
                    <a:pt x="6680" y="3399"/>
                  </a:lnTo>
                  <a:cubicBezTo>
                    <a:pt x="6906" y="3351"/>
                    <a:pt x="7073" y="3125"/>
                    <a:pt x="7025" y="2887"/>
                  </a:cubicBezTo>
                  <a:lnTo>
                    <a:pt x="7775" y="2756"/>
                  </a:lnTo>
                  <a:cubicBezTo>
                    <a:pt x="7811" y="2749"/>
                    <a:pt x="7846" y="2746"/>
                    <a:pt x="7880" y="2746"/>
                  </a:cubicBezTo>
                  <a:close/>
                  <a:moveTo>
                    <a:pt x="4137" y="0"/>
                  </a:moveTo>
                  <a:cubicBezTo>
                    <a:pt x="4073" y="0"/>
                    <a:pt x="4007" y="6"/>
                    <a:pt x="3942" y="18"/>
                  </a:cubicBezTo>
                  <a:cubicBezTo>
                    <a:pt x="3346" y="125"/>
                    <a:pt x="2953" y="708"/>
                    <a:pt x="3072" y="1303"/>
                  </a:cubicBezTo>
                  <a:cubicBezTo>
                    <a:pt x="3108" y="1482"/>
                    <a:pt x="3180" y="1637"/>
                    <a:pt x="3287" y="1780"/>
                  </a:cubicBezTo>
                  <a:lnTo>
                    <a:pt x="2513" y="1923"/>
                  </a:lnTo>
                  <a:cubicBezTo>
                    <a:pt x="2203" y="1982"/>
                    <a:pt x="1989" y="2292"/>
                    <a:pt x="2049" y="2601"/>
                  </a:cubicBezTo>
                  <a:lnTo>
                    <a:pt x="2096" y="2887"/>
                  </a:lnTo>
                  <a:lnTo>
                    <a:pt x="810" y="3125"/>
                  </a:lnTo>
                  <a:cubicBezTo>
                    <a:pt x="322" y="3208"/>
                    <a:pt x="1" y="3673"/>
                    <a:pt x="96" y="4161"/>
                  </a:cubicBezTo>
                  <a:lnTo>
                    <a:pt x="1668" y="12793"/>
                  </a:lnTo>
                  <a:cubicBezTo>
                    <a:pt x="1742" y="13218"/>
                    <a:pt x="2121" y="13520"/>
                    <a:pt x="2549" y="13520"/>
                  </a:cubicBezTo>
                  <a:cubicBezTo>
                    <a:pt x="2600" y="13520"/>
                    <a:pt x="2651" y="13516"/>
                    <a:pt x="2703" y="13507"/>
                  </a:cubicBezTo>
                  <a:lnTo>
                    <a:pt x="10038" y="12162"/>
                  </a:lnTo>
                  <a:cubicBezTo>
                    <a:pt x="10526" y="12079"/>
                    <a:pt x="10847" y="11602"/>
                    <a:pt x="10752" y="11126"/>
                  </a:cubicBezTo>
                  <a:lnTo>
                    <a:pt x="9180" y="2494"/>
                  </a:lnTo>
                  <a:cubicBezTo>
                    <a:pt x="9107" y="2064"/>
                    <a:pt x="8728" y="1763"/>
                    <a:pt x="8313" y="1763"/>
                  </a:cubicBezTo>
                  <a:cubicBezTo>
                    <a:pt x="8257" y="1763"/>
                    <a:pt x="8201" y="1768"/>
                    <a:pt x="8145" y="1780"/>
                  </a:cubicBezTo>
                  <a:lnTo>
                    <a:pt x="6859" y="2018"/>
                  </a:lnTo>
                  <a:lnTo>
                    <a:pt x="6811" y="1732"/>
                  </a:lnTo>
                  <a:cubicBezTo>
                    <a:pt x="6757" y="1451"/>
                    <a:pt x="6498" y="1249"/>
                    <a:pt x="6219" y="1249"/>
                  </a:cubicBezTo>
                  <a:cubicBezTo>
                    <a:pt x="6190" y="1249"/>
                    <a:pt x="6161" y="1251"/>
                    <a:pt x="6132" y="1256"/>
                  </a:cubicBezTo>
                  <a:lnTo>
                    <a:pt x="5180" y="1434"/>
                  </a:lnTo>
                  <a:cubicBezTo>
                    <a:pt x="5239" y="1268"/>
                    <a:pt x="5251" y="1089"/>
                    <a:pt x="5216" y="910"/>
                  </a:cubicBezTo>
                  <a:cubicBezTo>
                    <a:pt x="5131" y="380"/>
                    <a:pt x="4667" y="0"/>
                    <a:pt x="413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4" name="Google Shape;3274;p15"/>
            <p:cNvSpPr/>
            <p:nvPr/>
          </p:nvSpPr>
          <p:spPr>
            <a:xfrm>
              <a:off x="1154300" y="4220000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5"/>
                    <a:pt x="870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5" name="Google Shape;3275;p15"/>
            <p:cNvSpPr/>
            <p:nvPr/>
          </p:nvSpPr>
          <p:spPr>
            <a:xfrm>
              <a:off x="1207225" y="4208650"/>
              <a:ext cx="96400" cy="33625"/>
            </a:xfrm>
            <a:custGeom>
              <a:rect b="b" l="l" r="r" t="t"/>
              <a:pathLst>
                <a:path extrusionOk="0" h="1345" w="3856">
                  <a:moveTo>
                    <a:pt x="3258" y="1"/>
                  </a:moveTo>
                  <a:cubicBezTo>
                    <a:pt x="3223" y="1"/>
                    <a:pt x="3185" y="5"/>
                    <a:pt x="3146" y="14"/>
                  </a:cubicBezTo>
                  <a:lnTo>
                    <a:pt x="3134" y="14"/>
                  </a:lnTo>
                  <a:lnTo>
                    <a:pt x="539" y="478"/>
                  </a:lnTo>
                  <a:cubicBezTo>
                    <a:pt x="1" y="579"/>
                    <a:pt x="106" y="1345"/>
                    <a:pt x="607" y="1345"/>
                  </a:cubicBezTo>
                  <a:cubicBezTo>
                    <a:pt x="638" y="1345"/>
                    <a:pt x="671" y="1342"/>
                    <a:pt x="705" y="1335"/>
                  </a:cubicBezTo>
                  <a:lnTo>
                    <a:pt x="3289" y="871"/>
                  </a:lnTo>
                  <a:cubicBezTo>
                    <a:pt x="3855" y="793"/>
                    <a:pt x="3748" y="1"/>
                    <a:pt x="325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6" name="Google Shape;3276;p15"/>
            <p:cNvSpPr/>
            <p:nvPr/>
          </p:nvSpPr>
          <p:spPr>
            <a:xfrm>
              <a:off x="1164125" y="4273875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5"/>
                    <a:pt x="870" y="12"/>
                  </a:cubicBezTo>
                  <a:cubicBezTo>
                    <a:pt x="191" y="131"/>
                    <a:pt x="0" y="1012"/>
                    <a:pt x="560" y="1405"/>
                  </a:cubicBezTo>
                  <a:cubicBezTo>
                    <a:pt x="701" y="1502"/>
                    <a:pt x="854" y="1546"/>
                    <a:pt x="1002" y="1546"/>
                  </a:cubicBezTo>
                  <a:cubicBezTo>
                    <a:pt x="1453" y="1546"/>
                    <a:pt x="1861" y="1142"/>
                    <a:pt x="1762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7" name="Google Shape;3277;p15"/>
            <p:cNvSpPr/>
            <p:nvPr/>
          </p:nvSpPr>
          <p:spPr>
            <a:xfrm>
              <a:off x="1218000" y="4262500"/>
              <a:ext cx="94000" cy="33750"/>
            </a:xfrm>
            <a:custGeom>
              <a:rect b="b" l="l" r="r" t="t"/>
              <a:pathLst>
                <a:path extrusionOk="0" h="1350" w="3760">
                  <a:moveTo>
                    <a:pt x="3143" y="1"/>
                  </a:moveTo>
                  <a:cubicBezTo>
                    <a:pt x="3128" y="1"/>
                    <a:pt x="3112" y="1"/>
                    <a:pt x="3096" y="3"/>
                  </a:cubicBezTo>
                  <a:lnTo>
                    <a:pt x="500" y="467"/>
                  </a:lnTo>
                  <a:cubicBezTo>
                    <a:pt x="0" y="618"/>
                    <a:pt x="125" y="1349"/>
                    <a:pt x="631" y="1349"/>
                  </a:cubicBezTo>
                  <a:cubicBezTo>
                    <a:pt x="643" y="1349"/>
                    <a:pt x="655" y="1349"/>
                    <a:pt x="667" y="1348"/>
                  </a:cubicBezTo>
                  <a:lnTo>
                    <a:pt x="3263" y="872"/>
                  </a:lnTo>
                  <a:cubicBezTo>
                    <a:pt x="3759" y="722"/>
                    <a:pt x="3640" y="1"/>
                    <a:pt x="314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8" name="Google Shape;3278;p15"/>
            <p:cNvSpPr/>
            <p:nvPr/>
          </p:nvSpPr>
          <p:spPr>
            <a:xfrm>
              <a:off x="1174550" y="4331350"/>
              <a:ext cx="46600" cy="38925"/>
            </a:xfrm>
            <a:custGeom>
              <a:rect b="b" l="l" r="r" t="t"/>
              <a:pathLst>
                <a:path extrusionOk="0" h="1557" w="1864">
                  <a:moveTo>
                    <a:pt x="1009" y="0"/>
                  </a:moveTo>
                  <a:cubicBezTo>
                    <a:pt x="967" y="0"/>
                    <a:pt x="924" y="4"/>
                    <a:pt x="881" y="11"/>
                  </a:cubicBezTo>
                  <a:cubicBezTo>
                    <a:pt x="202" y="130"/>
                    <a:pt x="0" y="1011"/>
                    <a:pt x="572" y="1416"/>
                  </a:cubicBezTo>
                  <a:cubicBezTo>
                    <a:pt x="710" y="1513"/>
                    <a:pt x="860" y="1556"/>
                    <a:pt x="1007" y="1556"/>
                  </a:cubicBezTo>
                  <a:cubicBezTo>
                    <a:pt x="1454" y="1556"/>
                    <a:pt x="1864" y="1153"/>
                    <a:pt x="1774" y="642"/>
                  </a:cubicBezTo>
                  <a:cubicBezTo>
                    <a:pt x="1699" y="268"/>
                    <a:pt x="1376" y="0"/>
                    <a:pt x="100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9" name="Google Shape;3279;p15"/>
            <p:cNvSpPr/>
            <p:nvPr/>
          </p:nvSpPr>
          <p:spPr>
            <a:xfrm>
              <a:off x="1228100" y="4319925"/>
              <a:ext cx="94800" cy="33850"/>
            </a:xfrm>
            <a:custGeom>
              <a:rect b="b" l="l" r="r" t="t"/>
              <a:pathLst>
                <a:path extrusionOk="0" h="1354" w="3792">
                  <a:moveTo>
                    <a:pt x="3178" y="1"/>
                  </a:moveTo>
                  <a:cubicBezTo>
                    <a:pt x="3159" y="1"/>
                    <a:pt x="3140" y="2"/>
                    <a:pt x="3121" y="4"/>
                  </a:cubicBezTo>
                  <a:lnTo>
                    <a:pt x="525" y="480"/>
                  </a:lnTo>
                  <a:cubicBezTo>
                    <a:pt x="0" y="605"/>
                    <a:pt x="120" y="1354"/>
                    <a:pt x="613" y="1354"/>
                  </a:cubicBezTo>
                  <a:cubicBezTo>
                    <a:pt x="634" y="1354"/>
                    <a:pt x="657" y="1352"/>
                    <a:pt x="680" y="1349"/>
                  </a:cubicBezTo>
                  <a:lnTo>
                    <a:pt x="3275" y="885"/>
                  </a:lnTo>
                  <a:cubicBezTo>
                    <a:pt x="3792" y="747"/>
                    <a:pt x="3678" y="1"/>
                    <a:pt x="317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0" name="Google Shape;3280;p15"/>
            <p:cNvSpPr/>
            <p:nvPr/>
          </p:nvSpPr>
          <p:spPr>
            <a:xfrm>
              <a:off x="1130200" y="4570700"/>
              <a:ext cx="194075" cy="174025"/>
            </a:xfrm>
            <a:custGeom>
              <a:rect b="b" l="l" r="r" t="t"/>
              <a:pathLst>
                <a:path extrusionOk="0" h="6961" w="7763">
                  <a:moveTo>
                    <a:pt x="3924" y="1"/>
                  </a:moveTo>
                  <a:cubicBezTo>
                    <a:pt x="2893" y="1"/>
                    <a:pt x="1881" y="469"/>
                    <a:pt x="1214" y="1343"/>
                  </a:cubicBezTo>
                  <a:lnTo>
                    <a:pt x="6953" y="4975"/>
                  </a:lnTo>
                  <a:cubicBezTo>
                    <a:pt x="7763" y="3403"/>
                    <a:pt x="7239" y="1474"/>
                    <a:pt x="5751" y="534"/>
                  </a:cubicBezTo>
                  <a:cubicBezTo>
                    <a:pt x="5184" y="174"/>
                    <a:pt x="4551" y="1"/>
                    <a:pt x="3924" y="1"/>
                  </a:cubicBezTo>
                  <a:close/>
                  <a:moveTo>
                    <a:pt x="810" y="1986"/>
                  </a:moveTo>
                  <a:lnTo>
                    <a:pt x="810" y="1986"/>
                  </a:lnTo>
                  <a:cubicBezTo>
                    <a:pt x="0" y="3558"/>
                    <a:pt x="524" y="5487"/>
                    <a:pt x="2012" y="6427"/>
                  </a:cubicBezTo>
                  <a:cubicBezTo>
                    <a:pt x="2579" y="6787"/>
                    <a:pt x="3212" y="6960"/>
                    <a:pt x="3839" y="6960"/>
                  </a:cubicBezTo>
                  <a:cubicBezTo>
                    <a:pt x="4870" y="6960"/>
                    <a:pt x="5882" y="6492"/>
                    <a:pt x="6548" y="5618"/>
                  </a:cubicBezTo>
                  <a:lnTo>
                    <a:pt x="810" y="1986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1" name="Google Shape;3281;p15"/>
            <p:cNvSpPr/>
            <p:nvPr/>
          </p:nvSpPr>
          <p:spPr>
            <a:xfrm>
              <a:off x="1493625" y="4197375"/>
              <a:ext cx="152125" cy="141000"/>
            </a:xfrm>
            <a:custGeom>
              <a:rect b="b" l="l" r="r" t="t"/>
              <a:pathLst>
                <a:path extrusionOk="0" h="5640" w="6085">
                  <a:moveTo>
                    <a:pt x="3608" y="0"/>
                  </a:moveTo>
                  <a:lnTo>
                    <a:pt x="1215" y="1632"/>
                  </a:lnTo>
                  <a:cubicBezTo>
                    <a:pt x="251" y="2286"/>
                    <a:pt x="1" y="3596"/>
                    <a:pt x="655" y="4560"/>
                  </a:cubicBezTo>
                  <a:lnTo>
                    <a:pt x="763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2"/>
                    <a:pt x="3692" y="5275"/>
                  </a:cubicBezTo>
                  <a:lnTo>
                    <a:pt x="6085" y="3644"/>
                  </a:lnTo>
                  <a:lnTo>
                    <a:pt x="3608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2" name="Google Shape;3282;p15"/>
            <p:cNvSpPr/>
            <p:nvPr/>
          </p:nvSpPr>
          <p:spPr>
            <a:xfrm>
              <a:off x="1596625" y="4138825"/>
              <a:ext cx="151825" cy="141025"/>
            </a:xfrm>
            <a:custGeom>
              <a:rect b="b" l="l" r="r" t="t"/>
              <a:pathLst>
                <a:path extrusionOk="0" h="5641" w="6073">
                  <a:moveTo>
                    <a:pt x="3568" y="1"/>
                  </a:moveTo>
                  <a:cubicBezTo>
                    <a:pt x="3162" y="1"/>
                    <a:pt x="2752" y="119"/>
                    <a:pt x="2393" y="366"/>
                  </a:cubicBezTo>
                  <a:lnTo>
                    <a:pt x="0" y="1997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22" y="3354"/>
                    <a:pt x="6072" y="2045"/>
                    <a:pt x="5417" y="1092"/>
                  </a:cubicBezTo>
                  <a:lnTo>
                    <a:pt x="5310" y="926"/>
                  </a:lnTo>
                  <a:cubicBezTo>
                    <a:pt x="4902" y="325"/>
                    <a:pt x="4240" y="1"/>
                    <a:pt x="356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3" name="Google Shape;3283;p15"/>
            <p:cNvSpPr/>
            <p:nvPr/>
          </p:nvSpPr>
          <p:spPr>
            <a:xfrm>
              <a:off x="1449275" y="4488350"/>
              <a:ext cx="267925" cy="266925"/>
            </a:xfrm>
            <a:custGeom>
              <a:rect b="b" l="l" r="r" t="t"/>
              <a:pathLst>
                <a:path extrusionOk="0" h="10677" w="10717">
                  <a:moveTo>
                    <a:pt x="4999" y="0"/>
                  </a:moveTo>
                  <a:cubicBezTo>
                    <a:pt x="4821" y="0"/>
                    <a:pt x="4665" y="135"/>
                    <a:pt x="4644" y="327"/>
                  </a:cubicBezTo>
                  <a:lnTo>
                    <a:pt x="4180" y="3804"/>
                  </a:lnTo>
                  <a:lnTo>
                    <a:pt x="703" y="3339"/>
                  </a:lnTo>
                  <a:cubicBezTo>
                    <a:pt x="688" y="3338"/>
                    <a:pt x="673" y="3337"/>
                    <a:pt x="659" y="3337"/>
                  </a:cubicBezTo>
                  <a:cubicBezTo>
                    <a:pt x="474" y="3337"/>
                    <a:pt x="308" y="3473"/>
                    <a:pt x="286" y="3661"/>
                  </a:cubicBezTo>
                  <a:lnTo>
                    <a:pt x="24" y="5637"/>
                  </a:lnTo>
                  <a:cubicBezTo>
                    <a:pt x="1" y="5840"/>
                    <a:pt x="143" y="6030"/>
                    <a:pt x="346" y="6054"/>
                  </a:cubicBezTo>
                  <a:lnTo>
                    <a:pt x="3822" y="6518"/>
                  </a:lnTo>
                  <a:lnTo>
                    <a:pt x="3370" y="9995"/>
                  </a:lnTo>
                  <a:cubicBezTo>
                    <a:pt x="3334" y="10197"/>
                    <a:pt x="3477" y="10388"/>
                    <a:pt x="3691" y="10412"/>
                  </a:cubicBezTo>
                  <a:lnTo>
                    <a:pt x="5656" y="10674"/>
                  </a:lnTo>
                  <a:cubicBezTo>
                    <a:pt x="5671" y="10675"/>
                    <a:pt x="5686" y="10676"/>
                    <a:pt x="5700" y="10676"/>
                  </a:cubicBezTo>
                  <a:cubicBezTo>
                    <a:pt x="5885" y="10676"/>
                    <a:pt x="6051" y="10540"/>
                    <a:pt x="6073" y="10352"/>
                  </a:cubicBezTo>
                  <a:lnTo>
                    <a:pt x="6537" y="6876"/>
                  </a:lnTo>
                  <a:lnTo>
                    <a:pt x="10014" y="7328"/>
                  </a:lnTo>
                  <a:cubicBezTo>
                    <a:pt x="10033" y="7331"/>
                    <a:pt x="10053" y="7333"/>
                    <a:pt x="10072" y="7333"/>
                  </a:cubicBezTo>
                  <a:cubicBezTo>
                    <a:pt x="10252" y="7333"/>
                    <a:pt x="10409" y="7189"/>
                    <a:pt x="10430" y="7007"/>
                  </a:cubicBezTo>
                  <a:lnTo>
                    <a:pt x="10692" y="5042"/>
                  </a:lnTo>
                  <a:cubicBezTo>
                    <a:pt x="10716" y="4828"/>
                    <a:pt x="10573" y="4649"/>
                    <a:pt x="10371" y="4613"/>
                  </a:cubicBezTo>
                  <a:lnTo>
                    <a:pt x="6894" y="4161"/>
                  </a:lnTo>
                  <a:lnTo>
                    <a:pt x="7347" y="684"/>
                  </a:lnTo>
                  <a:cubicBezTo>
                    <a:pt x="7382" y="470"/>
                    <a:pt x="7240" y="291"/>
                    <a:pt x="7025" y="256"/>
                  </a:cubicBezTo>
                  <a:lnTo>
                    <a:pt x="5061" y="6"/>
                  </a:lnTo>
                  <a:cubicBezTo>
                    <a:pt x="5040" y="2"/>
                    <a:pt x="5019" y="0"/>
                    <a:pt x="499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4" name="Google Shape;3284;p15"/>
            <p:cNvSpPr/>
            <p:nvPr/>
          </p:nvSpPr>
          <p:spPr>
            <a:xfrm>
              <a:off x="311925" y="921825"/>
              <a:ext cx="271200" cy="337225"/>
            </a:xfrm>
            <a:custGeom>
              <a:rect b="b" l="l" r="r" t="t"/>
              <a:pathLst>
                <a:path extrusionOk="0" h="13489" w="10848">
                  <a:moveTo>
                    <a:pt x="4152" y="412"/>
                  </a:moveTo>
                  <a:cubicBezTo>
                    <a:pt x="4441" y="412"/>
                    <a:pt x="4724" y="584"/>
                    <a:pt x="4775" y="971"/>
                  </a:cubicBezTo>
                  <a:cubicBezTo>
                    <a:pt x="4811" y="1173"/>
                    <a:pt x="4751" y="1364"/>
                    <a:pt x="4632" y="1518"/>
                  </a:cubicBezTo>
                  <a:lnTo>
                    <a:pt x="3835" y="1661"/>
                  </a:lnTo>
                  <a:cubicBezTo>
                    <a:pt x="3668" y="1566"/>
                    <a:pt x="3549" y="1399"/>
                    <a:pt x="3501" y="1209"/>
                  </a:cubicBezTo>
                  <a:cubicBezTo>
                    <a:pt x="3386" y="709"/>
                    <a:pt x="3774" y="412"/>
                    <a:pt x="4152" y="412"/>
                  </a:cubicBezTo>
                  <a:close/>
                  <a:moveTo>
                    <a:pt x="7855" y="2726"/>
                  </a:moveTo>
                  <a:cubicBezTo>
                    <a:pt x="8117" y="2726"/>
                    <a:pt x="8352" y="2907"/>
                    <a:pt x="8395" y="3185"/>
                  </a:cubicBezTo>
                  <a:lnTo>
                    <a:pt x="9788" y="10746"/>
                  </a:lnTo>
                  <a:cubicBezTo>
                    <a:pt x="9835" y="11043"/>
                    <a:pt x="9633" y="11329"/>
                    <a:pt x="9335" y="11377"/>
                  </a:cubicBezTo>
                  <a:lnTo>
                    <a:pt x="3073" y="12520"/>
                  </a:lnTo>
                  <a:cubicBezTo>
                    <a:pt x="3037" y="12527"/>
                    <a:pt x="3002" y="12530"/>
                    <a:pt x="2968" y="12530"/>
                  </a:cubicBezTo>
                  <a:cubicBezTo>
                    <a:pt x="2711" y="12530"/>
                    <a:pt x="2482" y="12342"/>
                    <a:pt x="2430" y="12079"/>
                  </a:cubicBezTo>
                  <a:lnTo>
                    <a:pt x="1072" y="4519"/>
                  </a:lnTo>
                  <a:cubicBezTo>
                    <a:pt x="1013" y="4209"/>
                    <a:pt x="1215" y="3935"/>
                    <a:pt x="1513" y="3876"/>
                  </a:cubicBezTo>
                  <a:lnTo>
                    <a:pt x="2263" y="3745"/>
                  </a:lnTo>
                  <a:cubicBezTo>
                    <a:pt x="2294" y="3954"/>
                    <a:pt x="2473" y="4099"/>
                    <a:pt x="2677" y="4099"/>
                  </a:cubicBezTo>
                  <a:cubicBezTo>
                    <a:pt x="2705" y="4099"/>
                    <a:pt x="2734" y="4096"/>
                    <a:pt x="2763" y="4090"/>
                  </a:cubicBezTo>
                  <a:lnTo>
                    <a:pt x="6680" y="3376"/>
                  </a:lnTo>
                  <a:cubicBezTo>
                    <a:pt x="6906" y="3328"/>
                    <a:pt x="7061" y="3102"/>
                    <a:pt x="7025" y="2876"/>
                  </a:cubicBezTo>
                  <a:lnTo>
                    <a:pt x="7764" y="2733"/>
                  </a:lnTo>
                  <a:cubicBezTo>
                    <a:pt x="7794" y="2728"/>
                    <a:pt x="7825" y="2726"/>
                    <a:pt x="7855" y="2726"/>
                  </a:cubicBezTo>
                  <a:close/>
                  <a:moveTo>
                    <a:pt x="4138" y="1"/>
                  </a:moveTo>
                  <a:cubicBezTo>
                    <a:pt x="4073" y="1"/>
                    <a:pt x="4008" y="6"/>
                    <a:pt x="3942" y="18"/>
                  </a:cubicBezTo>
                  <a:cubicBezTo>
                    <a:pt x="3358" y="125"/>
                    <a:pt x="2965" y="697"/>
                    <a:pt x="3073" y="1280"/>
                  </a:cubicBezTo>
                  <a:cubicBezTo>
                    <a:pt x="3108" y="1459"/>
                    <a:pt x="3180" y="1614"/>
                    <a:pt x="3287" y="1756"/>
                  </a:cubicBezTo>
                  <a:lnTo>
                    <a:pt x="2513" y="1911"/>
                  </a:lnTo>
                  <a:cubicBezTo>
                    <a:pt x="2192" y="1971"/>
                    <a:pt x="1989" y="2268"/>
                    <a:pt x="2037" y="2590"/>
                  </a:cubicBezTo>
                  <a:lnTo>
                    <a:pt x="2096" y="2876"/>
                  </a:lnTo>
                  <a:lnTo>
                    <a:pt x="798" y="3102"/>
                  </a:lnTo>
                  <a:cubicBezTo>
                    <a:pt x="322" y="3185"/>
                    <a:pt x="1" y="3650"/>
                    <a:pt x="84" y="4138"/>
                  </a:cubicBezTo>
                  <a:lnTo>
                    <a:pt x="1668" y="12770"/>
                  </a:lnTo>
                  <a:cubicBezTo>
                    <a:pt x="1752" y="13189"/>
                    <a:pt x="2122" y="13489"/>
                    <a:pt x="2535" y="13489"/>
                  </a:cubicBezTo>
                  <a:cubicBezTo>
                    <a:pt x="2591" y="13489"/>
                    <a:pt x="2647" y="13484"/>
                    <a:pt x="2703" y="13472"/>
                  </a:cubicBezTo>
                  <a:lnTo>
                    <a:pt x="10050" y="12139"/>
                  </a:lnTo>
                  <a:cubicBezTo>
                    <a:pt x="10526" y="12043"/>
                    <a:pt x="10847" y="11579"/>
                    <a:pt x="10764" y="11091"/>
                  </a:cubicBezTo>
                  <a:lnTo>
                    <a:pt x="9180" y="2483"/>
                  </a:lnTo>
                  <a:cubicBezTo>
                    <a:pt x="9095" y="2046"/>
                    <a:pt x="8715" y="1743"/>
                    <a:pt x="8287" y="1743"/>
                  </a:cubicBezTo>
                  <a:cubicBezTo>
                    <a:pt x="8236" y="1743"/>
                    <a:pt x="8185" y="1748"/>
                    <a:pt x="8133" y="1756"/>
                  </a:cubicBezTo>
                  <a:lnTo>
                    <a:pt x="6859" y="1995"/>
                  </a:lnTo>
                  <a:lnTo>
                    <a:pt x="6811" y="1721"/>
                  </a:lnTo>
                  <a:cubicBezTo>
                    <a:pt x="6758" y="1435"/>
                    <a:pt x="6509" y="1235"/>
                    <a:pt x="6237" y="1235"/>
                  </a:cubicBezTo>
                  <a:cubicBezTo>
                    <a:pt x="6202" y="1235"/>
                    <a:pt x="6167" y="1238"/>
                    <a:pt x="6132" y="1245"/>
                  </a:cubicBezTo>
                  <a:lnTo>
                    <a:pt x="5180" y="1411"/>
                  </a:lnTo>
                  <a:cubicBezTo>
                    <a:pt x="5228" y="1245"/>
                    <a:pt x="5240" y="1066"/>
                    <a:pt x="5216" y="899"/>
                  </a:cubicBezTo>
                  <a:cubicBezTo>
                    <a:pt x="5110" y="370"/>
                    <a:pt x="4656" y="1"/>
                    <a:pt x="413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5" name="Google Shape;3285;p15"/>
            <p:cNvSpPr/>
            <p:nvPr/>
          </p:nvSpPr>
          <p:spPr>
            <a:xfrm>
              <a:off x="360150" y="1043050"/>
              <a:ext cx="46550" cy="38675"/>
            </a:xfrm>
            <a:custGeom>
              <a:rect b="b" l="l" r="r" t="t"/>
              <a:pathLst>
                <a:path extrusionOk="0" h="1547" w="1862">
                  <a:moveTo>
                    <a:pt x="1015" y="1"/>
                  </a:moveTo>
                  <a:cubicBezTo>
                    <a:pt x="967" y="1"/>
                    <a:pt x="919" y="5"/>
                    <a:pt x="870" y="15"/>
                  </a:cubicBezTo>
                  <a:cubicBezTo>
                    <a:pt x="191" y="134"/>
                    <a:pt x="1" y="1015"/>
                    <a:pt x="560" y="1408"/>
                  </a:cubicBezTo>
                  <a:cubicBezTo>
                    <a:pt x="700" y="1504"/>
                    <a:pt x="851" y="1547"/>
                    <a:pt x="997" y="1547"/>
                  </a:cubicBezTo>
                  <a:cubicBezTo>
                    <a:pt x="1451" y="1547"/>
                    <a:pt x="1862" y="1138"/>
                    <a:pt x="1763" y="634"/>
                  </a:cubicBezTo>
                  <a:cubicBezTo>
                    <a:pt x="1689" y="266"/>
                    <a:pt x="1374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6" name="Google Shape;3286;p15"/>
            <p:cNvSpPr/>
            <p:nvPr/>
          </p:nvSpPr>
          <p:spPr>
            <a:xfrm>
              <a:off x="413000" y="1031775"/>
              <a:ext cx="96200" cy="33875"/>
            </a:xfrm>
            <a:custGeom>
              <a:rect b="b" l="l" r="r" t="t"/>
              <a:pathLst>
                <a:path extrusionOk="0" h="1355" w="3848">
                  <a:moveTo>
                    <a:pt x="3261" y="1"/>
                  </a:moveTo>
                  <a:cubicBezTo>
                    <a:pt x="3226" y="1"/>
                    <a:pt x="3188" y="5"/>
                    <a:pt x="3149" y="14"/>
                  </a:cubicBezTo>
                  <a:lnTo>
                    <a:pt x="3137" y="14"/>
                  </a:lnTo>
                  <a:lnTo>
                    <a:pt x="542" y="490"/>
                  </a:lnTo>
                  <a:cubicBezTo>
                    <a:pt x="0" y="580"/>
                    <a:pt x="111" y="1354"/>
                    <a:pt x="610" y="1354"/>
                  </a:cubicBezTo>
                  <a:cubicBezTo>
                    <a:pt x="638" y="1354"/>
                    <a:pt x="666" y="1352"/>
                    <a:pt x="696" y="1347"/>
                  </a:cubicBezTo>
                  <a:lnTo>
                    <a:pt x="3292" y="871"/>
                  </a:lnTo>
                  <a:cubicBezTo>
                    <a:pt x="3847" y="793"/>
                    <a:pt x="3750" y="1"/>
                    <a:pt x="326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7" name="Google Shape;3287;p15"/>
            <p:cNvSpPr/>
            <p:nvPr/>
          </p:nvSpPr>
          <p:spPr>
            <a:xfrm>
              <a:off x="369975" y="1097000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0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8" name="Google Shape;3288;p15"/>
            <p:cNvSpPr/>
            <p:nvPr/>
          </p:nvSpPr>
          <p:spPr>
            <a:xfrm>
              <a:off x="423850" y="1085650"/>
              <a:ext cx="93800" cy="33725"/>
            </a:xfrm>
            <a:custGeom>
              <a:rect b="b" l="l" r="r" t="t"/>
              <a:pathLst>
                <a:path extrusionOk="0" h="1349" w="3752">
                  <a:moveTo>
                    <a:pt x="3132" y="0"/>
                  </a:moveTo>
                  <a:cubicBezTo>
                    <a:pt x="3120" y="0"/>
                    <a:pt x="3108" y="1"/>
                    <a:pt x="3096" y="2"/>
                  </a:cubicBezTo>
                  <a:lnTo>
                    <a:pt x="501" y="478"/>
                  </a:lnTo>
                  <a:cubicBezTo>
                    <a:pt x="0" y="618"/>
                    <a:pt x="125" y="1348"/>
                    <a:pt x="620" y="1348"/>
                  </a:cubicBezTo>
                  <a:cubicBezTo>
                    <a:pt x="632" y="1348"/>
                    <a:pt x="643" y="1348"/>
                    <a:pt x="655" y="1347"/>
                  </a:cubicBezTo>
                  <a:lnTo>
                    <a:pt x="3251" y="871"/>
                  </a:lnTo>
                  <a:cubicBezTo>
                    <a:pt x="3751" y="731"/>
                    <a:pt x="3638" y="0"/>
                    <a:pt x="313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9" name="Google Shape;3289;p15"/>
            <p:cNvSpPr/>
            <p:nvPr/>
          </p:nvSpPr>
          <p:spPr>
            <a:xfrm>
              <a:off x="380400" y="1154450"/>
              <a:ext cx="46625" cy="38900"/>
            </a:xfrm>
            <a:custGeom>
              <a:rect b="b" l="l" r="r" t="t"/>
              <a:pathLst>
                <a:path extrusionOk="0" h="1556" w="1865">
                  <a:moveTo>
                    <a:pt x="1013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191" y="131"/>
                    <a:pt x="0" y="1012"/>
                    <a:pt x="572" y="1417"/>
                  </a:cubicBezTo>
                  <a:cubicBezTo>
                    <a:pt x="708" y="1513"/>
                    <a:pt x="857" y="1556"/>
                    <a:pt x="1002" y="1556"/>
                  </a:cubicBezTo>
                  <a:cubicBezTo>
                    <a:pt x="1451" y="1556"/>
                    <a:pt x="1864" y="1147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0" name="Google Shape;3290;p15"/>
            <p:cNvSpPr/>
            <p:nvPr/>
          </p:nvSpPr>
          <p:spPr>
            <a:xfrm>
              <a:off x="433850" y="1143050"/>
              <a:ext cx="94925" cy="34125"/>
            </a:xfrm>
            <a:custGeom>
              <a:rect b="b" l="l" r="r" t="t"/>
              <a:pathLst>
                <a:path extrusionOk="0" h="1365" w="3797">
                  <a:moveTo>
                    <a:pt x="3171" y="0"/>
                  </a:moveTo>
                  <a:cubicBezTo>
                    <a:pt x="3152" y="0"/>
                    <a:pt x="3133" y="1"/>
                    <a:pt x="3113" y="4"/>
                  </a:cubicBezTo>
                  <a:lnTo>
                    <a:pt x="517" y="480"/>
                  </a:lnTo>
                  <a:cubicBezTo>
                    <a:pt x="0" y="606"/>
                    <a:pt x="115" y="1364"/>
                    <a:pt x="626" y="1364"/>
                  </a:cubicBezTo>
                  <a:cubicBezTo>
                    <a:pt x="645" y="1364"/>
                    <a:pt x="664" y="1363"/>
                    <a:pt x="684" y="1361"/>
                  </a:cubicBezTo>
                  <a:lnTo>
                    <a:pt x="3280" y="885"/>
                  </a:lnTo>
                  <a:cubicBezTo>
                    <a:pt x="3796" y="758"/>
                    <a:pt x="3682" y="0"/>
                    <a:pt x="3171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1" name="Google Shape;3291;p15"/>
            <p:cNvSpPr/>
            <p:nvPr/>
          </p:nvSpPr>
          <p:spPr>
            <a:xfrm>
              <a:off x="336050" y="1393950"/>
              <a:ext cx="194100" cy="173950"/>
            </a:xfrm>
            <a:custGeom>
              <a:rect b="b" l="l" r="r" t="t"/>
              <a:pathLst>
                <a:path extrusionOk="0" h="6958" w="7764">
                  <a:moveTo>
                    <a:pt x="3919" y="1"/>
                  </a:moveTo>
                  <a:cubicBezTo>
                    <a:pt x="2892" y="1"/>
                    <a:pt x="1881" y="465"/>
                    <a:pt x="1215" y="1338"/>
                  </a:cubicBezTo>
                  <a:lnTo>
                    <a:pt x="6953" y="4969"/>
                  </a:lnTo>
                  <a:cubicBezTo>
                    <a:pt x="7763" y="3398"/>
                    <a:pt x="7239" y="1469"/>
                    <a:pt x="5739" y="528"/>
                  </a:cubicBezTo>
                  <a:cubicBezTo>
                    <a:pt x="5176" y="173"/>
                    <a:pt x="4545" y="1"/>
                    <a:pt x="3919" y="1"/>
                  </a:cubicBezTo>
                  <a:close/>
                  <a:moveTo>
                    <a:pt x="810" y="1993"/>
                  </a:moveTo>
                  <a:lnTo>
                    <a:pt x="810" y="1993"/>
                  </a:lnTo>
                  <a:cubicBezTo>
                    <a:pt x="0" y="3553"/>
                    <a:pt x="524" y="5481"/>
                    <a:pt x="2012" y="6434"/>
                  </a:cubicBezTo>
                  <a:cubicBezTo>
                    <a:pt x="2572" y="6788"/>
                    <a:pt x="3201" y="6958"/>
                    <a:pt x="3824" y="6958"/>
                  </a:cubicBezTo>
                  <a:cubicBezTo>
                    <a:pt x="4859" y="6958"/>
                    <a:pt x="5880" y="6489"/>
                    <a:pt x="6549" y="5612"/>
                  </a:cubicBezTo>
                  <a:lnTo>
                    <a:pt x="810" y="1993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2" name="Google Shape;3292;p15"/>
            <p:cNvSpPr/>
            <p:nvPr/>
          </p:nvSpPr>
          <p:spPr>
            <a:xfrm>
              <a:off x="699475" y="1020500"/>
              <a:ext cx="152125" cy="141000"/>
            </a:xfrm>
            <a:custGeom>
              <a:rect b="b" l="l" r="r" t="t"/>
              <a:pathLst>
                <a:path extrusionOk="0" h="5640" w="6085">
                  <a:moveTo>
                    <a:pt x="3608" y="0"/>
                  </a:moveTo>
                  <a:lnTo>
                    <a:pt x="1215" y="1631"/>
                  </a:lnTo>
                  <a:cubicBezTo>
                    <a:pt x="251" y="2286"/>
                    <a:pt x="1" y="3596"/>
                    <a:pt x="656" y="4560"/>
                  </a:cubicBezTo>
                  <a:lnTo>
                    <a:pt x="763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1"/>
                    <a:pt x="3692" y="5275"/>
                  </a:cubicBezTo>
                  <a:lnTo>
                    <a:pt x="6085" y="3644"/>
                  </a:lnTo>
                  <a:lnTo>
                    <a:pt x="3608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3" name="Google Shape;3293;p15"/>
            <p:cNvSpPr/>
            <p:nvPr/>
          </p:nvSpPr>
          <p:spPr>
            <a:xfrm>
              <a:off x="802175" y="962250"/>
              <a:ext cx="152125" cy="140725"/>
            </a:xfrm>
            <a:custGeom>
              <a:rect b="b" l="l" r="r" t="t"/>
              <a:pathLst>
                <a:path extrusionOk="0" h="5629" w="6085">
                  <a:moveTo>
                    <a:pt x="3577" y="1"/>
                  </a:moveTo>
                  <a:cubicBezTo>
                    <a:pt x="3169" y="1"/>
                    <a:pt x="2757" y="119"/>
                    <a:pt x="2394" y="366"/>
                  </a:cubicBezTo>
                  <a:lnTo>
                    <a:pt x="0" y="1985"/>
                  </a:lnTo>
                  <a:lnTo>
                    <a:pt x="2489" y="5628"/>
                  </a:lnTo>
                  <a:lnTo>
                    <a:pt x="4870" y="4009"/>
                  </a:lnTo>
                  <a:cubicBezTo>
                    <a:pt x="5834" y="3354"/>
                    <a:pt x="6084" y="2044"/>
                    <a:pt x="5430" y="1080"/>
                  </a:cubicBezTo>
                  <a:lnTo>
                    <a:pt x="5322" y="925"/>
                  </a:lnTo>
                  <a:cubicBezTo>
                    <a:pt x="4914" y="324"/>
                    <a:pt x="4252" y="1"/>
                    <a:pt x="357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4" name="Google Shape;3294;p15"/>
            <p:cNvSpPr/>
            <p:nvPr/>
          </p:nvSpPr>
          <p:spPr>
            <a:xfrm>
              <a:off x="654825" y="1311750"/>
              <a:ext cx="268525" cy="266650"/>
            </a:xfrm>
            <a:custGeom>
              <a:rect b="b" l="l" r="r" t="t"/>
              <a:pathLst>
                <a:path extrusionOk="0" h="10666" w="10741">
                  <a:moveTo>
                    <a:pt x="5011" y="1"/>
                  </a:moveTo>
                  <a:cubicBezTo>
                    <a:pt x="4833" y="1"/>
                    <a:pt x="4677" y="136"/>
                    <a:pt x="4656" y="328"/>
                  </a:cubicBezTo>
                  <a:lnTo>
                    <a:pt x="4192" y="3805"/>
                  </a:lnTo>
                  <a:lnTo>
                    <a:pt x="715" y="3340"/>
                  </a:lnTo>
                  <a:cubicBezTo>
                    <a:pt x="700" y="3338"/>
                    <a:pt x="686" y="3338"/>
                    <a:pt x="671" y="3338"/>
                  </a:cubicBezTo>
                  <a:cubicBezTo>
                    <a:pt x="486" y="3338"/>
                    <a:pt x="320" y="3474"/>
                    <a:pt x="298" y="3662"/>
                  </a:cubicBezTo>
                  <a:lnTo>
                    <a:pt x="36" y="5638"/>
                  </a:lnTo>
                  <a:cubicBezTo>
                    <a:pt x="1" y="5840"/>
                    <a:pt x="144" y="6031"/>
                    <a:pt x="358" y="6055"/>
                  </a:cubicBezTo>
                  <a:lnTo>
                    <a:pt x="358" y="6043"/>
                  </a:lnTo>
                  <a:lnTo>
                    <a:pt x="3835" y="6507"/>
                  </a:lnTo>
                  <a:lnTo>
                    <a:pt x="3370" y="9984"/>
                  </a:lnTo>
                  <a:cubicBezTo>
                    <a:pt x="3346" y="10186"/>
                    <a:pt x="3489" y="10377"/>
                    <a:pt x="3692" y="10401"/>
                  </a:cubicBezTo>
                  <a:lnTo>
                    <a:pt x="5668" y="10663"/>
                  </a:lnTo>
                  <a:cubicBezTo>
                    <a:pt x="5683" y="10664"/>
                    <a:pt x="5698" y="10665"/>
                    <a:pt x="5712" y="10665"/>
                  </a:cubicBezTo>
                  <a:cubicBezTo>
                    <a:pt x="5898" y="10665"/>
                    <a:pt x="6063" y="10529"/>
                    <a:pt x="6085" y="10341"/>
                  </a:cubicBezTo>
                  <a:lnTo>
                    <a:pt x="6549" y="6864"/>
                  </a:lnTo>
                  <a:lnTo>
                    <a:pt x="10026" y="7329"/>
                  </a:lnTo>
                  <a:cubicBezTo>
                    <a:pt x="10041" y="7331"/>
                    <a:pt x="10055" y="7331"/>
                    <a:pt x="10070" y="7331"/>
                  </a:cubicBezTo>
                  <a:cubicBezTo>
                    <a:pt x="10255" y="7331"/>
                    <a:pt x="10421" y="7195"/>
                    <a:pt x="10454" y="7007"/>
                  </a:cubicBezTo>
                  <a:lnTo>
                    <a:pt x="10704" y="5031"/>
                  </a:lnTo>
                  <a:cubicBezTo>
                    <a:pt x="10740" y="4828"/>
                    <a:pt x="10597" y="4638"/>
                    <a:pt x="10383" y="4614"/>
                  </a:cubicBezTo>
                  <a:lnTo>
                    <a:pt x="6906" y="4150"/>
                  </a:lnTo>
                  <a:lnTo>
                    <a:pt x="7371" y="673"/>
                  </a:lnTo>
                  <a:cubicBezTo>
                    <a:pt x="7395" y="471"/>
                    <a:pt x="7252" y="280"/>
                    <a:pt x="7049" y="256"/>
                  </a:cubicBezTo>
                  <a:lnTo>
                    <a:pt x="5073" y="6"/>
                  </a:lnTo>
                  <a:cubicBezTo>
                    <a:pt x="5052" y="3"/>
                    <a:pt x="5031" y="1"/>
                    <a:pt x="501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5" name="Google Shape;3295;p15"/>
            <p:cNvSpPr/>
            <p:nvPr/>
          </p:nvSpPr>
          <p:spPr>
            <a:xfrm>
              <a:off x="311925" y="1715975"/>
              <a:ext cx="271200" cy="337450"/>
            </a:xfrm>
            <a:custGeom>
              <a:rect b="b" l="l" r="r" t="t"/>
              <a:pathLst>
                <a:path extrusionOk="0" h="13498" w="10848">
                  <a:moveTo>
                    <a:pt x="4148" y="414"/>
                  </a:moveTo>
                  <a:cubicBezTo>
                    <a:pt x="4438" y="414"/>
                    <a:pt x="4723" y="589"/>
                    <a:pt x="4775" y="982"/>
                  </a:cubicBezTo>
                  <a:cubicBezTo>
                    <a:pt x="4811" y="1173"/>
                    <a:pt x="4763" y="1375"/>
                    <a:pt x="4632" y="1518"/>
                  </a:cubicBezTo>
                  <a:lnTo>
                    <a:pt x="3835" y="1673"/>
                  </a:lnTo>
                  <a:cubicBezTo>
                    <a:pt x="3668" y="1578"/>
                    <a:pt x="3549" y="1411"/>
                    <a:pt x="3501" y="1209"/>
                  </a:cubicBezTo>
                  <a:cubicBezTo>
                    <a:pt x="3387" y="710"/>
                    <a:pt x="3771" y="414"/>
                    <a:pt x="4148" y="414"/>
                  </a:cubicBezTo>
                  <a:close/>
                  <a:moveTo>
                    <a:pt x="7868" y="2734"/>
                  </a:moveTo>
                  <a:cubicBezTo>
                    <a:pt x="8126" y="2734"/>
                    <a:pt x="8354" y="2923"/>
                    <a:pt x="8407" y="3185"/>
                  </a:cubicBezTo>
                  <a:lnTo>
                    <a:pt x="9788" y="10746"/>
                  </a:lnTo>
                  <a:cubicBezTo>
                    <a:pt x="9835" y="11043"/>
                    <a:pt x="9633" y="11329"/>
                    <a:pt x="9335" y="11377"/>
                  </a:cubicBezTo>
                  <a:lnTo>
                    <a:pt x="3073" y="12520"/>
                  </a:lnTo>
                  <a:cubicBezTo>
                    <a:pt x="3037" y="12527"/>
                    <a:pt x="3002" y="12530"/>
                    <a:pt x="2968" y="12530"/>
                  </a:cubicBezTo>
                  <a:cubicBezTo>
                    <a:pt x="2711" y="12530"/>
                    <a:pt x="2482" y="12342"/>
                    <a:pt x="2430" y="12079"/>
                  </a:cubicBezTo>
                  <a:lnTo>
                    <a:pt x="1072" y="4519"/>
                  </a:lnTo>
                  <a:cubicBezTo>
                    <a:pt x="1013" y="4221"/>
                    <a:pt x="1215" y="3935"/>
                    <a:pt x="1513" y="3888"/>
                  </a:cubicBezTo>
                  <a:lnTo>
                    <a:pt x="2263" y="3745"/>
                  </a:lnTo>
                  <a:cubicBezTo>
                    <a:pt x="2295" y="3960"/>
                    <a:pt x="2483" y="4107"/>
                    <a:pt x="2695" y="4107"/>
                  </a:cubicBezTo>
                  <a:cubicBezTo>
                    <a:pt x="2717" y="4107"/>
                    <a:pt x="2740" y="4105"/>
                    <a:pt x="2763" y="4102"/>
                  </a:cubicBezTo>
                  <a:lnTo>
                    <a:pt x="6680" y="3387"/>
                  </a:lnTo>
                  <a:cubicBezTo>
                    <a:pt x="6906" y="3340"/>
                    <a:pt x="7061" y="3114"/>
                    <a:pt x="7025" y="2887"/>
                  </a:cubicBezTo>
                  <a:lnTo>
                    <a:pt x="7764" y="2745"/>
                  </a:lnTo>
                  <a:cubicBezTo>
                    <a:pt x="7799" y="2737"/>
                    <a:pt x="7834" y="2734"/>
                    <a:pt x="7868" y="2734"/>
                  </a:cubicBezTo>
                  <a:close/>
                  <a:moveTo>
                    <a:pt x="4138" y="0"/>
                  </a:moveTo>
                  <a:cubicBezTo>
                    <a:pt x="4073" y="0"/>
                    <a:pt x="4008" y="6"/>
                    <a:pt x="3942" y="18"/>
                  </a:cubicBezTo>
                  <a:cubicBezTo>
                    <a:pt x="3358" y="125"/>
                    <a:pt x="2965" y="697"/>
                    <a:pt x="3073" y="1292"/>
                  </a:cubicBezTo>
                  <a:cubicBezTo>
                    <a:pt x="3108" y="1459"/>
                    <a:pt x="3180" y="1625"/>
                    <a:pt x="3287" y="1768"/>
                  </a:cubicBezTo>
                  <a:lnTo>
                    <a:pt x="2513" y="1911"/>
                  </a:lnTo>
                  <a:cubicBezTo>
                    <a:pt x="2192" y="1971"/>
                    <a:pt x="1989" y="2280"/>
                    <a:pt x="2037" y="2602"/>
                  </a:cubicBezTo>
                  <a:lnTo>
                    <a:pt x="2096" y="2875"/>
                  </a:lnTo>
                  <a:lnTo>
                    <a:pt x="798" y="3114"/>
                  </a:lnTo>
                  <a:cubicBezTo>
                    <a:pt x="322" y="3197"/>
                    <a:pt x="1" y="3661"/>
                    <a:pt x="84" y="4149"/>
                  </a:cubicBezTo>
                  <a:lnTo>
                    <a:pt x="1668" y="12758"/>
                  </a:lnTo>
                  <a:cubicBezTo>
                    <a:pt x="1742" y="13194"/>
                    <a:pt x="2121" y="13497"/>
                    <a:pt x="2549" y="13497"/>
                  </a:cubicBezTo>
                  <a:cubicBezTo>
                    <a:pt x="2600" y="13497"/>
                    <a:pt x="2652" y="13493"/>
                    <a:pt x="2703" y="13484"/>
                  </a:cubicBezTo>
                  <a:lnTo>
                    <a:pt x="10050" y="12139"/>
                  </a:lnTo>
                  <a:cubicBezTo>
                    <a:pt x="10526" y="12055"/>
                    <a:pt x="10847" y="11579"/>
                    <a:pt x="10764" y="11103"/>
                  </a:cubicBezTo>
                  <a:lnTo>
                    <a:pt x="9180" y="2471"/>
                  </a:lnTo>
                  <a:cubicBezTo>
                    <a:pt x="9106" y="2034"/>
                    <a:pt x="8727" y="1731"/>
                    <a:pt x="8299" y="1731"/>
                  </a:cubicBezTo>
                  <a:cubicBezTo>
                    <a:pt x="8248" y="1731"/>
                    <a:pt x="8196" y="1736"/>
                    <a:pt x="8145" y="1744"/>
                  </a:cubicBezTo>
                  <a:lnTo>
                    <a:pt x="6859" y="1994"/>
                  </a:lnTo>
                  <a:lnTo>
                    <a:pt x="6811" y="1721"/>
                  </a:lnTo>
                  <a:cubicBezTo>
                    <a:pt x="6757" y="1431"/>
                    <a:pt x="6500" y="1237"/>
                    <a:pt x="6223" y="1237"/>
                  </a:cubicBezTo>
                  <a:cubicBezTo>
                    <a:pt x="6193" y="1237"/>
                    <a:pt x="6163" y="1240"/>
                    <a:pt x="6132" y="1244"/>
                  </a:cubicBezTo>
                  <a:lnTo>
                    <a:pt x="5180" y="1423"/>
                  </a:lnTo>
                  <a:cubicBezTo>
                    <a:pt x="5228" y="1244"/>
                    <a:pt x="5240" y="1066"/>
                    <a:pt x="5216" y="899"/>
                  </a:cubicBezTo>
                  <a:cubicBezTo>
                    <a:pt x="5110" y="370"/>
                    <a:pt x="4656" y="0"/>
                    <a:pt x="413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6" name="Google Shape;3296;p15"/>
            <p:cNvSpPr/>
            <p:nvPr/>
          </p:nvSpPr>
          <p:spPr>
            <a:xfrm>
              <a:off x="360150" y="1837275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7" name="Google Shape;3297;p15"/>
            <p:cNvSpPr/>
            <p:nvPr/>
          </p:nvSpPr>
          <p:spPr>
            <a:xfrm>
              <a:off x="412650" y="1825825"/>
              <a:ext cx="96975" cy="34100"/>
            </a:xfrm>
            <a:custGeom>
              <a:rect b="b" l="l" r="r" t="t"/>
              <a:pathLst>
                <a:path extrusionOk="0" h="1364" w="3879">
                  <a:moveTo>
                    <a:pt x="3291" y="0"/>
                  </a:moveTo>
                  <a:cubicBezTo>
                    <a:pt x="3251" y="0"/>
                    <a:pt x="3208" y="6"/>
                    <a:pt x="3163" y="17"/>
                  </a:cubicBezTo>
                  <a:lnTo>
                    <a:pt x="3151" y="17"/>
                  </a:lnTo>
                  <a:lnTo>
                    <a:pt x="556" y="494"/>
                  </a:lnTo>
                  <a:cubicBezTo>
                    <a:pt x="0" y="571"/>
                    <a:pt x="108" y="1364"/>
                    <a:pt x="598" y="1364"/>
                  </a:cubicBezTo>
                  <a:cubicBezTo>
                    <a:pt x="634" y="1364"/>
                    <a:pt x="671" y="1360"/>
                    <a:pt x="710" y="1351"/>
                  </a:cubicBezTo>
                  <a:lnTo>
                    <a:pt x="3306" y="875"/>
                  </a:lnTo>
                  <a:cubicBezTo>
                    <a:pt x="3878" y="809"/>
                    <a:pt x="3779" y="0"/>
                    <a:pt x="3291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8" name="Google Shape;3298;p15"/>
            <p:cNvSpPr/>
            <p:nvPr/>
          </p:nvSpPr>
          <p:spPr>
            <a:xfrm>
              <a:off x="369975" y="1891150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0" y="1012"/>
                    <a:pt x="560" y="1405"/>
                  </a:cubicBezTo>
                  <a:cubicBezTo>
                    <a:pt x="701" y="1502"/>
                    <a:pt x="854" y="1545"/>
                    <a:pt x="1003" y="1545"/>
                  </a:cubicBezTo>
                  <a:cubicBezTo>
                    <a:pt x="1454" y="1545"/>
                    <a:pt x="1861" y="1145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9" name="Google Shape;3299;p15"/>
            <p:cNvSpPr/>
            <p:nvPr/>
          </p:nvSpPr>
          <p:spPr>
            <a:xfrm>
              <a:off x="423950" y="1879800"/>
              <a:ext cx="93700" cy="33750"/>
            </a:xfrm>
            <a:custGeom>
              <a:rect b="b" l="l" r="r" t="t"/>
              <a:pathLst>
                <a:path extrusionOk="0" h="1350" w="3748">
                  <a:moveTo>
                    <a:pt x="3128" y="0"/>
                  </a:moveTo>
                  <a:cubicBezTo>
                    <a:pt x="3116" y="0"/>
                    <a:pt x="3104" y="1"/>
                    <a:pt x="3092" y="2"/>
                  </a:cubicBezTo>
                  <a:lnTo>
                    <a:pt x="497" y="478"/>
                  </a:lnTo>
                  <a:cubicBezTo>
                    <a:pt x="0" y="628"/>
                    <a:pt x="119" y="1349"/>
                    <a:pt x="605" y="1349"/>
                  </a:cubicBezTo>
                  <a:cubicBezTo>
                    <a:pt x="620" y="1349"/>
                    <a:pt x="636" y="1348"/>
                    <a:pt x="651" y="1347"/>
                  </a:cubicBezTo>
                  <a:lnTo>
                    <a:pt x="3247" y="883"/>
                  </a:lnTo>
                  <a:cubicBezTo>
                    <a:pt x="3747" y="731"/>
                    <a:pt x="3634" y="0"/>
                    <a:pt x="312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0" name="Google Shape;3300;p15"/>
            <p:cNvSpPr/>
            <p:nvPr/>
          </p:nvSpPr>
          <p:spPr>
            <a:xfrm>
              <a:off x="380400" y="1948900"/>
              <a:ext cx="46600" cy="38625"/>
            </a:xfrm>
            <a:custGeom>
              <a:rect b="b" l="l" r="r" t="t"/>
              <a:pathLst>
                <a:path extrusionOk="0" h="1545" w="1864">
                  <a:moveTo>
                    <a:pt x="1014" y="0"/>
                  </a:moveTo>
                  <a:cubicBezTo>
                    <a:pt x="970" y="0"/>
                    <a:pt x="926" y="4"/>
                    <a:pt x="881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8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1" name="Google Shape;3301;p15"/>
            <p:cNvSpPr/>
            <p:nvPr/>
          </p:nvSpPr>
          <p:spPr>
            <a:xfrm>
              <a:off x="434050" y="1937225"/>
              <a:ext cx="94500" cy="34050"/>
            </a:xfrm>
            <a:custGeom>
              <a:rect b="b" l="l" r="r" t="t"/>
              <a:pathLst>
                <a:path extrusionOk="0" h="1362" w="3780">
                  <a:moveTo>
                    <a:pt x="3153" y="0"/>
                  </a:moveTo>
                  <a:cubicBezTo>
                    <a:pt x="3137" y="0"/>
                    <a:pt x="3121" y="1"/>
                    <a:pt x="3105" y="2"/>
                  </a:cubicBezTo>
                  <a:lnTo>
                    <a:pt x="3105" y="14"/>
                  </a:lnTo>
                  <a:lnTo>
                    <a:pt x="509" y="479"/>
                  </a:lnTo>
                  <a:cubicBezTo>
                    <a:pt x="1" y="617"/>
                    <a:pt x="120" y="1362"/>
                    <a:pt x="629" y="1362"/>
                  </a:cubicBezTo>
                  <a:cubicBezTo>
                    <a:pt x="644" y="1362"/>
                    <a:pt x="660" y="1361"/>
                    <a:pt x="676" y="1360"/>
                  </a:cubicBezTo>
                  <a:lnTo>
                    <a:pt x="3272" y="883"/>
                  </a:lnTo>
                  <a:cubicBezTo>
                    <a:pt x="3780" y="733"/>
                    <a:pt x="3660" y="0"/>
                    <a:pt x="315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2" name="Google Shape;3302;p15"/>
            <p:cNvSpPr/>
            <p:nvPr/>
          </p:nvSpPr>
          <p:spPr>
            <a:xfrm>
              <a:off x="336925" y="2188200"/>
              <a:ext cx="193225" cy="173650"/>
            </a:xfrm>
            <a:custGeom>
              <a:rect b="b" l="l" r="r" t="t"/>
              <a:pathLst>
                <a:path extrusionOk="0" h="6946" w="7729">
                  <a:moveTo>
                    <a:pt x="3896" y="0"/>
                  </a:moveTo>
                  <a:cubicBezTo>
                    <a:pt x="2865" y="0"/>
                    <a:pt x="1848" y="469"/>
                    <a:pt x="1180" y="1346"/>
                  </a:cubicBezTo>
                  <a:lnTo>
                    <a:pt x="6918" y="4965"/>
                  </a:lnTo>
                  <a:cubicBezTo>
                    <a:pt x="7728" y="3394"/>
                    <a:pt x="7204" y="1465"/>
                    <a:pt x="5704" y="524"/>
                  </a:cubicBezTo>
                  <a:cubicBezTo>
                    <a:pt x="5144" y="171"/>
                    <a:pt x="4517" y="0"/>
                    <a:pt x="3896" y="0"/>
                  </a:cubicBezTo>
                  <a:close/>
                  <a:moveTo>
                    <a:pt x="775" y="1989"/>
                  </a:moveTo>
                  <a:lnTo>
                    <a:pt x="775" y="1989"/>
                  </a:lnTo>
                  <a:cubicBezTo>
                    <a:pt x="1" y="3548"/>
                    <a:pt x="489" y="5477"/>
                    <a:pt x="1954" y="6418"/>
                  </a:cubicBezTo>
                  <a:cubicBezTo>
                    <a:pt x="2521" y="6774"/>
                    <a:pt x="3155" y="6945"/>
                    <a:pt x="3783" y="6945"/>
                  </a:cubicBezTo>
                  <a:cubicBezTo>
                    <a:pt x="4816" y="6945"/>
                    <a:pt x="5833" y="6482"/>
                    <a:pt x="6514" y="5608"/>
                  </a:cubicBezTo>
                  <a:lnTo>
                    <a:pt x="775" y="1989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3" name="Google Shape;3303;p15"/>
            <p:cNvSpPr/>
            <p:nvPr/>
          </p:nvSpPr>
          <p:spPr>
            <a:xfrm>
              <a:off x="699475" y="1814925"/>
              <a:ext cx="152125" cy="140725"/>
            </a:xfrm>
            <a:custGeom>
              <a:rect b="b" l="l" r="r" t="t"/>
              <a:pathLst>
                <a:path extrusionOk="0" h="5629" w="6085">
                  <a:moveTo>
                    <a:pt x="3608" y="1"/>
                  </a:moveTo>
                  <a:lnTo>
                    <a:pt x="1215" y="1620"/>
                  </a:lnTo>
                  <a:cubicBezTo>
                    <a:pt x="251" y="2275"/>
                    <a:pt x="1" y="3585"/>
                    <a:pt x="656" y="4549"/>
                  </a:cubicBezTo>
                  <a:lnTo>
                    <a:pt x="763" y="4704"/>
                  </a:lnTo>
                  <a:cubicBezTo>
                    <a:pt x="1171" y="5305"/>
                    <a:pt x="1833" y="5629"/>
                    <a:pt x="2508" y="5629"/>
                  </a:cubicBezTo>
                  <a:cubicBezTo>
                    <a:pt x="2916" y="5629"/>
                    <a:pt x="3328" y="5510"/>
                    <a:pt x="3692" y="5264"/>
                  </a:cubicBezTo>
                  <a:lnTo>
                    <a:pt x="6085" y="3644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4" name="Google Shape;3304;p15"/>
            <p:cNvSpPr/>
            <p:nvPr/>
          </p:nvSpPr>
          <p:spPr>
            <a:xfrm>
              <a:off x="802175" y="1756600"/>
              <a:ext cx="152125" cy="140800"/>
            </a:xfrm>
            <a:custGeom>
              <a:rect b="b" l="l" r="r" t="t"/>
              <a:pathLst>
                <a:path extrusionOk="0" h="5632" w="6085">
                  <a:moveTo>
                    <a:pt x="3588" y="1"/>
                  </a:moveTo>
                  <a:cubicBezTo>
                    <a:pt x="3177" y="1"/>
                    <a:pt x="2760" y="120"/>
                    <a:pt x="2394" y="369"/>
                  </a:cubicBezTo>
                  <a:lnTo>
                    <a:pt x="0" y="1989"/>
                  </a:lnTo>
                  <a:lnTo>
                    <a:pt x="2489" y="5632"/>
                  </a:lnTo>
                  <a:lnTo>
                    <a:pt x="4870" y="4001"/>
                  </a:lnTo>
                  <a:cubicBezTo>
                    <a:pt x="5834" y="3346"/>
                    <a:pt x="6084" y="2036"/>
                    <a:pt x="5430" y="1072"/>
                  </a:cubicBezTo>
                  <a:lnTo>
                    <a:pt x="5430" y="1072"/>
                  </a:lnTo>
                  <a:lnTo>
                    <a:pt x="5430" y="1084"/>
                  </a:lnTo>
                  <a:lnTo>
                    <a:pt x="5322" y="917"/>
                  </a:lnTo>
                  <a:cubicBezTo>
                    <a:pt x="4917" y="319"/>
                    <a:pt x="4259" y="1"/>
                    <a:pt x="358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5" name="Google Shape;3305;p15"/>
            <p:cNvSpPr/>
            <p:nvPr/>
          </p:nvSpPr>
          <p:spPr>
            <a:xfrm>
              <a:off x="655125" y="2105900"/>
              <a:ext cx="268225" cy="266700"/>
            </a:xfrm>
            <a:custGeom>
              <a:rect b="b" l="l" r="r" t="t"/>
              <a:pathLst>
                <a:path extrusionOk="0" h="10668" w="10729">
                  <a:moveTo>
                    <a:pt x="4998" y="1"/>
                  </a:moveTo>
                  <a:cubicBezTo>
                    <a:pt x="4821" y="1"/>
                    <a:pt x="4665" y="134"/>
                    <a:pt x="4644" y="316"/>
                  </a:cubicBezTo>
                  <a:lnTo>
                    <a:pt x="4180" y="3804"/>
                  </a:lnTo>
                  <a:lnTo>
                    <a:pt x="703" y="3340"/>
                  </a:lnTo>
                  <a:cubicBezTo>
                    <a:pt x="688" y="3338"/>
                    <a:pt x="674" y="3337"/>
                    <a:pt x="659" y="3337"/>
                  </a:cubicBezTo>
                  <a:cubicBezTo>
                    <a:pt x="475" y="3337"/>
                    <a:pt x="320" y="3474"/>
                    <a:pt x="286" y="3661"/>
                  </a:cubicBezTo>
                  <a:lnTo>
                    <a:pt x="24" y="5626"/>
                  </a:lnTo>
                  <a:cubicBezTo>
                    <a:pt x="1" y="5828"/>
                    <a:pt x="144" y="6019"/>
                    <a:pt x="346" y="6043"/>
                  </a:cubicBezTo>
                  <a:lnTo>
                    <a:pt x="3823" y="6507"/>
                  </a:lnTo>
                  <a:lnTo>
                    <a:pt x="3358" y="9984"/>
                  </a:lnTo>
                  <a:cubicBezTo>
                    <a:pt x="3334" y="10186"/>
                    <a:pt x="3477" y="10377"/>
                    <a:pt x="3680" y="10400"/>
                  </a:cubicBezTo>
                  <a:lnTo>
                    <a:pt x="5656" y="10662"/>
                  </a:lnTo>
                  <a:cubicBezTo>
                    <a:pt x="5677" y="10666"/>
                    <a:pt x="5698" y="10668"/>
                    <a:pt x="5718" y="10668"/>
                  </a:cubicBezTo>
                  <a:cubicBezTo>
                    <a:pt x="5896" y="10668"/>
                    <a:pt x="6051" y="10533"/>
                    <a:pt x="6073" y="10341"/>
                  </a:cubicBezTo>
                  <a:lnTo>
                    <a:pt x="6537" y="6864"/>
                  </a:lnTo>
                  <a:lnTo>
                    <a:pt x="10014" y="7329"/>
                  </a:lnTo>
                  <a:cubicBezTo>
                    <a:pt x="10029" y="7330"/>
                    <a:pt x="10043" y="7331"/>
                    <a:pt x="10058" y="7331"/>
                  </a:cubicBezTo>
                  <a:cubicBezTo>
                    <a:pt x="10243" y="7331"/>
                    <a:pt x="10409" y="7195"/>
                    <a:pt x="10442" y="7007"/>
                  </a:cubicBezTo>
                  <a:lnTo>
                    <a:pt x="10692" y="5031"/>
                  </a:lnTo>
                  <a:cubicBezTo>
                    <a:pt x="10728" y="4828"/>
                    <a:pt x="10585" y="4638"/>
                    <a:pt x="10371" y="4614"/>
                  </a:cubicBezTo>
                  <a:lnTo>
                    <a:pt x="6894" y="4150"/>
                  </a:lnTo>
                  <a:lnTo>
                    <a:pt x="7347" y="685"/>
                  </a:lnTo>
                  <a:cubicBezTo>
                    <a:pt x="7383" y="471"/>
                    <a:pt x="7240" y="292"/>
                    <a:pt x="7025" y="256"/>
                  </a:cubicBezTo>
                  <a:lnTo>
                    <a:pt x="5061" y="6"/>
                  </a:lnTo>
                  <a:cubicBezTo>
                    <a:pt x="5040" y="3"/>
                    <a:pt x="5019" y="1"/>
                    <a:pt x="499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6" name="Google Shape;3306;p15"/>
            <p:cNvSpPr/>
            <p:nvPr/>
          </p:nvSpPr>
          <p:spPr>
            <a:xfrm>
              <a:off x="311925" y="2510400"/>
              <a:ext cx="271200" cy="337175"/>
            </a:xfrm>
            <a:custGeom>
              <a:rect b="b" l="l" r="r" t="t"/>
              <a:pathLst>
                <a:path extrusionOk="0" h="13487" w="10848">
                  <a:moveTo>
                    <a:pt x="4146" y="408"/>
                  </a:moveTo>
                  <a:cubicBezTo>
                    <a:pt x="4436" y="408"/>
                    <a:pt x="4723" y="582"/>
                    <a:pt x="4775" y="971"/>
                  </a:cubicBezTo>
                  <a:cubicBezTo>
                    <a:pt x="4811" y="1162"/>
                    <a:pt x="4751" y="1364"/>
                    <a:pt x="4632" y="1507"/>
                  </a:cubicBezTo>
                  <a:lnTo>
                    <a:pt x="3835" y="1662"/>
                  </a:lnTo>
                  <a:cubicBezTo>
                    <a:pt x="3668" y="1567"/>
                    <a:pt x="3549" y="1400"/>
                    <a:pt x="3501" y="1209"/>
                  </a:cubicBezTo>
                  <a:lnTo>
                    <a:pt x="3501" y="1197"/>
                  </a:lnTo>
                  <a:cubicBezTo>
                    <a:pt x="3387" y="700"/>
                    <a:pt x="3769" y="408"/>
                    <a:pt x="4146" y="408"/>
                  </a:cubicBezTo>
                  <a:close/>
                  <a:moveTo>
                    <a:pt x="7855" y="2714"/>
                  </a:moveTo>
                  <a:cubicBezTo>
                    <a:pt x="8118" y="2714"/>
                    <a:pt x="8352" y="2895"/>
                    <a:pt x="8395" y="3162"/>
                  </a:cubicBezTo>
                  <a:lnTo>
                    <a:pt x="9788" y="10734"/>
                  </a:lnTo>
                  <a:cubicBezTo>
                    <a:pt x="9835" y="11032"/>
                    <a:pt x="9633" y="11318"/>
                    <a:pt x="9335" y="11365"/>
                  </a:cubicBezTo>
                  <a:lnTo>
                    <a:pt x="3073" y="12508"/>
                  </a:lnTo>
                  <a:cubicBezTo>
                    <a:pt x="3037" y="12515"/>
                    <a:pt x="3002" y="12519"/>
                    <a:pt x="2968" y="12519"/>
                  </a:cubicBezTo>
                  <a:cubicBezTo>
                    <a:pt x="2711" y="12519"/>
                    <a:pt x="2482" y="12330"/>
                    <a:pt x="2430" y="12068"/>
                  </a:cubicBezTo>
                  <a:lnTo>
                    <a:pt x="1072" y="4507"/>
                  </a:lnTo>
                  <a:cubicBezTo>
                    <a:pt x="1013" y="4210"/>
                    <a:pt x="1215" y="3924"/>
                    <a:pt x="1513" y="3876"/>
                  </a:cubicBezTo>
                  <a:lnTo>
                    <a:pt x="2263" y="3733"/>
                  </a:lnTo>
                  <a:cubicBezTo>
                    <a:pt x="2295" y="3949"/>
                    <a:pt x="2483" y="4096"/>
                    <a:pt x="2695" y="4096"/>
                  </a:cubicBezTo>
                  <a:cubicBezTo>
                    <a:pt x="2717" y="4096"/>
                    <a:pt x="2740" y="4094"/>
                    <a:pt x="2763" y="4091"/>
                  </a:cubicBezTo>
                  <a:lnTo>
                    <a:pt x="6680" y="3376"/>
                  </a:lnTo>
                  <a:cubicBezTo>
                    <a:pt x="6906" y="3329"/>
                    <a:pt x="7061" y="3102"/>
                    <a:pt x="7025" y="2864"/>
                  </a:cubicBezTo>
                  <a:lnTo>
                    <a:pt x="7764" y="2721"/>
                  </a:lnTo>
                  <a:cubicBezTo>
                    <a:pt x="7794" y="2717"/>
                    <a:pt x="7825" y="2714"/>
                    <a:pt x="7855" y="2714"/>
                  </a:cubicBezTo>
                  <a:close/>
                  <a:moveTo>
                    <a:pt x="4142" y="1"/>
                  </a:moveTo>
                  <a:cubicBezTo>
                    <a:pt x="4076" y="1"/>
                    <a:pt x="4009" y="7"/>
                    <a:pt x="3942" y="19"/>
                  </a:cubicBezTo>
                  <a:cubicBezTo>
                    <a:pt x="3358" y="126"/>
                    <a:pt x="2965" y="685"/>
                    <a:pt x="3073" y="1281"/>
                  </a:cubicBezTo>
                  <a:cubicBezTo>
                    <a:pt x="3108" y="1447"/>
                    <a:pt x="3180" y="1614"/>
                    <a:pt x="3287" y="1757"/>
                  </a:cubicBezTo>
                  <a:lnTo>
                    <a:pt x="2513" y="1900"/>
                  </a:lnTo>
                  <a:cubicBezTo>
                    <a:pt x="2192" y="1959"/>
                    <a:pt x="1989" y="2257"/>
                    <a:pt x="2037" y="2579"/>
                  </a:cubicBezTo>
                  <a:lnTo>
                    <a:pt x="2096" y="2864"/>
                  </a:lnTo>
                  <a:lnTo>
                    <a:pt x="798" y="3091"/>
                  </a:lnTo>
                  <a:cubicBezTo>
                    <a:pt x="322" y="3186"/>
                    <a:pt x="1" y="3650"/>
                    <a:pt x="84" y="4126"/>
                  </a:cubicBezTo>
                  <a:lnTo>
                    <a:pt x="1668" y="12758"/>
                  </a:lnTo>
                  <a:cubicBezTo>
                    <a:pt x="1742" y="13193"/>
                    <a:pt x="2118" y="13486"/>
                    <a:pt x="2545" y="13486"/>
                  </a:cubicBezTo>
                  <a:cubicBezTo>
                    <a:pt x="2597" y="13486"/>
                    <a:pt x="2650" y="13482"/>
                    <a:pt x="2703" y="13473"/>
                  </a:cubicBezTo>
                  <a:lnTo>
                    <a:pt x="10050" y="12127"/>
                  </a:lnTo>
                  <a:cubicBezTo>
                    <a:pt x="10526" y="12044"/>
                    <a:pt x="10847" y="11580"/>
                    <a:pt x="10764" y="11091"/>
                  </a:cubicBezTo>
                  <a:lnTo>
                    <a:pt x="9180" y="2459"/>
                  </a:lnTo>
                  <a:cubicBezTo>
                    <a:pt x="9107" y="2029"/>
                    <a:pt x="8737" y="1728"/>
                    <a:pt x="8317" y="1728"/>
                  </a:cubicBezTo>
                  <a:cubicBezTo>
                    <a:pt x="8260" y="1728"/>
                    <a:pt x="8202" y="1734"/>
                    <a:pt x="8145" y="1745"/>
                  </a:cubicBezTo>
                  <a:lnTo>
                    <a:pt x="6859" y="1983"/>
                  </a:lnTo>
                  <a:lnTo>
                    <a:pt x="6811" y="1709"/>
                  </a:lnTo>
                  <a:cubicBezTo>
                    <a:pt x="6757" y="1419"/>
                    <a:pt x="6500" y="1226"/>
                    <a:pt x="6223" y="1226"/>
                  </a:cubicBezTo>
                  <a:cubicBezTo>
                    <a:pt x="6193" y="1226"/>
                    <a:pt x="6163" y="1228"/>
                    <a:pt x="6132" y="1233"/>
                  </a:cubicBezTo>
                  <a:lnTo>
                    <a:pt x="5180" y="1412"/>
                  </a:lnTo>
                  <a:cubicBezTo>
                    <a:pt x="5228" y="1245"/>
                    <a:pt x="5240" y="1066"/>
                    <a:pt x="5216" y="888"/>
                  </a:cubicBezTo>
                  <a:cubicBezTo>
                    <a:pt x="5110" y="360"/>
                    <a:pt x="4658" y="1"/>
                    <a:pt x="414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7" name="Google Shape;3307;p15"/>
            <p:cNvSpPr/>
            <p:nvPr/>
          </p:nvSpPr>
          <p:spPr>
            <a:xfrm>
              <a:off x="360150" y="2631725"/>
              <a:ext cx="46550" cy="38625"/>
            </a:xfrm>
            <a:custGeom>
              <a:rect b="b" l="l" r="r" t="t"/>
              <a:pathLst>
                <a:path extrusionOk="0" h="1545" w="1862">
                  <a:moveTo>
                    <a:pt x="1002" y="0"/>
                  </a:moveTo>
                  <a:cubicBezTo>
                    <a:pt x="958" y="0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88" y="258"/>
                    <a:pt x="1367" y="0"/>
                    <a:pt x="100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8" name="Google Shape;3308;p15"/>
            <p:cNvSpPr/>
            <p:nvPr/>
          </p:nvSpPr>
          <p:spPr>
            <a:xfrm>
              <a:off x="413075" y="2620125"/>
              <a:ext cx="96200" cy="33850"/>
            </a:xfrm>
            <a:custGeom>
              <a:rect b="b" l="l" r="r" t="t"/>
              <a:pathLst>
                <a:path extrusionOk="0" h="1354" w="3848">
                  <a:moveTo>
                    <a:pt x="3250" y="0"/>
                  </a:moveTo>
                  <a:cubicBezTo>
                    <a:pt x="3217" y="0"/>
                    <a:pt x="3182" y="4"/>
                    <a:pt x="3146" y="11"/>
                  </a:cubicBezTo>
                  <a:lnTo>
                    <a:pt x="3134" y="11"/>
                  </a:lnTo>
                  <a:lnTo>
                    <a:pt x="539" y="487"/>
                  </a:lnTo>
                  <a:cubicBezTo>
                    <a:pt x="1" y="588"/>
                    <a:pt x="106" y="1354"/>
                    <a:pt x="597" y="1354"/>
                  </a:cubicBezTo>
                  <a:cubicBezTo>
                    <a:pt x="628" y="1354"/>
                    <a:pt x="660" y="1351"/>
                    <a:pt x="693" y="1345"/>
                  </a:cubicBezTo>
                  <a:lnTo>
                    <a:pt x="3289" y="868"/>
                  </a:lnTo>
                  <a:cubicBezTo>
                    <a:pt x="3847" y="790"/>
                    <a:pt x="3746" y="0"/>
                    <a:pt x="325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9" name="Google Shape;3309;p15"/>
            <p:cNvSpPr/>
            <p:nvPr/>
          </p:nvSpPr>
          <p:spPr>
            <a:xfrm>
              <a:off x="369975" y="2685525"/>
              <a:ext cx="46550" cy="38700"/>
            </a:xfrm>
            <a:custGeom>
              <a:rect b="b" l="l" r="r" t="t"/>
              <a:pathLst>
                <a:path extrusionOk="0" h="1548" w="1862">
                  <a:moveTo>
                    <a:pt x="1015" y="0"/>
                  </a:moveTo>
                  <a:cubicBezTo>
                    <a:pt x="967" y="0"/>
                    <a:pt x="919" y="5"/>
                    <a:pt x="870" y="15"/>
                  </a:cubicBezTo>
                  <a:cubicBezTo>
                    <a:pt x="191" y="122"/>
                    <a:pt x="0" y="1015"/>
                    <a:pt x="560" y="1408"/>
                  </a:cubicBezTo>
                  <a:cubicBezTo>
                    <a:pt x="701" y="1505"/>
                    <a:pt x="854" y="1548"/>
                    <a:pt x="1002" y="1548"/>
                  </a:cubicBezTo>
                  <a:cubicBezTo>
                    <a:pt x="1453" y="1548"/>
                    <a:pt x="1861" y="1145"/>
                    <a:pt x="1763" y="634"/>
                  </a:cubicBezTo>
                  <a:cubicBezTo>
                    <a:pt x="1700" y="266"/>
                    <a:pt x="1377" y="0"/>
                    <a:pt x="1015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0" name="Google Shape;3310;p15"/>
            <p:cNvSpPr/>
            <p:nvPr/>
          </p:nvSpPr>
          <p:spPr>
            <a:xfrm>
              <a:off x="423950" y="2673950"/>
              <a:ext cx="93700" cy="33725"/>
            </a:xfrm>
            <a:custGeom>
              <a:rect b="b" l="l" r="r" t="t"/>
              <a:pathLst>
                <a:path extrusionOk="0" h="1349" w="3748">
                  <a:moveTo>
                    <a:pt x="3128" y="0"/>
                  </a:moveTo>
                  <a:cubicBezTo>
                    <a:pt x="3116" y="0"/>
                    <a:pt x="3104" y="1"/>
                    <a:pt x="3092" y="1"/>
                  </a:cubicBezTo>
                  <a:lnTo>
                    <a:pt x="497" y="478"/>
                  </a:lnTo>
                  <a:cubicBezTo>
                    <a:pt x="0" y="628"/>
                    <a:pt x="119" y="1349"/>
                    <a:pt x="605" y="1349"/>
                  </a:cubicBezTo>
                  <a:cubicBezTo>
                    <a:pt x="620" y="1349"/>
                    <a:pt x="636" y="1348"/>
                    <a:pt x="651" y="1347"/>
                  </a:cubicBezTo>
                  <a:lnTo>
                    <a:pt x="3247" y="882"/>
                  </a:lnTo>
                  <a:cubicBezTo>
                    <a:pt x="3747" y="731"/>
                    <a:pt x="3634" y="0"/>
                    <a:pt x="312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1" name="Google Shape;3311;p15"/>
            <p:cNvSpPr/>
            <p:nvPr/>
          </p:nvSpPr>
          <p:spPr>
            <a:xfrm>
              <a:off x="380400" y="2743050"/>
              <a:ext cx="46600" cy="38625"/>
            </a:xfrm>
            <a:custGeom>
              <a:rect b="b" l="l" r="r" t="t"/>
              <a:pathLst>
                <a:path extrusionOk="0" h="1545" w="1864">
                  <a:moveTo>
                    <a:pt x="1014" y="0"/>
                  </a:moveTo>
                  <a:cubicBezTo>
                    <a:pt x="970" y="0"/>
                    <a:pt x="926" y="4"/>
                    <a:pt x="881" y="11"/>
                  </a:cubicBezTo>
                  <a:cubicBezTo>
                    <a:pt x="191" y="131"/>
                    <a:pt x="0" y="1012"/>
                    <a:pt x="572" y="1404"/>
                  </a:cubicBezTo>
                  <a:cubicBezTo>
                    <a:pt x="710" y="1501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8"/>
                    <a:pt x="1378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2" name="Google Shape;3312;p15"/>
            <p:cNvSpPr/>
            <p:nvPr/>
          </p:nvSpPr>
          <p:spPr>
            <a:xfrm>
              <a:off x="433850" y="2731600"/>
              <a:ext cx="94825" cy="33850"/>
            </a:xfrm>
            <a:custGeom>
              <a:rect b="b" l="l" r="r" t="t"/>
              <a:pathLst>
                <a:path extrusionOk="0" h="1354" w="3793">
                  <a:moveTo>
                    <a:pt x="3181" y="1"/>
                  </a:moveTo>
                  <a:cubicBezTo>
                    <a:pt x="3159" y="1"/>
                    <a:pt x="3136" y="2"/>
                    <a:pt x="3113" y="5"/>
                  </a:cubicBezTo>
                  <a:lnTo>
                    <a:pt x="517" y="469"/>
                  </a:lnTo>
                  <a:cubicBezTo>
                    <a:pt x="1" y="607"/>
                    <a:pt x="115" y="1354"/>
                    <a:pt x="625" y="1354"/>
                  </a:cubicBezTo>
                  <a:cubicBezTo>
                    <a:pt x="644" y="1354"/>
                    <a:pt x="664" y="1353"/>
                    <a:pt x="684" y="1351"/>
                  </a:cubicBezTo>
                  <a:lnTo>
                    <a:pt x="3280" y="874"/>
                  </a:lnTo>
                  <a:cubicBezTo>
                    <a:pt x="3793" y="749"/>
                    <a:pt x="3683" y="1"/>
                    <a:pt x="318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3" name="Google Shape;3313;p15"/>
            <p:cNvSpPr/>
            <p:nvPr/>
          </p:nvSpPr>
          <p:spPr>
            <a:xfrm>
              <a:off x="336050" y="2982275"/>
              <a:ext cx="194100" cy="174025"/>
            </a:xfrm>
            <a:custGeom>
              <a:rect b="b" l="l" r="r" t="t"/>
              <a:pathLst>
                <a:path extrusionOk="0" h="6961" w="7764">
                  <a:moveTo>
                    <a:pt x="3923" y="0"/>
                  </a:moveTo>
                  <a:cubicBezTo>
                    <a:pt x="2894" y="0"/>
                    <a:pt x="1882" y="467"/>
                    <a:pt x="1215" y="1349"/>
                  </a:cubicBezTo>
                  <a:lnTo>
                    <a:pt x="6953" y="4968"/>
                  </a:lnTo>
                  <a:cubicBezTo>
                    <a:pt x="7763" y="3408"/>
                    <a:pt x="7239" y="1468"/>
                    <a:pt x="5739" y="527"/>
                  </a:cubicBezTo>
                  <a:cubicBezTo>
                    <a:pt x="5177" y="172"/>
                    <a:pt x="4547" y="0"/>
                    <a:pt x="3923" y="0"/>
                  </a:cubicBezTo>
                  <a:close/>
                  <a:moveTo>
                    <a:pt x="810" y="1992"/>
                  </a:moveTo>
                  <a:lnTo>
                    <a:pt x="810" y="1992"/>
                  </a:lnTo>
                  <a:cubicBezTo>
                    <a:pt x="0" y="3563"/>
                    <a:pt x="524" y="5492"/>
                    <a:pt x="2012" y="6433"/>
                  </a:cubicBezTo>
                  <a:cubicBezTo>
                    <a:pt x="2575" y="6788"/>
                    <a:pt x="3208" y="6960"/>
                    <a:pt x="3836" y="6960"/>
                  </a:cubicBezTo>
                  <a:cubicBezTo>
                    <a:pt x="4867" y="6960"/>
                    <a:pt x="5882" y="6496"/>
                    <a:pt x="6549" y="5623"/>
                  </a:cubicBezTo>
                  <a:lnTo>
                    <a:pt x="810" y="1992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4" name="Google Shape;3314;p15"/>
            <p:cNvSpPr/>
            <p:nvPr/>
          </p:nvSpPr>
          <p:spPr>
            <a:xfrm>
              <a:off x="699475" y="2609075"/>
              <a:ext cx="152125" cy="140725"/>
            </a:xfrm>
            <a:custGeom>
              <a:rect b="b" l="l" r="r" t="t"/>
              <a:pathLst>
                <a:path extrusionOk="0" h="5629" w="6085">
                  <a:moveTo>
                    <a:pt x="3608" y="1"/>
                  </a:moveTo>
                  <a:lnTo>
                    <a:pt x="1215" y="1620"/>
                  </a:lnTo>
                  <a:cubicBezTo>
                    <a:pt x="251" y="2275"/>
                    <a:pt x="1" y="3585"/>
                    <a:pt x="656" y="4549"/>
                  </a:cubicBezTo>
                  <a:lnTo>
                    <a:pt x="763" y="4716"/>
                  </a:lnTo>
                  <a:cubicBezTo>
                    <a:pt x="1170" y="5308"/>
                    <a:pt x="1831" y="5629"/>
                    <a:pt x="2505" y="5629"/>
                  </a:cubicBezTo>
                  <a:cubicBezTo>
                    <a:pt x="2914" y="5629"/>
                    <a:pt x="3327" y="5511"/>
                    <a:pt x="3692" y="5263"/>
                  </a:cubicBezTo>
                  <a:lnTo>
                    <a:pt x="6085" y="3644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5" name="Google Shape;3315;p15"/>
            <p:cNvSpPr/>
            <p:nvPr/>
          </p:nvSpPr>
          <p:spPr>
            <a:xfrm>
              <a:off x="802175" y="2550550"/>
              <a:ext cx="152125" cy="141000"/>
            </a:xfrm>
            <a:custGeom>
              <a:rect b="b" l="l" r="r" t="t"/>
              <a:pathLst>
                <a:path extrusionOk="0" h="5640" w="6085">
                  <a:moveTo>
                    <a:pt x="3577" y="0"/>
                  </a:moveTo>
                  <a:cubicBezTo>
                    <a:pt x="3169" y="0"/>
                    <a:pt x="2757" y="119"/>
                    <a:pt x="2394" y="365"/>
                  </a:cubicBezTo>
                  <a:lnTo>
                    <a:pt x="0" y="1996"/>
                  </a:lnTo>
                  <a:lnTo>
                    <a:pt x="2489" y="5640"/>
                  </a:lnTo>
                  <a:lnTo>
                    <a:pt x="4870" y="4009"/>
                  </a:lnTo>
                  <a:cubicBezTo>
                    <a:pt x="5834" y="3354"/>
                    <a:pt x="6084" y="2044"/>
                    <a:pt x="5430" y="1080"/>
                  </a:cubicBezTo>
                  <a:lnTo>
                    <a:pt x="5322" y="925"/>
                  </a:lnTo>
                  <a:cubicBezTo>
                    <a:pt x="4914" y="324"/>
                    <a:pt x="4252" y="0"/>
                    <a:pt x="357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6" name="Google Shape;3316;p15"/>
            <p:cNvSpPr/>
            <p:nvPr/>
          </p:nvSpPr>
          <p:spPr>
            <a:xfrm>
              <a:off x="655125" y="2899825"/>
              <a:ext cx="268225" cy="266925"/>
            </a:xfrm>
            <a:custGeom>
              <a:rect b="b" l="l" r="r" t="t"/>
              <a:pathLst>
                <a:path extrusionOk="0" h="10677" w="10729">
                  <a:moveTo>
                    <a:pt x="5017" y="1"/>
                  </a:moveTo>
                  <a:cubicBezTo>
                    <a:pt x="4831" y="1"/>
                    <a:pt x="4666" y="137"/>
                    <a:pt x="4644" y="325"/>
                  </a:cubicBezTo>
                  <a:lnTo>
                    <a:pt x="4180" y="3801"/>
                  </a:lnTo>
                  <a:lnTo>
                    <a:pt x="703" y="3349"/>
                  </a:lnTo>
                  <a:cubicBezTo>
                    <a:pt x="682" y="3345"/>
                    <a:pt x="661" y="3343"/>
                    <a:pt x="641" y="3343"/>
                  </a:cubicBezTo>
                  <a:cubicBezTo>
                    <a:pt x="463" y="3343"/>
                    <a:pt x="308" y="3478"/>
                    <a:pt x="286" y="3670"/>
                  </a:cubicBezTo>
                  <a:lnTo>
                    <a:pt x="24" y="5635"/>
                  </a:lnTo>
                  <a:cubicBezTo>
                    <a:pt x="1" y="5837"/>
                    <a:pt x="144" y="6028"/>
                    <a:pt x="346" y="6052"/>
                  </a:cubicBezTo>
                  <a:lnTo>
                    <a:pt x="346" y="6063"/>
                  </a:lnTo>
                  <a:lnTo>
                    <a:pt x="3823" y="6516"/>
                  </a:lnTo>
                  <a:lnTo>
                    <a:pt x="3358" y="10004"/>
                  </a:lnTo>
                  <a:cubicBezTo>
                    <a:pt x="3334" y="10207"/>
                    <a:pt x="3477" y="10385"/>
                    <a:pt x="3680" y="10421"/>
                  </a:cubicBezTo>
                  <a:lnTo>
                    <a:pt x="5656" y="10671"/>
                  </a:lnTo>
                  <a:cubicBezTo>
                    <a:pt x="5677" y="10675"/>
                    <a:pt x="5698" y="10677"/>
                    <a:pt x="5718" y="10677"/>
                  </a:cubicBezTo>
                  <a:cubicBezTo>
                    <a:pt x="5896" y="10677"/>
                    <a:pt x="6051" y="10543"/>
                    <a:pt x="6073" y="10362"/>
                  </a:cubicBezTo>
                  <a:lnTo>
                    <a:pt x="6537" y="6873"/>
                  </a:lnTo>
                  <a:lnTo>
                    <a:pt x="10014" y="7337"/>
                  </a:lnTo>
                  <a:cubicBezTo>
                    <a:pt x="10029" y="7339"/>
                    <a:pt x="10043" y="7340"/>
                    <a:pt x="10058" y="7340"/>
                  </a:cubicBezTo>
                  <a:cubicBezTo>
                    <a:pt x="10243" y="7340"/>
                    <a:pt x="10409" y="7204"/>
                    <a:pt x="10442" y="7016"/>
                  </a:cubicBezTo>
                  <a:lnTo>
                    <a:pt x="10692" y="5039"/>
                  </a:lnTo>
                  <a:cubicBezTo>
                    <a:pt x="10728" y="4837"/>
                    <a:pt x="10585" y="4647"/>
                    <a:pt x="10371" y="4623"/>
                  </a:cubicBezTo>
                  <a:lnTo>
                    <a:pt x="6894" y="4158"/>
                  </a:lnTo>
                  <a:lnTo>
                    <a:pt x="7359" y="682"/>
                  </a:lnTo>
                  <a:cubicBezTo>
                    <a:pt x="7383" y="479"/>
                    <a:pt x="7240" y="289"/>
                    <a:pt x="7037" y="265"/>
                  </a:cubicBezTo>
                  <a:lnTo>
                    <a:pt x="5061" y="3"/>
                  </a:lnTo>
                  <a:cubicBezTo>
                    <a:pt x="5046" y="1"/>
                    <a:pt x="5031" y="1"/>
                    <a:pt x="501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7" name="Google Shape;3317;p15"/>
            <p:cNvSpPr/>
            <p:nvPr/>
          </p:nvSpPr>
          <p:spPr>
            <a:xfrm>
              <a:off x="311925" y="3304550"/>
              <a:ext cx="271200" cy="337250"/>
            </a:xfrm>
            <a:custGeom>
              <a:rect b="b" l="l" r="r" t="t"/>
              <a:pathLst>
                <a:path extrusionOk="0" h="13490" w="10848">
                  <a:moveTo>
                    <a:pt x="4152" y="412"/>
                  </a:moveTo>
                  <a:cubicBezTo>
                    <a:pt x="4441" y="412"/>
                    <a:pt x="4724" y="585"/>
                    <a:pt x="4775" y="971"/>
                  </a:cubicBezTo>
                  <a:cubicBezTo>
                    <a:pt x="4811" y="1173"/>
                    <a:pt x="4763" y="1364"/>
                    <a:pt x="4632" y="1519"/>
                  </a:cubicBezTo>
                  <a:lnTo>
                    <a:pt x="3835" y="1662"/>
                  </a:lnTo>
                  <a:cubicBezTo>
                    <a:pt x="3668" y="1566"/>
                    <a:pt x="3549" y="1400"/>
                    <a:pt x="3501" y="1209"/>
                  </a:cubicBezTo>
                  <a:cubicBezTo>
                    <a:pt x="3386" y="709"/>
                    <a:pt x="3774" y="412"/>
                    <a:pt x="4152" y="412"/>
                  </a:cubicBezTo>
                  <a:close/>
                  <a:moveTo>
                    <a:pt x="7876" y="2723"/>
                  </a:moveTo>
                  <a:cubicBezTo>
                    <a:pt x="8126" y="2723"/>
                    <a:pt x="8354" y="2911"/>
                    <a:pt x="8407" y="3174"/>
                  </a:cubicBezTo>
                  <a:lnTo>
                    <a:pt x="9788" y="10746"/>
                  </a:lnTo>
                  <a:cubicBezTo>
                    <a:pt x="9835" y="11044"/>
                    <a:pt x="9633" y="11329"/>
                    <a:pt x="9335" y="11377"/>
                  </a:cubicBezTo>
                  <a:lnTo>
                    <a:pt x="3073" y="12520"/>
                  </a:lnTo>
                  <a:cubicBezTo>
                    <a:pt x="3042" y="12525"/>
                    <a:pt x="3012" y="12527"/>
                    <a:pt x="2982" y="12527"/>
                  </a:cubicBezTo>
                  <a:cubicBezTo>
                    <a:pt x="2719" y="12527"/>
                    <a:pt x="2483" y="12345"/>
                    <a:pt x="2430" y="12068"/>
                  </a:cubicBezTo>
                  <a:lnTo>
                    <a:pt x="1072" y="4507"/>
                  </a:lnTo>
                  <a:cubicBezTo>
                    <a:pt x="1013" y="4210"/>
                    <a:pt x="1215" y="3924"/>
                    <a:pt x="1513" y="3876"/>
                  </a:cubicBezTo>
                  <a:lnTo>
                    <a:pt x="2263" y="3733"/>
                  </a:lnTo>
                  <a:cubicBezTo>
                    <a:pt x="2295" y="3948"/>
                    <a:pt x="2483" y="4096"/>
                    <a:pt x="2695" y="4096"/>
                  </a:cubicBezTo>
                  <a:cubicBezTo>
                    <a:pt x="2717" y="4096"/>
                    <a:pt x="2740" y="4094"/>
                    <a:pt x="2763" y="4090"/>
                  </a:cubicBezTo>
                  <a:lnTo>
                    <a:pt x="6680" y="3376"/>
                  </a:lnTo>
                  <a:cubicBezTo>
                    <a:pt x="6906" y="3328"/>
                    <a:pt x="7073" y="3102"/>
                    <a:pt x="7025" y="2864"/>
                  </a:cubicBezTo>
                  <a:lnTo>
                    <a:pt x="7776" y="2733"/>
                  </a:lnTo>
                  <a:cubicBezTo>
                    <a:pt x="7809" y="2726"/>
                    <a:pt x="7843" y="2723"/>
                    <a:pt x="7876" y="2723"/>
                  </a:cubicBezTo>
                  <a:close/>
                  <a:moveTo>
                    <a:pt x="4138" y="1"/>
                  </a:moveTo>
                  <a:cubicBezTo>
                    <a:pt x="4073" y="1"/>
                    <a:pt x="4008" y="7"/>
                    <a:pt x="3942" y="19"/>
                  </a:cubicBezTo>
                  <a:cubicBezTo>
                    <a:pt x="3358" y="126"/>
                    <a:pt x="2965" y="685"/>
                    <a:pt x="3073" y="1281"/>
                  </a:cubicBezTo>
                  <a:cubicBezTo>
                    <a:pt x="3108" y="1447"/>
                    <a:pt x="3180" y="1614"/>
                    <a:pt x="3287" y="1757"/>
                  </a:cubicBezTo>
                  <a:lnTo>
                    <a:pt x="2513" y="1900"/>
                  </a:lnTo>
                  <a:cubicBezTo>
                    <a:pt x="2192" y="1971"/>
                    <a:pt x="1989" y="2269"/>
                    <a:pt x="2037" y="2590"/>
                  </a:cubicBezTo>
                  <a:lnTo>
                    <a:pt x="2096" y="2864"/>
                  </a:lnTo>
                  <a:lnTo>
                    <a:pt x="798" y="3102"/>
                  </a:lnTo>
                  <a:cubicBezTo>
                    <a:pt x="322" y="3197"/>
                    <a:pt x="1" y="3662"/>
                    <a:pt x="84" y="4150"/>
                  </a:cubicBezTo>
                  <a:lnTo>
                    <a:pt x="1668" y="12758"/>
                  </a:lnTo>
                  <a:cubicBezTo>
                    <a:pt x="1741" y="13188"/>
                    <a:pt x="2111" y="13489"/>
                    <a:pt x="2532" y="13489"/>
                  </a:cubicBezTo>
                  <a:cubicBezTo>
                    <a:pt x="2588" y="13489"/>
                    <a:pt x="2646" y="13484"/>
                    <a:pt x="2703" y="13473"/>
                  </a:cubicBezTo>
                  <a:lnTo>
                    <a:pt x="10050" y="12139"/>
                  </a:lnTo>
                  <a:cubicBezTo>
                    <a:pt x="10526" y="12044"/>
                    <a:pt x="10847" y="11579"/>
                    <a:pt x="10764" y="11091"/>
                  </a:cubicBezTo>
                  <a:lnTo>
                    <a:pt x="9180" y="2459"/>
                  </a:lnTo>
                  <a:cubicBezTo>
                    <a:pt x="9107" y="2029"/>
                    <a:pt x="8737" y="1728"/>
                    <a:pt x="8317" y="1728"/>
                  </a:cubicBezTo>
                  <a:cubicBezTo>
                    <a:pt x="8260" y="1728"/>
                    <a:pt x="8202" y="1734"/>
                    <a:pt x="8145" y="1745"/>
                  </a:cubicBezTo>
                  <a:lnTo>
                    <a:pt x="6859" y="1995"/>
                  </a:lnTo>
                  <a:lnTo>
                    <a:pt x="6811" y="1721"/>
                  </a:lnTo>
                  <a:cubicBezTo>
                    <a:pt x="6757" y="1430"/>
                    <a:pt x="6498" y="1226"/>
                    <a:pt x="6219" y="1226"/>
                  </a:cubicBezTo>
                  <a:cubicBezTo>
                    <a:pt x="6190" y="1226"/>
                    <a:pt x="6161" y="1228"/>
                    <a:pt x="6132" y="1233"/>
                  </a:cubicBezTo>
                  <a:lnTo>
                    <a:pt x="5180" y="1412"/>
                  </a:lnTo>
                  <a:cubicBezTo>
                    <a:pt x="5228" y="1245"/>
                    <a:pt x="5240" y="1066"/>
                    <a:pt x="5216" y="888"/>
                  </a:cubicBezTo>
                  <a:cubicBezTo>
                    <a:pt x="5110" y="369"/>
                    <a:pt x="4656" y="1"/>
                    <a:pt x="413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8" name="Google Shape;3318;p15"/>
            <p:cNvSpPr/>
            <p:nvPr/>
          </p:nvSpPr>
          <p:spPr>
            <a:xfrm>
              <a:off x="360150" y="3425775"/>
              <a:ext cx="46550" cy="38725"/>
            </a:xfrm>
            <a:custGeom>
              <a:rect b="b" l="l" r="r" t="t"/>
              <a:pathLst>
                <a:path extrusionOk="0" h="1549" w="1862">
                  <a:moveTo>
                    <a:pt x="1015" y="1"/>
                  </a:moveTo>
                  <a:cubicBezTo>
                    <a:pt x="967" y="1"/>
                    <a:pt x="919" y="6"/>
                    <a:pt x="870" y="15"/>
                  </a:cubicBezTo>
                  <a:cubicBezTo>
                    <a:pt x="191" y="134"/>
                    <a:pt x="1" y="1015"/>
                    <a:pt x="560" y="1408"/>
                  </a:cubicBezTo>
                  <a:cubicBezTo>
                    <a:pt x="701" y="1505"/>
                    <a:pt x="854" y="1549"/>
                    <a:pt x="1002" y="1549"/>
                  </a:cubicBezTo>
                  <a:cubicBezTo>
                    <a:pt x="1453" y="1549"/>
                    <a:pt x="1861" y="1146"/>
                    <a:pt x="1763" y="634"/>
                  </a:cubicBezTo>
                  <a:cubicBezTo>
                    <a:pt x="1700" y="267"/>
                    <a:pt x="1377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9" name="Google Shape;3319;p15"/>
            <p:cNvSpPr/>
            <p:nvPr/>
          </p:nvSpPr>
          <p:spPr>
            <a:xfrm>
              <a:off x="412650" y="3414475"/>
              <a:ext cx="97050" cy="33750"/>
            </a:xfrm>
            <a:custGeom>
              <a:rect b="b" l="l" r="r" t="t"/>
              <a:pathLst>
                <a:path extrusionOk="0" h="1350" w="3882">
                  <a:moveTo>
                    <a:pt x="3282" y="0"/>
                  </a:moveTo>
                  <a:cubicBezTo>
                    <a:pt x="3245" y="0"/>
                    <a:pt x="3205" y="5"/>
                    <a:pt x="3163" y="15"/>
                  </a:cubicBezTo>
                  <a:lnTo>
                    <a:pt x="3151" y="3"/>
                  </a:lnTo>
                  <a:lnTo>
                    <a:pt x="556" y="479"/>
                  </a:lnTo>
                  <a:cubicBezTo>
                    <a:pt x="1" y="568"/>
                    <a:pt x="108" y="1350"/>
                    <a:pt x="597" y="1350"/>
                  </a:cubicBezTo>
                  <a:cubicBezTo>
                    <a:pt x="633" y="1350"/>
                    <a:pt x="671" y="1345"/>
                    <a:pt x="710" y="1337"/>
                  </a:cubicBezTo>
                  <a:lnTo>
                    <a:pt x="3306" y="872"/>
                  </a:lnTo>
                  <a:cubicBezTo>
                    <a:pt x="3882" y="817"/>
                    <a:pt x="3778" y="0"/>
                    <a:pt x="328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0" name="Google Shape;3320;p15"/>
            <p:cNvSpPr/>
            <p:nvPr/>
          </p:nvSpPr>
          <p:spPr>
            <a:xfrm>
              <a:off x="369975" y="3479650"/>
              <a:ext cx="46550" cy="38725"/>
            </a:xfrm>
            <a:custGeom>
              <a:rect b="b" l="l" r="r" t="t"/>
              <a:pathLst>
                <a:path extrusionOk="0" h="1549" w="1862">
                  <a:moveTo>
                    <a:pt x="1015" y="1"/>
                  </a:moveTo>
                  <a:cubicBezTo>
                    <a:pt x="967" y="1"/>
                    <a:pt x="919" y="6"/>
                    <a:pt x="870" y="15"/>
                  </a:cubicBezTo>
                  <a:cubicBezTo>
                    <a:pt x="191" y="134"/>
                    <a:pt x="0" y="1015"/>
                    <a:pt x="560" y="1408"/>
                  </a:cubicBezTo>
                  <a:cubicBezTo>
                    <a:pt x="701" y="1505"/>
                    <a:pt x="854" y="1549"/>
                    <a:pt x="1002" y="1549"/>
                  </a:cubicBezTo>
                  <a:cubicBezTo>
                    <a:pt x="1453" y="1549"/>
                    <a:pt x="1861" y="1146"/>
                    <a:pt x="1763" y="635"/>
                  </a:cubicBezTo>
                  <a:cubicBezTo>
                    <a:pt x="1700" y="267"/>
                    <a:pt x="1377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1" name="Google Shape;3321;p15"/>
            <p:cNvSpPr/>
            <p:nvPr/>
          </p:nvSpPr>
          <p:spPr>
            <a:xfrm>
              <a:off x="423850" y="3468350"/>
              <a:ext cx="93700" cy="33750"/>
            </a:xfrm>
            <a:custGeom>
              <a:rect b="b" l="l" r="r" t="t"/>
              <a:pathLst>
                <a:path extrusionOk="0" h="1350" w="3748">
                  <a:moveTo>
                    <a:pt x="3144" y="1"/>
                  </a:moveTo>
                  <a:cubicBezTo>
                    <a:pt x="3128" y="1"/>
                    <a:pt x="3112" y="2"/>
                    <a:pt x="3096" y="3"/>
                  </a:cubicBezTo>
                  <a:lnTo>
                    <a:pt x="501" y="467"/>
                  </a:lnTo>
                  <a:cubicBezTo>
                    <a:pt x="0" y="619"/>
                    <a:pt x="125" y="1350"/>
                    <a:pt x="620" y="1350"/>
                  </a:cubicBezTo>
                  <a:cubicBezTo>
                    <a:pt x="632" y="1350"/>
                    <a:pt x="643" y="1349"/>
                    <a:pt x="655" y="1348"/>
                  </a:cubicBezTo>
                  <a:lnTo>
                    <a:pt x="3251" y="872"/>
                  </a:lnTo>
                  <a:cubicBezTo>
                    <a:pt x="3747" y="722"/>
                    <a:pt x="3639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2" name="Google Shape;3322;p15"/>
            <p:cNvSpPr/>
            <p:nvPr/>
          </p:nvSpPr>
          <p:spPr>
            <a:xfrm>
              <a:off x="380400" y="3537175"/>
              <a:ext cx="46600" cy="38650"/>
            </a:xfrm>
            <a:custGeom>
              <a:rect b="b" l="l" r="r" t="t"/>
              <a:pathLst>
                <a:path extrusionOk="0" h="1546" w="1864">
                  <a:moveTo>
                    <a:pt x="1013" y="1"/>
                  </a:moveTo>
                  <a:cubicBezTo>
                    <a:pt x="970" y="1"/>
                    <a:pt x="926" y="5"/>
                    <a:pt x="881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1" y="1546"/>
                    <a:pt x="1008" y="1546"/>
                  </a:cubicBezTo>
                  <a:cubicBezTo>
                    <a:pt x="1454" y="1546"/>
                    <a:pt x="1864" y="1145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3" name="Google Shape;3323;p15"/>
            <p:cNvSpPr/>
            <p:nvPr/>
          </p:nvSpPr>
          <p:spPr>
            <a:xfrm>
              <a:off x="434075" y="3525850"/>
              <a:ext cx="94400" cy="33725"/>
            </a:xfrm>
            <a:custGeom>
              <a:rect b="b" l="l" r="r" t="t"/>
              <a:pathLst>
                <a:path extrusionOk="0" h="1349" w="3776">
                  <a:moveTo>
                    <a:pt x="3104" y="1"/>
                  </a:moveTo>
                  <a:lnTo>
                    <a:pt x="508" y="477"/>
                  </a:lnTo>
                  <a:cubicBezTo>
                    <a:pt x="0" y="616"/>
                    <a:pt x="119" y="1348"/>
                    <a:pt x="627" y="1348"/>
                  </a:cubicBezTo>
                  <a:cubicBezTo>
                    <a:pt x="643" y="1348"/>
                    <a:pt x="659" y="1348"/>
                    <a:pt x="675" y="1346"/>
                  </a:cubicBezTo>
                  <a:lnTo>
                    <a:pt x="3271" y="882"/>
                  </a:lnTo>
                  <a:cubicBezTo>
                    <a:pt x="3775" y="744"/>
                    <a:pt x="3661" y="10"/>
                    <a:pt x="3162" y="10"/>
                  </a:cubicBezTo>
                  <a:cubicBezTo>
                    <a:pt x="3143" y="10"/>
                    <a:pt x="3124" y="11"/>
                    <a:pt x="3104" y="13"/>
                  </a:cubicBezTo>
                  <a:lnTo>
                    <a:pt x="3104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4" name="Google Shape;3324;p15"/>
            <p:cNvSpPr/>
            <p:nvPr/>
          </p:nvSpPr>
          <p:spPr>
            <a:xfrm>
              <a:off x="336925" y="3776475"/>
              <a:ext cx="193225" cy="173675"/>
            </a:xfrm>
            <a:custGeom>
              <a:rect b="b" l="l" r="r" t="t"/>
              <a:pathLst>
                <a:path extrusionOk="0" h="6947" w="7729">
                  <a:moveTo>
                    <a:pt x="3896" y="1"/>
                  </a:moveTo>
                  <a:cubicBezTo>
                    <a:pt x="2865" y="1"/>
                    <a:pt x="1848" y="470"/>
                    <a:pt x="1180" y="1346"/>
                  </a:cubicBezTo>
                  <a:lnTo>
                    <a:pt x="6918" y="4978"/>
                  </a:lnTo>
                  <a:cubicBezTo>
                    <a:pt x="7728" y="3406"/>
                    <a:pt x="7204" y="1477"/>
                    <a:pt x="5704" y="525"/>
                  </a:cubicBezTo>
                  <a:cubicBezTo>
                    <a:pt x="5144" y="171"/>
                    <a:pt x="4517" y="1"/>
                    <a:pt x="3896" y="1"/>
                  </a:cubicBezTo>
                  <a:close/>
                  <a:moveTo>
                    <a:pt x="775" y="1989"/>
                  </a:moveTo>
                  <a:cubicBezTo>
                    <a:pt x="1" y="3561"/>
                    <a:pt x="489" y="5478"/>
                    <a:pt x="1954" y="6418"/>
                  </a:cubicBezTo>
                  <a:cubicBezTo>
                    <a:pt x="2522" y="6775"/>
                    <a:pt x="3157" y="6947"/>
                    <a:pt x="3787" y="6947"/>
                  </a:cubicBezTo>
                  <a:cubicBezTo>
                    <a:pt x="4818" y="6947"/>
                    <a:pt x="5833" y="6486"/>
                    <a:pt x="6514" y="5621"/>
                  </a:cubicBezTo>
                  <a:lnTo>
                    <a:pt x="775" y="1989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5" name="Google Shape;3325;p15"/>
            <p:cNvSpPr/>
            <p:nvPr/>
          </p:nvSpPr>
          <p:spPr>
            <a:xfrm>
              <a:off x="699475" y="3402925"/>
              <a:ext cx="152125" cy="141100"/>
            </a:xfrm>
            <a:custGeom>
              <a:rect b="b" l="l" r="r" t="t"/>
              <a:pathLst>
                <a:path extrusionOk="0" h="5644" w="6085">
                  <a:moveTo>
                    <a:pt x="3608" y="1"/>
                  </a:moveTo>
                  <a:lnTo>
                    <a:pt x="1215" y="1632"/>
                  </a:lnTo>
                  <a:cubicBezTo>
                    <a:pt x="251" y="2287"/>
                    <a:pt x="1" y="3596"/>
                    <a:pt x="656" y="4561"/>
                  </a:cubicBezTo>
                  <a:lnTo>
                    <a:pt x="763" y="4727"/>
                  </a:lnTo>
                  <a:cubicBezTo>
                    <a:pt x="1172" y="5323"/>
                    <a:pt x="1837" y="5644"/>
                    <a:pt x="2514" y="5644"/>
                  </a:cubicBezTo>
                  <a:cubicBezTo>
                    <a:pt x="2920" y="5644"/>
                    <a:pt x="3330" y="5528"/>
                    <a:pt x="3692" y="5287"/>
                  </a:cubicBezTo>
                  <a:lnTo>
                    <a:pt x="6085" y="3656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6" name="Google Shape;3326;p15"/>
            <p:cNvSpPr/>
            <p:nvPr/>
          </p:nvSpPr>
          <p:spPr>
            <a:xfrm>
              <a:off x="802175" y="3344700"/>
              <a:ext cx="152125" cy="141000"/>
            </a:xfrm>
            <a:custGeom>
              <a:rect b="b" l="l" r="r" t="t"/>
              <a:pathLst>
                <a:path extrusionOk="0" h="5640" w="6085">
                  <a:moveTo>
                    <a:pt x="3577" y="0"/>
                  </a:moveTo>
                  <a:cubicBezTo>
                    <a:pt x="3169" y="0"/>
                    <a:pt x="2757" y="118"/>
                    <a:pt x="2394" y="365"/>
                  </a:cubicBezTo>
                  <a:lnTo>
                    <a:pt x="0" y="1996"/>
                  </a:lnTo>
                  <a:lnTo>
                    <a:pt x="2489" y="5640"/>
                  </a:lnTo>
                  <a:lnTo>
                    <a:pt x="4870" y="4008"/>
                  </a:lnTo>
                  <a:cubicBezTo>
                    <a:pt x="5834" y="3354"/>
                    <a:pt x="6084" y="2044"/>
                    <a:pt x="5430" y="1091"/>
                  </a:cubicBezTo>
                  <a:lnTo>
                    <a:pt x="5322" y="925"/>
                  </a:lnTo>
                  <a:cubicBezTo>
                    <a:pt x="4914" y="324"/>
                    <a:pt x="4252" y="0"/>
                    <a:pt x="357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7" name="Google Shape;3327;p15"/>
            <p:cNvSpPr/>
            <p:nvPr/>
          </p:nvSpPr>
          <p:spPr>
            <a:xfrm>
              <a:off x="655125" y="3694200"/>
              <a:ext cx="268225" cy="266925"/>
            </a:xfrm>
            <a:custGeom>
              <a:rect b="b" l="l" r="r" t="t"/>
              <a:pathLst>
                <a:path extrusionOk="0" h="10677" w="10729">
                  <a:moveTo>
                    <a:pt x="4998" y="0"/>
                  </a:moveTo>
                  <a:cubicBezTo>
                    <a:pt x="4821" y="0"/>
                    <a:pt x="4665" y="134"/>
                    <a:pt x="4644" y="315"/>
                  </a:cubicBezTo>
                  <a:lnTo>
                    <a:pt x="4180" y="3804"/>
                  </a:lnTo>
                  <a:lnTo>
                    <a:pt x="703" y="3340"/>
                  </a:lnTo>
                  <a:cubicBezTo>
                    <a:pt x="688" y="3338"/>
                    <a:pt x="674" y="3337"/>
                    <a:pt x="659" y="3337"/>
                  </a:cubicBezTo>
                  <a:cubicBezTo>
                    <a:pt x="474" y="3337"/>
                    <a:pt x="308" y="3473"/>
                    <a:pt x="286" y="3661"/>
                  </a:cubicBezTo>
                  <a:lnTo>
                    <a:pt x="24" y="5638"/>
                  </a:lnTo>
                  <a:cubicBezTo>
                    <a:pt x="1" y="5840"/>
                    <a:pt x="144" y="6019"/>
                    <a:pt x="346" y="6054"/>
                  </a:cubicBezTo>
                  <a:lnTo>
                    <a:pt x="3823" y="6519"/>
                  </a:lnTo>
                  <a:lnTo>
                    <a:pt x="3358" y="9995"/>
                  </a:lnTo>
                  <a:cubicBezTo>
                    <a:pt x="3334" y="10198"/>
                    <a:pt x="3477" y="10388"/>
                    <a:pt x="3680" y="10412"/>
                  </a:cubicBezTo>
                  <a:lnTo>
                    <a:pt x="5656" y="10674"/>
                  </a:lnTo>
                  <a:cubicBezTo>
                    <a:pt x="5671" y="10676"/>
                    <a:pt x="5686" y="10676"/>
                    <a:pt x="5700" y="10676"/>
                  </a:cubicBezTo>
                  <a:cubicBezTo>
                    <a:pt x="5886" y="10676"/>
                    <a:pt x="6051" y="10540"/>
                    <a:pt x="6073" y="10352"/>
                  </a:cubicBezTo>
                  <a:lnTo>
                    <a:pt x="6537" y="6876"/>
                  </a:lnTo>
                  <a:lnTo>
                    <a:pt x="10014" y="7328"/>
                  </a:lnTo>
                  <a:cubicBezTo>
                    <a:pt x="10029" y="7330"/>
                    <a:pt x="10043" y="7331"/>
                    <a:pt x="10058" y="7331"/>
                  </a:cubicBezTo>
                  <a:cubicBezTo>
                    <a:pt x="10243" y="7331"/>
                    <a:pt x="10409" y="7194"/>
                    <a:pt x="10442" y="7007"/>
                  </a:cubicBezTo>
                  <a:lnTo>
                    <a:pt x="10692" y="5042"/>
                  </a:lnTo>
                  <a:cubicBezTo>
                    <a:pt x="10728" y="4828"/>
                    <a:pt x="10585" y="4649"/>
                    <a:pt x="10371" y="4614"/>
                  </a:cubicBezTo>
                  <a:lnTo>
                    <a:pt x="6894" y="4161"/>
                  </a:lnTo>
                  <a:lnTo>
                    <a:pt x="7359" y="685"/>
                  </a:lnTo>
                  <a:cubicBezTo>
                    <a:pt x="7383" y="470"/>
                    <a:pt x="7240" y="292"/>
                    <a:pt x="7037" y="256"/>
                  </a:cubicBezTo>
                  <a:lnTo>
                    <a:pt x="5061" y="6"/>
                  </a:lnTo>
                  <a:cubicBezTo>
                    <a:pt x="5040" y="2"/>
                    <a:pt x="5019" y="0"/>
                    <a:pt x="499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8" name="Google Shape;3328;p15"/>
            <p:cNvSpPr/>
            <p:nvPr/>
          </p:nvSpPr>
          <p:spPr>
            <a:xfrm>
              <a:off x="311925" y="4098700"/>
              <a:ext cx="271200" cy="337250"/>
            </a:xfrm>
            <a:custGeom>
              <a:rect b="b" l="l" r="r" t="t"/>
              <a:pathLst>
                <a:path extrusionOk="0" h="13490" w="10848">
                  <a:moveTo>
                    <a:pt x="4152" y="412"/>
                  </a:moveTo>
                  <a:cubicBezTo>
                    <a:pt x="4441" y="412"/>
                    <a:pt x="4724" y="585"/>
                    <a:pt x="4775" y="971"/>
                  </a:cubicBezTo>
                  <a:cubicBezTo>
                    <a:pt x="4811" y="1161"/>
                    <a:pt x="4751" y="1364"/>
                    <a:pt x="4632" y="1519"/>
                  </a:cubicBezTo>
                  <a:lnTo>
                    <a:pt x="3835" y="1661"/>
                  </a:lnTo>
                  <a:cubicBezTo>
                    <a:pt x="3668" y="1566"/>
                    <a:pt x="3549" y="1411"/>
                    <a:pt x="3501" y="1221"/>
                  </a:cubicBezTo>
                  <a:lnTo>
                    <a:pt x="3501" y="1209"/>
                  </a:lnTo>
                  <a:cubicBezTo>
                    <a:pt x="3386" y="709"/>
                    <a:pt x="3774" y="412"/>
                    <a:pt x="4152" y="412"/>
                  </a:cubicBezTo>
                  <a:close/>
                  <a:moveTo>
                    <a:pt x="7880" y="2723"/>
                  </a:moveTo>
                  <a:cubicBezTo>
                    <a:pt x="8137" y="2723"/>
                    <a:pt x="8365" y="2911"/>
                    <a:pt x="8407" y="3173"/>
                  </a:cubicBezTo>
                  <a:lnTo>
                    <a:pt x="9788" y="10734"/>
                  </a:lnTo>
                  <a:cubicBezTo>
                    <a:pt x="9835" y="11043"/>
                    <a:pt x="9633" y="11329"/>
                    <a:pt x="9335" y="11377"/>
                  </a:cubicBezTo>
                  <a:lnTo>
                    <a:pt x="3073" y="12520"/>
                  </a:lnTo>
                  <a:cubicBezTo>
                    <a:pt x="3042" y="12525"/>
                    <a:pt x="3011" y="12527"/>
                    <a:pt x="2981" y="12527"/>
                  </a:cubicBezTo>
                  <a:cubicBezTo>
                    <a:pt x="2718" y="12527"/>
                    <a:pt x="2483" y="12346"/>
                    <a:pt x="2430" y="12079"/>
                  </a:cubicBezTo>
                  <a:lnTo>
                    <a:pt x="1072" y="4507"/>
                  </a:lnTo>
                  <a:cubicBezTo>
                    <a:pt x="1013" y="4209"/>
                    <a:pt x="1215" y="3924"/>
                    <a:pt x="1513" y="3876"/>
                  </a:cubicBezTo>
                  <a:lnTo>
                    <a:pt x="2263" y="3745"/>
                  </a:lnTo>
                  <a:cubicBezTo>
                    <a:pt x="2295" y="3945"/>
                    <a:pt x="2475" y="4098"/>
                    <a:pt x="2681" y="4098"/>
                  </a:cubicBezTo>
                  <a:cubicBezTo>
                    <a:pt x="2708" y="4098"/>
                    <a:pt x="2735" y="4096"/>
                    <a:pt x="2763" y="4090"/>
                  </a:cubicBezTo>
                  <a:lnTo>
                    <a:pt x="6680" y="3376"/>
                  </a:lnTo>
                  <a:cubicBezTo>
                    <a:pt x="6906" y="3328"/>
                    <a:pt x="7073" y="3102"/>
                    <a:pt x="7025" y="2864"/>
                  </a:cubicBezTo>
                  <a:lnTo>
                    <a:pt x="7776" y="2733"/>
                  </a:lnTo>
                  <a:cubicBezTo>
                    <a:pt x="7811" y="2726"/>
                    <a:pt x="7846" y="2723"/>
                    <a:pt x="7880" y="2723"/>
                  </a:cubicBezTo>
                  <a:close/>
                  <a:moveTo>
                    <a:pt x="4138" y="1"/>
                  </a:moveTo>
                  <a:cubicBezTo>
                    <a:pt x="4073" y="1"/>
                    <a:pt x="4008" y="6"/>
                    <a:pt x="3942" y="18"/>
                  </a:cubicBezTo>
                  <a:cubicBezTo>
                    <a:pt x="3358" y="125"/>
                    <a:pt x="2965" y="697"/>
                    <a:pt x="3073" y="1280"/>
                  </a:cubicBezTo>
                  <a:cubicBezTo>
                    <a:pt x="3108" y="1459"/>
                    <a:pt x="3180" y="1614"/>
                    <a:pt x="3287" y="1757"/>
                  </a:cubicBezTo>
                  <a:lnTo>
                    <a:pt x="2513" y="1900"/>
                  </a:lnTo>
                  <a:cubicBezTo>
                    <a:pt x="2192" y="1959"/>
                    <a:pt x="1989" y="2269"/>
                    <a:pt x="2037" y="2578"/>
                  </a:cubicBezTo>
                  <a:lnTo>
                    <a:pt x="2096" y="2864"/>
                  </a:lnTo>
                  <a:lnTo>
                    <a:pt x="798" y="3102"/>
                  </a:lnTo>
                  <a:cubicBezTo>
                    <a:pt x="322" y="3185"/>
                    <a:pt x="1" y="3650"/>
                    <a:pt x="84" y="4138"/>
                  </a:cubicBezTo>
                  <a:lnTo>
                    <a:pt x="1668" y="12770"/>
                  </a:lnTo>
                  <a:cubicBezTo>
                    <a:pt x="1741" y="13190"/>
                    <a:pt x="2110" y="13489"/>
                    <a:pt x="2531" y="13489"/>
                  </a:cubicBezTo>
                  <a:cubicBezTo>
                    <a:pt x="2588" y="13489"/>
                    <a:pt x="2646" y="13484"/>
                    <a:pt x="2703" y="13472"/>
                  </a:cubicBezTo>
                  <a:lnTo>
                    <a:pt x="10050" y="12139"/>
                  </a:lnTo>
                  <a:cubicBezTo>
                    <a:pt x="10526" y="12044"/>
                    <a:pt x="10847" y="11579"/>
                    <a:pt x="10764" y="11091"/>
                  </a:cubicBezTo>
                  <a:lnTo>
                    <a:pt x="9180" y="2459"/>
                  </a:lnTo>
                  <a:cubicBezTo>
                    <a:pt x="9107" y="2029"/>
                    <a:pt x="8737" y="1728"/>
                    <a:pt x="8317" y="1728"/>
                  </a:cubicBezTo>
                  <a:cubicBezTo>
                    <a:pt x="8260" y="1728"/>
                    <a:pt x="8202" y="1733"/>
                    <a:pt x="8145" y="1745"/>
                  </a:cubicBezTo>
                  <a:lnTo>
                    <a:pt x="6859" y="1995"/>
                  </a:lnTo>
                  <a:lnTo>
                    <a:pt x="6811" y="1709"/>
                  </a:lnTo>
                  <a:cubicBezTo>
                    <a:pt x="6758" y="1434"/>
                    <a:pt x="6509" y="1235"/>
                    <a:pt x="6237" y="1235"/>
                  </a:cubicBezTo>
                  <a:cubicBezTo>
                    <a:pt x="6202" y="1235"/>
                    <a:pt x="6167" y="1238"/>
                    <a:pt x="6132" y="1245"/>
                  </a:cubicBezTo>
                  <a:lnTo>
                    <a:pt x="5180" y="1411"/>
                  </a:lnTo>
                  <a:cubicBezTo>
                    <a:pt x="5228" y="1245"/>
                    <a:pt x="5240" y="1066"/>
                    <a:pt x="5216" y="887"/>
                  </a:cubicBezTo>
                  <a:cubicBezTo>
                    <a:pt x="5110" y="369"/>
                    <a:pt x="4656" y="1"/>
                    <a:pt x="413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9" name="Google Shape;3329;p15"/>
            <p:cNvSpPr/>
            <p:nvPr/>
          </p:nvSpPr>
          <p:spPr>
            <a:xfrm>
              <a:off x="360150" y="4220000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5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88" y="259"/>
                    <a:pt x="1367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0" name="Google Shape;3330;p15"/>
            <p:cNvSpPr/>
            <p:nvPr/>
          </p:nvSpPr>
          <p:spPr>
            <a:xfrm>
              <a:off x="413075" y="4208650"/>
              <a:ext cx="96125" cy="33625"/>
            </a:xfrm>
            <a:custGeom>
              <a:rect b="b" l="l" r="r" t="t"/>
              <a:pathLst>
                <a:path extrusionOk="0" h="1345" w="3845">
                  <a:moveTo>
                    <a:pt x="3258" y="1"/>
                  </a:moveTo>
                  <a:cubicBezTo>
                    <a:pt x="3223" y="1"/>
                    <a:pt x="3185" y="5"/>
                    <a:pt x="3146" y="14"/>
                  </a:cubicBezTo>
                  <a:lnTo>
                    <a:pt x="3134" y="14"/>
                  </a:lnTo>
                  <a:lnTo>
                    <a:pt x="539" y="478"/>
                  </a:lnTo>
                  <a:cubicBezTo>
                    <a:pt x="1" y="579"/>
                    <a:pt x="106" y="1345"/>
                    <a:pt x="597" y="1345"/>
                  </a:cubicBezTo>
                  <a:cubicBezTo>
                    <a:pt x="628" y="1345"/>
                    <a:pt x="660" y="1342"/>
                    <a:pt x="693" y="1335"/>
                  </a:cubicBezTo>
                  <a:lnTo>
                    <a:pt x="3289" y="871"/>
                  </a:lnTo>
                  <a:cubicBezTo>
                    <a:pt x="3844" y="793"/>
                    <a:pt x="3747" y="1"/>
                    <a:pt x="325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1" name="Google Shape;3331;p15"/>
            <p:cNvSpPr/>
            <p:nvPr/>
          </p:nvSpPr>
          <p:spPr>
            <a:xfrm>
              <a:off x="369975" y="4273875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5"/>
                    <a:pt x="870" y="12"/>
                  </a:cubicBezTo>
                  <a:cubicBezTo>
                    <a:pt x="191" y="131"/>
                    <a:pt x="0" y="1012"/>
                    <a:pt x="560" y="1405"/>
                  </a:cubicBezTo>
                  <a:cubicBezTo>
                    <a:pt x="701" y="1502"/>
                    <a:pt x="854" y="1546"/>
                    <a:pt x="1002" y="1546"/>
                  </a:cubicBezTo>
                  <a:cubicBezTo>
                    <a:pt x="1453" y="1546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2" name="Google Shape;3332;p15"/>
            <p:cNvSpPr/>
            <p:nvPr/>
          </p:nvSpPr>
          <p:spPr>
            <a:xfrm>
              <a:off x="423850" y="4262500"/>
              <a:ext cx="93700" cy="33750"/>
            </a:xfrm>
            <a:custGeom>
              <a:rect b="b" l="l" r="r" t="t"/>
              <a:pathLst>
                <a:path extrusionOk="0" h="1350" w="3748">
                  <a:moveTo>
                    <a:pt x="3144" y="1"/>
                  </a:moveTo>
                  <a:cubicBezTo>
                    <a:pt x="3128" y="1"/>
                    <a:pt x="3112" y="1"/>
                    <a:pt x="3096" y="3"/>
                  </a:cubicBezTo>
                  <a:lnTo>
                    <a:pt x="501" y="467"/>
                  </a:lnTo>
                  <a:cubicBezTo>
                    <a:pt x="0" y="618"/>
                    <a:pt x="125" y="1349"/>
                    <a:pt x="620" y="1349"/>
                  </a:cubicBezTo>
                  <a:cubicBezTo>
                    <a:pt x="632" y="1349"/>
                    <a:pt x="643" y="1349"/>
                    <a:pt x="655" y="1348"/>
                  </a:cubicBezTo>
                  <a:lnTo>
                    <a:pt x="3251" y="872"/>
                  </a:lnTo>
                  <a:cubicBezTo>
                    <a:pt x="3747" y="722"/>
                    <a:pt x="3639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3" name="Google Shape;3333;p15"/>
            <p:cNvSpPr/>
            <p:nvPr/>
          </p:nvSpPr>
          <p:spPr>
            <a:xfrm>
              <a:off x="380400" y="4331350"/>
              <a:ext cx="46600" cy="38925"/>
            </a:xfrm>
            <a:custGeom>
              <a:rect b="b" l="l" r="r" t="t"/>
              <a:pathLst>
                <a:path extrusionOk="0" h="1557" w="1864">
                  <a:moveTo>
                    <a:pt x="1009" y="0"/>
                  </a:moveTo>
                  <a:cubicBezTo>
                    <a:pt x="967" y="0"/>
                    <a:pt x="924" y="4"/>
                    <a:pt x="881" y="11"/>
                  </a:cubicBezTo>
                  <a:cubicBezTo>
                    <a:pt x="191" y="130"/>
                    <a:pt x="0" y="1011"/>
                    <a:pt x="572" y="1416"/>
                  </a:cubicBezTo>
                  <a:cubicBezTo>
                    <a:pt x="710" y="1513"/>
                    <a:pt x="860" y="1556"/>
                    <a:pt x="1007" y="1556"/>
                  </a:cubicBezTo>
                  <a:cubicBezTo>
                    <a:pt x="1454" y="1556"/>
                    <a:pt x="1864" y="1153"/>
                    <a:pt x="1774" y="642"/>
                  </a:cubicBezTo>
                  <a:cubicBezTo>
                    <a:pt x="1699" y="268"/>
                    <a:pt x="1376" y="0"/>
                    <a:pt x="100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4" name="Google Shape;3334;p15"/>
            <p:cNvSpPr/>
            <p:nvPr/>
          </p:nvSpPr>
          <p:spPr>
            <a:xfrm>
              <a:off x="433950" y="4319900"/>
              <a:ext cx="94725" cy="33875"/>
            </a:xfrm>
            <a:custGeom>
              <a:rect b="b" l="l" r="r" t="t"/>
              <a:pathLst>
                <a:path extrusionOk="0" h="1355" w="3789">
                  <a:moveTo>
                    <a:pt x="3177" y="0"/>
                  </a:moveTo>
                  <a:cubicBezTo>
                    <a:pt x="3155" y="0"/>
                    <a:pt x="3132" y="2"/>
                    <a:pt x="3109" y="5"/>
                  </a:cubicBezTo>
                  <a:lnTo>
                    <a:pt x="513" y="481"/>
                  </a:lnTo>
                  <a:cubicBezTo>
                    <a:pt x="0" y="606"/>
                    <a:pt x="110" y="1355"/>
                    <a:pt x="612" y="1355"/>
                  </a:cubicBezTo>
                  <a:cubicBezTo>
                    <a:pt x="634" y="1355"/>
                    <a:pt x="656" y="1353"/>
                    <a:pt x="680" y="1350"/>
                  </a:cubicBezTo>
                  <a:lnTo>
                    <a:pt x="3276" y="886"/>
                  </a:lnTo>
                  <a:cubicBezTo>
                    <a:pt x="3789" y="749"/>
                    <a:pt x="3679" y="0"/>
                    <a:pt x="317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5" name="Google Shape;3335;p15"/>
            <p:cNvSpPr/>
            <p:nvPr/>
          </p:nvSpPr>
          <p:spPr>
            <a:xfrm>
              <a:off x="336050" y="4570700"/>
              <a:ext cx="194100" cy="174025"/>
            </a:xfrm>
            <a:custGeom>
              <a:rect b="b" l="l" r="r" t="t"/>
              <a:pathLst>
                <a:path extrusionOk="0" h="6961" w="7764">
                  <a:moveTo>
                    <a:pt x="3921" y="1"/>
                  </a:moveTo>
                  <a:cubicBezTo>
                    <a:pt x="2893" y="1"/>
                    <a:pt x="1881" y="469"/>
                    <a:pt x="1215" y="1343"/>
                  </a:cubicBezTo>
                  <a:lnTo>
                    <a:pt x="6953" y="4975"/>
                  </a:lnTo>
                  <a:cubicBezTo>
                    <a:pt x="7763" y="3403"/>
                    <a:pt x="7239" y="1474"/>
                    <a:pt x="5739" y="534"/>
                  </a:cubicBezTo>
                  <a:cubicBezTo>
                    <a:pt x="5177" y="174"/>
                    <a:pt x="4546" y="1"/>
                    <a:pt x="3921" y="1"/>
                  </a:cubicBezTo>
                  <a:close/>
                  <a:moveTo>
                    <a:pt x="810" y="1986"/>
                  </a:moveTo>
                  <a:cubicBezTo>
                    <a:pt x="0" y="3558"/>
                    <a:pt x="524" y="5487"/>
                    <a:pt x="2012" y="6427"/>
                  </a:cubicBezTo>
                  <a:cubicBezTo>
                    <a:pt x="2575" y="6787"/>
                    <a:pt x="3207" y="6960"/>
                    <a:pt x="3834" y="6960"/>
                  </a:cubicBezTo>
                  <a:cubicBezTo>
                    <a:pt x="4865" y="6960"/>
                    <a:pt x="5882" y="6492"/>
                    <a:pt x="6549" y="5618"/>
                  </a:cubicBezTo>
                  <a:lnTo>
                    <a:pt x="810" y="1986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6" name="Google Shape;3336;p15"/>
            <p:cNvSpPr/>
            <p:nvPr/>
          </p:nvSpPr>
          <p:spPr>
            <a:xfrm>
              <a:off x="699475" y="4197375"/>
              <a:ext cx="152125" cy="141000"/>
            </a:xfrm>
            <a:custGeom>
              <a:rect b="b" l="l" r="r" t="t"/>
              <a:pathLst>
                <a:path extrusionOk="0" h="5640" w="6085">
                  <a:moveTo>
                    <a:pt x="3608" y="0"/>
                  </a:moveTo>
                  <a:lnTo>
                    <a:pt x="1215" y="1632"/>
                  </a:lnTo>
                  <a:cubicBezTo>
                    <a:pt x="251" y="2286"/>
                    <a:pt x="1" y="3596"/>
                    <a:pt x="656" y="4560"/>
                  </a:cubicBezTo>
                  <a:lnTo>
                    <a:pt x="763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2"/>
                    <a:pt x="3692" y="5275"/>
                  </a:cubicBezTo>
                  <a:lnTo>
                    <a:pt x="6085" y="3644"/>
                  </a:lnTo>
                  <a:lnTo>
                    <a:pt x="3608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7" name="Google Shape;3337;p15"/>
            <p:cNvSpPr/>
            <p:nvPr/>
          </p:nvSpPr>
          <p:spPr>
            <a:xfrm>
              <a:off x="802175" y="4138825"/>
              <a:ext cx="152125" cy="141025"/>
            </a:xfrm>
            <a:custGeom>
              <a:rect b="b" l="l" r="r" t="t"/>
              <a:pathLst>
                <a:path extrusionOk="0" h="5641" w="6085">
                  <a:moveTo>
                    <a:pt x="3577" y="1"/>
                  </a:moveTo>
                  <a:cubicBezTo>
                    <a:pt x="3169" y="1"/>
                    <a:pt x="2757" y="119"/>
                    <a:pt x="2394" y="366"/>
                  </a:cubicBezTo>
                  <a:lnTo>
                    <a:pt x="0" y="1997"/>
                  </a:lnTo>
                  <a:lnTo>
                    <a:pt x="2489" y="5640"/>
                  </a:lnTo>
                  <a:lnTo>
                    <a:pt x="4870" y="4009"/>
                  </a:lnTo>
                  <a:cubicBezTo>
                    <a:pt x="5834" y="3354"/>
                    <a:pt x="6084" y="2045"/>
                    <a:pt x="5430" y="1092"/>
                  </a:cubicBezTo>
                  <a:lnTo>
                    <a:pt x="5322" y="926"/>
                  </a:lnTo>
                  <a:cubicBezTo>
                    <a:pt x="4914" y="325"/>
                    <a:pt x="4252" y="1"/>
                    <a:pt x="357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8" name="Google Shape;3338;p15"/>
            <p:cNvSpPr/>
            <p:nvPr/>
          </p:nvSpPr>
          <p:spPr>
            <a:xfrm>
              <a:off x="654825" y="4488350"/>
              <a:ext cx="268225" cy="266925"/>
            </a:xfrm>
            <a:custGeom>
              <a:rect b="b" l="l" r="r" t="t"/>
              <a:pathLst>
                <a:path extrusionOk="0" h="10677" w="10729">
                  <a:moveTo>
                    <a:pt x="5011" y="0"/>
                  </a:moveTo>
                  <a:cubicBezTo>
                    <a:pt x="4833" y="0"/>
                    <a:pt x="4677" y="135"/>
                    <a:pt x="4656" y="327"/>
                  </a:cubicBezTo>
                  <a:lnTo>
                    <a:pt x="4192" y="3804"/>
                  </a:lnTo>
                  <a:lnTo>
                    <a:pt x="715" y="3339"/>
                  </a:lnTo>
                  <a:cubicBezTo>
                    <a:pt x="700" y="3338"/>
                    <a:pt x="686" y="3337"/>
                    <a:pt x="671" y="3337"/>
                  </a:cubicBezTo>
                  <a:cubicBezTo>
                    <a:pt x="486" y="3337"/>
                    <a:pt x="320" y="3473"/>
                    <a:pt x="298" y="3661"/>
                  </a:cubicBezTo>
                  <a:lnTo>
                    <a:pt x="36" y="5637"/>
                  </a:lnTo>
                  <a:cubicBezTo>
                    <a:pt x="1" y="5840"/>
                    <a:pt x="144" y="6030"/>
                    <a:pt x="358" y="6054"/>
                  </a:cubicBezTo>
                  <a:lnTo>
                    <a:pt x="3835" y="6518"/>
                  </a:lnTo>
                  <a:lnTo>
                    <a:pt x="3370" y="9995"/>
                  </a:lnTo>
                  <a:cubicBezTo>
                    <a:pt x="3346" y="10197"/>
                    <a:pt x="3489" y="10388"/>
                    <a:pt x="3692" y="10412"/>
                  </a:cubicBezTo>
                  <a:lnTo>
                    <a:pt x="5668" y="10674"/>
                  </a:lnTo>
                  <a:cubicBezTo>
                    <a:pt x="5683" y="10675"/>
                    <a:pt x="5698" y="10676"/>
                    <a:pt x="5712" y="10676"/>
                  </a:cubicBezTo>
                  <a:cubicBezTo>
                    <a:pt x="5898" y="10676"/>
                    <a:pt x="6063" y="10540"/>
                    <a:pt x="6085" y="10352"/>
                  </a:cubicBezTo>
                  <a:lnTo>
                    <a:pt x="6549" y="6876"/>
                  </a:lnTo>
                  <a:lnTo>
                    <a:pt x="10026" y="7328"/>
                  </a:lnTo>
                  <a:cubicBezTo>
                    <a:pt x="10046" y="7331"/>
                    <a:pt x="10065" y="7333"/>
                    <a:pt x="10084" y="7333"/>
                  </a:cubicBezTo>
                  <a:cubicBezTo>
                    <a:pt x="10264" y="7333"/>
                    <a:pt x="10421" y="7189"/>
                    <a:pt x="10443" y="7007"/>
                  </a:cubicBezTo>
                  <a:lnTo>
                    <a:pt x="10704" y="5042"/>
                  </a:lnTo>
                  <a:cubicBezTo>
                    <a:pt x="10728" y="4828"/>
                    <a:pt x="10585" y="4649"/>
                    <a:pt x="10383" y="4613"/>
                  </a:cubicBezTo>
                  <a:lnTo>
                    <a:pt x="6906" y="4161"/>
                  </a:lnTo>
                  <a:lnTo>
                    <a:pt x="7359" y="684"/>
                  </a:lnTo>
                  <a:cubicBezTo>
                    <a:pt x="7395" y="470"/>
                    <a:pt x="7252" y="291"/>
                    <a:pt x="7037" y="256"/>
                  </a:cubicBezTo>
                  <a:lnTo>
                    <a:pt x="5073" y="6"/>
                  </a:lnTo>
                  <a:cubicBezTo>
                    <a:pt x="5052" y="2"/>
                    <a:pt x="5031" y="0"/>
                    <a:pt x="5011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39" name="Google Shape;3339;p15"/>
          <p:cNvSpPr/>
          <p:nvPr/>
        </p:nvSpPr>
        <p:spPr>
          <a:xfrm>
            <a:off x="0" y="1009725"/>
            <a:ext cx="9144000" cy="3152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0" name="Google Shape;3340;p15"/>
          <p:cNvSpPr txBox="1"/>
          <p:nvPr>
            <p:ph type="title"/>
          </p:nvPr>
        </p:nvSpPr>
        <p:spPr>
          <a:xfrm>
            <a:off x="3046950" y="2103425"/>
            <a:ext cx="4953600" cy="60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341" name="Google Shape;3341;p15"/>
          <p:cNvSpPr txBox="1"/>
          <p:nvPr>
            <p:ph idx="1" type="subTitle"/>
          </p:nvPr>
        </p:nvSpPr>
        <p:spPr>
          <a:xfrm>
            <a:off x="3046946" y="2690975"/>
            <a:ext cx="4578300" cy="27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342" name="Google Shape;3342;p15"/>
          <p:cNvSpPr txBox="1"/>
          <p:nvPr>
            <p:ph hasCustomPrompt="1" idx="2" type="title"/>
          </p:nvPr>
        </p:nvSpPr>
        <p:spPr>
          <a:xfrm>
            <a:off x="1518754" y="2122025"/>
            <a:ext cx="1577700" cy="9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7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_1_4">
    <p:spTree>
      <p:nvGrpSpPr>
        <p:cNvPr id="3343" name="Shape 3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44" name="Google Shape;3344;p16"/>
          <p:cNvGrpSpPr/>
          <p:nvPr/>
        </p:nvGrpSpPr>
        <p:grpSpPr>
          <a:xfrm>
            <a:off x="58777" y="98419"/>
            <a:ext cx="9026433" cy="4946659"/>
            <a:chOff x="58777" y="98419"/>
            <a:chExt cx="9026433" cy="4946659"/>
          </a:xfrm>
        </p:grpSpPr>
        <p:sp>
          <p:nvSpPr>
            <p:cNvPr id="3345" name="Google Shape;3345;p16"/>
            <p:cNvSpPr/>
            <p:nvPr/>
          </p:nvSpPr>
          <p:spPr>
            <a:xfrm>
              <a:off x="8256418" y="98419"/>
              <a:ext cx="349515" cy="436120"/>
            </a:xfrm>
            <a:custGeom>
              <a:rect b="b" l="l" r="r" t="t"/>
              <a:pathLst>
                <a:path extrusionOk="0" h="13521" w="10836">
                  <a:moveTo>
                    <a:pt x="4145" y="435"/>
                  </a:moveTo>
                  <a:cubicBezTo>
                    <a:pt x="4431" y="435"/>
                    <a:pt x="4712" y="607"/>
                    <a:pt x="4763" y="994"/>
                  </a:cubicBezTo>
                  <a:cubicBezTo>
                    <a:pt x="4799" y="1196"/>
                    <a:pt x="4751" y="1387"/>
                    <a:pt x="4620" y="1541"/>
                  </a:cubicBezTo>
                  <a:lnTo>
                    <a:pt x="3822" y="1684"/>
                  </a:lnTo>
                  <a:cubicBezTo>
                    <a:pt x="3656" y="1589"/>
                    <a:pt x="3537" y="1422"/>
                    <a:pt x="3501" y="1232"/>
                  </a:cubicBezTo>
                  <a:cubicBezTo>
                    <a:pt x="3386" y="732"/>
                    <a:pt x="3770" y="435"/>
                    <a:pt x="4145" y="435"/>
                  </a:cubicBezTo>
                  <a:close/>
                  <a:moveTo>
                    <a:pt x="7834" y="2749"/>
                  </a:moveTo>
                  <a:cubicBezTo>
                    <a:pt x="8105" y="2749"/>
                    <a:pt x="8340" y="2930"/>
                    <a:pt x="8383" y="3208"/>
                  </a:cubicBezTo>
                  <a:lnTo>
                    <a:pt x="9776" y="10769"/>
                  </a:lnTo>
                  <a:cubicBezTo>
                    <a:pt x="9823" y="11066"/>
                    <a:pt x="9621" y="11352"/>
                    <a:pt x="9323" y="11400"/>
                  </a:cubicBezTo>
                  <a:lnTo>
                    <a:pt x="3060" y="12543"/>
                  </a:lnTo>
                  <a:cubicBezTo>
                    <a:pt x="3025" y="12550"/>
                    <a:pt x="2990" y="12553"/>
                    <a:pt x="2956" y="12553"/>
                  </a:cubicBezTo>
                  <a:cubicBezTo>
                    <a:pt x="2699" y="12553"/>
                    <a:pt x="2471" y="12365"/>
                    <a:pt x="2429" y="12102"/>
                  </a:cubicBezTo>
                  <a:lnTo>
                    <a:pt x="1048" y="4530"/>
                  </a:lnTo>
                  <a:cubicBezTo>
                    <a:pt x="989" y="4232"/>
                    <a:pt x="1191" y="3958"/>
                    <a:pt x="1489" y="3899"/>
                  </a:cubicBezTo>
                  <a:lnTo>
                    <a:pt x="2239" y="3768"/>
                  </a:lnTo>
                  <a:cubicBezTo>
                    <a:pt x="2270" y="3977"/>
                    <a:pt x="2449" y="4122"/>
                    <a:pt x="2653" y="4122"/>
                  </a:cubicBezTo>
                  <a:cubicBezTo>
                    <a:pt x="2681" y="4122"/>
                    <a:pt x="2710" y="4119"/>
                    <a:pt x="2739" y="4113"/>
                  </a:cubicBezTo>
                  <a:lnTo>
                    <a:pt x="6656" y="3399"/>
                  </a:lnTo>
                  <a:cubicBezTo>
                    <a:pt x="6882" y="3363"/>
                    <a:pt x="7049" y="3125"/>
                    <a:pt x="7001" y="2899"/>
                  </a:cubicBezTo>
                  <a:lnTo>
                    <a:pt x="7740" y="2756"/>
                  </a:lnTo>
                  <a:cubicBezTo>
                    <a:pt x="7771" y="2751"/>
                    <a:pt x="7803" y="2749"/>
                    <a:pt x="7834" y="2749"/>
                  </a:cubicBezTo>
                  <a:close/>
                  <a:moveTo>
                    <a:pt x="4133" y="0"/>
                  </a:moveTo>
                  <a:cubicBezTo>
                    <a:pt x="4070" y="0"/>
                    <a:pt x="4006" y="6"/>
                    <a:pt x="3942" y="17"/>
                  </a:cubicBezTo>
                  <a:cubicBezTo>
                    <a:pt x="3334" y="136"/>
                    <a:pt x="2941" y="708"/>
                    <a:pt x="3072" y="1303"/>
                  </a:cubicBezTo>
                  <a:cubicBezTo>
                    <a:pt x="3096" y="1482"/>
                    <a:pt x="3168" y="1649"/>
                    <a:pt x="3287" y="1779"/>
                  </a:cubicBezTo>
                  <a:lnTo>
                    <a:pt x="2501" y="1922"/>
                  </a:lnTo>
                  <a:cubicBezTo>
                    <a:pt x="2191" y="1982"/>
                    <a:pt x="1977" y="2291"/>
                    <a:pt x="2037" y="2613"/>
                  </a:cubicBezTo>
                  <a:lnTo>
                    <a:pt x="2084" y="2887"/>
                  </a:lnTo>
                  <a:lnTo>
                    <a:pt x="798" y="3125"/>
                  </a:lnTo>
                  <a:cubicBezTo>
                    <a:pt x="310" y="3208"/>
                    <a:pt x="1" y="3673"/>
                    <a:pt x="84" y="4149"/>
                  </a:cubicBezTo>
                  <a:lnTo>
                    <a:pt x="1656" y="12781"/>
                  </a:lnTo>
                  <a:cubicBezTo>
                    <a:pt x="1741" y="13217"/>
                    <a:pt x="2111" y="13520"/>
                    <a:pt x="2537" y="13520"/>
                  </a:cubicBezTo>
                  <a:cubicBezTo>
                    <a:pt x="2588" y="13520"/>
                    <a:pt x="2640" y="13516"/>
                    <a:pt x="2691" y="13507"/>
                  </a:cubicBezTo>
                  <a:lnTo>
                    <a:pt x="10026" y="12162"/>
                  </a:lnTo>
                  <a:cubicBezTo>
                    <a:pt x="10514" y="12066"/>
                    <a:pt x="10835" y="11602"/>
                    <a:pt x="10740" y="11126"/>
                  </a:cubicBezTo>
                  <a:lnTo>
                    <a:pt x="9168" y="2494"/>
                  </a:lnTo>
                  <a:cubicBezTo>
                    <a:pt x="9095" y="2064"/>
                    <a:pt x="8725" y="1763"/>
                    <a:pt x="8304" y="1763"/>
                  </a:cubicBezTo>
                  <a:cubicBezTo>
                    <a:pt x="8248" y="1763"/>
                    <a:pt x="8190" y="1768"/>
                    <a:pt x="8133" y="1779"/>
                  </a:cubicBezTo>
                  <a:lnTo>
                    <a:pt x="6859" y="2018"/>
                  </a:lnTo>
                  <a:lnTo>
                    <a:pt x="6799" y="1744"/>
                  </a:lnTo>
                  <a:cubicBezTo>
                    <a:pt x="6746" y="1458"/>
                    <a:pt x="6506" y="1258"/>
                    <a:pt x="6228" y="1258"/>
                  </a:cubicBezTo>
                  <a:cubicBezTo>
                    <a:pt x="6192" y="1258"/>
                    <a:pt x="6157" y="1261"/>
                    <a:pt x="6120" y="1268"/>
                  </a:cubicBezTo>
                  <a:lnTo>
                    <a:pt x="5168" y="1434"/>
                  </a:lnTo>
                  <a:cubicBezTo>
                    <a:pt x="5227" y="1268"/>
                    <a:pt x="5239" y="1089"/>
                    <a:pt x="5204" y="922"/>
                  </a:cubicBezTo>
                  <a:cubicBezTo>
                    <a:pt x="5119" y="381"/>
                    <a:pt x="4655" y="0"/>
                    <a:pt x="413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6" name="Google Shape;3346;p16"/>
            <p:cNvSpPr/>
            <p:nvPr/>
          </p:nvSpPr>
          <p:spPr>
            <a:xfrm>
              <a:off x="8318251" y="255566"/>
              <a:ext cx="60156" cy="49898"/>
            </a:xfrm>
            <a:custGeom>
              <a:rect b="b" l="l" r="r" t="t"/>
              <a:pathLst>
                <a:path extrusionOk="0" h="1547" w="1865">
                  <a:moveTo>
                    <a:pt x="1027" y="1"/>
                  </a:moveTo>
                  <a:cubicBezTo>
                    <a:pt x="979" y="1"/>
                    <a:pt x="930" y="5"/>
                    <a:pt x="882" y="15"/>
                  </a:cubicBezTo>
                  <a:cubicBezTo>
                    <a:pt x="191" y="134"/>
                    <a:pt x="0" y="1015"/>
                    <a:pt x="572" y="1408"/>
                  </a:cubicBezTo>
                  <a:cubicBezTo>
                    <a:pt x="709" y="1504"/>
                    <a:pt x="857" y="1547"/>
                    <a:pt x="1002" y="1547"/>
                  </a:cubicBezTo>
                  <a:cubicBezTo>
                    <a:pt x="1451" y="1547"/>
                    <a:pt x="1864" y="1138"/>
                    <a:pt x="1775" y="634"/>
                  </a:cubicBezTo>
                  <a:cubicBezTo>
                    <a:pt x="1701" y="266"/>
                    <a:pt x="1386" y="1"/>
                    <a:pt x="102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7" name="Google Shape;3347;p16"/>
            <p:cNvSpPr/>
            <p:nvPr/>
          </p:nvSpPr>
          <p:spPr>
            <a:xfrm>
              <a:off x="8386792" y="241019"/>
              <a:ext cx="124149" cy="43706"/>
            </a:xfrm>
            <a:custGeom>
              <a:rect b="b" l="l" r="r" t="t"/>
              <a:pathLst>
                <a:path extrusionOk="0" h="1355" w="3849">
                  <a:moveTo>
                    <a:pt x="3252" y="1"/>
                  </a:moveTo>
                  <a:cubicBezTo>
                    <a:pt x="3216" y="1"/>
                    <a:pt x="3178" y="5"/>
                    <a:pt x="3138" y="14"/>
                  </a:cubicBezTo>
                  <a:lnTo>
                    <a:pt x="542" y="490"/>
                  </a:lnTo>
                  <a:cubicBezTo>
                    <a:pt x="1" y="580"/>
                    <a:pt x="112" y="1354"/>
                    <a:pt x="611" y="1354"/>
                  </a:cubicBezTo>
                  <a:cubicBezTo>
                    <a:pt x="638" y="1354"/>
                    <a:pt x="667" y="1352"/>
                    <a:pt x="697" y="1347"/>
                  </a:cubicBezTo>
                  <a:lnTo>
                    <a:pt x="3293" y="871"/>
                  </a:lnTo>
                  <a:cubicBezTo>
                    <a:pt x="3848" y="793"/>
                    <a:pt x="3751" y="1"/>
                    <a:pt x="325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8" name="Google Shape;3348;p16"/>
            <p:cNvSpPr/>
            <p:nvPr/>
          </p:nvSpPr>
          <p:spPr>
            <a:xfrm>
              <a:off x="8330927" y="325172"/>
              <a:ext cx="60156" cy="49866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9" name="Google Shape;3349;p16"/>
            <p:cNvSpPr/>
            <p:nvPr/>
          </p:nvSpPr>
          <p:spPr>
            <a:xfrm>
              <a:off x="8400436" y="310528"/>
              <a:ext cx="121376" cy="43512"/>
            </a:xfrm>
            <a:custGeom>
              <a:rect b="b" l="l" r="r" t="t"/>
              <a:pathLst>
                <a:path extrusionOk="0" h="1349" w="3763">
                  <a:moveTo>
                    <a:pt x="3132" y="0"/>
                  </a:moveTo>
                  <a:cubicBezTo>
                    <a:pt x="3120" y="0"/>
                    <a:pt x="3108" y="1"/>
                    <a:pt x="3096" y="2"/>
                  </a:cubicBezTo>
                  <a:lnTo>
                    <a:pt x="500" y="478"/>
                  </a:lnTo>
                  <a:cubicBezTo>
                    <a:pt x="0" y="618"/>
                    <a:pt x="125" y="1348"/>
                    <a:pt x="631" y="1348"/>
                  </a:cubicBezTo>
                  <a:cubicBezTo>
                    <a:pt x="643" y="1348"/>
                    <a:pt x="655" y="1348"/>
                    <a:pt x="667" y="1347"/>
                  </a:cubicBezTo>
                  <a:lnTo>
                    <a:pt x="3263" y="871"/>
                  </a:lnTo>
                  <a:cubicBezTo>
                    <a:pt x="3763" y="731"/>
                    <a:pt x="3638" y="0"/>
                    <a:pt x="313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0" name="Google Shape;3350;p16"/>
            <p:cNvSpPr/>
            <p:nvPr/>
          </p:nvSpPr>
          <p:spPr>
            <a:xfrm>
              <a:off x="8344377" y="399294"/>
              <a:ext cx="60156" cy="50189"/>
            </a:xfrm>
            <a:custGeom>
              <a:rect b="b" l="l" r="r" t="t"/>
              <a:pathLst>
                <a:path extrusionOk="0" h="1556" w="1865">
                  <a:moveTo>
                    <a:pt x="1013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17"/>
                  </a:cubicBezTo>
                  <a:cubicBezTo>
                    <a:pt x="711" y="1513"/>
                    <a:pt x="861" y="1556"/>
                    <a:pt x="1007" y="1556"/>
                  </a:cubicBezTo>
                  <a:cubicBezTo>
                    <a:pt x="1458" y="1556"/>
                    <a:pt x="1864" y="1147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1" name="Google Shape;3351;p16"/>
            <p:cNvSpPr/>
            <p:nvPr/>
          </p:nvSpPr>
          <p:spPr>
            <a:xfrm>
              <a:off x="8413725" y="384586"/>
              <a:ext cx="122440" cy="44028"/>
            </a:xfrm>
            <a:custGeom>
              <a:rect b="b" l="l" r="r" t="t"/>
              <a:pathLst>
                <a:path extrusionOk="0" h="1365" w="3796">
                  <a:moveTo>
                    <a:pt x="3169" y="0"/>
                  </a:moveTo>
                  <a:cubicBezTo>
                    <a:pt x="3151" y="0"/>
                    <a:pt x="3132" y="1"/>
                    <a:pt x="3113" y="4"/>
                  </a:cubicBezTo>
                  <a:lnTo>
                    <a:pt x="517" y="480"/>
                  </a:lnTo>
                  <a:cubicBezTo>
                    <a:pt x="0" y="606"/>
                    <a:pt x="115" y="1364"/>
                    <a:pt x="615" y="1364"/>
                  </a:cubicBezTo>
                  <a:cubicBezTo>
                    <a:pt x="634" y="1364"/>
                    <a:pt x="653" y="1363"/>
                    <a:pt x="672" y="1361"/>
                  </a:cubicBezTo>
                  <a:lnTo>
                    <a:pt x="3267" y="885"/>
                  </a:lnTo>
                  <a:cubicBezTo>
                    <a:pt x="3796" y="758"/>
                    <a:pt x="3670" y="0"/>
                    <a:pt x="316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2" name="Google Shape;3352;p16"/>
            <p:cNvSpPr/>
            <p:nvPr/>
          </p:nvSpPr>
          <p:spPr>
            <a:xfrm>
              <a:off x="8287157" y="708297"/>
              <a:ext cx="250396" cy="224721"/>
            </a:xfrm>
            <a:custGeom>
              <a:rect b="b" l="l" r="r" t="t"/>
              <a:pathLst>
                <a:path extrusionOk="0" h="6967" w="7763">
                  <a:moveTo>
                    <a:pt x="3922" y="1"/>
                  </a:moveTo>
                  <a:cubicBezTo>
                    <a:pt x="2892" y="1"/>
                    <a:pt x="1881" y="465"/>
                    <a:pt x="1215" y="1338"/>
                  </a:cubicBezTo>
                  <a:lnTo>
                    <a:pt x="6953" y="4969"/>
                  </a:lnTo>
                  <a:cubicBezTo>
                    <a:pt x="7763" y="3398"/>
                    <a:pt x="7239" y="1469"/>
                    <a:pt x="5751" y="528"/>
                  </a:cubicBezTo>
                  <a:cubicBezTo>
                    <a:pt x="5183" y="173"/>
                    <a:pt x="4549" y="1"/>
                    <a:pt x="3922" y="1"/>
                  </a:cubicBezTo>
                  <a:close/>
                  <a:moveTo>
                    <a:pt x="810" y="1993"/>
                  </a:moveTo>
                  <a:cubicBezTo>
                    <a:pt x="0" y="3553"/>
                    <a:pt x="512" y="5493"/>
                    <a:pt x="2012" y="6434"/>
                  </a:cubicBezTo>
                  <a:cubicBezTo>
                    <a:pt x="2578" y="6793"/>
                    <a:pt x="3210" y="6966"/>
                    <a:pt x="3835" y="6966"/>
                  </a:cubicBezTo>
                  <a:cubicBezTo>
                    <a:pt x="4867" y="6966"/>
                    <a:pt x="5881" y="6495"/>
                    <a:pt x="6549" y="5612"/>
                  </a:cubicBezTo>
                  <a:lnTo>
                    <a:pt x="810" y="1993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3" name="Google Shape;3353;p16"/>
            <p:cNvSpPr/>
            <p:nvPr/>
          </p:nvSpPr>
          <p:spPr>
            <a:xfrm>
              <a:off x="8756435" y="226472"/>
              <a:ext cx="195885" cy="181918"/>
            </a:xfrm>
            <a:custGeom>
              <a:rect b="b" l="l" r="r" t="t"/>
              <a:pathLst>
                <a:path extrusionOk="0" h="5640" w="6073">
                  <a:moveTo>
                    <a:pt x="3596" y="0"/>
                  </a:moveTo>
                  <a:lnTo>
                    <a:pt x="1203" y="1631"/>
                  </a:lnTo>
                  <a:cubicBezTo>
                    <a:pt x="251" y="2286"/>
                    <a:pt x="1" y="3596"/>
                    <a:pt x="655" y="4560"/>
                  </a:cubicBezTo>
                  <a:lnTo>
                    <a:pt x="763" y="4715"/>
                  </a:lnTo>
                  <a:cubicBezTo>
                    <a:pt x="1163" y="5316"/>
                    <a:pt x="1827" y="5640"/>
                    <a:pt x="2502" y="5640"/>
                  </a:cubicBezTo>
                  <a:cubicBezTo>
                    <a:pt x="2909" y="5640"/>
                    <a:pt x="3321" y="5521"/>
                    <a:pt x="3680" y="5275"/>
                  </a:cubicBezTo>
                  <a:lnTo>
                    <a:pt x="6073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4" name="Google Shape;3354;p16"/>
            <p:cNvSpPr/>
            <p:nvPr/>
          </p:nvSpPr>
          <p:spPr>
            <a:xfrm>
              <a:off x="8888938" y="151317"/>
              <a:ext cx="196272" cy="181950"/>
            </a:xfrm>
            <a:custGeom>
              <a:rect b="b" l="l" r="r" t="t"/>
              <a:pathLst>
                <a:path extrusionOk="0" h="5641" w="6085">
                  <a:moveTo>
                    <a:pt x="3574" y="1"/>
                  </a:moveTo>
                  <a:cubicBezTo>
                    <a:pt x="3167" y="1"/>
                    <a:pt x="2757" y="119"/>
                    <a:pt x="2393" y="366"/>
                  </a:cubicBezTo>
                  <a:lnTo>
                    <a:pt x="0" y="1997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4" y="3354"/>
                    <a:pt x="6084" y="2044"/>
                    <a:pt x="5429" y="1080"/>
                  </a:cubicBezTo>
                  <a:lnTo>
                    <a:pt x="5322" y="925"/>
                  </a:lnTo>
                  <a:cubicBezTo>
                    <a:pt x="4907" y="324"/>
                    <a:pt x="4246" y="1"/>
                    <a:pt x="357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5" name="Google Shape;3355;p16"/>
            <p:cNvSpPr/>
            <p:nvPr/>
          </p:nvSpPr>
          <p:spPr>
            <a:xfrm>
              <a:off x="8698827" y="602242"/>
              <a:ext cx="346064" cy="344032"/>
            </a:xfrm>
            <a:custGeom>
              <a:rect b="b" l="l" r="r" t="t"/>
              <a:pathLst>
                <a:path extrusionOk="0" h="10666" w="10729">
                  <a:moveTo>
                    <a:pt x="4999" y="1"/>
                  </a:moveTo>
                  <a:cubicBezTo>
                    <a:pt x="4821" y="1"/>
                    <a:pt x="4665" y="136"/>
                    <a:pt x="4644" y="328"/>
                  </a:cubicBezTo>
                  <a:lnTo>
                    <a:pt x="4192" y="3805"/>
                  </a:lnTo>
                  <a:lnTo>
                    <a:pt x="703" y="3340"/>
                  </a:lnTo>
                  <a:cubicBezTo>
                    <a:pt x="688" y="3338"/>
                    <a:pt x="673" y="3338"/>
                    <a:pt x="659" y="3338"/>
                  </a:cubicBezTo>
                  <a:cubicBezTo>
                    <a:pt x="474" y="3338"/>
                    <a:pt x="308" y="3474"/>
                    <a:pt x="286" y="3662"/>
                  </a:cubicBezTo>
                  <a:lnTo>
                    <a:pt x="24" y="5638"/>
                  </a:lnTo>
                  <a:cubicBezTo>
                    <a:pt x="1" y="5840"/>
                    <a:pt x="143" y="6031"/>
                    <a:pt x="346" y="6055"/>
                  </a:cubicBezTo>
                  <a:lnTo>
                    <a:pt x="346" y="6043"/>
                  </a:lnTo>
                  <a:lnTo>
                    <a:pt x="3822" y="6507"/>
                  </a:lnTo>
                  <a:lnTo>
                    <a:pt x="3370" y="9984"/>
                  </a:lnTo>
                  <a:cubicBezTo>
                    <a:pt x="3334" y="10186"/>
                    <a:pt x="3477" y="10377"/>
                    <a:pt x="3692" y="10401"/>
                  </a:cubicBezTo>
                  <a:lnTo>
                    <a:pt x="5656" y="10663"/>
                  </a:lnTo>
                  <a:cubicBezTo>
                    <a:pt x="5671" y="10664"/>
                    <a:pt x="5686" y="10665"/>
                    <a:pt x="5700" y="10665"/>
                  </a:cubicBezTo>
                  <a:cubicBezTo>
                    <a:pt x="5885" y="10665"/>
                    <a:pt x="6051" y="10529"/>
                    <a:pt x="6073" y="10341"/>
                  </a:cubicBezTo>
                  <a:lnTo>
                    <a:pt x="6537" y="6864"/>
                  </a:lnTo>
                  <a:lnTo>
                    <a:pt x="10026" y="7329"/>
                  </a:lnTo>
                  <a:cubicBezTo>
                    <a:pt x="10040" y="7331"/>
                    <a:pt x="10055" y="7331"/>
                    <a:pt x="10070" y="7331"/>
                  </a:cubicBezTo>
                  <a:cubicBezTo>
                    <a:pt x="10253" y="7331"/>
                    <a:pt x="10409" y="7195"/>
                    <a:pt x="10442" y="7007"/>
                  </a:cubicBezTo>
                  <a:lnTo>
                    <a:pt x="10704" y="5031"/>
                  </a:lnTo>
                  <a:cubicBezTo>
                    <a:pt x="10728" y="4828"/>
                    <a:pt x="10585" y="4638"/>
                    <a:pt x="10383" y="4614"/>
                  </a:cubicBezTo>
                  <a:lnTo>
                    <a:pt x="6894" y="4150"/>
                  </a:lnTo>
                  <a:lnTo>
                    <a:pt x="7359" y="673"/>
                  </a:lnTo>
                  <a:cubicBezTo>
                    <a:pt x="7382" y="471"/>
                    <a:pt x="7240" y="280"/>
                    <a:pt x="7037" y="256"/>
                  </a:cubicBezTo>
                  <a:lnTo>
                    <a:pt x="5061" y="6"/>
                  </a:lnTo>
                  <a:cubicBezTo>
                    <a:pt x="5040" y="3"/>
                    <a:pt x="5019" y="1"/>
                    <a:pt x="499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6" name="Google Shape;3356;p16"/>
            <p:cNvSpPr/>
            <p:nvPr/>
          </p:nvSpPr>
          <p:spPr>
            <a:xfrm>
              <a:off x="8256031" y="1123935"/>
              <a:ext cx="349902" cy="435572"/>
            </a:xfrm>
            <a:custGeom>
              <a:rect b="b" l="l" r="r" t="t"/>
              <a:pathLst>
                <a:path extrusionOk="0" h="13504" w="10848">
                  <a:moveTo>
                    <a:pt x="4160" y="409"/>
                  </a:moveTo>
                  <a:cubicBezTo>
                    <a:pt x="4450" y="409"/>
                    <a:pt x="4735" y="584"/>
                    <a:pt x="4787" y="977"/>
                  </a:cubicBezTo>
                  <a:cubicBezTo>
                    <a:pt x="4823" y="1168"/>
                    <a:pt x="4763" y="1370"/>
                    <a:pt x="4632" y="1513"/>
                  </a:cubicBezTo>
                  <a:lnTo>
                    <a:pt x="3846" y="1668"/>
                  </a:lnTo>
                  <a:cubicBezTo>
                    <a:pt x="3668" y="1573"/>
                    <a:pt x="3549" y="1406"/>
                    <a:pt x="3513" y="1204"/>
                  </a:cubicBezTo>
                  <a:cubicBezTo>
                    <a:pt x="3399" y="705"/>
                    <a:pt x="3783" y="409"/>
                    <a:pt x="4160" y="409"/>
                  </a:cubicBezTo>
                  <a:close/>
                  <a:moveTo>
                    <a:pt x="7868" y="2729"/>
                  </a:moveTo>
                  <a:cubicBezTo>
                    <a:pt x="8126" y="2729"/>
                    <a:pt x="8354" y="2918"/>
                    <a:pt x="8406" y="3180"/>
                  </a:cubicBezTo>
                  <a:lnTo>
                    <a:pt x="9788" y="10741"/>
                  </a:lnTo>
                  <a:cubicBezTo>
                    <a:pt x="9847" y="11038"/>
                    <a:pt x="9645" y="11324"/>
                    <a:pt x="9347" y="11372"/>
                  </a:cubicBezTo>
                  <a:lnTo>
                    <a:pt x="3072" y="12515"/>
                  </a:lnTo>
                  <a:cubicBezTo>
                    <a:pt x="3037" y="12522"/>
                    <a:pt x="3003" y="12525"/>
                    <a:pt x="2968" y="12525"/>
                  </a:cubicBezTo>
                  <a:cubicBezTo>
                    <a:pt x="2713" y="12525"/>
                    <a:pt x="2494" y="12337"/>
                    <a:pt x="2441" y="12074"/>
                  </a:cubicBezTo>
                  <a:lnTo>
                    <a:pt x="1072" y="4514"/>
                  </a:lnTo>
                  <a:cubicBezTo>
                    <a:pt x="1013" y="4216"/>
                    <a:pt x="1215" y="3930"/>
                    <a:pt x="1513" y="3883"/>
                  </a:cubicBezTo>
                  <a:lnTo>
                    <a:pt x="2263" y="3740"/>
                  </a:lnTo>
                  <a:cubicBezTo>
                    <a:pt x="2295" y="3955"/>
                    <a:pt x="2483" y="4102"/>
                    <a:pt x="2695" y="4102"/>
                  </a:cubicBezTo>
                  <a:cubicBezTo>
                    <a:pt x="2717" y="4102"/>
                    <a:pt x="2740" y="4100"/>
                    <a:pt x="2763" y="4097"/>
                  </a:cubicBezTo>
                  <a:lnTo>
                    <a:pt x="6680" y="3382"/>
                  </a:lnTo>
                  <a:cubicBezTo>
                    <a:pt x="6906" y="3335"/>
                    <a:pt x="7073" y="3109"/>
                    <a:pt x="7025" y="2870"/>
                  </a:cubicBezTo>
                  <a:lnTo>
                    <a:pt x="7764" y="2740"/>
                  </a:lnTo>
                  <a:cubicBezTo>
                    <a:pt x="7799" y="2732"/>
                    <a:pt x="7834" y="2729"/>
                    <a:pt x="7868" y="2729"/>
                  </a:cubicBezTo>
                  <a:close/>
                  <a:moveTo>
                    <a:pt x="4149" y="1"/>
                  </a:moveTo>
                  <a:cubicBezTo>
                    <a:pt x="4001" y="1"/>
                    <a:pt x="3850" y="31"/>
                    <a:pt x="3704" y="96"/>
                  </a:cubicBezTo>
                  <a:cubicBezTo>
                    <a:pt x="3061" y="382"/>
                    <a:pt x="2858" y="1204"/>
                    <a:pt x="3299" y="1763"/>
                  </a:cubicBezTo>
                  <a:lnTo>
                    <a:pt x="2513" y="1906"/>
                  </a:lnTo>
                  <a:cubicBezTo>
                    <a:pt x="2203" y="1966"/>
                    <a:pt x="1989" y="2275"/>
                    <a:pt x="2049" y="2597"/>
                  </a:cubicBezTo>
                  <a:lnTo>
                    <a:pt x="2096" y="2870"/>
                  </a:lnTo>
                  <a:lnTo>
                    <a:pt x="810" y="3109"/>
                  </a:lnTo>
                  <a:cubicBezTo>
                    <a:pt x="322" y="3192"/>
                    <a:pt x="1" y="3656"/>
                    <a:pt x="96" y="4144"/>
                  </a:cubicBezTo>
                  <a:lnTo>
                    <a:pt x="1668" y="12765"/>
                  </a:lnTo>
                  <a:cubicBezTo>
                    <a:pt x="1753" y="13201"/>
                    <a:pt x="2123" y="13504"/>
                    <a:pt x="2549" y="13504"/>
                  </a:cubicBezTo>
                  <a:cubicBezTo>
                    <a:pt x="2600" y="13504"/>
                    <a:pt x="2652" y="13500"/>
                    <a:pt x="2703" y="13491"/>
                  </a:cubicBezTo>
                  <a:lnTo>
                    <a:pt x="10038" y="12145"/>
                  </a:lnTo>
                  <a:cubicBezTo>
                    <a:pt x="10526" y="12062"/>
                    <a:pt x="10847" y="11598"/>
                    <a:pt x="10752" y="11110"/>
                  </a:cubicBezTo>
                  <a:lnTo>
                    <a:pt x="9180" y="2478"/>
                  </a:lnTo>
                  <a:cubicBezTo>
                    <a:pt x="9107" y="2047"/>
                    <a:pt x="8737" y="1746"/>
                    <a:pt x="8316" y="1746"/>
                  </a:cubicBezTo>
                  <a:cubicBezTo>
                    <a:pt x="8260" y="1746"/>
                    <a:pt x="8202" y="1752"/>
                    <a:pt x="8145" y="1763"/>
                  </a:cubicBezTo>
                  <a:lnTo>
                    <a:pt x="6871" y="1989"/>
                  </a:lnTo>
                  <a:lnTo>
                    <a:pt x="6811" y="1716"/>
                  </a:lnTo>
                  <a:cubicBezTo>
                    <a:pt x="6757" y="1426"/>
                    <a:pt x="6510" y="1232"/>
                    <a:pt x="6226" y="1232"/>
                  </a:cubicBezTo>
                  <a:cubicBezTo>
                    <a:pt x="6195" y="1232"/>
                    <a:pt x="6164" y="1235"/>
                    <a:pt x="6132" y="1239"/>
                  </a:cubicBezTo>
                  <a:lnTo>
                    <a:pt x="5180" y="1418"/>
                  </a:lnTo>
                  <a:cubicBezTo>
                    <a:pt x="5239" y="1239"/>
                    <a:pt x="5251" y="1061"/>
                    <a:pt x="5216" y="894"/>
                  </a:cubicBezTo>
                  <a:cubicBezTo>
                    <a:pt x="5114" y="352"/>
                    <a:pt x="4651" y="1"/>
                    <a:pt x="414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7" name="Google Shape;3357;p16"/>
            <p:cNvSpPr/>
            <p:nvPr/>
          </p:nvSpPr>
          <p:spPr>
            <a:xfrm>
              <a:off x="8318251" y="1280275"/>
              <a:ext cx="60156" cy="49866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0" y="1"/>
                    <a:pt x="926" y="4"/>
                    <a:pt x="882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4" y="1545"/>
                    <a:pt x="1864" y="1142"/>
                    <a:pt x="1775" y="631"/>
                  </a:cubicBezTo>
                  <a:cubicBezTo>
                    <a:pt x="1700" y="259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8" name="Google Shape;3358;p16"/>
            <p:cNvSpPr/>
            <p:nvPr/>
          </p:nvSpPr>
          <p:spPr>
            <a:xfrm>
              <a:off x="8386373" y="1265566"/>
              <a:ext cx="125214" cy="43931"/>
            </a:xfrm>
            <a:custGeom>
              <a:rect b="b" l="l" r="r" t="t"/>
              <a:pathLst>
                <a:path extrusionOk="0" h="1362" w="3882">
                  <a:moveTo>
                    <a:pt x="3273" y="1"/>
                  </a:moveTo>
                  <a:cubicBezTo>
                    <a:pt x="3234" y="1"/>
                    <a:pt x="3194" y="5"/>
                    <a:pt x="3151" y="15"/>
                  </a:cubicBezTo>
                  <a:lnTo>
                    <a:pt x="555" y="492"/>
                  </a:lnTo>
                  <a:cubicBezTo>
                    <a:pt x="0" y="569"/>
                    <a:pt x="108" y="1362"/>
                    <a:pt x="598" y="1362"/>
                  </a:cubicBezTo>
                  <a:cubicBezTo>
                    <a:pt x="634" y="1362"/>
                    <a:pt x="671" y="1358"/>
                    <a:pt x="710" y="1349"/>
                  </a:cubicBezTo>
                  <a:lnTo>
                    <a:pt x="3306" y="873"/>
                  </a:lnTo>
                  <a:cubicBezTo>
                    <a:pt x="3881" y="817"/>
                    <a:pt x="3778" y="1"/>
                    <a:pt x="327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9" name="Google Shape;3359;p16"/>
            <p:cNvSpPr/>
            <p:nvPr/>
          </p:nvSpPr>
          <p:spPr>
            <a:xfrm>
              <a:off x="8330927" y="1349784"/>
              <a:ext cx="60156" cy="49866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8" y="1545"/>
                  </a:cubicBezTo>
                  <a:cubicBezTo>
                    <a:pt x="1455" y="1545"/>
                    <a:pt x="1864" y="1145"/>
                    <a:pt x="1774" y="643"/>
                  </a:cubicBezTo>
                  <a:cubicBezTo>
                    <a:pt x="1700" y="260"/>
                    <a:pt x="1378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0" name="Google Shape;3360;p16"/>
            <p:cNvSpPr/>
            <p:nvPr/>
          </p:nvSpPr>
          <p:spPr>
            <a:xfrm>
              <a:off x="8400533" y="1335140"/>
              <a:ext cx="121279" cy="43544"/>
            </a:xfrm>
            <a:custGeom>
              <a:rect b="b" l="l" r="r" t="t"/>
              <a:pathLst>
                <a:path extrusionOk="0" h="1350" w="3760">
                  <a:moveTo>
                    <a:pt x="3129" y="0"/>
                  </a:moveTo>
                  <a:cubicBezTo>
                    <a:pt x="3117" y="0"/>
                    <a:pt x="3105" y="1"/>
                    <a:pt x="3093" y="2"/>
                  </a:cubicBezTo>
                  <a:lnTo>
                    <a:pt x="497" y="478"/>
                  </a:lnTo>
                  <a:cubicBezTo>
                    <a:pt x="1" y="628"/>
                    <a:pt x="120" y="1349"/>
                    <a:pt x="617" y="1349"/>
                  </a:cubicBezTo>
                  <a:cubicBezTo>
                    <a:pt x="632" y="1349"/>
                    <a:pt x="648" y="1348"/>
                    <a:pt x="664" y="1347"/>
                  </a:cubicBezTo>
                  <a:lnTo>
                    <a:pt x="3260" y="883"/>
                  </a:lnTo>
                  <a:cubicBezTo>
                    <a:pt x="3760" y="731"/>
                    <a:pt x="3635" y="0"/>
                    <a:pt x="312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1" name="Google Shape;3361;p16"/>
            <p:cNvSpPr/>
            <p:nvPr/>
          </p:nvSpPr>
          <p:spPr>
            <a:xfrm>
              <a:off x="8344377" y="1424293"/>
              <a:ext cx="60123" cy="49834"/>
            </a:xfrm>
            <a:custGeom>
              <a:rect b="b" l="l" r="r" t="t"/>
              <a:pathLst>
                <a:path extrusionOk="0" h="1545" w="1864">
                  <a:moveTo>
                    <a:pt x="1014" y="0"/>
                  </a:moveTo>
                  <a:cubicBezTo>
                    <a:pt x="970" y="0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8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2" name="Google Shape;3362;p16"/>
            <p:cNvSpPr/>
            <p:nvPr/>
          </p:nvSpPr>
          <p:spPr>
            <a:xfrm>
              <a:off x="8413983" y="1409585"/>
              <a:ext cx="121440" cy="43577"/>
            </a:xfrm>
            <a:custGeom>
              <a:rect b="b" l="l" r="r" t="t"/>
              <a:pathLst>
                <a:path extrusionOk="0" h="1351" w="3765">
                  <a:moveTo>
                    <a:pt x="3162" y="0"/>
                  </a:moveTo>
                  <a:cubicBezTo>
                    <a:pt x="3143" y="0"/>
                    <a:pt x="3124" y="1"/>
                    <a:pt x="3105" y="3"/>
                  </a:cubicBezTo>
                  <a:lnTo>
                    <a:pt x="509" y="468"/>
                  </a:lnTo>
                  <a:cubicBezTo>
                    <a:pt x="1" y="606"/>
                    <a:pt x="120" y="1351"/>
                    <a:pt x="618" y="1351"/>
                  </a:cubicBezTo>
                  <a:cubicBezTo>
                    <a:pt x="633" y="1351"/>
                    <a:pt x="648" y="1350"/>
                    <a:pt x="664" y="1349"/>
                  </a:cubicBezTo>
                  <a:lnTo>
                    <a:pt x="3259" y="872"/>
                  </a:lnTo>
                  <a:cubicBezTo>
                    <a:pt x="3764" y="735"/>
                    <a:pt x="3650" y="0"/>
                    <a:pt x="316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3" name="Google Shape;3363;p16"/>
            <p:cNvSpPr/>
            <p:nvPr/>
          </p:nvSpPr>
          <p:spPr>
            <a:xfrm>
              <a:off x="8288286" y="1733038"/>
              <a:ext cx="249267" cy="224043"/>
            </a:xfrm>
            <a:custGeom>
              <a:rect b="b" l="l" r="r" t="t"/>
              <a:pathLst>
                <a:path extrusionOk="0" h="6946" w="7728">
                  <a:moveTo>
                    <a:pt x="3899" y="0"/>
                  </a:moveTo>
                  <a:cubicBezTo>
                    <a:pt x="2865" y="0"/>
                    <a:pt x="1848" y="469"/>
                    <a:pt x="1180" y="1346"/>
                  </a:cubicBezTo>
                  <a:lnTo>
                    <a:pt x="6918" y="4965"/>
                  </a:lnTo>
                  <a:cubicBezTo>
                    <a:pt x="7728" y="3394"/>
                    <a:pt x="7204" y="1465"/>
                    <a:pt x="5716" y="524"/>
                  </a:cubicBezTo>
                  <a:cubicBezTo>
                    <a:pt x="5152" y="171"/>
                    <a:pt x="4522" y="0"/>
                    <a:pt x="3899" y="0"/>
                  </a:cubicBezTo>
                  <a:close/>
                  <a:moveTo>
                    <a:pt x="775" y="1989"/>
                  </a:moveTo>
                  <a:lnTo>
                    <a:pt x="775" y="1989"/>
                  </a:lnTo>
                  <a:cubicBezTo>
                    <a:pt x="1" y="3548"/>
                    <a:pt x="489" y="5477"/>
                    <a:pt x="1953" y="6418"/>
                  </a:cubicBezTo>
                  <a:cubicBezTo>
                    <a:pt x="2521" y="6774"/>
                    <a:pt x="3157" y="6945"/>
                    <a:pt x="3786" y="6945"/>
                  </a:cubicBezTo>
                  <a:cubicBezTo>
                    <a:pt x="4821" y="6945"/>
                    <a:pt x="5840" y="6482"/>
                    <a:pt x="6514" y="5608"/>
                  </a:cubicBezTo>
                  <a:lnTo>
                    <a:pt x="775" y="1989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4" name="Google Shape;3364;p16"/>
            <p:cNvSpPr/>
            <p:nvPr/>
          </p:nvSpPr>
          <p:spPr>
            <a:xfrm>
              <a:off x="8756435" y="1251439"/>
              <a:ext cx="195885" cy="181563"/>
            </a:xfrm>
            <a:custGeom>
              <a:rect b="b" l="l" r="r" t="t"/>
              <a:pathLst>
                <a:path extrusionOk="0" h="5629" w="6073">
                  <a:moveTo>
                    <a:pt x="3596" y="1"/>
                  </a:moveTo>
                  <a:lnTo>
                    <a:pt x="1203" y="1620"/>
                  </a:lnTo>
                  <a:cubicBezTo>
                    <a:pt x="239" y="2275"/>
                    <a:pt x="1" y="3585"/>
                    <a:pt x="655" y="4549"/>
                  </a:cubicBezTo>
                  <a:lnTo>
                    <a:pt x="763" y="4704"/>
                  </a:lnTo>
                  <a:cubicBezTo>
                    <a:pt x="1171" y="5305"/>
                    <a:pt x="1833" y="5629"/>
                    <a:pt x="2505" y="5629"/>
                  </a:cubicBezTo>
                  <a:cubicBezTo>
                    <a:pt x="2911" y="5629"/>
                    <a:pt x="3321" y="5510"/>
                    <a:pt x="3680" y="5264"/>
                  </a:cubicBezTo>
                  <a:lnTo>
                    <a:pt x="6073" y="3644"/>
                  </a:lnTo>
                  <a:lnTo>
                    <a:pt x="3596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5" name="Google Shape;3365;p16"/>
            <p:cNvSpPr/>
            <p:nvPr/>
          </p:nvSpPr>
          <p:spPr>
            <a:xfrm>
              <a:off x="8888938" y="1176188"/>
              <a:ext cx="195885" cy="181660"/>
            </a:xfrm>
            <a:custGeom>
              <a:rect b="b" l="l" r="r" t="t"/>
              <a:pathLst>
                <a:path extrusionOk="0" h="5632" w="6073">
                  <a:moveTo>
                    <a:pt x="3588" y="1"/>
                  </a:moveTo>
                  <a:cubicBezTo>
                    <a:pt x="3176" y="1"/>
                    <a:pt x="2760" y="120"/>
                    <a:pt x="2393" y="369"/>
                  </a:cubicBezTo>
                  <a:lnTo>
                    <a:pt x="0" y="1989"/>
                  </a:lnTo>
                  <a:lnTo>
                    <a:pt x="2477" y="5632"/>
                  </a:lnTo>
                  <a:lnTo>
                    <a:pt x="4870" y="4001"/>
                  </a:lnTo>
                  <a:cubicBezTo>
                    <a:pt x="5834" y="3346"/>
                    <a:pt x="6072" y="2036"/>
                    <a:pt x="5429" y="1072"/>
                  </a:cubicBezTo>
                  <a:lnTo>
                    <a:pt x="5429" y="1072"/>
                  </a:lnTo>
                  <a:lnTo>
                    <a:pt x="5429" y="1084"/>
                  </a:lnTo>
                  <a:lnTo>
                    <a:pt x="5322" y="917"/>
                  </a:lnTo>
                  <a:cubicBezTo>
                    <a:pt x="4916" y="319"/>
                    <a:pt x="4259" y="1"/>
                    <a:pt x="358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6" name="Google Shape;3366;p16"/>
            <p:cNvSpPr/>
            <p:nvPr/>
          </p:nvSpPr>
          <p:spPr>
            <a:xfrm>
              <a:off x="8698827" y="1626855"/>
              <a:ext cx="346064" cy="344096"/>
            </a:xfrm>
            <a:custGeom>
              <a:rect b="b" l="l" r="r" t="t"/>
              <a:pathLst>
                <a:path extrusionOk="0" h="10668" w="10729">
                  <a:moveTo>
                    <a:pt x="4998" y="1"/>
                  </a:moveTo>
                  <a:cubicBezTo>
                    <a:pt x="4821" y="1"/>
                    <a:pt x="4665" y="134"/>
                    <a:pt x="4644" y="316"/>
                  </a:cubicBezTo>
                  <a:lnTo>
                    <a:pt x="4192" y="3804"/>
                  </a:lnTo>
                  <a:lnTo>
                    <a:pt x="703" y="3340"/>
                  </a:lnTo>
                  <a:cubicBezTo>
                    <a:pt x="688" y="3338"/>
                    <a:pt x="673" y="3337"/>
                    <a:pt x="659" y="3337"/>
                  </a:cubicBezTo>
                  <a:cubicBezTo>
                    <a:pt x="474" y="3337"/>
                    <a:pt x="308" y="3474"/>
                    <a:pt x="286" y="3661"/>
                  </a:cubicBezTo>
                  <a:lnTo>
                    <a:pt x="24" y="5638"/>
                  </a:lnTo>
                  <a:cubicBezTo>
                    <a:pt x="1" y="5840"/>
                    <a:pt x="143" y="6031"/>
                    <a:pt x="346" y="6055"/>
                  </a:cubicBezTo>
                  <a:lnTo>
                    <a:pt x="346" y="6043"/>
                  </a:lnTo>
                  <a:lnTo>
                    <a:pt x="3822" y="6507"/>
                  </a:lnTo>
                  <a:lnTo>
                    <a:pt x="3370" y="9984"/>
                  </a:lnTo>
                  <a:cubicBezTo>
                    <a:pt x="3334" y="10186"/>
                    <a:pt x="3477" y="10377"/>
                    <a:pt x="3692" y="10400"/>
                  </a:cubicBezTo>
                  <a:lnTo>
                    <a:pt x="5656" y="10662"/>
                  </a:lnTo>
                  <a:cubicBezTo>
                    <a:pt x="5677" y="10666"/>
                    <a:pt x="5698" y="10668"/>
                    <a:pt x="5718" y="10668"/>
                  </a:cubicBezTo>
                  <a:cubicBezTo>
                    <a:pt x="5896" y="10668"/>
                    <a:pt x="6051" y="10533"/>
                    <a:pt x="6073" y="10341"/>
                  </a:cubicBezTo>
                  <a:lnTo>
                    <a:pt x="6537" y="6864"/>
                  </a:lnTo>
                  <a:lnTo>
                    <a:pt x="10014" y="7329"/>
                  </a:lnTo>
                  <a:cubicBezTo>
                    <a:pt x="10029" y="7330"/>
                    <a:pt x="10043" y="7331"/>
                    <a:pt x="10058" y="7331"/>
                  </a:cubicBezTo>
                  <a:cubicBezTo>
                    <a:pt x="10243" y="7331"/>
                    <a:pt x="10409" y="7195"/>
                    <a:pt x="10442" y="7007"/>
                  </a:cubicBezTo>
                  <a:lnTo>
                    <a:pt x="10692" y="5031"/>
                  </a:lnTo>
                  <a:cubicBezTo>
                    <a:pt x="10728" y="4828"/>
                    <a:pt x="10585" y="4638"/>
                    <a:pt x="10371" y="4614"/>
                  </a:cubicBezTo>
                  <a:lnTo>
                    <a:pt x="6894" y="4150"/>
                  </a:lnTo>
                  <a:lnTo>
                    <a:pt x="7359" y="685"/>
                  </a:lnTo>
                  <a:cubicBezTo>
                    <a:pt x="7382" y="471"/>
                    <a:pt x="7240" y="292"/>
                    <a:pt x="7037" y="256"/>
                  </a:cubicBezTo>
                  <a:lnTo>
                    <a:pt x="5061" y="6"/>
                  </a:lnTo>
                  <a:cubicBezTo>
                    <a:pt x="5040" y="3"/>
                    <a:pt x="5019" y="1"/>
                    <a:pt x="499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7" name="Google Shape;3367;p16"/>
            <p:cNvSpPr/>
            <p:nvPr/>
          </p:nvSpPr>
          <p:spPr>
            <a:xfrm>
              <a:off x="8256418" y="2147999"/>
              <a:ext cx="349515" cy="435765"/>
            </a:xfrm>
            <a:custGeom>
              <a:rect b="b" l="l" r="r" t="t"/>
              <a:pathLst>
                <a:path extrusionOk="0" h="13510" w="10836">
                  <a:moveTo>
                    <a:pt x="4138" y="431"/>
                  </a:moveTo>
                  <a:cubicBezTo>
                    <a:pt x="4427" y="431"/>
                    <a:pt x="4711" y="605"/>
                    <a:pt x="4763" y="994"/>
                  </a:cubicBezTo>
                  <a:cubicBezTo>
                    <a:pt x="4799" y="1185"/>
                    <a:pt x="4751" y="1387"/>
                    <a:pt x="4620" y="1530"/>
                  </a:cubicBezTo>
                  <a:lnTo>
                    <a:pt x="3822" y="1685"/>
                  </a:lnTo>
                  <a:cubicBezTo>
                    <a:pt x="3656" y="1590"/>
                    <a:pt x="3537" y="1423"/>
                    <a:pt x="3501" y="1232"/>
                  </a:cubicBezTo>
                  <a:lnTo>
                    <a:pt x="3501" y="1220"/>
                  </a:lnTo>
                  <a:cubicBezTo>
                    <a:pt x="3387" y="723"/>
                    <a:pt x="3765" y="431"/>
                    <a:pt x="4138" y="431"/>
                  </a:cubicBezTo>
                  <a:close/>
                  <a:moveTo>
                    <a:pt x="7844" y="2734"/>
                  </a:moveTo>
                  <a:cubicBezTo>
                    <a:pt x="8102" y="2734"/>
                    <a:pt x="8330" y="2922"/>
                    <a:pt x="8383" y="3185"/>
                  </a:cubicBezTo>
                  <a:lnTo>
                    <a:pt x="9776" y="10757"/>
                  </a:lnTo>
                  <a:cubicBezTo>
                    <a:pt x="9823" y="11055"/>
                    <a:pt x="9621" y="11341"/>
                    <a:pt x="9323" y="11388"/>
                  </a:cubicBezTo>
                  <a:lnTo>
                    <a:pt x="3060" y="12531"/>
                  </a:lnTo>
                  <a:cubicBezTo>
                    <a:pt x="3025" y="12538"/>
                    <a:pt x="2990" y="12542"/>
                    <a:pt x="2956" y="12542"/>
                  </a:cubicBezTo>
                  <a:cubicBezTo>
                    <a:pt x="2699" y="12542"/>
                    <a:pt x="2471" y="12353"/>
                    <a:pt x="2429" y="12091"/>
                  </a:cubicBezTo>
                  <a:lnTo>
                    <a:pt x="1048" y="4518"/>
                  </a:lnTo>
                  <a:cubicBezTo>
                    <a:pt x="989" y="4221"/>
                    <a:pt x="1191" y="3935"/>
                    <a:pt x="1489" y="3887"/>
                  </a:cubicBezTo>
                  <a:lnTo>
                    <a:pt x="2239" y="3745"/>
                  </a:lnTo>
                  <a:cubicBezTo>
                    <a:pt x="2271" y="3955"/>
                    <a:pt x="2451" y="4110"/>
                    <a:pt x="2657" y="4110"/>
                  </a:cubicBezTo>
                  <a:cubicBezTo>
                    <a:pt x="2684" y="4110"/>
                    <a:pt x="2711" y="4107"/>
                    <a:pt x="2739" y="4102"/>
                  </a:cubicBezTo>
                  <a:lnTo>
                    <a:pt x="6656" y="3387"/>
                  </a:lnTo>
                  <a:cubicBezTo>
                    <a:pt x="6882" y="3340"/>
                    <a:pt x="7049" y="3114"/>
                    <a:pt x="7001" y="2875"/>
                  </a:cubicBezTo>
                  <a:lnTo>
                    <a:pt x="7740" y="2744"/>
                  </a:lnTo>
                  <a:cubicBezTo>
                    <a:pt x="7775" y="2737"/>
                    <a:pt x="7810" y="2734"/>
                    <a:pt x="7844" y="2734"/>
                  </a:cubicBezTo>
                  <a:close/>
                  <a:moveTo>
                    <a:pt x="4134" y="1"/>
                  </a:moveTo>
                  <a:cubicBezTo>
                    <a:pt x="4070" y="1"/>
                    <a:pt x="4006" y="6"/>
                    <a:pt x="3942" y="18"/>
                  </a:cubicBezTo>
                  <a:cubicBezTo>
                    <a:pt x="3334" y="125"/>
                    <a:pt x="2941" y="708"/>
                    <a:pt x="3072" y="1304"/>
                  </a:cubicBezTo>
                  <a:cubicBezTo>
                    <a:pt x="3096" y="1470"/>
                    <a:pt x="3168" y="1637"/>
                    <a:pt x="3287" y="1780"/>
                  </a:cubicBezTo>
                  <a:lnTo>
                    <a:pt x="2501" y="1923"/>
                  </a:lnTo>
                  <a:cubicBezTo>
                    <a:pt x="2191" y="1982"/>
                    <a:pt x="1977" y="2280"/>
                    <a:pt x="2037" y="2602"/>
                  </a:cubicBezTo>
                  <a:lnTo>
                    <a:pt x="2084" y="2887"/>
                  </a:lnTo>
                  <a:lnTo>
                    <a:pt x="798" y="3114"/>
                  </a:lnTo>
                  <a:cubicBezTo>
                    <a:pt x="310" y="3209"/>
                    <a:pt x="1" y="3673"/>
                    <a:pt x="84" y="4149"/>
                  </a:cubicBezTo>
                  <a:lnTo>
                    <a:pt x="1656" y="12781"/>
                  </a:lnTo>
                  <a:cubicBezTo>
                    <a:pt x="1740" y="13216"/>
                    <a:pt x="2109" y="13509"/>
                    <a:pt x="2533" y="13509"/>
                  </a:cubicBezTo>
                  <a:cubicBezTo>
                    <a:pt x="2585" y="13509"/>
                    <a:pt x="2638" y="13505"/>
                    <a:pt x="2691" y="13496"/>
                  </a:cubicBezTo>
                  <a:lnTo>
                    <a:pt x="10026" y="12162"/>
                  </a:lnTo>
                  <a:cubicBezTo>
                    <a:pt x="10514" y="12067"/>
                    <a:pt x="10835" y="11603"/>
                    <a:pt x="10752" y="11114"/>
                  </a:cubicBezTo>
                  <a:lnTo>
                    <a:pt x="9168" y="2482"/>
                  </a:lnTo>
                  <a:cubicBezTo>
                    <a:pt x="9094" y="2048"/>
                    <a:pt x="8718" y="1755"/>
                    <a:pt x="8291" y="1755"/>
                  </a:cubicBezTo>
                  <a:cubicBezTo>
                    <a:pt x="8239" y="1755"/>
                    <a:pt x="8186" y="1759"/>
                    <a:pt x="8133" y="1768"/>
                  </a:cubicBezTo>
                  <a:lnTo>
                    <a:pt x="6859" y="2006"/>
                  </a:lnTo>
                  <a:lnTo>
                    <a:pt x="6799" y="1732"/>
                  </a:lnTo>
                  <a:cubicBezTo>
                    <a:pt x="6745" y="1442"/>
                    <a:pt x="6498" y="1249"/>
                    <a:pt x="6214" y="1249"/>
                  </a:cubicBezTo>
                  <a:cubicBezTo>
                    <a:pt x="6183" y="1249"/>
                    <a:pt x="6152" y="1251"/>
                    <a:pt x="6120" y="1256"/>
                  </a:cubicBezTo>
                  <a:lnTo>
                    <a:pt x="5168" y="1435"/>
                  </a:lnTo>
                  <a:cubicBezTo>
                    <a:pt x="5227" y="1268"/>
                    <a:pt x="5239" y="1089"/>
                    <a:pt x="5204" y="911"/>
                  </a:cubicBezTo>
                  <a:cubicBezTo>
                    <a:pt x="5119" y="380"/>
                    <a:pt x="4655" y="1"/>
                    <a:pt x="413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8" name="Google Shape;3368;p16"/>
            <p:cNvSpPr/>
            <p:nvPr/>
          </p:nvSpPr>
          <p:spPr>
            <a:xfrm>
              <a:off x="8318251" y="2305274"/>
              <a:ext cx="60156" cy="49834"/>
            </a:xfrm>
            <a:custGeom>
              <a:rect b="b" l="l" r="r" t="t"/>
              <a:pathLst>
                <a:path extrusionOk="0" h="1545" w="1865">
                  <a:moveTo>
                    <a:pt x="1014" y="0"/>
                  </a:moveTo>
                  <a:cubicBezTo>
                    <a:pt x="970" y="0"/>
                    <a:pt x="926" y="4"/>
                    <a:pt x="882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4" y="1545"/>
                    <a:pt x="1864" y="1142"/>
                    <a:pt x="1775" y="631"/>
                  </a:cubicBezTo>
                  <a:cubicBezTo>
                    <a:pt x="1700" y="258"/>
                    <a:pt x="1379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9" name="Google Shape;3369;p16"/>
            <p:cNvSpPr/>
            <p:nvPr/>
          </p:nvSpPr>
          <p:spPr>
            <a:xfrm>
              <a:off x="8386921" y="2290308"/>
              <a:ext cx="124117" cy="43673"/>
            </a:xfrm>
            <a:custGeom>
              <a:rect b="b" l="l" r="r" t="t"/>
              <a:pathLst>
                <a:path extrusionOk="0" h="1354" w="3848">
                  <a:moveTo>
                    <a:pt x="3240" y="0"/>
                  </a:moveTo>
                  <a:cubicBezTo>
                    <a:pt x="3207" y="0"/>
                    <a:pt x="3171" y="4"/>
                    <a:pt x="3134" y="11"/>
                  </a:cubicBezTo>
                  <a:lnTo>
                    <a:pt x="538" y="487"/>
                  </a:lnTo>
                  <a:cubicBezTo>
                    <a:pt x="0" y="588"/>
                    <a:pt x="106" y="1354"/>
                    <a:pt x="597" y="1354"/>
                  </a:cubicBezTo>
                  <a:cubicBezTo>
                    <a:pt x="628" y="1354"/>
                    <a:pt x="660" y="1351"/>
                    <a:pt x="693" y="1345"/>
                  </a:cubicBezTo>
                  <a:lnTo>
                    <a:pt x="3289" y="868"/>
                  </a:lnTo>
                  <a:cubicBezTo>
                    <a:pt x="3847" y="790"/>
                    <a:pt x="3746" y="0"/>
                    <a:pt x="324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0" name="Google Shape;3370;p16"/>
            <p:cNvSpPr/>
            <p:nvPr/>
          </p:nvSpPr>
          <p:spPr>
            <a:xfrm>
              <a:off x="8330927" y="2374687"/>
              <a:ext cx="60156" cy="49931"/>
            </a:xfrm>
            <a:custGeom>
              <a:rect b="b" l="l" r="r" t="t"/>
              <a:pathLst>
                <a:path extrusionOk="0" h="1548" w="1865">
                  <a:moveTo>
                    <a:pt x="1027" y="0"/>
                  </a:moveTo>
                  <a:cubicBezTo>
                    <a:pt x="979" y="0"/>
                    <a:pt x="930" y="5"/>
                    <a:pt x="881" y="15"/>
                  </a:cubicBezTo>
                  <a:cubicBezTo>
                    <a:pt x="203" y="122"/>
                    <a:pt x="0" y="1015"/>
                    <a:pt x="572" y="1408"/>
                  </a:cubicBezTo>
                  <a:cubicBezTo>
                    <a:pt x="710" y="1505"/>
                    <a:pt x="861" y="1548"/>
                    <a:pt x="1007" y="1548"/>
                  </a:cubicBezTo>
                  <a:cubicBezTo>
                    <a:pt x="1454" y="1548"/>
                    <a:pt x="1864" y="1145"/>
                    <a:pt x="1774" y="634"/>
                  </a:cubicBezTo>
                  <a:cubicBezTo>
                    <a:pt x="1701" y="266"/>
                    <a:pt x="1386" y="0"/>
                    <a:pt x="102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1" name="Google Shape;3371;p16"/>
            <p:cNvSpPr/>
            <p:nvPr/>
          </p:nvSpPr>
          <p:spPr>
            <a:xfrm>
              <a:off x="8400533" y="2359753"/>
              <a:ext cx="121279" cy="43512"/>
            </a:xfrm>
            <a:custGeom>
              <a:rect b="b" l="l" r="r" t="t"/>
              <a:pathLst>
                <a:path extrusionOk="0" h="1349" w="3760">
                  <a:moveTo>
                    <a:pt x="3129" y="0"/>
                  </a:moveTo>
                  <a:cubicBezTo>
                    <a:pt x="3117" y="0"/>
                    <a:pt x="3105" y="1"/>
                    <a:pt x="3093" y="1"/>
                  </a:cubicBezTo>
                  <a:lnTo>
                    <a:pt x="497" y="478"/>
                  </a:lnTo>
                  <a:cubicBezTo>
                    <a:pt x="1" y="628"/>
                    <a:pt x="120" y="1349"/>
                    <a:pt x="617" y="1349"/>
                  </a:cubicBezTo>
                  <a:cubicBezTo>
                    <a:pt x="632" y="1349"/>
                    <a:pt x="648" y="1348"/>
                    <a:pt x="664" y="1347"/>
                  </a:cubicBezTo>
                  <a:lnTo>
                    <a:pt x="3260" y="882"/>
                  </a:lnTo>
                  <a:cubicBezTo>
                    <a:pt x="3760" y="731"/>
                    <a:pt x="3635" y="0"/>
                    <a:pt x="312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2" name="Google Shape;3372;p16"/>
            <p:cNvSpPr/>
            <p:nvPr/>
          </p:nvSpPr>
          <p:spPr>
            <a:xfrm>
              <a:off x="8344377" y="2448906"/>
              <a:ext cx="60123" cy="49834"/>
            </a:xfrm>
            <a:custGeom>
              <a:rect b="b" l="l" r="r" t="t"/>
              <a:pathLst>
                <a:path extrusionOk="0" h="1545" w="1864">
                  <a:moveTo>
                    <a:pt x="1014" y="0"/>
                  </a:moveTo>
                  <a:cubicBezTo>
                    <a:pt x="970" y="0"/>
                    <a:pt x="926" y="4"/>
                    <a:pt x="881" y="11"/>
                  </a:cubicBezTo>
                  <a:cubicBezTo>
                    <a:pt x="203" y="131"/>
                    <a:pt x="0" y="1012"/>
                    <a:pt x="572" y="1404"/>
                  </a:cubicBezTo>
                  <a:cubicBezTo>
                    <a:pt x="713" y="1501"/>
                    <a:pt x="865" y="1545"/>
                    <a:pt x="1012" y="1545"/>
                  </a:cubicBezTo>
                  <a:cubicBezTo>
                    <a:pt x="1460" y="1545"/>
                    <a:pt x="1864" y="1142"/>
                    <a:pt x="1774" y="631"/>
                  </a:cubicBezTo>
                  <a:cubicBezTo>
                    <a:pt x="1700" y="258"/>
                    <a:pt x="1378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3" name="Google Shape;3373;p16"/>
            <p:cNvSpPr/>
            <p:nvPr/>
          </p:nvSpPr>
          <p:spPr>
            <a:xfrm>
              <a:off x="8413725" y="2434133"/>
              <a:ext cx="122343" cy="43673"/>
            </a:xfrm>
            <a:custGeom>
              <a:rect b="b" l="l" r="r" t="t"/>
              <a:pathLst>
                <a:path extrusionOk="0" h="1354" w="3793">
                  <a:moveTo>
                    <a:pt x="3180" y="1"/>
                  </a:moveTo>
                  <a:cubicBezTo>
                    <a:pt x="3158" y="1"/>
                    <a:pt x="3136" y="2"/>
                    <a:pt x="3113" y="5"/>
                  </a:cubicBezTo>
                  <a:lnTo>
                    <a:pt x="517" y="469"/>
                  </a:lnTo>
                  <a:cubicBezTo>
                    <a:pt x="1" y="607"/>
                    <a:pt x="115" y="1354"/>
                    <a:pt x="615" y="1354"/>
                  </a:cubicBezTo>
                  <a:cubicBezTo>
                    <a:pt x="633" y="1354"/>
                    <a:pt x="652" y="1353"/>
                    <a:pt x="672" y="1351"/>
                  </a:cubicBezTo>
                  <a:lnTo>
                    <a:pt x="3267" y="874"/>
                  </a:lnTo>
                  <a:cubicBezTo>
                    <a:pt x="3792" y="749"/>
                    <a:pt x="3672" y="1"/>
                    <a:pt x="3180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4" name="Google Shape;3374;p16"/>
            <p:cNvSpPr/>
            <p:nvPr/>
          </p:nvSpPr>
          <p:spPr>
            <a:xfrm>
              <a:off x="8287157" y="2757554"/>
              <a:ext cx="250396" cy="224785"/>
            </a:xfrm>
            <a:custGeom>
              <a:rect b="b" l="l" r="r" t="t"/>
              <a:pathLst>
                <a:path extrusionOk="0" h="6969" w="7763">
                  <a:moveTo>
                    <a:pt x="3926" y="0"/>
                  </a:moveTo>
                  <a:cubicBezTo>
                    <a:pt x="2894" y="0"/>
                    <a:pt x="1881" y="467"/>
                    <a:pt x="1215" y="1349"/>
                  </a:cubicBezTo>
                  <a:lnTo>
                    <a:pt x="6953" y="4968"/>
                  </a:lnTo>
                  <a:cubicBezTo>
                    <a:pt x="7763" y="3396"/>
                    <a:pt x="7239" y="1468"/>
                    <a:pt x="5751" y="527"/>
                  </a:cubicBezTo>
                  <a:cubicBezTo>
                    <a:pt x="5184" y="172"/>
                    <a:pt x="4552" y="0"/>
                    <a:pt x="3926" y="0"/>
                  </a:cubicBezTo>
                  <a:close/>
                  <a:moveTo>
                    <a:pt x="810" y="1992"/>
                  </a:moveTo>
                  <a:lnTo>
                    <a:pt x="810" y="1992"/>
                  </a:lnTo>
                  <a:cubicBezTo>
                    <a:pt x="0" y="3563"/>
                    <a:pt x="512" y="5492"/>
                    <a:pt x="2012" y="6444"/>
                  </a:cubicBezTo>
                  <a:cubicBezTo>
                    <a:pt x="2576" y="6798"/>
                    <a:pt x="3206" y="6968"/>
                    <a:pt x="3829" y="6968"/>
                  </a:cubicBezTo>
                  <a:cubicBezTo>
                    <a:pt x="4864" y="6968"/>
                    <a:pt x="5880" y="6500"/>
                    <a:pt x="6549" y="5623"/>
                  </a:cubicBezTo>
                  <a:lnTo>
                    <a:pt x="810" y="1992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5" name="Google Shape;3375;p16"/>
            <p:cNvSpPr/>
            <p:nvPr/>
          </p:nvSpPr>
          <p:spPr>
            <a:xfrm>
              <a:off x="8756435" y="2276051"/>
              <a:ext cx="195885" cy="181563"/>
            </a:xfrm>
            <a:custGeom>
              <a:rect b="b" l="l" r="r" t="t"/>
              <a:pathLst>
                <a:path extrusionOk="0" h="5629" w="6073">
                  <a:moveTo>
                    <a:pt x="3596" y="1"/>
                  </a:moveTo>
                  <a:lnTo>
                    <a:pt x="1203" y="1620"/>
                  </a:lnTo>
                  <a:cubicBezTo>
                    <a:pt x="251" y="2275"/>
                    <a:pt x="1" y="3585"/>
                    <a:pt x="655" y="4549"/>
                  </a:cubicBezTo>
                  <a:lnTo>
                    <a:pt x="763" y="4716"/>
                  </a:lnTo>
                  <a:cubicBezTo>
                    <a:pt x="1163" y="5308"/>
                    <a:pt x="1825" y="5629"/>
                    <a:pt x="2498" y="5629"/>
                  </a:cubicBezTo>
                  <a:cubicBezTo>
                    <a:pt x="2907" y="5629"/>
                    <a:pt x="3320" y="5511"/>
                    <a:pt x="3680" y="5263"/>
                  </a:cubicBezTo>
                  <a:lnTo>
                    <a:pt x="6073" y="3644"/>
                  </a:lnTo>
                  <a:lnTo>
                    <a:pt x="3596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6" name="Google Shape;3376;p16"/>
            <p:cNvSpPr/>
            <p:nvPr/>
          </p:nvSpPr>
          <p:spPr>
            <a:xfrm>
              <a:off x="8888938" y="2200542"/>
              <a:ext cx="195885" cy="181918"/>
            </a:xfrm>
            <a:custGeom>
              <a:rect b="b" l="l" r="r" t="t"/>
              <a:pathLst>
                <a:path extrusionOk="0" h="5640" w="6073">
                  <a:moveTo>
                    <a:pt x="3577" y="0"/>
                  </a:moveTo>
                  <a:cubicBezTo>
                    <a:pt x="3169" y="0"/>
                    <a:pt x="2757" y="119"/>
                    <a:pt x="2393" y="365"/>
                  </a:cubicBezTo>
                  <a:lnTo>
                    <a:pt x="0" y="1996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4" y="3354"/>
                    <a:pt x="6072" y="2044"/>
                    <a:pt x="5429" y="1080"/>
                  </a:cubicBezTo>
                  <a:lnTo>
                    <a:pt x="5322" y="925"/>
                  </a:lnTo>
                  <a:cubicBezTo>
                    <a:pt x="4914" y="324"/>
                    <a:pt x="4252" y="0"/>
                    <a:pt x="357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7" name="Google Shape;3377;p16"/>
            <p:cNvSpPr/>
            <p:nvPr/>
          </p:nvSpPr>
          <p:spPr>
            <a:xfrm>
              <a:off x="8698827" y="2651177"/>
              <a:ext cx="346064" cy="344387"/>
            </a:xfrm>
            <a:custGeom>
              <a:rect b="b" l="l" r="r" t="t"/>
              <a:pathLst>
                <a:path extrusionOk="0" h="10677" w="10729">
                  <a:moveTo>
                    <a:pt x="5017" y="1"/>
                  </a:moveTo>
                  <a:cubicBezTo>
                    <a:pt x="4831" y="1"/>
                    <a:pt x="4666" y="137"/>
                    <a:pt x="4644" y="325"/>
                  </a:cubicBezTo>
                  <a:lnTo>
                    <a:pt x="4180" y="3813"/>
                  </a:lnTo>
                  <a:lnTo>
                    <a:pt x="703" y="3349"/>
                  </a:lnTo>
                  <a:cubicBezTo>
                    <a:pt x="688" y="3347"/>
                    <a:pt x="673" y="3346"/>
                    <a:pt x="659" y="3346"/>
                  </a:cubicBezTo>
                  <a:cubicBezTo>
                    <a:pt x="474" y="3346"/>
                    <a:pt x="308" y="3483"/>
                    <a:pt x="286" y="3670"/>
                  </a:cubicBezTo>
                  <a:lnTo>
                    <a:pt x="24" y="5635"/>
                  </a:lnTo>
                  <a:cubicBezTo>
                    <a:pt x="1" y="5849"/>
                    <a:pt x="143" y="6028"/>
                    <a:pt x="346" y="6063"/>
                  </a:cubicBezTo>
                  <a:lnTo>
                    <a:pt x="3822" y="6516"/>
                  </a:lnTo>
                  <a:lnTo>
                    <a:pt x="3370" y="10004"/>
                  </a:lnTo>
                  <a:cubicBezTo>
                    <a:pt x="3346" y="10207"/>
                    <a:pt x="3489" y="10385"/>
                    <a:pt x="3692" y="10421"/>
                  </a:cubicBezTo>
                  <a:lnTo>
                    <a:pt x="5656" y="10671"/>
                  </a:lnTo>
                  <a:cubicBezTo>
                    <a:pt x="5678" y="10675"/>
                    <a:pt x="5700" y="10677"/>
                    <a:pt x="5721" y="10677"/>
                  </a:cubicBezTo>
                  <a:cubicBezTo>
                    <a:pt x="5906" y="10677"/>
                    <a:pt x="6053" y="10543"/>
                    <a:pt x="6085" y="10362"/>
                  </a:cubicBezTo>
                  <a:lnTo>
                    <a:pt x="6537" y="6873"/>
                  </a:lnTo>
                  <a:lnTo>
                    <a:pt x="10014" y="7337"/>
                  </a:lnTo>
                  <a:cubicBezTo>
                    <a:pt x="10029" y="7339"/>
                    <a:pt x="10045" y="7340"/>
                    <a:pt x="10060" y="7340"/>
                  </a:cubicBezTo>
                  <a:cubicBezTo>
                    <a:pt x="10253" y="7340"/>
                    <a:pt x="10409" y="7204"/>
                    <a:pt x="10442" y="7016"/>
                  </a:cubicBezTo>
                  <a:lnTo>
                    <a:pt x="10692" y="5039"/>
                  </a:lnTo>
                  <a:cubicBezTo>
                    <a:pt x="10728" y="4837"/>
                    <a:pt x="10585" y="4647"/>
                    <a:pt x="10383" y="4623"/>
                  </a:cubicBezTo>
                  <a:lnTo>
                    <a:pt x="6894" y="4158"/>
                  </a:lnTo>
                  <a:lnTo>
                    <a:pt x="7359" y="682"/>
                  </a:lnTo>
                  <a:cubicBezTo>
                    <a:pt x="7382" y="479"/>
                    <a:pt x="7240" y="289"/>
                    <a:pt x="7037" y="265"/>
                  </a:cubicBezTo>
                  <a:lnTo>
                    <a:pt x="5061" y="3"/>
                  </a:lnTo>
                  <a:cubicBezTo>
                    <a:pt x="5046" y="1"/>
                    <a:pt x="5031" y="1"/>
                    <a:pt x="501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8" name="Google Shape;3378;p16"/>
            <p:cNvSpPr/>
            <p:nvPr/>
          </p:nvSpPr>
          <p:spPr>
            <a:xfrm>
              <a:off x="8256031" y="3173385"/>
              <a:ext cx="349902" cy="435733"/>
            </a:xfrm>
            <a:custGeom>
              <a:rect b="b" l="l" r="r" t="t"/>
              <a:pathLst>
                <a:path extrusionOk="0" h="13509" w="10848">
                  <a:moveTo>
                    <a:pt x="4164" y="411"/>
                  </a:moveTo>
                  <a:cubicBezTo>
                    <a:pt x="4452" y="411"/>
                    <a:pt x="4735" y="584"/>
                    <a:pt x="4787" y="970"/>
                  </a:cubicBezTo>
                  <a:cubicBezTo>
                    <a:pt x="4823" y="1172"/>
                    <a:pt x="4763" y="1363"/>
                    <a:pt x="4632" y="1518"/>
                  </a:cubicBezTo>
                  <a:lnTo>
                    <a:pt x="3846" y="1661"/>
                  </a:lnTo>
                  <a:cubicBezTo>
                    <a:pt x="3668" y="1565"/>
                    <a:pt x="3549" y="1399"/>
                    <a:pt x="3513" y="1208"/>
                  </a:cubicBezTo>
                  <a:cubicBezTo>
                    <a:pt x="3398" y="708"/>
                    <a:pt x="3786" y="411"/>
                    <a:pt x="4164" y="411"/>
                  </a:cubicBezTo>
                  <a:close/>
                  <a:moveTo>
                    <a:pt x="7873" y="2721"/>
                  </a:moveTo>
                  <a:cubicBezTo>
                    <a:pt x="8128" y="2721"/>
                    <a:pt x="8353" y="2900"/>
                    <a:pt x="8395" y="3161"/>
                  </a:cubicBezTo>
                  <a:lnTo>
                    <a:pt x="9788" y="10745"/>
                  </a:lnTo>
                  <a:cubicBezTo>
                    <a:pt x="9847" y="11043"/>
                    <a:pt x="9645" y="11328"/>
                    <a:pt x="9347" y="11376"/>
                  </a:cubicBezTo>
                  <a:lnTo>
                    <a:pt x="3072" y="12519"/>
                  </a:lnTo>
                  <a:cubicBezTo>
                    <a:pt x="3042" y="12524"/>
                    <a:pt x="3012" y="12526"/>
                    <a:pt x="2981" y="12526"/>
                  </a:cubicBezTo>
                  <a:cubicBezTo>
                    <a:pt x="2719" y="12526"/>
                    <a:pt x="2484" y="12344"/>
                    <a:pt x="2441" y="12067"/>
                  </a:cubicBezTo>
                  <a:lnTo>
                    <a:pt x="1060" y="4506"/>
                  </a:lnTo>
                  <a:cubicBezTo>
                    <a:pt x="1001" y="4209"/>
                    <a:pt x="1203" y="3923"/>
                    <a:pt x="1501" y="3863"/>
                  </a:cubicBezTo>
                  <a:lnTo>
                    <a:pt x="2251" y="3732"/>
                  </a:lnTo>
                  <a:cubicBezTo>
                    <a:pt x="2282" y="3941"/>
                    <a:pt x="2470" y="4086"/>
                    <a:pt x="2668" y="4086"/>
                  </a:cubicBezTo>
                  <a:cubicBezTo>
                    <a:pt x="2696" y="4086"/>
                    <a:pt x="2723" y="4083"/>
                    <a:pt x="2751" y="4078"/>
                  </a:cubicBezTo>
                  <a:lnTo>
                    <a:pt x="6668" y="3375"/>
                  </a:lnTo>
                  <a:cubicBezTo>
                    <a:pt x="6906" y="3327"/>
                    <a:pt x="7061" y="3101"/>
                    <a:pt x="7013" y="2863"/>
                  </a:cubicBezTo>
                  <a:lnTo>
                    <a:pt x="7764" y="2732"/>
                  </a:lnTo>
                  <a:cubicBezTo>
                    <a:pt x="7800" y="2725"/>
                    <a:pt x="7837" y="2721"/>
                    <a:pt x="7873" y="2721"/>
                  </a:cubicBezTo>
                  <a:close/>
                  <a:moveTo>
                    <a:pt x="4154" y="0"/>
                  </a:moveTo>
                  <a:cubicBezTo>
                    <a:pt x="4004" y="0"/>
                    <a:pt x="3851" y="32"/>
                    <a:pt x="3704" y="101"/>
                  </a:cubicBezTo>
                  <a:cubicBezTo>
                    <a:pt x="3061" y="387"/>
                    <a:pt x="2858" y="1208"/>
                    <a:pt x="3299" y="1756"/>
                  </a:cubicBezTo>
                  <a:lnTo>
                    <a:pt x="2513" y="1911"/>
                  </a:lnTo>
                  <a:cubicBezTo>
                    <a:pt x="2203" y="1970"/>
                    <a:pt x="1989" y="2280"/>
                    <a:pt x="2049" y="2589"/>
                  </a:cubicBezTo>
                  <a:lnTo>
                    <a:pt x="2096" y="2875"/>
                  </a:lnTo>
                  <a:lnTo>
                    <a:pt x="810" y="3101"/>
                  </a:lnTo>
                  <a:cubicBezTo>
                    <a:pt x="322" y="3196"/>
                    <a:pt x="1" y="3661"/>
                    <a:pt x="96" y="4149"/>
                  </a:cubicBezTo>
                  <a:lnTo>
                    <a:pt x="1668" y="12769"/>
                  </a:lnTo>
                  <a:cubicBezTo>
                    <a:pt x="1753" y="13205"/>
                    <a:pt x="2123" y="13509"/>
                    <a:pt x="2549" y="13509"/>
                  </a:cubicBezTo>
                  <a:cubicBezTo>
                    <a:pt x="2600" y="13509"/>
                    <a:pt x="2652" y="13504"/>
                    <a:pt x="2703" y="13495"/>
                  </a:cubicBezTo>
                  <a:lnTo>
                    <a:pt x="10038" y="12150"/>
                  </a:lnTo>
                  <a:cubicBezTo>
                    <a:pt x="10526" y="12055"/>
                    <a:pt x="10847" y="11590"/>
                    <a:pt x="10752" y="11114"/>
                  </a:cubicBezTo>
                  <a:lnTo>
                    <a:pt x="9180" y="2482"/>
                  </a:lnTo>
                  <a:cubicBezTo>
                    <a:pt x="9106" y="2046"/>
                    <a:pt x="8727" y="1743"/>
                    <a:pt x="8299" y="1743"/>
                  </a:cubicBezTo>
                  <a:cubicBezTo>
                    <a:pt x="8248" y="1743"/>
                    <a:pt x="8196" y="1747"/>
                    <a:pt x="8145" y="1756"/>
                  </a:cubicBezTo>
                  <a:lnTo>
                    <a:pt x="6871" y="1994"/>
                  </a:lnTo>
                  <a:lnTo>
                    <a:pt x="6811" y="1720"/>
                  </a:lnTo>
                  <a:cubicBezTo>
                    <a:pt x="6758" y="1435"/>
                    <a:pt x="6518" y="1234"/>
                    <a:pt x="6240" y="1234"/>
                  </a:cubicBezTo>
                  <a:cubicBezTo>
                    <a:pt x="6204" y="1234"/>
                    <a:pt x="6169" y="1237"/>
                    <a:pt x="6132" y="1244"/>
                  </a:cubicBezTo>
                  <a:lnTo>
                    <a:pt x="5180" y="1411"/>
                  </a:lnTo>
                  <a:cubicBezTo>
                    <a:pt x="5239" y="1244"/>
                    <a:pt x="5251" y="1065"/>
                    <a:pt x="5216" y="899"/>
                  </a:cubicBezTo>
                  <a:cubicBezTo>
                    <a:pt x="5115" y="358"/>
                    <a:pt x="4654" y="0"/>
                    <a:pt x="415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9" name="Google Shape;3379;p16"/>
            <p:cNvSpPr/>
            <p:nvPr/>
          </p:nvSpPr>
          <p:spPr>
            <a:xfrm>
              <a:off x="8318251" y="3329757"/>
              <a:ext cx="60156" cy="49963"/>
            </a:xfrm>
            <a:custGeom>
              <a:rect b="b" l="l" r="r" t="t"/>
              <a:pathLst>
                <a:path extrusionOk="0" h="1549" w="1865">
                  <a:moveTo>
                    <a:pt x="1027" y="1"/>
                  </a:moveTo>
                  <a:cubicBezTo>
                    <a:pt x="979" y="1"/>
                    <a:pt x="930" y="6"/>
                    <a:pt x="882" y="15"/>
                  </a:cubicBezTo>
                  <a:cubicBezTo>
                    <a:pt x="191" y="134"/>
                    <a:pt x="0" y="1015"/>
                    <a:pt x="572" y="1408"/>
                  </a:cubicBezTo>
                  <a:cubicBezTo>
                    <a:pt x="710" y="1505"/>
                    <a:pt x="861" y="1549"/>
                    <a:pt x="1007" y="1549"/>
                  </a:cubicBezTo>
                  <a:cubicBezTo>
                    <a:pt x="1454" y="1549"/>
                    <a:pt x="1864" y="1146"/>
                    <a:pt x="1775" y="634"/>
                  </a:cubicBezTo>
                  <a:cubicBezTo>
                    <a:pt x="1701" y="267"/>
                    <a:pt x="1386" y="1"/>
                    <a:pt x="102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0" name="Google Shape;3380;p16"/>
            <p:cNvSpPr/>
            <p:nvPr/>
          </p:nvSpPr>
          <p:spPr>
            <a:xfrm>
              <a:off x="8386373" y="3314791"/>
              <a:ext cx="125214" cy="43931"/>
            </a:xfrm>
            <a:custGeom>
              <a:rect b="b" l="l" r="r" t="t"/>
              <a:pathLst>
                <a:path extrusionOk="0" h="1362" w="3882">
                  <a:moveTo>
                    <a:pt x="3273" y="0"/>
                  </a:moveTo>
                  <a:cubicBezTo>
                    <a:pt x="3234" y="0"/>
                    <a:pt x="3194" y="5"/>
                    <a:pt x="3151" y="15"/>
                  </a:cubicBezTo>
                  <a:lnTo>
                    <a:pt x="555" y="491"/>
                  </a:lnTo>
                  <a:cubicBezTo>
                    <a:pt x="1" y="580"/>
                    <a:pt x="108" y="1362"/>
                    <a:pt x="597" y="1362"/>
                  </a:cubicBezTo>
                  <a:cubicBezTo>
                    <a:pt x="633" y="1362"/>
                    <a:pt x="671" y="1357"/>
                    <a:pt x="710" y="1349"/>
                  </a:cubicBezTo>
                  <a:lnTo>
                    <a:pt x="3306" y="872"/>
                  </a:lnTo>
                  <a:cubicBezTo>
                    <a:pt x="3881" y="817"/>
                    <a:pt x="3778" y="0"/>
                    <a:pt x="327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1" name="Google Shape;3381;p16"/>
            <p:cNvSpPr/>
            <p:nvPr/>
          </p:nvSpPr>
          <p:spPr>
            <a:xfrm>
              <a:off x="8330927" y="3399267"/>
              <a:ext cx="60156" cy="49963"/>
            </a:xfrm>
            <a:custGeom>
              <a:rect b="b" l="l" r="r" t="t"/>
              <a:pathLst>
                <a:path extrusionOk="0" h="1549" w="1865">
                  <a:moveTo>
                    <a:pt x="1027" y="1"/>
                  </a:moveTo>
                  <a:cubicBezTo>
                    <a:pt x="979" y="1"/>
                    <a:pt x="930" y="6"/>
                    <a:pt x="881" y="15"/>
                  </a:cubicBezTo>
                  <a:cubicBezTo>
                    <a:pt x="203" y="134"/>
                    <a:pt x="0" y="1015"/>
                    <a:pt x="572" y="1408"/>
                  </a:cubicBezTo>
                  <a:cubicBezTo>
                    <a:pt x="710" y="1505"/>
                    <a:pt x="861" y="1549"/>
                    <a:pt x="1007" y="1549"/>
                  </a:cubicBezTo>
                  <a:cubicBezTo>
                    <a:pt x="1454" y="1549"/>
                    <a:pt x="1864" y="1146"/>
                    <a:pt x="1774" y="635"/>
                  </a:cubicBezTo>
                  <a:cubicBezTo>
                    <a:pt x="1701" y="267"/>
                    <a:pt x="1386" y="1"/>
                    <a:pt x="102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2" name="Google Shape;3382;p16"/>
            <p:cNvSpPr/>
            <p:nvPr/>
          </p:nvSpPr>
          <p:spPr>
            <a:xfrm>
              <a:off x="8400436" y="3384688"/>
              <a:ext cx="121279" cy="43544"/>
            </a:xfrm>
            <a:custGeom>
              <a:rect b="b" l="l" r="r" t="t"/>
              <a:pathLst>
                <a:path extrusionOk="0" h="1350" w="3760">
                  <a:moveTo>
                    <a:pt x="3144" y="1"/>
                  </a:moveTo>
                  <a:cubicBezTo>
                    <a:pt x="3128" y="1"/>
                    <a:pt x="3112" y="2"/>
                    <a:pt x="3096" y="3"/>
                  </a:cubicBezTo>
                  <a:lnTo>
                    <a:pt x="500" y="467"/>
                  </a:lnTo>
                  <a:cubicBezTo>
                    <a:pt x="0" y="619"/>
                    <a:pt x="125" y="1350"/>
                    <a:pt x="631" y="1350"/>
                  </a:cubicBezTo>
                  <a:cubicBezTo>
                    <a:pt x="643" y="1350"/>
                    <a:pt x="655" y="1349"/>
                    <a:pt x="667" y="1348"/>
                  </a:cubicBezTo>
                  <a:lnTo>
                    <a:pt x="3263" y="872"/>
                  </a:lnTo>
                  <a:cubicBezTo>
                    <a:pt x="3759" y="722"/>
                    <a:pt x="3640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3" name="Google Shape;3383;p16"/>
            <p:cNvSpPr/>
            <p:nvPr/>
          </p:nvSpPr>
          <p:spPr>
            <a:xfrm>
              <a:off x="8344377" y="3473486"/>
              <a:ext cx="60123" cy="49866"/>
            </a:xfrm>
            <a:custGeom>
              <a:rect b="b" l="l" r="r" t="t"/>
              <a:pathLst>
                <a:path extrusionOk="0" h="1546" w="1864">
                  <a:moveTo>
                    <a:pt x="1013" y="1"/>
                  </a:moveTo>
                  <a:cubicBezTo>
                    <a:pt x="970" y="1"/>
                    <a:pt x="926" y="5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1" y="1546"/>
                    <a:pt x="1008" y="1546"/>
                  </a:cubicBezTo>
                  <a:cubicBezTo>
                    <a:pt x="1454" y="1546"/>
                    <a:pt x="1864" y="1145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4" name="Google Shape;3384;p16"/>
            <p:cNvSpPr/>
            <p:nvPr/>
          </p:nvSpPr>
          <p:spPr>
            <a:xfrm>
              <a:off x="8413983" y="3458777"/>
              <a:ext cx="121440" cy="43609"/>
            </a:xfrm>
            <a:custGeom>
              <a:rect b="b" l="l" r="r" t="t"/>
              <a:pathLst>
                <a:path extrusionOk="0" h="1352" w="3765">
                  <a:moveTo>
                    <a:pt x="3162" y="1"/>
                  </a:moveTo>
                  <a:cubicBezTo>
                    <a:pt x="3143" y="1"/>
                    <a:pt x="3124" y="2"/>
                    <a:pt x="3105" y="4"/>
                  </a:cubicBezTo>
                  <a:lnTo>
                    <a:pt x="509" y="480"/>
                  </a:lnTo>
                  <a:cubicBezTo>
                    <a:pt x="1" y="619"/>
                    <a:pt x="120" y="1351"/>
                    <a:pt x="617" y="1351"/>
                  </a:cubicBezTo>
                  <a:cubicBezTo>
                    <a:pt x="632" y="1351"/>
                    <a:pt x="648" y="1351"/>
                    <a:pt x="664" y="1349"/>
                  </a:cubicBezTo>
                  <a:lnTo>
                    <a:pt x="3259" y="873"/>
                  </a:lnTo>
                  <a:cubicBezTo>
                    <a:pt x="3764" y="735"/>
                    <a:pt x="3650" y="1"/>
                    <a:pt x="316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5" name="Google Shape;3385;p16"/>
            <p:cNvSpPr/>
            <p:nvPr/>
          </p:nvSpPr>
          <p:spPr>
            <a:xfrm>
              <a:off x="8288286" y="3782231"/>
              <a:ext cx="249267" cy="224075"/>
            </a:xfrm>
            <a:custGeom>
              <a:rect b="b" l="l" r="r" t="t"/>
              <a:pathLst>
                <a:path extrusionOk="0" h="6947" w="7728">
                  <a:moveTo>
                    <a:pt x="3899" y="1"/>
                  </a:moveTo>
                  <a:cubicBezTo>
                    <a:pt x="2865" y="1"/>
                    <a:pt x="1848" y="470"/>
                    <a:pt x="1180" y="1346"/>
                  </a:cubicBezTo>
                  <a:lnTo>
                    <a:pt x="6918" y="4978"/>
                  </a:lnTo>
                  <a:cubicBezTo>
                    <a:pt x="7728" y="3406"/>
                    <a:pt x="7204" y="1477"/>
                    <a:pt x="5716" y="525"/>
                  </a:cubicBezTo>
                  <a:cubicBezTo>
                    <a:pt x="5152" y="171"/>
                    <a:pt x="4522" y="1"/>
                    <a:pt x="3899" y="1"/>
                  </a:cubicBezTo>
                  <a:close/>
                  <a:moveTo>
                    <a:pt x="775" y="1989"/>
                  </a:moveTo>
                  <a:lnTo>
                    <a:pt x="775" y="1989"/>
                  </a:lnTo>
                  <a:cubicBezTo>
                    <a:pt x="1" y="3561"/>
                    <a:pt x="489" y="5478"/>
                    <a:pt x="1953" y="6418"/>
                  </a:cubicBezTo>
                  <a:cubicBezTo>
                    <a:pt x="2522" y="6775"/>
                    <a:pt x="3159" y="6947"/>
                    <a:pt x="3790" y="6947"/>
                  </a:cubicBezTo>
                  <a:cubicBezTo>
                    <a:pt x="4824" y="6947"/>
                    <a:pt x="5841" y="6486"/>
                    <a:pt x="6514" y="5621"/>
                  </a:cubicBezTo>
                  <a:lnTo>
                    <a:pt x="775" y="1989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6" name="Google Shape;3386;p16"/>
            <p:cNvSpPr/>
            <p:nvPr/>
          </p:nvSpPr>
          <p:spPr>
            <a:xfrm>
              <a:off x="8756435" y="3300663"/>
              <a:ext cx="195885" cy="181660"/>
            </a:xfrm>
            <a:custGeom>
              <a:rect b="b" l="l" r="r" t="t"/>
              <a:pathLst>
                <a:path extrusionOk="0" h="5632" w="6073">
                  <a:moveTo>
                    <a:pt x="3596" y="1"/>
                  </a:moveTo>
                  <a:lnTo>
                    <a:pt x="1203" y="1632"/>
                  </a:lnTo>
                  <a:cubicBezTo>
                    <a:pt x="239" y="2275"/>
                    <a:pt x="1" y="3584"/>
                    <a:pt x="655" y="4549"/>
                  </a:cubicBezTo>
                  <a:lnTo>
                    <a:pt x="763" y="4715"/>
                  </a:lnTo>
                  <a:cubicBezTo>
                    <a:pt x="1172" y="5311"/>
                    <a:pt x="1837" y="5632"/>
                    <a:pt x="2511" y="5632"/>
                  </a:cubicBezTo>
                  <a:cubicBezTo>
                    <a:pt x="2915" y="5632"/>
                    <a:pt x="3322" y="5516"/>
                    <a:pt x="3680" y="5275"/>
                  </a:cubicBezTo>
                  <a:lnTo>
                    <a:pt x="6073" y="3644"/>
                  </a:lnTo>
                  <a:lnTo>
                    <a:pt x="3596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7" name="Google Shape;3387;p16"/>
            <p:cNvSpPr/>
            <p:nvPr/>
          </p:nvSpPr>
          <p:spPr>
            <a:xfrm>
              <a:off x="8888938" y="3225154"/>
              <a:ext cx="195885" cy="181918"/>
            </a:xfrm>
            <a:custGeom>
              <a:rect b="b" l="l" r="r" t="t"/>
              <a:pathLst>
                <a:path extrusionOk="0" h="5640" w="6073">
                  <a:moveTo>
                    <a:pt x="3577" y="0"/>
                  </a:moveTo>
                  <a:cubicBezTo>
                    <a:pt x="3169" y="0"/>
                    <a:pt x="2757" y="118"/>
                    <a:pt x="2393" y="365"/>
                  </a:cubicBezTo>
                  <a:lnTo>
                    <a:pt x="0" y="1996"/>
                  </a:lnTo>
                  <a:lnTo>
                    <a:pt x="2477" y="5640"/>
                  </a:lnTo>
                  <a:lnTo>
                    <a:pt x="4870" y="4008"/>
                  </a:lnTo>
                  <a:cubicBezTo>
                    <a:pt x="5834" y="3354"/>
                    <a:pt x="6072" y="2044"/>
                    <a:pt x="5429" y="1091"/>
                  </a:cubicBezTo>
                  <a:lnTo>
                    <a:pt x="5322" y="925"/>
                  </a:lnTo>
                  <a:cubicBezTo>
                    <a:pt x="4914" y="324"/>
                    <a:pt x="4252" y="0"/>
                    <a:pt x="357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8" name="Google Shape;3388;p16"/>
            <p:cNvSpPr/>
            <p:nvPr/>
          </p:nvSpPr>
          <p:spPr>
            <a:xfrm>
              <a:off x="8698827" y="3676079"/>
              <a:ext cx="346064" cy="344387"/>
            </a:xfrm>
            <a:custGeom>
              <a:rect b="b" l="l" r="r" t="t"/>
              <a:pathLst>
                <a:path extrusionOk="0" h="10677" w="10729">
                  <a:moveTo>
                    <a:pt x="4998" y="0"/>
                  </a:moveTo>
                  <a:cubicBezTo>
                    <a:pt x="4821" y="0"/>
                    <a:pt x="4665" y="134"/>
                    <a:pt x="4644" y="315"/>
                  </a:cubicBezTo>
                  <a:lnTo>
                    <a:pt x="4180" y="3804"/>
                  </a:lnTo>
                  <a:lnTo>
                    <a:pt x="703" y="3340"/>
                  </a:lnTo>
                  <a:cubicBezTo>
                    <a:pt x="688" y="3338"/>
                    <a:pt x="673" y="3337"/>
                    <a:pt x="659" y="3337"/>
                  </a:cubicBezTo>
                  <a:cubicBezTo>
                    <a:pt x="474" y="3337"/>
                    <a:pt x="308" y="3473"/>
                    <a:pt x="286" y="3661"/>
                  </a:cubicBezTo>
                  <a:lnTo>
                    <a:pt x="24" y="5638"/>
                  </a:lnTo>
                  <a:cubicBezTo>
                    <a:pt x="1" y="5840"/>
                    <a:pt x="143" y="6030"/>
                    <a:pt x="346" y="6054"/>
                  </a:cubicBezTo>
                  <a:lnTo>
                    <a:pt x="3822" y="6519"/>
                  </a:lnTo>
                  <a:lnTo>
                    <a:pt x="3370" y="9995"/>
                  </a:lnTo>
                  <a:cubicBezTo>
                    <a:pt x="3334" y="10198"/>
                    <a:pt x="3477" y="10388"/>
                    <a:pt x="3692" y="10412"/>
                  </a:cubicBezTo>
                  <a:lnTo>
                    <a:pt x="5656" y="10674"/>
                  </a:lnTo>
                  <a:cubicBezTo>
                    <a:pt x="5671" y="10676"/>
                    <a:pt x="5686" y="10676"/>
                    <a:pt x="5700" y="10676"/>
                  </a:cubicBezTo>
                  <a:cubicBezTo>
                    <a:pt x="5885" y="10676"/>
                    <a:pt x="6051" y="10540"/>
                    <a:pt x="6073" y="10352"/>
                  </a:cubicBezTo>
                  <a:lnTo>
                    <a:pt x="6537" y="6876"/>
                  </a:lnTo>
                  <a:lnTo>
                    <a:pt x="10014" y="7328"/>
                  </a:lnTo>
                  <a:cubicBezTo>
                    <a:pt x="10035" y="7332"/>
                    <a:pt x="10055" y="7334"/>
                    <a:pt x="10076" y="7334"/>
                  </a:cubicBezTo>
                  <a:cubicBezTo>
                    <a:pt x="10254" y="7334"/>
                    <a:pt x="10410" y="7199"/>
                    <a:pt x="10442" y="7007"/>
                  </a:cubicBezTo>
                  <a:lnTo>
                    <a:pt x="10692" y="5042"/>
                  </a:lnTo>
                  <a:cubicBezTo>
                    <a:pt x="10728" y="4840"/>
                    <a:pt x="10585" y="4649"/>
                    <a:pt x="10371" y="4625"/>
                  </a:cubicBezTo>
                  <a:lnTo>
                    <a:pt x="6894" y="4161"/>
                  </a:lnTo>
                  <a:lnTo>
                    <a:pt x="7359" y="685"/>
                  </a:lnTo>
                  <a:cubicBezTo>
                    <a:pt x="7382" y="470"/>
                    <a:pt x="7240" y="292"/>
                    <a:pt x="7037" y="256"/>
                  </a:cubicBezTo>
                  <a:lnTo>
                    <a:pt x="5061" y="6"/>
                  </a:lnTo>
                  <a:cubicBezTo>
                    <a:pt x="5040" y="2"/>
                    <a:pt x="5019" y="0"/>
                    <a:pt x="499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9" name="Google Shape;3389;p16"/>
            <p:cNvSpPr/>
            <p:nvPr/>
          </p:nvSpPr>
          <p:spPr>
            <a:xfrm>
              <a:off x="8256418" y="4197223"/>
              <a:ext cx="349515" cy="436120"/>
            </a:xfrm>
            <a:custGeom>
              <a:rect b="b" l="l" r="r" t="t"/>
              <a:pathLst>
                <a:path extrusionOk="0" h="13521" w="10836">
                  <a:moveTo>
                    <a:pt x="4145" y="435"/>
                  </a:moveTo>
                  <a:cubicBezTo>
                    <a:pt x="4431" y="435"/>
                    <a:pt x="4712" y="608"/>
                    <a:pt x="4763" y="994"/>
                  </a:cubicBezTo>
                  <a:cubicBezTo>
                    <a:pt x="4799" y="1184"/>
                    <a:pt x="4751" y="1387"/>
                    <a:pt x="4620" y="1542"/>
                  </a:cubicBezTo>
                  <a:lnTo>
                    <a:pt x="3822" y="1684"/>
                  </a:lnTo>
                  <a:cubicBezTo>
                    <a:pt x="3656" y="1589"/>
                    <a:pt x="3537" y="1434"/>
                    <a:pt x="3501" y="1244"/>
                  </a:cubicBezTo>
                  <a:lnTo>
                    <a:pt x="3501" y="1232"/>
                  </a:lnTo>
                  <a:cubicBezTo>
                    <a:pt x="3386" y="732"/>
                    <a:pt x="3770" y="435"/>
                    <a:pt x="4145" y="435"/>
                  </a:cubicBezTo>
                  <a:close/>
                  <a:moveTo>
                    <a:pt x="7848" y="2746"/>
                  </a:moveTo>
                  <a:cubicBezTo>
                    <a:pt x="8111" y="2746"/>
                    <a:pt x="8330" y="2934"/>
                    <a:pt x="8383" y="3196"/>
                  </a:cubicBezTo>
                  <a:lnTo>
                    <a:pt x="9776" y="10757"/>
                  </a:lnTo>
                  <a:cubicBezTo>
                    <a:pt x="9823" y="11066"/>
                    <a:pt x="9621" y="11352"/>
                    <a:pt x="9323" y="11400"/>
                  </a:cubicBezTo>
                  <a:lnTo>
                    <a:pt x="3060" y="12543"/>
                  </a:lnTo>
                  <a:cubicBezTo>
                    <a:pt x="3030" y="12548"/>
                    <a:pt x="2999" y="12550"/>
                    <a:pt x="2969" y="12550"/>
                  </a:cubicBezTo>
                  <a:cubicBezTo>
                    <a:pt x="2707" y="12550"/>
                    <a:pt x="2472" y="12369"/>
                    <a:pt x="2429" y="12102"/>
                  </a:cubicBezTo>
                  <a:lnTo>
                    <a:pt x="1048" y="4530"/>
                  </a:lnTo>
                  <a:cubicBezTo>
                    <a:pt x="989" y="4232"/>
                    <a:pt x="1191" y="3947"/>
                    <a:pt x="1489" y="3899"/>
                  </a:cubicBezTo>
                  <a:lnTo>
                    <a:pt x="2239" y="3768"/>
                  </a:lnTo>
                  <a:cubicBezTo>
                    <a:pt x="2271" y="3968"/>
                    <a:pt x="2451" y="4121"/>
                    <a:pt x="2657" y="4121"/>
                  </a:cubicBezTo>
                  <a:cubicBezTo>
                    <a:pt x="2684" y="4121"/>
                    <a:pt x="2711" y="4119"/>
                    <a:pt x="2739" y="4113"/>
                  </a:cubicBezTo>
                  <a:lnTo>
                    <a:pt x="6656" y="3399"/>
                  </a:lnTo>
                  <a:cubicBezTo>
                    <a:pt x="6882" y="3351"/>
                    <a:pt x="7049" y="3125"/>
                    <a:pt x="7001" y="2887"/>
                  </a:cubicBezTo>
                  <a:lnTo>
                    <a:pt x="7740" y="2756"/>
                  </a:lnTo>
                  <a:cubicBezTo>
                    <a:pt x="7776" y="2749"/>
                    <a:pt x="7812" y="2746"/>
                    <a:pt x="7848" y="2746"/>
                  </a:cubicBezTo>
                  <a:close/>
                  <a:moveTo>
                    <a:pt x="4134" y="0"/>
                  </a:moveTo>
                  <a:cubicBezTo>
                    <a:pt x="4070" y="0"/>
                    <a:pt x="4006" y="6"/>
                    <a:pt x="3942" y="18"/>
                  </a:cubicBezTo>
                  <a:cubicBezTo>
                    <a:pt x="3334" y="125"/>
                    <a:pt x="2941" y="708"/>
                    <a:pt x="3072" y="1303"/>
                  </a:cubicBezTo>
                  <a:cubicBezTo>
                    <a:pt x="3096" y="1482"/>
                    <a:pt x="3168" y="1637"/>
                    <a:pt x="3287" y="1780"/>
                  </a:cubicBezTo>
                  <a:lnTo>
                    <a:pt x="2501" y="1923"/>
                  </a:lnTo>
                  <a:cubicBezTo>
                    <a:pt x="2191" y="1982"/>
                    <a:pt x="1977" y="2292"/>
                    <a:pt x="2037" y="2601"/>
                  </a:cubicBezTo>
                  <a:lnTo>
                    <a:pt x="2084" y="2887"/>
                  </a:lnTo>
                  <a:lnTo>
                    <a:pt x="798" y="3125"/>
                  </a:lnTo>
                  <a:cubicBezTo>
                    <a:pt x="310" y="3208"/>
                    <a:pt x="1" y="3673"/>
                    <a:pt x="84" y="4161"/>
                  </a:cubicBezTo>
                  <a:lnTo>
                    <a:pt x="1656" y="12793"/>
                  </a:lnTo>
                  <a:cubicBezTo>
                    <a:pt x="1741" y="13218"/>
                    <a:pt x="2111" y="13520"/>
                    <a:pt x="2537" y="13520"/>
                  </a:cubicBezTo>
                  <a:cubicBezTo>
                    <a:pt x="2588" y="13520"/>
                    <a:pt x="2639" y="13516"/>
                    <a:pt x="2691" y="13507"/>
                  </a:cubicBezTo>
                  <a:lnTo>
                    <a:pt x="10026" y="12162"/>
                  </a:lnTo>
                  <a:cubicBezTo>
                    <a:pt x="10514" y="12079"/>
                    <a:pt x="10835" y="11602"/>
                    <a:pt x="10752" y="11126"/>
                  </a:cubicBezTo>
                  <a:lnTo>
                    <a:pt x="9168" y="2494"/>
                  </a:lnTo>
                  <a:cubicBezTo>
                    <a:pt x="9095" y="2064"/>
                    <a:pt x="8725" y="1763"/>
                    <a:pt x="8304" y="1763"/>
                  </a:cubicBezTo>
                  <a:cubicBezTo>
                    <a:pt x="8248" y="1763"/>
                    <a:pt x="8190" y="1768"/>
                    <a:pt x="8133" y="1780"/>
                  </a:cubicBezTo>
                  <a:lnTo>
                    <a:pt x="6859" y="2018"/>
                  </a:lnTo>
                  <a:lnTo>
                    <a:pt x="6799" y="1732"/>
                  </a:lnTo>
                  <a:cubicBezTo>
                    <a:pt x="6745" y="1451"/>
                    <a:pt x="6496" y="1249"/>
                    <a:pt x="6210" y="1249"/>
                  </a:cubicBezTo>
                  <a:cubicBezTo>
                    <a:pt x="6180" y="1249"/>
                    <a:pt x="6151" y="1251"/>
                    <a:pt x="6120" y="1256"/>
                  </a:cubicBezTo>
                  <a:lnTo>
                    <a:pt x="5168" y="1434"/>
                  </a:lnTo>
                  <a:cubicBezTo>
                    <a:pt x="5227" y="1268"/>
                    <a:pt x="5239" y="1089"/>
                    <a:pt x="5204" y="910"/>
                  </a:cubicBezTo>
                  <a:cubicBezTo>
                    <a:pt x="5119" y="380"/>
                    <a:pt x="4655" y="0"/>
                    <a:pt x="413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0" name="Google Shape;3390;p16"/>
            <p:cNvSpPr/>
            <p:nvPr/>
          </p:nvSpPr>
          <p:spPr>
            <a:xfrm>
              <a:off x="8318251" y="4354466"/>
              <a:ext cx="60156" cy="49866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0" y="1"/>
                    <a:pt x="926" y="5"/>
                    <a:pt x="882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4" y="1545"/>
                    <a:pt x="1864" y="1142"/>
                    <a:pt x="1775" y="631"/>
                  </a:cubicBezTo>
                  <a:cubicBezTo>
                    <a:pt x="1700" y="259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1" name="Google Shape;3391;p16"/>
            <p:cNvSpPr/>
            <p:nvPr/>
          </p:nvSpPr>
          <p:spPr>
            <a:xfrm>
              <a:off x="8386921" y="4339823"/>
              <a:ext cx="124020" cy="43383"/>
            </a:xfrm>
            <a:custGeom>
              <a:rect b="b" l="l" r="r" t="t"/>
              <a:pathLst>
                <a:path extrusionOk="0" h="1345" w="3845">
                  <a:moveTo>
                    <a:pt x="3248" y="1"/>
                  </a:moveTo>
                  <a:cubicBezTo>
                    <a:pt x="3212" y="1"/>
                    <a:pt x="3174" y="5"/>
                    <a:pt x="3134" y="14"/>
                  </a:cubicBezTo>
                  <a:lnTo>
                    <a:pt x="538" y="478"/>
                  </a:lnTo>
                  <a:cubicBezTo>
                    <a:pt x="0" y="579"/>
                    <a:pt x="106" y="1345"/>
                    <a:pt x="597" y="1345"/>
                  </a:cubicBezTo>
                  <a:cubicBezTo>
                    <a:pt x="628" y="1345"/>
                    <a:pt x="660" y="1342"/>
                    <a:pt x="693" y="1335"/>
                  </a:cubicBezTo>
                  <a:lnTo>
                    <a:pt x="3289" y="871"/>
                  </a:lnTo>
                  <a:cubicBezTo>
                    <a:pt x="3844" y="793"/>
                    <a:pt x="3747" y="1"/>
                    <a:pt x="324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2" name="Google Shape;3392;p16"/>
            <p:cNvSpPr/>
            <p:nvPr/>
          </p:nvSpPr>
          <p:spPr>
            <a:xfrm>
              <a:off x="8330927" y="4423976"/>
              <a:ext cx="60156" cy="49866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0" y="1"/>
                    <a:pt x="926" y="5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1" y="1546"/>
                    <a:pt x="1007" y="1546"/>
                  </a:cubicBezTo>
                  <a:cubicBezTo>
                    <a:pt x="1454" y="1546"/>
                    <a:pt x="1864" y="1142"/>
                    <a:pt x="1774" y="631"/>
                  </a:cubicBezTo>
                  <a:cubicBezTo>
                    <a:pt x="1700" y="259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3" name="Google Shape;3393;p16"/>
            <p:cNvSpPr/>
            <p:nvPr/>
          </p:nvSpPr>
          <p:spPr>
            <a:xfrm>
              <a:off x="8400436" y="4409300"/>
              <a:ext cx="121279" cy="43544"/>
            </a:xfrm>
            <a:custGeom>
              <a:rect b="b" l="l" r="r" t="t"/>
              <a:pathLst>
                <a:path extrusionOk="0" h="1350" w="3760">
                  <a:moveTo>
                    <a:pt x="3144" y="1"/>
                  </a:moveTo>
                  <a:cubicBezTo>
                    <a:pt x="3128" y="1"/>
                    <a:pt x="3112" y="1"/>
                    <a:pt x="3096" y="3"/>
                  </a:cubicBezTo>
                  <a:lnTo>
                    <a:pt x="500" y="467"/>
                  </a:lnTo>
                  <a:cubicBezTo>
                    <a:pt x="0" y="618"/>
                    <a:pt x="125" y="1349"/>
                    <a:pt x="631" y="1349"/>
                  </a:cubicBezTo>
                  <a:cubicBezTo>
                    <a:pt x="643" y="1349"/>
                    <a:pt x="655" y="1349"/>
                    <a:pt x="667" y="1348"/>
                  </a:cubicBezTo>
                  <a:lnTo>
                    <a:pt x="3263" y="872"/>
                  </a:lnTo>
                  <a:cubicBezTo>
                    <a:pt x="3759" y="722"/>
                    <a:pt x="3640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4" name="Google Shape;3394;p16"/>
            <p:cNvSpPr/>
            <p:nvPr/>
          </p:nvSpPr>
          <p:spPr>
            <a:xfrm>
              <a:off x="8344377" y="4498130"/>
              <a:ext cx="60123" cy="50221"/>
            </a:xfrm>
            <a:custGeom>
              <a:rect b="b" l="l" r="r" t="t"/>
              <a:pathLst>
                <a:path extrusionOk="0" h="1557" w="1864">
                  <a:moveTo>
                    <a:pt x="1010" y="0"/>
                  </a:moveTo>
                  <a:cubicBezTo>
                    <a:pt x="967" y="0"/>
                    <a:pt x="924" y="4"/>
                    <a:pt x="881" y="11"/>
                  </a:cubicBezTo>
                  <a:cubicBezTo>
                    <a:pt x="203" y="130"/>
                    <a:pt x="0" y="1011"/>
                    <a:pt x="572" y="1416"/>
                  </a:cubicBezTo>
                  <a:cubicBezTo>
                    <a:pt x="710" y="1513"/>
                    <a:pt x="860" y="1556"/>
                    <a:pt x="1007" y="1556"/>
                  </a:cubicBezTo>
                  <a:cubicBezTo>
                    <a:pt x="1454" y="1556"/>
                    <a:pt x="1864" y="1153"/>
                    <a:pt x="1774" y="642"/>
                  </a:cubicBezTo>
                  <a:cubicBezTo>
                    <a:pt x="1710" y="268"/>
                    <a:pt x="1378" y="0"/>
                    <a:pt x="101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5" name="Google Shape;3395;p16"/>
            <p:cNvSpPr/>
            <p:nvPr/>
          </p:nvSpPr>
          <p:spPr>
            <a:xfrm>
              <a:off x="8413822" y="4483357"/>
              <a:ext cx="122246" cy="43706"/>
            </a:xfrm>
            <a:custGeom>
              <a:rect b="b" l="l" r="r" t="t"/>
              <a:pathLst>
                <a:path extrusionOk="0" h="1355" w="3790">
                  <a:moveTo>
                    <a:pt x="3177" y="0"/>
                  </a:moveTo>
                  <a:cubicBezTo>
                    <a:pt x="3155" y="0"/>
                    <a:pt x="3133" y="2"/>
                    <a:pt x="3110" y="5"/>
                  </a:cubicBezTo>
                  <a:lnTo>
                    <a:pt x="514" y="481"/>
                  </a:lnTo>
                  <a:cubicBezTo>
                    <a:pt x="1" y="606"/>
                    <a:pt x="110" y="1355"/>
                    <a:pt x="602" y="1355"/>
                  </a:cubicBezTo>
                  <a:cubicBezTo>
                    <a:pt x="623" y="1355"/>
                    <a:pt x="646" y="1353"/>
                    <a:pt x="669" y="1350"/>
                  </a:cubicBezTo>
                  <a:lnTo>
                    <a:pt x="3264" y="886"/>
                  </a:lnTo>
                  <a:cubicBezTo>
                    <a:pt x="3789" y="749"/>
                    <a:pt x="3669" y="0"/>
                    <a:pt x="317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6" name="Google Shape;3396;p16"/>
            <p:cNvSpPr/>
            <p:nvPr/>
          </p:nvSpPr>
          <p:spPr>
            <a:xfrm>
              <a:off x="8287157" y="4806940"/>
              <a:ext cx="250396" cy="224592"/>
            </a:xfrm>
            <a:custGeom>
              <a:rect b="b" l="l" r="r" t="t"/>
              <a:pathLst>
                <a:path extrusionOk="0" h="6963" w="7763">
                  <a:moveTo>
                    <a:pt x="3924" y="1"/>
                  </a:moveTo>
                  <a:cubicBezTo>
                    <a:pt x="2893" y="1"/>
                    <a:pt x="1881" y="469"/>
                    <a:pt x="1215" y="1343"/>
                  </a:cubicBezTo>
                  <a:lnTo>
                    <a:pt x="6953" y="4975"/>
                  </a:lnTo>
                  <a:cubicBezTo>
                    <a:pt x="7763" y="3403"/>
                    <a:pt x="7239" y="1474"/>
                    <a:pt x="5751" y="534"/>
                  </a:cubicBezTo>
                  <a:cubicBezTo>
                    <a:pt x="5184" y="174"/>
                    <a:pt x="4551" y="1"/>
                    <a:pt x="3924" y="1"/>
                  </a:cubicBezTo>
                  <a:close/>
                  <a:moveTo>
                    <a:pt x="810" y="1986"/>
                  </a:moveTo>
                  <a:lnTo>
                    <a:pt x="810" y="1986"/>
                  </a:lnTo>
                  <a:cubicBezTo>
                    <a:pt x="0" y="3558"/>
                    <a:pt x="512" y="5498"/>
                    <a:pt x="2012" y="6439"/>
                  </a:cubicBezTo>
                  <a:cubicBezTo>
                    <a:pt x="2576" y="6793"/>
                    <a:pt x="3206" y="6963"/>
                    <a:pt x="3829" y="6963"/>
                  </a:cubicBezTo>
                  <a:cubicBezTo>
                    <a:pt x="4864" y="6963"/>
                    <a:pt x="5880" y="6494"/>
                    <a:pt x="6549" y="5618"/>
                  </a:cubicBezTo>
                  <a:lnTo>
                    <a:pt x="810" y="1986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7" name="Google Shape;3397;p16"/>
            <p:cNvSpPr/>
            <p:nvPr/>
          </p:nvSpPr>
          <p:spPr>
            <a:xfrm>
              <a:off x="8756435" y="4325276"/>
              <a:ext cx="195885" cy="181918"/>
            </a:xfrm>
            <a:custGeom>
              <a:rect b="b" l="l" r="r" t="t"/>
              <a:pathLst>
                <a:path extrusionOk="0" h="5640" w="6073">
                  <a:moveTo>
                    <a:pt x="3596" y="0"/>
                  </a:moveTo>
                  <a:lnTo>
                    <a:pt x="1203" y="1632"/>
                  </a:lnTo>
                  <a:cubicBezTo>
                    <a:pt x="251" y="2286"/>
                    <a:pt x="1" y="3596"/>
                    <a:pt x="655" y="4560"/>
                  </a:cubicBezTo>
                  <a:lnTo>
                    <a:pt x="763" y="4715"/>
                  </a:lnTo>
                  <a:cubicBezTo>
                    <a:pt x="1163" y="5316"/>
                    <a:pt x="1827" y="5640"/>
                    <a:pt x="2502" y="5640"/>
                  </a:cubicBezTo>
                  <a:cubicBezTo>
                    <a:pt x="2909" y="5640"/>
                    <a:pt x="3321" y="5522"/>
                    <a:pt x="3680" y="5275"/>
                  </a:cubicBezTo>
                  <a:lnTo>
                    <a:pt x="6073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8" name="Google Shape;3398;p16"/>
            <p:cNvSpPr/>
            <p:nvPr/>
          </p:nvSpPr>
          <p:spPr>
            <a:xfrm>
              <a:off x="8888938" y="4249734"/>
              <a:ext cx="195885" cy="181950"/>
            </a:xfrm>
            <a:custGeom>
              <a:rect b="b" l="l" r="r" t="t"/>
              <a:pathLst>
                <a:path extrusionOk="0" h="5641" w="6073">
                  <a:moveTo>
                    <a:pt x="3577" y="1"/>
                  </a:moveTo>
                  <a:cubicBezTo>
                    <a:pt x="3169" y="1"/>
                    <a:pt x="2757" y="119"/>
                    <a:pt x="2393" y="366"/>
                  </a:cubicBezTo>
                  <a:lnTo>
                    <a:pt x="0" y="1997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4" y="3354"/>
                    <a:pt x="6072" y="2045"/>
                    <a:pt x="5429" y="1092"/>
                  </a:cubicBezTo>
                  <a:lnTo>
                    <a:pt x="5322" y="926"/>
                  </a:lnTo>
                  <a:cubicBezTo>
                    <a:pt x="4914" y="325"/>
                    <a:pt x="4252" y="1"/>
                    <a:pt x="357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9" name="Google Shape;3399;p16"/>
            <p:cNvSpPr/>
            <p:nvPr/>
          </p:nvSpPr>
          <p:spPr>
            <a:xfrm>
              <a:off x="8698827" y="4700401"/>
              <a:ext cx="346064" cy="344677"/>
            </a:xfrm>
            <a:custGeom>
              <a:rect b="b" l="l" r="r" t="t"/>
              <a:pathLst>
                <a:path extrusionOk="0" h="10686" w="10729">
                  <a:moveTo>
                    <a:pt x="5017" y="0"/>
                  </a:moveTo>
                  <a:cubicBezTo>
                    <a:pt x="4831" y="0"/>
                    <a:pt x="4666" y="137"/>
                    <a:pt x="4644" y="324"/>
                  </a:cubicBezTo>
                  <a:lnTo>
                    <a:pt x="4192" y="3813"/>
                  </a:lnTo>
                  <a:lnTo>
                    <a:pt x="703" y="3348"/>
                  </a:lnTo>
                  <a:cubicBezTo>
                    <a:pt x="688" y="3347"/>
                    <a:pt x="673" y="3346"/>
                    <a:pt x="659" y="3346"/>
                  </a:cubicBezTo>
                  <a:cubicBezTo>
                    <a:pt x="474" y="3346"/>
                    <a:pt x="308" y="3482"/>
                    <a:pt x="286" y="3670"/>
                  </a:cubicBezTo>
                  <a:lnTo>
                    <a:pt x="24" y="5646"/>
                  </a:lnTo>
                  <a:cubicBezTo>
                    <a:pt x="1" y="5849"/>
                    <a:pt x="143" y="6027"/>
                    <a:pt x="346" y="6063"/>
                  </a:cubicBezTo>
                  <a:lnTo>
                    <a:pt x="3822" y="6527"/>
                  </a:lnTo>
                  <a:lnTo>
                    <a:pt x="3370" y="10004"/>
                  </a:lnTo>
                  <a:cubicBezTo>
                    <a:pt x="3334" y="10206"/>
                    <a:pt x="3477" y="10397"/>
                    <a:pt x="3692" y="10421"/>
                  </a:cubicBezTo>
                  <a:lnTo>
                    <a:pt x="5656" y="10683"/>
                  </a:lnTo>
                  <a:cubicBezTo>
                    <a:pt x="5671" y="10684"/>
                    <a:pt x="5686" y="10685"/>
                    <a:pt x="5700" y="10685"/>
                  </a:cubicBezTo>
                  <a:cubicBezTo>
                    <a:pt x="5885" y="10685"/>
                    <a:pt x="6051" y="10549"/>
                    <a:pt x="6073" y="10361"/>
                  </a:cubicBezTo>
                  <a:lnTo>
                    <a:pt x="6537" y="6885"/>
                  </a:lnTo>
                  <a:lnTo>
                    <a:pt x="10026" y="7337"/>
                  </a:lnTo>
                  <a:cubicBezTo>
                    <a:pt x="10040" y="7339"/>
                    <a:pt x="10055" y="7340"/>
                    <a:pt x="10070" y="7340"/>
                  </a:cubicBezTo>
                  <a:cubicBezTo>
                    <a:pt x="10253" y="7340"/>
                    <a:pt x="10409" y="7203"/>
                    <a:pt x="10442" y="7016"/>
                  </a:cubicBezTo>
                  <a:lnTo>
                    <a:pt x="10704" y="5039"/>
                  </a:lnTo>
                  <a:cubicBezTo>
                    <a:pt x="10728" y="4837"/>
                    <a:pt x="10585" y="4646"/>
                    <a:pt x="10383" y="4622"/>
                  </a:cubicBezTo>
                  <a:lnTo>
                    <a:pt x="6894" y="4170"/>
                  </a:lnTo>
                  <a:lnTo>
                    <a:pt x="7359" y="681"/>
                  </a:lnTo>
                  <a:cubicBezTo>
                    <a:pt x="7382" y="479"/>
                    <a:pt x="7240" y="300"/>
                    <a:pt x="7037" y="265"/>
                  </a:cubicBezTo>
                  <a:lnTo>
                    <a:pt x="5061" y="3"/>
                  </a:lnTo>
                  <a:cubicBezTo>
                    <a:pt x="5046" y="1"/>
                    <a:pt x="5031" y="0"/>
                    <a:pt x="501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0" name="Google Shape;3400;p16"/>
            <p:cNvSpPr/>
            <p:nvPr/>
          </p:nvSpPr>
          <p:spPr>
            <a:xfrm>
              <a:off x="7731822" y="226472"/>
              <a:ext cx="195885" cy="181918"/>
            </a:xfrm>
            <a:custGeom>
              <a:rect b="b" l="l" r="r" t="t"/>
              <a:pathLst>
                <a:path extrusionOk="0" h="5640" w="6073">
                  <a:moveTo>
                    <a:pt x="3596" y="0"/>
                  </a:moveTo>
                  <a:lnTo>
                    <a:pt x="1203" y="1631"/>
                  </a:lnTo>
                  <a:cubicBezTo>
                    <a:pt x="251" y="2286"/>
                    <a:pt x="1" y="3596"/>
                    <a:pt x="655" y="4560"/>
                  </a:cubicBezTo>
                  <a:lnTo>
                    <a:pt x="763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1"/>
                    <a:pt x="3692" y="5275"/>
                  </a:cubicBezTo>
                  <a:lnTo>
                    <a:pt x="6073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1" name="Google Shape;3401;p16"/>
            <p:cNvSpPr/>
            <p:nvPr/>
          </p:nvSpPr>
          <p:spPr>
            <a:xfrm>
              <a:off x="7864326" y="151317"/>
              <a:ext cx="196272" cy="181950"/>
            </a:xfrm>
            <a:custGeom>
              <a:rect b="b" l="l" r="r" t="t"/>
              <a:pathLst>
                <a:path extrusionOk="0" h="5641" w="6085">
                  <a:moveTo>
                    <a:pt x="3568" y="1"/>
                  </a:moveTo>
                  <a:cubicBezTo>
                    <a:pt x="3162" y="1"/>
                    <a:pt x="2752" y="119"/>
                    <a:pt x="2393" y="366"/>
                  </a:cubicBezTo>
                  <a:lnTo>
                    <a:pt x="0" y="1997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4" y="3354"/>
                    <a:pt x="6084" y="2044"/>
                    <a:pt x="5430" y="1080"/>
                  </a:cubicBezTo>
                  <a:lnTo>
                    <a:pt x="5310" y="925"/>
                  </a:lnTo>
                  <a:cubicBezTo>
                    <a:pt x="4902" y="324"/>
                    <a:pt x="4240" y="1"/>
                    <a:pt x="356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2" name="Google Shape;3402;p16"/>
            <p:cNvSpPr/>
            <p:nvPr/>
          </p:nvSpPr>
          <p:spPr>
            <a:xfrm>
              <a:off x="7674215" y="602242"/>
              <a:ext cx="346064" cy="344032"/>
            </a:xfrm>
            <a:custGeom>
              <a:rect b="b" l="l" r="r" t="t"/>
              <a:pathLst>
                <a:path extrusionOk="0" h="10666" w="10729">
                  <a:moveTo>
                    <a:pt x="4999" y="1"/>
                  </a:moveTo>
                  <a:cubicBezTo>
                    <a:pt x="4821" y="1"/>
                    <a:pt x="4665" y="136"/>
                    <a:pt x="4644" y="328"/>
                  </a:cubicBezTo>
                  <a:lnTo>
                    <a:pt x="4180" y="3805"/>
                  </a:lnTo>
                  <a:lnTo>
                    <a:pt x="715" y="3340"/>
                  </a:lnTo>
                  <a:cubicBezTo>
                    <a:pt x="693" y="3336"/>
                    <a:pt x="671" y="3335"/>
                    <a:pt x="650" y="3335"/>
                  </a:cubicBezTo>
                  <a:cubicBezTo>
                    <a:pt x="465" y="3335"/>
                    <a:pt x="318" y="3469"/>
                    <a:pt x="286" y="3662"/>
                  </a:cubicBezTo>
                  <a:lnTo>
                    <a:pt x="36" y="5626"/>
                  </a:lnTo>
                  <a:cubicBezTo>
                    <a:pt x="1" y="5829"/>
                    <a:pt x="144" y="6019"/>
                    <a:pt x="358" y="6043"/>
                  </a:cubicBezTo>
                  <a:lnTo>
                    <a:pt x="346" y="6043"/>
                  </a:lnTo>
                  <a:lnTo>
                    <a:pt x="3823" y="6507"/>
                  </a:lnTo>
                  <a:lnTo>
                    <a:pt x="3370" y="9984"/>
                  </a:lnTo>
                  <a:cubicBezTo>
                    <a:pt x="3334" y="10186"/>
                    <a:pt x="3477" y="10377"/>
                    <a:pt x="3692" y="10401"/>
                  </a:cubicBezTo>
                  <a:lnTo>
                    <a:pt x="5656" y="10663"/>
                  </a:lnTo>
                  <a:cubicBezTo>
                    <a:pt x="5671" y="10664"/>
                    <a:pt x="5686" y="10665"/>
                    <a:pt x="5700" y="10665"/>
                  </a:cubicBezTo>
                  <a:cubicBezTo>
                    <a:pt x="5886" y="10665"/>
                    <a:pt x="6051" y="10529"/>
                    <a:pt x="6073" y="10341"/>
                  </a:cubicBezTo>
                  <a:lnTo>
                    <a:pt x="6537" y="6864"/>
                  </a:lnTo>
                  <a:lnTo>
                    <a:pt x="10014" y="7329"/>
                  </a:lnTo>
                  <a:cubicBezTo>
                    <a:pt x="10029" y="7331"/>
                    <a:pt x="10043" y="7331"/>
                    <a:pt x="10058" y="7331"/>
                  </a:cubicBezTo>
                  <a:cubicBezTo>
                    <a:pt x="10243" y="7331"/>
                    <a:pt x="10408" y="7195"/>
                    <a:pt x="10431" y="7007"/>
                  </a:cubicBezTo>
                  <a:lnTo>
                    <a:pt x="10693" y="5031"/>
                  </a:lnTo>
                  <a:cubicBezTo>
                    <a:pt x="10728" y="4828"/>
                    <a:pt x="10573" y="4638"/>
                    <a:pt x="10371" y="4614"/>
                  </a:cubicBezTo>
                  <a:lnTo>
                    <a:pt x="6894" y="4150"/>
                  </a:lnTo>
                  <a:lnTo>
                    <a:pt x="7359" y="673"/>
                  </a:lnTo>
                  <a:cubicBezTo>
                    <a:pt x="7383" y="471"/>
                    <a:pt x="7240" y="280"/>
                    <a:pt x="7037" y="256"/>
                  </a:cubicBezTo>
                  <a:lnTo>
                    <a:pt x="5061" y="6"/>
                  </a:lnTo>
                  <a:cubicBezTo>
                    <a:pt x="5040" y="3"/>
                    <a:pt x="5019" y="1"/>
                    <a:pt x="499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3" name="Google Shape;3403;p16"/>
            <p:cNvSpPr/>
            <p:nvPr/>
          </p:nvSpPr>
          <p:spPr>
            <a:xfrm>
              <a:off x="7731435" y="1251439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608" y="1"/>
                  </a:moveTo>
                  <a:lnTo>
                    <a:pt x="1215" y="1620"/>
                  </a:lnTo>
                  <a:cubicBezTo>
                    <a:pt x="251" y="2275"/>
                    <a:pt x="1" y="3585"/>
                    <a:pt x="667" y="4549"/>
                  </a:cubicBezTo>
                  <a:lnTo>
                    <a:pt x="775" y="4704"/>
                  </a:lnTo>
                  <a:cubicBezTo>
                    <a:pt x="1183" y="5305"/>
                    <a:pt x="1845" y="5629"/>
                    <a:pt x="2520" y="5629"/>
                  </a:cubicBezTo>
                  <a:cubicBezTo>
                    <a:pt x="2928" y="5629"/>
                    <a:pt x="3340" y="5510"/>
                    <a:pt x="3704" y="5264"/>
                  </a:cubicBezTo>
                  <a:lnTo>
                    <a:pt x="6085" y="3644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4" name="Google Shape;3404;p16"/>
            <p:cNvSpPr/>
            <p:nvPr/>
          </p:nvSpPr>
          <p:spPr>
            <a:xfrm>
              <a:off x="7864326" y="1176188"/>
              <a:ext cx="195885" cy="181660"/>
            </a:xfrm>
            <a:custGeom>
              <a:rect b="b" l="l" r="r" t="t"/>
              <a:pathLst>
                <a:path extrusionOk="0" h="5632" w="6073">
                  <a:moveTo>
                    <a:pt x="3579" y="1"/>
                  </a:moveTo>
                  <a:cubicBezTo>
                    <a:pt x="3169" y="1"/>
                    <a:pt x="2756" y="120"/>
                    <a:pt x="2393" y="369"/>
                  </a:cubicBezTo>
                  <a:lnTo>
                    <a:pt x="0" y="1989"/>
                  </a:lnTo>
                  <a:lnTo>
                    <a:pt x="2477" y="5632"/>
                  </a:lnTo>
                  <a:lnTo>
                    <a:pt x="4870" y="4001"/>
                  </a:lnTo>
                  <a:cubicBezTo>
                    <a:pt x="5822" y="3346"/>
                    <a:pt x="6072" y="2036"/>
                    <a:pt x="5430" y="1072"/>
                  </a:cubicBezTo>
                  <a:lnTo>
                    <a:pt x="5430" y="1072"/>
                  </a:lnTo>
                  <a:lnTo>
                    <a:pt x="5430" y="1084"/>
                  </a:lnTo>
                  <a:lnTo>
                    <a:pt x="5310" y="917"/>
                  </a:lnTo>
                  <a:cubicBezTo>
                    <a:pt x="4905" y="319"/>
                    <a:pt x="4247" y="1"/>
                    <a:pt x="357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5" name="Google Shape;3405;p16"/>
            <p:cNvSpPr/>
            <p:nvPr/>
          </p:nvSpPr>
          <p:spPr>
            <a:xfrm>
              <a:off x="7674215" y="1626564"/>
              <a:ext cx="346064" cy="344387"/>
            </a:xfrm>
            <a:custGeom>
              <a:rect b="b" l="l" r="r" t="t"/>
              <a:pathLst>
                <a:path extrusionOk="0" h="10677" w="10729">
                  <a:moveTo>
                    <a:pt x="5017" y="1"/>
                  </a:moveTo>
                  <a:cubicBezTo>
                    <a:pt x="4831" y="1"/>
                    <a:pt x="4666" y="137"/>
                    <a:pt x="4644" y="325"/>
                  </a:cubicBezTo>
                  <a:lnTo>
                    <a:pt x="4180" y="3813"/>
                  </a:lnTo>
                  <a:lnTo>
                    <a:pt x="715" y="3349"/>
                  </a:lnTo>
                  <a:cubicBezTo>
                    <a:pt x="693" y="3345"/>
                    <a:pt x="671" y="3344"/>
                    <a:pt x="650" y="3344"/>
                  </a:cubicBezTo>
                  <a:cubicBezTo>
                    <a:pt x="465" y="3344"/>
                    <a:pt x="318" y="3478"/>
                    <a:pt x="286" y="3670"/>
                  </a:cubicBezTo>
                  <a:lnTo>
                    <a:pt x="36" y="5635"/>
                  </a:lnTo>
                  <a:cubicBezTo>
                    <a:pt x="1" y="5837"/>
                    <a:pt x="144" y="6028"/>
                    <a:pt x="358" y="6052"/>
                  </a:cubicBezTo>
                  <a:lnTo>
                    <a:pt x="346" y="6052"/>
                  </a:lnTo>
                  <a:lnTo>
                    <a:pt x="3823" y="6516"/>
                  </a:lnTo>
                  <a:lnTo>
                    <a:pt x="3370" y="9993"/>
                  </a:lnTo>
                  <a:cubicBezTo>
                    <a:pt x="3334" y="10195"/>
                    <a:pt x="3477" y="10386"/>
                    <a:pt x="3692" y="10409"/>
                  </a:cubicBezTo>
                  <a:lnTo>
                    <a:pt x="5656" y="10671"/>
                  </a:lnTo>
                  <a:cubicBezTo>
                    <a:pt x="5677" y="10675"/>
                    <a:pt x="5698" y="10677"/>
                    <a:pt x="5718" y="10677"/>
                  </a:cubicBezTo>
                  <a:cubicBezTo>
                    <a:pt x="5896" y="10677"/>
                    <a:pt x="6052" y="10542"/>
                    <a:pt x="6073" y="10350"/>
                  </a:cubicBezTo>
                  <a:lnTo>
                    <a:pt x="6537" y="6873"/>
                  </a:lnTo>
                  <a:lnTo>
                    <a:pt x="10014" y="7338"/>
                  </a:lnTo>
                  <a:cubicBezTo>
                    <a:pt x="10029" y="7339"/>
                    <a:pt x="10043" y="7340"/>
                    <a:pt x="10058" y="7340"/>
                  </a:cubicBezTo>
                  <a:cubicBezTo>
                    <a:pt x="10243" y="7340"/>
                    <a:pt x="10408" y="7204"/>
                    <a:pt x="10431" y="7016"/>
                  </a:cubicBezTo>
                  <a:lnTo>
                    <a:pt x="10693" y="5040"/>
                  </a:lnTo>
                  <a:cubicBezTo>
                    <a:pt x="10728" y="4837"/>
                    <a:pt x="10573" y="4647"/>
                    <a:pt x="10371" y="4623"/>
                  </a:cubicBezTo>
                  <a:lnTo>
                    <a:pt x="6894" y="4159"/>
                  </a:lnTo>
                  <a:lnTo>
                    <a:pt x="7359" y="682"/>
                  </a:lnTo>
                  <a:cubicBezTo>
                    <a:pt x="7383" y="480"/>
                    <a:pt x="7240" y="289"/>
                    <a:pt x="7037" y="265"/>
                  </a:cubicBezTo>
                  <a:lnTo>
                    <a:pt x="5061" y="3"/>
                  </a:lnTo>
                  <a:cubicBezTo>
                    <a:pt x="5046" y="2"/>
                    <a:pt x="5031" y="1"/>
                    <a:pt x="501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6" name="Google Shape;3406;p16"/>
            <p:cNvSpPr/>
            <p:nvPr/>
          </p:nvSpPr>
          <p:spPr>
            <a:xfrm>
              <a:off x="7731822" y="2276051"/>
              <a:ext cx="195885" cy="181563"/>
            </a:xfrm>
            <a:custGeom>
              <a:rect b="b" l="l" r="r" t="t"/>
              <a:pathLst>
                <a:path extrusionOk="0" h="5629" w="6073">
                  <a:moveTo>
                    <a:pt x="3596" y="1"/>
                  </a:moveTo>
                  <a:lnTo>
                    <a:pt x="1203" y="1620"/>
                  </a:lnTo>
                  <a:cubicBezTo>
                    <a:pt x="251" y="2275"/>
                    <a:pt x="1" y="3585"/>
                    <a:pt x="655" y="4549"/>
                  </a:cubicBezTo>
                  <a:lnTo>
                    <a:pt x="763" y="4716"/>
                  </a:lnTo>
                  <a:cubicBezTo>
                    <a:pt x="1170" y="5308"/>
                    <a:pt x="1831" y="5629"/>
                    <a:pt x="2505" y="5629"/>
                  </a:cubicBezTo>
                  <a:cubicBezTo>
                    <a:pt x="2914" y="5629"/>
                    <a:pt x="3327" y="5511"/>
                    <a:pt x="3692" y="5263"/>
                  </a:cubicBezTo>
                  <a:lnTo>
                    <a:pt x="6073" y="3644"/>
                  </a:lnTo>
                  <a:lnTo>
                    <a:pt x="3596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7" name="Google Shape;3407;p16"/>
            <p:cNvSpPr/>
            <p:nvPr/>
          </p:nvSpPr>
          <p:spPr>
            <a:xfrm>
              <a:off x="7864326" y="2200542"/>
              <a:ext cx="195885" cy="181918"/>
            </a:xfrm>
            <a:custGeom>
              <a:rect b="b" l="l" r="r" t="t"/>
              <a:pathLst>
                <a:path extrusionOk="0" h="5640" w="6073">
                  <a:moveTo>
                    <a:pt x="3568" y="0"/>
                  </a:moveTo>
                  <a:cubicBezTo>
                    <a:pt x="3162" y="0"/>
                    <a:pt x="2752" y="119"/>
                    <a:pt x="2393" y="365"/>
                  </a:cubicBezTo>
                  <a:lnTo>
                    <a:pt x="0" y="1996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22" y="3354"/>
                    <a:pt x="6072" y="2044"/>
                    <a:pt x="5430" y="1080"/>
                  </a:cubicBezTo>
                  <a:lnTo>
                    <a:pt x="5310" y="925"/>
                  </a:lnTo>
                  <a:cubicBezTo>
                    <a:pt x="4902" y="324"/>
                    <a:pt x="4240" y="0"/>
                    <a:pt x="356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8" name="Google Shape;3408;p16"/>
            <p:cNvSpPr/>
            <p:nvPr/>
          </p:nvSpPr>
          <p:spPr>
            <a:xfrm>
              <a:off x="7674215" y="2651177"/>
              <a:ext cx="346064" cy="344387"/>
            </a:xfrm>
            <a:custGeom>
              <a:rect b="b" l="l" r="r" t="t"/>
              <a:pathLst>
                <a:path extrusionOk="0" h="10677" w="10729">
                  <a:moveTo>
                    <a:pt x="5017" y="1"/>
                  </a:moveTo>
                  <a:cubicBezTo>
                    <a:pt x="4831" y="1"/>
                    <a:pt x="4666" y="137"/>
                    <a:pt x="4644" y="325"/>
                  </a:cubicBezTo>
                  <a:lnTo>
                    <a:pt x="4180" y="3813"/>
                  </a:lnTo>
                  <a:lnTo>
                    <a:pt x="715" y="3349"/>
                  </a:lnTo>
                  <a:cubicBezTo>
                    <a:pt x="699" y="3347"/>
                    <a:pt x="684" y="3346"/>
                    <a:pt x="669" y="3346"/>
                  </a:cubicBezTo>
                  <a:cubicBezTo>
                    <a:pt x="475" y="3346"/>
                    <a:pt x="320" y="3483"/>
                    <a:pt x="286" y="3670"/>
                  </a:cubicBezTo>
                  <a:lnTo>
                    <a:pt x="36" y="5635"/>
                  </a:lnTo>
                  <a:cubicBezTo>
                    <a:pt x="1" y="5849"/>
                    <a:pt x="144" y="6028"/>
                    <a:pt x="358" y="6063"/>
                  </a:cubicBezTo>
                  <a:lnTo>
                    <a:pt x="346" y="6063"/>
                  </a:lnTo>
                  <a:lnTo>
                    <a:pt x="3823" y="6516"/>
                  </a:lnTo>
                  <a:lnTo>
                    <a:pt x="3370" y="10004"/>
                  </a:lnTo>
                  <a:cubicBezTo>
                    <a:pt x="3334" y="10207"/>
                    <a:pt x="3477" y="10385"/>
                    <a:pt x="3692" y="10421"/>
                  </a:cubicBezTo>
                  <a:lnTo>
                    <a:pt x="5656" y="10671"/>
                  </a:lnTo>
                  <a:cubicBezTo>
                    <a:pt x="5677" y="10675"/>
                    <a:pt x="5698" y="10677"/>
                    <a:pt x="5719" y="10677"/>
                  </a:cubicBezTo>
                  <a:cubicBezTo>
                    <a:pt x="5896" y="10677"/>
                    <a:pt x="6052" y="10543"/>
                    <a:pt x="6073" y="10362"/>
                  </a:cubicBezTo>
                  <a:lnTo>
                    <a:pt x="6537" y="6873"/>
                  </a:lnTo>
                  <a:lnTo>
                    <a:pt x="10014" y="7337"/>
                  </a:lnTo>
                  <a:cubicBezTo>
                    <a:pt x="10029" y="7339"/>
                    <a:pt x="10043" y="7340"/>
                    <a:pt x="10058" y="7340"/>
                  </a:cubicBezTo>
                  <a:cubicBezTo>
                    <a:pt x="10243" y="7340"/>
                    <a:pt x="10408" y="7204"/>
                    <a:pt x="10431" y="7016"/>
                  </a:cubicBezTo>
                  <a:lnTo>
                    <a:pt x="10693" y="5039"/>
                  </a:lnTo>
                  <a:cubicBezTo>
                    <a:pt x="10728" y="4837"/>
                    <a:pt x="10573" y="4647"/>
                    <a:pt x="10371" y="4623"/>
                  </a:cubicBezTo>
                  <a:lnTo>
                    <a:pt x="6894" y="4170"/>
                  </a:lnTo>
                  <a:lnTo>
                    <a:pt x="7359" y="682"/>
                  </a:lnTo>
                  <a:cubicBezTo>
                    <a:pt x="7383" y="479"/>
                    <a:pt x="7240" y="289"/>
                    <a:pt x="7037" y="265"/>
                  </a:cubicBezTo>
                  <a:lnTo>
                    <a:pt x="5061" y="3"/>
                  </a:lnTo>
                  <a:cubicBezTo>
                    <a:pt x="5046" y="1"/>
                    <a:pt x="5031" y="1"/>
                    <a:pt x="501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9" name="Google Shape;3409;p16"/>
            <p:cNvSpPr/>
            <p:nvPr/>
          </p:nvSpPr>
          <p:spPr>
            <a:xfrm>
              <a:off x="7731435" y="3300663"/>
              <a:ext cx="196272" cy="181660"/>
            </a:xfrm>
            <a:custGeom>
              <a:rect b="b" l="l" r="r" t="t"/>
              <a:pathLst>
                <a:path extrusionOk="0" h="5632" w="6085">
                  <a:moveTo>
                    <a:pt x="3608" y="1"/>
                  </a:moveTo>
                  <a:lnTo>
                    <a:pt x="1215" y="1632"/>
                  </a:lnTo>
                  <a:cubicBezTo>
                    <a:pt x="251" y="2275"/>
                    <a:pt x="1" y="3584"/>
                    <a:pt x="667" y="4549"/>
                  </a:cubicBezTo>
                  <a:lnTo>
                    <a:pt x="775" y="4715"/>
                  </a:lnTo>
                  <a:cubicBezTo>
                    <a:pt x="1184" y="5311"/>
                    <a:pt x="1849" y="5632"/>
                    <a:pt x="2526" y="5632"/>
                  </a:cubicBezTo>
                  <a:cubicBezTo>
                    <a:pt x="2932" y="5632"/>
                    <a:pt x="3342" y="5516"/>
                    <a:pt x="3704" y="5275"/>
                  </a:cubicBezTo>
                  <a:lnTo>
                    <a:pt x="6085" y="3644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0" name="Google Shape;3410;p16"/>
            <p:cNvSpPr/>
            <p:nvPr/>
          </p:nvSpPr>
          <p:spPr>
            <a:xfrm>
              <a:off x="7864326" y="3225154"/>
              <a:ext cx="195885" cy="181918"/>
            </a:xfrm>
            <a:custGeom>
              <a:rect b="b" l="l" r="r" t="t"/>
              <a:pathLst>
                <a:path extrusionOk="0" h="5640" w="6073">
                  <a:moveTo>
                    <a:pt x="3568" y="0"/>
                  </a:moveTo>
                  <a:cubicBezTo>
                    <a:pt x="3162" y="0"/>
                    <a:pt x="2752" y="118"/>
                    <a:pt x="2393" y="365"/>
                  </a:cubicBezTo>
                  <a:lnTo>
                    <a:pt x="0" y="1996"/>
                  </a:lnTo>
                  <a:lnTo>
                    <a:pt x="2477" y="5640"/>
                  </a:lnTo>
                  <a:lnTo>
                    <a:pt x="4870" y="4008"/>
                  </a:lnTo>
                  <a:cubicBezTo>
                    <a:pt x="5822" y="3354"/>
                    <a:pt x="6072" y="2044"/>
                    <a:pt x="5430" y="1091"/>
                  </a:cubicBezTo>
                  <a:lnTo>
                    <a:pt x="5310" y="925"/>
                  </a:lnTo>
                  <a:cubicBezTo>
                    <a:pt x="4902" y="324"/>
                    <a:pt x="4240" y="0"/>
                    <a:pt x="356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1" name="Google Shape;3411;p16"/>
            <p:cNvSpPr/>
            <p:nvPr/>
          </p:nvSpPr>
          <p:spPr>
            <a:xfrm>
              <a:off x="7674215" y="3676079"/>
              <a:ext cx="346064" cy="344387"/>
            </a:xfrm>
            <a:custGeom>
              <a:rect b="b" l="l" r="r" t="t"/>
              <a:pathLst>
                <a:path extrusionOk="0" h="10677" w="10729">
                  <a:moveTo>
                    <a:pt x="4999" y="0"/>
                  </a:moveTo>
                  <a:cubicBezTo>
                    <a:pt x="4821" y="0"/>
                    <a:pt x="4665" y="135"/>
                    <a:pt x="4644" y="327"/>
                  </a:cubicBezTo>
                  <a:lnTo>
                    <a:pt x="4180" y="3804"/>
                  </a:lnTo>
                  <a:lnTo>
                    <a:pt x="715" y="3340"/>
                  </a:lnTo>
                  <a:cubicBezTo>
                    <a:pt x="699" y="3338"/>
                    <a:pt x="684" y="3337"/>
                    <a:pt x="669" y="3337"/>
                  </a:cubicBezTo>
                  <a:cubicBezTo>
                    <a:pt x="475" y="3337"/>
                    <a:pt x="320" y="3473"/>
                    <a:pt x="286" y="3661"/>
                  </a:cubicBezTo>
                  <a:lnTo>
                    <a:pt x="36" y="5638"/>
                  </a:lnTo>
                  <a:cubicBezTo>
                    <a:pt x="1" y="5840"/>
                    <a:pt x="144" y="6030"/>
                    <a:pt x="358" y="6054"/>
                  </a:cubicBezTo>
                  <a:lnTo>
                    <a:pt x="346" y="6054"/>
                  </a:lnTo>
                  <a:lnTo>
                    <a:pt x="3823" y="6519"/>
                  </a:lnTo>
                  <a:lnTo>
                    <a:pt x="3370" y="9995"/>
                  </a:lnTo>
                  <a:cubicBezTo>
                    <a:pt x="3334" y="10198"/>
                    <a:pt x="3477" y="10388"/>
                    <a:pt x="3692" y="10412"/>
                  </a:cubicBezTo>
                  <a:lnTo>
                    <a:pt x="5656" y="10674"/>
                  </a:lnTo>
                  <a:cubicBezTo>
                    <a:pt x="5671" y="10676"/>
                    <a:pt x="5686" y="10676"/>
                    <a:pt x="5700" y="10676"/>
                  </a:cubicBezTo>
                  <a:cubicBezTo>
                    <a:pt x="5886" y="10676"/>
                    <a:pt x="6051" y="10540"/>
                    <a:pt x="6073" y="10352"/>
                  </a:cubicBezTo>
                  <a:lnTo>
                    <a:pt x="6537" y="6876"/>
                  </a:lnTo>
                  <a:lnTo>
                    <a:pt x="10014" y="7328"/>
                  </a:lnTo>
                  <a:cubicBezTo>
                    <a:pt x="10035" y="7332"/>
                    <a:pt x="10055" y="7334"/>
                    <a:pt x="10076" y="7334"/>
                  </a:cubicBezTo>
                  <a:cubicBezTo>
                    <a:pt x="10254" y="7334"/>
                    <a:pt x="10409" y="7199"/>
                    <a:pt x="10431" y="7007"/>
                  </a:cubicBezTo>
                  <a:lnTo>
                    <a:pt x="10693" y="5042"/>
                  </a:lnTo>
                  <a:cubicBezTo>
                    <a:pt x="10728" y="4840"/>
                    <a:pt x="10573" y="4649"/>
                    <a:pt x="10371" y="4625"/>
                  </a:cubicBezTo>
                  <a:lnTo>
                    <a:pt x="6894" y="4161"/>
                  </a:lnTo>
                  <a:lnTo>
                    <a:pt x="7359" y="685"/>
                  </a:lnTo>
                  <a:cubicBezTo>
                    <a:pt x="7383" y="482"/>
                    <a:pt x="7240" y="292"/>
                    <a:pt x="7037" y="268"/>
                  </a:cubicBezTo>
                  <a:lnTo>
                    <a:pt x="5061" y="6"/>
                  </a:lnTo>
                  <a:cubicBezTo>
                    <a:pt x="5040" y="2"/>
                    <a:pt x="5019" y="0"/>
                    <a:pt x="499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2" name="Google Shape;3412;p16"/>
            <p:cNvSpPr/>
            <p:nvPr/>
          </p:nvSpPr>
          <p:spPr>
            <a:xfrm>
              <a:off x="7731822" y="4325276"/>
              <a:ext cx="195885" cy="181918"/>
            </a:xfrm>
            <a:custGeom>
              <a:rect b="b" l="l" r="r" t="t"/>
              <a:pathLst>
                <a:path extrusionOk="0" h="5640" w="6073">
                  <a:moveTo>
                    <a:pt x="3596" y="0"/>
                  </a:moveTo>
                  <a:lnTo>
                    <a:pt x="1203" y="1632"/>
                  </a:lnTo>
                  <a:cubicBezTo>
                    <a:pt x="251" y="2286"/>
                    <a:pt x="1" y="3596"/>
                    <a:pt x="655" y="4560"/>
                  </a:cubicBezTo>
                  <a:lnTo>
                    <a:pt x="763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2"/>
                    <a:pt x="3692" y="5275"/>
                  </a:cubicBezTo>
                  <a:lnTo>
                    <a:pt x="6073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3" name="Google Shape;3413;p16"/>
            <p:cNvSpPr/>
            <p:nvPr/>
          </p:nvSpPr>
          <p:spPr>
            <a:xfrm>
              <a:off x="7864326" y="4249734"/>
              <a:ext cx="195885" cy="181950"/>
            </a:xfrm>
            <a:custGeom>
              <a:rect b="b" l="l" r="r" t="t"/>
              <a:pathLst>
                <a:path extrusionOk="0" h="5641" w="6073">
                  <a:moveTo>
                    <a:pt x="3568" y="1"/>
                  </a:moveTo>
                  <a:cubicBezTo>
                    <a:pt x="3162" y="1"/>
                    <a:pt x="2752" y="119"/>
                    <a:pt x="2393" y="366"/>
                  </a:cubicBezTo>
                  <a:lnTo>
                    <a:pt x="0" y="1997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22" y="3354"/>
                    <a:pt x="6072" y="2045"/>
                    <a:pt x="5430" y="1092"/>
                  </a:cubicBezTo>
                  <a:lnTo>
                    <a:pt x="5310" y="926"/>
                  </a:lnTo>
                  <a:cubicBezTo>
                    <a:pt x="4902" y="325"/>
                    <a:pt x="4240" y="1"/>
                    <a:pt x="356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4" name="Google Shape;3414;p16"/>
            <p:cNvSpPr/>
            <p:nvPr/>
          </p:nvSpPr>
          <p:spPr>
            <a:xfrm>
              <a:off x="7674215" y="4700692"/>
              <a:ext cx="346064" cy="344387"/>
            </a:xfrm>
            <a:custGeom>
              <a:rect b="b" l="l" r="r" t="t"/>
              <a:pathLst>
                <a:path extrusionOk="0" h="10677" w="10729">
                  <a:moveTo>
                    <a:pt x="4999" y="0"/>
                  </a:moveTo>
                  <a:cubicBezTo>
                    <a:pt x="4821" y="0"/>
                    <a:pt x="4665" y="135"/>
                    <a:pt x="4644" y="327"/>
                  </a:cubicBezTo>
                  <a:lnTo>
                    <a:pt x="4180" y="3804"/>
                  </a:lnTo>
                  <a:lnTo>
                    <a:pt x="703" y="3339"/>
                  </a:lnTo>
                  <a:cubicBezTo>
                    <a:pt x="688" y="3338"/>
                    <a:pt x="674" y="3337"/>
                    <a:pt x="659" y="3337"/>
                  </a:cubicBezTo>
                  <a:cubicBezTo>
                    <a:pt x="474" y="3337"/>
                    <a:pt x="309" y="3473"/>
                    <a:pt x="286" y="3661"/>
                  </a:cubicBezTo>
                  <a:lnTo>
                    <a:pt x="25" y="5637"/>
                  </a:lnTo>
                  <a:cubicBezTo>
                    <a:pt x="1" y="5840"/>
                    <a:pt x="144" y="6030"/>
                    <a:pt x="346" y="6054"/>
                  </a:cubicBezTo>
                  <a:lnTo>
                    <a:pt x="3823" y="6518"/>
                  </a:lnTo>
                  <a:lnTo>
                    <a:pt x="3370" y="9995"/>
                  </a:lnTo>
                  <a:cubicBezTo>
                    <a:pt x="3334" y="10197"/>
                    <a:pt x="3477" y="10388"/>
                    <a:pt x="3692" y="10412"/>
                  </a:cubicBezTo>
                  <a:lnTo>
                    <a:pt x="5656" y="10674"/>
                  </a:lnTo>
                  <a:cubicBezTo>
                    <a:pt x="5671" y="10675"/>
                    <a:pt x="5686" y="10676"/>
                    <a:pt x="5700" y="10676"/>
                  </a:cubicBezTo>
                  <a:cubicBezTo>
                    <a:pt x="5886" y="10676"/>
                    <a:pt x="6051" y="10540"/>
                    <a:pt x="6073" y="10352"/>
                  </a:cubicBezTo>
                  <a:lnTo>
                    <a:pt x="6537" y="6876"/>
                  </a:lnTo>
                  <a:lnTo>
                    <a:pt x="10014" y="7328"/>
                  </a:lnTo>
                  <a:cubicBezTo>
                    <a:pt x="10034" y="7331"/>
                    <a:pt x="10053" y="7333"/>
                    <a:pt x="10072" y="7333"/>
                  </a:cubicBezTo>
                  <a:cubicBezTo>
                    <a:pt x="10252" y="7333"/>
                    <a:pt x="10409" y="7189"/>
                    <a:pt x="10431" y="7007"/>
                  </a:cubicBezTo>
                  <a:lnTo>
                    <a:pt x="10693" y="5042"/>
                  </a:lnTo>
                  <a:cubicBezTo>
                    <a:pt x="10728" y="4828"/>
                    <a:pt x="10573" y="4649"/>
                    <a:pt x="10371" y="4613"/>
                  </a:cubicBezTo>
                  <a:lnTo>
                    <a:pt x="6894" y="4161"/>
                  </a:lnTo>
                  <a:lnTo>
                    <a:pt x="7359" y="684"/>
                  </a:lnTo>
                  <a:cubicBezTo>
                    <a:pt x="7383" y="470"/>
                    <a:pt x="7240" y="291"/>
                    <a:pt x="7037" y="256"/>
                  </a:cubicBezTo>
                  <a:lnTo>
                    <a:pt x="5061" y="6"/>
                  </a:lnTo>
                  <a:cubicBezTo>
                    <a:pt x="5040" y="2"/>
                    <a:pt x="5019" y="0"/>
                    <a:pt x="499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5" name="Google Shape;3415;p16"/>
            <p:cNvSpPr/>
            <p:nvPr/>
          </p:nvSpPr>
          <p:spPr>
            <a:xfrm>
              <a:off x="1083390" y="98419"/>
              <a:ext cx="349902" cy="436120"/>
            </a:xfrm>
            <a:custGeom>
              <a:rect b="b" l="l" r="r" t="t"/>
              <a:pathLst>
                <a:path extrusionOk="0" h="13521" w="10848">
                  <a:moveTo>
                    <a:pt x="4159" y="435"/>
                  </a:moveTo>
                  <a:cubicBezTo>
                    <a:pt x="4446" y="435"/>
                    <a:pt x="4730" y="607"/>
                    <a:pt x="4787" y="994"/>
                  </a:cubicBezTo>
                  <a:cubicBezTo>
                    <a:pt x="4811" y="1196"/>
                    <a:pt x="4763" y="1387"/>
                    <a:pt x="4632" y="1541"/>
                  </a:cubicBezTo>
                  <a:lnTo>
                    <a:pt x="3846" y="1684"/>
                  </a:lnTo>
                  <a:cubicBezTo>
                    <a:pt x="3668" y="1589"/>
                    <a:pt x="3549" y="1422"/>
                    <a:pt x="3513" y="1232"/>
                  </a:cubicBezTo>
                  <a:cubicBezTo>
                    <a:pt x="3398" y="732"/>
                    <a:pt x="3782" y="435"/>
                    <a:pt x="4159" y="435"/>
                  </a:cubicBezTo>
                  <a:close/>
                  <a:moveTo>
                    <a:pt x="7866" y="2749"/>
                  </a:moveTo>
                  <a:cubicBezTo>
                    <a:pt x="8129" y="2749"/>
                    <a:pt x="8364" y="2930"/>
                    <a:pt x="8406" y="3208"/>
                  </a:cubicBezTo>
                  <a:lnTo>
                    <a:pt x="9788" y="10769"/>
                  </a:lnTo>
                  <a:cubicBezTo>
                    <a:pt x="9835" y="11066"/>
                    <a:pt x="9645" y="11340"/>
                    <a:pt x="9347" y="11400"/>
                  </a:cubicBezTo>
                  <a:lnTo>
                    <a:pt x="3084" y="12543"/>
                  </a:lnTo>
                  <a:cubicBezTo>
                    <a:pt x="3049" y="12550"/>
                    <a:pt x="3014" y="12553"/>
                    <a:pt x="2980" y="12553"/>
                  </a:cubicBezTo>
                  <a:cubicBezTo>
                    <a:pt x="2723" y="12553"/>
                    <a:pt x="2495" y="12365"/>
                    <a:pt x="2453" y="12102"/>
                  </a:cubicBezTo>
                  <a:lnTo>
                    <a:pt x="1072" y="4530"/>
                  </a:lnTo>
                  <a:cubicBezTo>
                    <a:pt x="1013" y="4232"/>
                    <a:pt x="1215" y="3958"/>
                    <a:pt x="1513" y="3899"/>
                  </a:cubicBezTo>
                  <a:lnTo>
                    <a:pt x="2263" y="3768"/>
                  </a:lnTo>
                  <a:cubicBezTo>
                    <a:pt x="2294" y="3977"/>
                    <a:pt x="2472" y="4122"/>
                    <a:pt x="2677" y="4122"/>
                  </a:cubicBezTo>
                  <a:cubicBezTo>
                    <a:pt x="2705" y="4122"/>
                    <a:pt x="2734" y="4119"/>
                    <a:pt x="2763" y="4113"/>
                  </a:cubicBezTo>
                  <a:lnTo>
                    <a:pt x="6680" y="3399"/>
                  </a:lnTo>
                  <a:cubicBezTo>
                    <a:pt x="6906" y="3363"/>
                    <a:pt x="7073" y="3125"/>
                    <a:pt x="7025" y="2899"/>
                  </a:cubicBezTo>
                  <a:lnTo>
                    <a:pt x="7775" y="2756"/>
                  </a:lnTo>
                  <a:cubicBezTo>
                    <a:pt x="7806" y="2751"/>
                    <a:pt x="7836" y="2749"/>
                    <a:pt x="7866" y="2749"/>
                  </a:cubicBezTo>
                  <a:close/>
                  <a:moveTo>
                    <a:pt x="4133" y="0"/>
                  </a:moveTo>
                  <a:cubicBezTo>
                    <a:pt x="4070" y="0"/>
                    <a:pt x="4006" y="6"/>
                    <a:pt x="3942" y="17"/>
                  </a:cubicBezTo>
                  <a:cubicBezTo>
                    <a:pt x="3346" y="136"/>
                    <a:pt x="2953" y="708"/>
                    <a:pt x="3072" y="1303"/>
                  </a:cubicBezTo>
                  <a:cubicBezTo>
                    <a:pt x="3108" y="1482"/>
                    <a:pt x="3180" y="1649"/>
                    <a:pt x="3287" y="1779"/>
                  </a:cubicBezTo>
                  <a:lnTo>
                    <a:pt x="2513" y="1922"/>
                  </a:lnTo>
                  <a:cubicBezTo>
                    <a:pt x="2203" y="1982"/>
                    <a:pt x="1989" y="2291"/>
                    <a:pt x="2049" y="2601"/>
                  </a:cubicBezTo>
                  <a:lnTo>
                    <a:pt x="2096" y="2887"/>
                  </a:lnTo>
                  <a:lnTo>
                    <a:pt x="810" y="3125"/>
                  </a:lnTo>
                  <a:cubicBezTo>
                    <a:pt x="322" y="3208"/>
                    <a:pt x="1" y="3673"/>
                    <a:pt x="96" y="4149"/>
                  </a:cubicBezTo>
                  <a:lnTo>
                    <a:pt x="1668" y="12781"/>
                  </a:lnTo>
                  <a:cubicBezTo>
                    <a:pt x="1742" y="13217"/>
                    <a:pt x="2121" y="13520"/>
                    <a:pt x="2549" y="13520"/>
                  </a:cubicBezTo>
                  <a:cubicBezTo>
                    <a:pt x="2600" y="13520"/>
                    <a:pt x="2651" y="13516"/>
                    <a:pt x="2703" y="13507"/>
                  </a:cubicBezTo>
                  <a:lnTo>
                    <a:pt x="10038" y="12162"/>
                  </a:lnTo>
                  <a:cubicBezTo>
                    <a:pt x="10526" y="12066"/>
                    <a:pt x="10847" y="11602"/>
                    <a:pt x="10752" y="11126"/>
                  </a:cubicBezTo>
                  <a:lnTo>
                    <a:pt x="9192" y="2506"/>
                  </a:lnTo>
                  <a:cubicBezTo>
                    <a:pt x="9108" y="2074"/>
                    <a:pt x="8735" y="1763"/>
                    <a:pt x="8312" y="1763"/>
                  </a:cubicBezTo>
                  <a:cubicBezTo>
                    <a:pt x="8257" y="1763"/>
                    <a:pt x="8201" y="1769"/>
                    <a:pt x="8145" y="1779"/>
                  </a:cubicBezTo>
                  <a:lnTo>
                    <a:pt x="6859" y="2018"/>
                  </a:lnTo>
                  <a:lnTo>
                    <a:pt x="6811" y="1744"/>
                  </a:lnTo>
                  <a:cubicBezTo>
                    <a:pt x="6748" y="1458"/>
                    <a:pt x="6506" y="1258"/>
                    <a:pt x="6228" y="1258"/>
                  </a:cubicBezTo>
                  <a:cubicBezTo>
                    <a:pt x="6193" y="1258"/>
                    <a:pt x="6157" y="1261"/>
                    <a:pt x="6120" y="1268"/>
                  </a:cubicBezTo>
                  <a:lnTo>
                    <a:pt x="5180" y="1434"/>
                  </a:lnTo>
                  <a:cubicBezTo>
                    <a:pt x="5227" y="1268"/>
                    <a:pt x="5239" y="1089"/>
                    <a:pt x="5204" y="922"/>
                  </a:cubicBezTo>
                  <a:cubicBezTo>
                    <a:pt x="5119" y="381"/>
                    <a:pt x="4655" y="0"/>
                    <a:pt x="413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6" name="Google Shape;3416;p16"/>
            <p:cNvSpPr/>
            <p:nvPr/>
          </p:nvSpPr>
          <p:spPr>
            <a:xfrm>
              <a:off x="1145609" y="255566"/>
              <a:ext cx="60059" cy="49898"/>
            </a:xfrm>
            <a:custGeom>
              <a:rect b="b" l="l" r="r" t="t"/>
              <a:pathLst>
                <a:path extrusionOk="0" h="1547" w="1862">
                  <a:moveTo>
                    <a:pt x="1015" y="1"/>
                  </a:moveTo>
                  <a:cubicBezTo>
                    <a:pt x="967" y="1"/>
                    <a:pt x="918" y="5"/>
                    <a:pt x="870" y="15"/>
                  </a:cubicBezTo>
                  <a:cubicBezTo>
                    <a:pt x="191" y="134"/>
                    <a:pt x="0" y="1015"/>
                    <a:pt x="572" y="1408"/>
                  </a:cubicBezTo>
                  <a:cubicBezTo>
                    <a:pt x="709" y="1504"/>
                    <a:pt x="857" y="1547"/>
                    <a:pt x="1002" y="1547"/>
                  </a:cubicBezTo>
                  <a:cubicBezTo>
                    <a:pt x="1451" y="1547"/>
                    <a:pt x="1862" y="1138"/>
                    <a:pt x="1763" y="634"/>
                  </a:cubicBezTo>
                  <a:cubicBezTo>
                    <a:pt x="1700" y="266"/>
                    <a:pt x="1377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7" name="Google Shape;3417;p16"/>
            <p:cNvSpPr/>
            <p:nvPr/>
          </p:nvSpPr>
          <p:spPr>
            <a:xfrm>
              <a:off x="1213797" y="241019"/>
              <a:ext cx="124472" cy="43706"/>
            </a:xfrm>
            <a:custGeom>
              <a:rect b="b" l="l" r="r" t="t"/>
              <a:pathLst>
                <a:path extrusionOk="0" h="1355" w="3859">
                  <a:moveTo>
                    <a:pt x="3261" y="1"/>
                  </a:moveTo>
                  <a:cubicBezTo>
                    <a:pt x="3226" y="1"/>
                    <a:pt x="3188" y="5"/>
                    <a:pt x="3149" y="14"/>
                  </a:cubicBezTo>
                  <a:lnTo>
                    <a:pt x="3137" y="14"/>
                  </a:lnTo>
                  <a:lnTo>
                    <a:pt x="542" y="490"/>
                  </a:lnTo>
                  <a:cubicBezTo>
                    <a:pt x="0" y="580"/>
                    <a:pt x="111" y="1354"/>
                    <a:pt x="620" y="1354"/>
                  </a:cubicBezTo>
                  <a:cubicBezTo>
                    <a:pt x="648" y="1354"/>
                    <a:pt x="678" y="1352"/>
                    <a:pt x="708" y="1347"/>
                  </a:cubicBezTo>
                  <a:lnTo>
                    <a:pt x="3292" y="871"/>
                  </a:lnTo>
                  <a:cubicBezTo>
                    <a:pt x="3858" y="793"/>
                    <a:pt x="3751" y="1"/>
                    <a:pt x="326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8" name="Google Shape;3418;p16"/>
            <p:cNvSpPr/>
            <p:nvPr/>
          </p:nvSpPr>
          <p:spPr>
            <a:xfrm>
              <a:off x="1158286" y="325172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0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3" y="1545"/>
                    <a:pt x="1861" y="1142"/>
                    <a:pt x="1762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9" name="Google Shape;3419;p16"/>
            <p:cNvSpPr/>
            <p:nvPr/>
          </p:nvSpPr>
          <p:spPr>
            <a:xfrm>
              <a:off x="1227795" y="310528"/>
              <a:ext cx="121376" cy="43512"/>
            </a:xfrm>
            <a:custGeom>
              <a:rect b="b" l="l" r="r" t="t"/>
              <a:pathLst>
                <a:path extrusionOk="0" h="1349" w="3763">
                  <a:moveTo>
                    <a:pt x="3132" y="0"/>
                  </a:moveTo>
                  <a:cubicBezTo>
                    <a:pt x="3120" y="0"/>
                    <a:pt x="3108" y="1"/>
                    <a:pt x="3096" y="2"/>
                  </a:cubicBezTo>
                  <a:lnTo>
                    <a:pt x="500" y="478"/>
                  </a:lnTo>
                  <a:cubicBezTo>
                    <a:pt x="0" y="618"/>
                    <a:pt x="125" y="1348"/>
                    <a:pt x="631" y="1348"/>
                  </a:cubicBezTo>
                  <a:cubicBezTo>
                    <a:pt x="643" y="1348"/>
                    <a:pt x="655" y="1348"/>
                    <a:pt x="667" y="1347"/>
                  </a:cubicBezTo>
                  <a:lnTo>
                    <a:pt x="3263" y="871"/>
                  </a:lnTo>
                  <a:cubicBezTo>
                    <a:pt x="3763" y="731"/>
                    <a:pt x="3638" y="0"/>
                    <a:pt x="313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0" name="Google Shape;3420;p16"/>
            <p:cNvSpPr/>
            <p:nvPr/>
          </p:nvSpPr>
          <p:spPr>
            <a:xfrm>
              <a:off x="1171736" y="399294"/>
              <a:ext cx="60156" cy="50189"/>
            </a:xfrm>
            <a:custGeom>
              <a:rect b="b" l="l" r="r" t="t"/>
              <a:pathLst>
                <a:path extrusionOk="0" h="1556" w="1865">
                  <a:moveTo>
                    <a:pt x="1013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2" y="131"/>
                    <a:pt x="0" y="1012"/>
                    <a:pt x="572" y="1417"/>
                  </a:cubicBezTo>
                  <a:cubicBezTo>
                    <a:pt x="708" y="1513"/>
                    <a:pt x="857" y="1556"/>
                    <a:pt x="1002" y="1556"/>
                  </a:cubicBezTo>
                  <a:cubicBezTo>
                    <a:pt x="1451" y="1556"/>
                    <a:pt x="1864" y="1147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1" name="Google Shape;3421;p16"/>
            <p:cNvSpPr/>
            <p:nvPr/>
          </p:nvSpPr>
          <p:spPr>
            <a:xfrm>
              <a:off x="1240697" y="384586"/>
              <a:ext cx="122440" cy="44028"/>
            </a:xfrm>
            <a:custGeom>
              <a:rect b="b" l="l" r="r" t="t"/>
              <a:pathLst>
                <a:path extrusionOk="0" h="1365" w="3796">
                  <a:moveTo>
                    <a:pt x="3182" y="0"/>
                  </a:moveTo>
                  <a:cubicBezTo>
                    <a:pt x="3163" y="0"/>
                    <a:pt x="3144" y="1"/>
                    <a:pt x="3125" y="4"/>
                  </a:cubicBezTo>
                  <a:lnTo>
                    <a:pt x="529" y="480"/>
                  </a:lnTo>
                  <a:cubicBezTo>
                    <a:pt x="1" y="606"/>
                    <a:pt x="126" y="1364"/>
                    <a:pt x="627" y="1364"/>
                  </a:cubicBezTo>
                  <a:cubicBezTo>
                    <a:pt x="646" y="1364"/>
                    <a:pt x="664" y="1363"/>
                    <a:pt x="684" y="1361"/>
                  </a:cubicBezTo>
                  <a:lnTo>
                    <a:pt x="3279" y="885"/>
                  </a:lnTo>
                  <a:cubicBezTo>
                    <a:pt x="3796" y="747"/>
                    <a:pt x="3682" y="0"/>
                    <a:pt x="318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2" name="Google Shape;3422;p16"/>
            <p:cNvSpPr/>
            <p:nvPr/>
          </p:nvSpPr>
          <p:spPr>
            <a:xfrm>
              <a:off x="1114516" y="708297"/>
              <a:ext cx="250396" cy="224430"/>
            </a:xfrm>
            <a:custGeom>
              <a:rect b="b" l="l" r="r" t="t"/>
              <a:pathLst>
                <a:path extrusionOk="0" h="6958" w="7763">
                  <a:moveTo>
                    <a:pt x="3922" y="1"/>
                  </a:moveTo>
                  <a:cubicBezTo>
                    <a:pt x="2892" y="1"/>
                    <a:pt x="1881" y="465"/>
                    <a:pt x="1214" y="1338"/>
                  </a:cubicBezTo>
                  <a:lnTo>
                    <a:pt x="6953" y="4969"/>
                  </a:lnTo>
                  <a:cubicBezTo>
                    <a:pt x="7763" y="3398"/>
                    <a:pt x="7239" y="1469"/>
                    <a:pt x="5751" y="528"/>
                  </a:cubicBezTo>
                  <a:cubicBezTo>
                    <a:pt x="5183" y="173"/>
                    <a:pt x="4549" y="1"/>
                    <a:pt x="3922" y="1"/>
                  </a:cubicBezTo>
                  <a:close/>
                  <a:moveTo>
                    <a:pt x="810" y="1993"/>
                  </a:moveTo>
                  <a:cubicBezTo>
                    <a:pt x="0" y="3553"/>
                    <a:pt x="524" y="5481"/>
                    <a:pt x="2012" y="6434"/>
                  </a:cubicBezTo>
                  <a:cubicBezTo>
                    <a:pt x="2576" y="6788"/>
                    <a:pt x="3206" y="6958"/>
                    <a:pt x="3829" y="6958"/>
                  </a:cubicBezTo>
                  <a:cubicBezTo>
                    <a:pt x="4863" y="6958"/>
                    <a:pt x="5880" y="6489"/>
                    <a:pt x="6548" y="5612"/>
                  </a:cubicBezTo>
                  <a:lnTo>
                    <a:pt x="810" y="1993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3" name="Google Shape;3423;p16"/>
            <p:cNvSpPr/>
            <p:nvPr/>
          </p:nvSpPr>
          <p:spPr>
            <a:xfrm>
              <a:off x="1083390" y="1123290"/>
              <a:ext cx="349902" cy="435862"/>
            </a:xfrm>
            <a:custGeom>
              <a:rect b="b" l="l" r="r" t="t"/>
              <a:pathLst>
                <a:path extrusionOk="0" h="13513" w="10848">
                  <a:moveTo>
                    <a:pt x="4155" y="429"/>
                  </a:moveTo>
                  <a:cubicBezTo>
                    <a:pt x="4444" y="429"/>
                    <a:pt x="4730" y="604"/>
                    <a:pt x="4787" y="997"/>
                  </a:cubicBezTo>
                  <a:cubicBezTo>
                    <a:pt x="4811" y="1188"/>
                    <a:pt x="4763" y="1390"/>
                    <a:pt x="4632" y="1533"/>
                  </a:cubicBezTo>
                  <a:lnTo>
                    <a:pt x="3846" y="1688"/>
                  </a:lnTo>
                  <a:cubicBezTo>
                    <a:pt x="3668" y="1593"/>
                    <a:pt x="3549" y="1426"/>
                    <a:pt x="3513" y="1224"/>
                  </a:cubicBezTo>
                  <a:cubicBezTo>
                    <a:pt x="3399" y="725"/>
                    <a:pt x="3779" y="429"/>
                    <a:pt x="4155" y="429"/>
                  </a:cubicBezTo>
                  <a:close/>
                  <a:moveTo>
                    <a:pt x="7868" y="2749"/>
                  </a:moveTo>
                  <a:cubicBezTo>
                    <a:pt x="8125" y="2749"/>
                    <a:pt x="8354" y="2938"/>
                    <a:pt x="8406" y="3200"/>
                  </a:cubicBezTo>
                  <a:lnTo>
                    <a:pt x="9788" y="10761"/>
                  </a:lnTo>
                  <a:cubicBezTo>
                    <a:pt x="9835" y="11058"/>
                    <a:pt x="9645" y="11344"/>
                    <a:pt x="9347" y="11392"/>
                  </a:cubicBezTo>
                  <a:lnTo>
                    <a:pt x="3084" y="12535"/>
                  </a:lnTo>
                  <a:cubicBezTo>
                    <a:pt x="3049" y="12542"/>
                    <a:pt x="3014" y="12545"/>
                    <a:pt x="2980" y="12545"/>
                  </a:cubicBezTo>
                  <a:cubicBezTo>
                    <a:pt x="2723" y="12545"/>
                    <a:pt x="2495" y="12357"/>
                    <a:pt x="2453" y="12094"/>
                  </a:cubicBezTo>
                  <a:lnTo>
                    <a:pt x="1060" y="4534"/>
                  </a:lnTo>
                  <a:cubicBezTo>
                    <a:pt x="1013" y="4236"/>
                    <a:pt x="1215" y="3950"/>
                    <a:pt x="1513" y="3903"/>
                  </a:cubicBezTo>
                  <a:lnTo>
                    <a:pt x="2251" y="3760"/>
                  </a:lnTo>
                  <a:cubicBezTo>
                    <a:pt x="2294" y="3975"/>
                    <a:pt x="2483" y="4122"/>
                    <a:pt x="2695" y="4122"/>
                  </a:cubicBezTo>
                  <a:cubicBezTo>
                    <a:pt x="2717" y="4122"/>
                    <a:pt x="2740" y="4120"/>
                    <a:pt x="2763" y="4117"/>
                  </a:cubicBezTo>
                  <a:lnTo>
                    <a:pt x="6668" y="3402"/>
                  </a:lnTo>
                  <a:cubicBezTo>
                    <a:pt x="6906" y="3355"/>
                    <a:pt x="7061" y="3129"/>
                    <a:pt x="7025" y="2890"/>
                  </a:cubicBezTo>
                  <a:lnTo>
                    <a:pt x="7764" y="2760"/>
                  </a:lnTo>
                  <a:cubicBezTo>
                    <a:pt x="7799" y="2752"/>
                    <a:pt x="7834" y="2749"/>
                    <a:pt x="7868" y="2749"/>
                  </a:cubicBezTo>
                  <a:close/>
                  <a:moveTo>
                    <a:pt x="4154" y="0"/>
                  </a:moveTo>
                  <a:cubicBezTo>
                    <a:pt x="4084" y="0"/>
                    <a:pt x="4013" y="7"/>
                    <a:pt x="3942" y="21"/>
                  </a:cubicBezTo>
                  <a:cubicBezTo>
                    <a:pt x="3346" y="128"/>
                    <a:pt x="2953" y="700"/>
                    <a:pt x="3072" y="1307"/>
                  </a:cubicBezTo>
                  <a:cubicBezTo>
                    <a:pt x="3108" y="1474"/>
                    <a:pt x="3180" y="1640"/>
                    <a:pt x="3287" y="1783"/>
                  </a:cubicBezTo>
                  <a:lnTo>
                    <a:pt x="2513" y="1926"/>
                  </a:lnTo>
                  <a:cubicBezTo>
                    <a:pt x="2203" y="1986"/>
                    <a:pt x="2001" y="2283"/>
                    <a:pt x="2049" y="2605"/>
                  </a:cubicBezTo>
                  <a:lnTo>
                    <a:pt x="2096" y="2879"/>
                  </a:lnTo>
                  <a:lnTo>
                    <a:pt x="810" y="3117"/>
                  </a:lnTo>
                  <a:cubicBezTo>
                    <a:pt x="322" y="3200"/>
                    <a:pt x="1" y="3664"/>
                    <a:pt x="96" y="4153"/>
                  </a:cubicBezTo>
                  <a:lnTo>
                    <a:pt x="1668" y="12785"/>
                  </a:lnTo>
                  <a:cubicBezTo>
                    <a:pt x="1742" y="13210"/>
                    <a:pt x="2121" y="13512"/>
                    <a:pt x="2549" y="13512"/>
                  </a:cubicBezTo>
                  <a:cubicBezTo>
                    <a:pt x="2600" y="13512"/>
                    <a:pt x="2651" y="13508"/>
                    <a:pt x="2703" y="13499"/>
                  </a:cubicBezTo>
                  <a:lnTo>
                    <a:pt x="10038" y="12154"/>
                  </a:lnTo>
                  <a:cubicBezTo>
                    <a:pt x="10526" y="12070"/>
                    <a:pt x="10847" y="11606"/>
                    <a:pt x="10752" y="11118"/>
                  </a:cubicBezTo>
                  <a:lnTo>
                    <a:pt x="9180" y="2486"/>
                  </a:lnTo>
                  <a:cubicBezTo>
                    <a:pt x="9107" y="2055"/>
                    <a:pt x="8728" y="1755"/>
                    <a:pt x="8313" y="1755"/>
                  </a:cubicBezTo>
                  <a:cubicBezTo>
                    <a:pt x="8257" y="1755"/>
                    <a:pt x="8201" y="1760"/>
                    <a:pt x="8145" y="1771"/>
                  </a:cubicBezTo>
                  <a:lnTo>
                    <a:pt x="6859" y="2009"/>
                  </a:lnTo>
                  <a:lnTo>
                    <a:pt x="6811" y="1736"/>
                  </a:lnTo>
                  <a:cubicBezTo>
                    <a:pt x="6757" y="1446"/>
                    <a:pt x="6500" y="1252"/>
                    <a:pt x="6223" y="1252"/>
                  </a:cubicBezTo>
                  <a:cubicBezTo>
                    <a:pt x="6193" y="1252"/>
                    <a:pt x="6163" y="1255"/>
                    <a:pt x="6132" y="1259"/>
                  </a:cubicBezTo>
                  <a:lnTo>
                    <a:pt x="5180" y="1438"/>
                  </a:lnTo>
                  <a:cubicBezTo>
                    <a:pt x="5239" y="1259"/>
                    <a:pt x="5251" y="1081"/>
                    <a:pt x="5216" y="914"/>
                  </a:cubicBezTo>
                  <a:cubicBezTo>
                    <a:pt x="5132" y="378"/>
                    <a:pt x="4677" y="0"/>
                    <a:pt x="415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4" name="Google Shape;3424;p16"/>
            <p:cNvSpPr/>
            <p:nvPr/>
          </p:nvSpPr>
          <p:spPr>
            <a:xfrm>
              <a:off x="1145609" y="1280275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5" name="Google Shape;3425;p16"/>
            <p:cNvSpPr/>
            <p:nvPr/>
          </p:nvSpPr>
          <p:spPr>
            <a:xfrm>
              <a:off x="1213345" y="1265502"/>
              <a:ext cx="125117" cy="43996"/>
            </a:xfrm>
            <a:custGeom>
              <a:rect b="b" l="l" r="r" t="t"/>
              <a:pathLst>
                <a:path extrusionOk="0" h="1364" w="3879">
                  <a:moveTo>
                    <a:pt x="3293" y="0"/>
                  </a:moveTo>
                  <a:cubicBezTo>
                    <a:pt x="3252" y="0"/>
                    <a:pt x="3209" y="6"/>
                    <a:pt x="3163" y="17"/>
                  </a:cubicBezTo>
                  <a:lnTo>
                    <a:pt x="3151" y="17"/>
                  </a:lnTo>
                  <a:lnTo>
                    <a:pt x="556" y="494"/>
                  </a:lnTo>
                  <a:cubicBezTo>
                    <a:pt x="0" y="571"/>
                    <a:pt x="108" y="1364"/>
                    <a:pt x="608" y="1364"/>
                  </a:cubicBezTo>
                  <a:cubicBezTo>
                    <a:pt x="644" y="1364"/>
                    <a:pt x="682" y="1360"/>
                    <a:pt x="722" y="1351"/>
                  </a:cubicBezTo>
                  <a:lnTo>
                    <a:pt x="3306" y="875"/>
                  </a:lnTo>
                  <a:cubicBezTo>
                    <a:pt x="3878" y="809"/>
                    <a:pt x="3789" y="0"/>
                    <a:pt x="329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6" name="Google Shape;3426;p16"/>
            <p:cNvSpPr/>
            <p:nvPr/>
          </p:nvSpPr>
          <p:spPr>
            <a:xfrm>
              <a:off x="1158286" y="1349784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0" y="1012"/>
                    <a:pt x="560" y="1405"/>
                  </a:cubicBezTo>
                  <a:cubicBezTo>
                    <a:pt x="701" y="1502"/>
                    <a:pt x="854" y="1545"/>
                    <a:pt x="1003" y="1545"/>
                  </a:cubicBezTo>
                  <a:cubicBezTo>
                    <a:pt x="1454" y="1545"/>
                    <a:pt x="1861" y="1145"/>
                    <a:pt x="1762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7" name="Google Shape;3427;p16"/>
            <p:cNvSpPr/>
            <p:nvPr/>
          </p:nvSpPr>
          <p:spPr>
            <a:xfrm>
              <a:off x="1227892" y="1335140"/>
              <a:ext cx="121279" cy="43544"/>
            </a:xfrm>
            <a:custGeom>
              <a:rect b="b" l="l" r="r" t="t"/>
              <a:pathLst>
                <a:path extrusionOk="0" h="1350" w="3760">
                  <a:moveTo>
                    <a:pt x="3129" y="0"/>
                  </a:moveTo>
                  <a:cubicBezTo>
                    <a:pt x="3117" y="0"/>
                    <a:pt x="3105" y="1"/>
                    <a:pt x="3093" y="2"/>
                  </a:cubicBezTo>
                  <a:lnTo>
                    <a:pt x="497" y="478"/>
                  </a:lnTo>
                  <a:cubicBezTo>
                    <a:pt x="1" y="628"/>
                    <a:pt x="120" y="1349"/>
                    <a:pt x="617" y="1349"/>
                  </a:cubicBezTo>
                  <a:cubicBezTo>
                    <a:pt x="632" y="1349"/>
                    <a:pt x="648" y="1348"/>
                    <a:pt x="664" y="1347"/>
                  </a:cubicBezTo>
                  <a:lnTo>
                    <a:pt x="3260" y="883"/>
                  </a:lnTo>
                  <a:cubicBezTo>
                    <a:pt x="3760" y="731"/>
                    <a:pt x="3635" y="0"/>
                    <a:pt x="312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8" name="Google Shape;3428;p16"/>
            <p:cNvSpPr/>
            <p:nvPr/>
          </p:nvSpPr>
          <p:spPr>
            <a:xfrm>
              <a:off x="1171736" y="1424293"/>
              <a:ext cx="60123" cy="49834"/>
            </a:xfrm>
            <a:custGeom>
              <a:rect b="b" l="l" r="r" t="t"/>
              <a:pathLst>
                <a:path extrusionOk="0" h="1545" w="1864">
                  <a:moveTo>
                    <a:pt x="1013" y="0"/>
                  </a:moveTo>
                  <a:cubicBezTo>
                    <a:pt x="970" y="0"/>
                    <a:pt x="926" y="4"/>
                    <a:pt x="881" y="12"/>
                  </a:cubicBezTo>
                  <a:cubicBezTo>
                    <a:pt x="202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8" y="0"/>
                    <a:pt x="101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9" name="Google Shape;3429;p16"/>
            <p:cNvSpPr/>
            <p:nvPr/>
          </p:nvSpPr>
          <p:spPr>
            <a:xfrm>
              <a:off x="1241342" y="1409230"/>
              <a:ext cx="121537" cy="43931"/>
            </a:xfrm>
            <a:custGeom>
              <a:rect b="b" l="l" r="r" t="t"/>
              <a:pathLst>
                <a:path extrusionOk="0" h="1362" w="3768">
                  <a:moveTo>
                    <a:pt x="3141" y="0"/>
                  </a:moveTo>
                  <a:cubicBezTo>
                    <a:pt x="3125" y="0"/>
                    <a:pt x="3109" y="1"/>
                    <a:pt x="3093" y="2"/>
                  </a:cubicBezTo>
                  <a:lnTo>
                    <a:pt x="3105" y="14"/>
                  </a:lnTo>
                  <a:lnTo>
                    <a:pt x="509" y="479"/>
                  </a:lnTo>
                  <a:cubicBezTo>
                    <a:pt x="1" y="617"/>
                    <a:pt x="109" y="1362"/>
                    <a:pt x="617" y="1362"/>
                  </a:cubicBezTo>
                  <a:cubicBezTo>
                    <a:pt x="632" y="1362"/>
                    <a:pt x="648" y="1361"/>
                    <a:pt x="664" y="1360"/>
                  </a:cubicBezTo>
                  <a:lnTo>
                    <a:pt x="3259" y="883"/>
                  </a:lnTo>
                  <a:cubicBezTo>
                    <a:pt x="3768" y="733"/>
                    <a:pt x="3648" y="0"/>
                    <a:pt x="3141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0" name="Google Shape;3430;p16"/>
            <p:cNvSpPr/>
            <p:nvPr/>
          </p:nvSpPr>
          <p:spPr>
            <a:xfrm>
              <a:off x="1114516" y="1733296"/>
              <a:ext cx="249267" cy="224043"/>
            </a:xfrm>
            <a:custGeom>
              <a:rect b="b" l="l" r="r" t="t"/>
              <a:pathLst>
                <a:path extrusionOk="0" h="6946" w="7728">
                  <a:moveTo>
                    <a:pt x="3942" y="0"/>
                  </a:moveTo>
                  <a:cubicBezTo>
                    <a:pt x="2907" y="0"/>
                    <a:pt x="1888" y="464"/>
                    <a:pt x="1214" y="1338"/>
                  </a:cubicBezTo>
                  <a:lnTo>
                    <a:pt x="6953" y="4957"/>
                  </a:lnTo>
                  <a:cubicBezTo>
                    <a:pt x="7727" y="3398"/>
                    <a:pt x="7239" y="1469"/>
                    <a:pt x="5775" y="528"/>
                  </a:cubicBezTo>
                  <a:cubicBezTo>
                    <a:pt x="5207" y="172"/>
                    <a:pt x="4571" y="0"/>
                    <a:pt x="3942" y="0"/>
                  </a:cubicBezTo>
                  <a:close/>
                  <a:moveTo>
                    <a:pt x="810" y="1981"/>
                  </a:moveTo>
                  <a:lnTo>
                    <a:pt x="810" y="1981"/>
                  </a:lnTo>
                  <a:cubicBezTo>
                    <a:pt x="0" y="3552"/>
                    <a:pt x="524" y="5481"/>
                    <a:pt x="2012" y="6422"/>
                  </a:cubicBezTo>
                  <a:cubicBezTo>
                    <a:pt x="2576" y="6775"/>
                    <a:pt x="3206" y="6946"/>
                    <a:pt x="3829" y="6946"/>
                  </a:cubicBezTo>
                  <a:cubicBezTo>
                    <a:pt x="4863" y="6946"/>
                    <a:pt x="5880" y="6477"/>
                    <a:pt x="6548" y="5600"/>
                  </a:cubicBezTo>
                  <a:lnTo>
                    <a:pt x="810" y="198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1" name="Google Shape;3431;p16"/>
            <p:cNvSpPr/>
            <p:nvPr/>
          </p:nvSpPr>
          <p:spPr>
            <a:xfrm>
              <a:off x="1083390" y="2147999"/>
              <a:ext cx="349902" cy="435765"/>
            </a:xfrm>
            <a:custGeom>
              <a:rect b="b" l="l" r="r" t="t"/>
              <a:pathLst>
                <a:path extrusionOk="0" h="13510" w="10848">
                  <a:moveTo>
                    <a:pt x="4153" y="431"/>
                  </a:moveTo>
                  <a:cubicBezTo>
                    <a:pt x="4442" y="431"/>
                    <a:pt x="4730" y="605"/>
                    <a:pt x="4787" y="994"/>
                  </a:cubicBezTo>
                  <a:cubicBezTo>
                    <a:pt x="4811" y="1185"/>
                    <a:pt x="4763" y="1387"/>
                    <a:pt x="4632" y="1530"/>
                  </a:cubicBezTo>
                  <a:lnTo>
                    <a:pt x="3846" y="1685"/>
                  </a:lnTo>
                  <a:cubicBezTo>
                    <a:pt x="3668" y="1590"/>
                    <a:pt x="3549" y="1423"/>
                    <a:pt x="3513" y="1232"/>
                  </a:cubicBezTo>
                  <a:lnTo>
                    <a:pt x="3513" y="1220"/>
                  </a:lnTo>
                  <a:cubicBezTo>
                    <a:pt x="3399" y="723"/>
                    <a:pt x="3777" y="431"/>
                    <a:pt x="4153" y="431"/>
                  </a:cubicBezTo>
                  <a:close/>
                  <a:moveTo>
                    <a:pt x="7876" y="2734"/>
                  </a:moveTo>
                  <a:cubicBezTo>
                    <a:pt x="8125" y="2734"/>
                    <a:pt x="8354" y="2922"/>
                    <a:pt x="8406" y="3185"/>
                  </a:cubicBezTo>
                  <a:lnTo>
                    <a:pt x="9788" y="10757"/>
                  </a:lnTo>
                  <a:cubicBezTo>
                    <a:pt x="9835" y="11055"/>
                    <a:pt x="9645" y="11341"/>
                    <a:pt x="9347" y="11388"/>
                  </a:cubicBezTo>
                  <a:lnTo>
                    <a:pt x="3084" y="12531"/>
                  </a:lnTo>
                  <a:cubicBezTo>
                    <a:pt x="3049" y="12538"/>
                    <a:pt x="3014" y="12542"/>
                    <a:pt x="2980" y="12542"/>
                  </a:cubicBezTo>
                  <a:cubicBezTo>
                    <a:pt x="2723" y="12542"/>
                    <a:pt x="2495" y="12353"/>
                    <a:pt x="2453" y="12091"/>
                  </a:cubicBezTo>
                  <a:lnTo>
                    <a:pt x="1072" y="4518"/>
                  </a:lnTo>
                  <a:cubicBezTo>
                    <a:pt x="1013" y="4221"/>
                    <a:pt x="1215" y="3935"/>
                    <a:pt x="1513" y="3887"/>
                  </a:cubicBezTo>
                  <a:lnTo>
                    <a:pt x="2263" y="3756"/>
                  </a:lnTo>
                  <a:cubicBezTo>
                    <a:pt x="2294" y="3956"/>
                    <a:pt x="2475" y="4110"/>
                    <a:pt x="2681" y="4110"/>
                  </a:cubicBezTo>
                  <a:cubicBezTo>
                    <a:pt x="2708" y="4110"/>
                    <a:pt x="2735" y="4107"/>
                    <a:pt x="2763" y="4102"/>
                  </a:cubicBezTo>
                  <a:lnTo>
                    <a:pt x="6680" y="3387"/>
                  </a:lnTo>
                  <a:cubicBezTo>
                    <a:pt x="6906" y="3340"/>
                    <a:pt x="7073" y="3114"/>
                    <a:pt x="7025" y="2875"/>
                  </a:cubicBezTo>
                  <a:lnTo>
                    <a:pt x="7775" y="2744"/>
                  </a:lnTo>
                  <a:cubicBezTo>
                    <a:pt x="7809" y="2737"/>
                    <a:pt x="7843" y="2734"/>
                    <a:pt x="7876" y="2734"/>
                  </a:cubicBezTo>
                  <a:close/>
                  <a:moveTo>
                    <a:pt x="4137" y="1"/>
                  </a:moveTo>
                  <a:cubicBezTo>
                    <a:pt x="4073" y="1"/>
                    <a:pt x="4007" y="6"/>
                    <a:pt x="3942" y="18"/>
                  </a:cubicBezTo>
                  <a:cubicBezTo>
                    <a:pt x="3346" y="125"/>
                    <a:pt x="2953" y="708"/>
                    <a:pt x="3072" y="1304"/>
                  </a:cubicBezTo>
                  <a:cubicBezTo>
                    <a:pt x="3108" y="1470"/>
                    <a:pt x="3180" y="1637"/>
                    <a:pt x="3287" y="1780"/>
                  </a:cubicBezTo>
                  <a:lnTo>
                    <a:pt x="2513" y="1923"/>
                  </a:lnTo>
                  <a:cubicBezTo>
                    <a:pt x="2203" y="1982"/>
                    <a:pt x="1989" y="2280"/>
                    <a:pt x="2049" y="2602"/>
                  </a:cubicBezTo>
                  <a:lnTo>
                    <a:pt x="2096" y="2887"/>
                  </a:lnTo>
                  <a:lnTo>
                    <a:pt x="810" y="3114"/>
                  </a:lnTo>
                  <a:cubicBezTo>
                    <a:pt x="322" y="3209"/>
                    <a:pt x="1" y="3673"/>
                    <a:pt x="96" y="4149"/>
                  </a:cubicBezTo>
                  <a:lnTo>
                    <a:pt x="1668" y="12781"/>
                  </a:lnTo>
                  <a:cubicBezTo>
                    <a:pt x="1742" y="13216"/>
                    <a:pt x="2118" y="13509"/>
                    <a:pt x="2545" y="13509"/>
                  </a:cubicBezTo>
                  <a:cubicBezTo>
                    <a:pt x="2597" y="13509"/>
                    <a:pt x="2650" y="13505"/>
                    <a:pt x="2703" y="13496"/>
                  </a:cubicBezTo>
                  <a:lnTo>
                    <a:pt x="10038" y="12162"/>
                  </a:lnTo>
                  <a:cubicBezTo>
                    <a:pt x="10526" y="12067"/>
                    <a:pt x="10847" y="11603"/>
                    <a:pt x="10752" y="11114"/>
                  </a:cubicBezTo>
                  <a:lnTo>
                    <a:pt x="9180" y="2482"/>
                  </a:lnTo>
                  <a:cubicBezTo>
                    <a:pt x="9106" y="2048"/>
                    <a:pt x="8720" y="1755"/>
                    <a:pt x="8300" y="1755"/>
                  </a:cubicBezTo>
                  <a:cubicBezTo>
                    <a:pt x="8249" y="1755"/>
                    <a:pt x="8197" y="1759"/>
                    <a:pt x="8145" y="1768"/>
                  </a:cubicBezTo>
                  <a:lnTo>
                    <a:pt x="6859" y="2006"/>
                  </a:lnTo>
                  <a:lnTo>
                    <a:pt x="6811" y="1732"/>
                  </a:lnTo>
                  <a:cubicBezTo>
                    <a:pt x="6757" y="1442"/>
                    <a:pt x="6500" y="1249"/>
                    <a:pt x="6223" y="1249"/>
                  </a:cubicBezTo>
                  <a:cubicBezTo>
                    <a:pt x="6193" y="1249"/>
                    <a:pt x="6163" y="1251"/>
                    <a:pt x="6132" y="1256"/>
                  </a:cubicBezTo>
                  <a:lnTo>
                    <a:pt x="5180" y="1435"/>
                  </a:lnTo>
                  <a:cubicBezTo>
                    <a:pt x="5239" y="1268"/>
                    <a:pt x="5251" y="1089"/>
                    <a:pt x="5216" y="911"/>
                  </a:cubicBezTo>
                  <a:cubicBezTo>
                    <a:pt x="5131" y="380"/>
                    <a:pt x="4667" y="1"/>
                    <a:pt x="413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2" name="Google Shape;3432;p16"/>
            <p:cNvSpPr/>
            <p:nvPr/>
          </p:nvSpPr>
          <p:spPr>
            <a:xfrm>
              <a:off x="1145609" y="2305274"/>
              <a:ext cx="60059" cy="49834"/>
            </a:xfrm>
            <a:custGeom>
              <a:rect b="b" l="l" r="r" t="t"/>
              <a:pathLst>
                <a:path extrusionOk="0" h="1545" w="1862">
                  <a:moveTo>
                    <a:pt x="1002" y="0"/>
                  </a:moveTo>
                  <a:cubicBezTo>
                    <a:pt x="958" y="0"/>
                    <a:pt x="914" y="4"/>
                    <a:pt x="870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8"/>
                    <a:pt x="1369" y="0"/>
                    <a:pt x="100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3" name="Google Shape;3433;p16"/>
            <p:cNvSpPr/>
            <p:nvPr/>
          </p:nvSpPr>
          <p:spPr>
            <a:xfrm>
              <a:off x="1213893" y="2290308"/>
              <a:ext cx="124472" cy="43673"/>
            </a:xfrm>
            <a:custGeom>
              <a:rect b="b" l="l" r="r" t="t"/>
              <a:pathLst>
                <a:path extrusionOk="0" h="1354" w="3859">
                  <a:moveTo>
                    <a:pt x="3250" y="0"/>
                  </a:moveTo>
                  <a:cubicBezTo>
                    <a:pt x="3217" y="0"/>
                    <a:pt x="3182" y="4"/>
                    <a:pt x="3146" y="11"/>
                  </a:cubicBezTo>
                  <a:lnTo>
                    <a:pt x="3134" y="11"/>
                  </a:lnTo>
                  <a:lnTo>
                    <a:pt x="539" y="487"/>
                  </a:lnTo>
                  <a:cubicBezTo>
                    <a:pt x="1" y="588"/>
                    <a:pt x="106" y="1354"/>
                    <a:pt x="607" y="1354"/>
                  </a:cubicBezTo>
                  <a:cubicBezTo>
                    <a:pt x="638" y="1354"/>
                    <a:pt x="671" y="1351"/>
                    <a:pt x="705" y="1345"/>
                  </a:cubicBezTo>
                  <a:lnTo>
                    <a:pt x="3289" y="868"/>
                  </a:lnTo>
                  <a:cubicBezTo>
                    <a:pt x="3858" y="790"/>
                    <a:pt x="3747" y="0"/>
                    <a:pt x="325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4" name="Google Shape;3434;p16"/>
            <p:cNvSpPr/>
            <p:nvPr/>
          </p:nvSpPr>
          <p:spPr>
            <a:xfrm>
              <a:off x="1158286" y="2374687"/>
              <a:ext cx="60059" cy="49931"/>
            </a:xfrm>
            <a:custGeom>
              <a:rect b="b" l="l" r="r" t="t"/>
              <a:pathLst>
                <a:path extrusionOk="0" h="1548" w="1862">
                  <a:moveTo>
                    <a:pt x="1015" y="0"/>
                  </a:moveTo>
                  <a:cubicBezTo>
                    <a:pt x="967" y="0"/>
                    <a:pt x="918" y="5"/>
                    <a:pt x="870" y="15"/>
                  </a:cubicBezTo>
                  <a:cubicBezTo>
                    <a:pt x="191" y="122"/>
                    <a:pt x="0" y="1015"/>
                    <a:pt x="560" y="1408"/>
                  </a:cubicBezTo>
                  <a:cubicBezTo>
                    <a:pt x="701" y="1505"/>
                    <a:pt x="854" y="1548"/>
                    <a:pt x="1002" y="1548"/>
                  </a:cubicBezTo>
                  <a:cubicBezTo>
                    <a:pt x="1453" y="1548"/>
                    <a:pt x="1861" y="1145"/>
                    <a:pt x="1762" y="634"/>
                  </a:cubicBezTo>
                  <a:cubicBezTo>
                    <a:pt x="1699" y="266"/>
                    <a:pt x="1377" y="0"/>
                    <a:pt x="1015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5" name="Google Shape;3435;p16"/>
            <p:cNvSpPr/>
            <p:nvPr/>
          </p:nvSpPr>
          <p:spPr>
            <a:xfrm>
              <a:off x="1227892" y="2359753"/>
              <a:ext cx="121279" cy="43512"/>
            </a:xfrm>
            <a:custGeom>
              <a:rect b="b" l="l" r="r" t="t"/>
              <a:pathLst>
                <a:path extrusionOk="0" h="1349" w="3760">
                  <a:moveTo>
                    <a:pt x="3129" y="0"/>
                  </a:moveTo>
                  <a:cubicBezTo>
                    <a:pt x="3117" y="0"/>
                    <a:pt x="3105" y="1"/>
                    <a:pt x="3093" y="1"/>
                  </a:cubicBezTo>
                  <a:lnTo>
                    <a:pt x="497" y="478"/>
                  </a:lnTo>
                  <a:cubicBezTo>
                    <a:pt x="1" y="628"/>
                    <a:pt x="120" y="1349"/>
                    <a:pt x="617" y="1349"/>
                  </a:cubicBezTo>
                  <a:cubicBezTo>
                    <a:pt x="632" y="1349"/>
                    <a:pt x="648" y="1348"/>
                    <a:pt x="664" y="1347"/>
                  </a:cubicBezTo>
                  <a:lnTo>
                    <a:pt x="3260" y="882"/>
                  </a:lnTo>
                  <a:cubicBezTo>
                    <a:pt x="3760" y="731"/>
                    <a:pt x="3635" y="0"/>
                    <a:pt x="312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6" name="Google Shape;3436;p16"/>
            <p:cNvSpPr/>
            <p:nvPr/>
          </p:nvSpPr>
          <p:spPr>
            <a:xfrm>
              <a:off x="1171736" y="2448906"/>
              <a:ext cx="60123" cy="49834"/>
            </a:xfrm>
            <a:custGeom>
              <a:rect b="b" l="l" r="r" t="t"/>
              <a:pathLst>
                <a:path extrusionOk="0" h="1545" w="1864">
                  <a:moveTo>
                    <a:pt x="1013" y="0"/>
                  </a:moveTo>
                  <a:cubicBezTo>
                    <a:pt x="970" y="0"/>
                    <a:pt x="926" y="4"/>
                    <a:pt x="881" y="11"/>
                  </a:cubicBezTo>
                  <a:cubicBezTo>
                    <a:pt x="202" y="131"/>
                    <a:pt x="0" y="1012"/>
                    <a:pt x="572" y="1404"/>
                  </a:cubicBezTo>
                  <a:cubicBezTo>
                    <a:pt x="710" y="1501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8"/>
                    <a:pt x="1378" y="0"/>
                    <a:pt x="101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7" name="Google Shape;3437;p16"/>
            <p:cNvSpPr/>
            <p:nvPr/>
          </p:nvSpPr>
          <p:spPr>
            <a:xfrm>
              <a:off x="1240729" y="2434133"/>
              <a:ext cx="122311" cy="43673"/>
            </a:xfrm>
            <a:custGeom>
              <a:rect b="b" l="l" r="r" t="t"/>
              <a:pathLst>
                <a:path extrusionOk="0" h="1354" w="3792">
                  <a:moveTo>
                    <a:pt x="3191" y="1"/>
                  </a:moveTo>
                  <a:cubicBezTo>
                    <a:pt x="3169" y="1"/>
                    <a:pt x="3147" y="2"/>
                    <a:pt x="3124" y="5"/>
                  </a:cubicBezTo>
                  <a:lnTo>
                    <a:pt x="528" y="469"/>
                  </a:lnTo>
                  <a:cubicBezTo>
                    <a:pt x="0" y="607"/>
                    <a:pt x="125" y="1354"/>
                    <a:pt x="625" y="1354"/>
                  </a:cubicBezTo>
                  <a:cubicBezTo>
                    <a:pt x="644" y="1354"/>
                    <a:pt x="663" y="1353"/>
                    <a:pt x="683" y="1351"/>
                  </a:cubicBezTo>
                  <a:lnTo>
                    <a:pt x="3278" y="874"/>
                  </a:lnTo>
                  <a:cubicBezTo>
                    <a:pt x="3792" y="749"/>
                    <a:pt x="3682" y="1"/>
                    <a:pt x="319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8" name="Google Shape;3438;p16"/>
            <p:cNvSpPr/>
            <p:nvPr/>
          </p:nvSpPr>
          <p:spPr>
            <a:xfrm>
              <a:off x="1114516" y="2757554"/>
              <a:ext cx="250396" cy="224527"/>
            </a:xfrm>
            <a:custGeom>
              <a:rect b="b" l="l" r="r" t="t"/>
              <a:pathLst>
                <a:path extrusionOk="0" h="6961" w="7763">
                  <a:moveTo>
                    <a:pt x="3926" y="0"/>
                  </a:moveTo>
                  <a:cubicBezTo>
                    <a:pt x="2894" y="0"/>
                    <a:pt x="1881" y="467"/>
                    <a:pt x="1214" y="1349"/>
                  </a:cubicBezTo>
                  <a:lnTo>
                    <a:pt x="6953" y="4968"/>
                  </a:lnTo>
                  <a:cubicBezTo>
                    <a:pt x="7763" y="3396"/>
                    <a:pt x="7239" y="1468"/>
                    <a:pt x="5751" y="527"/>
                  </a:cubicBezTo>
                  <a:cubicBezTo>
                    <a:pt x="5184" y="172"/>
                    <a:pt x="4552" y="0"/>
                    <a:pt x="3926" y="0"/>
                  </a:cubicBezTo>
                  <a:close/>
                  <a:moveTo>
                    <a:pt x="810" y="1992"/>
                  </a:moveTo>
                  <a:lnTo>
                    <a:pt x="810" y="1992"/>
                  </a:lnTo>
                  <a:cubicBezTo>
                    <a:pt x="0" y="3563"/>
                    <a:pt x="524" y="5492"/>
                    <a:pt x="2012" y="6433"/>
                  </a:cubicBezTo>
                  <a:cubicBezTo>
                    <a:pt x="2580" y="6788"/>
                    <a:pt x="3214" y="6960"/>
                    <a:pt x="3841" y="6960"/>
                  </a:cubicBezTo>
                  <a:cubicBezTo>
                    <a:pt x="4871" y="6960"/>
                    <a:pt x="5882" y="6496"/>
                    <a:pt x="6548" y="5623"/>
                  </a:cubicBezTo>
                  <a:lnTo>
                    <a:pt x="810" y="1992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9" name="Google Shape;3439;p16"/>
            <p:cNvSpPr/>
            <p:nvPr/>
          </p:nvSpPr>
          <p:spPr>
            <a:xfrm>
              <a:off x="1083390" y="3172611"/>
              <a:ext cx="349902" cy="436507"/>
            </a:xfrm>
            <a:custGeom>
              <a:rect b="b" l="l" r="r" t="t"/>
              <a:pathLst>
                <a:path extrusionOk="0" h="13533" w="10848">
                  <a:moveTo>
                    <a:pt x="4159" y="435"/>
                  </a:moveTo>
                  <a:cubicBezTo>
                    <a:pt x="4446" y="435"/>
                    <a:pt x="4730" y="608"/>
                    <a:pt x="4787" y="994"/>
                  </a:cubicBezTo>
                  <a:cubicBezTo>
                    <a:pt x="4811" y="1196"/>
                    <a:pt x="4763" y="1387"/>
                    <a:pt x="4632" y="1542"/>
                  </a:cubicBezTo>
                  <a:lnTo>
                    <a:pt x="3846" y="1685"/>
                  </a:lnTo>
                  <a:cubicBezTo>
                    <a:pt x="3668" y="1589"/>
                    <a:pt x="3549" y="1423"/>
                    <a:pt x="3513" y="1232"/>
                  </a:cubicBezTo>
                  <a:cubicBezTo>
                    <a:pt x="3398" y="732"/>
                    <a:pt x="3782" y="435"/>
                    <a:pt x="4159" y="435"/>
                  </a:cubicBezTo>
                  <a:close/>
                  <a:moveTo>
                    <a:pt x="7876" y="2734"/>
                  </a:moveTo>
                  <a:cubicBezTo>
                    <a:pt x="8125" y="2734"/>
                    <a:pt x="8354" y="2922"/>
                    <a:pt x="8406" y="3185"/>
                  </a:cubicBezTo>
                  <a:lnTo>
                    <a:pt x="9788" y="10757"/>
                  </a:lnTo>
                  <a:cubicBezTo>
                    <a:pt x="9835" y="11055"/>
                    <a:pt x="9645" y="11341"/>
                    <a:pt x="9347" y="11400"/>
                  </a:cubicBezTo>
                  <a:lnTo>
                    <a:pt x="3084" y="12543"/>
                  </a:lnTo>
                  <a:cubicBezTo>
                    <a:pt x="3055" y="12548"/>
                    <a:pt x="3026" y="12550"/>
                    <a:pt x="2997" y="12550"/>
                  </a:cubicBezTo>
                  <a:cubicBezTo>
                    <a:pt x="2733" y="12550"/>
                    <a:pt x="2496" y="12359"/>
                    <a:pt x="2453" y="12091"/>
                  </a:cubicBezTo>
                  <a:lnTo>
                    <a:pt x="1072" y="4530"/>
                  </a:lnTo>
                  <a:cubicBezTo>
                    <a:pt x="1013" y="4221"/>
                    <a:pt x="1215" y="3935"/>
                    <a:pt x="1513" y="3887"/>
                  </a:cubicBezTo>
                  <a:lnTo>
                    <a:pt x="2263" y="3756"/>
                  </a:lnTo>
                  <a:cubicBezTo>
                    <a:pt x="2294" y="3965"/>
                    <a:pt x="2472" y="4110"/>
                    <a:pt x="2677" y="4110"/>
                  </a:cubicBezTo>
                  <a:cubicBezTo>
                    <a:pt x="2705" y="4110"/>
                    <a:pt x="2734" y="4107"/>
                    <a:pt x="2763" y="4102"/>
                  </a:cubicBezTo>
                  <a:lnTo>
                    <a:pt x="6680" y="3387"/>
                  </a:lnTo>
                  <a:cubicBezTo>
                    <a:pt x="6906" y="3351"/>
                    <a:pt x="7073" y="3113"/>
                    <a:pt x="7025" y="2887"/>
                  </a:cubicBezTo>
                  <a:lnTo>
                    <a:pt x="7775" y="2744"/>
                  </a:lnTo>
                  <a:cubicBezTo>
                    <a:pt x="7809" y="2737"/>
                    <a:pt x="7843" y="2734"/>
                    <a:pt x="7876" y="2734"/>
                  </a:cubicBezTo>
                  <a:close/>
                  <a:moveTo>
                    <a:pt x="4137" y="1"/>
                  </a:moveTo>
                  <a:cubicBezTo>
                    <a:pt x="4073" y="1"/>
                    <a:pt x="4007" y="6"/>
                    <a:pt x="3942" y="18"/>
                  </a:cubicBezTo>
                  <a:cubicBezTo>
                    <a:pt x="3346" y="125"/>
                    <a:pt x="2953" y="708"/>
                    <a:pt x="3072" y="1304"/>
                  </a:cubicBezTo>
                  <a:cubicBezTo>
                    <a:pt x="3108" y="1482"/>
                    <a:pt x="3180" y="1649"/>
                    <a:pt x="3287" y="1780"/>
                  </a:cubicBezTo>
                  <a:lnTo>
                    <a:pt x="2513" y="1935"/>
                  </a:lnTo>
                  <a:cubicBezTo>
                    <a:pt x="2203" y="1994"/>
                    <a:pt x="1989" y="2304"/>
                    <a:pt x="2049" y="2613"/>
                  </a:cubicBezTo>
                  <a:lnTo>
                    <a:pt x="2096" y="2899"/>
                  </a:lnTo>
                  <a:lnTo>
                    <a:pt x="810" y="3125"/>
                  </a:lnTo>
                  <a:cubicBezTo>
                    <a:pt x="322" y="3220"/>
                    <a:pt x="1" y="3685"/>
                    <a:pt x="96" y="4173"/>
                  </a:cubicBezTo>
                  <a:lnTo>
                    <a:pt x="1668" y="12793"/>
                  </a:lnTo>
                  <a:cubicBezTo>
                    <a:pt x="1742" y="13229"/>
                    <a:pt x="2121" y="13533"/>
                    <a:pt x="2549" y="13533"/>
                  </a:cubicBezTo>
                  <a:cubicBezTo>
                    <a:pt x="2600" y="13533"/>
                    <a:pt x="2651" y="13528"/>
                    <a:pt x="2703" y="13519"/>
                  </a:cubicBezTo>
                  <a:lnTo>
                    <a:pt x="10038" y="12174"/>
                  </a:lnTo>
                  <a:cubicBezTo>
                    <a:pt x="10526" y="12079"/>
                    <a:pt x="10847" y="11614"/>
                    <a:pt x="10752" y="11138"/>
                  </a:cubicBezTo>
                  <a:lnTo>
                    <a:pt x="9192" y="2494"/>
                  </a:lnTo>
                  <a:cubicBezTo>
                    <a:pt x="9108" y="2064"/>
                    <a:pt x="8738" y="1763"/>
                    <a:pt x="8316" y="1763"/>
                  </a:cubicBezTo>
                  <a:cubicBezTo>
                    <a:pt x="8260" y="1763"/>
                    <a:pt x="8202" y="1769"/>
                    <a:pt x="8145" y="1780"/>
                  </a:cubicBezTo>
                  <a:lnTo>
                    <a:pt x="6859" y="2018"/>
                  </a:lnTo>
                  <a:lnTo>
                    <a:pt x="6811" y="1744"/>
                  </a:lnTo>
                  <a:cubicBezTo>
                    <a:pt x="6758" y="1459"/>
                    <a:pt x="6508" y="1258"/>
                    <a:pt x="6237" y="1258"/>
                  </a:cubicBezTo>
                  <a:cubicBezTo>
                    <a:pt x="6202" y="1258"/>
                    <a:pt x="6167" y="1261"/>
                    <a:pt x="6132" y="1268"/>
                  </a:cubicBezTo>
                  <a:lnTo>
                    <a:pt x="5180" y="1435"/>
                  </a:lnTo>
                  <a:cubicBezTo>
                    <a:pt x="5239" y="1268"/>
                    <a:pt x="5251" y="1089"/>
                    <a:pt x="5216" y="923"/>
                  </a:cubicBezTo>
                  <a:cubicBezTo>
                    <a:pt x="5131" y="381"/>
                    <a:pt x="4667" y="1"/>
                    <a:pt x="413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0" name="Google Shape;3440;p16"/>
            <p:cNvSpPr/>
            <p:nvPr/>
          </p:nvSpPr>
          <p:spPr>
            <a:xfrm>
              <a:off x="1145609" y="3329886"/>
              <a:ext cx="60059" cy="49834"/>
            </a:xfrm>
            <a:custGeom>
              <a:rect b="b" l="l" r="r" t="t"/>
              <a:pathLst>
                <a:path extrusionOk="0" h="1545" w="1862">
                  <a:moveTo>
                    <a:pt x="1002" y="0"/>
                  </a:moveTo>
                  <a:cubicBezTo>
                    <a:pt x="958" y="0"/>
                    <a:pt x="914" y="4"/>
                    <a:pt x="870" y="11"/>
                  </a:cubicBezTo>
                  <a:cubicBezTo>
                    <a:pt x="191" y="130"/>
                    <a:pt x="0" y="1011"/>
                    <a:pt x="572" y="1404"/>
                  </a:cubicBezTo>
                  <a:cubicBezTo>
                    <a:pt x="710" y="1501"/>
                    <a:pt x="861" y="1545"/>
                    <a:pt x="1007" y="1545"/>
                  </a:cubicBezTo>
                  <a:cubicBezTo>
                    <a:pt x="1453" y="1545"/>
                    <a:pt x="1861" y="1142"/>
                    <a:pt x="1763" y="630"/>
                  </a:cubicBezTo>
                  <a:cubicBezTo>
                    <a:pt x="1699" y="258"/>
                    <a:pt x="1369" y="0"/>
                    <a:pt x="100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1" name="Google Shape;3441;p16"/>
            <p:cNvSpPr/>
            <p:nvPr/>
          </p:nvSpPr>
          <p:spPr>
            <a:xfrm>
              <a:off x="1213345" y="3315178"/>
              <a:ext cx="125214" cy="43544"/>
            </a:xfrm>
            <a:custGeom>
              <a:rect b="b" l="l" r="r" t="t"/>
              <a:pathLst>
                <a:path extrusionOk="0" h="1350" w="3882">
                  <a:moveTo>
                    <a:pt x="3284" y="0"/>
                  </a:moveTo>
                  <a:cubicBezTo>
                    <a:pt x="3246" y="0"/>
                    <a:pt x="3206" y="5"/>
                    <a:pt x="3163" y="15"/>
                  </a:cubicBezTo>
                  <a:lnTo>
                    <a:pt x="3151" y="3"/>
                  </a:lnTo>
                  <a:lnTo>
                    <a:pt x="556" y="479"/>
                  </a:lnTo>
                  <a:cubicBezTo>
                    <a:pt x="0" y="557"/>
                    <a:pt x="108" y="1349"/>
                    <a:pt x="608" y="1349"/>
                  </a:cubicBezTo>
                  <a:cubicBezTo>
                    <a:pt x="644" y="1349"/>
                    <a:pt x="682" y="1345"/>
                    <a:pt x="722" y="1337"/>
                  </a:cubicBezTo>
                  <a:lnTo>
                    <a:pt x="3306" y="872"/>
                  </a:lnTo>
                  <a:cubicBezTo>
                    <a:pt x="3881" y="817"/>
                    <a:pt x="3788" y="0"/>
                    <a:pt x="328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2" name="Google Shape;3442;p16"/>
            <p:cNvSpPr/>
            <p:nvPr/>
          </p:nvSpPr>
          <p:spPr>
            <a:xfrm>
              <a:off x="1158286" y="3399267"/>
              <a:ext cx="60059" cy="49963"/>
            </a:xfrm>
            <a:custGeom>
              <a:rect b="b" l="l" r="r" t="t"/>
              <a:pathLst>
                <a:path extrusionOk="0" h="1549" w="1862">
                  <a:moveTo>
                    <a:pt x="1015" y="1"/>
                  </a:moveTo>
                  <a:cubicBezTo>
                    <a:pt x="967" y="1"/>
                    <a:pt x="918" y="6"/>
                    <a:pt x="870" y="15"/>
                  </a:cubicBezTo>
                  <a:cubicBezTo>
                    <a:pt x="191" y="134"/>
                    <a:pt x="0" y="1015"/>
                    <a:pt x="560" y="1408"/>
                  </a:cubicBezTo>
                  <a:cubicBezTo>
                    <a:pt x="701" y="1505"/>
                    <a:pt x="854" y="1549"/>
                    <a:pt x="1002" y="1549"/>
                  </a:cubicBezTo>
                  <a:cubicBezTo>
                    <a:pt x="1453" y="1549"/>
                    <a:pt x="1861" y="1146"/>
                    <a:pt x="1762" y="635"/>
                  </a:cubicBezTo>
                  <a:cubicBezTo>
                    <a:pt x="1699" y="267"/>
                    <a:pt x="1377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3" name="Google Shape;3443;p16"/>
            <p:cNvSpPr/>
            <p:nvPr/>
          </p:nvSpPr>
          <p:spPr>
            <a:xfrm>
              <a:off x="1227795" y="3384688"/>
              <a:ext cx="121279" cy="43544"/>
            </a:xfrm>
            <a:custGeom>
              <a:rect b="b" l="l" r="r" t="t"/>
              <a:pathLst>
                <a:path extrusionOk="0" h="1350" w="3760">
                  <a:moveTo>
                    <a:pt x="3143" y="1"/>
                  </a:moveTo>
                  <a:cubicBezTo>
                    <a:pt x="3128" y="1"/>
                    <a:pt x="3112" y="2"/>
                    <a:pt x="3096" y="3"/>
                  </a:cubicBezTo>
                  <a:lnTo>
                    <a:pt x="500" y="467"/>
                  </a:lnTo>
                  <a:cubicBezTo>
                    <a:pt x="0" y="619"/>
                    <a:pt x="125" y="1350"/>
                    <a:pt x="631" y="1350"/>
                  </a:cubicBezTo>
                  <a:cubicBezTo>
                    <a:pt x="643" y="1350"/>
                    <a:pt x="655" y="1349"/>
                    <a:pt x="667" y="1348"/>
                  </a:cubicBezTo>
                  <a:lnTo>
                    <a:pt x="3263" y="872"/>
                  </a:lnTo>
                  <a:cubicBezTo>
                    <a:pt x="3759" y="722"/>
                    <a:pt x="3640" y="1"/>
                    <a:pt x="314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4" name="Google Shape;3444;p16"/>
            <p:cNvSpPr/>
            <p:nvPr/>
          </p:nvSpPr>
          <p:spPr>
            <a:xfrm>
              <a:off x="1171736" y="3473486"/>
              <a:ext cx="60123" cy="49866"/>
            </a:xfrm>
            <a:custGeom>
              <a:rect b="b" l="l" r="r" t="t"/>
              <a:pathLst>
                <a:path extrusionOk="0" h="1546" w="1864">
                  <a:moveTo>
                    <a:pt x="1013" y="1"/>
                  </a:moveTo>
                  <a:cubicBezTo>
                    <a:pt x="970" y="1"/>
                    <a:pt x="926" y="5"/>
                    <a:pt x="881" y="12"/>
                  </a:cubicBezTo>
                  <a:cubicBezTo>
                    <a:pt x="202" y="131"/>
                    <a:pt x="0" y="1012"/>
                    <a:pt x="572" y="1405"/>
                  </a:cubicBezTo>
                  <a:cubicBezTo>
                    <a:pt x="710" y="1502"/>
                    <a:pt x="861" y="1546"/>
                    <a:pt x="1008" y="1546"/>
                  </a:cubicBezTo>
                  <a:cubicBezTo>
                    <a:pt x="1454" y="1546"/>
                    <a:pt x="1864" y="1145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5" name="Google Shape;3445;p16"/>
            <p:cNvSpPr/>
            <p:nvPr/>
          </p:nvSpPr>
          <p:spPr>
            <a:xfrm>
              <a:off x="1241342" y="3458874"/>
              <a:ext cx="121440" cy="43512"/>
            </a:xfrm>
            <a:custGeom>
              <a:rect b="b" l="l" r="r" t="t"/>
              <a:pathLst>
                <a:path extrusionOk="0" h="1349" w="3765">
                  <a:moveTo>
                    <a:pt x="3105" y="1"/>
                  </a:moveTo>
                  <a:lnTo>
                    <a:pt x="509" y="477"/>
                  </a:lnTo>
                  <a:cubicBezTo>
                    <a:pt x="1" y="616"/>
                    <a:pt x="109" y="1348"/>
                    <a:pt x="616" y="1348"/>
                  </a:cubicBezTo>
                  <a:cubicBezTo>
                    <a:pt x="632" y="1348"/>
                    <a:pt x="648" y="1348"/>
                    <a:pt x="664" y="1346"/>
                  </a:cubicBezTo>
                  <a:lnTo>
                    <a:pt x="3259" y="882"/>
                  </a:lnTo>
                  <a:cubicBezTo>
                    <a:pt x="3764" y="744"/>
                    <a:pt x="3650" y="10"/>
                    <a:pt x="3151" y="10"/>
                  </a:cubicBezTo>
                  <a:cubicBezTo>
                    <a:pt x="3132" y="10"/>
                    <a:pt x="3113" y="11"/>
                    <a:pt x="3093" y="13"/>
                  </a:cubicBezTo>
                  <a:lnTo>
                    <a:pt x="3105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6" name="Google Shape;3446;p16"/>
            <p:cNvSpPr/>
            <p:nvPr/>
          </p:nvSpPr>
          <p:spPr>
            <a:xfrm>
              <a:off x="1114516" y="3782714"/>
              <a:ext cx="249267" cy="224140"/>
            </a:xfrm>
            <a:custGeom>
              <a:rect b="b" l="l" r="r" t="t"/>
              <a:pathLst>
                <a:path extrusionOk="0" h="6949" w="7728">
                  <a:moveTo>
                    <a:pt x="3940" y="0"/>
                  </a:moveTo>
                  <a:cubicBezTo>
                    <a:pt x="2906" y="0"/>
                    <a:pt x="1888" y="466"/>
                    <a:pt x="1214" y="1331"/>
                  </a:cubicBezTo>
                  <a:lnTo>
                    <a:pt x="6953" y="4963"/>
                  </a:lnTo>
                  <a:cubicBezTo>
                    <a:pt x="7727" y="3391"/>
                    <a:pt x="7239" y="1474"/>
                    <a:pt x="5775" y="534"/>
                  </a:cubicBezTo>
                  <a:cubicBezTo>
                    <a:pt x="5207" y="173"/>
                    <a:pt x="4570" y="0"/>
                    <a:pt x="3940" y="0"/>
                  </a:cubicBezTo>
                  <a:close/>
                  <a:moveTo>
                    <a:pt x="810" y="1974"/>
                  </a:moveTo>
                  <a:lnTo>
                    <a:pt x="810" y="1974"/>
                  </a:lnTo>
                  <a:cubicBezTo>
                    <a:pt x="0" y="3546"/>
                    <a:pt x="524" y="5475"/>
                    <a:pt x="2012" y="6415"/>
                  </a:cubicBezTo>
                  <a:cubicBezTo>
                    <a:pt x="2579" y="6775"/>
                    <a:pt x="3212" y="6948"/>
                    <a:pt x="3839" y="6948"/>
                  </a:cubicBezTo>
                  <a:cubicBezTo>
                    <a:pt x="4870" y="6948"/>
                    <a:pt x="5882" y="6480"/>
                    <a:pt x="6548" y="5606"/>
                  </a:cubicBezTo>
                  <a:lnTo>
                    <a:pt x="810" y="1974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7" name="Google Shape;3447;p16"/>
            <p:cNvSpPr/>
            <p:nvPr/>
          </p:nvSpPr>
          <p:spPr>
            <a:xfrm>
              <a:off x="1083390" y="4197223"/>
              <a:ext cx="349902" cy="436120"/>
            </a:xfrm>
            <a:custGeom>
              <a:rect b="b" l="l" r="r" t="t"/>
              <a:pathLst>
                <a:path extrusionOk="0" h="13521" w="10848">
                  <a:moveTo>
                    <a:pt x="4159" y="435"/>
                  </a:moveTo>
                  <a:cubicBezTo>
                    <a:pt x="4446" y="435"/>
                    <a:pt x="4730" y="608"/>
                    <a:pt x="4787" y="994"/>
                  </a:cubicBezTo>
                  <a:cubicBezTo>
                    <a:pt x="4811" y="1184"/>
                    <a:pt x="4763" y="1387"/>
                    <a:pt x="4632" y="1542"/>
                  </a:cubicBezTo>
                  <a:lnTo>
                    <a:pt x="3846" y="1684"/>
                  </a:lnTo>
                  <a:cubicBezTo>
                    <a:pt x="3668" y="1589"/>
                    <a:pt x="3549" y="1434"/>
                    <a:pt x="3513" y="1244"/>
                  </a:cubicBezTo>
                  <a:lnTo>
                    <a:pt x="3513" y="1232"/>
                  </a:lnTo>
                  <a:cubicBezTo>
                    <a:pt x="3398" y="732"/>
                    <a:pt x="3782" y="435"/>
                    <a:pt x="4159" y="435"/>
                  </a:cubicBezTo>
                  <a:close/>
                  <a:moveTo>
                    <a:pt x="7880" y="2746"/>
                  </a:moveTo>
                  <a:cubicBezTo>
                    <a:pt x="8137" y="2746"/>
                    <a:pt x="8364" y="2934"/>
                    <a:pt x="8406" y="3196"/>
                  </a:cubicBezTo>
                  <a:lnTo>
                    <a:pt x="9788" y="10757"/>
                  </a:lnTo>
                  <a:cubicBezTo>
                    <a:pt x="9835" y="11055"/>
                    <a:pt x="9645" y="11340"/>
                    <a:pt x="9347" y="11400"/>
                  </a:cubicBezTo>
                  <a:lnTo>
                    <a:pt x="3084" y="12543"/>
                  </a:lnTo>
                  <a:cubicBezTo>
                    <a:pt x="3054" y="12548"/>
                    <a:pt x="3023" y="12550"/>
                    <a:pt x="2993" y="12550"/>
                  </a:cubicBezTo>
                  <a:cubicBezTo>
                    <a:pt x="2730" y="12550"/>
                    <a:pt x="2496" y="12369"/>
                    <a:pt x="2453" y="12102"/>
                  </a:cubicBezTo>
                  <a:lnTo>
                    <a:pt x="1072" y="4530"/>
                  </a:lnTo>
                  <a:cubicBezTo>
                    <a:pt x="1013" y="4232"/>
                    <a:pt x="1215" y="3947"/>
                    <a:pt x="1513" y="3899"/>
                  </a:cubicBezTo>
                  <a:lnTo>
                    <a:pt x="2263" y="3768"/>
                  </a:lnTo>
                  <a:cubicBezTo>
                    <a:pt x="2294" y="3968"/>
                    <a:pt x="2475" y="4121"/>
                    <a:pt x="2681" y="4121"/>
                  </a:cubicBezTo>
                  <a:cubicBezTo>
                    <a:pt x="2708" y="4121"/>
                    <a:pt x="2735" y="4119"/>
                    <a:pt x="2763" y="4113"/>
                  </a:cubicBezTo>
                  <a:lnTo>
                    <a:pt x="6680" y="3399"/>
                  </a:lnTo>
                  <a:cubicBezTo>
                    <a:pt x="6906" y="3351"/>
                    <a:pt x="7073" y="3125"/>
                    <a:pt x="7025" y="2887"/>
                  </a:cubicBezTo>
                  <a:lnTo>
                    <a:pt x="7775" y="2756"/>
                  </a:lnTo>
                  <a:cubicBezTo>
                    <a:pt x="7811" y="2749"/>
                    <a:pt x="7846" y="2746"/>
                    <a:pt x="7880" y="2746"/>
                  </a:cubicBezTo>
                  <a:close/>
                  <a:moveTo>
                    <a:pt x="4137" y="0"/>
                  </a:moveTo>
                  <a:cubicBezTo>
                    <a:pt x="4073" y="0"/>
                    <a:pt x="4007" y="6"/>
                    <a:pt x="3942" y="18"/>
                  </a:cubicBezTo>
                  <a:cubicBezTo>
                    <a:pt x="3346" y="125"/>
                    <a:pt x="2953" y="708"/>
                    <a:pt x="3072" y="1303"/>
                  </a:cubicBezTo>
                  <a:cubicBezTo>
                    <a:pt x="3108" y="1482"/>
                    <a:pt x="3180" y="1637"/>
                    <a:pt x="3287" y="1780"/>
                  </a:cubicBezTo>
                  <a:lnTo>
                    <a:pt x="2513" y="1923"/>
                  </a:lnTo>
                  <a:cubicBezTo>
                    <a:pt x="2203" y="1982"/>
                    <a:pt x="1989" y="2292"/>
                    <a:pt x="2049" y="2601"/>
                  </a:cubicBezTo>
                  <a:lnTo>
                    <a:pt x="2096" y="2887"/>
                  </a:lnTo>
                  <a:lnTo>
                    <a:pt x="810" y="3125"/>
                  </a:lnTo>
                  <a:cubicBezTo>
                    <a:pt x="322" y="3208"/>
                    <a:pt x="1" y="3673"/>
                    <a:pt x="96" y="4161"/>
                  </a:cubicBezTo>
                  <a:lnTo>
                    <a:pt x="1668" y="12793"/>
                  </a:lnTo>
                  <a:cubicBezTo>
                    <a:pt x="1742" y="13218"/>
                    <a:pt x="2121" y="13520"/>
                    <a:pt x="2549" y="13520"/>
                  </a:cubicBezTo>
                  <a:cubicBezTo>
                    <a:pt x="2600" y="13520"/>
                    <a:pt x="2651" y="13516"/>
                    <a:pt x="2703" y="13507"/>
                  </a:cubicBezTo>
                  <a:lnTo>
                    <a:pt x="10038" y="12162"/>
                  </a:lnTo>
                  <a:cubicBezTo>
                    <a:pt x="10526" y="12079"/>
                    <a:pt x="10847" y="11602"/>
                    <a:pt x="10752" y="11126"/>
                  </a:cubicBezTo>
                  <a:lnTo>
                    <a:pt x="9180" y="2494"/>
                  </a:lnTo>
                  <a:cubicBezTo>
                    <a:pt x="9107" y="2064"/>
                    <a:pt x="8728" y="1763"/>
                    <a:pt x="8313" y="1763"/>
                  </a:cubicBezTo>
                  <a:cubicBezTo>
                    <a:pt x="8257" y="1763"/>
                    <a:pt x="8201" y="1768"/>
                    <a:pt x="8145" y="1780"/>
                  </a:cubicBezTo>
                  <a:lnTo>
                    <a:pt x="6859" y="2018"/>
                  </a:lnTo>
                  <a:lnTo>
                    <a:pt x="6811" y="1732"/>
                  </a:lnTo>
                  <a:cubicBezTo>
                    <a:pt x="6757" y="1451"/>
                    <a:pt x="6498" y="1249"/>
                    <a:pt x="6219" y="1249"/>
                  </a:cubicBezTo>
                  <a:cubicBezTo>
                    <a:pt x="6190" y="1249"/>
                    <a:pt x="6161" y="1251"/>
                    <a:pt x="6132" y="1256"/>
                  </a:cubicBezTo>
                  <a:lnTo>
                    <a:pt x="5180" y="1434"/>
                  </a:lnTo>
                  <a:cubicBezTo>
                    <a:pt x="5239" y="1268"/>
                    <a:pt x="5251" y="1089"/>
                    <a:pt x="5216" y="910"/>
                  </a:cubicBezTo>
                  <a:cubicBezTo>
                    <a:pt x="5131" y="380"/>
                    <a:pt x="4667" y="0"/>
                    <a:pt x="413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8" name="Google Shape;3448;p16"/>
            <p:cNvSpPr/>
            <p:nvPr/>
          </p:nvSpPr>
          <p:spPr>
            <a:xfrm>
              <a:off x="1145609" y="4354466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5"/>
                    <a:pt x="870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9" name="Google Shape;3449;p16"/>
            <p:cNvSpPr/>
            <p:nvPr/>
          </p:nvSpPr>
          <p:spPr>
            <a:xfrm>
              <a:off x="1213893" y="4339823"/>
              <a:ext cx="124375" cy="43383"/>
            </a:xfrm>
            <a:custGeom>
              <a:rect b="b" l="l" r="r" t="t"/>
              <a:pathLst>
                <a:path extrusionOk="0" h="1345" w="3856">
                  <a:moveTo>
                    <a:pt x="3258" y="1"/>
                  </a:moveTo>
                  <a:cubicBezTo>
                    <a:pt x="3223" y="1"/>
                    <a:pt x="3185" y="5"/>
                    <a:pt x="3146" y="14"/>
                  </a:cubicBezTo>
                  <a:lnTo>
                    <a:pt x="3134" y="14"/>
                  </a:lnTo>
                  <a:lnTo>
                    <a:pt x="539" y="478"/>
                  </a:lnTo>
                  <a:cubicBezTo>
                    <a:pt x="1" y="579"/>
                    <a:pt x="106" y="1345"/>
                    <a:pt x="607" y="1345"/>
                  </a:cubicBezTo>
                  <a:cubicBezTo>
                    <a:pt x="638" y="1345"/>
                    <a:pt x="671" y="1342"/>
                    <a:pt x="705" y="1335"/>
                  </a:cubicBezTo>
                  <a:lnTo>
                    <a:pt x="3289" y="871"/>
                  </a:lnTo>
                  <a:cubicBezTo>
                    <a:pt x="3855" y="793"/>
                    <a:pt x="3748" y="1"/>
                    <a:pt x="325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0" name="Google Shape;3450;p16"/>
            <p:cNvSpPr/>
            <p:nvPr/>
          </p:nvSpPr>
          <p:spPr>
            <a:xfrm>
              <a:off x="1158286" y="4423976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5"/>
                    <a:pt x="870" y="12"/>
                  </a:cubicBezTo>
                  <a:cubicBezTo>
                    <a:pt x="191" y="131"/>
                    <a:pt x="0" y="1012"/>
                    <a:pt x="560" y="1405"/>
                  </a:cubicBezTo>
                  <a:cubicBezTo>
                    <a:pt x="701" y="1502"/>
                    <a:pt x="854" y="1546"/>
                    <a:pt x="1002" y="1546"/>
                  </a:cubicBezTo>
                  <a:cubicBezTo>
                    <a:pt x="1453" y="1546"/>
                    <a:pt x="1861" y="1142"/>
                    <a:pt x="1762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1" name="Google Shape;3451;p16"/>
            <p:cNvSpPr/>
            <p:nvPr/>
          </p:nvSpPr>
          <p:spPr>
            <a:xfrm>
              <a:off x="1227795" y="4409300"/>
              <a:ext cx="121279" cy="43544"/>
            </a:xfrm>
            <a:custGeom>
              <a:rect b="b" l="l" r="r" t="t"/>
              <a:pathLst>
                <a:path extrusionOk="0" h="1350" w="3760">
                  <a:moveTo>
                    <a:pt x="3143" y="1"/>
                  </a:moveTo>
                  <a:cubicBezTo>
                    <a:pt x="3128" y="1"/>
                    <a:pt x="3112" y="1"/>
                    <a:pt x="3096" y="3"/>
                  </a:cubicBezTo>
                  <a:lnTo>
                    <a:pt x="500" y="467"/>
                  </a:lnTo>
                  <a:cubicBezTo>
                    <a:pt x="0" y="618"/>
                    <a:pt x="125" y="1349"/>
                    <a:pt x="631" y="1349"/>
                  </a:cubicBezTo>
                  <a:cubicBezTo>
                    <a:pt x="643" y="1349"/>
                    <a:pt x="655" y="1349"/>
                    <a:pt x="667" y="1348"/>
                  </a:cubicBezTo>
                  <a:lnTo>
                    <a:pt x="3263" y="872"/>
                  </a:lnTo>
                  <a:cubicBezTo>
                    <a:pt x="3759" y="722"/>
                    <a:pt x="3640" y="1"/>
                    <a:pt x="314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2" name="Google Shape;3452;p16"/>
            <p:cNvSpPr/>
            <p:nvPr/>
          </p:nvSpPr>
          <p:spPr>
            <a:xfrm>
              <a:off x="1171736" y="4498130"/>
              <a:ext cx="60123" cy="50221"/>
            </a:xfrm>
            <a:custGeom>
              <a:rect b="b" l="l" r="r" t="t"/>
              <a:pathLst>
                <a:path extrusionOk="0" h="1557" w="1864">
                  <a:moveTo>
                    <a:pt x="1009" y="0"/>
                  </a:moveTo>
                  <a:cubicBezTo>
                    <a:pt x="967" y="0"/>
                    <a:pt x="924" y="4"/>
                    <a:pt x="881" y="11"/>
                  </a:cubicBezTo>
                  <a:cubicBezTo>
                    <a:pt x="202" y="130"/>
                    <a:pt x="0" y="1011"/>
                    <a:pt x="572" y="1416"/>
                  </a:cubicBezTo>
                  <a:cubicBezTo>
                    <a:pt x="710" y="1513"/>
                    <a:pt x="860" y="1556"/>
                    <a:pt x="1007" y="1556"/>
                  </a:cubicBezTo>
                  <a:cubicBezTo>
                    <a:pt x="1454" y="1556"/>
                    <a:pt x="1864" y="1153"/>
                    <a:pt x="1774" y="642"/>
                  </a:cubicBezTo>
                  <a:cubicBezTo>
                    <a:pt x="1699" y="268"/>
                    <a:pt x="1376" y="0"/>
                    <a:pt x="100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3" name="Google Shape;3453;p16"/>
            <p:cNvSpPr/>
            <p:nvPr/>
          </p:nvSpPr>
          <p:spPr>
            <a:xfrm>
              <a:off x="1240826" y="4483390"/>
              <a:ext cx="122311" cy="43673"/>
            </a:xfrm>
            <a:custGeom>
              <a:rect b="b" l="l" r="r" t="t"/>
              <a:pathLst>
                <a:path extrusionOk="0" h="1354" w="3792">
                  <a:moveTo>
                    <a:pt x="3178" y="1"/>
                  </a:moveTo>
                  <a:cubicBezTo>
                    <a:pt x="3159" y="1"/>
                    <a:pt x="3140" y="2"/>
                    <a:pt x="3121" y="4"/>
                  </a:cubicBezTo>
                  <a:lnTo>
                    <a:pt x="525" y="480"/>
                  </a:lnTo>
                  <a:cubicBezTo>
                    <a:pt x="0" y="605"/>
                    <a:pt x="120" y="1354"/>
                    <a:pt x="613" y="1354"/>
                  </a:cubicBezTo>
                  <a:cubicBezTo>
                    <a:pt x="634" y="1354"/>
                    <a:pt x="657" y="1352"/>
                    <a:pt x="680" y="1349"/>
                  </a:cubicBezTo>
                  <a:lnTo>
                    <a:pt x="3275" y="885"/>
                  </a:lnTo>
                  <a:cubicBezTo>
                    <a:pt x="3792" y="747"/>
                    <a:pt x="3678" y="1"/>
                    <a:pt x="317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4" name="Google Shape;3454;p16"/>
            <p:cNvSpPr/>
            <p:nvPr/>
          </p:nvSpPr>
          <p:spPr>
            <a:xfrm>
              <a:off x="1114516" y="4806940"/>
              <a:ext cx="250396" cy="224527"/>
            </a:xfrm>
            <a:custGeom>
              <a:rect b="b" l="l" r="r" t="t"/>
              <a:pathLst>
                <a:path extrusionOk="0" h="6961" w="7763">
                  <a:moveTo>
                    <a:pt x="3924" y="1"/>
                  </a:moveTo>
                  <a:cubicBezTo>
                    <a:pt x="2893" y="1"/>
                    <a:pt x="1881" y="469"/>
                    <a:pt x="1214" y="1343"/>
                  </a:cubicBezTo>
                  <a:lnTo>
                    <a:pt x="6953" y="4975"/>
                  </a:lnTo>
                  <a:cubicBezTo>
                    <a:pt x="7763" y="3403"/>
                    <a:pt x="7239" y="1474"/>
                    <a:pt x="5751" y="534"/>
                  </a:cubicBezTo>
                  <a:cubicBezTo>
                    <a:pt x="5184" y="174"/>
                    <a:pt x="4551" y="1"/>
                    <a:pt x="3924" y="1"/>
                  </a:cubicBezTo>
                  <a:close/>
                  <a:moveTo>
                    <a:pt x="810" y="1986"/>
                  </a:moveTo>
                  <a:lnTo>
                    <a:pt x="810" y="1986"/>
                  </a:lnTo>
                  <a:cubicBezTo>
                    <a:pt x="0" y="3558"/>
                    <a:pt x="524" y="5487"/>
                    <a:pt x="2012" y="6427"/>
                  </a:cubicBezTo>
                  <a:cubicBezTo>
                    <a:pt x="2579" y="6787"/>
                    <a:pt x="3212" y="6960"/>
                    <a:pt x="3839" y="6960"/>
                  </a:cubicBezTo>
                  <a:cubicBezTo>
                    <a:pt x="4870" y="6960"/>
                    <a:pt x="5882" y="6492"/>
                    <a:pt x="6548" y="5618"/>
                  </a:cubicBezTo>
                  <a:lnTo>
                    <a:pt x="810" y="1986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5" name="Google Shape;3455;p16"/>
            <p:cNvSpPr/>
            <p:nvPr/>
          </p:nvSpPr>
          <p:spPr>
            <a:xfrm>
              <a:off x="58777" y="99161"/>
              <a:ext cx="349902" cy="435088"/>
            </a:xfrm>
            <a:custGeom>
              <a:rect b="b" l="l" r="r" t="t"/>
              <a:pathLst>
                <a:path extrusionOk="0" h="13489" w="10848">
                  <a:moveTo>
                    <a:pt x="4152" y="412"/>
                  </a:moveTo>
                  <a:cubicBezTo>
                    <a:pt x="4441" y="412"/>
                    <a:pt x="4724" y="584"/>
                    <a:pt x="4775" y="971"/>
                  </a:cubicBezTo>
                  <a:cubicBezTo>
                    <a:pt x="4811" y="1173"/>
                    <a:pt x="4751" y="1364"/>
                    <a:pt x="4632" y="1518"/>
                  </a:cubicBezTo>
                  <a:lnTo>
                    <a:pt x="3835" y="1661"/>
                  </a:lnTo>
                  <a:cubicBezTo>
                    <a:pt x="3668" y="1566"/>
                    <a:pt x="3549" y="1399"/>
                    <a:pt x="3501" y="1209"/>
                  </a:cubicBezTo>
                  <a:cubicBezTo>
                    <a:pt x="3386" y="709"/>
                    <a:pt x="3774" y="412"/>
                    <a:pt x="4152" y="412"/>
                  </a:cubicBezTo>
                  <a:close/>
                  <a:moveTo>
                    <a:pt x="7855" y="2726"/>
                  </a:moveTo>
                  <a:cubicBezTo>
                    <a:pt x="8117" y="2726"/>
                    <a:pt x="8352" y="2907"/>
                    <a:pt x="8395" y="3185"/>
                  </a:cubicBezTo>
                  <a:lnTo>
                    <a:pt x="9788" y="10746"/>
                  </a:lnTo>
                  <a:cubicBezTo>
                    <a:pt x="9835" y="11043"/>
                    <a:pt x="9633" y="11329"/>
                    <a:pt x="9335" y="11377"/>
                  </a:cubicBezTo>
                  <a:lnTo>
                    <a:pt x="3073" y="12520"/>
                  </a:lnTo>
                  <a:cubicBezTo>
                    <a:pt x="3037" y="12527"/>
                    <a:pt x="3002" y="12530"/>
                    <a:pt x="2968" y="12530"/>
                  </a:cubicBezTo>
                  <a:cubicBezTo>
                    <a:pt x="2711" y="12530"/>
                    <a:pt x="2482" y="12342"/>
                    <a:pt x="2430" y="12079"/>
                  </a:cubicBezTo>
                  <a:lnTo>
                    <a:pt x="1072" y="4519"/>
                  </a:lnTo>
                  <a:cubicBezTo>
                    <a:pt x="1013" y="4209"/>
                    <a:pt x="1215" y="3935"/>
                    <a:pt x="1513" y="3876"/>
                  </a:cubicBezTo>
                  <a:lnTo>
                    <a:pt x="2263" y="3745"/>
                  </a:lnTo>
                  <a:cubicBezTo>
                    <a:pt x="2294" y="3954"/>
                    <a:pt x="2473" y="4099"/>
                    <a:pt x="2677" y="4099"/>
                  </a:cubicBezTo>
                  <a:cubicBezTo>
                    <a:pt x="2705" y="4099"/>
                    <a:pt x="2734" y="4096"/>
                    <a:pt x="2763" y="4090"/>
                  </a:cubicBezTo>
                  <a:lnTo>
                    <a:pt x="6680" y="3376"/>
                  </a:lnTo>
                  <a:cubicBezTo>
                    <a:pt x="6906" y="3328"/>
                    <a:pt x="7061" y="3102"/>
                    <a:pt x="7025" y="2876"/>
                  </a:cubicBezTo>
                  <a:lnTo>
                    <a:pt x="7764" y="2733"/>
                  </a:lnTo>
                  <a:cubicBezTo>
                    <a:pt x="7794" y="2728"/>
                    <a:pt x="7825" y="2726"/>
                    <a:pt x="7855" y="2726"/>
                  </a:cubicBezTo>
                  <a:close/>
                  <a:moveTo>
                    <a:pt x="4138" y="1"/>
                  </a:moveTo>
                  <a:cubicBezTo>
                    <a:pt x="4073" y="1"/>
                    <a:pt x="4008" y="6"/>
                    <a:pt x="3942" y="18"/>
                  </a:cubicBezTo>
                  <a:cubicBezTo>
                    <a:pt x="3358" y="125"/>
                    <a:pt x="2965" y="697"/>
                    <a:pt x="3073" y="1280"/>
                  </a:cubicBezTo>
                  <a:cubicBezTo>
                    <a:pt x="3108" y="1459"/>
                    <a:pt x="3180" y="1614"/>
                    <a:pt x="3287" y="1756"/>
                  </a:cubicBezTo>
                  <a:lnTo>
                    <a:pt x="2513" y="1911"/>
                  </a:lnTo>
                  <a:cubicBezTo>
                    <a:pt x="2192" y="1971"/>
                    <a:pt x="1989" y="2268"/>
                    <a:pt x="2037" y="2590"/>
                  </a:cubicBezTo>
                  <a:lnTo>
                    <a:pt x="2096" y="2876"/>
                  </a:lnTo>
                  <a:lnTo>
                    <a:pt x="798" y="3102"/>
                  </a:lnTo>
                  <a:cubicBezTo>
                    <a:pt x="322" y="3185"/>
                    <a:pt x="1" y="3650"/>
                    <a:pt x="84" y="4138"/>
                  </a:cubicBezTo>
                  <a:lnTo>
                    <a:pt x="1668" y="12770"/>
                  </a:lnTo>
                  <a:cubicBezTo>
                    <a:pt x="1752" y="13189"/>
                    <a:pt x="2122" y="13489"/>
                    <a:pt x="2535" y="13489"/>
                  </a:cubicBezTo>
                  <a:cubicBezTo>
                    <a:pt x="2591" y="13489"/>
                    <a:pt x="2647" y="13484"/>
                    <a:pt x="2703" y="13472"/>
                  </a:cubicBezTo>
                  <a:lnTo>
                    <a:pt x="10050" y="12139"/>
                  </a:lnTo>
                  <a:cubicBezTo>
                    <a:pt x="10526" y="12043"/>
                    <a:pt x="10847" y="11579"/>
                    <a:pt x="10764" y="11091"/>
                  </a:cubicBezTo>
                  <a:lnTo>
                    <a:pt x="9180" y="2483"/>
                  </a:lnTo>
                  <a:cubicBezTo>
                    <a:pt x="9095" y="2046"/>
                    <a:pt x="8715" y="1743"/>
                    <a:pt x="8287" y="1743"/>
                  </a:cubicBezTo>
                  <a:cubicBezTo>
                    <a:pt x="8236" y="1743"/>
                    <a:pt x="8185" y="1748"/>
                    <a:pt x="8133" y="1756"/>
                  </a:cubicBezTo>
                  <a:lnTo>
                    <a:pt x="6859" y="1995"/>
                  </a:lnTo>
                  <a:lnTo>
                    <a:pt x="6811" y="1721"/>
                  </a:lnTo>
                  <a:cubicBezTo>
                    <a:pt x="6758" y="1435"/>
                    <a:pt x="6509" y="1235"/>
                    <a:pt x="6237" y="1235"/>
                  </a:cubicBezTo>
                  <a:cubicBezTo>
                    <a:pt x="6202" y="1235"/>
                    <a:pt x="6167" y="1238"/>
                    <a:pt x="6132" y="1245"/>
                  </a:cubicBezTo>
                  <a:lnTo>
                    <a:pt x="5180" y="1411"/>
                  </a:lnTo>
                  <a:cubicBezTo>
                    <a:pt x="5228" y="1245"/>
                    <a:pt x="5240" y="1066"/>
                    <a:pt x="5216" y="899"/>
                  </a:cubicBezTo>
                  <a:cubicBezTo>
                    <a:pt x="5110" y="370"/>
                    <a:pt x="4656" y="1"/>
                    <a:pt x="413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6" name="Google Shape;3456;p16"/>
            <p:cNvSpPr/>
            <p:nvPr/>
          </p:nvSpPr>
          <p:spPr>
            <a:xfrm>
              <a:off x="120997" y="255566"/>
              <a:ext cx="60059" cy="49898"/>
            </a:xfrm>
            <a:custGeom>
              <a:rect b="b" l="l" r="r" t="t"/>
              <a:pathLst>
                <a:path extrusionOk="0" h="1547" w="1862">
                  <a:moveTo>
                    <a:pt x="1015" y="1"/>
                  </a:moveTo>
                  <a:cubicBezTo>
                    <a:pt x="967" y="1"/>
                    <a:pt x="919" y="5"/>
                    <a:pt x="870" y="15"/>
                  </a:cubicBezTo>
                  <a:cubicBezTo>
                    <a:pt x="191" y="134"/>
                    <a:pt x="1" y="1015"/>
                    <a:pt x="560" y="1408"/>
                  </a:cubicBezTo>
                  <a:cubicBezTo>
                    <a:pt x="700" y="1504"/>
                    <a:pt x="851" y="1547"/>
                    <a:pt x="997" y="1547"/>
                  </a:cubicBezTo>
                  <a:cubicBezTo>
                    <a:pt x="1451" y="1547"/>
                    <a:pt x="1862" y="1138"/>
                    <a:pt x="1763" y="634"/>
                  </a:cubicBezTo>
                  <a:cubicBezTo>
                    <a:pt x="1689" y="266"/>
                    <a:pt x="1374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7" name="Google Shape;3457;p16"/>
            <p:cNvSpPr/>
            <p:nvPr/>
          </p:nvSpPr>
          <p:spPr>
            <a:xfrm>
              <a:off x="189184" y="241019"/>
              <a:ext cx="124117" cy="43706"/>
            </a:xfrm>
            <a:custGeom>
              <a:rect b="b" l="l" r="r" t="t"/>
              <a:pathLst>
                <a:path extrusionOk="0" h="1355" w="3848">
                  <a:moveTo>
                    <a:pt x="3261" y="1"/>
                  </a:moveTo>
                  <a:cubicBezTo>
                    <a:pt x="3226" y="1"/>
                    <a:pt x="3188" y="5"/>
                    <a:pt x="3149" y="14"/>
                  </a:cubicBezTo>
                  <a:lnTo>
                    <a:pt x="3137" y="14"/>
                  </a:lnTo>
                  <a:lnTo>
                    <a:pt x="542" y="490"/>
                  </a:lnTo>
                  <a:cubicBezTo>
                    <a:pt x="0" y="580"/>
                    <a:pt x="111" y="1354"/>
                    <a:pt x="610" y="1354"/>
                  </a:cubicBezTo>
                  <a:cubicBezTo>
                    <a:pt x="638" y="1354"/>
                    <a:pt x="666" y="1352"/>
                    <a:pt x="696" y="1347"/>
                  </a:cubicBezTo>
                  <a:lnTo>
                    <a:pt x="3292" y="871"/>
                  </a:lnTo>
                  <a:cubicBezTo>
                    <a:pt x="3847" y="793"/>
                    <a:pt x="3750" y="1"/>
                    <a:pt x="326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8" name="Google Shape;3458;p16"/>
            <p:cNvSpPr/>
            <p:nvPr/>
          </p:nvSpPr>
          <p:spPr>
            <a:xfrm>
              <a:off x="133673" y="325172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0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9" name="Google Shape;3459;p16"/>
            <p:cNvSpPr/>
            <p:nvPr/>
          </p:nvSpPr>
          <p:spPr>
            <a:xfrm>
              <a:off x="203183" y="310528"/>
              <a:ext cx="121021" cy="43512"/>
            </a:xfrm>
            <a:custGeom>
              <a:rect b="b" l="l" r="r" t="t"/>
              <a:pathLst>
                <a:path extrusionOk="0" h="1349" w="3752">
                  <a:moveTo>
                    <a:pt x="3132" y="0"/>
                  </a:moveTo>
                  <a:cubicBezTo>
                    <a:pt x="3120" y="0"/>
                    <a:pt x="3108" y="1"/>
                    <a:pt x="3096" y="2"/>
                  </a:cubicBezTo>
                  <a:lnTo>
                    <a:pt x="501" y="478"/>
                  </a:lnTo>
                  <a:cubicBezTo>
                    <a:pt x="0" y="618"/>
                    <a:pt x="125" y="1348"/>
                    <a:pt x="620" y="1348"/>
                  </a:cubicBezTo>
                  <a:cubicBezTo>
                    <a:pt x="632" y="1348"/>
                    <a:pt x="643" y="1348"/>
                    <a:pt x="655" y="1347"/>
                  </a:cubicBezTo>
                  <a:lnTo>
                    <a:pt x="3251" y="871"/>
                  </a:lnTo>
                  <a:cubicBezTo>
                    <a:pt x="3751" y="731"/>
                    <a:pt x="3638" y="0"/>
                    <a:pt x="313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0" name="Google Shape;3460;p16"/>
            <p:cNvSpPr/>
            <p:nvPr/>
          </p:nvSpPr>
          <p:spPr>
            <a:xfrm>
              <a:off x="147124" y="399294"/>
              <a:ext cx="60156" cy="50189"/>
            </a:xfrm>
            <a:custGeom>
              <a:rect b="b" l="l" r="r" t="t"/>
              <a:pathLst>
                <a:path extrusionOk="0" h="1556" w="1865">
                  <a:moveTo>
                    <a:pt x="1013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191" y="131"/>
                    <a:pt x="0" y="1012"/>
                    <a:pt x="572" y="1417"/>
                  </a:cubicBezTo>
                  <a:cubicBezTo>
                    <a:pt x="708" y="1513"/>
                    <a:pt x="857" y="1556"/>
                    <a:pt x="1002" y="1556"/>
                  </a:cubicBezTo>
                  <a:cubicBezTo>
                    <a:pt x="1451" y="1556"/>
                    <a:pt x="1864" y="1147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1" name="Google Shape;3461;p16"/>
            <p:cNvSpPr/>
            <p:nvPr/>
          </p:nvSpPr>
          <p:spPr>
            <a:xfrm>
              <a:off x="216085" y="384586"/>
              <a:ext cx="122472" cy="44028"/>
            </a:xfrm>
            <a:custGeom>
              <a:rect b="b" l="l" r="r" t="t"/>
              <a:pathLst>
                <a:path extrusionOk="0" h="1365" w="3797">
                  <a:moveTo>
                    <a:pt x="3171" y="0"/>
                  </a:moveTo>
                  <a:cubicBezTo>
                    <a:pt x="3152" y="0"/>
                    <a:pt x="3133" y="1"/>
                    <a:pt x="3113" y="4"/>
                  </a:cubicBezTo>
                  <a:lnTo>
                    <a:pt x="517" y="480"/>
                  </a:lnTo>
                  <a:cubicBezTo>
                    <a:pt x="0" y="606"/>
                    <a:pt x="115" y="1364"/>
                    <a:pt x="626" y="1364"/>
                  </a:cubicBezTo>
                  <a:cubicBezTo>
                    <a:pt x="645" y="1364"/>
                    <a:pt x="664" y="1363"/>
                    <a:pt x="684" y="1361"/>
                  </a:cubicBezTo>
                  <a:lnTo>
                    <a:pt x="3280" y="885"/>
                  </a:lnTo>
                  <a:cubicBezTo>
                    <a:pt x="3796" y="758"/>
                    <a:pt x="3682" y="0"/>
                    <a:pt x="3171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2" name="Google Shape;3462;p16"/>
            <p:cNvSpPr/>
            <p:nvPr/>
          </p:nvSpPr>
          <p:spPr>
            <a:xfrm>
              <a:off x="89903" y="708297"/>
              <a:ext cx="250428" cy="224430"/>
            </a:xfrm>
            <a:custGeom>
              <a:rect b="b" l="l" r="r" t="t"/>
              <a:pathLst>
                <a:path extrusionOk="0" h="6958" w="7764">
                  <a:moveTo>
                    <a:pt x="3919" y="1"/>
                  </a:moveTo>
                  <a:cubicBezTo>
                    <a:pt x="2892" y="1"/>
                    <a:pt x="1881" y="465"/>
                    <a:pt x="1215" y="1338"/>
                  </a:cubicBezTo>
                  <a:lnTo>
                    <a:pt x="6953" y="4969"/>
                  </a:lnTo>
                  <a:cubicBezTo>
                    <a:pt x="7763" y="3398"/>
                    <a:pt x="7239" y="1469"/>
                    <a:pt x="5739" y="528"/>
                  </a:cubicBezTo>
                  <a:cubicBezTo>
                    <a:pt x="5176" y="173"/>
                    <a:pt x="4545" y="1"/>
                    <a:pt x="3919" y="1"/>
                  </a:cubicBezTo>
                  <a:close/>
                  <a:moveTo>
                    <a:pt x="810" y="1993"/>
                  </a:moveTo>
                  <a:lnTo>
                    <a:pt x="810" y="1993"/>
                  </a:lnTo>
                  <a:cubicBezTo>
                    <a:pt x="0" y="3553"/>
                    <a:pt x="524" y="5481"/>
                    <a:pt x="2012" y="6434"/>
                  </a:cubicBezTo>
                  <a:cubicBezTo>
                    <a:pt x="2572" y="6788"/>
                    <a:pt x="3201" y="6958"/>
                    <a:pt x="3824" y="6958"/>
                  </a:cubicBezTo>
                  <a:cubicBezTo>
                    <a:pt x="4859" y="6958"/>
                    <a:pt x="5880" y="6489"/>
                    <a:pt x="6549" y="5612"/>
                  </a:cubicBezTo>
                  <a:lnTo>
                    <a:pt x="810" y="1993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3" name="Google Shape;3463;p16"/>
            <p:cNvSpPr/>
            <p:nvPr/>
          </p:nvSpPr>
          <p:spPr>
            <a:xfrm>
              <a:off x="558794" y="226472"/>
              <a:ext cx="196272" cy="181918"/>
            </a:xfrm>
            <a:custGeom>
              <a:rect b="b" l="l" r="r" t="t"/>
              <a:pathLst>
                <a:path extrusionOk="0" h="5640" w="6085">
                  <a:moveTo>
                    <a:pt x="3608" y="0"/>
                  </a:moveTo>
                  <a:lnTo>
                    <a:pt x="1215" y="1631"/>
                  </a:lnTo>
                  <a:cubicBezTo>
                    <a:pt x="251" y="2286"/>
                    <a:pt x="1" y="3596"/>
                    <a:pt x="656" y="4560"/>
                  </a:cubicBezTo>
                  <a:lnTo>
                    <a:pt x="763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1"/>
                    <a:pt x="3692" y="5275"/>
                  </a:cubicBezTo>
                  <a:lnTo>
                    <a:pt x="6085" y="3644"/>
                  </a:lnTo>
                  <a:lnTo>
                    <a:pt x="3608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4" name="Google Shape;3464;p16"/>
            <p:cNvSpPr/>
            <p:nvPr/>
          </p:nvSpPr>
          <p:spPr>
            <a:xfrm>
              <a:off x="691298" y="151317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577" y="1"/>
                  </a:moveTo>
                  <a:cubicBezTo>
                    <a:pt x="3169" y="1"/>
                    <a:pt x="2757" y="119"/>
                    <a:pt x="2394" y="366"/>
                  </a:cubicBezTo>
                  <a:lnTo>
                    <a:pt x="0" y="1985"/>
                  </a:lnTo>
                  <a:lnTo>
                    <a:pt x="2489" y="5628"/>
                  </a:lnTo>
                  <a:lnTo>
                    <a:pt x="4870" y="4009"/>
                  </a:lnTo>
                  <a:cubicBezTo>
                    <a:pt x="5834" y="3354"/>
                    <a:pt x="6084" y="2044"/>
                    <a:pt x="5430" y="1080"/>
                  </a:cubicBezTo>
                  <a:lnTo>
                    <a:pt x="5322" y="925"/>
                  </a:lnTo>
                  <a:cubicBezTo>
                    <a:pt x="4914" y="324"/>
                    <a:pt x="4252" y="1"/>
                    <a:pt x="357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5" name="Google Shape;3465;p16"/>
            <p:cNvSpPr/>
            <p:nvPr/>
          </p:nvSpPr>
          <p:spPr>
            <a:xfrm>
              <a:off x="501187" y="602242"/>
              <a:ext cx="346451" cy="344032"/>
            </a:xfrm>
            <a:custGeom>
              <a:rect b="b" l="l" r="r" t="t"/>
              <a:pathLst>
                <a:path extrusionOk="0" h="10666" w="10741">
                  <a:moveTo>
                    <a:pt x="5011" y="1"/>
                  </a:moveTo>
                  <a:cubicBezTo>
                    <a:pt x="4833" y="1"/>
                    <a:pt x="4677" y="136"/>
                    <a:pt x="4656" y="328"/>
                  </a:cubicBezTo>
                  <a:lnTo>
                    <a:pt x="4192" y="3805"/>
                  </a:lnTo>
                  <a:lnTo>
                    <a:pt x="715" y="3340"/>
                  </a:lnTo>
                  <a:cubicBezTo>
                    <a:pt x="700" y="3338"/>
                    <a:pt x="686" y="3338"/>
                    <a:pt x="671" y="3338"/>
                  </a:cubicBezTo>
                  <a:cubicBezTo>
                    <a:pt x="486" y="3338"/>
                    <a:pt x="320" y="3474"/>
                    <a:pt x="298" y="3662"/>
                  </a:cubicBezTo>
                  <a:lnTo>
                    <a:pt x="36" y="5638"/>
                  </a:lnTo>
                  <a:cubicBezTo>
                    <a:pt x="1" y="5840"/>
                    <a:pt x="144" y="6031"/>
                    <a:pt x="358" y="6055"/>
                  </a:cubicBezTo>
                  <a:lnTo>
                    <a:pt x="358" y="6043"/>
                  </a:lnTo>
                  <a:lnTo>
                    <a:pt x="3835" y="6507"/>
                  </a:lnTo>
                  <a:lnTo>
                    <a:pt x="3370" y="9984"/>
                  </a:lnTo>
                  <a:cubicBezTo>
                    <a:pt x="3346" y="10186"/>
                    <a:pt x="3489" y="10377"/>
                    <a:pt x="3692" y="10401"/>
                  </a:cubicBezTo>
                  <a:lnTo>
                    <a:pt x="5668" y="10663"/>
                  </a:lnTo>
                  <a:cubicBezTo>
                    <a:pt x="5683" y="10664"/>
                    <a:pt x="5698" y="10665"/>
                    <a:pt x="5712" y="10665"/>
                  </a:cubicBezTo>
                  <a:cubicBezTo>
                    <a:pt x="5898" y="10665"/>
                    <a:pt x="6063" y="10529"/>
                    <a:pt x="6085" y="10341"/>
                  </a:cubicBezTo>
                  <a:lnTo>
                    <a:pt x="6549" y="6864"/>
                  </a:lnTo>
                  <a:lnTo>
                    <a:pt x="10026" y="7329"/>
                  </a:lnTo>
                  <a:cubicBezTo>
                    <a:pt x="10041" y="7331"/>
                    <a:pt x="10055" y="7331"/>
                    <a:pt x="10070" y="7331"/>
                  </a:cubicBezTo>
                  <a:cubicBezTo>
                    <a:pt x="10255" y="7331"/>
                    <a:pt x="10421" y="7195"/>
                    <a:pt x="10454" y="7007"/>
                  </a:cubicBezTo>
                  <a:lnTo>
                    <a:pt x="10704" y="5031"/>
                  </a:lnTo>
                  <a:cubicBezTo>
                    <a:pt x="10740" y="4828"/>
                    <a:pt x="10597" y="4638"/>
                    <a:pt x="10383" y="4614"/>
                  </a:cubicBezTo>
                  <a:lnTo>
                    <a:pt x="6906" y="4150"/>
                  </a:lnTo>
                  <a:lnTo>
                    <a:pt x="7371" y="673"/>
                  </a:lnTo>
                  <a:cubicBezTo>
                    <a:pt x="7395" y="471"/>
                    <a:pt x="7252" y="280"/>
                    <a:pt x="7049" y="256"/>
                  </a:cubicBezTo>
                  <a:lnTo>
                    <a:pt x="5073" y="6"/>
                  </a:lnTo>
                  <a:cubicBezTo>
                    <a:pt x="5052" y="3"/>
                    <a:pt x="5031" y="1"/>
                    <a:pt x="501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6" name="Google Shape;3466;p16"/>
            <p:cNvSpPr/>
            <p:nvPr/>
          </p:nvSpPr>
          <p:spPr>
            <a:xfrm>
              <a:off x="58777" y="1123773"/>
              <a:ext cx="349902" cy="435378"/>
            </a:xfrm>
            <a:custGeom>
              <a:rect b="b" l="l" r="r" t="t"/>
              <a:pathLst>
                <a:path extrusionOk="0" h="13498" w="10848">
                  <a:moveTo>
                    <a:pt x="4148" y="414"/>
                  </a:moveTo>
                  <a:cubicBezTo>
                    <a:pt x="4438" y="414"/>
                    <a:pt x="4723" y="589"/>
                    <a:pt x="4775" y="982"/>
                  </a:cubicBezTo>
                  <a:cubicBezTo>
                    <a:pt x="4811" y="1173"/>
                    <a:pt x="4763" y="1375"/>
                    <a:pt x="4632" y="1518"/>
                  </a:cubicBezTo>
                  <a:lnTo>
                    <a:pt x="3835" y="1673"/>
                  </a:lnTo>
                  <a:cubicBezTo>
                    <a:pt x="3668" y="1578"/>
                    <a:pt x="3549" y="1411"/>
                    <a:pt x="3501" y="1209"/>
                  </a:cubicBezTo>
                  <a:cubicBezTo>
                    <a:pt x="3387" y="710"/>
                    <a:pt x="3771" y="414"/>
                    <a:pt x="4148" y="414"/>
                  </a:cubicBezTo>
                  <a:close/>
                  <a:moveTo>
                    <a:pt x="7868" y="2734"/>
                  </a:moveTo>
                  <a:cubicBezTo>
                    <a:pt x="8126" y="2734"/>
                    <a:pt x="8354" y="2923"/>
                    <a:pt x="8407" y="3185"/>
                  </a:cubicBezTo>
                  <a:lnTo>
                    <a:pt x="9788" y="10746"/>
                  </a:lnTo>
                  <a:cubicBezTo>
                    <a:pt x="9835" y="11043"/>
                    <a:pt x="9633" y="11329"/>
                    <a:pt x="9335" y="11377"/>
                  </a:cubicBezTo>
                  <a:lnTo>
                    <a:pt x="3073" y="12520"/>
                  </a:lnTo>
                  <a:cubicBezTo>
                    <a:pt x="3037" y="12527"/>
                    <a:pt x="3002" y="12530"/>
                    <a:pt x="2968" y="12530"/>
                  </a:cubicBezTo>
                  <a:cubicBezTo>
                    <a:pt x="2711" y="12530"/>
                    <a:pt x="2482" y="12342"/>
                    <a:pt x="2430" y="12079"/>
                  </a:cubicBezTo>
                  <a:lnTo>
                    <a:pt x="1072" y="4519"/>
                  </a:lnTo>
                  <a:cubicBezTo>
                    <a:pt x="1013" y="4221"/>
                    <a:pt x="1215" y="3935"/>
                    <a:pt x="1513" y="3888"/>
                  </a:cubicBezTo>
                  <a:lnTo>
                    <a:pt x="2263" y="3745"/>
                  </a:lnTo>
                  <a:cubicBezTo>
                    <a:pt x="2295" y="3960"/>
                    <a:pt x="2483" y="4107"/>
                    <a:pt x="2695" y="4107"/>
                  </a:cubicBezTo>
                  <a:cubicBezTo>
                    <a:pt x="2717" y="4107"/>
                    <a:pt x="2740" y="4105"/>
                    <a:pt x="2763" y="4102"/>
                  </a:cubicBezTo>
                  <a:lnTo>
                    <a:pt x="6680" y="3387"/>
                  </a:lnTo>
                  <a:cubicBezTo>
                    <a:pt x="6906" y="3340"/>
                    <a:pt x="7061" y="3114"/>
                    <a:pt x="7025" y="2887"/>
                  </a:cubicBezTo>
                  <a:lnTo>
                    <a:pt x="7764" y="2745"/>
                  </a:lnTo>
                  <a:cubicBezTo>
                    <a:pt x="7799" y="2737"/>
                    <a:pt x="7834" y="2734"/>
                    <a:pt x="7868" y="2734"/>
                  </a:cubicBezTo>
                  <a:close/>
                  <a:moveTo>
                    <a:pt x="4138" y="0"/>
                  </a:moveTo>
                  <a:cubicBezTo>
                    <a:pt x="4073" y="0"/>
                    <a:pt x="4008" y="6"/>
                    <a:pt x="3942" y="18"/>
                  </a:cubicBezTo>
                  <a:cubicBezTo>
                    <a:pt x="3358" y="125"/>
                    <a:pt x="2965" y="697"/>
                    <a:pt x="3073" y="1292"/>
                  </a:cubicBezTo>
                  <a:cubicBezTo>
                    <a:pt x="3108" y="1459"/>
                    <a:pt x="3180" y="1625"/>
                    <a:pt x="3287" y="1768"/>
                  </a:cubicBezTo>
                  <a:lnTo>
                    <a:pt x="2513" y="1911"/>
                  </a:lnTo>
                  <a:cubicBezTo>
                    <a:pt x="2192" y="1971"/>
                    <a:pt x="1989" y="2280"/>
                    <a:pt x="2037" y="2602"/>
                  </a:cubicBezTo>
                  <a:lnTo>
                    <a:pt x="2096" y="2875"/>
                  </a:lnTo>
                  <a:lnTo>
                    <a:pt x="798" y="3114"/>
                  </a:lnTo>
                  <a:cubicBezTo>
                    <a:pt x="322" y="3197"/>
                    <a:pt x="1" y="3661"/>
                    <a:pt x="84" y="4149"/>
                  </a:cubicBezTo>
                  <a:lnTo>
                    <a:pt x="1668" y="12758"/>
                  </a:lnTo>
                  <a:cubicBezTo>
                    <a:pt x="1742" y="13194"/>
                    <a:pt x="2121" y="13497"/>
                    <a:pt x="2549" y="13497"/>
                  </a:cubicBezTo>
                  <a:cubicBezTo>
                    <a:pt x="2600" y="13497"/>
                    <a:pt x="2652" y="13493"/>
                    <a:pt x="2703" y="13484"/>
                  </a:cubicBezTo>
                  <a:lnTo>
                    <a:pt x="10050" y="12139"/>
                  </a:lnTo>
                  <a:cubicBezTo>
                    <a:pt x="10526" y="12055"/>
                    <a:pt x="10847" y="11579"/>
                    <a:pt x="10764" y="11103"/>
                  </a:cubicBezTo>
                  <a:lnTo>
                    <a:pt x="9180" y="2471"/>
                  </a:lnTo>
                  <a:cubicBezTo>
                    <a:pt x="9106" y="2034"/>
                    <a:pt x="8727" y="1731"/>
                    <a:pt x="8299" y="1731"/>
                  </a:cubicBezTo>
                  <a:cubicBezTo>
                    <a:pt x="8248" y="1731"/>
                    <a:pt x="8196" y="1736"/>
                    <a:pt x="8145" y="1744"/>
                  </a:cubicBezTo>
                  <a:lnTo>
                    <a:pt x="6859" y="1994"/>
                  </a:lnTo>
                  <a:lnTo>
                    <a:pt x="6811" y="1721"/>
                  </a:lnTo>
                  <a:cubicBezTo>
                    <a:pt x="6757" y="1431"/>
                    <a:pt x="6500" y="1237"/>
                    <a:pt x="6223" y="1237"/>
                  </a:cubicBezTo>
                  <a:cubicBezTo>
                    <a:pt x="6193" y="1237"/>
                    <a:pt x="6163" y="1240"/>
                    <a:pt x="6132" y="1244"/>
                  </a:cubicBezTo>
                  <a:lnTo>
                    <a:pt x="5180" y="1423"/>
                  </a:lnTo>
                  <a:cubicBezTo>
                    <a:pt x="5228" y="1244"/>
                    <a:pt x="5240" y="1066"/>
                    <a:pt x="5216" y="899"/>
                  </a:cubicBezTo>
                  <a:cubicBezTo>
                    <a:pt x="5110" y="370"/>
                    <a:pt x="4656" y="0"/>
                    <a:pt x="413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7" name="Google Shape;3467;p16"/>
            <p:cNvSpPr/>
            <p:nvPr/>
          </p:nvSpPr>
          <p:spPr>
            <a:xfrm>
              <a:off x="120997" y="1280275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8" name="Google Shape;3468;p16"/>
            <p:cNvSpPr/>
            <p:nvPr/>
          </p:nvSpPr>
          <p:spPr>
            <a:xfrm>
              <a:off x="188733" y="1265502"/>
              <a:ext cx="125117" cy="43996"/>
            </a:xfrm>
            <a:custGeom>
              <a:rect b="b" l="l" r="r" t="t"/>
              <a:pathLst>
                <a:path extrusionOk="0" h="1364" w="3879">
                  <a:moveTo>
                    <a:pt x="3291" y="0"/>
                  </a:moveTo>
                  <a:cubicBezTo>
                    <a:pt x="3251" y="0"/>
                    <a:pt x="3208" y="6"/>
                    <a:pt x="3163" y="17"/>
                  </a:cubicBezTo>
                  <a:lnTo>
                    <a:pt x="3151" y="17"/>
                  </a:lnTo>
                  <a:lnTo>
                    <a:pt x="556" y="494"/>
                  </a:lnTo>
                  <a:cubicBezTo>
                    <a:pt x="0" y="571"/>
                    <a:pt x="108" y="1364"/>
                    <a:pt x="598" y="1364"/>
                  </a:cubicBezTo>
                  <a:cubicBezTo>
                    <a:pt x="634" y="1364"/>
                    <a:pt x="671" y="1360"/>
                    <a:pt x="710" y="1351"/>
                  </a:cubicBezTo>
                  <a:lnTo>
                    <a:pt x="3306" y="875"/>
                  </a:lnTo>
                  <a:cubicBezTo>
                    <a:pt x="3878" y="809"/>
                    <a:pt x="3779" y="0"/>
                    <a:pt x="3291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9" name="Google Shape;3469;p16"/>
            <p:cNvSpPr/>
            <p:nvPr/>
          </p:nvSpPr>
          <p:spPr>
            <a:xfrm>
              <a:off x="133673" y="1349784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0" y="1012"/>
                    <a:pt x="560" y="1405"/>
                  </a:cubicBezTo>
                  <a:cubicBezTo>
                    <a:pt x="701" y="1502"/>
                    <a:pt x="854" y="1545"/>
                    <a:pt x="1003" y="1545"/>
                  </a:cubicBezTo>
                  <a:cubicBezTo>
                    <a:pt x="1454" y="1545"/>
                    <a:pt x="1861" y="1145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0" name="Google Shape;3470;p16"/>
            <p:cNvSpPr/>
            <p:nvPr/>
          </p:nvSpPr>
          <p:spPr>
            <a:xfrm>
              <a:off x="203312" y="1335140"/>
              <a:ext cx="120892" cy="43544"/>
            </a:xfrm>
            <a:custGeom>
              <a:rect b="b" l="l" r="r" t="t"/>
              <a:pathLst>
                <a:path extrusionOk="0" h="1350" w="3748">
                  <a:moveTo>
                    <a:pt x="3128" y="0"/>
                  </a:moveTo>
                  <a:cubicBezTo>
                    <a:pt x="3116" y="0"/>
                    <a:pt x="3104" y="1"/>
                    <a:pt x="3092" y="2"/>
                  </a:cubicBezTo>
                  <a:lnTo>
                    <a:pt x="497" y="478"/>
                  </a:lnTo>
                  <a:cubicBezTo>
                    <a:pt x="0" y="628"/>
                    <a:pt x="119" y="1349"/>
                    <a:pt x="605" y="1349"/>
                  </a:cubicBezTo>
                  <a:cubicBezTo>
                    <a:pt x="620" y="1349"/>
                    <a:pt x="636" y="1348"/>
                    <a:pt x="651" y="1347"/>
                  </a:cubicBezTo>
                  <a:lnTo>
                    <a:pt x="3247" y="883"/>
                  </a:lnTo>
                  <a:cubicBezTo>
                    <a:pt x="3747" y="731"/>
                    <a:pt x="3634" y="0"/>
                    <a:pt x="312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1" name="Google Shape;3471;p16"/>
            <p:cNvSpPr/>
            <p:nvPr/>
          </p:nvSpPr>
          <p:spPr>
            <a:xfrm>
              <a:off x="147124" y="1424293"/>
              <a:ext cx="60123" cy="49834"/>
            </a:xfrm>
            <a:custGeom>
              <a:rect b="b" l="l" r="r" t="t"/>
              <a:pathLst>
                <a:path extrusionOk="0" h="1545" w="1864">
                  <a:moveTo>
                    <a:pt x="1014" y="0"/>
                  </a:moveTo>
                  <a:cubicBezTo>
                    <a:pt x="970" y="0"/>
                    <a:pt x="926" y="4"/>
                    <a:pt x="881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8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2" name="Google Shape;3472;p16"/>
            <p:cNvSpPr/>
            <p:nvPr/>
          </p:nvSpPr>
          <p:spPr>
            <a:xfrm>
              <a:off x="216343" y="1409230"/>
              <a:ext cx="121924" cy="43931"/>
            </a:xfrm>
            <a:custGeom>
              <a:rect b="b" l="l" r="r" t="t"/>
              <a:pathLst>
                <a:path extrusionOk="0" h="1362" w="3780">
                  <a:moveTo>
                    <a:pt x="3153" y="0"/>
                  </a:moveTo>
                  <a:cubicBezTo>
                    <a:pt x="3137" y="0"/>
                    <a:pt x="3121" y="1"/>
                    <a:pt x="3105" y="2"/>
                  </a:cubicBezTo>
                  <a:lnTo>
                    <a:pt x="3105" y="14"/>
                  </a:lnTo>
                  <a:lnTo>
                    <a:pt x="509" y="479"/>
                  </a:lnTo>
                  <a:cubicBezTo>
                    <a:pt x="1" y="617"/>
                    <a:pt x="120" y="1362"/>
                    <a:pt x="629" y="1362"/>
                  </a:cubicBezTo>
                  <a:cubicBezTo>
                    <a:pt x="644" y="1362"/>
                    <a:pt x="660" y="1361"/>
                    <a:pt x="676" y="1360"/>
                  </a:cubicBezTo>
                  <a:lnTo>
                    <a:pt x="3272" y="883"/>
                  </a:lnTo>
                  <a:cubicBezTo>
                    <a:pt x="3780" y="733"/>
                    <a:pt x="3660" y="0"/>
                    <a:pt x="315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3" name="Google Shape;3473;p16"/>
            <p:cNvSpPr/>
            <p:nvPr/>
          </p:nvSpPr>
          <p:spPr>
            <a:xfrm>
              <a:off x="91032" y="1733038"/>
              <a:ext cx="249299" cy="224043"/>
            </a:xfrm>
            <a:custGeom>
              <a:rect b="b" l="l" r="r" t="t"/>
              <a:pathLst>
                <a:path extrusionOk="0" h="6946" w="7729">
                  <a:moveTo>
                    <a:pt x="3896" y="0"/>
                  </a:moveTo>
                  <a:cubicBezTo>
                    <a:pt x="2865" y="0"/>
                    <a:pt x="1848" y="469"/>
                    <a:pt x="1180" y="1346"/>
                  </a:cubicBezTo>
                  <a:lnTo>
                    <a:pt x="6918" y="4965"/>
                  </a:lnTo>
                  <a:cubicBezTo>
                    <a:pt x="7728" y="3394"/>
                    <a:pt x="7204" y="1465"/>
                    <a:pt x="5704" y="524"/>
                  </a:cubicBezTo>
                  <a:cubicBezTo>
                    <a:pt x="5144" y="171"/>
                    <a:pt x="4517" y="0"/>
                    <a:pt x="3896" y="0"/>
                  </a:cubicBezTo>
                  <a:close/>
                  <a:moveTo>
                    <a:pt x="775" y="1989"/>
                  </a:moveTo>
                  <a:lnTo>
                    <a:pt x="775" y="1989"/>
                  </a:lnTo>
                  <a:cubicBezTo>
                    <a:pt x="1" y="3548"/>
                    <a:pt x="489" y="5477"/>
                    <a:pt x="1954" y="6418"/>
                  </a:cubicBezTo>
                  <a:cubicBezTo>
                    <a:pt x="2521" y="6774"/>
                    <a:pt x="3155" y="6945"/>
                    <a:pt x="3783" y="6945"/>
                  </a:cubicBezTo>
                  <a:cubicBezTo>
                    <a:pt x="4816" y="6945"/>
                    <a:pt x="5833" y="6482"/>
                    <a:pt x="6514" y="5608"/>
                  </a:cubicBezTo>
                  <a:lnTo>
                    <a:pt x="775" y="1989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4" name="Google Shape;3474;p16"/>
            <p:cNvSpPr/>
            <p:nvPr/>
          </p:nvSpPr>
          <p:spPr>
            <a:xfrm>
              <a:off x="558794" y="1251439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608" y="1"/>
                  </a:moveTo>
                  <a:lnTo>
                    <a:pt x="1215" y="1620"/>
                  </a:lnTo>
                  <a:cubicBezTo>
                    <a:pt x="251" y="2275"/>
                    <a:pt x="1" y="3585"/>
                    <a:pt x="656" y="4549"/>
                  </a:cubicBezTo>
                  <a:lnTo>
                    <a:pt x="763" y="4704"/>
                  </a:lnTo>
                  <a:cubicBezTo>
                    <a:pt x="1171" y="5305"/>
                    <a:pt x="1833" y="5629"/>
                    <a:pt x="2508" y="5629"/>
                  </a:cubicBezTo>
                  <a:cubicBezTo>
                    <a:pt x="2916" y="5629"/>
                    <a:pt x="3328" y="5510"/>
                    <a:pt x="3692" y="5264"/>
                  </a:cubicBezTo>
                  <a:lnTo>
                    <a:pt x="6085" y="3644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5" name="Google Shape;3475;p16"/>
            <p:cNvSpPr/>
            <p:nvPr/>
          </p:nvSpPr>
          <p:spPr>
            <a:xfrm>
              <a:off x="691298" y="1176188"/>
              <a:ext cx="196272" cy="181660"/>
            </a:xfrm>
            <a:custGeom>
              <a:rect b="b" l="l" r="r" t="t"/>
              <a:pathLst>
                <a:path extrusionOk="0" h="5632" w="6085">
                  <a:moveTo>
                    <a:pt x="3588" y="1"/>
                  </a:moveTo>
                  <a:cubicBezTo>
                    <a:pt x="3177" y="1"/>
                    <a:pt x="2760" y="120"/>
                    <a:pt x="2394" y="369"/>
                  </a:cubicBezTo>
                  <a:lnTo>
                    <a:pt x="0" y="1989"/>
                  </a:lnTo>
                  <a:lnTo>
                    <a:pt x="2489" y="5632"/>
                  </a:lnTo>
                  <a:lnTo>
                    <a:pt x="4870" y="4001"/>
                  </a:lnTo>
                  <a:cubicBezTo>
                    <a:pt x="5834" y="3346"/>
                    <a:pt x="6084" y="2036"/>
                    <a:pt x="5430" y="1072"/>
                  </a:cubicBezTo>
                  <a:lnTo>
                    <a:pt x="5430" y="1072"/>
                  </a:lnTo>
                  <a:lnTo>
                    <a:pt x="5430" y="1084"/>
                  </a:lnTo>
                  <a:lnTo>
                    <a:pt x="5322" y="917"/>
                  </a:lnTo>
                  <a:cubicBezTo>
                    <a:pt x="4917" y="319"/>
                    <a:pt x="4259" y="1"/>
                    <a:pt x="358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6" name="Google Shape;3476;p16"/>
            <p:cNvSpPr/>
            <p:nvPr/>
          </p:nvSpPr>
          <p:spPr>
            <a:xfrm>
              <a:off x="501574" y="1626855"/>
              <a:ext cx="346064" cy="344096"/>
            </a:xfrm>
            <a:custGeom>
              <a:rect b="b" l="l" r="r" t="t"/>
              <a:pathLst>
                <a:path extrusionOk="0" h="10668" w="10729">
                  <a:moveTo>
                    <a:pt x="4998" y="1"/>
                  </a:moveTo>
                  <a:cubicBezTo>
                    <a:pt x="4821" y="1"/>
                    <a:pt x="4665" y="134"/>
                    <a:pt x="4644" y="316"/>
                  </a:cubicBezTo>
                  <a:lnTo>
                    <a:pt x="4180" y="3804"/>
                  </a:lnTo>
                  <a:lnTo>
                    <a:pt x="703" y="3340"/>
                  </a:lnTo>
                  <a:cubicBezTo>
                    <a:pt x="688" y="3338"/>
                    <a:pt x="674" y="3337"/>
                    <a:pt x="659" y="3337"/>
                  </a:cubicBezTo>
                  <a:cubicBezTo>
                    <a:pt x="475" y="3337"/>
                    <a:pt x="320" y="3474"/>
                    <a:pt x="286" y="3661"/>
                  </a:cubicBezTo>
                  <a:lnTo>
                    <a:pt x="24" y="5626"/>
                  </a:lnTo>
                  <a:cubicBezTo>
                    <a:pt x="1" y="5828"/>
                    <a:pt x="144" y="6019"/>
                    <a:pt x="346" y="6043"/>
                  </a:cubicBezTo>
                  <a:lnTo>
                    <a:pt x="3823" y="6507"/>
                  </a:lnTo>
                  <a:lnTo>
                    <a:pt x="3358" y="9984"/>
                  </a:lnTo>
                  <a:cubicBezTo>
                    <a:pt x="3334" y="10186"/>
                    <a:pt x="3477" y="10377"/>
                    <a:pt x="3680" y="10400"/>
                  </a:cubicBezTo>
                  <a:lnTo>
                    <a:pt x="5656" y="10662"/>
                  </a:lnTo>
                  <a:cubicBezTo>
                    <a:pt x="5677" y="10666"/>
                    <a:pt x="5698" y="10668"/>
                    <a:pt x="5718" y="10668"/>
                  </a:cubicBezTo>
                  <a:cubicBezTo>
                    <a:pt x="5896" y="10668"/>
                    <a:pt x="6051" y="10533"/>
                    <a:pt x="6073" y="10341"/>
                  </a:cubicBezTo>
                  <a:lnTo>
                    <a:pt x="6537" y="6864"/>
                  </a:lnTo>
                  <a:lnTo>
                    <a:pt x="10014" y="7329"/>
                  </a:lnTo>
                  <a:cubicBezTo>
                    <a:pt x="10029" y="7330"/>
                    <a:pt x="10043" y="7331"/>
                    <a:pt x="10058" y="7331"/>
                  </a:cubicBezTo>
                  <a:cubicBezTo>
                    <a:pt x="10243" y="7331"/>
                    <a:pt x="10409" y="7195"/>
                    <a:pt x="10442" y="7007"/>
                  </a:cubicBezTo>
                  <a:lnTo>
                    <a:pt x="10692" y="5031"/>
                  </a:lnTo>
                  <a:cubicBezTo>
                    <a:pt x="10728" y="4828"/>
                    <a:pt x="10585" y="4638"/>
                    <a:pt x="10371" y="4614"/>
                  </a:cubicBezTo>
                  <a:lnTo>
                    <a:pt x="6894" y="4150"/>
                  </a:lnTo>
                  <a:lnTo>
                    <a:pt x="7347" y="685"/>
                  </a:lnTo>
                  <a:cubicBezTo>
                    <a:pt x="7383" y="471"/>
                    <a:pt x="7240" y="292"/>
                    <a:pt x="7025" y="256"/>
                  </a:cubicBezTo>
                  <a:lnTo>
                    <a:pt x="5061" y="6"/>
                  </a:lnTo>
                  <a:cubicBezTo>
                    <a:pt x="5040" y="3"/>
                    <a:pt x="5019" y="1"/>
                    <a:pt x="499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7" name="Google Shape;3477;p16"/>
            <p:cNvSpPr/>
            <p:nvPr/>
          </p:nvSpPr>
          <p:spPr>
            <a:xfrm>
              <a:off x="58777" y="2148741"/>
              <a:ext cx="349902" cy="435023"/>
            </a:xfrm>
            <a:custGeom>
              <a:rect b="b" l="l" r="r" t="t"/>
              <a:pathLst>
                <a:path extrusionOk="0" h="13487" w="10848">
                  <a:moveTo>
                    <a:pt x="4146" y="408"/>
                  </a:moveTo>
                  <a:cubicBezTo>
                    <a:pt x="4436" y="408"/>
                    <a:pt x="4723" y="582"/>
                    <a:pt x="4775" y="971"/>
                  </a:cubicBezTo>
                  <a:cubicBezTo>
                    <a:pt x="4811" y="1162"/>
                    <a:pt x="4751" y="1364"/>
                    <a:pt x="4632" y="1507"/>
                  </a:cubicBezTo>
                  <a:lnTo>
                    <a:pt x="3835" y="1662"/>
                  </a:lnTo>
                  <a:cubicBezTo>
                    <a:pt x="3668" y="1567"/>
                    <a:pt x="3549" y="1400"/>
                    <a:pt x="3501" y="1209"/>
                  </a:cubicBezTo>
                  <a:lnTo>
                    <a:pt x="3501" y="1197"/>
                  </a:lnTo>
                  <a:cubicBezTo>
                    <a:pt x="3387" y="700"/>
                    <a:pt x="3769" y="408"/>
                    <a:pt x="4146" y="408"/>
                  </a:cubicBezTo>
                  <a:close/>
                  <a:moveTo>
                    <a:pt x="7855" y="2714"/>
                  </a:moveTo>
                  <a:cubicBezTo>
                    <a:pt x="8118" y="2714"/>
                    <a:pt x="8352" y="2895"/>
                    <a:pt x="8395" y="3162"/>
                  </a:cubicBezTo>
                  <a:lnTo>
                    <a:pt x="9788" y="10734"/>
                  </a:lnTo>
                  <a:cubicBezTo>
                    <a:pt x="9835" y="11032"/>
                    <a:pt x="9633" y="11318"/>
                    <a:pt x="9335" y="11365"/>
                  </a:cubicBezTo>
                  <a:lnTo>
                    <a:pt x="3073" y="12508"/>
                  </a:lnTo>
                  <a:cubicBezTo>
                    <a:pt x="3037" y="12515"/>
                    <a:pt x="3002" y="12519"/>
                    <a:pt x="2968" y="12519"/>
                  </a:cubicBezTo>
                  <a:cubicBezTo>
                    <a:pt x="2711" y="12519"/>
                    <a:pt x="2482" y="12330"/>
                    <a:pt x="2430" y="12068"/>
                  </a:cubicBezTo>
                  <a:lnTo>
                    <a:pt x="1072" y="4507"/>
                  </a:lnTo>
                  <a:cubicBezTo>
                    <a:pt x="1013" y="4210"/>
                    <a:pt x="1215" y="3924"/>
                    <a:pt x="1513" y="3876"/>
                  </a:cubicBezTo>
                  <a:lnTo>
                    <a:pt x="2263" y="3733"/>
                  </a:lnTo>
                  <a:cubicBezTo>
                    <a:pt x="2295" y="3949"/>
                    <a:pt x="2483" y="4096"/>
                    <a:pt x="2695" y="4096"/>
                  </a:cubicBezTo>
                  <a:cubicBezTo>
                    <a:pt x="2717" y="4096"/>
                    <a:pt x="2740" y="4094"/>
                    <a:pt x="2763" y="4091"/>
                  </a:cubicBezTo>
                  <a:lnTo>
                    <a:pt x="6680" y="3376"/>
                  </a:lnTo>
                  <a:cubicBezTo>
                    <a:pt x="6906" y="3329"/>
                    <a:pt x="7061" y="3102"/>
                    <a:pt x="7025" y="2864"/>
                  </a:cubicBezTo>
                  <a:lnTo>
                    <a:pt x="7764" y="2721"/>
                  </a:lnTo>
                  <a:cubicBezTo>
                    <a:pt x="7794" y="2717"/>
                    <a:pt x="7825" y="2714"/>
                    <a:pt x="7855" y="2714"/>
                  </a:cubicBezTo>
                  <a:close/>
                  <a:moveTo>
                    <a:pt x="4142" y="1"/>
                  </a:moveTo>
                  <a:cubicBezTo>
                    <a:pt x="4076" y="1"/>
                    <a:pt x="4009" y="7"/>
                    <a:pt x="3942" y="19"/>
                  </a:cubicBezTo>
                  <a:cubicBezTo>
                    <a:pt x="3358" y="126"/>
                    <a:pt x="2965" y="685"/>
                    <a:pt x="3073" y="1281"/>
                  </a:cubicBezTo>
                  <a:cubicBezTo>
                    <a:pt x="3108" y="1447"/>
                    <a:pt x="3180" y="1614"/>
                    <a:pt x="3287" y="1757"/>
                  </a:cubicBezTo>
                  <a:lnTo>
                    <a:pt x="2513" y="1900"/>
                  </a:lnTo>
                  <a:cubicBezTo>
                    <a:pt x="2192" y="1959"/>
                    <a:pt x="1989" y="2257"/>
                    <a:pt x="2037" y="2579"/>
                  </a:cubicBezTo>
                  <a:lnTo>
                    <a:pt x="2096" y="2864"/>
                  </a:lnTo>
                  <a:lnTo>
                    <a:pt x="798" y="3091"/>
                  </a:lnTo>
                  <a:cubicBezTo>
                    <a:pt x="322" y="3186"/>
                    <a:pt x="1" y="3650"/>
                    <a:pt x="84" y="4126"/>
                  </a:cubicBezTo>
                  <a:lnTo>
                    <a:pt x="1668" y="12758"/>
                  </a:lnTo>
                  <a:cubicBezTo>
                    <a:pt x="1742" y="13193"/>
                    <a:pt x="2118" y="13486"/>
                    <a:pt x="2545" y="13486"/>
                  </a:cubicBezTo>
                  <a:cubicBezTo>
                    <a:pt x="2597" y="13486"/>
                    <a:pt x="2650" y="13482"/>
                    <a:pt x="2703" y="13473"/>
                  </a:cubicBezTo>
                  <a:lnTo>
                    <a:pt x="10050" y="12127"/>
                  </a:lnTo>
                  <a:cubicBezTo>
                    <a:pt x="10526" y="12044"/>
                    <a:pt x="10847" y="11580"/>
                    <a:pt x="10764" y="11091"/>
                  </a:cubicBezTo>
                  <a:lnTo>
                    <a:pt x="9180" y="2459"/>
                  </a:lnTo>
                  <a:cubicBezTo>
                    <a:pt x="9107" y="2029"/>
                    <a:pt x="8737" y="1728"/>
                    <a:pt x="8317" y="1728"/>
                  </a:cubicBezTo>
                  <a:cubicBezTo>
                    <a:pt x="8260" y="1728"/>
                    <a:pt x="8202" y="1734"/>
                    <a:pt x="8145" y="1745"/>
                  </a:cubicBezTo>
                  <a:lnTo>
                    <a:pt x="6859" y="1983"/>
                  </a:lnTo>
                  <a:lnTo>
                    <a:pt x="6811" y="1709"/>
                  </a:lnTo>
                  <a:cubicBezTo>
                    <a:pt x="6757" y="1419"/>
                    <a:pt x="6500" y="1226"/>
                    <a:pt x="6223" y="1226"/>
                  </a:cubicBezTo>
                  <a:cubicBezTo>
                    <a:pt x="6193" y="1226"/>
                    <a:pt x="6163" y="1228"/>
                    <a:pt x="6132" y="1233"/>
                  </a:cubicBezTo>
                  <a:lnTo>
                    <a:pt x="5180" y="1412"/>
                  </a:lnTo>
                  <a:cubicBezTo>
                    <a:pt x="5228" y="1245"/>
                    <a:pt x="5240" y="1066"/>
                    <a:pt x="5216" y="888"/>
                  </a:cubicBezTo>
                  <a:cubicBezTo>
                    <a:pt x="5110" y="360"/>
                    <a:pt x="4658" y="1"/>
                    <a:pt x="414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8" name="Google Shape;3478;p16"/>
            <p:cNvSpPr/>
            <p:nvPr/>
          </p:nvSpPr>
          <p:spPr>
            <a:xfrm>
              <a:off x="120997" y="2305274"/>
              <a:ext cx="60059" cy="49834"/>
            </a:xfrm>
            <a:custGeom>
              <a:rect b="b" l="l" r="r" t="t"/>
              <a:pathLst>
                <a:path extrusionOk="0" h="1545" w="1862">
                  <a:moveTo>
                    <a:pt x="1002" y="0"/>
                  </a:moveTo>
                  <a:cubicBezTo>
                    <a:pt x="958" y="0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88" y="258"/>
                    <a:pt x="1367" y="0"/>
                    <a:pt x="100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9" name="Google Shape;3479;p16"/>
            <p:cNvSpPr/>
            <p:nvPr/>
          </p:nvSpPr>
          <p:spPr>
            <a:xfrm>
              <a:off x="189281" y="2290308"/>
              <a:ext cx="124117" cy="43673"/>
            </a:xfrm>
            <a:custGeom>
              <a:rect b="b" l="l" r="r" t="t"/>
              <a:pathLst>
                <a:path extrusionOk="0" h="1354" w="3848">
                  <a:moveTo>
                    <a:pt x="3250" y="0"/>
                  </a:moveTo>
                  <a:cubicBezTo>
                    <a:pt x="3217" y="0"/>
                    <a:pt x="3182" y="4"/>
                    <a:pt x="3146" y="11"/>
                  </a:cubicBezTo>
                  <a:lnTo>
                    <a:pt x="3134" y="11"/>
                  </a:lnTo>
                  <a:lnTo>
                    <a:pt x="539" y="487"/>
                  </a:lnTo>
                  <a:cubicBezTo>
                    <a:pt x="1" y="588"/>
                    <a:pt x="106" y="1354"/>
                    <a:pt x="597" y="1354"/>
                  </a:cubicBezTo>
                  <a:cubicBezTo>
                    <a:pt x="628" y="1354"/>
                    <a:pt x="660" y="1351"/>
                    <a:pt x="693" y="1345"/>
                  </a:cubicBezTo>
                  <a:lnTo>
                    <a:pt x="3289" y="868"/>
                  </a:lnTo>
                  <a:cubicBezTo>
                    <a:pt x="3847" y="790"/>
                    <a:pt x="3746" y="0"/>
                    <a:pt x="325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0" name="Google Shape;3480;p16"/>
            <p:cNvSpPr/>
            <p:nvPr/>
          </p:nvSpPr>
          <p:spPr>
            <a:xfrm>
              <a:off x="133673" y="2374687"/>
              <a:ext cx="60059" cy="49931"/>
            </a:xfrm>
            <a:custGeom>
              <a:rect b="b" l="l" r="r" t="t"/>
              <a:pathLst>
                <a:path extrusionOk="0" h="1548" w="1862">
                  <a:moveTo>
                    <a:pt x="1015" y="0"/>
                  </a:moveTo>
                  <a:cubicBezTo>
                    <a:pt x="967" y="0"/>
                    <a:pt x="919" y="5"/>
                    <a:pt x="870" y="15"/>
                  </a:cubicBezTo>
                  <a:cubicBezTo>
                    <a:pt x="191" y="122"/>
                    <a:pt x="0" y="1015"/>
                    <a:pt x="560" y="1408"/>
                  </a:cubicBezTo>
                  <a:cubicBezTo>
                    <a:pt x="701" y="1505"/>
                    <a:pt x="854" y="1548"/>
                    <a:pt x="1002" y="1548"/>
                  </a:cubicBezTo>
                  <a:cubicBezTo>
                    <a:pt x="1453" y="1548"/>
                    <a:pt x="1861" y="1145"/>
                    <a:pt x="1763" y="634"/>
                  </a:cubicBezTo>
                  <a:cubicBezTo>
                    <a:pt x="1700" y="266"/>
                    <a:pt x="1377" y="0"/>
                    <a:pt x="1015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1" name="Google Shape;3481;p16"/>
            <p:cNvSpPr/>
            <p:nvPr/>
          </p:nvSpPr>
          <p:spPr>
            <a:xfrm>
              <a:off x="203312" y="2359753"/>
              <a:ext cx="120892" cy="43512"/>
            </a:xfrm>
            <a:custGeom>
              <a:rect b="b" l="l" r="r" t="t"/>
              <a:pathLst>
                <a:path extrusionOk="0" h="1349" w="3748">
                  <a:moveTo>
                    <a:pt x="3128" y="0"/>
                  </a:moveTo>
                  <a:cubicBezTo>
                    <a:pt x="3116" y="0"/>
                    <a:pt x="3104" y="1"/>
                    <a:pt x="3092" y="1"/>
                  </a:cubicBezTo>
                  <a:lnTo>
                    <a:pt x="497" y="478"/>
                  </a:lnTo>
                  <a:cubicBezTo>
                    <a:pt x="0" y="628"/>
                    <a:pt x="119" y="1349"/>
                    <a:pt x="605" y="1349"/>
                  </a:cubicBezTo>
                  <a:cubicBezTo>
                    <a:pt x="620" y="1349"/>
                    <a:pt x="636" y="1348"/>
                    <a:pt x="651" y="1347"/>
                  </a:cubicBezTo>
                  <a:lnTo>
                    <a:pt x="3247" y="882"/>
                  </a:lnTo>
                  <a:cubicBezTo>
                    <a:pt x="3747" y="731"/>
                    <a:pt x="3634" y="0"/>
                    <a:pt x="312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2" name="Google Shape;3482;p16"/>
            <p:cNvSpPr/>
            <p:nvPr/>
          </p:nvSpPr>
          <p:spPr>
            <a:xfrm>
              <a:off x="147124" y="2448906"/>
              <a:ext cx="60123" cy="49834"/>
            </a:xfrm>
            <a:custGeom>
              <a:rect b="b" l="l" r="r" t="t"/>
              <a:pathLst>
                <a:path extrusionOk="0" h="1545" w="1864">
                  <a:moveTo>
                    <a:pt x="1014" y="0"/>
                  </a:moveTo>
                  <a:cubicBezTo>
                    <a:pt x="970" y="0"/>
                    <a:pt x="926" y="4"/>
                    <a:pt x="881" y="11"/>
                  </a:cubicBezTo>
                  <a:cubicBezTo>
                    <a:pt x="191" y="131"/>
                    <a:pt x="0" y="1012"/>
                    <a:pt x="572" y="1404"/>
                  </a:cubicBezTo>
                  <a:cubicBezTo>
                    <a:pt x="710" y="1501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8"/>
                    <a:pt x="1378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3" name="Google Shape;3483;p16"/>
            <p:cNvSpPr/>
            <p:nvPr/>
          </p:nvSpPr>
          <p:spPr>
            <a:xfrm>
              <a:off x="216085" y="2434133"/>
              <a:ext cx="122343" cy="43673"/>
            </a:xfrm>
            <a:custGeom>
              <a:rect b="b" l="l" r="r" t="t"/>
              <a:pathLst>
                <a:path extrusionOk="0" h="1354" w="3793">
                  <a:moveTo>
                    <a:pt x="3181" y="1"/>
                  </a:moveTo>
                  <a:cubicBezTo>
                    <a:pt x="3159" y="1"/>
                    <a:pt x="3136" y="2"/>
                    <a:pt x="3113" y="5"/>
                  </a:cubicBezTo>
                  <a:lnTo>
                    <a:pt x="517" y="469"/>
                  </a:lnTo>
                  <a:cubicBezTo>
                    <a:pt x="1" y="607"/>
                    <a:pt x="115" y="1354"/>
                    <a:pt x="625" y="1354"/>
                  </a:cubicBezTo>
                  <a:cubicBezTo>
                    <a:pt x="644" y="1354"/>
                    <a:pt x="664" y="1353"/>
                    <a:pt x="684" y="1351"/>
                  </a:cubicBezTo>
                  <a:lnTo>
                    <a:pt x="3280" y="874"/>
                  </a:lnTo>
                  <a:cubicBezTo>
                    <a:pt x="3793" y="749"/>
                    <a:pt x="3683" y="1"/>
                    <a:pt x="318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4" name="Google Shape;3484;p16"/>
            <p:cNvSpPr/>
            <p:nvPr/>
          </p:nvSpPr>
          <p:spPr>
            <a:xfrm>
              <a:off x="89903" y="2757554"/>
              <a:ext cx="250428" cy="224527"/>
            </a:xfrm>
            <a:custGeom>
              <a:rect b="b" l="l" r="r" t="t"/>
              <a:pathLst>
                <a:path extrusionOk="0" h="6961" w="7764">
                  <a:moveTo>
                    <a:pt x="3923" y="0"/>
                  </a:moveTo>
                  <a:cubicBezTo>
                    <a:pt x="2894" y="0"/>
                    <a:pt x="1882" y="467"/>
                    <a:pt x="1215" y="1349"/>
                  </a:cubicBezTo>
                  <a:lnTo>
                    <a:pt x="6953" y="4968"/>
                  </a:lnTo>
                  <a:cubicBezTo>
                    <a:pt x="7763" y="3408"/>
                    <a:pt x="7239" y="1468"/>
                    <a:pt x="5739" y="527"/>
                  </a:cubicBezTo>
                  <a:cubicBezTo>
                    <a:pt x="5177" y="172"/>
                    <a:pt x="4547" y="0"/>
                    <a:pt x="3923" y="0"/>
                  </a:cubicBezTo>
                  <a:close/>
                  <a:moveTo>
                    <a:pt x="810" y="1992"/>
                  </a:moveTo>
                  <a:lnTo>
                    <a:pt x="810" y="1992"/>
                  </a:lnTo>
                  <a:cubicBezTo>
                    <a:pt x="0" y="3563"/>
                    <a:pt x="524" y="5492"/>
                    <a:pt x="2012" y="6433"/>
                  </a:cubicBezTo>
                  <a:cubicBezTo>
                    <a:pt x="2575" y="6788"/>
                    <a:pt x="3208" y="6960"/>
                    <a:pt x="3836" y="6960"/>
                  </a:cubicBezTo>
                  <a:cubicBezTo>
                    <a:pt x="4867" y="6960"/>
                    <a:pt x="5882" y="6496"/>
                    <a:pt x="6549" y="5623"/>
                  </a:cubicBezTo>
                  <a:lnTo>
                    <a:pt x="810" y="1992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5" name="Google Shape;3485;p16"/>
            <p:cNvSpPr/>
            <p:nvPr/>
          </p:nvSpPr>
          <p:spPr>
            <a:xfrm>
              <a:off x="558794" y="2276051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608" y="1"/>
                  </a:moveTo>
                  <a:lnTo>
                    <a:pt x="1215" y="1620"/>
                  </a:lnTo>
                  <a:cubicBezTo>
                    <a:pt x="251" y="2275"/>
                    <a:pt x="1" y="3585"/>
                    <a:pt x="656" y="4549"/>
                  </a:cubicBezTo>
                  <a:lnTo>
                    <a:pt x="763" y="4716"/>
                  </a:lnTo>
                  <a:cubicBezTo>
                    <a:pt x="1170" y="5308"/>
                    <a:pt x="1831" y="5629"/>
                    <a:pt x="2505" y="5629"/>
                  </a:cubicBezTo>
                  <a:cubicBezTo>
                    <a:pt x="2914" y="5629"/>
                    <a:pt x="3327" y="5511"/>
                    <a:pt x="3692" y="5263"/>
                  </a:cubicBezTo>
                  <a:lnTo>
                    <a:pt x="6085" y="3644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6" name="Google Shape;3486;p16"/>
            <p:cNvSpPr/>
            <p:nvPr/>
          </p:nvSpPr>
          <p:spPr>
            <a:xfrm>
              <a:off x="691298" y="2200542"/>
              <a:ext cx="196272" cy="181918"/>
            </a:xfrm>
            <a:custGeom>
              <a:rect b="b" l="l" r="r" t="t"/>
              <a:pathLst>
                <a:path extrusionOk="0" h="5640" w="6085">
                  <a:moveTo>
                    <a:pt x="3577" y="0"/>
                  </a:moveTo>
                  <a:cubicBezTo>
                    <a:pt x="3169" y="0"/>
                    <a:pt x="2757" y="119"/>
                    <a:pt x="2394" y="365"/>
                  </a:cubicBezTo>
                  <a:lnTo>
                    <a:pt x="0" y="1996"/>
                  </a:lnTo>
                  <a:lnTo>
                    <a:pt x="2489" y="5640"/>
                  </a:lnTo>
                  <a:lnTo>
                    <a:pt x="4870" y="4009"/>
                  </a:lnTo>
                  <a:cubicBezTo>
                    <a:pt x="5834" y="3354"/>
                    <a:pt x="6084" y="2044"/>
                    <a:pt x="5430" y="1080"/>
                  </a:cubicBezTo>
                  <a:lnTo>
                    <a:pt x="5322" y="925"/>
                  </a:lnTo>
                  <a:cubicBezTo>
                    <a:pt x="4914" y="324"/>
                    <a:pt x="4252" y="0"/>
                    <a:pt x="357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7" name="Google Shape;3487;p16"/>
            <p:cNvSpPr/>
            <p:nvPr/>
          </p:nvSpPr>
          <p:spPr>
            <a:xfrm>
              <a:off x="501574" y="2651177"/>
              <a:ext cx="346064" cy="344387"/>
            </a:xfrm>
            <a:custGeom>
              <a:rect b="b" l="l" r="r" t="t"/>
              <a:pathLst>
                <a:path extrusionOk="0" h="10677" w="10729">
                  <a:moveTo>
                    <a:pt x="5017" y="1"/>
                  </a:moveTo>
                  <a:cubicBezTo>
                    <a:pt x="4831" y="1"/>
                    <a:pt x="4666" y="137"/>
                    <a:pt x="4644" y="325"/>
                  </a:cubicBezTo>
                  <a:lnTo>
                    <a:pt x="4180" y="3801"/>
                  </a:lnTo>
                  <a:lnTo>
                    <a:pt x="703" y="3349"/>
                  </a:lnTo>
                  <a:cubicBezTo>
                    <a:pt x="682" y="3345"/>
                    <a:pt x="661" y="3343"/>
                    <a:pt x="641" y="3343"/>
                  </a:cubicBezTo>
                  <a:cubicBezTo>
                    <a:pt x="463" y="3343"/>
                    <a:pt x="308" y="3478"/>
                    <a:pt x="286" y="3670"/>
                  </a:cubicBezTo>
                  <a:lnTo>
                    <a:pt x="24" y="5635"/>
                  </a:lnTo>
                  <a:cubicBezTo>
                    <a:pt x="1" y="5837"/>
                    <a:pt x="144" y="6028"/>
                    <a:pt x="346" y="6052"/>
                  </a:cubicBezTo>
                  <a:lnTo>
                    <a:pt x="346" y="6063"/>
                  </a:lnTo>
                  <a:lnTo>
                    <a:pt x="3823" y="6516"/>
                  </a:lnTo>
                  <a:lnTo>
                    <a:pt x="3358" y="10004"/>
                  </a:lnTo>
                  <a:cubicBezTo>
                    <a:pt x="3334" y="10207"/>
                    <a:pt x="3477" y="10385"/>
                    <a:pt x="3680" y="10421"/>
                  </a:cubicBezTo>
                  <a:lnTo>
                    <a:pt x="5656" y="10671"/>
                  </a:lnTo>
                  <a:cubicBezTo>
                    <a:pt x="5677" y="10675"/>
                    <a:pt x="5698" y="10677"/>
                    <a:pt x="5718" y="10677"/>
                  </a:cubicBezTo>
                  <a:cubicBezTo>
                    <a:pt x="5896" y="10677"/>
                    <a:pt x="6051" y="10543"/>
                    <a:pt x="6073" y="10362"/>
                  </a:cubicBezTo>
                  <a:lnTo>
                    <a:pt x="6537" y="6873"/>
                  </a:lnTo>
                  <a:lnTo>
                    <a:pt x="10014" y="7337"/>
                  </a:lnTo>
                  <a:cubicBezTo>
                    <a:pt x="10029" y="7339"/>
                    <a:pt x="10043" y="7340"/>
                    <a:pt x="10058" y="7340"/>
                  </a:cubicBezTo>
                  <a:cubicBezTo>
                    <a:pt x="10243" y="7340"/>
                    <a:pt x="10409" y="7204"/>
                    <a:pt x="10442" y="7016"/>
                  </a:cubicBezTo>
                  <a:lnTo>
                    <a:pt x="10692" y="5039"/>
                  </a:lnTo>
                  <a:cubicBezTo>
                    <a:pt x="10728" y="4837"/>
                    <a:pt x="10585" y="4647"/>
                    <a:pt x="10371" y="4623"/>
                  </a:cubicBezTo>
                  <a:lnTo>
                    <a:pt x="6894" y="4158"/>
                  </a:lnTo>
                  <a:lnTo>
                    <a:pt x="7359" y="682"/>
                  </a:lnTo>
                  <a:cubicBezTo>
                    <a:pt x="7383" y="479"/>
                    <a:pt x="7240" y="289"/>
                    <a:pt x="7037" y="265"/>
                  </a:cubicBezTo>
                  <a:lnTo>
                    <a:pt x="5061" y="3"/>
                  </a:lnTo>
                  <a:cubicBezTo>
                    <a:pt x="5046" y="1"/>
                    <a:pt x="5031" y="1"/>
                    <a:pt x="501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8" name="Google Shape;3488;p16"/>
            <p:cNvSpPr/>
            <p:nvPr/>
          </p:nvSpPr>
          <p:spPr>
            <a:xfrm>
              <a:off x="58777" y="3173353"/>
              <a:ext cx="349902" cy="435120"/>
            </a:xfrm>
            <a:custGeom>
              <a:rect b="b" l="l" r="r" t="t"/>
              <a:pathLst>
                <a:path extrusionOk="0" h="13490" w="10848">
                  <a:moveTo>
                    <a:pt x="4152" y="412"/>
                  </a:moveTo>
                  <a:cubicBezTo>
                    <a:pt x="4441" y="412"/>
                    <a:pt x="4724" y="585"/>
                    <a:pt x="4775" y="971"/>
                  </a:cubicBezTo>
                  <a:cubicBezTo>
                    <a:pt x="4811" y="1173"/>
                    <a:pt x="4763" y="1364"/>
                    <a:pt x="4632" y="1519"/>
                  </a:cubicBezTo>
                  <a:lnTo>
                    <a:pt x="3835" y="1662"/>
                  </a:lnTo>
                  <a:cubicBezTo>
                    <a:pt x="3668" y="1566"/>
                    <a:pt x="3549" y="1400"/>
                    <a:pt x="3501" y="1209"/>
                  </a:cubicBezTo>
                  <a:cubicBezTo>
                    <a:pt x="3386" y="709"/>
                    <a:pt x="3774" y="412"/>
                    <a:pt x="4152" y="412"/>
                  </a:cubicBezTo>
                  <a:close/>
                  <a:moveTo>
                    <a:pt x="7876" y="2723"/>
                  </a:moveTo>
                  <a:cubicBezTo>
                    <a:pt x="8126" y="2723"/>
                    <a:pt x="8354" y="2911"/>
                    <a:pt x="8407" y="3174"/>
                  </a:cubicBezTo>
                  <a:lnTo>
                    <a:pt x="9788" y="10746"/>
                  </a:lnTo>
                  <a:cubicBezTo>
                    <a:pt x="9835" y="11044"/>
                    <a:pt x="9633" y="11329"/>
                    <a:pt x="9335" y="11377"/>
                  </a:cubicBezTo>
                  <a:lnTo>
                    <a:pt x="3073" y="12520"/>
                  </a:lnTo>
                  <a:cubicBezTo>
                    <a:pt x="3042" y="12525"/>
                    <a:pt x="3012" y="12527"/>
                    <a:pt x="2982" y="12527"/>
                  </a:cubicBezTo>
                  <a:cubicBezTo>
                    <a:pt x="2719" y="12527"/>
                    <a:pt x="2483" y="12345"/>
                    <a:pt x="2430" y="12068"/>
                  </a:cubicBezTo>
                  <a:lnTo>
                    <a:pt x="1072" y="4507"/>
                  </a:lnTo>
                  <a:cubicBezTo>
                    <a:pt x="1013" y="4210"/>
                    <a:pt x="1215" y="3924"/>
                    <a:pt x="1513" y="3876"/>
                  </a:cubicBezTo>
                  <a:lnTo>
                    <a:pt x="2263" y="3733"/>
                  </a:lnTo>
                  <a:cubicBezTo>
                    <a:pt x="2295" y="3948"/>
                    <a:pt x="2483" y="4096"/>
                    <a:pt x="2695" y="4096"/>
                  </a:cubicBezTo>
                  <a:cubicBezTo>
                    <a:pt x="2717" y="4096"/>
                    <a:pt x="2740" y="4094"/>
                    <a:pt x="2763" y="4090"/>
                  </a:cubicBezTo>
                  <a:lnTo>
                    <a:pt x="6680" y="3376"/>
                  </a:lnTo>
                  <a:cubicBezTo>
                    <a:pt x="6906" y="3328"/>
                    <a:pt x="7073" y="3102"/>
                    <a:pt x="7025" y="2864"/>
                  </a:cubicBezTo>
                  <a:lnTo>
                    <a:pt x="7776" y="2733"/>
                  </a:lnTo>
                  <a:cubicBezTo>
                    <a:pt x="7809" y="2726"/>
                    <a:pt x="7843" y="2723"/>
                    <a:pt x="7876" y="2723"/>
                  </a:cubicBezTo>
                  <a:close/>
                  <a:moveTo>
                    <a:pt x="4138" y="1"/>
                  </a:moveTo>
                  <a:cubicBezTo>
                    <a:pt x="4073" y="1"/>
                    <a:pt x="4008" y="7"/>
                    <a:pt x="3942" y="19"/>
                  </a:cubicBezTo>
                  <a:cubicBezTo>
                    <a:pt x="3358" y="126"/>
                    <a:pt x="2965" y="685"/>
                    <a:pt x="3073" y="1281"/>
                  </a:cubicBezTo>
                  <a:cubicBezTo>
                    <a:pt x="3108" y="1447"/>
                    <a:pt x="3180" y="1614"/>
                    <a:pt x="3287" y="1757"/>
                  </a:cubicBezTo>
                  <a:lnTo>
                    <a:pt x="2513" y="1900"/>
                  </a:lnTo>
                  <a:cubicBezTo>
                    <a:pt x="2192" y="1971"/>
                    <a:pt x="1989" y="2269"/>
                    <a:pt x="2037" y="2590"/>
                  </a:cubicBezTo>
                  <a:lnTo>
                    <a:pt x="2096" y="2864"/>
                  </a:lnTo>
                  <a:lnTo>
                    <a:pt x="798" y="3102"/>
                  </a:lnTo>
                  <a:cubicBezTo>
                    <a:pt x="322" y="3197"/>
                    <a:pt x="1" y="3662"/>
                    <a:pt x="84" y="4150"/>
                  </a:cubicBezTo>
                  <a:lnTo>
                    <a:pt x="1668" y="12758"/>
                  </a:lnTo>
                  <a:cubicBezTo>
                    <a:pt x="1741" y="13188"/>
                    <a:pt x="2111" y="13489"/>
                    <a:pt x="2532" y="13489"/>
                  </a:cubicBezTo>
                  <a:cubicBezTo>
                    <a:pt x="2588" y="13489"/>
                    <a:pt x="2646" y="13484"/>
                    <a:pt x="2703" y="13473"/>
                  </a:cubicBezTo>
                  <a:lnTo>
                    <a:pt x="10050" y="12139"/>
                  </a:lnTo>
                  <a:cubicBezTo>
                    <a:pt x="10526" y="12044"/>
                    <a:pt x="10847" y="11579"/>
                    <a:pt x="10764" y="11091"/>
                  </a:cubicBezTo>
                  <a:lnTo>
                    <a:pt x="9180" y="2459"/>
                  </a:lnTo>
                  <a:cubicBezTo>
                    <a:pt x="9107" y="2029"/>
                    <a:pt x="8737" y="1728"/>
                    <a:pt x="8317" y="1728"/>
                  </a:cubicBezTo>
                  <a:cubicBezTo>
                    <a:pt x="8260" y="1728"/>
                    <a:pt x="8202" y="1734"/>
                    <a:pt x="8145" y="1745"/>
                  </a:cubicBezTo>
                  <a:lnTo>
                    <a:pt x="6859" y="1995"/>
                  </a:lnTo>
                  <a:lnTo>
                    <a:pt x="6811" y="1721"/>
                  </a:lnTo>
                  <a:cubicBezTo>
                    <a:pt x="6757" y="1430"/>
                    <a:pt x="6498" y="1226"/>
                    <a:pt x="6219" y="1226"/>
                  </a:cubicBezTo>
                  <a:cubicBezTo>
                    <a:pt x="6190" y="1226"/>
                    <a:pt x="6161" y="1228"/>
                    <a:pt x="6132" y="1233"/>
                  </a:cubicBezTo>
                  <a:lnTo>
                    <a:pt x="5180" y="1412"/>
                  </a:lnTo>
                  <a:cubicBezTo>
                    <a:pt x="5228" y="1245"/>
                    <a:pt x="5240" y="1066"/>
                    <a:pt x="5216" y="888"/>
                  </a:cubicBezTo>
                  <a:cubicBezTo>
                    <a:pt x="5110" y="369"/>
                    <a:pt x="4656" y="1"/>
                    <a:pt x="413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9" name="Google Shape;3489;p16"/>
            <p:cNvSpPr/>
            <p:nvPr/>
          </p:nvSpPr>
          <p:spPr>
            <a:xfrm>
              <a:off x="120997" y="3329757"/>
              <a:ext cx="60059" cy="49963"/>
            </a:xfrm>
            <a:custGeom>
              <a:rect b="b" l="l" r="r" t="t"/>
              <a:pathLst>
                <a:path extrusionOk="0" h="1549" w="1862">
                  <a:moveTo>
                    <a:pt x="1015" y="1"/>
                  </a:moveTo>
                  <a:cubicBezTo>
                    <a:pt x="967" y="1"/>
                    <a:pt x="919" y="6"/>
                    <a:pt x="870" y="15"/>
                  </a:cubicBezTo>
                  <a:cubicBezTo>
                    <a:pt x="191" y="134"/>
                    <a:pt x="1" y="1015"/>
                    <a:pt x="560" y="1408"/>
                  </a:cubicBezTo>
                  <a:cubicBezTo>
                    <a:pt x="701" y="1505"/>
                    <a:pt x="854" y="1549"/>
                    <a:pt x="1002" y="1549"/>
                  </a:cubicBezTo>
                  <a:cubicBezTo>
                    <a:pt x="1453" y="1549"/>
                    <a:pt x="1861" y="1146"/>
                    <a:pt x="1763" y="634"/>
                  </a:cubicBezTo>
                  <a:cubicBezTo>
                    <a:pt x="1700" y="267"/>
                    <a:pt x="1377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0" name="Google Shape;3490;p16"/>
            <p:cNvSpPr/>
            <p:nvPr/>
          </p:nvSpPr>
          <p:spPr>
            <a:xfrm>
              <a:off x="188733" y="3315178"/>
              <a:ext cx="125214" cy="43544"/>
            </a:xfrm>
            <a:custGeom>
              <a:rect b="b" l="l" r="r" t="t"/>
              <a:pathLst>
                <a:path extrusionOk="0" h="1350" w="3882">
                  <a:moveTo>
                    <a:pt x="3282" y="0"/>
                  </a:moveTo>
                  <a:cubicBezTo>
                    <a:pt x="3245" y="0"/>
                    <a:pt x="3205" y="5"/>
                    <a:pt x="3163" y="15"/>
                  </a:cubicBezTo>
                  <a:lnTo>
                    <a:pt x="3151" y="3"/>
                  </a:lnTo>
                  <a:lnTo>
                    <a:pt x="556" y="479"/>
                  </a:lnTo>
                  <a:cubicBezTo>
                    <a:pt x="1" y="568"/>
                    <a:pt x="108" y="1350"/>
                    <a:pt x="597" y="1350"/>
                  </a:cubicBezTo>
                  <a:cubicBezTo>
                    <a:pt x="633" y="1350"/>
                    <a:pt x="671" y="1345"/>
                    <a:pt x="710" y="1337"/>
                  </a:cubicBezTo>
                  <a:lnTo>
                    <a:pt x="3306" y="872"/>
                  </a:lnTo>
                  <a:cubicBezTo>
                    <a:pt x="3882" y="817"/>
                    <a:pt x="3778" y="0"/>
                    <a:pt x="328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1" name="Google Shape;3491;p16"/>
            <p:cNvSpPr/>
            <p:nvPr/>
          </p:nvSpPr>
          <p:spPr>
            <a:xfrm>
              <a:off x="133673" y="3399267"/>
              <a:ext cx="60059" cy="49963"/>
            </a:xfrm>
            <a:custGeom>
              <a:rect b="b" l="l" r="r" t="t"/>
              <a:pathLst>
                <a:path extrusionOk="0" h="1549" w="1862">
                  <a:moveTo>
                    <a:pt x="1015" y="1"/>
                  </a:moveTo>
                  <a:cubicBezTo>
                    <a:pt x="967" y="1"/>
                    <a:pt x="919" y="6"/>
                    <a:pt x="870" y="15"/>
                  </a:cubicBezTo>
                  <a:cubicBezTo>
                    <a:pt x="191" y="134"/>
                    <a:pt x="0" y="1015"/>
                    <a:pt x="560" y="1408"/>
                  </a:cubicBezTo>
                  <a:cubicBezTo>
                    <a:pt x="701" y="1505"/>
                    <a:pt x="854" y="1549"/>
                    <a:pt x="1002" y="1549"/>
                  </a:cubicBezTo>
                  <a:cubicBezTo>
                    <a:pt x="1453" y="1549"/>
                    <a:pt x="1861" y="1146"/>
                    <a:pt x="1763" y="635"/>
                  </a:cubicBezTo>
                  <a:cubicBezTo>
                    <a:pt x="1700" y="267"/>
                    <a:pt x="1377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2" name="Google Shape;3492;p16"/>
            <p:cNvSpPr/>
            <p:nvPr/>
          </p:nvSpPr>
          <p:spPr>
            <a:xfrm>
              <a:off x="203183" y="3384688"/>
              <a:ext cx="120892" cy="43544"/>
            </a:xfrm>
            <a:custGeom>
              <a:rect b="b" l="l" r="r" t="t"/>
              <a:pathLst>
                <a:path extrusionOk="0" h="1350" w="3748">
                  <a:moveTo>
                    <a:pt x="3144" y="1"/>
                  </a:moveTo>
                  <a:cubicBezTo>
                    <a:pt x="3128" y="1"/>
                    <a:pt x="3112" y="2"/>
                    <a:pt x="3096" y="3"/>
                  </a:cubicBezTo>
                  <a:lnTo>
                    <a:pt x="501" y="467"/>
                  </a:lnTo>
                  <a:cubicBezTo>
                    <a:pt x="0" y="619"/>
                    <a:pt x="125" y="1350"/>
                    <a:pt x="620" y="1350"/>
                  </a:cubicBezTo>
                  <a:cubicBezTo>
                    <a:pt x="632" y="1350"/>
                    <a:pt x="643" y="1349"/>
                    <a:pt x="655" y="1348"/>
                  </a:cubicBezTo>
                  <a:lnTo>
                    <a:pt x="3251" y="872"/>
                  </a:lnTo>
                  <a:cubicBezTo>
                    <a:pt x="3747" y="722"/>
                    <a:pt x="3639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3" name="Google Shape;3493;p16"/>
            <p:cNvSpPr/>
            <p:nvPr/>
          </p:nvSpPr>
          <p:spPr>
            <a:xfrm>
              <a:off x="147124" y="3473486"/>
              <a:ext cx="60123" cy="49866"/>
            </a:xfrm>
            <a:custGeom>
              <a:rect b="b" l="l" r="r" t="t"/>
              <a:pathLst>
                <a:path extrusionOk="0" h="1546" w="1864">
                  <a:moveTo>
                    <a:pt x="1013" y="1"/>
                  </a:moveTo>
                  <a:cubicBezTo>
                    <a:pt x="970" y="1"/>
                    <a:pt x="926" y="5"/>
                    <a:pt x="881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1" y="1546"/>
                    <a:pt x="1008" y="1546"/>
                  </a:cubicBezTo>
                  <a:cubicBezTo>
                    <a:pt x="1454" y="1546"/>
                    <a:pt x="1864" y="1145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4" name="Google Shape;3494;p16"/>
            <p:cNvSpPr/>
            <p:nvPr/>
          </p:nvSpPr>
          <p:spPr>
            <a:xfrm>
              <a:off x="216375" y="3458874"/>
              <a:ext cx="121795" cy="43512"/>
            </a:xfrm>
            <a:custGeom>
              <a:rect b="b" l="l" r="r" t="t"/>
              <a:pathLst>
                <a:path extrusionOk="0" h="1349" w="3776">
                  <a:moveTo>
                    <a:pt x="3104" y="1"/>
                  </a:moveTo>
                  <a:lnTo>
                    <a:pt x="508" y="477"/>
                  </a:lnTo>
                  <a:cubicBezTo>
                    <a:pt x="0" y="616"/>
                    <a:pt x="119" y="1348"/>
                    <a:pt x="627" y="1348"/>
                  </a:cubicBezTo>
                  <a:cubicBezTo>
                    <a:pt x="643" y="1348"/>
                    <a:pt x="659" y="1348"/>
                    <a:pt x="675" y="1346"/>
                  </a:cubicBezTo>
                  <a:lnTo>
                    <a:pt x="3271" y="882"/>
                  </a:lnTo>
                  <a:cubicBezTo>
                    <a:pt x="3775" y="744"/>
                    <a:pt x="3661" y="10"/>
                    <a:pt x="3162" y="10"/>
                  </a:cubicBezTo>
                  <a:cubicBezTo>
                    <a:pt x="3143" y="10"/>
                    <a:pt x="3124" y="11"/>
                    <a:pt x="3104" y="13"/>
                  </a:cubicBezTo>
                  <a:lnTo>
                    <a:pt x="3104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5" name="Google Shape;3495;p16"/>
            <p:cNvSpPr/>
            <p:nvPr/>
          </p:nvSpPr>
          <p:spPr>
            <a:xfrm>
              <a:off x="91032" y="3782231"/>
              <a:ext cx="249299" cy="224075"/>
            </a:xfrm>
            <a:custGeom>
              <a:rect b="b" l="l" r="r" t="t"/>
              <a:pathLst>
                <a:path extrusionOk="0" h="6947" w="7729">
                  <a:moveTo>
                    <a:pt x="3896" y="1"/>
                  </a:moveTo>
                  <a:cubicBezTo>
                    <a:pt x="2865" y="1"/>
                    <a:pt x="1848" y="470"/>
                    <a:pt x="1180" y="1346"/>
                  </a:cubicBezTo>
                  <a:lnTo>
                    <a:pt x="6918" y="4978"/>
                  </a:lnTo>
                  <a:cubicBezTo>
                    <a:pt x="7728" y="3406"/>
                    <a:pt x="7204" y="1477"/>
                    <a:pt x="5704" y="525"/>
                  </a:cubicBezTo>
                  <a:cubicBezTo>
                    <a:pt x="5144" y="171"/>
                    <a:pt x="4517" y="1"/>
                    <a:pt x="3896" y="1"/>
                  </a:cubicBezTo>
                  <a:close/>
                  <a:moveTo>
                    <a:pt x="775" y="1989"/>
                  </a:moveTo>
                  <a:cubicBezTo>
                    <a:pt x="1" y="3561"/>
                    <a:pt x="489" y="5478"/>
                    <a:pt x="1954" y="6418"/>
                  </a:cubicBezTo>
                  <a:cubicBezTo>
                    <a:pt x="2522" y="6775"/>
                    <a:pt x="3157" y="6947"/>
                    <a:pt x="3787" y="6947"/>
                  </a:cubicBezTo>
                  <a:cubicBezTo>
                    <a:pt x="4818" y="6947"/>
                    <a:pt x="5833" y="6486"/>
                    <a:pt x="6514" y="5621"/>
                  </a:cubicBezTo>
                  <a:lnTo>
                    <a:pt x="775" y="1989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6" name="Google Shape;3496;p16"/>
            <p:cNvSpPr/>
            <p:nvPr/>
          </p:nvSpPr>
          <p:spPr>
            <a:xfrm>
              <a:off x="558794" y="3300276"/>
              <a:ext cx="196272" cy="182047"/>
            </a:xfrm>
            <a:custGeom>
              <a:rect b="b" l="l" r="r" t="t"/>
              <a:pathLst>
                <a:path extrusionOk="0" h="5644" w="6085">
                  <a:moveTo>
                    <a:pt x="3608" y="1"/>
                  </a:moveTo>
                  <a:lnTo>
                    <a:pt x="1215" y="1632"/>
                  </a:lnTo>
                  <a:cubicBezTo>
                    <a:pt x="251" y="2287"/>
                    <a:pt x="1" y="3596"/>
                    <a:pt x="656" y="4561"/>
                  </a:cubicBezTo>
                  <a:lnTo>
                    <a:pt x="763" y="4727"/>
                  </a:lnTo>
                  <a:cubicBezTo>
                    <a:pt x="1172" y="5323"/>
                    <a:pt x="1837" y="5644"/>
                    <a:pt x="2514" y="5644"/>
                  </a:cubicBezTo>
                  <a:cubicBezTo>
                    <a:pt x="2920" y="5644"/>
                    <a:pt x="3330" y="5528"/>
                    <a:pt x="3692" y="5287"/>
                  </a:cubicBezTo>
                  <a:lnTo>
                    <a:pt x="6085" y="3656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7" name="Google Shape;3497;p16"/>
            <p:cNvSpPr/>
            <p:nvPr/>
          </p:nvSpPr>
          <p:spPr>
            <a:xfrm>
              <a:off x="691298" y="3225154"/>
              <a:ext cx="196272" cy="181918"/>
            </a:xfrm>
            <a:custGeom>
              <a:rect b="b" l="l" r="r" t="t"/>
              <a:pathLst>
                <a:path extrusionOk="0" h="5640" w="6085">
                  <a:moveTo>
                    <a:pt x="3577" y="0"/>
                  </a:moveTo>
                  <a:cubicBezTo>
                    <a:pt x="3169" y="0"/>
                    <a:pt x="2757" y="118"/>
                    <a:pt x="2394" y="365"/>
                  </a:cubicBezTo>
                  <a:lnTo>
                    <a:pt x="0" y="1996"/>
                  </a:lnTo>
                  <a:lnTo>
                    <a:pt x="2489" y="5640"/>
                  </a:lnTo>
                  <a:lnTo>
                    <a:pt x="4870" y="4008"/>
                  </a:lnTo>
                  <a:cubicBezTo>
                    <a:pt x="5834" y="3354"/>
                    <a:pt x="6084" y="2044"/>
                    <a:pt x="5430" y="1091"/>
                  </a:cubicBezTo>
                  <a:lnTo>
                    <a:pt x="5322" y="925"/>
                  </a:lnTo>
                  <a:cubicBezTo>
                    <a:pt x="4914" y="324"/>
                    <a:pt x="4252" y="0"/>
                    <a:pt x="357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8" name="Google Shape;3498;p16"/>
            <p:cNvSpPr/>
            <p:nvPr/>
          </p:nvSpPr>
          <p:spPr>
            <a:xfrm>
              <a:off x="501574" y="3676079"/>
              <a:ext cx="346064" cy="344387"/>
            </a:xfrm>
            <a:custGeom>
              <a:rect b="b" l="l" r="r" t="t"/>
              <a:pathLst>
                <a:path extrusionOk="0" h="10677" w="10729">
                  <a:moveTo>
                    <a:pt x="4998" y="0"/>
                  </a:moveTo>
                  <a:cubicBezTo>
                    <a:pt x="4821" y="0"/>
                    <a:pt x="4665" y="134"/>
                    <a:pt x="4644" y="315"/>
                  </a:cubicBezTo>
                  <a:lnTo>
                    <a:pt x="4180" y="3804"/>
                  </a:lnTo>
                  <a:lnTo>
                    <a:pt x="703" y="3340"/>
                  </a:lnTo>
                  <a:cubicBezTo>
                    <a:pt x="688" y="3338"/>
                    <a:pt x="674" y="3337"/>
                    <a:pt x="659" y="3337"/>
                  </a:cubicBezTo>
                  <a:cubicBezTo>
                    <a:pt x="474" y="3337"/>
                    <a:pt x="308" y="3473"/>
                    <a:pt x="286" y="3661"/>
                  </a:cubicBezTo>
                  <a:lnTo>
                    <a:pt x="24" y="5638"/>
                  </a:lnTo>
                  <a:cubicBezTo>
                    <a:pt x="1" y="5840"/>
                    <a:pt x="144" y="6019"/>
                    <a:pt x="346" y="6054"/>
                  </a:cubicBezTo>
                  <a:lnTo>
                    <a:pt x="3823" y="6519"/>
                  </a:lnTo>
                  <a:lnTo>
                    <a:pt x="3358" y="9995"/>
                  </a:lnTo>
                  <a:cubicBezTo>
                    <a:pt x="3334" y="10198"/>
                    <a:pt x="3477" y="10388"/>
                    <a:pt x="3680" y="10412"/>
                  </a:cubicBezTo>
                  <a:lnTo>
                    <a:pt x="5656" y="10674"/>
                  </a:lnTo>
                  <a:cubicBezTo>
                    <a:pt x="5671" y="10676"/>
                    <a:pt x="5686" y="10676"/>
                    <a:pt x="5700" y="10676"/>
                  </a:cubicBezTo>
                  <a:cubicBezTo>
                    <a:pt x="5886" y="10676"/>
                    <a:pt x="6051" y="10540"/>
                    <a:pt x="6073" y="10352"/>
                  </a:cubicBezTo>
                  <a:lnTo>
                    <a:pt x="6537" y="6876"/>
                  </a:lnTo>
                  <a:lnTo>
                    <a:pt x="10014" y="7328"/>
                  </a:lnTo>
                  <a:cubicBezTo>
                    <a:pt x="10029" y="7330"/>
                    <a:pt x="10043" y="7331"/>
                    <a:pt x="10058" y="7331"/>
                  </a:cubicBezTo>
                  <a:cubicBezTo>
                    <a:pt x="10243" y="7331"/>
                    <a:pt x="10409" y="7194"/>
                    <a:pt x="10442" y="7007"/>
                  </a:cubicBezTo>
                  <a:lnTo>
                    <a:pt x="10692" y="5042"/>
                  </a:lnTo>
                  <a:cubicBezTo>
                    <a:pt x="10728" y="4828"/>
                    <a:pt x="10585" y="4649"/>
                    <a:pt x="10371" y="4614"/>
                  </a:cubicBezTo>
                  <a:lnTo>
                    <a:pt x="6894" y="4161"/>
                  </a:lnTo>
                  <a:lnTo>
                    <a:pt x="7359" y="685"/>
                  </a:lnTo>
                  <a:cubicBezTo>
                    <a:pt x="7383" y="470"/>
                    <a:pt x="7240" y="292"/>
                    <a:pt x="7037" y="256"/>
                  </a:cubicBezTo>
                  <a:lnTo>
                    <a:pt x="5061" y="6"/>
                  </a:lnTo>
                  <a:cubicBezTo>
                    <a:pt x="5040" y="2"/>
                    <a:pt x="5019" y="0"/>
                    <a:pt x="499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9" name="Google Shape;3499;p16"/>
            <p:cNvSpPr/>
            <p:nvPr/>
          </p:nvSpPr>
          <p:spPr>
            <a:xfrm>
              <a:off x="58777" y="4197965"/>
              <a:ext cx="349902" cy="435120"/>
            </a:xfrm>
            <a:custGeom>
              <a:rect b="b" l="l" r="r" t="t"/>
              <a:pathLst>
                <a:path extrusionOk="0" h="13490" w="10848">
                  <a:moveTo>
                    <a:pt x="4152" y="412"/>
                  </a:moveTo>
                  <a:cubicBezTo>
                    <a:pt x="4441" y="412"/>
                    <a:pt x="4724" y="585"/>
                    <a:pt x="4775" y="971"/>
                  </a:cubicBezTo>
                  <a:cubicBezTo>
                    <a:pt x="4811" y="1161"/>
                    <a:pt x="4751" y="1364"/>
                    <a:pt x="4632" y="1519"/>
                  </a:cubicBezTo>
                  <a:lnTo>
                    <a:pt x="3835" y="1661"/>
                  </a:lnTo>
                  <a:cubicBezTo>
                    <a:pt x="3668" y="1566"/>
                    <a:pt x="3549" y="1411"/>
                    <a:pt x="3501" y="1221"/>
                  </a:cubicBezTo>
                  <a:lnTo>
                    <a:pt x="3501" y="1209"/>
                  </a:lnTo>
                  <a:cubicBezTo>
                    <a:pt x="3386" y="709"/>
                    <a:pt x="3774" y="412"/>
                    <a:pt x="4152" y="412"/>
                  </a:cubicBezTo>
                  <a:close/>
                  <a:moveTo>
                    <a:pt x="7880" y="2723"/>
                  </a:moveTo>
                  <a:cubicBezTo>
                    <a:pt x="8137" y="2723"/>
                    <a:pt x="8365" y="2911"/>
                    <a:pt x="8407" y="3173"/>
                  </a:cubicBezTo>
                  <a:lnTo>
                    <a:pt x="9788" y="10734"/>
                  </a:lnTo>
                  <a:cubicBezTo>
                    <a:pt x="9835" y="11043"/>
                    <a:pt x="9633" y="11329"/>
                    <a:pt x="9335" y="11377"/>
                  </a:cubicBezTo>
                  <a:lnTo>
                    <a:pt x="3073" y="12520"/>
                  </a:lnTo>
                  <a:cubicBezTo>
                    <a:pt x="3042" y="12525"/>
                    <a:pt x="3011" y="12527"/>
                    <a:pt x="2981" y="12527"/>
                  </a:cubicBezTo>
                  <a:cubicBezTo>
                    <a:pt x="2718" y="12527"/>
                    <a:pt x="2483" y="12346"/>
                    <a:pt x="2430" y="12079"/>
                  </a:cubicBezTo>
                  <a:lnTo>
                    <a:pt x="1072" y="4507"/>
                  </a:lnTo>
                  <a:cubicBezTo>
                    <a:pt x="1013" y="4209"/>
                    <a:pt x="1215" y="3924"/>
                    <a:pt x="1513" y="3876"/>
                  </a:cubicBezTo>
                  <a:lnTo>
                    <a:pt x="2263" y="3745"/>
                  </a:lnTo>
                  <a:cubicBezTo>
                    <a:pt x="2295" y="3945"/>
                    <a:pt x="2475" y="4098"/>
                    <a:pt x="2681" y="4098"/>
                  </a:cubicBezTo>
                  <a:cubicBezTo>
                    <a:pt x="2708" y="4098"/>
                    <a:pt x="2735" y="4096"/>
                    <a:pt x="2763" y="4090"/>
                  </a:cubicBezTo>
                  <a:lnTo>
                    <a:pt x="6680" y="3376"/>
                  </a:lnTo>
                  <a:cubicBezTo>
                    <a:pt x="6906" y="3328"/>
                    <a:pt x="7073" y="3102"/>
                    <a:pt x="7025" y="2864"/>
                  </a:cubicBezTo>
                  <a:lnTo>
                    <a:pt x="7776" y="2733"/>
                  </a:lnTo>
                  <a:cubicBezTo>
                    <a:pt x="7811" y="2726"/>
                    <a:pt x="7846" y="2723"/>
                    <a:pt x="7880" y="2723"/>
                  </a:cubicBezTo>
                  <a:close/>
                  <a:moveTo>
                    <a:pt x="4138" y="1"/>
                  </a:moveTo>
                  <a:cubicBezTo>
                    <a:pt x="4073" y="1"/>
                    <a:pt x="4008" y="6"/>
                    <a:pt x="3942" y="18"/>
                  </a:cubicBezTo>
                  <a:cubicBezTo>
                    <a:pt x="3358" y="125"/>
                    <a:pt x="2965" y="697"/>
                    <a:pt x="3073" y="1280"/>
                  </a:cubicBezTo>
                  <a:cubicBezTo>
                    <a:pt x="3108" y="1459"/>
                    <a:pt x="3180" y="1614"/>
                    <a:pt x="3287" y="1757"/>
                  </a:cubicBezTo>
                  <a:lnTo>
                    <a:pt x="2513" y="1900"/>
                  </a:lnTo>
                  <a:cubicBezTo>
                    <a:pt x="2192" y="1959"/>
                    <a:pt x="1989" y="2269"/>
                    <a:pt x="2037" y="2578"/>
                  </a:cubicBezTo>
                  <a:lnTo>
                    <a:pt x="2096" y="2864"/>
                  </a:lnTo>
                  <a:lnTo>
                    <a:pt x="798" y="3102"/>
                  </a:lnTo>
                  <a:cubicBezTo>
                    <a:pt x="322" y="3185"/>
                    <a:pt x="1" y="3650"/>
                    <a:pt x="84" y="4138"/>
                  </a:cubicBezTo>
                  <a:lnTo>
                    <a:pt x="1668" y="12770"/>
                  </a:lnTo>
                  <a:cubicBezTo>
                    <a:pt x="1741" y="13190"/>
                    <a:pt x="2110" y="13489"/>
                    <a:pt x="2531" y="13489"/>
                  </a:cubicBezTo>
                  <a:cubicBezTo>
                    <a:pt x="2588" y="13489"/>
                    <a:pt x="2646" y="13484"/>
                    <a:pt x="2703" y="13472"/>
                  </a:cubicBezTo>
                  <a:lnTo>
                    <a:pt x="10050" y="12139"/>
                  </a:lnTo>
                  <a:cubicBezTo>
                    <a:pt x="10526" y="12044"/>
                    <a:pt x="10847" y="11579"/>
                    <a:pt x="10764" y="11091"/>
                  </a:cubicBezTo>
                  <a:lnTo>
                    <a:pt x="9180" y="2459"/>
                  </a:lnTo>
                  <a:cubicBezTo>
                    <a:pt x="9107" y="2029"/>
                    <a:pt x="8737" y="1728"/>
                    <a:pt x="8317" y="1728"/>
                  </a:cubicBezTo>
                  <a:cubicBezTo>
                    <a:pt x="8260" y="1728"/>
                    <a:pt x="8202" y="1733"/>
                    <a:pt x="8145" y="1745"/>
                  </a:cubicBezTo>
                  <a:lnTo>
                    <a:pt x="6859" y="1995"/>
                  </a:lnTo>
                  <a:lnTo>
                    <a:pt x="6811" y="1709"/>
                  </a:lnTo>
                  <a:cubicBezTo>
                    <a:pt x="6758" y="1434"/>
                    <a:pt x="6509" y="1235"/>
                    <a:pt x="6237" y="1235"/>
                  </a:cubicBezTo>
                  <a:cubicBezTo>
                    <a:pt x="6202" y="1235"/>
                    <a:pt x="6167" y="1238"/>
                    <a:pt x="6132" y="1245"/>
                  </a:cubicBezTo>
                  <a:lnTo>
                    <a:pt x="5180" y="1411"/>
                  </a:lnTo>
                  <a:cubicBezTo>
                    <a:pt x="5228" y="1245"/>
                    <a:pt x="5240" y="1066"/>
                    <a:pt x="5216" y="887"/>
                  </a:cubicBezTo>
                  <a:cubicBezTo>
                    <a:pt x="5110" y="369"/>
                    <a:pt x="4656" y="1"/>
                    <a:pt x="413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0" name="Google Shape;3500;p16"/>
            <p:cNvSpPr/>
            <p:nvPr/>
          </p:nvSpPr>
          <p:spPr>
            <a:xfrm>
              <a:off x="120997" y="4354466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5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88" y="259"/>
                    <a:pt x="1367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1" name="Google Shape;3501;p16"/>
            <p:cNvSpPr/>
            <p:nvPr/>
          </p:nvSpPr>
          <p:spPr>
            <a:xfrm>
              <a:off x="189281" y="4339823"/>
              <a:ext cx="124020" cy="43383"/>
            </a:xfrm>
            <a:custGeom>
              <a:rect b="b" l="l" r="r" t="t"/>
              <a:pathLst>
                <a:path extrusionOk="0" h="1345" w="3845">
                  <a:moveTo>
                    <a:pt x="3258" y="1"/>
                  </a:moveTo>
                  <a:cubicBezTo>
                    <a:pt x="3223" y="1"/>
                    <a:pt x="3185" y="5"/>
                    <a:pt x="3146" y="14"/>
                  </a:cubicBezTo>
                  <a:lnTo>
                    <a:pt x="3134" y="14"/>
                  </a:lnTo>
                  <a:lnTo>
                    <a:pt x="539" y="478"/>
                  </a:lnTo>
                  <a:cubicBezTo>
                    <a:pt x="1" y="579"/>
                    <a:pt x="106" y="1345"/>
                    <a:pt x="597" y="1345"/>
                  </a:cubicBezTo>
                  <a:cubicBezTo>
                    <a:pt x="628" y="1345"/>
                    <a:pt x="660" y="1342"/>
                    <a:pt x="693" y="1335"/>
                  </a:cubicBezTo>
                  <a:lnTo>
                    <a:pt x="3289" y="871"/>
                  </a:lnTo>
                  <a:cubicBezTo>
                    <a:pt x="3844" y="793"/>
                    <a:pt x="3747" y="1"/>
                    <a:pt x="325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2" name="Google Shape;3502;p16"/>
            <p:cNvSpPr/>
            <p:nvPr/>
          </p:nvSpPr>
          <p:spPr>
            <a:xfrm>
              <a:off x="133673" y="4423976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5"/>
                    <a:pt x="870" y="12"/>
                  </a:cubicBezTo>
                  <a:cubicBezTo>
                    <a:pt x="191" y="131"/>
                    <a:pt x="0" y="1012"/>
                    <a:pt x="560" y="1405"/>
                  </a:cubicBezTo>
                  <a:cubicBezTo>
                    <a:pt x="701" y="1502"/>
                    <a:pt x="854" y="1546"/>
                    <a:pt x="1002" y="1546"/>
                  </a:cubicBezTo>
                  <a:cubicBezTo>
                    <a:pt x="1453" y="1546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3" name="Google Shape;3503;p16"/>
            <p:cNvSpPr/>
            <p:nvPr/>
          </p:nvSpPr>
          <p:spPr>
            <a:xfrm>
              <a:off x="203183" y="4409300"/>
              <a:ext cx="120892" cy="43544"/>
            </a:xfrm>
            <a:custGeom>
              <a:rect b="b" l="l" r="r" t="t"/>
              <a:pathLst>
                <a:path extrusionOk="0" h="1350" w="3748">
                  <a:moveTo>
                    <a:pt x="3144" y="1"/>
                  </a:moveTo>
                  <a:cubicBezTo>
                    <a:pt x="3128" y="1"/>
                    <a:pt x="3112" y="1"/>
                    <a:pt x="3096" y="3"/>
                  </a:cubicBezTo>
                  <a:lnTo>
                    <a:pt x="501" y="467"/>
                  </a:lnTo>
                  <a:cubicBezTo>
                    <a:pt x="0" y="618"/>
                    <a:pt x="125" y="1349"/>
                    <a:pt x="620" y="1349"/>
                  </a:cubicBezTo>
                  <a:cubicBezTo>
                    <a:pt x="632" y="1349"/>
                    <a:pt x="643" y="1349"/>
                    <a:pt x="655" y="1348"/>
                  </a:cubicBezTo>
                  <a:lnTo>
                    <a:pt x="3251" y="872"/>
                  </a:lnTo>
                  <a:cubicBezTo>
                    <a:pt x="3747" y="722"/>
                    <a:pt x="3639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4" name="Google Shape;3504;p16"/>
            <p:cNvSpPr/>
            <p:nvPr/>
          </p:nvSpPr>
          <p:spPr>
            <a:xfrm>
              <a:off x="147124" y="4498130"/>
              <a:ext cx="60123" cy="50221"/>
            </a:xfrm>
            <a:custGeom>
              <a:rect b="b" l="l" r="r" t="t"/>
              <a:pathLst>
                <a:path extrusionOk="0" h="1557" w="1864">
                  <a:moveTo>
                    <a:pt x="1009" y="0"/>
                  </a:moveTo>
                  <a:cubicBezTo>
                    <a:pt x="967" y="0"/>
                    <a:pt x="924" y="4"/>
                    <a:pt x="881" y="11"/>
                  </a:cubicBezTo>
                  <a:cubicBezTo>
                    <a:pt x="191" y="130"/>
                    <a:pt x="0" y="1011"/>
                    <a:pt x="572" y="1416"/>
                  </a:cubicBezTo>
                  <a:cubicBezTo>
                    <a:pt x="710" y="1513"/>
                    <a:pt x="860" y="1556"/>
                    <a:pt x="1007" y="1556"/>
                  </a:cubicBezTo>
                  <a:cubicBezTo>
                    <a:pt x="1454" y="1556"/>
                    <a:pt x="1864" y="1153"/>
                    <a:pt x="1774" y="642"/>
                  </a:cubicBezTo>
                  <a:cubicBezTo>
                    <a:pt x="1699" y="268"/>
                    <a:pt x="1376" y="0"/>
                    <a:pt x="100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5" name="Google Shape;3505;p16"/>
            <p:cNvSpPr/>
            <p:nvPr/>
          </p:nvSpPr>
          <p:spPr>
            <a:xfrm>
              <a:off x="216214" y="4483357"/>
              <a:ext cx="122214" cy="43706"/>
            </a:xfrm>
            <a:custGeom>
              <a:rect b="b" l="l" r="r" t="t"/>
              <a:pathLst>
                <a:path extrusionOk="0" h="1355" w="3789">
                  <a:moveTo>
                    <a:pt x="3177" y="0"/>
                  </a:moveTo>
                  <a:cubicBezTo>
                    <a:pt x="3155" y="0"/>
                    <a:pt x="3132" y="2"/>
                    <a:pt x="3109" y="5"/>
                  </a:cubicBezTo>
                  <a:lnTo>
                    <a:pt x="513" y="481"/>
                  </a:lnTo>
                  <a:cubicBezTo>
                    <a:pt x="0" y="606"/>
                    <a:pt x="110" y="1355"/>
                    <a:pt x="612" y="1355"/>
                  </a:cubicBezTo>
                  <a:cubicBezTo>
                    <a:pt x="634" y="1355"/>
                    <a:pt x="656" y="1353"/>
                    <a:pt x="680" y="1350"/>
                  </a:cubicBezTo>
                  <a:lnTo>
                    <a:pt x="3276" y="886"/>
                  </a:lnTo>
                  <a:cubicBezTo>
                    <a:pt x="3789" y="749"/>
                    <a:pt x="3679" y="0"/>
                    <a:pt x="317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6" name="Google Shape;3506;p16"/>
            <p:cNvSpPr/>
            <p:nvPr/>
          </p:nvSpPr>
          <p:spPr>
            <a:xfrm>
              <a:off x="89903" y="4806940"/>
              <a:ext cx="250428" cy="224527"/>
            </a:xfrm>
            <a:custGeom>
              <a:rect b="b" l="l" r="r" t="t"/>
              <a:pathLst>
                <a:path extrusionOk="0" h="6961" w="7764">
                  <a:moveTo>
                    <a:pt x="3921" y="1"/>
                  </a:moveTo>
                  <a:cubicBezTo>
                    <a:pt x="2893" y="1"/>
                    <a:pt x="1881" y="469"/>
                    <a:pt x="1215" y="1343"/>
                  </a:cubicBezTo>
                  <a:lnTo>
                    <a:pt x="6953" y="4975"/>
                  </a:lnTo>
                  <a:cubicBezTo>
                    <a:pt x="7763" y="3403"/>
                    <a:pt x="7239" y="1474"/>
                    <a:pt x="5739" y="534"/>
                  </a:cubicBezTo>
                  <a:cubicBezTo>
                    <a:pt x="5177" y="174"/>
                    <a:pt x="4546" y="1"/>
                    <a:pt x="3921" y="1"/>
                  </a:cubicBezTo>
                  <a:close/>
                  <a:moveTo>
                    <a:pt x="810" y="1986"/>
                  </a:moveTo>
                  <a:cubicBezTo>
                    <a:pt x="0" y="3558"/>
                    <a:pt x="524" y="5487"/>
                    <a:pt x="2012" y="6427"/>
                  </a:cubicBezTo>
                  <a:cubicBezTo>
                    <a:pt x="2575" y="6787"/>
                    <a:pt x="3207" y="6960"/>
                    <a:pt x="3834" y="6960"/>
                  </a:cubicBezTo>
                  <a:cubicBezTo>
                    <a:pt x="4865" y="6960"/>
                    <a:pt x="5882" y="6492"/>
                    <a:pt x="6549" y="5618"/>
                  </a:cubicBezTo>
                  <a:lnTo>
                    <a:pt x="810" y="1986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7" name="Google Shape;3507;p16"/>
            <p:cNvSpPr/>
            <p:nvPr/>
          </p:nvSpPr>
          <p:spPr>
            <a:xfrm>
              <a:off x="558794" y="4325276"/>
              <a:ext cx="196272" cy="181918"/>
            </a:xfrm>
            <a:custGeom>
              <a:rect b="b" l="l" r="r" t="t"/>
              <a:pathLst>
                <a:path extrusionOk="0" h="5640" w="6085">
                  <a:moveTo>
                    <a:pt x="3608" y="0"/>
                  </a:moveTo>
                  <a:lnTo>
                    <a:pt x="1215" y="1632"/>
                  </a:lnTo>
                  <a:cubicBezTo>
                    <a:pt x="251" y="2286"/>
                    <a:pt x="1" y="3596"/>
                    <a:pt x="656" y="4560"/>
                  </a:cubicBezTo>
                  <a:lnTo>
                    <a:pt x="763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2"/>
                    <a:pt x="3692" y="5275"/>
                  </a:cubicBezTo>
                  <a:lnTo>
                    <a:pt x="6085" y="3644"/>
                  </a:lnTo>
                  <a:lnTo>
                    <a:pt x="3608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8" name="Google Shape;3508;p16"/>
            <p:cNvSpPr/>
            <p:nvPr/>
          </p:nvSpPr>
          <p:spPr>
            <a:xfrm>
              <a:off x="691298" y="4249734"/>
              <a:ext cx="196272" cy="181950"/>
            </a:xfrm>
            <a:custGeom>
              <a:rect b="b" l="l" r="r" t="t"/>
              <a:pathLst>
                <a:path extrusionOk="0" h="5641" w="6085">
                  <a:moveTo>
                    <a:pt x="3577" y="1"/>
                  </a:moveTo>
                  <a:cubicBezTo>
                    <a:pt x="3169" y="1"/>
                    <a:pt x="2757" y="119"/>
                    <a:pt x="2394" y="366"/>
                  </a:cubicBezTo>
                  <a:lnTo>
                    <a:pt x="0" y="1997"/>
                  </a:lnTo>
                  <a:lnTo>
                    <a:pt x="2489" y="5640"/>
                  </a:lnTo>
                  <a:lnTo>
                    <a:pt x="4870" y="4009"/>
                  </a:lnTo>
                  <a:cubicBezTo>
                    <a:pt x="5834" y="3354"/>
                    <a:pt x="6084" y="2045"/>
                    <a:pt x="5430" y="1092"/>
                  </a:cubicBezTo>
                  <a:lnTo>
                    <a:pt x="5322" y="926"/>
                  </a:lnTo>
                  <a:cubicBezTo>
                    <a:pt x="4914" y="325"/>
                    <a:pt x="4252" y="1"/>
                    <a:pt x="357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9" name="Google Shape;3509;p16"/>
            <p:cNvSpPr/>
            <p:nvPr/>
          </p:nvSpPr>
          <p:spPr>
            <a:xfrm>
              <a:off x="501187" y="4700692"/>
              <a:ext cx="346064" cy="344387"/>
            </a:xfrm>
            <a:custGeom>
              <a:rect b="b" l="l" r="r" t="t"/>
              <a:pathLst>
                <a:path extrusionOk="0" h="10677" w="10729">
                  <a:moveTo>
                    <a:pt x="5011" y="0"/>
                  </a:moveTo>
                  <a:cubicBezTo>
                    <a:pt x="4833" y="0"/>
                    <a:pt x="4677" y="135"/>
                    <a:pt x="4656" y="327"/>
                  </a:cubicBezTo>
                  <a:lnTo>
                    <a:pt x="4192" y="3804"/>
                  </a:lnTo>
                  <a:lnTo>
                    <a:pt x="715" y="3339"/>
                  </a:lnTo>
                  <a:cubicBezTo>
                    <a:pt x="700" y="3338"/>
                    <a:pt x="686" y="3337"/>
                    <a:pt x="671" y="3337"/>
                  </a:cubicBezTo>
                  <a:cubicBezTo>
                    <a:pt x="486" y="3337"/>
                    <a:pt x="320" y="3473"/>
                    <a:pt x="298" y="3661"/>
                  </a:cubicBezTo>
                  <a:lnTo>
                    <a:pt x="36" y="5637"/>
                  </a:lnTo>
                  <a:cubicBezTo>
                    <a:pt x="1" y="5840"/>
                    <a:pt x="144" y="6030"/>
                    <a:pt x="358" y="6054"/>
                  </a:cubicBezTo>
                  <a:lnTo>
                    <a:pt x="3835" y="6518"/>
                  </a:lnTo>
                  <a:lnTo>
                    <a:pt x="3370" y="9995"/>
                  </a:lnTo>
                  <a:cubicBezTo>
                    <a:pt x="3346" y="10197"/>
                    <a:pt x="3489" y="10388"/>
                    <a:pt x="3692" y="10412"/>
                  </a:cubicBezTo>
                  <a:lnTo>
                    <a:pt x="5668" y="10674"/>
                  </a:lnTo>
                  <a:cubicBezTo>
                    <a:pt x="5683" y="10675"/>
                    <a:pt x="5698" y="10676"/>
                    <a:pt x="5712" y="10676"/>
                  </a:cubicBezTo>
                  <a:cubicBezTo>
                    <a:pt x="5898" y="10676"/>
                    <a:pt x="6063" y="10540"/>
                    <a:pt x="6085" y="10352"/>
                  </a:cubicBezTo>
                  <a:lnTo>
                    <a:pt x="6549" y="6876"/>
                  </a:lnTo>
                  <a:lnTo>
                    <a:pt x="10026" y="7328"/>
                  </a:lnTo>
                  <a:cubicBezTo>
                    <a:pt x="10046" y="7331"/>
                    <a:pt x="10065" y="7333"/>
                    <a:pt x="10084" y="7333"/>
                  </a:cubicBezTo>
                  <a:cubicBezTo>
                    <a:pt x="10264" y="7333"/>
                    <a:pt x="10421" y="7189"/>
                    <a:pt x="10443" y="7007"/>
                  </a:cubicBezTo>
                  <a:lnTo>
                    <a:pt x="10704" y="5042"/>
                  </a:lnTo>
                  <a:cubicBezTo>
                    <a:pt x="10728" y="4828"/>
                    <a:pt x="10585" y="4649"/>
                    <a:pt x="10383" y="4613"/>
                  </a:cubicBezTo>
                  <a:lnTo>
                    <a:pt x="6906" y="4161"/>
                  </a:lnTo>
                  <a:lnTo>
                    <a:pt x="7359" y="684"/>
                  </a:lnTo>
                  <a:cubicBezTo>
                    <a:pt x="7395" y="470"/>
                    <a:pt x="7252" y="291"/>
                    <a:pt x="7037" y="256"/>
                  </a:cubicBezTo>
                  <a:lnTo>
                    <a:pt x="5073" y="6"/>
                  </a:lnTo>
                  <a:cubicBezTo>
                    <a:pt x="5052" y="2"/>
                    <a:pt x="5031" y="0"/>
                    <a:pt x="5011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10" name="Google Shape;3510;p16"/>
          <p:cNvSpPr txBox="1"/>
          <p:nvPr>
            <p:ph hasCustomPrompt="1" type="title"/>
          </p:nvPr>
        </p:nvSpPr>
        <p:spPr>
          <a:xfrm>
            <a:off x="729450" y="3156630"/>
            <a:ext cx="7685100" cy="118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2DE"/>
              </a:buClr>
              <a:buSzPts val="12000"/>
              <a:buNone/>
              <a:defRPr sz="7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511" name="Google Shape;3511;p16"/>
          <p:cNvSpPr txBox="1"/>
          <p:nvPr>
            <p:ph idx="1" type="subTitle"/>
          </p:nvPr>
        </p:nvSpPr>
        <p:spPr>
          <a:xfrm>
            <a:off x="738925" y="4274874"/>
            <a:ext cx="7685100" cy="28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3E0BE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 1">
  <p:cSld name="CAPTION_ONLY_3">
    <p:spTree>
      <p:nvGrpSpPr>
        <p:cNvPr id="3512" name="Shape 3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3" name="Google Shape;3513;p17"/>
          <p:cNvSpPr txBox="1"/>
          <p:nvPr>
            <p:ph type="title"/>
          </p:nvPr>
        </p:nvSpPr>
        <p:spPr>
          <a:xfrm>
            <a:off x="1719625" y="4018326"/>
            <a:ext cx="6711000" cy="94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25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 2">
  <p:cSld name="CAPTION_ONLY_4"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18"/>
          <p:cNvSpPr txBox="1"/>
          <p:nvPr>
            <p:ph type="title"/>
          </p:nvPr>
        </p:nvSpPr>
        <p:spPr>
          <a:xfrm>
            <a:off x="2359000" y="823050"/>
            <a:ext cx="3519900" cy="139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1">
  <p:cSld name="TITLE_AND_BODY_2_1">
    <p:spTree>
      <p:nvGrpSpPr>
        <p:cNvPr id="3516" name="Shape 3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17" name="Google Shape;3517;p19"/>
          <p:cNvGrpSpPr/>
          <p:nvPr/>
        </p:nvGrpSpPr>
        <p:grpSpPr>
          <a:xfrm>
            <a:off x="58777" y="98419"/>
            <a:ext cx="9026433" cy="4946659"/>
            <a:chOff x="58777" y="98419"/>
            <a:chExt cx="9026433" cy="4946659"/>
          </a:xfrm>
        </p:grpSpPr>
        <p:sp>
          <p:nvSpPr>
            <p:cNvPr id="3518" name="Google Shape;3518;p19"/>
            <p:cNvSpPr/>
            <p:nvPr/>
          </p:nvSpPr>
          <p:spPr>
            <a:xfrm>
              <a:off x="8256418" y="98419"/>
              <a:ext cx="349515" cy="436120"/>
            </a:xfrm>
            <a:custGeom>
              <a:rect b="b" l="l" r="r" t="t"/>
              <a:pathLst>
                <a:path extrusionOk="0" h="13521" w="10836">
                  <a:moveTo>
                    <a:pt x="4145" y="435"/>
                  </a:moveTo>
                  <a:cubicBezTo>
                    <a:pt x="4431" y="435"/>
                    <a:pt x="4712" y="607"/>
                    <a:pt x="4763" y="994"/>
                  </a:cubicBezTo>
                  <a:cubicBezTo>
                    <a:pt x="4799" y="1196"/>
                    <a:pt x="4751" y="1387"/>
                    <a:pt x="4620" y="1541"/>
                  </a:cubicBezTo>
                  <a:lnTo>
                    <a:pt x="3822" y="1684"/>
                  </a:lnTo>
                  <a:cubicBezTo>
                    <a:pt x="3656" y="1589"/>
                    <a:pt x="3537" y="1422"/>
                    <a:pt x="3501" y="1232"/>
                  </a:cubicBezTo>
                  <a:cubicBezTo>
                    <a:pt x="3386" y="732"/>
                    <a:pt x="3770" y="435"/>
                    <a:pt x="4145" y="435"/>
                  </a:cubicBezTo>
                  <a:close/>
                  <a:moveTo>
                    <a:pt x="7834" y="2749"/>
                  </a:moveTo>
                  <a:cubicBezTo>
                    <a:pt x="8105" y="2749"/>
                    <a:pt x="8340" y="2930"/>
                    <a:pt x="8383" y="3208"/>
                  </a:cubicBezTo>
                  <a:lnTo>
                    <a:pt x="9776" y="10769"/>
                  </a:lnTo>
                  <a:cubicBezTo>
                    <a:pt x="9823" y="11066"/>
                    <a:pt x="9621" y="11352"/>
                    <a:pt x="9323" y="11400"/>
                  </a:cubicBezTo>
                  <a:lnTo>
                    <a:pt x="3060" y="12543"/>
                  </a:lnTo>
                  <a:cubicBezTo>
                    <a:pt x="3025" y="12550"/>
                    <a:pt x="2990" y="12553"/>
                    <a:pt x="2956" y="12553"/>
                  </a:cubicBezTo>
                  <a:cubicBezTo>
                    <a:pt x="2699" y="12553"/>
                    <a:pt x="2471" y="12365"/>
                    <a:pt x="2429" y="12102"/>
                  </a:cubicBezTo>
                  <a:lnTo>
                    <a:pt x="1048" y="4530"/>
                  </a:lnTo>
                  <a:cubicBezTo>
                    <a:pt x="989" y="4232"/>
                    <a:pt x="1191" y="3958"/>
                    <a:pt x="1489" y="3899"/>
                  </a:cubicBezTo>
                  <a:lnTo>
                    <a:pt x="2239" y="3768"/>
                  </a:lnTo>
                  <a:cubicBezTo>
                    <a:pt x="2270" y="3977"/>
                    <a:pt x="2449" y="4122"/>
                    <a:pt x="2653" y="4122"/>
                  </a:cubicBezTo>
                  <a:cubicBezTo>
                    <a:pt x="2681" y="4122"/>
                    <a:pt x="2710" y="4119"/>
                    <a:pt x="2739" y="4113"/>
                  </a:cubicBezTo>
                  <a:lnTo>
                    <a:pt x="6656" y="3399"/>
                  </a:lnTo>
                  <a:cubicBezTo>
                    <a:pt x="6882" y="3363"/>
                    <a:pt x="7049" y="3125"/>
                    <a:pt x="7001" y="2899"/>
                  </a:cubicBezTo>
                  <a:lnTo>
                    <a:pt x="7740" y="2756"/>
                  </a:lnTo>
                  <a:cubicBezTo>
                    <a:pt x="7771" y="2751"/>
                    <a:pt x="7803" y="2749"/>
                    <a:pt x="7834" y="2749"/>
                  </a:cubicBezTo>
                  <a:close/>
                  <a:moveTo>
                    <a:pt x="4133" y="0"/>
                  </a:moveTo>
                  <a:cubicBezTo>
                    <a:pt x="4070" y="0"/>
                    <a:pt x="4006" y="6"/>
                    <a:pt x="3942" y="17"/>
                  </a:cubicBezTo>
                  <a:cubicBezTo>
                    <a:pt x="3334" y="136"/>
                    <a:pt x="2941" y="708"/>
                    <a:pt x="3072" y="1303"/>
                  </a:cubicBezTo>
                  <a:cubicBezTo>
                    <a:pt x="3096" y="1482"/>
                    <a:pt x="3168" y="1649"/>
                    <a:pt x="3287" y="1779"/>
                  </a:cubicBezTo>
                  <a:lnTo>
                    <a:pt x="2501" y="1922"/>
                  </a:lnTo>
                  <a:cubicBezTo>
                    <a:pt x="2191" y="1982"/>
                    <a:pt x="1977" y="2291"/>
                    <a:pt x="2037" y="2613"/>
                  </a:cubicBezTo>
                  <a:lnTo>
                    <a:pt x="2084" y="2887"/>
                  </a:lnTo>
                  <a:lnTo>
                    <a:pt x="798" y="3125"/>
                  </a:lnTo>
                  <a:cubicBezTo>
                    <a:pt x="310" y="3208"/>
                    <a:pt x="1" y="3673"/>
                    <a:pt x="84" y="4149"/>
                  </a:cubicBezTo>
                  <a:lnTo>
                    <a:pt x="1656" y="12781"/>
                  </a:lnTo>
                  <a:cubicBezTo>
                    <a:pt x="1741" y="13217"/>
                    <a:pt x="2111" y="13520"/>
                    <a:pt x="2537" y="13520"/>
                  </a:cubicBezTo>
                  <a:cubicBezTo>
                    <a:pt x="2588" y="13520"/>
                    <a:pt x="2640" y="13516"/>
                    <a:pt x="2691" y="13507"/>
                  </a:cubicBezTo>
                  <a:lnTo>
                    <a:pt x="10026" y="12162"/>
                  </a:lnTo>
                  <a:cubicBezTo>
                    <a:pt x="10514" y="12066"/>
                    <a:pt x="10835" y="11602"/>
                    <a:pt x="10740" y="11126"/>
                  </a:cubicBezTo>
                  <a:lnTo>
                    <a:pt x="9168" y="2494"/>
                  </a:lnTo>
                  <a:cubicBezTo>
                    <a:pt x="9095" y="2064"/>
                    <a:pt x="8725" y="1763"/>
                    <a:pt x="8304" y="1763"/>
                  </a:cubicBezTo>
                  <a:cubicBezTo>
                    <a:pt x="8248" y="1763"/>
                    <a:pt x="8190" y="1768"/>
                    <a:pt x="8133" y="1779"/>
                  </a:cubicBezTo>
                  <a:lnTo>
                    <a:pt x="6859" y="2018"/>
                  </a:lnTo>
                  <a:lnTo>
                    <a:pt x="6799" y="1744"/>
                  </a:lnTo>
                  <a:cubicBezTo>
                    <a:pt x="6746" y="1458"/>
                    <a:pt x="6506" y="1258"/>
                    <a:pt x="6228" y="1258"/>
                  </a:cubicBezTo>
                  <a:cubicBezTo>
                    <a:pt x="6192" y="1258"/>
                    <a:pt x="6157" y="1261"/>
                    <a:pt x="6120" y="1268"/>
                  </a:cubicBezTo>
                  <a:lnTo>
                    <a:pt x="5168" y="1434"/>
                  </a:lnTo>
                  <a:cubicBezTo>
                    <a:pt x="5227" y="1268"/>
                    <a:pt x="5239" y="1089"/>
                    <a:pt x="5204" y="922"/>
                  </a:cubicBezTo>
                  <a:cubicBezTo>
                    <a:pt x="5119" y="381"/>
                    <a:pt x="4655" y="0"/>
                    <a:pt x="413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9" name="Google Shape;3519;p19"/>
            <p:cNvSpPr/>
            <p:nvPr/>
          </p:nvSpPr>
          <p:spPr>
            <a:xfrm>
              <a:off x="8318251" y="255566"/>
              <a:ext cx="60156" cy="49898"/>
            </a:xfrm>
            <a:custGeom>
              <a:rect b="b" l="l" r="r" t="t"/>
              <a:pathLst>
                <a:path extrusionOk="0" h="1547" w="1865">
                  <a:moveTo>
                    <a:pt x="1027" y="1"/>
                  </a:moveTo>
                  <a:cubicBezTo>
                    <a:pt x="979" y="1"/>
                    <a:pt x="930" y="5"/>
                    <a:pt x="882" y="15"/>
                  </a:cubicBezTo>
                  <a:cubicBezTo>
                    <a:pt x="191" y="134"/>
                    <a:pt x="0" y="1015"/>
                    <a:pt x="572" y="1408"/>
                  </a:cubicBezTo>
                  <a:cubicBezTo>
                    <a:pt x="709" y="1504"/>
                    <a:pt x="857" y="1547"/>
                    <a:pt x="1002" y="1547"/>
                  </a:cubicBezTo>
                  <a:cubicBezTo>
                    <a:pt x="1451" y="1547"/>
                    <a:pt x="1864" y="1138"/>
                    <a:pt x="1775" y="634"/>
                  </a:cubicBezTo>
                  <a:cubicBezTo>
                    <a:pt x="1701" y="266"/>
                    <a:pt x="1386" y="1"/>
                    <a:pt x="102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0" name="Google Shape;3520;p19"/>
            <p:cNvSpPr/>
            <p:nvPr/>
          </p:nvSpPr>
          <p:spPr>
            <a:xfrm>
              <a:off x="8386792" y="241019"/>
              <a:ext cx="124149" cy="43706"/>
            </a:xfrm>
            <a:custGeom>
              <a:rect b="b" l="l" r="r" t="t"/>
              <a:pathLst>
                <a:path extrusionOk="0" h="1355" w="3849">
                  <a:moveTo>
                    <a:pt x="3252" y="1"/>
                  </a:moveTo>
                  <a:cubicBezTo>
                    <a:pt x="3216" y="1"/>
                    <a:pt x="3178" y="5"/>
                    <a:pt x="3138" y="14"/>
                  </a:cubicBezTo>
                  <a:lnTo>
                    <a:pt x="542" y="490"/>
                  </a:lnTo>
                  <a:cubicBezTo>
                    <a:pt x="1" y="580"/>
                    <a:pt x="112" y="1354"/>
                    <a:pt x="611" y="1354"/>
                  </a:cubicBezTo>
                  <a:cubicBezTo>
                    <a:pt x="638" y="1354"/>
                    <a:pt x="667" y="1352"/>
                    <a:pt x="697" y="1347"/>
                  </a:cubicBezTo>
                  <a:lnTo>
                    <a:pt x="3293" y="871"/>
                  </a:lnTo>
                  <a:cubicBezTo>
                    <a:pt x="3848" y="793"/>
                    <a:pt x="3751" y="1"/>
                    <a:pt x="325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1" name="Google Shape;3521;p19"/>
            <p:cNvSpPr/>
            <p:nvPr/>
          </p:nvSpPr>
          <p:spPr>
            <a:xfrm>
              <a:off x="8330927" y="325172"/>
              <a:ext cx="60156" cy="49866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2" name="Google Shape;3522;p19"/>
            <p:cNvSpPr/>
            <p:nvPr/>
          </p:nvSpPr>
          <p:spPr>
            <a:xfrm>
              <a:off x="8400436" y="310528"/>
              <a:ext cx="121376" cy="43512"/>
            </a:xfrm>
            <a:custGeom>
              <a:rect b="b" l="l" r="r" t="t"/>
              <a:pathLst>
                <a:path extrusionOk="0" h="1349" w="3763">
                  <a:moveTo>
                    <a:pt x="3132" y="0"/>
                  </a:moveTo>
                  <a:cubicBezTo>
                    <a:pt x="3120" y="0"/>
                    <a:pt x="3108" y="1"/>
                    <a:pt x="3096" y="2"/>
                  </a:cubicBezTo>
                  <a:lnTo>
                    <a:pt x="500" y="478"/>
                  </a:lnTo>
                  <a:cubicBezTo>
                    <a:pt x="0" y="618"/>
                    <a:pt x="125" y="1348"/>
                    <a:pt x="631" y="1348"/>
                  </a:cubicBezTo>
                  <a:cubicBezTo>
                    <a:pt x="643" y="1348"/>
                    <a:pt x="655" y="1348"/>
                    <a:pt x="667" y="1347"/>
                  </a:cubicBezTo>
                  <a:lnTo>
                    <a:pt x="3263" y="871"/>
                  </a:lnTo>
                  <a:cubicBezTo>
                    <a:pt x="3763" y="731"/>
                    <a:pt x="3638" y="0"/>
                    <a:pt x="313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3" name="Google Shape;3523;p19"/>
            <p:cNvSpPr/>
            <p:nvPr/>
          </p:nvSpPr>
          <p:spPr>
            <a:xfrm>
              <a:off x="8344377" y="399294"/>
              <a:ext cx="60156" cy="50189"/>
            </a:xfrm>
            <a:custGeom>
              <a:rect b="b" l="l" r="r" t="t"/>
              <a:pathLst>
                <a:path extrusionOk="0" h="1556" w="1865">
                  <a:moveTo>
                    <a:pt x="1013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17"/>
                  </a:cubicBezTo>
                  <a:cubicBezTo>
                    <a:pt x="711" y="1513"/>
                    <a:pt x="861" y="1556"/>
                    <a:pt x="1007" y="1556"/>
                  </a:cubicBezTo>
                  <a:cubicBezTo>
                    <a:pt x="1458" y="1556"/>
                    <a:pt x="1864" y="1147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4" name="Google Shape;3524;p19"/>
            <p:cNvSpPr/>
            <p:nvPr/>
          </p:nvSpPr>
          <p:spPr>
            <a:xfrm>
              <a:off x="8413725" y="384586"/>
              <a:ext cx="122440" cy="44028"/>
            </a:xfrm>
            <a:custGeom>
              <a:rect b="b" l="l" r="r" t="t"/>
              <a:pathLst>
                <a:path extrusionOk="0" h="1365" w="3796">
                  <a:moveTo>
                    <a:pt x="3169" y="0"/>
                  </a:moveTo>
                  <a:cubicBezTo>
                    <a:pt x="3151" y="0"/>
                    <a:pt x="3132" y="1"/>
                    <a:pt x="3113" y="4"/>
                  </a:cubicBezTo>
                  <a:lnTo>
                    <a:pt x="517" y="480"/>
                  </a:lnTo>
                  <a:cubicBezTo>
                    <a:pt x="0" y="606"/>
                    <a:pt x="115" y="1364"/>
                    <a:pt x="615" y="1364"/>
                  </a:cubicBezTo>
                  <a:cubicBezTo>
                    <a:pt x="634" y="1364"/>
                    <a:pt x="653" y="1363"/>
                    <a:pt x="672" y="1361"/>
                  </a:cubicBezTo>
                  <a:lnTo>
                    <a:pt x="3267" y="885"/>
                  </a:lnTo>
                  <a:cubicBezTo>
                    <a:pt x="3796" y="758"/>
                    <a:pt x="3670" y="0"/>
                    <a:pt x="316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5" name="Google Shape;3525;p19"/>
            <p:cNvSpPr/>
            <p:nvPr/>
          </p:nvSpPr>
          <p:spPr>
            <a:xfrm>
              <a:off x="8287157" y="708297"/>
              <a:ext cx="250396" cy="224721"/>
            </a:xfrm>
            <a:custGeom>
              <a:rect b="b" l="l" r="r" t="t"/>
              <a:pathLst>
                <a:path extrusionOk="0" h="6967" w="7763">
                  <a:moveTo>
                    <a:pt x="3922" y="1"/>
                  </a:moveTo>
                  <a:cubicBezTo>
                    <a:pt x="2892" y="1"/>
                    <a:pt x="1881" y="465"/>
                    <a:pt x="1215" y="1338"/>
                  </a:cubicBezTo>
                  <a:lnTo>
                    <a:pt x="6953" y="4969"/>
                  </a:lnTo>
                  <a:cubicBezTo>
                    <a:pt x="7763" y="3398"/>
                    <a:pt x="7239" y="1469"/>
                    <a:pt x="5751" y="528"/>
                  </a:cubicBezTo>
                  <a:cubicBezTo>
                    <a:pt x="5183" y="173"/>
                    <a:pt x="4549" y="1"/>
                    <a:pt x="3922" y="1"/>
                  </a:cubicBezTo>
                  <a:close/>
                  <a:moveTo>
                    <a:pt x="810" y="1993"/>
                  </a:moveTo>
                  <a:cubicBezTo>
                    <a:pt x="0" y="3553"/>
                    <a:pt x="512" y="5493"/>
                    <a:pt x="2012" y="6434"/>
                  </a:cubicBezTo>
                  <a:cubicBezTo>
                    <a:pt x="2578" y="6793"/>
                    <a:pt x="3210" y="6966"/>
                    <a:pt x="3835" y="6966"/>
                  </a:cubicBezTo>
                  <a:cubicBezTo>
                    <a:pt x="4867" y="6966"/>
                    <a:pt x="5881" y="6495"/>
                    <a:pt x="6549" y="5612"/>
                  </a:cubicBezTo>
                  <a:lnTo>
                    <a:pt x="810" y="1993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6" name="Google Shape;3526;p19"/>
            <p:cNvSpPr/>
            <p:nvPr/>
          </p:nvSpPr>
          <p:spPr>
            <a:xfrm>
              <a:off x="8756435" y="226472"/>
              <a:ext cx="195885" cy="181918"/>
            </a:xfrm>
            <a:custGeom>
              <a:rect b="b" l="l" r="r" t="t"/>
              <a:pathLst>
                <a:path extrusionOk="0" h="5640" w="6073">
                  <a:moveTo>
                    <a:pt x="3596" y="0"/>
                  </a:moveTo>
                  <a:lnTo>
                    <a:pt x="1203" y="1631"/>
                  </a:lnTo>
                  <a:cubicBezTo>
                    <a:pt x="251" y="2286"/>
                    <a:pt x="1" y="3596"/>
                    <a:pt x="655" y="4560"/>
                  </a:cubicBezTo>
                  <a:lnTo>
                    <a:pt x="763" y="4715"/>
                  </a:lnTo>
                  <a:cubicBezTo>
                    <a:pt x="1163" y="5316"/>
                    <a:pt x="1827" y="5640"/>
                    <a:pt x="2502" y="5640"/>
                  </a:cubicBezTo>
                  <a:cubicBezTo>
                    <a:pt x="2909" y="5640"/>
                    <a:pt x="3321" y="5521"/>
                    <a:pt x="3680" y="5275"/>
                  </a:cubicBezTo>
                  <a:lnTo>
                    <a:pt x="6073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7" name="Google Shape;3527;p19"/>
            <p:cNvSpPr/>
            <p:nvPr/>
          </p:nvSpPr>
          <p:spPr>
            <a:xfrm>
              <a:off x="8888938" y="151317"/>
              <a:ext cx="196272" cy="181950"/>
            </a:xfrm>
            <a:custGeom>
              <a:rect b="b" l="l" r="r" t="t"/>
              <a:pathLst>
                <a:path extrusionOk="0" h="5641" w="6085">
                  <a:moveTo>
                    <a:pt x="3574" y="1"/>
                  </a:moveTo>
                  <a:cubicBezTo>
                    <a:pt x="3167" y="1"/>
                    <a:pt x="2757" y="119"/>
                    <a:pt x="2393" y="366"/>
                  </a:cubicBezTo>
                  <a:lnTo>
                    <a:pt x="0" y="1997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4" y="3354"/>
                    <a:pt x="6084" y="2044"/>
                    <a:pt x="5429" y="1080"/>
                  </a:cubicBezTo>
                  <a:lnTo>
                    <a:pt x="5322" y="925"/>
                  </a:lnTo>
                  <a:cubicBezTo>
                    <a:pt x="4907" y="324"/>
                    <a:pt x="4246" y="1"/>
                    <a:pt x="357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8" name="Google Shape;3528;p19"/>
            <p:cNvSpPr/>
            <p:nvPr/>
          </p:nvSpPr>
          <p:spPr>
            <a:xfrm>
              <a:off x="8698827" y="602242"/>
              <a:ext cx="346064" cy="344032"/>
            </a:xfrm>
            <a:custGeom>
              <a:rect b="b" l="l" r="r" t="t"/>
              <a:pathLst>
                <a:path extrusionOk="0" h="10666" w="10729">
                  <a:moveTo>
                    <a:pt x="4999" y="1"/>
                  </a:moveTo>
                  <a:cubicBezTo>
                    <a:pt x="4821" y="1"/>
                    <a:pt x="4665" y="136"/>
                    <a:pt x="4644" y="328"/>
                  </a:cubicBezTo>
                  <a:lnTo>
                    <a:pt x="4192" y="3805"/>
                  </a:lnTo>
                  <a:lnTo>
                    <a:pt x="703" y="3340"/>
                  </a:lnTo>
                  <a:cubicBezTo>
                    <a:pt x="688" y="3338"/>
                    <a:pt x="673" y="3338"/>
                    <a:pt x="659" y="3338"/>
                  </a:cubicBezTo>
                  <a:cubicBezTo>
                    <a:pt x="474" y="3338"/>
                    <a:pt x="308" y="3474"/>
                    <a:pt x="286" y="3662"/>
                  </a:cubicBezTo>
                  <a:lnTo>
                    <a:pt x="24" y="5638"/>
                  </a:lnTo>
                  <a:cubicBezTo>
                    <a:pt x="1" y="5840"/>
                    <a:pt x="143" y="6031"/>
                    <a:pt x="346" y="6055"/>
                  </a:cubicBezTo>
                  <a:lnTo>
                    <a:pt x="346" y="6043"/>
                  </a:lnTo>
                  <a:lnTo>
                    <a:pt x="3822" y="6507"/>
                  </a:lnTo>
                  <a:lnTo>
                    <a:pt x="3370" y="9984"/>
                  </a:lnTo>
                  <a:cubicBezTo>
                    <a:pt x="3334" y="10186"/>
                    <a:pt x="3477" y="10377"/>
                    <a:pt x="3692" y="10401"/>
                  </a:cubicBezTo>
                  <a:lnTo>
                    <a:pt x="5656" y="10663"/>
                  </a:lnTo>
                  <a:cubicBezTo>
                    <a:pt x="5671" y="10664"/>
                    <a:pt x="5686" y="10665"/>
                    <a:pt x="5700" y="10665"/>
                  </a:cubicBezTo>
                  <a:cubicBezTo>
                    <a:pt x="5885" y="10665"/>
                    <a:pt x="6051" y="10529"/>
                    <a:pt x="6073" y="10341"/>
                  </a:cubicBezTo>
                  <a:lnTo>
                    <a:pt x="6537" y="6864"/>
                  </a:lnTo>
                  <a:lnTo>
                    <a:pt x="10026" y="7329"/>
                  </a:lnTo>
                  <a:cubicBezTo>
                    <a:pt x="10040" y="7331"/>
                    <a:pt x="10055" y="7331"/>
                    <a:pt x="10070" y="7331"/>
                  </a:cubicBezTo>
                  <a:cubicBezTo>
                    <a:pt x="10253" y="7331"/>
                    <a:pt x="10409" y="7195"/>
                    <a:pt x="10442" y="7007"/>
                  </a:cubicBezTo>
                  <a:lnTo>
                    <a:pt x="10704" y="5031"/>
                  </a:lnTo>
                  <a:cubicBezTo>
                    <a:pt x="10728" y="4828"/>
                    <a:pt x="10585" y="4638"/>
                    <a:pt x="10383" y="4614"/>
                  </a:cubicBezTo>
                  <a:lnTo>
                    <a:pt x="6894" y="4150"/>
                  </a:lnTo>
                  <a:lnTo>
                    <a:pt x="7359" y="673"/>
                  </a:lnTo>
                  <a:cubicBezTo>
                    <a:pt x="7382" y="471"/>
                    <a:pt x="7240" y="280"/>
                    <a:pt x="7037" y="256"/>
                  </a:cubicBezTo>
                  <a:lnTo>
                    <a:pt x="5061" y="6"/>
                  </a:lnTo>
                  <a:cubicBezTo>
                    <a:pt x="5040" y="3"/>
                    <a:pt x="5019" y="1"/>
                    <a:pt x="499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9" name="Google Shape;3529;p19"/>
            <p:cNvSpPr/>
            <p:nvPr/>
          </p:nvSpPr>
          <p:spPr>
            <a:xfrm>
              <a:off x="8256031" y="1123935"/>
              <a:ext cx="349902" cy="435572"/>
            </a:xfrm>
            <a:custGeom>
              <a:rect b="b" l="l" r="r" t="t"/>
              <a:pathLst>
                <a:path extrusionOk="0" h="13504" w="10848">
                  <a:moveTo>
                    <a:pt x="4160" y="409"/>
                  </a:moveTo>
                  <a:cubicBezTo>
                    <a:pt x="4450" y="409"/>
                    <a:pt x="4735" y="584"/>
                    <a:pt x="4787" y="977"/>
                  </a:cubicBezTo>
                  <a:cubicBezTo>
                    <a:pt x="4823" y="1168"/>
                    <a:pt x="4763" y="1370"/>
                    <a:pt x="4632" y="1513"/>
                  </a:cubicBezTo>
                  <a:lnTo>
                    <a:pt x="3846" y="1668"/>
                  </a:lnTo>
                  <a:cubicBezTo>
                    <a:pt x="3668" y="1573"/>
                    <a:pt x="3549" y="1406"/>
                    <a:pt x="3513" y="1204"/>
                  </a:cubicBezTo>
                  <a:cubicBezTo>
                    <a:pt x="3399" y="705"/>
                    <a:pt x="3783" y="409"/>
                    <a:pt x="4160" y="409"/>
                  </a:cubicBezTo>
                  <a:close/>
                  <a:moveTo>
                    <a:pt x="7868" y="2729"/>
                  </a:moveTo>
                  <a:cubicBezTo>
                    <a:pt x="8126" y="2729"/>
                    <a:pt x="8354" y="2918"/>
                    <a:pt x="8406" y="3180"/>
                  </a:cubicBezTo>
                  <a:lnTo>
                    <a:pt x="9788" y="10741"/>
                  </a:lnTo>
                  <a:cubicBezTo>
                    <a:pt x="9847" y="11038"/>
                    <a:pt x="9645" y="11324"/>
                    <a:pt x="9347" y="11372"/>
                  </a:cubicBezTo>
                  <a:lnTo>
                    <a:pt x="3072" y="12515"/>
                  </a:lnTo>
                  <a:cubicBezTo>
                    <a:pt x="3037" y="12522"/>
                    <a:pt x="3003" y="12525"/>
                    <a:pt x="2968" y="12525"/>
                  </a:cubicBezTo>
                  <a:cubicBezTo>
                    <a:pt x="2713" y="12525"/>
                    <a:pt x="2494" y="12337"/>
                    <a:pt x="2441" y="12074"/>
                  </a:cubicBezTo>
                  <a:lnTo>
                    <a:pt x="1072" y="4514"/>
                  </a:lnTo>
                  <a:cubicBezTo>
                    <a:pt x="1013" y="4216"/>
                    <a:pt x="1215" y="3930"/>
                    <a:pt x="1513" y="3883"/>
                  </a:cubicBezTo>
                  <a:lnTo>
                    <a:pt x="2263" y="3740"/>
                  </a:lnTo>
                  <a:cubicBezTo>
                    <a:pt x="2295" y="3955"/>
                    <a:pt x="2483" y="4102"/>
                    <a:pt x="2695" y="4102"/>
                  </a:cubicBezTo>
                  <a:cubicBezTo>
                    <a:pt x="2717" y="4102"/>
                    <a:pt x="2740" y="4100"/>
                    <a:pt x="2763" y="4097"/>
                  </a:cubicBezTo>
                  <a:lnTo>
                    <a:pt x="6680" y="3382"/>
                  </a:lnTo>
                  <a:cubicBezTo>
                    <a:pt x="6906" y="3335"/>
                    <a:pt x="7073" y="3109"/>
                    <a:pt x="7025" y="2870"/>
                  </a:cubicBezTo>
                  <a:lnTo>
                    <a:pt x="7764" y="2740"/>
                  </a:lnTo>
                  <a:cubicBezTo>
                    <a:pt x="7799" y="2732"/>
                    <a:pt x="7834" y="2729"/>
                    <a:pt x="7868" y="2729"/>
                  </a:cubicBezTo>
                  <a:close/>
                  <a:moveTo>
                    <a:pt x="4149" y="1"/>
                  </a:moveTo>
                  <a:cubicBezTo>
                    <a:pt x="4001" y="1"/>
                    <a:pt x="3850" y="31"/>
                    <a:pt x="3704" y="96"/>
                  </a:cubicBezTo>
                  <a:cubicBezTo>
                    <a:pt x="3061" y="382"/>
                    <a:pt x="2858" y="1204"/>
                    <a:pt x="3299" y="1763"/>
                  </a:cubicBezTo>
                  <a:lnTo>
                    <a:pt x="2513" y="1906"/>
                  </a:lnTo>
                  <a:cubicBezTo>
                    <a:pt x="2203" y="1966"/>
                    <a:pt x="1989" y="2275"/>
                    <a:pt x="2049" y="2597"/>
                  </a:cubicBezTo>
                  <a:lnTo>
                    <a:pt x="2096" y="2870"/>
                  </a:lnTo>
                  <a:lnTo>
                    <a:pt x="810" y="3109"/>
                  </a:lnTo>
                  <a:cubicBezTo>
                    <a:pt x="322" y="3192"/>
                    <a:pt x="1" y="3656"/>
                    <a:pt x="96" y="4144"/>
                  </a:cubicBezTo>
                  <a:lnTo>
                    <a:pt x="1668" y="12765"/>
                  </a:lnTo>
                  <a:cubicBezTo>
                    <a:pt x="1753" y="13201"/>
                    <a:pt x="2123" y="13504"/>
                    <a:pt x="2549" y="13504"/>
                  </a:cubicBezTo>
                  <a:cubicBezTo>
                    <a:pt x="2600" y="13504"/>
                    <a:pt x="2652" y="13500"/>
                    <a:pt x="2703" y="13491"/>
                  </a:cubicBezTo>
                  <a:lnTo>
                    <a:pt x="10038" y="12145"/>
                  </a:lnTo>
                  <a:cubicBezTo>
                    <a:pt x="10526" y="12062"/>
                    <a:pt x="10847" y="11598"/>
                    <a:pt x="10752" y="11110"/>
                  </a:cubicBezTo>
                  <a:lnTo>
                    <a:pt x="9180" y="2478"/>
                  </a:lnTo>
                  <a:cubicBezTo>
                    <a:pt x="9107" y="2047"/>
                    <a:pt x="8737" y="1746"/>
                    <a:pt x="8316" y="1746"/>
                  </a:cubicBezTo>
                  <a:cubicBezTo>
                    <a:pt x="8260" y="1746"/>
                    <a:pt x="8202" y="1752"/>
                    <a:pt x="8145" y="1763"/>
                  </a:cubicBezTo>
                  <a:lnTo>
                    <a:pt x="6871" y="1989"/>
                  </a:lnTo>
                  <a:lnTo>
                    <a:pt x="6811" y="1716"/>
                  </a:lnTo>
                  <a:cubicBezTo>
                    <a:pt x="6757" y="1426"/>
                    <a:pt x="6510" y="1232"/>
                    <a:pt x="6226" y="1232"/>
                  </a:cubicBezTo>
                  <a:cubicBezTo>
                    <a:pt x="6195" y="1232"/>
                    <a:pt x="6164" y="1235"/>
                    <a:pt x="6132" y="1239"/>
                  </a:cubicBezTo>
                  <a:lnTo>
                    <a:pt x="5180" y="1418"/>
                  </a:lnTo>
                  <a:cubicBezTo>
                    <a:pt x="5239" y="1239"/>
                    <a:pt x="5251" y="1061"/>
                    <a:pt x="5216" y="894"/>
                  </a:cubicBezTo>
                  <a:cubicBezTo>
                    <a:pt x="5114" y="352"/>
                    <a:pt x="4651" y="1"/>
                    <a:pt x="414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0" name="Google Shape;3530;p19"/>
            <p:cNvSpPr/>
            <p:nvPr/>
          </p:nvSpPr>
          <p:spPr>
            <a:xfrm>
              <a:off x="8318251" y="1280275"/>
              <a:ext cx="60156" cy="49866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0" y="1"/>
                    <a:pt x="926" y="4"/>
                    <a:pt x="882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4" y="1545"/>
                    <a:pt x="1864" y="1142"/>
                    <a:pt x="1775" y="631"/>
                  </a:cubicBezTo>
                  <a:cubicBezTo>
                    <a:pt x="1700" y="259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1" name="Google Shape;3531;p19"/>
            <p:cNvSpPr/>
            <p:nvPr/>
          </p:nvSpPr>
          <p:spPr>
            <a:xfrm>
              <a:off x="8386373" y="1265566"/>
              <a:ext cx="125214" cy="43931"/>
            </a:xfrm>
            <a:custGeom>
              <a:rect b="b" l="l" r="r" t="t"/>
              <a:pathLst>
                <a:path extrusionOk="0" h="1362" w="3882">
                  <a:moveTo>
                    <a:pt x="3273" y="1"/>
                  </a:moveTo>
                  <a:cubicBezTo>
                    <a:pt x="3234" y="1"/>
                    <a:pt x="3194" y="5"/>
                    <a:pt x="3151" y="15"/>
                  </a:cubicBezTo>
                  <a:lnTo>
                    <a:pt x="555" y="492"/>
                  </a:lnTo>
                  <a:cubicBezTo>
                    <a:pt x="0" y="569"/>
                    <a:pt x="108" y="1362"/>
                    <a:pt x="598" y="1362"/>
                  </a:cubicBezTo>
                  <a:cubicBezTo>
                    <a:pt x="634" y="1362"/>
                    <a:pt x="671" y="1358"/>
                    <a:pt x="710" y="1349"/>
                  </a:cubicBezTo>
                  <a:lnTo>
                    <a:pt x="3306" y="873"/>
                  </a:lnTo>
                  <a:cubicBezTo>
                    <a:pt x="3881" y="817"/>
                    <a:pt x="3778" y="1"/>
                    <a:pt x="327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2" name="Google Shape;3532;p19"/>
            <p:cNvSpPr/>
            <p:nvPr/>
          </p:nvSpPr>
          <p:spPr>
            <a:xfrm>
              <a:off x="8330927" y="1349784"/>
              <a:ext cx="60156" cy="49866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8" y="1545"/>
                  </a:cubicBezTo>
                  <a:cubicBezTo>
                    <a:pt x="1455" y="1545"/>
                    <a:pt x="1864" y="1145"/>
                    <a:pt x="1774" y="643"/>
                  </a:cubicBezTo>
                  <a:cubicBezTo>
                    <a:pt x="1700" y="260"/>
                    <a:pt x="1378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3" name="Google Shape;3533;p19"/>
            <p:cNvSpPr/>
            <p:nvPr/>
          </p:nvSpPr>
          <p:spPr>
            <a:xfrm>
              <a:off x="8400533" y="1335140"/>
              <a:ext cx="121279" cy="43544"/>
            </a:xfrm>
            <a:custGeom>
              <a:rect b="b" l="l" r="r" t="t"/>
              <a:pathLst>
                <a:path extrusionOk="0" h="1350" w="3760">
                  <a:moveTo>
                    <a:pt x="3129" y="0"/>
                  </a:moveTo>
                  <a:cubicBezTo>
                    <a:pt x="3117" y="0"/>
                    <a:pt x="3105" y="1"/>
                    <a:pt x="3093" y="2"/>
                  </a:cubicBezTo>
                  <a:lnTo>
                    <a:pt x="497" y="478"/>
                  </a:lnTo>
                  <a:cubicBezTo>
                    <a:pt x="1" y="628"/>
                    <a:pt x="120" y="1349"/>
                    <a:pt x="617" y="1349"/>
                  </a:cubicBezTo>
                  <a:cubicBezTo>
                    <a:pt x="632" y="1349"/>
                    <a:pt x="648" y="1348"/>
                    <a:pt x="664" y="1347"/>
                  </a:cubicBezTo>
                  <a:lnTo>
                    <a:pt x="3260" y="883"/>
                  </a:lnTo>
                  <a:cubicBezTo>
                    <a:pt x="3760" y="731"/>
                    <a:pt x="3635" y="0"/>
                    <a:pt x="312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4" name="Google Shape;3534;p19"/>
            <p:cNvSpPr/>
            <p:nvPr/>
          </p:nvSpPr>
          <p:spPr>
            <a:xfrm>
              <a:off x="8344377" y="1424293"/>
              <a:ext cx="60123" cy="49834"/>
            </a:xfrm>
            <a:custGeom>
              <a:rect b="b" l="l" r="r" t="t"/>
              <a:pathLst>
                <a:path extrusionOk="0" h="1545" w="1864">
                  <a:moveTo>
                    <a:pt x="1014" y="0"/>
                  </a:moveTo>
                  <a:cubicBezTo>
                    <a:pt x="970" y="0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8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5" name="Google Shape;3535;p19"/>
            <p:cNvSpPr/>
            <p:nvPr/>
          </p:nvSpPr>
          <p:spPr>
            <a:xfrm>
              <a:off x="8413983" y="1409585"/>
              <a:ext cx="121440" cy="43577"/>
            </a:xfrm>
            <a:custGeom>
              <a:rect b="b" l="l" r="r" t="t"/>
              <a:pathLst>
                <a:path extrusionOk="0" h="1351" w="3765">
                  <a:moveTo>
                    <a:pt x="3162" y="0"/>
                  </a:moveTo>
                  <a:cubicBezTo>
                    <a:pt x="3143" y="0"/>
                    <a:pt x="3124" y="1"/>
                    <a:pt x="3105" y="3"/>
                  </a:cubicBezTo>
                  <a:lnTo>
                    <a:pt x="509" y="468"/>
                  </a:lnTo>
                  <a:cubicBezTo>
                    <a:pt x="1" y="606"/>
                    <a:pt x="120" y="1351"/>
                    <a:pt x="618" y="1351"/>
                  </a:cubicBezTo>
                  <a:cubicBezTo>
                    <a:pt x="633" y="1351"/>
                    <a:pt x="648" y="1350"/>
                    <a:pt x="664" y="1349"/>
                  </a:cubicBezTo>
                  <a:lnTo>
                    <a:pt x="3259" y="872"/>
                  </a:lnTo>
                  <a:cubicBezTo>
                    <a:pt x="3764" y="735"/>
                    <a:pt x="3650" y="0"/>
                    <a:pt x="316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6" name="Google Shape;3536;p19"/>
            <p:cNvSpPr/>
            <p:nvPr/>
          </p:nvSpPr>
          <p:spPr>
            <a:xfrm>
              <a:off x="8288286" y="1733038"/>
              <a:ext cx="249267" cy="224043"/>
            </a:xfrm>
            <a:custGeom>
              <a:rect b="b" l="l" r="r" t="t"/>
              <a:pathLst>
                <a:path extrusionOk="0" h="6946" w="7728">
                  <a:moveTo>
                    <a:pt x="3899" y="0"/>
                  </a:moveTo>
                  <a:cubicBezTo>
                    <a:pt x="2865" y="0"/>
                    <a:pt x="1848" y="469"/>
                    <a:pt x="1180" y="1346"/>
                  </a:cubicBezTo>
                  <a:lnTo>
                    <a:pt x="6918" y="4965"/>
                  </a:lnTo>
                  <a:cubicBezTo>
                    <a:pt x="7728" y="3394"/>
                    <a:pt x="7204" y="1465"/>
                    <a:pt x="5716" y="524"/>
                  </a:cubicBezTo>
                  <a:cubicBezTo>
                    <a:pt x="5152" y="171"/>
                    <a:pt x="4522" y="0"/>
                    <a:pt x="3899" y="0"/>
                  </a:cubicBezTo>
                  <a:close/>
                  <a:moveTo>
                    <a:pt x="775" y="1989"/>
                  </a:moveTo>
                  <a:lnTo>
                    <a:pt x="775" y="1989"/>
                  </a:lnTo>
                  <a:cubicBezTo>
                    <a:pt x="1" y="3548"/>
                    <a:pt x="489" y="5477"/>
                    <a:pt x="1953" y="6418"/>
                  </a:cubicBezTo>
                  <a:cubicBezTo>
                    <a:pt x="2521" y="6774"/>
                    <a:pt x="3157" y="6945"/>
                    <a:pt x="3786" y="6945"/>
                  </a:cubicBezTo>
                  <a:cubicBezTo>
                    <a:pt x="4821" y="6945"/>
                    <a:pt x="5840" y="6482"/>
                    <a:pt x="6514" y="5608"/>
                  </a:cubicBezTo>
                  <a:lnTo>
                    <a:pt x="775" y="1989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7" name="Google Shape;3537;p19"/>
            <p:cNvSpPr/>
            <p:nvPr/>
          </p:nvSpPr>
          <p:spPr>
            <a:xfrm>
              <a:off x="8756435" y="1251439"/>
              <a:ext cx="195885" cy="181563"/>
            </a:xfrm>
            <a:custGeom>
              <a:rect b="b" l="l" r="r" t="t"/>
              <a:pathLst>
                <a:path extrusionOk="0" h="5629" w="6073">
                  <a:moveTo>
                    <a:pt x="3596" y="1"/>
                  </a:moveTo>
                  <a:lnTo>
                    <a:pt x="1203" y="1620"/>
                  </a:lnTo>
                  <a:cubicBezTo>
                    <a:pt x="239" y="2275"/>
                    <a:pt x="1" y="3585"/>
                    <a:pt x="655" y="4549"/>
                  </a:cubicBezTo>
                  <a:lnTo>
                    <a:pt x="763" y="4704"/>
                  </a:lnTo>
                  <a:cubicBezTo>
                    <a:pt x="1171" y="5305"/>
                    <a:pt x="1833" y="5629"/>
                    <a:pt x="2505" y="5629"/>
                  </a:cubicBezTo>
                  <a:cubicBezTo>
                    <a:pt x="2911" y="5629"/>
                    <a:pt x="3321" y="5510"/>
                    <a:pt x="3680" y="5264"/>
                  </a:cubicBezTo>
                  <a:lnTo>
                    <a:pt x="6073" y="3644"/>
                  </a:lnTo>
                  <a:lnTo>
                    <a:pt x="3596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8" name="Google Shape;3538;p19"/>
            <p:cNvSpPr/>
            <p:nvPr/>
          </p:nvSpPr>
          <p:spPr>
            <a:xfrm>
              <a:off x="8888938" y="1176188"/>
              <a:ext cx="195885" cy="181660"/>
            </a:xfrm>
            <a:custGeom>
              <a:rect b="b" l="l" r="r" t="t"/>
              <a:pathLst>
                <a:path extrusionOk="0" h="5632" w="6073">
                  <a:moveTo>
                    <a:pt x="3588" y="1"/>
                  </a:moveTo>
                  <a:cubicBezTo>
                    <a:pt x="3176" y="1"/>
                    <a:pt x="2760" y="120"/>
                    <a:pt x="2393" y="369"/>
                  </a:cubicBezTo>
                  <a:lnTo>
                    <a:pt x="0" y="1989"/>
                  </a:lnTo>
                  <a:lnTo>
                    <a:pt x="2477" y="5632"/>
                  </a:lnTo>
                  <a:lnTo>
                    <a:pt x="4870" y="4001"/>
                  </a:lnTo>
                  <a:cubicBezTo>
                    <a:pt x="5834" y="3346"/>
                    <a:pt x="6072" y="2036"/>
                    <a:pt x="5429" y="1072"/>
                  </a:cubicBezTo>
                  <a:lnTo>
                    <a:pt x="5429" y="1072"/>
                  </a:lnTo>
                  <a:lnTo>
                    <a:pt x="5429" y="1084"/>
                  </a:lnTo>
                  <a:lnTo>
                    <a:pt x="5322" y="917"/>
                  </a:lnTo>
                  <a:cubicBezTo>
                    <a:pt x="4916" y="319"/>
                    <a:pt x="4259" y="1"/>
                    <a:pt x="358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9" name="Google Shape;3539;p19"/>
            <p:cNvSpPr/>
            <p:nvPr/>
          </p:nvSpPr>
          <p:spPr>
            <a:xfrm>
              <a:off x="8698827" y="1626855"/>
              <a:ext cx="346064" cy="344096"/>
            </a:xfrm>
            <a:custGeom>
              <a:rect b="b" l="l" r="r" t="t"/>
              <a:pathLst>
                <a:path extrusionOk="0" h="10668" w="10729">
                  <a:moveTo>
                    <a:pt x="4998" y="1"/>
                  </a:moveTo>
                  <a:cubicBezTo>
                    <a:pt x="4821" y="1"/>
                    <a:pt x="4665" y="134"/>
                    <a:pt x="4644" y="316"/>
                  </a:cubicBezTo>
                  <a:lnTo>
                    <a:pt x="4192" y="3804"/>
                  </a:lnTo>
                  <a:lnTo>
                    <a:pt x="703" y="3340"/>
                  </a:lnTo>
                  <a:cubicBezTo>
                    <a:pt x="688" y="3338"/>
                    <a:pt x="673" y="3337"/>
                    <a:pt x="659" y="3337"/>
                  </a:cubicBezTo>
                  <a:cubicBezTo>
                    <a:pt x="474" y="3337"/>
                    <a:pt x="308" y="3474"/>
                    <a:pt x="286" y="3661"/>
                  </a:cubicBezTo>
                  <a:lnTo>
                    <a:pt x="24" y="5638"/>
                  </a:lnTo>
                  <a:cubicBezTo>
                    <a:pt x="1" y="5840"/>
                    <a:pt x="143" y="6031"/>
                    <a:pt x="346" y="6055"/>
                  </a:cubicBezTo>
                  <a:lnTo>
                    <a:pt x="346" y="6043"/>
                  </a:lnTo>
                  <a:lnTo>
                    <a:pt x="3822" y="6507"/>
                  </a:lnTo>
                  <a:lnTo>
                    <a:pt x="3370" y="9984"/>
                  </a:lnTo>
                  <a:cubicBezTo>
                    <a:pt x="3334" y="10186"/>
                    <a:pt x="3477" y="10377"/>
                    <a:pt x="3692" y="10400"/>
                  </a:cubicBezTo>
                  <a:lnTo>
                    <a:pt x="5656" y="10662"/>
                  </a:lnTo>
                  <a:cubicBezTo>
                    <a:pt x="5677" y="10666"/>
                    <a:pt x="5698" y="10668"/>
                    <a:pt x="5718" y="10668"/>
                  </a:cubicBezTo>
                  <a:cubicBezTo>
                    <a:pt x="5896" y="10668"/>
                    <a:pt x="6051" y="10533"/>
                    <a:pt x="6073" y="10341"/>
                  </a:cubicBezTo>
                  <a:lnTo>
                    <a:pt x="6537" y="6864"/>
                  </a:lnTo>
                  <a:lnTo>
                    <a:pt x="10014" y="7329"/>
                  </a:lnTo>
                  <a:cubicBezTo>
                    <a:pt x="10029" y="7330"/>
                    <a:pt x="10043" y="7331"/>
                    <a:pt x="10058" y="7331"/>
                  </a:cubicBezTo>
                  <a:cubicBezTo>
                    <a:pt x="10243" y="7331"/>
                    <a:pt x="10409" y="7195"/>
                    <a:pt x="10442" y="7007"/>
                  </a:cubicBezTo>
                  <a:lnTo>
                    <a:pt x="10692" y="5031"/>
                  </a:lnTo>
                  <a:cubicBezTo>
                    <a:pt x="10728" y="4828"/>
                    <a:pt x="10585" y="4638"/>
                    <a:pt x="10371" y="4614"/>
                  </a:cubicBezTo>
                  <a:lnTo>
                    <a:pt x="6894" y="4150"/>
                  </a:lnTo>
                  <a:lnTo>
                    <a:pt x="7359" y="685"/>
                  </a:lnTo>
                  <a:cubicBezTo>
                    <a:pt x="7382" y="471"/>
                    <a:pt x="7240" y="292"/>
                    <a:pt x="7037" y="256"/>
                  </a:cubicBezTo>
                  <a:lnTo>
                    <a:pt x="5061" y="6"/>
                  </a:lnTo>
                  <a:cubicBezTo>
                    <a:pt x="5040" y="3"/>
                    <a:pt x="5019" y="1"/>
                    <a:pt x="499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0" name="Google Shape;3540;p19"/>
            <p:cNvSpPr/>
            <p:nvPr/>
          </p:nvSpPr>
          <p:spPr>
            <a:xfrm>
              <a:off x="8256418" y="2147999"/>
              <a:ext cx="349515" cy="435765"/>
            </a:xfrm>
            <a:custGeom>
              <a:rect b="b" l="l" r="r" t="t"/>
              <a:pathLst>
                <a:path extrusionOk="0" h="13510" w="10836">
                  <a:moveTo>
                    <a:pt x="4138" y="431"/>
                  </a:moveTo>
                  <a:cubicBezTo>
                    <a:pt x="4427" y="431"/>
                    <a:pt x="4711" y="605"/>
                    <a:pt x="4763" y="994"/>
                  </a:cubicBezTo>
                  <a:cubicBezTo>
                    <a:pt x="4799" y="1185"/>
                    <a:pt x="4751" y="1387"/>
                    <a:pt x="4620" y="1530"/>
                  </a:cubicBezTo>
                  <a:lnTo>
                    <a:pt x="3822" y="1685"/>
                  </a:lnTo>
                  <a:cubicBezTo>
                    <a:pt x="3656" y="1590"/>
                    <a:pt x="3537" y="1423"/>
                    <a:pt x="3501" y="1232"/>
                  </a:cubicBezTo>
                  <a:lnTo>
                    <a:pt x="3501" y="1220"/>
                  </a:lnTo>
                  <a:cubicBezTo>
                    <a:pt x="3387" y="723"/>
                    <a:pt x="3765" y="431"/>
                    <a:pt x="4138" y="431"/>
                  </a:cubicBezTo>
                  <a:close/>
                  <a:moveTo>
                    <a:pt x="7844" y="2734"/>
                  </a:moveTo>
                  <a:cubicBezTo>
                    <a:pt x="8102" y="2734"/>
                    <a:pt x="8330" y="2922"/>
                    <a:pt x="8383" y="3185"/>
                  </a:cubicBezTo>
                  <a:lnTo>
                    <a:pt x="9776" y="10757"/>
                  </a:lnTo>
                  <a:cubicBezTo>
                    <a:pt x="9823" y="11055"/>
                    <a:pt x="9621" y="11341"/>
                    <a:pt x="9323" y="11388"/>
                  </a:cubicBezTo>
                  <a:lnTo>
                    <a:pt x="3060" y="12531"/>
                  </a:lnTo>
                  <a:cubicBezTo>
                    <a:pt x="3025" y="12538"/>
                    <a:pt x="2990" y="12542"/>
                    <a:pt x="2956" y="12542"/>
                  </a:cubicBezTo>
                  <a:cubicBezTo>
                    <a:pt x="2699" y="12542"/>
                    <a:pt x="2471" y="12353"/>
                    <a:pt x="2429" y="12091"/>
                  </a:cubicBezTo>
                  <a:lnTo>
                    <a:pt x="1048" y="4518"/>
                  </a:lnTo>
                  <a:cubicBezTo>
                    <a:pt x="989" y="4221"/>
                    <a:pt x="1191" y="3935"/>
                    <a:pt x="1489" y="3887"/>
                  </a:cubicBezTo>
                  <a:lnTo>
                    <a:pt x="2239" y="3745"/>
                  </a:lnTo>
                  <a:cubicBezTo>
                    <a:pt x="2271" y="3955"/>
                    <a:pt x="2451" y="4110"/>
                    <a:pt x="2657" y="4110"/>
                  </a:cubicBezTo>
                  <a:cubicBezTo>
                    <a:pt x="2684" y="4110"/>
                    <a:pt x="2711" y="4107"/>
                    <a:pt x="2739" y="4102"/>
                  </a:cubicBezTo>
                  <a:lnTo>
                    <a:pt x="6656" y="3387"/>
                  </a:lnTo>
                  <a:cubicBezTo>
                    <a:pt x="6882" y="3340"/>
                    <a:pt x="7049" y="3114"/>
                    <a:pt x="7001" y="2875"/>
                  </a:cubicBezTo>
                  <a:lnTo>
                    <a:pt x="7740" y="2744"/>
                  </a:lnTo>
                  <a:cubicBezTo>
                    <a:pt x="7775" y="2737"/>
                    <a:pt x="7810" y="2734"/>
                    <a:pt x="7844" y="2734"/>
                  </a:cubicBezTo>
                  <a:close/>
                  <a:moveTo>
                    <a:pt x="4134" y="1"/>
                  </a:moveTo>
                  <a:cubicBezTo>
                    <a:pt x="4070" y="1"/>
                    <a:pt x="4006" y="6"/>
                    <a:pt x="3942" y="18"/>
                  </a:cubicBezTo>
                  <a:cubicBezTo>
                    <a:pt x="3334" y="125"/>
                    <a:pt x="2941" y="708"/>
                    <a:pt x="3072" y="1304"/>
                  </a:cubicBezTo>
                  <a:cubicBezTo>
                    <a:pt x="3096" y="1470"/>
                    <a:pt x="3168" y="1637"/>
                    <a:pt x="3287" y="1780"/>
                  </a:cubicBezTo>
                  <a:lnTo>
                    <a:pt x="2501" y="1923"/>
                  </a:lnTo>
                  <a:cubicBezTo>
                    <a:pt x="2191" y="1982"/>
                    <a:pt x="1977" y="2280"/>
                    <a:pt x="2037" y="2602"/>
                  </a:cubicBezTo>
                  <a:lnTo>
                    <a:pt x="2084" y="2887"/>
                  </a:lnTo>
                  <a:lnTo>
                    <a:pt x="798" y="3114"/>
                  </a:lnTo>
                  <a:cubicBezTo>
                    <a:pt x="310" y="3209"/>
                    <a:pt x="1" y="3673"/>
                    <a:pt x="84" y="4149"/>
                  </a:cubicBezTo>
                  <a:lnTo>
                    <a:pt x="1656" y="12781"/>
                  </a:lnTo>
                  <a:cubicBezTo>
                    <a:pt x="1740" y="13216"/>
                    <a:pt x="2109" y="13509"/>
                    <a:pt x="2533" y="13509"/>
                  </a:cubicBezTo>
                  <a:cubicBezTo>
                    <a:pt x="2585" y="13509"/>
                    <a:pt x="2638" y="13505"/>
                    <a:pt x="2691" y="13496"/>
                  </a:cubicBezTo>
                  <a:lnTo>
                    <a:pt x="10026" y="12162"/>
                  </a:lnTo>
                  <a:cubicBezTo>
                    <a:pt x="10514" y="12067"/>
                    <a:pt x="10835" y="11603"/>
                    <a:pt x="10752" y="11114"/>
                  </a:cubicBezTo>
                  <a:lnTo>
                    <a:pt x="9168" y="2482"/>
                  </a:lnTo>
                  <a:cubicBezTo>
                    <a:pt x="9094" y="2048"/>
                    <a:pt x="8718" y="1755"/>
                    <a:pt x="8291" y="1755"/>
                  </a:cubicBezTo>
                  <a:cubicBezTo>
                    <a:pt x="8239" y="1755"/>
                    <a:pt x="8186" y="1759"/>
                    <a:pt x="8133" y="1768"/>
                  </a:cubicBezTo>
                  <a:lnTo>
                    <a:pt x="6859" y="2006"/>
                  </a:lnTo>
                  <a:lnTo>
                    <a:pt x="6799" y="1732"/>
                  </a:lnTo>
                  <a:cubicBezTo>
                    <a:pt x="6745" y="1442"/>
                    <a:pt x="6498" y="1249"/>
                    <a:pt x="6214" y="1249"/>
                  </a:cubicBezTo>
                  <a:cubicBezTo>
                    <a:pt x="6183" y="1249"/>
                    <a:pt x="6152" y="1251"/>
                    <a:pt x="6120" y="1256"/>
                  </a:cubicBezTo>
                  <a:lnTo>
                    <a:pt x="5168" y="1435"/>
                  </a:lnTo>
                  <a:cubicBezTo>
                    <a:pt x="5227" y="1268"/>
                    <a:pt x="5239" y="1089"/>
                    <a:pt x="5204" y="911"/>
                  </a:cubicBezTo>
                  <a:cubicBezTo>
                    <a:pt x="5119" y="380"/>
                    <a:pt x="4655" y="1"/>
                    <a:pt x="413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1" name="Google Shape;3541;p19"/>
            <p:cNvSpPr/>
            <p:nvPr/>
          </p:nvSpPr>
          <p:spPr>
            <a:xfrm>
              <a:off x="8318251" y="2305274"/>
              <a:ext cx="60156" cy="49834"/>
            </a:xfrm>
            <a:custGeom>
              <a:rect b="b" l="l" r="r" t="t"/>
              <a:pathLst>
                <a:path extrusionOk="0" h="1545" w="1865">
                  <a:moveTo>
                    <a:pt x="1014" y="0"/>
                  </a:moveTo>
                  <a:cubicBezTo>
                    <a:pt x="970" y="0"/>
                    <a:pt x="926" y="4"/>
                    <a:pt x="882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4" y="1545"/>
                    <a:pt x="1864" y="1142"/>
                    <a:pt x="1775" y="631"/>
                  </a:cubicBezTo>
                  <a:cubicBezTo>
                    <a:pt x="1700" y="258"/>
                    <a:pt x="1379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2" name="Google Shape;3542;p19"/>
            <p:cNvSpPr/>
            <p:nvPr/>
          </p:nvSpPr>
          <p:spPr>
            <a:xfrm>
              <a:off x="8386921" y="2290308"/>
              <a:ext cx="124117" cy="43673"/>
            </a:xfrm>
            <a:custGeom>
              <a:rect b="b" l="l" r="r" t="t"/>
              <a:pathLst>
                <a:path extrusionOk="0" h="1354" w="3848">
                  <a:moveTo>
                    <a:pt x="3240" y="0"/>
                  </a:moveTo>
                  <a:cubicBezTo>
                    <a:pt x="3207" y="0"/>
                    <a:pt x="3171" y="4"/>
                    <a:pt x="3134" y="11"/>
                  </a:cubicBezTo>
                  <a:lnTo>
                    <a:pt x="538" y="487"/>
                  </a:lnTo>
                  <a:cubicBezTo>
                    <a:pt x="0" y="588"/>
                    <a:pt x="106" y="1354"/>
                    <a:pt x="597" y="1354"/>
                  </a:cubicBezTo>
                  <a:cubicBezTo>
                    <a:pt x="628" y="1354"/>
                    <a:pt x="660" y="1351"/>
                    <a:pt x="693" y="1345"/>
                  </a:cubicBezTo>
                  <a:lnTo>
                    <a:pt x="3289" y="868"/>
                  </a:lnTo>
                  <a:cubicBezTo>
                    <a:pt x="3847" y="790"/>
                    <a:pt x="3746" y="0"/>
                    <a:pt x="324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3" name="Google Shape;3543;p19"/>
            <p:cNvSpPr/>
            <p:nvPr/>
          </p:nvSpPr>
          <p:spPr>
            <a:xfrm>
              <a:off x="8330927" y="2374687"/>
              <a:ext cx="60156" cy="49931"/>
            </a:xfrm>
            <a:custGeom>
              <a:rect b="b" l="l" r="r" t="t"/>
              <a:pathLst>
                <a:path extrusionOk="0" h="1548" w="1865">
                  <a:moveTo>
                    <a:pt x="1027" y="0"/>
                  </a:moveTo>
                  <a:cubicBezTo>
                    <a:pt x="979" y="0"/>
                    <a:pt x="930" y="5"/>
                    <a:pt x="881" y="15"/>
                  </a:cubicBezTo>
                  <a:cubicBezTo>
                    <a:pt x="203" y="122"/>
                    <a:pt x="0" y="1015"/>
                    <a:pt x="572" y="1408"/>
                  </a:cubicBezTo>
                  <a:cubicBezTo>
                    <a:pt x="710" y="1505"/>
                    <a:pt x="861" y="1548"/>
                    <a:pt x="1007" y="1548"/>
                  </a:cubicBezTo>
                  <a:cubicBezTo>
                    <a:pt x="1454" y="1548"/>
                    <a:pt x="1864" y="1145"/>
                    <a:pt x="1774" y="634"/>
                  </a:cubicBezTo>
                  <a:cubicBezTo>
                    <a:pt x="1701" y="266"/>
                    <a:pt x="1386" y="0"/>
                    <a:pt x="102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4" name="Google Shape;3544;p19"/>
            <p:cNvSpPr/>
            <p:nvPr/>
          </p:nvSpPr>
          <p:spPr>
            <a:xfrm>
              <a:off x="8400533" y="2359753"/>
              <a:ext cx="121279" cy="43512"/>
            </a:xfrm>
            <a:custGeom>
              <a:rect b="b" l="l" r="r" t="t"/>
              <a:pathLst>
                <a:path extrusionOk="0" h="1349" w="3760">
                  <a:moveTo>
                    <a:pt x="3129" y="0"/>
                  </a:moveTo>
                  <a:cubicBezTo>
                    <a:pt x="3117" y="0"/>
                    <a:pt x="3105" y="1"/>
                    <a:pt x="3093" y="1"/>
                  </a:cubicBezTo>
                  <a:lnTo>
                    <a:pt x="497" y="478"/>
                  </a:lnTo>
                  <a:cubicBezTo>
                    <a:pt x="1" y="628"/>
                    <a:pt x="120" y="1349"/>
                    <a:pt x="617" y="1349"/>
                  </a:cubicBezTo>
                  <a:cubicBezTo>
                    <a:pt x="632" y="1349"/>
                    <a:pt x="648" y="1348"/>
                    <a:pt x="664" y="1347"/>
                  </a:cubicBezTo>
                  <a:lnTo>
                    <a:pt x="3260" y="882"/>
                  </a:lnTo>
                  <a:cubicBezTo>
                    <a:pt x="3760" y="731"/>
                    <a:pt x="3635" y="0"/>
                    <a:pt x="312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5" name="Google Shape;3545;p19"/>
            <p:cNvSpPr/>
            <p:nvPr/>
          </p:nvSpPr>
          <p:spPr>
            <a:xfrm>
              <a:off x="8344377" y="2448906"/>
              <a:ext cx="60123" cy="49834"/>
            </a:xfrm>
            <a:custGeom>
              <a:rect b="b" l="l" r="r" t="t"/>
              <a:pathLst>
                <a:path extrusionOk="0" h="1545" w="1864">
                  <a:moveTo>
                    <a:pt x="1014" y="0"/>
                  </a:moveTo>
                  <a:cubicBezTo>
                    <a:pt x="970" y="0"/>
                    <a:pt x="926" y="4"/>
                    <a:pt x="881" y="11"/>
                  </a:cubicBezTo>
                  <a:cubicBezTo>
                    <a:pt x="203" y="131"/>
                    <a:pt x="0" y="1012"/>
                    <a:pt x="572" y="1404"/>
                  </a:cubicBezTo>
                  <a:cubicBezTo>
                    <a:pt x="713" y="1501"/>
                    <a:pt x="865" y="1545"/>
                    <a:pt x="1012" y="1545"/>
                  </a:cubicBezTo>
                  <a:cubicBezTo>
                    <a:pt x="1460" y="1545"/>
                    <a:pt x="1864" y="1142"/>
                    <a:pt x="1774" y="631"/>
                  </a:cubicBezTo>
                  <a:cubicBezTo>
                    <a:pt x="1700" y="258"/>
                    <a:pt x="1378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6" name="Google Shape;3546;p19"/>
            <p:cNvSpPr/>
            <p:nvPr/>
          </p:nvSpPr>
          <p:spPr>
            <a:xfrm>
              <a:off x="8413725" y="2434133"/>
              <a:ext cx="122343" cy="43673"/>
            </a:xfrm>
            <a:custGeom>
              <a:rect b="b" l="l" r="r" t="t"/>
              <a:pathLst>
                <a:path extrusionOk="0" h="1354" w="3793">
                  <a:moveTo>
                    <a:pt x="3180" y="1"/>
                  </a:moveTo>
                  <a:cubicBezTo>
                    <a:pt x="3158" y="1"/>
                    <a:pt x="3136" y="2"/>
                    <a:pt x="3113" y="5"/>
                  </a:cubicBezTo>
                  <a:lnTo>
                    <a:pt x="517" y="469"/>
                  </a:lnTo>
                  <a:cubicBezTo>
                    <a:pt x="1" y="607"/>
                    <a:pt x="115" y="1354"/>
                    <a:pt x="615" y="1354"/>
                  </a:cubicBezTo>
                  <a:cubicBezTo>
                    <a:pt x="633" y="1354"/>
                    <a:pt x="652" y="1353"/>
                    <a:pt x="672" y="1351"/>
                  </a:cubicBezTo>
                  <a:lnTo>
                    <a:pt x="3267" y="874"/>
                  </a:lnTo>
                  <a:cubicBezTo>
                    <a:pt x="3792" y="749"/>
                    <a:pt x="3672" y="1"/>
                    <a:pt x="3180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7" name="Google Shape;3547;p19"/>
            <p:cNvSpPr/>
            <p:nvPr/>
          </p:nvSpPr>
          <p:spPr>
            <a:xfrm>
              <a:off x="8287157" y="2757554"/>
              <a:ext cx="250396" cy="224785"/>
            </a:xfrm>
            <a:custGeom>
              <a:rect b="b" l="l" r="r" t="t"/>
              <a:pathLst>
                <a:path extrusionOk="0" h="6969" w="7763">
                  <a:moveTo>
                    <a:pt x="3926" y="0"/>
                  </a:moveTo>
                  <a:cubicBezTo>
                    <a:pt x="2894" y="0"/>
                    <a:pt x="1881" y="467"/>
                    <a:pt x="1215" y="1349"/>
                  </a:cubicBezTo>
                  <a:lnTo>
                    <a:pt x="6953" y="4968"/>
                  </a:lnTo>
                  <a:cubicBezTo>
                    <a:pt x="7763" y="3396"/>
                    <a:pt x="7239" y="1468"/>
                    <a:pt x="5751" y="527"/>
                  </a:cubicBezTo>
                  <a:cubicBezTo>
                    <a:pt x="5184" y="172"/>
                    <a:pt x="4552" y="0"/>
                    <a:pt x="3926" y="0"/>
                  </a:cubicBezTo>
                  <a:close/>
                  <a:moveTo>
                    <a:pt x="810" y="1992"/>
                  </a:moveTo>
                  <a:lnTo>
                    <a:pt x="810" y="1992"/>
                  </a:lnTo>
                  <a:cubicBezTo>
                    <a:pt x="0" y="3563"/>
                    <a:pt x="512" y="5492"/>
                    <a:pt x="2012" y="6444"/>
                  </a:cubicBezTo>
                  <a:cubicBezTo>
                    <a:pt x="2576" y="6798"/>
                    <a:pt x="3206" y="6968"/>
                    <a:pt x="3829" y="6968"/>
                  </a:cubicBezTo>
                  <a:cubicBezTo>
                    <a:pt x="4864" y="6968"/>
                    <a:pt x="5880" y="6500"/>
                    <a:pt x="6549" y="5623"/>
                  </a:cubicBezTo>
                  <a:lnTo>
                    <a:pt x="810" y="1992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8" name="Google Shape;3548;p19"/>
            <p:cNvSpPr/>
            <p:nvPr/>
          </p:nvSpPr>
          <p:spPr>
            <a:xfrm>
              <a:off x="8756435" y="2276051"/>
              <a:ext cx="195885" cy="181563"/>
            </a:xfrm>
            <a:custGeom>
              <a:rect b="b" l="l" r="r" t="t"/>
              <a:pathLst>
                <a:path extrusionOk="0" h="5629" w="6073">
                  <a:moveTo>
                    <a:pt x="3596" y="1"/>
                  </a:moveTo>
                  <a:lnTo>
                    <a:pt x="1203" y="1620"/>
                  </a:lnTo>
                  <a:cubicBezTo>
                    <a:pt x="251" y="2275"/>
                    <a:pt x="1" y="3585"/>
                    <a:pt x="655" y="4549"/>
                  </a:cubicBezTo>
                  <a:lnTo>
                    <a:pt x="763" y="4716"/>
                  </a:lnTo>
                  <a:cubicBezTo>
                    <a:pt x="1163" y="5308"/>
                    <a:pt x="1825" y="5629"/>
                    <a:pt x="2498" y="5629"/>
                  </a:cubicBezTo>
                  <a:cubicBezTo>
                    <a:pt x="2907" y="5629"/>
                    <a:pt x="3320" y="5511"/>
                    <a:pt x="3680" y="5263"/>
                  </a:cubicBezTo>
                  <a:lnTo>
                    <a:pt x="6073" y="3644"/>
                  </a:lnTo>
                  <a:lnTo>
                    <a:pt x="3596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9" name="Google Shape;3549;p19"/>
            <p:cNvSpPr/>
            <p:nvPr/>
          </p:nvSpPr>
          <p:spPr>
            <a:xfrm>
              <a:off x="8888938" y="2200542"/>
              <a:ext cx="195885" cy="181918"/>
            </a:xfrm>
            <a:custGeom>
              <a:rect b="b" l="l" r="r" t="t"/>
              <a:pathLst>
                <a:path extrusionOk="0" h="5640" w="6073">
                  <a:moveTo>
                    <a:pt x="3577" y="0"/>
                  </a:moveTo>
                  <a:cubicBezTo>
                    <a:pt x="3169" y="0"/>
                    <a:pt x="2757" y="119"/>
                    <a:pt x="2393" y="365"/>
                  </a:cubicBezTo>
                  <a:lnTo>
                    <a:pt x="0" y="1996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4" y="3354"/>
                    <a:pt x="6072" y="2044"/>
                    <a:pt x="5429" y="1080"/>
                  </a:cubicBezTo>
                  <a:lnTo>
                    <a:pt x="5322" y="925"/>
                  </a:lnTo>
                  <a:cubicBezTo>
                    <a:pt x="4914" y="324"/>
                    <a:pt x="4252" y="0"/>
                    <a:pt x="357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0" name="Google Shape;3550;p19"/>
            <p:cNvSpPr/>
            <p:nvPr/>
          </p:nvSpPr>
          <p:spPr>
            <a:xfrm>
              <a:off x="8698827" y="2651177"/>
              <a:ext cx="346064" cy="344387"/>
            </a:xfrm>
            <a:custGeom>
              <a:rect b="b" l="l" r="r" t="t"/>
              <a:pathLst>
                <a:path extrusionOk="0" h="10677" w="10729">
                  <a:moveTo>
                    <a:pt x="5017" y="1"/>
                  </a:moveTo>
                  <a:cubicBezTo>
                    <a:pt x="4831" y="1"/>
                    <a:pt x="4666" y="137"/>
                    <a:pt x="4644" y="325"/>
                  </a:cubicBezTo>
                  <a:lnTo>
                    <a:pt x="4180" y="3813"/>
                  </a:lnTo>
                  <a:lnTo>
                    <a:pt x="703" y="3349"/>
                  </a:lnTo>
                  <a:cubicBezTo>
                    <a:pt x="688" y="3347"/>
                    <a:pt x="673" y="3346"/>
                    <a:pt x="659" y="3346"/>
                  </a:cubicBezTo>
                  <a:cubicBezTo>
                    <a:pt x="474" y="3346"/>
                    <a:pt x="308" y="3483"/>
                    <a:pt x="286" y="3670"/>
                  </a:cubicBezTo>
                  <a:lnTo>
                    <a:pt x="24" y="5635"/>
                  </a:lnTo>
                  <a:cubicBezTo>
                    <a:pt x="1" y="5849"/>
                    <a:pt x="143" y="6028"/>
                    <a:pt x="346" y="6063"/>
                  </a:cubicBezTo>
                  <a:lnTo>
                    <a:pt x="3822" y="6516"/>
                  </a:lnTo>
                  <a:lnTo>
                    <a:pt x="3370" y="10004"/>
                  </a:lnTo>
                  <a:cubicBezTo>
                    <a:pt x="3346" y="10207"/>
                    <a:pt x="3489" y="10385"/>
                    <a:pt x="3692" y="10421"/>
                  </a:cubicBezTo>
                  <a:lnTo>
                    <a:pt x="5656" y="10671"/>
                  </a:lnTo>
                  <a:cubicBezTo>
                    <a:pt x="5678" y="10675"/>
                    <a:pt x="5700" y="10677"/>
                    <a:pt x="5721" y="10677"/>
                  </a:cubicBezTo>
                  <a:cubicBezTo>
                    <a:pt x="5906" y="10677"/>
                    <a:pt x="6053" y="10543"/>
                    <a:pt x="6085" y="10362"/>
                  </a:cubicBezTo>
                  <a:lnTo>
                    <a:pt x="6537" y="6873"/>
                  </a:lnTo>
                  <a:lnTo>
                    <a:pt x="10014" y="7337"/>
                  </a:lnTo>
                  <a:cubicBezTo>
                    <a:pt x="10029" y="7339"/>
                    <a:pt x="10045" y="7340"/>
                    <a:pt x="10060" y="7340"/>
                  </a:cubicBezTo>
                  <a:cubicBezTo>
                    <a:pt x="10253" y="7340"/>
                    <a:pt x="10409" y="7204"/>
                    <a:pt x="10442" y="7016"/>
                  </a:cubicBezTo>
                  <a:lnTo>
                    <a:pt x="10692" y="5039"/>
                  </a:lnTo>
                  <a:cubicBezTo>
                    <a:pt x="10728" y="4837"/>
                    <a:pt x="10585" y="4647"/>
                    <a:pt x="10383" y="4623"/>
                  </a:cubicBezTo>
                  <a:lnTo>
                    <a:pt x="6894" y="4158"/>
                  </a:lnTo>
                  <a:lnTo>
                    <a:pt x="7359" y="682"/>
                  </a:lnTo>
                  <a:cubicBezTo>
                    <a:pt x="7382" y="479"/>
                    <a:pt x="7240" y="289"/>
                    <a:pt x="7037" y="265"/>
                  </a:cubicBezTo>
                  <a:lnTo>
                    <a:pt x="5061" y="3"/>
                  </a:lnTo>
                  <a:cubicBezTo>
                    <a:pt x="5046" y="1"/>
                    <a:pt x="5031" y="1"/>
                    <a:pt x="501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1" name="Google Shape;3551;p19"/>
            <p:cNvSpPr/>
            <p:nvPr/>
          </p:nvSpPr>
          <p:spPr>
            <a:xfrm>
              <a:off x="8256031" y="3173385"/>
              <a:ext cx="349902" cy="435733"/>
            </a:xfrm>
            <a:custGeom>
              <a:rect b="b" l="l" r="r" t="t"/>
              <a:pathLst>
                <a:path extrusionOk="0" h="13509" w="10848">
                  <a:moveTo>
                    <a:pt x="4164" y="411"/>
                  </a:moveTo>
                  <a:cubicBezTo>
                    <a:pt x="4452" y="411"/>
                    <a:pt x="4735" y="584"/>
                    <a:pt x="4787" y="970"/>
                  </a:cubicBezTo>
                  <a:cubicBezTo>
                    <a:pt x="4823" y="1172"/>
                    <a:pt x="4763" y="1363"/>
                    <a:pt x="4632" y="1518"/>
                  </a:cubicBezTo>
                  <a:lnTo>
                    <a:pt x="3846" y="1661"/>
                  </a:lnTo>
                  <a:cubicBezTo>
                    <a:pt x="3668" y="1565"/>
                    <a:pt x="3549" y="1399"/>
                    <a:pt x="3513" y="1208"/>
                  </a:cubicBezTo>
                  <a:cubicBezTo>
                    <a:pt x="3398" y="708"/>
                    <a:pt x="3786" y="411"/>
                    <a:pt x="4164" y="411"/>
                  </a:cubicBezTo>
                  <a:close/>
                  <a:moveTo>
                    <a:pt x="7873" y="2721"/>
                  </a:moveTo>
                  <a:cubicBezTo>
                    <a:pt x="8128" y="2721"/>
                    <a:pt x="8353" y="2900"/>
                    <a:pt x="8395" y="3161"/>
                  </a:cubicBezTo>
                  <a:lnTo>
                    <a:pt x="9788" y="10745"/>
                  </a:lnTo>
                  <a:cubicBezTo>
                    <a:pt x="9847" y="11043"/>
                    <a:pt x="9645" y="11328"/>
                    <a:pt x="9347" y="11376"/>
                  </a:cubicBezTo>
                  <a:lnTo>
                    <a:pt x="3072" y="12519"/>
                  </a:lnTo>
                  <a:cubicBezTo>
                    <a:pt x="3042" y="12524"/>
                    <a:pt x="3012" y="12526"/>
                    <a:pt x="2981" y="12526"/>
                  </a:cubicBezTo>
                  <a:cubicBezTo>
                    <a:pt x="2719" y="12526"/>
                    <a:pt x="2484" y="12344"/>
                    <a:pt x="2441" y="12067"/>
                  </a:cubicBezTo>
                  <a:lnTo>
                    <a:pt x="1060" y="4506"/>
                  </a:lnTo>
                  <a:cubicBezTo>
                    <a:pt x="1001" y="4209"/>
                    <a:pt x="1203" y="3923"/>
                    <a:pt x="1501" y="3863"/>
                  </a:cubicBezTo>
                  <a:lnTo>
                    <a:pt x="2251" y="3732"/>
                  </a:lnTo>
                  <a:cubicBezTo>
                    <a:pt x="2282" y="3941"/>
                    <a:pt x="2470" y="4086"/>
                    <a:pt x="2668" y="4086"/>
                  </a:cubicBezTo>
                  <a:cubicBezTo>
                    <a:pt x="2696" y="4086"/>
                    <a:pt x="2723" y="4083"/>
                    <a:pt x="2751" y="4078"/>
                  </a:cubicBezTo>
                  <a:lnTo>
                    <a:pt x="6668" y="3375"/>
                  </a:lnTo>
                  <a:cubicBezTo>
                    <a:pt x="6906" y="3327"/>
                    <a:pt x="7061" y="3101"/>
                    <a:pt x="7013" y="2863"/>
                  </a:cubicBezTo>
                  <a:lnTo>
                    <a:pt x="7764" y="2732"/>
                  </a:lnTo>
                  <a:cubicBezTo>
                    <a:pt x="7800" y="2725"/>
                    <a:pt x="7837" y="2721"/>
                    <a:pt x="7873" y="2721"/>
                  </a:cubicBezTo>
                  <a:close/>
                  <a:moveTo>
                    <a:pt x="4154" y="0"/>
                  </a:moveTo>
                  <a:cubicBezTo>
                    <a:pt x="4004" y="0"/>
                    <a:pt x="3851" y="32"/>
                    <a:pt x="3704" y="101"/>
                  </a:cubicBezTo>
                  <a:cubicBezTo>
                    <a:pt x="3061" y="387"/>
                    <a:pt x="2858" y="1208"/>
                    <a:pt x="3299" y="1756"/>
                  </a:cubicBezTo>
                  <a:lnTo>
                    <a:pt x="2513" y="1911"/>
                  </a:lnTo>
                  <a:cubicBezTo>
                    <a:pt x="2203" y="1970"/>
                    <a:pt x="1989" y="2280"/>
                    <a:pt x="2049" y="2589"/>
                  </a:cubicBezTo>
                  <a:lnTo>
                    <a:pt x="2096" y="2875"/>
                  </a:lnTo>
                  <a:lnTo>
                    <a:pt x="810" y="3101"/>
                  </a:lnTo>
                  <a:cubicBezTo>
                    <a:pt x="322" y="3196"/>
                    <a:pt x="1" y="3661"/>
                    <a:pt x="96" y="4149"/>
                  </a:cubicBezTo>
                  <a:lnTo>
                    <a:pt x="1668" y="12769"/>
                  </a:lnTo>
                  <a:cubicBezTo>
                    <a:pt x="1753" y="13205"/>
                    <a:pt x="2123" y="13509"/>
                    <a:pt x="2549" y="13509"/>
                  </a:cubicBezTo>
                  <a:cubicBezTo>
                    <a:pt x="2600" y="13509"/>
                    <a:pt x="2652" y="13504"/>
                    <a:pt x="2703" y="13495"/>
                  </a:cubicBezTo>
                  <a:lnTo>
                    <a:pt x="10038" y="12150"/>
                  </a:lnTo>
                  <a:cubicBezTo>
                    <a:pt x="10526" y="12055"/>
                    <a:pt x="10847" y="11590"/>
                    <a:pt x="10752" y="11114"/>
                  </a:cubicBezTo>
                  <a:lnTo>
                    <a:pt x="9180" y="2482"/>
                  </a:lnTo>
                  <a:cubicBezTo>
                    <a:pt x="9106" y="2046"/>
                    <a:pt x="8727" y="1743"/>
                    <a:pt x="8299" y="1743"/>
                  </a:cubicBezTo>
                  <a:cubicBezTo>
                    <a:pt x="8248" y="1743"/>
                    <a:pt x="8196" y="1747"/>
                    <a:pt x="8145" y="1756"/>
                  </a:cubicBezTo>
                  <a:lnTo>
                    <a:pt x="6871" y="1994"/>
                  </a:lnTo>
                  <a:lnTo>
                    <a:pt x="6811" y="1720"/>
                  </a:lnTo>
                  <a:cubicBezTo>
                    <a:pt x="6758" y="1435"/>
                    <a:pt x="6518" y="1234"/>
                    <a:pt x="6240" y="1234"/>
                  </a:cubicBezTo>
                  <a:cubicBezTo>
                    <a:pt x="6204" y="1234"/>
                    <a:pt x="6169" y="1237"/>
                    <a:pt x="6132" y="1244"/>
                  </a:cubicBezTo>
                  <a:lnTo>
                    <a:pt x="5180" y="1411"/>
                  </a:lnTo>
                  <a:cubicBezTo>
                    <a:pt x="5239" y="1244"/>
                    <a:pt x="5251" y="1065"/>
                    <a:pt x="5216" y="899"/>
                  </a:cubicBezTo>
                  <a:cubicBezTo>
                    <a:pt x="5115" y="358"/>
                    <a:pt x="4654" y="0"/>
                    <a:pt x="415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2" name="Google Shape;3552;p19"/>
            <p:cNvSpPr/>
            <p:nvPr/>
          </p:nvSpPr>
          <p:spPr>
            <a:xfrm>
              <a:off x="8318251" y="3329757"/>
              <a:ext cx="60156" cy="49963"/>
            </a:xfrm>
            <a:custGeom>
              <a:rect b="b" l="l" r="r" t="t"/>
              <a:pathLst>
                <a:path extrusionOk="0" h="1549" w="1865">
                  <a:moveTo>
                    <a:pt x="1027" y="1"/>
                  </a:moveTo>
                  <a:cubicBezTo>
                    <a:pt x="979" y="1"/>
                    <a:pt x="930" y="6"/>
                    <a:pt x="882" y="15"/>
                  </a:cubicBezTo>
                  <a:cubicBezTo>
                    <a:pt x="191" y="134"/>
                    <a:pt x="0" y="1015"/>
                    <a:pt x="572" y="1408"/>
                  </a:cubicBezTo>
                  <a:cubicBezTo>
                    <a:pt x="710" y="1505"/>
                    <a:pt x="861" y="1549"/>
                    <a:pt x="1007" y="1549"/>
                  </a:cubicBezTo>
                  <a:cubicBezTo>
                    <a:pt x="1454" y="1549"/>
                    <a:pt x="1864" y="1146"/>
                    <a:pt x="1775" y="634"/>
                  </a:cubicBezTo>
                  <a:cubicBezTo>
                    <a:pt x="1701" y="267"/>
                    <a:pt x="1386" y="1"/>
                    <a:pt x="102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3" name="Google Shape;3553;p19"/>
            <p:cNvSpPr/>
            <p:nvPr/>
          </p:nvSpPr>
          <p:spPr>
            <a:xfrm>
              <a:off x="8386373" y="3314791"/>
              <a:ext cx="125214" cy="43931"/>
            </a:xfrm>
            <a:custGeom>
              <a:rect b="b" l="l" r="r" t="t"/>
              <a:pathLst>
                <a:path extrusionOk="0" h="1362" w="3882">
                  <a:moveTo>
                    <a:pt x="3273" y="0"/>
                  </a:moveTo>
                  <a:cubicBezTo>
                    <a:pt x="3234" y="0"/>
                    <a:pt x="3194" y="5"/>
                    <a:pt x="3151" y="15"/>
                  </a:cubicBezTo>
                  <a:lnTo>
                    <a:pt x="555" y="491"/>
                  </a:lnTo>
                  <a:cubicBezTo>
                    <a:pt x="1" y="580"/>
                    <a:pt x="108" y="1362"/>
                    <a:pt x="597" y="1362"/>
                  </a:cubicBezTo>
                  <a:cubicBezTo>
                    <a:pt x="633" y="1362"/>
                    <a:pt x="671" y="1357"/>
                    <a:pt x="710" y="1349"/>
                  </a:cubicBezTo>
                  <a:lnTo>
                    <a:pt x="3306" y="872"/>
                  </a:lnTo>
                  <a:cubicBezTo>
                    <a:pt x="3881" y="817"/>
                    <a:pt x="3778" y="0"/>
                    <a:pt x="327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4" name="Google Shape;3554;p19"/>
            <p:cNvSpPr/>
            <p:nvPr/>
          </p:nvSpPr>
          <p:spPr>
            <a:xfrm>
              <a:off x="8330927" y="3399267"/>
              <a:ext cx="60156" cy="49963"/>
            </a:xfrm>
            <a:custGeom>
              <a:rect b="b" l="l" r="r" t="t"/>
              <a:pathLst>
                <a:path extrusionOk="0" h="1549" w="1865">
                  <a:moveTo>
                    <a:pt x="1027" y="1"/>
                  </a:moveTo>
                  <a:cubicBezTo>
                    <a:pt x="979" y="1"/>
                    <a:pt x="930" y="6"/>
                    <a:pt x="881" y="15"/>
                  </a:cubicBezTo>
                  <a:cubicBezTo>
                    <a:pt x="203" y="134"/>
                    <a:pt x="0" y="1015"/>
                    <a:pt x="572" y="1408"/>
                  </a:cubicBezTo>
                  <a:cubicBezTo>
                    <a:pt x="710" y="1505"/>
                    <a:pt x="861" y="1549"/>
                    <a:pt x="1007" y="1549"/>
                  </a:cubicBezTo>
                  <a:cubicBezTo>
                    <a:pt x="1454" y="1549"/>
                    <a:pt x="1864" y="1146"/>
                    <a:pt x="1774" y="635"/>
                  </a:cubicBezTo>
                  <a:cubicBezTo>
                    <a:pt x="1701" y="267"/>
                    <a:pt x="1386" y="1"/>
                    <a:pt x="102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5" name="Google Shape;3555;p19"/>
            <p:cNvSpPr/>
            <p:nvPr/>
          </p:nvSpPr>
          <p:spPr>
            <a:xfrm>
              <a:off x="8400436" y="3384688"/>
              <a:ext cx="121279" cy="43544"/>
            </a:xfrm>
            <a:custGeom>
              <a:rect b="b" l="l" r="r" t="t"/>
              <a:pathLst>
                <a:path extrusionOk="0" h="1350" w="3760">
                  <a:moveTo>
                    <a:pt x="3144" y="1"/>
                  </a:moveTo>
                  <a:cubicBezTo>
                    <a:pt x="3128" y="1"/>
                    <a:pt x="3112" y="2"/>
                    <a:pt x="3096" y="3"/>
                  </a:cubicBezTo>
                  <a:lnTo>
                    <a:pt x="500" y="467"/>
                  </a:lnTo>
                  <a:cubicBezTo>
                    <a:pt x="0" y="619"/>
                    <a:pt x="125" y="1350"/>
                    <a:pt x="631" y="1350"/>
                  </a:cubicBezTo>
                  <a:cubicBezTo>
                    <a:pt x="643" y="1350"/>
                    <a:pt x="655" y="1349"/>
                    <a:pt x="667" y="1348"/>
                  </a:cubicBezTo>
                  <a:lnTo>
                    <a:pt x="3263" y="872"/>
                  </a:lnTo>
                  <a:cubicBezTo>
                    <a:pt x="3759" y="722"/>
                    <a:pt x="3640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6" name="Google Shape;3556;p19"/>
            <p:cNvSpPr/>
            <p:nvPr/>
          </p:nvSpPr>
          <p:spPr>
            <a:xfrm>
              <a:off x="8344377" y="3473486"/>
              <a:ext cx="60123" cy="49866"/>
            </a:xfrm>
            <a:custGeom>
              <a:rect b="b" l="l" r="r" t="t"/>
              <a:pathLst>
                <a:path extrusionOk="0" h="1546" w="1864">
                  <a:moveTo>
                    <a:pt x="1013" y="1"/>
                  </a:moveTo>
                  <a:cubicBezTo>
                    <a:pt x="970" y="1"/>
                    <a:pt x="926" y="5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1" y="1546"/>
                    <a:pt x="1008" y="1546"/>
                  </a:cubicBezTo>
                  <a:cubicBezTo>
                    <a:pt x="1454" y="1546"/>
                    <a:pt x="1864" y="1145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7" name="Google Shape;3557;p19"/>
            <p:cNvSpPr/>
            <p:nvPr/>
          </p:nvSpPr>
          <p:spPr>
            <a:xfrm>
              <a:off x="8413983" y="3458777"/>
              <a:ext cx="121440" cy="43609"/>
            </a:xfrm>
            <a:custGeom>
              <a:rect b="b" l="l" r="r" t="t"/>
              <a:pathLst>
                <a:path extrusionOk="0" h="1352" w="3765">
                  <a:moveTo>
                    <a:pt x="3162" y="1"/>
                  </a:moveTo>
                  <a:cubicBezTo>
                    <a:pt x="3143" y="1"/>
                    <a:pt x="3124" y="2"/>
                    <a:pt x="3105" y="4"/>
                  </a:cubicBezTo>
                  <a:lnTo>
                    <a:pt x="509" y="480"/>
                  </a:lnTo>
                  <a:cubicBezTo>
                    <a:pt x="1" y="619"/>
                    <a:pt x="120" y="1351"/>
                    <a:pt x="617" y="1351"/>
                  </a:cubicBezTo>
                  <a:cubicBezTo>
                    <a:pt x="632" y="1351"/>
                    <a:pt x="648" y="1351"/>
                    <a:pt x="664" y="1349"/>
                  </a:cubicBezTo>
                  <a:lnTo>
                    <a:pt x="3259" y="873"/>
                  </a:lnTo>
                  <a:cubicBezTo>
                    <a:pt x="3764" y="735"/>
                    <a:pt x="3650" y="1"/>
                    <a:pt x="316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8" name="Google Shape;3558;p19"/>
            <p:cNvSpPr/>
            <p:nvPr/>
          </p:nvSpPr>
          <p:spPr>
            <a:xfrm>
              <a:off x="8288286" y="3782231"/>
              <a:ext cx="249267" cy="224075"/>
            </a:xfrm>
            <a:custGeom>
              <a:rect b="b" l="l" r="r" t="t"/>
              <a:pathLst>
                <a:path extrusionOk="0" h="6947" w="7728">
                  <a:moveTo>
                    <a:pt x="3899" y="1"/>
                  </a:moveTo>
                  <a:cubicBezTo>
                    <a:pt x="2865" y="1"/>
                    <a:pt x="1848" y="470"/>
                    <a:pt x="1180" y="1346"/>
                  </a:cubicBezTo>
                  <a:lnTo>
                    <a:pt x="6918" y="4978"/>
                  </a:lnTo>
                  <a:cubicBezTo>
                    <a:pt x="7728" y="3406"/>
                    <a:pt x="7204" y="1477"/>
                    <a:pt x="5716" y="525"/>
                  </a:cubicBezTo>
                  <a:cubicBezTo>
                    <a:pt x="5152" y="171"/>
                    <a:pt x="4522" y="1"/>
                    <a:pt x="3899" y="1"/>
                  </a:cubicBezTo>
                  <a:close/>
                  <a:moveTo>
                    <a:pt x="775" y="1989"/>
                  </a:moveTo>
                  <a:lnTo>
                    <a:pt x="775" y="1989"/>
                  </a:lnTo>
                  <a:cubicBezTo>
                    <a:pt x="1" y="3561"/>
                    <a:pt x="489" y="5478"/>
                    <a:pt x="1953" y="6418"/>
                  </a:cubicBezTo>
                  <a:cubicBezTo>
                    <a:pt x="2522" y="6775"/>
                    <a:pt x="3159" y="6947"/>
                    <a:pt x="3790" y="6947"/>
                  </a:cubicBezTo>
                  <a:cubicBezTo>
                    <a:pt x="4824" y="6947"/>
                    <a:pt x="5841" y="6486"/>
                    <a:pt x="6514" y="5621"/>
                  </a:cubicBezTo>
                  <a:lnTo>
                    <a:pt x="775" y="1989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9" name="Google Shape;3559;p19"/>
            <p:cNvSpPr/>
            <p:nvPr/>
          </p:nvSpPr>
          <p:spPr>
            <a:xfrm>
              <a:off x="8756435" y="3300663"/>
              <a:ext cx="195885" cy="181660"/>
            </a:xfrm>
            <a:custGeom>
              <a:rect b="b" l="l" r="r" t="t"/>
              <a:pathLst>
                <a:path extrusionOk="0" h="5632" w="6073">
                  <a:moveTo>
                    <a:pt x="3596" y="1"/>
                  </a:moveTo>
                  <a:lnTo>
                    <a:pt x="1203" y="1632"/>
                  </a:lnTo>
                  <a:cubicBezTo>
                    <a:pt x="239" y="2275"/>
                    <a:pt x="1" y="3584"/>
                    <a:pt x="655" y="4549"/>
                  </a:cubicBezTo>
                  <a:lnTo>
                    <a:pt x="763" y="4715"/>
                  </a:lnTo>
                  <a:cubicBezTo>
                    <a:pt x="1172" y="5311"/>
                    <a:pt x="1837" y="5632"/>
                    <a:pt x="2511" y="5632"/>
                  </a:cubicBezTo>
                  <a:cubicBezTo>
                    <a:pt x="2915" y="5632"/>
                    <a:pt x="3322" y="5516"/>
                    <a:pt x="3680" y="5275"/>
                  </a:cubicBezTo>
                  <a:lnTo>
                    <a:pt x="6073" y="3644"/>
                  </a:lnTo>
                  <a:lnTo>
                    <a:pt x="3596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0" name="Google Shape;3560;p19"/>
            <p:cNvSpPr/>
            <p:nvPr/>
          </p:nvSpPr>
          <p:spPr>
            <a:xfrm>
              <a:off x="8888938" y="3225154"/>
              <a:ext cx="195885" cy="181918"/>
            </a:xfrm>
            <a:custGeom>
              <a:rect b="b" l="l" r="r" t="t"/>
              <a:pathLst>
                <a:path extrusionOk="0" h="5640" w="6073">
                  <a:moveTo>
                    <a:pt x="3577" y="0"/>
                  </a:moveTo>
                  <a:cubicBezTo>
                    <a:pt x="3169" y="0"/>
                    <a:pt x="2757" y="118"/>
                    <a:pt x="2393" y="365"/>
                  </a:cubicBezTo>
                  <a:lnTo>
                    <a:pt x="0" y="1996"/>
                  </a:lnTo>
                  <a:lnTo>
                    <a:pt x="2477" y="5640"/>
                  </a:lnTo>
                  <a:lnTo>
                    <a:pt x="4870" y="4008"/>
                  </a:lnTo>
                  <a:cubicBezTo>
                    <a:pt x="5834" y="3354"/>
                    <a:pt x="6072" y="2044"/>
                    <a:pt x="5429" y="1091"/>
                  </a:cubicBezTo>
                  <a:lnTo>
                    <a:pt x="5322" y="925"/>
                  </a:lnTo>
                  <a:cubicBezTo>
                    <a:pt x="4914" y="324"/>
                    <a:pt x="4252" y="0"/>
                    <a:pt x="357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1" name="Google Shape;3561;p19"/>
            <p:cNvSpPr/>
            <p:nvPr/>
          </p:nvSpPr>
          <p:spPr>
            <a:xfrm>
              <a:off x="8698827" y="3676079"/>
              <a:ext cx="346064" cy="344387"/>
            </a:xfrm>
            <a:custGeom>
              <a:rect b="b" l="l" r="r" t="t"/>
              <a:pathLst>
                <a:path extrusionOk="0" h="10677" w="10729">
                  <a:moveTo>
                    <a:pt x="4998" y="0"/>
                  </a:moveTo>
                  <a:cubicBezTo>
                    <a:pt x="4821" y="0"/>
                    <a:pt x="4665" y="134"/>
                    <a:pt x="4644" y="315"/>
                  </a:cubicBezTo>
                  <a:lnTo>
                    <a:pt x="4180" y="3804"/>
                  </a:lnTo>
                  <a:lnTo>
                    <a:pt x="703" y="3340"/>
                  </a:lnTo>
                  <a:cubicBezTo>
                    <a:pt x="688" y="3338"/>
                    <a:pt x="673" y="3337"/>
                    <a:pt x="659" y="3337"/>
                  </a:cubicBezTo>
                  <a:cubicBezTo>
                    <a:pt x="474" y="3337"/>
                    <a:pt x="308" y="3473"/>
                    <a:pt x="286" y="3661"/>
                  </a:cubicBezTo>
                  <a:lnTo>
                    <a:pt x="24" y="5638"/>
                  </a:lnTo>
                  <a:cubicBezTo>
                    <a:pt x="1" y="5840"/>
                    <a:pt x="143" y="6030"/>
                    <a:pt x="346" y="6054"/>
                  </a:cubicBezTo>
                  <a:lnTo>
                    <a:pt x="3822" y="6519"/>
                  </a:lnTo>
                  <a:lnTo>
                    <a:pt x="3370" y="9995"/>
                  </a:lnTo>
                  <a:cubicBezTo>
                    <a:pt x="3334" y="10198"/>
                    <a:pt x="3477" y="10388"/>
                    <a:pt x="3692" y="10412"/>
                  </a:cubicBezTo>
                  <a:lnTo>
                    <a:pt x="5656" y="10674"/>
                  </a:lnTo>
                  <a:cubicBezTo>
                    <a:pt x="5671" y="10676"/>
                    <a:pt x="5686" y="10676"/>
                    <a:pt x="5700" y="10676"/>
                  </a:cubicBezTo>
                  <a:cubicBezTo>
                    <a:pt x="5885" y="10676"/>
                    <a:pt x="6051" y="10540"/>
                    <a:pt x="6073" y="10352"/>
                  </a:cubicBezTo>
                  <a:lnTo>
                    <a:pt x="6537" y="6876"/>
                  </a:lnTo>
                  <a:lnTo>
                    <a:pt x="10014" y="7328"/>
                  </a:lnTo>
                  <a:cubicBezTo>
                    <a:pt x="10035" y="7332"/>
                    <a:pt x="10055" y="7334"/>
                    <a:pt x="10076" y="7334"/>
                  </a:cubicBezTo>
                  <a:cubicBezTo>
                    <a:pt x="10254" y="7334"/>
                    <a:pt x="10410" y="7199"/>
                    <a:pt x="10442" y="7007"/>
                  </a:cubicBezTo>
                  <a:lnTo>
                    <a:pt x="10692" y="5042"/>
                  </a:lnTo>
                  <a:cubicBezTo>
                    <a:pt x="10728" y="4840"/>
                    <a:pt x="10585" y="4649"/>
                    <a:pt x="10371" y="4625"/>
                  </a:cubicBezTo>
                  <a:lnTo>
                    <a:pt x="6894" y="4161"/>
                  </a:lnTo>
                  <a:lnTo>
                    <a:pt x="7359" y="685"/>
                  </a:lnTo>
                  <a:cubicBezTo>
                    <a:pt x="7382" y="470"/>
                    <a:pt x="7240" y="292"/>
                    <a:pt x="7037" y="256"/>
                  </a:cubicBezTo>
                  <a:lnTo>
                    <a:pt x="5061" y="6"/>
                  </a:lnTo>
                  <a:cubicBezTo>
                    <a:pt x="5040" y="2"/>
                    <a:pt x="5019" y="0"/>
                    <a:pt x="499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2" name="Google Shape;3562;p19"/>
            <p:cNvSpPr/>
            <p:nvPr/>
          </p:nvSpPr>
          <p:spPr>
            <a:xfrm>
              <a:off x="8256418" y="4197223"/>
              <a:ext cx="349515" cy="436120"/>
            </a:xfrm>
            <a:custGeom>
              <a:rect b="b" l="l" r="r" t="t"/>
              <a:pathLst>
                <a:path extrusionOk="0" h="13521" w="10836">
                  <a:moveTo>
                    <a:pt x="4145" y="435"/>
                  </a:moveTo>
                  <a:cubicBezTo>
                    <a:pt x="4431" y="435"/>
                    <a:pt x="4712" y="608"/>
                    <a:pt x="4763" y="994"/>
                  </a:cubicBezTo>
                  <a:cubicBezTo>
                    <a:pt x="4799" y="1184"/>
                    <a:pt x="4751" y="1387"/>
                    <a:pt x="4620" y="1542"/>
                  </a:cubicBezTo>
                  <a:lnTo>
                    <a:pt x="3822" y="1684"/>
                  </a:lnTo>
                  <a:cubicBezTo>
                    <a:pt x="3656" y="1589"/>
                    <a:pt x="3537" y="1434"/>
                    <a:pt x="3501" y="1244"/>
                  </a:cubicBezTo>
                  <a:lnTo>
                    <a:pt x="3501" y="1232"/>
                  </a:lnTo>
                  <a:cubicBezTo>
                    <a:pt x="3386" y="732"/>
                    <a:pt x="3770" y="435"/>
                    <a:pt x="4145" y="435"/>
                  </a:cubicBezTo>
                  <a:close/>
                  <a:moveTo>
                    <a:pt x="7848" y="2746"/>
                  </a:moveTo>
                  <a:cubicBezTo>
                    <a:pt x="8111" y="2746"/>
                    <a:pt x="8330" y="2934"/>
                    <a:pt x="8383" y="3196"/>
                  </a:cubicBezTo>
                  <a:lnTo>
                    <a:pt x="9776" y="10757"/>
                  </a:lnTo>
                  <a:cubicBezTo>
                    <a:pt x="9823" y="11066"/>
                    <a:pt x="9621" y="11352"/>
                    <a:pt x="9323" y="11400"/>
                  </a:cubicBezTo>
                  <a:lnTo>
                    <a:pt x="3060" y="12543"/>
                  </a:lnTo>
                  <a:cubicBezTo>
                    <a:pt x="3030" y="12548"/>
                    <a:pt x="2999" y="12550"/>
                    <a:pt x="2969" y="12550"/>
                  </a:cubicBezTo>
                  <a:cubicBezTo>
                    <a:pt x="2707" y="12550"/>
                    <a:pt x="2472" y="12369"/>
                    <a:pt x="2429" y="12102"/>
                  </a:cubicBezTo>
                  <a:lnTo>
                    <a:pt x="1048" y="4530"/>
                  </a:lnTo>
                  <a:cubicBezTo>
                    <a:pt x="989" y="4232"/>
                    <a:pt x="1191" y="3947"/>
                    <a:pt x="1489" y="3899"/>
                  </a:cubicBezTo>
                  <a:lnTo>
                    <a:pt x="2239" y="3768"/>
                  </a:lnTo>
                  <a:cubicBezTo>
                    <a:pt x="2271" y="3968"/>
                    <a:pt x="2451" y="4121"/>
                    <a:pt x="2657" y="4121"/>
                  </a:cubicBezTo>
                  <a:cubicBezTo>
                    <a:pt x="2684" y="4121"/>
                    <a:pt x="2711" y="4119"/>
                    <a:pt x="2739" y="4113"/>
                  </a:cubicBezTo>
                  <a:lnTo>
                    <a:pt x="6656" y="3399"/>
                  </a:lnTo>
                  <a:cubicBezTo>
                    <a:pt x="6882" y="3351"/>
                    <a:pt x="7049" y="3125"/>
                    <a:pt x="7001" y="2887"/>
                  </a:cubicBezTo>
                  <a:lnTo>
                    <a:pt x="7740" y="2756"/>
                  </a:lnTo>
                  <a:cubicBezTo>
                    <a:pt x="7776" y="2749"/>
                    <a:pt x="7812" y="2746"/>
                    <a:pt x="7848" y="2746"/>
                  </a:cubicBezTo>
                  <a:close/>
                  <a:moveTo>
                    <a:pt x="4134" y="0"/>
                  </a:moveTo>
                  <a:cubicBezTo>
                    <a:pt x="4070" y="0"/>
                    <a:pt x="4006" y="6"/>
                    <a:pt x="3942" y="18"/>
                  </a:cubicBezTo>
                  <a:cubicBezTo>
                    <a:pt x="3334" y="125"/>
                    <a:pt x="2941" y="708"/>
                    <a:pt x="3072" y="1303"/>
                  </a:cubicBezTo>
                  <a:cubicBezTo>
                    <a:pt x="3096" y="1482"/>
                    <a:pt x="3168" y="1637"/>
                    <a:pt x="3287" y="1780"/>
                  </a:cubicBezTo>
                  <a:lnTo>
                    <a:pt x="2501" y="1923"/>
                  </a:lnTo>
                  <a:cubicBezTo>
                    <a:pt x="2191" y="1982"/>
                    <a:pt x="1977" y="2292"/>
                    <a:pt x="2037" y="2601"/>
                  </a:cubicBezTo>
                  <a:lnTo>
                    <a:pt x="2084" y="2887"/>
                  </a:lnTo>
                  <a:lnTo>
                    <a:pt x="798" y="3125"/>
                  </a:lnTo>
                  <a:cubicBezTo>
                    <a:pt x="310" y="3208"/>
                    <a:pt x="1" y="3673"/>
                    <a:pt x="84" y="4161"/>
                  </a:cubicBezTo>
                  <a:lnTo>
                    <a:pt x="1656" y="12793"/>
                  </a:lnTo>
                  <a:cubicBezTo>
                    <a:pt x="1741" y="13218"/>
                    <a:pt x="2111" y="13520"/>
                    <a:pt x="2537" y="13520"/>
                  </a:cubicBezTo>
                  <a:cubicBezTo>
                    <a:pt x="2588" y="13520"/>
                    <a:pt x="2639" y="13516"/>
                    <a:pt x="2691" y="13507"/>
                  </a:cubicBezTo>
                  <a:lnTo>
                    <a:pt x="10026" y="12162"/>
                  </a:lnTo>
                  <a:cubicBezTo>
                    <a:pt x="10514" y="12079"/>
                    <a:pt x="10835" y="11602"/>
                    <a:pt x="10752" y="11126"/>
                  </a:cubicBezTo>
                  <a:lnTo>
                    <a:pt x="9168" y="2494"/>
                  </a:lnTo>
                  <a:cubicBezTo>
                    <a:pt x="9095" y="2064"/>
                    <a:pt x="8725" y="1763"/>
                    <a:pt x="8304" y="1763"/>
                  </a:cubicBezTo>
                  <a:cubicBezTo>
                    <a:pt x="8248" y="1763"/>
                    <a:pt x="8190" y="1768"/>
                    <a:pt x="8133" y="1780"/>
                  </a:cubicBezTo>
                  <a:lnTo>
                    <a:pt x="6859" y="2018"/>
                  </a:lnTo>
                  <a:lnTo>
                    <a:pt x="6799" y="1732"/>
                  </a:lnTo>
                  <a:cubicBezTo>
                    <a:pt x="6745" y="1451"/>
                    <a:pt x="6496" y="1249"/>
                    <a:pt x="6210" y="1249"/>
                  </a:cubicBezTo>
                  <a:cubicBezTo>
                    <a:pt x="6180" y="1249"/>
                    <a:pt x="6151" y="1251"/>
                    <a:pt x="6120" y="1256"/>
                  </a:cubicBezTo>
                  <a:lnTo>
                    <a:pt x="5168" y="1434"/>
                  </a:lnTo>
                  <a:cubicBezTo>
                    <a:pt x="5227" y="1268"/>
                    <a:pt x="5239" y="1089"/>
                    <a:pt x="5204" y="910"/>
                  </a:cubicBezTo>
                  <a:cubicBezTo>
                    <a:pt x="5119" y="380"/>
                    <a:pt x="4655" y="0"/>
                    <a:pt x="413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3" name="Google Shape;3563;p19"/>
            <p:cNvSpPr/>
            <p:nvPr/>
          </p:nvSpPr>
          <p:spPr>
            <a:xfrm>
              <a:off x="8318251" y="4354466"/>
              <a:ext cx="60156" cy="49866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0" y="1"/>
                    <a:pt x="926" y="5"/>
                    <a:pt x="882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4" y="1545"/>
                    <a:pt x="1864" y="1142"/>
                    <a:pt x="1775" y="631"/>
                  </a:cubicBezTo>
                  <a:cubicBezTo>
                    <a:pt x="1700" y="259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4" name="Google Shape;3564;p19"/>
            <p:cNvSpPr/>
            <p:nvPr/>
          </p:nvSpPr>
          <p:spPr>
            <a:xfrm>
              <a:off x="8386921" y="4339823"/>
              <a:ext cx="124020" cy="43383"/>
            </a:xfrm>
            <a:custGeom>
              <a:rect b="b" l="l" r="r" t="t"/>
              <a:pathLst>
                <a:path extrusionOk="0" h="1345" w="3845">
                  <a:moveTo>
                    <a:pt x="3248" y="1"/>
                  </a:moveTo>
                  <a:cubicBezTo>
                    <a:pt x="3212" y="1"/>
                    <a:pt x="3174" y="5"/>
                    <a:pt x="3134" y="14"/>
                  </a:cubicBezTo>
                  <a:lnTo>
                    <a:pt x="538" y="478"/>
                  </a:lnTo>
                  <a:cubicBezTo>
                    <a:pt x="0" y="579"/>
                    <a:pt x="106" y="1345"/>
                    <a:pt x="597" y="1345"/>
                  </a:cubicBezTo>
                  <a:cubicBezTo>
                    <a:pt x="628" y="1345"/>
                    <a:pt x="660" y="1342"/>
                    <a:pt x="693" y="1335"/>
                  </a:cubicBezTo>
                  <a:lnTo>
                    <a:pt x="3289" y="871"/>
                  </a:lnTo>
                  <a:cubicBezTo>
                    <a:pt x="3844" y="793"/>
                    <a:pt x="3747" y="1"/>
                    <a:pt x="324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5" name="Google Shape;3565;p19"/>
            <p:cNvSpPr/>
            <p:nvPr/>
          </p:nvSpPr>
          <p:spPr>
            <a:xfrm>
              <a:off x="8330927" y="4423976"/>
              <a:ext cx="60156" cy="49866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0" y="1"/>
                    <a:pt x="926" y="5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1" y="1546"/>
                    <a:pt x="1007" y="1546"/>
                  </a:cubicBezTo>
                  <a:cubicBezTo>
                    <a:pt x="1454" y="1546"/>
                    <a:pt x="1864" y="1142"/>
                    <a:pt x="1774" y="631"/>
                  </a:cubicBezTo>
                  <a:cubicBezTo>
                    <a:pt x="1700" y="259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6" name="Google Shape;3566;p19"/>
            <p:cNvSpPr/>
            <p:nvPr/>
          </p:nvSpPr>
          <p:spPr>
            <a:xfrm>
              <a:off x="8400436" y="4409300"/>
              <a:ext cx="121279" cy="43544"/>
            </a:xfrm>
            <a:custGeom>
              <a:rect b="b" l="l" r="r" t="t"/>
              <a:pathLst>
                <a:path extrusionOk="0" h="1350" w="3760">
                  <a:moveTo>
                    <a:pt x="3144" y="1"/>
                  </a:moveTo>
                  <a:cubicBezTo>
                    <a:pt x="3128" y="1"/>
                    <a:pt x="3112" y="1"/>
                    <a:pt x="3096" y="3"/>
                  </a:cubicBezTo>
                  <a:lnTo>
                    <a:pt x="500" y="467"/>
                  </a:lnTo>
                  <a:cubicBezTo>
                    <a:pt x="0" y="618"/>
                    <a:pt x="125" y="1349"/>
                    <a:pt x="631" y="1349"/>
                  </a:cubicBezTo>
                  <a:cubicBezTo>
                    <a:pt x="643" y="1349"/>
                    <a:pt x="655" y="1349"/>
                    <a:pt x="667" y="1348"/>
                  </a:cubicBezTo>
                  <a:lnTo>
                    <a:pt x="3263" y="872"/>
                  </a:lnTo>
                  <a:cubicBezTo>
                    <a:pt x="3759" y="722"/>
                    <a:pt x="3640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7" name="Google Shape;3567;p19"/>
            <p:cNvSpPr/>
            <p:nvPr/>
          </p:nvSpPr>
          <p:spPr>
            <a:xfrm>
              <a:off x="8344377" y="4498130"/>
              <a:ext cx="60123" cy="50221"/>
            </a:xfrm>
            <a:custGeom>
              <a:rect b="b" l="l" r="r" t="t"/>
              <a:pathLst>
                <a:path extrusionOk="0" h="1557" w="1864">
                  <a:moveTo>
                    <a:pt x="1010" y="0"/>
                  </a:moveTo>
                  <a:cubicBezTo>
                    <a:pt x="967" y="0"/>
                    <a:pt x="924" y="4"/>
                    <a:pt x="881" y="11"/>
                  </a:cubicBezTo>
                  <a:cubicBezTo>
                    <a:pt x="203" y="130"/>
                    <a:pt x="0" y="1011"/>
                    <a:pt x="572" y="1416"/>
                  </a:cubicBezTo>
                  <a:cubicBezTo>
                    <a:pt x="710" y="1513"/>
                    <a:pt x="860" y="1556"/>
                    <a:pt x="1007" y="1556"/>
                  </a:cubicBezTo>
                  <a:cubicBezTo>
                    <a:pt x="1454" y="1556"/>
                    <a:pt x="1864" y="1153"/>
                    <a:pt x="1774" y="642"/>
                  </a:cubicBezTo>
                  <a:cubicBezTo>
                    <a:pt x="1710" y="268"/>
                    <a:pt x="1378" y="0"/>
                    <a:pt x="101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8" name="Google Shape;3568;p19"/>
            <p:cNvSpPr/>
            <p:nvPr/>
          </p:nvSpPr>
          <p:spPr>
            <a:xfrm>
              <a:off x="8413822" y="4483357"/>
              <a:ext cx="122246" cy="43706"/>
            </a:xfrm>
            <a:custGeom>
              <a:rect b="b" l="l" r="r" t="t"/>
              <a:pathLst>
                <a:path extrusionOk="0" h="1355" w="3790">
                  <a:moveTo>
                    <a:pt x="3177" y="0"/>
                  </a:moveTo>
                  <a:cubicBezTo>
                    <a:pt x="3155" y="0"/>
                    <a:pt x="3133" y="2"/>
                    <a:pt x="3110" y="5"/>
                  </a:cubicBezTo>
                  <a:lnTo>
                    <a:pt x="514" y="481"/>
                  </a:lnTo>
                  <a:cubicBezTo>
                    <a:pt x="1" y="606"/>
                    <a:pt x="110" y="1355"/>
                    <a:pt x="602" y="1355"/>
                  </a:cubicBezTo>
                  <a:cubicBezTo>
                    <a:pt x="623" y="1355"/>
                    <a:pt x="646" y="1353"/>
                    <a:pt x="669" y="1350"/>
                  </a:cubicBezTo>
                  <a:lnTo>
                    <a:pt x="3264" y="886"/>
                  </a:lnTo>
                  <a:cubicBezTo>
                    <a:pt x="3789" y="749"/>
                    <a:pt x="3669" y="0"/>
                    <a:pt x="317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9" name="Google Shape;3569;p19"/>
            <p:cNvSpPr/>
            <p:nvPr/>
          </p:nvSpPr>
          <p:spPr>
            <a:xfrm>
              <a:off x="8287157" y="4806940"/>
              <a:ext cx="250396" cy="224592"/>
            </a:xfrm>
            <a:custGeom>
              <a:rect b="b" l="l" r="r" t="t"/>
              <a:pathLst>
                <a:path extrusionOk="0" h="6963" w="7763">
                  <a:moveTo>
                    <a:pt x="3924" y="1"/>
                  </a:moveTo>
                  <a:cubicBezTo>
                    <a:pt x="2893" y="1"/>
                    <a:pt x="1881" y="469"/>
                    <a:pt x="1215" y="1343"/>
                  </a:cubicBezTo>
                  <a:lnTo>
                    <a:pt x="6953" y="4975"/>
                  </a:lnTo>
                  <a:cubicBezTo>
                    <a:pt x="7763" y="3403"/>
                    <a:pt x="7239" y="1474"/>
                    <a:pt x="5751" y="534"/>
                  </a:cubicBezTo>
                  <a:cubicBezTo>
                    <a:pt x="5184" y="174"/>
                    <a:pt x="4551" y="1"/>
                    <a:pt x="3924" y="1"/>
                  </a:cubicBezTo>
                  <a:close/>
                  <a:moveTo>
                    <a:pt x="810" y="1986"/>
                  </a:moveTo>
                  <a:lnTo>
                    <a:pt x="810" y="1986"/>
                  </a:lnTo>
                  <a:cubicBezTo>
                    <a:pt x="0" y="3558"/>
                    <a:pt x="512" y="5498"/>
                    <a:pt x="2012" y="6439"/>
                  </a:cubicBezTo>
                  <a:cubicBezTo>
                    <a:pt x="2576" y="6793"/>
                    <a:pt x="3206" y="6963"/>
                    <a:pt x="3829" y="6963"/>
                  </a:cubicBezTo>
                  <a:cubicBezTo>
                    <a:pt x="4864" y="6963"/>
                    <a:pt x="5880" y="6494"/>
                    <a:pt x="6549" y="5618"/>
                  </a:cubicBezTo>
                  <a:lnTo>
                    <a:pt x="810" y="1986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0" name="Google Shape;3570;p19"/>
            <p:cNvSpPr/>
            <p:nvPr/>
          </p:nvSpPr>
          <p:spPr>
            <a:xfrm>
              <a:off x="8756435" y="4325276"/>
              <a:ext cx="195885" cy="181918"/>
            </a:xfrm>
            <a:custGeom>
              <a:rect b="b" l="l" r="r" t="t"/>
              <a:pathLst>
                <a:path extrusionOk="0" h="5640" w="6073">
                  <a:moveTo>
                    <a:pt x="3596" y="0"/>
                  </a:moveTo>
                  <a:lnTo>
                    <a:pt x="1203" y="1632"/>
                  </a:lnTo>
                  <a:cubicBezTo>
                    <a:pt x="251" y="2286"/>
                    <a:pt x="1" y="3596"/>
                    <a:pt x="655" y="4560"/>
                  </a:cubicBezTo>
                  <a:lnTo>
                    <a:pt x="763" y="4715"/>
                  </a:lnTo>
                  <a:cubicBezTo>
                    <a:pt x="1163" y="5316"/>
                    <a:pt x="1827" y="5640"/>
                    <a:pt x="2502" y="5640"/>
                  </a:cubicBezTo>
                  <a:cubicBezTo>
                    <a:pt x="2909" y="5640"/>
                    <a:pt x="3321" y="5522"/>
                    <a:pt x="3680" y="5275"/>
                  </a:cubicBezTo>
                  <a:lnTo>
                    <a:pt x="6073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1" name="Google Shape;3571;p19"/>
            <p:cNvSpPr/>
            <p:nvPr/>
          </p:nvSpPr>
          <p:spPr>
            <a:xfrm>
              <a:off x="8888938" y="4249734"/>
              <a:ext cx="195885" cy="181950"/>
            </a:xfrm>
            <a:custGeom>
              <a:rect b="b" l="l" r="r" t="t"/>
              <a:pathLst>
                <a:path extrusionOk="0" h="5641" w="6073">
                  <a:moveTo>
                    <a:pt x="3577" y="1"/>
                  </a:moveTo>
                  <a:cubicBezTo>
                    <a:pt x="3169" y="1"/>
                    <a:pt x="2757" y="119"/>
                    <a:pt x="2393" y="366"/>
                  </a:cubicBezTo>
                  <a:lnTo>
                    <a:pt x="0" y="1997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4" y="3354"/>
                    <a:pt x="6072" y="2045"/>
                    <a:pt x="5429" y="1092"/>
                  </a:cubicBezTo>
                  <a:lnTo>
                    <a:pt x="5322" y="926"/>
                  </a:lnTo>
                  <a:cubicBezTo>
                    <a:pt x="4914" y="325"/>
                    <a:pt x="4252" y="1"/>
                    <a:pt x="357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2" name="Google Shape;3572;p19"/>
            <p:cNvSpPr/>
            <p:nvPr/>
          </p:nvSpPr>
          <p:spPr>
            <a:xfrm>
              <a:off x="8698827" y="4700401"/>
              <a:ext cx="346064" cy="344677"/>
            </a:xfrm>
            <a:custGeom>
              <a:rect b="b" l="l" r="r" t="t"/>
              <a:pathLst>
                <a:path extrusionOk="0" h="10686" w="10729">
                  <a:moveTo>
                    <a:pt x="5017" y="0"/>
                  </a:moveTo>
                  <a:cubicBezTo>
                    <a:pt x="4831" y="0"/>
                    <a:pt x="4666" y="137"/>
                    <a:pt x="4644" y="324"/>
                  </a:cubicBezTo>
                  <a:lnTo>
                    <a:pt x="4192" y="3813"/>
                  </a:lnTo>
                  <a:lnTo>
                    <a:pt x="703" y="3348"/>
                  </a:lnTo>
                  <a:cubicBezTo>
                    <a:pt x="688" y="3347"/>
                    <a:pt x="673" y="3346"/>
                    <a:pt x="659" y="3346"/>
                  </a:cubicBezTo>
                  <a:cubicBezTo>
                    <a:pt x="474" y="3346"/>
                    <a:pt x="308" y="3482"/>
                    <a:pt x="286" y="3670"/>
                  </a:cubicBezTo>
                  <a:lnTo>
                    <a:pt x="24" y="5646"/>
                  </a:lnTo>
                  <a:cubicBezTo>
                    <a:pt x="1" y="5849"/>
                    <a:pt x="143" y="6027"/>
                    <a:pt x="346" y="6063"/>
                  </a:cubicBezTo>
                  <a:lnTo>
                    <a:pt x="3822" y="6527"/>
                  </a:lnTo>
                  <a:lnTo>
                    <a:pt x="3370" y="10004"/>
                  </a:lnTo>
                  <a:cubicBezTo>
                    <a:pt x="3334" y="10206"/>
                    <a:pt x="3477" y="10397"/>
                    <a:pt x="3692" y="10421"/>
                  </a:cubicBezTo>
                  <a:lnTo>
                    <a:pt x="5656" y="10683"/>
                  </a:lnTo>
                  <a:cubicBezTo>
                    <a:pt x="5671" y="10684"/>
                    <a:pt x="5686" y="10685"/>
                    <a:pt x="5700" y="10685"/>
                  </a:cubicBezTo>
                  <a:cubicBezTo>
                    <a:pt x="5885" y="10685"/>
                    <a:pt x="6051" y="10549"/>
                    <a:pt x="6073" y="10361"/>
                  </a:cubicBezTo>
                  <a:lnTo>
                    <a:pt x="6537" y="6885"/>
                  </a:lnTo>
                  <a:lnTo>
                    <a:pt x="10026" y="7337"/>
                  </a:lnTo>
                  <a:cubicBezTo>
                    <a:pt x="10040" y="7339"/>
                    <a:pt x="10055" y="7340"/>
                    <a:pt x="10070" y="7340"/>
                  </a:cubicBezTo>
                  <a:cubicBezTo>
                    <a:pt x="10253" y="7340"/>
                    <a:pt x="10409" y="7203"/>
                    <a:pt x="10442" y="7016"/>
                  </a:cubicBezTo>
                  <a:lnTo>
                    <a:pt x="10704" y="5039"/>
                  </a:lnTo>
                  <a:cubicBezTo>
                    <a:pt x="10728" y="4837"/>
                    <a:pt x="10585" y="4646"/>
                    <a:pt x="10383" y="4622"/>
                  </a:cubicBezTo>
                  <a:lnTo>
                    <a:pt x="6894" y="4170"/>
                  </a:lnTo>
                  <a:lnTo>
                    <a:pt x="7359" y="681"/>
                  </a:lnTo>
                  <a:cubicBezTo>
                    <a:pt x="7382" y="479"/>
                    <a:pt x="7240" y="300"/>
                    <a:pt x="7037" y="265"/>
                  </a:cubicBezTo>
                  <a:lnTo>
                    <a:pt x="5061" y="3"/>
                  </a:lnTo>
                  <a:cubicBezTo>
                    <a:pt x="5046" y="1"/>
                    <a:pt x="5031" y="0"/>
                    <a:pt x="501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3" name="Google Shape;3573;p19"/>
            <p:cNvSpPr/>
            <p:nvPr/>
          </p:nvSpPr>
          <p:spPr>
            <a:xfrm>
              <a:off x="7231805" y="98419"/>
              <a:ext cx="349902" cy="436120"/>
            </a:xfrm>
            <a:custGeom>
              <a:rect b="b" l="l" r="r" t="t"/>
              <a:pathLst>
                <a:path extrusionOk="0" h="13521" w="10848">
                  <a:moveTo>
                    <a:pt x="4147" y="435"/>
                  </a:moveTo>
                  <a:cubicBezTo>
                    <a:pt x="4435" y="435"/>
                    <a:pt x="4718" y="607"/>
                    <a:pt x="4775" y="994"/>
                  </a:cubicBezTo>
                  <a:cubicBezTo>
                    <a:pt x="4799" y="1196"/>
                    <a:pt x="4751" y="1387"/>
                    <a:pt x="4620" y="1541"/>
                  </a:cubicBezTo>
                  <a:lnTo>
                    <a:pt x="3835" y="1684"/>
                  </a:lnTo>
                  <a:cubicBezTo>
                    <a:pt x="3656" y="1589"/>
                    <a:pt x="3537" y="1422"/>
                    <a:pt x="3501" y="1232"/>
                  </a:cubicBezTo>
                  <a:cubicBezTo>
                    <a:pt x="3386" y="732"/>
                    <a:pt x="3770" y="435"/>
                    <a:pt x="4147" y="435"/>
                  </a:cubicBezTo>
                  <a:close/>
                  <a:moveTo>
                    <a:pt x="7843" y="2749"/>
                  </a:moveTo>
                  <a:cubicBezTo>
                    <a:pt x="8105" y="2749"/>
                    <a:pt x="8340" y="2930"/>
                    <a:pt x="8383" y="3208"/>
                  </a:cubicBezTo>
                  <a:lnTo>
                    <a:pt x="9776" y="10769"/>
                  </a:lnTo>
                  <a:cubicBezTo>
                    <a:pt x="9823" y="11066"/>
                    <a:pt x="9633" y="11352"/>
                    <a:pt x="9323" y="11400"/>
                  </a:cubicBezTo>
                  <a:lnTo>
                    <a:pt x="3061" y="12543"/>
                  </a:lnTo>
                  <a:cubicBezTo>
                    <a:pt x="3025" y="12550"/>
                    <a:pt x="2990" y="12553"/>
                    <a:pt x="2956" y="12553"/>
                  </a:cubicBezTo>
                  <a:cubicBezTo>
                    <a:pt x="2699" y="12553"/>
                    <a:pt x="2472" y="12365"/>
                    <a:pt x="2430" y="12102"/>
                  </a:cubicBezTo>
                  <a:lnTo>
                    <a:pt x="1048" y="4530"/>
                  </a:lnTo>
                  <a:cubicBezTo>
                    <a:pt x="989" y="4232"/>
                    <a:pt x="1191" y="3946"/>
                    <a:pt x="1489" y="3899"/>
                  </a:cubicBezTo>
                  <a:lnTo>
                    <a:pt x="2239" y="3768"/>
                  </a:lnTo>
                  <a:cubicBezTo>
                    <a:pt x="2270" y="3977"/>
                    <a:pt x="2449" y="4122"/>
                    <a:pt x="2653" y="4122"/>
                  </a:cubicBezTo>
                  <a:cubicBezTo>
                    <a:pt x="2681" y="4122"/>
                    <a:pt x="2710" y="4119"/>
                    <a:pt x="2739" y="4113"/>
                  </a:cubicBezTo>
                  <a:lnTo>
                    <a:pt x="6656" y="3399"/>
                  </a:lnTo>
                  <a:cubicBezTo>
                    <a:pt x="6894" y="3363"/>
                    <a:pt x="7049" y="3125"/>
                    <a:pt x="7002" y="2899"/>
                  </a:cubicBezTo>
                  <a:lnTo>
                    <a:pt x="7752" y="2756"/>
                  </a:lnTo>
                  <a:cubicBezTo>
                    <a:pt x="7782" y="2751"/>
                    <a:pt x="7813" y="2749"/>
                    <a:pt x="7843" y="2749"/>
                  </a:cubicBezTo>
                  <a:close/>
                  <a:moveTo>
                    <a:pt x="4125" y="0"/>
                  </a:moveTo>
                  <a:cubicBezTo>
                    <a:pt x="4061" y="0"/>
                    <a:pt x="3995" y="6"/>
                    <a:pt x="3930" y="17"/>
                  </a:cubicBezTo>
                  <a:cubicBezTo>
                    <a:pt x="3334" y="136"/>
                    <a:pt x="2942" y="708"/>
                    <a:pt x="3061" y="1303"/>
                  </a:cubicBezTo>
                  <a:cubicBezTo>
                    <a:pt x="3096" y="1482"/>
                    <a:pt x="3168" y="1649"/>
                    <a:pt x="3275" y="1779"/>
                  </a:cubicBezTo>
                  <a:lnTo>
                    <a:pt x="2501" y="1922"/>
                  </a:lnTo>
                  <a:cubicBezTo>
                    <a:pt x="2191" y="1982"/>
                    <a:pt x="1977" y="2291"/>
                    <a:pt x="2037" y="2613"/>
                  </a:cubicBezTo>
                  <a:lnTo>
                    <a:pt x="2084" y="2887"/>
                  </a:lnTo>
                  <a:lnTo>
                    <a:pt x="798" y="3125"/>
                  </a:lnTo>
                  <a:cubicBezTo>
                    <a:pt x="310" y="3208"/>
                    <a:pt x="1" y="3673"/>
                    <a:pt x="84" y="4149"/>
                  </a:cubicBezTo>
                  <a:lnTo>
                    <a:pt x="1656" y="12781"/>
                  </a:lnTo>
                  <a:cubicBezTo>
                    <a:pt x="1730" y="13217"/>
                    <a:pt x="2118" y="13520"/>
                    <a:pt x="2540" y="13520"/>
                  </a:cubicBezTo>
                  <a:cubicBezTo>
                    <a:pt x="2590" y="13520"/>
                    <a:pt x="2641" y="13516"/>
                    <a:pt x="2692" y="13507"/>
                  </a:cubicBezTo>
                  <a:lnTo>
                    <a:pt x="10038" y="12162"/>
                  </a:lnTo>
                  <a:cubicBezTo>
                    <a:pt x="10526" y="12066"/>
                    <a:pt x="10847" y="11602"/>
                    <a:pt x="10752" y="11126"/>
                  </a:cubicBezTo>
                  <a:lnTo>
                    <a:pt x="9169" y="2506"/>
                  </a:lnTo>
                  <a:cubicBezTo>
                    <a:pt x="9094" y="2069"/>
                    <a:pt x="8715" y="1766"/>
                    <a:pt x="8287" y="1766"/>
                  </a:cubicBezTo>
                  <a:cubicBezTo>
                    <a:pt x="8236" y="1766"/>
                    <a:pt x="8185" y="1771"/>
                    <a:pt x="8133" y="1779"/>
                  </a:cubicBezTo>
                  <a:lnTo>
                    <a:pt x="6847" y="2018"/>
                  </a:lnTo>
                  <a:lnTo>
                    <a:pt x="6799" y="1744"/>
                  </a:lnTo>
                  <a:cubicBezTo>
                    <a:pt x="6746" y="1458"/>
                    <a:pt x="6506" y="1258"/>
                    <a:pt x="6228" y="1258"/>
                  </a:cubicBezTo>
                  <a:cubicBezTo>
                    <a:pt x="6193" y="1258"/>
                    <a:pt x="6157" y="1261"/>
                    <a:pt x="6121" y="1268"/>
                  </a:cubicBezTo>
                  <a:lnTo>
                    <a:pt x="5168" y="1434"/>
                  </a:lnTo>
                  <a:cubicBezTo>
                    <a:pt x="5228" y="1268"/>
                    <a:pt x="5239" y="1089"/>
                    <a:pt x="5204" y="922"/>
                  </a:cubicBezTo>
                  <a:cubicBezTo>
                    <a:pt x="5119" y="381"/>
                    <a:pt x="4655" y="0"/>
                    <a:pt x="4125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4" name="Google Shape;3574;p19"/>
            <p:cNvSpPr/>
            <p:nvPr/>
          </p:nvSpPr>
          <p:spPr>
            <a:xfrm>
              <a:off x="7293638" y="255566"/>
              <a:ext cx="60059" cy="49898"/>
            </a:xfrm>
            <a:custGeom>
              <a:rect b="b" l="l" r="r" t="t"/>
              <a:pathLst>
                <a:path extrusionOk="0" h="1547" w="1862">
                  <a:moveTo>
                    <a:pt x="1015" y="1"/>
                  </a:moveTo>
                  <a:cubicBezTo>
                    <a:pt x="967" y="1"/>
                    <a:pt x="919" y="5"/>
                    <a:pt x="870" y="15"/>
                  </a:cubicBezTo>
                  <a:cubicBezTo>
                    <a:pt x="191" y="134"/>
                    <a:pt x="1" y="1015"/>
                    <a:pt x="572" y="1408"/>
                  </a:cubicBezTo>
                  <a:cubicBezTo>
                    <a:pt x="709" y="1504"/>
                    <a:pt x="858" y="1547"/>
                    <a:pt x="1002" y="1547"/>
                  </a:cubicBezTo>
                  <a:cubicBezTo>
                    <a:pt x="1451" y="1547"/>
                    <a:pt x="1862" y="1138"/>
                    <a:pt x="1763" y="634"/>
                  </a:cubicBezTo>
                  <a:cubicBezTo>
                    <a:pt x="1700" y="266"/>
                    <a:pt x="1377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5" name="Google Shape;3575;p19"/>
            <p:cNvSpPr/>
            <p:nvPr/>
          </p:nvSpPr>
          <p:spPr>
            <a:xfrm>
              <a:off x="7361825" y="241019"/>
              <a:ext cx="124504" cy="43706"/>
            </a:xfrm>
            <a:custGeom>
              <a:rect b="b" l="l" r="r" t="t"/>
              <a:pathLst>
                <a:path extrusionOk="0" h="1355" w="3860">
                  <a:moveTo>
                    <a:pt x="3263" y="1"/>
                  </a:moveTo>
                  <a:cubicBezTo>
                    <a:pt x="3227" y="1"/>
                    <a:pt x="3189" y="5"/>
                    <a:pt x="3149" y="14"/>
                  </a:cubicBezTo>
                  <a:lnTo>
                    <a:pt x="3137" y="14"/>
                  </a:lnTo>
                  <a:lnTo>
                    <a:pt x="554" y="490"/>
                  </a:lnTo>
                  <a:cubicBezTo>
                    <a:pt x="1" y="580"/>
                    <a:pt x="121" y="1354"/>
                    <a:pt x="622" y="1354"/>
                  </a:cubicBezTo>
                  <a:cubicBezTo>
                    <a:pt x="650" y="1354"/>
                    <a:pt x="678" y="1352"/>
                    <a:pt x="708" y="1347"/>
                  </a:cubicBezTo>
                  <a:lnTo>
                    <a:pt x="3304" y="871"/>
                  </a:lnTo>
                  <a:cubicBezTo>
                    <a:pt x="3859" y="793"/>
                    <a:pt x="3762" y="1"/>
                    <a:pt x="326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6" name="Google Shape;3576;p19"/>
            <p:cNvSpPr/>
            <p:nvPr/>
          </p:nvSpPr>
          <p:spPr>
            <a:xfrm>
              <a:off x="7306314" y="325172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7" name="Google Shape;3577;p19"/>
            <p:cNvSpPr/>
            <p:nvPr/>
          </p:nvSpPr>
          <p:spPr>
            <a:xfrm>
              <a:off x="7375824" y="310528"/>
              <a:ext cx="121408" cy="43512"/>
            </a:xfrm>
            <a:custGeom>
              <a:rect b="b" l="l" r="r" t="t"/>
              <a:pathLst>
                <a:path extrusionOk="0" h="1349" w="3764">
                  <a:moveTo>
                    <a:pt x="3143" y="0"/>
                  </a:moveTo>
                  <a:cubicBezTo>
                    <a:pt x="3132" y="0"/>
                    <a:pt x="3120" y="1"/>
                    <a:pt x="3108" y="2"/>
                  </a:cubicBezTo>
                  <a:lnTo>
                    <a:pt x="3096" y="2"/>
                  </a:lnTo>
                  <a:lnTo>
                    <a:pt x="501" y="478"/>
                  </a:lnTo>
                  <a:cubicBezTo>
                    <a:pt x="0" y="618"/>
                    <a:pt x="125" y="1348"/>
                    <a:pt x="631" y="1348"/>
                  </a:cubicBezTo>
                  <a:cubicBezTo>
                    <a:pt x="643" y="1348"/>
                    <a:pt x="655" y="1348"/>
                    <a:pt x="667" y="1347"/>
                  </a:cubicBezTo>
                  <a:lnTo>
                    <a:pt x="3263" y="871"/>
                  </a:lnTo>
                  <a:cubicBezTo>
                    <a:pt x="3763" y="731"/>
                    <a:pt x="3638" y="0"/>
                    <a:pt x="314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8" name="Google Shape;3578;p19"/>
            <p:cNvSpPr/>
            <p:nvPr/>
          </p:nvSpPr>
          <p:spPr>
            <a:xfrm>
              <a:off x="7319765" y="399294"/>
              <a:ext cx="60156" cy="50189"/>
            </a:xfrm>
            <a:custGeom>
              <a:rect b="b" l="l" r="r" t="t"/>
              <a:pathLst>
                <a:path extrusionOk="0" h="1556" w="1865">
                  <a:moveTo>
                    <a:pt x="1013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17"/>
                  </a:cubicBezTo>
                  <a:cubicBezTo>
                    <a:pt x="711" y="1513"/>
                    <a:pt x="862" y="1556"/>
                    <a:pt x="1007" y="1556"/>
                  </a:cubicBezTo>
                  <a:cubicBezTo>
                    <a:pt x="1458" y="1556"/>
                    <a:pt x="1864" y="1147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9" name="Google Shape;3579;p19"/>
            <p:cNvSpPr/>
            <p:nvPr/>
          </p:nvSpPr>
          <p:spPr>
            <a:xfrm>
              <a:off x="7388726" y="384586"/>
              <a:ext cx="122472" cy="44028"/>
            </a:xfrm>
            <a:custGeom>
              <a:rect b="b" l="l" r="r" t="t"/>
              <a:pathLst>
                <a:path extrusionOk="0" h="1365" w="3797">
                  <a:moveTo>
                    <a:pt x="3182" y="0"/>
                  </a:moveTo>
                  <a:cubicBezTo>
                    <a:pt x="3164" y="0"/>
                    <a:pt x="3144" y="1"/>
                    <a:pt x="3125" y="4"/>
                  </a:cubicBezTo>
                  <a:lnTo>
                    <a:pt x="529" y="480"/>
                  </a:lnTo>
                  <a:cubicBezTo>
                    <a:pt x="1" y="606"/>
                    <a:pt x="126" y="1364"/>
                    <a:pt x="627" y="1364"/>
                  </a:cubicBezTo>
                  <a:cubicBezTo>
                    <a:pt x="646" y="1364"/>
                    <a:pt x="665" y="1363"/>
                    <a:pt x="684" y="1361"/>
                  </a:cubicBezTo>
                  <a:lnTo>
                    <a:pt x="3280" y="885"/>
                  </a:lnTo>
                  <a:cubicBezTo>
                    <a:pt x="3796" y="747"/>
                    <a:pt x="3682" y="0"/>
                    <a:pt x="318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0" name="Google Shape;3580;p19"/>
            <p:cNvSpPr/>
            <p:nvPr/>
          </p:nvSpPr>
          <p:spPr>
            <a:xfrm>
              <a:off x="7262544" y="708039"/>
              <a:ext cx="250428" cy="224688"/>
            </a:xfrm>
            <a:custGeom>
              <a:rect b="b" l="l" r="r" t="t"/>
              <a:pathLst>
                <a:path extrusionOk="0" h="6966" w="7764">
                  <a:moveTo>
                    <a:pt x="3934" y="1"/>
                  </a:moveTo>
                  <a:cubicBezTo>
                    <a:pt x="2900" y="1"/>
                    <a:pt x="1883" y="469"/>
                    <a:pt x="1215" y="1346"/>
                  </a:cubicBezTo>
                  <a:lnTo>
                    <a:pt x="6953" y="4977"/>
                  </a:lnTo>
                  <a:cubicBezTo>
                    <a:pt x="7763" y="3406"/>
                    <a:pt x="7251" y="1477"/>
                    <a:pt x="5751" y="525"/>
                  </a:cubicBezTo>
                  <a:cubicBezTo>
                    <a:pt x="5187" y="171"/>
                    <a:pt x="4557" y="1"/>
                    <a:pt x="3934" y="1"/>
                  </a:cubicBezTo>
                  <a:close/>
                  <a:moveTo>
                    <a:pt x="810" y="2001"/>
                  </a:moveTo>
                  <a:lnTo>
                    <a:pt x="810" y="2001"/>
                  </a:lnTo>
                  <a:cubicBezTo>
                    <a:pt x="0" y="3561"/>
                    <a:pt x="524" y="5489"/>
                    <a:pt x="2012" y="6442"/>
                  </a:cubicBezTo>
                  <a:cubicBezTo>
                    <a:pt x="2576" y="6796"/>
                    <a:pt x="3206" y="6966"/>
                    <a:pt x="3829" y="6966"/>
                  </a:cubicBezTo>
                  <a:cubicBezTo>
                    <a:pt x="4864" y="6966"/>
                    <a:pt x="5880" y="6497"/>
                    <a:pt x="6549" y="5620"/>
                  </a:cubicBezTo>
                  <a:lnTo>
                    <a:pt x="810" y="200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1" name="Google Shape;3581;p19"/>
            <p:cNvSpPr/>
            <p:nvPr/>
          </p:nvSpPr>
          <p:spPr>
            <a:xfrm>
              <a:off x="7731822" y="226472"/>
              <a:ext cx="195885" cy="181918"/>
            </a:xfrm>
            <a:custGeom>
              <a:rect b="b" l="l" r="r" t="t"/>
              <a:pathLst>
                <a:path extrusionOk="0" h="5640" w="6073">
                  <a:moveTo>
                    <a:pt x="3596" y="0"/>
                  </a:moveTo>
                  <a:lnTo>
                    <a:pt x="1203" y="1631"/>
                  </a:lnTo>
                  <a:cubicBezTo>
                    <a:pt x="251" y="2286"/>
                    <a:pt x="1" y="3596"/>
                    <a:pt x="655" y="4560"/>
                  </a:cubicBezTo>
                  <a:lnTo>
                    <a:pt x="763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1"/>
                    <a:pt x="3692" y="5275"/>
                  </a:cubicBezTo>
                  <a:lnTo>
                    <a:pt x="6073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2" name="Google Shape;3582;p19"/>
            <p:cNvSpPr/>
            <p:nvPr/>
          </p:nvSpPr>
          <p:spPr>
            <a:xfrm>
              <a:off x="7864326" y="151317"/>
              <a:ext cx="196272" cy="181950"/>
            </a:xfrm>
            <a:custGeom>
              <a:rect b="b" l="l" r="r" t="t"/>
              <a:pathLst>
                <a:path extrusionOk="0" h="5641" w="6085">
                  <a:moveTo>
                    <a:pt x="3568" y="1"/>
                  </a:moveTo>
                  <a:cubicBezTo>
                    <a:pt x="3162" y="1"/>
                    <a:pt x="2752" y="119"/>
                    <a:pt x="2393" y="366"/>
                  </a:cubicBezTo>
                  <a:lnTo>
                    <a:pt x="0" y="1997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4" y="3354"/>
                    <a:pt x="6084" y="2044"/>
                    <a:pt x="5430" y="1080"/>
                  </a:cubicBezTo>
                  <a:lnTo>
                    <a:pt x="5310" y="925"/>
                  </a:lnTo>
                  <a:cubicBezTo>
                    <a:pt x="4902" y="324"/>
                    <a:pt x="4240" y="1"/>
                    <a:pt x="356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3" name="Google Shape;3583;p19"/>
            <p:cNvSpPr/>
            <p:nvPr/>
          </p:nvSpPr>
          <p:spPr>
            <a:xfrm>
              <a:off x="7674215" y="602242"/>
              <a:ext cx="346064" cy="344032"/>
            </a:xfrm>
            <a:custGeom>
              <a:rect b="b" l="l" r="r" t="t"/>
              <a:pathLst>
                <a:path extrusionOk="0" h="10666" w="10729">
                  <a:moveTo>
                    <a:pt x="4999" y="1"/>
                  </a:moveTo>
                  <a:cubicBezTo>
                    <a:pt x="4821" y="1"/>
                    <a:pt x="4665" y="136"/>
                    <a:pt x="4644" y="328"/>
                  </a:cubicBezTo>
                  <a:lnTo>
                    <a:pt x="4180" y="3805"/>
                  </a:lnTo>
                  <a:lnTo>
                    <a:pt x="715" y="3340"/>
                  </a:lnTo>
                  <a:cubicBezTo>
                    <a:pt x="693" y="3336"/>
                    <a:pt x="671" y="3335"/>
                    <a:pt x="650" y="3335"/>
                  </a:cubicBezTo>
                  <a:cubicBezTo>
                    <a:pt x="465" y="3335"/>
                    <a:pt x="318" y="3469"/>
                    <a:pt x="286" y="3662"/>
                  </a:cubicBezTo>
                  <a:lnTo>
                    <a:pt x="36" y="5626"/>
                  </a:lnTo>
                  <a:cubicBezTo>
                    <a:pt x="1" y="5829"/>
                    <a:pt x="144" y="6019"/>
                    <a:pt x="358" y="6043"/>
                  </a:cubicBezTo>
                  <a:lnTo>
                    <a:pt x="346" y="6043"/>
                  </a:lnTo>
                  <a:lnTo>
                    <a:pt x="3823" y="6507"/>
                  </a:lnTo>
                  <a:lnTo>
                    <a:pt x="3370" y="9984"/>
                  </a:lnTo>
                  <a:cubicBezTo>
                    <a:pt x="3334" y="10186"/>
                    <a:pt x="3477" y="10377"/>
                    <a:pt x="3692" y="10401"/>
                  </a:cubicBezTo>
                  <a:lnTo>
                    <a:pt x="5656" y="10663"/>
                  </a:lnTo>
                  <a:cubicBezTo>
                    <a:pt x="5671" y="10664"/>
                    <a:pt x="5686" y="10665"/>
                    <a:pt x="5700" y="10665"/>
                  </a:cubicBezTo>
                  <a:cubicBezTo>
                    <a:pt x="5886" y="10665"/>
                    <a:pt x="6051" y="10529"/>
                    <a:pt x="6073" y="10341"/>
                  </a:cubicBezTo>
                  <a:lnTo>
                    <a:pt x="6537" y="6864"/>
                  </a:lnTo>
                  <a:lnTo>
                    <a:pt x="10014" y="7329"/>
                  </a:lnTo>
                  <a:cubicBezTo>
                    <a:pt x="10029" y="7331"/>
                    <a:pt x="10043" y="7331"/>
                    <a:pt x="10058" y="7331"/>
                  </a:cubicBezTo>
                  <a:cubicBezTo>
                    <a:pt x="10243" y="7331"/>
                    <a:pt x="10408" y="7195"/>
                    <a:pt x="10431" y="7007"/>
                  </a:cubicBezTo>
                  <a:lnTo>
                    <a:pt x="10693" y="5031"/>
                  </a:lnTo>
                  <a:cubicBezTo>
                    <a:pt x="10728" y="4828"/>
                    <a:pt x="10573" y="4638"/>
                    <a:pt x="10371" y="4614"/>
                  </a:cubicBezTo>
                  <a:lnTo>
                    <a:pt x="6894" y="4150"/>
                  </a:lnTo>
                  <a:lnTo>
                    <a:pt x="7359" y="673"/>
                  </a:lnTo>
                  <a:cubicBezTo>
                    <a:pt x="7383" y="471"/>
                    <a:pt x="7240" y="280"/>
                    <a:pt x="7037" y="256"/>
                  </a:cubicBezTo>
                  <a:lnTo>
                    <a:pt x="5061" y="6"/>
                  </a:lnTo>
                  <a:cubicBezTo>
                    <a:pt x="5040" y="3"/>
                    <a:pt x="5019" y="1"/>
                    <a:pt x="499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4" name="Google Shape;3584;p19"/>
            <p:cNvSpPr/>
            <p:nvPr/>
          </p:nvSpPr>
          <p:spPr>
            <a:xfrm>
              <a:off x="7231418" y="1123290"/>
              <a:ext cx="350289" cy="436217"/>
            </a:xfrm>
            <a:custGeom>
              <a:rect b="b" l="l" r="r" t="t"/>
              <a:pathLst>
                <a:path extrusionOk="0" h="13524" w="10860">
                  <a:moveTo>
                    <a:pt x="4155" y="429"/>
                  </a:moveTo>
                  <a:cubicBezTo>
                    <a:pt x="4444" y="429"/>
                    <a:pt x="4730" y="604"/>
                    <a:pt x="4787" y="997"/>
                  </a:cubicBezTo>
                  <a:cubicBezTo>
                    <a:pt x="4811" y="1188"/>
                    <a:pt x="4763" y="1390"/>
                    <a:pt x="4632" y="1533"/>
                  </a:cubicBezTo>
                  <a:lnTo>
                    <a:pt x="3847" y="1688"/>
                  </a:lnTo>
                  <a:cubicBezTo>
                    <a:pt x="3668" y="1593"/>
                    <a:pt x="3549" y="1426"/>
                    <a:pt x="3513" y="1224"/>
                  </a:cubicBezTo>
                  <a:cubicBezTo>
                    <a:pt x="3399" y="725"/>
                    <a:pt x="3779" y="429"/>
                    <a:pt x="4155" y="429"/>
                  </a:cubicBezTo>
                  <a:close/>
                  <a:moveTo>
                    <a:pt x="7868" y="2749"/>
                  </a:moveTo>
                  <a:cubicBezTo>
                    <a:pt x="8126" y="2749"/>
                    <a:pt x="8354" y="2938"/>
                    <a:pt x="8407" y="3200"/>
                  </a:cubicBezTo>
                  <a:lnTo>
                    <a:pt x="9788" y="10761"/>
                  </a:lnTo>
                  <a:cubicBezTo>
                    <a:pt x="9835" y="11058"/>
                    <a:pt x="9645" y="11344"/>
                    <a:pt x="9335" y="11392"/>
                  </a:cubicBezTo>
                  <a:lnTo>
                    <a:pt x="3073" y="12535"/>
                  </a:lnTo>
                  <a:cubicBezTo>
                    <a:pt x="3037" y="12542"/>
                    <a:pt x="3002" y="12545"/>
                    <a:pt x="2968" y="12545"/>
                  </a:cubicBezTo>
                  <a:cubicBezTo>
                    <a:pt x="2711" y="12545"/>
                    <a:pt x="2484" y="12357"/>
                    <a:pt x="2442" y="12094"/>
                  </a:cubicBezTo>
                  <a:lnTo>
                    <a:pt x="1060" y="4534"/>
                  </a:lnTo>
                  <a:cubicBezTo>
                    <a:pt x="1013" y="4236"/>
                    <a:pt x="1215" y="3950"/>
                    <a:pt x="1513" y="3903"/>
                  </a:cubicBezTo>
                  <a:lnTo>
                    <a:pt x="2251" y="3760"/>
                  </a:lnTo>
                  <a:cubicBezTo>
                    <a:pt x="2294" y="3975"/>
                    <a:pt x="2483" y="4122"/>
                    <a:pt x="2695" y="4122"/>
                  </a:cubicBezTo>
                  <a:cubicBezTo>
                    <a:pt x="2717" y="4122"/>
                    <a:pt x="2740" y="4120"/>
                    <a:pt x="2763" y="4117"/>
                  </a:cubicBezTo>
                  <a:lnTo>
                    <a:pt x="6680" y="3402"/>
                  </a:lnTo>
                  <a:cubicBezTo>
                    <a:pt x="6906" y="3355"/>
                    <a:pt x="7073" y="3129"/>
                    <a:pt x="7025" y="2890"/>
                  </a:cubicBezTo>
                  <a:lnTo>
                    <a:pt x="7764" y="2760"/>
                  </a:lnTo>
                  <a:cubicBezTo>
                    <a:pt x="7799" y="2752"/>
                    <a:pt x="7834" y="2749"/>
                    <a:pt x="7868" y="2749"/>
                  </a:cubicBezTo>
                  <a:close/>
                  <a:moveTo>
                    <a:pt x="4154" y="0"/>
                  </a:moveTo>
                  <a:cubicBezTo>
                    <a:pt x="4084" y="0"/>
                    <a:pt x="4013" y="7"/>
                    <a:pt x="3942" y="21"/>
                  </a:cubicBezTo>
                  <a:cubicBezTo>
                    <a:pt x="3346" y="128"/>
                    <a:pt x="2954" y="700"/>
                    <a:pt x="3073" y="1307"/>
                  </a:cubicBezTo>
                  <a:cubicBezTo>
                    <a:pt x="3108" y="1474"/>
                    <a:pt x="3180" y="1640"/>
                    <a:pt x="3287" y="1783"/>
                  </a:cubicBezTo>
                  <a:lnTo>
                    <a:pt x="2513" y="1926"/>
                  </a:lnTo>
                  <a:cubicBezTo>
                    <a:pt x="2203" y="1986"/>
                    <a:pt x="1989" y="2295"/>
                    <a:pt x="2049" y="2617"/>
                  </a:cubicBezTo>
                  <a:lnTo>
                    <a:pt x="2096" y="2890"/>
                  </a:lnTo>
                  <a:lnTo>
                    <a:pt x="810" y="3129"/>
                  </a:lnTo>
                  <a:cubicBezTo>
                    <a:pt x="322" y="3212"/>
                    <a:pt x="1" y="3676"/>
                    <a:pt x="96" y="4164"/>
                  </a:cubicBezTo>
                  <a:lnTo>
                    <a:pt x="1668" y="12785"/>
                  </a:lnTo>
                  <a:cubicBezTo>
                    <a:pt x="1742" y="13221"/>
                    <a:pt x="2130" y="13524"/>
                    <a:pt x="2552" y="13524"/>
                  </a:cubicBezTo>
                  <a:cubicBezTo>
                    <a:pt x="2602" y="13524"/>
                    <a:pt x="2653" y="13520"/>
                    <a:pt x="2704" y="13511"/>
                  </a:cubicBezTo>
                  <a:lnTo>
                    <a:pt x="10050" y="12165"/>
                  </a:lnTo>
                  <a:cubicBezTo>
                    <a:pt x="10538" y="12082"/>
                    <a:pt x="10859" y="11618"/>
                    <a:pt x="10764" y="11130"/>
                  </a:cubicBezTo>
                  <a:lnTo>
                    <a:pt x="9192" y="2498"/>
                  </a:lnTo>
                  <a:cubicBezTo>
                    <a:pt x="9108" y="2067"/>
                    <a:pt x="8738" y="1766"/>
                    <a:pt x="8317" y="1766"/>
                  </a:cubicBezTo>
                  <a:cubicBezTo>
                    <a:pt x="8260" y="1766"/>
                    <a:pt x="8203" y="1772"/>
                    <a:pt x="8145" y="1783"/>
                  </a:cubicBezTo>
                  <a:lnTo>
                    <a:pt x="6859" y="2009"/>
                  </a:lnTo>
                  <a:lnTo>
                    <a:pt x="6811" y="1736"/>
                  </a:lnTo>
                  <a:cubicBezTo>
                    <a:pt x="6757" y="1446"/>
                    <a:pt x="6500" y="1252"/>
                    <a:pt x="6223" y="1252"/>
                  </a:cubicBezTo>
                  <a:cubicBezTo>
                    <a:pt x="6193" y="1252"/>
                    <a:pt x="6163" y="1255"/>
                    <a:pt x="6133" y="1259"/>
                  </a:cubicBezTo>
                  <a:lnTo>
                    <a:pt x="5180" y="1438"/>
                  </a:lnTo>
                  <a:cubicBezTo>
                    <a:pt x="5240" y="1259"/>
                    <a:pt x="5251" y="1081"/>
                    <a:pt x="5216" y="914"/>
                  </a:cubicBezTo>
                  <a:cubicBezTo>
                    <a:pt x="5132" y="378"/>
                    <a:pt x="4677" y="0"/>
                    <a:pt x="415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5" name="Google Shape;3585;p19"/>
            <p:cNvSpPr/>
            <p:nvPr/>
          </p:nvSpPr>
          <p:spPr>
            <a:xfrm>
              <a:off x="7293638" y="1280275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6" name="Google Shape;3586;p19"/>
            <p:cNvSpPr/>
            <p:nvPr/>
          </p:nvSpPr>
          <p:spPr>
            <a:xfrm>
              <a:off x="7361406" y="1265566"/>
              <a:ext cx="125569" cy="43931"/>
            </a:xfrm>
            <a:custGeom>
              <a:rect b="b" l="l" r="r" t="t"/>
              <a:pathLst>
                <a:path extrusionOk="0" h="1362" w="3893">
                  <a:moveTo>
                    <a:pt x="3284" y="1"/>
                  </a:moveTo>
                  <a:cubicBezTo>
                    <a:pt x="3246" y="1"/>
                    <a:pt x="3205" y="5"/>
                    <a:pt x="3162" y="15"/>
                  </a:cubicBezTo>
                  <a:lnTo>
                    <a:pt x="3150" y="15"/>
                  </a:lnTo>
                  <a:lnTo>
                    <a:pt x="567" y="492"/>
                  </a:lnTo>
                  <a:cubicBezTo>
                    <a:pt x="0" y="569"/>
                    <a:pt x="107" y="1362"/>
                    <a:pt x="607" y="1362"/>
                  </a:cubicBezTo>
                  <a:cubicBezTo>
                    <a:pt x="643" y="1362"/>
                    <a:pt x="681" y="1358"/>
                    <a:pt x="721" y="1349"/>
                  </a:cubicBezTo>
                  <a:lnTo>
                    <a:pt x="3317" y="873"/>
                  </a:lnTo>
                  <a:cubicBezTo>
                    <a:pt x="3892" y="817"/>
                    <a:pt x="3789" y="1"/>
                    <a:pt x="328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7" name="Google Shape;3587;p19"/>
            <p:cNvSpPr/>
            <p:nvPr/>
          </p:nvSpPr>
          <p:spPr>
            <a:xfrm>
              <a:off x="7306314" y="1349784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5"/>
                    <a:pt x="1003" y="1545"/>
                  </a:cubicBezTo>
                  <a:cubicBezTo>
                    <a:pt x="1454" y="1545"/>
                    <a:pt x="1861" y="1145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8" name="Google Shape;3588;p19"/>
            <p:cNvSpPr/>
            <p:nvPr/>
          </p:nvSpPr>
          <p:spPr>
            <a:xfrm>
              <a:off x="7375953" y="1335140"/>
              <a:ext cx="121279" cy="43544"/>
            </a:xfrm>
            <a:custGeom>
              <a:rect b="b" l="l" r="r" t="t"/>
              <a:pathLst>
                <a:path extrusionOk="0" h="1350" w="3760">
                  <a:moveTo>
                    <a:pt x="3128" y="0"/>
                  </a:moveTo>
                  <a:cubicBezTo>
                    <a:pt x="3116" y="0"/>
                    <a:pt x="3104" y="1"/>
                    <a:pt x="3092" y="2"/>
                  </a:cubicBezTo>
                  <a:lnTo>
                    <a:pt x="497" y="478"/>
                  </a:lnTo>
                  <a:cubicBezTo>
                    <a:pt x="0" y="628"/>
                    <a:pt x="119" y="1349"/>
                    <a:pt x="616" y="1349"/>
                  </a:cubicBezTo>
                  <a:cubicBezTo>
                    <a:pt x="631" y="1349"/>
                    <a:pt x="647" y="1348"/>
                    <a:pt x="663" y="1347"/>
                  </a:cubicBezTo>
                  <a:lnTo>
                    <a:pt x="3259" y="883"/>
                  </a:lnTo>
                  <a:cubicBezTo>
                    <a:pt x="3759" y="731"/>
                    <a:pt x="3634" y="0"/>
                    <a:pt x="312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9" name="Google Shape;3589;p19"/>
            <p:cNvSpPr/>
            <p:nvPr/>
          </p:nvSpPr>
          <p:spPr>
            <a:xfrm>
              <a:off x="7319765" y="1424293"/>
              <a:ext cx="60123" cy="49834"/>
            </a:xfrm>
            <a:custGeom>
              <a:rect b="b" l="l" r="r" t="t"/>
              <a:pathLst>
                <a:path extrusionOk="0" h="1545" w="1864">
                  <a:moveTo>
                    <a:pt x="1014" y="0"/>
                  </a:moveTo>
                  <a:cubicBezTo>
                    <a:pt x="970" y="0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8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0" name="Google Shape;3590;p19"/>
            <p:cNvSpPr/>
            <p:nvPr/>
          </p:nvSpPr>
          <p:spPr>
            <a:xfrm>
              <a:off x="7389371" y="1409585"/>
              <a:ext cx="121440" cy="43577"/>
            </a:xfrm>
            <a:custGeom>
              <a:rect b="b" l="l" r="r" t="t"/>
              <a:pathLst>
                <a:path extrusionOk="0" h="1351" w="3765">
                  <a:moveTo>
                    <a:pt x="3162" y="0"/>
                  </a:moveTo>
                  <a:cubicBezTo>
                    <a:pt x="3143" y="0"/>
                    <a:pt x="3124" y="1"/>
                    <a:pt x="3105" y="3"/>
                  </a:cubicBezTo>
                  <a:lnTo>
                    <a:pt x="509" y="468"/>
                  </a:lnTo>
                  <a:cubicBezTo>
                    <a:pt x="1" y="606"/>
                    <a:pt x="109" y="1351"/>
                    <a:pt x="617" y="1351"/>
                  </a:cubicBezTo>
                  <a:cubicBezTo>
                    <a:pt x="632" y="1351"/>
                    <a:pt x="648" y="1350"/>
                    <a:pt x="664" y="1349"/>
                  </a:cubicBezTo>
                  <a:lnTo>
                    <a:pt x="3260" y="872"/>
                  </a:lnTo>
                  <a:cubicBezTo>
                    <a:pt x="3764" y="735"/>
                    <a:pt x="3650" y="0"/>
                    <a:pt x="316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1" name="Google Shape;3591;p19"/>
            <p:cNvSpPr/>
            <p:nvPr/>
          </p:nvSpPr>
          <p:spPr>
            <a:xfrm>
              <a:off x="7262544" y="1733296"/>
              <a:ext cx="249267" cy="224043"/>
            </a:xfrm>
            <a:custGeom>
              <a:rect b="b" l="l" r="r" t="t"/>
              <a:pathLst>
                <a:path extrusionOk="0" h="6946" w="7728">
                  <a:moveTo>
                    <a:pt x="3942" y="0"/>
                  </a:moveTo>
                  <a:cubicBezTo>
                    <a:pt x="2907" y="0"/>
                    <a:pt x="1888" y="464"/>
                    <a:pt x="1215" y="1338"/>
                  </a:cubicBezTo>
                  <a:lnTo>
                    <a:pt x="6953" y="4957"/>
                  </a:lnTo>
                  <a:cubicBezTo>
                    <a:pt x="7727" y="3398"/>
                    <a:pt x="7239" y="1469"/>
                    <a:pt x="5775" y="528"/>
                  </a:cubicBezTo>
                  <a:cubicBezTo>
                    <a:pt x="5207" y="172"/>
                    <a:pt x="4571" y="0"/>
                    <a:pt x="3942" y="0"/>
                  </a:cubicBezTo>
                  <a:close/>
                  <a:moveTo>
                    <a:pt x="810" y="1981"/>
                  </a:moveTo>
                  <a:lnTo>
                    <a:pt x="810" y="1981"/>
                  </a:lnTo>
                  <a:cubicBezTo>
                    <a:pt x="0" y="3552"/>
                    <a:pt x="524" y="5481"/>
                    <a:pt x="2012" y="6422"/>
                  </a:cubicBezTo>
                  <a:cubicBezTo>
                    <a:pt x="2576" y="6775"/>
                    <a:pt x="3206" y="6946"/>
                    <a:pt x="3829" y="6946"/>
                  </a:cubicBezTo>
                  <a:cubicBezTo>
                    <a:pt x="4864" y="6946"/>
                    <a:pt x="5880" y="6477"/>
                    <a:pt x="6549" y="5600"/>
                  </a:cubicBezTo>
                  <a:lnTo>
                    <a:pt x="810" y="198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2" name="Google Shape;3592;p19"/>
            <p:cNvSpPr/>
            <p:nvPr/>
          </p:nvSpPr>
          <p:spPr>
            <a:xfrm>
              <a:off x="7731435" y="1251439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608" y="1"/>
                  </a:moveTo>
                  <a:lnTo>
                    <a:pt x="1215" y="1620"/>
                  </a:lnTo>
                  <a:cubicBezTo>
                    <a:pt x="251" y="2275"/>
                    <a:pt x="1" y="3585"/>
                    <a:pt x="667" y="4549"/>
                  </a:cubicBezTo>
                  <a:lnTo>
                    <a:pt x="775" y="4704"/>
                  </a:lnTo>
                  <a:cubicBezTo>
                    <a:pt x="1183" y="5305"/>
                    <a:pt x="1845" y="5629"/>
                    <a:pt x="2520" y="5629"/>
                  </a:cubicBezTo>
                  <a:cubicBezTo>
                    <a:pt x="2928" y="5629"/>
                    <a:pt x="3340" y="5510"/>
                    <a:pt x="3704" y="5264"/>
                  </a:cubicBezTo>
                  <a:lnTo>
                    <a:pt x="6085" y="3644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3" name="Google Shape;3593;p19"/>
            <p:cNvSpPr/>
            <p:nvPr/>
          </p:nvSpPr>
          <p:spPr>
            <a:xfrm>
              <a:off x="7864326" y="1176188"/>
              <a:ext cx="195885" cy="181660"/>
            </a:xfrm>
            <a:custGeom>
              <a:rect b="b" l="l" r="r" t="t"/>
              <a:pathLst>
                <a:path extrusionOk="0" h="5632" w="6073">
                  <a:moveTo>
                    <a:pt x="3579" y="1"/>
                  </a:moveTo>
                  <a:cubicBezTo>
                    <a:pt x="3169" y="1"/>
                    <a:pt x="2756" y="120"/>
                    <a:pt x="2393" y="369"/>
                  </a:cubicBezTo>
                  <a:lnTo>
                    <a:pt x="0" y="1989"/>
                  </a:lnTo>
                  <a:lnTo>
                    <a:pt x="2477" y="5632"/>
                  </a:lnTo>
                  <a:lnTo>
                    <a:pt x="4870" y="4001"/>
                  </a:lnTo>
                  <a:cubicBezTo>
                    <a:pt x="5822" y="3346"/>
                    <a:pt x="6072" y="2036"/>
                    <a:pt x="5430" y="1072"/>
                  </a:cubicBezTo>
                  <a:lnTo>
                    <a:pt x="5430" y="1072"/>
                  </a:lnTo>
                  <a:lnTo>
                    <a:pt x="5430" y="1084"/>
                  </a:lnTo>
                  <a:lnTo>
                    <a:pt x="5310" y="917"/>
                  </a:lnTo>
                  <a:cubicBezTo>
                    <a:pt x="4905" y="319"/>
                    <a:pt x="4247" y="1"/>
                    <a:pt x="357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4" name="Google Shape;3594;p19"/>
            <p:cNvSpPr/>
            <p:nvPr/>
          </p:nvSpPr>
          <p:spPr>
            <a:xfrm>
              <a:off x="7674215" y="1626564"/>
              <a:ext cx="346064" cy="344387"/>
            </a:xfrm>
            <a:custGeom>
              <a:rect b="b" l="l" r="r" t="t"/>
              <a:pathLst>
                <a:path extrusionOk="0" h="10677" w="10729">
                  <a:moveTo>
                    <a:pt x="5017" y="1"/>
                  </a:moveTo>
                  <a:cubicBezTo>
                    <a:pt x="4831" y="1"/>
                    <a:pt x="4666" y="137"/>
                    <a:pt x="4644" y="325"/>
                  </a:cubicBezTo>
                  <a:lnTo>
                    <a:pt x="4180" y="3813"/>
                  </a:lnTo>
                  <a:lnTo>
                    <a:pt x="715" y="3349"/>
                  </a:lnTo>
                  <a:cubicBezTo>
                    <a:pt x="693" y="3345"/>
                    <a:pt x="671" y="3344"/>
                    <a:pt x="650" y="3344"/>
                  </a:cubicBezTo>
                  <a:cubicBezTo>
                    <a:pt x="465" y="3344"/>
                    <a:pt x="318" y="3478"/>
                    <a:pt x="286" y="3670"/>
                  </a:cubicBezTo>
                  <a:lnTo>
                    <a:pt x="36" y="5635"/>
                  </a:lnTo>
                  <a:cubicBezTo>
                    <a:pt x="1" y="5837"/>
                    <a:pt x="144" y="6028"/>
                    <a:pt x="358" y="6052"/>
                  </a:cubicBezTo>
                  <a:lnTo>
                    <a:pt x="346" y="6052"/>
                  </a:lnTo>
                  <a:lnTo>
                    <a:pt x="3823" y="6516"/>
                  </a:lnTo>
                  <a:lnTo>
                    <a:pt x="3370" y="9993"/>
                  </a:lnTo>
                  <a:cubicBezTo>
                    <a:pt x="3334" y="10195"/>
                    <a:pt x="3477" y="10386"/>
                    <a:pt x="3692" y="10409"/>
                  </a:cubicBezTo>
                  <a:lnTo>
                    <a:pt x="5656" y="10671"/>
                  </a:lnTo>
                  <a:cubicBezTo>
                    <a:pt x="5677" y="10675"/>
                    <a:pt x="5698" y="10677"/>
                    <a:pt x="5718" y="10677"/>
                  </a:cubicBezTo>
                  <a:cubicBezTo>
                    <a:pt x="5896" y="10677"/>
                    <a:pt x="6052" y="10542"/>
                    <a:pt x="6073" y="10350"/>
                  </a:cubicBezTo>
                  <a:lnTo>
                    <a:pt x="6537" y="6873"/>
                  </a:lnTo>
                  <a:lnTo>
                    <a:pt x="10014" y="7338"/>
                  </a:lnTo>
                  <a:cubicBezTo>
                    <a:pt x="10029" y="7339"/>
                    <a:pt x="10043" y="7340"/>
                    <a:pt x="10058" y="7340"/>
                  </a:cubicBezTo>
                  <a:cubicBezTo>
                    <a:pt x="10243" y="7340"/>
                    <a:pt x="10408" y="7204"/>
                    <a:pt x="10431" y="7016"/>
                  </a:cubicBezTo>
                  <a:lnTo>
                    <a:pt x="10693" y="5040"/>
                  </a:lnTo>
                  <a:cubicBezTo>
                    <a:pt x="10728" y="4837"/>
                    <a:pt x="10573" y="4647"/>
                    <a:pt x="10371" y="4623"/>
                  </a:cubicBezTo>
                  <a:lnTo>
                    <a:pt x="6894" y="4159"/>
                  </a:lnTo>
                  <a:lnTo>
                    <a:pt x="7359" y="682"/>
                  </a:lnTo>
                  <a:cubicBezTo>
                    <a:pt x="7383" y="480"/>
                    <a:pt x="7240" y="289"/>
                    <a:pt x="7037" y="265"/>
                  </a:cubicBezTo>
                  <a:lnTo>
                    <a:pt x="5061" y="3"/>
                  </a:lnTo>
                  <a:cubicBezTo>
                    <a:pt x="5046" y="2"/>
                    <a:pt x="5031" y="1"/>
                    <a:pt x="501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5" name="Google Shape;3595;p19"/>
            <p:cNvSpPr/>
            <p:nvPr/>
          </p:nvSpPr>
          <p:spPr>
            <a:xfrm>
              <a:off x="7231805" y="2147999"/>
              <a:ext cx="349902" cy="435862"/>
            </a:xfrm>
            <a:custGeom>
              <a:rect b="b" l="l" r="r" t="t"/>
              <a:pathLst>
                <a:path extrusionOk="0" h="13513" w="10848">
                  <a:moveTo>
                    <a:pt x="4141" y="431"/>
                  </a:moveTo>
                  <a:cubicBezTo>
                    <a:pt x="4430" y="431"/>
                    <a:pt x="4718" y="605"/>
                    <a:pt x="4775" y="994"/>
                  </a:cubicBezTo>
                  <a:cubicBezTo>
                    <a:pt x="4799" y="1185"/>
                    <a:pt x="4751" y="1387"/>
                    <a:pt x="4620" y="1530"/>
                  </a:cubicBezTo>
                  <a:lnTo>
                    <a:pt x="3835" y="1685"/>
                  </a:lnTo>
                  <a:cubicBezTo>
                    <a:pt x="3656" y="1590"/>
                    <a:pt x="3537" y="1423"/>
                    <a:pt x="3501" y="1232"/>
                  </a:cubicBezTo>
                  <a:lnTo>
                    <a:pt x="3501" y="1220"/>
                  </a:lnTo>
                  <a:cubicBezTo>
                    <a:pt x="3387" y="723"/>
                    <a:pt x="3766" y="431"/>
                    <a:pt x="4141" y="431"/>
                  </a:cubicBezTo>
                  <a:close/>
                  <a:moveTo>
                    <a:pt x="7856" y="2734"/>
                  </a:moveTo>
                  <a:cubicBezTo>
                    <a:pt x="8113" y="2734"/>
                    <a:pt x="8341" y="2922"/>
                    <a:pt x="8383" y="3185"/>
                  </a:cubicBezTo>
                  <a:lnTo>
                    <a:pt x="9776" y="10757"/>
                  </a:lnTo>
                  <a:cubicBezTo>
                    <a:pt x="9823" y="11055"/>
                    <a:pt x="9633" y="11341"/>
                    <a:pt x="9323" y="11388"/>
                  </a:cubicBezTo>
                  <a:lnTo>
                    <a:pt x="3061" y="12531"/>
                  </a:lnTo>
                  <a:cubicBezTo>
                    <a:pt x="3025" y="12538"/>
                    <a:pt x="2990" y="12542"/>
                    <a:pt x="2956" y="12542"/>
                  </a:cubicBezTo>
                  <a:cubicBezTo>
                    <a:pt x="2699" y="12542"/>
                    <a:pt x="2472" y="12353"/>
                    <a:pt x="2430" y="12091"/>
                  </a:cubicBezTo>
                  <a:lnTo>
                    <a:pt x="1048" y="4518"/>
                  </a:lnTo>
                  <a:cubicBezTo>
                    <a:pt x="989" y="4221"/>
                    <a:pt x="1191" y="3935"/>
                    <a:pt x="1489" y="3887"/>
                  </a:cubicBezTo>
                  <a:lnTo>
                    <a:pt x="2239" y="3745"/>
                  </a:lnTo>
                  <a:cubicBezTo>
                    <a:pt x="2271" y="3955"/>
                    <a:pt x="2451" y="4110"/>
                    <a:pt x="2657" y="4110"/>
                  </a:cubicBezTo>
                  <a:cubicBezTo>
                    <a:pt x="2684" y="4110"/>
                    <a:pt x="2712" y="4107"/>
                    <a:pt x="2739" y="4102"/>
                  </a:cubicBezTo>
                  <a:lnTo>
                    <a:pt x="6656" y="3387"/>
                  </a:lnTo>
                  <a:cubicBezTo>
                    <a:pt x="6894" y="3340"/>
                    <a:pt x="7049" y="3114"/>
                    <a:pt x="7002" y="2875"/>
                  </a:cubicBezTo>
                  <a:lnTo>
                    <a:pt x="7752" y="2744"/>
                  </a:lnTo>
                  <a:cubicBezTo>
                    <a:pt x="7787" y="2737"/>
                    <a:pt x="7822" y="2734"/>
                    <a:pt x="7856" y="2734"/>
                  </a:cubicBezTo>
                  <a:close/>
                  <a:moveTo>
                    <a:pt x="4125" y="1"/>
                  </a:moveTo>
                  <a:cubicBezTo>
                    <a:pt x="4061" y="1"/>
                    <a:pt x="3996" y="6"/>
                    <a:pt x="3930" y="18"/>
                  </a:cubicBezTo>
                  <a:cubicBezTo>
                    <a:pt x="3334" y="125"/>
                    <a:pt x="2942" y="708"/>
                    <a:pt x="3061" y="1304"/>
                  </a:cubicBezTo>
                  <a:cubicBezTo>
                    <a:pt x="3096" y="1470"/>
                    <a:pt x="3168" y="1637"/>
                    <a:pt x="3275" y="1780"/>
                  </a:cubicBezTo>
                  <a:lnTo>
                    <a:pt x="2501" y="1923"/>
                  </a:lnTo>
                  <a:cubicBezTo>
                    <a:pt x="2191" y="1982"/>
                    <a:pt x="1977" y="2280"/>
                    <a:pt x="2037" y="2602"/>
                  </a:cubicBezTo>
                  <a:lnTo>
                    <a:pt x="2084" y="2887"/>
                  </a:lnTo>
                  <a:lnTo>
                    <a:pt x="798" y="3114"/>
                  </a:lnTo>
                  <a:cubicBezTo>
                    <a:pt x="310" y="3209"/>
                    <a:pt x="1" y="3673"/>
                    <a:pt x="84" y="4149"/>
                  </a:cubicBezTo>
                  <a:lnTo>
                    <a:pt x="1656" y="12781"/>
                  </a:lnTo>
                  <a:cubicBezTo>
                    <a:pt x="1729" y="13212"/>
                    <a:pt x="2108" y="13512"/>
                    <a:pt x="2523" y="13512"/>
                  </a:cubicBezTo>
                  <a:cubicBezTo>
                    <a:pt x="2579" y="13512"/>
                    <a:pt x="2635" y="13507"/>
                    <a:pt x="2692" y="13496"/>
                  </a:cubicBezTo>
                  <a:lnTo>
                    <a:pt x="10038" y="12162"/>
                  </a:lnTo>
                  <a:cubicBezTo>
                    <a:pt x="10526" y="12067"/>
                    <a:pt x="10847" y="11603"/>
                    <a:pt x="10752" y="11114"/>
                  </a:cubicBezTo>
                  <a:lnTo>
                    <a:pt x="9180" y="2482"/>
                  </a:lnTo>
                  <a:cubicBezTo>
                    <a:pt x="9096" y="2048"/>
                    <a:pt x="8718" y="1755"/>
                    <a:pt x="8291" y="1755"/>
                  </a:cubicBezTo>
                  <a:cubicBezTo>
                    <a:pt x="8239" y="1755"/>
                    <a:pt x="8186" y="1759"/>
                    <a:pt x="8133" y="1768"/>
                  </a:cubicBezTo>
                  <a:lnTo>
                    <a:pt x="6847" y="2006"/>
                  </a:lnTo>
                  <a:lnTo>
                    <a:pt x="6799" y="1732"/>
                  </a:lnTo>
                  <a:cubicBezTo>
                    <a:pt x="6745" y="1442"/>
                    <a:pt x="6498" y="1249"/>
                    <a:pt x="6214" y="1249"/>
                  </a:cubicBezTo>
                  <a:cubicBezTo>
                    <a:pt x="6183" y="1249"/>
                    <a:pt x="6152" y="1251"/>
                    <a:pt x="6121" y="1256"/>
                  </a:cubicBezTo>
                  <a:lnTo>
                    <a:pt x="5168" y="1435"/>
                  </a:lnTo>
                  <a:cubicBezTo>
                    <a:pt x="5228" y="1268"/>
                    <a:pt x="5239" y="1089"/>
                    <a:pt x="5204" y="911"/>
                  </a:cubicBezTo>
                  <a:cubicBezTo>
                    <a:pt x="5119" y="380"/>
                    <a:pt x="4655" y="1"/>
                    <a:pt x="412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6" name="Google Shape;3596;p19"/>
            <p:cNvSpPr/>
            <p:nvPr/>
          </p:nvSpPr>
          <p:spPr>
            <a:xfrm>
              <a:off x="7293638" y="2305274"/>
              <a:ext cx="60059" cy="49834"/>
            </a:xfrm>
            <a:custGeom>
              <a:rect b="b" l="l" r="r" t="t"/>
              <a:pathLst>
                <a:path extrusionOk="0" h="1545" w="1862">
                  <a:moveTo>
                    <a:pt x="1002" y="0"/>
                  </a:moveTo>
                  <a:cubicBezTo>
                    <a:pt x="959" y="0"/>
                    <a:pt x="914" y="4"/>
                    <a:pt x="870" y="12"/>
                  </a:cubicBezTo>
                  <a:cubicBezTo>
                    <a:pt x="191" y="131"/>
                    <a:pt x="1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8"/>
                    <a:pt x="1369" y="0"/>
                    <a:pt x="100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7" name="Google Shape;3597;p19"/>
            <p:cNvSpPr/>
            <p:nvPr/>
          </p:nvSpPr>
          <p:spPr>
            <a:xfrm>
              <a:off x="7361954" y="2290308"/>
              <a:ext cx="124472" cy="43673"/>
            </a:xfrm>
            <a:custGeom>
              <a:rect b="b" l="l" r="r" t="t"/>
              <a:pathLst>
                <a:path extrusionOk="0" h="1354" w="3859">
                  <a:moveTo>
                    <a:pt x="3251" y="0"/>
                  </a:moveTo>
                  <a:cubicBezTo>
                    <a:pt x="3218" y="0"/>
                    <a:pt x="3182" y="4"/>
                    <a:pt x="3145" y="11"/>
                  </a:cubicBezTo>
                  <a:lnTo>
                    <a:pt x="3133" y="11"/>
                  </a:lnTo>
                  <a:lnTo>
                    <a:pt x="550" y="487"/>
                  </a:lnTo>
                  <a:cubicBezTo>
                    <a:pt x="0" y="588"/>
                    <a:pt x="116" y="1354"/>
                    <a:pt x="608" y="1354"/>
                  </a:cubicBezTo>
                  <a:cubicBezTo>
                    <a:pt x="639" y="1354"/>
                    <a:pt x="671" y="1351"/>
                    <a:pt x="704" y="1345"/>
                  </a:cubicBezTo>
                  <a:lnTo>
                    <a:pt x="3300" y="868"/>
                  </a:lnTo>
                  <a:cubicBezTo>
                    <a:pt x="3858" y="790"/>
                    <a:pt x="3757" y="0"/>
                    <a:pt x="3251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8" name="Google Shape;3598;p19"/>
            <p:cNvSpPr/>
            <p:nvPr/>
          </p:nvSpPr>
          <p:spPr>
            <a:xfrm>
              <a:off x="7306314" y="2374687"/>
              <a:ext cx="60059" cy="49931"/>
            </a:xfrm>
            <a:custGeom>
              <a:rect b="b" l="l" r="r" t="t"/>
              <a:pathLst>
                <a:path extrusionOk="0" h="1548" w="1862">
                  <a:moveTo>
                    <a:pt x="1015" y="0"/>
                  </a:moveTo>
                  <a:cubicBezTo>
                    <a:pt x="967" y="0"/>
                    <a:pt x="919" y="5"/>
                    <a:pt x="870" y="15"/>
                  </a:cubicBezTo>
                  <a:cubicBezTo>
                    <a:pt x="191" y="122"/>
                    <a:pt x="1" y="1015"/>
                    <a:pt x="560" y="1408"/>
                  </a:cubicBezTo>
                  <a:cubicBezTo>
                    <a:pt x="701" y="1505"/>
                    <a:pt x="854" y="1548"/>
                    <a:pt x="1002" y="1548"/>
                  </a:cubicBezTo>
                  <a:cubicBezTo>
                    <a:pt x="1453" y="1548"/>
                    <a:pt x="1861" y="1145"/>
                    <a:pt x="1763" y="634"/>
                  </a:cubicBezTo>
                  <a:cubicBezTo>
                    <a:pt x="1700" y="266"/>
                    <a:pt x="1377" y="0"/>
                    <a:pt x="1015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9" name="Google Shape;3599;p19"/>
            <p:cNvSpPr/>
            <p:nvPr/>
          </p:nvSpPr>
          <p:spPr>
            <a:xfrm>
              <a:off x="7375953" y="2359753"/>
              <a:ext cx="121279" cy="43512"/>
            </a:xfrm>
            <a:custGeom>
              <a:rect b="b" l="l" r="r" t="t"/>
              <a:pathLst>
                <a:path extrusionOk="0" h="1349" w="3760">
                  <a:moveTo>
                    <a:pt x="3139" y="0"/>
                  </a:moveTo>
                  <a:cubicBezTo>
                    <a:pt x="3128" y="0"/>
                    <a:pt x="3116" y="1"/>
                    <a:pt x="3104" y="1"/>
                  </a:cubicBezTo>
                  <a:lnTo>
                    <a:pt x="3092" y="1"/>
                  </a:lnTo>
                  <a:lnTo>
                    <a:pt x="497" y="478"/>
                  </a:lnTo>
                  <a:cubicBezTo>
                    <a:pt x="0" y="628"/>
                    <a:pt x="119" y="1349"/>
                    <a:pt x="616" y="1349"/>
                  </a:cubicBezTo>
                  <a:cubicBezTo>
                    <a:pt x="631" y="1349"/>
                    <a:pt x="647" y="1348"/>
                    <a:pt x="663" y="1347"/>
                  </a:cubicBezTo>
                  <a:lnTo>
                    <a:pt x="3259" y="882"/>
                  </a:lnTo>
                  <a:cubicBezTo>
                    <a:pt x="3759" y="731"/>
                    <a:pt x="3634" y="0"/>
                    <a:pt x="313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0" name="Google Shape;3600;p19"/>
            <p:cNvSpPr/>
            <p:nvPr/>
          </p:nvSpPr>
          <p:spPr>
            <a:xfrm>
              <a:off x="7319765" y="2448906"/>
              <a:ext cx="60123" cy="49834"/>
            </a:xfrm>
            <a:custGeom>
              <a:rect b="b" l="l" r="r" t="t"/>
              <a:pathLst>
                <a:path extrusionOk="0" h="1545" w="1864">
                  <a:moveTo>
                    <a:pt x="1014" y="0"/>
                  </a:moveTo>
                  <a:cubicBezTo>
                    <a:pt x="970" y="0"/>
                    <a:pt x="926" y="4"/>
                    <a:pt x="881" y="11"/>
                  </a:cubicBezTo>
                  <a:cubicBezTo>
                    <a:pt x="203" y="131"/>
                    <a:pt x="0" y="1012"/>
                    <a:pt x="572" y="1404"/>
                  </a:cubicBezTo>
                  <a:cubicBezTo>
                    <a:pt x="713" y="1501"/>
                    <a:pt x="865" y="1545"/>
                    <a:pt x="1012" y="1545"/>
                  </a:cubicBezTo>
                  <a:cubicBezTo>
                    <a:pt x="1461" y="1545"/>
                    <a:pt x="1864" y="1142"/>
                    <a:pt x="1774" y="631"/>
                  </a:cubicBezTo>
                  <a:cubicBezTo>
                    <a:pt x="1700" y="258"/>
                    <a:pt x="1378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1" name="Google Shape;3601;p19"/>
            <p:cNvSpPr/>
            <p:nvPr/>
          </p:nvSpPr>
          <p:spPr>
            <a:xfrm>
              <a:off x="7388758" y="2434133"/>
              <a:ext cx="122311" cy="43673"/>
            </a:xfrm>
            <a:custGeom>
              <a:rect b="b" l="l" r="r" t="t"/>
              <a:pathLst>
                <a:path extrusionOk="0" h="1354" w="3792">
                  <a:moveTo>
                    <a:pt x="3191" y="1"/>
                  </a:moveTo>
                  <a:cubicBezTo>
                    <a:pt x="3169" y="1"/>
                    <a:pt x="3147" y="2"/>
                    <a:pt x="3124" y="5"/>
                  </a:cubicBezTo>
                  <a:lnTo>
                    <a:pt x="528" y="469"/>
                  </a:lnTo>
                  <a:cubicBezTo>
                    <a:pt x="0" y="607"/>
                    <a:pt x="125" y="1354"/>
                    <a:pt x="626" y="1354"/>
                  </a:cubicBezTo>
                  <a:cubicBezTo>
                    <a:pt x="644" y="1354"/>
                    <a:pt x="663" y="1353"/>
                    <a:pt x="683" y="1351"/>
                  </a:cubicBezTo>
                  <a:lnTo>
                    <a:pt x="3279" y="874"/>
                  </a:lnTo>
                  <a:cubicBezTo>
                    <a:pt x="3792" y="749"/>
                    <a:pt x="3682" y="1"/>
                    <a:pt x="319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2" name="Google Shape;3602;p19"/>
            <p:cNvSpPr/>
            <p:nvPr/>
          </p:nvSpPr>
          <p:spPr>
            <a:xfrm>
              <a:off x="7262544" y="2757263"/>
              <a:ext cx="250428" cy="224817"/>
            </a:xfrm>
            <a:custGeom>
              <a:rect b="b" l="l" r="r" t="t"/>
              <a:pathLst>
                <a:path extrusionOk="0" h="6970" w="7764">
                  <a:moveTo>
                    <a:pt x="3937" y="1"/>
                  </a:moveTo>
                  <a:cubicBezTo>
                    <a:pt x="2902" y="1"/>
                    <a:pt x="1884" y="472"/>
                    <a:pt x="1215" y="1358"/>
                  </a:cubicBezTo>
                  <a:lnTo>
                    <a:pt x="6953" y="4977"/>
                  </a:lnTo>
                  <a:cubicBezTo>
                    <a:pt x="7763" y="3405"/>
                    <a:pt x="7251" y="1477"/>
                    <a:pt x="5751" y="524"/>
                  </a:cubicBezTo>
                  <a:cubicBezTo>
                    <a:pt x="5188" y="171"/>
                    <a:pt x="4559" y="1"/>
                    <a:pt x="3937" y="1"/>
                  </a:cubicBezTo>
                  <a:close/>
                  <a:moveTo>
                    <a:pt x="810" y="2001"/>
                  </a:moveTo>
                  <a:lnTo>
                    <a:pt x="810" y="2001"/>
                  </a:lnTo>
                  <a:cubicBezTo>
                    <a:pt x="0" y="3572"/>
                    <a:pt x="524" y="5501"/>
                    <a:pt x="2012" y="6442"/>
                  </a:cubicBezTo>
                  <a:cubicBezTo>
                    <a:pt x="2580" y="6797"/>
                    <a:pt x="3214" y="6969"/>
                    <a:pt x="3841" y="6969"/>
                  </a:cubicBezTo>
                  <a:cubicBezTo>
                    <a:pt x="4871" y="6969"/>
                    <a:pt x="5882" y="6505"/>
                    <a:pt x="6549" y="5632"/>
                  </a:cubicBezTo>
                  <a:lnTo>
                    <a:pt x="810" y="200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3" name="Google Shape;3603;p19"/>
            <p:cNvSpPr/>
            <p:nvPr/>
          </p:nvSpPr>
          <p:spPr>
            <a:xfrm>
              <a:off x="7731822" y="2276051"/>
              <a:ext cx="195885" cy="181563"/>
            </a:xfrm>
            <a:custGeom>
              <a:rect b="b" l="l" r="r" t="t"/>
              <a:pathLst>
                <a:path extrusionOk="0" h="5629" w="6073">
                  <a:moveTo>
                    <a:pt x="3596" y="1"/>
                  </a:moveTo>
                  <a:lnTo>
                    <a:pt x="1203" y="1620"/>
                  </a:lnTo>
                  <a:cubicBezTo>
                    <a:pt x="251" y="2275"/>
                    <a:pt x="1" y="3585"/>
                    <a:pt x="655" y="4549"/>
                  </a:cubicBezTo>
                  <a:lnTo>
                    <a:pt x="763" y="4716"/>
                  </a:lnTo>
                  <a:cubicBezTo>
                    <a:pt x="1170" y="5308"/>
                    <a:pt x="1831" y="5629"/>
                    <a:pt x="2505" y="5629"/>
                  </a:cubicBezTo>
                  <a:cubicBezTo>
                    <a:pt x="2914" y="5629"/>
                    <a:pt x="3327" y="5511"/>
                    <a:pt x="3692" y="5263"/>
                  </a:cubicBezTo>
                  <a:lnTo>
                    <a:pt x="6073" y="3644"/>
                  </a:lnTo>
                  <a:lnTo>
                    <a:pt x="3596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4" name="Google Shape;3604;p19"/>
            <p:cNvSpPr/>
            <p:nvPr/>
          </p:nvSpPr>
          <p:spPr>
            <a:xfrm>
              <a:off x="7864326" y="2200542"/>
              <a:ext cx="195885" cy="181918"/>
            </a:xfrm>
            <a:custGeom>
              <a:rect b="b" l="l" r="r" t="t"/>
              <a:pathLst>
                <a:path extrusionOk="0" h="5640" w="6073">
                  <a:moveTo>
                    <a:pt x="3568" y="0"/>
                  </a:moveTo>
                  <a:cubicBezTo>
                    <a:pt x="3162" y="0"/>
                    <a:pt x="2752" y="119"/>
                    <a:pt x="2393" y="365"/>
                  </a:cubicBezTo>
                  <a:lnTo>
                    <a:pt x="0" y="1996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22" y="3354"/>
                    <a:pt x="6072" y="2044"/>
                    <a:pt x="5430" y="1080"/>
                  </a:cubicBezTo>
                  <a:lnTo>
                    <a:pt x="5310" y="925"/>
                  </a:lnTo>
                  <a:cubicBezTo>
                    <a:pt x="4902" y="324"/>
                    <a:pt x="4240" y="0"/>
                    <a:pt x="356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5" name="Google Shape;3605;p19"/>
            <p:cNvSpPr/>
            <p:nvPr/>
          </p:nvSpPr>
          <p:spPr>
            <a:xfrm>
              <a:off x="7674215" y="2651177"/>
              <a:ext cx="346064" cy="344387"/>
            </a:xfrm>
            <a:custGeom>
              <a:rect b="b" l="l" r="r" t="t"/>
              <a:pathLst>
                <a:path extrusionOk="0" h="10677" w="10729">
                  <a:moveTo>
                    <a:pt x="5017" y="1"/>
                  </a:moveTo>
                  <a:cubicBezTo>
                    <a:pt x="4831" y="1"/>
                    <a:pt x="4666" y="137"/>
                    <a:pt x="4644" y="325"/>
                  </a:cubicBezTo>
                  <a:lnTo>
                    <a:pt x="4180" y="3813"/>
                  </a:lnTo>
                  <a:lnTo>
                    <a:pt x="715" y="3349"/>
                  </a:lnTo>
                  <a:cubicBezTo>
                    <a:pt x="699" y="3347"/>
                    <a:pt x="684" y="3346"/>
                    <a:pt x="669" y="3346"/>
                  </a:cubicBezTo>
                  <a:cubicBezTo>
                    <a:pt x="475" y="3346"/>
                    <a:pt x="320" y="3483"/>
                    <a:pt x="286" y="3670"/>
                  </a:cubicBezTo>
                  <a:lnTo>
                    <a:pt x="36" y="5635"/>
                  </a:lnTo>
                  <a:cubicBezTo>
                    <a:pt x="1" y="5849"/>
                    <a:pt x="144" y="6028"/>
                    <a:pt x="358" y="6063"/>
                  </a:cubicBezTo>
                  <a:lnTo>
                    <a:pt x="346" y="6063"/>
                  </a:lnTo>
                  <a:lnTo>
                    <a:pt x="3823" y="6516"/>
                  </a:lnTo>
                  <a:lnTo>
                    <a:pt x="3370" y="10004"/>
                  </a:lnTo>
                  <a:cubicBezTo>
                    <a:pt x="3334" y="10207"/>
                    <a:pt x="3477" y="10385"/>
                    <a:pt x="3692" y="10421"/>
                  </a:cubicBezTo>
                  <a:lnTo>
                    <a:pt x="5656" y="10671"/>
                  </a:lnTo>
                  <a:cubicBezTo>
                    <a:pt x="5677" y="10675"/>
                    <a:pt x="5698" y="10677"/>
                    <a:pt x="5719" y="10677"/>
                  </a:cubicBezTo>
                  <a:cubicBezTo>
                    <a:pt x="5896" y="10677"/>
                    <a:pt x="6052" y="10543"/>
                    <a:pt x="6073" y="10362"/>
                  </a:cubicBezTo>
                  <a:lnTo>
                    <a:pt x="6537" y="6873"/>
                  </a:lnTo>
                  <a:lnTo>
                    <a:pt x="10014" y="7337"/>
                  </a:lnTo>
                  <a:cubicBezTo>
                    <a:pt x="10029" y="7339"/>
                    <a:pt x="10043" y="7340"/>
                    <a:pt x="10058" y="7340"/>
                  </a:cubicBezTo>
                  <a:cubicBezTo>
                    <a:pt x="10243" y="7340"/>
                    <a:pt x="10408" y="7204"/>
                    <a:pt x="10431" y="7016"/>
                  </a:cubicBezTo>
                  <a:lnTo>
                    <a:pt x="10693" y="5039"/>
                  </a:lnTo>
                  <a:cubicBezTo>
                    <a:pt x="10728" y="4837"/>
                    <a:pt x="10573" y="4647"/>
                    <a:pt x="10371" y="4623"/>
                  </a:cubicBezTo>
                  <a:lnTo>
                    <a:pt x="6894" y="4170"/>
                  </a:lnTo>
                  <a:lnTo>
                    <a:pt x="7359" y="682"/>
                  </a:lnTo>
                  <a:cubicBezTo>
                    <a:pt x="7383" y="479"/>
                    <a:pt x="7240" y="289"/>
                    <a:pt x="7037" y="265"/>
                  </a:cubicBezTo>
                  <a:lnTo>
                    <a:pt x="5061" y="3"/>
                  </a:lnTo>
                  <a:cubicBezTo>
                    <a:pt x="5046" y="1"/>
                    <a:pt x="5031" y="1"/>
                    <a:pt x="501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6" name="Google Shape;3606;p19"/>
            <p:cNvSpPr/>
            <p:nvPr/>
          </p:nvSpPr>
          <p:spPr>
            <a:xfrm>
              <a:off x="7231418" y="3172611"/>
              <a:ext cx="350289" cy="436507"/>
            </a:xfrm>
            <a:custGeom>
              <a:rect b="b" l="l" r="r" t="t"/>
              <a:pathLst>
                <a:path extrusionOk="0" h="13533" w="10860">
                  <a:moveTo>
                    <a:pt x="4159" y="435"/>
                  </a:moveTo>
                  <a:cubicBezTo>
                    <a:pt x="4447" y="435"/>
                    <a:pt x="4730" y="608"/>
                    <a:pt x="4787" y="994"/>
                  </a:cubicBezTo>
                  <a:cubicBezTo>
                    <a:pt x="4811" y="1196"/>
                    <a:pt x="4763" y="1387"/>
                    <a:pt x="4632" y="1542"/>
                  </a:cubicBezTo>
                  <a:lnTo>
                    <a:pt x="3847" y="1685"/>
                  </a:lnTo>
                  <a:cubicBezTo>
                    <a:pt x="3668" y="1589"/>
                    <a:pt x="3549" y="1423"/>
                    <a:pt x="3513" y="1232"/>
                  </a:cubicBezTo>
                  <a:cubicBezTo>
                    <a:pt x="3398" y="732"/>
                    <a:pt x="3782" y="435"/>
                    <a:pt x="4159" y="435"/>
                  </a:cubicBezTo>
                  <a:close/>
                  <a:moveTo>
                    <a:pt x="7873" y="2745"/>
                  </a:moveTo>
                  <a:cubicBezTo>
                    <a:pt x="8128" y="2745"/>
                    <a:pt x="8353" y="2924"/>
                    <a:pt x="8395" y="3185"/>
                  </a:cubicBezTo>
                  <a:lnTo>
                    <a:pt x="9788" y="10769"/>
                  </a:lnTo>
                  <a:cubicBezTo>
                    <a:pt x="9835" y="11067"/>
                    <a:pt x="9645" y="11352"/>
                    <a:pt x="9335" y="11400"/>
                  </a:cubicBezTo>
                  <a:lnTo>
                    <a:pt x="3073" y="12543"/>
                  </a:lnTo>
                  <a:cubicBezTo>
                    <a:pt x="3038" y="12550"/>
                    <a:pt x="3003" y="12553"/>
                    <a:pt x="2968" y="12553"/>
                  </a:cubicBezTo>
                  <a:cubicBezTo>
                    <a:pt x="2711" y="12553"/>
                    <a:pt x="2484" y="12364"/>
                    <a:pt x="2442" y="12091"/>
                  </a:cubicBezTo>
                  <a:lnTo>
                    <a:pt x="1060" y="4530"/>
                  </a:lnTo>
                  <a:cubicBezTo>
                    <a:pt x="1001" y="4233"/>
                    <a:pt x="1203" y="3947"/>
                    <a:pt x="1501" y="3887"/>
                  </a:cubicBezTo>
                  <a:lnTo>
                    <a:pt x="2251" y="3756"/>
                  </a:lnTo>
                  <a:cubicBezTo>
                    <a:pt x="2282" y="3965"/>
                    <a:pt x="2461" y="4110"/>
                    <a:pt x="2665" y="4110"/>
                  </a:cubicBezTo>
                  <a:cubicBezTo>
                    <a:pt x="2693" y="4110"/>
                    <a:pt x="2722" y="4107"/>
                    <a:pt x="2751" y="4102"/>
                  </a:cubicBezTo>
                  <a:lnTo>
                    <a:pt x="6668" y="3399"/>
                  </a:lnTo>
                  <a:cubicBezTo>
                    <a:pt x="6906" y="3351"/>
                    <a:pt x="7061" y="3125"/>
                    <a:pt x="7014" y="2887"/>
                  </a:cubicBezTo>
                  <a:lnTo>
                    <a:pt x="7764" y="2756"/>
                  </a:lnTo>
                  <a:cubicBezTo>
                    <a:pt x="7800" y="2749"/>
                    <a:pt x="7837" y="2745"/>
                    <a:pt x="7873" y="2745"/>
                  </a:cubicBezTo>
                  <a:close/>
                  <a:moveTo>
                    <a:pt x="4137" y="1"/>
                  </a:moveTo>
                  <a:cubicBezTo>
                    <a:pt x="4073" y="1"/>
                    <a:pt x="4007" y="6"/>
                    <a:pt x="3942" y="18"/>
                  </a:cubicBezTo>
                  <a:cubicBezTo>
                    <a:pt x="3346" y="125"/>
                    <a:pt x="2954" y="708"/>
                    <a:pt x="3073" y="1304"/>
                  </a:cubicBezTo>
                  <a:cubicBezTo>
                    <a:pt x="3108" y="1482"/>
                    <a:pt x="3180" y="1649"/>
                    <a:pt x="3287" y="1780"/>
                  </a:cubicBezTo>
                  <a:lnTo>
                    <a:pt x="2513" y="1935"/>
                  </a:lnTo>
                  <a:cubicBezTo>
                    <a:pt x="2203" y="1994"/>
                    <a:pt x="1989" y="2304"/>
                    <a:pt x="2049" y="2613"/>
                  </a:cubicBezTo>
                  <a:lnTo>
                    <a:pt x="2096" y="2899"/>
                  </a:lnTo>
                  <a:lnTo>
                    <a:pt x="810" y="3125"/>
                  </a:lnTo>
                  <a:cubicBezTo>
                    <a:pt x="322" y="3220"/>
                    <a:pt x="1" y="3685"/>
                    <a:pt x="96" y="4173"/>
                  </a:cubicBezTo>
                  <a:lnTo>
                    <a:pt x="1668" y="12793"/>
                  </a:lnTo>
                  <a:cubicBezTo>
                    <a:pt x="1742" y="13229"/>
                    <a:pt x="2130" y="13533"/>
                    <a:pt x="2552" y="13533"/>
                  </a:cubicBezTo>
                  <a:cubicBezTo>
                    <a:pt x="2602" y="13533"/>
                    <a:pt x="2653" y="13528"/>
                    <a:pt x="2704" y="13519"/>
                  </a:cubicBezTo>
                  <a:lnTo>
                    <a:pt x="10050" y="12174"/>
                  </a:lnTo>
                  <a:cubicBezTo>
                    <a:pt x="10538" y="12079"/>
                    <a:pt x="10859" y="11614"/>
                    <a:pt x="10764" y="11138"/>
                  </a:cubicBezTo>
                  <a:lnTo>
                    <a:pt x="9192" y="2506"/>
                  </a:lnTo>
                  <a:cubicBezTo>
                    <a:pt x="9107" y="2070"/>
                    <a:pt x="8727" y="1767"/>
                    <a:pt x="8299" y="1767"/>
                  </a:cubicBezTo>
                  <a:cubicBezTo>
                    <a:pt x="8248" y="1767"/>
                    <a:pt x="8197" y="1771"/>
                    <a:pt x="8145" y="1780"/>
                  </a:cubicBezTo>
                  <a:lnTo>
                    <a:pt x="6859" y="2018"/>
                  </a:lnTo>
                  <a:lnTo>
                    <a:pt x="6811" y="1744"/>
                  </a:lnTo>
                  <a:cubicBezTo>
                    <a:pt x="6758" y="1459"/>
                    <a:pt x="6509" y="1258"/>
                    <a:pt x="6237" y="1258"/>
                  </a:cubicBezTo>
                  <a:cubicBezTo>
                    <a:pt x="6202" y="1258"/>
                    <a:pt x="6167" y="1261"/>
                    <a:pt x="6133" y="1268"/>
                  </a:cubicBezTo>
                  <a:lnTo>
                    <a:pt x="5180" y="1435"/>
                  </a:lnTo>
                  <a:cubicBezTo>
                    <a:pt x="5240" y="1268"/>
                    <a:pt x="5251" y="1089"/>
                    <a:pt x="5216" y="923"/>
                  </a:cubicBezTo>
                  <a:cubicBezTo>
                    <a:pt x="5131" y="381"/>
                    <a:pt x="4667" y="1"/>
                    <a:pt x="413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7" name="Google Shape;3607;p19"/>
            <p:cNvSpPr/>
            <p:nvPr/>
          </p:nvSpPr>
          <p:spPr>
            <a:xfrm>
              <a:off x="7293638" y="3329886"/>
              <a:ext cx="60059" cy="49834"/>
            </a:xfrm>
            <a:custGeom>
              <a:rect b="b" l="l" r="r" t="t"/>
              <a:pathLst>
                <a:path extrusionOk="0" h="1545" w="1862">
                  <a:moveTo>
                    <a:pt x="1002" y="0"/>
                  </a:moveTo>
                  <a:cubicBezTo>
                    <a:pt x="959" y="0"/>
                    <a:pt x="914" y="4"/>
                    <a:pt x="870" y="11"/>
                  </a:cubicBezTo>
                  <a:cubicBezTo>
                    <a:pt x="191" y="130"/>
                    <a:pt x="1" y="1011"/>
                    <a:pt x="572" y="1404"/>
                  </a:cubicBezTo>
                  <a:cubicBezTo>
                    <a:pt x="710" y="1501"/>
                    <a:pt x="861" y="1545"/>
                    <a:pt x="1007" y="1545"/>
                  </a:cubicBezTo>
                  <a:cubicBezTo>
                    <a:pt x="1453" y="1545"/>
                    <a:pt x="1861" y="1142"/>
                    <a:pt x="1763" y="630"/>
                  </a:cubicBezTo>
                  <a:cubicBezTo>
                    <a:pt x="1699" y="258"/>
                    <a:pt x="1369" y="0"/>
                    <a:pt x="100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8" name="Google Shape;3608;p19"/>
            <p:cNvSpPr/>
            <p:nvPr/>
          </p:nvSpPr>
          <p:spPr>
            <a:xfrm>
              <a:off x="7361406" y="3314791"/>
              <a:ext cx="125569" cy="43931"/>
            </a:xfrm>
            <a:custGeom>
              <a:rect b="b" l="l" r="r" t="t"/>
              <a:pathLst>
                <a:path extrusionOk="0" h="1362" w="3893">
                  <a:moveTo>
                    <a:pt x="3284" y="0"/>
                  </a:moveTo>
                  <a:cubicBezTo>
                    <a:pt x="3246" y="0"/>
                    <a:pt x="3205" y="5"/>
                    <a:pt x="3162" y="15"/>
                  </a:cubicBezTo>
                  <a:lnTo>
                    <a:pt x="3150" y="15"/>
                  </a:lnTo>
                  <a:lnTo>
                    <a:pt x="567" y="491"/>
                  </a:lnTo>
                  <a:cubicBezTo>
                    <a:pt x="0" y="569"/>
                    <a:pt x="107" y="1361"/>
                    <a:pt x="607" y="1361"/>
                  </a:cubicBezTo>
                  <a:cubicBezTo>
                    <a:pt x="643" y="1361"/>
                    <a:pt x="681" y="1357"/>
                    <a:pt x="721" y="1349"/>
                  </a:cubicBezTo>
                  <a:lnTo>
                    <a:pt x="3317" y="872"/>
                  </a:lnTo>
                  <a:cubicBezTo>
                    <a:pt x="3892" y="817"/>
                    <a:pt x="3789" y="0"/>
                    <a:pt x="328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9" name="Google Shape;3609;p19"/>
            <p:cNvSpPr/>
            <p:nvPr/>
          </p:nvSpPr>
          <p:spPr>
            <a:xfrm>
              <a:off x="7306314" y="3399267"/>
              <a:ext cx="60059" cy="49963"/>
            </a:xfrm>
            <a:custGeom>
              <a:rect b="b" l="l" r="r" t="t"/>
              <a:pathLst>
                <a:path extrusionOk="0" h="1549" w="1862">
                  <a:moveTo>
                    <a:pt x="1015" y="1"/>
                  </a:moveTo>
                  <a:cubicBezTo>
                    <a:pt x="967" y="1"/>
                    <a:pt x="919" y="6"/>
                    <a:pt x="870" y="15"/>
                  </a:cubicBezTo>
                  <a:cubicBezTo>
                    <a:pt x="191" y="134"/>
                    <a:pt x="1" y="1015"/>
                    <a:pt x="560" y="1408"/>
                  </a:cubicBezTo>
                  <a:cubicBezTo>
                    <a:pt x="701" y="1505"/>
                    <a:pt x="854" y="1549"/>
                    <a:pt x="1002" y="1549"/>
                  </a:cubicBezTo>
                  <a:cubicBezTo>
                    <a:pt x="1453" y="1549"/>
                    <a:pt x="1861" y="1146"/>
                    <a:pt x="1763" y="635"/>
                  </a:cubicBezTo>
                  <a:cubicBezTo>
                    <a:pt x="1700" y="267"/>
                    <a:pt x="1377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0" name="Google Shape;3610;p19"/>
            <p:cNvSpPr/>
            <p:nvPr/>
          </p:nvSpPr>
          <p:spPr>
            <a:xfrm>
              <a:off x="7375824" y="3384688"/>
              <a:ext cx="121279" cy="43544"/>
            </a:xfrm>
            <a:custGeom>
              <a:rect b="b" l="l" r="r" t="t"/>
              <a:pathLst>
                <a:path extrusionOk="0" h="1350" w="3760">
                  <a:moveTo>
                    <a:pt x="3144" y="1"/>
                  </a:moveTo>
                  <a:cubicBezTo>
                    <a:pt x="3128" y="1"/>
                    <a:pt x="3112" y="2"/>
                    <a:pt x="3096" y="3"/>
                  </a:cubicBezTo>
                  <a:lnTo>
                    <a:pt x="501" y="467"/>
                  </a:lnTo>
                  <a:cubicBezTo>
                    <a:pt x="0" y="619"/>
                    <a:pt x="125" y="1350"/>
                    <a:pt x="631" y="1350"/>
                  </a:cubicBezTo>
                  <a:cubicBezTo>
                    <a:pt x="643" y="1350"/>
                    <a:pt x="655" y="1349"/>
                    <a:pt x="667" y="1348"/>
                  </a:cubicBezTo>
                  <a:lnTo>
                    <a:pt x="3263" y="872"/>
                  </a:lnTo>
                  <a:cubicBezTo>
                    <a:pt x="3759" y="722"/>
                    <a:pt x="3640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1" name="Google Shape;3611;p19"/>
            <p:cNvSpPr/>
            <p:nvPr/>
          </p:nvSpPr>
          <p:spPr>
            <a:xfrm>
              <a:off x="7319765" y="3473486"/>
              <a:ext cx="60123" cy="49866"/>
            </a:xfrm>
            <a:custGeom>
              <a:rect b="b" l="l" r="r" t="t"/>
              <a:pathLst>
                <a:path extrusionOk="0" h="1546" w="1864">
                  <a:moveTo>
                    <a:pt x="1013" y="1"/>
                  </a:moveTo>
                  <a:cubicBezTo>
                    <a:pt x="970" y="1"/>
                    <a:pt x="926" y="5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1" y="1546"/>
                    <a:pt x="1008" y="1546"/>
                  </a:cubicBezTo>
                  <a:cubicBezTo>
                    <a:pt x="1454" y="1546"/>
                    <a:pt x="1864" y="1145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2" name="Google Shape;3612;p19"/>
            <p:cNvSpPr/>
            <p:nvPr/>
          </p:nvSpPr>
          <p:spPr>
            <a:xfrm>
              <a:off x="7389371" y="3458810"/>
              <a:ext cx="121537" cy="43577"/>
            </a:xfrm>
            <a:custGeom>
              <a:rect b="b" l="l" r="r" t="t"/>
              <a:pathLst>
                <a:path extrusionOk="0" h="1351" w="3768">
                  <a:moveTo>
                    <a:pt x="3152" y="1"/>
                  </a:moveTo>
                  <a:cubicBezTo>
                    <a:pt x="3136" y="1"/>
                    <a:pt x="3121" y="2"/>
                    <a:pt x="3105" y="3"/>
                  </a:cubicBezTo>
                  <a:lnTo>
                    <a:pt x="509" y="479"/>
                  </a:lnTo>
                  <a:cubicBezTo>
                    <a:pt x="1" y="618"/>
                    <a:pt x="109" y="1350"/>
                    <a:pt x="616" y="1350"/>
                  </a:cubicBezTo>
                  <a:cubicBezTo>
                    <a:pt x="632" y="1350"/>
                    <a:pt x="648" y="1350"/>
                    <a:pt x="664" y="1348"/>
                  </a:cubicBezTo>
                  <a:lnTo>
                    <a:pt x="3260" y="872"/>
                  </a:lnTo>
                  <a:cubicBezTo>
                    <a:pt x="3768" y="733"/>
                    <a:pt x="3648" y="1"/>
                    <a:pt x="315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3" name="Google Shape;3613;p19"/>
            <p:cNvSpPr/>
            <p:nvPr/>
          </p:nvSpPr>
          <p:spPr>
            <a:xfrm>
              <a:off x="7262544" y="3782714"/>
              <a:ext cx="249267" cy="224140"/>
            </a:xfrm>
            <a:custGeom>
              <a:rect b="b" l="l" r="r" t="t"/>
              <a:pathLst>
                <a:path extrusionOk="0" h="6949" w="7728">
                  <a:moveTo>
                    <a:pt x="3940" y="0"/>
                  </a:moveTo>
                  <a:cubicBezTo>
                    <a:pt x="2906" y="0"/>
                    <a:pt x="1888" y="466"/>
                    <a:pt x="1215" y="1331"/>
                  </a:cubicBezTo>
                  <a:lnTo>
                    <a:pt x="6953" y="4963"/>
                  </a:lnTo>
                  <a:cubicBezTo>
                    <a:pt x="7727" y="3391"/>
                    <a:pt x="7239" y="1474"/>
                    <a:pt x="5775" y="534"/>
                  </a:cubicBezTo>
                  <a:cubicBezTo>
                    <a:pt x="5207" y="173"/>
                    <a:pt x="4570" y="0"/>
                    <a:pt x="3940" y="0"/>
                  </a:cubicBezTo>
                  <a:close/>
                  <a:moveTo>
                    <a:pt x="810" y="1974"/>
                  </a:moveTo>
                  <a:lnTo>
                    <a:pt x="810" y="1974"/>
                  </a:lnTo>
                  <a:cubicBezTo>
                    <a:pt x="0" y="3546"/>
                    <a:pt x="524" y="5475"/>
                    <a:pt x="2012" y="6415"/>
                  </a:cubicBezTo>
                  <a:cubicBezTo>
                    <a:pt x="2579" y="6775"/>
                    <a:pt x="3213" y="6948"/>
                    <a:pt x="3839" y="6948"/>
                  </a:cubicBezTo>
                  <a:cubicBezTo>
                    <a:pt x="4870" y="6948"/>
                    <a:pt x="5882" y="6480"/>
                    <a:pt x="6549" y="5606"/>
                  </a:cubicBezTo>
                  <a:lnTo>
                    <a:pt x="810" y="1974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4" name="Google Shape;3614;p19"/>
            <p:cNvSpPr/>
            <p:nvPr/>
          </p:nvSpPr>
          <p:spPr>
            <a:xfrm>
              <a:off x="7731435" y="3300663"/>
              <a:ext cx="196272" cy="181660"/>
            </a:xfrm>
            <a:custGeom>
              <a:rect b="b" l="l" r="r" t="t"/>
              <a:pathLst>
                <a:path extrusionOk="0" h="5632" w="6085">
                  <a:moveTo>
                    <a:pt x="3608" y="1"/>
                  </a:moveTo>
                  <a:lnTo>
                    <a:pt x="1215" y="1632"/>
                  </a:lnTo>
                  <a:cubicBezTo>
                    <a:pt x="251" y="2275"/>
                    <a:pt x="1" y="3584"/>
                    <a:pt x="667" y="4549"/>
                  </a:cubicBezTo>
                  <a:lnTo>
                    <a:pt x="775" y="4715"/>
                  </a:lnTo>
                  <a:cubicBezTo>
                    <a:pt x="1184" y="5311"/>
                    <a:pt x="1849" y="5632"/>
                    <a:pt x="2526" y="5632"/>
                  </a:cubicBezTo>
                  <a:cubicBezTo>
                    <a:pt x="2932" y="5632"/>
                    <a:pt x="3342" y="5516"/>
                    <a:pt x="3704" y="5275"/>
                  </a:cubicBezTo>
                  <a:lnTo>
                    <a:pt x="6085" y="3644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5" name="Google Shape;3615;p19"/>
            <p:cNvSpPr/>
            <p:nvPr/>
          </p:nvSpPr>
          <p:spPr>
            <a:xfrm>
              <a:off x="7864326" y="3225154"/>
              <a:ext cx="195885" cy="181918"/>
            </a:xfrm>
            <a:custGeom>
              <a:rect b="b" l="l" r="r" t="t"/>
              <a:pathLst>
                <a:path extrusionOk="0" h="5640" w="6073">
                  <a:moveTo>
                    <a:pt x="3568" y="0"/>
                  </a:moveTo>
                  <a:cubicBezTo>
                    <a:pt x="3162" y="0"/>
                    <a:pt x="2752" y="118"/>
                    <a:pt x="2393" y="365"/>
                  </a:cubicBezTo>
                  <a:lnTo>
                    <a:pt x="0" y="1996"/>
                  </a:lnTo>
                  <a:lnTo>
                    <a:pt x="2477" y="5640"/>
                  </a:lnTo>
                  <a:lnTo>
                    <a:pt x="4870" y="4008"/>
                  </a:lnTo>
                  <a:cubicBezTo>
                    <a:pt x="5822" y="3354"/>
                    <a:pt x="6072" y="2044"/>
                    <a:pt x="5430" y="1091"/>
                  </a:cubicBezTo>
                  <a:lnTo>
                    <a:pt x="5310" y="925"/>
                  </a:lnTo>
                  <a:cubicBezTo>
                    <a:pt x="4902" y="324"/>
                    <a:pt x="4240" y="0"/>
                    <a:pt x="356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6" name="Google Shape;3616;p19"/>
            <p:cNvSpPr/>
            <p:nvPr/>
          </p:nvSpPr>
          <p:spPr>
            <a:xfrm>
              <a:off x="7674215" y="3676079"/>
              <a:ext cx="346064" cy="344387"/>
            </a:xfrm>
            <a:custGeom>
              <a:rect b="b" l="l" r="r" t="t"/>
              <a:pathLst>
                <a:path extrusionOk="0" h="10677" w="10729">
                  <a:moveTo>
                    <a:pt x="4999" y="0"/>
                  </a:moveTo>
                  <a:cubicBezTo>
                    <a:pt x="4821" y="0"/>
                    <a:pt x="4665" y="135"/>
                    <a:pt x="4644" y="327"/>
                  </a:cubicBezTo>
                  <a:lnTo>
                    <a:pt x="4180" y="3804"/>
                  </a:lnTo>
                  <a:lnTo>
                    <a:pt x="715" y="3340"/>
                  </a:lnTo>
                  <a:cubicBezTo>
                    <a:pt x="699" y="3338"/>
                    <a:pt x="684" y="3337"/>
                    <a:pt x="669" y="3337"/>
                  </a:cubicBezTo>
                  <a:cubicBezTo>
                    <a:pt x="475" y="3337"/>
                    <a:pt x="320" y="3473"/>
                    <a:pt x="286" y="3661"/>
                  </a:cubicBezTo>
                  <a:lnTo>
                    <a:pt x="36" y="5638"/>
                  </a:lnTo>
                  <a:cubicBezTo>
                    <a:pt x="1" y="5840"/>
                    <a:pt x="144" y="6030"/>
                    <a:pt x="358" y="6054"/>
                  </a:cubicBezTo>
                  <a:lnTo>
                    <a:pt x="346" y="6054"/>
                  </a:lnTo>
                  <a:lnTo>
                    <a:pt x="3823" y="6519"/>
                  </a:lnTo>
                  <a:lnTo>
                    <a:pt x="3370" y="9995"/>
                  </a:lnTo>
                  <a:cubicBezTo>
                    <a:pt x="3334" y="10198"/>
                    <a:pt x="3477" y="10388"/>
                    <a:pt x="3692" y="10412"/>
                  </a:cubicBezTo>
                  <a:lnTo>
                    <a:pt x="5656" y="10674"/>
                  </a:lnTo>
                  <a:cubicBezTo>
                    <a:pt x="5671" y="10676"/>
                    <a:pt x="5686" y="10676"/>
                    <a:pt x="5700" y="10676"/>
                  </a:cubicBezTo>
                  <a:cubicBezTo>
                    <a:pt x="5886" y="10676"/>
                    <a:pt x="6051" y="10540"/>
                    <a:pt x="6073" y="10352"/>
                  </a:cubicBezTo>
                  <a:lnTo>
                    <a:pt x="6537" y="6876"/>
                  </a:lnTo>
                  <a:lnTo>
                    <a:pt x="10014" y="7328"/>
                  </a:lnTo>
                  <a:cubicBezTo>
                    <a:pt x="10035" y="7332"/>
                    <a:pt x="10055" y="7334"/>
                    <a:pt x="10076" y="7334"/>
                  </a:cubicBezTo>
                  <a:cubicBezTo>
                    <a:pt x="10254" y="7334"/>
                    <a:pt x="10409" y="7199"/>
                    <a:pt x="10431" y="7007"/>
                  </a:cubicBezTo>
                  <a:lnTo>
                    <a:pt x="10693" y="5042"/>
                  </a:lnTo>
                  <a:cubicBezTo>
                    <a:pt x="10728" y="4840"/>
                    <a:pt x="10573" y="4649"/>
                    <a:pt x="10371" y="4625"/>
                  </a:cubicBezTo>
                  <a:lnTo>
                    <a:pt x="6894" y="4161"/>
                  </a:lnTo>
                  <a:lnTo>
                    <a:pt x="7359" y="685"/>
                  </a:lnTo>
                  <a:cubicBezTo>
                    <a:pt x="7383" y="482"/>
                    <a:pt x="7240" y="292"/>
                    <a:pt x="7037" y="268"/>
                  </a:cubicBezTo>
                  <a:lnTo>
                    <a:pt x="5061" y="6"/>
                  </a:lnTo>
                  <a:cubicBezTo>
                    <a:pt x="5040" y="2"/>
                    <a:pt x="5019" y="0"/>
                    <a:pt x="499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7" name="Google Shape;3617;p19"/>
            <p:cNvSpPr/>
            <p:nvPr/>
          </p:nvSpPr>
          <p:spPr>
            <a:xfrm>
              <a:off x="7231805" y="4197223"/>
              <a:ext cx="349902" cy="436120"/>
            </a:xfrm>
            <a:custGeom>
              <a:rect b="b" l="l" r="r" t="t"/>
              <a:pathLst>
                <a:path extrusionOk="0" h="13521" w="10848">
                  <a:moveTo>
                    <a:pt x="4147" y="435"/>
                  </a:moveTo>
                  <a:cubicBezTo>
                    <a:pt x="4435" y="435"/>
                    <a:pt x="4718" y="608"/>
                    <a:pt x="4775" y="994"/>
                  </a:cubicBezTo>
                  <a:cubicBezTo>
                    <a:pt x="4799" y="1184"/>
                    <a:pt x="4751" y="1387"/>
                    <a:pt x="4620" y="1542"/>
                  </a:cubicBezTo>
                  <a:lnTo>
                    <a:pt x="3835" y="1684"/>
                  </a:lnTo>
                  <a:cubicBezTo>
                    <a:pt x="3656" y="1589"/>
                    <a:pt x="3537" y="1434"/>
                    <a:pt x="3501" y="1244"/>
                  </a:cubicBezTo>
                  <a:lnTo>
                    <a:pt x="3501" y="1232"/>
                  </a:lnTo>
                  <a:cubicBezTo>
                    <a:pt x="3386" y="732"/>
                    <a:pt x="3770" y="435"/>
                    <a:pt x="4147" y="435"/>
                  </a:cubicBezTo>
                  <a:close/>
                  <a:moveTo>
                    <a:pt x="7856" y="2746"/>
                  </a:moveTo>
                  <a:cubicBezTo>
                    <a:pt x="8113" y="2746"/>
                    <a:pt x="8341" y="2934"/>
                    <a:pt x="8383" y="3196"/>
                  </a:cubicBezTo>
                  <a:lnTo>
                    <a:pt x="9776" y="10757"/>
                  </a:lnTo>
                  <a:cubicBezTo>
                    <a:pt x="9823" y="11066"/>
                    <a:pt x="9633" y="11340"/>
                    <a:pt x="9323" y="11400"/>
                  </a:cubicBezTo>
                  <a:lnTo>
                    <a:pt x="3061" y="12543"/>
                  </a:lnTo>
                  <a:cubicBezTo>
                    <a:pt x="3030" y="12548"/>
                    <a:pt x="2999" y="12550"/>
                    <a:pt x="2969" y="12550"/>
                  </a:cubicBezTo>
                  <a:cubicBezTo>
                    <a:pt x="2707" y="12550"/>
                    <a:pt x="2472" y="12369"/>
                    <a:pt x="2430" y="12102"/>
                  </a:cubicBezTo>
                  <a:lnTo>
                    <a:pt x="1048" y="4530"/>
                  </a:lnTo>
                  <a:cubicBezTo>
                    <a:pt x="989" y="4232"/>
                    <a:pt x="1191" y="3947"/>
                    <a:pt x="1489" y="3899"/>
                  </a:cubicBezTo>
                  <a:lnTo>
                    <a:pt x="2239" y="3768"/>
                  </a:lnTo>
                  <a:cubicBezTo>
                    <a:pt x="2271" y="3968"/>
                    <a:pt x="2451" y="4121"/>
                    <a:pt x="2657" y="4121"/>
                  </a:cubicBezTo>
                  <a:cubicBezTo>
                    <a:pt x="2684" y="4121"/>
                    <a:pt x="2712" y="4119"/>
                    <a:pt x="2739" y="4113"/>
                  </a:cubicBezTo>
                  <a:lnTo>
                    <a:pt x="6656" y="3399"/>
                  </a:lnTo>
                  <a:cubicBezTo>
                    <a:pt x="6894" y="3351"/>
                    <a:pt x="7049" y="3125"/>
                    <a:pt x="7002" y="2887"/>
                  </a:cubicBezTo>
                  <a:lnTo>
                    <a:pt x="7752" y="2756"/>
                  </a:lnTo>
                  <a:cubicBezTo>
                    <a:pt x="7787" y="2749"/>
                    <a:pt x="7822" y="2746"/>
                    <a:pt x="7856" y="2746"/>
                  </a:cubicBezTo>
                  <a:close/>
                  <a:moveTo>
                    <a:pt x="4125" y="0"/>
                  </a:moveTo>
                  <a:cubicBezTo>
                    <a:pt x="4061" y="0"/>
                    <a:pt x="3996" y="6"/>
                    <a:pt x="3930" y="18"/>
                  </a:cubicBezTo>
                  <a:cubicBezTo>
                    <a:pt x="3334" y="125"/>
                    <a:pt x="2942" y="708"/>
                    <a:pt x="3061" y="1303"/>
                  </a:cubicBezTo>
                  <a:cubicBezTo>
                    <a:pt x="3096" y="1482"/>
                    <a:pt x="3168" y="1637"/>
                    <a:pt x="3275" y="1780"/>
                  </a:cubicBezTo>
                  <a:lnTo>
                    <a:pt x="2501" y="1923"/>
                  </a:lnTo>
                  <a:cubicBezTo>
                    <a:pt x="2191" y="1982"/>
                    <a:pt x="1977" y="2292"/>
                    <a:pt x="2037" y="2601"/>
                  </a:cubicBezTo>
                  <a:lnTo>
                    <a:pt x="2084" y="2887"/>
                  </a:lnTo>
                  <a:lnTo>
                    <a:pt x="798" y="3125"/>
                  </a:lnTo>
                  <a:cubicBezTo>
                    <a:pt x="310" y="3208"/>
                    <a:pt x="1" y="3673"/>
                    <a:pt x="84" y="4161"/>
                  </a:cubicBezTo>
                  <a:lnTo>
                    <a:pt x="1656" y="12793"/>
                  </a:lnTo>
                  <a:cubicBezTo>
                    <a:pt x="1730" y="13218"/>
                    <a:pt x="2118" y="13520"/>
                    <a:pt x="2540" y="13520"/>
                  </a:cubicBezTo>
                  <a:cubicBezTo>
                    <a:pt x="2590" y="13520"/>
                    <a:pt x="2641" y="13516"/>
                    <a:pt x="2692" y="13507"/>
                  </a:cubicBezTo>
                  <a:lnTo>
                    <a:pt x="10038" y="12162"/>
                  </a:lnTo>
                  <a:cubicBezTo>
                    <a:pt x="10526" y="12079"/>
                    <a:pt x="10847" y="11602"/>
                    <a:pt x="10752" y="11126"/>
                  </a:cubicBezTo>
                  <a:lnTo>
                    <a:pt x="9180" y="2494"/>
                  </a:lnTo>
                  <a:cubicBezTo>
                    <a:pt x="9096" y="2064"/>
                    <a:pt x="8726" y="1763"/>
                    <a:pt x="8305" y="1763"/>
                  </a:cubicBezTo>
                  <a:cubicBezTo>
                    <a:pt x="8248" y="1763"/>
                    <a:pt x="8191" y="1768"/>
                    <a:pt x="8133" y="1780"/>
                  </a:cubicBezTo>
                  <a:lnTo>
                    <a:pt x="6847" y="2018"/>
                  </a:lnTo>
                  <a:lnTo>
                    <a:pt x="6799" y="1732"/>
                  </a:lnTo>
                  <a:cubicBezTo>
                    <a:pt x="6745" y="1451"/>
                    <a:pt x="6496" y="1249"/>
                    <a:pt x="6210" y="1249"/>
                  </a:cubicBezTo>
                  <a:cubicBezTo>
                    <a:pt x="6181" y="1249"/>
                    <a:pt x="6151" y="1251"/>
                    <a:pt x="6121" y="1256"/>
                  </a:cubicBezTo>
                  <a:lnTo>
                    <a:pt x="5168" y="1434"/>
                  </a:lnTo>
                  <a:cubicBezTo>
                    <a:pt x="5228" y="1268"/>
                    <a:pt x="5239" y="1089"/>
                    <a:pt x="5204" y="910"/>
                  </a:cubicBezTo>
                  <a:cubicBezTo>
                    <a:pt x="5119" y="380"/>
                    <a:pt x="4655" y="0"/>
                    <a:pt x="4125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8" name="Google Shape;3618;p19"/>
            <p:cNvSpPr/>
            <p:nvPr/>
          </p:nvSpPr>
          <p:spPr>
            <a:xfrm>
              <a:off x="7293638" y="4354466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9" y="1"/>
                    <a:pt x="914" y="5"/>
                    <a:pt x="870" y="12"/>
                  </a:cubicBezTo>
                  <a:cubicBezTo>
                    <a:pt x="191" y="131"/>
                    <a:pt x="1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9" name="Google Shape;3619;p19"/>
            <p:cNvSpPr/>
            <p:nvPr/>
          </p:nvSpPr>
          <p:spPr>
            <a:xfrm>
              <a:off x="7361954" y="4339823"/>
              <a:ext cx="124375" cy="43383"/>
            </a:xfrm>
            <a:custGeom>
              <a:rect b="b" l="l" r="r" t="t"/>
              <a:pathLst>
                <a:path extrusionOk="0" h="1345" w="3856">
                  <a:moveTo>
                    <a:pt x="3259" y="1"/>
                  </a:moveTo>
                  <a:cubicBezTo>
                    <a:pt x="3223" y="1"/>
                    <a:pt x="3185" y="5"/>
                    <a:pt x="3145" y="14"/>
                  </a:cubicBezTo>
                  <a:lnTo>
                    <a:pt x="3133" y="14"/>
                  </a:lnTo>
                  <a:lnTo>
                    <a:pt x="550" y="478"/>
                  </a:lnTo>
                  <a:cubicBezTo>
                    <a:pt x="0" y="579"/>
                    <a:pt x="116" y="1345"/>
                    <a:pt x="608" y="1345"/>
                  </a:cubicBezTo>
                  <a:cubicBezTo>
                    <a:pt x="639" y="1345"/>
                    <a:pt x="671" y="1342"/>
                    <a:pt x="704" y="1335"/>
                  </a:cubicBezTo>
                  <a:lnTo>
                    <a:pt x="3300" y="871"/>
                  </a:lnTo>
                  <a:cubicBezTo>
                    <a:pt x="3855" y="793"/>
                    <a:pt x="3758" y="1"/>
                    <a:pt x="325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0" name="Google Shape;3620;p19"/>
            <p:cNvSpPr/>
            <p:nvPr/>
          </p:nvSpPr>
          <p:spPr>
            <a:xfrm>
              <a:off x="7306314" y="4423976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9" y="1"/>
                    <a:pt x="914" y="5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6"/>
                    <a:pt x="1002" y="1546"/>
                  </a:cubicBezTo>
                  <a:cubicBezTo>
                    <a:pt x="1453" y="1546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1" name="Google Shape;3621;p19"/>
            <p:cNvSpPr/>
            <p:nvPr/>
          </p:nvSpPr>
          <p:spPr>
            <a:xfrm>
              <a:off x="7375824" y="4409300"/>
              <a:ext cx="121279" cy="43544"/>
            </a:xfrm>
            <a:custGeom>
              <a:rect b="b" l="l" r="r" t="t"/>
              <a:pathLst>
                <a:path extrusionOk="0" h="1350" w="3760">
                  <a:moveTo>
                    <a:pt x="3144" y="1"/>
                  </a:moveTo>
                  <a:cubicBezTo>
                    <a:pt x="3128" y="1"/>
                    <a:pt x="3112" y="1"/>
                    <a:pt x="3096" y="3"/>
                  </a:cubicBezTo>
                  <a:lnTo>
                    <a:pt x="501" y="467"/>
                  </a:lnTo>
                  <a:cubicBezTo>
                    <a:pt x="0" y="618"/>
                    <a:pt x="125" y="1349"/>
                    <a:pt x="631" y="1349"/>
                  </a:cubicBezTo>
                  <a:cubicBezTo>
                    <a:pt x="643" y="1349"/>
                    <a:pt x="655" y="1349"/>
                    <a:pt x="667" y="1348"/>
                  </a:cubicBezTo>
                  <a:lnTo>
                    <a:pt x="3263" y="872"/>
                  </a:lnTo>
                  <a:cubicBezTo>
                    <a:pt x="3759" y="722"/>
                    <a:pt x="3640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2" name="Google Shape;3622;p19"/>
            <p:cNvSpPr/>
            <p:nvPr/>
          </p:nvSpPr>
          <p:spPr>
            <a:xfrm>
              <a:off x="7319765" y="4498130"/>
              <a:ext cx="60123" cy="50221"/>
            </a:xfrm>
            <a:custGeom>
              <a:rect b="b" l="l" r="r" t="t"/>
              <a:pathLst>
                <a:path extrusionOk="0" h="1557" w="1864">
                  <a:moveTo>
                    <a:pt x="1009" y="0"/>
                  </a:moveTo>
                  <a:cubicBezTo>
                    <a:pt x="967" y="0"/>
                    <a:pt x="924" y="4"/>
                    <a:pt x="881" y="11"/>
                  </a:cubicBezTo>
                  <a:cubicBezTo>
                    <a:pt x="203" y="130"/>
                    <a:pt x="0" y="1011"/>
                    <a:pt x="572" y="1416"/>
                  </a:cubicBezTo>
                  <a:cubicBezTo>
                    <a:pt x="710" y="1513"/>
                    <a:pt x="860" y="1556"/>
                    <a:pt x="1007" y="1556"/>
                  </a:cubicBezTo>
                  <a:cubicBezTo>
                    <a:pt x="1454" y="1556"/>
                    <a:pt x="1864" y="1153"/>
                    <a:pt x="1774" y="642"/>
                  </a:cubicBezTo>
                  <a:cubicBezTo>
                    <a:pt x="1700" y="268"/>
                    <a:pt x="1376" y="0"/>
                    <a:pt x="100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3" name="Google Shape;3623;p19"/>
            <p:cNvSpPr/>
            <p:nvPr/>
          </p:nvSpPr>
          <p:spPr>
            <a:xfrm>
              <a:off x="7388855" y="4483390"/>
              <a:ext cx="122343" cy="43673"/>
            </a:xfrm>
            <a:custGeom>
              <a:rect b="b" l="l" r="r" t="t"/>
              <a:pathLst>
                <a:path extrusionOk="0" h="1354" w="3793">
                  <a:moveTo>
                    <a:pt x="3178" y="1"/>
                  </a:moveTo>
                  <a:cubicBezTo>
                    <a:pt x="3160" y="1"/>
                    <a:pt x="3140" y="2"/>
                    <a:pt x="3121" y="4"/>
                  </a:cubicBezTo>
                  <a:lnTo>
                    <a:pt x="525" y="480"/>
                  </a:lnTo>
                  <a:cubicBezTo>
                    <a:pt x="1" y="605"/>
                    <a:pt x="121" y="1354"/>
                    <a:pt x="613" y="1354"/>
                  </a:cubicBezTo>
                  <a:cubicBezTo>
                    <a:pt x="635" y="1354"/>
                    <a:pt x="657" y="1352"/>
                    <a:pt x="680" y="1349"/>
                  </a:cubicBezTo>
                  <a:lnTo>
                    <a:pt x="3276" y="885"/>
                  </a:lnTo>
                  <a:cubicBezTo>
                    <a:pt x="3792" y="747"/>
                    <a:pt x="3678" y="1"/>
                    <a:pt x="317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4" name="Google Shape;3624;p19"/>
            <p:cNvSpPr/>
            <p:nvPr/>
          </p:nvSpPr>
          <p:spPr>
            <a:xfrm>
              <a:off x="7262544" y="4806843"/>
              <a:ext cx="250428" cy="224624"/>
            </a:xfrm>
            <a:custGeom>
              <a:rect b="b" l="l" r="r" t="t"/>
              <a:pathLst>
                <a:path extrusionOk="0" h="6964" w="7764">
                  <a:moveTo>
                    <a:pt x="3934" y="1"/>
                  </a:moveTo>
                  <a:cubicBezTo>
                    <a:pt x="2900" y="1"/>
                    <a:pt x="1883" y="470"/>
                    <a:pt x="1215" y="1346"/>
                  </a:cubicBezTo>
                  <a:lnTo>
                    <a:pt x="6953" y="4978"/>
                  </a:lnTo>
                  <a:cubicBezTo>
                    <a:pt x="7763" y="3406"/>
                    <a:pt x="7251" y="1465"/>
                    <a:pt x="5751" y="525"/>
                  </a:cubicBezTo>
                  <a:cubicBezTo>
                    <a:pt x="5187" y="171"/>
                    <a:pt x="4557" y="1"/>
                    <a:pt x="3934" y="1"/>
                  </a:cubicBezTo>
                  <a:close/>
                  <a:moveTo>
                    <a:pt x="810" y="1989"/>
                  </a:moveTo>
                  <a:lnTo>
                    <a:pt x="810" y="1989"/>
                  </a:lnTo>
                  <a:cubicBezTo>
                    <a:pt x="0" y="3561"/>
                    <a:pt x="524" y="5490"/>
                    <a:pt x="2012" y="6430"/>
                  </a:cubicBezTo>
                  <a:cubicBezTo>
                    <a:pt x="2579" y="6790"/>
                    <a:pt x="3213" y="6963"/>
                    <a:pt x="3839" y="6963"/>
                  </a:cubicBezTo>
                  <a:cubicBezTo>
                    <a:pt x="4870" y="6963"/>
                    <a:pt x="5882" y="6495"/>
                    <a:pt x="6549" y="5621"/>
                  </a:cubicBezTo>
                  <a:lnTo>
                    <a:pt x="810" y="1989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5" name="Google Shape;3625;p19"/>
            <p:cNvSpPr/>
            <p:nvPr/>
          </p:nvSpPr>
          <p:spPr>
            <a:xfrm>
              <a:off x="7731822" y="4325276"/>
              <a:ext cx="195885" cy="181918"/>
            </a:xfrm>
            <a:custGeom>
              <a:rect b="b" l="l" r="r" t="t"/>
              <a:pathLst>
                <a:path extrusionOk="0" h="5640" w="6073">
                  <a:moveTo>
                    <a:pt x="3596" y="0"/>
                  </a:moveTo>
                  <a:lnTo>
                    <a:pt x="1203" y="1632"/>
                  </a:lnTo>
                  <a:cubicBezTo>
                    <a:pt x="251" y="2286"/>
                    <a:pt x="1" y="3596"/>
                    <a:pt x="655" y="4560"/>
                  </a:cubicBezTo>
                  <a:lnTo>
                    <a:pt x="763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2"/>
                    <a:pt x="3692" y="5275"/>
                  </a:cubicBezTo>
                  <a:lnTo>
                    <a:pt x="6073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6" name="Google Shape;3626;p19"/>
            <p:cNvSpPr/>
            <p:nvPr/>
          </p:nvSpPr>
          <p:spPr>
            <a:xfrm>
              <a:off x="7864326" y="4249734"/>
              <a:ext cx="195885" cy="181950"/>
            </a:xfrm>
            <a:custGeom>
              <a:rect b="b" l="l" r="r" t="t"/>
              <a:pathLst>
                <a:path extrusionOk="0" h="5641" w="6073">
                  <a:moveTo>
                    <a:pt x="3568" y="1"/>
                  </a:moveTo>
                  <a:cubicBezTo>
                    <a:pt x="3162" y="1"/>
                    <a:pt x="2752" y="119"/>
                    <a:pt x="2393" y="366"/>
                  </a:cubicBezTo>
                  <a:lnTo>
                    <a:pt x="0" y="1997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22" y="3354"/>
                    <a:pt x="6072" y="2045"/>
                    <a:pt x="5430" y="1092"/>
                  </a:cubicBezTo>
                  <a:lnTo>
                    <a:pt x="5310" y="926"/>
                  </a:lnTo>
                  <a:cubicBezTo>
                    <a:pt x="4902" y="325"/>
                    <a:pt x="4240" y="1"/>
                    <a:pt x="356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7" name="Google Shape;3627;p19"/>
            <p:cNvSpPr/>
            <p:nvPr/>
          </p:nvSpPr>
          <p:spPr>
            <a:xfrm>
              <a:off x="7674215" y="4700692"/>
              <a:ext cx="346064" cy="344387"/>
            </a:xfrm>
            <a:custGeom>
              <a:rect b="b" l="l" r="r" t="t"/>
              <a:pathLst>
                <a:path extrusionOk="0" h="10677" w="10729">
                  <a:moveTo>
                    <a:pt x="4999" y="0"/>
                  </a:moveTo>
                  <a:cubicBezTo>
                    <a:pt x="4821" y="0"/>
                    <a:pt x="4665" y="135"/>
                    <a:pt x="4644" y="327"/>
                  </a:cubicBezTo>
                  <a:lnTo>
                    <a:pt x="4180" y="3804"/>
                  </a:lnTo>
                  <a:lnTo>
                    <a:pt x="703" y="3339"/>
                  </a:lnTo>
                  <a:cubicBezTo>
                    <a:pt x="688" y="3338"/>
                    <a:pt x="674" y="3337"/>
                    <a:pt x="659" y="3337"/>
                  </a:cubicBezTo>
                  <a:cubicBezTo>
                    <a:pt x="474" y="3337"/>
                    <a:pt x="309" y="3473"/>
                    <a:pt x="286" y="3661"/>
                  </a:cubicBezTo>
                  <a:lnTo>
                    <a:pt x="25" y="5637"/>
                  </a:lnTo>
                  <a:cubicBezTo>
                    <a:pt x="1" y="5840"/>
                    <a:pt x="144" y="6030"/>
                    <a:pt x="346" y="6054"/>
                  </a:cubicBezTo>
                  <a:lnTo>
                    <a:pt x="3823" y="6518"/>
                  </a:lnTo>
                  <a:lnTo>
                    <a:pt x="3370" y="9995"/>
                  </a:lnTo>
                  <a:cubicBezTo>
                    <a:pt x="3334" y="10197"/>
                    <a:pt x="3477" y="10388"/>
                    <a:pt x="3692" y="10412"/>
                  </a:cubicBezTo>
                  <a:lnTo>
                    <a:pt x="5656" y="10674"/>
                  </a:lnTo>
                  <a:cubicBezTo>
                    <a:pt x="5671" y="10675"/>
                    <a:pt x="5686" y="10676"/>
                    <a:pt x="5700" y="10676"/>
                  </a:cubicBezTo>
                  <a:cubicBezTo>
                    <a:pt x="5886" y="10676"/>
                    <a:pt x="6051" y="10540"/>
                    <a:pt x="6073" y="10352"/>
                  </a:cubicBezTo>
                  <a:lnTo>
                    <a:pt x="6537" y="6876"/>
                  </a:lnTo>
                  <a:lnTo>
                    <a:pt x="10014" y="7328"/>
                  </a:lnTo>
                  <a:cubicBezTo>
                    <a:pt x="10034" y="7331"/>
                    <a:pt x="10053" y="7333"/>
                    <a:pt x="10072" y="7333"/>
                  </a:cubicBezTo>
                  <a:cubicBezTo>
                    <a:pt x="10252" y="7333"/>
                    <a:pt x="10409" y="7189"/>
                    <a:pt x="10431" y="7007"/>
                  </a:cubicBezTo>
                  <a:lnTo>
                    <a:pt x="10693" y="5042"/>
                  </a:lnTo>
                  <a:cubicBezTo>
                    <a:pt x="10728" y="4828"/>
                    <a:pt x="10573" y="4649"/>
                    <a:pt x="10371" y="4613"/>
                  </a:cubicBezTo>
                  <a:lnTo>
                    <a:pt x="6894" y="4161"/>
                  </a:lnTo>
                  <a:lnTo>
                    <a:pt x="7359" y="684"/>
                  </a:lnTo>
                  <a:cubicBezTo>
                    <a:pt x="7383" y="470"/>
                    <a:pt x="7240" y="291"/>
                    <a:pt x="7037" y="256"/>
                  </a:cubicBezTo>
                  <a:lnTo>
                    <a:pt x="5061" y="6"/>
                  </a:lnTo>
                  <a:cubicBezTo>
                    <a:pt x="5040" y="2"/>
                    <a:pt x="5019" y="0"/>
                    <a:pt x="499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8" name="Google Shape;3628;p19"/>
            <p:cNvSpPr/>
            <p:nvPr/>
          </p:nvSpPr>
          <p:spPr>
            <a:xfrm>
              <a:off x="1083390" y="98419"/>
              <a:ext cx="349902" cy="436120"/>
            </a:xfrm>
            <a:custGeom>
              <a:rect b="b" l="l" r="r" t="t"/>
              <a:pathLst>
                <a:path extrusionOk="0" h="13521" w="10848">
                  <a:moveTo>
                    <a:pt x="4159" y="435"/>
                  </a:moveTo>
                  <a:cubicBezTo>
                    <a:pt x="4446" y="435"/>
                    <a:pt x="4730" y="607"/>
                    <a:pt x="4787" y="994"/>
                  </a:cubicBezTo>
                  <a:cubicBezTo>
                    <a:pt x="4811" y="1196"/>
                    <a:pt x="4763" y="1387"/>
                    <a:pt x="4632" y="1541"/>
                  </a:cubicBezTo>
                  <a:lnTo>
                    <a:pt x="3846" y="1684"/>
                  </a:lnTo>
                  <a:cubicBezTo>
                    <a:pt x="3668" y="1589"/>
                    <a:pt x="3549" y="1422"/>
                    <a:pt x="3513" y="1232"/>
                  </a:cubicBezTo>
                  <a:cubicBezTo>
                    <a:pt x="3398" y="732"/>
                    <a:pt x="3782" y="435"/>
                    <a:pt x="4159" y="435"/>
                  </a:cubicBezTo>
                  <a:close/>
                  <a:moveTo>
                    <a:pt x="7866" y="2749"/>
                  </a:moveTo>
                  <a:cubicBezTo>
                    <a:pt x="8129" y="2749"/>
                    <a:pt x="8364" y="2930"/>
                    <a:pt x="8406" y="3208"/>
                  </a:cubicBezTo>
                  <a:lnTo>
                    <a:pt x="9788" y="10769"/>
                  </a:lnTo>
                  <a:cubicBezTo>
                    <a:pt x="9835" y="11066"/>
                    <a:pt x="9645" y="11340"/>
                    <a:pt x="9347" y="11400"/>
                  </a:cubicBezTo>
                  <a:lnTo>
                    <a:pt x="3084" y="12543"/>
                  </a:lnTo>
                  <a:cubicBezTo>
                    <a:pt x="3049" y="12550"/>
                    <a:pt x="3014" y="12553"/>
                    <a:pt x="2980" y="12553"/>
                  </a:cubicBezTo>
                  <a:cubicBezTo>
                    <a:pt x="2723" y="12553"/>
                    <a:pt x="2495" y="12365"/>
                    <a:pt x="2453" y="12102"/>
                  </a:cubicBezTo>
                  <a:lnTo>
                    <a:pt x="1072" y="4530"/>
                  </a:lnTo>
                  <a:cubicBezTo>
                    <a:pt x="1013" y="4232"/>
                    <a:pt x="1215" y="3958"/>
                    <a:pt x="1513" y="3899"/>
                  </a:cubicBezTo>
                  <a:lnTo>
                    <a:pt x="2263" y="3768"/>
                  </a:lnTo>
                  <a:cubicBezTo>
                    <a:pt x="2294" y="3977"/>
                    <a:pt x="2472" y="4122"/>
                    <a:pt x="2677" y="4122"/>
                  </a:cubicBezTo>
                  <a:cubicBezTo>
                    <a:pt x="2705" y="4122"/>
                    <a:pt x="2734" y="4119"/>
                    <a:pt x="2763" y="4113"/>
                  </a:cubicBezTo>
                  <a:lnTo>
                    <a:pt x="6680" y="3399"/>
                  </a:lnTo>
                  <a:cubicBezTo>
                    <a:pt x="6906" y="3363"/>
                    <a:pt x="7073" y="3125"/>
                    <a:pt x="7025" y="2899"/>
                  </a:cubicBezTo>
                  <a:lnTo>
                    <a:pt x="7775" y="2756"/>
                  </a:lnTo>
                  <a:cubicBezTo>
                    <a:pt x="7806" y="2751"/>
                    <a:pt x="7836" y="2749"/>
                    <a:pt x="7866" y="2749"/>
                  </a:cubicBezTo>
                  <a:close/>
                  <a:moveTo>
                    <a:pt x="4133" y="0"/>
                  </a:moveTo>
                  <a:cubicBezTo>
                    <a:pt x="4070" y="0"/>
                    <a:pt x="4006" y="6"/>
                    <a:pt x="3942" y="17"/>
                  </a:cubicBezTo>
                  <a:cubicBezTo>
                    <a:pt x="3346" y="136"/>
                    <a:pt x="2953" y="708"/>
                    <a:pt x="3072" y="1303"/>
                  </a:cubicBezTo>
                  <a:cubicBezTo>
                    <a:pt x="3108" y="1482"/>
                    <a:pt x="3180" y="1649"/>
                    <a:pt x="3287" y="1779"/>
                  </a:cubicBezTo>
                  <a:lnTo>
                    <a:pt x="2513" y="1922"/>
                  </a:lnTo>
                  <a:cubicBezTo>
                    <a:pt x="2203" y="1982"/>
                    <a:pt x="1989" y="2291"/>
                    <a:pt x="2049" y="2601"/>
                  </a:cubicBezTo>
                  <a:lnTo>
                    <a:pt x="2096" y="2887"/>
                  </a:lnTo>
                  <a:lnTo>
                    <a:pt x="810" y="3125"/>
                  </a:lnTo>
                  <a:cubicBezTo>
                    <a:pt x="322" y="3208"/>
                    <a:pt x="1" y="3673"/>
                    <a:pt x="96" y="4149"/>
                  </a:cubicBezTo>
                  <a:lnTo>
                    <a:pt x="1668" y="12781"/>
                  </a:lnTo>
                  <a:cubicBezTo>
                    <a:pt x="1742" y="13217"/>
                    <a:pt x="2121" y="13520"/>
                    <a:pt x="2549" y="13520"/>
                  </a:cubicBezTo>
                  <a:cubicBezTo>
                    <a:pt x="2600" y="13520"/>
                    <a:pt x="2651" y="13516"/>
                    <a:pt x="2703" y="13507"/>
                  </a:cubicBezTo>
                  <a:lnTo>
                    <a:pt x="10038" y="12162"/>
                  </a:lnTo>
                  <a:cubicBezTo>
                    <a:pt x="10526" y="12066"/>
                    <a:pt x="10847" y="11602"/>
                    <a:pt x="10752" y="11126"/>
                  </a:cubicBezTo>
                  <a:lnTo>
                    <a:pt x="9192" y="2506"/>
                  </a:lnTo>
                  <a:cubicBezTo>
                    <a:pt x="9108" y="2074"/>
                    <a:pt x="8735" y="1763"/>
                    <a:pt x="8312" y="1763"/>
                  </a:cubicBezTo>
                  <a:cubicBezTo>
                    <a:pt x="8257" y="1763"/>
                    <a:pt x="8201" y="1769"/>
                    <a:pt x="8145" y="1779"/>
                  </a:cubicBezTo>
                  <a:lnTo>
                    <a:pt x="6859" y="2018"/>
                  </a:lnTo>
                  <a:lnTo>
                    <a:pt x="6811" y="1744"/>
                  </a:lnTo>
                  <a:cubicBezTo>
                    <a:pt x="6748" y="1458"/>
                    <a:pt x="6506" y="1258"/>
                    <a:pt x="6228" y="1258"/>
                  </a:cubicBezTo>
                  <a:cubicBezTo>
                    <a:pt x="6193" y="1258"/>
                    <a:pt x="6157" y="1261"/>
                    <a:pt x="6120" y="1268"/>
                  </a:cubicBezTo>
                  <a:lnTo>
                    <a:pt x="5180" y="1434"/>
                  </a:lnTo>
                  <a:cubicBezTo>
                    <a:pt x="5227" y="1268"/>
                    <a:pt x="5239" y="1089"/>
                    <a:pt x="5204" y="922"/>
                  </a:cubicBezTo>
                  <a:cubicBezTo>
                    <a:pt x="5119" y="381"/>
                    <a:pt x="4655" y="0"/>
                    <a:pt x="413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9" name="Google Shape;3629;p19"/>
            <p:cNvSpPr/>
            <p:nvPr/>
          </p:nvSpPr>
          <p:spPr>
            <a:xfrm>
              <a:off x="1145609" y="255566"/>
              <a:ext cx="60059" cy="49898"/>
            </a:xfrm>
            <a:custGeom>
              <a:rect b="b" l="l" r="r" t="t"/>
              <a:pathLst>
                <a:path extrusionOk="0" h="1547" w="1862">
                  <a:moveTo>
                    <a:pt x="1015" y="1"/>
                  </a:moveTo>
                  <a:cubicBezTo>
                    <a:pt x="967" y="1"/>
                    <a:pt x="918" y="5"/>
                    <a:pt x="870" y="15"/>
                  </a:cubicBezTo>
                  <a:cubicBezTo>
                    <a:pt x="191" y="134"/>
                    <a:pt x="0" y="1015"/>
                    <a:pt x="572" y="1408"/>
                  </a:cubicBezTo>
                  <a:cubicBezTo>
                    <a:pt x="709" y="1504"/>
                    <a:pt x="857" y="1547"/>
                    <a:pt x="1002" y="1547"/>
                  </a:cubicBezTo>
                  <a:cubicBezTo>
                    <a:pt x="1451" y="1547"/>
                    <a:pt x="1862" y="1138"/>
                    <a:pt x="1763" y="634"/>
                  </a:cubicBezTo>
                  <a:cubicBezTo>
                    <a:pt x="1700" y="266"/>
                    <a:pt x="1377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0" name="Google Shape;3630;p19"/>
            <p:cNvSpPr/>
            <p:nvPr/>
          </p:nvSpPr>
          <p:spPr>
            <a:xfrm>
              <a:off x="1213797" y="241019"/>
              <a:ext cx="124472" cy="43706"/>
            </a:xfrm>
            <a:custGeom>
              <a:rect b="b" l="l" r="r" t="t"/>
              <a:pathLst>
                <a:path extrusionOk="0" h="1355" w="3859">
                  <a:moveTo>
                    <a:pt x="3261" y="1"/>
                  </a:moveTo>
                  <a:cubicBezTo>
                    <a:pt x="3226" y="1"/>
                    <a:pt x="3188" y="5"/>
                    <a:pt x="3149" y="14"/>
                  </a:cubicBezTo>
                  <a:lnTo>
                    <a:pt x="3137" y="14"/>
                  </a:lnTo>
                  <a:lnTo>
                    <a:pt x="542" y="490"/>
                  </a:lnTo>
                  <a:cubicBezTo>
                    <a:pt x="0" y="580"/>
                    <a:pt x="111" y="1354"/>
                    <a:pt x="620" y="1354"/>
                  </a:cubicBezTo>
                  <a:cubicBezTo>
                    <a:pt x="648" y="1354"/>
                    <a:pt x="678" y="1352"/>
                    <a:pt x="708" y="1347"/>
                  </a:cubicBezTo>
                  <a:lnTo>
                    <a:pt x="3292" y="871"/>
                  </a:lnTo>
                  <a:cubicBezTo>
                    <a:pt x="3858" y="793"/>
                    <a:pt x="3751" y="1"/>
                    <a:pt x="326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1" name="Google Shape;3631;p19"/>
            <p:cNvSpPr/>
            <p:nvPr/>
          </p:nvSpPr>
          <p:spPr>
            <a:xfrm>
              <a:off x="1158286" y="325172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0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3" y="1545"/>
                    <a:pt x="1861" y="1142"/>
                    <a:pt x="1762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2" name="Google Shape;3632;p19"/>
            <p:cNvSpPr/>
            <p:nvPr/>
          </p:nvSpPr>
          <p:spPr>
            <a:xfrm>
              <a:off x="1227795" y="310528"/>
              <a:ext cx="121376" cy="43512"/>
            </a:xfrm>
            <a:custGeom>
              <a:rect b="b" l="l" r="r" t="t"/>
              <a:pathLst>
                <a:path extrusionOk="0" h="1349" w="3763">
                  <a:moveTo>
                    <a:pt x="3132" y="0"/>
                  </a:moveTo>
                  <a:cubicBezTo>
                    <a:pt x="3120" y="0"/>
                    <a:pt x="3108" y="1"/>
                    <a:pt x="3096" y="2"/>
                  </a:cubicBezTo>
                  <a:lnTo>
                    <a:pt x="500" y="478"/>
                  </a:lnTo>
                  <a:cubicBezTo>
                    <a:pt x="0" y="618"/>
                    <a:pt x="125" y="1348"/>
                    <a:pt x="631" y="1348"/>
                  </a:cubicBezTo>
                  <a:cubicBezTo>
                    <a:pt x="643" y="1348"/>
                    <a:pt x="655" y="1348"/>
                    <a:pt x="667" y="1347"/>
                  </a:cubicBezTo>
                  <a:lnTo>
                    <a:pt x="3263" y="871"/>
                  </a:lnTo>
                  <a:cubicBezTo>
                    <a:pt x="3763" y="731"/>
                    <a:pt x="3638" y="0"/>
                    <a:pt x="313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3" name="Google Shape;3633;p19"/>
            <p:cNvSpPr/>
            <p:nvPr/>
          </p:nvSpPr>
          <p:spPr>
            <a:xfrm>
              <a:off x="1171736" y="399294"/>
              <a:ext cx="60156" cy="50189"/>
            </a:xfrm>
            <a:custGeom>
              <a:rect b="b" l="l" r="r" t="t"/>
              <a:pathLst>
                <a:path extrusionOk="0" h="1556" w="1865">
                  <a:moveTo>
                    <a:pt x="1013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2" y="131"/>
                    <a:pt x="0" y="1012"/>
                    <a:pt x="572" y="1417"/>
                  </a:cubicBezTo>
                  <a:cubicBezTo>
                    <a:pt x="708" y="1513"/>
                    <a:pt x="857" y="1556"/>
                    <a:pt x="1002" y="1556"/>
                  </a:cubicBezTo>
                  <a:cubicBezTo>
                    <a:pt x="1451" y="1556"/>
                    <a:pt x="1864" y="1147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4" name="Google Shape;3634;p19"/>
            <p:cNvSpPr/>
            <p:nvPr/>
          </p:nvSpPr>
          <p:spPr>
            <a:xfrm>
              <a:off x="1240697" y="384586"/>
              <a:ext cx="122440" cy="44028"/>
            </a:xfrm>
            <a:custGeom>
              <a:rect b="b" l="l" r="r" t="t"/>
              <a:pathLst>
                <a:path extrusionOk="0" h="1365" w="3796">
                  <a:moveTo>
                    <a:pt x="3182" y="0"/>
                  </a:moveTo>
                  <a:cubicBezTo>
                    <a:pt x="3163" y="0"/>
                    <a:pt x="3144" y="1"/>
                    <a:pt x="3125" y="4"/>
                  </a:cubicBezTo>
                  <a:lnTo>
                    <a:pt x="529" y="480"/>
                  </a:lnTo>
                  <a:cubicBezTo>
                    <a:pt x="1" y="606"/>
                    <a:pt x="126" y="1364"/>
                    <a:pt x="627" y="1364"/>
                  </a:cubicBezTo>
                  <a:cubicBezTo>
                    <a:pt x="646" y="1364"/>
                    <a:pt x="664" y="1363"/>
                    <a:pt x="684" y="1361"/>
                  </a:cubicBezTo>
                  <a:lnTo>
                    <a:pt x="3279" y="885"/>
                  </a:lnTo>
                  <a:cubicBezTo>
                    <a:pt x="3796" y="747"/>
                    <a:pt x="3682" y="0"/>
                    <a:pt x="318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5" name="Google Shape;3635;p19"/>
            <p:cNvSpPr/>
            <p:nvPr/>
          </p:nvSpPr>
          <p:spPr>
            <a:xfrm>
              <a:off x="1114516" y="708297"/>
              <a:ext cx="250396" cy="224430"/>
            </a:xfrm>
            <a:custGeom>
              <a:rect b="b" l="l" r="r" t="t"/>
              <a:pathLst>
                <a:path extrusionOk="0" h="6958" w="7763">
                  <a:moveTo>
                    <a:pt x="3922" y="1"/>
                  </a:moveTo>
                  <a:cubicBezTo>
                    <a:pt x="2892" y="1"/>
                    <a:pt x="1881" y="465"/>
                    <a:pt x="1214" y="1338"/>
                  </a:cubicBezTo>
                  <a:lnTo>
                    <a:pt x="6953" y="4969"/>
                  </a:lnTo>
                  <a:cubicBezTo>
                    <a:pt x="7763" y="3398"/>
                    <a:pt x="7239" y="1469"/>
                    <a:pt x="5751" y="528"/>
                  </a:cubicBezTo>
                  <a:cubicBezTo>
                    <a:pt x="5183" y="173"/>
                    <a:pt x="4549" y="1"/>
                    <a:pt x="3922" y="1"/>
                  </a:cubicBezTo>
                  <a:close/>
                  <a:moveTo>
                    <a:pt x="810" y="1993"/>
                  </a:moveTo>
                  <a:cubicBezTo>
                    <a:pt x="0" y="3553"/>
                    <a:pt x="524" y="5481"/>
                    <a:pt x="2012" y="6434"/>
                  </a:cubicBezTo>
                  <a:cubicBezTo>
                    <a:pt x="2576" y="6788"/>
                    <a:pt x="3206" y="6958"/>
                    <a:pt x="3829" y="6958"/>
                  </a:cubicBezTo>
                  <a:cubicBezTo>
                    <a:pt x="4863" y="6958"/>
                    <a:pt x="5880" y="6489"/>
                    <a:pt x="6548" y="5612"/>
                  </a:cubicBezTo>
                  <a:lnTo>
                    <a:pt x="810" y="1993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6" name="Google Shape;3636;p19"/>
            <p:cNvSpPr/>
            <p:nvPr/>
          </p:nvSpPr>
          <p:spPr>
            <a:xfrm>
              <a:off x="1583407" y="226472"/>
              <a:ext cx="196272" cy="181918"/>
            </a:xfrm>
            <a:custGeom>
              <a:rect b="b" l="l" r="r" t="t"/>
              <a:pathLst>
                <a:path extrusionOk="0" h="5640" w="6085">
                  <a:moveTo>
                    <a:pt x="3608" y="0"/>
                  </a:moveTo>
                  <a:lnTo>
                    <a:pt x="1215" y="1631"/>
                  </a:lnTo>
                  <a:cubicBezTo>
                    <a:pt x="251" y="2286"/>
                    <a:pt x="1" y="3596"/>
                    <a:pt x="655" y="4560"/>
                  </a:cubicBezTo>
                  <a:lnTo>
                    <a:pt x="763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1"/>
                    <a:pt x="3692" y="5275"/>
                  </a:cubicBezTo>
                  <a:lnTo>
                    <a:pt x="6085" y="3644"/>
                  </a:lnTo>
                  <a:lnTo>
                    <a:pt x="3608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7" name="Google Shape;3637;p19"/>
            <p:cNvSpPr/>
            <p:nvPr/>
          </p:nvSpPr>
          <p:spPr>
            <a:xfrm>
              <a:off x="1716297" y="151317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568" y="1"/>
                  </a:moveTo>
                  <a:cubicBezTo>
                    <a:pt x="3162" y="1"/>
                    <a:pt x="2752" y="119"/>
                    <a:pt x="2393" y="366"/>
                  </a:cubicBezTo>
                  <a:lnTo>
                    <a:pt x="0" y="1985"/>
                  </a:lnTo>
                  <a:lnTo>
                    <a:pt x="2477" y="5628"/>
                  </a:lnTo>
                  <a:lnTo>
                    <a:pt x="4870" y="4009"/>
                  </a:lnTo>
                  <a:cubicBezTo>
                    <a:pt x="5834" y="3354"/>
                    <a:pt x="6084" y="2044"/>
                    <a:pt x="5417" y="1080"/>
                  </a:cubicBezTo>
                  <a:lnTo>
                    <a:pt x="5310" y="925"/>
                  </a:lnTo>
                  <a:cubicBezTo>
                    <a:pt x="4902" y="324"/>
                    <a:pt x="4240" y="1"/>
                    <a:pt x="356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8" name="Google Shape;3638;p19"/>
            <p:cNvSpPr/>
            <p:nvPr/>
          </p:nvSpPr>
          <p:spPr>
            <a:xfrm>
              <a:off x="1526186" y="602242"/>
              <a:ext cx="345677" cy="344032"/>
            </a:xfrm>
            <a:custGeom>
              <a:rect b="b" l="l" r="r" t="t"/>
              <a:pathLst>
                <a:path extrusionOk="0" h="10666" w="10717">
                  <a:moveTo>
                    <a:pt x="4999" y="1"/>
                  </a:moveTo>
                  <a:cubicBezTo>
                    <a:pt x="4821" y="1"/>
                    <a:pt x="4665" y="136"/>
                    <a:pt x="4644" y="328"/>
                  </a:cubicBezTo>
                  <a:lnTo>
                    <a:pt x="4180" y="3805"/>
                  </a:lnTo>
                  <a:lnTo>
                    <a:pt x="703" y="3340"/>
                  </a:lnTo>
                  <a:cubicBezTo>
                    <a:pt x="688" y="3338"/>
                    <a:pt x="673" y="3338"/>
                    <a:pt x="659" y="3338"/>
                  </a:cubicBezTo>
                  <a:cubicBezTo>
                    <a:pt x="474" y="3338"/>
                    <a:pt x="308" y="3474"/>
                    <a:pt x="286" y="3662"/>
                  </a:cubicBezTo>
                  <a:lnTo>
                    <a:pt x="24" y="5638"/>
                  </a:lnTo>
                  <a:cubicBezTo>
                    <a:pt x="1" y="5840"/>
                    <a:pt x="143" y="6031"/>
                    <a:pt x="346" y="6055"/>
                  </a:cubicBezTo>
                  <a:lnTo>
                    <a:pt x="346" y="6043"/>
                  </a:lnTo>
                  <a:lnTo>
                    <a:pt x="3822" y="6507"/>
                  </a:lnTo>
                  <a:lnTo>
                    <a:pt x="3370" y="9984"/>
                  </a:lnTo>
                  <a:cubicBezTo>
                    <a:pt x="3334" y="10186"/>
                    <a:pt x="3477" y="10377"/>
                    <a:pt x="3691" y="10401"/>
                  </a:cubicBezTo>
                  <a:lnTo>
                    <a:pt x="5656" y="10663"/>
                  </a:lnTo>
                  <a:cubicBezTo>
                    <a:pt x="5671" y="10664"/>
                    <a:pt x="5686" y="10665"/>
                    <a:pt x="5700" y="10665"/>
                  </a:cubicBezTo>
                  <a:cubicBezTo>
                    <a:pt x="5885" y="10665"/>
                    <a:pt x="6051" y="10529"/>
                    <a:pt x="6073" y="10341"/>
                  </a:cubicBezTo>
                  <a:lnTo>
                    <a:pt x="6537" y="6864"/>
                  </a:lnTo>
                  <a:lnTo>
                    <a:pt x="10014" y="7329"/>
                  </a:lnTo>
                  <a:cubicBezTo>
                    <a:pt x="10028" y="7331"/>
                    <a:pt x="10043" y="7331"/>
                    <a:pt x="10058" y="7331"/>
                  </a:cubicBezTo>
                  <a:cubicBezTo>
                    <a:pt x="10243" y="7331"/>
                    <a:pt x="10408" y="7195"/>
                    <a:pt x="10430" y="7007"/>
                  </a:cubicBezTo>
                  <a:lnTo>
                    <a:pt x="10692" y="5031"/>
                  </a:lnTo>
                  <a:cubicBezTo>
                    <a:pt x="10716" y="4828"/>
                    <a:pt x="10573" y="4638"/>
                    <a:pt x="10371" y="4614"/>
                  </a:cubicBezTo>
                  <a:lnTo>
                    <a:pt x="6894" y="4150"/>
                  </a:lnTo>
                  <a:lnTo>
                    <a:pt x="7347" y="673"/>
                  </a:lnTo>
                  <a:cubicBezTo>
                    <a:pt x="7382" y="471"/>
                    <a:pt x="7240" y="280"/>
                    <a:pt x="7025" y="256"/>
                  </a:cubicBezTo>
                  <a:lnTo>
                    <a:pt x="5061" y="6"/>
                  </a:lnTo>
                  <a:cubicBezTo>
                    <a:pt x="5040" y="3"/>
                    <a:pt x="5019" y="1"/>
                    <a:pt x="499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9" name="Google Shape;3639;p19"/>
            <p:cNvSpPr/>
            <p:nvPr/>
          </p:nvSpPr>
          <p:spPr>
            <a:xfrm>
              <a:off x="1083390" y="1123290"/>
              <a:ext cx="349902" cy="435862"/>
            </a:xfrm>
            <a:custGeom>
              <a:rect b="b" l="l" r="r" t="t"/>
              <a:pathLst>
                <a:path extrusionOk="0" h="13513" w="10848">
                  <a:moveTo>
                    <a:pt x="4155" y="429"/>
                  </a:moveTo>
                  <a:cubicBezTo>
                    <a:pt x="4444" y="429"/>
                    <a:pt x="4730" y="604"/>
                    <a:pt x="4787" y="997"/>
                  </a:cubicBezTo>
                  <a:cubicBezTo>
                    <a:pt x="4811" y="1188"/>
                    <a:pt x="4763" y="1390"/>
                    <a:pt x="4632" y="1533"/>
                  </a:cubicBezTo>
                  <a:lnTo>
                    <a:pt x="3846" y="1688"/>
                  </a:lnTo>
                  <a:cubicBezTo>
                    <a:pt x="3668" y="1593"/>
                    <a:pt x="3549" y="1426"/>
                    <a:pt x="3513" y="1224"/>
                  </a:cubicBezTo>
                  <a:cubicBezTo>
                    <a:pt x="3399" y="725"/>
                    <a:pt x="3779" y="429"/>
                    <a:pt x="4155" y="429"/>
                  </a:cubicBezTo>
                  <a:close/>
                  <a:moveTo>
                    <a:pt x="7868" y="2749"/>
                  </a:moveTo>
                  <a:cubicBezTo>
                    <a:pt x="8125" y="2749"/>
                    <a:pt x="8354" y="2938"/>
                    <a:pt x="8406" y="3200"/>
                  </a:cubicBezTo>
                  <a:lnTo>
                    <a:pt x="9788" y="10761"/>
                  </a:lnTo>
                  <a:cubicBezTo>
                    <a:pt x="9835" y="11058"/>
                    <a:pt x="9645" y="11344"/>
                    <a:pt x="9347" y="11392"/>
                  </a:cubicBezTo>
                  <a:lnTo>
                    <a:pt x="3084" y="12535"/>
                  </a:lnTo>
                  <a:cubicBezTo>
                    <a:pt x="3049" y="12542"/>
                    <a:pt x="3014" y="12545"/>
                    <a:pt x="2980" y="12545"/>
                  </a:cubicBezTo>
                  <a:cubicBezTo>
                    <a:pt x="2723" y="12545"/>
                    <a:pt x="2495" y="12357"/>
                    <a:pt x="2453" y="12094"/>
                  </a:cubicBezTo>
                  <a:lnTo>
                    <a:pt x="1060" y="4534"/>
                  </a:lnTo>
                  <a:cubicBezTo>
                    <a:pt x="1013" y="4236"/>
                    <a:pt x="1215" y="3950"/>
                    <a:pt x="1513" y="3903"/>
                  </a:cubicBezTo>
                  <a:lnTo>
                    <a:pt x="2251" y="3760"/>
                  </a:lnTo>
                  <a:cubicBezTo>
                    <a:pt x="2294" y="3975"/>
                    <a:pt x="2483" y="4122"/>
                    <a:pt x="2695" y="4122"/>
                  </a:cubicBezTo>
                  <a:cubicBezTo>
                    <a:pt x="2717" y="4122"/>
                    <a:pt x="2740" y="4120"/>
                    <a:pt x="2763" y="4117"/>
                  </a:cubicBezTo>
                  <a:lnTo>
                    <a:pt x="6668" y="3402"/>
                  </a:lnTo>
                  <a:cubicBezTo>
                    <a:pt x="6906" y="3355"/>
                    <a:pt x="7061" y="3129"/>
                    <a:pt x="7025" y="2890"/>
                  </a:cubicBezTo>
                  <a:lnTo>
                    <a:pt x="7764" y="2760"/>
                  </a:lnTo>
                  <a:cubicBezTo>
                    <a:pt x="7799" y="2752"/>
                    <a:pt x="7834" y="2749"/>
                    <a:pt x="7868" y="2749"/>
                  </a:cubicBezTo>
                  <a:close/>
                  <a:moveTo>
                    <a:pt x="4154" y="0"/>
                  </a:moveTo>
                  <a:cubicBezTo>
                    <a:pt x="4084" y="0"/>
                    <a:pt x="4013" y="7"/>
                    <a:pt x="3942" y="21"/>
                  </a:cubicBezTo>
                  <a:cubicBezTo>
                    <a:pt x="3346" y="128"/>
                    <a:pt x="2953" y="700"/>
                    <a:pt x="3072" y="1307"/>
                  </a:cubicBezTo>
                  <a:cubicBezTo>
                    <a:pt x="3108" y="1474"/>
                    <a:pt x="3180" y="1640"/>
                    <a:pt x="3287" y="1783"/>
                  </a:cubicBezTo>
                  <a:lnTo>
                    <a:pt x="2513" y="1926"/>
                  </a:lnTo>
                  <a:cubicBezTo>
                    <a:pt x="2203" y="1986"/>
                    <a:pt x="2001" y="2283"/>
                    <a:pt x="2049" y="2605"/>
                  </a:cubicBezTo>
                  <a:lnTo>
                    <a:pt x="2096" y="2879"/>
                  </a:lnTo>
                  <a:lnTo>
                    <a:pt x="810" y="3117"/>
                  </a:lnTo>
                  <a:cubicBezTo>
                    <a:pt x="322" y="3200"/>
                    <a:pt x="1" y="3664"/>
                    <a:pt x="96" y="4153"/>
                  </a:cubicBezTo>
                  <a:lnTo>
                    <a:pt x="1668" y="12785"/>
                  </a:lnTo>
                  <a:cubicBezTo>
                    <a:pt x="1742" y="13210"/>
                    <a:pt x="2121" y="13512"/>
                    <a:pt x="2549" y="13512"/>
                  </a:cubicBezTo>
                  <a:cubicBezTo>
                    <a:pt x="2600" y="13512"/>
                    <a:pt x="2651" y="13508"/>
                    <a:pt x="2703" y="13499"/>
                  </a:cubicBezTo>
                  <a:lnTo>
                    <a:pt x="10038" y="12154"/>
                  </a:lnTo>
                  <a:cubicBezTo>
                    <a:pt x="10526" y="12070"/>
                    <a:pt x="10847" y="11606"/>
                    <a:pt x="10752" y="11118"/>
                  </a:cubicBezTo>
                  <a:lnTo>
                    <a:pt x="9180" y="2486"/>
                  </a:lnTo>
                  <a:cubicBezTo>
                    <a:pt x="9107" y="2055"/>
                    <a:pt x="8728" y="1755"/>
                    <a:pt x="8313" y="1755"/>
                  </a:cubicBezTo>
                  <a:cubicBezTo>
                    <a:pt x="8257" y="1755"/>
                    <a:pt x="8201" y="1760"/>
                    <a:pt x="8145" y="1771"/>
                  </a:cubicBezTo>
                  <a:lnTo>
                    <a:pt x="6859" y="2009"/>
                  </a:lnTo>
                  <a:lnTo>
                    <a:pt x="6811" y="1736"/>
                  </a:lnTo>
                  <a:cubicBezTo>
                    <a:pt x="6757" y="1446"/>
                    <a:pt x="6500" y="1252"/>
                    <a:pt x="6223" y="1252"/>
                  </a:cubicBezTo>
                  <a:cubicBezTo>
                    <a:pt x="6193" y="1252"/>
                    <a:pt x="6163" y="1255"/>
                    <a:pt x="6132" y="1259"/>
                  </a:cubicBezTo>
                  <a:lnTo>
                    <a:pt x="5180" y="1438"/>
                  </a:lnTo>
                  <a:cubicBezTo>
                    <a:pt x="5239" y="1259"/>
                    <a:pt x="5251" y="1081"/>
                    <a:pt x="5216" y="914"/>
                  </a:cubicBezTo>
                  <a:cubicBezTo>
                    <a:pt x="5132" y="378"/>
                    <a:pt x="4677" y="0"/>
                    <a:pt x="415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0" name="Google Shape;3640;p19"/>
            <p:cNvSpPr/>
            <p:nvPr/>
          </p:nvSpPr>
          <p:spPr>
            <a:xfrm>
              <a:off x="1145609" y="1280275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1" name="Google Shape;3641;p19"/>
            <p:cNvSpPr/>
            <p:nvPr/>
          </p:nvSpPr>
          <p:spPr>
            <a:xfrm>
              <a:off x="1213345" y="1265502"/>
              <a:ext cx="125117" cy="43996"/>
            </a:xfrm>
            <a:custGeom>
              <a:rect b="b" l="l" r="r" t="t"/>
              <a:pathLst>
                <a:path extrusionOk="0" h="1364" w="3879">
                  <a:moveTo>
                    <a:pt x="3293" y="0"/>
                  </a:moveTo>
                  <a:cubicBezTo>
                    <a:pt x="3252" y="0"/>
                    <a:pt x="3209" y="6"/>
                    <a:pt x="3163" y="17"/>
                  </a:cubicBezTo>
                  <a:lnTo>
                    <a:pt x="3151" y="17"/>
                  </a:lnTo>
                  <a:lnTo>
                    <a:pt x="556" y="494"/>
                  </a:lnTo>
                  <a:cubicBezTo>
                    <a:pt x="0" y="571"/>
                    <a:pt x="108" y="1364"/>
                    <a:pt x="608" y="1364"/>
                  </a:cubicBezTo>
                  <a:cubicBezTo>
                    <a:pt x="644" y="1364"/>
                    <a:pt x="682" y="1360"/>
                    <a:pt x="722" y="1351"/>
                  </a:cubicBezTo>
                  <a:lnTo>
                    <a:pt x="3306" y="875"/>
                  </a:lnTo>
                  <a:cubicBezTo>
                    <a:pt x="3878" y="809"/>
                    <a:pt x="3789" y="0"/>
                    <a:pt x="329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2" name="Google Shape;3642;p19"/>
            <p:cNvSpPr/>
            <p:nvPr/>
          </p:nvSpPr>
          <p:spPr>
            <a:xfrm>
              <a:off x="1158286" y="1349784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0" y="1012"/>
                    <a:pt x="560" y="1405"/>
                  </a:cubicBezTo>
                  <a:cubicBezTo>
                    <a:pt x="701" y="1502"/>
                    <a:pt x="854" y="1545"/>
                    <a:pt x="1003" y="1545"/>
                  </a:cubicBezTo>
                  <a:cubicBezTo>
                    <a:pt x="1454" y="1545"/>
                    <a:pt x="1861" y="1145"/>
                    <a:pt x="1762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3" name="Google Shape;3643;p19"/>
            <p:cNvSpPr/>
            <p:nvPr/>
          </p:nvSpPr>
          <p:spPr>
            <a:xfrm>
              <a:off x="1227892" y="1335140"/>
              <a:ext cx="121279" cy="43544"/>
            </a:xfrm>
            <a:custGeom>
              <a:rect b="b" l="l" r="r" t="t"/>
              <a:pathLst>
                <a:path extrusionOk="0" h="1350" w="3760">
                  <a:moveTo>
                    <a:pt x="3129" y="0"/>
                  </a:moveTo>
                  <a:cubicBezTo>
                    <a:pt x="3117" y="0"/>
                    <a:pt x="3105" y="1"/>
                    <a:pt x="3093" y="2"/>
                  </a:cubicBezTo>
                  <a:lnTo>
                    <a:pt x="497" y="478"/>
                  </a:lnTo>
                  <a:cubicBezTo>
                    <a:pt x="1" y="628"/>
                    <a:pt x="120" y="1349"/>
                    <a:pt x="617" y="1349"/>
                  </a:cubicBezTo>
                  <a:cubicBezTo>
                    <a:pt x="632" y="1349"/>
                    <a:pt x="648" y="1348"/>
                    <a:pt x="664" y="1347"/>
                  </a:cubicBezTo>
                  <a:lnTo>
                    <a:pt x="3260" y="883"/>
                  </a:lnTo>
                  <a:cubicBezTo>
                    <a:pt x="3760" y="731"/>
                    <a:pt x="3635" y="0"/>
                    <a:pt x="312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4" name="Google Shape;3644;p19"/>
            <p:cNvSpPr/>
            <p:nvPr/>
          </p:nvSpPr>
          <p:spPr>
            <a:xfrm>
              <a:off x="1171736" y="1424293"/>
              <a:ext cx="60123" cy="49834"/>
            </a:xfrm>
            <a:custGeom>
              <a:rect b="b" l="l" r="r" t="t"/>
              <a:pathLst>
                <a:path extrusionOk="0" h="1545" w="1864">
                  <a:moveTo>
                    <a:pt x="1013" y="0"/>
                  </a:moveTo>
                  <a:cubicBezTo>
                    <a:pt x="970" y="0"/>
                    <a:pt x="926" y="4"/>
                    <a:pt x="881" y="12"/>
                  </a:cubicBezTo>
                  <a:cubicBezTo>
                    <a:pt x="202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8" y="0"/>
                    <a:pt x="101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5" name="Google Shape;3645;p19"/>
            <p:cNvSpPr/>
            <p:nvPr/>
          </p:nvSpPr>
          <p:spPr>
            <a:xfrm>
              <a:off x="1241342" y="1409230"/>
              <a:ext cx="121537" cy="43931"/>
            </a:xfrm>
            <a:custGeom>
              <a:rect b="b" l="l" r="r" t="t"/>
              <a:pathLst>
                <a:path extrusionOk="0" h="1362" w="3768">
                  <a:moveTo>
                    <a:pt x="3141" y="0"/>
                  </a:moveTo>
                  <a:cubicBezTo>
                    <a:pt x="3125" y="0"/>
                    <a:pt x="3109" y="1"/>
                    <a:pt x="3093" y="2"/>
                  </a:cubicBezTo>
                  <a:lnTo>
                    <a:pt x="3105" y="14"/>
                  </a:lnTo>
                  <a:lnTo>
                    <a:pt x="509" y="479"/>
                  </a:lnTo>
                  <a:cubicBezTo>
                    <a:pt x="1" y="617"/>
                    <a:pt x="109" y="1362"/>
                    <a:pt x="617" y="1362"/>
                  </a:cubicBezTo>
                  <a:cubicBezTo>
                    <a:pt x="632" y="1362"/>
                    <a:pt x="648" y="1361"/>
                    <a:pt x="664" y="1360"/>
                  </a:cubicBezTo>
                  <a:lnTo>
                    <a:pt x="3259" y="883"/>
                  </a:lnTo>
                  <a:cubicBezTo>
                    <a:pt x="3768" y="733"/>
                    <a:pt x="3648" y="0"/>
                    <a:pt x="3141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6" name="Google Shape;3646;p19"/>
            <p:cNvSpPr/>
            <p:nvPr/>
          </p:nvSpPr>
          <p:spPr>
            <a:xfrm>
              <a:off x="1114516" y="1733296"/>
              <a:ext cx="249267" cy="224043"/>
            </a:xfrm>
            <a:custGeom>
              <a:rect b="b" l="l" r="r" t="t"/>
              <a:pathLst>
                <a:path extrusionOk="0" h="6946" w="7728">
                  <a:moveTo>
                    <a:pt x="3942" y="0"/>
                  </a:moveTo>
                  <a:cubicBezTo>
                    <a:pt x="2907" y="0"/>
                    <a:pt x="1888" y="464"/>
                    <a:pt x="1214" y="1338"/>
                  </a:cubicBezTo>
                  <a:lnTo>
                    <a:pt x="6953" y="4957"/>
                  </a:lnTo>
                  <a:cubicBezTo>
                    <a:pt x="7727" y="3398"/>
                    <a:pt x="7239" y="1469"/>
                    <a:pt x="5775" y="528"/>
                  </a:cubicBezTo>
                  <a:cubicBezTo>
                    <a:pt x="5207" y="172"/>
                    <a:pt x="4571" y="0"/>
                    <a:pt x="3942" y="0"/>
                  </a:cubicBezTo>
                  <a:close/>
                  <a:moveTo>
                    <a:pt x="810" y="1981"/>
                  </a:moveTo>
                  <a:lnTo>
                    <a:pt x="810" y="1981"/>
                  </a:lnTo>
                  <a:cubicBezTo>
                    <a:pt x="0" y="3552"/>
                    <a:pt x="524" y="5481"/>
                    <a:pt x="2012" y="6422"/>
                  </a:cubicBezTo>
                  <a:cubicBezTo>
                    <a:pt x="2576" y="6775"/>
                    <a:pt x="3206" y="6946"/>
                    <a:pt x="3829" y="6946"/>
                  </a:cubicBezTo>
                  <a:cubicBezTo>
                    <a:pt x="4863" y="6946"/>
                    <a:pt x="5880" y="6477"/>
                    <a:pt x="6548" y="5600"/>
                  </a:cubicBezTo>
                  <a:lnTo>
                    <a:pt x="810" y="198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7" name="Google Shape;3647;p19"/>
            <p:cNvSpPr/>
            <p:nvPr/>
          </p:nvSpPr>
          <p:spPr>
            <a:xfrm>
              <a:off x="1583407" y="1251439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608" y="1"/>
                  </a:moveTo>
                  <a:lnTo>
                    <a:pt x="1215" y="1620"/>
                  </a:lnTo>
                  <a:cubicBezTo>
                    <a:pt x="251" y="2275"/>
                    <a:pt x="1" y="3585"/>
                    <a:pt x="655" y="4549"/>
                  </a:cubicBezTo>
                  <a:lnTo>
                    <a:pt x="763" y="4704"/>
                  </a:lnTo>
                  <a:cubicBezTo>
                    <a:pt x="1171" y="5305"/>
                    <a:pt x="1833" y="5629"/>
                    <a:pt x="2508" y="5629"/>
                  </a:cubicBezTo>
                  <a:cubicBezTo>
                    <a:pt x="2916" y="5629"/>
                    <a:pt x="3328" y="5510"/>
                    <a:pt x="3692" y="5264"/>
                  </a:cubicBezTo>
                  <a:lnTo>
                    <a:pt x="6085" y="3644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8" name="Google Shape;3648;p19"/>
            <p:cNvSpPr/>
            <p:nvPr/>
          </p:nvSpPr>
          <p:spPr>
            <a:xfrm>
              <a:off x="1716297" y="1176188"/>
              <a:ext cx="195885" cy="181660"/>
            </a:xfrm>
            <a:custGeom>
              <a:rect b="b" l="l" r="r" t="t"/>
              <a:pathLst>
                <a:path extrusionOk="0" h="5632" w="6073">
                  <a:moveTo>
                    <a:pt x="3579" y="1"/>
                  </a:moveTo>
                  <a:cubicBezTo>
                    <a:pt x="3169" y="1"/>
                    <a:pt x="2755" y="120"/>
                    <a:pt x="2393" y="369"/>
                  </a:cubicBezTo>
                  <a:lnTo>
                    <a:pt x="0" y="1989"/>
                  </a:lnTo>
                  <a:lnTo>
                    <a:pt x="2477" y="5632"/>
                  </a:lnTo>
                  <a:lnTo>
                    <a:pt x="4870" y="4001"/>
                  </a:lnTo>
                  <a:cubicBezTo>
                    <a:pt x="5822" y="3346"/>
                    <a:pt x="6072" y="2036"/>
                    <a:pt x="5417" y="1072"/>
                  </a:cubicBezTo>
                  <a:lnTo>
                    <a:pt x="5417" y="1072"/>
                  </a:lnTo>
                  <a:lnTo>
                    <a:pt x="5417" y="1084"/>
                  </a:lnTo>
                  <a:lnTo>
                    <a:pt x="5310" y="917"/>
                  </a:lnTo>
                  <a:cubicBezTo>
                    <a:pt x="4904" y="319"/>
                    <a:pt x="4247" y="1"/>
                    <a:pt x="357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9" name="Google Shape;3649;p19"/>
            <p:cNvSpPr/>
            <p:nvPr/>
          </p:nvSpPr>
          <p:spPr>
            <a:xfrm>
              <a:off x="1526186" y="1626855"/>
              <a:ext cx="345677" cy="344096"/>
            </a:xfrm>
            <a:custGeom>
              <a:rect b="b" l="l" r="r" t="t"/>
              <a:pathLst>
                <a:path extrusionOk="0" h="10668" w="10717">
                  <a:moveTo>
                    <a:pt x="4998" y="1"/>
                  </a:moveTo>
                  <a:cubicBezTo>
                    <a:pt x="4821" y="1"/>
                    <a:pt x="4665" y="134"/>
                    <a:pt x="4644" y="316"/>
                  </a:cubicBezTo>
                  <a:lnTo>
                    <a:pt x="4180" y="3804"/>
                  </a:lnTo>
                  <a:lnTo>
                    <a:pt x="703" y="3340"/>
                  </a:lnTo>
                  <a:cubicBezTo>
                    <a:pt x="688" y="3338"/>
                    <a:pt x="673" y="3337"/>
                    <a:pt x="659" y="3337"/>
                  </a:cubicBezTo>
                  <a:cubicBezTo>
                    <a:pt x="474" y="3337"/>
                    <a:pt x="308" y="3474"/>
                    <a:pt x="286" y="3661"/>
                  </a:cubicBezTo>
                  <a:lnTo>
                    <a:pt x="24" y="5638"/>
                  </a:lnTo>
                  <a:cubicBezTo>
                    <a:pt x="1" y="5840"/>
                    <a:pt x="143" y="6031"/>
                    <a:pt x="346" y="6055"/>
                  </a:cubicBezTo>
                  <a:lnTo>
                    <a:pt x="346" y="6043"/>
                  </a:lnTo>
                  <a:lnTo>
                    <a:pt x="3822" y="6507"/>
                  </a:lnTo>
                  <a:lnTo>
                    <a:pt x="3370" y="9984"/>
                  </a:lnTo>
                  <a:cubicBezTo>
                    <a:pt x="3334" y="10186"/>
                    <a:pt x="3477" y="10377"/>
                    <a:pt x="3691" y="10400"/>
                  </a:cubicBezTo>
                  <a:lnTo>
                    <a:pt x="5656" y="10662"/>
                  </a:lnTo>
                  <a:cubicBezTo>
                    <a:pt x="5677" y="10666"/>
                    <a:pt x="5698" y="10668"/>
                    <a:pt x="5718" y="10668"/>
                  </a:cubicBezTo>
                  <a:cubicBezTo>
                    <a:pt x="5896" y="10668"/>
                    <a:pt x="6051" y="10533"/>
                    <a:pt x="6073" y="10341"/>
                  </a:cubicBezTo>
                  <a:lnTo>
                    <a:pt x="6537" y="6864"/>
                  </a:lnTo>
                  <a:lnTo>
                    <a:pt x="10014" y="7329"/>
                  </a:lnTo>
                  <a:cubicBezTo>
                    <a:pt x="10028" y="7330"/>
                    <a:pt x="10043" y="7331"/>
                    <a:pt x="10058" y="7331"/>
                  </a:cubicBezTo>
                  <a:cubicBezTo>
                    <a:pt x="10243" y="7331"/>
                    <a:pt x="10408" y="7195"/>
                    <a:pt x="10430" y="7007"/>
                  </a:cubicBezTo>
                  <a:lnTo>
                    <a:pt x="10692" y="5031"/>
                  </a:lnTo>
                  <a:cubicBezTo>
                    <a:pt x="10716" y="4828"/>
                    <a:pt x="10573" y="4638"/>
                    <a:pt x="10371" y="4614"/>
                  </a:cubicBezTo>
                  <a:lnTo>
                    <a:pt x="6894" y="4150"/>
                  </a:lnTo>
                  <a:lnTo>
                    <a:pt x="7359" y="685"/>
                  </a:lnTo>
                  <a:cubicBezTo>
                    <a:pt x="7382" y="471"/>
                    <a:pt x="7240" y="292"/>
                    <a:pt x="7037" y="256"/>
                  </a:cubicBezTo>
                  <a:lnTo>
                    <a:pt x="5061" y="6"/>
                  </a:lnTo>
                  <a:cubicBezTo>
                    <a:pt x="5040" y="3"/>
                    <a:pt x="5019" y="1"/>
                    <a:pt x="499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0" name="Google Shape;3650;p19"/>
            <p:cNvSpPr/>
            <p:nvPr/>
          </p:nvSpPr>
          <p:spPr>
            <a:xfrm>
              <a:off x="1083390" y="2147999"/>
              <a:ext cx="349902" cy="435765"/>
            </a:xfrm>
            <a:custGeom>
              <a:rect b="b" l="l" r="r" t="t"/>
              <a:pathLst>
                <a:path extrusionOk="0" h="13510" w="10848">
                  <a:moveTo>
                    <a:pt x="4153" y="431"/>
                  </a:moveTo>
                  <a:cubicBezTo>
                    <a:pt x="4442" y="431"/>
                    <a:pt x="4730" y="605"/>
                    <a:pt x="4787" y="994"/>
                  </a:cubicBezTo>
                  <a:cubicBezTo>
                    <a:pt x="4811" y="1185"/>
                    <a:pt x="4763" y="1387"/>
                    <a:pt x="4632" y="1530"/>
                  </a:cubicBezTo>
                  <a:lnTo>
                    <a:pt x="3846" y="1685"/>
                  </a:lnTo>
                  <a:cubicBezTo>
                    <a:pt x="3668" y="1590"/>
                    <a:pt x="3549" y="1423"/>
                    <a:pt x="3513" y="1232"/>
                  </a:cubicBezTo>
                  <a:lnTo>
                    <a:pt x="3513" y="1220"/>
                  </a:lnTo>
                  <a:cubicBezTo>
                    <a:pt x="3399" y="723"/>
                    <a:pt x="3777" y="431"/>
                    <a:pt x="4153" y="431"/>
                  </a:cubicBezTo>
                  <a:close/>
                  <a:moveTo>
                    <a:pt x="7876" y="2734"/>
                  </a:moveTo>
                  <a:cubicBezTo>
                    <a:pt x="8125" y="2734"/>
                    <a:pt x="8354" y="2922"/>
                    <a:pt x="8406" y="3185"/>
                  </a:cubicBezTo>
                  <a:lnTo>
                    <a:pt x="9788" y="10757"/>
                  </a:lnTo>
                  <a:cubicBezTo>
                    <a:pt x="9835" y="11055"/>
                    <a:pt x="9645" y="11341"/>
                    <a:pt x="9347" y="11388"/>
                  </a:cubicBezTo>
                  <a:lnTo>
                    <a:pt x="3084" y="12531"/>
                  </a:lnTo>
                  <a:cubicBezTo>
                    <a:pt x="3049" y="12538"/>
                    <a:pt x="3014" y="12542"/>
                    <a:pt x="2980" y="12542"/>
                  </a:cubicBezTo>
                  <a:cubicBezTo>
                    <a:pt x="2723" y="12542"/>
                    <a:pt x="2495" y="12353"/>
                    <a:pt x="2453" y="12091"/>
                  </a:cubicBezTo>
                  <a:lnTo>
                    <a:pt x="1072" y="4518"/>
                  </a:lnTo>
                  <a:cubicBezTo>
                    <a:pt x="1013" y="4221"/>
                    <a:pt x="1215" y="3935"/>
                    <a:pt x="1513" y="3887"/>
                  </a:cubicBezTo>
                  <a:lnTo>
                    <a:pt x="2263" y="3756"/>
                  </a:lnTo>
                  <a:cubicBezTo>
                    <a:pt x="2294" y="3956"/>
                    <a:pt x="2475" y="4110"/>
                    <a:pt x="2681" y="4110"/>
                  </a:cubicBezTo>
                  <a:cubicBezTo>
                    <a:pt x="2708" y="4110"/>
                    <a:pt x="2735" y="4107"/>
                    <a:pt x="2763" y="4102"/>
                  </a:cubicBezTo>
                  <a:lnTo>
                    <a:pt x="6680" y="3387"/>
                  </a:lnTo>
                  <a:cubicBezTo>
                    <a:pt x="6906" y="3340"/>
                    <a:pt x="7073" y="3114"/>
                    <a:pt x="7025" y="2875"/>
                  </a:cubicBezTo>
                  <a:lnTo>
                    <a:pt x="7775" y="2744"/>
                  </a:lnTo>
                  <a:cubicBezTo>
                    <a:pt x="7809" y="2737"/>
                    <a:pt x="7843" y="2734"/>
                    <a:pt x="7876" y="2734"/>
                  </a:cubicBezTo>
                  <a:close/>
                  <a:moveTo>
                    <a:pt x="4137" y="1"/>
                  </a:moveTo>
                  <a:cubicBezTo>
                    <a:pt x="4073" y="1"/>
                    <a:pt x="4007" y="6"/>
                    <a:pt x="3942" y="18"/>
                  </a:cubicBezTo>
                  <a:cubicBezTo>
                    <a:pt x="3346" y="125"/>
                    <a:pt x="2953" y="708"/>
                    <a:pt x="3072" y="1304"/>
                  </a:cubicBezTo>
                  <a:cubicBezTo>
                    <a:pt x="3108" y="1470"/>
                    <a:pt x="3180" y="1637"/>
                    <a:pt x="3287" y="1780"/>
                  </a:cubicBezTo>
                  <a:lnTo>
                    <a:pt x="2513" y="1923"/>
                  </a:lnTo>
                  <a:cubicBezTo>
                    <a:pt x="2203" y="1982"/>
                    <a:pt x="1989" y="2280"/>
                    <a:pt x="2049" y="2602"/>
                  </a:cubicBezTo>
                  <a:lnTo>
                    <a:pt x="2096" y="2887"/>
                  </a:lnTo>
                  <a:lnTo>
                    <a:pt x="810" y="3114"/>
                  </a:lnTo>
                  <a:cubicBezTo>
                    <a:pt x="322" y="3209"/>
                    <a:pt x="1" y="3673"/>
                    <a:pt x="96" y="4149"/>
                  </a:cubicBezTo>
                  <a:lnTo>
                    <a:pt x="1668" y="12781"/>
                  </a:lnTo>
                  <a:cubicBezTo>
                    <a:pt x="1742" y="13216"/>
                    <a:pt x="2118" y="13509"/>
                    <a:pt x="2545" y="13509"/>
                  </a:cubicBezTo>
                  <a:cubicBezTo>
                    <a:pt x="2597" y="13509"/>
                    <a:pt x="2650" y="13505"/>
                    <a:pt x="2703" y="13496"/>
                  </a:cubicBezTo>
                  <a:lnTo>
                    <a:pt x="10038" y="12162"/>
                  </a:lnTo>
                  <a:cubicBezTo>
                    <a:pt x="10526" y="12067"/>
                    <a:pt x="10847" y="11603"/>
                    <a:pt x="10752" y="11114"/>
                  </a:cubicBezTo>
                  <a:lnTo>
                    <a:pt x="9180" y="2482"/>
                  </a:lnTo>
                  <a:cubicBezTo>
                    <a:pt x="9106" y="2048"/>
                    <a:pt x="8720" y="1755"/>
                    <a:pt x="8300" y="1755"/>
                  </a:cubicBezTo>
                  <a:cubicBezTo>
                    <a:pt x="8249" y="1755"/>
                    <a:pt x="8197" y="1759"/>
                    <a:pt x="8145" y="1768"/>
                  </a:cubicBezTo>
                  <a:lnTo>
                    <a:pt x="6859" y="2006"/>
                  </a:lnTo>
                  <a:lnTo>
                    <a:pt x="6811" y="1732"/>
                  </a:lnTo>
                  <a:cubicBezTo>
                    <a:pt x="6757" y="1442"/>
                    <a:pt x="6500" y="1249"/>
                    <a:pt x="6223" y="1249"/>
                  </a:cubicBezTo>
                  <a:cubicBezTo>
                    <a:pt x="6193" y="1249"/>
                    <a:pt x="6163" y="1251"/>
                    <a:pt x="6132" y="1256"/>
                  </a:cubicBezTo>
                  <a:lnTo>
                    <a:pt x="5180" y="1435"/>
                  </a:lnTo>
                  <a:cubicBezTo>
                    <a:pt x="5239" y="1268"/>
                    <a:pt x="5251" y="1089"/>
                    <a:pt x="5216" y="911"/>
                  </a:cubicBezTo>
                  <a:cubicBezTo>
                    <a:pt x="5131" y="380"/>
                    <a:pt x="4667" y="1"/>
                    <a:pt x="413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1" name="Google Shape;3651;p19"/>
            <p:cNvSpPr/>
            <p:nvPr/>
          </p:nvSpPr>
          <p:spPr>
            <a:xfrm>
              <a:off x="1145609" y="2305274"/>
              <a:ext cx="60059" cy="49834"/>
            </a:xfrm>
            <a:custGeom>
              <a:rect b="b" l="l" r="r" t="t"/>
              <a:pathLst>
                <a:path extrusionOk="0" h="1545" w="1862">
                  <a:moveTo>
                    <a:pt x="1002" y="0"/>
                  </a:moveTo>
                  <a:cubicBezTo>
                    <a:pt x="958" y="0"/>
                    <a:pt x="914" y="4"/>
                    <a:pt x="870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8"/>
                    <a:pt x="1369" y="0"/>
                    <a:pt x="100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2" name="Google Shape;3652;p19"/>
            <p:cNvSpPr/>
            <p:nvPr/>
          </p:nvSpPr>
          <p:spPr>
            <a:xfrm>
              <a:off x="1213893" y="2290308"/>
              <a:ext cx="124472" cy="43673"/>
            </a:xfrm>
            <a:custGeom>
              <a:rect b="b" l="l" r="r" t="t"/>
              <a:pathLst>
                <a:path extrusionOk="0" h="1354" w="3859">
                  <a:moveTo>
                    <a:pt x="3250" y="0"/>
                  </a:moveTo>
                  <a:cubicBezTo>
                    <a:pt x="3217" y="0"/>
                    <a:pt x="3182" y="4"/>
                    <a:pt x="3146" y="11"/>
                  </a:cubicBezTo>
                  <a:lnTo>
                    <a:pt x="3134" y="11"/>
                  </a:lnTo>
                  <a:lnTo>
                    <a:pt x="539" y="487"/>
                  </a:lnTo>
                  <a:cubicBezTo>
                    <a:pt x="1" y="588"/>
                    <a:pt x="106" y="1354"/>
                    <a:pt x="607" y="1354"/>
                  </a:cubicBezTo>
                  <a:cubicBezTo>
                    <a:pt x="638" y="1354"/>
                    <a:pt x="671" y="1351"/>
                    <a:pt x="705" y="1345"/>
                  </a:cubicBezTo>
                  <a:lnTo>
                    <a:pt x="3289" y="868"/>
                  </a:lnTo>
                  <a:cubicBezTo>
                    <a:pt x="3858" y="790"/>
                    <a:pt x="3747" y="0"/>
                    <a:pt x="325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3" name="Google Shape;3653;p19"/>
            <p:cNvSpPr/>
            <p:nvPr/>
          </p:nvSpPr>
          <p:spPr>
            <a:xfrm>
              <a:off x="1158286" y="2374687"/>
              <a:ext cx="60059" cy="49931"/>
            </a:xfrm>
            <a:custGeom>
              <a:rect b="b" l="l" r="r" t="t"/>
              <a:pathLst>
                <a:path extrusionOk="0" h="1548" w="1862">
                  <a:moveTo>
                    <a:pt x="1015" y="0"/>
                  </a:moveTo>
                  <a:cubicBezTo>
                    <a:pt x="967" y="0"/>
                    <a:pt x="918" y="5"/>
                    <a:pt x="870" y="15"/>
                  </a:cubicBezTo>
                  <a:cubicBezTo>
                    <a:pt x="191" y="122"/>
                    <a:pt x="0" y="1015"/>
                    <a:pt x="560" y="1408"/>
                  </a:cubicBezTo>
                  <a:cubicBezTo>
                    <a:pt x="701" y="1505"/>
                    <a:pt x="854" y="1548"/>
                    <a:pt x="1002" y="1548"/>
                  </a:cubicBezTo>
                  <a:cubicBezTo>
                    <a:pt x="1453" y="1548"/>
                    <a:pt x="1861" y="1145"/>
                    <a:pt x="1762" y="634"/>
                  </a:cubicBezTo>
                  <a:cubicBezTo>
                    <a:pt x="1699" y="266"/>
                    <a:pt x="1377" y="0"/>
                    <a:pt x="1015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4" name="Google Shape;3654;p19"/>
            <p:cNvSpPr/>
            <p:nvPr/>
          </p:nvSpPr>
          <p:spPr>
            <a:xfrm>
              <a:off x="1227892" y="2359753"/>
              <a:ext cx="121279" cy="43512"/>
            </a:xfrm>
            <a:custGeom>
              <a:rect b="b" l="l" r="r" t="t"/>
              <a:pathLst>
                <a:path extrusionOk="0" h="1349" w="3760">
                  <a:moveTo>
                    <a:pt x="3129" y="0"/>
                  </a:moveTo>
                  <a:cubicBezTo>
                    <a:pt x="3117" y="0"/>
                    <a:pt x="3105" y="1"/>
                    <a:pt x="3093" y="1"/>
                  </a:cubicBezTo>
                  <a:lnTo>
                    <a:pt x="497" y="478"/>
                  </a:lnTo>
                  <a:cubicBezTo>
                    <a:pt x="1" y="628"/>
                    <a:pt x="120" y="1349"/>
                    <a:pt x="617" y="1349"/>
                  </a:cubicBezTo>
                  <a:cubicBezTo>
                    <a:pt x="632" y="1349"/>
                    <a:pt x="648" y="1348"/>
                    <a:pt x="664" y="1347"/>
                  </a:cubicBezTo>
                  <a:lnTo>
                    <a:pt x="3260" y="882"/>
                  </a:lnTo>
                  <a:cubicBezTo>
                    <a:pt x="3760" y="731"/>
                    <a:pt x="3635" y="0"/>
                    <a:pt x="312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5" name="Google Shape;3655;p19"/>
            <p:cNvSpPr/>
            <p:nvPr/>
          </p:nvSpPr>
          <p:spPr>
            <a:xfrm>
              <a:off x="1171736" y="2448906"/>
              <a:ext cx="60123" cy="49834"/>
            </a:xfrm>
            <a:custGeom>
              <a:rect b="b" l="l" r="r" t="t"/>
              <a:pathLst>
                <a:path extrusionOk="0" h="1545" w="1864">
                  <a:moveTo>
                    <a:pt x="1013" y="0"/>
                  </a:moveTo>
                  <a:cubicBezTo>
                    <a:pt x="970" y="0"/>
                    <a:pt x="926" y="4"/>
                    <a:pt x="881" y="11"/>
                  </a:cubicBezTo>
                  <a:cubicBezTo>
                    <a:pt x="202" y="131"/>
                    <a:pt x="0" y="1012"/>
                    <a:pt x="572" y="1404"/>
                  </a:cubicBezTo>
                  <a:cubicBezTo>
                    <a:pt x="710" y="1501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8"/>
                    <a:pt x="1378" y="0"/>
                    <a:pt x="101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6" name="Google Shape;3656;p19"/>
            <p:cNvSpPr/>
            <p:nvPr/>
          </p:nvSpPr>
          <p:spPr>
            <a:xfrm>
              <a:off x="1240729" y="2434133"/>
              <a:ext cx="122311" cy="43673"/>
            </a:xfrm>
            <a:custGeom>
              <a:rect b="b" l="l" r="r" t="t"/>
              <a:pathLst>
                <a:path extrusionOk="0" h="1354" w="3792">
                  <a:moveTo>
                    <a:pt x="3191" y="1"/>
                  </a:moveTo>
                  <a:cubicBezTo>
                    <a:pt x="3169" y="1"/>
                    <a:pt x="3147" y="2"/>
                    <a:pt x="3124" y="5"/>
                  </a:cubicBezTo>
                  <a:lnTo>
                    <a:pt x="528" y="469"/>
                  </a:lnTo>
                  <a:cubicBezTo>
                    <a:pt x="0" y="607"/>
                    <a:pt x="125" y="1354"/>
                    <a:pt x="625" y="1354"/>
                  </a:cubicBezTo>
                  <a:cubicBezTo>
                    <a:pt x="644" y="1354"/>
                    <a:pt x="663" y="1353"/>
                    <a:pt x="683" y="1351"/>
                  </a:cubicBezTo>
                  <a:lnTo>
                    <a:pt x="3278" y="874"/>
                  </a:lnTo>
                  <a:cubicBezTo>
                    <a:pt x="3792" y="749"/>
                    <a:pt x="3682" y="1"/>
                    <a:pt x="319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7" name="Google Shape;3657;p19"/>
            <p:cNvSpPr/>
            <p:nvPr/>
          </p:nvSpPr>
          <p:spPr>
            <a:xfrm>
              <a:off x="1114516" y="2757554"/>
              <a:ext cx="250396" cy="224527"/>
            </a:xfrm>
            <a:custGeom>
              <a:rect b="b" l="l" r="r" t="t"/>
              <a:pathLst>
                <a:path extrusionOk="0" h="6961" w="7763">
                  <a:moveTo>
                    <a:pt x="3926" y="0"/>
                  </a:moveTo>
                  <a:cubicBezTo>
                    <a:pt x="2894" y="0"/>
                    <a:pt x="1881" y="467"/>
                    <a:pt x="1214" y="1349"/>
                  </a:cubicBezTo>
                  <a:lnTo>
                    <a:pt x="6953" y="4968"/>
                  </a:lnTo>
                  <a:cubicBezTo>
                    <a:pt x="7763" y="3396"/>
                    <a:pt x="7239" y="1468"/>
                    <a:pt x="5751" y="527"/>
                  </a:cubicBezTo>
                  <a:cubicBezTo>
                    <a:pt x="5184" y="172"/>
                    <a:pt x="4552" y="0"/>
                    <a:pt x="3926" y="0"/>
                  </a:cubicBezTo>
                  <a:close/>
                  <a:moveTo>
                    <a:pt x="810" y="1992"/>
                  </a:moveTo>
                  <a:lnTo>
                    <a:pt x="810" y="1992"/>
                  </a:lnTo>
                  <a:cubicBezTo>
                    <a:pt x="0" y="3563"/>
                    <a:pt x="524" y="5492"/>
                    <a:pt x="2012" y="6433"/>
                  </a:cubicBezTo>
                  <a:cubicBezTo>
                    <a:pt x="2580" y="6788"/>
                    <a:pt x="3214" y="6960"/>
                    <a:pt x="3841" y="6960"/>
                  </a:cubicBezTo>
                  <a:cubicBezTo>
                    <a:pt x="4871" y="6960"/>
                    <a:pt x="5882" y="6496"/>
                    <a:pt x="6548" y="5623"/>
                  </a:cubicBezTo>
                  <a:lnTo>
                    <a:pt x="810" y="1992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8" name="Google Shape;3658;p19"/>
            <p:cNvSpPr/>
            <p:nvPr/>
          </p:nvSpPr>
          <p:spPr>
            <a:xfrm>
              <a:off x="1583407" y="2276051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608" y="1"/>
                  </a:moveTo>
                  <a:lnTo>
                    <a:pt x="1215" y="1620"/>
                  </a:lnTo>
                  <a:cubicBezTo>
                    <a:pt x="251" y="2275"/>
                    <a:pt x="1" y="3585"/>
                    <a:pt x="655" y="4549"/>
                  </a:cubicBezTo>
                  <a:lnTo>
                    <a:pt x="763" y="4716"/>
                  </a:lnTo>
                  <a:cubicBezTo>
                    <a:pt x="1170" y="5308"/>
                    <a:pt x="1831" y="5629"/>
                    <a:pt x="2505" y="5629"/>
                  </a:cubicBezTo>
                  <a:cubicBezTo>
                    <a:pt x="2914" y="5629"/>
                    <a:pt x="3327" y="5511"/>
                    <a:pt x="3692" y="5263"/>
                  </a:cubicBezTo>
                  <a:lnTo>
                    <a:pt x="6085" y="3644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9" name="Google Shape;3659;p19"/>
            <p:cNvSpPr/>
            <p:nvPr/>
          </p:nvSpPr>
          <p:spPr>
            <a:xfrm>
              <a:off x="1716297" y="2200542"/>
              <a:ext cx="195885" cy="181918"/>
            </a:xfrm>
            <a:custGeom>
              <a:rect b="b" l="l" r="r" t="t"/>
              <a:pathLst>
                <a:path extrusionOk="0" h="5640" w="6073">
                  <a:moveTo>
                    <a:pt x="3568" y="0"/>
                  </a:moveTo>
                  <a:cubicBezTo>
                    <a:pt x="3162" y="0"/>
                    <a:pt x="2752" y="119"/>
                    <a:pt x="2393" y="365"/>
                  </a:cubicBezTo>
                  <a:lnTo>
                    <a:pt x="0" y="1996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22" y="3354"/>
                    <a:pt x="6072" y="2044"/>
                    <a:pt x="5417" y="1080"/>
                  </a:cubicBezTo>
                  <a:lnTo>
                    <a:pt x="5310" y="925"/>
                  </a:lnTo>
                  <a:cubicBezTo>
                    <a:pt x="4902" y="324"/>
                    <a:pt x="4240" y="0"/>
                    <a:pt x="356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0" name="Google Shape;3660;p19"/>
            <p:cNvSpPr/>
            <p:nvPr/>
          </p:nvSpPr>
          <p:spPr>
            <a:xfrm>
              <a:off x="1526186" y="2651177"/>
              <a:ext cx="345677" cy="344387"/>
            </a:xfrm>
            <a:custGeom>
              <a:rect b="b" l="l" r="r" t="t"/>
              <a:pathLst>
                <a:path extrusionOk="0" h="10677" w="10717">
                  <a:moveTo>
                    <a:pt x="5017" y="1"/>
                  </a:moveTo>
                  <a:cubicBezTo>
                    <a:pt x="4831" y="1"/>
                    <a:pt x="4666" y="137"/>
                    <a:pt x="4644" y="325"/>
                  </a:cubicBezTo>
                  <a:lnTo>
                    <a:pt x="4180" y="3801"/>
                  </a:lnTo>
                  <a:lnTo>
                    <a:pt x="703" y="3349"/>
                  </a:lnTo>
                  <a:cubicBezTo>
                    <a:pt x="682" y="3345"/>
                    <a:pt x="661" y="3343"/>
                    <a:pt x="641" y="3343"/>
                  </a:cubicBezTo>
                  <a:cubicBezTo>
                    <a:pt x="463" y="3343"/>
                    <a:pt x="308" y="3478"/>
                    <a:pt x="286" y="3670"/>
                  </a:cubicBezTo>
                  <a:lnTo>
                    <a:pt x="24" y="5635"/>
                  </a:lnTo>
                  <a:cubicBezTo>
                    <a:pt x="1" y="5837"/>
                    <a:pt x="143" y="6028"/>
                    <a:pt x="346" y="6052"/>
                  </a:cubicBezTo>
                  <a:lnTo>
                    <a:pt x="346" y="6063"/>
                  </a:lnTo>
                  <a:lnTo>
                    <a:pt x="3822" y="6516"/>
                  </a:lnTo>
                  <a:lnTo>
                    <a:pt x="3370" y="10004"/>
                  </a:lnTo>
                  <a:cubicBezTo>
                    <a:pt x="3334" y="10207"/>
                    <a:pt x="3477" y="10385"/>
                    <a:pt x="3691" y="10421"/>
                  </a:cubicBezTo>
                  <a:lnTo>
                    <a:pt x="5656" y="10671"/>
                  </a:lnTo>
                  <a:cubicBezTo>
                    <a:pt x="5677" y="10675"/>
                    <a:pt x="5698" y="10677"/>
                    <a:pt x="5718" y="10677"/>
                  </a:cubicBezTo>
                  <a:cubicBezTo>
                    <a:pt x="5896" y="10677"/>
                    <a:pt x="6051" y="10543"/>
                    <a:pt x="6073" y="10362"/>
                  </a:cubicBezTo>
                  <a:lnTo>
                    <a:pt x="6537" y="6873"/>
                  </a:lnTo>
                  <a:lnTo>
                    <a:pt x="10014" y="7337"/>
                  </a:lnTo>
                  <a:cubicBezTo>
                    <a:pt x="10028" y="7339"/>
                    <a:pt x="10043" y="7340"/>
                    <a:pt x="10058" y="7340"/>
                  </a:cubicBezTo>
                  <a:cubicBezTo>
                    <a:pt x="10243" y="7340"/>
                    <a:pt x="10408" y="7204"/>
                    <a:pt x="10430" y="7016"/>
                  </a:cubicBezTo>
                  <a:lnTo>
                    <a:pt x="10692" y="5039"/>
                  </a:lnTo>
                  <a:cubicBezTo>
                    <a:pt x="10716" y="4837"/>
                    <a:pt x="10573" y="4647"/>
                    <a:pt x="10371" y="4623"/>
                  </a:cubicBezTo>
                  <a:lnTo>
                    <a:pt x="6894" y="4158"/>
                  </a:lnTo>
                  <a:lnTo>
                    <a:pt x="7347" y="682"/>
                  </a:lnTo>
                  <a:cubicBezTo>
                    <a:pt x="7382" y="479"/>
                    <a:pt x="7240" y="289"/>
                    <a:pt x="7025" y="265"/>
                  </a:cubicBezTo>
                  <a:lnTo>
                    <a:pt x="5061" y="3"/>
                  </a:lnTo>
                  <a:cubicBezTo>
                    <a:pt x="5046" y="1"/>
                    <a:pt x="5031" y="1"/>
                    <a:pt x="501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1" name="Google Shape;3661;p19"/>
            <p:cNvSpPr/>
            <p:nvPr/>
          </p:nvSpPr>
          <p:spPr>
            <a:xfrm>
              <a:off x="1083390" y="3172611"/>
              <a:ext cx="349902" cy="436507"/>
            </a:xfrm>
            <a:custGeom>
              <a:rect b="b" l="l" r="r" t="t"/>
              <a:pathLst>
                <a:path extrusionOk="0" h="13533" w="10848">
                  <a:moveTo>
                    <a:pt x="4159" y="435"/>
                  </a:moveTo>
                  <a:cubicBezTo>
                    <a:pt x="4446" y="435"/>
                    <a:pt x="4730" y="608"/>
                    <a:pt x="4787" y="994"/>
                  </a:cubicBezTo>
                  <a:cubicBezTo>
                    <a:pt x="4811" y="1196"/>
                    <a:pt x="4763" y="1387"/>
                    <a:pt x="4632" y="1542"/>
                  </a:cubicBezTo>
                  <a:lnTo>
                    <a:pt x="3846" y="1685"/>
                  </a:lnTo>
                  <a:cubicBezTo>
                    <a:pt x="3668" y="1589"/>
                    <a:pt x="3549" y="1423"/>
                    <a:pt x="3513" y="1232"/>
                  </a:cubicBezTo>
                  <a:cubicBezTo>
                    <a:pt x="3398" y="732"/>
                    <a:pt x="3782" y="435"/>
                    <a:pt x="4159" y="435"/>
                  </a:cubicBezTo>
                  <a:close/>
                  <a:moveTo>
                    <a:pt x="7876" y="2734"/>
                  </a:moveTo>
                  <a:cubicBezTo>
                    <a:pt x="8125" y="2734"/>
                    <a:pt x="8354" y="2922"/>
                    <a:pt x="8406" y="3185"/>
                  </a:cubicBezTo>
                  <a:lnTo>
                    <a:pt x="9788" y="10757"/>
                  </a:lnTo>
                  <a:cubicBezTo>
                    <a:pt x="9835" y="11055"/>
                    <a:pt x="9645" y="11341"/>
                    <a:pt x="9347" y="11400"/>
                  </a:cubicBezTo>
                  <a:lnTo>
                    <a:pt x="3084" y="12543"/>
                  </a:lnTo>
                  <a:cubicBezTo>
                    <a:pt x="3055" y="12548"/>
                    <a:pt x="3026" y="12550"/>
                    <a:pt x="2997" y="12550"/>
                  </a:cubicBezTo>
                  <a:cubicBezTo>
                    <a:pt x="2733" y="12550"/>
                    <a:pt x="2496" y="12359"/>
                    <a:pt x="2453" y="12091"/>
                  </a:cubicBezTo>
                  <a:lnTo>
                    <a:pt x="1072" y="4530"/>
                  </a:lnTo>
                  <a:cubicBezTo>
                    <a:pt x="1013" y="4221"/>
                    <a:pt x="1215" y="3935"/>
                    <a:pt x="1513" y="3887"/>
                  </a:cubicBezTo>
                  <a:lnTo>
                    <a:pt x="2263" y="3756"/>
                  </a:lnTo>
                  <a:cubicBezTo>
                    <a:pt x="2294" y="3965"/>
                    <a:pt x="2472" y="4110"/>
                    <a:pt x="2677" y="4110"/>
                  </a:cubicBezTo>
                  <a:cubicBezTo>
                    <a:pt x="2705" y="4110"/>
                    <a:pt x="2734" y="4107"/>
                    <a:pt x="2763" y="4102"/>
                  </a:cubicBezTo>
                  <a:lnTo>
                    <a:pt x="6680" y="3387"/>
                  </a:lnTo>
                  <a:cubicBezTo>
                    <a:pt x="6906" y="3351"/>
                    <a:pt x="7073" y="3113"/>
                    <a:pt x="7025" y="2887"/>
                  </a:cubicBezTo>
                  <a:lnTo>
                    <a:pt x="7775" y="2744"/>
                  </a:lnTo>
                  <a:cubicBezTo>
                    <a:pt x="7809" y="2737"/>
                    <a:pt x="7843" y="2734"/>
                    <a:pt x="7876" y="2734"/>
                  </a:cubicBezTo>
                  <a:close/>
                  <a:moveTo>
                    <a:pt x="4137" y="1"/>
                  </a:moveTo>
                  <a:cubicBezTo>
                    <a:pt x="4073" y="1"/>
                    <a:pt x="4007" y="6"/>
                    <a:pt x="3942" y="18"/>
                  </a:cubicBezTo>
                  <a:cubicBezTo>
                    <a:pt x="3346" y="125"/>
                    <a:pt x="2953" y="708"/>
                    <a:pt x="3072" y="1304"/>
                  </a:cubicBezTo>
                  <a:cubicBezTo>
                    <a:pt x="3108" y="1482"/>
                    <a:pt x="3180" y="1649"/>
                    <a:pt x="3287" y="1780"/>
                  </a:cubicBezTo>
                  <a:lnTo>
                    <a:pt x="2513" y="1935"/>
                  </a:lnTo>
                  <a:cubicBezTo>
                    <a:pt x="2203" y="1994"/>
                    <a:pt x="1989" y="2304"/>
                    <a:pt x="2049" y="2613"/>
                  </a:cubicBezTo>
                  <a:lnTo>
                    <a:pt x="2096" y="2899"/>
                  </a:lnTo>
                  <a:lnTo>
                    <a:pt x="810" y="3125"/>
                  </a:lnTo>
                  <a:cubicBezTo>
                    <a:pt x="322" y="3220"/>
                    <a:pt x="1" y="3685"/>
                    <a:pt x="96" y="4173"/>
                  </a:cubicBezTo>
                  <a:lnTo>
                    <a:pt x="1668" y="12793"/>
                  </a:lnTo>
                  <a:cubicBezTo>
                    <a:pt x="1742" y="13229"/>
                    <a:pt x="2121" y="13533"/>
                    <a:pt x="2549" y="13533"/>
                  </a:cubicBezTo>
                  <a:cubicBezTo>
                    <a:pt x="2600" y="13533"/>
                    <a:pt x="2651" y="13528"/>
                    <a:pt x="2703" y="13519"/>
                  </a:cubicBezTo>
                  <a:lnTo>
                    <a:pt x="10038" y="12174"/>
                  </a:lnTo>
                  <a:cubicBezTo>
                    <a:pt x="10526" y="12079"/>
                    <a:pt x="10847" y="11614"/>
                    <a:pt x="10752" y="11138"/>
                  </a:cubicBezTo>
                  <a:lnTo>
                    <a:pt x="9192" y="2494"/>
                  </a:lnTo>
                  <a:cubicBezTo>
                    <a:pt x="9108" y="2064"/>
                    <a:pt x="8738" y="1763"/>
                    <a:pt x="8316" y="1763"/>
                  </a:cubicBezTo>
                  <a:cubicBezTo>
                    <a:pt x="8260" y="1763"/>
                    <a:pt x="8202" y="1769"/>
                    <a:pt x="8145" y="1780"/>
                  </a:cubicBezTo>
                  <a:lnTo>
                    <a:pt x="6859" y="2018"/>
                  </a:lnTo>
                  <a:lnTo>
                    <a:pt x="6811" y="1744"/>
                  </a:lnTo>
                  <a:cubicBezTo>
                    <a:pt x="6758" y="1459"/>
                    <a:pt x="6508" y="1258"/>
                    <a:pt x="6237" y="1258"/>
                  </a:cubicBezTo>
                  <a:cubicBezTo>
                    <a:pt x="6202" y="1258"/>
                    <a:pt x="6167" y="1261"/>
                    <a:pt x="6132" y="1268"/>
                  </a:cubicBezTo>
                  <a:lnTo>
                    <a:pt x="5180" y="1435"/>
                  </a:lnTo>
                  <a:cubicBezTo>
                    <a:pt x="5239" y="1268"/>
                    <a:pt x="5251" y="1089"/>
                    <a:pt x="5216" y="923"/>
                  </a:cubicBezTo>
                  <a:cubicBezTo>
                    <a:pt x="5131" y="381"/>
                    <a:pt x="4667" y="1"/>
                    <a:pt x="413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2" name="Google Shape;3662;p19"/>
            <p:cNvSpPr/>
            <p:nvPr/>
          </p:nvSpPr>
          <p:spPr>
            <a:xfrm>
              <a:off x="1145609" y="3329886"/>
              <a:ext cx="60059" cy="49834"/>
            </a:xfrm>
            <a:custGeom>
              <a:rect b="b" l="l" r="r" t="t"/>
              <a:pathLst>
                <a:path extrusionOk="0" h="1545" w="1862">
                  <a:moveTo>
                    <a:pt x="1002" y="0"/>
                  </a:moveTo>
                  <a:cubicBezTo>
                    <a:pt x="958" y="0"/>
                    <a:pt x="914" y="4"/>
                    <a:pt x="870" y="11"/>
                  </a:cubicBezTo>
                  <a:cubicBezTo>
                    <a:pt x="191" y="130"/>
                    <a:pt x="0" y="1011"/>
                    <a:pt x="572" y="1404"/>
                  </a:cubicBezTo>
                  <a:cubicBezTo>
                    <a:pt x="710" y="1501"/>
                    <a:pt x="861" y="1545"/>
                    <a:pt x="1007" y="1545"/>
                  </a:cubicBezTo>
                  <a:cubicBezTo>
                    <a:pt x="1453" y="1545"/>
                    <a:pt x="1861" y="1142"/>
                    <a:pt x="1763" y="630"/>
                  </a:cubicBezTo>
                  <a:cubicBezTo>
                    <a:pt x="1699" y="258"/>
                    <a:pt x="1369" y="0"/>
                    <a:pt x="100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3" name="Google Shape;3663;p19"/>
            <p:cNvSpPr/>
            <p:nvPr/>
          </p:nvSpPr>
          <p:spPr>
            <a:xfrm>
              <a:off x="1213345" y="3315178"/>
              <a:ext cx="125214" cy="43544"/>
            </a:xfrm>
            <a:custGeom>
              <a:rect b="b" l="l" r="r" t="t"/>
              <a:pathLst>
                <a:path extrusionOk="0" h="1350" w="3882">
                  <a:moveTo>
                    <a:pt x="3284" y="0"/>
                  </a:moveTo>
                  <a:cubicBezTo>
                    <a:pt x="3246" y="0"/>
                    <a:pt x="3206" y="5"/>
                    <a:pt x="3163" y="15"/>
                  </a:cubicBezTo>
                  <a:lnTo>
                    <a:pt x="3151" y="3"/>
                  </a:lnTo>
                  <a:lnTo>
                    <a:pt x="556" y="479"/>
                  </a:lnTo>
                  <a:cubicBezTo>
                    <a:pt x="0" y="557"/>
                    <a:pt x="108" y="1349"/>
                    <a:pt x="608" y="1349"/>
                  </a:cubicBezTo>
                  <a:cubicBezTo>
                    <a:pt x="644" y="1349"/>
                    <a:pt x="682" y="1345"/>
                    <a:pt x="722" y="1337"/>
                  </a:cubicBezTo>
                  <a:lnTo>
                    <a:pt x="3306" y="872"/>
                  </a:lnTo>
                  <a:cubicBezTo>
                    <a:pt x="3881" y="817"/>
                    <a:pt x="3788" y="0"/>
                    <a:pt x="328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4" name="Google Shape;3664;p19"/>
            <p:cNvSpPr/>
            <p:nvPr/>
          </p:nvSpPr>
          <p:spPr>
            <a:xfrm>
              <a:off x="1158286" y="3399267"/>
              <a:ext cx="60059" cy="49963"/>
            </a:xfrm>
            <a:custGeom>
              <a:rect b="b" l="l" r="r" t="t"/>
              <a:pathLst>
                <a:path extrusionOk="0" h="1549" w="1862">
                  <a:moveTo>
                    <a:pt x="1015" y="1"/>
                  </a:moveTo>
                  <a:cubicBezTo>
                    <a:pt x="967" y="1"/>
                    <a:pt x="918" y="6"/>
                    <a:pt x="870" y="15"/>
                  </a:cubicBezTo>
                  <a:cubicBezTo>
                    <a:pt x="191" y="134"/>
                    <a:pt x="0" y="1015"/>
                    <a:pt x="560" y="1408"/>
                  </a:cubicBezTo>
                  <a:cubicBezTo>
                    <a:pt x="701" y="1505"/>
                    <a:pt x="854" y="1549"/>
                    <a:pt x="1002" y="1549"/>
                  </a:cubicBezTo>
                  <a:cubicBezTo>
                    <a:pt x="1453" y="1549"/>
                    <a:pt x="1861" y="1146"/>
                    <a:pt x="1762" y="635"/>
                  </a:cubicBezTo>
                  <a:cubicBezTo>
                    <a:pt x="1699" y="267"/>
                    <a:pt x="1377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5" name="Google Shape;3665;p19"/>
            <p:cNvSpPr/>
            <p:nvPr/>
          </p:nvSpPr>
          <p:spPr>
            <a:xfrm>
              <a:off x="1227795" y="3384688"/>
              <a:ext cx="121279" cy="43544"/>
            </a:xfrm>
            <a:custGeom>
              <a:rect b="b" l="l" r="r" t="t"/>
              <a:pathLst>
                <a:path extrusionOk="0" h="1350" w="3760">
                  <a:moveTo>
                    <a:pt x="3143" y="1"/>
                  </a:moveTo>
                  <a:cubicBezTo>
                    <a:pt x="3128" y="1"/>
                    <a:pt x="3112" y="2"/>
                    <a:pt x="3096" y="3"/>
                  </a:cubicBezTo>
                  <a:lnTo>
                    <a:pt x="500" y="467"/>
                  </a:lnTo>
                  <a:cubicBezTo>
                    <a:pt x="0" y="619"/>
                    <a:pt x="125" y="1350"/>
                    <a:pt x="631" y="1350"/>
                  </a:cubicBezTo>
                  <a:cubicBezTo>
                    <a:pt x="643" y="1350"/>
                    <a:pt x="655" y="1349"/>
                    <a:pt x="667" y="1348"/>
                  </a:cubicBezTo>
                  <a:lnTo>
                    <a:pt x="3263" y="872"/>
                  </a:lnTo>
                  <a:cubicBezTo>
                    <a:pt x="3759" y="722"/>
                    <a:pt x="3640" y="1"/>
                    <a:pt x="314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6" name="Google Shape;3666;p19"/>
            <p:cNvSpPr/>
            <p:nvPr/>
          </p:nvSpPr>
          <p:spPr>
            <a:xfrm>
              <a:off x="1171736" y="3473486"/>
              <a:ext cx="60123" cy="49866"/>
            </a:xfrm>
            <a:custGeom>
              <a:rect b="b" l="l" r="r" t="t"/>
              <a:pathLst>
                <a:path extrusionOk="0" h="1546" w="1864">
                  <a:moveTo>
                    <a:pt x="1013" y="1"/>
                  </a:moveTo>
                  <a:cubicBezTo>
                    <a:pt x="970" y="1"/>
                    <a:pt x="926" y="5"/>
                    <a:pt x="881" y="12"/>
                  </a:cubicBezTo>
                  <a:cubicBezTo>
                    <a:pt x="202" y="131"/>
                    <a:pt x="0" y="1012"/>
                    <a:pt x="572" y="1405"/>
                  </a:cubicBezTo>
                  <a:cubicBezTo>
                    <a:pt x="710" y="1502"/>
                    <a:pt x="861" y="1546"/>
                    <a:pt x="1008" y="1546"/>
                  </a:cubicBezTo>
                  <a:cubicBezTo>
                    <a:pt x="1454" y="1546"/>
                    <a:pt x="1864" y="1145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7" name="Google Shape;3667;p19"/>
            <p:cNvSpPr/>
            <p:nvPr/>
          </p:nvSpPr>
          <p:spPr>
            <a:xfrm>
              <a:off x="1241342" y="3458874"/>
              <a:ext cx="121440" cy="43512"/>
            </a:xfrm>
            <a:custGeom>
              <a:rect b="b" l="l" r="r" t="t"/>
              <a:pathLst>
                <a:path extrusionOk="0" h="1349" w="3765">
                  <a:moveTo>
                    <a:pt x="3105" y="1"/>
                  </a:moveTo>
                  <a:lnTo>
                    <a:pt x="509" y="477"/>
                  </a:lnTo>
                  <a:cubicBezTo>
                    <a:pt x="1" y="616"/>
                    <a:pt x="109" y="1348"/>
                    <a:pt x="616" y="1348"/>
                  </a:cubicBezTo>
                  <a:cubicBezTo>
                    <a:pt x="632" y="1348"/>
                    <a:pt x="648" y="1348"/>
                    <a:pt x="664" y="1346"/>
                  </a:cubicBezTo>
                  <a:lnTo>
                    <a:pt x="3259" y="882"/>
                  </a:lnTo>
                  <a:cubicBezTo>
                    <a:pt x="3764" y="744"/>
                    <a:pt x="3650" y="10"/>
                    <a:pt x="3151" y="10"/>
                  </a:cubicBezTo>
                  <a:cubicBezTo>
                    <a:pt x="3132" y="10"/>
                    <a:pt x="3113" y="11"/>
                    <a:pt x="3093" y="13"/>
                  </a:cubicBezTo>
                  <a:lnTo>
                    <a:pt x="3105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8" name="Google Shape;3668;p19"/>
            <p:cNvSpPr/>
            <p:nvPr/>
          </p:nvSpPr>
          <p:spPr>
            <a:xfrm>
              <a:off x="1114516" y="3782714"/>
              <a:ext cx="249267" cy="224140"/>
            </a:xfrm>
            <a:custGeom>
              <a:rect b="b" l="l" r="r" t="t"/>
              <a:pathLst>
                <a:path extrusionOk="0" h="6949" w="7728">
                  <a:moveTo>
                    <a:pt x="3940" y="0"/>
                  </a:moveTo>
                  <a:cubicBezTo>
                    <a:pt x="2906" y="0"/>
                    <a:pt x="1888" y="466"/>
                    <a:pt x="1214" y="1331"/>
                  </a:cubicBezTo>
                  <a:lnTo>
                    <a:pt x="6953" y="4963"/>
                  </a:lnTo>
                  <a:cubicBezTo>
                    <a:pt x="7727" y="3391"/>
                    <a:pt x="7239" y="1474"/>
                    <a:pt x="5775" y="534"/>
                  </a:cubicBezTo>
                  <a:cubicBezTo>
                    <a:pt x="5207" y="173"/>
                    <a:pt x="4570" y="0"/>
                    <a:pt x="3940" y="0"/>
                  </a:cubicBezTo>
                  <a:close/>
                  <a:moveTo>
                    <a:pt x="810" y="1974"/>
                  </a:moveTo>
                  <a:lnTo>
                    <a:pt x="810" y="1974"/>
                  </a:lnTo>
                  <a:cubicBezTo>
                    <a:pt x="0" y="3546"/>
                    <a:pt x="524" y="5475"/>
                    <a:pt x="2012" y="6415"/>
                  </a:cubicBezTo>
                  <a:cubicBezTo>
                    <a:pt x="2579" y="6775"/>
                    <a:pt x="3212" y="6948"/>
                    <a:pt x="3839" y="6948"/>
                  </a:cubicBezTo>
                  <a:cubicBezTo>
                    <a:pt x="4870" y="6948"/>
                    <a:pt x="5882" y="6480"/>
                    <a:pt x="6548" y="5606"/>
                  </a:cubicBezTo>
                  <a:lnTo>
                    <a:pt x="810" y="1974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9" name="Google Shape;3669;p19"/>
            <p:cNvSpPr/>
            <p:nvPr/>
          </p:nvSpPr>
          <p:spPr>
            <a:xfrm>
              <a:off x="1583407" y="3300276"/>
              <a:ext cx="196272" cy="182047"/>
            </a:xfrm>
            <a:custGeom>
              <a:rect b="b" l="l" r="r" t="t"/>
              <a:pathLst>
                <a:path extrusionOk="0" h="5644" w="6085">
                  <a:moveTo>
                    <a:pt x="3608" y="1"/>
                  </a:moveTo>
                  <a:lnTo>
                    <a:pt x="1215" y="1632"/>
                  </a:lnTo>
                  <a:cubicBezTo>
                    <a:pt x="251" y="2287"/>
                    <a:pt x="1" y="3596"/>
                    <a:pt x="655" y="4561"/>
                  </a:cubicBezTo>
                  <a:lnTo>
                    <a:pt x="763" y="4727"/>
                  </a:lnTo>
                  <a:cubicBezTo>
                    <a:pt x="1172" y="5323"/>
                    <a:pt x="1837" y="5644"/>
                    <a:pt x="2514" y="5644"/>
                  </a:cubicBezTo>
                  <a:cubicBezTo>
                    <a:pt x="2920" y="5644"/>
                    <a:pt x="3330" y="5528"/>
                    <a:pt x="3692" y="5287"/>
                  </a:cubicBezTo>
                  <a:lnTo>
                    <a:pt x="6085" y="3656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0" name="Google Shape;3670;p19"/>
            <p:cNvSpPr/>
            <p:nvPr/>
          </p:nvSpPr>
          <p:spPr>
            <a:xfrm>
              <a:off x="1716297" y="3225154"/>
              <a:ext cx="195885" cy="181918"/>
            </a:xfrm>
            <a:custGeom>
              <a:rect b="b" l="l" r="r" t="t"/>
              <a:pathLst>
                <a:path extrusionOk="0" h="5640" w="6073">
                  <a:moveTo>
                    <a:pt x="3568" y="0"/>
                  </a:moveTo>
                  <a:cubicBezTo>
                    <a:pt x="3162" y="0"/>
                    <a:pt x="2752" y="118"/>
                    <a:pt x="2393" y="365"/>
                  </a:cubicBezTo>
                  <a:lnTo>
                    <a:pt x="0" y="1996"/>
                  </a:lnTo>
                  <a:lnTo>
                    <a:pt x="2477" y="5640"/>
                  </a:lnTo>
                  <a:lnTo>
                    <a:pt x="4870" y="4008"/>
                  </a:lnTo>
                  <a:cubicBezTo>
                    <a:pt x="5822" y="3354"/>
                    <a:pt x="6072" y="2044"/>
                    <a:pt x="5417" y="1091"/>
                  </a:cubicBezTo>
                  <a:lnTo>
                    <a:pt x="5310" y="925"/>
                  </a:lnTo>
                  <a:cubicBezTo>
                    <a:pt x="4902" y="324"/>
                    <a:pt x="4240" y="0"/>
                    <a:pt x="356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1" name="Google Shape;3671;p19"/>
            <p:cNvSpPr/>
            <p:nvPr/>
          </p:nvSpPr>
          <p:spPr>
            <a:xfrm>
              <a:off x="1526186" y="3675789"/>
              <a:ext cx="345677" cy="344677"/>
            </a:xfrm>
            <a:custGeom>
              <a:rect b="b" l="l" r="r" t="t"/>
              <a:pathLst>
                <a:path extrusionOk="0" h="10686" w="10717">
                  <a:moveTo>
                    <a:pt x="5017" y="0"/>
                  </a:moveTo>
                  <a:cubicBezTo>
                    <a:pt x="4831" y="0"/>
                    <a:pt x="4666" y="137"/>
                    <a:pt x="4644" y="324"/>
                  </a:cubicBezTo>
                  <a:lnTo>
                    <a:pt x="4180" y="3813"/>
                  </a:lnTo>
                  <a:lnTo>
                    <a:pt x="703" y="3349"/>
                  </a:lnTo>
                  <a:cubicBezTo>
                    <a:pt x="688" y="3347"/>
                    <a:pt x="673" y="3346"/>
                    <a:pt x="659" y="3346"/>
                  </a:cubicBezTo>
                  <a:cubicBezTo>
                    <a:pt x="474" y="3346"/>
                    <a:pt x="308" y="3482"/>
                    <a:pt x="286" y="3670"/>
                  </a:cubicBezTo>
                  <a:lnTo>
                    <a:pt x="24" y="5647"/>
                  </a:lnTo>
                  <a:cubicBezTo>
                    <a:pt x="1" y="5849"/>
                    <a:pt x="143" y="6028"/>
                    <a:pt x="346" y="6063"/>
                  </a:cubicBezTo>
                  <a:lnTo>
                    <a:pt x="3822" y="6528"/>
                  </a:lnTo>
                  <a:lnTo>
                    <a:pt x="3370" y="10004"/>
                  </a:lnTo>
                  <a:cubicBezTo>
                    <a:pt x="3334" y="10207"/>
                    <a:pt x="3477" y="10397"/>
                    <a:pt x="3691" y="10421"/>
                  </a:cubicBezTo>
                  <a:lnTo>
                    <a:pt x="5656" y="10683"/>
                  </a:lnTo>
                  <a:cubicBezTo>
                    <a:pt x="5671" y="10685"/>
                    <a:pt x="5686" y="10685"/>
                    <a:pt x="5700" y="10685"/>
                  </a:cubicBezTo>
                  <a:cubicBezTo>
                    <a:pt x="5885" y="10685"/>
                    <a:pt x="6051" y="10549"/>
                    <a:pt x="6073" y="10361"/>
                  </a:cubicBezTo>
                  <a:lnTo>
                    <a:pt x="6537" y="6873"/>
                  </a:lnTo>
                  <a:lnTo>
                    <a:pt x="10014" y="7337"/>
                  </a:lnTo>
                  <a:cubicBezTo>
                    <a:pt x="10028" y="7339"/>
                    <a:pt x="10043" y="7340"/>
                    <a:pt x="10058" y="7340"/>
                  </a:cubicBezTo>
                  <a:cubicBezTo>
                    <a:pt x="10243" y="7340"/>
                    <a:pt x="10408" y="7203"/>
                    <a:pt x="10430" y="7016"/>
                  </a:cubicBezTo>
                  <a:lnTo>
                    <a:pt x="10692" y="5039"/>
                  </a:lnTo>
                  <a:cubicBezTo>
                    <a:pt x="10716" y="4837"/>
                    <a:pt x="10573" y="4646"/>
                    <a:pt x="10371" y="4623"/>
                  </a:cubicBezTo>
                  <a:lnTo>
                    <a:pt x="6894" y="4170"/>
                  </a:lnTo>
                  <a:lnTo>
                    <a:pt x="7347" y="682"/>
                  </a:lnTo>
                  <a:cubicBezTo>
                    <a:pt x="7382" y="479"/>
                    <a:pt x="7240" y="289"/>
                    <a:pt x="7025" y="265"/>
                  </a:cubicBezTo>
                  <a:lnTo>
                    <a:pt x="5061" y="3"/>
                  </a:lnTo>
                  <a:cubicBezTo>
                    <a:pt x="5046" y="1"/>
                    <a:pt x="5031" y="0"/>
                    <a:pt x="501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2" name="Google Shape;3672;p19"/>
            <p:cNvSpPr/>
            <p:nvPr/>
          </p:nvSpPr>
          <p:spPr>
            <a:xfrm>
              <a:off x="1083390" y="4197223"/>
              <a:ext cx="349902" cy="436120"/>
            </a:xfrm>
            <a:custGeom>
              <a:rect b="b" l="l" r="r" t="t"/>
              <a:pathLst>
                <a:path extrusionOk="0" h="13521" w="10848">
                  <a:moveTo>
                    <a:pt x="4159" y="435"/>
                  </a:moveTo>
                  <a:cubicBezTo>
                    <a:pt x="4446" y="435"/>
                    <a:pt x="4730" y="608"/>
                    <a:pt x="4787" y="994"/>
                  </a:cubicBezTo>
                  <a:cubicBezTo>
                    <a:pt x="4811" y="1184"/>
                    <a:pt x="4763" y="1387"/>
                    <a:pt x="4632" y="1542"/>
                  </a:cubicBezTo>
                  <a:lnTo>
                    <a:pt x="3846" y="1684"/>
                  </a:lnTo>
                  <a:cubicBezTo>
                    <a:pt x="3668" y="1589"/>
                    <a:pt x="3549" y="1434"/>
                    <a:pt x="3513" y="1244"/>
                  </a:cubicBezTo>
                  <a:lnTo>
                    <a:pt x="3513" y="1232"/>
                  </a:lnTo>
                  <a:cubicBezTo>
                    <a:pt x="3398" y="732"/>
                    <a:pt x="3782" y="435"/>
                    <a:pt x="4159" y="435"/>
                  </a:cubicBezTo>
                  <a:close/>
                  <a:moveTo>
                    <a:pt x="7880" y="2746"/>
                  </a:moveTo>
                  <a:cubicBezTo>
                    <a:pt x="8137" y="2746"/>
                    <a:pt x="8364" y="2934"/>
                    <a:pt x="8406" y="3196"/>
                  </a:cubicBezTo>
                  <a:lnTo>
                    <a:pt x="9788" y="10757"/>
                  </a:lnTo>
                  <a:cubicBezTo>
                    <a:pt x="9835" y="11055"/>
                    <a:pt x="9645" y="11340"/>
                    <a:pt x="9347" y="11400"/>
                  </a:cubicBezTo>
                  <a:lnTo>
                    <a:pt x="3084" y="12543"/>
                  </a:lnTo>
                  <a:cubicBezTo>
                    <a:pt x="3054" y="12548"/>
                    <a:pt x="3023" y="12550"/>
                    <a:pt x="2993" y="12550"/>
                  </a:cubicBezTo>
                  <a:cubicBezTo>
                    <a:pt x="2730" y="12550"/>
                    <a:pt x="2496" y="12369"/>
                    <a:pt x="2453" y="12102"/>
                  </a:cubicBezTo>
                  <a:lnTo>
                    <a:pt x="1072" y="4530"/>
                  </a:lnTo>
                  <a:cubicBezTo>
                    <a:pt x="1013" y="4232"/>
                    <a:pt x="1215" y="3947"/>
                    <a:pt x="1513" y="3899"/>
                  </a:cubicBezTo>
                  <a:lnTo>
                    <a:pt x="2263" y="3768"/>
                  </a:lnTo>
                  <a:cubicBezTo>
                    <a:pt x="2294" y="3968"/>
                    <a:pt x="2475" y="4121"/>
                    <a:pt x="2681" y="4121"/>
                  </a:cubicBezTo>
                  <a:cubicBezTo>
                    <a:pt x="2708" y="4121"/>
                    <a:pt x="2735" y="4119"/>
                    <a:pt x="2763" y="4113"/>
                  </a:cubicBezTo>
                  <a:lnTo>
                    <a:pt x="6680" y="3399"/>
                  </a:lnTo>
                  <a:cubicBezTo>
                    <a:pt x="6906" y="3351"/>
                    <a:pt x="7073" y="3125"/>
                    <a:pt x="7025" y="2887"/>
                  </a:cubicBezTo>
                  <a:lnTo>
                    <a:pt x="7775" y="2756"/>
                  </a:lnTo>
                  <a:cubicBezTo>
                    <a:pt x="7811" y="2749"/>
                    <a:pt x="7846" y="2746"/>
                    <a:pt x="7880" y="2746"/>
                  </a:cubicBezTo>
                  <a:close/>
                  <a:moveTo>
                    <a:pt x="4137" y="0"/>
                  </a:moveTo>
                  <a:cubicBezTo>
                    <a:pt x="4073" y="0"/>
                    <a:pt x="4007" y="6"/>
                    <a:pt x="3942" y="18"/>
                  </a:cubicBezTo>
                  <a:cubicBezTo>
                    <a:pt x="3346" y="125"/>
                    <a:pt x="2953" y="708"/>
                    <a:pt x="3072" y="1303"/>
                  </a:cubicBezTo>
                  <a:cubicBezTo>
                    <a:pt x="3108" y="1482"/>
                    <a:pt x="3180" y="1637"/>
                    <a:pt x="3287" y="1780"/>
                  </a:cubicBezTo>
                  <a:lnTo>
                    <a:pt x="2513" y="1923"/>
                  </a:lnTo>
                  <a:cubicBezTo>
                    <a:pt x="2203" y="1982"/>
                    <a:pt x="1989" y="2292"/>
                    <a:pt x="2049" y="2601"/>
                  </a:cubicBezTo>
                  <a:lnTo>
                    <a:pt x="2096" y="2887"/>
                  </a:lnTo>
                  <a:lnTo>
                    <a:pt x="810" y="3125"/>
                  </a:lnTo>
                  <a:cubicBezTo>
                    <a:pt x="322" y="3208"/>
                    <a:pt x="1" y="3673"/>
                    <a:pt x="96" y="4161"/>
                  </a:cubicBezTo>
                  <a:lnTo>
                    <a:pt x="1668" y="12793"/>
                  </a:lnTo>
                  <a:cubicBezTo>
                    <a:pt x="1742" y="13218"/>
                    <a:pt x="2121" y="13520"/>
                    <a:pt x="2549" y="13520"/>
                  </a:cubicBezTo>
                  <a:cubicBezTo>
                    <a:pt x="2600" y="13520"/>
                    <a:pt x="2651" y="13516"/>
                    <a:pt x="2703" y="13507"/>
                  </a:cubicBezTo>
                  <a:lnTo>
                    <a:pt x="10038" y="12162"/>
                  </a:lnTo>
                  <a:cubicBezTo>
                    <a:pt x="10526" y="12079"/>
                    <a:pt x="10847" y="11602"/>
                    <a:pt x="10752" y="11126"/>
                  </a:cubicBezTo>
                  <a:lnTo>
                    <a:pt x="9180" y="2494"/>
                  </a:lnTo>
                  <a:cubicBezTo>
                    <a:pt x="9107" y="2064"/>
                    <a:pt x="8728" y="1763"/>
                    <a:pt x="8313" y="1763"/>
                  </a:cubicBezTo>
                  <a:cubicBezTo>
                    <a:pt x="8257" y="1763"/>
                    <a:pt x="8201" y="1768"/>
                    <a:pt x="8145" y="1780"/>
                  </a:cubicBezTo>
                  <a:lnTo>
                    <a:pt x="6859" y="2018"/>
                  </a:lnTo>
                  <a:lnTo>
                    <a:pt x="6811" y="1732"/>
                  </a:lnTo>
                  <a:cubicBezTo>
                    <a:pt x="6757" y="1451"/>
                    <a:pt x="6498" y="1249"/>
                    <a:pt x="6219" y="1249"/>
                  </a:cubicBezTo>
                  <a:cubicBezTo>
                    <a:pt x="6190" y="1249"/>
                    <a:pt x="6161" y="1251"/>
                    <a:pt x="6132" y="1256"/>
                  </a:cubicBezTo>
                  <a:lnTo>
                    <a:pt x="5180" y="1434"/>
                  </a:lnTo>
                  <a:cubicBezTo>
                    <a:pt x="5239" y="1268"/>
                    <a:pt x="5251" y="1089"/>
                    <a:pt x="5216" y="910"/>
                  </a:cubicBezTo>
                  <a:cubicBezTo>
                    <a:pt x="5131" y="380"/>
                    <a:pt x="4667" y="0"/>
                    <a:pt x="413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3" name="Google Shape;3673;p19"/>
            <p:cNvSpPr/>
            <p:nvPr/>
          </p:nvSpPr>
          <p:spPr>
            <a:xfrm>
              <a:off x="1145609" y="4354466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5"/>
                    <a:pt x="870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4" name="Google Shape;3674;p19"/>
            <p:cNvSpPr/>
            <p:nvPr/>
          </p:nvSpPr>
          <p:spPr>
            <a:xfrm>
              <a:off x="1213893" y="4339823"/>
              <a:ext cx="124375" cy="43383"/>
            </a:xfrm>
            <a:custGeom>
              <a:rect b="b" l="l" r="r" t="t"/>
              <a:pathLst>
                <a:path extrusionOk="0" h="1345" w="3856">
                  <a:moveTo>
                    <a:pt x="3258" y="1"/>
                  </a:moveTo>
                  <a:cubicBezTo>
                    <a:pt x="3223" y="1"/>
                    <a:pt x="3185" y="5"/>
                    <a:pt x="3146" y="14"/>
                  </a:cubicBezTo>
                  <a:lnTo>
                    <a:pt x="3134" y="14"/>
                  </a:lnTo>
                  <a:lnTo>
                    <a:pt x="539" y="478"/>
                  </a:lnTo>
                  <a:cubicBezTo>
                    <a:pt x="1" y="579"/>
                    <a:pt x="106" y="1345"/>
                    <a:pt x="607" y="1345"/>
                  </a:cubicBezTo>
                  <a:cubicBezTo>
                    <a:pt x="638" y="1345"/>
                    <a:pt x="671" y="1342"/>
                    <a:pt x="705" y="1335"/>
                  </a:cubicBezTo>
                  <a:lnTo>
                    <a:pt x="3289" y="871"/>
                  </a:lnTo>
                  <a:cubicBezTo>
                    <a:pt x="3855" y="793"/>
                    <a:pt x="3748" y="1"/>
                    <a:pt x="325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5" name="Google Shape;3675;p19"/>
            <p:cNvSpPr/>
            <p:nvPr/>
          </p:nvSpPr>
          <p:spPr>
            <a:xfrm>
              <a:off x="1158286" y="4423976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5"/>
                    <a:pt x="870" y="12"/>
                  </a:cubicBezTo>
                  <a:cubicBezTo>
                    <a:pt x="191" y="131"/>
                    <a:pt x="0" y="1012"/>
                    <a:pt x="560" y="1405"/>
                  </a:cubicBezTo>
                  <a:cubicBezTo>
                    <a:pt x="701" y="1502"/>
                    <a:pt x="854" y="1546"/>
                    <a:pt x="1002" y="1546"/>
                  </a:cubicBezTo>
                  <a:cubicBezTo>
                    <a:pt x="1453" y="1546"/>
                    <a:pt x="1861" y="1142"/>
                    <a:pt x="1762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6" name="Google Shape;3676;p19"/>
            <p:cNvSpPr/>
            <p:nvPr/>
          </p:nvSpPr>
          <p:spPr>
            <a:xfrm>
              <a:off x="1227795" y="4409300"/>
              <a:ext cx="121279" cy="43544"/>
            </a:xfrm>
            <a:custGeom>
              <a:rect b="b" l="l" r="r" t="t"/>
              <a:pathLst>
                <a:path extrusionOk="0" h="1350" w="3760">
                  <a:moveTo>
                    <a:pt x="3143" y="1"/>
                  </a:moveTo>
                  <a:cubicBezTo>
                    <a:pt x="3128" y="1"/>
                    <a:pt x="3112" y="1"/>
                    <a:pt x="3096" y="3"/>
                  </a:cubicBezTo>
                  <a:lnTo>
                    <a:pt x="500" y="467"/>
                  </a:lnTo>
                  <a:cubicBezTo>
                    <a:pt x="0" y="618"/>
                    <a:pt x="125" y="1349"/>
                    <a:pt x="631" y="1349"/>
                  </a:cubicBezTo>
                  <a:cubicBezTo>
                    <a:pt x="643" y="1349"/>
                    <a:pt x="655" y="1349"/>
                    <a:pt x="667" y="1348"/>
                  </a:cubicBezTo>
                  <a:lnTo>
                    <a:pt x="3263" y="872"/>
                  </a:lnTo>
                  <a:cubicBezTo>
                    <a:pt x="3759" y="722"/>
                    <a:pt x="3640" y="1"/>
                    <a:pt x="314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7" name="Google Shape;3677;p19"/>
            <p:cNvSpPr/>
            <p:nvPr/>
          </p:nvSpPr>
          <p:spPr>
            <a:xfrm>
              <a:off x="1171736" y="4498130"/>
              <a:ext cx="60123" cy="50221"/>
            </a:xfrm>
            <a:custGeom>
              <a:rect b="b" l="l" r="r" t="t"/>
              <a:pathLst>
                <a:path extrusionOk="0" h="1557" w="1864">
                  <a:moveTo>
                    <a:pt x="1009" y="0"/>
                  </a:moveTo>
                  <a:cubicBezTo>
                    <a:pt x="967" y="0"/>
                    <a:pt x="924" y="4"/>
                    <a:pt x="881" y="11"/>
                  </a:cubicBezTo>
                  <a:cubicBezTo>
                    <a:pt x="202" y="130"/>
                    <a:pt x="0" y="1011"/>
                    <a:pt x="572" y="1416"/>
                  </a:cubicBezTo>
                  <a:cubicBezTo>
                    <a:pt x="710" y="1513"/>
                    <a:pt x="860" y="1556"/>
                    <a:pt x="1007" y="1556"/>
                  </a:cubicBezTo>
                  <a:cubicBezTo>
                    <a:pt x="1454" y="1556"/>
                    <a:pt x="1864" y="1153"/>
                    <a:pt x="1774" y="642"/>
                  </a:cubicBezTo>
                  <a:cubicBezTo>
                    <a:pt x="1699" y="268"/>
                    <a:pt x="1376" y="0"/>
                    <a:pt x="100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8" name="Google Shape;3678;p19"/>
            <p:cNvSpPr/>
            <p:nvPr/>
          </p:nvSpPr>
          <p:spPr>
            <a:xfrm>
              <a:off x="1240826" y="4483390"/>
              <a:ext cx="122311" cy="43673"/>
            </a:xfrm>
            <a:custGeom>
              <a:rect b="b" l="l" r="r" t="t"/>
              <a:pathLst>
                <a:path extrusionOk="0" h="1354" w="3792">
                  <a:moveTo>
                    <a:pt x="3178" y="1"/>
                  </a:moveTo>
                  <a:cubicBezTo>
                    <a:pt x="3159" y="1"/>
                    <a:pt x="3140" y="2"/>
                    <a:pt x="3121" y="4"/>
                  </a:cubicBezTo>
                  <a:lnTo>
                    <a:pt x="525" y="480"/>
                  </a:lnTo>
                  <a:cubicBezTo>
                    <a:pt x="0" y="605"/>
                    <a:pt x="120" y="1354"/>
                    <a:pt x="613" y="1354"/>
                  </a:cubicBezTo>
                  <a:cubicBezTo>
                    <a:pt x="634" y="1354"/>
                    <a:pt x="657" y="1352"/>
                    <a:pt x="680" y="1349"/>
                  </a:cubicBezTo>
                  <a:lnTo>
                    <a:pt x="3275" y="885"/>
                  </a:lnTo>
                  <a:cubicBezTo>
                    <a:pt x="3792" y="747"/>
                    <a:pt x="3678" y="1"/>
                    <a:pt x="317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9" name="Google Shape;3679;p19"/>
            <p:cNvSpPr/>
            <p:nvPr/>
          </p:nvSpPr>
          <p:spPr>
            <a:xfrm>
              <a:off x="1114516" y="4806940"/>
              <a:ext cx="250396" cy="224527"/>
            </a:xfrm>
            <a:custGeom>
              <a:rect b="b" l="l" r="r" t="t"/>
              <a:pathLst>
                <a:path extrusionOk="0" h="6961" w="7763">
                  <a:moveTo>
                    <a:pt x="3924" y="1"/>
                  </a:moveTo>
                  <a:cubicBezTo>
                    <a:pt x="2893" y="1"/>
                    <a:pt x="1881" y="469"/>
                    <a:pt x="1214" y="1343"/>
                  </a:cubicBezTo>
                  <a:lnTo>
                    <a:pt x="6953" y="4975"/>
                  </a:lnTo>
                  <a:cubicBezTo>
                    <a:pt x="7763" y="3403"/>
                    <a:pt x="7239" y="1474"/>
                    <a:pt x="5751" y="534"/>
                  </a:cubicBezTo>
                  <a:cubicBezTo>
                    <a:pt x="5184" y="174"/>
                    <a:pt x="4551" y="1"/>
                    <a:pt x="3924" y="1"/>
                  </a:cubicBezTo>
                  <a:close/>
                  <a:moveTo>
                    <a:pt x="810" y="1986"/>
                  </a:moveTo>
                  <a:lnTo>
                    <a:pt x="810" y="1986"/>
                  </a:lnTo>
                  <a:cubicBezTo>
                    <a:pt x="0" y="3558"/>
                    <a:pt x="524" y="5487"/>
                    <a:pt x="2012" y="6427"/>
                  </a:cubicBezTo>
                  <a:cubicBezTo>
                    <a:pt x="2579" y="6787"/>
                    <a:pt x="3212" y="6960"/>
                    <a:pt x="3839" y="6960"/>
                  </a:cubicBezTo>
                  <a:cubicBezTo>
                    <a:pt x="4870" y="6960"/>
                    <a:pt x="5882" y="6492"/>
                    <a:pt x="6548" y="5618"/>
                  </a:cubicBezTo>
                  <a:lnTo>
                    <a:pt x="810" y="1986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0" name="Google Shape;3680;p19"/>
            <p:cNvSpPr/>
            <p:nvPr/>
          </p:nvSpPr>
          <p:spPr>
            <a:xfrm>
              <a:off x="1583407" y="4325276"/>
              <a:ext cx="196272" cy="181918"/>
            </a:xfrm>
            <a:custGeom>
              <a:rect b="b" l="l" r="r" t="t"/>
              <a:pathLst>
                <a:path extrusionOk="0" h="5640" w="6085">
                  <a:moveTo>
                    <a:pt x="3608" y="0"/>
                  </a:moveTo>
                  <a:lnTo>
                    <a:pt x="1215" y="1632"/>
                  </a:lnTo>
                  <a:cubicBezTo>
                    <a:pt x="251" y="2286"/>
                    <a:pt x="1" y="3596"/>
                    <a:pt x="655" y="4560"/>
                  </a:cubicBezTo>
                  <a:lnTo>
                    <a:pt x="763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2"/>
                    <a:pt x="3692" y="5275"/>
                  </a:cubicBezTo>
                  <a:lnTo>
                    <a:pt x="6085" y="3644"/>
                  </a:lnTo>
                  <a:lnTo>
                    <a:pt x="3608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1" name="Google Shape;3681;p19"/>
            <p:cNvSpPr/>
            <p:nvPr/>
          </p:nvSpPr>
          <p:spPr>
            <a:xfrm>
              <a:off x="1716297" y="4249734"/>
              <a:ext cx="195885" cy="181950"/>
            </a:xfrm>
            <a:custGeom>
              <a:rect b="b" l="l" r="r" t="t"/>
              <a:pathLst>
                <a:path extrusionOk="0" h="5641" w="6073">
                  <a:moveTo>
                    <a:pt x="3568" y="1"/>
                  </a:moveTo>
                  <a:cubicBezTo>
                    <a:pt x="3162" y="1"/>
                    <a:pt x="2752" y="119"/>
                    <a:pt x="2393" y="366"/>
                  </a:cubicBezTo>
                  <a:lnTo>
                    <a:pt x="0" y="1997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22" y="3354"/>
                    <a:pt x="6072" y="2045"/>
                    <a:pt x="5417" y="1092"/>
                  </a:cubicBezTo>
                  <a:lnTo>
                    <a:pt x="5310" y="926"/>
                  </a:lnTo>
                  <a:cubicBezTo>
                    <a:pt x="4902" y="325"/>
                    <a:pt x="4240" y="1"/>
                    <a:pt x="356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2" name="Google Shape;3682;p19"/>
            <p:cNvSpPr/>
            <p:nvPr/>
          </p:nvSpPr>
          <p:spPr>
            <a:xfrm>
              <a:off x="1526186" y="4700692"/>
              <a:ext cx="345677" cy="344387"/>
            </a:xfrm>
            <a:custGeom>
              <a:rect b="b" l="l" r="r" t="t"/>
              <a:pathLst>
                <a:path extrusionOk="0" h="10677" w="10717">
                  <a:moveTo>
                    <a:pt x="4999" y="0"/>
                  </a:moveTo>
                  <a:cubicBezTo>
                    <a:pt x="4821" y="0"/>
                    <a:pt x="4665" y="135"/>
                    <a:pt x="4644" y="327"/>
                  </a:cubicBezTo>
                  <a:lnTo>
                    <a:pt x="4180" y="3804"/>
                  </a:lnTo>
                  <a:lnTo>
                    <a:pt x="703" y="3339"/>
                  </a:lnTo>
                  <a:cubicBezTo>
                    <a:pt x="688" y="3338"/>
                    <a:pt x="673" y="3337"/>
                    <a:pt x="659" y="3337"/>
                  </a:cubicBezTo>
                  <a:cubicBezTo>
                    <a:pt x="474" y="3337"/>
                    <a:pt x="308" y="3473"/>
                    <a:pt x="286" y="3661"/>
                  </a:cubicBezTo>
                  <a:lnTo>
                    <a:pt x="24" y="5637"/>
                  </a:lnTo>
                  <a:cubicBezTo>
                    <a:pt x="1" y="5840"/>
                    <a:pt x="143" y="6030"/>
                    <a:pt x="346" y="6054"/>
                  </a:cubicBezTo>
                  <a:lnTo>
                    <a:pt x="3822" y="6518"/>
                  </a:lnTo>
                  <a:lnTo>
                    <a:pt x="3370" y="9995"/>
                  </a:lnTo>
                  <a:cubicBezTo>
                    <a:pt x="3334" y="10197"/>
                    <a:pt x="3477" y="10388"/>
                    <a:pt x="3691" y="10412"/>
                  </a:cubicBezTo>
                  <a:lnTo>
                    <a:pt x="5656" y="10674"/>
                  </a:lnTo>
                  <a:cubicBezTo>
                    <a:pt x="5671" y="10675"/>
                    <a:pt x="5686" y="10676"/>
                    <a:pt x="5700" y="10676"/>
                  </a:cubicBezTo>
                  <a:cubicBezTo>
                    <a:pt x="5885" y="10676"/>
                    <a:pt x="6051" y="10540"/>
                    <a:pt x="6073" y="10352"/>
                  </a:cubicBezTo>
                  <a:lnTo>
                    <a:pt x="6537" y="6876"/>
                  </a:lnTo>
                  <a:lnTo>
                    <a:pt x="10014" y="7328"/>
                  </a:lnTo>
                  <a:cubicBezTo>
                    <a:pt x="10033" y="7331"/>
                    <a:pt x="10053" y="7333"/>
                    <a:pt x="10072" y="7333"/>
                  </a:cubicBezTo>
                  <a:cubicBezTo>
                    <a:pt x="10252" y="7333"/>
                    <a:pt x="10409" y="7189"/>
                    <a:pt x="10430" y="7007"/>
                  </a:cubicBezTo>
                  <a:lnTo>
                    <a:pt x="10692" y="5042"/>
                  </a:lnTo>
                  <a:cubicBezTo>
                    <a:pt x="10716" y="4828"/>
                    <a:pt x="10573" y="4649"/>
                    <a:pt x="10371" y="4613"/>
                  </a:cubicBezTo>
                  <a:lnTo>
                    <a:pt x="6894" y="4161"/>
                  </a:lnTo>
                  <a:lnTo>
                    <a:pt x="7347" y="684"/>
                  </a:lnTo>
                  <a:cubicBezTo>
                    <a:pt x="7382" y="470"/>
                    <a:pt x="7240" y="291"/>
                    <a:pt x="7025" y="256"/>
                  </a:cubicBezTo>
                  <a:lnTo>
                    <a:pt x="5061" y="6"/>
                  </a:lnTo>
                  <a:cubicBezTo>
                    <a:pt x="5040" y="2"/>
                    <a:pt x="5019" y="0"/>
                    <a:pt x="499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3" name="Google Shape;3683;p19"/>
            <p:cNvSpPr/>
            <p:nvPr/>
          </p:nvSpPr>
          <p:spPr>
            <a:xfrm>
              <a:off x="58777" y="99161"/>
              <a:ext cx="349902" cy="435088"/>
            </a:xfrm>
            <a:custGeom>
              <a:rect b="b" l="l" r="r" t="t"/>
              <a:pathLst>
                <a:path extrusionOk="0" h="13489" w="10848">
                  <a:moveTo>
                    <a:pt x="4152" y="412"/>
                  </a:moveTo>
                  <a:cubicBezTo>
                    <a:pt x="4441" y="412"/>
                    <a:pt x="4724" y="584"/>
                    <a:pt x="4775" y="971"/>
                  </a:cubicBezTo>
                  <a:cubicBezTo>
                    <a:pt x="4811" y="1173"/>
                    <a:pt x="4751" y="1364"/>
                    <a:pt x="4632" y="1518"/>
                  </a:cubicBezTo>
                  <a:lnTo>
                    <a:pt x="3835" y="1661"/>
                  </a:lnTo>
                  <a:cubicBezTo>
                    <a:pt x="3668" y="1566"/>
                    <a:pt x="3549" y="1399"/>
                    <a:pt x="3501" y="1209"/>
                  </a:cubicBezTo>
                  <a:cubicBezTo>
                    <a:pt x="3386" y="709"/>
                    <a:pt x="3774" y="412"/>
                    <a:pt x="4152" y="412"/>
                  </a:cubicBezTo>
                  <a:close/>
                  <a:moveTo>
                    <a:pt x="7855" y="2726"/>
                  </a:moveTo>
                  <a:cubicBezTo>
                    <a:pt x="8117" y="2726"/>
                    <a:pt x="8352" y="2907"/>
                    <a:pt x="8395" y="3185"/>
                  </a:cubicBezTo>
                  <a:lnTo>
                    <a:pt x="9788" y="10746"/>
                  </a:lnTo>
                  <a:cubicBezTo>
                    <a:pt x="9835" y="11043"/>
                    <a:pt x="9633" y="11329"/>
                    <a:pt x="9335" y="11377"/>
                  </a:cubicBezTo>
                  <a:lnTo>
                    <a:pt x="3073" y="12520"/>
                  </a:lnTo>
                  <a:cubicBezTo>
                    <a:pt x="3037" y="12527"/>
                    <a:pt x="3002" y="12530"/>
                    <a:pt x="2968" y="12530"/>
                  </a:cubicBezTo>
                  <a:cubicBezTo>
                    <a:pt x="2711" y="12530"/>
                    <a:pt x="2482" y="12342"/>
                    <a:pt x="2430" y="12079"/>
                  </a:cubicBezTo>
                  <a:lnTo>
                    <a:pt x="1072" y="4519"/>
                  </a:lnTo>
                  <a:cubicBezTo>
                    <a:pt x="1013" y="4209"/>
                    <a:pt x="1215" y="3935"/>
                    <a:pt x="1513" y="3876"/>
                  </a:cubicBezTo>
                  <a:lnTo>
                    <a:pt x="2263" y="3745"/>
                  </a:lnTo>
                  <a:cubicBezTo>
                    <a:pt x="2294" y="3954"/>
                    <a:pt x="2473" y="4099"/>
                    <a:pt x="2677" y="4099"/>
                  </a:cubicBezTo>
                  <a:cubicBezTo>
                    <a:pt x="2705" y="4099"/>
                    <a:pt x="2734" y="4096"/>
                    <a:pt x="2763" y="4090"/>
                  </a:cubicBezTo>
                  <a:lnTo>
                    <a:pt x="6680" y="3376"/>
                  </a:lnTo>
                  <a:cubicBezTo>
                    <a:pt x="6906" y="3328"/>
                    <a:pt x="7061" y="3102"/>
                    <a:pt x="7025" y="2876"/>
                  </a:cubicBezTo>
                  <a:lnTo>
                    <a:pt x="7764" y="2733"/>
                  </a:lnTo>
                  <a:cubicBezTo>
                    <a:pt x="7794" y="2728"/>
                    <a:pt x="7825" y="2726"/>
                    <a:pt x="7855" y="2726"/>
                  </a:cubicBezTo>
                  <a:close/>
                  <a:moveTo>
                    <a:pt x="4138" y="1"/>
                  </a:moveTo>
                  <a:cubicBezTo>
                    <a:pt x="4073" y="1"/>
                    <a:pt x="4008" y="6"/>
                    <a:pt x="3942" y="18"/>
                  </a:cubicBezTo>
                  <a:cubicBezTo>
                    <a:pt x="3358" y="125"/>
                    <a:pt x="2965" y="697"/>
                    <a:pt x="3073" y="1280"/>
                  </a:cubicBezTo>
                  <a:cubicBezTo>
                    <a:pt x="3108" y="1459"/>
                    <a:pt x="3180" y="1614"/>
                    <a:pt x="3287" y="1756"/>
                  </a:cubicBezTo>
                  <a:lnTo>
                    <a:pt x="2513" y="1911"/>
                  </a:lnTo>
                  <a:cubicBezTo>
                    <a:pt x="2192" y="1971"/>
                    <a:pt x="1989" y="2268"/>
                    <a:pt x="2037" y="2590"/>
                  </a:cubicBezTo>
                  <a:lnTo>
                    <a:pt x="2096" y="2876"/>
                  </a:lnTo>
                  <a:lnTo>
                    <a:pt x="798" y="3102"/>
                  </a:lnTo>
                  <a:cubicBezTo>
                    <a:pt x="322" y="3185"/>
                    <a:pt x="1" y="3650"/>
                    <a:pt x="84" y="4138"/>
                  </a:cubicBezTo>
                  <a:lnTo>
                    <a:pt x="1668" y="12770"/>
                  </a:lnTo>
                  <a:cubicBezTo>
                    <a:pt x="1752" y="13189"/>
                    <a:pt x="2122" y="13489"/>
                    <a:pt x="2535" y="13489"/>
                  </a:cubicBezTo>
                  <a:cubicBezTo>
                    <a:pt x="2591" y="13489"/>
                    <a:pt x="2647" y="13484"/>
                    <a:pt x="2703" y="13472"/>
                  </a:cubicBezTo>
                  <a:lnTo>
                    <a:pt x="10050" y="12139"/>
                  </a:lnTo>
                  <a:cubicBezTo>
                    <a:pt x="10526" y="12043"/>
                    <a:pt x="10847" y="11579"/>
                    <a:pt x="10764" y="11091"/>
                  </a:cubicBezTo>
                  <a:lnTo>
                    <a:pt x="9180" y="2483"/>
                  </a:lnTo>
                  <a:cubicBezTo>
                    <a:pt x="9095" y="2046"/>
                    <a:pt x="8715" y="1743"/>
                    <a:pt x="8287" y="1743"/>
                  </a:cubicBezTo>
                  <a:cubicBezTo>
                    <a:pt x="8236" y="1743"/>
                    <a:pt x="8185" y="1748"/>
                    <a:pt x="8133" y="1756"/>
                  </a:cubicBezTo>
                  <a:lnTo>
                    <a:pt x="6859" y="1995"/>
                  </a:lnTo>
                  <a:lnTo>
                    <a:pt x="6811" y="1721"/>
                  </a:lnTo>
                  <a:cubicBezTo>
                    <a:pt x="6758" y="1435"/>
                    <a:pt x="6509" y="1235"/>
                    <a:pt x="6237" y="1235"/>
                  </a:cubicBezTo>
                  <a:cubicBezTo>
                    <a:pt x="6202" y="1235"/>
                    <a:pt x="6167" y="1238"/>
                    <a:pt x="6132" y="1245"/>
                  </a:cubicBezTo>
                  <a:lnTo>
                    <a:pt x="5180" y="1411"/>
                  </a:lnTo>
                  <a:cubicBezTo>
                    <a:pt x="5228" y="1245"/>
                    <a:pt x="5240" y="1066"/>
                    <a:pt x="5216" y="899"/>
                  </a:cubicBezTo>
                  <a:cubicBezTo>
                    <a:pt x="5110" y="370"/>
                    <a:pt x="4656" y="1"/>
                    <a:pt x="413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4" name="Google Shape;3684;p19"/>
            <p:cNvSpPr/>
            <p:nvPr/>
          </p:nvSpPr>
          <p:spPr>
            <a:xfrm>
              <a:off x="120997" y="255566"/>
              <a:ext cx="60059" cy="49898"/>
            </a:xfrm>
            <a:custGeom>
              <a:rect b="b" l="l" r="r" t="t"/>
              <a:pathLst>
                <a:path extrusionOk="0" h="1547" w="1862">
                  <a:moveTo>
                    <a:pt x="1015" y="1"/>
                  </a:moveTo>
                  <a:cubicBezTo>
                    <a:pt x="967" y="1"/>
                    <a:pt x="919" y="5"/>
                    <a:pt x="870" y="15"/>
                  </a:cubicBezTo>
                  <a:cubicBezTo>
                    <a:pt x="191" y="134"/>
                    <a:pt x="1" y="1015"/>
                    <a:pt x="560" y="1408"/>
                  </a:cubicBezTo>
                  <a:cubicBezTo>
                    <a:pt x="700" y="1504"/>
                    <a:pt x="851" y="1547"/>
                    <a:pt x="997" y="1547"/>
                  </a:cubicBezTo>
                  <a:cubicBezTo>
                    <a:pt x="1451" y="1547"/>
                    <a:pt x="1862" y="1138"/>
                    <a:pt x="1763" y="634"/>
                  </a:cubicBezTo>
                  <a:cubicBezTo>
                    <a:pt x="1689" y="266"/>
                    <a:pt x="1374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5" name="Google Shape;3685;p19"/>
            <p:cNvSpPr/>
            <p:nvPr/>
          </p:nvSpPr>
          <p:spPr>
            <a:xfrm>
              <a:off x="189184" y="241019"/>
              <a:ext cx="124117" cy="43706"/>
            </a:xfrm>
            <a:custGeom>
              <a:rect b="b" l="l" r="r" t="t"/>
              <a:pathLst>
                <a:path extrusionOk="0" h="1355" w="3848">
                  <a:moveTo>
                    <a:pt x="3261" y="1"/>
                  </a:moveTo>
                  <a:cubicBezTo>
                    <a:pt x="3226" y="1"/>
                    <a:pt x="3188" y="5"/>
                    <a:pt x="3149" y="14"/>
                  </a:cubicBezTo>
                  <a:lnTo>
                    <a:pt x="3137" y="14"/>
                  </a:lnTo>
                  <a:lnTo>
                    <a:pt x="542" y="490"/>
                  </a:lnTo>
                  <a:cubicBezTo>
                    <a:pt x="0" y="580"/>
                    <a:pt x="111" y="1354"/>
                    <a:pt x="610" y="1354"/>
                  </a:cubicBezTo>
                  <a:cubicBezTo>
                    <a:pt x="638" y="1354"/>
                    <a:pt x="666" y="1352"/>
                    <a:pt x="696" y="1347"/>
                  </a:cubicBezTo>
                  <a:lnTo>
                    <a:pt x="3292" y="871"/>
                  </a:lnTo>
                  <a:cubicBezTo>
                    <a:pt x="3847" y="793"/>
                    <a:pt x="3750" y="1"/>
                    <a:pt x="326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6" name="Google Shape;3686;p19"/>
            <p:cNvSpPr/>
            <p:nvPr/>
          </p:nvSpPr>
          <p:spPr>
            <a:xfrm>
              <a:off x="133673" y="325172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0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7" name="Google Shape;3687;p19"/>
            <p:cNvSpPr/>
            <p:nvPr/>
          </p:nvSpPr>
          <p:spPr>
            <a:xfrm>
              <a:off x="203183" y="310528"/>
              <a:ext cx="121021" cy="43512"/>
            </a:xfrm>
            <a:custGeom>
              <a:rect b="b" l="l" r="r" t="t"/>
              <a:pathLst>
                <a:path extrusionOk="0" h="1349" w="3752">
                  <a:moveTo>
                    <a:pt x="3132" y="0"/>
                  </a:moveTo>
                  <a:cubicBezTo>
                    <a:pt x="3120" y="0"/>
                    <a:pt x="3108" y="1"/>
                    <a:pt x="3096" y="2"/>
                  </a:cubicBezTo>
                  <a:lnTo>
                    <a:pt x="501" y="478"/>
                  </a:lnTo>
                  <a:cubicBezTo>
                    <a:pt x="0" y="618"/>
                    <a:pt x="125" y="1348"/>
                    <a:pt x="620" y="1348"/>
                  </a:cubicBezTo>
                  <a:cubicBezTo>
                    <a:pt x="632" y="1348"/>
                    <a:pt x="643" y="1348"/>
                    <a:pt x="655" y="1347"/>
                  </a:cubicBezTo>
                  <a:lnTo>
                    <a:pt x="3251" y="871"/>
                  </a:lnTo>
                  <a:cubicBezTo>
                    <a:pt x="3751" y="731"/>
                    <a:pt x="3638" y="0"/>
                    <a:pt x="313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8" name="Google Shape;3688;p19"/>
            <p:cNvSpPr/>
            <p:nvPr/>
          </p:nvSpPr>
          <p:spPr>
            <a:xfrm>
              <a:off x="147124" y="399294"/>
              <a:ext cx="60156" cy="50189"/>
            </a:xfrm>
            <a:custGeom>
              <a:rect b="b" l="l" r="r" t="t"/>
              <a:pathLst>
                <a:path extrusionOk="0" h="1556" w="1865">
                  <a:moveTo>
                    <a:pt x="1013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191" y="131"/>
                    <a:pt x="0" y="1012"/>
                    <a:pt x="572" y="1417"/>
                  </a:cubicBezTo>
                  <a:cubicBezTo>
                    <a:pt x="708" y="1513"/>
                    <a:pt x="857" y="1556"/>
                    <a:pt x="1002" y="1556"/>
                  </a:cubicBezTo>
                  <a:cubicBezTo>
                    <a:pt x="1451" y="1556"/>
                    <a:pt x="1864" y="1147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9" name="Google Shape;3689;p19"/>
            <p:cNvSpPr/>
            <p:nvPr/>
          </p:nvSpPr>
          <p:spPr>
            <a:xfrm>
              <a:off x="216085" y="384586"/>
              <a:ext cx="122472" cy="44028"/>
            </a:xfrm>
            <a:custGeom>
              <a:rect b="b" l="l" r="r" t="t"/>
              <a:pathLst>
                <a:path extrusionOk="0" h="1365" w="3797">
                  <a:moveTo>
                    <a:pt x="3171" y="0"/>
                  </a:moveTo>
                  <a:cubicBezTo>
                    <a:pt x="3152" y="0"/>
                    <a:pt x="3133" y="1"/>
                    <a:pt x="3113" y="4"/>
                  </a:cubicBezTo>
                  <a:lnTo>
                    <a:pt x="517" y="480"/>
                  </a:lnTo>
                  <a:cubicBezTo>
                    <a:pt x="0" y="606"/>
                    <a:pt x="115" y="1364"/>
                    <a:pt x="626" y="1364"/>
                  </a:cubicBezTo>
                  <a:cubicBezTo>
                    <a:pt x="645" y="1364"/>
                    <a:pt x="664" y="1363"/>
                    <a:pt x="684" y="1361"/>
                  </a:cubicBezTo>
                  <a:lnTo>
                    <a:pt x="3280" y="885"/>
                  </a:lnTo>
                  <a:cubicBezTo>
                    <a:pt x="3796" y="758"/>
                    <a:pt x="3682" y="0"/>
                    <a:pt x="3171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0" name="Google Shape;3690;p19"/>
            <p:cNvSpPr/>
            <p:nvPr/>
          </p:nvSpPr>
          <p:spPr>
            <a:xfrm>
              <a:off x="89903" y="708297"/>
              <a:ext cx="250428" cy="224430"/>
            </a:xfrm>
            <a:custGeom>
              <a:rect b="b" l="l" r="r" t="t"/>
              <a:pathLst>
                <a:path extrusionOk="0" h="6958" w="7764">
                  <a:moveTo>
                    <a:pt x="3919" y="1"/>
                  </a:moveTo>
                  <a:cubicBezTo>
                    <a:pt x="2892" y="1"/>
                    <a:pt x="1881" y="465"/>
                    <a:pt x="1215" y="1338"/>
                  </a:cubicBezTo>
                  <a:lnTo>
                    <a:pt x="6953" y="4969"/>
                  </a:lnTo>
                  <a:cubicBezTo>
                    <a:pt x="7763" y="3398"/>
                    <a:pt x="7239" y="1469"/>
                    <a:pt x="5739" y="528"/>
                  </a:cubicBezTo>
                  <a:cubicBezTo>
                    <a:pt x="5176" y="173"/>
                    <a:pt x="4545" y="1"/>
                    <a:pt x="3919" y="1"/>
                  </a:cubicBezTo>
                  <a:close/>
                  <a:moveTo>
                    <a:pt x="810" y="1993"/>
                  </a:moveTo>
                  <a:lnTo>
                    <a:pt x="810" y="1993"/>
                  </a:lnTo>
                  <a:cubicBezTo>
                    <a:pt x="0" y="3553"/>
                    <a:pt x="524" y="5481"/>
                    <a:pt x="2012" y="6434"/>
                  </a:cubicBezTo>
                  <a:cubicBezTo>
                    <a:pt x="2572" y="6788"/>
                    <a:pt x="3201" y="6958"/>
                    <a:pt x="3824" y="6958"/>
                  </a:cubicBezTo>
                  <a:cubicBezTo>
                    <a:pt x="4859" y="6958"/>
                    <a:pt x="5880" y="6489"/>
                    <a:pt x="6549" y="5612"/>
                  </a:cubicBezTo>
                  <a:lnTo>
                    <a:pt x="810" y="1993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1" name="Google Shape;3691;p19"/>
            <p:cNvSpPr/>
            <p:nvPr/>
          </p:nvSpPr>
          <p:spPr>
            <a:xfrm>
              <a:off x="558794" y="226472"/>
              <a:ext cx="196272" cy="181918"/>
            </a:xfrm>
            <a:custGeom>
              <a:rect b="b" l="l" r="r" t="t"/>
              <a:pathLst>
                <a:path extrusionOk="0" h="5640" w="6085">
                  <a:moveTo>
                    <a:pt x="3608" y="0"/>
                  </a:moveTo>
                  <a:lnTo>
                    <a:pt x="1215" y="1631"/>
                  </a:lnTo>
                  <a:cubicBezTo>
                    <a:pt x="251" y="2286"/>
                    <a:pt x="1" y="3596"/>
                    <a:pt x="656" y="4560"/>
                  </a:cubicBezTo>
                  <a:lnTo>
                    <a:pt x="763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1"/>
                    <a:pt x="3692" y="5275"/>
                  </a:cubicBezTo>
                  <a:lnTo>
                    <a:pt x="6085" y="3644"/>
                  </a:lnTo>
                  <a:lnTo>
                    <a:pt x="3608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2" name="Google Shape;3692;p19"/>
            <p:cNvSpPr/>
            <p:nvPr/>
          </p:nvSpPr>
          <p:spPr>
            <a:xfrm>
              <a:off x="691298" y="151317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577" y="1"/>
                  </a:moveTo>
                  <a:cubicBezTo>
                    <a:pt x="3169" y="1"/>
                    <a:pt x="2757" y="119"/>
                    <a:pt x="2394" y="366"/>
                  </a:cubicBezTo>
                  <a:lnTo>
                    <a:pt x="0" y="1985"/>
                  </a:lnTo>
                  <a:lnTo>
                    <a:pt x="2489" y="5628"/>
                  </a:lnTo>
                  <a:lnTo>
                    <a:pt x="4870" y="4009"/>
                  </a:lnTo>
                  <a:cubicBezTo>
                    <a:pt x="5834" y="3354"/>
                    <a:pt x="6084" y="2044"/>
                    <a:pt x="5430" y="1080"/>
                  </a:cubicBezTo>
                  <a:lnTo>
                    <a:pt x="5322" y="925"/>
                  </a:lnTo>
                  <a:cubicBezTo>
                    <a:pt x="4914" y="324"/>
                    <a:pt x="4252" y="1"/>
                    <a:pt x="357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3" name="Google Shape;3693;p19"/>
            <p:cNvSpPr/>
            <p:nvPr/>
          </p:nvSpPr>
          <p:spPr>
            <a:xfrm>
              <a:off x="501187" y="602242"/>
              <a:ext cx="346451" cy="344032"/>
            </a:xfrm>
            <a:custGeom>
              <a:rect b="b" l="l" r="r" t="t"/>
              <a:pathLst>
                <a:path extrusionOk="0" h="10666" w="10741">
                  <a:moveTo>
                    <a:pt x="5011" y="1"/>
                  </a:moveTo>
                  <a:cubicBezTo>
                    <a:pt x="4833" y="1"/>
                    <a:pt x="4677" y="136"/>
                    <a:pt x="4656" y="328"/>
                  </a:cubicBezTo>
                  <a:lnTo>
                    <a:pt x="4192" y="3805"/>
                  </a:lnTo>
                  <a:lnTo>
                    <a:pt x="715" y="3340"/>
                  </a:lnTo>
                  <a:cubicBezTo>
                    <a:pt x="700" y="3338"/>
                    <a:pt x="686" y="3338"/>
                    <a:pt x="671" y="3338"/>
                  </a:cubicBezTo>
                  <a:cubicBezTo>
                    <a:pt x="486" y="3338"/>
                    <a:pt x="320" y="3474"/>
                    <a:pt x="298" y="3662"/>
                  </a:cubicBezTo>
                  <a:lnTo>
                    <a:pt x="36" y="5638"/>
                  </a:lnTo>
                  <a:cubicBezTo>
                    <a:pt x="1" y="5840"/>
                    <a:pt x="144" y="6031"/>
                    <a:pt x="358" y="6055"/>
                  </a:cubicBezTo>
                  <a:lnTo>
                    <a:pt x="358" y="6043"/>
                  </a:lnTo>
                  <a:lnTo>
                    <a:pt x="3835" y="6507"/>
                  </a:lnTo>
                  <a:lnTo>
                    <a:pt x="3370" y="9984"/>
                  </a:lnTo>
                  <a:cubicBezTo>
                    <a:pt x="3346" y="10186"/>
                    <a:pt x="3489" y="10377"/>
                    <a:pt x="3692" y="10401"/>
                  </a:cubicBezTo>
                  <a:lnTo>
                    <a:pt x="5668" y="10663"/>
                  </a:lnTo>
                  <a:cubicBezTo>
                    <a:pt x="5683" y="10664"/>
                    <a:pt x="5698" y="10665"/>
                    <a:pt x="5712" y="10665"/>
                  </a:cubicBezTo>
                  <a:cubicBezTo>
                    <a:pt x="5898" y="10665"/>
                    <a:pt x="6063" y="10529"/>
                    <a:pt x="6085" y="10341"/>
                  </a:cubicBezTo>
                  <a:lnTo>
                    <a:pt x="6549" y="6864"/>
                  </a:lnTo>
                  <a:lnTo>
                    <a:pt x="10026" y="7329"/>
                  </a:lnTo>
                  <a:cubicBezTo>
                    <a:pt x="10041" y="7331"/>
                    <a:pt x="10055" y="7331"/>
                    <a:pt x="10070" y="7331"/>
                  </a:cubicBezTo>
                  <a:cubicBezTo>
                    <a:pt x="10255" y="7331"/>
                    <a:pt x="10421" y="7195"/>
                    <a:pt x="10454" y="7007"/>
                  </a:cubicBezTo>
                  <a:lnTo>
                    <a:pt x="10704" y="5031"/>
                  </a:lnTo>
                  <a:cubicBezTo>
                    <a:pt x="10740" y="4828"/>
                    <a:pt x="10597" y="4638"/>
                    <a:pt x="10383" y="4614"/>
                  </a:cubicBezTo>
                  <a:lnTo>
                    <a:pt x="6906" y="4150"/>
                  </a:lnTo>
                  <a:lnTo>
                    <a:pt x="7371" y="673"/>
                  </a:lnTo>
                  <a:cubicBezTo>
                    <a:pt x="7395" y="471"/>
                    <a:pt x="7252" y="280"/>
                    <a:pt x="7049" y="256"/>
                  </a:cubicBezTo>
                  <a:lnTo>
                    <a:pt x="5073" y="6"/>
                  </a:lnTo>
                  <a:cubicBezTo>
                    <a:pt x="5052" y="3"/>
                    <a:pt x="5031" y="1"/>
                    <a:pt x="501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4" name="Google Shape;3694;p19"/>
            <p:cNvSpPr/>
            <p:nvPr/>
          </p:nvSpPr>
          <p:spPr>
            <a:xfrm>
              <a:off x="58777" y="1123773"/>
              <a:ext cx="349902" cy="435378"/>
            </a:xfrm>
            <a:custGeom>
              <a:rect b="b" l="l" r="r" t="t"/>
              <a:pathLst>
                <a:path extrusionOk="0" h="13498" w="10848">
                  <a:moveTo>
                    <a:pt x="4148" y="414"/>
                  </a:moveTo>
                  <a:cubicBezTo>
                    <a:pt x="4438" y="414"/>
                    <a:pt x="4723" y="589"/>
                    <a:pt x="4775" y="982"/>
                  </a:cubicBezTo>
                  <a:cubicBezTo>
                    <a:pt x="4811" y="1173"/>
                    <a:pt x="4763" y="1375"/>
                    <a:pt x="4632" y="1518"/>
                  </a:cubicBezTo>
                  <a:lnTo>
                    <a:pt x="3835" y="1673"/>
                  </a:lnTo>
                  <a:cubicBezTo>
                    <a:pt x="3668" y="1578"/>
                    <a:pt x="3549" y="1411"/>
                    <a:pt x="3501" y="1209"/>
                  </a:cubicBezTo>
                  <a:cubicBezTo>
                    <a:pt x="3387" y="710"/>
                    <a:pt x="3771" y="414"/>
                    <a:pt x="4148" y="414"/>
                  </a:cubicBezTo>
                  <a:close/>
                  <a:moveTo>
                    <a:pt x="7868" y="2734"/>
                  </a:moveTo>
                  <a:cubicBezTo>
                    <a:pt x="8126" y="2734"/>
                    <a:pt x="8354" y="2923"/>
                    <a:pt x="8407" y="3185"/>
                  </a:cubicBezTo>
                  <a:lnTo>
                    <a:pt x="9788" y="10746"/>
                  </a:lnTo>
                  <a:cubicBezTo>
                    <a:pt x="9835" y="11043"/>
                    <a:pt x="9633" y="11329"/>
                    <a:pt x="9335" y="11377"/>
                  </a:cubicBezTo>
                  <a:lnTo>
                    <a:pt x="3073" y="12520"/>
                  </a:lnTo>
                  <a:cubicBezTo>
                    <a:pt x="3037" y="12527"/>
                    <a:pt x="3002" y="12530"/>
                    <a:pt x="2968" y="12530"/>
                  </a:cubicBezTo>
                  <a:cubicBezTo>
                    <a:pt x="2711" y="12530"/>
                    <a:pt x="2482" y="12342"/>
                    <a:pt x="2430" y="12079"/>
                  </a:cubicBezTo>
                  <a:lnTo>
                    <a:pt x="1072" y="4519"/>
                  </a:lnTo>
                  <a:cubicBezTo>
                    <a:pt x="1013" y="4221"/>
                    <a:pt x="1215" y="3935"/>
                    <a:pt x="1513" y="3888"/>
                  </a:cubicBezTo>
                  <a:lnTo>
                    <a:pt x="2263" y="3745"/>
                  </a:lnTo>
                  <a:cubicBezTo>
                    <a:pt x="2295" y="3960"/>
                    <a:pt x="2483" y="4107"/>
                    <a:pt x="2695" y="4107"/>
                  </a:cubicBezTo>
                  <a:cubicBezTo>
                    <a:pt x="2717" y="4107"/>
                    <a:pt x="2740" y="4105"/>
                    <a:pt x="2763" y="4102"/>
                  </a:cubicBezTo>
                  <a:lnTo>
                    <a:pt x="6680" y="3387"/>
                  </a:lnTo>
                  <a:cubicBezTo>
                    <a:pt x="6906" y="3340"/>
                    <a:pt x="7061" y="3114"/>
                    <a:pt x="7025" y="2887"/>
                  </a:cubicBezTo>
                  <a:lnTo>
                    <a:pt x="7764" y="2745"/>
                  </a:lnTo>
                  <a:cubicBezTo>
                    <a:pt x="7799" y="2737"/>
                    <a:pt x="7834" y="2734"/>
                    <a:pt x="7868" y="2734"/>
                  </a:cubicBezTo>
                  <a:close/>
                  <a:moveTo>
                    <a:pt x="4138" y="0"/>
                  </a:moveTo>
                  <a:cubicBezTo>
                    <a:pt x="4073" y="0"/>
                    <a:pt x="4008" y="6"/>
                    <a:pt x="3942" y="18"/>
                  </a:cubicBezTo>
                  <a:cubicBezTo>
                    <a:pt x="3358" y="125"/>
                    <a:pt x="2965" y="697"/>
                    <a:pt x="3073" y="1292"/>
                  </a:cubicBezTo>
                  <a:cubicBezTo>
                    <a:pt x="3108" y="1459"/>
                    <a:pt x="3180" y="1625"/>
                    <a:pt x="3287" y="1768"/>
                  </a:cubicBezTo>
                  <a:lnTo>
                    <a:pt x="2513" y="1911"/>
                  </a:lnTo>
                  <a:cubicBezTo>
                    <a:pt x="2192" y="1971"/>
                    <a:pt x="1989" y="2280"/>
                    <a:pt x="2037" y="2602"/>
                  </a:cubicBezTo>
                  <a:lnTo>
                    <a:pt x="2096" y="2875"/>
                  </a:lnTo>
                  <a:lnTo>
                    <a:pt x="798" y="3114"/>
                  </a:lnTo>
                  <a:cubicBezTo>
                    <a:pt x="322" y="3197"/>
                    <a:pt x="1" y="3661"/>
                    <a:pt x="84" y="4149"/>
                  </a:cubicBezTo>
                  <a:lnTo>
                    <a:pt x="1668" y="12758"/>
                  </a:lnTo>
                  <a:cubicBezTo>
                    <a:pt x="1742" y="13194"/>
                    <a:pt x="2121" y="13497"/>
                    <a:pt x="2549" y="13497"/>
                  </a:cubicBezTo>
                  <a:cubicBezTo>
                    <a:pt x="2600" y="13497"/>
                    <a:pt x="2652" y="13493"/>
                    <a:pt x="2703" y="13484"/>
                  </a:cubicBezTo>
                  <a:lnTo>
                    <a:pt x="10050" y="12139"/>
                  </a:lnTo>
                  <a:cubicBezTo>
                    <a:pt x="10526" y="12055"/>
                    <a:pt x="10847" y="11579"/>
                    <a:pt x="10764" y="11103"/>
                  </a:cubicBezTo>
                  <a:lnTo>
                    <a:pt x="9180" y="2471"/>
                  </a:lnTo>
                  <a:cubicBezTo>
                    <a:pt x="9106" y="2034"/>
                    <a:pt x="8727" y="1731"/>
                    <a:pt x="8299" y="1731"/>
                  </a:cubicBezTo>
                  <a:cubicBezTo>
                    <a:pt x="8248" y="1731"/>
                    <a:pt x="8196" y="1736"/>
                    <a:pt x="8145" y="1744"/>
                  </a:cubicBezTo>
                  <a:lnTo>
                    <a:pt x="6859" y="1994"/>
                  </a:lnTo>
                  <a:lnTo>
                    <a:pt x="6811" y="1721"/>
                  </a:lnTo>
                  <a:cubicBezTo>
                    <a:pt x="6757" y="1431"/>
                    <a:pt x="6500" y="1237"/>
                    <a:pt x="6223" y="1237"/>
                  </a:cubicBezTo>
                  <a:cubicBezTo>
                    <a:pt x="6193" y="1237"/>
                    <a:pt x="6163" y="1240"/>
                    <a:pt x="6132" y="1244"/>
                  </a:cubicBezTo>
                  <a:lnTo>
                    <a:pt x="5180" y="1423"/>
                  </a:lnTo>
                  <a:cubicBezTo>
                    <a:pt x="5228" y="1244"/>
                    <a:pt x="5240" y="1066"/>
                    <a:pt x="5216" y="899"/>
                  </a:cubicBezTo>
                  <a:cubicBezTo>
                    <a:pt x="5110" y="370"/>
                    <a:pt x="4656" y="0"/>
                    <a:pt x="413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5" name="Google Shape;3695;p19"/>
            <p:cNvSpPr/>
            <p:nvPr/>
          </p:nvSpPr>
          <p:spPr>
            <a:xfrm>
              <a:off x="120997" y="1280275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6" name="Google Shape;3696;p19"/>
            <p:cNvSpPr/>
            <p:nvPr/>
          </p:nvSpPr>
          <p:spPr>
            <a:xfrm>
              <a:off x="188733" y="1265502"/>
              <a:ext cx="125117" cy="43996"/>
            </a:xfrm>
            <a:custGeom>
              <a:rect b="b" l="l" r="r" t="t"/>
              <a:pathLst>
                <a:path extrusionOk="0" h="1364" w="3879">
                  <a:moveTo>
                    <a:pt x="3291" y="0"/>
                  </a:moveTo>
                  <a:cubicBezTo>
                    <a:pt x="3251" y="0"/>
                    <a:pt x="3208" y="6"/>
                    <a:pt x="3163" y="17"/>
                  </a:cubicBezTo>
                  <a:lnTo>
                    <a:pt x="3151" y="17"/>
                  </a:lnTo>
                  <a:lnTo>
                    <a:pt x="556" y="494"/>
                  </a:lnTo>
                  <a:cubicBezTo>
                    <a:pt x="0" y="571"/>
                    <a:pt x="108" y="1364"/>
                    <a:pt x="598" y="1364"/>
                  </a:cubicBezTo>
                  <a:cubicBezTo>
                    <a:pt x="634" y="1364"/>
                    <a:pt x="671" y="1360"/>
                    <a:pt x="710" y="1351"/>
                  </a:cubicBezTo>
                  <a:lnTo>
                    <a:pt x="3306" y="875"/>
                  </a:lnTo>
                  <a:cubicBezTo>
                    <a:pt x="3878" y="809"/>
                    <a:pt x="3779" y="0"/>
                    <a:pt x="3291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7" name="Google Shape;3697;p19"/>
            <p:cNvSpPr/>
            <p:nvPr/>
          </p:nvSpPr>
          <p:spPr>
            <a:xfrm>
              <a:off x="133673" y="1349784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0" y="1012"/>
                    <a:pt x="560" y="1405"/>
                  </a:cubicBezTo>
                  <a:cubicBezTo>
                    <a:pt x="701" y="1502"/>
                    <a:pt x="854" y="1545"/>
                    <a:pt x="1003" y="1545"/>
                  </a:cubicBezTo>
                  <a:cubicBezTo>
                    <a:pt x="1454" y="1545"/>
                    <a:pt x="1861" y="1145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8" name="Google Shape;3698;p19"/>
            <p:cNvSpPr/>
            <p:nvPr/>
          </p:nvSpPr>
          <p:spPr>
            <a:xfrm>
              <a:off x="203312" y="1335140"/>
              <a:ext cx="120892" cy="43544"/>
            </a:xfrm>
            <a:custGeom>
              <a:rect b="b" l="l" r="r" t="t"/>
              <a:pathLst>
                <a:path extrusionOk="0" h="1350" w="3748">
                  <a:moveTo>
                    <a:pt x="3128" y="0"/>
                  </a:moveTo>
                  <a:cubicBezTo>
                    <a:pt x="3116" y="0"/>
                    <a:pt x="3104" y="1"/>
                    <a:pt x="3092" y="2"/>
                  </a:cubicBezTo>
                  <a:lnTo>
                    <a:pt x="497" y="478"/>
                  </a:lnTo>
                  <a:cubicBezTo>
                    <a:pt x="0" y="628"/>
                    <a:pt x="119" y="1349"/>
                    <a:pt x="605" y="1349"/>
                  </a:cubicBezTo>
                  <a:cubicBezTo>
                    <a:pt x="620" y="1349"/>
                    <a:pt x="636" y="1348"/>
                    <a:pt x="651" y="1347"/>
                  </a:cubicBezTo>
                  <a:lnTo>
                    <a:pt x="3247" y="883"/>
                  </a:lnTo>
                  <a:cubicBezTo>
                    <a:pt x="3747" y="731"/>
                    <a:pt x="3634" y="0"/>
                    <a:pt x="312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9" name="Google Shape;3699;p19"/>
            <p:cNvSpPr/>
            <p:nvPr/>
          </p:nvSpPr>
          <p:spPr>
            <a:xfrm>
              <a:off x="147124" y="1424293"/>
              <a:ext cx="60123" cy="49834"/>
            </a:xfrm>
            <a:custGeom>
              <a:rect b="b" l="l" r="r" t="t"/>
              <a:pathLst>
                <a:path extrusionOk="0" h="1545" w="1864">
                  <a:moveTo>
                    <a:pt x="1014" y="0"/>
                  </a:moveTo>
                  <a:cubicBezTo>
                    <a:pt x="970" y="0"/>
                    <a:pt x="926" y="4"/>
                    <a:pt x="881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8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0" name="Google Shape;3700;p19"/>
            <p:cNvSpPr/>
            <p:nvPr/>
          </p:nvSpPr>
          <p:spPr>
            <a:xfrm>
              <a:off x="216343" y="1409230"/>
              <a:ext cx="121924" cy="43931"/>
            </a:xfrm>
            <a:custGeom>
              <a:rect b="b" l="l" r="r" t="t"/>
              <a:pathLst>
                <a:path extrusionOk="0" h="1362" w="3780">
                  <a:moveTo>
                    <a:pt x="3153" y="0"/>
                  </a:moveTo>
                  <a:cubicBezTo>
                    <a:pt x="3137" y="0"/>
                    <a:pt x="3121" y="1"/>
                    <a:pt x="3105" y="2"/>
                  </a:cubicBezTo>
                  <a:lnTo>
                    <a:pt x="3105" y="14"/>
                  </a:lnTo>
                  <a:lnTo>
                    <a:pt x="509" y="479"/>
                  </a:lnTo>
                  <a:cubicBezTo>
                    <a:pt x="1" y="617"/>
                    <a:pt x="120" y="1362"/>
                    <a:pt x="629" y="1362"/>
                  </a:cubicBezTo>
                  <a:cubicBezTo>
                    <a:pt x="644" y="1362"/>
                    <a:pt x="660" y="1361"/>
                    <a:pt x="676" y="1360"/>
                  </a:cubicBezTo>
                  <a:lnTo>
                    <a:pt x="3272" y="883"/>
                  </a:lnTo>
                  <a:cubicBezTo>
                    <a:pt x="3780" y="733"/>
                    <a:pt x="3660" y="0"/>
                    <a:pt x="315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1" name="Google Shape;3701;p19"/>
            <p:cNvSpPr/>
            <p:nvPr/>
          </p:nvSpPr>
          <p:spPr>
            <a:xfrm>
              <a:off x="91032" y="1733038"/>
              <a:ext cx="249299" cy="224043"/>
            </a:xfrm>
            <a:custGeom>
              <a:rect b="b" l="l" r="r" t="t"/>
              <a:pathLst>
                <a:path extrusionOk="0" h="6946" w="7729">
                  <a:moveTo>
                    <a:pt x="3896" y="0"/>
                  </a:moveTo>
                  <a:cubicBezTo>
                    <a:pt x="2865" y="0"/>
                    <a:pt x="1848" y="469"/>
                    <a:pt x="1180" y="1346"/>
                  </a:cubicBezTo>
                  <a:lnTo>
                    <a:pt x="6918" y="4965"/>
                  </a:lnTo>
                  <a:cubicBezTo>
                    <a:pt x="7728" y="3394"/>
                    <a:pt x="7204" y="1465"/>
                    <a:pt x="5704" y="524"/>
                  </a:cubicBezTo>
                  <a:cubicBezTo>
                    <a:pt x="5144" y="171"/>
                    <a:pt x="4517" y="0"/>
                    <a:pt x="3896" y="0"/>
                  </a:cubicBezTo>
                  <a:close/>
                  <a:moveTo>
                    <a:pt x="775" y="1989"/>
                  </a:moveTo>
                  <a:lnTo>
                    <a:pt x="775" y="1989"/>
                  </a:lnTo>
                  <a:cubicBezTo>
                    <a:pt x="1" y="3548"/>
                    <a:pt x="489" y="5477"/>
                    <a:pt x="1954" y="6418"/>
                  </a:cubicBezTo>
                  <a:cubicBezTo>
                    <a:pt x="2521" y="6774"/>
                    <a:pt x="3155" y="6945"/>
                    <a:pt x="3783" y="6945"/>
                  </a:cubicBezTo>
                  <a:cubicBezTo>
                    <a:pt x="4816" y="6945"/>
                    <a:pt x="5833" y="6482"/>
                    <a:pt x="6514" y="5608"/>
                  </a:cubicBezTo>
                  <a:lnTo>
                    <a:pt x="775" y="1989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2" name="Google Shape;3702;p19"/>
            <p:cNvSpPr/>
            <p:nvPr/>
          </p:nvSpPr>
          <p:spPr>
            <a:xfrm>
              <a:off x="558794" y="1251439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608" y="1"/>
                  </a:moveTo>
                  <a:lnTo>
                    <a:pt x="1215" y="1620"/>
                  </a:lnTo>
                  <a:cubicBezTo>
                    <a:pt x="251" y="2275"/>
                    <a:pt x="1" y="3585"/>
                    <a:pt x="656" y="4549"/>
                  </a:cubicBezTo>
                  <a:lnTo>
                    <a:pt x="763" y="4704"/>
                  </a:lnTo>
                  <a:cubicBezTo>
                    <a:pt x="1171" y="5305"/>
                    <a:pt x="1833" y="5629"/>
                    <a:pt x="2508" y="5629"/>
                  </a:cubicBezTo>
                  <a:cubicBezTo>
                    <a:pt x="2916" y="5629"/>
                    <a:pt x="3328" y="5510"/>
                    <a:pt x="3692" y="5264"/>
                  </a:cubicBezTo>
                  <a:lnTo>
                    <a:pt x="6085" y="3644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3" name="Google Shape;3703;p19"/>
            <p:cNvSpPr/>
            <p:nvPr/>
          </p:nvSpPr>
          <p:spPr>
            <a:xfrm>
              <a:off x="691298" y="1176188"/>
              <a:ext cx="196272" cy="181660"/>
            </a:xfrm>
            <a:custGeom>
              <a:rect b="b" l="l" r="r" t="t"/>
              <a:pathLst>
                <a:path extrusionOk="0" h="5632" w="6085">
                  <a:moveTo>
                    <a:pt x="3588" y="1"/>
                  </a:moveTo>
                  <a:cubicBezTo>
                    <a:pt x="3177" y="1"/>
                    <a:pt x="2760" y="120"/>
                    <a:pt x="2394" y="369"/>
                  </a:cubicBezTo>
                  <a:lnTo>
                    <a:pt x="0" y="1989"/>
                  </a:lnTo>
                  <a:lnTo>
                    <a:pt x="2489" y="5632"/>
                  </a:lnTo>
                  <a:lnTo>
                    <a:pt x="4870" y="4001"/>
                  </a:lnTo>
                  <a:cubicBezTo>
                    <a:pt x="5834" y="3346"/>
                    <a:pt x="6084" y="2036"/>
                    <a:pt x="5430" y="1072"/>
                  </a:cubicBezTo>
                  <a:lnTo>
                    <a:pt x="5430" y="1072"/>
                  </a:lnTo>
                  <a:lnTo>
                    <a:pt x="5430" y="1084"/>
                  </a:lnTo>
                  <a:lnTo>
                    <a:pt x="5322" y="917"/>
                  </a:lnTo>
                  <a:cubicBezTo>
                    <a:pt x="4917" y="319"/>
                    <a:pt x="4259" y="1"/>
                    <a:pt x="358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4" name="Google Shape;3704;p19"/>
            <p:cNvSpPr/>
            <p:nvPr/>
          </p:nvSpPr>
          <p:spPr>
            <a:xfrm>
              <a:off x="501574" y="1626855"/>
              <a:ext cx="346064" cy="344096"/>
            </a:xfrm>
            <a:custGeom>
              <a:rect b="b" l="l" r="r" t="t"/>
              <a:pathLst>
                <a:path extrusionOk="0" h="10668" w="10729">
                  <a:moveTo>
                    <a:pt x="4998" y="1"/>
                  </a:moveTo>
                  <a:cubicBezTo>
                    <a:pt x="4821" y="1"/>
                    <a:pt x="4665" y="134"/>
                    <a:pt x="4644" y="316"/>
                  </a:cubicBezTo>
                  <a:lnTo>
                    <a:pt x="4180" y="3804"/>
                  </a:lnTo>
                  <a:lnTo>
                    <a:pt x="703" y="3340"/>
                  </a:lnTo>
                  <a:cubicBezTo>
                    <a:pt x="688" y="3338"/>
                    <a:pt x="674" y="3337"/>
                    <a:pt x="659" y="3337"/>
                  </a:cubicBezTo>
                  <a:cubicBezTo>
                    <a:pt x="475" y="3337"/>
                    <a:pt x="320" y="3474"/>
                    <a:pt x="286" y="3661"/>
                  </a:cubicBezTo>
                  <a:lnTo>
                    <a:pt x="24" y="5626"/>
                  </a:lnTo>
                  <a:cubicBezTo>
                    <a:pt x="1" y="5828"/>
                    <a:pt x="144" y="6019"/>
                    <a:pt x="346" y="6043"/>
                  </a:cubicBezTo>
                  <a:lnTo>
                    <a:pt x="3823" y="6507"/>
                  </a:lnTo>
                  <a:lnTo>
                    <a:pt x="3358" y="9984"/>
                  </a:lnTo>
                  <a:cubicBezTo>
                    <a:pt x="3334" y="10186"/>
                    <a:pt x="3477" y="10377"/>
                    <a:pt x="3680" y="10400"/>
                  </a:cubicBezTo>
                  <a:lnTo>
                    <a:pt x="5656" y="10662"/>
                  </a:lnTo>
                  <a:cubicBezTo>
                    <a:pt x="5677" y="10666"/>
                    <a:pt x="5698" y="10668"/>
                    <a:pt x="5718" y="10668"/>
                  </a:cubicBezTo>
                  <a:cubicBezTo>
                    <a:pt x="5896" y="10668"/>
                    <a:pt x="6051" y="10533"/>
                    <a:pt x="6073" y="10341"/>
                  </a:cubicBezTo>
                  <a:lnTo>
                    <a:pt x="6537" y="6864"/>
                  </a:lnTo>
                  <a:lnTo>
                    <a:pt x="10014" y="7329"/>
                  </a:lnTo>
                  <a:cubicBezTo>
                    <a:pt x="10029" y="7330"/>
                    <a:pt x="10043" y="7331"/>
                    <a:pt x="10058" y="7331"/>
                  </a:cubicBezTo>
                  <a:cubicBezTo>
                    <a:pt x="10243" y="7331"/>
                    <a:pt x="10409" y="7195"/>
                    <a:pt x="10442" y="7007"/>
                  </a:cubicBezTo>
                  <a:lnTo>
                    <a:pt x="10692" y="5031"/>
                  </a:lnTo>
                  <a:cubicBezTo>
                    <a:pt x="10728" y="4828"/>
                    <a:pt x="10585" y="4638"/>
                    <a:pt x="10371" y="4614"/>
                  </a:cubicBezTo>
                  <a:lnTo>
                    <a:pt x="6894" y="4150"/>
                  </a:lnTo>
                  <a:lnTo>
                    <a:pt x="7347" y="685"/>
                  </a:lnTo>
                  <a:cubicBezTo>
                    <a:pt x="7383" y="471"/>
                    <a:pt x="7240" y="292"/>
                    <a:pt x="7025" y="256"/>
                  </a:cubicBezTo>
                  <a:lnTo>
                    <a:pt x="5061" y="6"/>
                  </a:lnTo>
                  <a:cubicBezTo>
                    <a:pt x="5040" y="3"/>
                    <a:pt x="5019" y="1"/>
                    <a:pt x="499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5" name="Google Shape;3705;p19"/>
            <p:cNvSpPr/>
            <p:nvPr/>
          </p:nvSpPr>
          <p:spPr>
            <a:xfrm>
              <a:off x="58777" y="2148741"/>
              <a:ext cx="349902" cy="435023"/>
            </a:xfrm>
            <a:custGeom>
              <a:rect b="b" l="l" r="r" t="t"/>
              <a:pathLst>
                <a:path extrusionOk="0" h="13487" w="10848">
                  <a:moveTo>
                    <a:pt x="4146" y="408"/>
                  </a:moveTo>
                  <a:cubicBezTo>
                    <a:pt x="4436" y="408"/>
                    <a:pt x="4723" y="582"/>
                    <a:pt x="4775" y="971"/>
                  </a:cubicBezTo>
                  <a:cubicBezTo>
                    <a:pt x="4811" y="1162"/>
                    <a:pt x="4751" y="1364"/>
                    <a:pt x="4632" y="1507"/>
                  </a:cubicBezTo>
                  <a:lnTo>
                    <a:pt x="3835" y="1662"/>
                  </a:lnTo>
                  <a:cubicBezTo>
                    <a:pt x="3668" y="1567"/>
                    <a:pt x="3549" y="1400"/>
                    <a:pt x="3501" y="1209"/>
                  </a:cubicBezTo>
                  <a:lnTo>
                    <a:pt x="3501" y="1197"/>
                  </a:lnTo>
                  <a:cubicBezTo>
                    <a:pt x="3387" y="700"/>
                    <a:pt x="3769" y="408"/>
                    <a:pt x="4146" y="408"/>
                  </a:cubicBezTo>
                  <a:close/>
                  <a:moveTo>
                    <a:pt x="7855" y="2714"/>
                  </a:moveTo>
                  <a:cubicBezTo>
                    <a:pt x="8118" y="2714"/>
                    <a:pt x="8352" y="2895"/>
                    <a:pt x="8395" y="3162"/>
                  </a:cubicBezTo>
                  <a:lnTo>
                    <a:pt x="9788" y="10734"/>
                  </a:lnTo>
                  <a:cubicBezTo>
                    <a:pt x="9835" y="11032"/>
                    <a:pt x="9633" y="11318"/>
                    <a:pt x="9335" y="11365"/>
                  </a:cubicBezTo>
                  <a:lnTo>
                    <a:pt x="3073" y="12508"/>
                  </a:lnTo>
                  <a:cubicBezTo>
                    <a:pt x="3037" y="12515"/>
                    <a:pt x="3002" y="12519"/>
                    <a:pt x="2968" y="12519"/>
                  </a:cubicBezTo>
                  <a:cubicBezTo>
                    <a:pt x="2711" y="12519"/>
                    <a:pt x="2482" y="12330"/>
                    <a:pt x="2430" y="12068"/>
                  </a:cubicBezTo>
                  <a:lnTo>
                    <a:pt x="1072" y="4507"/>
                  </a:lnTo>
                  <a:cubicBezTo>
                    <a:pt x="1013" y="4210"/>
                    <a:pt x="1215" y="3924"/>
                    <a:pt x="1513" y="3876"/>
                  </a:cubicBezTo>
                  <a:lnTo>
                    <a:pt x="2263" y="3733"/>
                  </a:lnTo>
                  <a:cubicBezTo>
                    <a:pt x="2295" y="3949"/>
                    <a:pt x="2483" y="4096"/>
                    <a:pt x="2695" y="4096"/>
                  </a:cubicBezTo>
                  <a:cubicBezTo>
                    <a:pt x="2717" y="4096"/>
                    <a:pt x="2740" y="4094"/>
                    <a:pt x="2763" y="4091"/>
                  </a:cubicBezTo>
                  <a:lnTo>
                    <a:pt x="6680" y="3376"/>
                  </a:lnTo>
                  <a:cubicBezTo>
                    <a:pt x="6906" y="3329"/>
                    <a:pt x="7061" y="3102"/>
                    <a:pt x="7025" y="2864"/>
                  </a:cubicBezTo>
                  <a:lnTo>
                    <a:pt x="7764" y="2721"/>
                  </a:lnTo>
                  <a:cubicBezTo>
                    <a:pt x="7794" y="2717"/>
                    <a:pt x="7825" y="2714"/>
                    <a:pt x="7855" y="2714"/>
                  </a:cubicBezTo>
                  <a:close/>
                  <a:moveTo>
                    <a:pt x="4142" y="1"/>
                  </a:moveTo>
                  <a:cubicBezTo>
                    <a:pt x="4076" y="1"/>
                    <a:pt x="4009" y="7"/>
                    <a:pt x="3942" y="19"/>
                  </a:cubicBezTo>
                  <a:cubicBezTo>
                    <a:pt x="3358" y="126"/>
                    <a:pt x="2965" y="685"/>
                    <a:pt x="3073" y="1281"/>
                  </a:cubicBezTo>
                  <a:cubicBezTo>
                    <a:pt x="3108" y="1447"/>
                    <a:pt x="3180" y="1614"/>
                    <a:pt x="3287" y="1757"/>
                  </a:cubicBezTo>
                  <a:lnTo>
                    <a:pt x="2513" y="1900"/>
                  </a:lnTo>
                  <a:cubicBezTo>
                    <a:pt x="2192" y="1959"/>
                    <a:pt x="1989" y="2257"/>
                    <a:pt x="2037" y="2579"/>
                  </a:cubicBezTo>
                  <a:lnTo>
                    <a:pt x="2096" y="2864"/>
                  </a:lnTo>
                  <a:lnTo>
                    <a:pt x="798" y="3091"/>
                  </a:lnTo>
                  <a:cubicBezTo>
                    <a:pt x="322" y="3186"/>
                    <a:pt x="1" y="3650"/>
                    <a:pt x="84" y="4126"/>
                  </a:cubicBezTo>
                  <a:lnTo>
                    <a:pt x="1668" y="12758"/>
                  </a:lnTo>
                  <a:cubicBezTo>
                    <a:pt x="1742" y="13193"/>
                    <a:pt x="2118" y="13486"/>
                    <a:pt x="2545" y="13486"/>
                  </a:cubicBezTo>
                  <a:cubicBezTo>
                    <a:pt x="2597" y="13486"/>
                    <a:pt x="2650" y="13482"/>
                    <a:pt x="2703" y="13473"/>
                  </a:cubicBezTo>
                  <a:lnTo>
                    <a:pt x="10050" y="12127"/>
                  </a:lnTo>
                  <a:cubicBezTo>
                    <a:pt x="10526" y="12044"/>
                    <a:pt x="10847" y="11580"/>
                    <a:pt x="10764" y="11091"/>
                  </a:cubicBezTo>
                  <a:lnTo>
                    <a:pt x="9180" y="2459"/>
                  </a:lnTo>
                  <a:cubicBezTo>
                    <a:pt x="9107" y="2029"/>
                    <a:pt x="8737" y="1728"/>
                    <a:pt x="8317" y="1728"/>
                  </a:cubicBezTo>
                  <a:cubicBezTo>
                    <a:pt x="8260" y="1728"/>
                    <a:pt x="8202" y="1734"/>
                    <a:pt x="8145" y="1745"/>
                  </a:cubicBezTo>
                  <a:lnTo>
                    <a:pt x="6859" y="1983"/>
                  </a:lnTo>
                  <a:lnTo>
                    <a:pt x="6811" y="1709"/>
                  </a:lnTo>
                  <a:cubicBezTo>
                    <a:pt x="6757" y="1419"/>
                    <a:pt x="6500" y="1226"/>
                    <a:pt x="6223" y="1226"/>
                  </a:cubicBezTo>
                  <a:cubicBezTo>
                    <a:pt x="6193" y="1226"/>
                    <a:pt x="6163" y="1228"/>
                    <a:pt x="6132" y="1233"/>
                  </a:cubicBezTo>
                  <a:lnTo>
                    <a:pt x="5180" y="1412"/>
                  </a:lnTo>
                  <a:cubicBezTo>
                    <a:pt x="5228" y="1245"/>
                    <a:pt x="5240" y="1066"/>
                    <a:pt x="5216" y="888"/>
                  </a:cubicBezTo>
                  <a:cubicBezTo>
                    <a:pt x="5110" y="360"/>
                    <a:pt x="4658" y="1"/>
                    <a:pt x="414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6" name="Google Shape;3706;p19"/>
            <p:cNvSpPr/>
            <p:nvPr/>
          </p:nvSpPr>
          <p:spPr>
            <a:xfrm>
              <a:off x="120997" y="2305274"/>
              <a:ext cx="60059" cy="49834"/>
            </a:xfrm>
            <a:custGeom>
              <a:rect b="b" l="l" r="r" t="t"/>
              <a:pathLst>
                <a:path extrusionOk="0" h="1545" w="1862">
                  <a:moveTo>
                    <a:pt x="1002" y="0"/>
                  </a:moveTo>
                  <a:cubicBezTo>
                    <a:pt x="958" y="0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88" y="258"/>
                    <a:pt x="1367" y="0"/>
                    <a:pt x="100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7" name="Google Shape;3707;p19"/>
            <p:cNvSpPr/>
            <p:nvPr/>
          </p:nvSpPr>
          <p:spPr>
            <a:xfrm>
              <a:off x="189281" y="2290308"/>
              <a:ext cx="124117" cy="43673"/>
            </a:xfrm>
            <a:custGeom>
              <a:rect b="b" l="l" r="r" t="t"/>
              <a:pathLst>
                <a:path extrusionOk="0" h="1354" w="3848">
                  <a:moveTo>
                    <a:pt x="3250" y="0"/>
                  </a:moveTo>
                  <a:cubicBezTo>
                    <a:pt x="3217" y="0"/>
                    <a:pt x="3182" y="4"/>
                    <a:pt x="3146" y="11"/>
                  </a:cubicBezTo>
                  <a:lnTo>
                    <a:pt x="3134" y="11"/>
                  </a:lnTo>
                  <a:lnTo>
                    <a:pt x="539" y="487"/>
                  </a:lnTo>
                  <a:cubicBezTo>
                    <a:pt x="1" y="588"/>
                    <a:pt x="106" y="1354"/>
                    <a:pt x="597" y="1354"/>
                  </a:cubicBezTo>
                  <a:cubicBezTo>
                    <a:pt x="628" y="1354"/>
                    <a:pt x="660" y="1351"/>
                    <a:pt x="693" y="1345"/>
                  </a:cubicBezTo>
                  <a:lnTo>
                    <a:pt x="3289" y="868"/>
                  </a:lnTo>
                  <a:cubicBezTo>
                    <a:pt x="3847" y="790"/>
                    <a:pt x="3746" y="0"/>
                    <a:pt x="325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8" name="Google Shape;3708;p19"/>
            <p:cNvSpPr/>
            <p:nvPr/>
          </p:nvSpPr>
          <p:spPr>
            <a:xfrm>
              <a:off x="133673" y="2374687"/>
              <a:ext cx="60059" cy="49931"/>
            </a:xfrm>
            <a:custGeom>
              <a:rect b="b" l="l" r="r" t="t"/>
              <a:pathLst>
                <a:path extrusionOk="0" h="1548" w="1862">
                  <a:moveTo>
                    <a:pt x="1015" y="0"/>
                  </a:moveTo>
                  <a:cubicBezTo>
                    <a:pt x="967" y="0"/>
                    <a:pt x="919" y="5"/>
                    <a:pt x="870" y="15"/>
                  </a:cubicBezTo>
                  <a:cubicBezTo>
                    <a:pt x="191" y="122"/>
                    <a:pt x="0" y="1015"/>
                    <a:pt x="560" y="1408"/>
                  </a:cubicBezTo>
                  <a:cubicBezTo>
                    <a:pt x="701" y="1505"/>
                    <a:pt x="854" y="1548"/>
                    <a:pt x="1002" y="1548"/>
                  </a:cubicBezTo>
                  <a:cubicBezTo>
                    <a:pt x="1453" y="1548"/>
                    <a:pt x="1861" y="1145"/>
                    <a:pt x="1763" y="634"/>
                  </a:cubicBezTo>
                  <a:cubicBezTo>
                    <a:pt x="1700" y="266"/>
                    <a:pt x="1377" y="0"/>
                    <a:pt x="1015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9" name="Google Shape;3709;p19"/>
            <p:cNvSpPr/>
            <p:nvPr/>
          </p:nvSpPr>
          <p:spPr>
            <a:xfrm>
              <a:off x="203312" y="2359753"/>
              <a:ext cx="120892" cy="43512"/>
            </a:xfrm>
            <a:custGeom>
              <a:rect b="b" l="l" r="r" t="t"/>
              <a:pathLst>
                <a:path extrusionOk="0" h="1349" w="3748">
                  <a:moveTo>
                    <a:pt x="3128" y="0"/>
                  </a:moveTo>
                  <a:cubicBezTo>
                    <a:pt x="3116" y="0"/>
                    <a:pt x="3104" y="1"/>
                    <a:pt x="3092" y="1"/>
                  </a:cubicBezTo>
                  <a:lnTo>
                    <a:pt x="497" y="478"/>
                  </a:lnTo>
                  <a:cubicBezTo>
                    <a:pt x="0" y="628"/>
                    <a:pt x="119" y="1349"/>
                    <a:pt x="605" y="1349"/>
                  </a:cubicBezTo>
                  <a:cubicBezTo>
                    <a:pt x="620" y="1349"/>
                    <a:pt x="636" y="1348"/>
                    <a:pt x="651" y="1347"/>
                  </a:cubicBezTo>
                  <a:lnTo>
                    <a:pt x="3247" y="882"/>
                  </a:lnTo>
                  <a:cubicBezTo>
                    <a:pt x="3747" y="731"/>
                    <a:pt x="3634" y="0"/>
                    <a:pt x="312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0" name="Google Shape;3710;p19"/>
            <p:cNvSpPr/>
            <p:nvPr/>
          </p:nvSpPr>
          <p:spPr>
            <a:xfrm>
              <a:off x="147124" y="2448906"/>
              <a:ext cx="60123" cy="49834"/>
            </a:xfrm>
            <a:custGeom>
              <a:rect b="b" l="l" r="r" t="t"/>
              <a:pathLst>
                <a:path extrusionOk="0" h="1545" w="1864">
                  <a:moveTo>
                    <a:pt x="1014" y="0"/>
                  </a:moveTo>
                  <a:cubicBezTo>
                    <a:pt x="970" y="0"/>
                    <a:pt x="926" y="4"/>
                    <a:pt x="881" y="11"/>
                  </a:cubicBezTo>
                  <a:cubicBezTo>
                    <a:pt x="191" y="131"/>
                    <a:pt x="0" y="1012"/>
                    <a:pt x="572" y="1404"/>
                  </a:cubicBezTo>
                  <a:cubicBezTo>
                    <a:pt x="710" y="1501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8"/>
                    <a:pt x="1378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1" name="Google Shape;3711;p19"/>
            <p:cNvSpPr/>
            <p:nvPr/>
          </p:nvSpPr>
          <p:spPr>
            <a:xfrm>
              <a:off x="216085" y="2434133"/>
              <a:ext cx="122343" cy="43673"/>
            </a:xfrm>
            <a:custGeom>
              <a:rect b="b" l="l" r="r" t="t"/>
              <a:pathLst>
                <a:path extrusionOk="0" h="1354" w="3793">
                  <a:moveTo>
                    <a:pt x="3181" y="1"/>
                  </a:moveTo>
                  <a:cubicBezTo>
                    <a:pt x="3159" y="1"/>
                    <a:pt x="3136" y="2"/>
                    <a:pt x="3113" y="5"/>
                  </a:cubicBezTo>
                  <a:lnTo>
                    <a:pt x="517" y="469"/>
                  </a:lnTo>
                  <a:cubicBezTo>
                    <a:pt x="1" y="607"/>
                    <a:pt x="115" y="1354"/>
                    <a:pt x="625" y="1354"/>
                  </a:cubicBezTo>
                  <a:cubicBezTo>
                    <a:pt x="644" y="1354"/>
                    <a:pt x="664" y="1353"/>
                    <a:pt x="684" y="1351"/>
                  </a:cubicBezTo>
                  <a:lnTo>
                    <a:pt x="3280" y="874"/>
                  </a:lnTo>
                  <a:cubicBezTo>
                    <a:pt x="3793" y="749"/>
                    <a:pt x="3683" y="1"/>
                    <a:pt x="318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2" name="Google Shape;3712;p19"/>
            <p:cNvSpPr/>
            <p:nvPr/>
          </p:nvSpPr>
          <p:spPr>
            <a:xfrm>
              <a:off x="89903" y="2757554"/>
              <a:ext cx="250428" cy="224527"/>
            </a:xfrm>
            <a:custGeom>
              <a:rect b="b" l="l" r="r" t="t"/>
              <a:pathLst>
                <a:path extrusionOk="0" h="6961" w="7764">
                  <a:moveTo>
                    <a:pt x="3923" y="0"/>
                  </a:moveTo>
                  <a:cubicBezTo>
                    <a:pt x="2894" y="0"/>
                    <a:pt x="1882" y="467"/>
                    <a:pt x="1215" y="1349"/>
                  </a:cubicBezTo>
                  <a:lnTo>
                    <a:pt x="6953" y="4968"/>
                  </a:lnTo>
                  <a:cubicBezTo>
                    <a:pt x="7763" y="3408"/>
                    <a:pt x="7239" y="1468"/>
                    <a:pt x="5739" y="527"/>
                  </a:cubicBezTo>
                  <a:cubicBezTo>
                    <a:pt x="5177" y="172"/>
                    <a:pt x="4547" y="0"/>
                    <a:pt x="3923" y="0"/>
                  </a:cubicBezTo>
                  <a:close/>
                  <a:moveTo>
                    <a:pt x="810" y="1992"/>
                  </a:moveTo>
                  <a:lnTo>
                    <a:pt x="810" y="1992"/>
                  </a:lnTo>
                  <a:cubicBezTo>
                    <a:pt x="0" y="3563"/>
                    <a:pt x="524" y="5492"/>
                    <a:pt x="2012" y="6433"/>
                  </a:cubicBezTo>
                  <a:cubicBezTo>
                    <a:pt x="2575" y="6788"/>
                    <a:pt x="3208" y="6960"/>
                    <a:pt x="3836" y="6960"/>
                  </a:cubicBezTo>
                  <a:cubicBezTo>
                    <a:pt x="4867" y="6960"/>
                    <a:pt x="5882" y="6496"/>
                    <a:pt x="6549" y="5623"/>
                  </a:cubicBezTo>
                  <a:lnTo>
                    <a:pt x="810" y="1992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3" name="Google Shape;3713;p19"/>
            <p:cNvSpPr/>
            <p:nvPr/>
          </p:nvSpPr>
          <p:spPr>
            <a:xfrm>
              <a:off x="558794" y="2276051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608" y="1"/>
                  </a:moveTo>
                  <a:lnTo>
                    <a:pt x="1215" y="1620"/>
                  </a:lnTo>
                  <a:cubicBezTo>
                    <a:pt x="251" y="2275"/>
                    <a:pt x="1" y="3585"/>
                    <a:pt x="656" y="4549"/>
                  </a:cubicBezTo>
                  <a:lnTo>
                    <a:pt x="763" y="4716"/>
                  </a:lnTo>
                  <a:cubicBezTo>
                    <a:pt x="1170" y="5308"/>
                    <a:pt x="1831" y="5629"/>
                    <a:pt x="2505" y="5629"/>
                  </a:cubicBezTo>
                  <a:cubicBezTo>
                    <a:pt x="2914" y="5629"/>
                    <a:pt x="3327" y="5511"/>
                    <a:pt x="3692" y="5263"/>
                  </a:cubicBezTo>
                  <a:lnTo>
                    <a:pt x="6085" y="3644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4" name="Google Shape;3714;p19"/>
            <p:cNvSpPr/>
            <p:nvPr/>
          </p:nvSpPr>
          <p:spPr>
            <a:xfrm>
              <a:off x="691298" y="2200542"/>
              <a:ext cx="196272" cy="181918"/>
            </a:xfrm>
            <a:custGeom>
              <a:rect b="b" l="l" r="r" t="t"/>
              <a:pathLst>
                <a:path extrusionOk="0" h="5640" w="6085">
                  <a:moveTo>
                    <a:pt x="3577" y="0"/>
                  </a:moveTo>
                  <a:cubicBezTo>
                    <a:pt x="3169" y="0"/>
                    <a:pt x="2757" y="119"/>
                    <a:pt x="2394" y="365"/>
                  </a:cubicBezTo>
                  <a:lnTo>
                    <a:pt x="0" y="1996"/>
                  </a:lnTo>
                  <a:lnTo>
                    <a:pt x="2489" y="5640"/>
                  </a:lnTo>
                  <a:lnTo>
                    <a:pt x="4870" y="4009"/>
                  </a:lnTo>
                  <a:cubicBezTo>
                    <a:pt x="5834" y="3354"/>
                    <a:pt x="6084" y="2044"/>
                    <a:pt x="5430" y="1080"/>
                  </a:cubicBezTo>
                  <a:lnTo>
                    <a:pt x="5322" y="925"/>
                  </a:lnTo>
                  <a:cubicBezTo>
                    <a:pt x="4914" y="324"/>
                    <a:pt x="4252" y="0"/>
                    <a:pt x="357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5" name="Google Shape;3715;p19"/>
            <p:cNvSpPr/>
            <p:nvPr/>
          </p:nvSpPr>
          <p:spPr>
            <a:xfrm>
              <a:off x="501574" y="2651177"/>
              <a:ext cx="346064" cy="344387"/>
            </a:xfrm>
            <a:custGeom>
              <a:rect b="b" l="l" r="r" t="t"/>
              <a:pathLst>
                <a:path extrusionOk="0" h="10677" w="10729">
                  <a:moveTo>
                    <a:pt x="5017" y="1"/>
                  </a:moveTo>
                  <a:cubicBezTo>
                    <a:pt x="4831" y="1"/>
                    <a:pt x="4666" y="137"/>
                    <a:pt x="4644" y="325"/>
                  </a:cubicBezTo>
                  <a:lnTo>
                    <a:pt x="4180" y="3801"/>
                  </a:lnTo>
                  <a:lnTo>
                    <a:pt x="703" y="3349"/>
                  </a:lnTo>
                  <a:cubicBezTo>
                    <a:pt x="682" y="3345"/>
                    <a:pt x="661" y="3343"/>
                    <a:pt x="641" y="3343"/>
                  </a:cubicBezTo>
                  <a:cubicBezTo>
                    <a:pt x="463" y="3343"/>
                    <a:pt x="308" y="3478"/>
                    <a:pt x="286" y="3670"/>
                  </a:cubicBezTo>
                  <a:lnTo>
                    <a:pt x="24" y="5635"/>
                  </a:lnTo>
                  <a:cubicBezTo>
                    <a:pt x="1" y="5837"/>
                    <a:pt x="144" y="6028"/>
                    <a:pt x="346" y="6052"/>
                  </a:cubicBezTo>
                  <a:lnTo>
                    <a:pt x="346" y="6063"/>
                  </a:lnTo>
                  <a:lnTo>
                    <a:pt x="3823" y="6516"/>
                  </a:lnTo>
                  <a:lnTo>
                    <a:pt x="3358" y="10004"/>
                  </a:lnTo>
                  <a:cubicBezTo>
                    <a:pt x="3334" y="10207"/>
                    <a:pt x="3477" y="10385"/>
                    <a:pt x="3680" y="10421"/>
                  </a:cubicBezTo>
                  <a:lnTo>
                    <a:pt x="5656" y="10671"/>
                  </a:lnTo>
                  <a:cubicBezTo>
                    <a:pt x="5677" y="10675"/>
                    <a:pt x="5698" y="10677"/>
                    <a:pt x="5718" y="10677"/>
                  </a:cubicBezTo>
                  <a:cubicBezTo>
                    <a:pt x="5896" y="10677"/>
                    <a:pt x="6051" y="10543"/>
                    <a:pt x="6073" y="10362"/>
                  </a:cubicBezTo>
                  <a:lnTo>
                    <a:pt x="6537" y="6873"/>
                  </a:lnTo>
                  <a:lnTo>
                    <a:pt x="10014" y="7337"/>
                  </a:lnTo>
                  <a:cubicBezTo>
                    <a:pt x="10029" y="7339"/>
                    <a:pt x="10043" y="7340"/>
                    <a:pt x="10058" y="7340"/>
                  </a:cubicBezTo>
                  <a:cubicBezTo>
                    <a:pt x="10243" y="7340"/>
                    <a:pt x="10409" y="7204"/>
                    <a:pt x="10442" y="7016"/>
                  </a:cubicBezTo>
                  <a:lnTo>
                    <a:pt x="10692" y="5039"/>
                  </a:lnTo>
                  <a:cubicBezTo>
                    <a:pt x="10728" y="4837"/>
                    <a:pt x="10585" y="4647"/>
                    <a:pt x="10371" y="4623"/>
                  </a:cubicBezTo>
                  <a:lnTo>
                    <a:pt x="6894" y="4158"/>
                  </a:lnTo>
                  <a:lnTo>
                    <a:pt x="7359" y="682"/>
                  </a:lnTo>
                  <a:cubicBezTo>
                    <a:pt x="7383" y="479"/>
                    <a:pt x="7240" y="289"/>
                    <a:pt x="7037" y="265"/>
                  </a:cubicBezTo>
                  <a:lnTo>
                    <a:pt x="5061" y="3"/>
                  </a:lnTo>
                  <a:cubicBezTo>
                    <a:pt x="5046" y="1"/>
                    <a:pt x="5031" y="1"/>
                    <a:pt x="501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6" name="Google Shape;3716;p19"/>
            <p:cNvSpPr/>
            <p:nvPr/>
          </p:nvSpPr>
          <p:spPr>
            <a:xfrm>
              <a:off x="58777" y="3173353"/>
              <a:ext cx="349902" cy="435120"/>
            </a:xfrm>
            <a:custGeom>
              <a:rect b="b" l="l" r="r" t="t"/>
              <a:pathLst>
                <a:path extrusionOk="0" h="13490" w="10848">
                  <a:moveTo>
                    <a:pt x="4152" y="412"/>
                  </a:moveTo>
                  <a:cubicBezTo>
                    <a:pt x="4441" y="412"/>
                    <a:pt x="4724" y="585"/>
                    <a:pt x="4775" y="971"/>
                  </a:cubicBezTo>
                  <a:cubicBezTo>
                    <a:pt x="4811" y="1173"/>
                    <a:pt x="4763" y="1364"/>
                    <a:pt x="4632" y="1519"/>
                  </a:cubicBezTo>
                  <a:lnTo>
                    <a:pt x="3835" y="1662"/>
                  </a:lnTo>
                  <a:cubicBezTo>
                    <a:pt x="3668" y="1566"/>
                    <a:pt x="3549" y="1400"/>
                    <a:pt x="3501" y="1209"/>
                  </a:cubicBezTo>
                  <a:cubicBezTo>
                    <a:pt x="3386" y="709"/>
                    <a:pt x="3774" y="412"/>
                    <a:pt x="4152" y="412"/>
                  </a:cubicBezTo>
                  <a:close/>
                  <a:moveTo>
                    <a:pt x="7876" y="2723"/>
                  </a:moveTo>
                  <a:cubicBezTo>
                    <a:pt x="8126" y="2723"/>
                    <a:pt x="8354" y="2911"/>
                    <a:pt x="8407" y="3174"/>
                  </a:cubicBezTo>
                  <a:lnTo>
                    <a:pt x="9788" y="10746"/>
                  </a:lnTo>
                  <a:cubicBezTo>
                    <a:pt x="9835" y="11044"/>
                    <a:pt x="9633" y="11329"/>
                    <a:pt x="9335" y="11377"/>
                  </a:cubicBezTo>
                  <a:lnTo>
                    <a:pt x="3073" y="12520"/>
                  </a:lnTo>
                  <a:cubicBezTo>
                    <a:pt x="3042" y="12525"/>
                    <a:pt x="3012" y="12527"/>
                    <a:pt x="2982" y="12527"/>
                  </a:cubicBezTo>
                  <a:cubicBezTo>
                    <a:pt x="2719" y="12527"/>
                    <a:pt x="2483" y="12345"/>
                    <a:pt x="2430" y="12068"/>
                  </a:cubicBezTo>
                  <a:lnTo>
                    <a:pt x="1072" y="4507"/>
                  </a:lnTo>
                  <a:cubicBezTo>
                    <a:pt x="1013" y="4210"/>
                    <a:pt x="1215" y="3924"/>
                    <a:pt x="1513" y="3876"/>
                  </a:cubicBezTo>
                  <a:lnTo>
                    <a:pt x="2263" y="3733"/>
                  </a:lnTo>
                  <a:cubicBezTo>
                    <a:pt x="2295" y="3948"/>
                    <a:pt x="2483" y="4096"/>
                    <a:pt x="2695" y="4096"/>
                  </a:cubicBezTo>
                  <a:cubicBezTo>
                    <a:pt x="2717" y="4096"/>
                    <a:pt x="2740" y="4094"/>
                    <a:pt x="2763" y="4090"/>
                  </a:cubicBezTo>
                  <a:lnTo>
                    <a:pt x="6680" y="3376"/>
                  </a:lnTo>
                  <a:cubicBezTo>
                    <a:pt x="6906" y="3328"/>
                    <a:pt x="7073" y="3102"/>
                    <a:pt x="7025" y="2864"/>
                  </a:cubicBezTo>
                  <a:lnTo>
                    <a:pt x="7776" y="2733"/>
                  </a:lnTo>
                  <a:cubicBezTo>
                    <a:pt x="7809" y="2726"/>
                    <a:pt x="7843" y="2723"/>
                    <a:pt x="7876" y="2723"/>
                  </a:cubicBezTo>
                  <a:close/>
                  <a:moveTo>
                    <a:pt x="4138" y="1"/>
                  </a:moveTo>
                  <a:cubicBezTo>
                    <a:pt x="4073" y="1"/>
                    <a:pt x="4008" y="7"/>
                    <a:pt x="3942" y="19"/>
                  </a:cubicBezTo>
                  <a:cubicBezTo>
                    <a:pt x="3358" y="126"/>
                    <a:pt x="2965" y="685"/>
                    <a:pt x="3073" y="1281"/>
                  </a:cubicBezTo>
                  <a:cubicBezTo>
                    <a:pt x="3108" y="1447"/>
                    <a:pt x="3180" y="1614"/>
                    <a:pt x="3287" y="1757"/>
                  </a:cubicBezTo>
                  <a:lnTo>
                    <a:pt x="2513" y="1900"/>
                  </a:lnTo>
                  <a:cubicBezTo>
                    <a:pt x="2192" y="1971"/>
                    <a:pt x="1989" y="2269"/>
                    <a:pt x="2037" y="2590"/>
                  </a:cubicBezTo>
                  <a:lnTo>
                    <a:pt x="2096" y="2864"/>
                  </a:lnTo>
                  <a:lnTo>
                    <a:pt x="798" y="3102"/>
                  </a:lnTo>
                  <a:cubicBezTo>
                    <a:pt x="322" y="3197"/>
                    <a:pt x="1" y="3662"/>
                    <a:pt x="84" y="4150"/>
                  </a:cubicBezTo>
                  <a:lnTo>
                    <a:pt x="1668" y="12758"/>
                  </a:lnTo>
                  <a:cubicBezTo>
                    <a:pt x="1741" y="13188"/>
                    <a:pt x="2111" y="13489"/>
                    <a:pt x="2532" y="13489"/>
                  </a:cubicBezTo>
                  <a:cubicBezTo>
                    <a:pt x="2588" y="13489"/>
                    <a:pt x="2646" y="13484"/>
                    <a:pt x="2703" y="13473"/>
                  </a:cubicBezTo>
                  <a:lnTo>
                    <a:pt x="10050" y="12139"/>
                  </a:lnTo>
                  <a:cubicBezTo>
                    <a:pt x="10526" y="12044"/>
                    <a:pt x="10847" y="11579"/>
                    <a:pt x="10764" y="11091"/>
                  </a:cubicBezTo>
                  <a:lnTo>
                    <a:pt x="9180" y="2459"/>
                  </a:lnTo>
                  <a:cubicBezTo>
                    <a:pt x="9107" y="2029"/>
                    <a:pt x="8737" y="1728"/>
                    <a:pt x="8317" y="1728"/>
                  </a:cubicBezTo>
                  <a:cubicBezTo>
                    <a:pt x="8260" y="1728"/>
                    <a:pt x="8202" y="1734"/>
                    <a:pt x="8145" y="1745"/>
                  </a:cubicBezTo>
                  <a:lnTo>
                    <a:pt x="6859" y="1995"/>
                  </a:lnTo>
                  <a:lnTo>
                    <a:pt x="6811" y="1721"/>
                  </a:lnTo>
                  <a:cubicBezTo>
                    <a:pt x="6757" y="1430"/>
                    <a:pt x="6498" y="1226"/>
                    <a:pt x="6219" y="1226"/>
                  </a:cubicBezTo>
                  <a:cubicBezTo>
                    <a:pt x="6190" y="1226"/>
                    <a:pt x="6161" y="1228"/>
                    <a:pt x="6132" y="1233"/>
                  </a:cubicBezTo>
                  <a:lnTo>
                    <a:pt x="5180" y="1412"/>
                  </a:lnTo>
                  <a:cubicBezTo>
                    <a:pt x="5228" y="1245"/>
                    <a:pt x="5240" y="1066"/>
                    <a:pt x="5216" y="888"/>
                  </a:cubicBezTo>
                  <a:cubicBezTo>
                    <a:pt x="5110" y="369"/>
                    <a:pt x="4656" y="1"/>
                    <a:pt x="413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7" name="Google Shape;3717;p19"/>
            <p:cNvSpPr/>
            <p:nvPr/>
          </p:nvSpPr>
          <p:spPr>
            <a:xfrm>
              <a:off x="120997" y="3329757"/>
              <a:ext cx="60059" cy="49963"/>
            </a:xfrm>
            <a:custGeom>
              <a:rect b="b" l="l" r="r" t="t"/>
              <a:pathLst>
                <a:path extrusionOk="0" h="1549" w="1862">
                  <a:moveTo>
                    <a:pt x="1015" y="1"/>
                  </a:moveTo>
                  <a:cubicBezTo>
                    <a:pt x="967" y="1"/>
                    <a:pt x="919" y="6"/>
                    <a:pt x="870" y="15"/>
                  </a:cubicBezTo>
                  <a:cubicBezTo>
                    <a:pt x="191" y="134"/>
                    <a:pt x="1" y="1015"/>
                    <a:pt x="560" y="1408"/>
                  </a:cubicBezTo>
                  <a:cubicBezTo>
                    <a:pt x="701" y="1505"/>
                    <a:pt x="854" y="1549"/>
                    <a:pt x="1002" y="1549"/>
                  </a:cubicBezTo>
                  <a:cubicBezTo>
                    <a:pt x="1453" y="1549"/>
                    <a:pt x="1861" y="1146"/>
                    <a:pt x="1763" y="634"/>
                  </a:cubicBezTo>
                  <a:cubicBezTo>
                    <a:pt x="1700" y="267"/>
                    <a:pt x="1377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8" name="Google Shape;3718;p19"/>
            <p:cNvSpPr/>
            <p:nvPr/>
          </p:nvSpPr>
          <p:spPr>
            <a:xfrm>
              <a:off x="188733" y="3315178"/>
              <a:ext cx="125214" cy="43544"/>
            </a:xfrm>
            <a:custGeom>
              <a:rect b="b" l="l" r="r" t="t"/>
              <a:pathLst>
                <a:path extrusionOk="0" h="1350" w="3882">
                  <a:moveTo>
                    <a:pt x="3282" y="0"/>
                  </a:moveTo>
                  <a:cubicBezTo>
                    <a:pt x="3245" y="0"/>
                    <a:pt x="3205" y="5"/>
                    <a:pt x="3163" y="15"/>
                  </a:cubicBezTo>
                  <a:lnTo>
                    <a:pt x="3151" y="3"/>
                  </a:lnTo>
                  <a:lnTo>
                    <a:pt x="556" y="479"/>
                  </a:lnTo>
                  <a:cubicBezTo>
                    <a:pt x="1" y="568"/>
                    <a:pt x="108" y="1350"/>
                    <a:pt x="597" y="1350"/>
                  </a:cubicBezTo>
                  <a:cubicBezTo>
                    <a:pt x="633" y="1350"/>
                    <a:pt x="671" y="1345"/>
                    <a:pt x="710" y="1337"/>
                  </a:cubicBezTo>
                  <a:lnTo>
                    <a:pt x="3306" y="872"/>
                  </a:lnTo>
                  <a:cubicBezTo>
                    <a:pt x="3882" y="817"/>
                    <a:pt x="3778" y="0"/>
                    <a:pt x="328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9" name="Google Shape;3719;p19"/>
            <p:cNvSpPr/>
            <p:nvPr/>
          </p:nvSpPr>
          <p:spPr>
            <a:xfrm>
              <a:off x="133673" y="3399267"/>
              <a:ext cx="60059" cy="49963"/>
            </a:xfrm>
            <a:custGeom>
              <a:rect b="b" l="l" r="r" t="t"/>
              <a:pathLst>
                <a:path extrusionOk="0" h="1549" w="1862">
                  <a:moveTo>
                    <a:pt x="1015" y="1"/>
                  </a:moveTo>
                  <a:cubicBezTo>
                    <a:pt x="967" y="1"/>
                    <a:pt x="919" y="6"/>
                    <a:pt x="870" y="15"/>
                  </a:cubicBezTo>
                  <a:cubicBezTo>
                    <a:pt x="191" y="134"/>
                    <a:pt x="0" y="1015"/>
                    <a:pt x="560" y="1408"/>
                  </a:cubicBezTo>
                  <a:cubicBezTo>
                    <a:pt x="701" y="1505"/>
                    <a:pt x="854" y="1549"/>
                    <a:pt x="1002" y="1549"/>
                  </a:cubicBezTo>
                  <a:cubicBezTo>
                    <a:pt x="1453" y="1549"/>
                    <a:pt x="1861" y="1146"/>
                    <a:pt x="1763" y="635"/>
                  </a:cubicBezTo>
                  <a:cubicBezTo>
                    <a:pt x="1700" y="267"/>
                    <a:pt x="1377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0" name="Google Shape;3720;p19"/>
            <p:cNvSpPr/>
            <p:nvPr/>
          </p:nvSpPr>
          <p:spPr>
            <a:xfrm>
              <a:off x="203183" y="3384688"/>
              <a:ext cx="120892" cy="43544"/>
            </a:xfrm>
            <a:custGeom>
              <a:rect b="b" l="l" r="r" t="t"/>
              <a:pathLst>
                <a:path extrusionOk="0" h="1350" w="3748">
                  <a:moveTo>
                    <a:pt x="3144" y="1"/>
                  </a:moveTo>
                  <a:cubicBezTo>
                    <a:pt x="3128" y="1"/>
                    <a:pt x="3112" y="2"/>
                    <a:pt x="3096" y="3"/>
                  </a:cubicBezTo>
                  <a:lnTo>
                    <a:pt x="501" y="467"/>
                  </a:lnTo>
                  <a:cubicBezTo>
                    <a:pt x="0" y="619"/>
                    <a:pt x="125" y="1350"/>
                    <a:pt x="620" y="1350"/>
                  </a:cubicBezTo>
                  <a:cubicBezTo>
                    <a:pt x="632" y="1350"/>
                    <a:pt x="643" y="1349"/>
                    <a:pt x="655" y="1348"/>
                  </a:cubicBezTo>
                  <a:lnTo>
                    <a:pt x="3251" y="872"/>
                  </a:lnTo>
                  <a:cubicBezTo>
                    <a:pt x="3747" y="722"/>
                    <a:pt x="3639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1" name="Google Shape;3721;p19"/>
            <p:cNvSpPr/>
            <p:nvPr/>
          </p:nvSpPr>
          <p:spPr>
            <a:xfrm>
              <a:off x="147124" y="3473486"/>
              <a:ext cx="60123" cy="49866"/>
            </a:xfrm>
            <a:custGeom>
              <a:rect b="b" l="l" r="r" t="t"/>
              <a:pathLst>
                <a:path extrusionOk="0" h="1546" w="1864">
                  <a:moveTo>
                    <a:pt x="1013" y="1"/>
                  </a:moveTo>
                  <a:cubicBezTo>
                    <a:pt x="970" y="1"/>
                    <a:pt x="926" y="5"/>
                    <a:pt x="881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1" y="1546"/>
                    <a:pt x="1008" y="1546"/>
                  </a:cubicBezTo>
                  <a:cubicBezTo>
                    <a:pt x="1454" y="1546"/>
                    <a:pt x="1864" y="1145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2" name="Google Shape;3722;p19"/>
            <p:cNvSpPr/>
            <p:nvPr/>
          </p:nvSpPr>
          <p:spPr>
            <a:xfrm>
              <a:off x="216375" y="3458874"/>
              <a:ext cx="121795" cy="43512"/>
            </a:xfrm>
            <a:custGeom>
              <a:rect b="b" l="l" r="r" t="t"/>
              <a:pathLst>
                <a:path extrusionOk="0" h="1349" w="3776">
                  <a:moveTo>
                    <a:pt x="3104" y="1"/>
                  </a:moveTo>
                  <a:lnTo>
                    <a:pt x="508" y="477"/>
                  </a:lnTo>
                  <a:cubicBezTo>
                    <a:pt x="0" y="616"/>
                    <a:pt x="119" y="1348"/>
                    <a:pt x="627" y="1348"/>
                  </a:cubicBezTo>
                  <a:cubicBezTo>
                    <a:pt x="643" y="1348"/>
                    <a:pt x="659" y="1348"/>
                    <a:pt x="675" y="1346"/>
                  </a:cubicBezTo>
                  <a:lnTo>
                    <a:pt x="3271" y="882"/>
                  </a:lnTo>
                  <a:cubicBezTo>
                    <a:pt x="3775" y="744"/>
                    <a:pt x="3661" y="10"/>
                    <a:pt x="3162" y="10"/>
                  </a:cubicBezTo>
                  <a:cubicBezTo>
                    <a:pt x="3143" y="10"/>
                    <a:pt x="3124" y="11"/>
                    <a:pt x="3104" y="13"/>
                  </a:cubicBezTo>
                  <a:lnTo>
                    <a:pt x="3104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3" name="Google Shape;3723;p19"/>
            <p:cNvSpPr/>
            <p:nvPr/>
          </p:nvSpPr>
          <p:spPr>
            <a:xfrm>
              <a:off x="91032" y="3782231"/>
              <a:ext cx="249299" cy="224075"/>
            </a:xfrm>
            <a:custGeom>
              <a:rect b="b" l="l" r="r" t="t"/>
              <a:pathLst>
                <a:path extrusionOk="0" h="6947" w="7729">
                  <a:moveTo>
                    <a:pt x="3896" y="1"/>
                  </a:moveTo>
                  <a:cubicBezTo>
                    <a:pt x="2865" y="1"/>
                    <a:pt x="1848" y="470"/>
                    <a:pt x="1180" y="1346"/>
                  </a:cubicBezTo>
                  <a:lnTo>
                    <a:pt x="6918" y="4978"/>
                  </a:lnTo>
                  <a:cubicBezTo>
                    <a:pt x="7728" y="3406"/>
                    <a:pt x="7204" y="1477"/>
                    <a:pt x="5704" y="525"/>
                  </a:cubicBezTo>
                  <a:cubicBezTo>
                    <a:pt x="5144" y="171"/>
                    <a:pt x="4517" y="1"/>
                    <a:pt x="3896" y="1"/>
                  </a:cubicBezTo>
                  <a:close/>
                  <a:moveTo>
                    <a:pt x="775" y="1989"/>
                  </a:moveTo>
                  <a:cubicBezTo>
                    <a:pt x="1" y="3561"/>
                    <a:pt x="489" y="5478"/>
                    <a:pt x="1954" y="6418"/>
                  </a:cubicBezTo>
                  <a:cubicBezTo>
                    <a:pt x="2522" y="6775"/>
                    <a:pt x="3157" y="6947"/>
                    <a:pt x="3787" y="6947"/>
                  </a:cubicBezTo>
                  <a:cubicBezTo>
                    <a:pt x="4818" y="6947"/>
                    <a:pt x="5833" y="6486"/>
                    <a:pt x="6514" y="5621"/>
                  </a:cubicBezTo>
                  <a:lnTo>
                    <a:pt x="775" y="1989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4" name="Google Shape;3724;p19"/>
            <p:cNvSpPr/>
            <p:nvPr/>
          </p:nvSpPr>
          <p:spPr>
            <a:xfrm>
              <a:off x="558794" y="3300276"/>
              <a:ext cx="196272" cy="182047"/>
            </a:xfrm>
            <a:custGeom>
              <a:rect b="b" l="l" r="r" t="t"/>
              <a:pathLst>
                <a:path extrusionOk="0" h="5644" w="6085">
                  <a:moveTo>
                    <a:pt x="3608" y="1"/>
                  </a:moveTo>
                  <a:lnTo>
                    <a:pt x="1215" y="1632"/>
                  </a:lnTo>
                  <a:cubicBezTo>
                    <a:pt x="251" y="2287"/>
                    <a:pt x="1" y="3596"/>
                    <a:pt x="656" y="4561"/>
                  </a:cubicBezTo>
                  <a:lnTo>
                    <a:pt x="763" y="4727"/>
                  </a:lnTo>
                  <a:cubicBezTo>
                    <a:pt x="1172" y="5323"/>
                    <a:pt x="1837" y="5644"/>
                    <a:pt x="2514" y="5644"/>
                  </a:cubicBezTo>
                  <a:cubicBezTo>
                    <a:pt x="2920" y="5644"/>
                    <a:pt x="3330" y="5528"/>
                    <a:pt x="3692" y="5287"/>
                  </a:cubicBezTo>
                  <a:lnTo>
                    <a:pt x="6085" y="3656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5" name="Google Shape;3725;p19"/>
            <p:cNvSpPr/>
            <p:nvPr/>
          </p:nvSpPr>
          <p:spPr>
            <a:xfrm>
              <a:off x="691298" y="3225154"/>
              <a:ext cx="196272" cy="181918"/>
            </a:xfrm>
            <a:custGeom>
              <a:rect b="b" l="l" r="r" t="t"/>
              <a:pathLst>
                <a:path extrusionOk="0" h="5640" w="6085">
                  <a:moveTo>
                    <a:pt x="3577" y="0"/>
                  </a:moveTo>
                  <a:cubicBezTo>
                    <a:pt x="3169" y="0"/>
                    <a:pt x="2757" y="118"/>
                    <a:pt x="2394" y="365"/>
                  </a:cubicBezTo>
                  <a:lnTo>
                    <a:pt x="0" y="1996"/>
                  </a:lnTo>
                  <a:lnTo>
                    <a:pt x="2489" y="5640"/>
                  </a:lnTo>
                  <a:lnTo>
                    <a:pt x="4870" y="4008"/>
                  </a:lnTo>
                  <a:cubicBezTo>
                    <a:pt x="5834" y="3354"/>
                    <a:pt x="6084" y="2044"/>
                    <a:pt x="5430" y="1091"/>
                  </a:cubicBezTo>
                  <a:lnTo>
                    <a:pt x="5322" y="925"/>
                  </a:lnTo>
                  <a:cubicBezTo>
                    <a:pt x="4914" y="324"/>
                    <a:pt x="4252" y="0"/>
                    <a:pt x="357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6" name="Google Shape;3726;p19"/>
            <p:cNvSpPr/>
            <p:nvPr/>
          </p:nvSpPr>
          <p:spPr>
            <a:xfrm>
              <a:off x="501574" y="3676079"/>
              <a:ext cx="346064" cy="344387"/>
            </a:xfrm>
            <a:custGeom>
              <a:rect b="b" l="l" r="r" t="t"/>
              <a:pathLst>
                <a:path extrusionOk="0" h="10677" w="10729">
                  <a:moveTo>
                    <a:pt x="4998" y="0"/>
                  </a:moveTo>
                  <a:cubicBezTo>
                    <a:pt x="4821" y="0"/>
                    <a:pt x="4665" y="134"/>
                    <a:pt x="4644" y="315"/>
                  </a:cubicBezTo>
                  <a:lnTo>
                    <a:pt x="4180" y="3804"/>
                  </a:lnTo>
                  <a:lnTo>
                    <a:pt x="703" y="3340"/>
                  </a:lnTo>
                  <a:cubicBezTo>
                    <a:pt x="688" y="3338"/>
                    <a:pt x="674" y="3337"/>
                    <a:pt x="659" y="3337"/>
                  </a:cubicBezTo>
                  <a:cubicBezTo>
                    <a:pt x="474" y="3337"/>
                    <a:pt x="308" y="3473"/>
                    <a:pt x="286" y="3661"/>
                  </a:cubicBezTo>
                  <a:lnTo>
                    <a:pt x="24" y="5638"/>
                  </a:lnTo>
                  <a:cubicBezTo>
                    <a:pt x="1" y="5840"/>
                    <a:pt x="144" y="6019"/>
                    <a:pt x="346" y="6054"/>
                  </a:cubicBezTo>
                  <a:lnTo>
                    <a:pt x="3823" y="6519"/>
                  </a:lnTo>
                  <a:lnTo>
                    <a:pt x="3358" y="9995"/>
                  </a:lnTo>
                  <a:cubicBezTo>
                    <a:pt x="3334" y="10198"/>
                    <a:pt x="3477" y="10388"/>
                    <a:pt x="3680" y="10412"/>
                  </a:cubicBezTo>
                  <a:lnTo>
                    <a:pt x="5656" y="10674"/>
                  </a:lnTo>
                  <a:cubicBezTo>
                    <a:pt x="5671" y="10676"/>
                    <a:pt x="5686" y="10676"/>
                    <a:pt x="5700" y="10676"/>
                  </a:cubicBezTo>
                  <a:cubicBezTo>
                    <a:pt x="5886" y="10676"/>
                    <a:pt x="6051" y="10540"/>
                    <a:pt x="6073" y="10352"/>
                  </a:cubicBezTo>
                  <a:lnTo>
                    <a:pt x="6537" y="6876"/>
                  </a:lnTo>
                  <a:lnTo>
                    <a:pt x="10014" y="7328"/>
                  </a:lnTo>
                  <a:cubicBezTo>
                    <a:pt x="10029" y="7330"/>
                    <a:pt x="10043" y="7331"/>
                    <a:pt x="10058" y="7331"/>
                  </a:cubicBezTo>
                  <a:cubicBezTo>
                    <a:pt x="10243" y="7331"/>
                    <a:pt x="10409" y="7194"/>
                    <a:pt x="10442" y="7007"/>
                  </a:cubicBezTo>
                  <a:lnTo>
                    <a:pt x="10692" y="5042"/>
                  </a:lnTo>
                  <a:cubicBezTo>
                    <a:pt x="10728" y="4828"/>
                    <a:pt x="10585" y="4649"/>
                    <a:pt x="10371" y="4614"/>
                  </a:cubicBezTo>
                  <a:lnTo>
                    <a:pt x="6894" y="4161"/>
                  </a:lnTo>
                  <a:lnTo>
                    <a:pt x="7359" y="685"/>
                  </a:lnTo>
                  <a:cubicBezTo>
                    <a:pt x="7383" y="470"/>
                    <a:pt x="7240" y="292"/>
                    <a:pt x="7037" y="256"/>
                  </a:cubicBezTo>
                  <a:lnTo>
                    <a:pt x="5061" y="6"/>
                  </a:lnTo>
                  <a:cubicBezTo>
                    <a:pt x="5040" y="2"/>
                    <a:pt x="5019" y="0"/>
                    <a:pt x="499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7" name="Google Shape;3727;p19"/>
            <p:cNvSpPr/>
            <p:nvPr/>
          </p:nvSpPr>
          <p:spPr>
            <a:xfrm>
              <a:off x="58777" y="4197965"/>
              <a:ext cx="349902" cy="435120"/>
            </a:xfrm>
            <a:custGeom>
              <a:rect b="b" l="l" r="r" t="t"/>
              <a:pathLst>
                <a:path extrusionOk="0" h="13490" w="10848">
                  <a:moveTo>
                    <a:pt x="4152" y="412"/>
                  </a:moveTo>
                  <a:cubicBezTo>
                    <a:pt x="4441" y="412"/>
                    <a:pt x="4724" y="585"/>
                    <a:pt x="4775" y="971"/>
                  </a:cubicBezTo>
                  <a:cubicBezTo>
                    <a:pt x="4811" y="1161"/>
                    <a:pt x="4751" y="1364"/>
                    <a:pt x="4632" y="1519"/>
                  </a:cubicBezTo>
                  <a:lnTo>
                    <a:pt x="3835" y="1661"/>
                  </a:lnTo>
                  <a:cubicBezTo>
                    <a:pt x="3668" y="1566"/>
                    <a:pt x="3549" y="1411"/>
                    <a:pt x="3501" y="1221"/>
                  </a:cubicBezTo>
                  <a:lnTo>
                    <a:pt x="3501" y="1209"/>
                  </a:lnTo>
                  <a:cubicBezTo>
                    <a:pt x="3386" y="709"/>
                    <a:pt x="3774" y="412"/>
                    <a:pt x="4152" y="412"/>
                  </a:cubicBezTo>
                  <a:close/>
                  <a:moveTo>
                    <a:pt x="7880" y="2723"/>
                  </a:moveTo>
                  <a:cubicBezTo>
                    <a:pt x="8137" y="2723"/>
                    <a:pt x="8365" y="2911"/>
                    <a:pt x="8407" y="3173"/>
                  </a:cubicBezTo>
                  <a:lnTo>
                    <a:pt x="9788" y="10734"/>
                  </a:lnTo>
                  <a:cubicBezTo>
                    <a:pt x="9835" y="11043"/>
                    <a:pt x="9633" y="11329"/>
                    <a:pt x="9335" y="11377"/>
                  </a:cubicBezTo>
                  <a:lnTo>
                    <a:pt x="3073" y="12520"/>
                  </a:lnTo>
                  <a:cubicBezTo>
                    <a:pt x="3042" y="12525"/>
                    <a:pt x="3011" y="12527"/>
                    <a:pt x="2981" y="12527"/>
                  </a:cubicBezTo>
                  <a:cubicBezTo>
                    <a:pt x="2718" y="12527"/>
                    <a:pt x="2483" y="12346"/>
                    <a:pt x="2430" y="12079"/>
                  </a:cubicBezTo>
                  <a:lnTo>
                    <a:pt x="1072" y="4507"/>
                  </a:lnTo>
                  <a:cubicBezTo>
                    <a:pt x="1013" y="4209"/>
                    <a:pt x="1215" y="3924"/>
                    <a:pt x="1513" y="3876"/>
                  </a:cubicBezTo>
                  <a:lnTo>
                    <a:pt x="2263" y="3745"/>
                  </a:lnTo>
                  <a:cubicBezTo>
                    <a:pt x="2295" y="3945"/>
                    <a:pt x="2475" y="4098"/>
                    <a:pt x="2681" y="4098"/>
                  </a:cubicBezTo>
                  <a:cubicBezTo>
                    <a:pt x="2708" y="4098"/>
                    <a:pt x="2735" y="4096"/>
                    <a:pt x="2763" y="4090"/>
                  </a:cubicBezTo>
                  <a:lnTo>
                    <a:pt x="6680" y="3376"/>
                  </a:lnTo>
                  <a:cubicBezTo>
                    <a:pt x="6906" y="3328"/>
                    <a:pt x="7073" y="3102"/>
                    <a:pt x="7025" y="2864"/>
                  </a:cubicBezTo>
                  <a:lnTo>
                    <a:pt x="7776" y="2733"/>
                  </a:lnTo>
                  <a:cubicBezTo>
                    <a:pt x="7811" y="2726"/>
                    <a:pt x="7846" y="2723"/>
                    <a:pt x="7880" y="2723"/>
                  </a:cubicBezTo>
                  <a:close/>
                  <a:moveTo>
                    <a:pt x="4138" y="1"/>
                  </a:moveTo>
                  <a:cubicBezTo>
                    <a:pt x="4073" y="1"/>
                    <a:pt x="4008" y="6"/>
                    <a:pt x="3942" y="18"/>
                  </a:cubicBezTo>
                  <a:cubicBezTo>
                    <a:pt x="3358" y="125"/>
                    <a:pt x="2965" y="697"/>
                    <a:pt x="3073" y="1280"/>
                  </a:cubicBezTo>
                  <a:cubicBezTo>
                    <a:pt x="3108" y="1459"/>
                    <a:pt x="3180" y="1614"/>
                    <a:pt x="3287" y="1757"/>
                  </a:cubicBezTo>
                  <a:lnTo>
                    <a:pt x="2513" y="1900"/>
                  </a:lnTo>
                  <a:cubicBezTo>
                    <a:pt x="2192" y="1959"/>
                    <a:pt x="1989" y="2269"/>
                    <a:pt x="2037" y="2578"/>
                  </a:cubicBezTo>
                  <a:lnTo>
                    <a:pt x="2096" y="2864"/>
                  </a:lnTo>
                  <a:lnTo>
                    <a:pt x="798" y="3102"/>
                  </a:lnTo>
                  <a:cubicBezTo>
                    <a:pt x="322" y="3185"/>
                    <a:pt x="1" y="3650"/>
                    <a:pt x="84" y="4138"/>
                  </a:cubicBezTo>
                  <a:lnTo>
                    <a:pt x="1668" y="12770"/>
                  </a:lnTo>
                  <a:cubicBezTo>
                    <a:pt x="1741" y="13190"/>
                    <a:pt x="2110" y="13489"/>
                    <a:pt x="2531" y="13489"/>
                  </a:cubicBezTo>
                  <a:cubicBezTo>
                    <a:pt x="2588" y="13489"/>
                    <a:pt x="2646" y="13484"/>
                    <a:pt x="2703" y="13472"/>
                  </a:cubicBezTo>
                  <a:lnTo>
                    <a:pt x="10050" y="12139"/>
                  </a:lnTo>
                  <a:cubicBezTo>
                    <a:pt x="10526" y="12044"/>
                    <a:pt x="10847" y="11579"/>
                    <a:pt x="10764" y="11091"/>
                  </a:cubicBezTo>
                  <a:lnTo>
                    <a:pt x="9180" y="2459"/>
                  </a:lnTo>
                  <a:cubicBezTo>
                    <a:pt x="9107" y="2029"/>
                    <a:pt x="8737" y="1728"/>
                    <a:pt x="8317" y="1728"/>
                  </a:cubicBezTo>
                  <a:cubicBezTo>
                    <a:pt x="8260" y="1728"/>
                    <a:pt x="8202" y="1733"/>
                    <a:pt x="8145" y="1745"/>
                  </a:cubicBezTo>
                  <a:lnTo>
                    <a:pt x="6859" y="1995"/>
                  </a:lnTo>
                  <a:lnTo>
                    <a:pt x="6811" y="1709"/>
                  </a:lnTo>
                  <a:cubicBezTo>
                    <a:pt x="6758" y="1434"/>
                    <a:pt x="6509" y="1235"/>
                    <a:pt x="6237" y="1235"/>
                  </a:cubicBezTo>
                  <a:cubicBezTo>
                    <a:pt x="6202" y="1235"/>
                    <a:pt x="6167" y="1238"/>
                    <a:pt x="6132" y="1245"/>
                  </a:cubicBezTo>
                  <a:lnTo>
                    <a:pt x="5180" y="1411"/>
                  </a:lnTo>
                  <a:cubicBezTo>
                    <a:pt x="5228" y="1245"/>
                    <a:pt x="5240" y="1066"/>
                    <a:pt x="5216" y="887"/>
                  </a:cubicBezTo>
                  <a:cubicBezTo>
                    <a:pt x="5110" y="369"/>
                    <a:pt x="4656" y="1"/>
                    <a:pt x="413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8" name="Google Shape;3728;p19"/>
            <p:cNvSpPr/>
            <p:nvPr/>
          </p:nvSpPr>
          <p:spPr>
            <a:xfrm>
              <a:off x="120997" y="4354466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5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88" y="259"/>
                    <a:pt x="1367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9" name="Google Shape;3729;p19"/>
            <p:cNvSpPr/>
            <p:nvPr/>
          </p:nvSpPr>
          <p:spPr>
            <a:xfrm>
              <a:off x="189281" y="4339823"/>
              <a:ext cx="124020" cy="43383"/>
            </a:xfrm>
            <a:custGeom>
              <a:rect b="b" l="l" r="r" t="t"/>
              <a:pathLst>
                <a:path extrusionOk="0" h="1345" w="3845">
                  <a:moveTo>
                    <a:pt x="3258" y="1"/>
                  </a:moveTo>
                  <a:cubicBezTo>
                    <a:pt x="3223" y="1"/>
                    <a:pt x="3185" y="5"/>
                    <a:pt x="3146" y="14"/>
                  </a:cubicBezTo>
                  <a:lnTo>
                    <a:pt x="3134" y="14"/>
                  </a:lnTo>
                  <a:lnTo>
                    <a:pt x="539" y="478"/>
                  </a:lnTo>
                  <a:cubicBezTo>
                    <a:pt x="1" y="579"/>
                    <a:pt x="106" y="1345"/>
                    <a:pt x="597" y="1345"/>
                  </a:cubicBezTo>
                  <a:cubicBezTo>
                    <a:pt x="628" y="1345"/>
                    <a:pt x="660" y="1342"/>
                    <a:pt x="693" y="1335"/>
                  </a:cubicBezTo>
                  <a:lnTo>
                    <a:pt x="3289" y="871"/>
                  </a:lnTo>
                  <a:cubicBezTo>
                    <a:pt x="3844" y="793"/>
                    <a:pt x="3747" y="1"/>
                    <a:pt x="325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0" name="Google Shape;3730;p19"/>
            <p:cNvSpPr/>
            <p:nvPr/>
          </p:nvSpPr>
          <p:spPr>
            <a:xfrm>
              <a:off x="133673" y="4423976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5"/>
                    <a:pt x="870" y="12"/>
                  </a:cubicBezTo>
                  <a:cubicBezTo>
                    <a:pt x="191" y="131"/>
                    <a:pt x="0" y="1012"/>
                    <a:pt x="560" y="1405"/>
                  </a:cubicBezTo>
                  <a:cubicBezTo>
                    <a:pt x="701" y="1502"/>
                    <a:pt x="854" y="1546"/>
                    <a:pt x="1002" y="1546"/>
                  </a:cubicBezTo>
                  <a:cubicBezTo>
                    <a:pt x="1453" y="1546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1" name="Google Shape;3731;p19"/>
            <p:cNvSpPr/>
            <p:nvPr/>
          </p:nvSpPr>
          <p:spPr>
            <a:xfrm>
              <a:off x="203183" y="4409300"/>
              <a:ext cx="120892" cy="43544"/>
            </a:xfrm>
            <a:custGeom>
              <a:rect b="b" l="l" r="r" t="t"/>
              <a:pathLst>
                <a:path extrusionOk="0" h="1350" w="3748">
                  <a:moveTo>
                    <a:pt x="3144" y="1"/>
                  </a:moveTo>
                  <a:cubicBezTo>
                    <a:pt x="3128" y="1"/>
                    <a:pt x="3112" y="1"/>
                    <a:pt x="3096" y="3"/>
                  </a:cubicBezTo>
                  <a:lnTo>
                    <a:pt x="501" y="467"/>
                  </a:lnTo>
                  <a:cubicBezTo>
                    <a:pt x="0" y="618"/>
                    <a:pt x="125" y="1349"/>
                    <a:pt x="620" y="1349"/>
                  </a:cubicBezTo>
                  <a:cubicBezTo>
                    <a:pt x="632" y="1349"/>
                    <a:pt x="643" y="1349"/>
                    <a:pt x="655" y="1348"/>
                  </a:cubicBezTo>
                  <a:lnTo>
                    <a:pt x="3251" y="872"/>
                  </a:lnTo>
                  <a:cubicBezTo>
                    <a:pt x="3747" y="722"/>
                    <a:pt x="3639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2" name="Google Shape;3732;p19"/>
            <p:cNvSpPr/>
            <p:nvPr/>
          </p:nvSpPr>
          <p:spPr>
            <a:xfrm>
              <a:off x="147124" y="4498130"/>
              <a:ext cx="60123" cy="50221"/>
            </a:xfrm>
            <a:custGeom>
              <a:rect b="b" l="l" r="r" t="t"/>
              <a:pathLst>
                <a:path extrusionOk="0" h="1557" w="1864">
                  <a:moveTo>
                    <a:pt x="1009" y="0"/>
                  </a:moveTo>
                  <a:cubicBezTo>
                    <a:pt x="967" y="0"/>
                    <a:pt x="924" y="4"/>
                    <a:pt x="881" y="11"/>
                  </a:cubicBezTo>
                  <a:cubicBezTo>
                    <a:pt x="191" y="130"/>
                    <a:pt x="0" y="1011"/>
                    <a:pt x="572" y="1416"/>
                  </a:cubicBezTo>
                  <a:cubicBezTo>
                    <a:pt x="710" y="1513"/>
                    <a:pt x="860" y="1556"/>
                    <a:pt x="1007" y="1556"/>
                  </a:cubicBezTo>
                  <a:cubicBezTo>
                    <a:pt x="1454" y="1556"/>
                    <a:pt x="1864" y="1153"/>
                    <a:pt x="1774" y="642"/>
                  </a:cubicBezTo>
                  <a:cubicBezTo>
                    <a:pt x="1699" y="268"/>
                    <a:pt x="1376" y="0"/>
                    <a:pt x="100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3" name="Google Shape;3733;p19"/>
            <p:cNvSpPr/>
            <p:nvPr/>
          </p:nvSpPr>
          <p:spPr>
            <a:xfrm>
              <a:off x="216214" y="4483357"/>
              <a:ext cx="122214" cy="43706"/>
            </a:xfrm>
            <a:custGeom>
              <a:rect b="b" l="l" r="r" t="t"/>
              <a:pathLst>
                <a:path extrusionOk="0" h="1355" w="3789">
                  <a:moveTo>
                    <a:pt x="3177" y="0"/>
                  </a:moveTo>
                  <a:cubicBezTo>
                    <a:pt x="3155" y="0"/>
                    <a:pt x="3132" y="2"/>
                    <a:pt x="3109" y="5"/>
                  </a:cubicBezTo>
                  <a:lnTo>
                    <a:pt x="513" y="481"/>
                  </a:lnTo>
                  <a:cubicBezTo>
                    <a:pt x="0" y="606"/>
                    <a:pt x="110" y="1355"/>
                    <a:pt x="612" y="1355"/>
                  </a:cubicBezTo>
                  <a:cubicBezTo>
                    <a:pt x="634" y="1355"/>
                    <a:pt x="656" y="1353"/>
                    <a:pt x="680" y="1350"/>
                  </a:cubicBezTo>
                  <a:lnTo>
                    <a:pt x="3276" y="886"/>
                  </a:lnTo>
                  <a:cubicBezTo>
                    <a:pt x="3789" y="749"/>
                    <a:pt x="3679" y="0"/>
                    <a:pt x="317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4" name="Google Shape;3734;p19"/>
            <p:cNvSpPr/>
            <p:nvPr/>
          </p:nvSpPr>
          <p:spPr>
            <a:xfrm>
              <a:off x="89903" y="4806940"/>
              <a:ext cx="250428" cy="224527"/>
            </a:xfrm>
            <a:custGeom>
              <a:rect b="b" l="l" r="r" t="t"/>
              <a:pathLst>
                <a:path extrusionOk="0" h="6961" w="7764">
                  <a:moveTo>
                    <a:pt x="3921" y="1"/>
                  </a:moveTo>
                  <a:cubicBezTo>
                    <a:pt x="2893" y="1"/>
                    <a:pt x="1881" y="469"/>
                    <a:pt x="1215" y="1343"/>
                  </a:cubicBezTo>
                  <a:lnTo>
                    <a:pt x="6953" y="4975"/>
                  </a:lnTo>
                  <a:cubicBezTo>
                    <a:pt x="7763" y="3403"/>
                    <a:pt x="7239" y="1474"/>
                    <a:pt x="5739" y="534"/>
                  </a:cubicBezTo>
                  <a:cubicBezTo>
                    <a:pt x="5177" y="174"/>
                    <a:pt x="4546" y="1"/>
                    <a:pt x="3921" y="1"/>
                  </a:cubicBezTo>
                  <a:close/>
                  <a:moveTo>
                    <a:pt x="810" y="1986"/>
                  </a:moveTo>
                  <a:cubicBezTo>
                    <a:pt x="0" y="3558"/>
                    <a:pt x="524" y="5487"/>
                    <a:pt x="2012" y="6427"/>
                  </a:cubicBezTo>
                  <a:cubicBezTo>
                    <a:pt x="2575" y="6787"/>
                    <a:pt x="3207" y="6960"/>
                    <a:pt x="3834" y="6960"/>
                  </a:cubicBezTo>
                  <a:cubicBezTo>
                    <a:pt x="4865" y="6960"/>
                    <a:pt x="5882" y="6492"/>
                    <a:pt x="6549" y="5618"/>
                  </a:cubicBezTo>
                  <a:lnTo>
                    <a:pt x="810" y="1986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5" name="Google Shape;3735;p19"/>
            <p:cNvSpPr/>
            <p:nvPr/>
          </p:nvSpPr>
          <p:spPr>
            <a:xfrm>
              <a:off x="558794" y="4325276"/>
              <a:ext cx="196272" cy="181918"/>
            </a:xfrm>
            <a:custGeom>
              <a:rect b="b" l="l" r="r" t="t"/>
              <a:pathLst>
                <a:path extrusionOk="0" h="5640" w="6085">
                  <a:moveTo>
                    <a:pt x="3608" y="0"/>
                  </a:moveTo>
                  <a:lnTo>
                    <a:pt x="1215" y="1632"/>
                  </a:lnTo>
                  <a:cubicBezTo>
                    <a:pt x="251" y="2286"/>
                    <a:pt x="1" y="3596"/>
                    <a:pt x="656" y="4560"/>
                  </a:cubicBezTo>
                  <a:lnTo>
                    <a:pt x="763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2"/>
                    <a:pt x="3692" y="5275"/>
                  </a:cubicBezTo>
                  <a:lnTo>
                    <a:pt x="6085" y="3644"/>
                  </a:lnTo>
                  <a:lnTo>
                    <a:pt x="3608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6" name="Google Shape;3736;p19"/>
            <p:cNvSpPr/>
            <p:nvPr/>
          </p:nvSpPr>
          <p:spPr>
            <a:xfrm>
              <a:off x="691298" y="4249734"/>
              <a:ext cx="196272" cy="181950"/>
            </a:xfrm>
            <a:custGeom>
              <a:rect b="b" l="l" r="r" t="t"/>
              <a:pathLst>
                <a:path extrusionOk="0" h="5641" w="6085">
                  <a:moveTo>
                    <a:pt x="3577" y="1"/>
                  </a:moveTo>
                  <a:cubicBezTo>
                    <a:pt x="3169" y="1"/>
                    <a:pt x="2757" y="119"/>
                    <a:pt x="2394" y="366"/>
                  </a:cubicBezTo>
                  <a:lnTo>
                    <a:pt x="0" y="1997"/>
                  </a:lnTo>
                  <a:lnTo>
                    <a:pt x="2489" y="5640"/>
                  </a:lnTo>
                  <a:lnTo>
                    <a:pt x="4870" y="4009"/>
                  </a:lnTo>
                  <a:cubicBezTo>
                    <a:pt x="5834" y="3354"/>
                    <a:pt x="6084" y="2045"/>
                    <a:pt x="5430" y="1092"/>
                  </a:cubicBezTo>
                  <a:lnTo>
                    <a:pt x="5322" y="926"/>
                  </a:lnTo>
                  <a:cubicBezTo>
                    <a:pt x="4914" y="325"/>
                    <a:pt x="4252" y="1"/>
                    <a:pt x="357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7" name="Google Shape;3737;p19"/>
            <p:cNvSpPr/>
            <p:nvPr/>
          </p:nvSpPr>
          <p:spPr>
            <a:xfrm>
              <a:off x="501187" y="4700692"/>
              <a:ext cx="346064" cy="344387"/>
            </a:xfrm>
            <a:custGeom>
              <a:rect b="b" l="l" r="r" t="t"/>
              <a:pathLst>
                <a:path extrusionOk="0" h="10677" w="10729">
                  <a:moveTo>
                    <a:pt x="5011" y="0"/>
                  </a:moveTo>
                  <a:cubicBezTo>
                    <a:pt x="4833" y="0"/>
                    <a:pt x="4677" y="135"/>
                    <a:pt x="4656" y="327"/>
                  </a:cubicBezTo>
                  <a:lnTo>
                    <a:pt x="4192" y="3804"/>
                  </a:lnTo>
                  <a:lnTo>
                    <a:pt x="715" y="3339"/>
                  </a:lnTo>
                  <a:cubicBezTo>
                    <a:pt x="700" y="3338"/>
                    <a:pt x="686" y="3337"/>
                    <a:pt x="671" y="3337"/>
                  </a:cubicBezTo>
                  <a:cubicBezTo>
                    <a:pt x="486" y="3337"/>
                    <a:pt x="320" y="3473"/>
                    <a:pt x="298" y="3661"/>
                  </a:cubicBezTo>
                  <a:lnTo>
                    <a:pt x="36" y="5637"/>
                  </a:lnTo>
                  <a:cubicBezTo>
                    <a:pt x="1" y="5840"/>
                    <a:pt x="144" y="6030"/>
                    <a:pt x="358" y="6054"/>
                  </a:cubicBezTo>
                  <a:lnTo>
                    <a:pt x="3835" y="6518"/>
                  </a:lnTo>
                  <a:lnTo>
                    <a:pt x="3370" y="9995"/>
                  </a:lnTo>
                  <a:cubicBezTo>
                    <a:pt x="3346" y="10197"/>
                    <a:pt x="3489" y="10388"/>
                    <a:pt x="3692" y="10412"/>
                  </a:cubicBezTo>
                  <a:lnTo>
                    <a:pt x="5668" y="10674"/>
                  </a:lnTo>
                  <a:cubicBezTo>
                    <a:pt x="5683" y="10675"/>
                    <a:pt x="5698" y="10676"/>
                    <a:pt x="5712" y="10676"/>
                  </a:cubicBezTo>
                  <a:cubicBezTo>
                    <a:pt x="5898" y="10676"/>
                    <a:pt x="6063" y="10540"/>
                    <a:pt x="6085" y="10352"/>
                  </a:cubicBezTo>
                  <a:lnTo>
                    <a:pt x="6549" y="6876"/>
                  </a:lnTo>
                  <a:lnTo>
                    <a:pt x="10026" y="7328"/>
                  </a:lnTo>
                  <a:cubicBezTo>
                    <a:pt x="10046" y="7331"/>
                    <a:pt x="10065" y="7333"/>
                    <a:pt x="10084" y="7333"/>
                  </a:cubicBezTo>
                  <a:cubicBezTo>
                    <a:pt x="10264" y="7333"/>
                    <a:pt x="10421" y="7189"/>
                    <a:pt x="10443" y="7007"/>
                  </a:cubicBezTo>
                  <a:lnTo>
                    <a:pt x="10704" y="5042"/>
                  </a:lnTo>
                  <a:cubicBezTo>
                    <a:pt x="10728" y="4828"/>
                    <a:pt x="10585" y="4649"/>
                    <a:pt x="10383" y="4613"/>
                  </a:cubicBezTo>
                  <a:lnTo>
                    <a:pt x="6906" y="4161"/>
                  </a:lnTo>
                  <a:lnTo>
                    <a:pt x="7359" y="684"/>
                  </a:lnTo>
                  <a:cubicBezTo>
                    <a:pt x="7395" y="470"/>
                    <a:pt x="7252" y="291"/>
                    <a:pt x="7037" y="256"/>
                  </a:cubicBezTo>
                  <a:lnTo>
                    <a:pt x="5073" y="6"/>
                  </a:lnTo>
                  <a:cubicBezTo>
                    <a:pt x="5052" y="2"/>
                    <a:pt x="5031" y="0"/>
                    <a:pt x="5011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38" name="Google Shape;3738;p19"/>
          <p:cNvSpPr txBox="1"/>
          <p:nvPr>
            <p:ph type="title"/>
          </p:nvPr>
        </p:nvSpPr>
        <p:spPr>
          <a:xfrm>
            <a:off x="3263100" y="3185550"/>
            <a:ext cx="26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739" name="Google Shape;3739;p19"/>
          <p:cNvSpPr txBox="1"/>
          <p:nvPr>
            <p:ph idx="1" type="subTitle"/>
          </p:nvPr>
        </p:nvSpPr>
        <p:spPr>
          <a:xfrm>
            <a:off x="2385150" y="1371175"/>
            <a:ext cx="4373700" cy="191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2">
  <p:cSld name="CUSTOM_4">
    <p:spTree>
      <p:nvGrpSpPr>
        <p:cNvPr id="3740" name="Shape 3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1" name="Google Shape;3741;p20"/>
          <p:cNvSpPr/>
          <p:nvPr/>
        </p:nvSpPr>
        <p:spPr>
          <a:xfrm>
            <a:off x="0" y="1054050"/>
            <a:ext cx="5096700" cy="3035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2" name="Google Shape;3742;p20"/>
          <p:cNvSpPr txBox="1"/>
          <p:nvPr>
            <p:ph type="title"/>
          </p:nvPr>
        </p:nvSpPr>
        <p:spPr>
          <a:xfrm>
            <a:off x="620700" y="2963825"/>
            <a:ext cx="3951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743" name="Google Shape;3743;p20"/>
          <p:cNvSpPr txBox="1"/>
          <p:nvPr>
            <p:ph idx="1" type="subTitle"/>
          </p:nvPr>
        </p:nvSpPr>
        <p:spPr>
          <a:xfrm>
            <a:off x="620700" y="1606975"/>
            <a:ext cx="3673200" cy="126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3744" name="Google Shape;3744;p20"/>
          <p:cNvGrpSpPr/>
          <p:nvPr/>
        </p:nvGrpSpPr>
        <p:grpSpPr>
          <a:xfrm>
            <a:off x="58977" y="53123"/>
            <a:ext cx="9026046" cy="847855"/>
            <a:chOff x="58777" y="4197223"/>
            <a:chExt cx="9026046" cy="847855"/>
          </a:xfrm>
        </p:grpSpPr>
        <p:sp>
          <p:nvSpPr>
            <p:cNvPr id="3745" name="Google Shape;3745;p20"/>
            <p:cNvSpPr/>
            <p:nvPr/>
          </p:nvSpPr>
          <p:spPr>
            <a:xfrm>
              <a:off x="8256418" y="4197223"/>
              <a:ext cx="349515" cy="436120"/>
            </a:xfrm>
            <a:custGeom>
              <a:rect b="b" l="l" r="r" t="t"/>
              <a:pathLst>
                <a:path extrusionOk="0" h="13521" w="10836">
                  <a:moveTo>
                    <a:pt x="4145" y="435"/>
                  </a:moveTo>
                  <a:cubicBezTo>
                    <a:pt x="4431" y="435"/>
                    <a:pt x="4712" y="608"/>
                    <a:pt x="4763" y="994"/>
                  </a:cubicBezTo>
                  <a:cubicBezTo>
                    <a:pt x="4799" y="1184"/>
                    <a:pt x="4751" y="1387"/>
                    <a:pt x="4620" y="1542"/>
                  </a:cubicBezTo>
                  <a:lnTo>
                    <a:pt x="3822" y="1684"/>
                  </a:lnTo>
                  <a:cubicBezTo>
                    <a:pt x="3656" y="1589"/>
                    <a:pt x="3537" y="1434"/>
                    <a:pt x="3501" y="1244"/>
                  </a:cubicBezTo>
                  <a:lnTo>
                    <a:pt x="3501" y="1232"/>
                  </a:lnTo>
                  <a:cubicBezTo>
                    <a:pt x="3386" y="732"/>
                    <a:pt x="3770" y="435"/>
                    <a:pt x="4145" y="435"/>
                  </a:cubicBezTo>
                  <a:close/>
                  <a:moveTo>
                    <a:pt x="7848" y="2746"/>
                  </a:moveTo>
                  <a:cubicBezTo>
                    <a:pt x="8111" y="2746"/>
                    <a:pt x="8330" y="2934"/>
                    <a:pt x="8383" y="3196"/>
                  </a:cubicBezTo>
                  <a:lnTo>
                    <a:pt x="9776" y="10757"/>
                  </a:lnTo>
                  <a:cubicBezTo>
                    <a:pt x="9823" y="11066"/>
                    <a:pt x="9621" y="11352"/>
                    <a:pt x="9323" y="11400"/>
                  </a:cubicBezTo>
                  <a:lnTo>
                    <a:pt x="3060" y="12543"/>
                  </a:lnTo>
                  <a:cubicBezTo>
                    <a:pt x="3030" y="12548"/>
                    <a:pt x="2999" y="12550"/>
                    <a:pt x="2969" y="12550"/>
                  </a:cubicBezTo>
                  <a:cubicBezTo>
                    <a:pt x="2707" y="12550"/>
                    <a:pt x="2472" y="12369"/>
                    <a:pt x="2429" y="12102"/>
                  </a:cubicBezTo>
                  <a:lnTo>
                    <a:pt x="1048" y="4530"/>
                  </a:lnTo>
                  <a:cubicBezTo>
                    <a:pt x="989" y="4232"/>
                    <a:pt x="1191" y="3947"/>
                    <a:pt x="1489" y="3899"/>
                  </a:cubicBezTo>
                  <a:lnTo>
                    <a:pt x="2239" y="3768"/>
                  </a:lnTo>
                  <a:cubicBezTo>
                    <a:pt x="2271" y="3968"/>
                    <a:pt x="2451" y="4121"/>
                    <a:pt x="2657" y="4121"/>
                  </a:cubicBezTo>
                  <a:cubicBezTo>
                    <a:pt x="2684" y="4121"/>
                    <a:pt x="2711" y="4119"/>
                    <a:pt x="2739" y="4113"/>
                  </a:cubicBezTo>
                  <a:lnTo>
                    <a:pt x="6656" y="3399"/>
                  </a:lnTo>
                  <a:cubicBezTo>
                    <a:pt x="6882" y="3351"/>
                    <a:pt x="7049" y="3125"/>
                    <a:pt x="7001" y="2887"/>
                  </a:cubicBezTo>
                  <a:lnTo>
                    <a:pt x="7740" y="2756"/>
                  </a:lnTo>
                  <a:cubicBezTo>
                    <a:pt x="7776" y="2749"/>
                    <a:pt x="7812" y="2746"/>
                    <a:pt x="7848" y="2746"/>
                  </a:cubicBezTo>
                  <a:close/>
                  <a:moveTo>
                    <a:pt x="4134" y="0"/>
                  </a:moveTo>
                  <a:cubicBezTo>
                    <a:pt x="4070" y="0"/>
                    <a:pt x="4006" y="6"/>
                    <a:pt x="3942" y="18"/>
                  </a:cubicBezTo>
                  <a:cubicBezTo>
                    <a:pt x="3334" y="125"/>
                    <a:pt x="2941" y="708"/>
                    <a:pt x="3072" y="1303"/>
                  </a:cubicBezTo>
                  <a:cubicBezTo>
                    <a:pt x="3096" y="1482"/>
                    <a:pt x="3168" y="1637"/>
                    <a:pt x="3287" y="1780"/>
                  </a:cubicBezTo>
                  <a:lnTo>
                    <a:pt x="2501" y="1923"/>
                  </a:lnTo>
                  <a:cubicBezTo>
                    <a:pt x="2191" y="1982"/>
                    <a:pt x="1977" y="2292"/>
                    <a:pt x="2037" y="2601"/>
                  </a:cubicBezTo>
                  <a:lnTo>
                    <a:pt x="2084" y="2887"/>
                  </a:lnTo>
                  <a:lnTo>
                    <a:pt x="798" y="3125"/>
                  </a:lnTo>
                  <a:cubicBezTo>
                    <a:pt x="310" y="3208"/>
                    <a:pt x="1" y="3673"/>
                    <a:pt x="84" y="4161"/>
                  </a:cubicBezTo>
                  <a:lnTo>
                    <a:pt x="1656" y="12793"/>
                  </a:lnTo>
                  <a:cubicBezTo>
                    <a:pt x="1741" y="13218"/>
                    <a:pt x="2111" y="13520"/>
                    <a:pt x="2537" y="13520"/>
                  </a:cubicBezTo>
                  <a:cubicBezTo>
                    <a:pt x="2588" y="13520"/>
                    <a:pt x="2639" y="13516"/>
                    <a:pt x="2691" y="13507"/>
                  </a:cubicBezTo>
                  <a:lnTo>
                    <a:pt x="10026" y="12162"/>
                  </a:lnTo>
                  <a:cubicBezTo>
                    <a:pt x="10514" y="12079"/>
                    <a:pt x="10835" y="11602"/>
                    <a:pt x="10752" y="11126"/>
                  </a:cubicBezTo>
                  <a:lnTo>
                    <a:pt x="9168" y="2494"/>
                  </a:lnTo>
                  <a:cubicBezTo>
                    <a:pt x="9095" y="2064"/>
                    <a:pt x="8725" y="1763"/>
                    <a:pt x="8304" y="1763"/>
                  </a:cubicBezTo>
                  <a:cubicBezTo>
                    <a:pt x="8248" y="1763"/>
                    <a:pt x="8190" y="1768"/>
                    <a:pt x="8133" y="1780"/>
                  </a:cubicBezTo>
                  <a:lnTo>
                    <a:pt x="6859" y="2018"/>
                  </a:lnTo>
                  <a:lnTo>
                    <a:pt x="6799" y="1732"/>
                  </a:lnTo>
                  <a:cubicBezTo>
                    <a:pt x="6745" y="1451"/>
                    <a:pt x="6496" y="1249"/>
                    <a:pt x="6210" y="1249"/>
                  </a:cubicBezTo>
                  <a:cubicBezTo>
                    <a:pt x="6180" y="1249"/>
                    <a:pt x="6151" y="1251"/>
                    <a:pt x="6120" y="1256"/>
                  </a:cubicBezTo>
                  <a:lnTo>
                    <a:pt x="5168" y="1434"/>
                  </a:lnTo>
                  <a:cubicBezTo>
                    <a:pt x="5227" y="1268"/>
                    <a:pt x="5239" y="1089"/>
                    <a:pt x="5204" y="910"/>
                  </a:cubicBezTo>
                  <a:cubicBezTo>
                    <a:pt x="5119" y="380"/>
                    <a:pt x="4655" y="0"/>
                    <a:pt x="413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6" name="Google Shape;3746;p20"/>
            <p:cNvSpPr/>
            <p:nvPr/>
          </p:nvSpPr>
          <p:spPr>
            <a:xfrm>
              <a:off x="8318251" y="4354466"/>
              <a:ext cx="60156" cy="49866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0" y="1"/>
                    <a:pt x="926" y="5"/>
                    <a:pt x="882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4" y="1545"/>
                    <a:pt x="1864" y="1142"/>
                    <a:pt x="1775" y="631"/>
                  </a:cubicBezTo>
                  <a:cubicBezTo>
                    <a:pt x="1700" y="259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7" name="Google Shape;3747;p20"/>
            <p:cNvSpPr/>
            <p:nvPr/>
          </p:nvSpPr>
          <p:spPr>
            <a:xfrm>
              <a:off x="8386921" y="4339823"/>
              <a:ext cx="124020" cy="43383"/>
            </a:xfrm>
            <a:custGeom>
              <a:rect b="b" l="l" r="r" t="t"/>
              <a:pathLst>
                <a:path extrusionOk="0" h="1345" w="3845">
                  <a:moveTo>
                    <a:pt x="3248" y="1"/>
                  </a:moveTo>
                  <a:cubicBezTo>
                    <a:pt x="3212" y="1"/>
                    <a:pt x="3174" y="5"/>
                    <a:pt x="3134" y="14"/>
                  </a:cubicBezTo>
                  <a:lnTo>
                    <a:pt x="538" y="478"/>
                  </a:lnTo>
                  <a:cubicBezTo>
                    <a:pt x="0" y="579"/>
                    <a:pt x="106" y="1345"/>
                    <a:pt x="597" y="1345"/>
                  </a:cubicBezTo>
                  <a:cubicBezTo>
                    <a:pt x="628" y="1345"/>
                    <a:pt x="660" y="1342"/>
                    <a:pt x="693" y="1335"/>
                  </a:cubicBezTo>
                  <a:lnTo>
                    <a:pt x="3289" y="871"/>
                  </a:lnTo>
                  <a:cubicBezTo>
                    <a:pt x="3844" y="793"/>
                    <a:pt x="3747" y="1"/>
                    <a:pt x="324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8" name="Google Shape;3748;p20"/>
            <p:cNvSpPr/>
            <p:nvPr/>
          </p:nvSpPr>
          <p:spPr>
            <a:xfrm>
              <a:off x="8330927" y="4423976"/>
              <a:ext cx="60156" cy="49866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0" y="1"/>
                    <a:pt x="926" y="5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1" y="1546"/>
                    <a:pt x="1007" y="1546"/>
                  </a:cubicBezTo>
                  <a:cubicBezTo>
                    <a:pt x="1454" y="1546"/>
                    <a:pt x="1864" y="1142"/>
                    <a:pt x="1774" y="631"/>
                  </a:cubicBezTo>
                  <a:cubicBezTo>
                    <a:pt x="1700" y="259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9" name="Google Shape;3749;p20"/>
            <p:cNvSpPr/>
            <p:nvPr/>
          </p:nvSpPr>
          <p:spPr>
            <a:xfrm>
              <a:off x="8400436" y="4409300"/>
              <a:ext cx="121279" cy="43544"/>
            </a:xfrm>
            <a:custGeom>
              <a:rect b="b" l="l" r="r" t="t"/>
              <a:pathLst>
                <a:path extrusionOk="0" h="1350" w="3760">
                  <a:moveTo>
                    <a:pt x="3144" y="1"/>
                  </a:moveTo>
                  <a:cubicBezTo>
                    <a:pt x="3128" y="1"/>
                    <a:pt x="3112" y="1"/>
                    <a:pt x="3096" y="3"/>
                  </a:cubicBezTo>
                  <a:lnTo>
                    <a:pt x="500" y="467"/>
                  </a:lnTo>
                  <a:cubicBezTo>
                    <a:pt x="0" y="618"/>
                    <a:pt x="125" y="1349"/>
                    <a:pt x="631" y="1349"/>
                  </a:cubicBezTo>
                  <a:cubicBezTo>
                    <a:pt x="643" y="1349"/>
                    <a:pt x="655" y="1349"/>
                    <a:pt x="667" y="1348"/>
                  </a:cubicBezTo>
                  <a:lnTo>
                    <a:pt x="3263" y="872"/>
                  </a:lnTo>
                  <a:cubicBezTo>
                    <a:pt x="3759" y="722"/>
                    <a:pt x="3640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0" name="Google Shape;3750;p20"/>
            <p:cNvSpPr/>
            <p:nvPr/>
          </p:nvSpPr>
          <p:spPr>
            <a:xfrm>
              <a:off x="8344377" y="4498130"/>
              <a:ext cx="60123" cy="50221"/>
            </a:xfrm>
            <a:custGeom>
              <a:rect b="b" l="l" r="r" t="t"/>
              <a:pathLst>
                <a:path extrusionOk="0" h="1557" w="1864">
                  <a:moveTo>
                    <a:pt x="1010" y="0"/>
                  </a:moveTo>
                  <a:cubicBezTo>
                    <a:pt x="967" y="0"/>
                    <a:pt x="924" y="4"/>
                    <a:pt x="881" y="11"/>
                  </a:cubicBezTo>
                  <a:cubicBezTo>
                    <a:pt x="203" y="130"/>
                    <a:pt x="0" y="1011"/>
                    <a:pt x="572" y="1416"/>
                  </a:cubicBezTo>
                  <a:cubicBezTo>
                    <a:pt x="710" y="1513"/>
                    <a:pt x="860" y="1556"/>
                    <a:pt x="1007" y="1556"/>
                  </a:cubicBezTo>
                  <a:cubicBezTo>
                    <a:pt x="1454" y="1556"/>
                    <a:pt x="1864" y="1153"/>
                    <a:pt x="1774" y="642"/>
                  </a:cubicBezTo>
                  <a:cubicBezTo>
                    <a:pt x="1710" y="268"/>
                    <a:pt x="1378" y="0"/>
                    <a:pt x="101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1" name="Google Shape;3751;p20"/>
            <p:cNvSpPr/>
            <p:nvPr/>
          </p:nvSpPr>
          <p:spPr>
            <a:xfrm>
              <a:off x="8413822" y="4483357"/>
              <a:ext cx="122246" cy="43706"/>
            </a:xfrm>
            <a:custGeom>
              <a:rect b="b" l="l" r="r" t="t"/>
              <a:pathLst>
                <a:path extrusionOk="0" h="1355" w="3790">
                  <a:moveTo>
                    <a:pt x="3177" y="0"/>
                  </a:moveTo>
                  <a:cubicBezTo>
                    <a:pt x="3155" y="0"/>
                    <a:pt x="3133" y="2"/>
                    <a:pt x="3110" y="5"/>
                  </a:cubicBezTo>
                  <a:lnTo>
                    <a:pt x="514" y="481"/>
                  </a:lnTo>
                  <a:cubicBezTo>
                    <a:pt x="1" y="606"/>
                    <a:pt x="110" y="1355"/>
                    <a:pt x="602" y="1355"/>
                  </a:cubicBezTo>
                  <a:cubicBezTo>
                    <a:pt x="623" y="1355"/>
                    <a:pt x="646" y="1353"/>
                    <a:pt x="669" y="1350"/>
                  </a:cubicBezTo>
                  <a:lnTo>
                    <a:pt x="3264" y="886"/>
                  </a:lnTo>
                  <a:cubicBezTo>
                    <a:pt x="3789" y="749"/>
                    <a:pt x="3669" y="0"/>
                    <a:pt x="317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2" name="Google Shape;3752;p20"/>
            <p:cNvSpPr/>
            <p:nvPr/>
          </p:nvSpPr>
          <p:spPr>
            <a:xfrm>
              <a:off x="8287157" y="4806940"/>
              <a:ext cx="250396" cy="224592"/>
            </a:xfrm>
            <a:custGeom>
              <a:rect b="b" l="l" r="r" t="t"/>
              <a:pathLst>
                <a:path extrusionOk="0" h="6963" w="7763">
                  <a:moveTo>
                    <a:pt x="3924" y="1"/>
                  </a:moveTo>
                  <a:cubicBezTo>
                    <a:pt x="2893" y="1"/>
                    <a:pt x="1881" y="469"/>
                    <a:pt x="1215" y="1343"/>
                  </a:cubicBezTo>
                  <a:lnTo>
                    <a:pt x="6953" y="4975"/>
                  </a:lnTo>
                  <a:cubicBezTo>
                    <a:pt x="7763" y="3403"/>
                    <a:pt x="7239" y="1474"/>
                    <a:pt x="5751" y="534"/>
                  </a:cubicBezTo>
                  <a:cubicBezTo>
                    <a:pt x="5184" y="174"/>
                    <a:pt x="4551" y="1"/>
                    <a:pt x="3924" y="1"/>
                  </a:cubicBezTo>
                  <a:close/>
                  <a:moveTo>
                    <a:pt x="810" y="1986"/>
                  </a:moveTo>
                  <a:lnTo>
                    <a:pt x="810" y="1986"/>
                  </a:lnTo>
                  <a:cubicBezTo>
                    <a:pt x="0" y="3558"/>
                    <a:pt x="512" y="5498"/>
                    <a:pt x="2012" y="6439"/>
                  </a:cubicBezTo>
                  <a:cubicBezTo>
                    <a:pt x="2576" y="6793"/>
                    <a:pt x="3206" y="6963"/>
                    <a:pt x="3829" y="6963"/>
                  </a:cubicBezTo>
                  <a:cubicBezTo>
                    <a:pt x="4864" y="6963"/>
                    <a:pt x="5880" y="6494"/>
                    <a:pt x="6549" y="5618"/>
                  </a:cubicBezTo>
                  <a:lnTo>
                    <a:pt x="810" y="1986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3" name="Google Shape;3753;p20"/>
            <p:cNvSpPr/>
            <p:nvPr/>
          </p:nvSpPr>
          <p:spPr>
            <a:xfrm>
              <a:off x="8756435" y="4325276"/>
              <a:ext cx="195885" cy="181918"/>
            </a:xfrm>
            <a:custGeom>
              <a:rect b="b" l="l" r="r" t="t"/>
              <a:pathLst>
                <a:path extrusionOk="0" h="5640" w="6073">
                  <a:moveTo>
                    <a:pt x="3596" y="0"/>
                  </a:moveTo>
                  <a:lnTo>
                    <a:pt x="1203" y="1632"/>
                  </a:lnTo>
                  <a:cubicBezTo>
                    <a:pt x="251" y="2286"/>
                    <a:pt x="1" y="3596"/>
                    <a:pt x="655" y="4560"/>
                  </a:cubicBezTo>
                  <a:lnTo>
                    <a:pt x="763" y="4715"/>
                  </a:lnTo>
                  <a:cubicBezTo>
                    <a:pt x="1163" y="5316"/>
                    <a:pt x="1827" y="5640"/>
                    <a:pt x="2502" y="5640"/>
                  </a:cubicBezTo>
                  <a:cubicBezTo>
                    <a:pt x="2909" y="5640"/>
                    <a:pt x="3321" y="5522"/>
                    <a:pt x="3680" y="5275"/>
                  </a:cubicBezTo>
                  <a:lnTo>
                    <a:pt x="6073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4" name="Google Shape;3754;p20"/>
            <p:cNvSpPr/>
            <p:nvPr/>
          </p:nvSpPr>
          <p:spPr>
            <a:xfrm>
              <a:off x="8888938" y="4249734"/>
              <a:ext cx="195885" cy="181950"/>
            </a:xfrm>
            <a:custGeom>
              <a:rect b="b" l="l" r="r" t="t"/>
              <a:pathLst>
                <a:path extrusionOk="0" h="5641" w="6073">
                  <a:moveTo>
                    <a:pt x="3577" y="1"/>
                  </a:moveTo>
                  <a:cubicBezTo>
                    <a:pt x="3169" y="1"/>
                    <a:pt x="2757" y="119"/>
                    <a:pt x="2393" y="366"/>
                  </a:cubicBezTo>
                  <a:lnTo>
                    <a:pt x="0" y="1997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4" y="3354"/>
                    <a:pt x="6072" y="2045"/>
                    <a:pt x="5429" y="1092"/>
                  </a:cubicBezTo>
                  <a:lnTo>
                    <a:pt x="5322" y="926"/>
                  </a:lnTo>
                  <a:cubicBezTo>
                    <a:pt x="4914" y="325"/>
                    <a:pt x="4252" y="1"/>
                    <a:pt x="357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5" name="Google Shape;3755;p20"/>
            <p:cNvSpPr/>
            <p:nvPr/>
          </p:nvSpPr>
          <p:spPr>
            <a:xfrm>
              <a:off x="8698827" y="4700401"/>
              <a:ext cx="346064" cy="344677"/>
            </a:xfrm>
            <a:custGeom>
              <a:rect b="b" l="l" r="r" t="t"/>
              <a:pathLst>
                <a:path extrusionOk="0" h="10686" w="10729">
                  <a:moveTo>
                    <a:pt x="5017" y="0"/>
                  </a:moveTo>
                  <a:cubicBezTo>
                    <a:pt x="4831" y="0"/>
                    <a:pt x="4666" y="137"/>
                    <a:pt x="4644" y="324"/>
                  </a:cubicBezTo>
                  <a:lnTo>
                    <a:pt x="4192" y="3813"/>
                  </a:lnTo>
                  <a:lnTo>
                    <a:pt x="703" y="3348"/>
                  </a:lnTo>
                  <a:cubicBezTo>
                    <a:pt x="688" y="3347"/>
                    <a:pt x="673" y="3346"/>
                    <a:pt x="659" y="3346"/>
                  </a:cubicBezTo>
                  <a:cubicBezTo>
                    <a:pt x="474" y="3346"/>
                    <a:pt x="308" y="3482"/>
                    <a:pt x="286" y="3670"/>
                  </a:cubicBezTo>
                  <a:lnTo>
                    <a:pt x="24" y="5646"/>
                  </a:lnTo>
                  <a:cubicBezTo>
                    <a:pt x="1" y="5849"/>
                    <a:pt x="143" y="6027"/>
                    <a:pt x="346" y="6063"/>
                  </a:cubicBezTo>
                  <a:lnTo>
                    <a:pt x="3822" y="6527"/>
                  </a:lnTo>
                  <a:lnTo>
                    <a:pt x="3370" y="10004"/>
                  </a:lnTo>
                  <a:cubicBezTo>
                    <a:pt x="3334" y="10206"/>
                    <a:pt x="3477" y="10397"/>
                    <a:pt x="3692" y="10421"/>
                  </a:cubicBezTo>
                  <a:lnTo>
                    <a:pt x="5656" y="10683"/>
                  </a:lnTo>
                  <a:cubicBezTo>
                    <a:pt x="5671" y="10684"/>
                    <a:pt x="5686" y="10685"/>
                    <a:pt x="5700" y="10685"/>
                  </a:cubicBezTo>
                  <a:cubicBezTo>
                    <a:pt x="5885" y="10685"/>
                    <a:pt x="6051" y="10549"/>
                    <a:pt x="6073" y="10361"/>
                  </a:cubicBezTo>
                  <a:lnTo>
                    <a:pt x="6537" y="6885"/>
                  </a:lnTo>
                  <a:lnTo>
                    <a:pt x="10026" y="7337"/>
                  </a:lnTo>
                  <a:cubicBezTo>
                    <a:pt x="10040" y="7339"/>
                    <a:pt x="10055" y="7340"/>
                    <a:pt x="10070" y="7340"/>
                  </a:cubicBezTo>
                  <a:cubicBezTo>
                    <a:pt x="10253" y="7340"/>
                    <a:pt x="10409" y="7203"/>
                    <a:pt x="10442" y="7016"/>
                  </a:cubicBezTo>
                  <a:lnTo>
                    <a:pt x="10704" y="5039"/>
                  </a:lnTo>
                  <a:cubicBezTo>
                    <a:pt x="10728" y="4837"/>
                    <a:pt x="10585" y="4646"/>
                    <a:pt x="10383" y="4622"/>
                  </a:cubicBezTo>
                  <a:lnTo>
                    <a:pt x="6894" y="4170"/>
                  </a:lnTo>
                  <a:lnTo>
                    <a:pt x="7359" y="681"/>
                  </a:lnTo>
                  <a:cubicBezTo>
                    <a:pt x="7382" y="479"/>
                    <a:pt x="7240" y="300"/>
                    <a:pt x="7037" y="265"/>
                  </a:cubicBezTo>
                  <a:lnTo>
                    <a:pt x="5061" y="3"/>
                  </a:lnTo>
                  <a:cubicBezTo>
                    <a:pt x="5046" y="1"/>
                    <a:pt x="5031" y="0"/>
                    <a:pt x="501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6" name="Google Shape;3756;p20"/>
            <p:cNvSpPr/>
            <p:nvPr/>
          </p:nvSpPr>
          <p:spPr>
            <a:xfrm>
              <a:off x="7231805" y="4197223"/>
              <a:ext cx="349902" cy="436120"/>
            </a:xfrm>
            <a:custGeom>
              <a:rect b="b" l="l" r="r" t="t"/>
              <a:pathLst>
                <a:path extrusionOk="0" h="13521" w="10848">
                  <a:moveTo>
                    <a:pt x="4147" y="435"/>
                  </a:moveTo>
                  <a:cubicBezTo>
                    <a:pt x="4435" y="435"/>
                    <a:pt x="4718" y="608"/>
                    <a:pt x="4775" y="994"/>
                  </a:cubicBezTo>
                  <a:cubicBezTo>
                    <a:pt x="4799" y="1184"/>
                    <a:pt x="4751" y="1387"/>
                    <a:pt x="4620" y="1542"/>
                  </a:cubicBezTo>
                  <a:lnTo>
                    <a:pt x="3835" y="1684"/>
                  </a:lnTo>
                  <a:cubicBezTo>
                    <a:pt x="3656" y="1589"/>
                    <a:pt x="3537" y="1434"/>
                    <a:pt x="3501" y="1244"/>
                  </a:cubicBezTo>
                  <a:lnTo>
                    <a:pt x="3501" y="1232"/>
                  </a:lnTo>
                  <a:cubicBezTo>
                    <a:pt x="3386" y="732"/>
                    <a:pt x="3770" y="435"/>
                    <a:pt x="4147" y="435"/>
                  </a:cubicBezTo>
                  <a:close/>
                  <a:moveTo>
                    <a:pt x="7856" y="2746"/>
                  </a:moveTo>
                  <a:cubicBezTo>
                    <a:pt x="8113" y="2746"/>
                    <a:pt x="8341" y="2934"/>
                    <a:pt x="8383" y="3196"/>
                  </a:cubicBezTo>
                  <a:lnTo>
                    <a:pt x="9776" y="10757"/>
                  </a:lnTo>
                  <a:cubicBezTo>
                    <a:pt x="9823" y="11066"/>
                    <a:pt x="9633" y="11340"/>
                    <a:pt x="9323" y="11400"/>
                  </a:cubicBezTo>
                  <a:lnTo>
                    <a:pt x="3061" y="12543"/>
                  </a:lnTo>
                  <a:cubicBezTo>
                    <a:pt x="3030" y="12548"/>
                    <a:pt x="2999" y="12550"/>
                    <a:pt x="2969" y="12550"/>
                  </a:cubicBezTo>
                  <a:cubicBezTo>
                    <a:pt x="2707" y="12550"/>
                    <a:pt x="2472" y="12369"/>
                    <a:pt x="2430" y="12102"/>
                  </a:cubicBezTo>
                  <a:lnTo>
                    <a:pt x="1048" y="4530"/>
                  </a:lnTo>
                  <a:cubicBezTo>
                    <a:pt x="989" y="4232"/>
                    <a:pt x="1191" y="3947"/>
                    <a:pt x="1489" y="3899"/>
                  </a:cubicBezTo>
                  <a:lnTo>
                    <a:pt x="2239" y="3768"/>
                  </a:lnTo>
                  <a:cubicBezTo>
                    <a:pt x="2271" y="3968"/>
                    <a:pt x="2451" y="4121"/>
                    <a:pt x="2657" y="4121"/>
                  </a:cubicBezTo>
                  <a:cubicBezTo>
                    <a:pt x="2684" y="4121"/>
                    <a:pt x="2712" y="4119"/>
                    <a:pt x="2739" y="4113"/>
                  </a:cubicBezTo>
                  <a:lnTo>
                    <a:pt x="6656" y="3399"/>
                  </a:lnTo>
                  <a:cubicBezTo>
                    <a:pt x="6894" y="3351"/>
                    <a:pt x="7049" y="3125"/>
                    <a:pt x="7002" y="2887"/>
                  </a:cubicBezTo>
                  <a:lnTo>
                    <a:pt x="7752" y="2756"/>
                  </a:lnTo>
                  <a:cubicBezTo>
                    <a:pt x="7787" y="2749"/>
                    <a:pt x="7822" y="2746"/>
                    <a:pt x="7856" y="2746"/>
                  </a:cubicBezTo>
                  <a:close/>
                  <a:moveTo>
                    <a:pt x="4125" y="0"/>
                  </a:moveTo>
                  <a:cubicBezTo>
                    <a:pt x="4061" y="0"/>
                    <a:pt x="3996" y="6"/>
                    <a:pt x="3930" y="18"/>
                  </a:cubicBezTo>
                  <a:cubicBezTo>
                    <a:pt x="3334" y="125"/>
                    <a:pt x="2942" y="708"/>
                    <a:pt x="3061" y="1303"/>
                  </a:cubicBezTo>
                  <a:cubicBezTo>
                    <a:pt x="3096" y="1482"/>
                    <a:pt x="3168" y="1637"/>
                    <a:pt x="3275" y="1780"/>
                  </a:cubicBezTo>
                  <a:lnTo>
                    <a:pt x="2501" y="1923"/>
                  </a:lnTo>
                  <a:cubicBezTo>
                    <a:pt x="2191" y="1982"/>
                    <a:pt x="1977" y="2292"/>
                    <a:pt x="2037" y="2601"/>
                  </a:cubicBezTo>
                  <a:lnTo>
                    <a:pt x="2084" y="2887"/>
                  </a:lnTo>
                  <a:lnTo>
                    <a:pt x="798" y="3125"/>
                  </a:lnTo>
                  <a:cubicBezTo>
                    <a:pt x="310" y="3208"/>
                    <a:pt x="1" y="3673"/>
                    <a:pt x="84" y="4161"/>
                  </a:cubicBezTo>
                  <a:lnTo>
                    <a:pt x="1656" y="12793"/>
                  </a:lnTo>
                  <a:cubicBezTo>
                    <a:pt x="1730" y="13218"/>
                    <a:pt x="2118" y="13520"/>
                    <a:pt x="2540" y="13520"/>
                  </a:cubicBezTo>
                  <a:cubicBezTo>
                    <a:pt x="2590" y="13520"/>
                    <a:pt x="2641" y="13516"/>
                    <a:pt x="2692" y="13507"/>
                  </a:cubicBezTo>
                  <a:lnTo>
                    <a:pt x="10038" y="12162"/>
                  </a:lnTo>
                  <a:cubicBezTo>
                    <a:pt x="10526" y="12079"/>
                    <a:pt x="10847" y="11602"/>
                    <a:pt x="10752" y="11126"/>
                  </a:cubicBezTo>
                  <a:lnTo>
                    <a:pt x="9180" y="2494"/>
                  </a:lnTo>
                  <a:cubicBezTo>
                    <a:pt x="9096" y="2064"/>
                    <a:pt x="8726" y="1763"/>
                    <a:pt x="8305" y="1763"/>
                  </a:cubicBezTo>
                  <a:cubicBezTo>
                    <a:pt x="8248" y="1763"/>
                    <a:pt x="8191" y="1768"/>
                    <a:pt x="8133" y="1780"/>
                  </a:cubicBezTo>
                  <a:lnTo>
                    <a:pt x="6847" y="2018"/>
                  </a:lnTo>
                  <a:lnTo>
                    <a:pt x="6799" y="1732"/>
                  </a:lnTo>
                  <a:cubicBezTo>
                    <a:pt x="6745" y="1451"/>
                    <a:pt x="6496" y="1249"/>
                    <a:pt x="6210" y="1249"/>
                  </a:cubicBezTo>
                  <a:cubicBezTo>
                    <a:pt x="6181" y="1249"/>
                    <a:pt x="6151" y="1251"/>
                    <a:pt x="6121" y="1256"/>
                  </a:cubicBezTo>
                  <a:lnTo>
                    <a:pt x="5168" y="1434"/>
                  </a:lnTo>
                  <a:cubicBezTo>
                    <a:pt x="5228" y="1268"/>
                    <a:pt x="5239" y="1089"/>
                    <a:pt x="5204" y="910"/>
                  </a:cubicBezTo>
                  <a:cubicBezTo>
                    <a:pt x="5119" y="380"/>
                    <a:pt x="4655" y="0"/>
                    <a:pt x="4125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7" name="Google Shape;3757;p20"/>
            <p:cNvSpPr/>
            <p:nvPr/>
          </p:nvSpPr>
          <p:spPr>
            <a:xfrm>
              <a:off x="7293638" y="4354466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9" y="1"/>
                    <a:pt x="914" y="5"/>
                    <a:pt x="870" y="12"/>
                  </a:cubicBezTo>
                  <a:cubicBezTo>
                    <a:pt x="191" y="131"/>
                    <a:pt x="1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8" name="Google Shape;3758;p20"/>
            <p:cNvSpPr/>
            <p:nvPr/>
          </p:nvSpPr>
          <p:spPr>
            <a:xfrm>
              <a:off x="7361954" y="4339823"/>
              <a:ext cx="124375" cy="43383"/>
            </a:xfrm>
            <a:custGeom>
              <a:rect b="b" l="l" r="r" t="t"/>
              <a:pathLst>
                <a:path extrusionOk="0" h="1345" w="3856">
                  <a:moveTo>
                    <a:pt x="3259" y="1"/>
                  </a:moveTo>
                  <a:cubicBezTo>
                    <a:pt x="3223" y="1"/>
                    <a:pt x="3185" y="5"/>
                    <a:pt x="3145" y="14"/>
                  </a:cubicBezTo>
                  <a:lnTo>
                    <a:pt x="3133" y="14"/>
                  </a:lnTo>
                  <a:lnTo>
                    <a:pt x="550" y="478"/>
                  </a:lnTo>
                  <a:cubicBezTo>
                    <a:pt x="0" y="579"/>
                    <a:pt x="116" y="1345"/>
                    <a:pt x="608" y="1345"/>
                  </a:cubicBezTo>
                  <a:cubicBezTo>
                    <a:pt x="639" y="1345"/>
                    <a:pt x="671" y="1342"/>
                    <a:pt x="704" y="1335"/>
                  </a:cubicBezTo>
                  <a:lnTo>
                    <a:pt x="3300" y="871"/>
                  </a:lnTo>
                  <a:cubicBezTo>
                    <a:pt x="3855" y="793"/>
                    <a:pt x="3758" y="1"/>
                    <a:pt x="325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9" name="Google Shape;3759;p20"/>
            <p:cNvSpPr/>
            <p:nvPr/>
          </p:nvSpPr>
          <p:spPr>
            <a:xfrm>
              <a:off x="7306314" y="4423976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9" y="1"/>
                    <a:pt x="914" y="5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6"/>
                    <a:pt x="1002" y="1546"/>
                  </a:cubicBezTo>
                  <a:cubicBezTo>
                    <a:pt x="1453" y="1546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0" name="Google Shape;3760;p20"/>
            <p:cNvSpPr/>
            <p:nvPr/>
          </p:nvSpPr>
          <p:spPr>
            <a:xfrm>
              <a:off x="7375824" y="4409300"/>
              <a:ext cx="121279" cy="43544"/>
            </a:xfrm>
            <a:custGeom>
              <a:rect b="b" l="l" r="r" t="t"/>
              <a:pathLst>
                <a:path extrusionOk="0" h="1350" w="3760">
                  <a:moveTo>
                    <a:pt x="3144" y="1"/>
                  </a:moveTo>
                  <a:cubicBezTo>
                    <a:pt x="3128" y="1"/>
                    <a:pt x="3112" y="1"/>
                    <a:pt x="3096" y="3"/>
                  </a:cubicBezTo>
                  <a:lnTo>
                    <a:pt x="501" y="467"/>
                  </a:lnTo>
                  <a:cubicBezTo>
                    <a:pt x="0" y="618"/>
                    <a:pt x="125" y="1349"/>
                    <a:pt x="631" y="1349"/>
                  </a:cubicBezTo>
                  <a:cubicBezTo>
                    <a:pt x="643" y="1349"/>
                    <a:pt x="655" y="1349"/>
                    <a:pt x="667" y="1348"/>
                  </a:cubicBezTo>
                  <a:lnTo>
                    <a:pt x="3263" y="872"/>
                  </a:lnTo>
                  <a:cubicBezTo>
                    <a:pt x="3759" y="722"/>
                    <a:pt x="3640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1" name="Google Shape;3761;p20"/>
            <p:cNvSpPr/>
            <p:nvPr/>
          </p:nvSpPr>
          <p:spPr>
            <a:xfrm>
              <a:off x="7319765" y="4498130"/>
              <a:ext cx="60123" cy="50221"/>
            </a:xfrm>
            <a:custGeom>
              <a:rect b="b" l="l" r="r" t="t"/>
              <a:pathLst>
                <a:path extrusionOk="0" h="1557" w="1864">
                  <a:moveTo>
                    <a:pt x="1009" y="0"/>
                  </a:moveTo>
                  <a:cubicBezTo>
                    <a:pt x="967" y="0"/>
                    <a:pt x="924" y="4"/>
                    <a:pt x="881" y="11"/>
                  </a:cubicBezTo>
                  <a:cubicBezTo>
                    <a:pt x="203" y="130"/>
                    <a:pt x="0" y="1011"/>
                    <a:pt x="572" y="1416"/>
                  </a:cubicBezTo>
                  <a:cubicBezTo>
                    <a:pt x="710" y="1513"/>
                    <a:pt x="860" y="1556"/>
                    <a:pt x="1007" y="1556"/>
                  </a:cubicBezTo>
                  <a:cubicBezTo>
                    <a:pt x="1454" y="1556"/>
                    <a:pt x="1864" y="1153"/>
                    <a:pt x="1774" y="642"/>
                  </a:cubicBezTo>
                  <a:cubicBezTo>
                    <a:pt x="1700" y="268"/>
                    <a:pt x="1376" y="0"/>
                    <a:pt x="100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2" name="Google Shape;3762;p20"/>
            <p:cNvSpPr/>
            <p:nvPr/>
          </p:nvSpPr>
          <p:spPr>
            <a:xfrm>
              <a:off x="7388855" y="4483390"/>
              <a:ext cx="122343" cy="43673"/>
            </a:xfrm>
            <a:custGeom>
              <a:rect b="b" l="l" r="r" t="t"/>
              <a:pathLst>
                <a:path extrusionOk="0" h="1354" w="3793">
                  <a:moveTo>
                    <a:pt x="3178" y="1"/>
                  </a:moveTo>
                  <a:cubicBezTo>
                    <a:pt x="3160" y="1"/>
                    <a:pt x="3140" y="2"/>
                    <a:pt x="3121" y="4"/>
                  </a:cubicBezTo>
                  <a:lnTo>
                    <a:pt x="525" y="480"/>
                  </a:lnTo>
                  <a:cubicBezTo>
                    <a:pt x="1" y="605"/>
                    <a:pt x="121" y="1354"/>
                    <a:pt x="613" y="1354"/>
                  </a:cubicBezTo>
                  <a:cubicBezTo>
                    <a:pt x="635" y="1354"/>
                    <a:pt x="657" y="1352"/>
                    <a:pt x="680" y="1349"/>
                  </a:cubicBezTo>
                  <a:lnTo>
                    <a:pt x="3276" y="885"/>
                  </a:lnTo>
                  <a:cubicBezTo>
                    <a:pt x="3792" y="747"/>
                    <a:pt x="3678" y="1"/>
                    <a:pt x="317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3" name="Google Shape;3763;p20"/>
            <p:cNvSpPr/>
            <p:nvPr/>
          </p:nvSpPr>
          <p:spPr>
            <a:xfrm>
              <a:off x="7262544" y="4806843"/>
              <a:ext cx="250428" cy="224624"/>
            </a:xfrm>
            <a:custGeom>
              <a:rect b="b" l="l" r="r" t="t"/>
              <a:pathLst>
                <a:path extrusionOk="0" h="6964" w="7764">
                  <a:moveTo>
                    <a:pt x="3934" y="1"/>
                  </a:moveTo>
                  <a:cubicBezTo>
                    <a:pt x="2900" y="1"/>
                    <a:pt x="1883" y="470"/>
                    <a:pt x="1215" y="1346"/>
                  </a:cubicBezTo>
                  <a:lnTo>
                    <a:pt x="6953" y="4978"/>
                  </a:lnTo>
                  <a:cubicBezTo>
                    <a:pt x="7763" y="3406"/>
                    <a:pt x="7251" y="1465"/>
                    <a:pt x="5751" y="525"/>
                  </a:cubicBezTo>
                  <a:cubicBezTo>
                    <a:pt x="5187" y="171"/>
                    <a:pt x="4557" y="1"/>
                    <a:pt x="3934" y="1"/>
                  </a:cubicBezTo>
                  <a:close/>
                  <a:moveTo>
                    <a:pt x="810" y="1989"/>
                  </a:moveTo>
                  <a:lnTo>
                    <a:pt x="810" y="1989"/>
                  </a:lnTo>
                  <a:cubicBezTo>
                    <a:pt x="0" y="3561"/>
                    <a:pt x="524" y="5490"/>
                    <a:pt x="2012" y="6430"/>
                  </a:cubicBezTo>
                  <a:cubicBezTo>
                    <a:pt x="2579" y="6790"/>
                    <a:pt x="3213" y="6963"/>
                    <a:pt x="3839" y="6963"/>
                  </a:cubicBezTo>
                  <a:cubicBezTo>
                    <a:pt x="4870" y="6963"/>
                    <a:pt x="5882" y="6495"/>
                    <a:pt x="6549" y="5621"/>
                  </a:cubicBezTo>
                  <a:lnTo>
                    <a:pt x="810" y="1989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4" name="Google Shape;3764;p20"/>
            <p:cNvSpPr/>
            <p:nvPr/>
          </p:nvSpPr>
          <p:spPr>
            <a:xfrm>
              <a:off x="7731822" y="4325276"/>
              <a:ext cx="195885" cy="181918"/>
            </a:xfrm>
            <a:custGeom>
              <a:rect b="b" l="l" r="r" t="t"/>
              <a:pathLst>
                <a:path extrusionOk="0" h="5640" w="6073">
                  <a:moveTo>
                    <a:pt x="3596" y="0"/>
                  </a:moveTo>
                  <a:lnTo>
                    <a:pt x="1203" y="1632"/>
                  </a:lnTo>
                  <a:cubicBezTo>
                    <a:pt x="251" y="2286"/>
                    <a:pt x="1" y="3596"/>
                    <a:pt x="655" y="4560"/>
                  </a:cubicBezTo>
                  <a:lnTo>
                    <a:pt x="763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2"/>
                    <a:pt x="3692" y="5275"/>
                  </a:cubicBezTo>
                  <a:lnTo>
                    <a:pt x="6073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5" name="Google Shape;3765;p20"/>
            <p:cNvSpPr/>
            <p:nvPr/>
          </p:nvSpPr>
          <p:spPr>
            <a:xfrm>
              <a:off x="7864326" y="4249734"/>
              <a:ext cx="195885" cy="181950"/>
            </a:xfrm>
            <a:custGeom>
              <a:rect b="b" l="l" r="r" t="t"/>
              <a:pathLst>
                <a:path extrusionOk="0" h="5641" w="6073">
                  <a:moveTo>
                    <a:pt x="3568" y="1"/>
                  </a:moveTo>
                  <a:cubicBezTo>
                    <a:pt x="3162" y="1"/>
                    <a:pt x="2752" y="119"/>
                    <a:pt x="2393" y="366"/>
                  </a:cubicBezTo>
                  <a:lnTo>
                    <a:pt x="0" y="1997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22" y="3354"/>
                    <a:pt x="6072" y="2045"/>
                    <a:pt x="5430" y="1092"/>
                  </a:cubicBezTo>
                  <a:lnTo>
                    <a:pt x="5310" y="926"/>
                  </a:lnTo>
                  <a:cubicBezTo>
                    <a:pt x="4902" y="325"/>
                    <a:pt x="4240" y="1"/>
                    <a:pt x="356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6" name="Google Shape;3766;p20"/>
            <p:cNvSpPr/>
            <p:nvPr/>
          </p:nvSpPr>
          <p:spPr>
            <a:xfrm>
              <a:off x="7674215" y="4700692"/>
              <a:ext cx="346064" cy="344387"/>
            </a:xfrm>
            <a:custGeom>
              <a:rect b="b" l="l" r="r" t="t"/>
              <a:pathLst>
                <a:path extrusionOk="0" h="10677" w="10729">
                  <a:moveTo>
                    <a:pt x="4999" y="0"/>
                  </a:moveTo>
                  <a:cubicBezTo>
                    <a:pt x="4821" y="0"/>
                    <a:pt x="4665" y="135"/>
                    <a:pt x="4644" y="327"/>
                  </a:cubicBezTo>
                  <a:lnTo>
                    <a:pt x="4180" y="3804"/>
                  </a:lnTo>
                  <a:lnTo>
                    <a:pt x="703" y="3339"/>
                  </a:lnTo>
                  <a:cubicBezTo>
                    <a:pt x="688" y="3338"/>
                    <a:pt x="674" y="3337"/>
                    <a:pt x="659" y="3337"/>
                  </a:cubicBezTo>
                  <a:cubicBezTo>
                    <a:pt x="474" y="3337"/>
                    <a:pt x="309" y="3473"/>
                    <a:pt x="286" y="3661"/>
                  </a:cubicBezTo>
                  <a:lnTo>
                    <a:pt x="25" y="5637"/>
                  </a:lnTo>
                  <a:cubicBezTo>
                    <a:pt x="1" y="5840"/>
                    <a:pt x="144" y="6030"/>
                    <a:pt x="346" y="6054"/>
                  </a:cubicBezTo>
                  <a:lnTo>
                    <a:pt x="3823" y="6518"/>
                  </a:lnTo>
                  <a:lnTo>
                    <a:pt x="3370" y="9995"/>
                  </a:lnTo>
                  <a:cubicBezTo>
                    <a:pt x="3334" y="10197"/>
                    <a:pt x="3477" y="10388"/>
                    <a:pt x="3692" y="10412"/>
                  </a:cubicBezTo>
                  <a:lnTo>
                    <a:pt x="5656" y="10674"/>
                  </a:lnTo>
                  <a:cubicBezTo>
                    <a:pt x="5671" y="10675"/>
                    <a:pt x="5686" y="10676"/>
                    <a:pt x="5700" y="10676"/>
                  </a:cubicBezTo>
                  <a:cubicBezTo>
                    <a:pt x="5886" y="10676"/>
                    <a:pt x="6051" y="10540"/>
                    <a:pt x="6073" y="10352"/>
                  </a:cubicBezTo>
                  <a:lnTo>
                    <a:pt x="6537" y="6876"/>
                  </a:lnTo>
                  <a:lnTo>
                    <a:pt x="10014" y="7328"/>
                  </a:lnTo>
                  <a:cubicBezTo>
                    <a:pt x="10034" y="7331"/>
                    <a:pt x="10053" y="7333"/>
                    <a:pt x="10072" y="7333"/>
                  </a:cubicBezTo>
                  <a:cubicBezTo>
                    <a:pt x="10252" y="7333"/>
                    <a:pt x="10409" y="7189"/>
                    <a:pt x="10431" y="7007"/>
                  </a:cubicBezTo>
                  <a:lnTo>
                    <a:pt x="10693" y="5042"/>
                  </a:lnTo>
                  <a:cubicBezTo>
                    <a:pt x="10728" y="4828"/>
                    <a:pt x="10573" y="4649"/>
                    <a:pt x="10371" y="4613"/>
                  </a:cubicBezTo>
                  <a:lnTo>
                    <a:pt x="6894" y="4161"/>
                  </a:lnTo>
                  <a:lnTo>
                    <a:pt x="7359" y="684"/>
                  </a:lnTo>
                  <a:cubicBezTo>
                    <a:pt x="7383" y="470"/>
                    <a:pt x="7240" y="291"/>
                    <a:pt x="7037" y="256"/>
                  </a:cubicBezTo>
                  <a:lnTo>
                    <a:pt x="5061" y="6"/>
                  </a:lnTo>
                  <a:cubicBezTo>
                    <a:pt x="5040" y="2"/>
                    <a:pt x="5019" y="0"/>
                    <a:pt x="499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7" name="Google Shape;3767;p20"/>
            <p:cNvSpPr/>
            <p:nvPr/>
          </p:nvSpPr>
          <p:spPr>
            <a:xfrm>
              <a:off x="6206806" y="4197965"/>
              <a:ext cx="349902" cy="435378"/>
            </a:xfrm>
            <a:custGeom>
              <a:rect b="b" l="l" r="r" t="t"/>
              <a:pathLst>
                <a:path extrusionOk="0" h="13498" w="10848">
                  <a:moveTo>
                    <a:pt x="4157" y="412"/>
                  </a:moveTo>
                  <a:cubicBezTo>
                    <a:pt x="4443" y="412"/>
                    <a:pt x="4724" y="585"/>
                    <a:pt x="4775" y="971"/>
                  </a:cubicBezTo>
                  <a:cubicBezTo>
                    <a:pt x="4811" y="1161"/>
                    <a:pt x="4763" y="1364"/>
                    <a:pt x="4632" y="1519"/>
                  </a:cubicBezTo>
                  <a:lnTo>
                    <a:pt x="3835" y="1661"/>
                  </a:lnTo>
                  <a:cubicBezTo>
                    <a:pt x="3668" y="1566"/>
                    <a:pt x="3549" y="1411"/>
                    <a:pt x="3513" y="1221"/>
                  </a:cubicBezTo>
                  <a:lnTo>
                    <a:pt x="3513" y="1209"/>
                  </a:lnTo>
                  <a:cubicBezTo>
                    <a:pt x="3398" y="709"/>
                    <a:pt x="3782" y="412"/>
                    <a:pt x="4157" y="412"/>
                  </a:cubicBezTo>
                  <a:close/>
                  <a:moveTo>
                    <a:pt x="7856" y="2723"/>
                  </a:moveTo>
                  <a:cubicBezTo>
                    <a:pt x="8114" y="2723"/>
                    <a:pt x="8342" y="2911"/>
                    <a:pt x="8395" y="3173"/>
                  </a:cubicBezTo>
                  <a:lnTo>
                    <a:pt x="9788" y="10734"/>
                  </a:lnTo>
                  <a:cubicBezTo>
                    <a:pt x="9835" y="11043"/>
                    <a:pt x="9633" y="11329"/>
                    <a:pt x="9335" y="11377"/>
                  </a:cubicBezTo>
                  <a:lnTo>
                    <a:pt x="3073" y="12520"/>
                  </a:lnTo>
                  <a:cubicBezTo>
                    <a:pt x="3042" y="12525"/>
                    <a:pt x="3012" y="12527"/>
                    <a:pt x="2981" y="12527"/>
                  </a:cubicBezTo>
                  <a:cubicBezTo>
                    <a:pt x="2719" y="12527"/>
                    <a:pt x="2484" y="12346"/>
                    <a:pt x="2442" y="12079"/>
                  </a:cubicBezTo>
                  <a:lnTo>
                    <a:pt x="1061" y="4507"/>
                  </a:lnTo>
                  <a:cubicBezTo>
                    <a:pt x="1001" y="4209"/>
                    <a:pt x="1203" y="3924"/>
                    <a:pt x="1501" y="3876"/>
                  </a:cubicBezTo>
                  <a:lnTo>
                    <a:pt x="2251" y="3745"/>
                  </a:lnTo>
                  <a:cubicBezTo>
                    <a:pt x="2283" y="3945"/>
                    <a:pt x="2463" y="4098"/>
                    <a:pt x="2669" y="4098"/>
                  </a:cubicBezTo>
                  <a:cubicBezTo>
                    <a:pt x="2696" y="4098"/>
                    <a:pt x="2724" y="4096"/>
                    <a:pt x="2751" y="4090"/>
                  </a:cubicBezTo>
                  <a:lnTo>
                    <a:pt x="6668" y="3376"/>
                  </a:lnTo>
                  <a:cubicBezTo>
                    <a:pt x="6895" y="3328"/>
                    <a:pt x="7061" y="3102"/>
                    <a:pt x="7014" y="2864"/>
                  </a:cubicBezTo>
                  <a:lnTo>
                    <a:pt x="7752" y="2733"/>
                  </a:lnTo>
                  <a:cubicBezTo>
                    <a:pt x="7787" y="2726"/>
                    <a:pt x="7822" y="2723"/>
                    <a:pt x="7856" y="2723"/>
                  </a:cubicBezTo>
                  <a:close/>
                  <a:moveTo>
                    <a:pt x="4147" y="1"/>
                  </a:moveTo>
                  <a:cubicBezTo>
                    <a:pt x="4083" y="1"/>
                    <a:pt x="4019" y="6"/>
                    <a:pt x="3954" y="18"/>
                  </a:cubicBezTo>
                  <a:cubicBezTo>
                    <a:pt x="3358" y="125"/>
                    <a:pt x="2966" y="697"/>
                    <a:pt x="3073" y="1280"/>
                  </a:cubicBezTo>
                  <a:cubicBezTo>
                    <a:pt x="3108" y="1459"/>
                    <a:pt x="3180" y="1614"/>
                    <a:pt x="3287" y="1757"/>
                  </a:cubicBezTo>
                  <a:lnTo>
                    <a:pt x="2513" y="1900"/>
                  </a:lnTo>
                  <a:cubicBezTo>
                    <a:pt x="2192" y="1959"/>
                    <a:pt x="1989" y="2269"/>
                    <a:pt x="2037" y="2578"/>
                  </a:cubicBezTo>
                  <a:lnTo>
                    <a:pt x="2096" y="2864"/>
                  </a:lnTo>
                  <a:lnTo>
                    <a:pt x="811" y="3102"/>
                  </a:lnTo>
                  <a:cubicBezTo>
                    <a:pt x="322" y="3185"/>
                    <a:pt x="1" y="3650"/>
                    <a:pt x="96" y="4138"/>
                  </a:cubicBezTo>
                  <a:lnTo>
                    <a:pt x="1668" y="12770"/>
                  </a:lnTo>
                  <a:cubicBezTo>
                    <a:pt x="1742" y="13195"/>
                    <a:pt x="2121" y="13497"/>
                    <a:pt x="2549" y="13497"/>
                  </a:cubicBezTo>
                  <a:cubicBezTo>
                    <a:pt x="2600" y="13497"/>
                    <a:pt x="2652" y="13493"/>
                    <a:pt x="2704" y="13484"/>
                  </a:cubicBezTo>
                  <a:lnTo>
                    <a:pt x="10038" y="12139"/>
                  </a:lnTo>
                  <a:cubicBezTo>
                    <a:pt x="10526" y="12056"/>
                    <a:pt x="10848" y="11579"/>
                    <a:pt x="10752" y="11103"/>
                  </a:cubicBezTo>
                  <a:lnTo>
                    <a:pt x="9181" y="2471"/>
                  </a:lnTo>
                  <a:cubicBezTo>
                    <a:pt x="9097" y="2041"/>
                    <a:pt x="8726" y="1740"/>
                    <a:pt x="8313" y="1740"/>
                  </a:cubicBezTo>
                  <a:cubicBezTo>
                    <a:pt x="8257" y="1740"/>
                    <a:pt x="8201" y="1745"/>
                    <a:pt x="8145" y="1757"/>
                  </a:cubicBezTo>
                  <a:lnTo>
                    <a:pt x="6859" y="1995"/>
                  </a:lnTo>
                  <a:lnTo>
                    <a:pt x="6811" y="1709"/>
                  </a:lnTo>
                  <a:cubicBezTo>
                    <a:pt x="6757" y="1428"/>
                    <a:pt x="6498" y="1226"/>
                    <a:pt x="6219" y="1226"/>
                  </a:cubicBezTo>
                  <a:cubicBezTo>
                    <a:pt x="6191" y="1226"/>
                    <a:pt x="6162" y="1228"/>
                    <a:pt x="6133" y="1233"/>
                  </a:cubicBezTo>
                  <a:lnTo>
                    <a:pt x="5180" y="1411"/>
                  </a:lnTo>
                  <a:cubicBezTo>
                    <a:pt x="5240" y="1245"/>
                    <a:pt x="5240" y="1066"/>
                    <a:pt x="5216" y="887"/>
                  </a:cubicBezTo>
                  <a:cubicBezTo>
                    <a:pt x="5121" y="369"/>
                    <a:pt x="4658" y="1"/>
                    <a:pt x="414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8" name="Google Shape;3768;p20"/>
            <p:cNvSpPr/>
            <p:nvPr/>
          </p:nvSpPr>
          <p:spPr>
            <a:xfrm>
              <a:off x="6269026" y="4354466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3" y="1"/>
                  </a:moveTo>
                  <a:cubicBezTo>
                    <a:pt x="959" y="1"/>
                    <a:pt x="914" y="5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4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9" name="Google Shape;3769;p20"/>
            <p:cNvSpPr/>
            <p:nvPr/>
          </p:nvSpPr>
          <p:spPr>
            <a:xfrm>
              <a:off x="6337310" y="4339823"/>
              <a:ext cx="124020" cy="43383"/>
            </a:xfrm>
            <a:custGeom>
              <a:rect b="b" l="l" r="r" t="t"/>
              <a:pathLst>
                <a:path extrusionOk="0" h="1345" w="3845">
                  <a:moveTo>
                    <a:pt x="3258" y="1"/>
                  </a:moveTo>
                  <a:cubicBezTo>
                    <a:pt x="3223" y="1"/>
                    <a:pt x="3186" y="5"/>
                    <a:pt x="3146" y="14"/>
                  </a:cubicBezTo>
                  <a:lnTo>
                    <a:pt x="3134" y="14"/>
                  </a:lnTo>
                  <a:lnTo>
                    <a:pt x="539" y="478"/>
                  </a:lnTo>
                  <a:cubicBezTo>
                    <a:pt x="1" y="579"/>
                    <a:pt x="106" y="1345"/>
                    <a:pt x="597" y="1345"/>
                  </a:cubicBezTo>
                  <a:cubicBezTo>
                    <a:pt x="628" y="1345"/>
                    <a:pt x="660" y="1342"/>
                    <a:pt x="694" y="1335"/>
                  </a:cubicBezTo>
                  <a:lnTo>
                    <a:pt x="3289" y="871"/>
                  </a:lnTo>
                  <a:cubicBezTo>
                    <a:pt x="3844" y="793"/>
                    <a:pt x="3747" y="1"/>
                    <a:pt x="325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0" name="Google Shape;3770;p20"/>
            <p:cNvSpPr/>
            <p:nvPr/>
          </p:nvSpPr>
          <p:spPr>
            <a:xfrm>
              <a:off x="6281702" y="4423976"/>
              <a:ext cx="59769" cy="49866"/>
            </a:xfrm>
            <a:custGeom>
              <a:rect b="b" l="l" r="r" t="t"/>
              <a:pathLst>
                <a:path extrusionOk="0" h="1546" w="1853">
                  <a:moveTo>
                    <a:pt x="1002" y="1"/>
                  </a:moveTo>
                  <a:cubicBezTo>
                    <a:pt x="959" y="1"/>
                    <a:pt x="914" y="5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3" y="1546"/>
                    <a:pt x="1000" y="1546"/>
                  </a:cubicBezTo>
                  <a:cubicBezTo>
                    <a:pt x="1449" y="1546"/>
                    <a:pt x="1852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1" name="Google Shape;3771;p20"/>
            <p:cNvSpPr/>
            <p:nvPr/>
          </p:nvSpPr>
          <p:spPr>
            <a:xfrm>
              <a:off x="6351212" y="4409300"/>
              <a:ext cx="120892" cy="43544"/>
            </a:xfrm>
            <a:custGeom>
              <a:rect b="b" l="l" r="r" t="t"/>
              <a:pathLst>
                <a:path extrusionOk="0" h="1350" w="3748">
                  <a:moveTo>
                    <a:pt x="3144" y="1"/>
                  </a:moveTo>
                  <a:cubicBezTo>
                    <a:pt x="3128" y="1"/>
                    <a:pt x="3112" y="1"/>
                    <a:pt x="3096" y="3"/>
                  </a:cubicBezTo>
                  <a:lnTo>
                    <a:pt x="501" y="467"/>
                  </a:lnTo>
                  <a:cubicBezTo>
                    <a:pt x="0" y="618"/>
                    <a:pt x="125" y="1349"/>
                    <a:pt x="620" y="1349"/>
                  </a:cubicBezTo>
                  <a:cubicBezTo>
                    <a:pt x="632" y="1349"/>
                    <a:pt x="644" y="1349"/>
                    <a:pt x="656" y="1348"/>
                  </a:cubicBezTo>
                  <a:lnTo>
                    <a:pt x="3251" y="872"/>
                  </a:lnTo>
                  <a:cubicBezTo>
                    <a:pt x="3748" y="722"/>
                    <a:pt x="3639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2" name="Google Shape;3772;p20"/>
            <p:cNvSpPr/>
            <p:nvPr/>
          </p:nvSpPr>
          <p:spPr>
            <a:xfrm>
              <a:off x="6295152" y="4498130"/>
              <a:ext cx="60156" cy="50221"/>
            </a:xfrm>
            <a:custGeom>
              <a:rect b="b" l="l" r="r" t="t"/>
              <a:pathLst>
                <a:path extrusionOk="0" h="1557" w="1865">
                  <a:moveTo>
                    <a:pt x="1010" y="0"/>
                  </a:moveTo>
                  <a:cubicBezTo>
                    <a:pt x="967" y="0"/>
                    <a:pt x="924" y="4"/>
                    <a:pt x="881" y="11"/>
                  </a:cubicBezTo>
                  <a:cubicBezTo>
                    <a:pt x="191" y="130"/>
                    <a:pt x="0" y="1011"/>
                    <a:pt x="572" y="1416"/>
                  </a:cubicBezTo>
                  <a:cubicBezTo>
                    <a:pt x="710" y="1513"/>
                    <a:pt x="860" y="1556"/>
                    <a:pt x="1007" y="1556"/>
                  </a:cubicBezTo>
                  <a:cubicBezTo>
                    <a:pt x="1454" y="1556"/>
                    <a:pt x="1864" y="1153"/>
                    <a:pt x="1774" y="642"/>
                  </a:cubicBezTo>
                  <a:cubicBezTo>
                    <a:pt x="1700" y="268"/>
                    <a:pt x="1376" y="0"/>
                    <a:pt x="101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3" name="Google Shape;3773;p20"/>
            <p:cNvSpPr/>
            <p:nvPr/>
          </p:nvSpPr>
          <p:spPr>
            <a:xfrm>
              <a:off x="6364243" y="4483357"/>
              <a:ext cx="122214" cy="43706"/>
            </a:xfrm>
            <a:custGeom>
              <a:rect b="b" l="l" r="r" t="t"/>
              <a:pathLst>
                <a:path extrusionOk="0" h="1355" w="3789">
                  <a:moveTo>
                    <a:pt x="3177" y="0"/>
                  </a:moveTo>
                  <a:cubicBezTo>
                    <a:pt x="3155" y="0"/>
                    <a:pt x="3133" y="2"/>
                    <a:pt x="3109" y="5"/>
                  </a:cubicBezTo>
                  <a:lnTo>
                    <a:pt x="525" y="481"/>
                  </a:lnTo>
                  <a:cubicBezTo>
                    <a:pt x="1" y="606"/>
                    <a:pt x="110" y="1355"/>
                    <a:pt x="612" y="1355"/>
                  </a:cubicBezTo>
                  <a:cubicBezTo>
                    <a:pt x="634" y="1355"/>
                    <a:pt x="657" y="1353"/>
                    <a:pt x="680" y="1350"/>
                  </a:cubicBezTo>
                  <a:lnTo>
                    <a:pt x="3276" y="886"/>
                  </a:lnTo>
                  <a:cubicBezTo>
                    <a:pt x="3789" y="749"/>
                    <a:pt x="3679" y="0"/>
                    <a:pt x="317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4" name="Google Shape;3774;p20"/>
            <p:cNvSpPr/>
            <p:nvPr/>
          </p:nvSpPr>
          <p:spPr>
            <a:xfrm>
              <a:off x="6237545" y="4806940"/>
              <a:ext cx="250815" cy="224592"/>
            </a:xfrm>
            <a:custGeom>
              <a:rect b="b" l="l" r="r" t="t"/>
              <a:pathLst>
                <a:path extrusionOk="0" h="6963" w="7776">
                  <a:moveTo>
                    <a:pt x="3934" y="1"/>
                  </a:moveTo>
                  <a:cubicBezTo>
                    <a:pt x="2906" y="1"/>
                    <a:pt x="1893" y="469"/>
                    <a:pt x="1227" y="1343"/>
                  </a:cubicBezTo>
                  <a:lnTo>
                    <a:pt x="6966" y="4975"/>
                  </a:lnTo>
                  <a:cubicBezTo>
                    <a:pt x="7775" y="3403"/>
                    <a:pt x="7251" y="1474"/>
                    <a:pt x="5751" y="534"/>
                  </a:cubicBezTo>
                  <a:cubicBezTo>
                    <a:pt x="5189" y="174"/>
                    <a:pt x="4558" y="1"/>
                    <a:pt x="3934" y="1"/>
                  </a:cubicBezTo>
                  <a:close/>
                  <a:moveTo>
                    <a:pt x="822" y="1986"/>
                  </a:moveTo>
                  <a:lnTo>
                    <a:pt x="822" y="1986"/>
                  </a:lnTo>
                  <a:cubicBezTo>
                    <a:pt x="0" y="3558"/>
                    <a:pt x="524" y="5498"/>
                    <a:pt x="2024" y="6439"/>
                  </a:cubicBezTo>
                  <a:cubicBezTo>
                    <a:pt x="2584" y="6793"/>
                    <a:pt x="3213" y="6963"/>
                    <a:pt x="3836" y="6963"/>
                  </a:cubicBezTo>
                  <a:cubicBezTo>
                    <a:pt x="4871" y="6963"/>
                    <a:pt x="5892" y="6494"/>
                    <a:pt x="6561" y="5618"/>
                  </a:cubicBezTo>
                  <a:lnTo>
                    <a:pt x="822" y="1986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5" name="Google Shape;3775;p20"/>
            <p:cNvSpPr/>
            <p:nvPr/>
          </p:nvSpPr>
          <p:spPr>
            <a:xfrm>
              <a:off x="6706823" y="4325276"/>
              <a:ext cx="196272" cy="181918"/>
            </a:xfrm>
            <a:custGeom>
              <a:rect b="b" l="l" r="r" t="t"/>
              <a:pathLst>
                <a:path extrusionOk="0" h="5640" w="6085">
                  <a:moveTo>
                    <a:pt x="3620" y="0"/>
                  </a:moveTo>
                  <a:lnTo>
                    <a:pt x="1215" y="1632"/>
                  </a:lnTo>
                  <a:cubicBezTo>
                    <a:pt x="251" y="2286"/>
                    <a:pt x="1" y="3596"/>
                    <a:pt x="656" y="4560"/>
                  </a:cubicBezTo>
                  <a:lnTo>
                    <a:pt x="763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2"/>
                    <a:pt x="3692" y="5275"/>
                  </a:cubicBezTo>
                  <a:lnTo>
                    <a:pt x="6085" y="3644"/>
                  </a:lnTo>
                  <a:lnTo>
                    <a:pt x="3620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6" name="Google Shape;3776;p20"/>
            <p:cNvSpPr/>
            <p:nvPr/>
          </p:nvSpPr>
          <p:spPr>
            <a:xfrm>
              <a:off x="6839327" y="4249734"/>
              <a:ext cx="196272" cy="181950"/>
            </a:xfrm>
            <a:custGeom>
              <a:rect b="b" l="l" r="r" t="t"/>
              <a:pathLst>
                <a:path extrusionOk="0" h="5641" w="6085">
                  <a:moveTo>
                    <a:pt x="3577" y="1"/>
                  </a:moveTo>
                  <a:cubicBezTo>
                    <a:pt x="3169" y="1"/>
                    <a:pt x="2757" y="119"/>
                    <a:pt x="2394" y="366"/>
                  </a:cubicBezTo>
                  <a:lnTo>
                    <a:pt x="1" y="1997"/>
                  </a:lnTo>
                  <a:lnTo>
                    <a:pt x="2489" y="5640"/>
                  </a:lnTo>
                  <a:lnTo>
                    <a:pt x="4882" y="4009"/>
                  </a:lnTo>
                  <a:cubicBezTo>
                    <a:pt x="5835" y="3354"/>
                    <a:pt x="6085" y="2045"/>
                    <a:pt x="5430" y="1092"/>
                  </a:cubicBezTo>
                  <a:lnTo>
                    <a:pt x="5323" y="926"/>
                  </a:lnTo>
                  <a:cubicBezTo>
                    <a:pt x="4914" y="325"/>
                    <a:pt x="4252" y="1"/>
                    <a:pt x="357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7" name="Google Shape;3777;p20"/>
            <p:cNvSpPr/>
            <p:nvPr/>
          </p:nvSpPr>
          <p:spPr>
            <a:xfrm>
              <a:off x="6649603" y="4700692"/>
              <a:ext cx="345677" cy="344387"/>
            </a:xfrm>
            <a:custGeom>
              <a:rect b="b" l="l" r="r" t="t"/>
              <a:pathLst>
                <a:path extrusionOk="0" h="10677" w="10717">
                  <a:moveTo>
                    <a:pt x="4999" y="0"/>
                  </a:moveTo>
                  <a:cubicBezTo>
                    <a:pt x="4821" y="0"/>
                    <a:pt x="4666" y="135"/>
                    <a:pt x="4644" y="327"/>
                  </a:cubicBezTo>
                  <a:lnTo>
                    <a:pt x="4180" y="3804"/>
                  </a:lnTo>
                  <a:lnTo>
                    <a:pt x="703" y="3339"/>
                  </a:lnTo>
                  <a:cubicBezTo>
                    <a:pt x="688" y="3338"/>
                    <a:pt x="674" y="3337"/>
                    <a:pt x="659" y="3337"/>
                  </a:cubicBezTo>
                  <a:cubicBezTo>
                    <a:pt x="474" y="3337"/>
                    <a:pt x="309" y="3473"/>
                    <a:pt x="287" y="3661"/>
                  </a:cubicBezTo>
                  <a:lnTo>
                    <a:pt x="25" y="5637"/>
                  </a:lnTo>
                  <a:cubicBezTo>
                    <a:pt x="1" y="5840"/>
                    <a:pt x="144" y="6030"/>
                    <a:pt x="346" y="6054"/>
                  </a:cubicBezTo>
                  <a:lnTo>
                    <a:pt x="3823" y="6518"/>
                  </a:lnTo>
                  <a:lnTo>
                    <a:pt x="3370" y="9995"/>
                  </a:lnTo>
                  <a:cubicBezTo>
                    <a:pt x="3335" y="10197"/>
                    <a:pt x="3477" y="10388"/>
                    <a:pt x="3692" y="10412"/>
                  </a:cubicBezTo>
                  <a:lnTo>
                    <a:pt x="5656" y="10674"/>
                  </a:lnTo>
                  <a:cubicBezTo>
                    <a:pt x="5671" y="10675"/>
                    <a:pt x="5686" y="10676"/>
                    <a:pt x="5700" y="10676"/>
                  </a:cubicBezTo>
                  <a:cubicBezTo>
                    <a:pt x="5886" y="10676"/>
                    <a:pt x="6051" y="10540"/>
                    <a:pt x="6073" y="10352"/>
                  </a:cubicBezTo>
                  <a:lnTo>
                    <a:pt x="6537" y="6876"/>
                  </a:lnTo>
                  <a:lnTo>
                    <a:pt x="10014" y="7328"/>
                  </a:lnTo>
                  <a:cubicBezTo>
                    <a:pt x="10034" y="7331"/>
                    <a:pt x="10053" y="7333"/>
                    <a:pt x="10073" y="7333"/>
                  </a:cubicBezTo>
                  <a:cubicBezTo>
                    <a:pt x="10252" y="7333"/>
                    <a:pt x="10409" y="7189"/>
                    <a:pt x="10431" y="7007"/>
                  </a:cubicBezTo>
                  <a:lnTo>
                    <a:pt x="10693" y="5042"/>
                  </a:lnTo>
                  <a:cubicBezTo>
                    <a:pt x="10716" y="4828"/>
                    <a:pt x="10574" y="4649"/>
                    <a:pt x="10371" y="4613"/>
                  </a:cubicBezTo>
                  <a:lnTo>
                    <a:pt x="6895" y="4161"/>
                  </a:lnTo>
                  <a:lnTo>
                    <a:pt x="7347" y="684"/>
                  </a:lnTo>
                  <a:cubicBezTo>
                    <a:pt x="7383" y="482"/>
                    <a:pt x="7240" y="291"/>
                    <a:pt x="7026" y="256"/>
                  </a:cubicBezTo>
                  <a:lnTo>
                    <a:pt x="5061" y="6"/>
                  </a:lnTo>
                  <a:cubicBezTo>
                    <a:pt x="5040" y="2"/>
                    <a:pt x="5019" y="0"/>
                    <a:pt x="499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8" name="Google Shape;3778;p20"/>
            <p:cNvSpPr/>
            <p:nvPr/>
          </p:nvSpPr>
          <p:spPr>
            <a:xfrm>
              <a:off x="5182226" y="4197223"/>
              <a:ext cx="349870" cy="436120"/>
            </a:xfrm>
            <a:custGeom>
              <a:rect b="b" l="l" r="r" t="t"/>
              <a:pathLst>
                <a:path extrusionOk="0" h="13521" w="10847">
                  <a:moveTo>
                    <a:pt x="4151" y="435"/>
                  </a:moveTo>
                  <a:cubicBezTo>
                    <a:pt x="4440" y="435"/>
                    <a:pt x="4723" y="608"/>
                    <a:pt x="4774" y="994"/>
                  </a:cubicBezTo>
                  <a:cubicBezTo>
                    <a:pt x="4810" y="1184"/>
                    <a:pt x="4751" y="1387"/>
                    <a:pt x="4632" y="1542"/>
                  </a:cubicBezTo>
                  <a:lnTo>
                    <a:pt x="3834" y="1684"/>
                  </a:lnTo>
                  <a:cubicBezTo>
                    <a:pt x="3667" y="1589"/>
                    <a:pt x="3548" y="1434"/>
                    <a:pt x="3512" y="1244"/>
                  </a:cubicBezTo>
                  <a:lnTo>
                    <a:pt x="3500" y="1232"/>
                  </a:lnTo>
                  <a:cubicBezTo>
                    <a:pt x="3386" y="732"/>
                    <a:pt x="3773" y="435"/>
                    <a:pt x="4151" y="435"/>
                  </a:cubicBezTo>
                  <a:close/>
                  <a:moveTo>
                    <a:pt x="7867" y="2746"/>
                  </a:moveTo>
                  <a:cubicBezTo>
                    <a:pt x="8125" y="2746"/>
                    <a:pt x="8352" y="2934"/>
                    <a:pt x="8394" y="3196"/>
                  </a:cubicBezTo>
                  <a:lnTo>
                    <a:pt x="9787" y="10757"/>
                  </a:lnTo>
                  <a:cubicBezTo>
                    <a:pt x="9835" y="11055"/>
                    <a:pt x="9644" y="11340"/>
                    <a:pt x="9346" y="11400"/>
                  </a:cubicBezTo>
                  <a:lnTo>
                    <a:pt x="3084" y="12543"/>
                  </a:lnTo>
                  <a:cubicBezTo>
                    <a:pt x="3053" y="12548"/>
                    <a:pt x="3023" y="12550"/>
                    <a:pt x="2992" y="12550"/>
                  </a:cubicBezTo>
                  <a:cubicBezTo>
                    <a:pt x="2730" y="12550"/>
                    <a:pt x="2494" y="12369"/>
                    <a:pt x="2441" y="12102"/>
                  </a:cubicBezTo>
                  <a:lnTo>
                    <a:pt x="1060" y="4530"/>
                  </a:lnTo>
                  <a:cubicBezTo>
                    <a:pt x="1012" y="4232"/>
                    <a:pt x="1203" y="3947"/>
                    <a:pt x="1512" y="3899"/>
                  </a:cubicBezTo>
                  <a:lnTo>
                    <a:pt x="2250" y="3768"/>
                  </a:lnTo>
                  <a:cubicBezTo>
                    <a:pt x="2292" y="3968"/>
                    <a:pt x="2474" y="4121"/>
                    <a:pt x="2680" y="4121"/>
                  </a:cubicBezTo>
                  <a:cubicBezTo>
                    <a:pt x="2707" y="4121"/>
                    <a:pt x="2735" y="4119"/>
                    <a:pt x="2762" y="4113"/>
                  </a:cubicBezTo>
                  <a:lnTo>
                    <a:pt x="6668" y="3399"/>
                  </a:lnTo>
                  <a:cubicBezTo>
                    <a:pt x="6906" y="3351"/>
                    <a:pt x="7060" y="3125"/>
                    <a:pt x="7025" y="2887"/>
                  </a:cubicBezTo>
                  <a:lnTo>
                    <a:pt x="7763" y="2756"/>
                  </a:lnTo>
                  <a:cubicBezTo>
                    <a:pt x="7798" y="2749"/>
                    <a:pt x="7833" y="2746"/>
                    <a:pt x="7867" y="2746"/>
                  </a:cubicBezTo>
                  <a:close/>
                  <a:moveTo>
                    <a:pt x="4133" y="0"/>
                  </a:moveTo>
                  <a:cubicBezTo>
                    <a:pt x="4070" y="0"/>
                    <a:pt x="4006" y="6"/>
                    <a:pt x="3941" y="18"/>
                  </a:cubicBezTo>
                  <a:cubicBezTo>
                    <a:pt x="3346" y="125"/>
                    <a:pt x="2953" y="708"/>
                    <a:pt x="3072" y="1303"/>
                  </a:cubicBezTo>
                  <a:cubicBezTo>
                    <a:pt x="3108" y="1482"/>
                    <a:pt x="3179" y="1637"/>
                    <a:pt x="3286" y="1780"/>
                  </a:cubicBezTo>
                  <a:lnTo>
                    <a:pt x="2512" y="1923"/>
                  </a:lnTo>
                  <a:cubicBezTo>
                    <a:pt x="2191" y="1982"/>
                    <a:pt x="1988" y="2292"/>
                    <a:pt x="2036" y="2601"/>
                  </a:cubicBezTo>
                  <a:lnTo>
                    <a:pt x="2096" y="2887"/>
                  </a:lnTo>
                  <a:lnTo>
                    <a:pt x="798" y="3125"/>
                  </a:lnTo>
                  <a:cubicBezTo>
                    <a:pt x="322" y="3208"/>
                    <a:pt x="0" y="3673"/>
                    <a:pt x="83" y="4161"/>
                  </a:cubicBezTo>
                  <a:lnTo>
                    <a:pt x="1667" y="12793"/>
                  </a:lnTo>
                  <a:cubicBezTo>
                    <a:pt x="1741" y="13218"/>
                    <a:pt x="2120" y="13520"/>
                    <a:pt x="2548" y="13520"/>
                  </a:cubicBezTo>
                  <a:cubicBezTo>
                    <a:pt x="2599" y="13520"/>
                    <a:pt x="2651" y="13516"/>
                    <a:pt x="2703" y="13507"/>
                  </a:cubicBezTo>
                  <a:lnTo>
                    <a:pt x="10049" y="12162"/>
                  </a:lnTo>
                  <a:cubicBezTo>
                    <a:pt x="10525" y="12079"/>
                    <a:pt x="10847" y="11602"/>
                    <a:pt x="10763" y="11126"/>
                  </a:cubicBezTo>
                  <a:lnTo>
                    <a:pt x="9192" y="2494"/>
                  </a:lnTo>
                  <a:cubicBezTo>
                    <a:pt x="9108" y="2064"/>
                    <a:pt x="8737" y="1763"/>
                    <a:pt x="8316" y="1763"/>
                  </a:cubicBezTo>
                  <a:cubicBezTo>
                    <a:pt x="8259" y="1763"/>
                    <a:pt x="8202" y="1768"/>
                    <a:pt x="8144" y="1780"/>
                  </a:cubicBezTo>
                  <a:lnTo>
                    <a:pt x="6858" y="2018"/>
                  </a:lnTo>
                  <a:lnTo>
                    <a:pt x="6810" y="1732"/>
                  </a:lnTo>
                  <a:cubicBezTo>
                    <a:pt x="6756" y="1451"/>
                    <a:pt x="6497" y="1249"/>
                    <a:pt x="6210" y="1249"/>
                  </a:cubicBezTo>
                  <a:cubicBezTo>
                    <a:pt x="6180" y="1249"/>
                    <a:pt x="6150" y="1251"/>
                    <a:pt x="6120" y="1256"/>
                  </a:cubicBezTo>
                  <a:lnTo>
                    <a:pt x="5179" y="1434"/>
                  </a:lnTo>
                  <a:cubicBezTo>
                    <a:pt x="5227" y="1268"/>
                    <a:pt x="5239" y="1089"/>
                    <a:pt x="5215" y="910"/>
                  </a:cubicBezTo>
                  <a:cubicBezTo>
                    <a:pt x="5119" y="380"/>
                    <a:pt x="4655" y="0"/>
                    <a:pt x="413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9" name="Google Shape;3779;p20"/>
            <p:cNvSpPr/>
            <p:nvPr/>
          </p:nvSpPr>
          <p:spPr>
            <a:xfrm>
              <a:off x="5244414" y="4354466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9" y="1"/>
                    <a:pt x="915" y="5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2" y="1502"/>
                    <a:pt x="854" y="1545"/>
                    <a:pt x="1002" y="1545"/>
                  </a:cubicBezTo>
                  <a:cubicBezTo>
                    <a:pt x="1454" y="1545"/>
                    <a:pt x="1862" y="1142"/>
                    <a:pt x="1763" y="631"/>
                  </a:cubicBezTo>
                  <a:cubicBezTo>
                    <a:pt x="1689" y="259"/>
                    <a:pt x="1367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0" name="Google Shape;3780;p20"/>
            <p:cNvSpPr/>
            <p:nvPr/>
          </p:nvSpPr>
          <p:spPr>
            <a:xfrm>
              <a:off x="5312149" y="4339952"/>
              <a:ext cx="123988" cy="43383"/>
            </a:xfrm>
            <a:custGeom>
              <a:rect b="b" l="l" r="r" t="t"/>
              <a:pathLst>
                <a:path extrusionOk="0" h="1345" w="3844">
                  <a:moveTo>
                    <a:pt x="3236" y="0"/>
                  </a:moveTo>
                  <a:cubicBezTo>
                    <a:pt x="3205" y="0"/>
                    <a:pt x="3173" y="3"/>
                    <a:pt x="3140" y="10"/>
                  </a:cubicBezTo>
                  <a:lnTo>
                    <a:pt x="3152" y="10"/>
                  </a:lnTo>
                  <a:lnTo>
                    <a:pt x="556" y="474"/>
                  </a:lnTo>
                  <a:cubicBezTo>
                    <a:pt x="1" y="552"/>
                    <a:pt x="98" y="1344"/>
                    <a:pt x="597" y="1344"/>
                  </a:cubicBezTo>
                  <a:cubicBezTo>
                    <a:pt x="633" y="1344"/>
                    <a:pt x="671" y="1340"/>
                    <a:pt x="711" y="1331"/>
                  </a:cubicBezTo>
                  <a:lnTo>
                    <a:pt x="3294" y="867"/>
                  </a:lnTo>
                  <a:cubicBezTo>
                    <a:pt x="3844" y="766"/>
                    <a:pt x="3728" y="0"/>
                    <a:pt x="3236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1" name="Google Shape;3781;p20"/>
            <p:cNvSpPr/>
            <p:nvPr/>
          </p:nvSpPr>
          <p:spPr>
            <a:xfrm>
              <a:off x="5257090" y="4423976"/>
              <a:ext cx="59769" cy="49866"/>
            </a:xfrm>
            <a:custGeom>
              <a:rect b="b" l="l" r="r" t="t"/>
              <a:pathLst>
                <a:path extrusionOk="0" h="1546" w="1853">
                  <a:moveTo>
                    <a:pt x="1003" y="1"/>
                  </a:moveTo>
                  <a:cubicBezTo>
                    <a:pt x="959" y="1"/>
                    <a:pt x="914" y="5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3" y="1546"/>
                    <a:pt x="1000" y="1546"/>
                  </a:cubicBezTo>
                  <a:cubicBezTo>
                    <a:pt x="1449" y="1546"/>
                    <a:pt x="1853" y="1142"/>
                    <a:pt x="1763" y="631"/>
                  </a:cubicBezTo>
                  <a:cubicBezTo>
                    <a:pt x="1699" y="259"/>
                    <a:pt x="1369" y="1"/>
                    <a:pt x="100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2" name="Google Shape;3782;p20"/>
            <p:cNvSpPr/>
            <p:nvPr/>
          </p:nvSpPr>
          <p:spPr>
            <a:xfrm>
              <a:off x="5326599" y="4409300"/>
              <a:ext cx="121279" cy="43544"/>
            </a:xfrm>
            <a:custGeom>
              <a:rect b="b" l="l" r="r" t="t"/>
              <a:pathLst>
                <a:path extrusionOk="0" h="1350" w="3760">
                  <a:moveTo>
                    <a:pt x="3144" y="1"/>
                  </a:moveTo>
                  <a:cubicBezTo>
                    <a:pt x="3128" y="1"/>
                    <a:pt x="3113" y="1"/>
                    <a:pt x="3096" y="3"/>
                  </a:cubicBezTo>
                  <a:lnTo>
                    <a:pt x="501" y="467"/>
                  </a:lnTo>
                  <a:cubicBezTo>
                    <a:pt x="1" y="618"/>
                    <a:pt x="126" y="1349"/>
                    <a:pt x="620" y="1349"/>
                  </a:cubicBezTo>
                  <a:cubicBezTo>
                    <a:pt x="632" y="1349"/>
                    <a:pt x="644" y="1349"/>
                    <a:pt x="656" y="1348"/>
                  </a:cubicBezTo>
                  <a:lnTo>
                    <a:pt x="3251" y="872"/>
                  </a:lnTo>
                  <a:cubicBezTo>
                    <a:pt x="3759" y="722"/>
                    <a:pt x="3640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3" name="Google Shape;3783;p20"/>
            <p:cNvSpPr/>
            <p:nvPr/>
          </p:nvSpPr>
          <p:spPr>
            <a:xfrm>
              <a:off x="5270540" y="4498130"/>
              <a:ext cx="60059" cy="50221"/>
            </a:xfrm>
            <a:custGeom>
              <a:rect b="b" l="l" r="r" t="t"/>
              <a:pathLst>
                <a:path extrusionOk="0" h="1557" w="1862">
                  <a:moveTo>
                    <a:pt x="998" y="0"/>
                  </a:moveTo>
                  <a:cubicBezTo>
                    <a:pt x="956" y="0"/>
                    <a:pt x="913" y="4"/>
                    <a:pt x="870" y="11"/>
                  </a:cubicBezTo>
                  <a:cubicBezTo>
                    <a:pt x="191" y="130"/>
                    <a:pt x="0" y="1011"/>
                    <a:pt x="560" y="1416"/>
                  </a:cubicBezTo>
                  <a:cubicBezTo>
                    <a:pt x="701" y="1513"/>
                    <a:pt x="854" y="1556"/>
                    <a:pt x="1002" y="1556"/>
                  </a:cubicBezTo>
                  <a:cubicBezTo>
                    <a:pt x="1453" y="1556"/>
                    <a:pt x="1861" y="1153"/>
                    <a:pt x="1763" y="642"/>
                  </a:cubicBezTo>
                  <a:cubicBezTo>
                    <a:pt x="1699" y="268"/>
                    <a:pt x="1366" y="0"/>
                    <a:pt x="99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4" name="Google Shape;3784;p20"/>
            <p:cNvSpPr/>
            <p:nvPr/>
          </p:nvSpPr>
          <p:spPr>
            <a:xfrm>
              <a:off x="5339630" y="4483390"/>
              <a:ext cx="122311" cy="43673"/>
            </a:xfrm>
            <a:custGeom>
              <a:rect b="b" l="l" r="r" t="t"/>
              <a:pathLst>
                <a:path extrusionOk="0" h="1354" w="3792">
                  <a:moveTo>
                    <a:pt x="3168" y="1"/>
                  </a:moveTo>
                  <a:cubicBezTo>
                    <a:pt x="3149" y="1"/>
                    <a:pt x="3129" y="2"/>
                    <a:pt x="3109" y="4"/>
                  </a:cubicBezTo>
                  <a:lnTo>
                    <a:pt x="514" y="480"/>
                  </a:lnTo>
                  <a:cubicBezTo>
                    <a:pt x="0" y="605"/>
                    <a:pt x="110" y="1354"/>
                    <a:pt x="612" y="1354"/>
                  </a:cubicBezTo>
                  <a:cubicBezTo>
                    <a:pt x="634" y="1354"/>
                    <a:pt x="657" y="1352"/>
                    <a:pt x="680" y="1349"/>
                  </a:cubicBezTo>
                  <a:lnTo>
                    <a:pt x="3264" y="885"/>
                  </a:lnTo>
                  <a:cubicBezTo>
                    <a:pt x="3792" y="747"/>
                    <a:pt x="3678" y="1"/>
                    <a:pt x="316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5" name="Google Shape;3785;p20"/>
            <p:cNvSpPr/>
            <p:nvPr/>
          </p:nvSpPr>
          <p:spPr>
            <a:xfrm>
              <a:off x="5212933" y="4806843"/>
              <a:ext cx="250815" cy="224624"/>
            </a:xfrm>
            <a:custGeom>
              <a:rect b="b" l="l" r="r" t="t"/>
              <a:pathLst>
                <a:path extrusionOk="0" h="6964" w="7776">
                  <a:moveTo>
                    <a:pt x="3943" y="1"/>
                  </a:moveTo>
                  <a:cubicBezTo>
                    <a:pt x="2906" y="1"/>
                    <a:pt x="1888" y="470"/>
                    <a:pt x="1227" y="1346"/>
                  </a:cubicBezTo>
                  <a:lnTo>
                    <a:pt x="6966" y="4978"/>
                  </a:lnTo>
                  <a:cubicBezTo>
                    <a:pt x="7775" y="3406"/>
                    <a:pt x="7251" y="1465"/>
                    <a:pt x="5763" y="525"/>
                  </a:cubicBezTo>
                  <a:cubicBezTo>
                    <a:pt x="5199" y="171"/>
                    <a:pt x="4568" y="1"/>
                    <a:pt x="3943" y="1"/>
                  </a:cubicBezTo>
                  <a:close/>
                  <a:moveTo>
                    <a:pt x="822" y="1989"/>
                  </a:moveTo>
                  <a:lnTo>
                    <a:pt x="822" y="1989"/>
                  </a:lnTo>
                  <a:cubicBezTo>
                    <a:pt x="1" y="3561"/>
                    <a:pt x="524" y="5490"/>
                    <a:pt x="2025" y="6430"/>
                  </a:cubicBezTo>
                  <a:cubicBezTo>
                    <a:pt x="2587" y="6790"/>
                    <a:pt x="3218" y="6963"/>
                    <a:pt x="3842" y="6963"/>
                  </a:cubicBezTo>
                  <a:cubicBezTo>
                    <a:pt x="4870" y="6963"/>
                    <a:pt x="5882" y="6495"/>
                    <a:pt x="6549" y="5621"/>
                  </a:cubicBezTo>
                  <a:lnTo>
                    <a:pt x="822" y="1989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6" name="Google Shape;3786;p20"/>
            <p:cNvSpPr/>
            <p:nvPr/>
          </p:nvSpPr>
          <p:spPr>
            <a:xfrm>
              <a:off x="5682211" y="4325276"/>
              <a:ext cx="196304" cy="181918"/>
            </a:xfrm>
            <a:custGeom>
              <a:rect b="b" l="l" r="r" t="t"/>
              <a:pathLst>
                <a:path extrusionOk="0" h="5640" w="6086">
                  <a:moveTo>
                    <a:pt x="3609" y="0"/>
                  </a:moveTo>
                  <a:lnTo>
                    <a:pt x="1215" y="1632"/>
                  </a:lnTo>
                  <a:cubicBezTo>
                    <a:pt x="251" y="2286"/>
                    <a:pt x="1" y="3596"/>
                    <a:pt x="656" y="4560"/>
                  </a:cubicBezTo>
                  <a:lnTo>
                    <a:pt x="763" y="4715"/>
                  </a:lnTo>
                  <a:cubicBezTo>
                    <a:pt x="1171" y="5316"/>
                    <a:pt x="1834" y="5640"/>
                    <a:pt x="2508" y="5640"/>
                  </a:cubicBezTo>
                  <a:cubicBezTo>
                    <a:pt x="2916" y="5640"/>
                    <a:pt x="3329" y="5522"/>
                    <a:pt x="3692" y="5275"/>
                  </a:cubicBezTo>
                  <a:lnTo>
                    <a:pt x="6085" y="3644"/>
                  </a:lnTo>
                  <a:lnTo>
                    <a:pt x="3609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7" name="Google Shape;3787;p20"/>
            <p:cNvSpPr/>
            <p:nvPr/>
          </p:nvSpPr>
          <p:spPr>
            <a:xfrm>
              <a:off x="5814714" y="4249734"/>
              <a:ext cx="196272" cy="181950"/>
            </a:xfrm>
            <a:custGeom>
              <a:rect b="b" l="l" r="r" t="t"/>
              <a:pathLst>
                <a:path extrusionOk="0" h="5641" w="6085">
                  <a:moveTo>
                    <a:pt x="3580" y="1"/>
                  </a:moveTo>
                  <a:cubicBezTo>
                    <a:pt x="3174" y="1"/>
                    <a:pt x="2765" y="119"/>
                    <a:pt x="2406" y="366"/>
                  </a:cubicBezTo>
                  <a:lnTo>
                    <a:pt x="1" y="1997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5" y="3354"/>
                    <a:pt x="6085" y="2045"/>
                    <a:pt x="5430" y="1092"/>
                  </a:cubicBezTo>
                  <a:lnTo>
                    <a:pt x="5323" y="926"/>
                  </a:lnTo>
                  <a:cubicBezTo>
                    <a:pt x="4915" y="325"/>
                    <a:pt x="4252" y="1"/>
                    <a:pt x="3580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8" name="Google Shape;3788;p20"/>
            <p:cNvSpPr/>
            <p:nvPr/>
          </p:nvSpPr>
          <p:spPr>
            <a:xfrm>
              <a:off x="5624636" y="4700692"/>
              <a:ext cx="346032" cy="344387"/>
            </a:xfrm>
            <a:custGeom>
              <a:rect b="b" l="l" r="r" t="t"/>
              <a:pathLst>
                <a:path extrusionOk="0" h="10677" w="10728">
                  <a:moveTo>
                    <a:pt x="5007" y="0"/>
                  </a:moveTo>
                  <a:cubicBezTo>
                    <a:pt x="4823" y="0"/>
                    <a:pt x="4677" y="135"/>
                    <a:pt x="4655" y="327"/>
                  </a:cubicBezTo>
                  <a:lnTo>
                    <a:pt x="4191" y="3804"/>
                  </a:lnTo>
                  <a:lnTo>
                    <a:pt x="714" y="3339"/>
                  </a:lnTo>
                  <a:cubicBezTo>
                    <a:pt x="699" y="3338"/>
                    <a:pt x="683" y="3337"/>
                    <a:pt x="668" y="3337"/>
                  </a:cubicBezTo>
                  <a:cubicBezTo>
                    <a:pt x="475" y="3337"/>
                    <a:pt x="320" y="3473"/>
                    <a:pt x="298" y="3661"/>
                  </a:cubicBezTo>
                  <a:lnTo>
                    <a:pt x="36" y="5637"/>
                  </a:lnTo>
                  <a:cubicBezTo>
                    <a:pt x="0" y="5840"/>
                    <a:pt x="143" y="6030"/>
                    <a:pt x="357" y="6054"/>
                  </a:cubicBezTo>
                  <a:lnTo>
                    <a:pt x="3834" y="6518"/>
                  </a:lnTo>
                  <a:lnTo>
                    <a:pt x="3370" y="9995"/>
                  </a:lnTo>
                  <a:cubicBezTo>
                    <a:pt x="3346" y="10197"/>
                    <a:pt x="3489" y="10388"/>
                    <a:pt x="3691" y="10412"/>
                  </a:cubicBezTo>
                  <a:lnTo>
                    <a:pt x="5667" y="10674"/>
                  </a:lnTo>
                  <a:cubicBezTo>
                    <a:pt x="5682" y="10675"/>
                    <a:pt x="5697" y="10676"/>
                    <a:pt x="5712" y="10676"/>
                  </a:cubicBezTo>
                  <a:cubicBezTo>
                    <a:pt x="5897" y="10676"/>
                    <a:pt x="6062" y="10540"/>
                    <a:pt x="6084" y="10352"/>
                  </a:cubicBezTo>
                  <a:lnTo>
                    <a:pt x="6548" y="6876"/>
                  </a:lnTo>
                  <a:lnTo>
                    <a:pt x="10025" y="7328"/>
                  </a:lnTo>
                  <a:cubicBezTo>
                    <a:pt x="10045" y="7331"/>
                    <a:pt x="10064" y="7333"/>
                    <a:pt x="10084" y="7333"/>
                  </a:cubicBezTo>
                  <a:cubicBezTo>
                    <a:pt x="10263" y="7333"/>
                    <a:pt x="10420" y="7189"/>
                    <a:pt x="10442" y="7007"/>
                  </a:cubicBezTo>
                  <a:lnTo>
                    <a:pt x="10704" y="5042"/>
                  </a:lnTo>
                  <a:cubicBezTo>
                    <a:pt x="10728" y="4828"/>
                    <a:pt x="10585" y="4649"/>
                    <a:pt x="10382" y="4613"/>
                  </a:cubicBezTo>
                  <a:lnTo>
                    <a:pt x="6906" y="4161"/>
                  </a:lnTo>
                  <a:lnTo>
                    <a:pt x="7358" y="684"/>
                  </a:lnTo>
                  <a:cubicBezTo>
                    <a:pt x="7394" y="470"/>
                    <a:pt x="7239" y="291"/>
                    <a:pt x="7037" y="256"/>
                  </a:cubicBezTo>
                  <a:lnTo>
                    <a:pt x="5072" y="6"/>
                  </a:lnTo>
                  <a:cubicBezTo>
                    <a:pt x="5050" y="2"/>
                    <a:pt x="5028" y="0"/>
                    <a:pt x="500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9" name="Google Shape;3789;p20"/>
            <p:cNvSpPr/>
            <p:nvPr/>
          </p:nvSpPr>
          <p:spPr>
            <a:xfrm>
              <a:off x="4157614" y="4197965"/>
              <a:ext cx="349483" cy="435378"/>
            </a:xfrm>
            <a:custGeom>
              <a:rect b="b" l="l" r="r" t="t"/>
              <a:pathLst>
                <a:path extrusionOk="0" h="13498" w="10835">
                  <a:moveTo>
                    <a:pt x="4152" y="412"/>
                  </a:moveTo>
                  <a:cubicBezTo>
                    <a:pt x="4440" y="412"/>
                    <a:pt x="4723" y="585"/>
                    <a:pt x="4775" y="971"/>
                  </a:cubicBezTo>
                  <a:cubicBezTo>
                    <a:pt x="4810" y="1161"/>
                    <a:pt x="4751" y="1364"/>
                    <a:pt x="4632" y="1519"/>
                  </a:cubicBezTo>
                  <a:lnTo>
                    <a:pt x="3834" y="1661"/>
                  </a:lnTo>
                  <a:cubicBezTo>
                    <a:pt x="3667" y="1566"/>
                    <a:pt x="3536" y="1411"/>
                    <a:pt x="3501" y="1221"/>
                  </a:cubicBezTo>
                  <a:lnTo>
                    <a:pt x="3501" y="1209"/>
                  </a:lnTo>
                  <a:cubicBezTo>
                    <a:pt x="3386" y="709"/>
                    <a:pt x="3773" y="412"/>
                    <a:pt x="4152" y="412"/>
                  </a:cubicBezTo>
                  <a:close/>
                  <a:moveTo>
                    <a:pt x="7856" y="2723"/>
                  </a:moveTo>
                  <a:cubicBezTo>
                    <a:pt x="8113" y="2723"/>
                    <a:pt x="8342" y="2911"/>
                    <a:pt x="8394" y="3173"/>
                  </a:cubicBezTo>
                  <a:lnTo>
                    <a:pt x="9775" y="10734"/>
                  </a:lnTo>
                  <a:cubicBezTo>
                    <a:pt x="9835" y="11043"/>
                    <a:pt x="9632" y="11329"/>
                    <a:pt x="9335" y="11377"/>
                  </a:cubicBezTo>
                  <a:lnTo>
                    <a:pt x="3072" y="12520"/>
                  </a:lnTo>
                  <a:cubicBezTo>
                    <a:pt x="3041" y="12525"/>
                    <a:pt x="3011" y="12527"/>
                    <a:pt x="2981" y="12527"/>
                  </a:cubicBezTo>
                  <a:cubicBezTo>
                    <a:pt x="2718" y="12527"/>
                    <a:pt x="2482" y="12346"/>
                    <a:pt x="2429" y="12079"/>
                  </a:cubicBezTo>
                  <a:lnTo>
                    <a:pt x="1048" y="4507"/>
                  </a:lnTo>
                  <a:cubicBezTo>
                    <a:pt x="1000" y="4209"/>
                    <a:pt x="1203" y="3924"/>
                    <a:pt x="1500" y="3876"/>
                  </a:cubicBezTo>
                  <a:lnTo>
                    <a:pt x="2239" y="3745"/>
                  </a:lnTo>
                  <a:cubicBezTo>
                    <a:pt x="2281" y="3945"/>
                    <a:pt x="2462" y="4098"/>
                    <a:pt x="2668" y="4098"/>
                  </a:cubicBezTo>
                  <a:cubicBezTo>
                    <a:pt x="2695" y="4098"/>
                    <a:pt x="2723" y="4096"/>
                    <a:pt x="2751" y="4090"/>
                  </a:cubicBezTo>
                  <a:lnTo>
                    <a:pt x="6656" y="3376"/>
                  </a:lnTo>
                  <a:cubicBezTo>
                    <a:pt x="6894" y="3328"/>
                    <a:pt x="7049" y="3102"/>
                    <a:pt x="7013" y="2864"/>
                  </a:cubicBezTo>
                  <a:lnTo>
                    <a:pt x="7751" y="2733"/>
                  </a:lnTo>
                  <a:cubicBezTo>
                    <a:pt x="7786" y="2726"/>
                    <a:pt x="7821" y="2723"/>
                    <a:pt x="7856" y="2723"/>
                  </a:cubicBezTo>
                  <a:close/>
                  <a:moveTo>
                    <a:pt x="4137" y="1"/>
                  </a:moveTo>
                  <a:cubicBezTo>
                    <a:pt x="4073" y="1"/>
                    <a:pt x="4007" y="6"/>
                    <a:pt x="3941" y="18"/>
                  </a:cubicBezTo>
                  <a:cubicBezTo>
                    <a:pt x="3358" y="125"/>
                    <a:pt x="2965" y="697"/>
                    <a:pt x="3072" y="1280"/>
                  </a:cubicBezTo>
                  <a:cubicBezTo>
                    <a:pt x="3096" y="1459"/>
                    <a:pt x="3179" y="1614"/>
                    <a:pt x="3286" y="1757"/>
                  </a:cubicBezTo>
                  <a:lnTo>
                    <a:pt x="2512" y="1900"/>
                  </a:lnTo>
                  <a:cubicBezTo>
                    <a:pt x="2191" y="1959"/>
                    <a:pt x="1977" y="2269"/>
                    <a:pt x="2036" y="2578"/>
                  </a:cubicBezTo>
                  <a:lnTo>
                    <a:pt x="2084" y="2864"/>
                  </a:lnTo>
                  <a:lnTo>
                    <a:pt x="798" y="3102"/>
                  </a:lnTo>
                  <a:cubicBezTo>
                    <a:pt x="322" y="3185"/>
                    <a:pt x="0" y="3650"/>
                    <a:pt x="84" y="4138"/>
                  </a:cubicBezTo>
                  <a:lnTo>
                    <a:pt x="1655" y="12770"/>
                  </a:lnTo>
                  <a:cubicBezTo>
                    <a:pt x="1740" y="13195"/>
                    <a:pt x="2120" y="13497"/>
                    <a:pt x="2540" y="13497"/>
                  </a:cubicBezTo>
                  <a:cubicBezTo>
                    <a:pt x="2590" y="13497"/>
                    <a:pt x="2640" y="13493"/>
                    <a:pt x="2691" y="13484"/>
                  </a:cubicBezTo>
                  <a:lnTo>
                    <a:pt x="10037" y="12139"/>
                  </a:lnTo>
                  <a:cubicBezTo>
                    <a:pt x="10513" y="12056"/>
                    <a:pt x="10835" y="11579"/>
                    <a:pt x="10752" y="11103"/>
                  </a:cubicBezTo>
                  <a:lnTo>
                    <a:pt x="9180" y="2471"/>
                  </a:lnTo>
                  <a:cubicBezTo>
                    <a:pt x="9096" y="2041"/>
                    <a:pt x="8725" y="1740"/>
                    <a:pt x="8304" y="1740"/>
                  </a:cubicBezTo>
                  <a:cubicBezTo>
                    <a:pt x="8247" y="1740"/>
                    <a:pt x="8190" y="1745"/>
                    <a:pt x="8132" y="1757"/>
                  </a:cubicBezTo>
                  <a:lnTo>
                    <a:pt x="6858" y="1995"/>
                  </a:lnTo>
                  <a:lnTo>
                    <a:pt x="6811" y="1709"/>
                  </a:lnTo>
                  <a:cubicBezTo>
                    <a:pt x="6746" y="1428"/>
                    <a:pt x="6495" y="1226"/>
                    <a:pt x="6210" y="1226"/>
                  </a:cubicBezTo>
                  <a:cubicBezTo>
                    <a:pt x="6180" y="1226"/>
                    <a:pt x="6150" y="1228"/>
                    <a:pt x="6120" y="1233"/>
                  </a:cubicBezTo>
                  <a:lnTo>
                    <a:pt x="5179" y="1411"/>
                  </a:lnTo>
                  <a:cubicBezTo>
                    <a:pt x="5227" y="1245"/>
                    <a:pt x="5239" y="1066"/>
                    <a:pt x="5203" y="887"/>
                  </a:cubicBezTo>
                  <a:cubicBezTo>
                    <a:pt x="5108" y="369"/>
                    <a:pt x="4655" y="1"/>
                    <a:pt x="413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0" name="Google Shape;3790;p20"/>
            <p:cNvSpPr/>
            <p:nvPr/>
          </p:nvSpPr>
          <p:spPr>
            <a:xfrm>
              <a:off x="4219446" y="4354466"/>
              <a:ext cx="60123" cy="49866"/>
            </a:xfrm>
            <a:custGeom>
              <a:rect b="b" l="l" r="r" t="t"/>
              <a:pathLst>
                <a:path extrusionOk="0" h="1546" w="1864">
                  <a:moveTo>
                    <a:pt x="1013" y="1"/>
                  </a:moveTo>
                  <a:cubicBezTo>
                    <a:pt x="970" y="1"/>
                    <a:pt x="926" y="5"/>
                    <a:pt x="881" y="12"/>
                  </a:cubicBezTo>
                  <a:cubicBezTo>
                    <a:pt x="202" y="131"/>
                    <a:pt x="0" y="1012"/>
                    <a:pt x="572" y="1405"/>
                  </a:cubicBezTo>
                  <a:cubicBezTo>
                    <a:pt x="713" y="1502"/>
                    <a:pt x="865" y="1545"/>
                    <a:pt x="1012" y="1545"/>
                  </a:cubicBezTo>
                  <a:cubicBezTo>
                    <a:pt x="1460" y="1545"/>
                    <a:pt x="1864" y="1142"/>
                    <a:pt x="1774" y="631"/>
                  </a:cubicBezTo>
                  <a:cubicBezTo>
                    <a:pt x="1700" y="259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1" name="Google Shape;3791;p20"/>
            <p:cNvSpPr/>
            <p:nvPr/>
          </p:nvSpPr>
          <p:spPr>
            <a:xfrm>
              <a:off x="4288117" y="4339952"/>
              <a:ext cx="123827" cy="43254"/>
            </a:xfrm>
            <a:custGeom>
              <a:rect b="b" l="l" r="r" t="t"/>
              <a:pathLst>
                <a:path extrusionOk="0" h="1341" w="3839">
                  <a:moveTo>
                    <a:pt x="3230" y="0"/>
                  </a:moveTo>
                  <a:cubicBezTo>
                    <a:pt x="3199" y="0"/>
                    <a:pt x="3167" y="3"/>
                    <a:pt x="3134" y="10"/>
                  </a:cubicBezTo>
                  <a:lnTo>
                    <a:pt x="538" y="474"/>
                  </a:lnTo>
                  <a:cubicBezTo>
                    <a:pt x="0" y="575"/>
                    <a:pt x="106" y="1341"/>
                    <a:pt x="597" y="1341"/>
                  </a:cubicBezTo>
                  <a:cubicBezTo>
                    <a:pt x="627" y="1341"/>
                    <a:pt x="659" y="1338"/>
                    <a:pt x="693" y="1331"/>
                  </a:cubicBezTo>
                  <a:lnTo>
                    <a:pt x="3300" y="867"/>
                  </a:lnTo>
                  <a:cubicBezTo>
                    <a:pt x="3838" y="766"/>
                    <a:pt x="3722" y="0"/>
                    <a:pt x="323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2" name="Google Shape;3792;p20"/>
            <p:cNvSpPr/>
            <p:nvPr/>
          </p:nvSpPr>
          <p:spPr>
            <a:xfrm>
              <a:off x="4232090" y="4423976"/>
              <a:ext cx="60156" cy="49866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1" y="1"/>
                    <a:pt x="927" y="5"/>
                    <a:pt x="882" y="12"/>
                  </a:cubicBezTo>
                  <a:cubicBezTo>
                    <a:pt x="203" y="131"/>
                    <a:pt x="1" y="1012"/>
                    <a:pt x="572" y="1405"/>
                  </a:cubicBezTo>
                  <a:cubicBezTo>
                    <a:pt x="711" y="1502"/>
                    <a:pt x="861" y="1546"/>
                    <a:pt x="1008" y="1546"/>
                  </a:cubicBezTo>
                  <a:cubicBezTo>
                    <a:pt x="1455" y="1546"/>
                    <a:pt x="1865" y="1142"/>
                    <a:pt x="1775" y="631"/>
                  </a:cubicBezTo>
                  <a:cubicBezTo>
                    <a:pt x="1701" y="259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3" name="Google Shape;3793;p20"/>
            <p:cNvSpPr/>
            <p:nvPr/>
          </p:nvSpPr>
          <p:spPr>
            <a:xfrm>
              <a:off x="4301987" y="4409300"/>
              <a:ext cx="120892" cy="43544"/>
            </a:xfrm>
            <a:custGeom>
              <a:rect b="b" l="l" r="r" t="t"/>
              <a:pathLst>
                <a:path extrusionOk="0" h="1350" w="3748">
                  <a:moveTo>
                    <a:pt x="3143" y="1"/>
                  </a:moveTo>
                  <a:cubicBezTo>
                    <a:pt x="3128" y="1"/>
                    <a:pt x="3112" y="1"/>
                    <a:pt x="3097" y="3"/>
                  </a:cubicBezTo>
                  <a:lnTo>
                    <a:pt x="501" y="467"/>
                  </a:lnTo>
                  <a:cubicBezTo>
                    <a:pt x="1" y="618"/>
                    <a:pt x="114" y="1349"/>
                    <a:pt x="620" y="1349"/>
                  </a:cubicBezTo>
                  <a:cubicBezTo>
                    <a:pt x="631" y="1349"/>
                    <a:pt x="644" y="1349"/>
                    <a:pt x="656" y="1348"/>
                  </a:cubicBezTo>
                  <a:lnTo>
                    <a:pt x="3251" y="872"/>
                  </a:lnTo>
                  <a:cubicBezTo>
                    <a:pt x="3748" y="722"/>
                    <a:pt x="3628" y="1"/>
                    <a:pt x="314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4" name="Google Shape;3794;p20"/>
            <p:cNvSpPr/>
            <p:nvPr/>
          </p:nvSpPr>
          <p:spPr>
            <a:xfrm>
              <a:off x="4245928" y="4498130"/>
              <a:ext cx="60059" cy="50221"/>
            </a:xfrm>
            <a:custGeom>
              <a:rect b="b" l="l" r="r" t="t"/>
              <a:pathLst>
                <a:path extrusionOk="0" h="1557" w="1862">
                  <a:moveTo>
                    <a:pt x="998" y="0"/>
                  </a:moveTo>
                  <a:cubicBezTo>
                    <a:pt x="956" y="0"/>
                    <a:pt x="913" y="4"/>
                    <a:pt x="870" y="11"/>
                  </a:cubicBezTo>
                  <a:cubicBezTo>
                    <a:pt x="191" y="130"/>
                    <a:pt x="1" y="1011"/>
                    <a:pt x="560" y="1416"/>
                  </a:cubicBezTo>
                  <a:cubicBezTo>
                    <a:pt x="701" y="1513"/>
                    <a:pt x="854" y="1556"/>
                    <a:pt x="1002" y="1556"/>
                  </a:cubicBezTo>
                  <a:cubicBezTo>
                    <a:pt x="1453" y="1556"/>
                    <a:pt x="1861" y="1153"/>
                    <a:pt x="1763" y="642"/>
                  </a:cubicBezTo>
                  <a:cubicBezTo>
                    <a:pt x="1699" y="268"/>
                    <a:pt x="1367" y="0"/>
                    <a:pt x="99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5" name="Google Shape;3795;p20"/>
            <p:cNvSpPr/>
            <p:nvPr/>
          </p:nvSpPr>
          <p:spPr>
            <a:xfrm>
              <a:off x="4315018" y="4483357"/>
              <a:ext cx="122214" cy="43706"/>
            </a:xfrm>
            <a:custGeom>
              <a:rect b="b" l="l" r="r" t="t"/>
              <a:pathLst>
                <a:path extrusionOk="0" h="1355" w="3789">
                  <a:moveTo>
                    <a:pt x="3178" y="0"/>
                  </a:moveTo>
                  <a:cubicBezTo>
                    <a:pt x="3156" y="0"/>
                    <a:pt x="3133" y="2"/>
                    <a:pt x="3109" y="5"/>
                  </a:cubicBezTo>
                  <a:lnTo>
                    <a:pt x="514" y="481"/>
                  </a:lnTo>
                  <a:cubicBezTo>
                    <a:pt x="0" y="606"/>
                    <a:pt x="110" y="1355"/>
                    <a:pt x="612" y="1355"/>
                  </a:cubicBezTo>
                  <a:cubicBezTo>
                    <a:pt x="634" y="1355"/>
                    <a:pt x="657" y="1353"/>
                    <a:pt x="680" y="1350"/>
                  </a:cubicBezTo>
                  <a:lnTo>
                    <a:pt x="3264" y="886"/>
                  </a:lnTo>
                  <a:cubicBezTo>
                    <a:pt x="3789" y="749"/>
                    <a:pt x="3680" y="0"/>
                    <a:pt x="317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6" name="Google Shape;3796;p20"/>
            <p:cNvSpPr/>
            <p:nvPr/>
          </p:nvSpPr>
          <p:spPr>
            <a:xfrm>
              <a:off x="4188320" y="4806940"/>
              <a:ext cx="250428" cy="224592"/>
            </a:xfrm>
            <a:custGeom>
              <a:rect b="b" l="l" r="r" t="t"/>
              <a:pathLst>
                <a:path extrusionOk="0" h="6963" w="7764">
                  <a:moveTo>
                    <a:pt x="3931" y="1"/>
                  </a:moveTo>
                  <a:cubicBezTo>
                    <a:pt x="2900" y="1"/>
                    <a:pt x="1886" y="469"/>
                    <a:pt x="1227" y="1343"/>
                  </a:cubicBezTo>
                  <a:lnTo>
                    <a:pt x="6954" y="4975"/>
                  </a:lnTo>
                  <a:cubicBezTo>
                    <a:pt x="7764" y="3403"/>
                    <a:pt x="7240" y="1474"/>
                    <a:pt x="5751" y="534"/>
                  </a:cubicBezTo>
                  <a:cubicBezTo>
                    <a:pt x="5189" y="174"/>
                    <a:pt x="4557" y="1"/>
                    <a:pt x="3931" y="1"/>
                  </a:cubicBezTo>
                  <a:close/>
                  <a:moveTo>
                    <a:pt x="810" y="1986"/>
                  </a:moveTo>
                  <a:lnTo>
                    <a:pt x="810" y="1986"/>
                  </a:lnTo>
                  <a:cubicBezTo>
                    <a:pt x="1" y="3558"/>
                    <a:pt x="525" y="5498"/>
                    <a:pt x="2013" y="6439"/>
                  </a:cubicBezTo>
                  <a:cubicBezTo>
                    <a:pt x="2577" y="6793"/>
                    <a:pt x="3207" y="6963"/>
                    <a:pt x="3830" y="6963"/>
                  </a:cubicBezTo>
                  <a:cubicBezTo>
                    <a:pt x="4864" y="6963"/>
                    <a:pt x="5880" y="6494"/>
                    <a:pt x="6549" y="5618"/>
                  </a:cubicBezTo>
                  <a:lnTo>
                    <a:pt x="810" y="1986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7" name="Google Shape;3797;p20"/>
            <p:cNvSpPr/>
            <p:nvPr/>
          </p:nvSpPr>
          <p:spPr>
            <a:xfrm>
              <a:off x="4657631" y="4325276"/>
              <a:ext cx="196272" cy="181918"/>
            </a:xfrm>
            <a:custGeom>
              <a:rect b="b" l="l" r="r" t="t"/>
              <a:pathLst>
                <a:path extrusionOk="0" h="5640" w="6085">
                  <a:moveTo>
                    <a:pt x="3596" y="0"/>
                  </a:moveTo>
                  <a:lnTo>
                    <a:pt x="1215" y="1632"/>
                  </a:lnTo>
                  <a:cubicBezTo>
                    <a:pt x="250" y="2286"/>
                    <a:pt x="0" y="3596"/>
                    <a:pt x="655" y="4549"/>
                  </a:cubicBezTo>
                  <a:lnTo>
                    <a:pt x="774" y="4715"/>
                  </a:lnTo>
                  <a:cubicBezTo>
                    <a:pt x="1175" y="5316"/>
                    <a:pt x="1834" y="5640"/>
                    <a:pt x="2508" y="5640"/>
                  </a:cubicBezTo>
                  <a:cubicBezTo>
                    <a:pt x="2915" y="5640"/>
                    <a:pt x="3328" y="5522"/>
                    <a:pt x="3691" y="5275"/>
                  </a:cubicBezTo>
                  <a:lnTo>
                    <a:pt x="6084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8" name="Google Shape;3798;p20"/>
            <p:cNvSpPr/>
            <p:nvPr/>
          </p:nvSpPr>
          <p:spPr>
            <a:xfrm>
              <a:off x="4790102" y="4249734"/>
              <a:ext cx="196272" cy="181950"/>
            </a:xfrm>
            <a:custGeom>
              <a:rect b="b" l="l" r="r" t="t"/>
              <a:pathLst>
                <a:path extrusionOk="0" h="5641" w="6085">
                  <a:moveTo>
                    <a:pt x="3578" y="1"/>
                  </a:moveTo>
                  <a:cubicBezTo>
                    <a:pt x="3170" y="1"/>
                    <a:pt x="2757" y="119"/>
                    <a:pt x="2394" y="366"/>
                  </a:cubicBezTo>
                  <a:lnTo>
                    <a:pt x="1" y="1997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5" y="3354"/>
                    <a:pt x="6085" y="2045"/>
                    <a:pt x="5430" y="1092"/>
                  </a:cubicBezTo>
                  <a:lnTo>
                    <a:pt x="5323" y="926"/>
                  </a:lnTo>
                  <a:cubicBezTo>
                    <a:pt x="4915" y="325"/>
                    <a:pt x="4252" y="1"/>
                    <a:pt x="357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9" name="Google Shape;3799;p20"/>
            <p:cNvSpPr/>
            <p:nvPr/>
          </p:nvSpPr>
          <p:spPr>
            <a:xfrm>
              <a:off x="4600023" y="4700692"/>
              <a:ext cx="346032" cy="344387"/>
            </a:xfrm>
            <a:custGeom>
              <a:rect b="b" l="l" r="r" t="t"/>
              <a:pathLst>
                <a:path extrusionOk="0" h="10677" w="10728">
                  <a:moveTo>
                    <a:pt x="5007" y="0"/>
                  </a:moveTo>
                  <a:cubicBezTo>
                    <a:pt x="4823" y="0"/>
                    <a:pt x="4676" y="135"/>
                    <a:pt x="4644" y="327"/>
                  </a:cubicBezTo>
                  <a:lnTo>
                    <a:pt x="4191" y="3804"/>
                  </a:lnTo>
                  <a:lnTo>
                    <a:pt x="715" y="3339"/>
                  </a:lnTo>
                  <a:cubicBezTo>
                    <a:pt x="700" y="3338"/>
                    <a:pt x="685" y="3337"/>
                    <a:pt x="670" y="3337"/>
                  </a:cubicBezTo>
                  <a:cubicBezTo>
                    <a:pt x="485" y="3337"/>
                    <a:pt x="320" y="3473"/>
                    <a:pt x="298" y="3661"/>
                  </a:cubicBezTo>
                  <a:lnTo>
                    <a:pt x="24" y="5637"/>
                  </a:lnTo>
                  <a:cubicBezTo>
                    <a:pt x="0" y="5840"/>
                    <a:pt x="143" y="6030"/>
                    <a:pt x="345" y="6054"/>
                  </a:cubicBezTo>
                  <a:lnTo>
                    <a:pt x="3834" y="6518"/>
                  </a:lnTo>
                  <a:lnTo>
                    <a:pt x="3370" y="9995"/>
                  </a:lnTo>
                  <a:cubicBezTo>
                    <a:pt x="3346" y="10197"/>
                    <a:pt x="3489" y="10388"/>
                    <a:pt x="3691" y="10412"/>
                  </a:cubicBezTo>
                  <a:lnTo>
                    <a:pt x="5668" y="10674"/>
                  </a:lnTo>
                  <a:cubicBezTo>
                    <a:pt x="5682" y="10675"/>
                    <a:pt x="5697" y="10676"/>
                    <a:pt x="5712" y="10676"/>
                  </a:cubicBezTo>
                  <a:cubicBezTo>
                    <a:pt x="5897" y="10676"/>
                    <a:pt x="6062" y="10540"/>
                    <a:pt x="6084" y="10352"/>
                  </a:cubicBezTo>
                  <a:lnTo>
                    <a:pt x="6537" y="6876"/>
                  </a:lnTo>
                  <a:lnTo>
                    <a:pt x="10025" y="7328"/>
                  </a:lnTo>
                  <a:cubicBezTo>
                    <a:pt x="10045" y="7331"/>
                    <a:pt x="10065" y="7333"/>
                    <a:pt x="10084" y="7333"/>
                  </a:cubicBezTo>
                  <a:cubicBezTo>
                    <a:pt x="10263" y="7333"/>
                    <a:pt x="10420" y="7189"/>
                    <a:pt x="10442" y="7007"/>
                  </a:cubicBezTo>
                  <a:lnTo>
                    <a:pt x="10704" y="5042"/>
                  </a:lnTo>
                  <a:cubicBezTo>
                    <a:pt x="10728" y="4828"/>
                    <a:pt x="10585" y="4649"/>
                    <a:pt x="10382" y="4613"/>
                  </a:cubicBezTo>
                  <a:lnTo>
                    <a:pt x="6906" y="4161"/>
                  </a:lnTo>
                  <a:lnTo>
                    <a:pt x="7358" y="684"/>
                  </a:lnTo>
                  <a:cubicBezTo>
                    <a:pt x="7382" y="482"/>
                    <a:pt x="7239" y="291"/>
                    <a:pt x="7037" y="256"/>
                  </a:cubicBezTo>
                  <a:lnTo>
                    <a:pt x="5072" y="6"/>
                  </a:lnTo>
                  <a:cubicBezTo>
                    <a:pt x="5050" y="2"/>
                    <a:pt x="5028" y="0"/>
                    <a:pt x="500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0" name="Google Shape;3800;p20"/>
            <p:cNvSpPr/>
            <p:nvPr/>
          </p:nvSpPr>
          <p:spPr>
            <a:xfrm>
              <a:off x="3133001" y="4197223"/>
              <a:ext cx="349870" cy="436120"/>
            </a:xfrm>
            <a:custGeom>
              <a:rect b="b" l="l" r="r" t="t"/>
              <a:pathLst>
                <a:path extrusionOk="0" h="13521" w="10847">
                  <a:moveTo>
                    <a:pt x="4152" y="435"/>
                  </a:moveTo>
                  <a:cubicBezTo>
                    <a:pt x="4440" y="435"/>
                    <a:pt x="4723" y="608"/>
                    <a:pt x="4775" y="994"/>
                  </a:cubicBezTo>
                  <a:cubicBezTo>
                    <a:pt x="4810" y="1184"/>
                    <a:pt x="4751" y="1387"/>
                    <a:pt x="4620" y="1542"/>
                  </a:cubicBezTo>
                  <a:lnTo>
                    <a:pt x="3834" y="1684"/>
                  </a:lnTo>
                  <a:cubicBezTo>
                    <a:pt x="3667" y="1589"/>
                    <a:pt x="3536" y="1434"/>
                    <a:pt x="3501" y="1244"/>
                  </a:cubicBezTo>
                  <a:lnTo>
                    <a:pt x="3501" y="1232"/>
                  </a:lnTo>
                  <a:cubicBezTo>
                    <a:pt x="3386" y="732"/>
                    <a:pt x="3773" y="435"/>
                    <a:pt x="4152" y="435"/>
                  </a:cubicBezTo>
                  <a:close/>
                  <a:moveTo>
                    <a:pt x="7868" y="2746"/>
                  </a:moveTo>
                  <a:cubicBezTo>
                    <a:pt x="8125" y="2746"/>
                    <a:pt x="8352" y="2934"/>
                    <a:pt x="8394" y="3196"/>
                  </a:cubicBezTo>
                  <a:lnTo>
                    <a:pt x="9775" y="10757"/>
                  </a:lnTo>
                  <a:cubicBezTo>
                    <a:pt x="9835" y="11055"/>
                    <a:pt x="9632" y="11340"/>
                    <a:pt x="9335" y="11400"/>
                  </a:cubicBezTo>
                  <a:lnTo>
                    <a:pt x="3072" y="12543"/>
                  </a:lnTo>
                  <a:cubicBezTo>
                    <a:pt x="3041" y="12548"/>
                    <a:pt x="3011" y="12550"/>
                    <a:pt x="2981" y="12550"/>
                  </a:cubicBezTo>
                  <a:cubicBezTo>
                    <a:pt x="2718" y="12550"/>
                    <a:pt x="2484" y="12369"/>
                    <a:pt x="2441" y="12102"/>
                  </a:cubicBezTo>
                  <a:lnTo>
                    <a:pt x="1060" y="4530"/>
                  </a:lnTo>
                  <a:cubicBezTo>
                    <a:pt x="1000" y="4232"/>
                    <a:pt x="1203" y="3947"/>
                    <a:pt x="1500" y="3899"/>
                  </a:cubicBezTo>
                  <a:lnTo>
                    <a:pt x="2251" y="3768"/>
                  </a:lnTo>
                  <a:cubicBezTo>
                    <a:pt x="2282" y="3968"/>
                    <a:pt x="2463" y="4121"/>
                    <a:pt x="2669" y="4121"/>
                  </a:cubicBezTo>
                  <a:cubicBezTo>
                    <a:pt x="2696" y="4121"/>
                    <a:pt x="2723" y="4119"/>
                    <a:pt x="2751" y="4113"/>
                  </a:cubicBezTo>
                  <a:lnTo>
                    <a:pt x="6668" y="3399"/>
                  </a:lnTo>
                  <a:cubicBezTo>
                    <a:pt x="6906" y="3351"/>
                    <a:pt x="7061" y="3125"/>
                    <a:pt x="7013" y="2887"/>
                  </a:cubicBezTo>
                  <a:lnTo>
                    <a:pt x="7763" y="2756"/>
                  </a:lnTo>
                  <a:cubicBezTo>
                    <a:pt x="7798" y="2749"/>
                    <a:pt x="7833" y="2746"/>
                    <a:pt x="7868" y="2746"/>
                  </a:cubicBezTo>
                  <a:close/>
                  <a:moveTo>
                    <a:pt x="4133" y="0"/>
                  </a:moveTo>
                  <a:cubicBezTo>
                    <a:pt x="4070" y="0"/>
                    <a:pt x="4006" y="6"/>
                    <a:pt x="3941" y="18"/>
                  </a:cubicBezTo>
                  <a:cubicBezTo>
                    <a:pt x="3346" y="125"/>
                    <a:pt x="2953" y="708"/>
                    <a:pt x="3072" y="1303"/>
                  </a:cubicBezTo>
                  <a:cubicBezTo>
                    <a:pt x="3096" y="1482"/>
                    <a:pt x="3179" y="1637"/>
                    <a:pt x="3286" y="1780"/>
                  </a:cubicBezTo>
                  <a:lnTo>
                    <a:pt x="2513" y="1923"/>
                  </a:lnTo>
                  <a:cubicBezTo>
                    <a:pt x="2191" y="1982"/>
                    <a:pt x="1977" y="2292"/>
                    <a:pt x="2036" y="2601"/>
                  </a:cubicBezTo>
                  <a:lnTo>
                    <a:pt x="2084" y="2887"/>
                  </a:lnTo>
                  <a:lnTo>
                    <a:pt x="798" y="3125"/>
                  </a:lnTo>
                  <a:cubicBezTo>
                    <a:pt x="322" y="3208"/>
                    <a:pt x="0" y="3673"/>
                    <a:pt x="84" y="4161"/>
                  </a:cubicBezTo>
                  <a:lnTo>
                    <a:pt x="1655" y="12793"/>
                  </a:lnTo>
                  <a:cubicBezTo>
                    <a:pt x="1740" y="13218"/>
                    <a:pt x="2120" y="13520"/>
                    <a:pt x="2548" y="13520"/>
                  </a:cubicBezTo>
                  <a:cubicBezTo>
                    <a:pt x="2599" y="13520"/>
                    <a:pt x="2651" y="13516"/>
                    <a:pt x="2703" y="13507"/>
                  </a:cubicBezTo>
                  <a:lnTo>
                    <a:pt x="10037" y="12162"/>
                  </a:lnTo>
                  <a:cubicBezTo>
                    <a:pt x="10525" y="12079"/>
                    <a:pt x="10847" y="11602"/>
                    <a:pt x="10752" y="11126"/>
                  </a:cubicBezTo>
                  <a:lnTo>
                    <a:pt x="9180" y="2494"/>
                  </a:lnTo>
                  <a:cubicBezTo>
                    <a:pt x="9107" y="2064"/>
                    <a:pt x="8737" y="1763"/>
                    <a:pt x="8316" y="1763"/>
                  </a:cubicBezTo>
                  <a:cubicBezTo>
                    <a:pt x="8260" y="1763"/>
                    <a:pt x="8202" y="1768"/>
                    <a:pt x="8144" y="1780"/>
                  </a:cubicBezTo>
                  <a:lnTo>
                    <a:pt x="6858" y="2018"/>
                  </a:lnTo>
                  <a:lnTo>
                    <a:pt x="6799" y="1732"/>
                  </a:lnTo>
                  <a:cubicBezTo>
                    <a:pt x="6745" y="1451"/>
                    <a:pt x="6495" y="1249"/>
                    <a:pt x="6210" y="1249"/>
                  </a:cubicBezTo>
                  <a:cubicBezTo>
                    <a:pt x="6180" y="1249"/>
                    <a:pt x="6150" y="1251"/>
                    <a:pt x="6120" y="1256"/>
                  </a:cubicBezTo>
                  <a:lnTo>
                    <a:pt x="5180" y="1434"/>
                  </a:lnTo>
                  <a:cubicBezTo>
                    <a:pt x="5227" y="1268"/>
                    <a:pt x="5239" y="1089"/>
                    <a:pt x="5203" y="910"/>
                  </a:cubicBezTo>
                  <a:cubicBezTo>
                    <a:pt x="5118" y="380"/>
                    <a:pt x="4655" y="0"/>
                    <a:pt x="413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1" name="Google Shape;3801;p20"/>
            <p:cNvSpPr/>
            <p:nvPr/>
          </p:nvSpPr>
          <p:spPr>
            <a:xfrm>
              <a:off x="3194834" y="4354466"/>
              <a:ext cx="60123" cy="49866"/>
            </a:xfrm>
            <a:custGeom>
              <a:rect b="b" l="l" r="r" t="t"/>
              <a:pathLst>
                <a:path extrusionOk="0" h="1546" w="1864">
                  <a:moveTo>
                    <a:pt x="1011" y="1"/>
                  </a:moveTo>
                  <a:cubicBezTo>
                    <a:pt x="968" y="1"/>
                    <a:pt x="924" y="5"/>
                    <a:pt x="881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69" y="1"/>
                    <a:pt x="101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2" name="Google Shape;3802;p20"/>
            <p:cNvSpPr/>
            <p:nvPr/>
          </p:nvSpPr>
          <p:spPr>
            <a:xfrm>
              <a:off x="3263118" y="4339823"/>
              <a:ext cx="124343" cy="43383"/>
            </a:xfrm>
            <a:custGeom>
              <a:rect b="b" l="l" r="r" t="t"/>
              <a:pathLst>
                <a:path extrusionOk="0" h="1345" w="3855">
                  <a:moveTo>
                    <a:pt x="3260" y="1"/>
                  </a:moveTo>
                  <a:cubicBezTo>
                    <a:pt x="3224" y="1"/>
                    <a:pt x="3186" y="5"/>
                    <a:pt x="3146" y="14"/>
                  </a:cubicBezTo>
                  <a:lnTo>
                    <a:pt x="550" y="478"/>
                  </a:lnTo>
                  <a:cubicBezTo>
                    <a:pt x="1" y="579"/>
                    <a:pt x="117" y="1345"/>
                    <a:pt x="609" y="1345"/>
                  </a:cubicBezTo>
                  <a:cubicBezTo>
                    <a:pt x="639" y="1345"/>
                    <a:pt x="671" y="1342"/>
                    <a:pt x="705" y="1335"/>
                  </a:cubicBezTo>
                  <a:lnTo>
                    <a:pt x="3289" y="871"/>
                  </a:lnTo>
                  <a:cubicBezTo>
                    <a:pt x="3855" y="793"/>
                    <a:pt x="3758" y="1"/>
                    <a:pt x="3260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3" name="Google Shape;3803;p20"/>
            <p:cNvSpPr/>
            <p:nvPr/>
          </p:nvSpPr>
          <p:spPr>
            <a:xfrm>
              <a:off x="3207510" y="4423976"/>
              <a:ext cx="60123" cy="49866"/>
            </a:xfrm>
            <a:custGeom>
              <a:rect b="b" l="l" r="r" t="t"/>
              <a:pathLst>
                <a:path extrusionOk="0" h="1546" w="1864">
                  <a:moveTo>
                    <a:pt x="1014" y="1"/>
                  </a:moveTo>
                  <a:cubicBezTo>
                    <a:pt x="970" y="1"/>
                    <a:pt x="926" y="5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0" y="1546"/>
                    <a:pt x="1007" y="1546"/>
                  </a:cubicBezTo>
                  <a:cubicBezTo>
                    <a:pt x="1454" y="1546"/>
                    <a:pt x="1864" y="1142"/>
                    <a:pt x="1774" y="631"/>
                  </a:cubicBezTo>
                  <a:cubicBezTo>
                    <a:pt x="1700" y="259"/>
                    <a:pt x="1378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4" name="Google Shape;3804;p20"/>
            <p:cNvSpPr/>
            <p:nvPr/>
          </p:nvSpPr>
          <p:spPr>
            <a:xfrm>
              <a:off x="3277020" y="4409300"/>
              <a:ext cx="121247" cy="43544"/>
            </a:xfrm>
            <a:custGeom>
              <a:rect b="b" l="l" r="r" t="t"/>
              <a:pathLst>
                <a:path extrusionOk="0" h="1350" w="3759">
                  <a:moveTo>
                    <a:pt x="3154" y="1"/>
                  </a:moveTo>
                  <a:cubicBezTo>
                    <a:pt x="3139" y="1"/>
                    <a:pt x="3123" y="1"/>
                    <a:pt x="3108" y="3"/>
                  </a:cubicBezTo>
                  <a:lnTo>
                    <a:pt x="512" y="467"/>
                  </a:lnTo>
                  <a:cubicBezTo>
                    <a:pt x="0" y="618"/>
                    <a:pt x="125" y="1349"/>
                    <a:pt x="631" y="1349"/>
                  </a:cubicBezTo>
                  <a:cubicBezTo>
                    <a:pt x="643" y="1349"/>
                    <a:pt x="655" y="1349"/>
                    <a:pt x="667" y="1348"/>
                  </a:cubicBezTo>
                  <a:lnTo>
                    <a:pt x="3262" y="872"/>
                  </a:lnTo>
                  <a:cubicBezTo>
                    <a:pt x="3759" y="722"/>
                    <a:pt x="3640" y="1"/>
                    <a:pt x="315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5" name="Google Shape;3805;p20"/>
            <p:cNvSpPr/>
            <p:nvPr/>
          </p:nvSpPr>
          <p:spPr>
            <a:xfrm>
              <a:off x="3221315" y="4498130"/>
              <a:ext cx="59769" cy="50221"/>
            </a:xfrm>
            <a:custGeom>
              <a:rect b="b" l="l" r="r" t="t"/>
              <a:pathLst>
                <a:path extrusionOk="0" h="1557" w="1853">
                  <a:moveTo>
                    <a:pt x="998" y="0"/>
                  </a:moveTo>
                  <a:cubicBezTo>
                    <a:pt x="956" y="0"/>
                    <a:pt x="913" y="4"/>
                    <a:pt x="870" y="11"/>
                  </a:cubicBezTo>
                  <a:cubicBezTo>
                    <a:pt x="191" y="130"/>
                    <a:pt x="1" y="1011"/>
                    <a:pt x="560" y="1416"/>
                  </a:cubicBezTo>
                  <a:cubicBezTo>
                    <a:pt x="701" y="1513"/>
                    <a:pt x="853" y="1556"/>
                    <a:pt x="1000" y="1556"/>
                  </a:cubicBezTo>
                  <a:cubicBezTo>
                    <a:pt x="1449" y="1556"/>
                    <a:pt x="1853" y="1153"/>
                    <a:pt x="1763" y="642"/>
                  </a:cubicBezTo>
                  <a:cubicBezTo>
                    <a:pt x="1699" y="268"/>
                    <a:pt x="1367" y="0"/>
                    <a:pt x="99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6" name="Google Shape;3806;p20"/>
            <p:cNvSpPr/>
            <p:nvPr/>
          </p:nvSpPr>
          <p:spPr>
            <a:xfrm>
              <a:off x="3290406" y="4483390"/>
              <a:ext cx="122343" cy="43673"/>
            </a:xfrm>
            <a:custGeom>
              <a:rect b="b" l="l" r="r" t="t"/>
              <a:pathLst>
                <a:path extrusionOk="0" h="1354" w="3793">
                  <a:moveTo>
                    <a:pt x="3168" y="1"/>
                  </a:moveTo>
                  <a:cubicBezTo>
                    <a:pt x="3149" y="1"/>
                    <a:pt x="3129" y="2"/>
                    <a:pt x="3109" y="4"/>
                  </a:cubicBezTo>
                  <a:lnTo>
                    <a:pt x="514" y="480"/>
                  </a:lnTo>
                  <a:cubicBezTo>
                    <a:pt x="1" y="605"/>
                    <a:pt x="110" y="1354"/>
                    <a:pt x="602" y="1354"/>
                  </a:cubicBezTo>
                  <a:cubicBezTo>
                    <a:pt x="623" y="1354"/>
                    <a:pt x="646" y="1352"/>
                    <a:pt x="669" y="1349"/>
                  </a:cubicBezTo>
                  <a:lnTo>
                    <a:pt x="3276" y="885"/>
                  </a:lnTo>
                  <a:cubicBezTo>
                    <a:pt x="3793" y="747"/>
                    <a:pt x="3678" y="1"/>
                    <a:pt x="316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7" name="Google Shape;3807;p20"/>
            <p:cNvSpPr/>
            <p:nvPr/>
          </p:nvSpPr>
          <p:spPr>
            <a:xfrm>
              <a:off x="3163708" y="4806940"/>
              <a:ext cx="250428" cy="224527"/>
            </a:xfrm>
            <a:custGeom>
              <a:rect b="b" l="l" r="r" t="t"/>
              <a:pathLst>
                <a:path extrusionOk="0" h="6961" w="7764">
                  <a:moveTo>
                    <a:pt x="3925" y="1"/>
                  </a:moveTo>
                  <a:cubicBezTo>
                    <a:pt x="2894" y="1"/>
                    <a:pt x="1882" y="469"/>
                    <a:pt x="1215" y="1343"/>
                  </a:cubicBezTo>
                  <a:lnTo>
                    <a:pt x="6954" y="4975"/>
                  </a:lnTo>
                  <a:cubicBezTo>
                    <a:pt x="7764" y="3403"/>
                    <a:pt x="7240" y="1474"/>
                    <a:pt x="5752" y="534"/>
                  </a:cubicBezTo>
                  <a:cubicBezTo>
                    <a:pt x="5185" y="174"/>
                    <a:pt x="4551" y="1"/>
                    <a:pt x="3925" y="1"/>
                  </a:cubicBezTo>
                  <a:close/>
                  <a:moveTo>
                    <a:pt x="810" y="1986"/>
                  </a:moveTo>
                  <a:lnTo>
                    <a:pt x="810" y="1986"/>
                  </a:lnTo>
                  <a:cubicBezTo>
                    <a:pt x="1" y="3558"/>
                    <a:pt x="525" y="5487"/>
                    <a:pt x="2013" y="6427"/>
                  </a:cubicBezTo>
                  <a:cubicBezTo>
                    <a:pt x="2580" y="6787"/>
                    <a:pt x="3213" y="6960"/>
                    <a:pt x="3839" y="6960"/>
                  </a:cubicBezTo>
                  <a:cubicBezTo>
                    <a:pt x="4870" y="6960"/>
                    <a:pt x="5883" y="6492"/>
                    <a:pt x="6549" y="5618"/>
                  </a:cubicBezTo>
                  <a:lnTo>
                    <a:pt x="810" y="1986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8" name="Google Shape;3808;p20"/>
            <p:cNvSpPr/>
            <p:nvPr/>
          </p:nvSpPr>
          <p:spPr>
            <a:xfrm>
              <a:off x="3633018" y="4325276"/>
              <a:ext cx="195885" cy="181918"/>
            </a:xfrm>
            <a:custGeom>
              <a:rect b="b" l="l" r="r" t="t"/>
              <a:pathLst>
                <a:path extrusionOk="0" h="5640" w="6073">
                  <a:moveTo>
                    <a:pt x="3596" y="0"/>
                  </a:moveTo>
                  <a:lnTo>
                    <a:pt x="1203" y="1632"/>
                  </a:lnTo>
                  <a:cubicBezTo>
                    <a:pt x="250" y="2286"/>
                    <a:pt x="0" y="3596"/>
                    <a:pt x="655" y="4560"/>
                  </a:cubicBezTo>
                  <a:lnTo>
                    <a:pt x="762" y="4715"/>
                  </a:lnTo>
                  <a:cubicBezTo>
                    <a:pt x="1170" y="5316"/>
                    <a:pt x="1833" y="5640"/>
                    <a:pt x="2507" y="5640"/>
                  </a:cubicBezTo>
                  <a:cubicBezTo>
                    <a:pt x="2915" y="5640"/>
                    <a:pt x="3328" y="5522"/>
                    <a:pt x="3691" y="5275"/>
                  </a:cubicBezTo>
                  <a:lnTo>
                    <a:pt x="6072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9" name="Google Shape;3809;p20"/>
            <p:cNvSpPr/>
            <p:nvPr/>
          </p:nvSpPr>
          <p:spPr>
            <a:xfrm>
              <a:off x="3765490" y="4249734"/>
              <a:ext cx="196272" cy="181950"/>
            </a:xfrm>
            <a:custGeom>
              <a:rect b="b" l="l" r="r" t="t"/>
              <a:pathLst>
                <a:path extrusionOk="0" h="5641" w="6085">
                  <a:moveTo>
                    <a:pt x="3578" y="1"/>
                  </a:moveTo>
                  <a:cubicBezTo>
                    <a:pt x="3170" y="1"/>
                    <a:pt x="2757" y="119"/>
                    <a:pt x="2394" y="366"/>
                  </a:cubicBezTo>
                  <a:lnTo>
                    <a:pt x="1" y="1997"/>
                  </a:lnTo>
                  <a:lnTo>
                    <a:pt x="2477" y="5640"/>
                  </a:lnTo>
                  <a:lnTo>
                    <a:pt x="4871" y="4009"/>
                  </a:lnTo>
                  <a:cubicBezTo>
                    <a:pt x="5835" y="3354"/>
                    <a:pt x="6085" y="2045"/>
                    <a:pt x="5430" y="1092"/>
                  </a:cubicBezTo>
                  <a:lnTo>
                    <a:pt x="5323" y="926"/>
                  </a:lnTo>
                  <a:cubicBezTo>
                    <a:pt x="4915" y="325"/>
                    <a:pt x="4252" y="1"/>
                    <a:pt x="357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0" name="Google Shape;3810;p20"/>
            <p:cNvSpPr/>
            <p:nvPr/>
          </p:nvSpPr>
          <p:spPr>
            <a:xfrm>
              <a:off x="3575411" y="4700692"/>
              <a:ext cx="345645" cy="344387"/>
            </a:xfrm>
            <a:custGeom>
              <a:rect b="b" l="l" r="r" t="t"/>
              <a:pathLst>
                <a:path extrusionOk="0" h="10677" w="10716">
                  <a:moveTo>
                    <a:pt x="4998" y="0"/>
                  </a:moveTo>
                  <a:cubicBezTo>
                    <a:pt x="4820" y="0"/>
                    <a:pt x="4665" y="135"/>
                    <a:pt x="4644" y="327"/>
                  </a:cubicBezTo>
                  <a:lnTo>
                    <a:pt x="4179" y="3804"/>
                  </a:lnTo>
                  <a:lnTo>
                    <a:pt x="703" y="3339"/>
                  </a:lnTo>
                  <a:cubicBezTo>
                    <a:pt x="688" y="3338"/>
                    <a:pt x="673" y="3337"/>
                    <a:pt x="659" y="3337"/>
                  </a:cubicBezTo>
                  <a:cubicBezTo>
                    <a:pt x="473" y="3337"/>
                    <a:pt x="308" y="3473"/>
                    <a:pt x="286" y="3661"/>
                  </a:cubicBezTo>
                  <a:lnTo>
                    <a:pt x="24" y="5637"/>
                  </a:lnTo>
                  <a:cubicBezTo>
                    <a:pt x="0" y="5840"/>
                    <a:pt x="143" y="6030"/>
                    <a:pt x="346" y="6054"/>
                  </a:cubicBezTo>
                  <a:lnTo>
                    <a:pt x="3834" y="6518"/>
                  </a:lnTo>
                  <a:lnTo>
                    <a:pt x="3370" y="9995"/>
                  </a:lnTo>
                  <a:cubicBezTo>
                    <a:pt x="3334" y="10197"/>
                    <a:pt x="3477" y="10388"/>
                    <a:pt x="3691" y="10412"/>
                  </a:cubicBezTo>
                  <a:lnTo>
                    <a:pt x="5656" y="10674"/>
                  </a:lnTo>
                  <a:cubicBezTo>
                    <a:pt x="5671" y="10675"/>
                    <a:pt x="5685" y="10676"/>
                    <a:pt x="5700" y="10676"/>
                  </a:cubicBezTo>
                  <a:cubicBezTo>
                    <a:pt x="5885" y="10676"/>
                    <a:pt x="6050" y="10540"/>
                    <a:pt x="6072" y="10352"/>
                  </a:cubicBezTo>
                  <a:lnTo>
                    <a:pt x="6537" y="6876"/>
                  </a:lnTo>
                  <a:lnTo>
                    <a:pt x="10013" y="7328"/>
                  </a:lnTo>
                  <a:cubicBezTo>
                    <a:pt x="10033" y="7331"/>
                    <a:pt x="10053" y="7333"/>
                    <a:pt x="10072" y="7333"/>
                  </a:cubicBezTo>
                  <a:cubicBezTo>
                    <a:pt x="10251" y="7333"/>
                    <a:pt x="10409" y="7189"/>
                    <a:pt x="10430" y="7007"/>
                  </a:cubicBezTo>
                  <a:lnTo>
                    <a:pt x="10692" y="5042"/>
                  </a:lnTo>
                  <a:cubicBezTo>
                    <a:pt x="10716" y="4828"/>
                    <a:pt x="10573" y="4649"/>
                    <a:pt x="10371" y="4613"/>
                  </a:cubicBezTo>
                  <a:lnTo>
                    <a:pt x="6894" y="4161"/>
                  </a:lnTo>
                  <a:lnTo>
                    <a:pt x="7358" y="684"/>
                  </a:lnTo>
                  <a:cubicBezTo>
                    <a:pt x="7382" y="470"/>
                    <a:pt x="7239" y="291"/>
                    <a:pt x="7037" y="256"/>
                  </a:cubicBezTo>
                  <a:lnTo>
                    <a:pt x="5060" y="6"/>
                  </a:lnTo>
                  <a:cubicBezTo>
                    <a:pt x="5040" y="2"/>
                    <a:pt x="5019" y="0"/>
                    <a:pt x="499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1" name="Google Shape;3811;p20"/>
            <p:cNvSpPr/>
            <p:nvPr/>
          </p:nvSpPr>
          <p:spPr>
            <a:xfrm>
              <a:off x="2108389" y="4197965"/>
              <a:ext cx="349515" cy="435378"/>
            </a:xfrm>
            <a:custGeom>
              <a:rect b="b" l="l" r="r" t="t"/>
              <a:pathLst>
                <a:path extrusionOk="0" h="13498" w="10836">
                  <a:moveTo>
                    <a:pt x="4147" y="412"/>
                  </a:moveTo>
                  <a:cubicBezTo>
                    <a:pt x="4434" y="412"/>
                    <a:pt x="4718" y="585"/>
                    <a:pt x="4775" y="971"/>
                  </a:cubicBezTo>
                  <a:cubicBezTo>
                    <a:pt x="4799" y="1161"/>
                    <a:pt x="4751" y="1364"/>
                    <a:pt x="4620" y="1519"/>
                  </a:cubicBezTo>
                  <a:lnTo>
                    <a:pt x="3834" y="1661"/>
                  </a:lnTo>
                  <a:cubicBezTo>
                    <a:pt x="3656" y="1566"/>
                    <a:pt x="3537" y="1411"/>
                    <a:pt x="3501" y="1221"/>
                  </a:cubicBezTo>
                  <a:lnTo>
                    <a:pt x="3501" y="1209"/>
                  </a:lnTo>
                  <a:cubicBezTo>
                    <a:pt x="3386" y="709"/>
                    <a:pt x="3770" y="412"/>
                    <a:pt x="4147" y="412"/>
                  </a:cubicBezTo>
                  <a:close/>
                  <a:moveTo>
                    <a:pt x="7856" y="2723"/>
                  </a:moveTo>
                  <a:cubicBezTo>
                    <a:pt x="8113" y="2723"/>
                    <a:pt x="8340" y="2911"/>
                    <a:pt x="8382" y="3173"/>
                  </a:cubicBezTo>
                  <a:lnTo>
                    <a:pt x="9775" y="10734"/>
                  </a:lnTo>
                  <a:cubicBezTo>
                    <a:pt x="9823" y="11043"/>
                    <a:pt x="9633" y="11329"/>
                    <a:pt x="9323" y="11377"/>
                  </a:cubicBezTo>
                  <a:lnTo>
                    <a:pt x="3060" y="12520"/>
                  </a:lnTo>
                  <a:cubicBezTo>
                    <a:pt x="3030" y="12525"/>
                    <a:pt x="2999" y="12527"/>
                    <a:pt x="2969" y="12527"/>
                  </a:cubicBezTo>
                  <a:cubicBezTo>
                    <a:pt x="2706" y="12527"/>
                    <a:pt x="2472" y="12346"/>
                    <a:pt x="2429" y="12079"/>
                  </a:cubicBezTo>
                  <a:lnTo>
                    <a:pt x="1048" y="4507"/>
                  </a:lnTo>
                  <a:cubicBezTo>
                    <a:pt x="989" y="4209"/>
                    <a:pt x="1191" y="3924"/>
                    <a:pt x="1489" y="3876"/>
                  </a:cubicBezTo>
                  <a:lnTo>
                    <a:pt x="2239" y="3745"/>
                  </a:lnTo>
                  <a:cubicBezTo>
                    <a:pt x="2270" y="3945"/>
                    <a:pt x="2451" y="4098"/>
                    <a:pt x="2657" y="4098"/>
                  </a:cubicBezTo>
                  <a:cubicBezTo>
                    <a:pt x="2684" y="4098"/>
                    <a:pt x="2711" y="4096"/>
                    <a:pt x="2739" y="4090"/>
                  </a:cubicBezTo>
                  <a:lnTo>
                    <a:pt x="6656" y="3376"/>
                  </a:lnTo>
                  <a:cubicBezTo>
                    <a:pt x="6894" y="3328"/>
                    <a:pt x="7049" y="3102"/>
                    <a:pt x="7001" y="2864"/>
                  </a:cubicBezTo>
                  <a:lnTo>
                    <a:pt x="7751" y="2733"/>
                  </a:lnTo>
                  <a:cubicBezTo>
                    <a:pt x="7787" y="2726"/>
                    <a:pt x="7822" y="2723"/>
                    <a:pt x="7856" y="2723"/>
                  </a:cubicBezTo>
                  <a:close/>
                  <a:moveTo>
                    <a:pt x="4135" y="1"/>
                  </a:moveTo>
                  <a:cubicBezTo>
                    <a:pt x="4071" y="1"/>
                    <a:pt x="4006" y="6"/>
                    <a:pt x="3941" y="18"/>
                  </a:cubicBezTo>
                  <a:cubicBezTo>
                    <a:pt x="3346" y="125"/>
                    <a:pt x="2953" y="697"/>
                    <a:pt x="3072" y="1280"/>
                  </a:cubicBezTo>
                  <a:cubicBezTo>
                    <a:pt x="3096" y="1459"/>
                    <a:pt x="3167" y="1614"/>
                    <a:pt x="3275" y="1757"/>
                  </a:cubicBezTo>
                  <a:lnTo>
                    <a:pt x="2501" y="1900"/>
                  </a:lnTo>
                  <a:cubicBezTo>
                    <a:pt x="2191" y="1959"/>
                    <a:pt x="1977" y="2269"/>
                    <a:pt x="2036" y="2578"/>
                  </a:cubicBezTo>
                  <a:lnTo>
                    <a:pt x="2084" y="2864"/>
                  </a:lnTo>
                  <a:lnTo>
                    <a:pt x="798" y="3102"/>
                  </a:lnTo>
                  <a:cubicBezTo>
                    <a:pt x="310" y="3185"/>
                    <a:pt x="0" y="3650"/>
                    <a:pt x="84" y="4138"/>
                  </a:cubicBezTo>
                  <a:lnTo>
                    <a:pt x="1655" y="12770"/>
                  </a:lnTo>
                  <a:cubicBezTo>
                    <a:pt x="1740" y="13195"/>
                    <a:pt x="2111" y="13497"/>
                    <a:pt x="2537" y="13497"/>
                  </a:cubicBezTo>
                  <a:cubicBezTo>
                    <a:pt x="2588" y="13497"/>
                    <a:pt x="2639" y="13493"/>
                    <a:pt x="2691" y="13484"/>
                  </a:cubicBezTo>
                  <a:lnTo>
                    <a:pt x="10025" y="12139"/>
                  </a:lnTo>
                  <a:cubicBezTo>
                    <a:pt x="10514" y="12056"/>
                    <a:pt x="10835" y="11579"/>
                    <a:pt x="10752" y="11103"/>
                  </a:cubicBezTo>
                  <a:lnTo>
                    <a:pt x="9168" y="2471"/>
                  </a:lnTo>
                  <a:cubicBezTo>
                    <a:pt x="9095" y="2041"/>
                    <a:pt x="8725" y="1740"/>
                    <a:pt x="8304" y="1740"/>
                  </a:cubicBezTo>
                  <a:cubicBezTo>
                    <a:pt x="8248" y="1740"/>
                    <a:pt x="8190" y="1745"/>
                    <a:pt x="8132" y="1757"/>
                  </a:cubicBezTo>
                  <a:lnTo>
                    <a:pt x="6847" y="1995"/>
                  </a:lnTo>
                  <a:lnTo>
                    <a:pt x="6799" y="1709"/>
                  </a:lnTo>
                  <a:cubicBezTo>
                    <a:pt x="6745" y="1428"/>
                    <a:pt x="6495" y="1226"/>
                    <a:pt x="6210" y="1226"/>
                  </a:cubicBezTo>
                  <a:cubicBezTo>
                    <a:pt x="6180" y="1226"/>
                    <a:pt x="6150" y="1228"/>
                    <a:pt x="6120" y="1233"/>
                  </a:cubicBezTo>
                  <a:lnTo>
                    <a:pt x="5168" y="1411"/>
                  </a:lnTo>
                  <a:cubicBezTo>
                    <a:pt x="5227" y="1245"/>
                    <a:pt x="5239" y="1066"/>
                    <a:pt x="5203" y="887"/>
                  </a:cubicBezTo>
                  <a:cubicBezTo>
                    <a:pt x="5108" y="369"/>
                    <a:pt x="4646" y="1"/>
                    <a:pt x="413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2" name="Google Shape;3812;p20"/>
            <p:cNvSpPr/>
            <p:nvPr/>
          </p:nvSpPr>
          <p:spPr>
            <a:xfrm>
              <a:off x="2170222" y="4354466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5"/>
                    <a:pt x="869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3" y="1545"/>
                    <a:pt x="1861" y="1142"/>
                    <a:pt x="1762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3" name="Google Shape;3813;p20"/>
            <p:cNvSpPr/>
            <p:nvPr/>
          </p:nvSpPr>
          <p:spPr>
            <a:xfrm>
              <a:off x="2238893" y="4339952"/>
              <a:ext cx="123053" cy="43254"/>
            </a:xfrm>
            <a:custGeom>
              <a:rect b="b" l="l" r="r" t="t"/>
              <a:pathLst>
                <a:path extrusionOk="0" h="1341" w="3815">
                  <a:moveTo>
                    <a:pt x="3218" y="0"/>
                  </a:moveTo>
                  <a:cubicBezTo>
                    <a:pt x="3188" y="0"/>
                    <a:pt x="3155" y="3"/>
                    <a:pt x="3122" y="10"/>
                  </a:cubicBezTo>
                  <a:lnTo>
                    <a:pt x="3134" y="10"/>
                  </a:lnTo>
                  <a:lnTo>
                    <a:pt x="538" y="474"/>
                  </a:lnTo>
                  <a:cubicBezTo>
                    <a:pt x="0" y="575"/>
                    <a:pt x="106" y="1341"/>
                    <a:pt x="597" y="1341"/>
                  </a:cubicBezTo>
                  <a:cubicBezTo>
                    <a:pt x="628" y="1341"/>
                    <a:pt x="660" y="1338"/>
                    <a:pt x="693" y="1331"/>
                  </a:cubicBezTo>
                  <a:lnTo>
                    <a:pt x="3277" y="867"/>
                  </a:lnTo>
                  <a:cubicBezTo>
                    <a:pt x="3815" y="766"/>
                    <a:pt x="3709" y="0"/>
                    <a:pt x="321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4" name="Google Shape;3814;p20"/>
            <p:cNvSpPr/>
            <p:nvPr/>
          </p:nvSpPr>
          <p:spPr>
            <a:xfrm>
              <a:off x="2182898" y="4423976"/>
              <a:ext cx="60123" cy="49866"/>
            </a:xfrm>
            <a:custGeom>
              <a:rect b="b" l="l" r="r" t="t"/>
              <a:pathLst>
                <a:path extrusionOk="0" h="1546" w="1864">
                  <a:moveTo>
                    <a:pt x="1014" y="1"/>
                  </a:moveTo>
                  <a:cubicBezTo>
                    <a:pt x="970" y="1"/>
                    <a:pt x="926" y="5"/>
                    <a:pt x="881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0" y="1546"/>
                    <a:pt x="1007" y="1546"/>
                  </a:cubicBezTo>
                  <a:cubicBezTo>
                    <a:pt x="1454" y="1546"/>
                    <a:pt x="1864" y="1142"/>
                    <a:pt x="1774" y="631"/>
                  </a:cubicBezTo>
                  <a:cubicBezTo>
                    <a:pt x="1700" y="259"/>
                    <a:pt x="1378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5" name="Google Shape;3815;p20"/>
            <p:cNvSpPr/>
            <p:nvPr/>
          </p:nvSpPr>
          <p:spPr>
            <a:xfrm>
              <a:off x="2252408" y="4409300"/>
              <a:ext cx="121279" cy="43544"/>
            </a:xfrm>
            <a:custGeom>
              <a:rect b="b" l="l" r="r" t="t"/>
              <a:pathLst>
                <a:path extrusionOk="0" h="1350" w="3760">
                  <a:moveTo>
                    <a:pt x="3143" y="1"/>
                  </a:moveTo>
                  <a:cubicBezTo>
                    <a:pt x="3128" y="1"/>
                    <a:pt x="3112" y="1"/>
                    <a:pt x="3096" y="3"/>
                  </a:cubicBezTo>
                  <a:lnTo>
                    <a:pt x="500" y="467"/>
                  </a:lnTo>
                  <a:cubicBezTo>
                    <a:pt x="0" y="618"/>
                    <a:pt x="125" y="1349"/>
                    <a:pt x="631" y="1349"/>
                  </a:cubicBezTo>
                  <a:cubicBezTo>
                    <a:pt x="643" y="1349"/>
                    <a:pt x="655" y="1349"/>
                    <a:pt x="667" y="1348"/>
                  </a:cubicBezTo>
                  <a:lnTo>
                    <a:pt x="3263" y="872"/>
                  </a:lnTo>
                  <a:cubicBezTo>
                    <a:pt x="3759" y="722"/>
                    <a:pt x="3640" y="1"/>
                    <a:pt x="314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6" name="Google Shape;3816;p20"/>
            <p:cNvSpPr/>
            <p:nvPr/>
          </p:nvSpPr>
          <p:spPr>
            <a:xfrm>
              <a:off x="2196316" y="4498130"/>
              <a:ext cx="60156" cy="50221"/>
            </a:xfrm>
            <a:custGeom>
              <a:rect b="b" l="l" r="r" t="t"/>
              <a:pathLst>
                <a:path extrusionOk="0" h="1557" w="1865">
                  <a:moveTo>
                    <a:pt x="1010" y="0"/>
                  </a:moveTo>
                  <a:cubicBezTo>
                    <a:pt x="968" y="0"/>
                    <a:pt x="925" y="4"/>
                    <a:pt x="882" y="11"/>
                  </a:cubicBezTo>
                  <a:cubicBezTo>
                    <a:pt x="191" y="130"/>
                    <a:pt x="1" y="1011"/>
                    <a:pt x="572" y="1416"/>
                  </a:cubicBezTo>
                  <a:cubicBezTo>
                    <a:pt x="711" y="1513"/>
                    <a:pt x="861" y="1556"/>
                    <a:pt x="1008" y="1556"/>
                  </a:cubicBezTo>
                  <a:cubicBezTo>
                    <a:pt x="1455" y="1556"/>
                    <a:pt x="1865" y="1153"/>
                    <a:pt x="1775" y="642"/>
                  </a:cubicBezTo>
                  <a:cubicBezTo>
                    <a:pt x="1700" y="268"/>
                    <a:pt x="1377" y="0"/>
                    <a:pt x="101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7" name="Google Shape;3817;p20"/>
            <p:cNvSpPr/>
            <p:nvPr/>
          </p:nvSpPr>
          <p:spPr>
            <a:xfrm>
              <a:off x="2265439" y="4483357"/>
              <a:ext cx="122214" cy="43706"/>
            </a:xfrm>
            <a:custGeom>
              <a:rect b="b" l="l" r="r" t="t"/>
              <a:pathLst>
                <a:path extrusionOk="0" h="1355" w="3789">
                  <a:moveTo>
                    <a:pt x="3177" y="0"/>
                  </a:moveTo>
                  <a:cubicBezTo>
                    <a:pt x="3155" y="0"/>
                    <a:pt x="3132" y="2"/>
                    <a:pt x="3109" y="5"/>
                  </a:cubicBezTo>
                  <a:lnTo>
                    <a:pt x="3121" y="5"/>
                  </a:lnTo>
                  <a:lnTo>
                    <a:pt x="525" y="481"/>
                  </a:lnTo>
                  <a:cubicBezTo>
                    <a:pt x="0" y="606"/>
                    <a:pt x="109" y="1355"/>
                    <a:pt x="611" y="1355"/>
                  </a:cubicBezTo>
                  <a:cubicBezTo>
                    <a:pt x="633" y="1355"/>
                    <a:pt x="656" y="1353"/>
                    <a:pt x="680" y="1350"/>
                  </a:cubicBezTo>
                  <a:lnTo>
                    <a:pt x="3275" y="886"/>
                  </a:lnTo>
                  <a:cubicBezTo>
                    <a:pt x="3789" y="749"/>
                    <a:pt x="3679" y="0"/>
                    <a:pt x="317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8" name="Google Shape;3818;p20"/>
            <p:cNvSpPr/>
            <p:nvPr/>
          </p:nvSpPr>
          <p:spPr>
            <a:xfrm>
              <a:off x="2138741" y="4806940"/>
              <a:ext cx="250783" cy="224592"/>
            </a:xfrm>
            <a:custGeom>
              <a:rect b="b" l="l" r="r" t="t"/>
              <a:pathLst>
                <a:path extrusionOk="0" h="6963" w="7775">
                  <a:moveTo>
                    <a:pt x="3936" y="1"/>
                  </a:moveTo>
                  <a:cubicBezTo>
                    <a:pt x="2905" y="1"/>
                    <a:pt x="1893" y="469"/>
                    <a:pt x="1226" y="1343"/>
                  </a:cubicBezTo>
                  <a:lnTo>
                    <a:pt x="6965" y="4975"/>
                  </a:lnTo>
                  <a:cubicBezTo>
                    <a:pt x="7775" y="3403"/>
                    <a:pt x="7251" y="1474"/>
                    <a:pt x="5763" y="534"/>
                  </a:cubicBezTo>
                  <a:cubicBezTo>
                    <a:pt x="5196" y="174"/>
                    <a:pt x="4562" y="1"/>
                    <a:pt x="3936" y="1"/>
                  </a:cubicBezTo>
                  <a:close/>
                  <a:moveTo>
                    <a:pt x="822" y="1986"/>
                  </a:moveTo>
                  <a:lnTo>
                    <a:pt x="822" y="1986"/>
                  </a:lnTo>
                  <a:cubicBezTo>
                    <a:pt x="0" y="3558"/>
                    <a:pt x="524" y="5498"/>
                    <a:pt x="2024" y="6439"/>
                  </a:cubicBezTo>
                  <a:cubicBezTo>
                    <a:pt x="2588" y="6793"/>
                    <a:pt x="3218" y="6963"/>
                    <a:pt x="3841" y="6963"/>
                  </a:cubicBezTo>
                  <a:cubicBezTo>
                    <a:pt x="4875" y="6963"/>
                    <a:pt x="5892" y="6494"/>
                    <a:pt x="6560" y="5618"/>
                  </a:cubicBezTo>
                  <a:lnTo>
                    <a:pt x="822" y="1986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9" name="Google Shape;3819;p20"/>
            <p:cNvSpPr/>
            <p:nvPr/>
          </p:nvSpPr>
          <p:spPr>
            <a:xfrm>
              <a:off x="2608019" y="4325276"/>
              <a:ext cx="196272" cy="181918"/>
            </a:xfrm>
            <a:custGeom>
              <a:rect b="b" l="l" r="r" t="t"/>
              <a:pathLst>
                <a:path extrusionOk="0" h="5640" w="6085">
                  <a:moveTo>
                    <a:pt x="3608" y="0"/>
                  </a:moveTo>
                  <a:lnTo>
                    <a:pt x="1215" y="1632"/>
                  </a:lnTo>
                  <a:cubicBezTo>
                    <a:pt x="250" y="2286"/>
                    <a:pt x="0" y="3596"/>
                    <a:pt x="655" y="4549"/>
                  </a:cubicBezTo>
                  <a:lnTo>
                    <a:pt x="762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2"/>
                    <a:pt x="3691" y="5275"/>
                  </a:cubicBezTo>
                  <a:lnTo>
                    <a:pt x="6085" y="3644"/>
                  </a:lnTo>
                  <a:lnTo>
                    <a:pt x="3608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0" name="Google Shape;3820;p20"/>
            <p:cNvSpPr/>
            <p:nvPr/>
          </p:nvSpPr>
          <p:spPr>
            <a:xfrm>
              <a:off x="2740909" y="4249734"/>
              <a:ext cx="195885" cy="181950"/>
            </a:xfrm>
            <a:custGeom>
              <a:rect b="b" l="l" r="r" t="t"/>
              <a:pathLst>
                <a:path extrusionOk="0" h="5641" w="6073">
                  <a:moveTo>
                    <a:pt x="3568" y="1"/>
                  </a:moveTo>
                  <a:cubicBezTo>
                    <a:pt x="3162" y="1"/>
                    <a:pt x="2752" y="119"/>
                    <a:pt x="2393" y="366"/>
                  </a:cubicBezTo>
                  <a:lnTo>
                    <a:pt x="0" y="1997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22" y="3354"/>
                    <a:pt x="6072" y="2045"/>
                    <a:pt x="5429" y="1092"/>
                  </a:cubicBezTo>
                  <a:lnTo>
                    <a:pt x="5310" y="926"/>
                  </a:lnTo>
                  <a:cubicBezTo>
                    <a:pt x="4902" y="325"/>
                    <a:pt x="4240" y="1"/>
                    <a:pt x="356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1" name="Google Shape;3821;p20"/>
            <p:cNvSpPr/>
            <p:nvPr/>
          </p:nvSpPr>
          <p:spPr>
            <a:xfrm>
              <a:off x="2550799" y="4700692"/>
              <a:ext cx="346032" cy="344387"/>
            </a:xfrm>
            <a:custGeom>
              <a:rect b="b" l="l" r="r" t="t"/>
              <a:pathLst>
                <a:path extrusionOk="0" h="10677" w="10728">
                  <a:moveTo>
                    <a:pt x="5007" y="0"/>
                  </a:moveTo>
                  <a:cubicBezTo>
                    <a:pt x="4823" y="0"/>
                    <a:pt x="4676" y="135"/>
                    <a:pt x="4644" y="327"/>
                  </a:cubicBezTo>
                  <a:lnTo>
                    <a:pt x="4191" y="3804"/>
                  </a:lnTo>
                  <a:lnTo>
                    <a:pt x="715" y="3339"/>
                  </a:lnTo>
                  <a:cubicBezTo>
                    <a:pt x="699" y="3338"/>
                    <a:pt x="684" y="3337"/>
                    <a:pt x="668" y="3337"/>
                  </a:cubicBezTo>
                  <a:cubicBezTo>
                    <a:pt x="475" y="3337"/>
                    <a:pt x="319" y="3473"/>
                    <a:pt x="286" y="3661"/>
                  </a:cubicBezTo>
                  <a:lnTo>
                    <a:pt x="36" y="5637"/>
                  </a:lnTo>
                  <a:cubicBezTo>
                    <a:pt x="0" y="5840"/>
                    <a:pt x="143" y="6030"/>
                    <a:pt x="346" y="6054"/>
                  </a:cubicBezTo>
                  <a:lnTo>
                    <a:pt x="3822" y="6518"/>
                  </a:lnTo>
                  <a:lnTo>
                    <a:pt x="3370" y="9995"/>
                  </a:lnTo>
                  <a:cubicBezTo>
                    <a:pt x="3334" y="10197"/>
                    <a:pt x="3489" y="10388"/>
                    <a:pt x="3691" y="10412"/>
                  </a:cubicBezTo>
                  <a:lnTo>
                    <a:pt x="5656" y="10674"/>
                  </a:lnTo>
                  <a:cubicBezTo>
                    <a:pt x="5671" y="10675"/>
                    <a:pt x="5685" y="10676"/>
                    <a:pt x="5700" y="10676"/>
                  </a:cubicBezTo>
                  <a:cubicBezTo>
                    <a:pt x="5885" y="10676"/>
                    <a:pt x="6051" y="10540"/>
                    <a:pt x="6073" y="10352"/>
                  </a:cubicBezTo>
                  <a:lnTo>
                    <a:pt x="6537" y="6876"/>
                  </a:lnTo>
                  <a:lnTo>
                    <a:pt x="10014" y="7328"/>
                  </a:lnTo>
                  <a:cubicBezTo>
                    <a:pt x="10033" y="7331"/>
                    <a:pt x="10053" y="7333"/>
                    <a:pt x="10072" y="7333"/>
                  </a:cubicBezTo>
                  <a:cubicBezTo>
                    <a:pt x="10252" y="7333"/>
                    <a:pt x="10410" y="7189"/>
                    <a:pt x="10442" y="7007"/>
                  </a:cubicBezTo>
                  <a:lnTo>
                    <a:pt x="10692" y="5042"/>
                  </a:lnTo>
                  <a:cubicBezTo>
                    <a:pt x="10728" y="4828"/>
                    <a:pt x="10585" y="4649"/>
                    <a:pt x="10371" y="4613"/>
                  </a:cubicBezTo>
                  <a:lnTo>
                    <a:pt x="6894" y="4161"/>
                  </a:lnTo>
                  <a:lnTo>
                    <a:pt x="7358" y="684"/>
                  </a:lnTo>
                  <a:cubicBezTo>
                    <a:pt x="7382" y="470"/>
                    <a:pt x="7239" y="291"/>
                    <a:pt x="7037" y="256"/>
                  </a:cubicBezTo>
                  <a:lnTo>
                    <a:pt x="5072" y="6"/>
                  </a:lnTo>
                  <a:cubicBezTo>
                    <a:pt x="5050" y="2"/>
                    <a:pt x="5029" y="0"/>
                    <a:pt x="500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2" name="Google Shape;3822;p20"/>
            <p:cNvSpPr/>
            <p:nvPr/>
          </p:nvSpPr>
          <p:spPr>
            <a:xfrm>
              <a:off x="1083390" y="4197223"/>
              <a:ext cx="349902" cy="436120"/>
            </a:xfrm>
            <a:custGeom>
              <a:rect b="b" l="l" r="r" t="t"/>
              <a:pathLst>
                <a:path extrusionOk="0" h="13521" w="10848">
                  <a:moveTo>
                    <a:pt x="4159" y="435"/>
                  </a:moveTo>
                  <a:cubicBezTo>
                    <a:pt x="4446" y="435"/>
                    <a:pt x="4730" y="608"/>
                    <a:pt x="4787" y="994"/>
                  </a:cubicBezTo>
                  <a:cubicBezTo>
                    <a:pt x="4811" y="1184"/>
                    <a:pt x="4763" y="1387"/>
                    <a:pt x="4632" y="1542"/>
                  </a:cubicBezTo>
                  <a:lnTo>
                    <a:pt x="3846" y="1684"/>
                  </a:lnTo>
                  <a:cubicBezTo>
                    <a:pt x="3668" y="1589"/>
                    <a:pt x="3549" y="1434"/>
                    <a:pt x="3513" y="1244"/>
                  </a:cubicBezTo>
                  <a:lnTo>
                    <a:pt x="3513" y="1232"/>
                  </a:lnTo>
                  <a:cubicBezTo>
                    <a:pt x="3398" y="732"/>
                    <a:pt x="3782" y="435"/>
                    <a:pt x="4159" y="435"/>
                  </a:cubicBezTo>
                  <a:close/>
                  <a:moveTo>
                    <a:pt x="7880" y="2746"/>
                  </a:moveTo>
                  <a:cubicBezTo>
                    <a:pt x="8137" y="2746"/>
                    <a:pt x="8364" y="2934"/>
                    <a:pt x="8406" y="3196"/>
                  </a:cubicBezTo>
                  <a:lnTo>
                    <a:pt x="9788" y="10757"/>
                  </a:lnTo>
                  <a:cubicBezTo>
                    <a:pt x="9835" y="11055"/>
                    <a:pt x="9645" y="11340"/>
                    <a:pt x="9347" y="11400"/>
                  </a:cubicBezTo>
                  <a:lnTo>
                    <a:pt x="3084" y="12543"/>
                  </a:lnTo>
                  <a:cubicBezTo>
                    <a:pt x="3054" y="12548"/>
                    <a:pt x="3023" y="12550"/>
                    <a:pt x="2993" y="12550"/>
                  </a:cubicBezTo>
                  <a:cubicBezTo>
                    <a:pt x="2730" y="12550"/>
                    <a:pt x="2496" y="12369"/>
                    <a:pt x="2453" y="12102"/>
                  </a:cubicBezTo>
                  <a:lnTo>
                    <a:pt x="1072" y="4530"/>
                  </a:lnTo>
                  <a:cubicBezTo>
                    <a:pt x="1013" y="4232"/>
                    <a:pt x="1215" y="3947"/>
                    <a:pt x="1513" y="3899"/>
                  </a:cubicBezTo>
                  <a:lnTo>
                    <a:pt x="2263" y="3768"/>
                  </a:lnTo>
                  <a:cubicBezTo>
                    <a:pt x="2294" y="3968"/>
                    <a:pt x="2475" y="4121"/>
                    <a:pt x="2681" y="4121"/>
                  </a:cubicBezTo>
                  <a:cubicBezTo>
                    <a:pt x="2708" y="4121"/>
                    <a:pt x="2735" y="4119"/>
                    <a:pt x="2763" y="4113"/>
                  </a:cubicBezTo>
                  <a:lnTo>
                    <a:pt x="6680" y="3399"/>
                  </a:lnTo>
                  <a:cubicBezTo>
                    <a:pt x="6906" y="3351"/>
                    <a:pt x="7073" y="3125"/>
                    <a:pt x="7025" y="2887"/>
                  </a:cubicBezTo>
                  <a:lnTo>
                    <a:pt x="7775" y="2756"/>
                  </a:lnTo>
                  <a:cubicBezTo>
                    <a:pt x="7811" y="2749"/>
                    <a:pt x="7846" y="2746"/>
                    <a:pt x="7880" y="2746"/>
                  </a:cubicBezTo>
                  <a:close/>
                  <a:moveTo>
                    <a:pt x="4137" y="0"/>
                  </a:moveTo>
                  <a:cubicBezTo>
                    <a:pt x="4073" y="0"/>
                    <a:pt x="4007" y="6"/>
                    <a:pt x="3942" y="18"/>
                  </a:cubicBezTo>
                  <a:cubicBezTo>
                    <a:pt x="3346" y="125"/>
                    <a:pt x="2953" y="708"/>
                    <a:pt x="3072" y="1303"/>
                  </a:cubicBezTo>
                  <a:cubicBezTo>
                    <a:pt x="3108" y="1482"/>
                    <a:pt x="3180" y="1637"/>
                    <a:pt x="3287" y="1780"/>
                  </a:cubicBezTo>
                  <a:lnTo>
                    <a:pt x="2513" y="1923"/>
                  </a:lnTo>
                  <a:cubicBezTo>
                    <a:pt x="2203" y="1982"/>
                    <a:pt x="1989" y="2292"/>
                    <a:pt x="2049" y="2601"/>
                  </a:cubicBezTo>
                  <a:lnTo>
                    <a:pt x="2096" y="2887"/>
                  </a:lnTo>
                  <a:lnTo>
                    <a:pt x="810" y="3125"/>
                  </a:lnTo>
                  <a:cubicBezTo>
                    <a:pt x="322" y="3208"/>
                    <a:pt x="1" y="3673"/>
                    <a:pt x="96" y="4161"/>
                  </a:cubicBezTo>
                  <a:lnTo>
                    <a:pt x="1668" y="12793"/>
                  </a:lnTo>
                  <a:cubicBezTo>
                    <a:pt x="1742" y="13218"/>
                    <a:pt x="2121" y="13520"/>
                    <a:pt x="2549" y="13520"/>
                  </a:cubicBezTo>
                  <a:cubicBezTo>
                    <a:pt x="2600" y="13520"/>
                    <a:pt x="2651" y="13516"/>
                    <a:pt x="2703" y="13507"/>
                  </a:cubicBezTo>
                  <a:lnTo>
                    <a:pt x="10038" y="12162"/>
                  </a:lnTo>
                  <a:cubicBezTo>
                    <a:pt x="10526" y="12079"/>
                    <a:pt x="10847" y="11602"/>
                    <a:pt x="10752" y="11126"/>
                  </a:cubicBezTo>
                  <a:lnTo>
                    <a:pt x="9180" y="2494"/>
                  </a:lnTo>
                  <a:cubicBezTo>
                    <a:pt x="9107" y="2064"/>
                    <a:pt x="8728" y="1763"/>
                    <a:pt x="8313" y="1763"/>
                  </a:cubicBezTo>
                  <a:cubicBezTo>
                    <a:pt x="8257" y="1763"/>
                    <a:pt x="8201" y="1768"/>
                    <a:pt x="8145" y="1780"/>
                  </a:cubicBezTo>
                  <a:lnTo>
                    <a:pt x="6859" y="2018"/>
                  </a:lnTo>
                  <a:lnTo>
                    <a:pt x="6811" y="1732"/>
                  </a:lnTo>
                  <a:cubicBezTo>
                    <a:pt x="6757" y="1451"/>
                    <a:pt x="6498" y="1249"/>
                    <a:pt x="6219" y="1249"/>
                  </a:cubicBezTo>
                  <a:cubicBezTo>
                    <a:pt x="6190" y="1249"/>
                    <a:pt x="6161" y="1251"/>
                    <a:pt x="6132" y="1256"/>
                  </a:cubicBezTo>
                  <a:lnTo>
                    <a:pt x="5180" y="1434"/>
                  </a:lnTo>
                  <a:cubicBezTo>
                    <a:pt x="5239" y="1268"/>
                    <a:pt x="5251" y="1089"/>
                    <a:pt x="5216" y="910"/>
                  </a:cubicBezTo>
                  <a:cubicBezTo>
                    <a:pt x="5131" y="380"/>
                    <a:pt x="4667" y="0"/>
                    <a:pt x="413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3" name="Google Shape;3823;p20"/>
            <p:cNvSpPr/>
            <p:nvPr/>
          </p:nvSpPr>
          <p:spPr>
            <a:xfrm>
              <a:off x="1145609" y="4354466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5"/>
                    <a:pt x="870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4" name="Google Shape;3824;p20"/>
            <p:cNvSpPr/>
            <p:nvPr/>
          </p:nvSpPr>
          <p:spPr>
            <a:xfrm>
              <a:off x="1213893" y="4339823"/>
              <a:ext cx="124375" cy="43383"/>
            </a:xfrm>
            <a:custGeom>
              <a:rect b="b" l="l" r="r" t="t"/>
              <a:pathLst>
                <a:path extrusionOk="0" h="1345" w="3856">
                  <a:moveTo>
                    <a:pt x="3258" y="1"/>
                  </a:moveTo>
                  <a:cubicBezTo>
                    <a:pt x="3223" y="1"/>
                    <a:pt x="3185" y="5"/>
                    <a:pt x="3146" y="14"/>
                  </a:cubicBezTo>
                  <a:lnTo>
                    <a:pt x="3134" y="14"/>
                  </a:lnTo>
                  <a:lnTo>
                    <a:pt x="539" y="478"/>
                  </a:lnTo>
                  <a:cubicBezTo>
                    <a:pt x="1" y="579"/>
                    <a:pt x="106" y="1345"/>
                    <a:pt x="607" y="1345"/>
                  </a:cubicBezTo>
                  <a:cubicBezTo>
                    <a:pt x="638" y="1345"/>
                    <a:pt x="671" y="1342"/>
                    <a:pt x="705" y="1335"/>
                  </a:cubicBezTo>
                  <a:lnTo>
                    <a:pt x="3289" y="871"/>
                  </a:lnTo>
                  <a:cubicBezTo>
                    <a:pt x="3855" y="793"/>
                    <a:pt x="3748" y="1"/>
                    <a:pt x="325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5" name="Google Shape;3825;p20"/>
            <p:cNvSpPr/>
            <p:nvPr/>
          </p:nvSpPr>
          <p:spPr>
            <a:xfrm>
              <a:off x="1158286" y="4423976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5"/>
                    <a:pt x="870" y="12"/>
                  </a:cubicBezTo>
                  <a:cubicBezTo>
                    <a:pt x="191" y="131"/>
                    <a:pt x="0" y="1012"/>
                    <a:pt x="560" y="1405"/>
                  </a:cubicBezTo>
                  <a:cubicBezTo>
                    <a:pt x="701" y="1502"/>
                    <a:pt x="854" y="1546"/>
                    <a:pt x="1002" y="1546"/>
                  </a:cubicBezTo>
                  <a:cubicBezTo>
                    <a:pt x="1453" y="1546"/>
                    <a:pt x="1861" y="1142"/>
                    <a:pt x="1762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6" name="Google Shape;3826;p20"/>
            <p:cNvSpPr/>
            <p:nvPr/>
          </p:nvSpPr>
          <p:spPr>
            <a:xfrm>
              <a:off x="1227795" y="4409300"/>
              <a:ext cx="121279" cy="43544"/>
            </a:xfrm>
            <a:custGeom>
              <a:rect b="b" l="l" r="r" t="t"/>
              <a:pathLst>
                <a:path extrusionOk="0" h="1350" w="3760">
                  <a:moveTo>
                    <a:pt x="3143" y="1"/>
                  </a:moveTo>
                  <a:cubicBezTo>
                    <a:pt x="3128" y="1"/>
                    <a:pt x="3112" y="1"/>
                    <a:pt x="3096" y="3"/>
                  </a:cubicBezTo>
                  <a:lnTo>
                    <a:pt x="500" y="467"/>
                  </a:lnTo>
                  <a:cubicBezTo>
                    <a:pt x="0" y="618"/>
                    <a:pt x="125" y="1349"/>
                    <a:pt x="631" y="1349"/>
                  </a:cubicBezTo>
                  <a:cubicBezTo>
                    <a:pt x="643" y="1349"/>
                    <a:pt x="655" y="1349"/>
                    <a:pt x="667" y="1348"/>
                  </a:cubicBezTo>
                  <a:lnTo>
                    <a:pt x="3263" y="872"/>
                  </a:lnTo>
                  <a:cubicBezTo>
                    <a:pt x="3759" y="722"/>
                    <a:pt x="3640" y="1"/>
                    <a:pt x="314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7" name="Google Shape;3827;p20"/>
            <p:cNvSpPr/>
            <p:nvPr/>
          </p:nvSpPr>
          <p:spPr>
            <a:xfrm>
              <a:off x="1171736" y="4498130"/>
              <a:ext cx="60123" cy="50221"/>
            </a:xfrm>
            <a:custGeom>
              <a:rect b="b" l="l" r="r" t="t"/>
              <a:pathLst>
                <a:path extrusionOk="0" h="1557" w="1864">
                  <a:moveTo>
                    <a:pt x="1009" y="0"/>
                  </a:moveTo>
                  <a:cubicBezTo>
                    <a:pt x="967" y="0"/>
                    <a:pt x="924" y="4"/>
                    <a:pt x="881" y="11"/>
                  </a:cubicBezTo>
                  <a:cubicBezTo>
                    <a:pt x="202" y="130"/>
                    <a:pt x="0" y="1011"/>
                    <a:pt x="572" y="1416"/>
                  </a:cubicBezTo>
                  <a:cubicBezTo>
                    <a:pt x="710" y="1513"/>
                    <a:pt x="860" y="1556"/>
                    <a:pt x="1007" y="1556"/>
                  </a:cubicBezTo>
                  <a:cubicBezTo>
                    <a:pt x="1454" y="1556"/>
                    <a:pt x="1864" y="1153"/>
                    <a:pt x="1774" y="642"/>
                  </a:cubicBezTo>
                  <a:cubicBezTo>
                    <a:pt x="1699" y="268"/>
                    <a:pt x="1376" y="0"/>
                    <a:pt x="100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8" name="Google Shape;3828;p20"/>
            <p:cNvSpPr/>
            <p:nvPr/>
          </p:nvSpPr>
          <p:spPr>
            <a:xfrm>
              <a:off x="1240826" y="4483390"/>
              <a:ext cx="122311" cy="43673"/>
            </a:xfrm>
            <a:custGeom>
              <a:rect b="b" l="l" r="r" t="t"/>
              <a:pathLst>
                <a:path extrusionOk="0" h="1354" w="3792">
                  <a:moveTo>
                    <a:pt x="3178" y="1"/>
                  </a:moveTo>
                  <a:cubicBezTo>
                    <a:pt x="3159" y="1"/>
                    <a:pt x="3140" y="2"/>
                    <a:pt x="3121" y="4"/>
                  </a:cubicBezTo>
                  <a:lnTo>
                    <a:pt x="525" y="480"/>
                  </a:lnTo>
                  <a:cubicBezTo>
                    <a:pt x="0" y="605"/>
                    <a:pt x="120" y="1354"/>
                    <a:pt x="613" y="1354"/>
                  </a:cubicBezTo>
                  <a:cubicBezTo>
                    <a:pt x="634" y="1354"/>
                    <a:pt x="657" y="1352"/>
                    <a:pt x="680" y="1349"/>
                  </a:cubicBezTo>
                  <a:lnTo>
                    <a:pt x="3275" y="885"/>
                  </a:lnTo>
                  <a:cubicBezTo>
                    <a:pt x="3792" y="747"/>
                    <a:pt x="3678" y="1"/>
                    <a:pt x="317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9" name="Google Shape;3829;p20"/>
            <p:cNvSpPr/>
            <p:nvPr/>
          </p:nvSpPr>
          <p:spPr>
            <a:xfrm>
              <a:off x="1114516" y="4806940"/>
              <a:ext cx="250396" cy="224527"/>
            </a:xfrm>
            <a:custGeom>
              <a:rect b="b" l="l" r="r" t="t"/>
              <a:pathLst>
                <a:path extrusionOk="0" h="6961" w="7763">
                  <a:moveTo>
                    <a:pt x="3924" y="1"/>
                  </a:moveTo>
                  <a:cubicBezTo>
                    <a:pt x="2893" y="1"/>
                    <a:pt x="1881" y="469"/>
                    <a:pt x="1214" y="1343"/>
                  </a:cubicBezTo>
                  <a:lnTo>
                    <a:pt x="6953" y="4975"/>
                  </a:lnTo>
                  <a:cubicBezTo>
                    <a:pt x="7763" y="3403"/>
                    <a:pt x="7239" y="1474"/>
                    <a:pt x="5751" y="534"/>
                  </a:cubicBezTo>
                  <a:cubicBezTo>
                    <a:pt x="5184" y="174"/>
                    <a:pt x="4551" y="1"/>
                    <a:pt x="3924" y="1"/>
                  </a:cubicBezTo>
                  <a:close/>
                  <a:moveTo>
                    <a:pt x="810" y="1986"/>
                  </a:moveTo>
                  <a:lnTo>
                    <a:pt x="810" y="1986"/>
                  </a:lnTo>
                  <a:cubicBezTo>
                    <a:pt x="0" y="3558"/>
                    <a:pt x="524" y="5487"/>
                    <a:pt x="2012" y="6427"/>
                  </a:cubicBezTo>
                  <a:cubicBezTo>
                    <a:pt x="2579" y="6787"/>
                    <a:pt x="3212" y="6960"/>
                    <a:pt x="3839" y="6960"/>
                  </a:cubicBezTo>
                  <a:cubicBezTo>
                    <a:pt x="4870" y="6960"/>
                    <a:pt x="5882" y="6492"/>
                    <a:pt x="6548" y="5618"/>
                  </a:cubicBezTo>
                  <a:lnTo>
                    <a:pt x="810" y="1986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0" name="Google Shape;3830;p20"/>
            <p:cNvSpPr/>
            <p:nvPr/>
          </p:nvSpPr>
          <p:spPr>
            <a:xfrm>
              <a:off x="1583407" y="4325276"/>
              <a:ext cx="196272" cy="181918"/>
            </a:xfrm>
            <a:custGeom>
              <a:rect b="b" l="l" r="r" t="t"/>
              <a:pathLst>
                <a:path extrusionOk="0" h="5640" w="6085">
                  <a:moveTo>
                    <a:pt x="3608" y="0"/>
                  </a:moveTo>
                  <a:lnTo>
                    <a:pt x="1215" y="1632"/>
                  </a:lnTo>
                  <a:cubicBezTo>
                    <a:pt x="251" y="2286"/>
                    <a:pt x="1" y="3596"/>
                    <a:pt x="655" y="4560"/>
                  </a:cubicBezTo>
                  <a:lnTo>
                    <a:pt x="763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2"/>
                    <a:pt x="3692" y="5275"/>
                  </a:cubicBezTo>
                  <a:lnTo>
                    <a:pt x="6085" y="3644"/>
                  </a:lnTo>
                  <a:lnTo>
                    <a:pt x="3608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1" name="Google Shape;3831;p20"/>
            <p:cNvSpPr/>
            <p:nvPr/>
          </p:nvSpPr>
          <p:spPr>
            <a:xfrm>
              <a:off x="1716297" y="4249734"/>
              <a:ext cx="195885" cy="181950"/>
            </a:xfrm>
            <a:custGeom>
              <a:rect b="b" l="l" r="r" t="t"/>
              <a:pathLst>
                <a:path extrusionOk="0" h="5641" w="6073">
                  <a:moveTo>
                    <a:pt x="3568" y="1"/>
                  </a:moveTo>
                  <a:cubicBezTo>
                    <a:pt x="3162" y="1"/>
                    <a:pt x="2752" y="119"/>
                    <a:pt x="2393" y="366"/>
                  </a:cubicBezTo>
                  <a:lnTo>
                    <a:pt x="0" y="1997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22" y="3354"/>
                    <a:pt x="6072" y="2045"/>
                    <a:pt x="5417" y="1092"/>
                  </a:cubicBezTo>
                  <a:lnTo>
                    <a:pt x="5310" y="926"/>
                  </a:lnTo>
                  <a:cubicBezTo>
                    <a:pt x="4902" y="325"/>
                    <a:pt x="4240" y="1"/>
                    <a:pt x="356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2" name="Google Shape;3832;p20"/>
            <p:cNvSpPr/>
            <p:nvPr/>
          </p:nvSpPr>
          <p:spPr>
            <a:xfrm>
              <a:off x="1526186" y="4700692"/>
              <a:ext cx="345677" cy="344387"/>
            </a:xfrm>
            <a:custGeom>
              <a:rect b="b" l="l" r="r" t="t"/>
              <a:pathLst>
                <a:path extrusionOk="0" h="10677" w="10717">
                  <a:moveTo>
                    <a:pt x="4999" y="0"/>
                  </a:moveTo>
                  <a:cubicBezTo>
                    <a:pt x="4821" y="0"/>
                    <a:pt x="4665" y="135"/>
                    <a:pt x="4644" y="327"/>
                  </a:cubicBezTo>
                  <a:lnTo>
                    <a:pt x="4180" y="3804"/>
                  </a:lnTo>
                  <a:lnTo>
                    <a:pt x="703" y="3339"/>
                  </a:lnTo>
                  <a:cubicBezTo>
                    <a:pt x="688" y="3338"/>
                    <a:pt x="673" y="3337"/>
                    <a:pt x="659" y="3337"/>
                  </a:cubicBezTo>
                  <a:cubicBezTo>
                    <a:pt x="474" y="3337"/>
                    <a:pt x="308" y="3473"/>
                    <a:pt x="286" y="3661"/>
                  </a:cubicBezTo>
                  <a:lnTo>
                    <a:pt x="24" y="5637"/>
                  </a:lnTo>
                  <a:cubicBezTo>
                    <a:pt x="1" y="5840"/>
                    <a:pt x="143" y="6030"/>
                    <a:pt x="346" y="6054"/>
                  </a:cubicBezTo>
                  <a:lnTo>
                    <a:pt x="3822" y="6518"/>
                  </a:lnTo>
                  <a:lnTo>
                    <a:pt x="3370" y="9995"/>
                  </a:lnTo>
                  <a:cubicBezTo>
                    <a:pt x="3334" y="10197"/>
                    <a:pt x="3477" y="10388"/>
                    <a:pt x="3691" y="10412"/>
                  </a:cubicBezTo>
                  <a:lnTo>
                    <a:pt x="5656" y="10674"/>
                  </a:lnTo>
                  <a:cubicBezTo>
                    <a:pt x="5671" y="10675"/>
                    <a:pt x="5686" y="10676"/>
                    <a:pt x="5700" y="10676"/>
                  </a:cubicBezTo>
                  <a:cubicBezTo>
                    <a:pt x="5885" y="10676"/>
                    <a:pt x="6051" y="10540"/>
                    <a:pt x="6073" y="10352"/>
                  </a:cubicBezTo>
                  <a:lnTo>
                    <a:pt x="6537" y="6876"/>
                  </a:lnTo>
                  <a:lnTo>
                    <a:pt x="10014" y="7328"/>
                  </a:lnTo>
                  <a:cubicBezTo>
                    <a:pt x="10033" y="7331"/>
                    <a:pt x="10053" y="7333"/>
                    <a:pt x="10072" y="7333"/>
                  </a:cubicBezTo>
                  <a:cubicBezTo>
                    <a:pt x="10252" y="7333"/>
                    <a:pt x="10409" y="7189"/>
                    <a:pt x="10430" y="7007"/>
                  </a:cubicBezTo>
                  <a:lnTo>
                    <a:pt x="10692" y="5042"/>
                  </a:lnTo>
                  <a:cubicBezTo>
                    <a:pt x="10716" y="4828"/>
                    <a:pt x="10573" y="4649"/>
                    <a:pt x="10371" y="4613"/>
                  </a:cubicBezTo>
                  <a:lnTo>
                    <a:pt x="6894" y="4161"/>
                  </a:lnTo>
                  <a:lnTo>
                    <a:pt x="7347" y="684"/>
                  </a:lnTo>
                  <a:cubicBezTo>
                    <a:pt x="7382" y="470"/>
                    <a:pt x="7240" y="291"/>
                    <a:pt x="7025" y="256"/>
                  </a:cubicBezTo>
                  <a:lnTo>
                    <a:pt x="5061" y="6"/>
                  </a:lnTo>
                  <a:cubicBezTo>
                    <a:pt x="5040" y="2"/>
                    <a:pt x="5019" y="0"/>
                    <a:pt x="499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3" name="Google Shape;3833;p20"/>
            <p:cNvSpPr/>
            <p:nvPr/>
          </p:nvSpPr>
          <p:spPr>
            <a:xfrm>
              <a:off x="58777" y="4197965"/>
              <a:ext cx="349902" cy="435120"/>
            </a:xfrm>
            <a:custGeom>
              <a:rect b="b" l="l" r="r" t="t"/>
              <a:pathLst>
                <a:path extrusionOk="0" h="13490" w="10848">
                  <a:moveTo>
                    <a:pt x="4152" y="412"/>
                  </a:moveTo>
                  <a:cubicBezTo>
                    <a:pt x="4441" y="412"/>
                    <a:pt x="4724" y="585"/>
                    <a:pt x="4775" y="971"/>
                  </a:cubicBezTo>
                  <a:cubicBezTo>
                    <a:pt x="4811" y="1161"/>
                    <a:pt x="4751" y="1364"/>
                    <a:pt x="4632" y="1519"/>
                  </a:cubicBezTo>
                  <a:lnTo>
                    <a:pt x="3835" y="1661"/>
                  </a:lnTo>
                  <a:cubicBezTo>
                    <a:pt x="3668" y="1566"/>
                    <a:pt x="3549" y="1411"/>
                    <a:pt x="3501" y="1221"/>
                  </a:cubicBezTo>
                  <a:lnTo>
                    <a:pt x="3501" y="1209"/>
                  </a:lnTo>
                  <a:cubicBezTo>
                    <a:pt x="3386" y="709"/>
                    <a:pt x="3774" y="412"/>
                    <a:pt x="4152" y="412"/>
                  </a:cubicBezTo>
                  <a:close/>
                  <a:moveTo>
                    <a:pt x="7880" y="2723"/>
                  </a:moveTo>
                  <a:cubicBezTo>
                    <a:pt x="8137" y="2723"/>
                    <a:pt x="8365" y="2911"/>
                    <a:pt x="8407" y="3173"/>
                  </a:cubicBezTo>
                  <a:lnTo>
                    <a:pt x="9788" y="10734"/>
                  </a:lnTo>
                  <a:cubicBezTo>
                    <a:pt x="9835" y="11043"/>
                    <a:pt x="9633" y="11329"/>
                    <a:pt x="9335" y="11377"/>
                  </a:cubicBezTo>
                  <a:lnTo>
                    <a:pt x="3073" y="12520"/>
                  </a:lnTo>
                  <a:cubicBezTo>
                    <a:pt x="3042" y="12525"/>
                    <a:pt x="3011" y="12527"/>
                    <a:pt x="2981" y="12527"/>
                  </a:cubicBezTo>
                  <a:cubicBezTo>
                    <a:pt x="2718" y="12527"/>
                    <a:pt x="2483" y="12346"/>
                    <a:pt x="2430" y="12079"/>
                  </a:cubicBezTo>
                  <a:lnTo>
                    <a:pt x="1072" y="4507"/>
                  </a:lnTo>
                  <a:cubicBezTo>
                    <a:pt x="1013" y="4209"/>
                    <a:pt x="1215" y="3924"/>
                    <a:pt x="1513" y="3876"/>
                  </a:cubicBezTo>
                  <a:lnTo>
                    <a:pt x="2263" y="3745"/>
                  </a:lnTo>
                  <a:cubicBezTo>
                    <a:pt x="2295" y="3945"/>
                    <a:pt x="2475" y="4098"/>
                    <a:pt x="2681" y="4098"/>
                  </a:cubicBezTo>
                  <a:cubicBezTo>
                    <a:pt x="2708" y="4098"/>
                    <a:pt x="2735" y="4096"/>
                    <a:pt x="2763" y="4090"/>
                  </a:cubicBezTo>
                  <a:lnTo>
                    <a:pt x="6680" y="3376"/>
                  </a:lnTo>
                  <a:cubicBezTo>
                    <a:pt x="6906" y="3328"/>
                    <a:pt x="7073" y="3102"/>
                    <a:pt x="7025" y="2864"/>
                  </a:cubicBezTo>
                  <a:lnTo>
                    <a:pt x="7776" y="2733"/>
                  </a:lnTo>
                  <a:cubicBezTo>
                    <a:pt x="7811" y="2726"/>
                    <a:pt x="7846" y="2723"/>
                    <a:pt x="7880" y="2723"/>
                  </a:cubicBezTo>
                  <a:close/>
                  <a:moveTo>
                    <a:pt x="4138" y="1"/>
                  </a:moveTo>
                  <a:cubicBezTo>
                    <a:pt x="4073" y="1"/>
                    <a:pt x="4008" y="6"/>
                    <a:pt x="3942" y="18"/>
                  </a:cubicBezTo>
                  <a:cubicBezTo>
                    <a:pt x="3358" y="125"/>
                    <a:pt x="2965" y="697"/>
                    <a:pt x="3073" y="1280"/>
                  </a:cubicBezTo>
                  <a:cubicBezTo>
                    <a:pt x="3108" y="1459"/>
                    <a:pt x="3180" y="1614"/>
                    <a:pt x="3287" y="1757"/>
                  </a:cubicBezTo>
                  <a:lnTo>
                    <a:pt x="2513" y="1900"/>
                  </a:lnTo>
                  <a:cubicBezTo>
                    <a:pt x="2192" y="1959"/>
                    <a:pt x="1989" y="2269"/>
                    <a:pt x="2037" y="2578"/>
                  </a:cubicBezTo>
                  <a:lnTo>
                    <a:pt x="2096" y="2864"/>
                  </a:lnTo>
                  <a:lnTo>
                    <a:pt x="798" y="3102"/>
                  </a:lnTo>
                  <a:cubicBezTo>
                    <a:pt x="322" y="3185"/>
                    <a:pt x="1" y="3650"/>
                    <a:pt x="84" y="4138"/>
                  </a:cubicBezTo>
                  <a:lnTo>
                    <a:pt x="1668" y="12770"/>
                  </a:lnTo>
                  <a:cubicBezTo>
                    <a:pt x="1741" y="13190"/>
                    <a:pt x="2110" y="13489"/>
                    <a:pt x="2531" y="13489"/>
                  </a:cubicBezTo>
                  <a:cubicBezTo>
                    <a:pt x="2588" y="13489"/>
                    <a:pt x="2646" y="13484"/>
                    <a:pt x="2703" y="13472"/>
                  </a:cubicBezTo>
                  <a:lnTo>
                    <a:pt x="10050" y="12139"/>
                  </a:lnTo>
                  <a:cubicBezTo>
                    <a:pt x="10526" y="12044"/>
                    <a:pt x="10847" y="11579"/>
                    <a:pt x="10764" y="11091"/>
                  </a:cubicBezTo>
                  <a:lnTo>
                    <a:pt x="9180" y="2459"/>
                  </a:lnTo>
                  <a:cubicBezTo>
                    <a:pt x="9107" y="2029"/>
                    <a:pt x="8737" y="1728"/>
                    <a:pt x="8317" y="1728"/>
                  </a:cubicBezTo>
                  <a:cubicBezTo>
                    <a:pt x="8260" y="1728"/>
                    <a:pt x="8202" y="1733"/>
                    <a:pt x="8145" y="1745"/>
                  </a:cubicBezTo>
                  <a:lnTo>
                    <a:pt x="6859" y="1995"/>
                  </a:lnTo>
                  <a:lnTo>
                    <a:pt x="6811" y="1709"/>
                  </a:lnTo>
                  <a:cubicBezTo>
                    <a:pt x="6758" y="1434"/>
                    <a:pt x="6509" y="1235"/>
                    <a:pt x="6237" y="1235"/>
                  </a:cubicBezTo>
                  <a:cubicBezTo>
                    <a:pt x="6202" y="1235"/>
                    <a:pt x="6167" y="1238"/>
                    <a:pt x="6132" y="1245"/>
                  </a:cubicBezTo>
                  <a:lnTo>
                    <a:pt x="5180" y="1411"/>
                  </a:lnTo>
                  <a:cubicBezTo>
                    <a:pt x="5228" y="1245"/>
                    <a:pt x="5240" y="1066"/>
                    <a:pt x="5216" y="887"/>
                  </a:cubicBezTo>
                  <a:cubicBezTo>
                    <a:pt x="5110" y="369"/>
                    <a:pt x="4656" y="1"/>
                    <a:pt x="413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4" name="Google Shape;3834;p20"/>
            <p:cNvSpPr/>
            <p:nvPr/>
          </p:nvSpPr>
          <p:spPr>
            <a:xfrm>
              <a:off x="120997" y="4354466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5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88" y="259"/>
                    <a:pt x="1367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5" name="Google Shape;3835;p20"/>
            <p:cNvSpPr/>
            <p:nvPr/>
          </p:nvSpPr>
          <p:spPr>
            <a:xfrm>
              <a:off x="189281" y="4339823"/>
              <a:ext cx="124020" cy="43383"/>
            </a:xfrm>
            <a:custGeom>
              <a:rect b="b" l="l" r="r" t="t"/>
              <a:pathLst>
                <a:path extrusionOk="0" h="1345" w="3845">
                  <a:moveTo>
                    <a:pt x="3258" y="1"/>
                  </a:moveTo>
                  <a:cubicBezTo>
                    <a:pt x="3223" y="1"/>
                    <a:pt x="3185" y="5"/>
                    <a:pt x="3146" y="14"/>
                  </a:cubicBezTo>
                  <a:lnTo>
                    <a:pt x="3134" y="14"/>
                  </a:lnTo>
                  <a:lnTo>
                    <a:pt x="539" y="478"/>
                  </a:lnTo>
                  <a:cubicBezTo>
                    <a:pt x="1" y="579"/>
                    <a:pt x="106" y="1345"/>
                    <a:pt x="597" y="1345"/>
                  </a:cubicBezTo>
                  <a:cubicBezTo>
                    <a:pt x="628" y="1345"/>
                    <a:pt x="660" y="1342"/>
                    <a:pt x="693" y="1335"/>
                  </a:cubicBezTo>
                  <a:lnTo>
                    <a:pt x="3289" y="871"/>
                  </a:lnTo>
                  <a:cubicBezTo>
                    <a:pt x="3844" y="793"/>
                    <a:pt x="3747" y="1"/>
                    <a:pt x="325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6" name="Google Shape;3836;p20"/>
            <p:cNvSpPr/>
            <p:nvPr/>
          </p:nvSpPr>
          <p:spPr>
            <a:xfrm>
              <a:off x="133673" y="4423976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5"/>
                    <a:pt x="870" y="12"/>
                  </a:cubicBezTo>
                  <a:cubicBezTo>
                    <a:pt x="191" y="131"/>
                    <a:pt x="0" y="1012"/>
                    <a:pt x="560" y="1405"/>
                  </a:cubicBezTo>
                  <a:cubicBezTo>
                    <a:pt x="701" y="1502"/>
                    <a:pt x="854" y="1546"/>
                    <a:pt x="1002" y="1546"/>
                  </a:cubicBezTo>
                  <a:cubicBezTo>
                    <a:pt x="1453" y="1546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7" name="Google Shape;3837;p20"/>
            <p:cNvSpPr/>
            <p:nvPr/>
          </p:nvSpPr>
          <p:spPr>
            <a:xfrm>
              <a:off x="203183" y="4409300"/>
              <a:ext cx="120892" cy="43544"/>
            </a:xfrm>
            <a:custGeom>
              <a:rect b="b" l="l" r="r" t="t"/>
              <a:pathLst>
                <a:path extrusionOk="0" h="1350" w="3748">
                  <a:moveTo>
                    <a:pt x="3144" y="1"/>
                  </a:moveTo>
                  <a:cubicBezTo>
                    <a:pt x="3128" y="1"/>
                    <a:pt x="3112" y="1"/>
                    <a:pt x="3096" y="3"/>
                  </a:cubicBezTo>
                  <a:lnTo>
                    <a:pt x="501" y="467"/>
                  </a:lnTo>
                  <a:cubicBezTo>
                    <a:pt x="0" y="618"/>
                    <a:pt x="125" y="1349"/>
                    <a:pt x="620" y="1349"/>
                  </a:cubicBezTo>
                  <a:cubicBezTo>
                    <a:pt x="632" y="1349"/>
                    <a:pt x="643" y="1349"/>
                    <a:pt x="655" y="1348"/>
                  </a:cubicBezTo>
                  <a:lnTo>
                    <a:pt x="3251" y="872"/>
                  </a:lnTo>
                  <a:cubicBezTo>
                    <a:pt x="3747" y="722"/>
                    <a:pt x="3639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8" name="Google Shape;3838;p20"/>
            <p:cNvSpPr/>
            <p:nvPr/>
          </p:nvSpPr>
          <p:spPr>
            <a:xfrm>
              <a:off x="147124" y="4498130"/>
              <a:ext cx="60123" cy="50221"/>
            </a:xfrm>
            <a:custGeom>
              <a:rect b="b" l="l" r="r" t="t"/>
              <a:pathLst>
                <a:path extrusionOk="0" h="1557" w="1864">
                  <a:moveTo>
                    <a:pt x="1009" y="0"/>
                  </a:moveTo>
                  <a:cubicBezTo>
                    <a:pt x="967" y="0"/>
                    <a:pt x="924" y="4"/>
                    <a:pt x="881" y="11"/>
                  </a:cubicBezTo>
                  <a:cubicBezTo>
                    <a:pt x="191" y="130"/>
                    <a:pt x="0" y="1011"/>
                    <a:pt x="572" y="1416"/>
                  </a:cubicBezTo>
                  <a:cubicBezTo>
                    <a:pt x="710" y="1513"/>
                    <a:pt x="860" y="1556"/>
                    <a:pt x="1007" y="1556"/>
                  </a:cubicBezTo>
                  <a:cubicBezTo>
                    <a:pt x="1454" y="1556"/>
                    <a:pt x="1864" y="1153"/>
                    <a:pt x="1774" y="642"/>
                  </a:cubicBezTo>
                  <a:cubicBezTo>
                    <a:pt x="1699" y="268"/>
                    <a:pt x="1376" y="0"/>
                    <a:pt x="100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9" name="Google Shape;3839;p20"/>
            <p:cNvSpPr/>
            <p:nvPr/>
          </p:nvSpPr>
          <p:spPr>
            <a:xfrm>
              <a:off x="216214" y="4483357"/>
              <a:ext cx="122214" cy="43706"/>
            </a:xfrm>
            <a:custGeom>
              <a:rect b="b" l="l" r="r" t="t"/>
              <a:pathLst>
                <a:path extrusionOk="0" h="1355" w="3789">
                  <a:moveTo>
                    <a:pt x="3177" y="0"/>
                  </a:moveTo>
                  <a:cubicBezTo>
                    <a:pt x="3155" y="0"/>
                    <a:pt x="3132" y="2"/>
                    <a:pt x="3109" y="5"/>
                  </a:cubicBezTo>
                  <a:lnTo>
                    <a:pt x="513" y="481"/>
                  </a:lnTo>
                  <a:cubicBezTo>
                    <a:pt x="0" y="606"/>
                    <a:pt x="110" y="1355"/>
                    <a:pt x="612" y="1355"/>
                  </a:cubicBezTo>
                  <a:cubicBezTo>
                    <a:pt x="634" y="1355"/>
                    <a:pt x="656" y="1353"/>
                    <a:pt x="680" y="1350"/>
                  </a:cubicBezTo>
                  <a:lnTo>
                    <a:pt x="3276" y="886"/>
                  </a:lnTo>
                  <a:cubicBezTo>
                    <a:pt x="3789" y="749"/>
                    <a:pt x="3679" y="0"/>
                    <a:pt x="317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0" name="Google Shape;3840;p20"/>
            <p:cNvSpPr/>
            <p:nvPr/>
          </p:nvSpPr>
          <p:spPr>
            <a:xfrm>
              <a:off x="89903" y="4806940"/>
              <a:ext cx="250428" cy="224527"/>
            </a:xfrm>
            <a:custGeom>
              <a:rect b="b" l="l" r="r" t="t"/>
              <a:pathLst>
                <a:path extrusionOk="0" h="6961" w="7764">
                  <a:moveTo>
                    <a:pt x="3921" y="1"/>
                  </a:moveTo>
                  <a:cubicBezTo>
                    <a:pt x="2893" y="1"/>
                    <a:pt x="1881" y="469"/>
                    <a:pt x="1215" y="1343"/>
                  </a:cubicBezTo>
                  <a:lnTo>
                    <a:pt x="6953" y="4975"/>
                  </a:lnTo>
                  <a:cubicBezTo>
                    <a:pt x="7763" y="3403"/>
                    <a:pt x="7239" y="1474"/>
                    <a:pt x="5739" y="534"/>
                  </a:cubicBezTo>
                  <a:cubicBezTo>
                    <a:pt x="5177" y="174"/>
                    <a:pt x="4546" y="1"/>
                    <a:pt x="3921" y="1"/>
                  </a:cubicBezTo>
                  <a:close/>
                  <a:moveTo>
                    <a:pt x="810" y="1986"/>
                  </a:moveTo>
                  <a:cubicBezTo>
                    <a:pt x="0" y="3558"/>
                    <a:pt x="524" y="5487"/>
                    <a:pt x="2012" y="6427"/>
                  </a:cubicBezTo>
                  <a:cubicBezTo>
                    <a:pt x="2575" y="6787"/>
                    <a:pt x="3207" y="6960"/>
                    <a:pt x="3834" y="6960"/>
                  </a:cubicBezTo>
                  <a:cubicBezTo>
                    <a:pt x="4865" y="6960"/>
                    <a:pt x="5882" y="6492"/>
                    <a:pt x="6549" y="5618"/>
                  </a:cubicBezTo>
                  <a:lnTo>
                    <a:pt x="810" y="1986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1" name="Google Shape;3841;p20"/>
            <p:cNvSpPr/>
            <p:nvPr/>
          </p:nvSpPr>
          <p:spPr>
            <a:xfrm>
              <a:off x="558794" y="4325276"/>
              <a:ext cx="196272" cy="181918"/>
            </a:xfrm>
            <a:custGeom>
              <a:rect b="b" l="l" r="r" t="t"/>
              <a:pathLst>
                <a:path extrusionOk="0" h="5640" w="6085">
                  <a:moveTo>
                    <a:pt x="3608" y="0"/>
                  </a:moveTo>
                  <a:lnTo>
                    <a:pt x="1215" y="1632"/>
                  </a:lnTo>
                  <a:cubicBezTo>
                    <a:pt x="251" y="2286"/>
                    <a:pt x="1" y="3596"/>
                    <a:pt x="656" y="4560"/>
                  </a:cubicBezTo>
                  <a:lnTo>
                    <a:pt x="763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2"/>
                    <a:pt x="3692" y="5275"/>
                  </a:cubicBezTo>
                  <a:lnTo>
                    <a:pt x="6085" y="3644"/>
                  </a:lnTo>
                  <a:lnTo>
                    <a:pt x="3608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2" name="Google Shape;3842;p20"/>
            <p:cNvSpPr/>
            <p:nvPr/>
          </p:nvSpPr>
          <p:spPr>
            <a:xfrm>
              <a:off x="691298" y="4249734"/>
              <a:ext cx="196272" cy="181950"/>
            </a:xfrm>
            <a:custGeom>
              <a:rect b="b" l="l" r="r" t="t"/>
              <a:pathLst>
                <a:path extrusionOk="0" h="5641" w="6085">
                  <a:moveTo>
                    <a:pt x="3577" y="1"/>
                  </a:moveTo>
                  <a:cubicBezTo>
                    <a:pt x="3169" y="1"/>
                    <a:pt x="2757" y="119"/>
                    <a:pt x="2394" y="366"/>
                  </a:cubicBezTo>
                  <a:lnTo>
                    <a:pt x="0" y="1997"/>
                  </a:lnTo>
                  <a:lnTo>
                    <a:pt x="2489" y="5640"/>
                  </a:lnTo>
                  <a:lnTo>
                    <a:pt x="4870" y="4009"/>
                  </a:lnTo>
                  <a:cubicBezTo>
                    <a:pt x="5834" y="3354"/>
                    <a:pt x="6084" y="2045"/>
                    <a:pt x="5430" y="1092"/>
                  </a:cubicBezTo>
                  <a:lnTo>
                    <a:pt x="5322" y="926"/>
                  </a:lnTo>
                  <a:cubicBezTo>
                    <a:pt x="4914" y="325"/>
                    <a:pt x="4252" y="1"/>
                    <a:pt x="357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3" name="Google Shape;3843;p20"/>
            <p:cNvSpPr/>
            <p:nvPr/>
          </p:nvSpPr>
          <p:spPr>
            <a:xfrm>
              <a:off x="501187" y="4700692"/>
              <a:ext cx="346064" cy="344387"/>
            </a:xfrm>
            <a:custGeom>
              <a:rect b="b" l="l" r="r" t="t"/>
              <a:pathLst>
                <a:path extrusionOk="0" h="10677" w="10729">
                  <a:moveTo>
                    <a:pt x="5011" y="0"/>
                  </a:moveTo>
                  <a:cubicBezTo>
                    <a:pt x="4833" y="0"/>
                    <a:pt x="4677" y="135"/>
                    <a:pt x="4656" y="327"/>
                  </a:cubicBezTo>
                  <a:lnTo>
                    <a:pt x="4192" y="3804"/>
                  </a:lnTo>
                  <a:lnTo>
                    <a:pt x="715" y="3339"/>
                  </a:lnTo>
                  <a:cubicBezTo>
                    <a:pt x="700" y="3338"/>
                    <a:pt x="686" y="3337"/>
                    <a:pt x="671" y="3337"/>
                  </a:cubicBezTo>
                  <a:cubicBezTo>
                    <a:pt x="486" y="3337"/>
                    <a:pt x="320" y="3473"/>
                    <a:pt x="298" y="3661"/>
                  </a:cubicBezTo>
                  <a:lnTo>
                    <a:pt x="36" y="5637"/>
                  </a:lnTo>
                  <a:cubicBezTo>
                    <a:pt x="1" y="5840"/>
                    <a:pt x="144" y="6030"/>
                    <a:pt x="358" y="6054"/>
                  </a:cubicBezTo>
                  <a:lnTo>
                    <a:pt x="3835" y="6518"/>
                  </a:lnTo>
                  <a:lnTo>
                    <a:pt x="3370" y="9995"/>
                  </a:lnTo>
                  <a:cubicBezTo>
                    <a:pt x="3346" y="10197"/>
                    <a:pt x="3489" y="10388"/>
                    <a:pt x="3692" y="10412"/>
                  </a:cubicBezTo>
                  <a:lnTo>
                    <a:pt x="5668" y="10674"/>
                  </a:lnTo>
                  <a:cubicBezTo>
                    <a:pt x="5683" y="10675"/>
                    <a:pt x="5698" y="10676"/>
                    <a:pt x="5712" y="10676"/>
                  </a:cubicBezTo>
                  <a:cubicBezTo>
                    <a:pt x="5898" y="10676"/>
                    <a:pt x="6063" y="10540"/>
                    <a:pt x="6085" y="10352"/>
                  </a:cubicBezTo>
                  <a:lnTo>
                    <a:pt x="6549" y="6876"/>
                  </a:lnTo>
                  <a:lnTo>
                    <a:pt x="10026" y="7328"/>
                  </a:lnTo>
                  <a:cubicBezTo>
                    <a:pt x="10046" y="7331"/>
                    <a:pt x="10065" y="7333"/>
                    <a:pt x="10084" y="7333"/>
                  </a:cubicBezTo>
                  <a:cubicBezTo>
                    <a:pt x="10264" y="7333"/>
                    <a:pt x="10421" y="7189"/>
                    <a:pt x="10443" y="7007"/>
                  </a:cubicBezTo>
                  <a:lnTo>
                    <a:pt x="10704" y="5042"/>
                  </a:lnTo>
                  <a:cubicBezTo>
                    <a:pt x="10728" y="4828"/>
                    <a:pt x="10585" y="4649"/>
                    <a:pt x="10383" y="4613"/>
                  </a:cubicBezTo>
                  <a:lnTo>
                    <a:pt x="6906" y="4161"/>
                  </a:lnTo>
                  <a:lnTo>
                    <a:pt x="7359" y="684"/>
                  </a:lnTo>
                  <a:cubicBezTo>
                    <a:pt x="7395" y="470"/>
                    <a:pt x="7252" y="291"/>
                    <a:pt x="7037" y="256"/>
                  </a:cubicBezTo>
                  <a:lnTo>
                    <a:pt x="5073" y="6"/>
                  </a:lnTo>
                  <a:cubicBezTo>
                    <a:pt x="5052" y="2"/>
                    <a:pt x="5031" y="0"/>
                    <a:pt x="5011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8" name="Google Shape;508;p3"/>
          <p:cNvGrpSpPr/>
          <p:nvPr/>
        </p:nvGrpSpPr>
        <p:grpSpPr>
          <a:xfrm>
            <a:off x="58777" y="98419"/>
            <a:ext cx="9026433" cy="4946659"/>
            <a:chOff x="311925" y="921250"/>
            <a:chExt cx="6996150" cy="3834025"/>
          </a:xfrm>
        </p:grpSpPr>
        <p:sp>
          <p:nvSpPr>
            <p:cNvPr id="509" name="Google Shape;509;p3"/>
            <p:cNvSpPr/>
            <p:nvPr/>
          </p:nvSpPr>
          <p:spPr>
            <a:xfrm>
              <a:off x="6665700" y="921250"/>
              <a:ext cx="270900" cy="338025"/>
            </a:xfrm>
            <a:custGeom>
              <a:rect b="b" l="l" r="r" t="t"/>
              <a:pathLst>
                <a:path extrusionOk="0" h="13521" w="10836">
                  <a:moveTo>
                    <a:pt x="4145" y="435"/>
                  </a:moveTo>
                  <a:cubicBezTo>
                    <a:pt x="4431" y="435"/>
                    <a:pt x="4712" y="607"/>
                    <a:pt x="4763" y="994"/>
                  </a:cubicBezTo>
                  <a:cubicBezTo>
                    <a:pt x="4799" y="1196"/>
                    <a:pt x="4751" y="1387"/>
                    <a:pt x="4620" y="1541"/>
                  </a:cubicBezTo>
                  <a:lnTo>
                    <a:pt x="3822" y="1684"/>
                  </a:lnTo>
                  <a:cubicBezTo>
                    <a:pt x="3656" y="1589"/>
                    <a:pt x="3537" y="1422"/>
                    <a:pt x="3501" y="1232"/>
                  </a:cubicBezTo>
                  <a:cubicBezTo>
                    <a:pt x="3386" y="732"/>
                    <a:pt x="3770" y="435"/>
                    <a:pt x="4145" y="435"/>
                  </a:cubicBezTo>
                  <a:close/>
                  <a:moveTo>
                    <a:pt x="7834" y="2749"/>
                  </a:moveTo>
                  <a:cubicBezTo>
                    <a:pt x="8105" y="2749"/>
                    <a:pt x="8340" y="2930"/>
                    <a:pt x="8383" y="3208"/>
                  </a:cubicBezTo>
                  <a:lnTo>
                    <a:pt x="9776" y="10769"/>
                  </a:lnTo>
                  <a:cubicBezTo>
                    <a:pt x="9823" y="11066"/>
                    <a:pt x="9621" y="11352"/>
                    <a:pt x="9323" y="11400"/>
                  </a:cubicBezTo>
                  <a:lnTo>
                    <a:pt x="3060" y="12543"/>
                  </a:lnTo>
                  <a:cubicBezTo>
                    <a:pt x="3025" y="12550"/>
                    <a:pt x="2990" y="12553"/>
                    <a:pt x="2956" y="12553"/>
                  </a:cubicBezTo>
                  <a:cubicBezTo>
                    <a:pt x="2699" y="12553"/>
                    <a:pt x="2471" y="12365"/>
                    <a:pt x="2429" y="12102"/>
                  </a:cubicBezTo>
                  <a:lnTo>
                    <a:pt x="1048" y="4530"/>
                  </a:lnTo>
                  <a:cubicBezTo>
                    <a:pt x="989" y="4232"/>
                    <a:pt x="1191" y="3958"/>
                    <a:pt x="1489" y="3899"/>
                  </a:cubicBezTo>
                  <a:lnTo>
                    <a:pt x="2239" y="3768"/>
                  </a:lnTo>
                  <a:cubicBezTo>
                    <a:pt x="2270" y="3977"/>
                    <a:pt x="2449" y="4122"/>
                    <a:pt x="2653" y="4122"/>
                  </a:cubicBezTo>
                  <a:cubicBezTo>
                    <a:pt x="2681" y="4122"/>
                    <a:pt x="2710" y="4119"/>
                    <a:pt x="2739" y="4113"/>
                  </a:cubicBezTo>
                  <a:lnTo>
                    <a:pt x="6656" y="3399"/>
                  </a:lnTo>
                  <a:cubicBezTo>
                    <a:pt x="6882" y="3363"/>
                    <a:pt x="7049" y="3125"/>
                    <a:pt x="7001" y="2899"/>
                  </a:cubicBezTo>
                  <a:lnTo>
                    <a:pt x="7740" y="2756"/>
                  </a:lnTo>
                  <a:cubicBezTo>
                    <a:pt x="7771" y="2751"/>
                    <a:pt x="7803" y="2749"/>
                    <a:pt x="7834" y="2749"/>
                  </a:cubicBezTo>
                  <a:close/>
                  <a:moveTo>
                    <a:pt x="4133" y="0"/>
                  </a:moveTo>
                  <a:cubicBezTo>
                    <a:pt x="4070" y="0"/>
                    <a:pt x="4006" y="6"/>
                    <a:pt x="3942" y="17"/>
                  </a:cubicBezTo>
                  <a:cubicBezTo>
                    <a:pt x="3334" y="136"/>
                    <a:pt x="2941" y="708"/>
                    <a:pt x="3072" y="1303"/>
                  </a:cubicBezTo>
                  <a:cubicBezTo>
                    <a:pt x="3096" y="1482"/>
                    <a:pt x="3168" y="1649"/>
                    <a:pt x="3287" y="1779"/>
                  </a:cubicBezTo>
                  <a:lnTo>
                    <a:pt x="2501" y="1922"/>
                  </a:lnTo>
                  <a:cubicBezTo>
                    <a:pt x="2191" y="1982"/>
                    <a:pt x="1977" y="2291"/>
                    <a:pt x="2037" y="2613"/>
                  </a:cubicBezTo>
                  <a:lnTo>
                    <a:pt x="2084" y="2887"/>
                  </a:lnTo>
                  <a:lnTo>
                    <a:pt x="798" y="3125"/>
                  </a:lnTo>
                  <a:cubicBezTo>
                    <a:pt x="310" y="3208"/>
                    <a:pt x="1" y="3673"/>
                    <a:pt x="84" y="4149"/>
                  </a:cubicBezTo>
                  <a:lnTo>
                    <a:pt x="1656" y="12781"/>
                  </a:lnTo>
                  <a:cubicBezTo>
                    <a:pt x="1741" y="13217"/>
                    <a:pt x="2111" y="13520"/>
                    <a:pt x="2537" y="13520"/>
                  </a:cubicBezTo>
                  <a:cubicBezTo>
                    <a:pt x="2588" y="13520"/>
                    <a:pt x="2640" y="13516"/>
                    <a:pt x="2691" y="13507"/>
                  </a:cubicBezTo>
                  <a:lnTo>
                    <a:pt x="10026" y="12162"/>
                  </a:lnTo>
                  <a:cubicBezTo>
                    <a:pt x="10514" y="12066"/>
                    <a:pt x="10835" y="11602"/>
                    <a:pt x="10740" y="11126"/>
                  </a:cubicBezTo>
                  <a:lnTo>
                    <a:pt x="9168" y="2494"/>
                  </a:lnTo>
                  <a:cubicBezTo>
                    <a:pt x="9095" y="2064"/>
                    <a:pt x="8725" y="1763"/>
                    <a:pt x="8304" y="1763"/>
                  </a:cubicBezTo>
                  <a:cubicBezTo>
                    <a:pt x="8248" y="1763"/>
                    <a:pt x="8190" y="1768"/>
                    <a:pt x="8133" y="1779"/>
                  </a:cubicBezTo>
                  <a:lnTo>
                    <a:pt x="6859" y="2018"/>
                  </a:lnTo>
                  <a:lnTo>
                    <a:pt x="6799" y="1744"/>
                  </a:lnTo>
                  <a:cubicBezTo>
                    <a:pt x="6746" y="1458"/>
                    <a:pt x="6506" y="1258"/>
                    <a:pt x="6228" y="1258"/>
                  </a:cubicBezTo>
                  <a:cubicBezTo>
                    <a:pt x="6192" y="1258"/>
                    <a:pt x="6157" y="1261"/>
                    <a:pt x="6120" y="1268"/>
                  </a:cubicBezTo>
                  <a:lnTo>
                    <a:pt x="5168" y="1434"/>
                  </a:lnTo>
                  <a:cubicBezTo>
                    <a:pt x="5227" y="1268"/>
                    <a:pt x="5239" y="1089"/>
                    <a:pt x="5204" y="922"/>
                  </a:cubicBezTo>
                  <a:cubicBezTo>
                    <a:pt x="5119" y="381"/>
                    <a:pt x="4655" y="0"/>
                    <a:pt x="413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3"/>
            <p:cNvSpPr/>
            <p:nvPr/>
          </p:nvSpPr>
          <p:spPr>
            <a:xfrm>
              <a:off x="6713625" y="1043050"/>
              <a:ext cx="46625" cy="38675"/>
            </a:xfrm>
            <a:custGeom>
              <a:rect b="b" l="l" r="r" t="t"/>
              <a:pathLst>
                <a:path extrusionOk="0" h="1547" w="1865">
                  <a:moveTo>
                    <a:pt x="1027" y="1"/>
                  </a:moveTo>
                  <a:cubicBezTo>
                    <a:pt x="979" y="1"/>
                    <a:pt x="930" y="5"/>
                    <a:pt x="882" y="15"/>
                  </a:cubicBezTo>
                  <a:cubicBezTo>
                    <a:pt x="191" y="134"/>
                    <a:pt x="0" y="1015"/>
                    <a:pt x="572" y="1408"/>
                  </a:cubicBezTo>
                  <a:cubicBezTo>
                    <a:pt x="709" y="1504"/>
                    <a:pt x="857" y="1547"/>
                    <a:pt x="1002" y="1547"/>
                  </a:cubicBezTo>
                  <a:cubicBezTo>
                    <a:pt x="1451" y="1547"/>
                    <a:pt x="1864" y="1138"/>
                    <a:pt x="1775" y="634"/>
                  </a:cubicBezTo>
                  <a:cubicBezTo>
                    <a:pt x="1701" y="266"/>
                    <a:pt x="1386" y="1"/>
                    <a:pt x="102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3"/>
            <p:cNvSpPr/>
            <p:nvPr/>
          </p:nvSpPr>
          <p:spPr>
            <a:xfrm>
              <a:off x="6766750" y="1031775"/>
              <a:ext cx="96225" cy="33875"/>
            </a:xfrm>
            <a:custGeom>
              <a:rect b="b" l="l" r="r" t="t"/>
              <a:pathLst>
                <a:path extrusionOk="0" h="1355" w="3849">
                  <a:moveTo>
                    <a:pt x="3252" y="1"/>
                  </a:moveTo>
                  <a:cubicBezTo>
                    <a:pt x="3216" y="1"/>
                    <a:pt x="3178" y="5"/>
                    <a:pt x="3138" y="14"/>
                  </a:cubicBezTo>
                  <a:lnTo>
                    <a:pt x="542" y="490"/>
                  </a:lnTo>
                  <a:cubicBezTo>
                    <a:pt x="1" y="580"/>
                    <a:pt x="112" y="1354"/>
                    <a:pt x="611" y="1354"/>
                  </a:cubicBezTo>
                  <a:cubicBezTo>
                    <a:pt x="638" y="1354"/>
                    <a:pt x="667" y="1352"/>
                    <a:pt x="697" y="1347"/>
                  </a:cubicBezTo>
                  <a:lnTo>
                    <a:pt x="3293" y="871"/>
                  </a:lnTo>
                  <a:cubicBezTo>
                    <a:pt x="3848" y="793"/>
                    <a:pt x="3751" y="1"/>
                    <a:pt x="325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3"/>
            <p:cNvSpPr/>
            <p:nvPr/>
          </p:nvSpPr>
          <p:spPr>
            <a:xfrm>
              <a:off x="6723450" y="1097000"/>
              <a:ext cx="46625" cy="38650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3"/>
            <p:cNvSpPr/>
            <p:nvPr/>
          </p:nvSpPr>
          <p:spPr>
            <a:xfrm>
              <a:off x="6777325" y="1085650"/>
              <a:ext cx="94075" cy="33725"/>
            </a:xfrm>
            <a:custGeom>
              <a:rect b="b" l="l" r="r" t="t"/>
              <a:pathLst>
                <a:path extrusionOk="0" h="1349" w="3763">
                  <a:moveTo>
                    <a:pt x="3132" y="0"/>
                  </a:moveTo>
                  <a:cubicBezTo>
                    <a:pt x="3120" y="0"/>
                    <a:pt x="3108" y="1"/>
                    <a:pt x="3096" y="2"/>
                  </a:cubicBezTo>
                  <a:lnTo>
                    <a:pt x="500" y="478"/>
                  </a:lnTo>
                  <a:cubicBezTo>
                    <a:pt x="0" y="618"/>
                    <a:pt x="125" y="1348"/>
                    <a:pt x="631" y="1348"/>
                  </a:cubicBezTo>
                  <a:cubicBezTo>
                    <a:pt x="643" y="1348"/>
                    <a:pt x="655" y="1348"/>
                    <a:pt x="667" y="1347"/>
                  </a:cubicBezTo>
                  <a:lnTo>
                    <a:pt x="3263" y="871"/>
                  </a:lnTo>
                  <a:cubicBezTo>
                    <a:pt x="3763" y="731"/>
                    <a:pt x="3638" y="0"/>
                    <a:pt x="313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3"/>
            <p:cNvSpPr/>
            <p:nvPr/>
          </p:nvSpPr>
          <p:spPr>
            <a:xfrm>
              <a:off x="6733875" y="1154450"/>
              <a:ext cx="46625" cy="38900"/>
            </a:xfrm>
            <a:custGeom>
              <a:rect b="b" l="l" r="r" t="t"/>
              <a:pathLst>
                <a:path extrusionOk="0" h="1556" w="1865">
                  <a:moveTo>
                    <a:pt x="1013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17"/>
                  </a:cubicBezTo>
                  <a:cubicBezTo>
                    <a:pt x="711" y="1513"/>
                    <a:pt x="861" y="1556"/>
                    <a:pt x="1007" y="1556"/>
                  </a:cubicBezTo>
                  <a:cubicBezTo>
                    <a:pt x="1458" y="1556"/>
                    <a:pt x="1864" y="1147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3"/>
            <p:cNvSpPr/>
            <p:nvPr/>
          </p:nvSpPr>
          <p:spPr>
            <a:xfrm>
              <a:off x="6787625" y="1143050"/>
              <a:ext cx="94900" cy="34125"/>
            </a:xfrm>
            <a:custGeom>
              <a:rect b="b" l="l" r="r" t="t"/>
              <a:pathLst>
                <a:path extrusionOk="0" h="1365" w="3796">
                  <a:moveTo>
                    <a:pt x="3169" y="0"/>
                  </a:moveTo>
                  <a:cubicBezTo>
                    <a:pt x="3151" y="0"/>
                    <a:pt x="3132" y="1"/>
                    <a:pt x="3113" y="4"/>
                  </a:cubicBezTo>
                  <a:lnTo>
                    <a:pt x="517" y="480"/>
                  </a:lnTo>
                  <a:cubicBezTo>
                    <a:pt x="0" y="606"/>
                    <a:pt x="115" y="1364"/>
                    <a:pt x="615" y="1364"/>
                  </a:cubicBezTo>
                  <a:cubicBezTo>
                    <a:pt x="634" y="1364"/>
                    <a:pt x="653" y="1363"/>
                    <a:pt x="672" y="1361"/>
                  </a:cubicBezTo>
                  <a:lnTo>
                    <a:pt x="3267" y="885"/>
                  </a:lnTo>
                  <a:cubicBezTo>
                    <a:pt x="3796" y="758"/>
                    <a:pt x="3670" y="0"/>
                    <a:pt x="316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3"/>
            <p:cNvSpPr/>
            <p:nvPr/>
          </p:nvSpPr>
          <p:spPr>
            <a:xfrm>
              <a:off x="6689525" y="1393950"/>
              <a:ext cx="194075" cy="174175"/>
            </a:xfrm>
            <a:custGeom>
              <a:rect b="b" l="l" r="r" t="t"/>
              <a:pathLst>
                <a:path extrusionOk="0" h="6967" w="7763">
                  <a:moveTo>
                    <a:pt x="3922" y="1"/>
                  </a:moveTo>
                  <a:cubicBezTo>
                    <a:pt x="2892" y="1"/>
                    <a:pt x="1881" y="465"/>
                    <a:pt x="1215" y="1338"/>
                  </a:cubicBezTo>
                  <a:lnTo>
                    <a:pt x="6953" y="4969"/>
                  </a:lnTo>
                  <a:cubicBezTo>
                    <a:pt x="7763" y="3398"/>
                    <a:pt x="7239" y="1469"/>
                    <a:pt x="5751" y="528"/>
                  </a:cubicBezTo>
                  <a:cubicBezTo>
                    <a:pt x="5183" y="173"/>
                    <a:pt x="4549" y="1"/>
                    <a:pt x="3922" y="1"/>
                  </a:cubicBezTo>
                  <a:close/>
                  <a:moveTo>
                    <a:pt x="810" y="1993"/>
                  </a:moveTo>
                  <a:cubicBezTo>
                    <a:pt x="0" y="3553"/>
                    <a:pt x="512" y="5493"/>
                    <a:pt x="2012" y="6434"/>
                  </a:cubicBezTo>
                  <a:cubicBezTo>
                    <a:pt x="2578" y="6793"/>
                    <a:pt x="3210" y="6966"/>
                    <a:pt x="3835" y="6966"/>
                  </a:cubicBezTo>
                  <a:cubicBezTo>
                    <a:pt x="4867" y="6966"/>
                    <a:pt x="5881" y="6495"/>
                    <a:pt x="6549" y="5612"/>
                  </a:cubicBezTo>
                  <a:lnTo>
                    <a:pt x="810" y="1993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3"/>
            <p:cNvSpPr/>
            <p:nvPr/>
          </p:nvSpPr>
          <p:spPr>
            <a:xfrm>
              <a:off x="7053250" y="1020500"/>
              <a:ext cx="151825" cy="141000"/>
            </a:xfrm>
            <a:custGeom>
              <a:rect b="b" l="l" r="r" t="t"/>
              <a:pathLst>
                <a:path extrusionOk="0" h="5640" w="6073">
                  <a:moveTo>
                    <a:pt x="3596" y="0"/>
                  </a:moveTo>
                  <a:lnTo>
                    <a:pt x="1203" y="1631"/>
                  </a:lnTo>
                  <a:cubicBezTo>
                    <a:pt x="251" y="2286"/>
                    <a:pt x="1" y="3596"/>
                    <a:pt x="655" y="4560"/>
                  </a:cubicBezTo>
                  <a:lnTo>
                    <a:pt x="763" y="4715"/>
                  </a:lnTo>
                  <a:cubicBezTo>
                    <a:pt x="1163" y="5316"/>
                    <a:pt x="1827" y="5640"/>
                    <a:pt x="2502" y="5640"/>
                  </a:cubicBezTo>
                  <a:cubicBezTo>
                    <a:pt x="2909" y="5640"/>
                    <a:pt x="3321" y="5521"/>
                    <a:pt x="3680" y="5275"/>
                  </a:cubicBezTo>
                  <a:lnTo>
                    <a:pt x="6073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3"/>
            <p:cNvSpPr/>
            <p:nvPr/>
          </p:nvSpPr>
          <p:spPr>
            <a:xfrm>
              <a:off x="7155950" y="962250"/>
              <a:ext cx="152125" cy="141025"/>
            </a:xfrm>
            <a:custGeom>
              <a:rect b="b" l="l" r="r" t="t"/>
              <a:pathLst>
                <a:path extrusionOk="0" h="5641" w="6085">
                  <a:moveTo>
                    <a:pt x="3574" y="1"/>
                  </a:moveTo>
                  <a:cubicBezTo>
                    <a:pt x="3167" y="1"/>
                    <a:pt x="2757" y="119"/>
                    <a:pt x="2393" y="366"/>
                  </a:cubicBezTo>
                  <a:lnTo>
                    <a:pt x="0" y="1997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4" y="3354"/>
                    <a:pt x="6084" y="2044"/>
                    <a:pt x="5429" y="1080"/>
                  </a:cubicBezTo>
                  <a:lnTo>
                    <a:pt x="5322" y="925"/>
                  </a:lnTo>
                  <a:cubicBezTo>
                    <a:pt x="4907" y="324"/>
                    <a:pt x="4246" y="1"/>
                    <a:pt x="357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3"/>
            <p:cNvSpPr/>
            <p:nvPr/>
          </p:nvSpPr>
          <p:spPr>
            <a:xfrm>
              <a:off x="7008600" y="1311750"/>
              <a:ext cx="268225" cy="266650"/>
            </a:xfrm>
            <a:custGeom>
              <a:rect b="b" l="l" r="r" t="t"/>
              <a:pathLst>
                <a:path extrusionOk="0" h="10666" w="10729">
                  <a:moveTo>
                    <a:pt x="4999" y="1"/>
                  </a:moveTo>
                  <a:cubicBezTo>
                    <a:pt x="4821" y="1"/>
                    <a:pt x="4665" y="136"/>
                    <a:pt x="4644" y="328"/>
                  </a:cubicBezTo>
                  <a:lnTo>
                    <a:pt x="4192" y="3805"/>
                  </a:lnTo>
                  <a:lnTo>
                    <a:pt x="703" y="3340"/>
                  </a:lnTo>
                  <a:cubicBezTo>
                    <a:pt x="688" y="3338"/>
                    <a:pt x="673" y="3338"/>
                    <a:pt x="659" y="3338"/>
                  </a:cubicBezTo>
                  <a:cubicBezTo>
                    <a:pt x="474" y="3338"/>
                    <a:pt x="308" y="3474"/>
                    <a:pt x="286" y="3662"/>
                  </a:cubicBezTo>
                  <a:lnTo>
                    <a:pt x="24" y="5638"/>
                  </a:lnTo>
                  <a:cubicBezTo>
                    <a:pt x="1" y="5840"/>
                    <a:pt x="143" y="6031"/>
                    <a:pt x="346" y="6055"/>
                  </a:cubicBezTo>
                  <a:lnTo>
                    <a:pt x="346" y="6043"/>
                  </a:lnTo>
                  <a:lnTo>
                    <a:pt x="3822" y="6507"/>
                  </a:lnTo>
                  <a:lnTo>
                    <a:pt x="3370" y="9984"/>
                  </a:lnTo>
                  <a:cubicBezTo>
                    <a:pt x="3334" y="10186"/>
                    <a:pt x="3477" y="10377"/>
                    <a:pt x="3692" y="10401"/>
                  </a:cubicBezTo>
                  <a:lnTo>
                    <a:pt x="5656" y="10663"/>
                  </a:lnTo>
                  <a:cubicBezTo>
                    <a:pt x="5671" y="10664"/>
                    <a:pt x="5686" y="10665"/>
                    <a:pt x="5700" y="10665"/>
                  </a:cubicBezTo>
                  <a:cubicBezTo>
                    <a:pt x="5885" y="10665"/>
                    <a:pt x="6051" y="10529"/>
                    <a:pt x="6073" y="10341"/>
                  </a:cubicBezTo>
                  <a:lnTo>
                    <a:pt x="6537" y="6864"/>
                  </a:lnTo>
                  <a:lnTo>
                    <a:pt x="10026" y="7329"/>
                  </a:lnTo>
                  <a:cubicBezTo>
                    <a:pt x="10040" y="7331"/>
                    <a:pt x="10055" y="7331"/>
                    <a:pt x="10070" y="7331"/>
                  </a:cubicBezTo>
                  <a:cubicBezTo>
                    <a:pt x="10253" y="7331"/>
                    <a:pt x="10409" y="7195"/>
                    <a:pt x="10442" y="7007"/>
                  </a:cubicBezTo>
                  <a:lnTo>
                    <a:pt x="10704" y="5031"/>
                  </a:lnTo>
                  <a:cubicBezTo>
                    <a:pt x="10728" y="4828"/>
                    <a:pt x="10585" y="4638"/>
                    <a:pt x="10383" y="4614"/>
                  </a:cubicBezTo>
                  <a:lnTo>
                    <a:pt x="6894" y="4150"/>
                  </a:lnTo>
                  <a:lnTo>
                    <a:pt x="7359" y="673"/>
                  </a:lnTo>
                  <a:cubicBezTo>
                    <a:pt x="7382" y="471"/>
                    <a:pt x="7240" y="280"/>
                    <a:pt x="7037" y="256"/>
                  </a:cubicBezTo>
                  <a:lnTo>
                    <a:pt x="5061" y="6"/>
                  </a:lnTo>
                  <a:cubicBezTo>
                    <a:pt x="5040" y="3"/>
                    <a:pt x="5019" y="1"/>
                    <a:pt x="499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3"/>
            <p:cNvSpPr/>
            <p:nvPr/>
          </p:nvSpPr>
          <p:spPr>
            <a:xfrm>
              <a:off x="6665400" y="1716100"/>
              <a:ext cx="271200" cy="337600"/>
            </a:xfrm>
            <a:custGeom>
              <a:rect b="b" l="l" r="r" t="t"/>
              <a:pathLst>
                <a:path extrusionOk="0" h="13504" w="10848">
                  <a:moveTo>
                    <a:pt x="4160" y="409"/>
                  </a:moveTo>
                  <a:cubicBezTo>
                    <a:pt x="4450" y="409"/>
                    <a:pt x="4735" y="584"/>
                    <a:pt x="4787" y="977"/>
                  </a:cubicBezTo>
                  <a:cubicBezTo>
                    <a:pt x="4823" y="1168"/>
                    <a:pt x="4763" y="1370"/>
                    <a:pt x="4632" y="1513"/>
                  </a:cubicBezTo>
                  <a:lnTo>
                    <a:pt x="3846" y="1668"/>
                  </a:lnTo>
                  <a:cubicBezTo>
                    <a:pt x="3668" y="1573"/>
                    <a:pt x="3549" y="1406"/>
                    <a:pt x="3513" y="1204"/>
                  </a:cubicBezTo>
                  <a:cubicBezTo>
                    <a:pt x="3399" y="705"/>
                    <a:pt x="3783" y="409"/>
                    <a:pt x="4160" y="409"/>
                  </a:cubicBezTo>
                  <a:close/>
                  <a:moveTo>
                    <a:pt x="7868" y="2729"/>
                  </a:moveTo>
                  <a:cubicBezTo>
                    <a:pt x="8126" y="2729"/>
                    <a:pt x="8354" y="2918"/>
                    <a:pt x="8406" y="3180"/>
                  </a:cubicBezTo>
                  <a:lnTo>
                    <a:pt x="9788" y="10741"/>
                  </a:lnTo>
                  <a:cubicBezTo>
                    <a:pt x="9847" y="11038"/>
                    <a:pt x="9645" y="11324"/>
                    <a:pt x="9347" y="11372"/>
                  </a:cubicBezTo>
                  <a:lnTo>
                    <a:pt x="3072" y="12515"/>
                  </a:lnTo>
                  <a:cubicBezTo>
                    <a:pt x="3037" y="12522"/>
                    <a:pt x="3003" y="12525"/>
                    <a:pt x="2968" y="12525"/>
                  </a:cubicBezTo>
                  <a:cubicBezTo>
                    <a:pt x="2713" y="12525"/>
                    <a:pt x="2494" y="12337"/>
                    <a:pt x="2441" y="12074"/>
                  </a:cubicBezTo>
                  <a:lnTo>
                    <a:pt x="1072" y="4514"/>
                  </a:lnTo>
                  <a:cubicBezTo>
                    <a:pt x="1013" y="4216"/>
                    <a:pt x="1215" y="3930"/>
                    <a:pt x="1513" y="3883"/>
                  </a:cubicBezTo>
                  <a:lnTo>
                    <a:pt x="2263" y="3740"/>
                  </a:lnTo>
                  <a:cubicBezTo>
                    <a:pt x="2295" y="3955"/>
                    <a:pt x="2483" y="4102"/>
                    <a:pt x="2695" y="4102"/>
                  </a:cubicBezTo>
                  <a:cubicBezTo>
                    <a:pt x="2717" y="4102"/>
                    <a:pt x="2740" y="4100"/>
                    <a:pt x="2763" y="4097"/>
                  </a:cubicBezTo>
                  <a:lnTo>
                    <a:pt x="6680" y="3382"/>
                  </a:lnTo>
                  <a:cubicBezTo>
                    <a:pt x="6906" y="3335"/>
                    <a:pt x="7073" y="3109"/>
                    <a:pt x="7025" y="2870"/>
                  </a:cubicBezTo>
                  <a:lnTo>
                    <a:pt x="7764" y="2740"/>
                  </a:lnTo>
                  <a:cubicBezTo>
                    <a:pt x="7799" y="2732"/>
                    <a:pt x="7834" y="2729"/>
                    <a:pt x="7868" y="2729"/>
                  </a:cubicBezTo>
                  <a:close/>
                  <a:moveTo>
                    <a:pt x="4149" y="1"/>
                  </a:moveTo>
                  <a:cubicBezTo>
                    <a:pt x="4001" y="1"/>
                    <a:pt x="3850" y="31"/>
                    <a:pt x="3704" y="96"/>
                  </a:cubicBezTo>
                  <a:cubicBezTo>
                    <a:pt x="3061" y="382"/>
                    <a:pt x="2858" y="1204"/>
                    <a:pt x="3299" y="1763"/>
                  </a:cubicBezTo>
                  <a:lnTo>
                    <a:pt x="2513" y="1906"/>
                  </a:lnTo>
                  <a:cubicBezTo>
                    <a:pt x="2203" y="1966"/>
                    <a:pt x="1989" y="2275"/>
                    <a:pt x="2049" y="2597"/>
                  </a:cubicBezTo>
                  <a:lnTo>
                    <a:pt x="2096" y="2870"/>
                  </a:lnTo>
                  <a:lnTo>
                    <a:pt x="810" y="3109"/>
                  </a:lnTo>
                  <a:cubicBezTo>
                    <a:pt x="322" y="3192"/>
                    <a:pt x="1" y="3656"/>
                    <a:pt x="96" y="4144"/>
                  </a:cubicBezTo>
                  <a:lnTo>
                    <a:pt x="1668" y="12765"/>
                  </a:lnTo>
                  <a:cubicBezTo>
                    <a:pt x="1753" y="13201"/>
                    <a:pt x="2123" y="13504"/>
                    <a:pt x="2549" y="13504"/>
                  </a:cubicBezTo>
                  <a:cubicBezTo>
                    <a:pt x="2600" y="13504"/>
                    <a:pt x="2652" y="13500"/>
                    <a:pt x="2703" y="13491"/>
                  </a:cubicBezTo>
                  <a:lnTo>
                    <a:pt x="10038" y="12145"/>
                  </a:lnTo>
                  <a:cubicBezTo>
                    <a:pt x="10526" y="12062"/>
                    <a:pt x="10847" y="11598"/>
                    <a:pt x="10752" y="11110"/>
                  </a:cubicBezTo>
                  <a:lnTo>
                    <a:pt x="9180" y="2478"/>
                  </a:lnTo>
                  <a:cubicBezTo>
                    <a:pt x="9107" y="2047"/>
                    <a:pt x="8737" y="1746"/>
                    <a:pt x="8316" y="1746"/>
                  </a:cubicBezTo>
                  <a:cubicBezTo>
                    <a:pt x="8260" y="1746"/>
                    <a:pt x="8202" y="1752"/>
                    <a:pt x="8145" y="1763"/>
                  </a:cubicBezTo>
                  <a:lnTo>
                    <a:pt x="6871" y="1989"/>
                  </a:lnTo>
                  <a:lnTo>
                    <a:pt x="6811" y="1716"/>
                  </a:lnTo>
                  <a:cubicBezTo>
                    <a:pt x="6757" y="1426"/>
                    <a:pt x="6510" y="1232"/>
                    <a:pt x="6226" y="1232"/>
                  </a:cubicBezTo>
                  <a:cubicBezTo>
                    <a:pt x="6195" y="1232"/>
                    <a:pt x="6164" y="1235"/>
                    <a:pt x="6132" y="1239"/>
                  </a:cubicBezTo>
                  <a:lnTo>
                    <a:pt x="5180" y="1418"/>
                  </a:lnTo>
                  <a:cubicBezTo>
                    <a:pt x="5239" y="1239"/>
                    <a:pt x="5251" y="1061"/>
                    <a:pt x="5216" y="894"/>
                  </a:cubicBezTo>
                  <a:cubicBezTo>
                    <a:pt x="5114" y="352"/>
                    <a:pt x="4651" y="1"/>
                    <a:pt x="414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3"/>
            <p:cNvSpPr/>
            <p:nvPr/>
          </p:nvSpPr>
          <p:spPr>
            <a:xfrm>
              <a:off x="6713625" y="1837275"/>
              <a:ext cx="46625" cy="38650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0" y="1"/>
                    <a:pt x="926" y="4"/>
                    <a:pt x="882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4" y="1545"/>
                    <a:pt x="1864" y="1142"/>
                    <a:pt x="1775" y="631"/>
                  </a:cubicBezTo>
                  <a:cubicBezTo>
                    <a:pt x="1700" y="259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3"/>
            <p:cNvSpPr/>
            <p:nvPr/>
          </p:nvSpPr>
          <p:spPr>
            <a:xfrm>
              <a:off x="6766425" y="1825875"/>
              <a:ext cx="97050" cy="34050"/>
            </a:xfrm>
            <a:custGeom>
              <a:rect b="b" l="l" r="r" t="t"/>
              <a:pathLst>
                <a:path extrusionOk="0" h="1362" w="3882">
                  <a:moveTo>
                    <a:pt x="3273" y="1"/>
                  </a:moveTo>
                  <a:cubicBezTo>
                    <a:pt x="3234" y="1"/>
                    <a:pt x="3194" y="5"/>
                    <a:pt x="3151" y="15"/>
                  </a:cubicBezTo>
                  <a:lnTo>
                    <a:pt x="555" y="492"/>
                  </a:lnTo>
                  <a:cubicBezTo>
                    <a:pt x="0" y="569"/>
                    <a:pt x="108" y="1362"/>
                    <a:pt x="598" y="1362"/>
                  </a:cubicBezTo>
                  <a:cubicBezTo>
                    <a:pt x="634" y="1362"/>
                    <a:pt x="671" y="1358"/>
                    <a:pt x="710" y="1349"/>
                  </a:cubicBezTo>
                  <a:lnTo>
                    <a:pt x="3306" y="873"/>
                  </a:lnTo>
                  <a:cubicBezTo>
                    <a:pt x="3881" y="817"/>
                    <a:pt x="3778" y="1"/>
                    <a:pt x="327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3"/>
            <p:cNvSpPr/>
            <p:nvPr/>
          </p:nvSpPr>
          <p:spPr>
            <a:xfrm>
              <a:off x="6723450" y="1891150"/>
              <a:ext cx="46625" cy="38650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8" y="1545"/>
                  </a:cubicBezTo>
                  <a:cubicBezTo>
                    <a:pt x="1455" y="1545"/>
                    <a:pt x="1864" y="1145"/>
                    <a:pt x="1774" y="643"/>
                  </a:cubicBezTo>
                  <a:cubicBezTo>
                    <a:pt x="1700" y="260"/>
                    <a:pt x="1378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3"/>
            <p:cNvSpPr/>
            <p:nvPr/>
          </p:nvSpPr>
          <p:spPr>
            <a:xfrm>
              <a:off x="6777400" y="1879800"/>
              <a:ext cx="94000" cy="33750"/>
            </a:xfrm>
            <a:custGeom>
              <a:rect b="b" l="l" r="r" t="t"/>
              <a:pathLst>
                <a:path extrusionOk="0" h="1350" w="3760">
                  <a:moveTo>
                    <a:pt x="3129" y="0"/>
                  </a:moveTo>
                  <a:cubicBezTo>
                    <a:pt x="3117" y="0"/>
                    <a:pt x="3105" y="1"/>
                    <a:pt x="3093" y="2"/>
                  </a:cubicBezTo>
                  <a:lnTo>
                    <a:pt x="497" y="478"/>
                  </a:lnTo>
                  <a:cubicBezTo>
                    <a:pt x="1" y="628"/>
                    <a:pt x="120" y="1349"/>
                    <a:pt x="617" y="1349"/>
                  </a:cubicBezTo>
                  <a:cubicBezTo>
                    <a:pt x="632" y="1349"/>
                    <a:pt x="648" y="1348"/>
                    <a:pt x="664" y="1347"/>
                  </a:cubicBezTo>
                  <a:lnTo>
                    <a:pt x="3260" y="883"/>
                  </a:lnTo>
                  <a:cubicBezTo>
                    <a:pt x="3760" y="731"/>
                    <a:pt x="3635" y="0"/>
                    <a:pt x="312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3"/>
            <p:cNvSpPr/>
            <p:nvPr/>
          </p:nvSpPr>
          <p:spPr>
            <a:xfrm>
              <a:off x="6733875" y="1948900"/>
              <a:ext cx="46600" cy="38625"/>
            </a:xfrm>
            <a:custGeom>
              <a:rect b="b" l="l" r="r" t="t"/>
              <a:pathLst>
                <a:path extrusionOk="0" h="1545" w="1864">
                  <a:moveTo>
                    <a:pt x="1014" y="0"/>
                  </a:moveTo>
                  <a:cubicBezTo>
                    <a:pt x="970" y="0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8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3"/>
            <p:cNvSpPr/>
            <p:nvPr/>
          </p:nvSpPr>
          <p:spPr>
            <a:xfrm>
              <a:off x="6787825" y="1937500"/>
              <a:ext cx="94125" cy="33775"/>
            </a:xfrm>
            <a:custGeom>
              <a:rect b="b" l="l" r="r" t="t"/>
              <a:pathLst>
                <a:path extrusionOk="0" h="1351" w="3765">
                  <a:moveTo>
                    <a:pt x="3162" y="0"/>
                  </a:moveTo>
                  <a:cubicBezTo>
                    <a:pt x="3143" y="0"/>
                    <a:pt x="3124" y="1"/>
                    <a:pt x="3105" y="3"/>
                  </a:cubicBezTo>
                  <a:lnTo>
                    <a:pt x="509" y="468"/>
                  </a:lnTo>
                  <a:cubicBezTo>
                    <a:pt x="1" y="606"/>
                    <a:pt x="120" y="1351"/>
                    <a:pt x="618" y="1351"/>
                  </a:cubicBezTo>
                  <a:cubicBezTo>
                    <a:pt x="633" y="1351"/>
                    <a:pt x="648" y="1350"/>
                    <a:pt x="664" y="1349"/>
                  </a:cubicBezTo>
                  <a:lnTo>
                    <a:pt x="3259" y="872"/>
                  </a:lnTo>
                  <a:cubicBezTo>
                    <a:pt x="3764" y="735"/>
                    <a:pt x="3650" y="0"/>
                    <a:pt x="316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3"/>
            <p:cNvSpPr/>
            <p:nvPr/>
          </p:nvSpPr>
          <p:spPr>
            <a:xfrm>
              <a:off x="6690400" y="2188200"/>
              <a:ext cx="193200" cy="173650"/>
            </a:xfrm>
            <a:custGeom>
              <a:rect b="b" l="l" r="r" t="t"/>
              <a:pathLst>
                <a:path extrusionOk="0" h="6946" w="7728">
                  <a:moveTo>
                    <a:pt x="3899" y="0"/>
                  </a:moveTo>
                  <a:cubicBezTo>
                    <a:pt x="2865" y="0"/>
                    <a:pt x="1848" y="469"/>
                    <a:pt x="1180" y="1346"/>
                  </a:cubicBezTo>
                  <a:lnTo>
                    <a:pt x="6918" y="4965"/>
                  </a:lnTo>
                  <a:cubicBezTo>
                    <a:pt x="7728" y="3394"/>
                    <a:pt x="7204" y="1465"/>
                    <a:pt x="5716" y="524"/>
                  </a:cubicBezTo>
                  <a:cubicBezTo>
                    <a:pt x="5152" y="171"/>
                    <a:pt x="4522" y="0"/>
                    <a:pt x="3899" y="0"/>
                  </a:cubicBezTo>
                  <a:close/>
                  <a:moveTo>
                    <a:pt x="775" y="1989"/>
                  </a:moveTo>
                  <a:lnTo>
                    <a:pt x="775" y="1989"/>
                  </a:lnTo>
                  <a:cubicBezTo>
                    <a:pt x="1" y="3548"/>
                    <a:pt x="489" y="5477"/>
                    <a:pt x="1953" y="6418"/>
                  </a:cubicBezTo>
                  <a:cubicBezTo>
                    <a:pt x="2521" y="6774"/>
                    <a:pt x="3157" y="6945"/>
                    <a:pt x="3786" y="6945"/>
                  </a:cubicBezTo>
                  <a:cubicBezTo>
                    <a:pt x="4821" y="6945"/>
                    <a:pt x="5840" y="6482"/>
                    <a:pt x="6514" y="5608"/>
                  </a:cubicBezTo>
                  <a:lnTo>
                    <a:pt x="775" y="1989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3"/>
            <p:cNvSpPr/>
            <p:nvPr/>
          </p:nvSpPr>
          <p:spPr>
            <a:xfrm>
              <a:off x="7053250" y="1814925"/>
              <a:ext cx="151825" cy="140725"/>
            </a:xfrm>
            <a:custGeom>
              <a:rect b="b" l="l" r="r" t="t"/>
              <a:pathLst>
                <a:path extrusionOk="0" h="5629" w="6073">
                  <a:moveTo>
                    <a:pt x="3596" y="1"/>
                  </a:moveTo>
                  <a:lnTo>
                    <a:pt x="1203" y="1620"/>
                  </a:lnTo>
                  <a:cubicBezTo>
                    <a:pt x="239" y="2275"/>
                    <a:pt x="1" y="3585"/>
                    <a:pt x="655" y="4549"/>
                  </a:cubicBezTo>
                  <a:lnTo>
                    <a:pt x="763" y="4704"/>
                  </a:lnTo>
                  <a:cubicBezTo>
                    <a:pt x="1171" y="5305"/>
                    <a:pt x="1833" y="5629"/>
                    <a:pt x="2505" y="5629"/>
                  </a:cubicBezTo>
                  <a:cubicBezTo>
                    <a:pt x="2911" y="5629"/>
                    <a:pt x="3321" y="5510"/>
                    <a:pt x="3680" y="5264"/>
                  </a:cubicBezTo>
                  <a:lnTo>
                    <a:pt x="6073" y="3644"/>
                  </a:lnTo>
                  <a:lnTo>
                    <a:pt x="3596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3"/>
            <p:cNvSpPr/>
            <p:nvPr/>
          </p:nvSpPr>
          <p:spPr>
            <a:xfrm>
              <a:off x="7155950" y="1756600"/>
              <a:ext cx="151825" cy="140800"/>
            </a:xfrm>
            <a:custGeom>
              <a:rect b="b" l="l" r="r" t="t"/>
              <a:pathLst>
                <a:path extrusionOk="0" h="5632" w="6073">
                  <a:moveTo>
                    <a:pt x="3588" y="1"/>
                  </a:moveTo>
                  <a:cubicBezTo>
                    <a:pt x="3176" y="1"/>
                    <a:pt x="2760" y="120"/>
                    <a:pt x="2393" y="369"/>
                  </a:cubicBezTo>
                  <a:lnTo>
                    <a:pt x="0" y="1989"/>
                  </a:lnTo>
                  <a:lnTo>
                    <a:pt x="2477" y="5632"/>
                  </a:lnTo>
                  <a:lnTo>
                    <a:pt x="4870" y="4001"/>
                  </a:lnTo>
                  <a:cubicBezTo>
                    <a:pt x="5834" y="3346"/>
                    <a:pt x="6072" y="2036"/>
                    <a:pt x="5429" y="1072"/>
                  </a:cubicBezTo>
                  <a:lnTo>
                    <a:pt x="5429" y="1072"/>
                  </a:lnTo>
                  <a:lnTo>
                    <a:pt x="5429" y="1084"/>
                  </a:lnTo>
                  <a:lnTo>
                    <a:pt x="5322" y="917"/>
                  </a:lnTo>
                  <a:cubicBezTo>
                    <a:pt x="4916" y="319"/>
                    <a:pt x="4259" y="1"/>
                    <a:pt x="358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3"/>
            <p:cNvSpPr/>
            <p:nvPr/>
          </p:nvSpPr>
          <p:spPr>
            <a:xfrm>
              <a:off x="7008600" y="2105900"/>
              <a:ext cx="268225" cy="266700"/>
            </a:xfrm>
            <a:custGeom>
              <a:rect b="b" l="l" r="r" t="t"/>
              <a:pathLst>
                <a:path extrusionOk="0" h="10668" w="10729">
                  <a:moveTo>
                    <a:pt x="4998" y="1"/>
                  </a:moveTo>
                  <a:cubicBezTo>
                    <a:pt x="4821" y="1"/>
                    <a:pt x="4665" y="134"/>
                    <a:pt x="4644" y="316"/>
                  </a:cubicBezTo>
                  <a:lnTo>
                    <a:pt x="4192" y="3804"/>
                  </a:lnTo>
                  <a:lnTo>
                    <a:pt x="703" y="3340"/>
                  </a:lnTo>
                  <a:cubicBezTo>
                    <a:pt x="688" y="3338"/>
                    <a:pt x="673" y="3337"/>
                    <a:pt x="659" y="3337"/>
                  </a:cubicBezTo>
                  <a:cubicBezTo>
                    <a:pt x="474" y="3337"/>
                    <a:pt x="308" y="3474"/>
                    <a:pt x="286" y="3661"/>
                  </a:cubicBezTo>
                  <a:lnTo>
                    <a:pt x="24" y="5638"/>
                  </a:lnTo>
                  <a:cubicBezTo>
                    <a:pt x="1" y="5840"/>
                    <a:pt x="143" y="6031"/>
                    <a:pt x="346" y="6055"/>
                  </a:cubicBezTo>
                  <a:lnTo>
                    <a:pt x="346" y="6043"/>
                  </a:lnTo>
                  <a:lnTo>
                    <a:pt x="3822" y="6507"/>
                  </a:lnTo>
                  <a:lnTo>
                    <a:pt x="3370" y="9984"/>
                  </a:lnTo>
                  <a:cubicBezTo>
                    <a:pt x="3334" y="10186"/>
                    <a:pt x="3477" y="10377"/>
                    <a:pt x="3692" y="10400"/>
                  </a:cubicBezTo>
                  <a:lnTo>
                    <a:pt x="5656" y="10662"/>
                  </a:lnTo>
                  <a:cubicBezTo>
                    <a:pt x="5677" y="10666"/>
                    <a:pt x="5698" y="10668"/>
                    <a:pt x="5718" y="10668"/>
                  </a:cubicBezTo>
                  <a:cubicBezTo>
                    <a:pt x="5896" y="10668"/>
                    <a:pt x="6051" y="10533"/>
                    <a:pt x="6073" y="10341"/>
                  </a:cubicBezTo>
                  <a:lnTo>
                    <a:pt x="6537" y="6864"/>
                  </a:lnTo>
                  <a:lnTo>
                    <a:pt x="10014" y="7329"/>
                  </a:lnTo>
                  <a:cubicBezTo>
                    <a:pt x="10029" y="7330"/>
                    <a:pt x="10043" y="7331"/>
                    <a:pt x="10058" y="7331"/>
                  </a:cubicBezTo>
                  <a:cubicBezTo>
                    <a:pt x="10243" y="7331"/>
                    <a:pt x="10409" y="7195"/>
                    <a:pt x="10442" y="7007"/>
                  </a:cubicBezTo>
                  <a:lnTo>
                    <a:pt x="10692" y="5031"/>
                  </a:lnTo>
                  <a:cubicBezTo>
                    <a:pt x="10728" y="4828"/>
                    <a:pt x="10585" y="4638"/>
                    <a:pt x="10371" y="4614"/>
                  </a:cubicBezTo>
                  <a:lnTo>
                    <a:pt x="6894" y="4150"/>
                  </a:lnTo>
                  <a:lnTo>
                    <a:pt x="7359" y="685"/>
                  </a:lnTo>
                  <a:cubicBezTo>
                    <a:pt x="7382" y="471"/>
                    <a:pt x="7240" y="292"/>
                    <a:pt x="7037" y="256"/>
                  </a:cubicBezTo>
                  <a:lnTo>
                    <a:pt x="5061" y="6"/>
                  </a:lnTo>
                  <a:cubicBezTo>
                    <a:pt x="5040" y="3"/>
                    <a:pt x="5019" y="1"/>
                    <a:pt x="499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3"/>
            <p:cNvSpPr/>
            <p:nvPr/>
          </p:nvSpPr>
          <p:spPr>
            <a:xfrm>
              <a:off x="6665700" y="2509825"/>
              <a:ext cx="270900" cy="337750"/>
            </a:xfrm>
            <a:custGeom>
              <a:rect b="b" l="l" r="r" t="t"/>
              <a:pathLst>
                <a:path extrusionOk="0" h="13510" w="10836">
                  <a:moveTo>
                    <a:pt x="4138" y="431"/>
                  </a:moveTo>
                  <a:cubicBezTo>
                    <a:pt x="4427" y="431"/>
                    <a:pt x="4711" y="605"/>
                    <a:pt x="4763" y="994"/>
                  </a:cubicBezTo>
                  <a:cubicBezTo>
                    <a:pt x="4799" y="1185"/>
                    <a:pt x="4751" y="1387"/>
                    <a:pt x="4620" y="1530"/>
                  </a:cubicBezTo>
                  <a:lnTo>
                    <a:pt x="3822" y="1685"/>
                  </a:lnTo>
                  <a:cubicBezTo>
                    <a:pt x="3656" y="1590"/>
                    <a:pt x="3537" y="1423"/>
                    <a:pt x="3501" y="1232"/>
                  </a:cubicBezTo>
                  <a:lnTo>
                    <a:pt x="3501" y="1220"/>
                  </a:lnTo>
                  <a:cubicBezTo>
                    <a:pt x="3387" y="723"/>
                    <a:pt x="3765" y="431"/>
                    <a:pt x="4138" y="431"/>
                  </a:cubicBezTo>
                  <a:close/>
                  <a:moveTo>
                    <a:pt x="7844" y="2734"/>
                  </a:moveTo>
                  <a:cubicBezTo>
                    <a:pt x="8102" y="2734"/>
                    <a:pt x="8330" y="2922"/>
                    <a:pt x="8383" y="3185"/>
                  </a:cubicBezTo>
                  <a:lnTo>
                    <a:pt x="9776" y="10757"/>
                  </a:lnTo>
                  <a:cubicBezTo>
                    <a:pt x="9823" y="11055"/>
                    <a:pt x="9621" y="11341"/>
                    <a:pt x="9323" y="11388"/>
                  </a:cubicBezTo>
                  <a:lnTo>
                    <a:pt x="3060" y="12531"/>
                  </a:lnTo>
                  <a:cubicBezTo>
                    <a:pt x="3025" y="12538"/>
                    <a:pt x="2990" y="12542"/>
                    <a:pt x="2956" y="12542"/>
                  </a:cubicBezTo>
                  <a:cubicBezTo>
                    <a:pt x="2699" y="12542"/>
                    <a:pt x="2471" y="12353"/>
                    <a:pt x="2429" y="12091"/>
                  </a:cubicBezTo>
                  <a:lnTo>
                    <a:pt x="1048" y="4518"/>
                  </a:lnTo>
                  <a:cubicBezTo>
                    <a:pt x="989" y="4221"/>
                    <a:pt x="1191" y="3935"/>
                    <a:pt x="1489" y="3887"/>
                  </a:cubicBezTo>
                  <a:lnTo>
                    <a:pt x="2239" y="3745"/>
                  </a:lnTo>
                  <a:cubicBezTo>
                    <a:pt x="2271" y="3955"/>
                    <a:pt x="2451" y="4110"/>
                    <a:pt x="2657" y="4110"/>
                  </a:cubicBezTo>
                  <a:cubicBezTo>
                    <a:pt x="2684" y="4110"/>
                    <a:pt x="2711" y="4107"/>
                    <a:pt x="2739" y="4102"/>
                  </a:cubicBezTo>
                  <a:lnTo>
                    <a:pt x="6656" y="3387"/>
                  </a:lnTo>
                  <a:cubicBezTo>
                    <a:pt x="6882" y="3340"/>
                    <a:pt x="7049" y="3114"/>
                    <a:pt x="7001" y="2875"/>
                  </a:cubicBezTo>
                  <a:lnTo>
                    <a:pt x="7740" y="2744"/>
                  </a:lnTo>
                  <a:cubicBezTo>
                    <a:pt x="7775" y="2737"/>
                    <a:pt x="7810" y="2734"/>
                    <a:pt x="7844" y="2734"/>
                  </a:cubicBezTo>
                  <a:close/>
                  <a:moveTo>
                    <a:pt x="4134" y="1"/>
                  </a:moveTo>
                  <a:cubicBezTo>
                    <a:pt x="4070" y="1"/>
                    <a:pt x="4006" y="6"/>
                    <a:pt x="3942" y="18"/>
                  </a:cubicBezTo>
                  <a:cubicBezTo>
                    <a:pt x="3334" y="125"/>
                    <a:pt x="2941" y="708"/>
                    <a:pt x="3072" y="1304"/>
                  </a:cubicBezTo>
                  <a:cubicBezTo>
                    <a:pt x="3096" y="1470"/>
                    <a:pt x="3168" y="1637"/>
                    <a:pt x="3287" y="1780"/>
                  </a:cubicBezTo>
                  <a:lnTo>
                    <a:pt x="2501" y="1923"/>
                  </a:lnTo>
                  <a:cubicBezTo>
                    <a:pt x="2191" y="1982"/>
                    <a:pt x="1977" y="2280"/>
                    <a:pt x="2037" y="2602"/>
                  </a:cubicBezTo>
                  <a:lnTo>
                    <a:pt x="2084" y="2887"/>
                  </a:lnTo>
                  <a:lnTo>
                    <a:pt x="798" y="3114"/>
                  </a:lnTo>
                  <a:cubicBezTo>
                    <a:pt x="310" y="3209"/>
                    <a:pt x="1" y="3673"/>
                    <a:pt x="84" y="4149"/>
                  </a:cubicBezTo>
                  <a:lnTo>
                    <a:pt x="1656" y="12781"/>
                  </a:lnTo>
                  <a:cubicBezTo>
                    <a:pt x="1740" y="13216"/>
                    <a:pt x="2109" y="13509"/>
                    <a:pt x="2533" y="13509"/>
                  </a:cubicBezTo>
                  <a:cubicBezTo>
                    <a:pt x="2585" y="13509"/>
                    <a:pt x="2638" y="13505"/>
                    <a:pt x="2691" y="13496"/>
                  </a:cubicBezTo>
                  <a:lnTo>
                    <a:pt x="10026" y="12162"/>
                  </a:lnTo>
                  <a:cubicBezTo>
                    <a:pt x="10514" y="12067"/>
                    <a:pt x="10835" y="11603"/>
                    <a:pt x="10752" y="11114"/>
                  </a:cubicBezTo>
                  <a:lnTo>
                    <a:pt x="9168" y="2482"/>
                  </a:lnTo>
                  <a:cubicBezTo>
                    <a:pt x="9094" y="2048"/>
                    <a:pt x="8718" y="1755"/>
                    <a:pt x="8291" y="1755"/>
                  </a:cubicBezTo>
                  <a:cubicBezTo>
                    <a:pt x="8239" y="1755"/>
                    <a:pt x="8186" y="1759"/>
                    <a:pt x="8133" y="1768"/>
                  </a:cubicBezTo>
                  <a:lnTo>
                    <a:pt x="6859" y="2006"/>
                  </a:lnTo>
                  <a:lnTo>
                    <a:pt x="6799" y="1732"/>
                  </a:lnTo>
                  <a:cubicBezTo>
                    <a:pt x="6745" y="1442"/>
                    <a:pt x="6498" y="1249"/>
                    <a:pt x="6214" y="1249"/>
                  </a:cubicBezTo>
                  <a:cubicBezTo>
                    <a:pt x="6183" y="1249"/>
                    <a:pt x="6152" y="1251"/>
                    <a:pt x="6120" y="1256"/>
                  </a:cubicBezTo>
                  <a:lnTo>
                    <a:pt x="5168" y="1435"/>
                  </a:lnTo>
                  <a:cubicBezTo>
                    <a:pt x="5227" y="1268"/>
                    <a:pt x="5239" y="1089"/>
                    <a:pt x="5204" y="911"/>
                  </a:cubicBezTo>
                  <a:cubicBezTo>
                    <a:pt x="5119" y="380"/>
                    <a:pt x="4655" y="1"/>
                    <a:pt x="413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3"/>
            <p:cNvSpPr/>
            <p:nvPr/>
          </p:nvSpPr>
          <p:spPr>
            <a:xfrm>
              <a:off x="6713625" y="2631725"/>
              <a:ext cx="46625" cy="38625"/>
            </a:xfrm>
            <a:custGeom>
              <a:rect b="b" l="l" r="r" t="t"/>
              <a:pathLst>
                <a:path extrusionOk="0" h="1545" w="1865">
                  <a:moveTo>
                    <a:pt x="1014" y="0"/>
                  </a:moveTo>
                  <a:cubicBezTo>
                    <a:pt x="970" y="0"/>
                    <a:pt x="926" y="4"/>
                    <a:pt x="882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4" y="1545"/>
                    <a:pt x="1864" y="1142"/>
                    <a:pt x="1775" y="631"/>
                  </a:cubicBezTo>
                  <a:cubicBezTo>
                    <a:pt x="1700" y="258"/>
                    <a:pt x="1379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3"/>
            <p:cNvSpPr/>
            <p:nvPr/>
          </p:nvSpPr>
          <p:spPr>
            <a:xfrm>
              <a:off x="6766850" y="2620125"/>
              <a:ext cx="96200" cy="33850"/>
            </a:xfrm>
            <a:custGeom>
              <a:rect b="b" l="l" r="r" t="t"/>
              <a:pathLst>
                <a:path extrusionOk="0" h="1354" w="3848">
                  <a:moveTo>
                    <a:pt x="3240" y="0"/>
                  </a:moveTo>
                  <a:cubicBezTo>
                    <a:pt x="3207" y="0"/>
                    <a:pt x="3171" y="4"/>
                    <a:pt x="3134" y="11"/>
                  </a:cubicBezTo>
                  <a:lnTo>
                    <a:pt x="538" y="487"/>
                  </a:lnTo>
                  <a:cubicBezTo>
                    <a:pt x="0" y="588"/>
                    <a:pt x="106" y="1354"/>
                    <a:pt x="597" y="1354"/>
                  </a:cubicBezTo>
                  <a:cubicBezTo>
                    <a:pt x="628" y="1354"/>
                    <a:pt x="660" y="1351"/>
                    <a:pt x="693" y="1345"/>
                  </a:cubicBezTo>
                  <a:lnTo>
                    <a:pt x="3289" y="868"/>
                  </a:lnTo>
                  <a:cubicBezTo>
                    <a:pt x="3847" y="790"/>
                    <a:pt x="3746" y="0"/>
                    <a:pt x="324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3"/>
            <p:cNvSpPr/>
            <p:nvPr/>
          </p:nvSpPr>
          <p:spPr>
            <a:xfrm>
              <a:off x="6723450" y="2685525"/>
              <a:ext cx="46625" cy="38700"/>
            </a:xfrm>
            <a:custGeom>
              <a:rect b="b" l="l" r="r" t="t"/>
              <a:pathLst>
                <a:path extrusionOk="0" h="1548" w="1865">
                  <a:moveTo>
                    <a:pt x="1027" y="0"/>
                  </a:moveTo>
                  <a:cubicBezTo>
                    <a:pt x="979" y="0"/>
                    <a:pt x="930" y="5"/>
                    <a:pt x="881" y="15"/>
                  </a:cubicBezTo>
                  <a:cubicBezTo>
                    <a:pt x="203" y="122"/>
                    <a:pt x="0" y="1015"/>
                    <a:pt x="572" y="1408"/>
                  </a:cubicBezTo>
                  <a:cubicBezTo>
                    <a:pt x="710" y="1505"/>
                    <a:pt x="861" y="1548"/>
                    <a:pt x="1007" y="1548"/>
                  </a:cubicBezTo>
                  <a:cubicBezTo>
                    <a:pt x="1454" y="1548"/>
                    <a:pt x="1864" y="1145"/>
                    <a:pt x="1774" y="634"/>
                  </a:cubicBezTo>
                  <a:cubicBezTo>
                    <a:pt x="1701" y="266"/>
                    <a:pt x="1386" y="0"/>
                    <a:pt x="102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3"/>
            <p:cNvSpPr/>
            <p:nvPr/>
          </p:nvSpPr>
          <p:spPr>
            <a:xfrm>
              <a:off x="6777400" y="2673950"/>
              <a:ext cx="94000" cy="33725"/>
            </a:xfrm>
            <a:custGeom>
              <a:rect b="b" l="l" r="r" t="t"/>
              <a:pathLst>
                <a:path extrusionOk="0" h="1349" w="3760">
                  <a:moveTo>
                    <a:pt x="3129" y="0"/>
                  </a:moveTo>
                  <a:cubicBezTo>
                    <a:pt x="3117" y="0"/>
                    <a:pt x="3105" y="1"/>
                    <a:pt x="3093" y="1"/>
                  </a:cubicBezTo>
                  <a:lnTo>
                    <a:pt x="497" y="478"/>
                  </a:lnTo>
                  <a:cubicBezTo>
                    <a:pt x="1" y="628"/>
                    <a:pt x="120" y="1349"/>
                    <a:pt x="617" y="1349"/>
                  </a:cubicBezTo>
                  <a:cubicBezTo>
                    <a:pt x="632" y="1349"/>
                    <a:pt x="648" y="1348"/>
                    <a:pt x="664" y="1347"/>
                  </a:cubicBezTo>
                  <a:lnTo>
                    <a:pt x="3260" y="882"/>
                  </a:lnTo>
                  <a:cubicBezTo>
                    <a:pt x="3760" y="731"/>
                    <a:pt x="3635" y="0"/>
                    <a:pt x="312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3"/>
            <p:cNvSpPr/>
            <p:nvPr/>
          </p:nvSpPr>
          <p:spPr>
            <a:xfrm>
              <a:off x="6733875" y="2743050"/>
              <a:ext cx="46600" cy="38625"/>
            </a:xfrm>
            <a:custGeom>
              <a:rect b="b" l="l" r="r" t="t"/>
              <a:pathLst>
                <a:path extrusionOk="0" h="1545" w="1864">
                  <a:moveTo>
                    <a:pt x="1014" y="0"/>
                  </a:moveTo>
                  <a:cubicBezTo>
                    <a:pt x="970" y="0"/>
                    <a:pt x="926" y="4"/>
                    <a:pt x="881" y="11"/>
                  </a:cubicBezTo>
                  <a:cubicBezTo>
                    <a:pt x="203" y="131"/>
                    <a:pt x="0" y="1012"/>
                    <a:pt x="572" y="1404"/>
                  </a:cubicBezTo>
                  <a:cubicBezTo>
                    <a:pt x="713" y="1501"/>
                    <a:pt x="865" y="1545"/>
                    <a:pt x="1012" y="1545"/>
                  </a:cubicBezTo>
                  <a:cubicBezTo>
                    <a:pt x="1460" y="1545"/>
                    <a:pt x="1864" y="1142"/>
                    <a:pt x="1774" y="631"/>
                  </a:cubicBezTo>
                  <a:cubicBezTo>
                    <a:pt x="1700" y="258"/>
                    <a:pt x="1378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3"/>
            <p:cNvSpPr/>
            <p:nvPr/>
          </p:nvSpPr>
          <p:spPr>
            <a:xfrm>
              <a:off x="6787625" y="2731600"/>
              <a:ext cx="94825" cy="33850"/>
            </a:xfrm>
            <a:custGeom>
              <a:rect b="b" l="l" r="r" t="t"/>
              <a:pathLst>
                <a:path extrusionOk="0" h="1354" w="3793">
                  <a:moveTo>
                    <a:pt x="3180" y="1"/>
                  </a:moveTo>
                  <a:cubicBezTo>
                    <a:pt x="3158" y="1"/>
                    <a:pt x="3136" y="2"/>
                    <a:pt x="3113" y="5"/>
                  </a:cubicBezTo>
                  <a:lnTo>
                    <a:pt x="517" y="469"/>
                  </a:lnTo>
                  <a:cubicBezTo>
                    <a:pt x="1" y="607"/>
                    <a:pt x="115" y="1354"/>
                    <a:pt x="615" y="1354"/>
                  </a:cubicBezTo>
                  <a:cubicBezTo>
                    <a:pt x="633" y="1354"/>
                    <a:pt x="652" y="1353"/>
                    <a:pt x="672" y="1351"/>
                  </a:cubicBezTo>
                  <a:lnTo>
                    <a:pt x="3267" y="874"/>
                  </a:lnTo>
                  <a:cubicBezTo>
                    <a:pt x="3792" y="749"/>
                    <a:pt x="3672" y="1"/>
                    <a:pt x="3180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3"/>
            <p:cNvSpPr/>
            <p:nvPr/>
          </p:nvSpPr>
          <p:spPr>
            <a:xfrm>
              <a:off x="6689525" y="2982275"/>
              <a:ext cx="194075" cy="174225"/>
            </a:xfrm>
            <a:custGeom>
              <a:rect b="b" l="l" r="r" t="t"/>
              <a:pathLst>
                <a:path extrusionOk="0" h="6969" w="7763">
                  <a:moveTo>
                    <a:pt x="3926" y="0"/>
                  </a:moveTo>
                  <a:cubicBezTo>
                    <a:pt x="2894" y="0"/>
                    <a:pt x="1881" y="467"/>
                    <a:pt x="1215" y="1349"/>
                  </a:cubicBezTo>
                  <a:lnTo>
                    <a:pt x="6953" y="4968"/>
                  </a:lnTo>
                  <a:cubicBezTo>
                    <a:pt x="7763" y="3396"/>
                    <a:pt x="7239" y="1468"/>
                    <a:pt x="5751" y="527"/>
                  </a:cubicBezTo>
                  <a:cubicBezTo>
                    <a:pt x="5184" y="172"/>
                    <a:pt x="4552" y="0"/>
                    <a:pt x="3926" y="0"/>
                  </a:cubicBezTo>
                  <a:close/>
                  <a:moveTo>
                    <a:pt x="810" y="1992"/>
                  </a:moveTo>
                  <a:lnTo>
                    <a:pt x="810" y="1992"/>
                  </a:lnTo>
                  <a:cubicBezTo>
                    <a:pt x="0" y="3563"/>
                    <a:pt x="512" y="5492"/>
                    <a:pt x="2012" y="6444"/>
                  </a:cubicBezTo>
                  <a:cubicBezTo>
                    <a:pt x="2576" y="6798"/>
                    <a:pt x="3206" y="6968"/>
                    <a:pt x="3829" y="6968"/>
                  </a:cubicBezTo>
                  <a:cubicBezTo>
                    <a:pt x="4864" y="6968"/>
                    <a:pt x="5880" y="6500"/>
                    <a:pt x="6549" y="5623"/>
                  </a:cubicBezTo>
                  <a:lnTo>
                    <a:pt x="810" y="1992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3"/>
            <p:cNvSpPr/>
            <p:nvPr/>
          </p:nvSpPr>
          <p:spPr>
            <a:xfrm>
              <a:off x="7053250" y="2609075"/>
              <a:ext cx="151825" cy="140725"/>
            </a:xfrm>
            <a:custGeom>
              <a:rect b="b" l="l" r="r" t="t"/>
              <a:pathLst>
                <a:path extrusionOk="0" h="5629" w="6073">
                  <a:moveTo>
                    <a:pt x="3596" y="1"/>
                  </a:moveTo>
                  <a:lnTo>
                    <a:pt x="1203" y="1620"/>
                  </a:lnTo>
                  <a:cubicBezTo>
                    <a:pt x="251" y="2275"/>
                    <a:pt x="1" y="3585"/>
                    <a:pt x="655" y="4549"/>
                  </a:cubicBezTo>
                  <a:lnTo>
                    <a:pt x="763" y="4716"/>
                  </a:lnTo>
                  <a:cubicBezTo>
                    <a:pt x="1163" y="5308"/>
                    <a:pt x="1825" y="5629"/>
                    <a:pt x="2498" y="5629"/>
                  </a:cubicBezTo>
                  <a:cubicBezTo>
                    <a:pt x="2907" y="5629"/>
                    <a:pt x="3320" y="5511"/>
                    <a:pt x="3680" y="5263"/>
                  </a:cubicBezTo>
                  <a:lnTo>
                    <a:pt x="6073" y="3644"/>
                  </a:lnTo>
                  <a:lnTo>
                    <a:pt x="3596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3"/>
            <p:cNvSpPr/>
            <p:nvPr/>
          </p:nvSpPr>
          <p:spPr>
            <a:xfrm>
              <a:off x="7155950" y="2550550"/>
              <a:ext cx="151825" cy="141000"/>
            </a:xfrm>
            <a:custGeom>
              <a:rect b="b" l="l" r="r" t="t"/>
              <a:pathLst>
                <a:path extrusionOk="0" h="5640" w="6073">
                  <a:moveTo>
                    <a:pt x="3577" y="0"/>
                  </a:moveTo>
                  <a:cubicBezTo>
                    <a:pt x="3169" y="0"/>
                    <a:pt x="2757" y="119"/>
                    <a:pt x="2393" y="365"/>
                  </a:cubicBezTo>
                  <a:lnTo>
                    <a:pt x="0" y="1996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4" y="3354"/>
                    <a:pt x="6072" y="2044"/>
                    <a:pt x="5429" y="1080"/>
                  </a:cubicBezTo>
                  <a:lnTo>
                    <a:pt x="5322" y="925"/>
                  </a:lnTo>
                  <a:cubicBezTo>
                    <a:pt x="4914" y="324"/>
                    <a:pt x="4252" y="0"/>
                    <a:pt x="357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3"/>
            <p:cNvSpPr/>
            <p:nvPr/>
          </p:nvSpPr>
          <p:spPr>
            <a:xfrm>
              <a:off x="7008600" y="2899825"/>
              <a:ext cx="268225" cy="266925"/>
            </a:xfrm>
            <a:custGeom>
              <a:rect b="b" l="l" r="r" t="t"/>
              <a:pathLst>
                <a:path extrusionOk="0" h="10677" w="10729">
                  <a:moveTo>
                    <a:pt x="5017" y="1"/>
                  </a:moveTo>
                  <a:cubicBezTo>
                    <a:pt x="4831" y="1"/>
                    <a:pt x="4666" y="137"/>
                    <a:pt x="4644" y="325"/>
                  </a:cubicBezTo>
                  <a:lnTo>
                    <a:pt x="4180" y="3813"/>
                  </a:lnTo>
                  <a:lnTo>
                    <a:pt x="703" y="3349"/>
                  </a:lnTo>
                  <a:cubicBezTo>
                    <a:pt x="688" y="3347"/>
                    <a:pt x="673" y="3346"/>
                    <a:pt x="659" y="3346"/>
                  </a:cubicBezTo>
                  <a:cubicBezTo>
                    <a:pt x="474" y="3346"/>
                    <a:pt x="308" y="3483"/>
                    <a:pt x="286" y="3670"/>
                  </a:cubicBezTo>
                  <a:lnTo>
                    <a:pt x="24" y="5635"/>
                  </a:lnTo>
                  <a:cubicBezTo>
                    <a:pt x="1" y="5849"/>
                    <a:pt x="143" y="6028"/>
                    <a:pt x="346" y="6063"/>
                  </a:cubicBezTo>
                  <a:lnTo>
                    <a:pt x="3822" y="6516"/>
                  </a:lnTo>
                  <a:lnTo>
                    <a:pt x="3370" y="10004"/>
                  </a:lnTo>
                  <a:cubicBezTo>
                    <a:pt x="3346" y="10207"/>
                    <a:pt x="3489" y="10385"/>
                    <a:pt x="3692" y="10421"/>
                  </a:cubicBezTo>
                  <a:lnTo>
                    <a:pt x="5656" y="10671"/>
                  </a:lnTo>
                  <a:cubicBezTo>
                    <a:pt x="5678" y="10675"/>
                    <a:pt x="5700" y="10677"/>
                    <a:pt x="5721" y="10677"/>
                  </a:cubicBezTo>
                  <a:cubicBezTo>
                    <a:pt x="5906" y="10677"/>
                    <a:pt x="6053" y="10543"/>
                    <a:pt x="6085" y="10362"/>
                  </a:cubicBezTo>
                  <a:lnTo>
                    <a:pt x="6537" y="6873"/>
                  </a:lnTo>
                  <a:lnTo>
                    <a:pt x="10014" y="7337"/>
                  </a:lnTo>
                  <a:cubicBezTo>
                    <a:pt x="10029" y="7339"/>
                    <a:pt x="10045" y="7340"/>
                    <a:pt x="10060" y="7340"/>
                  </a:cubicBezTo>
                  <a:cubicBezTo>
                    <a:pt x="10253" y="7340"/>
                    <a:pt x="10409" y="7204"/>
                    <a:pt x="10442" y="7016"/>
                  </a:cubicBezTo>
                  <a:lnTo>
                    <a:pt x="10692" y="5039"/>
                  </a:lnTo>
                  <a:cubicBezTo>
                    <a:pt x="10728" y="4837"/>
                    <a:pt x="10585" y="4647"/>
                    <a:pt x="10383" y="4623"/>
                  </a:cubicBezTo>
                  <a:lnTo>
                    <a:pt x="6894" y="4158"/>
                  </a:lnTo>
                  <a:lnTo>
                    <a:pt x="7359" y="682"/>
                  </a:lnTo>
                  <a:cubicBezTo>
                    <a:pt x="7382" y="479"/>
                    <a:pt x="7240" y="289"/>
                    <a:pt x="7037" y="265"/>
                  </a:cubicBezTo>
                  <a:lnTo>
                    <a:pt x="5061" y="3"/>
                  </a:lnTo>
                  <a:cubicBezTo>
                    <a:pt x="5046" y="1"/>
                    <a:pt x="5031" y="1"/>
                    <a:pt x="501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3"/>
            <p:cNvSpPr/>
            <p:nvPr/>
          </p:nvSpPr>
          <p:spPr>
            <a:xfrm>
              <a:off x="6665400" y="3304575"/>
              <a:ext cx="271200" cy="337725"/>
            </a:xfrm>
            <a:custGeom>
              <a:rect b="b" l="l" r="r" t="t"/>
              <a:pathLst>
                <a:path extrusionOk="0" h="13509" w="10848">
                  <a:moveTo>
                    <a:pt x="4164" y="411"/>
                  </a:moveTo>
                  <a:cubicBezTo>
                    <a:pt x="4452" y="411"/>
                    <a:pt x="4735" y="584"/>
                    <a:pt x="4787" y="970"/>
                  </a:cubicBezTo>
                  <a:cubicBezTo>
                    <a:pt x="4823" y="1172"/>
                    <a:pt x="4763" y="1363"/>
                    <a:pt x="4632" y="1518"/>
                  </a:cubicBezTo>
                  <a:lnTo>
                    <a:pt x="3846" y="1661"/>
                  </a:lnTo>
                  <a:cubicBezTo>
                    <a:pt x="3668" y="1565"/>
                    <a:pt x="3549" y="1399"/>
                    <a:pt x="3513" y="1208"/>
                  </a:cubicBezTo>
                  <a:cubicBezTo>
                    <a:pt x="3398" y="708"/>
                    <a:pt x="3786" y="411"/>
                    <a:pt x="4164" y="411"/>
                  </a:cubicBezTo>
                  <a:close/>
                  <a:moveTo>
                    <a:pt x="7873" y="2721"/>
                  </a:moveTo>
                  <a:cubicBezTo>
                    <a:pt x="8128" y="2721"/>
                    <a:pt x="8353" y="2900"/>
                    <a:pt x="8395" y="3161"/>
                  </a:cubicBezTo>
                  <a:lnTo>
                    <a:pt x="9788" y="10745"/>
                  </a:lnTo>
                  <a:cubicBezTo>
                    <a:pt x="9847" y="11043"/>
                    <a:pt x="9645" y="11328"/>
                    <a:pt x="9347" y="11376"/>
                  </a:cubicBezTo>
                  <a:lnTo>
                    <a:pt x="3072" y="12519"/>
                  </a:lnTo>
                  <a:cubicBezTo>
                    <a:pt x="3042" y="12524"/>
                    <a:pt x="3012" y="12526"/>
                    <a:pt x="2981" y="12526"/>
                  </a:cubicBezTo>
                  <a:cubicBezTo>
                    <a:pt x="2719" y="12526"/>
                    <a:pt x="2484" y="12344"/>
                    <a:pt x="2441" y="12067"/>
                  </a:cubicBezTo>
                  <a:lnTo>
                    <a:pt x="1060" y="4506"/>
                  </a:lnTo>
                  <a:cubicBezTo>
                    <a:pt x="1001" y="4209"/>
                    <a:pt x="1203" y="3923"/>
                    <a:pt x="1501" y="3863"/>
                  </a:cubicBezTo>
                  <a:lnTo>
                    <a:pt x="2251" y="3732"/>
                  </a:lnTo>
                  <a:cubicBezTo>
                    <a:pt x="2282" y="3941"/>
                    <a:pt x="2470" y="4086"/>
                    <a:pt x="2668" y="4086"/>
                  </a:cubicBezTo>
                  <a:cubicBezTo>
                    <a:pt x="2696" y="4086"/>
                    <a:pt x="2723" y="4083"/>
                    <a:pt x="2751" y="4078"/>
                  </a:cubicBezTo>
                  <a:lnTo>
                    <a:pt x="6668" y="3375"/>
                  </a:lnTo>
                  <a:cubicBezTo>
                    <a:pt x="6906" y="3327"/>
                    <a:pt x="7061" y="3101"/>
                    <a:pt x="7013" y="2863"/>
                  </a:cubicBezTo>
                  <a:lnTo>
                    <a:pt x="7764" y="2732"/>
                  </a:lnTo>
                  <a:cubicBezTo>
                    <a:pt x="7800" y="2725"/>
                    <a:pt x="7837" y="2721"/>
                    <a:pt x="7873" y="2721"/>
                  </a:cubicBezTo>
                  <a:close/>
                  <a:moveTo>
                    <a:pt x="4154" y="0"/>
                  </a:moveTo>
                  <a:cubicBezTo>
                    <a:pt x="4004" y="0"/>
                    <a:pt x="3851" y="32"/>
                    <a:pt x="3704" y="101"/>
                  </a:cubicBezTo>
                  <a:cubicBezTo>
                    <a:pt x="3061" y="387"/>
                    <a:pt x="2858" y="1208"/>
                    <a:pt x="3299" y="1756"/>
                  </a:cubicBezTo>
                  <a:lnTo>
                    <a:pt x="2513" y="1911"/>
                  </a:lnTo>
                  <a:cubicBezTo>
                    <a:pt x="2203" y="1970"/>
                    <a:pt x="1989" y="2280"/>
                    <a:pt x="2049" y="2589"/>
                  </a:cubicBezTo>
                  <a:lnTo>
                    <a:pt x="2096" y="2875"/>
                  </a:lnTo>
                  <a:lnTo>
                    <a:pt x="810" y="3101"/>
                  </a:lnTo>
                  <a:cubicBezTo>
                    <a:pt x="322" y="3196"/>
                    <a:pt x="1" y="3661"/>
                    <a:pt x="96" y="4149"/>
                  </a:cubicBezTo>
                  <a:lnTo>
                    <a:pt x="1668" y="12769"/>
                  </a:lnTo>
                  <a:cubicBezTo>
                    <a:pt x="1753" y="13205"/>
                    <a:pt x="2123" y="13509"/>
                    <a:pt x="2549" y="13509"/>
                  </a:cubicBezTo>
                  <a:cubicBezTo>
                    <a:pt x="2600" y="13509"/>
                    <a:pt x="2652" y="13504"/>
                    <a:pt x="2703" y="13495"/>
                  </a:cubicBezTo>
                  <a:lnTo>
                    <a:pt x="10038" y="12150"/>
                  </a:lnTo>
                  <a:cubicBezTo>
                    <a:pt x="10526" y="12055"/>
                    <a:pt x="10847" y="11590"/>
                    <a:pt x="10752" y="11114"/>
                  </a:cubicBezTo>
                  <a:lnTo>
                    <a:pt x="9180" y="2482"/>
                  </a:lnTo>
                  <a:cubicBezTo>
                    <a:pt x="9106" y="2046"/>
                    <a:pt x="8727" y="1743"/>
                    <a:pt x="8299" y="1743"/>
                  </a:cubicBezTo>
                  <a:cubicBezTo>
                    <a:pt x="8248" y="1743"/>
                    <a:pt x="8196" y="1747"/>
                    <a:pt x="8145" y="1756"/>
                  </a:cubicBezTo>
                  <a:lnTo>
                    <a:pt x="6871" y="1994"/>
                  </a:lnTo>
                  <a:lnTo>
                    <a:pt x="6811" y="1720"/>
                  </a:lnTo>
                  <a:cubicBezTo>
                    <a:pt x="6758" y="1435"/>
                    <a:pt x="6518" y="1234"/>
                    <a:pt x="6240" y="1234"/>
                  </a:cubicBezTo>
                  <a:cubicBezTo>
                    <a:pt x="6204" y="1234"/>
                    <a:pt x="6169" y="1237"/>
                    <a:pt x="6132" y="1244"/>
                  </a:cubicBezTo>
                  <a:lnTo>
                    <a:pt x="5180" y="1411"/>
                  </a:lnTo>
                  <a:cubicBezTo>
                    <a:pt x="5239" y="1244"/>
                    <a:pt x="5251" y="1065"/>
                    <a:pt x="5216" y="899"/>
                  </a:cubicBezTo>
                  <a:cubicBezTo>
                    <a:pt x="5115" y="358"/>
                    <a:pt x="4654" y="0"/>
                    <a:pt x="415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3"/>
            <p:cNvSpPr/>
            <p:nvPr/>
          </p:nvSpPr>
          <p:spPr>
            <a:xfrm>
              <a:off x="6713625" y="3425775"/>
              <a:ext cx="46625" cy="38725"/>
            </a:xfrm>
            <a:custGeom>
              <a:rect b="b" l="l" r="r" t="t"/>
              <a:pathLst>
                <a:path extrusionOk="0" h="1549" w="1865">
                  <a:moveTo>
                    <a:pt x="1027" y="1"/>
                  </a:moveTo>
                  <a:cubicBezTo>
                    <a:pt x="979" y="1"/>
                    <a:pt x="930" y="6"/>
                    <a:pt x="882" y="15"/>
                  </a:cubicBezTo>
                  <a:cubicBezTo>
                    <a:pt x="191" y="134"/>
                    <a:pt x="0" y="1015"/>
                    <a:pt x="572" y="1408"/>
                  </a:cubicBezTo>
                  <a:cubicBezTo>
                    <a:pt x="710" y="1505"/>
                    <a:pt x="861" y="1549"/>
                    <a:pt x="1007" y="1549"/>
                  </a:cubicBezTo>
                  <a:cubicBezTo>
                    <a:pt x="1454" y="1549"/>
                    <a:pt x="1864" y="1146"/>
                    <a:pt x="1775" y="634"/>
                  </a:cubicBezTo>
                  <a:cubicBezTo>
                    <a:pt x="1701" y="267"/>
                    <a:pt x="1386" y="1"/>
                    <a:pt x="102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3"/>
            <p:cNvSpPr/>
            <p:nvPr/>
          </p:nvSpPr>
          <p:spPr>
            <a:xfrm>
              <a:off x="6766425" y="3414175"/>
              <a:ext cx="97050" cy="34050"/>
            </a:xfrm>
            <a:custGeom>
              <a:rect b="b" l="l" r="r" t="t"/>
              <a:pathLst>
                <a:path extrusionOk="0" h="1362" w="3882">
                  <a:moveTo>
                    <a:pt x="3273" y="0"/>
                  </a:moveTo>
                  <a:cubicBezTo>
                    <a:pt x="3234" y="0"/>
                    <a:pt x="3194" y="5"/>
                    <a:pt x="3151" y="15"/>
                  </a:cubicBezTo>
                  <a:lnTo>
                    <a:pt x="555" y="491"/>
                  </a:lnTo>
                  <a:cubicBezTo>
                    <a:pt x="1" y="580"/>
                    <a:pt x="108" y="1362"/>
                    <a:pt x="597" y="1362"/>
                  </a:cubicBezTo>
                  <a:cubicBezTo>
                    <a:pt x="633" y="1362"/>
                    <a:pt x="671" y="1357"/>
                    <a:pt x="710" y="1349"/>
                  </a:cubicBezTo>
                  <a:lnTo>
                    <a:pt x="3306" y="872"/>
                  </a:lnTo>
                  <a:cubicBezTo>
                    <a:pt x="3881" y="817"/>
                    <a:pt x="3778" y="0"/>
                    <a:pt x="327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3"/>
            <p:cNvSpPr/>
            <p:nvPr/>
          </p:nvSpPr>
          <p:spPr>
            <a:xfrm>
              <a:off x="6723450" y="3479650"/>
              <a:ext cx="46625" cy="38725"/>
            </a:xfrm>
            <a:custGeom>
              <a:rect b="b" l="l" r="r" t="t"/>
              <a:pathLst>
                <a:path extrusionOk="0" h="1549" w="1865">
                  <a:moveTo>
                    <a:pt x="1027" y="1"/>
                  </a:moveTo>
                  <a:cubicBezTo>
                    <a:pt x="979" y="1"/>
                    <a:pt x="930" y="6"/>
                    <a:pt x="881" y="15"/>
                  </a:cubicBezTo>
                  <a:cubicBezTo>
                    <a:pt x="203" y="134"/>
                    <a:pt x="0" y="1015"/>
                    <a:pt x="572" y="1408"/>
                  </a:cubicBezTo>
                  <a:cubicBezTo>
                    <a:pt x="710" y="1505"/>
                    <a:pt x="861" y="1549"/>
                    <a:pt x="1007" y="1549"/>
                  </a:cubicBezTo>
                  <a:cubicBezTo>
                    <a:pt x="1454" y="1549"/>
                    <a:pt x="1864" y="1146"/>
                    <a:pt x="1774" y="635"/>
                  </a:cubicBezTo>
                  <a:cubicBezTo>
                    <a:pt x="1701" y="267"/>
                    <a:pt x="1386" y="1"/>
                    <a:pt x="102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3"/>
            <p:cNvSpPr/>
            <p:nvPr/>
          </p:nvSpPr>
          <p:spPr>
            <a:xfrm>
              <a:off x="6777325" y="3468350"/>
              <a:ext cx="94000" cy="33750"/>
            </a:xfrm>
            <a:custGeom>
              <a:rect b="b" l="l" r="r" t="t"/>
              <a:pathLst>
                <a:path extrusionOk="0" h="1350" w="3760">
                  <a:moveTo>
                    <a:pt x="3144" y="1"/>
                  </a:moveTo>
                  <a:cubicBezTo>
                    <a:pt x="3128" y="1"/>
                    <a:pt x="3112" y="2"/>
                    <a:pt x="3096" y="3"/>
                  </a:cubicBezTo>
                  <a:lnTo>
                    <a:pt x="500" y="467"/>
                  </a:lnTo>
                  <a:cubicBezTo>
                    <a:pt x="0" y="619"/>
                    <a:pt x="125" y="1350"/>
                    <a:pt x="631" y="1350"/>
                  </a:cubicBezTo>
                  <a:cubicBezTo>
                    <a:pt x="643" y="1350"/>
                    <a:pt x="655" y="1349"/>
                    <a:pt x="667" y="1348"/>
                  </a:cubicBezTo>
                  <a:lnTo>
                    <a:pt x="3263" y="872"/>
                  </a:lnTo>
                  <a:cubicBezTo>
                    <a:pt x="3759" y="722"/>
                    <a:pt x="3640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3"/>
            <p:cNvSpPr/>
            <p:nvPr/>
          </p:nvSpPr>
          <p:spPr>
            <a:xfrm>
              <a:off x="6733875" y="3537175"/>
              <a:ext cx="46600" cy="38650"/>
            </a:xfrm>
            <a:custGeom>
              <a:rect b="b" l="l" r="r" t="t"/>
              <a:pathLst>
                <a:path extrusionOk="0" h="1546" w="1864">
                  <a:moveTo>
                    <a:pt x="1013" y="1"/>
                  </a:moveTo>
                  <a:cubicBezTo>
                    <a:pt x="970" y="1"/>
                    <a:pt x="926" y="5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1" y="1546"/>
                    <a:pt x="1008" y="1546"/>
                  </a:cubicBezTo>
                  <a:cubicBezTo>
                    <a:pt x="1454" y="1546"/>
                    <a:pt x="1864" y="1145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3"/>
            <p:cNvSpPr/>
            <p:nvPr/>
          </p:nvSpPr>
          <p:spPr>
            <a:xfrm>
              <a:off x="6787825" y="3525775"/>
              <a:ext cx="94125" cy="33800"/>
            </a:xfrm>
            <a:custGeom>
              <a:rect b="b" l="l" r="r" t="t"/>
              <a:pathLst>
                <a:path extrusionOk="0" h="1352" w="3765">
                  <a:moveTo>
                    <a:pt x="3162" y="1"/>
                  </a:moveTo>
                  <a:cubicBezTo>
                    <a:pt x="3143" y="1"/>
                    <a:pt x="3124" y="2"/>
                    <a:pt x="3105" y="4"/>
                  </a:cubicBezTo>
                  <a:lnTo>
                    <a:pt x="509" y="480"/>
                  </a:lnTo>
                  <a:cubicBezTo>
                    <a:pt x="1" y="619"/>
                    <a:pt x="120" y="1351"/>
                    <a:pt x="617" y="1351"/>
                  </a:cubicBezTo>
                  <a:cubicBezTo>
                    <a:pt x="632" y="1351"/>
                    <a:pt x="648" y="1351"/>
                    <a:pt x="664" y="1349"/>
                  </a:cubicBezTo>
                  <a:lnTo>
                    <a:pt x="3259" y="873"/>
                  </a:lnTo>
                  <a:cubicBezTo>
                    <a:pt x="3764" y="735"/>
                    <a:pt x="3650" y="1"/>
                    <a:pt x="316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3"/>
            <p:cNvSpPr/>
            <p:nvPr/>
          </p:nvSpPr>
          <p:spPr>
            <a:xfrm>
              <a:off x="6690400" y="3776475"/>
              <a:ext cx="193200" cy="173675"/>
            </a:xfrm>
            <a:custGeom>
              <a:rect b="b" l="l" r="r" t="t"/>
              <a:pathLst>
                <a:path extrusionOk="0" h="6947" w="7728">
                  <a:moveTo>
                    <a:pt x="3899" y="1"/>
                  </a:moveTo>
                  <a:cubicBezTo>
                    <a:pt x="2865" y="1"/>
                    <a:pt x="1848" y="470"/>
                    <a:pt x="1180" y="1346"/>
                  </a:cubicBezTo>
                  <a:lnTo>
                    <a:pt x="6918" y="4978"/>
                  </a:lnTo>
                  <a:cubicBezTo>
                    <a:pt x="7728" y="3406"/>
                    <a:pt x="7204" y="1477"/>
                    <a:pt x="5716" y="525"/>
                  </a:cubicBezTo>
                  <a:cubicBezTo>
                    <a:pt x="5152" y="171"/>
                    <a:pt x="4522" y="1"/>
                    <a:pt x="3899" y="1"/>
                  </a:cubicBezTo>
                  <a:close/>
                  <a:moveTo>
                    <a:pt x="775" y="1989"/>
                  </a:moveTo>
                  <a:lnTo>
                    <a:pt x="775" y="1989"/>
                  </a:lnTo>
                  <a:cubicBezTo>
                    <a:pt x="1" y="3561"/>
                    <a:pt x="489" y="5478"/>
                    <a:pt x="1953" y="6418"/>
                  </a:cubicBezTo>
                  <a:cubicBezTo>
                    <a:pt x="2522" y="6775"/>
                    <a:pt x="3159" y="6947"/>
                    <a:pt x="3790" y="6947"/>
                  </a:cubicBezTo>
                  <a:cubicBezTo>
                    <a:pt x="4824" y="6947"/>
                    <a:pt x="5841" y="6486"/>
                    <a:pt x="6514" y="5621"/>
                  </a:cubicBezTo>
                  <a:lnTo>
                    <a:pt x="775" y="1989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3"/>
            <p:cNvSpPr/>
            <p:nvPr/>
          </p:nvSpPr>
          <p:spPr>
            <a:xfrm>
              <a:off x="7053250" y="3403225"/>
              <a:ext cx="151825" cy="140800"/>
            </a:xfrm>
            <a:custGeom>
              <a:rect b="b" l="l" r="r" t="t"/>
              <a:pathLst>
                <a:path extrusionOk="0" h="5632" w="6073">
                  <a:moveTo>
                    <a:pt x="3596" y="1"/>
                  </a:moveTo>
                  <a:lnTo>
                    <a:pt x="1203" y="1632"/>
                  </a:lnTo>
                  <a:cubicBezTo>
                    <a:pt x="239" y="2275"/>
                    <a:pt x="1" y="3584"/>
                    <a:pt x="655" y="4549"/>
                  </a:cubicBezTo>
                  <a:lnTo>
                    <a:pt x="763" y="4715"/>
                  </a:lnTo>
                  <a:cubicBezTo>
                    <a:pt x="1172" y="5311"/>
                    <a:pt x="1837" y="5632"/>
                    <a:pt x="2511" y="5632"/>
                  </a:cubicBezTo>
                  <a:cubicBezTo>
                    <a:pt x="2915" y="5632"/>
                    <a:pt x="3322" y="5516"/>
                    <a:pt x="3680" y="5275"/>
                  </a:cubicBezTo>
                  <a:lnTo>
                    <a:pt x="6073" y="3644"/>
                  </a:lnTo>
                  <a:lnTo>
                    <a:pt x="3596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3"/>
            <p:cNvSpPr/>
            <p:nvPr/>
          </p:nvSpPr>
          <p:spPr>
            <a:xfrm>
              <a:off x="7155950" y="3344700"/>
              <a:ext cx="151825" cy="141000"/>
            </a:xfrm>
            <a:custGeom>
              <a:rect b="b" l="l" r="r" t="t"/>
              <a:pathLst>
                <a:path extrusionOk="0" h="5640" w="6073">
                  <a:moveTo>
                    <a:pt x="3577" y="0"/>
                  </a:moveTo>
                  <a:cubicBezTo>
                    <a:pt x="3169" y="0"/>
                    <a:pt x="2757" y="118"/>
                    <a:pt x="2393" y="365"/>
                  </a:cubicBezTo>
                  <a:lnTo>
                    <a:pt x="0" y="1996"/>
                  </a:lnTo>
                  <a:lnTo>
                    <a:pt x="2477" y="5640"/>
                  </a:lnTo>
                  <a:lnTo>
                    <a:pt x="4870" y="4008"/>
                  </a:lnTo>
                  <a:cubicBezTo>
                    <a:pt x="5834" y="3354"/>
                    <a:pt x="6072" y="2044"/>
                    <a:pt x="5429" y="1091"/>
                  </a:cubicBezTo>
                  <a:lnTo>
                    <a:pt x="5322" y="925"/>
                  </a:lnTo>
                  <a:cubicBezTo>
                    <a:pt x="4914" y="324"/>
                    <a:pt x="4252" y="0"/>
                    <a:pt x="357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3"/>
            <p:cNvSpPr/>
            <p:nvPr/>
          </p:nvSpPr>
          <p:spPr>
            <a:xfrm>
              <a:off x="7008600" y="3694200"/>
              <a:ext cx="268225" cy="266925"/>
            </a:xfrm>
            <a:custGeom>
              <a:rect b="b" l="l" r="r" t="t"/>
              <a:pathLst>
                <a:path extrusionOk="0" h="10677" w="10729">
                  <a:moveTo>
                    <a:pt x="4998" y="0"/>
                  </a:moveTo>
                  <a:cubicBezTo>
                    <a:pt x="4821" y="0"/>
                    <a:pt x="4665" y="134"/>
                    <a:pt x="4644" y="315"/>
                  </a:cubicBezTo>
                  <a:lnTo>
                    <a:pt x="4180" y="3804"/>
                  </a:lnTo>
                  <a:lnTo>
                    <a:pt x="703" y="3340"/>
                  </a:lnTo>
                  <a:cubicBezTo>
                    <a:pt x="688" y="3338"/>
                    <a:pt x="673" y="3337"/>
                    <a:pt x="659" y="3337"/>
                  </a:cubicBezTo>
                  <a:cubicBezTo>
                    <a:pt x="474" y="3337"/>
                    <a:pt x="308" y="3473"/>
                    <a:pt x="286" y="3661"/>
                  </a:cubicBezTo>
                  <a:lnTo>
                    <a:pt x="24" y="5638"/>
                  </a:lnTo>
                  <a:cubicBezTo>
                    <a:pt x="1" y="5840"/>
                    <a:pt x="143" y="6030"/>
                    <a:pt x="346" y="6054"/>
                  </a:cubicBezTo>
                  <a:lnTo>
                    <a:pt x="3822" y="6519"/>
                  </a:lnTo>
                  <a:lnTo>
                    <a:pt x="3370" y="9995"/>
                  </a:lnTo>
                  <a:cubicBezTo>
                    <a:pt x="3334" y="10198"/>
                    <a:pt x="3477" y="10388"/>
                    <a:pt x="3692" y="10412"/>
                  </a:cubicBezTo>
                  <a:lnTo>
                    <a:pt x="5656" y="10674"/>
                  </a:lnTo>
                  <a:cubicBezTo>
                    <a:pt x="5671" y="10676"/>
                    <a:pt x="5686" y="10676"/>
                    <a:pt x="5700" y="10676"/>
                  </a:cubicBezTo>
                  <a:cubicBezTo>
                    <a:pt x="5885" y="10676"/>
                    <a:pt x="6051" y="10540"/>
                    <a:pt x="6073" y="10352"/>
                  </a:cubicBezTo>
                  <a:lnTo>
                    <a:pt x="6537" y="6876"/>
                  </a:lnTo>
                  <a:lnTo>
                    <a:pt x="10014" y="7328"/>
                  </a:lnTo>
                  <a:cubicBezTo>
                    <a:pt x="10035" y="7332"/>
                    <a:pt x="10055" y="7334"/>
                    <a:pt x="10076" y="7334"/>
                  </a:cubicBezTo>
                  <a:cubicBezTo>
                    <a:pt x="10254" y="7334"/>
                    <a:pt x="10410" y="7199"/>
                    <a:pt x="10442" y="7007"/>
                  </a:cubicBezTo>
                  <a:lnTo>
                    <a:pt x="10692" y="5042"/>
                  </a:lnTo>
                  <a:cubicBezTo>
                    <a:pt x="10728" y="4840"/>
                    <a:pt x="10585" y="4649"/>
                    <a:pt x="10371" y="4625"/>
                  </a:cubicBezTo>
                  <a:lnTo>
                    <a:pt x="6894" y="4161"/>
                  </a:lnTo>
                  <a:lnTo>
                    <a:pt x="7359" y="685"/>
                  </a:lnTo>
                  <a:cubicBezTo>
                    <a:pt x="7382" y="470"/>
                    <a:pt x="7240" y="292"/>
                    <a:pt x="7037" y="256"/>
                  </a:cubicBezTo>
                  <a:lnTo>
                    <a:pt x="5061" y="6"/>
                  </a:lnTo>
                  <a:cubicBezTo>
                    <a:pt x="5040" y="2"/>
                    <a:pt x="5019" y="0"/>
                    <a:pt x="499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3"/>
            <p:cNvSpPr/>
            <p:nvPr/>
          </p:nvSpPr>
          <p:spPr>
            <a:xfrm>
              <a:off x="6665700" y="4098125"/>
              <a:ext cx="270900" cy="338025"/>
            </a:xfrm>
            <a:custGeom>
              <a:rect b="b" l="l" r="r" t="t"/>
              <a:pathLst>
                <a:path extrusionOk="0" h="13521" w="10836">
                  <a:moveTo>
                    <a:pt x="4145" y="435"/>
                  </a:moveTo>
                  <a:cubicBezTo>
                    <a:pt x="4431" y="435"/>
                    <a:pt x="4712" y="608"/>
                    <a:pt x="4763" y="994"/>
                  </a:cubicBezTo>
                  <a:cubicBezTo>
                    <a:pt x="4799" y="1184"/>
                    <a:pt x="4751" y="1387"/>
                    <a:pt x="4620" y="1542"/>
                  </a:cubicBezTo>
                  <a:lnTo>
                    <a:pt x="3822" y="1684"/>
                  </a:lnTo>
                  <a:cubicBezTo>
                    <a:pt x="3656" y="1589"/>
                    <a:pt x="3537" y="1434"/>
                    <a:pt x="3501" y="1244"/>
                  </a:cubicBezTo>
                  <a:lnTo>
                    <a:pt x="3501" y="1232"/>
                  </a:lnTo>
                  <a:cubicBezTo>
                    <a:pt x="3386" y="732"/>
                    <a:pt x="3770" y="435"/>
                    <a:pt x="4145" y="435"/>
                  </a:cubicBezTo>
                  <a:close/>
                  <a:moveTo>
                    <a:pt x="7848" y="2746"/>
                  </a:moveTo>
                  <a:cubicBezTo>
                    <a:pt x="8111" y="2746"/>
                    <a:pt x="8330" y="2934"/>
                    <a:pt x="8383" y="3196"/>
                  </a:cubicBezTo>
                  <a:lnTo>
                    <a:pt x="9776" y="10757"/>
                  </a:lnTo>
                  <a:cubicBezTo>
                    <a:pt x="9823" y="11066"/>
                    <a:pt x="9621" y="11352"/>
                    <a:pt x="9323" y="11400"/>
                  </a:cubicBezTo>
                  <a:lnTo>
                    <a:pt x="3060" y="12543"/>
                  </a:lnTo>
                  <a:cubicBezTo>
                    <a:pt x="3030" y="12548"/>
                    <a:pt x="2999" y="12550"/>
                    <a:pt x="2969" y="12550"/>
                  </a:cubicBezTo>
                  <a:cubicBezTo>
                    <a:pt x="2707" y="12550"/>
                    <a:pt x="2472" y="12369"/>
                    <a:pt x="2429" y="12102"/>
                  </a:cubicBezTo>
                  <a:lnTo>
                    <a:pt x="1048" y="4530"/>
                  </a:lnTo>
                  <a:cubicBezTo>
                    <a:pt x="989" y="4232"/>
                    <a:pt x="1191" y="3947"/>
                    <a:pt x="1489" y="3899"/>
                  </a:cubicBezTo>
                  <a:lnTo>
                    <a:pt x="2239" y="3768"/>
                  </a:lnTo>
                  <a:cubicBezTo>
                    <a:pt x="2271" y="3968"/>
                    <a:pt x="2451" y="4121"/>
                    <a:pt x="2657" y="4121"/>
                  </a:cubicBezTo>
                  <a:cubicBezTo>
                    <a:pt x="2684" y="4121"/>
                    <a:pt x="2711" y="4119"/>
                    <a:pt x="2739" y="4113"/>
                  </a:cubicBezTo>
                  <a:lnTo>
                    <a:pt x="6656" y="3399"/>
                  </a:lnTo>
                  <a:cubicBezTo>
                    <a:pt x="6882" y="3351"/>
                    <a:pt x="7049" y="3125"/>
                    <a:pt x="7001" y="2887"/>
                  </a:cubicBezTo>
                  <a:lnTo>
                    <a:pt x="7740" y="2756"/>
                  </a:lnTo>
                  <a:cubicBezTo>
                    <a:pt x="7776" y="2749"/>
                    <a:pt x="7812" y="2746"/>
                    <a:pt x="7848" y="2746"/>
                  </a:cubicBezTo>
                  <a:close/>
                  <a:moveTo>
                    <a:pt x="4134" y="0"/>
                  </a:moveTo>
                  <a:cubicBezTo>
                    <a:pt x="4070" y="0"/>
                    <a:pt x="4006" y="6"/>
                    <a:pt x="3942" y="18"/>
                  </a:cubicBezTo>
                  <a:cubicBezTo>
                    <a:pt x="3334" y="125"/>
                    <a:pt x="2941" y="708"/>
                    <a:pt x="3072" y="1303"/>
                  </a:cubicBezTo>
                  <a:cubicBezTo>
                    <a:pt x="3096" y="1482"/>
                    <a:pt x="3168" y="1637"/>
                    <a:pt x="3287" y="1780"/>
                  </a:cubicBezTo>
                  <a:lnTo>
                    <a:pt x="2501" y="1923"/>
                  </a:lnTo>
                  <a:cubicBezTo>
                    <a:pt x="2191" y="1982"/>
                    <a:pt x="1977" y="2292"/>
                    <a:pt x="2037" y="2601"/>
                  </a:cubicBezTo>
                  <a:lnTo>
                    <a:pt x="2084" y="2887"/>
                  </a:lnTo>
                  <a:lnTo>
                    <a:pt x="798" y="3125"/>
                  </a:lnTo>
                  <a:cubicBezTo>
                    <a:pt x="310" y="3208"/>
                    <a:pt x="1" y="3673"/>
                    <a:pt x="84" y="4161"/>
                  </a:cubicBezTo>
                  <a:lnTo>
                    <a:pt x="1656" y="12793"/>
                  </a:lnTo>
                  <a:cubicBezTo>
                    <a:pt x="1741" y="13218"/>
                    <a:pt x="2111" y="13520"/>
                    <a:pt x="2537" y="13520"/>
                  </a:cubicBezTo>
                  <a:cubicBezTo>
                    <a:pt x="2588" y="13520"/>
                    <a:pt x="2639" y="13516"/>
                    <a:pt x="2691" y="13507"/>
                  </a:cubicBezTo>
                  <a:lnTo>
                    <a:pt x="10026" y="12162"/>
                  </a:lnTo>
                  <a:cubicBezTo>
                    <a:pt x="10514" y="12079"/>
                    <a:pt x="10835" y="11602"/>
                    <a:pt x="10752" y="11126"/>
                  </a:cubicBezTo>
                  <a:lnTo>
                    <a:pt x="9168" y="2494"/>
                  </a:lnTo>
                  <a:cubicBezTo>
                    <a:pt x="9095" y="2064"/>
                    <a:pt x="8725" y="1763"/>
                    <a:pt x="8304" y="1763"/>
                  </a:cubicBezTo>
                  <a:cubicBezTo>
                    <a:pt x="8248" y="1763"/>
                    <a:pt x="8190" y="1768"/>
                    <a:pt x="8133" y="1780"/>
                  </a:cubicBezTo>
                  <a:lnTo>
                    <a:pt x="6859" y="2018"/>
                  </a:lnTo>
                  <a:lnTo>
                    <a:pt x="6799" y="1732"/>
                  </a:lnTo>
                  <a:cubicBezTo>
                    <a:pt x="6745" y="1451"/>
                    <a:pt x="6496" y="1249"/>
                    <a:pt x="6210" y="1249"/>
                  </a:cubicBezTo>
                  <a:cubicBezTo>
                    <a:pt x="6180" y="1249"/>
                    <a:pt x="6151" y="1251"/>
                    <a:pt x="6120" y="1256"/>
                  </a:cubicBezTo>
                  <a:lnTo>
                    <a:pt x="5168" y="1434"/>
                  </a:lnTo>
                  <a:cubicBezTo>
                    <a:pt x="5227" y="1268"/>
                    <a:pt x="5239" y="1089"/>
                    <a:pt x="5204" y="910"/>
                  </a:cubicBezTo>
                  <a:cubicBezTo>
                    <a:pt x="5119" y="380"/>
                    <a:pt x="4655" y="0"/>
                    <a:pt x="413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3"/>
            <p:cNvSpPr/>
            <p:nvPr/>
          </p:nvSpPr>
          <p:spPr>
            <a:xfrm>
              <a:off x="6713625" y="4220000"/>
              <a:ext cx="46625" cy="38650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0" y="1"/>
                    <a:pt x="926" y="5"/>
                    <a:pt x="882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4" y="1545"/>
                    <a:pt x="1864" y="1142"/>
                    <a:pt x="1775" y="631"/>
                  </a:cubicBezTo>
                  <a:cubicBezTo>
                    <a:pt x="1700" y="259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3"/>
            <p:cNvSpPr/>
            <p:nvPr/>
          </p:nvSpPr>
          <p:spPr>
            <a:xfrm>
              <a:off x="6766850" y="4208650"/>
              <a:ext cx="96125" cy="33625"/>
            </a:xfrm>
            <a:custGeom>
              <a:rect b="b" l="l" r="r" t="t"/>
              <a:pathLst>
                <a:path extrusionOk="0" h="1345" w="3845">
                  <a:moveTo>
                    <a:pt x="3248" y="1"/>
                  </a:moveTo>
                  <a:cubicBezTo>
                    <a:pt x="3212" y="1"/>
                    <a:pt x="3174" y="5"/>
                    <a:pt x="3134" y="14"/>
                  </a:cubicBezTo>
                  <a:lnTo>
                    <a:pt x="538" y="478"/>
                  </a:lnTo>
                  <a:cubicBezTo>
                    <a:pt x="0" y="579"/>
                    <a:pt x="106" y="1345"/>
                    <a:pt x="597" y="1345"/>
                  </a:cubicBezTo>
                  <a:cubicBezTo>
                    <a:pt x="628" y="1345"/>
                    <a:pt x="660" y="1342"/>
                    <a:pt x="693" y="1335"/>
                  </a:cubicBezTo>
                  <a:lnTo>
                    <a:pt x="3289" y="871"/>
                  </a:lnTo>
                  <a:cubicBezTo>
                    <a:pt x="3844" y="793"/>
                    <a:pt x="3747" y="1"/>
                    <a:pt x="324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3"/>
            <p:cNvSpPr/>
            <p:nvPr/>
          </p:nvSpPr>
          <p:spPr>
            <a:xfrm>
              <a:off x="6723450" y="4273875"/>
              <a:ext cx="46625" cy="38650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0" y="1"/>
                    <a:pt x="926" y="5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1" y="1546"/>
                    <a:pt x="1007" y="1546"/>
                  </a:cubicBezTo>
                  <a:cubicBezTo>
                    <a:pt x="1454" y="1546"/>
                    <a:pt x="1864" y="1142"/>
                    <a:pt x="1774" y="631"/>
                  </a:cubicBezTo>
                  <a:cubicBezTo>
                    <a:pt x="1700" y="259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3"/>
            <p:cNvSpPr/>
            <p:nvPr/>
          </p:nvSpPr>
          <p:spPr>
            <a:xfrm>
              <a:off x="6777325" y="4262500"/>
              <a:ext cx="94000" cy="33750"/>
            </a:xfrm>
            <a:custGeom>
              <a:rect b="b" l="l" r="r" t="t"/>
              <a:pathLst>
                <a:path extrusionOk="0" h="1350" w="3760">
                  <a:moveTo>
                    <a:pt x="3144" y="1"/>
                  </a:moveTo>
                  <a:cubicBezTo>
                    <a:pt x="3128" y="1"/>
                    <a:pt x="3112" y="1"/>
                    <a:pt x="3096" y="3"/>
                  </a:cubicBezTo>
                  <a:lnTo>
                    <a:pt x="500" y="467"/>
                  </a:lnTo>
                  <a:cubicBezTo>
                    <a:pt x="0" y="618"/>
                    <a:pt x="125" y="1349"/>
                    <a:pt x="631" y="1349"/>
                  </a:cubicBezTo>
                  <a:cubicBezTo>
                    <a:pt x="643" y="1349"/>
                    <a:pt x="655" y="1349"/>
                    <a:pt x="667" y="1348"/>
                  </a:cubicBezTo>
                  <a:lnTo>
                    <a:pt x="3263" y="872"/>
                  </a:lnTo>
                  <a:cubicBezTo>
                    <a:pt x="3759" y="722"/>
                    <a:pt x="3640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3"/>
            <p:cNvSpPr/>
            <p:nvPr/>
          </p:nvSpPr>
          <p:spPr>
            <a:xfrm>
              <a:off x="6733875" y="4331350"/>
              <a:ext cx="46600" cy="38925"/>
            </a:xfrm>
            <a:custGeom>
              <a:rect b="b" l="l" r="r" t="t"/>
              <a:pathLst>
                <a:path extrusionOk="0" h="1557" w="1864">
                  <a:moveTo>
                    <a:pt x="1010" y="0"/>
                  </a:moveTo>
                  <a:cubicBezTo>
                    <a:pt x="967" y="0"/>
                    <a:pt x="924" y="4"/>
                    <a:pt x="881" y="11"/>
                  </a:cubicBezTo>
                  <a:cubicBezTo>
                    <a:pt x="203" y="130"/>
                    <a:pt x="0" y="1011"/>
                    <a:pt x="572" y="1416"/>
                  </a:cubicBezTo>
                  <a:cubicBezTo>
                    <a:pt x="710" y="1513"/>
                    <a:pt x="860" y="1556"/>
                    <a:pt x="1007" y="1556"/>
                  </a:cubicBezTo>
                  <a:cubicBezTo>
                    <a:pt x="1454" y="1556"/>
                    <a:pt x="1864" y="1153"/>
                    <a:pt x="1774" y="642"/>
                  </a:cubicBezTo>
                  <a:cubicBezTo>
                    <a:pt x="1710" y="268"/>
                    <a:pt x="1378" y="0"/>
                    <a:pt x="101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3"/>
            <p:cNvSpPr/>
            <p:nvPr/>
          </p:nvSpPr>
          <p:spPr>
            <a:xfrm>
              <a:off x="6787700" y="4319900"/>
              <a:ext cx="94750" cy="33875"/>
            </a:xfrm>
            <a:custGeom>
              <a:rect b="b" l="l" r="r" t="t"/>
              <a:pathLst>
                <a:path extrusionOk="0" h="1355" w="3790">
                  <a:moveTo>
                    <a:pt x="3177" y="0"/>
                  </a:moveTo>
                  <a:cubicBezTo>
                    <a:pt x="3155" y="0"/>
                    <a:pt x="3133" y="2"/>
                    <a:pt x="3110" y="5"/>
                  </a:cubicBezTo>
                  <a:lnTo>
                    <a:pt x="514" y="481"/>
                  </a:lnTo>
                  <a:cubicBezTo>
                    <a:pt x="1" y="606"/>
                    <a:pt x="110" y="1355"/>
                    <a:pt x="602" y="1355"/>
                  </a:cubicBezTo>
                  <a:cubicBezTo>
                    <a:pt x="623" y="1355"/>
                    <a:pt x="646" y="1353"/>
                    <a:pt x="669" y="1350"/>
                  </a:cubicBezTo>
                  <a:lnTo>
                    <a:pt x="3264" y="886"/>
                  </a:lnTo>
                  <a:cubicBezTo>
                    <a:pt x="3789" y="749"/>
                    <a:pt x="3669" y="0"/>
                    <a:pt x="317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3"/>
            <p:cNvSpPr/>
            <p:nvPr/>
          </p:nvSpPr>
          <p:spPr>
            <a:xfrm>
              <a:off x="6689525" y="4570700"/>
              <a:ext cx="194075" cy="174075"/>
            </a:xfrm>
            <a:custGeom>
              <a:rect b="b" l="l" r="r" t="t"/>
              <a:pathLst>
                <a:path extrusionOk="0" h="6963" w="7763">
                  <a:moveTo>
                    <a:pt x="3924" y="1"/>
                  </a:moveTo>
                  <a:cubicBezTo>
                    <a:pt x="2893" y="1"/>
                    <a:pt x="1881" y="469"/>
                    <a:pt x="1215" y="1343"/>
                  </a:cubicBezTo>
                  <a:lnTo>
                    <a:pt x="6953" y="4975"/>
                  </a:lnTo>
                  <a:cubicBezTo>
                    <a:pt x="7763" y="3403"/>
                    <a:pt x="7239" y="1474"/>
                    <a:pt x="5751" y="534"/>
                  </a:cubicBezTo>
                  <a:cubicBezTo>
                    <a:pt x="5184" y="174"/>
                    <a:pt x="4551" y="1"/>
                    <a:pt x="3924" y="1"/>
                  </a:cubicBezTo>
                  <a:close/>
                  <a:moveTo>
                    <a:pt x="810" y="1986"/>
                  </a:moveTo>
                  <a:lnTo>
                    <a:pt x="810" y="1986"/>
                  </a:lnTo>
                  <a:cubicBezTo>
                    <a:pt x="0" y="3558"/>
                    <a:pt x="512" y="5498"/>
                    <a:pt x="2012" y="6439"/>
                  </a:cubicBezTo>
                  <a:cubicBezTo>
                    <a:pt x="2576" y="6793"/>
                    <a:pt x="3206" y="6963"/>
                    <a:pt x="3829" y="6963"/>
                  </a:cubicBezTo>
                  <a:cubicBezTo>
                    <a:pt x="4864" y="6963"/>
                    <a:pt x="5880" y="6494"/>
                    <a:pt x="6549" y="5618"/>
                  </a:cubicBezTo>
                  <a:lnTo>
                    <a:pt x="810" y="1986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3"/>
            <p:cNvSpPr/>
            <p:nvPr/>
          </p:nvSpPr>
          <p:spPr>
            <a:xfrm>
              <a:off x="7053250" y="4197375"/>
              <a:ext cx="151825" cy="141000"/>
            </a:xfrm>
            <a:custGeom>
              <a:rect b="b" l="l" r="r" t="t"/>
              <a:pathLst>
                <a:path extrusionOk="0" h="5640" w="6073">
                  <a:moveTo>
                    <a:pt x="3596" y="0"/>
                  </a:moveTo>
                  <a:lnTo>
                    <a:pt x="1203" y="1632"/>
                  </a:lnTo>
                  <a:cubicBezTo>
                    <a:pt x="251" y="2286"/>
                    <a:pt x="1" y="3596"/>
                    <a:pt x="655" y="4560"/>
                  </a:cubicBezTo>
                  <a:lnTo>
                    <a:pt x="763" y="4715"/>
                  </a:lnTo>
                  <a:cubicBezTo>
                    <a:pt x="1163" y="5316"/>
                    <a:pt x="1827" y="5640"/>
                    <a:pt x="2502" y="5640"/>
                  </a:cubicBezTo>
                  <a:cubicBezTo>
                    <a:pt x="2909" y="5640"/>
                    <a:pt x="3321" y="5522"/>
                    <a:pt x="3680" y="5275"/>
                  </a:cubicBezTo>
                  <a:lnTo>
                    <a:pt x="6073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3"/>
            <p:cNvSpPr/>
            <p:nvPr/>
          </p:nvSpPr>
          <p:spPr>
            <a:xfrm>
              <a:off x="7155950" y="4138825"/>
              <a:ext cx="151825" cy="141025"/>
            </a:xfrm>
            <a:custGeom>
              <a:rect b="b" l="l" r="r" t="t"/>
              <a:pathLst>
                <a:path extrusionOk="0" h="5641" w="6073">
                  <a:moveTo>
                    <a:pt x="3577" y="1"/>
                  </a:moveTo>
                  <a:cubicBezTo>
                    <a:pt x="3169" y="1"/>
                    <a:pt x="2757" y="119"/>
                    <a:pt x="2393" y="366"/>
                  </a:cubicBezTo>
                  <a:lnTo>
                    <a:pt x="0" y="1997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4" y="3354"/>
                    <a:pt x="6072" y="2045"/>
                    <a:pt x="5429" y="1092"/>
                  </a:cubicBezTo>
                  <a:lnTo>
                    <a:pt x="5322" y="926"/>
                  </a:lnTo>
                  <a:cubicBezTo>
                    <a:pt x="4914" y="325"/>
                    <a:pt x="4252" y="1"/>
                    <a:pt x="357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3"/>
            <p:cNvSpPr/>
            <p:nvPr/>
          </p:nvSpPr>
          <p:spPr>
            <a:xfrm>
              <a:off x="7008600" y="4488125"/>
              <a:ext cx="268225" cy="267150"/>
            </a:xfrm>
            <a:custGeom>
              <a:rect b="b" l="l" r="r" t="t"/>
              <a:pathLst>
                <a:path extrusionOk="0" h="10686" w="10729">
                  <a:moveTo>
                    <a:pt x="5017" y="0"/>
                  </a:moveTo>
                  <a:cubicBezTo>
                    <a:pt x="4831" y="0"/>
                    <a:pt x="4666" y="137"/>
                    <a:pt x="4644" y="324"/>
                  </a:cubicBezTo>
                  <a:lnTo>
                    <a:pt x="4192" y="3813"/>
                  </a:lnTo>
                  <a:lnTo>
                    <a:pt x="703" y="3348"/>
                  </a:lnTo>
                  <a:cubicBezTo>
                    <a:pt x="688" y="3347"/>
                    <a:pt x="673" y="3346"/>
                    <a:pt x="659" y="3346"/>
                  </a:cubicBezTo>
                  <a:cubicBezTo>
                    <a:pt x="474" y="3346"/>
                    <a:pt x="308" y="3482"/>
                    <a:pt x="286" y="3670"/>
                  </a:cubicBezTo>
                  <a:lnTo>
                    <a:pt x="24" y="5646"/>
                  </a:lnTo>
                  <a:cubicBezTo>
                    <a:pt x="1" y="5849"/>
                    <a:pt x="143" y="6027"/>
                    <a:pt x="346" y="6063"/>
                  </a:cubicBezTo>
                  <a:lnTo>
                    <a:pt x="3822" y="6527"/>
                  </a:lnTo>
                  <a:lnTo>
                    <a:pt x="3370" y="10004"/>
                  </a:lnTo>
                  <a:cubicBezTo>
                    <a:pt x="3334" y="10206"/>
                    <a:pt x="3477" y="10397"/>
                    <a:pt x="3692" y="10421"/>
                  </a:cubicBezTo>
                  <a:lnTo>
                    <a:pt x="5656" y="10683"/>
                  </a:lnTo>
                  <a:cubicBezTo>
                    <a:pt x="5671" y="10684"/>
                    <a:pt x="5686" y="10685"/>
                    <a:pt x="5700" y="10685"/>
                  </a:cubicBezTo>
                  <a:cubicBezTo>
                    <a:pt x="5885" y="10685"/>
                    <a:pt x="6051" y="10549"/>
                    <a:pt x="6073" y="10361"/>
                  </a:cubicBezTo>
                  <a:lnTo>
                    <a:pt x="6537" y="6885"/>
                  </a:lnTo>
                  <a:lnTo>
                    <a:pt x="10026" y="7337"/>
                  </a:lnTo>
                  <a:cubicBezTo>
                    <a:pt x="10040" y="7339"/>
                    <a:pt x="10055" y="7340"/>
                    <a:pt x="10070" y="7340"/>
                  </a:cubicBezTo>
                  <a:cubicBezTo>
                    <a:pt x="10253" y="7340"/>
                    <a:pt x="10409" y="7203"/>
                    <a:pt x="10442" y="7016"/>
                  </a:cubicBezTo>
                  <a:lnTo>
                    <a:pt x="10704" y="5039"/>
                  </a:lnTo>
                  <a:cubicBezTo>
                    <a:pt x="10728" y="4837"/>
                    <a:pt x="10585" y="4646"/>
                    <a:pt x="10383" y="4622"/>
                  </a:cubicBezTo>
                  <a:lnTo>
                    <a:pt x="6894" y="4170"/>
                  </a:lnTo>
                  <a:lnTo>
                    <a:pt x="7359" y="681"/>
                  </a:lnTo>
                  <a:cubicBezTo>
                    <a:pt x="7382" y="479"/>
                    <a:pt x="7240" y="300"/>
                    <a:pt x="7037" y="265"/>
                  </a:cubicBezTo>
                  <a:lnTo>
                    <a:pt x="5061" y="3"/>
                  </a:lnTo>
                  <a:cubicBezTo>
                    <a:pt x="5046" y="1"/>
                    <a:pt x="5031" y="0"/>
                    <a:pt x="501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3"/>
            <p:cNvSpPr/>
            <p:nvPr/>
          </p:nvSpPr>
          <p:spPr>
            <a:xfrm>
              <a:off x="5871550" y="921250"/>
              <a:ext cx="271200" cy="338025"/>
            </a:xfrm>
            <a:custGeom>
              <a:rect b="b" l="l" r="r" t="t"/>
              <a:pathLst>
                <a:path extrusionOk="0" h="13521" w="10848">
                  <a:moveTo>
                    <a:pt x="4147" y="435"/>
                  </a:moveTo>
                  <a:cubicBezTo>
                    <a:pt x="4435" y="435"/>
                    <a:pt x="4718" y="607"/>
                    <a:pt x="4775" y="994"/>
                  </a:cubicBezTo>
                  <a:cubicBezTo>
                    <a:pt x="4799" y="1196"/>
                    <a:pt x="4751" y="1387"/>
                    <a:pt x="4620" y="1541"/>
                  </a:cubicBezTo>
                  <a:lnTo>
                    <a:pt x="3835" y="1684"/>
                  </a:lnTo>
                  <a:cubicBezTo>
                    <a:pt x="3656" y="1589"/>
                    <a:pt x="3537" y="1422"/>
                    <a:pt x="3501" y="1232"/>
                  </a:cubicBezTo>
                  <a:cubicBezTo>
                    <a:pt x="3386" y="732"/>
                    <a:pt x="3770" y="435"/>
                    <a:pt x="4147" y="435"/>
                  </a:cubicBezTo>
                  <a:close/>
                  <a:moveTo>
                    <a:pt x="7843" y="2749"/>
                  </a:moveTo>
                  <a:cubicBezTo>
                    <a:pt x="8105" y="2749"/>
                    <a:pt x="8340" y="2930"/>
                    <a:pt x="8383" y="3208"/>
                  </a:cubicBezTo>
                  <a:lnTo>
                    <a:pt x="9776" y="10769"/>
                  </a:lnTo>
                  <a:cubicBezTo>
                    <a:pt x="9823" y="11066"/>
                    <a:pt x="9633" y="11352"/>
                    <a:pt x="9323" y="11400"/>
                  </a:cubicBezTo>
                  <a:lnTo>
                    <a:pt x="3061" y="12543"/>
                  </a:lnTo>
                  <a:cubicBezTo>
                    <a:pt x="3025" y="12550"/>
                    <a:pt x="2990" y="12553"/>
                    <a:pt x="2956" y="12553"/>
                  </a:cubicBezTo>
                  <a:cubicBezTo>
                    <a:pt x="2699" y="12553"/>
                    <a:pt x="2472" y="12365"/>
                    <a:pt x="2430" y="12102"/>
                  </a:cubicBezTo>
                  <a:lnTo>
                    <a:pt x="1048" y="4530"/>
                  </a:lnTo>
                  <a:cubicBezTo>
                    <a:pt x="989" y="4232"/>
                    <a:pt x="1191" y="3946"/>
                    <a:pt x="1489" y="3899"/>
                  </a:cubicBezTo>
                  <a:lnTo>
                    <a:pt x="2239" y="3768"/>
                  </a:lnTo>
                  <a:cubicBezTo>
                    <a:pt x="2270" y="3977"/>
                    <a:pt x="2449" y="4122"/>
                    <a:pt x="2653" y="4122"/>
                  </a:cubicBezTo>
                  <a:cubicBezTo>
                    <a:pt x="2681" y="4122"/>
                    <a:pt x="2710" y="4119"/>
                    <a:pt x="2739" y="4113"/>
                  </a:cubicBezTo>
                  <a:lnTo>
                    <a:pt x="6656" y="3399"/>
                  </a:lnTo>
                  <a:cubicBezTo>
                    <a:pt x="6894" y="3363"/>
                    <a:pt x="7049" y="3125"/>
                    <a:pt x="7002" y="2899"/>
                  </a:cubicBezTo>
                  <a:lnTo>
                    <a:pt x="7752" y="2756"/>
                  </a:lnTo>
                  <a:cubicBezTo>
                    <a:pt x="7782" y="2751"/>
                    <a:pt x="7813" y="2749"/>
                    <a:pt x="7843" y="2749"/>
                  </a:cubicBezTo>
                  <a:close/>
                  <a:moveTo>
                    <a:pt x="4125" y="0"/>
                  </a:moveTo>
                  <a:cubicBezTo>
                    <a:pt x="4061" y="0"/>
                    <a:pt x="3995" y="6"/>
                    <a:pt x="3930" y="17"/>
                  </a:cubicBezTo>
                  <a:cubicBezTo>
                    <a:pt x="3334" y="136"/>
                    <a:pt x="2942" y="708"/>
                    <a:pt x="3061" y="1303"/>
                  </a:cubicBezTo>
                  <a:cubicBezTo>
                    <a:pt x="3096" y="1482"/>
                    <a:pt x="3168" y="1649"/>
                    <a:pt x="3275" y="1779"/>
                  </a:cubicBezTo>
                  <a:lnTo>
                    <a:pt x="2501" y="1922"/>
                  </a:lnTo>
                  <a:cubicBezTo>
                    <a:pt x="2191" y="1982"/>
                    <a:pt x="1977" y="2291"/>
                    <a:pt x="2037" y="2613"/>
                  </a:cubicBezTo>
                  <a:lnTo>
                    <a:pt x="2084" y="2887"/>
                  </a:lnTo>
                  <a:lnTo>
                    <a:pt x="798" y="3125"/>
                  </a:lnTo>
                  <a:cubicBezTo>
                    <a:pt x="310" y="3208"/>
                    <a:pt x="1" y="3673"/>
                    <a:pt x="84" y="4149"/>
                  </a:cubicBezTo>
                  <a:lnTo>
                    <a:pt x="1656" y="12781"/>
                  </a:lnTo>
                  <a:cubicBezTo>
                    <a:pt x="1730" y="13217"/>
                    <a:pt x="2118" y="13520"/>
                    <a:pt x="2540" y="13520"/>
                  </a:cubicBezTo>
                  <a:cubicBezTo>
                    <a:pt x="2590" y="13520"/>
                    <a:pt x="2641" y="13516"/>
                    <a:pt x="2692" y="13507"/>
                  </a:cubicBezTo>
                  <a:lnTo>
                    <a:pt x="10038" y="12162"/>
                  </a:lnTo>
                  <a:cubicBezTo>
                    <a:pt x="10526" y="12066"/>
                    <a:pt x="10847" y="11602"/>
                    <a:pt x="10752" y="11126"/>
                  </a:cubicBezTo>
                  <a:lnTo>
                    <a:pt x="9169" y="2506"/>
                  </a:lnTo>
                  <a:cubicBezTo>
                    <a:pt x="9094" y="2069"/>
                    <a:pt x="8715" y="1766"/>
                    <a:pt x="8287" y="1766"/>
                  </a:cubicBezTo>
                  <a:cubicBezTo>
                    <a:pt x="8236" y="1766"/>
                    <a:pt x="8185" y="1771"/>
                    <a:pt x="8133" y="1779"/>
                  </a:cubicBezTo>
                  <a:lnTo>
                    <a:pt x="6847" y="2018"/>
                  </a:lnTo>
                  <a:lnTo>
                    <a:pt x="6799" y="1744"/>
                  </a:lnTo>
                  <a:cubicBezTo>
                    <a:pt x="6746" y="1458"/>
                    <a:pt x="6506" y="1258"/>
                    <a:pt x="6228" y="1258"/>
                  </a:cubicBezTo>
                  <a:cubicBezTo>
                    <a:pt x="6193" y="1258"/>
                    <a:pt x="6157" y="1261"/>
                    <a:pt x="6121" y="1268"/>
                  </a:cubicBezTo>
                  <a:lnTo>
                    <a:pt x="5168" y="1434"/>
                  </a:lnTo>
                  <a:cubicBezTo>
                    <a:pt x="5228" y="1268"/>
                    <a:pt x="5239" y="1089"/>
                    <a:pt x="5204" y="922"/>
                  </a:cubicBezTo>
                  <a:cubicBezTo>
                    <a:pt x="5119" y="381"/>
                    <a:pt x="4655" y="0"/>
                    <a:pt x="4125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3"/>
            <p:cNvSpPr/>
            <p:nvPr/>
          </p:nvSpPr>
          <p:spPr>
            <a:xfrm>
              <a:off x="5919475" y="1043050"/>
              <a:ext cx="46550" cy="38675"/>
            </a:xfrm>
            <a:custGeom>
              <a:rect b="b" l="l" r="r" t="t"/>
              <a:pathLst>
                <a:path extrusionOk="0" h="1547" w="1862">
                  <a:moveTo>
                    <a:pt x="1015" y="1"/>
                  </a:moveTo>
                  <a:cubicBezTo>
                    <a:pt x="967" y="1"/>
                    <a:pt x="919" y="5"/>
                    <a:pt x="870" y="15"/>
                  </a:cubicBezTo>
                  <a:cubicBezTo>
                    <a:pt x="191" y="134"/>
                    <a:pt x="1" y="1015"/>
                    <a:pt x="572" y="1408"/>
                  </a:cubicBezTo>
                  <a:cubicBezTo>
                    <a:pt x="709" y="1504"/>
                    <a:pt x="858" y="1547"/>
                    <a:pt x="1002" y="1547"/>
                  </a:cubicBezTo>
                  <a:cubicBezTo>
                    <a:pt x="1451" y="1547"/>
                    <a:pt x="1862" y="1138"/>
                    <a:pt x="1763" y="634"/>
                  </a:cubicBezTo>
                  <a:cubicBezTo>
                    <a:pt x="1700" y="266"/>
                    <a:pt x="1377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3"/>
            <p:cNvSpPr/>
            <p:nvPr/>
          </p:nvSpPr>
          <p:spPr>
            <a:xfrm>
              <a:off x="5972325" y="1031775"/>
              <a:ext cx="96500" cy="33875"/>
            </a:xfrm>
            <a:custGeom>
              <a:rect b="b" l="l" r="r" t="t"/>
              <a:pathLst>
                <a:path extrusionOk="0" h="1355" w="3860">
                  <a:moveTo>
                    <a:pt x="3263" y="1"/>
                  </a:moveTo>
                  <a:cubicBezTo>
                    <a:pt x="3227" y="1"/>
                    <a:pt x="3189" y="5"/>
                    <a:pt x="3149" y="14"/>
                  </a:cubicBezTo>
                  <a:lnTo>
                    <a:pt x="3137" y="14"/>
                  </a:lnTo>
                  <a:lnTo>
                    <a:pt x="554" y="490"/>
                  </a:lnTo>
                  <a:cubicBezTo>
                    <a:pt x="1" y="580"/>
                    <a:pt x="121" y="1354"/>
                    <a:pt x="622" y="1354"/>
                  </a:cubicBezTo>
                  <a:cubicBezTo>
                    <a:pt x="650" y="1354"/>
                    <a:pt x="678" y="1352"/>
                    <a:pt x="708" y="1347"/>
                  </a:cubicBezTo>
                  <a:lnTo>
                    <a:pt x="3304" y="871"/>
                  </a:lnTo>
                  <a:cubicBezTo>
                    <a:pt x="3859" y="793"/>
                    <a:pt x="3762" y="1"/>
                    <a:pt x="326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3"/>
            <p:cNvSpPr/>
            <p:nvPr/>
          </p:nvSpPr>
          <p:spPr>
            <a:xfrm>
              <a:off x="5929300" y="1097000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3"/>
            <p:cNvSpPr/>
            <p:nvPr/>
          </p:nvSpPr>
          <p:spPr>
            <a:xfrm>
              <a:off x="5983175" y="1085650"/>
              <a:ext cx="94100" cy="33725"/>
            </a:xfrm>
            <a:custGeom>
              <a:rect b="b" l="l" r="r" t="t"/>
              <a:pathLst>
                <a:path extrusionOk="0" h="1349" w="3764">
                  <a:moveTo>
                    <a:pt x="3143" y="0"/>
                  </a:moveTo>
                  <a:cubicBezTo>
                    <a:pt x="3132" y="0"/>
                    <a:pt x="3120" y="1"/>
                    <a:pt x="3108" y="2"/>
                  </a:cubicBezTo>
                  <a:lnTo>
                    <a:pt x="3096" y="2"/>
                  </a:lnTo>
                  <a:lnTo>
                    <a:pt x="501" y="478"/>
                  </a:lnTo>
                  <a:cubicBezTo>
                    <a:pt x="0" y="618"/>
                    <a:pt x="125" y="1348"/>
                    <a:pt x="631" y="1348"/>
                  </a:cubicBezTo>
                  <a:cubicBezTo>
                    <a:pt x="643" y="1348"/>
                    <a:pt x="655" y="1348"/>
                    <a:pt x="667" y="1347"/>
                  </a:cubicBezTo>
                  <a:lnTo>
                    <a:pt x="3263" y="871"/>
                  </a:lnTo>
                  <a:cubicBezTo>
                    <a:pt x="3763" y="731"/>
                    <a:pt x="3638" y="0"/>
                    <a:pt x="314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3"/>
            <p:cNvSpPr/>
            <p:nvPr/>
          </p:nvSpPr>
          <p:spPr>
            <a:xfrm>
              <a:off x="5939725" y="1154450"/>
              <a:ext cx="46625" cy="38900"/>
            </a:xfrm>
            <a:custGeom>
              <a:rect b="b" l="l" r="r" t="t"/>
              <a:pathLst>
                <a:path extrusionOk="0" h="1556" w="1865">
                  <a:moveTo>
                    <a:pt x="1013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17"/>
                  </a:cubicBezTo>
                  <a:cubicBezTo>
                    <a:pt x="711" y="1513"/>
                    <a:pt x="862" y="1556"/>
                    <a:pt x="1007" y="1556"/>
                  </a:cubicBezTo>
                  <a:cubicBezTo>
                    <a:pt x="1458" y="1556"/>
                    <a:pt x="1864" y="1147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3"/>
            <p:cNvSpPr/>
            <p:nvPr/>
          </p:nvSpPr>
          <p:spPr>
            <a:xfrm>
              <a:off x="5993175" y="1143050"/>
              <a:ext cx="94925" cy="34125"/>
            </a:xfrm>
            <a:custGeom>
              <a:rect b="b" l="l" r="r" t="t"/>
              <a:pathLst>
                <a:path extrusionOk="0" h="1365" w="3797">
                  <a:moveTo>
                    <a:pt x="3182" y="0"/>
                  </a:moveTo>
                  <a:cubicBezTo>
                    <a:pt x="3164" y="0"/>
                    <a:pt x="3144" y="1"/>
                    <a:pt x="3125" y="4"/>
                  </a:cubicBezTo>
                  <a:lnTo>
                    <a:pt x="529" y="480"/>
                  </a:lnTo>
                  <a:cubicBezTo>
                    <a:pt x="1" y="606"/>
                    <a:pt x="126" y="1364"/>
                    <a:pt x="627" y="1364"/>
                  </a:cubicBezTo>
                  <a:cubicBezTo>
                    <a:pt x="646" y="1364"/>
                    <a:pt x="665" y="1363"/>
                    <a:pt x="684" y="1361"/>
                  </a:cubicBezTo>
                  <a:lnTo>
                    <a:pt x="3280" y="885"/>
                  </a:lnTo>
                  <a:cubicBezTo>
                    <a:pt x="3796" y="747"/>
                    <a:pt x="3682" y="0"/>
                    <a:pt x="318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3"/>
            <p:cNvSpPr/>
            <p:nvPr/>
          </p:nvSpPr>
          <p:spPr>
            <a:xfrm>
              <a:off x="5895375" y="1393750"/>
              <a:ext cx="194100" cy="174150"/>
            </a:xfrm>
            <a:custGeom>
              <a:rect b="b" l="l" r="r" t="t"/>
              <a:pathLst>
                <a:path extrusionOk="0" h="6966" w="7764">
                  <a:moveTo>
                    <a:pt x="3934" y="1"/>
                  </a:moveTo>
                  <a:cubicBezTo>
                    <a:pt x="2900" y="1"/>
                    <a:pt x="1883" y="469"/>
                    <a:pt x="1215" y="1346"/>
                  </a:cubicBezTo>
                  <a:lnTo>
                    <a:pt x="6953" y="4977"/>
                  </a:lnTo>
                  <a:cubicBezTo>
                    <a:pt x="7763" y="3406"/>
                    <a:pt x="7251" y="1477"/>
                    <a:pt x="5751" y="525"/>
                  </a:cubicBezTo>
                  <a:cubicBezTo>
                    <a:pt x="5187" y="171"/>
                    <a:pt x="4557" y="1"/>
                    <a:pt x="3934" y="1"/>
                  </a:cubicBezTo>
                  <a:close/>
                  <a:moveTo>
                    <a:pt x="810" y="2001"/>
                  </a:moveTo>
                  <a:lnTo>
                    <a:pt x="810" y="2001"/>
                  </a:lnTo>
                  <a:cubicBezTo>
                    <a:pt x="0" y="3561"/>
                    <a:pt x="524" y="5489"/>
                    <a:pt x="2012" y="6442"/>
                  </a:cubicBezTo>
                  <a:cubicBezTo>
                    <a:pt x="2576" y="6796"/>
                    <a:pt x="3206" y="6966"/>
                    <a:pt x="3829" y="6966"/>
                  </a:cubicBezTo>
                  <a:cubicBezTo>
                    <a:pt x="4864" y="6966"/>
                    <a:pt x="5880" y="6497"/>
                    <a:pt x="6549" y="5620"/>
                  </a:cubicBezTo>
                  <a:lnTo>
                    <a:pt x="810" y="200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3"/>
            <p:cNvSpPr/>
            <p:nvPr/>
          </p:nvSpPr>
          <p:spPr>
            <a:xfrm>
              <a:off x="6259100" y="1020500"/>
              <a:ext cx="151825" cy="141000"/>
            </a:xfrm>
            <a:custGeom>
              <a:rect b="b" l="l" r="r" t="t"/>
              <a:pathLst>
                <a:path extrusionOk="0" h="5640" w="6073">
                  <a:moveTo>
                    <a:pt x="3596" y="0"/>
                  </a:moveTo>
                  <a:lnTo>
                    <a:pt x="1203" y="1631"/>
                  </a:lnTo>
                  <a:cubicBezTo>
                    <a:pt x="251" y="2286"/>
                    <a:pt x="1" y="3596"/>
                    <a:pt x="655" y="4560"/>
                  </a:cubicBezTo>
                  <a:lnTo>
                    <a:pt x="763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1"/>
                    <a:pt x="3692" y="5275"/>
                  </a:cubicBezTo>
                  <a:lnTo>
                    <a:pt x="6073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3"/>
            <p:cNvSpPr/>
            <p:nvPr/>
          </p:nvSpPr>
          <p:spPr>
            <a:xfrm>
              <a:off x="6361800" y="962250"/>
              <a:ext cx="152125" cy="141025"/>
            </a:xfrm>
            <a:custGeom>
              <a:rect b="b" l="l" r="r" t="t"/>
              <a:pathLst>
                <a:path extrusionOk="0" h="5641" w="6085">
                  <a:moveTo>
                    <a:pt x="3568" y="1"/>
                  </a:moveTo>
                  <a:cubicBezTo>
                    <a:pt x="3162" y="1"/>
                    <a:pt x="2752" y="119"/>
                    <a:pt x="2393" y="366"/>
                  </a:cubicBezTo>
                  <a:lnTo>
                    <a:pt x="0" y="1997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4" y="3354"/>
                    <a:pt x="6084" y="2044"/>
                    <a:pt x="5430" y="1080"/>
                  </a:cubicBezTo>
                  <a:lnTo>
                    <a:pt x="5310" y="925"/>
                  </a:lnTo>
                  <a:cubicBezTo>
                    <a:pt x="4902" y="324"/>
                    <a:pt x="4240" y="1"/>
                    <a:pt x="356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3"/>
            <p:cNvSpPr/>
            <p:nvPr/>
          </p:nvSpPr>
          <p:spPr>
            <a:xfrm>
              <a:off x="6214450" y="1311750"/>
              <a:ext cx="268225" cy="266650"/>
            </a:xfrm>
            <a:custGeom>
              <a:rect b="b" l="l" r="r" t="t"/>
              <a:pathLst>
                <a:path extrusionOk="0" h="10666" w="10729">
                  <a:moveTo>
                    <a:pt x="4999" y="1"/>
                  </a:moveTo>
                  <a:cubicBezTo>
                    <a:pt x="4821" y="1"/>
                    <a:pt x="4665" y="136"/>
                    <a:pt x="4644" y="328"/>
                  </a:cubicBezTo>
                  <a:lnTo>
                    <a:pt x="4180" y="3805"/>
                  </a:lnTo>
                  <a:lnTo>
                    <a:pt x="715" y="3340"/>
                  </a:lnTo>
                  <a:cubicBezTo>
                    <a:pt x="693" y="3336"/>
                    <a:pt x="671" y="3335"/>
                    <a:pt x="650" y="3335"/>
                  </a:cubicBezTo>
                  <a:cubicBezTo>
                    <a:pt x="465" y="3335"/>
                    <a:pt x="318" y="3469"/>
                    <a:pt x="286" y="3662"/>
                  </a:cubicBezTo>
                  <a:lnTo>
                    <a:pt x="36" y="5626"/>
                  </a:lnTo>
                  <a:cubicBezTo>
                    <a:pt x="1" y="5829"/>
                    <a:pt x="144" y="6019"/>
                    <a:pt x="358" y="6043"/>
                  </a:cubicBezTo>
                  <a:lnTo>
                    <a:pt x="346" y="6043"/>
                  </a:lnTo>
                  <a:lnTo>
                    <a:pt x="3823" y="6507"/>
                  </a:lnTo>
                  <a:lnTo>
                    <a:pt x="3370" y="9984"/>
                  </a:lnTo>
                  <a:cubicBezTo>
                    <a:pt x="3334" y="10186"/>
                    <a:pt x="3477" y="10377"/>
                    <a:pt x="3692" y="10401"/>
                  </a:cubicBezTo>
                  <a:lnTo>
                    <a:pt x="5656" y="10663"/>
                  </a:lnTo>
                  <a:cubicBezTo>
                    <a:pt x="5671" y="10664"/>
                    <a:pt x="5686" y="10665"/>
                    <a:pt x="5700" y="10665"/>
                  </a:cubicBezTo>
                  <a:cubicBezTo>
                    <a:pt x="5886" y="10665"/>
                    <a:pt x="6051" y="10529"/>
                    <a:pt x="6073" y="10341"/>
                  </a:cubicBezTo>
                  <a:lnTo>
                    <a:pt x="6537" y="6864"/>
                  </a:lnTo>
                  <a:lnTo>
                    <a:pt x="10014" y="7329"/>
                  </a:lnTo>
                  <a:cubicBezTo>
                    <a:pt x="10029" y="7331"/>
                    <a:pt x="10043" y="7331"/>
                    <a:pt x="10058" y="7331"/>
                  </a:cubicBezTo>
                  <a:cubicBezTo>
                    <a:pt x="10243" y="7331"/>
                    <a:pt x="10408" y="7195"/>
                    <a:pt x="10431" y="7007"/>
                  </a:cubicBezTo>
                  <a:lnTo>
                    <a:pt x="10693" y="5031"/>
                  </a:lnTo>
                  <a:cubicBezTo>
                    <a:pt x="10728" y="4828"/>
                    <a:pt x="10573" y="4638"/>
                    <a:pt x="10371" y="4614"/>
                  </a:cubicBezTo>
                  <a:lnTo>
                    <a:pt x="6894" y="4150"/>
                  </a:lnTo>
                  <a:lnTo>
                    <a:pt x="7359" y="673"/>
                  </a:lnTo>
                  <a:cubicBezTo>
                    <a:pt x="7383" y="471"/>
                    <a:pt x="7240" y="280"/>
                    <a:pt x="7037" y="256"/>
                  </a:cubicBezTo>
                  <a:lnTo>
                    <a:pt x="5061" y="6"/>
                  </a:lnTo>
                  <a:cubicBezTo>
                    <a:pt x="5040" y="3"/>
                    <a:pt x="5019" y="1"/>
                    <a:pt x="499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3"/>
            <p:cNvSpPr/>
            <p:nvPr/>
          </p:nvSpPr>
          <p:spPr>
            <a:xfrm>
              <a:off x="5871250" y="1715600"/>
              <a:ext cx="271500" cy="338100"/>
            </a:xfrm>
            <a:custGeom>
              <a:rect b="b" l="l" r="r" t="t"/>
              <a:pathLst>
                <a:path extrusionOk="0" h="13524" w="10860">
                  <a:moveTo>
                    <a:pt x="4155" y="429"/>
                  </a:moveTo>
                  <a:cubicBezTo>
                    <a:pt x="4444" y="429"/>
                    <a:pt x="4730" y="604"/>
                    <a:pt x="4787" y="997"/>
                  </a:cubicBezTo>
                  <a:cubicBezTo>
                    <a:pt x="4811" y="1188"/>
                    <a:pt x="4763" y="1390"/>
                    <a:pt x="4632" y="1533"/>
                  </a:cubicBezTo>
                  <a:lnTo>
                    <a:pt x="3847" y="1688"/>
                  </a:lnTo>
                  <a:cubicBezTo>
                    <a:pt x="3668" y="1593"/>
                    <a:pt x="3549" y="1426"/>
                    <a:pt x="3513" y="1224"/>
                  </a:cubicBezTo>
                  <a:cubicBezTo>
                    <a:pt x="3399" y="725"/>
                    <a:pt x="3779" y="429"/>
                    <a:pt x="4155" y="429"/>
                  </a:cubicBezTo>
                  <a:close/>
                  <a:moveTo>
                    <a:pt x="7868" y="2749"/>
                  </a:moveTo>
                  <a:cubicBezTo>
                    <a:pt x="8126" y="2749"/>
                    <a:pt x="8354" y="2938"/>
                    <a:pt x="8407" y="3200"/>
                  </a:cubicBezTo>
                  <a:lnTo>
                    <a:pt x="9788" y="10761"/>
                  </a:lnTo>
                  <a:cubicBezTo>
                    <a:pt x="9835" y="11058"/>
                    <a:pt x="9645" y="11344"/>
                    <a:pt x="9335" y="11392"/>
                  </a:cubicBezTo>
                  <a:lnTo>
                    <a:pt x="3073" y="12535"/>
                  </a:lnTo>
                  <a:cubicBezTo>
                    <a:pt x="3037" y="12542"/>
                    <a:pt x="3002" y="12545"/>
                    <a:pt x="2968" y="12545"/>
                  </a:cubicBezTo>
                  <a:cubicBezTo>
                    <a:pt x="2711" y="12545"/>
                    <a:pt x="2484" y="12357"/>
                    <a:pt x="2442" y="12094"/>
                  </a:cubicBezTo>
                  <a:lnTo>
                    <a:pt x="1060" y="4534"/>
                  </a:lnTo>
                  <a:cubicBezTo>
                    <a:pt x="1013" y="4236"/>
                    <a:pt x="1215" y="3950"/>
                    <a:pt x="1513" y="3903"/>
                  </a:cubicBezTo>
                  <a:lnTo>
                    <a:pt x="2251" y="3760"/>
                  </a:lnTo>
                  <a:cubicBezTo>
                    <a:pt x="2294" y="3975"/>
                    <a:pt x="2483" y="4122"/>
                    <a:pt x="2695" y="4122"/>
                  </a:cubicBezTo>
                  <a:cubicBezTo>
                    <a:pt x="2717" y="4122"/>
                    <a:pt x="2740" y="4120"/>
                    <a:pt x="2763" y="4117"/>
                  </a:cubicBezTo>
                  <a:lnTo>
                    <a:pt x="6680" y="3402"/>
                  </a:lnTo>
                  <a:cubicBezTo>
                    <a:pt x="6906" y="3355"/>
                    <a:pt x="7073" y="3129"/>
                    <a:pt x="7025" y="2890"/>
                  </a:cubicBezTo>
                  <a:lnTo>
                    <a:pt x="7764" y="2760"/>
                  </a:lnTo>
                  <a:cubicBezTo>
                    <a:pt x="7799" y="2752"/>
                    <a:pt x="7834" y="2749"/>
                    <a:pt x="7868" y="2749"/>
                  </a:cubicBezTo>
                  <a:close/>
                  <a:moveTo>
                    <a:pt x="4154" y="0"/>
                  </a:moveTo>
                  <a:cubicBezTo>
                    <a:pt x="4084" y="0"/>
                    <a:pt x="4013" y="7"/>
                    <a:pt x="3942" y="21"/>
                  </a:cubicBezTo>
                  <a:cubicBezTo>
                    <a:pt x="3346" y="128"/>
                    <a:pt x="2954" y="700"/>
                    <a:pt x="3073" y="1307"/>
                  </a:cubicBezTo>
                  <a:cubicBezTo>
                    <a:pt x="3108" y="1474"/>
                    <a:pt x="3180" y="1640"/>
                    <a:pt x="3287" y="1783"/>
                  </a:cubicBezTo>
                  <a:lnTo>
                    <a:pt x="2513" y="1926"/>
                  </a:lnTo>
                  <a:cubicBezTo>
                    <a:pt x="2203" y="1986"/>
                    <a:pt x="1989" y="2295"/>
                    <a:pt x="2049" y="2617"/>
                  </a:cubicBezTo>
                  <a:lnTo>
                    <a:pt x="2096" y="2890"/>
                  </a:lnTo>
                  <a:lnTo>
                    <a:pt x="810" y="3129"/>
                  </a:lnTo>
                  <a:cubicBezTo>
                    <a:pt x="322" y="3212"/>
                    <a:pt x="1" y="3676"/>
                    <a:pt x="96" y="4164"/>
                  </a:cubicBezTo>
                  <a:lnTo>
                    <a:pt x="1668" y="12785"/>
                  </a:lnTo>
                  <a:cubicBezTo>
                    <a:pt x="1742" y="13221"/>
                    <a:pt x="2130" y="13524"/>
                    <a:pt x="2552" y="13524"/>
                  </a:cubicBezTo>
                  <a:cubicBezTo>
                    <a:pt x="2602" y="13524"/>
                    <a:pt x="2653" y="13520"/>
                    <a:pt x="2704" y="13511"/>
                  </a:cubicBezTo>
                  <a:lnTo>
                    <a:pt x="10050" y="12165"/>
                  </a:lnTo>
                  <a:cubicBezTo>
                    <a:pt x="10538" y="12082"/>
                    <a:pt x="10859" y="11618"/>
                    <a:pt x="10764" y="11130"/>
                  </a:cubicBezTo>
                  <a:lnTo>
                    <a:pt x="9192" y="2498"/>
                  </a:lnTo>
                  <a:cubicBezTo>
                    <a:pt x="9108" y="2067"/>
                    <a:pt x="8738" y="1766"/>
                    <a:pt x="8317" y="1766"/>
                  </a:cubicBezTo>
                  <a:cubicBezTo>
                    <a:pt x="8260" y="1766"/>
                    <a:pt x="8203" y="1772"/>
                    <a:pt x="8145" y="1783"/>
                  </a:cubicBezTo>
                  <a:lnTo>
                    <a:pt x="6859" y="2009"/>
                  </a:lnTo>
                  <a:lnTo>
                    <a:pt x="6811" y="1736"/>
                  </a:lnTo>
                  <a:cubicBezTo>
                    <a:pt x="6757" y="1446"/>
                    <a:pt x="6500" y="1252"/>
                    <a:pt x="6223" y="1252"/>
                  </a:cubicBezTo>
                  <a:cubicBezTo>
                    <a:pt x="6193" y="1252"/>
                    <a:pt x="6163" y="1255"/>
                    <a:pt x="6133" y="1259"/>
                  </a:cubicBezTo>
                  <a:lnTo>
                    <a:pt x="5180" y="1438"/>
                  </a:lnTo>
                  <a:cubicBezTo>
                    <a:pt x="5240" y="1259"/>
                    <a:pt x="5251" y="1081"/>
                    <a:pt x="5216" y="914"/>
                  </a:cubicBezTo>
                  <a:cubicBezTo>
                    <a:pt x="5132" y="378"/>
                    <a:pt x="4677" y="0"/>
                    <a:pt x="415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3"/>
            <p:cNvSpPr/>
            <p:nvPr/>
          </p:nvSpPr>
          <p:spPr>
            <a:xfrm>
              <a:off x="5919475" y="1837275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3"/>
            <p:cNvSpPr/>
            <p:nvPr/>
          </p:nvSpPr>
          <p:spPr>
            <a:xfrm>
              <a:off x="5972000" y="1825875"/>
              <a:ext cx="97325" cy="34050"/>
            </a:xfrm>
            <a:custGeom>
              <a:rect b="b" l="l" r="r" t="t"/>
              <a:pathLst>
                <a:path extrusionOk="0" h="1362" w="3893">
                  <a:moveTo>
                    <a:pt x="3284" y="1"/>
                  </a:moveTo>
                  <a:cubicBezTo>
                    <a:pt x="3246" y="1"/>
                    <a:pt x="3205" y="5"/>
                    <a:pt x="3162" y="15"/>
                  </a:cubicBezTo>
                  <a:lnTo>
                    <a:pt x="3150" y="15"/>
                  </a:lnTo>
                  <a:lnTo>
                    <a:pt x="567" y="492"/>
                  </a:lnTo>
                  <a:cubicBezTo>
                    <a:pt x="0" y="569"/>
                    <a:pt x="107" y="1362"/>
                    <a:pt x="607" y="1362"/>
                  </a:cubicBezTo>
                  <a:cubicBezTo>
                    <a:pt x="643" y="1362"/>
                    <a:pt x="681" y="1358"/>
                    <a:pt x="721" y="1349"/>
                  </a:cubicBezTo>
                  <a:lnTo>
                    <a:pt x="3317" y="873"/>
                  </a:lnTo>
                  <a:cubicBezTo>
                    <a:pt x="3892" y="817"/>
                    <a:pt x="3789" y="1"/>
                    <a:pt x="328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3"/>
            <p:cNvSpPr/>
            <p:nvPr/>
          </p:nvSpPr>
          <p:spPr>
            <a:xfrm>
              <a:off x="5929300" y="1891150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5"/>
                    <a:pt x="1003" y="1545"/>
                  </a:cubicBezTo>
                  <a:cubicBezTo>
                    <a:pt x="1454" y="1545"/>
                    <a:pt x="1861" y="1145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3"/>
            <p:cNvSpPr/>
            <p:nvPr/>
          </p:nvSpPr>
          <p:spPr>
            <a:xfrm>
              <a:off x="5983275" y="1879800"/>
              <a:ext cx="94000" cy="33750"/>
            </a:xfrm>
            <a:custGeom>
              <a:rect b="b" l="l" r="r" t="t"/>
              <a:pathLst>
                <a:path extrusionOk="0" h="1350" w="3760">
                  <a:moveTo>
                    <a:pt x="3128" y="0"/>
                  </a:moveTo>
                  <a:cubicBezTo>
                    <a:pt x="3116" y="0"/>
                    <a:pt x="3104" y="1"/>
                    <a:pt x="3092" y="2"/>
                  </a:cubicBezTo>
                  <a:lnTo>
                    <a:pt x="497" y="478"/>
                  </a:lnTo>
                  <a:cubicBezTo>
                    <a:pt x="0" y="628"/>
                    <a:pt x="119" y="1349"/>
                    <a:pt x="616" y="1349"/>
                  </a:cubicBezTo>
                  <a:cubicBezTo>
                    <a:pt x="631" y="1349"/>
                    <a:pt x="647" y="1348"/>
                    <a:pt x="663" y="1347"/>
                  </a:cubicBezTo>
                  <a:lnTo>
                    <a:pt x="3259" y="883"/>
                  </a:lnTo>
                  <a:cubicBezTo>
                    <a:pt x="3759" y="731"/>
                    <a:pt x="3634" y="0"/>
                    <a:pt x="312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3"/>
            <p:cNvSpPr/>
            <p:nvPr/>
          </p:nvSpPr>
          <p:spPr>
            <a:xfrm>
              <a:off x="5939725" y="1948900"/>
              <a:ext cx="46600" cy="38625"/>
            </a:xfrm>
            <a:custGeom>
              <a:rect b="b" l="l" r="r" t="t"/>
              <a:pathLst>
                <a:path extrusionOk="0" h="1545" w="1864">
                  <a:moveTo>
                    <a:pt x="1014" y="0"/>
                  </a:moveTo>
                  <a:cubicBezTo>
                    <a:pt x="970" y="0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8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3"/>
            <p:cNvSpPr/>
            <p:nvPr/>
          </p:nvSpPr>
          <p:spPr>
            <a:xfrm>
              <a:off x="5993675" y="1937500"/>
              <a:ext cx="94125" cy="33775"/>
            </a:xfrm>
            <a:custGeom>
              <a:rect b="b" l="l" r="r" t="t"/>
              <a:pathLst>
                <a:path extrusionOk="0" h="1351" w="3765">
                  <a:moveTo>
                    <a:pt x="3162" y="0"/>
                  </a:moveTo>
                  <a:cubicBezTo>
                    <a:pt x="3143" y="0"/>
                    <a:pt x="3124" y="1"/>
                    <a:pt x="3105" y="3"/>
                  </a:cubicBezTo>
                  <a:lnTo>
                    <a:pt x="509" y="468"/>
                  </a:lnTo>
                  <a:cubicBezTo>
                    <a:pt x="1" y="606"/>
                    <a:pt x="109" y="1351"/>
                    <a:pt x="617" y="1351"/>
                  </a:cubicBezTo>
                  <a:cubicBezTo>
                    <a:pt x="632" y="1351"/>
                    <a:pt x="648" y="1350"/>
                    <a:pt x="664" y="1349"/>
                  </a:cubicBezTo>
                  <a:lnTo>
                    <a:pt x="3260" y="872"/>
                  </a:lnTo>
                  <a:cubicBezTo>
                    <a:pt x="3764" y="735"/>
                    <a:pt x="3650" y="0"/>
                    <a:pt x="316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3"/>
            <p:cNvSpPr/>
            <p:nvPr/>
          </p:nvSpPr>
          <p:spPr>
            <a:xfrm>
              <a:off x="5895375" y="2188400"/>
              <a:ext cx="193200" cy="173650"/>
            </a:xfrm>
            <a:custGeom>
              <a:rect b="b" l="l" r="r" t="t"/>
              <a:pathLst>
                <a:path extrusionOk="0" h="6946" w="7728">
                  <a:moveTo>
                    <a:pt x="3942" y="0"/>
                  </a:moveTo>
                  <a:cubicBezTo>
                    <a:pt x="2907" y="0"/>
                    <a:pt x="1888" y="464"/>
                    <a:pt x="1215" y="1338"/>
                  </a:cubicBezTo>
                  <a:lnTo>
                    <a:pt x="6953" y="4957"/>
                  </a:lnTo>
                  <a:cubicBezTo>
                    <a:pt x="7727" y="3398"/>
                    <a:pt x="7239" y="1469"/>
                    <a:pt x="5775" y="528"/>
                  </a:cubicBezTo>
                  <a:cubicBezTo>
                    <a:pt x="5207" y="172"/>
                    <a:pt x="4571" y="0"/>
                    <a:pt x="3942" y="0"/>
                  </a:cubicBezTo>
                  <a:close/>
                  <a:moveTo>
                    <a:pt x="810" y="1981"/>
                  </a:moveTo>
                  <a:lnTo>
                    <a:pt x="810" y="1981"/>
                  </a:lnTo>
                  <a:cubicBezTo>
                    <a:pt x="0" y="3552"/>
                    <a:pt x="524" y="5481"/>
                    <a:pt x="2012" y="6422"/>
                  </a:cubicBezTo>
                  <a:cubicBezTo>
                    <a:pt x="2576" y="6775"/>
                    <a:pt x="3206" y="6946"/>
                    <a:pt x="3829" y="6946"/>
                  </a:cubicBezTo>
                  <a:cubicBezTo>
                    <a:pt x="4864" y="6946"/>
                    <a:pt x="5880" y="6477"/>
                    <a:pt x="6549" y="5600"/>
                  </a:cubicBezTo>
                  <a:lnTo>
                    <a:pt x="810" y="198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3"/>
            <p:cNvSpPr/>
            <p:nvPr/>
          </p:nvSpPr>
          <p:spPr>
            <a:xfrm>
              <a:off x="6258800" y="1814925"/>
              <a:ext cx="152125" cy="140725"/>
            </a:xfrm>
            <a:custGeom>
              <a:rect b="b" l="l" r="r" t="t"/>
              <a:pathLst>
                <a:path extrusionOk="0" h="5629" w="6085">
                  <a:moveTo>
                    <a:pt x="3608" y="1"/>
                  </a:moveTo>
                  <a:lnTo>
                    <a:pt x="1215" y="1620"/>
                  </a:lnTo>
                  <a:cubicBezTo>
                    <a:pt x="251" y="2275"/>
                    <a:pt x="1" y="3585"/>
                    <a:pt x="667" y="4549"/>
                  </a:cubicBezTo>
                  <a:lnTo>
                    <a:pt x="775" y="4704"/>
                  </a:lnTo>
                  <a:cubicBezTo>
                    <a:pt x="1183" y="5305"/>
                    <a:pt x="1845" y="5629"/>
                    <a:pt x="2520" y="5629"/>
                  </a:cubicBezTo>
                  <a:cubicBezTo>
                    <a:pt x="2928" y="5629"/>
                    <a:pt x="3340" y="5510"/>
                    <a:pt x="3704" y="5264"/>
                  </a:cubicBezTo>
                  <a:lnTo>
                    <a:pt x="6085" y="3644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3"/>
            <p:cNvSpPr/>
            <p:nvPr/>
          </p:nvSpPr>
          <p:spPr>
            <a:xfrm>
              <a:off x="6361800" y="1756600"/>
              <a:ext cx="151825" cy="140800"/>
            </a:xfrm>
            <a:custGeom>
              <a:rect b="b" l="l" r="r" t="t"/>
              <a:pathLst>
                <a:path extrusionOk="0" h="5632" w="6073">
                  <a:moveTo>
                    <a:pt x="3579" y="1"/>
                  </a:moveTo>
                  <a:cubicBezTo>
                    <a:pt x="3169" y="1"/>
                    <a:pt x="2756" y="120"/>
                    <a:pt x="2393" y="369"/>
                  </a:cubicBezTo>
                  <a:lnTo>
                    <a:pt x="0" y="1989"/>
                  </a:lnTo>
                  <a:lnTo>
                    <a:pt x="2477" y="5632"/>
                  </a:lnTo>
                  <a:lnTo>
                    <a:pt x="4870" y="4001"/>
                  </a:lnTo>
                  <a:cubicBezTo>
                    <a:pt x="5822" y="3346"/>
                    <a:pt x="6072" y="2036"/>
                    <a:pt x="5430" y="1072"/>
                  </a:cubicBezTo>
                  <a:lnTo>
                    <a:pt x="5430" y="1072"/>
                  </a:lnTo>
                  <a:lnTo>
                    <a:pt x="5430" y="1084"/>
                  </a:lnTo>
                  <a:lnTo>
                    <a:pt x="5310" y="917"/>
                  </a:lnTo>
                  <a:cubicBezTo>
                    <a:pt x="4905" y="319"/>
                    <a:pt x="4247" y="1"/>
                    <a:pt x="357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3"/>
            <p:cNvSpPr/>
            <p:nvPr/>
          </p:nvSpPr>
          <p:spPr>
            <a:xfrm>
              <a:off x="6214450" y="2105675"/>
              <a:ext cx="268225" cy="266925"/>
            </a:xfrm>
            <a:custGeom>
              <a:rect b="b" l="l" r="r" t="t"/>
              <a:pathLst>
                <a:path extrusionOk="0" h="10677" w="10729">
                  <a:moveTo>
                    <a:pt x="5017" y="1"/>
                  </a:moveTo>
                  <a:cubicBezTo>
                    <a:pt x="4831" y="1"/>
                    <a:pt x="4666" y="137"/>
                    <a:pt x="4644" y="325"/>
                  </a:cubicBezTo>
                  <a:lnTo>
                    <a:pt x="4180" y="3813"/>
                  </a:lnTo>
                  <a:lnTo>
                    <a:pt x="715" y="3349"/>
                  </a:lnTo>
                  <a:cubicBezTo>
                    <a:pt x="693" y="3345"/>
                    <a:pt x="671" y="3344"/>
                    <a:pt x="650" y="3344"/>
                  </a:cubicBezTo>
                  <a:cubicBezTo>
                    <a:pt x="465" y="3344"/>
                    <a:pt x="318" y="3478"/>
                    <a:pt x="286" y="3670"/>
                  </a:cubicBezTo>
                  <a:lnTo>
                    <a:pt x="36" y="5635"/>
                  </a:lnTo>
                  <a:cubicBezTo>
                    <a:pt x="1" y="5837"/>
                    <a:pt x="144" y="6028"/>
                    <a:pt x="358" y="6052"/>
                  </a:cubicBezTo>
                  <a:lnTo>
                    <a:pt x="346" y="6052"/>
                  </a:lnTo>
                  <a:lnTo>
                    <a:pt x="3823" y="6516"/>
                  </a:lnTo>
                  <a:lnTo>
                    <a:pt x="3370" y="9993"/>
                  </a:lnTo>
                  <a:cubicBezTo>
                    <a:pt x="3334" y="10195"/>
                    <a:pt x="3477" y="10386"/>
                    <a:pt x="3692" y="10409"/>
                  </a:cubicBezTo>
                  <a:lnTo>
                    <a:pt x="5656" y="10671"/>
                  </a:lnTo>
                  <a:cubicBezTo>
                    <a:pt x="5677" y="10675"/>
                    <a:pt x="5698" y="10677"/>
                    <a:pt x="5718" y="10677"/>
                  </a:cubicBezTo>
                  <a:cubicBezTo>
                    <a:pt x="5896" y="10677"/>
                    <a:pt x="6052" y="10542"/>
                    <a:pt x="6073" y="10350"/>
                  </a:cubicBezTo>
                  <a:lnTo>
                    <a:pt x="6537" y="6873"/>
                  </a:lnTo>
                  <a:lnTo>
                    <a:pt x="10014" y="7338"/>
                  </a:lnTo>
                  <a:cubicBezTo>
                    <a:pt x="10029" y="7339"/>
                    <a:pt x="10043" y="7340"/>
                    <a:pt x="10058" y="7340"/>
                  </a:cubicBezTo>
                  <a:cubicBezTo>
                    <a:pt x="10243" y="7340"/>
                    <a:pt x="10408" y="7204"/>
                    <a:pt x="10431" y="7016"/>
                  </a:cubicBezTo>
                  <a:lnTo>
                    <a:pt x="10693" y="5040"/>
                  </a:lnTo>
                  <a:cubicBezTo>
                    <a:pt x="10728" y="4837"/>
                    <a:pt x="10573" y="4647"/>
                    <a:pt x="10371" y="4623"/>
                  </a:cubicBezTo>
                  <a:lnTo>
                    <a:pt x="6894" y="4159"/>
                  </a:lnTo>
                  <a:lnTo>
                    <a:pt x="7359" y="682"/>
                  </a:lnTo>
                  <a:cubicBezTo>
                    <a:pt x="7383" y="480"/>
                    <a:pt x="7240" y="289"/>
                    <a:pt x="7037" y="265"/>
                  </a:cubicBezTo>
                  <a:lnTo>
                    <a:pt x="5061" y="3"/>
                  </a:lnTo>
                  <a:cubicBezTo>
                    <a:pt x="5046" y="2"/>
                    <a:pt x="5031" y="1"/>
                    <a:pt x="501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3"/>
            <p:cNvSpPr/>
            <p:nvPr/>
          </p:nvSpPr>
          <p:spPr>
            <a:xfrm>
              <a:off x="5871550" y="2509825"/>
              <a:ext cx="271200" cy="337825"/>
            </a:xfrm>
            <a:custGeom>
              <a:rect b="b" l="l" r="r" t="t"/>
              <a:pathLst>
                <a:path extrusionOk="0" h="13513" w="10848">
                  <a:moveTo>
                    <a:pt x="4141" y="431"/>
                  </a:moveTo>
                  <a:cubicBezTo>
                    <a:pt x="4430" y="431"/>
                    <a:pt x="4718" y="605"/>
                    <a:pt x="4775" y="994"/>
                  </a:cubicBezTo>
                  <a:cubicBezTo>
                    <a:pt x="4799" y="1185"/>
                    <a:pt x="4751" y="1387"/>
                    <a:pt x="4620" y="1530"/>
                  </a:cubicBezTo>
                  <a:lnTo>
                    <a:pt x="3835" y="1685"/>
                  </a:lnTo>
                  <a:cubicBezTo>
                    <a:pt x="3656" y="1590"/>
                    <a:pt x="3537" y="1423"/>
                    <a:pt x="3501" y="1232"/>
                  </a:cubicBezTo>
                  <a:lnTo>
                    <a:pt x="3501" y="1220"/>
                  </a:lnTo>
                  <a:cubicBezTo>
                    <a:pt x="3387" y="723"/>
                    <a:pt x="3766" y="431"/>
                    <a:pt x="4141" y="431"/>
                  </a:cubicBezTo>
                  <a:close/>
                  <a:moveTo>
                    <a:pt x="7856" y="2734"/>
                  </a:moveTo>
                  <a:cubicBezTo>
                    <a:pt x="8113" y="2734"/>
                    <a:pt x="8341" y="2922"/>
                    <a:pt x="8383" y="3185"/>
                  </a:cubicBezTo>
                  <a:lnTo>
                    <a:pt x="9776" y="10757"/>
                  </a:lnTo>
                  <a:cubicBezTo>
                    <a:pt x="9823" y="11055"/>
                    <a:pt x="9633" y="11341"/>
                    <a:pt x="9323" y="11388"/>
                  </a:cubicBezTo>
                  <a:lnTo>
                    <a:pt x="3061" y="12531"/>
                  </a:lnTo>
                  <a:cubicBezTo>
                    <a:pt x="3025" y="12538"/>
                    <a:pt x="2990" y="12542"/>
                    <a:pt x="2956" y="12542"/>
                  </a:cubicBezTo>
                  <a:cubicBezTo>
                    <a:pt x="2699" y="12542"/>
                    <a:pt x="2472" y="12353"/>
                    <a:pt x="2430" y="12091"/>
                  </a:cubicBezTo>
                  <a:lnTo>
                    <a:pt x="1048" y="4518"/>
                  </a:lnTo>
                  <a:cubicBezTo>
                    <a:pt x="989" y="4221"/>
                    <a:pt x="1191" y="3935"/>
                    <a:pt x="1489" y="3887"/>
                  </a:cubicBezTo>
                  <a:lnTo>
                    <a:pt x="2239" y="3745"/>
                  </a:lnTo>
                  <a:cubicBezTo>
                    <a:pt x="2271" y="3955"/>
                    <a:pt x="2451" y="4110"/>
                    <a:pt x="2657" y="4110"/>
                  </a:cubicBezTo>
                  <a:cubicBezTo>
                    <a:pt x="2684" y="4110"/>
                    <a:pt x="2712" y="4107"/>
                    <a:pt x="2739" y="4102"/>
                  </a:cubicBezTo>
                  <a:lnTo>
                    <a:pt x="6656" y="3387"/>
                  </a:lnTo>
                  <a:cubicBezTo>
                    <a:pt x="6894" y="3340"/>
                    <a:pt x="7049" y="3114"/>
                    <a:pt x="7002" y="2875"/>
                  </a:cubicBezTo>
                  <a:lnTo>
                    <a:pt x="7752" y="2744"/>
                  </a:lnTo>
                  <a:cubicBezTo>
                    <a:pt x="7787" y="2737"/>
                    <a:pt x="7822" y="2734"/>
                    <a:pt x="7856" y="2734"/>
                  </a:cubicBezTo>
                  <a:close/>
                  <a:moveTo>
                    <a:pt x="4125" y="1"/>
                  </a:moveTo>
                  <a:cubicBezTo>
                    <a:pt x="4061" y="1"/>
                    <a:pt x="3996" y="6"/>
                    <a:pt x="3930" y="18"/>
                  </a:cubicBezTo>
                  <a:cubicBezTo>
                    <a:pt x="3334" y="125"/>
                    <a:pt x="2942" y="708"/>
                    <a:pt x="3061" y="1304"/>
                  </a:cubicBezTo>
                  <a:cubicBezTo>
                    <a:pt x="3096" y="1470"/>
                    <a:pt x="3168" y="1637"/>
                    <a:pt x="3275" y="1780"/>
                  </a:cubicBezTo>
                  <a:lnTo>
                    <a:pt x="2501" y="1923"/>
                  </a:lnTo>
                  <a:cubicBezTo>
                    <a:pt x="2191" y="1982"/>
                    <a:pt x="1977" y="2280"/>
                    <a:pt x="2037" y="2602"/>
                  </a:cubicBezTo>
                  <a:lnTo>
                    <a:pt x="2084" y="2887"/>
                  </a:lnTo>
                  <a:lnTo>
                    <a:pt x="798" y="3114"/>
                  </a:lnTo>
                  <a:cubicBezTo>
                    <a:pt x="310" y="3209"/>
                    <a:pt x="1" y="3673"/>
                    <a:pt x="84" y="4149"/>
                  </a:cubicBezTo>
                  <a:lnTo>
                    <a:pt x="1656" y="12781"/>
                  </a:lnTo>
                  <a:cubicBezTo>
                    <a:pt x="1729" y="13212"/>
                    <a:pt x="2108" y="13512"/>
                    <a:pt x="2523" y="13512"/>
                  </a:cubicBezTo>
                  <a:cubicBezTo>
                    <a:pt x="2579" y="13512"/>
                    <a:pt x="2635" y="13507"/>
                    <a:pt x="2692" y="13496"/>
                  </a:cubicBezTo>
                  <a:lnTo>
                    <a:pt x="10038" y="12162"/>
                  </a:lnTo>
                  <a:cubicBezTo>
                    <a:pt x="10526" y="12067"/>
                    <a:pt x="10847" y="11603"/>
                    <a:pt x="10752" y="11114"/>
                  </a:cubicBezTo>
                  <a:lnTo>
                    <a:pt x="9180" y="2482"/>
                  </a:lnTo>
                  <a:cubicBezTo>
                    <a:pt x="9096" y="2048"/>
                    <a:pt x="8718" y="1755"/>
                    <a:pt x="8291" y="1755"/>
                  </a:cubicBezTo>
                  <a:cubicBezTo>
                    <a:pt x="8239" y="1755"/>
                    <a:pt x="8186" y="1759"/>
                    <a:pt x="8133" y="1768"/>
                  </a:cubicBezTo>
                  <a:lnTo>
                    <a:pt x="6847" y="2006"/>
                  </a:lnTo>
                  <a:lnTo>
                    <a:pt x="6799" y="1732"/>
                  </a:lnTo>
                  <a:cubicBezTo>
                    <a:pt x="6745" y="1442"/>
                    <a:pt x="6498" y="1249"/>
                    <a:pt x="6214" y="1249"/>
                  </a:cubicBezTo>
                  <a:cubicBezTo>
                    <a:pt x="6183" y="1249"/>
                    <a:pt x="6152" y="1251"/>
                    <a:pt x="6121" y="1256"/>
                  </a:cubicBezTo>
                  <a:lnTo>
                    <a:pt x="5168" y="1435"/>
                  </a:lnTo>
                  <a:cubicBezTo>
                    <a:pt x="5228" y="1268"/>
                    <a:pt x="5239" y="1089"/>
                    <a:pt x="5204" y="911"/>
                  </a:cubicBezTo>
                  <a:cubicBezTo>
                    <a:pt x="5119" y="380"/>
                    <a:pt x="4655" y="1"/>
                    <a:pt x="412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3"/>
            <p:cNvSpPr/>
            <p:nvPr/>
          </p:nvSpPr>
          <p:spPr>
            <a:xfrm>
              <a:off x="5919475" y="2631725"/>
              <a:ext cx="46550" cy="38625"/>
            </a:xfrm>
            <a:custGeom>
              <a:rect b="b" l="l" r="r" t="t"/>
              <a:pathLst>
                <a:path extrusionOk="0" h="1545" w="1862">
                  <a:moveTo>
                    <a:pt x="1002" y="0"/>
                  </a:moveTo>
                  <a:cubicBezTo>
                    <a:pt x="959" y="0"/>
                    <a:pt x="914" y="4"/>
                    <a:pt x="870" y="12"/>
                  </a:cubicBezTo>
                  <a:cubicBezTo>
                    <a:pt x="191" y="131"/>
                    <a:pt x="1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8"/>
                    <a:pt x="1369" y="0"/>
                    <a:pt x="100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3"/>
            <p:cNvSpPr/>
            <p:nvPr/>
          </p:nvSpPr>
          <p:spPr>
            <a:xfrm>
              <a:off x="5972425" y="2620125"/>
              <a:ext cx="96475" cy="33850"/>
            </a:xfrm>
            <a:custGeom>
              <a:rect b="b" l="l" r="r" t="t"/>
              <a:pathLst>
                <a:path extrusionOk="0" h="1354" w="3859">
                  <a:moveTo>
                    <a:pt x="3251" y="0"/>
                  </a:moveTo>
                  <a:cubicBezTo>
                    <a:pt x="3218" y="0"/>
                    <a:pt x="3182" y="4"/>
                    <a:pt x="3145" y="11"/>
                  </a:cubicBezTo>
                  <a:lnTo>
                    <a:pt x="3133" y="11"/>
                  </a:lnTo>
                  <a:lnTo>
                    <a:pt x="550" y="487"/>
                  </a:lnTo>
                  <a:cubicBezTo>
                    <a:pt x="0" y="588"/>
                    <a:pt x="116" y="1354"/>
                    <a:pt x="608" y="1354"/>
                  </a:cubicBezTo>
                  <a:cubicBezTo>
                    <a:pt x="639" y="1354"/>
                    <a:pt x="671" y="1351"/>
                    <a:pt x="704" y="1345"/>
                  </a:cubicBezTo>
                  <a:lnTo>
                    <a:pt x="3300" y="868"/>
                  </a:lnTo>
                  <a:cubicBezTo>
                    <a:pt x="3858" y="790"/>
                    <a:pt x="3757" y="0"/>
                    <a:pt x="3251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3"/>
            <p:cNvSpPr/>
            <p:nvPr/>
          </p:nvSpPr>
          <p:spPr>
            <a:xfrm>
              <a:off x="5929300" y="2685525"/>
              <a:ext cx="46550" cy="38700"/>
            </a:xfrm>
            <a:custGeom>
              <a:rect b="b" l="l" r="r" t="t"/>
              <a:pathLst>
                <a:path extrusionOk="0" h="1548" w="1862">
                  <a:moveTo>
                    <a:pt x="1015" y="0"/>
                  </a:moveTo>
                  <a:cubicBezTo>
                    <a:pt x="967" y="0"/>
                    <a:pt x="919" y="5"/>
                    <a:pt x="870" y="15"/>
                  </a:cubicBezTo>
                  <a:cubicBezTo>
                    <a:pt x="191" y="122"/>
                    <a:pt x="1" y="1015"/>
                    <a:pt x="560" y="1408"/>
                  </a:cubicBezTo>
                  <a:cubicBezTo>
                    <a:pt x="701" y="1505"/>
                    <a:pt x="854" y="1548"/>
                    <a:pt x="1002" y="1548"/>
                  </a:cubicBezTo>
                  <a:cubicBezTo>
                    <a:pt x="1453" y="1548"/>
                    <a:pt x="1861" y="1145"/>
                    <a:pt x="1763" y="634"/>
                  </a:cubicBezTo>
                  <a:cubicBezTo>
                    <a:pt x="1700" y="266"/>
                    <a:pt x="1377" y="0"/>
                    <a:pt x="1015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3"/>
            <p:cNvSpPr/>
            <p:nvPr/>
          </p:nvSpPr>
          <p:spPr>
            <a:xfrm>
              <a:off x="5983275" y="2673950"/>
              <a:ext cx="94000" cy="33725"/>
            </a:xfrm>
            <a:custGeom>
              <a:rect b="b" l="l" r="r" t="t"/>
              <a:pathLst>
                <a:path extrusionOk="0" h="1349" w="3760">
                  <a:moveTo>
                    <a:pt x="3139" y="0"/>
                  </a:moveTo>
                  <a:cubicBezTo>
                    <a:pt x="3128" y="0"/>
                    <a:pt x="3116" y="1"/>
                    <a:pt x="3104" y="1"/>
                  </a:cubicBezTo>
                  <a:lnTo>
                    <a:pt x="3092" y="1"/>
                  </a:lnTo>
                  <a:lnTo>
                    <a:pt x="497" y="478"/>
                  </a:lnTo>
                  <a:cubicBezTo>
                    <a:pt x="0" y="628"/>
                    <a:pt x="119" y="1349"/>
                    <a:pt x="616" y="1349"/>
                  </a:cubicBezTo>
                  <a:cubicBezTo>
                    <a:pt x="631" y="1349"/>
                    <a:pt x="647" y="1348"/>
                    <a:pt x="663" y="1347"/>
                  </a:cubicBezTo>
                  <a:lnTo>
                    <a:pt x="3259" y="882"/>
                  </a:lnTo>
                  <a:cubicBezTo>
                    <a:pt x="3759" y="731"/>
                    <a:pt x="3634" y="0"/>
                    <a:pt x="313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3"/>
            <p:cNvSpPr/>
            <p:nvPr/>
          </p:nvSpPr>
          <p:spPr>
            <a:xfrm>
              <a:off x="5939725" y="2743050"/>
              <a:ext cx="46600" cy="38625"/>
            </a:xfrm>
            <a:custGeom>
              <a:rect b="b" l="l" r="r" t="t"/>
              <a:pathLst>
                <a:path extrusionOk="0" h="1545" w="1864">
                  <a:moveTo>
                    <a:pt x="1014" y="0"/>
                  </a:moveTo>
                  <a:cubicBezTo>
                    <a:pt x="970" y="0"/>
                    <a:pt x="926" y="4"/>
                    <a:pt x="881" y="11"/>
                  </a:cubicBezTo>
                  <a:cubicBezTo>
                    <a:pt x="203" y="131"/>
                    <a:pt x="0" y="1012"/>
                    <a:pt x="572" y="1404"/>
                  </a:cubicBezTo>
                  <a:cubicBezTo>
                    <a:pt x="713" y="1501"/>
                    <a:pt x="865" y="1545"/>
                    <a:pt x="1012" y="1545"/>
                  </a:cubicBezTo>
                  <a:cubicBezTo>
                    <a:pt x="1461" y="1545"/>
                    <a:pt x="1864" y="1142"/>
                    <a:pt x="1774" y="631"/>
                  </a:cubicBezTo>
                  <a:cubicBezTo>
                    <a:pt x="1700" y="258"/>
                    <a:pt x="1378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3"/>
            <p:cNvSpPr/>
            <p:nvPr/>
          </p:nvSpPr>
          <p:spPr>
            <a:xfrm>
              <a:off x="5993200" y="2731600"/>
              <a:ext cx="94800" cy="33850"/>
            </a:xfrm>
            <a:custGeom>
              <a:rect b="b" l="l" r="r" t="t"/>
              <a:pathLst>
                <a:path extrusionOk="0" h="1354" w="3792">
                  <a:moveTo>
                    <a:pt x="3191" y="1"/>
                  </a:moveTo>
                  <a:cubicBezTo>
                    <a:pt x="3169" y="1"/>
                    <a:pt x="3147" y="2"/>
                    <a:pt x="3124" y="5"/>
                  </a:cubicBezTo>
                  <a:lnTo>
                    <a:pt x="528" y="469"/>
                  </a:lnTo>
                  <a:cubicBezTo>
                    <a:pt x="0" y="607"/>
                    <a:pt x="125" y="1354"/>
                    <a:pt x="626" y="1354"/>
                  </a:cubicBezTo>
                  <a:cubicBezTo>
                    <a:pt x="644" y="1354"/>
                    <a:pt x="663" y="1353"/>
                    <a:pt x="683" y="1351"/>
                  </a:cubicBezTo>
                  <a:lnTo>
                    <a:pt x="3279" y="874"/>
                  </a:lnTo>
                  <a:cubicBezTo>
                    <a:pt x="3792" y="749"/>
                    <a:pt x="3682" y="1"/>
                    <a:pt x="319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3"/>
            <p:cNvSpPr/>
            <p:nvPr/>
          </p:nvSpPr>
          <p:spPr>
            <a:xfrm>
              <a:off x="5895375" y="2982050"/>
              <a:ext cx="194100" cy="174250"/>
            </a:xfrm>
            <a:custGeom>
              <a:rect b="b" l="l" r="r" t="t"/>
              <a:pathLst>
                <a:path extrusionOk="0" h="6970" w="7764">
                  <a:moveTo>
                    <a:pt x="3937" y="1"/>
                  </a:moveTo>
                  <a:cubicBezTo>
                    <a:pt x="2902" y="1"/>
                    <a:pt x="1884" y="472"/>
                    <a:pt x="1215" y="1358"/>
                  </a:cubicBezTo>
                  <a:lnTo>
                    <a:pt x="6953" y="4977"/>
                  </a:lnTo>
                  <a:cubicBezTo>
                    <a:pt x="7763" y="3405"/>
                    <a:pt x="7251" y="1477"/>
                    <a:pt x="5751" y="524"/>
                  </a:cubicBezTo>
                  <a:cubicBezTo>
                    <a:pt x="5188" y="171"/>
                    <a:pt x="4559" y="1"/>
                    <a:pt x="3937" y="1"/>
                  </a:cubicBezTo>
                  <a:close/>
                  <a:moveTo>
                    <a:pt x="810" y="2001"/>
                  </a:moveTo>
                  <a:lnTo>
                    <a:pt x="810" y="2001"/>
                  </a:lnTo>
                  <a:cubicBezTo>
                    <a:pt x="0" y="3572"/>
                    <a:pt x="524" y="5501"/>
                    <a:pt x="2012" y="6442"/>
                  </a:cubicBezTo>
                  <a:cubicBezTo>
                    <a:pt x="2580" y="6797"/>
                    <a:pt x="3214" y="6969"/>
                    <a:pt x="3841" y="6969"/>
                  </a:cubicBezTo>
                  <a:cubicBezTo>
                    <a:pt x="4871" y="6969"/>
                    <a:pt x="5882" y="6505"/>
                    <a:pt x="6549" y="5632"/>
                  </a:cubicBezTo>
                  <a:lnTo>
                    <a:pt x="810" y="200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3"/>
            <p:cNvSpPr/>
            <p:nvPr/>
          </p:nvSpPr>
          <p:spPr>
            <a:xfrm>
              <a:off x="6259100" y="2609075"/>
              <a:ext cx="151825" cy="140725"/>
            </a:xfrm>
            <a:custGeom>
              <a:rect b="b" l="l" r="r" t="t"/>
              <a:pathLst>
                <a:path extrusionOk="0" h="5629" w="6073">
                  <a:moveTo>
                    <a:pt x="3596" y="1"/>
                  </a:moveTo>
                  <a:lnTo>
                    <a:pt x="1203" y="1620"/>
                  </a:lnTo>
                  <a:cubicBezTo>
                    <a:pt x="251" y="2275"/>
                    <a:pt x="1" y="3585"/>
                    <a:pt x="655" y="4549"/>
                  </a:cubicBezTo>
                  <a:lnTo>
                    <a:pt x="763" y="4716"/>
                  </a:lnTo>
                  <a:cubicBezTo>
                    <a:pt x="1170" y="5308"/>
                    <a:pt x="1831" y="5629"/>
                    <a:pt x="2505" y="5629"/>
                  </a:cubicBezTo>
                  <a:cubicBezTo>
                    <a:pt x="2914" y="5629"/>
                    <a:pt x="3327" y="5511"/>
                    <a:pt x="3692" y="5263"/>
                  </a:cubicBezTo>
                  <a:lnTo>
                    <a:pt x="6073" y="3644"/>
                  </a:lnTo>
                  <a:lnTo>
                    <a:pt x="3596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3"/>
            <p:cNvSpPr/>
            <p:nvPr/>
          </p:nvSpPr>
          <p:spPr>
            <a:xfrm>
              <a:off x="6361800" y="2550550"/>
              <a:ext cx="151825" cy="141000"/>
            </a:xfrm>
            <a:custGeom>
              <a:rect b="b" l="l" r="r" t="t"/>
              <a:pathLst>
                <a:path extrusionOk="0" h="5640" w="6073">
                  <a:moveTo>
                    <a:pt x="3568" y="0"/>
                  </a:moveTo>
                  <a:cubicBezTo>
                    <a:pt x="3162" y="0"/>
                    <a:pt x="2752" y="119"/>
                    <a:pt x="2393" y="365"/>
                  </a:cubicBezTo>
                  <a:lnTo>
                    <a:pt x="0" y="1996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22" y="3354"/>
                    <a:pt x="6072" y="2044"/>
                    <a:pt x="5430" y="1080"/>
                  </a:cubicBezTo>
                  <a:lnTo>
                    <a:pt x="5310" y="925"/>
                  </a:lnTo>
                  <a:cubicBezTo>
                    <a:pt x="4902" y="324"/>
                    <a:pt x="4240" y="0"/>
                    <a:pt x="356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3"/>
            <p:cNvSpPr/>
            <p:nvPr/>
          </p:nvSpPr>
          <p:spPr>
            <a:xfrm>
              <a:off x="6214450" y="2899825"/>
              <a:ext cx="268225" cy="266925"/>
            </a:xfrm>
            <a:custGeom>
              <a:rect b="b" l="l" r="r" t="t"/>
              <a:pathLst>
                <a:path extrusionOk="0" h="10677" w="10729">
                  <a:moveTo>
                    <a:pt x="5017" y="1"/>
                  </a:moveTo>
                  <a:cubicBezTo>
                    <a:pt x="4831" y="1"/>
                    <a:pt x="4666" y="137"/>
                    <a:pt x="4644" y="325"/>
                  </a:cubicBezTo>
                  <a:lnTo>
                    <a:pt x="4180" y="3813"/>
                  </a:lnTo>
                  <a:lnTo>
                    <a:pt x="715" y="3349"/>
                  </a:lnTo>
                  <a:cubicBezTo>
                    <a:pt x="699" y="3347"/>
                    <a:pt x="684" y="3346"/>
                    <a:pt x="669" y="3346"/>
                  </a:cubicBezTo>
                  <a:cubicBezTo>
                    <a:pt x="475" y="3346"/>
                    <a:pt x="320" y="3483"/>
                    <a:pt x="286" y="3670"/>
                  </a:cubicBezTo>
                  <a:lnTo>
                    <a:pt x="36" y="5635"/>
                  </a:lnTo>
                  <a:cubicBezTo>
                    <a:pt x="1" y="5849"/>
                    <a:pt x="144" y="6028"/>
                    <a:pt x="358" y="6063"/>
                  </a:cubicBezTo>
                  <a:lnTo>
                    <a:pt x="346" y="6063"/>
                  </a:lnTo>
                  <a:lnTo>
                    <a:pt x="3823" y="6516"/>
                  </a:lnTo>
                  <a:lnTo>
                    <a:pt x="3370" y="10004"/>
                  </a:lnTo>
                  <a:cubicBezTo>
                    <a:pt x="3334" y="10207"/>
                    <a:pt x="3477" y="10385"/>
                    <a:pt x="3692" y="10421"/>
                  </a:cubicBezTo>
                  <a:lnTo>
                    <a:pt x="5656" y="10671"/>
                  </a:lnTo>
                  <a:cubicBezTo>
                    <a:pt x="5677" y="10675"/>
                    <a:pt x="5698" y="10677"/>
                    <a:pt x="5719" y="10677"/>
                  </a:cubicBezTo>
                  <a:cubicBezTo>
                    <a:pt x="5896" y="10677"/>
                    <a:pt x="6052" y="10543"/>
                    <a:pt x="6073" y="10362"/>
                  </a:cubicBezTo>
                  <a:lnTo>
                    <a:pt x="6537" y="6873"/>
                  </a:lnTo>
                  <a:lnTo>
                    <a:pt x="10014" y="7337"/>
                  </a:lnTo>
                  <a:cubicBezTo>
                    <a:pt x="10029" y="7339"/>
                    <a:pt x="10043" y="7340"/>
                    <a:pt x="10058" y="7340"/>
                  </a:cubicBezTo>
                  <a:cubicBezTo>
                    <a:pt x="10243" y="7340"/>
                    <a:pt x="10408" y="7204"/>
                    <a:pt x="10431" y="7016"/>
                  </a:cubicBezTo>
                  <a:lnTo>
                    <a:pt x="10693" y="5039"/>
                  </a:lnTo>
                  <a:cubicBezTo>
                    <a:pt x="10728" y="4837"/>
                    <a:pt x="10573" y="4647"/>
                    <a:pt x="10371" y="4623"/>
                  </a:cubicBezTo>
                  <a:lnTo>
                    <a:pt x="6894" y="4170"/>
                  </a:lnTo>
                  <a:lnTo>
                    <a:pt x="7359" y="682"/>
                  </a:lnTo>
                  <a:cubicBezTo>
                    <a:pt x="7383" y="479"/>
                    <a:pt x="7240" y="289"/>
                    <a:pt x="7037" y="265"/>
                  </a:cubicBezTo>
                  <a:lnTo>
                    <a:pt x="5061" y="3"/>
                  </a:lnTo>
                  <a:cubicBezTo>
                    <a:pt x="5046" y="1"/>
                    <a:pt x="5031" y="1"/>
                    <a:pt x="501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3"/>
            <p:cNvSpPr/>
            <p:nvPr/>
          </p:nvSpPr>
          <p:spPr>
            <a:xfrm>
              <a:off x="5871250" y="3303975"/>
              <a:ext cx="271500" cy="338325"/>
            </a:xfrm>
            <a:custGeom>
              <a:rect b="b" l="l" r="r" t="t"/>
              <a:pathLst>
                <a:path extrusionOk="0" h="13533" w="10860">
                  <a:moveTo>
                    <a:pt x="4159" y="435"/>
                  </a:moveTo>
                  <a:cubicBezTo>
                    <a:pt x="4447" y="435"/>
                    <a:pt x="4730" y="608"/>
                    <a:pt x="4787" y="994"/>
                  </a:cubicBezTo>
                  <a:cubicBezTo>
                    <a:pt x="4811" y="1196"/>
                    <a:pt x="4763" y="1387"/>
                    <a:pt x="4632" y="1542"/>
                  </a:cubicBezTo>
                  <a:lnTo>
                    <a:pt x="3847" y="1685"/>
                  </a:lnTo>
                  <a:cubicBezTo>
                    <a:pt x="3668" y="1589"/>
                    <a:pt x="3549" y="1423"/>
                    <a:pt x="3513" y="1232"/>
                  </a:cubicBezTo>
                  <a:cubicBezTo>
                    <a:pt x="3398" y="732"/>
                    <a:pt x="3782" y="435"/>
                    <a:pt x="4159" y="435"/>
                  </a:cubicBezTo>
                  <a:close/>
                  <a:moveTo>
                    <a:pt x="7873" y="2745"/>
                  </a:moveTo>
                  <a:cubicBezTo>
                    <a:pt x="8128" y="2745"/>
                    <a:pt x="8353" y="2924"/>
                    <a:pt x="8395" y="3185"/>
                  </a:cubicBezTo>
                  <a:lnTo>
                    <a:pt x="9788" y="10769"/>
                  </a:lnTo>
                  <a:cubicBezTo>
                    <a:pt x="9835" y="11067"/>
                    <a:pt x="9645" y="11352"/>
                    <a:pt x="9335" y="11400"/>
                  </a:cubicBezTo>
                  <a:lnTo>
                    <a:pt x="3073" y="12543"/>
                  </a:lnTo>
                  <a:cubicBezTo>
                    <a:pt x="3038" y="12550"/>
                    <a:pt x="3003" y="12553"/>
                    <a:pt x="2968" y="12553"/>
                  </a:cubicBezTo>
                  <a:cubicBezTo>
                    <a:pt x="2711" y="12553"/>
                    <a:pt x="2484" y="12364"/>
                    <a:pt x="2442" y="12091"/>
                  </a:cubicBezTo>
                  <a:lnTo>
                    <a:pt x="1060" y="4530"/>
                  </a:lnTo>
                  <a:cubicBezTo>
                    <a:pt x="1001" y="4233"/>
                    <a:pt x="1203" y="3947"/>
                    <a:pt x="1501" y="3887"/>
                  </a:cubicBezTo>
                  <a:lnTo>
                    <a:pt x="2251" y="3756"/>
                  </a:lnTo>
                  <a:cubicBezTo>
                    <a:pt x="2282" y="3965"/>
                    <a:pt x="2461" y="4110"/>
                    <a:pt x="2665" y="4110"/>
                  </a:cubicBezTo>
                  <a:cubicBezTo>
                    <a:pt x="2693" y="4110"/>
                    <a:pt x="2722" y="4107"/>
                    <a:pt x="2751" y="4102"/>
                  </a:cubicBezTo>
                  <a:lnTo>
                    <a:pt x="6668" y="3399"/>
                  </a:lnTo>
                  <a:cubicBezTo>
                    <a:pt x="6906" y="3351"/>
                    <a:pt x="7061" y="3125"/>
                    <a:pt x="7014" y="2887"/>
                  </a:cubicBezTo>
                  <a:lnTo>
                    <a:pt x="7764" y="2756"/>
                  </a:lnTo>
                  <a:cubicBezTo>
                    <a:pt x="7800" y="2749"/>
                    <a:pt x="7837" y="2745"/>
                    <a:pt x="7873" y="2745"/>
                  </a:cubicBezTo>
                  <a:close/>
                  <a:moveTo>
                    <a:pt x="4137" y="1"/>
                  </a:moveTo>
                  <a:cubicBezTo>
                    <a:pt x="4073" y="1"/>
                    <a:pt x="4007" y="6"/>
                    <a:pt x="3942" y="18"/>
                  </a:cubicBezTo>
                  <a:cubicBezTo>
                    <a:pt x="3346" y="125"/>
                    <a:pt x="2954" y="708"/>
                    <a:pt x="3073" y="1304"/>
                  </a:cubicBezTo>
                  <a:cubicBezTo>
                    <a:pt x="3108" y="1482"/>
                    <a:pt x="3180" y="1649"/>
                    <a:pt x="3287" y="1780"/>
                  </a:cubicBezTo>
                  <a:lnTo>
                    <a:pt x="2513" y="1935"/>
                  </a:lnTo>
                  <a:cubicBezTo>
                    <a:pt x="2203" y="1994"/>
                    <a:pt x="1989" y="2304"/>
                    <a:pt x="2049" y="2613"/>
                  </a:cubicBezTo>
                  <a:lnTo>
                    <a:pt x="2096" y="2899"/>
                  </a:lnTo>
                  <a:lnTo>
                    <a:pt x="810" y="3125"/>
                  </a:lnTo>
                  <a:cubicBezTo>
                    <a:pt x="322" y="3220"/>
                    <a:pt x="1" y="3685"/>
                    <a:pt x="96" y="4173"/>
                  </a:cubicBezTo>
                  <a:lnTo>
                    <a:pt x="1668" y="12793"/>
                  </a:lnTo>
                  <a:cubicBezTo>
                    <a:pt x="1742" y="13229"/>
                    <a:pt x="2130" y="13533"/>
                    <a:pt x="2552" y="13533"/>
                  </a:cubicBezTo>
                  <a:cubicBezTo>
                    <a:pt x="2602" y="13533"/>
                    <a:pt x="2653" y="13528"/>
                    <a:pt x="2704" y="13519"/>
                  </a:cubicBezTo>
                  <a:lnTo>
                    <a:pt x="10050" y="12174"/>
                  </a:lnTo>
                  <a:cubicBezTo>
                    <a:pt x="10538" y="12079"/>
                    <a:pt x="10859" y="11614"/>
                    <a:pt x="10764" y="11138"/>
                  </a:cubicBezTo>
                  <a:lnTo>
                    <a:pt x="9192" y="2506"/>
                  </a:lnTo>
                  <a:cubicBezTo>
                    <a:pt x="9107" y="2070"/>
                    <a:pt x="8727" y="1767"/>
                    <a:pt x="8299" y="1767"/>
                  </a:cubicBezTo>
                  <a:cubicBezTo>
                    <a:pt x="8248" y="1767"/>
                    <a:pt x="8197" y="1771"/>
                    <a:pt x="8145" y="1780"/>
                  </a:cubicBezTo>
                  <a:lnTo>
                    <a:pt x="6859" y="2018"/>
                  </a:lnTo>
                  <a:lnTo>
                    <a:pt x="6811" y="1744"/>
                  </a:lnTo>
                  <a:cubicBezTo>
                    <a:pt x="6758" y="1459"/>
                    <a:pt x="6509" y="1258"/>
                    <a:pt x="6237" y="1258"/>
                  </a:cubicBezTo>
                  <a:cubicBezTo>
                    <a:pt x="6202" y="1258"/>
                    <a:pt x="6167" y="1261"/>
                    <a:pt x="6133" y="1268"/>
                  </a:cubicBezTo>
                  <a:lnTo>
                    <a:pt x="5180" y="1435"/>
                  </a:lnTo>
                  <a:cubicBezTo>
                    <a:pt x="5240" y="1268"/>
                    <a:pt x="5251" y="1089"/>
                    <a:pt x="5216" y="923"/>
                  </a:cubicBezTo>
                  <a:cubicBezTo>
                    <a:pt x="5131" y="381"/>
                    <a:pt x="4667" y="1"/>
                    <a:pt x="413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3"/>
            <p:cNvSpPr/>
            <p:nvPr/>
          </p:nvSpPr>
          <p:spPr>
            <a:xfrm>
              <a:off x="5919475" y="3425875"/>
              <a:ext cx="46550" cy="38625"/>
            </a:xfrm>
            <a:custGeom>
              <a:rect b="b" l="l" r="r" t="t"/>
              <a:pathLst>
                <a:path extrusionOk="0" h="1545" w="1862">
                  <a:moveTo>
                    <a:pt x="1002" y="0"/>
                  </a:moveTo>
                  <a:cubicBezTo>
                    <a:pt x="959" y="0"/>
                    <a:pt x="914" y="4"/>
                    <a:pt x="870" y="11"/>
                  </a:cubicBezTo>
                  <a:cubicBezTo>
                    <a:pt x="191" y="130"/>
                    <a:pt x="1" y="1011"/>
                    <a:pt x="572" y="1404"/>
                  </a:cubicBezTo>
                  <a:cubicBezTo>
                    <a:pt x="710" y="1501"/>
                    <a:pt x="861" y="1545"/>
                    <a:pt x="1007" y="1545"/>
                  </a:cubicBezTo>
                  <a:cubicBezTo>
                    <a:pt x="1453" y="1545"/>
                    <a:pt x="1861" y="1142"/>
                    <a:pt x="1763" y="630"/>
                  </a:cubicBezTo>
                  <a:cubicBezTo>
                    <a:pt x="1699" y="258"/>
                    <a:pt x="1369" y="0"/>
                    <a:pt x="100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3"/>
            <p:cNvSpPr/>
            <p:nvPr/>
          </p:nvSpPr>
          <p:spPr>
            <a:xfrm>
              <a:off x="5972000" y="3414175"/>
              <a:ext cx="97325" cy="34050"/>
            </a:xfrm>
            <a:custGeom>
              <a:rect b="b" l="l" r="r" t="t"/>
              <a:pathLst>
                <a:path extrusionOk="0" h="1362" w="3893">
                  <a:moveTo>
                    <a:pt x="3284" y="0"/>
                  </a:moveTo>
                  <a:cubicBezTo>
                    <a:pt x="3246" y="0"/>
                    <a:pt x="3205" y="5"/>
                    <a:pt x="3162" y="15"/>
                  </a:cubicBezTo>
                  <a:lnTo>
                    <a:pt x="3150" y="15"/>
                  </a:lnTo>
                  <a:lnTo>
                    <a:pt x="567" y="491"/>
                  </a:lnTo>
                  <a:cubicBezTo>
                    <a:pt x="0" y="569"/>
                    <a:pt x="107" y="1361"/>
                    <a:pt x="607" y="1361"/>
                  </a:cubicBezTo>
                  <a:cubicBezTo>
                    <a:pt x="643" y="1361"/>
                    <a:pt x="681" y="1357"/>
                    <a:pt x="721" y="1349"/>
                  </a:cubicBezTo>
                  <a:lnTo>
                    <a:pt x="3317" y="872"/>
                  </a:lnTo>
                  <a:cubicBezTo>
                    <a:pt x="3892" y="817"/>
                    <a:pt x="3789" y="0"/>
                    <a:pt x="328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3"/>
            <p:cNvSpPr/>
            <p:nvPr/>
          </p:nvSpPr>
          <p:spPr>
            <a:xfrm>
              <a:off x="5929300" y="3479650"/>
              <a:ext cx="46550" cy="38725"/>
            </a:xfrm>
            <a:custGeom>
              <a:rect b="b" l="l" r="r" t="t"/>
              <a:pathLst>
                <a:path extrusionOk="0" h="1549" w="1862">
                  <a:moveTo>
                    <a:pt x="1015" y="1"/>
                  </a:moveTo>
                  <a:cubicBezTo>
                    <a:pt x="967" y="1"/>
                    <a:pt x="919" y="6"/>
                    <a:pt x="870" y="15"/>
                  </a:cubicBezTo>
                  <a:cubicBezTo>
                    <a:pt x="191" y="134"/>
                    <a:pt x="1" y="1015"/>
                    <a:pt x="560" y="1408"/>
                  </a:cubicBezTo>
                  <a:cubicBezTo>
                    <a:pt x="701" y="1505"/>
                    <a:pt x="854" y="1549"/>
                    <a:pt x="1002" y="1549"/>
                  </a:cubicBezTo>
                  <a:cubicBezTo>
                    <a:pt x="1453" y="1549"/>
                    <a:pt x="1861" y="1146"/>
                    <a:pt x="1763" y="635"/>
                  </a:cubicBezTo>
                  <a:cubicBezTo>
                    <a:pt x="1700" y="267"/>
                    <a:pt x="1377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3"/>
            <p:cNvSpPr/>
            <p:nvPr/>
          </p:nvSpPr>
          <p:spPr>
            <a:xfrm>
              <a:off x="5983175" y="3468350"/>
              <a:ext cx="94000" cy="33750"/>
            </a:xfrm>
            <a:custGeom>
              <a:rect b="b" l="l" r="r" t="t"/>
              <a:pathLst>
                <a:path extrusionOk="0" h="1350" w="3760">
                  <a:moveTo>
                    <a:pt x="3144" y="1"/>
                  </a:moveTo>
                  <a:cubicBezTo>
                    <a:pt x="3128" y="1"/>
                    <a:pt x="3112" y="2"/>
                    <a:pt x="3096" y="3"/>
                  </a:cubicBezTo>
                  <a:lnTo>
                    <a:pt x="501" y="467"/>
                  </a:lnTo>
                  <a:cubicBezTo>
                    <a:pt x="0" y="619"/>
                    <a:pt x="125" y="1350"/>
                    <a:pt x="631" y="1350"/>
                  </a:cubicBezTo>
                  <a:cubicBezTo>
                    <a:pt x="643" y="1350"/>
                    <a:pt x="655" y="1349"/>
                    <a:pt x="667" y="1348"/>
                  </a:cubicBezTo>
                  <a:lnTo>
                    <a:pt x="3263" y="872"/>
                  </a:lnTo>
                  <a:cubicBezTo>
                    <a:pt x="3759" y="722"/>
                    <a:pt x="3640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3"/>
            <p:cNvSpPr/>
            <p:nvPr/>
          </p:nvSpPr>
          <p:spPr>
            <a:xfrm>
              <a:off x="5939725" y="3537175"/>
              <a:ext cx="46600" cy="38650"/>
            </a:xfrm>
            <a:custGeom>
              <a:rect b="b" l="l" r="r" t="t"/>
              <a:pathLst>
                <a:path extrusionOk="0" h="1546" w="1864">
                  <a:moveTo>
                    <a:pt x="1013" y="1"/>
                  </a:moveTo>
                  <a:cubicBezTo>
                    <a:pt x="970" y="1"/>
                    <a:pt x="926" y="5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1" y="1546"/>
                    <a:pt x="1008" y="1546"/>
                  </a:cubicBezTo>
                  <a:cubicBezTo>
                    <a:pt x="1454" y="1546"/>
                    <a:pt x="1864" y="1145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3"/>
            <p:cNvSpPr/>
            <p:nvPr/>
          </p:nvSpPr>
          <p:spPr>
            <a:xfrm>
              <a:off x="5993675" y="3525800"/>
              <a:ext cx="94200" cy="33775"/>
            </a:xfrm>
            <a:custGeom>
              <a:rect b="b" l="l" r="r" t="t"/>
              <a:pathLst>
                <a:path extrusionOk="0" h="1351" w="3768">
                  <a:moveTo>
                    <a:pt x="3152" y="1"/>
                  </a:moveTo>
                  <a:cubicBezTo>
                    <a:pt x="3136" y="1"/>
                    <a:pt x="3121" y="2"/>
                    <a:pt x="3105" y="3"/>
                  </a:cubicBezTo>
                  <a:lnTo>
                    <a:pt x="509" y="479"/>
                  </a:lnTo>
                  <a:cubicBezTo>
                    <a:pt x="1" y="618"/>
                    <a:pt x="109" y="1350"/>
                    <a:pt x="616" y="1350"/>
                  </a:cubicBezTo>
                  <a:cubicBezTo>
                    <a:pt x="632" y="1350"/>
                    <a:pt x="648" y="1350"/>
                    <a:pt x="664" y="1348"/>
                  </a:cubicBezTo>
                  <a:lnTo>
                    <a:pt x="3260" y="872"/>
                  </a:lnTo>
                  <a:cubicBezTo>
                    <a:pt x="3768" y="733"/>
                    <a:pt x="3648" y="1"/>
                    <a:pt x="315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3"/>
            <p:cNvSpPr/>
            <p:nvPr/>
          </p:nvSpPr>
          <p:spPr>
            <a:xfrm>
              <a:off x="5895375" y="3776850"/>
              <a:ext cx="193200" cy="173725"/>
            </a:xfrm>
            <a:custGeom>
              <a:rect b="b" l="l" r="r" t="t"/>
              <a:pathLst>
                <a:path extrusionOk="0" h="6949" w="7728">
                  <a:moveTo>
                    <a:pt x="3940" y="0"/>
                  </a:moveTo>
                  <a:cubicBezTo>
                    <a:pt x="2906" y="0"/>
                    <a:pt x="1888" y="466"/>
                    <a:pt x="1215" y="1331"/>
                  </a:cubicBezTo>
                  <a:lnTo>
                    <a:pt x="6953" y="4963"/>
                  </a:lnTo>
                  <a:cubicBezTo>
                    <a:pt x="7727" y="3391"/>
                    <a:pt x="7239" y="1474"/>
                    <a:pt x="5775" y="534"/>
                  </a:cubicBezTo>
                  <a:cubicBezTo>
                    <a:pt x="5207" y="173"/>
                    <a:pt x="4570" y="0"/>
                    <a:pt x="3940" y="0"/>
                  </a:cubicBezTo>
                  <a:close/>
                  <a:moveTo>
                    <a:pt x="810" y="1974"/>
                  </a:moveTo>
                  <a:lnTo>
                    <a:pt x="810" y="1974"/>
                  </a:lnTo>
                  <a:cubicBezTo>
                    <a:pt x="0" y="3546"/>
                    <a:pt x="524" y="5475"/>
                    <a:pt x="2012" y="6415"/>
                  </a:cubicBezTo>
                  <a:cubicBezTo>
                    <a:pt x="2579" y="6775"/>
                    <a:pt x="3213" y="6948"/>
                    <a:pt x="3839" y="6948"/>
                  </a:cubicBezTo>
                  <a:cubicBezTo>
                    <a:pt x="4870" y="6948"/>
                    <a:pt x="5882" y="6480"/>
                    <a:pt x="6549" y="5606"/>
                  </a:cubicBezTo>
                  <a:lnTo>
                    <a:pt x="810" y="1974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3"/>
            <p:cNvSpPr/>
            <p:nvPr/>
          </p:nvSpPr>
          <p:spPr>
            <a:xfrm>
              <a:off x="6258800" y="3403225"/>
              <a:ext cx="152125" cy="140800"/>
            </a:xfrm>
            <a:custGeom>
              <a:rect b="b" l="l" r="r" t="t"/>
              <a:pathLst>
                <a:path extrusionOk="0" h="5632" w="6085">
                  <a:moveTo>
                    <a:pt x="3608" y="1"/>
                  </a:moveTo>
                  <a:lnTo>
                    <a:pt x="1215" y="1632"/>
                  </a:lnTo>
                  <a:cubicBezTo>
                    <a:pt x="251" y="2275"/>
                    <a:pt x="1" y="3584"/>
                    <a:pt x="667" y="4549"/>
                  </a:cubicBezTo>
                  <a:lnTo>
                    <a:pt x="775" y="4715"/>
                  </a:lnTo>
                  <a:cubicBezTo>
                    <a:pt x="1184" y="5311"/>
                    <a:pt x="1849" y="5632"/>
                    <a:pt x="2526" y="5632"/>
                  </a:cubicBezTo>
                  <a:cubicBezTo>
                    <a:pt x="2932" y="5632"/>
                    <a:pt x="3342" y="5516"/>
                    <a:pt x="3704" y="5275"/>
                  </a:cubicBezTo>
                  <a:lnTo>
                    <a:pt x="6085" y="3644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3"/>
            <p:cNvSpPr/>
            <p:nvPr/>
          </p:nvSpPr>
          <p:spPr>
            <a:xfrm>
              <a:off x="6361800" y="3344700"/>
              <a:ext cx="151825" cy="141000"/>
            </a:xfrm>
            <a:custGeom>
              <a:rect b="b" l="l" r="r" t="t"/>
              <a:pathLst>
                <a:path extrusionOk="0" h="5640" w="6073">
                  <a:moveTo>
                    <a:pt x="3568" y="0"/>
                  </a:moveTo>
                  <a:cubicBezTo>
                    <a:pt x="3162" y="0"/>
                    <a:pt x="2752" y="118"/>
                    <a:pt x="2393" y="365"/>
                  </a:cubicBezTo>
                  <a:lnTo>
                    <a:pt x="0" y="1996"/>
                  </a:lnTo>
                  <a:lnTo>
                    <a:pt x="2477" y="5640"/>
                  </a:lnTo>
                  <a:lnTo>
                    <a:pt x="4870" y="4008"/>
                  </a:lnTo>
                  <a:cubicBezTo>
                    <a:pt x="5822" y="3354"/>
                    <a:pt x="6072" y="2044"/>
                    <a:pt x="5430" y="1091"/>
                  </a:cubicBezTo>
                  <a:lnTo>
                    <a:pt x="5310" y="925"/>
                  </a:lnTo>
                  <a:cubicBezTo>
                    <a:pt x="4902" y="324"/>
                    <a:pt x="4240" y="0"/>
                    <a:pt x="356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3"/>
            <p:cNvSpPr/>
            <p:nvPr/>
          </p:nvSpPr>
          <p:spPr>
            <a:xfrm>
              <a:off x="6214450" y="3694200"/>
              <a:ext cx="268225" cy="266925"/>
            </a:xfrm>
            <a:custGeom>
              <a:rect b="b" l="l" r="r" t="t"/>
              <a:pathLst>
                <a:path extrusionOk="0" h="10677" w="10729">
                  <a:moveTo>
                    <a:pt x="4999" y="0"/>
                  </a:moveTo>
                  <a:cubicBezTo>
                    <a:pt x="4821" y="0"/>
                    <a:pt x="4665" y="135"/>
                    <a:pt x="4644" y="327"/>
                  </a:cubicBezTo>
                  <a:lnTo>
                    <a:pt x="4180" y="3804"/>
                  </a:lnTo>
                  <a:lnTo>
                    <a:pt x="715" y="3340"/>
                  </a:lnTo>
                  <a:cubicBezTo>
                    <a:pt x="699" y="3338"/>
                    <a:pt x="684" y="3337"/>
                    <a:pt x="669" y="3337"/>
                  </a:cubicBezTo>
                  <a:cubicBezTo>
                    <a:pt x="475" y="3337"/>
                    <a:pt x="320" y="3473"/>
                    <a:pt x="286" y="3661"/>
                  </a:cubicBezTo>
                  <a:lnTo>
                    <a:pt x="36" y="5638"/>
                  </a:lnTo>
                  <a:cubicBezTo>
                    <a:pt x="1" y="5840"/>
                    <a:pt x="144" y="6030"/>
                    <a:pt x="358" y="6054"/>
                  </a:cubicBezTo>
                  <a:lnTo>
                    <a:pt x="346" y="6054"/>
                  </a:lnTo>
                  <a:lnTo>
                    <a:pt x="3823" y="6519"/>
                  </a:lnTo>
                  <a:lnTo>
                    <a:pt x="3370" y="9995"/>
                  </a:lnTo>
                  <a:cubicBezTo>
                    <a:pt x="3334" y="10198"/>
                    <a:pt x="3477" y="10388"/>
                    <a:pt x="3692" y="10412"/>
                  </a:cubicBezTo>
                  <a:lnTo>
                    <a:pt x="5656" y="10674"/>
                  </a:lnTo>
                  <a:cubicBezTo>
                    <a:pt x="5671" y="10676"/>
                    <a:pt x="5686" y="10676"/>
                    <a:pt x="5700" y="10676"/>
                  </a:cubicBezTo>
                  <a:cubicBezTo>
                    <a:pt x="5886" y="10676"/>
                    <a:pt x="6051" y="10540"/>
                    <a:pt x="6073" y="10352"/>
                  </a:cubicBezTo>
                  <a:lnTo>
                    <a:pt x="6537" y="6876"/>
                  </a:lnTo>
                  <a:lnTo>
                    <a:pt x="10014" y="7328"/>
                  </a:lnTo>
                  <a:cubicBezTo>
                    <a:pt x="10035" y="7332"/>
                    <a:pt x="10055" y="7334"/>
                    <a:pt x="10076" y="7334"/>
                  </a:cubicBezTo>
                  <a:cubicBezTo>
                    <a:pt x="10254" y="7334"/>
                    <a:pt x="10409" y="7199"/>
                    <a:pt x="10431" y="7007"/>
                  </a:cubicBezTo>
                  <a:lnTo>
                    <a:pt x="10693" y="5042"/>
                  </a:lnTo>
                  <a:cubicBezTo>
                    <a:pt x="10728" y="4840"/>
                    <a:pt x="10573" y="4649"/>
                    <a:pt x="10371" y="4625"/>
                  </a:cubicBezTo>
                  <a:lnTo>
                    <a:pt x="6894" y="4161"/>
                  </a:lnTo>
                  <a:lnTo>
                    <a:pt x="7359" y="685"/>
                  </a:lnTo>
                  <a:cubicBezTo>
                    <a:pt x="7383" y="482"/>
                    <a:pt x="7240" y="292"/>
                    <a:pt x="7037" y="268"/>
                  </a:cubicBezTo>
                  <a:lnTo>
                    <a:pt x="5061" y="6"/>
                  </a:lnTo>
                  <a:cubicBezTo>
                    <a:pt x="5040" y="2"/>
                    <a:pt x="5019" y="0"/>
                    <a:pt x="499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3"/>
            <p:cNvSpPr/>
            <p:nvPr/>
          </p:nvSpPr>
          <p:spPr>
            <a:xfrm>
              <a:off x="5871550" y="4098125"/>
              <a:ext cx="271200" cy="338025"/>
            </a:xfrm>
            <a:custGeom>
              <a:rect b="b" l="l" r="r" t="t"/>
              <a:pathLst>
                <a:path extrusionOk="0" h="13521" w="10848">
                  <a:moveTo>
                    <a:pt x="4147" y="435"/>
                  </a:moveTo>
                  <a:cubicBezTo>
                    <a:pt x="4435" y="435"/>
                    <a:pt x="4718" y="608"/>
                    <a:pt x="4775" y="994"/>
                  </a:cubicBezTo>
                  <a:cubicBezTo>
                    <a:pt x="4799" y="1184"/>
                    <a:pt x="4751" y="1387"/>
                    <a:pt x="4620" y="1542"/>
                  </a:cubicBezTo>
                  <a:lnTo>
                    <a:pt x="3835" y="1684"/>
                  </a:lnTo>
                  <a:cubicBezTo>
                    <a:pt x="3656" y="1589"/>
                    <a:pt x="3537" y="1434"/>
                    <a:pt x="3501" y="1244"/>
                  </a:cubicBezTo>
                  <a:lnTo>
                    <a:pt x="3501" y="1232"/>
                  </a:lnTo>
                  <a:cubicBezTo>
                    <a:pt x="3386" y="732"/>
                    <a:pt x="3770" y="435"/>
                    <a:pt x="4147" y="435"/>
                  </a:cubicBezTo>
                  <a:close/>
                  <a:moveTo>
                    <a:pt x="7856" y="2746"/>
                  </a:moveTo>
                  <a:cubicBezTo>
                    <a:pt x="8113" y="2746"/>
                    <a:pt x="8341" y="2934"/>
                    <a:pt x="8383" y="3196"/>
                  </a:cubicBezTo>
                  <a:lnTo>
                    <a:pt x="9776" y="10757"/>
                  </a:lnTo>
                  <a:cubicBezTo>
                    <a:pt x="9823" y="11066"/>
                    <a:pt x="9633" y="11340"/>
                    <a:pt x="9323" y="11400"/>
                  </a:cubicBezTo>
                  <a:lnTo>
                    <a:pt x="3061" y="12543"/>
                  </a:lnTo>
                  <a:cubicBezTo>
                    <a:pt x="3030" y="12548"/>
                    <a:pt x="2999" y="12550"/>
                    <a:pt x="2969" y="12550"/>
                  </a:cubicBezTo>
                  <a:cubicBezTo>
                    <a:pt x="2707" y="12550"/>
                    <a:pt x="2472" y="12369"/>
                    <a:pt x="2430" y="12102"/>
                  </a:cubicBezTo>
                  <a:lnTo>
                    <a:pt x="1048" y="4530"/>
                  </a:lnTo>
                  <a:cubicBezTo>
                    <a:pt x="989" y="4232"/>
                    <a:pt x="1191" y="3947"/>
                    <a:pt x="1489" y="3899"/>
                  </a:cubicBezTo>
                  <a:lnTo>
                    <a:pt x="2239" y="3768"/>
                  </a:lnTo>
                  <a:cubicBezTo>
                    <a:pt x="2271" y="3968"/>
                    <a:pt x="2451" y="4121"/>
                    <a:pt x="2657" y="4121"/>
                  </a:cubicBezTo>
                  <a:cubicBezTo>
                    <a:pt x="2684" y="4121"/>
                    <a:pt x="2712" y="4119"/>
                    <a:pt x="2739" y="4113"/>
                  </a:cubicBezTo>
                  <a:lnTo>
                    <a:pt x="6656" y="3399"/>
                  </a:lnTo>
                  <a:cubicBezTo>
                    <a:pt x="6894" y="3351"/>
                    <a:pt x="7049" y="3125"/>
                    <a:pt x="7002" y="2887"/>
                  </a:cubicBezTo>
                  <a:lnTo>
                    <a:pt x="7752" y="2756"/>
                  </a:lnTo>
                  <a:cubicBezTo>
                    <a:pt x="7787" y="2749"/>
                    <a:pt x="7822" y="2746"/>
                    <a:pt x="7856" y="2746"/>
                  </a:cubicBezTo>
                  <a:close/>
                  <a:moveTo>
                    <a:pt x="4125" y="0"/>
                  </a:moveTo>
                  <a:cubicBezTo>
                    <a:pt x="4061" y="0"/>
                    <a:pt x="3996" y="6"/>
                    <a:pt x="3930" y="18"/>
                  </a:cubicBezTo>
                  <a:cubicBezTo>
                    <a:pt x="3334" y="125"/>
                    <a:pt x="2942" y="708"/>
                    <a:pt x="3061" y="1303"/>
                  </a:cubicBezTo>
                  <a:cubicBezTo>
                    <a:pt x="3096" y="1482"/>
                    <a:pt x="3168" y="1637"/>
                    <a:pt x="3275" y="1780"/>
                  </a:cubicBezTo>
                  <a:lnTo>
                    <a:pt x="2501" y="1923"/>
                  </a:lnTo>
                  <a:cubicBezTo>
                    <a:pt x="2191" y="1982"/>
                    <a:pt x="1977" y="2292"/>
                    <a:pt x="2037" y="2601"/>
                  </a:cubicBezTo>
                  <a:lnTo>
                    <a:pt x="2084" y="2887"/>
                  </a:lnTo>
                  <a:lnTo>
                    <a:pt x="798" y="3125"/>
                  </a:lnTo>
                  <a:cubicBezTo>
                    <a:pt x="310" y="3208"/>
                    <a:pt x="1" y="3673"/>
                    <a:pt x="84" y="4161"/>
                  </a:cubicBezTo>
                  <a:lnTo>
                    <a:pt x="1656" y="12793"/>
                  </a:lnTo>
                  <a:cubicBezTo>
                    <a:pt x="1730" y="13218"/>
                    <a:pt x="2118" y="13520"/>
                    <a:pt x="2540" y="13520"/>
                  </a:cubicBezTo>
                  <a:cubicBezTo>
                    <a:pt x="2590" y="13520"/>
                    <a:pt x="2641" y="13516"/>
                    <a:pt x="2692" y="13507"/>
                  </a:cubicBezTo>
                  <a:lnTo>
                    <a:pt x="10038" y="12162"/>
                  </a:lnTo>
                  <a:cubicBezTo>
                    <a:pt x="10526" y="12079"/>
                    <a:pt x="10847" y="11602"/>
                    <a:pt x="10752" y="11126"/>
                  </a:cubicBezTo>
                  <a:lnTo>
                    <a:pt x="9180" y="2494"/>
                  </a:lnTo>
                  <a:cubicBezTo>
                    <a:pt x="9096" y="2064"/>
                    <a:pt x="8726" y="1763"/>
                    <a:pt x="8305" y="1763"/>
                  </a:cubicBezTo>
                  <a:cubicBezTo>
                    <a:pt x="8248" y="1763"/>
                    <a:pt x="8191" y="1768"/>
                    <a:pt x="8133" y="1780"/>
                  </a:cubicBezTo>
                  <a:lnTo>
                    <a:pt x="6847" y="2018"/>
                  </a:lnTo>
                  <a:lnTo>
                    <a:pt x="6799" y="1732"/>
                  </a:lnTo>
                  <a:cubicBezTo>
                    <a:pt x="6745" y="1451"/>
                    <a:pt x="6496" y="1249"/>
                    <a:pt x="6210" y="1249"/>
                  </a:cubicBezTo>
                  <a:cubicBezTo>
                    <a:pt x="6181" y="1249"/>
                    <a:pt x="6151" y="1251"/>
                    <a:pt x="6121" y="1256"/>
                  </a:cubicBezTo>
                  <a:lnTo>
                    <a:pt x="5168" y="1434"/>
                  </a:lnTo>
                  <a:cubicBezTo>
                    <a:pt x="5228" y="1268"/>
                    <a:pt x="5239" y="1089"/>
                    <a:pt x="5204" y="910"/>
                  </a:cubicBezTo>
                  <a:cubicBezTo>
                    <a:pt x="5119" y="380"/>
                    <a:pt x="4655" y="0"/>
                    <a:pt x="4125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3"/>
            <p:cNvSpPr/>
            <p:nvPr/>
          </p:nvSpPr>
          <p:spPr>
            <a:xfrm>
              <a:off x="5919475" y="4220000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9" y="1"/>
                    <a:pt x="914" y="5"/>
                    <a:pt x="870" y="12"/>
                  </a:cubicBezTo>
                  <a:cubicBezTo>
                    <a:pt x="191" y="131"/>
                    <a:pt x="1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3"/>
            <p:cNvSpPr/>
            <p:nvPr/>
          </p:nvSpPr>
          <p:spPr>
            <a:xfrm>
              <a:off x="5972425" y="4208650"/>
              <a:ext cx="96400" cy="33625"/>
            </a:xfrm>
            <a:custGeom>
              <a:rect b="b" l="l" r="r" t="t"/>
              <a:pathLst>
                <a:path extrusionOk="0" h="1345" w="3856">
                  <a:moveTo>
                    <a:pt x="3259" y="1"/>
                  </a:moveTo>
                  <a:cubicBezTo>
                    <a:pt x="3223" y="1"/>
                    <a:pt x="3185" y="5"/>
                    <a:pt x="3145" y="14"/>
                  </a:cubicBezTo>
                  <a:lnTo>
                    <a:pt x="3133" y="14"/>
                  </a:lnTo>
                  <a:lnTo>
                    <a:pt x="550" y="478"/>
                  </a:lnTo>
                  <a:cubicBezTo>
                    <a:pt x="0" y="579"/>
                    <a:pt x="116" y="1345"/>
                    <a:pt x="608" y="1345"/>
                  </a:cubicBezTo>
                  <a:cubicBezTo>
                    <a:pt x="639" y="1345"/>
                    <a:pt x="671" y="1342"/>
                    <a:pt x="704" y="1335"/>
                  </a:cubicBezTo>
                  <a:lnTo>
                    <a:pt x="3300" y="871"/>
                  </a:lnTo>
                  <a:cubicBezTo>
                    <a:pt x="3855" y="793"/>
                    <a:pt x="3758" y="1"/>
                    <a:pt x="325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3"/>
            <p:cNvSpPr/>
            <p:nvPr/>
          </p:nvSpPr>
          <p:spPr>
            <a:xfrm>
              <a:off x="5929300" y="4273875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9" y="1"/>
                    <a:pt x="914" y="5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6"/>
                    <a:pt x="1002" y="1546"/>
                  </a:cubicBezTo>
                  <a:cubicBezTo>
                    <a:pt x="1453" y="1546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3"/>
            <p:cNvSpPr/>
            <p:nvPr/>
          </p:nvSpPr>
          <p:spPr>
            <a:xfrm>
              <a:off x="5983175" y="4262500"/>
              <a:ext cx="94000" cy="33750"/>
            </a:xfrm>
            <a:custGeom>
              <a:rect b="b" l="l" r="r" t="t"/>
              <a:pathLst>
                <a:path extrusionOk="0" h="1350" w="3760">
                  <a:moveTo>
                    <a:pt x="3144" y="1"/>
                  </a:moveTo>
                  <a:cubicBezTo>
                    <a:pt x="3128" y="1"/>
                    <a:pt x="3112" y="1"/>
                    <a:pt x="3096" y="3"/>
                  </a:cubicBezTo>
                  <a:lnTo>
                    <a:pt x="501" y="467"/>
                  </a:lnTo>
                  <a:cubicBezTo>
                    <a:pt x="0" y="618"/>
                    <a:pt x="125" y="1349"/>
                    <a:pt x="631" y="1349"/>
                  </a:cubicBezTo>
                  <a:cubicBezTo>
                    <a:pt x="643" y="1349"/>
                    <a:pt x="655" y="1349"/>
                    <a:pt x="667" y="1348"/>
                  </a:cubicBezTo>
                  <a:lnTo>
                    <a:pt x="3263" y="872"/>
                  </a:lnTo>
                  <a:cubicBezTo>
                    <a:pt x="3759" y="722"/>
                    <a:pt x="3640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3"/>
            <p:cNvSpPr/>
            <p:nvPr/>
          </p:nvSpPr>
          <p:spPr>
            <a:xfrm>
              <a:off x="5939725" y="4331350"/>
              <a:ext cx="46600" cy="38925"/>
            </a:xfrm>
            <a:custGeom>
              <a:rect b="b" l="l" r="r" t="t"/>
              <a:pathLst>
                <a:path extrusionOk="0" h="1557" w="1864">
                  <a:moveTo>
                    <a:pt x="1009" y="0"/>
                  </a:moveTo>
                  <a:cubicBezTo>
                    <a:pt x="967" y="0"/>
                    <a:pt x="924" y="4"/>
                    <a:pt x="881" y="11"/>
                  </a:cubicBezTo>
                  <a:cubicBezTo>
                    <a:pt x="203" y="130"/>
                    <a:pt x="0" y="1011"/>
                    <a:pt x="572" y="1416"/>
                  </a:cubicBezTo>
                  <a:cubicBezTo>
                    <a:pt x="710" y="1513"/>
                    <a:pt x="860" y="1556"/>
                    <a:pt x="1007" y="1556"/>
                  </a:cubicBezTo>
                  <a:cubicBezTo>
                    <a:pt x="1454" y="1556"/>
                    <a:pt x="1864" y="1153"/>
                    <a:pt x="1774" y="642"/>
                  </a:cubicBezTo>
                  <a:cubicBezTo>
                    <a:pt x="1700" y="268"/>
                    <a:pt x="1376" y="0"/>
                    <a:pt x="100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3"/>
            <p:cNvSpPr/>
            <p:nvPr/>
          </p:nvSpPr>
          <p:spPr>
            <a:xfrm>
              <a:off x="5993275" y="4319925"/>
              <a:ext cx="94825" cy="33850"/>
            </a:xfrm>
            <a:custGeom>
              <a:rect b="b" l="l" r="r" t="t"/>
              <a:pathLst>
                <a:path extrusionOk="0" h="1354" w="3793">
                  <a:moveTo>
                    <a:pt x="3178" y="1"/>
                  </a:moveTo>
                  <a:cubicBezTo>
                    <a:pt x="3160" y="1"/>
                    <a:pt x="3140" y="2"/>
                    <a:pt x="3121" y="4"/>
                  </a:cubicBezTo>
                  <a:lnTo>
                    <a:pt x="525" y="480"/>
                  </a:lnTo>
                  <a:cubicBezTo>
                    <a:pt x="1" y="605"/>
                    <a:pt x="121" y="1354"/>
                    <a:pt x="613" y="1354"/>
                  </a:cubicBezTo>
                  <a:cubicBezTo>
                    <a:pt x="635" y="1354"/>
                    <a:pt x="657" y="1352"/>
                    <a:pt x="680" y="1349"/>
                  </a:cubicBezTo>
                  <a:lnTo>
                    <a:pt x="3276" y="885"/>
                  </a:lnTo>
                  <a:cubicBezTo>
                    <a:pt x="3792" y="747"/>
                    <a:pt x="3678" y="1"/>
                    <a:pt x="317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3"/>
            <p:cNvSpPr/>
            <p:nvPr/>
          </p:nvSpPr>
          <p:spPr>
            <a:xfrm>
              <a:off x="5895375" y="4570625"/>
              <a:ext cx="194100" cy="174100"/>
            </a:xfrm>
            <a:custGeom>
              <a:rect b="b" l="l" r="r" t="t"/>
              <a:pathLst>
                <a:path extrusionOk="0" h="6964" w="7764">
                  <a:moveTo>
                    <a:pt x="3934" y="1"/>
                  </a:moveTo>
                  <a:cubicBezTo>
                    <a:pt x="2900" y="1"/>
                    <a:pt x="1883" y="470"/>
                    <a:pt x="1215" y="1346"/>
                  </a:cubicBezTo>
                  <a:lnTo>
                    <a:pt x="6953" y="4978"/>
                  </a:lnTo>
                  <a:cubicBezTo>
                    <a:pt x="7763" y="3406"/>
                    <a:pt x="7251" y="1465"/>
                    <a:pt x="5751" y="525"/>
                  </a:cubicBezTo>
                  <a:cubicBezTo>
                    <a:pt x="5187" y="171"/>
                    <a:pt x="4557" y="1"/>
                    <a:pt x="3934" y="1"/>
                  </a:cubicBezTo>
                  <a:close/>
                  <a:moveTo>
                    <a:pt x="810" y="1989"/>
                  </a:moveTo>
                  <a:lnTo>
                    <a:pt x="810" y="1989"/>
                  </a:lnTo>
                  <a:cubicBezTo>
                    <a:pt x="0" y="3561"/>
                    <a:pt x="524" y="5490"/>
                    <a:pt x="2012" y="6430"/>
                  </a:cubicBezTo>
                  <a:cubicBezTo>
                    <a:pt x="2579" y="6790"/>
                    <a:pt x="3213" y="6963"/>
                    <a:pt x="3839" y="6963"/>
                  </a:cubicBezTo>
                  <a:cubicBezTo>
                    <a:pt x="4870" y="6963"/>
                    <a:pt x="5882" y="6495"/>
                    <a:pt x="6549" y="5621"/>
                  </a:cubicBezTo>
                  <a:lnTo>
                    <a:pt x="810" y="1989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3"/>
            <p:cNvSpPr/>
            <p:nvPr/>
          </p:nvSpPr>
          <p:spPr>
            <a:xfrm>
              <a:off x="6259100" y="4197375"/>
              <a:ext cx="151825" cy="141000"/>
            </a:xfrm>
            <a:custGeom>
              <a:rect b="b" l="l" r="r" t="t"/>
              <a:pathLst>
                <a:path extrusionOk="0" h="5640" w="6073">
                  <a:moveTo>
                    <a:pt x="3596" y="0"/>
                  </a:moveTo>
                  <a:lnTo>
                    <a:pt x="1203" y="1632"/>
                  </a:lnTo>
                  <a:cubicBezTo>
                    <a:pt x="251" y="2286"/>
                    <a:pt x="1" y="3596"/>
                    <a:pt x="655" y="4560"/>
                  </a:cubicBezTo>
                  <a:lnTo>
                    <a:pt x="763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2"/>
                    <a:pt x="3692" y="5275"/>
                  </a:cubicBezTo>
                  <a:lnTo>
                    <a:pt x="6073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3"/>
            <p:cNvSpPr/>
            <p:nvPr/>
          </p:nvSpPr>
          <p:spPr>
            <a:xfrm>
              <a:off x="6361800" y="4138825"/>
              <a:ext cx="151825" cy="141025"/>
            </a:xfrm>
            <a:custGeom>
              <a:rect b="b" l="l" r="r" t="t"/>
              <a:pathLst>
                <a:path extrusionOk="0" h="5641" w="6073">
                  <a:moveTo>
                    <a:pt x="3568" y="1"/>
                  </a:moveTo>
                  <a:cubicBezTo>
                    <a:pt x="3162" y="1"/>
                    <a:pt x="2752" y="119"/>
                    <a:pt x="2393" y="366"/>
                  </a:cubicBezTo>
                  <a:lnTo>
                    <a:pt x="0" y="1997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22" y="3354"/>
                    <a:pt x="6072" y="2045"/>
                    <a:pt x="5430" y="1092"/>
                  </a:cubicBezTo>
                  <a:lnTo>
                    <a:pt x="5310" y="926"/>
                  </a:lnTo>
                  <a:cubicBezTo>
                    <a:pt x="4902" y="325"/>
                    <a:pt x="4240" y="1"/>
                    <a:pt x="356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3"/>
            <p:cNvSpPr/>
            <p:nvPr/>
          </p:nvSpPr>
          <p:spPr>
            <a:xfrm>
              <a:off x="6214450" y="4488350"/>
              <a:ext cx="268225" cy="266925"/>
            </a:xfrm>
            <a:custGeom>
              <a:rect b="b" l="l" r="r" t="t"/>
              <a:pathLst>
                <a:path extrusionOk="0" h="10677" w="10729">
                  <a:moveTo>
                    <a:pt x="4999" y="0"/>
                  </a:moveTo>
                  <a:cubicBezTo>
                    <a:pt x="4821" y="0"/>
                    <a:pt x="4665" y="135"/>
                    <a:pt x="4644" y="327"/>
                  </a:cubicBezTo>
                  <a:lnTo>
                    <a:pt x="4180" y="3804"/>
                  </a:lnTo>
                  <a:lnTo>
                    <a:pt x="703" y="3339"/>
                  </a:lnTo>
                  <a:cubicBezTo>
                    <a:pt x="688" y="3338"/>
                    <a:pt x="674" y="3337"/>
                    <a:pt x="659" y="3337"/>
                  </a:cubicBezTo>
                  <a:cubicBezTo>
                    <a:pt x="474" y="3337"/>
                    <a:pt x="309" y="3473"/>
                    <a:pt x="286" y="3661"/>
                  </a:cubicBezTo>
                  <a:lnTo>
                    <a:pt x="25" y="5637"/>
                  </a:lnTo>
                  <a:cubicBezTo>
                    <a:pt x="1" y="5840"/>
                    <a:pt x="144" y="6030"/>
                    <a:pt x="346" y="6054"/>
                  </a:cubicBezTo>
                  <a:lnTo>
                    <a:pt x="3823" y="6518"/>
                  </a:lnTo>
                  <a:lnTo>
                    <a:pt x="3370" y="9995"/>
                  </a:lnTo>
                  <a:cubicBezTo>
                    <a:pt x="3334" y="10197"/>
                    <a:pt x="3477" y="10388"/>
                    <a:pt x="3692" y="10412"/>
                  </a:cubicBezTo>
                  <a:lnTo>
                    <a:pt x="5656" y="10674"/>
                  </a:lnTo>
                  <a:cubicBezTo>
                    <a:pt x="5671" y="10675"/>
                    <a:pt x="5686" y="10676"/>
                    <a:pt x="5700" y="10676"/>
                  </a:cubicBezTo>
                  <a:cubicBezTo>
                    <a:pt x="5886" y="10676"/>
                    <a:pt x="6051" y="10540"/>
                    <a:pt x="6073" y="10352"/>
                  </a:cubicBezTo>
                  <a:lnTo>
                    <a:pt x="6537" y="6876"/>
                  </a:lnTo>
                  <a:lnTo>
                    <a:pt x="10014" y="7328"/>
                  </a:lnTo>
                  <a:cubicBezTo>
                    <a:pt x="10034" y="7331"/>
                    <a:pt x="10053" y="7333"/>
                    <a:pt x="10072" y="7333"/>
                  </a:cubicBezTo>
                  <a:cubicBezTo>
                    <a:pt x="10252" y="7333"/>
                    <a:pt x="10409" y="7189"/>
                    <a:pt x="10431" y="7007"/>
                  </a:cubicBezTo>
                  <a:lnTo>
                    <a:pt x="10693" y="5042"/>
                  </a:lnTo>
                  <a:cubicBezTo>
                    <a:pt x="10728" y="4828"/>
                    <a:pt x="10573" y="4649"/>
                    <a:pt x="10371" y="4613"/>
                  </a:cubicBezTo>
                  <a:lnTo>
                    <a:pt x="6894" y="4161"/>
                  </a:lnTo>
                  <a:lnTo>
                    <a:pt x="7359" y="684"/>
                  </a:lnTo>
                  <a:cubicBezTo>
                    <a:pt x="7383" y="470"/>
                    <a:pt x="7240" y="291"/>
                    <a:pt x="7037" y="256"/>
                  </a:cubicBezTo>
                  <a:lnTo>
                    <a:pt x="5061" y="6"/>
                  </a:lnTo>
                  <a:cubicBezTo>
                    <a:pt x="5040" y="2"/>
                    <a:pt x="5019" y="0"/>
                    <a:pt x="499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3"/>
            <p:cNvSpPr/>
            <p:nvPr/>
          </p:nvSpPr>
          <p:spPr>
            <a:xfrm>
              <a:off x="5077400" y="921825"/>
              <a:ext cx="270900" cy="337450"/>
            </a:xfrm>
            <a:custGeom>
              <a:rect b="b" l="l" r="r" t="t"/>
              <a:pathLst>
                <a:path extrusionOk="0" h="13498" w="10836">
                  <a:moveTo>
                    <a:pt x="4145" y="412"/>
                  </a:moveTo>
                  <a:cubicBezTo>
                    <a:pt x="4431" y="412"/>
                    <a:pt x="4712" y="584"/>
                    <a:pt x="4763" y="971"/>
                  </a:cubicBezTo>
                  <a:cubicBezTo>
                    <a:pt x="4799" y="1173"/>
                    <a:pt x="4751" y="1364"/>
                    <a:pt x="4620" y="1518"/>
                  </a:cubicBezTo>
                  <a:lnTo>
                    <a:pt x="3823" y="1661"/>
                  </a:lnTo>
                  <a:cubicBezTo>
                    <a:pt x="3656" y="1566"/>
                    <a:pt x="3537" y="1399"/>
                    <a:pt x="3501" y="1209"/>
                  </a:cubicBezTo>
                  <a:cubicBezTo>
                    <a:pt x="3386" y="709"/>
                    <a:pt x="3770" y="412"/>
                    <a:pt x="4145" y="412"/>
                  </a:cubicBezTo>
                  <a:close/>
                  <a:moveTo>
                    <a:pt x="7831" y="2726"/>
                  </a:moveTo>
                  <a:cubicBezTo>
                    <a:pt x="8094" y="2726"/>
                    <a:pt x="8329" y="2907"/>
                    <a:pt x="8383" y="3185"/>
                  </a:cubicBezTo>
                  <a:lnTo>
                    <a:pt x="9776" y="10746"/>
                  </a:lnTo>
                  <a:cubicBezTo>
                    <a:pt x="9823" y="11043"/>
                    <a:pt x="9621" y="11329"/>
                    <a:pt x="9323" y="11377"/>
                  </a:cubicBezTo>
                  <a:lnTo>
                    <a:pt x="3061" y="12520"/>
                  </a:lnTo>
                  <a:cubicBezTo>
                    <a:pt x="3026" y="12527"/>
                    <a:pt x="2991" y="12530"/>
                    <a:pt x="2956" y="12530"/>
                  </a:cubicBezTo>
                  <a:cubicBezTo>
                    <a:pt x="2699" y="12530"/>
                    <a:pt x="2472" y="12342"/>
                    <a:pt x="2430" y="12079"/>
                  </a:cubicBezTo>
                  <a:lnTo>
                    <a:pt x="1049" y="4507"/>
                  </a:lnTo>
                  <a:cubicBezTo>
                    <a:pt x="989" y="4209"/>
                    <a:pt x="1191" y="3935"/>
                    <a:pt x="1489" y="3876"/>
                  </a:cubicBezTo>
                  <a:lnTo>
                    <a:pt x="2239" y="3745"/>
                  </a:lnTo>
                  <a:cubicBezTo>
                    <a:pt x="2271" y="3954"/>
                    <a:pt x="2449" y="4099"/>
                    <a:pt x="2653" y="4099"/>
                  </a:cubicBezTo>
                  <a:cubicBezTo>
                    <a:pt x="2681" y="4099"/>
                    <a:pt x="2710" y="4096"/>
                    <a:pt x="2739" y="4090"/>
                  </a:cubicBezTo>
                  <a:lnTo>
                    <a:pt x="6656" y="3376"/>
                  </a:lnTo>
                  <a:cubicBezTo>
                    <a:pt x="6883" y="3340"/>
                    <a:pt x="7049" y="3102"/>
                    <a:pt x="7002" y="2876"/>
                  </a:cubicBezTo>
                  <a:lnTo>
                    <a:pt x="7740" y="2733"/>
                  </a:lnTo>
                  <a:cubicBezTo>
                    <a:pt x="7770" y="2728"/>
                    <a:pt x="7801" y="2726"/>
                    <a:pt x="7831" y="2726"/>
                  </a:cubicBezTo>
                  <a:close/>
                  <a:moveTo>
                    <a:pt x="4135" y="1"/>
                  </a:moveTo>
                  <a:cubicBezTo>
                    <a:pt x="4071" y="1"/>
                    <a:pt x="4006" y="6"/>
                    <a:pt x="3942" y="18"/>
                  </a:cubicBezTo>
                  <a:cubicBezTo>
                    <a:pt x="3346" y="125"/>
                    <a:pt x="2954" y="697"/>
                    <a:pt x="3061" y="1280"/>
                  </a:cubicBezTo>
                  <a:cubicBezTo>
                    <a:pt x="3096" y="1459"/>
                    <a:pt x="3168" y="1626"/>
                    <a:pt x="3275" y="1756"/>
                  </a:cubicBezTo>
                  <a:lnTo>
                    <a:pt x="2501" y="1899"/>
                  </a:lnTo>
                  <a:cubicBezTo>
                    <a:pt x="2180" y="1959"/>
                    <a:pt x="1977" y="2268"/>
                    <a:pt x="2025" y="2590"/>
                  </a:cubicBezTo>
                  <a:lnTo>
                    <a:pt x="2084" y="2864"/>
                  </a:lnTo>
                  <a:lnTo>
                    <a:pt x="799" y="3102"/>
                  </a:lnTo>
                  <a:cubicBezTo>
                    <a:pt x="322" y="3185"/>
                    <a:pt x="1" y="3650"/>
                    <a:pt x="84" y="4126"/>
                  </a:cubicBezTo>
                  <a:lnTo>
                    <a:pt x="1656" y="12758"/>
                  </a:lnTo>
                  <a:cubicBezTo>
                    <a:pt x="1741" y="13194"/>
                    <a:pt x="2111" y="13497"/>
                    <a:pt x="2538" y="13497"/>
                  </a:cubicBezTo>
                  <a:cubicBezTo>
                    <a:pt x="2588" y="13497"/>
                    <a:pt x="2640" y="13493"/>
                    <a:pt x="2692" y="13484"/>
                  </a:cubicBezTo>
                  <a:lnTo>
                    <a:pt x="10038" y="12139"/>
                  </a:lnTo>
                  <a:cubicBezTo>
                    <a:pt x="10514" y="12043"/>
                    <a:pt x="10836" y="11579"/>
                    <a:pt x="10752" y="11103"/>
                  </a:cubicBezTo>
                  <a:lnTo>
                    <a:pt x="9181" y="2471"/>
                  </a:lnTo>
                  <a:cubicBezTo>
                    <a:pt x="9097" y="2041"/>
                    <a:pt x="8726" y="1740"/>
                    <a:pt x="8305" y="1740"/>
                  </a:cubicBezTo>
                  <a:cubicBezTo>
                    <a:pt x="8248" y="1740"/>
                    <a:pt x="8191" y="1745"/>
                    <a:pt x="8133" y="1756"/>
                  </a:cubicBezTo>
                  <a:lnTo>
                    <a:pt x="6847" y="1995"/>
                  </a:lnTo>
                  <a:lnTo>
                    <a:pt x="6799" y="1721"/>
                  </a:lnTo>
                  <a:cubicBezTo>
                    <a:pt x="6746" y="1435"/>
                    <a:pt x="6497" y="1235"/>
                    <a:pt x="6225" y="1235"/>
                  </a:cubicBezTo>
                  <a:cubicBezTo>
                    <a:pt x="6190" y="1235"/>
                    <a:pt x="6155" y="1238"/>
                    <a:pt x="6121" y="1245"/>
                  </a:cubicBezTo>
                  <a:lnTo>
                    <a:pt x="5168" y="1411"/>
                  </a:lnTo>
                  <a:cubicBezTo>
                    <a:pt x="5228" y="1245"/>
                    <a:pt x="5228" y="1066"/>
                    <a:pt x="5204" y="899"/>
                  </a:cubicBezTo>
                  <a:cubicBezTo>
                    <a:pt x="5109" y="370"/>
                    <a:pt x="4646" y="1"/>
                    <a:pt x="413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3"/>
            <p:cNvSpPr/>
            <p:nvPr/>
          </p:nvSpPr>
          <p:spPr>
            <a:xfrm>
              <a:off x="5125325" y="1043050"/>
              <a:ext cx="46550" cy="38675"/>
            </a:xfrm>
            <a:custGeom>
              <a:rect b="b" l="l" r="r" t="t"/>
              <a:pathLst>
                <a:path extrusionOk="0" h="1547" w="1862">
                  <a:moveTo>
                    <a:pt x="1016" y="1"/>
                  </a:moveTo>
                  <a:cubicBezTo>
                    <a:pt x="968" y="1"/>
                    <a:pt x="919" y="5"/>
                    <a:pt x="870" y="15"/>
                  </a:cubicBezTo>
                  <a:cubicBezTo>
                    <a:pt x="191" y="134"/>
                    <a:pt x="1" y="1015"/>
                    <a:pt x="560" y="1408"/>
                  </a:cubicBezTo>
                  <a:cubicBezTo>
                    <a:pt x="700" y="1504"/>
                    <a:pt x="851" y="1547"/>
                    <a:pt x="997" y="1547"/>
                  </a:cubicBezTo>
                  <a:cubicBezTo>
                    <a:pt x="1451" y="1547"/>
                    <a:pt x="1862" y="1138"/>
                    <a:pt x="1763" y="634"/>
                  </a:cubicBezTo>
                  <a:cubicBezTo>
                    <a:pt x="1700" y="266"/>
                    <a:pt x="1377" y="1"/>
                    <a:pt x="1016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3"/>
            <p:cNvSpPr/>
            <p:nvPr/>
          </p:nvSpPr>
          <p:spPr>
            <a:xfrm>
              <a:off x="5178175" y="1031775"/>
              <a:ext cx="96200" cy="33875"/>
            </a:xfrm>
            <a:custGeom>
              <a:rect b="b" l="l" r="r" t="t"/>
              <a:pathLst>
                <a:path extrusionOk="0" h="1355" w="3848">
                  <a:moveTo>
                    <a:pt x="3261" y="1"/>
                  </a:moveTo>
                  <a:cubicBezTo>
                    <a:pt x="3226" y="1"/>
                    <a:pt x="3189" y="5"/>
                    <a:pt x="3149" y="14"/>
                  </a:cubicBezTo>
                  <a:lnTo>
                    <a:pt x="3137" y="14"/>
                  </a:lnTo>
                  <a:lnTo>
                    <a:pt x="542" y="490"/>
                  </a:lnTo>
                  <a:cubicBezTo>
                    <a:pt x="0" y="580"/>
                    <a:pt x="111" y="1354"/>
                    <a:pt x="620" y="1354"/>
                  </a:cubicBezTo>
                  <a:cubicBezTo>
                    <a:pt x="648" y="1354"/>
                    <a:pt x="678" y="1352"/>
                    <a:pt x="709" y="1347"/>
                  </a:cubicBezTo>
                  <a:lnTo>
                    <a:pt x="3292" y="871"/>
                  </a:lnTo>
                  <a:cubicBezTo>
                    <a:pt x="3847" y="793"/>
                    <a:pt x="3750" y="1"/>
                    <a:pt x="326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3"/>
            <p:cNvSpPr/>
            <p:nvPr/>
          </p:nvSpPr>
          <p:spPr>
            <a:xfrm>
              <a:off x="5135150" y="1097000"/>
              <a:ext cx="46325" cy="38650"/>
            </a:xfrm>
            <a:custGeom>
              <a:rect b="b" l="l" r="r" t="t"/>
              <a:pathLst>
                <a:path extrusionOk="0" h="1546" w="1853">
                  <a:moveTo>
                    <a:pt x="1002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3" y="1545"/>
                    <a:pt x="1000" y="1545"/>
                  </a:cubicBezTo>
                  <a:cubicBezTo>
                    <a:pt x="1449" y="1545"/>
                    <a:pt x="1852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3"/>
            <p:cNvSpPr/>
            <p:nvPr/>
          </p:nvSpPr>
          <p:spPr>
            <a:xfrm>
              <a:off x="5189025" y="1085650"/>
              <a:ext cx="93800" cy="33725"/>
            </a:xfrm>
            <a:custGeom>
              <a:rect b="b" l="l" r="r" t="t"/>
              <a:pathLst>
                <a:path extrusionOk="0" h="1349" w="3752">
                  <a:moveTo>
                    <a:pt x="3132" y="0"/>
                  </a:moveTo>
                  <a:cubicBezTo>
                    <a:pt x="3121" y="0"/>
                    <a:pt x="3109" y="1"/>
                    <a:pt x="3096" y="2"/>
                  </a:cubicBezTo>
                  <a:lnTo>
                    <a:pt x="501" y="478"/>
                  </a:lnTo>
                  <a:cubicBezTo>
                    <a:pt x="0" y="618"/>
                    <a:pt x="125" y="1348"/>
                    <a:pt x="620" y="1348"/>
                  </a:cubicBezTo>
                  <a:cubicBezTo>
                    <a:pt x="632" y="1348"/>
                    <a:pt x="644" y="1348"/>
                    <a:pt x="656" y="1347"/>
                  </a:cubicBezTo>
                  <a:lnTo>
                    <a:pt x="3251" y="871"/>
                  </a:lnTo>
                  <a:cubicBezTo>
                    <a:pt x="3751" y="731"/>
                    <a:pt x="3638" y="0"/>
                    <a:pt x="313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3"/>
            <p:cNvSpPr/>
            <p:nvPr/>
          </p:nvSpPr>
          <p:spPr>
            <a:xfrm>
              <a:off x="5145575" y="1154450"/>
              <a:ext cx="46625" cy="38900"/>
            </a:xfrm>
            <a:custGeom>
              <a:rect b="b" l="l" r="r" t="t"/>
              <a:pathLst>
                <a:path extrusionOk="0" h="1556" w="1865">
                  <a:moveTo>
                    <a:pt x="1014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191" y="131"/>
                    <a:pt x="0" y="1012"/>
                    <a:pt x="572" y="1417"/>
                  </a:cubicBezTo>
                  <a:cubicBezTo>
                    <a:pt x="709" y="1513"/>
                    <a:pt x="857" y="1556"/>
                    <a:pt x="1002" y="1556"/>
                  </a:cubicBezTo>
                  <a:cubicBezTo>
                    <a:pt x="1451" y="1556"/>
                    <a:pt x="1864" y="1147"/>
                    <a:pt x="1774" y="643"/>
                  </a:cubicBezTo>
                  <a:cubicBezTo>
                    <a:pt x="1700" y="260"/>
                    <a:pt x="1378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3"/>
            <p:cNvSpPr/>
            <p:nvPr/>
          </p:nvSpPr>
          <p:spPr>
            <a:xfrm>
              <a:off x="5199050" y="1143050"/>
              <a:ext cx="94900" cy="34125"/>
            </a:xfrm>
            <a:custGeom>
              <a:rect b="b" l="l" r="r" t="t"/>
              <a:pathLst>
                <a:path extrusionOk="0" h="1365" w="3796">
                  <a:moveTo>
                    <a:pt x="3170" y="0"/>
                  </a:moveTo>
                  <a:cubicBezTo>
                    <a:pt x="3151" y="0"/>
                    <a:pt x="3132" y="1"/>
                    <a:pt x="3112" y="4"/>
                  </a:cubicBezTo>
                  <a:lnTo>
                    <a:pt x="528" y="480"/>
                  </a:lnTo>
                  <a:cubicBezTo>
                    <a:pt x="0" y="606"/>
                    <a:pt x="114" y="1364"/>
                    <a:pt x="625" y="1364"/>
                  </a:cubicBezTo>
                  <a:cubicBezTo>
                    <a:pt x="644" y="1364"/>
                    <a:pt x="663" y="1363"/>
                    <a:pt x="683" y="1361"/>
                  </a:cubicBezTo>
                  <a:lnTo>
                    <a:pt x="3279" y="885"/>
                  </a:lnTo>
                  <a:cubicBezTo>
                    <a:pt x="3796" y="758"/>
                    <a:pt x="3681" y="0"/>
                    <a:pt x="317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3"/>
            <p:cNvSpPr/>
            <p:nvPr/>
          </p:nvSpPr>
          <p:spPr>
            <a:xfrm>
              <a:off x="5100925" y="1393950"/>
              <a:ext cx="194400" cy="174175"/>
            </a:xfrm>
            <a:custGeom>
              <a:rect b="b" l="l" r="r" t="t"/>
              <a:pathLst>
                <a:path extrusionOk="0" h="6967" w="7776">
                  <a:moveTo>
                    <a:pt x="3932" y="1"/>
                  </a:moveTo>
                  <a:cubicBezTo>
                    <a:pt x="2904" y="1"/>
                    <a:pt x="1893" y="465"/>
                    <a:pt x="1227" y="1338"/>
                  </a:cubicBezTo>
                  <a:lnTo>
                    <a:pt x="6966" y="4969"/>
                  </a:lnTo>
                  <a:cubicBezTo>
                    <a:pt x="7775" y="3398"/>
                    <a:pt x="7251" y="1469"/>
                    <a:pt x="5751" y="528"/>
                  </a:cubicBezTo>
                  <a:cubicBezTo>
                    <a:pt x="5188" y="173"/>
                    <a:pt x="4557" y="1"/>
                    <a:pt x="3932" y="1"/>
                  </a:cubicBezTo>
                  <a:close/>
                  <a:moveTo>
                    <a:pt x="822" y="1993"/>
                  </a:moveTo>
                  <a:lnTo>
                    <a:pt x="822" y="1993"/>
                  </a:lnTo>
                  <a:cubicBezTo>
                    <a:pt x="0" y="3553"/>
                    <a:pt x="524" y="5493"/>
                    <a:pt x="2024" y="6434"/>
                  </a:cubicBezTo>
                  <a:cubicBezTo>
                    <a:pt x="2586" y="6793"/>
                    <a:pt x="3217" y="6966"/>
                    <a:pt x="3842" y="6966"/>
                  </a:cubicBezTo>
                  <a:cubicBezTo>
                    <a:pt x="4875" y="6966"/>
                    <a:pt x="5893" y="6495"/>
                    <a:pt x="6561" y="5612"/>
                  </a:cubicBezTo>
                  <a:lnTo>
                    <a:pt x="822" y="1993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3"/>
            <p:cNvSpPr/>
            <p:nvPr/>
          </p:nvSpPr>
          <p:spPr>
            <a:xfrm>
              <a:off x="5464650" y="1020500"/>
              <a:ext cx="152125" cy="141000"/>
            </a:xfrm>
            <a:custGeom>
              <a:rect b="b" l="l" r="r" t="t"/>
              <a:pathLst>
                <a:path extrusionOk="0" h="5640" w="6085">
                  <a:moveTo>
                    <a:pt x="3620" y="0"/>
                  </a:moveTo>
                  <a:lnTo>
                    <a:pt x="1215" y="1631"/>
                  </a:lnTo>
                  <a:cubicBezTo>
                    <a:pt x="251" y="2286"/>
                    <a:pt x="1" y="3596"/>
                    <a:pt x="656" y="4560"/>
                  </a:cubicBezTo>
                  <a:lnTo>
                    <a:pt x="763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1"/>
                    <a:pt x="3692" y="5275"/>
                  </a:cubicBezTo>
                  <a:lnTo>
                    <a:pt x="6085" y="3644"/>
                  </a:lnTo>
                  <a:lnTo>
                    <a:pt x="3620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3"/>
            <p:cNvSpPr/>
            <p:nvPr/>
          </p:nvSpPr>
          <p:spPr>
            <a:xfrm>
              <a:off x="5567350" y="962250"/>
              <a:ext cx="152125" cy="140725"/>
            </a:xfrm>
            <a:custGeom>
              <a:rect b="b" l="l" r="r" t="t"/>
              <a:pathLst>
                <a:path extrusionOk="0" h="5629" w="6085">
                  <a:moveTo>
                    <a:pt x="3577" y="1"/>
                  </a:moveTo>
                  <a:cubicBezTo>
                    <a:pt x="3169" y="1"/>
                    <a:pt x="2757" y="119"/>
                    <a:pt x="2394" y="366"/>
                  </a:cubicBezTo>
                  <a:lnTo>
                    <a:pt x="1" y="1985"/>
                  </a:lnTo>
                  <a:lnTo>
                    <a:pt x="2489" y="5628"/>
                  </a:lnTo>
                  <a:lnTo>
                    <a:pt x="4882" y="4009"/>
                  </a:lnTo>
                  <a:cubicBezTo>
                    <a:pt x="5835" y="3354"/>
                    <a:pt x="6085" y="2044"/>
                    <a:pt x="5430" y="1080"/>
                  </a:cubicBezTo>
                  <a:lnTo>
                    <a:pt x="5323" y="925"/>
                  </a:lnTo>
                  <a:cubicBezTo>
                    <a:pt x="4914" y="324"/>
                    <a:pt x="4252" y="1"/>
                    <a:pt x="357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3"/>
            <p:cNvSpPr/>
            <p:nvPr/>
          </p:nvSpPr>
          <p:spPr>
            <a:xfrm>
              <a:off x="5420300" y="1311750"/>
              <a:ext cx="267925" cy="266650"/>
            </a:xfrm>
            <a:custGeom>
              <a:rect b="b" l="l" r="r" t="t"/>
              <a:pathLst>
                <a:path extrusionOk="0" h="10666" w="10717">
                  <a:moveTo>
                    <a:pt x="4999" y="1"/>
                  </a:moveTo>
                  <a:cubicBezTo>
                    <a:pt x="4821" y="1"/>
                    <a:pt x="4666" y="136"/>
                    <a:pt x="4644" y="328"/>
                  </a:cubicBezTo>
                  <a:lnTo>
                    <a:pt x="4180" y="3805"/>
                  </a:lnTo>
                  <a:lnTo>
                    <a:pt x="703" y="3340"/>
                  </a:lnTo>
                  <a:cubicBezTo>
                    <a:pt x="688" y="3338"/>
                    <a:pt x="674" y="3338"/>
                    <a:pt x="659" y="3338"/>
                  </a:cubicBezTo>
                  <a:cubicBezTo>
                    <a:pt x="474" y="3338"/>
                    <a:pt x="309" y="3474"/>
                    <a:pt x="287" y="3662"/>
                  </a:cubicBezTo>
                  <a:lnTo>
                    <a:pt x="37" y="5626"/>
                  </a:lnTo>
                  <a:cubicBezTo>
                    <a:pt x="1" y="5829"/>
                    <a:pt x="144" y="6019"/>
                    <a:pt x="346" y="6043"/>
                  </a:cubicBezTo>
                  <a:lnTo>
                    <a:pt x="3823" y="6507"/>
                  </a:lnTo>
                  <a:lnTo>
                    <a:pt x="3370" y="9984"/>
                  </a:lnTo>
                  <a:cubicBezTo>
                    <a:pt x="3335" y="10186"/>
                    <a:pt x="3477" y="10377"/>
                    <a:pt x="3692" y="10401"/>
                  </a:cubicBezTo>
                  <a:lnTo>
                    <a:pt x="5656" y="10663"/>
                  </a:lnTo>
                  <a:cubicBezTo>
                    <a:pt x="5671" y="10664"/>
                    <a:pt x="5686" y="10665"/>
                    <a:pt x="5700" y="10665"/>
                  </a:cubicBezTo>
                  <a:cubicBezTo>
                    <a:pt x="5886" y="10665"/>
                    <a:pt x="6051" y="10529"/>
                    <a:pt x="6073" y="10341"/>
                  </a:cubicBezTo>
                  <a:lnTo>
                    <a:pt x="6537" y="6864"/>
                  </a:lnTo>
                  <a:lnTo>
                    <a:pt x="10014" y="7329"/>
                  </a:lnTo>
                  <a:cubicBezTo>
                    <a:pt x="10029" y="7331"/>
                    <a:pt x="10044" y="7331"/>
                    <a:pt x="10058" y="7331"/>
                  </a:cubicBezTo>
                  <a:cubicBezTo>
                    <a:pt x="10243" y="7331"/>
                    <a:pt x="10409" y="7195"/>
                    <a:pt x="10431" y="7007"/>
                  </a:cubicBezTo>
                  <a:lnTo>
                    <a:pt x="10693" y="5031"/>
                  </a:lnTo>
                  <a:cubicBezTo>
                    <a:pt x="10716" y="4828"/>
                    <a:pt x="10574" y="4638"/>
                    <a:pt x="10371" y="4614"/>
                  </a:cubicBezTo>
                  <a:lnTo>
                    <a:pt x="6895" y="4150"/>
                  </a:lnTo>
                  <a:lnTo>
                    <a:pt x="7347" y="673"/>
                  </a:lnTo>
                  <a:cubicBezTo>
                    <a:pt x="7383" y="471"/>
                    <a:pt x="7240" y="280"/>
                    <a:pt x="7026" y="256"/>
                  </a:cubicBezTo>
                  <a:lnTo>
                    <a:pt x="5061" y="6"/>
                  </a:lnTo>
                  <a:cubicBezTo>
                    <a:pt x="5040" y="3"/>
                    <a:pt x="5019" y="1"/>
                    <a:pt x="499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3"/>
            <p:cNvSpPr/>
            <p:nvPr/>
          </p:nvSpPr>
          <p:spPr>
            <a:xfrm>
              <a:off x="5077100" y="1715975"/>
              <a:ext cx="271200" cy="337725"/>
            </a:xfrm>
            <a:custGeom>
              <a:rect b="b" l="l" r="r" t="t"/>
              <a:pathLst>
                <a:path extrusionOk="0" h="13509" w="10848">
                  <a:moveTo>
                    <a:pt x="4153" y="414"/>
                  </a:moveTo>
                  <a:cubicBezTo>
                    <a:pt x="4440" y="414"/>
                    <a:pt x="4724" y="589"/>
                    <a:pt x="4775" y="982"/>
                  </a:cubicBezTo>
                  <a:cubicBezTo>
                    <a:pt x="4811" y="1173"/>
                    <a:pt x="4763" y="1375"/>
                    <a:pt x="4632" y="1518"/>
                  </a:cubicBezTo>
                  <a:lnTo>
                    <a:pt x="3835" y="1673"/>
                  </a:lnTo>
                  <a:cubicBezTo>
                    <a:pt x="3668" y="1578"/>
                    <a:pt x="3549" y="1411"/>
                    <a:pt x="3513" y="1209"/>
                  </a:cubicBezTo>
                  <a:cubicBezTo>
                    <a:pt x="3399" y="710"/>
                    <a:pt x="3779" y="414"/>
                    <a:pt x="4153" y="414"/>
                  </a:cubicBezTo>
                  <a:close/>
                  <a:moveTo>
                    <a:pt x="7868" y="2734"/>
                  </a:moveTo>
                  <a:cubicBezTo>
                    <a:pt x="8126" y="2734"/>
                    <a:pt x="8354" y="2923"/>
                    <a:pt x="8407" y="3185"/>
                  </a:cubicBezTo>
                  <a:lnTo>
                    <a:pt x="9788" y="10746"/>
                  </a:lnTo>
                  <a:cubicBezTo>
                    <a:pt x="9835" y="11043"/>
                    <a:pt x="9633" y="11329"/>
                    <a:pt x="9335" y="11377"/>
                  </a:cubicBezTo>
                  <a:lnTo>
                    <a:pt x="3073" y="12520"/>
                  </a:lnTo>
                  <a:cubicBezTo>
                    <a:pt x="3038" y="12527"/>
                    <a:pt x="3003" y="12530"/>
                    <a:pt x="2968" y="12530"/>
                  </a:cubicBezTo>
                  <a:cubicBezTo>
                    <a:pt x="2711" y="12530"/>
                    <a:pt x="2484" y="12342"/>
                    <a:pt x="2442" y="12079"/>
                  </a:cubicBezTo>
                  <a:lnTo>
                    <a:pt x="1061" y="4519"/>
                  </a:lnTo>
                  <a:cubicBezTo>
                    <a:pt x="1013" y="4221"/>
                    <a:pt x="1203" y="3935"/>
                    <a:pt x="1513" y="3888"/>
                  </a:cubicBezTo>
                  <a:lnTo>
                    <a:pt x="2251" y="3745"/>
                  </a:lnTo>
                  <a:cubicBezTo>
                    <a:pt x="2294" y="3960"/>
                    <a:pt x="2483" y="4107"/>
                    <a:pt x="2695" y="4107"/>
                  </a:cubicBezTo>
                  <a:cubicBezTo>
                    <a:pt x="2717" y="4107"/>
                    <a:pt x="2740" y="4105"/>
                    <a:pt x="2763" y="4102"/>
                  </a:cubicBezTo>
                  <a:lnTo>
                    <a:pt x="6668" y="3387"/>
                  </a:lnTo>
                  <a:cubicBezTo>
                    <a:pt x="6907" y="3340"/>
                    <a:pt x="7061" y="3114"/>
                    <a:pt x="7026" y="2875"/>
                  </a:cubicBezTo>
                  <a:lnTo>
                    <a:pt x="7764" y="2745"/>
                  </a:lnTo>
                  <a:cubicBezTo>
                    <a:pt x="7799" y="2737"/>
                    <a:pt x="7834" y="2734"/>
                    <a:pt x="7868" y="2734"/>
                  </a:cubicBezTo>
                  <a:close/>
                  <a:moveTo>
                    <a:pt x="4147" y="0"/>
                  </a:moveTo>
                  <a:cubicBezTo>
                    <a:pt x="4083" y="0"/>
                    <a:pt x="4018" y="6"/>
                    <a:pt x="3954" y="18"/>
                  </a:cubicBezTo>
                  <a:cubicBezTo>
                    <a:pt x="3358" y="125"/>
                    <a:pt x="2966" y="697"/>
                    <a:pt x="3073" y="1292"/>
                  </a:cubicBezTo>
                  <a:cubicBezTo>
                    <a:pt x="3108" y="1459"/>
                    <a:pt x="3180" y="1625"/>
                    <a:pt x="3287" y="1768"/>
                  </a:cubicBezTo>
                  <a:lnTo>
                    <a:pt x="2513" y="1911"/>
                  </a:lnTo>
                  <a:cubicBezTo>
                    <a:pt x="2192" y="1971"/>
                    <a:pt x="1989" y="2280"/>
                    <a:pt x="2037" y="2602"/>
                  </a:cubicBezTo>
                  <a:lnTo>
                    <a:pt x="2096" y="2875"/>
                  </a:lnTo>
                  <a:lnTo>
                    <a:pt x="811" y="3114"/>
                  </a:lnTo>
                  <a:cubicBezTo>
                    <a:pt x="322" y="3197"/>
                    <a:pt x="1" y="3661"/>
                    <a:pt x="96" y="4149"/>
                  </a:cubicBezTo>
                  <a:lnTo>
                    <a:pt x="1668" y="12770"/>
                  </a:lnTo>
                  <a:cubicBezTo>
                    <a:pt x="1742" y="13206"/>
                    <a:pt x="2121" y="13509"/>
                    <a:pt x="2549" y="13509"/>
                  </a:cubicBezTo>
                  <a:cubicBezTo>
                    <a:pt x="2600" y="13509"/>
                    <a:pt x="2652" y="13505"/>
                    <a:pt x="2704" y="13496"/>
                  </a:cubicBezTo>
                  <a:lnTo>
                    <a:pt x="10038" y="12150"/>
                  </a:lnTo>
                  <a:cubicBezTo>
                    <a:pt x="10526" y="12067"/>
                    <a:pt x="10848" y="11603"/>
                    <a:pt x="10752" y="11115"/>
                  </a:cubicBezTo>
                  <a:lnTo>
                    <a:pt x="9181" y="2483"/>
                  </a:lnTo>
                  <a:cubicBezTo>
                    <a:pt x="9097" y="2052"/>
                    <a:pt x="8726" y="1751"/>
                    <a:pt x="8313" y="1751"/>
                  </a:cubicBezTo>
                  <a:cubicBezTo>
                    <a:pt x="8257" y="1751"/>
                    <a:pt x="8201" y="1757"/>
                    <a:pt x="8145" y="1768"/>
                  </a:cubicBezTo>
                  <a:lnTo>
                    <a:pt x="6859" y="1994"/>
                  </a:lnTo>
                  <a:lnTo>
                    <a:pt x="6811" y="1721"/>
                  </a:lnTo>
                  <a:cubicBezTo>
                    <a:pt x="6758" y="1431"/>
                    <a:pt x="6500" y="1237"/>
                    <a:pt x="6223" y="1237"/>
                  </a:cubicBezTo>
                  <a:cubicBezTo>
                    <a:pt x="6193" y="1237"/>
                    <a:pt x="6163" y="1240"/>
                    <a:pt x="6133" y="1244"/>
                  </a:cubicBezTo>
                  <a:lnTo>
                    <a:pt x="5180" y="1423"/>
                  </a:lnTo>
                  <a:cubicBezTo>
                    <a:pt x="5240" y="1244"/>
                    <a:pt x="5240" y="1066"/>
                    <a:pt x="5216" y="899"/>
                  </a:cubicBezTo>
                  <a:cubicBezTo>
                    <a:pt x="5121" y="370"/>
                    <a:pt x="4658" y="0"/>
                    <a:pt x="414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3"/>
            <p:cNvSpPr/>
            <p:nvPr/>
          </p:nvSpPr>
          <p:spPr>
            <a:xfrm>
              <a:off x="5125325" y="1837275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3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4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3"/>
            <p:cNvSpPr/>
            <p:nvPr/>
          </p:nvSpPr>
          <p:spPr>
            <a:xfrm>
              <a:off x="5177825" y="1825875"/>
              <a:ext cx="97050" cy="34050"/>
            </a:xfrm>
            <a:custGeom>
              <a:rect b="b" l="l" r="r" t="t"/>
              <a:pathLst>
                <a:path extrusionOk="0" h="1362" w="3882">
                  <a:moveTo>
                    <a:pt x="3285" y="1"/>
                  </a:moveTo>
                  <a:cubicBezTo>
                    <a:pt x="3247" y="1"/>
                    <a:pt x="3206" y="5"/>
                    <a:pt x="3163" y="15"/>
                  </a:cubicBezTo>
                  <a:lnTo>
                    <a:pt x="3151" y="15"/>
                  </a:lnTo>
                  <a:lnTo>
                    <a:pt x="556" y="492"/>
                  </a:lnTo>
                  <a:cubicBezTo>
                    <a:pt x="1" y="569"/>
                    <a:pt x="108" y="1362"/>
                    <a:pt x="599" y="1362"/>
                  </a:cubicBezTo>
                  <a:cubicBezTo>
                    <a:pt x="634" y="1362"/>
                    <a:pt x="671" y="1358"/>
                    <a:pt x="711" y="1349"/>
                  </a:cubicBezTo>
                  <a:lnTo>
                    <a:pt x="3306" y="873"/>
                  </a:lnTo>
                  <a:cubicBezTo>
                    <a:pt x="3882" y="817"/>
                    <a:pt x="3788" y="1"/>
                    <a:pt x="328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3"/>
            <p:cNvSpPr/>
            <p:nvPr/>
          </p:nvSpPr>
          <p:spPr>
            <a:xfrm>
              <a:off x="5135150" y="1891150"/>
              <a:ext cx="46325" cy="38650"/>
            </a:xfrm>
            <a:custGeom>
              <a:rect b="b" l="l" r="r" t="t"/>
              <a:pathLst>
                <a:path extrusionOk="0" h="1546" w="1853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2" y="1502"/>
                    <a:pt x="854" y="1545"/>
                    <a:pt x="1001" y="1545"/>
                  </a:cubicBezTo>
                  <a:cubicBezTo>
                    <a:pt x="1450" y="1545"/>
                    <a:pt x="1852" y="1145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3"/>
            <p:cNvSpPr/>
            <p:nvPr/>
          </p:nvSpPr>
          <p:spPr>
            <a:xfrm>
              <a:off x="5189125" y="1879800"/>
              <a:ext cx="93700" cy="33750"/>
            </a:xfrm>
            <a:custGeom>
              <a:rect b="b" l="l" r="r" t="t"/>
              <a:pathLst>
                <a:path extrusionOk="0" h="1350" w="3748">
                  <a:moveTo>
                    <a:pt x="3128" y="0"/>
                  </a:moveTo>
                  <a:cubicBezTo>
                    <a:pt x="3117" y="0"/>
                    <a:pt x="3105" y="1"/>
                    <a:pt x="3092" y="2"/>
                  </a:cubicBezTo>
                  <a:lnTo>
                    <a:pt x="497" y="478"/>
                  </a:lnTo>
                  <a:cubicBezTo>
                    <a:pt x="0" y="628"/>
                    <a:pt x="120" y="1349"/>
                    <a:pt x="605" y="1349"/>
                  </a:cubicBezTo>
                  <a:cubicBezTo>
                    <a:pt x="620" y="1349"/>
                    <a:pt x="636" y="1348"/>
                    <a:pt x="652" y="1347"/>
                  </a:cubicBezTo>
                  <a:lnTo>
                    <a:pt x="3247" y="883"/>
                  </a:lnTo>
                  <a:cubicBezTo>
                    <a:pt x="3747" y="731"/>
                    <a:pt x="3634" y="0"/>
                    <a:pt x="312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3"/>
            <p:cNvSpPr/>
            <p:nvPr/>
          </p:nvSpPr>
          <p:spPr>
            <a:xfrm>
              <a:off x="5145575" y="1948900"/>
              <a:ext cx="46625" cy="38625"/>
            </a:xfrm>
            <a:custGeom>
              <a:rect b="b" l="l" r="r" t="t"/>
              <a:pathLst>
                <a:path extrusionOk="0" h="1545" w="1865">
                  <a:moveTo>
                    <a:pt x="1014" y="0"/>
                  </a:moveTo>
                  <a:cubicBezTo>
                    <a:pt x="970" y="0"/>
                    <a:pt x="926" y="4"/>
                    <a:pt x="881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9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3"/>
            <p:cNvSpPr/>
            <p:nvPr/>
          </p:nvSpPr>
          <p:spPr>
            <a:xfrm>
              <a:off x="5199250" y="1937500"/>
              <a:ext cx="94400" cy="33775"/>
            </a:xfrm>
            <a:custGeom>
              <a:rect b="b" l="l" r="r" t="t"/>
              <a:pathLst>
                <a:path extrusionOk="0" h="1351" w="3776">
                  <a:moveTo>
                    <a:pt x="3162" y="0"/>
                  </a:moveTo>
                  <a:cubicBezTo>
                    <a:pt x="3143" y="0"/>
                    <a:pt x="3124" y="1"/>
                    <a:pt x="3104" y="3"/>
                  </a:cubicBezTo>
                  <a:lnTo>
                    <a:pt x="520" y="468"/>
                  </a:lnTo>
                  <a:cubicBezTo>
                    <a:pt x="0" y="606"/>
                    <a:pt x="120" y="1351"/>
                    <a:pt x="628" y="1351"/>
                  </a:cubicBezTo>
                  <a:cubicBezTo>
                    <a:pt x="643" y="1351"/>
                    <a:pt x="659" y="1350"/>
                    <a:pt x="675" y="1349"/>
                  </a:cubicBezTo>
                  <a:lnTo>
                    <a:pt x="3271" y="872"/>
                  </a:lnTo>
                  <a:cubicBezTo>
                    <a:pt x="3776" y="735"/>
                    <a:pt x="3661" y="0"/>
                    <a:pt x="316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3"/>
            <p:cNvSpPr/>
            <p:nvPr/>
          </p:nvSpPr>
          <p:spPr>
            <a:xfrm>
              <a:off x="5102125" y="2188200"/>
              <a:ext cx="193200" cy="173650"/>
            </a:xfrm>
            <a:custGeom>
              <a:rect b="b" l="l" r="r" t="t"/>
              <a:pathLst>
                <a:path extrusionOk="0" h="6946" w="7728">
                  <a:moveTo>
                    <a:pt x="3895" y="0"/>
                  </a:moveTo>
                  <a:cubicBezTo>
                    <a:pt x="2864" y="0"/>
                    <a:pt x="1847" y="469"/>
                    <a:pt x="1179" y="1346"/>
                  </a:cubicBezTo>
                  <a:lnTo>
                    <a:pt x="6918" y="4965"/>
                  </a:lnTo>
                  <a:cubicBezTo>
                    <a:pt x="7727" y="3394"/>
                    <a:pt x="7203" y="1465"/>
                    <a:pt x="5703" y="524"/>
                  </a:cubicBezTo>
                  <a:cubicBezTo>
                    <a:pt x="5144" y="171"/>
                    <a:pt x="4517" y="0"/>
                    <a:pt x="3895" y="0"/>
                  </a:cubicBezTo>
                  <a:close/>
                  <a:moveTo>
                    <a:pt x="774" y="1989"/>
                  </a:moveTo>
                  <a:cubicBezTo>
                    <a:pt x="0" y="3548"/>
                    <a:pt x="488" y="5477"/>
                    <a:pt x="1953" y="6418"/>
                  </a:cubicBezTo>
                  <a:cubicBezTo>
                    <a:pt x="2520" y="6774"/>
                    <a:pt x="3154" y="6945"/>
                    <a:pt x="3783" y="6945"/>
                  </a:cubicBezTo>
                  <a:cubicBezTo>
                    <a:pt x="4815" y="6945"/>
                    <a:pt x="5832" y="6482"/>
                    <a:pt x="6513" y="5608"/>
                  </a:cubicBezTo>
                  <a:lnTo>
                    <a:pt x="774" y="1989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3"/>
            <p:cNvSpPr/>
            <p:nvPr/>
          </p:nvSpPr>
          <p:spPr>
            <a:xfrm>
              <a:off x="5464650" y="1814925"/>
              <a:ext cx="152125" cy="140725"/>
            </a:xfrm>
            <a:custGeom>
              <a:rect b="b" l="l" r="r" t="t"/>
              <a:pathLst>
                <a:path extrusionOk="0" h="5629" w="6085">
                  <a:moveTo>
                    <a:pt x="3620" y="1"/>
                  </a:moveTo>
                  <a:lnTo>
                    <a:pt x="1215" y="1620"/>
                  </a:lnTo>
                  <a:cubicBezTo>
                    <a:pt x="251" y="2275"/>
                    <a:pt x="1" y="3585"/>
                    <a:pt x="656" y="4549"/>
                  </a:cubicBezTo>
                  <a:lnTo>
                    <a:pt x="763" y="4704"/>
                  </a:lnTo>
                  <a:cubicBezTo>
                    <a:pt x="1171" y="5305"/>
                    <a:pt x="1833" y="5629"/>
                    <a:pt x="2508" y="5629"/>
                  </a:cubicBezTo>
                  <a:cubicBezTo>
                    <a:pt x="2916" y="5629"/>
                    <a:pt x="3328" y="5510"/>
                    <a:pt x="3692" y="5264"/>
                  </a:cubicBezTo>
                  <a:lnTo>
                    <a:pt x="6085" y="3644"/>
                  </a:lnTo>
                  <a:lnTo>
                    <a:pt x="3620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3"/>
            <p:cNvSpPr/>
            <p:nvPr/>
          </p:nvSpPr>
          <p:spPr>
            <a:xfrm>
              <a:off x="5567350" y="1756600"/>
              <a:ext cx="152125" cy="140800"/>
            </a:xfrm>
            <a:custGeom>
              <a:rect b="b" l="l" r="r" t="t"/>
              <a:pathLst>
                <a:path extrusionOk="0" h="5632" w="6085">
                  <a:moveTo>
                    <a:pt x="3588" y="1"/>
                  </a:moveTo>
                  <a:cubicBezTo>
                    <a:pt x="3177" y="1"/>
                    <a:pt x="2760" y="120"/>
                    <a:pt x="2394" y="369"/>
                  </a:cubicBezTo>
                  <a:lnTo>
                    <a:pt x="1" y="1989"/>
                  </a:lnTo>
                  <a:lnTo>
                    <a:pt x="2489" y="5632"/>
                  </a:lnTo>
                  <a:lnTo>
                    <a:pt x="4882" y="4001"/>
                  </a:lnTo>
                  <a:cubicBezTo>
                    <a:pt x="5835" y="3346"/>
                    <a:pt x="6085" y="2036"/>
                    <a:pt x="5430" y="1072"/>
                  </a:cubicBezTo>
                  <a:lnTo>
                    <a:pt x="5430" y="1072"/>
                  </a:lnTo>
                  <a:lnTo>
                    <a:pt x="5430" y="1084"/>
                  </a:lnTo>
                  <a:lnTo>
                    <a:pt x="5323" y="917"/>
                  </a:lnTo>
                  <a:cubicBezTo>
                    <a:pt x="4917" y="319"/>
                    <a:pt x="4259" y="1"/>
                    <a:pt x="358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3"/>
            <p:cNvSpPr/>
            <p:nvPr/>
          </p:nvSpPr>
          <p:spPr>
            <a:xfrm>
              <a:off x="5420300" y="2105675"/>
              <a:ext cx="267925" cy="266925"/>
            </a:xfrm>
            <a:custGeom>
              <a:rect b="b" l="l" r="r" t="t"/>
              <a:pathLst>
                <a:path extrusionOk="0" h="10677" w="10717">
                  <a:moveTo>
                    <a:pt x="5017" y="1"/>
                  </a:moveTo>
                  <a:cubicBezTo>
                    <a:pt x="4832" y="1"/>
                    <a:pt x="4666" y="137"/>
                    <a:pt x="4644" y="325"/>
                  </a:cubicBezTo>
                  <a:lnTo>
                    <a:pt x="4180" y="3813"/>
                  </a:lnTo>
                  <a:lnTo>
                    <a:pt x="703" y="3349"/>
                  </a:lnTo>
                  <a:cubicBezTo>
                    <a:pt x="688" y="3347"/>
                    <a:pt x="674" y="3346"/>
                    <a:pt x="659" y="3346"/>
                  </a:cubicBezTo>
                  <a:cubicBezTo>
                    <a:pt x="474" y="3346"/>
                    <a:pt x="309" y="3483"/>
                    <a:pt x="287" y="3670"/>
                  </a:cubicBezTo>
                  <a:lnTo>
                    <a:pt x="37" y="5635"/>
                  </a:lnTo>
                  <a:cubicBezTo>
                    <a:pt x="1" y="5837"/>
                    <a:pt x="144" y="6028"/>
                    <a:pt x="346" y="6052"/>
                  </a:cubicBezTo>
                  <a:lnTo>
                    <a:pt x="3823" y="6516"/>
                  </a:lnTo>
                  <a:lnTo>
                    <a:pt x="3370" y="9993"/>
                  </a:lnTo>
                  <a:cubicBezTo>
                    <a:pt x="3335" y="10195"/>
                    <a:pt x="3477" y="10386"/>
                    <a:pt x="3692" y="10409"/>
                  </a:cubicBezTo>
                  <a:lnTo>
                    <a:pt x="5656" y="10671"/>
                  </a:lnTo>
                  <a:cubicBezTo>
                    <a:pt x="5677" y="10675"/>
                    <a:pt x="5698" y="10677"/>
                    <a:pt x="5718" y="10677"/>
                  </a:cubicBezTo>
                  <a:cubicBezTo>
                    <a:pt x="5896" y="10677"/>
                    <a:pt x="6052" y="10542"/>
                    <a:pt x="6073" y="10350"/>
                  </a:cubicBezTo>
                  <a:lnTo>
                    <a:pt x="6537" y="6873"/>
                  </a:lnTo>
                  <a:lnTo>
                    <a:pt x="10014" y="7338"/>
                  </a:lnTo>
                  <a:cubicBezTo>
                    <a:pt x="10029" y="7339"/>
                    <a:pt x="10044" y="7340"/>
                    <a:pt x="10058" y="7340"/>
                  </a:cubicBezTo>
                  <a:cubicBezTo>
                    <a:pt x="10243" y="7340"/>
                    <a:pt x="10409" y="7204"/>
                    <a:pt x="10431" y="7016"/>
                  </a:cubicBezTo>
                  <a:lnTo>
                    <a:pt x="10693" y="5040"/>
                  </a:lnTo>
                  <a:cubicBezTo>
                    <a:pt x="10716" y="4837"/>
                    <a:pt x="10574" y="4647"/>
                    <a:pt x="10371" y="4623"/>
                  </a:cubicBezTo>
                  <a:lnTo>
                    <a:pt x="6895" y="4159"/>
                  </a:lnTo>
                  <a:lnTo>
                    <a:pt x="7347" y="682"/>
                  </a:lnTo>
                  <a:cubicBezTo>
                    <a:pt x="7383" y="480"/>
                    <a:pt x="7240" y="289"/>
                    <a:pt x="7026" y="265"/>
                  </a:cubicBezTo>
                  <a:lnTo>
                    <a:pt x="5061" y="3"/>
                  </a:lnTo>
                  <a:cubicBezTo>
                    <a:pt x="5046" y="2"/>
                    <a:pt x="5031" y="1"/>
                    <a:pt x="501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3"/>
            <p:cNvSpPr/>
            <p:nvPr/>
          </p:nvSpPr>
          <p:spPr>
            <a:xfrm>
              <a:off x="5077100" y="2510400"/>
              <a:ext cx="271200" cy="337175"/>
            </a:xfrm>
            <a:custGeom>
              <a:rect b="b" l="l" r="r" t="t"/>
              <a:pathLst>
                <a:path extrusionOk="0" h="13487" w="10848">
                  <a:moveTo>
                    <a:pt x="4151" y="408"/>
                  </a:moveTo>
                  <a:cubicBezTo>
                    <a:pt x="4439" y="408"/>
                    <a:pt x="4723" y="582"/>
                    <a:pt x="4775" y="971"/>
                  </a:cubicBezTo>
                  <a:cubicBezTo>
                    <a:pt x="4811" y="1162"/>
                    <a:pt x="4763" y="1364"/>
                    <a:pt x="4632" y="1507"/>
                  </a:cubicBezTo>
                  <a:lnTo>
                    <a:pt x="3835" y="1662"/>
                  </a:lnTo>
                  <a:cubicBezTo>
                    <a:pt x="3668" y="1567"/>
                    <a:pt x="3549" y="1400"/>
                    <a:pt x="3513" y="1209"/>
                  </a:cubicBezTo>
                  <a:lnTo>
                    <a:pt x="3513" y="1197"/>
                  </a:lnTo>
                  <a:cubicBezTo>
                    <a:pt x="3399" y="700"/>
                    <a:pt x="3778" y="408"/>
                    <a:pt x="4151" y="408"/>
                  </a:cubicBezTo>
                  <a:close/>
                  <a:moveTo>
                    <a:pt x="7856" y="2711"/>
                  </a:moveTo>
                  <a:cubicBezTo>
                    <a:pt x="8114" y="2711"/>
                    <a:pt x="8342" y="2899"/>
                    <a:pt x="8395" y="3162"/>
                  </a:cubicBezTo>
                  <a:lnTo>
                    <a:pt x="9788" y="10734"/>
                  </a:lnTo>
                  <a:cubicBezTo>
                    <a:pt x="9835" y="11032"/>
                    <a:pt x="9633" y="11318"/>
                    <a:pt x="9335" y="11365"/>
                  </a:cubicBezTo>
                  <a:lnTo>
                    <a:pt x="3073" y="12508"/>
                  </a:lnTo>
                  <a:cubicBezTo>
                    <a:pt x="3038" y="12515"/>
                    <a:pt x="3003" y="12519"/>
                    <a:pt x="2968" y="12519"/>
                  </a:cubicBezTo>
                  <a:cubicBezTo>
                    <a:pt x="2711" y="12519"/>
                    <a:pt x="2484" y="12330"/>
                    <a:pt x="2442" y="12068"/>
                  </a:cubicBezTo>
                  <a:lnTo>
                    <a:pt x="1061" y="4495"/>
                  </a:lnTo>
                  <a:cubicBezTo>
                    <a:pt x="1001" y="4198"/>
                    <a:pt x="1203" y="3912"/>
                    <a:pt x="1501" y="3864"/>
                  </a:cubicBezTo>
                  <a:lnTo>
                    <a:pt x="2251" y="3722"/>
                  </a:lnTo>
                  <a:cubicBezTo>
                    <a:pt x="2283" y="3932"/>
                    <a:pt x="2463" y="4087"/>
                    <a:pt x="2669" y="4087"/>
                  </a:cubicBezTo>
                  <a:cubicBezTo>
                    <a:pt x="2696" y="4087"/>
                    <a:pt x="2724" y="4084"/>
                    <a:pt x="2751" y="4079"/>
                  </a:cubicBezTo>
                  <a:lnTo>
                    <a:pt x="6668" y="3364"/>
                  </a:lnTo>
                  <a:cubicBezTo>
                    <a:pt x="6895" y="3317"/>
                    <a:pt x="7061" y="3091"/>
                    <a:pt x="7014" y="2852"/>
                  </a:cubicBezTo>
                  <a:lnTo>
                    <a:pt x="7752" y="2721"/>
                  </a:lnTo>
                  <a:cubicBezTo>
                    <a:pt x="7787" y="2714"/>
                    <a:pt x="7822" y="2711"/>
                    <a:pt x="7856" y="2711"/>
                  </a:cubicBezTo>
                  <a:close/>
                  <a:moveTo>
                    <a:pt x="4151" y="1"/>
                  </a:moveTo>
                  <a:cubicBezTo>
                    <a:pt x="4086" y="1"/>
                    <a:pt x="4020" y="7"/>
                    <a:pt x="3954" y="19"/>
                  </a:cubicBezTo>
                  <a:cubicBezTo>
                    <a:pt x="3358" y="126"/>
                    <a:pt x="2966" y="685"/>
                    <a:pt x="3073" y="1281"/>
                  </a:cubicBezTo>
                  <a:cubicBezTo>
                    <a:pt x="3108" y="1447"/>
                    <a:pt x="3180" y="1614"/>
                    <a:pt x="3287" y="1757"/>
                  </a:cubicBezTo>
                  <a:lnTo>
                    <a:pt x="2513" y="1900"/>
                  </a:lnTo>
                  <a:cubicBezTo>
                    <a:pt x="2192" y="1959"/>
                    <a:pt x="1989" y="2257"/>
                    <a:pt x="2037" y="2579"/>
                  </a:cubicBezTo>
                  <a:lnTo>
                    <a:pt x="2096" y="2864"/>
                  </a:lnTo>
                  <a:lnTo>
                    <a:pt x="811" y="3091"/>
                  </a:lnTo>
                  <a:cubicBezTo>
                    <a:pt x="322" y="3186"/>
                    <a:pt x="1" y="3650"/>
                    <a:pt x="96" y="4126"/>
                  </a:cubicBezTo>
                  <a:lnTo>
                    <a:pt x="1668" y="12758"/>
                  </a:lnTo>
                  <a:cubicBezTo>
                    <a:pt x="1742" y="13193"/>
                    <a:pt x="2119" y="13486"/>
                    <a:pt x="2545" y="13486"/>
                  </a:cubicBezTo>
                  <a:cubicBezTo>
                    <a:pt x="2597" y="13486"/>
                    <a:pt x="2650" y="13482"/>
                    <a:pt x="2704" y="13473"/>
                  </a:cubicBezTo>
                  <a:lnTo>
                    <a:pt x="10038" y="12139"/>
                  </a:lnTo>
                  <a:cubicBezTo>
                    <a:pt x="10526" y="12044"/>
                    <a:pt x="10848" y="11580"/>
                    <a:pt x="10752" y="11091"/>
                  </a:cubicBezTo>
                  <a:lnTo>
                    <a:pt x="9181" y="2459"/>
                  </a:lnTo>
                  <a:cubicBezTo>
                    <a:pt x="9096" y="2025"/>
                    <a:pt x="8718" y="1732"/>
                    <a:pt x="8300" y="1732"/>
                  </a:cubicBezTo>
                  <a:cubicBezTo>
                    <a:pt x="8249" y="1732"/>
                    <a:pt x="8197" y="1736"/>
                    <a:pt x="8145" y="1745"/>
                  </a:cubicBezTo>
                  <a:lnTo>
                    <a:pt x="6859" y="1983"/>
                  </a:lnTo>
                  <a:lnTo>
                    <a:pt x="6811" y="1709"/>
                  </a:lnTo>
                  <a:cubicBezTo>
                    <a:pt x="6758" y="1419"/>
                    <a:pt x="6500" y="1226"/>
                    <a:pt x="6223" y="1226"/>
                  </a:cubicBezTo>
                  <a:cubicBezTo>
                    <a:pt x="6193" y="1226"/>
                    <a:pt x="6163" y="1228"/>
                    <a:pt x="6133" y="1233"/>
                  </a:cubicBezTo>
                  <a:lnTo>
                    <a:pt x="5180" y="1412"/>
                  </a:lnTo>
                  <a:cubicBezTo>
                    <a:pt x="5240" y="1245"/>
                    <a:pt x="5240" y="1066"/>
                    <a:pt x="5216" y="888"/>
                  </a:cubicBezTo>
                  <a:cubicBezTo>
                    <a:pt x="5121" y="360"/>
                    <a:pt x="4661" y="1"/>
                    <a:pt x="415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3"/>
            <p:cNvSpPr/>
            <p:nvPr/>
          </p:nvSpPr>
          <p:spPr>
            <a:xfrm>
              <a:off x="5125325" y="2631725"/>
              <a:ext cx="46550" cy="38625"/>
            </a:xfrm>
            <a:custGeom>
              <a:rect b="b" l="l" r="r" t="t"/>
              <a:pathLst>
                <a:path extrusionOk="0" h="1545" w="1862">
                  <a:moveTo>
                    <a:pt x="1003" y="0"/>
                  </a:moveTo>
                  <a:cubicBezTo>
                    <a:pt x="959" y="0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4" y="1545"/>
                    <a:pt x="1861" y="1142"/>
                    <a:pt x="1763" y="631"/>
                  </a:cubicBezTo>
                  <a:cubicBezTo>
                    <a:pt x="1699" y="258"/>
                    <a:pt x="1369" y="0"/>
                    <a:pt x="100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3"/>
            <p:cNvSpPr/>
            <p:nvPr/>
          </p:nvSpPr>
          <p:spPr>
            <a:xfrm>
              <a:off x="5178250" y="2620125"/>
              <a:ext cx="96200" cy="33850"/>
            </a:xfrm>
            <a:custGeom>
              <a:rect b="b" l="l" r="r" t="t"/>
              <a:pathLst>
                <a:path extrusionOk="0" h="1354" w="3848">
                  <a:moveTo>
                    <a:pt x="3250" y="0"/>
                  </a:moveTo>
                  <a:cubicBezTo>
                    <a:pt x="3217" y="0"/>
                    <a:pt x="3183" y="4"/>
                    <a:pt x="3146" y="11"/>
                  </a:cubicBezTo>
                  <a:lnTo>
                    <a:pt x="3134" y="11"/>
                  </a:lnTo>
                  <a:lnTo>
                    <a:pt x="539" y="487"/>
                  </a:lnTo>
                  <a:cubicBezTo>
                    <a:pt x="1" y="588"/>
                    <a:pt x="106" y="1354"/>
                    <a:pt x="597" y="1354"/>
                  </a:cubicBezTo>
                  <a:cubicBezTo>
                    <a:pt x="628" y="1354"/>
                    <a:pt x="660" y="1351"/>
                    <a:pt x="694" y="1345"/>
                  </a:cubicBezTo>
                  <a:lnTo>
                    <a:pt x="3289" y="868"/>
                  </a:lnTo>
                  <a:cubicBezTo>
                    <a:pt x="3847" y="790"/>
                    <a:pt x="3746" y="0"/>
                    <a:pt x="325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3"/>
            <p:cNvSpPr/>
            <p:nvPr/>
          </p:nvSpPr>
          <p:spPr>
            <a:xfrm>
              <a:off x="5135150" y="2685525"/>
              <a:ext cx="46325" cy="38700"/>
            </a:xfrm>
            <a:custGeom>
              <a:rect b="b" l="l" r="r" t="t"/>
              <a:pathLst>
                <a:path extrusionOk="0" h="1548" w="1853">
                  <a:moveTo>
                    <a:pt x="1015" y="0"/>
                  </a:moveTo>
                  <a:cubicBezTo>
                    <a:pt x="967" y="0"/>
                    <a:pt x="919" y="5"/>
                    <a:pt x="870" y="15"/>
                  </a:cubicBezTo>
                  <a:cubicBezTo>
                    <a:pt x="191" y="122"/>
                    <a:pt x="1" y="1015"/>
                    <a:pt x="560" y="1408"/>
                  </a:cubicBezTo>
                  <a:cubicBezTo>
                    <a:pt x="701" y="1505"/>
                    <a:pt x="853" y="1548"/>
                    <a:pt x="1000" y="1548"/>
                  </a:cubicBezTo>
                  <a:cubicBezTo>
                    <a:pt x="1449" y="1548"/>
                    <a:pt x="1852" y="1145"/>
                    <a:pt x="1763" y="634"/>
                  </a:cubicBezTo>
                  <a:cubicBezTo>
                    <a:pt x="1700" y="266"/>
                    <a:pt x="1377" y="0"/>
                    <a:pt x="1015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3"/>
            <p:cNvSpPr/>
            <p:nvPr/>
          </p:nvSpPr>
          <p:spPr>
            <a:xfrm>
              <a:off x="5189125" y="2673950"/>
              <a:ext cx="93700" cy="33725"/>
            </a:xfrm>
            <a:custGeom>
              <a:rect b="b" l="l" r="r" t="t"/>
              <a:pathLst>
                <a:path extrusionOk="0" h="1349" w="3748">
                  <a:moveTo>
                    <a:pt x="3128" y="0"/>
                  </a:moveTo>
                  <a:cubicBezTo>
                    <a:pt x="3117" y="0"/>
                    <a:pt x="3105" y="1"/>
                    <a:pt x="3092" y="1"/>
                  </a:cubicBezTo>
                  <a:lnTo>
                    <a:pt x="497" y="478"/>
                  </a:lnTo>
                  <a:cubicBezTo>
                    <a:pt x="0" y="628"/>
                    <a:pt x="120" y="1349"/>
                    <a:pt x="605" y="1349"/>
                  </a:cubicBezTo>
                  <a:cubicBezTo>
                    <a:pt x="620" y="1349"/>
                    <a:pt x="636" y="1348"/>
                    <a:pt x="652" y="1347"/>
                  </a:cubicBezTo>
                  <a:lnTo>
                    <a:pt x="3247" y="882"/>
                  </a:lnTo>
                  <a:cubicBezTo>
                    <a:pt x="3747" y="731"/>
                    <a:pt x="3634" y="0"/>
                    <a:pt x="312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3"/>
            <p:cNvSpPr/>
            <p:nvPr/>
          </p:nvSpPr>
          <p:spPr>
            <a:xfrm>
              <a:off x="5145575" y="2743050"/>
              <a:ext cx="46625" cy="38625"/>
            </a:xfrm>
            <a:custGeom>
              <a:rect b="b" l="l" r="r" t="t"/>
              <a:pathLst>
                <a:path extrusionOk="0" h="1545" w="1865">
                  <a:moveTo>
                    <a:pt x="1014" y="0"/>
                  </a:moveTo>
                  <a:cubicBezTo>
                    <a:pt x="970" y="0"/>
                    <a:pt x="926" y="4"/>
                    <a:pt x="881" y="11"/>
                  </a:cubicBezTo>
                  <a:cubicBezTo>
                    <a:pt x="191" y="131"/>
                    <a:pt x="0" y="1012"/>
                    <a:pt x="572" y="1404"/>
                  </a:cubicBezTo>
                  <a:cubicBezTo>
                    <a:pt x="710" y="1501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8"/>
                    <a:pt x="1379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3"/>
            <p:cNvSpPr/>
            <p:nvPr/>
          </p:nvSpPr>
          <p:spPr>
            <a:xfrm>
              <a:off x="5199050" y="2731600"/>
              <a:ext cx="94800" cy="33850"/>
            </a:xfrm>
            <a:custGeom>
              <a:rect b="b" l="l" r="r" t="t"/>
              <a:pathLst>
                <a:path extrusionOk="0" h="1354" w="3792">
                  <a:moveTo>
                    <a:pt x="3180" y="1"/>
                  </a:moveTo>
                  <a:cubicBezTo>
                    <a:pt x="3158" y="1"/>
                    <a:pt x="3136" y="2"/>
                    <a:pt x="3112" y="5"/>
                  </a:cubicBezTo>
                  <a:lnTo>
                    <a:pt x="528" y="469"/>
                  </a:lnTo>
                  <a:cubicBezTo>
                    <a:pt x="0" y="607"/>
                    <a:pt x="114" y="1354"/>
                    <a:pt x="625" y="1354"/>
                  </a:cubicBezTo>
                  <a:cubicBezTo>
                    <a:pt x="644" y="1354"/>
                    <a:pt x="663" y="1353"/>
                    <a:pt x="683" y="1351"/>
                  </a:cubicBezTo>
                  <a:lnTo>
                    <a:pt x="3279" y="874"/>
                  </a:lnTo>
                  <a:cubicBezTo>
                    <a:pt x="3792" y="749"/>
                    <a:pt x="3682" y="1"/>
                    <a:pt x="3180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3"/>
            <p:cNvSpPr/>
            <p:nvPr/>
          </p:nvSpPr>
          <p:spPr>
            <a:xfrm>
              <a:off x="5100925" y="2982275"/>
              <a:ext cx="194400" cy="174225"/>
            </a:xfrm>
            <a:custGeom>
              <a:rect b="b" l="l" r="r" t="t"/>
              <a:pathLst>
                <a:path extrusionOk="0" h="6969" w="7776">
                  <a:moveTo>
                    <a:pt x="3935" y="0"/>
                  </a:moveTo>
                  <a:cubicBezTo>
                    <a:pt x="2906" y="0"/>
                    <a:pt x="1894" y="467"/>
                    <a:pt x="1227" y="1349"/>
                  </a:cubicBezTo>
                  <a:lnTo>
                    <a:pt x="6966" y="4968"/>
                  </a:lnTo>
                  <a:cubicBezTo>
                    <a:pt x="7775" y="3396"/>
                    <a:pt x="7251" y="1468"/>
                    <a:pt x="5751" y="527"/>
                  </a:cubicBezTo>
                  <a:cubicBezTo>
                    <a:pt x="5189" y="172"/>
                    <a:pt x="4559" y="0"/>
                    <a:pt x="3935" y="0"/>
                  </a:cubicBezTo>
                  <a:close/>
                  <a:moveTo>
                    <a:pt x="822" y="1992"/>
                  </a:moveTo>
                  <a:lnTo>
                    <a:pt x="822" y="1992"/>
                  </a:lnTo>
                  <a:cubicBezTo>
                    <a:pt x="0" y="3563"/>
                    <a:pt x="524" y="5492"/>
                    <a:pt x="2024" y="6444"/>
                  </a:cubicBezTo>
                  <a:cubicBezTo>
                    <a:pt x="2584" y="6798"/>
                    <a:pt x="3213" y="6968"/>
                    <a:pt x="3836" y="6968"/>
                  </a:cubicBezTo>
                  <a:cubicBezTo>
                    <a:pt x="4871" y="6968"/>
                    <a:pt x="5892" y="6500"/>
                    <a:pt x="6561" y="5623"/>
                  </a:cubicBezTo>
                  <a:lnTo>
                    <a:pt x="822" y="1992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3"/>
            <p:cNvSpPr/>
            <p:nvPr/>
          </p:nvSpPr>
          <p:spPr>
            <a:xfrm>
              <a:off x="5464650" y="2609075"/>
              <a:ext cx="152125" cy="140725"/>
            </a:xfrm>
            <a:custGeom>
              <a:rect b="b" l="l" r="r" t="t"/>
              <a:pathLst>
                <a:path extrusionOk="0" h="5629" w="6085">
                  <a:moveTo>
                    <a:pt x="3620" y="1"/>
                  </a:moveTo>
                  <a:lnTo>
                    <a:pt x="1215" y="1620"/>
                  </a:lnTo>
                  <a:cubicBezTo>
                    <a:pt x="251" y="2275"/>
                    <a:pt x="1" y="3585"/>
                    <a:pt x="656" y="4549"/>
                  </a:cubicBezTo>
                  <a:lnTo>
                    <a:pt x="763" y="4716"/>
                  </a:lnTo>
                  <a:cubicBezTo>
                    <a:pt x="1170" y="5308"/>
                    <a:pt x="1831" y="5629"/>
                    <a:pt x="2505" y="5629"/>
                  </a:cubicBezTo>
                  <a:cubicBezTo>
                    <a:pt x="2914" y="5629"/>
                    <a:pt x="3327" y="5511"/>
                    <a:pt x="3692" y="5263"/>
                  </a:cubicBezTo>
                  <a:lnTo>
                    <a:pt x="6085" y="3644"/>
                  </a:lnTo>
                  <a:lnTo>
                    <a:pt x="3620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3"/>
            <p:cNvSpPr/>
            <p:nvPr/>
          </p:nvSpPr>
          <p:spPr>
            <a:xfrm>
              <a:off x="5567350" y="2550550"/>
              <a:ext cx="152125" cy="141000"/>
            </a:xfrm>
            <a:custGeom>
              <a:rect b="b" l="l" r="r" t="t"/>
              <a:pathLst>
                <a:path extrusionOk="0" h="5640" w="6085">
                  <a:moveTo>
                    <a:pt x="3577" y="0"/>
                  </a:moveTo>
                  <a:cubicBezTo>
                    <a:pt x="3169" y="0"/>
                    <a:pt x="2757" y="119"/>
                    <a:pt x="2394" y="365"/>
                  </a:cubicBezTo>
                  <a:lnTo>
                    <a:pt x="1" y="1996"/>
                  </a:lnTo>
                  <a:lnTo>
                    <a:pt x="2489" y="5640"/>
                  </a:lnTo>
                  <a:lnTo>
                    <a:pt x="4882" y="4009"/>
                  </a:lnTo>
                  <a:cubicBezTo>
                    <a:pt x="5835" y="3354"/>
                    <a:pt x="6085" y="2044"/>
                    <a:pt x="5430" y="1080"/>
                  </a:cubicBezTo>
                  <a:lnTo>
                    <a:pt x="5323" y="925"/>
                  </a:lnTo>
                  <a:cubicBezTo>
                    <a:pt x="4914" y="324"/>
                    <a:pt x="4252" y="0"/>
                    <a:pt x="357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3"/>
            <p:cNvSpPr/>
            <p:nvPr/>
          </p:nvSpPr>
          <p:spPr>
            <a:xfrm>
              <a:off x="5420300" y="2899825"/>
              <a:ext cx="267925" cy="266925"/>
            </a:xfrm>
            <a:custGeom>
              <a:rect b="b" l="l" r="r" t="t"/>
              <a:pathLst>
                <a:path extrusionOk="0" h="10677" w="10717">
                  <a:moveTo>
                    <a:pt x="5017" y="1"/>
                  </a:moveTo>
                  <a:cubicBezTo>
                    <a:pt x="4832" y="1"/>
                    <a:pt x="4666" y="137"/>
                    <a:pt x="4644" y="325"/>
                  </a:cubicBezTo>
                  <a:lnTo>
                    <a:pt x="4180" y="3801"/>
                  </a:lnTo>
                  <a:lnTo>
                    <a:pt x="703" y="3349"/>
                  </a:lnTo>
                  <a:cubicBezTo>
                    <a:pt x="682" y="3345"/>
                    <a:pt x="662" y="3343"/>
                    <a:pt x="641" y="3343"/>
                  </a:cubicBezTo>
                  <a:cubicBezTo>
                    <a:pt x="463" y="3343"/>
                    <a:pt x="308" y="3478"/>
                    <a:pt x="287" y="3670"/>
                  </a:cubicBezTo>
                  <a:lnTo>
                    <a:pt x="37" y="5647"/>
                  </a:lnTo>
                  <a:cubicBezTo>
                    <a:pt x="1" y="5849"/>
                    <a:pt x="144" y="6028"/>
                    <a:pt x="346" y="6063"/>
                  </a:cubicBezTo>
                  <a:lnTo>
                    <a:pt x="3823" y="6516"/>
                  </a:lnTo>
                  <a:lnTo>
                    <a:pt x="3370" y="10004"/>
                  </a:lnTo>
                  <a:cubicBezTo>
                    <a:pt x="3335" y="10207"/>
                    <a:pt x="3477" y="10385"/>
                    <a:pt x="3692" y="10421"/>
                  </a:cubicBezTo>
                  <a:lnTo>
                    <a:pt x="5656" y="10671"/>
                  </a:lnTo>
                  <a:cubicBezTo>
                    <a:pt x="5677" y="10675"/>
                    <a:pt x="5698" y="10677"/>
                    <a:pt x="5719" y="10677"/>
                  </a:cubicBezTo>
                  <a:cubicBezTo>
                    <a:pt x="5896" y="10677"/>
                    <a:pt x="6052" y="10543"/>
                    <a:pt x="6073" y="10362"/>
                  </a:cubicBezTo>
                  <a:lnTo>
                    <a:pt x="6537" y="6873"/>
                  </a:lnTo>
                  <a:lnTo>
                    <a:pt x="10014" y="7337"/>
                  </a:lnTo>
                  <a:cubicBezTo>
                    <a:pt x="10029" y="7339"/>
                    <a:pt x="10044" y="7340"/>
                    <a:pt x="10058" y="7340"/>
                  </a:cubicBezTo>
                  <a:cubicBezTo>
                    <a:pt x="10243" y="7340"/>
                    <a:pt x="10409" y="7204"/>
                    <a:pt x="10431" y="7016"/>
                  </a:cubicBezTo>
                  <a:lnTo>
                    <a:pt x="10693" y="5039"/>
                  </a:lnTo>
                  <a:cubicBezTo>
                    <a:pt x="10716" y="4837"/>
                    <a:pt x="10574" y="4647"/>
                    <a:pt x="10371" y="4623"/>
                  </a:cubicBezTo>
                  <a:lnTo>
                    <a:pt x="6895" y="4158"/>
                  </a:lnTo>
                  <a:lnTo>
                    <a:pt x="7347" y="682"/>
                  </a:lnTo>
                  <a:cubicBezTo>
                    <a:pt x="7383" y="479"/>
                    <a:pt x="7240" y="289"/>
                    <a:pt x="7026" y="265"/>
                  </a:cubicBezTo>
                  <a:lnTo>
                    <a:pt x="5061" y="3"/>
                  </a:lnTo>
                  <a:cubicBezTo>
                    <a:pt x="5046" y="1"/>
                    <a:pt x="5031" y="1"/>
                    <a:pt x="501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3"/>
            <p:cNvSpPr/>
            <p:nvPr/>
          </p:nvSpPr>
          <p:spPr>
            <a:xfrm>
              <a:off x="5077100" y="3304550"/>
              <a:ext cx="271200" cy="337750"/>
            </a:xfrm>
            <a:custGeom>
              <a:rect b="b" l="l" r="r" t="t"/>
              <a:pathLst>
                <a:path extrusionOk="0" h="13510" w="10848">
                  <a:moveTo>
                    <a:pt x="4157" y="412"/>
                  </a:moveTo>
                  <a:cubicBezTo>
                    <a:pt x="4443" y="412"/>
                    <a:pt x="4724" y="585"/>
                    <a:pt x="4775" y="971"/>
                  </a:cubicBezTo>
                  <a:cubicBezTo>
                    <a:pt x="4811" y="1173"/>
                    <a:pt x="4763" y="1364"/>
                    <a:pt x="4632" y="1519"/>
                  </a:cubicBezTo>
                  <a:lnTo>
                    <a:pt x="3835" y="1662"/>
                  </a:lnTo>
                  <a:cubicBezTo>
                    <a:pt x="3668" y="1566"/>
                    <a:pt x="3549" y="1400"/>
                    <a:pt x="3513" y="1209"/>
                  </a:cubicBezTo>
                  <a:cubicBezTo>
                    <a:pt x="3398" y="709"/>
                    <a:pt x="3782" y="412"/>
                    <a:pt x="4157" y="412"/>
                  </a:cubicBezTo>
                  <a:close/>
                  <a:moveTo>
                    <a:pt x="7861" y="2722"/>
                  </a:moveTo>
                  <a:cubicBezTo>
                    <a:pt x="8117" y="2722"/>
                    <a:pt x="8343" y="2901"/>
                    <a:pt x="8395" y="3162"/>
                  </a:cubicBezTo>
                  <a:lnTo>
                    <a:pt x="9788" y="10746"/>
                  </a:lnTo>
                  <a:cubicBezTo>
                    <a:pt x="9835" y="11044"/>
                    <a:pt x="9633" y="11329"/>
                    <a:pt x="9335" y="11377"/>
                  </a:cubicBezTo>
                  <a:lnTo>
                    <a:pt x="3073" y="12520"/>
                  </a:lnTo>
                  <a:cubicBezTo>
                    <a:pt x="3042" y="12525"/>
                    <a:pt x="3012" y="12527"/>
                    <a:pt x="2982" y="12527"/>
                  </a:cubicBezTo>
                  <a:cubicBezTo>
                    <a:pt x="2719" y="12527"/>
                    <a:pt x="2484" y="12345"/>
                    <a:pt x="2442" y="12068"/>
                  </a:cubicBezTo>
                  <a:lnTo>
                    <a:pt x="1061" y="4507"/>
                  </a:lnTo>
                  <a:cubicBezTo>
                    <a:pt x="1001" y="4210"/>
                    <a:pt x="1203" y="3924"/>
                    <a:pt x="1501" y="3864"/>
                  </a:cubicBezTo>
                  <a:lnTo>
                    <a:pt x="2251" y="3733"/>
                  </a:lnTo>
                  <a:cubicBezTo>
                    <a:pt x="2283" y="3942"/>
                    <a:pt x="2461" y="4087"/>
                    <a:pt x="2665" y="4087"/>
                  </a:cubicBezTo>
                  <a:cubicBezTo>
                    <a:pt x="2693" y="4087"/>
                    <a:pt x="2722" y="4084"/>
                    <a:pt x="2751" y="4079"/>
                  </a:cubicBezTo>
                  <a:lnTo>
                    <a:pt x="6668" y="3376"/>
                  </a:lnTo>
                  <a:cubicBezTo>
                    <a:pt x="6895" y="3328"/>
                    <a:pt x="7061" y="3102"/>
                    <a:pt x="7014" y="2864"/>
                  </a:cubicBezTo>
                  <a:lnTo>
                    <a:pt x="7752" y="2733"/>
                  </a:lnTo>
                  <a:cubicBezTo>
                    <a:pt x="7789" y="2726"/>
                    <a:pt x="7825" y="2722"/>
                    <a:pt x="7861" y="2722"/>
                  </a:cubicBezTo>
                  <a:close/>
                  <a:moveTo>
                    <a:pt x="4147" y="1"/>
                  </a:moveTo>
                  <a:cubicBezTo>
                    <a:pt x="4083" y="1"/>
                    <a:pt x="4018" y="7"/>
                    <a:pt x="3954" y="19"/>
                  </a:cubicBezTo>
                  <a:cubicBezTo>
                    <a:pt x="3358" y="126"/>
                    <a:pt x="2966" y="697"/>
                    <a:pt x="3073" y="1281"/>
                  </a:cubicBezTo>
                  <a:cubicBezTo>
                    <a:pt x="3108" y="1459"/>
                    <a:pt x="3180" y="1626"/>
                    <a:pt x="3287" y="1757"/>
                  </a:cubicBezTo>
                  <a:lnTo>
                    <a:pt x="2513" y="1912"/>
                  </a:lnTo>
                  <a:cubicBezTo>
                    <a:pt x="2192" y="1971"/>
                    <a:pt x="1989" y="2281"/>
                    <a:pt x="2037" y="2590"/>
                  </a:cubicBezTo>
                  <a:lnTo>
                    <a:pt x="2096" y="2876"/>
                  </a:lnTo>
                  <a:lnTo>
                    <a:pt x="811" y="3102"/>
                  </a:lnTo>
                  <a:cubicBezTo>
                    <a:pt x="322" y="3197"/>
                    <a:pt x="1" y="3662"/>
                    <a:pt x="96" y="4150"/>
                  </a:cubicBezTo>
                  <a:lnTo>
                    <a:pt x="1668" y="12770"/>
                  </a:lnTo>
                  <a:cubicBezTo>
                    <a:pt x="1742" y="13206"/>
                    <a:pt x="2121" y="13510"/>
                    <a:pt x="2549" y="13510"/>
                  </a:cubicBezTo>
                  <a:cubicBezTo>
                    <a:pt x="2600" y="13510"/>
                    <a:pt x="2652" y="13505"/>
                    <a:pt x="2704" y="13496"/>
                  </a:cubicBezTo>
                  <a:lnTo>
                    <a:pt x="10038" y="12151"/>
                  </a:lnTo>
                  <a:cubicBezTo>
                    <a:pt x="10526" y="12056"/>
                    <a:pt x="10848" y="11591"/>
                    <a:pt x="10752" y="11115"/>
                  </a:cubicBezTo>
                  <a:lnTo>
                    <a:pt x="9181" y="2483"/>
                  </a:lnTo>
                  <a:cubicBezTo>
                    <a:pt x="9096" y="2047"/>
                    <a:pt x="8716" y="1744"/>
                    <a:pt x="8296" y="1744"/>
                  </a:cubicBezTo>
                  <a:cubicBezTo>
                    <a:pt x="8246" y="1744"/>
                    <a:pt x="8195" y="1748"/>
                    <a:pt x="8145" y="1757"/>
                  </a:cubicBezTo>
                  <a:lnTo>
                    <a:pt x="6859" y="1995"/>
                  </a:lnTo>
                  <a:lnTo>
                    <a:pt x="6811" y="1721"/>
                  </a:lnTo>
                  <a:cubicBezTo>
                    <a:pt x="6758" y="1436"/>
                    <a:pt x="6509" y="1235"/>
                    <a:pt x="6237" y="1235"/>
                  </a:cubicBezTo>
                  <a:cubicBezTo>
                    <a:pt x="6202" y="1235"/>
                    <a:pt x="6167" y="1238"/>
                    <a:pt x="6133" y="1245"/>
                  </a:cubicBezTo>
                  <a:lnTo>
                    <a:pt x="5180" y="1412"/>
                  </a:lnTo>
                  <a:cubicBezTo>
                    <a:pt x="5240" y="1245"/>
                    <a:pt x="5240" y="1066"/>
                    <a:pt x="5216" y="900"/>
                  </a:cubicBezTo>
                  <a:cubicBezTo>
                    <a:pt x="5121" y="370"/>
                    <a:pt x="4658" y="1"/>
                    <a:pt x="414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3"/>
            <p:cNvSpPr/>
            <p:nvPr/>
          </p:nvSpPr>
          <p:spPr>
            <a:xfrm>
              <a:off x="5125325" y="3425775"/>
              <a:ext cx="46550" cy="38725"/>
            </a:xfrm>
            <a:custGeom>
              <a:rect b="b" l="l" r="r" t="t"/>
              <a:pathLst>
                <a:path extrusionOk="0" h="1549" w="1862">
                  <a:moveTo>
                    <a:pt x="1016" y="1"/>
                  </a:moveTo>
                  <a:cubicBezTo>
                    <a:pt x="968" y="1"/>
                    <a:pt x="919" y="6"/>
                    <a:pt x="870" y="15"/>
                  </a:cubicBezTo>
                  <a:cubicBezTo>
                    <a:pt x="191" y="134"/>
                    <a:pt x="1" y="1015"/>
                    <a:pt x="560" y="1408"/>
                  </a:cubicBezTo>
                  <a:cubicBezTo>
                    <a:pt x="701" y="1505"/>
                    <a:pt x="854" y="1549"/>
                    <a:pt x="1002" y="1549"/>
                  </a:cubicBezTo>
                  <a:cubicBezTo>
                    <a:pt x="1454" y="1549"/>
                    <a:pt x="1861" y="1146"/>
                    <a:pt x="1763" y="634"/>
                  </a:cubicBezTo>
                  <a:cubicBezTo>
                    <a:pt x="1700" y="267"/>
                    <a:pt x="1377" y="1"/>
                    <a:pt x="1016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3"/>
            <p:cNvSpPr/>
            <p:nvPr/>
          </p:nvSpPr>
          <p:spPr>
            <a:xfrm>
              <a:off x="5177850" y="3414175"/>
              <a:ext cx="97025" cy="34050"/>
            </a:xfrm>
            <a:custGeom>
              <a:rect b="b" l="l" r="r" t="t"/>
              <a:pathLst>
                <a:path extrusionOk="0" h="1362" w="3881">
                  <a:moveTo>
                    <a:pt x="3284" y="0"/>
                  </a:moveTo>
                  <a:cubicBezTo>
                    <a:pt x="3246" y="0"/>
                    <a:pt x="3205" y="5"/>
                    <a:pt x="3162" y="15"/>
                  </a:cubicBezTo>
                  <a:lnTo>
                    <a:pt x="3150" y="15"/>
                  </a:lnTo>
                  <a:lnTo>
                    <a:pt x="555" y="491"/>
                  </a:lnTo>
                  <a:cubicBezTo>
                    <a:pt x="0" y="580"/>
                    <a:pt x="107" y="1362"/>
                    <a:pt x="596" y="1362"/>
                  </a:cubicBezTo>
                  <a:cubicBezTo>
                    <a:pt x="632" y="1362"/>
                    <a:pt x="670" y="1357"/>
                    <a:pt x="710" y="1349"/>
                  </a:cubicBezTo>
                  <a:lnTo>
                    <a:pt x="3305" y="872"/>
                  </a:lnTo>
                  <a:cubicBezTo>
                    <a:pt x="3881" y="817"/>
                    <a:pt x="3787" y="0"/>
                    <a:pt x="328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3"/>
            <p:cNvSpPr/>
            <p:nvPr/>
          </p:nvSpPr>
          <p:spPr>
            <a:xfrm>
              <a:off x="5135150" y="3479650"/>
              <a:ext cx="46325" cy="38725"/>
            </a:xfrm>
            <a:custGeom>
              <a:rect b="b" l="l" r="r" t="t"/>
              <a:pathLst>
                <a:path extrusionOk="0" h="1549" w="1853">
                  <a:moveTo>
                    <a:pt x="1015" y="1"/>
                  </a:moveTo>
                  <a:cubicBezTo>
                    <a:pt x="967" y="1"/>
                    <a:pt x="919" y="6"/>
                    <a:pt x="870" y="15"/>
                  </a:cubicBezTo>
                  <a:cubicBezTo>
                    <a:pt x="191" y="134"/>
                    <a:pt x="1" y="1015"/>
                    <a:pt x="560" y="1408"/>
                  </a:cubicBezTo>
                  <a:cubicBezTo>
                    <a:pt x="701" y="1505"/>
                    <a:pt x="853" y="1549"/>
                    <a:pt x="1000" y="1549"/>
                  </a:cubicBezTo>
                  <a:cubicBezTo>
                    <a:pt x="1449" y="1549"/>
                    <a:pt x="1852" y="1146"/>
                    <a:pt x="1763" y="635"/>
                  </a:cubicBezTo>
                  <a:cubicBezTo>
                    <a:pt x="1700" y="267"/>
                    <a:pt x="1377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3"/>
            <p:cNvSpPr/>
            <p:nvPr/>
          </p:nvSpPr>
          <p:spPr>
            <a:xfrm>
              <a:off x="5189025" y="3468350"/>
              <a:ext cx="93700" cy="33750"/>
            </a:xfrm>
            <a:custGeom>
              <a:rect b="b" l="l" r="r" t="t"/>
              <a:pathLst>
                <a:path extrusionOk="0" h="1350" w="3748">
                  <a:moveTo>
                    <a:pt x="3144" y="1"/>
                  </a:moveTo>
                  <a:cubicBezTo>
                    <a:pt x="3128" y="1"/>
                    <a:pt x="3112" y="2"/>
                    <a:pt x="3096" y="3"/>
                  </a:cubicBezTo>
                  <a:lnTo>
                    <a:pt x="501" y="467"/>
                  </a:lnTo>
                  <a:cubicBezTo>
                    <a:pt x="0" y="619"/>
                    <a:pt x="125" y="1350"/>
                    <a:pt x="620" y="1350"/>
                  </a:cubicBezTo>
                  <a:cubicBezTo>
                    <a:pt x="632" y="1350"/>
                    <a:pt x="644" y="1349"/>
                    <a:pt x="656" y="1348"/>
                  </a:cubicBezTo>
                  <a:lnTo>
                    <a:pt x="3251" y="872"/>
                  </a:lnTo>
                  <a:cubicBezTo>
                    <a:pt x="3748" y="722"/>
                    <a:pt x="3639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3"/>
            <p:cNvSpPr/>
            <p:nvPr/>
          </p:nvSpPr>
          <p:spPr>
            <a:xfrm>
              <a:off x="5145575" y="3537175"/>
              <a:ext cx="46600" cy="38650"/>
            </a:xfrm>
            <a:custGeom>
              <a:rect b="b" l="l" r="r" t="t"/>
              <a:pathLst>
                <a:path extrusionOk="0" h="1546" w="1864">
                  <a:moveTo>
                    <a:pt x="1014" y="1"/>
                  </a:moveTo>
                  <a:cubicBezTo>
                    <a:pt x="970" y="1"/>
                    <a:pt x="926" y="5"/>
                    <a:pt x="881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1" y="1546"/>
                    <a:pt x="1008" y="1546"/>
                  </a:cubicBezTo>
                  <a:cubicBezTo>
                    <a:pt x="1455" y="1546"/>
                    <a:pt x="1864" y="1145"/>
                    <a:pt x="1774" y="643"/>
                  </a:cubicBezTo>
                  <a:cubicBezTo>
                    <a:pt x="1700" y="260"/>
                    <a:pt x="1378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3"/>
            <p:cNvSpPr/>
            <p:nvPr/>
          </p:nvSpPr>
          <p:spPr>
            <a:xfrm>
              <a:off x="5199250" y="3525775"/>
              <a:ext cx="94400" cy="33800"/>
            </a:xfrm>
            <a:custGeom>
              <a:rect b="b" l="l" r="r" t="t"/>
              <a:pathLst>
                <a:path extrusionOk="0" h="1352" w="3776">
                  <a:moveTo>
                    <a:pt x="3162" y="1"/>
                  </a:moveTo>
                  <a:cubicBezTo>
                    <a:pt x="3143" y="1"/>
                    <a:pt x="3124" y="2"/>
                    <a:pt x="3104" y="4"/>
                  </a:cubicBezTo>
                  <a:lnTo>
                    <a:pt x="520" y="480"/>
                  </a:lnTo>
                  <a:cubicBezTo>
                    <a:pt x="1" y="619"/>
                    <a:pt x="120" y="1351"/>
                    <a:pt x="627" y="1351"/>
                  </a:cubicBezTo>
                  <a:cubicBezTo>
                    <a:pt x="643" y="1351"/>
                    <a:pt x="659" y="1351"/>
                    <a:pt x="675" y="1349"/>
                  </a:cubicBezTo>
                  <a:lnTo>
                    <a:pt x="3271" y="873"/>
                  </a:lnTo>
                  <a:cubicBezTo>
                    <a:pt x="3776" y="735"/>
                    <a:pt x="3661" y="1"/>
                    <a:pt x="316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3"/>
            <p:cNvSpPr/>
            <p:nvPr/>
          </p:nvSpPr>
          <p:spPr>
            <a:xfrm>
              <a:off x="5102125" y="3776475"/>
              <a:ext cx="193200" cy="173675"/>
            </a:xfrm>
            <a:custGeom>
              <a:rect b="b" l="l" r="r" t="t"/>
              <a:pathLst>
                <a:path extrusionOk="0" h="6947" w="7728">
                  <a:moveTo>
                    <a:pt x="3895" y="1"/>
                  </a:moveTo>
                  <a:cubicBezTo>
                    <a:pt x="2864" y="1"/>
                    <a:pt x="1847" y="470"/>
                    <a:pt x="1179" y="1346"/>
                  </a:cubicBezTo>
                  <a:lnTo>
                    <a:pt x="6918" y="4978"/>
                  </a:lnTo>
                  <a:cubicBezTo>
                    <a:pt x="7727" y="3406"/>
                    <a:pt x="7203" y="1477"/>
                    <a:pt x="5703" y="525"/>
                  </a:cubicBezTo>
                  <a:cubicBezTo>
                    <a:pt x="5144" y="171"/>
                    <a:pt x="4517" y="1"/>
                    <a:pt x="3895" y="1"/>
                  </a:cubicBezTo>
                  <a:close/>
                  <a:moveTo>
                    <a:pt x="774" y="1989"/>
                  </a:moveTo>
                  <a:cubicBezTo>
                    <a:pt x="0" y="3561"/>
                    <a:pt x="488" y="5478"/>
                    <a:pt x="1953" y="6418"/>
                  </a:cubicBezTo>
                  <a:cubicBezTo>
                    <a:pt x="2521" y="6775"/>
                    <a:pt x="3157" y="6947"/>
                    <a:pt x="3786" y="6947"/>
                  </a:cubicBezTo>
                  <a:cubicBezTo>
                    <a:pt x="4817" y="6947"/>
                    <a:pt x="5833" y="6486"/>
                    <a:pt x="6513" y="5621"/>
                  </a:cubicBezTo>
                  <a:lnTo>
                    <a:pt x="774" y="1989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3"/>
            <p:cNvSpPr/>
            <p:nvPr/>
          </p:nvSpPr>
          <p:spPr>
            <a:xfrm>
              <a:off x="5464650" y="3403225"/>
              <a:ext cx="152125" cy="140800"/>
            </a:xfrm>
            <a:custGeom>
              <a:rect b="b" l="l" r="r" t="t"/>
              <a:pathLst>
                <a:path extrusionOk="0" h="5632" w="6085">
                  <a:moveTo>
                    <a:pt x="3620" y="1"/>
                  </a:moveTo>
                  <a:lnTo>
                    <a:pt x="1215" y="1632"/>
                  </a:lnTo>
                  <a:cubicBezTo>
                    <a:pt x="251" y="2275"/>
                    <a:pt x="1" y="3584"/>
                    <a:pt x="656" y="4549"/>
                  </a:cubicBezTo>
                  <a:lnTo>
                    <a:pt x="763" y="4715"/>
                  </a:lnTo>
                  <a:cubicBezTo>
                    <a:pt x="1172" y="5311"/>
                    <a:pt x="1837" y="5632"/>
                    <a:pt x="2514" y="5632"/>
                  </a:cubicBezTo>
                  <a:cubicBezTo>
                    <a:pt x="2920" y="5632"/>
                    <a:pt x="3330" y="5516"/>
                    <a:pt x="3692" y="5275"/>
                  </a:cubicBezTo>
                  <a:lnTo>
                    <a:pt x="6085" y="3644"/>
                  </a:lnTo>
                  <a:lnTo>
                    <a:pt x="3620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3"/>
            <p:cNvSpPr/>
            <p:nvPr/>
          </p:nvSpPr>
          <p:spPr>
            <a:xfrm>
              <a:off x="5567350" y="3344700"/>
              <a:ext cx="152125" cy="141000"/>
            </a:xfrm>
            <a:custGeom>
              <a:rect b="b" l="l" r="r" t="t"/>
              <a:pathLst>
                <a:path extrusionOk="0" h="5640" w="6085">
                  <a:moveTo>
                    <a:pt x="3577" y="0"/>
                  </a:moveTo>
                  <a:cubicBezTo>
                    <a:pt x="3169" y="0"/>
                    <a:pt x="2757" y="118"/>
                    <a:pt x="2394" y="365"/>
                  </a:cubicBezTo>
                  <a:lnTo>
                    <a:pt x="1" y="1996"/>
                  </a:lnTo>
                  <a:lnTo>
                    <a:pt x="2489" y="5640"/>
                  </a:lnTo>
                  <a:lnTo>
                    <a:pt x="4882" y="4008"/>
                  </a:lnTo>
                  <a:cubicBezTo>
                    <a:pt x="5835" y="3354"/>
                    <a:pt x="6085" y="2044"/>
                    <a:pt x="5430" y="1091"/>
                  </a:cubicBezTo>
                  <a:lnTo>
                    <a:pt x="5323" y="925"/>
                  </a:lnTo>
                  <a:cubicBezTo>
                    <a:pt x="4914" y="324"/>
                    <a:pt x="4252" y="0"/>
                    <a:pt x="357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3"/>
            <p:cNvSpPr/>
            <p:nvPr/>
          </p:nvSpPr>
          <p:spPr>
            <a:xfrm>
              <a:off x="5420300" y="3693975"/>
              <a:ext cx="267925" cy="267150"/>
            </a:xfrm>
            <a:custGeom>
              <a:rect b="b" l="l" r="r" t="t"/>
              <a:pathLst>
                <a:path extrusionOk="0" h="10686" w="10717">
                  <a:moveTo>
                    <a:pt x="5017" y="0"/>
                  </a:moveTo>
                  <a:cubicBezTo>
                    <a:pt x="4832" y="0"/>
                    <a:pt x="4666" y="137"/>
                    <a:pt x="4644" y="324"/>
                  </a:cubicBezTo>
                  <a:lnTo>
                    <a:pt x="4180" y="3813"/>
                  </a:lnTo>
                  <a:lnTo>
                    <a:pt x="703" y="3349"/>
                  </a:lnTo>
                  <a:cubicBezTo>
                    <a:pt x="688" y="3347"/>
                    <a:pt x="674" y="3346"/>
                    <a:pt x="659" y="3346"/>
                  </a:cubicBezTo>
                  <a:cubicBezTo>
                    <a:pt x="474" y="3346"/>
                    <a:pt x="309" y="3482"/>
                    <a:pt x="287" y="3670"/>
                  </a:cubicBezTo>
                  <a:lnTo>
                    <a:pt x="37" y="5647"/>
                  </a:lnTo>
                  <a:cubicBezTo>
                    <a:pt x="1" y="5849"/>
                    <a:pt x="144" y="6028"/>
                    <a:pt x="346" y="6063"/>
                  </a:cubicBezTo>
                  <a:lnTo>
                    <a:pt x="3823" y="6528"/>
                  </a:lnTo>
                  <a:lnTo>
                    <a:pt x="3370" y="10004"/>
                  </a:lnTo>
                  <a:cubicBezTo>
                    <a:pt x="3335" y="10207"/>
                    <a:pt x="3477" y="10397"/>
                    <a:pt x="3692" y="10421"/>
                  </a:cubicBezTo>
                  <a:lnTo>
                    <a:pt x="5656" y="10683"/>
                  </a:lnTo>
                  <a:cubicBezTo>
                    <a:pt x="5671" y="10685"/>
                    <a:pt x="5686" y="10685"/>
                    <a:pt x="5700" y="10685"/>
                  </a:cubicBezTo>
                  <a:cubicBezTo>
                    <a:pt x="5886" y="10685"/>
                    <a:pt x="6051" y="10549"/>
                    <a:pt x="6073" y="10361"/>
                  </a:cubicBezTo>
                  <a:lnTo>
                    <a:pt x="6537" y="6873"/>
                  </a:lnTo>
                  <a:lnTo>
                    <a:pt x="10014" y="7337"/>
                  </a:lnTo>
                  <a:cubicBezTo>
                    <a:pt x="10029" y="7339"/>
                    <a:pt x="10044" y="7340"/>
                    <a:pt x="10058" y="7340"/>
                  </a:cubicBezTo>
                  <a:cubicBezTo>
                    <a:pt x="10243" y="7340"/>
                    <a:pt x="10409" y="7203"/>
                    <a:pt x="10431" y="7016"/>
                  </a:cubicBezTo>
                  <a:lnTo>
                    <a:pt x="10693" y="5039"/>
                  </a:lnTo>
                  <a:cubicBezTo>
                    <a:pt x="10716" y="4837"/>
                    <a:pt x="10574" y="4646"/>
                    <a:pt x="10371" y="4623"/>
                  </a:cubicBezTo>
                  <a:lnTo>
                    <a:pt x="6895" y="4170"/>
                  </a:lnTo>
                  <a:lnTo>
                    <a:pt x="7347" y="682"/>
                  </a:lnTo>
                  <a:cubicBezTo>
                    <a:pt x="7383" y="479"/>
                    <a:pt x="7240" y="301"/>
                    <a:pt x="7026" y="265"/>
                  </a:cubicBezTo>
                  <a:lnTo>
                    <a:pt x="5061" y="3"/>
                  </a:lnTo>
                  <a:cubicBezTo>
                    <a:pt x="5046" y="1"/>
                    <a:pt x="5031" y="0"/>
                    <a:pt x="501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3"/>
            <p:cNvSpPr/>
            <p:nvPr/>
          </p:nvSpPr>
          <p:spPr>
            <a:xfrm>
              <a:off x="5077100" y="4098700"/>
              <a:ext cx="271200" cy="337450"/>
            </a:xfrm>
            <a:custGeom>
              <a:rect b="b" l="l" r="r" t="t"/>
              <a:pathLst>
                <a:path extrusionOk="0" h="13498" w="10848">
                  <a:moveTo>
                    <a:pt x="4157" y="412"/>
                  </a:moveTo>
                  <a:cubicBezTo>
                    <a:pt x="4443" y="412"/>
                    <a:pt x="4724" y="585"/>
                    <a:pt x="4775" y="971"/>
                  </a:cubicBezTo>
                  <a:cubicBezTo>
                    <a:pt x="4811" y="1161"/>
                    <a:pt x="4763" y="1364"/>
                    <a:pt x="4632" y="1519"/>
                  </a:cubicBezTo>
                  <a:lnTo>
                    <a:pt x="3835" y="1661"/>
                  </a:lnTo>
                  <a:cubicBezTo>
                    <a:pt x="3668" y="1566"/>
                    <a:pt x="3549" y="1411"/>
                    <a:pt x="3513" y="1221"/>
                  </a:cubicBezTo>
                  <a:lnTo>
                    <a:pt x="3513" y="1209"/>
                  </a:lnTo>
                  <a:cubicBezTo>
                    <a:pt x="3398" y="709"/>
                    <a:pt x="3782" y="412"/>
                    <a:pt x="4157" y="412"/>
                  </a:cubicBezTo>
                  <a:close/>
                  <a:moveTo>
                    <a:pt x="7856" y="2723"/>
                  </a:moveTo>
                  <a:cubicBezTo>
                    <a:pt x="8114" y="2723"/>
                    <a:pt x="8342" y="2911"/>
                    <a:pt x="8395" y="3173"/>
                  </a:cubicBezTo>
                  <a:lnTo>
                    <a:pt x="9788" y="10734"/>
                  </a:lnTo>
                  <a:cubicBezTo>
                    <a:pt x="9835" y="11043"/>
                    <a:pt x="9633" y="11329"/>
                    <a:pt x="9335" y="11377"/>
                  </a:cubicBezTo>
                  <a:lnTo>
                    <a:pt x="3073" y="12520"/>
                  </a:lnTo>
                  <a:cubicBezTo>
                    <a:pt x="3042" y="12525"/>
                    <a:pt x="3012" y="12527"/>
                    <a:pt x="2981" y="12527"/>
                  </a:cubicBezTo>
                  <a:cubicBezTo>
                    <a:pt x="2719" y="12527"/>
                    <a:pt x="2484" y="12346"/>
                    <a:pt x="2442" y="12079"/>
                  </a:cubicBezTo>
                  <a:lnTo>
                    <a:pt x="1061" y="4507"/>
                  </a:lnTo>
                  <a:cubicBezTo>
                    <a:pt x="1001" y="4209"/>
                    <a:pt x="1203" y="3924"/>
                    <a:pt x="1501" y="3876"/>
                  </a:cubicBezTo>
                  <a:lnTo>
                    <a:pt x="2251" y="3745"/>
                  </a:lnTo>
                  <a:cubicBezTo>
                    <a:pt x="2283" y="3945"/>
                    <a:pt x="2463" y="4098"/>
                    <a:pt x="2669" y="4098"/>
                  </a:cubicBezTo>
                  <a:cubicBezTo>
                    <a:pt x="2696" y="4098"/>
                    <a:pt x="2724" y="4096"/>
                    <a:pt x="2751" y="4090"/>
                  </a:cubicBezTo>
                  <a:lnTo>
                    <a:pt x="6668" y="3376"/>
                  </a:lnTo>
                  <a:cubicBezTo>
                    <a:pt x="6895" y="3328"/>
                    <a:pt x="7061" y="3102"/>
                    <a:pt x="7014" y="2864"/>
                  </a:cubicBezTo>
                  <a:lnTo>
                    <a:pt x="7752" y="2733"/>
                  </a:lnTo>
                  <a:cubicBezTo>
                    <a:pt x="7787" y="2726"/>
                    <a:pt x="7822" y="2723"/>
                    <a:pt x="7856" y="2723"/>
                  </a:cubicBezTo>
                  <a:close/>
                  <a:moveTo>
                    <a:pt x="4147" y="1"/>
                  </a:moveTo>
                  <a:cubicBezTo>
                    <a:pt x="4083" y="1"/>
                    <a:pt x="4019" y="6"/>
                    <a:pt x="3954" y="18"/>
                  </a:cubicBezTo>
                  <a:cubicBezTo>
                    <a:pt x="3358" y="125"/>
                    <a:pt x="2966" y="697"/>
                    <a:pt x="3073" y="1280"/>
                  </a:cubicBezTo>
                  <a:cubicBezTo>
                    <a:pt x="3108" y="1459"/>
                    <a:pt x="3180" y="1614"/>
                    <a:pt x="3287" y="1757"/>
                  </a:cubicBezTo>
                  <a:lnTo>
                    <a:pt x="2513" y="1900"/>
                  </a:lnTo>
                  <a:cubicBezTo>
                    <a:pt x="2192" y="1959"/>
                    <a:pt x="1989" y="2269"/>
                    <a:pt x="2037" y="2578"/>
                  </a:cubicBezTo>
                  <a:lnTo>
                    <a:pt x="2096" y="2864"/>
                  </a:lnTo>
                  <a:lnTo>
                    <a:pt x="811" y="3102"/>
                  </a:lnTo>
                  <a:cubicBezTo>
                    <a:pt x="322" y="3185"/>
                    <a:pt x="1" y="3650"/>
                    <a:pt x="96" y="4138"/>
                  </a:cubicBezTo>
                  <a:lnTo>
                    <a:pt x="1668" y="12770"/>
                  </a:lnTo>
                  <a:cubicBezTo>
                    <a:pt x="1742" y="13195"/>
                    <a:pt x="2121" y="13497"/>
                    <a:pt x="2549" y="13497"/>
                  </a:cubicBezTo>
                  <a:cubicBezTo>
                    <a:pt x="2600" y="13497"/>
                    <a:pt x="2652" y="13493"/>
                    <a:pt x="2704" y="13484"/>
                  </a:cubicBezTo>
                  <a:lnTo>
                    <a:pt x="10038" y="12139"/>
                  </a:lnTo>
                  <a:cubicBezTo>
                    <a:pt x="10526" y="12056"/>
                    <a:pt x="10848" y="11579"/>
                    <a:pt x="10752" y="11103"/>
                  </a:cubicBezTo>
                  <a:lnTo>
                    <a:pt x="9181" y="2471"/>
                  </a:lnTo>
                  <a:cubicBezTo>
                    <a:pt x="9097" y="2041"/>
                    <a:pt x="8726" y="1740"/>
                    <a:pt x="8313" y="1740"/>
                  </a:cubicBezTo>
                  <a:cubicBezTo>
                    <a:pt x="8257" y="1740"/>
                    <a:pt x="8201" y="1745"/>
                    <a:pt x="8145" y="1757"/>
                  </a:cubicBezTo>
                  <a:lnTo>
                    <a:pt x="6859" y="1995"/>
                  </a:lnTo>
                  <a:lnTo>
                    <a:pt x="6811" y="1709"/>
                  </a:lnTo>
                  <a:cubicBezTo>
                    <a:pt x="6757" y="1428"/>
                    <a:pt x="6498" y="1226"/>
                    <a:pt x="6219" y="1226"/>
                  </a:cubicBezTo>
                  <a:cubicBezTo>
                    <a:pt x="6191" y="1226"/>
                    <a:pt x="6162" y="1228"/>
                    <a:pt x="6133" y="1233"/>
                  </a:cubicBezTo>
                  <a:lnTo>
                    <a:pt x="5180" y="1411"/>
                  </a:lnTo>
                  <a:cubicBezTo>
                    <a:pt x="5240" y="1245"/>
                    <a:pt x="5240" y="1066"/>
                    <a:pt x="5216" y="887"/>
                  </a:cubicBezTo>
                  <a:cubicBezTo>
                    <a:pt x="5121" y="369"/>
                    <a:pt x="4658" y="1"/>
                    <a:pt x="414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3"/>
            <p:cNvSpPr/>
            <p:nvPr/>
          </p:nvSpPr>
          <p:spPr>
            <a:xfrm>
              <a:off x="5125325" y="4220000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3" y="1"/>
                  </a:moveTo>
                  <a:cubicBezTo>
                    <a:pt x="959" y="1"/>
                    <a:pt x="914" y="5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4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3"/>
            <p:cNvSpPr/>
            <p:nvPr/>
          </p:nvSpPr>
          <p:spPr>
            <a:xfrm>
              <a:off x="5178250" y="4208650"/>
              <a:ext cx="96125" cy="33625"/>
            </a:xfrm>
            <a:custGeom>
              <a:rect b="b" l="l" r="r" t="t"/>
              <a:pathLst>
                <a:path extrusionOk="0" h="1345" w="3845">
                  <a:moveTo>
                    <a:pt x="3258" y="1"/>
                  </a:moveTo>
                  <a:cubicBezTo>
                    <a:pt x="3223" y="1"/>
                    <a:pt x="3186" y="5"/>
                    <a:pt x="3146" y="14"/>
                  </a:cubicBezTo>
                  <a:lnTo>
                    <a:pt x="3134" y="14"/>
                  </a:lnTo>
                  <a:lnTo>
                    <a:pt x="539" y="478"/>
                  </a:lnTo>
                  <a:cubicBezTo>
                    <a:pt x="1" y="579"/>
                    <a:pt x="106" y="1345"/>
                    <a:pt x="597" y="1345"/>
                  </a:cubicBezTo>
                  <a:cubicBezTo>
                    <a:pt x="628" y="1345"/>
                    <a:pt x="660" y="1342"/>
                    <a:pt x="694" y="1335"/>
                  </a:cubicBezTo>
                  <a:lnTo>
                    <a:pt x="3289" y="871"/>
                  </a:lnTo>
                  <a:cubicBezTo>
                    <a:pt x="3844" y="793"/>
                    <a:pt x="3747" y="1"/>
                    <a:pt x="325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3"/>
            <p:cNvSpPr/>
            <p:nvPr/>
          </p:nvSpPr>
          <p:spPr>
            <a:xfrm>
              <a:off x="5135150" y="4273875"/>
              <a:ext cx="46325" cy="38650"/>
            </a:xfrm>
            <a:custGeom>
              <a:rect b="b" l="l" r="r" t="t"/>
              <a:pathLst>
                <a:path extrusionOk="0" h="1546" w="1853">
                  <a:moveTo>
                    <a:pt x="1002" y="1"/>
                  </a:moveTo>
                  <a:cubicBezTo>
                    <a:pt x="959" y="1"/>
                    <a:pt x="914" y="5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3" y="1546"/>
                    <a:pt x="1000" y="1546"/>
                  </a:cubicBezTo>
                  <a:cubicBezTo>
                    <a:pt x="1449" y="1546"/>
                    <a:pt x="1852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3"/>
            <p:cNvSpPr/>
            <p:nvPr/>
          </p:nvSpPr>
          <p:spPr>
            <a:xfrm>
              <a:off x="5189025" y="4262500"/>
              <a:ext cx="93700" cy="33750"/>
            </a:xfrm>
            <a:custGeom>
              <a:rect b="b" l="l" r="r" t="t"/>
              <a:pathLst>
                <a:path extrusionOk="0" h="1350" w="3748">
                  <a:moveTo>
                    <a:pt x="3144" y="1"/>
                  </a:moveTo>
                  <a:cubicBezTo>
                    <a:pt x="3128" y="1"/>
                    <a:pt x="3112" y="1"/>
                    <a:pt x="3096" y="3"/>
                  </a:cubicBezTo>
                  <a:lnTo>
                    <a:pt x="501" y="467"/>
                  </a:lnTo>
                  <a:cubicBezTo>
                    <a:pt x="0" y="618"/>
                    <a:pt x="125" y="1349"/>
                    <a:pt x="620" y="1349"/>
                  </a:cubicBezTo>
                  <a:cubicBezTo>
                    <a:pt x="632" y="1349"/>
                    <a:pt x="644" y="1349"/>
                    <a:pt x="656" y="1348"/>
                  </a:cubicBezTo>
                  <a:lnTo>
                    <a:pt x="3251" y="872"/>
                  </a:lnTo>
                  <a:cubicBezTo>
                    <a:pt x="3748" y="722"/>
                    <a:pt x="3639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3"/>
            <p:cNvSpPr/>
            <p:nvPr/>
          </p:nvSpPr>
          <p:spPr>
            <a:xfrm>
              <a:off x="5145575" y="4331350"/>
              <a:ext cx="46625" cy="38925"/>
            </a:xfrm>
            <a:custGeom>
              <a:rect b="b" l="l" r="r" t="t"/>
              <a:pathLst>
                <a:path extrusionOk="0" h="1557" w="1865">
                  <a:moveTo>
                    <a:pt x="1010" y="0"/>
                  </a:moveTo>
                  <a:cubicBezTo>
                    <a:pt x="967" y="0"/>
                    <a:pt x="924" y="4"/>
                    <a:pt x="881" y="11"/>
                  </a:cubicBezTo>
                  <a:cubicBezTo>
                    <a:pt x="191" y="130"/>
                    <a:pt x="0" y="1011"/>
                    <a:pt x="572" y="1416"/>
                  </a:cubicBezTo>
                  <a:cubicBezTo>
                    <a:pt x="710" y="1513"/>
                    <a:pt x="860" y="1556"/>
                    <a:pt x="1007" y="1556"/>
                  </a:cubicBezTo>
                  <a:cubicBezTo>
                    <a:pt x="1454" y="1556"/>
                    <a:pt x="1864" y="1153"/>
                    <a:pt x="1774" y="642"/>
                  </a:cubicBezTo>
                  <a:cubicBezTo>
                    <a:pt x="1700" y="268"/>
                    <a:pt x="1376" y="0"/>
                    <a:pt x="101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3"/>
            <p:cNvSpPr/>
            <p:nvPr/>
          </p:nvSpPr>
          <p:spPr>
            <a:xfrm>
              <a:off x="5199125" y="4319900"/>
              <a:ext cx="94725" cy="33875"/>
            </a:xfrm>
            <a:custGeom>
              <a:rect b="b" l="l" r="r" t="t"/>
              <a:pathLst>
                <a:path extrusionOk="0" h="1355" w="3789">
                  <a:moveTo>
                    <a:pt x="3177" y="0"/>
                  </a:moveTo>
                  <a:cubicBezTo>
                    <a:pt x="3155" y="0"/>
                    <a:pt x="3133" y="2"/>
                    <a:pt x="3109" y="5"/>
                  </a:cubicBezTo>
                  <a:lnTo>
                    <a:pt x="525" y="481"/>
                  </a:lnTo>
                  <a:cubicBezTo>
                    <a:pt x="1" y="606"/>
                    <a:pt x="110" y="1355"/>
                    <a:pt x="612" y="1355"/>
                  </a:cubicBezTo>
                  <a:cubicBezTo>
                    <a:pt x="634" y="1355"/>
                    <a:pt x="657" y="1353"/>
                    <a:pt x="680" y="1350"/>
                  </a:cubicBezTo>
                  <a:lnTo>
                    <a:pt x="3276" y="886"/>
                  </a:lnTo>
                  <a:cubicBezTo>
                    <a:pt x="3789" y="749"/>
                    <a:pt x="3679" y="0"/>
                    <a:pt x="317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3"/>
            <p:cNvSpPr/>
            <p:nvPr/>
          </p:nvSpPr>
          <p:spPr>
            <a:xfrm>
              <a:off x="5100925" y="4570700"/>
              <a:ext cx="194400" cy="174075"/>
            </a:xfrm>
            <a:custGeom>
              <a:rect b="b" l="l" r="r" t="t"/>
              <a:pathLst>
                <a:path extrusionOk="0" h="6963" w="7776">
                  <a:moveTo>
                    <a:pt x="3934" y="1"/>
                  </a:moveTo>
                  <a:cubicBezTo>
                    <a:pt x="2906" y="1"/>
                    <a:pt x="1893" y="469"/>
                    <a:pt x="1227" y="1343"/>
                  </a:cubicBezTo>
                  <a:lnTo>
                    <a:pt x="6966" y="4975"/>
                  </a:lnTo>
                  <a:cubicBezTo>
                    <a:pt x="7775" y="3403"/>
                    <a:pt x="7251" y="1474"/>
                    <a:pt x="5751" y="534"/>
                  </a:cubicBezTo>
                  <a:cubicBezTo>
                    <a:pt x="5189" y="174"/>
                    <a:pt x="4558" y="1"/>
                    <a:pt x="3934" y="1"/>
                  </a:cubicBezTo>
                  <a:close/>
                  <a:moveTo>
                    <a:pt x="822" y="1986"/>
                  </a:moveTo>
                  <a:lnTo>
                    <a:pt x="822" y="1986"/>
                  </a:lnTo>
                  <a:cubicBezTo>
                    <a:pt x="0" y="3558"/>
                    <a:pt x="524" y="5498"/>
                    <a:pt x="2024" y="6439"/>
                  </a:cubicBezTo>
                  <a:cubicBezTo>
                    <a:pt x="2584" y="6793"/>
                    <a:pt x="3213" y="6963"/>
                    <a:pt x="3836" y="6963"/>
                  </a:cubicBezTo>
                  <a:cubicBezTo>
                    <a:pt x="4871" y="6963"/>
                    <a:pt x="5892" y="6494"/>
                    <a:pt x="6561" y="5618"/>
                  </a:cubicBezTo>
                  <a:lnTo>
                    <a:pt x="822" y="1986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3"/>
            <p:cNvSpPr/>
            <p:nvPr/>
          </p:nvSpPr>
          <p:spPr>
            <a:xfrm>
              <a:off x="5464650" y="4197375"/>
              <a:ext cx="152125" cy="141000"/>
            </a:xfrm>
            <a:custGeom>
              <a:rect b="b" l="l" r="r" t="t"/>
              <a:pathLst>
                <a:path extrusionOk="0" h="5640" w="6085">
                  <a:moveTo>
                    <a:pt x="3620" y="0"/>
                  </a:moveTo>
                  <a:lnTo>
                    <a:pt x="1215" y="1632"/>
                  </a:lnTo>
                  <a:cubicBezTo>
                    <a:pt x="251" y="2286"/>
                    <a:pt x="1" y="3596"/>
                    <a:pt x="656" y="4560"/>
                  </a:cubicBezTo>
                  <a:lnTo>
                    <a:pt x="763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2"/>
                    <a:pt x="3692" y="5275"/>
                  </a:cubicBezTo>
                  <a:lnTo>
                    <a:pt x="6085" y="3644"/>
                  </a:lnTo>
                  <a:lnTo>
                    <a:pt x="3620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3"/>
            <p:cNvSpPr/>
            <p:nvPr/>
          </p:nvSpPr>
          <p:spPr>
            <a:xfrm>
              <a:off x="5567350" y="4138825"/>
              <a:ext cx="152125" cy="141025"/>
            </a:xfrm>
            <a:custGeom>
              <a:rect b="b" l="l" r="r" t="t"/>
              <a:pathLst>
                <a:path extrusionOk="0" h="5641" w="6085">
                  <a:moveTo>
                    <a:pt x="3577" y="1"/>
                  </a:moveTo>
                  <a:cubicBezTo>
                    <a:pt x="3169" y="1"/>
                    <a:pt x="2757" y="119"/>
                    <a:pt x="2394" y="366"/>
                  </a:cubicBezTo>
                  <a:lnTo>
                    <a:pt x="1" y="1997"/>
                  </a:lnTo>
                  <a:lnTo>
                    <a:pt x="2489" y="5640"/>
                  </a:lnTo>
                  <a:lnTo>
                    <a:pt x="4882" y="4009"/>
                  </a:lnTo>
                  <a:cubicBezTo>
                    <a:pt x="5835" y="3354"/>
                    <a:pt x="6085" y="2045"/>
                    <a:pt x="5430" y="1092"/>
                  </a:cubicBezTo>
                  <a:lnTo>
                    <a:pt x="5323" y="926"/>
                  </a:lnTo>
                  <a:cubicBezTo>
                    <a:pt x="4914" y="325"/>
                    <a:pt x="4252" y="1"/>
                    <a:pt x="357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3"/>
            <p:cNvSpPr/>
            <p:nvPr/>
          </p:nvSpPr>
          <p:spPr>
            <a:xfrm>
              <a:off x="5420300" y="4488350"/>
              <a:ext cx="267925" cy="266925"/>
            </a:xfrm>
            <a:custGeom>
              <a:rect b="b" l="l" r="r" t="t"/>
              <a:pathLst>
                <a:path extrusionOk="0" h="10677" w="10717">
                  <a:moveTo>
                    <a:pt x="4999" y="0"/>
                  </a:moveTo>
                  <a:cubicBezTo>
                    <a:pt x="4821" y="0"/>
                    <a:pt x="4666" y="135"/>
                    <a:pt x="4644" y="327"/>
                  </a:cubicBezTo>
                  <a:lnTo>
                    <a:pt x="4180" y="3804"/>
                  </a:lnTo>
                  <a:lnTo>
                    <a:pt x="703" y="3339"/>
                  </a:lnTo>
                  <a:cubicBezTo>
                    <a:pt x="688" y="3338"/>
                    <a:pt x="674" y="3337"/>
                    <a:pt x="659" y="3337"/>
                  </a:cubicBezTo>
                  <a:cubicBezTo>
                    <a:pt x="474" y="3337"/>
                    <a:pt x="309" y="3473"/>
                    <a:pt x="287" y="3661"/>
                  </a:cubicBezTo>
                  <a:lnTo>
                    <a:pt x="25" y="5637"/>
                  </a:lnTo>
                  <a:cubicBezTo>
                    <a:pt x="1" y="5840"/>
                    <a:pt x="144" y="6030"/>
                    <a:pt x="346" y="6054"/>
                  </a:cubicBezTo>
                  <a:lnTo>
                    <a:pt x="3823" y="6518"/>
                  </a:lnTo>
                  <a:lnTo>
                    <a:pt x="3370" y="9995"/>
                  </a:lnTo>
                  <a:cubicBezTo>
                    <a:pt x="3335" y="10197"/>
                    <a:pt x="3477" y="10388"/>
                    <a:pt x="3692" y="10412"/>
                  </a:cubicBezTo>
                  <a:lnTo>
                    <a:pt x="5656" y="10674"/>
                  </a:lnTo>
                  <a:cubicBezTo>
                    <a:pt x="5671" y="10675"/>
                    <a:pt x="5686" y="10676"/>
                    <a:pt x="5700" y="10676"/>
                  </a:cubicBezTo>
                  <a:cubicBezTo>
                    <a:pt x="5886" y="10676"/>
                    <a:pt x="6051" y="10540"/>
                    <a:pt x="6073" y="10352"/>
                  </a:cubicBezTo>
                  <a:lnTo>
                    <a:pt x="6537" y="6876"/>
                  </a:lnTo>
                  <a:lnTo>
                    <a:pt x="10014" y="7328"/>
                  </a:lnTo>
                  <a:cubicBezTo>
                    <a:pt x="10034" y="7331"/>
                    <a:pt x="10053" y="7333"/>
                    <a:pt x="10073" y="7333"/>
                  </a:cubicBezTo>
                  <a:cubicBezTo>
                    <a:pt x="10252" y="7333"/>
                    <a:pt x="10409" y="7189"/>
                    <a:pt x="10431" y="7007"/>
                  </a:cubicBezTo>
                  <a:lnTo>
                    <a:pt x="10693" y="5042"/>
                  </a:lnTo>
                  <a:cubicBezTo>
                    <a:pt x="10716" y="4828"/>
                    <a:pt x="10574" y="4649"/>
                    <a:pt x="10371" y="4613"/>
                  </a:cubicBezTo>
                  <a:lnTo>
                    <a:pt x="6895" y="4161"/>
                  </a:lnTo>
                  <a:lnTo>
                    <a:pt x="7347" y="684"/>
                  </a:lnTo>
                  <a:cubicBezTo>
                    <a:pt x="7383" y="482"/>
                    <a:pt x="7240" y="291"/>
                    <a:pt x="7026" y="256"/>
                  </a:cubicBezTo>
                  <a:lnTo>
                    <a:pt x="5061" y="6"/>
                  </a:lnTo>
                  <a:cubicBezTo>
                    <a:pt x="5040" y="2"/>
                    <a:pt x="5019" y="0"/>
                    <a:pt x="499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3"/>
            <p:cNvSpPr/>
            <p:nvPr/>
          </p:nvSpPr>
          <p:spPr>
            <a:xfrm>
              <a:off x="4282975" y="921250"/>
              <a:ext cx="271175" cy="338025"/>
            </a:xfrm>
            <a:custGeom>
              <a:rect b="b" l="l" r="r" t="t"/>
              <a:pathLst>
                <a:path extrusionOk="0" h="13521" w="10847">
                  <a:moveTo>
                    <a:pt x="4151" y="435"/>
                  </a:moveTo>
                  <a:cubicBezTo>
                    <a:pt x="4440" y="435"/>
                    <a:pt x="4723" y="607"/>
                    <a:pt x="4774" y="994"/>
                  </a:cubicBezTo>
                  <a:cubicBezTo>
                    <a:pt x="4810" y="1196"/>
                    <a:pt x="4751" y="1387"/>
                    <a:pt x="4632" y="1541"/>
                  </a:cubicBezTo>
                  <a:lnTo>
                    <a:pt x="3834" y="1684"/>
                  </a:lnTo>
                  <a:cubicBezTo>
                    <a:pt x="3667" y="1589"/>
                    <a:pt x="3548" y="1422"/>
                    <a:pt x="3512" y="1232"/>
                  </a:cubicBezTo>
                  <a:lnTo>
                    <a:pt x="3500" y="1232"/>
                  </a:lnTo>
                  <a:cubicBezTo>
                    <a:pt x="3386" y="732"/>
                    <a:pt x="3773" y="435"/>
                    <a:pt x="4151" y="435"/>
                  </a:cubicBezTo>
                  <a:close/>
                  <a:moveTo>
                    <a:pt x="7854" y="2749"/>
                  </a:moveTo>
                  <a:cubicBezTo>
                    <a:pt x="8117" y="2749"/>
                    <a:pt x="8351" y="2930"/>
                    <a:pt x="8394" y="3208"/>
                  </a:cubicBezTo>
                  <a:lnTo>
                    <a:pt x="9787" y="10769"/>
                  </a:lnTo>
                  <a:cubicBezTo>
                    <a:pt x="9835" y="11066"/>
                    <a:pt x="9644" y="11340"/>
                    <a:pt x="9346" y="11400"/>
                  </a:cubicBezTo>
                  <a:lnTo>
                    <a:pt x="3084" y="12543"/>
                  </a:lnTo>
                  <a:cubicBezTo>
                    <a:pt x="3049" y="12550"/>
                    <a:pt x="3014" y="12553"/>
                    <a:pt x="2979" y="12553"/>
                  </a:cubicBezTo>
                  <a:cubicBezTo>
                    <a:pt x="2722" y="12553"/>
                    <a:pt x="2493" y="12365"/>
                    <a:pt x="2441" y="12102"/>
                  </a:cubicBezTo>
                  <a:lnTo>
                    <a:pt x="1060" y="4530"/>
                  </a:lnTo>
                  <a:cubicBezTo>
                    <a:pt x="1012" y="4232"/>
                    <a:pt x="1203" y="3958"/>
                    <a:pt x="1512" y="3899"/>
                  </a:cubicBezTo>
                  <a:lnTo>
                    <a:pt x="2250" y="3768"/>
                  </a:lnTo>
                  <a:cubicBezTo>
                    <a:pt x="2292" y="3977"/>
                    <a:pt x="2472" y="4122"/>
                    <a:pt x="2676" y="4122"/>
                  </a:cubicBezTo>
                  <a:cubicBezTo>
                    <a:pt x="2704" y="4122"/>
                    <a:pt x="2733" y="4119"/>
                    <a:pt x="2762" y="4113"/>
                  </a:cubicBezTo>
                  <a:lnTo>
                    <a:pt x="6668" y="3399"/>
                  </a:lnTo>
                  <a:cubicBezTo>
                    <a:pt x="6906" y="3363"/>
                    <a:pt x="7060" y="3125"/>
                    <a:pt x="7025" y="2899"/>
                  </a:cubicBezTo>
                  <a:lnTo>
                    <a:pt x="7763" y="2756"/>
                  </a:lnTo>
                  <a:cubicBezTo>
                    <a:pt x="7793" y="2751"/>
                    <a:pt x="7824" y="2749"/>
                    <a:pt x="7854" y="2749"/>
                  </a:cubicBezTo>
                  <a:close/>
                  <a:moveTo>
                    <a:pt x="4133" y="0"/>
                  </a:moveTo>
                  <a:cubicBezTo>
                    <a:pt x="4070" y="0"/>
                    <a:pt x="4005" y="6"/>
                    <a:pt x="3941" y="17"/>
                  </a:cubicBezTo>
                  <a:cubicBezTo>
                    <a:pt x="3346" y="136"/>
                    <a:pt x="2953" y="708"/>
                    <a:pt x="3072" y="1303"/>
                  </a:cubicBezTo>
                  <a:cubicBezTo>
                    <a:pt x="3108" y="1482"/>
                    <a:pt x="3179" y="1637"/>
                    <a:pt x="3286" y="1779"/>
                  </a:cubicBezTo>
                  <a:lnTo>
                    <a:pt x="2512" y="1934"/>
                  </a:lnTo>
                  <a:cubicBezTo>
                    <a:pt x="2191" y="1994"/>
                    <a:pt x="1988" y="2291"/>
                    <a:pt x="2036" y="2613"/>
                  </a:cubicBezTo>
                  <a:lnTo>
                    <a:pt x="2096" y="2899"/>
                  </a:lnTo>
                  <a:lnTo>
                    <a:pt x="798" y="3125"/>
                  </a:lnTo>
                  <a:cubicBezTo>
                    <a:pt x="322" y="3208"/>
                    <a:pt x="0" y="3673"/>
                    <a:pt x="83" y="4149"/>
                  </a:cubicBezTo>
                  <a:lnTo>
                    <a:pt x="1667" y="12781"/>
                  </a:lnTo>
                  <a:cubicBezTo>
                    <a:pt x="1741" y="13217"/>
                    <a:pt x="2120" y="13520"/>
                    <a:pt x="2548" y="13520"/>
                  </a:cubicBezTo>
                  <a:cubicBezTo>
                    <a:pt x="2599" y="13520"/>
                    <a:pt x="2651" y="13516"/>
                    <a:pt x="2703" y="13507"/>
                  </a:cubicBezTo>
                  <a:lnTo>
                    <a:pt x="10037" y="12162"/>
                  </a:lnTo>
                  <a:cubicBezTo>
                    <a:pt x="10525" y="12066"/>
                    <a:pt x="10847" y="11602"/>
                    <a:pt x="10763" y="11126"/>
                  </a:cubicBezTo>
                  <a:lnTo>
                    <a:pt x="9180" y="2494"/>
                  </a:lnTo>
                  <a:cubicBezTo>
                    <a:pt x="9106" y="2064"/>
                    <a:pt x="8737" y="1763"/>
                    <a:pt x="8316" y="1763"/>
                  </a:cubicBezTo>
                  <a:cubicBezTo>
                    <a:pt x="8259" y="1763"/>
                    <a:pt x="8202" y="1768"/>
                    <a:pt x="8144" y="1779"/>
                  </a:cubicBezTo>
                  <a:lnTo>
                    <a:pt x="6858" y="2018"/>
                  </a:lnTo>
                  <a:lnTo>
                    <a:pt x="6810" y="1744"/>
                  </a:lnTo>
                  <a:cubicBezTo>
                    <a:pt x="6758" y="1458"/>
                    <a:pt x="6508" y="1258"/>
                    <a:pt x="6228" y="1258"/>
                  </a:cubicBezTo>
                  <a:cubicBezTo>
                    <a:pt x="6192" y="1258"/>
                    <a:pt x="6156" y="1261"/>
                    <a:pt x="6120" y="1268"/>
                  </a:cubicBezTo>
                  <a:lnTo>
                    <a:pt x="5179" y="1434"/>
                  </a:lnTo>
                  <a:cubicBezTo>
                    <a:pt x="5227" y="1268"/>
                    <a:pt x="5239" y="1089"/>
                    <a:pt x="5215" y="922"/>
                  </a:cubicBezTo>
                  <a:cubicBezTo>
                    <a:pt x="5119" y="381"/>
                    <a:pt x="4655" y="0"/>
                    <a:pt x="413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3"/>
            <p:cNvSpPr/>
            <p:nvPr/>
          </p:nvSpPr>
          <p:spPr>
            <a:xfrm>
              <a:off x="4331175" y="1043050"/>
              <a:ext cx="46550" cy="38675"/>
            </a:xfrm>
            <a:custGeom>
              <a:rect b="b" l="l" r="r" t="t"/>
              <a:pathLst>
                <a:path extrusionOk="0" h="1547" w="1862">
                  <a:moveTo>
                    <a:pt x="1015" y="1"/>
                  </a:moveTo>
                  <a:cubicBezTo>
                    <a:pt x="967" y="1"/>
                    <a:pt x="919" y="5"/>
                    <a:pt x="870" y="15"/>
                  </a:cubicBezTo>
                  <a:cubicBezTo>
                    <a:pt x="191" y="134"/>
                    <a:pt x="1" y="1015"/>
                    <a:pt x="560" y="1408"/>
                  </a:cubicBezTo>
                  <a:cubicBezTo>
                    <a:pt x="700" y="1504"/>
                    <a:pt x="851" y="1547"/>
                    <a:pt x="998" y="1547"/>
                  </a:cubicBezTo>
                  <a:cubicBezTo>
                    <a:pt x="1451" y="1547"/>
                    <a:pt x="1862" y="1138"/>
                    <a:pt x="1763" y="634"/>
                  </a:cubicBezTo>
                  <a:cubicBezTo>
                    <a:pt x="1689" y="266"/>
                    <a:pt x="1375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3"/>
            <p:cNvSpPr/>
            <p:nvPr/>
          </p:nvSpPr>
          <p:spPr>
            <a:xfrm>
              <a:off x="4383600" y="1031875"/>
              <a:ext cx="96200" cy="33850"/>
            </a:xfrm>
            <a:custGeom>
              <a:rect b="b" l="l" r="r" t="t"/>
              <a:pathLst>
                <a:path extrusionOk="0" h="1354" w="3848">
                  <a:moveTo>
                    <a:pt x="3239" y="0"/>
                  </a:moveTo>
                  <a:cubicBezTo>
                    <a:pt x="3208" y="0"/>
                    <a:pt x="3176" y="3"/>
                    <a:pt x="3143" y="10"/>
                  </a:cubicBezTo>
                  <a:lnTo>
                    <a:pt x="3155" y="10"/>
                  </a:lnTo>
                  <a:lnTo>
                    <a:pt x="559" y="486"/>
                  </a:lnTo>
                  <a:cubicBezTo>
                    <a:pt x="0" y="553"/>
                    <a:pt x="102" y="1354"/>
                    <a:pt x="609" y="1354"/>
                  </a:cubicBezTo>
                  <a:cubicBezTo>
                    <a:pt x="642" y="1354"/>
                    <a:pt x="677" y="1350"/>
                    <a:pt x="714" y="1343"/>
                  </a:cubicBezTo>
                  <a:lnTo>
                    <a:pt x="3309" y="867"/>
                  </a:lnTo>
                  <a:cubicBezTo>
                    <a:pt x="3847" y="766"/>
                    <a:pt x="3731" y="0"/>
                    <a:pt x="323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3"/>
            <p:cNvSpPr/>
            <p:nvPr/>
          </p:nvSpPr>
          <p:spPr>
            <a:xfrm>
              <a:off x="4341000" y="1097000"/>
              <a:ext cx="46325" cy="38650"/>
            </a:xfrm>
            <a:custGeom>
              <a:rect b="b" l="l" r="r" t="t"/>
              <a:pathLst>
                <a:path extrusionOk="0" h="1546" w="1853">
                  <a:moveTo>
                    <a:pt x="1003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3" y="1545"/>
                    <a:pt x="1000" y="1545"/>
                  </a:cubicBezTo>
                  <a:cubicBezTo>
                    <a:pt x="1449" y="1545"/>
                    <a:pt x="1853" y="1142"/>
                    <a:pt x="1763" y="631"/>
                  </a:cubicBezTo>
                  <a:cubicBezTo>
                    <a:pt x="1699" y="259"/>
                    <a:pt x="1369" y="1"/>
                    <a:pt x="100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3"/>
            <p:cNvSpPr/>
            <p:nvPr/>
          </p:nvSpPr>
          <p:spPr>
            <a:xfrm>
              <a:off x="4394875" y="1085650"/>
              <a:ext cx="94100" cy="33725"/>
            </a:xfrm>
            <a:custGeom>
              <a:rect b="b" l="l" r="r" t="t"/>
              <a:pathLst>
                <a:path extrusionOk="0" h="1349" w="3764">
                  <a:moveTo>
                    <a:pt x="3133" y="0"/>
                  </a:moveTo>
                  <a:cubicBezTo>
                    <a:pt x="3121" y="0"/>
                    <a:pt x="3109" y="1"/>
                    <a:pt x="3096" y="2"/>
                  </a:cubicBezTo>
                  <a:lnTo>
                    <a:pt x="501" y="478"/>
                  </a:lnTo>
                  <a:cubicBezTo>
                    <a:pt x="1" y="618"/>
                    <a:pt x="126" y="1348"/>
                    <a:pt x="620" y="1348"/>
                  </a:cubicBezTo>
                  <a:cubicBezTo>
                    <a:pt x="632" y="1348"/>
                    <a:pt x="644" y="1348"/>
                    <a:pt x="656" y="1347"/>
                  </a:cubicBezTo>
                  <a:lnTo>
                    <a:pt x="3251" y="871"/>
                  </a:lnTo>
                  <a:cubicBezTo>
                    <a:pt x="3763" y="731"/>
                    <a:pt x="3638" y="0"/>
                    <a:pt x="313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3"/>
            <p:cNvSpPr/>
            <p:nvPr/>
          </p:nvSpPr>
          <p:spPr>
            <a:xfrm>
              <a:off x="4351425" y="1154450"/>
              <a:ext cx="46550" cy="38900"/>
            </a:xfrm>
            <a:custGeom>
              <a:rect b="b" l="l" r="r" t="t"/>
              <a:pathLst>
                <a:path extrusionOk="0" h="1556" w="1862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0" y="1012"/>
                    <a:pt x="572" y="1417"/>
                  </a:cubicBezTo>
                  <a:cubicBezTo>
                    <a:pt x="709" y="1513"/>
                    <a:pt x="857" y="1556"/>
                    <a:pt x="1002" y="1556"/>
                  </a:cubicBezTo>
                  <a:cubicBezTo>
                    <a:pt x="1451" y="1556"/>
                    <a:pt x="1862" y="1147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3"/>
            <p:cNvSpPr/>
            <p:nvPr/>
          </p:nvSpPr>
          <p:spPr>
            <a:xfrm>
              <a:off x="4404875" y="1143050"/>
              <a:ext cx="94900" cy="34125"/>
            </a:xfrm>
            <a:custGeom>
              <a:rect b="b" l="l" r="r" t="t"/>
              <a:pathLst>
                <a:path extrusionOk="0" h="1365" w="3796">
                  <a:moveTo>
                    <a:pt x="3172" y="0"/>
                  </a:moveTo>
                  <a:cubicBezTo>
                    <a:pt x="3153" y="0"/>
                    <a:pt x="3133" y="1"/>
                    <a:pt x="3113" y="4"/>
                  </a:cubicBezTo>
                  <a:lnTo>
                    <a:pt x="518" y="480"/>
                  </a:lnTo>
                  <a:cubicBezTo>
                    <a:pt x="1" y="606"/>
                    <a:pt x="115" y="1364"/>
                    <a:pt x="626" y="1364"/>
                  </a:cubicBezTo>
                  <a:cubicBezTo>
                    <a:pt x="645" y="1364"/>
                    <a:pt x="664" y="1363"/>
                    <a:pt x="684" y="1361"/>
                  </a:cubicBezTo>
                  <a:lnTo>
                    <a:pt x="3268" y="885"/>
                  </a:lnTo>
                  <a:cubicBezTo>
                    <a:pt x="3796" y="747"/>
                    <a:pt x="3682" y="0"/>
                    <a:pt x="317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3"/>
            <p:cNvSpPr/>
            <p:nvPr/>
          </p:nvSpPr>
          <p:spPr>
            <a:xfrm>
              <a:off x="4306775" y="1393750"/>
              <a:ext cx="194400" cy="174150"/>
            </a:xfrm>
            <a:custGeom>
              <a:rect b="b" l="l" r="r" t="t"/>
              <a:pathLst>
                <a:path extrusionOk="0" h="6966" w="7776">
                  <a:moveTo>
                    <a:pt x="3943" y="1"/>
                  </a:moveTo>
                  <a:cubicBezTo>
                    <a:pt x="2906" y="1"/>
                    <a:pt x="1888" y="469"/>
                    <a:pt x="1227" y="1346"/>
                  </a:cubicBezTo>
                  <a:lnTo>
                    <a:pt x="6966" y="4977"/>
                  </a:lnTo>
                  <a:cubicBezTo>
                    <a:pt x="7775" y="3406"/>
                    <a:pt x="7251" y="1477"/>
                    <a:pt x="5763" y="525"/>
                  </a:cubicBezTo>
                  <a:cubicBezTo>
                    <a:pt x="5199" y="171"/>
                    <a:pt x="4568" y="1"/>
                    <a:pt x="3943" y="1"/>
                  </a:cubicBezTo>
                  <a:close/>
                  <a:moveTo>
                    <a:pt x="822" y="2001"/>
                  </a:moveTo>
                  <a:cubicBezTo>
                    <a:pt x="1" y="3561"/>
                    <a:pt x="524" y="5489"/>
                    <a:pt x="2025" y="6442"/>
                  </a:cubicBezTo>
                  <a:cubicBezTo>
                    <a:pt x="2584" y="6796"/>
                    <a:pt x="3211" y="6966"/>
                    <a:pt x="3833" y="6966"/>
                  </a:cubicBezTo>
                  <a:cubicBezTo>
                    <a:pt x="4864" y="6966"/>
                    <a:pt x="5880" y="6497"/>
                    <a:pt x="6549" y="5620"/>
                  </a:cubicBezTo>
                  <a:lnTo>
                    <a:pt x="822" y="200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3"/>
            <p:cNvSpPr/>
            <p:nvPr/>
          </p:nvSpPr>
          <p:spPr>
            <a:xfrm>
              <a:off x="4670500" y="1020500"/>
              <a:ext cx="152150" cy="141000"/>
            </a:xfrm>
            <a:custGeom>
              <a:rect b="b" l="l" r="r" t="t"/>
              <a:pathLst>
                <a:path extrusionOk="0" h="5640" w="6086">
                  <a:moveTo>
                    <a:pt x="3609" y="0"/>
                  </a:moveTo>
                  <a:lnTo>
                    <a:pt x="1215" y="1631"/>
                  </a:lnTo>
                  <a:cubicBezTo>
                    <a:pt x="251" y="2286"/>
                    <a:pt x="1" y="3596"/>
                    <a:pt x="656" y="4560"/>
                  </a:cubicBezTo>
                  <a:lnTo>
                    <a:pt x="763" y="4715"/>
                  </a:lnTo>
                  <a:cubicBezTo>
                    <a:pt x="1171" y="5316"/>
                    <a:pt x="1834" y="5640"/>
                    <a:pt x="2508" y="5640"/>
                  </a:cubicBezTo>
                  <a:cubicBezTo>
                    <a:pt x="2916" y="5640"/>
                    <a:pt x="3329" y="5521"/>
                    <a:pt x="3692" y="5275"/>
                  </a:cubicBezTo>
                  <a:lnTo>
                    <a:pt x="6085" y="3644"/>
                  </a:lnTo>
                  <a:lnTo>
                    <a:pt x="3609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3"/>
            <p:cNvSpPr/>
            <p:nvPr/>
          </p:nvSpPr>
          <p:spPr>
            <a:xfrm>
              <a:off x="4773200" y="962250"/>
              <a:ext cx="152125" cy="141025"/>
            </a:xfrm>
            <a:custGeom>
              <a:rect b="b" l="l" r="r" t="t"/>
              <a:pathLst>
                <a:path extrusionOk="0" h="5641" w="6085">
                  <a:moveTo>
                    <a:pt x="3580" y="1"/>
                  </a:moveTo>
                  <a:cubicBezTo>
                    <a:pt x="3174" y="1"/>
                    <a:pt x="2765" y="119"/>
                    <a:pt x="2406" y="366"/>
                  </a:cubicBezTo>
                  <a:lnTo>
                    <a:pt x="1" y="1985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5" y="3354"/>
                    <a:pt x="6085" y="2044"/>
                    <a:pt x="5430" y="1080"/>
                  </a:cubicBezTo>
                  <a:lnTo>
                    <a:pt x="5323" y="925"/>
                  </a:lnTo>
                  <a:cubicBezTo>
                    <a:pt x="4915" y="324"/>
                    <a:pt x="4252" y="1"/>
                    <a:pt x="3580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3"/>
            <p:cNvSpPr/>
            <p:nvPr/>
          </p:nvSpPr>
          <p:spPr>
            <a:xfrm>
              <a:off x="4625875" y="1311750"/>
              <a:ext cx="268200" cy="266650"/>
            </a:xfrm>
            <a:custGeom>
              <a:rect b="b" l="l" r="r" t="t"/>
              <a:pathLst>
                <a:path extrusionOk="0" h="10666" w="10728">
                  <a:moveTo>
                    <a:pt x="5007" y="1"/>
                  </a:moveTo>
                  <a:cubicBezTo>
                    <a:pt x="4823" y="1"/>
                    <a:pt x="4677" y="136"/>
                    <a:pt x="4655" y="328"/>
                  </a:cubicBezTo>
                  <a:lnTo>
                    <a:pt x="4191" y="3805"/>
                  </a:lnTo>
                  <a:lnTo>
                    <a:pt x="714" y="3340"/>
                  </a:lnTo>
                  <a:cubicBezTo>
                    <a:pt x="699" y="3338"/>
                    <a:pt x="683" y="3338"/>
                    <a:pt x="668" y="3338"/>
                  </a:cubicBezTo>
                  <a:cubicBezTo>
                    <a:pt x="475" y="3338"/>
                    <a:pt x="320" y="3474"/>
                    <a:pt x="298" y="3662"/>
                  </a:cubicBezTo>
                  <a:lnTo>
                    <a:pt x="36" y="5638"/>
                  </a:lnTo>
                  <a:cubicBezTo>
                    <a:pt x="0" y="5840"/>
                    <a:pt x="143" y="6031"/>
                    <a:pt x="357" y="6055"/>
                  </a:cubicBezTo>
                  <a:lnTo>
                    <a:pt x="357" y="6043"/>
                  </a:lnTo>
                  <a:lnTo>
                    <a:pt x="3834" y="6507"/>
                  </a:lnTo>
                  <a:lnTo>
                    <a:pt x="3370" y="9984"/>
                  </a:lnTo>
                  <a:cubicBezTo>
                    <a:pt x="3346" y="10186"/>
                    <a:pt x="3489" y="10377"/>
                    <a:pt x="3691" y="10401"/>
                  </a:cubicBezTo>
                  <a:lnTo>
                    <a:pt x="5667" y="10663"/>
                  </a:lnTo>
                  <a:cubicBezTo>
                    <a:pt x="5682" y="10664"/>
                    <a:pt x="5697" y="10665"/>
                    <a:pt x="5712" y="10665"/>
                  </a:cubicBezTo>
                  <a:cubicBezTo>
                    <a:pt x="5897" y="10665"/>
                    <a:pt x="6062" y="10529"/>
                    <a:pt x="6084" y="10341"/>
                  </a:cubicBezTo>
                  <a:lnTo>
                    <a:pt x="6548" y="6864"/>
                  </a:lnTo>
                  <a:lnTo>
                    <a:pt x="10025" y="7329"/>
                  </a:lnTo>
                  <a:cubicBezTo>
                    <a:pt x="10040" y="7331"/>
                    <a:pt x="10055" y="7331"/>
                    <a:pt x="10069" y="7331"/>
                  </a:cubicBezTo>
                  <a:cubicBezTo>
                    <a:pt x="10254" y="7331"/>
                    <a:pt x="10420" y="7195"/>
                    <a:pt x="10442" y="7007"/>
                  </a:cubicBezTo>
                  <a:lnTo>
                    <a:pt x="10704" y="5031"/>
                  </a:lnTo>
                  <a:cubicBezTo>
                    <a:pt x="10728" y="4828"/>
                    <a:pt x="10585" y="4638"/>
                    <a:pt x="10382" y="4614"/>
                  </a:cubicBezTo>
                  <a:lnTo>
                    <a:pt x="6894" y="4150"/>
                  </a:lnTo>
                  <a:lnTo>
                    <a:pt x="7358" y="673"/>
                  </a:lnTo>
                  <a:cubicBezTo>
                    <a:pt x="7382" y="471"/>
                    <a:pt x="7239" y="280"/>
                    <a:pt x="7037" y="256"/>
                  </a:cubicBezTo>
                  <a:lnTo>
                    <a:pt x="5072" y="6"/>
                  </a:lnTo>
                  <a:cubicBezTo>
                    <a:pt x="5050" y="3"/>
                    <a:pt x="5028" y="1"/>
                    <a:pt x="500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3"/>
            <p:cNvSpPr/>
            <p:nvPr/>
          </p:nvSpPr>
          <p:spPr>
            <a:xfrm>
              <a:off x="4282975" y="1715600"/>
              <a:ext cx="271175" cy="338100"/>
            </a:xfrm>
            <a:custGeom>
              <a:rect b="b" l="l" r="r" t="t"/>
              <a:pathLst>
                <a:path extrusionOk="0" h="13524" w="10847">
                  <a:moveTo>
                    <a:pt x="4147" y="429"/>
                  </a:moveTo>
                  <a:cubicBezTo>
                    <a:pt x="4437" y="429"/>
                    <a:pt x="4723" y="604"/>
                    <a:pt x="4774" y="997"/>
                  </a:cubicBezTo>
                  <a:cubicBezTo>
                    <a:pt x="4810" y="1188"/>
                    <a:pt x="4751" y="1390"/>
                    <a:pt x="4632" y="1533"/>
                  </a:cubicBezTo>
                  <a:lnTo>
                    <a:pt x="3834" y="1688"/>
                  </a:lnTo>
                  <a:cubicBezTo>
                    <a:pt x="3667" y="1593"/>
                    <a:pt x="3548" y="1426"/>
                    <a:pt x="3512" y="1224"/>
                  </a:cubicBezTo>
                  <a:lnTo>
                    <a:pt x="3500" y="1224"/>
                  </a:lnTo>
                  <a:cubicBezTo>
                    <a:pt x="3386" y="725"/>
                    <a:pt x="3770" y="429"/>
                    <a:pt x="4147" y="429"/>
                  </a:cubicBezTo>
                  <a:close/>
                  <a:moveTo>
                    <a:pt x="7867" y="2749"/>
                  </a:moveTo>
                  <a:cubicBezTo>
                    <a:pt x="8125" y="2749"/>
                    <a:pt x="8352" y="2938"/>
                    <a:pt x="8394" y="3200"/>
                  </a:cubicBezTo>
                  <a:lnTo>
                    <a:pt x="9787" y="10761"/>
                  </a:lnTo>
                  <a:cubicBezTo>
                    <a:pt x="9835" y="11058"/>
                    <a:pt x="9644" y="11344"/>
                    <a:pt x="9346" y="11392"/>
                  </a:cubicBezTo>
                  <a:lnTo>
                    <a:pt x="3084" y="12535"/>
                  </a:lnTo>
                  <a:cubicBezTo>
                    <a:pt x="3049" y="12542"/>
                    <a:pt x="3014" y="12545"/>
                    <a:pt x="2979" y="12545"/>
                  </a:cubicBezTo>
                  <a:cubicBezTo>
                    <a:pt x="2722" y="12545"/>
                    <a:pt x="2493" y="12357"/>
                    <a:pt x="2441" y="12094"/>
                  </a:cubicBezTo>
                  <a:lnTo>
                    <a:pt x="1060" y="4534"/>
                  </a:lnTo>
                  <a:cubicBezTo>
                    <a:pt x="1012" y="4236"/>
                    <a:pt x="1203" y="3950"/>
                    <a:pt x="1512" y="3903"/>
                  </a:cubicBezTo>
                  <a:lnTo>
                    <a:pt x="2250" y="3760"/>
                  </a:lnTo>
                  <a:cubicBezTo>
                    <a:pt x="2293" y="3975"/>
                    <a:pt x="2482" y="4122"/>
                    <a:pt x="2694" y="4122"/>
                  </a:cubicBezTo>
                  <a:cubicBezTo>
                    <a:pt x="2717" y="4122"/>
                    <a:pt x="2739" y="4120"/>
                    <a:pt x="2762" y="4117"/>
                  </a:cubicBezTo>
                  <a:lnTo>
                    <a:pt x="6668" y="3402"/>
                  </a:lnTo>
                  <a:cubicBezTo>
                    <a:pt x="6906" y="3355"/>
                    <a:pt x="7060" y="3129"/>
                    <a:pt x="7025" y="2890"/>
                  </a:cubicBezTo>
                  <a:lnTo>
                    <a:pt x="7763" y="2760"/>
                  </a:lnTo>
                  <a:cubicBezTo>
                    <a:pt x="7798" y="2752"/>
                    <a:pt x="7833" y="2749"/>
                    <a:pt x="7867" y="2749"/>
                  </a:cubicBezTo>
                  <a:close/>
                  <a:moveTo>
                    <a:pt x="4150" y="0"/>
                  </a:moveTo>
                  <a:cubicBezTo>
                    <a:pt x="4081" y="0"/>
                    <a:pt x="4011" y="7"/>
                    <a:pt x="3941" y="21"/>
                  </a:cubicBezTo>
                  <a:cubicBezTo>
                    <a:pt x="3346" y="128"/>
                    <a:pt x="2953" y="700"/>
                    <a:pt x="3072" y="1307"/>
                  </a:cubicBezTo>
                  <a:cubicBezTo>
                    <a:pt x="3108" y="1474"/>
                    <a:pt x="3179" y="1640"/>
                    <a:pt x="3286" y="1783"/>
                  </a:cubicBezTo>
                  <a:lnTo>
                    <a:pt x="2512" y="1926"/>
                  </a:lnTo>
                  <a:cubicBezTo>
                    <a:pt x="2191" y="1986"/>
                    <a:pt x="1988" y="2295"/>
                    <a:pt x="2036" y="2617"/>
                  </a:cubicBezTo>
                  <a:lnTo>
                    <a:pt x="2096" y="2890"/>
                  </a:lnTo>
                  <a:lnTo>
                    <a:pt x="798" y="3129"/>
                  </a:lnTo>
                  <a:cubicBezTo>
                    <a:pt x="322" y="3212"/>
                    <a:pt x="0" y="3676"/>
                    <a:pt x="83" y="4164"/>
                  </a:cubicBezTo>
                  <a:lnTo>
                    <a:pt x="1667" y="12785"/>
                  </a:lnTo>
                  <a:cubicBezTo>
                    <a:pt x="1741" y="13221"/>
                    <a:pt x="2120" y="13524"/>
                    <a:pt x="2548" y="13524"/>
                  </a:cubicBezTo>
                  <a:cubicBezTo>
                    <a:pt x="2599" y="13524"/>
                    <a:pt x="2651" y="13520"/>
                    <a:pt x="2703" y="13511"/>
                  </a:cubicBezTo>
                  <a:lnTo>
                    <a:pt x="10049" y="12165"/>
                  </a:lnTo>
                  <a:cubicBezTo>
                    <a:pt x="10525" y="12082"/>
                    <a:pt x="10847" y="11618"/>
                    <a:pt x="10763" y="11130"/>
                  </a:cubicBezTo>
                  <a:lnTo>
                    <a:pt x="9192" y="2498"/>
                  </a:lnTo>
                  <a:cubicBezTo>
                    <a:pt x="9108" y="2067"/>
                    <a:pt x="8737" y="1766"/>
                    <a:pt x="8316" y="1766"/>
                  </a:cubicBezTo>
                  <a:cubicBezTo>
                    <a:pt x="8259" y="1766"/>
                    <a:pt x="8202" y="1772"/>
                    <a:pt x="8144" y="1783"/>
                  </a:cubicBezTo>
                  <a:lnTo>
                    <a:pt x="6858" y="2009"/>
                  </a:lnTo>
                  <a:lnTo>
                    <a:pt x="6810" y="1736"/>
                  </a:lnTo>
                  <a:cubicBezTo>
                    <a:pt x="6757" y="1446"/>
                    <a:pt x="6499" y="1252"/>
                    <a:pt x="6214" y="1252"/>
                  </a:cubicBezTo>
                  <a:cubicBezTo>
                    <a:pt x="6183" y="1252"/>
                    <a:pt x="6151" y="1255"/>
                    <a:pt x="6120" y="1259"/>
                  </a:cubicBezTo>
                  <a:lnTo>
                    <a:pt x="5179" y="1438"/>
                  </a:lnTo>
                  <a:cubicBezTo>
                    <a:pt x="5227" y="1259"/>
                    <a:pt x="5239" y="1081"/>
                    <a:pt x="5215" y="914"/>
                  </a:cubicBezTo>
                  <a:cubicBezTo>
                    <a:pt x="5120" y="378"/>
                    <a:pt x="4665" y="0"/>
                    <a:pt x="415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3"/>
            <p:cNvSpPr/>
            <p:nvPr/>
          </p:nvSpPr>
          <p:spPr>
            <a:xfrm>
              <a:off x="4331175" y="1837275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9" y="1"/>
                    <a:pt x="915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2" y="1502"/>
                    <a:pt x="854" y="1545"/>
                    <a:pt x="1002" y="1545"/>
                  </a:cubicBezTo>
                  <a:cubicBezTo>
                    <a:pt x="1454" y="1545"/>
                    <a:pt x="1862" y="1142"/>
                    <a:pt x="1763" y="631"/>
                  </a:cubicBezTo>
                  <a:cubicBezTo>
                    <a:pt x="1689" y="259"/>
                    <a:pt x="1367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3"/>
            <p:cNvSpPr/>
            <p:nvPr/>
          </p:nvSpPr>
          <p:spPr>
            <a:xfrm>
              <a:off x="4383175" y="1825925"/>
              <a:ext cx="97025" cy="34050"/>
            </a:xfrm>
            <a:custGeom>
              <a:rect b="b" l="l" r="r" t="t"/>
              <a:pathLst>
                <a:path extrusionOk="0" h="1362" w="3881">
                  <a:moveTo>
                    <a:pt x="3274" y="0"/>
                  </a:moveTo>
                  <a:cubicBezTo>
                    <a:pt x="3238" y="0"/>
                    <a:pt x="3200" y="5"/>
                    <a:pt x="3160" y="13"/>
                  </a:cubicBezTo>
                  <a:lnTo>
                    <a:pt x="3172" y="13"/>
                  </a:lnTo>
                  <a:lnTo>
                    <a:pt x="576" y="490"/>
                  </a:lnTo>
                  <a:cubicBezTo>
                    <a:pt x="0" y="545"/>
                    <a:pt x="104" y="1362"/>
                    <a:pt x="609" y="1362"/>
                  </a:cubicBezTo>
                  <a:cubicBezTo>
                    <a:pt x="647" y="1362"/>
                    <a:pt x="688" y="1357"/>
                    <a:pt x="731" y="1347"/>
                  </a:cubicBezTo>
                  <a:lnTo>
                    <a:pt x="3314" y="871"/>
                  </a:lnTo>
                  <a:cubicBezTo>
                    <a:pt x="3881" y="793"/>
                    <a:pt x="3774" y="0"/>
                    <a:pt x="327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3"/>
            <p:cNvSpPr/>
            <p:nvPr/>
          </p:nvSpPr>
          <p:spPr>
            <a:xfrm>
              <a:off x="4341000" y="1891150"/>
              <a:ext cx="46325" cy="38650"/>
            </a:xfrm>
            <a:custGeom>
              <a:rect b="b" l="l" r="r" t="t"/>
              <a:pathLst>
                <a:path extrusionOk="0" h="1546" w="1853">
                  <a:moveTo>
                    <a:pt x="1002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2" y="1502"/>
                    <a:pt x="854" y="1545"/>
                    <a:pt x="1001" y="1545"/>
                  </a:cubicBezTo>
                  <a:cubicBezTo>
                    <a:pt x="1450" y="1545"/>
                    <a:pt x="1852" y="1145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3"/>
            <p:cNvSpPr/>
            <p:nvPr/>
          </p:nvSpPr>
          <p:spPr>
            <a:xfrm>
              <a:off x="4394975" y="1879800"/>
              <a:ext cx="94000" cy="33750"/>
            </a:xfrm>
            <a:custGeom>
              <a:rect b="b" l="l" r="r" t="t"/>
              <a:pathLst>
                <a:path extrusionOk="0" h="1350" w="3760">
                  <a:moveTo>
                    <a:pt x="3129" y="0"/>
                  </a:moveTo>
                  <a:cubicBezTo>
                    <a:pt x="3117" y="0"/>
                    <a:pt x="3105" y="1"/>
                    <a:pt x="3092" y="2"/>
                  </a:cubicBezTo>
                  <a:lnTo>
                    <a:pt x="497" y="478"/>
                  </a:lnTo>
                  <a:cubicBezTo>
                    <a:pt x="0" y="628"/>
                    <a:pt x="120" y="1349"/>
                    <a:pt x="605" y="1349"/>
                  </a:cubicBezTo>
                  <a:cubicBezTo>
                    <a:pt x="620" y="1349"/>
                    <a:pt x="636" y="1348"/>
                    <a:pt x="652" y="1347"/>
                  </a:cubicBezTo>
                  <a:lnTo>
                    <a:pt x="3247" y="883"/>
                  </a:lnTo>
                  <a:cubicBezTo>
                    <a:pt x="3759" y="731"/>
                    <a:pt x="3634" y="0"/>
                    <a:pt x="312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3"/>
            <p:cNvSpPr/>
            <p:nvPr/>
          </p:nvSpPr>
          <p:spPr>
            <a:xfrm>
              <a:off x="4351425" y="1948900"/>
              <a:ext cx="46550" cy="38625"/>
            </a:xfrm>
            <a:custGeom>
              <a:rect b="b" l="l" r="r" t="t"/>
              <a:pathLst>
                <a:path extrusionOk="0" h="1545" w="1862">
                  <a:moveTo>
                    <a:pt x="1002" y="0"/>
                  </a:moveTo>
                  <a:cubicBezTo>
                    <a:pt x="959" y="0"/>
                    <a:pt x="914" y="4"/>
                    <a:pt x="870" y="12"/>
                  </a:cubicBezTo>
                  <a:cubicBezTo>
                    <a:pt x="191" y="131"/>
                    <a:pt x="0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0"/>
                    <a:pt x="100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3"/>
            <p:cNvSpPr/>
            <p:nvPr/>
          </p:nvSpPr>
          <p:spPr>
            <a:xfrm>
              <a:off x="4405100" y="1937500"/>
              <a:ext cx="94400" cy="33775"/>
            </a:xfrm>
            <a:custGeom>
              <a:rect b="b" l="l" r="r" t="t"/>
              <a:pathLst>
                <a:path extrusionOk="0" h="1351" w="3776">
                  <a:moveTo>
                    <a:pt x="3162" y="0"/>
                  </a:moveTo>
                  <a:cubicBezTo>
                    <a:pt x="3143" y="0"/>
                    <a:pt x="3124" y="1"/>
                    <a:pt x="3104" y="3"/>
                  </a:cubicBezTo>
                  <a:lnTo>
                    <a:pt x="509" y="468"/>
                  </a:lnTo>
                  <a:cubicBezTo>
                    <a:pt x="0" y="606"/>
                    <a:pt x="120" y="1351"/>
                    <a:pt x="628" y="1351"/>
                  </a:cubicBezTo>
                  <a:cubicBezTo>
                    <a:pt x="643" y="1351"/>
                    <a:pt x="659" y="1350"/>
                    <a:pt x="675" y="1349"/>
                  </a:cubicBezTo>
                  <a:lnTo>
                    <a:pt x="3259" y="872"/>
                  </a:lnTo>
                  <a:cubicBezTo>
                    <a:pt x="3775" y="735"/>
                    <a:pt x="3661" y="0"/>
                    <a:pt x="316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3"/>
            <p:cNvSpPr/>
            <p:nvPr/>
          </p:nvSpPr>
          <p:spPr>
            <a:xfrm>
              <a:off x="4306775" y="2188400"/>
              <a:ext cx="193200" cy="173650"/>
            </a:xfrm>
            <a:custGeom>
              <a:rect b="b" l="l" r="r" t="t"/>
              <a:pathLst>
                <a:path extrusionOk="0" h="6946" w="7728">
                  <a:moveTo>
                    <a:pt x="3946" y="0"/>
                  </a:moveTo>
                  <a:cubicBezTo>
                    <a:pt x="2915" y="0"/>
                    <a:pt x="1900" y="464"/>
                    <a:pt x="1227" y="1338"/>
                  </a:cubicBezTo>
                  <a:lnTo>
                    <a:pt x="6966" y="4957"/>
                  </a:lnTo>
                  <a:cubicBezTo>
                    <a:pt x="7728" y="3398"/>
                    <a:pt x="7251" y="1469"/>
                    <a:pt x="5775" y="528"/>
                  </a:cubicBezTo>
                  <a:cubicBezTo>
                    <a:pt x="5208" y="172"/>
                    <a:pt x="4573" y="0"/>
                    <a:pt x="3946" y="0"/>
                  </a:cubicBezTo>
                  <a:close/>
                  <a:moveTo>
                    <a:pt x="822" y="1981"/>
                  </a:moveTo>
                  <a:cubicBezTo>
                    <a:pt x="1" y="3552"/>
                    <a:pt x="524" y="5481"/>
                    <a:pt x="2025" y="6422"/>
                  </a:cubicBezTo>
                  <a:cubicBezTo>
                    <a:pt x="2584" y="6775"/>
                    <a:pt x="3211" y="6946"/>
                    <a:pt x="3833" y="6946"/>
                  </a:cubicBezTo>
                  <a:cubicBezTo>
                    <a:pt x="4864" y="6946"/>
                    <a:pt x="5880" y="6477"/>
                    <a:pt x="6549" y="5600"/>
                  </a:cubicBezTo>
                  <a:lnTo>
                    <a:pt x="822" y="198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3"/>
            <p:cNvSpPr/>
            <p:nvPr/>
          </p:nvSpPr>
          <p:spPr>
            <a:xfrm>
              <a:off x="4670500" y="1814925"/>
              <a:ext cx="152150" cy="140725"/>
            </a:xfrm>
            <a:custGeom>
              <a:rect b="b" l="l" r="r" t="t"/>
              <a:pathLst>
                <a:path extrusionOk="0" h="5629" w="6086">
                  <a:moveTo>
                    <a:pt x="3609" y="1"/>
                  </a:moveTo>
                  <a:lnTo>
                    <a:pt x="1215" y="1620"/>
                  </a:lnTo>
                  <a:cubicBezTo>
                    <a:pt x="251" y="2275"/>
                    <a:pt x="1" y="3585"/>
                    <a:pt x="656" y="4549"/>
                  </a:cubicBezTo>
                  <a:lnTo>
                    <a:pt x="763" y="4704"/>
                  </a:lnTo>
                  <a:cubicBezTo>
                    <a:pt x="1171" y="5305"/>
                    <a:pt x="1834" y="5629"/>
                    <a:pt x="2508" y="5629"/>
                  </a:cubicBezTo>
                  <a:cubicBezTo>
                    <a:pt x="2916" y="5629"/>
                    <a:pt x="3329" y="5510"/>
                    <a:pt x="3692" y="5264"/>
                  </a:cubicBezTo>
                  <a:lnTo>
                    <a:pt x="6085" y="3644"/>
                  </a:lnTo>
                  <a:lnTo>
                    <a:pt x="3609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3"/>
            <p:cNvSpPr/>
            <p:nvPr/>
          </p:nvSpPr>
          <p:spPr>
            <a:xfrm>
              <a:off x="4773200" y="1756600"/>
              <a:ext cx="152125" cy="140800"/>
            </a:xfrm>
            <a:custGeom>
              <a:rect b="b" l="l" r="r" t="t"/>
              <a:pathLst>
                <a:path extrusionOk="0" h="5632" w="6085">
                  <a:moveTo>
                    <a:pt x="3591" y="1"/>
                  </a:moveTo>
                  <a:cubicBezTo>
                    <a:pt x="3182" y="1"/>
                    <a:pt x="2768" y="120"/>
                    <a:pt x="2406" y="369"/>
                  </a:cubicBezTo>
                  <a:lnTo>
                    <a:pt x="1" y="1989"/>
                  </a:lnTo>
                  <a:lnTo>
                    <a:pt x="2477" y="5632"/>
                  </a:lnTo>
                  <a:lnTo>
                    <a:pt x="4870" y="4001"/>
                  </a:lnTo>
                  <a:cubicBezTo>
                    <a:pt x="5835" y="3346"/>
                    <a:pt x="6085" y="2036"/>
                    <a:pt x="5430" y="1072"/>
                  </a:cubicBezTo>
                  <a:lnTo>
                    <a:pt x="5430" y="1072"/>
                  </a:lnTo>
                  <a:lnTo>
                    <a:pt x="5430" y="1084"/>
                  </a:lnTo>
                  <a:lnTo>
                    <a:pt x="5323" y="917"/>
                  </a:lnTo>
                  <a:cubicBezTo>
                    <a:pt x="4917" y="319"/>
                    <a:pt x="4259" y="1"/>
                    <a:pt x="359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3"/>
            <p:cNvSpPr/>
            <p:nvPr/>
          </p:nvSpPr>
          <p:spPr>
            <a:xfrm>
              <a:off x="4625875" y="2105675"/>
              <a:ext cx="268200" cy="266925"/>
            </a:xfrm>
            <a:custGeom>
              <a:rect b="b" l="l" r="r" t="t"/>
              <a:pathLst>
                <a:path extrusionOk="0" h="10677" w="10728">
                  <a:moveTo>
                    <a:pt x="5028" y="1"/>
                  </a:moveTo>
                  <a:cubicBezTo>
                    <a:pt x="4843" y="1"/>
                    <a:pt x="4677" y="137"/>
                    <a:pt x="4655" y="325"/>
                  </a:cubicBezTo>
                  <a:lnTo>
                    <a:pt x="4191" y="3813"/>
                  </a:lnTo>
                  <a:lnTo>
                    <a:pt x="714" y="3349"/>
                  </a:lnTo>
                  <a:cubicBezTo>
                    <a:pt x="700" y="3347"/>
                    <a:pt x="685" y="3346"/>
                    <a:pt x="670" y="3346"/>
                  </a:cubicBezTo>
                  <a:cubicBezTo>
                    <a:pt x="485" y="3346"/>
                    <a:pt x="320" y="3483"/>
                    <a:pt x="298" y="3670"/>
                  </a:cubicBezTo>
                  <a:lnTo>
                    <a:pt x="36" y="5647"/>
                  </a:lnTo>
                  <a:cubicBezTo>
                    <a:pt x="0" y="5849"/>
                    <a:pt x="143" y="6040"/>
                    <a:pt x="357" y="6064"/>
                  </a:cubicBezTo>
                  <a:lnTo>
                    <a:pt x="357" y="6052"/>
                  </a:lnTo>
                  <a:lnTo>
                    <a:pt x="3834" y="6516"/>
                  </a:lnTo>
                  <a:lnTo>
                    <a:pt x="3370" y="9993"/>
                  </a:lnTo>
                  <a:cubicBezTo>
                    <a:pt x="3346" y="10195"/>
                    <a:pt x="3489" y="10386"/>
                    <a:pt x="3691" y="10409"/>
                  </a:cubicBezTo>
                  <a:lnTo>
                    <a:pt x="5667" y="10671"/>
                  </a:lnTo>
                  <a:cubicBezTo>
                    <a:pt x="5688" y="10675"/>
                    <a:pt x="5709" y="10677"/>
                    <a:pt x="5730" y="10677"/>
                  </a:cubicBezTo>
                  <a:cubicBezTo>
                    <a:pt x="5907" y="10677"/>
                    <a:pt x="6063" y="10542"/>
                    <a:pt x="6084" y="10350"/>
                  </a:cubicBezTo>
                  <a:lnTo>
                    <a:pt x="6548" y="6873"/>
                  </a:lnTo>
                  <a:lnTo>
                    <a:pt x="10025" y="7338"/>
                  </a:lnTo>
                  <a:cubicBezTo>
                    <a:pt x="10040" y="7339"/>
                    <a:pt x="10055" y="7340"/>
                    <a:pt x="10069" y="7340"/>
                  </a:cubicBezTo>
                  <a:cubicBezTo>
                    <a:pt x="10254" y="7340"/>
                    <a:pt x="10420" y="7204"/>
                    <a:pt x="10442" y="7016"/>
                  </a:cubicBezTo>
                  <a:lnTo>
                    <a:pt x="10704" y="5040"/>
                  </a:lnTo>
                  <a:cubicBezTo>
                    <a:pt x="10728" y="4837"/>
                    <a:pt x="10585" y="4647"/>
                    <a:pt x="10382" y="4623"/>
                  </a:cubicBezTo>
                  <a:lnTo>
                    <a:pt x="6906" y="4159"/>
                  </a:lnTo>
                  <a:lnTo>
                    <a:pt x="7358" y="682"/>
                  </a:lnTo>
                  <a:cubicBezTo>
                    <a:pt x="7394" y="480"/>
                    <a:pt x="7239" y="289"/>
                    <a:pt x="7037" y="265"/>
                  </a:cubicBezTo>
                  <a:lnTo>
                    <a:pt x="5072" y="3"/>
                  </a:lnTo>
                  <a:cubicBezTo>
                    <a:pt x="5057" y="2"/>
                    <a:pt x="5043" y="1"/>
                    <a:pt x="502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3"/>
            <p:cNvSpPr/>
            <p:nvPr/>
          </p:nvSpPr>
          <p:spPr>
            <a:xfrm>
              <a:off x="4282975" y="2509825"/>
              <a:ext cx="271175" cy="337825"/>
            </a:xfrm>
            <a:custGeom>
              <a:rect b="b" l="l" r="r" t="t"/>
              <a:pathLst>
                <a:path extrusionOk="0" h="13513" w="10847">
                  <a:moveTo>
                    <a:pt x="4145" y="431"/>
                  </a:moveTo>
                  <a:cubicBezTo>
                    <a:pt x="4436" y="431"/>
                    <a:pt x="4723" y="605"/>
                    <a:pt x="4774" y="994"/>
                  </a:cubicBezTo>
                  <a:cubicBezTo>
                    <a:pt x="4810" y="1185"/>
                    <a:pt x="4751" y="1387"/>
                    <a:pt x="4632" y="1530"/>
                  </a:cubicBezTo>
                  <a:lnTo>
                    <a:pt x="3834" y="1685"/>
                  </a:lnTo>
                  <a:cubicBezTo>
                    <a:pt x="3667" y="1590"/>
                    <a:pt x="3548" y="1423"/>
                    <a:pt x="3512" y="1232"/>
                  </a:cubicBezTo>
                  <a:lnTo>
                    <a:pt x="3500" y="1220"/>
                  </a:lnTo>
                  <a:cubicBezTo>
                    <a:pt x="3386" y="723"/>
                    <a:pt x="3769" y="431"/>
                    <a:pt x="4145" y="431"/>
                  </a:cubicBezTo>
                  <a:close/>
                  <a:moveTo>
                    <a:pt x="7867" y="2734"/>
                  </a:moveTo>
                  <a:cubicBezTo>
                    <a:pt x="8125" y="2734"/>
                    <a:pt x="8352" y="2922"/>
                    <a:pt x="8394" y="3185"/>
                  </a:cubicBezTo>
                  <a:lnTo>
                    <a:pt x="9787" y="10757"/>
                  </a:lnTo>
                  <a:cubicBezTo>
                    <a:pt x="9835" y="11055"/>
                    <a:pt x="9644" y="11341"/>
                    <a:pt x="9346" y="11388"/>
                  </a:cubicBezTo>
                  <a:lnTo>
                    <a:pt x="3084" y="12531"/>
                  </a:lnTo>
                  <a:cubicBezTo>
                    <a:pt x="3047" y="12538"/>
                    <a:pt x="3011" y="12542"/>
                    <a:pt x="2975" y="12542"/>
                  </a:cubicBezTo>
                  <a:cubicBezTo>
                    <a:pt x="2710" y="12542"/>
                    <a:pt x="2483" y="12353"/>
                    <a:pt x="2441" y="12091"/>
                  </a:cubicBezTo>
                  <a:lnTo>
                    <a:pt x="1060" y="4518"/>
                  </a:lnTo>
                  <a:cubicBezTo>
                    <a:pt x="1012" y="4221"/>
                    <a:pt x="1203" y="3935"/>
                    <a:pt x="1512" y="3887"/>
                  </a:cubicBezTo>
                  <a:lnTo>
                    <a:pt x="2250" y="3745"/>
                  </a:lnTo>
                  <a:cubicBezTo>
                    <a:pt x="2292" y="3955"/>
                    <a:pt x="2474" y="4110"/>
                    <a:pt x="2680" y="4110"/>
                  </a:cubicBezTo>
                  <a:cubicBezTo>
                    <a:pt x="2707" y="4110"/>
                    <a:pt x="2735" y="4107"/>
                    <a:pt x="2762" y="4102"/>
                  </a:cubicBezTo>
                  <a:lnTo>
                    <a:pt x="6668" y="3387"/>
                  </a:lnTo>
                  <a:cubicBezTo>
                    <a:pt x="6906" y="3340"/>
                    <a:pt x="7060" y="3114"/>
                    <a:pt x="7025" y="2875"/>
                  </a:cubicBezTo>
                  <a:lnTo>
                    <a:pt x="7763" y="2744"/>
                  </a:lnTo>
                  <a:cubicBezTo>
                    <a:pt x="7798" y="2737"/>
                    <a:pt x="7833" y="2734"/>
                    <a:pt x="7867" y="2734"/>
                  </a:cubicBezTo>
                  <a:close/>
                  <a:moveTo>
                    <a:pt x="4133" y="1"/>
                  </a:moveTo>
                  <a:cubicBezTo>
                    <a:pt x="4070" y="1"/>
                    <a:pt x="4006" y="6"/>
                    <a:pt x="3941" y="18"/>
                  </a:cubicBezTo>
                  <a:cubicBezTo>
                    <a:pt x="3346" y="125"/>
                    <a:pt x="2953" y="708"/>
                    <a:pt x="3072" y="1304"/>
                  </a:cubicBezTo>
                  <a:cubicBezTo>
                    <a:pt x="3108" y="1470"/>
                    <a:pt x="3179" y="1637"/>
                    <a:pt x="3286" y="1780"/>
                  </a:cubicBezTo>
                  <a:lnTo>
                    <a:pt x="2512" y="1923"/>
                  </a:lnTo>
                  <a:cubicBezTo>
                    <a:pt x="2191" y="1982"/>
                    <a:pt x="1988" y="2280"/>
                    <a:pt x="2036" y="2602"/>
                  </a:cubicBezTo>
                  <a:lnTo>
                    <a:pt x="2096" y="2887"/>
                  </a:lnTo>
                  <a:lnTo>
                    <a:pt x="798" y="3114"/>
                  </a:lnTo>
                  <a:cubicBezTo>
                    <a:pt x="322" y="3209"/>
                    <a:pt x="0" y="3673"/>
                    <a:pt x="83" y="4149"/>
                  </a:cubicBezTo>
                  <a:lnTo>
                    <a:pt x="1667" y="12781"/>
                  </a:lnTo>
                  <a:cubicBezTo>
                    <a:pt x="1740" y="13212"/>
                    <a:pt x="2110" y="13512"/>
                    <a:pt x="2531" y="13512"/>
                  </a:cubicBezTo>
                  <a:cubicBezTo>
                    <a:pt x="2587" y="13512"/>
                    <a:pt x="2645" y="13507"/>
                    <a:pt x="2703" y="13496"/>
                  </a:cubicBezTo>
                  <a:lnTo>
                    <a:pt x="10049" y="12162"/>
                  </a:lnTo>
                  <a:cubicBezTo>
                    <a:pt x="10525" y="12067"/>
                    <a:pt x="10847" y="11603"/>
                    <a:pt x="10763" y="11114"/>
                  </a:cubicBezTo>
                  <a:lnTo>
                    <a:pt x="9192" y="2482"/>
                  </a:lnTo>
                  <a:cubicBezTo>
                    <a:pt x="9107" y="2048"/>
                    <a:pt x="8729" y="1755"/>
                    <a:pt x="8303" y="1755"/>
                  </a:cubicBezTo>
                  <a:cubicBezTo>
                    <a:pt x="8250" y="1755"/>
                    <a:pt x="8197" y="1759"/>
                    <a:pt x="8144" y="1768"/>
                  </a:cubicBezTo>
                  <a:lnTo>
                    <a:pt x="6858" y="2006"/>
                  </a:lnTo>
                  <a:lnTo>
                    <a:pt x="6810" y="1732"/>
                  </a:lnTo>
                  <a:cubicBezTo>
                    <a:pt x="6757" y="1442"/>
                    <a:pt x="6499" y="1249"/>
                    <a:pt x="6214" y="1249"/>
                  </a:cubicBezTo>
                  <a:cubicBezTo>
                    <a:pt x="6183" y="1249"/>
                    <a:pt x="6151" y="1251"/>
                    <a:pt x="6120" y="1256"/>
                  </a:cubicBezTo>
                  <a:lnTo>
                    <a:pt x="5179" y="1435"/>
                  </a:lnTo>
                  <a:cubicBezTo>
                    <a:pt x="5227" y="1268"/>
                    <a:pt x="5239" y="1089"/>
                    <a:pt x="5215" y="911"/>
                  </a:cubicBezTo>
                  <a:cubicBezTo>
                    <a:pt x="5119" y="380"/>
                    <a:pt x="4655" y="1"/>
                    <a:pt x="413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3"/>
            <p:cNvSpPr/>
            <p:nvPr/>
          </p:nvSpPr>
          <p:spPr>
            <a:xfrm>
              <a:off x="4331175" y="2631725"/>
              <a:ext cx="46550" cy="38625"/>
            </a:xfrm>
            <a:custGeom>
              <a:rect b="b" l="l" r="r" t="t"/>
              <a:pathLst>
                <a:path extrusionOk="0" h="1545" w="1862">
                  <a:moveTo>
                    <a:pt x="1002" y="0"/>
                  </a:moveTo>
                  <a:cubicBezTo>
                    <a:pt x="959" y="0"/>
                    <a:pt x="915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2" y="1502"/>
                    <a:pt x="854" y="1545"/>
                    <a:pt x="1002" y="1545"/>
                  </a:cubicBezTo>
                  <a:cubicBezTo>
                    <a:pt x="1454" y="1545"/>
                    <a:pt x="1862" y="1142"/>
                    <a:pt x="1763" y="631"/>
                  </a:cubicBezTo>
                  <a:cubicBezTo>
                    <a:pt x="1689" y="258"/>
                    <a:pt x="1367" y="0"/>
                    <a:pt x="100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3"/>
            <p:cNvSpPr/>
            <p:nvPr/>
          </p:nvSpPr>
          <p:spPr>
            <a:xfrm>
              <a:off x="4383600" y="2620175"/>
              <a:ext cx="96200" cy="33850"/>
            </a:xfrm>
            <a:custGeom>
              <a:rect b="b" l="l" r="r" t="t"/>
              <a:pathLst>
                <a:path extrusionOk="0" h="1354" w="3848">
                  <a:moveTo>
                    <a:pt x="3238" y="0"/>
                  </a:moveTo>
                  <a:cubicBezTo>
                    <a:pt x="3207" y="0"/>
                    <a:pt x="3176" y="3"/>
                    <a:pt x="3143" y="9"/>
                  </a:cubicBezTo>
                  <a:lnTo>
                    <a:pt x="3155" y="9"/>
                  </a:lnTo>
                  <a:lnTo>
                    <a:pt x="559" y="485"/>
                  </a:lnTo>
                  <a:cubicBezTo>
                    <a:pt x="1" y="564"/>
                    <a:pt x="102" y="1354"/>
                    <a:pt x="608" y="1354"/>
                  </a:cubicBezTo>
                  <a:cubicBezTo>
                    <a:pt x="641" y="1354"/>
                    <a:pt x="677" y="1350"/>
                    <a:pt x="714" y="1343"/>
                  </a:cubicBezTo>
                  <a:lnTo>
                    <a:pt x="3297" y="866"/>
                  </a:lnTo>
                  <a:cubicBezTo>
                    <a:pt x="3847" y="777"/>
                    <a:pt x="3731" y="0"/>
                    <a:pt x="323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3"/>
            <p:cNvSpPr/>
            <p:nvPr/>
          </p:nvSpPr>
          <p:spPr>
            <a:xfrm>
              <a:off x="4341000" y="2685525"/>
              <a:ext cx="46325" cy="38700"/>
            </a:xfrm>
            <a:custGeom>
              <a:rect b="b" l="l" r="r" t="t"/>
              <a:pathLst>
                <a:path extrusionOk="0" h="1548" w="1853">
                  <a:moveTo>
                    <a:pt x="1016" y="0"/>
                  </a:moveTo>
                  <a:cubicBezTo>
                    <a:pt x="968" y="0"/>
                    <a:pt x="919" y="5"/>
                    <a:pt x="870" y="15"/>
                  </a:cubicBezTo>
                  <a:cubicBezTo>
                    <a:pt x="191" y="122"/>
                    <a:pt x="1" y="1015"/>
                    <a:pt x="560" y="1408"/>
                  </a:cubicBezTo>
                  <a:cubicBezTo>
                    <a:pt x="701" y="1505"/>
                    <a:pt x="853" y="1548"/>
                    <a:pt x="1000" y="1548"/>
                  </a:cubicBezTo>
                  <a:cubicBezTo>
                    <a:pt x="1449" y="1548"/>
                    <a:pt x="1853" y="1145"/>
                    <a:pt x="1763" y="634"/>
                  </a:cubicBezTo>
                  <a:cubicBezTo>
                    <a:pt x="1700" y="266"/>
                    <a:pt x="1377" y="0"/>
                    <a:pt x="1016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3"/>
            <p:cNvSpPr/>
            <p:nvPr/>
          </p:nvSpPr>
          <p:spPr>
            <a:xfrm>
              <a:off x="4394975" y="2673950"/>
              <a:ext cx="94000" cy="33725"/>
            </a:xfrm>
            <a:custGeom>
              <a:rect b="b" l="l" r="r" t="t"/>
              <a:pathLst>
                <a:path extrusionOk="0" h="1349" w="3760">
                  <a:moveTo>
                    <a:pt x="3129" y="0"/>
                  </a:moveTo>
                  <a:cubicBezTo>
                    <a:pt x="3117" y="0"/>
                    <a:pt x="3105" y="1"/>
                    <a:pt x="3092" y="1"/>
                  </a:cubicBezTo>
                  <a:lnTo>
                    <a:pt x="497" y="478"/>
                  </a:lnTo>
                  <a:cubicBezTo>
                    <a:pt x="0" y="628"/>
                    <a:pt x="120" y="1349"/>
                    <a:pt x="605" y="1349"/>
                  </a:cubicBezTo>
                  <a:cubicBezTo>
                    <a:pt x="620" y="1349"/>
                    <a:pt x="636" y="1348"/>
                    <a:pt x="652" y="1347"/>
                  </a:cubicBezTo>
                  <a:lnTo>
                    <a:pt x="3247" y="882"/>
                  </a:lnTo>
                  <a:cubicBezTo>
                    <a:pt x="3759" y="731"/>
                    <a:pt x="3634" y="0"/>
                    <a:pt x="312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3"/>
            <p:cNvSpPr/>
            <p:nvPr/>
          </p:nvSpPr>
          <p:spPr>
            <a:xfrm>
              <a:off x="4351425" y="2743050"/>
              <a:ext cx="46550" cy="38625"/>
            </a:xfrm>
            <a:custGeom>
              <a:rect b="b" l="l" r="r" t="t"/>
              <a:pathLst>
                <a:path extrusionOk="0" h="1545" w="1862">
                  <a:moveTo>
                    <a:pt x="1002" y="0"/>
                  </a:moveTo>
                  <a:cubicBezTo>
                    <a:pt x="959" y="0"/>
                    <a:pt x="914" y="4"/>
                    <a:pt x="870" y="11"/>
                  </a:cubicBezTo>
                  <a:cubicBezTo>
                    <a:pt x="191" y="131"/>
                    <a:pt x="0" y="1012"/>
                    <a:pt x="572" y="1404"/>
                  </a:cubicBezTo>
                  <a:cubicBezTo>
                    <a:pt x="710" y="1501"/>
                    <a:pt x="861" y="1545"/>
                    <a:pt x="1007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8"/>
                    <a:pt x="1369" y="0"/>
                    <a:pt x="100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3"/>
            <p:cNvSpPr/>
            <p:nvPr/>
          </p:nvSpPr>
          <p:spPr>
            <a:xfrm>
              <a:off x="4404900" y="2731600"/>
              <a:ext cx="94800" cy="33850"/>
            </a:xfrm>
            <a:custGeom>
              <a:rect b="b" l="l" r="r" t="t"/>
              <a:pathLst>
                <a:path extrusionOk="0" h="1354" w="3792">
                  <a:moveTo>
                    <a:pt x="3181" y="1"/>
                  </a:moveTo>
                  <a:cubicBezTo>
                    <a:pt x="3159" y="1"/>
                    <a:pt x="3136" y="2"/>
                    <a:pt x="3112" y="5"/>
                  </a:cubicBezTo>
                  <a:lnTo>
                    <a:pt x="517" y="469"/>
                  </a:lnTo>
                  <a:cubicBezTo>
                    <a:pt x="0" y="607"/>
                    <a:pt x="114" y="1354"/>
                    <a:pt x="625" y="1354"/>
                  </a:cubicBezTo>
                  <a:cubicBezTo>
                    <a:pt x="644" y="1354"/>
                    <a:pt x="663" y="1353"/>
                    <a:pt x="683" y="1351"/>
                  </a:cubicBezTo>
                  <a:lnTo>
                    <a:pt x="3267" y="874"/>
                  </a:lnTo>
                  <a:cubicBezTo>
                    <a:pt x="3792" y="749"/>
                    <a:pt x="3683" y="1"/>
                    <a:pt x="318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3"/>
            <p:cNvSpPr/>
            <p:nvPr/>
          </p:nvSpPr>
          <p:spPr>
            <a:xfrm>
              <a:off x="4306775" y="2982050"/>
              <a:ext cx="194400" cy="174250"/>
            </a:xfrm>
            <a:custGeom>
              <a:rect b="b" l="l" r="r" t="t"/>
              <a:pathLst>
                <a:path extrusionOk="0" h="6970" w="7776">
                  <a:moveTo>
                    <a:pt x="3946" y="1"/>
                  </a:moveTo>
                  <a:cubicBezTo>
                    <a:pt x="2909" y="1"/>
                    <a:pt x="1889" y="472"/>
                    <a:pt x="1227" y="1358"/>
                  </a:cubicBezTo>
                  <a:lnTo>
                    <a:pt x="6966" y="4977"/>
                  </a:lnTo>
                  <a:cubicBezTo>
                    <a:pt x="7775" y="3405"/>
                    <a:pt x="7251" y="1477"/>
                    <a:pt x="5763" y="524"/>
                  </a:cubicBezTo>
                  <a:cubicBezTo>
                    <a:pt x="5200" y="171"/>
                    <a:pt x="4570" y="1"/>
                    <a:pt x="3946" y="1"/>
                  </a:cubicBezTo>
                  <a:close/>
                  <a:moveTo>
                    <a:pt x="822" y="2001"/>
                  </a:moveTo>
                  <a:lnTo>
                    <a:pt x="822" y="2001"/>
                  </a:lnTo>
                  <a:cubicBezTo>
                    <a:pt x="1" y="3572"/>
                    <a:pt x="524" y="5501"/>
                    <a:pt x="2025" y="6442"/>
                  </a:cubicBezTo>
                  <a:cubicBezTo>
                    <a:pt x="2588" y="6797"/>
                    <a:pt x="3219" y="6969"/>
                    <a:pt x="3844" y="6969"/>
                  </a:cubicBezTo>
                  <a:cubicBezTo>
                    <a:pt x="4872" y="6969"/>
                    <a:pt x="5883" y="6505"/>
                    <a:pt x="6549" y="5632"/>
                  </a:cubicBezTo>
                  <a:lnTo>
                    <a:pt x="822" y="200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3"/>
            <p:cNvSpPr/>
            <p:nvPr/>
          </p:nvSpPr>
          <p:spPr>
            <a:xfrm>
              <a:off x="4670500" y="2609075"/>
              <a:ext cx="152150" cy="140725"/>
            </a:xfrm>
            <a:custGeom>
              <a:rect b="b" l="l" r="r" t="t"/>
              <a:pathLst>
                <a:path extrusionOk="0" h="5629" w="6086">
                  <a:moveTo>
                    <a:pt x="3609" y="1"/>
                  </a:moveTo>
                  <a:lnTo>
                    <a:pt x="1215" y="1620"/>
                  </a:lnTo>
                  <a:cubicBezTo>
                    <a:pt x="251" y="2275"/>
                    <a:pt x="1" y="3585"/>
                    <a:pt x="656" y="4549"/>
                  </a:cubicBezTo>
                  <a:lnTo>
                    <a:pt x="763" y="4716"/>
                  </a:lnTo>
                  <a:cubicBezTo>
                    <a:pt x="1170" y="5308"/>
                    <a:pt x="1831" y="5629"/>
                    <a:pt x="2505" y="5629"/>
                  </a:cubicBezTo>
                  <a:cubicBezTo>
                    <a:pt x="2914" y="5629"/>
                    <a:pt x="3328" y="5511"/>
                    <a:pt x="3692" y="5263"/>
                  </a:cubicBezTo>
                  <a:lnTo>
                    <a:pt x="6085" y="3644"/>
                  </a:lnTo>
                  <a:lnTo>
                    <a:pt x="3609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3"/>
            <p:cNvSpPr/>
            <p:nvPr/>
          </p:nvSpPr>
          <p:spPr>
            <a:xfrm>
              <a:off x="4773200" y="2550550"/>
              <a:ext cx="152125" cy="141000"/>
            </a:xfrm>
            <a:custGeom>
              <a:rect b="b" l="l" r="r" t="t"/>
              <a:pathLst>
                <a:path extrusionOk="0" h="5640" w="6085">
                  <a:moveTo>
                    <a:pt x="3580" y="0"/>
                  </a:moveTo>
                  <a:cubicBezTo>
                    <a:pt x="3174" y="0"/>
                    <a:pt x="2765" y="119"/>
                    <a:pt x="2406" y="365"/>
                  </a:cubicBezTo>
                  <a:lnTo>
                    <a:pt x="1" y="1996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5" y="3354"/>
                    <a:pt x="6085" y="2044"/>
                    <a:pt x="5430" y="1080"/>
                  </a:cubicBezTo>
                  <a:lnTo>
                    <a:pt x="5323" y="925"/>
                  </a:lnTo>
                  <a:cubicBezTo>
                    <a:pt x="4915" y="324"/>
                    <a:pt x="4252" y="0"/>
                    <a:pt x="358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3"/>
            <p:cNvSpPr/>
            <p:nvPr/>
          </p:nvSpPr>
          <p:spPr>
            <a:xfrm>
              <a:off x="4625875" y="2899825"/>
              <a:ext cx="268200" cy="266925"/>
            </a:xfrm>
            <a:custGeom>
              <a:rect b="b" l="l" r="r" t="t"/>
              <a:pathLst>
                <a:path extrusionOk="0" h="10677" w="10728">
                  <a:moveTo>
                    <a:pt x="5026" y="1"/>
                  </a:moveTo>
                  <a:cubicBezTo>
                    <a:pt x="4832" y="1"/>
                    <a:pt x="4677" y="137"/>
                    <a:pt x="4643" y="325"/>
                  </a:cubicBezTo>
                  <a:lnTo>
                    <a:pt x="4191" y="3813"/>
                  </a:lnTo>
                  <a:lnTo>
                    <a:pt x="714" y="3349"/>
                  </a:lnTo>
                  <a:cubicBezTo>
                    <a:pt x="699" y="3347"/>
                    <a:pt x="683" y="3346"/>
                    <a:pt x="668" y="3346"/>
                  </a:cubicBezTo>
                  <a:cubicBezTo>
                    <a:pt x="475" y="3346"/>
                    <a:pt x="319" y="3483"/>
                    <a:pt x="286" y="3670"/>
                  </a:cubicBezTo>
                  <a:lnTo>
                    <a:pt x="36" y="5647"/>
                  </a:lnTo>
                  <a:cubicBezTo>
                    <a:pt x="0" y="5849"/>
                    <a:pt x="143" y="6028"/>
                    <a:pt x="357" y="6063"/>
                  </a:cubicBezTo>
                  <a:lnTo>
                    <a:pt x="3834" y="6516"/>
                  </a:lnTo>
                  <a:lnTo>
                    <a:pt x="3370" y="10004"/>
                  </a:lnTo>
                  <a:cubicBezTo>
                    <a:pt x="3346" y="10207"/>
                    <a:pt x="3489" y="10385"/>
                    <a:pt x="3691" y="10421"/>
                  </a:cubicBezTo>
                  <a:lnTo>
                    <a:pt x="5667" y="10671"/>
                  </a:lnTo>
                  <a:cubicBezTo>
                    <a:pt x="5688" y="10675"/>
                    <a:pt x="5709" y="10677"/>
                    <a:pt x="5730" y="10677"/>
                  </a:cubicBezTo>
                  <a:cubicBezTo>
                    <a:pt x="5907" y="10677"/>
                    <a:pt x="6063" y="10543"/>
                    <a:pt x="6084" y="10362"/>
                  </a:cubicBezTo>
                  <a:lnTo>
                    <a:pt x="6548" y="6873"/>
                  </a:lnTo>
                  <a:lnTo>
                    <a:pt x="10025" y="7337"/>
                  </a:lnTo>
                  <a:cubicBezTo>
                    <a:pt x="10040" y="7339"/>
                    <a:pt x="10055" y="7340"/>
                    <a:pt x="10069" y="7340"/>
                  </a:cubicBezTo>
                  <a:cubicBezTo>
                    <a:pt x="10254" y="7340"/>
                    <a:pt x="10420" y="7204"/>
                    <a:pt x="10442" y="7016"/>
                  </a:cubicBezTo>
                  <a:lnTo>
                    <a:pt x="10704" y="5039"/>
                  </a:lnTo>
                  <a:cubicBezTo>
                    <a:pt x="10728" y="4837"/>
                    <a:pt x="10585" y="4647"/>
                    <a:pt x="10382" y="4623"/>
                  </a:cubicBezTo>
                  <a:lnTo>
                    <a:pt x="6906" y="4170"/>
                  </a:lnTo>
                  <a:lnTo>
                    <a:pt x="7358" y="682"/>
                  </a:lnTo>
                  <a:cubicBezTo>
                    <a:pt x="7394" y="479"/>
                    <a:pt x="7239" y="289"/>
                    <a:pt x="7037" y="265"/>
                  </a:cubicBezTo>
                  <a:lnTo>
                    <a:pt x="5072" y="3"/>
                  </a:lnTo>
                  <a:cubicBezTo>
                    <a:pt x="5056" y="1"/>
                    <a:pt x="5041" y="1"/>
                    <a:pt x="5026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3"/>
            <p:cNvSpPr/>
            <p:nvPr/>
          </p:nvSpPr>
          <p:spPr>
            <a:xfrm>
              <a:off x="4282975" y="3303975"/>
              <a:ext cx="271175" cy="338325"/>
            </a:xfrm>
            <a:custGeom>
              <a:rect b="b" l="l" r="r" t="t"/>
              <a:pathLst>
                <a:path extrusionOk="0" h="13533" w="10847">
                  <a:moveTo>
                    <a:pt x="4151" y="435"/>
                  </a:moveTo>
                  <a:cubicBezTo>
                    <a:pt x="4440" y="435"/>
                    <a:pt x="4723" y="608"/>
                    <a:pt x="4774" y="994"/>
                  </a:cubicBezTo>
                  <a:cubicBezTo>
                    <a:pt x="4810" y="1196"/>
                    <a:pt x="4751" y="1387"/>
                    <a:pt x="4632" y="1542"/>
                  </a:cubicBezTo>
                  <a:lnTo>
                    <a:pt x="3834" y="1685"/>
                  </a:lnTo>
                  <a:cubicBezTo>
                    <a:pt x="3667" y="1589"/>
                    <a:pt x="3548" y="1423"/>
                    <a:pt x="3512" y="1232"/>
                  </a:cubicBezTo>
                  <a:lnTo>
                    <a:pt x="3500" y="1232"/>
                  </a:lnTo>
                  <a:cubicBezTo>
                    <a:pt x="3386" y="732"/>
                    <a:pt x="3773" y="435"/>
                    <a:pt x="4151" y="435"/>
                  </a:cubicBezTo>
                  <a:close/>
                  <a:moveTo>
                    <a:pt x="7872" y="2745"/>
                  </a:moveTo>
                  <a:cubicBezTo>
                    <a:pt x="8127" y="2745"/>
                    <a:pt x="8352" y="2924"/>
                    <a:pt x="8394" y="3185"/>
                  </a:cubicBezTo>
                  <a:lnTo>
                    <a:pt x="9787" y="10769"/>
                  </a:lnTo>
                  <a:cubicBezTo>
                    <a:pt x="9835" y="11067"/>
                    <a:pt x="9644" y="11341"/>
                    <a:pt x="9346" y="11400"/>
                  </a:cubicBezTo>
                  <a:lnTo>
                    <a:pt x="3084" y="12543"/>
                  </a:lnTo>
                  <a:cubicBezTo>
                    <a:pt x="3047" y="12550"/>
                    <a:pt x="3011" y="12553"/>
                    <a:pt x="2976" y="12553"/>
                  </a:cubicBezTo>
                  <a:cubicBezTo>
                    <a:pt x="2710" y="12553"/>
                    <a:pt x="2483" y="12364"/>
                    <a:pt x="2441" y="12091"/>
                  </a:cubicBezTo>
                  <a:lnTo>
                    <a:pt x="1060" y="4530"/>
                  </a:lnTo>
                  <a:cubicBezTo>
                    <a:pt x="1012" y="4233"/>
                    <a:pt x="1203" y="3947"/>
                    <a:pt x="1512" y="3887"/>
                  </a:cubicBezTo>
                  <a:lnTo>
                    <a:pt x="2250" y="3756"/>
                  </a:lnTo>
                  <a:cubicBezTo>
                    <a:pt x="2292" y="3965"/>
                    <a:pt x="2472" y="4110"/>
                    <a:pt x="2676" y="4110"/>
                  </a:cubicBezTo>
                  <a:cubicBezTo>
                    <a:pt x="2704" y="4110"/>
                    <a:pt x="2733" y="4107"/>
                    <a:pt x="2762" y="4102"/>
                  </a:cubicBezTo>
                  <a:lnTo>
                    <a:pt x="6668" y="3399"/>
                  </a:lnTo>
                  <a:cubicBezTo>
                    <a:pt x="6906" y="3351"/>
                    <a:pt x="7060" y="3125"/>
                    <a:pt x="7025" y="2887"/>
                  </a:cubicBezTo>
                  <a:lnTo>
                    <a:pt x="7763" y="2756"/>
                  </a:lnTo>
                  <a:cubicBezTo>
                    <a:pt x="7800" y="2749"/>
                    <a:pt x="7836" y="2745"/>
                    <a:pt x="7872" y="2745"/>
                  </a:cubicBezTo>
                  <a:close/>
                  <a:moveTo>
                    <a:pt x="4133" y="1"/>
                  </a:moveTo>
                  <a:cubicBezTo>
                    <a:pt x="4070" y="1"/>
                    <a:pt x="4005" y="6"/>
                    <a:pt x="3941" y="18"/>
                  </a:cubicBezTo>
                  <a:cubicBezTo>
                    <a:pt x="3346" y="125"/>
                    <a:pt x="2953" y="708"/>
                    <a:pt x="3072" y="1304"/>
                  </a:cubicBezTo>
                  <a:cubicBezTo>
                    <a:pt x="3108" y="1482"/>
                    <a:pt x="3179" y="1649"/>
                    <a:pt x="3286" y="1780"/>
                  </a:cubicBezTo>
                  <a:lnTo>
                    <a:pt x="2512" y="1935"/>
                  </a:lnTo>
                  <a:cubicBezTo>
                    <a:pt x="2191" y="1994"/>
                    <a:pt x="1988" y="2304"/>
                    <a:pt x="2036" y="2613"/>
                  </a:cubicBezTo>
                  <a:lnTo>
                    <a:pt x="2096" y="2899"/>
                  </a:lnTo>
                  <a:lnTo>
                    <a:pt x="798" y="3125"/>
                  </a:lnTo>
                  <a:cubicBezTo>
                    <a:pt x="322" y="3220"/>
                    <a:pt x="0" y="3685"/>
                    <a:pt x="83" y="4173"/>
                  </a:cubicBezTo>
                  <a:lnTo>
                    <a:pt x="1667" y="12793"/>
                  </a:lnTo>
                  <a:cubicBezTo>
                    <a:pt x="1741" y="13229"/>
                    <a:pt x="2120" y="13533"/>
                    <a:pt x="2548" y="13533"/>
                  </a:cubicBezTo>
                  <a:cubicBezTo>
                    <a:pt x="2599" y="13533"/>
                    <a:pt x="2651" y="13528"/>
                    <a:pt x="2703" y="13519"/>
                  </a:cubicBezTo>
                  <a:lnTo>
                    <a:pt x="10049" y="12174"/>
                  </a:lnTo>
                  <a:cubicBezTo>
                    <a:pt x="10525" y="12079"/>
                    <a:pt x="10847" y="11614"/>
                    <a:pt x="10763" y="11138"/>
                  </a:cubicBezTo>
                  <a:lnTo>
                    <a:pt x="9192" y="2506"/>
                  </a:lnTo>
                  <a:cubicBezTo>
                    <a:pt x="9107" y="2070"/>
                    <a:pt x="8727" y="1767"/>
                    <a:pt x="8298" y="1767"/>
                  </a:cubicBezTo>
                  <a:cubicBezTo>
                    <a:pt x="8247" y="1767"/>
                    <a:pt x="8196" y="1771"/>
                    <a:pt x="8144" y="1780"/>
                  </a:cubicBezTo>
                  <a:lnTo>
                    <a:pt x="6858" y="2018"/>
                  </a:lnTo>
                  <a:lnTo>
                    <a:pt x="6810" y="1744"/>
                  </a:lnTo>
                  <a:cubicBezTo>
                    <a:pt x="6758" y="1459"/>
                    <a:pt x="6508" y="1258"/>
                    <a:pt x="6228" y="1258"/>
                  </a:cubicBezTo>
                  <a:cubicBezTo>
                    <a:pt x="6192" y="1258"/>
                    <a:pt x="6156" y="1261"/>
                    <a:pt x="6120" y="1268"/>
                  </a:cubicBezTo>
                  <a:lnTo>
                    <a:pt x="5179" y="1435"/>
                  </a:lnTo>
                  <a:cubicBezTo>
                    <a:pt x="5227" y="1268"/>
                    <a:pt x="5239" y="1089"/>
                    <a:pt x="5215" y="923"/>
                  </a:cubicBezTo>
                  <a:cubicBezTo>
                    <a:pt x="5119" y="381"/>
                    <a:pt x="4655" y="1"/>
                    <a:pt x="413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3"/>
            <p:cNvSpPr/>
            <p:nvPr/>
          </p:nvSpPr>
          <p:spPr>
            <a:xfrm>
              <a:off x="4331175" y="3425875"/>
              <a:ext cx="46550" cy="38625"/>
            </a:xfrm>
            <a:custGeom>
              <a:rect b="b" l="l" r="r" t="t"/>
              <a:pathLst>
                <a:path extrusionOk="0" h="1545" w="1862">
                  <a:moveTo>
                    <a:pt x="1002" y="0"/>
                  </a:moveTo>
                  <a:cubicBezTo>
                    <a:pt x="959" y="0"/>
                    <a:pt x="915" y="4"/>
                    <a:pt x="870" y="11"/>
                  </a:cubicBezTo>
                  <a:cubicBezTo>
                    <a:pt x="191" y="130"/>
                    <a:pt x="1" y="1011"/>
                    <a:pt x="560" y="1404"/>
                  </a:cubicBezTo>
                  <a:cubicBezTo>
                    <a:pt x="702" y="1501"/>
                    <a:pt x="854" y="1545"/>
                    <a:pt x="1002" y="1545"/>
                  </a:cubicBezTo>
                  <a:cubicBezTo>
                    <a:pt x="1454" y="1545"/>
                    <a:pt x="1862" y="1142"/>
                    <a:pt x="1763" y="630"/>
                  </a:cubicBezTo>
                  <a:cubicBezTo>
                    <a:pt x="1689" y="258"/>
                    <a:pt x="1367" y="0"/>
                    <a:pt x="100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3"/>
            <p:cNvSpPr/>
            <p:nvPr/>
          </p:nvSpPr>
          <p:spPr>
            <a:xfrm>
              <a:off x="4383250" y="3414225"/>
              <a:ext cx="96950" cy="34100"/>
            </a:xfrm>
            <a:custGeom>
              <a:rect b="b" l="l" r="r" t="t"/>
              <a:pathLst>
                <a:path extrusionOk="0" h="1364" w="3878">
                  <a:moveTo>
                    <a:pt x="3271" y="0"/>
                  </a:moveTo>
                  <a:cubicBezTo>
                    <a:pt x="3235" y="0"/>
                    <a:pt x="3197" y="4"/>
                    <a:pt x="3157" y="13"/>
                  </a:cubicBezTo>
                  <a:lnTo>
                    <a:pt x="3169" y="13"/>
                  </a:lnTo>
                  <a:lnTo>
                    <a:pt x="573" y="489"/>
                  </a:lnTo>
                  <a:cubicBezTo>
                    <a:pt x="1" y="555"/>
                    <a:pt x="100" y="1364"/>
                    <a:pt x="597" y="1364"/>
                  </a:cubicBezTo>
                  <a:cubicBezTo>
                    <a:pt x="638" y="1364"/>
                    <a:pt x="682" y="1358"/>
                    <a:pt x="728" y="1347"/>
                  </a:cubicBezTo>
                  <a:lnTo>
                    <a:pt x="3311" y="870"/>
                  </a:lnTo>
                  <a:cubicBezTo>
                    <a:pt x="3878" y="793"/>
                    <a:pt x="3771" y="0"/>
                    <a:pt x="3271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3"/>
            <p:cNvSpPr/>
            <p:nvPr/>
          </p:nvSpPr>
          <p:spPr>
            <a:xfrm>
              <a:off x="4341000" y="3479650"/>
              <a:ext cx="46325" cy="38725"/>
            </a:xfrm>
            <a:custGeom>
              <a:rect b="b" l="l" r="r" t="t"/>
              <a:pathLst>
                <a:path extrusionOk="0" h="1549" w="1853">
                  <a:moveTo>
                    <a:pt x="1016" y="1"/>
                  </a:moveTo>
                  <a:cubicBezTo>
                    <a:pt x="968" y="1"/>
                    <a:pt x="919" y="6"/>
                    <a:pt x="870" y="15"/>
                  </a:cubicBezTo>
                  <a:cubicBezTo>
                    <a:pt x="191" y="134"/>
                    <a:pt x="1" y="1015"/>
                    <a:pt x="560" y="1408"/>
                  </a:cubicBezTo>
                  <a:cubicBezTo>
                    <a:pt x="701" y="1505"/>
                    <a:pt x="853" y="1549"/>
                    <a:pt x="1000" y="1549"/>
                  </a:cubicBezTo>
                  <a:cubicBezTo>
                    <a:pt x="1449" y="1549"/>
                    <a:pt x="1853" y="1146"/>
                    <a:pt x="1763" y="635"/>
                  </a:cubicBezTo>
                  <a:cubicBezTo>
                    <a:pt x="1700" y="267"/>
                    <a:pt x="1377" y="1"/>
                    <a:pt x="1016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3"/>
            <p:cNvSpPr/>
            <p:nvPr/>
          </p:nvSpPr>
          <p:spPr>
            <a:xfrm>
              <a:off x="4394875" y="3468350"/>
              <a:ext cx="94000" cy="33750"/>
            </a:xfrm>
            <a:custGeom>
              <a:rect b="b" l="l" r="r" t="t"/>
              <a:pathLst>
                <a:path extrusionOk="0" h="1350" w="3760">
                  <a:moveTo>
                    <a:pt x="3144" y="1"/>
                  </a:moveTo>
                  <a:cubicBezTo>
                    <a:pt x="3128" y="1"/>
                    <a:pt x="3113" y="2"/>
                    <a:pt x="3096" y="3"/>
                  </a:cubicBezTo>
                  <a:lnTo>
                    <a:pt x="501" y="467"/>
                  </a:lnTo>
                  <a:cubicBezTo>
                    <a:pt x="1" y="619"/>
                    <a:pt x="126" y="1350"/>
                    <a:pt x="620" y="1350"/>
                  </a:cubicBezTo>
                  <a:cubicBezTo>
                    <a:pt x="632" y="1350"/>
                    <a:pt x="644" y="1349"/>
                    <a:pt x="656" y="1348"/>
                  </a:cubicBezTo>
                  <a:lnTo>
                    <a:pt x="3251" y="872"/>
                  </a:lnTo>
                  <a:cubicBezTo>
                    <a:pt x="3759" y="722"/>
                    <a:pt x="3640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3"/>
            <p:cNvSpPr/>
            <p:nvPr/>
          </p:nvSpPr>
          <p:spPr>
            <a:xfrm>
              <a:off x="4351425" y="3537175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5"/>
                    <a:pt x="870" y="12"/>
                  </a:cubicBezTo>
                  <a:cubicBezTo>
                    <a:pt x="191" y="131"/>
                    <a:pt x="0" y="1012"/>
                    <a:pt x="560" y="1405"/>
                  </a:cubicBezTo>
                  <a:cubicBezTo>
                    <a:pt x="701" y="1502"/>
                    <a:pt x="854" y="1546"/>
                    <a:pt x="1003" y="1546"/>
                  </a:cubicBezTo>
                  <a:cubicBezTo>
                    <a:pt x="1454" y="1546"/>
                    <a:pt x="1861" y="1145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3"/>
            <p:cNvSpPr/>
            <p:nvPr/>
          </p:nvSpPr>
          <p:spPr>
            <a:xfrm>
              <a:off x="4405100" y="3525800"/>
              <a:ext cx="94475" cy="33775"/>
            </a:xfrm>
            <a:custGeom>
              <a:rect b="b" l="l" r="r" t="t"/>
              <a:pathLst>
                <a:path extrusionOk="0" h="1351" w="3779">
                  <a:moveTo>
                    <a:pt x="3152" y="1"/>
                  </a:moveTo>
                  <a:cubicBezTo>
                    <a:pt x="3136" y="1"/>
                    <a:pt x="3120" y="2"/>
                    <a:pt x="3104" y="3"/>
                  </a:cubicBezTo>
                  <a:lnTo>
                    <a:pt x="509" y="479"/>
                  </a:lnTo>
                  <a:cubicBezTo>
                    <a:pt x="0" y="618"/>
                    <a:pt x="120" y="1350"/>
                    <a:pt x="627" y="1350"/>
                  </a:cubicBezTo>
                  <a:cubicBezTo>
                    <a:pt x="643" y="1350"/>
                    <a:pt x="659" y="1350"/>
                    <a:pt x="675" y="1348"/>
                  </a:cubicBezTo>
                  <a:lnTo>
                    <a:pt x="3259" y="872"/>
                  </a:lnTo>
                  <a:cubicBezTo>
                    <a:pt x="3779" y="733"/>
                    <a:pt x="3660" y="1"/>
                    <a:pt x="315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3"/>
            <p:cNvSpPr/>
            <p:nvPr/>
          </p:nvSpPr>
          <p:spPr>
            <a:xfrm>
              <a:off x="4306775" y="3776850"/>
              <a:ext cx="193200" cy="173725"/>
            </a:xfrm>
            <a:custGeom>
              <a:rect b="b" l="l" r="r" t="t"/>
              <a:pathLst>
                <a:path extrusionOk="0" h="6949" w="7728">
                  <a:moveTo>
                    <a:pt x="3944" y="0"/>
                  </a:moveTo>
                  <a:cubicBezTo>
                    <a:pt x="2914" y="0"/>
                    <a:pt x="1900" y="466"/>
                    <a:pt x="1227" y="1331"/>
                  </a:cubicBezTo>
                  <a:lnTo>
                    <a:pt x="6966" y="4963"/>
                  </a:lnTo>
                  <a:cubicBezTo>
                    <a:pt x="7728" y="3391"/>
                    <a:pt x="7251" y="1474"/>
                    <a:pt x="5775" y="534"/>
                  </a:cubicBezTo>
                  <a:cubicBezTo>
                    <a:pt x="5207" y="173"/>
                    <a:pt x="4572" y="0"/>
                    <a:pt x="3944" y="0"/>
                  </a:cubicBezTo>
                  <a:close/>
                  <a:moveTo>
                    <a:pt x="822" y="1974"/>
                  </a:moveTo>
                  <a:lnTo>
                    <a:pt x="822" y="1974"/>
                  </a:lnTo>
                  <a:cubicBezTo>
                    <a:pt x="1" y="3546"/>
                    <a:pt x="524" y="5475"/>
                    <a:pt x="2025" y="6415"/>
                  </a:cubicBezTo>
                  <a:cubicBezTo>
                    <a:pt x="2587" y="6775"/>
                    <a:pt x="3218" y="6948"/>
                    <a:pt x="3842" y="6948"/>
                  </a:cubicBezTo>
                  <a:cubicBezTo>
                    <a:pt x="4870" y="6948"/>
                    <a:pt x="5882" y="6480"/>
                    <a:pt x="6549" y="5606"/>
                  </a:cubicBezTo>
                  <a:lnTo>
                    <a:pt x="822" y="1974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3"/>
            <p:cNvSpPr/>
            <p:nvPr/>
          </p:nvSpPr>
          <p:spPr>
            <a:xfrm>
              <a:off x="4670500" y="3403225"/>
              <a:ext cx="152150" cy="140800"/>
            </a:xfrm>
            <a:custGeom>
              <a:rect b="b" l="l" r="r" t="t"/>
              <a:pathLst>
                <a:path extrusionOk="0" h="5632" w="6086">
                  <a:moveTo>
                    <a:pt x="3609" y="1"/>
                  </a:moveTo>
                  <a:lnTo>
                    <a:pt x="1215" y="1632"/>
                  </a:lnTo>
                  <a:cubicBezTo>
                    <a:pt x="251" y="2275"/>
                    <a:pt x="1" y="3584"/>
                    <a:pt x="656" y="4549"/>
                  </a:cubicBezTo>
                  <a:lnTo>
                    <a:pt x="763" y="4715"/>
                  </a:lnTo>
                  <a:cubicBezTo>
                    <a:pt x="1172" y="5311"/>
                    <a:pt x="1837" y="5632"/>
                    <a:pt x="2514" y="5632"/>
                  </a:cubicBezTo>
                  <a:cubicBezTo>
                    <a:pt x="2920" y="5632"/>
                    <a:pt x="3330" y="5516"/>
                    <a:pt x="3692" y="5275"/>
                  </a:cubicBezTo>
                  <a:lnTo>
                    <a:pt x="6085" y="3644"/>
                  </a:lnTo>
                  <a:lnTo>
                    <a:pt x="3609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3"/>
            <p:cNvSpPr/>
            <p:nvPr/>
          </p:nvSpPr>
          <p:spPr>
            <a:xfrm>
              <a:off x="4773200" y="3344700"/>
              <a:ext cx="152125" cy="141000"/>
            </a:xfrm>
            <a:custGeom>
              <a:rect b="b" l="l" r="r" t="t"/>
              <a:pathLst>
                <a:path extrusionOk="0" h="5640" w="6085">
                  <a:moveTo>
                    <a:pt x="3580" y="0"/>
                  </a:moveTo>
                  <a:cubicBezTo>
                    <a:pt x="3174" y="0"/>
                    <a:pt x="2765" y="118"/>
                    <a:pt x="2406" y="365"/>
                  </a:cubicBezTo>
                  <a:lnTo>
                    <a:pt x="1" y="1996"/>
                  </a:lnTo>
                  <a:lnTo>
                    <a:pt x="2477" y="5640"/>
                  </a:lnTo>
                  <a:lnTo>
                    <a:pt x="4870" y="4008"/>
                  </a:lnTo>
                  <a:cubicBezTo>
                    <a:pt x="5835" y="3354"/>
                    <a:pt x="6085" y="2044"/>
                    <a:pt x="5430" y="1091"/>
                  </a:cubicBezTo>
                  <a:lnTo>
                    <a:pt x="5323" y="925"/>
                  </a:lnTo>
                  <a:cubicBezTo>
                    <a:pt x="4915" y="324"/>
                    <a:pt x="4252" y="0"/>
                    <a:pt x="358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3"/>
            <p:cNvSpPr/>
            <p:nvPr/>
          </p:nvSpPr>
          <p:spPr>
            <a:xfrm>
              <a:off x="4625875" y="3694200"/>
              <a:ext cx="268200" cy="266925"/>
            </a:xfrm>
            <a:custGeom>
              <a:rect b="b" l="l" r="r" t="t"/>
              <a:pathLst>
                <a:path extrusionOk="0" h="10677" w="10728">
                  <a:moveTo>
                    <a:pt x="5010" y="0"/>
                  </a:moveTo>
                  <a:cubicBezTo>
                    <a:pt x="4832" y="0"/>
                    <a:pt x="4677" y="135"/>
                    <a:pt x="4655" y="327"/>
                  </a:cubicBezTo>
                  <a:lnTo>
                    <a:pt x="4191" y="3804"/>
                  </a:lnTo>
                  <a:lnTo>
                    <a:pt x="714" y="3340"/>
                  </a:lnTo>
                  <a:cubicBezTo>
                    <a:pt x="700" y="3338"/>
                    <a:pt x="685" y="3337"/>
                    <a:pt x="670" y="3337"/>
                  </a:cubicBezTo>
                  <a:cubicBezTo>
                    <a:pt x="485" y="3337"/>
                    <a:pt x="320" y="3473"/>
                    <a:pt x="298" y="3661"/>
                  </a:cubicBezTo>
                  <a:lnTo>
                    <a:pt x="36" y="5638"/>
                  </a:lnTo>
                  <a:cubicBezTo>
                    <a:pt x="0" y="5840"/>
                    <a:pt x="143" y="6030"/>
                    <a:pt x="357" y="6054"/>
                  </a:cubicBezTo>
                  <a:lnTo>
                    <a:pt x="3834" y="6519"/>
                  </a:lnTo>
                  <a:lnTo>
                    <a:pt x="3370" y="9995"/>
                  </a:lnTo>
                  <a:cubicBezTo>
                    <a:pt x="3346" y="10198"/>
                    <a:pt x="3489" y="10388"/>
                    <a:pt x="3691" y="10412"/>
                  </a:cubicBezTo>
                  <a:lnTo>
                    <a:pt x="5667" y="10674"/>
                  </a:lnTo>
                  <a:cubicBezTo>
                    <a:pt x="5682" y="10676"/>
                    <a:pt x="5697" y="10676"/>
                    <a:pt x="5712" y="10676"/>
                  </a:cubicBezTo>
                  <a:cubicBezTo>
                    <a:pt x="5897" y="10676"/>
                    <a:pt x="6062" y="10540"/>
                    <a:pt x="6084" y="10352"/>
                  </a:cubicBezTo>
                  <a:lnTo>
                    <a:pt x="6548" y="6876"/>
                  </a:lnTo>
                  <a:lnTo>
                    <a:pt x="10025" y="7328"/>
                  </a:lnTo>
                  <a:cubicBezTo>
                    <a:pt x="10046" y="7332"/>
                    <a:pt x="10067" y="7334"/>
                    <a:pt x="10087" y="7334"/>
                  </a:cubicBezTo>
                  <a:cubicBezTo>
                    <a:pt x="10265" y="7334"/>
                    <a:pt x="10420" y="7199"/>
                    <a:pt x="10442" y="7007"/>
                  </a:cubicBezTo>
                  <a:lnTo>
                    <a:pt x="10704" y="5042"/>
                  </a:lnTo>
                  <a:cubicBezTo>
                    <a:pt x="10728" y="4840"/>
                    <a:pt x="10585" y="4649"/>
                    <a:pt x="10382" y="4625"/>
                  </a:cubicBezTo>
                  <a:lnTo>
                    <a:pt x="6906" y="4161"/>
                  </a:lnTo>
                  <a:lnTo>
                    <a:pt x="7358" y="685"/>
                  </a:lnTo>
                  <a:cubicBezTo>
                    <a:pt x="7394" y="482"/>
                    <a:pt x="7239" y="292"/>
                    <a:pt x="7037" y="268"/>
                  </a:cubicBezTo>
                  <a:lnTo>
                    <a:pt x="5072" y="6"/>
                  </a:lnTo>
                  <a:cubicBezTo>
                    <a:pt x="5051" y="2"/>
                    <a:pt x="5030" y="0"/>
                    <a:pt x="501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3"/>
            <p:cNvSpPr/>
            <p:nvPr/>
          </p:nvSpPr>
          <p:spPr>
            <a:xfrm>
              <a:off x="4282975" y="4098125"/>
              <a:ext cx="271175" cy="338025"/>
            </a:xfrm>
            <a:custGeom>
              <a:rect b="b" l="l" r="r" t="t"/>
              <a:pathLst>
                <a:path extrusionOk="0" h="13521" w="10847">
                  <a:moveTo>
                    <a:pt x="4151" y="435"/>
                  </a:moveTo>
                  <a:cubicBezTo>
                    <a:pt x="4440" y="435"/>
                    <a:pt x="4723" y="608"/>
                    <a:pt x="4774" y="994"/>
                  </a:cubicBezTo>
                  <a:cubicBezTo>
                    <a:pt x="4810" y="1184"/>
                    <a:pt x="4751" y="1387"/>
                    <a:pt x="4632" y="1542"/>
                  </a:cubicBezTo>
                  <a:lnTo>
                    <a:pt x="3834" y="1684"/>
                  </a:lnTo>
                  <a:cubicBezTo>
                    <a:pt x="3667" y="1589"/>
                    <a:pt x="3548" y="1434"/>
                    <a:pt x="3512" y="1244"/>
                  </a:cubicBezTo>
                  <a:lnTo>
                    <a:pt x="3500" y="1232"/>
                  </a:lnTo>
                  <a:cubicBezTo>
                    <a:pt x="3386" y="732"/>
                    <a:pt x="3773" y="435"/>
                    <a:pt x="4151" y="435"/>
                  </a:cubicBezTo>
                  <a:close/>
                  <a:moveTo>
                    <a:pt x="7867" y="2746"/>
                  </a:moveTo>
                  <a:cubicBezTo>
                    <a:pt x="8125" y="2746"/>
                    <a:pt x="8352" y="2934"/>
                    <a:pt x="8394" y="3196"/>
                  </a:cubicBezTo>
                  <a:lnTo>
                    <a:pt x="9787" y="10757"/>
                  </a:lnTo>
                  <a:cubicBezTo>
                    <a:pt x="9835" y="11055"/>
                    <a:pt x="9644" y="11340"/>
                    <a:pt x="9346" y="11400"/>
                  </a:cubicBezTo>
                  <a:lnTo>
                    <a:pt x="3084" y="12543"/>
                  </a:lnTo>
                  <a:cubicBezTo>
                    <a:pt x="3053" y="12548"/>
                    <a:pt x="3023" y="12550"/>
                    <a:pt x="2992" y="12550"/>
                  </a:cubicBezTo>
                  <a:cubicBezTo>
                    <a:pt x="2730" y="12550"/>
                    <a:pt x="2494" y="12369"/>
                    <a:pt x="2441" y="12102"/>
                  </a:cubicBezTo>
                  <a:lnTo>
                    <a:pt x="1060" y="4530"/>
                  </a:lnTo>
                  <a:cubicBezTo>
                    <a:pt x="1012" y="4232"/>
                    <a:pt x="1203" y="3947"/>
                    <a:pt x="1512" y="3899"/>
                  </a:cubicBezTo>
                  <a:lnTo>
                    <a:pt x="2250" y="3768"/>
                  </a:lnTo>
                  <a:cubicBezTo>
                    <a:pt x="2292" y="3968"/>
                    <a:pt x="2474" y="4121"/>
                    <a:pt x="2680" y="4121"/>
                  </a:cubicBezTo>
                  <a:cubicBezTo>
                    <a:pt x="2707" y="4121"/>
                    <a:pt x="2735" y="4119"/>
                    <a:pt x="2762" y="4113"/>
                  </a:cubicBezTo>
                  <a:lnTo>
                    <a:pt x="6668" y="3399"/>
                  </a:lnTo>
                  <a:cubicBezTo>
                    <a:pt x="6906" y="3351"/>
                    <a:pt x="7060" y="3125"/>
                    <a:pt x="7025" y="2887"/>
                  </a:cubicBezTo>
                  <a:lnTo>
                    <a:pt x="7763" y="2756"/>
                  </a:lnTo>
                  <a:cubicBezTo>
                    <a:pt x="7798" y="2749"/>
                    <a:pt x="7833" y="2746"/>
                    <a:pt x="7867" y="2746"/>
                  </a:cubicBezTo>
                  <a:close/>
                  <a:moveTo>
                    <a:pt x="4133" y="0"/>
                  </a:moveTo>
                  <a:cubicBezTo>
                    <a:pt x="4070" y="0"/>
                    <a:pt x="4006" y="6"/>
                    <a:pt x="3941" y="18"/>
                  </a:cubicBezTo>
                  <a:cubicBezTo>
                    <a:pt x="3346" y="125"/>
                    <a:pt x="2953" y="708"/>
                    <a:pt x="3072" y="1303"/>
                  </a:cubicBezTo>
                  <a:cubicBezTo>
                    <a:pt x="3108" y="1482"/>
                    <a:pt x="3179" y="1637"/>
                    <a:pt x="3286" y="1780"/>
                  </a:cubicBezTo>
                  <a:lnTo>
                    <a:pt x="2512" y="1923"/>
                  </a:lnTo>
                  <a:cubicBezTo>
                    <a:pt x="2191" y="1982"/>
                    <a:pt x="1988" y="2292"/>
                    <a:pt x="2036" y="2601"/>
                  </a:cubicBezTo>
                  <a:lnTo>
                    <a:pt x="2096" y="2887"/>
                  </a:lnTo>
                  <a:lnTo>
                    <a:pt x="798" y="3125"/>
                  </a:lnTo>
                  <a:cubicBezTo>
                    <a:pt x="322" y="3208"/>
                    <a:pt x="0" y="3673"/>
                    <a:pt x="83" y="4161"/>
                  </a:cubicBezTo>
                  <a:lnTo>
                    <a:pt x="1667" y="12793"/>
                  </a:lnTo>
                  <a:cubicBezTo>
                    <a:pt x="1741" y="13218"/>
                    <a:pt x="2120" y="13520"/>
                    <a:pt x="2548" y="13520"/>
                  </a:cubicBezTo>
                  <a:cubicBezTo>
                    <a:pt x="2599" y="13520"/>
                    <a:pt x="2651" y="13516"/>
                    <a:pt x="2703" y="13507"/>
                  </a:cubicBezTo>
                  <a:lnTo>
                    <a:pt x="10049" y="12162"/>
                  </a:lnTo>
                  <a:cubicBezTo>
                    <a:pt x="10525" y="12079"/>
                    <a:pt x="10847" y="11602"/>
                    <a:pt x="10763" y="11126"/>
                  </a:cubicBezTo>
                  <a:lnTo>
                    <a:pt x="9192" y="2494"/>
                  </a:lnTo>
                  <a:cubicBezTo>
                    <a:pt x="9108" y="2064"/>
                    <a:pt x="8737" y="1763"/>
                    <a:pt x="8316" y="1763"/>
                  </a:cubicBezTo>
                  <a:cubicBezTo>
                    <a:pt x="8259" y="1763"/>
                    <a:pt x="8202" y="1768"/>
                    <a:pt x="8144" y="1780"/>
                  </a:cubicBezTo>
                  <a:lnTo>
                    <a:pt x="6858" y="2018"/>
                  </a:lnTo>
                  <a:lnTo>
                    <a:pt x="6810" y="1732"/>
                  </a:lnTo>
                  <a:cubicBezTo>
                    <a:pt x="6756" y="1451"/>
                    <a:pt x="6497" y="1249"/>
                    <a:pt x="6210" y="1249"/>
                  </a:cubicBezTo>
                  <a:cubicBezTo>
                    <a:pt x="6180" y="1249"/>
                    <a:pt x="6150" y="1251"/>
                    <a:pt x="6120" y="1256"/>
                  </a:cubicBezTo>
                  <a:lnTo>
                    <a:pt x="5179" y="1434"/>
                  </a:lnTo>
                  <a:cubicBezTo>
                    <a:pt x="5227" y="1268"/>
                    <a:pt x="5239" y="1089"/>
                    <a:pt x="5215" y="910"/>
                  </a:cubicBezTo>
                  <a:cubicBezTo>
                    <a:pt x="5119" y="380"/>
                    <a:pt x="4655" y="0"/>
                    <a:pt x="413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3"/>
            <p:cNvSpPr/>
            <p:nvPr/>
          </p:nvSpPr>
          <p:spPr>
            <a:xfrm>
              <a:off x="4331175" y="4220000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9" y="1"/>
                    <a:pt x="915" y="5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2" y="1502"/>
                    <a:pt x="854" y="1545"/>
                    <a:pt x="1002" y="1545"/>
                  </a:cubicBezTo>
                  <a:cubicBezTo>
                    <a:pt x="1454" y="1545"/>
                    <a:pt x="1862" y="1142"/>
                    <a:pt x="1763" y="631"/>
                  </a:cubicBezTo>
                  <a:cubicBezTo>
                    <a:pt x="1689" y="259"/>
                    <a:pt x="1367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3"/>
            <p:cNvSpPr/>
            <p:nvPr/>
          </p:nvSpPr>
          <p:spPr>
            <a:xfrm>
              <a:off x="4383675" y="4208750"/>
              <a:ext cx="96100" cy="33625"/>
            </a:xfrm>
            <a:custGeom>
              <a:rect b="b" l="l" r="r" t="t"/>
              <a:pathLst>
                <a:path extrusionOk="0" h="1345" w="3844">
                  <a:moveTo>
                    <a:pt x="3236" y="0"/>
                  </a:moveTo>
                  <a:cubicBezTo>
                    <a:pt x="3205" y="0"/>
                    <a:pt x="3173" y="3"/>
                    <a:pt x="3140" y="10"/>
                  </a:cubicBezTo>
                  <a:lnTo>
                    <a:pt x="3152" y="10"/>
                  </a:lnTo>
                  <a:lnTo>
                    <a:pt x="556" y="474"/>
                  </a:lnTo>
                  <a:cubicBezTo>
                    <a:pt x="1" y="552"/>
                    <a:pt x="98" y="1344"/>
                    <a:pt x="597" y="1344"/>
                  </a:cubicBezTo>
                  <a:cubicBezTo>
                    <a:pt x="633" y="1344"/>
                    <a:pt x="671" y="1340"/>
                    <a:pt x="711" y="1331"/>
                  </a:cubicBezTo>
                  <a:lnTo>
                    <a:pt x="3294" y="867"/>
                  </a:lnTo>
                  <a:cubicBezTo>
                    <a:pt x="3844" y="766"/>
                    <a:pt x="3728" y="0"/>
                    <a:pt x="3236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3"/>
            <p:cNvSpPr/>
            <p:nvPr/>
          </p:nvSpPr>
          <p:spPr>
            <a:xfrm>
              <a:off x="4341000" y="4273875"/>
              <a:ext cx="46325" cy="38650"/>
            </a:xfrm>
            <a:custGeom>
              <a:rect b="b" l="l" r="r" t="t"/>
              <a:pathLst>
                <a:path extrusionOk="0" h="1546" w="1853">
                  <a:moveTo>
                    <a:pt x="1003" y="1"/>
                  </a:moveTo>
                  <a:cubicBezTo>
                    <a:pt x="959" y="1"/>
                    <a:pt x="914" y="5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3" y="1546"/>
                    <a:pt x="1000" y="1546"/>
                  </a:cubicBezTo>
                  <a:cubicBezTo>
                    <a:pt x="1449" y="1546"/>
                    <a:pt x="1853" y="1142"/>
                    <a:pt x="1763" y="631"/>
                  </a:cubicBezTo>
                  <a:cubicBezTo>
                    <a:pt x="1699" y="259"/>
                    <a:pt x="1369" y="1"/>
                    <a:pt x="100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3"/>
            <p:cNvSpPr/>
            <p:nvPr/>
          </p:nvSpPr>
          <p:spPr>
            <a:xfrm>
              <a:off x="4394875" y="4262500"/>
              <a:ext cx="94000" cy="33750"/>
            </a:xfrm>
            <a:custGeom>
              <a:rect b="b" l="l" r="r" t="t"/>
              <a:pathLst>
                <a:path extrusionOk="0" h="1350" w="3760">
                  <a:moveTo>
                    <a:pt x="3144" y="1"/>
                  </a:moveTo>
                  <a:cubicBezTo>
                    <a:pt x="3128" y="1"/>
                    <a:pt x="3113" y="1"/>
                    <a:pt x="3096" y="3"/>
                  </a:cubicBezTo>
                  <a:lnTo>
                    <a:pt x="501" y="467"/>
                  </a:lnTo>
                  <a:cubicBezTo>
                    <a:pt x="1" y="618"/>
                    <a:pt x="126" y="1349"/>
                    <a:pt x="620" y="1349"/>
                  </a:cubicBezTo>
                  <a:cubicBezTo>
                    <a:pt x="632" y="1349"/>
                    <a:pt x="644" y="1349"/>
                    <a:pt x="656" y="1348"/>
                  </a:cubicBezTo>
                  <a:lnTo>
                    <a:pt x="3251" y="872"/>
                  </a:lnTo>
                  <a:cubicBezTo>
                    <a:pt x="3759" y="722"/>
                    <a:pt x="3640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3"/>
            <p:cNvSpPr/>
            <p:nvPr/>
          </p:nvSpPr>
          <p:spPr>
            <a:xfrm>
              <a:off x="4351425" y="4331350"/>
              <a:ext cx="46550" cy="38925"/>
            </a:xfrm>
            <a:custGeom>
              <a:rect b="b" l="l" r="r" t="t"/>
              <a:pathLst>
                <a:path extrusionOk="0" h="1557" w="1862">
                  <a:moveTo>
                    <a:pt x="998" y="0"/>
                  </a:moveTo>
                  <a:cubicBezTo>
                    <a:pt x="956" y="0"/>
                    <a:pt x="913" y="4"/>
                    <a:pt x="870" y="11"/>
                  </a:cubicBezTo>
                  <a:cubicBezTo>
                    <a:pt x="191" y="130"/>
                    <a:pt x="0" y="1011"/>
                    <a:pt x="560" y="1416"/>
                  </a:cubicBezTo>
                  <a:cubicBezTo>
                    <a:pt x="701" y="1513"/>
                    <a:pt x="854" y="1556"/>
                    <a:pt x="1002" y="1556"/>
                  </a:cubicBezTo>
                  <a:cubicBezTo>
                    <a:pt x="1453" y="1556"/>
                    <a:pt x="1861" y="1153"/>
                    <a:pt x="1763" y="642"/>
                  </a:cubicBezTo>
                  <a:cubicBezTo>
                    <a:pt x="1699" y="268"/>
                    <a:pt x="1366" y="0"/>
                    <a:pt x="99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3"/>
            <p:cNvSpPr/>
            <p:nvPr/>
          </p:nvSpPr>
          <p:spPr>
            <a:xfrm>
              <a:off x="4404975" y="4319925"/>
              <a:ext cx="94800" cy="33850"/>
            </a:xfrm>
            <a:custGeom>
              <a:rect b="b" l="l" r="r" t="t"/>
              <a:pathLst>
                <a:path extrusionOk="0" h="1354" w="3792">
                  <a:moveTo>
                    <a:pt x="3168" y="1"/>
                  </a:moveTo>
                  <a:cubicBezTo>
                    <a:pt x="3149" y="1"/>
                    <a:pt x="3129" y="2"/>
                    <a:pt x="3109" y="4"/>
                  </a:cubicBezTo>
                  <a:lnTo>
                    <a:pt x="514" y="480"/>
                  </a:lnTo>
                  <a:cubicBezTo>
                    <a:pt x="0" y="605"/>
                    <a:pt x="110" y="1354"/>
                    <a:pt x="612" y="1354"/>
                  </a:cubicBezTo>
                  <a:cubicBezTo>
                    <a:pt x="634" y="1354"/>
                    <a:pt x="657" y="1352"/>
                    <a:pt x="680" y="1349"/>
                  </a:cubicBezTo>
                  <a:lnTo>
                    <a:pt x="3264" y="885"/>
                  </a:lnTo>
                  <a:cubicBezTo>
                    <a:pt x="3792" y="747"/>
                    <a:pt x="3678" y="1"/>
                    <a:pt x="316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3"/>
            <p:cNvSpPr/>
            <p:nvPr/>
          </p:nvSpPr>
          <p:spPr>
            <a:xfrm>
              <a:off x="4306775" y="4570625"/>
              <a:ext cx="194400" cy="174100"/>
            </a:xfrm>
            <a:custGeom>
              <a:rect b="b" l="l" r="r" t="t"/>
              <a:pathLst>
                <a:path extrusionOk="0" h="6964" w="7776">
                  <a:moveTo>
                    <a:pt x="3943" y="1"/>
                  </a:moveTo>
                  <a:cubicBezTo>
                    <a:pt x="2906" y="1"/>
                    <a:pt x="1888" y="470"/>
                    <a:pt x="1227" y="1346"/>
                  </a:cubicBezTo>
                  <a:lnTo>
                    <a:pt x="6966" y="4978"/>
                  </a:lnTo>
                  <a:cubicBezTo>
                    <a:pt x="7775" y="3406"/>
                    <a:pt x="7251" y="1465"/>
                    <a:pt x="5763" y="525"/>
                  </a:cubicBezTo>
                  <a:cubicBezTo>
                    <a:pt x="5199" y="171"/>
                    <a:pt x="4568" y="1"/>
                    <a:pt x="3943" y="1"/>
                  </a:cubicBezTo>
                  <a:close/>
                  <a:moveTo>
                    <a:pt x="822" y="1989"/>
                  </a:moveTo>
                  <a:lnTo>
                    <a:pt x="822" y="1989"/>
                  </a:lnTo>
                  <a:cubicBezTo>
                    <a:pt x="1" y="3561"/>
                    <a:pt x="524" y="5490"/>
                    <a:pt x="2025" y="6430"/>
                  </a:cubicBezTo>
                  <a:cubicBezTo>
                    <a:pt x="2587" y="6790"/>
                    <a:pt x="3218" y="6963"/>
                    <a:pt x="3842" y="6963"/>
                  </a:cubicBezTo>
                  <a:cubicBezTo>
                    <a:pt x="4870" y="6963"/>
                    <a:pt x="5882" y="6495"/>
                    <a:pt x="6549" y="5621"/>
                  </a:cubicBezTo>
                  <a:lnTo>
                    <a:pt x="822" y="1989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3"/>
            <p:cNvSpPr/>
            <p:nvPr/>
          </p:nvSpPr>
          <p:spPr>
            <a:xfrm>
              <a:off x="4670500" y="4197375"/>
              <a:ext cx="152150" cy="141000"/>
            </a:xfrm>
            <a:custGeom>
              <a:rect b="b" l="l" r="r" t="t"/>
              <a:pathLst>
                <a:path extrusionOk="0" h="5640" w="6086">
                  <a:moveTo>
                    <a:pt x="3609" y="0"/>
                  </a:moveTo>
                  <a:lnTo>
                    <a:pt x="1215" y="1632"/>
                  </a:lnTo>
                  <a:cubicBezTo>
                    <a:pt x="251" y="2286"/>
                    <a:pt x="1" y="3596"/>
                    <a:pt x="656" y="4560"/>
                  </a:cubicBezTo>
                  <a:lnTo>
                    <a:pt x="763" y="4715"/>
                  </a:lnTo>
                  <a:cubicBezTo>
                    <a:pt x="1171" y="5316"/>
                    <a:pt x="1834" y="5640"/>
                    <a:pt x="2508" y="5640"/>
                  </a:cubicBezTo>
                  <a:cubicBezTo>
                    <a:pt x="2916" y="5640"/>
                    <a:pt x="3329" y="5522"/>
                    <a:pt x="3692" y="5275"/>
                  </a:cubicBezTo>
                  <a:lnTo>
                    <a:pt x="6085" y="3644"/>
                  </a:lnTo>
                  <a:lnTo>
                    <a:pt x="3609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3"/>
            <p:cNvSpPr/>
            <p:nvPr/>
          </p:nvSpPr>
          <p:spPr>
            <a:xfrm>
              <a:off x="4773200" y="4138825"/>
              <a:ext cx="152125" cy="141025"/>
            </a:xfrm>
            <a:custGeom>
              <a:rect b="b" l="l" r="r" t="t"/>
              <a:pathLst>
                <a:path extrusionOk="0" h="5641" w="6085">
                  <a:moveTo>
                    <a:pt x="3580" y="1"/>
                  </a:moveTo>
                  <a:cubicBezTo>
                    <a:pt x="3174" y="1"/>
                    <a:pt x="2765" y="119"/>
                    <a:pt x="2406" y="366"/>
                  </a:cubicBezTo>
                  <a:lnTo>
                    <a:pt x="1" y="1997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5" y="3354"/>
                    <a:pt x="6085" y="2045"/>
                    <a:pt x="5430" y="1092"/>
                  </a:cubicBezTo>
                  <a:lnTo>
                    <a:pt x="5323" y="926"/>
                  </a:lnTo>
                  <a:cubicBezTo>
                    <a:pt x="4915" y="325"/>
                    <a:pt x="4252" y="1"/>
                    <a:pt x="3580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3"/>
            <p:cNvSpPr/>
            <p:nvPr/>
          </p:nvSpPr>
          <p:spPr>
            <a:xfrm>
              <a:off x="4625875" y="4488350"/>
              <a:ext cx="268200" cy="266925"/>
            </a:xfrm>
            <a:custGeom>
              <a:rect b="b" l="l" r="r" t="t"/>
              <a:pathLst>
                <a:path extrusionOk="0" h="10677" w="10728">
                  <a:moveTo>
                    <a:pt x="5007" y="0"/>
                  </a:moveTo>
                  <a:cubicBezTo>
                    <a:pt x="4823" y="0"/>
                    <a:pt x="4677" y="135"/>
                    <a:pt x="4655" y="327"/>
                  </a:cubicBezTo>
                  <a:lnTo>
                    <a:pt x="4191" y="3804"/>
                  </a:lnTo>
                  <a:lnTo>
                    <a:pt x="714" y="3339"/>
                  </a:lnTo>
                  <a:cubicBezTo>
                    <a:pt x="699" y="3338"/>
                    <a:pt x="683" y="3337"/>
                    <a:pt x="668" y="3337"/>
                  </a:cubicBezTo>
                  <a:cubicBezTo>
                    <a:pt x="475" y="3337"/>
                    <a:pt x="320" y="3473"/>
                    <a:pt x="298" y="3661"/>
                  </a:cubicBezTo>
                  <a:lnTo>
                    <a:pt x="36" y="5637"/>
                  </a:lnTo>
                  <a:cubicBezTo>
                    <a:pt x="0" y="5840"/>
                    <a:pt x="143" y="6030"/>
                    <a:pt x="357" y="6054"/>
                  </a:cubicBezTo>
                  <a:lnTo>
                    <a:pt x="3834" y="6518"/>
                  </a:lnTo>
                  <a:lnTo>
                    <a:pt x="3370" y="9995"/>
                  </a:lnTo>
                  <a:cubicBezTo>
                    <a:pt x="3346" y="10197"/>
                    <a:pt x="3489" y="10388"/>
                    <a:pt x="3691" y="10412"/>
                  </a:cubicBezTo>
                  <a:lnTo>
                    <a:pt x="5667" y="10674"/>
                  </a:lnTo>
                  <a:cubicBezTo>
                    <a:pt x="5682" y="10675"/>
                    <a:pt x="5697" y="10676"/>
                    <a:pt x="5712" y="10676"/>
                  </a:cubicBezTo>
                  <a:cubicBezTo>
                    <a:pt x="5897" y="10676"/>
                    <a:pt x="6062" y="10540"/>
                    <a:pt x="6084" y="10352"/>
                  </a:cubicBezTo>
                  <a:lnTo>
                    <a:pt x="6548" y="6876"/>
                  </a:lnTo>
                  <a:lnTo>
                    <a:pt x="10025" y="7328"/>
                  </a:lnTo>
                  <a:cubicBezTo>
                    <a:pt x="10045" y="7331"/>
                    <a:pt x="10064" y="7333"/>
                    <a:pt x="10084" y="7333"/>
                  </a:cubicBezTo>
                  <a:cubicBezTo>
                    <a:pt x="10263" y="7333"/>
                    <a:pt x="10420" y="7189"/>
                    <a:pt x="10442" y="7007"/>
                  </a:cubicBezTo>
                  <a:lnTo>
                    <a:pt x="10704" y="5042"/>
                  </a:lnTo>
                  <a:cubicBezTo>
                    <a:pt x="10728" y="4828"/>
                    <a:pt x="10585" y="4649"/>
                    <a:pt x="10382" y="4613"/>
                  </a:cubicBezTo>
                  <a:lnTo>
                    <a:pt x="6906" y="4161"/>
                  </a:lnTo>
                  <a:lnTo>
                    <a:pt x="7358" y="684"/>
                  </a:lnTo>
                  <a:cubicBezTo>
                    <a:pt x="7394" y="470"/>
                    <a:pt x="7239" y="291"/>
                    <a:pt x="7037" y="256"/>
                  </a:cubicBezTo>
                  <a:lnTo>
                    <a:pt x="5072" y="6"/>
                  </a:lnTo>
                  <a:cubicBezTo>
                    <a:pt x="5050" y="2"/>
                    <a:pt x="5028" y="0"/>
                    <a:pt x="500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3"/>
            <p:cNvSpPr/>
            <p:nvPr/>
          </p:nvSpPr>
          <p:spPr>
            <a:xfrm>
              <a:off x="3488825" y="921825"/>
              <a:ext cx="270875" cy="337450"/>
            </a:xfrm>
            <a:custGeom>
              <a:rect b="b" l="l" r="r" t="t"/>
              <a:pathLst>
                <a:path extrusionOk="0" h="13498" w="10835">
                  <a:moveTo>
                    <a:pt x="4152" y="412"/>
                  </a:moveTo>
                  <a:cubicBezTo>
                    <a:pt x="4440" y="412"/>
                    <a:pt x="4723" y="584"/>
                    <a:pt x="4775" y="971"/>
                  </a:cubicBezTo>
                  <a:cubicBezTo>
                    <a:pt x="4810" y="1173"/>
                    <a:pt x="4751" y="1364"/>
                    <a:pt x="4632" y="1518"/>
                  </a:cubicBezTo>
                  <a:lnTo>
                    <a:pt x="3834" y="1661"/>
                  </a:lnTo>
                  <a:cubicBezTo>
                    <a:pt x="3667" y="1566"/>
                    <a:pt x="3536" y="1399"/>
                    <a:pt x="3501" y="1209"/>
                  </a:cubicBezTo>
                  <a:cubicBezTo>
                    <a:pt x="3386" y="709"/>
                    <a:pt x="3773" y="412"/>
                    <a:pt x="4152" y="412"/>
                  </a:cubicBezTo>
                  <a:close/>
                  <a:moveTo>
                    <a:pt x="7842" y="2726"/>
                  </a:moveTo>
                  <a:cubicBezTo>
                    <a:pt x="8105" y="2726"/>
                    <a:pt x="8341" y="2907"/>
                    <a:pt x="8394" y="3185"/>
                  </a:cubicBezTo>
                  <a:lnTo>
                    <a:pt x="9775" y="10746"/>
                  </a:lnTo>
                  <a:cubicBezTo>
                    <a:pt x="9835" y="11043"/>
                    <a:pt x="9632" y="11329"/>
                    <a:pt x="9335" y="11377"/>
                  </a:cubicBezTo>
                  <a:lnTo>
                    <a:pt x="3072" y="12520"/>
                  </a:lnTo>
                  <a:cubicBezTo>
                    <a:pt x="3037" y="12527"/>
                    <a:pt x="3002" y="12530"/>
                    <a:pt x="2967" y="12530"/>
                  </a:cubicBezTo>
                  <a:cubicBezTo>
                    <a:pt x="2710" y="12530"/>
                    <a:pt x="2482" y="12342"/>
                    <a:pt x="2429" y="12079"/>
                  </a:cubicBezTo>
                  <a:lnTo>
                    <a:pt x="1048" y="4507"/>
                  </a:lnTo>
                  <a:cubicBezTo>
                    <a:pt x="1000" y="4209"/>
                    <a:pt x="1203" y="3935"/>
                    <a:pt x="1500" y="3876"/>
                  </a:cubicBezTo>
                  <a:lnTo>
                    <a:pt x="2239" y="3745"/>
                  </a:lnTo>
                  <a:cubicBezTo>
                    <a:pt x="2280" y="3954"/>
                    <a:pt x="2460" y="4099"/>
                    <a:pt x="2664" y="4099"/>
                  </a:cubicBezTo>
                  <a:cubicBezTo>
                    <a:pt x="2693" y="4099"/>
                    <a:pt x="2721" y="4096"/>
                    <a:pt x="2751" y="4090"/>
                  </a:cubicBezTo>
                  <a:lnTo>
                    <a:pt x="6656" y="3376"/>
                  </a:lnTo>
                  <a:cubicBezTo>
                    <a:pt x="6894" y="3340"/>
                    <a:pt x="7049" y="3114"/>
                    <a:pt x="7013" y="2876"/>
                  </a:cubicBezTo>
                  <a:lnTo>
                    <a:pt x="7751" y="2733"/>
                  </a:lnTo>
                  <a:cubicBezTo>
                    <a:pt x="7782" y="2728"/>
                    <a:pt x="7812" y="2726"/>
                    <a:pt x="7842" y="2726"/>
                  </a:cubicBezTo>
                  <a:close/>
                  <a:moveTo>
                    <a:pt x="4137" y="1"/>
                  </a:moveTo>
                  <a:cubicBezTo>
                    <a:pt x="4073" y="1"/>
                    <a:pt x="4007" y="6"/>
                    <a:pt x="3941" y="18"/>
                  </a:cubicBezTo>
                  <a:cubicBezTo>
                    <a:pt x="3358" y="125"/>
                    <a:pt x="2965" y="697"/>
                    <a:pt x="3072" y="1280"/>
                  </a:cubicBezTo>
                  <a:cubicBezTo>
                    <a:pt x="3096" y="1459"/>
                    <a:pt x="3179" y="1614"/>
                    <a:pt x="3286" y="1756"/>
                  </a:cubicBezTo>
                  <a:lnTo>
                    <a:pt x="2512" y="1899"/>
                  </a:lnTo>
                  <a:cubicBezTo>
                    <a:pt x="2191" y="1959"/>
                    <a:pt x="1977" y="2268"/>
                    <a:pt x="2036" y="2578"/>
                  </a:cubicBezTo>
                  <a:lnTo>
                    <a:pt x="2084" y="2864"/>
                  </a:lnTo>
                  <a:lnTo>
                    <a:pt x="798" y="3102"/>
                  </a:lnTo>
                  <a:cubicBezTo>
                    <a:pt x="322" y="3185"/>
                    <a:pt x="0" y="3650"/>
                    <a:pt x="84" y="4126"/>
                  </a:cubicBezTo>
                  <a:lnTo>
                    <a:pt x="1655" y="12758"/>
                  </a:lnTo>
                  <a:cubicBezTo>
                    <a:pt x="1740" y="13194"/>
                    <a:pt x="2120" y="13497"/>
                    <a:pt x="2540" y="13497"/>
                  </a:cubicBezTo>
                  <a:cubicBezTo>
                    <a:pt x="2590" y="13497"/>
                    <a:pt x="2640" y="13493"/>
                    <a:pt x="2691" y="13484"/>
                  </a:cubicBezTo>
                  <a:lnTo>
                    <a:pt x="10037" y="12139"/>
                  </a:lnTo>
                  <a:cubicBezTo>
                    <a:pt x="10513" y="12055"/>
                    <a:pt x="10835" y="11579"/>
                    <a:pt x="10752" y="11103"/>
                  </a:cubicBezTo>
                  <a:lnTo>
                    <a:pt x="9180" y="2483"/>
                  </a:lnTo>
                  <a:cubicBezTo>
                    <a:pt x="9095" y="2046"/>
                    <a:pt x="8715" y="1743"/>
                    <a:pt x="8287" y="1743"/>
                  </a:cubicBezTo>
                  <a:cubicBezTo>
                    <a:pt x="8236" y="1743"/>
                    <a:pt x="8184" y="1748"/>
                    <a:pt x="8132" y="1756"/>
                  </a:cubicBezTo>
                  <a:lnTo>
                    <a:pt x="6858" y="1995"/>
                  </a:lnTo>
                  <a:lnTo>
                    <a:pt x="6811" y="1721"/>
                  </a:lnTo>
                  <a:cubicBezTo>
                    <a:pt x="6747" y="1435"/>
                    <a:pt x="6506" y="1235"/>
                    <a:pt x="6227" y="1235"/>
                  </a:cubicBezTo>
                  <a:cubicBezTo>
                    <a:pt x="6192" y="1235"/>
                    <a:pt x="6156" y="1238"/>
                    <a:pt x="6120" y="1245"/>
                  </a:cubicBezTo>
                  <a:lnTo>
                    <a:pt x="5179" y="1411"/>
                  </a:lnTo>
                  <a:cubicBezTo>
                    <a:pt x="5227" y="1245"/>
                    <a:pt x="5239" y="1066"/>
                    <a:pt x="5203" y="899"/>
                  </a:cubicBezTo>
                  <a:cubicBezTo>
                    <a:pt x="5108" y="370"/>
                    <a:pt x="4655" y="1"/>
                    <a:pt x="413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3"/>
            <p:cNvSpPr/>
            <p:nvPr/>
          </p:nvSpPr>
          <p:spPr>
            <a:xfrm>
              <a:off x="3536750" y="1043050"/>
              <a:ext cx="46625" cy="38675"/>
            </a:xfrm>
            <a:custGeom>
              <a:rect b="b" l="l" r="r" t="t"/>
              <a:pathLst>
                <a:path extrusionOk="0" h="1547" w="1865">
                  <a:moveTo>
                    <a:pt x="1026" y="1"/>
                  </a:moveTo>
                  <a:cubicBezTo>
                    <a:pt x="979" y="1"/>
                    <a:pt x="930" y="5"/>
                    <a:pt x="881" y="15"/>
                  </a:cubicBezTo>
                  <a:cubicBezTo>
                    <a:pt x="202" y="134"/>
                    <a:pt x="0" y="1015"/>
                    <a:pt x="572" y="1408"/>
                  </a:cubicBezTo>
                  <a:cubicBezTo>
                    <a:pt x="711" y="1504"/>
                    <a:pt x="861" y="1547"/>
                    <a:pt x="1007" y="1547"/>
                  </a:cubicBezTo>
                  <a:cubicBezTo>
                    <a:pt x="1458" y="1547"/>
                    <a:pt x="1864" y="1138"/>
                    <a:pt x="1774" y="634"/>
                  </a:cubicBezTo>
                  <a:cubicBezTo>
                    <a:pt x="1701" y="266"/>
                    <a:pt x="1386" y="1"/>
                    <a:pt x="1026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3"/>
            <p:cNvSpPr/>
            <p:nvPr/>
          </p:nvSpPr>
          <p:spPr>
            <a:xfrm>
              <a:off x="3589875" y="1031875"/>
              <a:ext cx="96075" cy="33775"/>
            </a:xfrm>
            <a:custGeom>
              <a:rect b="b" l="l" r="r" t="t"/>
              <a:pathLst>
                <a:path extrusionOk="0" h="1351" w="3843">
                  <a:moveTo>
                    <a:pt x="3234" y="0"/>
                  </a:moveTo>
                  <a:cubicBezTo>
                    <a:pt x="3203" y="0"/>
                    <a:pt x="3171" y="3"/>
                    <a:pt x="3138" y="10"/>
                  </a:cubicBezTo>
                  <a:lnTo>
                    <a:pt x="542" y="486"/>
                  </a:lnTo>
                  <a:cubicBezTo>
                    <a:pt x="1" y="576"/>
                    <a:pt x="111" y="1350"/>
                    <a:pt x="610" y="1350"/>
                  </a:cubicBezTo>
                  <a:cubicBezTo>
                    <a:pt x="638" y="1350"/>
                    <a:pt x="667" y="1348"/>
                    <a:pt x="697" y="1343"/>
                  </a:cubicBezTo>
                  <a:lnTo>
                    <a:pt x="3304" y="867"/>
                  </a:lnTo>
                  <a:cubicBezTo>
                    <a:pt x="3842" y="766"/>
                    <a:pt x="3726" y="0"/>
                    <a:pt x="323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3"/>
            <p:cNvSpPr/>
            <p:nvPr/>
          </p:nvSpPr>
          <p:spPr>
            <a:xfrm>
              <a:off x="3546550" y="1097000"/>
              <a:ext cx="46625" cy="38650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1" y="1"/>
                    <a:pt x="927" y="4"/>
                    <a:pt x="882" y="12"/>
                  </a:cubicBezTo>
                  <a:cubicBezTo>
                    <a:pt x="203" y="131"/>
                    <a:pt x="1" y="1012"/>
                    <a:pt x="572" y="1405"/>
                  </a:cubicBezTo>
                  <a:cubicBezTo>
                    <a:pt x="711" y="1502"/>
                    <a:pt x="861" y="1545"/>
                    <a:pt x="1008" y="1545"/>
                  </a:cubicBezTo>
                  <a:cubicBezTo>
                    <a:pt x="1455" y="1545"/>
                    <a:pt x="1865" y="1142"/>
                    <a:pt x="1775" y="631"/>
                  </a:cubicBezTo>
                  <a:cubicBezTo>
                    <a:pt x="1701" y="259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3"/>
            <p:cNvSpPr/>
            <p:nvPr/>
          </p:nvSpPr>
          <p:spPr>
            <a:xfrm>
              <a:off x="3600725" y="1085650"/>
              <a:ext cx="93800" cy="33725"/>
            </a:xfrm>
            <a:custGeom>
              <a:rect b="b" l="l" r="r" t="t"/>
              <a:pathLst>
                <a:path extrusionOk="0" h="1349" w="3752">
                  <a:moveTo>
                    <a:pt x="3132" y="0"/>
                  </a:moveTo>
                  <a:cubicBezTo>
                    <a:pt x="3120" y="0"/>
                    <a:pt x="3109" y="1"/>
                    <a:pt x="3097" y="2"/>
                  </a:cubicBezTo>
                  <a:lnTo>
                    <a:pt x="501" y="478"/>
                  </a:lnTo>
                  <a:cubicBezTo>
                    <a:pt x="1" y="618"/>
                    <a:pt x="114" y="1348"/>
                    <a:pt x="620" y="1348"/>
                  </a:cubicBezTo>
                  <a:cubicBezTo>
                    <a:pt x="631" y="1348"/>
                    <a:pt x="644" y="1348"/>
                    <a:pt x="656" y="1347"/>
                  </a:cubicBezTo>
                  <a:lnTo>
                    <a:pt x="3251" y="871"/>
                  </a:lnTo>
                  <a:cubicBezTo>
                    <a:pt x="3752" y="731"/>
                    <a:pt x="3627" y="0"/>
                    <a:pt x="313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3"/>
            <p:cNvSpPr/>
            <p:nvPr/>
          </p:nvSpPr>
          <p:spPr>
            <a:xfrm>
              <a:off x="3557275" y="1154450"/>
              <a:ext cx="46550" cy="38900"/>
            </a:xfrm>
            <a:custGeom>
              <a:rect b="b" l="l" r="r" t="t"/>
              <a:pathLst>
                <a:path extrusionOk="0" h="1556" w="1862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17"/>
                  </a:cubicBezTo>
                  <a:cubicBezTo>
                    <a:pt x="700" y="1513"/>
                    <a:pt x="851" y="1556"/>
                    <a:pt x="997" y="1556"/>
                  </a:cubicBezTo>
                  <a:cubicBezTo>
                    <a:pt x="1451" y="1556"/>
                    <a:pt x="1862" y="1147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3"/>
            <p:cNvSpPr/>
            <p:nvPr/>
          </p:nvSpPr>
          <p:spPr>
            <a:xfrm>
              <a:off x="3610725" y="1143050"/>
              <a:ext cx="94925" cy="34125"/>
            </a:xfrm>
            <a:custGeom>
              <a:rect b="b" l="l" r="r" t="t"/>
              <a:pathLst>
                <a:path extrusionOk="0" h="1365" w="3797">
                  <a:moveTo>
                    <a:pt x="3171" y="0"/>
                  </a:moveTo>
                  <a:cubicBezTo>
                    <a:pt x="3152" y="0"/>
                    <a:pt x="3133" y="1"/>
                    <a:pt x="3113" y="4"/>
                  </a:cubicBezTo>
                  <a:lnTo>
                    <a:pt x="518" y="480"/>
                  </a:lnTo>
                  <a:cubicBezTo>
                    <a:pt x="1" y="606"/>
                    <a:pt x="116" y="1364"/>
                    <a:pt x="627" y="1364"/>
                  </a:cubicBezTo>
                  <a:cubicBezTo>
                    <a:pt x="645" y="1364"/>
                    <a:pt x="665" y="1363"/>
                    <a:pt x="684" y="1361"/>
                  </a:cubicBezTo>
                  <a:lnTo>
                    <a:pt x="3268" y="885"/>
                  </a:lnTo>
                  <a:cubicBezTo>
                    <a:pt x="3796" y="758"/>
                    <a:pt x="3682" y="0"/>
                    <a:pt x="3171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3"/>
            <p:cNvSpPr/>
            <p:nvPr/>
          </p:nvSpPr>
          <p:spPr>
            <a:xfrm>
              <a:off x="3512625" y="1393950"/>
              <a:ext cx="194100" cy="174175"/>
            </a:xfrm>
            <a:custGeom>
              <a:rect b="b" l="l" r="r" t="t"/>
              <a:pathLst>
                <a:path extrusionOk="0" h="6967" w="7764">
                  <a:moveTo>
                    <a:pt x="3929" y="1"/>
                  </a:moveTo>
                  <a:cubicBezTo>
                    <a:pt x="2899" y="1"/>
                    <a:pt x="1886" y="465"/>
                    <a:pt x="1227" y="1338"/>
                  </a:cubicBezTo>
                  <a:lnTo>
                    <a:pt x="6954" y="4969"/>
                  </a:lnTo>
                  <a:cubicBezTo>
                    <a:pt x="7764" y="3398"/>
                    <a:pt x="7240" y="1469"/>
                    <a:pt x="5751" y="528"/>
                  </a:cubicBezTo>
                  <a:cubicBezTo>
                    <a:pt x="5188" y="173"/>
                    <a:pt x="4555" y="1"/>
                    <a:pt x="3929" y="1"/>
                  </a:cubicBezTo>
                  <a:close/>
                  <a:moveTo>
                    <a:pt x="810" y="1993"/>
                  </a:moveTo>
                  <a:lnTo>
                    <a:pt x="810" y="1993"/>
                  </a:lnTo>
                  <a:cubicBezTo>
                    <a:pt x="1" y="3553"/>
                    <a:pt x="525" y="5493"/>
                    <a:pt x="2013" y="6434"/>
                  </a:cubicBezTo>
                  <a:cubicBezTo>
                    <a:pt x="2579" y="6793"/>
                    <a:pt x="3211" y="6966"/>
                    <a:pt x="3836" y="6966"/>
                  </a:cubicBezTo>
                  <a:cubicBezTo>
                    <a:pt x="4868" y="6966"/>
                    <a:pt x="5882" y="6495"/>
                    <a:pt x="6549" y="5612"/>
                  </a:cubicBezTo>
                  <a:lnTo>
                    <a:pt x="810" y="1993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3"/>
            <p:cNvSpPr/>
            <p:nvPr/>
          </p:nvSpPr>
          <p:spPr>
            <a:xfrm>
              <a:off x="3876375" y="1020500"/>
              <a:ext cx="152125" cy="141000"/>
            </a:xfrm>
            <a:custGeom>
              <a:rect b="b" l="l" r="r" t="t"/>
              <a:pathLst>
                <a:path extrusionOk="0" h="5640" w="6085">
                  <a:moveTo>
                    <a:pt x="3596" y="0"/>
                  </a:moveTo>
                  <a:lnTo>
                    <a:pt x="1215" y="1631"/>
                  </a:lnTo>
                  <a:cubicBezTo>
                    <a:pt x="250" y="2286"/>
                    <a:pt x="0" y="3596"/>
                    <a:pt x="655" y="4560"/>
                  </a:cubicBezTo>
                  <a:lnTo>
                    <a:pt x="774" y="4715"/>
                  </a:lnTo>
                  <a:cubicBezTo>
                    <a:pt x="1175" y="5316"/>
                    <a:pt x="1834" y="5640"/>
                    <a:pt x="2508" y="5640"/>
                  </a:cubicBezTo>
                  <a:cubicBezTo>
                    <a:pt x="2915" y="5640"/>
                    <a:pt x="3328" y="5521"/>
                    <a:pt x="3691" y="5275"/>
                  </a:cubicBezTo>
                  <a:lnTo>
                    <a:pt x="6084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3"/>
            <p:cNvSpPr/>
            <p:nvPr/>
          </p:nvSpPr>
          <p:spPr>
            <a:xfrm>
              <a:off x="3979050" y="962250"/>
              <a:ext cx="152125" cy="140725"/>
            </a:xfrm>
            <a:custGeom>
              <a:rect b="b" l="l" r="r" t="t"/>
              <a:pathLst>
                <a:path extrusionOk="0" h="5629" w="6085">
                  <a:moveTo>
                    <a:pt x="3578" y="1"/>
                  </a:moveTo>
                  <a:cubicBezTo>
                    <a:pt x="3170" y="1"/>
                    <a:pt x="2757" y="119"/>
                    <a:pt x="2394" y="366"/>
                  </a:cubicBezTo>
                  <a:lnTo>
                    <a:pt x="1" y="1985"/>
                  </a:lnTo>
                  <a:lnTo>
                    <a:pt x="2477" y="5628"/>
                  </a:lnTo>
                  <a:lnTo>
                    <a:pt x="4870" y="4009"/>
                  </a:lnTo>
                  <a:cubicBezTo>
                    <a:pt x="5835" y="3354"/>
                    <a:pt x="6085" y="2044"/>
                    <a:pt x="5430" y="1080"/>
                  </a:cubicBezTo>
                  <a:lnTo>
                    <a:pt x="5323" y="925"/>
                  </a:lnTo>
                  <a:cubicBezTo>
                    <a:pt x="4915" y="324"/>
                    <a:pt x="4252" y="1"/>
                    <a:pt x="357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3"/>
            <p:cNvSpPr/>
            <p:nvPr/>
          </p:nvSpPr>
          <p:spPr>
            <a:xfrm>
              <a:off x="3831725" y="1311750"/>
              <a:ext cx="268200" cy="266650"/>
            </a:xfrm>
            <a:custGeom>
              <a:rect b="b" l="l" r="r" t="t"/>
              <a:pathLst>
                <a:path extrusionOk="0" h="10666" w="10728">
                  <a:moveTo>
                    <a:pt x="5007" y="1"/>
                  </a:moveTo>
                  <a:cubicBezTo>
                    <a:pt x="4823" y="1"/>
                    <a:pt x="4676" y="136"/>
                    <a:pt x="4644" y="328"/>
                  </a:cubicBezTo>
                  <a:lnTo>
                    <a:pt x="4191" y="3793"/>
                  </a:lnTo>
                  <a:lnTo>
                    <a:pt x="715" y="3340"/>
                  </a:lnTo>
                  <a:cubicBezTo>
                    <a:pt x="692" y="3336"/>
                    <a:pt x="671" y="3335"/>
                    <a:pt x="649" y="3335"/>
                  </a:cubicBezTo>
                  <a:cubicBezTo>
                    <a:pt x="465" y="3335"/>
                    <a:pt x="318" y="3469"/>
                    <a:pt x="286" y="3662"/>
                  </a:cubicBezTo>
                  <a:lnTo>
                    <a:pt x="24" y="5626"/>
                  </a:lnTo>
                  <a:cubicBezTo>
                    <a:pt x="0" y="5829"/>
                    <a:pt x="143" y="6019"/>
                    <a:pt x="345" y="6043"/>
                  </a:cubicBezTo>
                  <a:lnTo>
                    <a:pt x="3834" y="6507"/>
                  </a:lnTo>
                  <a:lnTo>
                    <a:pt x="3370" y="9984"/>
                  </a:lnTo>
                  <a:cubicBezTo>
                    <a:pt x="3346" y="10186"/>
                    <a:pt x="3489" y="10377"/>
                    <a:pt x="3691" y="10401"/>
                  </a:cubicBezTo>
                  <a:lnTo>
                    <a:pt x="5668" y="10663"/>
                  </a:lnTo>
                  <a:cubicBezTo>
                    <a:pt x="5682" y="10664"/>
                    <a:pt x="5697" y="10665"/>
                    <a:pt x="5712" y="10665"/>
                  </a:cubicBezTo>
                  <a:cubicBezTo>
                    <a:pt x="5897" y="10665"/>
                    <a:pt x="6062" y="10529"/>
                    <a:pt x="6084" y="10341"/>
                  </a:cubicBezTo>
                  <a:lnTo>
                    <a:pt x="6537" y="6864"/>
                  </a:lnTo>
                  <a:lnTo>
                    <a:pt x="10025" y="7329"/>
                  </a:lnTo>
                  <a:cubicBezTo>
                    <a:pt x="10039" y="7330"/>
                    <a:pt x="10053" y="7331"/>
                    <a:pt x="10067" y="7331"/>
                  </a:cubicBezTo>
                  <a:cubicBezTo>
                    <a:pt x="10253" y="7331"/>
                    <a:pt x="10420" y="7184"/>
                    <a:pt x="10442" y="6995"/>
                  </a:cubicBezTo>
                  <a:lnTo>
                    <a:pt x="10704" y="5019"/>
                  </a:lnTo>
                  <a:cubicBezTo>
                    <a:pt x="10728" y="4817"/>
                    <a:pt x="10585" y="4626"/>
                    <a:pt x="10382" y="4602"/>
                  </a:cubicBezTo>
                  <a:lnTo>
                    <a:pt x="6906" y="4150"/>
                  </a:lnTo>
                  <a:lnTo>
                    <a:pt x="7358" y="661"/>
                  </a:lnTo>
                  <a:cubicBezTo>
                    <a:pt x="7382" y="459"/>
                    <a:pt x="7239" y="280"/>
                    <a:pt x="7037" y="245"/>
                  </a:cubicBezTo>
                  <a:lnTo>
                    <a:pt x="5072" y="6"/>
                  </a:lnTo>
                  <a:cubicBezTo>
                    <a:pt x="5050" y="3"/>
                    <a:pt x="5028" y="1"/>
                    <a:pt x="500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3"/>
            <p:cNvSpPr/>
            <p:nvPr/>
          </p:nvSpPr>
          <p:spPr>
            <a:xfrm>
              <a:off x="3488825" y="1715975"/>
              <a:ext cx="270875" cy="337725"/>
            </a:xfrm>
            <a:custGeom>
              <a:rect b="b" l="l" r="r" t="t"/>
              <a:pathLst>
                <a:path extrusionOk="0" h="13509" w="10835">
                  <a:moveTo>
                    <a:pt x="4147" y="414"/>
                  </a:moveTo>
                  <a:cubicBezTo>
                    <a:pt x="4437" y="414"/>
                    <a:pt x="4723" y="589"/>
                    <a:pt x="4775" y="982"/>
                  </a:cubicBezTo>
                  <a:cubicBezTo>
                    <a:pt x="4810" y="1173"/>
                    <a:pt x="4751" y="1375"/>
                    <a:pt x="4632" y="1518"/>
                  </a:cubicBezTo>
                  <a:lnTo>
                    <a:pt x="3834" y="1673"/>
                  </a:lnTo>
                  <a:cubicBezTo>
                    <a:pt x="3655" y="1578"/>
                    <a:pt x="3536" y="1411"/>
                    <a:pt x="3501" y="1209"/>
                  </a:cubicBezTo>
                  <a:cubicBezTo>
                    <a:pt x="3386" y="710"/>
                    <a:pt x="3770" y="414"/>
                    <a:pt x="4147" y="414"/>
                  </a:cubicBezTo>
                  <a:close/>
                  <a:moveTo>
                    <a:pt x="7868" y="2734"/>
                  </a:moveTo>
                  <a:cubicBezTo>
                    <a:pt x="8125" y="2734"/>
                    <a:pt x="8352" y="2923"/>
                    <a:pt x="8394" y="3185"/>
                  </a:cubicBezTo>
                  <a:lnTo>
                    <a:pt x="9775" y="10746"/>
                  </a:lnTo>
                  <a:cubicBezTo>
                    <a:pt x="9835" y="11043"/>
                    <a:pt x="9632" y="11329"/>
                    <a:pt x="9335" y="11377"/>
                  </a:cubicBezTo>
                  <a:lnTo>
                    <a:pt x="3072" y="12520"/>
                  </a:lnTo>
                  <a:cubicBezTo>
                    <a:pt x="3037" y="12527"/>
                    <a:pt x="3002" y="12530"/>
                    <a:pt x="2967" y="12530"/>
                  </a:cubicBezTo>
                  <a:cubicBezTo>
                    <a:pt x="2710" y="12530"/>
                    <a:pt x="2482" y="12342"/>
                    <a:pt x="2429" y="12079"/>
                  </a:cubicBezTo>
                  <a:lnTo>
                    <a:pt x="1060" y="4519"/>
                  </a:lnTo>
                  <a:cubicBezTo>
                    <a:pt x="1000" y="4221"/>
                    <a:pt x="1203" y="3935"/>
                    <a:pt x="1500" y="3888"/>
                  </a:cubicBezTo>
                  <a:lnTo>
                    <a:pt x="2250" y="3745"/>
                  </a:lnTo>
                  <a:cubicBezTo>
                    <a:pt x="2283" y="3960"/>
                    <a:pt x="2471" y="4107"/>
                    <a:pt x="2682" y="4107"/>
                  </a:cubicBezTo>
                  <a:cubicBezTo>
                    <a:pt x="2705" y="4107"/>
                    <a:pt x="2728" y="4105"/>
                    <a:pt x="2751" y="4102"/>
                  </a:cubicBezTo>
                  <a:lnTo>
                    <a:pt x="6668" y="3387"/>
                  </a:lnTo>
                  <a:cubicBezTo>
                    <a:pt x="6906" y="3340"/>
                    <a:pt x="7061" y="3114"/>
                    <a:pt x="7013" y="2875"/>
                  </a:cubicBezTo>
                  <a:lnTo>
                    <a:pt x="7763" y="2745"/>
                  </a:lnTo>
                  <a:cubicBezTo>
                    <a:pt x="7798" y="2737"/>
                    <a:pt x="7833" y="2734"/>
                    <a:pt x="7868" y="2734"/>
                  </a:cubicBezTo>
                  <a:close/>
                  <a:moveTo>
                    <a:pt x="4137" y="0"/>
                  </a:moveTo>
                  <a:cubicBezTo>
                    <a:pt x="4073" y="0"/>
                    <a:pt x="4007" y="6"/>
                    <a:pt x="3941" y="18"/>
                  </a:cubicBezTo>
                  <a:cubicBezTo>
                    <a:pt x="3358" y="125"/>
                    <a:pt x="2965" y="697"/>
                    <a:pt x="3072" y="1292"/>
                  </a:cubicBezTo>
                  <a:cubicBezTo>
                    <a:pt x="3096" y="1459"/>
                    <a:pt x="3179" y="1625"/>
                    <a:pt x="3286" y="1768"/>
                  </a:cubicBezTo>
                  <a:lnTo>
                    <a:pt x="2512" y="1911"/>
                  </a:lnTo>
                  <a:cubicBezTo>
                    <a:pt x="2191" y="1971"/>
                    <a:pt x="1977" y="2280"/>
                    <a:pt x="2036" y="2602"/>
                  </a:cubicBezTo>
                  <a:lnTo>
                    <a:pt x="2084" y="2875"/>
                  </a:lnTo>
                  <a:lnTo>
                    <a:pt x="798" y="3114"/>
                  </a:lnTo>
                  <a:cubicBezTo>
                    <a:pt x="310" y="3197"/>
                    <a:pt x="0" y="3661"/>
                    <a:pt x="84" y="4149"/>
                  </a:cubicBezTo>
                  <a:lnTo>
                    <a:pt x="1655" y="12770"/>
                  </a:lnTo>
                  <a:cubicBezTo>
                    <a:pt x="1740" y="13206"/>
                    <a:pt x="2120" y="13509"/>
                    <a:pt x="2540" y="13509"/>
                  </a:cubicBezTo>
                  <a:cubicBezTo>
                    <a:pt x="2590" y="13509"/>
                    <a:pt x="2640" y="13505"/>
                    <a:pt x="2691" y="13496"/>
                  </a:cubicBezTo>
                  <a:lnTo>
                    <a:pt x="10037" y="12150"/>
                  </a:lnTo>
                  <a:cubicBezTo>
                    <a:pt x="10513" y="12067"/>
                    <a:pt x="10835" y="11603"/>
                    <a:pt x="10752" y="11115"/>
                  </a:cubicBezTo>
                  <a:lnTo>
                    <a:pt x="9180" y="2483"/>
                  </a:lnTo>
                  <a:cubicBezTo>
                    <a:pt x="9096" y="2052"/>
                    <a:pt x="8725" y="1751"/>
                    <a:pt x="8304" y="1751"/>
                  </a:cubicBezTo>
                  <a:cubicBezTo>
                    <a:pt x="8247" y="1751"/>
                    <a:pt x="8190" y="1757"/>
                    <a:pt x="8132" y="1768"/>
                  </a:cubicBezTo>
                  <a:lnTo>
                    <a:pt x="6858" y="1994"/>
                  </a:lnTo>
                  <a:lnTo>
                    <a:pt x="6811" y="1721"/>
                  </a:lnTo>
                  <a:cubicBezTo>
                    <a:pt x="6746" y="1431"/>
                    <a:pt x="6497" y="1237"/>
                    <a:pt x="6213" y="1237"/>
                  </a:cubicBezTo>
                  <a:cubicBezTo>
                    <a:pt x="6183" y="1237"/>
                    <a:pt x="6151" y="1240"/>
                    <a:pt x="6120" y="1244"/>
                  </a:cubicBezTo>
                  <a:lnTo>
                    <a:pt x="5179" y="1423"/>
                  </a:lnTo>
                  <a:cubicBezTo>
                    <a:pt x="5227" y="1244"/>
                    <a:pt x="5239" y="1066"/>
                    <a:pt x="5203" y="899"/>
                  </a:cubicBezTo>
                  <a:cubicBezTo>
                    <a:pt x="5108" y="370"/>
                    <a:pt x="4655" y="0"/>
                    <a:pt x="413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3"/>
            <p:cNvSpPr/>
            <p:nvPr/>
          </p:nvSpPr>
          <p:spPr>
            <a:xfrm>
              <a:off x="3536750" y="1837275"/>
              <a:ext cx="46600" cy="38650"/>
            </a:xfrm>
            <a:custGeom>
              <a:rect b="b" l="l" r="r" t="t"/>
              <a:pathLst>
                <a:path extrusionOk="0" h="1546" w="1864">
                  <a:moveTo>
                    <a:pt x="1013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2" y="131"/>
                    <a:pt x="0" y="1012"/>
                    <a:pt x="572" y="1405"/>
                  </a:cubicBezTo>
                  <a:cubicBezTo>
                    <a:pt x="713" y="1502"/>
                    <a:pt x="865" y="1545"/>
                    <a:pt x="1012" y="1545"/>
                  </a:cubicBezTo>
                  <a:cubicBezTo>
                    <a:pt x="1460" y="1545"/>
                    <a:pt x="1864" y="1142"/>
                    <a:pt x="1774" y="631"/>
                  </a:cubicBezTo>
                  <a:cubicBezTo>
                    <a:pt x="1700" y="259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3"/>
            <p:cNvSpPr/>
            <p:nvPr/>
          </p:nvSpPr>
          <p:spPr>
            <a:xfrm>
              <a:off x="3589525" y="1825875"/>
              <a:ext cx="96775" cy="34050"/>
            </a:xfrm>
            <a:custGeom>
              <a:rect b="b" l="l" r="r" t="t"/>
              <a:pathLst>
                <a:path extrusionOk="0" h="1362" w="3871">
                  <a:moveTo>
                    <a:pt x="3275" y="0"/>
                  </a:moveTo>
                  <a:cubicBezTo>
                    <a:pt x="3236" y="0"/>
                    <a:pt x="3195" y="5"/>
                    <a:pt x="3152" y="15"/>
                  </a:cubicBezTo>
                  <a:lnTo>
                    <a:pt x="556" y="492"/>
                  </a:lnTo>
                  <a:cubicBezTo>
                    <a:pt x="1" y="569"/>
                    <a:pt x="108" y="1362"/>
                    <a:pt x="599" y="1362"/>
                  </a:cubicBezTo>
                  <a:cubicBezTo>
                    <a:pt x="634" y="1362"/>
                    <a:pt x="672" y="1358"/>
                    <a:pt x="711" y="1349"/>
                  </a:cubicBezTo>
                  <a:lnTo>
                    <a:pt x="3318" y="873"/>
                  </a:lnTo>
                  <a:cubicBezTo>
                    <a:pt x="3870" y="784"/>
                    <a:pt x="3767" y="0"/>
                    <a:pt x="3275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3"/>
            <p:cNvSpPr/>
            <p:nvPr/>
          </p:nvSpPr>
          <p:spPr>
            <a:xfrm>
              <a:off x="3546550" y="1891150"/>
              <a:ext cx="46625" cy="38650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1" y="1"/>
                    <a:pt x="926" y="4"/>
                    <a:pt x="882" y="12"/>
                  </a:cubicBezTo>
                  <a:cubicBezTo>
                    <a:pt x="203" y="131"/>
                    <a:pt x="1" y="1012"/>
                    <a:pt x="572" y="1405"/>
                  </a:cubicBezTo>
                  <a:cubicBezTo>
                    <a:pt x="711" y="1502"/>
                    <a:pt x="862" y="1545"/>
                    <a:pt x="1009" y="1545"/>
                  </a:cubicBezTo>
                  <a:cubicBezTo>
                    <a:pt x="1455" y="1545"/>
                    <a:pt x="1865" y="1145"/>
                    <a:pt x="1775" y="643"/>
                  </a:cubicBezTo>
                  <a:cubicBezTo>
                    <a:pt x="1701" y="260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3"/>
            <p:cNvSpPr/>
            <p:nvPr/>
          </p:nvSpPr>
          <p:spPr>
            <a:xfrm>
              <a:off x="3600825" y="1879800"/>
              <a:ext cx="93700" cy="33750"/>
            </a:xfrm>
            <a:custGeom>
              <a:rect b="b" l="l" r="r" t="t"/>
              <a:pathLst>
                <a:path extrusionOk="0" h="1350" w="3748">
                  <a:moveTo>
                    <a:pt x="3128" y="0"/>
                  </a:moveTo>
                  <a:cubicBezTo>
                    <a:pt x="3116" y="0"/>
                    <a:pt x="3105" y="1"/>
                    <a:pt x="3093" y="2"/>
                  </a:cubicBezTo>
                  <a:lnTo>
                    <a:pt x="497" y="478"/>
                  </a:lnTo>
                  <a:cubicBezTo>
                    <a:pt x="0" y="628"/>
                    <a:pt x="109" y="1349"/>
                    <a:pt x="604" y="1349"/>
                  </a:cubicBezTo>
                  <a:cubicBezTo>
                    <a:pt x="620" y="1349"/>
                    <a:pt x="636" y="1348"/>
                    <a:pt x="652" y="1347"/>
                  </a:cubicBezTo>
                  <a:lnTo>
                    <a:pt x="3247" y="883"/>
                  </a:lnTo>
                  <a:cubicBezTo>
                    <a:pt x="3748" y="731"/>
                    <a:pt x="3623" y="0"/>
                    <a:pt x="312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3"/>
            <p:cNvSpPr/>
            <p:nvPr/>
          </p:nvSpPr>
          <p:spPr>
            <a:xfrm>
              <a:off x="3557275" y="1948900"/>
              <a:ext cx="46550" cy="38625"/>
            </a:xfrm>
            <a:custGeom>
              <a:rect b="b" l="l" r="r" t="t"/>
              <a:pathLst>
                <a:path extrusionOk="0" h="1545" w="1862">
                  <a:moveTo>
                    <a:pt x="1002" y="0"/>
                  </a:moveTo>
                  <a:cubicBezTo>
                    <a:pt x="959" y="0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0"/>
                    <a:pt x="100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3"/>
            <p:cNvSpPr/>
            <p:nvPr/>
          </p:nvSpPr>
          <p:spPr>
            <a:xfrm>
              <a:off x="3610950" y="1937225"/>
              <a:ext cx="94475" cy="34050"/>
            </a:xfrm>
            <a:custGeom>
              <a:rect b="b" l="l" r="r" t="t"/>
              <a:pathLst>
                <a:path extrusionOk="0" h="1362" w="3779">
                  <a:moveTo>
                    <a:pt x="3152" y="0"/>
                  </a:moveTo>
                  <a:cubicBezTo>
                    <a:pt x="3136" y="0"/>
                    <a:pt x="3121" y="1"/>
                    <a:pt x="3104" y="2"/>
                  </a:cubicBezTo>
                  <a:lnTo>
                    <a:pt x="3104" y="14"/>
                  </a:lnTo>
                  <a:lnTo>
                    <a:pt x="509" y="479"/>
                  </a:lnTo>
                  <a:cubicBezTo>
                    <a:pt x="0" y="617"/>
                    <a:pt x="120" y="1362"/>
                    <a:pt x="628" y="1362"/>
                  </a:cubicBezTo>
                  <a:cubicBezTo>
                    <a:pt x="644" y="1362"/>
                    <a:pt x="659" y="1361"/>
                    <a:pt x="675" y="1360"/>
                  </a:cubicBezTo>
                  <a:lnTo>
                    <a:pt x="3259" y="883"/>
                  </a:lnTo>
                  <a:cubicBezTo>
                    <a:pt x="3779" y="733"/>
                    <a:pt x="3660" y="0"/>
                    <a:pt x="315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3"/>
            <p:cNvSpPr/>
            <p:nvPr/>
          </p:nvSpPr>
          <p:spPr>
            <a:xfrm>
              <a:off x="3513825" y="2188200"/>
              <a:ext cx="192900" cy="173650"/>
            </a:xfrm>
            <a:custGeom>
              <a:rect b="b" l="l" r="r" t="t"/>
              <a:pathLst>
                <a:path extrusionOk="0" h="6946" w="7716">
                  <a:moveTo>
                    <a:pt x="3892" y="0"/>
                  </a:moveTo>
                  <a:cubicBezTo>
                    <a:pt x="2858" y="0"/>
                    <a:pt x="1840" y="469"/>
                    <a:pt x="1179" y="1346"/>
                  </a:cubicBezTo>
                  <a:lnTo>
                    <a:pt x="6906" y="4965"/>
                  </a:lnTo>
                  <a:cubicBezTo>
                    <a:pt x="7716" y="3394"/>
                    <a:pt x="7192" y="1465"/>
                    <a:pt x="5703" y="524"/>
                  </a:cubicBezTo>
                  <a:cubicBezTo>
                    <a:pt x="5144" y="171"/>
                    <a:pt x="4515" y="0"/>
                    <a:pt x="3892" y="0"/>
                  </a:cubicBezTo>
                  <a:close/>
                  <a:moveTo>
                    <a:pt x="762" y="1989"/>
                  </a:moveTo>
                  <a:lnTo>
                    <a:pt x="762" y="1989"/>
                  </a:lnTo>
                  <a:cubicBezTo>
                    <a:pt x="0" y="3548"/>
                    <a:pt x="477" y="5477"/>
                    <a:pt x="1953" y="6418"/>
                  </a:cubicBezTo>
                  <a:cubicBezTo>
                    <a:pt x="2520" y="6774"/>
                    <a:pt x="3155" y="6945"/>
                    <a:pt x="3782" y="6945"/>
                  </a:cubicBezTo>
                  <a:cubicBezTo>
                    <a:pt x="4813" y="6945"/>
                    <a:pt x="5828" y="6482"/>
                    <a:pt x="6501" y="5608"/>
                  </a:cubicBezTo>
                  <a:lnTo>
                    <a:pt x="762" y="1989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3"/>
            <p:cNvSpPr/>
            <p:nvPr/>
          </p:nvSpPr>
          <p:spPr>
            <a:xfrm>
              <a:off x="3876375" y="1814925"/>
              <a:ext cx="152125" cy="140725"/>
            </a:xfrm>
            <a:custGeom>
              <a:rect b="b" l="l" r="r" t="t"/>
              <a:pathLst>
                <a:path extrusionOk="0" h="5629" w="6085">
                  <a:moveTo>
                    <a:pt x="3596" y="1"/>
                  </a:moveTo>
                  <a:lnTo>
                    <a:pt x="1215" y="1620"/>
                  </a:lnTo>
                  <a:cubicBezTo>
                    <a:pt x="250" y="2275"/>
                    <a:pt x="0" y="3585"/>
                    <a:pt x="655" y="4549"/>
                  </a:cubicBezTo>
                  <a:lnTo>
                    <a:pt x="774" y="4704"/>
                  </a:lnTo>
                  <a:cubicBezTo>
                    <a:pt x="1175" y="5305"/>
                    <a:pt x="1834" y="5629"/>
                    <a:pt x="2508" y="5629"/>
                  </a:cubicBezTo>
                  <a:cubicBezTo>
                    <a:pt x="2915" y="5629"/>
                    <a:pt x="3328" y="5510"/>
                    <a:pt x="3691" y="5264"/>
                  </a:cubicBezTo>
                  <a:lnTo>
                    <a:pt x="6084" y="3644"/>
                  </a:lnTo>
                  <a:lnTo>
                    <a:pt x="3596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3"/>
            <p:cNvSpPr/>
            <p:nvPr/>
          </p:nvSpPr>
          <p:spPr>
            <a:xfrm>
              <a:off x="3979050" y="1756600"/>
              <a:ext cx="152125" cy="140800"/>
            </a:xfrm>
            <a:custGeom>
              <a:rect b="b" l="l" r="r" t="t"/>
              <a:pathLst>
                <a:path extrusionOk="0" h="5632" w="6085">
                  <a:moveTo>
                    <a:pt x="3589" y="1"/>
                  </a:moveTo>
                  <a:cubicBezTo>
                    <a:pt x="3177" y="1"/>
                    <a:pt x="2761" y="120"/>
                    <a:pt x="2394" y="369"/>
                  </a:cubicBezTo>
                  <a:lnTo>
                    <a:pt x="1" y="1989"/>
                  </a:lnTo>
                  <a:lnTo>
                    <a:pt x="2477" y="5632"/>
                  </a:lnTo>
                  <a:lnTo>
                    <a:pt x="4870" y="4001"/>
                  </a:lnTo>
                  <a:cubicBezTo>
                    <a:pt x="5835" y="3346"/>
                    <a:pt x="6085" y="2036"/>
                    <a:pt x="5430" y="1072"/>
                  </a:cubicBezTo>
                  <a:lnTo>
                    <a:pt x="5430" y="1072"/>
                  </a:lnTo>
                  <a:lnTo>
                    <a:pt x="5430" y="1084"/>
                  </a:lnTo>
                  <a:lnTo>
                    <a:pt x="5323" y="917"/>
                  </a:lnTo>
                  <a:cubicBezTo>
                    <a:pt x="4917" y="319"/>
                    <a:pt x="4259" y="1"/>
                    <a:pt x="358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3"/>
            <p:cNvSpPr/>
            <p:nvPr/>
          </p:nvSpPr>
          <p:spPr>
            <a:xfrm>
              <a:off x="3831725" y="2105675"/>
              <a:ext cx="268200" cy="266925"/>
            </a:xfrm>
            <a:custGeom>
              <a:rect b="b" l="l" r="r" t="t"/>
              <a:pathLst>
                <a:path extrusionOk="0" h="10677" w="10728">
                  <a:moveTo>
                    <a:pt x="5026" y="1"/>
                  </a:moveTo>
                  <a:cubicBezTo>
                    <a:pt x="4833" y="1"/>
                    <a:pt x="4677" y="137"/>
                    <a:pt x="4644" y="325"/>
                  </a:cubicBezTo>
                  <a:lnTo>
                    <a:pt x="4191" y="3813"/>
                  </a:lnTo>
                  <a:lnTo>
                    <a:pt x="715" y="3349"/>
                  </a:lnTo>
                  <a:cubicBezTo>
                    <a:pt x="700" y="3347"/>
                    <a:pt x="685" y="3346"/>
                    <a:pt x="670" y="3346"/>
                  </a:cubicBezTo>
                  <a:cubicBezTo>
                    <a:pt x="485" y="3346"/>
                    <a:pt x="320" y="3483"/>
                    <a:pt x="298" y="3670"/>
                  </a:cubicBezTo>
                  <a:lnTo>
                    <a:pt x="24" y="5635"/>
                  </a:lnTo>
                  <a:cubicBezTo>
                    <a:pt x="0" y="5837"/>
                    <a:pt x="143" y="6028"/>
                    <a:pt x="345" y="6052"/>
                  </a:cubicBezTo>
                  <a:lnTo>
                    <a:pt x="3834" y="6516"/>
                  </a:lnTo>
                  <a:lnTo>
                    <a:pt x="3370" y="9993"/>
                  </a:lnTo>
                  <a:cubicBezTo>
                    <a:pt x="3346" y="10195"/>
                    <a:pt x="3489" y="10386"/>
                    <a:pt x="3691" y="10409"/>
                  </a:cubicBezTo>
                  <a:lnTo>
                    <a:pt x="5668" y="10671"/>
                  </a:lnTo>
                  <a:cubicBezTo>
                    <a:pt x="5688" y="10675"/>
                    <a:pt x="5709" y="10677"/>
                    <a:pt x="5729" y="10677"/>
                  </a:cubicBezTo>
                  <a:cubicBezTo>
                    <a:pt x="5905" y="10677"/>
                    <a:pt x="6052" y="10542"/>
                    <a:pt x="6084" y="10350"/>
                  </a:cubicBezTo>
                  <a:lnTo>
                    <a:pt x="6537" y="6873"/>
                  </a:lnTo>
                  <a:lnTo>
                    <a:pt x="10025" y="7338"/>
                  </a:lnTo>
                  <a:cubicBezTo>
                    <a:pt x="10040" y="7339"/>
                    <a:pt x="10055" y="7340"/>
                    <a:pt x="10069" y="7340"/>
                  </a:cubicBezTo>
                  <a:cubicBezTo>
                    <a:pt x="10255" y="7340"/>
                    <a:pt x="10420" y="7204"/>
                    <a:pt x="10442" y="7016"/>
                  </a:cubicBezTo>
                  <a:lnTo>
                    <a:pt x="10704" y="5040"/>
                  </a:lnTo>
                  <a:cubicBezTo>
                    <a:pt x="10728" y="4837"/>
                    <a:pt x="10585" y="4647"/>
                    <a:pt x="10382" y="4623"/>
                  </a:cubicBezTo>
                  <a:lnTo>
                    <a:pt x="6906" y="4159"/>
                  </a:lnTo>
                  <a:lnTo>
                    <a:pt x="7358" y="682"/>
                  </a:lnTo>
                  <a:cubicBezTo>
                    <a:pt x="7382" y="480"/>
                    <a:pt x="7239" y="289"/>
                    <a:pt x="7037" y="265"/>
                  </a:cubicBezTo>
                  <a:lnTo>
                    <a:pt x="5072" y="3"/>
                  </a:lnTo>
                  <a:cubicBezTo>
                    <a:pt x="5057" y="2"/>
                    <a:pt x="5041" y="1"/>
                    <a:pt x="5026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3"/>
            <p:cNvSpPr/>
            <p:nvPr/>
          </p:nvSpPr>
          <p:spPr>
            <a:xfrm>
              <a:off x="3488825" y="2510400"/>
              <a:ext cx="270875" cy="337175"/>
            </a:xfrm>
            <a:custGeom>
              <a:rect b="b" l="l" r="r" t="t"/>
              <a:pathLst>
                <a:path extrusionOk="0" h="13487" w="10835">
                  <a:moveTo>
                    <a:pt x="4145" y="408"/>
                  </a:moveTo>
                  <a:cubicBezTo>
                    <a:pt x="4436" y="408"/>
                    <a:pt x="4723" y="582"/>
                    <a:pt x="4775" y="971"/>
                  </a:cubicBezTo>
                  <a:cubicBezTo>
                    <a:pt x="4810" y="1162"/>
                    <a:pt x="4751" y="1364"/>
                    <a:pt x="4632" y="1507"/>
                  </a:cubicBezTo>
                  <a:lnTo>
                    <a:pt x="3834" y="1662"/>
                  </a:lnTo>
                  <a:cubicBezTo>
                    <a:pt x="3667" y="1567"/>
                    <a:pt x="3536" y="1400"/>
                    <a:pt x="3501" y="1209"/>
                  </a:cubicBezTo>
                  <a:lnTo>
                    <a:pt x="3501" y="1197"/>
                  </a:lnTo>
                  <a:cubicBezTo>
                    <a:pt x="3386" y="700"/>
                    <a:pt x="3769" y="408"/>
                    <a:pt x="4145" y="408"/>
                  </a:cubicBezTo>
                  <a:close/>
                  <a:moveTo>
                    <a:pt x="7856" y="2711"/>
                  </a:moveTo>
                  <a:cubicBezTo>
                    <a:pt x="8113" y="2711"/>
                    <a:pt x="8342" y="2899"/>
                    <a:pt x="8394" y="3162"/>
                  </a:cubicBezTo>
                  <a:lnTo>
                    <a:pt x="9775" y="10734"/>
                  </a:lnTo>
                  <a:cubicBezTo>
                    <a:pt x="9835" y="11032"/>
                    <a:pt x="9632" y="11318"/>
                    <a:pt x="9335" y="11365"/>
                  </a:cubicBezTo>
                  <a:lnTo>
                    <a:pt x="3072" y="12508"/>
                  </a:lnTo>
                  <a:cubicBezTo>
                    <a:pt x="3037" y="12515"/>
                    <a:pt x="3002" y="12519"/>
                    <a:pt x="2967" y="12519"/>
                  </a:cubicBezTo>
                  <a:cubicBezTo>
                    <a:pt x="2708" y="12519"/>
                    <a:pt x="2471" y="12330"/>
                    <a:pt x="2429" y="12068"/>
                  </a:cubicBezTo>
                  <a:lnTo>
                    <a:pt x="1048" y="4495"/>
                  </a:lnTo>
                  <a:cubicBezTo>
                    <a:pt x="1000" y="4198"/>
                    <a:pt x="1203" y="3912"/>
                    <a:pt x="1500" y="3864"/>
                  </a:cubicBezTo>
                  <a:lnTo>
                    <a:pt x="2239" y="3722"/>
                  </a:lnTo>
                  <a:cubicBezTo>
                    <a:pt x="2281" y="3932"/>
                    <a:pt x="2462" y="4087"/>
                    <a:pt x="2669" y="4087"/>
                  </a:cubicBezTo>
                  <a:cubicBezTo>
                    <a:pt x="2696" y="4087"/>
                    <a:pt x="2723" y="4084"/>
                    <a:pt x="2751" y="4079"/>
                  </a:cubicBezTo>
                  <a:lnTo>
                    <a:pt x="6656" y="3364"/>
                  </a:lnTo>
                  <a:cubicBezTo>
                    <a:pt x="6894" y="3317"/>
                    <a:pt x="7049" y="3091"/>
                    <a:pt x="7013" y="2852"/>
                  </a:cubicBezTo>
                  <a:lnTo>
                    <a:pt x="7751" y="2721"/>
                  </a:lnTo>
                  <a:cubicBezTo>
                    <a:pt x="7786" y="2714"/>
                    <a:pt x="7821" y="2711"/>
                    <a:pt x="7856" y="2711"/>
                  </a:cubicBezTo>
                  <a:close/>
                  <a:moveTo>
                    <a:pt x="4142" y="1"/>
                  </a:moveTo>
                  <a:cubicBezTo>
                    <a:pt x="4076" y="1"/>
                    <a:pt x="4009" y="7"/>
                    <a:pt x="3941" y="19"/>
                  </a:cubicBezTo>
                  <a:cubicBezTo>
                    <a:pt x="3358" y="126"/>
                    <a:pt x="2965" y="685"/>
                    <a:pt x="3072" y="1281"/>
                  </a:cubicBezTo>
                  <a:cubicBezTo>
                    <a:pt x="3096" y="1447"/>
                    <a:pt x="3179" y="1614"/>
                    <a:pt x="3286" y="1757"/>
                  </a:cubicBezTo>
                  <a:lnTo>
                    <a:pt x="2512" y="1900"/>
                  </a:lnTo>
                  <a:cubicBezTo>
                    <a:pt x="2191" y="1959"/>
                    <a:pt x="1977" y="2257"/>
                    <a:pt x="2036" y="2579"/>
                  </a:cubicBezTo>
                  <a:lnTo>
                    <a:pt x="2084" y="2864"/>
                  </a:lnTo>
                  <a:lnTo>
                    <a:pt x="798" y="3091"/>
                  </a:lnTo>
                  <a:cubicBezTo>
                    <a:pt x="322" y="3186"/>
                    <a:pt x="0" y="3650"/>
                    <a:pt x="84" y="4126"/>
                  </a:cubicBezTo>
                  <a:lnTo>
                    <a:pt x="1655" y="12758"/>
                  </a:lnTo>
                  <a:cubicBezTo>
                    <a:pt x="1740" y="13193"/>
                    <a:pt x="2118" y="13486"/>
                    <a:pt x="2536" y="13486"/>
                  </a:cubicBezTo>
                  <a:cubicBezTo>
                    <a:pt x="2587" y="13486"/>
                    <a:pt x="2639" y="13482"/>
                    <a:pt x="2691" y="13473"/>
                  </a:cubicBezTo>
                  <a:lnTo>
                    <a:pt x="10037" y="12139"/>
                  </a:lnTo>
                  <a:cubicBezTo>
                    <a:pt x="10513" y="12044"/>
                    <a:pt x="10835" y="11580"/>
                    <a:pt x="10752" y="11091"/>
                  </a:cubicBezTo>
                  <a:lnTo>
                    <a:pt x="9180" y="2459"/>
                  </a:lnTo>
                  <a:cubicBezTo>
                    <a:pt x="9095" y="2025"/>
                    <a:pt x="8717" y="1732"/>
                    <a:pt x="8291" y="1732"/>
                  </a:cubicBezTo>
                  <a:cubicBezTo>
                    <a:pt x="8239" y="1732"/>
                    <a:pt x="8185" y="1736"/>
                    <a:pt x="8132" y="1745"/>
                  </a:cubicBezTo>
                  <a:lnTo>
                    <a:pt x="6858" y="1983"/>
                  </a:lnTo>
                  <a:lnTo>
                    <a:pt x="6811" y="1709"/>
                  </a:lnTo>
                  <a:cubicBezTo>
                    <a:pt x="6746" y="1419"/>
                    <a:pt x="6497" y="1226"/>
                    <a:pt x="6213" y="1226"/>
                  </a:cubicBezTo>
                  <a:cubicBezTo>
                    <a:pt x="6183" y="1226"/>
                    <a:pt x="6151" y="1228"/>
                    <a:pt x="6120" y="1233"/>
                  </a:cubicBezTo>
                  <a:lnTo>
                    <a:pt x="5179" y="1412"/>
                  </a:lnTo>
                  <a:cubicBezTo>
                    <a:pt x="5227" y="1245"/>
                    <a:pt x="5239" y="1066"/>
                    <a:pt x="5203" y="888"/>
                  </a:cubicBezTo>
                  <a:cubicBezTo>
                    <a:pt x="5108" y="360"/>
                    <a:pt x="4658" y="1"/>
                    <a:pt x="414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3"/>
            <p:cNvSpPr/>
            <p:nvPr/>
          </p:nvSpPr>
          <p:spPr>
            <a:xfrm>
              <a:off x="3536750" y="2631725"/>
              <a:ext cx="46600" cy="38625"/>
            </a:xfrm>
            <a:custGeom>
              <a:rect b="b" l="l" r="r" t="t"/>
              <a:pathLst>
                <a:path extrusionOk="0" h="1545" w="1864">
                  <a:moveTo>
                    <a:pt x="1013" y="0"/>
                  </a:moveTo>
                  <a:cubicBezTo>
                    <a:pt x="970" y="0"/>
                    <a:pt x="926" y="4"/>
                    <a:pt x="881" y="12"/>
                  </a:cubicBezTo>
                  <a:cubicBezTo>
                    <a:pt x="202" y="131"/>
                    <a:pt x="0" y="1012"/>
                    <a:pt x="572" y="1405"/>
                  </a:cubicBezTo>
                  <a:cubicBezTo>
                    <a:pt x="713" y="1502"/>
                    <a:pt x="865" y="1545"/>
                    <a:pt x="1012" y="1545"/>
                  </a:cubicBezTo>
                  <a:cubicBezTo>
                    <a:pt x="1460" y="1545"/>
                    <a:pt x="1864" y="1142"/>
                    <a:pt x="1774" y="631"/>
                  </a:cubicBezTo>
                  <a:cubicBezTo>
                    <a:pt x="1700" y="258"/>
                    <a:pt x="1378" y="0"/>
                    <a:pt x="101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3"/>
            <p:cNvSpPr/>
            <p:nvPr/>
          </p:nvSpPr>
          <p:spPr>
            <a:xfrm>
              <a:off x="3589975" y="2620175"/>
              <a:ext cx="95975" cy="33800"/>
            </a:xfrm>
            <a:custGeom>
              <a:rect b="b" l="l" r="r" t="t"/>
              <a:pathLst>
                <a:path extrusionOk="0" h="1352" w="3839">
                  <a:moveTo>
                    <a:pt x="3229" y="0"/>
                  </a:moveTo>
                  <a:cubicBezTo>
                    <a:pt x="3198" y="0"/>
                    <a:pt x="3167" y="3"/>
                    <a:pt x="3134" y="9"/>
                  </a:cubicBezTo>
                  <a:lnTo>
                    <a:pt x="538" y="485"/>
                  </a:lnTo>
                  <a:cubicBezTo>
                    <a:pt x="0" y="586"/>
                    <a:pt x="106" y="1352"/>
                    <a:pt x="597" y="1352"/>
                  </a:cubicBezTo>
                  <a:cubicBezTo>
                    <a:pt x="627" y="1352"/>
                    <a:pt x="659" y="1349"/>
                    <a:pt x="693" y="1343"/>
                  </a:cubicBezTo>
                  <a:lnTo>
                    <a:pt x="3300" y="866"/>
                  </a:lnTo>
                  <a:cubicBezTo>
                    <a:pt x="3839" y="777"/>
                    <a:pt x="3722" y="0"/>
                    <a:pt x="322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3"/>
            <p:cNvSpPr/>
            <p:nvPr/>
          </p:nvSpPr>
          <p:spPr>
            <a:xfrm>
              <a:off x="3546550" y="2685525"/>
              <a:ext cx="46625" cy="38700"/>
            </a:xfrm>
            <a:custGeom>
              <a:rect b="b" l="l" r="r" t="t"/>
              <a:pathLst>
                <a:path extrusionOk="0" h="1548" w="1865">
                  <a:moveTo>
                    <a:pt x="1027" y="0"/>
                  </a:moveTo>
                  <a:cubicBezTo>
                    <a:pt x="980" y="0"/>
                    <a:pt x="931" y="5"/>
                    <a:pt x="882" y="15"/>
                  </a:cubicBezTo>
                  <a:cubicBezTo>
                    <a:pt x="203" y="122"/>
                    <a:pt x="1" y="1015"/>
                    <a:pt x="572" y="1408"/>
                  </a:cubicBezTo>
                  <a:cubicBezTo>
                    <a:pt x="711" y="1505"/>
                    <a:pt x="861" y="1548"/>
                    <a:pt x="1008" y="1548"/>
                  </a:cubicBezTo>
                  <a:cubicBezTo>
                    <a:pt x="1455" y="1548"/>
                    <a:pt x="1865" y="1145"/>
                    <a:pt x="1775" y="634"/>
                  </a:cubicBezTo>
                  <a:cubicBezTo>
                    <a:pt x="1701" y="266"/>
                    <a:pt x="1387" y="0"/>
                    <a:pt x="102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3"/>
            <p:cNvSpPr/>
            <p:nvPr/>
          </p:nvSpPr>
          <p:spPr>
            <a:xfrm>
              <a:off x="3600825" y="2673950"/>
              <a:ext cx="93700" cy="33725"/>
            </a:xfrm>
            <a:custGeom>
              <a:rect b="b" l="l" r="r" t="t"/>
              <a:pathLst>
                <a:path extrusionOk="0" h="1349" w="3748">
                  <a:moveTo>
                    <a:pt x="3128" y="0"/>
                  </a:moveTo>
                  <a:cubicBezTo>
                    <a:pt x="3116" y="0"/>
                    <a:pt x="3105" y="1"/>
                    <a:pt x="3093" y="1"/>
                  </a:cubicBezTo>
                  <a:lnTo>
                    <a:pt x="497" y="478"/>
                  </a:lnTo>
                  <a:cubicBezTo>
                    <a:pt x="0" y="628"/>
                    <a:pt x="109" y="1349"/>
                    <a:pt x="604" y="1349"/>
                  </a:cubicBezTo>
                  <a:cubicBezTo>
                    <a:pt x="620" y="1349"/>
                    <a:pt x="636" y="1348"/>
                    <a:pt x="652" y="1347"/>
                  </a:cubicBezTo>
                  <a:lnTo>
                    <a:pt x="3247" y="882"/>
                  </a:lnTo>
                  <a:cubicBezTo>
                    <a:pt x="3748" y="731"/>
                    <a:pt x="3623" y="0"/>
                    <a:pt x="312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3"/>
            <p:cNvSpPr/>
            <p:nvPr/>
          </p:nvSpPr>
          <p:spPr>
            <a:xfrm>
              <a:off x="3557275" y="2743050"/>
              <a:ext cx="46550" cy="38625"/>
            </a:xfrm>
            <a:custGeom>
              <a:rect b="b" l="l" r="r" t="t"/>
              <a:pathLst>
                <a:path extrusionOk="0" h="1545" w="1862">
                  <a:moveTo>
                    <a:pt x="1002" y="0"/>
                  </a:moveTo>
                  <a:cubicBezTo>
                    <a:pt x="959" y="0"/>
                    <a:pt x="914" y="4"/>
                    <a:pt x="870" y="11"/>
                  </a:cubicBezTo>
                  <a:cubicBezTo>
                    <a:pt x="191" y="131"/>
                    <a:pt x="1" y="1012"/>
                    <a:pt x="560" y="1404"/>
                  </a:cubicBezTo>
                  <a:cubicBezTo>
                    <a:pt x="701" y="1501"/>
                    <a:pt x="854" y="1545"/>
                    <a:pt x="1002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8"/>
                    <a:pt x="1369" y="0"/>
                    <a:pt x="100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3"/>
            <p:cNvSpPr/>
            <p:nvPr/>
          </p:nvSpPr>
          <p:spPr>
            <a:xfrm>
              <a:off x="3610750" y="2731600"/>
              <a:ext cx="94800" cy="33850"/>
            </a:xfrm>
            <a:custGeom>
              <a:rect b="b" l="l" r="r" t="t"/>
              <a:pathLst>
                <a:path extrusionOk="0" h="1354" w="3792">
                  <a:moveTo>
                    <a:pt x="3181" y="1"/>
                  </a:moveTo>
                  <a:cubicBezTo>
                    <a:pt x="3159" y="1"/>
                    <a:pt x="3136" y="2"/>
                    <a:pt x="3112" y="5"/>
                  </a:cubicBezTo>
                  <a:lnTo>
                    <a:pt x="517" y="469"/>
                  </a:lnTo>
                  <a:cubicBezTo>
                    <a:pt x="0" y="607"/>
                    <a:pt x="114" y="1354"/>
                    <a:pt x="625" y="1354"/>
                  </a:cubicBezTo>
                  <a:cubicBezTo>
                    <a:pt x="644" y="1354"/>
                    <a:pt x="663" y="1353"/>
                    <a:pt x="683" y="1351"/>
                  </a:cubicBezTo>
                  <a:lnTo>
                    <a:pt x="3267" y="874"/>
                  </a:lnTo>
                  <a:cubicBezTo>
                    <a:pt x="3792" y="749"/>
                    <a:pt x="3683" y="1"/>
                    <a:pt x="318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3"/>
            <p:cNvSpPr/>
            <p:nvPr/>
          </p:nvSpPr>
          <p:spPr>
            <a:xfrm>
              <a:off x="3512625" y="2982275"/>
              <a:ext cx="194100" cy="174225"/>
            </a:xfrm>
            <a:custGeom>
              <a:rect b="b" l="l" r="r" t="t"/>
              <a:pathLst>
                <a:path extrusionOk="0" h="6969" w="7764">
                  <a:moveTo>
                    <a:pt x="3932" y="0"/>
                  </a:moveTo>
                  <a:cubicBezTo>
                    <a:pt x="2901" y="0"/>
                    <a:pt x="1887" y="467"/>
                    <a:pt x="1227" y="1349"/>
                  </a:cubicBezTo>
                  <a:lnTo>
                    <a:pt x="6954" y="4968"/>
                  </a:lnTo>
                  <a:cubicBezTo>
                    <a:pt x="7764" y="3396"/>
                    <a:pt x="7240" y="1468"/>
                    <a:pt x="5751" y="527"/>
                  </a:cubicBezTo>
                  <a:cubicBezTo>
                    <a:pt x="5189" y="172"/>
                    <a:pt x="4558" y="0"/>
                    <a:pt x="3932" y="0"/>
                  </a:cubicBezTo>
                  <a:close/>
                  <a:moveTo>
                    <a:pt x="810" y="1992"/>
                  </a:moveTo>
                  <a:lnTo>
                    <a:pt x="810" y="1992"/>
                  </a:lnTo>
                  <a:cubicBezTo>
                    <a:pt x="1" y="3563"/>
                    <a:pt x="525" y="5492"/>
                    <a:pt x="2013" y="6444"/>
                  </a:cubicBezTo>
                  <a:cubicBezTo>
                    <a:pt x="2577" y="6798"/>
                    <a:pt x="3207" y="6968"/>
                    <a:pt x="3830" y="6968"/>
                  </a:cubicBezTo>
                  <a:cubicBezTo>
                    <a:pt x="4864" y="6968"/>
                    <a:pt x="5880" y="6500"/>
                    <a:pt x="6549" y="5623"/>
                  </a:cubicBezTo>
                  <a:lnTo>
                    <a:pt x="810" y="1992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3"/>
            <p:cNvSpPr/>
            <p:nvPr/>
          </p:nvSpPr>
          <p:spPr>
            <a:xfrm>
              <a:off x="3876375" y="2609075"/>
              <a:ext cx="152125" cy="140725"/>
            </a:xfrm>
            <a:custGeom>
              <a:rect b="b" l="l" r="r" t="t"/>
              <a:pathLst>
                <a:path extrusionOk="0" h="5629" w="6085">
                  <a:moveTo>
                    <a:pt x="3596" y="1"/>
                  </a:moveTo>
                  <a:lnTo>
                    <a:pt x="1215" y="1620"/>
                  </a:lnTo>
                  <a:cubicBezTo>
                    <a:pt x="250" y="2275"/>
                    <a:pt x="0" y="3585"/>
                    <a:pt x="655" y="4549"/>
                  </a:cubicBezTo>
                  <a:lnTo>
                    <a:pt x="774" y="4716"/>
                  </a:lnTo>
                  <a:cubicBezTo>
                    <a:pt x="1174" y="5308"/>
                    <a:pt x="1832" y="5629"/>
                    <a:pt x="2505" y="5629"/>
                  </a:cubicBezTo>
                  <a:cubicBezTo>
                    <a:pt x="2913" y="5629"/>
                    <a:pt x="3327" y="5511"/>
                    <a:pt x="3691" y="5263"/>
                  </a:cubicBezTo>
                  <a:lnTo>
                    <a:pt x="6084" y="3644"/>
                  </a:lnTo>
                  <a:lnTo>
                    <a:pt x="3596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3"/>
            <p:cNvSpPr/>
            <p:nvPr/>
          </p:nvSpPr>
          <p:spPr>
            <a:xfrm>
              <a:off x="3979050" y="2550550"/>
              <a:ext cx="152125" cy="141000"/>
            </a:xfrm>
            <a:custGeom>
              <a:rect b="b" l="l" r="r" t="t"/>
              <a:pathLst>
                <a:path extrusionOk="0" h="5640" w="6085">
                  <a:moveTo>
                    <a:pt x="3578" y="0"/>
                  </a:moveTo>
                  <a:cubicBezTo>
                    <a:pt x="3170" y="0"/>
                    <a:pt x="2757" y="119"/>
                    <a:pt x="2394" y="365"/>
                  </a:cubicBezTo>
                  <a:lnTo>
                    <a:pt x="1" y="1996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5" y="3354"/>
                    <a:pt x="6085" y="2044"/>
                    <a:pt x="5430" y="1080"/>
                  </a:cubicBezTo>
                  <a:lnTo>
                    <a:pt x="5323" y="925"/>
                  </a:lnTo>
                  <a:cubicBezTo>
                    <a:pt x="4915" y="324"/>
                    <a:pt x="4252" y="0"/>
                    <a:pt x="357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3"/>
            <p:cNvSpPr/>
            <p:nvPr/>
          </p:nvSpPr>
          <p:spPr>
            <a:xfrm>
              <a:off x="3831725" y="2900125"/>
              <a:ext cx="268200" cy="266625"/>
            </a:xfrm>
            <a:custGeom>
              <a:rect b="b" l="l" r="r" t="t"/>
              <a:pathLst>
                <a:path extrusionOk="0" h="10665" w="10728">
                  <a:moveTo>
                    <a:pt x="5026" y="0"/>
                  </a:moveTo>
                  <a:cubicBezTo>
                    <a:pt x="4833" y="0"/>
                    <a:pt x="4678" y="137"/>
                    <a:pt x="4656" y="325"/>
                  </a:cubicBezTo>
                  <a:lnTo>
                    <a:pt x="4191" y="3801"/>
                  </a:lnTo>
                  <a:lnTo>
                    <a:pt x="715" y="3337"/>
                  </a:lnTo>
                  <a:cubicBezTo>
                    <a:pt x="700" y="3335"/>
                    <a:pt x="685" y="3334"/>
                    <a:pt x="670" y="3334"/>
                  </a:cubicBezTo>
                  <a:cubicBezTo>
                    <a:pt x="485" y="3334"/>
                    <a:pt x="320" y="3471"/>
                    <a:pt x="298" y="3658"/>
                  </a:cubicBezTo>
                  <a:lnTo>
                    <a:pt x="24" y="5635"/>
                  </a:lnTo>
                  <a:cubicBezTo>
                    <a:pt x="0" y="5837"/>
                    <a:pt x="143" y="6016"/>
                    <a:pt x="345" y="6051"/>
                  </a:cubicBezTo>
                  <a:lnTo>
                    <a:pt x="3834" y="6504"/>
                  </a:lnTo>
                  <a:lnTo>
                    <a:pt x="3370" y="9992"/>
                  </a:lnTo>
                  <a:cubicBezTo>
                    <a:pt x="3346" y="10195"/>
                    <a:pt x="3489" y="10373"/>
                    <a:pt x="3691" y="10409"/>
                  </a:cubicBezTo>
                  <a:lnTo>
                    <a:pt x="5668" y="10659"/>
                  </a:lnTo>
                  <a:cubicBezTo>
                    <a:pt x="5689" y="10663"/>
                    <a:pt x="5709" y="10665"/>
                    <a:pt x="5730" y="10665"/>
                  </a:cubicBezTo>
                  <a:cubicBezTo>
                    <a:pt x="5908" y="10665"/>
                    <a:pt x="6063" y="10531"/>
                    <a:pt x="6084" y="10350"/>
                  </a:cubicBezTo>
                  <a:lnTo>
                    <a:pt x="6537" y="6861"/>
                  </a:lnTo>
                  <a:lnTo>
                    <a:pt x="10025" y="7325"/>
                  </a:lnTo>
                  <a:cubicBezTo>
                    <a:pt x="10040" y="7327"/>
                    <a:pt x="10055" y="7328"/>
                    <a:pt x="10069" y="7328"/>
                  </a:cubicBezTo>
                  <a:cubicBezTo>
                    <a:pt x="10253" y="7328"/>
                    <a:pt x="10409" y="7192"/>
                    <a:pt x="10442" y="7016"/>
                  </a:cubicBezTo>
                  <a:lnTo>
                    <a:pt x="10704" y="5039"/>
                  </a:lnTo>
                  <a:cubicBezTo>
                    <a:pt x="10728" y="4837"/>
                    <a:pt x="10585" y="4646"/>
                    <a:pt x="10382" y="4623"/>
                  </a:cubicBezTo>
                  <a:lnTo>
                    <a:pt x="6906" y="4158"/>
                  </a:lnTo>
                  <a:lnTo>
                    <a:pt x="7358" y="682"/>
                  </a:lnTo>
                  <a:cubicBezTo>
                    <a:pt x="7382" y="479"/>
                    <a:pt x="7239" y="289"/>
                    <a:pt x="7037" y="265"/>
                  </a:cubicBezTo>
                  <a:lnTo>
                    <a:pt x="5072" y="3"/>
                  </a:lnTo>
                  <a:cubicBezTo>
                    <a:pt x="5057" y="1"/>
                    <a:pt x="5041" y="0"/>
                    <a:pt x="5026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3"/>
            <p:cNvSpPr/>
            <p:nvPr/>
          </p:nvSpPr>
          <p:spPr>
            <a:xfrm>
              <a:off x="3488825" y="3304550"/>
              <a:ext cx="270875" cy="337750"/>
            </a:xfrm>
            <a:custGeom>
              <a:rect b="b" l="l" r="r" t="t"/>
              <a:pathLst>
                <a:path extrusionOk="0" h="13510" w="10835">
                  <a:moveTo>
                    <a:pt x="4152" y="412"/>
                  </a:moveTo>
                  <a:cubicBezTo>
                    <a:pt x="4440" y="412"/>
                    <a:pt x="4723" y="585"/>
                    <a:pt x="4775" y="971"/>
                  </a:cubicBezTo>
                  <a:cubicBezTo>
                    <a:pt x="4810" y="1173"/>
                    <a:pt x="4751" y="1364"/>
                    <a:pt x="4632" y="1519"/>
                  </a:cubicBezTo>
                  <a:lnTo>
                    <a:pt x="3834" y="1662"/>
                  </a:lnTo>
                  <a:cubicBezTo>
                    <a:pt x="3655" y="1566"/>
                    <a:pt x="3536" y="1400"/>
                    <a:pt x="3501" y="1209"/>
                  </a:cubicBezTo>
                  <a:cubicBezTo>
                    <a:pt x="3386" y="709"/>
                    <a:pt x="3773" y="412"/>
                    <a:pt x="4152" y="412"/>
                  </a:cubicBezTo>
                  <a:close/>
                  <a:moveTo>
                    <a:pt x="7860" y="2722"/>
                  </a:moveTo>
                  <a:cubicBezTo>
                    <a:pt x="8116" y="2722"/>
                    <a:pt x="8342" y="2901"/>
                    <a:pt x="8394" y="3162"/>
                  </a:cubicBezTo>
                  <a:lnTo>
                    <a:pt x="9775" y="10746"/>
                  </a:lnTo>
                  <a:cubicBezTo>
                    <a:pt x="9835" y="11044"/>
                    <a:pt x="9632" y="11329"/>
                    <a:pt x="9335" y="11377"/>
                  </a:cubicBezTo>
                  <a:lnTo>
                    <a:pt x="3072" y="12520"/>
                  </a:lnTo>
                  <a:cubicBezTo>
                    <a:pt x="3041" y="12525"/>
                    <a:pt x="3011" y="12527"/>
                    <a:pt x="2981" y="12527"/>
                  </a:cubicBezTo>
                  <a:cubicBezTo>
                    <a:pt x="2718" y="12527"/>
                    <a:pt x="2482" y="12345"/>
                    <a:pt x="2429" y="12068"/>
                  </a:cubicBezTo>
                  <a:lnTo>
                    <a:pt x="1048" y="4507"/>
                  </a:lnTo>
                  <a:cubicBezTo>
                    <a:pt x="1000" y="4210"/>
                    <a:pt x="1191" y="3924"/>
                    <a:pt x="1500" y="3864"/>
                  </a:cubicBezTo>
                  <a:lnTo>
                    <a:pt x="2239" y="3733"/>
                  </a:lnTo>
                  <a:cubicBezTo>
                    <a:pt x="2280" y="3942"/>
                    <a:pt x="2460" y="4087"/>
                    <a:pt x="2664" y="4087"/>
                  </a:cubicBezTo>
                  <a:cubicBezTo>
                    <a:pt x="2693" y="4087"/>
                    <a:pt x="2721" y="4084"/>
                    <a:pt x="2751" y="4079"/>
                  </a:cubicBezTo>
                  <a:lnTo>
                    <a:pt x="6656" y="3376"/>
                  </a:lnTo>
                  <a:cubicBezTo>
                    <a:pt x="6894" y="3328"/>
                    <a:pt x="7049" y="3102"/>
                    <a:pt x="7013" y="2864"/>
                  </a:cubicBezTo>
                  <a:lnTo>
                    <a:pt x="7751" y="2733"/>
                  </a:lnTo>
                  <a:cubicBezTo>
                    <a:pt x="7788" y="2726"/>
                    <a:pt x="7824" y="2722"/>
                    <a:pt x="7860" y="2722"/>
                  </a:cubicBezTo>
                  <a:close/>
                  <a:moveTo>
                    <a:pt x="4137" y="1"/>
                  </a:moveTo>
                  <a:cubicBezTo>
                    <a:pt x="4073" y="1"/>
                    <a:pt x="4007" y="7"/>
                    <a:pt x="3941" y="19"/>
                  </a:cubicBezTo>
                  <a:cubicBezTo>
                    <a:pt x="3358" y="126"/>
                    <a:pt x="2965" y="697"/>
                    <a:pt x="3072" y="1281"/>
                  </a:cubicBezTo>
                  <a:cubicBezTo>
                    <a:pt x="3096" y="1459"/>
                    <a:pt x="3179" y="1626"/>
                    <a:pt x="3286" y="1757"/>
                  </a:cubicBezTo>
                  <a:lnTo>
                    <a:pt x="2512" y="1912"/>
                  </a:lnTo>
                  <a:cubicBezTo>
                    <a:pt x="2191" y="1971"/>
                    <a:pt x="1977" y="2281"/>
                    <a:pt x="2036" y="2590"/>
                  </a:cubicBezTo>
                  <a:lnTo>
                    <a:pt x="2084" y="2876"/>
                  </a:lnTo>
                  <a:lnTo>
                    <a:pt x="798" y="3102"/>
                  </a:lnTo>
                  <a:cubicBezTo>
                    <a:pt x="310" y="3197"/>
                    <a:pt x="0" y="3662"/>
                    <a:pt x="84" y="4150"/>
                  </a:cubicBezTo>
                  <a:lnTo>
                    <a:pt x="1655" y="12770"/>
                  </a:lnTo>
                  <a:cubicBezTo>
                    <a:pt x="1740" y="13206"/>
                    <a:pt x="2120" y="13510"/>
                    <a:pt x="2540" y="13510"/>
                  </a:cubicBezTo>
                  <a:cubicBezTo>
                    <a:pt x="2590" y="13510"/>
                    <a:pt x="2640" y="13505"/>
                    <a:pt x="2691" y="13496"/>
                  </a:cubicBezTo>
                  <a:lnTo>
                    <a:pt x="10037" y="12151"/>
                  </a:lnTo>
                  <a:cubicBezTo>
                    <a:pt x="10513" y="12068"/>
                    <a:pt x="10835" y="11591"/>
                    <a:pt x="10752" y="11115"/>
                  </a:cubicBezTo>
                  <a:lnTo>
                    <a:pt x="9180" y="2483"/>
                  </a:lnTo>
                  <a:cubicBezTo>
                    <a:pt x="9095" y="2047"/>
                    <a:pt x="8715" y="1744"/>
                    <a:pt x="8287" y="1744"/>
                  </a:cubicBezTo>
                  <a:cubicBezTo>
                    <a:pt x="8236" y="1744"/>
                    <a:pt x="8184" y="1748"/>
                    <a:pt x="8132" y="1757"/>
                  </a:cubicBezTo>
                  <a:lnTo>
                    <a:pt x="6858" y="1995"/>
                  </a:lnTo>
                  <a:lnTo>
                    <a:pt x="6811" y="1721"/>
                  </a:lnTo>
                  <a:cubicBezTo>
                    <a:pt x="6747" y="1436"/>
                    <a:pt x="6506" y="1235"/>
                    <a:pt x="6227" y="1235"/>
                  </a:cubicBezTo>
                  <a:cubicBezTo>
                    <a:pt x="6192" y="1235"/>
                    <a:pt x="6156" y="1238"/>
                    <a:pt x="6120" y="1245"/>
                  </a:cubicBezTo>
                  <a:lnTo>
                    <a:pt x="5179" y="1412"/>
                  </a:lnTo>
                  <a:cubicBezTo>
                    <a:pt x="5227" y="1245"/>
                    <a:pt x="5239" y="1066"/>
                    <a:pt x="5203" y="900"/>
                  </a:cubicBezTo>
                  <a:cubicBezTo>
                    <a:pt x="5108" y="370"/>
                    <a:pt x="4655" y="1"/>
                    <a:pt x="413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3"/>
            <p:cNvSpPr/>
            <p:nvPr/>
          </p:nvSpPr>
          <p:spPr>
            <a:xfrm>
              <a:off x="3536750" y="3425775"/>
              <a:ext cx="46600" cy="38725"/>
            </a:xfrm>
            <a:custGeom>
              <a:rect b="b" l="l" r="r" t="t"/>
              <a:pathLst>
                <a:path extrusionOk="0" h="1549" w="1864">
                  <a:moveTo>
                    <a:pt x="1026" y="1"/>
                  </a:moveTo>
                  <a:cubicBezTo>
                    <a:pt x="979" y="1"/>
                    <a:pt x="930" y="6"/>
                    <a:pt x="881" y="15"/>
                  </a:cubicBezTo>
                  <a:cubicBezTo>
                    <a:pt x="202" y="134"/>
                    <a:pt x="0" y="1015"/>
                    <a:pt x="572" y="1408"/>
                  </a:cubicBezTo>
                  <a:cubicBezTo>
                    <a:pt x="713" y="1505"/>
                    <a:pt x="865" y="1549"/>
                    <a:pt x="1012" y="1549"/>
                  </a:cubicBezTo>
                  <a:cubicBezTo>
                    <a:pt x="1460" y="1549"/>
                    <a:pt x="1864" y="1146"/>
                    <a:pt x="1774" y="634"/>
                  </a:cubicBezTo>
                  <a:cubicBezTo>
                    <a:pt x="1701" y="267"/>
                    <a:pt x="1386" y="1"/>
                    <a:pt x="1026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3"/>
            <p:cNvSpPr/>
            <p:nvPr/>
          </p:nvSpPr>
          <p:spPr>
            <a:xfrm>
              <a:off x="3589550" y="3414500"/>
              <a:ext cx="96825" cy="33725"/>
            </a:xfrm>
            <a:custGeom>
              <a:rect b="b" l="l" r="r" t="t"/>
              <a:pathLst>
                <a:path extrusionOk="0" h="1349" w="3873">
                  <a:moveTo>
                    <a:pt x="3265" y="1"/>
                  </a:moveTo>
                  <a:cubicBezTo>
                    <a:pt x="3229" y="1"/>
                    <a:pt x="3191" y="5"/>
                    <a:pt x="3151" y="14"/>
                  </a:cubicBezTo>
                  <a:lnTo>
                    <a:pt x="3151" y="2"/>
                  </a:lnTo>
                  <a:lnTo>
                    <a:pt x="555" y="478"/>
                  </a:lnTo>
                  <a:cubicBezTo>
                    <a:pt x="0" y="567"/>
                    <a:pt x="107" y="1349"/>
                    <a:pt x="597" y="1349"/>
                  </a:cubicBezTo>
                  <a:cubicBezTo>
                    <a:pt x="632" y="1349"/>
                    <a:pt x="670" y="1344"/>
                    <a:pt x="710" y="1336"/>
                  </a:cubicBezTo>
                  <a:lnTo>
                    <a:pt x="3317" y="871"/>
                  </a:lnTo>
                  <a:cubicBezTo>
                    <a:pt x="3873" y="793"/>
                    <a:pt x="3765" y="1"/>
                    <a:pt x="326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3"/>
            <p:cNvSpPr/>
            <p:nvPr/>
          </p:nvSpPr>
          <p:spPr>
            <a:xfrm>
              <a:off x="3546550" y="3479650"/>
              <a:ext cx="46625" cy="38725"/>
            </a:xfrm>
            <a:custGeom>
              <a:rect b="b" l="l" r="r" t="t"/>
              <a:pathLst>
                <a:path extrusionOk="0" h="1549" w="1865">
                  <a:moveTo>
                    <a:pt x="1027" y="1"/>
                  </a:moveTo>
                  <a:cubicBezTo>
                    <a:pt x="980" y="1"/>
                    <a:pt x="931" y="6"/>
                    <a:pt x="882" y="15"/>
                  </a:cubicBezTo>
                  <a:cubicBezTo>
                    <a:pt x="203" y="134"/>
                    <a:pt x="1" y="1015"/>
                    <a:pt x="572" y="1408"/>
                  </a:cubicBezTo>
                  <a:cubicBezTo>
                    <a:pt x="711" y="1505"/>
                    <a:pt x="861" y="1549"/>
                    <a:pt x="1008" y="1549"/>
                  </a:cubicBezTo>
                  <a:cubicBezTo>
                    <a:pt x="1455" y="1549"/>
                    <a:pt x="1865" y="1146"/>
                    <a:pt x="1775" y="635"/>
                  </a:cubicBezTo>
                  <a:cubicBezTo>
                    <a:pt x="1701" y="267"/>
                    <a:pt x="1387" y="1"/>
                    <a:pt x="102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3"/>
            <p:cNvSpPr/>
            <p:nvPr/>
          </p:nvSpPr>
          <p:spPr>
            <a:xfrm>
              <a:off x="3600725" y="3468350"/>
              <a:ext cx="93700" cy="33750"/>
            </a:xfrm>
            <a:custGeom>
              <a:rect b="b" l="l" r="r" t="t"/>
              <a:pathLst>
                <a:path extrusionOk="0" h="1350" w="3748">
                  <a:moveTo>
                    <a:pt x="3143" y="1"/>
                  </a:moveTo>
                  <a:cubicBezTo>
                    <a:pt x="3128" y="1"/>
                    <a:pt x="3112" y="2"/>
                    <a:pt x="3097" y="3"/>
                  </a:cubicBezTo>
                  <a:lnTo>
                    <a:pt x="501" y="467"/>
                  </a:lnTo>
                  <a:cubicBezTo>
                    <a:pt x="1" y="619"/>
                    <a:pt x="114" y="1350"/>
                    <a:pt x="620" y="1350"/>
                  </a:cubicBezTo>
                  <a:cubicBezTo>
                    <a:pt x="631" y="1350"/>
                    <a:pt x="644" y="1349"/>
                    <a:pt x="656" y="1348"/>
                  </a:cubicBezTo>
                  <a:lnTo>
                    <a:pt x="3251" y="872"/>
                  </a:lnTo>
                  <a:cubicBezTo>
                    <a:pt x="3748" y="722"/>
                    <a:pt x="3628" y="1"/>
                    <a:pt x="314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3"/>
            <p:cNvSpPr/>
            <p:nvPr/>
          </p:nvSpPr>
          <p:spPr>
            <a:xfrm>
              <a:off x="3557275" y="3537175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5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2" y="1502"/>
                    <a:pt x="855" y="1546"/>
                    <a:pt x="1003" y="1546"/>
                  </a:cubicBezTo>
                  <a:cubicBezTo>
                    <a:pt x="1454" y="1546"/>
                    <a:pt x="1861" y="1145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3"/>
            <p:cNvSpPr/>
            <p:nvPr/>
          </p:nvSpPr>
          <p:spPr>
            <a:xfrm>
              <a:off x="3610950" y="3525850"/>
              <a:ext cx="94400" cy="33725"/>
            </a:xfrm>
            <a:custGeom>
              <a:rect b="b" l="l" r="r" t="t"/>
              <a:pathLst>
                <a:path extrusionOk="0" h="1349" w="3776">
                  <a:moveTo>
                    <a:pt x="3104" y="1"/>
                  </a:moveTo>
                  <a:lnTo>
                    <a:pt x="509" y="477"/>
                  </a:lnTo>
                  <a:cubicBezTo>
                    <a:pt x="0" y="616"/>
                    <a:pt x="120" y="1348"/>
                    <a:pt x="628" y="1348"/>
                  </a:cubicBezTo>
                  <a:cubicBezTo>
                    <a:pt x="643" y="1348"/>
                    <a:pt x="659" y="1348"/>
                    <a:pt x="675" y="1346"/>
                  </a:cubicBezTo>
                  <a:lnTo>
                    <a:pt x="3259" y="882"/>
                  </a:lnTo>
                  <a:cubicBezTo>
                    <a:pt x="3775" y="744"/>
                    <a:pt x="3661" y="10"/>
                    <a:pt x="3162" y="10"/>
                  </a:cubicBezTo>
                  <a:cubicBezTo>
                    <a:pt x="3144" y="10"/>
                    <a:pt x="3124" y="11"/>
                    <a:pt x="3104" y="13"/>
                  </a:cubicBezTo>
                  <a:lnTo>
                    <a:pt x="3104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3"/>
            <p:cNvSpPr/>
            <p:nvPr/>
          </p:nvSpPr>
          <p:spPr>
            <a:xfrm>
              <a:off x="3513825" y="3776475"/>
              <a:ext cx="192900" cy="173675"/>
            </a:xfrm>
            <a:custGeom>
              <a:rect b="b" l="l" r="r" t="t"/>
              <a:pathLst>
                <a:path extrusionOk="0" h="6947" w="7716">
                  <a:moveTo>
                    <a:pt x="3892" y="1"/>
                  </a:moveTo>
                  <a:cubicBezTo>
                    <a:pt x="2858" y="1"/>
                    <a:pt x="1840" y="470"/>
                    <a:pt x="1179" y="1346"/>
                  </a:cubicBezTo>
                  <a:lnTo>
                    <a:pt x="6906" y="4978"/>
                  </a:lnTo>
                  <a:cubicBezTo>
                    <a:pt x="7716" y="3406"/>
                    <a:pt x="7192" y="1477"/>
                    <a:pt x="5703" y="525"/>
                  </a:cubicBezTo>
                  <a:cubicBezTo>
                    <a:pt x="5144" y="171"/>
                    <a:pt x="4515" y="1"/>
                    <a:pt x="3892" y="1"/>
                  </a:cubicBezTo>
                  <a:close/>
                  <a:moveTo>
                    <a:pt x="762" y="1989"/>
                  </a:moveTo>
                  <a:lnTo>
                    <a:pt x="762" y="1989"/>
                  </a:lnTo>
                  <a:cubicBezTo>
                    <a:pt x="0" y="3561"/>
                    <a:pt x="477" y="5478"/>
                    <a:pt x="1953" y="6418"/>
                  </a:cubicBezTo>
                  <a:cubicBezTo>
                    <a:pt x="2522" y="6775"/>
                    <a:pt x="3157" y="6947"/>
                    <a:pt x="3786" y="6947"/>
                  </a:cubicBezTo>
                  <a:cubicBezTo>
                    <a:pt x="4816" y="6947"/>
                    <a:pt x="5828" y="6486"/>
                    <a:pt x="6501" y="5621"/>
                  </a:cubicBezTo>
                  <a:lnTo>
                    <a:pt x="762" y="1989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3"/>
            <p:cNvSpPr/>
            <p:nvPr/>
          </p:nvSpPr>
          <p:spPr>
            <a:xfrm>
              <a:off x="3876375" y="3403225"/>
              <a:ext cx="152125" cy="140800"/>
            </a:xfrm>
            <a:custGeom>
              <a:rect b="b" l="l" r="r" t="t"/>
              <a:pathLst>
                <a:path extrusionOk="0" h="5632" w="6085">
                  <a:moveTo>
                    <a:pt x="3596" y="1"/>
                  </a:moveTo>
                  <a:lnTo>
                    <a:pt x="1215" y="1620"/>
                  </a:lnTo>
                  <a:cubicBezTo>
                    <a:pt x="250" y="2275"/>
                    <a:pt x="0" y="3584"/>
                    <a:pt x="655" y="4549"/>
                  </a:cubicBezTo>
                  <a:lnTo>
                    <a:pt x="774" y="4715"/>
                  </a:lnTo>
                  <a:cubicBezTo>
                    <a:pt x="1176" y="5311"/>
                    <a:pt x="1838" y="5632"/>
                    <a:pt x="2514" y="5632"/>
                  </a:cubicBezTo>
                  <a:cubicBezTo>
                    <a:pt x="2919" y="5632"/>
                    <a:pt x="3329" y="5516"/>
                    <a:pt x="3691" y="5275"/>
                  </a:cubicBezTo>
                  <a:lnTo>
                    <a:pt x="6084" y="3644"/>
                  </a:lnTo>
                  <a:lnTo>
                    <a:pt x="3596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3"/>
            <p:cNvSpPr/>
            <p:nvPr/>
          </p:nvSpPr>
          <p:spPr>
            <a:xfrm>
              <a:off x="3979050" y="3344700"/>
              <a:ext cx="152125" cy="141000"/>
            </a:xfrm>
            <a:custGeom>
              <a:rect b="b" l="l" r="r" t="t"/>
              <a:pathLst>
                <a:path extrusionOk="0" h="5640" w="6085">
                  <a:moveTo>
                    <a:pt x="3578" y="0"/>
                  </a:moveTo>
                  <a:cubicBezTo>
                    <a:pt x="3170" y="0"/>
                    <a:pt x="2757" y="118"/>
                    <a:pt x="2394" y="365"/>
                  </a:cubicBezTo>
                  <a:lnTo>
                    <a:pt x="1" y="1996"/>
                  </a:lnTo>
                  <a:lnTo>
                    <a:pt x="2477" y="5640"/>
                  </a:lnTo>
                  <a:lnTo>
                    <a:pt x="4870" y="4008"/>
                  </a:lnTo>
                  <a:cubicBezTo>
                    <a:pt x="5835" y="3354"/>
                    <a:pt x="6085" y="2044"/>
                    <a:pt x="5430" y="1091"/>
                  </a:cubicBezTo>
                  <a:lnTo>
                    <a:pt x="5323" y="925"/>
                  </a:lnTo>
                  <a:cubicBezTo>
                    <a:pt x="4915" y="324"/>
                    <a:pt x="4252" y="0"/>
                    <a:pt x="357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3"/>
            <p:cNvSpPr/>
            <p:nvPr/>
          </p:nvSpPr>
          <p:spPr>
            <a:xfrm>
              <a:off x="3831725" y="3694200"/>
              <a:ext cx="268200" cy="266925"/>
            </a:xfrm>
            <a:custGeom>
              <a:rect b="b" l="l" r="r" t="t"/>
              <a:pathLst>
                <a:path extrusionOk="0" h="10677" w="10728">
                  <a:moveTo>
                    <a:pt x="5007" y="0"/>
                  </a:moveTo>
                  <a:cubicBezTo>
                    <a:pt x="4823" y="0"/>
                    <a:pt x="4676" y="135"/>
                    <a:pt x="4644" y="327"/>
                  </a:cubicBezTo>
                  <a:lnTo>
                    <a:pt x="4191" y="3804"/>
                  </a:lnTo>
                  <a:lnTo>
                    <a:pt x="715" y="3340"/>
                  </a:lnTo>
                  <a:cubicBezTo>
                    <a:pt x="700" y="3338"/>
                    <a:pt x="685" y="3337"/>
                    <a:pt x="670" y="3337"/>
                  </a:cubicBezTo>
                  <a:cubicBezTo>
                    <a:pt x="485" y="3337"/>
                    <a:pt x="320" y="3473"/>
                    <a:pt x="298" y="3661"/>
                  </a:cubicBezTo>
                  <a:lnTo>
                    <a:pt x="24" y="5638"/>
                  </a:lnTo>
                  <a:cubicBezTo>
                    <a:pt x="0" y="5840"/>
                    <a:pt x="143" y="6019"/>
                    <a:pt x="345" y="6054"/>
                  </a:cubicBezTo>
                  <a:lnTo>
                    <a:pt x="3834" y="6519"/>
                  </a:lnTo>
                  <a:lnTo>
                    <a:pt x="3370" y="9995"/>
                  </a:lnTo>
                  <a:cubicBezTo>
                    <a:pt x="3346" y="10198"/>
                    <a:pt x="3489" y="10388"/>
                    <a:pt x="3691" y="10412"/>
                  </a:cubicBezTo>
                  <a:lnTo>
                    <a:pt x="5668" y="10674"/>
                  </a:lnTo>
                  <a:cubicBezTo>
                    <a:pt x="5682" y="10676"/>
                    <a:pt x="5697" y="10676"/>
                    <a:pt x="5712" y="10676"/>
                  </a:cubicBezTo>
                  <a:cubicBezTo>
                    <a:pt x="5895" y="10676"/>
                    <a:pt x="6051" y="10540"/>
                    <a:pt x="6084" y="10352"/>
                  </a:cubicBezTo>
                  <a:lnTo>
                    <a:pt x="6537" y="6876"/>
                  </a:lnTo>
                  <a:lnTo>
                    <a:pt x="10025" y="7328"/>
                  </a:lnTo>
                  <a:cubicBezTo>
                    <a:pt x="10046" y="7332"/>
                    <a:pt x="10067" y="7334"/>
                    <a:pt x="10087" y="7334"/>
                  </a:cubicBezTo>
                  <a:cubicBezTo>
                    <a:pt x="10265" y="7334"/>
                    <a:pt x="10421" y="7199"/>
                    <a:pt x="10442" y="7007"/>
                  </a:cubicBezTo>
                  <a:lnTo>
                    <a:pt x="10704" y="5042"/>
                  </a:lnTo>
                  <a:cubicBezTo>
                    <a:pt x="10728" y="4840"/>
                    <a:pt x="10585" y="4649"/>
                    <a:pt x="10382" y="4625"/>
                  </a:cubicBezTo>
                  <a:lnTo>
                    <a:pt x="6906" y="4161"/>
                  </a:lnTo>
                  <a:lnTo>
                    <a:pt x="7358" y="685"/>
                  </a:lnTo>
                  <a:cubicBezTo>
                    <a:pt x="7382" y="482"/>
                    <a:pt x="7239" y="292"/>
                    <a:pt x="7037" y="268"/>
                  </a:cubicBezTo>
                  <a:lnTo>
                    <a:pt x="5072" y="6"/>
                  </a:lnTo>
                  <a:cubicBezTo>
                    <a:pt x="5050" y="2"/>
                    <a:pt x="5028" y="0"/>
                    <a:pt x="500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p3"/>
            <p:cNvSpPr/>
            <p:nvPr/>
          </p:nvSpPr>
          <p:spPr>
            <a:xfrm>
              <a:off x="3488825" y="4098700"/>
              <a:ext cx="270875" cy="337450"/>
            </a:xfrm>
            <a:custGeom>
              <a:rect b="b" l="l" r="r" t="t"/>
              <a:pathLst>
                <a:path extrusionOk="0" h="13498" w="10835">
                  <a:moveTo>
                    <a:pt x="4152" y="412"/>
                  </a:moveTo>
                  <a:cubicBezTo>
                    <a:pt x="4440" y="412"/>
                    <a:pt x="4723" y="585"/>
                    <a:pt x="4775" y="971"/>
                  </a:cubicBezTo>
                  <a:cubicBezTo>
                    <a:pt x="4810" y="1161"/>
                    <a:pt x="4751" y="1364"/>
                    <a:pt x="4632" y="1519"/>
                  </a:cubicBezTo>
                  <a:lnTo>
                    <a:pt x="3834" y="1661"/>
                  </a:lnTo>
                  <a:cubicBezTo>
                    <a:pt x="3667" y="1566"/>
                    <a:pt x="3536" y="1411"/>
                    <a:pt x="3501" y="1221"/>
                  </a:cubicBezTo>
                  <a:lnTo>
                    <a:pt x="3501" y="1209"/>
                  </a:lnTo>
                  <a:cubicBezTo>
                    <a:pt x="3386" y="709"/>
                    <a:pt x="3773" y="412"/>
                    <a:pt x="4152" y="412"/>
                  </a:cubicBezTo>
                  <a:close/>
                  <a:moveTo>
                    <a:pt x="7856" y="2723"/>
                  </a:moveTo>
                  <a:cubicBezTo>
                    <a:pt x="8113" y="2723"/>
                    <a:pt x="8342" y="2911"/>
                    <a:pt x="8394" y="3173"/>
                  </a:cubicBezTo>
                  <a:lnTo>
                    <a:pt x="9775" y="10734"/>
                  </a:lnTo>
                  <a:cubicBezTo>
                    <a:pt x="9835" y="11043"/>
                    <a:pt x="9632" y="11329"/>
                    <a:pt x="9335" y="11377"/>
                  </a:cubicBezTo>
                  <a:lnTo>
                    <a:pt x="3072" y="12520"/>
                  </a:lnTo>
                  <a:cubicBezTo>
                    <a:pt x="3041" y="12525"/>
                    <a:pt x="3011" y="12527"/>
                    <a:pt x="2981" y="12527"/>
                  </a:cubicBezTo>
                  <a:cubicBezTo>
                    <a:pt x="2718" y="12527"/>
                    <a:pt x="2482" y="12346"/>
                    <a:pt x="2429" y="12079"/>
                  </a:cubicBezTo>
                  <a:lnTo>
                    <a:pt x="1048" y="4507"/>
                  </a:lnTo>
                  <a:cubicBezTo>
                    <a:pt x="1000" y="4209"/>
                    <a:pt x="1203" y="3924"/>
                    <a:pt x="1500" y="3876"/>
                  </a:cubicBezTo>
                  <a:lnTo>
                    <a:pt x="2239" y="3745"/>
                  </a:lnTo>
                  <a:cubicBezTo>
                    <a:pt x="2281" y="3945"/>
                    <a:pt x="2462" y="4098"/>
                    <a:pt x="2668" y="4098"/>
                  </a:cubicBezTo>
                  <a:cubicBezTo>
                    <a:pt x="2695" y="4098"/>
                    <a:pt x="2723" y="4096"/>
                    <a:pt x="2751" y="4090"/>
                  </a:cubicBezTo>
                  <a:lnTo>
                    <a:pt x="6656" y="3376"/>
                  </a:lnTo>
                  <a:cubicBezTo>
                    <a:pt x="6894" y="3328"/>
                    <a:pt x="7049" y="3102"/>
                    <a:pt x="7013" y="2864"/>
                  </a:cubicBezTo>
                  <a:lnTo>
                    <a:pt x="7751" y="2733"/>
                  </a:lnTo>
                  <a:cubicBezTo>
                    <a:pt x="7786" y="2726"/>
                    <a:pt x="7821" y="2723"/>
                    <a:pt x="7856" y="2723"/>
                  </a:cubicBezTo>
                  <a:close/>
                  <a:moveTo>
                    <a:pt x="4137" y="1"/>
                  </a:moveTo>
                  <a:cubicBezTo>
                    <a:pt x="4073" y="1"/>
                    <a:pt x="4007" y="6"/>
                    <a:pt x="3941" y="18"/>
                  </a:cubicBezTo>
                  <a:cubicBezTo>
                    <a:pt x="3358" y="125"/>
                    <a:pt x="2965" y="697"/>
                    <a:pt x="3072" y="1280"/>
                  </a:cubicBezTo>
                  <a:cubicBezTo>
                    <a:pt x="3096" y="1459"/>
                    <a:pt x="3179" y="1614"/>
                    <a:pt x="3286" y="1757"/>
                  </a:cubicBezTo>
                  <a:lnTo>
                    <a:pt x="2512" y="1900"/>
                  </a:lnTo>
                  <a:cubicBezTo>
                    <a:pt x="2191" y="1959"/>
                    <a:pt x="1977" y="2269"/>
                    <a:pt x="2036" y="2578"/>
                  </a:cubicBezTo>
                  <a:lnTo>
                    <a:pt x="2084" y="2864"/>
                  </a:lnTo>
                  <a:lnTo>
                    <a:pt x="798" y="3102"/>
                  </a:lnTo>
                  <a:cubicBezTo>
                    <a:pt x="322" y="3185"/>
                    <a:pt x="0" y="3650"/>
                    <a:pt x="84" y="4138"/>
                  </a:cubicBezTo>
                  <a:lnTo>
                    <a:pt x="1655" y="12770"/>
                  </a:lnTo>
                  <a:cubicBezTo>
                    <a:pt x="1740" y="13195"/>
                    <a:pt x="2120" y="13497"/>
                    <a:pt x="2540" y="13497"/>
                  </a:cubicBezTo>
                  <a:cubicBezTo>
                    <a:pt x="2590" y="13497"/>
                    <a:pt x="2640" y="13493"/>
                    <a:pt x="2691" y="13484"/>
                  </a:cubicBezTo>
                  <a:lnTo>
                    <a:pt x="10037" y="12139"/>
                  </a:lnTo>
                  <a:cubicBezTo>
                    <a:pt x="10513" y="12056"/>
                    <a:pt x="10835" y="11579"/>
                    <a:pt x="10752" y="11103"/>
                  </a:cubicBezTo>
                  <a:lnTo>
                    <a:pt x="9180" y="2471"/>
                  </a:lnTo>
                  <a:cubicBezTo>
                    <a:pt x="9096" y="2041"/>
                    <a:pt x="8725" y="1740"/>
                    <a:pt x="8304" y="1740"/>
                  </a:cubicBezTo>
                  <a:cubicBezTo>
                    <a:pt x="8247" y="1740"/>
                    <a:pt x="8190" y="1745"/>
                    <a:pt x="8132" y="1757"/>
                  </a:cubicBezTo>
                  <a:lnTo>
                    <a:pt x="6858" y="1995"/>
                  </a:lnTo>
                  <a:lnTo>
                    <a:pt x="6811" y="1709"/>
                  </a:lnTo>
                  <a:cubicBezTo>
                    <a:pt x="6746" y="1428"/>
                    <a:pt x="6495" y="1226"/>
                    <a:pt x="6210" y="1226"/>
                  </a:cubicBezTo>
                  <a:cubicBezTo>
                    <a:pt x="6180" y="1226"/>
                    <a:pt x="6150" y="1228"/>
                    <a:pt x="6120" y="1233"/>
                  </a:cubicBezTo>
                  <a:lnTo>
                    <a:pt x="5179" y="1411"/>
                  </a:lnTo>
                  <a:cubicBezTo>
                    <a:pt x="5227" y="1245"/>
                    <a:pt x="5239" y="1066"/>
                    <a:pt x="5203" y="887"/>
                  </a:cubicBezTo>
                  <a:cubicBezTo>
                    <a:pt x="5108" y="369"/>
                    <a:pt x="4655" y="1"/>
                    <a:pt x="413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3"/>
            <p:cNvSpPr/>
            <p:nvPr/>
          </p:nvSpPr>
          <p:spPr>
            <a:xfrm>
              <a:off x="3536750" y="4220000"/>
              <a:ext cx="46600" cy="38650"/>
            </a:xfrm>
            <a:custGeom>
              <a:rect b="b" l="l" r="r" t="t"/>
              <a:pathLst>
                <a:path extrusionOk="0" h="1546" w="1864">
                  <a:moveTo>
                    <a:pt x="1013" y="1"/>
                  </a:moveTo>
                  <a:cubicBezTo>
                    <a:pt x="970" y="1"/>
                    <a:pt x="926" y="5"/>
                    <a:pt x="881" y="12"/>
                  </a:cubicBezTo>
                  <a:cubicBezTo>
                    <a:pt x="202" y="131"/>
                    <a:pt x="0" y="1012"/>
                    <a:pt x="572" y="1405"/>
                  </a:cubicBezTo>
                  <a:cubicBezTo>
                    <a:pt x="713" y="1502"/>
                    <a:pt x="865" y="1545"/>
                    <a:pt x="1012" y="1545"/>
                  </a:cubicBezTo>
                  <a:cubicBezTo>
                    <a:pt x="1460" y="1545"/>
                    <a:pt x="1864" y="1142"/>
                    <a:pt x="1774" y="631"/>
                  </a:cubicBezTo>
                  <a:cubicBezTo>
                    <a:pt x="1700" y="259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3"/>
            <p:cNvSpPr/>
            <p:nvPr/>
          </p:nvSpPr>
          <p:spPr>
            <a:xfrm>
              <a:off x="3589975" y="4208750"/>
              <a:ext cx="95975" cy="33525"/>
            </a:xfrm>
            <a:custGeom>
              <a:rect b="b" l="l" r="r" t="t"/>
              <a:pathLst>
                <a:path extrusionOk="0" h="1341" w="3839">
                  <a:moveTo>
                    <a:pt x="3230" y="0"/>
                  </a:moveTo>
                  <a:cubicBezTo>
                    <a:pt x="3199" y="0"/>
                    <a:pt x="3167" y="3"/>
                    <a:pt x="3134" y="10"/>
                  </a:cubicBezTo>
                  <a:lnTo>
                    <a:pt x="538" y="474"/>
                  </a:lnTo>
                  <a:cubicBezTo>
                    <a:pt x="0" y="575"/>
                    <a:pt x="106" y="1341"/>
                    <a:pt x="597" y="1341"/>
                  </a:cubicBezTo>
                  <a:cubicBezTo>
                    <a:pt x="627" y="1341"/>
                    <a:pt x="659" y="1338"/>
                    <a:pt x="693" y="1331"/>
                  </a:cubicBezTo>
                  <a:lnTo>
                    <a:pt x="3300" y="867"/>
                  </a:lnTo>
                  <a:cubicBezTo>
                    <a:pt x="3838" y="766"/>
                    <a:pt x="3722" y="0"/>
                    <a:pt x="323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3"/>
            <p:cNvSpPr/>
            <p:nvPr/>
          </p:nvSpPr>
          <p:spPr>
            <a:xfrm>
              <a:off x="3546550" y="4273875"/>
              <a:ext cx="46625" cy="38650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1" y="1"/>
                    <a:pt x="927" y="5"/>
                    <a:pt x="882" y="12"/>
                  </a:cubicBezTo>
                  <a:cubicBezTo>
                    <a:pt x="203" y="131"/>
                    <a:pt x="1" y="1012"/>
                    <a:pt x="572" y="1405"/>
                  </a:cubicBezTo>
                  <a:cubicBezTo>
                    <a:pt x="711" y="1502"/>
                    <a:pt x="861" y="1546"/>
                    <a:pt x="1008" y="1546"/>
                  </a:cubicBezTo>
                  <a:cubicBezTo>
                    <a:pt x="1455" y="1546"/>
                    <a:pt x="1865" y="1142"/>
                    <a:pt x="1775" y="631"/>
                  </a:cubicBezTo>
                  <a:cubicBezTo>
                    <a:pt x="1701" y="259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3"/>
            <p:cNvSpPr/>
            <p:nvPr/>
          </p:nvSpPr>
          <p:spPr>
            <a:xfrm>
              <a:off x="3600725" y="4262500"/>
              <a:ext cx="93700" cy="33750"/>
            </a:xfrm>
            <a:custGeom>
              <a:rect b="b" l="l" r="r" t="t"/>
              <a:pathLst>
                <a:path extrusionOk="0" h="1350" w="3748">
                  <a:moveTo>
                    <a:pt x="3143" y="1"/>
                  </a:moveTo>
                  <a:cubicBezTo>
                    <a:pt x="3128" y="1"/>
                    <a:pt x="3112" y="1"/>
                    <a:pt x="3097" y="3"/>
                  </a:cubicBezTo>
                  <a:lnTo>
                    <a:pt x="501" y="467"/>
                  </a:lnTo>
                  <a:cubicBezTo>
                    <a:pt x="1" y="618"/>
                    <a:pt x="114" y="1349"/>
                    <a:pt x="620" y="1349"/>
                  </a:cubicBezTo>
                  <a:cubicBezTo>
                    <a:pt x="631" y="1349"/>
                    <a:pt x="644" y="1349"/>
                    <a:pt x="656" y="1348"/>
                  </a:cubicBezTo>
                  <a:lnTo>
                    <a:pt x="3251" y="872"/>
                  </a:lnTo>
                  <a:cubicBezTo>
                    <a:pt x="3748" y="722"/>
                    <a:pt x="3628" y="1"/>
                    <a:pt x="314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3"/>
            <p:cNvSpPr/>
            <p:nvPr/>
          </p:nvSpPr>
          <p:spPr>
            <a:xfrm>
              <a:off x="3557275" y="4331350"/>
              <a:ext cx="46550" cy="38925"/>
            </a:xfrm>
            <a:custGeom>
              <a:rect b="b" l="l" r="r" t="t"/>
              <a:pathLst>
                <a:path extrusionOk="0" h="1557" w="1862">
                  <a:moveTo>
                    <a:pt x="998" y="0"/>
                  </a:moveTo>
                  <a:cubicBezTo>
                    <a:pt x="956" y="0"/>
                    <a:pt x="913" y="4"/>
                    <a:pt x="870" y="11"/>
                  </a:cubicBezTo>
                  <a:cubicBezTo>
                    <a:pt x="191" y="130"/>
                    <a:pt x="1" y="1011"/>
                    <a:pt x="560" y="1416"/>
                  </a:cubicBezTo>
                  <a:cubicBezTo>
                    <a:pt x="701" y="1513"/>
                    <a:pt x="854" y="1556"/>
                    <a:pt x="1002" y="1556"/>
                  </a:cubicBezTo>
                  <a:cubicBezTo>
                    <a:pt x="1453" y="1556"/>
                    <a:pt x="1861" y="1153"/>
                    <a:pt x="1763" y="642"/>
                  </a:cubicBezTo>
                  <a:cubicBezTo>
                    <a:pt x="1699" y="268"/>
                    <a:pt x="1367" y="0"/>
                    <a:pt x="99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p3"/>
            <p:cNvSpPr/>
            <p:nvPr/>
          </p:nvSpPr>
          <p:spPr>
            <a:xfrm>
              <a:off x="3610825" y="4319900"/>
              <a:ext cx="94725" cy="33875"/>
            </a:xfrm>
            <a:custGeom>
              <a:rect b="b" l="l" r="r" t="t"/>
              <a:pathLst>
                <a:path extrusionOk="0" h="1355" w="3789">
                  <a:moveTo>
                    <a:pt x="3178" y="0"/>
                  </a:moveTo>
                  <a:cubicBezTo>
                    <a:pt x="3156" y="0"/>
                    <a:pt x="3133" y="2"/>
                    <a:pt x="3109" y="5"/>
                  </a:cubicBezTo>
                  <a:lnTo>
                    <a:pt x="514" y="481"/>
                  </a:lnTo>
                  <a:cubicBezTo>
                    <a:pt x="0" y="606"/>
                    <a:pt x="110" y="1355"/>
                    <a:pt x="612" y="1355"/>
                  </a:cubicBezTo>
                  <a:cubicBezTo>
                    <a:pt x="634" y="1355"/>
                    <a:pt x="657" y="1353"/>
                    <a:pt x="680" y="1350"/>
                  </a:cubicBezTo>
                  <a:lnTo>
                    <a:pt x="3264" y="886"/>
                  </a:lnTo>
                  <a:cubicBezTo>
                    <a:pt x="3789" y="749"/>
                    <a:pt x="3680" y="0"/>
                    <a:pt x="317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p3"/>
            <p:cNvSpPr/>
            <p:nvPr/>
          </p:nvSpPr>
          <p:spPr>
            <a:xfrm>
              <a:off x="3512625" y="4570700"/>
              <a:ext cx="194100" cy="174075"/>
            </a:xfrm>
            <a:custGeom>
              <a:rect b="b" l="l" r="r" t="t"/>
              <a:pathLst>
                <a:path extrusionOk="0" h="6963" w="7764">
                  <a:moveTo>
                    <a:pt x="3931" y="1"/>
                  </a:moveTo>
                  <a:cubicBezTo>
                    <a:pt x="2900" y="1"/>
                    <a:pt x="1886" y="469"/>
                    <a:pt x="1227" y="1343"/>
                  </a:cubicBezTo>
                  <a:lnTo>
                    <a:pt x="6954" y="4975"/>
                  </a:lnTo>
                  <a:cubicBezTo>
                    <a:pt x="7764" y="3403"/>
                    <a:pt x="7240" y="1474"/>
                    <a:pt x="5751" y="534"/>
                  </a:cubicBezTo>
                  <a:cubicBezTo>
                    <a:pt x="5189" y="174"/>
                    <a:pt x="4557" y="1"/>
                    <a:pt x="3931" y="1"/>
                  </a:cubicBezTo>
                  <a:close/>
                  <a:moveTo>
                    <a:pt x="810" y="1986"/>
                  </a:moveTo>
                  <a:lnTo>
                    <a:pt x="810" y="1986"/>
                  </a:lnTo>
                  <a:cubicBezTo>
                    <a:pt x="1" y="3558"/>
                    <a:pt x="525" y="5498"/>
                    <a:pt x="2013" y="6439"/>
                  </a:cubicBezTo>
                  <a:cubicBezTo>
                    <a:pt x="2577" y="6793"/>
                    <a:pt x="3207" y="6963"/>
                    <a:pt x="3830" y="6963"/>
                  </a:cubicBezTo>
                  <a:cubicBezTo>
                    <a:pt x="4864" y="6963"/>
                    <a:pt x="5880" y="6494"/>
                    <a:pt x="6549" y="5618"/>
                  </a:cubicBezTo>
                  <a:lnTo>
                    <a:pt x="810" y="1986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Google Shape;781;p3"/>
            <p:cNvSpPr/>
            <p:nvPr/>
          </p:nvSpPr>
          <p:spPr>
            <a:xfrm>
              <a:off x="3876375" y="4197375"/>
              <a:ext cx="152125" cy="141000"/>
            </a:xfrm>
            <a:custGeom>
              <a:rect b="b" l="l" r="r" t="t"/>
              <a:pathLst>
                <a:path extrusionOk="0" h="5640" w="6085">
                  <a:moveTo>
                    <a:pt x="3596" y="0"/>
                  </a:moveTo>
                  <a:lnTo>
                    <a:pt x="1215" y="1632"/>
                  </a:lnTo>
                  <a:cubicBezTo>
                    <a:pt x="250" y="2286"/>
                    <a:pt x="0" y="3596"/>
                    <a:pt x="655" y="4549"/>
                  </a:cubicBezTo>
                  <a:lnTo>
                    <a:pt x="774" y="4715"/>
                  </a:lnTo>
                  <a:cubicBezTo>
                    <a:pt x="1175" y="5316"/>
                    <a:pt x="1834" y="5640"/>
                    <a:pt x="2508" y="5640"/>
                  </a:cubicBezTo>
                  <a:cubicBezTo>
                    <a:pt x="2915" y="5640"/>
                    <a:pt x="3328" y="5522"/>
                    <a:pt x="3691" y="5275"/>
                  </a:cubicBezTo>
                  <a:lnTo>
                    <a:pt x="6084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3"/>
            <p:cNvSpPr/>
            <p:nvPr/>
          </p:nvSpPr>
          <p:spPr>
            <a:xfrm>
              <a:off x="3979050" y="4138825"/>
              <a:ext cx="152125" cy="141025"/>
            </a:xfrm>
            <a:custGeom>
              <a:rect b="b" l="l" r="r" t="t"/>
              <a:pathLst>
                <a:path extrusionOk="0" h="5641" w="6085">
                  <a:moveTo>
                    <a:pt x="3578" y="1"/>
                  </a:moveTo>
                  <a:cubicBezTo>
                    <a:pt x="3170" y="1"/>
                    <a:pt x="2757" y="119"/>
                    <a:pt x="2394" y="366"/>
                  </a:cubicBezTo>
                  <a:lnTo>
                    <a:pt x="1" y="1997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5" y="3354"/>
                    <a:pt x="6085" y="2045"/>
                    <a:pt x="5430" y="1092"/>
                  </a:cubicBezTo>
                  <a:lnTo>
                    <a:pt x="5323" y="926"/>
                  </a:lnTo>
                  <a:cubicBezTo>
                    <a:pt x="4915" y="325"/>
                    <a:pt x="4252" y="1"/>
                    <a:pt x="357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3"/>
            <p:cNvSpPr/>
            <p:nvPr/>
          </p:nvSpPr>
          <p:spPr>
            <a:xfrm>
              <a:off x="3831725" y="4488350"/>
              <a:ext cx="268200" cy="266925"/>
            </a:xfrm>
            <a:custGeom>
              <a:rect b="b" l="l" r="r" t="t"/>
              <a:pathLst>
                <a:path extrusionOk="0" h="10677" w="10728">
                  <a:moveTo>
                    <a:pt x="5007" y="0"/>
                  </a:moveTo>
                  <a:cubicBezTo>
                    <a:pt x="4823" y="0"/>
                    <a:pt x="4676" y="135"/>
                    <a:pt x="4644" y="327"/>
                  </a:cubicBezTo>
                  <a:lnTo>
                    <a:pt x="4191" y="3804"/>
                  </a:lnTo>
                  <a:lnTo>
                    <a:pt x="715" y="3339"/>
                  </a:lnTo>
                  <a:cubicBezTo>
                    <a:pt x="700" y="3338"/>
                    <a:pt x="685" y="3337"/>
                    <a:pt x="670" y="3337"/>
                  </a:cubicBezTo>
                  <a:cubicBezTo>
                    <a:pt x="485" y="3337"/>
                    <a:pt x="320" y="3473"/>
                    <a:pt x="298" y="3661"/>
                  </a:cubicBezTo>
                  <a:lnTo>
                    <a:pt x="24" y="5637"/>
                  </a:lnTo>
                  <a:cubicBezTo>
                    <a:pt x="0" y="5840"/>
                    <a:pt x="143" y="6030"/>
                    <a:pt x="345" y="6054"/>
                  </a:cubicBezTo>
                  <a:lnTo>
                    <a:pt x="3834" y="6518"/>
                  </a:lnTo>
                  <a:lnTo>
                    <a:pt x="3370" y="9995"/>
                  </a:lnTo>
                  <a:cubicBezTo>
                    <a:pt x="3346" y="10197"/>
                    <a:pt x="3489" y="10388"/>
                    <a:pt x="3691" y="10412"/>
                  </a:cubicBezTo>
                  <a:lnTo>
                    <a:pt x="5668" y="10674"/>
                  </a:lnTo>
                  <a:cubicBezTo>
                    <a:pt x="5682" y="10675"/>
                    <a:pt x="5697" y="10676"/>
                    <a:pt x="5712" y="10676"/>
                  </a:cubicBezTo>
                  <a:cubicBezTo>
                    <a:pt x="5897" y="10676"/>
                    <a:pt x="6062" y="10540"/>
                    <a:pt x="6084" y="10352"/>
                  </a:cubicBezTo>
                  <a:lnTo>
                    <a:pt x="6537" y="6876"/>
                  </a:lnTo>
                  <a:lnTo>
                    <a:pt x="10025" y="7328"/>
                  </a:lnTo>
                  <a:cubicBezTo>
                    <a:pt x="10045" y="7331"/>
                    <a:pt x="10065" y="7333"/>
                    <a:pt x="10084" y="7333"/>
                  </a:cubicBezTo>
                  <a:cubicBezTo>
                    <a:pt x="10263" y="7333"/>
                    <a:pt x="10420" y="7189"/>
                    <a:pt x="10442" y="7007"/>
                  </a:cubicBezTo>
                  <a:lnTo>
                    <a:pt x="10704" y="5042"/>
                  </a:lnTo>
                  <a:cubicBezTo>
                    <a:pt x="10728" y="4828"/>
                    <a:pt x="10585" y="4649"/>
                    <a:pt x="10382" y="4613"/>
                  </a:cubicBezTo>
                  <a:lnTo>
                    <a:pt x="6906" y="4161"/>
                  </a:lnTo>
                  <a:lnTo>
                    <a:pt x="7358" y="684"/>
                  </a:lnTo>
                  <a:cubicBezTo>
                    <a:pt x="7382" y="482"/>
                    <a:pt x="7239" y="291"/>
                    <a:pt x="7037" y="256"/>
                  </a:cubicBezTo>
                  <a:lnTo>
                    <a:pt x="5072" y="6"/>
                  </a:lnTo>
                  <a:cubicBezTo>
                    <a:pt x="5050" y="2"/>
                    <a:pt x="5028" y="0"/>
                    <a:pt x="500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3"/>
            <p:cNvSpPr/>
            <p:nvPr/>
          </p:nvSpPr>
          <p:spPr>
            <a:xfrm>
              <a:off x="2694375" y="921250"/>
              <a:ext cx="271475" cy="338100"/>
            </a:xfrm>
            <a:custGeom>
              <a:rect b="b" l="l" r="r" t="t"/>
              <a:pathLst>
                <a:path extrusionOk="0" h="13524" w="10859">
                  <a:moveTo>
                    <a:pt x="4164" y="435"/>
                  </a:moveTo>
                  <a:cubicBezTo>
                    <a:pt x="4452" y="435"/>
                    <a:pt x="4735" y="607"/>
                    <a:pt x="4787" y="994"/>
                  </a:cubicBezTo>
                  <a:cubicBezTo>
                    <a:pt x="4822" y="1196"/>
                    <a:pt x="4763" y="1387"/>
                    <a:pt x="4632" y="1541"/>
                  </a:cubicBezTo>
                  <a:lnTo>
                    <a:pt x="3846" y="1684"/>
                  </a:lnTo>
                  <a:cubicBezTo>
                    <a:pt x="3668" y="1589"/>
                    <a:pt x="3548" y="1422"/>
                    <a:pt x="3513" y="1232"/>
                  </a:cubicBezTo>
                  <a:cubicBezTo>
                    <a:pt x="3398" y="732"/>
                    <a:pt x="3785" y="435"/>
                    <a:pt x="4164" y="435"/>
                  </a:cubicBezTo>
                  <a:close/>
                  <a:moveTo>
                    <a:pt x="7857" y="2749"/>
                  </a:moveTo>
                  <a:cubicBezTo>
                    <a:pt x="8127" y="2749"/>
                    <a:pt x="8353" y="2930"/>
                    <a:pt x="8406" y="3208"/>
                  </a:cubicBezTo>
                  <a:lnTo>
                    <a:pt x="9787" y="10769"/>
                  </a:lnTo>
                  <a:cubicBezTo>
                    <a:pt x="9847" y="11054"/>
                    <a:pt x="9644" y="11340"/>
                    <a:pt x="9359" y="11400"/>
                  </a:cubicBezTo>
                  <a:lnTo>
                    <a:pt x="3084" y="12543"/>
                  </a:lnTo>
                  <a:cubicBezTo>
                    <a:pt x="3049" y="12550"/>
                    <a:pt x="3014" y="12553"/>
                    <a:pt x="2980" y="12553"/>
                  </a:cubicBezTo>
                  <a:cubicBezTo>
                    <a:pt x="2722" y="12553"/>
                    <a:pt x="2495" y="12365"/>
                    <a:pt x="2453" y="12102"/>
                  </a:cubicBezTo>
                  <a:lnTo>
                    <a:pt x="1072" y="4530"/>
                  </a:lnTo>
                  <a:cubicBezTo>
                    <a:pt x="1012" y="4232"/>
                    <a:pt x="1215" y="3958"/>
                    <a:pt x="1512" y="3899"/>
                  </a:cubicBezTo>
                  <a:lnTo>
                    <a:pt x="2263" y="3768"/>
                  </a:lnTo>
                  <a:cubicBezTo>
                    <a:pt x="2294" y="3977"/>
                    <a:pt x="2481" y="4122"/>
                    <a:pt x="2688" y="4122"/>
                  </a:cubicBezTo>
                  <a:cubicBezTo>
                    <a:pt x="2716" y="4122"/>
                    <a:pt x="2745" y="4119"/>
                    <a:pt x="2775" y="4113"/>
                  </a:cubicBezTo>
                  <a:lnTo>
                    <a:pt x="6680" y="3399"/>
                  </a:lnTo>
                  <a:cubicBezTo>
                    <a:pt x="6906" y="3363"/>
                    <a:pt x="7073" y="3125"/>
                    <a:pt x="7025" y="2899"/>
                  </a:cubicBezTo>
                  <a:lnTo>
                    <a:pt x="7763" y="2756"/>
                  </a:lnTo>
                  <a:cubicBezTo>
                    <a:pt x="7795" y="2751"/>
                    <a:pt x="7826" y="2749"/>
                    <a:pt x="7857" y="2749"/>
                  </a:cubicBezTo>
                  <a:close/>
                  <a:moveTo>
                    <a:pt x="4145" y="0"/>
                  </a:moveTo>
                  <a:cubicBezTo>
                    <a:pt x="4082" y="0"/>
                    <a:pt x="4018" y="6"/>
                    <a:pt x="3953" y="17"/>
                  </a:cubicBezTo>
                  <a:cubicBezTo>
                    <a:pt x="3358" y="136"/>
                    <a:pt x="2965" y="708"/>
                    <a:pt x="3084" y="1303"/>
                  </a:cubicBezTo>
                  <a:cubicBezTo>
                    <a:pt x="3108" y="1482"/>
                    <a:pt x="3179" y="1637"/>
                    <a:pt x="3298" y="1779"/>
                  </a:cubicBezTo>
                  <a:lnTo>
                    <a:pt x="2525" y="1922"/>
                  </a:lnTo>
                  <a:cubicBezTo>
                    <a:pt x="2203" y="1982"/>
                    <a:pt x="1989" y="2291"/>
                    <a:pt x="2048" y="2601"/>
                  </a:cubicBezTo>
                  <a:lnTo>
                    <a:pt x="2096" y="2887"/>
                  </a:lnTo>
                  <a:lnTo>
                    <a:pt x="810" y="3125"/>
                  </a:lnTo>
                  <a:cubicBezTo>
                    <a:pt x="322" y="3208"/>
                    <a:pt x="0" y="3673"/>
                    <a:pt x="96" y="4161"/>
                  </a:cubicBezTo>
                  <a:lnTo>
                    <a:pt x="1667" y="12793"/>
                  </a:lnTo>
                  <a:cubicBezTo>
                    <a:pt x="1751" y="13223"/>
                    <a:pt x="2122" y="13524"/>
                    <a:pt x="2543" y="13524"/>
                  </a:cubicBezTo>
                  <a:cubicBezTo>
                    <a:pt x="2600" y="13524"/>
                    <a:pt x="2657" y="13518"/>
                    <a:pt x="2715" y="13507"/>
                  </a:cubicBezTo>
                  <a:lnTo>
                    <a:pt x="10049" y="12174"/>
                  </a:lnTo>
                  <a:cubicBezTo>
                    <a:pt x="10537" y="12078"/>
                    <a:pt x="10859" y="11614"/>
                    <a:pt x="10764" y="11126"/>
                  </a:cubicBezTo>
                  <a:lnTo>
                    <a:pt x="9192" y="2506"/>
                  </a:lnTo>
                  <a:cubicBezTo>
                    <a:pt x="9107" y="2069"/>
                    <a:pt x="8727" y="1766"/>
                    <a:pt x="8299" y="1766"/>
                  </a:cubicBezTo>
                  <a:cubicBezTo>
                    <a:pt x="8248" y="1766"/>
                    <a:pt x="8196" y="1771"/>
                    <a:pt x="8144" y="1779"/>
                  </a:cubicBezTo>
                  <a:lnTo>
                    <a:pt x="6870" y="2018"/>
                  </a:lnTo>
                  <a:lnTo>
                    <a:pt x="6823" y="1744"/>
                  </a:lnTo>
                  <a:cubicBezTo>
                    <a:pt x="6770" y="1458"/>
                    <a:pt x="6520" y="1258"/>
                    <a:pt x="6248" y="1258"/>
                  </a:cubicBezTo>
                  <a:cubicBezTo>
                    <a:pt x="6214" y="1258"/>
                    <a:pt x="6179" y="1261"/>
                    <a:pt x="6144" y="1268"/>
                  </a:cubicBezTo>
                  <a:lnTo>
                    <a:pt x="5192" y="1434"/>
                  </a:lnTo>
                  <a:cubicBezTo>
                    <a:pt x="5239" y="1268"/>
                    <a:pt x="5251" y="1089"/>
                    <a:pt x="5215" y="922"/>
                  </a:cubicBezTo>
                  <a:cubicBezTo>
                    <a:pt x="5130" y="381"/>
                    <a:pt x="4667" y="0"/>
                    <a:pt x="4145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3"/>
            <p:cNvSpPr/>
            <p:nvPr/>
          </p:nvSpPr>
          <p:spPr>
            <a:xfrm>
              <a:off x="2742600" y="1043050"/>
              <a:ext cx="46625" cy="38675"/>
            </a:xfrm>
            <a:custGeom>
              <a:rect b="b" l="l" r="r" t="t"/>
              <a:pathLst>
                <a:path extrusionOk="0" h="1547" w="1865">
                  <a:moveTo>
                    <a:pt x="1023" y="1"/>
                  </a:moveTo>
                  <a:cubicBezTo>
                    <a:pt x="976" y="1"/>
                    <a:pt x="929" y="5"/>
                    <a:pt x="881" y="15"/>
                  </a:cubicBezTo>
                  <a:cubicBezTo>
                    <a:pt x="191" y="134"/>
                    <a:pt x="0" y="1015"/>
                    <a:pt x="572" y="1408"/>
                  </a:cubicBezTo>
                  <a:cubicBezTo>
                    <a:pt x="708" y="1504"/>
                    <a:pt x="857" y="1547"/>
                    <a:pt x="1002" y="1547"/>
                  </a:cubicBezTo>
                  <a:cubicBezTo>
                    <a:pt x="1451" y="1547"/>
                    <a:pt x="1864" y="1138"/>
                    <a:pt x="1774" y="634"/>
                  </a:cubicBezTo>
                  <a:cubicBezTo>
                    <a:pt x="1701" y="266"/>
                    <a:pt x="1377" y="1"/>
                    <a:pt x="102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3"/>
            <p:cNvSpPr/>
            <p:nvPr/>
          </p:nvSpPr>
          <p:spPr>
            <a:xfrm>
              <a:off x="2795450" y="1031775"/>
              <a:ext cx="96450" cy="33875"/>
            </a:xfrm>
            <a:custGeom>
              <a:rect b="b" l="l" r="r" t="t"/>
              <a:pathLst>
                <a:path extrusionOk="0" h="1355" w="3858">
                  <a:moveTo>
                    <a:pt x="3263" y="1"/>
                  </a:moveTo>
                  <a:cubicBezTo>
                    <a:pt x="3227" y="1"/>
                    <a:pt x="3189" y="5"/>
                    <a:pt x="3149" y="14"/>
                  </a:cubicBezTo>
                  <a:lnTo>
                    <a:pt x="553" y="490"/>
                  </a:lnTo>
                  <a:cubicBezTo>
                    <a:pt x="0" y="580"/>
                    <a:pt x="121" y="1354"/>
                    <a:pt x="621" y="1354"/>
                  </a:cubicBezTo>
                  <a:cubicBezTo>
                    <a:pt x="649" y="1354"/>
                    <a:pt x="678" y="1352"/>
                    <a:pt x="708" y="1347"/>
                  </a:cubicBezTo>
                  <a:lnTo>
                    <a:pt x="3292" y="871"/>
                  </a:lnTo>
                  <a:cubicBezTo>
                    <a:pt x="3858" y="793"/>
                    <a:pt x="3761" y="1"/>
                    <a:pt x="326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3"/>
            <p:cNvSpPr/>
            <p:nvPr/>
          </p:nvSpPr>
          <p:spPr>
            <a:xfrm>
              <a:off x="2752425" y="1097000"/>
              <a:ext cx="46600" cy="38650"/>
            </a:xfrm>
            <a:custGeom>
              <a:rect b="b" l="l" r="r" t="t"/>
              <a:pathLst>
                <a:path extrusionOk="0" h="1546" w="1864">
                  <a:moveTo>
                    <a:pt x="1014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8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3"/>
            <p:cNvSpPr/>
            <p:nvPr/>
          </p:nvSpPr>
          <p:spPr>
            <a:xfrm>
              <a:off x="2806300" y="1085650"/>
              <a:ext cx="94075" cy="33725"/>
            </a:xfrm>
            <a:custGeom>
              <a:rect b="b" l="l" r="r" t="t"/>
              <a:pathLst>
                <a:path extrusionOk="0" h="1349" w="3763">
                  <a:moveTo>
                    <a:pt x="3143" y="0"/>
                  </a:moveTo>
                  <a:cubicBezTo>
                    <a:pt x="3131" y="0"/>
                    <a:pt x="3120" y="1"/>
                    <a:pt x="3108" y="2"/>
                  </a:cubicBezTo>
                  <a:lnTo>
                    <a:pt x="512" y="478"/>
                  </a:lnTo>
                  <a:cubicBezTo>
                    <a:pt x="0" y="618"/>
                    <a:pt x="125" y="1348"/>
                    <a:pt x="631" y="1348"/>
                  </a:cubicBezTo>
                  <a:cubicBezTo>
                    <a:pt x="643" y="1348"/>
                    <a:pt x="655" y="1348"/>
                    <a:pt x="667" y="1347"/>
                  </a:cubicBezTo>
                  <a:lnTo>
                    <a:pt x="3262" y="871"/>
                  </a:lnTo>
                  <a:cubicBezTo>
                    <a:pt x="3763" y="731"/>
                    <a:pt x="3638" y="0"/>
                    <a:pt x="314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3"/>
            <p:cNvSpPr/>
            <p:nvPr/>
          </p:nvSpPr>
          <p:spPr>
            <a:xfrm>
              <a:off x="2763125" y="1154450"/>
              <a:ext cx="46550" cy="38900"/>
            </a:xfrm>
            <a:custGeom>
              <a:rect b="b" l="l" r="r" t="t"/>
              <a:pathLst>
                <a:path extrusionOk="0" h="1556" w="1862">
                  <a:moveTo>
                    <a:pt x="1002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17"/>
                  </a:cubicBezTo>
                  <a:cubicBezTo>
                    <a:pt x="700" y="1513"/>
                    <a:pt x="851" y="1556"/>
                    <a:pt x="997" y="1556"/>
                  </a:cubicBezTo>
                  <a:cubicBezTo>
                    <a:pt x="1451" y="1556"/>
                    <a:pt x="1862" y="1147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3"/>
            <p:cNvSpPr/>
            <p:nvPr/>
          </p:nvSpPr>
          <p:spPr>
            <a:xfrm>
              <a:off x="2816575" y="1143050"/>
              <a:ext cx="94925" cy="34125"/>
            </a:xfrm>
            <a:custGeom>
              <a:rect b="b" l="l" r="r" t="t"/>
              <a:pathLst>
                <a:path extrusionOk="0" h="1365" w="3797">
                  <a:moveTo>
                    <a:pt x="3172" y="0"/>
                  </a:moveTo>
                  <a:cubicBezTo>
                    <a:pt x="3153" y="0"/>
                    <a:pt x="3133" y="1"/>
                    <a:pt x="3113" y="4"/>
                  </a:cubicBezTo>
                  <a:lnTo>
                    <a:pt x="518" y="480"/>
                  </a:lnTo>
                  <a:cubicBezTo>
                    <a:pt x="1" y="606"/>
                    <a:pt x="116" y="1364"/>
                    <a:pt x="616" y="1364"/>
                  </a:cubicBezTo>
                  <a:cubicBezTo>
                    <a:pt x="634" y="1364"/>
                    <a:pt x="653" y="1363"/>
                    <a:pt x="673" y="1361"/>
                  </a:cubicBezTo>
                  <a:lnTo>
                    <a:pt x="3280" y="885"/>
                  </a:lnTo>
                  <a:cubicBezTo>
                    <a:pt x="3797" y="747"/>
                    <a:pt x="3682" y="0"/>
                    <a:pt x="317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3"/>
            <p:cNvSpPr/>
            <p:nvPr/>
          </p:nvSpPr>
          <p:spPr>
            <a:xfrm>
              <a:off x="2718475" y="1393950"/>
              <a:ext cx="194100" cy="173950"/>
            </a:xfrm>
            <a:custGeom>
              <a:rect b="b" l="l" r="r" t="t"/>
              <a:pathLst>
                <a:path extrusionOk="0" h="6958" w="7764">
                  <a:moveTo>
                    <a:pt x="3923" y="1"/>
                  </a:moveTo>
                  <a:cubicBezTo>
                    <a:pt x="2893" y="1"/>
                    <a:pt x="1881" y="465"/>
                    <a:pt x="1215" y="1338"/>
                  </a:cubicBezTo>
                  <a:lnTo>
                    <a:pt x="6954" y="4969"/>
                  </a:lnTo>
                  <a:cubicBezTo>
                    <a:pt x="7764" y="3398"/>
                    <a:pt x="7240" y="1469"/>
                    <a:pt x="5752" y="528"/>
                  </a:cubicBezTo>
                  <a:cubicBezTo>
                    <a:pt x="5184" y="173"/>
                    <a:pt x="4550" y="1"/>
                    <a:pt x="3923" y="1"/>
                  </a:cubicBezTo>
                  <a:close/>
                  <a:moveTo>
                    <a:pt x="810" y="1993"/>
                  </a:moveTo>
                  <a:cubicBezTo>
                    <a:pt x="1" y="3553"/>
                    <a:pt x="525" y="5481"/>
                    <a:pt x="2013" y="6434"/>
                  </a:cubicBezTo>
                  <a:cubicBezTo>
                    <a:pt x="2577" y="6788"/>
                    <a:pt x="3207" y="6958"/>
                    <a:pt x="3830" y="6958"/>
                  </a:cubicBezTo>
                  <a:cubicBezTo>
                    <a:pt x="4864" y="6958"/>
                    <a:pt x="5881" y="6489"/>
                    <a:pt x="6549" y="5612"/>
                  </a:cubicBezTo>
                  <a:lnTo>
                    <a:pt x="810" y="1993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3"/>
            <p:cNvSpPr/>
            <p:nvPr/>
          </p:nvSpPr>
          <p:spPr>
            <a:xfrm>
              <a:off x="3082225" y="1020500"/>
              <a:ext cx="151825" cy="141000"/>
            </a:xfrm>
            <a:custGeom>
              <a:rect b="b" l="l" r="r" t="t"/>
              <a:pathLst>
                <a:path extrusionOk="0" h="5640" w="6073">
                  <a:moveTo>
                    <a:pt x="3596" y="0"/>
                  </a:moveTo>
                  <a:lnTo>
                    <a:pt x="1203" y="1631"/>
                  </a:lnTo>
                  <a:cubicBezTo>
                    <a:pt x="250" y="2286"/>
                    <a:pt x="0" y="3596"/>
                    <a:pt x="655" y="4560"/>
                  </a:cubicBezTo>
                  <a:lnTo>
                    <a:pt x="762" y="4715"/>
                  </a:lnTo>
                  <a:cubicBezTo>
                    <a:pt x="1170" y="5316"/>
                    <a:pt x="1833" y="5640"/>
                    <a:pt x="2507" y="5640"/>
                  </a:cubicBezTo>
                  <a:cubicBezTo>
                    <a:pt x="2915" y="5640"/>
                    <a:pt x="3328" y="5521"/>
                    <a:pt x="3691" y="5275"/>
                  </a:cubicBezTo>
                  <a:lnTo>
                    <a:pt x="6072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3"/>
            <p:cNvSpPr/>
            <p:nvPr/>
          </p:nvSpPr>
          <p:spPr>
            <a:xfrm>
              <a:off x="3184900" y="962250"/>
              <a:ext cx="152125" cy="140725"/>
            </a:xfrm>
            <a:custGeom>
              <a:rect b="b" l="l" r="r" t="t"/>
              <a:pathLst>
                <a:path extrusionOk="0" h="5629" w="6085">
                  <a:moveTo>
                    <a:pt x="3578" y="1"/>
                  </a:moveTo>
                  <a:cubicBezTo>
                    <a:pt x="3170" y="1"/>
                    <a:pt x="2757" y="119"/>
                    <a:pt x="2394" y="366"/>
                  </a:cubicBezTo>
                  <a:lnTo>
                    <a:pt x="1" y="1985"/>
                  </a:lnTo>
                  <a:lnTo>
                    <a:pt x="2477" y="5628"/>
                  </a:lnTo>
                  <a:lnTo>
                    <a:pt x="4871" y="4009"/>
                  </a:lnTo>
                  <a:cubicBezTo>
                    <a:pt x="5835" y="3354"/>
                    <a:pt x="6085" y="2044"/>
                    <a:pt x="5430" y="1080"/>
                  </a:cubicBezTo>
                  <a:lnTo>
                    <a:pt x="5323" y="925"/>
                  </a:lnTo>
                  <a:cubicBezTo>
                    <a:pt x="4915" y="324"/>
                    <a:pt x="4252" y="1"/>
                    <a:pt x="357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3"/>
            <p:cNvSpPr/>
            <p:nvPr/>
          </p:nvSpPr>
          <p:spPr>
            <a:xfrm>
              <a:off x="3037575" y="1311750"/>
              <a:ext cx="267900" cy="266650"/>
            </a:xfrm>
            <a:custGeom>
              <a:rect b="b" l="l" r="r" t="t"/>
              <a:pathLst>
                <a:path extrusionOk="0" h="10666" w="10716">
                  <a:moveTo>
                    <a:pt x="4998" y="1"/>
                  </a:moveTo>
                  <a:cubicBezTo>
                    <a:pt x="4820" y="1"/>
                    <a:pt x="4665" y="136"/>
                    <a:pt x="4644" y="328"/>
                  </a:cubicBezTo>
                  <a:lnTo>
                    <a:pt x="4191" y="3805"/>
                  </a:lnTo>
                  <a:lnTo>
                    <a:pt x="703" y="3340"/>
                  </a:lnTo>
                  <a:cubicBezTo>
                    <a:pt x="688" y="3338"/>
                    <a:pt x="673" y="3338"/>
                    <a:pt x="659" y="3338"/>
                  </a:cubicBezTo>
                  <a:cubicBezTo>
                    <a:pt x="473" y="3338"/>
                    <a:pt x="308" y="3474"/>
                    <a:pt x="286" y="3662"/>
                  </a:cubicBezTo>
                  <a:lnTo>
                    <a:pt x="24" y="5638"/>
                  </a:lnTo>
                  <a:cubicBezTo>
                    <a:pt x="0" y="5840"/>
                    <a:pt x="143" y="6031"/>
                    <a:pt x="346" y="6055"/>
                  </a:cubicBezTo>
                  <a:lnTo>
                    <a:pt x="346" y="6043"/>
                  </a:lnTo>
                  <a:lnTo>
                    <a:pt x="3834" y="6507"/>
                  </a:lnTo>
                  <a:lnTo>
                    <a:pt x="3370" y="9984"/>
                  </a:lnTo>
                  <a:cubicBezTo>
                    <a:pt x="3334" y="10186"/>
                    <a:pt x="3477" y="10377"/>
                    <a:pt x="3691" y="10401"/>
                  </a:cubicBezTo>
                  <a:lnTo>
                    <a:pt x="5656" y="10663"/>
                  </a:lnTo>
                  <a:cubicBezTo>
                    <a:pt x="5671" y="10664"/>
                    <a:pt x="5685" y="10665"/>
                    <a:pt x="5700" y="10665"/>
                  </a:cubicBezTo>
                  <a:cubicBezTo>
                    <a:pt x="5885" y="10665"/>
                    <a:pt x="6050" y="10529"/>
                    <a:pt x="6072" y="10341"/>
                  </a:cubicBezTo>
                  <a:lnTo>
                    <a:pt x="6537" y="6864"/>
                  </a:lnTo>
                  <a:lnTo>
                    <a:pt x="10013" y="7329"/>
                  </a:lnTo>
                  <a:cubicBezTo>
                    <a:pt x="10028" y="7331"/>
                    <a:pt x="10043" y="7331"/>
                    <a:pt x="10058" y="7331"/>
                  </a:cubicBezTo>
                  <a:cubicBezTo>
                    <a:pt x="10243" y="7331"/>
                    <a:pt x="10408" y="7195"/>
                    <a:pt x="10430" y="7007"/>
                  </a:cubicBezTo>
                  <a:lnTo>
                    <a:pt x="10692" y="5031"/>
                  </a:lnTo>
                  <a:cubicBezTo>
                    <a:pt x="10716" y="4828"/>
                    <a:pt x="10573" y="4638"/>
                    <a:pt x="10371" y="4614"/>
                  </a:cubicBezTo>
                  <a:lnTo>
                    <a:pt x="6894" y="4150"/>
                  </a:lnTo>
                  <a:lnTo>
                    <a:pt x="7358" y="673"/>
                  </a:lnTo>
                  <a:cubicBezTo>
                    <a:pt x="7382" y="471"/>
                    <a:pt x="7239" y="280"/>
                    <a:pt x="7037" y="256"/>
                  </a:cubicBezTo>
                  <a:lnTo>
                    <a:pt x="5060" y="6"/>
                  </a:lnTo>
                  <a:cubicBezTo>
                    <a:pt x="5040" y="3"/>
                    <a:pt x="5019" y="1"/>
                    <a:pt x="499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3"/>
            <p:cNvSpPr/>
            <p:nvPr/>
          </p:nvSpPr>
          <p:spPr>
            <a:xfrm>
              <a:off x="2694675" y="1715600"/>
              <a:ext cx="271175" cy="338100"/>
            </a:xfrm>
            <a:custGeom>
              <a:rect b="b" l="l" r="r" t="t"/>
              <a:pathLst>
                <a:path extrusionOk="0" h="13524" w="10847">
                  <a:moveTo>
                    <a:pt x="4148" y="429"/>
                  </a:moveTo>
                  <a:cubicBezTo>
                    <a:pt x="4437" y="429"/>
                    <a:pt x="4723" y="604"/>
                    <a:pt x="4775" y="997"/>
                  </a:cubicBezTo>
                  <a:cubicBezTo>
                    <a:pt x="4810" y="1188"/>
                    <a:pt x="4751" y="1390"/>
                    <a:pt x="4620" y="1533"/>
                  </a:cubicBezTo>
                  <a:lnTo>
                    <a:pt x="3834" y="1688"/>
                  </a:lnTo>
                  <a:cubicBezTo>
                    <a:pt x="3656" y="1593"/>
                    <a:pt x="3536" y="1426"/>
                    <a:pt x="3501" y="1224"/>
                  </a:cubicBezTo>
                  <a:cubicBezTo>
                    <a:pt x="3386" y="725"/>
                    <a:pt x="3770" y="429"/>
                    <a:pt x="4148" y="429"/>
                  </a:cubicBezTo>
                  <a:close/>
                  <a:moveTo>
                    <a:pt x="7843" y="2740"/>
                  </a:moveTo>
                  <a:cubicBezTo>
                    <a:pt x="8105" y="2740"/>
                    <a:pt x="8341" y="2921"/>
                    <a:pt x="8394" y="3188"/>
                  </a:cubicBezTo>
                  <a:lnTo>
                    <a:pt x="9775" y="10761"/>
                  </a:lnTo>
                  <a:cubicBezTo>
                    <a:pt x="9835" y="11058"/>
                    <a:pt x="9632" y="11344"/>
                    <a:pt x="9347" y="11392"/>
                  </a:cubicBezTo>
                  <a:lnTo>
                    <a:pt x="3072" y="12535"/>
                  </a:lnTo>
                  <a:cubicBezTo>
                    <a:pt x="3037" y="12542"/>
                    <a:pt x="3002" y="12545"/>
                    <a:pt x="2968" y="12545"/>
                  </a:cubicBezTo>
                  <a:cubicBezTo>
                    <a:pt x="2710" y="12545"/>
                    <a:pt x="2483" y="12357"/>
                    <a:pt x="2441" y="12094"/>
                  </a:cubicBezTo>
                  <a:lnTo>
                    <a:pt x="1060" y="4534"/>
                  </a:lnTo>
                  <a:cubicBezTo>
                    <a:pt x="1000" y="4236"/>
                    <a:pt x="1203" y="3950"/>
                    <a:pt x="1500" y="3903"/>
                  </a:cubicBezTo>
                  <a:lnTo>
                    <a:pt x="2251" y="3760"/>
                  </a:lnTo>
                  <a:cubicBezTo>
                    <a:pt x="2283" y="3975"/>
                    <a:pt x="2471" y="4122"/>
                    <a:pt x="2682" y="4122"/>
                  </a:cubicBezTo>
                  <a:cubicBezTo>
                    <a:pt x="2705" y="4122"/>
                    <a:pt x="2728" y="4120"/>
                    <a:pt x="2751" y="4117"/>
                  </a:cubicBezTo>
                  <a:lnTo>
                    <a:pt x="6668" y="3391"/>
                  </a:lnTo>
                  <a:cubicBezTo>
                    <a:pt x="6894" y="3355"/>
                    <a:pt x="7061" y="3129"/>
                    <a:pt x="7013" y="2890"/>
                  </a:cubicBezTo>
                  <a:lnTo>
                    <a:pt x="7751" y="2748"/>
                  </a:lnTo>
                  <a:cubicBezTo>
                    <a:pt x="7782" y="2743"/>
                    <a:pt x="7812" y="2740"/>
                    <a:pt x="7843" y="2740"/>
                  </a:cubicBezTo>
                  <a:close/>
                  <a:moveTo>
                    <a:pt x="4150" y="0"/>
                  </a:moveTo>
                  <a:cubicBezTo>
                    <a:pt x="4081" y="0"/>
                    <a:pt x="4011" y="7"/>
                    <a:pt x="3941" y="21"/>
                  </a:cubicBezTo>
                  <a:cubicBezTo>
                    <a:pt x="3346" y="128"/>
                    <a:pt x="2953" y="700"/>
                    <a:pt x="3072" y="1307"/>
                  </a:cubicBezTo>
                  <a:cubicBezTo>
                    <a:pt x="3096" y="1474"/>
                    <a:pt x="3179" y="1640"/>
                    <a:pt x="3286" y="1783"/>
                  </a:cubicBezTo>
                  <a:lnTo>
                    <a:pt x="2513" y="1926"/>
                  </a:lnTo>
                  <a:cubicBezTo>
                    <a:pt x="2191" y="1986"/>
                    <a:pt x="1977" y="2295"/>
                    <a:pt x="2036" y="2617"/>
                  </a:cubicBezTo>
                  <a:lnTo>
                    <a:pt x="2084" y="2890"/>
                  </a:lnTo>
                  <a:lnTo>
                    <a:pt x="798" y="3129"/>
                  </a:lnTo>
                  <a:cubicBezTo>
                    <a:pt x="310" y="3212"/>
                    <a:pt x="0" y="3676"/>
                    <a:pt x="84" y="4164"/>
                  </a:cubicBezTo>
                  <a:lnTo>
                    <a:pt x="1655" y="12785"/>
                  </a:lnTo>
                  <a:cubicBezTo>
                    <a:pt x="1740" y="13221"/>
                    <a:pt x="2120" y="13524"/>
                    <a:pt x="2549" y="13524"/>
                  </a:cubicBezTo>
                  <a:cubicBezTo>
                    <a:pt x="2600" y="13524"/>
                    <a:pt x="2651" y="13520"/>
                    <a:pt x="2703" y="13511"/>
                  </a:cubicBezTo>
                  <a:lnTo>
                    <a:pt x="10037" y="12165"/>
                  </a:lnTo>
                  <a:cubicBezTo>
                    <a:pt x="10525" y="12082"/>
                    <a:pt x="10847" y="11618"/>
                    <a:pt x="10752" y="11130"/>
                  </a:cubicBezTo>
                  <a:lnTo>
                    <a:pt x="9180" y="2498"/>
                  </a:lnTo>
                  <a:cubicBezTo>
                    <a:pt x="9107" y="2067"/>
                    <a:pt x="8737" y="1766"/>
                    <a:pt x="8316" y="1766"/>
                  </a:cubicBezTo>
                  <a:cubicBezTo>
                    <a:pt x="8260" y="1766"/>
                    <a:pt x="8202" y="1772"/>
                    <a:pt x="8144" y="1783"/>
                  </a:cubicBezTo>
                  <a:lnTo>
                    <a:pt x="6858" y="2009"/>
                  </a:lnTo>
                  <a:lnTo>
                    <a:pt x="6799" y="1736"/>
                  </a:lnTo>
                  <a:cubicBezTo>
                    <a:pt x="6745" y="1446"/>
                    <a:pt x="6497" y="1252"/>
                    <a:pt x="6213" y="1252"/>
                  </a:cubicBezTo>
                  <a:cubicBezTo>
                    <a:pt x="6183" y="1252"/>
                    <a:pt x="6152" y="1255"/>
                    <a:pt x="6120" y="1259"/>
                  </a:cubicBezTo>
                  <a:lnTo>
                    <a:pt x="5180" y="1438"/>
                  </a:lnTo>
                  <a:cubicBezTo>
                    <a:pt x="5227" y="1259"/>
                    <a:pt x="5239" y="1081"/>
                    <a:pt x="5203" y="914"/>
                  </a:cubicBezTo>
                  <a:cubicBezTo>
                    <a:pt x="5119" y="378"/>
                    <a:pt x="4665" y="0"/>
                    <a:pt x="415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3"/>
            <p:cNvSpPr/>
            <p:nvPr/>
          </p:nvSpPr>
          <p:spPr>
            <a:xfrm>
              <a:off x="2742600" y="1837275"/>
              <a:ext cx="46600" cy="38650"/>
            </a:xfrm>
            <a:custGeom>
              <a:rect b="b" l="l" r="r" t="t"/>
              <a:pathLst>
                <a:path extrusionOk="0" h="1546" w="1864">
                  <a:moveTo>
                    <a:pt x="1014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8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3"/>
            <p:cNvSpPr/>
            <p:nvPr/>
          </p:nvSpPr>
          <p:spPr>
            <a:xfrm>
              <a:off x="2795100" y="1825825"/>
              <a:ext cx="97250" cy="34100"/>
            </a:xfrm>
            <a:custGeom>
              <a:rect b="b" l="l" r="r" t="t"/>
              <a:pathLst>
                <a:path extrusionOk="0" h="1364" w="3890">
                  <a:moveTo>
                    <a:pt x="3293" y="0"/>
                  </a:moveTo>
                  <a:cubicBezTo>
                    <a:pt x="3252" y="0"/>
                    <a:pt x="3209" y="6"/>
                    <a:pt x="3163" y="17"/>
                  </a:cubicBezTo>
                  <a:lnTo>
                    <a:pt x="567" y="494"/>
                  </a:lnTo>
                  <a:cubicBezTo>
                    <a:pt x="1" y="571"/>
                    <a:pt x="108" y="1364"/>
                    <a:pt x="608" y="1364"/>
                  </a:cubicBezTo>
                  <a:cubicBezTo>
                    <a:pt x="644" y="1364"/>
                    <a:pt x="682" y="1360"/>
                    <a:pt x="722" y="1351"/>
                  </a:cubicBezTo>
                  <a:lnTo>
                    <a:pt x="3318" y="875"/>
                  </a:lnTo>
                  <a:cubicBezTo>
                    <a:pt x="3890" y="809"/>
                    <a:pt x="3791" y="0"/>
                    <a:pt x="329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3"/>
            <p:cNvSpPr/>
            <p:nvPr/>
          </p:nvSpPr>
          <p:spPr>
            <a:xfrm>
              <a:off x="2752425" y="1891150"/>
              <a:ext cx="46600" cy="38650"/>
            </a:xfrm>
            <a:custGeom>
              <a:rect b="b" l="l" r="r" t="t"/>
              <a:pathLst>
                <a:path extrusionOk="0" h="1546" w="1864">
                  <a:moveTo>
                    <a:pt x="1013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8" y="1545"/>
                  </a:cubicBezTo>
                  <a:cubicBezTo>
                    <a:pt x="1454" y="1545"/>
                    <a:pt x="1864" y="1145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3"/>
            <p:cNvSpPr/>
            <p:nvPr/>
          </p:nvSpPr>
          <p:spPr>
            <a:xfrm>
              <a:off x="2806400" y="1879800"/>
              <a:ext cx="93975" cy="33750"/>
            </a:xfrm>
            <a:custGeom>
              <a:rect b="b" l="l" r="r" t="t"/>
              <a:pathLst>
                <a:path extrusionOk="0" h="1350" w="3759">
                  <a:moveTo>
                    <a:pt x="3139" y="0"/>
                  </a:moveTo>
                  <a:cubicBezTo>
                    <a:pt x="3127" y="0"/>
                    <a:pt x="3116" y="1"/>
                    <a:pt x="3104" y="2"/>
                  </a:cubicBezTo>
                  <a:lnTo>
                    <a:pt x="508" y="478"/>
                  </a:lnTo>
                  <a:cubicBezTo>
                    <a:pt x="0" y="628"/>
                    <a:pt x="119" y="1349"/>
                    <a:pt x="615" y="1349"/>
                  </a:cubicBezTo>
                  <a:cubicBezTo>
                    <a:pt x="631" y="1349"/>
                    <a:pt x="647" y="1348"/>
                    <a:pt x="663" y="1347"/>
                  </a:cubicBezTo>
                  <a:lnTo>
                    <a:pt x="3258" y="883"/>
                  </a:lnTo>
                  <a:cubicBezTo>
                    <a:pt x="3759" y="731"/>
                    <a:pt x="3634" y="0"/>
                    <a:pt x="313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3"/>
            <p:cNvSpPr/>
            <p:nvPr/>
          </p:nvSpPr>
          <p:spPr>
            <a:xfrm>
              <a:off x="2763125" y="1948900"/>
              <a:ext cx="46325" cy="38625"/>
            </a:xfrm>
            <a:custGeom>
              <a:rect b="b" l="l" r="r" t="t"/>
              <a:pathLst>
                <a:path extrusionOk="0" h="1545" w="1853">
                  <a:moveTo>
                    <a:pt x="1003" y="0"/>
                  </a:moveTo>
                  <a:cubicBezTo>
                    <a:pt x="959" y="0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3" y="1545"/>
                    <a:pt x="1000" y="1545"/>
                  </a:cubicBezTo>
                  <a:cubicBezTo>
                    <a:pt x="1449" y="1545"/>
                    <a:pt x="1853" y="1142"/>
                    <a:pt x="1763" y="631"/>
                  </a:cubicBezTo>
                  <a:cubicBezTo>
                    <a:pt x="1699" y="259"/>
                    <a:pt x="1369" y="0"/>
                    <a:pt x="100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3"/>
            <p:cNvSpPr/>
            <p:nvPr/>
          </p:nvSpPr>
          <p:spPr>
            <a:xfrm>
              <a:off x="2816800" y="1937225"/>
              <a:ext cx="94500" cy="34050"/>
            </a:xfrm>
            <a:custGeom>
              <a:rect b="b" l="l" r="r" t="t"/>
              <a:pathLst>
                <a:path extrusionOk="0" h="1362" w="3780">
                  <a:moveTo>
                    <a:pt x="3152" y="0"/>
                  </a:moveTo>
                  <a:cubicBezTo>
                    <a:pt x="3137" y="0"/>
                    <a:pt x="3121" y="1"/>
                    <a:pt x="3104" y="2"/>
                  </a:cubicBezTo>
                  <a:lnTo>
                    <a:pt x="3104" y="14"/>
                  </a:lnTo>
                  <a:lnTo>
                    <a:pt x="509" y="479"/>
                  </a:lnTo>
                  <a:cubicBezTo>
                    <a:pt x="0" y="617"/>
                    <a:pt x="120" y="1362"/>
                    <a:pt x="617" y="1362"/>
                  </a:cubicBezTo>
                  <a:cubicBezTo>
                    <a:pt x="633" y="1362"/>
                    <a:pt x="648" y="1361"/>
                    <a:pt x="664" y="1360"/>
                  </a:cubicBezTo>
                  <a:lnTo>
                    <a:pt x="3271" y="883"/>
                  </a:lnTo>
                  <a:cubicBezTo>
                    <a:pt x="3779" y="733"/>
                    <a:pt x="3660" y="0"/>
                    <a:pt x="315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3"/>
            <p:cNvSpPr/>
            <p:nvPr/>
          </p:nvSpPr>
          <p:spPr>
            <a:xfrm>
              <a:off x="2718475" y="2188400"/>
              <a:ext cx="193200" cy="173650"/>
            </a:xfrm>
            <a:custGeom>
              <a:rect b="b" l="l" r="r" t="t"/>
              <a:pathLst>
                <a:path extrusionOk="0" h="6946" w="7728">
                  <a:moveTo>
                    <a:pt x="3945" y="0"/>
                  </a:moveTo>
                  <a:cubicBezTo>
                    <a:pt x="2913" y="0"/>
                    <a:pt x="1896" y="464"/>
                    <a:pt x="1215" y="1338"/>
                  </a:cubicBezTo>
                  <a:lnTo>
                    <a:pt x="6954" y="4957"/>
                  </a:lnTo>
                  <a:cubicBezTo>
                    <a:pt x="7728" y="3398"/>
                    <a:pt x="7240" y="1469"/>
                    <a:pt x="5775" y="528"/>
                  </a:cubicBezTo>
                  <a:cubicBezTo>
                    <a:pt x="5208" y="172"/>
                    <a:pt x="4574" y="0"/>
                    <a:pt x="3945" y="0"/>
                  </a:cubicBezTo>
                  <a:close/>
                  <a:moveTo>
                    <a:pt x="810" y="1981"/>
                  </a:moveTo>
                  <a:cubicBezTo>
                    <a:pt x="1" y="3552"/>
                    <a:pt x="525" y="5481"/>
                    <a:pt x="2013" y="6422"/>
                  </a:cubicBezTo>
                  <a:cubicBezTo>
                    <a:pt x="2577" y="6775"/>
                    <a:pt x="3207" y="6946"/>
                    <a:pt x="3830" y="6946"/>
                  </a:cubicBezTo>
                  <a:cubicBezTo>
                    <a:pt x="4864" y="6946"/>
                    <a:pt x="5881" y="6477"/>
                    <a:pt x="6549" y="5600"/>
                  </a:cubicBezTo>
                  <a:lnTo>
                    <a:pt x="810" y="198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3"/>
            <p:cNvSpPr/>
            <p:nvPr/>
          </p:nvSpPr>
          <p:spPr>
            <a:xfrm>
              <a:off x="3081925" y="1814925"/>
              <a:ext cx="152125" cy="140725"/>
            </a:xfrm>
            <a:custGeom>
              <a:rect b="b" l="l" r="r" t="t"/>
              <a:pathLst>
                <a:path extrusionOk="0" h="5629" w="6085">
                  <a:moveTo>
                    <a:pt x="3608" y="1"/>
                  </a:moveTo>
                  <a:lnTo>
                    <a:pt x="1215" y="1620"/>
                  </a:lnTo>
                  <a:cubicBezTo>
                    <a:pt x="250" y="2275"/>
                    <a:pt x="0" y="3585"/>
                    <a:pt x="667" y="4549"/>
                  </a:cubicBezTo>
                  <a:lnTo>
                    <a:pt x="774" y="4704"/>
                  </a:lnTo>
                  <a:cubicBezTo>
                    <a:pt x="1182" y="5305"/>
                    <a:pt x="1845" y="5629"/>
                    <a:pt x="2519" y="5629"/>
                  </a:cubicBezTo>
                  <a:cubicBezTo>
                    <a:pt x="2927" y="5629"/>
                    <a:pt x="3340" y="5510"/>
                    <a:pt x="3703" y="5264"/>
                  </a:cubicBezTo>
                  <a:lnTo>
                    <a:pt x="6084" y="3644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3"/>
            <p:cNvSpPr/>
            <p:nvPr/>
          </p:nvSpPr>
          <p:spPr>
            <a:xfrm>
              <a:off x="3184900" y="1756600"/>
              <a:ext cx="152125" cy="140800"/>
            </a:xfrm>
            <a:custGeom>
              <a:rect b="b" l="l" r="r" t="t"/>
              <a:pathLst>
                <a:path extrusionOk="0" h="5632" w="6085">
                  <a:moveTo>
                    <a:pt x="3589" y="1"/>
                  </a:moveTo>
                  <a:cubicBezTo>
                    <a:pt x="3177" y="1"/>
                    <a:pt x="2761" y="120"/>
                    <a:pt x="2394" y="369"/>
                  </a:cubicBezTo>
                  <a:lnTo>
                    <a:pt x="1" y="1989"/>
                  </a:lnTo>
                  <a:lnTo>
                    <a:pt x="2477" y="5632"/>
                  </a:lnTo>
                  <a:lnTo>
                    <a:pt x="4871" y="4001"/>
                  </a:lnTo>
                  <a:cubicBezTo>
                    <a:pt x="5835" y="3346"/>
                    <a:pt x="6085" y="2036"/>
                    <a:pt x="5430" y="1072"/>
                  </a:cubicBezTo>
                  <a:lnTo>
                    <a:pt x="5430" y="1072"/>
                  </a:lnTo>
                  <a:lnTo>
                    <a:pt x="5430" y="1084"/>
                  </a:lnTo>
                  <a:lnTo>
                    <a:pt x="5323" y="917"/>
                  </a:lnTo>
                  <a:cubicBezTo>
                    <a:pt x="4917" y="319"/>
                    <a:pt x="4260" y="1"/>
                    <a:pt x="358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3"/>
            <p:cNvSpPr/>
            <p:nvPr/>
          </p:nvSpPr>
          <p:spPr>
            <a:xfrm>
              <a:off x="3037575" y="2105900"/>
              <a:ext cx="267900" cy="266700"/>
            </a:xfrm>
            <a:custGeom>
              <a:rect b="b" l="l" r="r" t="t"/>
              <a:pathLst>
                <a:path extrusionOk="0" h="10668" w="10716">
                  <a:moveTo>
                    <a:pt x="4998" y="1"/>
                  </a:moveTo>
                  <a:cubicBezTo>
                    <a:pt x="4820" y="1"/>
                    <a:pt x="4665" y="134"/>
                    <a:pt x="4644" y="316"/>
                  </a:cubicBezTo>
                  <a:lnTo>
                    <a:pt x="4191" y="3804"/>
                  </a:lnTo>
                  <a:lnTo>
                    <a:pt x="703" y="3340"/>
                  </a:lnTo>
                  <a:cubicBezTo>
                    <a:pt x="688" y="3338"/>
                    <a:pt x="673" y="3337"/>
                    <a:pt x="659" y="3337"/>
                  </a:cubicBezTo>
                  <a:cubicBezTo>
                    <a:pt x="473" y="3337"/>
                    <a:pt x="308" y="3474"/>
                    <a:pt x="286" y="3661"/>
                  </a:cubicBezTo>
                  <a:lnTo>
                    <a:pt x="24" y="5638"/>
                  </a:lnTo>
                  <a:cubicBezTo>
                    <a:pt x="0" y="5840"/>
                    <a:pt x="143" y="6031"/>
                    <a:pt x="346" y="6055"/>
                  </a:cubicBezTo>
                  <a:lnTo>
                    <a:pt x="346" y="6043"/>
                  </a:lnTo>
                  <a:lnTo>
                    <a:pt x="3834" y="6507"/>
                  </a:lnTo>
                  <a:lnTo>
                    <a:pt x="3370" y="9984"/>
                  </a:lnTo>
                  <a:cubicBezTo>
                    <a:pt x="3334" y="10186"/>
                    <a:pt x="3477" y="10377"/>
                    <a:pt x="3691" y="10400"/>
                  </a:cubicBezTo>
                  <a:lnTo>
                    <a:pt x="5656" y="10662"/>
                  </a:lnTo>
                  <a:cubicBezTo>
                    <a:pt x="5677" y="10666"/>
                    <a:pt x="5697" y="10668"/>
                    <a:pt x="5718" y="10668"/>
                  </a:cubicBezTo>
                  <a:cubicBezTo>
                    <a:pt x="5896" y="10668"/>
                    <a:pt x="6051" y="10533"/>
                    <a:pt x="6072" y="10341"/>
                  </a:cubicBezTo>
                  <a:lnTo>
                    <a:pt x="6537" y="6864"/>
                  </a:lnTo>
                  <a:lnTo>
                    <a:pt x="10013" y="7329"/>
                  </a:lnTo>
                  <a:cubicBezTo>
                    <a:pt x="10028" y="7330"/>
                    <a:pt x="10043" y="7331"/>
                    <a:pt x="10058" y="7331"/>
                  </a:cubicBezTo>
                  <a:cubicBezTo>
                    <a:pt x="10243" y="7331"/>
                    <a:pt x="10408" y="7195"/>
                    <a:pt x="10430" y="7007"/>
                  </a:cubicBezTo>
                  <a:lnTo>
                    <a:pt x="10692" y="5031"/>
                  </a:lnTo>
                  <a:cubicBezTo>
                    <a:pt x="10716" y="4828"/>
                    <a:pt x="10573" y="4638"/>
                    <a:pt x="10371" y="4614"/>
                  </a:cubicBezTo>
                  <a:lnTo>
                    <a:pt x="6894" y="4150"/>
                  </a:lnTo>
                  <a:lnTo>
                    <a:pt x="7358" y="685"/>
                  </a:lnTo>
                  <a:cubicBezTo>
                    <a:pt x="7382" y="471"/>
                    <a:pt x="7239" y="292"/>
                    <a:pt x="7037" y="256"/>
                  </a:cubicBezTo>
                  <a:lnTo>
                    <a:pt x="5060" y="6"/>
                  </a:lnTo>
                  <a:cubicBezTo>
                    <a:pt x="5039" y="3"/>
                    <a:pt x="5019" y="1"/>
                    <a:pt x="499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3"/>
            <p:cNvSpPr/>
            <p:nvPr/>
          </p:nvSpPr>
          <p:spPr>
            <a:xfrm>
              <a:off x="2694675" y="2509825"/>
              <a:ext cx="271175" cy="337825"/>
            </a:xfrm>
            <a:custGeom>
              <a:rect b="b" l="l" r="r" t="t"/>
              <a:pathLst>
                <a:path extrusionOk="0" h="13513" w="10847">
                  <a:moveTo>
                    <a:pt x="4145" y="431"/>
                  </a:moveTo>
                  <a:cubicBezTo>
                    <a:pt x="4436" y="431"/>
                    <a:pt x="4723" y="605"/>
                    <a:pt x="4775" y="994"/>
                  </a:cubicBezTo>
                  <a:cubicBezTo>
                    <a:pt x="4810" y="1185"/>
                    <a:pt x="4751" y="1387"/>
                    <a:pt x="4620" y="1530"/>
                  </a:cubicBezTo>
                  <a:lnTo>
                    <a:pt x="3834" y="1685"/>
                  </a:lnTo>
                  <a:cubicBezTo>
                    <a:pt x="3667" y="1590"/>
                    <a:pt x="3536" y="1423"/>
                    <a:pt x="3501" y="1232"/>
                  </a:cubicBezTo>
                  <a:lnTo>
                    <a:pt x="3501" y="1220"/>
                  </a:lnTo>
                  <a:cubicBezTo>
                    <a:pt x="3387" y="723"/>
                    <a:pt x="3769" y="431"/>
                    <a:pt x="4145" y="431"/>
                  </a:cubicBezTo>
                  <a:close/>
                  <a:moveTo>
                    <a:pt x="7860" y="2745"/>
                  </a:moveTo>
                  <a:cubicBezTo>
                    <a:pt x="8116" y="2745"/>
                    <a:pt x="8342" y="2924"/>
                    <a:pt x="8394" y="3185"/>
                  </a:cubicBezTo>
                  <a:lnTo>
                    <a:pt x="9775" y="10757"/>
                  </a:lnTo>
                  <a:cubicBezTo>
                    <a:pt x="9835" y="11055"/>
                    <a:pt x="9632" y="11341"/>
                    <a:pt x="9335" y="11388"/>
                  </a:cubicBezTo>
                  <a:lnTo>
                    <a:pt x="3072" y="12531"/>
                  </a:lnTo>
                  <a:cubicBezTo>
                    <a:pt x="3037" y="12538"/>
                    <a:pt x="3002" y="12542"/>
                    <a:pt x="2968" y="12542"/>
                  </a:cubicBezTo>
                  <a:cubicBezTo>
                    <a:pt x="2710" y="12542"/>
                    <a:pt x="2483" y="12353"/>
                    <a:pt x="2441" y="12091"/>
                  </a:cubicBezTo>
                  <a:lnTo>
                    <a:pt x="1060" y="4518"/>
                  </a:lnTo>
                  <a:cubicBezTo>
                    <a:pt x="1000" y="4221"/>
                    <a:pt x="1203" y="3935"/>
                    <a:pt x="1500" y="3887"/>
                  </a:cubicBezTo>
                  <a:lnTo>
                    <a:pt x="2251" y="3745"/>
                  </a:lnTo>
                  <a:cubicBezTo>
                    <a:pt x="2282" y="3955"/>
                    <a:pt x="2463" y="4110"/>
                    <a:pt x="2669" y="4110"/>
                  </a:cubicBezTo>
                  <a:cubicBezTo>
                    <a:pt x="2696" y="4110"/>
                    <a:pt x="2723" y="4107"/>
                    <a:pt x="2751" y="4102"/>
                  </a:cubicBezTo>
                  <a:lnTo>
                    <a:pt x="6668" y="3399"/>
                  </a:lnTo>
                  <a:cubicBezTo>
                    <a:pt x="6894" y="3352"/>
                    <a:pt x="7061" y="3125"/>
                    <a:pt x="7013" y="2887"/>
                  </a:cubicBezTo>
                  <a:lnTo>
                    <a:pt x="7751" y="2756"/>
                  </a:lnTo>
                  <a:cubicBezTo>
                    <a:pt x="7788" y="2749"/>
                    <a:pt x="7825" y="2745"/>
                    <a:pt x="7860" y="2745"/>
                  </a:cubicBezTo>
                  <a:close/>
                  <a:moveTo>
                    <a:pt x="4133" y="1"/>
                  </a:moveTo>
                  <a:cubicBezTo>
                    <a:pt x="4070" y="1"/>
                    <a:pt x="4006" y="6"/>
                    <a:pt x="3941" y="18"/>
                  </a:cubicBezTo>
                  <a:cubicBezTo>
                    <a:pt x="3346" y="125"/>
                    <a:pt x="2953" y="708"/>
                    <a:pt x="3072" y="1304"/>
                  </a:cubicBezTo>
                  <a:cubicBezTo>
                    <a:pt x="3096" y="1470"/>
                    <a:pt x="3179" y="1637"/>
                    <a:pt x="3286" y="1780"/>
                  </a:cubicBezTo>
                  <a:lnTo>
                    <a:pt x="2513" y="1923"/>
                  </a:lnTo>
                  <a:cubicBezTo>
                    <a:pt x="2191" y="1982"/>
                    <a:pt x="1977" y="2280"/>
                    <a:pt x="2036" y="2602"/>
                  </a:cubicBezTo>
                  <a:lnTo>
                    <a:pt x="2084" y="2887"/>
                  </a:lnTo>
                  <a:lnTo>
                    <a:pt x="798" y="3114"/>
                  </a:lnTo>
                  <a:cubicBezTo>
                    <a:pt x="322" y="3209"/>
                    <a:pt x="0" y="3673"/>
                    <a:pt x="84" y="4149"/>
                  </a:cubicBezTo>
                  <a:lnTo>
                    <a:pt x="1655" y="12781"/>
                  </a:lnTo>
                  <a:cubicBezTo>
                    <a:pt x="1739" y="13212"/>
                    <a:pt x="2110" y="13512"/>
                    <a:pt x="2531" y="13512"/>
                  </a:cubicBezTo>
                  <a:cubicBezTo>
                    <a:pt x="2588" y="13512"/>
                    <a:pt x="2645" y="13507"/>
                    <a:pt x="2703" y="13496"/>
                  </a:cubicBezTo>
                  <a:lnTo>
                    <a:pt x="10037" y="12162"/>
                  </a:lnTo>
                  <a:cubicBezTo>
                    <a:pt x="10525" y="12067"/>
                    <a:pt x="10847" y="11603"/>
                    <a:pt x="10752" y="11114"/>
                  </a:cubicBezTo>
                  <a:lnTo>
                    <a:pt x="9180" y="2482"/>
                  </a:lnTo>
                  <a:cubicBezTo>
                    <a:pt x="9106" y="2048"/>
                    <a:pt x="8729" y="1755"/>
                    <a:pt x="8303" y="1755"/>
                  </a:cubicBezTo>
                  <a:cubicBezTo>
                    <a:pt x="8251" y="1755"/>
                    <a:pt x="8198" y="1759"/>
                    <a:pt x="8144" y="1768"/>
                  </a:cubicBezTo>
                  <a:lnTo>
                    <a:pt x="6858" y="2006"/>
                  </a:lnTo>
                  <a:lnTo>
                    <a:pt x="6799" y="1732"/>
                  </a:lnTo>
                  <a:cubicBezTo>
                    <a:pt x="6745" y="1442"/>
                    <a:pt x="6497" y="1249"/>
                    <a:pt x="6213" y="1249"/>
                  </a:cubicBezTo>
                  <a:cubicBezTo>
                    <a:pt x="6183" y="1249"/>
                    <a:pt x="6152" y="1251"/>
                    <a:pt x="6120" y="1256"/>
                  </a:cubicBezTo>
                  <a:lnTo>
                    <a:pt x="5180" y="1435"/>
                  </a:lnTo>
                  <a:cubicBezTo>
                    <a:pt x="5227" y="1268"/>
                    <a:pt x="5239" y="1089"/>
                    <a:pt x="5203" y="911"/>
                  </a:cubicBezTo>
                  <a:cubicBezTo>
                    <a:pt x="5118" y="380"/>
                    <a:pt x="4655" y="1"/>
                    <a:pt x="413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3"/>
            <p:cNvSpPr/>
            <p:nvPr/>
          </p:nvSpPr>
          <p:spPr>
            <a:xfrm>
              <a:off x="2742600" y="2631725"/>
              <a:ext cx="46600" cy="38625"/>
            </a:xfrm>
            <a:custGeom>
              <a:rect b="b" l="l" r="r" t="t"/>
              <a:pathLst>
                <a:path extrusionOk="0" h="1545" w="1864">
                  <a:moveTo>
                    <a:pt x="1011" y="0"/>
                  </a:moveTo>
                  <a:cubicBezTo>
                    <a:pt x="968" y="0"/>
                    <a:pt x="924" y="4"/>
                    <a:pt x="881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8"/>
                    <a:pt x="1369" y="0"/>
                    <a:pt x="1011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3"/>
            <p:cNvSpPr/>
            <p:nvPr/>
          </p:nvSpPr>
          <p:spPr>
            <a:xfrm>
              <a:off x="2795525" y="2620125"/>
              <a:ext cx="96450" cy="33850"/>
            </a:xfrm>
            <a:custGeom>
              <a:rect b="b" l="l" r="r" t="t"/>
              <a:pathLst>
                <a:path extrusionOk="0" h="1354" w="3858">
                  <a:moveTo>
                    <a:pt x="3252" y="0"/>
                  </a:moveTo>
                  <a:cubicBezTo>
                    <a:pt x="3218" y="0"/>
                    <a:pt x="3183" y="4"/>
                    <a:pt x="3146" y="11"/>
                  </a:cubicBezTo>
                  <a:lnTo>
                    <a:pt x="550" y="487"/>
                  </a:lnTo>
                  <a:cubicBezTo>
                    <a:pt x="1" y="588"/>
                    <a:pt x="117" y="1354"/>
                    <a:pt x="609" y="1354"/>
                  </a:cubicBezTo>
                  <a:cubicBezTo>
                    <a:pt x="639" y="1354"/>
                    <a:pt x="671" y="1351"/>
                    <a:pt x="705" y="1345"/>
                  </a:cubicBezTo>
                  <a:lnTo>
                    <a:pt x="3289" y="868"/>
                  </a:lnTo>
                  <a:cubicBezTo>
                    <a:pt x="3858" y="790"/>
                    <a:pt x="3757" y="0"/>
                    <a:pt x="325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3"/>
            <p:cNvSpPr/>
            <p:nvPr/>
          </p:nvSpPr>
          <p:spPr>
            <a:xfrm>
              <a:off x="2752425" y="2685525"/>
              <a:ext cx="46600" cy="38700"/>
            </a:xfrm>
            <a:custGeom>
              <a:rect b="b" l="l" r="r" t="t"/>
              <a:pathLst>
                <a:path extrusionOk="0" h="1548" w="1864">
                  <a:moveTo>
                    <a:pt x="1026" y="0"/>
                  </a:moveTo>
                  <a:cubicBezTo>
                    <a:pt x="979" y="0"/>
                    <a:pt x="930" y="5"/>
                    <a:pt x="881" y="15"/>
                  </a:cubicBezTo>
                  <a:cubicBezTo>
                    <a:pt x="203" y="122"/>
                    <a:pt x="0" y="1015"/>
                    <a:pt x="572" y="1408"/>
                  </a:cubicBezTo>
                  <a:cubicBezTo>
                    <a:pt x="710" y="1505"/>
                    <a:pt x="860" y="1548"/>
                    <a:pt x="1007" y="1548"/>
                  </a:cubicBezTo>
                  <a:cubicBezTo>
                    <a:pt x="1454" y="1548"/>
                    <a:pt x="1864" y="1145"/>
                    <a:pt x="1774" y="634"/>
                  </a:cubicBezTo>
                  <a:cubicBezTo>
                    <a:pt x="1701" y="266"/>
                    <a:pt x="1386" y="0"/>
                    <a:pt x="1026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p3"/>
            <p:cNvSpPr/>
            <p:nvPr/>
          </p:nvSpPr>
          <p:spPr>
            <a:xfrm>
              <a:off x="2806400" y="2673950"/>
              <a:ext cx="93975" cy="33725"/>
            </a:xfrm>
            <a:custGeom>
              <a:rect b="b" l="l" r="r" t="t"/>
              <a:pathLst>
                <a:path extrusionOk="0" h="1349" w="3759">
                  <a:moveTo>
                    <a:pt x="3139" y="0"/>
                  </a:moveTo>
                  <a:cubicBezTo>
                    <a:pt x="3127" y="0"/>
                    <a:pt x="3116" y="1"/>
                    <a:pt x="3104" y="1"/>
                  </a:cubicBezTo>
                  <a:lnTo>
                    <a:pt x="508" y="478"/>
                  </a:lnTo>
                  <a:cubicBezTo>
                    <a:pt x="0" y="628"/>
                    <a:pt x="119" y="1349"/>
                    <a:pt x="615" y="1349"/>
                  </a:cubicBezTo>
                  <a:cubicBezTo>
                    <a:pt x="631" y="1349"/>
                    <a:pt x="647" y="1348"/>
                    <a:pt x="663" y="1347"/>
                  </a:cubicBezTo>
                  <a:lnTo>
                    <a:pt x="3258" y="882"/>
                  </a:lnTo>
                  <a:cubicBezTo>
                    <a:pt x="3759" y="731"/>
                    <a:pt x="3634" y="0"/>
                    <a:pt x="313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Google Shape;811;p3"/>
            <p:cNvSpPr/>
            <p:nvPr/>
          </p:nvSpPr>
          <p:spPr>
            <a:xfrm>
              <a:off x="2763125" y="2743050"/>
              <a:ext cx="46550" cy="38625"/>
            </a:xfrm>
            <a:custGeom>
              <a:rect b="b" l="l" r="r" t="t"/>
              <a:pathLst>
                <a:path extrusionOk="0" h="1545" w="1862">
                  <a:moveTo>
                    <a:pt x="1003" y="0"/>
                  </a:moveTo>
                  <a:cubicBezTo>
                    <a:pt x="959" y="0"/>
                    <a:pt x="914" y="4"/>
                    <a:pt x="870" y="11"/>
                  </a:cubicBezTo>
                  <a:cubicBezTo>
                    <a:pt x="191" y="131"/>
                    <a:pt x="1" y="1012"/>
                    <a:pt x="560" y="1404"/>
                  </a:cubicBezTo>
                  <a:cubicBezTo>
                    <a:pt x="701" y="1501"/>
                    <a:pt x="854" y="1545"/>
                    <a:pt x="1002" y="1545"/>
                  </a:cubicBezTo>
                  <a:cubicBezTo>
                    <a:pt x="1454" y="1545"/>
                    <a:pt x="1861" y="1142"/>
                    <a:pt x="1763" y="631"/>
                  </a:cubicBezTo>
                  <a:cubicBezTo>
                    <a:pt x="1699" y="258"/>
                    <a:pt x="1369" y="0"/>
                    <a:pt x="100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3"/>
            <p:cNvSpPr/>
            <p:nvPr/>
          </p:nvSpPr>
          <p:spPr>
            <a:xfrm>
              <a:off x="2816600" y="2731600"/>
              <a:ext cx="94825" cy="33850"/>
            </a:xfrm>
            <a:custGeom>
              <a:rect b="b" l="l" r="r" t="t"/>
              <a:pathLst>
                <a:path extrusionOk="0" h="1354" w="3793">
                  <a:moveTo>
                    <a:pt x="3181" y="1"/>
                  </a:moveTo>
                  <a:cubicBezTo>
                    <a:pt x="3159" y="1"/>
                    <a:pt x="3136" y="2"/>
                    <a:pt x="3112" y="5"/>
                  </a:cubicBezTo>
                  <a:lnTo>
                    <a:pt x="517" y="469"/>
                  </a:lnTo>
                  <a:cubicBezTo>
                    <a:pt x="0" y="607"/>
                    <a:pt x="115" y="1354"/>
                    <a:pt x="614" y="1354"/>
                  </a:cubicBezTo>
                  <a:cubicBezTo>
                    <a:pt x="633" y="1354"/>
                    <a:pt x="652" y="1353"/>
                    <a:pt x="672" y="1351"/>
                  </a:cubicBezTo>
                  <a:lnTo>
                    <a:pt x="3279" y="874"/>
                  </a:lnTo>
                  <a:cubicBezTo>
                    <a:pt x="3792" y="749"/>
                    <a:pt x="3683" y="1"/>
                    <a:pt x="318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3"/>
            <p:cNvSpPr/>
            <p:nvPr/>
          </p:nvSpPr>
          <p:spPr>
            <a:xfrm>
              <a:off x="2718475" y="2982275"/>
              <a:ext cx="194100" cy="174025"/>
            </a:xfrm>
            <a:custGeom>
              <a:rect b="b" l="l" r="r" t="t"/>
              <a:pathLst>
                <a:path extrusionOk="0" h="6961" w="7764">
                  <a:moveTo>
                    <a:pt x="3926" y="0"/>
                  </a:moveTo>
                  <a:cubicBezTo>
                    <a:pt x="2895" y="0"/>
                    <a:pt x="1882" y="467"/>
                    <a:pt x="1215" y="1349"/>
                  </a:cubicBezTo>
                  <a:lnTo>
                    <a:pt x="6954" y="4968"/>
                  </a:lnTo>
                  <a:cubicBezTo>
                    <a:pt x="7764" y="3396"/>
                    <a:pt x="7240" y="1468"/>
                    <a:pt x="5752" y="527"/>
                  </a:cubicBezTo>
                  <a:cubicBezTo>
                    <a:pt x="5185" y="172"/>
                    <a:pt x="4552" y="0"/>
                    <a:pt x="3926" y="0"/>
                  </a:cubicBezTo>
                  <a:close/>
                  <a:moveTo>
                    <a:pt x="810" y="1992"/>
                  </a:moveTo>
                  <a:lnTo>
                    <a:pt x="810" y="1992"/>
                  </a:lnTo>
                  <a:cubicBezTo>
                    <a:pt x="1" y="3563"/>
                    <a:pt x="525" y="5492"/>
                    <a:pt x="2013" y="6433"/>
                  </a:cubicBezTo>
                  <a:cubicBezTo>
                    <a:pt x="2581" y="6788"/>
                    <a:pt x="3215" y="6960"/>
                    <a:pt x="3842" y="6960"/>
                  </a:cubicBezTo>
                  <a:cubicBezTo>
                    <a:pt x="4872" y="6960"/>
                    <a:pt x="5883" y="6496"/>
                    <a:pt x="6549" y="5623"/>
                  </a:cubicBezTo>
                  <a:lnTo>
                    <a:pt x="810" y="1992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3"/>
            <p:cNvSpPr/>
            <p:nvPr/>
          </p:nvSpPr>
          <p:spPr>
            <a:xfrm>
              <a:off x="3082225" y="2609075"/>
              <a:ext cx="151825" cy="140725"/>
            </a:xfrm>
            <a:custGeom>
              <a:rect b="b" l="l" r="r" t="t"/>
              <a:pathLst>
                <a:path extrusionOk="0" h="5629" w="6073">
                  <a:moveTo>
                    <a:pt x="3596" y="1"/>
                  </a:moveTo>
                  <a:lnTo>
                    <a:pt x="1203" y="1620"/>
                  </a:lnTo>
                  <a:cubicBezTo>
                    <a:pt x="250" y="2275"/>
                    <a:pt x="0" y="3585"/>
                    <a:pt x="655" y="4549"/>
                  </a:cubicBezTo>
                  <a:lnTo>
                    <a:pt x="762" y="4716"/>
                  </a:lnTo>
                  <a:cubicBezTo>
                    <a:pt x="1170" y="5308"/>
                    <a:pt x="1831" y="5629"/>
                    <a:pt x="2504" y="5629"/>
                  </a:cubicBezTo>
                  <a:cubicBezTo>
                    <a:pt x="2913" y="5629"/>
                    <a:pt x="3327" y="5511"/>
                    <a:pt x="3691" y="5263"/>
                  </a:cubicBezTo>
                  <a:lnTo>
                    <a:pt x="6072" y="3644"/>
                  </a:lnTo>
                  <a:lnTo>
                    <a:pt x="3596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3"/>
            <p:cNvSpPr/>
            <p:nvPr/>
          </p:nvSpPr>
          <p:spPr>
            <a:xfrm>
              <a:off x="3184900" y="2550550"/>
              <a:ext cx="152125" cy="141000"/>
            </a:xfrm>
            <a:custGeom>
              <a:rect b="b" l="l" r="r" t="t"/>
              <a:pathLst>
                <a:path extrusionOk="0" h="5640" w="6085">
                  <a:moveTo>
                    <a:pt x="3578" y="0"/>
                  </a:moveTo>
                  <a:cubicBezTo>
                    <a:pt x="3170" y="0"/>
                    <a:pt x="2757" y="119"/>
                    <a:pt x="2394" y="365"/>
                  </a:cubicBezTo>
                  <a:lnTo>
                    <a:pt x="1" y="1996"/>
                  </a:lnTo>
                  <a:lnTo>
                    <a:pt x="2477" y="5640"/>
                  </a:lnTo>
                  <a:lnTo>
                    <a:pt x="4871" y="4009"/>
                  </a:lnTo>
                  <a:cubicBezTo>
                    <a:pt x="5835" y="3354"/>
                    <a:pt x="6085" y="2044"/>
                    <a:pt x="5430" y="1080"/>
                  </a:cubicBezTo>
                  <a:lnTo>
                    <a:pt x="5323" y="925"/>
                  </a:lnTo>
                  <a:cubicBezTo>
                    <a:pt x="4915" y="324"/>
                    <a:pt x="4252" y="0"/>
                    <a:pt x="357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3"/>
            <p:cNvSpPr/>
            <p:nvPr/>
          </p:nvSpPr>
          <p:spPr>
            <a:xfrm>
              <a:off x="3037575" y="2899825"/>
              <a:ext cx="268200" cy="266925"/>
            </a:xfrm>
            <a:custGeom>
              <a:rect b="b" l="l" r="r" t="t"/>
              <a:pathLst>
                <a:path extrusionOk="0" h="10677" w="10728">
                  <a:moveTo>
                    <a:pt x="5016" y="1"/>
                  </a:moveTo>
                  <a:cubicBezTo>
                    <a:pt x="4831" y="1"/>
                    <a:pt x="4666" y="137"/>
                    <a:pt x="4644" y="325"/>
                  </a:cubicBezTo>
                  <a:lnTo>
                    <a:pt x="4191" y="3801"/>
                  </a:lnTo>
                  <a:lnTo>
                    <a:pt x="703" y="3349"/>
                  </a:lnTo>
                  <a:cubicBezTo>
                    <a:pt x="682" y="3345"/>
                    <a:pt x="661" y="3343"/>
                    <a:pt x="641" y="3343"/>
                  </a:cubicBezTo>
                  <a:cubicBezTo>
                    <a:pt x="463" y="3343"/>
                    <a:pt x="307" y="3478"/>
                    <a:pt x="286" y="3670"/>
                  </a:cubicBezTo>
                  <a:lnTo>
                    <a:pt x="24" y="5635"/>
                  </a:lnTo>
                  <a:cubicBezTo>
                    <a:pt x="0" y="5837"/>
                    <a:pt x="143" y="6028"/>
                    <a:pt x="346" y="6052"/>
                  </a:cubicBezTo>
                  <a:lnTo>
                    <a:pt x="346" y="6063"/>
                  </a:lnTo>
                  <a:lnTo>
                    <a:pt x="3834" y="6516"/>
                  </a:lnTo>
                  <a:lnTo>
                    <a:pt x="3370" y="10004"/>
                  </a:lnTo>
                  <a:cubicBezTo>
                    <a:pt x="3334" y="10207"/>
                    <a:pt x="3477" y="10385"/>
                    <a:pt x="3691" y="10421"/>
                  </a:cubicBezTo>
                  <a:lnTo>
                    <a:pt x="5656" y="10671"/>
                  </a:lnTo>
                  <a:cubicBezTo>
                    <a:pt x="5677" y="10675"/>
                    <a:pt x="5698" y="10677"/>
                    <a:pt x="5718" y="10677"/>
                  </a:cubicBezTo>
                  <a:cubicBezTo>
                    <a:pt x="5896" y="10677"/>
                    <a:pt x="6051" y="10543"/>
                    <a:pt x="6072" y="10362"/>
                  </a:cubicBezTo>
                  <a:lnTo>
                    <a:pt x="6537" y="6873"/>
                  </a:lnTo>
                  <a:lnTo>
                    <a:pt x="10025" y="7337"/>
                  </a:lnTo>
                  <a:cubicBezTo>
                    <a:pt x="10040" y="7339"/>
                    <a:pt x="10055" y="7340"/>
                    <a:pt x="10069" y="7340"/>
                  </a:cubicBezTo>
                  <a:cubicBezTo>
                    <a:pt x="10253" y="7340"/>
                    <a:pt x="10409" y="7204"/>
                    <a:pt x="10442" y="7016"/>
                  </a:cubicBezTo>
                  <a:lnTo>
                    <a:pt x="10704" y="5039"/>
                  </a:lnTo>
                  <a:cubicBezTo>
                    <a:pt x="10728" y="4837"/>
                    <a:pt x="10585" y="4647"/>
                    <a:pt x="10383" y="4623"/>
                  </a:cubicBezTo>
                  <a:lnTo>
                    <a:pt x="6894" y="4158"/>
                  </a:lnTo>
                  <a:lnTo>
                    <a:pt x="7358" y="682"/>
                  </a:lnTo>
                  <a:cubicBezTo>
                    <a:pt x="7382" y="479"/>
                    <a:pt x="7239" y="289"/>
                    <a:pt x="7037" y="265"/>
                  </a:cubicBezTo>
                  <a:lnTo>
                    <a:pt x="5060" y="3"/>
                  </a:lnTo>
                  <a:cubicBezTo>
                    <a:pt x="5046" y="1"/>
                    <a:pt x="5031" y="1"/>
                    <a:pt x="5016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3"/>
            <p:cNvSpPr/>
            <p:nvPr/>
          </p:nvSpPr>
          <p:spPr>
            <a:xfrm>
              <a:off x="2694675" y="3303975"/>
              <a:ext cx="271175" cy="338125"/>
            </a:xfrm>
            <a:custGeom>
              <a:rect b="b" l="l" r="r" t="t"/>
              <a:pathLst>
                <a:path extrusionOk="0" h="13525" w="10847">
                  <a:moveTo>
                    <a:pt x="4152" y="435"/>
                  </a:moveTo>
                  <a:cubicBezTo>
                    <a:pt x="4440" y="435"/>
                    <a:pt x="4723" y="608"/>
                    <a:pt x="4775" y="994"/>
                  </a:cubicBezTo>
                  <a:cubicBezTo>
                    <a:pt x="4810" y="1196"/>
                    <a:pt x="4751" y="1387"/>
                    <a:pt x="4620" y="1542"/>
                  </a:cubicBezTo>
                  <a:lnTo>
                    <a:pt x="3834" y="1685"/>
                  </a:lnTo>
                  <a:cubicBezTo>
                    <a:pt x="3656" y="1589"/>
                    <a:pt x="3536" y="1423"/>
                    <a:pt x="3501" y="1232"/>
                  </a:cubicBezTo>
                  <a:cubicBezTo>
                    <a:pt x="3386" y="732"/>
                    <a:pt x="3773" y="435"/>
                    <a:pt x="4152" y="435"/>
                  </a:cubicBezTo>
                  <a:close/>
                  <a:moveTo>
                    <a:pt x="7856" y="2746"/>
                  </a:moveTo>
                  <a:cubicBezTo>
                    <a:pt x="8113" y="2746"/>
                    <a:pt x="8342" y="2934"/>
                    <a:pt x="8394" y="3197"/>
                  </a:cubicBezTo>
                  <a:lnTo>
                    <a:pt x="9775" y="10769"/>
                  </a:lnTo>
                  <a:cubicBezTo>
                    <a:pt x="9823" y="11055"/>
                    <a:pt x="9632" y="11341"/>
                    <a:pt x="9347" y="11400"/>
                  </a:cubicBezTo>
                  <a:lnTo>
                    <a:pt x="3072" y="12543"/>
                  </a:lnTo>
                  <a:cubicBezTo>
                    <a:pt x="3043" y="12548"/>
                    <a:pt x="3014" y="12550"/>
                    <a:pt x="2985" y="12550"/>
                  </a:cubicBezTo>
                  <a:cubicBezTo>
                    <a:pt x="2721" y="12550"/>
                    <a:pt x="2484" y="12359"/>
                    <a:pt x="2441" y="12091"/>
                  </a:cubicBezTo>
                  <a:lnTo>
                    <a:pt x="1060" y="4518"/>
                  </a:lnTo>
                  <a:cubicBezTo>
                    <a:pt x="1000" y="4221"/>
                    <a:pt x="1203" y="3935"/>
                    <a:pt x="1500" y="3887"/>
                  </a:cubicBezTo>
                  <a:lnTo>
                    <a:pt x="2251" y="3756"/>
                  </a:lnTo>
                  <a:cubicBezTo>
                    <a:pt x="2282" y="3956"/>
                    <a:pt x="2472" y="4110"/>
                    <a:pt x="2680" y="4110"/>
                  </a:cubicBezTo>
                  <a:cubicBezTo>
                    <a:pt x="2707" y="4110"/>
                    <a:pt x="2735" y="4107"/>
                    <a:pt x="2763" y="4102"/>
                  </a:cubicBezTo>
                  <a:lnTo>
                    <a:pt x="6668" y="3399"/>
                  </a:lnTo>
                  <a:cubicBezTo>
                    <a:pt x="6894" y="3351"/>
                    <a:pt x="7061" y="3125"/>
                    <a:pt x="7013" y="2887"/>
                  </a:cubicBezTo>
                  <a:lnTo>
                    <a:pt x="7751" y="2756"/>
                  </a:lnTo>
                  <a:cubicBezTo>
                    <a:pt x="7786" y="2749"/>
                    <a:pt x="7821" y="2746"/>
                    <a:pt x="7856" y="2746"/>
                  </a:cubicBezTo>
                  <a:close/>
                  <a:moveTo>
                    <a:pt x="4133" y="0"/>
                  </a:moveTo>
                  <a:cubicBezTo>
                    <a:pt x="4070" y="0"/>
                    <a:pt x="4006" y="6"/>
                    <a:pt x="3941" y="18"/>
                  </a:cubicBezTo>
                  <a:cubicBezTo>
                    <a:pt x="3346" y="125"/>
                    <a:pt x="2953" y="708"/>
                    <a:pt x="3072" y="1304"/>
                  </a:cubicBezTo>
                  <a:cubicBezTo>
                    <a:pt x="3096" y="1470"/>
                    <a:pt x="3179" y="1637"/>
                    <a:pt x="3286" y="1780"/>
                  </a:cubicBezTo>
                  <a:lnTo>
                    <a:pt x="2513" y="1923"/>
                  </a:lnTo>
                  <a:cubicBezTo>
                    <a:pt x="2191" y="1994"/>
                    <a:pt x="1977" y="2292"/>
                    <a:pt x="2036" y="2613"/>
                  </a:cubicBezTo>
                  <a:lnTo>
                    <a:pt x="2084" y="2887"/>
                  </a:lnTo>
                  <a:lnTo>
                    <a:pt x="798" y="3125"/>
                  </a:lnTo>
                  <a:cubicBezTo>
                    <a:pt x="310" y="3220"/>
                    <a:pt x="0" y="3685"/>
                    <a:pt x="84" y="4173"/>
                  </a:cubicBezTo>
                  <a:lnTo>
                    <a:pt x="1655" y="12793"/>
                  </a:lnTo>
                  <a:cubicBezTo>
                    <a:pt x="1739" y="13223"/>
                    <a:pt x="2110" y="13524"/>
                    <a:pt x="2531" y="13524"/>
                  </a:cubicBezTo>
                  <a:cubicBezTo>
                    <a:pt x="2588" y="13524"/>
                    <a:pt x="2645" y="13519"/>
                    <a:pt x="2703" y="13507"/>
                  </a:cubicBezTo>
                  <a:lnTo>
                    <a:pt x="10037" y="12174"/>
                  </a:lnTo>
                  <a:cubicBezTo>
                    <a:pt x="10525" y="12079"/>
                    <a:pt x="10847" y="11614"/>
                    <a:pt x="10752" y="11126"/>
                  </a:cubicBezTo>
                  <a:lnTo>
                    <a:pt x="9180" y="2494"/>
                  </a:lnTo>
                  <a:cubicBezTo>
                    <a:pt x="9107" y="2064"/>
                    <a:pt x="8737" y="1763"/>
                    <a:pt x="8316" y="1763"/>
                  </a:cubicBezTo>
                  <a:cubicBezTo>
                    <a:pt x="8260" y="1763"/>
                    <a:pt x="8202" y="1769"/>
                    <a:pt x="8144" y="1780"/>
                  </a:cubicBezTo>
                  <a:lnTo>
                    <a:pt x="6858" y="2018"/>
                  </a:lnTo>
                  <a:lnTo>
                    <a:pt x="6799" y="1744"/>
                  </a:lnTo>
                  <a:cubicBezTo>
                    <a:pt x="6746" y="1459"/>
                    <a:pt x="6506" y="1258"/>
                    <a:pt x="6227" y="1258"/>
                  </a:cubicBezTo>
                  <a:cubicBezTo>
                    <a:pt x="6192" y="1258"/>
                    <a:pt x="6156" y="1261"/>
                    <a:pt x="6120" y="1268"/>
                  </a:cubicBezTo>
                  <a:lnTo>
                    <a:pt x="5180" y="1435"/>
                  </a:lnTo>
                  <a:cubicBezTo>
                    <a:pt x="5227" y="1268"/>
                    <a:pt x="5239" y="1089"/>
                    <a:pt x="5203" y="911"/>
                  </a:cubicBezTo>
                  <a:cubicBezTo>
                    <a:pt x="5118" y="380"/>
                    <a:pt x="4655" y="0"/>
                    <a:pt x="413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3"/>
            <p:cNvSpPr/>
            <p:nvPr/>
          </p:nvSpPr>
          <p:spPr>
            <a:xfrm>
              <a:off x="2742600" y="3425875"/>
              <a:ext cx="46600" cy="38625"/>
            </a:xfrm>
            <a:custGeom>
              <a:rect b="b" l="l" r="r" t="t"/>
              <a:pathLst>
                <a:path extrusionOk="0" h="1545" w="1864">
                  <a:moveTo>
                    <a:pt x="1014" y="0"/>
                  </a:moveTo>
                  <a:cubicBezTo>
                    <a:pt x="970" y="0"/>
                    <a:pt x="926" y="4"/>
                    <a:pt x="881" y="11"/>
                  </a:cubicBezTo>
                  <a:cubicBezTo>
                    <a:pt x="191" y="130"/>
                    <a:pt x="0" y="1011"/>
                    <a:pt x="572" y="1404"/>
                  </a:cubicBezTo>
                  <a:cubicBezTo>
                    <a:pt x="710" y="1501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0"/>
                  </a:cubicBezTo>
                  <a:cubicBezTo>
                    <a:pt x="1700" y="258"/>
                    <a:pt x="1378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3"/>
            <p:cNvSpPr/>
            <p:nvPr/>
          </p:nvSpPr>
          <p:spPr>
            <a:xfrm>
              <a:off x="2795100" y="3414475"/>
              <a:ext cx="97350" cy="33750"/>
            </a:xfrm>
            <a:custGeom>
              <a:rect b="b" l="l" r="r" t="t"/>
              <a:pathLst>
                <a:path extrusionOk="0" h="1350" w="3894">
                  <a:moveTo>
                    <a:pt x="3284" y="0"/>
                  </a:moveTo>
                  <a:cubicBezTo>
                    <a:pt x="3246" y="0"/>
                    <a:pt x="3206" y="5"/>
                    <a:pt x="3163" y="15"/>
                  </a:cubicBezTo>
                  <a:lnTo>
                    <a:pt x="3163" y="3"/>
                  </a:lnTo>
                  <a:lnTo>
                    <a:pt x="567" y="479"/>
                  </a:lnTo>
                  <a:cubicBezTo>
                    <a:pt x="1" y="557"/>
                    <a:pt x="108" y="1349"/>
                    <a:pt x="608" y="1349"/>
                  </a:cubicBezTo>
                  <a:cubicBezTo>
                    <a:pt x="644" y="1349"/>
                    <a:pt x="682" y="1345"/>
                    <a:pt x="722" y="1337"/>
                  </a:cubicBezTo>
                  <a:lnTo>
                    <a:pt x="3318" y="872"/>
                  </a:lnTo>
                  <a:cubicBezTo>
                    <a:pt x="3893" y="817"/>
                    <a:pt x="3790" y="0"/>
                    <a:pt x="328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3"/>
            <p:cNvSpPr/>
            <p:nvPr/>
          </p:nvSpPr>
          <p:spPr>
            <a:xfrm>
              <a:off x="2752425" y="3479650"/>
              <a:ext cx="46600" cy="38725"/>
            </a:xfrm>
            <a:custGeom>
              <a:rect b="b" l="l" r="r" t="t"/>
              <a:pathLst>
                <a:path extrusionOk="0" h="1549" w="1864">
                  <a:moveTo>
                    <a:pt x="1026" y="1"/>
                  </a:moveTo>
                  <a:cubicBezTo>
                    <a:pt x="979" y="1"/>
                    <a:pt x="930" y="6"/>
                    <a:pt x="881" y="15"/>
                  </a:cubicBezTo>
                  <a:cubicBezTo>
                    <a:pt x="203" y="134"/>
                    <a:pt x="0" y="1015"/>
                    <a:pt x="572" y="1408"/>
                  </a:cubicBezTo>
                  <a:cubicBezTo>
                    <a:pt x="710" y="1505"/>
                    <a:pt x="860" y="1549"/>
                    <a:pt x="1007" y="1549"/>
                  </a:cubicBezTo>
                  <a:cubicBezTo>
                    <a:pt x="1454" y="1549"/>
                    <a:pt x="1864" y="1146"/>
                    <a:pt x="1774" y="635"/>
                  </a:cubicBezTo>
                  <a:cubicBezTo>
                    <a:pt x="1701" y="267"/>
                    <a:pt x="1386" y="1"/>
                    <a:pt x="1026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3"/>
            <p:cNvSpPr/>
            <p:nvPr/>
          </p:nvSpPr>
          <p:spPr>
            <a:xfrm>
              <a:off x="2806300" y="3468350"/>
              <a:ext cx="93975" cy="33750"/>
            </a:xfrm>
            <a:custGeom>
              <a:rect b="b" l="l" r="r" t="t"/>
              <a:pathLst>
                <a:path extrusionOk="0" h="1350" w="3759">
                  <a:moveTo>
                    <a:pt x="3154" y="1"/>
                  </a:moveTo>
                  <a:cubicBezTo>
                    <a:pt x="3139" y="1"/>
                    <a:pt x="3123" y="2"/>
                    <a:pt x="3108" y="3"/>
                  </a:cubicBezTo>
                  <a:lnTo>
                    <a:pt x="512" y="467"/>
                  </a:lnTo>
                  <a:cubicBezTo>
                    <a:pt x="0" y="619"/>
                    <a:pt x="125" y="1350"/>
                    <a:pt x="631" y="1350"/>
                  </a:cubicBezTo>
                  <a:cubicBezTo>
                    <a:pt x="643" y="1350"/>
                    <a:pt x="655" y="1349"/>
                    <a:pt x="667" y="1348"/>
                  </a:cubicBezTo>
                  <a:lnTo>
                    <a:pt x="3262" y="872"/>
                  </a:lnTo>
                  <a:cubicBezTo>
                    <a:pt x="3759" y="722"/>
                    <a:pt x="3640" y="1"/>
                    <a:pt x="315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3"/>
            <p:cNvSpPr/>
            <p:nvPr/>
          </p:nvSpPr>
          <p:spPr>
            <a:xfrm>
              <a:off x="2763125" y="3537175"/>
              <a:ext cx="46325" cy="38650"/>
            </a:xfrm>
            <a:custGeom>
              <a:rect b="b" l="l" r="r" t="t"/>
              <a:pathLst>
                <a:path extrusionOk="0" h="1546" w="1853">
                  <a:moveTo>
                    <a:pt x="1002" y="1"/>
                  </a:moveTo>
                  <a:cubicBezTo>
                    <a:pt x="959" y="1"/>
                    <a:pt x="914" y="5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2" y="1502"/>
                    <a:pt x="854" y="1546"/>
                    <a:pt x="1001" y="1546"/>
                  </a:cubicBezTo>
                  <a:cubicBezTo>
                    <a:pt x="1450" y="1546"/>
                    <a:pt x="1852" y="1145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3"/>
            <p:cNvSpPr/>
            <p:nvPr/>
          </p:nvSpPr>
          <p:spPr>
            <a:xfrm>
              <a:off x="2816800" y="3525850"/>
              <a:ext cx="94400" cy="33725"/>
            </a:xfrm>
            <a:custGeom>
              <a:rect b="b" l="l" r="r" t="t"/>
              <a:pathLst>
                <a:path extrusionOk="0" h="1349" w="3776">
                  <a:moveTo>
                    <a:pt x="3104" y="1"/>
                  </a:moveTo>
                  <a:lnTo>
                    <a:pt x="509" y="477"/>
                  </a:lnTo>
                  <a:cubicBezTo>
                    <a:pt x="1" y="616"/>
                    <a:pt x="120" y="1348"/>
                    <a:pt x="617" y="1348"/>
                  </a:cubicBezTo>
                  <a:cubicBezTo>
                    <a:pt x="632" y="1348"/>
                    <a:pt x="648" y="1348"/>
                    <a:pt x="664" y="1346"/>
                  </a:cubicBezTo>
                  <a:lnTo>
                    <a:pt x="3271" y="882"/>
                  </a:lnTo>
                  <a:cubicBezTo>
                    <a:pt x="3776" y="744"/>
                    <a:pt x="3662" y="10"/>
                    <a:pt x="3163" y="10"/>
                  </a:cubicBezTo>
                  <a:cubicBezTo>
                    <a:pt x="3144" y="10"/>
                    <a:pt x="3124" y="11"/>
                    <a:pt x="3104" y="13"/>
                  </a:cubicBezTo>
                  <a:lnTo>
                    <a:pt x="3104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3"/>
            <p:cNvSpPr/>
            <p:nvPr/>
          </p:nvSpPr>
          <p:spPr>
            <a:xfrm>
              <a:off x="2718475" y="3776850"/>
              <a:ext cx="193200" cy="173725"/>
            </a:xfrm>
            <a:custGeom>
              <a:rect b="b" l="l" r="r" t="t"/>
              <a:pathLst>
                <a:path extrusionOk="0" h="6949" w="7728">
                  <a:moveTo>
                    <a:pt x="3944" y="0"/>
                  </a:moveTo>
                  <a:cubicBezTo>
                    <a:pt x="2912" y="0"/>
                    <a:pt x="1896" y="466"/>
                    <a:pt x="1215" y="1331"/>
                  </a:cubicBezTo>
                  <a:lnTo>
                    <a:pt x="6954" y="4963"/>
                  </a:lnTo>
                  <a:cubicBezTo>
                    <a:pt x="7728" y="3391"/>
                    <a:pt x="7240" y="1474"/>
                    <a:pt x="5775" y="534"/>
                  </a:cubicBezTo>
                  <a:cubicBezTo>
                    <a:pt x="5207" y="173"/>
                    <a:pt x="4573" y="0"/>
                    <a:pt x="3944" y="0"/>
                  </a:cubicBezTo>
                  <a:close/>
                  <a:moveTo>
                    <a:pt x="810" y="1974"/>
                  </a:moveTo>
                  <a:lnTo>
                    <a:pt x="810" y="1974"/>
                  </a:lnTo>
                  <a:cubicBezTo>
                    <a:pt x="1" y="3546"/>
                    <a:pt x="525" y="5475"/>
                    <a:pt x="2013" y="6415"/>
                  </a:cubicBezTo>
                  <a:cubicBezTo>
                    <a:pt x="2580" y="6775"/>
                    <a:pt x="3213" y="6948"/>
                    <a:pt x="3839" y="6948"/>
                  </a:cubicBezTo>
                  <a:cubicBezTo>
                    <a:pt x="4870" y="6948"/>
                    <a:pt x="5883" y="6480"/>
                    <a:pt x="6549" y="5606"/>
                  </a:cubicBezTo>
                  <a:lnTo>
                    <a:pt x="810" y="1974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3"/>
            <p:cNvSpPr/>
            <p:nvPr/>
          </p:nvSpPr>
          <p:spPr>
            <a:xfrm>
              <a:off x="3081925" y="3402925"/>
              <a:ext cx="152125" cy="141100"/>
            </a:xfrm>
            <a:custGeom>
              <a:rect b="b" l="l" r="r" t="t"/>
              <a:pathLst>
                <a:path extrusionOk="0" h="5644" w="6085">
                  <a:moveTo>
                    <a:pt x="3608" y="1"/>
                  </a:moveTo>
                  <a:lnTo>
                    <a:pt x="1215" y="1632"/>
                  </a:lnTo>
                  <a:cubicBezTo>
                    <a:pt x="250" y="2287"/>
                    <a:pt x="0" y="3596"/>
                    <a:pt x="667" y="4561"/>
                  </a:cubicBezTo>
                  <a:lnTo>
                    <a:pt x="774" y="4727"/>
                  </a:lnTo>
                  <a:cubicBezTo>
                    <a:pt x="1184" y="5323"/>
                    <a:pt x="1849" y="5644"/>
                    <a:pt x="2525" y="5644"/>
                  </a:cubicBezTo>
                  <a:cubicBezTo>
                    <a:pt x="2931" y="5644"/>
                    <a:pt x="3342" y="5528"/>
                    <a:pt x="3703" y="5287"/>
                  </a:cubicBezTo>
                  <a:lnTo>
                    <a:pt x="6084" y="3656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3"/>
            <p:cNvSpPr/>
            <p:nvPr/>
          </p:nvSpPr>
          <p:spPr>
            <a:xfrm>
              <a:off x="3184900" y="3344700"/>
              <a:ext cx="152125" cy="141000"/>
            </a:xfrm>
            <a:custGeom>
              <a:rect b="b" l="l" r="r" t="t"/>
              <a:pathLst>
                <a:path extrusionOk="0" h="5640" w="6085">
                  <a:moveTo>
                    <a:pt x="3578" y="0"/>
                  </a:moveTo>
                  <a:cubicBezTo>
                    <a:pt x="3170" y="0"/>
                    <a:pt x="2757" y="118"/>
                    <a:pt x="2394" y="365"/>
                  </a:cubicBezTo>
                  <a:lnTo>
                    <a:pt x="1" y="1996"/>
                  </a:lnTo>
                  <a:lnTo>
                    <a:pt x="2477" y="5640"/>
                  </a:lnTo>
                  <a:lnTo>
                    <a:pt x="4871" y="4008"/>
                  </a:lnTo>
                  <a:cubicBezTo>
                    <a:pt x="5835" y="3354"/>
                    <a:pt x="6085" y="2044"/>
                    <a:pt x="5430" y="1091"/>
                  </a:cubicBezTo>
                  <a:lnTo>
                    <a:pt x="5323" y="925"/>
                  </a:lnTo>
                  <a:cubicBezTo>
                    <a:pt x="4915" y="324"/>
                    <a:pt x="4252" y="0"/>
                    <a:pt x="357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3"/>
            <p:cNvSpPr/>
            <p:nvPr/>
          </p:nvSpPr>
          <p:spPr>
            <a:xfrm>
              <a:off x="3037575" y="3693975"/>
              <a:ext cx="268200" cy="267150"/>
            </a:xfrm>
            <a:custGeom>
              <a:rect b="b" l="l" r="r" t="t"/>
              <a:pathLst>
                <a:path extrusionOk="0" h="10686" w="10728">
                  <a:moveTo>
                    <a:pt x="5016" y="0"/>
                  </a:moveTo>
                  <a:cubicBezTo>
                    <a:pt x="4831" y="0"/>
                    <a:pt x="4666" y="137"/>
                    <a:pt x="4644" y="324"/>
                  </a:cubicBezTo>
                  <a:lnTo>
                    <a:pt x="4191" y="3813"/>
                  </a:lnTo>
                  <a:lnTo>
                    <a:pt x="703" y="3349"/>
                  </a:lnTo>
                  <a:cubicBezTo>
                    <a:pt x="688" y="3347"/>
                    <a:pt x="673" y="3346"/>
                    <a:pt x="659" y="3346"/>
                  </a:cubicBezTo>
                  <a:cubicBezTo>
                    <a:pt x="473" y="3346"/>
                    <a:pt x="308" y="3482"/>
                    <a:pt x="286" y="3670"/>
                  </a:cubicBezTo>
                  <a:lnTo>
                    <a:pt x="24" y="5647"/>
                  </a:lnTo>
                  <a:cubicBezTo>
                    <a:pt x="0" y="5849"/>
                    <a:pt x="143" y="6028"/>
                    <a:pt x="346" y="6063"/>
                  </a:cubicBezTo>
                  <a:lnTo>
                    <a:pt x="3834" y="6528"/>
                  </a:lnTo>
                  <a:lnTo>
                    <a:pt x="3370" y="10004"/>
                  </a:lnTo>
                  <a:cubicBezTo>
                    <a:pt x="3334" y="10207"/>
                    <a:pt x="3477" y="10397"/>
                    <a:pt x="3691" y="10421"/>
                  </a:cubicBezTo>
                  <a:lnTo>
                    <a:pt x="5668" y="10683"/>
                  </a:lnTo>
                  <a:cubicBezTo>
                    <a:pt x="5682" y="10685"/>
                    <a:pt x="5697" y="10685"/>
                    <a:pt x="5712" y="10685"/>
                  </a:cubicBezTo>
                  <a:cubicBezTo>
                    <a:pt x="5895" y="10685"/>
                    <a:pt x="6051" y="10549"/>
                    <a:pt x="6084" y="10361"/>
                  </a:cubicBezTo>
                  <a:lnTo>
                    <a:pt x="6537" y="6873"/>
                  </a:lnTo>
                  <a:lnTo>
                    <a:pt x="10025" y="7337"/>
                  </a:lnTo>
                  <a:cubicBezTo>
                    <a:pt x="10040" y="7339"/>
                    <a:pt x="10055" y="7340"/>
                    <a:pt x="10069" y="7340"/>
                  </a:cubicBezTo>
                  <a:cubicBezTo>
                    <a:pt x="10253" y="7340"/>
                    <a:pt x="10409" y="7203"/>
                    <a:pt x="10442" y="7016"/>
                  </a:cubicBezTo>
                  <a:lnTo>
                    <a:pt x="10704" y="5039"/>
                  </a:lnTo>
                  <a:cubicBezTo>
                    <a:pt x="10728" y="4837"/>
                    <a:pt x="10585" y="4646"/>
                    <a:pt x="10383" y="4623"/>
                  </a:cubicBezTo>
                  <a:lnTo>
                    <a:pt x="6894" y="4170"/>
                  </a:lnTo>
                  <a:lnTo>
                    <a:pt x="7358" y="682"/>
                  </a:lnTo>
                  <a:cubicBezTo>
                    <a:pt x="7382" y="479"/>
                    <a:pt x="7239" y="289"/>
                    <a:pt x="7037" y="265"/>
                  </a:cubicBezTo>
                  <a:lnTo>
                    <a:pt x="5060" y="3"/>
                  </a:lnTo>
                  <a:cubicBezTo>
                    <a:pt x="5046" y="1"/>
                    <a:pt x="5031" y="0"/>
                    <a:pt x="5016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3"/>
            <p:cNvSpPr/>
            <p:nvPr/>
          </p:nvSpPr>
          <p:spPr>
            <a:xfrm>
              <a:off x="2694675" y="4098125"/>
              <a:ext cx="271175" cy="338025"/>
            </a:xfrm>
            <a:custGeom>
              <a:rect b="b" l="l" r="r" t="t"/>
              <a:pathLst>
                <a:path extrusionOk="0" h="13521" w="10847">
                  <a:moveTo>
                    <a:pt x="4152" y="435"/>
                  </a:moveTo>
                  <a:cubicBezTo>
                    <a:pt x="4440" y="435"/>
                    <a:pt x="4723" y="608"/>
                    <a:pt x="4775" y="994"/>
                  </a:cubicBezTo>
                  <a:cubicBezTo>
                    <a:pt x="4810" y="1184"/>
                    <a:pt x="4751" y="1387"/>
                    <a:pt x="4620" y="1542"/>
                  </a:cubicBezTo>
                  <a:lnTo>
                    <a:pt x="3834" y="1684"/>
                  </a:lnTo>
                  <a:cubicBezTo>
                    <a:pt x="3667" y="1589"/>
                    <a:pt x="3536" y="1434"/>
                    <a:pt x="3501" y="1244"/>
                  </a:cubicBezTo>
                  <a:lnTo>
                    <a:pt x="3501" y="1232"/>
                  </a:lnTo>
                  <a:cubicBezTo>
                    <a:pt x="3386" y="732"/>
                    <a:pt x="3773" y="435"/>
                    <a:pt x="4152" y="435"/>
                  </a:cubicBezTo>
                  <a:close/>
                  <a:moveTo>
                    <a:pt x="7868" y="2746"/>
                  </a:moveTo>
                  <a:cubicBezTo>
                    <a:pt x="8125" y="2746"/>
                    <a:pt x="8352" y="2934"/>
                    <a:pt x="8394" y="3196"/>
                  </a:cubicBezTo>
                  <a:lnTo>
                    <a:pt x="9775" y="10757"/>
                  </a:lnTo>
                  <a:cubicBezTo>
                    <a:pt x="9835" y="11055"/>
                    <a:pt x="9632" y="11340"/>
                    <a:pt x="9335" y="11400"/>
                  </a:cubicBezTo>
                  <a:lnTo>
                    <a:pt x="3072" y="12543"/>
                  </a:lnTo>
                  <a:cubicBezTo>
                    <a:pt x="3041" y="12548"/>
                    <a:pt x="3011" y="12550"/>
                    <a:pt x="2981" y="12550"/>
                  </a:cubicBezTo>
                  <a:cubicBezTo>
                    <a:pt x="2718" y="12550"/>
                    <a:pt x="2484" y="12369"/>
                    <a:pt x="2441" y="12102"/>
                  </a:cubicBezTo>
                  <a:lnTo>
                    <a:pt x="1060" y="4530"/>
                  </a:lnTo>
                  <a:cubicBezTo>
                    <a:pt x="1000" y="4232"/>
                    <a:pt x="1203" y="3947"/>
                    <a:pt x="1500" y="3899"/>
                  </a:cubicBezTo>
                  <a:lnTo>
                    <a:pt x="2251" y="3768"/>
                  </a:lnTo>
                  <a:cubicBezTo>
                    <a:pt x="2282" y="3968"/>
                    <a:pt x="2463" y="4121"/>
                    <a:pt x="2669" y="4121"/>
                  </a:cubicBezTo>
                  <a:cubicBezTo>
                    <a:pt x="2696" y="4121"/>
                    <a:pt x="2723" y="4119"/>
                    <a:pt x="2751" y="4113"/>
                  </a:cubicBezTo>
                  <a:lnTo>
                    <a:pt x="6668" y="3399"/>
                  </a:lnTo>
                  <a:cubicBezTo>
                    <a:pt x="6906" y="3351"/>
                    <a:pt x="7061" y="3125"/>
                    <a:pt x="7013" y="2887"/>
                  </a:cubicBezTo>
                  <a:lnTo>
                    <a:pt x="7763" y="2756"/>
                  </a:lnTo>
                  <a:cubicBezTo>
                    <a:pt x="7798" y="2749"/>
                    <a:pt x="7833" y="2746"/>
                    <a:pt x="7868" y="2746"/>
                  </a:cubicBezTo>
                  <a:close/>
                  <a:moveTo>
                    <a:pt x="4133" y="0"/>
                  </a:moveTo>
                  <a:cubicBezTo>
                    <a:pt x="4070" y="0"/>
                    <a:pt x="4006" y="6"/>
                    <a:pt x="3941" y="18"/>
                  </a:cubicBezTo>
                  <a:cubicBezTo>
                    <a:pt x="3346" y="125"/>
                    <a:pt x="2953" y="708"/>
                    <a:pt x="3072" y="1303"/>
                  </a:cubicBezTo>
                  <a:cubicBezTo>
                    <a:pt x="3096" y="1482"/>
                    <a:pt x="3179" y="1637"/>
                    <a:pt x="3286" y="1780"/>
                  </a:cubicBezTo>
                  <a:lnTo>
                    <a:pt x="2513" y="1923"/>
                  </a:lnTo>
                  <a:cubicBezTo>
                    <a:pt x="2191" y="1982"/>
                    <a:pt x="1977" y="2292"/>
                    <a:pt x="2036" y="2601"/>
                  </a:cubicBezTo>
                  <a:lnTo>
                    <a:pt x="2084" y="2887"/>
                  </a:lnTo>
                  <a:lnTo>
                    <a:pt x="798" y="3125"/>
                  </a:lnTo>
                  <a:cubicBezTo>
                    <a:pt x="322" y="3208"/>
                    <a:pt x="0" y="3673"/>
                    <a:pt x="84" y="4161"/>
                  </a:cubicBezTo>
                  <a:lnTo>
                    <a:pt x="1655" y="12793"/>
                  </a:lnTo>
                  <a:cubicBezTo>
                    <a:pt x="1740" y="13218"/>
                    <a:pt x="2120" y="13520"/>
                    <a:pt x="2548" y="13520"/>
                  </a:cubicBezTo>
                  <a:cubicBezTo>
                    <a:pt x="2599" y="13520"/>
                    <a:pt x="2651" y="13516"/>
                    <a:pt x="2703" y="13507"/>
                  </a:cubicBezTo>
                  <a:lnTo>
                    <a:pt x="10037" y="12162"/>
                  </a:lnTo>
                  <a:cubicBezTo>
                    <a:pt x="10525" y="12079"/>
                    <a:pt x="10847" y="11602"/>
                    <a:pt x="10752" y="11126"/>
                  </a:cubicBezTo>
                  <a:lnTo>
                    <a:pt x="9180" y="2494"/>
                  </a:lnTo>
                  <a:cubicBezTo>
                    <a:pt x="9107" y="2064"/>
                    <a:pt x="8737" y="1763"/>
                    <a:pt x="8316" y="1763"/>
                  </a:cubicBezTo>
                  <a:cubicBezTo>
                    <a:pt x="8260" y="1763"/>
                    <a:pt x="8202" y="1768"/>
                    <a:pt x="8144" y="1780"/>
                  </a:cubicBezTo>
                  <a:lnTo>
                    <a:pt x="6858" y="2018"/>
                  </a:lnTo>
                  <a:lnTo>
                    <a:pt x="6799" y="1732"/>
                  </a:lnTo>
                  <a:cubicBezTo>
                    <a:pt x="6745" y="1451"/>
                    <a:pt x="6495" y="1249"/>
                    <a:pt x="6210" y="1249"/>
                  </a:cubicBezTo>
                  <a:cubicBezTo>
                    <a:pt x="6180" y="1249"/>
                    <a:pt x="6150" y="1251"/>
                    <a:pt x="6120" y="1256"/>
                  </a:cubicBezTo>
                  <a:lnTo>
                    <a:pt x="5180" y="1434"/>
                  </a:lnTo>
                  <a:cubicBezTo>
                    <a:pt x="5227" y="1268"/>
                    <a:pt x="5239" y="1089"/>
                    <a:pt x="5203" y="910"/>
                  </a:cubicBezTo>
                  <a:cubicBezTo>
                    <a:pt x="5118" y="380"/>
                    <a:pt x="4655" y="0"/>
                    <a:pt x="413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p3"/>
            <p:cNvSpPr/>
            <p:nvPr/>
          </p:nvSpPr>
          <p:spPr>
            <a:xfrm>
              <a:off x="2742600" y="4220000"/>
              <a:ext cx="46600" cy="38650"/>
            </a:xfrm>
            <a:custGeom>
              <a:rect b="b" l="l" r="r" t="t"/>
              <a:pathLst>
                <a:path extrusionOk="0" h="1546" w="1864">
                  <a:moveTo>
                    <a:pt x="1011" y="1"/>
                  </a:moveTo>
                  <a:cubicBezTo>
                    <a:pt x="968" y="1"/>
                    <a:pt x="924" y="5"/>
                    <a:pt x="881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69" y="1"/>
                    <a:pt x="101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3"/>
            <p:cNvSpPr/>
            <p:nvPr/>
          </p:nvSpPr>
          <p:spPr>
            <a:xfrm>
              <a:off x="2795525" y="4208650"/>
              <a:ext cx="96375" cy="33625"/>
            </a:xfrm>
            <a:custGeom>
              <a:rect b="b" l="l" r="r" t="t"/>
              <a:pathLst>
                <a:path extrusionOk="0" h="1345" w="3855">
                  <a:moveTo>
                    <a:pt x="3260" y="1"/>
                  </a:moveTo>
                  <a:cubicBezTo>
                    <a:pt x="3224" y="1"/>
                    <a:pt x="3186" y="5"/>
                    <a:pt x="3146" y="14"/>
                  </a:cubicBezTo>
                  <a:lnTo>
                    <a:pt x="550" y="478"/>
                  </a:lnTo>
                  <a:cubicBezTo>
                    <a:pt x="1" y="579"/>
                    <a:pt x="117" y="1345"/>
                    <a:pt x="609" y="1345"/>
                  </a:cubicBezTo>
                  <a:cubicBezTo>
                    <a:pt x="639" y="1345"/>
                    <a:pt x="671" y="1342"/>
                    <a:pt x="705" y="1335"/>
                  </a:cubicBezTo>
                  <a:lnTo>
                    <a:pt x="3289" y="871"/>
                  </a:lnTo>
                  <a:cubicBezTo>
                    <a:pt x="3855" y="793"/>
                    <a:pt x="3758" y="1"/>
                    <a:pt x="3260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p3"/>
            <p:cNvSpPr/>
            <p:nvPr/>
          </p:nvSpPr>
          <p:spPr>
            <a:xfrm>
              <a:off x="2752425" y="4273875"/>
              <a:ext cx="46600" cy="38650"/>
            </a:xfrm>
            <a:custGeom>
              <a:rect b="b" l="l" r="r" t="t"/>
              <a:pathLst>
                <a:path extrusionOk="0" h="1546" w="1864">
                  <a:moveTo>
                    <a:pt x="1014" y="1"/>
                  </a:moveTo>
                  <a:cubicBezTo>
                    <a:pt x="970" y="1"/>
                    <a:pt x="926" y="5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0" y="1546"/>
                    <a:pt x="1007" y="1546"/>
                  </a:cubicBezTo>
                  <a:cubicBezTo>
                    <a:pt x="1454" y="1546"/>
                    <a:pt x="1864" y="1142"/>
                    <a:pt x="1774" y="631"/>
                  </a:cubicBezTo>
                  <a:cubicBezTo>
                    <a:pt x="1700" y="259"/>
                    <a:pt x="1378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3"/>
            <p:cNvSpPr/>
            <p:nvPr/>
          </p:nvSpPr>
          <p:spPr>
            <a:xfrm>
              <a:off x="2806300" y="4262500"/>
              <a:ext cx="93975" cy="33750"/>
            </a:xfrm>
            <a:custGeom>
              <a:rect b="b" l="l" r="r" t="t"/>
              <a:pathLst>
                <a:path extrusionOk="0" h="1350" w="3759">
                  <a:moveTo>
                    <a:pt x="3154" y="1"/>
                  </a:moveTo>
                  <a:cubicBezTo>
                    <a:pt x="3139" y="1"/>
                    <a:pt x="3123" y="1"/>
                    <a:pt x="3108" y="3"/>
                  </a:cubicBezTo>
                  <a:lnTo>
                    <a:pt x="512" y="467"/>
                  </a:lnTo>
                  <a:cubicBezTo>
                    <a:pt x="0" y="618"/>
                    <a:pt x="125" y="1349"/>
                    <a:pt x="631" y="1349"/>
                  </a:cubicBezTo>
                  <a:cubicBezTo>
                    <a:pt x="643" y="1349"/>
                    <a:pt x="655" y="1349"/>
                    <a:pt x="667" y="1348"/>
                  </a:cubicBezTo>
                  <a:lnTo>
                    <a:pt x="3262" y="872"/>
                  </a:lnTo>
                  <a:cubicBezTo>
                    <a:pt x="3759" y="722"/>
                    <a:pt x="3640" y="1"/>
                    <a:pt x="315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3"/>
            <p:cNvSpPr/>
            <p:nvPr/>
          </p:nvSpPr>
          <p:spPr>
            <a:xfrm>
              <a:off x="2763125" y="4331350"/>
              <a:ext cx="46325" cy="38925"/>
            </a:xfrm>
            <a:custGeom>
              <a:rect b="b" l="l" r="r" t="t"/>
              <a:pathLst>
                <a:path extrusionOk="0" h="1557" w="1853">
                  <a:moveTo>
                    <a:pt x="998" y="0"/>
                  </a:moveTo>
                  <a:cubicBezTo>
                    <a:pt x="956" y="0"/>
                    <a:pt x="913" y="4"/>
                    <a:pt x="870" y="11"/>
                  </a:cubicBezTo>
                  <a:cubicBezTo>
                    <a:pt x="191" y="130"/>
                    <a:pt x="1" y="1011"/>
                    <a:pt x="560" y="1416"/>
                  </a:cubicBezTo>
                  <a:cubicBezTo>
                    <a:pt x="701" y="1513"/>
                    <a:pt x="853" y="1556"/>
                    <a:pt x="1000" y="1556"/>
                  </a:cubicBezTo>
                  <a:cubicBezTo>
                    <a:pt x="1449" y="1556"/>
                    <a:pt x="1853" y="1153"/>
                    <a:pt x="1763" y="642"/>
                  </a:cubicBezTo>
                  <a:cubicBezTo>
                    <a:pt x="1699" y="268"/>
                    <a:pt x="1367" y="0"/>
                    <a:pt x="99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3"/>
            <p:cNvSpPr/>
            <p:nvPr/>
          </p:nvSpPr>
          <p:spPr>
            <a:xfrm>
              <a:off x="2816675" y="4319925"/>
              <a:ext cx="94825" cy="33850"/>
            </a:xfrm>
            <a:custGeom>
              <a:rect b="b" l="l" r="r" t="t"/>
              <a:pathLst>
                <a:path extrusionOk="0" h="1354" w="3793">
                  <a:moveTo>
                    <a:pt x="3168" y="1"/>
                  </a:moveTo>
                  <a:cubicBezTo>
                    <a:pt x="3149" y="1"/>
                    <a:pt x="3129" y="2"/>
                    <a:pt x="3109" y="4"/>
                  </a:cubicBezTo>
                  <a:lnTo>
                    <a:pt x="514" y="480"/>
                  </a:lnTo>
                  <a:cubicBezTo>
                    <a:pt x="1" y="605"/>
                    <a:pt x="110" y="1354"/>
                    <a:pt x="602" y="1354"/>
                  </a:cubicBezTo>
                  <a:cubicBezTo>
                    <a:pt x="623" y="1354"/>
                    <a:pt x="646" y="1352"/>
                    <a:pt x="669" y="1349"/>
                  </a:cubicBezTo>
                  <a:lnTo>
                    <a:pt x="3276" y="885"/>
                  </a:lnTo>
                  <a:cubicBezTo>
                    <a:pt x="3793" y="747"/>
                    <a:pt x="3678" y="1"/>
                    <a:pt x="316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3"/>
            <p:cNvSpPr/>
            <p:nvPr/>
          </p:nvSpPr>
          <p:spPr>
            <a:xfrm>
              <a:off x="2718475" y="4570700"/>
              <a:ext cx="194100" cy="174025"/>
            </a:xfrm>
            <a:custGeom>
              <a:rect b="b" l="l" r="r" t="t"/>
              <a:pathLst>
                <a:path extrusionOk="0" h="6961" w="7764">
                  <a:moveTo>
                    <a:pt x="3925" y="1"/>
                  </a:moveTo>
                  <a:cubicBezTo>
                    <a:pt x="2894" y="1"/>
                    <a:pt x="1882" y="469"/>
                    <a:pt x="1215" y="1343"/>
                  </a:cubicBezTo>
                  <a:lnTo>
                    <a:pt x="6954" y="4975"/>
                  </a:lnTo>
                  <a:cubicBezTo>
                    <a:pt x="7764" y="3403"/>
                    <a:pt x="7240" y="1474"/>
                    <a:pt x="5752" y="534"/>
                  </a:cubicBezTo>
                  <a:cubicBezTo>
                    <a:pt x="5185" y="174"/>
                    <a:pt x="4551" y="1"/>
                    <a:pt x="3925" y="1"/>
                  </a:cubicBezTo>
                  <a:close/>
                  <a:moveTo>
                    <a:pt x="810" y="1986"/>
                  </a:moveTo>
                  <a:lnTo>
                    <a:pt x="810" y="1986"/>
                  </a:lnTo>
                  <a:cubicBezTo>
                    <a:pt x="1" y="3558"/>
                    <a:pt x="525" y="5487"/>
                    <a:pt x="2013" y="6427"/>
                  </a:cubicBezTo>
                  <a:cubicBezTo>
                    <a:pt x="2580" y="6787"/>
                    <a:pt x="3213" y="6960"/>
                    <a:pt x="3839" y="6960"/>
                  </a:cubicBezTo>
                  <a:cubicBezTo>
                    <a:pt x="4870" y="6960"/>
                    <a:pt x="5883" y="6492"/>
                    <a:pt x="6549" y="5618"/>
                  </a:cubicBezTo>
                  <a:lnTo>
                    <a:pt x="810" y="1986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3"/>
            <p:cNvSpPr/>
            <p:nvPr/>
          </p:nvSpPr>
          <p:spPr>
            <a:xfrm>
              <a:off x="3082225" y="4197375"/>
              <a:ext cx="151825" cy="141000"/>
            </a:xfrm>
            <a:custGeom>
              <a:rect b="b" l="l" r="r" t="t"/>
              <a:pathLst>
                <a:path extrusionOk="0" h="5640" w="6073">
                  <a:moveTo>
                    <a:pt x="3596" y="0"/>
                  </a:moveTo>
                  <a:lnTo>
                    <a:pt x="1203" y="1632"/>
                  </a:lnTo>
                  <a:cubicBezTo>
                    <a:pt x="250" y="2286"/>
                    <a:pt x="0" y="3596"/>
                    <a:pt x="655" y="4560"/>
                  </a:cubicBezTo>
                  <a:lnTo>
                    <a:pt x="762" y="4715"/>
                  </a:lnTo>
                  <a:cubicBezTo>
                    <a:pt x="1170" y="5316"/>
                    <a:pt x="1833" y="5640"/>
                    <a:pt x="2507" y="5640"/>
                  </a:cubicBezTo>
                  <a:cubicBezTo>
                    <a:pt x="2915" y="5640"/>
                    <a:pt x="3328" y="5522"/>
                    <a:pt x="3691" y="5275"/>
                  </a:cubicBezTo>
                  <a:lnTo>
                    <a:pt x="6072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p3"/>
            <p:cNvSpPr/>
            <p:nvPr/>
          </p:nvSpPr>
          <p:spPr>
            <a:xfrm>
              <a:off x="3184900" y="4138825"/>
              <a:ext cx="152125" cy="141025"/>
            </a:xfrm>
            <a:custGeom>
              <a:rect b="b" l="l" r="r" t="t"/>
              <a:pathLst>
                <a:path extrusionOk="0" h="5641" w="6085">
                  <a:moveTo>
                    <a:pt x="3578" y="1"/>
                  </a:moveTo>
                  <a:cubicBezTo>
                    <a:pt x="3170" y="1"/>
                    <a:pt x="2757" y="119"/>
                    <a:pt x="2394" y="366"/>
                  </a:cubicBezTo>
                  <a:lnTo>
                    <a:pt x="1" y="1997"/>
                  </a:lnTo>
                  <a:lnTo>
                    <a:pt x="2477" y="5640"/>
                  </a:lnTo>
                  <a:lnTo>
                    <a:pt x="4871" y="4009"/>
                  </a:lnTo>
                  <a:cubicBezTo>
                    <a:pt x="5835" y="3354"/>
                    <a:pt x="6085" y="2045"/>
                    <a:pt x="5430" y="1092"/>
                  </a:cubicBezTo>
                  <a:lnTo>
                    <a:pt x="5323" y="926"/>
                  </a:lnTo>
                  <a:cubicBezTo>
                    <a:pt x="4915" y="325"/>
                    <a:pt x="4252" y="1"/>
                    <a:pt x="357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3"/>
            <p:cNvSpPr/>
            <p:nvPr/>
          </p:nvSpPr>
          <p:spPr>
            <a:xfrm>
              <a:off x="3037575" y="4488350"/>
              <a:ext cx="267900" cy="266925"/>
            </a:xfrm>
            <a:custGeom>
              <a:rect b="b" l="l" r="r" t="t"/>
              <a:pathLst>
                <a:path extrusionOk="0" h="10677" w="10716">
                  <a:moveTo>
                    <a:pt x="4998" y="0"/>
                  </a:moveTo>
                  <a:cubicBezTo>
                    <a:pt x="4820" y="0"/>
                    <a:pt x="4665" y="135"/>
                    <a:pt x="4644" y="327"/>
                  </a:cubicBezTo>
                  <a:lnTo>
                    <a:pt x="4179" y="3804"/>
                  </a:lnTo>
                  <a:lnTo>
                    <a:pt x="703" y="3339"/>
                  </a:lnTo>
                  <a:cubicBezTo>
                    <a:pt x="688" y="3338"/>
                    <a:pt x="673" y="3337"/>
                    <a:pt x="659" y="3337"/>
                  </a:cubicBezTo>
                  <a:cubicBezTo>
                    <a:pt x="473" y="3337"/>
                    <a:pt x="308" y="3473"/>
                    <a:pt x="286" y="3661"/>
                  </a:cubicBezTo>
                  <a:lnTo>
                    <a:pt x="24" y="5637"/>
                  </a:lnTo>
                  <a:cubicBezTo>
                    <a:pt x="0" y="5840"/>
                    <a:pt x="143" y="6030"/>
                    <a:pt x="346" y="6054"/>
                  </a:cubicBezTo>
                  <a:lnTo>
                    <a:pt x="3834" y="6518"/>
                  </a:lnTo>
                  <a:lnTo>
                    <a:pt x="3370" y="9995"/>
                  </a:lnTo>
                  <a:cubicBezTo>
                    <a:pt x="3334" y="10197"/>
                    <a:pt x="3477" y="10388"/>
                    <a:pt x="3691" y="10412"/>
                  </a:cubicBezTo>
                  <a:lnTo>
                    <a:pt x="5656" y="10674"/>
                  </a:lnTo>
                  <a:cubicBezTo>
                    <a:pt x="5671" y="10675"/>
                    <a:pt x="5685" y="10676"/>
                    <a:pt x="5700" y="10676"/>
                  </a:cubicBezTo>
                  <a:cubicBezTo>
                    <a:pt x="5885" y="10676"/>
                    <a:pt x="6050" y="10540"/>
                    <a:pt x="6072" y="10352"/>
                  </a:cubicBezTo>
                  <a:lnTo>
                    <a:pt x="6537" y="6876"/>
                  </a:lnTo>
                  <a:lnTo>
                    <a:pt x="10013" y="7328"/>
                  </a:lnTo>
                  <a:cubicBezTo>
                    <a:pt x="10033" y="7331"/>
                    <a:pt x="10053" y="7333"/>
                    <a:pt x="10072" y="7333"/>
                  </a:cubicBezTo>
                  <a:cubicBezTo>
                    <a:pt x="10251" y="7333"/>
                    <a:pt x="10409" y="7189"/>
                    <a:pt x="10430" y="7007"/>
                  </a:cubicBezTo>
                  <a:lnTo>
                    <a:pt x="10692" y="5042"/>
                  </a:lnTo>
                  <a:cubicBezTo>
                    <a:pt x="10716" y="4828"/>
                    <a:pt x="10573" y="4649"/>
                    <a:pt x="10371" y="4613"/>
                  </a:cubicBezTo>
                  <a:lnTo>
                    <a:pt x="6894" y="4161"/>
                  </a:lnTo>
                  <a:lnTo>
                    <a:pt x="7358" y="684"/>
                  </a:lnTo>
                  <a:cubicBezTo>
                    <a:pt x="7382" y="470"/>
                    <a:pt x="7239" y="291"/>
                    <a:pt x="7037" y="256"/>
                  </a:cubicBezTo>
                  <a:lnTo>
                    <a:pt x="5060" y="6"/>
                  </a:lnTo>
                  <a:cubicBezTo>
                    <a:pt x="5040" y="2"/>
                    <a:pt x="5019" y="0"/>
                    <a:pt x="499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3"/>
            <p:cNvSpPr/>
            <p:nvPr/>
          </p:nvSpPr>
          <p:spPr>
            <a:xfrm>
              <a:off x="1900525" y="921825"/>
              <a:ext cx="270900" cy="337450"/>
            </a:xfrm>
            <a:custGeom>
              <a:rect b="b" l="l" r="r" t="t"/>
              <a:pathLst>
                <a:path extrusionOk="0" h="13498" w="10836">
                  <a:moveTo>
                    <a:pt x="4147" y="412"/>
                  </a:moveTo>
                  <a:cubicBezTo>
                    <a:pt x="4434" y="412"/>
                    <a:pt x="4718" y="584"/>
                    <a:pt x="4775" y="971"/>
                  </a:cubicBezTo>
                  <a:cubicBezTo>
                    <a:pt x="4799" y="1173"/>
                    <a:pt x="4751" y="1364"/>
                    <a:pt x="4620" y="1518"/>
                  </a:cubicBezTo>
                  <a:lnTo>
                    <a:pt x="3834" y="1661"/>
                  </a:lnTo>
                  <a:cubicBezTo>
                    <a:pt x="3656" y="1566"/>
                    <a:pt x="3537" y="1399"/>
                    <a:pt x="3501" y="1209"/>
                  </a:cubicBezTo>
                  <a:cubicBezTo>
                    <a:pt x="3386" y="709"/>
                    <a:pt x="3770" y="412"/>
                    <a:pt x="4147" y="412"/>
                  </a:cubicBezTo>
                  <a:close/>
                  <a:moveTo>
                    <a:pt x="7842" y="2726"/>
                  </a:moveTo>
                  <a:cubicBezTo>
                    <a:pt x="8105" y="2726"/>
                    <a:pt x="8340" y="2907"/>
                    <a:pt x="8382" y="3185"/>
                  </a:cubicBezTo>
                  <a:lnTo>
                    <a:pt x="9775" y="10746"/>
                  </a:lnTo>
                  <a:cubicBezTo>
                    <a:pt x="9823" y="11043"/>
                    <a:pt x="9633" y="11329"/>
                    <a:pt x="9323" y="11377"/>
                  </a:cubicBezTo>
                  <a:lnTo>
                    <a:pt x="3060" y="12520"/>
                  </a:lnTo>
                  <a:cubicBezTo>
                    <a:pt x="3025" y="12527"/>
                    <a:pt x="2990" y="12530"/>
                    <a:pt x="2956" y="12530"/>
                  </a:cubicBezTo>
                  <a:cubicBezTo>
                    <a:pt x="2699" y="12530"/>
                    <a:pt x="2471" y="12342"/>
                    <a:pt x="2429" y="12079"/>
                  </a:cubicBezTo>
                  <a:lnTo>
                    <a:pt x="1048" y="4507"/>
                  </a:lnTo>
                  <a:cubicBezTo>
                    <a:pt x="989" y="4209"/>
                    <a:pt x="1191" y="3935"/>
                    <a:pt x="1489" y="3876"/>
                  </a:cubicBezTo>
                  <a:lnTo>
                    <a:pt x="2239" y="3745"/>
                  </a:lnTo>
                  <a:cubicBezTo>
                    <a:pt x="2270" y="3954"/>
                    <a:pt x="2448" y="4099"/>
                    <a:pt x="2653" y="4099"/>
                  </a:cubicBezTo>
                  <a:cubicBezTo>
                    <a:pt x="2681" y="4099"/>
                    <a:pt x="2710" y="4096"/>
                    <a:pt x="2739" y="4090"/>
                  </a:cubicBezTo>
                  <a:lnTo>
                    <a:pt x="6656" y="3376"/>
                  </a:lnTo>
                  <a:cubicBezTo>
                    <a:pt x="6894" y="3340"/>
                    <a:pt x="7049" y="3114"/>
                    <a:pt x="7001" y="2876"/>
                  </a:cubicBezTo>
                  <a:lnTo>
                    <a:pt x="7751" y="2733"/>
                  </a:lnTo>
                  <a:cubicBezTo>
                    <a:pt x="7782" y="2728"/>
                    <a:pt x="7812" y="2726"/>
                    <a:pt x="7842" y="2726"/>
                  </a:cubicBezTo>
                  <a:close/>
                  <a:moveTo>
                    <a:pt x="4134" y="1"/>
                  </a:moveTo>
                  <a:cubicBezTo>
                    <a:pt x="4071" y="1"/>
                    <a:pt x="4006" y="6"/>
                    <a:pt x="3941" y="18"/>
                  </a:cubicBezTo>
                  <a:cubicBezTo>
                    <a:pt x="3346" y="125"/>
                    <a:pt x="2953" y="697"/>
                    <a:pt x="3072" y="1280"/>
                  </a:cubicBezTo>
                  <a:cubicBezTo>
                    <a:pt x="3096" y="1459"/>
                    <a:pt x="3167" y="1614"/>
                    <a:pt x="3275" y="1756"/>
                  </a:cubicBezTo>
                  <a:lnTo>
                    <a:pt x="2501" y="1899"/>
                  </a:lnTo>
                  <a:cubicBezTo>
                    <a:pt x="2191" y="1959"/>
                    <a:pt x="1977" y="2268"/>
                    <a:pt x="2036" y="2578"/>
                  </a:cubicBezTo>
                  <a:lnTo>
                    <a:pt x="2084" y="2864"/>
                  </a:lnTo>
                  <a:lnTo>
                    <a:pt x="798" y="3102"/>
                  </a:lnTo>
                  <a:cubicBezTo>
                    <a:pt x="310" y="3185"/>
                    <a:pt x="0" y="3650"/>
                    <a:pt x="84" y="4126"/>
                  </a:cubicBezTo>
                  <a:lnTo>
                    <a:pt x="1655" y="12758"/>
                  </a:lnTo>
                  <a:cubicBezTo>
                    <a:pt x="1741" y="13194"/>
                    <a:pt x="2111" y="13497"/>
                    <a:pt x="2537" y="13497"/>
                  </a:cubicBezTo>
                  <a:cubicBezTo>
                    <a:pt x="2588" y="13497"/>
                    <a:pt x="2639" y="13493"/>
                    <a:pt x="2691" y="13484"/>
                  </a:cubicBezTo>
                  <a:lnTo>
                    <a:pt x="10025" y="12139"/>
                  </a:lnTo>
                  <a:cubicBezTo>
                    <a:pt x="10514" y="12055"/>
                    <a:pt x="10835" y="11579"/>
                    <a:pt x="10752" y="11103"/>
                  </a:cubicBezTo>
                  <a:lnTo>
                    <a:pt x="9168" y="2483"/>
                  </a:lnTo>
                  <a:cubicBezTo>
                    <a:pt x="9094" y="2046"/>
                    <a:pt x="8715" y="1743"/>
                    <a:pt x="8287" y="1743"/>
                  </a:cubicBezTo>
                  <a:cubicBezTo>
                    <a:pt x="8236" y="1743"/>
                    <a:pt x="8184" y="1748"/>
                    <a:pt x="8132" y="1756"/>
                  </a:cubicBezTo>
                  <a:lnTo>
                    <a:pt x="6847" y="1995"/>
                  </a:lnTo>
                  <a:lnTo>
                    <a:pt x="6799" y="1721"/>
                  </a:lnTo>
                  <a:cubicBezTo>
                    <a:pt x="6746" y="1435"/>
                    <a:pt x="6506" y="1235"/>
                    <a:pt x="6228" y="1235"/>
                  </a:cubicBezTo>
                  <a:cubicBezTo>
                    <a:pt x="6192" y="1235"/>
                    <a:pt x="6156" y="1238"/>
                    <a:pt x="6120" y="1245"/>
                  </a:cubicBezTo>
                  <a:lnTo>
                    <a:pt x="5168" y="1411"/>
                  </a:lnTo>
                  <a:cubicBezTo>
                    <a:pt x="5227" y="1245"/>
                    <a:pt x="5239" y="1066"/>
                    <a:pt x="5203" y="899"/>
                  </a:cubicBezTo>
                  <a:cubicBezTo>
                    <a:pt x="5108" y="370"/>
                    <a:pt x="4646" y="1"/>
                    <a:pt x="413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p3"/>
            <p:cNvSpPr/>
            <p:nvPr/>
          </p:nvSpPr>
          <p:spPr>
            <a:xfrm>
              <a:off x="1948450" y="1043050"/>
              <a:ext cx="46550" cy="38675"/>
            </a:xfrm>
            <a:custGeom>
              <a:rect b="b" l="l" r="r" t="t"/>
              <a:pathLst>
                <a:path extrusionOk="0" h="1547" w="1862">
                  <a:moveTo>
                    <a:pt x="1015" y="1"/>
                  </a:moveTo>
                  <a:cubicBezTo>
                    <a:pt x="967" y="1"/>
                    <a:pt x="918" y="5"/>
                    <a:pt x="869" y="15"/>
                  </a:cubicBezTo>
                  <a:cubicBezTo>
                    <a:pt x="191" y="134"/>
                    <a:pt x="0" y="1015"/>
                    <a:pt x="572" y="1408"/>
                  </a:cubicBezTo>
                  <a:cubicBezTo>
                    <a:pt x="709" y="1504"/>
                    <a:pt x="857" y="1547"/>
                    <a:pt x="1002" y="1547"/>
                  </a:cubicBezTo>
                  <a:cubicBezTo>
                    <a:pt x="1450" y="1547"/>
                    <a:pt x="1861" y="1138"/>
                    <a:pt x="1762" y="634"/>
                  </a:cubicBezTo>
                  <a:cubicBezTo>
                    <a:pt x="1699" y="266"/>
                    <a:pt x="1377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p3"/>
            <p:cNvSpPr/>
            <p:nvPr/>
          </p:nvSpPr>
          <p:spPr>
            <a:xfrm>
              <a:off x="2001300" y="1031775"/>
              <a:ext cx="96200" cy="33875"/>
            </a:xfrm>
            <a:custGeom>
              <a:rect b="b" l="l" r="r" t="t"/>
              <a:pathLst>
                <a:path extrusionOk="0" h="1355" w="3848">
                  <a:moveTo>
                    <a:pt x="3261" y="1"/>
                  </a:moveTo>
                  <a:cubicBezTo>
                    <a:pt x="3225" y="1"/>
                    <a:pt x="3188" y="5"/>
                    <a:pt x="3149" y="14"/>
                  </a:cubicBezTo>
                  <a:lnTo>
                    <a:pt x="553" y="490"/>
                  </a:lnTo>
                  <a:cubicBezTo>
                    <a:pt x="1" y="580"/>
                    <a:pt x="121" y="1354"/>
                    <a:pt x="622" y="1354"/>
                  </a:cubicBezTo>
                  <a:cubicBezTo>
                    <a:pt x="649" y="1354"/>
                    <a:pt x="678" y="1352"/>
                    <a:pt x="708" y="1347"/>
                  </a:cubicBezTo>
                  <a:lnTo>
                    <a:pt x="3292" y="871"/>
                  </a:lnTo>
                  <a:cubicBezTo>
                    <a:pt x="3847" y="793"/>
                    <a:pt x="3750" y="1"/>
                    <a:pt x="326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Google Shape;842;p3"/>
            <p:cNvSpPr/>
            <p:nvPr/>
          </p:nvSpPr>
          <p:spPr>
            <a:xfrm>
              <a:off x="1958275" y="1097000"/>
              <a:ext cx="46600" cy="38650"/>
            </a:xfrm>
            <a:custGeom>
              <a:rect b="b" l="l" r="r" t="t"/>
              <a:pathLst>
                <a:path extrusionOk="0" h="1546" w="1864">
                  <a:moveTo>
                    <a:pt x="1014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8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" name="Google Shape;843;p3"/>
            <p:cNvSpPr/>
            <p:nvPr/>
          </p:nvSpPr>
          <p:spPr>
            <a:xfrm>
              <a:off x="2012150" y="1085650"/>
              <a:ext cx="94075" cy="33725"/>
            </a:xfrm>
            <a:custGeom>
              <a:rect b="b" l="l" r="r" t="t"/>
              <a:pathLst>
                <a:path extrusionOk="0" h="1349" w="3763">
                  <a:moveTo>
                    <a:pt x="3132" y="0"/>
                  </a:moveTo>
                  <a:cubicBezTo>
                    <a:pt x="3120" y="0"/>
                    <a:pt x="3108" y="1"/>
                    <a:pt x="3096" y="2"/>
                  </a:cubicBezTo>
                  <a:lnTo>
                    <a:pt x="500" y="478"/>
                  </a:lnTo>
                  <a:cubicBezTo>
                    <a:pt x="0" y="618"/>
                    <a:pt x="125" y="1348"/>
                    <a:pt x="631" y="1348"/>
                  </a:cubicBezTo>
                  <a:cubicBezTo>
                    <a:pt x="643" y="1348"/>
                    <a:pt x="655" y="1348"/>
                    <a:pt x="667" y="1347"/>
                  </a:cubicBezTo>
                  <a:lnTo>
                    <a:pt x="3263" y="871"/>
                  </a:lnTo>
                  <a:cubicBezTo>
                    <a:pt x="3763" y="731"/>
                    <a:pt x="3638" y="0"/>
                    <a:pt x="313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Google Shape;844;p3"/>
            <p:cNvSpPr/>
            <p:nvPr/>
          </p:nvSpPr>
          <p:spPr>
            <a:xfrm>
              <a:off x="1968675" y="1154450"/>
              <a:ext cx="46625" cy="38900"/>
            </a:xfrm>
            <a:custGeom>
              <a:rect b="b" l="l" r="r" t="t"/>
              <a:pathLst>
                <a:path extrusionOk="0" h="1556" w="1865">
                  <a:moveTo>
                    <a:pt x="1014" y="1"/>
                  </a:moveTo>
                  <a:cubicBezTo>
                    <a:pt x="971" y="1"/>
                    <a:pt x="926" y="4"/>
                    <a:pt x="882" y="12"/>
                  </a:cubicBezTo>
                  <a:cubicBezTo>
                    <a:pt x="191" y="131"/>
                    <a:pt x="1" y="1012"/>
                    <a:pt x="572" y="1417"/>
                  </a:cubicBezTo>
                  <a:cubicBezTo>
                    <a:pt x="709" y="1513"/>
                    <a:pt x="858" y="1556"/>
                    <a:pt x="1003" y="1556"/>
                  </a:cubicBezTo>
                  <a:cubicBezTo>
                    <a:pt x="1452" y="1556"/>
                    <a:pt x="1865" y="1147"/>
                    <a:pt x="1775" y="643"/>
                  </a:cubicBezTo>
                  <a:cubicBezTo>
                    <a:pt x="1701" y="260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3"/>
            <p:cNvSpPr/>
            <p:nvPr/>
          </p:nvSpPr>
          <p:spPr>
            <a:xfrm>
              <a:off x="2022150" y="1143050"/>
              <a:ext cx="94925" cy="34125"/>
            </a:xfrm>
            <a:custGeom>
              <a:rect b="b" l="l" r="r" t="t"/>
              <a:pathLst>
                <a:path extrusionOk="0" h="1365" w="3797">
                  <a:moveTo>
                    <a:pt x="3170" y="0"/>
                  </a:moveTo>
                  <a:cubicBezTo>
                    <a:pt x="3152" y="0"/>
                    <a:pt x="3132" y="1"/>
                    <a:pt x="3113" y="4"/>
                  </a:cubicBezTo>
                  <a:lnTo>
                    <a:pt x="3125" y="4"/>
                  </a:lnTo>
                  <a:lnTo>
                    <a:pt x="529" y="480"/>
                  </a:lnTo>
                  <a:cubicBezTo>
                    <a:pt x="1" y="606"/>
                    <a:pt x="115" y="1364"/>
                    <a:pt x="626" y="1364"/>
                  </a:cubicBezTo>
                  <a:cubicBezTo>
                    <a:pt x="645" y="1364"/>
                    <a:pt x="664" y="1363"/>
                    <a:pt x="684" y="1361"/>
                  </a:cubicBezTo>
                  <a:lnTo>
                    <a:pt x="3279" y="885"/>
                  </a:lnTo>
                  <a:cubicBezTo>
                    <a:pt x="3796" y="758"/>
                    <a:pt x="3681" y="0"/>
                    <a:pt x="317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p3"/>
            <p:cNvSpPr/>
            <p:nvPr/>
          </p:nvSpPr>
          <p:spPr>
            <a:xfrm>
              <a:off x="1924050" y="1393950"/>
              <a:ext cx="194375" cy="174175"/>
            </a:xfrm>
            <a:custGeom>
              <a:rect b="b" l="l" r="r" t="t"/>
              <a:pathLst>
                <a:path extrusionOk="0" h="6967" w="7775">
                  <a:moveTo>
                    <a:pt x="3934" y="1"/>
                  </a:moveTo>
                  <a:cubicBezTo>
                    <a:pt x="2904" y="1"/>
                    <a:pt x="1893" y="465"/>
                    <a:pt x="1226" y="1338"/>
                  </a:cubicBezTo>
                  <a:lnTo>
                    <a:pt x="6965" y="4969"/>
                  </a:lnTo>
                  <a:cubicBezTo>
                    <a:pt x="7775" y="3398"/>
                    <a:pt x="7251" y="1469"/>
                    <a:pt x="5763" y="528"/>
                  </a:cubicBezTo>
                  <a:cubicBezTo>
                    <a:pt x="5195" y="173"/>
                    <a:pt x="4561" y="1"/>
                    <a:pt x="3934" y="1"/>
                  </a:cubicBezTo>
                  <a:close/>
                  <a:moveTo>
                    <a:pt x="822" y="1993"/>
                  </a:moveTo>
                  <a:lnTo>
                    <a:pt x="822" y="1993"/>
                  </a:lnTo>
                  <a:cubicBezTo>
                    <a:pt x="0" y="3553"/>
                    <a:pt x="524" y="5493"/>
                    <a:pt x="2024" y="6434"/>
                  </a:cubicBezTo>
                  <a:cubicBezTo>
                    <a:pt x="2590" y="6793"/>
                    <a:pt x="3222" y="6966"/>
                    <a:pt x="3847" y="6966"/>
                  </a:cubicBezTo>
                  <a:cubicBezTo>
                    <a:pt x="4879" y="6966"/>
                    <a:pt x="5893" y="6495"/>
                    <a:pt x="6560" y="5612"/>
                  </a:cubicBezTo>
                  <a:lnTo>
                    <a:pt x="822" y="1993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" name="Google Shape;847;p3"/>
            <p:cNvSpPr/>
            <p:nvPr/>
          </p:nvSpPr>
          <p:spPr>
            <a:xfrm>
              <a:off x="2287775" y="1020500"/>
              <a:ext cx="152125" cy="141000"/>
            </a:xfrm>
            <a:custGeom>
              <a:rect b="b" l="l" r="r" t="t"/>
              <a:pathLst>
                <a:path extrusionOk="0" h="5640" w="6085">
                  <a:moveTo>
                    <a:pt x="3608" y="0"/>
                  </a:moveTo>
                  <a:lnTo>
                    <a:pt x="1215" y="1631"/>
                  </a:lnTo>
                  <a:cubicBezTo>
                    <a:pt x="250" y="2286"/>
                    <a:pt x="0" y="3596"/>
                    <a:pt x="655" y="4560"/>
                  </a:cubicBezTo>
                  <a:lnTo>
                    <a:pt x="762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1"/>
                    <a:pt x="3691" y="5275"/>
                  </a:cubicBezTo>
                  <a:lnTo>
                    <a:pt x="6085" y="3644"/>
                  </a:lnTo>
                  <a:lnTo>
                    <a:pt x="3608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p3"/>
            <p:cNvSpPr/>
            <p:nvPr/>
          </p:nvSpPr>
          <p:spPr>
            <a:xfrm>
              <a:off x="2390775" y="962250"/>
              <a:ext cx="152125" cy="140725"/>
            </a:xfrm>
            <a:custGeom>
              <a:rect b="b" l="l" r="r" t="t"/>
              <a:pathLst>
                <a:path extrusionOk="0" h="5629" w="6085">
                  <a:moveTo>
                    <a:pt x="3571" y="1"/>
                  </a:moveTo>
                  <a:cubicBezTo>
                    <a:pt x="3163" y="1"/>
                    <a:pt x="2752" y="119"/>
                    <a:pt x="2393" y="366"/>
                  </a:cubicBezTo>
                  <a:lnTo>
                    <a:pt x="0" y="1985"/>
                  </a:lnTo>
                  <a:lnTo>
                    <a:pt x="2477" y="5628"/>
                  </a:lnTo>
                  <a:lnTo>
                    <a:pt x="4870" y="4009"/>
                  </a:lnTo>
                  <a:cubicBezTo>
                    <a:pt x="5834" y="3354"/>
                    <a:pt x="6084" y="2044"/>
                    <a:pt x="5429" y="1080"/>
                  </a:cubicBezTo>
                  <a:lnTo>
                    <a:pt x="5310" y="925"/>
                  </a:lnTo>
                  <a:cubicBezTo>
                    <a:pt x="4910" y="324"/>
                    <a:pt x="4245" y="1"/>
                    <a:pt x="357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p3"/>
            <p:cNvSpPr/>
            <p:nvPr/>
          </p:nvSpPr>
          <p:spPr>
            <a:xfrm>
              <a:off x="2243425" y="1311750"/>
              <a:ext cx="268200" cy="266650"/>
            </a:xfrm>
            <a:custGeom>
              <a:rect b="b" l="l" r="r" t="t"/>
              <a:pathLst>
                <a:path extrusionOk="0" h="10666" w="10728">
                  <a:moveTo>
                    <a:pt x="5007" y="1"/>
                  </a:moveTo>
                  <a:cubicBezTo>
                    <a:pt x="4823" y="1"/>
                    <a:pt x="4676" y="136"/>
                    <a:pt x="4644" y="328"/>
                  </a:cubicBezTo>
                  <a:lnTo>
                    <a:pt x="4191" y="3805"/>
                  </a:lnTo>
                  <a:lnTo>
                    <a:pt x="715" y="3340"/>
                  </a:lnTo>
                  <a:cubicBezTo>
                    <a:pt x="699" y="3338"/>
                    <a:pt x="684" y="3338"/>
                    <a:pt x="668" y="3338"/>
                  </a:cubicBezTo>
                  <a:cubicBezTo>
                    <a:pt x="475" y="3338"/>
                    <a:pt x="319" y="3474"/>
                    <a:pt x="286" y="3662"/>
                  </a:cubicBezTo>
                  <a:lnTo>
                    <a:pt x="36" y="5638"/>
                  </a:lnTo>
                  <a:cubicBezTo>
                    <a:pt x="0" y="5840"/>
                    <a:pt x="143" y="6031"/>
                    <a:pt x="346" y="6055"/>
                  </a:cubicBezTo>
                  <a:lnTo>
                    <a:pt x="346" y="6043"/>
                  </a:lnTo>
                  <a:lnTo>
                    <a:pt x="3822" y="6507"/>
                  </a:lnTo>
                  <a:lnTo>
                    <a:pt x="3370" y="9984"/>
                  </a:lnTo>
                  <a:cubicBezTo>
                    <a:pt x="3334" y="10186"/>
                    <a:pt x="3489" y="10377"/>
                    <a:pt x="3691" y="10401"/>
                  </a:cubicBezTo>
                  <a:lnTo>
                    <a:pt x="5668" y="10663"/>
                  </a:lnTo>
                  <a:cubicBezTo>
                    <a:pt x="5683" y="10664"/>
                    <a:pt x="5697" y="10665"/>
                    <a:pt x="5712" y="10665"/>
                  </a:cubicBezTo>
                  <a:cubicBezTo>
                    <a:pt x="5896" y="10665"/>
                    <a:pt x="6051" y="10529"/>
                    <a:pt x="6085" y="10341"/>
                  </a:cubicBezTo>
                  <a:lnTo>
                    <a:pt x="6537" y="6864"/>
                  </a:lnTo>
                  <a:lnTo>
                    <a:pt x="10025" y="7329"/>
                  </a:lnTo>
                  <a:cubicBezTo>
                    <a:pt x="10040" y="7331"/>
                    <a:pt x="10055" y="7331"/>
                    <a:pt x="10069" y="7331"/>
                  </a:cubicBezTo>
                  <a:cubicBezTo>
                    <a:pt x="10253" y="7331"/>
                    <a:pt x="10409" y="7195"/>
                    <a:pt x="10442" y="7007"/>
                  </a:cubicBezTo>
                  <a:lnTo>
                    <a:pt x="10704" y="5031"/>
                  </a:lnTo>
                  <a:cubicBezTo>
                    <a:pt x="10728" y="4828"/>
                    <a:pt x="10585" y="4638"/>
                    <a:pt x="10383" y="4614"/>
                  </a:cubicBezTo>
                  <a:lnTo>
                    <a:pt x="6894" y="4150"/>
                  </a:lnTo>
                  <a:lnTo>
                    <a:pt x="7358" y="673"/>
                  </a:lnTo>
                  <a:cubicBezTo>
                    <a:pt x="7382" y="471"/>
                    <a:pt x="7239" y="280"/>
                    <a:pt x="7037" y="256"/>
                  </a:cubicBezTo>
                  <a:lnTo>
                    <a:pt x="5072" y="6"/>
                  </a:lnTo>
                  <a:cubicBezTo>
                    <a:pt x="5050" y="3"/>
                    <a:pt x="5029" y="1"/>
                    <a:pt x="500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3"/>
            <p:cNvSpPr/>
            <p:nvPr/>
          </p:nvSpPr>
          <p:spPr>
            <a:xfrm>
              <a:off x="1900225" y="1715975"/>
              <a:ext cx="271200" cy="337725"/>
            </a:xfrm>
            <a:custGeom>
              <a:rect b="b" l="l" r="r" t="t"/>
              <a:pathLst>
                <a:path extrusionOk="0" h="13509" w="10848">
                  <a:moveTo>
                    <a:pt x="4155" y="414"/>
                  </a:moveTo>
                  <a:cubicBezTo>
                    <a:pt x="4444" y="414"/>
                    <a:pt x="4730" y="589"/>
                    <a:pt x="4787" y="982"/>
                  </a:cubicBezTo>
                  <a:cubicBezTo>
                    <a:pt x="4811" y="1173"/>
                    <a:pt x="4763" y="1375"/>
                    <a:pt x="4632" y="1518"/>
                  </a:cubicBezTo>
                  <a:lnTo>
                    <a:pt x="3846" y="1673"/>
                  </a:lnTo>
                  <a:cubicBezTo>
                    <a:pt x="3668" y="1578"/>
                    <a:pt x="3549" y="1411"/>
                    <a:pt x="3513" y="1209"/>
                  </a:cubicBezTo>
                  <a:cubicBezTo>
                    <a:pt x="3398" y="710"/>
                    <a:pt x="3779" y="414"/>
                    <a:pt x="4155" y="414"/>
                  </a:cubicBezTo>
                  <a:close/>
                  <a:moveTo>
                    <a:pt x="7872" y="2734"/>
                  </a:moveTo>
                  <a:cubicBezTo>
                    <a:pt x="8128" y="2734"/>
                    <a:pt x="8354" y="2914"/>
                    <a:pt x="8406" y="3185"/>
                  </a:cubicBezTo>
                  <a:lnTo>
                    <a:pt x="9787" y="10746"/>
                  </a:lnTo>
                  <a:cubicBezTo>
                    <a:pt x="9835" y="11043"/>
                    <a:pt x="9645" y="11329"/>
                    <a:pt x="9335" y="11377"/>
                  </a:cubicBezTo>
                  <a:lnTo>
                    <a:pt x="3072" y="12520"/>
                  </a:lnTo>
                  <a:cubicBezTo>
                    <a:pt x="3037" y="12527"/>
                    <a:pt x="3002" y="12530"/>
                    <a:pt x="2968" y="12530"/>
                  </a:cubicBezTo>
                  <a:cubicBezTo>
                    <a:pt x="2711" y="12530"/>
                    <a:pt x="2483" y="12342"/>
                    <a:pt x="2441" y="12079"/>
                  </a:cubicBezTo>
                  <a:lnTo>
                    <a:pt x="1060" y="4519"/>
                  </a:lnTo>
                  <a:cubicBezTo>
                    <a:pt x="1013" y="4221"/>
                    <a:pt x="1215" y="3935"/>
                    <a:pt x="1513" y="3888"/>
                  </a:cubicBezTo>
                  <a:lnTo>
                    <a:pt x="2251" y="3745"/>
                  </a:lnTo>
                  <a:cubicBezTo>
                    <a:pt x="2294" y="3960"/>
                    <a:pt x="2483" y="4107"/>
                    <a:pt x="2694" y="4107"/>
                  </a:cubicBezTo>
                  <a:cubicBezTo>
                    <a:pt x="2717" y="4107"/>
                    <a:pt x="2740" y="4105"/>
                    <a:pt x="2763" y="4102"/>
                  </a:cubicBezTo>
                  <a:lnTo>
                    <a:pt x="6668" y="3387"/>
                  </a:lnTo>
                  <a:cubicBezTo>
                    <a:pt x="6906" y="3340"/>
                    <a:pt x="7061" y="3114"/>
                    <a:pt x="7025" y="2875"/>
                  </a:cubicBezTo>
                  <a:lnTo>
                    <a:pt x="7763" y="2745"/>
                  </a:lnTo>
                  <a:cubicBezTo>
                    <a:pt x="7800" y="2737"/>
                    <a:pt x="7836" y="2734"/>
                    <a:pt x="7872" y="2734"/>
                  </a:cubicBezTo>
                  <a:close/>
                  <a:moveTo>
                    <a:pt x="4146" y="0"/>
                  </a:moveTo>
                  <a:cubicBezTo>
                    <a:pt x="4083" y="0"/>
                    <a:pt x="4018" y="6"/>
                    <a:pt x="3953" y="18"/>
                  </a:cubicBezTo>
                  <a:cubicBezTo>
                    <a:pt x="3358" y="125"/>
                    <a:pt x="2965" y="697"/>
                    <a:pt x="3084" y="1292"/>
                  </a:cubicBezTo>
                  <a:cubicBezTo>
                    <a:pt x="3108" y="1459"/>
                    <a:pt x="3179" y="1625"/>
                    <a:pt x="3287" y="1768"/>
                  </a:cubicBezTo>
                  <a:lnTo>
                    <a:pt x="2513" y="1911"/>
                  </a:lnTo>
                  <a:cubicBezTo>
                    <a:pt x="2203" y="1971"/>
                    <a:pt x="1989" y="2280"/>
                    <a:pt x="2048" y="2602"/>
                  </a:cubicBezTo>
                  <a:lnTo>
                    <a:pt x="2096" y="2875"/>
                  </a:lnTo>
                  <a:lnTo>
                    <a:pt x="810" y="3114"/>
                  </a:lnTo>
                  <a:cubicBezTo>
                    <a:pt x="322" y="3197"/>
                    <a:pt x="1" y="3661"/>
                    <a:pt x="96" y="4149"/>
                  </a:cubicBezTo>
                  <a:lnTo>
                    <a:pt x="1667" y="12770"/>
                  </a:lnTo>
                  <a:cubicBezTo>
                    <a:pt x="1742" y="13206"/>
                    <a:pt x="2121" y="13509"/>
                    <a:pt x="2549" y="13509"/>
                  </a:cubicBezTo>
                  <a:cubicBezTo>
                    <a:pt x="2600" y="13509"/>
                    <a:pt x="2651" y="13505"/>
                    <a:pt x="2703" y="13496"/>
                  </a:cubicBezTo>
                  <a:lnTo>
                    <a:pt x="10037" y="12150"/>
                  </a:lnTo>
                  <a:cubicBezTo>
                    <a:pt x="10526" y="12067"/>
                    <a:pt x="10847" y="11603"/>
                    <a:pt x="10764" y="11115"/>
                  </a:cubicBezTo>
                  <a:lnTo>
                    <a:pt x="9180" y="2483"/>
                  </a:lnTo>
                  <a:cubicBezTo>
                    <a:pt x="9107" y="2052"/>
                    <a:pt x="8737" y="1751"/>
                    <a:pt x="8316" y="1751"/>
                  </a:cubicBezTo>
                  <a:cubicBezTo>
                    <a:pt x="8260" y="1751"/>
                    <a:pt x="8202" y="1757"/>
                    <a:pt x="8144" y="1768"/>
                  </a:cubicBezTo>
                  <a:lnTo>
                    <a:pt x="6859" y="1994"/>
                  </a:lnTo>
                  <a:lnTo>
                    <a:pt x="6811" y="1721"/>
                  </a:lnTo>
                  <a:cubicBezTo>
                    <a:pt x="6757" y="1431"/>
                    <a:pt x="6510" y="1237"/>
                    <a:pt x="6226" y="1237"/>
                  </a:cubicBezTo>
                  <a:cubicBezTo>
                    <a:pt x="6195" y="1237"/>
                    <a:pt x="6164" y="1240"/>
                    <a:pt x="6132" y="1244"/>
                  </a:cubicBezTo>
                  <a:lnTo>
                    <a:pt x="5180" y="1423"/>
                  </a:lnTo>
                  <a:cubicBezTo>
                    <a:pt x="5239" y="1244"/>
                    <a:pt x="5251" y="1066"/>
                    <a:pt x="5215" y="899"/>
                  </a:cubicBezTo>
                  <a:cubicBezTo>
                    <a:pt x="5120" y="370"/>
                    <a:pt x="4658" y="0"/>
                    <a:pt x="4146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Google Shape;851;p3"/>
            <p:cNvSpPr/>
            <p:nvPr/>
          </p:nvSpPr>
          <p:spPr>
            <a:xfrm>
              <a:off x="1948450" y="1837275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4"/>
                    <a:pt x="869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3" y="1545"/>
                    <a:pt x="1861" y="1142"/>
                    <a:pt x="1762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3"/>
            <p:cNvSpPr/>
            <p:nvPr/>
          </p:nvSpPr>
          <p:spPr>
            <a:xfrm>
              <a:off x="2001250" y="1825875"/>
              <a:ext cx="96150" cy="34050"/>
            </a:xfrm>
            <a:custGeom>
              <a:rect b="b" l="l" r="r" t="t"/>
              <a:pathLst>
                <a:path extrusionOk="0" h="1362" w="3846">
                  <a:moveTo>
                    <a:pt x="3262" y="0"/>
                  </a:moveTo>
                  <a:cubicBezTo>
                    <a:pt x="3223" y="0"/>
                    <a:pt x="3182" y="5"/>
                    <a:pt x="3139" y="15"/>
                  </a:cubicBezTo>
                  <a:lnTo>
                    <a:pt x="3151" y="15"/>
                  </a:lnTo>
                  <a:lnTo>
                    <a:pt x="555" y="492"/>
                  </a:lnTo>
                  <a:cubicBezTo>
                    <a:pt x="0" y="569"/>
                    <a:pt x="108" y="1362"/>
                    <a:pt x="598" y="1362"/>
                  </a:cubicBezTo>
                  <a:cubicBezTo>
                    <a:pt x="633" y="1362"/>
                    <a:pt x="671" y="1358"/>
                    <a:pt x="710" y="1349"/>
                  </a:cubicBezTo>
                  <a:lnTo>
                    <a:pt x="3294" y="873"/>
                  </a:lnTo>
                  <a:cubicBezTo>
                    <a:pt x="3846" y="784"/>
                    <a:pt x="3753" y="0"/>
                    <a:pt x="326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3"/>
            <p:cNvSpPr/>
            <p:nvPr/>
          </p:nvSpPr>
          <p:spPr>
            <a:xfrm>
              <a:off x="1958275" y="1891150"/>
              <a:ext cx="46600" cy="38650"/>
            </a:xfrm>
            <a:custGeom>
              <a:rect b="b" l="l" r="r" t="t"/>
              <a:pathLst>
                <a:path extrusionOk="0" h="1546" w="1864">
                  <a:moveTo>
                    <a:pt x="1013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8" y="1545"/>
                  </a:cubicBezTo>
                  <a:cubicBezTo>
                    <a:pt x="1454" y="1545"/>
                    <a:pt x="1864" y="1145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p3"/>
            <p:cNvSpPr/>
            <p:nvPr/>
          </p:nvSpPr>
          <p:spPr>
            <a:xfrm>
              <a:off x="2012225" y="1879800"/>
              <a:ext cx="94000" cy="33750"/>
            </a:xfrm>
            <a:custGeom>
              <a:rect b="b" l="l" r="r" t="t"/>
              <a:pathLst>
                <a:path extrusionOk="0" h="1350" w="3760">
                  <a:moveTo>
                    <a:pt x="3129" y="0"/>
                  </a:moveTo>
                  <a:cubicBezTo>
                    <a:pt x="3117" y="0"/>
                    <a:pt x="3105" y="1"/>
                    <a:pt x="3093" y="2"/>
                  </a:cubicBezTo>
                  <a:lnTo>
                    <a:pt x="497" y="478"/>
                  </a:lnTo>
                  <a:cubicBezTo>
                    <a:pt x="1" y="628"/>
                    <a:pt x="120" y="1349"/>
                    <a:pt x="617" y="1349"/>
                  </a:cubicBezTo>
                  <a:cubicBezTo>
                    <a:pt x="632" y="1349"/>
                    <a:pt x="648" y="1348"/>
                    <a:pt x="664" y="1347"/>
                  </a:cubicBezTo>
                  <a:lnTo>
                    <a:pt x="3260" y="883"/>
                  </a:lnTo>
                  <a:cubicBezTo>
                    <a:pt x="3760" y="731"/>
                    <a:pt x="3635" y="0"/>
                    <a:pt x="312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3"/>
            <p:cNvSpPr/>
            <p:nvPr/>
          </p:nvSpPr>
          <p:spPr>
            <a:xfrm>
              <a:off x="1968675" y="1948900"/>
              <a:ext cx="46625" cy="38625"/>
            </a:xfrm>
            <a:custGeom>
              <a:rect b="b" l="l" r="r" t="t"/>
              <a:pathLst>
                <a:path extrusionOk="0" h="1545" w="1865">
                  <a:moveTo>
                    <a:pt x="1014" y="0"/>
                  </a:moveTo>
                  <a:cubicBezTo>
                    <a:pt x="971" y="0"/>
                    <a:pt x="927" y="4"/>
                    <a:pt x="882" y="12"/>
                  </a:cubicBezTo>
                  <a:cubicBezTo>
                    <a:pt x="191" y="131"/>
                    <a:pt x="1" y="1012"/>
                    <a:pt x="572" y="1405"/>
                  </a:cubicBezTo>
                  <a:cubicBezTo>
                    <a:pt x="711" y="1502"/>
                    <a:pt x="861" y="1545"/>
                    <a:pt x="1008" y="1545"/>
                  </a:cubicBezTo>
                  <a:cubicBezTo>
                    <a:pt x="1455" y="1545"/>
                    <a:pt x="1865" y="1142"/>
                    <a:pt x="1775" y="631"/>
                  </a:cubicBezTo>
                  <a:cubicBezTo>
                    <a:pt x="1701" y="259"/>
                    <a:pt x="1379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3"/>
            <p:cNvSpPr/>
            <p:nvPr/>
          </p:nvSpPr>
          <p:spPr>
            <a:xfrm>
              <a:off x="2022350" y="1937225"/>
              <a:ext cx="94500" cy="34050"/>
            </a:xfrm>
            <a:custGeom>
              <a:rect b="b" l="l" r="r" t="t"/>
              <a:pathLst>
                <a:path extrusionOk="0" h="1362" w="3780">
                  <a:moveTo>
                    <a:pt x="3163" y="0"/>
                  </a:moveTo>
                  <a:cubicBezTo>
                    <a:pt x="3148" y="0"/>
                    <a:pt x="3132" y="1"/>
                    <a:pt x="3117" y="2"/>
                  </a:cubicBezTo>
                  <a:lnTo>
                    <a:pt x="3117" y="14"/>
                  </a:lnTo>
                  <a:lnTo>
                    <a:pt x="521" y="479"/>
                  </a:lnTo>
                  <a:cubicBezTo>
                    <a:pt x="1" y="617"/>
                    <a:pt x="120" y="1362"/>
                    <a:pt x="629" y="1362"/>
                  </a:cubicBezTo>
                  <a:cubicBezTo>
                    <a:pt x="644" y="1362"/>
                    <a:pt x="660" y="1361"/>
                    <a:pt x="676" y="1360"/>
                  </a:cubicBezTo>
                  <a:lnTo>
                    <a:pt x="3271" y="883"/>
                  </a:lnTo>
                  <a:cubicBezTo>
                    <a:pt x="3780" y="733"/>
                    <a:pt x="3660" y="0"/>
                    <a:pt x="316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3"/>
            <p:cNvSpPr/>
            <p:nvPr/>
          </p:nvSpPr>
          <p:spPr>
            <a:xfrm>
              <a:off x="1925225" y="2188200"/>
              <a:ext cx="193200" cy="173650"/>
            </a:xfrm>
            <a:custGeom>
              <a:rect b="b" l="l" r="r" t="t"/>
              <a:pathLst>
                <a:path extrusionOk="0" h="6946" w="7728">
                  <a:moveTo>
                    <a:pt x="3899" y="0"/>
                  </a:moveTo>
                  <a:cubicBezTo>
                    <a:pt x="2864" y="0"/>
                    <a:pt x="1848" y="469"/>
                    <a:pt x="1179" y="1346"/>
                  </a:cubicBezTo>
                  <a:lnTo>
                    <a:pt x="6918" y="4965"/>
                  </a:lnTo>
                  <a:cubicBezTo>
                    <a:pt x="7728" y="3394"/>
                    <a:pt x="7204" y="1465"/>
                    <a:pt x="5716" y="524"/>
                  </a:cubicBezTo>
                  <a:cubicBezTo>
                    <a:pt x="5152" y="171"/>
                    <a:pt x="4522" y="0"/>
                    <a:pt x="3899" y="0"/>
                  </a:cubicBezTo>
                  <a:close/>
                  <a:moveTo>
                    <a:pt x="775" y="1989"/>
                  </a:moveTo>
                  <a:lnTo>
                    <a:pt x="775" y="1989"/>
                  </a:lnTo>
                  <a:cubicBezTo>
                    <a:pt x="1" y="3548"/>
                    <a:pt x="489" y="5477"/>
                    <a:pt x="1953" y="6418"/>
                  </a:cubicBezTo>
                  <a:cubicBezTo>
                    <a:pt x="2521" y="6774"/>
                    <a:pt x="3157" y="6945"/>
                    <a:pt x="3786" y="6945"/>
                  </a:cubicBezTo>
                  <a:cubicBezTo>
                    <a:pt x="4821" y="6945"/>
                    <a:pt x="5840" y="6482"/>
                    <a:pt x="6513" y="5608"/>
                  </a:cubicBezTo>
                  <a:lnTo>
                    <a:pt x="775" y="1989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3"/>
            <p:cNvSpPr/>
            <p:nvPr/>
          </p:nvSpPr>
          <p:spPr>
            <a:xfrm>
              <a:off x="2287775" y="1814925"/>
              <a:ext cx="152125" cy="140725"/>
            </a:xfrm>
            <a:custGeom>
              <a:rect b="b" l="l" r="r" t="t"/>
              <a:pathLst>
                <a:path extrusionOk="0" h="5629" w="6085">
                  <a:moveTo>
                    <a:pt x="3608" y="1"/>
                  </a:moveTo>
                  <a:lnTo>
                    <a:pt x="1215" y="1620"/>
                  </a:lnTo>
                  <a:cubicBezTo>
                    <a:pt x="250" y="2275"/>
                    <a:pt x="0" y="3585"/>
                    <a:pt x="655" y="4549"/>
                  </a:cubicBezTo>
                  <a:lnTo>
                    <a:pt x="762" y="4704"/>
                  </a:lnTo>
                  <a:cubicBezTo>
                    <a:pt x="1171" y="5305"/>
                    <a:pt x="1833" y="5629"/>
                    <a:pt x="2508" y="5629"/>
                  </a:cubicBezTo>
                  <a:cubicBezTo>
                    <a:pt x="2916" y="5629"/>
                    <a:pt x="3328" y="5510"/>
                    <a:pt x="3691" y="5264"/>
                  </a:cubicBezTo>
                  <a:lnTo>
                    <a:pt x="6085" y="3644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3"/>
            <p:cNvSpPr/>
            <p:nvPr/>
          </p:nvSpPr>
          <p:spPr>
            <a:xfrm>
              <a:off x="2390775" y="1756600"/>
              <a:ext cx="151825" cy="140800"/>
            </a:xfrm>
            <a:custGeom>
              <a:rect b="b" l="l" r="r" t="t"/>
              <a:pathLst>
                <a:path extrusionOk="0" h="5632" w="6073">
                  <a:moveTo>
                    <a:pt x="3579" y="1"/>
                  </a:moveTo>
                  <a:cubicBezTo>
                    <a:pt x="3169" y="1"/>
                    <a:pt x="2755" y="120"/>
                    <a:pt x="2393" y="369"/>
                  </a:cubicBezTo>
                  <a:lnTo>
                    <a:pt x="0" y="1989"/>
                  </a:lnTo>
                  <a:lnTo>
                    <a:pt x="2477" y="5632"/>
                  </a:lnTo>
                  <a:lnTo>
                    <a:pt x="4870" y="4001"/>
                  </a:lnTo>
                  <a:cubicBezTo>
                    <a:pt x="5822" y="3346"/>
                    <a:pt x="6072" y="2036"/>
                    <a:pt x="5429" y="1072"/>
                  </a:cubicBezTo>
                  <a:lnTo>
                    <a:pt x="5429" y="1072"/>
                  </a:lnTo>
                  <a:lnTo>
                    <a:pt x="5429" y="1084"/>
                  </a:lnTo>
                  <a:lnTo>
                    <a:pt x="5310" y="917"/>
                  </a:lnTo>
                  <a:cubicBezTo>
                    <a:pt x="4904" y="319"/>
                    <a:pt x="4247" y="1"/>
                    <a:pt x="357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p3"/>
            <p:cNvSpPr/>
            <p:nvPr/>
          </p:nvSpPr>
          <p:spPr>
            <a:xfrm>
              <a:off x="2243425" y="2105675"/>
              <a:ext cx="268200" cy="266875"/>
            </a:xfrm>
            <a:custGeom>
              <a:rect b="b" l="l" r="r" t="t"/>
              <a:pathLst>
                <a:path extrusionOk="0" h="10675" w="10728">
                  <a:moveTo>
                    <a:pt x="5026" y="1"/>
                  </a:moveTo>
                  <a:cubicBezTo>
                    <a:pt x="4833" y="1"/>
                    <a:pt x="4677" y="137"/>
                    <a:pt x="4644" y="325"/>
                  </a:cubicBezTo>
                  <a:lnTo>
                    <a:pt x="4180" y="3813"/>
                  </a:lnTo>
                  <a:lnTo>
                    <a:pt x="703" y="3349"/>
                  </a:lnTo>
                  <a:cubicBezTo>
                    <a:pt x="688" y="3347"/>
                    <a:pt x="673" y="3346"/>
                    <a:pt x="659" y="3346"/>
                  </a:cubicBezTo>
                  <a:cubicBezTo>
                    <a:pt x="473" y="3346"/>
                    <a:pt x="308" y="3483"/>
                    <a:pt x="286" y="3670"/>
                  </a:cubicBezTo>
                  <a:lnTo>
                    <a:pt x="24" y="5647"/>
                  </a:lnTo>
                  <a:cubicBezTo>
                    <a:pt x="0" y="5849"/>
                    <a:pt x="143" y="6040"/>
                    <a:pt x="346" y="6064"/>
                  </a:cubicBezTo>
                  <a:lnTo>
                    <a:pt x="346" y="6052"/>
                  </a:lnTo>
                  <a:lnTo>
                    <a:pt x="3822" y="6516"/>
                  </a:lnTo>
                  <a:lnTo>
                    <a:pt x="3370" y="9993"/>
                  </a:lnTo>
                  <a:cubicBezTo>
                    <a:pt x="3334" y="10195"/>
                    <a:pt x="3489" y="10386"/>
                    <a:pt x="3691" y="10409"/>
                  </a:cubicBezTo>
                  <a:lnTo>
                    <a:pt x="5668" y="10671"/>
                  </a:lnTo>
                  <a:cubicBezTo>
                    <a:pt x="5683" y="10673"/>
                    <a:pt x="5698" y="10674"/>
                    <a:pt x="5713" y="10674"/>
                  </a:cubicBezTo>
                  <a:cubicBezTo>
                    <a:pt x="5887" y="10674"/>
                    <a:pt x="6051" y="10548"/>
                    <a:pt x="6073" y="10362"/>
                  </a:cubicBezTo>
                  <a:lnTo>
                    <a:pt x="6537" y="6885"/>
                  </a:lnTo>
                  <a:lnTo>
                    <a:pt x="10014" y="7338"/>
                  </a:lnTo>
                  <a:cubicBezTo>
                    <a:pt x="10034" y="7341"/>
                    <a:pt x="10055" y="7343"/>
                    <a:pt x="10076" y="7343"/>
                  </a:cubicBezTo>
                  <a:cubicBezTo>
                    <a:pt x="10254" y="7343"/>
                    <a:pt x="10410" y="7208"/>
                    <a:pt x="10442" y="7016"/>
                  </a:cubicBezTo>
                  <a:lnTo>
                    <a:pt x="10692" y="5052"/>
                  </a:lnTo>
                  <a:cubicBezTo>
                    <a:pt x="10728" y="4849"/>
                    <a:pt x="10585" y="4659"/>
                    <a:pt x="10371" y="4635"/>
                  </a:cubicBezTo>
                  <a:lnTo>
                    <a:pt x="6894" y="4171"/>
                  </a:lnTo>
                  <a:lnTo>
                    <a:pt x="7358" y="694"/>
                  </a:lnTo>
                  <a:cubicBezTo>
                    <a:pt x="7382" y="480"/>
                    <a:pt x="7239" y="301"/>
                    <a:pt x="7037" y="265"/>
                  </a:cubicBezTo>
                  <a:lnTo>
                    <a:pt x="5072" y="3"/>
                  </a:lnTo>
                  <a:cubicBezTo>
                    <a:pt x="5057" y="2"/>
                    <a:pt x="5041" y="1"/>
                    <a:pt x="5026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" name="Google Shape;861;p3"/>
            <p:cNvSpPr/>
            <p:nvPr/>
          </p:nvSpPr>
          <p:spPr>
            <a:xfrm>
              <a:off x="1900525" y="2510400"/>
              <a:ext cx="270900" cy="337175"/>
            </a:xfrm>
            <a:custGeom>
              <a:rect b="b" l="l" r="r" t="t"/>
              <a:pathLst>
                <a:path extrusionOk="0" h="13487" w="10836">
                  <a:moveTo>
                    <a:pt x="4140" y="408"/>
                  </a:moveTo>
                  <a:cubicBezTo>
                    <a:pt x="4430" y="408"/>
                    <a:pt x="4718" y="582"/>
                    <a:pt x="4775" y="971"/>
                  </a:cubicBezTo>
                  <a:cubicBezTo>
                    <a:pt x="4799" y="1162"/>
                    <a:pt x="4751" y="1364"/>
                    <a:pt x="4620" y="1507"/>
                  </a:cubicBezTo>
                  <a:lnTo>
                    <a:pt x="3834" y="1662"/>
                  </a:lnTo>
                  <a:cubicBezTo>
                    <a:pt x="3656" y="1567"/>
                    <a:pt x="3537" y="1400"/>
                    <a:pt x="3501" y="1209"/>
                  </a:cubicBezTo>
                  <a:lnTo>
                    <a:pt x="3501" y="1197"/>
                  </a:lnTo>
                  <a:cubicBezTo>
                    <a:pt x="3387" y="700"/>
                    <a:pt x="3765" y="408"/>
                    <a:pt x="4140" y="408"/>
                  </a:cubicBezTo>
                  <a:close/>
                  <a:moveTo>
                    <a:pt x="7856" y="2711"/>
                  </a:moveTo>
                  <a:cubicBezTo>
                    <a:pt x="8113" y="2711"/>
                    <a:pt x="8340" y="2899"/>
                    <a:pt x="8382" y="3162"/>
                  </a:cubicBezTo>
                  <a:lnTo>
                    <a:pt x="9775" y="10734"/>
                  </a:lnTo>
                  <a:cubicBezTo>
                    <a:pt x="9823" y="11032"/>
                    <a:pt x="9633" y="11318"/>
                    <a:pt x="9323" y="11365"/>
                  </a:cubicBezTo>
                  <a:lnTo>
                    <a:pt x="3060" y="12508"/>
                  </a:lnTo>
                  <a:cubicBezTo>
                    <a:pt x="3025" y="12515"/>
                    <a:pt x="2990" y="12519"/>
                    <a:pt x="2956" y="12519"/>
                  </a:cubicBezTo>
                  <a:cubicBezTo>
                    <a:pt x="2699" y="12519"/>
                    <a:pt x="2471" y="12330"/>
                    <a:pt x="2429" y="12068"/>
                  </a:cubicBezTo>
                  <a:lnTo>
                    <a:pt x="1048" y="4495"/>
                  </a:lnTo>
                  <a:cubicBezTo>
                    <a:pt x="989" y="4198"/>
                    <a:pt x="1191" y="3912"/>
                    <a:pt x="1489" y="3864"/>
                  </a:cubicBezTo>
                  <a:lnTo>
                    <a:pt x="2239" y="3722"/>
                  </a:lnTo>
                  <a:cubicBezTo>
                    <a:pt x="2270" y="3932"/>
                    <a:pt x="2451" y="4087"/>
                    <a:pt x="2657" y="4087"/>
                  </a:cubicBezTo>
                  <a:cubicBezTo>
                    <a:pt x="2684" y="4087"/>
                    <a:pt x="2711" y="4084"/>
                    <a:pt x="2739" y="4079"/>
                  </a:cubicBezTo>
                  <a:lnTo>
                    <a:pt x="6656" y="3364"/>
                  </a:lnTo>
                  <a:cubicBezTo>
                    <a:pt x="6894" y="3317"/>
                    <a:pt x="7049" y="3091"/>
                    <a:pt x="7001" y="2852"/>
                  </a:cubicBezTo>
                  <a:lnTo>
                    <a:pt x="7751" y="2721"/>
                  </a:lnTo>
                  <a:cubicBezTo>
                    <a:pt x="7787" y="2714"/>
                    <a:pt x="7822" y="2711"/>
                    <a:pt x="7856" y="2711"/>
                  </a:cubicBezTo>
                  <a:close/>
                  <a:moveTo>
                    <a:pt x="4139" y="1"/>
                  </a:moveTo>
                  <a:cubicBezTo>
                    <a:pt x="4073" y="1"/>
                    <a:pt x="4008" y="7"/>
                    <a:pt x="3941" y="19"/>
                  </a:cubicBezTo>
                  <a:cubicBezTo>
                    <a:pt x="3346" y="126"/>
                    <a:pt x="2953" y="685"/>
                    <a:pt x="3072" y="1281"/>
                  </a:cubicBezTo>
                  <a:cubicBezTo>
                    <a:pt x="3096" y="1447"/>
                    <a:pt x="3167" y="1614"/>
                    <a:pt x="3275" y="1757"/>
                  </a:cubicBezTo>
                  <a:lnTo>
                    <a:pt x="2501" y="1900"/>
                  </a:lnTo>
                  <a:cubicBezTo>
                    <a:pt x="2191" y="1959"/>
                    <a:pt x="1977" y="2257"/>
                    <a:pt x="2036" y="2579"/>
                  </a:cubicBezTo>
                  <a:lnTo>
                    <a:pt x="2084" y="2864"/>
                  </a:lnTo>
                  <a:lnTo>
                    <a:pt x="798" y="3091"/>
                  </a:lnTo>
                  <a:cubicBezTo>
                    <a:pt x="310" y="3186"/>
                    <a:pt x="0" y="3650"/>
                    <a:pt x="84" y="4126"/>
                  </a:cubicBezTo>
                  <a:lnTo>
                    <a:pt x="1655" y="12758"/>
                  </a:lnTo>
                  <a:cubicBezTo>
                    <a:pt x="1740" y="13193"/>
                    <a:pt x="2108" y="13486"/>
                    <a:pt x="2533" y="13486"/>
                  </a:cubicBezTo>
                  <a:cubicBezTo>
                    <a:pt x="2585" y="13486"/>
                    <a:pt x="2638" y="13482"/>
                    <a:pt x="2691" y="13473"/>
                  </a:cubicBezTo>
                  <a:lnTo>
                    <a:pt x="10025" y="12139"/>
                  </a:lnTo>
                  <a:cubicBezTo>
                    <a:pt x="10514" y="12044"/>
                    <a:pt x="10835" y="11580"/>
                    <a:pt x="10752" y="11091"/>
                  </a:cubicBezTo>
                  <a:lnTo>
                    <a:pt x="9168" y="2459"/>
                  </a:lnTo>
                  <a:cubicBezTo>
                    <a:pt x="9094" y="2025"/>
                    <a:pt x="8718" y="1732"/>
                    <a:pt x="8291" y="1732"/>
                  </a:cubicBezTo>
                  <a:cubicBezTo>
                    <a:pt x="8239" y="1732"/>
                    <a:pt x="8186" y="1736"/>
                    <a:pt x="8132" y="1745"/>
                  </a:cubicBezTo>
                  <a:lnTo>
                    <a:pt x="6847" y="1983"/>
                  </a:lnTo>
                  <a:lnTo>
                    <a:pt x="6799" y="1709"/>
                  </a:lnTo>
                  <a:cubicBezTo>
                    <a:pt x="6745" y="1419"/>
                    <a:pt x="6498" y="1226"/>
                    <a:pt x="6214" y="1226"/>
                  </a:cubicBezTo>
                  <a:cubicBezTo>
                    <a:pt x="6183" y="1226"/>
                    <a:pt x="6152" y="1228"/>
                    <a:pt x="6120" y="1233"/>
                  </a:cubicBezTo>
                  <a:lnTo>
                    <a:pt x="5168" y="1412"/>
                  </a:lnTo>
                  <a:cubicBezTo>
                    <a:pt x="5227" y="1245"/>
                    <a:pt x="5239" y="1066"/>
                    <a:pt x="5203" y="888"/>
                  </a:cubicBezTo>
                  <a:cubicBezTo>
                    <a:pt x="5108" y="360"/>
                    <a:pt x="4648" y="1"/>
                    <a:pt x="413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" name="Google Shape;862;p3"/>
            <p:cNvSpPr/>
            <p:nvPr/>
          </p:nvSpPr>
          <p:spPr>
            <a:xfrm>
              <a:off x="1948450" y="2631725"/>
              <a:ext cx="46550" cy="38625"/>
            </a:xfrm>
            <a:custGeom>
              <a:rect b="b" l="l" r="r" t="t"/>
              <a:pathLst>
                <a:path extrusionOk="0" h="1545" w="1862">
                  <a:moveTo>
                    <a:pt x="1002" y="0"/>
                  </a:moveTo>
                  <a:cubicBezTo>
                    <a:pt x="958" y="0"/>
                    <a:pt x="914" y="4"/>
                    <a:pt x="869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3" y="1545"/>
                    <a:pt x="1861" y="1142"/>
                    <a:pt x="1762" y="631"/>
                  </a:cubicBezTo>
                  <a:cubicBezTo>
                    <a:pt x="1699" y="258"/>
                    <a:pt x="1369" y="0"/>
                    <a:pt x="100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3"/>
            <p:cNvSpPr/>
            <p:nvPr/>
          </p:nvSpPr>
          <p:spPr>
            <a:xfrm>
              <a:off x="2001675" y="2620175"/>
              <a:ext cx="95400" cy="33800"/>
            </a:xfrm>
            <a:custGeom>
              <a:rect b="b" l="l" r="r" t="t"/>
              <a:pathLst>
                <a:path extrusionOk="0" h="1352" w="3816">
                  <a:moveTo>
                    <a:pt x="3217" y="0"/>
                  </a:moveTo>
                  <a:cubicBezTo>
                    <a:pt x="3187" y="0"/>
                    <a:pt x="3155" y="3"/>
                    <a:pt x="3122" y="9"/>
                  </a:cubicBezTo>
                  <a:lnTo>
                    <a:pt x="3134" y="9"/>
                  </a:lnTo>
                  <a:lnTo>
                    <a:pt x="538" y="485"/>
                  </a:lnTo>
                  <a:cubicBezTo>
                    <a:pt x="0" y="586"/>
                    <a:pt x="106" y="1352"/>
                    <a:pt x="597" y="1352"/>
                  </a:cubicBezTo>
                  <a:cubicBezTo>
                    <a:pt x="628" y="1352"/>
                    <a:pt x="660" y="1349"/>
                    <a:pt x="693" y="1343"/>
                  </a:cubicBezTo>
                  <a:lnTo>
                    <a:pt x="3277" y="866"/>
                  </a:lnTo>
                  <a:cubicBezTo>
                    <a:pt x="3815" y="777"/>
                    <a:pt x="3709" y="0"/>
                    <a:pt x="321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3"/>
            <p:cNvSpPr/>
            <p:nvPr/>
          </p:nvSpPr>
          <p:spPr>
            <a:xfrm>
              <a:off x="1958275" y="2685525"/>
              <a:ext cx="46600" cy="38700"/>
            </a:xfrm>
            <a:custGeom>
              <a:rect b="b" l="l" r="r" t="t"/>
              <a:pathLst>
                <a:path extrusionOk="0" h="1548" w="1864">
                  <a:moveTo>
                    <a:pt x="1027" y="0"/>
                  </a:moveTo>
                  <a:cubicBezTo>
                    <a:pt x="979" y="0"/>
                    <a:pt x="930" y="5"/>
                    <a:pt x="881" y="15"/>
                  </a:cubicBezTo>
                  <a:cubicBezTo>
                    <a:pt x="191" y="122"/>
                    <a:pt x="0" y="1015"/>
                    <a:pt x="572" y="1408"/>
                  </a:cubicBezTo>
                  <a:cubicBezTo>
                    <a:pt x="710" y="1505"/>
                    <a:pt x="860" y="1548"/>
                    <a:pt x="1007" y="1548"/>
                  </a:cubicBezTo>
                  <a:cubicBezTo>
                    <a:pt x="1454" y="1548"/>
                    <a:pt x="1864" y="1145"/>
                    <a:pt x="1774" y="634"/>
                  </a:cubicBezTo>
                  <a:cubicBezTo>
                    <a:pt x="1701" y="266"/>
                    <a:pt x="1386" y="0"/>
                    <a:pt x="102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3"/>
            <p:cNvSpPr/>
            <p:nvPr/>
          </p:nvSpPr>
          <p:spPr>
            <a:xfrm>
              <a:off x="2012225" y="2673950"/>
              <a:ext cx="94000" cy="33725"/>
            </a:xfrm>
            <a:custGeom>
              <a:rect b="b" l="l" r="r" t="t"/>
              <a:pathLst>
                <a:path extrusionOk="0" h="1349" w="3760">
                  <a:moveTo>
                    <a:pt x="3129" y="0"/>
                  </a:moveTo>
                  <a:cubicBezTo>
                    <a:pt x="3117" y="0"/>
                    <a:pt x="3105" y="1"/>
                    <a:pt x="3093" y="1"/>
                  </a:cubicBezTo>
                  <a:lnTo>
                    <a:pt x="497" y="478"/>
                  </a:lnTo>
                  <a:cubicBezTo>
                    <a:pt x="1" y="628"/>
                    <a:pt x="120" y="1349"/>
                    <a:pt x="617" y="1349"/>
                  </a:cubicBezTo>
                  <a:cubicBezTo>
                    <a:pt x="632" y="1349"/>
                    <a:pt x="648" y="1348"/>
                    <a:pt x="664" y="1347"/>
                  </a:cubicBezTo>
                  <a:lnTo>
                    <a:pt x="3260" y="882"/>
                  </a:lnTo>
                  <a:cubicBezTo>
                    <a:pt x="3760" y="731"/>
                    <a:pt x="3635" y="0"/>
                    <a:pt x="312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3"/>
            <p:cNvSpPr/>
            <p:nvPr/>
          </p:nvSpPr>
          <p:spPr>
            <a:xfrm>
              <a:off x="1968675" y="2743050"/>
              <a:ext cx="46625" cy="38625"/>
            </a:xfrm>
            <a:custGeom>
              <a:rect b="b" l="l" r="r" t="t"/>
              <a:pathLst>
                <a:path extrusionOk="0" h="1545" w="1865">
                  <a:moveTo>
                    <a:pt x="1014" y="0"/>
                  </a:moveTo>
                  <a:cubicBezTo>
                    <a:pt x="971" y="0"/>
                    <a:pt x="927" y="4"/>
                    <a:pt x="882" y="11"/>
                  </a:cubicBezTo>
                  <a:cubicBezTo>
                    <a:pt x="191" y="131"/>
                    <a:pt x="1" y="1012"/>
                    <a:pt x="572" y="1404"/>
                  </a:cubicBezTo>
                  <a:cubicBezTo>
                    <a:pt x="711" y="1501"/>
                    <a:pt x="861" y="1545"/>
                    <a:pt x="1008" y="1545"/>
                  </a:cubicBezTo>
                  <a:cubicBezTo>
                    <a:pt x="1455" y="1545"/>
                    <a:pt x="1865" y="1142"/>
                    <a:pt x="1775" y="631"/>
                  </a:cubicBezTo>
                  <a:cubicBezTo>
                    <a:pt x="1701" y="258"/>
                    <a:pt x="1379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3"/>
            <p:cNvSpPr/>
            <p:nvPr/>
          </p:nvSpPr>
          <p:spPr>
            <a:xfrm>
              <a:off x="2022150" y="2731600"/>
              <a:ext cx="94825" cy="33850"/>
            </a:xfrm>
            <a:custGeom>
              <a:rect b="b" l="l" r="r" t="t"/>
              <a:pathLst>
                <a:path extrusionOk="0" h="1354" w="3793">
                  <a:moveTo>
                    <a:pt x="3181" y="1"/>
                  </a:moveTo>
                  <a:cubicBezTo>
                    <a:pt x="3159" y="1"/>
                    <a:pt x="3136" y="2"/>
                    <a:pt x="3113" y="5"/>
                  </a:cubicBezTo>
                  <a:lnTo>
                    <a:pt x="3125" y="5"/>
                  </a:lnTo>
                  <a:lnTo>
                    <a:pt x="529" y="469"/>
                  </a:lnTo>
                  <a:cubicBezTo>
                    <a:pt x="1" y="607"/>
                    <a:pt x="115" y="1354"/>
                    <a:pt x="625" y="1354"/>
                  </a:cubicBezTo>
                  <a:cubicBezTo>
                    <a:pt x="644" y="1354"/>
                    <a:pt x="664" y="1353"/>
                    <a:pt x="684" y="1351"/>
                  </a:cubicBezTo>
                  <a:lnTo>
                    <a:pt x="3279" y="874"/>
                  </a:lnTo>
                  <a:cubicBezTo>
                    <a:pt x="3793" y="749"/>
                    <a:pt x="3683" y="1"/>
                    <a:pt x="318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3"/>
            <p:cNvSpPr/>
            <p:nvPr/>
          </p:nvSpPr>
          <p:spPr>
            <a:xfrm>
              <a:off x="1924050" y="2982275"/>
              <a:ext cx="194375" cy="174225"/>
            </a:xfrm>
            <a:custGeom>
              <a:rect b="b" l="l" r="r" t="t"/>
              <a:pathLst>
                <a:path extrusionOk="0" h="6969" w="7775">
                  <a:moveTo>
                    <a:pt x="3938" y="0"/>
                  </a:moveTo>
                  <a:cubicBezTo>
                    <a:pt x="2906" y="0"/>
                    <a:pt x="1893" y="467"/>
                    <a:pt x="1226" y="1349"/>
                  </a:cubicBezTo>
                  <a:lnTo>
                    <a:pt x="6965" y="4968"/>
                  </a:lnTo>
                  <a:cubicBezTo>
                    <a:pt x="7775" y="3396"/>
                    <a:pt x="7251" y="1468"/>
                    <a:pt x="5763" y="527"/>
                  </a:cubicBezTo>
                  <a:cubicBezTo>
                    <a:pt x="5196" y="172"/>
                    <a:pt x="4563" y="0"/>
                    <a:pt x="3938" y="0"/>
                  </a:cubicBezTo>
                  <a:close/>
                  <a:moveTo>
                    <a:pt x="822" y="1992"/>
                  </a:moveTo>
                  <a:lnTo>
                    <a:pt x="822" y="1992"/>
                  </a:lnTo>
                  <a:cubicBezTo>
                    <a:pt x="0" y="3563"/>
                    <a:pt x="524" y="5492"/>
                    <a:pt x="2024" y="6444"/>
                  </a:cubicBezTo>
                  <a:cubicBezTo>
                    <a:pt x="2588" y="6798"/>
                    <a:pt x="3218" y="6968"/>
                    <a:pt x="3841" y="6968"/>
                  </a:cubicBezTo>
                  <a:cubicBezTo>
                    <a:pt x="4875" y="6968"/>
                    <a:pt x="5892" y="6500"/>
                    <a:pt x="6560" y="5623"/>
                  </a:cubicBezTo>
                  <a:lnTo>
                    <a:pt x="822" y="1992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3"/>
            <p:cNvSpPr/>
            <p:nvPr/>
          </p:nvSpPr>
          <p:spPr>
            <a:xfrm>
              <a:off x="2287775" y="2609075"/>
              <a:ext cx="152125" cy="140950"/>
            </a:xfrm>
            <a:custGeom>
              <a:rect b="b" l="l" r="r" t="t"/>
              <a:pathLst>
                <a:path extrusionOk="0" h="5638" w="6085">
                  <a:moveTo>
                    <a:pt x="3608" y="1"/>
                  </a:moveTo>
                  <a:lnTo>
                    <a:pt x="1215" y="1620"/>
                  </a:lnTo>
                  <a:cubicBezTo>
                    <a:pt x="250" y="2275"/>
                    <a:pt x="0" y="3585"/>
                    <a:pt x="655" y="4549"/>
                  </a:cubicBezTo>
                  <a:lnTo>
                    <a:pt x="762" y="4716"/>
                  </a:lnTo>
                  <a:cubicBezTo>
                    <a:pt x="1169" y="5314"/>
                    <a:pt x="1827" y="5637"/>
                    <a:pt x="2499" y="5637"/>
                  </a:cubicBezTo>
                  <a:cubicBezTo>
                    <a:pt x="2910" y="5637"/>
                    <a:pt x="3325" y="5516"/>
                    <a:pt x="3691" y="5263"/>
                  </a:cubicBezTo>
                  <a:lnTo>
                    <a:pt x="6085" y="3644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3"/>
            <p:cNvSpPr/>
            <p:nvPr/>
          </p:nvSpPr>
          <p:spPr>
            <a:xfrm>
              <a:off x="2390775" y="2550550"/>
              <a:ext cx="151825" cy="141000"/>
            </a:xfrm>
            <a:custGeom>
              <a:rect b="b" l="l" r="r" t="t"/>
              <a:pathLst>
                <a:path extrusionOk="0" h="5640" w="6073">
                  <a:moveTo>
                    <a:pt x="3568" y="0"/>
                  </a:moveTo>
                  <a:cubicBezTo>
                    <a:pt x="3162" y="0"/>
                    <a:pt x="2752" y="119"/>
                    <a:pt x="2393" y="365"/>
                  </a:cubicBezTo>
                  <a:lnTo>
                    <a:pt x="0" y="1996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22" y="3354"/>
                    <a:pt x="6072" y="2044"/>
                    <a:pt x="5429" y="1080"/>
                  </a:cubicBezTo>
                  <a:lnTo>
                    <a:pt x="5310" y="925"/>
                  </a:lnTo>
                  <a:cubicBezTo>
                    <a:pt x="4902" y="324"/>
                    <a:pt x="4240" y="0"/>
                    <a:pt x="356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" name="Google Shape;871;p3"/>
            <p:cNvSpPr/>
            <p:nvPr/>
          </p:nvSpPr>
          <p:spPr>
            <a:xfrm>
              <a:off x="2243425" y="2899825"/>
              <a:ext cx="268200" cy="266925"/>
            </a:xfrm>
            <a:custGeom>
              <a:rect b="b" l="l" r="r" t="t"/>
              <a:pathLst>
                <a:path extrusionOk="0" h="10677" w="10728">
                  <a:moveTo>
                    <a:pt x="5026" y="1"/>
                  </a:moveTo>
                  <a:cubicBezTo>
                    <a:pt x="4833" y="1"/>
                    <a:pt x="4677" y="137"/>
                    <a:pt x="4644" y="325"/>
                  </a:cubicBezTo>
                  <a:lnTo>
                    <a:pt x="4191" y="3813"/>
                  </a:lnTo>
                  <a:lnTo>
                    <a:pt x="715" y="3349"/>
                  </a:lnTo>
                  <a:cubicBezTo>
                    <a:pt x="699" y="3347"/>
                    <a:pt x="684" y="3346"/>
                    <a:pt x="668" y="3346"/>
                  </a:cubicBezTo>
                  <a:cubicBezTo>
                    <a:pt x="475" y="3346"/>
                    <a:pt x="319" y="3483"/>
                    <a:pt x="286" y="3670"/>
                  </a:cubicBezTo>
                  <a:lnTo>
                    <a:pt x="36" y="5635"/>
                  </a:lnTo>
                  <a:cubicBezTo>
                    <a:pt x="0" y="5849"/>
                    <a:pt x="143" y="6028"/>
                    <a:pt x="346" y="6063"/>
                  </a:cubicBezTo>
                  <a:lnTo>
                    <a:pt x="3822" y="6516"/>
                  </a:lnTo>
                  <a:lnTo>
                    <a:pt x="3370" y="10004"/>
                  </a:lnTo>
                  <a:cubicBezTo>
                    <a:pt x="3334" y="10207"/>
                    <a:pt x="3489" y="10385"/>
                    <a:pt x="3691" y="10421"/>
                  </a:cubicBezTo>
                  <a:lnTo>
                    <a:pt x="5668" y="10671"/>
                  </a:lnTo>
                  <a:cubicBezTo>
                    <a:pt x="5689" y="10675"/>
                    <a:pt x="5709" y="10677"/>
                    <a:pt x="5730" y="10677"/>
                  </a:cubicBezTo>
                  <a:cubicBezTo>
                    <a:pt x="5906" y="10677"/>
                    <a:pt x="6052" y="10543"/>
                    <a:pt x="6085" y="10362"/>
                  </a:cubicBezTo>
                  <a:lnTo>
                    <a:pt x="6537" y="6873"/>
                  </a:lnTo>
                  <a:lnTo>
                    <a:pt x="10014" y="7337"/>
                  </a:lnTo>
                  <a:cubicBezTo>
                    <a:pt x="10028" y="7339"/>
                    <a:pt x="10043" y="7340"/>
                    <a:pt x="10058" y="7340"/>
                  </a:cubicBezTo>
                  <a:cubicBezTo>
                    <a:pt x="10243" y="7340"/>
                    <a:pt x="10409" y="7204"/>
                    <a:pt x="10442" y="7016"/>
                  </a:cubicBezTo>
                  <a:lnTo>
                    <a:pt x="10692" y="5039"/>
                  </a:lnTo>
                  <a:cubicBezTo>
                    <a:pt x="10728" y="4837"/>
                    <a:pt x="10585" y="4647"/>
                    <a:pt x="10371" y="4623"/>
                  </a:cubicBezTo>
                  <a:lnTo>
                    <a:pt x="6894" y="4158"/>
                  </a:lnTo>
                  <a:lnTo>
                    <a:pt x="7358" y="682"/>
                  </a:lnTo>
                  <a:cubicBezTo>
                    <a:pt x="7382" y="479"/>
                    <a:pt x="7239" y="289"/>
                    <a:pt x="7037" y="265"/>
                  </a:cubicBezTo>
                  <a:lnTo>
                    <a:pt x="5072" y="3"/>
                  </a:lnTo>
                  <a:cubicBezTo>
                    <a:pt x="5057" y="1"/>
                    <a:pt x="5041" y="1"/>
                    <a:pt x="5026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" name="Google Shape;872;p3"/>
            <p:cNvSpPr/>
            <p:nvPr/>
          </p:nvSpPr>
          <p:spPr>
            <a:xfrm>
              <a:off x="1900225" y="3304550"/>
              <a:ext cx="271200" cy="337750"/>
            </a:xfrm>
            <a:custGeom>
              <a:rect b="b" l="l" r="r" t="t"/>
              <a:pathLst>
                <a:path extrusionOk="0" h="13510" w="10848">
                  <a:moveTo>
                    <a:pt x="4159" y="412"/>
                  </a:moveTo>
                  <a:cubicBezTo>
                    <a:pt x="4446" y="412"/>
                    <a:pt x="4730" y="585"/>
                    <a:pt x="4787" y="971"/>
                  </a:cubicBezTo>
                  <a:cubicBezTo>
                    <a:pt x="4811" y="1173"/>
                    <a:pt x="4763" y="1364"/>
                    <a:pt x="4632" y="1519"/>
                  </a:cubicBezTo>
                  <a:lnTo>
                    <a:pt x="3846" y="1662"/>
                  </a:lnTo>
                  <a:cubicBezTo>
                    <a:pt x="3668" y="1566"/>
                    <a:pt x="3549" y="1400"/>
                    <a:pt x="3513" y="1209"/>
                  </a:cubicBezTo>
                  <a:cubicBezTo>
                    <a:pt x="3398" y="709"/>
                    <a:pt x="3782" y="412"/>
                    <a:pt x="4159" y="412"/>
                  </a:cubicBezTo>
                  <a:close/>
                  <a:moveTo>
                    <a:pt x="7873" y="2722"/>
                  </a:moveTo>
                  <a:cubicBezTo>
                    <a:pt x="8128" y="2722"/>
                    <a:pt x="8353" y="2901"/>
                    <a:pt x="8394" y="3162"/>
                  </a:cubicBezTo>
                  <a:lnTo>
                    <a:pt x="9787" y="10746"/>
                  </a:lnTo>
                  <a:cubicBezTo>
                    <a:pt x="9835" y="11044"/>
                    <a:pt x="9645" y="11329"/>
                    <a:pt x="9335" y="11377"/>
                  </a:cubicBezTo>
                  <a:lnTo>
                    <a:pt x="3072" y="12520"/>
                  </a:lnTo>
                  <a:cubicBezTo>
                    <a:pt x="3042" y="12525"/>
                    <a:pt x="3011" y="12527"/>
                    <a:pt x="2981" y="12527"/>
                  </a:cubicBezTo>
                  <a:cubicBezTo>
                    <a:pt x="2719" y="12527"/>
                    <a:pt x="2484" y="12345"/>
                    <a:pt x="2441" y="12068"/>
                  </a:cubicBezTo>
                  <a:lnTo>
                    <a:pt x="1060" y="4507"/>
                  </a:lnTo>
                  <a:cubicBezTo>
                    <a:pt x="1001" y="4210"/>
                    <a:pt x="1203" y="3924"/>
                    <a:pt x="1501" y="3864"/>
                  </a:cubicBezTo>
                  <a:lnTo>
                    <a:pt x="2251" y="3733"/>
                  </a:lnTo>
                  <a:cubicBezTo>
                    <a:pt x="2282" y="3942"/>
                    <a:pt x="2460" y="4087"/>
                    <a:pt x="2665" y="4087"/>
                  </a:cubicBezTo>
                  <a:cubicBezTo>
                    <a:pt x="2693" y="4087"/>
                    <a:pt x="2722" y="4084"/>
                    <a:pt x="2751" y="4079"/>
                  </a:cubicBezTo>
                  <a:lnTo>
                    <a:pt x="6668" y="3376"/>
                  </a:lnTo>
                  <a:cubicBezTo>
                    <a:pt x="6906" y="3328"/>
                    <a:pt x="7061" y="3102"/>
                    <a:pt x="7013" y="2864"/>
                  </a:cubicBezTo>
                  <a:lnTo>
                    <a:pt x="7763" y="2733"/>
                  </a:lnTo>
                  <a:cubicBezTo>
                    <a:pt x="7800" y="2726"/>
                    <a:pt x="7837" y="2722"/>
                    <a:pt x="7873" y="2722"/>
                  </a:cubicBezTo>
                  <a:close/>
                  <a:moveTo>
                    <a:pt x="4146" y="1"/>
                  </a:moveTo>
                  <a:cubicBezTo>
                    <a:pt x="4083" y="1"/>
                    <a:pt x="4018" y="7"/>
                    <a:pt x="3953" y="19"/>
                  </a:cubicBezTo>
                  <a:cubicBezTo>
                    <a:pt x="3358" y="126"/>
                    <a:pt x="2965" y="697"/>
                    <a:pt x="3084" y="1281"/>
                  </a:cubicBezTo>
                  <a:cubicBezTo>
                    <a:pt x="3108" y="1459"/>
                    <a:pt x="3179" y="1626"/>
                    <a:pt x="3287" y="1757"/>
                  </a:cubicBezTo>
                  <a:lnTo>
                    <a:pt x="2513" y="1912"/>
                  </a:lnTo>
                  <a:cubicBezTo>
                    <a:pt x="2203" y="1971"/>
                    <a:pt x="1989" y="2281"/>
                    <a:pt x="2048" y="2590"/>
                  </a:cubicBezTo>
                  <a:lnTo>
                    <a:pt x="2096" y="2876"/>
                  </a:lnTo>
                  <a:lnTo>
                    <a:pt x="810" y="3102"/>
                  </a:lnTo>
                  <a:cubicBezTo>
                    <a:pt x="322" y="3197"/>
                    <a:pt x="1" y="3662"/>
                    <a:pt x="96" y="4150"/>
                  </a:cubicBezTo>
                  <a:lnTo>
                    <a:pt x="1667" y="12770"/>
                  </a:lnTo>
                  <a:cubicBezTo>
                    <a:pt x="1742" y="13206"/>
                    <a:pt x="2121" y="13510"/>
                    <a:pt x="2549" y="13510"/>
                  </a:cubicBezTo>
                  <a:cubicBezTo>
                    <a:pt x="2600" y="13510"/>
                    <a:pt x="2651" y="13505"/>
                    <a:pt x="2703" y="13496"/>
                  </a:cubicBezTo>
                  <a:lnTo>
                    <a:pt x="10037" y="12151"/>
                  </a:lnTo>
                  <a:cubicBezTo>
                    <a:pt x="10526" y="12068"/>
                    <a:pt x="10847" y="11591"/>
                    <a:pt x="10764" y="11115"/>
                  </a:cubicBezTo>
                  <a:lnTo>
                    <a:pt x="9180" y="2483"/>
                  </a:lnTo>
                  <a:cubicBezTo>
                    <a:pt x="9106" y="2047"/>
                    <a:pt x="8727" y="1744"/>
                    <a:pt x="8299" y="1744"/>
                  </a:cubicBezTo>
                  <a:cubicBezTo>
                    <a:pt x="8248" y="1744"/>
                    <a:pt x="8196" y="1748"/>
                    <a:pt x="8144" y="1757"/>
                  </a:cubicBezTo>
                  <a:lnTo>
                    <a:pt x="6859" y="1995"/>
                  </a:lnTo>
                  <a:lnTo>
                    <a:pt x="6811" y="1721"/>
                  </a:lnTo>
                  <a:cubicBezTo>
                    <a:pt x="6758" y="1436"/>
                    <a:pt x="6518" y="1235"/>
                    <a:pt x="6240" y="1235"/>
                  </a:cubicBezTo>
                  <a:cubicBezTo>
                    <a:pt x="6204" y="1235"/>
                    <a:pt x="6168" y="1238"/>
                    <a:pt x="6132" y="1245"/>
                  </a:cubicBezTo>
                  <a:lnTo>
                    <a:pt x="5180" y="1412"/>
                  </a:lnTo>
                  <a:cubicBezTo>
                    <a:pt x="5239" y="1245"/>
                    <a:pt x="5251" y="1066"/>
                    <a:pt x="5215" y="900"/>
                  </a:cubicBezTo>
                  <a:cubicBezTo>
                    <a:pt x="5120" y="370"/>
                    <a:pt x="4658" y="1"/>
                    <a:pt x="4146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" name="Google Shape;873;p3"/>
            <p:cNvSpPr/>
            <p:nvPr/>
          </p:nvSpPr>
          <p:spPr>
            <a:xfrm>
              <a:off x="1948450" y="3425775"/>
              <a:ext cx="46550" cy="38725"/>
            </a:xfrm>
            <a:custGeom>
              <a:rect b="b" l="l" r="r" t="t"/>
              <a:pathLst>
                <a:path extrusionOk="0" h="1549" w="1862">
                  <a:moveTo>
                    <a:pt x="1015" y="1"/>
                  </a:moveTo>
                  <a:cubicBezTo>
                    <a:pt x="967" y="1"/>
                    <a:pt x="918" y="6"/>
                    <a:pt x="869" y="15"/>
                  </a:cubicBezTo>
                  <a:cubicBezTo>
                    <a:pt x="191" y="134"/>
                    <a:pt x="0" y="1015"/>
                    <a:pt x="572" y="1408"/>
                  </a:cubicBezTo>
                  <a:cubicBezTo>
                    <a:pt x="710" y="1505"/>
                    <a:pt x="860" y="1549"/>
                    <a:pt x="1007" y="1549"/>
                  </a:cubicBezTo>
                  <a:cubicBezTo>
                    <a:pt x="1453" y="1549"/>
                    <a:pt x="1861" y="1146"/>
                    <a:pt x="1762" y="634"/>
                  </a:cubicBezTo>
                  <a:cubicBezTo>
                    <a:pt x="1699" y="267"/>
                    <a:pt x="1377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" name="Google Shape;874;p3"/>
            <p:cNvSpPr/>
            <p:nvPr/>
          </p:nvSpPr>
          <p:spPr>
            <a:xfrm>
              <a:off x="2001250" y="3414500"/>
              <a:ext cx="96250" cy="33725"/>
            </a:xfrm>
            <a:custGeom>
              <a:rect b="b" l="l" r="r" t="t"/>
              <a:pathLst>
                <a:path extrusionOk="0" h="1349" w="3850">
                  <a:moveTo>
                    <a:pt x="3253" y="1"/>
                  </a:moveTo>
                  <a:cubicBezTo>
                    <a:pt x="3217" y="1"/>
                    <a:pt x="3179" y="5"/>
                    <a:pt x="3139" y="14"/>
                  </a:cubicBezTo>
                  <a:lnTo>
                    <a:pt x="3151" y="2"/>
                  </a:lnTo>
                  <a:lnTo>
                    <a:pt x="555" y="478"/>
                  </a:lnTo>
                  <a:cubicBezTo>
                    <a:pt x="1" y="567"/>
                    <a:pt x="108" y="1349"/>
                    <a:pt x="597" y="1349"/>
                  </a:cubicBezTo>
                  <a:cubicBezTo>
                    <a:pt x="633" y="1349"/>
                    <a:pt x="670" y="1344"/>
                    <a:pt x="710" y="1336"/>
                  </a:cubicBezTo>
                  <a:lnTo>
                    <a:pt x="3294" y="871"/>
                  </a:lnTo>
                  <a:cubicBezTo>
                    <a:pt x="3849" y="793"/>
                    <a:pt x="3752" y="1"/>
                    <a:pt x="325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" name="Google Shape;875;p3"/>
            <p:cNvSpPr/>
            <p:nvPr/>
          </p:nvSpPr>
          <p:spPr>
            <a:xfrm>
              <a:off x="1958275" y="3479650"/>
              <a:ext cx="46600" cy="38725"/>
            </a:xfrm>
            <a:custGeom>
              <a:rect b="b" l="l" r="r" t="t"/>
              <a:pathLst>
                <a:path extrusionOk="0" h="1549" w="1864">
                  <a:moveTo>
                    <a:pt x="1027" y="1"/>
                  </a:moveTo>
                  <a:cubicBezTo>
                    <a:pt x="979" y="1"/>
                    <a:pt x="930" y="6"/>
                    <a:pt x="881" y="15"/>
                  </a:cubicBezTo>
                  <a:cubicBezTo>
                    <a:pt x="191" y="134"/>
                    <a:pt x="0" y="1015"/>
                    <a:pt x="572" y="1408"/>
                  </a:cubicBezTo>
                  <a:cubicBezTo>
                    <a:pt x="710" y="1505"/>
                    <a:pt x="860" y="1549"/>
                    <a:pt x="1007" y="1549"/>
                  </a:cubicBezTo>
                  <a:cubicBezTo>
                    <a:pt x="1454" y="1549"/>
                    <a:pt x="1864" y="1146"/>
                    <a:pt x="1774" y="635"/>
                  </a:cubicBezTo>
                  <a:cubicBezTo>
                    <a:pt x="1701" y="267"/>
                    <a:pt x="1386" y="1"/>
                    <a:pt x="102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" name="Google Shape;876;p3"/>
            <p:cNvSpPr/>
            <p:nvPr/>
          </p:nvSpPr>
          <p:spPr>
            <a:xfrm>
              <a:off x="2012150" y="3468350"/>
              <a:ext cx="94000" cy="33750"/>
            </a:xfrm>
            <a:custGeom>
              <a:rect b="b" l="l" r="r" t="t"/>
              <a:pathLst>
                <a:path extrusionOk="0" h="1350" w="3760">
                  <a:moveTo>
                    <a:pt x="3143" y="1"/>
                  </a:moveTo>
                  <a:cubicBezTo>
                    <a:pt x="3128" y="1"/>
                    <a:pt x="3112" y="2"/>
                    <a:pt x="3096" y="3"/>
                  </a:cubicBezTo>
                  <a:lnTo>
                    <a:pt x="500" y="467"/>
                  </a:lnTo>
                  <a:cubicBezTo>
                    <a:pt x="0" y="619"/>
                    <a:pt x="125" y="1350"/>
                    <a:pt x="631" y="1350"/>
                  </a:cubicBezTo>
                  <a:cubicBezTo>
                    <a:pt x="643" y="1350"/>
                    <a:pt x="655" y="1349"/>
                    <a:pt x="667" y="1348"/>
                  </a:cubicBezTo>
                  <a:lnTo>
                    <a:pt x="3263" y="872"/>
                  </a:lnTo>
                  <a:cubicBezTo>
                    <a:pt x="3759" y="722"/>
                    <a:pt x="3640" y="1"/>
                    <a:pt x="314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" name="Google Shape;877;p3"/>
            <p:cNvSpPr/>
            <p:nvPr/>
          </p:nvSpPr>
          <p:spPr>
            <a:xfrm>
              <a:off x="1968675" y="3537175"/>
              <a:ext cx="46625" cy="38650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1" y="1"/>
                    <a:pt x="926" y="5"/>
                    <a:pt x="882" y="12"/>
                  </a:cubicBezTo>
                  <a:cubicBezTo>
                    <a:pt x="191" y="131"/>
                    <a:pt x="1" y="1012"/>
                    <a:pt x="572" y="1405"/>
                  </a:cubicBezTo>
                  <a:cubicBezTo>
                    <a:pt x="711" y="1502"/>
                    <a:pt x="862" y="1546"/>
                    <a:pt x="1008" y="1546"/>
                  </a:cubicBezTo>
                  <a:cubicBezTo>
                    <a:pt x="1455" y="1546"/>
                    <a:pt x="1865" y="1145"/>
                    <a:pt x="1775" y="643"/>
                  </a:cubicBezTo>
                  <a:cubicBezTo>
                    <a:pt x="1701" y="260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" name="Google Shape;878;p3"/>
            <p:cNvSpPr/>
            <p:nvPr/>
          </p:nvSpPr>
          <p:spPr>
            <a:xfrm>
              <a:off x="2022375" y="3525850"/>
              <a:ext cx="94400" cy="33725"/>
            </a:xfrm>
            <a:custGeom>
              <a:rect b="b" l="l" r="r" t="t"/>
              <a:pathLst>
                <a:path extrusionOk="0" h="1349" w="3776">
                  <a:moveTo>
                    <a:pt x="3116" y="1"/>
                  </a:moveTo>
                  <a:lnTo>
                    <a:pt x="520" y="477"/>
                  </a:lnTo>
                  <a:cubicBezTo>
                    <a:pt x="0" y="616"/>
                    <a:pt x="119" y="1348"/>
                    <a:pt x="627" y="1348"/>
                  </a:cubicBezTo>
                  <a:cubicBezTo>
                    <a:pt x="642" y="1348"/>
                    <a:pt x="658" y="1348"/>
                    <a:pt x="675" y="1346"/>
                  </a:cubicBezTo>
                  <a:lnTo>
                    <a:pt x="3270" y="882"/>
                  </a:lnTo>
                  <a:cubicBezTo>
                    <a:pt x="3775" y="744"/>
                    <a:pt x="3661" y="10"/>
                    <a:pt x="3172" y="10"/>
                  </a:cubicBezTo>
                  <a:cubicBezTo>
                    <a:pt x="3154" y="10"/>
                    <a:pt x="3135" y="11"/>
                    <a:pt x="3116" y="13"/>
                  </a:cubicBezTo>
                  <a:lnTo>
                    <a:pt x="3116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" name="Google Shape;879;p3"/>
            <p:cNvSpPr/>
            <p:nvPr/>
          </p:nvSpPr>
          <p:spPr>
            <a:xfrm>
              <a:off x="1925225" y="3776475"/>
              <a:ext cx="193200" cy="173675"/>
            </a:xfrm>
            <a:custGeom>
              <a:rect b="b" l="l" r="r" t="t"/>
              <a:pathLst>
                <a:path extrusionOk="0" h="6947" w="7728">
                  <a:moveTo>
                    <a:pt x="3899" y="1"/>
                  </a:moveTo>
                  <a:cubicBezTo>
                    <a:pt x="2864" y="1"/>
                    <a:pt x="1848" y="470"/>
                    <a:pt x="1179" y="1346"/>
                  </a:cubicBezTo>
                  <a:lnTo>
                    <a:pt x="6918" y="4978"/>
                  </a:lnTo>
                  <a:cubicBezTo>
                    <a:pt x="7728" y="3406"/>
                    <a:pt x="7204" y="1477"/>
                    <a:pt x="5716" y="525"/>
                  </a:cubicBezTo>
                  <a:cubicBezTo>
                    <a:pt x="5152" y="171"/>
                    <a:pt x="4522" y="1"/>
                    <a:pt x="3899" y="1"/>
                  </a:cubicBezTo>
                  <a:close/>
                  <a:moveTo>
                    <a:pt x="775" y="1989"/>
                  </a:moveTo>
                  <a:cubicBezTo>
                    <a:pt x="1" y="3561"/>
                    <a:pt x="489" y="5478"/>
                    <a:pt x="1953" y="6418"/>
                  </a:cubicBezTo>
                  <a:cubicBezTo>
                    <a:pt x="2522" y="6775"/>
                    <a:pt x="3159" y="6947"/>
                    <a:pt x="3790" y="6947"/>
                  </a:cubicBezTo>
                  <a:cubicBezTo>
                    <a:pt x="4823" y="6947"/>
                    <a:pt x="5841" y="6486"/>
                    <a:pt x="6513" y="5621"/>
                  </a:cubicBezTo>
                  <a:lnTo>
                    <a:pt x="775" y="1989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" name="Google Shape;880;p3"/>
            <p:cNvSpPr/>
            <p:nvPr/>
          </p:nvSpPr>
          <p:spPr>
            <a:xfrm>
              <a:off x="2287775" y="3402925"/>
              <a:ext cx="152125" cy="141325"/>
            </a:xfrm>
            <a:custGeom>
              <a:rect b="b" l="l" r="r" t="t"/>
              <a:pathLst>
                <a:path extrusionOk="0" h="5653" w="6085">
                  <a:moveTo>
                    <a:pt x="3608" y="1"/>
                  </a:moveTo>
                  <a:lnTo>
                    <a:pt x="1215" y="1632"/>
                  </a:lnTo>
                  <a:cubicBezTo>
                    <a:pt x="250" y="2287"/>
                    <a:pt x="0" y="3596"/>
                    <a:pt x="655" y="4561"/>
                  </a:cubicBezTo>
                  <a:lnTo>
                    <a:pt x="762" y="4727"/>
                  </a:lnTo>
                  <a:cubicBezTo>
                    <a:pt x="1171" y="5328"/>
                    <a:pt x="1833" y="5652"/>
                    <a:pt x="2508" y="5652"/>
                  </a:cubicBezTo>
                  <a:cubicBezTo>
                    <a:pt x="2916" y="5652"/>
                    <a:pt x="3328" y="5534"/>
                    <a:pt x="3691" y="5287"/>
                  </a:cubicBezTo>
                  <a:lnTo>
                    <a:pt x="6085" y="3656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" name="Google Shape;881;p3"/>
            <p:cNvSpPr/>
            <p:nvPr/>
          </p:nvSpPr>
          <p:spPr>
            <a:xfrm>
              <a:off x="2390775" y="3344700"/>
              <a:ext cx="151825" cy="141000"/>
            </a:xfrm>
            <a:custGeom>
              <a:rect b="b" l="l" r="r" t="t"/>
              <a:pathLst>
                <a:path extrusionOk="0" h="5640" w="6073">
                  <a:moveTo>
                    <a:pt x="3568" y="0"/>
                  </a:moveTo>
                  <a:cubicBezTo>
                    <a:pt x="3162" y="0"/>
                    <a:pt x="2752" y="118"/>
                    <a:pt x="2393" y="365"/>
                  </a:cubicBezTo>
                  <a:lnTo>
                    <a:pt x="0" y="1996"/>
                  </a:lnTo>
                  <a:lnTo>
                    <a:pt x="2477" y="5640"/>
                  </a:lnTo>
                  <a:lnTo>
                    <a:pt x="4870" y="4008"/>
                  </a:lnTo>
                  <a:cubicBezTo>
                    <a:pt x="5822" y="3354"/>
                    <a:pt x="6072" y="2044"/>
                    <a:pt x="5429" y="1091"/>
                  </a:cubicBezTo>
                  <a:lnTo>
                    <a:pt x="5310" y="925"/>
                  </a:lnTo>
                  <a:cubicBezTo>
                    <a:pt x="4902" y="324"/>
                    <a:pt x="4240" y="0"/>
                    <a:pt x="356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" name="Google Shape;882;p3"/>
            <p:cNvSpPr/>
            <p:nvPr/>
          </p:nvSpPr>
          <p:spPr>
            <a:xfrm>
              <a:off x="2243425" y="3694200"/>
              <a:ext cx="268200" cy="266925"/>
            </a:xfrm>
            <a:custGeom>
              <a:rect b="b" l="l" r="r" t="t"/>
              <a:pathLst>
                <a:path extrusionOk="0" h="10677" w="10728">
                  <a:moveTo>
                    <a:pt x="5007" y="0"/>
                  </a:moveTo>
                  <a:cubicBezTo>
                    <a:pt x="4823" y="0"/>
                    <a:pt x="4676" y="134"/>
                    <a:pt x="4644" y="315"/>
                  </a:cubicBezTo>
                  <a:lnTo>
                    <a:pt x="4191" y="3804"/>
                  </a:lnTo>
                  <a:lnTo>
                    <a:pt x="715" y="3340"/>
                  </a:lnTo>
                  <a:cubicBezTo>
                    <a:pt x="699" y="3338"/>
                    <a:pt x="684" y="3337"/>
                    <a:pt x="668" y="3337"/>
                  </a:cubicBezTo>
                  <a:cubicBezTo>
                    <a:pt x="475" y="3337"/>
                    <a:pt x="319" y="3473"/>
                    <a:pt x="286" y="3661"/>
                  </a:cubicBezTo>
                  <a:lnTo>
                    <a:pt x="36" y="5638"/>
                  </a:lnTo>
                  <a:cubicBezTo>
                    <a:pt x="0" y="5840"/>
                    <a:pt x="143" y="6019"/>
                    <a:pt x="346" y="6054"/>
                  </a:cubicBezTo>
                  <a:lnTo>
                    <a:pt x="3822" y="6519"/>
                  </a:lnTo>
                  <a:lnTo>
                    <a:pt x="3370" y="9995"/>
                  </a:lnTo>
                  <a:cubicBezTo>
                    <a:pt x="3334" y="10198"/>
                    <a:pt x="3489" y="10388"/>
                    <a:pt x="3691" y="10412"/>
                  </a:cubicBezTo>
                  <a:lnTo>
                    <a:pt x="5668" y="10674"/>
                  </a:lnTo>
                  <a:cubicBezTo>
                    <a:pt x="5683" y="10676"/>
                    <a:pt x="5697" y="10676"/>
                    <a:pt x="5712" y="10676"/>
                  </a:cubicBezTo>
                  <a:cubicBezTo>
                    <a:pt x="5896" y="10676"/>
                    <a:pt x="6051" y="10540"/>
                    <a:pt x="6085" y="10352"/>
                  </a:cubicBezTo>
                  <a:lnTo>
                    <a:pt x="6537" y="6864"/>
                  </a:lnTo>
                  <a:lnTo>
                    <a:pt x="10025" y="7328"/>
                  </a:lnTo>
                  <a:cubicBezTo>
                    <a:pt x="10040" y="7330"/>
                    <a:pt x="10055" y="7331"/>
                    <a:pt x="10069" y="7331"/>
                  </a:cubicBezTo>
                  <a:cubicBezTo>
                    <a:pt x="10253" y="7331"/>
                    <a:pt x="10409" y="7194"/>
                    <a:pt x="10442" y="7007"/>
                  </a:cubicBezTo>
                  <a:lnTo>
                    <a:pt x="10704" y="5030"/>
                  </a:lnTo>
                  <a:cubicBezTo>
                    <a:pt x="10728" y="4828"/>
                    <a:pt x="10585" y="4637"/>
                    <a:pt x="10383" y="4614"/>
                  </a:cubicBezTo>
                  <a:lnTo>
                    <a:pt x="6894" y="4161"/>
                  </a:lnTo>
                  <a:lnTo>
                    <a:pt x="7358" y="673"/>
                  </a:lnTo>
                  <a:cubicBezTo>
                    <a:pt x="7382" y="470"/>
                    <a:pt x="7239" y="280"/>
                    <a:pt x="7037" y="256"/>
                  </a:cubicBezTo>
                  <a:lnTo>
                    <a:pt x="5072" y="6"/>
                  </a:lnTo>
                  <a:cubicBezTo>
                    <a:pt x="5050" y="2"/>
                    <a:pt x="5028" y="0"/>
                    <a:pt x="500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" name="Google Shape;883;p3"/>
            <p:cNvSpPr/>
            <p:nvPr/>
          </p:nvSpPr>
          <p:spPr>
            <a:xfrm>
              <a:off x="1900525" y="4098700"/>
              <a:ext cx="270900" cy="337450"/>
            </a:xfrm>
            <a:custGeom>
              <a:rect b="b" l="l" r="r" t="t"/>
              <a:pathLst>
                <a:path extrusionOk="0" h="13498" w="10836">
                  <a:moveTo>
                    <a:pt x="4147" y="412"/>
                  </a:moveTo>
                  <a:cubicBezTo>
                    <a:pt x="4434" y="412"/>
                    <a:pt x="4718" y="585"/>
                    <a:pt x="4775" y="971"/>
                  </a:cubicBezTo>
                  <a:cubicBezTo>
                    <a:pt x="4799" y="1161"/>
                    <a:pt x="4751" y="1364"/>
                    <a:pt x="4620" y="1519"/>
                  </a:cubicBezTo>
                  <a:lnTo>
                    <a:pt x="3834" y="1661"/>
                  </a:lnTo>
                  <a:cubicBezTo>
                    <a:pt x="3656" y="1566"/>
                    <a:pt x="3537" y="1411"/>
                    <a:pt x="3501" y="1221"/>
                  </a:cubicBezTo>
                  <a:lnTo>
                    <a:pt x="3501" y="1209"/>
                  </a:lnTo>
                  <a:cubicBezTo>
                    <a:pt x="3386" y="709"/>
                    <a:pt x="3770" y="412"/>
                    <a:pt x="4147" y="412"/>
                  </a:cubicBezTo>
                  <a:close/>
                  <a:moveTo>
                    <a:pt x="7856" y="2723"/>
                  </a:moveTo>
                  <a:cubicBezTo>
                    <a:pt x="8113" y="2723"/>
                    <a:pt x="8340" y="2911"/>
                    <a:pt x="8382" y="3173"/>
                  </a:cubicBezTo>
                  <a:lnTo>
                    <a:pt x="9775" y="10734"/>
                  </a:lnTo>
                  <a:cubicBezTo>
                    <a:pt x="9823" y="11043"/>
                    <a:pt x="9633" y="11329"/>
                    <a:pt x="9323" y="11377"/>
                  </a:cubicBezTo>
                  <a:lnTo>
                    <a:pt x="3060" y="12520"/>
                  </a:lnTo>
                  <a:cubicBezTo>
                    <a:pt x="3030" y="12525"/>
                    <a:pt x="2999" y="12527"/>
                    <a:pt x="2969" y="12527"/>
                  </a:cubicBezTo>
                  <a:cubicBezTo>
                    <a:pt x="2706" y="12527"/>
                    <a:pt x="2472" y="12346"/>
                    <a:pt x="2429" y="12079"/>
                  </a:cubicBezTo>
                  <a:lnTo>
                    <a:pt x="1048" y="4507"/>
                  </a:lnTo>
                  <a:cubicBezTo>
                    <a:pt x="989" y="4209"/>
                    <a:pt x="1191" y="3924"/>
                    <a:pt x="1489" y="3876"/>
                  </a:cubicBezTo>
                  <a:lnTo>
                    <a:pt x="2239" y="3745"/>
                  </a:lnTo>
                  <a:cubicBezTo>
                    <a:pt x="2270" y="3945"/>
                    <a:pt x="2451" y="4098"/>
                    <a:pt x="2657" y="4098"/>
                  </a:cubicBezTo>
                  <a:cubicBezTo>
                    <a:pt x="2684" y="4098"/>
                    <a:pt x="2711" y="4096"/>
                    <a:pt x="2739" y="4090"/>
                  </a:cubicBezTo>
                  <a:lnTo>
                    <a:pt x="6656" y="3376"/>
                  </a:lnTo>
                  <a:cubicBezTo>
                    <a:pt x="6894" y="3328"/>
                    <a:pt x="7049" y="3102"/>
                    <a:pt x="7001" y="2864"/>
                  </a:cubicBezTo>
                  <a:lnTo>
                    <a:pt x="7751" y="2733"/>
                  </a:lnTo>
                  <a:cubicBezTo>
                    <a:pt x="7787" y="2726"/>
                    <a:pt x="7822" y="2723"/>
                    <a:pt x="7856" y="2723"/>
                  </a:cubicBezTo>
                  <a:close/>
                  <a:moveTo>
                    <a:pt x="4135" y="1"/>
                  </a:moveTo>
                  <a:cubicBezTo>
                    <a:pt x="4071" y="1"/>
                    <a:pt x="4006" y="6"/>
                    <a:pt x="3941" y="18"/>
                  </a:cubicBezTo>
                  <a:cubicBezTo>
                    <a:pt x="3346" y="125"/>
                    <a:pt x="2953" y="697"/>
                    <a:pt x="3072" y="1280"/>
                  </a:cubicBezTo>
                  <a:cubicBezTo>
                    <a:pt x="3096" y="1459"/>
                    <a:pt x="3167" y="1614"/>
                    <a:pt x="3275" y="1757"/>
                  </a:cubicBezTo>
                  <a:lnTo>
                    <a:pt x="2501" y="1900"/>
                  </a:lnTo>
                  <a:cubicBezTo>
                    <a:pt x="2191" y="1959"/>
                    <a:pt x="1977" y="2269"/>
                    <a:pt x="2036" y="2578"/>
                  </a:cubicBezTo>
                  <a:lnTo>
                    <a:pt x="2084" y="2864"/>
                  </a:lnTo>
                  <a:lnTo>
                    <a:pt x="798" y="3102"/>
                  </a:lnTo>
                  <a:cubicBezTo>
                    <a:pt x="310" y="3185"/>
                    <a:pt x="0" y="3650"/>
                    <a:pt x="84" y="4138"/>
                  </a:cubicBezTo>
                  <a:lnTo>
                    <a:pt x="1655" y="12770"/>
                  </a:lnTo>
                  <a:cubicBezTo>
                    <a:pt x="1740" y="13195"/>
                    <a:pt x="2111" y="13497"/>
                    <a:pt x="2537" y="13497"/>
                  </a:cubicBezTo>
                  <a:cubicBezTo>
                    <a:pt x="2588" y="13497"/>
                    <a:pt x="2639" y="13493"/>
                    <a:pt x="2691" y="13484"/>
                  </a:cubicBezTo>
                  <a:lnTo>
                    <a:pt x="10025" y="12139"/>
                  </a:lnTo>
                  <a:cubicBezTo>
                    <a:pt x="10514" y="12056"/>
                    <a:pt x="10835" y="11579"/>
                    <a:pt x="10752" y="11103"/>
                  </a:cubicBezTo>
                  <a:lnTo>
                    <a:pt x="9168" y="2471"/>
                  </a:lnTo>
                  <a:cubicBezTo>
                    <a:pt x="9095" y="2041"/>
                    <a:pt x="8725" y="1740"/>
                    <a:pt x="8304" y="1740"/>
                  </a:cubicBezTo>
                  <a:cubicBezTo>
                    <a:pt x="8248" y="1740"/>
                    <a:pt x="8190" y="1745"/>
                    <a:pt x="8132" y="1757"/>
                  </a:cubicBezTo>
                  <a:lnTo>
                    <a:pt x="6847" y="1995"/>
                  </a:lnTo>
                  <a:lnTo>
                    <a:pt x="6799" y="1709"/>
                  </a:lnTo>
                  <a:cubicBezTo>
                    <a:pt x="6745" y="1428"/>
                    <a:pt x="6495" y="1226"/>
                    <a:pt x="6210" y="1226"/>
                  </a:cubicBezTo>
                  <a:cubicBezTo>
                    <a:pt x="6180" y="1226"/>
                    <a:pt x="6150" y="1228"/>
                    <a:pt x="6120" y="1233"/>
                  </a:cubicBezTo>
                  <a:lnTo>
                    <a:pt x="5168" y="1411"/>
                  </a:lnTo>
                  <a:cubicBezTo>
                    <a:pt x="5227" y="1245"/>
                    <a:pt x="5239" y="1066"/>
                    <a:pt x="5203" y="887"/>
                  </a:cubicBezTo>
                  <a:cubicBezTo>
                    <a:pt x="5108" y="369"/>
                    <a:pt x="4646" y="1"/>
                    <a:pt x="413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" name="Google Shape;884;p3"/>
            <p:cNvSpPr/>
            <p:nvPr/>
          </p:nvSpPr>
          <p:spPr>
            <a:xfrm>
              <a:off x="1948450" y="4220000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5"/>
                    <a:pt x="869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3" y="1545"/>
                    <a:pt x="1861" y="1142"/>
                    <a:pt x="1762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" name="Google Shape;885;p3"/>
            <p:cNvSpPr/>
            <p:nvPr/>
          </p:nvSpPr>
          <p:spPr>
            <a:xfrm>
              <a:off x="2001675" y="4208750"/>
              <a:ext cx="95375" cy="33525"/>
            </a:xfrm>
            <a:custGeom>
              <a:rect b="b" l="l" r="r" t="t"/>
              <a:pathLst>
                <a:path extrusionOk="0" h="1341" w="3815">
                  <a:moveTo>
                    <a:pt x="3218" y="0"/>
                  </a:moveTo>
                  <a:cubicBezTo>
                    <a:pt x="3188" y="0"/>
                    <a:pt x="3155" y="3"/>
                    <a:pt x="3122" y="10"/>
                  </a:cubicBezTo>
                  <a:lnTo>
                    <a:pt x="3134" y="10"/>
                  </a:lnTo>
                  <a:lnTo>
                    <a:pt x="538" y="474"/>
                  </a:lnTo>
                  <a:cubicBezTo>
                    <a:pt x="0" y="575"/>
                    <a:pt x="106" y="1341"/>
                    <a:pt x="597" y="1341"/>
                  </a:cubicBezTo>
                  <a:cubicBezTo>
                    <a:pt x="628" y="1341"/>
                    <a:pt x="660" y="1338"/>
                    <a:pt x="693" y="1331"/>
                  </a:cubicBezTo>
                  <a:lnTo>
                    <a:pt x="3277" y="867"/>
                  </a:lnTo>
                  <a:cubicBezTo>
                    <a:pt x="3815" y="766"/>
                    <a:pt x="3709" y="0"/>
                    <a:pt x="321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" name="Google Shape;886;p3"/>
            <p:cNvSpPr/>
            <p:nvPr/>
          </p:nvSpPr>
          <p:spPr>
            <a:xfrm>
              <a:off x="1958275" y="4273875"/>
              <a:ext cx="46600" cy="38650"/>
            </a:xfrm>
            <a:custGeom>
              <a:rect b="b" l="l" r="r" t="t"/>
              <a:pathLst>
                <a:path extrusionOk="0" h="1546" w="1864">
                  <a:moveTo>
                    <a:pt x="1014" y="1"/>
                  </a:moveTo>
                  <a:cubicBezTo>
                    <a:pt x="970" y="1"/>
                    <a:pt x="926" y="5"/>
                    <a:pt x="881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0" y="1546"/>
                    <a:pt x="1007" y="1546"/>
                  </a:cubicBezTo>
                  <a:cubicBezTo>
                    <a:pt x="1454" y="1546"/>
                    <a:pt x="1864" y="1142"/>
                    <a:pt x="1774" y="631"/>
                  </a:cubicBezTo>
                  <a:cubicBezTo>
                    <a:pt x="1700" y="259"/>
                    <a:pt x="1378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" name="Google Shape;887;p3"/>
            <p:cNvSpPr/>
            <p:nvPr/>
          </p:nvSpPr>
          <p:spPr>
            <a:xfrm>
              <a:off x="2012150" y="4262500"/>
              <a:ext cx="94000" cy="33750"/>
            </a:xfrm>
            <a:custGeom>
              <a:rect b="b" l="l" r="r" t="t"/>
              <a:pathLst>
                <a:path extrusionOk="0" h="1350" w="3760">
                  <a:moveTo>
                    <a:pt x="3143" y="1"/>
                  </a:moveTo>
                  <a:cubicBezTo>
                    <a:pt x="3128" y="1"/>
                    <a:pt x="3112" y="1"/>
                    <a:pt x="3096" y="3"/>
                  </a:cubicBezTo>
                  <a:lnTo>
                    <a:pt x="500" y="467"/>
                  </a:lnTo>
                  <a:cubicBezTo>
                    <a:pt x="0" y="618"/>
                    <a:pt x="125" y="1349"/>
                    <a:pt x="631" y="1349"/>
                  </a:cubicBezTo>
                  <a:cubicBezTo>
                    <a:pt x="643" y="1349"/>
                    <a:pt x="655" y="1349"/>
                    <a:pt x="667" y="1348"/>
                  </a:cubicBezTo>
                  <a:lnTo>
                    <a:pt x="3263" y="872"/>
                  </a:lnTo>
                  <a:cubicBezTo>
                    <a:pt x="3759" y="722"/>
                    <a:pt x="3640" y="1"/>
                    <a:pt x="314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" name="Google Shape;888;p3"/>
            <p:cNvSpPr/>
            <p:nvPr/>
          </p:nvSpPr>
          <p:spPr>
            <a:xfrm>
              <a:off x="1968675" y="4331350"/>
              <a:ext cx="46625" cy="38925"/>
            </a:xfrm>
            <a:custGeom>
              <a:rect b="b" l="l" r="r" t="t"/>
              <a:pathLst>
                <a:path extrusionOk="0" h="1557" w="1865">
                  <a:moveTo>
                    <a:pt x="1010" y="0"/>
                  </a:moveTo>
                  <a:cubicBezTo>
                    <a:pt x="968" y="0"/>
                    <a:pt x="925" y="4"/>
                    <a:pt x="882" y="11"/>
                  </a:cubicBezTo>
                  <a:cubicBezTo>
                    <a:pt x="191" y="130"/>
                    <a:pt x="1" y="1011"/>
                    <a:pt x="572" y="1416"/>
                  </a:cubicBezTo>
                  <a:cubicBezTo>
                    <a:pt x="711" y="1513"/>
                    <a:pt x="861" y="1556"/>
                    <a:pt x="1008" y="1556"/>
                  </a:cubicBezTo>
                  <a:cubicBezTo>
                    <a:pt x="1455" y="1556"/>
                    <a:pt x="1865" y="1153"/>
                    <a:pt x="1775" y="642"/>
                  </a:cubicBezTo>
                  <a:cubicBezTo>
                    <a:pt x="1700" y="268"/>
                    <a:pt x="1377" y="0"/>
                    <a:pt x="101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" name="Google Shape;889;p3"/>
            <p:cNvSpPr/>
            <p:nvPr/>
          </p:nvSpPr>
          <p:spPr>
            <a:xfrm>
              <a:off x="2022250" y="4319900"/>
              <a:ext cx="94725" cy="33875"/>
            </a:xfrm>
            <a:custGeom>
              <a:rect b="b" l="l" r="r" t="t"/>
              <a:pathLst>
                <a:path extrusionOk="0" h="1355" w="3789">
                  <a:moveTo>
                    <a:pt x="3177" y="0"/>
                  </a:moveTo>
                  <a:cubicBezTo>
                    <a:pt x="3155" y="0"/>
                    <a:pt x="3132" y="2"/>
                    <a:pt x="3109" y="5"/>
                  </a:cubicBezTo>
                  <a:lnTo>
                    <a:pt x="3121" y="5"/>
                  </a:lnTo>
                  <a:lnTo>
                    <a:pt x="525" y="481"/>
                  </a:lnTo>
                  <a:cubicBezTo>
                    <a:pt x="0" y="606"/>
                    <a:pt x="109" y="1355"/>
                    <a:pt x="611" y="1355"/>
                  </a:cubicBezTo>
                  <a:cubicBezTo>
                    <a:pt x="633" y="1355"/>
                    <a:pt x="656" y="1353"/>
                    <a:pt x="680" y="1350"/>
                  </a:cubicBezTo>
                  <a:lnTo>
                    <a:pt x="3275" y="886"/>
                  </a:lnTo>
                  <a:cubicBezTo>
                    <a:pt x="3789" y="749"/>
                    <a:pt x="3679" y="0"/>
                    <a:pt x="317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" name="Google Shape;890;p3"/>
            <p:cNvSpPr/>
            <p:nvPr/>
          </p:nvSpPr>
          <p:spPr>
            <a:xfrm>
              <a:off x="1924050" y="4570700"/>
              <a:ext cx="194375" cy="174075"/>
            </a:xfrm>
            <a:custGeom>
              <a:rect b="b" l="l" r="r" t="t"/>
              <a:pathLst>
                <a:path extrusionOk="0" h="6963" w="7775">
                  <a:moveTo>
                    <a:pt x="3936" y="1"/>
                  </a:moveTo>
                  <a:cubicBezTo>
                    <a:pt x="2905" y="1"/>
                    <a:pt x="1893" y="469"/>
                    <a:pt x="1226" y="1343"/>
                  </a:cubicBezTo>
                  <a:lnTo>
                    <a:pt x="6965" y="4975"/>
                  </a:lnTo>
                  <a:cubicBezTo>
                    <a:pt x="7775" y="3403"/>
                    <a:pt x="7251" y="1474"/>
                    <a:pt x="5763" y="534"/>
                  </a:cubicBezTo>
                  <a:cubicBezTo>
                    <a:pt x="5196" y="174"/>
                    <a:pt x="4562" y="1"/>
                    <a:pt x="3936" y="1"/>
                  </a:cubicBezTo>
                  <a:close/>
                  <a:moveTo>
                    <a:pt x="822" y="1986"/>
                  </a:moveTo>
                  <a:lnTo>
                    <a:pt x="822" y="1986"/>
                  </a:lnTo>
                  <a:cubicBezTo>
                    <a:pt x="0" y="3558"/>
                    <a:pt x="524" y="5498"/>
                    <a:pt x="2024" y="6439"/>
                  </a:cubicBezTo>
                  <a:cubicBezTo>
                    <a:pt x="2588" y="6793"/>
                    <a:pt x="3218" y="6963"/>
                    <a:pt x="3841" y="6963"/>
                  </a:cubicBezTo>
                  <a:cubicBezTo>
                    <a:pt x="4875" y="6963"/>
                    <a:pt x="5892" y="6494"/>
                    <a:pt x="6560" y="5618"/>
                  </a:cubicBezTo>
                  <a:lnTo>
                    <a:pt x="822" y="1986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" name="Google Shape;891;p3"/>
            <p:cNvSpPr/>
            <p:nvPr/>
          </p:nvSpPr>
          <p:spPr>
            <a:xfrm>
              <a:off x="2287775" y="4197375"/>
              <a:ext cx="152125" cy="141000"/>
            </a:xfrm>
            <a:custGeom>
              <a:rect b="b" l="l" r="r" t="t"/>
              <a:pathLst>
                <a:path extrusionOk="0" h="5640" w="6085">
                  <a:moveTo>
                    <a:pt x="3608" y="0"/>
                  </a:moveTo>
                  <a:lnTo>
                    <a:pt x="1215" y="1632"/>
                  </a:lnTo>
                  <a:cubicBezTo>
                    <a:pt x="250" y="2286"/>
                    <a:pt x="0" y="3596"/>
                    <a:pt x="655" y="4549"/>
                  </a:cubicBezTo>
                  <a:lnTo>
                    <a:pt x="762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2"/>
                    <a:pt x="3691" y="5275"/>
                  </a:cubicBezTo>
                  <a:lnTo>
                    <a:pt x="6085" y="3644"/>
                  </a:lnTo>
                  <a:lnTo>
                    <a:pt x="3608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Google Shape;892;p3"/>
            <p:cNvSpPr/>
            <p:nvPr/>
          </p:nvSpPr>
          <p:spPr>
            <a:xfrm>
              <a:off x="2390775" y="4138825"/>
              <a:ext cx="151825" cy="141025"/>
            </a:xfrm>
            <a:custGeom>
              <a:rect b="b" l="l" r="r" t="t"/>
              <a:pathLst>
                <a:path extrusionOk="0" h="5641" w="6073">
                  <a:moveTo>
                    <a:pt x="3568" y="1"/>
                  </a:moveTo>
                  <a:cubicBezTo>
                    <a:pt x="3162" y="1"/>
                    <a:pt x="2752" y="119"/>
                    <a:pt x="2393" y="366"/>
                  </a:cubicBezTo>
                  <a:lnTo>
                    <a:pt x="0" y="1997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22" y="3354"/>
                    <a:pt x="6072" y="2045"/>
                    <a:pt x="5429" y="1092"/>
                  </a:cubicBezTo>
                  <a:lnTo>
                    <a:pt x="5310" y="926"/>
                  </a:lnTo>
                  <a:cubicBezTo>
                    <a:pt x="4902" y="325"/>
                    <a:pt x="4240" y="1"/>
                    <a:pt x="356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p3"/>
            <p:cNvSpPr/>
            <p:nvPr/>
          </p:nvSpPr>
          <p:spPr>
            <a:xfrm>
              <a:off x="2243425" y="4488350"/>
              <a:ext cx="268200" cy="266925"/>
            </a:xfrm>
            <a:custGeom>
              <a:rect b="b" l="l" r="r" t="t"/>
              <a:pathLst>
                <a:path extrusionOk="0" h="10677" w="10728">
                  <a:moveTo>
                    <a:pt x="5007" y="0"/>
                  </a:moveTo>
                  <a:cubicBezTo>
                    <a:pt x="4823" y="0"/>
                    <a:pt x="4676" y="135"/>
                    <a:pt x="4644" y="327"/>
                  </a:cubicBezTo>
                  <a:lnTo>
                    <a:pt x="4191" y="3804"/>
                  </a:lnTo>
                  <a:lnTo>
                    <a:pt x="715" y="3339"/>
                  </a:lnTo>
                  <a:cubicBezTo>
                    <a:pt x="699" y="3338"/>
                    <a:pt x="684" y="3337"/>
                    <a:pt x="668" y="3337"/>
                  </a:cubicBezTo>
                  <a:cubicBezTo>
                    <a:pt x="475" y="3337"/>
                    <a:pt x="319" y="3473"/>
                    <a:pt x="286" y="3661"/>
                  </a:cubicBezTo>
                  <a:lnTo>
                    <a:pt x="36" y="5637"/>
                  </a:lnTo>
                  <a:cubicBezTo>
                    <a:pt x="0" y="5840"/>
                    <a:pt x="143" y="6030"/>
                    <a:pt x="346" y="6054"/>
                  </a:cubicBezTo>
                  <a:lnTo>
                    <a:pt x="3822" y="6518"/>
                  </a:lnTo>
                  <a:lnTo>
                    <a:pt x="3370" y="9995"/>
                  </a:lnTo>
                  <a:cubicBezTo>
                    <a:pt x="3334" y="10197"/>
                    <a:pt x="3489" y="10388"/>
                    <a:pt x="3691" y="10412"/>
                  </a:cubicBezTo>
                  <a:lnTo>
                    <a:pt x="5656" y="10674"/>
                  </a:lnTo>
                  <a:cubicBezTo>
                    <a:pt x="5671" y="10675"/>
                    <a:pt x="5685" y="10676"/>
                    <a:pt x="5700" y="10676"/>
                  </a:cubicBezTo>
                  <a:cubicBezTo>
                    <a:pt x="5885" y="10676"/>
                    <a:pt x="6051" y="10540"/>
                    <a:pt x="6073" y="10352"/>
                  </a:cubicBezTo>
                  <a:lnTo>
                    <a:pt x="6537" y="6876"/>
                  </a:lnTo>
                  <a:lnTo>
                    <a:pt x="10014" y="7328"/>
                  </a:lnTo>
                  <a:cubicBezTo>
                    <a:pt x="10033" y="7331"/>
                    <a:pt x="10053" y="7333"/>
                    <a:pt x="10072" y="7333"/>
                  </a:cubicBezTo>
                  <a:cubicBezTo>
                    <a:pt x="10252" y="7333"/>
                    <a:pt x="10410" y="7189"/>
                    <a:pt x="10442" y="7007"/>
                  </a:cubicBezTo>
                  <a:lnTo>
                    <a:pt x="10692" y="5042"/>
                  </a:lnTo>
                  <a:cubicBezTo>
                    <a:pt x="10728" y="4828"/>
                    <a:pt x="10585" y="4649"/>
                    <a:pt x="10371" y="4613"/>
                  </a:cubicBezTo>
                  <a:lnTo>
                    <a:pt x="6894" y="4161"/>
                  </a:lnTo>
                  <a:lnTo>
                    <a:pt x="7358" y="684"/>
                  </a:lnTo>
                  <a:cubicBezTo>
                    <a:pt x="7382" y="470"/>
                    <a:pt x="7239" y="291"/>
                    <a:pt x="7037" y="256"/>
                  </a:cubicBezTo>
                  <a:lnTo>
                    <a:pt x="5072" y="6"/>
                  </a:lnTo>
                  <a:cubicBezTo>
                    <a:pt x="5050" y="2"/>
                    <a:pt x="5029" y="0"/>
                    <a:pt x="500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" name="Google Shape;894;p3"/>
            <p:cNvSpPr/>
            <p:nvPr/>
          </p:nvSpPr>
          <p:spPr>
            <a:xfrm>
              <a:off x="1106075" y="921250"/>
              <a:ext cx="271200" cy="338025"/>
            </a:xfrm>
            <a:custGeom>
              <a:rect b="b" l="l" r="r" t="t"/>
              <a:pathLst>
                <a:path extrusionOk="0" h="13521" w="10848">
                  <a:moveTo>
                    <a:pt x="4159" y="435"/>
                  </a:moveTo>
                  <a:cubicBezTo>
                    <a:pt x="4446" y="435"/>
                    <a:pt x="4730" y="607"/>
                    <a:pt x="4787" y="994"/>
                  </a:cubicBezTo>
                  <a:cubicBezTo>
                    <a:pt x="4811" y="1196"/>
                    <a:pt x="4763" y="1387"/>
                    <a:pt x="4632" y="1541"/>
                  </a:cubicBezTo>
                  <a:lnTo>
                    <a:pt x="3846" y="1684"/>
                  </a:lnTo>
                  <a:cubicBezTo>
                    <a:pt x="3668" y="1589"/>
                    <a:pt x="3549" y="1422"/>
                    <a:pt x="3513" y="1232"/>
                  </a:cubicBezTo>
                  <a:cubicBezTo>
                    <a:pt x="3398" y="732"/>
                    <a:pt x="3782" y="435"/>
                    <a:pt x="4159" y="435"/>
                  </a:cubicBezTo>
                  <a:close/>
                  <a:moveTo>
                    <a:pt x="7866" y="2749"/>
                  </a:moveTo>
                  <a:cubicBezTo>
                    <a:pt x="8129" y="2749"/>
                    <a:pt x="8364" y="2930"/>
                    <a:pt x="8406" y="3208"/>
                  </a:cubicBezTo>
                  <a:lnTo>
                    <a:pt x="9788" y="10769"/>
                  </a:lnTo>
                  <a:cubicBezTo>
                    <a:pt x="9835" y="11066"/>
                    <a:pt x="9645" y="11340"/>
                    <a:pt x="9347" y="11400"/>
                  </a:cubicBezTo>
                  <a:lnTo>
                    <a:pt x="3084" y="12543"/>
                  </a:lnTo>
                  <a:cubicBezTo>
                    <a:pt x="3049" y="12550"/>
                    <a:pt x="3014" y="12553"/>
                    <a:pt x="2980" y="12553"/>
                  </a:cubicBezTo>
                  <a:cubicBezTo>
                    <a:pt x="2723" y="12553"/>
                    <a:pt x="2495" y="12365"/>
                    <a:pt x="2453" y="12102"/>
                  </a:cubicBezTo>
                  <a:lnTo>
                    <a:pt x="1072" y="4530"/>
                  </a:lnTo>
                  <a:cubicBezTo>
                    <a:pt x="1013" y="4232"/>
                    <a:pt x="1215" y="3958"/>
                    <a:pt x="1513" y="3899"/>
                  </a:cubicBezTo>
                  <a:lnTo>
                    <a:pt x="2263" y="3768"/>
                  </a:lnTo>
                  <a:cubicBezTo>
                    <a:pt x="2294" y="3977"/>
                    <a:pt x="2472" y="4122"/>
                    <a:pt x="2677" y="4122"/>
                  </a:cubicBezTo>
                  <a:cubicBezTo>
                    <a:pt x="2705" y="4122"/>
                    <a:pt x="2734" y="4119"/>
                    <a:pt x="2763" y="4113"/>
                  </a:cubicBezTo>
                  <a:lnTo>
                    <a:pt x="6680" y="3399"/>
                  </a:lnTo>
                  <a:cubicBezTo>
                    <a:pt x="6906" y="3363"/>
                    <a:pt x="7073" y="3125"/>
                    <a:pt x="7025" y="2899"/>
                  </a:cubicBezTo>
                  <a:lnTo>
                    <a:pt x="7775" y="2756"/>
                  </a:lnTo>
                  <a:cubicBezTo>
                    <a:pt x="7806" y="2751"/>
                    <a:pt x="7836" y="2749"/>
                    <a:pt x="7866" y="2749"/>
                  </a:cubicBezTo>
                  <a:close/>
                  <a:moveTo>
                    <a:pt x="4133" y="0"/>
                  </a:moveTo>
                  <a:cubicBezTo>
                    <a:pt x="4070" y="0"/>
                    <a:pt x="4006" y="6"/>
                    <a:pt x="3942" y="17"/>
                  </a:cubicBezTo>
                  <a:cubicBezTo>
                    <a:pt x="3346" y="136"/>
                    <a:pt x="2953" y="708"/>
                    <a:pt x="3072" y="1303"/>
                  </a:cubicBezTo>
                  <a:cubicBezTo>
                    <a:pt x="3108" y="1482"/>
                    <a:pt x="3180" y="1649"/>
                    <a:pt x="3287" y="1779"/>
                  </a:cubicBezTo>
                  <a:lnTo>
                    <a:pt x="2513" y="1922"/>
                  </a:lnTo>
                  <a:cubicBezTo>
                    <a:pt x="2203" y="1982"/>
                    <a:pt x="1989" y="2291"/>
                    <a:pt x="2049" y="2601"/>
                  </a:cubicBezTo>
                  <a:lnTo>
                    <a:pt x="2096" y="2887"/>
                  </a:lnTo>
                  <a:lnTo>
                    <a:pt x="810" y="3125"/>
                  </a:lnTo>
                  <a:cubicBezTo>
                    <a:pt x="322" y="3208"/>
                    <a:pt x="1" y="3673"/>
                    <a:pt x="96" y="4149"/>
                  </a:cubicBezTo>
                  <a:lnTo>
                    <a:pt x="1668" y="12781"/>
                  </a:lnTo>
                  <a:cubicBezTo>
                    <a:pt x="1742" y="13217"/>
                    <a:pt x="2121" y="13520"/>
                    <a:pt x="2549" y="13520"/>
                  </a:cubicBezTo>
                  <a:cubicBezTo>
                    <a:pt x="2600" y="13520"/>
                    <a:pt x="2651" y="13516"/>
                    <a:pt x="2703" y="13507"/>
                  </a:cubicBezTo>
                  <a:lnTo>
                    <a:pt x="10038" y="12162"/>
                  </a:lnTo>
                  <a:cubicBezTo>
                    <a:pt x="10526" y="12066"/>
                    <a:pt x="10847" y="11602"/>
                    <a:pt x="10752" y="11126"/>
                  </a:cubicBezTo>
                  <a:lnTo>
                    <a:pt x="9192" y="2506"/>
                  </a:lnTo>
                  <a:cubicBezTo>
                    <a:pt x="9108" y="2074"/>
                    <a:pt x="8735" y="1763"/>
                    <a:pt x="8312" y="1763"/>
                  </a:cubicBezTo>
                  <a:cubicBezTo>
                    <a:pt x="8257" y="1763"/>
                    <a:pt x="8201" y="1769"/>
                    <a:pt x="8145" y="1779"/>
                  </a:cubicBezTo>
                  <a:lnTo>
                    <a:pt x="6859" y="2018"/>
                  </a:lnTo>
                  <a:lnTo>
                    <a:pt x="6811" y="1744"/>
                  </a:lnTo>
                  <a:cubicBezTo>
                    <a:pt x="6748" y="1458"/>
                    <a:pt x="6506" y="1258"/>
                    <a:pt x="6228" y="1258"/>
                  </a:cubicBezTo>
                  <a:cubicBezTo>
                    <a:pt x="6193" y="1258"/>
                    <a:pt x="6157" y="1261"/>
                    <a:pt x="6120" y="1268"/>
                  </a:cubicBezTo>
                  <a:lnTo>
                    <a:pt x="5180" y="1434"/>
                  </a:lnTo>
                  <a:cubicBezTo>
                    <a:pt x="5227" y="1268"/>
                    <a:pt x="5239" y="1089"/>
                    <a:pt x="5204" y="922"/>
                  </a:cubicBezTo>
                  <a:cubicBezTo>
                    <a:pt x="5119" y="381"/>
                    <a:pt x="4655" y="0"/>
                    <a:pt x="413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" name="Google Shape;895;p3"/>
            <p:cNvSpPr/>
            <p:nvPr/>
          </p:nvSpPr>
          <p:spPr>
            <a:xfrm>
              <a:off x="1154300" y="1043050"/>
              <a:ext cx="46550" cy="38675"/>
            </a:xfrm>
            <a:custGeom>
              <a:rect b="b" l="l" r="r" t="t"/>
              <a:pathLst>
                <a:path extrusionOk="0" h="1547" w="1862">
                  <a:moveTo>
                    <a:pt x="1015" y="1"/>
                  </a:moveTo>
                  <a:cubicBezTo>
                    <a:pt x="967" y="1"/>
                    <a:pt x="918" y="5"/>
                    <a:pt x="870" y="15"/>
                  </a:cubicBezTo>
                  <a:cubicBezTo>
                    <a:pt x="191" y="134"/>
                    <a:pt x="0" y="1015"/>
                    <a:pt x="572" y="1408"/>
                  </a:cubicBezTo>
                  <a:cubicBezTo>
                    <a:pt x="709" y="1504"/>
                    <a:pt x="857" y="1547"/>
                    <a:pt x="1002" y="1547"/>
                  </a:cubicBezTo>
                  <a:cubicBezTo>
                    <a:pt x="1451" y="1547"/>
                    <a:pt x="1862" y="1138"/>
                    <a:pt x="1763" y="634"/>
                  </a:cubicBezTo>
                  <a:cubicBezTo>
                    <a:pt x="1700" y="266"/>
                    <a:pt x="1377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" name="Google Shape;896;p3"/>
            <p:cNvSpPr/>
            <p:nvPr/>
          </p:nvSpPr>
          <p:spPr>
            <a:xfrm>
              <a:off x="1207150" y="1031775"/>
              <a:ext cx="96475" cy="33875"/>
            </a:xfrm>
            <a:custGeom>
              <a:rect b="b" l="l" r="r" t="t"/>
              <a:pathLst>
                <a:path extrusionOk="0" h="1355" w="3859">
                  <a:moveTo>
                    <a:pt x="3261" y="1"/>
                  </a:moveTo>
                  <a:cubicBezTo>
                    <a:pt x="3226" y="1"/>
                    <a:pt x="3188" y="5"/>
                    <a:pt x="3149" y="14"/>
                  </a:cubicBezTo>
                  <a:lnTo>
                    <a:pt x="3137" y="14"/>
                  </a:lnTo>
                  <a:lnTo>
                    <a:pt x="542" y="490"/>
                  </a:lnTo>
                  <a:cubicBezTo>
                    <a:pt x="0" y="580"/>
                    <a:pt x="111" y="1354"/>
                    <a:pt x="620" y="1354"/>
                  </a:cubicBezTo>
                  <a:cubicBezTo>
                    <a:pt x="648" y="1354"/>
                    <a:pt x="678" y="1352"/>
                    <a:pt x="708" y="1347"/>
                  </a:cubicBezTo>
                  <a:lnTo>
                    <a:pt x="3292" y="871"/>
                  </a:lnTo>
                  <a:cubicBezTo>
                    <a:pt x="3858" y="793"/>
                    <a:pt x="3751" y="1"/>
                    <a:pt x="326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" name="Google Shape;897;p3"/>
            <p:cNvSpPr/>
            <p:nvPr/>
          </p:nvSpPr>
          <p:spPr>
            <a:xfrm>
              <a:off x="1164125" y="1097000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0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3" y="1545"/>
                    <a:pt x="1861" y="1142"/>
                    <a:pt x="1762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" name="Google Shape;898;p3"/>
            <p:cNvSpPr/>
            <p:nvPr/>
          </p:nvSpPr>
          <p:spPr>
            <a:xfrm>
              <a:off x="1218000" y="1085650"/>
              <a:ext cx="94075" cy="33725"/>
            </a:xfrm>
            <a:custGeom>
              <a:rect b="b" l="l" r="r" t="t"/>
              <a:pathLst>
                <a:path extrusionOk="0" h="1349" w="3763">
                  <a:moveTo>
                    <a:pt x="3132" y="0"/>
                  </a:moveTo>
                  <a:cubicBezTo>
                    <a:pt x="3120" y="0"/>
                    <a:pt x="3108" y="1"/>
                    <a:pt x="3096" y="2"/>
                  </a:cubicBezTo>
                  <a:lnTo>
                    <a:pt x="500" y="478"/>
                  </a:lnTo>
                  <a:cubicBezTo>
                    <a:pt x="0" y="618"/>
                    <a:pt x="125" y="1348"/>
                    <a:pt x="631" y="1348"/>
                  </a:cubicBezTo>
                  <a:cubicBezTo>
                    <a:pt x="643" y="1348"/>
                    <a:pt x="655" y="1348"/>
                    <a:pt x="667" y="1347"/>
                  </a:cubicBezTo>
                  <a:lnTo>
                    <a:pt x="3263" y="871"/>
                  </a:lnTo>
                  <a:cubicBezTo>
                    <a:pt x="3763" y="731"/>
                    <a:pt x="3638" y="0"/>
                    <a:pt x="313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" name="Google Shape;899;p3"/>
            <p:cNvSpPr/>
            <p:nvPr/>
          </p:nvSpPr>
          <p:spPr>
            <a:xfrm>
              <a:off x="1174550" y="1154450"/>
              <a:ext cx="46625" cy="38900"/>
            </a:xfrm>
            <a:custGeom>
              <a:rect b="b" l="l" r="r" t="t"/>
              <a:pathLst>
                <a:path extrusionOk="0" h="1556" w="1865">
                  <a:moveTo>
                    <a:pt x="1013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2" y="131"/>
                    <a:pt x="0" y="1012"/>
                    <a:pt x="572" y="1417"/>
                  </a:cubicBezTo>
                  <a:cubicBezTo>
                    <a:pt x="708" y="1513"/>
                    <a:pt x="857" y="1556"/>
                    <a:pt x="1002" y="1556"/>
                  </a:cubicBezTo>
                  <a:cubicBezTo>
                    <a:pt x="1451" y="1556"/>
                    <a:pt x="1864" y="1147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" name="Google Shape;900;p3"/>
            <p:cNvSpPr/>
            <p:nvPr/>
          </p:nvSpPr>
          <p:spPr>
            <a:xfrm>
              <a:off x="1228000" y="1143050"/>
              <a:ext cx="94900" cy="34125"/>
            </a:xfrm>
            <a:custGeom>
              <a:rect b="b" l="l" r="r" t="t"/>
              <a:pathLst>
                <a:path extrusionOk="0" h="1365" w="3796">
                  <a:moveTo>
                    <a:pt x="3182" y="0"/>
                  </a:moveTo>
                  <a:cubicBezTo>
                    <a:pt x="3163" y="0"/>
                    <a:pt x="3144" y="1"/>
                    <a:pt x="3125" y="4"/>
                  </a:cubicBezTo>
                  <a:lnTo>
                    <a:pt x="529" y="480"/>
                  </a:lnTo>
                  <a:cubicBezTo>
                    <a:pt x="1" y="606"/>
                    <a:pt x="126" y="1364"/>
                    <a:pt x="627" y="1364"/>
                  </a:cubicBezTo>
                  <a:cubicBezTo>
                    <a:pt x="646" y="1364"/>
                    <a:pt x="664" y="1363"/>
                    <a:pt x="684" y="1361"/>
                  </a:cubicBezTo>
                  <a:lnTo>
                    <a:pt x="3279" y="885"/>
                  </a:lnTo>
                  <a:cubicBezTo>
                    <a:pt x="3796" y="747"/>
                    <a:pt x="3682" y="0"/>
                    <a:pt x="318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" name="Google Shape;901;p3"/>
            <p:cNvSpPr/>
            <p:nvPr/>
          </p:nvSpPr>
          <p:spPr>
            <a:xfrm>
              <a:off x="1130200" y="1393950"/>
              <a:ext cx="194075" cy="173950"/>
            </a:xfrm>
            <a:custGeom>
              <a:rect b="b" l="l" r="r" t="t"/>
              <a:pathLst>
                <a:path extrusionOk="0" h="6958" w="7763">
                  <a:moveTo>
                    <a:pt x="3922" y="1"/>
                  </a:moveTo>
                  <a:cubicBezTo>
                    <a:pt x="2892" y="1"/>
                    <a:pt x="1881" y="465"/>
                    <a:pt x="1214" y="1338"/>
                  </a:cubicBezTo>
                  <a:lnTo>
                    <a:pt x="6953" y="4969"/>
                  </a:lnTo>
                  <a:cubicBezTo>
                    <a:pt x="7763" y="3398"/>
                    <a:pt x="7239" y="1469"/>
                    <a:pt x="5751" y="528"/>
                  </a:cubicBezTo>
                  <a:cubicBezTo>
                    <a:pt x="5183" y="173"/>
                    <a:pt x="4549" y="1"/>
                    <a:pt x="3922" y="1"/>
                  </a:cubicBezTo>
                  <a:close/>
                  <a:moveTo>
                    <a:pt x="810" y="1993"/>
                  </a:moveTo>
                  <a:cubicBezTo>
                    <a:pt x="0" y="3553"/>
                    <a:pt x="524" y="5481"/>
                    <a:pt x="2012" y="6434"/>
                  </a:cubicBezTo>
                  <a:cubicBezTo>
                    <a:pt x="2576" y="6788"/>
                    <a:pt x="3206" y="6958"/>
                    <a:pt x="3829" y="6958"/>
                  </a:cubicBezTo>
                  <a:cubicBezTo>
                    <a:pt x="4863" y="6958"/>
                    <a:pt x="5880" y="6489"/>
                    <a:pt x="6548" y="5612"/>
                  </a:cubicBezTo>
                  <a:lnTo>
                    <a:pt x="810" y="1993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Google Shape;902;p3"/>
            <p:cNvSpPr/>
            <p:nvPr/>
          </p:nvSpPr>
          <p:spPr>
            <a:xfrm>
              <a:off x="1493625" y="1020500"/>
              <a:ext cx="152125" cy="141000"/>
            </a:xfrm>
            <a:custGeom>
              <a:rect b="b" l="l" r="r" t="t"/>
              <a:pathLst>
                <a:path extrusionOk="0" h="5640" w="6085">
                  <a:moveTo>
                    <a:pt x="3608" y="0"/>
                  </a:moveTo>
                  <a:lnTo>
                    <a:pt x="1215" y="1631"/>
                  </a:lnTo>
                  <a:cubicBezTo>
                    <a:pt x="251" y="2286"/>
                    <a:pt x="1" y="3596"/>
                    <a:pt x="655" y="4560"/>
                  </a:cubicBezTo>
                  <a:lnTo>
                    <a:pt x="763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1"/>
                    <a:pt x="3692" y="5275"/>
                  </a:cubicBezTo>
                  <a:lnTo>
                    <a:pt x="6085" y="3644"/>
                  </a:lnTo>
                  <a:lnTo>
                    <a:pt x="3608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" name="Google Shape;903;p3"/>
            <p:cNvSpPr/>
            <p:nvPr/>
          </p:nvSpPr>
          <p:spPr>
            <a:xfrm>
              <a:off x="1596625" y="962250"/>
              <a:ext cx="152125" cy="140725"/>
            </a:xfrm>
            <a:custGeom>
              <a:rect b="b" l="l" r="r" t="t"/>
              <a:pathLst>
                <a:path extrusionOk="0" h="5629" w="6085">
                  <a:moveTo>
                    <a:pt x="3568" y="1"/>
                  </a:moveTo>
                  <a:cubicBezTo>
                    <a:pt x="3162" y="1"/>
                    <a:pt x="2752" y="119"/>
                    <a:pt x="2393" y="366"/>
                  </a:cubicBezTo>
                  <a:lnTo>
                    <a:pt x="0" y="1985"/>
                  </a:lnTo>
                  <a:lnTo>
                    <a:pt x="2477" y="5628"/>
                  </a:lnTo>
                  <a:lnTo>
                    <a:pt x="4870" y="4009"/>
                  </a:lnTo>
                  <a:cubicBezTo>
                    <a:pt x="5834" y="3354"/>
                    <a:pt x="6084" y="2044"/>
                    <a:pt x="5417" y="1080"/>
                  </a:cubicBezTo>
                  <a:lnTo>
                    <a:pt x="5310" y="925"/>
                  </a:lnTo>
                  <a:cubicBezTo>
                    <a:pt x="4902" y="324"/>
                    <a:pt x="4240" y="1"/>
                    <a:pt x="356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p3"/>
            <p:cNvSpPr/>
            <p:nvPr/>
          </p:nvSpPr>
          <p:spPr>
            <a:xfrm>
              <a:off x="1449275" y="1311750"/>
              <a:ext cx="267925" cy="266650"/>
            </a:xfrm>
            <a:custGeom>
              <a:rect b="b" l="l" r="r" t="t"/>
              <a:pathLst>
                <a:path extrusionOk="0" h="10666" w="10717">
                  <a:moveTo>
                    <a:pt x="4999" y="1"/>
                  </a:moveTo>
                  <a:cubicBezTo>
                    <a:pt x="4821" y="1"/>
                    <a:pt x="4665" y="136"/>
                    <a:pt x="4644" y="328"/>
                  </a:cubicBezTo>
                  <a:lnTo>
                    <a:pt x="4180" y="3805"/>
                  </a:lnTo>
                  <a:lnTo>
                    <a:pt x="703" y="3340"/>
                  </a:lnTo>
                  <a:cubicBezTo>
                    <a:pt x="688" y="3338"/>
                    <a:pt x="673" y="3338"/>
                    <a:pt x="659" y="3338"/>
                  </a:cubicBezTo>
                  <a:cubicBezTo>
                    <a:pt x="474" y="3338"/>
                    <a:pt x="308" y="3474"/>
                    <a:pt x="286" y="3662"/>
                  </a:cubicBezTo>
                  <a:lnTo>
                    <a:pt x="24" y="5638"/>
                  </a:lnTo>
                  <a:cubicBezTo>
                    <a:pt x="1" y="5840"/>
                    <a:pt x="143" y="6031"/>
                    <a:pt x="346" y="6055"/>
                  </a:cubicBezTo>
                  <a:lnTo>
                    <a:pt x="346" y="6043"/>
                  </a:lnTo>
                  <a:lnTo>
                    <a:pt x="3822" y="6507"/>
                  </a:lnTo>
                  <a:lnTo>
                    <a:pt x="3370" y="9984"/>
                  </a:lnTo>
                  <a:cubicBezTo>
                    <a:pt x="3334" y="10186"/>
                    <a:pt x="3477" y="10377"/>
                    <a:pt x="3691" y="10401"/>
                  </a:cubicBezTo>
                  <a:lnTo>
                    <a:pt x="5656" y="10663"/>
                  </a:lnTo>
                  <a:cubicBezTo>
                    <a:pt x="5671" y="10664"/>
                    <a:pt x="5686" y="10665"/>
                    <a:pt x="5700" y="10665"/>
                  </a:cubicBezTo>
                  <a:cubicBezTo>
                    <a:pt x="5885" y="10665"/>
                    <a:pt x="6051" y="10529"/>
                    <a:pt x="6073" y="10341"/>
                  </a:cubicBezTo>
                  <a:lnTo>
                    <a:pt x="6537" y="6864"/>
                  </a:lnTo>
                  <a:lnTo>
                    <a:pt x="10014" y="7329"/>
                  </a:lnTo>
                  <a:cubicBezTo>
                    <a:pt x="10028" y="7331"/>
                    <a:pt x="10043" y="7331"/>
                    <a:pt x="10058" y="7331"/>
                  </a:cubicBezTo>
                  <a:cubicBezTo>
                    <a:pt x="10243" y="7331"/>
                    <a:pt x="10408" y="7195"/>
                    <a:pt x="10430" y="7007"/>
                  </a:cubicBezTo>
                  <a:lnTo>
                    <a:pt x="10692" y="5031"/>
                  </a:lnTo>
                  <a:cubicBezTo>
                    <a:pt x="10716" y="4828"/>
                    <a:pt x="10573" y="4638"/>
                    <a:pt x="10371" y="4614"/>
                  </a:cubicBezTo>
                  <a:lnTo>
                    <a:pt x="6894" y="4150"/>
                  </a:lnTo>
                  <a:lnTo>
                    <a:pt x="7347" y="673"/>
                  </a:lnTo>
                  <a:cubicBezTo>
                    <a:pt x="7382" y="471"/>
                    <a:pt x="7240" y="280"/>
                    <a:pt x="7025" y="256"/>
                  </a:cubicBezTo>
                  <a:lnTo>
                    <a:pt x="5061" y="6"/>
                  </a:lnTo>
                  <a:cubicBezTo>
                    <a:pt x="5040" y="3"/>
                    <a:pt x="5019" y="1"/>
                    <a:pt x="499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3"/>
            <p:cNvSpPr/>
            <p:nvPr/>
          </p:nvSpPr>
          <p:spPr>
            <a:xfrm>
              <a:off x="1106075" y="1715600"/>
              <a:ext cx="271200" cy="337825"/>
            </a:xfrm>
            <a:custGeom>
              <a:rect b="b" l="l" r="r" t="t"/>
              <a:pathLst>
                <a:path extrusionOk="0" h="13513" w="10848">
                  <a:moveTo>
                    <a:pt x="4155" y="429"/>
                  </a:moveTo>
                  <a:cubicBezTo>
                    <a:pt x="4444" y="429"/>
                    <a:pt x="4730" y="604"/>
                    <a:pt x="4787" y="997"/>
                  </a:cubicBezTo>
                  <a:cubicBezTo>
                    <a:pt x="4811" y="1188"/>
                    <a:pt x="4763" y="1390"/>
                    <a:pt x="4632" y="1533"/>
                  </a:cubicBezTo>
                  <a:lnTo>
                    <a:pt x="3846" y="1688"/>
                  </a:lnTo>
                  <a:cubicBezTo>
                    <a:pt x="3668" y="1593"/>
                    <a:pt x="3549" y="1426"/>
                    <a:pt x="3513" y="1224"/>
                  </a:cubicBezTo>
                  <a:cubicBezTo>
                    <a:pt x="3399" y="725"/>
                    <a:pt x="3779" y="429"/>
                    <a:pt x="4155" y="429"/>
                  </a:cubicBezTo>
                  <a:close/>
                  <a:moveTo>
                    <a:pt x="7868" y="2749"/>
                  </a:moveTo>
                  <a:cubicBezTo>
                    <a:pt x="8125" y="2749"/>
                    <a:pt x="8354" y="2938"/>
                    <a:pt x="8406" y="3200"/>
                  </a:cubicBezTo>
                  <a:lnTo>
                    <a:pt x="9788" y="10761"/>
                  </a:lnTo>
                  <a:cubicBezTo>
                    <a:pt x="9835" y="11058"/>
                    <a:pt x="9645" y="11344"/>
                    <a:pt x="9347" y="11392"/>
                  </a:cubicBezTo>
                  <a:lnTo>
                    <a:pt x="3084" y="12535"/>
                  </a:lnTo>
                  <a:cubicBezTo>
                    <a:pt x="3049" y="12542"/>
                    <a:pt x="3014" y="12545"/>
                    <a:pt x="2980" y="12545"/>
                  </a:cubicBezTo>
                  <a:cubicBezTo>
                    <a:pt x="2723" y="12545"/>
                    <a:pt x="2495" y="12357"/>
                    <a:pt x="2453" y="12094"/>
                  </a:cubicBezTo>
                  <a:lnTo>
                    <a:pt x="1060" y="4534"/>
                  </a:lnTo>
                  <a:cubicBezTo>
                    <a:pt x="1013" y="4236"/>
                    <a:pt x="1215" y="3950"/>
                    <a:pt x="1513" y="3903"/>
                  </a:cubicBezTo>
                  <a:lnTo>
                    <a:pt x="2251" y="3760"/>
                  </a:lnTo>
                  <a:cubicBezTo>
                    <a:pt x="2294" y="3975"/>
                    <a:pt x="2483" y="4122"/>
                    <a:pt x="2695" y="4122"/>
                  </a:cubicBezTo>
                  <a:cubicBezTo>
                    <a:pt x="2717" y="4122"/>
                    <a:pt x="2740" y="4120"/>
                    <a:pt x="2763" y="4117"/>
                  </a:cubicBezTo>
                  <a:lnTo>
                    <a:pt x="6668" y="3402"/>
                  </a:lnTo>
                  <a:cubicBezTo>
                    <a:pt x="6906" y="3355"/>
                    <a:pt x="7061" y="3129"/>
                    <a:pt x="7025" y="2890"/>
                  </a:cubicBezTo>
                  <a:lnTo>
                    <a:pt x="7764" y="2760"/>
                  </a:lnTo>
                  <a:cubicBezTo>
                    <a:pt x="7799" y="2752"/>
                    <a:pt x="7834" y="2749"/>
                    <a:pt x="7868" y="2749"/>
                  </a:cubicBezTo>
                  <a:close/>
                  <a:moveTo>
                    <a:pt x="4154" y="0"/>
                  </a:moveTo>
                  <a:cubicBezTo>
                    <a:pt x="4084" y="0"/>
                    <a:pt x="4013" y="7"/>
                    <a:pt x="3942" y="21"/>
                  </a:cubicBezTo>
                  <a:cubicBezTo>
                    <a:pt x="3346" y="128"/>
                    <a:pt x="2953" y="700"/>
                    <a:pt x="3072" y="1307"/>
                  </a:cubicBezTo>
                  <a:cubicBezTo>
                    <a:pt x="3108" y="1474"/>
                    <a:pt x="3180" y="1640"/>
                    <a:pt x="3287" y="1783"/>
                  </a:cubicBezTo>
                  <a:lnTo>
                    <a:pt x="2513" y="1926"/>
                  </a:lnTo>
                  <a:cubicBezTo>
                    <a:pt x="2203" y="1986"/>
                    <a:pt x="2001" y="2283"/>
                    <a:pt x="2049" y="2605"/>
                  </a:cubicBezTo>
                  <a:lnTo>
                    <a:pt x="2096" y="2879"/>
                  </a:lnTo>
                  <a:lnTo>
                    <a:pt x="810" y="3117"/>
                  </a:lnTo>
                  <a:cubicBezTo>
                    <a:pt x="322" y="3200"/>
                    <a:pt x="1" y="3664"/>
                    <a:pt x="96" y="4153"/>
                  </a:cubicBezTo>
                  <a:lnTo>
                    <a:pt x="1668" y="12785"/>
                  </a:lnTo>
                  <a:cubicBezTo>
                    <a:pt x="1742" y="13210"/>
                    <a:pt x="2121" y="13512"/>
                    <a:pt x="2549" y="13512"/>
                  </a:cubicBezTo>
                  <a:cubicBezTo>
                    <a:pt x="2600" y="13512"/>
                    <a:pt x="2651" y="13508"/>
                    <a:pt x="2703" y="13499"/>
                  </a:cubicBezTo>
                  <a:lnTo>
                    <a:pt x="10038" y="12154"/>
                  </a:lnTo>
                  <a:cubicBezTo>
                    <a:pt x="10526" y="12070"/>
                    <a:pt x="10847" y="11606"/>
                    <a:pt x="10752" y="11118"/>
                  </a:cubicBezTo>
                  <a:lnTo>
                    <a:pt x="9180" y="2486"/>
                  </a:lnTo>
                  <a:cubicBezTo>
                    <a:pt x="9107" y="2055"/>
                    <a:pt x="8728" y="1755"/>
                    <a:pt x="8313" y="1755"/>
                  </a:cubicBezTo>
                  <a:cubicBezTo>
                    <a:pt x="8257" y="1755"/>
                    <a:pt x="8201" y="1760"/>
                    <a:pt x="8145" y="1771"/>
                  </a:cubicBezTo>
                  <a:lnTo>
                    <a:pt x="6859" y="2009"/>
                  </a:lnTo>
                  <a:lnTo>
                    <a:pt x="6811" y="1736"/>
                  </a:lnTo>
                  <a:cubicBezTo>
                    <a:pt x="6757" y="1446"/>
                    <a:pt x="6500" y="1252"/>
                    <a:pt x="6223" y="1252"/>
                  </a:cubicBezTo>
                  <a:cubicBezTo>
                    <a:pt x="6193" y="1252"/>
                    <a:pt x="6163" y="1255"/>
                    <a:pt x="6132" y="1259"/>
                  </a:cubicBezTo>
                  <a:lnTo>
                    <a:pt x="5180" y="1438"/>
                  </a:lnTo>
                  <a:cubicBezTo>
                    <a:pt x="5239" y="1259"/>
                    <a:pt x="5251" y="1081"/>
                    <a:pt x="5216" y="914"/>
                  </a:cubicBezTo>
                  <a:cubicBezTo>
                    <a:pt x="5132" y="378"/>
                    <a:pt x="4677" y="0"/>
                    <a:pt x="415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" name="Google Shape;906;p3"/>
            <p:cNvSpPr/>
            <p:nvPr/>
          </p:nvSpPr>
          <p:spPr>
            <a:xfrm>
              <a:off x="1154300" y="1837275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" name="Google Shape;907;p3"/>
            <p:cNvSpPr/>
            <p:nvPr/>
          </p:nvSpPr>
          <p:spPr>
            <a:xfrm>
              <a:off x="1206800" y="1825825"/>
              <a:ext cx="96975" cy="34100"/>
            </a:xfrm>
            <a:custGeom>
              <a:rect b="b" l="l" r="r" t="t"/>
              <a:pathLst>
                <a:path extrusionOk="0" h="1364" w="3879">
                  <a:moveTo>
                    <a:pt x="3293" y="0"/>
                  </a:moveTo>
                  <a:cubicBezTo>
                    <a:pt x="3252" y="0"/>
                    <a:pt x="3209" y="6"/>
                    <a:pt x="3163" y="17"/>
                  </a:cubicBezTo>
                  <a:lnTo>
                    <a:pt x="3151" y="17"/>
                  </a:lnTo>
                  <a:lnTo>
                    <a:pt x="556" y="494"/>
                  </a:lnTo>
                  <a:cubicBezTo>
                    <a:pt x="0" y="571"/>
                    <a:pt x="108" y="1364"/>
                    <a:pt x="608" y="1364"/>
                  </a:cubicBezTo>
                  <a:cubicBezTo>
                    <a:pt x="644" y="1364"/>
                    <a:pt x="682" y="1360"/>
                    <a:pt x="722" y="1351"/>
                  </a:cubicBezTo>
                  <a:lnTo>
                    <a:pt x="3306" y="875"/>
                  </a:lnTo>
                  <a:cubicBezTo>
                    <a:pt x="3878" y="809"/>
                    <a:pt x="3789" y="0"/>
                    <a:pt x="329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" name="Google Shape;908;p3"/>
            <p:cNvSpPr/>
            <p:nvPr/>
          </p:nvSpPr>
          <p:spPr>
            <a:xfrm>
              <a:off x="1164125" y="1891150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0" y="1012"/>
                    <a:pt x="560" y="1405"/>
                  </a:cubicBezTo>
                  <a:cubicBezTo>
                    <a:pt x="701" y="1502"/>
                    <a:pt x="854" y="1545"/>
                    <a:pt x="1003" y="1545"/>
                  </a:cubicBezTo>
                  <a:cubicBezTo>
                    <a:pt x="1454" y="1545"/>
                    <a:pt x="1861" y="1145"/>
                    <a:pt x="1762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" name="Google Shape;909;p3"/>
            <p:cNvSpPr/>
            <p:nvPr/>
          </p:nvSpPr>
          <p:spPr>
            <a:xfrm>
              <a:off x="1218075" y="1879800"/>
              <a:ext cx="94000" cy="33750"/>
            </a:xfrm>
            <a:custGeom>
              <a:rect b="b" l="l" r="r" t="t"/>
              <a:pathLst>
                <a:path extrusionOk="0" h="1350" w="3760">
                  <a:moveTo>
                    <a:pt x="3129" y="0"/>
                  </a:moveTo>
                  <a:cubicBezTo>
                    <a:pt x="3117" y="0"/>
                    <a:pt x="3105" y="1"/>
                    <a:pt x="3093" y="2"/>
                  </a:cubicBezTo>
                  <a:lnTo>
                    <a:pt x="497" y="478"/>
                  </a:lnTo>
                  <a:cubicBezTo>
                    <a:pt x="1" y="628"/>
                    <a:pt x="120" y="1349"/>
                    <a:pt x="617" y="1349"/>
                  </a:cubicBezTo>
                  <a:cubicBezTo>
                    <a:pt x="632" y="1349"/>
                    <a:pt x="648" y="1348"/>
                    <a:pt x="664" y="1347"/>
                  </a:cubicBezTo>
                  <a:lnTo>
                    <a:pt x="3260" y="883"/>
                  </a:lnTo>
                  <a:cubicBezTo>
                    <a:pt x="3760" y="731"/>
                    <a:pt x="3635" y="0"/>
                    <a:pt x="312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" name="Google Shape;910;p3"/>
            <p:cNvSpPr/>
            <p:nvPr/>
          </p:nvSpPr>
          <p:spPr>
            <a:xfrm>
              <a:off x="1174550" y="1948900"/>
              <a:ext cx="46600" cy="38625"/>
            </a:xfrm>
            <a:custGeom>
              <a:rect b="b" l="l" r="r" t="t"/>
              <a:pathLst>
                <a:path extrusionOk="0" h="1545" w="1864">
                  <a:moveTo>
                    <a:pt x="1013" y="0"/>
                  </a:moveTo>
                  <a:cubicBezTo>
                    <a:pt x="970" y="0"/>
                    <a:pt x="926" y="4"/>
                    <a:pt x="881" y="12"/>
                  </a:cubicBezTo>
                  <a:cubicBezTo>
                    <a:pt x="202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8" y="0"/>
                    <a:pt x="101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" name="Google Shape;911;p3"/>
            <p:cNvSpPr/>
            <p:nvPr/>
          </p:nvSpPr>
          <p:spPr>
            <a:xfrm>
              <a:off x="1228500" y="1937225"/>
              <a:ext cx="94200" cy="34050"/>
            </a:xfrm>
            <a:custGeom>
              <a:rect b="b" l="l" r="r" t="t"/>
              <a:pathLst>
                <a:path extrusionOk="0" h="1362" w="3768">
                  <a:moveTo>
                    <a:pt x="3141" y="0"/>
                  </a:moveTo>
                  <a:cubicBezTo>
                    <a:pt x="3125" y="0"/>
                    <a:pt x="3109" y="1"/>
                    <a:pt x="3093" y="2"/>
                  </a:cubicBezTo>
                  <a:lnTo>
                    <a:pt x="3105" y="14"/>
                  </a:lnTo>
                  <a:lnTo>
                    <a:pt x="509" y="479"/>
                  </a:lnTo>
                  <a:cubicBezTo>
                    <a:pt x="1" y="617"/>
                    <a:pt x="109" y="1362"/>
                    <a:pt x="617" y="1362"/>
                  </a:cubicBezTo>
                  <a:cubicBezTo>
                    <a:pt x="632" y="1362"/>
                    <a:pt x="648" y="1361"/>
                    <a:pt x="664" y="1360"/>
                  </a:cubicBezTo>
                  <a:lnTo>
                    <a:pt x="3259" y="883"/>
                  </a:lnTo>
                  <a:cubicBezTo>
                    <a:pt x="3768" y="733"/>
                    <a:pt x="3648" y="0"/>
                    <a:pt x="3141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" name="Google Shape;912;p3"/>
            <p:cNvSpPr/>
            <p:nvPr/>
          </p:nvSpPr>
          <p:spPr>
            <a:xfrm>
              <a:off x="1130200" y="2188400"/>
              <a:ext cx="193200" cy="173650"/>
            </a:xfrm>
            <a:custGeom>
              <a:rect b="b" l="l" r="r" t="t"/>
              <a:pathLst>
                <a:path extrusionOk="0" h="6946" w="7728">
                  <a:moveTo>
                    <a:pt x="3942" y="0"/>
                  </a:moveTo>
                  <a:cubicBezTo>
                    <a:pt x="2907" y="0"/>
                    <a:pt x="1888" y="464"/>
                    <a:pt x="1214" y="1338"/>
                  </a:cubicBezTo>
                  <a:lnTo>
                    <a:pt x="6953" y="4957"/>
                  </a:lnTo>
                  <a:cubicBezTo>
                    <a:pt x="7727" y="3398"/>
                    <a:pt x="7239" y="1469"/>
                    <a:pt x="5775" y="528"/>
                  </a:cubicBezTo>
                  <a:cubicBezTo>
                    <a:pt x="5207" y="172"/>
                    <a:pt x="4571" y="0"/>
                    <a:pt x="3942" y="0"/>
                  </a:cubicBezTo>
                  <a:close/>
                  <a:moveTo>
                    <a:pt x="810" y="1981"/>
                  </a:moveTo>
                  <a:lnTo>
                    <a:pt x="810" y="1981"/>
                  </a:lnTo>
                  <a:cubicBezTo>
                    <a:pt x="0" y="3552"/>
                    <a:pt x="524" y="5481"/>
                    <a:pt x="2012" y="6422"/>
                  </a:cubicBezTo>
                  <a:cubicBezTo>
                    <a:pt x="2576" y="6775"/>
                    <a:pt x="3206" y="6946"/>
                    <a:pt x="3829" y="6946"/>
                  </a:cubicBezTo>
                  <a:cubicBezTo>
                    <a:pt x="4863" y="6946"/>
                    <a:pt x="5880" y="6477"/>
                    <a:pt x="6548" y="5600"/>
                  </a:cubicBezTo>
                  <a:lnTo>
                    <a:pt x="810" y="198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" name="Google Shape;913;p3"/>
            <p:cNvSpPr/>
            <p:nvPr/>
          </p:nvSpPr>
          <p:spPr>
            <a:xfrm>
              <a:off x="1493625" y="1814925"/>
              <a:ext cx="152125" cy="140725"/>
            </a:xfrm>
            <a:custGeom>
              <a:rect b="b" l="l" r="r" t="t"/>
              <a:pathLst>
                <a:path extrusionOk="0" h="5629" w="6085">
                  <a:moveTo>
                    <a:pt x="3608" y="1"/>
                  </a:moveTo>
                  <a:lnTo>
                    <a:pt x="1215" y="1620"/>
                  </a:lnTo>
                  <a:cubicBezTo>
                    <a:pt x="251" y="2275"/>
                    <a:pt x="1" y="3585"/>
                    <a:pt x="655" y="4549"/>
                  </a:cubicBezTo>
                  <a:lnTo>
                    <a:pt x="763" y="4704"/>
                  </a:lnTo>
                  <a:cubicBezTo>
                    <a:pt x="1171" y="5305"/>
                    <a:pt x="1833" y="5629"/>
                    <a:pt x="2508" y="5629"/>
                  </a:cubicBezTo>
                  <a:cubicBezTo>
                    <a:pt x="2916" y="5629"/>
                    <a:pt x="3328" y="5510"/>
                    <a:pt x="3692" y="5264"/>
                  </a:cubicBezTo>
                  <a:lnTo>
                    <a:pt x="6085" y="3644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" name="Google Shape;914;p3"/>
            <p:cNvSpPr/>
            <p:nvPr/>
          </p:nvSpPr>
          <p:spPr>
            <a:xfrm>
              <a:off x="1596625" y="1756600"/>
              <a:ext cx="151825" cy="140800"/>
            </a:xfrm>
            <a:custGeom>
              <a:rect b="b" l="l" r="r" t="t"/>
              <a:pathLst>
                <a:path extrusionOk="0" h="5632" w="6073">
                  <a:moveTo>
                    <a:pt x="3579" y="1"/>
                  </a:moveTo>
                  <a:cubicBezTo>
                    <a:pt x="3169" y="1"/>
                    <a:pt x="2755" y="120"/>
                    <a:pt x="2393" y="369"/>
                  </a:cubicBezTo>
                  <a:lnTo>
                    <a:pt x="0" y="1989"/>
                  </a:lnTo>
                  <a:lnTo>
                    <a:pt x="2477" y="5632"/>
                  </a:lnTo>
                  <a:lnTo>
                    <a:pt x="4870" y="4001"/>
                  </a:lnTo>
                  <a:cubicBezTo>
                    <a:pt x="5822" y="3346"/>
                    <a:pt x="6072" y="2036"/>
                    <a:pt x="5417" y="1072"/>
                  </a:cubicBezTo>
                  <a:lnTo>
                    <a:pt x="5417" y="1072"/>
                  </a:lnTo>
                  <a:lnTo>
                    <a:pt x="5417" y="1084"/>
                  </a:lnTo>
                  <a:lnTo>
                    <a:pt x="5310" y="917"/>
                  </a:lnTo>
                  <a:cubicBezTo>
                    <a:pt x="4904" y="319"/>
                    <a:pt x="4247" y="1"/>
                    <a:pt x="357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" name="Google Shape;915;p3"/>
            <p:cNvSpPr/>
            <p:nvPr/>
          </p:nvSpPr>
          <p:spPr>
            <a:xfrm>
              <a:off x="1449275" y="2105900"/>
              <a:ext cx="267925" cy="266700"/>
            </a:xfrm>
            <a:custGeom>
              <a:rect b="b" l="l" r="r" t="t"/>
              <a:pathLst>
                <a:path extrusionOk="0" h="10668" w="10717">
                  <a:moveTo>
                    <a:pt x="4998" y="1"/>
                  </a:moveTo>
                  <a:cubicBezTo>
                    <a:pt x="4821" y="1"/>
                    <a:pt x="4665" y="134"/>
                    <a:pt x="4644" y="316"/>
                  </a:cubicBezTo>
                  <a:lnTo>
                    <a:pt x="4180" y="3804"/>
                  </a:lnTo>
                  <a:lnTo>
                    <a:pt x="703" y="3340"/>
                  </a:lnTo>
                  <a:cubicBezTo>
                    <a:pt x="688" y="3338"/>
                    <a:pt x="673" y="3337"/>
                    <a:pt x="659" y="3337"/>
                  </a:cubicBezTo>
                  <a:cubicBezTo>
                    <a:pt x="474" y="3337"/>
                    <a:pt x="308" y="3474"/>
                    <a:pt x="286" y="3661"/>
                  </a:cubicBezTo>
                  <a:lnTo>
                    <a:pt x="24" y="5638"/>
                  </a:lnTo>
                  <a:cubicBezTo>
                    <a:pt x="1" y="5840"/>
                    <a:pt x="143" y="6031"/>
                    <a:pt x="346" y="6055"/>
                  </a:cubicBezTo>
                  <a:lnTo>
                    <a:pt x="346" y="6043"/>
                  </a:lnTo>
                  <a:lnTo>
                    <a:pt x="3822" y="6507"/>
                  </a:lnTo>
                  <a:lnTo>
                    <a:pt x="3370" y="9984"/>
                  </a:lnTo>
                  <a:cubicBezTo>
                    <a:pt x="3334" y="10186"/>
                    <a:pt x="3477" y="10377"/>
                    <a:pt x="3691" y="10400"/>
                  </a:cubicBezTo>
                  <a:lnTo>
                    <a:pt x="5656" y="10662"/>
                  </a:lnTo>
                  <a:cubicBezTo>
                    <a:pt x="5677" y="10666"/>
                    <a:pt x="5698" y="10668"/>
                    <a:pt x="5718" y="10668"/>
                  </a:cubicBezTo>
                  <a:cubicBezTo>
                    <a:pt x="5896" y="10668"/>
                    <a:pt x="6051" y="10533"/>
                    <a:pt x="6073" y="10341"/>
                  </a:cubicBezTo>
                  <a:lnTo>
                    <a:pt x="6537" y="6864"/>
                  </a:lnTo>
                  <a:lnTo>
                    <a:pt x="10014" y="7329"/>
                  </a:lnTo>
                  <a:cubicBezTo>
                    <a:pt x="10028" y="7330"/>
                    <a:pt x="10043" y="7331"/>
                    <a:pt x="10058" y="7331"/>
                  </a:cubicBezTo>
                  <a:cubicBezTo>
                    <a:pt x="10243" y="7331"/>
                    <a:pt x="10408" y="7195"/>
                    <a:pt x="10430" y="7007"/>
                  </a:cubicBezTo>
                  <a:lnTo>
                    <a:pt x="10692" y="5031"/>
                  </a:lnTo>
                  <a:cubicBezTo>
                    <a:pt x="10716" y="4828"/>
                    <a:pt x="10573" y="4638"/>
                    <a:pt x="10371" y="4614"/>
                  </a:cubicBezTo>
                  <a:lnTo>
                    <a:pt x="6894" y="4150"/>
                  </a:lnTo>
                  <a:lnTo>
                    <a:pt x="7359" y="685"/>
                  </a:lnTo>
                  <a:cubicBezTo>
                    <a:pt x="7382" y="471"/>
                    <a:pt x="7240" y="292"/>
                    <a:pt x="7037" y="256"/>
                  </a:cubicBezTo>
                  <a:lnTo>
                    <a:pt x="5061" y="6"/>
                  </a:lnTo>
                  <a:cubicBezTo>
                    <a:pt x="5040" y="3"/>
                    <a:pt x="5019" y="1"/>
                    <a:pt x="499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" name="Google Shape;916;p3"/>
            <p:cNvSpPr/>
            <p:nvPr/>
          </p:nvSpPr>
          <p:spPr>
            <a:xfrm>
              <a:off x="1106075" y="2509825"/>
              <a:ext cx="271200" cy="337750"/>
            </a:xfrm>
            <a:custGeom>
              <a:rect b="b" l="l" r="r" t="t"/>
              <a:pathLst>
                <a:path extrusionOk="0" h="13510" w="10848">
                  <a:moveTo>
                    <a:pt x="4153" y="431"/>
                  </a:moveTo>
                  <a:cubicBezTo>
                    <a:pt x="4442" y="431"/>
                    <a:pt x="4730" y="605"/>
                    <a:pt x="4787" y="994"/>
                  </a:cubicBezTo>
                  <a:cubicBezTo>
                    <a:pt x="4811" y="1185"/>
                    <a:pt x="4763" y="1387"/>
                    <a:pt x="4632" y="1530"/>
                  </a:cubicBezTo>
                  <a:lnTo>
                    <a:pt x="3846" y="1685"/>
                  </a:lnTo>
                  <a:cubicBezTo>
                    <a:pt x="3668" y="1590"/>
                    <a:pt x="3549" y="1423"/>
                    <a:pt x="3513" y="1232"/>
                  </a:cubicBezTo>
                  <a:lnTo>
                    <a:pt x="3513" y="1220"/>
                  </a:lnTo>
                  <a:cubicBezTo>
                    <a:pt x="3399" y="723"/>
                    <a:pt x="3777" y="431"/>
                    <a:pt x="4153" y="431"/>
                  </a:cubicBezTo>
                  <a:close/>
                  <a:moveTo>
                    <a:pt x="7876" y="2734"/>
                  </a:moveTo>
                  <a:cubicBezTo>
                    <a:pt x="8125" y="2734"/>
                    <a:pt x="8354" y="2922"/>
                    <a:pt x="8406" y="3185"/>
                  </a:cubicBezTo>
                  <a:lnTo>
                    <a:pt x="9788" y="10757"/>
                  </a:lnTo>
                  <a:cubicBezTo>
                    <a:pt x="9835" y="11055"/>
                    <a:pt x="9645" y="11341"/>
                    <a:pt x="9347" y="11388"/>
                  </a:cubicBezTo>
                  <a:lnTo>
                    <a:pt x="3084" y="12531"/>
                  </a:lnTo>
                  <a:cubicBezTo>
                    <a:pt x="3049" y="12538"/>
                    <a:pt x="3014" y="12542"/>
                    <a:pt x="2980" y="12542"/>
                  </a:cubicBezTo>
                  <a:cubicBezTo>
                    <a:pt x="2723" y="12542"/>
                    <a:pt x="2495" y="12353"/>
                    <a:pt x="2453" y="12091"/>
                  </a:cubicBezTo>
                  <a:lnTo>
                    <a:pt x="1072" y="4518"/>
                  </a:lnTo>
                  <a:cubicBezTo>
                    <a:pt x="1013" y="4221"/>
                    <a:pt x="1215" y="3935"/>
                    <a:pt x="1513" y="3887"/>
                  </a:cubicBezTo>
                  <a:lnTo>
                    <a:pt x="2263" y="3756"/>
                  </a:lnTo>
                  <a:cubicBezTo>
                    <a:pt x="2294" y="3956"/>
                    <a:pt x="2475" y="4110"/>
                    <a:pt x="2681" y="4110"/>
                  </a:cubicBezTo>
                  <a:cubicBezTo>
                    <a:pt x="2708" y="4110"/>
                    <a:pt x="2735" y="4107"/>
                    <a:pt x="2763" y="4102"/>
                  </a:cubicBezTo>
                  <a:lnTo>
                    <a:pt x="6680" y="3387"/>
                  </a:lnTo>
                  <a:cubicBezTo>
                    <a:pt x="6906" y="3340"/>
                    <a:pt x="7073" y="3114"/>
                    <a:pt x="7025" y="2875"/>
                  </a:cubicBezTo>
                  <a:lnTo>
                    <a:pt x="7775" y="2744"/>
                  </a:lnTo>
                  <a:cubicBezTo>
                    <a:pt x="7809" y="2737"/>
                    <a:pt x="7843" y="2734"/>
                    <a:pt x="7876" y="2734"/>
                  </a:cubicBezTo>
                  <a:close/>
                  <a:moveTo>
                    <a:pt x="4137" y="1"/>
                  </a:moveTo>
                  <a:cubicBezTo>
                    <a:pt x="4073" y="1"/>
                    <a:pt x="4007" y="6"/>
                    <a:pt x="3942" y="18"/>
                  </a:cubicBezTo>
                  <a:cubicBezTo>
                    <a:pt x="3346" y="125"/>
                    <a:pt x="2953" y="708"/>
                    <a:pt x="3072" y="1304"/>
                  </a:cubicBezTo>
                  <a:cubicBezTo>
                    <a:pt x="3108" y="1470"/>
                    <a:pt x="3180" y="1637"/>
                    <a:pt x="3287" y="1780"/>
                  </a:cubicBezTo>
                  <a:lnTo>
                    <a:pt x="2513" y="1923"/>
                  </a:lnTo>
                  <a:cubicBezTo>
                    <a:pt x="2203" y="1982"/>
                    <a:pt x="1989" y="2280"/>
                    <a:pt x="2049" y="2602"/>
                  </a:cubicBezTo>
                  <a:lnTo>
                    <a:pt x="2096" y="2887"/>
                  </a:lnTo>
                  <a:lnTo>
                    <a:pt x="810" y="3114"/>
                  </a:lnTo>
                  <a:cubicBezTo>
                    <a:pt x="322" y="3209"/>
                    <a:pt x="1" y="3673"/>
                    <a:pt x="96" y="4149"/>
                  </a:cubicBezTo>
                  <a:lnTo>
                    <a:pt x="1668" y="12781"/>
                  </a:lnTo>
                  <a:cubicBezTo>
                    <a:pt x="1742" y="13216"/>
                    <a:pt x="2118" y="13509"/>
                    <a:pt x="2545" y="13509"/>
                  </a:cubicBezTo>
                  <a:cubicBezTo>
                    <a:pt x="2597" y="13509"/>
                    <a:pt x="2650" y="13505"/>
                    <a:pt x="2703" y="13496"/>
                  </a:cubicBezTo>
                  <a:lnTo>
                    <a:pt x="10038" y="12162"/>
                  </a:lnTo>
                  <a:cubicBezTo>
                    <a:pt x="10526" y="12067"/>
                    <a:pt x="10847" y="11603"/>
                    <a:pt x="10752" y="11114"/>
                  </a:cubicBezTo>
                  <a:lnTo>
                    <a:pt x="9180" y="2482"/>
                  </a:lnTo>
                  <a:cubicBezTo>
                    <a:pt x="9106" y="2048"/>
                    <a:pt x="8720" y="1755"/>
                    <a:pt x="8300" y="1755"/>
                  </a:cubicBezTo>
                  <a:cubicBezTo>
                    <a:pt x="8249" y="1755"/>
                    <a:pt x="8197" y="1759"/>
                    <a:pt x="8145" y="1768"/>
                  </a:cubicBezTo>
                  <a:lnTo>
                    <a:pt x="6859" y="2006"/>
                  </a:lnTo>
                  <a:lnTo>
                    <a:pt x="6811" y="1732"/>
                  </a:lnTo>
                  <a:cubicBezTo>
                    <a:pt x="6757" y="1442"/>
                    <a:pt x="6500" y="1249"/>
                    <a:pt x="6223" y="1249"/>
                  </a:cubicBezTo>
                  <a:cubicBezTo>
                    <a:pt x="6193" y="1249"/>
                    <a:pt x="6163" y="1251"/>
                    <a:pt x="6132" y="1256"/>
                  </a:cubicBezTo>
                  <a:lnTo>
                    <a:pt x="5180" y="1435"/>
                  </a:lnTo>
                  <a:cubicBezTo>
                    <a:pt x="5239" y="1268"/>
                    <a:pt x="5251" y="1089"/>
                    <a:pt x="5216" y="911"/>
                  </a:cubicBezTo>
                  <a:cubicBezTo>
                    <a:pt x="5131" y="380"/>
                    <a:pt x="4667" y="1"/>
                    <a:pt x="413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" name="Google Shape;917;p3"/>
            <p:cNvSpPr/>
            <p:nvPr/>
          </p:nvSpPr>
          <p:spPr>
            <a:xfrm>
              <a:off x="1154300" y="2631725"/>
              <a:ext cx="46550" cy="38625"/>
            </a:xfrm>
            <a:custGeom>
              <a:rect b="b" l="l" r="r" t="t"/>
              <a:pathLst>
                <a:path extrusionOk="0" h="1545" w="1862">
                  <a:moveTo>
                    <a:pt x="1002" y="0"/>
                  </a:moveTo>
                  <a:cubicBezTo>
                    <a:pt x="958" y="0"/>
                    <a:pt x="914" y="4"/>
                    <a:pt x="870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8"/>
                    <a:pt x="1369" y="0"/>
                    <a:pt x="100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" name="Google Shape;918;p3"/>
            <p:cNvSpPr/>
            <p:nvPr/>
          </p:nvSpPr>
          <p:spPr>
            <a:xfrm>
              <a:off x="1207225" y="2620125"/>
              <a:ext cx="96475" cy="33850"/>
            </a:xfrm>
            <a:custGeom>
              <a:rect b="b" l="l" r="r" t="t"/>
              <a:pathLst>
                <a:path extrusionOk="0" h="1354" w="3859">
                  <a:moveTo>
                    <a:pt x="3250" y="0"/>
                  </a:moveTo>
                  <a:cubicBezTo>
                    <a:pt x="3217" y="0"/>
                    <a:pt x="3182" y="4"/>
                    <a:pt x="3146" y="11"/>
                  </a:cubicBezTo>
                  <a:lnTo>
                    <a:pt x="3134" y="11"/>
                  </a:lnTo>
                  <a:lnTo>
                    <a:pt x="539" y="487"/>
                  </a:lnTo>
                  <a:cubicBezTo>
                    <a:pt x="1" y="588"/>
                    <a:pt x="106" y="1354"/>
                    <a:pt x="607" y="1354"/>
                  </a:cubicBezTo>
                  <a:cubicBezTo>
                    <a:pt x="638" y="1354"/>
                    <a:pt x="671" y="1351"/>
                    <a:pt x="705" y="1345"/>
                  </a:cubicBezTo>
                  <a:lnTo>
                    <a:pt x="3289" y="868"/>
                  </a:lnTo>
                  <a:cubicBezTo>
                    <a:pt x="3858" y="790"/>
                    <a:pt x="3747" y="0"/>
                    <a:pt x="325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" name="Google Shape;919;p3"/>
            <p:cNvSpPr/>
            <p:nvPr/>
          </p:nvSpPr>
          <p:spPr>
            <a:xfrm>
              <a:off x="1164125" y="2685525"/>
              <a:ext cx="46550" cy="38700"/>
            </a:xfrm>
            <a:custGeom>
              <a:rect b="b" l="l" r="r" t="t"/>
              <a:pathLst>
                <a:path extrusionOk="0" h="1548" w="1862">
                  <a:moveTo>
                    <a:pt x="1015" y="0"/>
                  </a:moveTo>
                  <a:cubicBezTo>
                    <a:pt x="967" y="0"/>
                    <a:pt x="918" y="5"/>
                    <a:pt x="870" y="15"/>
                  </a:cubicBezTo>
                  <a:cubicBezTo>
                    <a:pt x="191" y="122"/>
                    <a:pt x="0" y="1015"/>
                    <a:pt x="560" y="1408"/>
                  </a:cubicBezTo>
                  <a:cubicBezTo>
                    <a:pt x="701" y="1505"/>
                    <a:pt x="854" y="1548"/>
                    <a:pt x="1002" y="1548"/>
                  </a:cubicBezTo>
                  <a:cubicBezTo>
                    <a:pt x="1453" y="1548"/>
                    <a:pt x="1861" y="1145"/>
                    <a:pt x="1762" y="634"/>
                  </a:cubicBezTo>
                  <a:cubicBezTo>
                    <a:pt x="1699" y="266"/>
                    <a:pt x="1377" y="0"/>
                    <a:pt x="1015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" name="Google Shape;920;p3"/>
            <p:cNvSpPr/>
            <p:nvPr/>
          </p:nvSpPr>
          <p:spPr>
            <a:xfrm>
              <a:off x="1218075" y="2673950"/>
              <a:ext cx="94000" cy="33725"/>
            </a:xfrm>
            <a:custGeom>
              <a:rect b="b" l="l" r="r" t="t"/>
              <a:pathLst>
                <a:path extrusionOk="0" h="1349" w="3760">
                  <a:moveTo>
                    <a:pt x="3129" y="0"/>
                  </a:moveTo>
                  <a:cubicBezTo>
                    <a:pt x="3117" y="0"/>
                    <a:pt x="3105" y="1"/>
                    <a:pt x="3093" y="1"/>
                  </a:cubicBezTo>
                  <a:lnTo>
                    <a:pt x="497" y="478"/>
                  </a:lnTo>
                  <a:cubicBezTo>
                    <a:pt x="1" y="628"/>
                    <a:pt x="120" y="1349"/>
                    <a:pt x="617" y="1349"/>
                  </a:cubicBezTo>
                  <a:cubicBezTo>
                    <a:pt x="632" y="1349"/>
                    <a:pt x="648" y="1348"/>
                    <a:pt x="664" y="1347"/>
                  </a:cubicBezTo>
                  <a:lnTo>
                    <a:pt x="3260" y="882"/>
                  </a:lnTo>
                  <a:cubicBezTo>
                    <a:pt x="3760" y="731"/>
                    <a:pt x="3635" y="0"/>
                    <a:pt x="312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" name="Google Shape;921;p3"/>
            <p:cNvSpPr/>
            <p:nvPr/>
          </p:nvSpPr>
          <p:spPr>
            <a:xfrm>
              <a:off x="1174550" y="2743050"/>
              <a:ext cx="46600" cy="38625"/>
            </a:xfrm>
            <a:custGeom>
              <a:rect b="b" l="l" r="r" t="t"/>
              <a:pathLst>
                <a:path extrusionOk="0" h="1545" w="1864">
                  <a:moveTo>
                    <a:pt x="1013" y="0"/>
                  </a:moveTo>
                  <a:cubicBezTo>
                    <a:pt x="970" y="0"/>
                    <a:pt x="926" y="4"/>
                    <a:pt x="881" y="11"/>
                  </a:cubicBezTo>
                  <a:cubicBezTo>
                    <a:pt x="202" y="131"/>
                    <a:pt x="0" y="1012"/>
                    <a:pt x="572" y="1404"/>
                  </a:cubicBezTo>
                  <a:cubicBezTo>
                    <a:pt x="710" y="1501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8"/>
                    <a:pt x="1378" y="0"/>
                    <a:pt x="101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" name="Google Shape;922;p3"/>
            <p:cNvSpPr/>
            <p:nvPr/>
          </p:nvSpPr>
          <p:spPr>
            <a:xfrm>
              <a:off x="1228025" y="2731600"/>
              <a:ext cx="94800" cy="33850"/>
            </a:xfrm>
            <a:custGeom>
              <a:rect b="b" l="l" r="r" t="t"/>
              <a:pathLst>
                <a:path extrusionOk="0" h="1354" w="3792">
                  <a:moveTo>
                    <a:pt x="3191" y="1"/>
                  </a:moveTo>
                  <a:cubicBezTo>
                    <a:pt x="3169" y="1"/>
                    <a:pt x="3147" y="2"/>
                    <a:pt x="3124" y="5"/>
                  </a:cubicBezTo>
                  <a:lnTo>
                    <a:pt x="528" y="469"/>
                  </a:lnTo>
                  <a:cubicBezTo>
                    <a:pt x="0" y="607"/>
                    <a:pt x="125" y="1354"/>
                    <a:pt x="625" y="1354"/>
                  </a:cubicBezTo>
                  <a:cubicBezTo>
                    <a:pt x="644" y="1354"/>
                    <a:pt x="663" y="1353"/>
                    <a:pt x="683" y="1351"/>
                  </a:cubicBezTo>
                  <a:lnTo>
                    <a:pt x="3278" y="874"/>
                  </a:lnTo>
                  <a:cubicBezTo>
                    <a:pt x="3792" y="749"/>
                    <a:pt x="3682" y="1"/>
                    <a:pt x="319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" name="Google Shape;923;p3"/>
            <p:cNvSpPr/>
            <p:nvPr/>
          </p:nvSpPr>
          <p:spPr>
            <a:xfrm>
              <a:off x="1130200" y="2982275"/>
              <a:ext cx="194075" cy="174025"/>
            </a:xfrm>
            <a:custGeom>
              <a:rect b="b" l="l" r="r" t="t"/>
              <a:pathLst>
                <a:path extrusionOk="0" h="6961" w="7763">
                  <a:moveTo>
                    <a:pt x="3926" y="0"/>
                  </a:moveTo>
                  <a:cubicBezTo>
                    <a:pt x="2894" y="0"/>
                    <a:pt x="1881" y="467"/>
                    <a:pt x="1214" y="1349"/>
                  </a:cubicBezTo>
                  <a:lnTo>
                    <a:pt x="6953" y="4968"/>
                  </a:lnTo>
                  <a:cubicBezTo>
                    <a:pt x="7763" y="3396"/>
                    <a:pt x="7239" y="1468"/>
                    <a:pt x="5751" y="527"/>
                  </a:cubicBezTo>
                  <a:cubicBezTo>
                    <a:pt x="5184" y="172"/>
                    <a:pt x="4552" y="0"/>
                    <a:pt x="3926" y="0"/>
                  </a:cubicBezTo>
                  <a:close/>
                  <a:moveTo>
                    <a:pt x="810" y="1992"/>
                  </a:moveTo>
                  <a:lnTo>
                    <a:pt x="810" y="1992"/>
                  </a:lnTo>
                  <a:cubicBezTo>
                    <a:pt x="0" y="3563"/>
                    <a:pt x="524" y="5492"/>
                    <a:pt x="2012" y="6433"/>
                  </a:cubicBezTo>
                  <a:cubicBezTo>
                    <a:pt x="2580" y="6788"/>
                    <a:pt x="3214" y="6960"/>
                    <a:pt x="3841" y="6960"/>
                  </a:cubicBezTo>
                  <a:cubicBezTo>
                    <a:pt x="4871" y="6960"/>
                    <a:pt x="5882" y="6496"/>
                    <a:pt x="6548" y="5623"/>
                  </a:cubicBezTo>
                  <a:lnTo>
                    <a:pt x="810" y="1992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" name="Google Shape;924;p3"/>
            <p:cNvSpPr/>
            <p:nvPr/>
          </p:nvSpPr>
          <p:spPr>
            <a:xfrm>
              <a:off x="1493625" y="2609075"/>
              <a:ext cx="152125" cy="140725"/>
            </a:xfrm>
            <a:custGeom>
              <a:rect b="b" l="l" r="r" t="t"/>
              <a:pathLst>
                <a:path extrusionOk="0" h="5629" w="6085">
                  <a:moveTo>
                    <a:pt x="3608" y="1"/>
                  </a:moveTo>
                  <a:lnTo>
                    <a:pt x="1215" y="1620"/>
                  </a:lnTo>
                  <a:cubicBezTo>
                    <a:pt x="251" y="2275"/>
                    <a:pt x="1" y="3585"/>
                    <a:pt x="655" y="4549"/>
                  </a:cubicBezTo>
                  <a:lnTo>
                    <a:pt x="763" y="4716"/>
                  </a:lnTo>
                  <a:cubicBezTo>
                    <a:pt x="1170" y="5308"/>
                    <a:pt x="1831" y="5629"/>
                    <a:pt x="2505" y="5629"/>
                  </a:cubicBezTo>
                  <a:cubicBezTo>
                    <a:pt x="2914" y="5629"/>
                    <a:pt x="3327" y="5511"/>
                    <a:pt x="3692" y="5263"/>
                  </a:cubicBezTo>
                  <a:lnTo>
                    <a:pt x="6085" y="3644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" name="Google Shape;925;p3"/>
            <p:cNvSpPr/>
            <p:nvPr/>
          </p:nvSpPr>
          <p:spPr>
            <a:xfrm>
              <a:off x="1596625" y="2550550"/>
              <a:ext cx="151825" cy="141000"/>
            </a:xfrm>
            <a:custGeom>
              <a:rect b="b" l="l" r="r" t="t"/>
              <a:pathLst>
                <a:path extrusionOk="0" h="5640" w="6073">
                  <a:moveTo>
                    <a:pt x="3568" y="0"/>
                  </a:moveTo>
                  <a:cubicBezTo>
                    <a:pt x="3162" y="0"/>
                    <a:pt x="2752" y="119"/>
                    <a:pt x="2393" y="365"/>
                  </a:cubicBezTo>
                  <a:lnTo>
                    <a:pt x="0" y="1996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22" y="3354"/>
                    <a:pt x="6072" y="2044"/>
                    <a:pt x="5417" y="1080"/>
                  </a:cubicBezTo>
                  <a:lnTo>
                    <a:pt x="5310" y="925"/>
                  </a:lnTo>
                  <a:cubicBezTo>
                    <a:pt x="4902" y="324"/>
                    <a:pt x="4240" y="0"/>
                    <a:pt x="356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" name="Google Shape;926;p3"/>
            <p:cNvSpPr/>
            <p:nvPr/>
          </p:nvSpPr>
          <p:spPr>
            <a:xfrm>
              <a:off x="1449275" y="2899825"/>
              <a:ext cx="267925" cy="266925"/>
            </a:xfrm>
            <a:custGeom>
              <a:rect b="b" l="l" r="r" t="t"/>
              <a:pathLst>
                <a:path extrusionOk="0" h="10677" w="10717">
                  <a:moveTo>
                    <a:pt x="5017" y="1"/>
                  </a:moveTo>
                  <a:cubicBezTo>
                    <a:pt x="4831" y="1"/>
                    <a:pt x="4666" y="137"/>
                    <a:pt x="4644" y="325"/>
                  </a:cubicBezTo>
                  <a:lnTo>
                    <a:pt x="4180" y="3801"/>
                  </a:lnTo>
                  <a:lnTo>
                    <a:pt x="703" y="3349"/>
                  </a:lnTo>
                  <a:cubicBezTo>
                    <a:pt x="682" y="3345"/>
                    <a:pt x="661" y="3343"/>
                    <a:pt x="641" y="3343"/>
                  </a:cubicBezTo>
                  <a:cubicBezTo>
                    <a:pt x="463" y="3343"/>
                    <a:pt x="308" y="3478"/>
                    <a:pt x="286" y="3670"/>
                  </a:cubicBezTo>
                  <a:lnTo>
                    <a:pt x="24" y="5635"/>
                  </a:lnTo>
                  <a:cubicBezTo>
                    <a:pt x="1" y="5837"/>
                    <a:pt x="143" y="6028"/>
                    <a:pt x="346" y="6052"/>
                  </a:cubicBezTo>
                  <a:lnTo>
                    <a:pt x="346" y="6063"/>
                  </a:lnTo>
                  <a:lnTo>
                    <a:pt x="3822" y="6516"/>
                  </a:lnTo>
                  <a:lnTo>
                    <a:pt x="3370" y="10004"/>
                  </a:lnTo>
                  <a:cubicBezTo>
                    <a:pt x="3334" y="10207"/>
                    <a:pt x="3477" y="10385"/>
                    <a:pt x="3691" y="10421"/>
                  </a:cubicBezTo>
                  <a:lnTo>
                    <a:pt x="5656" y="10671"/>
                  </a:lnTo>
                  <a:cubicBezTo>
                    <a:pt x="5677" y="10675"/>
                    <a:pt x="5698" y="10677"/>
                    <a:pt x="5718" y="10677"/>
                  </a:cubicBezTo>
                  <a:cubicBezTo>
                    <a:pt x="5896" y="10677"/>
                    <a:pt x="6051" y="10543"/>
                    <a:pt x="6073" y="10362"/>
                  </a:cubicBezTo>
                  <a:lnTo>
                    <a:pt x="6537" y="6873"/>
                  </a:lnTo>
                  <a:lnTo>
                    <a:pt x="10014" y="7337"/>
                  </a:lnTo>
                  <a:cubicBezTo>
                    <a:pt x="10028" y="7339"/>
                    <a:pt x="10043" y="7340"/>
                    <a:pt x="10058" y="7340"/>
                  </a:cubicBezTo>
                  <a:cubicBezTo>
                    <a:pt x="10243" y="7340"/>
                    <a:pt x="10408" y="7204"/>
                    <a:pt x="10430" y="7016"/>
                  </a:cubicBezTo>
                  <a:lnTo>
                    <a:pt x="10692" y="5039"/>
                  </a:lnTo>
                  <a:cubicBezTo>
                    <a:pt x="10716" y="4837"/>
                    <a:pt x="10573" y="4647"/>
                    <a:pt x="10371" y="4623"/>
                  </a:cubicBezTo>
                  <a:lnTo>
                    <a:pt x="6894" y="4158"/>
                  </a:lnTo>
                  <a:lnTo>
                    <a:pt x="7347" y="682"/>
                  </a:lnTo>
                  <a:cubicBezTo>
                    <a:pt x="7382" y="479"/>
                    <a:pt x="7240" y="289"/>
                    <a:pt x="7025" y="265"/>
                  </a:cubicBezTo>
                  <a:lnTo>
                    <a:pt x="5061" y="3"/>
                  </a:lnTo>
                  <a:cubicBezTo>
                    <a:pt x="5046" y="1"/>
                    <a:pt x="5031" y="1"/>
                    <a:pt x="501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" name="Google Shape;927;p3"/>
            <p:cNvSpPr/>
            <p:nvPr/>
          </p:nvSpPr>
          <p:spPr>
            <a:xfrm>
              <a:off x="1106075" y="3303975"/>
              <a:ext cx="271200" cy="338325"/>
            </a:xfrm>
            <a:custGeom>
              <a:rect b="b" l="l" r="r" t="t"/>
              <a:pathLst>
                <a:path extrusionOk="0" h="13533" w="10848">
                  <a:moveTo>
                    <a:pt x="4159" y="435"/>
                  </a:moveTo>
                  <a:cubicBezTo>
                    <a:pt x="4446" y="435"/>
                    <a:pt x="4730" y="608"/>
                    <a:pt x="4787" y="994"/>
                  </a:cubicBezTo>
                  <a:cubicBezTo>
                    <a:pt x="4811" y="1196"/>
                    <a:pt x="4763" y="1387"/>
                    <a:pt x="4632" y="1542"/>
                  </a:cubicBezTo>
                  <a:lnTo>
                    <a:pt x="3846" y="1685"/>
                  </a:lnTo>
                  <a:cubicBezTo>
                    <a:pt x="3668" y="1589"/>
                    <a:pt x="3549" y="1423"/>
                    <a:pt x="3513" y="1232"/>
                  </a:cubicBezTo>
                  <a:cubicBezTo>
                    <a:pt x="3398" y="732"/>
                    <a:pt x="3782" y="435"/>
                    <a:pt x="4159" y="435"/>
                  </a:cubicBezTo>
                  <a:close/>
                  <a:moveTo>
                    <a:pt x="7876" y="2734"/>
                  </a:moveTo>
                  <a:cubicBezTo>
                    <a:pt x="8125" y="2734"/>
                    <a:pt x="8354" y="2922"/>
                    <a:pt x="8406" y="3185"/>
                  </a:cubicBezTo>
                  <a:lnTo>
                    <a:pt x="9788" y="10757"/>
                  </a:lnTo>
                  <a:cubicBezTo>
                    <a:pt x="9835" y="11055"/>
                    <a:pt x="9645" y="11341"/>
                    <a:pt x="9347" y="11400"/>
                  </a:cubicBezTo>
                  <a:lnTo>
                    <a:pt x="3084" y="12543"/>
                  </a:lnTo>
                  <a:cubicBezTo>
                    <a:pt x="3055" y="12548"/>
                    <a:pt x="3026" y="12550"/>
                    <a:pt x="2997" y="12550"/>
                  </a:cubicBezTo>
                  <a:cubicBezTo>
                    <a:pt x="2733" y="12550"/>
                    <a:pt x="2496" y="12359"/>
                    <a:pt x="2453" y="12091"/>
                  </a:cubicBezTo>
                  <a:lnTo>
                    <a:pt x="1072" y="4530"/>
                  </a:lnTo>
                  <a:cubicBezTo>
                    <a:pt x="1013" y="4221"/>
                    <a:pt x="1215" y="3935"/>
                    <a:pt x="1513" y="3887"/>
                  </a:cubicBezTo>
                  <a:lnTo>
                    <a:pt x="2263" y="3756"/>
                  </a:lnTo>
                  <a:cubicBezTo>
                    <a:pt x="2294" y="3965"/>
                    <a:pt x="2472" y="4110"/>
                    <a:pt x="2677" y="4110"/>
                  </a:cubicBezTo>
                  <a:cubicBezTo>
                    <a:pt x="2705" y="4110"/>
                    <a:pt x="2734" y="4107"/>
                    <a:pt x="2763" y="4102"/>
                  </a:cubicBezTo>
                  <a:lnTo>
                    <a:pt x="6680" y="3387"/>
                  </a:lnTo>
                  <a:cubicBezTo>
                    <a:pt x="6906" y="3351"/>
                    <a:pt x="7073" y="3113"/>
                    <a:pt x="7025" y="2887"/>
                  </a:cubicBezTo>
                  <a:lnTo>
                    <a:pt x="7775" y="2744"/>
                  </a:lnTo>
                  <a:cubicBezTo>
                    <a:pt x="7809" y="2737"/>
                    <a:pt x="7843" y="2734"/>
                    <a:pt x="7876" y="2734"/>
                  </a:cubicBezTo>
                  <a:close/>
                  <a:moveTo>
                    <a:pt x="4137" y="1"/>
                  </a:moveTo>
                  <a:cubicBezTo>
                    <a:pt x="4073" y="1"/>
                    <a:pt x="4007" y="6"/>
                    <a:pt x="3942" y="18"/>
                  </a:cubicBezTo>
                  <a:cubicBezTo>
                    <a:pt x="3346" y="125"/>
                    <a:pt x="2953" y="708"/>
                    <a:pt x="3072" y="1304"/>
                  </a:cubicBezTo>
                  <a:cubicBezTo>
                    <a:pt x="3108" y="1482"/>
                    <a:pt x="3180" y="1649"/>
                    <a:pt x="3287" y="1780"/>
                  </a:cubicBezTo>
                  <a:lnTo>
                    <a:pt x="2513" y="1935"/>
                  </a:lnTo>
                  <a:cubicBezTo>
                    <a:pt x="2203" y="1994"/>
                    <a:pt x="1989" y="2304"/>
                    <a:pt x="2049" y="2613"/>
                  </a:cubicBezTo>
                  <a:lnTo>
                    <a:pt x="2096" y="2899"/>
                  </a:lnTo>
                  <a:lnTo>
                    <a:pt x="810" y="3125"/>
                  </a:lnTo>
                  <a:cubicBezTo>
                    <a:pt x="322" y="3220"/>
                    <a:pt x="1" y="3685"/>
                    <a:pt x="96" y="4173"/>
                  </a:cubicBezTo>
                  <a:lnTo>
                    <a:pt x="1668" y="12793"/>
                  </a:lnTo>
                  <a:cubicBezTo>
                    <a:pt x="1742" y="13229"/>
                    <a:pt x="2121" y="13533"/>
                    <a:pt x="2549" y="13533"/>
                  </a:cubicBezTo>
                  <a:cubicBezTo>
                    <a:pt x="2600" y="13533"/>
                    <a:pt x="2651" y="13528"/>
                    <a:pt x="2703" y="13519"/>
                  </a:cubicBezTo>
                  <a:lnTo>
                    <a:pt x="10038" y="12174"/>
                  </a:lnTo>
                  <a:cubicBezTo>
                    <a:pt x="10526" y="12079"/>
                    <a:pt x="10847" y="11614"/>
                    <a:pt x="10752" y="11138"/>
                  </a:cubicBezTo>
                  <a:lnTo>
                    <a:pt x="9192" y="2494"/>
                  </a:lnTo>
                  <a:cubicBezTo>
                    <a:pt x="9108" y="2064"/>
                    <a:pt x="8738" y="1763"/>
                    <a:pt x="8316" y="1763"/>
                  </a:cubicBezTo>
                  <a:cubicBezTo>
                    <a:pt x="8260" y="1763"/>
                    <a:pt x="8202" y="1769"/>
                    <a:pt x="8145" y="1780"/>
                  </a:cubicBezTo>
                  <a:lnTo>
                    <a:pt x="6859" y="2018"/>
                  </a:lnTo>
                  <a:lnTo>
                    <a:pt x="6811" y="1744"/>
                  </a:lnTo>
                  <a:cubicBezTo>
                    <a:pt x="6758" y="1459"/>
                    <a:pt x="6508" y="1258"/>
                    <a:pt x="6237" y="1258"/>
                  </a:cubicBezTo>
                  <a:cubicBezTo>
                    <a:pt x="6202" y="1258"/>
                    <a:pt x="6167" y="1261"/>
                    <a:pt x="6132" y="1268"/>
                  </a:cubicBezTo>
                  <a:lnTo>
                    <a:pt x="5180" y="1435"/>
                  </a:lnTo>
                  <a:cubicBezTo>
                    <a:pt x="5239" y="1268"/>
                    <a:pt x="5251" y="1089"/>
                    <a:pt x="5216" y="923"/>
                  </a:cubicBezTo>
                  <a:cubicBezTo>
                    <a:pt x="5131" y="381"/>
                    <a:pt x="4667" y="1"/>
                    <a:pt x="413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" name="Google Shape;928;p3"/>
            <p:cNvSpPr/>
            <p:nvPr/>
          </p:nvSpPr>
          <p:spPr>
            <a:xfrm>
              <a:off x="1154300" y="3425875"/>
              <a:ext cx="46550" cy="38625"/>
            </a:xfrm>
            <a:custGeom>
              <a:rect b="b" l="l" r="r" t="t"/>
              <a:pathLst>
                <a:path extrusionOk="0" h="1545" w="1862">
                  <a:moveTo>
                    <a:pt x="1002" y="0"/>
                  </a:moveTo>
                  <a:cubicBezTo>
                    <a:pt x="958" y="0"/>
                    <a:pt x="914" y="4"/>
                    <a:pt x="870" y="11"/>
                  </a:cubicBezTo>
                  <a:cubicBezTo>
                    <a:pt x="191" y="130"/>
                    <a:pt x="0" y="1011"/>
                    <a:pt x="572" y="1404"/>
                  </a:cubicBezTo>
                  <a:cubicBezTo>
                    <a:pt x="710" y="1501"/>
                    <a:pt x="861" y="1545"/>
                    <a:pt x="1007" y="1545"/>
                  </a:cubicBezTo>
                  <a:cubicBezTo>
                    <a:pt x="1453" y="1545"/>
                    <a:pt x="1861" y="1142"/>
                    <a:pt x="1763" y="630"/>
                  </a:cubicBezTo>
                  <a:cubicBezTo>
                    <a:pt x="1699" y="258"/>
                    <a:pt x="1369" y="0"/>
                    <a:pt x="100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" name="Google Shape;929;p3"/>
            <p:cNvSpPr/>
            <p:nvPr/>
          </p:nvSpPr>
          <p:spPr>
            <a:xfrm>
              <a:off x="1206800" y="3414475"/>
              <a:ext cx="97050" cy="33750"/>
            </a:xfrm>
            <a:custGeom>
              <a:rect b="b" l="l" r="r" t="t"/>
              <a:pathLst>
                <a:path extrusionOk="0" h="1350" w="3882">
                  <a:moveTo>
                    <a:pt x="3284" y="0"/>
                  </a:moveTo>
                  <a:cubicBezTo>
                    <a:pt x="3246" y="0"/>
                    <a:pt x="3206" y="5"/>
                    <a:pt x="3163" y="15"/>
                  </a:cubicBezTo>
                  <a:lnTo>
                    <a:pt x="3151" y="3"/>
                  </a:lnTo>
                  <a:lnTo>
                    <a:pt x="556" y="479"/>
                  </a:lnTo>
                  <a:cubicBezTo>
                    <a:pt x="0" y="557"/>
                    <a:pt x="108" y="1349"/>
                    <a:pt x="608" y="1349"/>
                  </a:cubicBezTo>
                  <a:cubicBezTo>
                    <a:pt x="644" y="1349"/>
                    <a:pt x="682" y="1345"/>
                    <a:pt x="722" y="1337"/>
                  </a:cubicBezTo>
                  <a:lnTo>
                    <a:pt x="3306" y="872"/>
                  </a:lnTo>
                  <a:cubicBezTo>
                    <a:pt x="3881" y="817"/>
                    <a:pt x="3788" y="0"/>
                    <a:pt x="328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" name="Google Shape;930;p3"/>
            <p:cNvSpPr/>
            <p:nvPr/>
          </p:nvSpPr>
          <p:spPr>
            <a:xfrm>
              <a:off x="1164125" y="3479650"/>
              <a:ext cx="46550" cy="38725"/>
            </a:xfrm>
            <a:custGeom>
              <a:rect b="b" l="l" r="r" t="t"/>
              <a:pathLst>
                <a:path extrusionOk="0" h="1549" w="1862">
                  <a:moveTo>
                    <a:pt x="1015" y="1"/>
                  </a:moveTo>
                  <a:cubicBezTo>
                    <a:pt x="967" y="1"/>
                    <a:pt x="918" y="6"/>
                    <a:pt x="870" y="15"/>
                  </a:cubicBezTo>
                  <a:cubicBezTo>
                    <a:pt x="191" y="134"/>
                    <a:pt x="0" y="1015"/>
                    <a:pt x="560" y="1408"/>
                  </a:cubicBezTo>
                  <a:cubicBezTo>
                    <a:pt x="701" y="1505"/>
                    <a:pt x="854" y="1549"/>
                    <a:pt x="1002" y="1549"/>
                  </a:cubicBezTo>
                  <a:cubicBezTo>
                    <a:pt x="1453" y="1549"/>
                    <a:pt x="1861" y="1146"/>
                    <a:pt x="1762" y="635"/>
                  </a:cubicBezTo>
                  <a:cubicBezTo>
                    <a:pt x="1699" y="267"/>
                    <a:pt x="1377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" name="Google Shape;931;p3"/>
            <p:cNvSpPr/>
            <p:nvPr/>
          </p:nvSpPr>
          <p:spPr>
            <a:xfrm>
              <a:off x="1218000" y="3468350"/>
              <a:ext cx="94000" cy="33750"/>
            </a:xfrm>
            <a:custGeom>
              <a:rect b="b" l="l" r="r" t="t"/>
              <a:pathLst>
                <a:path extrusionOk="0" h="1350" w="3760">
                  <a:moveTo>
                    <a:pt x="3143" y="1"/>
                  </a:moveTo>
                  <a:cubicBezTo>
                    <a:pt x="3128" y="1"/>
                    <a:pt x="3112" y="2"/>
                    <a:pt x="3096" y="3"/>
                  </a:cubicBezTo>
                  <a:lnTo>
                    <a:pt x="500" y="467"/>
                  </a:lnTo>
                  <a:cubicBezTo>
                    <a:pt x="0" y="619"/>
                    <a:pt x="125" y="1350"/>
                    <a:pt x="631" y="1350"/>
                  </a:cubicBezTo>
                  <a:cubicBezTo>
                    <a:pt x="643" y="1350"/>
                    <a:pt x="655" y="1349"/>
                    <a:pt x="667" y="1348"/>
                  </a:cubicBezTo>
                  <a:lnTo>
                    <a:pt x="3263" y="872"/>
                  </a:lnTo>
                  <a:cubicBezTo>
                    <a:pt x="3759" y="722"/>
                    <a:pt x="3640" y="1"/>
                    <a:pt x="314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" name="Google Shape;932;p3"/>
            <p:cNvSpPr/>
            <p:nvPr/>
          </p:nvSpPr>
          <p:spPr>
            <a:xfrm>
              <a:off x="1174550" y="3537175"/>
              <a:ext cx="46600" cy="38650"/>
            </a:xfrm>
            <a:custGeom>
              <a:rect b="b" l="l" r="r" t="t"/>
              <a:pathLst>
                <a:path extrusionOk="0" h="1546" w="1864">
                  <a:moveTo>
                    <a:pt x="1013" y="1"/>
                  </a:moveTo>
                  <a:cubicBezTo>
                    <a:pt x="970" y="1"/>
                    <a:pt x="926" y="5"/>
                    <a:pt x="881" y="12"/>
                  </a:cubicBezTo>
                  <a:cubicBezTo>
                    <a:pt x="202" y="131"/>
                    <a:pt x="0" y="1012"/>
                    <a:pt x="572" y="1405"/>
                  </a:cubicBezTo>
                  <a:cubicBezTo>
                    <a:pt x="710" y="1502"/>
                    <a:pt x="861" y="1546"/>
                    <a:pt x="1008" y="1546"/>
                  </a:cubicBezTo>
                  <a:cubicBezTo>
                    <a:pt x="1454" y="1546"/>
                    <a:pt x="1864" y="1145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" name="Google Shape;933;p3"/>
            <p:cNvSpPr/>
            <p:nvPr/>
          </p:nvSpPr>
          <p:spPr>
            <a:xfrm>
              <a:off x="1228500" y="3525850"/>
              <a:ext cx="94125" cy="33725"/>
            </a:xfrm>
            <a:custGeom>
              <a:rect b="b" l="l" r="r" t="t"/>
              <a:pathLst>
                <a:path extrusionOk="0" h="1349" w="3765">
                  <a:moveTo>
                    <a:pt x="3105" y="1"/>
                  </a:moveTo>
                  <a:lnTo>
                    <a:pt x="509" y="477"/>
                  </a:lnTo>
                  <a:cubicBezTo>
                    <a:pt x="1" y="616"/>
                    <a:pt x="109" y="1348"/>
                    <a:pt x="616" y="1348"/>
                  </a:cubicBezTo>
                  <a:cubicBezTo>
                    <a:pt x="632" y="1348"/>
                    <a:pt x="648" y="1348"/>
                    <a:pt x="664" y="1346"/>
                  </a:cubicBezTo>
                  <a:lnTo>
                    <a:pt x="3259" y="882"/>
                  </a:lnTo>
                  <a:cubicBezTo>
                    <a:pt x="3764" y="744"/>
                    <a:pt x="3650" y="10"/>
                    <a:pt x="3151" y="10"/>
                  </a:cubicBezTo>
                  <a:cubicBezTo>
                    <a:pt x="3132" y="10"/>
                    <a:pt x="3113" y="11"/>
                    <a:pt x="3093" y="13"/>
                  </a:cubicBezTo>
                  <a:lnTo>
                    <a:pt x="3105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" name="Google Shape;934;p3"/>
            <p:cNvSpPr/>
            <p:nvPr/>
          </p:nvSpPr>
          <p:spPr>
            <a:xfrm>
              <a:off x="1130200" y="3776850"/>
              <a:ext cx="193200" cy="173725"/>
            </a:xfrm>
            <a:custGeom>
              <a:rect b="b" l="l" r="r" t="t"/>
              <a:pathLst>
                <a:path extrusionOk="0" h="6949" w="7728">
                  <a:moveTo>
                    <a:pt x="3940" y="0"/>
                  </a:moveTo>
                  <a:cubicBezTo>
                    <a:pt x="2906" y="0"/>
                    <a:pt x="1888" y="466"/>
                    <a:pt x="1214" y="1331"/>
                  </a:cubicBezTo>
                  <a:lnTo>
                    <a:pt x="6953" y="4963"/>
                  </a:lnTo>
                  <a:cubicBezTo>
                    <a:pt x="7727" y="3391"/>
                    <a:pt x="7239" y="1474"/>
                    <a:pt x="5775" y="534"/>
                  </a:cubicBezTo>
                  <a:cubicBezTo>
                    <a:pt x="5207" y="173"/>
                    <a:pt x="4570" y="0"/>
                    <a:pt x="3940" y="0"/>
                  </a:cubicBezTo>
                  <a:close/>
                  <a:moveTo>
                    <a:pt x="810" y="1974"/>
                  </a:moveTo>
                  <a:lnTo>
                    <a:pt x="810" y="1974"/>
                  </a:lnTo>
                  <a:cubicBezTo>
                    <a:pt x="0" y="3546"/>
                    <a:pt x="524" y="5475"/>
                    <a:pt x="2012" y="6415"/>
                  </a:cubicBezTo>
                  <a:cubicBezTo>
                    <a:pt x="2579" y="6775"/>
                    <a:pt x="3212" y="6948"/>
                    <a:pt x="3839" y="6948"/>
                  </a:cubicBezTo>
                  <a:cubicBezTo>
                    <a:pt x="4870" y="6948"/>
                    <a:pt x="5882" y="6480"/>
                    <a:pt x="6548" y="5606"/>
                  </a:cubicBezTo>
                  <a:lnTo>
                    <a:pt x="810" y="1974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" name="Google Shape;935;p3"/>
            <p:cNvSpPr/>
            <p:nvPr/>
          </p:nvSpPr>
          <p:spPr>
            <a:xfrm>
              <a:off x="1493625" y="3402925"/>
              <a:ext cx="152125" cy="141100"/>
            </a:xfrm>
            <a:custGeom>
              <a:rect b="b" l="l" r="r" t="t"/>
              <a:pathLst>
                <a:path extrusionOk="0" h="5644" w="6085">
                  <a:moveTo>
                    <a:pt x="3608" y="1"/>
                  </a:moveTo>
                  <a:lnTo>
                    <a:pt x="1215" y="1632"/>
                  </a:lnTo>
                  <a:cubicBezTo>
                    <a:pt x="251" y="2287"/>
                    <a:pt x="1" y="3596"/>
                    <a:pt x="655" y="4561"/>
                  </a:cubicBezTo>
                  <a:lnTo>
                    <a:pt x="763" y="4727"/>
                  </a:lnTo>
                  <a:cubicBezTo>
                    <a:pt x="1172" y="5323"/>
                    <a:pt x="1837" y="5644"/>
                    <a:pt x="2514" y="5644"/>
                  </a:cubicBezTo>
                  <a:cubicBezTo>
                    <a:pt x="2920" y="5644"/>
                    <a:pt x="3330" y="5528"/>
                    <a:pt x="3692" y="5287"/>
                  </a:cubicBezTo>
                  <a:lnTo>
                    <a:pt x="6085" y="3656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" name="Google Shape;936;p3"/>
            <p:cNvSpPr/>
            <p:nvPr/>
          </p:nvSpPr>
          <p:spPr>
            <a:xfrm>
              <a:off x="1596625" y="3344700"/>
              <a:ext cx="151825" cy="141000"/>
            </a:xfrm>
            <a:custGeom>
              <a:rect b="b" l="l" r="r" t="t"/>
              <a:pathLst>
                <a:path extrusionOk="0" h="5640" w="6073">
                  <a:moveTo>
                    <a:pt x="3568" y="0"/>
                  </a:moveTo>
                  <a:cubicBezTo>
                    <a:pt x="3162" y="0"/>
                    <a:pt x="2752" y="118"/>
                    <a:pt x="2393" y="365"/>
                  </a:cubicBezTo>
                  <a:lnTo>
                    <a:pt x="0" y="1996"/>
                  </a:lnTo>
                  <a:lnTo>
                    <a:pt x="2477" y="5640"/>
                  </a:lnTo>
                  <a:lnTo>
                    <a:pt x="4870" y="4008"/>
                  </a:lnTo>
                  <a:cubicBezTo>
                    <a:pt x="5822" y="3354"/>
                    <a:pt x="6072" y="2044"/>
                    <a:pt x="5417" y="1091"/>
                  </a:cubicBezTo>
                  <a:lnTo>
                    <a:pt x="5310" y="925"/>
                  </a:lnTo>
                  <a:cubicBezTo>
                    <a:pt x="4902" y="324"/>
                    <a:pt x="4240" y="0"/>
                    <a:pt x="356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" name="Google Shape;937;p3"/>
            <p:cNvSpPr/>
            <p:nvPr/>
          </p:nvSpPr>
          <p:spPr>
            <a:xfrm>
              <a:off x="1449275" y="3693975"/>
              <a:ext cx="267925" cy="267150"/>
            </a:xfrm>
            <a:custGeom>
              <a:rect b="b" l="l" r="r" t="t"/>
              <a:pathLst>
                <a:path extrusionOk="0" h="10686" w="10717">
                  <a:moveTo>
                    <a:pt x="5017" y="0"/>
                  </a:moveTo>
                  <a:cubicBezTo>
                    <a:pt x="4831" y="0"/>
                    <a:pt x="4666" y="137"/>
                    <a:pt x="4644" y="324"/>
                  </a:cubicBezTo>
                  <a:lnTo>
                    <a:pt x="4180" y="3813"/>
                  </a:lnTo>
                  <a:lnTo>
                    <a:pt x="703" y="3349"/>
                  </a:lnTo>
                  <a:cubicBezTo>
                    <a:pt x="688" y="3347"/>
                    <a:pt x="673" y="3346"/>
                    <a:pt x="659" y="3346"/>
                  </a:cubicBezTo>
                  <a:cubicBezTo>
                    <a:pt x="474" y="3346"/>
                    <a:pt x="308" y="3482"/>
                    <a:pt x="286" y="3670"/>
                  </a:cubicBezTo>
                  <a:lnTo>
                    <a:pt x="24" y="5647"/>
                  </a:lnTo>
                  <a:cubicBezTo>
                    <a:pt x="1" y="5849"/>
                    <a:pt x="143" y="6028"/>
                    <a:pt x="346" y="6063"/>
                  </a:cubicBezTo>
                  <a:lnTo>
                    <a:pt x="3822" y="6528"/>
                  </a:lnTo>
                  <a:lnTo>
                    <a:pt x="3370" y="10004"/>
                  </a:lnTo>
                  <a:cubicBezTo>
                    <a:pt x="3334" y="10207"/>
                    <a:pt x="3477" y="10397"/>
                    <a:pt x="3691" y="10421"/>
                  </a:cubicBezTo>
                  <a:lnTo>
                    <a:pt x="5656" y="10683"/>
                  </a:lnTo>
                  <a:cubicBezTo>
                    <a:pt x="5671" y="10685"/>
                    <a:pt x="5686" y="10685"/>
                    <a:pt x="5700" y="10685"/>
                  </a:cubicBezTo>
                  <a:cubicBezTo>
                    <a:pt x="5885" y="10685"/>
                    <a:pt x="6051" y="10549"/>
                    <a:pt x="6073" y="10361"/>
                  </a:cubicBezTo>
                  <a:lnTo>
                    <a:pt x="6537" y="6873"/>
                  </a:lnTo>
                  <a:lnTo>
                    <a:pt x="10014" y="7337"/>
                  </a:lnTo>
                  <a:cubicBezTo>
                    <a:pt x="10028" y="7339"/>
                    <a:pt x="10043" y="7340"/>
                    <a:pt x="10058" y="7340"/>
                  </a:cubicBezTo>
                  <a:cubicBezTo>
                    <a:pt x="10243" y="7340"/>
                    <a:pt x="10408" y="7203"/>
                    <a:pt x="10430" y="7016"/>
                  </a:cubicBezTo>
                  <a:lnTo>
                    <a:pt x="10692" y="5039"/>
                  </a:lnTo>
                  <a:cubicBezTo>
                    <a:pt x="10716" y="4837"/>
                    <a:pt x="10573" y="4646"/>
                    <a:pt x="10371" y="4623"/>
                  </a:cubicBezTo>
                  <a:lnTo>
                    <a:pt x="6894" y="4170"/>
                  </a:lnTo>
                  <a:lnTo>
                    <a:pt x="7347" y="682"/>
                  </a:lnTo>
                  <a:cubicBezTo>
                    <a:pt x="7382" y="479"/>
                    <a:pt x="7240" y="289"/>
                    <a:pt x="7025" y="265"/>
                  </a:cubicBezTo>
                  <a:lnTo>
                    <a:pt x="5061" y="3"/>
                  </a:lnTo>
                  <a:cubicBezTo>
                    <a:pt x="5046" y="1"/>
                    <a:pt x="5031" y="0"/>
                    <a:pt x="501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" name="Google Shape;938;p3"/>
            <p:cNvSpPr/>
            <p:nvPr/>
          </p:nvSpPr>
          <p:spPr>
            <a:xfrm>
              <a:off x="1106075" y="4098125"/>
              <a:ext cx="271200" cy="338025"/>
            </a:xfrm>
            <a:custGeom>
              <a:rect b="b" l="l" r="r" t="t"/>
              <a:pathLst>
                <a:path extrusionOk="0" h="13521" w="10848">
                  <a:moveTo>
                    <a:pt x="4159" y="435"/>
                  </a:moveTo>
                  <a:cubicBezTo>
                    <a:pt x="4446" y="435"/>
                    <a:pt x="4730" y="608"/>
                    <a:pt x="4787" y="994"/>
                  </a:cubicBezTo>
                  <a:cubicBezTo>
                    <a:pt x="4811" y="1184"/>
                    <a:pt x="4763" y="1387"/>
                    <a:pt x="4632" y="1542"/>
                  </a:cubicBezTo>
                  <a:lnTo>
                    <a:pt x="3846" y="1684"/>
                  </a:lnTo>
                  <a:cubicBezTo>
                    <a:pt x="3668" y="1589"/>
                    <a:pt x="3549" y="1434"/>
                    <a:pt x="3513" y="1244"/>
                  </a:cubicBezTo>
                  <a:lnTo>
                    <a:pt x="3513" y="1232"/>
                  </a:lnTo>
                  <a:cubicBezTo>
                    <a:pt x="3398" y="732"/>
                    <a:pt x="3782" y="435"/>
                    <a:pt x="4159" y="435"/>
                  </a:cubicBezTo>
                  <a:close/>
                  <a:moveTo>
                    <a:pt x="7880" y="2746"/>
                  </a:moveTo>
                  <a:cubicBezTo>
                    <a:pt x="8137" y="2746"/>
                    <a:pt x="8364" y="2934"/>
                    <a:pt x="8406" y="3196"/>
                  </a:cubicBezTo>
                  <a:lnTo>
                    <a:pt x="9788" y="10757"/>
                  </a:lnTo>
                  <a:cubicBezTo>
                    <a:pt x="9835" y="11055"/>
                    <a:pt x="9645" y="11340"/>
                    <a:pt x="9347" y="11400"/>
                  </a:cubicBezTo>
                  <a:lnTo>
                    <a:pt x="3084" y="12543"/>
                  </a:lnTo>
                  <a:cubicBezTo>
                    <a:pt x="3054" y="12548"/>
                    <a:pt x="3023" y="12550"/>
                    <a:pt x="2993" y="12550"/>
                  </a:cubicBezTo>
                  <a:cubicBezTo>
                    <a:pt x="2730" y="12550"/>
                    <a:pt x="2496" y="12369"/>
                    <a:pt x="2453" y="12102"/>
                  </a:cubicBezTo>
                  <a:lnTo>
                    <a:pt x="1072" y="4530"/>
                  </a:lnTo>
                  <a:cubicBezTo>
                    <a:pt x="1013" y="4232"/>
                    <a:pt x="1215" y="3947"/>
                    <a:pt x="1513" y="3899"/>
                  </a:cubicBezTo>
                  <a:lnTo>
                    <a:pt x="2263" y="3768"/>
                  </a:lnTo>
                  <a:cubicBezTo>
                    <a:pt x="2294" y="3968"/>
                    <a:pt x="2475" y="4121"/>
                    <a:pt x="2681" y="4121"/>
                  </a:cubicBezTo>
                  <a:cubicBezTo>
                    <a:pt x="2708" y="4121"/>
                    <a:pt x="2735" y="4119"/>
                    <a:pt x="2763" y="4113"/>
                  </a:cubicBezTo>
                  <a:lnTo>
                    <a:pt x="6680" y="3399"/>
                  </a:lnTo>
                  <a:cubicBezTo>
                    <a:pt x="6906" y="3351"/>
                    <a:pt x="7073" y="3125"/>
                    <a:pt x="7025" y="2887"/>
                  </a:cubicBezTo>
                  <a:lnTo>
                    <a:pt x="7775" y="2756"/>
                  </a:lnTo>
                  <a:cubicBezTo>
                    <a:pt x="7811" y="2749"/>
                    <a:pt x="7846" y="2746"/>
                    <a:pt x="7880" y="2746"/>
                  </a:cubicBezTo>
                  <a:close/>
                  <a:moveTo>
                    <a:pt x="4137" y="0"/>
                  </a:moveTo>
                  <a:cubicBezTo>
                    <a:pt x="4073" y="0"/>
                    <a:pt x="4007" y="6"/>
                    <a:pt x="3942" y="18"/>
                  </a:cubicBezTo>
                  <a:cubicBezTo>
                    <a:pt x="3346" y="125"/>
                    <a:pt x="2953" y="708"/>
                    <a:pt x="3072" y="1303"/>
                  </a:cubicBezTo>
                  <a:cubicBezTo>
                    <a:pt x="3108" y="1482"/>
                    <a:pt x="3180" y="1637"/>
                    <a:pt x="3287" y="1780"/>
                  </a:cubicBezTo>
                  <a:lnTo>
                    <a:pt x="2513" y="1923"/>
                  </a:lnTo>
                  <a:cubicBezTo>
                    <a:pt x="2203" y="1982"/>
                    <a:pt x="1989" y="2292"/>
                    <a:pt x="2049" y="2601"/>
                  </a:cubicBezTo>
                  <a:lnTo>
                    <a:pt x="2096" y="2887"/>
                  </a:lnTo>
                  <a:lnTo>
                    <a:pt x="810" y="3125"/>
                  </a:lnTo>
                  <a:cubicBezTo>
                    <a:pt x="322" y="3208"/>
                    <a:pt x="1" y="3673"/>
                    <a:pt x="96" y="4161"/>
                  </a:cubicBezTo>
                  <a:lnTo>
                    <a:pt x="1668" y="12793"/>
                  </a:lnTo>
                  <a:cubicBezTo>
                    <a:pt x="1742" y="13218"/>
                    <a:pt x="2121" y="13520"/>
                    <a:pt x="2549" y="13520"/>
                  </a:cubicBezTo>
                  <a:cubicBezTo>
                    <a:pt x="2600" y="13520"/>
                    <a:pt x="2651" y="13516"/>
                    <a:pt x="2703" y="13507"/>
                  </a:cubicBezTo>
                  <a:lnTo>
                    <a:pt x="10038" y="12162"/>
                  </a:lnTo>
                  <a:cubicBezTo>
                    <a:pt x="10526" y="12079"/>
                    <a:pt x="10847" y="11602"/>
                    <a:pt x="10752" y="11126"/>
                  </a:cubicBezTo>
                  <a:lnTo>
                    <a:pt x="9180" y="2494"/>
                  </a:lnTo>
                  <a:cubicBezTo>
                    <a:pt x="9107" y="2064"/>
                    <a:pt x="8728" y="1763"/>
                    <a:pt x="8313" y="1763"/>
                  </a:cubicBezTo>
                  <a:cubicBezTo>
                    <a:pt x="8257" y="1763"/>
                    <a:pt x="8201" y="1768"/>
                    <a:pt x="8145" y="1780"/>
                  </a:cubicBezTo>
                  <a:lnTo>
                    <a:pt x="6859" y="2018"/>
                  </a:lnTo>
                  <a:lnTo>
                    <a:pt x="6811" y="1732"/>
                  </a:lnTo>
                  <a:cubicBezTo>
                    <a:pt x="6757" y="1451"/>
                    <a:pt x="6498" y="1249"/>
                    <a:pt x="6219" y="1249"/>
                  </a:cubicBezTo>
                  <a:cubicBezTo>
                    <a:pt x="6190" y="1249"/>
                    <a:pt x="6161" y="1251"/>
                    <a:pt x="6132" y="1256"/>
                  </a:cubicBezTo>
                  <a:lnTo>
                    <a:pt x="5180" y="1434"/>
                  </a:lnTo>
                  <a:cubicBezTo>
                    <a:pt x="5239" y="1268"/>
                    <a:pt x="5251" y="1089"/>
                    <a:pt x="5216" y="910"/>
                  </a:cubicBezTo>
                  <a:cubicBezTo>
                    <a:pt x="5131" y="380"/>
                    <a:pt x="4667" y="0"/>
                    <a:pt x="413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p3"/>
            <p:cNvSpPr/>
            <p:nvPr/>
          </p:nvSpPr>
          <p:spPr>
            <a:xfrm>
              <a:off x="1154300" y="4220000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5"/>
                    <a:pt x="870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" name="Google Shape;940;p3"/>
            <p:cNvSpPr/>
            <p:nvPr/>
          </p:nvSpPr>
          <p:spPr>
            <a:xfrm>
              <a:off x="1207225" y="4208650"/>
              <a:ext cx="96400" cy="33625"/>
            </a:xfrm>
            <a:custGeom>
              <a:rect b="b" l="l" r="r" t="t"/>
              <a:pathLst>
                <a:path extrusionOk="0" h="1345" w="3856">
                  <a:moveTo>
                    <a:pt x="3258" y="1"/>
                  </a:moveTo>
                  <a:cubicBezTo>
                    <a:pt x="3223" y="1"/>
                    <a:pt x="3185" y="5"/>
                    <a:pt x="3146" y="14"/>
                  </a:cubicBezTo>
                  <a:lnTo>
                    <a:pt x="3134" y="14"/>
                  </a:lnTo>
                  <a:lnTo>
                    <a:pt x="539" y="478"/>
                  </a:lnTo>
                  <a:cubicBezTo>
                    <a:pt x="1" y="579"/>
                    <a:pt x="106" y="1345"/>
                    <a:pt x="607" y="1345"/>
                  </a:cubicBezTo>
                  <a:cubicBezTo>
                    <a:pt x="638" y="1345"/>
                    <a:pt x="671" y="1342"/>
                    <a:pt x="705" y="1335"/>
                  </a:cubicBezTo>
                  <a:lnTo>
                    <a:pt x="3289" y="871"/>
                  </a:lnTo>
                  <a:cubicBezTo>
                    <a:pt x="3855" y="793"/>
                    <a:pt x="3748" y="1"/>
                    <a:pt x="325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" name="Google Shape;941;p3"/>
            <p:cNvSpPr/>
            <p:nvPr/>
          </p:nvSpPr>
          <p:spPr>
            <a:xfrm>
              <a:off x="1164125" y="4273875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5"/>
                    <a:pt x="870" y="12"/>
                  </a:cubicBezTo>
                  <a:cubicBezTo>
                    <a:pt x="191" y="131"/>
                    <a:pt x="0" y="1012"/>
                    <a:pt x="560" y="1405"/>
                  </a:cubicBezTo>
                  <a:cubicBezTo>
                    <a:pt x="701" y="1502"/>
                    <a:pt x="854" y="1546"/>
                    <a:pt x="1002" y="1546"/>
                  </a:cubicBezTo>
                  <a:cubicBezTo>
                    <a:pt x="1453" y="1546"/>
                    <a:pt x="1861" y="1142"/>
                    <a:pt x="1762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" name="Google Shape;942;p3"/>
            <p:cNvSpPr/>
            <p:nvPr/>
          </p:nvSpPr>
          <p:spPr>
            <a:xfrm>
              <a:off x="1218000" y="4262500"/>
              <a:ext cx="94000" cy="33750"/>
            </a:xfrm>
            <a:custGeom>
              <a:rect b="b" l="l" r="r" t="t"/>
              <a:pathLst>
                <a:path extrusionOk="0" h="1350" w="3760">
                  <a:moveTo>
                    <a:pt x="3143" y="1"/>
                  </a:moveTo>
                  <a:cubicBezTo>
                    <a:pt x="3128" y="1"/>
                    <a:pt x="3112" y="1"/>
                    <a:pt x="3096" y="3"/>
                  </a:cubicBezTo>
                  <a:lnTo>
                    <a:pt x="500" y="467"/>
                  </a:lnTo>
                  <a:cubicBezTo>
                    <a:pt x="0" y="618"/>
                    <a:pt x="125" y="1349"/>
                    <a:pt x="631" y="1349"/>
                  </a:cubicBezTo>
                  <a:cubicBezTo>
                    <a:pt x="643" y="1349"/>
                    <a:pt x="655" y="1349"/>
                    <a:pt x="667" y="1348"/>
                  </a:cubicBezTo>
                  <a:lnTo>
                    <a:pt x="3263" y="872"/>
                  </a:lnTo>
                  <a:cubicBezTo>
                    <a:pt x="3759" y="722"/>
                    <a:pt x="3640" y="1"/>
                    <a:pt x="314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" name="Google Shape;943;p3"/>
            <p:cNvSpPr/>
            <p:nvPr/>
          </p:nvSpPr>
          <p:spPr>
            <a:xfrm>
              <a:off x="1174550" y="4331350"/>
              <a:ext cx="46600" cy="38925"/>
            </a:xfrm>
            <a:custGeom>
              <a:rect b="b" l="l" r="r" t="t"/>
              <a:pathLst>
                <a:path extrusionOk="0" h="1557" w="1864">
                  <a:moveTo>
                    <a:pt x="1009" y="0"/>
                  </a:moveTo>
                  <a:cubicBezTo>
                    <a:pt x="967" y="0"/>
                    <a:pt x="924" y="4"/>
                    <a:pt x="881" y="11"/>
                  </a:cubicBezTo>
                  <a:cubicBezTo>
                    <a:pt x="202" y="130"/>
                    <a:pt x="0" y="1011"/>
                    <a:pt x="572" y="1416"/>
                  </a:cubicBezTo>
                  <a:cubicBezTo>
                    <a:pt x="710" y="1513"/>
                    <a:pt x="860" y="1556"/>
                    <a:pt x="1007" y="1556"/>
                  </a:cubicBezTo>
                  <a:cubicBezTo>
                    <a:pt x="1454" y="1556"/>
                    <a:pt x="1864" y="1153"/>
                    <a:pt x="1774" y="642"/>
                  </a:cubicBezTo>
                  <a:cubicBezTo>
                    <a:pt x="1699" y="268"/>
                    <a:pt x="1376" y="0"/>
                    <a:pt x="100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" name="Google Shape;944;p3"/>
            <p:cNvSpPr/>
            <p:nvPr/>
          </p:nvSpPr>
          <p:spPr>
            <a:xfrm>
              <a:off x="1228100" y="4319925"/>
              <a:ext cx="94800" cy="33850"/>
            </a:xfrm>
            <a:custGeom>
              <a:rect b="b" l="l" r="r" t="t"/>
              <a:pathLst>
                <a:path extrusionOk="0" h="1354" w="3792">
                  <a:moveTo>
                    <a:pt x="3178" y="1"/>
                  </a:moveTo>
                  <a:cubicBezTo>
                    <a:pt x="3159" y="1"/>
                    <a:pt x="3140" y="2"/>
                    <a:pt x="3121" y="4"/>
                  </a:cubicBezTo>
                  <a:lnTo>
                    <a:pt x="525" y="480"/>
                  </a:lnTo>
                  <a:cubicBezTo>
                    <a:pt x="0" y="605"/>
                    <a:pt x="120" y="1354"/>
                    <a:pt x="613" y="1354"/>
                  </a:cubicBezTo>
                  <a:cubicBezTo>
                    <a:pt x="634" y="1354"/>
                    <a:pt x="657" y="1352"/>
                    <a:pt x="680" y="1349"/>
                  </a:cubicBezTo>
                  <a:lnTo>
                    <a:pt x="3275" y="885"/>
                  </a:lnTo>
                  <a:cubicBezTo>
                    <a:pt x="3792" y="747"/>
                    <a:pt x="3678" y="1"/>
                    <a:pt x="317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" name="Google Shape;945;p3"/>
            <p:cNvSpPr/>
            <p:nvPr/>
          </p:nvSpPr>
          <p:spPr>
            <a:xfrm>
              <a:off x="1130200" y="4570700"/>
              <a:ext cx="194075" cy="174025"/>
            </a:xfrm>
            <a:custGeom>
              <a:rect b="b" l="l" r="r" t="t"/>
              <a:pathLst>
                <a:path extrusionOk="0" h="6961" w="7763">
                  <a:moveTo>
                    <a:pt x="3924" y="1"/>
                  </a:moveTo>
                  <a:cubicBezTo>
                    <a:pt x="2893" y="1"/>
                    <a:pt x="1881" y="469"/>
                    <a:pt x="1214" y="1343"/>
                  </a:cubicBezTo>
                  <a:lnTo>
                    <a:pt x="6953" y="4975"/>
                  </a:lnTo>
                  <a:cubicBezTo>
                    <a:pt x="7763" y="3403"/>
                    <a:pt x="7239" y="1474"/>
                    <a:pt x="5751" y="534"/>
                  </a:cubicBezTo>
                  <a:cubicBezTo>
                    <a:pt x="5184" y="174"/>
                    <a:pt x="4551" y="1"/>
                    <a:pt x="3924" y="1"/>
                  </a:cubicBezTo>
                  <a:close/>
                  <a:moveTo>
                    <a:pt x="810" y="1986"/>
                  </a:moveTo>
                  <a:lnTo>
                    <a:pt x="810" y="1986"/>
                  </a:lnTo>
                  <a:cubicBezTo>
                    <a:pt x="0" y="3558"/>
                    <a:pt x="524" y="5487"/>
                    <a:pt x="2012" y="6427"/>
                  </a:cubicBezTo>
                  <a:cubicBezTo>
                    <a:pt x="2579" y="6787"/>
                    <a:pt x="3212" y="6960"/>
                    <a:pt x="3839" y="6960"/>
                  </a:cubicBezTo>
                  <a:cubicBezTo>
                    <a:pt x="4870" y="6960"/>
                    <a:pt x="5882" y="6492"/>
                    <a:pt x="6548" y="5618"/>
                  </a:cubicBezTo>
                  <a:lnTo>
                    <a:pt x="810" y="1986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" name="Google Shape;946;p3"/>
            <p:cNvSpPr/>
            <p:nvPr/>
          </p:nvSpPr>
          <p:spPr>
            <a:xfrm>
              <a:off x="1493625" y="4197375"/>
              <a:ext cx="152125" cy="141000"/>
            </a:xfrm>
            <a:custGeom>
              <a:rect b="b" l="l" r="r" t="t"/>
              <a:pathLst>
                <a:path extrusionOk="0" h="5640" w="6085">
                  <a:moveTo>
                    <a:pt x="3608" y="0"/>
                  </a:moveTo>
                  <a:lnTo>
                    <a:pt x="1215" y="1632"/>
                  </a:lnTo>
                  <a:cubicBezTo>
                    <a:pt x="251" y="2286"/>
                    <a:pt x="1" y="3596"/>
                    <a:pt x="655" y="4560"/>
                  </a:cubicBezTo>
                  <a:lnTo>
                    <a:pt x="763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2"/>
                    <a:pt x="3692" y="5275"/>
                  </a:cubicBezTo>
                  <a:lnTo>
                    <a:pt x="6085" y="3644"/>
                  </a:lnTo>
                  <a:lnTo>
                    <a:pt x="3608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" name="Google Shape;947;p3"/>
            <p:cNvSpPr/>
            <p:nvPr/>
          </p:nvSpPr>
          <p:spPr>
            <a:xfrm>
              <a:off x="1596625" y="4138825"/>
              <a:ext cx="151825" cy="141025"/>
            </a:xfrm>
            <a:custGeom>
              <a:rect b="b" l="l" r="r" t="t"/>
              <a:pathLst>
                <a:path extrusionOk="0" h="5641" w="6073">
                  <a:moveTo>
                    <a:pt x="3568" y="1"/>
                  </a:moveTo>
                  <a:cubicBezTo>
                    <a:pt x="3162" y="1"/>
                    <a:pt x="2752" y="119"/>
                    <a:pt x="2393" y="366"/>
                  </a:cubicBezTo>
                  <a:lnTo>
                    <a:pt x="0" y="1997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22" y="3354"/>
                    <a:pt x="6072" y="2045"/>
                    <a:pt x="5417" y="1092"/>
                  </a:cubicBezTo>
                  <a:lnTo>
                    <a:pt x="5310" y="926"/>
                  </a:lnTo>
                  <a:cubicBezTo>
                    <a:pt x="4902" y="325"/>
                    <a:pt x="4240" y="1"/>
                    <a:pt x="356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" name="Google Shape;948;p3"/>
            <p:cNvSpPr/>
            <p:nvPr/>
          </p:nvSpPr>
          <p:spPr>
            <a:xfrm>
              <a:off x="1449275" y="4488350"/>
              <a:ext cx="267925" cy="266925"/>
            </a:xfrm>
            <a:custGeom>
              <a:rect b="b" l="l" r="r" t="t"/>
              <a:pathLst>
                <a:path extrusionOk="0" h="10677" w="10717">
                  <a:moveTo>
                    <a:pt x="4999" y="0"/>
                  </a:moveTo>
                  <a:cubicBezTo>
                    <a:pt x="4821" y="0"/>
                    <a:pt x="4665" y="135"/>
                    <a:pt x="4644" y="327"/>
                  </a:cubicBezTo>
                  <a:lnTo>
                    <a:pt x="4180" y="3804"/>
                  </a:lnTo>
                  <a:lnTo>
                    <a:pt x="703" y="3339"/>
                  </a:lnTo>
                  <a:cubicBezTo>
                    <a:pt x="688" y="3338"/>
                    <a:pt x="673" y="3337"/>
                    <a:pt x="659" y="3337"/>
                  </a:cubicBezTo>
                  <a:cubicBezTo>
                    <a:pt x="474" y="3337"/>
                    <a:pt x="308" y="3473"/>
                    <a:pt x="286" y="3661"/>
                  </a:cubicBezTo>
                  <a:lnTo>
                    <a:pt x="24" y="5637"/>
                  </a:lnTo>
                  <a:cubicBezTo>
                    <a:pt x="1" y="5840"/>
                    <a:pt x="143" y="6030"/>
                    <a:pt x="346" y="6054"/>
                  </a:cubicBezTo>
                  <a:lnTo>
                    <a:pt x="3822" y="6518"/>
                  </a:lnTo>
                  <a:lnTo>
                    <a:pt x="3370" y="9995"/>
                  </a:lnTo>
                  <a:cubicBezTo>
                    <a:pt x="3334" y="10197"/>
                    <a:pt x="3477" y="10388"/>
                    <a:pt x="3691" y="10412"/>
                  </a:cubicBezTo>
                  <a:lnTo>
                    <a:pt x="5656" y="10674"/>
                  </a:lnTo>
                  <a:cubicBezTo>
                    <a:pt x="5671" y="10675"/>
                    <a:pt x="5686" y="10676"/>
                    <a:pt x="5700" y="10676"/>
                  </a:cubicBezTo>
                  <a:cubicBezTo>
                    <a:pt x="5885" y="10676"/>
                    <a:pt x="6051" y="10540"/>
                    <a:pt x="6073" y="10352"/>
                  </a:cubicBezTo>
                  <a:lnTo>
                    <a:pt x="6537" y="6876"/>
                  </a:lnTo>
                  <a:lnTo>
                    <a:pt x="10014" y="7328"/>
                  </a:lnTo>
                  <a:cubicBezTo>
                    <a:pt x="10033" y="7331"/>
                    <a:pt x="10053" y="7333"/>
                    <a:pt x="10072" y="7333"/>
                  </a:cubicBezTo>
                  <a:cubicBezTo>
                    <a:pt x="10252" y="7333"/>
                    <a:pt x="10409" y="7189"/>
                    <a:pt x="10430" y="7007"/>
                  </a:cubicBezTo>
                  <a:lnTo>
                    <a:pt x="10692" y="5042"/>
                  </a:lnTo>
                  <a:cubicBezTo>
                    <a:pt x="10716" y="4828"/>
                    <a:pt x="10573" y="4649"/>
                    <a:pt x="10371" y="4613"/>
                  </a:cubicBezTo>
                  <a:lnTo>
                    <a:pt x="6894" y="4161"/>
                  </a:lnTo>
                  <a:lnTo>
                    <a:pt x="7347" y="684"/>
                  </a:lnTo>
                  <a:cubicBezTo>
                    <a:pt x="7382" y="470"/>
                    <a:pt x="7240" y="291"/>
                    <a:pt x="7025" y="256"/>
                  </a:cubicBezTo>
                  <a:lnTo>
                    <a:pt x="5061" y="6"/>
                  </a:lnTo>
                  <a:cubicBezTo>
                    <a:pt x="5040" y="2"/>
                    <a:pt x="5019" y="0"/>
                    <a:pt x="499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" name="Google Shape;949;p3"/>
            <p:cNvSpPr/>
            <p:nvPr/>
          </p:nvSpPr>
          <p:spPr>
            <a:xfrm>
              <a:off x="311925" y="921825"/>
              <a:ext cx="271200" cy="337225"/>
            </a:xfrm>
            <a:custGeom>
              <a:rect b="b" l="l" r="r" t="t"/>
              <a:pathLst>
                <a:path extrusionOk="0" h="13489" w="10848">
                  <a:moveTo>
                    <a:pt x="4152" y="412"/>
                  </a:moveTo>
                  <a:cubicBezTo>
                    <a:pt x="4441" y="412"/>
                    <a:pt x="4724" y="584"/>
                    <a:pt x="4775" y="971"/>
                  </a:cubicBezTo>
                  <a:cubicBezTo>
                    <a:pt x="4811" y="1173"/>
                    <a:pt x="4751" y="1364"/>
                    <a:pt x="4632" y="1518"/>
                  </a:cubicBezTo>
                  <a:lnTo>
                    <a:pt x="3835" y="1661"/>
                  </a:lnTo>
                  <a:cubicBezTo>
                    <a:pt x="3668" y="1566"/>
                    <a:pt x="3549" y="1399"/>
                    <a:pt x="3501" y="1209"/>
                  </a:cubicBezTo>
                  <a:cubicBezTo>
                    <a:pt x="3386" y="709"/>
                    <a:pt x="3774" y="412"/>
                    <a:pt x="4152" y="412"/>
                  </a:cubicBezTo>
                  <a:close/>
                  <a:moveTo>
                    <a:pt x="7855" y="2726"/>
                  </a:moveTo>
                  <a:cubicBezTo>
                    <a:pt x="8117" y="2726"/>
                    <a:pt x="8352" y="2907"/>
                    <a:pt x="8395" y="3185"/>
                  </a:cubicBezTo>
                  <a:lnTo>
                    <a:pt x="9788" y="10746"/>
                  </a:lnTo>
                  <a:cubicBezTo>
                    <a:pt x="9835" y="11043"/>
                    <a:pt x="9633" y="11329"/>
                    <a:pt x="9335" y="11377"/>
                  </a:cubicBezTo>
                  <a:lnTo>
                    <a:pt x="3073" y="12520"/>
                  </a:lnTo>
                  <a:cubicBezTo>
                    <a:pt x="3037" y="12527"/>
                    <a:pt x="3002" y="12530"/>
                    <a:pt x="2968" y="12530"/>
                  </a:cubicBezTo>
                  <a:cubicBezTo>
                    <a:pt x="2711" y="12530"/>
                    <a:pt x="2482" y="12342"/>
                    <a:pt x="2430" y="12079"/>
                  </a:cubicBezTo>
                  <a:lnTo>
                    <a:pt x="1072" y="4519"/>
                  </a:lnTo>
                  <a:cubicBezTo>
                    <a:pt x="1013" y="4209"/>
                    <a:pt x="1215" y="3935"/>
                    <a:pt x="1513" y="3876"/>
                  </a:cubicBezTo>
                  <a:lnTo>
                    <a:pt x="2263" y="3745"/>
                  </a:lnTo>
                  <a:cubicBezTo>
                    <a:pt x="2294" y="3954"/>
                    <a:pt x="2473" y="4099"/>
                    <a:pt x="2677" y="4099"/>
                  </a:cubicBezTo>
                  <a:cubicBezTo>
                    <a:pt x="2705" y="4099"/>
                    <a:pt x="2734" y="4096"/>
                    <a:pt x="2763" y="4090"/>
                  </a:cubicBezTo>
                  <a:lnTo>
                    <a:pt x="6680" y="3376"/>
                  </a:lnTo>
                  <a:cubicBezTo>
                    <a:pt x="6906" y="3328"/>
                    <a:pt x="7061" y="3102"/>
                    <a:pt x="7025" y="2876"/>
                  </a:cubicBezTo>
                  <a:lnTo>
                    <a:pt x="7764" y="2733"/>
                  </a:lnTo>
                  <a:cubicBezTo>
                    <a:pt x="7794" y="2728"/>
                    <a:pt x="7825" y="2726"/>
                    <a:pt x="7855" y="2726"/>
                  </a:cubicBezTo>
                  <a:close/>
                  <a:moveTo>
                    <a:pt x="4138" y="1"/>
                  </a:moveTo>
                  <a:cubicBezTo>
                    <a:pt x="4073" y="1"/>
                    <a:pt x="4008" y="6"/>
                    <a:pt x="3942" y="18"/>
                  </a:cubicBezTo>
                  <a:cubicBezTo>
                    <a:pt x="3358" y="125"/>
                    <a:pt x="2965" y="697"/>
                    <a:pt x="3073" y="1280"/>
                  </a:cubicBezTo>
                  <a:cubicBezTo>
                    <a:pt x="3108" y="1459"/>
                    <a:pt x="3180" y="1614"/>
                    <a:pt x="3287" y="1756"/>
                  </a:cubicBezTo>
                  <a:lnTo>
                    <a:pt x="2513" y="1911"/>
                  </a:lnTo>
                  <a:cubicBezTo>
                    <a:pt x="2192" y="1971"/>
                    <a:pt x="1989" y="2268"/>
                    <a:pt x="2037" y="2590"/>
                  </a:cubicBezTo>
                  <a:lnTo>
                    <a:pt x="2096" y="2876"/>
                  </a:lnTo>
                  <a:lnTo>
                    <a:pt x="798" y="3102"/>
                  </a:lnTo>
                  <a:cubicBezTo>
                    <a:pt x="322" y="3185"/>
                    <a:pt x="1" y="3650"/>
                    <a:pt x="84" y="4138"/>
                  </a:cubicBezTo>
                  <a:lnTo>
                    <a:pt x="1668" y="12770"/>
                  </a:lnTo>
                  <a:cubicBezTo>
                    <a:pt x="1752" y="13189"/>
                    <a:pt x="2122" y="13489"/>
                    <a:pt x="2535" y="13489"/>
                  </a:cubicBezTo>
                  <a:cubicBezTo>
                    <a:pt x="2591" y="13489"/>
                    <a:pt x="2647" y="13484"/>
                    <a:pt x="2703" y="13472"/>
                  </a:cubicBezTo>
                  <a:lnTo>
                    <a:pt x="10050" y="12139"/>
                  </a:lnTo>
                  <a:cubicBezTo>
                    <a:pt x="10526" y="12043"/>
                    <a:pt x="10847" y="11579"/>
                    <a:pt x="10764" y="11091"/>
                  </a:cubicBezTo>
                  <a:lnTo>
                    <a:pt x="9180" y="2483"/>
                  </a:lnTo>
                  <a:cubicBezTo>
                    <a:pt x="9095" y="2046"/>
                    <a:pt x="8715" y="1743"/>
                    <a:pt x="8287" y="1743"/>
                  </a:cubicBezTo>
                  <a:cubicBezTo>
                    <a:pt x="8236" y="1743"/>
                    <a:pt x="8185" y="1748"/>
                    <a:pt x="8133" y="1756"/>
                  </a:cubicBezTo>
                  <a:lnTo>
                    <a:pt x="6859" y="1995"/>
                  </a:lnTo>
                  <a:lnTo>
                    <a:pt x="6811" y="1721"/>
                  </a:lnTo>
                  <a:cubicBezTo>
                    <a:pt x="6758" y="1435"/>
                    <a:pt x="6509" y="1235"/>
                    <a:pt x="6237" y="1235"/>
                  </a:cubicBezTo>
                  <a:cubicBezTo>
                    <a:pt x="6202" y="1235"/>
                    <a:pt x="6167" y="1238"/>
                    <a:pt x="6132" y="1245"/>
                  </a:cubicBezTo>
                  <a:lnTo>
                    <a:pt x="5180" y="1411"/>
                  </a:lnTo>
                  <a:cubicBezTo>
                    <a:pt x="5228" y="1245"/>
                    <a:pt x="5240" y="1066"/>
                    <a:pt x="5216" y="899"/>
                  </a:cubicBezTo>
                  <a:cubicBezTo>
                    <a:pt x="5110" y="370"/>
                    <a:pt x="4656" y="1"/>
                    <a:pt x="413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" name="Google Shape;950;p3"/>
            <p:cNvSpPr/>
            <p:nvPr/>
          </p:nvSpPr>
          <p:spPr>
            <a:xfrm>
              <a:off x="360150" y="1043050"/>
              <a:ext cx="46550" cy="38675"/>
            </a:xfrm>
            <a:custGeom>
              <a:rect b="b" l="l" r="r" t="t"/>
              <a:pathLst>
                <a:path extrusionOk="0" h="1547" w="1862">
                  <a:moveTo>
                    <a:pt x="1015" y="1"/>
                  </a:moveTo>
                  <a:cubicBezTo>
                    <a:pt x="967" y="1"/>
                    <a:pt x="919" y="5"/>
                    <a:pt x="870" y="15"/>
                  </a:cubicBezTo>
                  <a:cubicBezTo>
                    <a:pt x="191" y="134"/>
                    <a:pt x="1" y="1015"/>
                    <a:pt x="560" y="1408"/>
                  </a:cubicBezTo>
                  <a:cubicBezTo>
                    <a:pt x="700" y="1504"/>
                    <a:pt x="851" y="1547"/>
                    <a:pt x="997" y="1547"/>
                  </a:cubicBezTo>
                  <a:cubicBezTo>
                    <a:pt x="1451" y="1547"/>
                    <a:pt x="1862" y="1138"/>
                    <a:pt x="1763" y="634"/>
                  </a:cubicBezTo>
                  <a:cubicBezTo>
                    <a:pt x="1689" y="266"/>
                    <a:pt x="1374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" name="Google Shape;951;p3"/>
            <p:cNvSpPr/>
            <p:nvPr/>
          </p:nvSpPr>
          <p:spPr>
            <a:xfrm>
              <a:off x="413000" y="1031775"/>
              <a:ext cx="96200" cy="33875"/>
            </a:xfrm>
            <a:custGeom>
              <a:rect b="b" l="l" r="r" t="t"/>
              <a:pathLst>
                <a:path extrusionOk="0" h="1355" w="3848">
                  <a:moveTo>
                    <a:pt x="3261" y="1"/>
                  </a:moveTo>
                  <a:cubicBezTo>
                    <a:pt x="3226" y="1"/>
                    <a:pt x="3188" y="5"/>
                    <a:pt x="3149" y="14"/>
                  </a:cubicBezTo>
                  <a:lnTo>
                    <a:pt x="3137" y="14"/>
                  </a:lnTo>
                  <a:lnTo>
                    <a:pt x="542" y="490"/>
                  </a:lnTo>
                  <a:cubicBezTo>
                    <a:pt x="0" y="580"/>
                    <a:pt x="111" y="1354"/>
                    <a:pt x="610" y="1354"/>
                  </a:cubicBezTo>
                  <a:cubicBezTo>
                    <a:pt x="638" y="1354"/>
                    <a:pt x="666" y="1352"/>
                    <a:pt x="696" y="1347"/>
                  </a:cubicBezTo>
                  <a:lnTo>
                    <a:pt x="3292" y="871"/>
                  </a:lnTo>
                  <a:cubicBezTo>
                    <a:pt x="3847" y="793"/>
                    <a:pt x="3750" y="1"/>
                    <a:pt x="326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" name="Google Shape;952;p3"/>
            <p:cNvSpPr/>
            <p:nvPr/>
          </p:nvSpPr>
          <p:spPr>
            <a:xfrm>
              <a:off x="369975" y="1097000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0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" name="Google Shape;953;p3"/>
            <p:cNvSpPr/>
            <p:nvPr/>
          </p:nvSpPr>
          <p:spPr>
            <a:xfrm>
              <a:off x="423850" y="1085650"/>
              <a:ext cx="93800" cy="33725"/>
            </a:xfrm>
            <a:custGeom>
              <a:rect b="b" l="l" r="r" t="t"/>
              <a:pathLst>
                <a:path extrusionOk="0" h="1349" w="3752">
                  <a:moveTo>
                    <a:pt x="3132" y="0"/>
                  </a:moveTo>
                  <a:cubicBezTo>
                    <a:pt x="3120" y="0"/>
                    <a:pt x="3108" y="1"/>
                    <a:pt x="3096" y="2"/>
                  </a:cubicBezTo>
                  <a:lnTo>
                    <a:pt x="501" y="478"/>
                  </a:lnTo>
                  <a:cubicBezTo>
                    <a:pt x="0" y="618"/>
                    <a:pt x="125" y="1348"/>
                    <a:pt x="620" y="1348"/>
                  </a:cubicBezTo>
                  <a:cubicBezTo>
                    <a:pt x="632" y="1348"/>
                    <a:pt x="643" y="1348"/>
                    <a:pt x="655" y="1347"/>
                  </a:cubicBezTo>
                  <a:lnTo>
                    <a:pt x="3251" y="871"/>
                  </a:lnTo>
                  <a:cubicBezTo>
                    <a:pt x="3751" y="731"/>
                    <a:pt x="3638" y="0"/>
                    <a:pt x="313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" name="Google Shape;954;p3"/>
            <p:cNvSpPr/>
            <p:nvPr/>
          </p:nvSpPr>
          <p:spPr>
            <a:xfrm>
              <a:off x="380400" y="1154450"/>
              <a:ext cx="46625" cy="38900"/>
            </a:xfrm>
            <a:custGeom>
              <a:rect b="b" l="l" r="r" t="t"/>
              <a:pathLst>
                <a:path extrusionOk="0" h="1556" w="1865">
                  <a:moveTo>
                    <a:pt x="1013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191" y="131"/>
                    <a:pt x="0" y="1012"/>
                    <a:pt x="572" y="1417"/>
                  </a:cubicBezTo>
                  <a:cubicBezTo>
                    <a:pt x="708" y="1513"/>
                    <a:pt x="857" y="1556"/>
                    <a:pt x="1002" y="1556"/>
                  </a:cubicBezTo>
                  <a:cubicBezTo>
                    <a:pt x="1451" y="1556"/>
                    <a:pt x="1864" y="1147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" name="Google Shape;955;p3"/>
            <p:cNvSpPr/>
            <p:nvPr/>
          </p:nvSpPr>
          <p:spPr>
            <a:xfrm>
              <a:off x="433850" y="1143050"/>
              <a:ext cx="94925" cy="34125"/>
            </a:xfrm>
            <a:custGeom>
              <a:rect b="b" l="l" r="r" t="t"/>
              <a:pathLst>
                <a:path extrusionOk="0" h="1365" w="3797">
                  <a:moveTo>
                    <a:pt x="3171" y="0"/>
                  </a:moveTo>
                  <a:cubicBezTo>
                    <a:pt x="3152" y="0"/>
                    <a:pt x="3133" y="1"/>
                    <a:pt x="3113" y="4"/>
                  </a:cubicBezTo>
                  <a:lnTo>
                    <a:pt x="517" y="480"/>
                  </a:lnTo>
                  <a:cubicBezTo>
                    <a:pt x="0" y="606"/>
                    <a:pt x="115" y="1364"/>
                    <a:pt x="626" y="1364"/>
                  </a:cubicBezTo>
                  <a:cubicBezTo>
                    <a:pt x="645" y="1364"/>
                    <a:pt x="664" y="1363"/>
                    <a:pt x="684" y="1361"/>
                  </a:cubicBezTo>
                  <a:lnTo>
                    <a:pt x="3280" y="885"/>
                  </a:lnTo>
                  <a:cubicBezTo>
                    <a:pt x="3796" y="758"/>
                    <a:pt x="3682" y="0"/>
                    <a:pt x="3171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" name="Google Shape;956;p3"/>
            <p:cNvSpPr/>
            <p:nvPr/>
          </p:nvSpPr>
          <p:spPr>
            <a:xfrm>
              <a:off x="336050" y="1393950"/>
              <a:ext cx="194100" cy="173950"/>
            </a:xfrm>
            <a:custGeom>
              <a:rect b="b" l="l" r="r" t="t"/>
              <a:pathLst>
                <a:path extrusionOk="0" h="6958" w="7764">
                  <a:moveTo>
                    <a:pt x="3919" y="1"/>
                  </a:moveTo>
                  <a:cubicBezTo>
                    <a:pt x="2892" y="1"/>
                    <a:pt x="1881" y="465"/>
                    <a:pt x="1215" y="1338"/>
                  </a:cubicBezTo>
                  <a:lnTo>
                    <a:pt x="6953" y="4969"/>
                  </a:lnTo>
                  <a:cubicBezTo>
                    <a:pt x="7763" y="3398"/>
                    <a:pt x="7239" y="1469"/>
                    <a:pt x="5739" y="528"/>
                  </a:cubicBezTo>
                  <a:cubicBezTo>
                    <a:pt x="5176" y="173"/>
                    <a:pt x="4545" y="1"/>
                    <a:pt x="3919" y="1"/>
                  </a:cubicBezTo>
                  <a:close/>
                  <a:moveTo>
                    <a:pt x="810" y="1993"/>
                  </a:moveTo>
                  <a:lnTo>
                    <a:pt x="810" y="1993"/>
                  </a:lnTo>
                  <a:cubicBezTo>
                    <a:pt x="0" y="3553"/>
                    <a:pt x="524" y="5481"/>
                    <a:pt x="2012" y="6434"/>
                  </a:cubicBezTo>
                  <a:cubicBezTo>
                    <a:pt x="2572" y="6788"/>
                    <a:pt x="3201" y="6958"/>
                    <a:pt x="3824" y="6958"/>
                  </a:cubicBezTo>
                  <a:cubicBezTo>
                    <a:pt x="4859" y="6958"/>
                    <a:pt x="5880" y="6489"/>
                    <a:pt x="6549" y="5612"/>
                  </a:cubicBezTo>
                  <a:lnTo>
                    <a:pt x="810" y="1993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" name="Google Shape;957;p3"/>
            <p:cNvSpPr/>
            <p:nvPr/>
          </p:nvSpPr>
          <p:spPr>
            <a:xfrm>
              <a:off x="699475" y="1020500"/>
              <a:ext cx="152125" cy="141000"/>
            </a:xfrm>
            <a:custGeom>
              <a:rect b="b" l="l" r="r" t="t"/>
              <a:pathLst>
                <a:path extrusionOk="0" h="5640" w="6085">
                  <a:moveTo>
                    <a:pt x="3608" y="0"/>
                  </a:moveTo>
                  <a:lnTo>
                    <a:pt x="1215" y="1631"/>
                  </a:lnTo>
                  <a:cubicBezTo>
                    <a:pt x="251" y="2286"/>
                    <a:pt x="1" y="3596"/>
                    <a:pt x="656" y="4560"/>
                  </a:cubicBezTo>
                  <a:lnTo>
                    <a:pt x="763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1"/>
                    <a:pt x="3692" y="5275"/>
                  </a:cubicBezTo>
                  <a:lnTo>
                    <a:pt x="6085" y="3644"/>
                  </a:lnTo>
                  <a:lnTo>
                    <a:pt x="3608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" name="Google Shape;958;p3"/>
            <p:cNvSpPr/>
            <p:nvPr/>
          </p:nvSpPr>
          <p:spPr>
            <a:xfrm>
              <a:off x="802175" y="962250"/>
              <a:ext cx="152125" cy="140725"/>
            </a:xfrm>
            <a:custGeom>
              <a:rect b="b" l="l" r="r" t="t"/>
              <a:pathLst>
                <a:path extrusionOk="0" h="5629" w="6085">
                  <a:moveTo>
                    <a:pt x="3577" y="1"/>
                  </a:moveTo>
                  <a:cubicBezTo>
                    <a:pt x="3169" y="1"/>
                    <a:pt x="2757" y="119"/>
                    <a:pt x="2394" y="366"/>
                  </a:cubicBezTo>
                  <a:lnTo>
                    <a:pt x="0" y="1985"/>
                  </a:lnTo>
                  <a:lnTo>
                    <a:pt x="2489" y="5628"/>
                  </a:lnTo>
                  <a:lnTo>
                    <a:pt x="4870" y="4009"/>
                  </a:lnTo>
                  <a:cubicBezTo>
                    <a:pt x="5834" y="3354"/>
                    <a:pt x="6084" y="2044"/>
                    <a:pt x="5430" y="1080"/>
                  </a:cubicBezTo>
                  <a:lnTo>
                    <a:pt x="5322" y="925"/>
                  </a:lnTo>
                  <a:cubicBezTo>
                    <a:pt x="4914" y="324"/>
                    <a:pt x="4252" y="1"/>
                    <a:pt x="357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" name="Google Shape;959;p3"/>
            <p:cNvSpPr/>
            <p:nvPr/>
          </p:nvSpPr>
          <p:spPr>
            <a:xfrm>
              <a:off x="654825" y="1311750"/>
              <a:ext cx="268525" cy="266650"/>
            </a:xfrm>
            <a:custGeom>
              <a:rect b="b" l="l" r="r" t="t"/>
              <a:pathLst>
                <a:path extrusionOk="0" h="10666" w="10741">
                  <a:moveTo>
                    <a:pt x="5011" y="1"/>
                  </a:moveTo>
                  <a:cubicBezTo>
                    <a:pt x="4833" y="1"/>
                    <a:pt x="4677" y="136"/>
                    <a:pt x="4656" y="328"/>
                  </a:cubicBezTo>
                  <a:lnTo>
                    <a:pt x="4192" y="3805"/>
                  </a:lnTo>
                  <a:lnTo>
                    <a:pt x="715" y="3340"/>
                  </a:lnTo>
                  <a:cubicBezTo>
                    <a:pt x="700" y="3338"/>
                    <a:pt x="686" y="3338"/>
                    <a:pt x="671" y="3338"/>
                  </a:cubicBezTo>
                  <a:cubicBezTo>
                    <a:pt x="486" y="3338"/>
                    <a:pt x="320" y="3474"/>
                    <a:pt x="298" y="3662"/>
                  </a:cubicBezTo>
                  <a:lnTo>
                    <a:pt x="36" y="5638"/>
                  </a:lnTo>
                  <a:cubicBezTo>
                    <a:pt x="1" y="5840"/>
                    <a:pt x="144" y="6031"/>
                    <a:pt x="358" y="6055"/>
                  </a:cubicBezTo>
                  <a:lnTo>
                    <a:pt x="358" y="6043"/>
                  </a:lnTo>
                  <a:lnTo>
                    <a:pt x="3835" y="6507"/>
                  </a:lnTo>
                  <a:lnTo>
                    <a:pt x="3370" y="9984"/>
                  </a:lnTo>
                  <a:cubicBezTo>
                    <a:pt x="3346" y="10186"/>
                    <a:pt x="3489" y="10377"/>
                    <a:pt x="3692" y="10401"/>
                  </a:cubicBezTo>
                  <a:lnTo>
                    <a:pt x="5668" y="10663"/>
                  </a:lnTo>
                  <a:cubicBezTo>
                    <a:pt x="5683" y="10664"/>
                    <a:pt x="5698" y="10665"/>
                    <a:pt x="5712" y="10665"/>
                  </a:cubicBezTo>
                  <a:cubicBezTo>
                    <a:pt x="5898" y="10665"/>
                    <a:pt x="6063" y="10529"/>
                    <a:pt x="6085" y="10341"/>
                  </a:cubicBezTo>
                  <a:lnTo>
                    <a:pt x="6549" y="6864"/>
                  </a:lnTo>
                  <a:lnTo>
                    <a:pt x="10026" y="7329"/>
                  </a:lnTo>
                  <a:cubicBezTo>
                    <a:pt x="10041" y="7331"/>
                    <a:pt x="10055" y="7331"/>
                    <a:pt x="10070" y="7331"/>
                  </a:cubicBezTo>
                  <a:cubicBezTo>
                    <a:pt x="10255" y="7331"/>
                    <a:pt x="10421" y="7195"/>
                    <a:pt x="10454" y="7007"/>
                  </a:cubicBezTo>
                  <a:lnTo>
                    <a:pt x="10704" y="5031"/>
                  </a:lnTo>
                  <a:cubicBezTo>
                    <a:pt x="10740" y="4828"/>
                    <a:pt x="10597" y="4638"/>
                    <a:pt x="10383" y="4614"/>
                  </a:cubicBezTo>
                  <a:lnTo>
                    <a:pt x="6906" y="4150"/>
                  </a:lnTo>
                  <a:lnTo>
                    <a:pt x="7371" y="673"/>
                  </a:lnTo>
                  <a:cubicBezTo>
                    <a:pt x="7395" y="471"/>
                    <a:pt x="7252" y="280"/>
                    <a:pt x="7049" y="256"/>
                  </a:cubicBezTo>
                  <a:lnTo>
                    <a:pt x="5073" y="6"/>
                  </a:lnTo>
                  <a:cubicBezTo>
                    <a:pt x="5052" y="3"/>
                    <a:pt x="5031" y="1"/>
                    <a:pt x="501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" name="Google Shape;960;p3"/>
            <p:cNvSpPr/>
            <p:nvPr/>
          </p:nvSpPr>
          <p:spPr>
            <a:xfrm>
              <a:off x="311925" y="1715975"/>
              <a:ext cx="271200" cy="337450"/>
            </a:xfrm>
            <a:custGeom>
              <a:rect b="b" l="l" r="r" t="t"/>
              <a:pathLst>
                <a:path extrusionOk="0" h="13498" w="10848">
                  <a:moveTo>
                    <a:pt x="4148" y="414"/>
                  </a:moveTo>
                  <a:cubicBezTo>
                    <a:pt x="4438" y="414"/>
                    <a:pt x="4723" y="589"/>
                    <a:pt x="4775" y="982"/>
                  </a:cubicBezTo>
                  <a:cubicBezTo>
                    <a:pt x="4811" y="1173"/>
                    <a:pt x="4763" y="1375"/>
                    <a:pt x="4632" y="1518"/>
                  </a:cubicBezTo>
                  <a:lnTo>
                    <a:pt x="3835" y="1673"/>
                  </a:lnTo>
                  <a:cubicBezTo>
                    <a:pt x="3668" y="1578"/>
                    <a:pt x="3549" y="1411"/>
                    <a:pt x="3501" y="1209"/>
                  </a:cubicBezTo>
                  <a:cubicBezTo>
                    <a:pt x="3387" y="710"/>
                    <a:pt x="3771" y="414"/>
                    <a:pt x="4148" y="414"/>
                  </a:cubicBezTo>
                  <a:close/>
                  <a:moveTo>
                    <a:pt x="7868" y="2734"/>
                  </a:moveTo>
                  <a:cubicBezTo>
                    <a:pt x="8126" y="2734"/>
                    <a:pt x="8354" y="2923"/>
                    <a:pt x="8407" y="3185"/>
                  </a:cubicBezTo>
                  <a:lnTo>
                    <a:pt x="9788" y="10746"/>
                  </a:lnTo>
                  <a:cubicBezTo>
                    <a:pt x="9835" y="11043"/>
                    <a:pt x="9633" y="11329"/>
                    <a:pt x="9335" y="11377"/>
                  </a:cubicBezTo>
                  <a:lnTo>
                    <a:pt x="3073" y="12520"/>
                  </a:lnTo>
                  <a:cubicBezTo>
                    <a:pt x="3037" y="12527"/>
                    <a:pt x="3002" y="12530"/>
                    <a:pt x="2968" y="12530"/>
                  </a:cubicBezTo>
                  <a:cubicBezTo>
                    <a:pt x="2711" y="12530"/>
                    <a:pt x="2482" y="12342"/>
                    <a:pt x="2430" y="12079"/>
                  </a:cubicBezTo>
                  <a:lnTo>
                    <a:pt x="1072" y="4519"/>
                  </a:lnTo>
                  <a:cubicBezTo>
                    <a:pt x="1013" y="4221"/>
                    <a:pt x="1215" y="3935"/>
                    <a:pt x="1513" y="3888"/>
                  </a:cubicBezTo>
                  <a:lnTo>
                    <a:pt x="2263" y="3745"/>
                  </a:lnTo>
                  <a:cubicBezTo>
                    <a:pt x="2295" y="3960"/>
                    <a:pt x="2483" y="4107"/>
                    <a:pt x="2695" y="4107"/>
                  </a:cubicBezTo>
                  <a:cubicBezTo>
                    <a:pt x="2717" y="4107"/>
                    <a:pt x="2740" y="4105"/>
                    <a:pt x="2763" y="4102"/>
                  </a:cubicBezTo>
                  <a:lnTo>
                    <a:pt x="6680" y="3387"/>
                  </a:lnTo>
                  <a:cubicBezTo>
                    <a:pt x="6906" y="3340"/>
                    <a:pt x="7061" y="3114"/>
                    <a:pt x="7025" y="2887"/>
                  </a:cubicBezTo>
                  <a:lnTo>
                    <a:pt x="7764" y="2745"/>
                  </a:lnTo>
                  <a:cubicBezTo>
                    <a:pt x="7799" y="2737"/>
                    <a:pt x="7834" y="2734"/>
                    <a:pt x="7868" y="2734"/>
                  </a:cubicBezTo>
                  <a:close/>
                  <a:moveTo>
                    <a:pt x="4138" y="0"/>
                  </a:moveTo>
                  <a:cubicBezTo>
                    <a:pt x="4073" y="0"/>
                    <a:pt x="4008" y="6"/>
                    <a:pt x="3942" y="18"/>
                  </a:cubicBezTo>
                  <a:cubicBezTo>
                    <a:pt x="3358" y="125"/>
                    <a:pt x="2965" y="697"/>
                    <a:pt x="3073" y="1292"/>
                  </a:cubicBezTo>
                  <a:cubicBezTo>
                    <a:pt x="3108" y="1459"/>
                    <a:pt x="3180" y="1625"/>
                    <a:pt x="3287" y="1768"/>
                  </a:cubicBezTo>
                  <a:lnTo>
                    <a:pt x="2513" y="1911"/>
                  </a:lnTo>
                  <a:cubicBezTo>
                    <a:pt x="2192" y="1971"/>
                    <a:pt x="1989" y="2280"/>
                    <a:pt x="2037" y="2602"/>
                  </a:cubicBezTo>
                  <a:lnTo>
                    <a:pt x="2096" y="2875"/>
                  </a:lnTo>
                  <a:lnTo>
                    <a:pt x="798" y="3114"/>
                  </a:lnTo>
                  <a:cubicBezTo>
                    <a:pt x="322" y="3197"/>
                    <a:pt x="1" y="3661"/>
                    <a:pt x="84" y="4149"/>
                  </a:cubicBezTo>
                  <a:lnTo>
                    <a:pt x="1668" y="12758"/>
                  </a:lnTo>
                  <a:cubicBezTo>
                    <a:pt x="1742" y="13194"/>
                    <a:pt x="2121" y="13497"/>
                    <a:pt x="2549" y="13497"/>
                  </a:cubicBezTo>
                  <a:cubicBezTo>
                    <a:pt x="2600" y="13497"/>
                    <a:pt x="2652" y="13493"/>
                    <a:pt x="2703" y="13484"/>
                  </a:cubicBezTo>
                  <a:lnTo>
                    <a:pt x="10050" y="12139"/>
                  </a:lnTo>
                  <a:cubicBezTo>
                    <a:pt x="10526" y="12055"/>
                    <a:pt x="10847" y="11579"/>
                    <a:pt x="10764" y="11103"/>
                  </a:cubicBezTo>
                  <a:lnTo>
                    <a:pt x="9180" y="2471"/>
                  </a:lnTo>
                  <a:cubicBezTo>
                    <a:pt x="9106" y="2034"/>
                    <a:pt x="8727" y="1731"/>
                    <a:pt x="8299" y="1731"/>
                  </a:cubicBezTo>
                  <a:cubicBezTo>
                    <a:pt x="8248" y="1731"/>
                    <a:pt x="8196" y="1736"/>
                    <a:pt x="8145" y="1744"/>
                  </a:cubicBezTo>
                  <a:lnTo>
                    <a:pt x="6859" y="1994"/>
                  </a:lnTo>
                  <a:lnTo>
                    <a:pt x="6811" y="1721"/>
                  </a:lnTo>
                  <a:cubicBezTo>
                    <a:pt x="6757" y="1431"/>
                    <a:pt x="6500" y="1237"/>
                    <a:pt x="6223" y="1237"/>
                  </a:cubicBezTo>
                  <a:cubicBezTo>
                    <a:pt x="6193" y="1237"/>
                    <a:pt x="6163" y="1240"/>
                    <a:pt x="6132" y="1244"/>
                  </a:cubicBezTo>
                  <a:lnTo>
                    <a:pt x="5180" y="1423"/>
                  </a:lnTo>
                  <a:cubicBezTo>
                    <a:pt x="5228" y="1244"/>
                    <a:pt x="5240" y="1066"/>
                    <a:pt x="5216" y="899"/>
                  </a:cubicBezTo>
                  <a:cubicBezTo>
                    <a:pt x="5110" y="370"/>
                    <a:pt x="4656" y="0"/>
                    <a:pt x="413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" name="Google Shape;961;p3"/>
            <p:cNvSpPr/>
            <p:nvPr/>
          </p:nvSpPr>
          <p:spPr>
            <a:xfrm>
              <a:off x="360150" y="1837275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" name="Google Shape;962;p3"/>
            <p:cNvSpPr/>
            <p:nvPr/>
          </p:nvSpPr>
          <p:spPr>
            <a:xfrm>
              <a:off x="412650" y="1825825"/>
              <a:ext cx="96975" cy="34100"/>
            </a:xfrm>
            <a:custGeom>
              <a:rect b="b" l="l" r="r" t="t"/>
              <a:pathLst>
                <a:path extrusionOk="0" h="1364" w="3879">
                  <a:moveTo>
                    <a:pt x="3291" y="0"/>
                  </a:moveTo>
                  <a:cubicBezTo>
                    <a:pt x="3251" y="0"/>
                    <a:pt x="3208" y="6"/>
                    <a:pt x="3163" y="17"/>
                  </a:cubicBezTo>
                  <a:lnTo>
                    <a:pt x="3151" y="17"/>
                  </a:lnTo>
                  <a:lnTo>
                    <a:pt x="556" y="494"/>
                  </a:lnTo>
                  <a:cubicBezTo>
                    <a:pt x="0" y="571"/>
                    <a:pt x="108" y="1364"/>
                    <a:pt x="598" y="1364"/>
                  </a:cubicBezTo>
                  <a:cubicBezTo>
                    <a:pt x="634" y="1364"/>
                    <a:pt x="671" y="1360"/>
                    <a:pt x="710" y="1351"/>
                  </a:cubicBezTo>
                  <a:lnTo>
                    <a:pt x="3306" y="875"/>
                  </a:lnTo>
                  <a:cubicBezTo>
                    <a:pt x="3878" y="809"/>
                    <a:pt x="3779" y="0"/>
                    <a:pt x="3291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" name="Google Shape;963;p3"/>
            <p:cNvSpPr/>
            <p:nvPr/>
          </p:nvSpPr>
          <p:spPr>
            <a:xfrm>
              <a:off x="369975" y="1891150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0" y="1012"/>
                    <a:pt x="560" y="1405"/>
                  </a:cubicBezTo>
                  <a:cubicBezTo>
                    <a:pt x="701" y="1502"/>
                    <a:pt x="854" y="1545"/>
                    <a:pt x="1003" y="1545"/>
                  </a:cubicBezTo>
                  <a:cubicBezTo>
                    <a:pt x="1454" y="1545"/>
                    <a:pt x="1861" y="1145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" name="Google Shape;964;p3"/>
            <p:cNvSpPr/>
            <p:nvPr/>
          </p:nvSpPr>
          <p:spPr>
            <a:xfrm>
              <a:off x="423950" y="1879800"/>
              <a:ext cx="93700" cy="33750"/>
            </a:xfrm>
            <a:custGeom>
              <a:rect b="b" l="l" r="r" t="t"/>
              <a:pathLst>
                <a:path extrusionOk="0" h="1350" w="3748">
                  <a:moveTo>
                    <a:pt x="3128" y="0"/>
                  </a:moveTo>
                  <a:cubicBezTo>
                    <a:pt x="3116" y="0"/>
                    <a:pt x="3104" y="1"/>
                    <a:pt x="3092" y="2"/>
                  </a:cubicBezTo>
                  <a:lnTo>
                    <a:pt x="497" y="478"/>
                  </a:lnTo>
                  <a:cubicBezTo>
                    <a:pt x="0" y="628"/>
                    <a:pt x="119" y="1349"/>
                    <a:pt x="605" y="1349"/>
                  </a:cubicBezTo>
                  <a:cubicBezTo>
                    <a:pt x="620" y="1349"/>
                    <a:pt x="636" y="1348"/>
                    <a:pt x="651" y="1347"/>
                  </a:cubicBezTo>
                  <a:lnTo>
                    <a:pt x="3247" y="883"/>
                  </a:lnTo>
                  <a:cubicBezTo>
                    <a:pt x="3747" y="731"/>
                    <a:pt x="3634" y="0"/>
                    <a:pt x="312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" name="Google Shape;965;p3"/>
            <p:cNvSpPr/>
            <p:nvPr/>
          </p:nvSpPr>
          <p:spPr>
            <a:xfrm>
              <a:off x="380400" y="1948900"/>
              <a:ext cx="46600" cy="38625"/>
            </a:xfrm>
            <a:custGeom>
              <a:rect b="b" l="l" r="r" t="t"/>
              <a:pathLst>
                <a:path extrusionOk="0" h="1545" w="1864">
                  <a:moveTo>
                    <a:pt x="1014" y="0"/>
                  </a:moveTo>
                  <a:cubicBezTo>
                    <a:pt x="970" y="0"/>
                    <a:pt x="926" y="4"/>
                    <a:pt x="881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8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" name="Google Shape;966;p3"/>
            <p:cNvSpPr/>
            <p:nvPr/>
          </p:nvSpPr>
          <p:spPr>
            <a:xfrm>
              <a:off x="434050" y="1937225"/>
              <a:ext cx="94500" cy="34050"/>
            </a:xfrm>
            <a:custGeom>
              <a:rect b="b" l="l" r="r" t="t"/>
              <a:pathLst>
                <a:path extrusionOk="0" h="1362" w="3780">
                  <a:moveTo>
                    <a:pt x="3153" y="0"/>
                  </a:moveTo>
                  <a:cubicBezTo>
                    <a:pt x="3137" y="0"/>
                    <a:pt x="3121" y="1"/>
                    <a:pt x="3105" y="2"/>
                  </a:cubicBezTo>
                  <a:lnTo>
                    <a:pt x="3105" y="14"/>
                  </a:lnTo>
                  <a:lnTo>
                    <a:pt x="509" y="479"/>
                  </a:lnTo>
                  <a:cubicBezTo>
                    <a:pt x="1" y="617"/>
                    <a:pt x="120" y="1362"/>
                    <a:pt x="629" y="1362"/>
                  </a:cubicBezTo>
                  <a:cubicBezTo>
                    <a:pt x="644" y="1362"/>
                    <a:pt x="660" y="1361"/>
                    <a:pt x="676" y="1360"/>
                  </a:cubicBezTo>
                  <a:lnTo>
                    <a:pt x="3272" y="883"/>
                  </a:lnTo>
                  <a:cubicBezTo>
                    <a:pt x="3780" y="733"/>
                    <a:pt x="3660" y="0"/>
                    <a:pt x="315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" name="Google Shape;967;p3"/>
            <p:cNvSpPr/>
            <p:nvPr/>
          </p:nvSpPr>
          <p:spPr>
            <a:xfrm>
              <a:off x="336925" y="2188200"/>
              <a:ext cx="193225" cy="173650"/>
            </a:xfrm>
            <a:custGeom>
              <a:rect b="b" l="l" r="r" t="t"/>
              <a:pathLst>
                <a:path extrusionOk="0" h="6946" w="7729">
                  <a:moveTo>
                    <a:pt x="3896" y="0"/>
                  </a:moveTo>
                  <a:cubicBezTo>
                    <a:pt x="2865" y="0"/>
                    <a:pt x="1848" y="469"/>
                    <a:pt x="1180" y="1346"/>
                  </a:cubicBezTo>
                  <a:lnTo>
                    <a:pt x="6918" y="4965"/>
                  </a:lnTo>
                  <a:cubicBezTo>
                    <a:pt x="7728" y="3394"/>
                    <a:pt x="7204" y="1465"/>
                    <a:pt x="5704" y="524"/>
                  </a:cubicBezTo>
                  <a:cubicBezTo>
                    <a:pt x="5144" y="171"/>
                    <a:pt x="4517" y="0"/>
                    <a:pt x="3896" y="0"/>
                  </a:cubicBezTo>
                  <a:close/>
                  <a:moveTo>
                    <a:pt x="775" y="1989"/>
                  </a:moveTo>
                  <a:lnTo>
                    <a:pt x="775" y="1989"/>
                  </a:lnTo>
                  <a:cubicBezTo>
                    <a:pt x="1" y="3548"/>
                    <a:pt x="489" y="5477"/>
                    <a:pt x="1954" y="6418"/>
                  </a:cubicBezTo>
                  <a:cubicBezTo>
                    <a:pt x="2521" y="6774"/>
                    <a:pt x="3155" y="6945"/>
                    <a:pt x="3783" y="6945"/>
                  </a:cubicBezTo>
                  <a:cubicBezTo>
                    <a:pt x="4816" y="6945"/>
                    <a:pt x="5833" y="6482"/>
                    <a:pt x="6514" y="5608"/>
                  </a:cubicBezTo>
                  <a:lnTo>
                    <a:pt x="775" y="1989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" name="Google Shape;968;p3"/>
            <p:cNvSpPr/>
            <p:nvPr/>
          </p:nvSpPr>
          <p:spPr>
            <a:xfrm>
              <a:off x="699475" y="1814925"/>
              <a:ext cx="152125" cy="140725"/>
            </a:xfrm>
            <a:custGeom>
              <a:rect b="b" l="l" r="r" t="t"/>
              <a:pathLst>
                <a:path extrusionOk="0" h="5629" w="6085">
                  <a:moveTo>
                    <a:pt x="3608" y="1"/>
                  </a:moveTo>
                  <a:lnTo>
                    <a:pt x="1215" y="1620"/>
                  </a:lnTo>
                  <a:cubicBezTo>
                    <a:pt x="251" y="2275"/>
                    <a:pt x="1" y="3585"/>
                    <a:pt x="656" y="4549"/>
                  </a:cubicBezTo>
                  <a:lnTo>
                    <a:pt x="763" y="4704"/>
                  </a:lnTo>
                  <a:cubicBezTo>
                    <a:pt x="1171" y="5305"/>
                    <a:pt x="1833" y="5629"/>
                    <a:pt x="2508" y="5629"/>
                  </a:cubicBezTo>
                  <a:cubicBezTo>
                    <a:pt x="2916" y="5629"/>
                    <a:pt x="3328" y="5510"/>
                    <a:pt x="3692" y="5264"/>
                  </a:cubicBezTo>
                  <a:lnTo>
                    <a:pt x="6085" y="3644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" name="Google Shape;969;p3"/>
            <p:cNvSpPr/>
            <p:nvPr/>
          </p:nvSpPr>
          <p:spPr>
            <a:xfrm>
              <a:off x="802175" y="1756600"/>
              <a:ext cx="152125" cy="140800"/>
            </a:xfrm>
            <a:custGeom>
              <a:rect b="b" l="l" r="r" t="t"/>
              <a:pathLst>
                <a:path extrusionOk="0" h="5632" w="6085">
                  <a:moveTo>
                    <a:pt x="3588" y="1"/>
                  </a:moveTo>
                  <a:cubicBezTo>
                    <a:pt x="3177" y="1"/>
                    <a:pt x="2760" y="120"/>
                    <a:pt x="2394" y="369"/>
                  </a:cubicBezTo>
                  <a:lnTo>
                    <a:pt x="0" y="1989"/>
                  </a:lnTo>
                  <a:lnTo>
                    <a:pt x="2489" y="5632"/>
                  </a:lnTo>
                  <a:lnTo>
                    <a:pt x="4870" y="4001"/>
                  </a:lnTo>
                  <a:cubicBezTo>
                    <a:pt x="5834" y="3346"/>
                    <a:pt x="6084" y="2036"/>
                    <a:pt x="5430" y="1072"/>
                  </a:cubicBezTo>
                  <a:lnTo>
                    <a:pt x="5430" y="1072"/>
                  </a:lnTo>
                  <a:lnTo>
                    <a:pt x="5430" y="1084"/>
                  </a:lnTo>
                  <a:lnTo>
                    <a:pt x="5322" y="917"/>
                  </a:lnTo>
                  <a:cubicBezTo>
                    <a:pt x="4917" y="319"/>
                    <a:pt x="4259" y="1"/>
                    <a:pt x="358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" name="Google Shape;970;p3"/>
            <p:cNvSpPr/>
            <p:nvPr/>
          </p:nvSpPr>
          <p:spPr>
            <a:xfrm>
              <a:off x="655125" y="2105900"/>
              <a:ext cx="268225" cy="266700"/>
            </a:xfrm>
            <a:custGeom>
              <a:rect b="b" l="l" r="r" t="t"/>
              <a:pathLst>
                <a:path extrusionOk="0" h="10668" w="10729">
                  <a:moveTo>
                    <a:pt x="4998" y="1"/>
                  </a:moveTo>
                  <a:cubicBezTo>
                    <a:pt x="4821" y="1"/>
                    <a:pt x="4665" y="134"/>
                    <a:pt x="4644" y="316"/>
                  </a:cubicBezTo>
                  <a:lnTo>
                    <a:pt x="4180" y="3804"/>
                  </a:lnTo>
                  <a:lnTo>
                    <a:pt x="703" y="3340"/>
                  </a:lnTo>
                  <a:cubicBezTo>
                    <a:pt x="688" y="3338"/>
                    <a:pt x="674" y="3337"/>
                    <a:pt x="659" y="3337"/>
                  </a:cubicBezTo>
                  <a:cubicBezTo>
                    <a:pt x="475" y="3337"/>
                    <a:pt x="320" y="3474"/>
                    <a:pt x="286" y="3661"/>
                  </a:cubicBezTo>
                  <a:lnTo>
                    <a:pt x="24" y="5626"/>
                  </a:lnTo>
                  <a:cubicBezTo>
                    <a:pt x="1" y="5828"/>
                    <a:pt x="144" y="6019"/>
                    <a:pt x="346" y="6043"/>
                  </a:cubicBezTo>
                  <a:lnTo>
                    <a:pt x="3823" y="6507"/>
                  </a:lnTo>
                  <a:lnTo>
                    <a:pt x="3358" y="9984"/>
                  </a:lnTo>
                  <a:cubicBezTo>
                    <a:pt x="3334" y="10186"/>
                    <a:pt x="3477" y="10377"/>
                    <a:pt x="3680" y="10400"/>
                  </a:cubicBezTo>
                  <a:lnTo>
                    <a:pt x="5656" y="10662"/>
                  </a:lnTo>
                  <a:cubicBezTo>
                    <a:pt x="5677" y="10666"/>
                    <a:pt x="5698" y="10668"/>
                    <a:pt x="5718" y="10668"/>
                  </a:cubicBezTo>
                  <a:cubicBezTo>
                    <a:pt x="5896" y="10668"/>
                    <a:pt x="6051" y="10533"/>
                    <a:pt x="6073" y="10341"/>
                  </a:cubicBezTo>
                  <a:lnTo>
                    <a:pt x="6537" y="6864"/>
                  </a:lnTo>
                  <a:lnTo>
                    <a:pt x="10014" y="7329"/>
                  </a:lnTo>
                  <a:cubicBezTo>
                    <a:pt x="10029" y="7330"/>
                    <a:pt x="10043" y="7331"/>
                    <a:pt x="10058" y="7331"/>
                  </a:cubicBezTo>
                  <a:cubicBezTo>
                    <a:pt x="10243" y="7331"/>
                    <a:pt x="10409" y="7195"/>
                    <a:pt x="10442" y="7007"/>
                  </a:cubicBezTo>
                  <a:lnTo>
                    <a:pt x="10692" y="5031"/>
                  </a:lnTo>
                  <a:cubicBezTo>
                    <a:pt x="10728" y="4828"/>
                    <a:pt x="10585" y="4638"/>
                    <a:pt x="10371" y="4614"/>
                  </a:cubicBezTo>
                  <a:lnTo>
                    <a:pt x="6894" y="4150"/>
                  </a:lnTo>
                  <a:lnTo>
                    <a:pt x="7347" y="685"/>
                  </a:lnTo>
                  <a:cubicBezTo>
                    <a:pt x="7383" y="471"/>
                    <a:pt x="7240" y="292"/>
                    <a:pt x="7025" y="256"/>
                  </a:cubicBezTo>
                  <a:lnTo>
                    <a:pt x="5061" y="6"/>
                  </a:lnTo>
                  <a:cubicBezTo>
                    <a:pt x="5040" y="3"/>
                    <a:pt x="5019" y="1"/>
                    <a:pt x="499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" name="Google Shape;971;p3"/>
            <p:cNvSpPr/>
            <p:nvPr/>
          </p:nvSpPr>
          <p:spPr>
            <a:xfrm>
              <a:off x="311925" y="2510400"/>
              <a:ext cx="271200" cy="337175"/>
            </a:xfrm>
            <a:custGeom>
              <a:rect b="b" l="l" r="r" t="t"/>
              <a:pathLst>
                <a:path extrusionOk="0" h="13487" w="10848">
                  <a:moveTo>
                    <a:pt x="4146" y="408"/>
                  </a:moveTo>
                  <a:cubicBezTo>
                    <a:pt x="4436" y="408"/>
                    <a:pt x="4723" y="582"/>
                    <a:pt x="4775" y="971"/>
                  </a:cubicBezTo>
                  <a:cubicBezTo>
                    <a:pt x="4811" y="1162"/>
                    <a:pt x="4751" y="1364"/>
                    <a:pt x="4632" y="1507"/>
                  </a:cubicBezTo>
                  <a:lnTo>
                    <a:pt x="3835" y="1662"/>
                  </a:lnTo>
                  <a:cubicBezTo>
                    <a:pt x="3668" y="1567"/>
                    <a:pt x="3549" y="1400"/>
                    <a:pt x="3501" y="1209"/>
                  </a:cubicBezTo>
                  <a:lnTo>
                    <a:pt x="3501" y="1197"/>
                  </a:lnTo>
                  <a:cubicBezTo>
                    <a:pt x="3387" y="700"/>
                    <a:pt x="3769" y="408"/>
                    <a:pt x="4146" y="408"/>
                  </a:cubicBezTo>
                  <a:close/>
                  <a:moveTo>
                    <a:pt x="7855" y="2714"/>
                  </a:moveTo>
                  <a:cubicBezTo>
                    <a:pt x="8118" y="2714"/>
                    <a:pt x="8352" y="2895"/>
                    <a:pt x="8395" y="3162"/>
                  </a:cubicBezTo>
                  <a:lnTo>
                    <a:pt x="9788" y="10734"/>
                  </a:lnTo>
                  <a:cubicBezTo>
                    <a:pt x="9835" y="11032"/>
                    <a:pt x="9633" y="11318"/>
                    <a:pt x="9335" y="11365"/>
                  </a:cubicBezTo>
                  <a:lnTo>
                    <a:pt x="3073" y="12508"/>
                  </a:lnTo>
                  <a:cubicBezTo>
                    <a:pt x="3037" y="12515"/>
                    <a:pt x="3002" y="12519"/>
                    <a:pt x="2968" y="12519"/>
                  </a:cubicBezTo>
                  <a:cubicBezTo>
                    <a:pt x="2711" y="12519"/>
                    <a:pt x="2482" y="12330"/>
                    <a:pt x="2430" y="12068"/>
                  </a:cubicBezTo>
                  <a:lnTo>
                    <a:pt x="1072" y="4507"/>
                  </a:lnTo>
                  <a:cubicBezTo>
                    <a:pt x="1013" y="4210"/>
                    <a:pt x="1215" y="3924"/>
                    <a:pt x="1513" y="3876"/>
                  </a:cubicBezTo>
                  <a:lnTo>
                    <a:pt x="2263" y="3733"/>
                  </a:lnTo>
                  <a:cubicBezTo>
                    <a:pt x="2295" y="3949"/>
                    <a:pt x="2483" y="4096"/>
                    <a:pt x="2695" y="4096"/>
                  </a:cubicBezTo>
                  <a:cubicBezTo>
                    <a:pt x="2717" y="4096"/>
                    <a:pt x="2740" y="4094"/>
                    <a:pt x="2763" y="4091"/>
                  </a:cubicBezTo>
                  <a:lnTo>
                    <a:pt x="6680" y="3376"/>
                  </a:lnTo>
                  <a:cubicBezTo>
                    <a:pt x="6906" y="3329"/>
                    <a:pt x="7061" y="3102"/>
                    <a:pt x="7025" y="2864"/>
                  </a:cubicBezTo>
                  <a:lnTo>
                    <a:pt x="7764" y="2721"/>
                  </a:lnTo>
                  <a:cubicBezTo>
                    <a:pt x="7794" y="2717"/>
                    <a:pt x="7825" y="2714"/>
                    <a:pt x="7855" y="2714"/>
                  </a:cubicBezTo>
                  <a:close/>
                  <a:moveTo>
                    <a:pt x="4142" y="1"/>
                  </a:moveTo>
                  <a:cubicBezTo>
                    <a:pt x="4076" y="1"/>
                    <a:pt x="4009" y="7"/>
                    <a:pt x="3942" y="19"/>
                  </a:cubicBezTo>
                  <a:cubicBezTo>
                    <a:pt x="3358" y="126"/>
                    <a:pt x="2965" y="685"/>
                    <a:pt x="3073" y="1281"/>
                  </a:cubicBezTo>
                  <a:cubicBezTo>
                    <a:pt x="3108" y="1447"/>
                    <a:pt x="3180" y="1614"/>
                    <a:pt x="3287" y="1757"/>
                  </a:cubicBezTo>
                  <a:lnTo>
                    <a:pt x="2513" y="1900"/>
                  </a:lnTo>
                  <a:cubicBezTo>
                    <a:pt x="2192" y="1959"/>
                    <a:pt x="1989" y="2257"/>
                    <a:pt x="2037" y="2579"/>
                  </a:cubicBezTo>
                  <a:lnTo>
                    <a:pt x="2096" y="2864"/>
                  </a:lnTo>
                  <a:lnTo>
                    <a:pt x="798" y="3091"/>
                  </a:lnTo>
                  <a:cubicBezTo>
                    <a:pt x="322" y="3186"/>
                    <a:pt x="1" y="3650"/>
                    <a:pt x="84" y="4126"/>
                  </a:cubicBezTo>
                  <a:lnTo>
                    <a:pt x="1668" y="12758"/>
                  </a:lnTo>
                  <a:cubicBezTo>
                    <a:pt x="1742" y="13193"/>
                    <a:pt x="2118" y="13486"/>
                    <a:pt x="2545" y="13486"/>
                  </a:cubicBezTo>
                  <a:cubicBezTo>
                    <a:pt x="2597" y="13486"/>
                    <a:pt x="2650" y="13482"/>
                    <a:pt x="2703" y="13473"/>
                  </a:cubicBezTo>
                  <a:lnTo>
                    <a:pt x="10050" y="12127"/>
                  </a:lnTo>
                  <a:cubicBezTo>
                    <a:pt x="10526" y="12044"/>
                    <a:pt x="10847" y="11580"/>
                    <a:pt x="10764" y="11091"/>
                  </a:cubicBezTo>
                  <a:lnTo>
                    <a:pt x="9180" y="2459"/>
                  </a:lnTo>
                  <a:cubicBezTo>
                    <a:pt x="9107" y="2029"/>
                    <a:pt x="8737" y="1728"/>
                    <a:pt x="8317" y="1728"/>
                  </a:cubicBezTo>
                  <a:cubicBezTo>
                    <a:pt x="8260" y="1728"/>
                    <a:pt x="8202" y="1734"/>
                    <a:pt x="8145" y="1745"/>
                  </a:cubicBezTo>
                  <a:lnTo>
                    <a:pt x="6859" y="1983"/>
                  </a:lnTo>
                  <a:lnTo>
                    <a:pt x="6811" y="1709"/>
                  </a:lnTo>
                  <a:cubicBezTo>
                    <a:pt x="6757" y="1419"/>
                    <a:pt x="6500" y="1226"/>
                    <a:pt x="6223" y="1226"/>
                  </a:cubicBezTo>
                  <a:cubicBezTo>
                    <a:pt x="6193" y="1226"/>
                    <a:pt x="6163" y="1228"/>
                    <a:pt x="6132" y="1233"/>
                  </a:cubicBezTo>
                  <a:lnTo>
                    <a:pt x="5180" y="1412"/>
                  </a:lnTo>
                  <a:cubicBezTo>
                    <a:pt x="5228" y="1245"/>
                    <a:pt x="5240" y="1066"/>
                    <a:pt x="5216" y="888"/>
                  </a:cubicBezTo>
                  <a:cubicBezTo>
                    <a:pt x="5110" y="360"/>
                    <a:pt x="4658" y="1"/>
                    <a:pt x="414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" name="Google Shape;972;p3"/>
            <p:cNvSpPr/>
            <p:nvPr/>
          </p:nvSpPr>
          <p:spPr>
            <a:xfrm>
              <a:off x="360150" y="2631725"/>
              <a:ext cx="46550" cy="38625"/>
            </a:xfrm>
            <a:custGeom>
              <a:rect b="b" l="l" r="r" t="t"/>
              <a:pathLst>
                <a:path extrusionOk="0" h="1545" w="1862">
                  <a:moveTo>
                    <a:pt x="1002" y="0"/>
                  </a:moveTo>
                  <a:cubicBezTo>
                    <a:pt x="958" y="0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88" y="258"/>
                    <a:pt x="1367" y="0"/>
                    <a:pt x="100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" name="Google Shape;973;p3"/>
            <p:cNvSpPr/>
            <p:nvPr/>
          </p:nvSpPr>
          <p:spPr>
            <a:xfrm>
              <a:off x="413075" y="2620125"/>
              <a:ext cx="96200" cy="33850"/>
            </a:xfrm>
            <a:custGeom>
              <a:rect b="b" l="l" r="r" t="t"/>
              <a:pathLst>
                <a:path extrusionOk="0" h="1354" w="3848">
                  <a:moveTo>
                    <a:pt x="3250" y="0"/>
                  </a:moveTo>
                  <a:cubicBezTo>
                    <a:pt x="3217" y="0"/>
                    <a:pt x="3182" y="4"/>
                    <a:pt x="3146" y="11"/>
                  </a:cubicBezTo>
                  <a:lnTo>
                    <a:pt x="3134" y="11"/>
                  </a:lnTo>
                  <a:lnTo>
                    <a:pt x="539" y="487"/>
                  </a:lnTo>
                  <a:cubicBezTo>
                    <a:pt x="1" y="588"/>
                    <a:pt x="106" y="1354"/>
                    <a:pt x="597" y="1354"/>
                  </a:cubicBezTo>
                  <a:cubicBezTo>
                    <a:pt x="628" y="1354"/>
                    <a:pt x="660" y="1351"/>
                    <a:pt x="693" y="1345"/>
                  </a:cubicBezTo>
                  <a:lnTo>
                    <a:pt x="3289" y="868"/>
                  </a:lnTo>
                  <a:cubicBezTo>
                    <a:pt x="3847" y="790"/>
                    <a:pt x="3746" y="0"/>
                    <a:pt x="325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" name="Google Shape;974;p3"/>
            <p:cNvSpPr/>
            <p:nvPr/>
          </p:nvSpPr>
          <p:spPr>
            <a:xfrm>
              <a:off x="369975" y="2685525"/>
              <a:ext cx="46550" cy="38700"/>
            </a:xfrm>
            <a:custGeom>
              <a:rect b="b" l="l" r="r" t="t"/>
              <a:pathLst>
                <a:path extrusionOk="0" h="1548" w="1862">
                  <a:moveTo>
                    <a:pt x="1015" y="0"/>
                  </a:moveTo>
                  <a:cubicBezTo>
                    <a:pt x="967" y="0"/>
                    <a:pt x="919" y="5"/>
                    <a:pt x="870" y="15"/>
                  </a:cubicBezTo>
                  <a:cubicBezTo>
                    <a:pt x="191" y="122"/>
                    <a:pt x="0" y="1015"/>
                    <a:pt x="560" y="1408"/>
                  </a:cubicBezTo>
                  <a:cubicBezTo>
                    <a:pt x="701" y="1505"/>
                    <a:pt x="854" y="1548"/>
                    <a:pt x="1002" y="1548"/>
                  </a:cubicBezTo>
                  <a:cubicBezTo>
                    <a:pt x="1453" y="1548"/>
                    <a:pt x="1861" y="1145"/>
                    <a:pt x="1763" y="634"/>
                  </a:cubicBezTo>
                  <a:cubicBezTo>
                    <a:pt x="1700" y="266"/>
                    <a:pt x="1377" y="0"/>
                    <a:pt x="1015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" name="Google Shape;975;p3"/>
            <p:cNvSpPr/>
            <p:nvPr/>
          </p:nvSpPr>
          <p:spPr>
            <a:xfrm>
              <a:off x="423950" y="2673950"/>
              <a:ext cx="93700" cy="33725"/>
            </a:xfrm>
            <a:custGeom>
              <a:rect b="b" l="l" r="r" t="t"/>
              <a:pathLst>
                <a:path extrusionOk="0" h="1349" w="3748">
                  <a:moveTo>
                    <a:pt x="3128" y="0"/>
                  </a:moveTo>
                  <a:cubicBezTo>
                    <a:pt x="3116" y="0"/>
                    <a:pt x="3104" y="1"/>
                    <a:pt x="3092" y="1"/>
                  </a:cubicBezTo>
                  <a:lnTo>
                    <a:pt x="497" y="478"/>
                  </a:lnTo>
                  <a:cubicBezTo>
                    <a:pt x="0" y="628"/>
                    <a:pt x="119" y="1349"/>
                    <a:pt x="605" y="1349"/>
                  </a:cubicBezTo>
                  <a:cubicBezTo>
                    <a:pt x="620" y="1349"/>
                    <a:pt x="636" y="1348"/>
                    <a:pt x="651" y="1347"/>
                  </a:cubicBezTo>
                  <a:lnTo>
                    <a:pt x="3247" y="882"/>
                  </a:lnTo>
                  <a:cubicBezTo>
                    <a:pt x="3747" y="731"/>
                    <a:pt x="3634" y="0"/>
                    <a:pt x="312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" name="Google Shape;976;p3"/>
            <p:cNvSpPr/>
            <p:nvPr/>
          </p:nvSpPr>
          <p:spPr>
            <a:xfrm>
              <a:off x="380400" y="2743050"/>
              <a:ext cx="46600" cy="38625"/>
            </a:xfrm>
            <a:custGeom>
              <a:rect b="b" l="l" r="r" t="t"/>
              <a:pathLst>
                <a:path extrusionOk="0" h="1545" w="1864">
                  <a:moveTo>
                    <a:pt x="1014" y="0"/>
                  </a:moveTo>
                  <a:cubicBezTo>
                    <a:pt x="970" y="0"/>
                    <a:pt x="926" y="4"/>
                    <a:pt x="881" y="11"/>
                  </a:cubicBezTo>
                  <a:cubicBezTo>
                    <a:pt x="191" y="131"/>
                    <a:pt x="0" y="1012"/>
                    <a:pt x="572" y="1404"/>
                  </a:cubicBezTo>
                  <a:cubicBezTo>
                    <a:pt x="710" y="1501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8"/>
                    <a:pt x="1378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" name="Google Shape;977;p3"/>
            <p:cNvSpPr/>
            <p:nvPr/>
          </p:nvSpPr>
          <p:spPr>
            <a:xfrm>
              <a:off x="433850" y="2731600"/>
              <a:ext cx="94825" cy="33850"/>
            </a:xfrm>
            <a:custGeom>
              <a:rect b="b" l="l" r="r" t="t"/>
              <a:pathLst>
                <a:path extrusionOk="0" h="1354" w="3793">
                  <a:moveTo>
                    <a:pt x="3181" y="1"/>
                  </a:moveTo>
                  <a:cubicBezTo>
                    <a:pt x="3159" y="1"/>
                    <a:pt x="3136" y="2"/>
                    <a:pt x="3113" y="5"/>
                  </a:cubicBezTo>
                  <a:lnTo>
                    <a:pt x="517" y="469"/>
                  </a:lnTo>
                  <a:cubicBezTo>
                    <a:pt x="1" y="607"/>
                    <a:pt x="115" y="1354"/>
                    <a:pt x="625" y="1354"/>
                  </a:cubicBezTo>
                  <a:cubicBezTo>
                    <a:pt x="644" y="1354"/>
                    <a:pt x="664" y="1353"/>
                    <a:pt x="684" y="1351"/>
                  </a:cubicBezTo>
                  <a:lnTo>
                    <a:pt x="3280" y="874"/>
                  </a:lnTo>
                  <a:cubicBezTo>
                    <a:pt x="3793" y="749"/>
                    <a:pt x="3683" y="1"/>
                    <a:pt x="318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" name="Google Shape;978;p3"/>
            <p:cNvSpPr/>
            <p:nvPr/>
          </p:nvSpPr>
          <p:spPr>
            <a:xfrm>
              <a:off x="336050" y="2982275"/>
              <a:ext cx="194100" cy="174025"/>
            </a:xfrm>
            <a:custGeom>
              <a:rect b="b" l="l" r="r" t="t"/>
              <a:pathLst>
                <a:path extrusionOk="0" h="6961" w="7764">
                  <a:moveTo>
                    <a:pt x="3923" y="0"/>
                  </a:moveTo>
                  <a:cubicBezTo>
                    <a:pt x="2894" y="0"/>
                    <a:pt x="1882" y="467"/>
                    <a:pt x="1215" y="1349"/>
                  </a:cubicBezTo>
                  <a:lnTo>
                    <a:pt x="6953" y="4968"/>
                  </a:lnTo>
                  <a:cubicBezTo>
                    <a:pt x="7763" y="3408"/>
                    <a:pt x="7239" y="1468"/>
                    <a:pt x="5739" y="527"/>
                  </a:cubicBezTo>
                  <a:cubicBezTo>
                    <a:pt x="5177" y="172"/>
                    <a:pt x="4547" y="0"/>
                    <a:pt x="3923" y="0"/>
                  </a:cubicBezTo>
                  <a:close/>
                  <a:moveTo>
                    <a:pt x="810" y="1992"/>
                  </a:moveTo>
                  <a:lnTo>
                    <a:pt x="810" y="1992"/>
                  </a:lnTo>
                  <a:cubicBezTo>
                    <a:pt x="0" y="3563"/>
                    <a:pt x="524" y="5492"/>
                    <a:pt x="2012" y="6433"/>
                  </a:cubicBezTo>
                  <a:cubicBezTo>
                    <a:pt x="2575" y="6788"/>
                    <a:pt x="3208" y="6960"/>
                    <a:pt x="3836" y="6960"/>
                  </a:cubicBezTo>
                  <a:cubicBezTo>
                    <a:pt x="4867" y="6960"/>
                    <a:pt x="5882" y="6496"/>
                    <a:pt x="6549" y="5623"/>
                  </a:cubicBezTo>
                  <a:lnTo>
                    <a:pt x="810" y="1992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" name="Google Shape;979;p3"/>
            <p:cNvSpPr/>
            <p:nvPr/>
          </p:nvSpPr>
          <p:spPr>
            <a:xfrm>
              <a:off x="699475" y="2609075"/>
              <a:ext cx="152125" cy="140725"/>
            </a:xfrm>
            <a:custGeom>
              <a:rect b="b" l="l" r="r" t="t"/>
              <a:pathLst>
                <a:path extrusionOk="0" h="5629" w="6085">
                  <a:moveTo>
                    <a:pt x="3608" y="1"/>
                  </a:moveTo>
                  <a:lnTo>
                    <a:pt x="1215" y="1620"/>
                  </a:lnTo>
                  <a:cubicBezTo>
                    <a:pt x="251" y="2275"/>
                    <a:pt x="1" y="3585"/>
                    <a:pt x="656" y="4549"/>
                  </a:cubicBezTo>
                  <a:lnTo>
                    <a:pt x="763" y="4716"/>
                  </a:lnTo>
                  <a:cubicBezTo>
                    <a:pt x="1170" y="5308"/>
                    <a:pt x="1831" y="5629"/>
                    <a:pt x="2505" y="5629"/>
                  </a:cubicBezTo>
                  <a:cubicBezTo>
                    <a:pt x="2914" y="5629"/>
                    <a:pt x="3327" y="5511"/>
                    <a:pt x="3692" y="5263"/>
                  </a:cubicBezTo>
                  <a:lnTo>
                    <a:pt x="6085" y="3644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" name="Google Shape;980;p3"/>
            <p:cNvSpPr/>
            <p:nvPr/>
          </p:nvSpPr>
          <p:spPr>
            <a:xfrm>
              <a:off x="802175" y="2550550"/>
              <a:ext cx="152125" cy="141000"/>
            </a:xfrm>
            <a:custGeom>
              <a:rect b="b" l="l" r="r" t="t"/>
              <a:pathLst>
                <a:path extrusionOk="0" h="5640" w="6085">
                  <a:moveTo>
                    <a:pt x="3577" y="0"/>
                  </a:moveTo>
                  <a:cubicBezTo>
                    <a:pt x="3169" y="0"/>
                    <a:pt x="2757" y="119"/>
                    <a:pt x="2394" y="365"/>
                  </a:cubicBezTo>
                  <a:lnTo>
                    <a:pt x="0" y="1996"/>
                  </a:lnTo>
                  <a:lnTo>
                    <a:pt x="2489" y="5640"/>
                  </a:lnTo>
                  <a:lnTo>
                    <a:pt x="4870" y="4009"/>
                  </a:lnTo>
                  <a:cubicBezTo>
                    <a:pt x="5834" y="3354"/>
                    <a:pt x="6084" y="2044"/>
                    <a:pt x="5430" y="1080"/>
                  </a:cubicBezTo>
                  <a:lnTo>
                    <a:pt x="5322" y="925"/>
                  </a:lnTo>
                  <a:cubicBezTo>
                    <a:pt x="4914" y="324"/>
                    <a:pt x="4252" y="0"/>
                    <a:pt x="357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" name="Google Shape;981;p3"/>
            <p:cNvSpPr/>
            <p:nvPr/>
          </p:nvSpPr>
          <p:spPr>
            <a:xfrm>
              <a:off x="655125" y="2899825"/>
              <a:ext cx="268225" cy="266925"/>
            </a:xfrm>
            <a:custGeom>
              <a:rect b="b" l="l" r="r" t="t"/>
              <a:pathLst>
                <a:path extrusionOk="0" h="10677" w="10729">
                  <a:moveTo>
                    <a:pt x="5017" y="1"/>
                  </a:moveTo>
                  <a:cubicBezTo>
                    <a:pt x="4831" y="1"/>
                    <a:pt x="4666" y="137"/>
                    <a:pt x="4644" y="325"/>
                  </a:cubicBezTo>
                  <a:lnTo>
                    <a:pt x="4180" y="3801"/>
                  </a:lnTo>
                  <a:lnTo>
                    <a:pt x="703" y="3349"/>
                  </a:lnTo>
                  <a:cubicBezTo>
                    <a:pt x="682" y="3345"/>
                    <a:pt x="661" y="3343"/>
                    <a:pt x="641" y="3343"/>
                  </a:cubicBezTo>
                  <a:cubicBezTo>
                    <a:pt x="463" y="3343"/>
                    <a:pt x="308" y="3478"/>
                    <a:pt x="286" y="3670"/>
                  </a:cubicBezTo>
                  <a:lnTo>
                    <a:pt x="24" y="5635"/>
                  </a:lnTo>
                  <a:cubicBezTo>
                    <a:pt x="1" y="5837"/>
                    <a:pt x="144" y="6028"/>
                    <a:pt x="346" y="6052"/>
                  </a:cubicBezTo>
                  <a:lnTo>
                    <a:pt x="346" y="6063"/>
                  </a:lnTo>
                  <a:lnTo>
                    <a:pt x="3823" y="6516"/>
                  </a:lnTo>
                  <a:lnTo>
                    <a:pt x="3358" y="10004"/>
                  </a:lnTo>
                  <a:cubicBezTo>
                    <a:pt x="3334" y="10207"/>
                    <a:pt x="3477" y="10385"/>
                    <a:pt x="3680" y="10421"/>
                  </a:cubicBezTo>
                  <a:lnTo>
                    <a:pt x="5656" y="10671"/>
                  </a:lnTo>
                  <a:cubicBezTo>
                    <a:pt x="5677" y="10675"/>
                    <a:pt x="5698" y="10677"/>
                    <a:pt x="5718" y="10677"/>
                  </a:cubicBezTo>
                  <a:cubicBezTo>
                    <a:pt x="5896" y="10677"/>
                    <a:pt x="6051" y="10543"/>
                    <a:pt x="6073" y="10362"/>
                  </a:cubicBezTo>
                  <a:lnTo>
                    <a:pt x="6537" y="6873"/>
                  </a:lnTo>
                  <a:lnTo>
                    <a:pt x="10014" y="7337"/>
                  </a:lnTo>
                  <a:cubicBezTo>
                    <a:pt x="10029" y="7339"/>
                    <a:pt x="10043" y="7340"/>
                    <a:pt x="10058" y="7340"/>
                  </a:cubicBezTo>
                  <a:cubicBezTo>
                    <a:pt x="10243" y="7340"/>
                    <a:pt x="10409" y="7204"/>
                    <a:pt x="10442" y="7016"/>
                  </a:cubicBezTo>
                  <a:lnTo>
                    <a:pt x="10692" y="5039"/>
                  </a:lnTo>
                  <a:cubicBezTo>
                    <a:pt x="10728" y="4837"/>
                    <a:pt x="10585" y="4647"/>
                    <a:pt x="10371" y="4623"/>
                  </a:cubicBezTo>
                  <a:lnTo>
                    <a:pt x="6894" y="4158"/>
                  </a:lnTo>
                  <a:lnTo>
                    <a:pt x="7359" y="682"/>
                  </a:lnTo>
                  <a:cubicBezTo>
                    <a:pt x="7383" y="479"/>
                    <a:pt x="7240" y="289"/>
                    <a:pt x="7037" y="265"/>
                  </a:cubicBezTo>
                  <a:lnTo>
                    <a:pt x="5061" y="3"/>
                  </a:lnTo>
                  <a:cubicBezTo>
                    <a:pt x="5046" y="1"/>
                    <a:pt x="5031" y="1"/>
                    <a:pt x="501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" name="Google Shape;982;p3"/>
            <p:cNvSpPr/>
            <p:nvPr/>
          </p:nvSpPr>
          <p:spPr>
            <a:xfrm>
              <a:off x="311925" y="3304550"/>
              <a:ext cx="271200" cy="337250"/>
            </a:xfrm>
            <a:custGeom>
              <a:rect b="b" l="l" r="r" t="t"/>
              <a:pathLst>
                <a:path extrusionOk="0" h="13490" w="10848">
                  <a:moveTo>
                    <a:pt x="4152" y="412"/>
                  </a:moveTo>
                  <a:cubicBezTo>
                    <a:pt x="4441" y="412"/>
                    <a:pt x="4724" y="585"/>
                    <a:pt x="4775" y="971"/>
                  </a:cubicBezTo>
                  <a:cubicBezTo>
                    <a:pt x="4811" y="1173"/>
                    <a:pt x="4763" y="1364"/>
                    <a:pt x="4632" y="1519"/>
                  </a:cubicBezTo>
                  <a:lnTo>
                    <a:pt x="3835" y="1662"/>
                  </a:lnTo>
                  <a:cubicBezTo>
                    <a:pt x="3668" y="1566"/>
                    <a:pt x="3549" y="1400"/>
                    <a:pt x="3501" y="1209"/>
                  </a:cubicBezTo>
                  <a:cubicBezTo>
                    <a:pt x="3386" y="709"/>
                    <a:pt x="3774" y="412"/>
                    <a:pt x="4152" y="412"/>
                  </a:cubicBezTo>
                  <a:close/>
                  <a:moveTo>
                    <a:pt x="7876" y="2723"/>
                  </a:moveTo>
                  <a:cubicBezTo>
                    <a:pt x="8126" y="2723"/>
                    <a:pt x="8354" y="2911"/>
                    <a:pt x="8407" y="3174"/>
                  </a:cubicBezTo>
                  <a:lnTo>
                    <a:pt x="9788" y="10746"/>
                  </a:lnTo>
                  <a:cubicBezTo>
                    <a:pt x="9835" y="11044"/>
                    <a:pt x="9633" y="11329"/>
                    <a:pt x="9335" y="11377"/>
                  </a:cubicBezTo>
                  <a:lnTo>
                    <a:pt x="3073" y="12520"/>
                  </a:lnTo>
                  <a:cubicBezTo>
                    <a:pt x="3042" y="12525"/>
                    <a:pt x="3012" y="12527"/>
                    <a:pt x="2982" y="12527"/>
                  </a:cubicBezTo>
                  <a:cubicBezTo>
                    <a:pt x="2719" y="12527"/>
                    <a:pt x="2483" y="12345"/>
                    <a:pt x="2430" y="12068"/>
                  </a:cubicBezTo>
                  <a:lnTo>
                    <a:pt x="1072" y="4507"/>
                  </a:lnTo>
                  <a:cubicBezTo>
                    <a:pt x="1013" y="4210"/>
                    <a:pt x="1215" y="3924"/>
                    <a:pt x="1513" y="3876"/>
                  </a:cubicBezTo>
                  <a:lnTo>
                    <a:pt x="2263" y="3733"/>
                  </a:lnTo>
                  <a:cubicBezTo>
                    <a:pt x="2295" y="3948"/>
                    <a:pt x="2483" y="4096"/>
                    <a:pt x="2695" y="4096"/>
                  </a:cubicBezTo>
                  <a:cubicBezTo>
                    <a:pt x="2717" y="4096"/>
                    <a:pt x="2740" y="4094"/>
                    <a:pt x="2763" y="4090"/>
                  </a:cubicBezTo>
                  <a:lnTo>
                    <a:pt x="6680" y="3376"/>
                  </a:lnTo>
                  <a:cubicBezTo>
                    <a:pt x="6906" y="3328"/>
                    <a:pt x="7073" y="3102"/>
                    <a:pt x="7025" y="2864"/>
                  </a:cubicBezTo>
                  <a:lnTo>
                    <a:pt x="7776" y="2733"/>
                  </a:lnTo>
                  <a:cubicBezTo>
                    <a:pt x="7809" y="2726"/>
                    <a:pt x="7843" y="2723"/>
                    <a:pt x="7876" y="2723"/>
                  </a:cubicBezTo>
                  <a:close/>
                  <a:moveTo>
                    <a:pt x="4138" y="1"/>
                  </a:moveTo>
                  <a:cubicBezTo>
                    <a:pt x="4073" y="1"/>
                    <a:pt x="4008" y="7"/>
                    <a:pt x="3942" y="19"/>
                  </a:cubicBezTo>
                  <a:cubicBezTo>
                    <a:pt x="3358" y="126"/>
                    <a:pt x="2965" y="685"/>
                    <a:pt x="3073" y="1281"/>
                  </a:cubicBezTo>
                  <a:cubicBezTo>
                    <a:pt x="3108" y="1447"/>
                    <a:pt x="3180" y="1614"/>
                    <a:pt x="3287" y="1757"/>
                  </a:cubicBezTo>
                  <a:lnTo>
                    <a:pt x="2513" y="1900"/>
                  </a:lnTo>
                  <a:cubicBezTo>
                    <a:pt x="2192" y="1971"/>
                    <a:pt x="1989" y="2269"/>
                    <a:pt x="2037" y="2590"/>
                  </a:cubicBezTo>
                  <a:lnTo>
                    <a:pt x="2096" y="2864"/>
                  </a:lnTo>
                  <a:lnTo>
                    <a:pt x="798" y="3102"/>
                  </a:lnTo>
                  <a:cubicBezTo>
                    <a:pt x="322" y="3197"/>
                    <a:pt x="1" y="3662"/>
                    <a:pt x="84" y="4150"/>
                  </a:cubicBezTo>
                  <a:lnTo>
                    <a:pt x="1668" y="12758"/>
                  </a:lnTo>
                  <a:cubicBezTo>
                    <a:pt x="1741" y="13188"/>
                    <a:pt x="2111" y="13489"/>
                    <a:pt x="2532" y="13489"/>
                  </a:cubicBezTo>
                  <a:cubicBezTo>
                    <a:pt x="2588" y="13489"/>
                    <a:pt x="2646" y="13484"/>
                    <a:pt x="2703" y="13473"/>
                  </a:cubicBezTo>
                  <a:lnTo>
                    <a:pt x="10050" y="12139"/>
                  </a:lnTo>
                  <a:cubicBezTo>
                    <a:pt x="10526" y="12044"/>
                    <a:pt x="10847" y="11579"/>
                    <a:pt x="10764" y="11091"/>
                  </a:cubicBezTo>
                  <a:lnTo>
                    <a:pt x="9180" y="2459"/>
                  </a:lnTo>
                  <a:cubicBezTo>
                    <a:pt x="9107" y="2029"/>
                    <a:pt x="8737" y="1728"/>
                    <a:pt x="8317" y="1728"/>
                  </a:cubicBezTo>
                  <a:cubicBezTo>
                    <a:pt x="8260" y="1728"/>
                    <a:pt x="8202" y="1734"/>
                    <a:pt x="8145" y="1745"/>
                  </a:cubicBezTo>
                  <a:lnTo>
                    <a:pt x="6859" y="1995"/>
                  </a:lnTo>
                  <a:lnTo>
                    <a:pt x="6811" y="1721"/>
                  </a:lnTo>
                  <a:cubicBezTo>
                    <a:pt x="6757" y="1430"/>
                    <a:pt x="6498" y="1226"/>
                    <a:pt x="6219" y="1226"/>
                  </a:cubicBezTo>
                  <a:cubicBezTo>
                    <a:pt x="6190" y="1226"/>
                    <a:pt x="6161" y="1228"/>
                    <a:pt x="6132" y="1233"/>
                  </a:cubicBezTo>
                  <a:lnTo>
                    <a:pt x="5180" y="1412"/>
                  </a:lnTo>
                  <a:cubicBezTo>
                    <a:pt x="5228" y="1245"/>
                    <a:pt x="5240" y="1066"/>
                    <a:pt x="5216" y="888"/>
                  </a:cubicBezTo>
                  <a:cubicBezTo>
                    <a:pt x="5110" y="369"/>
                    <a:pt x="4656" y="1"/>
                    <a:pt x="413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" name="Google Shape;983;p3"/>
            <p:cNvSpPr/>
            <p:nvPr/>
          </p:nvSpPr>
          <p:spPr>
            <a:xfrm>
              <a:off x="360150" y="3425775"/>
              <a:ext cx="46550" cy="38725"/>
            </a:xfrm>
            <a:custGeom>
              <a:rect b="b" l="l" r="r" t="t"/>
              <a:pathLst>
                <a:path extrusionOk="0" h="1549" w="1862">
                  <a:moveTo>
                    <a:pt x="1015" y="1"/>
                  </a:moveTo>
                  <a:cubicBezTo>
                    <a:pt x="967" y="1"/>
                    <a:pt x="919" y="6"/>
                    <a:pt x="870" y="15"/>
                  </a:cubicBezTo>
                  <a:cubicBezTo>
                    <a:pt x="191" y="134"/>
                    <a:pt x="1" y="1015"/>
                    <a:pt x="560" y="1408"/>
                  </a:cubicBezTo>
                  <a:cubicBezTo>
                    <a:pt x="701" y="1505"/>
                    <a:pt x="854" y="1549"/>
                    <a:pt x="1002" y="1549"/>
                  </a:cubicBezTo>
                  <a:cubicBezTo>
                    <a:pt x="1453" y="1549"/>
                    <a:pt x="1861" y="1146"/>
                    <a:pt x="1763" y="634"/>
                  </a:cubicBezTo>
                  <a:cubicBezTo>
                    <a:pt x="1700" y="267"/>
                    <a:pt x="1377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" name="Google Shape;984;p3"/>
            <p:cNvSpPr/>
            <p:nvPr/>
          </p:nvSpPr>
          <p:spPr>
            <a:xfrm>
              <a:off x="412650" y="3414475"/>
              <a:ext cx="97050" cy="33750"/>
            </a:xfrm>
            <a:custGeom>
              <a:rect b="b" l="l" r="r" t="t"/>
              <a:pathLst>
                <a:path extrusionOk="0" h="1350" w="3882">
                  <a:moveTo>
                    <a:pt x="3282" y="0"/>
                  </a:moveTo>
                  <a:cubicBezTo>
                    <a:pt x="3245" y="0"/>
                    <a:pt x="3205" y="5"/>
                    <a:pt x="3163" y="15"/>
                  </a:cubicBezTo>
                  <a:lnTo>
                    <a:pt x="3151" y="3"/>
                  </a:lnTo>
                  <a:lnTo>
                    <a:pt x="556" y="479"/>
                  </a:lnTo>
                  <a:cubicBezTo>
                    <a:pt x="1" y="568"/>
                    <a:pt x="108" y="1350"/>
                    <a:pt x="597" y="1350"/>
                  </a:cubicBezTo>
                  <a:cubicBezTo>
                    <a:pt x="633" y="1350"/>
                    <a:pt x="671" y="1345"/>
                    <a:pt x="710" y="1337"/>
                  </a:cubicBezTo>
                  <a:lnTo>
                    <a:pt x="3306" y="872"/>
                  </a:lnTo>
                  <a:cubicBezTo>
                    <a:pt x="3882" y="817"/>
                    <a:pt x="3778" y="0"/>
                    <a:pt x="328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" name="Google Shape;985;p3"/>
            <p:cNvSpPr/>
            <p:nvPr/>
          </p:nvSpPr>
          <p:spPr>
            <a:xfrm>
              <a:off x="369975" y="3479650"/>
              <a:ext cx="46550" cy="38725"/>
            </a:xfrm>
            <a:custGeom>
              <a:rect b="b" l="l" r="r" t="t"/>
              <a:pathLst>
                <a:path extrusionOk="0" h="1549" w="1862">
                  <a:moveTo>
                    <a:pt x="1015" y="1"/>
                  </a:moveTo>
                  <a:cubicBezTo>
                    <a:pt x="967" y="1"/>
                    <a:pt x="919" y="6"/>
                    <a:pt x="870" y="15"/>
                  </a:cubicBezTo>
                  <a:cubicBezTo>
                    <a:pt x="191" y="134"/>
                    <a:pt x="0" y="1015"/>
                    <a:pt x="560" y="1408"/>
                  </a:cubicBezTo>
                  <a:cubicBezTo>
                    <a:pt x="701" y="1505"/>
                    <a:pt x="854" y="1549"/>
                    <a:pt x="1002" y="1549"/>
                  </a:cubicBezTo>
                  <a:cubicBezTo>
                    <a:pt x="1453" y="1549"/>
                    <a:pt x="1861" y="1146"/>
                    <a:pt x="1763" y="635"/>
                  </a:cubicBezTo>
                  <a:cubicBezTo>
                    <a:pt x="1700" y="267"/>
                    <a:pt x="1377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" name="Google Shape;986;p3"/>
            <p:cNvSpPr/>
            <p:nvPr/>
          </p:nvSpPr>
          <p:spPr>
            <a:xfrm>
              <a:off x="423850" y="3468350"/>
              <a:ext cx="93700" cy="33750"/>
            </a:xfrm>
            <a:custGeom>
              <a:rect b="b" l="l" r="r" t="t"/>
              <a:pathLst>
                <a:path extrusionOk="0" h="1350" w="3748">
                  <a:moveTo>
                    <a:pt x="3144" y="1"/>
                  </a:moveTo>
                  <a:cubicBezTo>
                    <a:pt x="3128" y="1"/>
                    <a:pt x="3112" y="2"/>
                    <a:pt x="3096" y="3"/>
                  </a:cubicBezTo>
                  <a:lnTo>
                    <a:pt x="501" y="467"/>
                  </a:lnTo>
                  <a:cubicBezTo>
                    <a:pt x="0" y="619"/>
                    <a:pt x="125" y="1350"/>
                    <a:pt x="620" y="1350"/>
                  </a:cubicBezTo>
                  <a:cubicBezTo>
                    <a:pt x="632" y="1350"/>
                    <a:pt x="643" y="1349"/>
                    <a:pt x="655" y="1348"/>
                  </a:cubicBezTo>
                  <a:lnTo>
                    <a:pt x="3251" y="872"/>
                  </a:lnTo>
                  <a:cubicBezTo>
                    <a:pt x="3747" y="722"/>
                    <a:pt x="3639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" name="Google Shape;987;p3"/>
            <p:cNvSpPr/>
            <p:nvPr/>
          </p:nvSpPr>
          <p:spPr>
            <a:xfrm>
              <a:off x="380400" y="3537175"/>
              <a:ext cx="46600" cy="38650"/>
            </a:xfrm>
            <a:custGeom>
              <a:rect b="b" l="l" r="r" t="t"/>
              <a:pathLst>
                <a:path extrusionOk="0" h="1546" w="1864">
                  <a:moveTo>
                    <a:pt x="1013" y="1"/>
                  </a:moveTo>
                  <a:cubicBezTo>
                    <a:pt x="970" y="1"/>
                    <a:pt x="926" y="5"/>
                    <a:pt x="881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1" y="1546"/>
                    <a:pt x="1008" y="1546"/>
                  </a:cubicBezTo>
                  <a:cubicBezTo>
                    <a:pt x="1454" y="1546"/>
                    <a:pt x="1864" y="1145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" name="Google Shape;988;p3"/>
            <p:cNvSpPr/>
            <p:nvPr/>
          </p:nvSpPr>
          <p:spPr>
            <a:xfrm>
              <a:off x="434075" y="3525850"/>
              <a:ext cx="94400" cy="33725"/>
            </a:xfrm>
            <a:custGeom>
              <a:rect b="b" l="l" r="r" t="t"/>
              <a:pathLst>
                <a:path extrusionOk="0" h="1349" w="3776">
                  <a:moveTo>
                    <a:pt x="3104" y="1"/>
                  </a:moveTo>
                  <a:lnTo>
                    <a:pt x="508" y="477"/>
                  </a:lnTo>
                  <a:cubicBezTo>
                    <a:pt x="0" y="616"/>
                    <a:pt x="119" y="1348"/>
                    <a:pt x="627" y="1348"/>
                  </a:cubicBezTo>
                  <a:cubicBezTo>
                    <a:pt x="643" y="1348"/>
                    <a:pt x="659" y="1348"/>
                    <a:pt x="675" y="1346"/>
                  </a:cubicBezTo>
                  <a:lnTo>
                    <a:pt x="3271" y="882"/>
                  </a:lnTo>
                  <a:cubicBezTo>
                    <a:pt x="3775" y="744"/>
                    <a:pt x="3661" y="10"/>
                    <a:pt x="3162" y="10"/>
                  </a:cubicBezTo>
                  <a:cubicBezTo>
                    <a:pt x="3143" y="10"/>
                    <a:pt x="3124" y="11"/>
                    <a:pt x="3104" y="13"/>
                  </a:cubicBezTo>
                  <a:lnTo>
                    <a:pt x="3104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" name="Google Shape;989;p3"/>
            <p:cNvSpPr/>
            <p:nvPr/>
          </p:nvSpPr>
          <p:spPr>
            <a:xfrm>
              <a:off x="336925" y="3776475"/>
              <a:ext cx="193225" cy="173675"/>
            </a:xfrm>
            <a:custGeom>
              <a:rect b="b" l="l" r="r" t="t"/>
              <a:pathLst>
                <a:path extrusionOk="0" h="6947" w="7729">
                  <a:moveTo>
                    <a:pt x="3896" y="1"/>
                  </a:moveTo>
                  <a:cubicBezTo>
                    <a:pt x="2865" y="1"/>
                    <a:pt x="1848" y="470"/>
                    <a:pt x="1180" y="1346"/>
                  </a:cubicBezTo>
                  <a:lnTo>
                    <a:pt x="6918" y="4978"/>
                  </a:lnTo>
                  <a:cubicBezTo>
                    <a:pt x="7728" y="3406"/>
                    <a:pt x="7204" y="1477"/>
                    <a:pt x="5704" y="525"/>
                  </a:cubicBezTo>
                  <a:cubicBezTo>
                    <a:pt x="5144" y="171"/>
                    <a:pt x="4517" y="1"/>
                    <a:pt x="3896" y="1"/>
                  </a:cubicBezTo>
                  <a:close/>
                  <a:moveTo>
                    <a:pt x="775" y="1989"/>
                  </a:moveTo>
                  <a:cubicBezTo>
                    <a:pt x="1" y="3561"/>
                    <a:pt x="489" y="5478"/>
                    <a:pt x="1954" y="6418"/>
                  </a:cubicBezTo>
                  <a:cubicBezTo>
                    <a:pt x="2522" y="6775"/>
                    <a:pt x="3157" y="6947"/>
                    <a:pt x="3787" y="6947"/>
                  </a:cubicBezTo>
                  <a:cubicBezTo>
                    <a:pt x="4818" y="6947"/>
                    <a:pt x="5833" y="6486"/>
                    <a:pt x="6514" y="5621"/>
                  </a:cubicBezTo>
                  <a:lnTo>
                    <a:pt x="775" y="1989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" name="Google Shape;990;p3"/>
            <p:cNvSpPr/>
            <p:nvPr/>
          </p:nvSpPr>
          <p:spPr>
            <a:xfrm>
              <a:off x="699475" y="3402925"/>
              <a:ext cx="152125" cy="141100"/>
            </a:xfrm>
            <a:custGeom>
              <a:rect b="b" l="l" r="r" t="t"/>
              <a:pathLst>
                <a:path extrusionOk="0" h="5644" w="6085">
                  <a:moveTo>
                    <a:pt x="3608" y="1"/>
                  </a:moveTo>
                  <a:lnTo>
                    <a:pt x="1215" y="1632"/>
                  </a:lnTo>
                  <a:cubicBezTo>
                    <a:pt x="251" y="2287"/>
                    <a:pt x="1" y="3596"/>
                    <a:pt x="656" y="4561"/>
                  </a:cubicBezTo>
                  <a:lnTo>
                    <a:pt x="763" y="4727"/>
                  </a:lnTo>
                  <a:cubicBezTo>
                    <a:pt x="1172" y="5323"/>
                    <a:pt x="1837" y="5644"/>
                    <a:pt x="2514" y="5644"/>
                  </a:cubicBezTo>
                  <a:cubicBezTo>
                    <a:pt x="2920" y="5644"/>
                    <a:pt x="3330" y="5528"/>
                    <a:pt x="3692" y="5287"/>
                  </a:cubicBezTo>
                  <a:lnTo>
                    <a:pt x="6085" y="3656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" name="Google Shape;991;p3"/>
            <p:cNvSpPr/>
            <p:nvPr/>
          </p:nvSpPr>
          <p:spPr>
            <a:xfrm>
              <a:off x="802175" y="3344700"/>
              <a:ext cx="152125" cy="141000"/>
            </a:xfrm>
            <a:custGeom>
              <a:rect b="b" l="l" r="r" t="t"/>
              <a:pathLst>
                <a:path extrusionOk="0" h="5640" w="6085">
                  <a:moveTo>
                    <a:pt x="3577" y="0"/>
                  </a:moveTo>
                  <a:cubicBezTo>
                    <a:pt x="3169" y="0"/>
                    <a:pt x="2757" y="118"/>
                    <a:pt x="2394" y="365"/>
                  </a:cubicBezTo>
                  <a:lnTo>
                    <a:pt x="0" y="1996"/>
                  </a:lnTo>
                  <a:lnTo>
                    <a:pt x="2489" y="5640"/>
                  </a:lnTo>
                  <a:lnTo>
                    <a:pt x="4870" y="4008"/>
                  </a:lnTo>
                  <a:cubicBezTo>
                    <a:pt x="5834" y="3354"/>
                    <a:pt x="6084" y="2044"/>
                    <a:pt x="5430" y="1091"/>
                  </a:cubicBezTo>
                  <a:lnTo>
                    <a:pt x="5322" y="925"/>
                  </a:lnTo>
                  <a:cubicBezTo>
                    <a:pt x="4914" y="324"/>
                    <a:pt x="4252" y="0"/>
                    <a:pt x="357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" name="Google Shape;992;p3"/>
            <p:cNvSpPr/>
            <p:nvPr/>
          </p:nvSpPr>
          <p:spPr>
            <a:xfrm>
              <a:off x="655125" y="3694200"/>
              <a:ext cx="268225" cy="266925"/>
            </a:xfrm>
            <a:custGeom>
              <a:rect b="b" l="l" r="r" t="t"/>
              <a:pathLst>
                <a:path extrusionOk="0" h="10677" w="10729">
                  <a:moveTo>
                    <a:pt x="4998" y="0"/>
                  </a:moveTo>
                  <a:cubicBezTo>
                    <a:pt x="4821" y="0"/>
                    <a:pt x="4665" y="134"/>
                    <a:pt x="4644" y="315"/>
                  </a:cubicBezTo>
                  <a:lnTo>
                    <a:pt x="4180" y="3804"/>
                  </a:lnTo>
                  <a:lnTo>
                    <a:pt x="703" y="3340"/>
                  </a:lnTo>
                  <a:cubicBezTo>
                    <a:pt x="688" y="3338"/>
                    <a:pt x="674" y="3337"/>
                    <a:pt x="659" y="3337"/>
                  </a:cubicBezTo>
                  <a:cubicBezTo>
                    <a:pt x="474" y="3337"/>
                    <a:pt x="308" y="3473"/>
                    <a:pt x="286" y="3661"/>
                  </a:cubicBezTo>
                  <a:lnTo>
                    <a:pt x="24" y="5638"/>
                  </a:lnTo>
                  <a:cubicBezTo>
                    <a:pt x="1" y="5840"/>
                    <a:pt x="144" y="6019"/>
                    <a:pt x="346" y="6054"/>
                  </a:cubicBezTo>
                  <a:lnTo>
                    <a:pt x="3823" y="6519"/>
                  </a:lnTo>
                  <a:lnTo>
                    <a:pt x="3358" y="9995"/>
                  </a:lnTo>
                  <a:cubicBezTo>
                    <a:pt x="3334" y="10198"/>
                    <a:pt x="3477" y="10388"/>
                    <a:pt x="3680" y="10412"/>
                  </a:cubicBezTo>
                  <a:lnTo>
                    <a:pt x="5656" y="10674"/>
                  </a:lnTo>
                  <a:cubicBezTo>
                    <a:pt x="5671" y="10676"/>
                    <a:pt x="5686" y="10676"/>
                    <a:pt x="5700" y="10676"/>
                  </a:cubicBezTo>
                  <a:cubicBezTo>
                    <a:pt x="5886" y="10676"/>
                    <a:pt x="6051" y="10540"/>
                    <a:pt x="6073" y="10352"/>
                  </a:cubicBezTo>
                  <a:lnTo>
                    <a:pt x="6537" y="6876"/>
                  </a:lnTo>
                  <a:lnTo>
                    <a:pt x="10014" y="7328"/>
                  </a:lnTo>
                  <a:cubicBezTo>
                    <a:pt x="10029" y="7330"/>
                    <a:pt x="10043" y="7331"/>
                    <a:pt x="10058" y="7331"/>
                  </a:cubicBezTo>
                  <a:cubicBezTo>
                    <a:pt x="10243" y="7331"/>
                    <a:pt x="10409" y="7194"/>
                    <a:pt x="10442" y="7007"/>
                  </a:cubicBezTo>
                  <a:lnTo>
                    <a:pt x="10692" y="5042"/>
                  </a:lnTo>
                  <a:cubicBezTo>
                    <a:pt x="10728" y="4828"/>
                    <a:pt x="10585" y="4649"/>
                    <a:pt x="10371" y="4614"/>
                  </a:cubicBezTo>
                  <a:lnTo>
                    <a:pt x="6894" y="4161"/>
                  </a:lnTo>
                  <a:lnTo>
                    <a:pt x="7359" y="685"/>
                  </a:lnTo>
                  <a:cubicBezTo>
                    <a:pt x="7383" y="470"/>
                    <a:pt x="7240" y="292"/>
                    <a:pt x="7037" y="256"/>
                  </a:cubicBezTo>
                  <a:lnTo>
                    <a:pt x="5061" y="6"/>
                  </a:lnTo>
                  <a:cubicBezTo>
                    <a:pt x="5040" y="2"/>
                    <a:pt x="5019" y="0"/>
                    <a:pt x="499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" name="Google Shape;993;p3"/>
            <p:cNvSpPr/>
            <p:nvPr/>
          </p:nvSpPr>
          <p:spPr>
            <a:xfrm>
              <a:off x="311925" y="4098700"/>
              <a:ext cx="271200" cy="337250"/>
            </a:xfrm>
            <a:custGeom>
              <a:rect b="b" l="l" r="r" t="t"/>
              <a:pathLst>
                <a:path extrusionOk="0" h="13490" w="10848">
                  <a:moveTo>
                    <a:pt x="4152" y="412"/>
                  </a:moveTo>
                  <a:cubicBezTo>
                    <a:pt x="4441" y="412"/>
                    <a:pt x="4724" y="585"/>
                    <a:pt x="4775" y="971"/>
                  </a:cubicBezTo>
                  <a:cubicBezTo>
                    <a:pt x="4811" y="1161"/>
                    <a:pt x="4751" y="1364"/>
                    <a:pt x="4632" y="1519"/>
                  </a:cubicBezTo>
                  <a:lnTo>
                    <a:pt x="3835" y="1661"/>
                  </a:lnTo>
                  <a:cubicBezTo>
                    <a:pt x="3668" y="1566"/>
                    <a:pt x="3549" y="1411"/>
                    <a:pt x="3501" y="1221"/>
                  </a:cubicBezTo>
                  <a:lnTo>
                    <a:pt x="3501" y="1209"/>
                  </a:lnTo>
                  <a:cubicBezTo>
                    <a:pt x="3386" y="709"/>
                    <a:pt x="3774" y="412"/>
                    <a:pt x="4152" y="412"/>
                  </a:cubicBezTo>
                  <a:close/>
                  <a:moveTo>
                    <a:pt x="7880" y="2723"/>
                  </a:moveTo>
                  <a:cubicBezTo>
                    <a:pt x="8137" y="2723"/>
                    <a:pt x="8365" y="2911"/>
                    <a:pt x="8407" y="3173"/>
                  </a:cubicBezTo>
                  <a:lnTo>
                    <a:pt x="9788" y="10734"/>
                  </a:lnTo>
                  <a:cubicBezTo>
                    <a:pt x="9835" y="11043"/>
                    <a:pt x="9633" y="11329"/>
                    <a:pt x="9335" y="11377"/>
                  </a:cubicBezTo>
                  <a:lnTo>
                    <a:pt x="3073" y="12520"/>
                  </a:lnTo>
                  <a:cubicBezTo>
                    <a:pt x="3042" y="12525"/>
                    <a:pt x="3011" y="12527"/>
                    <a:pt x="2981" y="12527"/>
                  </a:cubicBezTo>
                  <a:cubicBezTo>
                    <a:pt x="2718" y="12527"/>
                    <a:pt x="2483" y="12346"/>
                    <a:pt x="2430" y="12079"/>
                  </a:cubicBezTo>
                  <a:lnTo>
                    <a:pt x="1072" y="4507"/>
                  </a:lnTo>
                  <a:cubicBezTo>
                    <a:pt x="1013" y="4209"/>
                    <a:pt x="1215" y="3924"/>
                    <a:pt x="1513" y="3876"/>
                  </a:cubicBezTo>
                  <a:lnTo>
                    <a:pt x="2263" y="3745"/>
                  </a:lnTo>
                  <a:cubicBezTo>
                    <a:pt x="2295" y="3945"/>
                    <a:pt x="2475" y="4098"/>
                    <a:pt x="2681" y="4098"/>
                  </a:cubicBezTo>
                  <a:cubicBezTo>
                    <a:pt x="2708" y="4098"/>
                    <a:pt x="2735" y="4096"/>
                    <a:pt x="2763" y="4090"/>
                  </a:cubicBezTo>
                  <a:lnTo>
                    <a:pt x="6680" y="3376"/>
                  </a:lnTo>
                  <a:cubicBezTo>
                    <a:pt x="6906" y="3328"/>
                    <a:pt x="7073" y="3102"/>
                    <a:pt x="7025" y="2864"/>
                  </a:cubicBezTo>
                  <a:lnTo>
                    <a:pt x="7776" y="2733"/>
                  </a:lnTo>
                  <a:cubicBezTo>
                    <a:pt x="7811" y="2726"/>
                    <a:pt x="7846" y="2723"/>
                    <a:pt x="7880" y="2723"/>
                  </a:cubicBezTo>
                  <a:close/>
                  <a:moveTo>
                    <a:pt x="4138" y="1"/>
                  </a:moveTo>
                  <a:cubicBezTo>
                    <a:pt x="4073" y="1"/>
                    <a:pt x="4008" y="6"/>
                    <a:pt x="3942" y="18"/>
                  </a:cubicBezTo>
                  <a:cubicBezTo>
                    <a:pt x="3358" y="125"/>
                    <a:pt x="2965" y="697"/>
                    <a:pt x="3073" y="1280"/>
                  </a:cubicBezTo>
                  <a:cubicBezTo>
                    <a:pt x="3108" y="1459"/>
                    <a:pt x="3180" y="1614"/>
                    <a:pt x="3287" y="1757"/>
                  </a:cubicBezTo>
                  <a:lnTo>
                    <a:pt x="2513" y="1900"/>
                  </a:lnTo>
                  <a:cubicBezTo>
                    <a:pt x="2192" y="1959"/>
                    <a:pt x="1989" y="2269"/>
                    <a:pt x="2037" y="2578"/>
                  </a:cubicBezTo>
                  <a:lnTo>
                    <a:pt x="2096" y="2864"/>
                  </a:lnTo>
                  <a:lnTo>
                    <a:pt x="798" y="3102"/>
                  </a:lnTo>
                  <a:cubicBezTo>
                    <a:pt x="322" y="3185"/>
                    <a:pt x="1" y="3650"/>
                    <a:pt x="84" y="4138"/>
                  </a:cubicBezTo>
                  <a:lnTo>
                    <a:pt x="1668" y="12770"/>
                  </a:lnTo>
                  <a:cubicBezTo>
                    <a:pt x="1741" y="13190"/>
                    <a:pt x="2110" y="13489"/>
                    <a:pt x="2531" y="13489"/>
                  </a:cubicBezTo>
                  <a:cubicBezTo>
                    <a:pt x="2588" y="13489"/>
                    <a:pt x="2646" y="13484"/>
                    <a:pt x="2703" y="13472"/>
                  </a:cubicBezTo>
                  <a:lnTo>
                    <a:pt x="10050" y="12139"/>
                  </a:lnTo>
                  <a:cubicBezTo>
                    <a:pt x="10526" y="12044"/>
                    <a:pt x="10847" y="11579"/>
                    <a:pt x="10764" y="11091"/>
                  </a:cubicBezTo>
                  <a:lnTo>
                    <a:pt x="9180" y="2459"/>
                  </a:lnTo>
                  <a:cubicBezTo>
                    <a:pt x="9107" y="2029"/>
                    <a:pt x="8737" y="1728"/>
                    <a:pt x="8317" y="1728"/>
                  </a:cubicBezTo>
                  <a:cubicBezTo>
                    <a:pt x="8260" y="1728"/>
                    <a:pt x="8202" y="1733"/>
                    <a:pt x="8145" y="1745"/>
                  </a:cubicBezTo>
                  <a:lnTo>
                    <a:pt x="6859" y="1995"/>
                  </a:lnTo>
                  <a:lnTo>
                    <a:pt x="6811" y="1709"/>
                  </a:lnTo>
                  <a:cubicBezTo>
                    <a:pt x="6758" y="1434"/>
                    <a:pt x="6509" y="1235"/>
                    <a:pt x="6237" y="1235"/>
                  </a:cubicBezTo>
                  <a:cubicBezTo>
                    <a:pt x="6202" y="1235"/>
                    <a:pt x="6167" y="1238"/>
                    <a:pt x="6132" y="1245"/>
                  </a:cubicBezTo>
                  <a:lnTo>
                    <a:pt x="5180" y="1411"/>
                  </a:lnTo>
                  <a:cubicBezTo>
                    <a:pt x="5228" y="1245"/>
                    <a:pt x="5240" y="1066"/>
                    <a:pt x="5216" y="887"/>
                  </a:cubicBezTo>
                  <a:cubicBezTo>
                    <a:pt x="5110" y="369"/>
                    <a:pt x="4656" y="1"/>
                    <a:pt x="413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" name="Google Shape;994;p3"/>
            <p:cNvSpPr/>
            <p:nvPr/>
          </p:nvSpPr>
          <p:spPr>
            <a:xfrm>
              <a:off x="360150" y="4220000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5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88" y="259"/>
                    <a:pt x="1367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" name="Google Shape;995;p3"/>
            <p:cNvSpPr/>
            <p:nvPr/>
          </p:nvSpPr>
          <p:spPr>
            <a:xfrm>
              <a:off x="413075" y="4208650"/>
              <a:ext cx="96125" cy="33625"/>
            </a:xfrm>
            <a:custGeom>
              <a:rect b="b" l="l" r="r" t="t"/>
              <a:pathLst>
                <a:path extrusionOk="0" h="1345" w="3845">
                  <a:moveTo>
                    <a:pt x="3258" y="1"/>
                  </a:moveTo>
                  <a:cubicBezTo>
                    <a:pt x="3223" y="1"/>
                    <a:pt x="3185" y="5"/>
                    <a:pt x="3146" y="14"/>
                  </a:cubicBezTo>
                  <a:lnTo>
                    <a:pt x="3134" y="14"/>
                  </a:lnTo>
                  <a:lnTo>
                    <a:pt x="539" y="478"/>
                  </a:lnTo>
                  <a:cubicBezTo>
                    <a:pt x="1" y="579"/>
                    <a:pt x="106" y="1345"/>
                    <a:pt x="597" y="1345"/>
                  </a:cubicBezTo>
                  <a:cubicBezTo>
                    <a:pt x="628" y="1345"/>
                    <a:pt x="660" y="1342"/>
                    <a:pt x="693" y="1335"/>
                  </a:cubicBezTo>
                  <a:lnTo>
                    <a:pt x="3289" y="871"/>
                  </a:lnTo>
                  <a:cubicBezTo>
                    <a:pt x="3844" y="793"/>
                    <a:pt x="3747" y="1"/>
                    <a:pt x="325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" name="Google Shape;996;p3"/>
            <p:cNvSpPr/>
            <p:nvPr/>
          </p:nvSpPr>
          <p:spPr>
            <a:xfrm>
              <a:off x="369975" y="4273875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5"/>
                    <a:pt x="870" y="12"/>
                  </a:cubicBezTo>
                  <a:cubicBezTo>
                    <a:pt x="191" y="131"/>
                    <a:pt x="0" y="1012"/>
                    <a:pt x="560" y="1405"/>
                  </a:cubicBezTo>
                  <a:cubicBezTo>
                    <a:pt x="701" y="1502"/>
                    <a:pt x="854" y="1546"/>
                    <a:pt x="1002" y="1546"/>
                  </a:cubicBezTo>
                  <a:cubicBezTo>
                    <a:pt x="1453" y="1546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" name="Google Shape;997;p3"/>
            <p:cNvSpPr/>
            <p:nvPr/>
          </p:nvSpPr>
          <p:spPr>
            <a:xfrm>
              <a:off x="423850" y="4262500"/>
              <a:ext cx="93700" cy="33750"/>
            </a:xfrm>
            <a:custGeom>
              <a:rect b="b" l="l" r="r" t="t"/>
              <a:pathLst>
                <a:path extrusionOk="0" h="1350" w="3748">
                  <a:moveTo>
                    <a:pt x="3144" y="1"/>
                  </a:moveTo>
                  <a:cubicBezTo>
                    <a:pt x="3128" y="1"/>
                    <a:pt x="3112" y="1"/>
                    <a:pt x="3096" y="3"/>
                  </a:cubicBezTo>
                  <a:lnTo>
                    <a:pt x="501" y="467"/>
                  </a:lnTo>
                  <a:cubicBezTo>
                    <a:pt x="0" y="618"/>
                    <a:pt x="125" y="1349"/>
                    <a:pt x="620" y="1349"/>
                  </a:cubicBezTo>
                  <a:cubicBezTo>
                    <a:pt x="632" y="1349"/>
                    <a:pt x="643" y="1349"/>
                    <a:pt x="655" y="1348"/>
                  </a:cubicBezTo>
                  <a:lnTo>
                    <a:pt x="3251" y="872"/>
                  </a:lnTo>
                  <a:cubicBezTo>
                    <a:pt x="3747" y="722"/>
                    <a:pt x="3639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" name="Google Shape;998;p3"/>
            <p:cNvSpPr/>
            <p:nvPr/>
          </p:nvSpPr>
          <p:spPr>
            <a:xfrm>
              <a:off x="380400" y="4331350"/>
              <a:ext cx="46600" cy="38925"/>
            </a:xfrm>
            <a:custGeom>
              <a:rect b="b" l="l" r="r" t="t"/>
              <a:pathLst>
                <a:path extrusionOk="0" h="1557" w="1864">
                  <a:moveTo>
                    <a:pt x="1009" y="0"/>
                  </a:moveTo>
                  <a:cubicBezTo>
                    <a:pt x="967" y="0"/>
                    <a:pt x="924" y="4"/>
                    <a:pt x="881" y="11"/>
                  </a:cubicBezTo>
                  <a:cubicBezTo>
                    <a:pt x="191" y="130"/>
                    <a:pt x="0" y="1011"/>
                    <a:pt x="572" y="1416"/>
                  </a:cubicBezTo>
                  <a:cubicBezTo>
                    <a:pt x="710" y="1513"/>
                    <a:pt x="860" y="1556"/>
                    <a:pt x="1007" y="1556"/>
                  </a:cubicBezTo>
                  <a:cubicBezTo>
                    <a:pt x="1454" y="1556"/>
                    <a:pt x="1864" y="1153"/>
                    <a:pt x="1774" y="642"/>
                  </a:cubicBezTo>
                  <a:cubicBezTo>
                    <a:pt x="1699" y="268"/>
                    <a:pt x="1376" y="0"/>
                    <a:pt x="100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" name="Google Shape;999;p3"/>
            <p:cNvSpPr/>
            <p:nvPr/>
          </p:nvSpPr>
          <p:spPr>
            <a:xfrm>
              <a:off x="433950" y="4319900"/>
              <a:ext cx="94725" cy="33875"/>
            </a:xfrm>
            <a:custGeom>
              <a:rect b="b" l="l" r="r" t="t"/>
              <a:pathLst>
                <a:path extrusionOk="0" h="1355" w="3789">
                  <a:moveTo>
                    <a:pt x="3177" y="0"/>
                  </a:moveTo>
                  <a:cubicBezTo>
                    <a:pt x="3155" y="0"/>
                    <a:pt x="3132" y="2"/>
                    <a:pt x="3109" y="5"/>
                  </a:cubicBezTo>
                  <a:lnTo>
                    <a:pt x="513" y="481"/>
                  </a:lnTo>
                  <a:cubicBezTo>
                    <a:pt x="0" y="606"/>
                    <a:pt x="110" y="1355"/>
                    <a:pt x="612" y="1355"/>
                  </a:cubicBezTo>
                  <a:cubicBezTo>
                    <a:pt x="634" y="1355"/>
                    <a:pt x="656" y="1353"/>
                    <a:pt x="680" y="1350"/>
                  </a:cubicBezTo>
                  <a:lnTo>
                    <a:pt x="3276" y="886"/>
                  </a:lnTo>
                  <a:cubicBezTo>
                    <a:pt x="3789" y="749"/>
                    <a:pt x="3679" y="0"/>
                    <a:pt x="317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" name="Google Shape;1000;p3"/>
            <p:cNvSpPr/>
            <p:nvPr/>
          </p:nvSpPr>
          <p:spPr>
            <a:xfrm>
              <a:off x="336050" y="4570700"/>
              <a:ext cx="194100" cy="174025"/>
            </a:xfrm>
            <a:custGeom>
              <a:rect b="b" l="l" r="r" t="t"/>
              <a:pathLst>
                <a:path extrusionOk="0" h="6961" w="7764">
                  <a:moveTo>
                    <a:pt x="3921" y="1"/>
                  </a:moveTo>
                  <a:cubicBezTo>
                    <a:pt x="2893" y="1"/>
                    <a:pt x="1881" y="469"/>
                    <a:pt x="1215" y="1343"/>
                  </a:cubicBezTo>
                  <a:lnTo>
                    <a:pt x="6953" y="4975"/>
                  </a:lnTo>
                  <a:cubicBezTo>
                    <a:pt x="7763" y="3403"/>
                    <a:pt x="7239" y="1474"/>
                    <a:pt x="5739" y="534"/>
                  </a:cubicBezTo>
                  <a:cubicBezTo>
                    <a:pt x="5177" y="174"/>
                    <a:pt x="4546" y="1"/>
                    <a:pt x="3921" y="1"/>
                  </a:cubicBezTo>
                  <a:close/>
                  <a:moveTo>
                    <a:pt x="810" y="1986"/>
                  </a:moveTo>
                  <a:cubicBezTo>
                    <a:pt x="0" y="3558"/>
                    <a:pt x="524" y="5487"/>
                    <a:pt x="2012" y="6427"/>
                  </a:cubicBezTo>
                  <a:cubicBezTo>
                    <a:pt x="2575" y="6787"/>
                    <a:pt x="3207" y="6960"/>
                    <a:pt x="3834" y="6960"/>
                  </a:cubicBezTo>
                  <a:cubicBezTo>
                    <a:pt x="4865" y="6960"/>
                    <a:pt x="5882" y="6492"/>
                    <a:pt x="6549" y="5618"/>
                  </a:cubicBezTo>
                  <a:lnTo>
                    <a:pt x="810" y="1986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" name="Google Shape;1001;p3"/>
            <p:cNvSpPr/>
            <p:nvPr/>
          </p:nvSpPr>
          <p:spPr>
            <a:xfrm>
              <a:off x="699475" y="4197375"/>
              <a:ext cx="152125" cy="141000"/>
            </a:xfrm>
            <a:custGeom>
              <a:rect b="b" l="l" r="r" t="t"/>
              <a:pathLst>
                <a:path extrusionOk="0" h="5640" w="6085">
                  <a:moveTo>
                    <a:pt x="3608" y="0"/>
                  </a:moveTo>
                  <a:lnTo>
                    <a:pt x="1215" y="1632"/>
                  </a:lnTo>
                  <a:cubicBezTo>
                    <a:pt x="251" y="2286"/>
                    <a:pt x="1" y="3596"/>
                    <a:pt x="656" y="4560"/>
                  </a:cubicBezTo>
                  <a:lnTo>
                    <a:pt x="763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2"/>
                    <a:pt x="3692" y="5275"/>
                  </a:cubicBezTo>
                  <a:lnTo>
                    <a:pt x="6085" y="3644"/>
                  </a:lnTo>
                  <a:lnTo>
                    <a:pt x="3608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" name="Google Shape;1002;p3"/>
            <p:cNvSpPr/>
            <p:nvPr/>
          </p:nvSpPr>
          <p:spPr>
            <a:xfrm>
              <a:off x="802175" y="4138825"/>
              <a:ext cx="152125" cy="141025"/>
            </a:xfrm>
            <a:custGeom>
              <a:rect b="b" l="l" r="r" t="t"/>
              <a:pathLst>
                <a:path extrusionOk="0" h="5641" w="6085">
                  <a:moveTo>
                    <a:pt x="3577" y="1"/>
                  </a:moveTo>
                  <a:cubicBezTo>
                    <a:pt x="3169" y="1"/>
                    <a:pt x="2757" y="119"/>
                    <a:pt x="2394" y="366"/>
                  </a:cubicBezTo>
                  <a:lnTo>
                    <a:pt x="0" y="1997"/>
                  </a:lnTo>
                  <a:lnTo>
                    <a:pt x="2489" y="5640"/>
                  </a:lnTo>
                  <a:lnTo>
                    <a:pt x="4870" y="4009"/>
                  </a:lnTo>
                  <a:cubicBezTo>
                    <a:pt x="5834" y="3354"/>
                    <a:pt x="6084" y="2045"/>
                    <a:pt x="5430" y="1092"/>
                  </a:cubicBezTo>
                  <a:lnTo>
                    <a:pt x="5322" y="926"/>
                  </a:lnTo>
                  <a:cubicBezTo>
                    <a:pt x="4914" y="325"/>
                    <a:pt x="4252" y="1"/>
                    <a:pt x="357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" name="Google Shape;1003;p3"/>
            <p:cNvSpPr/>
            <p:nvPr/>
          </p:nvSpPr>
          <p:spPr>
            <a:xfrm>
              <a:off x="654825" y="4488350"/>
              <a:ext cx="268225" cy="266925"/>
            </a:xfrm>
            <a:custGeom>
              <a:rect b="b" l="l" r="r" t="t"/>
              <a:pathLst>
                <a:path extrusionOk="0" h="10677" w="10729">
                  <a:moveTo>
                    <a:pt x="5011" y="0"/>
                  </a:moveTo>
                  <a:cubicBezTo>
                    <a:pt x="4833" y="0"/>
                    <a:pt x="4677" y="135"/>
                    <a:pt x="4656" y="327"/>
                  </a:cubicBezTo>
                  <a:lnTo>
                    <a:pt x="4192" y="3804"/>
                  </a:lnTo>
                  <a:lnTo>
                    <a:pt x="715" y="3339"/>
                  </a:lnTo>
                  <a:cubicBezTo>
                    <a:pt x="700" y="3338"/>
                    <a:pt x="686" y="3337"/>
                    <a:pt x="671" y="3337"/>
                  </a:cubicBezTo>
                  <a:cubicBezTo>
                    <a:pt x="486" y="3337"/>
                    <a:pt x="320" y="3473"/>
                    <a:pt x="298" y="3661"/>
                  </a:cubicBezTo>
                  <a:lnTo>
                    <a:pt x="36" y="5637"/>
                  </a:lnTo>
                  <a:cubicBezTo>
                    <a:pt x="1" y="5840"/>
                    <a:pt x="144" y="6030"/>
                    <a:pt x="358" y="6054"/>
                  </a:cubicBezTo>
                  <a:lnTo>
                    <a:pt x="3835" y="6518"/>
                  </a:lnTo>
                  <a:lnTo>
                    <a:pt x="3370" y="9995"/>
                  </a:lnTo>
                  <a:cubicBezTo>
                    <a:pt x="3346" y="10197"/>
                    <a:pt x="3489" y="10388"/>
                    <a:pt x="3692" y="10412"/>
                  </a:cubicBezTo>
                  <a:lnTo>
                    <a:pt x="5668" y="10674"/>
                  </a:lnTo>
                  <a:cubicBezTo>
                    <a:pt x="5683" y="10675"/>
                    <a:pt x="5698" y="10676"/>
                    <a:pt x="5712" y="10676"/>
                  </a:cubicBezTo>
                  <a:cubicBezTo>
                    <a:pt x="5898" y="10676"/>
                    <a:pt x="6063" y="10540"/>
                    <a:pt x="6085" y="10352"/>
                  </a:cubicBezTo>
                  <a:lnTo>
                    <a:pt x="6549" y="6876"/>
                  </a:lnTo>
                  <a:lnTo>
                    <a:pt x="10026" y="7328"/>
                  </a:lnTo>
                  <a:cubicBezTo>
                    <a:pt x="10046" y="7331"/>
                    <a:pt x="10065" y="7333"/>
                    <a:pt x="10084" y="7333"/>
                  </a:cubicBezTo>
                  <a:cubicBezTo>
                    <a:pt x="10264" y="7333"/>
                    <a:pt x="10421" y="7189"/>
                    <a:pt x="10443" y="7007"/>
                  </a:cubicBezTo>
                  <a:lnTo>
                    <a:pt x="10704" y="5042"/>
                  </a:lnTo>
                  <a:cubicBezTo>
                    <a:pt x="10728" y="4828"/>
                    <a:pt x="10585" y="4649"/>
                    <a:pt x="10383" y="4613"/>
                  </a:cubicBezTo>
                  <a:lnTo>
                    <a:pt x="6906" y="4161"/>
                  </a:lnTo>
                  <a:lnTo>
                    <a:pt x="7359" y="684"/>
                  </a:lnTo>
                  <a:cubicBezTo>
                    <a:pt x="7395" y="470"/>
                    <a:pt x="7252" y="291"/>
                    <a:pt x="7037" y="256"/>
                  </a:cubicBezTo>
                  <a:lnTo>
                    <a:pt x="5073" y="6"/>
                  </a:lnTo>
                  <a:cubicBezTo>
                    <a:pt x="5052" y="2"/>
                    <a:pt x="5031" y="0"/>
                    <a:pt x="5011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04" name="Google Shape;100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005" name="Google Shape;1005;p3"/>
          <p:cNvSpPr txBox="1"/>
          <p:nvPr>
            <p:ph idx="1" type="subTitle"/>
          </p:nvPr>
        </p:nvSpPr>
        <p:spPr>
          <a:xfrm>
            <a:off x="2701811" y="2946925"/>
            <a:ext cx="3740400" cy="92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006" name="Google Shape;1006;p3"/>
          <p:cNvSpPr txBox="1"/>
          <p:nvPr>
            <p:ph hasCustomPrompt="1" idx="2" type="title"/>
          </p:nvPr>
        </p:nvSpPr>
        <p:spPr>
          <a:xfrm>
            <a:off x="2458650" y="1123950"/>
            <a:ext cx="4226700" cy="140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BODY_2_2_1_2">
    <p:spTree>
      <p:nvGrpSpPr>
        <p:cNvPr id="3844" name="Shape 3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5" name="Google Shape;3845;p21"/>
          <p:cNvSpPr txBox="1"/>
          <p:nvPr>
            <p:ph type="title"/>
          </p:nvPr>
        </p:nvSpPr>
        <p:spPr>
          <a:xfrm>
            <a:off x="1767775" y="2987250"/>
            <a:ext cx="22908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846" name="Google Shape;3846;p21"/>
          <p:cNvSpPr txBox="1"/>
          <p:nvPr>
            <p:ph idx="1" type="subTitle"/>
          </p:nvPr>
        </p:nvSpPr>
        <p:spPr>
          <a:xfrm>
            <a:off x="1767775" y="3638225"/>
            <a:ext cx="2290800" cy="126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grpSp>
        <p:nvGrpSpPr>
          <p:cNvPr id="3847" name="Google Shape;3847;p21"/>
          <p:cNvGrpSpPr/>
          <p:nvPr/>
        </p:nvGrpSpPr>
        <p:grpSpPr>
          <a:xfrm>
            <a:off x="150741" y="98419"/>
            <a:ext cx="829179" cy="4946659"/>
            <a:chOff x="8256031" y="98419"/>
            <a:chExt cx="829179" cy="4946659"/>
          </a:xfrm>
        </p:grpSpPr>
        <p:sp>
          <p:nvSpPr>
            <p:cNvPr id="3848" name="Google Shape;3848;p21"/>
            <p:cNvSpPr/>
            <p:nvPr/>
          </p:nvSpPr>
          <p:spPr>
            <a:xfrm>
              <a:off x="8256418" y="98419"/>
              <a:ext cx="349515" cy="436120"/>
            </a:xfrm>
            <a:custGeom>
              <a:rect b="b" l="l" r="r" t="t"/>
              <a:pathLst>
                <a:path extrusionOk="0" h="13521" w="10836">
                  <a:moveTo>
                    <a:pt x="4145" y="435"/>
                  </a:moveTo>
                  <a:cubicBezTo>
                    <a:pt x="4431" y="435"/>
                    <a:pt x="4712" y="607"/>
                    <a:pt x="4763" y="994"/>
                  </a:cubicBezTo>
                  <a:cubicBezTo>
                    <a:pt x="4799" y="1196"/>
                    <a:pt x="4751" y="1387"/>
                    <a:pt x="4620" y="1541"/>
                  </a:cubicBezTo>
                  <a:lnTo>
                    <a:pt x="3822" y="1684"/>
                  </a:lnTo>
                  <a:cubicBezTo>
                    <a:pt x="3656" y="1589"/>
                    <a:pt x="3537" y="1422"/>
                    <a:pt x="3501" y="1232"/>
                  </a:cubicBezTo>
                  <a:cubicBezTo>
                    <a:pt x="3386" y="732"/>
                    <a:pt x="3770" y="435"/>
                    <a:pt x="4145" y="435"/>
                  </a:cubicBezTo>
                  <a:close/>
                  <a:moveTo>
                    <a:pt x="7834" y="2749"/>
                  </a:moveTo>
                  <a:cubicBezTo>
                    <a:pt x="8105" y="2749"/>
                    <a:pt x="8340" y="2930"/>
                    <a:pt x="8383" y="3208"/>
                  </a:cubicBezTo>
                  <a:lnTo>
                    <a:pt x="9776" y="10769"/>
                  </a:lnTo>
                  <a:cubicBezTo>
                    <a:pt x="9823" y="11066"/>
                    <a:pt x="9621" y="11352"/>
                    <a:pt x="9323" y="11400"/>
                  </a:cubicBezTo>
                  <a:lnTo>
                    <a:pt x="3060" y="12543"/>
                  </a:lnTo>
                  <a:cubicBezTo>
                    <a:pt x="3025" y="12550"/>
                    <a:pt x="2990" y="12553"/>
                    <a:pt x="2956" y="12553"/>
                  </a:cubicBezTo>
                  <a:cubicBezTo>
                    <a:pt x="2699" y="12553"/>
                    <a:pt x="2471" y="12365"/>
                    <a:pt x="2429" y="12102"/>
                  </a:cubicBezTo>
                  <a:lnTo>
                    <a:pt x="1048" y="4530"/>
                  </a:lnTo>
                  <a:cubicBezTo>
                    <a:pt x="989" y="4232"/>
                    <a:pt x="1191" y="3958"/>
                    <a:pt x="1489" y="3899"/>
                  </a:cubicBezTo>
                  <a:lnTo>
                    <a:pt x="2239" y="3768"/>
                  </a:lnTo>
                  <a:cubicBezTo>
                    <a:pt x="2270" y="3977"/>
                    <a:pt x="2449" y="4122"/>
                    <a:pt x="2653" y="4122"/>
                  </a:cubicBezTo>
                  <a:cubicBezTo>
                    <a:pt x="2681" y="4122"/>
                    <a:pt x="2710" y="4119"/>
                    <a:pt x="2739" y="4113"/>
                  </a:cubicBezTo>
                  <a:lnTo>
                    <a:pt x="6656" y="3399"/>
                  </a:lnTo>
                  <a:cubicBezTo>
                    <a:pt x="6882" y="3363"/>
                    <a:pt x="7049" y="3125"/>
                    <a:pt x="7001" y="2899"/>
                  </a:cubicBezTo>
                  <a:lnTo>
                    <a:pt x="7740" y="2756"/>
                  </a:lnTo>
                  <a:cubicBezTo>
                    <a:pt x="7771" y="2751"/>
                    <a:pt x="7803" y="2749"/>
                    <a:pt x="7834" y="2749"/>
                  </a:cubicBezTo>
                  <a:close/>
                  <a:moveTo>
                    <a:pt x="4133" y="0"/>
                  </a:moveTo>
                  <a:cubicBezTo>
                    <a:pt x="4070" y="0"/>
                    <a:pt x="4006" y="6"/>
                    <a:pt x="3942" y="17"/>
                  </a:cubicBezTo>
                  <a:cubicBezTo>
                    <a:pt x="3334" y="136"/>
                    <a:pt x="2941" y="708"/>
                    <a:pt x="3072" y="1303"/>
                  </a:cubicBezTo>
                  <a:cubicBezTo>
                    <a:pt x="3096" y="1482"/>
                    <a:pt x="3168" y="1649"/>
                    <a:pt x="3287" y="1779"/>
                  </a:cubicBezTo>
                  <a:lnTo>
                    <a:pt x="2501" y="1922"/>
                  </a:lnTo>
                  <a:cubicBezTo>
                    <a:pt x="2191" y="1982"/>
                    <a:pt x="1977" y="2291"/>
                    <a:pt x="2037" y="2613"/>
                  </a:cubicBezTo>
                  <a:lnTo>
                    <a:pt x="2084" y="2887"/>
                  </a:lnTo>
                  <a:lnTo>
                    <a:pt x="798" y="3125"/>
                  </a:lnTo>
                  <a:cubicBezTo>
                    <a:pt x="310" y="3208"/>
                    <a:pt x="1" y="3673"/>
                    <a:pt x="84" y="4149"/>
                  </a:cubicBezTo>
                  <a:lnTo>
                    <a:pt x="1656" y="12781"/>
                  </a:lnTo>
                  <a:cubicBezTo>
                    <a:pt x="1741" y="13217"/>
                    <a:pt x="2111" y="13520"/>
                    <a:pt x="2537" y="13520"/>
                  </a:cubicBezTo>
                  <a:cubicBezTo>
                    <a:pt x="2588" y="13520"/>
                    <a:pt x="2640" y="13516"/>
                    <a:pt x="2691" y="13507"/>
                  </a:cubicBezTo>
                  <a:lnTo>
                    <a:pt x="10026" y="12162"/>
                  </a:lnTo>
                  <a:cubicBezTo>
                    <a:pt x="10514" y="12066"/>
                    <a:pt x="10835" y="11602"/>
                    <a:pt x="10740" y="11126"/>
                  </a:cubicBezTo>
                  <a:lnTo>
                    <a:pt x="9168" y="2494"/>
                  </a:lnTo>
                  <a:cubicBezTo>
                    <a:pt x="9095" y="2064"/>
                    <a:pt x="8725" y="1763"/>
                    <a:pt x="8304" y="1763"/>
                  </a:cubicBezTo>
                  <a:cubicBezTo>
                    <a:pt x="8248" y="1763"/>
                    <a:pt x="8190" y="1768"/>
                    <a:pt x="8133" y="1779"/>
                  </a:cubicBezTo>
                  <a:lnTo>
                    <a:pt x="6859" y="2018"/>
                  </a:lnTo>
                  <a:lnTo>
                    <a:pt x="6799" y="1744"/>
                  </a:lnTo>
                  <a:cubicBezTo>
                    <a:pt x="6746" y="1458"/>
                    <a:pt x="6506" y="1258"/>
                    <a:pt x="6228" y="1258"/>
                  </a:cubicBezTo>
                  <a:cubicBezTo>
                    <a:pt x="6192" y="1258"/>
                    <a:pt x="6157" y="1261"/>
                    <a:pt x="6120" y="1268"/>
                  </a:cubicBezTo>
                  <a:lnTo>
                    <a:pt x="5168" y="1434"/>
                  </a:lnTo>
                  <a:cubicBezTo>
                    <a:pt x="5227" y="1268"/>
                    <a:pt x="5239" y="1089"/>
                    <a:pt x="5204" y="922"/>
                  </a:cubicBezTo>
                  <a:cubicBezTo>
                    <a:pt x="5119" y="381"/>
                    <a:pt x="4655" y="0"/>
                    <a:pt x="413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9" name="Google Shape;3849;p21"/>
            <p:cNvSpPr/>
            <p:nvPr/>
          </p:nvSpPr>
          <p:spPr>
            <a:xfrm>
              <a:off x="8318251" y="255566"/>
              <a:ext cx="60156" cy="49898"/>
            </a:xfrm>
            <a:custGeom>
              <a:rect b="b" l="l" r="r" t="t"/>
              <a:pathLst>
                <a:path extrusionOk="0" h="1547" w="1865">
                  <a:moveTo>
                    <a:pt x="1027" y="1"/>
                  </a:moveTo>
                  <a:cubicBezTo>
                    <a:pt x="979" y="1"/>
                    <a:pt x="930" y="5"/>
                    <a:pt x="882" y="15"/>
                  </a:cubicBezTo>
                  <a:cubicBezTo>
                    <a:pt x="191" y="134"/>
                    <a:pt x="0" y="1015"/>
                    <a:pt x="572" y="1408"/>
                  </a:cubicBezTo>
                  <a:cubicBezTo>
                    <a:pt x="709" y="1504"/>
                    <a:pt x="857" y="1547"/>
                    <a:pt x="1002" y="1547"/>
                  </a:cubicBezTo>
                  <a:cubicBezTo>
                    <a:pt x="1451" y="1547"/>
                    <a:pt x="1864" y="1138"/>
                    <a:pt x="1775" y="634"/>
                  </a:cubicBezTo>
                  <a:cubicBezTo>
                    <a:pt x="1701" y="266"/>
                    <a:pt x="1386" y="1"/>
                    <a:pt x="102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0" name="Google Shape;3850;p21"/>
            <p:cNvSpPr/>
            <p:nvPr/>
          </p:nvSpPr>
          <p:spPr>
            <a:xfrm>
              <a:off x="8386792" y="241019"/>
              <a:ext cx="124149" cy="43706"/>
            </a:xfrm>
            <a:custGeom>
              <a:rect b="b" l="l" r="r" t="t"/>
              <a:pathLst>
                <a:path extrusionOk="0" h="1355" w="3849">
                  <a:moveTo>
                    <a:pt x="3252" y="1"/>
                  </a:moveTo>
                  <a:cubicBezTo>
                    <a:pt x="3216" y="1"/>
                    <a:pt x="3178" y="5"/>
                    <a:pt x="3138" y="14"/>
                  </a:cubicBezTo>
                  <a:lnTo>
                    <a:pt x="542" y="490"/>
                  </a:lnTo>
                  <a:cubicBezTo>
                    <a:pt x="1" y="580"/>
                    <a:pt x="112" y="1354"/>
                    <a:pt x="611" y="1354"/>
                  </a:cubicBezTo>
                  <a:cubicBezTo>
                    <a:pt x="638" y="1354"/>
                    <a:pt x="667" y="1352"/>
                    <a:pt x="697" y="1347"/>
                  </a:cubicBezTo>
                  <a:lnTo>
                    <a:pt x="3293" y="871"/>
                  </a:lnTo>
                  <a:cubicBezTo>
                    <a:pt x="3848" y="793"/>
                    <a:pt x="3751" y="1"/>
                    <a:pt x="325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1" name="Google Shape;3851;p21"/>
            <p:cNvSpPr/>
            <p:nvPr/>
          </p:nvSpPr>
          <p:spPr>
            <a:xfrm>
              <a:off x="8330927" y="325172"/>
              <a:ext cx="60156" cy="49866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2" name="Google Shape;3852;p21"/>
            <p:cNvSpPr/>
            <p:nvPr/>
          </p:nvSpPr>
          <p:spPr>
            <a:xfrm>
              <a:off x="8400436" y="310528"/>
              <a:ext cx="121376" cy="43512"/>
            </a:xfrm>
            <a:custGeom>
              <a:rect b="b" l="l" r="r" t="t"/>
              <a:pathLst>
                <a:path extrusionOk="0" h="1349" w="3763">
                  <a:moveTo>
                    <a:pt x="3132" y="0"/>
                  </a:moveTo>
                  <a:cubicBezTo>
                    <a:pt x="3120" y="0"/>
                    <a:pt x="3108" y="1"/>
                    <a:pt x="3096" y="2"/>
                  </a:cubicBezTo>
                  <a:lnTo>
                    <a:pt x="500" y="478"/>
                  </a:lnTo>
                  <a:cubicBezTo>
                    <a:pt x="0" y="618"/>
                    <a:pt x="125" y="1348"/>
                    <a:pt x="631" y="1348"/>
                  </a:cubicBezTo>
                  <a:cubicBezTo>
                    <a:pt x="643" y="1348"/>
                    <a:pt x="655" y="1348"/>
                    <a:pt x="667" y="1347"/>
                  </a:cubicBezTo>
                  <a:lnTo>
                    <a:pt x="3263" y="871"/>
                  </a:lnTo>
                  <a:cubicBezTo>
                    <a:pt x="3763" y="731"/>
                    <a:pt x="3638" y="0"/>
                    <a:pt x="313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3" name="Google Shape;3853;p21"/>
            <p:cNvSpPr/>
            <p:nvPr/>
          </p:nvSpPr>
          <p:spPr>
            <a:xfrm>
              <a:off x="8344377" y="399294"/>
              <a:ext cx="60156" cy="50189"/>
            </a:xfrm>
            <a:custGeom>
              <a:rect b="b" l="l" r="r" t="t"/>
              <a:pathLst>
                <a:path extrusionOk="0" h="1556" w="1865">
                  <a:moveTo>
                    <a:pt x="1013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17"/>
                  </a:cubicBezTo>
                  <a:cubicBezTo>
                    <a:pt x="711" y="1513"/>
                    <a:pt x="861" y="1556"/>
                    <a:pt x="1007" y="1556"/>
                  </a:cubicBezTo>
                  <a:cubicBezTo>
                    <a:pt x="1458" y="1556"/>
                    <a:pt x="1864" y="1147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4" name="Google Shape;3854;p21"/>
            <p:cNvSpPr/>
            <p:nvPr/>
          </p:nvSpPr>
          <p:spPr>
            <a:xfrm>
              <a:off x="8413725" y="384586"/>
              <a:ext cx="122440" cy="44028"/>
            </a:xfrm>
            <a:custGeom>
              <a:rect b="b" l="l" r="r" t="t"/>
              <a:pathLst>
                <a:path extrusionOk="0" h="1365" w="3796">
                  <a:moveTo>
                    <a:pt x="3169" y="0"/>
                  </a:moveTo>
                  <a:cubicBezTo>
                    <a:pt x="3151" y="0"/>
                    <a:pt x="3132" y="1"/>
                    <a:pt x="3113" y="4"/>
                  </a:cubicBezTo>
                  <a:lnTo>
                    <a:pt x="517" y="480"/>
                  </a:lnTo>
                  <a:cubicBezTo>
                    <a:pt x="0" y="606"/>
                    <a:pt x="115" y="1364"/>
                    <a:pt x="615" y="1364"/>
                  </a:cubicBezTo>
                  <a:cubicBezTo>
                    <a:pt x="634" y="1364"/>
                    <a:pt x="653" y="1363"/>
                    <a:pt x="672" y="1361"/>
                  </a:cubicBezTo>
                  <a:lnTo>
                    <a:pt x="3267" y="885"/>
                  </a:lnTo>
                  <a:cubicBezTo>
                    <a:pt x="3796" y="758"/>
                    <a:pt x="3670" y="0"/>
                    <a:pt x="316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5" name="Google Shape;3855;p21"/>
            <p:cNvSpPr/>
            <p:nvPr/>
          </p:nvSpPr>
          <p:spPr>
            <a:xfrm>
              <a:off x="8287157" y="708297"/>
              <a:ext cx="250396" cy="224721"/>
            </a:xfrm>
            <a:custGeom>
              <a:rect b="b" l="l" r="r" t="t"/>
              <a:pathLst>
                <a:path extrusionOk="0" h="6967" w="7763">
                  <a:moveTo>
                    <a:pt x="3922" y="1"/>
                  </a:moveTo>
                  <a:cubicBezTo>
                    <a:pt x="2892" y="1"/>
                    <a:pt x="1881" y="465"/>
                    <a:pt x="1215" y="1338"/>
                  </a:cubicBezTo>
                  <a:lnTo>
                    <a:pt x="6953" y="4969"/>
                  </a:lnTo>
                  <a:cubicBezTo>
                    <a:pt x="7763" y="3398"/>
                    <a:pt x="7239" y="1469"/>
                    <a:pt x="5751" y="528"/>
                  </a:cubicBezTo>
                  <a:cubicBezTo>
                    <a:pt x="5183" y="173"/>
                    <a:pt x="4549" y="1"/>
                    <a:pt x="3922" y="1"/>
                  </a:cubicBezTo>
                  <a:close/>
                  <a:moveTo>
                    <a:pt x="810" y="1993"/>
                  </a:moveTo>
                  <a:cubicBezTo>
                    <a:pt x="0" y="3553"/>
                    <a:pt x="512" y="5493"/>
                    <a:pt x="2012" y="6434"/>
                  </a:cubicBezTo>
                  <a:cubicBezTo>
                    <a:pt x="2578" y="6793"/>
                    <a:pt x="3210" y="6966"/>
                    <a:pt x="3835" y="6966"/>
                  </a:cubicBezTo>
                  <a:cubicBezTo>
                    <a:pt x="4867" y="6966"/>
                    <a:pt x="5881" y="6495"/>
                    <a:pt x="6549" y="5612"/>
                  </a:cubicBezTo>
                  <a:lnTo>
                    <a:pt x="810" y="1993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6" name="Google Shape;3856;p21"/>
            <p:cNvSpPr/>
            <p:nvPr/>
          </p:nvSpPr>
          <p:spPr>
            <a:xfrm>
              <a:off x="8756435" y="226472"/>
              <a:ext cx="195885" cy="181918"/>
            </a:xfrm>
            <a:custGeom>
              <a:rect b="b" l="l" r="r" t="t"/>
              <a:pathLst>
                <a:path extrusionOk="0" h="5640" w="6073">
                  <a:moveTo>
                    <a:pt x="3596" y="0"/>
                  </a:moveTo>
                  <a:lnTo>
                    <a:pt x="1203" y="1631"/>
                  </a:lnTo>
                  <a:cubicBezTo>
                    <a:pt x="251" y="2286"/>
                    <a:pt x="1" y="3596"/>
                    <a:pt x="655" y="4560"/>
                  </a:cubicBezTo>
                  <a:lnTo>
                    <a:pt x="763" y="4715"/>
                  </a:lnTo>
                  <a:cubicBezTo>
                    <a:pt x="1163" y="5316"/>
                    <a:pt x="1827" y="5640"/>
                    <a:pt x="2502" y="5640"/>
                  </a:cubicBezTo>
                  <a:cubicBezTo>
                    <a:pt x="2909" y="5640"/>
                    <a:pt x="3321" y="5521"/>
                    <a:pt x="3680" y="5275"/>
                  </a:cubicBezTo>
                  <a:lnTo>
                    <a:pt x="6073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7" name="Google Shape;3857;p21"/>
            <p:cNvSpPr/>
            <p:nvPr/>
          </p:nvSpPr>
          <p:spPr>
            <a:xfrm>
              <a:off x="8888938" y="151317"/>
              <a:ext cx="196272" cy="181950"/>
            </a:xfrm>
            <a:custGeom>
              <a:rect b="b" l="l" r="r" t="t"/>
              <a:pathLst>
                <a:path extrusionOk="0" h="5641" w="6085">
                  <a:moveTo>
                    <a:pt x="3574" y="1"/>
                  </a:moveTo>
                  <a:cubicBezTo>
                    <a:pt x="3167" y="1"/>
                    <a:pt x="2757" y="119"/>
                    <a:pt x="2393" y="366"/>
                  </a:cubicBezTo>
                  <a:lnTo>
                    <a:pt x="0" y="1997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4" y="3354"/>
                    <a:pt x="6084" y="2044"/>
                    <a:pt x="5429" y="1080"/>
                  </a:cubicBezTo>
                  <a:lnTo>
                    <a:pt x="5322" y="925"/>
                  </a:lnTo>
                  <a:cubicBezTo>
                    <a:pt x="4907" y="324"/>
                    <a:pt x="4246" y="1"/>
                    <a:pt x="357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8" name="Google Shape;3858;p21"/>
            <p:cNvSpPr/>
            <p:nvPr/>
          </p:nvSpPr>
          <p:spPr>
            <a:xfrm>
              <a:off x="8698827" y="602242"/>
              <a:ext cx="346064" cy="344032"/>
            </a:xfrm>
            <a:custGeom>
              <a:rect b="b" l="l" r="r" t="t"/>
              <a:pathLst>
                <a:path extrusionOk="0" h="10666" w="10729">
                  <a:moveTo>
                    <a:pt x="4999" y="1"/>
                  </a:moveTo>
                  <a:cubicBezTo>
                    <a:pt x="4821" y="1"/>
                    <a:pt x="4665" y="136"/>
                    <a:pt x="4644" y="328"/>
                  </a:cubicBezTo>
                  <a:lnTo>
                    <a:pt x="4192" y="3805"/>
                  </a:lnTo>
                  <a:lnTo>
                    <a:pt x="703" y="3340"/>
                  </a:lnTo>
                  <a:cubicBezTo>
                    <a:pt x="688" y="3338"/>
                    <a:pt x="673" y="3338"/>
                    <a:pt x="659" y="3338"/>
                  </a:cubicBezTo>
                  <a:cubicBezTo>
                    <a:pt x="474" y="3338"/>
                    <a:pt x="308" y="3474"/>
                    <a:pt x="286" y="3662"/>
                  </a:cubicBezTo>
                  <a:lnTo>
                    <a:pt x="24" y="5638"/>
                  </a:lnTo>
                  <a:cubicBezTo>
                    <a:pt x="1" y="5840"/>
                    <a:pt x="143" y="6031"/>
                    <a:pt x="346" y="6055"/>
                  </a:cubicBezTo>
                  <a:lnTo>
                    <a:pt x="346" y="6043"/>
                  </a:lnTo>
                  <a:lnTo>
                    <a:pt x="3822" y="6507"/>
                  </a:lnTo>
                  <a:lnTo>
                    <a:pt x="3370" y="9984"/>
                  </a:lnTo>
                  <a:cubicBezTo>
                    <a:pt x="3334" y="10186"/>
                    <a:pt x="3477" y="10377"/>
                    <a:pt x="3692" y="10401"/>
                  </a:cubicBezTo>
                  <a:lnTo>
                    <a:pt x="5656" y="10663"/>
                  </a:lnTo>
                  <a:cubicBezTo>
                    <a:pt x="5671" y="10664"/>
                    <a:pt x="5686" y="10665"/>
                    <a:pt x="5700" y="10665"/>
                  </a:cubicBezTo>
                  <a:cubicBezTo>
                    <a:pt x="5885" y="10665"/>
                    <a:pt x="6051" y="10529"/>
                    <a:pt x="6073" y="10341"/>
                  </a:cubicBezTo>
                  <a:lnTo>
                    <a:pt x="6537" y="6864"/>
                  </a:lnTo>
                  <a:lnTo>
                    <a:pt x="10026" y="7329"/>
                  </a:lnTo>
                  <a:cubicBezTo>
                    <a:pt x="10040" y="7331"/>
                    <a:pt x="10055" y="7331"/>
                    <a:pt x="10070" y="7331"/>
                  </a:cubicBezTo>
                  <a:cubicBezTo>
                    <a:pt x="10253" y="7331"/>
                    <a:pt x="10409" y="7195"/>
                    <a:pt x="10442" y="7007"/>
                  </a:cubicBezTo>
                  <a:lnTo>
                    <a:pt x="10704" y="5031"/>
                  </a:lnTo>
                  <a:cubicBezTo>
                    <a:pt x="10728" y="4828"/>
                    <a:pt x="10585" y="4638"/>
                    <a:pt x="10383" y="4614"/>
                  </a:cubicBezTo>
                  <a:lnTo>
                    <a:pt x="6894" y="4150"/>
                  </a:lnTo>
                  <a:lnTo>
                    <a:pt x="7359" y="673"/>
                  </a:lnTo>
                  <a:cubicBezTo>
                    <a:pt x="7382" y="471"/>
                    <a:pt x="7240" y="280"/>
                    <a:pt x="7037" y="256"/>
                  </a:cubicBezTo>
                  <a:lnTo>
                    <a:pt x="5061" y="6"/>
                  </a:lnTo>
                  <a:cubicBezTo>
                    <a:pt x="5040" y="3"/>
                    <a:pt x="5019" y="1"/>
                    <a:pt x="499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9" name="Google Shape;3859;p21"/>
            <p:cNvSpPr/>
            <p:nvPr/>
          </p:nvSpPr>
          <p:spPr>
            <a:xfrm>
              <a:off x="8256031" y="1123935"/>
              <a:ext cx="349902" cy="435572"/>
            </a:xfrm>
            <a:custGeom>
              <a:rect b="b" l="l" r="r" t="t"/>
              <a:pathLst>
                <a:path extrusionOk="0" h="13504" w="10848">
                  <a:moveTo>
                    <a:pt x="4160" y="409"/>
                  </a:moveTo>
                  <a:cubicBezTo>
                    <a:pt x="4450" y="409"/>
                    <a:pt x="4735" y="584"/>
                    <a:pt x="4787" y="977"/>
                  </a:cubicBezTo>
                  <a:cubicBezTo>
                    <a:pt x="4823" y="1168"/>
                    <a:pt x="4763" y="1370"/>
                    <a:pt x="4632" y="1513"/>
                  </a:cubicBezTo>
                  <a:lnTo>
                    <a:pt x="3846" y="1668"/>
                  </a:lnTo>
                  <a:cubicBezTo>
                    <a:pt x="3668" y="1573"/>
                    <a:pt x="3549" y="1406"/>
                    <a:pt x="3513" y="1204"/>
                  </a:cubicBezTo>
                  <a:cubicBezTo>
                    <a:pt x="3399" y="705"/>
                    <a:pt x="3783" y="409"/>
                    <a:pt x="4160" y="409"/>
                  </a:cubicBezTo>
                  <a:close/>
                  <a:moveTo>
                    <a:pt x="7868" y="2729"/>
                  </a:moveTo>
                  <a:cubicBezTo>
                    <a:pt x="8126" y="2729"/>
                    <a:pt x="8354" y="2918"/>
                    <a:pt x="8406" y="3180"/>
                  </a:cubicBezTo>
                  <a:lnTo>
                    <a:pt x="9788" y="10741"/>
                  </a:lnTo>
                  <a:cubicBezTo>
                    <a:pt x="9847" y="11038"/>
                    <a:pt x="9645" y="11324"/>
                    <a:pt x="9347" y="11372"/>
                  </a:cubicBezTo>
                  <a:lnTo>
                    <a:pt x="3072" y="12515"/>
                  </a:lnTo>
                  <a:cubicBezTo>
                    <a:pt x="3037" y="12522"/>
                    <a:pt x="3003" y="12525"/>
                    <a:pt x="2968" y="12525"/>
                  </a:cubicBezTo>
                  <a:cubicBezTo>
                    <a:pt x="2713" y="12525"/>
                    <a:pt x="2494" y="12337"/>
                    <a:pt x="2441" y="12074"/>
                  </a:cubicBezTo>
                  <a:lnTo>
                    <a:pt x="1072" y="4514"/>
                  </a:lnTo>
                  <a:cubicBezTo>
                    <a:pt x="1013" y="4216"/>
                    <a:pt x="1215" y="3930"/>
                    <a:pt x="1513" y="3883"/>
                  </a:cubicBezTo>
                  <a:lnTo>
                    <a:pt x="2263" y="3740"/>
                  </a:lnTo>
                  <a:cubicBezTo>
                    <a:pt x="2295" y="3955"/>
                    <a:pt x="2483" y="4102"/>
                    <a:pt x="2695" y="4102"/>
                  </a:cubicBezTo>
                  <a:cubicBezTo>
                    <a:pt x="2717" y="4102"/>
                    <a:pt x="2740" y="4100"/>
                    <a:pt x="2763" y="4097"/>
                  </a:cubicBezTo>
                  <a:lnTo>
                    <a:pt x="6680" y="3382"/>
                  </a:lnTo>
                  <a:cubicBezTo>
                    <a:pt x="6906" y="3335"/>
                    <a:pt x="7073" y="3109"/>
                    <a:pt x="7025" y="2870"/>
                  </a:cubicBezTo>
                  <a:lnTo>
                    <a:pt x="7764" y="2740"/>
                  </a:lnTo>
                  <a:cubicBezTo>
                    <a:pt x="7799" y="2732"/>
                    <a:pt x="7834" y="2729"/>
                    <a:pt x="7868" y="2729"/>
                  </a:cubicBezTo>
                  <a:close/>
                  <a:moveTo>
                    <a:pt x="4149" y="1"/>
                  </a:moveTo>
                  <a:cubicBezTo>
                    <a:pt x="4001" y="1"/>
                    <a:pt x="3850" y="31"/>
                    <a:pt x="3704" y="96"/>
                  </a:cubicBezTo>
                  <a:cubicBezTo>
                    <a:pt x="3061" y="382"/>
                    <a:pt x="2858" y="1204"/>
                    <a:pt x="3299" y="1763"/>
                  </a:cubicBezTo>
                  <a:lnTo>
                    <a:pt x="2513" y="1906"/>
                  </a:lnTo>
                  <a:cubicBezTo>
                    <a:pt x="2203" y="1966"/>
                    <a:pt x="1989" y="2275"/>
                    <a:pt x="2049" y="2597"/>
                  </a:cubicBezTo>
                  <a:lnTo>
                    <a:pt x="2096" y="2870"/>
                  </a:lnTo>
                  <a:lnTo>
                    <a:pt x="810" y="3109"/>
                  </a:lnTo>
                  <a:cubicBezTo>
                    <a:pt x="322" y="3192"/>
                    <a:pt x="1" y="3656"/>
                    <a:pt x="96" y="4144"/>
                  </a:cubicBezTo>
                  <a:lnTo>
                    <a:pt x="1668" y="12765"/>
                  </a:lnTo>
                  <a:cubicBezTo>
                    <a:pt x="1753" y="13201"/>
                    <a:pt x="2123" y="13504"/>
                    <a:pt x="2549" y="13504"/>
                  </a:cubicBezTo>
                  <a:cubicBezTo>
                    <a:pt x="2600" y="13504"/>
                    <a:pt x="2652" y="13500"/>
                    <a:pt x="2703" y="13491"/>
                  </a:cubicBezTo>
                  <a:lnTo>
                    <a:pt x="10038" y="12145"/>
                  </a:lnTo>
                  <a:cubicBezTo>
                    <a:pt x="10526" y="12062"/>
                    <a:pt x="10847" y="11598"/>
                    <a:pt x="10752" y="11110"/>
                  </a:cubicBezTo>
                  <a:lnTo>
                    <a:pt x="9180" y="2478"/>
                  </a:lnTo>
                  <a:cubicBezTo>
                    <a:pt x="9107" y="2047"/>
                    <a:pt x="8737" y="1746"/>
                    <a:pt x="8316" y="1746"/>
                  </a:cubicBezTo>
                  <a:cubicBezTo>
                    <a:pt x="8260" y="1746"/>
                    <a:pt x="8202" y="1752"/>
                    <a:pt x="8145" y="1763"/>
                  </a:cubicBezTo>
                  <a:lnTo>
                    <a:pt x="6871" y="1989"/>
                  </a:lnTo>
                  <a:lnTo>
                    <a:pt x="6811" y="1716"/>
                  </a:lnTo>
                  <a:cubicBezTo>
                    <a:pt x="6757" y="1426"/>
                    <a:pt x="6510" y="1232"/>
                    <a:pt x="6226" y="1232"/>
                  </a:cubicBezTo>
                  <a:cubicBezTo>
                    <a:pt x="6195" y="1232"/>
                    <a:pt x="6164" y="1235"/>
                    <a:pt x="6132" y="1239"/>
                  </a:cubicBezTo>
                  <a:lnTo>
                    <a:pt x="5180" y="1418"/>
                  </a:lnTo>
                  <a:cubicBezTo>
                    <a:pt x="5239" y="1239"/>
                    <a:pt x="5251" y="1061"/>
                    <a:pt x="5216" y="894"/>
                  </a:cubicBezTo>
                  <a:cubicBezTo>
                    <a:pt x="5114" y="352"/>
                    <a:pt x="4651" y="1"/>
                    <a:pt x="414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0" name="Google Shape;3860;p21"/>
            <p:cNvSpPr/>
            <p:nvPr/>
          </p:nvSpPr>
          <p:spPr>
            <a:xfrm>
              <a:off x="8318251" y="1280275"/>
              <a:ext cx="60156" cy="49866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0" y="1"/>
                    <a:pt x="926" y="4"/>
                    <a:pt x="882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4" y="1545"/>
                    <a:pt x="1864" y="1142"/>
                    <a:pt x="1775" y="631"/>
                  </a:cubicBezTo>
                  <a:cubicBezTo>
                    <a:pt x="1700" y="259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1" name="Google Shape;3861;p21"/>
            <p:cNvSpPr/>
            <p:nvPr/>
          </p:nvSpPr>
          <p:spPr>
            <a:xfrm>
              <a:off x="8386373" y="1265566"/>
              <a:ext cx="125214" cy="43931"/>
            </a:xfrm>
            <a:custGeom>
              <a:rect b="b" l="l" r="r" t="t"/>
              <a:pathLst>
                <a:path extrusionOk="0" h="1362" w="3882">
                  <a:moveTo>
                    <a:pt x="3273" y="1"/>
                  </a:moveTo>
                  <a:cubicBezTo>
                    <a:pt x="3234" y="1"/>
                    <a:pt x="3194" y="5"/>
                    <a:pt x="3151" y="15"/>
                  </a:cubicBezTo>
                  <a:lnTo>
                    <a:pt x="555" y="492"/>
                  </a:lnTo>
                  <a:cubicBezTo>
                    <a:pt x="0" y="569"/>
                    <a:pt x="108" y="1362"/>
                    <a:pt x="598" y="1362"/>
                  </a:cubicBezTo>
                  <a:cubicBezTo>
                    <a:pt x="634" y="1362"/>
                    <a:pt x="671" y="1358"/>
                    <a:pt x="710" y="1349"/>
                  </a:cubicBezTo>
                  <a:lnTo>
                    <a:pt x="3306" y="873"/>
                  </a:lnTo>
                  <a:cubicBezTo>
                    <a:pt x="3881" y="817"/>
                    <a:pt x="3778" y="1"/>
                    <a:pt x="327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2" name="Google Shape;3862;p21"/>
            <p:cNvSpPr/>
            <p:nvPr/>
          </p:nvSpPr>
          <p:spPr>
            <a:xfrm>
              <a:off x="8330927" y="1349784"/>
              <a:ext cx="60156" cy="49866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8" y="1545"/>
                  </a:cubicBezTo>
                  <a:cubicBezTo>
                    <a:pt x="1455" y="1545"/>
                    <a:pt x="1864" y="1145"/>
                    <a:pt x="1774" y="643"/>
                  </a:cubicBezTo>
                  <a:cubicBezTo>
                    <a:pt x="1700" y="260"/>
                    <a:pt x="1378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3" name="Google Shape;3863;p21"/>
            <p:cNvSpPr/>
            <p:nvPr/>
          </p:nvSpPr>
          <p:spPr>
            <a:xfrm>
              <a:off x="8400533" y="1335140"/>
              <a:ext cx="121279" cy="43544"/>
            </a:xfrm>
            <a:custGeom>
              <a:rect b="b" l="l" r="r" t="t"/>
              <a:pathLst>
                <a:path extrusionOk="0" h="1350" w="3760">
                  <a:moveTo>
                    <a:pt x="3129" y="0"/>
                  </a:moveTo>
                  <a:cubicBezTo>
                    <a:pt x="3117" y="0"/>
                    <a:pt x="3105" y="1"/>
                    <a:pt x="3093" y="2"/>
                  </a:cubicBezTo>
                  <a:lnTo>
                    <a:pt x="497" y="478"/>
                  </a:lnTo>
                  <a:cubicBezTo>
                    <a:pt x="1" y="628"/>
                    <a:pt x="120" y="1349"/>
                    <a:pt x="617" y="1349"/>
                  </a:cubicBezTo>
                  <a:cubicBezTo>
                    <a:pt x="632" y="1349"/>
                    <a:pt x="648" y="1348"/>
                    <a:pt x="664" y="1347"/>
                  </a:cubicBezTo>
                  <a:lnTo>
                    <a:pt x="3260" y="883"/>
                  </a:lnTo>
                  <a:cubicBezTo>
                    <a:pt x="3760" y="731"/>
                    <a:pt x="3635" y="0"/>
                    <a:pt x="312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4" name="Google Shape;3864;p21"/>
            <p:cNvSpPr/>
            <p:nvPr/>
          </p:nvSpPr>
          <p:spPr>
            <a:xfrm>
              <a:off x="8344377" y="1424293"/>
              <a:ext cx="60123" cy="49834"/>
            </a:xfrm>
            <a:custGeom>
              <a:rect b="b" l="l" r="r" t="t"/>
              <a:pathLst>
                <a:path extrusionOk="0" h="1545" w="1864">
                  <a:moveTo>
                    <a:pt x="1014" y="0"/>
                  </a:moveTo>
                  <a:cubicBezTo>
                    <a:pt x="970" y="0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8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5" name="Google Shape;3865;p21"/>
            <p:cNvSpPr/>
            <p:nvPr/>
          </p:nvSpPr>
          <p:spPr>
            <a:xfrm>
              <a:off x="8413983" y="1409585"/>
              <a:ext cx="121440" cy="43577"/>
            </a:xfrm>
            <a:custGeom>
              <a:rect b="b" l="l" r="r" t="t"/>
              <a:pathLst>
                <a:path extrusionOk="0" h="1351" w="3765">
                  <a:moveTo>
                    <a:pt x="3162" y="0"/>
                  </a:moveTo>
                  <a:cubicBezTo>
                    <a:pt x="3143" y="0"/>
                    <a:pt x="3124" y="1"/>
                    <a:pt x="3105" y="3"/>
                  </a:cubicBezTo>
                  <a:lnTo>
                    <a:pt x="509" y="468"/>
                  </a:lnTo>
                  <a:cubicBezTo>
                    <a:pt x="1" y="606"/>
                    <a:pt x="120" y="1351"/>
                    <a:pt x="618" y="1351"/>
                  </a:cubicBezTo>
                  <a:cubicBezTo>
                    <a:pt x="633" y="1351"/>
                    <a:pt x="648" y="1350"/>
                    <a:pt x="664" y="1349"/>
                  </a:cubicBezTo>
                  <a:lnTo>
                    <a:pt x="3259" y="872"/>
                  </a:lnTo>
                  <a:cubicBezTo>
                    <a:pt x="3764" y="735"/>
                    <a:pt x="3650" y="0"/>
                    <a:pt x="316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6" name="Google Shape;3866;p21"/>
            <p:cNvSpPr/>
            <p:nvPr/>
          </p:nvSpPr>
          <p:spPr>
            <a:xfrm>
              <a:off x="8288286" y="1733038"/>
              <a:ext cx="249267" cy="224043"/>
            </a:xfrm>
            <a:custGeom>
              <a:rect b="b" l="l" r="r" t="t"/>
              <a:pathLst>
                <a:path extrusionOk="0" h="6946" w="7728">
                  <a:moveTo>
                    <a:pt x="3899" y="0"/>
                  </a:moveTo>
                  <a:cubicBezTo>
                    <a:pt x="2865" y="0"/>
                    <a:pt x="1848" y="469"/>
                    <a:pt x="1180" y="1346"/>
                  </a:cubicBezTo>
                  <a:lnTo>
                    <a:pt x="6918" y="4965"/>
                  </a:lnTo>
                  <a:cubicBezTo>
                    <a:pt x="7728" y="3394"/>
                    <a:pt x="7204" y="1465"/>
                    <a:pt x="5716" y="524"/>
                  </a:cubicBezTo>
                  <a:cubicBezTo>
                    <a:pt x="5152" y="171"/>
                    <a:pt x="4522" y="0"/>
                    <a:pt x="3899" y="0"/>
                  </a:cubicBezTo>
                  <a:close/>
                  <a:moveTo>
                    <a:pt x="775" y="1989"/>
                  </a:moveTo>
                  <a:lnTo>
                    <a:pt x="775" y="1989"/>
                  </a:lnTo>
                  <a:cubicBezTo>
                    <a:pt x="1" y="3548"/>
                    <a:pt x="489" y="5477"/>
                    <a:pt x="1953" y="6418"/>
                  </a:cubicBezTo>
                  <a:cubicBezTo>
                    <a:pt x="2521" y="6774"/>
                    <a:pt x="3157" y="6945"/>
                    <a:pt x="3786" y="6945"/>
                  </a:cubicBezTo>
                  <a:cubicBezTo>
                    <a:pt x="4821" y="6945"/>
                    <a:pt x="5840" y="6482"/>
                    <a:pt x="6514" y="5608"/>
                  </a:cubicBezTo>
                  <a:lnTo>
                    <a:pt x="775" y="1989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7" name="Google Shape;3867;p21"/>
            <p:cNvSpPr/>
            <p:nvPr/>
          </p:nvSpPr>
          <p:spPr>
            <a:xfrm>
              <a:off x="8756435" y="1251439"/>
              <a:ext cx="195885" cy="181563"/>
            </a:xfrm>
            <a:custGeom>
              <a:rect b="b" l="l" r="r" t="t"/>
              <a:pathLst>
                <a:path extrusionOk="0" h="5629" w="6073">
                  <a:moveTo>
                    <a:pt x="3596" y="1"/>
                  </a:moveTo>
                  <a:lnTo>
                    <a:pt x="1203" y="1620"/>
                  </a:lnTo>
                  <a:cubicBezTo>
                    <a:pt x="239" y="2275"/>
                    <a:pt x="1" y="3585"/>
                    <a:pt x="655" y="4549"/>
                  </a:cubicBezTo>
                  <a:lnTo>
                    <a:pt x="763" y="4704"/>
                  </a:lnTo>
                  <a:cubicBezTo>
                    <a:pt x="1171" y="5305"/>
                    <a:pt x="1833" y="5629"/>
                    <a:pt x="2505" y="5629"/>
                  </a:cubicBezTo>
                  <a:cubicBezTo>
                    <a:pt x="2911" y="5629"/>
                    <a:pt x="3321" y="5510"/>
                    <a:pt x="3680" y="5264"/>
                  </a:cubicBezTo>
                  <a:lnTo>
                    <a:pt x="6073" y="3644"/>
                  </a:lnTo>
                  <a:lnTo>
                    <a:pt x="3596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8" name="Google Shape;3868;p21"/>
            <p:cNvSpPr/>
            <p:nvPr/>
          </p:nvSpPr>
          <p:spPr>
            <a:xfrm>
              <a:off x="8888938" y="1176188"/>
              <a:ext cx="195885" cy="181660"/>
            </a:xfrm>
            <a:custGeom>
              <a:rect b="b" l="l" r="r" t="t"/>
              <a:pathLst>
                <a:path extrusionOk="0" h="5632" w="6073">
                  <a:moveTo>
                    <a:pt x="3588" y="1"/>
                  </a:moveTo>
                  <a:cubicBezTo>
                    <a:pt x="3176" y="1"/>
                    <a:pt x="2760" y="120"/>
                    <a:pt x="2393" y="369"/>
                  </a:cubicBezTo>
                  <a:lnTo>
                    <a:pt x="0" y="1989"/>
                  </a:lnTo>
                  <a:lnTo>
                    <a:pt x="2477" y="5632"/>
                  </a:lnTo>
                  <a:lnTo>
                    <a:pt x="4870" y="4001"/>
                  </a:lnTo>
                  <a:cubicBezTo>
                    <a:pt x="5834" y="3346"/>
                    <a:pt x="6072" y="2036"/>
                    <a:pt x="5429" y="1072"/>
                  </a:cubicBezTo>
                  <a:lnTo>
                    <a:pt x="5429" y="1072"/>
                  </a:lnTo>
                  <a:lnTo>
                    <a:pt x="5429" y="1084"/>
                  </a:lnTo>
                  <a:lnTo>
                    <a:pt x="5322" y="917"/>
                  </a:lnTo>
                  <a:cubicBezTo>
                    <a:pt x="4916" y="319"/>
                    <a:pt x="4259" y="1"/>
                    <a:pt x="358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9" name="Google Shape;3869;p21"/>
            <p:cNvSpPr/>
            <p:nvPr/>
          </p:nvSpPr>
          <p:spPr>
            <a:xfrm>
              <a:off x="8698827" y="1626855"/>
              <a:ext cx="346064" cy="344096"/>
            </a:xfrm>
            <a:custGeom>
              <a:rect b="b" l="l" r="r" t="t"/>
              <a:pathLst>
                <a:path extrusionOk="0" h="10668" w="10729">
                  <a:moveTo>
                    <a:pt x="4998" y="1"/>
                  </a:moveTo>
                  <a:cubicBezTo>
                    <a:pt x="4821" y="1"/>
                    <a:pt x="4665" y="134"/>
                    <a:pt x="4644" y="316"/>
                  </a:cubicBezTo>
                  <a:lnTo>
                    <a:pt x="4192" y="3804"/>
                  </a:lnTo>
                  <a:lnTo>
                    <a:pt x="703" y="3340"/>
                  </a:lnTo>
                  <a:cubicBezTo>
                    <a:pt x="688" y="3338"/>
                    <a:pt x="673" y="3337"/>
                    <a:pt x="659" y="3337"/>
                  </a:cubicBezTo>
                  <a:cubicBezTo>
                    <a:pt x="474" y="3337"/>
                    <a:pt x="308" y="3474"/>
                    <a:pt x="286" y="3661"/>
                  </a:cubicBezTo>
                  <a:lnTo>
                    <a:pt x="24" y="5638"/>
                  </a:lnTo>
                  <a:cubicBezTo>
                    <a:pt x="1" y="5840"/>
                    <a:pt x="143" y="6031"/>
                    <a:pt x="346" y="6055"/>
                  </a:cubicBezTo>
                  <a:lnTo>
                    <a:pt x="346" y="6043"/>
                  </a:lnTo>
                  <a:lnTo>
                    <a:pt x="3822" y="6507"/>
                  </a:lnTo>
                  <a:lnTo>
                    <a:pt x="3370" y="9984"/>
                  </a:lnTo>
                  <a:cubicBezTo>
                    <a:pt x="3334" y="10186"/>
                    <a:pt x="3477" y="10377"/>
                    <a:pt x="3692" y="10400"/>
                  </a:cubicBezTo>
                  <a:lnTo>
                    <a:pt x="5656" y="10662"/>
                  </a:lnTo>
                  <a:cubicBezTo>
                    <a:pt x="5677" y="10666"/>
                    <a:pt x="5698" y="10668"/>
                    <a:pt x="5718" y="10668"/>
                  </a:cubicBezTo>
                  <a:cubicBezTo>
                    <a:pt x="5896" y="10668"/>
                    <a:pt x="6051" y="10533"/>
                    <a:pt x="6073" y="10341"/>
                  </a:cubicBezTo>
                  <a:lnTo>
                    <a:pt x="6537" y="6864"/>
                  </a:lnTo>
                  <a:lnTo>
                    <a:pt x="10014" y="7329"/>
                  </a:lnTo>
                  <a:cubicBezTo>
                    <a:pt x="10029" y="7330"/>
                    <a:pt x="10043" y="7331"/>
                    <a:pt x="10058" y="7331"/>
                  </a:cubicBezTo>
                  <a:cubicBezTo>
                    <a:pt x="10243" y="7331"/>
                    <a:pt x="10409" y="7195"/>
                    <a:pt x="10442" y="7007"/>
                  </a:cubicBezTo>
                  <a:lnTo>
                    <a:pt x="10692" y="5031"/>
                  </a:lnTo>
                  <a:cubicBezTo>
                    <a:pt x="10728" y="4828"/>
                    <a:pt x="10585" y="4638"/>
                    <a:pt x="10371" y="4614"/>
                  </a:cubicBezTo>
                  <a:lnTo>
                    <a:pt x="6894" y="4150"/>
                  </a:lnTo>
                  <a:lnTo>
                    <a:pt x="7359" y="685"/>
                  </a:lnTo>
                  <a:cubicBezTo>
                    <a:pt x="7382" y="471"/>
                    <a:pt x="7240" y="292"/>
                    <a:pt x="7037" y="256"/>
                  </a:cubicBezTo>
                  <a:lnTo>
                    <a:pt x="5061" y="6"/>
                  </a:lnTo>
                  <a:cubicBezTo>
                    <a:pt x="5040" y="3"/>
                    <a:pt x="5019" y="1"/>
                    <a:pt x="499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0" name="Google Shape;3870;p21"/>
            <p:cNvSpPr/>
            <p:nvPr/>
          </p:nvSpPr>
          <p:spPr>
            <a:xfrm>
              <a:off x="8256418" y="2147999"/>
              <a:ext cx="349515" cy="435765"/>
            </a:xfrm>
            <a:custGeom>
              <a:rect b="b" l="l" r="r" t="t"/>
              <a:pathLst>
                <a:path extrusionOk="0" h="13510" w="10836">
                  <a:moveTo>
                    <a:pt x="4138" y="431"/>
                  </a:moveTo>
                  <a:cubicBezTo>
                    <a:pt x="4427" y="431"/>
                    <a:pt x="4711" y="605"/>
                    <a:pt x="4763" y="994"/>
                  </a:cubicBezTo>
                  <a:cubicBezTo>
                    <a:pt x="4799" y="1185"/>
                    <a:pt x="4751" y="1387"/>
                    <a:pt x="4620" y="1530"/>
                  </a:cubicBezTo>
                  <a:lnTo>
                    <a:pt x="3822" y="1685"/>
                  </a:lnTo>
                  <a:cubicBezTo>
                    <a:pt x="3656" y="1590"/>
                    <a:pt x="3537" y="1423"/>
                    <a:pt x="3501" y="1232"/>
                  </a:cubicBezTo>
                  <a:lnTo>
                    <a:pt x="3501" y="1220"/>
                  </a:lnTo>
                  <a:cubicBezTo>
                    <a:pt x="3387" y="723"/>
                    <a:pt x="3765" y="431"/>
                    <a:pt x="4138" y="431"/>
                  </a:cubicBezTo>
                  <a:close/>
                  <a:moveTo>
                    <a:pt x="7844" y="2734"/>
                  </a:moveTo>
                  <a:cubicBezTo>
                    <a:pt x="8102" y="2734"/>
                    <a:pt x="8330" y="2922"/>
                    <a:pt x="8383" y="3185"/>
                  </a:cubicBezTo>
                  <a:lnTo>
                    <a:pt x="9776" y="10757"/>
                  </a:lnTo>
                  <a:cubicBezTo>
                    <a:pt x="9823" y="11055"/>
                    <a:pt x="9621" y="11341"/>
                    <a:pt x="9323" y="11388"/>
                  </a:cubicBezTo>
                  <a:lnTo>
                    <a:pt x="3060" y="12531"/>
                  </a:lnTo>
                  <a:cubicBezTo>
                    <a:pt x="3025" y="12538"/>
                    <a:pt x="2990" y="12542"/>
                    <a:pt x="2956" y="12542"/>
                  </a:cubicBezTo>
                  <a:cubicBezTo>
                    <a:pt x="2699" y="12542"/>
                    <a:pt x="2471" y="12353"/>
                    <a:pt x="2429" y="12091"/>
                  </a:cubicBezTo>
                  <a:lnTo>
                    <a:pt x="1048" y="4518"/>
                  </a:lnTo>
                  <a:cubicBezTo>
                    <a:pt x="989" y="4221"/>
                    <a:pt x="1191" y="3935"/>
                    <a:pt x="1489" y="3887"/>
                  </a:cubicBezTo>
                  <a:lnTo>
                    <a:pt x="2239" y="3745"/>
                  </a:lnTo>
                  <a:cubicBezTo>
                    <a:pt x="2271" y="3955"/>
                    <a:pt x="2451" y="4110"/>
                    <a:pt x="2657" y="4110"/>
                  </a:cubicBezTo>
                  <a:cubicBezTo>
                    <a:pt x="2684" y="4110"/>
                    <a:pt x="2711" y="4107"/>
                    <a:pt x="2739" y="4102"/>
                  </a:cubicBezTo>
                  <a:lnTo>
                    <a:pt x="6656" y="3387"/>
                  </a:lnTo>
                  <a:cubicBezTo>
                    <a:pt x="6882" y="3340"/>
                    <a:pt x="7049" y="3114"/>
                    <a:pt x="7001" y="2875"/>
                  </a:cubicBezTo>
                  <a:lnTo>
                    <a:pt x="7740" y="2744"/>
                  </a:lnTo>
                  <a:cubicBezTo>
                    <a:pt x="7775" y="2737"/>
                    <a:pt x="7810" y="2734"/>
                    <a:pt x="7844" y="2734"/>
                  </a:cubicBezTo>
                  <a:close/>
                  <a:moveTo>
                    <a:pt x="4134" y="1"/>
                  </a:moveTo>
                  <a:cubicBezTo>
                    <a:pt x="4070" y="1"/>
                    <a:pt x="4006" y="6"/>
                    <a:pt x="3942" y="18"/>
                  </a:cubicBezTo>
                  <a:cubicBezTo>
                    <a:pt x="3334" y="125"/>
                    <a:pt x="2941" y="708"/>
                    <a:pt x="3072" y="1304"/>
                  </a:cubicBezTo>
                  <a:cubicBezTo>
                    <a:pt x="3096" y="1470"/>
                    <a:pt x="3168" y="1637"/>
                    <a:pt x="3287" y="1780"/>
                  </a:cubicBezTo>
                  <a:lnTo>
                    <a:pt x="2501" y="1923"/>
                  </a:lnTo>
                  <a:cubicBezTo>
                    <a:pt x="2191" y="1982"/>
                    <a:pt x="1977" y="2280"/>
                    <a:pt x="2037" y="2602"/>
                  </a:cubicBezTo>
                  <a:lnTo>
                    <a:pt x="2084" y="2887"/>
                  </a:lnTo>
                  <a:lnTo>
                    <a:pt x="798" y="3114"/>
                  </a:lnTo>
                  <a:cubicBezTo>
                    <a:pt x="310" y="3209"/>
                    <a:pt x="1" y="3673"/>
                    <a:pt x="84" y="4149"/>
                  </a:cubicBezTo>
                  <a:lnTo>
                    <a:pt x="1656" y="12781"/>
                  </a:lnTo>
                  <a:cubicBezTo>
                    <a:pt x="1740" y="13216"/>
                    <a:pt x="2109" y="13509"/>
                    <a:pt x="2533" y="13509"/>
                  </a:cubicBezTo>
                  <a:cubicBezTo>
                    <a:pt x="2585" y="13509"/>
                    <a:pt x="2638" y="13505"/>
                    <a:pt x="2691" y="13496"/>
                  </a:cubicBezTo>
                  <a:lnTo>
                    <a:pt x="10026" y="12162"/>
                  </a:lnTo>
                  <a:cubicBezTo>
                    <a:pt x="10514" y="12067"/>
                    <a:pt x="10835" y="11603"/>
                    <a:pt x="10752" y="11114"/>
                  </a:cubicBezTo>
                  <a:lnTo>
                    <a:pt x="9168" y="2482"/>
                  </a:lnTo>
                  <a:cubicBezTo>
                    <a:pt x="9094" y="2048"/>
                    <a:pt x="8718" y="1755"/>
                    <a:pt x="8291" y="1755"/>
                  </a:cubicBezTo>
                  <a:cubicBezTo>
                    <a:pt x="8239" y="1755"/>
                    <a:pt x="8186" y="1759"/>
                    <a:pt x="8133" y="1768"/>
                  </a:cubicBezTo>
                  <a:lnTo>
                    <a:pt x="6859" y="2006"/>
                  </a:lnTo>
                  <a:lnTo>
                    <a:pt x="6799" y="1732"/>
                  </a:lnTo>
                  <a:cubicBezTo>
                    <a:pt x="6745" y="1442"/>
                    <a:pt x="6498" y="1249"/>
                    <a:pt x="6214" y="1249"/>
                  </a:cubicBezTo>
                  <a:cubicBezTo>
                    <a:pt x="6183" y="1249"/>
                    <a:pt x="6152" y="1251"/>
                    <a:pt x="6120" y="1256"/>
                  </a:cubicBezTo>
                  <a:lnTo>
                    <a:pt x="5168" y="1435"/>
                  </a:lnTo>
                  <a:cubicBezTo>
                    <a:pt x="5227" y="1268"/>
                    <a:pt x="5239" y="1089"/>
                    <a:pt x="5204" y="911"/>
                  </a:cubicBezTo>
                  <a:cubicBezTo>
                    <a:pt x="5119" y="380"/>
                    <a:pt x="4655" y="1"/>
                    <a:pt x="413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1" name="Google Shape;3871;p21"/>
            <p:cNvSpPr/>
            <p:nvPr/>
          </p:nvSpPr>
          <p:spPr>
            <a:xfrm>
              <a:off x="8318251" y="2305274"/>
              <a:ext cx="60156" cy="49834"/>
            </a:xfrm>
            <a:custGeom>
              <a:rect b="b" l="l" r="r" t="t"/>
              <a:pathLst>
                <a:path extrusionOk="0" h="1545" w="1865">
                  <a:moveTo>
                    <a:pt x="1014" y="0"/>
                  </a:moveTo>
                  <a:cubicBezTo>
                    <a:pt x="970" y="0"/>
                    <a:pt x="926" y="4"/>
                    <a:pt x="882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4" y="1545"/>
                    <a:pt x="1864" y="1142"/>
                    <a:pt x="1775" y="631"/>
                  </a:cubicBezTo>
                  <a:cubicBezTo>
                    <a:pt x="1700" y="258"/>
                    <a:pt x="1379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2" name="Google Shape;3872;p21"/>
            <p:cNvSpPr/>
            <p:nvPr/>
          </p:nvSpPr>
          <p:spPr>
            <a:xfrm>
              <a:off x="8386921" y="2290308"/>
              <a:ext cx="124117" cy="43673"/>
            </a:xfrm>
            <a:custGeom>
              <a:rect b="b" l="l" r="r" t="t"/>
              <a:pathLst>
                <a:path extrusionOk="0" h="1354" w="3848">
                  <a:moveTo>
                    <a:pt x="3240" y="0"/>
                  </a:moveTo>
                  <a:cubicBezTo>
                    <a:pt x="3207" y="0"/>
                    <a:pt x="3171" y="4"/>
                    <a:pt x="3134" y="11"/>
                  </a:cubicBezTo>
                  <a:lnTo>
                    <a:pt x="538" y="487"/>
                  </a:lnTo>
                  <a:cubicBezTo>
                    <a:pt x="0" y="588"/>
                    <a:pt x="106" y="1354"/>
                    <a:pt x="597" y="1354"/>
                  </a:cubicBezTo>
                  <a:cubicBezTo>
                    <a:pt x="628" y="1354"/>
                    <a:pt x="660" y="1351"/>
                    <a:pt x="693" y="1345"/>
                  </a:cubicBezTo>
                  <a:lnTo>
                    <a:pt x="3289" y="868"/>
                  </a:lnTo>
                  <a:cubicBezTo>
                    <a:pt x="3847" y="790"/>
                    <a:pt x="3746" y="0"/>
                    <a:pt x="324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3" name="Google Shape;3873;p21"/>
            <p:cNvSpPr/>
            <p:nvPr/>
          </p:nvSpPr>
          <p:spPr>
            <a:xfrm>
              <a:off x="8330927" y="2374687"/>
              <a:ext cx="60156" cy="49931"/>
            </a:xfrm>
            <a:custGeom>
              <a:rect b="b" l="l" r="r" t="t"/>
              <a:pathLst>
                <a:path extrusionOk="0" h="1548" w="1865">
                  <a:moveTo>
                    <a:pt x="1027" y="0"/>
                  </a:moveTo>
                  <a:cubicBezTo>
                    <a:pt x="979" y="0"/>
                    <a:pt x="930" y="5"/>
                    <a:pt x="881" y="15"/>
                  </a:cubicBezTo>
                  <a:cubicBezTo>
                    <a:pt x="203" y="122"/>
                    <a:pt x="0" y="1015"/>
                    <a:pt x="572" y="1408"/>
                  </a:cubicBezTo>
                  <a:cubicBezTo>
                    <a:pt x="710" y="1505"/>
                    <a:pt x="861" y="1548"/>
                    <a:pt x="1007" y="1548"/>
                  </a:cubicBezTo>
                  <a:cubicBezTo>
                    <a:pt x="1454" y="1548"/>
                    <a:pt x="1864" y="1145"/>
                    <a:pt x="1774" y="634"/>
                  </a:cubicBezTo>
                  <a:cubicBezTo>
                    <a:pt x="1701" y="266"/>
                    <a:pt x="1386" y="0"/>
                    <a:pt x="102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4" name="Google Shape;3874;p21"/>
            <p:cNvSpPr/>
            <p:nvPr/>
          </p:nvSpPr>
          <p:spPr>
            <a:xfrm>
              <a:off x="8400533" y="2359753"/>
              <a:ext cx="121279" cy="43512"/>
            </a:xfrm>
            <a:custGeom>
              <a:rect b="b" l="l" r="r" t="t"/>
              <a:pathLst>
                <a:path extrusionOk="0" h="1349" w="3760">
                  <a:moveTo>
                    <a:pt x="3129" y="0"/>
                  </a:moveTo>
                  <a:cubicBezTo>
                    <a:pt x="3117" y="0"/>
                    <a:pt x="3105" y="1"/>
                    <a:pt x="3093" y="1"/>
                  </a:cubicBezTo>
                  <a:lnTo>
                    <a:pt x="497" y="478"/>
                  </a:lnTo>
                  <a:cubicBezTo>
                    <a:pt x="1" y="628"/>
                    <a:pt x="120" y="1349"/>
                    <a:pt x="617" y="1349"/>
                  </a:cubicBezTo>
                  <a:cubicBezTo>
                    <a:pt x="632" y="1349"/>
                    <a:pt x="648" y="1348"/>
                    <a:pt x="664" y="1347"/>
                  </a:cubicBezTo>
                  <a:lnTo>
                    <a:pt x="3260" y="882"/>
                  </a:lnTo>
                  <a:cubicBezTo>
                    <a:pt x="3760" y="731"/>
                    <a:pt x="3635" y="0"/>
                    <a:pt x="312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5" name="Google Shape;3875;p21"/>
            <p:cNvSpPr/>
            <p:nvPr/>
          </p:nvSpPr>
          <p:spPr>
            <a:xfrm>
              <a:off x="8344377" y="2448906"/>
              <a:ext cx="60123" cy="49834"/>
            </a:xfrm>
            <a:custGeom>
              <a:rect b="b" l="l" r="r" t="t"/>
              <a:pathLst>
                <a:path extrusionOk="0" h="1545" w="1864">
                  <a:moveTo>
                    <a:pt x="1014" y="0"/>
                  </a:moveTo>
                  <a:cubicBezTo>
                    <a:pt x="970" y="0"/>
                    <a:pt x="926" y="4"/>
                    <a:pt x="881" y="11"/>
                  </a:cubicBezTo>
                  <a:cubicBezTo>
                    <a:pt x="203" y="131"/>
                    <a:pt x="0" y="1012"/>
                    <a:pt x="572" y="1404"/>
                  </a:cubicBezTo>
                  <a:cubicBezTo>
                    <a:pt x="713" y="1501"/>
                    <a:pt x="865" y="1545"/>
                    <a:pt x="1012" y="1545"/>
                  </a:cubicBezTo>
                  <a:cubicBezTo>
                    <a:pt x="1460" y="1545"/>
                    <a:pt x="1864" y="1142"/>
                    <a:pt x="1774" y="631"/>
                  </a:cubicBezTo>
                  <a:cubicBezTo>
                    <a:pt x="1700" y="258"/>
                    <a:pt x="1378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6" name="Google Shape;3876;p21"/>
            <p:cNvSpPr/>
            <p:nvPr/>
          </p:nvSpPr>
          <p:spPr>
            <a:xfrm>
              <a:off x="8413725" y="2434133"/>
              <a:ext cx="122343" cy="43673"/>
            </a:xfrm>
            <a:custGeom>
              <a:rect b="b" l="l" r="r" t="t"/>
              <a:pathLst>
                <a:path extrusionOk="0" h="1354" w="3793">
                  <a:moveTo>
                    <a:pt x="3180" y="1"/>
                  </a:moveTo>
                  <a:cubicBezTo>
                    <a:pt x="3158" y="1"/>
                    <a:pt x="3136" y="2"/>
                    <a:pt x="3113" y="5"/>
                  </a:cubicBezTo>
                  <a:lnTo>
                    <a:pt x="517" y="469"/>
                  </a:lnTo>
                  <a:cubicBezTo>
                    <a:pt x="1" y="607"/>
                    <a:pt x="115" y="1354"/>
                    <a:pt x="615" y="1354"/>
                  </a:cubicBezTo>
                  <a:cubicBezTo>
                    <a:pt x="633" y="1354"/>
                    <a:pt x="652" y="1353"/>
                    <a:pt x="672" y="1351"/>
                  </a:cubicBezTo>
                  <a:lnTo>
                    <a:pt x="3267" y="874"/>
                  </a:lnTo>
                  <a:cubicBezTo>
                    <a:pt x="3792" y="749"/>
                    <a:pt x="3672" y="1"/>
                    <a:pt x="3180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7" name="Google Shape;3877;p21"/>
            <p:cNvSpPr/>
            <p:nvPr/>
          </p:nvSpPr>
          <p:spPr>
            <a:xfrm>
              <a:off x="8756435" y="2276051"/>
              <a:ext cx="195885" cy="181563"/>
            </a:xfrm>
            <a:custGeom>
              <a:rect b="b" l="l" r="r" t="t"/>
              <a:pathLst>
                <a:path extrusionOk="0" h="5629" w="6073">
                  <a:moveTo>
                    <a:pt x="3596" y="1"/>
                  </a:moveTo>
                  <a:lnTo>
                    <a:pt x="1203" y="1620"/>
                  </a:lnTo>
                  <a:cubicBezTo>
                    <a:pt x="251" y="2275"/>
                    <a:pt x="1" y="3585"/>
                    <a:pt x="655" y="4549"/>
                  </a:cubicBezTo>
                  <a:lnTo>
                    <a:pt x="763" y="4716"/>
                  </a:lnTo>
                  <a:cubicBezTo>
                    <a:pt x="1163" y="5308"/>
                    <a:pt x="1825" y="5629"/>
                    <a:pt x="2498" y="5629"/>
                  </a:cubicBezTo>
                  <a:cubicBezTo>
                    <a:pt x="2907" y="5629"/>
                    <a:pt x="3320" y="5511"/>
                    <a:pt x="3680" y="5263"/>
                  </a:cubicBezTo>
                  <a:lnTo>
                    <a:pt x="6073" y="3644"/>
                  </a:lnTo>
                  <a:lnTo>
                    <a:pt x="3596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8" name="Google Shape;3878;p21"/>
            <p:cNvSpPr/>
            <p:nvPr/>
          </p:nvSpPr>
          <p:spPr>
            <a:xfrm>
              <a:off x="8888938" y="2200542"/>
              <a:ext cx="195885" cy="181918"/>
            </a:xfrm>
            <a:custGeom>
              <a:rect b="b" l="l" r="r" t="t"/>
              <a:pathLst>
                <a:path extrusionOk="0" h="5640" w="6073">
                  <a:moveTo>
                    <a:pt x="3577" y="0"/>
                  </a:moveTo>
                  <a:cubicBezTo>
                    <a:pt x="3169" y="0"/>
                    <a:pt x="2757" y="119"/>
                    <a:pt x="2393" y="365"/>
                  </a:cubicBezTo>
                  <a:lnTo>
                    <a:pt x="0" y="1996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4" y="3354"/>
                    <a:pt x="6072" y="2044"/>
                    <a:pt x="5429" y="1080"/>
                  </a:cubicBezTo>
                  <a:lnTo>
                    <a:pt x="5322" y="925"/>
                  </a:lnTo>
                  <a:cubicBezTo>
                    <a:pt x="4914" y="324"/>
                    <a:pt x="4252" y="0"/>
                    <a:pt x="357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9" name="Google Shape;3879;p21"/>
            <p:cNvSpPr/>
            <p:nvPr/>
          </p:nvSpPr>
          <p:spPr>
            <a:xfrm>
              <a:off x="8287157" y="2757554"/>
              <a:ext cx="250396" cy="224785"/>
            </a:xfrm>
            <a:custGeom>
              <a:rect b="b" l="l" r="r" t="t"/>
              <a:pathLst>
                <a:path extrusionOk="0" h="6969" w="7763">
                  <a:moveTo>
                    <a:pt x="3926" y="0"/>
                  </a:moveTo>
                  <a:cubicBezTo>
                    <a:pt x="2894" y="0"/>
                    <a:pt x="1881" y="467"/>
                    <a:pt x="1215" y="1349"/>
                  </a:cubicBezTo>
                  <a:lnTo>
                    <a:pt x="6953" y="4968"/>
                  </a:lnTo>
                  <a:cubicBezTo>
                    <a:pt x="7763" y="3396"/>
                    <a:pt x="7239" y="1468"/>
                    <a:pt x="5751" y="527"/>
                  </a:cubicBezTo>
                  <a:cubicBezTo>
                    <a:pt x="5184" y="172"/>
                    <a:pt x="4552" y="0"/>
                    <a:pt x="3926" y="0"/>
                  </a:cubicBezTo>
                  <a:close/>
                  <a:moveTo>
                    <a:pt x="810" y="1992"/>
                  </a:moveTo>
                  <a:lnTo>
                    <a:pt x="810" y="1992"/>
                  </a:lnTo>
                  <a:cubicBezTo>
                    <a:pt x="0" y="3563"/>
                    <a:pt x="512" y="5492"/>
                    <a:pt x="2012" y="6444"/>
                  </a:cubicBezTo>
                  <a:cubicBezTo>
                    <a:pt x="2576" y="6798"/>
                    <a:pt x="3206" y="6968"/>
                    <a:pt x="3829" y="6968"/>
                  </a:cubicBezTo>
                  <a:cubicBezTo>
                    <a:pt x="4864" y="6968"/>
                    <a:pt x="5880" y="6500"/>
                    <a:pt x="6549" y="5623"/>
                  </a:cubicBezTo>
                  <a:lnTo>
                    <a:pt x="810" y="1992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0" name="Google Shape;3880;p21"/>
            <p:cNvSpPr/>
            <p:nvPr/>
          </p:nvSpPr>
          <p:spPr>
            <a:xfrm>
              <a:off x="8698827" y="2651177"/>
              <a:ext cx="346064" cy="344387"/>
            </a:xfrm>
            <a:custGeom>
              <a:rect b="b" l="l" r="r" t="t"/>
              <a:pathLst>
                <a:path extrusionOk="0" h="10677" w="10729">
                  <a:moveTo>
                    <a:pt x="5017" y="1"/>
                  </a:moveTo>
                  <a:cubicBezTo>
                    <a:pt x="4831" y="1"/>
                    <a:pt x="4666" y="137"/>
                    <a:pt x="4644" y="325"/>
                  </a:cubicBezTo>
                  <a:lnTo>
                    <a:pt x="4180" y="3813"/>
                  </a:lnTo>
                  <a:lnTo>
                    <a:pt x="703" y="3349"/>
                  </a:lnTo>
                  <a:cubicBezTo>
                    <a:pt x="688" y="3347"/>
                    <a:pt x="673" y="3346"/>
                    <a:pt x="659" y="3346"/>
                  </a:cubicBezTo>
                  <a:cubicBezTo>
                    <a:pt x="474" y="3346"/>
                    <a:pt x="308" y="3483"/>
                    <a:pt x="286" y="3670"/>
                  </a:cubicBezTo>
                  <a:lnTo>
                    <a:pt x="24" y="5635"/>
                  </a:lnTo>
                  <a:cubicBezTo>
                    <a:pt x="1" y="5849"/>
                    <a:pt x="143" y="6028"/>
                    <a:pt x="346" y="6063"/>
                  </a:cubicBezTo>
                  <a:lnTo>
                    <a:pt x="3822" y="6516"/>
                  </a:lnTo>
                  <a:lnTo>
                    <a:pt x="3370" y="10004"/>
                  </a:lnTo>
                  <a:cubicBezTo>
                    <a:pt x="3346" y="10207"/>
                    <a:pt x="3489" y="10385"/>
                    <a:pt x="3692" y="10421"/>
                  </a:cubicBezTo>
                  <a:lnTo>
                    <a:pt x="5656" y="10671"/>
                  </a:lnTo>
                  <a:cubicBezTo>
                    <a:pt x="5678" y="10675"/>
                    <a:pt x="5700" y="10677"/>
                    <a:pt x="5721" y="10677"/>
                  </a:cubicBezTo>
                  <a:cubicBezTo>
                    <a:pt x="5906" y="10677"/>
                    <a:pt x="6053" y="10543"/>
                    <a:pt x="6085" y="10362"/>
                  </a:cubicBezTo>
                  <a:lnTo>
                    <a:pt x="6537" y="6873"/>
                  </a:lnTo>
                  <a:lnTo>
                    <a:pt x="10014" y="7337"/>
                  </a:lnTo>
                  <a:cubicBezTo>
                    <a:pt x="10029" y="7339"/>
                    <a:pt x="10045" y="7340"/>
                    <a:pt x="10060" y="7340"/>
                  </a:cubicBezTo>
                  <a:cubicBezTo>
                    <a:pt x="10253" y="7340"/>
                    <a:pt x="10409" y="7204"/>
                    <a:pt x="10442" y="7016"/>
                  </a:cubicBezTo>
                  <a:lnTo>
                    <a:pt x="10692" y="5039"/>
                  </a:lnTo>
                  <a:cubicBezTo>
                    <a:pt x="10728" y="4837"/>
                    <a:pt x="10585" y="4647"/>
                    <a:pt x="10383" y="4623"/>
                  </a:cubicBezTo>
                  <a:lnTo>
                    <a:pt x="6894" y="4158"/>
                  </a:lnTo>
                  <a:lnTo>
                    <a:pt x="7359" y="682"/>
                  </a:lnTo>
                  <a:cubicBezTo>
                    <a:pt x="7382" y="479"/>
                    <a:pt x="7240" y="289"/>
                    <a:pt x="7037" y="265"/>
                  </a:cubicBezTo>
                  <a:lnTo>
                    <a:pt x="5061" y="3"/>
                  </a:lnTo>
                  <a:cubicBezTo>
                    <a:pt x="5046" y="1"/>
                    <a:pt x="5031" y="1"/>
                    <a:pt x="501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1" name="Google Shape;3881;p21"/>
            <p:cNvSpPr/>
            <p:nvPr/>
          </p:nvSpPr>
          <p:spPr>
            <a:xfrm>
              <a:off x="8256031" y="3173385"/>
              <a:ext cx="349902" cy="435733"/>
            </a:xfrm>
            <a:custGeom>
              <a:rect b="b" l="l" r="r" t="t"/>
              <a:pathLst>
                <a:path extrusionOk="0" h="13509" w="10848">
                  <a:moveTo>
                    <a:pt x="4164" y="411"/>
                  </a:moveTo>
                  <a:cubicBezTo>
                    <a:pt x="4452" y="411"/>
                    <a:pt x="4735" y="584"/>
                    <a:pt x="4787" y="970"/>
                  </a:cubicBezTo>
                  <a:cubicBezTo>
                    <a:pt x="4823" y="1172"/>
                    <a:pt x="4763" y="1363"/>
                    <a:pt x="4632" y="1518"/>
                  </a:cubicBezTo>
                  <a:lnTo>
                    <a:pt x="3846" y="1661"/>
                  </a:lnTo>
                  <a:cubicBezTo>
                    <a:pt x="3668" y="1565"/>
                    <a:pt x="3549" y="1399"/>
                    <a:pt x="3513" y="1208"/>
                  </a:cubicBezTo>
                  <a:cubicBezTo>
                    <a:pt x="3398" y="708"/>
                    <a:pt x="3786" y="411"/>
                    <a:pt x="4164" y="411"/>
                  </a:cubicBezTo>
                  <a:close/>
                  <a:moveTo>
                    <a:pt x="7873" y="2721"/>
                  </a:moveTo>
                  <a:cubicBezTo>
                    <a:pt x="8128" y="2721"/>
                    <a:pt x="8353" y="2900"/>
                    <a:pt x="8395" y="3161"/>
                  </a:cubicBezTo>
                  <a:lnTo>
                    <a:pt x="9788" y="10745"/>
                  </a:lnTo>
                  <a:cubicBezTo>
                    <a:pt x="9847" y="11043"/>
                    <a:pt x="9645" y="11328"/>
                    <a:pt x="9347" y="11376"/>
                  </a:cubicBezTo>
                  <a:lnTo>
                    <a:pt x="3072" y="12519"/>
                  </a:lnTo>
                  <a:cubicBezTo>
                    <a:pt x="3042" y="12524"/>
                    <a:pt x="3012" y="12526"/>
                    <a:pt x="2981" y="12526"/>
                  </a:cubicBezTo>
                  <a:cubicBezTo>
                    <a:pt x="2719" y="12526"/>
                    <a:pt x="2484" y="12344"/>
                    <a:pt x="2441" y="12067"/>
                  </a:cubicBezTo>
                  <a:lnTo>
                    <a:pt x="1060" y="4506"/>
                  </a:lnTo>
                  <a:cubicBezTo>
                    <a:pt x="1001" y="4209"/>
                    <a:pt x="1203" y="3923"/>
                    <a:pt x="1501" y="3863"/>
                  </a:cubicBezTo>
                  <a:lnTo>
                    <a:pt x="2251" y="3732"/>
                  </a:lnTo>
                  <a:cubicBezTo>
                    <a:pt x="2282" y="3941"/>
                    <a:pt x="2470" y="4086"/>
                    <a:pt x="2668" y="4086"/>
                  </a:cubicBezTo>
                  <a:cubicBezTo>
                    <a:pt x="2696" y="4086"/>
                    <a:pt x="2723" y="4083"/>
                    <a:pt x="2751" y="4078"/>
                  </a:cubicBezTo>
                  <a:lnTo>
                    <a:pt x="6668" y="3375"/>
                  </a:lnTo>
                  <a:cubicBezTo>
                    <a:pt x="6906" y="3327"/>
                    <a:pt x="7061" y="3101"/>
                    <a:pt x="7013" y="2863"/>
                  </a:cubicBezTo>
                  <a:lnTo>
                    <a:pt x="7764" y="2732"/>
                  </a:lnTo>
                  <a:cubicBezTo>
                    <a:pt x="7800" y="2725"/>
                    <a:pt x="7837" y="2721"/>
                    <a:pt x="7873" y="2721"/>
                  </a:cubicBezTo>
                  <a:close/>
                  <a:moveTo>
                    <a:pt x="4154" y="0"/>
                  </a:moveTo>
                  <a:cubicBezTo>
                    <a:pt x="4004" y="0"/>
                    <a:pt x="3851" y="32"/>
                    <a:pt x="3704" y="101"/>
                  </a:cubicBezTo>
                  <a:cubicBezTo>
                    <a:pt x="3061" y="387"/>
                    <a:pt x="2858" y="1208"/>
                    <a:pt x="3299" y="1756"/>
                  </a:cubicBezTo>
                  <a:lnTo>
                    <a:pt x="2513" y="1911"/>
                  </a:lnTo>
                  <a:cubicBezTo>
                    <a:pt x="2203" y="1970"/>
                    <a:pt x="1989" y="2280"/>
                    <a:pt x="2049" y="2589"/>
                  </a:cubicBezTo>
                  <a:lnTo>
                    <a:pt x="2096" y="2875"/>
                  </a:lnTo>
                  <a:lnTo>
                    <a:pt x="810" y="3101"/>
                  </a:lnTo>
                  <a:cubicBezTo>
                    <a:pt x="322" y="3196"/>
                    <a:pt x="1" y="3661"/>
                    <a:pt x="96" y="4149"/>
                  </a:cubicBezTo>
                  <a:lnTo>
                    <a:pt x="1668" y="12769"/>
                  </a:lnTo>
                  <a:cubicBezTo>
                    <a:pt x="1753" y="13205"/>
                    <a:pt x="2123" y="13509"/>
                    <a:pt x="2549" y="13509"/>
                  </a:cubicBezTo>
                  <a:cubicBezTo>
                    <a:pt x="2600" y="13509"/>
                    <a:pt x="2652" y="13504"/>
                    <a:pt x="2703" y="13495"/>
                  </a:cubicBezTo>
                  <a:lnTo>
                    <a:pt x="10038" y="12150"/>
                  </a:lnTo>
                  <a:cubicBezTo>
                    <a:pt x="10526" y="12055"/>
                    <a:pt x="10847" y="11590"/>
                    <a:pt x="10752" y="11114"/>
                  </a:cubicBezTo>
                  <a:lnTo>
                    <a:pt x="9180" y="2482"/>
                  </a:lnTo>
                  <a:cubicBezTo>
                    <a:pt x="9106" y="2046"/>
                    <a:pt x="8727" y="1743"/>
                    <a:pt x="8299" y="1743"/>
                  </a:cubicBezTo>
                  <a:cubicBezTo>
                    <a:pt x="8248" y="1743"/>
                    <a:pt x="8196" y="1747"/>
                    <a:pt x="8145" y="1756"/>
                  </a:cubicBezTo>
                  <a:lnTo>
                    <a:pt x="6871" y="1994"/>
                  </a:lnTo>
                  <a:lnTo>
                    <a:pt x="6811" y="1720"/>
                  </a:lnTo>
                  <a:cubicBezTo>
                    <a:pt x="6758" y="1435"/>
                    <a:pt x="6518" y="1234"/>
                    <a:pt x="6240" y="1234"/>
                  </a:cubicBezTo>
                  <a:cubicBezTo>
                    <a:pt x="6204" y="1234"/>
                    <a:pt x="6169" y="1237"/>
                    <a:pt x="6132" y="1244"/>
                  </a:cubicBezTo>
                  <a:lnTo>
                    <a:pt x="5180" y="1411"/>
                  </a:lnTo>
                  <a:cubicBezTo>
                    <a:pt x="5239" y="1244"/>
                    <a:pt x="5251" y="1065"/>
                    <a:pt x="5216" y="899"/>
                  </a:cubicBezTo>
                  <a:cubicBezTo>
                    <a:pt x="5115" y="358"/>
                    <a:pt x="4654" y="0"/>
                    <a:pt x="415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2" name="Google Shape;3882;p21"/>
            <p:cNvSpPr/>
            <p:nvPr/>
          </p:nvSpPr>
          <p:spPr>
            <a:xfrm>
              <a:off x="8318251" y="3329757"/>
              <a:ext cx="60156" cy="49963"/>
            </a:xfrm>
            <a:custGeom>
              <a:rect b="b" l="l" r="r" t="t"/>
              <a:pathLst>
                <a:path extrusionOk="0" h="1549" w="1865">
                  <a:moveTo>
                    <a:pt x="1027" y="1"/>
                  </a:moveTo>
                  <a:cubicBezTo>
                    <a:pt x="979" y="1"/>
                    <a:pt x="930" y="6"/>
                    <a:pt x="882" y="15"/>
                  </a:cubicBezTo>
                  <a:cubicBezTo>
                    <a:pt x="191" y="134"/>
                    <a:pt x="0" y="1015"/>
                    <a:pt x="572" y="1408"/>
                  </a:cubicBezTo>
                  <a:cubicBezTo>
                    <a:pt x="710" y="1505"/>
                    <a:pt x="861" y="1549"/>
                    <a:pt x="1007" y="1549"/>
                  </a:cubicBezTo>
                  <a:cubicBezTo>
                    <a:pt x="1454" y="1549"/>
                    <a:pt x="1864" y="1146"/>
                    <a:pt x="1775" y="634"/>
                  </a:cubicBezTo>
                  <a:cubicBezTo>
                    <a:pt x="1701" y="267"/>
                    <a:pt x="1386" y="1"/>
                    <a:pt x="102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3" name="Google Shape;3883;p21"/>
            <p:cNvSpPr/>
            <p:nvPr/>
          </p:nvSpPr>
          <p:spPr>
            <a:xfrm>
              <a:off x="8386373" y="3314791"/>
              <a:ext cx="125214" cy="43931"/>
            </a:xfrm>
            <a:custGeom>
              <a:rect b="b" l="l" r="r" t="t"/>
              <a:pathLst>
                <a:path extrusionOk="0" h="1362" w="3882">
                  <a:moveTo>
                    <a:pt x="3273" y="0"/>
                  </a:moveTo>
                  <a:cubicBezTo>
                    <a:pt x="3234" y="0"/>
                    <a:pt x="3194" y="5"/>
                    <a:pt x="3151" y="15"/>
                  </a:cubicBezTo>
                  <a:lnTo>
                    <a:pt x="555" y="491"/>
                  </a:lnTo>
                  <a:cubicBezTo>
                    <a:pt x="1" y="580"/>
                    <a:pt x="108" y="1362"/>
                    <a:pt x="597" y="1362"/>
                  </a:cubicBezTo>
                  <a:cubicBezTo>
                    <a:pt x="633" y="1362"/>
                    <a:pt x="671" y="1357"/>
                    <a:pt x="710" y="1349"/>
                  </a:cubicBezTo>
                  <a:lnTo>
                    <a:pt x="3306" y="872"/>
                  </a:lnTo>
                  <a:cubicBezTo>
                    <a:pt x="3881" y="817"/>
                    <a:pt x="3778" y="0"/>
                    <a:pt x="327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4" name="Google Shape;3884;p21"/>
            <p:cNvSpPr/>
            <p:nvPr/>
          </p:nvSpPr>
          <p:spPr>
            <a:xfrm>
              <a:off x="8330927" y="3399267"/>
              <a:ext cx="60156" cy="49963"/>
            </a:xfrm>
            <a:custGeom>
              <a:rect b="b" l="l" r="r" t="t"/>
              <a:pathLst>
                <a:path extrusionOk="0" h="1549" w="1865">
                  <a:moveTo>
                    <a:pt x="1027" y="1"/>
                  </a:moveTo>
                  <a:cubicBezTo>
                    <a:pt x="979" y="1"/>
                    <a:pt x="930" y="6"/>
                    <a:pt x="881" y="15"/>
                  </a:cubicBezTo>
                  <a:cubicBezTo>
                    <a:pt x="203" y="134"/>
                    <a:pt x="0" y="1015"/>
                    <a:pt x="572" y="1408"/>
                  </a:cubicBezTo>
                  <a:cubicBezTo>
                    <a:pt x="710" y="1505"/>
                    <a:pt x="861" y="1549"/>
                    <a:pt x="1007" y="1549"/>
                  </a:cubicBezTo>
                  <a:cubicBezTo>
                    <a:pt x="1454" y="1549"/>
                    <a:pt x="1864" y="1146"/>
                    <a:pt x="1774" y="635"/>
                  </a:cubicBezTo>
                  <a:cubicBezTo>
                    <a:pt x="1701" y="267"/>
                    <a:pt x="1386" y="1"/>
                    <a:pt x="102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5" name="Google Shape;3885;p21"/>
            <p:cNvSpPr/>
            <p:nvPr/>
          </p:nvSpPr>
          <p:spPr>
            <a:xfrm>
              <a:off x="8400436" y="3384688"/>
              <a:ext cx="121279" cy="43544"/>
            </a:xfrm>
            <a:custGeom>
              <a:rect b="b" l="l" r="r" t="t"/>
              <a:pathLst>
                <a:path extrusionOk="0" h="1350" w="3760">
                  <a:moveTo>
                    <a:pt x="3144" y="1"/>
                  </a:moveTo>
                  <a:cubicBezTo>
                    <a:pt x="3128" y="1"/>
                    <a:pt x="3112" y="2"/>
                    <a:pt x="3096" y="3"/>
                  </a:cubicBezTo>
                  <a:lnTo>
                    <a:pt x="500" y="467"/>
                  </a:lnTo>
                  <a:cubicBezTo>
                    <a:pt x="0" y="619"/>
                    <a:pt x="125" y="1350"/>
                    <a:pt x="631" y="1350"/>
                  </a:cubicBezTo>
                  <a:cubicBezTo>
                    <a:pt x="643" y="1350"/>
                    <a:pt x="655" y="1349"/>
                    <a:pt x="667" y="1348"/>
                  </a:cubicBezTo>
                  <a:lnTo>
                    <a:pt x="3263" y="872"/>
                  </a:lnTo>
                  <a:cubicBezTo>
                    <a:pt x="3759" y="722"/>
                    <a:pt x="3640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6" name="Google Shape;3886;p21"/>
            <p:cNvSpPr/>
            <p:nvPr/>
          </p:nvSpPr>
          <p:spPr>
            <a:xfrm>
              <a:off x="8344377" y="3473486"/>
              <a:ext cx="60123" cy="49866"/>
            </a:xfrm>
            <a:custGeom>
              <a:rect b="b" l="l" r="r" t="t"/>
              <a:pathLst>
                <a:path extrusionOk="0" h="1546" w="1864">
                  <a:moveTo>
                    <a:pt x="1013" y="1"/>
                  </a:moveTo>
                  <a:cubicBezTo>
                    <a:pt x="970" y="1"/>
                    <a:pt x="926" y="5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1" y="1546"/>
                    <a:pt x="1008" y="1546"/>
                  </a:cubicBezTo>
                  <a:cubicBezTo>
                    <a:pt x="1454" y="1546"/>
                    <a:pt x="1864" y="1145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7" name="Google Shape;3887;p21"/>
            <p:cNvSpPr/>
            <p:nvPr/>
          </p:nvSpPr>
          <p:spPr>
            <a:xfrm>
              <a:off x="8413983" y="3458777"/>
              <a:ext cx="121440" cy="43609"/>
            </a:xfrm>
            <a:custGeom>
              <a:rect b="b" l="l" r="r" t="t"/>
              <a:pathLst>
                <a:path extrusionOk="0" h="1352" w="3765">
                  <a:moveTo>
                    <a:pt x="3162" y="1"/>
                  </a:moveTo>
                  <a:cubicBezTo>
                    <a:pt x="3143" y="1"/>
                    <a:pt x="3124" y="2"/>
                    <a:pt x="3105" y="4"/>
                  </a:cubicBezTo>
                  <a:lnTo>
                    <a:pt x="509" y="480"/>
                  </a:lnTo>
                  <a:cubicBezTo>
                    <a:pt x="1" y="619"/>
                    <a:pt x="120" y="1351"/>
                    <a:pt x="617" y="1351"/>
                  </a:cubicBezTo>
                  <a:cubicBezTo>
                    <a:pt x="632" y="1351"/>
                    <a:pt x="648" y="1351"/>
                    <a:pt x="664" y="1349"/>
                  </a:cubicBezTo>
                  <a:lnTo>
                    <a:pt x="3259" y="873"/>
                  </a:lnTo>
                  <a:cubicBezTo>
                    <a:pt x="3764" y="735"/>
                    <a:pt x="3650" y="1"/>
                    <a:pt x="316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8" name="Google Shape;3888;p21"/>
            <p:cNvSpPr/>
            <p:nvPr/>
          </p:nvSpPr>
          <p:spPr>
            <a:xfrm>
              <a:off x="8288286" y="3782231"/>
              <a:ext cx="249267" cy="224075"/>
            </a:xfrm>
            <a:custGeom>
              <a:rect b="b" l="l" r="r" t="t"/>
              <a:pathLst>
                <a:path extrusionOk="0" h="6947" w="7728">
                  <a:moveTo>
                    <a:pt x="3899" y="1"/>
                  </a:moveTo>
                  <a:cubicBezTo>
                    <a:pt x="2865" y="1"/>
                    <a:pt x="1848" y="470"/>
                    <a:pt x="1180" y="1346"/>
                  </a:cubicBezTo>
                  <a:lnTo>
                    <a:pt x="6918" y="4978"/>
                  </a:lnTo>
                  <a:cubicBezTo>
                    <a:pt x="7728" y="3406"/>
                    <a:pt x="7204" y="1477"/>
                    <a:pt x="5716" y="525"/>
                  </a:cubicBezTo>
                  <a:cubicBezTo>
                    <a:pt x="5152" y="171"/>
                    <a:pt x="4522" y="1"/>
                    <a:pt x="3899" y="1"/>
                  </a:cubicBezTo>
                  <a:close/>
                  <a:moveTo>
                    <a:pt x="775" y="1989"/>
                  </a:moveTo>
                  <a:lnTo>
                    <a:pt x="775" y="1989"/>
                  </a:lnTo>
                  <a:cubicBezTo>
                    <a:pt x="1" y="3561"/>
                    <a:pt x="489" y="5478"/>
                    <a:pt x="1953" y="6418"/>
                  </a:cubicBezTo>
                  <a:cubicBezTo>
                    <a:pt x="2522" y="6775"/>
                    <a:pt x="3159" y="6947"/>
                    <a:pt x="3790" y="6947"/>
                  </a:cubicBezTo>
                  <a:cubicBezTo>
                    <a:pt x="4824" y="6947"/>
                    <a:pt x="5841" y="6486"/>
                    <a:pt x="6514" y="5621"/>
                  </a:cubicBezTo>
                  <a:lnTo>
                    <a:pt x="775" y="1989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9" name="Google Shape;3889;p21"/>
            <p:cNvSpPr/>
            <p:nvPr/>
          </p:nvSpPr>
          <p:spPr>
            <a:xfrm>
              <a:off x="8756435" y="3300663"/>
              <a:ext cx="195885" cy="181660"/>
            </a:xfrm>
            <a:custGeom>
              <a:rect b="b" l="l" r="r" t="t"/>
              <a:pathLst>
                <a:path extrusionOk="0" h="5632" w="6073">
                  <a:moveTo>
                    <a:pt x="3596" y="1"/>
                  </a:moveTo>
                  <a:lnTo>
                    <a:pt x="1203" y="1632"/>
                  </a:lnTo>
                  <a:cubicBezTo>
                    <a:pt x="239" y="2275"/>
                    <a:pt x="1" y="3584"/>
                    <a:pt x="655" y="4549"/>
                  </a:cubicBezTo>
                  <a:lnTo>
                    <a:pt x="763" y="4715"/>
                  </a:lnTo>
                  <a:cubicBezTo>
                    <a:pt x="1172" y="5311"/>
                    <a:pt x="1837" y="5632"/>
                    <a:pt x="2511" y="5632"/>
                  </a:cubicBezTo>
                  <a:cubicBezTo>
                    <a:pt x="2915" y="5632"/>
                    <a:pt x="3322" y="5516"/>
                    <a:pt x="3680" y="5275"/>
                  </a:cubicBezTo>
                  <a:lnTo>
                    <a:pt x="6073" y="3644"/>
                  </a:lnTo>
                  <a:lnTo>
                    <a:pt x="3596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0" name="Google Shape;3890;p21"/>
            <p:cNvSpPr/>
            <p:nvPr/>
          </p:nvSpPr>
          <p:spPr>
            <a:xfrm>
              <a:off x="8888938" y="3225154"/>
              <a:ext cx="195885" cy="181918"/>
            </a:xfrm>
            <a:custGeom>
              <a:rect b="b" l="l" r="r" t="t"/>
              <a:pathLst>
                <a:path extrusionOk="0" h="5640" w="6073">
                  <a:moveTo>
                    <a:pt x="3577" y="0"/>
                  </a:moveTo>
                  <a:cubicBezTo>
                    <a:pt x="3169" y="0"/>
                    <a:pt x="2757" y="118"/>
                    <a:pt x="2393" y="365"/>
                  </a:cubicBezTo>
                  <a:lnTo>
                    <a:pt x="0" y="1996"/>
                  </a:lnTo>
                  <a:lnTo>
                    <a:pt x="2477" y="5640"/>
                  </a:lnTo>
                  <a:lnTo>
                    <a:pt x="4870" y="4008"/>
                  </a:lnTo>
                  <a:cubicBezTo>
                    <a:pt x="5834" y="3354"/>
                    <a:pt x="6072" y="2044"/>
                    <a:pt x="5429" y="1091"/>
                  </a:cubicBezTo>
                  <a:lnTo>
                    <a:pt x="5322" y="925"/>
                  </a:lnTo>
                  <a:cubicBezTo>
                    <a:pt x="4914" y="324"/>
                    <a:pt x="4252" y="0"/>
                    <a:pt x="357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1" name="Google Shape;3891;p21"/>
            <p:cNvSpPr/>
            <p:nvPr/>
          </p:nvSpPr>
          <p:spPr>
            <a:xfrm>
              <a:off x="8698827" y="3676079"/>
              <a:ext cx="346064" cy="344387"/>
            </a:xfrm>
            <a:custGeom>
              <a:rect b="b" l="l" r="r" t="t"/>
              <a:pathLst>
                <a:path extrusionOk="0" h="10677" w="10729">
                  <a:moveTo>
                    <a:pt x="4998" y="0"/>
                  </a:moveTo>
                  <a:cubicBezTo>
                    <a:pt x="4821" y="0"/>
                    <a:pt x="4665" y="134"/>
                    <a:pt x="4644" y="315"/>
                  </a:cubicBezTo>
                  <a:lnTo>
                    <a:pt x="4180" y="3804"/>
                  </a:lnTo>
                  <a:lnTo>
                    <a:pt x="703" y="3340"/>
                  </a:lnTo>
                  <a:cubicBezTo>
                    <a:pt x="688" y="3338"/>
                    <a:pt x="673" y="3337"/>
                    <a:pt x="659" y="3337"/>
                  </a:cubicBezTo>
                  <a:cubicBezTo>
                    <a:pt x="474" y="3337"/>
                    <a:pt x="308" y="3473"/>
                    <a:pt x="286" y="3661"/>
                  </a:cubicBezTo>
                  <a:lnTo>
                    <a:pt x="24" y="5638"/>
                  </a:lnTo>
                  <a:cubicBezTo>
                    <a:pt x="1" y="5840"/>
                    <a:pt x="143" y="6030"/>
                    <a:pt x="346" y="6054"/>
                  </a:cubicBezTo>
                  <a:lnTo>
                    <a:pt x="3822" y="6519"/>
                  </a:lnTo>
                  <a:lnTo>
                    <a:pt x="3370" y="9995"/>
                  </a:lnTo>
                  <a:cubicBezTo>
                    <a:pt x="3334" y="10198"/>
                    <a:pt x="3477" y="10388"/>
                    <a:pt x="3692" y="10412"/>
                  </a:cubicBezTo>
                  <a:lnTo>
                    <a:pt x="5656" y="10674"/>
                  </a:lnTo>
                  <a:cubicBezTo>
                    <a:pt x="5671" y="10676"/>
                    <a:pt x="5686" y="10676"/>
                    <a:pt x="5700" y="10676"/>
                  </a:cubicBezTo>
                  <a:cubicBezTo>
                    <a:pt x="5885" y="10676"/>
                    <a:pt x="6051" y="10540"/>
                    <a:pt x="6073" y="10352"/>
                  </a:cubicBezTo>
                  <a:lnTo>
                    <a:pt x="6537" y="6876"/>
                  </a:lnTo>
                  <a:lnTo>
                    <a:pt x="10014" y="7328"/>
                  </a:lnTo>
                  <a:cubicBezTo>
                    <a:pt x="10035" y="7332"/>
                    <a:pt x="10055" y="7334"/>
                    <a:pt x="10076" y="7334"/>
                  </a:cubicBezTo>
                  <a:cubicBezTo>
                    <a:pt x="10254" y="7334"/>
                    <a:pt x="10410" y="7199"/>
                    <a:pt x="10442" y="7007"/>
                  </a:cubicBezTo>
                  <a:lnTo>
                    <a:pt x="10692" y="5042"/>
                  </a:lnTo>
                  <a:cubicBezTo>
                    <a:pt x="10728" y="4840"/>
                    <a:pt x="10585" y="4649"/>
                    <a:pt x="10371" y="4625"/>
                  </a:cubicBezTo>
                  <a:lnTo>
                    <a:pt x="6894" y="4161"/>
                  </a:lnTo>
                  <a:lnTo>
                    <a:pt x="7359" y="685"/>
                  </a:lnTo>
                  <a:cubicBezTo>
                    <a:pt x="7382" y="470"/>
                    <a:pt x="7240" y="292"/>
                    <a:pt x="7037" y="256"/>
                  </a:cubicBezTo>
                  <a:lnTo>
                    <a:pt x="5061" y="6"/>
                  </a:lnTo>
                  <a:cubicBezTo>
                    <a:pt x="5040" y="2"/>
                    <a:pt x="5019" y="0"/>
                    <a:pt x="499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2" name="Google Shape;3892;p21"/>
            <p:cNvSpPr/>
            <p:nvPr/>
          </p:nvSpPr>
          <p:spPr>
            <a:xfrm>
              <a:off x="8256418" y="4197223"/>
              <a:ext cx="349515" cy="436120"/>
            </a:xfrm>
            <a:custGeom>
              <a:rect b="b" l="l" r="r" t="t"/>
              <a:pathLst>
                <a:path extrusionOk="0" h="13521" w="10836">
                  <a:moveTo>
                    <a:pt x="4145" y="435"/>
                  </a:moveTo>
                  <a:cubicBezTo>
                    <a:pt x="4431" y="435"/>
                    <a:pt x="4712" y="608"/>
                    <a:pt x="4763" y="994"/>
                  </a:cubicBezTo>
                  <a:cubicBezTo>
                    <a:pt x="4799" y="1184"/>
                    <a:pt x="4751" y="1387"/>
                    <a:pt x="4620" y="1542"/>
                  </a:cubicBezTo>
                  <a:lnTo>
                    <a:pt x="3822" y="1684"/>
                  </a:lnTo>
                  <a:cubicBezTo>
                    <a:pt x="3656" y="1589"/>
                    <a:pt x="3537" y="1434"/>
                    <a:pt x="3501" y="1244"/>
                  </a:cubicBezTo>
                  <a:lnTo>
                    <a:pt x="3501" y="1232"/>
                  </a:lnTo>
                  <a:cubicBezTo>
                    <a:pt x="3386" y="732"/>
                    <a:pt x="3770" y="435"/>
                    <a:pt x="4145" y="435"/>
                  </a:cubicBezTo>
                  <a:close/>
                  <a:moveTo>
                    <a:pt x="7848" y="2746"/>
                  </a:moveTo>
                  <a:cubicBezTo>
                    <a:pt x="8111" y="2746"/>
                    <a:pt x="8330" y="2934"/>
                    <a:pt x="8383" y="3196"/>
                  </a:cubicBezTo>
                  <a:lnTo>
                    <a:pt x="9776" y="10757"/>
                  </a:lnTo>
                  <a:cubicBezTo>
                    <a:pt x="9823" y="11066"/>
                    <a:pt x="9621" y="11352"/>
                    <a:pt x="9323" y="11400"/>
                  </a:cubicBezTo>
                  <a:lnTo>
                    <a:pt x="3060" y="12543"/>
                  </a:lnTo>
                  <a:cubicBezTo>
                    <a:pt x="3030" y="12548"/>
                    <a:pt x="2999" y="12550"/>
                    <a:pt x="2969" y="12550"/>
                  </a:cubicBezTo>
                  <a:cubicBezTo>
                    <a:pt x="2707" y="12550"/>
                    <a:pt x="2472" y="12369"/>
                    <a:pt x="2429" y="12102"/>
                  </a:cubicBezTo>
                  <a:lnTo>
                    <a:pt x="1048" y="4530"/>
                  </a:lnTo>
                  <a:cubicBezTo>
                    <a:pt x="989" y="4232"/>
                    <a:pt x="1191" y="3947"/>
                    <a:pt x="1489" y="3899"/>
                  </a:cubicBezTo>
                  <a:lnTo>
                    <a:pt x="2239" y="3768"/>
                  </a:lnTo>
                  <a:cubicBezTo>
                    <a:pt x="2271" y="3968"/>
                    <a:pt x="2451" y="4121"/>
                    <a:pt x="2657" y="4121"/>
                  </a:cubicBezTo>
                  <a:cubicBezTo>
                    <a:pt x="2684" y="4121"/>
                    <a:pt x="2711" y="4119"/>
                    <a:pt x="2739" y="4113"/>
                  </a:cubicBezTo>
                  <a:lnTo>
                    <a:pt x="6656" y="3399"/>
                  </a:lnTo>
                  <a:cubicBezTo>
                    <a:pt x="6882" y="3351"/>
                    <a:pt x="7049" y="3125"/>
                    <a:pt x="7001" y="2887"/>
                  </a:cubicBezTo>
                  <a:lnTo>
                    <a:pt x="7740" y="2756"/>
                  </a:lnTo>
                  <a:cubicBezTo>
                    <a:pt x="7776" y="2749"/>
                    <a:pt x="7812" y="2746"/>
                    <a:pt x="7848" y="2746"/>
                  </a:cubicBezTo>
                  <a:close/>
                  <a:moveTo>
                    <a:pt x="4134" y="0"/>
                  </a:moveTo>
                  <a:cubicBezTo>
                    <a:pt x="4070" y="0"/>
                    <a:pt x="4006" y="6"/>
                    <a:pt x="3942" y="18"/>
                  </a:cubicBezTo>
                  <a:cubicBezTo>
                    <a:pt x="3334" y="125"/>
                    <a:pt x="2941" y="708"/>
                    <a:pt x="3072" y="1303"/>
                  </a:cubicBezTo>
                  <a:cubicBezTo>
                    <a:pt x="3096" y="1482"/>
                    <a:pt x="3168" y="1637"/>
                    <a:pt x="3287" y="1780"/>
                  </a:cubicBezTo>
                  <a:lnTo>
                    <a:pt x="2501" y="1923"/>
                  </a:lnTo>
                  <a:cubicBezTo>
                    <a:pt x="2191" y="1982"/>
                    <a:pt x="1977" y="2292"/>
                    <a:pt x="2037" y="2601"/>
                  </a:cubicBezTo>
                  <a:lnTo>
                    <a:pt x="2084" y="2887"/>
                  </a:lnTo>
                  <a:lnTo>
                    <a:pt x="798" y="3125"/>
                  </a:lnTo>
                  <a:cubicBezTo>
                    <a:pt x="310" y="3208"/>
                    <a:pt x="1" y="3673"/>
                    <a:pt x="84" y="4161"/>
                  </a:cubicBezTo>
                  <a:lnTo>
                    <a:pt x="1656" y="12793"/>
                  </a:lnTo>
                  <a:cubicBezTo>
                    <a:pt x="1741" y="13218"/>
                    <a:pt x="2111" y="13520"/>
                    <a:pt x="2537" y="13520"/>
                  </a:cubicBezTo>
                  <a:cubicBezTo>
                    <a:pt x="2588" y="13520"/>
                    <a:pt x="2639" y="13516"/>
                    <a:pt x="2691" y="13507"/>
                  </a:cubicBezTo>
                  <a:lnTo>
                    <a:pt x="10026" y="12162"/>
                  </a:lnTo>
                  <a:cubicBezTo>
                    <a:pt x="10514" y="12079"/>
                    <a:pt x="10835" y="11602"/>
                    <a:pt x="10752" y="11126"/>
                  </a:cubicBezTo>
                  <a:lnTo>
                    <a:pt x="9168" y="2494"/>
                  </a:lnTo>
                  <a:cubicBezTo>
                    <a:pt x="9095" y="2064"/>
                    <a:pt x="8725" y="1763"/>
                    <a:pt x="8304" y="1763"/>
                  </a:cubicBezTo>
                  <a:cubicBezTo>
                    <a:pt x="8248" y="1763"/>
                    <a:pt x="8190" y="1768"/>
                    <a:pt x="8133" y="1780"/>
                  </a:cubicBezTo>
                  <a:lnTo>
                    <a:pt x="6859" y="2018"/>
                  </a:lnTo>
                  <a:lnTo>
                    <a:pt x="6799" y="1732"/>
                  </a:lnTo>
                  <a:cubicBezTo>
                    <a:pt x="6745" y="1451"/>
                    <a:pt x="6496" y="1249"/>
                    <a:pt x="6210" y="1249"/>
                  </a:cubicBezTo>
                  <a:cubicBezTo>
                    <a:pt x="6180" y="1249"/>
                    <a:pt x="6151" y="1251"/>
                    <a:pt x="6120" y="1256"/>
                  </a:cubicBezTo>
                  <a:lnTo>
                    <a:pt x="5168" y="1434"/>
                  </a:lnTo>
                  <a:cubicBezTo>
                    <a:pt x="5227" y="1268"/>
                    <a:pt x="5239" y="1089"/>
                    <a:pt x="5204" y="910"/>
                  </a:cubicBezTo>
                  <a:cubicBezTo>
                    <a:pt x="5119" y="380"/>
                    <a:pt x="4655" y="0"/>
                    <a:pt x="413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3" name="Google Shape;3893;p21"/>
            <p:cNvSpPr/>
            <p:nvPr/>
          </p:nvSpPr>
          <p:spPr>
            <a:xfrm>
              <a:off x="8318251" y="4354466"/>
              <a:ext cx="60156" cy="49866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0" y="1"/>
                    <a:pt x="926" y="5"/>
                    <a:pt x="882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4" y="1545"/>
                    <a:pt x="1864" y="1142"/>
                    <a:pt x="1775" y="631"/>
                  </a:cubicBezTo>
                  <a:cubicBezTo>
                    <a:pt x="1700" y="259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4" name="Google Shape;3894;p21"/>
            <p:cNvSpPr/>
            <p:nvPr/>
          </p:nvSpPr>
          <p:spPr>
            <a:xfrm>
              <a:off x="8386921" y="4339823"/>
              <a:ext cx="124020" cy="43383"/>
            </a:xfrm>
            <a:custGeom>
              <a:rect b="b" l="l" r="r" t="t"/>
              <a:pathLst>
                <a:path extrusionOk="0" h="1345" w="3845">
                  <a:moveTo>
                    <a:pt x="3248" y="1"/>
                  </a:moveTo>
                  <a:cubicBezTo>
                    <a:pt x="3212" y="1"/>
                    <a:pt x="3174" y="5"/>
                    <a:pt x="3134" y="14"/>
                  </a:cubicBezTo>
                  <a:lnTo>
                    <a:pt x="538" y="478"/>
                  </a:lnTo>
                  <a:cubicBezTo>
                    <a:pt x="0" y="579"/>
                    <a:pt x="106" y="1345"/>
                    <a:pt x="597" y="1345"/>
                  </a:cubicBezTo>
                  <a:cubicBezTo>
                    <a:pt x="628" y="1345"/>
                    <a:pt x="660" y="1342"/>
                    <a:pt x="693" y="1335"/>
                  </a:cubicBezTo>
                  <a:lnTo>
                    <a:pt x="3289" y="871"/>
                  </a:lnTo>
                  <a:cubicBezTo>
                    <a:pt x="3844" y="793"/>
                    <a:pt x="3747" y="1"/>
                    <a:pt x="324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5" name="Google Shape;3895;p21"/>
            <p:cNvSpPr/>
            <p:nvPr/>
          </p:nvSpPr>
          <p:spPr>
            <a:xfrm>
              <a:off x="8330927" y="4423976"/>
              <a:ext cx="60156" cy="49866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0" y="1"/>
                    <a:pt x="926" y="5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1" y="1546"/>
                    <a:pt x="1007" y="1546"/>
                  </a:cubicBezTo>
                  <a:cubicBezTo>
                    <a:pt x="1454" y="1546"/>
                    <a:pt x="1864" y="1142"/>
                    <a:pt x="1774" y="631"/>
                  </a:cubicBezTo>
                  <a:cubicBezTo>
                    <a:pt x="1700" y="259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6" name="Google Shape;3896;p21"/>
            <p:cNvSpPr/>
            <p:nvPr/>
          </p:nvSpPr>
          <p:spPr>
            <a:xfrm>
              <a:off x="8400436" y="4409300"/>
              <a:ext cx="121279" cy="43544"/>
            </a:xfrm>
            <a:custGeom>
              <a:rect b="b" l="l" r="r" t="t"/>
              <a:pathLst>
                <a:path extrusionOk="0" h="1350" w="3760">
                  <a:moveTo>
                    <a:pt x="3144" y="1"/>
                  </a:moveTo>
                  <a:cubicBezTo>
                    <a:pt x="3128" y="1"/>
                    <a:pt x="3112" y="1"/>
                    <a:pt x="3096" y="3"/>
                  </a:cubicBezTo>
                  <a:lnTo>
                    <a:pt x="500" y="467"/>
                  </a:lnTo>
                  <a:cubicBezTo>
                    <a:pt x="0" y="618"/>
                    <a:pt x="125" y="1349"/>
                    <a:pt x="631" y="1349"/>
                  </a:cubicBezTo>
                  <a:cubicBezTo>
                    <a:pt x="643" y="1349"/>
                    <a:pt x="655" y="1349"/>
                    <a:pt x="667" y="1348"/>
                  </a:cubicBezTo>
                  <a:lnTo>
                    <a:pt x="3263" y="872"/>
                  </a:lnTo>
                  <a:cubicBezTo>
                    <a:pt x="3759" y="722"/>
                    <a:pt x="3640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7" name="Google Shape;3897;p21"/>
            <p:cNvSpPr/>
            <p:nvPr/>
          </p:nvSpPr>
          <p:spPr>
            <a:xfrm>
              <a:off x="8344377" y="4498130"/>
              <a:ext cx="60123" cy="50221"/>
            </a:xfrm>
            <a:custGeom>
              <a:rect b="b" l="l" r="r" t="t"/>
              <a:pathLst>
                <a:path extrusionOk="0" h="1557" w="1864">
                  <a:moveTo>
                    <a:pt x="1010" y="0"/>
                  </a:moveTo>
                  <a:cubicBezTo>
                    <a:pt x="967" y="0"/>
                    <a:pt x="924" y="4"/>
                    <a:pt x="881" y="11"/>
                  </a:cubicBezTo>
                  <a:cubicBezTo>
                    <a:pt x="203" y="130"/>
                    <a:pt x="0" y="1011"/>
                    <a:pt x="572" y="1416"/>
                  </a:cubicBezTo>
                  <a:cubicBezTo>
                    <a:pt x="710" y="1513"/>
                    <a:pt x="860" y="1556"/>
                    <a:pt x="1007" y="1556"/>
                  </a:cubicBezTo>
                  <a:cubicBezTo>
                    <a:pt x="1454" y="1556"/>
                    <a:pt x="1864" y="1153"/>
                    <a:pt x="1774" y="642"/>
                  </a:cubicBezTo>
                  <a:cubicBezTo>
                    <a:pt x="1710" y="268"/>
                    <a:pt x="1378" y="0"/>
                    <a:pt x="101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8" name="Google Shape;3898;p21"/>
            <p:cNvSpPr/>
            <p:nvPr/>
          </p:nvSpPr>
          <p:spPr>
            <a:xfrm>
              <a:off x="8413822" y="4483357"/>
              <a:ext cx="122246" cy="43706"/>
            </a:xfrm>
            <a:custGeom>
              <a:rect b="b" l="l" r="r" t="t"/>
              <a:pathLst>
                <a:path extrusionOk="0" h="1355" w="3790">
                  <a:moveTo>
                    <a:pt x="3177" y="0"/>
                  </a:moveTo>
                  <a:cubicBezTo>
                    <a:pt x="3155" y="0"/>
                    <a:pt x="3133" y="2"/>
                    <a:pt x="3110" y="5"/>
                  </a:cubicBezTo>
                  <a:lnTo>
                    <a:pt x="514" y="481"/>
                  </a:lnTo>
                  <a:cubicBezTo>
                    <a:pt x="1" y="606"/>
                    <a:pt x="110" y="1355"/>
                    <a:pt x="602" y="1355"/>
                  </a:cubicBezTo>
                  <a:cubicBezTo>
                    <a:pt x="623" y="1355"/>
                    <a:pt x="646" y="1353"/>
                    <a:pt x="669" y="1350"/>
                  </a:cubicBezTo>
                  <a:lnTo>
                    <a:pt x="3264" y="886"/>
                  </a:lnTo>
                  <a:cubicBezTo>
                    <a:pt x="3789" y="749"/>
                    <a:pt x="3669" y="0"/>
                    <a:pt x="317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9" name="Google Shape;3899;p21"/>
            <p:cNvSpPr/>
            <p:nvPr/>
          </p:nvSpPr>
          <p:spPr>
            <a:xfrm>
              <a:off x="8287157" y="4806940"/>
              <a:ext cx="250396" cy="224592"/>
            </a:xfrm>
            <a:custGeom>
              <a:rect b="b" l="l" r="r" t="t"/>
              <a:pathLst>
                <a:path extrusionOk="0" h="6963" w="7763">
                  <a:moveTo>
                    <a:pt x="3924" y="1"/>
                  </a:moveTo>
                  <a:cubicBezTo>
                    <a:pt x="2893" y="1"/>
                    <a:pt x="1881" y="469"/>
                    <a:pt x="1215" y="1343"/>
                  </a:cubicBezTo>
                  <a:lnTo>
                    <a:pt x="6953" y="4975"/>
                  </a:lnTo>
                  <a:cubicBezTo>
                    <a:pt x="7763" y="3403"/>
                    <a:pt x="7239" y="1474"/>
                    <a:pt x="5751" y="534"/>
                  </a:cubicBezTo>
                  <a:cubicBezTo>
                    <a:pt x="5184" y="174"/>
                    <a:pt x="4551" y="1"/>
                    <a:pt x="3924" y="1"/>
                  </a:cubicBezTo>
                  <a:close/>
                  <a:moveTo>
                    <a:pt x="810" y="1986"/>
                  </a:moveTo>
                  <a:lnTo>
                    <a:pt x="810" y="1986"/>
                  </a:lnTo>
                  <a:cubicBezTo>
                    <a:pt x="0" y="3558"/>
                    <a:pt x="512" y="5498"/>
                    <a:pt x="2012" y="6439"/>
                  </a:cubicBezTo>
                  <a:cubicBezTo>
                    <a:pt x="2576" y="6793"/>
                    <a:pt x="3206" y="6963"/>
                    <a:pt x="3829" y="6963"/>
                  </a:cubicBezTo>
                  <a:cubicBezTo>
                    <a:pt x="4864" y="6963"/>
                    <a:pt x="5880" y="6494"/>
                    <a:pt x="6549" y="5618"/>
                  </a:cubicBezTo>
                  <a:lnTo>
                    <a:pt x="810" y="1986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0" name="Google Shape;3900;p21"/>
            <p:cNvSpPr/>
            <p:nvPr/>
          </p:nvSpPr>
          <p:spPr>
            <a:xfrm>
              <a:off x="8756435" y="4325276"/>
              <a:ext cx="195885" cy="181918"/>
            </a:xfrm>
            <a:custGeom>
              <a:rect b="b" l="l" r="r" t="t"/>
              <a:pathLst>
                <a:path extrusionOk="0" h="5640" w="6073">
                  <a:moveTo>
                    <a:pt x="3596" y="0"/>
                  </a:moveTo>
                  <a:lnTo>
                    <a:pt x="1203" y="1632"/>
                  </a:lnTo>
                  <a:cubicBezTo>
                    <a:pt x="251" y="2286"/>
                    <a:pt x="1" y="3596"/>
                    <a:pt x="655" y="4560"/>
                  </a:cubicBezTo>
                  <a:lnTo>
                    <a:pt x="763" y="4715"/>
                  </a:lnTo>
                  <a:cubicBezTo>
                    <a:pt x="1163" y="5316"/>
                    <a:pt x="1827" y="5640"/>
                    <a:pt x="2502" y="5640"/>
                  </a:cubicBezTo>
                  <a:cubicBezTo>
                    <a:pt x="2909" y="5640"/>
                    <a:pt x="3321" y="5522"/>
                    <a:pt x="3680" y="5275"/>
                  </a:cubicBezTo>
                  <a:lnTo>
                    <a:pt x="6073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1" name="Google Shape;3901;p21"/>
            <p:cNvSpPr/>
            <p:nvPr/>
          </p:nvSpPr>
          <p:spPr>
            <a:xfrm>
              <a:off x="8888938" y="4249734"/>
              <a:ext cx="195885" cy="181950"/>
            </a:xfrm>
            <a:custGeom>
              <a:rect b="b" l="l" r="r" t="t"/>
              <a:pathLst>
                <a:path extrusionOk="0" h="5641" w="6073">
                  <a:moveTo>
                    <a:pt x="3577" y="1"/>
                  </a:moveTo>
                  <a:cubicBezTo>
                    <a:pt x="3169" y="1"/>
                    <a:pt x="2757" y="119"/>
                    <a:pt x="2393" y="366"/>
                  </a:cubicBezTo>
                  <a:lnTo>
                    <a:pt x="0" y="1997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4" y="3354"/>
                    <a:pt x="6072" y="2045"/>
                    <a:pt x="5429" y="1092"/>
                  </a:cubicBezTo>
                  <a:lnTo>
                    <a:pt x="5322" y="926"/>
                  </a:lnTo>
                  <a:cubicBezTo>
                    <a:pt x="4914" y="325"/>
                    <a:pt x="4252" y="1"/>
                    <a:pt x="357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2" name="Google Shape;3902;p21"/>
            <p:cNvSpPr/>
            <p:nvPr/>
          </p:nvSpPr>
          <p:spPr>
            <a:xfrm>
              <a:off x="8698827" y="4700401"/>
              <a:ext cx="346064" cy="344677"/>
            </a:xfrm>
            <a:custGeom>
              <a:rect b="b" l="l" r="r" t="t"/>
              <a:pathLst>
                <a:path extrusionOk="0" h="10686" w="10729">
                  <a:moveTo>
                    <a:pt x="5017" y="0"/>
                  </a:moveTo>
                  <a:cubicBezTo>
                    <a:pt x="4831" y="0"/>
                    <a:pt x="4666" y="137"/>
                    <a:pt x="4644" y="324"/>
                  </a:cubicBezTo>
                  <a:lnTo>
                    <a:pt x="4192" y="3813"/>
                  </a:lnTo>
                  <a:lnTo>
                    <a:pt x="703" y="3348"/>
                  </a:lnTo>
                  <a:cubicBezTo>
                    <a:pt x="688" y="3347"/>
                    <a:pt x="673" y="3346"/>
                    <a:pt x="659" y="3346"/>
                  </a:cubicBezTo>
                  <a:cubicBezTo>
                    <a:pt x="474" y="3346"/>
                    <a:pt x="308" y="3482"/>
                    <a:pt x="286" y="3670"/>
                  </a:cubicBezTo>
                  <a:lnTo>
                    <a:pt x="24" y="5646"/>
                  </a:lnTo>
                  <a:cubicBezTo>
                    <a:pt x="1" y="5849"/>
                    <a:pt x="143" y="6027"/>
                    <a:pt x="346" y="6063"/>
                  </a:cubicBezTo>
                  <a:lnTo>
                    <a:pt x="3822" y="6527"/>
                  </a:lnTo>
                  <a:lnTo>
                    <a:pt x="3370" y="10004"/>
                  </a:lnTo>
                  <a:cubicBezTo>
                    <a:pt x="3334" y="10206"/>
                    <a:pt x="3477" y="10397"/>
                    <a:pt x="3692" y="10421"/>
                  </a:cubicBezTo>
                  <a:lnTo>
                    <a:pt x="5656" y="10683"/>
                  </a:lnTo>
                  <a:cubicBezTo>
                    <a:pt x="5671" y="10684"/>
                    <a:pt x="5686" y="10685"/>
                    <a:pt x="5700" y="10685"/>
                  </a:cubicBezTo>
                  <a:cubicBezTo>
                    <a:pt x="5885" y="10685"/>
                    <a:pt x="6051" y="10549"/>
                    <a:pt x="6073" y="10361"/>
                  </a:cubicBezTo>
                  <a:lnTo>
                    <a:pt x="6537" y="6885"/>
                  </a:lnTo>
                  <a:lnTo>
                    <a:pt x="10026" y="7337"/>
                  </a:lnTo>
                  <a:cubicBezTo>
                    <a:pt x="10040" y="7339"/>
                    <a:pt x="10055" y="7340"/>
                    <a:pt x="10070" y="7340"/>
                  </a:cubicBezTo>
                  <a:cubicBezTo>
                    <a:pt x="10253" y="7340"/>
                    <a:pt x="10409" y="7203"/>
                    <a:pt x="10442" y="7016"/>
                  </a:cubicBezTo>
                  <a:lnTo>
                    <a:pt x="10704" y="5039"/>
                  </a:lnTo>
                  <a:cubicBezTo>
                    <a:pt x="10728" y="4837"/>
                    <a:pt x="10585" y="4646"/>
                    <a:pt x="10383" y="4622"/>
                  </a:cubicBezTo>
                  <a:lnTo>
                    <a:pt x="6894" y="4170"/>
                  </a:lnTo>
                  <a:lnTo>
                    <a:pt x="7359" y="681"/>
                  </a:lnTo>
                  <a:cubicBezTo>
                    <a:pt x="7382" y="479"/>
                    <a:pt x="7240" y="300"/>
                    <a:pt x="7037" y="265"/>
                  </a:cubicBezTo>
                  <a:lnTo>
                    <a:pt x="5061" y="3"/>
                  </a:lnTo>
                  <a:cubicBezTo>
                    <a:pt x="5046" y="1"/>
                    <a:pt x="5031" y="0"/>
                    <a:pt x="501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03" name="Google Shape;3903;p21"/>
          <p:cNvGrpSpPr/>
          <p:nvPr/>
        </p:nvGrpSpPr>
        <p:grpSpPr>
          <a:xfrm>
            <a:off x="8256031" y="98419"/>
            <a:ext cx="829179" cy="4946659"/>
            <a:chOff x="8256031" y="98419"/>
            <a:chExt cx="829179" cy="4946659"/>
          </a:xfrm>
        </p:grpSpPr>
        <p:sp>
          <p:nvSpPr>
            <p:cNvPr id="3904" name="Google Shape;3904;p21"/>
            <p:cNvSpPr/>
            <p:nvPr/>
          </p:nvSpPr>
          <p:spPr>
            <a:xfrm>
              <a:off x="8256418" y="98419"/>
              <a:ext cx="349515" cy="436120"/>
            </a:xfrm>
            <a:custGeom>
              <a:rect b="b" l="l" r="r" t="t"/>
              <a:pathLst>
                <a:path extrusionOk="0" h="13521" w="10836">
                  <a:moveTo>
                    <a:pt x="4145" y="435"/>
                  </a:moveTo>
                  <a:cubicBezTo>
                    <a:pt x="4431" y="435"/>
                    <a:pt x="4712" y="607"/>
                    <a:pt x="4763" y="994"/>
                  </a:cubicBezTo>
                  <a:cubicBezTo>
                    <a:pt x="4799" y="1196"/>
                    <a:pt x="4751" y="1387"/>
                    <a:pt x="4620" y="1541"/>
                  </a:cubicBezTo>
                  <a:lnTo>
                    <a:pt x="3822" y="1684"/>
                  </a:lnTo>
                  <a:cubicBezTo>
                    <a:pt x="3656" y="1589"/>
                    <a:pt x="3537" y="1422"/>
                    <a:pt x="3501" y="1232"/>
                  </a:cubicBezTo>
                  <a:cubicBezTo>
                    <a:pt x="3386" y="732"/>
                    <a:pt x="3770" y="435"/>
                    <a:pt x="4145" y="435"/>
                  </a:cubicBezTo>
                  <a:close/>
                  <a:moveTo>
                    <a:pt x="7834" y="2749"/>
                  </a:moveTo>
                  <a:cubicBezTo>
                    <a:pt x="8105" y="2749"/>
                    <a:pt x="8340" y="2930"/>
                    <a:pt x="8383" y="3208"/>
                  </a:cubicBezTo>
                  <a:lnTo>
                    <a:pt x="9776" y="10769"/>
                  </a:lnTo>
                  <a:cubicBezTo>
                    <a:pt x="9823" y="11066"/>
                    <a:pt x="9621" y="11352"/>
                    <a:pt x="9323" y="11400"/>
                  </a:cubicBezTo>
                  <a:lnTo>
                    <a:pt x="3060" y="12543"/>
                  </a:lnTo>
                  <a:cubicBezTo>
                    <a:pt x="3025" y="12550"/>
                    <a:pt x="2990" y="12553"/>
                    <a:pt x="2956" y="12553"/>
                  </a:cubicBezTo>
                  <a:cubicBezTo>
                    <a:pt x="2699" y="12553"/>
                    <a:pt x="2471" y="12365"/>
                    <a:pt x="2429" y="12102"/>
                  </a:cubicBezTo>
                  <a:lnTo>
                    <a:pt x="1048" y="4530"/>
                  </a:lnTo>
                  <a:cubicBezTo>
                    <a:pt x="989" y="4232"/>
                    <a:pt x="1191" y="3958"/>
                    <a:pt x="1489" y="3899"/>
                  </a:cubicBezTo>
                  <a:lnTo>
                    <a:pt x="2239" y="3768"/>
                  </a:lnTo>
                  <a:cubicBezTo>
                    <a:pt x="2270" y="3977"/>
                    <a:pt x="2449" y="4122"/>
                    <a:pt x="2653" y="4122"/>
                  </a:cubicBezTo>
                  <a:cubicBezTo>
                    <a:pt x="2681" y="4122"/>
                    <a:pt x="2710" y="4119"/>
                    <a:pt x="2739" y="4113"/>
                  </a:cubicBezTo>
                  <a:lnTo>
                    <a:pt x="6656" y="3399"/>
                  </a:lnTo>
                  <a:cubicBezTo>
                    <a:pt x="6882" y="3363"/>
                    <a:pt x="7049" y="3125"/>
                    <a:pt x="7001" y="2899"/>
                  </a:cubicBezTo>
                  <a:lnTo>
                    <a:pt x="7740" y="2756"/>
                  </a:lnTo>
                  <a:cubicBezTo>
                    <a:pt x="7771" y="2751"/>
                    <a:pt x="7803" y="2749"/>
                    <a:pt x="7834" y="2749"/>
                  </a:cubicBezTo>
                  <a:close/>
                  <a:moveTo>
                    <a:pt x="4133" y="0"/>
                  </a:moveTo>
                  <a:cubicBezTo>
                    <a:pt x="4070" y="0"/>
                    <a:pt x="4006" y="6"/>
                    <a:pt x="3942" y="17"/>
                  </a:cubicBezTo>
                  <a:cubicBezTo>
                    <a:pt x="3334" y="136"/>
                    <a:pt x="2941" y="708"/>
                    <a:pt x="3072" y="1303"/>
                  </a:cubicBezTo>
                  <a:cubicBezTo>
                    <a:pt x="3096" y="1482"/>
                    <a:pt x="3168" y="1649"/>
                    <a:pt x="3287" y="1779"/>
                  </a:cubicBezTo>
                  <a:lnTo>
                    <a:pt x="2501" y="1922"/>
                  </a:lnTo>
                  <a:cubicBezTo>
                    <a:pt x="2191" y="1982"/>
                    <a:pt x="1977" y="2291"/>
                    <a:pt x="2037" y="2613"/>
                  </a:cubicBezTo>
                  <a:lnTo>
                    <a:pt x="2084" y="2887"/>
                  </a:lnTo>
                  <a:lnTo>
                    <a:pt x="798" y="3125"/>
                  </a:lnTo>
                  <a:cubicBezTo>
                    <a:pt x="310" y="3208"/>
                    <a:pt x="1" y="3673"/>
                    <a:pt x="84" y="4149"/>
                  </a:cubicBezTo>
                  <a:lnTo>
                    <a:pt x="1656" y="12781"/>
                  </a:lnTo>
                  <a:cubicBezTo>
                    <a:pt x="1741" y="13217"/>
                    <a:pt x="2111" y="13520"/>
                    <a:pt x="2537" y="13520"/>
                  </a:cubicBezTo>
                  <a:cubicBezTo>
                    <a:pt x="2588" y="13520"/>
                    <a:pt x="2640" y="13516"/>
                    <a:pt x="2691" y="13507"/>
                  </a:cubicBezTo>
                  <a:lnTo>
                    <a:pt x="10026" y="12162"/>
                  </a:lnTo>
                  <a:cubicBezTo>
                    <a:pt x="10514" y="12066"/>
                    <a:pt x="10835" y="11602"/>
                    <a:pt x="10740" y="11126"/>
                  </a:cubicBezTo>
                  <a:lnTo>
                    <a:pt x="9168" y="2494"/>
                  </a:lnTo>
                  <a:cubicBezTo>
                    <a:pt x="9095" y="2064"/>
                    <a:pt x="8725" y="1763"/>
                    <a:pt x="8304" y="1763"/>
                  </a:cubicBezTo>
                  <a:cubicBezTo>
                    <a:pt x="8248" y="1763"/>
                    <a:pt x="8190" y="1768"/>
                    <a:pt x="8133" y="1779"/>
                  </a:cubicBezTo>
                  <a:lnTo>
                    <a:pt x="6859" y="2018"/>
                  </a:lnTo>
                  <a:lnTo>
                    <a:pt x="6799" y="1744"/>
                  </a:lnTo>
                  <a:cubicBezTo>
                    <a:pt x="6746" y="1458"/>
                    <a:pt x="6506" y="1258"/>
                    <a:pt x="6228" y="1258"/>
                  </a:cubicBezTo>
                  <a:cubicBezTo>
                    <a:pt x="6192" y="1258"/>
                    <a:pt x="6157" y="1261"/>
                    <a:pt x="6120" y="1268"/>
                  </a:cubicBezTo>
                  <a:lnTo>
                    <a:pt x="5168" y="1434"/>
                  </a:lnTo>
                  <a:cubicBezTo>
                    <a:pt x="5227" y="1268"/>
                    <a:pt x="5239" y="1089"/>
                    <a:pt x="5204" y="922"/>
                  </a:cubicBezTo>
                  <a:cubicBezTo>
                    <a:pt x="5119" y="381"/>
                    <a:pt x="4655" y="0"/>
                    <a:pt x="413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5" name="Google Shape;3905;p21"/>
            <p:cNvSpPr/>
            <p:nvPr/>
          </p:nvSpPr>
          <p:spPr>
            <a:xfrm>
              <a:off x="8318251" y="255566"/>
              <a:ext cx="60156" cy="49898"/>
            </a:xfrm>
            <a:custGeom>
              <a:rect b="b" l="l" r="r" t="t"/>
              <a:pathLst>
                <a:path extrusionOk="0" h="1547" w="1865">
                  <a:moveTo>
                    <a:pt x="1027" y="1"/>
                  </a:moveTo>
                  <a:cubicBezTo>
                    <a:pt x="979" y="1"/>
                    <a:pt x="930" y="5"/>
                    <a:pt x="882" y="15"/>
                  </a:cubicBezTo>
                  <a:cubicBezTo>
                    <a:pt x="191" y="134"/>
                    <a:pt x="0" y="1015"/>
                    <a:pt x="572" y="1408"/>
                  </a:cubicBezTo>
                  <a:cubicBezTo>
                    <a:pt x="709" y="1504"/>
                    <a:pt x="857" y="1547"/>
                    <a:pt x="1002" y="1547"/>
                  </a:cubicBezTo>
                  <a:cubicBezTo>
                    <a:pt x="1451" y="1547"/>
                    <a:pt x="1864" y="1138"/>
                    <a:pt x="1775" y="634"/>
                  </a:cubicBezTo>
                  <a:cubicBezTo>
                    <a:pt x="1701" y="266"/>
                    <a:pt x="1386" y="1"/>
                    <a:pt x="102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6" name="Google Shape;3906;p21"/>
            <p:cNvSpPr/>
            <p:nvPr/>
          </p:nvSpPr>
          <p:spPr>
            <a:xfrm>
              <a:off x="8386792" y="241019"/>
              <a:ext cx="124149" cy="43706"/>
            </a:xfrm>
            <a:custGeom>
              <a:rect b="b" l="l" r="r" t="t"/>
              <a:pathLst>
                <a:path extrusionOk="0" h="1355" w="3849">
                  <a:moveTo>
                    <a:pt x="3252" y="1"/>
                  </a:moveTo>
                  <a:cubicBezTo>
                    <a:pt x="3216" y="1"/>
                    <a:pt x="3178" y="5"/>
                    <a:pt x="3138" y="14"/>
                  </a:cubicBezTo>
                  <a:lnTo>
                    <a:pt x="542" y="490"/>
                  </a:lnTo>
                  <a:cubicBezTo>
                    <a:pt x="1" y="580"/>
                    <a:pt x="112" y="1354"/>
                    <a:pt x="611" y="1354"/>
                  </a:cubicBezTo>
                  <a:cubicBezTo>
                    <a:pt x="638" y="1354"/>
                    <a:pt x="667" y="1352"/>
                    <a:pt x="697" y="1347"/>
                  </a:cubicBezTo>
                  <a:lnTo>
                    <a:pt x="3293" y="871"/>
                  </a:lnTo>
                  <a:cubicBezTo>
                    <a:pt x="3848" y="793"/>
                    <a:pt x="3751" y="1"/>
                    <a:pt x="325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7" name="Google Shape;3907;p21"/>
            <p:cNvSpPr/>
            <p:nvPr/>
          </p:nvSpPr>
          <p:spPr>
            <a:xfrm>
              <a:off x="8330927" y="325172"/>
              <a:ext cx="60156" cy="49866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8" name="Google Shape;3908;p21"/>
            <p:cNvSpPr/>
            <p:nvPr/>
          </p:nvSpPr>
          <p:spPr>
            <a:xfrm>
              <a:off x="8400436" y="310528"/>
              <a:ext cx="121376" cy="43512"/>
            </a:xfrm>
            <a:custGeom>
              <a:rect b="b" l="l" r="r" t="t"/>
              <a:pathLst>
                <a:path extrusionOk="0" h="1349" w="3763">
                  <a:moveTo>
                    <a:pt x="3132" y="0"/>
                  </a:moveTo>
                  <a:cubicBezTo>
                    <a:pt x="3120" y="0"/>
                    <a:pt x="3108" y="1"/>
                    <a:pt x="3096" y="2"/>
                  </a:cubicBezTo>
                  <a:lnTo>
                    <a:pt x="500" y="478"/>
                  </a:lnTo>
                  <a:cubicBezTo>
                    <a:pt x="0" y="618"/>
                    <a:pt x="125" y="1348"/>
                    <a:pt x="631" y="1348"/>
                  </a:cubicBezTo>
                  <a:cubicBezTo>
                    <a:pt x="643" y="1348"/>
                    <a:pt x="655" y="1348"/>
                    <a:pt x="667" y="1347"/>
                  </a:cubicBezTo>
                  <a:lnTo>
                    <a:pt x="3263" y="871"/>
                  </a:lnTo>
                  <a:cubicBezTo>
                    <a:pt x="3763" y="731"/>
                    <a:pt x="3638" y="0"/>
                    <a:pt x="313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9" name="Google Shape;3909;p21"/>
            <p:cNvSpPr/>
            <p:nvPr/>
          </p:nvSpPr>
          <p:spPr>
            <a:xfrm>
              <a:off x="8344377" y="399294"/>
              <a:ext cx="60156" cy="50189"/>
            </a:xfrm>
            <a:custGeom>
              <a:rect b="b" l="l" r="r" t="t"/>
              <a:pathLst>
                <a:path extrusionOk="0" h="1556" w="1865">
                  <a:moveTo>
                    <a:pt x="1013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17"/>
                  </a:cubicBezTo>
                  <a:cubicBezTo>
                    <a:pt x="711" y="1513"/>
                    <a:pt x="861" y="1556"/>
                    <a:pt x="1007" y="1556"/>
                  </a:cubicBezTo>
                  <a:cubicBezTo>
                    <a:pt x="1458" y="1556"/>
                    <a:pt x="1864" y="1147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0" name="Google Shape;3910;p21"/>
            <p:cNvSpPr/>
            <p:nvPr/>
          </p:nvSpPr>
          <p:spPr>
            <a:xfrm>
              <a:off x="8413725" y="384586"/>
              <a:ext cx="122440" cy="44028"/>
            </a:xfrm>
            <a:custGeom>
              <a:rect b="b" l="l" r="r" t="t"/>
              <a:pathLst>
                <a:path extrusionOk="0" h="1365" w="3796">
                  <a:moveTo>
                    <a:pt x="3169" y="0"/>
                  </a:moveTo>
                  <a:cubicBezTo>
                    <a:pt x="3151" y="0"/>
                    <a:pt x="3132" y="1"/>
                    <a:pt x="3113" y="4"/>
                  </a:cubicBezTo>
                  <a:lnTo>
                    <a:pt x="517" y="480"/>
                  </a:lnTo>
                  <a:cubicBezTo>
                    <a:pt x="0" y="606"/>
                    <a:pt x="115" y="1364"/>
                    <a:pt x="615" y="1364"/>
                  </a:cubicBezTo>
                  <a:cubicBezTo>
                    <a:pt x="634" y="1364"/>
                    <a:pt x="653" y="1363"/>
                    <a:pt x="672" y="1361"/>
                  </a:cubicBezTo>
                  <a:lnTo>
                    <a:pt x="3267" y="885"/>
                  </a:lnTo>
                  <a:cubicBezTo>
                    <a:pt x="3796" y="758"/>
                    <a:pt x="3670" y="0"/>
                    <a:pt x="316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1" name="Google Shape;3911;p21"/>
            <p:cNvSpPr/>
            <p:nvPr/>
          </p:nvSpPr>
          <p:spPr>
            <a:xfrm>
              <a:off x="8287157" y="708297"/>
              <a:ext cx="250396" cy="224721"/>
            </a:xfrm>
            <a:custGeom>
              <a:rect b="b" l="l" r="r" t="t"/>
              <a:pathLst>
                <a:path extrusionOk="0" h="6967" w="7763">
                  <a:moveTo>
                    <a:pt x="3922" y="1"/>
                  </a:moveTo>
                  <a:cubicBezTo>
                    <a:pt x="2892" y="1"/>
                    <a:pt x="1881" y="465"/>
                    <a:pt x="1215" y="1338"/>
                  </a:cubicBezTo>
                  <a:lnTo>
                    <a:pt x="6953" y="4969"/>
                  </a:lnTo>
                  <a:cubicBezTo>
                    <a:pt x="7763" y="3398"/>
                    <a:pt x="7239" y="1469"/>
                    <a:pt x="5751" y="528"/>
                  </a:cubicBezTo>
                  <a:cubicBezTo>
                    <a:pt x="5183" y="173"/>
                    <a:pt x="4549" y="1"/>
                    <a:pt x="3922" y="1"/>
                  </a:cubicBezTo>
                  <a:close/>
                  <a:moveTo>
                    <a:pt x="810" y="1993"/>
                  </a:moveTo>
                  <a:cubicBezTo>
                    <a:pt x="0" y="3553"/>
                    <a:pt x="512" y="5493"/>
                    <a:pt x="2012" y="6434"/>
                  </a:cubicBezTo>
                  <a:cubicBezTo>
                    <a:pt x="2578" y="6793"/>
                    <a:pt x="3210" y="6966"/>
                    <a:pt x="3835" y="6966"/>
                  </a:cubicBezTo>
                  <a:cubicBezTo>
                    <a:pt x="4867" y="6966"/>
                    <a:pt x="5881" y="6495"/>
                    <a:pt x="6549" y="5612"/>
                  </a:cubicBezTo>
                  <a:lnTo>
                    <a:pt x="810" y="1993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2" name="Google Shape;3912;p21"/>
            <p:cNvSpPr/>
            <p:nvPr/>
          </p:nvSpPr>
          <p:spPr>
            <a:xfrm>
              <a:off x="8756435" y="226472"/>
              <a:ext cx="195885" cy="181918"/>
            </a:xfrm>
            <a:custGeom>
              <a:rect b="b" l="l" r="r" t="t"/>
              <a:pathLst>
                <a:path extrusionOk="0" h="5640" w="6073">
                  <a:moveTo>
                    <a:pt x="3596" y="0"/>
                  </a:moveTo>
                  <a:lnTo>
                    <a:pt x="1203" y="1631"/>
                  </a:lnTo>
                  <a:cubicBezTo>
                    <a:pt x="251" y="2286"/>
                    <a:pt x="1" y="3596"/>
                    <a:pt x="655" y="4560"/>
                  </a:cubicBezTo>
                  <a:lnTo>
                    <a:pt x="763" y="4715"/>
                  </a:lnTo>
                  <a:cubicBezTo>
                    <a:pt x="1163" y="5316"/>
                    <a:pt x="1827" y="5640"/>
                    <a:pt x="2502" y="5640"/>
                  </a:cubicBezTo>
                  <a:cubicBezTo>
                    <a:pt x="2909" y="5640"/>
                    <a:pt x="3321" y="5521"/>
                    <a:pt x="3680" y="5275"/>
                  </a:cubicBezTo>
                  <a:lnTo>
                    <a:pt x="6073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3" name="Google Shape;3913;p21"/>
            <p:cNvSpPr/>
            <p:nvPr/>
          </p:nvSpPr>
          <p:spPr>
            <a:xfrm>
              <a:off x="8888938" y="151317"/>
              <a:ext cx="196272" cy="181950"/>
            </a:xfrm>
            <a:custGeom>
              <a:rect b="b" l="l" r="r" t="t"/>
              <a:pathLst>
                <a:path extrusionOk="0" h="5641" w="6085">
                  <a:moveTo>
                    <a:pt x="3574" y="1"/>
                  </a:moveTo>
                  <a:cubicBezTo>
                    <a:pt x="3167" y="1"/>
                    <a:pt x="2757" y="119"/>
                    <a:pt x="2393" y="366"/>
                  </a:cubicBezTo>
                  <a:lnTo>
                    <a:pt x="0" y="1997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4" y="3354"/>
                    <a:pt x="6084" y="2044"/>
                    <a:pt x="5429" y="1080"/>
                  </a:cubicBezTo>
                  <a:lnTo>
                    <a:pt x="5322" y="925"/>
                  </a:lnTo>
                  <a:cubicBezTo>
                    <a:pt x="4907" y="324"/>
                    <a:pt x="4246" y="1"/>
                    <a:pt x="357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4" name="Google Shape;3914;p21"/>
            <p:cNvSpPr/>
            <p:nvPr/>
          </p:nvSpPr>
          <p:spPr>
            <a:xfrm>
              <a:off x="8698827" y="602242"/>
              <a:ext cx="346064" cy="344032"/>
            </a:xfrm>
            <a:custGeom>
              <a:rect b="b" l="l" r="r" t="t"/>
              <a:pathLst>
                <a:path extrusionOk="0" h="10666" w="10729">
                  <a:moveTo>
                    <a:pt x="4999" y="1"/>
                  </a:moveTo>
                  <a:cubicBezTo>
                    <a:pt x="4821" y="1"/>
                    <a:pt x="4665" y="136"/>
                    <a:pt x="4644" y="328"/>
                  </a:cubicBezTo>
                  <a:lnTo>
                    <a:pt x="4192" y="3805"/>
                  </a:lnTo>
                  <a:lnTo>
                    <a:pt x="703" y="3340"/>
                  </a:lnTo>
                  <a:cubicBezTo>
                    <a:pt x="688" y="3338"/>
                    <a:pt x="673" y="3338"/>
                    <a:pt x="659" y="3338"/>
                  </a:cubicBezTo>
                  <a:cubicBezTo>
                    <a:pt x="474" y="3338"/>
                    <a:pt x="308" y="3474"/>
                    <a:pt x="286" y="3662"/>
                  </a:cubicBezTo>
                  <a:lnTo>
                    <a:pt x="24" y="5638"/>
                  </a:lnTo>
                  <a:cubicBezTo>
                    <a:pt x="1" y="5840"/>
                    <a:pt x="143" y="6031"/>
                    <a:pt x="346" y="6055"/>
                  </a:cubicBezTo>
                  <a:lnTo>
                    <a:pt x="346" y="6043"/>
                  </a:lnTo>
                  <a:lnTo>
                    <a:pt x="3822" y="6507"/>
                  </a:lnTo>
                  <a:lnTo>
                    <a:pt x="3370" y="9984"/>
                  </a:lnTo>
                  <a:cubicBezTo>
                    <a:pt x="3334" y="10186"/>
                    <a:pt x="3477" y="10377"/>
                    <a:pt x="3692" y="10401"/>
                  </a:cubicBezTo>
                  <a:lnTo>
                    <a:pt x="5656" y="10663"/>
                  </a:lnTo>
                  <a:cubicBezTo>
                    <a:pt x="5671" y="10664"/>
                    <a:pt x="5686" y="10665"/>
                    <a:pt x="5700" y="10665"/>
                  </a:cubicBezTo>
                  <a:cubicBezTo>
                    <a:pt x="5885" y="10665"/>
                    <a:pt x="6051" y="10529"/>
                    <a:pt x="6073" y="10341"/>
                  </a:cubicBezTo>
                  <a:lnTo>
                    <a:pt x="6537" y="6864"/>
                  </a:lnTo>
                  <a:lnTo>
                    <a:pt x="10026" y="7329"/>
                  </a:lnTo>
                  <a:cubicBezTo>
                    <a:pt x="10040" y="7331"/>
                    <a:pt x="10055" y="7331"/>
                    <a:pt x="10070" y="7331"/>
                  </a:cubicBezTo>
                  <a:cubicBezTo>
                    <a:pt x="10253" y="7331"/>
                    <a:pt x="10409" y="7195"/>
                    <a:pt x="10442" y="7007"/>
                  </a:cubicBezTo>
                  <a:lnTo>
                    <a:pt x="10704" y="5031"/>
                  </a:lnTo>
                  <a:cubicBezTo>
                    <a:pt x="10728" y="4828"/>
                    <a:pt x="10585" y="4638"/>
                    <a:pt x="10383" y="4614"/>
                  </a:cubicBezTo>
                  <a:lnTo>
                    <a:pt x="6894" y="4150"/>
                  </a:lnTo>
                  <a:lnTo>
                    <a:pt x="7359" y="673"/>
                  </a:lnTo>
                  <a:cubicBezTo>
                    <a:pt x="7382" y="471"/>
                    <a:pt x="7240" y="280"/>
                    <a:pt x="7037" y="256"/>
                  </a:cubicBezTo>
                  <a:lnTo>
                    <a:pt x="5061" y="6"/>
                  </a:lnTo>
                  <a:cubicBezTo>
                    <a:pt x="5040" y="3"/>
                    <a:pt x="5019" y="1"/>
                    <a:pt x="499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5" name="Google Shape;3915;p21"/>
            <p:cNvSpPr/>
            <p:nvPr/>
          </p:nvSpPr>
          <p:spPr>
            <a:xfrm>
              <a:off x="8256031" y="1123935"/>
              <a:ext cx="349902" cy="435572"/>
            </a:xfrm>
            <a:custGeom>
              <a:rect b="b" l="l" r="r" t="t"/>
              <a:pathLst>
                <a:path extrusionOk="0" h="13504" w="10848">
                  <a:moveTo>
                    <a:pt x="4160" y="409"/>
                  </a:moveTo>
                  <a:cubicBezTo>
                    <a:pt x="4450" y="409"/>
                    <a:pt x="4735" y="584"/>
                    <a:pt x="4787" y="977"/>
                  </a:cubicBezTo>
                  <a:cubicBezTo>
                    <a:pt x="4823" y="1168"/>
                    <a:pt x="4763" y="1370"/>
                    <a:pt x="4632" y="1513"/>
                  </a:cubicBezTo>
                  <a:lnTo>
                    <a:pt x="3846" y="1668"/>
                  </a:lnTo>
                  <a:cubicBezTo>
                    <a:pt x="3668" y="1573"/>
                    <a:pt x="3549" y="1406"/>
                    <a:pt x="3513" y="1204"/>
                  </a:cubicBezTo>
                  <a:cubicBezTo>
                    <a:pt x="3399" y="705"/>
                    <a:pt x="3783" y="409"/>
                    <a:pt x="4160" y="409"/>
                  </a:cubicBezTo>
                  <a:close/>
                  <a:moveTo>
                    <a:pt x="7868" y="2729"/>
                  </a:moveTo>
                  <a:cubicBezTo>
                    <a:pt x="8126" y="2729"/>
                    <a:pt x="8354" y="2918"/>
                    <a:pt x="8406" y="3180"/>
                  </a:cubicBezTo>
                  <a:lnTo>
                    <a:pt x="9788" y="10741"/>
                  </a:lnTo>
                  <a:cubicBezTo>
                    <a:pt x="9847" y="11038"/>
                    <a:pt x="9645" y="11324"/>
                    <a:pt x="9347" y="11372"/>
                  </a:cubicBezTo>
                  <a:lnTo>
                    <a:pt x="3072" y="12515"/>
                  </a:lnTo>
                  <a:cubicBezTo>
                    <a:pt x="3037" y="12522"/>
                    <a:pt x="3003" y="12525"/>
                    <a:pt x="2968" y="12525"/>
                  </a:cubicBezTo>
                  <a:cubicBezTo>
                    <a:pt x="2713" y="12525"/>
                    <a:pt x="2494" y="12337"/>
                    <a:pt x="2441" y="12074"/>
                  </a:cubicBezTo>
                  <a:lnTo>
                    <a:pt x="1072" y="4514"/>
                  </a:lnTo>
                  <a:cubicBezTo>
                    <a:pt x="1013" y="4216"/>
                    <a:pt x="1215" y="3930"/>
                    <a:pt x="1513" y="3883"/>
                  </a:cubicBezTo>
                  <a:lnTo>
                    <a:pt x="2263" y="3740"/>
                  </a:lnTo>
                  <a:cubicBezTo>
                    <a:pt x="2295" y="3955"/>
                    <a:pt x="2483" y="4102"/>
                    <a:pt x="2695" y="4102"/>
                  </a:cubicBezTo>
                  <a:cubicBezTo>
                    <a:pt x="2717" y="4102"/>
                    <a:pt x="2740" y="4100"/>
                    <a:pt x="2763" y="4097"/>
                  </a:cubicBezTo>
                  <a:lnTo>
                    <a:pt x="6680" y="3382"/>
                  </a:lnTo>
                  <a:cubicBezTo>
                    <a:pt x="6906" y="3335"/>
                    <a:pt x="7073" y="3109"/>
                    <a:pt x="7025" y="2870"/>
                  </a:cubicBezTo>
                  <a:lnTo>
                    <a:pt x="7764" y="2740"/>
                  </a:lnTo>
                  <a:cubicBezTo>
                    <a:pt x="7799" y="2732"/>
                    <a:pt x="7834" y="2729"/>
                    <a:pt x="7868" y="2729"/>
                  </a:cubicBezTo>
                  <a:close/>
                  <a:moveTo>
                    <a:pt x="4149" y="1"/>
                  </a:moveTo>
                  <a:cubicBezTo>
                    <a:pt x="4001" y="1"/>
                    <a:pt x="3850" y="31"/>
                    <a:pt x="3704" y="96"/>
                  </a:cubicBezTo>
                  <a:cubicBezTo>
                    <a:pt x="3061" y="382"/>
                    <a:pt x="2858" y="1204"/>
                    <a:pt x="3299" y="1763"/>
                  </a:cubicBezTo>
                  <a:lnTo>
                    <a:pt x="2513" y="1906"/>
                  </a:lnTo>
                  <a:cubicBezTo>
                    <a:pt x="2203" y="1966"/>
                    <a:pt x="1989" y="2275"/>
                    <a:pt x="2049" y="2597"/>
                  </a:cubicBezTo>
                  <a:lnTo>
                    <a:pt x="2096" y="2870"/>
                  </a:lnTo>
                  <a:lnTo>
                    <a:pt x="810" y="3109"/>
                  </a:lnTo>
                  <a:cubicBezTo>
                    <a:pt x="322" y="3192"/>
                    <a:pt x="1" y="3656"/>
                    <a:pt x="96" y="4144"/>
                  </a:cubicBezTo>
                  <a:lnTo>
                    <a:pt x="1668" y="12765"/>
                  </a:lnTo>
                  <a:cubicBezTo>
                    <a:pt x="1753" y="13201"/>
                    <a:pt x="2123" y="13504"/>
                    <a:pt x="2549" y="13504"/>
                  </a:cubicBezTo>
                  <a:cubicBezTo>
                    <a:pt x="2600" y="13504"/>
                    <a:pt x="2652" y="13500"/>
                    <a:pt x="2703" y="13491"/>
                  </a:cubicBezTo>
                  <a:lnTo>
                    <a:pt x="10038" y="12145"/>
                  </a:lnTo>
                  <a:cubicBezTo>
                    <a:pt x="10526" y="12062"/>
                    <a:pt x="10847" y="11598"/>
                    <a:pt x="10752" y="11110"/>
                  </a:cubicBezTo>
                  <a:lnTo>
                    <a:pt x="9180" y="2478"/>
                  </a:lnTo>
                  <a:cubicBezTo>
                    <a:pt x="9107" y="2047"/>
                    <a:pt x="8737" y="1746"/>
                    <a:pt x="8316" y="1746"/>
                  </a:cubicBezTo>
                  <a:cubicBezTo>
                    <a:pt x="8260" y="1746"/>
                    <a:pt x="8202" y="1752"/>
                    <a:pt x="8145" y="1763"/>
                  </a:cubicBezTo>
                  <a:lnTo>
                    <a:pt x="6871" y="1989"/>
                  </a:lnTo>
                  <a:lnTo>
                    <a:pt x="6811" y="1716"/>
                  </a:lnTo>
                  <a:cubicBezTo>
                    <a:pt x="6757" y="1426"/>
                    <a:pt x="6510" y="1232"/>
                    <a:pt x="6226" y="1232"/>
                  </a:cubicBezTo>
                  <a:cubicBezTo>
                    <a:pt x="6195" y="1232"/>
                    <a:pt x="6164" y="1235"/>
                    <a:pt x="6132" y="1239"/>
                  </a:cubicBezTo>
                  <a:lnTo>
                    <a:pt x="5180" y="1418"/>
                  </a:lnTo>
                  <a:cubicBezTo>
                    <a:pt x="5239" y="1239"/>
                    <a:pt x="5251" y="1061"/>
                    <a:pt x="5216" y="894"/>
                  </a:cubicBezTo>
                  <a:cubicBezTo>
                    <a:pt x="5114" y="352"/>
                    <a:pt x="4651" y="1"/>
                    <a:pt x="414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6" name="Google Shape;3916;p21"/>
            <p:cNvSpPr/>
            <p:nvPr/>
          </p:nvSpPr>
          <p:spPr>
            <a:xfrm>
              <a:off x="8318251" y="1280275"/>
              <a:ext cx="60156" cy="49866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0" y="1"/>
                    <a:pt x="926" y="4"/>
                    <a:pt x="882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4" y="1545"/>
                    <a:pt x="1864" y="1142"/>
                    <a:pt x="1775" y="631"/>
                  </a:cubicBezTo>
                  <a:cubicBezTo>
                    <a:pt x="1700" y="259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7" name="Google Shape;3917;p21"/>
            <p:cNvSpPr/>
            <p:nvPr/>
          </p:nvSpPr>
          <p:spPr>
            <a:xfrm>
              <a:off x="8386373" y="1265566"/>
              <a:ext cx="125214" cy="43931"/>
            </a:xfrm>
            <a:custGeom>
              <a:rect b="b" l="l" r="r" t="t"/>
              <a:pathLst>
                <a:path extrusionOk="0" h="1362" w="3882">
                  <a:moveTo>
                    <a:pt x="3273" y="1"/>
                  </a:moveTo>
                  <a:cubicBezTo>
                    <a:pt x="3234" y="1"/>
                    <a:pt x="3194" y="5"/>
                    <a:pt x="3151" y="15"/>
                  </a:cubicBezTo>
                  <a:lnTo>
                    <a:pt x="555" y="492"/>
                  </a:lnTo>
                  <a:cubicBezTo>
                    <a:pt x="0" y="569"/>
                    <a:pt x="108" y="1362"/>
                    <a:pt x="598" y="1362"/>
                  </a:cubicBezTo>
                  <a:cubicBezTo>
                    <a:pt x="634" y="1362"/>
                    <a:pt x="671" y="1358"/>
                    <a:pt x="710" y="1349"/>
                  </a:cubicBezTo>
                  <a:lnTo>
                    <a:pt x="3306" y="873"/>
                  </a:lnTo>
                  <a:cubicBezTo>
                    <a:pt x="3881" y="817"/>
                    <a:pt x="3778" y="1"/>
                    <a:pt x="327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8" name="Google Shape;3918;p21"/>
            <p:cNvSpPr/>
            <p:nvPr/>
          </p:nvSpPr>
          <p:spPr>
            <a:xfrm>
              <a:off x="8330927" y="1349784"/>
              <a:ext cx="60156" cy="49866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8" y="1545"/>
                  </a:cubicBezTo>
                  <a:cubicBezTo>
                    <a:pt x="1455" y="1545"/>
                    <a:pt x="1864" y="1145"/>
                    <a:pt x="1774" y="643"/>
                  </a:cubicBezTo>
                  <a:cubicBezTo>
                    <a:pt x="1700" y="260"/>
                    <a:pt x="1378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9" name="Google Shape;3919;p21"/>
            <p:cNvSpPr/>
            <p:nvPr/>
          </p:nvSpPr>
          <p:spPr>
            <a:xfrm>
              <a:off x="8400533" y="1335140"/>
              <a:ext cx="121279" cy="43544"/>
            </a:xfrm>
            <a:custGeom>
              <a:rect b="b" l="l" r="r" t="t"/>
              <a:pathLst>
                <a:path extrusionOk="0" h="1350" w="3760">
                  <a:moveTo>
                    <a:pt x="3129" y="0"/>
                  </a:moveTo>
                  <a:cubicBezTo>
                    <a:pt x="3117" y="0"/>
                    <a:pt x="3105" y="1"/>
                    <a:pt x="3093" y="2"/>
                  </a:cubicBezTo>
                  <a:lnTo>
                    <a:pt x="497" y="478"/>
                  </a:lnTo>
                  <a:cubicBezTo>
                    <a:pt x="1" y="628"/>
                    <a:pt x="120" y="1349"/>
                    <a:pt x="617" y="1349"/>
                  </a:cubicBezTo>
                  <a:cubicBezTo>
                    <a:pt x="632" y="1349"/>
                    <a:pt x="648" y="1348"/>
                    <a:pt x="664" y="1347"/>
                  </a:cubicBezTo>
                  <a:lnTo>
                    <a:pt x="3260" y="883"/>
                  </a:lnTo>
                  <a:cubicBezTo>
                    <a:pt x="3760" y="731"/>
                    <a:pt x="3635" y="0"/>
                    <a:pt x="312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0" name="Google Shape;3920;p21"/>
            <p:cNvSpPr/>
            <p:nvPr/>
          </p:nvSpPr>
          <p:spPr>
            <a:xfrm>
              <a:off x="8344377" y="1424293"/>
              <a:ext cx="60123" cy="49834"/>
            </a:xfrm>
            <a:custGeom>
              <a:rect b="b" l="l" r="r" t="t"/>
              <a:pathLst>
                <a:path extrusionOk="0" h="1545" w="1864">
                  <a:moveTo>
                    <a:pt x="1014" y="0"/>
                  </a:moveTo>
                  <a:cubicBezTo>
                    <a:pt x="970" y="0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8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1" name="Google Shape;3921;p21"/>
            <p:cNvSpPr/>
            <p:nvPr/>
          </p:nvSpPr>
          <p:spPr>
            <a:xfrm>
              <a:off x="8413983" y="1409585"/>
              <a:ext cx="121440" cy="43577"/>
            </a:xfrm>
            <a:custGeom>
              <a:rect b="b" l="l" r="r" t="t"/>
              <a:pathLst>
                <a:path extrusionOk="0" h="1351" w="3765">
                  <a:moveTo>
                    <a:pt x="3162" y="0"/>
                  </a:moveTo>
                  <a:cubicBezTo>
                    <a:pt x="3143" y="0"/>
                    <a:pt x="3124" y="1"/>
                    <a:pt x="3105" y="3"/>
                  </a:cubicBezTo>
                  <a:lnTo>
                    <a:pt x="509" y="468"/>
                  </a:lnTo>
                  <a:cubicBezTo>
                    <a:pt x="1" y="606"/>
                    <a:pt x="120" y="1351"/>
                    <a:pt x="618" y="1351"/>
                  </a:cubicBezTo>
                  <a:cubicBezTo>
                    <a:pt x="633" y="1351"/>
                    <a:pt x="648" y="1350"/>
                    <a:pt x="664" y="1349"/>
                  </a:cubicBezTo>
                  <a:lnTo>
                    <a:pt x="3259" y="872"/>
                  </a:lnTo>
                  <a:cubicBezTo>
                    <a:pt x="3764" y="735"/>
                    <a:pt x="3650" y="0"/>
                    <a:pt x="316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2" name="Google Shape;3922;p21"/>
            <p:cNvSpPr/>
            <p:nvPr/>
          </p:nvSpPr>
          <p:spPr>
            <a:xfrm>
              <a:off x="8288286" y="1733038"/>
              <a:ext cx="249267" cy="224043"/>
            </a:xfrm>
            <a:custGeom>
              <a:rect b="b" l="l" r="r" t="t"/>
              <a:pathLst>
                <a:path extrusionOk="0" h="6946" w="7728">
                  <a:moveTo>
                    <a:pt x="3899" y="0"/>
                  </a:moveTo>
                  <a:cubicBezTo>
                    <a:pt x="2865" y="0"/>
                    <a:pt x="1848" y="469"/>
                    <a:pt x="1180" y="1346"/>
                  </a:cubicBezTo>
                  <a:lnTo>
                    <a:pt x="6918" y="4965"/>
                  </a:lnTo>
                  <a:cubicBezTo>
                    <a:pt x="7728" y="3394"/>
                    <a:pt x="7204" y="1465"/>
                    <a:pt x="5716" y="524"/>
                  </a:cubicBezTo>
                  <a:cubicBezTo>
                    <a:pt x="5152" y="171"/>
                    <a:pt x="4522" y="0"/>
                    <a:pt x="3899" y="0"/>
                  </a:cubicBezTo>
                  <a:close/>
                  <a:moveTo>
                    <a:pt x="775" y="1989"/>
                  </a:moveTo>
                  <a:lnTo>
                    <a:pt x="775" y="1989"/>
                  </a:lnTo>
                  <a:cubicBezTo>
                    <a:pt x="1" y="3548"/>
                    <a:pt x="489" y="5477"/>
                    <a:pt x="1953" y="6418"/>
                  </a:cubicBezTo>
                  <a:cubicBezTo>
                    <a:pt x="2521" y="6774"/>
                    <a:pt x="3157" y="6945"/>
                    <a:pt x="3786" y="6945"/>
                  </a:cubicBezTo>
                  <a:cubicBezTo>
                    <a:pt x="4821" y="6945"/>
                    <a:pt x="5840" y="6482"/>
                    <a:pt x="6514" y="5608"/>
                  </a:cubicBezTo>
                  <a:lnTo>
                    <a:pt x="775" y="1989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3" name="Google Shape;3923;p21"/>
            <p:cNvSpPr/>
            <p:nvPr/>
          </p:nvSpPr>
          <p:spPr>
            <a:xfrm>
              <a:off x="8756435" y="1251439"/>
              <a:ext cx="195885" cy="181563"/>
            </a:xfrm>
            <a:custGeom>
              <a:rect b="b" l="l" r="r" t="t"/>
              <a:pathLst>
                <a:path extrusionOk="0" h="5629" w="6073">
                  <a:moveTo>
                    <a:pt x="3596" y="1"/>
                  </a:moveTo>
                  <a:lnTo>
                    <a:pt x="1203" y="1620"/>
                  </a:lnTo>
                  <a:cubicBezTo>
                    <a:pt x="239" y="2275"/>
                    <a:pt x="1" y="3585"/>
                    <a:pt x="655" y="4549"/>
                  </a:cubicBezTo>
                  <a:lnTo>
                    <a:pt x="763" y="4704"/>
                  </a:lnTo>
                  <a:cubicBezTo>
                    <a:pt x="1171" y="5305"/>
                    <a:pt x="1833" y="5629"/>
                    <a:pt x="2505" y="5629"/>
                  </a:cubicBezTo>
                  <a:cubicBezTo>
                    <a:pt x="2911" y="5629"/>
                    <a:pt x="3321" y="5510"/>
                    <a:pt x="3680" y="5264"/>
                  </a:cubicBezTo>
                  <a:lnTo>
                    <a:pt x="6073" y="3644"/>
                  </a:lnTo>
                  <a:lnTo>
                    <a:pt x="3596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4" name="Google Shape;3924;p21"/>
            <p:cNvSpPr/>
            <p:nvPr/>
          </p:nvSpPr>
          <p:spPr>
            <a:xfrm>
              <a:off x="8888938" y="1176188"/>
              <a:ext cx="195885" cy="181660"/>
            </a:xfrm>
            <a:custGeom>
              <a:rect b="b" l="l" r="r" t="t"/>
              <a:pathLst>
                <a:path extrusionOk="0" h="5632" w="6073">
                  <a:moveTo>
                    <a:pt x="3588" y="1"/>
                  </a:moveTo>
                  <a:cubicBezTo>
                    <a:pt x="3176" y="1"/>
                    <a:pt x="2760" y="120"/>
                    <a:pt x="2393" y="369"/>
                  </a:cubicBezTo>
                  <a:lnTo>
                    <a:pt x="0" y="1989"/>
                  </a:lnTo>
                  <a:lnTo>
                    <a:pt x="2477" y="5632"/>
                  </a:lnTo>
                  <a:lnTo>
                    <a:pt x="4870" y="4001"/>
                  </a:lnTo>
                  <a:cubicBezTo>
                    <a:pt x="5834" y="3346"/>
                    <a:pt x="6072" y="2036"/>
                    <a:pt x="5429" y="1072"/>
                  </a:cubicBezTo>
                  <a:lnTo>
                    <a:pt x="5429" y="1072"/>
                  </a:lnTo>
                  <a:lnTo>
                    <a:pt x="5429" y="1084"/>
                  </a:lnTo>
                  <a:lnTo>
                    <a:pt x="5322" y="917"/>
                  </a:lnTo>
                  <a:cubicBezTo>
                    <a:pt x="4916" y="319"/>
                    <a:pt x="4259" y="1"/>
                    <a:pt x="358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5" name="Google Shape;3925;p21"/>
            <p:cNvSpPr/>
            <p:nvPr/>
          </p:nvSpPr>
          <p:spPr>
            <a:xfrm>
              <a:off x="8698827" y="1626855"/>
              <a:ext cx="346064" cy="344096"/>
            </a:xfrm>
            <a:custGeom>
              <a:rect b="b" l="l" r="r" t="t"/>
              <a:pathLst>
                <a:path extrusionOk="0" h="10668" w="10729">
                  <a:moveTo>
                    <a:pt x="4998" y="1"/>
                  </a:moveTo>
                  <a:cubicBezTo>
                    <a:pt x="4821" y="1"/>
                    <a:pt x="4665" y="134"/>
                    <a:pt x="4644" y="316"/>
                  </a:cubicBezTo>
                  <a:lnTo>
                    <a:pt x="4192" y="3804"/>
                  </a:lnTo>
                  <a:lnTo>
                    <a:pt x="703" y="3340"/>
                  </a:lnTo>
                  <a:cubicBezTo>
                    <a:pt x="688" y="3338"/>
                    <a:pt x="673" y="3337"/>
                    <a:pt x="659" y="3337"/>
                  </a:cubicBezTo>
                  <a:cubicBezTo>
                    <a:pt x="474" y="3337"/>
                    <a:pt x="308" y="3474"/>
                    <a:pt x="286" y="3661"/>
                  </a:cubicBezTo>
                  <a:lnTo>
                    <a:pt x="24" y="5638"/>
                  </a:lnTo>
                  <a:cubicBezTo>
                    <a:pt x="1" y="5840"/>
                    <a:pt x="143" y="6031"/>
                    <a:pt x="346" y="6055"/>
                  </a:cubicBezTo>
                  <a:lnTo>
                    <a:pt x="346" y="6043"/>
                  </a:lnTo>
                  <a:lnTo>
                    <a:pt x="3822" y="6507"/>
                  </a:lnTo>
                  <a:lnTo>
                    <a:pt x="3370" y="9984"/>
                  </a:lnTo>
                  <a:cubicBezTo>
                    <a:pt x="3334" y="10186"/>
                    <a:pt x="3477" y="10377"/>
                    <a:pt x="3692" y="10400"/>
                  </a:cubicBezTo>
                  <a:lnTo>
                    <a:pt x="5656" y="10662"/>
                  </a:lnTo>
                  <a:cubicBezTo>
                    <a:pt x="5677" y="10666"/>
                    <a:pt x="5698" y="10668"/>
                    <a:pt x="5718" y="10668"/>
                  </a:cubicBezTo>
                  <a:cubicBezTo>
                    <a:pt x="5896" y="10668"/>
                    <a:pt x="6051" y="10533"/>
                    <a:pt x="6073" y="10341"/>
                  </a:cubicBezTo>
                  <a:lnTo>
                    <a:pt x="6537" y="6864"/>
                  </a:lnTo>
                  <a:lnTo>
                    <a:pt x="10014" y="7329"/>
                  </a:lnTo>
                  <a:cubicBezTo>
                    <a:pt x="10029" y="7330"/>
                    <a:pt x="10043" y="7331"/>
                    <a:pt x="10058" y="7331"/>
                  </a:cubicBezTo>
                  <a:cubicBezTo>
                    <a:pt x="10243" y="7331"/>
                    <a:pt x="10409" y="7195"/>
                    <a:pt x="10442" y="7007"/>
                  </a:cubicBezTo>
                  <a:lnTo>
                    <a:pt x="10692" y="5031"/>
                  </a:lnTo>
                  <a:cubicBezTo>
                    <a:pt x="10728" y="4828"/>
                    <a:pt x="10585" y="4638"/>
                    <a:pt x="10371" y="4614"/>
                  </a:cubicBezTo>
                  <a:lnTo>
                    <a:pt x="6894" y="4150"/>
                  </a:lnTo>
                  <a:lnTo>
                    <a:pt x="7359" y="685"/>
                  </a:lnTo>
                  <a:cubicBezTo>
                    <a:pt x="7382" y="471"/>
                    <a:pt x="7240" y="292"/>
                    <a:pt x="7037" y="256"/>
                  </a:cubicBezTo>
                  <a:lnTo>
                    <a:pt x="5061" y="6"/>
                  </a:lnTo>
                  <a:cubicBezTo>
                    <a:pt x="5040" y="3"/>
                    <a:pt x="5019" y="1"/>
                    <a:pt x="499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6" name="Google Shape;3926;p21"/>
            <p:cNvSpPr/>
            <p:nvPr/>
          </p:nvSpPr>
          <p:spPr>
            <a:xfrm>
              <a:off x="8256418" y="2147999"/>
              <a:ext cx="349515" cy="435765"/>
            </a:xfrm>
            <a:custGeom>
              <a:rect b="b" l="l" r="r" t="t"/>
              <a:pathLst>
                <a:path extrusionOk="0" h="13510" w="10836">
                  <a:moveTo>
                    <a:pt x="4138" y="431"/>
                  </a:moveTo>
                  <a:cubicBezTo>
                    <a:pt x="4427" y="431"/>
                    <a:pt x="4711" y="605"/>
                    <a:pt x="4763" y="994"/>
                  </a:cubicBezTo>
                  <a:cubicBezTo>
                    <a:pt x="4799" y="1185"/>
                    <a:pt x="4751" y="1387"/>
                    <a:pt x="4620" y="1530"/>
                  </a:cubicBezTo>
                  <a:lnTo>
                    <a:pt x="3822" y="1685"/>
                  </a:lnTo>
                  <a:cubicBezTo>
                    <a:pt x="3656" y="1590"/>
                    <a:pt x="3537" y="1423"/>
                    <a:pt x="3501" y="1232"/>
                  </a:cubicBezTo>
                  <a:lnTo>
                    <a:pt x="3501" y="1220"/>
                  </a:lnTo>
                  <a:cubicBezTo>
                    <a:pt x="3387" y="723"/>
                    <a:pt x="3765" y="431"/>
                    <a:pt x="4138" y="431"/>
                  </a:cubicBezTo>
                  <a:close/>
                  <a:moveTo>
                    <a:pt x="7844" y="2734"/>
                  </a:moveTo>
                  <a:cubicBezTo>
                    <a:pt x="8102" y="2734"/>
                    <a:pt x="8330" y="2922"/>
                    <a:pt x="8383" y="3185"/>
                  </a:cubicBezTo>
                  <a:lnTo>
                    <a:pt x="9776" y="10757"/>
                  </a:lnTo>
                  <a:cubicBezTo>
                    <a:pt x="9823" y="11055"/>
                    <a:pt x="9621" y="11341"/>
                    <a:pt x="9323" y="11388"/>
                  </a:cubicBezTo>
                  <a:lnTo>
                    <a:pt x="3060" y="12531"/>
                  </a:lnTo>
                  <a:cubicBezTo>
                    <a:pt x="3025" y="12538"/>
                    <a:pt x="2990" y="12542"/>
                    <a:pt x="2956" y="12542"/>
                  </a:cubicBezTo>
                  <a:cubicBezTo>
                    <a:pt x="2699" y="12542"/>
                    <a:pt x="2471" y="12353"/>
                    <a:pt x="2429" y="12091"/>
                  </a:cubicBezTo>
                  <a:lnTo>
                    <a:pt x="1048" y="4518"/>
                  </a:lnTo>
                  <a:cubicBezTo>
                    <a:pt x="989" y="4221"/>
                    <a:pt x="1191" y="3935"/>
                    <a:pt x="1489" y="3887"/>
                  </a:cubicBezTo>
                  <a:lnTo>
                    <a:pt x="2239" y="3745"/>
                  </a:lnTo>
                  <a:cubicBezTo>
                    <a:pt x="2271" y="3955"/>
                    <a:pt x="2451" y="4110"/>
                    <a:pt x="2657" y="4110"/>
                  </a:cubicBezTo>
                  <a:cubicBezTo>
                    <a:pt x="2684" y="4110"/>
                    <a:pt x="2711" y="4107"/>
                    <a:pt x="2739" y="4102"/>
                  </a:cubicBezTo>
                  <a:lnTo>
                    <a:pt x="6656" y="3387"/>
                  </a:lnTo>
                  <a:cubicBezTo>
                    <a:pt x="6882" y="3340"/>
                    <a:pt x="7049" y="3114"/>
                    <a:pt x="7001" y="2875"/>
                  </a:cubicBezTo>
                  <a:lnTo>
                    <a:pt x="7740" y="2744"/>
                  </a:lnTo>
                  <a:cubicBezTo>
                    <a:pt x="7775" y="2737"/>
                    <a:pt x="7810" y="2734"/>
                    <a:pt x="7844" y="2734"/>
                  </a:cubicBezTo>
                  <a:close/>
                  <a:moveTo>
                    <a:pt x="4134" y="1"/>
                  </a:moveTo>
                  <a:cubicBezTo>
                    <a:pt x="4070" y="1"/>
                    <a:pt x="4006" y="6"/>
                    <a:pt x="3942" y="18"/>
                  </a:cubicBezTo>
                  <a:cubicBezTo>
                    <a:pt x="3334" y="125"/>
                    <a:pt x="2941" y="708"/>
                    <a:pt x="3072" y="1304"/>
                  </a:cubicBezTo>
                  <a:cubicBezTo>
                    <a:pt x="3096" y="1470"/>
                    <a:pt x="3168" y="1637"/>
                    <a:pt x="3287" y="1780"/>
                  </a:cubicBezTo>
                  <a:lnTo>
                    <a:pt x="2501" y="1923"/>
                  </a:lnTo>
                  <a:cubicBezTo>
                    <a:pt x="2191" y="1982"/>
                    <a:pt x="1977" y="2280"/>
                    <a:pt x="2037" y="2602"/>
                  </a:cubicBezTo>
                  <a:lnTo>
                    <a:pt x="2084" y="2887"/>
                  </a:lnTo>
                  <a:lnTo>
                    <a:pt x="798" y="3114"/>
                  </a:lnTo>
                  <a:cubicBezTo>
                    <a:pt x="310" y="3209"/>
                    <a:pt x="1" y="3673"/>
                    <a:pt x="84" y="4149"/>
                  </a:cubicBezTo>
                  <a:lnTo>
                    <a:pt x="1656" y="12781"/>
                  </a:lnTo>
                  <a:cubicBezTo>
                    <a:pt x="1740" y="13216"/>
                    <a:pt x="2109" y="13509"/>
                    <a:pt x="2533" y="13509"/>
                  </a:cubicBezTo>
                  <a:cubicBezTo>
                    <a:pt x="2585" y="13509"/>
                    <a:pt x="2638" y="13505"/>
                    <a:pt x="2691" y="13496"/>
                  </a:cubicBezTo>
                  <a:lnTo>
                    <a:pt x="10026" y="12162"/>
                  </a:lnTo>
                  <a:cubicBezTo>
                    <a:pt x="10514" y="12067"/>
                    <a:pt x="10835" y="11603"/>
                    <a:pt x="10752" y="11114"/>
                  </a:cubicBezTo>
                  <a:lnTo>
                    <a:pt x="9168" y="2482"/>
                  </a:lnTo>
                  <a:cubicBezTo>
                    <a:pt x="9094" y="2048"/>
                    <a:pt x="8718" y="1755"/>
                    <a:pt x="8291" y="1755"/>
                  </a:cubicBezTo>
                  <a:cubicBezTo>
                    <a:pt x="8239" y="1755"/>
                    <a:pt x="8186" y="1759"/>
                    <a:pt x="8133" y="1768"/>
                  </a:cubicBezTo>
                  <a:lnTo>
                    <a:pt x="6859" y="2006"/>
                  </a:lnTo>
                  <a:lnTo>
                    <a:pt x="6799" y="1732"/>
                  </a:lnTo>
                  <a:cubicBezTo>
                    <a:pt x="6745" y="1442"/>
                    <a:pt x="6498" y="1249"/>
                    <a:pt x="6214" y="1249"/>
                  </a:cubicBezTo>
                  <a:cubicBezTo>
                    <a:pt x="6183" y="1249"/>
                    <a:pt x="6152" y="1251"/>
                    <a:pt x="6120" y="1256"/>
                  </a:cubicBezTo>
                  <a:lnTo>
                    <a:pt x="5168" y="1435"/>
                  </a:lnTo>
                  <a:cubicBezTo>
                    <a:pt x="5227" y="1268"/>
                    <a:pt x="5239" y="1089"/>
                    <a:pt x="5204" y="911"/>
                  </a:cubicBezTo>
                  <a:cubicBezTo>
                    <a:pt x="5119" y="380"/>
                    <a:pt x="4655" y="1"/>
                    <a:pt x="413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7" name="Google Shape;3927;p21"/>
            <p:cNvSpPr/>
            <p:nvPr/>
          </p:nvSpPr>
          <p:spPr>
            <a:xfrm>
              <a:off x="8318251" y="2305274"/>
              <a:ext cx="60156" cy="49834"/>
            </a:xfrm>
            <a:custGeom>
              <a:rect b="b" l="l" r="r" t="t"/>
              <a:pathLst>
                <a:path extrusionOk="0" h="1545" w="1865">
                  <a:moveTo>
                    <a:pt x="1014" y="0"/>
                  </a:moveTo>
                  <a:cubicBezTo>
                    <a:pt x="970" y="0"/>
                    <a:pt x="926" y="4"/>
                    <a:pt x="882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4" y="1545"/>
                    <a:pt x="1864" y="1142"/>
                    <a:pt x="1775" y="631"/>
                  </a:cubicBezTo>
                  <a:cubicBezTo>
                    <a:pt x="1700" y="258"/>
                    <a:pt x="1379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8" name="Google Shape;3928;p21"/>
            <p:cNvSpPr/>
            <p:nvPr/>
          </p:nvSpPr>
          <p:spPr>
            <a:xfrm>
              <a:off x="8386921" y="2290308"/>
              <a:ext cx="124117" cy="43673"/>
            </a:xfrm>
            <a:custGeom>
              <a:rect b="b" l="l" r="r" t="t"/>
              <a:pathLst>
                <a:path extrusionOk="0" h="1354" w="3848">
                  <a:moveTo>
                    <a:pt x="3240" y="0"/>
                  </a:moveTo>
                  <a:cubicBezTo>
                    <a:pt x="3207" y="0"/>
                    <a:pt x="3171" y="4"/>
                    <a:pt x="3134" y="11"/>
                  </a:cubicBezTo>
                  <a:lnTo>
                    <a:pt x="538" y="487"/>
                  </a:lnTo>
                  <a:cubicBezTo>
                    <a:pt x="0" y="588"/>
                    <a:pt x="106" y="1354"/>
                    <a:pt x="597" y="1354"/>
                  </a:cubicBezTo>
                  <a:cubicBezTo>
                    <a:pt x="628" y="1354"/>
                    <a:pt x="660" y="1351"/>
                    <a:pt x="693" y="1345"/>
                  </a:cubicBezTo>
                  <a:lnTo>
                    <a:pt x="3289" y="868"/>
                  </a:lnTo>
                  <a:cubicBezTo>
                    <a:pt x="3847" y="790"/>
                    <a:pt x="3746" y="0"/>
                    <a:pt x="324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9" name="Google Shape;3929;p21"/>
            <p:cNvSpPr/>
            <p:nvPr/>
          </p:nvSpPr>
          <p:spPr>
            <a:xfrm>
              <a:off x="8330927" y="2374687"/>
              <a:ext cx="60156" cy="49931"/>
            </a:xfrm>
            <a:custGeom>
              <a:rect b="b" l="l" r="r" t="t"/>
              <a:pathLst>
                <a:path extrusionOk="0" h="1548" w="1865">
                  <a:moveTo>
                    <a:pt x="1027" y="0"/>
                  </a:moveTo>
                  <a:cubicBezTo>
                    <a:pt x="979" y="0"/>
                    <a:pt x="930" y="5"/>
                    <a:pt x="881" y="15"/>
                  </a:cubicBezTo>
                  <a:cubicBezTo>
                    <a:pt x="203" y="122"/>
                    <a:pt x="0" y="1015"/>
                    <a:pt x="572" y="1408"/>
                  </a:cubicBezTo>
                  <a:cubicBezTo>
                    <a:pt x="710" y="1505"/>
                    <a:pt x="861" y="1548"/>
                    <a:pt x="1007" y="1548"/>
                  </a:cubicBezTo>
                  <a:cubicBezTo>
                    <a:pt x="1454" y="1548"/>
                    <a:pt x="1864" y="1145"/>
                    <a:pt x="1774" y="634"/>
                  </a:cubicBezTo>
                  <a:cubicBezTo>
                    <a:pt x="1701" y="266"/>
                    <a:pt x="1386" y="0"/>
                    <a:pt x="102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0" name="Google Shape;3930;p21"/>
            <p:cNvSpPr/>
            <p:nvPr/>
          </p:nvSpPr>
          <p:spPr>
            <a:xfrm>
              <a:off x="8400533" y="2359753"/>
              <a:ext cx="121279" cy="43512"/>
            </a:xfrm>
            <a:custGeom>
              <a:rect b="b" l="l" r="r" t="t"/>
              <a:pathLst>
                <a:path extrusionOk="0" h="1349" w="3760">
                  <a:moveTo>
                    <a:pt x="3129" y="0"/>
                  </a:moveTo>
                  <a:cubicBezTo>
                    <a:pt x="3117" y="0"/>
                    <a:pt x="3105" y="1"/>
                    <a:pt x="3093" y="1"/>
                  </a:cubicBezTo>
                  <a:lnTo>
                    <a:pt x="497" y="478"/>
                  </a:lnTo>
                  <a:cubicBezTo>
                    <a:pt x="1" y="628"/>
                    <a:pt x="120" y="1349"/>
                    <a:pt x="617" y="1349"/>
                  </a:cubicBezTo>
                  <a:cubicBezTo>
                    <a:pt x="632" y="1349"/>
                    <a:pt x="648" y="1348"/>
                    <a:pt x="664" y="1347"/>
                  </a:cubicBezTo>
                  <a:lnTo>
                    <a:pt x="3260" y="882"/>
                  </a:lnTo>
                  <a:cubicBezTo>
                    <a:pt x="3760" y="731"/>
                    <a:pt x="3635" y="0"/>
                    <a:pt x="312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1" name="Google Shape;3931;p21"/>
            <p:cNvSpPr/>
            <p:nvPr/>
          </p:nvSpPr>
          <p:spPr>
            <a:xfrm>
              <a:off x="8344377" y="2448906"/>
              <a:ext cx="60123" cy="49834"/>
            </a:xfrm>
            <a:custGeom>
              <a:rect b="b" l="l" r="r" t="t"/>
              <a:pathLst>
                <a:path extrusionOk="0" h="1545" w="1864">
                  <a:moveTo>
                    <a:pt x="1014" y="0"/>
                  </a:moveTo>
                  <a:cubicBezTo>
                    <a:pt x="970" y="0"/>
                    <a:pt x="926" y="4"/>
                    <a:pt x="881" y="11"/>
                  </a:cubicBezTo>
                  <a:cubicBezTo>
                    <a:pt x="203" y="131"/>
                    <a:pt x="0" y="1012"/>
                    <a:pt x="572" y="1404"/>
                  </a:cubicBezTo>
                  <a:cubicBezTo>
                    <a:pt x="713" y="1501"/>
                    <a:pt x="865" y="1545"/>
                    <a:pt x="1012" y="1545"/>
                  </a:cubicBezTo>
                  <a:cubicBezTo>
                    <a:pt x="1460" y="1545"/>
                    <a:pt x="1864" y="1142"/>
                    <a:pt x="1774" y="631"/>
                  </a:cubicBezTo>
                  <a:cubicBezTo>
                    <a:pt x="1700" y="258"/>
                    <a:pt x="1378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2" name="Google Shape;3932;p21"/>
            <p:cNvSpPr/>
            <p:nvPr/>
          </p:nvSpPr>
          <p:spPr>
            <a:xfrm>
              <a:off x="8413725" y="2434133"/>
              <a:ext cx="122343" cy="43673"/>
            </a:xfrm>
            <a:custGeom>
              <a:rect b="b" l="l" r="r" t="t"/>
              <a:pathLst>
                <a:path extrusionOk="0" h="1354" w="3793">
                  <a:moveTo>
                    <a:pt x="3180" y="1"/>
                  </a:moveTo>
                  <a:cubicBezTo>
                    <a:pt x="3158" y="1"/>
                    <a:pt x="3136" y="2"/>
                    <a:pt x="3113" y="5"/>
                  </a:cubicBezTo>
                  <a:lnTo>
                    <a:pt x="517" y="469"/>
                  </a:lnTo>
                  <a:cubicBezTo>
                    <a:pt x="1" y="607"/>
                    <a:pt x="115" y="1354"/>
                    <a:pt x="615" y="1354"/>
                  </a:cubicBezTo>
                  <a:cubicBezTo>
                    <a:pt x="633" y="1354"/>
                    <a:pt x="652" y="1353"/>
                    <a:pt x="672" y="1351"/>
                  </a:cubicBezTo>
                  <a:lnTo>
                    <a:pt x="3267" y="874"/>
                  </a:lnTo>
                  <a:cubicBezTo>
                    <a:pt x="3792" y="749"/>
                    <a:pt x="3672" y="1"/>
                    <a:pt x="3180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3" name="Google Shape;3933;p21"/>
            <p:cNvSpPr/>
            <p:nvPr/>
          </p:nvSpPr>
          <p:spPr>
            <a:xfrm>
              <a:off x="8756435" y="2276051"/>
              <a:ext cx="195885" cy="181563"/>
            </a:xfrm>
            <a:custGeom>
              <a:rect b="b" l="l" r="r" t="t"/>
              <a:pathLst>
                <a:path extrusionOk="0" h="5629" w="6073">
                  <a:moveTo>
                    <a:pt x="3596" y="1"/>
                  </a:moveTo>
                  <a:lnTo>
                    <a:pt x="1203" y="1620"/>
                  </a:lnTo>
                  <a:cubicBezTo>
                    <a:pt x="251" y="2275"/>
                    <a:pt x="1" y="3585"/>
                    <a:pt x="655" y="4549"/>
                  </a:cubicBezTo>
                  <a:lnTo>
                    <a:pt x="763" y="4716"/>
                  </a:lnTo>
                  <a:cubicBezTo>
                    <a:pt x="1163" y="5308"/>
                    <a:pt x="1825" y="5629"/>
                    <a:pt x="2498" y="5629"/>
                  </a:cubicBezTo>
                  <a:cubicBezTo>
                    <a:pt x="2907" y="5629"/>
                    <a:pt x="3320" y="5511"/>
                    <a:pt x="3680" y="5263"/>
                  </a:cubicBezTo>
                  <a:lnTo>
                    <a:pt x="6073" y="3644"/>
                  </a:lnTo>
                  <a:lnTo>
                    <a:pt x="3596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4" name="Google Shape;3934;p21"/>
            <p:cNvSpPr/>
            <p:nvPr/>
          </p:nvSpPr>
          <p:spPr>
            <a:xfrm>
              <a:off x="8888938" y="2200542"/>
              <a:ext cx="195885" cy="181918"/>
            </a:xfrm>
            <a:custGeom>
              <a:rect b="b" l="l" r="r" t="t"/>
              <a:pathLst>
                <a:path extrusionOk="0" h="5640" w="6073">
                  <a:moveTo>
                    <a:pt x="3577" y="0"/>
                  </a:moveTo>
                  <a:cubicBezTo>
                    <a:pt x="3169" y="0"/>
                    <a:pt x="2757" y="119"/>
                    <a:pt x="2393" y="365"/>
                  </a:cubicBezTo>
                  <a:lnTo>
                    <a:pt x="0" y="1996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4" y="3354"/>
                    <a:pt x="6072" y="2044"/>
                    <a:pt x="5429" y="1080"/>
                  </a:cubicBezTo>
                  <a:lnTo>
                    <a:pt x="5322" y="925"/>
                  </a:lnTo>
                  <a:cubicBezTo>
                    <a:pt x="4914" y="324"/>
                    <a:pt x="4252" y="0"/>
                    <a:pt x="357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5" name="Google Shape;3935;p21"/>
            <p:cNvSpPr/>
            <p:nvPr/>
          </p:nvSpPr>
          <p:spPr>
            <a:xfrm>
              <a:off x="8287157" y="2757554"/>
              <a:ext cx="250396" cy="224785"/>
            </a:xfrm>
            <a:custGeom>
              <a:rect b="b" l="l" r="r" t="t"/>
              <a:pathLst>
                <a:path extrusionOk="0" h="6969" w="7763">
                  <a:moveTo>
                    <a:pt x="3926" y="0"/>
                  </a:moveTo>
                  <a:cubicBezTo>
                    <a:pt x="2894" y="0"/>
                    <a:pt x="1881" y="467"/>
                    <a:pt x="1215" y="1349"/>
                  </a:cubicBezTo>
                  <a:lnTo>
                    <a:pt x="6953" y="4968"/>
                  </a:lnTo>
                  <a:cubicBezTo>
                    <a:pt x="7763" y="3396"/>
                    <a:pt x="7239" y="1468"/>
                    <a:pt x="5751" y="527"/>
                  </a:cubicBezTo>
                  <a:cubicBezTo>
                    <a:pt x="5184" y="172"/>
                    <a:pt x="4552" y="0"/>
                    <a:pt x="3926" y="0"/>
                  </a:cubicBezTo>
                  <a:close/>
                  <a:moveTo>
                    <a:pt x="810" y="1992"/>
                  </a:moveTo>
                  <a:lnTo>
                    <a:pt x="810" y="1992"/>
                  </a:lnTo>
                  <a:cubicBezTo>
                    <a:pt x="0" y="3563"/>
                    <a:pt x="512" y="5492"/>
                    <a:pt x="2012" y="6444"/>
                  </a:cubicBezTo>
                  <a:cubicBezTo>
                    <a:pt x="2576" y="6798"/>
                    <a:pt x="3206" y="6968"/>
                    <a:pt x="3829" y="6968"/>
                  </a:cubicBezTo>
                  <a:cubicBezTo>
                    <a:pt x="4864" y="6968"/>
                    <a:pt x="5880" y="6500"/>
                    <a:pt x="6549" y="5623"/>
                  </a:cubicBezTo>
                  <a:lnTo>
                    <a:pt x="810" y="1992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6" name="Google Shape;3936;p21"/>
            <p:cNvSpPr/>
            <p:nvPr/>
          </p:nvSpPr>
          <p:spPr>
            <a:xfrm>
              <a:off x="8698827" y="2651177"/>
              <a:ext cx="346064" cy="344387"/>
            </a:xfrm>
            <a:custGeom>
              <a:rect b="b" l="l" r="r" t="t"/>
              <a:pathLst>
                <a:path extrusionOk="0" h="10677" w="10729">
                  <a:moveTo>
                    <a:pt x="5017" y="1"/>
                  </a:moveTo>
                  <a:cubicBezTo>
                    <a:pt x="4831" y="1"/>
                    <a:pt x="4666" y="137"/>
                    <a:pt x="4644" y="325"/>
                  </a:cubicBezTo>
                  <a:lnTo>
                    <a:pt x="4180" y="3813"/>
                  </a:lnTo>
                  <a:lnTo>
                    <a:pt x="703" y="3349"/>
                  </a:lnTo>
                  <a:cubicBezTo>
                    <a:pt x="688" y="3347"/>
                    <a:pt x="673" y="3346"/>
                    <a:pt x="659" y="3346"/>
                  </a:cubicBezTo>
                  <a:cubicBezTo>
                    <a:pt x="474" y="3346"/>
                    <a:pt x="308" y="3483"/>
                    <a:pt x="286" y="3670"/>
                  </a:cubicBezTo>
                  <a:lnTo>
                    <a:pt x="24" y="5635"/>
                  </a:lnTo>
                  <a:cubicBezTo>
                    <a:pt x="1" y="5849"/>
                    <a:pt x="143" y="6028"/>
                    <a:pt x="346" y="6063"/>
                  </a:cubicBezTo>
                  <a:lnTo>
                    <a:pt x="3822" y="6516"/>
                  </a:lnTo>
                  <a:lnTo>
                    <a:pt x="3370" y="10004"/>
                  </a:lnTo>
                  <a:cubicBezTo>
                    <a:pt x="3346" y="10207"/>
                    <a:pt x="3489" y="10385"/>
                    <a:pt x="3692" y="10421"/>
                  </a:cubicBezTo>
                  <a:lnTo>
                    <a:pt x="5656" y="10671"/>
                  </a:lnTo>
                  <a:cubicBezTo>
                    <a:pt x="5678" y="10675"/>
                    <a:pt x="5700" y="10677"/>
                    <a:pt x="5721" y="10677"/>
                  </a:cubicBezTo>
                  <a:cubicBezTo>
                    <a:pt x="5906" y="10677"/>
                    <a:pt x="6053" y="10543"/>
                    <a:pt x="6085" y="10362"/>
                  </a:cubicBezTo>
                  <a:lnTo>
                    <a:pt x="6537" y="6873"/>
                  </a:lnTo>
                  <a:lnTo>
                    <a:pt x="10014" y="7337"/>
                  </a:lnTo>
                  <a:cubicBezTo>
                    <a:pt x="10029" y="7339"/>
                    <a:pt x="10045" y="7340"/>
                    <a:pt x="10060" y="7340"/>
                  </a:cubicBezTo>
                  <a:cubicBezTo>
                    <a:pt x="10253" y="7340"/>
                    <a:pt x="10409" y="7204"/>
                    <a:pt x="10442" y="7016"/>
                  </a:cubicBezTo>
                  <a:lnTo>
                    <a:pt x="10692" y="5039"/>
                  </a:lnTo>
                  <a:cubicBezTo>
                    <a:pt x="10728" y="4837"/>
                    <a:pt x="10585" y="4647"/>
                    <a:pt x="10383" y="4623"/>
                  </a:cubicBezTo>
                  <a:lnTo>
                    <a:pt x="6894" y="4158"/>
                  </a:lnTo>
                  <a:lnTo>
                    <a:pt x="7359" y="682"/>
                  </a:lnTo>
                  <a:cubicBezTo>
                    <a:pt x="7382" y="479"/>
                    <a:pt x="7240" y="289"/>
                    <a:pt x="7037" y="265"/>
                  </a:cubicBezTo>
                  <a:lnTo>
                    <a:pt x="5061" y="3"/>
                  </a:lnTo>
                  <a:cubicBezTo>
                    <a:pt x="5046" y="1"/>
                    <a:pt x="5031" y="1"/>
                    <a:pt x="501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7" name="Google Shape;3937;p21"/>
            <p:cNvSpPr/>
            <p:nvPr/>
          </p:nvSpPr>
          <p:spPr>
            <a:xfrm>
              <a:off x="8256031" y="3173385"/>
              <a:ext cx="349902" cy="435733"/>
            </a:xfrm>
            <a:custGeom>
              <a:rect b="b" l="l" r="r" t="t"/>
              <a:pathLst>
                <a:path extrusionOk="0" h="13509" w="10848">
                  <a:moveTo>
                    <a:pt x="4164" y="411"/>
                  </a:moveTo>
                  <a:cubicBezTo>
                    <a:pt x="4452" y="411"/>
                    <a:pt x="4735" y="584"/>
                    <a:pt x="4787" y="970"/>
                  </a:cubicBezTo>
                  <a:cubicBezTo>
                    <a:pt x="4823" y="1172"/>
                    <a:pt x="4763" y="1363"/>
                    <a:pt x="4632" y="1518"/>
                  </a:cubicBezTo>
                  <a:lnTo>
                    <a:pt x="3846" y="1661"/>
                  </a:lnTo>
                  <a:cubicBezTo>
                    <a:pt x="3668" y="1565"/>
                    <a:pt x="3549" y="1399"/>
                    <a:pt x="3513" y="1208"/>
                  </a:cubicBezTo>
                  <a:cubicBezTo>
                    <a:pt x="3398" y="708"/>
                    <a:pt x="3786" y="411"/>
                    <a:pt x="4164" y="411"/>
                  </a:cubicBezTo>
                  <a:close/>
                  <a:moveTo>
                    <a:pt x="7873" y="2721"/>
                  </a:moveTo>
                  <a:cubicBezTo>
                    <a:pt x="8128" y="2721"/>
                    <a:pt x="8353" y="2900"/>
                    <a:pt x="8395" y="3161"/>
                  </a:cubicBezTo>
                  <a:lnTo>
                    <a:pt x="9788" y="10745"/>
                  </a:lnTo>
                  <a:cubicBezTo>
                    <a:pt x="9847" y="11043"/>
                    <a:pt x="9645" y="11328"/>
                    <a:pt x="9347" y="11376"/>
                  </a:cubicBezTo>
                  <a:lnTo>
                    <a:pt x="3072" y="12519"/>
                  </a:lnTo>
                  <a:cubicBezTo>
                    <a:pt x="3042" y="12524"/>
                    <a:pt x="3012" y="12526"/>
                    <a:pt x="2981" y="12526"/>
                  </a:cubicBezTo>
                  <a:cubicBezTo>
                    <a:pt x="2719" y="12526"/>
                    <a:pt x="2484" y="12344"/>
                    <a:pt x="2441" y="12067"/>
                  </a:cubicBezTo>
                  <a:lnTo>
                    <a:pt x="1060" y="4506"/>
                  </a:lnTo>
                  <a:cubicBezTo>
                    <a:pt x="1001" y="4209"/>
                    <a:pt x="1203" y="3923"/>
                    <a:pt x="1501" y="3863"/>
                  </a:cubicBezTo>
                  <a:lnTo>
                    <a:pt x="2251" y="3732"/>
                  </a:lnTo>
                  <a:cubicBezTo>
                    <a:pt x="2282" y="3941"/>
                    <a:pt x="2470" y="4086"/>
                    <a:pt x="2668" y="4086"/>
                  </a:cubicBezTo>
                  <a:cubicBezTo>
                    <a:pt x="2696" y="4086"/>
                    <a:pt x="2723" y="4083"/>
                    <a:pt x="2751" y="4078"/>
                  </a:cubicBezTo>
                  <a:lnTo>
                    <a:pt x="6668" y="3375"/>
                  </a:lnTo>
                  <a:cubicBezTo>
                    <a:pt x="6906" y="3327"/>
                    <a:pt x="7061" y="3101"/>
                    <a:pt x="7013" y="2863"/>
                  </a:cubicBezTo>
                  <a:lnTo>
                    <a:pt x="7764" y="2732"/>
                  </a:lnTo>
                  <a:cubicBezTo>
                    <a:pt x="7800" y="2725"/>
                    <a:pt x="7837" y="2721"/>
                    <a:pt x="7873" y="2721"/>
                  </a:cubicBezTo>
                  <a:close/>
                  <a:moveTo>
                    <a:pt x="4154" y="0"/>
                  </a:moveTo>
                  <a:cubicBezTo>
                    <a:pt x="4004" y="0"/>
                    <a:pt x="3851" y="32"/>
                    <a:pt x="3704" y="101"/>
                  </a:cubicBezTo>
                  <a:cubicBezTo>
                    <a:pt x="3061" y="387"/>
                    <a:pt x="2858" y="1208"/>
                    <a:pt x="3299" y="1756"/>
                  </a:cubicBezTo>
                  <a:lnTo>
                    <a:pt x="2513" y="1911"/>
                  </a:lnTo>
                  <a:cubicBezTo>
                    <a:pt x="2203" y="1970"/>
                    <a:pt x="1989" y="2280"/>
                    <a:pt x="2049" y="2589"/>
                  </a:cubicBezTo>
                  <a:lnTo>
                    <a:pt x="2096" y="2875"/>
                  </a:lnTo>
                  <a:lnTo>
                    <a:pt x="810" y="3101"/>
                  </a:lnTo>
                  <a:cubicBezTo>
                    <a:pt x="322" y="3196"/>
                    <a:pt x="1" y="3661"/>
                    <a:pt x="96" y="4149"/>
                  </a:cubicBezTo>
                  <a:lnTo>
                    <a:pt x="1668" y="12769"/>
                  </a:lnTo>
                  <a:cubicBezTo>
                    <a:pt x="1753" y="13205"/>
                    <a:pt x="2123" y="13509"/>
                    <a:pt x="2549" y="13509"/>
                  </a:cubicBezTo>
                  <a:cubicBezTo>
                    <a:pt x="2600" y="13509"/>
                    <a:pt x="2652" y="13504"/>
                    <a:pt x="2703" y="13495"/>
                  </a:cubicBezTo>
                  <a:lnTo>
                    <a:pt x="10038" y="12150"/>
                  </a:lnTo>
                  <a:cubicBezTo>
                    <a:pt x="10526" y="12055"/>
                    <a:pt x="10847" y="11590"/>
                    <a:pt x="10752" y="11114"/>
                  </a:cubicBezTo>
                  <a:lnTo>
                    <a:pt x="9180" y="2482"/>
                  </a:lnTo>
                  <a:cubicBezTo>
                    <a:pt x="9106" y="2046"/>
                    <a:pt x="8727" y="1743"/>
                    <a:pt x="8299" y="1743"/>
                  </a:cubicBezTo>
                  <a:cubicBezTo>
                    <a:pt x="8248" y="1743"/>
                    <a:pt x="8196" y="1747"/>
                    <a:pt x="8145" y="1756"/>
                  </a:cubicBezTo>
                  <a:lnTo>
                    <a:pt x="6871" y="1994"/>
                  </a:lnTo>
                  <a:lnTo>
                    <a:pt x="6811" y="1720"/>
                  </a:lnTo>
                  <a:cubicBezTo>
                    <a:pt x="6758" y="1435"/>
                    <a:pt x="6518" y="1234"/>
                    <a:pt x="6240" y="1234"/>
                  </a:cubicBezTo>
                  <a:cubicBezTo>
                    <a:pt x="6204" y="1234"/>
                    <a:pt x="6169" y="1237"/>
                    <a:pt x="6132" y="1244"/>
                  </a:cubicBezTo>
                  <a:lnTo>
                    <a:pt x="5180" y="1411"/>
                  </a:lnTo>
                  <a:cubicBezTo>
                    <a:pt x="5239" y="1244"/>
                    <a:pt x="5251" y="1065"/>
                    <a:pt x="5216" y="899"/>
                  </a:cubicBezTo>
                  <a:cubicBezTo>
                    <a:pt x="5115" y="358"/>
                    <a:pt x="4654" y="0"/>
                    <a:pt x="415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8" name="Google Shape;3938;p21"/>
            <p:cNvSpPr/>
            <p:nvPr/>
          </p:nvSpPr>
          <p:spPr>
            <a:xfrm>
              <a:off x="8318251" y="3329757"/>
              <a:ext cx="60156" cy="49963"/>
            </a:xfrm>
            <a:custGeom>
              <a:rect b="b" l="l" r="r" t="t"/>
              <a:pathLst>
                <a:path extrusionOk="0" h="1549" w="1865">
                  <a:moveTo>
                    <a:pt x="1027" y="1"/>
                  </a:moveTo>
                  <a:cubicBezTo>
                    <a:pt x="979" y="1"/>
                    <a:pt x="930" y="6"/>
                    <a:pt x="882" y="15"/>
                  </a:cubicBezTo>
                  <a:cubicBezTo>
                    <a:pt x="191" y="134"/>
                    <a:pt x="0" y="1015"/>
                    <a:pt x="572" y="1408"/>
                  </a:cubicBezTo>
                  <a:cubicBezTo>
                    <a:pt x="710" y="1505"/>
                    <a:pt x="861" y="1549"/>
                    <a:pt x="1007" y="1549"/>
                  </a:cubicBezTo>
                  <a:cubicBezTo>
                    <a:pt x="1454" y="1549"/>
                    <a:pt x="1864" y="1146"/>
                    <a:pt x="1775" y="634"/>
                  </a:cubicBezTo>
                  <a:cubicBezTo>
                    <a:pt x="1701" y="267"/>
                    <a:pt x="1386" y="1"/>
                    <a:pt x="102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9" name="Google Shape;3939;p21"/>
            <p:cNvSpPr/>
            <p:nvPr/>
          </p:nvSpPr>
          <p:spPr>
            <a:xfrm>
              <a:off x="8386373" y="3314791"/>
              <a:ext cx="125214" cy="43931"/>
            </a:xfrm>
            <a:custGeom>
              <a:rect b="b" l="l" r="r" t="t"/>
              <a:pathLst>
                <a:path extrusionOk="0" h="1362" w="3882">
                  <a:moveTo>
                    <a:pt x="3273" y="0"/>
                  </a:moveTo>
                  <a:cubicBezTo>
                    <a:pt x="3234" y="0"/>
                    <a:pt x="3194" y="5"/>
                    <a:pt x="3151" y="15"/>
                  </a:cubicBezTo>
                  <a:lnTo>
                    <a:pt x="555" y="491"/>
                  </a:lnTo>
                  <a:cubicBezTo>
                    <a:pt x="1" y="580"/>
                    <a:pt x="108" y="1362"/>
                    <a:pt x="597" y="1362"/>
                  </a:cubicBezTo>
                  <a:cubicBezTo>
                    <a:pt x="633" y="1362"/>
                    <a:pt x="671" y="1357"/>
                    <a:pt x="710" y="1349"/>
                  </a:cubicBezTo>
                  <a:lnTo>
                    <a:pt x="3306" y="872"/>
                  </a:lnTo>
                  <a:cubicBezTo>
                    <a:pt x="3881" y="817"/>
                    <a:pt x="3778" y="0"/>
                    <a:pt x="327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0" name="Google Shape;3940;p21"/>
            <p:cNvSpPr/>
            <p:nvPr/>
          </p:nvSpPr>
          <p:spPr>
            <a:xfrm>
              <a:off x="8330927" y="3399267"/>
              <a:ext cx="60156" cy="49963"/>
            </a:xfrm>
            <a:custGeom>
              <a:rect b="b" l="l" r="r" t="t"/>
              <a:pathLst>
                <a:path extrusionOk="0" h="1549" w="1865">
                  <a:moveTo>
                    <a:pt x="1027" y="1"/>
                  </a:moveTo>
                  <a:cubicBezTo>
                    <a:pt x="979" y="1"/>
                    <a:pt x="930" y="6"/>
                    <a:pt x="881" y="15"/>
                  </a:cubicBezTo>
                  <a:cubicBezTo>
                    <a:pt x="203" y="134"/>
                    <a:pt x="0" y="1015"/>
                    <a:pt x="572" y="1408"/>
                  </a:cubicBezTo>
                  <a:cubicBezTo>
                    <a:pt x="710" y="1505"/>
                    <a:pt x="861" y="1549"/>
                    <a:pt x="1007" y="1549"/>
                  </a:cubicBezTo>
                  <a:cubicBezTo>
                    <a:pt x="1454" y="1549"/>
                    <a:pt x="1864" y="1146"/>
                    <a:pt x="1774" y="635"/>
                  </a:cubicBezTo>
                  <a:cubicBezTo>
                    <a:pt x="1701" y="267"/>
                    <a:pt x="1386" y="1"/>
                    <a:pt x="102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1" name="Google Shape;3941;p21"/>
            <p:cNvSpPr/>
            <p:nvPr/>
          </p:nvSpPr>
          <p:spPr>
            <a:xfrm>
              <a:off x="8400436" y="3384688"/>
              <a:ext cx="121279" cy="43544"/>
            </a:xfrm>
            <a:custGeom>
              <a:rect b="b" l="l" r="r" t="t"/>
              <a:pathLst>
                <a:path extrusionOk="0" h="1350" w="3760">
                  <a:moveTo>
                    <a:pt x="3144" y="1"/>
                  </a:moveTo>
                  <a:cubicBezTo>
                    <a:pt x="3128" y="1"/>
                    <a:pt x="3112" y="2"/>
                    <a:pt x="3096" y="3"/>
                  </a:cubicBezTo>
                  <a:lnTo>
                    <a:pt x="500" y="467"/>
                  </a:lnTo>
                  <a:cubicBezTo>
                    <a:pt x="0" y="619"/>
                    <a:pt x="125" y="1350"/>
                    <a:pt x="631" y="1350"/>
                  </a:cubicBezTo>
                  <a:cubicBezTo>
                    <a:pt x="643" y="1350"/>
                    <a:pt x="655" y="1349"/>
                    <a:pt x="667" y="1348"/>
                  </a:cubicBezTo>
                  <a:lnTo>
                    <a:pt x="3263" y="872"/>
                  </a:lnTo>
                  <a:cubicBezTo>
                    <a:pt x="3759" y="722"/>
                    <a:pt x="3640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2" name="Google Shape;3942;p21"/>
            <p:cNvSpPr/>
            <p:nvPr/>
          </p:nvSpPr>
          <p:spPr>
            <a:xfrm>
              <a:off x="8344377" y="3473486"/>
              <a:ext cx="60123" cy="49866"/>
            </a:xfrm>
            <a:custGeom>
              <a:rect b="b" l="l" r="r" t="t"/>
              <a:pathLst>
                <a:path extrusionOk="0" h="1546" w="1864">
                  <a:moveTo>
                    <a:pt x="1013" y="1"/>
                  </a:moveTo>
                  <a:cubicBezTo>
                    <a:pt x="970" y="1"/>
                    <a:pt x="926" y="5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1" y="1546"/>
                    <a:pt x="1008" y="1546"/>
                  </a:cubicBezTo>
                  <a:cubicBezTo>
                    <a:pt x="1454" y="1546"/>
                    <a:pt x="1864" y="1145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3" name="Google Shape;3943;p21"/>
            <p:cNvSpPr/>
            <p:nvPr/>
          </p:nvSpPr>
          <p:spPr>
            <a:xfrm>
              <a:off x="8413983" y="3458777"/>
              <a:ext cx="121440" cy="43609"/>
            </a:xfrm>
            <a:custGeom>
              <a:rect b="b" l="l" r="r" t="t"/>
              <a:pathLst>
                <a:path extrusionOk="0" h="1352" w="3765">
                  <a:moveTo>
                    <a:pt x="3162" y="1"/>
                  </a:moveTo>
                  <a:cubicBezTo>
                    <a:pt x="3143" y="1"/>
                    <a:pt x="3124" y="2"/>
                    <a:pt x="3105" y="4"/>
                  </a:cubicBezTo>
                  <a:lnTo>
                    <a:pt x="509" y="480"/>
                  </a:lnTo>
                  <a:cubicBezTo>
                    <a:pt x="1" y="619"/>
                    <a:pt x="120" y="1351"/>
                    <a:pt x="617" y="1351"/>
                  </a:cubicBezTo>
                  <a:cubicBezTo>
                    <a:pt x="632" y="1351"/>
                    <a:pt x="648" y="1351"/>
                    <a:pt x="664" y="1349"/>
                  </a:cubicBezTo>
                  <a:lnTo>
                    <a:pt x="3259" y="873"/>
                  </a:lnTo>
                  <a:cubicBezTo>
                    <a:pt x="3764" y="735"/>
                    <a:pt x="3650" y="1"/>
                    <a:pt x="316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4" name="Google Shape;3944;p21"/>
            <p:cNvSpPr/>
            <p:nvPr/>
          </p:nvSpPr>
          <p:spPr>
            <a:xfrm>
              <a:off x="8288286" y="3782231"/>
              <a:ext cx="249267" cy="224075"/>
            </a:xfrm>
            <a:custGeom>
              <a:rect b="b" l="l" r="r" t="t"/>
              <a:pathLst>
                <a:path extrusionOk="0" h="6947" w="7728">
                  <a:moveTo>
                    <a:pt x="3899" y="1"/>
                  </a:moveTo>
                  <a:cubicBezTo>
                    <a:pt x="2865" y="1"/>
                    <a:pt x="1848" y="470"/>
                    <a:pt x="1180" y="1346"/>
                  </a:cubicBezTo>
                  <a:lnTo>
                    <a:pt x="6918" y="4978"/>
                  </a:lnTo>
                  <a:cubicBezTo>
                    <a:pt x="7728" y="3406"/>
                    <a:pt x="7204" y="1477"/>
                    <a:pt x="5716" y="525"/>
                  </a:cubicBezTo>
                  <a:cubicBezTo>
                    <a:pt x="5152" y="171"/>
                    <a:pt x="4522" y="1"/>
                    <a:pt x="3899" y="1"/>
                  </a:cubicBezTo>
                  <a:close/>
                  <a:moveTo>
                    <a:pt x="775" y="1989"/>
                  </a:moveTo>
                  <a:lnTo>
                    <a:pt x="775" y="1989"/>
                  </a:lnTo>
                  <a:cubicBezTo>
                    <a:pt x="1" y="3561"/>
                    <a:pt x="489" y="5478"/>
                    <a:pt x="1953" y="6418"/>
                  </a:cubicBezTo>
                  <a:cubicBezTo>
                    <a:pt x="2522" y="6775"/>
                    <a:pt x="3159" y="6947"/>
                    <a:pt x="3790" y="6947"/>
                  </a:cubicBezTo>
                  <a:cubicBezTo>
                    <a:pt x="4824" y="6947"/>
                    <a:pt x="5841" y="6486"/>
                    <a:pt x="6514" y="5621"/>
                  </a:cubicBezTo>
                  <a:lnTo>
                    <a:pt x="775" y="1989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5" name="Google Shape;3945;p21"/>
            <p:cNvSpPr/>
            <p:nvPr/>
          </p:nvSpPr>
          <p:spPr>
            <a:xfrm>
              <a:off x="8756435" y="3300663"/>
              <a:ext cx="195885" cy="181660"/>
            </a:xfrm>
            <a:custGeom>
              <a:rect b="b" l="l" r="r" t="t"/>
              <a:pathLst>
                <a:path extrusionOk="0" h="5632" w="6073">
                  <a:moveTo>
                    <a:pt x="3596" y="1"/>
                  </a:moveTo>
                  <a:lnTo>
                    <a:pt x="1203" y="1632"/>
                  </a:lnTo>
                  <a:cubicBezTo>
                    <a:pt x="239" y="2275"/>
                    <a:pt x="1" y="3584"/>
                    <a:pt x="655" y="4549"/>
                  </a:cubicBezTo>
                  <a:lnTo>
                    <a:pt x="763" y="4715"/>
                  </a:lnTo>
                  <a:cubicBezTo>
                    <a:pt x="1172" y="5311"/>
                    <a:pt x="1837" y="5632"/>
                    <a:pt x="2511" y="5632"/>
                  </a:cubicBezTo>
                  <a:cubicBezTo>
                    <a:pt x="2915" y="5632"/>
                    <a:pt x="3322" y="5516"/>
                    <a:pt x="3680" y="5275"/>
                  </a:cubicBezTo>
                  <a:lnTo>
                    <a:pt x="6073" y="3644"/>
                  </a:lnTo>
                  <a:lnTo>
                    <a:pt x="3596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6" name="Google Shape;3946;p21"/>
            <p:cNvSpPr/>
            <p:nvPr/>
          </p:nvSpPr>
          <p:spPr>
            <a:xfrm>
              <a:off x="8888938" y="3225154"/>
              <a:ext cx="195885" cy="181918"/>
            </a:xfrm>
            <a:custGeom>
              <a:rect b="b" l="l" r="r" t="t"/>
              <a:pathLst>
                <a:path extrusionOk="0" h="5640" w="6073">
                  <a:moveTo>
                    <a:pt x="3577" y="0"/>
                  </a:moveTo>
                  <a:cubicBezTo>
                    <a:pt x="3169" y="0"/>
                    <a:pt x="2757" y="118"/>
                    <a:pt x="2393" y="365"/>
                  </a:cubicBezTo>
                  <a:lnTo>
                    <a:pt x="0" y="1996"/>
                  </a:lnTo>
                  <a:lnTo>
                    <a:pt x="2477" y="5640"/>
                  </a:lnTo>
                  <a:lnTo>
                    <a:pt x="4870" y="4008"/>
                  </a:lnTo>
                  <a:cubicBezTo>
                    <a:pt x="5834" y="3354"/>
                    <a:pt x="6072" y="2044"/>
                    <a:pt x="5429" y="1091"/>
                  </a:cubicBezTo>
                  <a:lnTo>
                    <a:pt x="5322" y="925"/>
                  </a:lnTo>
                  <a:cubicBezTo>
                    <a:pt x="4914" y="324"/>
                    <a:pt x="4252" y="0"/>
                    <a:pt x="357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7" name="Google Shape;3947;p21"/>
            <p:cNvSpPr/>
            <p:nvPr/>
          </p:nvSpPr>
          <p:spPr>
            <a:xfrm>
              <a:off x="8698827" y="3676079"/>
              <a:ext cx="346064" cy="344387"/>
            </a:xfrm>
            <a:custGeom>
              <a:rect b="b" l="l" r="r" t="t"/>
              <a:pathLst>
                <a:path extrusionOk="0" h="10677" w="10729">
                  <a:moveTo>
                    <a:pt x="4998" y="0"/>
                  </a:moveTo>
                  <a:cubicBezTo>
                    <a:pt x="4821" y="0"/>
                    <a:pt x="4665" y="134"/>
                    <a:pt x="4644" y="315"/>
                  </a:cubicBezTo>
                  <a:lnTo>
                    <a:pt x="4180" y="3804"/>
                  </a:lnTo>
                  <a:lnTo>
                    <a:pt x="703" y="3340"/>
                  </a:lnTo>
                  <a:cubicBezTo>
                    <a:pt x="688" y="3338"/>
                    <a:pt x="673" y="3337"/>
                    <a:pt x="659" y="3337"/>
                  </a:cubicBezTo>
                  <a:cubicBezTo>
                    <a:pt x="474" y="3337"/>
                    <a:pt x="308" y="3473"/>
                    <a:pt x="286" y="3661"/>
                  </a:cubicBezTo>
                  <a:lnTo>
                    <a:pt x="24" y="5638"/>
                  </a:lnTo>
                  <a:cubicBezTo>
                    <a:pt x="1" y="5840"/>
                    <a:pt x="143" y="6030"/>
                    <a:pt x="346" y="6054"/>
                  </a:cubicBezTo>
                  <a:lnTo>
                    <a:pt x="3822" y="6519"/>
                  </a:lnTo>
                  <a:lnTo>
                    <a:pt x="3370" y="9995"/>
                  </a:lnTo>
                  <a:cubicBezTo>
                    <a:pt x="3334" y="10198"/>
                    <a:pt x="3477" y="10388"/>
                    <a:pt x="3692" y="10412"/>
                  </a:cubicBezTo>
                  <a:lnTo>
                    <a:pt x="5656" y="10674"/>
                  </a:lnTo>
                  <a:cubicBezTo>
                    <a:pt x="5671" y="10676"/>
                    <a:pt x="5686" y="10676"/>
                    <a:pt x="5700" y="10676"/>
                  </a:cubicBezTo>
                  <a:cubicBezTo>
                    <a:pt x="5885" y="10676"/>
                    <a:pt x="6051" y="10540"/>
                    <a:pt x="6073" y="10352"/>
                  </a:cubicBezTo>
                  <a:lnTo>
                    <a:pt x="6537" y="6876"/>
                  </a:lnTo>
                  <a:lnTo>
                    <a:pt x="10014" y="7328"/>
                  </a:lnTo>
                  <a:cubicBezTo>
                    <a:pt x="10035" y="7332"/>
                    <a:pt x="10055" y="7334"/>
                    <a:pt x="10076" y="7334"/>
                  </a:cubicBezTo>
                  <a:cubicBezTo>
                    <a:pt x="10254" y="7334"/>
                    <a:pt x="10410" y="7199"/>
                    <a:pt x="10442" y="7007"/>
                  </a:cubicBezTo>
                  <a:lnTo>
                    <a:pt x="10692" y="5042"/>
                  </a:lnTo>
                  <a:cubicBezTo>
                    <a:pt x="10728" y="4840"/>
                    <a:pt x="10585" y="4649"/>
                    <a:pt x="10371" y="4625"/>
                  </a:cubicBezTo>
                  <a:lnTo>
                    <a:pt x="6894" y="4161"/>
                  </a:lnTo>
                  <a:lnTo>
                    <a:pt x="7359" y="685"/>
                  </a:lnTo>
                  <a:cubicBezTo>
                    <a:pt x="7382" y="470"/>
                    <a:pt x="7240" y="292"/>
                    <a:pt x="7037" y="256"/>
                  </a:cubicBezTo>
                  <a:lnTo>
                    <a:pt x="5061" y="6"/>
                  </a:lnTo>
                  <a:cubicBezTo>
                    <a:pt x="5040" y="2"/>
                    <a:pt x="5019" y="0"/>
                    <a:pt x="499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8" name="Google Shape;3948;p21"/>
            <p:cNvSpPr/>
            <p:nvPr/>
          </p:nvSpPr>
          <p:spPr>
            <a:xfrm>
              <a:off x="8256418" y="4197223"/>
              <a:ext cx="349515" cy="436120"/>
            </a:xfrm>
            <a:custGeom>
              <a:rect b="b" l="l" r="r" t="t"/>
              <a:pathLst>
                <a:path extrusionOk="0" h="13521" w="10836">
                  <a:moveTo>
                    <a:pt x="4145" y="435"/>
                  </a:moveTo>
                  <a:cubicBezTo>
                    <a:pt x="4431" y="435"/>
                    <a:pt x="4712" y="608"/>
                    <a:pt x="4763" y="994"/>
                  </a:cubicBezTo>
                  <a:cubicBezTo>
                    <a:pt x="4799" y="1184"/>
                    <a:pt x="4751" y="1387"/>
                    <a:pt x="4620" y="1542"/>
                  </a:cubicBezTo>
                  <a:lnTo>
                    <a:pt x="3822" y="1684"/>
                  </a:lnTo>
                  <a:cubicBezTo>
                    <a:pt x="3656" y="1589"/>
                    <a:pt x="3537" y="1434"/>
                    <a:pt x="3501" y="1244"/>
                  </a:cubicBezTo>
                  <a:lnTo>
                    <a:pt x="3501" y="1232"/>
                  </a:lnTo>
                  <a:cubicBezTo>
                    <a:pt x="3386" y="732"/>
                    <a:pt x="3770" y="435"/>
                    <a:pt x="4145" y="435"/>
                  </a:cubicBezTo>
                  <a:close/>
                  <a:moveTo>
                    <a:pt x="7848" y="2746"/>
                  </a:moveTo>
                  <a:cubicBezTo>
                    <a:pt x="8111" y="2746"/>
                    <a:pt x="8330" y="2934"/>
                    <a:pt x="8383" y="3196"/>
                  </a:cubicBezTo>
                  <a:lnTo>
                    <a:pt x="9776" y="10757"/>
                  </a:lnTo>
                  <a:cubicBezTo>
                    <a:pt x="9823" y="11066"/>
                    <a:pt x="9621" y="11352"/>
                    <a:pt x="9323" y="11400"/>
                  </a:cubicBezTo>
                  <a:lnTo>
                    <a:pt x="3060" y="12543"/>
                  </a:lnTo>
                  <a:cubicBezTo>
                    <a:pt x="3030" y="12548"/>
                    <a:pt x="2999" y="12550"/>
                    <a:pt x="2969" y="12550"/>
                  </a:cubicBezTo>
                  <a:cubicBezTo>
                    <a:pt x="2707" y="12550"/>
                    <a:pt x="2472" y="12369"/>
                    <a:pt x="2429" y="12102"/>
                  </a:cubicBezTo>
                  <a:lnTo>
                    <a:pt x="1048" y="4530"/>
                  </a:lnTo>
                  <a:cubicBezTo>
                    <a:pt x="989" y="4232"/>
                    <a:pt x="1191" y="3947"/>
                    <a:pt x="1489" y="3899"/>
                  </a:cubicBezTo>
                  <a:lnTo>
                    <a:pt x="2239" y="3768"/>
                  </a:lnTo>
                  <a:cubicBezTo>
                    <a:pt x="2271" y="3968"/>
                    <a:pt x="2451" y="4121"/>
                    <a:pt x="2657" y="4121"/>
                  </a:cubicBezTo>
                  <a:cubicBezTo>
                    <a:pt x="2684" y="4121"/>
                    <a:pt x="2711" y="4119"/>
                    <a:pt x="2739" y="4113"/>
                  </a:cubicBezTo>
                  <a:lnTo>
                    <a:pt x="6656" y="3399"/>
                  </a:lnTo>
                  <a:cubicBezTo>
                    <a:pt x="6882" y="3351"/>
                    <a:pt x="7049" y="3125"/>
                    <a:pt x="7001" y="2887"/>
                  </a:cubicBezTo>
                  <a:lnTo>
                    <a:pt x="7740" y="2756"/>
                  </a:lnTo>
                  <a:cubicBezTo>
                    <a:pt x="7776" y="2749"/>
                    <a:pt x="7812" y="2746"/>
                    <a:pt x="7848" y="2746"/>
                  </a:cubicBezTo>
                  <a:close/>
                  <a:moveTo>
                    <a:pt x="4134" y="0"/>
                  </a:moveTo>
                  <a:cubicBezTo>
                    <a:pt x="4070" y="0"/>
                    <a:pt x="4006" y="6"/>
                    <a:pt x="3942" y="18"/>
                  </a:cubicBezTo>
                  <a:cubicBezTo>
                    <a:pt x="3334" y="125"/>
                    <a:pt x="2941" y="708"/>
                    <a:pt x="3072" y="1303"/>
                  </a:cubicBezTo>
                  <a:cubicBezTo>
                    <a:pt x="3096" y="1482"/>
                    <a:pt x="3168" y="1637"/>
                    <a:pt x="3287" y="1780"/>
                  </a:cubicBezTo>
                  <a:lnTo>
                    <a:pt x="2501" y="1923"/>
                  </a:lnTo>
                  <a:cubicBezTo>
                    <a:pt x="2191" y="1982"/>
                    <a:pt x="1977" y="2292"/>
                    <a:pt x="2037" y="2601"/>
                  </a:cubicBezTo>
                  <a:lnTo>
                    <a:pt x="2084" y="2887"/>
                  </a:lnTo>
                  <a:lnTo>
                    <a:pt x="798" y="3125"/>
                  </a:lnTo>
                  <a:cubicBezTo>
                    <a:pt x="310" y="3208"/>
                    <a:pt x="1" y="3673"/>
                    <a:pt x="84" y="4161"/>
                  </a:cubicBezTo>
                  <a:lnTo>
                    <a:pt x="1656" y="12793"/>
                  </a:lnTo>
                  <a:cubicBezTo>
                    <a:pt x="1741" y="13218"/>
                    <a:pt x="2111" y="13520"/>
                    <a:pt x="2537" y="13520"/>
                  </a:cubicBezTo>
                  <a:cubicBezTo>
                    <a:pt x="2588" y="13520"/>
                    <a:pt x="2639" y="13516"/>
                    <a:pt x="2691" y="13507"/>
                  </a:cubicBezTo>
                  <a:lnTo>
                    <a:pt x="10026" y="12162"/>
                  </a:lnTo>
                  <a:cubicBezTo>
                    <a:pt x="10514" y="12079"/>
                    <a:pt x="10835" y="11602"/>
                    <a:pt x="10752" y="11126"/>
                  </a:cubicBezTo>
                  <a:lnTo>
                    <a:pt x="9168" y="2494"/>
                  </a:lnTo>
                  <a:cubicBezTo>
                    <a:pt x="9095" y="2064"/>
                    <a:pt x="8725" y="1763"/>
                    <a:pt x="8304" y="1763"/>
                  </a:cubicBezTo>
                  <a:cubicBezTo>
                    <a:pt x="8248" y="1763"/>
                    <a:pt x="8190" y="1768"/>
                    <a:pt x="8133" y="1780"/>
                  </a:cubicBezTo>
                  <a:lnTo>
                    <a:pt x="6859" y="2018"/>
                  </a:lnTo>
                  <a:lnTo>
                    <a:pt x="6799" y="1732"/>
                  </a:lnTo>
                  <a:cubicBezTo>
                    <a:pt x="6745" y="1451"/>
                    <a:pt x="6496" y="1249"/>
                    <a:pt x="6210" y="1249"/>
                  </a:cubicBezTo>
                  <a:cubicBezTo>
                    <a:pt x="6180" y="1249"/>
                    <a:pt x="6151" y="1251"/>
                    <a:pt x="6120" y="1256"/>
                  </a:cubicBezTo>
                  <a:lnTo>
                    <a:pt x="5168" y="1434"/>
                  </a:lnTo>
                  <a:cubicBezTo>
                    <a:pt x="5227" y="1268"/>
                    <a:pt x="5239" y="1089"/>
                    <a:pt x="5204" y="910"/>
                  </a:cubicBezTo>
                  <a:cubicBezTo>
                    <a:pt x="5119" y="380"/>
                    <a:pt x="4655" y="0"/>
                    <a:pt x="413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9" name="Google Shape;3949;p21"/>
            <p:cNvSpPr/>
            <p:nvPr/>
          </p:nvSpPr>
          <p:spPr>
            <a:xfrm>
              <a:off x="8318251" y="4354466"/>
              <a:ext cx="60156" cy="49866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0" y="1"/>
                    <a:pt x="926" y="5"/>
                    <a:pt x="882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4" y="1545"/>
                    <a:pt x="1864" y="1142"/>
                    <a:pt x="1775" y="631"/>
                  </a:cubicBezTo>
                  <a:cubicBezTo>
                    <a:pt x="1700" y="259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0" name="Google Shape;3950;p21"/>
            <p:cNvSpPr/>
            <p:nvPr/>
          </p:nvSpPr>
          <p:spPr>
            <a:xfrm>
              <a:off x="8386921" y="4339823"/>
              <a:ext cx="124020" cy="43383"/>
            </a:xfrm>
            <a:custGeom>
              <a:rect b="b" l="l" r="r" t="t"/>
              <a:pathLst>
                <a:path extrusionOk="0" h="1345" w="3845">
                  <a:moveTo>
                    <a:pt x="3248" y="1"/>
                  </a:moveTo>
                  <a:cubicBezTo>
                    <a:pt x="3212" y="1"/>
                    <a:pt x="3174" y="5"/>
                    <a:pt x="3134" y="14"/>
                  </a:cubicBezTo>
                  <a:lnTo>
                    <a:pt x="538" y="478"/>
                  </a:lnTo>
                  <a:cubicBezTo>
                    <a:pt x="0" y="579"/>
                    <a:pt x="106" y="1345"/>
                    <a:pt x="597" y="1345"/>
                  </a:cubicBezTo>
                  <a:cubicBezTo>
                    <a:pt x="628" y="1345"/>
                    <a:pt x="660" y="1342"/>
                    <a:pt x="693" y="1335"/>
                  </a:cubicBezTo>
                  <a:lnTo>
                    <a:pt x="3289" y="871"/>
                  </a:lnTo>
                  <a:cubicBezTo>
                    <a:pt x="3844" y="793"/>
                    <a:pt x="3747" y="1"/>
                    <a:pt x="324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1" name="Google Shape;3951;p21"/>
            <p:cNvSpPr/>
            <p:nvPr/>
          </p:nvSpPr>
          <p:spPr>
            <a:xfrm>
              <a:off x="8330927" y="4423976"/>
              <a:ext cx="60156" cy="49866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0" y="1"/>
                    <a:pt x="926" y="5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1" y="1546"/>
                    <a:pt x="1007" y="1546"/>
                  </a:cubicBezTo>
                  <a:cubicBezTo>
                    <a:pt x="1454" y="1546"/>
                    <a:pt x="1864" y="1142"/>
                    <a:pt x="1774" y="631"/>
                  </a:cubicBezTo>
                  <a:cubicBezTo>
                    <a:pt x="1700" y="259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2" name="Google Shape;3952;p21"/>
            <p:cNvSpPr/>
            <p:nvPr/>
          </p:nvSpPr>
          <p:spPr>
            <a:xfrm>
              <a:off x="8400436" y="4409300"/>
              <a:ext cx="121279" cy="43544"/>
            </a:xfrm>
            <a:custGeom>
              <a:rect b="b" l="l" r="r" t="t"/>
              <a:pathLst>
                <a:path extrusionOk="0" h="1350" w="3760">
                  <a:moveTo>
                    <a:pt x="3144" y="1"/>
                  </a:moveTo>
                  <a:cubicBezTo>
                    <a:pt x="3128" y="1"/>
                    <a:pt x="3112" y="1"/>
                    <a:pt x="3096" y="3"/>
                  </a:cubicBezTo>
                  <a:lnTo>
                    <a:pt x="500" y="467"/>
                  </a:lnTo>
                  <a:cubicBezTo>
                    <a:pt x="0" y="618"/>
                    <a:pt x="125" y="1349"/>
                    <a:pt x="631" y="1349"/>
                  </a:cubicBezTo>
                  <a:cubicBezTo>
                    <a:pt x="643" y="1349"/>
                    <a:pt x="655" y="1349"/>
                    <a:pt x="667" y="1348"/>
                  </a:cubicBezTo>
                  <a:lnTo>
                    <a:pt x="3263" y="872"/>
                  </a:lnTo>
                  <a:cubicBezTo>
                    <a:pt x="3759" y="722"/>
                    <a:pt x="3640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3" name="Google Shape;3953;p21"/>
            <p:cNvSpPr/>
            <p:nvPr/>
          </p:nvSpPr>
          <p:spPr>
            <a:xfrm>
              <a:off x="8344377" y="4498130"/>
              <a:ext cx="60123" cy="50221"/>
            </a:xfrm>
            <a:custGeom>
              <a:rect b="b" l="l" r="r" t="t"/>
              <a:pathLst>
                <a:path extrusionOk="0" h="1557" w="1864">
                  <a:moveTo>
                    <a:pt x="1010" y="0"/>
                  </a:moveTo>
                  <a:cubicBezTo>
                    <a:pt x="967" y="0"/>
                    <a:pt x="924" y="4"/>
                    <a:pt x="881" y="11"/>
                  </a:cubicBezTo>
                  <a:cubicBezTo>
                    <a:pt x="203" y="130"/>
                    <a:pt x="0" y="1011"/>
                    <a:pt x="572" y="1416"/>
                  </a:cubicBezTo>
                  <a:cubicBezTo>
                    <a:pt x="710" y="1513"/>
                    <a:pt x="860" y="1556"/>
                    <a:pt x="1007" y="1556"/>
                  </a:cubicBezTo>
                  <a:cubicBezTo>
                    <a:pt x="1454" y="1556"/>
                    <a:pt x="1864" y="1153"/>
                    <a:pt x="1774" y="642"/>
                  </a:cubicBezTo>
                  <a:cubicBezTo>
                    <a:pt x="1710" y="268"/>
                    <a:pt x="1378" y="0"/>
                    <a:pt x="101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4" name="Google Shape;3954;p21"/>
            <p:cNvSpPr/>
            <p:nvPr/>
          </p:nvSpPr>
          <p:spPr>
            <a:xfrm>
              <a:off x="8413822" y="4483357"/>
              <a:ext cx="122246" cy="43706"/>
            </a:xfrm>
            <a:custGeom>
              <a:rect b="b" l="l" r="r" t="t"/>
              <a:pathLst>
                <a:path extrusionOk="0" h="1355" w="3790">
                  <a:moveTo>
                    <a:pt x="3177" y="0"/>
                  </a:moveTo>
                  <a:cubicBezTo>
                    <a:pt x="3155" y="0"/>
                    <a:pt x="3133" y="2"/>
                    <a:pt x="3110" y="5"/>
                  </a:cubicBezTo>
                  <a:lnTo>
                    <a:pt x="514" y="481"/>
                  </a:lnTo>
                  <a:cubicBezTo>
                    <a:pt x="1" y="606"/>
                    <a:pt x="110" y="1355"/>
                    <a:pt x="602" y="1355"/>
                  </a:cubicBezTo>
                  <a:cubicBezTo>
                    <a:pt x="623" y="1355"/>
                    <a:pt x="646" y="1353"/>
                    <a:pt x="669" y="1350"/>
                  </a:cubicBezTo>
                  <a:lnTo>
                    <a:pt x="3264" y="886"/>
                  </a:lnTo>
                  <a:cubicBezTo>
                    <a:pt x="3789" y="749"/>
                    <a:pt x="3669" y="0"/>
                    <a:pt x="317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5" name="Google Shape;3955;p21"/>
            <p:cNvSpPr/>
            <p:nvPr/>
          </p:nvSpPr>
          <p:spPr>
            <a:xfrm>
              <a:off x="8287157" y="4806940"/>
              <a:ext cx="250396" cy="224592"/>
            </a:xfrm>
            <a:custGeom>
              <a:rect b="b" l="l" r="r" t="t"/>
              <a:pathLst>
                <a:path extrusionOk="0" h="6963" w="7763">
                  <a:moveTo>
                    <a:pt x="3924" y="1"/>
                  </a:moveTo>
                  <a:cubicBezTo>
                    <a:pt x="2893" y="1"/>
                    <a:pt x="1881" y="469"/>
                    <a:pt x="1215" y="1343"/>
                  </a:cubicBezTo>
                  <a:lnTo>
                    <a:pt x="6953" y="4975"/>
                  </a:lnTo>
                  <a:cubicBezTo>
                    <a:pt x="7763" y="3403"/>
                    <a:pt x="7239" y="1474"/>
                    <a:pt x="5751" y="534"/>
                  </a:cubicBezTo>
                  <a:cubicBezTo>
                    <a:pt x="5184" y="174"/>
                    <a:pt x="4551" y="1"/>
                    <a:pt x="3924" y="1"/>
                  </a:cubicBezTo>
                  <a:close/>
                  <a:moveTo>
                    <a:pt x="810" y="1986"/>
                  </a:moveTo>
                  <a:lnTo>
                    <a:pt x="810" y="1986"/>
                  </a:lnTo>
                  <a:cubicBezTo>
                    <a:pt x="0" y="3558"/>
                    <a:pt x="512" y="5498"/>
                    <a:pt x="2012" y="6439"/>
                  </a:cubicBezTo>
                  <a:cubicBezTo>
                    <a:pt x="2576" y="6793"/>
                    <a:pt x="3206" y="6963"/>
                    <a:pt x="3829" y="6963"/>
                  </a:cubicBezTo>
                  <a:cubicBezTo>
                    <a:pt x="4864" y="6963"/>
                    <a:pt x="5880" y="6494"/>
                    <a:pt x="6549" y="5618"/>
                  </a:cubicBezTo>
                  <a:lnTo>
                    <a:pt x="810" y="1986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6" name="Google Shape;3956;p21"/>
            <p:cNvSpPr/>
            <p:nvPr/>
          </p:nvSpPr>
          <p:spPr>
            <a:xfrm>
              <a:off x="8756435" y="4325276"/>
              <a:ext cx="195885" cy="181918"/>
            </a:xfrm>
            <a:custGeom>
              <a:rect b="b" l="l" r="r" t="t"/>
              <a:pathLst>
                <a:path extrusionOk="0" h="5640" w="6073">
                  <a:moveTo>
                    <a:pt x="3596" y="0"/>
                  </a:moveTo>
                  <a:lnTo>
                    <a:pt x="1203" y="1632"/>
                  </a:lnTo>
                  <a:cubicBezTo>
                    <a:pt x="251" y="2286"/>
                    <a:pt x="1" y="3596"/>
                    <a:pt x="655" y="4560"/>
                  </a:cubicBezTo>
                  <a:lnTo>
                    <a:pt x="763" y="4715"/>
                  </a:lnTo>
                  <a:cubicBezTo>
                    <a:pt x="1163" y="5316"/>
                    <a:pt x="1827" y="5640"/>
                    <a:pt x="2502" y="5640"/>
                  </a:cubicBezTo>
                  <a:cubicBezTo>
                    <a:pt x="2909" y="5640"/>
                    <a:pt x="3321" y="5522"/>
                    <a:pt x="3680" y="5275"/>
                  </a:cubicBezTo>
                  <a:lnTo>
                    <a:pt x="6073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7" name="Google Shape;3957;p21"/>
            <p:cNvSpPr/>
            <p:nvPr/>
          </p:nvSpPr>
          <p:spPr>
            <a:xfrm>
              <a:off x="8888938" y="4249734"/>
              <a:ext cx="195885" cy="181950"/>
            </a:xfrm>
            <a:custGeom>
              <a:rect b="b" l="l" r="r" t="t"/>
              <a:pathLst>
                <a:path extrusionOk="0" h="5641" w="6073">
                  <a:moveTo>
                    <a:pt x="3577" y="1"/>
                  </a:moveTo>
                  <a:cubicBezTo>
                    <a:pt x="3169" y="1"/>
                    <a:pt x="2757" y="119"/>
                    <a:pt x="2393" y="366"/>
                  </a:cubicBezTo>
                  <a:lnTo>
                    <a:pt x="0" y="1997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4" y="3354"/>
                    <a:pt x="6072" y="2045"/>
                    <a:pt x="5429" y="1092"/>
                  </a:cubicBezTo>
                  <a:lnTo>
                    <a:pt x="5322" y="926"/>
                  </a:lnTo>
                  <a:cubicBezTo>
                    <a:pt x="4914" y="325"/>
                    <a:pt x="4252" y="1"/>
                    <a:pt x="357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8" name="Google Shape;3958;p21"/>
            <p:cNvSpPr/>
            <p:nvPr/>
          </p:nvSpPr>
          <p:spPr>
            <a:xfrm>
              <a:off x="8698827" y="4700401"/>
              <a:ext cx="346064" cy="344677"/>
            </a:xfrm>
            <a:custGeom>
              <a:rect b="b" l="l" r="r" t="t"/>
              <a:pathLst>
                <a:path extrusionOk="0" h="10686" w="10729">
                  <a:moveTo>
                    <a:pt x="5017" y="0"/>
                  </a:moveTo>
                  <a:cubicBezTo>
                    <a:pt x="4831" y="0"/>
                    <a:pt x="4666" y="137"/>
                    <a:pt x="4644" y="324"/>
                  </a:cubicBezTo>
                  <a:lnTo>
                    <a:pt x="4192" y="3813"/>
                  </a:lnTo>
                  <a:lnTo>
                    <a:pt x="703" y="3348"/>
                  </a:lnTo>
                  <a:cubicBezTo>
                    <a:pt x="688" y="3347"/>
                    <a:pt x="673" y="3346"/>
                    <a:pt x="659" y="3346"/>
                  </a:cubicBezTo>
                  <a:cubicBezTo>
                    <a:pt x="474" y="3346"/>
                    <a:pt x="308" y="3482"/>
                    <a:pt x="286" y="3670"/>
                  </a:cubicBezTo>
                  <a:lnTo>
                    <a:pt x="24" y="5646"/>
                  </a:lnTo>
                  <a:cubicBezTo>
                    <a:pt x="1" y="5849"/>
                    <a:pt x="143" y="6027"/>
                    <a:pt x="346" y="6063"/>
                  </a:cubicBezTo>
                  <a:lnTo>
                    <a:pt x="3822" y="6527"/>
                  </a:lnTo>
                  <a:lnTo>
                    <a:pt x="3370" y="10004"/>
                  </a:lnTo>
                  <a:cubicBezTo>
                    <a:pt x="3334" y="10206"/>
                    <a:pt x="3477" y="10397"/>
                    <a:pt x="3692" y="10421"/>
                  </a:cubicBezTo>
                  <a:lnTo>
                    <a:pt x="5656" y="10683"/>
                  </a:lnTo>
                  <a:cubicBezTo>
                    <a:pt x="5671" y="10684"/>
                    <a:pt x="5686" y="10685"/>
                    <a:pt x="5700" y="10685"/>
                  </a:cubicBezTo>
                  <a:cubicBezTo>
                    <a:pt x="5885" y="10685"/>
                    <a:pt x="6051" y="10549"/>
                    <a:pt x="6073" y="10361"/>
                  </a:cubicBezTo>
                  <a:lnTo>
                    <a:pt x="6537" y="6885"/>
                  </a:lnTo>
                  <a:lnTo>
                    <a:pt x="10026" y="7337"/>
                  </a:lnTo>
                  <a:cubicBezTo>
                    <a:pt x="10040" y="7339"/>
                    <a:pt x="10055" y="7340"/>
                    <a:pt x="10070" y="7340"/>
                  </a:cubicBezTo>
                  <a:cubicBezTo>
                    <a:pt x="10253" y="7340"/>
                    <a:pt x="10409" y="7203"/>
                    <a:pt x="10442" y="7016"/>
                  </a:cubicBezTo>
                  <a:lnTo>
                    <a:pt x="10704" y="5039"/>
                  </a:lnTo>
                  <a:cubicBezTo>
                    <a:pt x="10728" y="4837"/>
                    <a:pt x="10585" y="4646"/>
                    <a:pt x="10383" y="4622"/>
                  </a:cubicBezTo>
                  <a:lnTo>
                    <a:pt x="6894" y="4170"/>
                  </a:lnTo>
                  <a:lnTo>
                    <a:pt x="7359" y="681"/>
                  </a:lnTo>
                  <a:cubicBezTo>
                    <a:pt x="7382" y="479"/>
                    <a:pt x="7240" y="300"/>
                    <a:pt x="7037" y="265"/>
                  </a:cubicBezTo>
                  <a:lnTo>
                    <a:pt x="5061" y="3"/>
                  </a:lnTo>
                  <a:cubicBezTo>
                    <a:pt x="5046" y="1"/>
                    <a:pt x="5031" y="0"/>
                    <a:pt x="501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59" name="Google Shape;3959;p21"/>
          <p:cNvSpPr txBox="1"/>
          <p:nvPr>
            <p:ph idx="2" type="title"/>
          </p:nvPr>
        </p:nvSpPr>
        <p:spPr>
          <a:xfrm>
            <a:off x="5085418" y="2987250"/>
            <a:ext cx="22908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960" name="Google Shape;3960;p21"/>
          <p:cNvSpPr txBox="1"/>
          <p:nvPr>
            <p:ph idx="3" type="subTitle"/>
          </p:nvPr>
        </p:nvSpPr>
        <p:spPr>
          <a:xfrm>
            <a:off x="5085418" y="3638225"/>
            <a:ext cx="2290800" cy="126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3961" name="Google Shape;3961;p21"/>
          <p:cNvSpPr txBox="1"/>
          <p:nvPr>
            <p:ph idx="4" type="title"/>
          </p:nvPr>
        </p:nvSpPr>
        <p:spPr>
          <a:xfrm>
            <a:off x="713950" y="371800"/>
            <a:ext cx="803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962" name="Google Shape;3962;p21"/>
          <p:cNvSpPr/>
          <p:nvPr/>
        </p:nvSpPr>
        <p:spPr>
          <a:xfrm>
            <a:off x="-261050" y="639850"/>
            <a:ext cx="975000" cy="3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AND_BODY_2_2_1_1">
    <p:spTree>
      <p:nvGrpSpPr>
        <p:cNvPr id="3963" name="Shape 3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64" name="Google Shape;3964;p22"/>
          <p:cNvGrpSpPr/>
          <p:nvPr/>
        </p:nvGrpSpPr>
        <p:grpSpPr>
          <a:xfrm>
            <a:off x="58777" y="98419"/>
            <a:ext cx="9026433" cy="4946659"/>
            <a:chOff x="311925" y="921250"/>
            <a:chExt cx="6996150" cy="3834025"/>
          </a:xfrm>
        </p:grpSpPr>
        <p:sp>
          <p:nvSpPr>
            <p:cNvPr id="3965" name="Google Shape;3965;p22"/>
            <p:cNvSpPr/>
            <p:nvPr/>
          </p:nvSpPr>
          <p:spPr>
            <a:xfrm>
              <a:off x="6665700" y="921250"/>
              <a:ext cx="270900" cy="338025"/>
            </a:xfrm>
            <a:custGeom>
              <a:rect b="b" l="l" r="r" t="t"/>
              <a:pathLst>
                <a:path extrusionOk="0" h="13521" w="10836">
                  <a:moveTo>
                    <a:pt x="4145" y="435"/>
                  </a:moveTo>
                  <a:cubicBezTo>
                    <a:pt x="4431" y="435"/>
                    <a:pt x="4712" y="607"/>
                    <a:pt x="4763" y="994"/>
                  </a:cubicBezTo>
                  <a:cubicBezTo>
                    <a:pt x="4799" y="1196"/>
                    <a:pt x="4751" y="1387"/>
                    <a:pt x="4620" y="1541"/>
                  </a:cubicBezTo>
                  <a:lnTo>
                    <a:pt x="3822" y="1684"/>
                  </a:lnTo>
                  <a:cubicBezTo>
                    <a:pt x="3656" y="1589"/>
                    <a:pt x="3537" y="1422"/>
                    <a:pt x="3501" y="1232"/>
                  </a:cubicBezTo>
                  <a:cubicBezTo>
                    <a:pt x="3386" y="732"/>
                    <a:pt x="3770" y="435"/>
                    <a:pt x="4145" y="435"/>
                  </a:cubicBezTo>
                  <a:close/>
                  <a:moveTo>
                    <a:pt x="7834" y="2749"/>
                  </a:moveTo>
                  <a:cubicBezTo>
                    <a:pt x="8105" y="2749"/>
                    <a:pt x="8340" y="2930"/>
                    <a:pt x="8383" y="3208"/>
                  </a:cubicBezTo>
                  <a:lnTo>
                    <a:pt x="9776" y="10769"/>
                  </a:lnTo>
                  <a:cubicBezTo>
                    <a:pt x="9823" y="11066"/>
                    <a:pt x="9621" y="11352"/>
                    <a:pt x="9323" y="11400"/>
                  </a:cubicBezTo>
                  <a:lnTo>
                    <a:pt x="3060" y="12543"/>
                  </a:lnTo>
                  <a:cubicBezTo>
                    <a:pt x="3025" y="12550"/>
                    <a:pt x="2990" y="12553"/>
                    <a:pt x="2956" y="12553"/>
                  </a:cubicBezTo>
                  <a:cubicBezTo>
                    <a:pt x="2699" y="12553"/>
                    <a:pt x="2471" y="12365"/>
                    <a:pt x="2429" y="12102"/>
                  </a:cubicBezTo>
                  <a:lnTo>
                    <a:pt x="1048" y="4530"/>
                  </a:lnTo>
                  <a:cubicBezTo>
                    <a:pt x="989" y="4232"/>
                    <a:pt x="1191" y="3958"/>
                    <a:pt x="1489" y="3899"/>
                  </a:cubicBezTo>
                  <a:lnTo>
                    <a:pt x="2239" y="3768"/>
                  </a:lnTo>
                  <a:cubicBezTo>
                    <a:pt x="2270" y="3977"/>
                    <a:pt x="2449" y="4122"/>
                    <a:pt x="2653" y="4122"/>
                  </a:cubicBezTo>
                  <a:cubicBezTo>
                    <a:pt x="2681" y="4122"/>
                    <a:pt x="2710" y="4119"/>
                    <a:pt x="2739" y="4113"/>
                  </a:cubicBezTo>
                  <a:lnTo>
                    <a:pt x="6656" y="3399"/>
                  </a:lnTo>
                  <a:cubicBezTo>
                    <a:pt x="6882" y="3363"/>
                    <a:pt x="7049" y="3125"/>
                    <a:pt x="7001" y="2899"/>
                  </a:cubicBezTo>
                  <a:lnTo>
                    <a:pt x="7740" y="2756"/>
                  </a:lnTo>
                  <a:cubicBezTo>
                    <a:pt x="7771" y="2751"/>
                    <a:pt x="7803" y="2749"/>
                    <a:pt x="7834" y="2749"/>
                  </a:cubicBezTo>
                  <a:close/>
                  <a:moveTo>
                    <a:pt x="4133" y="0"/>
                  </a:moveTo>
                  <a:cubicBezTo>
                    <a:pt x="4070" y="0"/>
                    <a:pt x="4006" y="6"/>
                    <a:pt x="3942" y="17"/>
                  </a:cubicBezTo>
                  <a:cubicBezTo>
                    <a:pt x="3334" y="136"/>
                    <a:pt x="2941" y="708"/>
                    <a:pt x="3072" y="1303"/>
                  </a:cubicBezTo>
                  <a:cubicBezTo>
                    <a:pt x="3096" y="1482"/>
                    <a:pt x="3168" y="1649"/>
                    <a:pt x="3287" y="1779"/>
                  </a:cubicBezTo>
                  <a:lnTo>
                    <a:pt x="2501" y="1922"/>
                  </a:lnTo>
                  <a:cubicBezTo>
                    <a:pt x="2191" y="1982"/>
                    <a:pt x="1977" y="2291"/>
                    <a:pt x="2037" y="2613"/>
                  </a:cubicBezTo>
                  <a:lnTo>
                    <a:pt x="2084" y="2887"/>
                  </a:lnTo>
                  <a:lnTo>
                    <a:pt x="798" y="3125"/>
                  </a:lnTo>
                  <a:cubicBezTo>
                    <a:pt x="310" y="3208"/>
                    <a:pt x="1" y="3673"/>
                    <a:pt x="84" y="4149"/>
                  </a:cubicBezTo>
                  <a:lnTo>
                    <a:pt x="1656" y="12781"/>
                  </a:lnTo>
                  <a:cubicBezTo>
                    <a:pt x="1741" y="13217"/>
                    <a:pt x="2111" y="13520"/>
                    <a:pt x="2537" y="13520"/>
                  </a:cubicBezTo>
                  <a:cubicBezTo>
                    <a:pt x="2588" y="13520"/>
                    <a:pt x="2640" y="13516"/>
                    <a:pt x="2691" y="13507"/>
                  </a:cubicBezTo>
                  <a:lnTo>
                    <a:pt x="10026" y="12162"/>
                  </a:lnTo>
                  <a:cubicBezTo>
                    <a:pt x="10514" y="12066"/>
                    <a:pt x="10835" y="11602"/>
                    <a:pt x="10740" y="11126"/>
                  </a:cubicBezTo>
                  <a:lnTo>
                    <a:pt x="9168" y="2494"/>
                  </a:lnTo>
                  <a:cubicBezTo>
                    <a:pt x="9095" y="2064"/>
                    <a:pt x="8725" y="1763"/>
                    <a:pt x="8304" y="1763"/>
                  </a:cubicBezTo>
                  <a:cubicBezTo>
                    <a:pt x="8248" y="1763"/>
                    <a:pt x="8190" y="1768"/>
                    <a:pt x="8133" y="1779"/>
                  </a:cubicBezTo>
                  <a:lnTo>
                    <a:pt x="6859" y="2018"/>
                  </a:lnTo>
                  <a:lnTo>
                    <a:pt x="6799" y="1744"/>
                  </a:lnTo>
                  <a:cubicBezTo>
                    <a:pt x="6746" y="1458"/>
                    <a:pt x="6506" y="1258"/>
                    <a:pt x="6228" y="1258"/>
                  </a:cubicBezTo>
                  <a:cubicBezTo>
                    <a:pt x="6192" y="1258"/>
                    <a:pt x="6157" y="1261"/>
                    <a:pt x="6120" y="1268"/>
                  </a:cubicBezTo>
                  <a:lnTo>
                    <a:pt x="5168" y="1434"/>
                  </a:lnTo>
                  <a:cubicBezTo>
                    <a:pt x="5227" y="1268"/>
                    <a:pt x="5239" y="1089"/>
                    <a:pt x="5204" y="922"/>
                  </a:cubicBezTo>
                  <a:cubicBezTo>
                    <a:pt x="5119" y="381"/>
                    <a:pt x="4655" y="0"/>
                    <a:pt x="413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6" name="Google Shape;3966;p22"/>
            <p:cNvSpPr/>
            <p:nvPr/>
          </p:nvSpPr>
          <p:spPr>
            <a:xfrm>
              <a:off x="6713625" y="1043050"/>
              <a:ext cx="46625" cy="38675"/>
            </a:xfrm>
            <a:custGeom>
              <a:rect b="b" l="l" r="r" t="t"/>
              <a:pathLst>
                <a:path extrusionOk="0" h="1547" w="1865">
                  <a:moveTo>
                    <a:pt x="1027" y="1"/>
                  </a:moveTo>
                  <a:cubicBezTo>
                    <a:pt x="979" y="1"/>
                    <a:pt x="930" y="5"/>
                    <a:pt x="882" y="15"/>
                  </a:cubicBezTo>
                  <a:cubicBezTo>
                    <a:pt x="191" y="134"/>
                    <a:pt x="0" y="1015"/>
                    <a:pt x="572" y="1408"/>
                  </a:cubicBezTo>
                  <a:cubicBezTo>
                    <a:pt x="709" y="1504"/>
                    <a:pt x="857" y="1547"/>
                    <a:pt x="1002" y="1547"/>
                  </a:cubicBezTo>
                  <a:cubicBezTo>
                    <a:pt x="1451" y="1547"/>
                    <a:pt x="1864" y="1138"/>
                    <a:pt x="1775" y="634"/>
                  </a:cubicBezTo>
                  <a:cubicBezTo>
                    <a:pt x="1701" y="266"/>
                    <a:pt x="1386" y="1"/>
                    <a:pt x="102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7" name="Google Shape;3967;p22"/>
            <p:cNvSpPr/>
            <p:nvPr/>
          </p:nvSpPr>
          <p:spPr>
            <a:xfrm>
              <a:off x="6766750" y="1031775"/>
              <a:ext cx="96225" cy="33875"/>
            </a:xfrm>
            <a:custGeom>
              <a:rect b="b" l="l" r="r" t="t"/>
              <a:pathLst>
                <a:path extrusionOk="0" h="1355" w="3849">
                  <a:moveTo>
                    <a:pt x="3252" y="1"/>
                  </a:moveTo>
                  <a:cubicBezTo>
                    <a:pt x="3216" y="1"/>
                    <a:pt x="3178" y="5"/>
                    <a:pt x="3138" y="14"/>
                  </a:cubicBezTo>
                  <a:lnTo>
                    <a:pt x="542" y="490"/>
                  </a:lnTo>
                  <a:cubicBezTo>
                    <a:pt x="1" y="580"/>
                    <a:pt x="112" y="1354"/>
                    <a:pt x="611" y="1354"/>
                  </a:cubicBezTo>
                  <a:cubicBezTo>
                    <a:pt x="638" y="1354"/>
                    <a:pt x="667" y="1352"/>
                    <a:pt x="697" y="1347"/>
                  </a:cubicBezTo>
                  <a:lnTo>
                    <a:pt x="3293" y="871"/>
                  </a:lnTo>
                  <a:cubicBezTo>
                    <a:pt x="3848" y="793"/>
                    <a:pt x="3751" y="1"/>
                    <a:pt x="325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8" name="Google Shape;3968;p22"/>
            <p:cNvSpPr/>
            <p:nvPr/>
          </p:nvSpPr>
          <p:spPr>
            <a:xfrm>
              <a:off x="6723450" y="1097000"/>
              <a:ext cx="46625" cy="38650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9" name="Google Shape;3969;p22"/>
            <p:cNvSpPr/>
            <p:nvPr/>
          </p:nvSpPr>
          <p:spPr>
            <a:xfrm>
              <a:off x="6777325" y="1085650"/>
              <a:ext cx="94075" cy="33725"/>
            </a:xfrm>
            <a:custGeom>
              <a:rect b="b" l="l" r="r" t="t"/>
              <a:pathLst>
                <a:path extrusionOk="0" h="1349" w="3763">
                  <a:moveTo>
                    <a:pt x="3132" y="0"/>
                  </a:moveTo>
                  <a:cubicBezTo>
                    <a:pt x="3120" y="0"/>
                    <a:pt x="3108" y="1"/>
                    <a:pt x="3096" y="2"/>
                  </a:cubicBezTo>
                  <a:lnTo>
                    <a:pt x="500" y="478"/>
                  </a:lnTo>
                  <a:cubicBezTo>
                    <a:pt x="0" y="618"/>
                    <a:pt x="125" y="1348"/>
                    <a:pt x="631" y="1348"/>
                  </a:cubicBezTo>
                  <a:cubicBezTo>
                    <a:pt x="643" y="1348"/>
                    <a:pt x="655" y="1348"/>
                    <a:pt x="667" y="1347"/>
                  </a:cubicBezTo>
                  <a:lnTo>
                    <a:pt x="3263" y="871"/>
                  </a:lnTo>
                  <a:cubicBezTo>
                    <a:pt x="3763" y="731"/>
                    <a:pt x="3638" y="0"/>
                    <a:pt x="313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0" name="Google Shape;3970;p22"/>
            <p:cNvSpPr/>
            <p:nvPr/>
          </p:nvSpPr>
          <p:spPr>
            <a:xfrm>
              <a:off x="6733875" y="1154450"/>
              <a:ext cx="46625" cy="38900"/>
            </a:xfrm>
            <a:custGeom>
              <a:rect b="b" l="l" r="r" t="t"/>
              <a:pathLst>
                <a:path extrusionOk="0" h="1556" w="1865">
                  <a:moveTo>
                    <a:pt x="1013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17"/>
                  </a:cubicBezTo>
                  <a:cubicBezTo>
                    <a:pt x="711" y="1513"/>
                    <a:pt x="861" y="1556"/>
                    <a:pt x="1007" y="1556"/>
                  </a:cubicBezTo>
                  <a:cubicBezTo>
                    <a:pt x="1458" y="1556"/>
                    <a:pt x="1864" y="1147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1" name="Google Shape;3971;p22"/>
            <p:cNvSpPr/>
            <p:nvPr/>
          </p:nvSpPr>
          <p:spPr>
            <a:xfrm>
              <a:off x="6787625" y="1143050"/>
              <a:ext cx="94900" cy="34125"/>
            </a:xfrm>
            <a:custGeom>
              <a:rect b="b" l="l" r="r" t="t"/>
              <a:pathLst>
                <a:path extrusionOk="0" h="1365" w="3796">
                  <a:moveTo>
                    <a:pt x="3169" y="0"/>
                  </a:moveTo>
                  <a:cubicBezTo>
                    <a:pt x="3151" y="0"/>
                    <a:pt x="3132" y="1"/>
                    <a:pt x="3113" y="4"/>
                  </a:cubicBezTo>
                  <a:lnTo>
                    <a:pt x="517" y="480"/>
                  </a:lnTo>
                  <a:cubicBezTo>
                    <a:pt x="0" y="606"/>
                    <a:pt x="115" y="1364"/>
                    <a:pt x="615" y="1364"/>
                  </a:cubicBezTo>
                  <a:cubicBezTo>
                    <a:pt x="634" y="1364"/>
                    <a:pt x="653" y="1363"/>
                    <a:pt x="672" y="1361"/>
                  </a:cubicBezTo>
                  <a:lnTo>
                    <a:pt x="3267" y="885"/>
                  </a:lnTo>
                  <a:cubicBezTo>
                    <a:pt x="3796" y="758"/>
                    <a:pt x="3670" y="0"/>
                    <a:pt x="316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2" name="Google Shape;3972;p22"/>
            <p:cNvSpPr/>
            <p:nvPr/>
          </p:nvSpPr>
          <p:spPr>
            <a:xfrm>
              <a:off x="6689525" y="1393950"/>
              <a:ext cx="194075" cy="174175"/>
            </a:xfrm>
            <a:custGeom>
              <a:rect b="b" l="l" r="r" t="t"/>
              <a:pathLst>
                <a:path extrusionOk="0" h="6967" w="7763">
                  <a:moveTo>
                    <a:pt x="3922" y="1"/>
                  </a:moveTo>
                  <a:cubicBezTo>
                    <a:pt x="2892" y="1"/>
                    <a:pt x="1881" y="465"/>
                    <a:pt x="1215" y="1338"/>
                  </a:cubicBezTo>
                  <a:lnTo>
                    <a:pt x="6953" y="4969"/>
                  </a:lnTo>
                  <a:cubicBezTo>
                    <a:pt x="7763" y="3398"/>
                    <a:pt x="7239" y="1469"/>
                    <a:pt x="5751" y="528"/>
                  </a:cubicBezTo>
                  <a:cubicBezTo>
                    <a:pt x="5183" y="173"/>
                    <a:pt x="4549" y="1"/>
                    <a:pt x="3922" y="1"/>
                  </a:cubicBezTo>
                  <a:close/>
                  <a:moveTo>
                    <a:pt x="810" y="1993"/>
                  </a:moveTo>
                  <a:cubicBezTo>
                    <a:pt x="0" y="3553"/>
                    <a:pt x="512" y="5493"/>
                    <a:pt x="2012" y="6434"/>
                  </a:cubicBezTo>
                  <a:cubicBezTo>
                    <a:pt x="2578" y="6793"/>
                    <a:pt x="3210" y="6966"/>
                    <a:pt x="3835" y="6966"/>
                  </a:cubicBezTo>
                  <a:cubicBezTo>
                    <a:pt x="4867" y="6966"/>
                    <a:pt x="5881" y="6495"/>
                    <a:pt x="6549" y="5612"/>
                  </a:cubicBezTo>
                  <a:lnTo>
                    <a:pt x="810" y="1993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3" name="Google Shape;3973;p22"/>
            <p:cNvSpPr/>
            <p:nvPr/>
          </p:nvSpPr>
          <p:spPr>
            <a:xfrm>
              <a:off x="7053250" y="1020500"/>
              <a:ext cx="151825" cy="141000"/>
            </a:xfrm>
            <a:custGeom>
              <a:rect b="b" l="l" r="r" t="t"/>
              <a:pathLst>
                <a:path extrusionOk="0" h="5640" w="6073">
                  <a:moveTo>
                    <a:pt x="3596" y="0"/>
                  </a:moveTo>
                  <a:lnTo>
                    <a:pt x="1203" y="1631"/>
                  </a:lnTo>
                  <a:cubicBezTo>
                    <a:pt x="251" y="2286"/>
                    <a:pt x="1" y="3596"/>
                    <a:pt x="655" y="4560"/>
                  </a:cubicBezTo>
                  <a:lnTo>
                    <a:pt x="763" y="4715"/>
                  </a:lnTo>
                  <a:cubicBezTo>
                    <a:pt x="1163" y="5316"/>
                    <a:pt x="1827" y="5640"/>
                    <a:pt x="2502" y="5640"/>
                  </a:cubicBezTo>
                  <a:cubicBezTo>
                    <a:pt x="2909" y="5640"/>
                    <a:pt x="3321" y="5521"/>
                    <a:pt x="3680" y="5275"/>
                  </a:cubicBezTo>
                  <a:lnTo>
                    <a:pt x="6073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4" name="Google Shape;3974;p22"/>
            <p:cNvSpPr/>
            <p:nvPr/>
          </p:nvSpPr>
          <p:spPr>
            <a:xfrm>
              <a:off x="7155950" y="962250"/>
              <a:ext cx="152125" cy="141025"/>
            </a:xfrm>
            <a:custGeom>
              <a:rect b="b" l="l" r="r" t="t"/>
              <a:pathLst>
                <a:path extrusionOk="0" h="5641" w="6085">
                  <a:moveTo>
                    <a:pt x="3574" y="1"/>
                  </a:moveTo>
                  <a:cubicBezTo>
                    <a:pt x="3167" y="1"/>
                    <a:pt x="2757" y="119"/>
                    <a:pt x="2393" y="366"/>
                  </a:cubicBezTo>
                  <a:lnTo>
                    <a:pt x="0" y="1997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4" y="3354"/>
                    <a:pt x="6084" y="2044"/>
                    <a:pt x="5429" y="1080"/>
                  </a:cubicBezTo>
                  <a:lnTo>
                    <a:pt x="5322" y="925"/>
                  </a:lnTo>
                  <a:cubicBezTo>
                    <a:pt x="4907" y="324"/>
                    <a:pt x="4246" y="1"/>
                    <a:pt x="357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5" name="Google Shape;3975;p22"/>
            <p:cNvSpPr/>
            <p:nvPr/>
          </p:nvSpPr>
          <p:spPr>
            <a:xfrm>
              <a:off x="7008600" y="1311750"/>
              <a:ext cx="268225" cy="266650"/>
            </a:xfrm>
            <a:custGeom>
              <a:rect b="b" l="l" r="r" t="t"/>
              <a:pathLst>
                <a:path extrusionOk="0" h="10666" w="10729">
                  <a:moveTo>
                    <a:pt x="4999" y="1"/>
                  </a:moveTo>
                  <a:cubicBezTo>
                    <a:pt x="4821" y="1"/>
                    <a:pt x="4665" y="136"/>
                    <a:pt x="4644" y="328"/>
                  </a:cubicBezTo>
                  <a:lnTo>
                    <a:pt x="4192" y="3805"/>
                  </a:lnTo>
                  <a:lnTo>
                    <a:pt x="703" y="3340"/>
                  </a:lnTo>
                  <a:cubicBezTo>
                    <a:pt x="688" y="3338"/>
                    <a:pt x="673" y="3338"/>
                    <a:pt x="659" y="3338"/>
                  </a:cubicBezTo>
                  <a:cubicBezTo>
                    <a:pt x="474" y="3338"/>
                    <a:pt x="308" y="3474"/>
                    <a:pt x="286" y="3662"/>
                  </a:cubicBezTo>
                  <a:lnTo>
                    <a:pt x="24" y="5638"/>
                  </a:lnTo>
                  <a:cubicBezTo>
                    <a:pt x="1" y="5840"/>
                    <a:pt x="143" y="6031"/>
                    <a:pt x="346" y="6055"/>
                  </a:cubicBezTo>
                  <a:lnTo>
                    <a:pt x="346" y="6043"/>
                  </a:lnTo>
                  <a:lnTo>
                    <a:pt x="3822" y="6507"/>
                  </a:lnTo>
                  <a:lnTo>
                    <a:pt x="3370" y="9984"/>
                  </a:lnTo>
                  <a:cubicBezTo>
                    <a:pt x="3334" y="10186"/>
                    <a:pt x="3477" y="10377"/>
                    <a:pt x="3692" y="10401"/>
                  </a:cubicBezTo>
                  <a:lnTo>
                    <a:pt x="5656" y="10663"/>
                  </a:lnTo>
                  <a:cubicBezTo>
                    <a:pt x="5671" y="10664"/>
                    <a:pt x="5686" y="10665"/>
                    <a:pt x="5700" y="10665"/>
                  </a:cubicBezTo>
                  <a:cubicBezTo>
                    <a:pt x="5885" y="10665"/>
                    <a:pt x="6051" y="10529"/>
                    <a:pt x="6073" y="10341"/>
                  </a:cubicBezTo>
                  <a:lnTo>
                    <a:pt x="6537" y="6864"/>
                  </a:lnTo>
                  <a:lnTo>
                    <a:pt x="10026" y="7329"/>
                  </a:lnTo>
                  <a:cubicBezTo>
                    <a:pt x="10040" y="7331"/>
                    <a:pt x="10055" y="7331"/>
                    <a:pt x="10070" y="7331"/>
                  </a:cubicBezTo>
                  <a:cubicBezTo>
                    <a:pt x="10253" y="7331"/>
                    <a:pt x="10409" y="7195"/>
                    <a:pt x="10442" y="7007"/>
                  </a:cubicBezTo>
                  <a:lnTo>
                    <a:pt x="10704" y="5031"/>
                  </a:lnTo>
                  <a:cubicBezTo>
                    <a:pt x="10728" y="4828"/>
                    <a:pt x="10585" y="4638"/>
                    <a:pt x="10383" y="4614"/>
                  </a:cubicBezTo>
                  <a:lnTo>
                    <a:pt x="6894" y="4150"/>
                  </a:lnTo>
                  <a:lnTo>
                    <a:pt x="7359" y="673"/>
                  </a:lnTo>
                  <a:cubicBezTo>
                    <a:pt x="7382" y="471"/>
                    <a:pt x="7240" y="280"/>
                    <a:pt x="7037" y="256"/>
                  </a:cubicBezTo>
                  <a:lnTo>
                    <a:pt x="5061" y="6"/>
                  </a:lnTo>
                  <a:cubicBezTo>
                    <a:pt x="5040" y="3"/>
                    <a:pt x="5019" y="1"/>
                    <a:pt x="499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6" name="Google Shape;3976;p22"/>
            <p:cNvSpPr/>
            <p:nvPr/>
          </p:nvSpPr>
          <p:spPr>
            <a:xfrm>
              <a:off x="6665400" y="1716100"/>
              <a:ext cx="271200" cy="337600"/>
            </a:xfrm>
            <a:custGeom>
              <a:rect b="b" l="l" r="r" t="t"/>
              <a:pathLst>
                <a:path extrusionOk="0" h="13504" w="10848">
                  <a:moveTo>
                    <a:pt x="4160" y="409"/>
                  </a:moveTo>
                  <a:cubicBezTo>
                    <a:pt x="4450" y="409"/>
                    <a:pt x="4735" y="584"/>
                    <a:pt x="4787" y="977"/>
                  </a:cubicBezTo>
                  <a:cubicBezTo>
                    <a:pt x="4823" y="1168"/>
                    <a:pt x="4763" y="1370"/>
                    <a:pt x="4632" y="1513"/>
                  </a:cubicBezTo>
                  <a:lnTo>
                    <a:pt x="3846" y="1668"/>
                  </a:lnTo>
                  <a:cubicBezTo>
                    <a:pt x="3668" y="1573"/>
                    <a:pt x="3549" y="1406"/>
                    <a:pt x="3513" y="1204"/>
                  </a:cubicBezTo>
                  <a:cubicBezTo>
                    <a:pt x="3399" y="705"/>
                    <a:pt x="3783" y="409"/>
                    <a:pt x="4160" y="409"/>
                  </a:cubicBezTo>
                  <a:close/>
                  <a:moveTo>
                    <a:pt x="7868" y="2729"/>
                  </a:moveTo>
                  <a:cubicBezTo>
                    <a:pt x="8126" y="2729"/>
                    <a:pt x="8354" y="2918"/>
                    <a:pt x="8406" y="3180"/>
                  </a:cubicBezTo>
                  <a:lnTo>
                    <a:pt x="9788" y="10741"/>
                  </a:lnTo>
                  <a:cubicBezTo>
                    <a:pt x="9847" y="11038"/>
                    <a:pt x="9645" y="11324"/>
                    <a:pt x="9347" y="11372"/>
                  </a:cubicBezTo>
                  <a:lnTo>
                    <a:pt x="3072" y="12515"/>
                  </a:lnTo>
                  <a:cubicBezTo>
                    <a:pt x="3037" y="12522"/>
                    <a:pt x="3003" y="12525"/>
                    <a:pt x="2968" y="12525"/>
                  </a:cubicBezTo>
                  <a:cubicBezTo>
                    <a:pt x="2713" y="12525"/>
                    <a:pt x="2494" y="12337"/>
                    <a:pt x="2441" y="12074"/>
                  </a:cubicBezTo>
                  <a:lnTo>
                    <a:pt x="1072" y="4514"/>
                  </a:lnTo>
                  <a:cubicBezTo>
                    <a:pt x="1013" y="4216"/>
                    <a:pt x="1215" y="3930"/>
                    <a:pt x="1513" y="3883"/>
                  </a:cubicBezTo>
                  <a:lnTo>
                    <a:pt x="2263" y="3740"/>
                  </a:lnTo>
                  <a:cubicBezTo>
                    <a:pt x="2295" y="3955"/>
                    <a:pt x="2483" y="4102"/>
                    <a:pt x="2695" y="4102"/>
                  </a:cubicBezTo>
                  <a:cubicBezTo>
                    <a:pt x="2717" y="4102"/>
                    <a:pt x="2740" y="4100"/>
                    <a:pt x="2763" y="4097"/>
                  </a:cubicBezTo>
                  <a:lnTo>
                    <a:pt x="6680" y="3382"/>
                  </a:lnTo>
                  <a:cubicBezTo>
                    <a:pt x="6906" y="3335"/>
                    <a:pt x="7073" y="3109"/>
                    <a:pt x="7025" y="2870"/>
                  </a:cubicBezTo>
                  <a:lnTo>
                    <a:pt x="7764" y="2740"/>
                  </a:lnTo>
                  <a:cubicBezTo>
                    <a:pt x="7799" y="2732"/>
                    <a:pt x="7834" y="2729"/>
                    <a:pt x="7868" y="2729"/>
                  </a:cubicBezTo>
                  <a:close/>
                  <a:moveTo>
                    <a:pt x="4149" y="1"/>
                  </a:moveTo>
                  <a:cubicBezTo>
                    <a:pt x="4001" y="1"/>
                    <a:pt x="3850" y="31"/>
                    <a:pt x="3704" y="96"/>
                  </a:cubicBezTo>
                  <a:cubicBezTo>
                    <a:pt x="3061" y="382"/>
                    <a:pt x="2858" y="1204"/>
                    <a:pt x="3299" y="1763"/>
                  </a:cubicBezTo>
                  <a:lnTo>
                    <a:pt x="2513" y="1906"/>
                  </a:lnTo>
                  <a:cubicBezTo>
                    <a:pt x="2203" y="1966"/>
                    <a:pt x="1989" y="2275"/>
                    <a:pt x="2049" y="2597"/>
                  </a:cubicBezTo>
                  <a:lnTo>
                    <a:pt x="2096" y="2870"/>
                  </a:lnTo>
                  <a:lnTo>
                    <a:pt x="810" y="3109"/>
                  </a:lnTo>
                  <a:cubicBezTo>
                    <a:pt x="322" y="3192"/>
                    <a:pt x="1" y="3656"/>
                    <a:pt x="96" y="4144"/>
                  </a:cubicBezTo>
                  <a:lnTo>
                    <a:pt x="1668" y="12765"/>
                  </a:lnTo>
                  <a:cubicBezTo>
                    <a:pt x="1753" y="13201"/>
                    <a:pt x="2123" y="13504"/>
                    <a:pt x="2549" y="13504"/>
                  </a:cubicBezTo>
                  <a:cubicBezTo>
                    <a:pt x="2600" y="13504"/>
                    <a:pt x="2652" y="13500"/>
                    <a:pt x="2703" y="13491"/>
                  </a:cubicBezTo>
                  <a:lnTo>
                    <a:pt x="10038" y="12145"/>
                  </a:lnTo>
                  <a:cubicBezTo>
                    <a:pt x="10526" y="12062"/>
                    <a:pt x="10847" y="11598"/>
                    <a:pt x="10752" y="11110"/>
                  </a:cubicBezTo>
                  <a:lnTo>
                    <a:pt x="9180" y="2478"/>
                  </a:lnTo>
                  <a:cubicBezTo>
                    <a:pt x="9107" y="2047"/>
                    <a:pt x="8737" y="1746"/>
                    <a:pt x="8316" y="1746"/>
                  </a:cubicBezTo>
                  <a:cubicBezTo>
                    <a:pt x="8260" y="1746"/>
                    <a:pt x="8202" y="1752"/>
                    <a:pt x="8145" y="1763"/>
                  </a:cubicBezTo>
                  <a:lnTo>
                    <a:pt x="6871" y="1989"/>
                  </a:lnTo>
                  <a:lnTo>
                    <a:pt x="6811" y="1716"/>
                  </a:lnTo>
                  <a:cubicBezTo>
                    <a:pt x="6757" y="1426"/>
                    <a:pt x="6510" y="1232"/>
                    <a:pt x="6226" y="1232"/>
                  </a:cubicBezTo>
                  <a:cubicBezTo>
                    <a:pt x="6195" y="1232"/>
                    <a:pt x="6164" y="1235"/>
                    <a:pt x="6132" y="1239"/>
                  </a:cubicBezTo>
                  <a:lnTo>
                    <a:pt x="5180" y="1418"/>
                  </a:lnTo>
                  <a:cubicBezTo>
                    <a:pt x="5239" y="1239"/>
                    <a:pt x="5251" y="1061"/>
                    <a:pt x="5216" y="894"/>
                  </a:cubicBezTo>
                  <a:cubicBezTo>
                    <a:pt x="5114" y="352"/>
                    <a:pt x="4651" y="1"/>
                    <a:pt x="414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7" name="Google Shape;3977;p22"/>
            <p:cNvSpPr/>
            <p:nvPr/>
          </p:nvSpPr>
          <p:spPr>
            <a:xfrm>
              <a:off x="6713625" y="1837275"/>
              <a:ext cx="46625" cy="38650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0" y="1"/>
                    <a:pt x="926" y="4"/>
                    <a:pt x="882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4" y="1545"/>
                    <a:pt x="1864" y="1142"/>
                    <a:pt x="1775" y="631"/>
                  </a:cubicBezTo>
                  <a:cubicBezTo>
                    <a:pt x="1700" y="259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8" name="Google Shape;3978;p22"/>
            <p:cNvSpPr/>
            <p:nvPr/>
          </p:nvSpPr>
          <p:spPr>
            <a:xfrm>
              <a:off x="6766425" y="1825875"/>
              <a:ext cx="97050" cy="34050"/>
            </a:xfrm>
            <a:custGeom>
              <a:rect b="b" l="l" r="r" t="t"/>
              <a:pathLst>
                <a:path extrusionOk="0" h="1362" w="3882">
                  <a:moveTo>
                    <a:pt x="3273" y="1"/>
                  </a:moveTo>
                  <a:cubicBezTo>
                    <a:pt x="3234" y="1"/>
                    <a:pt x="3194" y="5"/>
                    <a:pt x="3151" y="15"/>
                  </a:cubicBezTo>
                  <a:lnTo>
                    <a:pt x="555" y="492"/>
                  </a:lnTo>
                  <a:cubicBezTo>
                    <a:pt x="0" y="569"/>
                    <a:pt x="108" y="1362"/>
                    <a:pt x="598" y="1362"/>
                  </a:cubicBezTo>
                  <a:cubicBezTo>
                    <a:pt x="634" y="1362"/>
                    <a:pt x="671" y="1358"/>
                    <a:pt x="710" y="1349"/>
                  </a:cubicBezTo>
                  <a:lnTo>
                    <a:pt x="3306" y="873"/>
                  </a:lnTo>
                  <a:cubicBezTo>
                    <a:pt x="3881" y="817"/>
                    <a:pt x="3778" y="1"/>
                    <a:pt x="327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9" name="Google Shape;3979;p22"/>
            <p:cNvSpPr/>
            <p:nvPr/>
          </p:nvSpPr>
          <p:spPr>
            <a:xfrm>
              <a:off x="6723450" y="1891150"/>
              <a:ext cx="46625" cy="38650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8" y="1545"/>
                  </a:cubicBezTo>
                  <a:cubicBezTo>
                    <a:pt x="1455" y="1545"/>
                    <a:pt x="1864" y="1145"/>
                    <a:pt x="1774" y="643"/>
                  </a:cubicBezTo>
                  <a:cubicBezTo>
                    <a:pt x="1700" y="260"/>
                    <a:pt x="1378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0" name="Google Shape;3980;p22"/>
            <p:cNvSpPr/>
            <p:nvPr/>
          </p:nvSpPr>
          <p:spPr>
            <a:xfrm>
              <a:off x="6777400" y="1879800"/>
              <a:ext cx="94000" cy="33750"/>
            </a:xfrm>
            <a:custGeom>
              <a:rect b="b" l="l" r="r" t="t"/>
              <a:pathLst>
                <a:path extrusionOk="0" h="1350" w="3760">
                  <a:moveTo>
                    <a:pt x="3129" y="0"/>
                  </a:moveTo>
                  <a:cubicBezTo>
                    <a:pt x="3117" y="0"/>
                    <a:pt x="3105" y="1"/>
                    <a:pt x="3093" y="2"/>
                  </a:cubicBezTo>
                  <a:lnTo>
                    <a:pt x="497" y="478"/>
                  </a:lnTo>
                  <a:cubicBezTo>
                    <a:pt x="1" y="628"/>
                    <a:pt x="120" y="1349"/>
                    <a:pt x="617" y="1349"/>
                  </a:cubicBezTo>
                  <a:cubicBezTo>
                    <a:pt x="632" y="1349"/>
                    <a:pt x="648" y="1348"/>
                    <a:pt x="664" y="1347"/>
                  </a:cubicBezTo>
                  <a:lnTo>
                    <a:pt x="3260" y="883"/>
                  </a:lnTo>
                  <a:cubicBezTo>
                    <a:pt x="3760" y="731"/>
                    <a:pt x="3635" y="0"/>
                    <a:pt x="312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1" name="Google Shape;3981;p22"/>
            <p:cNvSpPr/>
            <p:nvPr/>
          </p:nvSpPr>
          <p:spPr>
            <a:xfrm>
              <a:off x="6733875" y="1948900"/>
              <a:ext cx="46600" cy="38625"/>
            </a:xfrm>
            <a:custGeom>
              <a:rect b="b" l="l" r="r" t="t"/>
              <a:pathLst>
                <a:path extrusionOk="0" h="1545" w="1864">
                  <a:moveTo>
                    <a:pt x="1014" y="0"/>
                  </a:moveTo>
                  <a:cubicBezTo>
                    <a:pt x="970" y="0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8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2" name="Google Shape;3982;p22"/>
            <p:cNvSpPr/>
            <p:nvPr/>
          </p:nvSpPr>
          <p:spPr>
            <a:xfrm>
              <a:off x="6787825" y="1937500"/>
              <a:ext cx="94125" cy="33775"/>
            </a:xfrm>
            <a:custGeom>
              <a:rect b="b" l="l" r="r" t="t"/>
              <a:pathLst>
                <a:path extrusionOk="0" h="1351" w="3765">
                  <a:moveTo>
                    <a:pt x="3162" y="0"/>
                  </a:moveTo>
                  <a:cubicBezTo>
                    <a:pt x="3143" y="0"/>
                    <a:pt x="3124" y="1"/>
                    <a:pt x="3105" y="3"/>
                  </a:cubicBezTo>
                  <a:lnTo>
                    <a:pt x="509" y="468"/>
                  </a:lnTo>
                  <a:cubicBezTo>
                    <a:pt x="1" y="606"/>
                    <a:pt x="120" y="1351"/>
                    <a:pt x="618" y="1351"/>
                  </a:cubicBezTo>
                  <a:cubicBezTo>
                    <a:pt x="633" y="1351"/>
                    <a:pt x="648" y="1350"/>
                    <a:pt x="664" y="1349"/>
                  </a:cubicBezTo>
                  <a:lnTo>
                    <a:pt x="3259" y="872"/>
                  </a:lnTo>
                  <a:cubicBezTo>
                    <a:pt x="3764" y="735"/>
                    <a:pt x="3650" y="0"/>
                    <a:pt x="316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3" name="Google Shape;3983;p22"/>
            <p:cNvSpPr/>
            <p:nvPr/>
          </p:nvSpPr>
          <p:spPr>
            <a:xfrm>
              <a:off x="6690400" y="2188200"/>
              <a:ext cx="193200" cy="173650"/>
            </a:xfrm>
            <a:custGeom>
              <a:rect b="b" l="l" r="r" t="t"/>
              <a:pathLst>
                <a:path extrusionOk="0" h="6946" w="7728">
                  <a:moveTo>
                    <a:pt x="3899" y="0"/>
                  </a:moveTo>
                  <a:cubicBezTo>
                    <a:pt x="2865" y="0"/>
                    <a:pt x="1848" y="469"/>
                    <a:pt x="1180" y="1346"/>
                  </a:cubicBezTo>
                  <a:lnTo>
                    <a:pt x="6918" y="4965"/>
                  </a:lnTo>
                  <a:cubicBezTo>
                    <a:pt x="7728" y="3394"/>
                    <a:pt x="7204" y="1465"/>
                    <a:pt x="5716" y="524"/>
                  </a:cubicBezTo>
                  <a:cubicBezTo>
                    <a:pt x="5152" y="171"/>
                    <a:pt x="4522" y="0"/>
                    <a:pt x="3899" y="0"/>
                  </a:cubicBezTo>
                  <a:close/>
                  <a:moveTo>
                    <a:pt x="775" y="1989"/>
                  </a:moveTo>
                  <a:lnTo>
                    <a:pt x="775" y="1989"/>
                  </a:lnTo>
                  <a:cubicBezTo>
                    <a:pt x="1" y="3548"/>
                    <a:pt x="489" y="5477"/>
                    <a:pt x="1953" y="6418"/>
                  </a:cubicBezTo>
                  <a:cubicBezTo>
                    <a:pt x="2521" y="6774"/>
                    <a:pt x="3157" y="6945"/>
                    <a:pt x="3786" y="6945"/>
                  </a:cubicBezTo>
                  <a:cubicBezTo>
                    <a:pt x="4821" y="6945"/>
                    <a:pt x="5840" y="6482"/>
                    <a:pt x="6514" y="5608"/>
                  </a:cubicBezTo>
                  <a:lnTo>
                    <a:pt x="775" y="1989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4" name="Google Shape;3984;p22"/>
            <p:cNvSpPr/>
            <p:nvPr/>
          </p:nvSpPr>
          <p:spPr>
            <a:xfrm>
              <a:off x="7053250" y="1814925"/>
              <a:ext cx="151825" cy="140725"/>
            </a:xfrm>
            <a:custGeom>
              <a:rect b="b" l="l" r="r" t="t"/>
              <a:pathLst>
                <a:path extrusionOk="0" h="5629" w="6073">
                  <a:moveTo>
                    <a:pt x="3596" y="1"/>
                  </a:moveTo>
                  <a:lnTo>
                    <a:pt x="1203" y="1620"/>
                  </a:lnTo>
                  <a:cubicBezTo>
                    <a:pt x="239" y="2275"/>
                    <a:pt x="1" y="3585"/>
                    <a:pt x="655" y="4549"/>
                  </a:cubicBezTo>
                  <a:lnTo>
                    <a:pt x="763" y="4704"/>
                  </a:lnTo>
                  <a:cubicBezTo>
                    <a:pt x="1171" y="5305"/>
                    <a:pt x="1833" y="5629"/>
                    <a:pt x="2505" y="5629"/>
                  </a:cubicBezTo>
                  <a:cubicBezTo>
                    <a:pt x="2911" y="5629"/>
                    <a:pt x="3321" y="5510"/>
                    <a:pt x="3680" y="5264"/>
                  </a:cubicBezTo>
                  <a:lnTo>
                    <a:pt x="6073" y="3644"/>
                  </a:lnTo>
                  <a:lnTo>
                    <a:pt x="3596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5" name="Google Shape;3985;p22"/>
            <p:cNvSpPr/>
            <p:nvPr/>
          </p:nvSpPr>
          <p:spPr>
            <a:xfrm>
              <a:off x="7155950" y="1756600"/>
              <a:ext cx="151825" cy="140800"/>
            </a:xfrm>
            <a:custGeom>
              <a:rect b="b" l="l" r="r" t="t"/>
              <a:pathLst>
                <a:path extrusionOk="0" h="5632" w="6073">
                  <a:moveTo>
                    <a:pt x="3588" y="1"/>
                  </a:moveTo>
                  <a:cubicBezTo>
                    <a:pt x="3176" y="1"/>
                    <a:pt x="2760" y="120"/>
                    <a:pt x="2393" y="369"/>
                  </a:cubicBezTo>
                  <a:lnTo>
                    <a:pt x="0" y="1989"/>
                  </a:lnTo>
                  <a:lnTo>
                    <a:pt x="2477" y="5632"/>
                  </a:lnTo>
                  <a:lnTo>
                    <a:pt x="4870" y="4001"/>
                  </a:lnTo>
                  <a:cubicBezTo>
                    <a:pt x="5834" y="3346"/>
                    <a:pt x="6072" y="2036"/>
                    <a:pt x="5429" y="1072"/>
                  </a:cubicBezTo>
                  <a:lnTo>
                    <a:pt x="5429" y="1072"/>
                  </a:lnTo>
                  <a:lnTo>
                    <a:pt x="5429" y="1084"/>
                  </a:lnTo>
                  <a:lnTo>
                    <a:pt x="5322" y="917"/>
                  </a:lnTo>
                  <a:cubicBezTo>
                    <a:pt x="4916" y="319"/>
                    <a:pt x="4259" y="1"/>
                    <a:pt x="358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6" name="Google Shape;3986;p22"/>
            <p:cNvSpPr/>
            <p:nvPr/>
          </p:nvSpPr>
          <p:spPr>
            <a:xfrm>
              <a:off x="7008600" y="2105900"/>
              <a:ext cx="268225" cy="266700"/>
            </a:xfrm>
            <a:custGeom>
              <a:rect b="b" l="l" r="r" t="t"/>
              <a:pathLst>
                <a:path extrusionOk="0" h="10668" w="10729">
                  <a:moveTo>
                    <a:pt x="4998" y="1"/>
                  </a:moveTo>
                  <a:cubicBezTo>
                    <a:pt x="4821" y="1"/>
                    <a:pt x="4665" y="134"/>
                    <a:pt x="4644" y="316"/>
                  </a:cubicBezTo>
                  <a:lnTo>
                    <a:pt x="4192" y="3804"/>
                  </a:lnTo>
                  <a:lnTo>
                    <a:pt x="703" y="3340"/>
                  </a:lnTo>
                  <a:cubicBezTo>
                    <a:pt x="688" y="3338"/>
                    <a:pt x="673" y="3337"/>
                    <a:pt x="659" y="3337"/>
                  </a:cubicBezTo>
                  <a:cubicBezTo>
                    <a:pt x="474" y="3337"/>
                    <a:pt x="308" y="3474"/>
                    <a:pt x="286" y="3661"/>
                  </a:cubicBezTo>
                  <a:lnTo>
                    <a:pt x="24" y="5638"/>
                  </a:lnTo>
                  <a:cubicBezTo>
                    <a:pt x="1" y="5840"/>
                    <a:pt x="143" y="6031"/>
                    <a:pt x="346" y="6055"/>
                  </a:cubicBezTo>
                  <a:lnTo>
                    <a:pt x="346" y="6043"/>
                  </a:lnTo>
                  <a:lnTo>
                    <a:pt x="3822" y="6507"/>
                  </a:lnTo>
                  <a:lnTo>
                    <a:pt x="3370" y="9984"/>
                  </a:lnTo>
                  <a:cubicBezTo>
                    <a:pt x="3334" y="10186"/>
                    <a:pt x="3477" y="10377"/>
                    <a:pt x="3692" y="10400"/>
                  </a:cubicBezTo>
                  <a:lnTo>
                    <a:pt x="5656" y="10662"/>
                  </a:lnTo>
                  <a:cubicBezTo>
                    <a:pt x="5677" y="10666"/>
                    <a:pt x="5698" y="10668"/>
                    <a:pt x="5718" y="10668"/>
                  </a:cubicBezTo>
                  <a:cubicBezTo>
                    <a:pt x="5896" y="10668"/>
                    <a:pt x="6051" y="10533"/>
                    <a:pt x="6073" y="10341"/>
                  </a:cubicBezTo>
                  <a:lnTo>
                    <a:pt x="6537" y="6864"/>
                  </a:lnTo>
                  <a:lnTo>
                    <a:pt x="10014" y="7329"/>
                  </a:lnTo>
                  <a:cubicBezTo>
                    <a:pt x="10029" y="7330"/>
                    <a:pt x="10043" y="7331"/>
                    <a:pt x="10058" y="7331"/>
                  </a:cubicBezTo>
                  <a:cubicBezTo>
                    <a:pt x="10243" y="7331"/>
                    <a:pt x="10409" y="7195"/>
                    <a:pt x="10442" y="7007"/>
                  </a:cubicBezTo>
                  <a:lnTo>
                    <a:pt x="10692" y="5031"/>
                  </a:lnTo>
                  <a:cubicBezTo>
                    <a:pt x="10728" y="4828"/>
                    <a:pt x="10585" y="4638"/>
                    <a:pt x="10371" y="4614"/>
                  </a:cubicBezTo>
                  <a:lnTo>
                    <a:pt x="6894" y="4150"/>
                  </a:lnTo>
                  <a:lnTo>
                    <a:pt x="7359" y="685"/>
                  </a:lnTo>
                  <a:cubicBezTo>
                    <a:pt x="7382" y="471"/>
                    <a:pt x="7240" y="292"/>
                    <a:pt x="7037" y="256"/>
                  </a:cubicBezTo>
                  <a:lnTo>
                    <a:pt x="5061" y="6"/>
                  </a:lnTo>
                  <a:cubicBezTo>
                    <a:pt x="5040" y="3"/>
                    <a:pt x="5019" y="1"/>
                    <a:pt x="499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7" name="Google Shape;3987;p22"/>
            <p:cNvSpPr/>
            <p:nvPr/>
          </p:nvSpPr>
          <p:spPr>
            <a:xfrm>
              <a:off x="6665700" y="2509825"/>
              <a:ext cx="270900" cy="337750"/>
            </a:xfrm>
            <a:custGeom>
              <a:rect b="b" l="l" r="r" t="t"/>
              <a:pathLst>
                <a:path extrusionOk="0" h="13510" w="10836">
                  <a:moveTo>
                    <a:pt x="4138" y="431"/>
                  </a:moveTo>
                  <a:cubicBezTo>
                    <a:pt x="4427" y="431"/>
                    <a:pt x="4711" y="605"/>
                    <a:pt x="4763" y="994"/>
                  </a:cubicBezTo>
                  <a:cubicBezTo>
                    <a:pt x="4799" y="1185"/>
                    <a:pt x="4751" y="1387"/>
                    <a:pt x="4620" y="1530"/>
                  </a:cubicBezTo>
                  <a:lnTo>
                    <a:pt x="3822" y="1685"/>
                  </a:lnTo>
                  <a:cubicBezTo>
                    <a:pt x="3656" y="1590"/>
                    <a:pt x="3537" y="1423"/>
                    <a:pt x="3501" y="1232"/>
                  </a:cubicBezTo>
                  <a:lnTo>
                    <a:pt x="3501" y="1220"/>
                  </a:lnTo>
                  <a:cubicBezTo>
                    <a:pt x="3387" y="723"/>
                    <a:pt x="3765" y="431"/>
                    <a:pt x="4138" y="431"/>
                  </a:cubicBezTo>
                  <a:close/>
                  <a:moveTo>
                    <a:pt x="7844" y="2734"/>
                  </a:moveTo>
                  <a:cubicBezTo>
                    <a:pt x="8102" y="2734"/>
                    <a:pt x="8330" y="2922"/>
                    <a:pt x="8383" y="3185"/>
                  </a:cubicBezTo>
                  <a:lnTo>
                    <a:pt x="9776" y="10757"/>
                  </a:lnTo>
                  <a:cubicBezTo>
                    <a:pt x="9823" y="11055"/>
                    <a:pt x="9621" y="11341"/>
                    <a:pt x="9323" y="11388"/>
                  </a:cubicBezTo>
                  <a:lnTo>
                    <a:pt x="3060" y="12531"/>
                  </a:lnTo>
                  <a:cubicBezTo>
                    <a:pt x="3025" y="12538"/>
                    <a:pt x="2990" y="12542"/>
                    <a:pt x="2956" y="12542"/>
                  </a:cubicBezTo>
                  <a:cubicBezTo>
                    <a:pt x="2699" y="12542"/>
                    <a:pt x="2471" y="12353"/>
                    <a:pt x="2429" y="12091"/>
                  </a:cubicBezTo>
                  <a:lnTo>
                    <a:pt x="1048" y="4518"/>
                  </a:lnTo>
                  <a:cubicBezTo>
                    <a:pt x="989" y="4221"/>
                    <a:pt x="1191" y="3935"/>
                    <a:pt x="1489" y="3887"/>
                  </a:cubicBezTo>
                  <a:lnTo>
                    <a:pt x="2239" y="3745"/>
                  </a:lnTo>
                  <a:cubicBezTo>
                    <a:pt x="2271" y="3955"/>
                    <a:pt x="2451" y="4110"/>
                    <a:pt x="2657" y="4110"/>
                  </a:cubicBezTo>
                  <a:cubicBezTo>
                    <a:pt x="2684" y="4110"/>
                    <a:pt x="2711" y="4107"/>
                    <a:pt x="2739" y="4102"/>
                  </a:cubicBezTo>
                  <a:lnTo>
                    <a:pt x="6656" y="3387"/>
                  </a:lnTo>
                  <a:cubicBezTo>
                    <a:pt x="6882" y="3340"/>
                    <a:pt x="7049" y="3114"/>
                    <a:pt x="7001" y="2875"/>
                  </a:cubicBezTo>
                  <a:lnTo>
                    <a:pt x="7740" y="2744"/>
                  </a:lnTo>
                  <a:cubicBezTo>
                    <a:pt x="7775" y="2737"/>
                    <a:pt x="7810" y="2734"/>
                    <a:pt x="7844" y="2734"/>
                  </a:cubicBezTo>
                  <a:close/>
                  <a:moveTo>
                    <a:pt x="4134" y="1"/>
                  </a:moveTo>
                  <a:cubicBezTo>
                    <a:pt x="4070" y="1"/>
                    <a:pt x="4006" y="6"/>
                    <a:pt x="3942" y="18"/>
                  </a:cubicBezTo>
                  <a:cubicBezTo>
                    <a:pt x="3334" y="125"/>
                    <a:pt x="2941" y="708"/>
                    <a:pt x="3072" y="1304"/>
                  </a:cubicBezTo>
                  <a:cubicBezTo>
                    <a:pt x="3096" y="1470"/>
                    <a:pt x="3168" y="1637"/>
                    <a:pt x="3287" y="1780"/>
                  </a:cubicBezTo>
                  <a:lnTo>
                    <a:pt x="2501" y="1923"/>
                  </a:lnTo>
                  <a:cubicBezTo>
                    <a:pt x="2191" y="1982"/>
                    <a:pt x="1977" y="2280"/>
                    <a:pt x="2037" y="2602"/>
                  </a:cubicBezTo>
                  <a:lnTo>
                    <a:pt x="2084" y="2887"/>
                  </a:lnTo>
                  <a:lnTo>
                    <a:pt x="798" y="3114"/>
                  </a:lnTo>
                  <a:cubicBezTo>
                    <a:pt x="310" y="3209"/>
                    <a:pt x="1" y="3673"/>
                    <a:pt x="84" y="4149"/>
                  </a:cubicBezTo>
                  <a:lnTo>
                    <a:pt x="1656" y="12781"/>
                  </a:lnTo>
                  <a:cubicBezTo>
                    <a:pt x="1740" y="13216"/>
                    <a:pt x="2109" y="13509"/>
                    <a:pt x="2533" y="13509"/>
                  </a:cubicBezTo>
                  <a:cubicBezTo>
                    <a:pt x="2585" y="13509"/>
                    <a:pt x="2638" y="13505"/>
                    <a:pt x="2691" y="13496"/>
                  </a:cubicBezTo>
                  <a:lnTo>
                    <a:pt x="10026" y="12162"/>
                  </a:lnTo>
                  <a:cubicBezTo>
                    <a:pt x="10514" y="12067"/>
                    <a:pt x="10835" y="11603"/>
                    <a:pt x="10752" y="11114"/>
                  </a:cubicBezTo>
                  <a:lnTo>
                    <a:pt x="9168" y="2482"/>
                  </a:lnTo>
                  <a:cubicBezTo>
                    <a:pt x="9094" y="2048"/>
                    <a:pt x="8718" y="1755"/>
                    <a:pt x="8291" y="1755"/>
                  </a:cubicBezTo>
                  <a:cubicBezTo>
                    <a:pt x="8239" y="1755"/>
                    <a:pt x="8186" y="1759"/>
                    <a:pt x="8133" y="1768"/>
                  </a:cubicBezTo>
                  <a:lnTo>
                    <a:pt x="6859" y="2006"/>
                  </a:lnTo>
                  <a:lnTo>
                    <a:pt x="6799" y="1732"/>
                  </a:lnTo>
                  <a:cubicBezTo>
                    <a:pt x="6745" y="1442"/>
                    <a:pt x="6498" y="1249"/>
                    <a:pt x="6214" y="1249"/>
                  </a:cubicBezTo>
                  <a:cubicBezTo>
                    <a:pt x="6183" y="1249"/>
                    <a:pt x="6152" y="1251"/>
                    <a:pt x="6120" y="1256"/>
                  </a:cubicBezTo>
                  <a:lnTo>
                    <a:pt x="5168" y="1435"/>
                  </a:lnTo>
                  <a:cubicBezTo>
                    <a:pt x="5227" y="1268"/>
                    <a:pt x="5239" y="1089"/>
                    <a:pt x="5204" y="911"/>
                  </a:cubicBezTo>
                  <a:cubicBezTo>
                    <a:pt x="5119" y="380"/>
                    <a:pt x="4655" y="1"/>
                    <a:pt x="413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8" name="Google Shape;3988;p22"/>
            <p:cNvSpPr/>
            <p:nvPr/>
          </p:nvSpPr>
          <p:spPr>
            <a:xfrm>
              <a:off x="6713625" y="2631725"/>
              <a:ext cx="46625" cy="38625"/>
            </a:xfrm>
            <a:custGeom>
              <a:rect b="b" l="l" r="r" t="t"/>
              <a:pathLst>
                <a:path extrusionOk="0" h="1545" w="1865">
                  <a:moveTo>
                    <a:pt x="1014" y="0"/>
                  </a:moveTo>
                  <a:cubicBezTo>
                    <a:pt x="970" y="0"/>
                    <a:pt x="926" y="4"/>
                    <a:pt x="882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4" y="1545"/>
                    <a:pt x="1864" y="1142"/>
                    <a:pt x="1775" y="631"/>
                  </a:cubicBezTo>
                  <a:cubicBezTo>
                    <a:pt x="1700" y="258"/>
                    <a:pt x="1379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9" name="Google Shape;3989;p22"/>
            <p:cNvSpPr/>
            <p:nvPr/>
          </p:nvSpPr>
          <p:spPr>
            <a:xfrm>
              <a:off x="6766850" y="2620125"/>
              <a:ext cx="96200" cy="33850"/>
            </a:xfrm>
            <a:custGeom>
              <a:rect b="b" l="l" r="r" t="t"/>
              <a:pathLst>
                <a:path extrusionOk="0" h="1354" w="3848">
                  <a:moveTo>
                    <a:pt x="3240" y="0"/>
                  </a:moveTo>
                  <a:cubicBezTo>
                    <a:pt x="3207" y="0"/>
                    <a:pt x="3171" y="4"/>
                    <a:pt x="3134" y="11"/>
                  </a:cubicBezTo>
                  <a:lnTo>
                    <a:pt x="538" y="487"/>
                  </a:lnTo>
                  <a:cubicBezTo>
                    <a:pt x="0" y="588"/>
                    <a:pt x="106" y="1354"/>
                    <a:pt x="597" y="1354"/>
                  </a:cubicBezTo>
                  <a:cubicBezTo>
                    <a:pt x="628" y="1354"/>
                    <a:pt x="660" y="1351"/>
                    <a:pt x="693" y="1345"/>
                  </a:cubicBezTo>
                  <a:lnTo>
                    <a:pt x="3289" y="868"/>
                  </a:lnTo>
                  <a:cubicBezTo>
                    <a:pt x="3847" y="790"/>
                    <a:pt x="3746" y="0"/>
                    <a:pt x="324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0" name="Google Shape;3990;p22"/>
            <p:cNvSpPr/>
            <p:nvPr/>
          </p:nvSpPr>
          <p:spPr>
            <a:xfrm>
              <a:off x="6723450" y="2685525"/>
              <a:ext cx="46625" cy="38700"/>
            </a:xfrm>
            <a:custGeom>
              <a:rect b="b" l="l" r="r" t="t"/>
              <a:pathLst>
                <a:path extrusionOk="0" h="1548" w="1865">
                  <a:moveTo>
                    <a:pt x="1027" y="0"/>
                  </a:moveTo>
                  <a:cubicBezTo>
                    <a:pt x="979" y="0"/>
                    <a:pt x="930" y="5"/>
                    <a:pt x="881" y="15"/>
                  </a:cubicBezTo>
                  <a:cubicBezTo>
                    <a:pt x="203" y="122"/>
                    <a:pt x="0" y="1015"/>
                    <a:pt x="572" y="1408"/>
                  </a:cubicBezTo>
                  <a:cubicBezTo>
                    <a:pt x="710" y="1505"/>
                    <a:pt x="861" y="1548"/>
                    <a:pt x="1007" y="1548"/>
                  </a:cubicBezTo>
                  <a:cubicBezTo>
                    <a:pt x="1454" y="1548"/>
                    <a:pt x="1864" y="1145"/>
                    <a:pt x="1774" y="634"/>
                  </a:cubicBezTo>
                  <a:cubicBezTo>
                    <a:pt x="1701" y="266"/>
                    <a:pt x="1386" y="0"/>
                    <a:pt x="102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1" name="Google Shape;3991;p22"/>
            <p:cNvSpPr/>
            <p:nvPr/>
          </p:nvSpPr>
          <p:spPr>
            <a:xfrm>
              <a:off x="6777400" y="2673950"/>
              <a:ext cx="94000" cy="33725"/>
            </a:xfrm>
            <a:custGeom>
              <a:rect b="b" l="l" r="r" t="t"/>
              <a:pathLst>
                <a:path extrusionOk="0" h="1349" w="3760">
                  <a:moveTo>
                    <a:pt x="3129" y="0"/>
                  </a:moveTo>
                  <a:cubicBezTo>
                    <a:pt x="3117" y="0"/>
                    <a:pt x="3105" y="1"/>
                    <a:pt x="3093" y="1"/>
                  </a:cubicBezTo>
                  <a:lnTo>
                    <a:pt x="497" y="478"/>
                  </a:lnTo>
                  <a:cubicBezTo>
                    <a:pt x="1" y="628"/>
                    <a:pt x="120" y="1349"/>
                    <a:pt x="617" y="1349"/>
                  </a:cubicBezTo>
                  <a:cubicBezTo>
                    <a:pt x="632" y="1349"/>
                    <a:pt x="648" y="1348"/>
                    <a:pt x="664" y="1347"/>
                  </a:cubicBezTo>
                  <a:lnTo>
                    <a:pt x="3260" y="882"/>
                  </a:lnTo>
                  <a:cubicBezTo>
                    <a:pt x="3760" y="731"/>
                    <a:pt x="3635" y="0"/>
                    <a:pt x="312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2" name="Google Shape;3992;p22"/>
            <p:cNvSpPr/>
            <p:nvPr/>
          </p:nvSpPr>
          <p:spPr>
            <a:xfrm>
              <a:off x="6733875" y="2743050"/>
              <a:ext cx="46600" cy="38625"/>
            </a:xfrm>
            <a:custGeom>
              <a:rect b="b" l="l" r="r" t="t"/>
              <a:pathLst>
                <a:path extrusionOk="0" h="1545" w="1864">
                  <a:moveTo>
                    <a:pt x="1014" y="0"/>
                  </a:moveTo>
                  <a:cubicBezTo>
                    <a:pt x="970" y="0"/>
                    <a:pt x="926" y="4"/>
                    <a:pt x="881" y="11"/>
                  </a:cubicBezTo>
                  <a:cubicBezTo>
                    <a:pt x="203" y="131"/>
                    <a:pt x="0" y="1012"/>
                    <a:pt x="572" y="1404"/>
                  </a:cubicBezTo>
                  <a:cubicBezTo>
                    <a:pt x="713" y="1501"/>
                    <a:pt x="865" y="1545"/>
                    <a:pt x="1012" y="1545"/>
                  </a:cubicBezTo>
                  <a:cubicBezTo>
                    <a:pt x="1460" y="1545"/>
                    <a:pt x="1864" y="1142"/>
                    <a:pt x="1774" y="631"/>
                  </a:cubicBezTo>
                  <a:cubicBezTo>
                    <a:pt x="1700" y="258"/>
                    <a:pt x="1378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3" name="Google Shape;3993;p22"/>
            <p:cNvSpPr/>
            <p:nvPr/>
          </p:nvSpPr>
          <p:spPr>
            <a:xfrm>
              <a:off x="6787625" y="2731600"/>
              <a:ext cx="94825" cy="33850"/>
            </a:xfrm>
            <a:custGeom>
              <a:rect b="b" l="l" r="r" t="t"/>
              <a:pathLst>
                <a:path extrusionOk="0" h="1354" w="3793">
                  <a:moveTo>
                    <a:pt x="3180" y="1"/>
                  </a:moveTo>
                  <a:cubicBezTo>
                    <a:pt x="3158" y="1"/>
                    <a:pt x="3136" y="2"/>
                    <a:pt x="3113" y="5"/>
                  </a:cubicBezTo>
                  <a:lnTo>
                    <a:pt x="517" y="469"/>
                  </a:lnTo>
                  <a:cubicBezTo>
                    <a:pt x="1" y="607"/>
                    <a:pt x="115" y="1354"/>
                    <a:pt x="615" y="1354"/>
                  </a:cubicBezTo>
                  <a:cubicBezTo>
                    <a:pt x="633" y="1354"/>
                    <a:pt x="652" y="1353"/>
                    <a:pt x="672" y="1351"/>
                  </a:cubicBezTo>
                  <a:lnTo>
                    <a:pt x="3267" y="874"/>
                  </a:lnTo>
                  <a:cubicBezTo>
                    <a:pt x="3792" y="749"/>
                    <a:pt x="3672" y="1"/>
                    <a:pt x="3180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4" name="Google Shape;3994;p22"/>
            <p:cNvSpPr/>
            <p:nvPr/>
          </p:nvSpPr>
          <p:spPr>
            <a:xfrm>
              <a:off x="6689525" y="2982275"/>
              <a:ext cx="194075" cy="174225"/>
            </a:xfrm>
            <a:custGeom>
              <a:rect b="b" l="l" r="r" t="t"/>
              <a:pathLst>
                <a:path extrusionOk="0" h="6969" w="7763">
                  <a:moveTo>
                    <a:pt x="3926" y="0"/>
                  </a:moveTo>
                  <a:cubicBezTo>
                    <a:pt x="2894" y="0"/>
                    <a:pt x="1881" y="467"/>
                    <a:pt x="1215" y="1349"/>
                  </a:cubicBezTo>
                  <a:lnTo>
                    <a:pt x="6953" y="4968"/>
                  </a:lnTo>
                  <a:cubicBezTo>
                    <a:pt x="7763" y="3396"/>
                    <a:pt x="7239" y="1468"/>
                    <a:pt x="5751" y="527"/>
                  </a:cubicBezTo>
                  <a:cubicBezTo>
                    <a:pt x="5184" y="172"/>
                    <a:pt x="4552" y="0"/>
                    <a:pt x="3926" y="0"/>
                  </a:cubicBezTo>
                  <a:close/>
                  <a:moveTo>
                    <a:pt x="810" y="1992"/>
                  </a:moveTo>
                  <a:lnTo>
                    <a:pt x="810" y="1992"/>
                  </a:lnTo>
                  <a:cubicBezTo>
                    <a:pt x="0" y="3563"/>
                    <a:pt x="512" y="5492"/>
                    <a:pt x="2012" y="6444"/>
                  </a:cubicBezTo>
                  <a:cubicBezTo>
                    <a:pt x="2576" y="6798"/>
                    <a:pt x="3206" y="6968"/>
                    <a:pt x="3829" y="6968"/>
                  </a:cubicBezTo>
                  <a:cubicBezTo>
                    <a:pt x="4864" y="6968"/>
                    <a:pt x="5880" y="6500"/>
                    <a:pt x="6549" y="5623"/>
                  </a:cubicBezTo>
                  <a:lnTo>
                    <a:pt x="810" y="1992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5" name="Google Shape;3995;p22"/>
            <p:cNvSpPr/>
            <p:nvPr/>
          </p:nvSpPr>
          <p:spPr>
            <a:xfrm>
              <a:off x="7053250" y="2609075"/>
              <a:ext cx="151825" cy="140725"/>
            </a:xfrm>
            <a:custGeom>
              <a:rect b="b" l="l" r="r" t="t"/>
              <a:pathLst>
                <a:path extrusionOk="0" h="5629" w="6073">
                  <a:moveTo>
                    <a:pt x="3596" y="1"/>
                  </a:moveTo>
                  <a:lnTo>
                    <a:pt x="1203" y="1620"/>
                  </a:lnTo>
                  <a:cubicBezTo>
                    <a:pt x="251" y="2275"/>
                    <a:pt x="1" y="3585"/>
                    <a:pt x="655" y="4549"/>
                  </a:cubicBezTo>
                  <a:lnTo>
                    <a:pt x="763" y="4716"/>
                  </a:lnTo>
                  <a:cubicBezTo>
                    <a:pt x="1163" y="5308"/>
                    <a:pt x="1825" y="5629"/>
                    <a:pt x="2498" y="5629"/>
                  </a:cubicBezTo>
                  <a:cubicBezTo>
                    <a:pt x="2907" y="5629"/>
                    <a:pt x="3320" y="5511"/>
                    <a:pt x="3680" y="5263"/>
                  </a:cubicBezTo>
                  <a:lnTo>
                    <a:pt x="6073" y="3644"/>
                  </a:lnTo>
                  <a:lnTo>
                    <a:pt x="3596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6" name="Google Shape;3996;p22"/>
            <p:cNvSpPr/>
            <p:nvPr/>
          </p:nvSpPr>
          <p:spPr>
            <a:xfrm>
              <a:off x="7155950" y="2550550"/>
              <a:ext cx="151825" cy="141000"/>
            </a:xfrm>
            <a:custGeom>
              <a:rect b="b" l="l" r="r" t="t"/>
              <a:pathLst>
                <a:path extrusionOk="0" h="5640" w="6073">
                  <a:moveTo>
                    <a:pt x="3577" y="0"/>
                  </a:moveTo>
                  <a:cubicBezTo>
                    <a:pt x="3169" y="0"/>
                    <a:pt x="2757" y="119"/>
                    <a:pt x="2393" y="365"/>
                  </a:cubicBezTo>
                  <a:lnTo>
                    <a:pt x="0" y="1996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4" y="3354"/>
                    <a:pt x="6072" y="2044"/>
                    <a:pt x="5429" y="1080"/>
                  </a:cubicBezTo>
                  <a:lnTo>
                    <a:pt x="5322" y="925"/>
                  </a:lnTo>
                  <a:cubicBezTo>
                    <a:pt x="4914" y="324"/>
                    <a:pt x="4252" y="0"/>
                    <a:pt x="357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7" name="Google Shape;3997;p22"/>
            <p:cNvSpPr/>
            <p:nvPr/>
          </p:nvSpPr>
          <p:spPr>
            <a:xfrm>
              <a:off x="7008600" y="2899825"/>
              <a:ext cx="268225" cy="266925"/>
            </a:xfrm>
            <a:custGeom>
              <a:rect b="b" l="l" r="r" t="t"/>
              <a:pathLst>
                <a:path extrusionOk="0" h="10677" w="10729">
                  <a:moveTo>
                    <a:pt x="5017" y="1"/>
                  </a:moveTo>
                  <a:cubicBezTo>
                    <a:pt x="4831" y="1"/>
                    <a:pt x="4666" y="137"/>
                    <a:pt x="4644" y="325"/>
                  </a:cubicBezTo>
                  <a:lnTo>
                    <a:pt x="4180" y="3813"/>
                  </a:lnTo>
                  <a:lnTo>
                    <a:pt x="703" y="3349"/>
                  </a:lnTo>
                  <a:cubicBezTo>
                    <a:pt x="688" y="3347"/>
                    <a:pt x="673" y="3346"/>
                    <a:pt x="659" y="3346"/>
                  </a:cubicBezTo>
                  <a:cubicBezTo>
                    <a:pt x="474" y="3346"/>
                    <a:pt x="308" y="3483"/>
                    <a:pt x="286" y="3670"/>
                  </a:cubicBezTo>
                  <a:lnTo>
                    <a:pt x="24" y="5635"/>
                  </a:lnTo>
                  <a:cubicBezTo>
                    <a:pt x="1" y="5849"/>
                    <a:pt x="143" y="6028"/>
                    <a:pt x="346" y="6063"/>
                  </a:cubicBezTo>
                  <a:lnTo>
                    <a:pt x="3822" y="6516"/>
                  </a:lnTo>
                  <a:lnTo>
                    <a:pt x="3370" y="10004"/>
                  </a:lnTo>
                  <a:cubicBezTo>
                    <a:pt x="3346" y="10207"/>
                    <a:pt x="3489" y="10385"/>
                    <a:pt x="3692" y="10421"/>
                  </a:cubicBezTo>
                  <a:lnTo>
                    <a:pt x="5656" y="10671"/>
                  </a:lnTo>
                  <a:cubicBezTo>
                    <a:pt x="5678" y="10675"/>
                    <a:pt x="5700" y="10677"/>
                    <a:pt x="5721" y="10677"/>
                  </a:cubicBezTo>
                  <a:cubicBezTo>
                    <a:pt x="5906" y="10677"/>
                    <a:pt x="6053" y="10543"/>
                    <a:pt x="6085" y="10362"/>
                  </a:cubicBezTo>
                  <a:lnTo>
                    <a:pt x="6537" y="6873"/>
                  </a:lnTo>
                  <a:lnTo>
                    <a:pt x="10014" y="7337"/>
                  </a:lnTo>
                  <a:cubicBezTo>
                    <a:pt x="10029" y="7339"/>
                    <a:pt x="10045" y="7340"/>
                    <a:pt x="10060" y="7340"/>
                  </a:cubicBezTo>
                  <a:cubicBezTo>
                    <a:pt x="10253" y="7340"/>
                    <a:pt x="10409" y="7204"/>
                    <a:pt x="10442" y="7016"/>
                  </a:cubicBezTo>
                  <a:lnTo>
                    <a:pt x="10692" y="5039"/>
                  </a:lnTo>
                  <a:cubicBezTo>
                    <a:pt x="10728" y="4837"/>
                    <a:pt x="10585" y="4647"/>
                    <a:pt x="10383" y="4623"/>
                  </a:cubicBezTo>
                  <a:lnTo>
                    <a:pt x="6894" y="4158"/>
                  </a:lnTo>
                  <a:lnTo>
                    <a:pt x="7359" y="682"/>
                  </a:lnTo>
                  <a:cubicBezTo>
                    <a:pt x="7382" y="479"/>
                    <a:pt x="7240" y="289"/>
                    <a:pt x="7037" y="265"/>
                  </a:cubicBezTo>
                  <a:lnTo>
                    <a:pt x="5061" y="3"/>
                  </a:lnTo>
                  <a:cubicBezTo>
                    <a:pt x="5046" y="1"/>
                    <a:pt x="5031" y="1"/>
                    <a:pt x="501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8" name="Google Shape;3998;p22"/>
            <p:cNvSpPr/>
            <p:nvPr/>
          </p:nvSpPr>
          <p:spPr>
            <a:xfrm>
              <a:off x="6665400" y="3304575"/>
              <a:ext cx="271200" cy="337725"/>
            </a:xfrm>
            <a:custGeom>
              <a:rect b="b" l="l" r="r" t="t"/>
              <a:pathLst>
                <a:path extrusionOk="0" h="13509" w="10848">
                  <a:moveTo>
                    <a:pt x="4164" y="411"/>
                  </a:moveTo>
                  <a:cubicBezTo>
                    <a:pt x="4452" y="411"/>
                    <a:pt x="4735" y="584"/>
                    <a:pt x="4787" y="970"/>
                  </a:cubicBezTo>
                  <a:cubicBezTo>
                    <a:pt x="4823" y="1172"/>
                    <a:pt x="4763" y="1363"/>
                    <a:pt x="4632" y="1518"/>
                  </a:cubicBezTo>
                  <a:lnTo>
                    <a:pt x="3846" y="1661"/>
                  </a:lnTo>
                  <a:cubicBezTo>
                    <a:pt x="3668" y="1565"/>
                    <a:pt x="3549" y="1399"/>
                    <a:pt x="3513" y="1208"/>
                  </a:cubicBezTo>
                  <a:cubicBezTo>
                    <a:pt x="3398" y="708"/>
                    <a:pt x="3786" y="411"/>
                    <a:pt x="4164" y="411"/>
                  </a:cubicBezTo>
                  <a:close/>
                  <a:moveTo>
                    <a:pt x="7873" y="2721"/>
                  </a:moveTo>
                  <a:cubicBezTo>
                    <a:pt x="8128" y="2721"/>
                    <a:pt x="8353" y="2900"/>
                    <a:pt x="8395" y="3161"/>
                  </a:cubicBezTo>
                  <a:lnTo>
                    <a:pt x="9788" y="10745"/>
                  </a:lnTo>
                  <a:cubicBezTo>
                    <a:pt x="9847" y="11043"/>
                    <a:pt x="9645" y="11328"/>
                    <a:pt x="9347" y="11376"/>
                  </a:cubicBezTo>
                  <a:lnTo>
                    <a:pt x="3072" y="12519"/>
                  </a:lnTo>
                  <a:cubicBezTo>
                    <a:pt x="3042" y="12524"/>
                    <a:pt x="3012" y="12526"/>
                    <a:pt x="2981" y="12526"/>
                  </a:cubicBezTo>
                  <a:cubicBezTo>
                    <a:pt x="2719" y="12526"/>
                    <a:pt x="2484" y="12344"/>
                    <a:pt x="2441" y="12067"/>
                  </a:cubicBezTo>
                  <a:lnTo>
                    <a:pt x="1060" y="4506"/>
                  </a:lnTo>
                  <a:cubicBezTo>
                    <a:pt x="1001" y="4209"/>
                    <a:pt x="1203" y="3923"/>
                    <a:pt x="1501" y="3863"/>
                  </a:cubicBezTo>
                  <a:lnTo>
                    <a:pt x="2251" y="3732"/>
                  </a:lnTo>
                  <a:cubicBezTo>
                    <a:pt x="2282" y="3941"/>
                    <a:pt x="2470" y="4086"/>
                    <a:pt x="2668" y="4086"/>
                  </a:cubicBezTo>
                  <a:cubicBezTo>
                    <a:pt x="2696" y="4086"/>
                    <a:pt x="2723" y="4083"/>
                    <a:pt x="2751" y="4078"/>
                  </a:cubicBezTo>
                  <a:lnTo>
                    <a:pt x="6668" y="3375"/>
                  </a:lnTo>
                  <a:cubicBezTo>
                    <a:pt x="6906" y="3327"/>
                    <a:pt x="7061" y="3101"/>
                    <a:pt x="7013" y="2863"/>
                  </a:cubicBezTo>
                  <a:lnTo>
                    <a:pt x="7764" y="2732"/>
                  </a:lnTo>
                  <a:cubicBezTo>
                    <a:pt x="7800" y="2725"/>
                    <a:pt x="7837" y="2721"/>
                    <a:pt x="7873" y="2721"/>
                  </a:cubicBezTo>
                  <a:close/>
                  <a:moveTo>
                    <a:pt x="4154" y="0"/>
                  </a:moveTo>
                  <a:cubicBezTo>
                    <a:pt x="4004" y="0"/>
                    <a:pt x="3851" y="32"/>
                    <a:pt x="3704" y="101"/>
                  </a:cubicBezTo>
                  <a:cubicBezTo>
                    <a:pt x="3061" y="387"/>
                    <a:pt x="2858" y="1208"/>
                    <a:pt x="3299" y="1756"/>
                  </a:cubicBezTo>
                  <a:lnTo>
                    <a:pt x="2513" y="1911"/>
                  </a:lnTo>
                  <a:cubicBezTo>
                    <a:pt x="2203" y="1970"/>
                    <a:pt x="1989" y="2280"/>
                    <a:pt x="2049" y="2589"/>
                  </a:cubicBezTo>
                  <a:lnTo>
                    <a:pt x="2096" y="2875"/>
                  </a:lnTo>
                  <a:lnTo>
                    <a:pt x="810" y="3101"/>
                  </a:lnTo>
                  <a:cubicBezTo>
                    <a:pt x="322" y="3196"/>
                    <a:pt x="1" y="3661"/>
                    <a:pt x="96" y="4149"/>
                  </a:cubicBezTo>
                  <a:lnTo>
                    <a:pt x="1668" y="12769"/>
                  </a:lnTo>
                  <a:cubicBezTo>
                    <a:pt x="1753" y="13205"/>
                    <a:pt x="2123" y="13509"/>
                    <a:pt x="2549" y="13509"/>
                  </a:cubicBezTo>
                  <a:cubicBezTo>
                    <a:pt x="2600" y="13509"/>
                    <a:pt x="2652" y="13504"/>
                    <a:pt x="2703" y="13495"/>
                  </a:cubicBezTo>
                  <a:lnTo>
                    <a:pt x="10038" y="12150"/>
                  </a:lnTo>
                  <a:cubicBezTo>
                    <a:pt x="10526" y="12055"/>
                    <a:pt x="10847" y="11590"/>
                    <a:pt x="10752" y="11114"/>
                  </a:cubicBezTo>
                  <a:lnTo>
                    <a:pt x="9180" y="2482"/>
                  </a:lnTo>
                  <a:cubicBezTo>
                    <a:pt x="9106" y="2046"/>
                    <a:pt x="8727" y="1743"/>
                    <a:pt x="8299" y="1743"/>
                  </a:cubicBezTo>
                  <a:cubicBezTo>
                    <a:pt x="8248" y="1743"/>
                    <a:pt x="8196" y="1747"/>
                    <a:pt x="8145" y="1756"/>
                  </a:cubicBezTo>
                  <a:lnTo>
                    <a:pt x="6871" y="1994"/>
                  </a:lnTo>
                  <a:lnTo>
                    <a:pt x="6811" y="1720"/>
                  </a:lnTo>
                  <a:cubicBezTo>
                    <a:pt x="6758" y="1435"/>
                    <a:pt x="6518" y="1234"/>
                    <a:pt x="6240" y="1234"/>
                  </a:cubicBezTo>
                  <a:cubicBezTo>
                    <a:pt x="6204" y="1234"/>
                    <a:pt x="6169" y="1237"/>
                    <a:pt x="6132" y="1244"/>
                  </a:cubicBezTo>
                  <a:lnTo>
                    <a:pt x="5180" y="1411"/>
                  </a:lnTo>
                  <a:cubicBezTo>
                    <a:pt x="5239" y="1244"/>
                    <a:pt x="5251" y="1065"/>
                    <a:pt x="5216" y="899"/>
                  </a:cubicBezTo>
                  <a:cubicBezTo>
                    <a:pt x="5115" y="358"/>
                    <a:pt x="4654" y="0"/>
                    <a:pt x="415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9" name="Google Shape;3999;p22"/>
            <p:cNvSpPr/>
            <p:nvPr/>
          </p:nvSpPr>
          <p:spPr>
            <a:xfrm>
              <a:off x="6713625" y="3425775"/>
              <a:ext cx="46625" cy="38725"/>
            </a:xfrm>
            <a:custGeom>
              <a:rect b="b" l="l" r="r" t="t"/>
              <a:pathLst>
                <a:path extrusionOk="0" h="1549" w="1865">
                  <a:moveTo>
                    <a:pt x="1027" y="1"/>
                  </a:moveTo>
                  <a:cubicBezTo>
                    <a:pt x="979" y="1"/>
                    <a:pt x="930" y="6"/>
                    <a:pt x="882" y="15"/>
                  </a:cubicBezTo>
                  <a:cubicBezTo>
                    <a:pt x="191" y="134"/>
                    <a:pt x="0" y="1015"/>
                    <a:pt x="572" y="1408"/>
                  </a:cubicBezTo>
                  <a:cubicBezTo>
                    <a:pt x="710" y="1505"/>
                    <a:pt x="861" y="1549"/>
                    <a:pt x="1007" y="1549"/>
                  </a:cubicBezTo>
                  <a:cubicBezTo>
                    <a:pt x="1454" y="1549"/>
                    <a:pt x="1864" y="1146"/>
                    <a:pt x="1775" y="634"/>
                  </a:cubicBezTo>
                  <a:cubicBezTo>
                    <a:pt x="1701" y="267"/>
                    <a:pt x="1386" y="1"/>
                    <a:pt x="102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0" name="Google Shape;4000;p22"/>
            <p:cNvSpPr/>
            <p:nvPr/>
          </p:nvSpPr>
          <p:spPr>
            <a:xfrm>
              <a:off x="6766425" y="3414175"/>
              <a:ext cx="97050" cy="34050"/>
            </a:xfrm>
            <a:custGeom>
              <a:rect b="b" l="l" r="r" t="t"/>
              <a:pathLst>
                <a:path extrusionOk="0" h="1362" w="3882">
                  <a:moveTo>
                    <a:pt x="3273" y="0"/>
                  </a:moveTo>
                  <a:cubicBezTo>
                    <a:pt x="3234" y="0"/>
                    <a:pt x="3194" y="5"/>
                    <a:pt x="3151" y="15"/>
                  </a:cubicBezTo>
                  <a:lnTo>
                    <a:pt x="555" y="491"/>
                  </a:lnTo>
                  <a:cubicBezTo>
                    <a:pt x="1" y="580"/>
                    <a:pt x="108" y="1362"/>
                    <a:pt x="597" y="1362"/>
                  </a:cubicBezTo>
                  <a:cubicBezTo>
                    <a:pt x="633" y="1362"/>
                    <a:pt x="671" y="1357"/>
                    <a:pt x="710" y="1349"/>
                  </a:cubicBezTo>
                  <a:lnTo>
                    <a:pt x="3306" y="872"/>
                  </a:lnTo>
                  <a:cubicBezTo>
                    <a:pt x="3881" y="817"/>
                    <a:pt x="3778" y="0"/>
                    <a:pt x="327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1" name="Google Shape;4001;p22"/>
            <p:cNvSpPr/>
            <p:nvPr/>
          </p:nvSpPr>
          <p:spPr>
            <a:xfrm>
              <a:off x="6723450" y="3479650"/>
              <a:ext cx="46625" cy="38725"/>
            </a:xfrm>
            <a:custGeom>
              <a:rect b="b" l="l" r="r" t="t"/>
              <a:pathLst>
                <a:path extrusionOk="0" h="1549" w="1865">
                  <a:moveTo>
                    <a:pt x="1027" y="1"/>
                  </a:moveTo>
                  <a:cubicBezTo>
                    <a:pt x="979" y="1"/>
                    <a:pt x="930" y="6"/>
                    <a:pt x="881" y="15"/>
                  </a:cubicBezTo>
                  <a:cubicBezTo>
                    <a:pt x="203" y="134"/>
                    <a:pt x="0" y="1015"/>
                    <a:pt x="572" y="1408"/>
                  </a:cubicBezTo>
                  <a:cubicBezTo>
                    <a:pt x="710" y="1505"/>
                    <a:pt x="861" y="1549"/>
                    <a:pt x="1007" y="1549"/>
                  </a:cubicBezTo>
                  <a:cubicBezTo>
                    <a:pt x="1454" y="1549"/>
                    <a:pt x="1864" y="1146"/>
                    <a:pt x="1774" y="635"/>
                  </a:cubicBezTo>
                  <a:cubicBezTo>
                    <a:pt x="1701" y="267"/>
                    <a:pt x="1386" y="1"/>
                    <a:pt x="102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2" name="Google Shape;4002;p22"/>
            <p:cNvSpPr/>
            <p:nvPr/>
          </p:nvSpPr>
          <p:spPr>
            <a:xfrm>
              <a:off x="6777325" y="3468350"/>
              <a:ext cx="94000" cy="33750"/>
            </a:xfrm>
            <a:custGeom>
              <a:rect b="b" l="l" r="r" t="t"/>
              <a:pathLst>
                <a:path extrusionOk="0" h="1350" w="3760">
                  <a:moveTo>
                    <a:pt x="3144" y="1"/>
                  </a:moveTo>
                  <a:cubicBezTo>
                    <a:pt x="3128" y="1"/>
                    <a:pt x="3112" y="2"/>
                    <a:pt x="3096" y="3"/>
                  </a:cubicBezTo>
                  <a:lnTo>
                    <a:pt x="500" y="467"/>
                  </a:lnTo>
                  <a:cubicBezTo>
                    <a:pt x="0" y="619"/>
                    <a:pt x="125" y="1350"/>
                    <a:pt x="631" y="1350"/>
                  </a:cubicBezTo>
                  <a:cubicBezTo>
                    <a:pt x="643" y="1350"/>
                    <a:pt x="655" y="1349"/>
                    <a:pt x="667" y="1348"/>
                  </a:cubicBezTo>
                  <a:lnTo>
                    <a:pt x="3263" y="872"/>
                  </a:lnTo>
                  <a:cubicBezTo>
                    <a:pt x="3759" y="722"/>
                    <a:pt x="3640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3" name="Google Shape;4003;p22"/>
            <p:cNvSpPr/>
            <p:nvPr/>
          </p:nvSpPr>
          <p:spPr>
            <a:xfrm>
              <a:off x="6733875" y="3537175"/>
              <a:ext cx="46600" cy="38650"/>
            </a:xfrm>
            <a:custGeom>
              <a:rect b="b" l="l" r="r" t="t"/>
              <a:pathLst>
                <a:path extrusionOk="0" h="1546" w="1864">
                  <a:moveTo>
                    <a:pt x="1013" y="1"/>
                  </a:moveTo>
                  <a:cubicBezTo>
                    <a:pt x="970" y="1"/>
                    <a:pt x="926" y="5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1" y="1546"/>
                    <a:pt x="1008" y="1546"/>
                  </a:cubicBezTo>
                  <a:cubicBezTo>
                    <a:pt x="1454" y="1546"/>
                    <a:pt x="1864" y="1145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4" name="Google Shape;4004;p22"/>
            <p:cNvSpPr/>
            <p:nvPr/>
          </p:nvSpPr>
          <p:spPr>
            <a:xfrm>
              <a:off x="6787825" y="3525775"/>
              <a:ext cx="94125" cy="33800"/>
            </a:xfrm>
            <a:custGeom>
              <a:rect b="b" l="l" r="r" t="t"/>
              <a:pathLst>
                <a:path extrusionOk="0" h="1352" w="3765">
                  <a:moveTo>
                    <a:pt x="3162" y="1"/>
                  </a:moveTo>
                  <a:cubicBezTo>
                    <a:pt x="3143" y="1"/>
                    <a:pt x="3124" y="2"/>
                    <a:pt x="3105" y="4"/>
                  </a:cubicBezTo>
                  <a:lnTo>
                    <a:pt x="509" y="480"/>
                  </a:lnTo>
                  <a:cubicBezTo>
                    <a:pt x="1" y="619"/>
                    <a:pt x="120" y="1351"/>
                    <a:pt x="617" y="1351"/>
                  </a:cubicBezTo>
                  <a:cubicBezTo>
                    <a:pt x="632" y="1351"/>
                    <a:pt x="648" y="1351"/>
                    <a:pt x="664" y="1349"/>
                  </a:cubicBezTo>
                  <a:lnTo>
                    <a:pt x="3259" y="873"/>
                  </a:lnTo>
                  <a:cubicBezTo>
                    <a:pt x="3764" y="735"/>
                    <a:pt x="3650" y="1"/>
                    <a:pt x="316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5" name="Google Shape;4005;p22"/>
            <p:cNvSpPr/>
            <p:nvPr/>
          </p:nvSpPr>
          <p:spPr>
            <a:xfrm>
              <a:off x="6690400" y="3776475"/>
              <a:ext cx="193200" cy="173675"/>
            </a:xfrm>
            <a:custGeom>
              <a:rect b="b" l="l" r="r" t="t"/>
              <a:pathLst>
                <a:path extrusionOk="0" h="6947" w="7728">
                  <a:moveTo>
                    <a:pt x="3899" y="1"/>
                  </a:moveTo>
                  <a:cubicBezTo>
                    <a:pt x="2865" y="1"/>
                    <a:pt x="1848" y="470"/>
                    <a:pt x="1180" y="1346"/>
                  </a:cubicBezTo>
                  <a:lnTo>
                    <a:pt x="6918" y="4978"/>
                  </a:lnTo>
                  <a:cubicBezTo>
                    <a:pt x="7728" y="3406"/>
                    <a:pt x="7204" y="1477"/>
                    <a:pt x="5716" y="525"/>
                  </a:cubicBezTo>
                  <a:cubicBezTo>
                    <a:pt x="5152" y="171"/>
                    <a:pt x="4522" y="1"/>
                    <a:pt x="3899" y="1"/>
                  </a:cubicBezTo>
                  <a:close/>
                  <a:moveTo>
                    <a:pt x="775" y="1989"/>
                  </a:moveTo>
                  <a:lnTo>
                    <a:pt x="775" y="1989"/>
                  </a:lnTo>
                  <a:cubicBezTo>
                    <a:pt x="1" y="3561"/>
                    <a:pt x="489" y="5478"/>
                    <a:pt x="1953" y="6418"/>
                  </a:cubicBezTo>
                  <a:cubicBezTo>
                    <a:pt x="2522" y="6775"/>
                    <a:pt x="3159" y="6947"/>
                    <a:pt x="3790" y="6947"/>
                  </a:cubicBezTo>
                  <a:cubicBezTo>
                    <a:pt x="4824" y="6947"/>
                    <a:pt x="5841" y="6486"/>
                    <a:pt x="6514" y="5621"/>
                  </a:cubicBezTo>
                  <a:lnTo>
                    <a:pt x="775" y="1989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6" name="Google Shape;4006;p22"/>
            <p:cNvSpPr/>
            <p:nvPr/>
          </p:nvSpPr>
          <p:spPr>
            <a:xfrm>
              <a:off x="7053250" y="3403225"/>
              <a:ext cx="151825" cy="140800"/>
            </a:xfrm>
            <a:custGeom>
              <a:rect b="b" l="l" r="r" t="t"/>
              <a:pathLst>
                <a:path extrusionOk="0" h="5632" w="6073">
                  <a:moveTo>
                    <a:pt x="3596" y="1"/>
                  </a:moveTo>
                  <a:lnTo>
                    <a:pt x="1203" y="1632"/>
                  </a:lnTo>
                  <a:cubicBezTo>
                    <a:pt x="239" y="2275"/>
                    <a:pt x="1" y="3584"/>
                    <a:pt x="655" y="4549"/>
                  </a:cubicBezTo>
                  <a:lnTo>
                    <a:pt x="763" y="4715"/>
                  </a:lnTo>
                  <a:cubicBezTo>
                    <a:pt x="1172" y="5311"/>
                    <a:pt x="1837" y="5632"/>
                    <a:pt x="2511" y="5632"/>
                  </a:cubicBezTo>
                  <a:cubicBezTo>
                    <a:pt x="2915" y="5632"/>
                    <a:pt x="3322" y="5516"/>
                    <a:pt x="3680" y="5275"/>
                  </a:cubicBezTo>
                  <a:lnTo>
                    <a:pt x="6073" y="3644"/>
                  </a:lnTo>
                  <a:lnTo>
                    <a:pt x="3596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7" name="Google Shape;4007;p22"/>
            <p:cNvSpPr/>
            <p:nvPr/>
          </p:nvSpPr>
          <p:spPr>
            <a:xfrm>
              <a:off x="7155950" y="3344700"/>
              <a:ext cx="151825" cy="141000"/>
            </a:xfrm>
            <a:custGeom>
              <a:rect b="b" l="l" r="r" t="t"/>
              <a:pathLst>
                <a:path extrusionOk="0" h="5640" w="6073">
                  <a:moveTo>
                    <a:pt x="3577" y="0"/>
                  </a:moveTo>
                  <a:cubicBezTo>
                    <a:pt x="3169" y="0"/>
                    <a:pt x="2757" y="118"/>
                    <a:pt x="2393" y="365"/>
                  </a:cubicBezTo>
                  <a:lnTo>
                    <a:pt x="0" y="1996"/>
                  </a:lnTo>
                  <a:lnTo>
                    <a:pt x="2477" y="5640"/>
                  </a:lnTo>
                  <a:lnTo>
                    <a:pt x="4870" y="4008"/>
                  </a:lnTo>
                  <a:cubicBezTo>
                    <a:pt x="5834" y="3354"/>
                    <a:pt x="6072" y="2044"/>
                    <a:pt x="5429" y="1091"/>
                  </a:cubicBezTo>
                  <a:lnTo>
                    <a:pt x="5322" y="925"/>
                  </a:lnTo>
                  <a:cubicBezTo>
                    <a:pt x="4914" y="324"/>
                    <a:pt x="4252" y="0"/>
                    <a:pt x="357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8" name="Google Shape;4008;p22"/>
            <p:cNvSpPr/>
            <p:nvPr/>
          </p:nvSpPr>
          <p:spPr>
            <a:xfrm>
              <a:off x="7008600" y="3694200"/>
              <a:ext cx="268225" cy="266925"/>
            </a:xfrm>
            <a:custGeom>
              <a:rect b="b" l="l" r="r" t="t"/>
              <a:pathLst>
                <a:path extrusionOk="0" h="10677" w="10729">
                  <a:moveTo>
                    <a:pt x="4998" y="0"/>
                  </a:moveTo>
                  <a:cubicBezTo>
                    <a:pt x="4821" y="0"/>
                    <a:pt x="4665" y="134"/>
                    <a:pt x="4644" y="315"/>
                  </a:cubicBezTo>
                  <a:lnTo>
                    <a:pt x="4180" y="3804"/>
                  </a:lnTo>
                  <a:lnTo>
                    <a:pt x="703" y="3340"/>
                  </a:lnTo>
                  <a:cubicBezTo>
                    <a:pt x="688" y="3338"/>
                    <a:pt x="673" y="3337"/>
                    <a:pt x="659" y="3337"/>
                  </a:cubicBezTo>
                  <a:cubicBezTo>
                    <a:pt x="474" y="3337"/>
                    <a:pt x="308" y="3473"/>
                    <a:pt x="286" y="3661"/>
                  </a:cubicBezTo>
                  <a:lnTo>
                    <a:pt x="24" y="5638"/>
                  </a:lnTo>
                  <a:cubicBezTo>
                    <a:pt x="1" y="5840"/>
                    <a:pt x="143" y="6030"/>
                    <a:pt x="346" y="6054"/>
                  </a:cubicBezTo>
                  <a:lnTo>
                    <a:pt x="3822" y="6519"/>
                  </a:lnTo>
                  <a:lnTo>
                    <a:pt x="3370" y="9995"/>
                  </a:lnTo>
                  <a:cubicBezTo>
                    <a:pt x="3334" y="10198"/>
                    <a:pt x="3477" y="10388"/>
                    <a:pt x="3692" y="10412"/>
                  </a:cubicBezTo>
                  <a:lnTo>
                    <a:pt x="5656" y="10674"/>
                  </a:lnTo>
                  <a:cubicBezTo>
                    <a:pt x="5671" y="10676"/>
                    <a:pt x="5686" y="10676"/>
                    <a:pt x="5700" y="10676"/>
                  </a:cubicBezTo>
                  <a:cubicBezTo>
                    <a:pt x="5885" y="10676"/>
                    <a:pt x="6051" y="10540"/>
                    <a:pt x="6073" y="10352"/>
                  </a:cubicBezTo>
                  <a:lnTo>
                    <a:pt x="6537" y="6876"/>
                  </a:lnTo>
                  <a:lnTo>
                    <a:pt x="10014" y="7328"/>
                  </a:lnTo>
                  <a:cubicBezTo>
                    <a:pt x="10035" y="7332"/>
                    <a:pt x="10055" y="7334"/>
                    <a:pt x="10076" y="7334"/>
                  </a:cubicBezTo>
                  <a:cubicBezTo>
                    <a:pt x="10254" y="7334"/>
                    <a:pt x="10410" y="7199"/>
                    <a:pt x="10442" y="7007"/>
                  </a:cubicBezTo>
                  <a:lnTo>
                    <a:pt x="10692" y="5042"/>
                  </a:lnTo>
                  <a:cubicBezTo>
                    <a:pt x="10728" y="4840"/>
                    <a:pt x="10585" y="4649"/>
                    <a:pt x="10371" y="4625"/>
                  </a:cubicBezTo>
                  <a:lnTo>
                    <a:pt x="6894" y="4161"/>
                  </a:lnTo>
                  <a:lnTo>
                    <a:pt x="7359" y="685"/>
                  </a:lnTo>
                  <a:cubicBezTo>
                    <a:pt x="7382" y="470"/>
                    <a:pt x="7240" y="292"/>
                    <a:pt x="7037" y="256"/>
                  </a:cubicBezTo>
                  <a:lnTo>
                    <a:pt x="5061" y="6"/>
                  </a:lnTo>
                  <a:cubicBezTo>
                    <a:pt x="5040" y="2"/>
                    <a:pt x="5019" y="0"/>
                    <a:pt x="499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9" name="Google Shape;4009;p22"/>
            <p:cNvSpPr/>
            <p:nvPr/>
          </p:nvSpPr>
          <p:spPr>
            <a:xfrm>
              <a:off x="6665700" y="4098125"/>
              <a:ext cx="270900" cy="338025"/>
            </a:xfrm>
            <a:custGeom>
              <a:rect b="b" l="l" r="r" t="t"/>
              <a:pathLst>
                <a:path extrusionOk="0" h="13521" w="10836">
                  <a:moveTo>
                    <a:pt x="4145" y="435"/>
                  </a:moveTo>
                  <a:cubicBezTo>
                    <a:pt x="4431" y="435"/>
                    <a:pt x="4712" y="608"/>
                    <a:pt x="4763" y="994"/>
                  </a:cubicBezTo>
                  <a:cubicBezTo>
                    <a:pt x="4799" y="1184"/>
                    <a:pt x="4751" y="1387"/>
                    <a:pt x="4620" y="1542"/>
                  </a:cubicBezTo>
                  <a:lnTo>
                    <a:pt x="3822" y="1684"/>
                  </a:lnTo>
                  <a:cubicBezTo>
                    <a:pt x="3656" y="1589"/>
                    <a:pt x="3537" y="1434"/>
                    <a:pt x="3501" y="1244"/>
                  </a:cubicBezTo>
                  <a:lnTo>
                    <a:pt x="3501" y="1232"/>
                  </a:lnTo>
                  <a:cubicBezTo>
                    <a:pt x="3386" y="732"/>
                    <a:pt x="3770" y="435"/>
                    <a:pt x="4145" y="435"/>
                  </a:cubicBezTo>
                  <a:close/>
                  <a:moveTo>
                    <a:pt x="7848" y="2746"/>
                  </a:moveTo>
                  <a:cubicBezTo>
                    <a:pt x="8111" y="2746"/>
                    <a:pt x="8330" y="2934"/>
                    <a:pt x="8383" y="3196"/>
                  </a:cubicBezTo>
                  <a:lnTo>
                    <a:pt x="9776" y="10757"/>
                  </a:lnTo>
                  <a:cubicBezTo>
                    <a:pt x="9823" y="11066"/>
                    <a:pt x="9621" y="11352"/>
                    <a:pt x="9323" y="11400"/>
                  </a:cubicBezTo>
                  <a:lnTo>
                    <a:pt x="3060" y="12543"/>
                  </a:lnTo>
                  <a:cubicBezTo>
                    <a:pt x="3030" y="12548"/>
                    <a:pt x="2999" y="12550"/>
                    <a:pt x="2969" y="12550"/>
                  </a:cubicBezTo>
                  <a:cubicBezTo>
                    <a:pt x="2707" y="12550"/>
                    <a:pt x="2472" y="12369"/>
                    <a:pt x="2429" y="12102"/>
                  </a:cubicBezTo>
                  <a:lnTo>
                    <a:pt x="1048" y="4530"/>
                  </a:lnTo>
                  <a:cubicBezTo>
                    <a:pt x="989" y="4232"/>
                    <a:pt x="1191" y="3947"/>
                    <a:pt x="1489" y="3899"/>
                  </a:cubicBezTo>
                  <a:lnTo>
                    <a:pt x="2239" y="3768"/>
                  </a:lnTo>
                  <a:cubicBezTo>
                    <a:pt x="2271" y="3968"/>
                    <a:pt x="2451" y="4121"/>
                    <a:pt x="2657" y="4121"/>
                  </a:cubicBezTo>
                  <a:cubicBezTo>
                    <a:pt x="2684" y="4121"/>
                    <a:pt x="2711" y="4119"/>
                    <a:pt x="2739" y="4113"/>
                  </a:cubicBezTo>
                  <a:lnTo>
                    <a:pt x="6656" y="3399"/>
                  </a:lnTo>
                  <a:cubicBezTo>
                    <a:pt x="6882" y="3351"/>
                    <a:pt x="7049" y="3125"/>
                    <a:pt x="7001" y="2887"/>
                  </a:cubicBezTo>
                  <a:lnTo>
                    <a:pt x="7740" y="2756"/>
                  </a:lnTo>
                  <a:cubicBezTo>
                    <a:pt x="7776" y="2749"/>
                    <a:pt x="7812" y="2746"/>
                    <a:pt x="7848" y="2746"/>
                  </a:cubicBezTo>
                  <a:close/>
                  <a:moveTo>
                    <a:pt x="4134" y="0"/>
                  </a:moveTo>
                  <a:cubicBezTo>
                    <a:pt x="4070" y="0"/>
                    <a:pt x="4006" y="6"/>
                    <a:pt x="3942" y="18"/>
                  </a:cubicBezTo>
                  <a:cubicBezTo>
                    <a:pt x="3334" y="125"/>
                    <a:pt x="2941" y="708"/>
                    <a:pt x="3072" y="1303"/>
                  </a:cubicBezTo>
                  <a:cubicBezTo>
                    <a:pt x="3096" y="1482"/>
                    <a:pt x="3168" y="1637"/>
                    <a:pt x="3287" y="1780"/>
                  </a:cubicBezTo>
                  <a:lnTo>
                    <a:pt x="2501" y="1923"/>
                  </a:lnTo>
                  <a:cubicBezTo>
                    <a:pt x="2191" y="1982"/>
                    <a:pt x="1977" y="2292"/>
                    <a:pt x="2037" y="2601"/>
                  </a:cubicBezTo>
                  <a:lnTo>
                    <a:pt x="2084" y="2887"/>
                  </a:lnTo>
                  <a:lnTo>
                    <a:pt x="798" y="3125"/>
                  </a:lnTo>
                  <a:cubicBezTo>
                    <a:pt x="310" y="3208"/>
                    <a:pt x="1" y="3673"/>
                    <a:pt x="84" y="4161"/>
                  </a:cubicBezTo>
                  <a:lnTo>
                    <a:pt x="1656" y="12793"/>
                  </a:lnTo>
                  <a:cubicBezTo>
                    <a:pt x="1741" y="13218"/>
                    <a:pt x="2111" y="13520"/>
                    <a:pt x="2537" y="13520"/>
                  </a:cubicBezTo>
                  <a:cubicBezTo>
                    <a:pt x="2588" y="13520"/>
                    <a:pt x="2639" y="13516"/>
                    <a:pt x="2691" y="13507"/>
                  </a:cubicBezTo>
                  <a:lnTo>
                    <a:pt x="10026" y="12162"/>
                  </a:lnTo>
                  <a:cubicBezTo>
                    <a:pt x="10514" y="12079"/>
                    <a:pt x="10835" y="11602"/>
                    <a:pt x="10752" y="11126"/>
                  </a:cubicBezTo>
                  <a:lnTo>
                    <a:pt x="9168" y="2494"/>
                  </a:lnTo>
                  <a:cubicBezTo>
                    <a:pt x="9095" y="2064"/>
                    <a:pt x="8725" y="1763"/>
                    <a:pt x="8304" y="1763"/>
                  </a:cubicBezTo>
                  <a:cubicBezTo>
                    <a:pt x="8248" y="1763"/>
                    <a:pt x="8190" y="1768"/>
                    <a:pt x="8133" y="1780"/>
                  </a:cubicBezTo>
                  <a:lnTo>
                    <a:pt x="6859" y="2018"/>
                  </a:lnTo>
                  <a:lnTo>
                    <a:pt x="6799" y="1732"/>
                  </a:lnTo>
                  <a:cubicBezTo>
                    <a:pt x="6745" y="1451"/>
                    <a:pt x="6496" y="1249"/>
                    <a:pt x="6210" y="1249"/>
                  </a:cubicBezTo>
                  <a:cubicBezTo>
                    <a:pt x="6180" y="1249"/>
                    <a:pt x="6151" y="1251"/>
                    <a:pt x="6120" y="1256"/>
                  </a:cubicBezTo>
                  <a:lnTo>
                    <a:pt x="5168" y="1434"/>
                  </a:lnTo>
                  <a:cubicBezTo>
                    <a:pt x="5227" y="1268"/>
                    <a:pt x="5239" y="1089"/>
                    <a:pt x="5204" y="910"/>
                  </a:cubicBezTo>
                  <a:cubicBezTo>
                    <a:pt x="5119" y="380"/>
                    <a:pt x="4655" y="0"/>
                    <a:pt x="413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0" name="Google Shape;4010;p22"/>
            <p:cNvSpPr/>
            <p:nvPr/>
          </p:nvSpPr>
          <p:spPr>
            <a:xfrm>
              <a:off x="6713625" y="4220000"/>
              <a:ext cx="46625" cy="38650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0" y="1"/>
                    <a:pt x="926" y="5"/>
                    <a:pt x="882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4" y="1545"/>
                    <a:pt x="1864" y="1142"/>
                    <a:pt x="1775" y="631"/>
                  </a:cubicBezTo>
                  <a:cubicBezTo>
                    <a:pt x="1700" y="259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1" name="Google Shape;4011;p22"/>
            <p:cNvSpPr/>
            <p:nvPr/>
          </p:nvSpPr>
          <p:spPr>
            <a:xfrm>
              <a:off x="6766850" y="4208650"/>
              <a:ext cx="96125" cy="33625"/>
            </a:xfrm>
            <a:custGeom>
              <a:rect b="b" l="l" r="r" t="t"/>
              <a:pathLst>
                <a:path extrusionOk="0" h="1345" w="3845">
                  <a:moveTo>
                    <a:pt x="3248" y="1"/>
                  </a:moveTo>
                  <a:cubicBezTo>
                    <a:pt x="3212" y="1"/>
                    <a:pt x="3174" y="5"/>
                    <a:pt x="3134" y="14"/>
                  </a:cubicBezTo>
                  <a:lnTo>
                    <a:pt x="538" y="478"/>
                  </a:lnTo>
                  <a:cubicBezTo>
                    <a:pt x="0" y="579"/>
                    <a:pt x="106" y="1345"/>
                    <a:pt x="597" y="1345"/>
                  </a:cubicBezTo>
                  <a:cubicBezTo>
                    <a:pt x="628" y="1345"/>
                    <a:pt x="660" y="1342"/>
                    <a:pt x="693" y="1335"/>
                  </a:cubicBezTo>
                  <a:lnTo>
                    <a:pt x="3289" y="871"/>
                  </a:lnTo>
                  <a:cubicBezTo>
                    <a:pt x="3844" y="793"/>
                    <a:pt x="3747" y="1"/>
                    <a:pt x="324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2" name="Google Shape;4012;p22"/>
            <p:cNvSpPr/>
            <p:nvPr/>
          </p:nvSpPr>
          <p:spPr>
            <a:xfrm>
              <a:off x="6723450" y="4273875"/>
              <a:ext cx="46625" cy="38650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0" y="1"/>
                    <a:pt x="926" y="5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1" y="1546"/>
                    <a:pt x="1007" y="1546"/>
                  </a:cubicBezTo>
                  <a:cubicBezTo>
                    <a:pt x="1454" y="1546"/>
                    <a:pt x="1864" y="1142"/>
                    <a:pt x="1774" y="631"/>
                  </a:cubicBezTo>
                  <a:cubicBezTo>
                    <a:pt x="1700" y="259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3" name="Google Shape;4013;p22"/>
            <p:cNvSpPr/>
            <p:nvPr/>
          </p:nvSpPr>
          <p:spPr>
            <a:xfrm>
              <a:off x="6777325" y="4262500"/>
              <a:ext cx="94000" cy="33750"/>
            </a:xfrm>
            <a:custGeom>
              <a:rect b="b" l="l" r="r" t="t"/>
              <a:pathLst>
                <a:path extrusionOk="0" h="1350" w="3760">
                  <a:moveTo>
                    <a:pt x="3144" y="1"/>
                  </a:moveTo>
                  <a:cubicBezTo>
                    <a:pt x="3128" y="1"/>
                    <a:pt x="3112" y="1"/>
                    <a:pt x="3096" y="3"/>
                  </a:cubicBezTo>
                  <a:lnTo>
                    <a:pt x="500" y="467"/>
                  </a:lnTo>
                  <a:cubicBezTo>
                    <a:pt x="0" y="618"/>
                    <a:pt x="125" y="1349"/>
                    <a:pt x="631" y="1349"/>
                  </a:cubicBezTo>
                  <a:cubicBezTo>
                    <a:pt x="643" y="1349"/>
                    <a:pt x="655" y="1349"/>
                    <a:pt x="667" y="1348"/>
                  </a:cubicBezTo>
                  <a:lnTo>
                    <a:pt x="3263" y="872"/>
                  </a:lnTo>
                  <a:cubicBezTo>
                    <a:pt x="3759" y="722"/>
                    <a:pt x="3640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4" name="Google Shape;4014;p22"/>
            <p:cNvSpPr/>
            <p:nvPr/>
          </p:nvSpPr>
          <p:spPr>
            <a:xfrm>
              <a:off x="6733875" y="4331350"/>
              <a:ext cx="46600" cy="38925"/>
            </a:xfrm>
            <a:custGeom>
              <a:rect b="b" l="l" r="r" t="t"/>
              <a:pathLst>
                <a:path extrusionOk="0" h="1557" w="1864">
                  <a:moveTo>
                    <a:pt x="1010" y="0"/>
                  </a:moveTo>
                  <a:cubicBezTo>
                    <a:pt x="967" y="0"/>
                    <a:pt x="924" y="4"/>
                    <a:pt x="881" y="11"/>
                  </a:cubicBezTo>
                  <a:cubicBezTo>
                    <a:pt x="203" y="130"/>
                    <a:pt x="0" y="1011"/>
                    <a:pt x="572" y="1416"/>
                  </a:cubicBezTo>
                  <a:cubicBezTo>
                    <a:pt x="710" y="1513"/>
                    <a:pt x="860" y="1556"/>
                    <a:pt x="1007" y="1556"/>
                  </a:cubicBezTo>
                  <a:cubicBezTo>
                    <a:pt x="1454" y="1556"/>
                    <a:pt x="1864" y="1153"/>
                    <a:pt x="1774" y="642"/>
                  </a:cubicBezTo>
                  <a:cubicBezTo>
                    <a:pt x="1710" y="268"/>
                    <a:pt x="1378" y="0"/>
                    <a:pt x="101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5" name="Google Shape;4015;p22"/>
            <p:cNvSpPr/>
            <p:nvPr/>
          </p:nvSpPr>
          <p:spPr>
            <a:xfrm>
              <a:off x="6787700" y="4319900"/>
              <a:ext cx="94750" cy="33875"/>
            </a:xfrm>
            <a:custGeom>
              <a:rect b="b" l="l" r="r" t="t"/>
              <a:pathLst>
                <a:path extrusionOk="0" h="1355" w="3790">
                  <a:moveTo>
                    <a:pt x="3177" y="0"/>
                  </a:moveTo>
                  <a:cubicBezTo>
                    <a:pt x="3155" y="0"/>
                    <a:pt x="3133" y="2"/>
                    <a:pt x="3110" y="5"/>
                  </a:cubicBezTo>
                  <a:lnTo>
                    <a:pt x="514" y="481"/>
                  </a:lnTo>
                  <a:cubicBezTo>
                    <a:pt x="1" y="606"/>
                    <a:pt x="110" y="1355"/>
                    <a:pt x="602" y="1355"/>
                  </a:cubicBezTo>
                  <a:cubicBezTo>
                    <a:pt x="623" y="1355"/>
                    <a:pt x="646" y="1353"/>
                    <a:pt x="669" y="1350"/>
                  </a:cubicBezTo>
                  <a:lnTo>
                    <a:pt x="3264" y="886"/>
                  </a:lnTo>
                  <a:cubicBezTo>
                    <a:pt x="3789" y="749"/>
                    <a:pt x="3669" y="0"/>
                    <a:pt x="317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6" name="Google Shape;4016;p22"/>
            <p:cNvSpPr/>
            <p:nvPr/>
          </p:nvSpPr>
          <p:spPr>
            <a:xfrm>
              <a:off x="6689525" y="4570700"/>
              <a:ext cx="194075" cy="174075"/>
            </a:xfrm>
            <a:custGeom>
              <a:rect b="b" l="l" r="r" t="t"/>
              <a:pathLst>
                <a:path extrusionOk="0" h="6963" w="7763">
                  <a:moveTo>
                    <a:pt x="3924" y="1"/>
                  </a:moveTo>
                  <a:cubicBezTo>
                    <a:pt x="2893" y="1"/>
                    <a:pt x="1881" y="469"/>
                    <a:pt x="1215" y="1343"/>
                  </a:cubicBezTo>
                  <a:lnTo>
                    <a:pt x="6953" y="4975"/>
                  </a:lnTo>
                  <a:cubicBezTo>
                    <a:pt x="7763" y="3403"/>
                    <a:pt x="7239" y="1474"/>
                    <a:pt x="5751" y="534"/>
                  </a:cubicBezTo>
                  <a:cubicBezTo>
                    <a:pt x="5184" y="174"/>
                    <a:pt x="4551" y="1"/>
                    <a:pt x="3924" y="1"/>
                  </a:cubicBezTo>
                  <a:close/>
                  <a:moveTo>
                    <a:pt x="810" y="1986"/>
                  </a:moveTo>
                  <a:lnTo>
                    <a:pt x="810" y="1986"/>
                  </a:lnTo>
                  <a:cubicBezTo>
                    <a:pt x="0" y="3558"/>
                    <a:pt x="512" y="5498"/>
                    <a:pt x="2012" y="6439"/>
                  </a:cubicBezTo>
                  <a:cubicBezTo>
                    <a:pt x="2576" y="6793"/>
                    <a:pt x="3206" y="6963"/>
                    <a:pt x="3829" y="6963"/>
                  </a:cubicBezTo>
                  <a:cubicBezTo>
                    <a:pt x="4864" y="6963"/>
                    <a:pt x="5880" y="6494"/>
                    <a:pt x="6549" y="5618"/>
                  </a:cubicBezTo>
                  <a:lnTo>
                    <a:pt x="810" y="1986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7" name="Google Shape;4017;p22"/>
            <p:cNvSpPr/>
            <p:nvPr/>
          </p:nvSpPr>
          <p:spPr>
            <a:xfrm>
              <a:off x="7053250" y="4197375"/>
              <a:ext cx="151825" cy="141000"/>
            </a:xfrm>
            <a:custGeom>
              <a:rect b="b" l="l" r="r" t="t"/>
              <a:pathLst>
                <a:path extrusionOk="0" h="5640" w="6073">
                  <a:moveTo>
                    <a:pt x="3596" y="0"/>
                  </a:moveTo>
                  <a:lnTo>
                    <a:pt x="1203" y="1632"/>
                  </a:lnTo>
                  <a:cubicBezTo>
                    <a:pt x="251" y="2286"/>
                    <a:pt x="1" y="3596"/>
                    <a:pt x="655" y="4560"/>
                  </a:cubicBezTo>
                  <a:lnTo>
                    <a:pt x="763" y="4715"/>
                  </a:lnTo>
                  <a:cubicBezTo>
                    <a:pt x="1163" y="5316"/>
                    <a:pt x="1827" y="5640"/>
                    <a:pt x="2502" y="5640"/>
                  </a:cubicBezTo>
                  <a:cubicBezTo>
                    <a:pt x="2909" y="5640"/>
                    <a:pt x="3321" y="5522"/>
                    <a:pt x="3680" y="5275"/>
                  </a:cubicBezTo>
                  <a:lnTo>
                    <a:pt x="6073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8" name="Google Shape;4018;p22"/>
            <p:cNvSpPr/>
            <p:nvPr/>
          </p:nvSpPr>
          <p:spPr>
            <a:xfrm>
              <a:off x="7155950" y="4138825"/>
              <a:ext cx="151825" cy="141025"/>
            </a:xfrm>
            <a:custGeom>
              <a:rect b="b" l="l" r="r" t="t"/>
              <a:pathLst>
                <a:path extrusionOk="0" h="5641" w="6073">
                  <a:moveTo>
                    <a:pt x="3577" y="1"/>
                  </a:moveTo>
                  <a:cubicBezTo>
                    <a:pt x="3169" y="1"/>
                    <a:pt x="2757" y="119"/>
                    <a:pt x="2393" y="366"/>
                  </a:cubicBezTo>
                  <a:lnTo>
                    <a:pt x="0" y="1997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4" y="3354"/>
                    <a:pt x="6072" y="2045"/>
                    <a:pt x="5429" y="1092"/>
                  </a:cubicBezTo>
                  <a:lnTo>
                    <a:pt x="5322" y="926"/>
                  </a:lnTo>
                  <a:cubicBezTo>
                    <a:pt x="4914" y="325"/>
                    <a:pt x="4252" y="1"/>
                    <a:pt x="357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9" name="Google Shape;4019;p22"/>
            <p:cNvSpPr/>
            <p:nvPr/>
          </p:nvSpPr>
          <p:spPr>
            <a:xfrm>
              <a:off x="7008600" y="4488125"/>
              <a:ext cx="268225" cy="267150"/>
            </a:xfrm>
            <a:custGeom>
              <a:rect b="b" l="l" r="r" t="t"/>
              <a:pathLst>
                <a:path extrusionOk="0" h="10686" w="10729">
                  <a:moveTo>
                    <a:pt x="5017" y="0"/>
                  </a:moveTo>
                  <a:cubicBezTo>
                    <a:pt x="4831" y="0"/>
                    <a:pt x="4666" y="137"/>
                    <a:pt x="4644" y="324"/>
                  </a:cubicBezTo>
                  <a:lnTo>
                    <a:pt x="4192" y="3813"/>
                  </a:lnTo>
                  <a:lnTo>
                    <a:pt x="703" y="3348"/>
                  </a:lnTo>
                  <a:cubicBezTo>
                    <a:pt x="688" y="3347"/>
                    <a:pt x="673" y="3346"/>
                    <a:pt x="659" y="3346"/>
                  </a:cubicBezTo>
                  <a:cubicBezTo>
                    <a:pt x="474" y="3346"/>
                    <a:pt x="308" y="3482"/>
                    <a:pt x="286" y="3670"/>
                  </a:cubicBezTo>
                  <a:lnTo>
                    <a:pt x="24" y="5646"/>
                  </a:lnTo>
                  <a:cubicBezTo>
                    <a:pt x="1" y="5849"/>
                    <a:pt x="143" y="6027"/>
                    <a:pt x="346" y="6063"/>
                  </a:cubicBezTo>
                  <a:lnTo>
                    <a:pt x="3822" y="6527"/>
                  </a:lnTo>
                  <a:lnTo>
                    <a:pt x="3370" y="10004"/>
                  </a:lnTo>
                  <a:cubicBezTo>
                    <a:pt x="3334" y="10206"/>
                    <a:pt x="3477" y="10397"/>
                    <a:pt x="3692" y="10421"/>
                  </a:cubicBezTo>
                  <a:lnTo>
                    <a:pt x="5656" y="10683"/>
                  </a:lnTo>
                  <a:cubicBezTo>
                    <a:pt x="5671" y="10684"/>
                    <a:pt x="5686" y="10685"/>
                    <a:pt x="5700" y="10685"/>
                  </a:cubicBezTo>
                  <a:cubicBezTo>
                    <a:pt x="5885" y="10685"/>
                    <a:pt x="6051" y="10549"/>
                    <a:pt x="6073" y="10361"/>
                  </a:cubicBezTo>
                  <a:lnTo>
                    <a:pt x="6537" y="6885"/>
                  </a:lnTo>
                  <a:lnTo>
                    <a:pt x="10026" y="7337"/>
                  </a:lnTo>
                  <a:cubicBezTo>
                    <a:pt x="10040" y="7339"/>
                    <a:pt x="10055" y="7340"/>
                    <a:pt x="10070" y="7340"/>
                  </a:cubicBezTo>
                  <a:cubicBezTo>
                    <a:pt x="10253" y="7340"/>
                    <a:pt x="10409" y="7203"/>
                    <a:pt x="10442" y="7016"/>
                  </a:cubicBezTo>
                  <a:lnTo>
                    <a:pt x="10704" y="5039"/>
                  </a:lnTo>
                  <a:cubicBezTo>
                    <a:pt x="10728" y="4837"/>
                    <a:pt x="10585" y="4646"/>
                    <a:pt x="10383" y="4622"/>
                  </a:cubicBezTo>
                  <a:lnTo>
                    <a:pt x="6894" y="4170"/>
                  </a:lnTo>
                  <a:lnTo>
                    <a:pt x="7359" y="681"/>
                  </a:lnTo>
                  <a:cubicBezTo>
                    <a:pt x="7382" y="479"/>
                    <a:pt x="7240" y="300"/>
                    <a:pt x="7037" y="265"/>
                  </a:cubicBezTo>
                  <a:lnTo>
                    <a:pt x="5061" y="3"/>
                  </a:lnTo>
                  <a:cubicBezTo>
                    <a:pt x="5046" y="1"/>
                    <a:pt x="5031" y="0"/>
                    <a:pt x="501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0" name="Google Shape;4020;p22"/>
            <p:cNvSpPr/>
            <p:nvPr/>
          </p:nvSpPr>
          <p:spPr>
            <a:xfrm>
              <a:off x="5871550" y="921250"/>
              <a:ext cx="271200" cy="338025"/>
            </a:xfrm>
            <a:custGeom>
              <a:rect b="b" l="l" r="r" t="t"/>
              <a:pathLst>
                <a:path extrusionOk="0" h="13521" w="10848">
                  <a:moveTo>
                    <a:pt x="4147" y="435"/>
                  </a:moveTo>
                  <a:cubicBezTo>
                    <a:pt x="4435" y="435"/>
                    <a:pt x="4718" y="607"/>
                    <a:pt x="4775" y="994"/>
                  </a:cubicBezTo>
                  <a:cubicBezTo>
                    <a:pt x="4799" y="1196"/>
                    <a:pt x="4751" y="1387"/>
                    <a:pt x="4620" y="1541"/>
                  </a:cubicBezTo>
                  <a:lnTo>
                    <a:pt x="3835" y="1684"/>
                  </a:lnTo>
                  <a:cubicBezTo>
                    <a:pt x="3656" y="1589"/>
                    <a:pt x="3537" y="1422"/>
                    <a:pt x="3501" y="1232"/>
                  </a:cubicBezTo>
                  <a:cubicBezTo>
                    <a:pt x="3386" y="732"/>
                    <a:pt x="3770" y="435"/>
                    <a:pt x="4147" y="435"/>
                  </a:cubicBezTo>
                  <a:close/>
                  <a:moveTo>
                    <a:pt x="7843" y="2749"/>
                  </a:moveTo>
                  <a:cubicBezTo>
                    <a:pt x="8105" y="2749"/>
                    <a:pt x="8340" y="2930"/>
                    <a:pt x="8383" y="3208"/>
                  </a:cubicBezTo>
                  <a:lnTo>
                    <a:pt x="9776" y="10769"/>
                  </a:lnTo>
                  <a:cubicBezTo>
                    <a:pt x="9823" y="11066"/>
                    <a:pt x="9633" y="11352"/>
                    <a:pt x="9323" y="11400"/>
                  </a:cubicBezTo>
                  <a:lnTo>
                    <a:pt x="3061" y="12543"/>
                  </a:lnTo>
                  <a:cubicBezTo>
                    <a:pt x="3025" y="12550"/>
                    <a:pt x="2990" y="12553"/>
                    <a:pt x="2956" y="12553"/>
                  </a:cubicBezTo>
                  <a:cubicBezTo>
                    <a:pt x="2699" y="12553"/>
                    <a:pt x="2472" y="12365"/>
                    <a:pt x="2430" y="12102"/>
                  </a:cubicBezTo>
                  <a:lnTo>
                    <a:pt x="1048" y="4530"/>
                  </a:lnTo>
                  <a:cubicBezTo>
                    <a:pt x="989" y="4232"/>
                    <a:pt x="1191" y="3946"/>
                    <a:pt x="1489" y="3899"/>
                  </a:cubicBezTo>
                  <a:lnTo>
                    <a:pt x="2239" y="3768"/>
                  </a:lnTo>
                  <a:cubicBezTo>
                    <a:pt x="2270" y="3977"/>
                    <a:pt x="2449" y="4122"/>
                    <a:pt x="2653" y="4122"/>
                  </a:cubicBezTo>
                  <a:cubicBezTo>
                    <a:pt x="2681" y="4122"/>
                    <a:pt x="2710" y="4119"/>
                    <a:pt x="2739" y="4113"/>
                  </a:cubicBezTo>
                  <a:lnTo>
                    <a:pt x="6656" y="3399"/>
                  </a:lnTo>
                  <a:cubicBezTo>
                    <a:pt x="6894" y="3363"/>
                    <a:pt x="7049" y="3125"/>
                    <a:pt x="7002" y="2899"/>
                  </a:cubicBezTo>
                  <a:lnTo>
                    <a:pt x="7752" y="2756"/>
                  </a:lnTo>
                  <a:cubicBezTo>
                    <a:pt x="7782" y="2751"/>
                    <a:pt x="7813" y="2749"/>
                    <a:pt x="7843" y="2749"/>
                  </a:cubicBezTo>
                  <a:close/>
                  <a:moveTo>
                    <a:pt x="4125" y="0"/>
                  </a:moveTo>
                  <a:cubicBezTo>
                    <a:pt x="4061" y="0"/>
                    <a:pt x="3995" y="6"/>
                    <a:pt x="3930" y="17"/>
                  </a:cubicBezTo>
                  <a:cubicBezTo>
                    <a:pt x="3334" y="136"/>
                    <a:pt x="2942" y="708"/>
                    <a:pt x="3061" y="1303"/>
                  </a:cubicBezTo>
                  <a:cubicBezTo>
                    <a:pt x="3096" y="1482"/>
                    <a:pt x="3168" y="1649"/>
                    <a:pt x="3275" y="1779"/>
                  </a:cubicBezTo>
                  <a:lnTo>
                    <a:pt x="2501" y="1922"/>
                  </a:lnTo>
                  <a:cubicBezTo>
                    <a:pt x="2191" y="1982"/>
                    <a:pt x="1977" y="2291"/>
                    <a:pt x="2037" y="2613"/>
                  </a:cubicBezTo>
                  <a:lnTo>
                    <a:pt x="2084" y="2887"/>
                  </a:lnTo>
                  <a:lnTo>
                    <a:pt x="798" y="3125"/>
                  </a:lnTo>
                  <a:cubicBezTo>
                    <a:pt x="310" y="3208"/>
                    <a:pt x="1" y="3673"/>
                    <a:pt x="84" y="4149"/>
                  </a:cubicBezTo>
                  <a:lnTo>
                    <a:pt x="1656" y="12781"/>
                  </a:lnTo>
                  <a:cubicBezTo>
                    <a:pt x="1730" y="13217"/>
                    <a:pt x="2118" y="13520"/>
                    <a:pt x="2540" y="13520"/>
                  </a:cubicBezTo>
                  <a:cubicBezTo>
                    <a:pt x="2590" y="13520"/>
                    <a:pt x="2641" y="13516"/>
                    <a:pt x="2692" y="13507"/>
                  </a:cubicBezTo>
                  <a:lnTo>
                    <a:pt x="10038" y="12162"/>
                  </a:lnTo>
                  <a:cubicBezTo>
                    <a:pt x="10526" y="12066"/>
                    <a:pt x="10847" y="11602"/>
                    <a:pt x="10752" y="11126"/>
                  </a:cubicBezTo>
                  <a:lnTo>
                    <a:pt x="9169" y="2506"/>
                  </a:lnTo>
                  <a:cubicBezTo>
                    <a:pt x="9094" y="2069"/>
                    <a:pt x="8715" y="1766"/>
                    <a:pt x="8287" y="1766"/>
                  </a:cubicBezTo>
                  <a:cubicBezTo>
                    <a:pt x="8236" y="1766"/>
                    <a:pt x="8185" y="1771"/>
                    <a:pt x="8133" y="1779"/>
                  </a:cubicBezTo>
                  <a:lnTo>
                    <a:pt x="6847" y="2018"/>
                  </a:lnTo>
                  <a:lnTo>
                    <a:pt x="6799" y="1744"/>
                  </a:lnTo>
                  <a:cubicBezTo>
                    <a:pt x="6746" y="1458"/>
                    <a:pt x="6506" y="1258"/>
                    <a:pt x="6228" y="1258"/>
                  </a:cubicBezTo>
                  <a:cubicBezTo>
                    <a:pt x="6193" y="1258"/>
                    <a:pt x="6157" y="1261"/>
                    <a:pt x="6121" y="1268"/>
                  </a:cubicBezTo>
                  <a:lnTo>
                    <a:pt x="5168" y="1434"/>
                  </a:lnTo>
                  <a:cubicBezTo>
                    <a:pt x="5228" y="1268"/>
                    <a:pt x="5239" y="1089"/>
                    <a:pt x="5204" y="922"/>
                  </a:cubicBezTo>
                  <a:cubicBezTo>
                    <a:pt x="5119" y="381"/>
                    <a:pt x="4655" y="0"/>
                    <a:pt x="4125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1" name="Google Shape;4021;p22"/>
            <p:cNvSpPr/>
            <p:nvPr/>
          </p:nvSpPr>
          <p:spPr>
            <a:xfrm>
              <a:off x="5919475" y="1043050"/>
              <a:ext cx="46550" cy="38675"/>
            </a:xfrm>
            <a:custGeom>
              <a:rect b="b" l="l" r="r" t="t"/>
              <a:pathLst>
                <a:path extrusionOk="0" h="1547" w="1862">
                  <a:moveTo>
                    <a:pt x="1015" y="1"/>
                  </a:moveTo>
                  <a:cubicBezTo>
                    <a:pt x="967" y="1"/>
                    <a:pt x="919" y="5"/>
                    <a:pt x="870" y="15"/>
                  </a:cubicBezTo>
                  <a:cubicBezTo>
                    <a:pt x="191" y="134"/>
                    <a:pt x="1" y="1015"/>
                    <a:pt x="572" y="1408"/>
                  </a:cubicBezTo>
                  <a:cubicBezTo>
                    <a:pt x="709" y="1504"/>
                    <a:pt x="858" y="1547"/>
                    <a:pt x="1002" y="1547"/>
                  </a:cubicBezTo>
                  <a:cubicBezTo>
                    <a:pt x="1451" y="1547"/>
                    <a:pt x="1862" y="1138"/>
                    <a:pt x="1763" y="634"/>
                  </a:cubicBezTo>
                  <a:cubicBezTo>
                    <a:pt x="1700" y="266"/>
                    <a:pt x="1377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2" name="Google Shape;4022;p22"/>
            <p:cNvSpPr/>
            <p:nvPr/>
          </p:nvSpPr>
          <p:spPr>
            <a:xfrm>
              <a:off x="5972325" y="1031775"/>
              <a:ext cx="96500" cy="33875"/>
            </a:xfrm>
            <a:custGeom>
              <a:rect b="b" l="l" r="r" t="t"/>
              <a:pathLst>
                <a:path extrusionOk="0" h="1355" w="3860">
                  <a:moveTo>
                    <a:pt x="3263" y="1"/>
                  </a:moveTo>
                  <a:cubicBezTo>
                    <a:pt x="3227" y="1"/>
                    <a:pt x="3189" y="5"/>
                    <a:pt x="3149" y="14"/>
                  </a:cubicBezTo>
                  <a:lnTo>
                    <a:pt x="3137" y="14"/>
                  </a:lnTo>
                  <a:lnTo>
                    <a:pt x="554" y="490"/>
                  </a:lnTo>
                  <a:cubicBezTo>
                    <a:pt x="1" y="580"/>
                    <a:pt x="121" y="1354"/>
                    <a:pt x="622" y="1354"/>
                  </a:cubicBezTo>
                  <a:cubicBezTo>
                    <a:pt x="650" y="1354"/>
                    <a:pt x="678" y="1352"/>
                    <a:pt x="708" y="1347"/>
                  </a:cubicBezTo>
                  <a:lnTo>
                    <a:pt x="3304" y="871"/>
                  </a:lnTo>
                  <a:cubicBezTo>
                    <a:pt x="3859" y="793"/>
                    <a:pt x="3762" y="1"/>
                    <a:pt x="326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3" name="Google Shape;4023;p22"/>
            <p:cNvSpPr/>
            <p:nvPr/>
          </p:nvSpPr>
          <p:spPr>
            <a:xfrm>
              <a:off x="5929300" y="1097000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4" name="Google Shape;4024;p22"/>
            <p:cNvSpPr/>
            <p:nvPr/>
          </p:nvSpPr>
          <p:spPr>
            <a:xfrm>
              <a:off x="5983175" y="1085650"/>
              <a:ext cx="94100" cy="33725"/>
            </a:xfrm>
            <a:custGeom>
              <a:rect b="b" l="l" r="r" t="t"/>
              <a:pathLst>
                <a:path extrusionOk="0" h="1349" w="3764">
                  <a:moveTo>
                    <a:pt x="3143" y="0"/>
                  </a:moveTo>
                  <a:cubicBezTo>
                    <a:pt x="3132" y="0"/>
                    <a:pt x="3120" y="1"/>
                    <a:pt x="3108" y="2"/>
                  </a:cubicBezTo>
                  <a:lnTo>
                    <a:pt x="3096" y="2"/>
                  </a:lnTo>
                  <a:lnTo>
                    <a:pt x="501" y="478"/>
                  </a:lnTo>
                  <a:cubicBezTo>
                    <a:pt x="0" y="618"/>
                    <a:pt x="125" y="1348"/>
                    <a:pt x="631" y="1348"/>
                  </a:cubicBezTo>
                  <a:cubicBezTo>
                    <a:pt x="643" y="1348"/>
                    <a:pt x="655" y="1348"/>
                    <a:pt x="667" y="1347"/>
                  </a:cubicBezTo>
                  <a:lnTo>
                    <a:pt x="3263" y="871"/>
                  </a:lnTo>
                  <a:cubicBezTo>
                    <a:pt x="3763" y="731"/>
                    <a:pt x="3638" y="0"/>
                    <a:pt x="314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5" name="Google Shape;4025;p22"/>
            <p:cNvSpPr/>
            <p:nvPr/>
          </p:nvSpPr>
          <p:spPr>
            <a:xfrm>
              <a:off x="5939725" y="1154450"/>
              <a:ext cx="46625" cy="38900"/>
            </a:xfrm>
            <a:custGeom>
              <a:rect b="b" l="l" r="r" t="t"/>
              <a:pathLst>
                <a:path extrusionOk="0" h="1556" w="1865">
                  <a:moveTo>
                    <a:pt x="1013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17"/>
                  </a:cubicBezTo>
                  <a:cubicBezTo>
                    <a:pt x="711" y="1513"/>
                    <a:pt x="862" y="1556"/>
                    <a:pt x="1007" y="1556"/>
                  </a:cubicBezTo>
                  <a:cubicBezTo>
                    <a:pt x="1458" y="1556"/>
                    <a:pt x="1864" y="1147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6" name="Google Shape;4026;p22"/>
            <p:cNvSpPr/>
            <p:nvPr/>
          </p:nvSpPr>
          <p:spPr>
            <a:xfrm>
              <a:off x="5993175" y="1143050"/>
              <a:ext cx="94925" cy="34125"/>
            </a:xfrm>
            <a:custGeom>
              <a:rect b="b" l="l" r="r" t="t"/>
              <a:pathLst>
                <a:path extrusionOk="0" h="1365" w="3797">
                  <a:moveTo>
                    <a:pt x="3182" y="0"/>
                  </a:moveTo>
                  <a:cubicBezTo>
                    <a:pt x="3164" y="0"/>
                    <a:pt x="3144" y="1"/>
                    <a:pt x="3125" y="4"/>
                  </a:cubicBezTo>
                  <a:lnTo>
                    <a:pt x="529" y="480"/>
                  </a:lnTo>
                  <a:cubicBezTo>
                    <a:pt x="1" y="606"/>
                    <a:pt x="126" y="1364"/>
                    <a:pt x="627" y="1364"/>
                  </a:cubicBezTo>
                  <a:cubicBezTo>
                    <a:pt x="646" y="1364"/>
                    <a:pt x="665" y="1363"/>
                    <a:pt x="684" y="1361"/>
                  </a:cubicBezTo>
                  <a:lnTo>
                    <a:pt x="3280" y="885"/>
                  </a:lnTo>
                  <a:cubicBezTo>
                    <a:pt x="3796" y="747"/>
                    <a:pt x="3682" y="0"/>
                    <a:pt x="318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7" name="Google Shape;4027;p22"/>
            <p:cNvSpPr/>
            <p:nvPr/>
          </p:nvSpPr>
          <p:spPr>
            <a:xfrm>
              <a:off x="5895375" y="1393750"/>
              <a:ext cx="194100" cy="174150"/>
            </a:xfrm>
            <a:custGeom>
              <a:rect b="b" l="l" r="r" t="t"/>
              <a:pathLst>
                <a:path extrusionOk="0" h="6966" w="7764">
                  <a:moveTo>
                    <a:pt x="3934" y="1"/>
                  </a:moveTo>
                  <a:cubicBezTo>
                    <a:pt x="2900" y="1"/>
                    <a:pt x="1883" y="469"/>
                    <a:pt x="1215" y="1346"/>
                  </a:cubicBezTo>
                  <a:lnTo>
                    <a:pt x="6953" y="4977"/>
                  </a:lnTo>
                  <a:cubicBezTo>
                    <a:pt x="7763" y="3406"/>
                    <a:pt x="7251" y="1477"/>
                    <a:pt x="5751" y="525"/>
                  </a:cubicBezTo>
                  <a:cubicBezTo>
                    <a:pt x="5187" y="171"/>
                    <a:pt x="4557" y="1"/>
                    <a:pt x="3934" y="1"/>
                  </a:cubicBezTo>
                  <a:close/>
                  <a:moveTo>
                    <a:pt x="810" y="2001"/>
                  </a:moveTo>
                  <a:lnTo>
                    <a:pt x="810" y="2001"/>
                  </a:lnTo>
                  <a:cubicBezTo>
                    <a:pt x="0" y="3561"/>
                    <a:pt x="524" y="5489"/>
                    <a:pt x="2012" y="6442"/>
                  </a:cubicBezTo>
                  <a:cubicBezTo>
                    <a:pt x="2576" y="6796"/>
                    <a:pt x="3206" y="6966"/>
                    <a:pt x="3829" y="6966"/>
                  </a:cubicBezTo>
                  <a:cubicBezTo>
                    <a:pt x="4864" y="6966"/>
                    <a:pt x="5880" y="6497"/>
                    <a:pt x="6549" y="5620"/>
                  </a:cubicBezTo>
                  <a:lnTo>
                    <a:pt x="810" y="200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8" name="Google Shape;4028;p22"/>
            <p:cNvSpPr/>
            <p:nvPr/>
          </p:nvSpPr>
          <p:spPr>
            <a:xfrm>
              <a:off x="6259100" y="1020500"/>
              <a:ext cx="151825" cy="141000"/>
            </a:xfrm>
            <a:custGeom>
              <a:rect b="b" l="l" r="r" t="t"/>
              <a:pathLst>
                <a:path extrusionOk="0" h="5640" w="6073">
                  <a:moveTo>
                    <a:pt x="3596" y="0"/>
                  </a:moveTo>
                  <a:lnTo>
                    <a:pt x="1203" y="1631"/>
                  </a:lnTo>
                  <a:cubicBezTo>
                    <a:pt x="251" y="2286"/>
                    <a:pt x="1" y="3596"/>
                    <a:pt x="655" y="4560"/>
                  </a:cubicBezTo>
                  <a:lnTo>
                    <a:pt x="763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1"/>
                    <a:pt x="3692" y="5275"/>
                  </a:cubicBezTo>
                  <a:lnTo>
                    <a:pt x="6073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9" name="Google Shape;4029;p22"/>
            <p:cNvSpPr/>
            <p:nvPr/>
          </p:nvSpPr>
          <p:spPr>
            <a:xfrm>
              <a:off x="6361800" y="962250"/>
              <a:ext cx="152125" cy="141025"/>
            </a:xfrm>
            <a:custGeom>
              <a:rect b="b" l="l" r="r" t="t"/>
              <a:pathLst>
                <a:path extrusionOk="0" h="5641" w="6085">
                  <a:moveTo>
                    <a:pt x="3568" y="1"/>
                  </a:moveTo>
                  <a:cubicBezTo>
                    <a:pt x="3162" y="1"/>
                    <a:pt x="2752" y="119"/>
                    <a:pt x="2393" y="366"/>
                  </a:cubicBezTo>
                  <a:lnTo>
                    <a:pt x="0" y="1997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4" y="3354"/>
                    <a:pt x="6084" y="2044"/>
                    <a:pt x="5430" y="1080"/>
                  </a:cubicBezTo>
                  <a:lnTo>
                    <a:pt x="5310" y="925"/>
                  </a:lnTo>
                  <a:cubicBezTo>
                    <a:pt x="4902" y="324"/>
                    <a:pt x="4240" y="1"/>
                    <a:pt x="356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0" name="Google Shape;4030;p22"/>
            <p:cNvSpPr/>
            <p:nvPr/>
          </p:nvSpPr>
          <p:spPr>
            <a:xfrm>
              <a:off x="6214450" y="1311750"/>
              <a:ext cx="268225" cy="266650"/>
            </a:xfrm>
            <a:custGeom>
              <a:rect b="b" l="l" r="r" t="t"/>
              <a:pathLst>
                <a:path extrusionOk="0" h="10666" w="10729">
                  <a:moveTo>
                    <a:pt x="4999" y="1"/>
                  </a:moveTo>
                  <a:cubicBezTo>
                    <a:pt x="4821" y="1"/>
                    <a:pt x="4665" y="136"/>
                    <a:pt x="4644" y="328"/>
                  </a:cubicBezTo>
                  <a:lnTo>
                    <a:pt x="4180" y="3805"/>
                  </a:lnTo>
                  <a:lnTo>
                    <a:pt x="715" y="3340"/>
                  </a:lnTo>
                  <a:cubicBezTo>
                    <a:pt x="693" y="3336"/>
                    <a:pt x="671" y="3335"/>
                    <a:pt x="650" y="3335"/>
                  </a:cubicBezTo>
                  <a:cubicBezTo>
                    <a:pt x="465" y="3335"/>
                    <a:pt x="318" y="3469"/>
                    <a:pt x="286" y="3662"/>
                  </a:cubicBezTo>
                  <a:lnTo>
                    <a:pt x="36" y="5626"/>
                  </a:lnTo>
                  <a:cubicBezTo>
                    <a:pt x="1" y="5829"/>
                    <a:pt x="144" y="6019"/>
                    <a:pt x="358" y="6043"/>
                  </a:cubicBezTo>
                  <a:lnTo>
                    <a:pt x="346" y="6043"/>
                  </a:lnTo>
                  <a:lnTo>
                    <a:pt x="3823" y="6507"/>
                  </a:lnTo>
                  <a:lnTo>
                    <a:pt x="3370" y="9984"/>
                  </a:lnTo>
                  <a:cubicBezTo>
                    <a:pt x="3334" y="10186"/>
                    <a:pt x="3477" y="10377"/>
                    <a:pt x="3692" y="10401"/>
                  </a:cubicBezTo>
                  <a:lnTo>
                    <a:pt x="5656" y="10663"/>
                  </a:lnTo>
                  <a:cubicBezTo>
                    <a:pt x="5671" y="10664"/>
                    <a:pt x="5686" y="10665"/>
                    <a:pt x="5700" y="10665"/>
                  </a:cubicBezTo>
                  <a:cubicBezTo>
                    <a:pt x="5886" y="10665"/>
                    <a:pt x="6051" y="10529"/>
                    <a:pt x="6073" y="10341"/>
                  </a:cubicBezTo>
                  <a:lnTo>
                    <a:pt x="6537" y="6864"/>
                  </a:lnTo>
                  <a:lnTo>
                    <a:pt x="10014" y="7329"/>
                  </a:lnTo>
                  <a:cubicBezTo>
                    <a:pt x="10029" y="7331"/>
                    <a:pt x="10043" y="7331"/>
                    <a:pt x="10058" y="7331"/>
                  </a:cubicBezTo>
                  <a:cubicBezTo>
                    <a:pt x="10243" y="7331"/>
                    <a:pt x="10408" y="7195"/>
                    <a:pt x="10431" y="7007"/>
                  </a:cubicBezTo>
                  <a:lnTo>
                    <a:pt x="10693" y="5031"/>
                  </a:lnTo>
                  <a:cubicBezTo>
                    <a:pt x="10728" y="4828"/>
                    <a:pt x="10573" y="4638"/>
                    <a:pt x="10371" y="4614"/>
                  </a:cubicBezTo>
                  <a:lnTo>
                    <a:pt x="6894" y="4150"/>
                  </a:lnTo>
                  <a:lnTo>
                    <a:pt x="7359" y="673"/>
                  </a:lnTo>
                  <a:cubicBezTo>
                    <a:pt x="7383" y="471"/>
                    <a:pt x="7240" y="280"/>
                    <a:pt x="7037" y="256"/>
                  </a:cubicBezTo>
                  <a:lnTo>
                    <a:pt x="5061" y="6"/>
                  </a:lnTo>
                  <a:cubicBezTo>
                    <a:pt x="5040" y="3"/>
                    <a:pt x="5019" y="1"/>
                    <a:pt x="499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1" name="Google Shape;4031;p22"/>
            <p:cNvSpPr/>
            <p:nvPr/>
          </p:nvSpPr>
          <p:spPr>
            <a:xfrm>
              <a:off x="5871250" y="1715600"/>
              <a:ext cx="271500" cy="338100"/>
            </a:xfrm>
            <a:custGeom>
              <a:rect b="b" l="l" r="r" t="t"/>
              <a:pathLst>
                <a:path extrusionOk="0" h="13524" w="10860">
                  <a:moveTo>
                    <a:pt x="4155" y="429"/>
                  </a:moveTo>
                  <a:cubicBezTo>
                    <a:pt x="4444" y="429"/>
                    <a:pt x="4730" y="604"/>
                    <a:pt x="4787" y="997"/>
                  </a:cubicBezTo>
                  <a:cubicBezTo>
                    <a:pt x="4811" y="1188"/>
                    <a:pt x="4763" y="1390"/>
                    <a:pt x="4632" y="1533"/>
                  </a:cubicBezTo>
                  <a:lnTo>
                    <a:pt x="3847" y="1688"/>
                  </a:lnTo>
                  <a:cubicBezTo>
                    <a:pt x="3668" y="1593"/>
                    <a:pt x="3549" y="1426"/>
                    <a:pt x="3513" y="1224"/>
                  </a:cubicBezTo>
                  <a:cubicBezTo>
                    <a:pt x="3399" y="725"/>
                    <a:pt x="3779" y="429"/>
                    <a:pt x="4155" y="429"/>
                  </a:cubicBezTo>
                  <a:close/>
                  <a:moveTo>
                    <a:pt x="7868" y="2749"/>
                  </a:moveTo>
                  <a:cubicBezTo>
                    <a:pt x="8126" y="2749"/>
                    <a:pt x="8354" y="2938"/>
                    <a:pt x="8407" y="3200"/>
                  </a:cubicBezTo>
                  <a:lnTo>
                    <a:pt x="9788" y="10761"/>
                  </a:lnTo>
                  <a:cubicBezTo>
                    <a:pt x="9835" y="11058"/>
                    <a:pt x="9645" y="11344"/>
                    <a:pt x="9335" y="11392"/>
                  </a:cubicBezTo>
                  <a:lnTo>
                    <a:pt x="3073" y="12535"/>
                  </a:lnTo>
                  <a:cubicBezTo>
                    <a:pt x="3037" y="12542"/>
                    <a:pt x="3002" y="12545"/>
                    <a:pt x="2968" y="12545"/>
                  </a:cubicBezTo>
                  <a:cubicBezTo>
                    <a:pt x="2711" y="12545"/>
                    <a:pt x="2484" y="12357"/>
                    <a:pt x="2442" y="12094"/>
                  </a:cubicBezTo>
                  <a:lnTo>
                    <a:pt x="1060" y="4534"/>
                  </a:lnTo>
                  <a:cubicBezTo>
                    <a:pt x="1013" y="4236"/>
                    <a:pt x="1215" y="3950"/>
                    <a:pt x="1513" y="3903"/>
                  </a:cubicBezTo>
                  <a:lnTo>
                    <a:pt x="2251" y="3760"/>
                  </a:lnTo>
                  <a:cubicBezTo>
                    <a:pt x="2294" y="3975"/>
                    <a:pt x="2483" y="4122"/>
                    <a:pt x="2695" y="4122"/>
                  </a:cubicBezTo>
                  <a:cubicBezTo>
                    <a:pt x="2717" y="4122"/>
                    <a:pt x="2740" y="4120"/>
                    <a:pt x="2763" y="4117"/>
                  </a:cubicBezTo>
                  <a:lnTo>
                    <a:pt x="6680" y="3402"/>
                  </a:lnTo>
                  <a:cubicBezTo>
                    <a:pt x="6906" y="3355"/>
                    <a:pt x="7073" y="3129"/>
                    <a:pt x="7025" y="2890"/>
                  </a:cubicBezTo>
                  <a:lnTo>
                    <a:pt x="7764" y="2760"/>
                  </a:lnTo>
                  <a:cubicBezTo>
                    <a:pt x="7799" y="2752"/>
                    <a:pt x="7834" y="2749"/>
                    <a:pt x="7868" y="2749"/>
                  </a:cubicBezTo>
                  <a:close/>
                  <a:moveTo>
                    <a:pt x="4154" y="0"/>
                  </a:moveTo>
                  <a:cubicBezTo>
                    <a:pt x="4084" y="0"/>
                    <a:pt x="4013" y="7"/>
                    <a:pt x="3942" y="21"/>
                  </a:cubicBezTo>
                  <a:cubicBezTo>
                    <a:pt x="3346" y="128"/>
                    <a:pt x="2954" y="700"/>
                    <a:pt x="3073" y="1307"/>
                  </a:cubicBezTo>
                  <a:cubicBezTo>
                    <a:pt x="3108" y="1474"/>
                    <a:pt x="3180" y="1640"/>
                    <a:pt x="3287" y="1783"/>
                  </a:cubicBezTo>
                  <a:lnTo>
                    <a:pt x="2513" y="1926"/>
                  </a:lnTo>
                  <a:cubicBezTo>
                    <a:pt x="2203" y="1986"/>
                    <a:pt x="1989" y="2295"/>
                    <a:pt x="2049" y="2617"/>
                  </a:cubicBezTo>
                  <a:lnTo>
                    <a:pt x="2096" y="2890"/>
                  </a:lnTo>
                  <a:lnTo>
                    <a:pt x="810" y="3129"/>
                  </a:lnTo>
                  <a:cubicBezTo>
                    <a:pt x="322" y="3212"/>
                    <a:pt x="1" y="3676"/>
                    <a:pt x="96" y="4164"/>
                  </a:cubicBezTo>
                  <a:lnTo>
                    <a:pt x="1668" y="12785"/>
                  </a:lnTo>
                  <a:cubicBezTo>
                    <a:pt x="1742" y="13221"/>
                    <a:pt x="2130" y="13524"/>
                    <a:pt x="2552" y="13524"/>
                  </a:cubicBezTo>
                  <a:cubicBezTo>
                    <a:pt x="2602" y="13524"/>
                    <a:pt x="2653" y="13520"/>
                    <a:pt x="2704" y="13511"/>
                  </a:cubicBezTo>
                  <a:lnTo>
                    <a:pt x="10050" y="12165"/>
                  </a:lnTo>
                  <a:cubicBezTo>
                    <a:pt x="10538" y="12082"/>
                    <a:pt x="10859" y="11618"/>
                    <a:pt x="10764" y="11130"/>
                  </a:cubicBezTo>
                  <a:lnTo>
                    <a:pt x="9192" y="2498"/>
                  </a:lnTo>
                  <a:cubicBezTo>
                    <a:pt x="9108" y="2067"/>
                    <a:pt x="8738" y="1766"/>
                    <a:pt x="8317" y="1766"/>
                  </a:cubicBezTo>
                  <a:cubicBezTo>
                    <a:pt x="8260" y="1766"/>
                    <a:pt x="8203" y="1772"/>
                    <a:pt x="8145" y="1783"/>
                  </a:cubicBezTo>
                  <a:lnTo>
                    <a:pt x="6859" y="2009"/>
                  </a:lnTo>
                  <a:lnTo>
                    <a:pt x="6811" y="1736"/>
                  </a:lnTo>
                  <a:cubicBezTo>
                    <a:pt x="6757" y="1446"/>
                    <a:pt x="6500" y="1252"/>
                    <a:pt x="6223" y="1252"/>
                  </a:cubicBezTo>
                  <a:cubicBezTo>
                    <a:pt x="6193" y="1252"/>
                    <a:pt x="6163" y="1255"/>
                    <a:pt x="6133" y="1259"/>
                  </a:cubicBezTo>
                  <a:lnTo>
                    <a:pt x="5180" y="1438"/>
                  </a:lnTo>
                  <a:cubicBezTo>
                    <a:pt x="5240" y="1259"/>
                    <a:pt x="5251" y="1081"/>
                    <a:pt x="5216" y="914"/>
                  </a:cubicBezTo>
                  <a:cubicBezTo>
                    <a:pt x="5132" y="378"/>
                    <a:pt x="4677" y="0"/>
                    <a:pt x="415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2" name="Google Shape;4032;p22"/>
            <p:cNvSpPr/>
            <p:nvPr/>
          </p:nvSpPr>
          <p:spPr>
            <a:xfrm>
              <a:off x="5919475" y="1837275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3" name="Google Shape;4033;p22"/>
            <p:cNvSpPr/>
            <p:nvPr/>
          </p:nvSpPr>
          <p:spPr>
            <a:xfrm>
              <a:off x="5972000" y="1825875"/>
              <a:ext cx="97325" cy="34050"/>
            </a:xfrm>
            <a:custGeom>
              <a:rect b="b" l="l" r="r" t="t"/>
              <a:pathLst>
                <a:path extrusionOk="0" h="1362" w="3893">
                  <a:moveTo>
                    <a:pt x="3284" y="1"/>
                  </a:moveTo>
                  <a:cubicBezTo>
                    <a:pt x="3246" y="1"/>
                    <a:pt x="3205" y="5"/>
                    <a:pt x="3162" y="15"/>
                  </a:cubicBezTo>
                  <a:lnTo>
                    <a:pt x="3150" y="15"/>
                  </a:lnTo>
                  <a:lnTo>
                    <a:pt x="567" y="492"/>
                  </a:lnTo>
                  <a:cubicBezTo>
                    <a:pt x="0" y="569"/>
                    <a:pt x="107" y="1362"/>
                    <a:pt x="607" y="1362"/>
                  </a:cubicBezTo>
                  <a:cubicBezTo>
                    <a:pt x="643" y="1362"/>
                    <a:pt x="681" y="1358"/>
                    <a:pt x="721" y="1349"/>
                  </a:cubicBezTo>
                  <a:lnTo>
                    <a:pt x="3317" y="873"/>
                  </a:lnTo>
                  <a:cubicBezTo>
                    <a:pt x="3892" y="817"/>
                    <a:pt x="3789" y="1"/>
                    <a:pt x="328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4" name="Google Shape;4034;p22"/>
            <p:cNvSpPr/>
            <p:nvPr/>
          </p:nvSpPr>
          <p:spPr>
            <a:xfrm>
              <a:off x="5929300" y="1891150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5"/>
                    <a:pt x="1003" y="1545"/>
                  </a:cubicBezTo>
                  <a:cubicBezTo>
                    <a:pt x="1454" y="1545"/>
                    <a:pt x="1861" y="1145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5" name="Google Shape;4035;p22"/>
            <p:cNvSpPr/>
            <p:nvPr/>
          </p:nvSpPr>
          <p:spPr>
            <a:xfrm>
              <a:off x="5983275" y="1879800"/>
              <a:ext cx="94000" cy="33750"/>
            </a:xfrm>
            <a:custGeom>
              <a:rect b="b" l="l" r="r" t="t"/>
              <a:pathLst>
                <a:path extrusionOk="0" h="1350" w="3760">
                  <a:moveTo>
                    <a:pt x="3128" y="0"/>
                  </a:moveTo>
                  <a:cubicBezTo>
                    <a:pt x="3116" y="0"/>
                    <a:pt x="3104" y="1"/>
                    <a:pt x="3092" y="2"/>
                  </a:cubicBezTo>
                  <a:lnTo>
                    <a:pt x="497" y="478"/>
                  </a:lnTo>
                  <a:cubicBezTo>
                    <a:pt x="0" y="628"/>
                    <a:pt x="119" y="1349"/>
                    <a:pt x="616" y="1349"/>
                  </a:cubicBezTo>
                  <a:cubicBezTo>
                    <a:pt x="631" y="1349"/>
                    <a:pt x="647" y="1348"/>
                    <a:pt x="663" y="1347"/>
                  </a:cubicBezTo>
                  <a:lnTo>
                    <a:pt x="3259" y="883"/>
                  </a:lnTo>
                  <a:cubicBezTo>
                    <a:pt x="3759" y="731"/>
                    <a:pt x="3634" y="0"/>
                    <a:pt x="312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6" name="Google Shape;4036;p22"/>
            <p:cNvSpPr/>
            <p:nvPr/>
          </p:nvSpPr>
          <p:spPr>
            <a:xfrm>
              <a:off x="5939725" y="1948900"/>
              <a:ext cx="46600" cy="38625"/>
            </a:xfrm>
            <a:custGeom>
              <a:rect b="b" l="l" r="r" t="t"/>
              <a:pathLst>
                <a:path extrusionOk="0" h="1545" w="1864">
                  <a:moveTo>
                    <a:pt x="1014" y="0"/>
                  </a:moveTo>
                  <a:cubicBezTo>
                    <a:pt x="970" y="0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8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7" name="Google Shape;4037;p22"/>
            <p:cNvSpPr/>
            <p:nvPr/>
          </p:nvSpPr>
          <p:spPr>
            <a:xfrm>
              <a:off x="5993675" y="1937500"/>
              <a:ext cx="94125" cy="33775"/>
            </a:xfrm>
            <a:custGeom>
              <a:rect b="b" l="l" r="r" t="t"/>
              <a:pathLst>
                <a:path extrusionOk="0" h="1351" w="3765">
                  <a:moveTo>
                    <a:pt x="3162" y="0"/>
                  </a:moveTo>
                  <a:cubicBezTo>
                    <a:pt x="3143" y="0"/>
                    <a:pt x="3124" y="1"/>
                    <a:pt x="3105" y="3"/>
                  </a:cubicBezTo>
                  <a:lnTo>
                    <a:pt x="509" y="468"/>
                  </a:lnTo>
                  <a:cubicBezTo>
                    <a:pt x="1" y="606"/>
                    <a:pt x="109" y="1351"/>
                    <a:pt x="617" y="1351"/>
                  </a:cubicBezTo>
                  <a:cubicBezTo>
                    <a:pt x="632" y="1351"/>
                    <a:pt x="648" y="1350"/>
                    <a:pt x="664" y="1349"/>
                  </a:cubicBezTo>
                  <a:lnTo>
                    <a:pt x="3260" y="872"/>
                  </a:lnTo>
                  <a:cubicBezTo>
                    <a:pt x="3764" y="735"/>
                    <a:pt x="3650" y="0"/>
                    <a:pt x="316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8" name="Google Shape;4038;p22"/>
            <p:cNvSpPr/>
            <p:nvPr/>
          </p:nvSpPr>
          <p:spPr>
            <a:xfrm>
              <a:off x="5895375" y="2188400"/>
              <a:ext cx="193200" cy="173650"/>
            </a:xfrm>
            <a:custGeom>
              <a:rect b="b" l="l" r="r" t="t"/>
              <a:pathLst>
                <a:path extrusionOk="0" h="6946" w="7728">
                  <a:moveTo>
                    <a:pt x="3942" y="0"/>
                  </a:moveTo>
                  <a:cubicBezTo>
                    <a:pt x="2907" y="0"/>
                    <a:pt x="1888" y="464"/>
                    <a:pt x="1215" y="1338"/>
                  </a:cubicBezTo>
                  <a:lnTo>
                    <a:pt x="6953" y="4957"/>
                  </a:lnTo>
                  <a:cubicBezTo>
                    <a:pt x="7727" y="3398"/>
                    <a:pt x="7239" y="1469"/>
                    <a:pt x="5775" y="528"/>
                  </a:cubicBezTo>
                  <a:cubicBezTo>
                    <a:pt x="5207" y="172"/>
                    <a:pt x="4571" y="0"/>
                    <a:pt x="3942" y="0"/>
                  </a:cubicBezTo>
                  <a:close/>
                  <a:moveTo>
                    <a:pt x="810" y="1981"/>
                  </a:moveTo>
                  <a:lnTo>
                    <a:pt x="810" y="1981"/>
                  </a:lnTo>
                  <a:cubicBezTo>
                    <a:pt x="0" y="3552"/>
                    <a:pt x="524" y="5481"/>
                    <a:pt x="2012" y="6422"/>
                  </a:cubicBezTo>
                  <a:cubicBezTo>
                    <a:pt x="2576" y="6775"/>
                    <a:pt x="3206" y="6946"/>
                    <a:pt x="3829" y="6946"/>
                  </a:cubicBezTo>
                  <a:cubicBezTo>
                    <a:pt x="4864" y="6946"/>
                    <a:pt x="5880" y="6477"/>
                    <a:pt x="6549" y="5600"/>
                  </a:cubicBezTo>
                  <a:lnTo>
                    <a:pt x="810" y="198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9" name="Google Shape;4039;p22"/>
            <p:cNvSpPr/>
            <p:nvPr/>
          </p:nvSpPr>
          <p:spPr>
            <a:xfrm>
              <a:off x="6258800" y="1814925"/>
              <a:ext cx="152125" cy="140725"/>
            </a:xfrm>
            <a:custGeom>
              <a:rect b="b" l="l" r="r" t="t"/>
              <a:pathLst>
                <a:path extrusionOk="0" h="5629" w="6085">
                  <a:moveTo>
                    <a:pt x="3608" y="1"/>
                  </a:moveTo>
                  <a:lnTo>
                    <a:pt x="1215" y="1620"/>
                  </a:lnTo>
                  <a:cubicBezTo>
                    <a:pt x="251" y="2275"/>
                    <a:pt x="1" y="3585"/>
                    <a:pt x="667" y="4549"/>
                  </a:cubicBezTo>
                  <a:lnTo>
                    <a:pt x="775" y="4704"/>
                  </a:lnTo>
                  <a:cubicBezTo>
                    <a:pt x="1183" y="5305"/>
                    <a:pt x="1845" y="5629"/>
                    <a:pt x="2520" y="5629"/>
                  </a:cubicBezTo>
                  <a:cubicBezTo>
                    <a:pt x="2928" y="5629"/>
                    <a:pt x="3340" y="5510"/>
                    <a:pt x="3704" y="5264"/>
                  </a:cubicBezTo>
                  <a:lnTo>
                    <a:pt x="6085" y="3644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0" name="Google Shape;4040;p22"/>
            <p:cNvSpPr/>
            <p:nvPr/>
          </p:nvSpPr>
          <p:spPr>
            <a:xfrm>
              <a:off x="6361800" y="1756600"/>
              <a:ext cx="151825" cy="140800"/>
            </a:xfrm>
            <a:custGeom>
              <a:rect b="b" l="l" r="r" t="t"/>
              <a:pathLst>
                <a:path extrusionOk="0" h="5632" w="6073">
                  <a:moveTo>
                    <a:pt x="3579" y="1"/>
                  </a:moveTo>
                  <a:cubicBezTo>
                    <a:pt x="3169" y="1"/>
                    <a:pt x="2756" y="120"/>
                    <a:pt x="2393" y="369"/>
                  </a:cubicBezTo>
                  <a:lnTo>
                    <a:pt x="0" y="1989"/>
                  </a:lnTo>
                  <a:lnTo>
                    <a:pt x="2477" y="5632"/>
                  </a:lnTo>
                  <a:lnTo>
                    <a:pt x="4870" y="4001"/>
                  </a:lnTo>
                  <a:cubicBezTo>
                    <a:pt x="5822" y="3346"/>
                    <a:pt x="6072" y="2036"/>
                    <a:pt x="5430" y="1072"/>
                  </a:cubicBezTo>
                  <a:lnTo>
                    <a:pt x="5430" y="1072"/>
                  </a:lnTo>
                  <a:lnTo>
                    <a:pt x="5430" y="1084"/>
                  </a:lnTo>
                  <a:lnTo>
                    <a:pt x="5310" y="917"/>
                  </a:lnTo>
                  <a:cubicBezTo>
                    <a:pt x="4905" y="319"/>
                    <a:pt x="4247" y="1"/>
                    <a:pt x="357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1" name="Google Shape;4041;p22"/>
            <p:cNvSpPr/>
            <p:nvPr/>
          </p:nvSpPr>
          <p:spPr>
            <a:xfrm>
              <a:off x="6214450" y="2105675"/>
              <a:ext cx="268225" cy="266925"/>
            </a:xfrm>
            <a:custGeom>
              <a:rect b="b" l="l" r="r" t="t"/>
              <a:pathLst>
                <a:path extrusionOk="0" h="10677" w="10729">
                  <a:moveTo>
                    <a:pt x="5017" y="1"/>
                  </a:moveTo>
                  <a:cubicBezTo>
                    <a:pt x="4831" y="1"/>
                    <a:pt x="4666" y="137"/>
                    <a:pt x="4644" y="325"/>
                  </a:cubicBezTo>
                  <a:lnTo>
                    <a:pt x="4180" y="3813"/>
                  </a:lnTo>
                  <a:lnTo>
                    <a:pt x="715" y="3349"/>
                  </a:lnTo>
                  <a:cubicBezTo>
                    <a:pt x="693" y="3345"/>
                    <a:pt x="671" y="3344"/>
                    <a:pt x="650" y="3344"/>
                  </a:cubicBezTo>
                  <a:cubicBezTo>
                    <a:pt x="465" y="3344"/>
                    <a:pt x="318" y="3478"/>
                    <a:pt x="286" y="3670"/>
                  </a:cubicBezTo>
                  <a:lnTo>
                    <a:pt x="36" y="5635"/>
                  </a:lnTo>
                  <a:cubicBezTo>
                    <a:pt x="1" y="5837"/>
                    <a:pt x="144" y="6028"/>
                    <a:pt x="358" y="6052"/>
                  </a:cubicBezTo>
                  <a:lnTo>
                    <a:pt x="346" y="6052"/>
                  </a:lnTo>
                  <a:lnTo>
                    <a:pt x="3823" y="6516"/>
                  </a:lnTo>
                  <a:lnTo>
                    <a:pt x="3370" y="9993"/>
                  </a:lnTo>
                  <a:cubicBezTo>
                    <a:pt x="3334" y="10195"/>
                    <a:pt x="3477" y="10386"/>
                    <a:pt x="3692" y="10409"/>
                  </a:cubicBezTo>
                  <a:lnTo>
                    <a:pt x="5656" y="10671"/>
                  </a:lnTo>
                  <a:cubicBezTo>
                    <a:pt x="5677" y="10675"/>
                    <a:pt x="5698" y="10677"/>
                    <a:pt x="5718" y="10677"/>
                  </a:cubicBezTo>
                  <a:cubicBezTo>
                    <a:pt x="5896" y="10677"/>
                    <a:pt x="6052" y="10542"/>
                    <a:pt x="6073" y="10350"/>
                  </a:cubicBezTo>
                  <a:lnTo>
                    <a:pt x="6537" y="6873"/>
                  </a:lnTo>
                  <a:lnTo>
                    <a:pt x="10014" y="7338"/>
                  </a:lnTo>
                  <a:cubicBezTo>
                    <a:pt x="10029" y="7339"/>
                    <a:pt x="10043" y="7340"/>
                    <a:pt x="10058" y="7340"/>
                  </a:cubicBezTo>
                  <a:cubicBezTo>
                    <a:pt x="10243" y="7340"/>
                    <a:pt x="10408" y="7204"/>
                    <a:pt x="10431" y="7016"/>
                  </a:cubicBezTo>
                  <a:lnTo>
                    <a:pt x="10693" y="5040"/>
                  </a:lnTo>
                  <a:cubicBezTo>
                    <a:pt x="10728" y="4837"/>
                    <a:pt x="10573" y="4647"/>
                    <a:pt x="10371" y="4623"/>
                  </a:cubicBezTo>
                  <a:lnTo>
                    <a:pt x="6894" y="4159"/>
                  </a:lnTo>
                  <a:lnTo>
                    <a:pt x="7359" y="682"/>
                  </a:lnTo>
                  <a:cubicBezTo>
                    <a:pt x="7383" y="480"/>
                    <a:pt x="7240" y="289"/>
                    <a:pt x="7037" y="265"/>
                  </a:cubicBezTo>
                  <a:lnTo>
                    <a:pt x="5061" y="3"/>
                  </a:lnTo>
                  <a:cubicBezTo>
                    <a:pt x="5046" y="2"/>
                    <a:pt x="5031" y="1"/>
                    <a:pt x="501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2" name="Google Shape;4042;p22"/>
            <p:cNvSpPr/>
            <p:nvPr/>
          </p:nvSpPr>
          <p:spPr>
            <a:xfrm>
              <a:off x="5871550" y="2509825"/>
              <a:ext cx="271200" cy="337825"/>
            </a:xfrm>
            <a:custGeom>
              <a:rect b="b" l="l" r="r" t="t"/>
              <a:pathLst>
                <a:path extrusionOk="0" h="13513" w="10848">
                  <a:moveTo>
                    <a:pt x="4141" y="431"/>
                  </a:moveTo>
                  <a:cubicBezTo>
                    <a:pt x="4430" y="431"/>
                    <a:pt x="4718" y="605"/>
                    <a:pt x="4775" y="994"/>
                  </a:cubicBezTo>
                  <a:cubicBezTo>
                    <a:pt x="4799" y="1185"/>
                    <a:pt x="4751" y="1387"/>
                    <a:pt x="4620" y="1530"/>
                  </a:cubicBezTo>
                  <a:lnTo>
                    <a:pt x="3835" y="1685"/>
                  </a:lnTo>
                  <a:cubicBezTo>
                    <a:pt x="3656" y="1590"/>
                    <a:pt x="3537" y="1423"/>
                    <a:pt x="3501" y="1232"/>
                  </a:cubicBezTo>
                  <a:lnTo>
                    <a:pt x="3501" y="1220"/>
                  </a:lnTo>
                  <a:cubicBezTo>
                    <a:pt x="3387" y="723"/>
                    <a:pt x="3766" y="431"/>
                    <a:pt x="4141" y="431"/>
                  </a:cubicBezTo>
                  <a:close/>
                  <a:moveTo>
                    <a:pt x="7856" y="2734"/>
                  </a:moveTo>
                  <a:cubicBezTo>
                    <a:pt x="8113" y="2734"/>
                    <a:pt x="8341" y="2922"/>
                    <a:pt x="8383" y="3185"/>
                  </a:cubicBezTo>
                  <a:lnTo>
                    <a:pt x="9776" y="10757"/>
                  </a:lnTo>
                  <a:cubicBezTo>
                    <a:pt x="9823" y="11055"/>
                    <a:pt x="9633" y="11341"/>
                    <a:pt x="9323" y="11388"/>
                  </a:cubicBezTo>
                  <a:lnTo>
                    <a:pt x="3061" y="12531"/>
                  </a:lnTo>
                  <a:cubicBezTo>
                    <a:pt x="3025" y="12538"/>
                    <a:pt x="2990" y="12542"/>
                    <a:pt x="2956" y="12542"/>
                  </a:cubicBezTo>
                  <a:cubicBezTo>
                    <a:pt x="2699" y="12542"/>
                    <a:pt x="2472" y="12353"/>
                    <a:pt x="2430" y="12091"/>
                  </a:cubicBezTo>
                  <a:lnTo>
                    <a:pt x="1048" y="4518"/>
                  </a:lnTo>
                  <a:cubicBezTo>
                    <a:pt x="989" y="4221"/>
                    <a:pt x="1191" y="3935"/>
                    <a:pt x="1489" y="3887"/>
                  </a:cubicBezTo>
                  <a:lnTo>
                    <a:pt x="2239" y="3745"/>
                  </a:lnTo>
                  <a:cubicBezTo>
                    <a:pt x="2271" y="3955"/>
                    <a:pt x="2451" y="4110"/>
                    <a:pt x="2657" y="4110"/>
                  </a:cubicBezTo>
                  <a:cubicBezTo>
                    <a:pt x="2684" y="4110"/>
                    <a:pt x="2712" y="4107"/>
                    <a:pt x="2739" y="4102"/>
                  </a:cubicBezTo>
                  <a:lnTo>
                    <a:pt x="6656" y="3387"/>
                  </a:lnTo>
                  <a:cubicBezTo>
                    <a:pt x="6894" y="3340"/>
                    <a:pt x="7049" y="3114"/>
                    <a:pt x="7002" y="2875"/>
                  </a:cubicBezTo>
                  <a:lnTo>
                    <a:pt x="7752" y="2744"/>
                  </a:lnTo>
                  <a:cubicBezTo>
                    <a:pt x="7787" y="2737"/>
                    <a:pt x="7822" y="2734"/>
                    <a:pt x="7856" y="2734"/>
                  </a:cubicBezTo>
                  <a:close/>
                  <a:moveTo>
                    <a:pt x="4125" y="1"/>
                  </a:moveTo>
                  <a:cubicBezTo>
                    <a:pt x="4061" y="1"/>
                    <a:pt x="3996" y="6"/>
                    <a:pt x="3930" y="18"/>
                  </a:cubicBezTo>
                  <a:cubicBezTo>
                    <a:pt x="3334" y="125"/>
                    <a:pt x="2942" y="708"/>
                    <a:pt x="3061" y="1304"/>
                  </a:cubicBezTo>
                  <a:cubicBezTo>
                    <a:pt x="3096" y="1470"/>
                    <a:pt x="3168" y="1637"/>
                    <a:pt x="3275" y="1780"/>
                  </a:cubicBezTo>
                  <a:lnTo>
                    <a:pt x="2501" y="1923"/>
                  </a:lnTo>
                  <a:cubicBezTo>
                    <a:pt x="2191" y="1982"/>
                    <a:pt x="1977" y="2280"/>
                    <a:pt x="2037" y="2602"/>
                  </a:cubicBezTo>
                  <a:lnTo>
                    <a:pt x="2084" y="2887"/>
                  </a:lnTo>
                  <a:lnTo>
                    <a:pt x="798" y="3114"/>
                  </a:lnTo>
                  <a:cubicBezTo>
                    <a:pt x="310" y="3209"/>
                    <a:pt x="1" y="3673"/>
                    <a:pt x="84" y="4149"/>
                  </a:cubicBezTo>
                  <a:lnTo>
                    <a:pt x="1656" y="12781"/>
                  </a:lnTo>
                  <a:cubicBezTo>
                    <a:pt x="1729" y="13212"/>
                    <a:pt x="2108" y="13512"/>
                    <a:pt x="2523" y="13512"/>
                  </a:cubicBezTo>
                  <a:cubicBezTo>
                    <a:pt x="2579" y="13512"/>
                    <a:pt x="2635" y="13507"/>
                    <a:pt x="2692" y="13496"/>
                  </a:cubicBezTo>
                  <a:lnTo>
                    <a:pt x="10038" y="12162"/>
                  </a:lnTo>
                  <a:cubicBezTo>
                    <a:pt x="10526" y="12067"/>
                    <a:pt x="10847" y="11603"/>
                    <a:pt x="10752" y="11114"/>
                  </a:cubicBezTo>
                  <a:lnTo>
                    <a:pt x="9180" y="2482"/>
                  </a:lnTo>
                  <a:cubicBezTo>
                    <a:pt x="9096" y="2048"/>
                    <a:pt x="8718" y="1755"/>
                    <a:pt x="8291" y="1755"/>
                  </a:cubicBezTo>
                  <a:cubicBezTo>
                    <a:pt x="8239" y="1755"/>
                    <a:pt x="8186" y="1759"/>
                    <a:pt x="8133" y="1768"/>
                  </a:cubicBezTo>
                  <a:lnTo>
                    <a:pt x="6847" y="2006"/>
                  </a:lnTo>
                  <a:lnTo>
                    <a:pt x="6799" y="1732"/>
                  </a:lnTo>
                  <a:cubicBezTo>
                    <a:pt x="6745" y="1442"/>
                    <a:pt x="6498" y="1249"/>
                    <a:pt x="6214" y="1249"/>
                  </a:cubicBezTo>
                  <a:cubicBezTo>
                    <a:pt x="6183" y="1249"/>
                    <a:pt x="6152" y="1251"/>
                    <a:pt x="6121" y="1256"/>
                  </a:cubicBezTo>
                  <a:lnTo>
                    <a:pt x="5168" y="1435"/>
                  </a:lnTo>
                  <a:cubicBezTo>
                    <a:pt x="5228" y="1268"/>
                    <a:pt x="5239" y="1089"/>
                    <a:pt x="5204" y="911"/>
                  </a:cubicBezTo>
                  <a:cubicBezTo>
                    <a:pt x="5119" y="380"/>
                    <a:pt x="4655" y="1"/>
                    <a:pt x="412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3" name="Google Shape;4043;p22"/>
            <p:cNvSpPr/>
            <p:nvPr/>
          </p:nvSpPr>
          <p:spPr>
            <a:xfrm>
              <a:off x="5919475" y="2631725"/>
              <a:ext cx="46550" cy="38625"/>
            </a:xfrm>
            <a:custGeom>
              <a:rect b="b" l="l" r="r" t="t"/>
              <a:pathLst>
                <a:path extrusionOk="0" h="1545" w="1862">
                  <a:moveTo>
                    <a:pt x="1002" y="0"/>
                  </a:moveTo>
                  <a:cubicBezTo>
                    <a:pt x="959" y="0"/>
                    <a:pt x="914" y="4"/>
                    <a:pt x="870" y="12"/>
                  </a:cubicBezTo>
                  <a:cubicBezTo>
                    <a:pt x="191" y="131"/>
                    <a:pt x="1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8"/>
                    <a:pt x="1369" y="0"/>
                    <a:pt x="100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4" name="Google Shape;4044;p22"/>
            <p:cNvSpPr/>
            <p:nvPr/>
          </p:nvSpPr>
          <p:spPr>
            <a:xfrm>
              <a:off x="5972425" y="2620125"/>
              <a:ext cx="96475" cy="33850"/>
            </a:xfrm>
            <a:custGeom>
              <a:rect b="b" l="l" r="r" t="t"/>
              <a:pathLst>
                <a:path extrusionOk="0" h="1354" w="3859">
                  <a:moveTo>
                    <a:pt x="3251" y="0"/>
                  </a:moveTo>
                  <a:cubicBezTo>
                    <a:pt x="3218" y="0"/>
                    <a:pt x="3182" y="4"/>
                    <a:pt x="3145" y="11"/>
                  </a:cubicBezTo>
                  <a:lnTo>
                    <a:pt x="3133" y="11"/>
                  </a:lnTo>
                  <a:lnTo>
                    <a:pt x="550" y="487"/>
                  </a:lnTo>
                  <a:cubicBezTo>
                    <a:pt x="0" y="588"/>
                    <a:pt x="116" y="1354"/>
                    <a:pt x="608" y="1354"/>
                  </a:cubicBezTo>
                  <a:cubicBezTo>
                    <a:pt x="639" y="1354"/>
                    <a:pt x="671" y="1351"/>
                    <a:pt x="704" y="1345"/>
                  </a:cubicBezTo>
                  <a:lnTo>
                    <a:pt x="3300" y="868"/>
                  </a:lnTo>
                  <a:cubicBezTo>
                    <a:pt x="3858" y="790"/>
                    <a:pt x="3757" y="0"/>
                    <a:pt x="3251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5" name="Google Shape;4045;p22"/>
            <p:cNvSpPr/>
            <p:nvPr/>
          </p:nvSpPr>
          <p:spPr>
            <a:xfrm>
              <a:off x="5929300" y="2685525"/>
              <a:ext cx="46550" cy="38700"/>
            </a:xfrm>
            <a:custGeom>
              <a:rect b="b" l="l" r="r" t="t"/>
              <a:pathLst>
                <a:path extrusionOk="0" h="1548" w="1862">
                  <a:moveTo>
                    <a:pt x="1015" y="0"/>
                  </a:moveTo>
                  <a:cubicBezTo>
                    <a:pt x="967" y="0"/>
                    <a:pt x="919" y="5"/>
                    <a:pt x="870" y="15"/>
                  </a:cubicBezTo>
                  <a:cubicBezTo>
                    <a:pt x="191" y="122"/>
                    <a:pt x="1" y="1015"/>
                    <a:pt x="560" y="1408"/>
                  </a:cubicBezTo>
                  <a:cubicBezTo>
                    <a:pt x="701" y="1505"/>
                    <a:pt x="854" y="1548"/>
                    <a:pt x="1002" y="1548"/>
                  </a:cubicBezTo>
                  <a:cubicBezTo>
                    <a:pt x="1453" y="1548"/>
                    <a:pt x="1861" y="1145"/>
                    <a:pt x="1763" y="634"/>
                  </a:cubicBezTo>
                  <a:cubicBezTo>
                    <a:pt x="1700" y="266"/>
                    <a:pt x="1377" y="0"/>
                    <a:pt x="1015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6" name="Google Shape;4046;p22"/>
            <p:cNvSpPr/>
            <p:nvPr/>
          </p:nvSpPr>
          <p:spPr>
            <a:xfrm>
              <a:off x="5983275" y="2673950"/>
              <a:ext cx="94000" cy="33725"/>
            </a:xfrm>
            <a:custGeom>
              <a:rect b="b" l="l" r="r" t="t"/>
              <a:pathLst>
                <a:path extrusionOk="0" h="1349" w="3760">
                  <a:moveTo>
                    <a:pt x="3139" y="0"/>
                  </a:moveTo>
                  <a:cubicBezTo>
                    <a:pt x="3128" y="0"/>
                    <a:pt x="3116" y="1"/>
                    <a:pt x="3104" y="1"/>
                  </a:cubicBezTo>
                  <a:lnTo>
                    <a:pt x="3092" y="1"/>
                  </a:lnTo>
                  <a:lnTo>
                    <a:pt x="497" y="478"/>
                  </a:lnTo>
                  <a:cubicBezTo>
                    <a:pt x="0" y="628"/>
                    <a:pt x="119" y="1349"/>
                    <a:pt x="616" y="1349"/>
                  </a:cubicBezTo>
                  <a:cubicBezTo>
                    <a:pt x="631" y="1349"/>
                    <a:pt x="647" y="1348"/>
                    <a:pt x="663" y="1347"/>
                  </a:cubicBezTo>
                  <a:lnTo>
                    <a:pt x="3259" y="882"/>
                  </a:lnTo>
                  <a:cubicBezTo>
                    <a:pt x="3759" y="731"/>
                    <a:pt x="3634" y="0"/>
                    <a:pt x="313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7" name="Google Shape;4047;p22"/>
            <p:cNvSpPr/>
            <p:nvPr/>
          </p:nvSpPr>
          <p:spPr>
            <a:xfrm>
              <a:off x="5939725" y="2743050"/>
              <a:ext cx="46600" cy="38625"/>
            </a:xfrm>
            <a:custGeom>
              <a:rect b="b" l="l" r="r" t="t"/>
              <a:pathLst>
                <a:path extrusionOk="0" h="1545" w="1864">
                  <a:moveTo>
                    <a:pt x="1014" y="0"/>
                  </a:moveTo>
                  <a:cubicBezTo>
                    <a:pt x="970" y="0"/>
                    <a:pt x="926" y="4"/>
                    <a:pt x="881" y="11"/>
                  </a:cubicBezTo>
                  <a:cubicBezTo>
                    <a:pt x="203" y="131"/>
                    <a:pt x="0" y="1012"/>
                    <a:pt x="572" y="1404"/>
                  </a:cubicBezTo>
                  <a:cubicBezTo>
                    <a:pt x="713" y="1501"/>
                    <a:pt x="865" y="1545"/>
                    <a:pt x="1012" y="1545"/>
                  </a:cubicBezTo>
                  <a:cubicBezTo>
                    <a:pt x="1461" y="1545"/>
                    <a:pt x="1864" y="1142"/>
                    <a:pt x="1774" y="631"/>
                  </a:cubicBezTo>
                  <a:cubicBezTo>
                    <a:pt x="1700" y="258"/>
                    <a:pt x="1378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8" name="Google Shape;4048;p22"/>
            <p:cNvSpPr/>
            <p:nvPr/>
          </p:nvSpPr>
          <p:spPr>
            <a:xfrm>
              <a:off x="5993200" y="2731600"/>
              <a:ext cx="94800" cy="33850"/>
            </a:xfrm>
            <a:custGeom>
              <a:rect b="b" l="l" r="r" t="t"/>
              <a:pathLst>
                <a:path extrusionOk="0" h="1354" w="3792">
                  <a:moveTo>
                    <a:pt x="3191" y="1"/>
                  </a:moveTo>
                  <a:cubicBezTo>
                    <a:pt x="3169" y="1"/>
                    <a:pt x="3147" y="2"/>
                    <a:pt x="3124" y="5"/>
                  </a:cubicBezTo>
                  <a:lnTo>
                    <a:pt x="528" y="469"/>
                  </a:lnTo>
                  <a:cubicBezTo>
                    <a:pt x="0" y="607"/>
                    <a:pt x="125" y="1354"/>
                    <a:pt x="626" y="1354"/>
                  </a:cubicBezTo>
                  <a:cubicBezTo>
                    <a:pt x="644" y="1354"/>
                    <a:pt x="663" y="1353"/>
                    <a:pt x="683" y="1351"/>
                  </a:cubicBezTo>
                  <a:lnTo>
                    <a:pt x="3279" y="874"/>
                  </a:lnTo>
                  <a:cubicBezTo>
                    <a:pt x="3792" y="749"/>
                    <a:pt x="3682" y="1"/>
                    <a:pt x="319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9" name="Google Shape;4049;p22"/>
            <p:cNvSpPr/>
            <p:nvPr/>
          </p:nvSpPr>
          <p:spPr>
            <a:xfrm>
              <a:off x="5895375" y="2982050"/>
              <a:ext cx="194100" cy="174250"/>
            </a:xfrm>
            <a:custGeom>
              <a:rect b="b" l="l" r="r" t="t"/>
              <a:pathLst>
                <a:path extrusionOk="0" h="6970" w="7764">
                  <a:moveTo>
                    <a:pt x="3937" y="1"/>
                  </a:moveTo>
                  <a:cubicBezTo>
                    <a:pt x="2902" y="1"/>
                    <a:pt x="1884" y="472"/>
                    <a:pt x="1215" y="1358"/>
                  </a:cubicBezTo>
                  <a:lnTo>
                    <a:pt x="6953" y="4977"/>
                  </a:lnTo>
                  <a:cubicBezTo>
                    <a:pt x="7763" y="3405"/>
                    <a:pt x="7251" y="1477"/>
                    <a:pt x="5751" y="524"/>
                  </a:cubicBezTo>
                  <a:cubicBezTo>
                    <a:pt x="5188" y="171"/>
                    <a:pt x="4559" y="1"/>
                    <a:pt x="3937" y="1"/>
                  </a:cubicBezTo>
                  <a:close/>
                  <a:moveTo>
                    <a:pt x="810" y="2001"/>
                  </a:moveTo>
                  <a:lnTo>
                    <a:pt x="810" y="2001"/>
                  </a:lnTo>
                  <a:cubicBezTo>
                    <a:pt x="0" y="3572"/>
                    <a:pt x="524" y="5501"/>
                    <a:pt x="2012" y="6442"/>
                  </a:cubicBezTo>
                  <a:cubicBezTo>
                    <a:pt x="2580" y="6797"/>
                    <a:pt x="3214" y="6969"/>
                    <a:pt x="3841" y="6969"/>
                  </a:cubicBezTo>
                  <a:cubicBezTo>
                    <a:pt x="4871" y="6969"/>
                    <a:pt x="5882" y="6505"/>
                    <a:pt x="6549" y="5632"/>
                  </a:cubicBezTo>
                  <a:lnTo>
                    <a:pt x="810" y="200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0" name="Google Shape;4050;p22"/>
            <p:cNvSpPr/>
            <p:nvPr/>
          </p:nvSpPr>
          <p:spPr>
            <a:xfrm>
              <a:off x="6259100" y="2609075"/>
              <a:ext cx="151825" cy="140725"/>
            </a:xfrm>
            <a:custGeom>
              <a:rect b="b" l="l" r="r" t="t"/>
              <a:pathLst>
                <a:path extrusionOk="0" h="5629" w="6073">
                  <a:moveTo>
                    <a:pt x="3596" y="1"/>
                  </a:moveTo>
                  <a:lnTo>
                    <a:pt x="1203" y="1620"/>
                  </a:lnTo>
                  <a:cubicBezTo>
                    <a:pt x="251" y="2275"/>
                    <a:pt x="1" y="3585"/>
                    <a:pt x="655" y="4549"/>
                  </a:cubicBezTo>
                  <a:lnTo>
                    <a:pt x="763" y="4716"/>
                  </a:lnTo>
                  <a:cubicBezTo>
                    <a:pt x="1170" y="5308"/>
                    <a:pt x="1831" y="5629"/>
                    <a:pt x="2505" y="5629"/>
                  </a:cubicBezTo>
                  <a:cubicBezTo>
                    <a:pt x="2914" y="5629"/>
                    <a:pt x="3327" y="5511"/>
                    <a:pt x="3692" y="5263"/>
                  </a:cubicBezTo>
                  <a:lnTo>
                    <a:pt x="6073" y="3644"/>
                  </a:lnTo>
                  <a:lnTo>
                    <a:pt x="3596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1" name="Google Shape;4051;p22"/>
            <p:cNvSpPr/>
            <p:nvPr/>
          </p:nvSpPr>
          <p:spPr>
            <a:xfrm>
              <a:off x="6361800" y="2550550"/>
              <a:ext cx="151825" cy="141000"/>
            </a:xfrm>
            <a:custGeom>
              <a:rect b="b" l="l" r="r" t="t"/>
              <a:pathLst>
                <a:path extrusionOk="0" h="5640" w="6073">
                  <a:moveTo>
                    <a:pt x="3568" y="0"/>
                  </a:moveTo>
                  <a:cubicBezTo>
                    <a:pt x="3162" y="0"/>
                    <a:pt x="2752" y="119"/>
                    <a:pt x="2393" y="365"/>
                  </a:cubicBezTo>
                  <a:lnTo>
                    <a:pt x="0" y="1996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22" y="3354"/>
                    <a:pt x="6072" y="2044"/>
                    <a:pt x="5430" y="1080"/>
                  </a:cubicBezTo>
                  <a:lnTo>
                    <a:pt x="5310" y="925"/>
                  </a:lnTo>
                  <a:cubicBezTo>
                    <a:pt x="4902" y="324"/>
                    <a:pt x="4240" y="0"/>
                    <a:pt x="356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2" name="Google Shape;4052;p22"/>
            <p:cNvSpPr/>
            <p:nvPr/>
          </p:nvSpPr>
          <p:spPr>
            <a:xfrm>
              <a:off x="6214450" y="2899825"/>
              <a:ext cx="268225" cy="266925"/>
            </a:xfrm>
            <a:custGeom>
              <a:rect b="b" l="l" r="r" t="t"/>
              <a:pathLst>
                <a:path extrusionOk="0" h="10677" w="10729">
                  <a:moveTo>
                    <a:pt x="5017" y="1"/>
                  </a:moveTo>
                  <a:cubicBezTo>
                    <a:pt x="4831" y="1"/>
                    <a:pt x="4666" y="137"/>
                    <a:pt x="4644" y="325"/>
                  </a:cubicBezTo>
                  <a:lnTo>
                    <a:pt x="4180" y="3813"/>
                  </a:lnTo>
                  <a:lnTo>
                    <a:pt x="715" y="3349"/>
                  </a:lnTo>
                  <a:cubicBezTo>
                    <a:pt x="699" y="3347"/>
                    <a:pt x="684" y="3346"/>
                    <a:pt x="669" y="3346"/>
                  </a:cubicBezTo>
                  <a:cubicBezTo>
                    <a:pt x="475" y="3346"/>
                    <a:pt x="320" y="3483"/>
                    <a:pt x="286" y="3670"/>
                  </a:cubicBezTo>
                  <a:lnTo>
                    <a:pt x="36" y="5635"/>
                  </a:lnTo>
                  <a:cubicBezTo>
                    <a:pt x="1" y="5849"/>
                    <a:pt x="144" y="6028"/>
                    <a:pt x="358" y="6063"/>
                  </a:cubicBezTo>
                  <a:lnTo>
                    <a:pt x="346" y="6063"/>
                  </a:lnTo>
                  <a:lnTo>
                    <a:pt x="3823" y="6516"/>
                  </a:lnTo>
                  <a:lnTo>
                    <a:pt x="3370" y="10004"/>
                  </a:lnTo>
                  <a:cubicBezTo>
                    <a:pt x="3334" y="10207"/>
                    <a:pt x="3477" y="10385"/>
                    <a:pt x="3692" y="10421"/>
                  </a:cubicBezTo>
                  <a:lnTo>
                    <a:pt x="5656" y="10671"/>
                  </a:lnTo>
                  <a:cubicBezTo>
                    <a:pt x="5677" y="10675"/>
                    <a:pt x="5698" y="10677"/>
                    <a:pt x="5719" y="10677"/>
                  </a:cubicBezTo>
                  <a:cubicBezTo>
                    <a:pt x="5896" y="10677"/>
                    <a:pt x="6052" y="10543"/>
                    <a:pt x="6073" y="10362"/>
                  </a:cubicBezTo>
                  <a:lnTo>
                    <a:pt x="6537" y="6873"/>
                  </a:lnTo>
                  <a:lnTo>
                    <a:pt x="10014" y="7337"/>
                  </a:lnTo>
                  <a:cubicBezTo>
                    <a:pt x="10029" y="7339"/>
                    <a:pt x="10043" y="7340"/>
                    <a:pt x="10058" y="7340"/>
                  </a:cubicBezTo>
                  <a:cubicBezTo>
                    <a:pt x="10243" y="7340"/>
                    <a:pt x="10408" y="7204"/>
                    <a:pt x="10431" y="7016"/>
                  </a:cubicBezTo>
                  <a:lnTo>
                    <a:pt x="10693" y="5039"/>
                  </a:lnTo>
                  <a:cubicBezTo>
                    <a:pt x="10728" y="4837"/>
                    <a:pt x="10573" y="4647"/>
                    <a:pt x="10371" y="4623"/>
                  </a:cubicBezTo>
                  <a:lnTo>
                    <a:pt x="6894" y="4170"/>
                  </a:lnTo>
                  <a:lnTo>
                    <a:pt x="7359" y="682"/>
                  </a:lnTo>
                  <a:cubicBezTo>
                    <a:pt x="7383" y="479"/>
                    <a:pt x="7240" y="289"/>
                    <a:pt x="7037" y="265"/>
                  </a:cubicBezTo>
                  <a:lnTo>
                    <a:pt x="5061" y="3"/>
                  </a:lnTo>
                  <a:cubicBezTo>
                    <a:pt x="5046" y="1"/>
                    <a:pt x="5031" y="1"/>
                    <a:pt x="501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3" name="Google Shape;4053;p22"/>
            <p:cNvSpPr/>
            <p:nvPr/>
          </p:nvSpPr>
          <p:spPr>
            <a:xfrm>
              <a:off x="5871250" y="3303975"/>
              <a:ext cx="271500" cy="338325"/>
            </a:xfrm>
            <a:custGeom>
              <a:rect b="b" l="l" r="r" t="t"/>
              <a:pathLst>
                <a:path extrusionOk="0" h="13533" w="10860">
                  <a:moveTo>
                    <a:pt x="4159" y="435"/>
                  </a:moveTo>
                  <a:cubicBezTo>
                    <a:pt x="4447" y="435"/>
                    <a:pt x="4730" y="608"/>
                    <a:pt x="4787" y="994"/>
                  </a:cubicBezTo>
                  <a:cubicBezTo>
                    <a:pt x="4811" y="1196"/>
                    <a:pt x="4763" y="1387"/>
                    <a:pt x="4632" y="1542"/>
                  </a:cubicBezTo>
                  <a:lnTo>
                    <a:pt x="3847" y="1685"/>
                  </a:lnTo>
                  <a:cubicBezTo>
                    <a:pt x="3668" y="1589"/>
                    <a:pt x="3549" y="1423"/>
                    <a:pt x="3513" y="1232"/>
                  </a:cubicBezTo>
                  <a:cubicBezTo>
                    <a:pt x="3398" y="732"/>
                    <a:pt x="3782" y="435"/>
                    <a:pt x="4159" y="435"/>
                  </a:cubicBezTo>
                  <a:close/>
                  <a:moveTo>
                    <a:pt x="7873" y="2745"/>
                  </a:moveTo>
                  <a:cubicBezTo>
                    <a:pt x="8128" y="2745"/>
                    <a:pt x="8353" y="2924"/>
                    <a:pt x="8395" y="3185"/>
                  </a:cubicBezTo>
                  <a:lnTo>
                    <a:pt x="9788" y="10769"/>
                  </a:lnTo>
                  <a:cubicBezTo>
                    <a:pt x="9835" y="11067"/>
                    <a:pt x="9645" y="11352"/>
                    <a:pt x="9335" y="11400"/>
                  </a:cubicBezTo>
                  <a:lnTo>
                    <a:pt x="3073" y="12543"/>
                  </a:lnTo>
                  <a:cubicBezTo>
                    <a:pt x="3038" y="12550"/>
                    <a:pt x="3003" y="12553"/>
                    <a:pt x="2968" y="12553"/>
                  </a:cubicBezTo>
                  <a:cubicBezTo>
                    <a:pt x="2711" y="12553"/>
                    <a:pt x="2484" y="12364"/>
                    <a:pt x="2442" y="12091"/>
                  </a:cubicBezTo>
                  <a:lnTo>
                    <a:pt x="1060" y="4530"/>
                  </a:lnTo>
                  <a:cubicBezTo>
                    <a:pt x="1001" y="4233"/>
                    <a:pt x="1203" y="3947"/>
                    <a:pt x="1501" y="3887"/>
                  </a:cubicBezTo>
                  <a:lnTo>
                    <a:pt x="2251" y="3756"/>
                  </a:lnTo>
                  <a:cubicBezTo>
                    <a:pt x="2282" y="3965"/>
                    <a:pt x="2461" y="4110"/>
                    <a:pt x="2665" y="4110"/>
                  </a:cubicBezTo>
                  <a:cubicBezTo>
                    <a:pt x="2693" y="4110"/>
                    <a:pt x="2722" y="4107"/>
                    <a:pt x="2751" y="4102"/>
                  </a:cubicBezTo>
                  <a:lnTo>
                    <a:pt x="6668" y="3399"/>
                  </a:lnTo>
                  <a:cubicBezTo>
                    <a:pt x="6906" y="3351"/>
                    <a:pt x="7061" y="3125"/>
                    <a:pt x="7014" y="2887"/>
                  </a:cubicBezTo>
                  <a:lnTo>
                    <a:pt x="7764" y="2756"/>
                  </a:lnTo>
                  <a:cubicBezTo>
                    <a:pt x="7800" y="2749"/>
                    <a:pt x="7837" y="2745"/>
                    <a:pt x="7873" y="2745"/>
                  </a:cubicBezTo>
                  <a:close/>
                  <a:moveTo>
                    <a:pt x="4137" y="1"/>
                  </a:moveTo>
                  <a:cubicBezTo>
                    <a:pt x="4073" y="1"/>
                    <a:pt x="4007" y="6"/>
                    <a:pt x="3942" y="18"/>
                  </a:cubicBezTo>
                  <a:cubicBezTo>
                    <a:pt x="3346" y="125"/>
                    <a:pt x="2954" y="708"/>
                    <a:pt x="3073" y="1304"/>
                  </a:cubicBezTo>
                  <a:cubicBezTo>
                    <a:pt x="3108" y="1482"/>
                    <a:pt x="3180" y="1649"/>
                    <a:pt x="3287" y="1780"/>
                  </a:cubicBezTo>
                  <a:lnTo>
                    <a:pt x="2513" y="1935"/>
                  </a:lnTo>
                  <a:cubicBezTo>
                    <a:pt x="2203" y="1994"/>
                    <a:pt x="1989" y="2304"/>
                    <a:pt x="2049" y="2613"/>
                  </a:cubicBezTo>
                  <a:lnTo>
                    <a:pt x="2096" y="2899"/>
                  </a:lnTo>
                  <a:lnTo>
                    <a:pt x="810" y="3125"/>
                  </a:lnTo>
                  <a:cubicBezTo>
                    <a:pt x="322" y="3220"/>
                    <a:pt x="1" y="3685"/>
                    <a:pt x="96" y="4173"/>
                  </a:cubicBezTo>
                  <a:lnTo>
                    <a:pt x="1668" y="12793"/>
                  </a:lnTo>
                  <a:cubicBezTo>
                    <a:pt x="1742" y="13229"/>
                    <a:pt x="2130" y="13533"/>
                    <a:pt x="2552" y="13533"/>
                  </a:cubicBezTo>
                  <a:cubicBezTo>
                    <a:pt x="2602" y="13533"/>
                    <a:pt x="2653" y="13528"/>
                    <a:pt x="2704" y="13519"/>
                  </a:cubicBezTo>
                  <a:lnTo>
                    <a:pt x="10050" y="12174"/>
                  </a:lnTo>
                  <a:cubicBezTo>
                    <a:pt x="10538" y="12079"/>
                    <a:pt x="10859" y="11614"/>
                    <a:pt x="10764" y="11138"/>
                  </a:cubicBezTo>
                  <a:lnTo>
                    <a:pt x="9192" y="2506"/>
                  </a:lnTo>
                  <a:cubicBezTo>
                    <a:pt x="9107" y="2070"/>
                    <a:pt x="8727" y="1767"/>
                    <a:pt x="8299" y="1767"/>
                  </a:cubicBezTo>
                  <a:cubicBezTo>
                    <a:pt x="8248" y="1767"/>
                    <a:pt x="8197" y="1771"/>
                    <a:pt x="8145" y="1780"/>
                  </a:cubicBezTo>
                  <a:lnTo>
                    <a:pt x="6859" y="2018"/>
                  </a:lnTo>
                  <a:lnTo>
                    <a:pt x="6811" y="1744"/>
                  </a:lnTo>
                  <a:cubicBezTo>
                    <a:pt x="6758" y="1459"/>
                    <a:pt x="6509" y="1258"/>
                    <a:pt x="6237" y="1258"/>
                  </a:cubicBezTo>
                  <a:cubicBezTo>
                    <a:pt x="6202" y="1258"/>
                    <a:pt x="6167" y="1261"/>
                    <a:pt x="6133" y="1268"/>
                  </a:cubicBezTo>
                  <a:lnTo>
                    <a:pt x="5180" y="1435"/>
                  </a:lnTo>
                  <a:cubicBezTo>
                    <a:pt x="5240" y="1268"/>
                    <a:pt x="5251" y="1089"/>
                    <a:pt x="5216" y="923"/>
                  </a:cubicBezTo>
                  <a:cubicBezTo>
                    <a:pt x="5131" y="381"/>
                    <a:pt x="4667" y="1"/>
                    <a:pt x="413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4" name="Google Shape;4054;p22"/>
            <p:cNvSpPr/>
            <p:nvPr/>
          </p:nvSpPr>
          <p:spPr>
            <a:xfrm>
              <a:off x="5919475" y="3425875"/>
              <a:ext cx="46550" cy="38625"/>
            </a:xfrm>
            <a:custGeom>
              <a:rect b="b" l="l" r="r" t="t"/>
              <a:pathLst>
                <a:path extrusionOk="0" h="1545" w="1862">
                  <a:moveTo>
                    <a:pt x="1002" y="0"/>
                  </a:moveTo>
                  <a:cubicBezTo>
                    <a:pt x="959" y="0"/>
                    <a:pt x="914" y="4"/>
                    <a:pt x="870" y="11"/>
                  </a:cubicBezTo>
                  <a:cubicBezTo>
                    <a:pt x="191" y="130"/>
                    <a:pt x="1" y="1011"/>
                    <a:pt x="572" y="1404"/>
                  </a:cubicBezTo>
                  <a:cubicBezTo>
                    <a:pt x="710" y="1501"/>
                    <a:pt x="861" y="1545"/>
                    <a:pt x="1007" y="1545"/>
                  </a:cubicBezTo>
                  <a:cubicBezTo>
                    <a:pt x="1453" y="1545"/>
                    <a:pt x="1861" y="1142"/>
                    <a:pt x="1763" y="630"/>
                  </a:cubicBezTo>
                  <a:cubicBezTo>
                    <a:pt x="1699" y="258"/>
                    <a:pt x="1369" y="0"/>
                    <a:pt x="100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5" name="Google Shape;4055;p22"/>
            <p:cNvSpPr/>
            <p:nvPr/>
          </p:nvSpPr>
          <p:spPr>
            <a:xfrm>
              <a:off x="5972000" y="3414175"/>
              <a:ext cx="97325" cy="34050"/>
            </a:xfrm>
            <a:custGeom>
              <a:rect b="b" l="l" r="r" t="t"/>
              <a:pathLst>
                <a:path extrusionOk="0" h="1362" w="3893">
                  <a:moveTo>
                    <a:pt x="3284" y="0"/>
                  </a:moveTo>
                  <a:cubicBezTo>
                    <a:pt x="3246" y="0"/>
                    <a:pt x="3205" y="5"/>
                    <a:pt x="3162" y="15"/>
                  </a:cubicBezTo>
                  <a:lnTo>
                    <a:pt x="3150" y="15"/>
                  </a:lnTo>
                  <a:lnTo>
                    <a:pt x="567" y="491"/>
                  </a:lnTo>
                  <a:cubicBezTo>
                    <a:pt x="0" y="569"/>
                    <a:pt x="107" y="1361"/>
                    <a:pt x="607" y="1361"/>
                  </a:cubicBezTo>
                  <a:cubicBezTo>
                    <a:pt x="643" y="1361"/>
                    <a:pt x="681" y="1357"/>
                    <a:pt x="721" y="1349"/>
                  </a:cubicBezTo>
                  <a:lnTo>
                    <a:pt x="3317" y="872"/>
                  </a:lnTo>
                  <a:cubicBezTo>
                    <a:pt x="3892" y="817"/>
                    <a:pt x="3789" y="0"/>
                    <a:pt x="328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6" name="Google Shape;4056;p22"/>
            <p:cNvSpPr/>
            <p:nvPr/>
          </p:nvSpPr>
          <p:spPr>
            <a:xfrm>
              <a:off x="5929300" y="3479650"/>
              <a:ext cx="46550" cy="38725"/>
            </a:xfrm>
            <a:custGeom>
              <a:rect b="b" l="l" r="r" t="t"/>
              <a:pathLst>
                <a:path extrusionOk="0" h="1549" w="1862">
                  <a:moveTo>
                    <a:pt x="1015" y="1"/>
                  </a:moveTo>
                  <a:cubicBezTo>
                    <a:pt x="967" y="1"/>
                    <a:pt x="919" y="6"/>
                    <a:pt x="870" y="15"/>
                  </a:cubicBezTo>
                  <a:cubicBezTo>
                    <a:pt x="191" y="134"/>
                    <a:pt x="1" y="1015"/>
                    <a:pt x="560" y="1408"/>
                  </a:cubicBezTo>
                  <a:cubicBezTo>
                    <a:pt x="701" y="1505"/>
                    <a:pt x="854" y="1549"/>
                    <a:pt x="1002" y="1549"/>
                  </a:cubicBezTo>
                  <a:cubicBezTo>
                    <a:pt x="1453" y="1549"/>
                    <a:pt x="1861" y="1146"/>
                    <a:pt x="1763" y="635"/>
                  </a:cubicBezTo>
                  <a:cubicBezTo>
                    <a:pt x="1700" y="267"/>
                    <a:pt x="1377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7" name="Google Shape;4057;p22"/>
            <p:cNvSpPr/>
            <p:nvPr/>
          </p:nvSpPr>
          <p:spPr>
            <a:xfrm>
              <a:off x="5983175" y="3468350"/>
              <a:ext cx="94000" cy="33750"/>
            </a:xfrm>
            <a:custGeom>
              <a:rect b="b" l="l" r="r" t="t"/>
              <a:pathLst>
                <a:path extrusionOk="0" h="1350" w="3760">
                  <a:moveTo>
                    <a:pt x="3144" y="1"/>
                  </a:moveTo>
                  <a:cubicBezTo>
                    <a:pt x="3128" y="1"/>
                    <a:pt x="3112" y="2"/>
                    <a:pt x="3096" y="3"/>
                  </a:cubicBezTo>
                  <a:lnTo>
                    <a:pt x="501" y="467"/>
                  </a:lnTo>
                  <a:cubicBezTo>
                    <a:pt x="0" y="619"/>
                    <a:pt x="125" y="1350"/>
                    <a:pt x="631" y="1350"/>
                  </a:cubicBezTo>
                  <a:cubicBezTo>
                    <a:pt x="643" y="1350"/>
                    <a:pt x="655" y="1349"/>
                    <a:pt x="667" y="1348"/>
                  </a:cubicBezTo>
                  <a:lnTo>
                    <a:pt x="3263" y="872"/>
                  </a:lnTo>
                  <a:cubicBezTo>
                    <a:pt x="3759" y="722"/>
                    <a:pt x="3640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8" name="Google Shape;4058;p22"/>
            <p:cNvSpPr/>
            <p:nvPr/>
          </p:nvSpPr>
          <p:spPr>
            <a:xfrm>
              <a:off x="5939725" y="3537175"/>
              <a:ext cx="46600" cy="38650"/>
            </a:xfrm>
            <a:custGeom>
              <a:rect b="b" l="l" r="r" t="t"/>
              <a:pathLst>
                <a:path extrusionOk="0" h="1546" w="1864">
                  <a:moveTo>
                    <a:pt x="1013" y="1"/>
                  </a:moveTo>
                  <a:cubicBezTo>
                    <a:pt x="970" y="1"/>
                    <a:pt x="926" y="5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1" y="1546"/>
                    <a:pt x="1008" y="1546"/>
                  </a:cubicBezTo>
                  <a:cubicBezTo>
                    <a:pt x="1454" y="1546"/>
                    <a:pt x="1864" y="1145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9" name="Google Shape;4059;p22"/>
            <p:cNvSpPr/>
            <p:nvPr/>
          </p:nvSpPr>
          <p:spPr>
            <a:xfrm>
              <a:off x="5993675" y="3525800"/>
              <a:ext cx="94200" cy="33775"/>
            </a:xfrm>
            <a:custGeom>
              <a:rect b="b" l="l" r="r" t="t"/>
              <a:pathLst>
                <a:path extrusionOk="0" h="1351" w="3768">
                  <a:moveTo>
                    <a:pt x="3152" y="1"/>
                  </a:moveTo>
                  <a:cubicBezTo>
                    <a:pt x="3136" y="1"/>
                    <a:pt x="3121" y="2"/>
                    <a:pt x="3105" y="3"/>
                  </a:cubicBezTo>
                  <a:lnTo>
                    <a:pt x="509" y="479"/>
                  </a:lnTo>
                  <a:cubicBezTo>
                    <a:pt x="1" y="618"/>
                    <a:pt x="109" y="1350"/>
                    <a:pt x="616" y="1350"/>
                  </a:cubicBezTo>
                  <a:cubicBezTo>
                    <a:pt x="632" y="1350"/>
                    <a:pt x="648" y="1350"/>
                    <a:pt x="664" y="1348"/>
                  </a:cubicBezTo>
                  <a:lnTo>
                    <a:pt x="3260" y="872"/>
                  </a:lnTo>
                  <a:cubicBezTo>
                    <a:pt x="3768" y="733"/>
                    <a:pt x="3648" y="1"/>
                    <a:pt x="315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0" name="Google Shape;4060;p22"/>
            <p:cNvSpPr/>
            <p:nvPr/>
          </p:nvSpPr>
          <p:spPr>
            <a:xfrm>
              <a:off x="5895375" y="3776850"/>
              <a:ext cx="193200" cy="173725"/>
            </a:xfrm>
            <a:custGeom>
              <a:rect b="b" l="l" r="r" t="t"/>
              <a:pathLst>
                <a:path extrusionOk="0" h="6949" w="7728">
                  <a:moveTo>
                    <a:pt x="3940" y="0"/>
                  </a:moveTo>
                  <a:cubicBezTo>
                    <a:pt x="2906" y="0"/>
                    <a:pt x="1888" y="466"/>
                    <a:pt x="1215" y="1331"/>
                  </a:cubicBezTo>
                  <a:lnTo>
                    <a:pt x="6953" y="4963"/>
                  </a:lnTo>
                  <a:cubicBezTo>
                    <a:pt x="7727" y="3391"/>
                    <a:pt x="7239" y="1474"/>
                    <a:pt x="5775" y="534"/>
                  </a:cubicBezTo>
                  <a:cubicBezTo>
                    <a:pt x="5207" y="173"/>
                    <a:pt x="4570" y="0"/>
                    <a:pt x="3940" y="0"/>
                  </a:cubicBezTo>
                  <a:close/>
                  <a:moveTo>
                    <a:pt x="810" y="1974"/>
                  </a:moveTo>
                  <a:lnTo>
                    <a:pt x="810" y="1974"/>
                  </a:lnTo>
                  <a:cubicBezTo>
                    <a:pt x="0" y="3546"/>
                    <a:pt x="524" y="5475"/>
                    <a:pt x="2012" y="6415"/>
                  </a:cubicBezTo>
                  <a:cubicBezTo>
                    <a:pt x="2579" y="6775"/>
                    <a:pt x="3213" y="6948"/>
                    <a:pt x="3839" y="6948"/>
                  </a:cubicBezTo>
                  <a:cubicBezTo>
                    <a:pt x="4870" y="6948"/>
                    <a:pt x="5882" y="6480"/>
                    <a:pt x="6549" y="5606"/>
                  </a:cubicBezTo>
                  <a:lnTo>
                    <a:pt x="810" y="1974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1" name="Google Shape;4061;p22"/>
            <p:cNvSpPr/>
            <p:nvPr/>
          </p:nvSpPr>
          <p:spPr>
            <a:xfrm>
              <a:off x="6258800" y="3403225"/>
              <a:ext cx="152125" cy="140800"/>
            </a:xfrm>
            <a:custGeom>
              <a:rect b="b" l="l" r="r" t="t"/>
              <a:pathLst>
                <a:path extrusionOk="0" h="5632" w="6085">
                  <a:moveTo>
                    <a:pt x="3608" y="1"/>
                  </a:moveTo>
                  <a:lnTo>
                    <a:pt x="1215" y="1632"/>
                  </a:lnTo>
                  <a:cubicBezTo>
                    <a:pt x="251" y="2275"/>
                    <a:pt x="1" y="3584"/>
                    <a:pt x="667" y="4549"/>
                  </a:cubicBezTo>
                  <a:lnTo>
                    <a:pt x="775" y="4715"/>
                  </a:lnTo>
                  <a:cubicBezTo>
                    <a:pt x="1184" y="5311"/>
                    <a:pt x="1849" y="5632"/>
                    <a:pt x="2526" y="5632"/>
                  </a:cubicBezTo>
                  <a:cubicBezTo>
                    <a:pt x="2932" y="5632"/>
                    <a:pt x="3342" y="5516"/>
                    <a:pt x="3704" y="5275"/>
                  </a:cubicBezTo>
                  <a:lnTo>
                    <a:pt x="6085" y="3644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2" name="Google Shape;4062;p22"/>
            <p:cNvSpPr/>
            <p:nvPr/>
          </p:nvSpPr>
          <p:spPr>
            <a:xfrm>
              <a:off x="6361800" y="3344700"/>
              <a:ext cx="151825" cy="141000"/>
            </a:xfrm>
            <a:custGeom>
              <a:rect b="b" l="l" r="r" t="t"/>
              <a:pathLst>
                <a:path extrusionOk="0" h="5640" w="6073">
                  <a:moveTo>
                    <a:pt x="3568" y="0"/>
                  </a:moveTo>
                  <a:cubicBezTo>
                    <a:pt x="3162" y="0"/>
                    <a:pt x="2752" y="118"/>
                    <a:pt x="2393" y="365"/>
                  </a:cubicBezTo>
                  <a:lnTo>
                    <a:pt x="0" y="1996"/>
                  </a:lnTo>
                  <a:lnTo>
                    <a:pt x="2477" y="5640"/>
                  </a:lnTo>
                  <a:lnTo>
                    <a:pt x="4870" y="4008"/>
                  </a:lnTo>
                  <a:cubicBezTo>
                    <a:pt x="5822" y="3354"/>
                    <a:pt x="6072" y="2044"/>
                    <a:pt x="5430" y="1091"/>
                  </a:cubicBezTo>
                  <a:lnTo>
                    <a:pt x="5310" y="925"/>
                  </a:lnTo>
                  <a:cubicBezTo>
                    <a:pt x="4902" y="324"/>
                    <a:pt x="4240" y="0"/>
                    <a:pt x="356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3" name="Google Shape;4063;p22"/>
            <p:cNvSpPr/>
            <p:nvPr/>
          </p:nvSpPr>
          <p:spPr>
            <a:xfrm>
              <a:off x="6214450" y="3694200"/>
              <a:ext cx="268225" cy="266925"/>
            </a:xfrm>
            <a:custGeom>
              <a:rect b="b" l="l" r="r" t="t"/>
              <a:pathLst>
                <a:path extrusionOk="0" h="10677" w="10729">
                  <a:moveTo>
                    <a:pt x="4999" y="0"/>
                  </a:moveTo>
                  <a:cubicBezTo>
                    <a:pt x="4821" y="0"/>
                    <a:pt x="4665" y="135"/>
                    <a:pt x="4644" y="327"/>
                  </a:cubicBezTo>
                  <a:lnTo>
                    <a:pt x="4180" y="3804"/>
                  </a:lnTo>
                  <a:lnTo>
                    <a:pt x="715" y="3340"/>
                  </a:lnTo>
                  <a:cubicBezTo>
                    <a:pt x="699" y="3338"/>
                    <a:pt x="684" y="3337"/>
                    <a:pt x="669" y="3337"/>
                  </a:cubicBezTo>
                  <a:cubicBezTo>
                    <a:pt x="475" y="3337"/>
                    <a:pt x="320" y="3473"/>
                    <a:pt x="286" y="3661"/>
                  </a:cubicBezTo>
                  <a:lnTo>
                    <a:pt x="36" y="5638"/>
                  </a:lnTo>
                  <a:cubicBezTo>
                    <a:pt x="1" y="5840"/>
                    <a:pt x="144" y="6030"/>
                    <a:pt x="358" y="6054"/>
                  </a:cubicBezTo>
                  <a:lnTo>
                    <a:pt x="346" y="6054"/>
                  </a:lnTo>
                  <a:lnTo>
                    <a:pt x="3823" y="6519"/>
                  </a:lnTo>
                  <a:lnTo>
                    <a:pt x="3370" y="9995"/>
                  </a:lnTo>
                  <a:cubicBezTo>
                    <a:pt x="3334" y="10198"/>
                    <a:pt x="3477" y="10388"/>
                    <a:pt x="3692" y="10412"/>
                  </a:cubicBezTo>
                  <a:lnTo>
                    <a:pt x="5656" y="10674"/>
                  </a:lnTo>
                  <a:cubicBezTo>
                    <a:pt x="5671" y="10676"/>
                    <a:pt x="5686" y="10676"/>
                    <a:pt x="5700" y="10676"/>
                  </a:cubicBezTo>
                  <a:cubicBezTo>
                    <a:pt x="5886" y="10676"/>
                    <a:pt x="6051" y="10540"/>
                    <a:pt x="6073" y="10352"/>
                  </a:cubicBezTo>
                  <a:lnTo>
                    <a:pt x="6537" y="6876"/>
                  </a:lnTo>
                  <a:lnTo>
                    <a:pt x="10014" y="7328"/>
                  </a:lnTo>
                  <a:cubicBezTo>
                    <a:pt x="10035" y="7332"/>
                    <a:pt x="10055" y="7334"/>
                    <a:pt x="10076" y="7334"/>
                  </a:cubicBezTo>
                  <a:cubicBezTo>
                    <a:pt x="10254" y="7334"/>
                    <a:pt x="10409" y="7199"/>
                    <a:pt x="10431" y="7007"/>
                  </a:cubicBezTo>
                  <a:lnTo>
                    <a:pt x="10693" y="5042"/>
                  </a:lnTo>
                  <a:cubicBezTo>
                    <a:pt x="10728" y="4840"/>
                    <a:pt x="10573" y="4649"/>
                    <a:pt x="10371" y="4625"/>
                  </a:cubicBezTo>
                  <a:lnTo>
                    <a:pt x="6894" y="4161"/>
                  </a:lnTo>
                  <a:lnTo>
                    <a:pt x="7359" y="685"/>
                  </a:lnTo>
                  <a:cubicBezTo>
                    <a:pt x="7383" y="482"/>
                    <a:pt x="7240" y="292"/>
                    <a:pt x="7037" y="268"/>
                  </a:cubicBezTo>
                  <a:lnTo>
                    <a:pt x="5061" y="6"/>
                  </a:lnTo>
                  <a:cubicBezTo>
                    <a:pt x="5040" y="2"/>
                    <a:pt x="5019" y="0"/>
                    <a:pt x="499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4" name="Google Shape;4064;p22"/>
            <p:cNvSpPr/>
            <p:nvPr/>
          </p:nvSpPr>
          <p:spPr>
            <a:xfrm>
              <a:off x="5871550" y="4098125"/>
              <a:ext cx="271200" cy="338025"/>
            </a:xfrm>
            <a:custGeom>
              <a:rect b="b" l="l" r="r" t="t"/>
              <a:pathLst>
                <a:path extrusionOk="0" h="13521" w="10848">
                  <a:moveTo>
                    <a:pt x="4147" y="435"/>
                  </a:moveTo>
                  <a:cubicBezTo>
                    <a:pt x="4435" y="435"/>
                    <a:pt x="4718" y="608"/>
                    <a:pt x="4775" y="994"/>
                  </a:cubicBezTo>
                  <a:cubicBezTo>
                    <a:pt x="4799" y="1184"/>
                    <a:pt x="4751" y="1387"/>
                    <a:pt x="4620" y="1542"/>
                  </a:cubicBezTo>
                  <a:lnTo>
                    <a:pt x="3835" y="1684"/>
                  </a:lnTo>
                  <a:cubicBezTo>
                    <a:pt x="3656" y="1589"/>
                    <a:pt x="3537" y="1434"/>
                    <a:pt x="3501" y="1244"/>
                  </a:cubicBezTo>
                  <a:lnTo>
                    <a:pt x="3501" y="1232"/>
                  </a:lnTo>
                  <a:cubicBezTo>
                    <a:pt x="3386" y="732"/>
                    <a:pt x="3770" y="435"/>
                    <a:pt x="4147" y="435"/>
                  </a:cubicBezTo>
                  <a:close/>
                  <a:moveTo>
                    <a:pt x="7856" y="2746"/>
                  </a:moveTo>
                  <a:cubicBezTo>
                    <a:pt x="8113" y="2746"/>
                    <a:pt x="8341" y="2934"/>
                    <a:pt x="8383" y="3196"/>
                  </a:cubicBezTo>
                  <a:lnTo>
                    <a:pt x="9776" y="10757"/>
                  </a:lnTo>
                  <a:cubicBezTo>
                    <a:pt x="9823" y="11066"/>
                    <a:pt x="9633" y="11340"/>
                    <a:pt x="9323" y="11400"/>
                  </a:cubicBezTo>
                  <a:lnTo>
                    <a:pt x="3061" y="12543"/>
                  </a:lnTo>
                  <a:cubicBezTo>
                    <a:pt x="3030" y="12548"/>
                    <a:pt x="2999" y="12550"/>
                    <a:pt x="2969" y="12550"/>
                  </a:cubicBezTo>
                  <a:cubicBezTo>
                    <a:pt x="2707" y="12550"/>
                    <a:pt x="2472" y="12369"/>
                    <a:pt x="2430" y="12102"/>
                  </a:cubicBezTo>
                  <a:lnTo>
                    <a:pt x="1048" y="4530"/>
                  </a:lnTo>
                  <a:cubicBezTo>
                    <a:pt x="989" y="4232"/>
                    <a:pt x="1191" y="3947"/>
                    <a:pt x="1489" y="3899"/>
                  </a:cubicBezTo>
                  <a:lnTo>
                    <a:pt x="2239" y="3768"/>
                  </a:lnTo>
                  <a:cubicBezTo>
                    <a:pt x="2271" y="3968"/>
                    <a:pt x="2451" y="4121"/>
                    <a:pt x="2657" y="4121"/>
                  </a:cubicBezTo>
                  <a:cubicBezTo>
                    <a:pt x="2684" y="4121"/>
                    <a:pt x="2712" y="4119"/>
                    <a:pt x="2739" y="4113"/>
                  </a:cubicBezTo>
                  <a:lnTo>
                    <a:pt x="6656" y="3399"/>
                  </a:lnTo>
                  <a:cubicBezTo>
                    <a:pt x="6894" y="3351"/>
                    <a:pt x="7049" y="3125"/>
                    <a:pt x="7002" y="2887"/>
                  </a:cubicBezTo>
                  <a:lnTo>
                    <a:pt x="7752" y="2756"/>
                  </a:lnTo>
                  <a:cubicBezTo>
                    <a:pt x="7787" y="2749"/>
                    <a:pt x="7822" y="2746"/>
                    <a:pt x="7856" y="2746"/>
                  </a:cubicBezTo>
                  <a:close/>
                  <a:moveTo>
                    <a:pt x="4125" y="0"/>
                  </a:moveTo>
                  <a:cubicBezTo>
                    <a:pt x="4061" y="0"/>
                    <a:pt x="3996" y="6"/>
                    <a:pt x="3930" y="18"/>
                  </a:cubicBezTo>
                  <a:cubicBezTo>
                    <a:pt x="3334" y="125"/>
                    <a:pt x="2942" y="708"/>
                    <a:pt x="3061" y="1303"/>
                  </a:cubicBezTo>
                  <a:cubicBezTo>
                    <a:pt x="3096" y="1482"/>
                    <a:pt x="3168" y="1637"/>
                    <a:pt x="3275" y="1780"/>
                  </a:cubicBezTo>
                  <a:lnTo>
                    <a:pt x="2501" y="1923"/>
                  </a:lnTo>
                  <a:cubicBezTo>
                    <a:pt x="2191" y="1982"/>
                    <a:pt x="1977" y="2292"/>
                    <a:pt x="2037" y="2601"/>
                  </a:cubicBezTo>
                  <a:lnTo>
                    <a:pt x="2084" y="2887"/>
                  </a:lnTo>
                  <a:lnTo>
                    <a:pt x="798" y="3125"/>
                  </a:lnTo>
                  <a:cubicBezTo>
                    <a:pt x="310" y="3208"/>
                    <a:pt x="1" y="3673"/>
                    <a:pt x="84" y="4161"/>
                  </a:cubicBezTo>
                  <a:lnTo>
                    <a:pt x="1656" y="12793"/>
                  </a:lnTo>
                  <a:cubicBezTo>
                    <a:pt x="1730" y="13218"/>
                    <a:pt x="2118" y="13520"/>
                    <a:pt x="2540" y="13520"/>
                  </a:cubicBezTo>
                  <a:cubicBezTo>
                    <a:pt x="2590" y="13520"/>
                    <a:pt x="2641" y="13516"/>
                    <a:pt x="2692" y="13507"/>
                  </a:cubicBezTo>
                  <a:lnTo>
                    <a:pt x="10038" y="12162"/>
                  </a:lnTo>
                  <a:cubicBezTo>
                    <a:pt x="10526" y="12079"/>
                    <a:pt x="10847" y="11602"/>
                    <a:pt x="10752" y="11126"/>
                  </a:cubicBezTo>
                  <a:lnTo>
                    <a:pt x="9180" y="2494"/>
                  </a:lnTo>
                  <a:cubicBezTo>
                    <a:pt x="9096" y="2064"/>
                    <a:pt x="8726" y="1763"/>
                    <a:pt x="8305" y="1763"/>
                  </a:cubicBezTo>
                  <a:cubicBezTo>
                    <a:pt x="8248" y="1763"/>
                    <a:pt x="8191" y="1768"/>
                    <a:pt x="8133" y="1780"/>
                  </a:cubicBezTo>
                  <a:lnTo>
                    <a:pt x="6847" y="2018"/>
                  </a:lnTo>
                  <a:lnTo>
                    <a:pt x="6799" y="1732"/>
                  </a:lnTo>
                  <a:cubicBezTo>
                    <a:pt x="6745" y="1451"/>
                    <a:pt x="6496" y="1249"/>
                    <a:pt x="6210" y="1249"/>
                  </a:cubicBezTo>
                  <a:cubicBezTo>
                    <a:pt x="6181" y="1249"/>
                    <a:pt x="6151" y="1251"/>
                    <a:pt x="6121" y="1256"/>
                  </a:cubicBezTo>
                  <a:lnTo>
                    <a:pt x="5168" y="1434"/>
                  </a:lnTo>
                  <a:cubicBezTo>
                    <a:pt x="5228" y="1268"/>
                    <a:pt x="5239" y="1089"/>
                    <a:pt x="5204" y="910"/>
                  </a:cubicBezTo>
                  <a:cubicBezTo>
                    <a:pt x="5119" y="380"/>
                    <a:pt x="4655" y="0"/>
                    <a:pt x="4125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5" name="Google Shape;4065;p22"/>
            <p:cNvSpPr/>
            <p:nvPr/>
          </p:nvSpPr>
          <p:spPr>
            <a:xfrm>
              <a:off x="5919475" y="4220000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9" y="1"/>
                    <a:pt x="914" y="5"/>
                    <a:pt x="870" y="12"/>
                  </a:cubicBezTo>
                  <a:cubicBezTo>
                    <a:pt x="191" y="131"/>
                    <a:pt x="1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6" name="Google Shape;4066;p22"/>
            <p:cNvSpPr/>
            <p:nvPr/>
          </p:nvSpPr>
          <p:spPr>
            <a:xfrm>
              <a:off x="5972425" y="4208650"/>
              <a:ext cx="96400" cy="33625"/>
            </a:xfrm>
            <a:custGeom>
              <a:rect b="b" l="l" r="r" t="t"/>
              <a:pathLst>
                <a:path extrusionOk="0" h="1345" w="3856">
                  <a:moveTo>
                    <a:pt x="3259" y="1"/>
                  </a:moveTo>
                  <a:cubicBezTo>
                    <a:pt x="3223" y="1"/>
                    <a:pt x="3185" y="5"/>
                    <a:pt x="3145" y="14"/>
                  </a:cubicBezTo>
                  <a:lnTo>
                    <a:pt x="3133" y="14"/>
                  </a:lnTo>
                  <a:lnTo>
                    <a:pt x="550" y="478"/>
                  </a:lnTo>
                  <a:cubicBezTo>
                    <a:pt x="0" y="579"/>
                    <a:pt x="116" y="1345"/>
                    <a:pt x="608" y="1345"/>
                  </a:cubicBezTo>
                  <a:cubicBezTo>
                    <a:pt x="639" y="1345"/>
                    <a:pt x="671" y="1342"/>
                    <a:pt x="704" y="1335"/>
                  </a:cubicBezTo>
                  <a:lnTo>
                    <a:pt x="3300" y="871"/>
                  </a:lnTo>
                  <a:cubicBezTo>
                    <a:pt x="3855" y="793"/>
                    <a:pt x="3758" y="1"/>
                    <a:pt x="325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7" name="Google Shape;4067;p22"/>
            <p:cNvSpPr/>
            <p:nvPr/>
          </p:nvSpPr>
          <p:spPr>
            <a:xfrm>
              <a:off x="5929300" y="4273875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9" y="1"/>
                    <a:pt x="914" y="5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6"/>
                    <a:pt x="1002" y="1546"/>
                  </a:cubicBezTo>
                  <a:cubicBezTo>
                    <a:pt x="1453" y="1546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8" name="Google Shape;4068;p22"/>
            <p:cNvSpPr/>
            <p:nvPr/>
          </p:nvSpPr>
          <p:spPr>
            <a:xfrm>
              <a:off x="5983175" y="4262500"/>
              <a:ext cx="94000" cy="33750"/>
            </a:xfrm>
            <a:custGeom>
              <a:rect b="b" l="l" r="r" t="t"/>
              <a:pathLst>
                <a:path extrusionOk="0" h="1350" w="3760">
                  <a:moveTo>
                    <a:pt x="3144" y="1"/>
                  </a:moveTo>
                  <a:cubicBezTo>
                    <a:pt x="3128" y="1"/>
                    <a:pt x="3112" y="1"/>
                    <a:pt x="3096" y="3"/>
                  </a:cubicBezTo>
                  <a:lnTo>
                    <a:pt x="501" y="467"/>
                  </a:lnTo>
                  <a:cubicBezTo>
                    <a:pt x="0" y="618"/>
                    <a:pt x="125" y="1349"/>
                    <a:pt x="631" y="1349"/>
                  </a:cubicBezTo>
                  <a:cubicBezTo>
                    <a:pt x="643" y="1349"/>
                    <a:pt x="655" y="1349"/>
                    <a:pt x="667" y="1348"/>
                  </a:cubicBezTo>
                  <a:lnTo>
                    <a:pt x="3263" y="872"/>
                  </a:lnTo>
                  <a:cubicBezTo>
                    <a:pt x="3759" y="722"/>
                    <a:pt x="3640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9" name="Google Shape;4069;p22"/>
            <p:cNvSpPr/>
            <p:nvPr/>
          </p:nvSpPr>
          <p:spPr>
            <a:xfrm>
              <a:off x="5939725" y="4331350"/>
              <a:ext cx="46600" cy="38925"/>
            </a:xfrm>
            <a:custGeom>
              <a:rect b="b" l="l" r="r" t="t"/>
              <a:pathLst>
                <a:path extrusionOk="0" h="1557" w="1864">
                  <a:moveTo>
                    <a:pt x="1009" y="0"/>
                  </a:moveTo>
                  <a:cubicBezTo>
                    <a:pt x="967" y="0"/>
                    <a:pt x="924" y="4"/>
                    <a:pt x="881" y="11"/>
                  </a:cubicBezTo>
                  <a:cubicBezTo>
                    <a:pt x="203" y="130"/>
                    <a:pt x="0" y="1011"/>
                    <a:pt x="572" y="1416"/>
                  </a:cubicBezTo>
                  <a:cubicBezTo>
                    <a:pt x="710" y="1513"/>
                    <a:pt x="860" y="1556"/>
                    <a:pt x="1007" y="1556"/>
                  </a:cubicBezTo>
                  <a:cubicBezTo>
                    <a:pt x="1454" y="1556"/>
                    <a:pt x="1864" y="1153"/>
                    <a:pt x="1774" y="642"/>
                  </a:cubicBezTo>
                  <a:cubicBezTo>
                    <a:pt x="1700" y="268"/>
                    <a:pt x="1376" y="0"/>
                    <a:pt x="100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0" name="Google Shape;4070;p22"/>
            <p:cNvSpPr/>
            <p:nvPr/>
          </p:nvSpPr>
          <p:spPr>
            <a:xfrm>
              <a:off x="5993275" y="4319925"/>
              <a:ext cx="94825" cy="33850"/>
            </a:xfrm>
            <a:custGeom>
              <a:rect b="b" l="l" r="r" t="t"/>
              <a:pathLst>
                <a:path extrusionOk="0" h="1354" w="3793">
                  <a:moveTo>
                    <a:pt x="3178" y="1"/>
                  </a:moveTo>
                  <a:cubicBezTo>
                    <a:pt x="3160" y="1"/>
                    <a:pt x="3140" y="2"/>
                    <a:pt x="3121" y="4"/>
                  </a:cubicBezTo>
                  <a:lnTo>
                    <a:pt x="525" y="480"/>
                  </a:lnTo>
                  <a:cubicBezTo>
                    <a:pt x="1" y="605"/>
                    <a:pt x="121" y="1354"/>
                    <a:pt x="613" y="1354"/>
                  </a:cubicBezTo>
                  <a:cubicBezTo>
                    <a:pt x="635" y="1354"/>
                    <a:pt x="657" y="1352"/>
                    <a:pt x="680" y="1349"/>
                  </a:cubicBezTo>
                  <a:lnTo>
                    <a:pt x="3276" y="885"/>
                  </a:lnTo>
                  <a:cubicBezTo>
                    <a:pt x="3792" y="747"/>
                    <a:pt x="3678" y="1"/>
                    <a:pt x="317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1" name="Google Shape;4071;p22"/>
            <p:cNvSpPr/>
            <p:nvPr/>
          </p:nvSpPr>
          <p:spPr>
            <a:xfrm>
              <a:off x="5895375" y="4570625"/>
              <a:ext cx="194100" cy="174100"/>
            </a:xfrm>
            <a:custGeom>
              <a:rect b="b" l="l" r="r" t="t"/>
              <a:pathLst>
                <a:path extrusionOk="0" h="6964" w="7764">
                  <a:moveTo>
                    <a:pt x="3934" y="1"/>
                  </a:moveTo>
                  <a:cubicBezTo>
                    <a:pt x="2900" y="1"/>
                    <a:pt x="1883" y="470"/>
                    <a:pt x="1215" y="1346"/>
                  </a:cubicBezTo>
                  <a:lnTo>
                    <a:pt x="6953" y="4978"/>
                  </a:lnTo>
                  <a:cubicBezTo>
                    <a:pt x="7763" y="3406"/>
                    <a:pt x="7251" y="1465"/>
                    <a:pt x="5751" y="525"/>
                  </a:cubicBezTo>
                  <a:cubicBezTo>
                    <a:pt x="5187" y="171"/>
                    <a:pt x="4557" y="1"/>
                    <a:pt x="3934" y="1"/>
                  </a:cubicBezTo>
                  <a:close/>
                  <a:moveTo>
                    <a:pt x="810" y="1989"/>
                  </a:moveTo>
                  <a:lnTo>
                    <a:pt x="810" y="1989"/>
                  </a:lnTo>
                  <a:cubicBezTo>
                    <a:pt x="0" y="3561"/>
                    <a:pt x="524" y="5490"/>
                    <a:pt x="2012" y="6430"/>
                  </a:cubicBezTo>
                  <a:cubicBezTo>
                    <a:pt x="2579" y="6790"/>
                    <a:pt x="3213" y="6963"/>
                    <a:pt x="3839" y="6963"/>
                  </a:cubicBezTo>
                  <a:cubicBezTo>
                    <a:pt x="4870" y="6963"/>
                    <a:pt x="5882" y="6495"/>
                    <a:pt x="6549" y="5621"/>
                  </a:cubicBezTo>
                  <a:lnTo>
                    <a:pt x="810" y="1989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2" name="Google Shape;4072;p22"/>
            <p:cNvSpPr/>
            <p:nvPr/>
          </p:nvSpPr>
          <p:spPr>
            <a:xfrm>
              <a:off x="6259100" y="4197375"/>
              <a:ext cx="151825" cy="141000"/>
            </a:xfrm>
            <a:custGeom>
              <a:rect b="b" l="l" r="r" t="t"/>
              <a:pathLst>
                <a:path extrusionOk="0" h="5640" w="6073">
                  <a:moveTo>
                    <a:pt x="3596" y="0"/>
                  </a:moveTo>
                  <a:lnTo>
                    <a:pt x="1203" y="1632"/>
                  </a:lnTo>
                  <a:cubicBezTo>
                    <a:pt x="251" y="2286"/>
                    <a:pt x="1" y="3596"/>
                    <a:pt x="655" y="4560"/>
                  </a:cubicBezTo>
                  <a:lnTo>
                    <a:pt x="763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2"/>
                    <a:pt x="3692" y="5275"/>
                  </a:cubicBezTo>
                  <a:lnTo>
                    <a:pt x="6073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3" name="Google Shape;4073;p22"/>
            <p:cNvSpPr/>
            <p:nvPr/>
          </p:nvSpPr>
          <p:spPr>
            <a:xfrm>
              <a:off x="6361800" y="4138825"/>
              <a:ext cx="151825" cy="141025"/>
            </a:xfrm>
            <a:custGeom>
              <a:rect b="b" l="l" r="r" t="t"/>
              <a:pathLst>
                <a:path extrusionOk="0" h="5641" w="6073">
                  <a:moveTo>
                    <a:pt x="3568" y="1"/>
                  </a:moveTo>
                  <a:cubicBezTo>
                    <a:pt x="3162" y="1"/>
                    <a:pt x="2752" y="119"/>
                    <a:pt x="2393" y="366"/>
                  </a:cubicBezTo>
                  <a:lnTo>
                    <a:pt x="0" y="1997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22" y="3354"/>
                    <a:pt x="6072" y="2045"/>
                    <a:pt x="5430" y="1092"/>
                  </a:cubicBezTo>
                  <a:lnTo>
                    <a:pt x="5310" y="926"/>
                  </a:lnTo>
                  <a:cubicBezTo>
                    <a:pt x="4902" y="325"/>
                    <a:pt x="4240" y="1"/>
                    <a:pt x="356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4" name="Google Shape;4074;p22"/>
            <p:cNvSpPr/>
            <p:nvPr/>
          </p:nvSpPr>
          <p:spPr>
            <a:xfrm>
              <a:off x="6214450" y="4488350"/>
              <a:ext cx="268225" cy="266925"/>
            </a:xfrm>
            <a:custGeom>
              <a:rect b="b" l="l" r="r" t="t"/>
              <a:pathLst>
                <a:path extrusionOk="0" h="10677" w="10729">
                  <a:moveTo>
                    <a:pt x="4999" y="0"/>
                  </a:moveTo>
                  <a:cubicBezTo>
                    <a:pt x="4821" y="0"/>
                    <a:pt x="4665" y="135"/>
                    <a:pt x="4644" y="327"/>
                  </a:cubicBezTo>
                  <a:lnTo>
                    <a:pt x="4180" y="3804"/>
                  </a:lnTo>
                  <a:lnTo>
                    <a:pt x="703" y="3339"/>
                  </a:lnTo>
                  <a:cubicBezTo>
                    <a:pt x="688" y="3338"/>
                    <a:pt x="674" y="3337"/>
                    <a:pt x="659" y="3337"/>
                  </a:cubicBezTo>
                  <a:cubicBezTo>
                    <a:pt x="474" y="3337"/>
                    <a:pt x="309" y="3473"/>
                    <a:pt x="286" y="3661"/>
                  </a:cubicBezTo>
                  <a:lnTo>
                    <a:pt x="25" y="5637"/>
                  </a:lnTo>
                  <a:cubicBezTo>
                    <a:pt x="1" y="5840"/>
                    <a:pt x="144" y="6030"/>
                    <a:pt x="346" y="6054"/>
                  </a:cubicBezTo>
                  <a:lnTo>
                    <a:pt x="3823" y="6518"/>
                  </a:lnTo>
                  <a:lnTo>
                    <a:pt x="3370" y="9995"/>
                  </a:lnTo>
                  <a:cubicBezTo>
                    <a:pt x="3334" y="10197"/>
                    <a:pt x="3477" y="10388"/>
                    <a:pt x="3692" y="10412"/>
                  </a:cubicBezTo>
                  <a:lnTo>
                    <a:pt x="5656" y="10674"/>
                  </a:lnTo>
                  <a:cubicBezTo>
                    <a:pt x="5671" y="10675"/>
                    <a:pt x="5686" y="10676"/>
                    <a:pt x="5700" y="10676"/>
                  </a:cubicBezTo>
                  <a:cubicBezTo>
                    <a:pt x="5886" y="10676"/>
                    <a:pt x="6051" y="10540"/>
                    <a:pt x="6073" y="10352"/>
                  </a:cubicBezTo>
                  <a:lnTo>
                    <a:pt x="6537" y="6876"/>
                  </a:lnTo>
                  <a:lnTo>
                    <a:pt x="10014" y="7328"/>
                  </a:lnTo>
                  <a:cubicBezTo>
                    <a:pt x="10034" y="7331"/>
                    <a:pt x="10053" y="7333"/>
                    <a:pt x="10072" y="7333"/>
                  </a:cubicBezTo>
                  <a:cubicBezTo>
                    <a:pt x="10252" y="7333"/>
                    <a:pt x="10409" y="7189"/>
                    <a:pt x="10431" y="7007"/>
                  </a:cubicBezTo>
                  <a:lnTo>
                    <a:pt x="10693" y="5042"/>
                  </a:lnTo>
                  <a:cubicBezTo>
                    <a:pt x="10728" y="4828"/>
                    <a:pt x="10573" y="4649"/>
                    <a:pt x="10371" y="4613"/>
                  </a:cubicBezTo>
                  <a:lnTo>
                    <a:pt x="6894" y="4161"/>
                  </a:lnTo>
                  <a:lnTo>
                    <a:pt x="7359" y="684"/>
                  </a:lnTo>
                  <a:cubicBezTo>
                    <a:pt x="7383" y="470"/>
                    <a:pt x="7240" y="291"/>
                    <a:pt x="7037" y="256"/>
                  </a:cubicBezTo>
                  <a:lnTo>
                    <a:pt x="5061" y="6"/>
                  </a:lnTo>
                  <a:cubicBezTo>
                    <a:pt x="5040" y="2"/>
                    <a:pt x="5019" y="0"/>
                    <a:pt x="499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5" name="Google Shape;4075;p22"/>
            <p:cNvSpPr/>
            <p:nvPr/>
          </p:nvSpPr>
          <p:spPr>
            <a:xfrm>
              <a:off x="5077400" y="921825"/>
              <a:ext cx="270900" cy="337450"/>
            </a:xfrm>
            <a:custGeom>
              <a:rect b="b" l="l" r="r" t="t"/>
              <a:pathLst>
                <a:path extrusionOk="0" h="13498" w="10836">
                  <a:moveTo>
                    <a:pt x="4145" y="412"/>
                  </a:moveTo>
                  <a:cubicBezTo>
                    <a:pt x="4431" y="412"/>
                    <a:pt x="4712" y="584"/>
                    <a:pt x="4763" y="971"/>
                  </a:cubicBezTo>
                  <a:cubicBezTo>
                    <a:pt x="4799" y="1173"/>
                    <a:pt x="4751" y="1364"/>
                    <a:pt x="4620" y="1518"/>
                  </a:cubicBezTo>
                  <a:lnTo>
                    <a:pt x="3823" y="1661"/>
                  </a:lnTo>
                  <a:cubicBezTo>
                    <a:pt x="3656" y="1566"/>
                    <a:pt x="3537" y="1399"/>
                    <a:pt x="3501" y="1209"/>
                  </a:cubicBezTo>
                  <a:cubicBezTo>
                    <a:pt x="3386" y="709"/>
                    <a:pt x="3770" y="412"/>
                    <a:pt x="4145" y="412"/>
                  </a:cubicBezTo>
                  <a:close/>
                  <a:moveTo>
                    <a:pt x="7831" y="2726"/>
                  </a:moveTo>
                  <a:cubicBezTo>
                    <a:pt x="8094" y="2726"/>
                    <a:pt x="8329" y="2907"/>
                    <a:pt x="8383" y="3185"/>
                  </a:cubicBezTo>
                  <a:lnTo>
                    <a:pt x="9776" y="10746"/>
                  </a:lnTo>
                  <a:cubicBezTo>
                    <a:pt x="9823" y="11043"/>
                    <a:pt x="9621" y="11329"/>
                    <a:pt x="9323" y="11377"/>
                  </a:cubicBezTo>
                  <a:lnTo>
                    <a:pt x="3061" y="12520"/>
                  </a:lnTo>
                  <a:cubicBezTo>
                    <a:pt x="3026" y="12527"/>
                    <a:pt x="2991" y="12530"/>
                    <a:pt x="2956" y="12530"/>
                  </a:cubicBezTo>
                  <a:cubicBezTo>
                    <a:pt x="2699" y="12530"/>
                    <a:pt x="2472" y="12342"/>
                    <a:pt x="2430" y="12079"/>
                  </a:cubicBezTo>
                  <a:lnTo>
                    <a:pt x="1049" y="4507"/>
                  </a:lnTo>
                  <a:cubicBezTo>
                    <a:pt x="989" y="4209"/>
                    <a:pt x="1191" y="3935"/>
                    <a:pt x="1489" y="3876"/>
                  </a:cubicBezTo>
                  <a:lnTo>
                    <a:pt x="2239" y="3745"/>
                  </a:lnTo>
                  <a:cubicBezTo>
                    <a:pt x="2271" y="3954"/>
                    <a:pt x="2449" y="4099"/>
                    <a:pt x="2653" y="4099"/>
                  </a:cubicBezTo>
                  <a:cubicBezTo>
                    <a:pt x="2681" y="4099"/>
                    <a:pt x="2710" y="4096"/>
                    <a:pt x="2739" y="4090"/>
                  </a:cubicBezTo>
                  <a:lnTo>
                    <a:pt x="6656" y="3376"/>
                  </a:lnTo>
                  <a:cubicBezTo>
                    <a:pt x="6883" y="3340"/>
                    <a:pt x="7049" y="3102"/>
                    <a:pt x="7002" y="2876"/>
                  </a:cubicBezTo>
                  <a:lnTo>
                    <a:pt x="7740" y="2733"/>
                  </a:lnTo>
                  <a:cubicBezTo>
                    <a:pt x="7770" y="2728"/>
                    <a:pt x="7801" y="2726"/>
                    <a:pt x="7831" y="2726"/>
                  </a:cubicBezTo>
                  <a:close/>
                  <a:moveTo>
                    <a:pt x="4135" y="1"/>
                  </a:moveTo>
                  <a:cubicBezTo>
                    <a:pt x="4071" y="1"/>
                    <a:pt x="4006" y="6"/>
                    <a:pt x="3942" y="18"/>
                  </a:cubicBezTo>
                  <a:cubicBezTo>
                    <a:pt x="3346" y="125"/>
                    <a:pt x="2954" y="697"/>
                    <a:pt x="3061" y="1280"/>
                  </a:cubicBezTo>
                  <a:cubicBezTo>
                    <a:pt x="3096" y="1459"/>
                    <a:pt x="3168" y="1626"/>
                    <a:pt x="3275" y="1756"/>
                  </a:cubicBezTo>
                  <a:lnTo>
                    <a:pt x="2501" y="1899"/>
                  </a:lnTo>
                  <a:cubicBezTo>
                    <a:pt x="2180" y="1959"/>
                    <a:pt x="1977" y="2268"/>
                    <a:pt x="2025" y="2590"/>
                  </a:cubicBezTo>
                  <a:lnTo>
                    <a:pt x="2084" y="2864"/>
                  </a:lnTo>
                  <a:lnTo>
                    <a:pt x="799" y="3102"/>
                  </a:lnTo>
                  <a:cubicBezTo>
                    <a:pt x="322" y="3185"/>
                    <a:pt x="1" y="3650"/>
                    <a:pt x="84" y="4126"/>
                  </a:cubicBezTo>
                  <a:lnTo>
                    <a:pt x="1656" y="12758"/>
                  </a:lnTo>
                  <a:cubicBezTo>
                    <a:pt x="1741" y="13194"/>
                    <a:pt x="2111" y="13497"/>
                    <a:pt x="2538" y="13497"/>
                  </a:cubicBezTo>
                  <a:cubicBezTo>
                    <a:pt x="2588" y="13497"/>
                    <a:pt x="2640" y="13493"/>
                    <a:pt x="2692" y="13484"/>
                  </a:cubicBezTo>
                  <a:lnTo>
                    <a:pt x="10038" y="12139"/>
                  </a:lnTo>
                  <a:cubicBezTo>
                    <a:pt x="10514" y="12043"/>
                    <a:pt x="10836" y="11579"/>
                    <a:pt x="10752" y="11103"/>
                  </a:cubicBezTo>
                  <a:lnTo>
                    <a:pt x="9181" y="2471"/>
                  </a:lnTo>
                  <a:cubicBezTo>
                    <a:pt x="9097" y="2041"/>
                    <a:pt x="8726" y="1740"/>
                    <a:pt x="8305" y="1740"/>
                  </a:cubicBezTo>
                  <a:cubicBezTo>
                    <a:pt x="8248" y="1740"/>
                    <a:pt x="8191" y="1745"/>
                    <a:pt x="8133" y="1756"/>
                  </a:cubicBezTo>
                  <a:lnTo>
                    <a:pt x="6847" y="1995"/>
                  </a:lnTo>
                  <a:lnTo>
                    <a:pt x="6799" y="1721"/>
                  </a:lnTo>
                  <a:cubicBezTo>
                    <a:pt x="6746" y="1435"/>
                    <a:pt x="6497" y="1235"/>
                    <a:pt x="6225" y="1235"/>
                  </a:cubicBezTo>
                  <a:cubicBezTo>
                    <a:pt x="6190" y="1235"/>
                    <a:pt x="6155" y="1238"/>
                    <a:pt x="6121" y="1245"/>
                  </a:cubicBezTo>
                  <a:lnTo>
                    <a:pt x="5168" y="1411"/>
                  </a:lnTo>
                  <a:cubicBezTo>
                    <a:pt x="5228" y="1245"/>
                    <a:pt x="5228" y="1066"/>
                    <a:pt x="5204" y="899"/>
                  </a:cubicBezTo>
                  <a:cubicBezTo>
                    <a:pt x="5109" y="370"/>
                    <a:pt x="4646" y="1"/>
                    <a:pt x="413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6" name="Google Shape;4076;p22"/>
            <p:cNvSpPr/>
            <p:nvPr/>
          </p:nvSpPr>
          <p:spPr>
            <a:xfrm>
              <a:off x="5125325" y="1043050"/>
              <a:ext cx="46550" cy="38675"/>
            </a:xfrm>
            <a:custGeom>
              <a:rect b="b" l="l" r="r" t="t"/>
              <a:pathLst>
                <a:path extrusionOk="0" h="1547" w="1862">
                  <a:moveTo>
                    <a:pt x="1016" y="1"/>
                  </a:moveTo>
                  <a:cubicBezTo>
                    <a:pt x="968" y="1"/>
                    <a:pt x="919" y="5"/>
                    <a:pt x="870" y="15"/>
                  </a:cubicBezTo>
                  <a:cubicBezTo>
                    <a:pt x="191" y="134"/>
                    <a:pt x="1" y="1015"/>
                    <a:pt x="560" y="1408"/>
                  </a:cubicBezTo>
                  <a:cubicBezTo>
                    <a:pt x="700" y="1504"/>
                    <a:pt x="851" y="1547"/>
                    <a:pt x="997" y="1547"/>
                  </a:cubicBezTo>
                  <a:cubicBezTo>
                    <a:pt x="1451" y="1547"/>
                    <a:pt x="1862" y="1138"/>
                    <a:pt x="1763" y="634"/>
                  </a:cubicBezTo>
                  <a:cubicBezTo>
                    <a:pt x="1700" y="266"/>
                    <a:pt x="1377" y="1"/>
                    <a:pt x="1016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7" name="Google Shape;4077;p22"/>
            <p:cNvSpPr/>
            <p:nvPr/>
          </p:nvSpPr>
          <p:spPr>
            <a:xfrm>
              <a:off x="5178175" y="1031775"/>
              <a:ext cx="96200" cy="33875"/>
            </a:xfrm>
            <a:custGeom>
              <a:rect b="b" l="l" r="r" t="t"/>
              <a:pathLst>
                <a:path extrusionOk="0" h="1355" w="3848">
                  <a:moveTo>
                    <a:pt x="3261" y="1"/>
                  </a:moveTo>
                  <a:cubicBezTo>
                    <a:pt x="3226" y="1"/>
                    <a:pt x="3189" y="5"/>
                    <a:pt x="3149" y="14"/>
                  </a:cubicBezTo>
                  <a:lnTo>
                    <a:pt x="3137" y="14"/>
                  </a:lnTo>
                  <a:lnTo>
                    <a:pt x="542" y="490"/>
                  </a:lnTo>
                  <a:cubicBezTo>
                    <a:pt x="0" y="580"/>
                    <a:pt x="111" y="1354"/>
                    <a:pt x="620" y="1354"/>
                  </a:cubicBezTo>
                  <a:cubicBezTo>
                    <a:pt x="648" y="1354"/>
                    <a:pt x="678" y="1352"/>
                    <a:pt x="709" y="1347"/>
                  </a:cubicBezTo>
                  <a:lnTo>
                    <a:pt x="3292" y="871"/>
                  </a:lnTo>
                  <a:cubicBezTo>
                    <a:pt x="3847" y="793"/>
                    <a:pt x="3750" y="1"/>
                    <a:pt x="326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8" name="Google Shape;4078;p22"/>
            <p:cNvSpPr/>
            <p:nvPr/>
          </p:nvSpPr>
          <p:spPr>
            <a:xfrm>
              <a:off x="5135150" y="1097000"/>
              <a:ext cx="46325" cy="38650"/>
            </a:xfrm>
            <a:custGeom>
              <a:rect b="b" l="l" r="r" t="t"/>
              <a:pathLst>
                <a:path extrusionOk="0" h="1546" w="1853">
                  <a:moveTo>
                    <a:pt x="1002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3" y="1545"/>
                    <a:pt x="1000" y="1545"/>
                  </a:cubicBezTo>
                  <a:cubicBezTo>
                    <a:pt x="1449" y="1545"/>
                    <a:pt x="1852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9" name="Google Shape;4079;p22"/>
            <p:cNvSpPr/>
            <p:nvPr/>
          </p:nvSpPr>
          <p:spPr>
            <a:xfrm>
              <a:off x="5189025" y="1085650"/>
              <a:ext cx="93800" cy="33725"/>
            </a:xfrm>
            <a:custGeom>
              <a:rect b="b" l="l" r="r" t="t"/>
              <a:pathLst>
                <a:path extrusionOk="0" h="1349" w="3752">
                  <a:moveTo>
                    <a:pt x="3132" y="0"/>
                  </a:moveTo>
                  <a:cubicBezTo>
                    <a:pt x="3121" y="0"/>
                    <a:pt x="3109" y="1"/>
                    <a:pt x="3096" y="2"/>
                  </a:cubicBezTo>
                  <a:lnTo>
                    <a:pt x="501" y="478"/>
                  </a:lnTo>
                  <a:cubicBezTo>
                    <a:pt x="0" y="618"/>
                    <a:pt x="125" y="1348"/>
                    <a:pt x="620" y="1348"/>
                  </a:cubicBezTo>
                  <a:cubicBezTo>
                    <a:pt x="632" y="1348"/>
                    <a:pt x="644" y="1348"/>
                    <a:pt x="656" y="1347"/>
                  </a:cubicBezTo>
                  <a:lnTo>
                    <a:pt x="3251" y="871"/>
                  </a:lnTo>
                  <a:cubicBezTo>
                    <a:pt x="3751" y="731"/>
                    <a:pt x="3638" y="0"/>
                    <a:pt x="313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0" name="Google Shape;4080;p22"/>
            <p:cNvSpPr/>
            <p:nvPr/>
          </p:nvSpPr>
          <p:spPr>
            <a:xfrm>
              <a:off x="5145575" y="1154450"/>
              <a:ext cx="46625" cy="38900"/>
            </a:xfrm>
            <a:custGeom>
              <a:rect b="b" l="l" r="r" t="t"/>
              <a:pathLst>
                <a:path extrusionOk="0" h="1556" w="1865">
                  <a:moveTo>
                    <a:pt x="1014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191" y="131"/>
                    <a:pt x="0" y="1012"/>
                    <a:pt x="572" y="1417"/>
                  </a:cubicBezTo>
                  <a:cubicBezTo>
                    <a:pt x="709" y="1513"/>
                    <a:pt x="857" y="1556"/>
                    <a:pt x="1002" y="1556"/>
                  </a:cubicBezTo>
                  <a:cubicBezTo>
                    <a:pt x="1451" y="1556"/>
                    <a:pt x="1864" y="1147"/>
                    <a:pt x="1774" y="643"/>
                  </a:cubicBezTo>
                  <a:cubicBezTo>
                    <a:pt x="1700" y="260"/>
                    <a:pt x="1378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1" name="Google Shape;4081;p22"/>
            <p:cNvSpPr/>
            <p:nvPr/>
          </p:nvSpPr>
          <p:spPr>
            <a:xfrm>
              <a:off x="5199050" y="1143050"/>
              <a:ext cx="94900" cy="34125"/>
            </a:xfrm>
            <a:custGeom>
              <a:rect b="b" l="l" r="r" t="t"/>
              <a:pathLst>
                <a:path extrusionOk="0" h="1365" w="3796">
                  <a:moveTo>
                    <a:pt x="3170" y="0"/>
                  </a:moveTo>
                  <a:cubicBezTo>
                    <a:pt x="3151" y="0"/>
                    <a:pt x="3132" y="1"/>
                    <a:pt x="3112" y="4"/>
                  </a:cubicBezTo>
                  <a:lnTo>
                    <a:pt x="528" y="480"/>
                  </a:lnTo>
                  <a:cubicBezTo>
                    <a:pt x="0" y="606"/>
                    <a:pt x="114" y="1364"/>
                    <a:pt x="625" y="1364"/>
                  </a:cubicBezTo>
                  <a:cubicBezTo>
                    <a:pt x="644" y="1364"/>
                    <a:pt x="663" y="1363"/>
                    <a:pt x="683" y="1361"/>
                  </a:cubicBezTo>
                  <a:lnTo>
                    <a:pt x="3279" y="885"/>
                  </a:lnTo>
                  <a:cubicBezTo>
                    <a:pt x="3796" y="758"/>
                    <a:pt x="3681" y="0"/>
                    <a:pt x="317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2" name="Google Shape;4082;p22"/>
            <p:cNvSpPr/>
            <p:nvPr/>
          </p:nvSpPr>
          <p:spPr>
            <a:xfrm>
              <a:off x="5100925" y="1393950"/>
              <a:ext cx="194400" cy="174175"/>
            </a:xfrm>
            <a:custGeom>
              <a:rect b="b" l="l" r="r" t="t"/>
              <a:pathLst>
                <a:path extrusionOk="0" h="6967" w="7776">
                  <a:moveTo>
                    <a:pt x="3932" y="1"/>
                  </a:moveTo>
                  <a:cubicBezTo>
                    <a:pt x="2904" y="1"/>
                    <a:pt x="1893" y="465"/>
                    <a:pt x="1227" y="1338"/>
                  </a:cubicBezTo>
                  <a:lnTo>
                    <a:pt x="6966" y="4969"/>
                  </a:lnTo>
                  <a:cubicBezTo>
                    <a:pt x="7775" y="3398"/>
                    <a:pt x="7251" y="1469"/>
                    <a:pt x="5751" y="528"/>
                  </a:cubicBezTo>
                  <a:cubicBezTo>
                    <a:pt x="5188" y="173"/>
                    <a:pt x="4557" y="1"/>
                    <a:pt x="3932" y="1"/>
                  </a:cubicBezTo>
                  <a:close/>
                  <a:moveTo>
                    <a:pt x="822" y="1993"/>
                  </a:moveTo>
                  <a:lnTo>
                    <a:pt x="822" y="1993"/>
                  </a:lnTo>
                  <a:cubicBezTo>
                    <a:pt x="0" y="3553"/>
                    <a:pt x="524" y="5493"/>
                    <a:pt x="2024" y="6434"/>
                  </a:cubicBezTo>
                  <a:cubicBezTo>
                    <a:pt x="2586" y="6793"/>
                    <a:pt x="3217" y="6966"/>
                    <a:pt x="3842" y="6966"/>
                  </a:cubicBezTo>
                  <a:cubicBezTo>
                    <a:pt x="4875" y="6966"/>
                    <a:pt x="5893" y="6495"/>
                    <a:pt x="6561" y="5612"/>
                  </a:cubicBezTo>
                  <a:lnTo>
                    <a:pt x="822" y="1993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3" name="Google Shape;4083;p22"/>
            <p:cNvSpPr/>
            <p:nvPr/>
          </p:nvSpPr>
          <p:spPr>
            <a:xfrm>
              <a:off x="5464650" y="1020500"/>
              <a:ext cx="152125" cy="141000"/>
            </a:xfrm>
            <a:custGeom>
              <a:rect b="b" l="l" r="r" t="t"/>
              <a:pathLst>
                <a:path extrusionOk="0" h="5640" w="6085">
                  <a:moveTo>
                    <a:pt x="3620" y="0"/>
                  </a:moveTo>
                  <a:lnTo>
                    <a:pt x="1215" y="1631"/>
                  </a:lnTo>
                  <a:cubicBezTo>
                    <a:pt x="251" y="2286"/>
                    <a:pt x="1" y="3596"/>
                    <a:pt x="656" y="4560"/>
                  </a:cubicBezTo>
                  <a:lnTo>
                    <a:pt x="763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1"/>
                    <a:pt x="3692" y="5275"/>
                  </a:cubicBezTo>
                  <a:lnTo>
                    <a:pt x="6085" y="3644"/>
                  </a:lnTo>
                  <a:lnTo>
                    <a:pt x="3620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4" name="Google Shape;4084;p22"/>
            <p:cNvSpPr/>
            <p:nvPr/>
          </p:nvSpPr>
          <p:spPr>
            <a:xfrm>
              <a:off x="5567350" y="962250"/>
              <a:ext cx="152125" cy="140725"/>
            </a:xfrm>
            <a:custGeom>
              <a:rect b="b" l="l" r="r" t="t"/>
              <a:pathLst>
                <a:path extrusionOk="0" h="5629" w="6085">
                  <a:moveTo>
                    <a:pt x="3577" y="1"/>
                  </a:moveTo>
                  <a:cubicBezTo>
                    <a:pt x="3169" y="1"/>
                    <a:pt x="2757" y="119"/>
                    <a:pt x="2394" y="366"/>
                  </a:cubicBezTo>
                  <a:lnTo>
                    <a:pt x="1" y="1985"/>
                  </a:lnTo>
                  <a:lnTo>
                    <a:pt x="2489" y="5628"/>
                  </a:lnTo>
                  <a:lnTo>
                    <a:pt x="4882" y="4009"/>
                  </a:lnTo>
                  <a:cubicBezTo>
                    <a:pt x="5835" y="3354"/>
                    <a:pt x="6085" y="2044"/>
                    <a:pt x="5430" y="1080"/>
                  </a:cubicBezTo>
                  <a:lnTo>
                    <a:pt x="5323" y="925"/>
                  </a:lnTo>
                  <a:cubicBezTo>
                    <a:pt x="4914" y="324"/>
                    <a:pt x="4252" y="1"/>
                    <a:pt x="357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5" name="Google Shape;4085;p22"/>
            <p:cNvSpPr/>
            <p:nvPr/>
          </p:nvSpPr>
          <p:spPr>
            <a:xfrm>
              <a:off x="5420300" y="1311750"/>
              <a:ext cx="267925" cy="266650"/>
            </a:xfrm>
            <a:custGeom>
              <a:rect b="b" l="l" r="r" t="t"/>
              <a:pathLst>
                <a:path extrusionOk="0" h="10666" w="10717">
                  <a:moveTo>
                    <a:pt x="4999" y="1"/>
                  </a:moveTo>
                  <a:cubicBezTo>
                    <a:pt x="4821" y="1"/>
                    <a:pt x="4666" y="136"/>
                    <a:pt x="4644" y="328"/>
                  </a:cubicBezTo>
                  <a:lnTo>
                    <a:pt x="4180" y="3805"/>
                  </a:lnTo>
                  <a:lnTo>
                    <a:pt x="703" y="3340"/>
                  </a:lnTo>
                  <a:cubicBezTo>
                    <a:pt x="688" y="3338"/>
                    <a:pt x="674" y="3338"/>
                    <a:pt x="659" y="3338"/>
                  </a:cubicBezTo>
                  <a:cubicBezTo>
                    <a:pt x="474" y="3338"/>
                    <a:pt x="309" y="3474"/>
                    <a:pt x="287" y="3662"/>
                  </a:cubicBezTo>
                  <a:lnTo>
                    <a:pt x="37" y="5626"/>
                  </a:lnTo>
                  <a:cubicBezTo>
                    <a:pt x="1" y="5829"/>
                    <a:pt x="144" y="6019"/>
                    <a:pt x="346" y="6043"/>
                  </a:cubicBezTo>
                  <a:lnTo>
                    <a:pt x="3823" y="6507"/>
                  </a:lnTo>
                  <a:lnTo>
                    <a:pt x="3370" y="9984"/>
                  </a:lnTo>
                  <a:cubicBezTo>
                    <a:pt x="3335" y="10186"/>
                    <a:pt x="3477" y="10377"/>
                    <a:pt x="3692" y="10401"/>
                  </a:cubicBezTo>
                  <a:lnTo>
                    <a:pt x="5656" y="10663"/>
                  </a:lnTo>
                  <a:cubicBezTo>
                    <a:pt x="5671" y="10664"/>
                    <a:pt x="5686" y="10665"/>
                    <a:pt x="5700" y="10665"/>
                  </a:cubicBezTo>
                  <a:cubicBezTo>
                    <a:pt x="5886" y="10665"/>
                    <a:pt x="6051" y="10529"/>
                    <a:pt x="6073" y="10341"/>
                  </a:cubicBezTo>
                  <a:lnTo>
                    <a:pt x="6537" y="6864"/>
                  </a:lnTo>
                  <a:lnTo>
                    <a:pt x="10014" y="7329"/>
                  </a:lnTo>
                  <a:cubicBezTo>
                    <a:pt x="10029" y="7331"/>
                    <a:pt x="10044" y="7331"/>
                    <a:pt x="10058" y="7331"/>
                  </a:cubicBezTo>
                  <a:cubicBezTo>
                    <a:pt x="10243" y="7331"/>
                    <a:pt x="10409" y="7195"/>
                    <a:pt x="10431" y="7007"/>
                  </a:cubicBezTo>
                  <a:lnTo>
                    <a:pt x="10693" y="5031"/>
                  </a:lnTo>
                  <a:cubicBezTo>
                    <a:pt x="10716" y="4828"/>
                    <a:pt x="10574" y="4638"/>
                    <a:pt x="10371" y="4614"/>
                  </a:cubicBezTo>
                  <a:lnTo>
                    <a:pt x="6895" y="4150"/>
                  </a:lnTo>
                  <a:lnTo>
                    <a:pt x="7347" y="673"/>
                  </a:lnTo>
                  <a:cubicBezTo>
                    <a:pt x="7383" y="471"/>
                    <a:pt x="7240" y="280"/>
                    <a:pt x="7026" y="256"/>
                  </a:cubicBezTo>
                  <a:lnTo>
                    <a:pt x="5061" y="6"/>
                  </a:lnTo>
                  <a:cubicBezTo>
                    <a:pt x="5040" y="3"/>
                    <a:pt x="5019" y="1"/>
                    <a:pt x="499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6" name="Google Shape;4086;p22"/>
            <p:cNvSpPr/>
            <p:nvPr/>
          </p:nvSpPr>
          <p:spPr>
            <a:xfrm>
              <a:off x="5077100" y="1715975"/>
              <a:ext cx="271200" cy="337725"/>
            </a:xfrm>
            <a:custGeom>
              <a:rect b="b" l="l" r="r" t="t"/>
              <a:pathLst>
                <a:path extrusionOk="0" h="13509" w="10848">
                  <a:moveTo>
                    <a:pt x="4153" y="414"/>
                  </a:moveTo>
                  <a:cubicBezTo>
                    <a:pt x="4440" y="414"/>
                    <a:pt x="4724" y="589"/>
                    <a:pt x="4775" y="982"/>
                  </a:cubicBezTo>
                  <a:cubicBezTo>
                    <a:pt x="4811" y="1173"/>
                    <a:pt x="4763" y="1375"/>
                    <a:pt x="4632" y="1518"/>
                  </a:cubicBezTo>
                  <a:lnTo>
                    <a:pt x="3835" y="1673"/>
                  </a:lnTo>
                  <a:cubicBezTo>
                    <a:pt x="3668" y="1578"/>
                    <a:pt x="3549" y="1411"/>
                    <a:pt x="3513" y="1209"/>
                  </a:cubicBezTo>
                  <a:cubicBezTo>
                    <a:pt x="3399" y="710"/>
                    <a:pt x="3779" y="414"/>
                    <a:pt x="4153" y="414"/>
                  </a:cubicBezTo>
                  <a:close/>
                  <a:moveTo>
                    <a:pt x="7868" y="2734"/>
                  </a:moveTo>
                  <a:cubicBezTo>
                    <a:pt x="8126" y="2734"/>
                    <a:pt x="8354" y="2923"/>
                    <a:pt x="8407" y="3185"/>
                  </a:cubicBezTo>
                  <a:lnTo>
                    <a:pt x="9788" y="10746"/>
                  </a:lnTo>
                  <a:cubicBezTo>
                    <a:pt x="9835" y="11043"/>
                    <a:pt x="9633" y="11329"/>
                    <a:pt x="9335" y="11377"/>
                  </a:cubicBezTo>
                  <a:lnTo>
                    <a:pt x="3073" y="12520"/>
                  </a:lnTo>
                  <a:cubicBezTo>
                    <a:pt x="3038" y="12527"/>
                    <a:pt x="3003" y="12530"/>
                    <a:pt x="2968" y="12530"/>
                  </a:cubicBezTo>
                  <a:cubicBezTo>
                    <a:pt x="2711" y="12530"/>
                    <a:pt x="2484" y="12342"/>
                    <a:pt x="2442" y="12079"/>
                  </a:cubicBezTo>
                  <a:lnTo>
                    <a:pt x="1061" y="4519"/>
                  </a:lnTo>
                  <a:cubicBezTo>
                    <a:pt x="1013" y="4221"/>
                    <a:pt x="1203" y="3935"/>
                    <a:pt x="1513" y="3888"/>
                  </a:cubicBezTo>
                  <a:lnTo>
                    <a:pt x="2251" y="3745"/>
                  </a:lnTo>
                  <a:cubicBezTo>
                    <a:pt x="2294" y="3960"/>
                    <a:pt x="2483" y="4107"/>
                    <a:pt x="2695" y="4107"/>
                  </a:cubicBezTo>
                  <a:cubicBezTo>
                    <a:pt x="2717" y="4107"/>
                    <a:pt x="2740" y="4105"/>
                    <a:pt x="2763" y="4102"/>
                  </a:cubicBezTo>
                  <a:lnTo>
                    <a:pt x="6668" y="3387"/>
                  </a:lnTo>
                  <a:cubicBezTo>
                    <a:pt x="6907" y="3340"/>
                    <a:pt x="7061" y="3114"/>
                    <a:pt x="7026" y="2875"/>
                  </a:cubicBezTo>
                  <a:lnTo>
                    <a:pt x="7764" y="2745"/>
                  </a:lnTo>
                  <a:cubicBezTo>
                    <a:pt x="7799" y="2737"/>
                    <a:pt x="7834" y="2734"/>
                    <a:pt x="7868" y="2734"/>
                  </a:cubicBezTo>
                  <a:close/>
                  <a:moveTo>
                    <a:pt x="4147" y="0"/>
                  </a:moveTo>
                  <a:cubicBezTo>
                    <a:pt x="4083" y="0"/>
                    <a:pt x="4018" y="6"/>
                    <a:pt x="3954" y="18"/>
                  </a:cubicBezTo>
                  <a:cubicBezTo>
                    <a:pt x="3358" y="125"/>
                    <a:pt x="2966" y="697"/>
                    <a:pt x="3073" y="1292"/>
                  </a:cubicBezTo>
                  <a:cubicBezTo>
                    <a:pt x="3108" y="1459"/>
                    <a:pt x="3180" y="1625"/>
                    <a:pt x="3287" y="1768"/>
                  </a:cubicBezTo>
                  <a:lnTo>
                    <a:pt x="2513" y="1911"/>
                  </a:lnTo>
                  <a:cubicBezTo>
                    <a:pt x="2192" y="1971"/>
                    <a:pt x="1989" y="2280"/>
                    <a:pt x="2037" y="2602"/>
                  </a:cubicBezTo>
                  <a:lnTo>
                    <a:pt x="2096" y="2875"/>
                  </a:lnTo>
                  <a:lnTo>
                    <a:pt x="811" y="3114"/>
                  </a:lnTo>
                  <a:cubicBezTo>
                    <a:pt x="322" y="3197"/>
                    <a:pt x="1" y="3661"/>
                    <a:pt x="96" y="4149"/>
                  </a:cubicBezTo>
                  <a:lnTo>
                    <a:pt x="1668" y="12770"/>
                  </a:lnTo>
                  <a:cubicBezTo>
                    <a:pt x="1742" y="13206"/>
                    <a:pt x="2121" y="13509"/>
                    <a:pt x="2549" y="13509"/>
                  </a:cubicBezTo>
                  <a:cubicBezTo>
                    <a:pt x="2600" y="13509"/>
                    <a:pt x="2652" y="13505"/>
                    <a:pt x="2704" y="13496"/>
                  </a:cubicBezTo>
                  <a:lnTo>
                    <a:pt x="10038" y="12150"/>
                  </a:lnTo>
                  <a:cubicBezTo>
                    <a:pt x="10526" y="12067"/>
                    <a:pt x="10848" y="11603"/>
                    <a:pt x="10752" y="11115"/>
                  </a:cubicBezTo>
                  <a:lnTo>
                    <a:pt x="9181" y="2483"/>
                  </a:lnTo>
                  <a:cubicBezTo>
                    <a:pt x="9097" y="2052"/>
                    <a:pt x="8726" y="1751"/>
                    <a:pt x="8313" y="1751"/>
                  </a:cubicBezTo>
                  <a:cubicBezTo>
                    <a:pt x="8257" y="1751"/>
                    <a:pt x="8201" y="1757"/>
                    <a:pt x="8145" y="1768"/>
                  </a:cubicBezTo>
                  <a:lnTo>
                    <a:pt x="6859" y="1994"/>
                  </a:lnTo>
                  <a:lnTo>
                    <a:pt x="6811" y="1721"/>
                  </a:lnTo>
                  <a:cubicBezTo>
                    <a:pt x="6758" y="1431"/>
                    <a:pt x="6500" y="1237"/>
                    <a:pt x="6223" y="1237"/>
                  </a:cubicBezTo>
                  <a:cubicBezTo>
                    <a:pt x="6193" y="1237"/>
                    <a:pt x="6163" y="1240"/>
                    <a:pt x="6133" y="1244"/>
                  </a:cubicBezTo>
                  <a:lnTo>
                    <a:pt x="5180" y="1423"/>
                  </a:lnTo>
                  <a:cubicBezTo>
                    <a:pt x="5240" y="1244"/>
                    <a:pt x="5240" y="1066"/>
                    <a:pt x="5216" y="899"/>
                  </a:cubicBezTo>
                  <a:cubicBezTo>
                    <a:pt x="5121" y="370"/>
                    <a:pt x="4658" y="0"/>
                    <a:pt x="414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7" name="Google Shape;4087;p22"/>
            <p:cNvSpPr/>
            <p:nvPr/>
          </p:nvSpPr>
          <p:spPr>
            <a:xfrm>
              <a:off x="5125325" y="1837275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3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4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8" name="Google Shape;4088;p22"/>
            <p:cNvSpPr/>
            <p:nvPr/>
          </p:nvSpPr>
          <p:spPr>
            <a:xfrm>
              <a:off x="5177825" y="1825875"/>
              <a:ext cx="97050" cy="34050"/>
            </a:xfrm>
            <a:custGeom>
              <a:rect b="b" l="l" r="r" t="t"/>
              <a:pathLst>
                <a:path extrusionOk="0" h="1362" w="3882">
                  <a:moveTo>
                    <a:pt x="3285" y="1"/>
                  </a:moveTo>
                  <a:cubicBezTo>
                    <a:pt x="3247" y="1"/>
                    <a:pt x="3206" y="5"/>
                    <a:pt x="3163" y="15"/>
                  </a:cubicBezTo>
                  <a:lnTo>
                    <a:pt x="3151" y="15"/>
                  </a:lnTo>
                  <a:lnTo>
                    <a:pt x="556" y="492"/>
                  </a:lnTo>
                  <a:cubicBezTo>
                    <a:pt x="1" y="569"/>
                    <a:pt x="108" y="1362"/>
                    <a:pt x="599" y="1362"/>
                  </a:cubicBezTo>
                  <a:cubicBezTo>
                    <a:pt x="634" y="1362"/>
                    <a:pt x="671" y="1358"/>
                    <a:pt x="711" y="1349"/>
                  </a:cubicBezTo>
                  <a:lnTo>
                    <a:pt x="3306" y="873"/>
                  </a:lnTo>
                  <a:cubicBezTo>
                    <a:pt x="3882" y="817"/>
                    <a:pt x="3788" y="1"/>
                    <a:pt x="328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9" name="Google Shape;4089;p22"/>
            <p:cNvSpPr/>
            <p:nvPr/>
          </p:nvSpPr>
          <p:spPr>
            <a:xfrm>
              <a:off x="5135150" y="1891150"/>
              <a:ext cx="46325" cy="38650"/>
            </a:xfrm>
            <a:custGeom>
              <a:rect b="b" l="l" r="r" t="t"/>
              <a:pathLst>
                <a:path extrusionOk="0" h="1546" w="1853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2" y="1502"/>
                    <a:pt x="854" y="1545"/>
                    <a:pt x="1001" y="1545"/>
                  </a:cubicBezTo>
                  <a:cubicBezTo>
                    <a:pt x="1450" y="1545"/>
                    <a:pt x="1852" y="1145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0" name="Google Shape;4090;p22"/>
            <p:cNvSpPr/>
            <p:nvPr/>
          </p:nvSpPr>
          <p:spPr>
            <a:xfrm>
              <a:off x="5189125" y="1879800"/>
              <a:ext cx="93700" cy="33750"/>
            </a:xfrm>
            <a:custGeom>
              <a:rect b="b" l="l" r="r" t="t"/>
              <a:pathLst>
                <a:path extrusionOk="0" h="1350" w="3748">
                  <a:moveTo>
                    <a:pt x="3128" y="0"/>
                  </a:moveTo>
                  <a:cubicBezTo>
                    <a:pt x="3117" y="0"/>
                    <a:pt x="3105" y="1"/>
                    <a:pt x="3092" y="2"/>
                  </a:cubicBezTo>
                  <a:lnTo>
                    <a:pt x="497" y="478"/>
                  </a:lnTo>
                  <a:cubicBezTo>
                    <a:pt x="0" y="628"/>
                    <a:pt x="120" y="1349"/>
                    <a:pt x="605" y="1349"/>
                  </a:cubicBezTo>
                  <a:cubicBezTo>
                    <a:pt x="620" y="1349"/>
                    <a:pt x="636" y="1348"/>
                    <a:pt x="652" y="1347"/>
                  </a:cubicBezTo>
                  <a:lnTo>
                    <a:pt x="3247" y="883"/>
                  </a:lnTo>
                  <a:cubicBezTo>
                    <a:pt x="3747" y="731"/>
                    <a:pt x="3634" y="0"/>
                    <a:pt x="312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1" name="Google Shape;4091;p22"/>
            <p:cNvSpPr/>
            <p:nvPr/>
          </p:nvSpPr>
          <p:spPr>
            <a:xfrm>
              <a:off x="5145575" y="1948900"/>
              <a:ext cx="46625" cy="38625"/>
            </a:xfrm>
            <a:custGeom>
              <a:rect b="b" l="l" r="r" t="t"/>
              <a:pathLst>
                <a:path extrusionOk="0" h="1545" w="1865">
                  <a:moveTo>
                    <a:pt x="1014" y="0"/>
                  </a:moveTo>
                  <a:cubicBezTo>
                    <a:pt x="970" y="0"/>
                    <a:pt x="926" y="4"/>
                    <a:pt x="881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9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2" name="Google Shape;4092;p22"/>
            <p:cNvSpPr/>
            <p:nvPr/>
          </p:nvSpPr>
          <p:spPr>
            <a:xfrm>
              <a:off x="5199250" y="1937500"/>
              <a:ext cx="94400" cy="33775"/>
            </a:xfrm>
            <a:custGeom>
              <a:rect b="b" l="l" r="r" t="t"/>
              <a:pathLst>
                <a:path extrusionOk="0" h="1351" w="3776">
                  <a:moveTo>
                    <a:pt x="3162" y="0"/>
                  </a:moveTo>
                  <a:cubicBezTo>
                    <a:pt x="3143" y="0"/>
                    <a:pt x="3124" y="1"/>
                    <a:pt x="3104" y="3"/>
                  </a:cubicBezTo>
                  <a:lnTo>
                    <a:pt x="520" y="468"/>
                  </a:lnTo>
                  <a:cubicBezTo>
                    <a:pt x="0" y="606"/>
                    <a:pt x="120" y="1351"/>
                    <a:pt x="628" y="1351"/>
                  </a:cubicBezTo>
                  <a:cubicBezTo>
                    <a:pt x="643" y="1351"/>
                    <a:pt x="659" y="1350"/>
                    <a:pt x="675" y="1349"/>
                  </a:cubicBezTo>
                  <a:lnTo>
                    <a:pt x="3271" y="872"/>
                  </a:lnTo>
                  <a:cubicBezTo>
                    <a:pt x="3776" y="735"/>
                    <a:pt x="3661" y="0"/>
                    <a:pt x="316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3" name="Google Shape;4093;p22"/>
            <p:cNvSpPr/>
            <p:nvPr/>
          </p:nvSpPr>
          <p:spPr>
            <a:xfrm>
              <a:off x="5102125" y="2188200"/>
              <a:ext cx="193200" cy="173650"/>
            </a:xfrm>
            <a:custGeom>
              <a:rect b="b" l="l" r="r" t="t"/>
              <a:pathLst>
                <a:path extrusionOk="0" h="6946" w="7728">
                  <a:moveTo>
                    <a:pt x="3895" y="0"/>
                  </a:moveTo>
                  <a:cubicBezTo>
                    <a:pt x="2864" y="0"/>
                    <a:pt x="1847" y="469"/>
                    <a:pt x="1179" y="1346"/>
                  </a:cubicBezTo>
                  <a:lnTo>
                    <a:pt x="6918" y="4965"/>
                  </a:lnTo>
                  <a:cubicBezTo>
                    <a:pt x="7727" y="3394"/>
                    <a:pt x="7203" y="1465"/>
                    <a:pt x="5703" y="524"/>
                  </a:cubicBezTo>
                  <a:cubicBezTo>
                    <a:pt x="5144" y="171"/>
                    <a:pt x="4517" y="0"/>
                    <a:pt x="3895" y="0"/>
                  </a:cubicBezTo>
                  <a:close/>
                  <a:moveTo>
                    <a:pt x="774" y="1989"/>
                  </a:moveTo>
                  <a:cubicBezTo>
                    <a:pt x="0" y="3548"/>
                    <a:pt x="488" y="5477"/>
                    <a:pt x="1953" y="6418"/>
                  </a:cubicBezTo>
                  <a:cubicBezTo>
                    <a:pt x="2520" y="6774"/>
                    <a:pt x="3154" y="6945"/>
                    <a:pt x="3783" y="6945"/>
                  </a:cubicBezTo>
                  <a:cubicBezTo>
                    <a:pt x="4815" y="6945"/>
                    <a:pt x="5832" y="6482"/>
                    <a:pt x="6513" y="5608"/>
                  </a:cubicBezTo>
                  <a:lnTo>
                    <a:pt x="774" y="1989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4" name="Google Shape;4094;p22"/>
            <p:cNvSpPr/>
            <p:nvPr/>
          </p:nvSpPr>
          <p:spPr>
            <a:xfrm>
              <a:off x="5464650" y="1814925"/>
              <a:ext cx="152125" cy="140725"/>
            </a:xfrm>
            <a:custGeom>
              <a:rect b="b" l="l" r="r" t="t"/>
              <a:pathLst>
                <a:path extrusionOk="0" h="5629" w="6085">
                  <a:moveTo>
                    <a:pt x="3620" y="1"/>
                  </a:moveTo>
                  <a:lnTo>
                    <a:pt x="1215" y="1620"/>
                  </a:lnTo>
                  <a:cubicBezTo>
                    <a:pt x="251" y="2275"/>
                    <a:pt x="1" y="3585"/>
                    <a:pt x="656" y="4549"/>
                  </a:cubicBezTo>
                  <a:lnTo>
                    <a:pt x="763" y="4704"/>
                  </a:lnTo>
                  <a:cubicBezTo>
                    <a:pt x="1171" y="5305"/>
                    <a:pt x="1833" y="5629"/>
                    <a:pt x="2508" y="5629"/>
                  </a:cubicBezTo>
                  <a:cubicBezTo>
                    <a:pt x="2916" y="5629"/>
                    <a:pt x="3328" y="5510"/>
                    <a:pt x="3692" y="5264"/>
                  </a:cubicBezTo>
                  <a:lnTo>
                    <a:pt x="6085" y="3644"/>
                  </a:lnTo>
                  <a:lnTo>
                    <a:pt x="3620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5" name="Google Shape;4095;p22"/>
            <p:cNvSpPr/>
            <p:nvPr/>
          </p:nvSpPr>
          <p:spPr>
            <a:xfrm>
              <a:off x="5567350" y="1756600"/>
              <a:ext cx="152125" cy="140800"/>
            </a:xfrm>
            <a:custGeom>
              <a:rect b="b" l="l" r="r" t="t"/>
              <a:pathLst>
                <a:path extrusionOk="0" h="5632" w="6085">
                  <a:moveTo>
                    <a:pt x="3588" y="1"/>
                  </a:moveTo>
                  <a:cubicBezTo>
                    <a:pt x="3177" y="1"/>
                    <a:pt x="2760" y="120"/>
                    <a:pt x="2394" y="369"/>
                  </a:cubicBezTo>
                  <a:lnTo>
                    <a:pt x="1" y="1989"/>
                  </a:lnTo>
                  <a:lnTo>
                    <a:pt x="2489" y="5632"/>
                  </a:lnTo>
                  <a:lnTo>
                    <a:pt x="4882" y="4001"/>
                  </a:lnTo>
                  <a:cubicBezTo>
                    <a:pt x="5835" y="3346"/>
                    <a:pt x="6085" y="2036"/>
                    <a:pt x="5430" y="1072"/>
                  </a:cubicBezTo>
                  <a:lnTo>
                    <a:pt x="5430" y="1072"/>
                  </a:lnTo>
                  <a:lnTo>
                    <a:pt x="5430" y="1084"/>
                  </a:lnTo>
                  <a:lnTo>
                    <a:pt x="5323" y="917"/>
                  </a:lnTo>
                  <a:cubicBezTo>
                    <a:pt x="4917" y="319"/>
                    <a:pt x="4259" y="1"/>
                    <a:pt x="358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6" name="Google Shape;4096;p22"/>
            <p:cNvSpPr/>
            <p:nvPr/>
          </p:nvSpPr>
          <p:spPr>
            <a:xfrm>
              <a:off x="5420300" y="2105675"/>
              <a:ext cx="267925" cy="266925"/>
            </a:xfrm>
            <a:custGeom>
              <a:rect b="b" l="l" r="r" t="t"/>
              <a:pathLst>
                <a:path extrusionOk="0" h="10677" w="10717">
                  <a:moveTo>
                    <a:pt x="5017" y="1"/>
                  </a:moveTo>
                  <a:cubicBezTo>
                    <a:pt x="4832" y="1"/>
                    <a:pt x="4666" y="137"/>
                    <a:pt x="4644" y="325"/>
                  </a:cubicBezTo>
                  <a:lnTo>
                    <a:pt x="4180" y="3813"/>
                  </a:lnTo>
                  <a:lnTo>
                    <a:pt x="703" y="3349"/>
                  </a:lnTo>
                  <a:cubicBezTo>
                    <a:pt x="688" y="3347"/>
                    <a:pt x="674" y="3346"/>
                    <a:pt x="659" y="3346"/>
                  </a:cubicBezTo>
                  <a:cubicBezTo>
                    <a:pt x="474" y="3346"/>
                    <a:pt x="309" y="3483"/>
                    <a:pt x="287" y="3670"/>
                  </a:cubicBezTo>
                  <a:lnTo>
                    <a:pt x="37" y="5635"/>
                  </a:lnTo>
                  <a:cubicBezTo>
                    <a:pt x="1" y="5837"/>
                    <a:pt x="144" y="6028"/>
                    <a:pt x="346" y="6052"/>
                  </a:cubicBezTo>
                  <a:lnTo>
                    <a:pt x="3823" y="6516"/>
                  </a:lnTo>
                  <a:lnTo>
                    <a:pt x="3370" y="9993"/>
                  </a:lnTo>
                  <a:cubicBezTo>
                    <a:pt x="3335" y="10195"/>
                    <a:pt x="3477" y="10386"/>
                    <a:pt x="3692" y="10409"/>
                  </a:cubicBezTo>
                  <a:lnTo>
                    <a:pt x="5656" y="10671"/>
                  </a:lnTo>
                  <a:cubicBezTo>
                    <a:pt x="5677" y="10675"/>
                    <a:pt x="5698" y="10677"/>
                    <a:pt x="5718" y="10677"/>
                  </a:cubicBezTo>
                  <a:cubicBezTo>
                    <a:pt x="5896" y="10677"/>
                    <a:pt x="6052" y="10542"/>
                    <a:pt x="6073" y="10350"/>
                  </a:cubicBezTo>
                  <a:lnTo>
                    <a:pt x="6537" y="6873"/>
                  </a:lnTo>
                  <a:lnTo>
                    <a:pt x="10014" y="7338"/>
                  </a:lnTo>
                  <a:cubicBezTo>
                    <a:pt x="10029" y="7339"/>
                    <a:pt x="10044" y="7340"/>
                    <a:pt x="10058" y="7340"/>
                  </a:cubicBezTo>
                  <a:cubicBezTo>
                    <a:pt x="10243" y="7340"/>
                    <a:pt x="10409" y="7204"/>
                    <a:pt x="10431" y="7016"/>
                  </a:cubicBezTo>
                  <a:lnTo>
                    <a:pt x="10693" y="5040"/>
                  </a:lnTo>
                  <a:cubicBezTo>
                    <a:pt x="10716" y="4837"/>
                    <a:pt x="10574" y="4647"/>
                    <a:pt x="10371" y="4623"/>
                  </a:cubicBezTo>
                  <a:lnTo>
                    <a:pt x="6895" y="4159"/>
                  </a:lnTo>
                  <a:lnTo>
                    <a:pt x="7347" y="682"/>
                  </a:lnTo>
                  <a:cubicBezTo>
                    <a:pt x="7383" y="480"/>
                    <a:pt x="7240" y="289"/>
                    <a:pt x="7026" y="265"/>
                  </a:cubicBezTo>
                  <a:lnTo>
                    <a:pt x="5061" y="3"/>
                  </a:lnTo>
                  <a:cubicBezTo>
                    <a:pt x="5046" y="2"/>
                    <a:pt x="5031" y="1"/>
                    <a:pt x="501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7" name="Google Shape;4097;p22"/>
            <p:cNvSpPr/>
            <p:nvPr/>
          </p:nvSpPr>
          <p:spPr>
            <a:xfrm>
              <a:off x="5077100" y="2510400"/>
              <a:ext cx="271200" cy="337175"/>
            </a:xfrm>
            <a:custGeom>
              <a:rect b="b" l="l" r="r" t="t"/>
              <a:pathLst>
                <a:path extrusionOk="0" h="13487" w="10848">
                  <a:moveTo>
                    <a:pt x="4151" y="408"/>
                  </a:moveTo>
                  <a:cubicBezTo>
                    <a:pt x="4439" y="408"/>
                    <a:pt x="4723" y="582"/>
                    <a:pt x="4775" y="971"/>
                  </a:cubicBezTo>
                  <a:cubicBezTo>
                    <a:pt x="4811" y="1162"/>
                    <a:pt x="4763" y="1364"/>
                    <a:pt x="4632" y="1507"/>
                  </a:cubicBezTo>
                  <a:lnTo>
                    <a:pt x="3835" y="1662"/>
                  </a:lnTo>
                  <a:cubicBezTo>
                    <a:pt x="3668" y="1567"/>
                    <a:pt x="3549" y="1400"/>
                    <a:pt x="3513" y="1209"/>
                  </a:cubicBezTo>
                  <a:lnTo>
                    <a:pt x="3513" y="1197"/>
                  </a:lnTo>
                  <a:cubicBezTo>
                    <a:pt x="3399" y="700"/>
                    <a:pt x="3778" y="408"/>
                    <a:pt x="4151" y="408"/>
                  </a:cubicBezTo>
                  <a:close/>
                  <a:moveTo>
                    <a:pt x="7856" y="2711"/>
                  </a:moveTo>
                  <a:cubicBezTo>
                    <a:pt x="8114" y="2711"/>
                    <a:pt x="8342" y="2899"/>
                    <a:pt x="8395" y="3162"/>
                  </a:cubicBezTo>
                  <a:lnTo>
                    <a:pt x="9788" y="10734"/>
                  </a:lnTo>
                  <a:cubicBezTo>
                    <a:pt x="9835" y="11032"/>
                    <a:pt x="9633" y="11318"/>
                    <a:pt x="9335" y="11365"/>
                  </a:cubicBezTo>
                  <a:lnTo>
                    <a:pt x="3073" y="12508"/>
                  </a:lnTo>
                  <a:cubicBezTo>
                    <a:pt x="3038" y="12515"/>
                    <a:pt x="3003" y="12519"/>
                    <a:pt x="2968" y="12519"/>
                  </a:cubicBezTo>
                  <a:cubicBezTo>
                    <a:pt x="2711" y="12519"/>
                    <a:pt x="2484" y="12330"/>
                    <a:pt x="2442" y="12068"/>
                  </a:cubicBezTo>
                  <a:lnTo>
                    <a:pt x="1061" y="4495"/>
                  </a:lnTo>
                  <a:cubicBezTo>
                    <a:pt x="1001" y="4198"/>
                    <a:pt x="1203" y="3912"/>
                    <a:pt x="1501" y="3864"/>
                  </a:cubicBezTo>
                  <a:lnTo>
                    <a:pt x="2251" y="3722"/>
                  </a:lnTo>
                  <a:cubicBezTo>
                    <a:pt x="2283" y="3932"/>
                    <a:pt x="2463" y="4087"/>
                    <a:pt x="2669" y="4087"/>
                  </a:cubicBezTo>
                  <a:cubicBezTo>
                    <a:pt x="2696" y="4087"/>
                    <a:pt x="2724" y="4084"/>
                    <a:pt x="2751" y="4079"/>
                  </a:cubicBezTo>
                  <a:lnTo>
                    <a:pt x="6668" y="3364"/>
                  </a:lnTo>
                  <a:cubicBezTo>
                    <a:pt x="6895" y="3317"/>
                    <a:pt x="7061" y="3091"/>
                    <a:pt x="7014" y="2852"/>
                  </a:cubicBezTo>
                  <a:lnTo>
                    <a:pt x="7752" y="2721"/>
                  </a:lnTo>
                  <a:cubicBezTo>
                    <a:pt x="7787" y="2714"/>
                    <a:pt x="7822" y="2711"/>
                    <a:pt x="7856" y="2711"/>
                  </a:cubicBezTo>
                  <a:close/>
                  <a:moveTo>
                    <a:pt x="4151" y="1"/>
                  </a:moveTo>
                  <a:cubicBezTo>
                    <a:pt x="4086" y="1"/>
                    <a:pt x="4020" y="7"/>
                    <a:pt x="3954" y="19"/>
                  </a:cubicBezTo>
                  <a:cubicBezTo>
                    <a:pt x="3358" y="126"/>
                    <a:pt x="2966" y="685"/>
                    <a:pt x="3073" y="1281"/>
                  </a:cubicBezTo>
                  <a:cubicBezTo>
                    <a:pt x="3108" y="1447"/>
                    <a:pt x="3180" y="1614"/>
                    <a:pt x="3287" y="1757"/>
                  </a:cubicBezTo>
                  <a:lnTo>
                    <a:pt x="2513" y="1900"/>
                  </a:lnTo>
                  <a:cubicBezTo>
                    <a:pt x="2192" y="1959"/>
                    <a:pt x="1989" y="2257"/>
                    <a:pt x="2037" y="2579"/>
                  </a:cubicBezTo>
                  <a:lnTo>
                    <a:pt x="2096" y="2864"/>
                  </a:lnTo>
                  <a:lnTo>
                    <a:pt x="811" y="3091"/>
                  </a:lnTo>
                  <a:cubicBezTo>
                    <a:pt x="322" y="3186"/>
                    <a:pt x="1" y="3650"/>
                    <a:pt x="96" y="4126"/>
                  </a:cubicBezTo>
                  <a:lnTo>
                    <a:pt x="1668" y="12758"/>
                  </a:lnTo>
                  <a:cubicBezTo>
                    <a:pt x="1742" y="13193"/>
                    <a:pt x="2119" y="13486"/>
                    <a:pt x="2545" y="13486"/>
                  </a:cubicBezTo>
                  <a:cubicBezTo>
                    <a:pt x="2597" y="13486"/>
                    <a:pt x="2650" y="13482"/>
                    <a:pt x="2704" y="13473"/>
                  </a:cubicBezTo>
                  <a:lnTo>
                    <a:pt x="10038" y="12139"/>
                  </a:lnTo>
                  <a:cubicBezTo>
                    <a:pt x="10526" y="12044"/>
                    <a:pt x="10848" y="11580"/>
                    <a:pt x="10752" y="11091"/>
                  </a:cubicBezTo>
                  <a:lnTo>
                    <a:pt x="9181" y="2459"/>
                  </a:lnTo>
                  <a:cubicBezTo>
                    <a:pt x="9096" y="2025"/>
                    <a:pt x="8718" y="1732"/>
                    <a:pt x="8300" y="1732"/>
                  </a:cubicBezTo>
                  <a:cubicBezTo>
                    <a:pt x="8249" y="1732"/>
                    <a:pt x="8197" y="1736"/>
                    <a:pt x="8145" y="1745"/>
                  </a:cubicBezTo>
                  <a:lnTo>
                    <a:pt x="6859" y="1983"/>
                  </a:lnTo>
                  <a:lnTo>
                    <a:pt x="6811" y="1709"/>
                  </a:lnTo>
                  <a:cubicBezTo>
                    <a:pt x="6758" y="1419"/>
                    <a:pt x="6500" y="1226"/>
                    <a:pt x="6223" y="1226"/>
                  </a:cubicBezTo>
                  <a:cubicBezTo>
                    <a:pt x="6193" y="1226"/>
                    <a:pt x="6163" y="1228"/>
                    <a:pt x="6133" y="1233"/>
                  </a:cubicBezTo>
                  <a:lnTo>
                    <a:pt x="5180" y="1412"/>
                  </a:lnTo>
                  <a:cubicBezTo>
                    <a:pt x="5240" y="1245"/>
                    <a:pt x="5240" y="1066"/>
                    <a:pt x="5216" y="888"/>
                  </a:cubicBezTo>
                  <a:cubicBezTo>
                    <a:pt x="5121" y="360"/>
                    <a:pt x="4661" y="1"/>
                    <a:pt x="415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8" name="Google Shape;4098;p22"/>
            <p:cNvSpPr/>
            <p:nvPr/>
          </p:nvSpPr>
          <p:spPr>
            <a:xfrm>
              <a:off x="5125325" y="2631725"/>
              <a:ext cx="46550" cy="38625"/>
            </a:xfrm>
            <a:custGeom>
              <a:rect b="b" l="l" r="r" t="t"/>
              <a:pathLst>
                <a:path extrusionOk="0" h="1545" w="1862">
                  <a:moveTo>
                    <a:pt x="1003" y="0"/>
                  </a:moveTo>
                  <a:cubicBezTo>
                    <a:pt x="959" y="0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4" y="1545"/>
                    <a:pt x="1861" y="1142"/>
                    <a:pt x="1763" y="631"/>
                  </a:cubicBezTo>
                  <a:cubicBezTo>
                    <a:pt x="1699" y="258"/>
                    <a:pt x="1369" y="0"/>
                    <a:pt x="100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9" name="Google Shape;4099;p22"/>
            <p:cNvSpPr/>
            <p:nvPr/>
          </p:nvSpPr>
          <p:spPr>
            <a:xfrm>
              <a:off x="5178250" y="2620125"/>
              <a:ext cx="96200" cy="33850"/>
            </a:xfrm>
            <a:custGeom>
              <a:rect b="b" l="l" r="r" t="t"/>
              <a:pathLst>
                <a:path extrusionOk="0" h="1354" w="3848">
                  <a:moveTo>
                    <a:pt x="3250" y="0"/>
                  </a:moveTo>
                  <a:cubicBezTo>
                    <a:pt x="3217" y="0"/>
                    <a:pt x="3183" y="4"/>
                    <a:pt x="3146" y="11"/>
                  </a:cubicBezTo>
                  <a:lnTo>
                    <a:pt x="3134" y="11"/>
                  </a:lnTo>
                  <a:lnTo>
                    <a:pt x="539" y="487"/>
                  </a:lnTo>
                  <a:cubicBezTo>
                    <a:pt x="1" y="588"/>
                    <a:pt x="106" y="1354"/>
                    <a:pt x="597" y="1354"/>
                  </a:cubicBezTo>
                  <a:cubicBezTo>
                    <a:pt x="628" y="1354"/>
                    <a:pt x="660" y="1351"/>
                    <a:pt x="694" y="1345"/>
                  </a:cubicBezTo>
                  <a:lnTo>
                    <a:pt x="3289" y="868"/>
                  </a:lnTo>
                  <a:cubicBezTo>
                    <a:pt x="3847" y="790"/>
                    <a:pt x="3746" y="0"/>
                    <a:pt x="325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0" name="Google Shape;4100;p22"/>
            <p:cNvSpPr/>
            <p:nvPr/>
          </p:nvSpPr>
          <p:spPr>
            <a:xfrm>
              <a:off x="5135150" y="2685525"/>
              <a:ext cx="46325" cy="38700"/>
            </a:xfrm>
            <a:custGeom>
              <a:rect b="b" l="l" r="r" t="t"/>
              <a:pathLst>
                <a:path extrusionOk="0" h="1548" w="1853">
                  <a:moveTo>
                    <a:pt x="1015" y="0"/>
                  </a:moveTo>
                  <a:cubicBezTo>
                    <a:pt x="967" y="0"/>
                    <a:pt x="919" y="5"/>
                    <a:pt x="870" y="15"/>
                  </a:cubicBezTo>
                  <a:cubicBezTo>
                    <a:pt x="191" y="122"/>
                    <a:pt x="1" y="1015"/>
                    <a:pt x="560" y="1408"/>
                  </a:cubicBezTo>
                  <a:cubicBezTo>
                    <a:pt x="701" y="1505"/>
                    <a:pt x="853" y="1548"/>
                    <a:pt x="1000" y="1548"/>
                  </a:cubicBezTo>
                  <a:cubicBezTo>
                    <a:pt x="1449" y="1548"/>
                    <a:pt x="1852" y="1145"/>
                    <a:pt x="1763" y="634"/>
                  </a:cubicBezTo>
                  <a:cubicBezTo>
                    <a:pt x="1700" y="266"/>
                    <a:pt x="1377" y="0"/>
                    <a:pt x="1015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1" name="Google Shape;4101;p22"/>
            <p:cNvSpPr/>
            <p:nvPr/>
          </p:nvSpPr>
          <p:spPr>
            <a:xfrm>
              <a:off x="5189125" y="2673950"/>
              <a:ext cx="93700" cy="33725"/>
            </a:xfrm>
            <a:custGeom>
              <a:rect b="b" l="l" r="r" t="t"/>
              <a:pathLst>
                <a:path extrusionOk="0" h="1349" w="3748">
                  <a:moveTo>
                    <a:pt x="3128" y="0"/>
                  </a:moveTo>
                  <a:cubicBezTo>
                    <a:pt x="3117" y="0"/>
                    <a:pt x="3105" y="1"/>
                    <a:pt x="3092" y="1"/>
                  </a:cubicBezTo>
                  <a:lnTo>
                    <a:pt x="497" y="478"/>
                  </a:lnTo>
                  <a:cubicBezTo>
                    <a:pt x="0" y="628"/>
                    <a:pt x="120" y="1349"/>
                    <a:pt x="605" y="1349"/>
                  </a:cubicBezTo>
                  <a:cubicBezTo>
                    <a:pt x="620" y="1349"/>
                    <a:pt x="636" y="1348"/>
                    <a:pt x="652" y="1347"/>
                  </a:cubicBezTo>
                  <a:lnTo>
                    <a:pt x="3247" y="882"/>
                  </a:lnTo>
                  <a:cubicBezTo>
                    <a:pt x="3747" y="731"/>
                    <a:pt x="3634" y="0"/>
                    <a:pt x="312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2" name="Google Shape;4102;p22"/>
            <p:cNvSpPr/>
            <p:nvPr/>
          </p:nvSpPr>
          <p:spPr>
            <a:xfrm>
              <a:off x="5145575" y="2743050"/>
              <a:ext cx="46625" cy="38625"/>
            </a:xfrm>
            <a:custGeom>
              <a:rect b="b" l="l" r="r" t="t"/>
              <a:pathLst>
                <a:path extrusionOk="0" h="1545" w="1865">
                  <a:moveTo>
                    <a:pt x="1014" y="0"/>
                  </a:moveTo>
                  <a:cubicBezTo>
                    <a:pt x="970" y="0"/>
                    <a:pt x="926" y="4"/>
                    <a:pt x="881" y="11"/>
                  </a:cubicBezTo>
                  <a:cubicBezTo>
                    <a:pt x="191" y="131"/>
                    <a:pt x="0" y="1012"/>
                    <a:pt x="572" y="1404"/>
                  </a:cubicBezTo>
                  <a:cubicBezTo>
                    <a:pt x="710" y="1501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8"/>
                    <a:pt x="1379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3" name="Google Shape;4103;p22"/>
            <p:cNvSpPr/>
            <p:nvPr/>
          </p:nvSpPr>
          <p:spPr>
            <a:xfrm>
              <a:off x="5199050" y="2731600"/>
              <a:ext cx="94800" cy="33850"/>
            </a:xfrm>
            <a:custGeom>
              <a:rect b="b" l="l" r="r" t="t"/>
              <a:pathLst>
                <a:path extrusionOk="0" h="1354" w="3792">
                  <a:moveTo>
                    <a:pt x="3180" y="1"/>
                  </a:moveTo>
                  <a:cubicBezTo>
                    <a:pt x="3158" y="1"/>
                    <a:pt x="3136" y="2"/>
                    <a:pt x="3112" y="5"/>
                  </a:cubicBezTo>
                  <a:lnTo>
                    <a:pt x="528" y="469"/>
                  </a:lnTo>
                  <a:cubicBezTo>
                    <a:pt x="0" y="607"/>
                    <a:pt x="114" y="1354"/>
                    <a:pt x="625" y="1354"/>
                  </a:cubicBezTo>
                  <a:cubicBezTo>
                    <a:pt x="644" y="1354"/>
                    <a:pt x="663" y="1353"/>
                    <a:pt x="683" y="1351"/>
                  </a:cubicBezTo>
                  <a:lnTo>
                    <a:pt x="3279" y="874"/>
                  </a:lnTo>
                  <a:cubicBezTo>
                    <a:pt x="3792" y="749"/>
                    <a:pt x="3682" y="1"/>
                    <a:pt x="3180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4" name="Google Shape;4104;p22"/>
            <p:cNvSpPr/>
            <p:nvPr/>
          </p:nvSpPr>
          <p:spPr>
            <a:xfrm>
              <a:off x="5100925" y="2982275"/>
              <a:ext cx="194400" cy="174225"/>
            </a:xfrm>
            <a:custGeom>
              <a:rect b="b" l="l" r="r" t="t"/>
              <a:pathLst>
                <a:path extrusionOk="0" h="6969" w="7776">
                  <a:moveTo>
                    <a:pt x="3935" y="0"/>
                  </a:moveTo>
                  <a:cubicBezTo>
                    <a:pt x="2906" y="0"/>
                    <a:pt x="1894" y="467"/>
                    <a:pt x="1227" y="1349"/>
                  </a:cubicBezTo>
                  <a:lnTo>
                    <a:pt x="6966" y="4968"/>
                  </a:lnTo>
                  <a:cubicBezTo>
                    <a:pt x="7775" y="3396"/>
                    <a:pt x="7251" y="1468"/>
                    <a:pt x="5751" y="527"/>
                  </a:cubicBezTo>
                  <a:cubicBezTo>
                    <a:pt x="5189" y="172"/>
                    <a:pt x="4559" y="0"/>
                    <a:pt x="3935" y="0"/>
                  </a:cubicBezTo>
                  <a:close/>
                  <a:moveTo>
                    <a:pt x="822" y="1992"/>
                  </a:moveTo>
                  <a:lnTo>
                    <a:pt x="822" y="1992"/>
                  </a:lnTo>
                  <a:cubicBezTo>
                    <a:pt x="0" y="3563"/>
                    <a:pt x="524" y="5492"/>
                    <a:pt x="2024" y="6444"/>
                  </a:cubicBezTo>
                  <a:cubicBezTo>
                    <a:pt x="2584" y="6798"/>
                    <a:pt x="3213" y="6968"/>
                    <a:pt x="3836" y="6968"/>
                  </a:cubicBezTo>
                  <a:cubicBezTo>
                    <a:pt x="4871" y="6968"/>
                    <a:pt x="5892" y="6500"/>
                    <a:pt x="6561" y="5623"/>
                  </a:cubicBezTo>
                  <a:lnTo>
                    <a:pt x="822" y="1992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5" name="Google Shape;4105;p22"/>
            <p:cNvSpPr/>
            <p:nvPr/>
          </p:nvSpPr>
          <p:spPr>
            <a:xfrm>
              <a:off x="5464650" y="2609075"/>
              <a:ext cx="152125" cy="140725"/>
            </a:xfrm>
            <a:custGeom>
              <a:rect b="b" l="l" r="r" t="t"/>
              <a:pathLst>
                <a:path extrusionOk="0" h="5629" w="6085">
                  <a:moveTo>
                    <a:pt x="3620" y="1"/>
                  </a:moveTo>
                  <a:lnTo>
                    <a:pt x="1215" y="1620"/>
                  </a:lnTo>
                  <a:cubicBezTo>
                    <a:pt x="251" y="2275"/>
                    <a:pt x="1" y="3585"/>
                    <a:pt x="656" y="4549"/>
                  </a:cubicBezTo>
                  <a:lnTo>
                    <a:pt x="763" y="4716"/>
                  </a:lnTo>
                  <a:cubicBezTo>
                    <a:pt x="1170" y="5308"/>
                    <a:pt x="1831" y="5629"/>
                    <a:pt x="2505" y="5629"/>
                  </a:cubicBezTo>
                  <a:cubicBezTo>
                    <a:pt x="2914" y="5629"/>
                    <a:pt x="3327" y="5511"/>
                    <a:pt x="3692" y="5263"/>
                  </a:cubicBezTo>
                  <a:lnTo>
                    <a:pt x="6085" y="3644"/>
                  </a:lnTo>
                  <a:lnTo>
                    <a:pt x="3620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6" name="Google Shape;4106;p22"/>
            <p:cNvSpPr/>
            <p:nvPr/>
          </p:nvSpPr>
          <p:spPr>
            <a:xfrm>
              <a:off x="5567350" y="2550550"/>
              <a:ext cx="152125" cy="141000"/>
            </a:xfrm>
            <a:custGeom>
              <a:rect b="b" l="l" r="r" t="t"/>
              <a:pathLst>
                <a:path extrusionOk="0" h="5640" w="6085">
                  <a:moveTo>
                    <a:pt x="3577" y="0"/>
                  </a:moveTo>
                  <a:cubicBezTo>
                    <a:pt x="3169" y="0"/>
                    <a:pt x="2757" y="119"/>
                    <a:pt x="2394" y="365"/>
                  </a:cubicBezTo>
                  <a:lnTo>
                    <a:pt x="1" y="1996"/>
                  </a:lnTo>
                  <a:lnTo>
                    <a:pt x="2489" y="5640"/>
                  </a:lnTo>
                  <a:lnTo>
                    <a:pt x="4882" y="4009"/>
                  </a:lnTo>
                  <a:cubicBezTo>
                    <a:pt x="5835" y="3354"/>
                    <a:pt x="6085" y="2044"/>
                    <a:pt x="5430" y="1080"/>
                  </a:cubicBezTo>
                  <a:lnTo>
                    <a:pt x="5323" y="925"/>
                  </a:lnTo>
                  <a:cubicBezTo>
                    <a:pt x="4914" y="324"/>
                    <a:pt x="4252" y="0"/>
                    <a:pt x="357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7" name="Google Shape;4107;p22"/>
            <p:cNvSpPr/>
            <p:nvPr/>
          </p:nvSpPr>
          <p:spPr>
            <a:xfrm>
              <a:off x="5420300" y="2899825"/>
              <a:ext cx="267925" cy="266925"/>
            </a:xfrm>
            <a:custGeom>
              <a:rect b="b" l="l" r="r" t="t"/>
              <a:pathLst>
                <a:path extrusionOk="0" h="10677" w="10717">
                  <a:moveTo>
                    <a:pt x="5017" y="1"/>
                  </a:moveTo>
                  <a:cubicBezTo>
                    <a:pt x="4832" y="1"/>
                    <a:pt x="4666" y="137"/>
                    <a:pt x="4644" y="325"/>
                  </a:cubicBezTo>
                  <a:lnTo>
                    <a:pt x="4180" y="3801"/>
                  </a:lnTo>
                  <a:lnTo>
                    <a:pt x="703" y="3349"/>
                  </a:lnTo>
                  <a:cubicBezTo>
                    <a:pt x="682" y="3345"/>
                    <a:pt x="662" y="3343"/>
                    <a:pt x="641" y="3343"/>
                  </a:cubicBezTo>
                  <a:cubicBezTo>
                    <a:pt x="463" y="3343"/>
                    <a:pt x="308" y="3478"/>
                    <a:pt x="287" y="3670"/>
                  </a:cubicBezTo>
                  <a:lnTo>
                    <a:pt x="37" y="5647"/>
                  </a:lnTo>
                  <a:cubicBezTo>
                    <a:pt x="1" y="5849"/>
                    <a:pt x="144" y="6028"/>
                    <a:pt x="346" y="6063"/>
                  </a:cubicBezTo>
                  <a:lnTo>
                    <a:pt x="3823" y="6516"/>
                  </a:lnTo>
                  <a:lnTo>
                    <a:pt x="3370" y="10004"/>
                  </a:lnTo>
                  <a:cubicBezTo>
                    <a:pt x="3335" y="10207"/>
                    <a:pt x="3477" y="10385"/>
                    <a:pt x="3692" y="10421"/>
                  </a:cubicBezTo>
                  <a:lnTo>
                    <a:pt x="5656" y="10671"/>
                  </a:lnTo>
                  <a:cubicBezTo>
                    <a:pt x="5677" y="10675"/>
                    <a:pt x="5698" y="10677"/>
                    <a:pt x="5719" y="10677"/>
                  </a:cubicBezTo>
                  <a:cubicBezTo>
                    <a:pt x="5896" y="10677"/>
                    <a:pt x="6052" y="10543"/>
                    <a:pt x="6073" y="10362"/>
                  </a:cubicBezTo>
                  <a:lnTo>
                    <a:pt x="6537" y="6873"/>
                  </a:lnTo>
                  <a:lnTo>
                    <a:pt x="10014" y="7337"/>
                  </a:lnTo>
                  <a:cubicBezTo>
                    <a:pt x="10029" y="7339"/>
                    <a:pt x="10044" y="7340"/>
                    <a:pt x="10058" y="7340"/>
                  </a:cubicBezTo>
                  <a:cubicBezTo>
                    <a:pt x="10243" y="7340"/>
                    <a:pt x="10409" y="7204"/>
                    <a:pt x="10431" y="7016"/>
                  </a:cubicBezTo>
                  <a:lnTo>
                    <a:pt x="10693" y="5039"/>
                  </a:lnTo>
                  <a:cubicBezTo>
                    <a:pt x="10716" y="4837"/>
                    <a:pt x="10574" y="4647"/>
                    <a:pt x="10371" y="4623"/>
                  </a:cubicBezTo>
                  <a:lnTo>
                    <a:pt x="6895" y="4158"/>
                  </a:lnTo>
                  <a:lnTo>
                    <a:pt x="7347" y="682"/>
                  </a:lnTo>
                  <a:cubicBezTo>
                    <a:pt x="7383" y="479"/>
                    <a:pt x="7240" y="289"/>
                    <a:pt x="7026" y="265"/>
                  </a:cubicBezTo>
                  <a:lnTo>
                    <a:pt x="5061" y="3"/>
                  </a:lnTo>
                  <a:cubicBezTo>
                    <a:pt x="5046" y="1"/>
                    <a:pt x="5031" y="1"/>
                    <a:pt x="501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8" name="Google Shape;4108;p22"/>
            <p:cNvSpPr/>
            <p:nvPr/>
          </p:nvSpPr>
          <p:spPr>
            <a:xfrm>
              <a:off x="5077100" y="3304550"/>
              <a:ext cx="271200" cy="337750"/>
            </a:xfrm>
            <a:custGeom>
              <a:rect b="b" l="l" r="r" t="t"/>
              <a:pathLst>
                <a:path extrusionOk="0" h="13510" w="10848">
                  <a:moveTo>
                    <a:pt x="4157" y="412"/>
                  </a:moveTo>
                  <a:cubicBezTo>
                    <a:pt x="4443" y="412"/>
                    <a:pt x="4724" y="585"/>
                    <a:pt x="4775" y="971"/>
                  </a:cubicBezTo>
                  <a:cubicBezTo>
                    <a:pt x="4811" y="1173"/>
                    <a:pt x="4763" y="1364"/>
                    <a:pt x="4632" y="1519"/>
                  </a:cubicBezTo>
                  <a:lnTo>
                    <a:pt x="3835" y="1662"/>
                  </a:lnTo>
                  <a:cubicBezTo>
                    <a:pt x="3668" y="1566"/>
                    <a:pt x="3549" y="1400"/>
                    <a:pt x="3513" y="1209"/>
                  </a:cubicBezTo>
                  <a:cubicBezTo>
                    <a:pt x="3398" y="709"/>
                    <a:pt x="3782" y="412"/>
                    <a:pt x="4157" y="412"/>
                  </a:cubicBezTo>
                  <a:close/>
                  <a:moveTo>
                    <a:pt x="7861" y="2722"/>
                  </a:moveTo>
                  <a:cubicBezTo>
                    <a:pt x="8117" y="2722"/>
                    <a:pt x="8343" y="2901"/>
                    <a:pt x="8395" y="3162"/>
                  </a:cubicBezTo>
                  <a:lnTo>
                    <a:pt x="9788" y="10746"/>
                  </a:lnTo>
                  <a:cubicBezTo>
                    <a:pt x="9835" y="11044"/>
                    <a:pt x="9633" y="11329"/>
                    <a:pt x="9335" y="11377"/>
                  </a:cubicBezTo>
                  <a:lnTo>
                    <a:pt x="3073" y="12520"/>
                  </a:lnTo>
                  <a:cubicBezTo>
                    <a:pt x="3042" y="12525"/>
                    <a:pt x="3012" y="12527"/>
                    <a:pt x="2982" y="12527"/>
                  </a:cubicBezTo>
                  <a:cubicBezTo>
                    <a:pt x="2719" y="12527"/>
                    <a:pt x="2484" y="12345"/>
                    <a:pt x="2442" y="12068"/>
                  </a:cubicBezTo>
                  <a:lnTo>
                    <a:pt x="1061" y="4507"/>
                  </a:lnTo>
                  <a:cubicBezTo>
                    <a:pt x="1001" y="4210"/>
                    <a:pt x="1203" y="3924"/>
                    <a:pt x="1501" y="3864"/>
                  </a:cubicBezTo>
                  <a:lnTo>
                    <a:pt x="2251" y="3733"/>
                  </a:lnTo>
                  <a:cubicBezTo>
                    <a:pt x="2283" y="3942"/>
                    <a:pt x="2461" y="4087"/>
                    <a:pt x="2665" y="4087"/>
                  </a:cubicBezTo>
                  <a:cubicBezTo>
                    <a:pt x="2693" y="4087"/>
                    <a:pt x="2722" y="4084"/>
                    <a:pt x="2751" y="4079"/>
                  </a:cubicBezTo>
                  <a:lnTo>
                    <a:pt x="6668" y="3376"/>
                  </a:lnTo>
                  <a:cubicBezTo>
                    <a:pt x="6895" y="3328"/>
                    <a:pt x="7061" y="3102"/>
                    <a:pt x="7014" y="2864"/>
                  </a:cubicBezTo>
                  <a:lnTo>
                    <a:pt x="7752" y="2733"/>
                  </a:lnTo>
                  <a:cubicBezTo>
                    <a:pt x="7789" y="2726"/>
                    <a:pt x="7825" y="2722"/>
                    <a:pt x="7861" y="2722"/>
                  </a:cubicBezTo>
                  <a:close/>
                  <a:moveTo>
                    <a:pt x="4147" y="1"/>
                  </a:moveTo>
                  <a:cubicBezTo>
                    <a:pt x="4083" y="1"/>
                    <a:pt x="4018" y="7"/>
                    <a:pt x="3954" y="19"/>
                  </a:cubicBezTo>
                  <a:cubicBezTo>
                    <a:pt x="3358" y="126"/>
                    <a:pt x="2966" y="697"/>
                    <a:pt x="3073" y="1281"/>
                  </a:cubicBezTo>
                  <a:cubicBezTo>
                    <a:pt x="3108" y="1459"/>
                    <a:pt x="3180" y="1626"/>
                    <a:pt x="3287" y="1757"/>
                  </a:cubicBezTo>
                  <a:lnTo>
                    <a:pt x="2513" y="1912"/>
                  </a:lnTo>
                  <a:cubicBezTo>
                    <a:pt x="2192" y="1971"/>
                    <a:pt x="1989" y="2281"/>
                    <a:pt x="2037" y="2590"/>
                  </a:cubicBezTo>
                  <a:lnTo>
                    <a:pt x="2096" y="2876"/>
                  </a:lnTo>
                  <a:lnTo>
                    <a:pt x="811" y="3102"/>
                  </a:lnTo>
                  <a:cubicBezTo>
                    <a:pt x="322" y="3197"/>
                    <a:pt x="1" y="3662"/>
                    <a:pt x="96" y="4150"/>
                  </a:cubicBezTo>
                  <a:lnTo>
                    <a:pt x="1668" y="12770"/>
                  </a:lnTo>
                  <a:cubicBezTo>
                    <a:pt x="1742" y="13206"/>
                    <a:pt x="2121" y="13510"/>
                    <a:pt x="2549" y="13510"/>
                  </a:cubicBezTo>
                  <a:cubicBezTo>
                    <a:pt x="2600" y="13510"/>
                    <a:pt x="2652" y="13505"/>
                    <a:pt x="2704" y="13496"/>
                  </a:cubicBezTo>
                  <a:lnTo>
                    <a:pt x="10038" y="12151"/>
                  </a:lnTo>
                  <a:cubicBezTo>
                    <a:pt x="10526" y="12056"/>
                    <a:pt x="10848" y="11591"/>
                    <a:pt x="10752" y="11115"/>
                  </a:cubicBezTo>
                  <a:lnTo>
                    <a:pt x="9181" y="2483"/>
                  </a:lnTo>
                  <a:cubicBezTo>
                    <a:pt x="9096" y="2047"/>
                    <a:pt x="8716" y="1744"/>
                    <a:pt x="8296" y="1744"/>
                  </a:cubicBezTo>
                  <a:cubicBezTo>
                    <a:pt x="8246" y="1744"/>
                    <a:pt x="8195" y="1748"/>
                    <a:pt x="8145" y="1757"/>
                  </a:cubicBezTo>
                  <a:lnTo>
                    <a:pt x="6859" y="1995"/>
                  </a:lnTo>
                  <a:lnTo>
                    <a:pt x="6811" y="1721"/>
                  </a:lnTo>
                  <a:cubicBezTo>
                    <a:pt x="6758" y="1436"/>
                    <a:pt x="6509" y="1235"/>
                    <a:pt x="6237" y="1235"/>
                  </a:cubicBezTo>
                  <a:cubicBezTo>
                    <a:pt x="6202" y="1235"/>
                    <a:pt x="6167" y="1238"/>
                    <a:pt x="6133" y="1245"/>
                  </a:cubicBezTo>
                  <a:lnTo>
                    <a:pt x="5180" y="1412"/>
                  </a:lnTo>
                  <a:cubicBezTo>
                    <a:pt x="5240" y="1245"/>
                    <a:pt x="5240" y="1066"/>
                    <a:pt x="5216" y="900"/>
                  </a:cubicBezTo>
                  <a:cubicBezTo>
                    <a:pt x="5121" y="370"/>
                    <a:pt x="4658" y="1"/>
                    <a:pt x="414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9" name="Google Shape;4109;p22"/>
            <p:cNvSpPr/>
            <p:nvPr/>
          </p:nvSpPr>
          <p:spPr>
            <a:xfrm>
              <a:off x="5125325" y="3425775"/>
              <a:ext cx="46550" cy="38725"/>
            </a:xfrm>
            <a:custGeom>
              <a:rect b="b" l="l" r="r" t="t"/>
              <a:pathLst>
                <a:path extrusionOk="0" h="1549" w="1862">
                  <a:moveTo>
                    <a:pt x="1016" y="1"/>
                  </a:moveTo>
                  <a:cubicBezTo>
                    <a:pt x="968" y="1"/>
                    <a:pt x="919" y="6"/>
                    <a:pt x="870" y="15"/>
                  </a:cubicBezTo>
                  <a:cubicBezTo>
                    <a:pt x="191" y="134"/>
                    <a:pt x="1" y="1015"/>
                    <a:pt x="560" y="1408"/>
                  </a:cubicBezTo>
                  <a:cubicBezTo>
                    <a:pt x="701" y="1505"/>
                    <a:pt x="854" y="1549"/>
                    <a:pt x="1002" y="1549"/>
                  </a:cubicBezTo>
                  <a:cubicBezTo>
                    <a:pt x="1454" y="1549"/>
                    <a:pt x="1861" y="1146"/>
                    <a:pt x="1763" y="634"/>
                  </a:cubicBezTo>
                  <a:cubicBezTo>
                    <a:pt x="1700" y="267"/>
                    <a:pt x="1377" y="1"/>
                    <a:pt x="1016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0" name="Google Shape;4110;p22"/>
            <p:cNvSpPr/>
            <p:nvPr/>
          </p:nvSpPr>
          <p:spPr>
            <a:xfrm>
              <a:off x="5177850" y="3414175"/>
              <a:ext cx="97025" cy="34050"/>
            </a:xfrm>
            <a:custGeom>
              <a:rect b="b" l="l" r="r" t="t"/>
              <a:pathLst>
                <a:path extrusionOk="0" h="1362" w="3881">
                  <a:moveTo>
                    <a:pt x="3284" y="0"/>
                  </a:moveTo>
                  <a:cubicBezTo>
                    <a:pt x="3246" y="0"/>
                    <a:pt x="3205" y="5"/>
                    <a:pt x="3162" y="15"/>
                  </a:cubicBezTo>
                  <a:lnTo>
                    <a:pt x="3150" y="15"/>
                  </a:lnTo>
                  <a:lnTo>
                    <a:pt x="555" y="491"/>
                  </a:lnTo>
                  <a:cubicBezTo>
                    <a:pt x="0" y="580"/>
                    <a:pt x="107" y="1362"/>
                    <a:pt x="596" y="1362"/>
                  </a:cubicBezTo>
                  <a:cubicBezTo>
                    <a:pt x="632" y="1362"/>
                    <a:pt x="670" y="1357"/>
                    <a:pt x="710" y="1349"/>
                  </a:cubicBezTo>
                  <a:lnTo>
                    <a:pt x="3305" y="872"/>
                  </a:lnTo>
                  <a:cubicBezTo>
                    <a:pt x="3881" y="817"/>
                    <a:pt x="3787" y="0"/>
                    <a:pt x="328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1" name="Google Shape;4111;p22"/>
            <p:cNvSpPr/>
            <p:nvPr/>
          </p:nvSpPr>
          <p:spPr>
            <a:xfrm>
              <a:off x="5135150" y="3479650"/>
              <a:ext cx="46325" cy="38725"/>
            </a:xfrm>
            <a:custGeom>
              <a:rect b="b" l="l" r="r" t="t"/>
              <a:pathLst>
                <a:path extrusionOk="0" h="1549" w="1853">
                  <a:moveTo>
                    <a:pt x="1015" y="1"/>
                  </a:moveTo>
                  <a:cubicBezTo>
                    <a:pt x="967" y="1"/>
                    <a:pt x="919" y="6"/>
                    <a:pt x="870" y="15"/>
                  </a:cubicBezTo>
                  <a:cubicBezTo>
                    <a:pt x="191" y="134"/>
                    <a:pt x="1" y="1015"/>
                    <a:pt x="560" y="1408"/>
                  </a:cubicBezTo>
                  <a:cubicBezTo>
                    <a:pt x="701" y="1505"/>
                    <a:pt x="853" y="1549"/>
                    <a:pt x="1000" y="1549"/>
                  </a:cubicBezTo>
                  <a:cubicBezTo>
                    <a:pt x="1449" y="1549"/>
                    <a:pt x="1852" y="1146"/>
                    <a:pt x="1763" y="635"/>
                  </a:cubicBezTo>
                  <a:cubicBezTo>
                    <a:pt x="1700" y="267"/>
                    <a:pt x="1377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2" name="Google Shape;4112;p22"/>
            <p:cNvSpPr/>
            <p:nvPr/>
          </p:nvSpPr>
          <p:spPr>
            <a:xfrm>
              <a:off x="5189025" y="3468350"/>
              <a:ext cx="93700" cy="33750"/>
            </a:xfrm>
            <a:custGeom>
              <a:rect b="b" l="l" r="r" t="t"/>
              <a:pathLst>
                <a:path extrusionOk="0" h="1350" w="3748">
                  <a:moveTo>
                    <a:pt x="3144" y="1"/>
                  </a:moveTo>
                  <a:cubicBezTo>
                    <a:pt x="3128" y="1"/>
                    <a:pt x="3112" y="2"/>
                    <a:pt x="3096" y="3"/>
                  </a:cubicBezTo>
                  <a:lnTo>
                    <a:pt x="501" y="467"/>
                  </a:lnTo>
                  <a:cubicBezTo>
                    <a:pt x="0" y="619"/>
                    <a:pt x="125" y="1350"/>
                    <a:pt x="620" y="1350"/>
                  </a:cubicBezTo>
                  <a:cubicBezTo>
                    <a:pt x="632" y="1350"/>
                    <a:pt x="644" y="1349"/>
                    <a:pt x="656" y="1348"/>
                  </a:cubicBezTo>
                  <a:lnTo>
                    <a:pt x="3251" y="872"/>
                  </a:lnTo>
                  <a:cubicBezTo>
                    <a:pt x="3748" y="722"/>
                    <a:pt x="3639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3" name="Google Shape;4113;p22"/>
            <p:cNvSpPr/>
            <p:nvPr/>
          </p:nvSpPr>
          <p:spPr>
            <a:xfrm>
              <a:off x="5145575" y="3537175"/>
              <a:ext cx="46600" cy="38650"/>
            </a:xfrm>
            <a:custGeom>
              <a:rect b="b" l="l" r="r" t="t"/>
              <a:pathLst>
                <a:path extrusionOk="0" h="1546" w="1864">
                  <a:moveTo>
                    <a:pt x="1014" y="1"/>
                  </a:moveTo>
                  <a:cubicBezTo>
                    <a:pt x="970" y="1"/>
                    <a:pt x="926" y="5"/>
                    <a:pt x="881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1" y="1546"/>
                    <a:pt x="1008" y="1546"/>
                  </a:cubicBezTo>
                  <a:cubicBezTo>
                    <a:pt x="1455" y="1546"/>
                    <a:pt x="1864" y="1145"/>
                    <a:pt x="1774" y="643"/>
                  </a:cubicBezTo>
                  <a:cubicBezTo>
                    <a:pt x="1700" y="260"/>
                    <a:pt x="1378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4" name="Google Shape;4114;p22"/>
            <p:cNvSpPr/>
            <p:nvPr/>
          </p:nvSpPr>
          <p:spPr>
            <a:xfrm>
              <a:off x="5199250" y="3525775"/>
              <a:ext cx="94400" cy="33800"/>
            </a:xfrm>
            <a:custGeom>
              <a:rect b="b" l="l" r="r" t="t"/>
              <a:pathLst>
                <a:path extrusionOk="0" h="1352" w="3776">
                  <a:moveTo>
                    <a:pt x="3162" y="1"/>
                  </a:moveTo>
                  <a:cubicBezTo>
                    <a:pt x="3143" y="1"/>
                    <a:pt x="3124" y="2"/>
                    <a:pt x="3104" y="4"/>
                  </a:cubicBezTo>
                  <a:lnTo>
                    <a:pt x="520" y="480"/>
                  </a:lnTo>
                  <a:cubicBezTo>
                    <a:pt x="1" y="619"/>
                    <a:pt x="120" y="1351"/>
                    <a:pt x="627" y="1351"/>
                  </a:cubicBezTo>
                  <a:cubicBezTo>
                    <a:pt x="643" y="1351"/>
                    <a:pt x="659" y="1351"/>
                    <a:pt x="675" y="1349"/>
                  </a:cubicBezTo>
                  <a:lnTo>
                    <a:pt x="3271" y="873"/>
                  </a:lnTo>
                  <a:cubicBezTo>
                    <a:pt x="3776" y="735"/>
                    <a:pt x="3661" y="1"/>
                    <a:pt x="316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5" name="Google Shape;4115;p22"/>
            <p:cNvSpPr/>
            <p:nvPr/>
          </p:nvSpPr>
          <p:spPr>
            <a:xfrm>
              <a:off x="5102125" y="3776475"/>
              <a:ext cx="193200" cy="173675"/>
            </a:xfrm>
            <a:custGeom>
              <a:rect b="b" l="l" r="r" t="t"/>
              <a:pathLst>
                <a:path extrusionOk="0" h="6947" w="7728">
                  <a:moveTo>
                    <a:pt x="3895" y="1"/>
                  </a:moveTo>
                  <a:cubicBezTo>
                    <a:pt x="2864" y="1"/>
                    <a:pt x="1847" y="470"/>
                    <a:pt x="1179" y="1346"/>
                  </a:cubicBezTo>
                  <a:lnTo>
                    <a:pt x="6918" y="4978"/>
                  </a:lnTo>
                  <a:cubicBezTo>
                    <a:pt x="7727" y="3406"/>
                    <a:pt x="7203" y="1477"/>
                    <a:pt x="5703" y="525"/>
                  </a:cubicBezTo>
                  <a:cubicBezTo>
                    <a:pt x="5144" y="171"/>
                    <a:pt x="4517" y="1"/>
                    <a:pt x="3895" y="1"/>
                  </a:cubicBezTo>
                  <a:close/>
                  <a:moveTo>
                    <a:pt x="774" y="1989"/>
                  </a:moveTo>
                  <a:cubicBezTo>
                    <a:pt x="0" y="3561"/>
                    <a:pt x="488" y="5478"/>
                    <a:pt x="1953" y="6418"/>
                  </a:cubicBezTo>
                  <a:cubicBezTo>
                    <a:pt x="2521" y="6775"/>
                    <a:pt x="3157" y="6947"/>
                    <a:pt x="3786" y="6947"/>
                  </a:cubicBezTo>
                  <a:cubicBezTo>
                    <a:pt x="4817" y="6947"/>
                    <a:pt x="5833" y="6486"/>
                    <a:pt x="6513" y="5621"/>
                  </a:cubicBezTo>
                  <a:lnTo>
                    <a:pt x="774" y="1989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6" name="Google Shape;4116;p22"/>
            <p:cNvSpPr/>
            <p:nvPr/>
          </p:nvSpPr>
          <p:spPr>
            <a:xfrm>
              <a:off x="5464650" y="3403225"/>
              <a:ext cx="152125" cy="140800"/>
            </a:xfrm>
            <a:custGeom>
              <a:rect b="b" l="l" r="r" t="t"/>
              <a:pathLst>
                <a:path extrusionOk="0" h="5632" w="6085">
                  <a:moveTo>
                    <a:pt x="3620" y="1"/>
                  </a:moveTo>
                  <a:lnTo>
                    <a:pt x="1215" y="1632"/>
                  </a:lnTo>
                  <a:cubicBezTo>
                    <a:pt x="251" y="2275"/>
                    <a:pt x="1" y="3584"/>
                    <a:pt x="656" y="4549"/>
                  </a:cubicBezTo>
                  <a:lnTo>
                    <a:pt x="763" y="4715"/>
                  </a:lnTo>
                  <a:cubicBezTo>
                    <a:pt x="1172" y="5311"/>
                    <a:pt x="1837" y="5632"/>
                    <a:pt x="2514" y="5632"/>
                  </a:cubicBezTo>
                  <a:cubicBezTo>
                    <a:pt x="2920" y="5632"/>
                    <a:pt x="3330" y="5516"/>
                    <a:pt x="3692" y="5275"/>
                  </a:cubicBezTo>
                  <a:lnTo>
                    <a:pt x="6085" y="3644"/>
                  </a:lnTo>
                  <a:lnTo>
                    <a:pt x="3620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7" name="Google Shape;4117;p22"/>
            <p:cNvSpPr/>
            <p:nvPr/>
          </p:nvSpPr>
          <p:spPr>
            <a:xfrm>
              <a:off x="5567350" y="3344700"/>
              <a:ext cx="152125" cy="141000"/>
            </a:xfrm>
            <a:custGeom>
              <a:rect b="b" l="l" r="r" t="t"/>
              <a:pathLst>
                <a:path extrusionOk="0" h="5640" w="6085">
                  <a:moveTo>
                    <a:pt x="3577" y="0"/>
                  </a:moveTo>
                  <a:cubicBezTo>
                    <a:pt x="3169" y="0"/>
                    <a:pt x="2757" y="118"/>
                    <a:pt x="2394" y="365"/>
                  </a:cubicBezTo>
                  <a:lnTo>
                    <a:pt x="1" y="1996"/>
                  </a:lnTo>
                  <a:lnTo>
                    <a:pt x="2489" y="5640"/>
                  </a:lnTo>
                  <a:lnTo>
                    <a:pt x="4882" y="4008"/>
                  </a:lnTo>
                  <a:cubicBezTo>
                    <a:pt x="5835" y="3354"/>
                    <a:pt x="6085" y="2044"/>
                    <a:pt x="5430" y="1091"/>
                  </a:cubicBezTo>
                  <a:lnTo>
                    <a:pt x="5323" y="925"/>
                  </a:lnTo>
                  <a:cubicBezTo>
                    <a:pt x="4914" y="324"/>
                    <a:pt x="4252" y="0"/>
                    <a:pt x="357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8" name="Google Shape;4118;p22"/>
            <p:cNvSpPr/>
            <p:nvPr/>
          </p:nvSpPr>
          <p:spPr>
            <a:xfrm>
              <a:off x="5420300" y="3693975"/>
              <a:ext cx="267925" cy="267150"/>
            </a:xfrm>
            <a:custGeom>
              <a:rect b="b" l="l" r="r" t="t"/>
              <a:pathLst>
                <a:path extrusionOk="0" h="10686" w="10717">
                  <a:moveTo>
                    <a:pt x="5017" y="0"/>
                  </a:moveTo>
                  <a:cubicBezTo>
                    <a:pt x="4832" y="0"/>
                    <a:pt x="4666" y="137"/>
                    <a:pt x="4644" y="324"/>
                  </a:cubicBezTo>
                  <a:lnTo>
                    <a:pt x="4180" y="3813"/>
                  </a:lnTo>
                  <a:lnTo>
                    <a:pt x="703" y="3349"/>
                  </a:lnTo>
                  <a:cubicBezTo>
                    <a:pt x="688" y="3347"/>
                    <a:pt x="674" y="3346"/>
                    <a:pt x="659" y="3346"/>
                  </a:cubicBezTo>
                  <a:cubicBezTo>
                    <a:pt x="474" y="3346"/>
                    <a:pt x="309" y="3482"/>
                    <a:pt x="287" y="3670"/>
                  </a:cubicBezTo>
                  <a:lnTo>
                    <a:pt x="37" y="5647"/>
                  </a:lnTo>
                  <a:cubicBezTo>
                    <a:pt x="1" y="5849"/>
                    <a:pt x="144" y="6028"/>
                    <a:pt x="346" y="6063"/>
                  </a:cubicBezTo>
                  <a:lnTo>
                    <a:pt x="3823" y="6528"/>
                  </a:lnTo>
                  <a:lnTo>
                    <a:pt x="3370" y="10004"/>
                  </a:lnTo>
                  <a:cubicBezTo>
                    <a:pt x="3335" y="10207"/>
                    <a:pt x="3477" y="10397"/>
                    <a:pt x="3692" y="10421"/>
                  </a:cubicBezTo>
                  <a:lnTo>
                    <a:pt x="5656" y="10683"/>
                  </a:lnTo>
                  <a:cubicBezTo>
                    <a:pt x="5671" y="10685"/>
                    <a:pt x="5686" y="10685"/>
                    <a:pt x="5700" y="10685"/>
                  </a:cubicBezTo>
                  <a:cubicBezTo>
                    <a:pt x="5886" y="10685"/>
                    <a:pt x="6051" y="10549"/>
                    <a:pt x="6073" y="10361"/>
                  </a:cubicBezTo>
                  <a:lnTo>
                    <a:pt x="6537" y="6873"/>
                  </a:lnTo>
                  <a:lnTo>
                    <a:pt x="10014" y="7337"/>
                  </a:lnTo>
                  <a:cubicBezTo>
                    <a:pt x="10029" y="7339"/>
                    <a:pt x="10044" y="7340"/>
                    <a:pt x="10058" y="7340"/>
                  </a:cubicBezTo>
                  <a:cubicBezTo>
                    <a:pt x="10243" y="7340"/>
                    <a:pt x="10409" y="7203"/>
                    <a:pt x="10431" y="7016"/>
                  </a:cubicBezTo>
                  <a:lnTo>
                    <a:pt x="10693" y="5039"/>
                  </a:lnTo>
                  <a:cubicBezTo>
                    <a:pt x="10716" y="4837"/>
                    <a:pt x="10574" y="4646"/>
                    <a:pt x="10371" y="4623"/>
                  </a:cubicBezTo>
                  <a:lnTo>
                    <a:pt x="6895" y="4170"/>
                  </a:lnTo>
                  <a:lnTo>
                    <a:pt x="7347" y="682"/>
                  </a:lnTo>
                  <a:cubicBezTo>
                    <a:pt x="7383" y="479"/>
                    <a:pt x="7240" y="301"/>
                    <a:pt x="7026" y="265"/>
                  </a:cubicBezTo>
                  <a:lnTo>
                    <a:pt x="5061" y="3"/>
                  </a:lnTo>
                  <a:cubicBezTo>
                    <a:pt x="5046" y="1"/>
                    <a:pt x="5031" y="0"/>
                    <a:pt x="501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9" name="Google Shape;4119;p22"/>
            <p:cNvSpPr/>
            <p:nvPr/>
          </p:nvSpPr>
          <p:spPr>
            <a:xfrm>
              <a:off x="5077100" y="4098700"/>
              <a:ext cx="271200" cy="337450"/>
            </a:xfrm>
            <a:custGeom>
              <a:rect b="b" l="l" r="r" t="t"/>
              <a:pathLst>
                <a:path extrusionOk="0" h="13498" w="10848">
                  <a:moveTo>
                    <a:pt x="4157" y="412"/>
                  </a:moveTo>
                  <a:cubicBezTo>
                    <a:pt x="4443" y="412"/>
                    <a:pt x="4724" y="585"/>
                    <a:pt x="4775" y="971"/>
                  </a:cubicBezTo>
                  <a:cubicBezTo>
                    <a:pt x="4811" y="1161"/>
                    <a:pt x="4763" y="1364"/>
                    <a:pt x="4632" y="1519"/>
                  </a:cubicBezTo>
                  <a:lnTo>
                    <a:pt x="3835" y="1661"/>
                  </a:lnTo>
                  <a:cubicBezTo>
                    <a:pt x="3668" y="1566"/>
                    <a:pt x="3549" y="1411"/>
                    <a:pt x="3513" y="1221"/>
                  </a:cubicBezTo>
                  <a:lnTo>
                    <a:pt x="3513" y="1209"/>
                  </a:lnTo>
                  <a:cubicBezTo>
                    <a:pt x="3398" y="709"/>
                    <a:pt x="3782" y="412"/>
                    <a:pt x="4157" y="412"/>
                  </a:cubicBezTo>
                  <a:close/>
                  <a:moveTo>
                    <a:pt x="7856" y="2723"/>
                  </a:moveTo>
                  <a:cubicBezTo>
                    <a:pt x="8114" y="2723"/>
                    <a:pt x="8342" y="2911"/>
                    <a:pt x="8395" y="3173"/>
                  </a:cubicBezTo>
                  <a:lnTo>
                    <a:pt x="9788" y="10734"/>
                  </a:lnTo>
                  <a:cubicBezTo>
                    <a:pt x="9835" y="11043"/>
                    <a:pt x="9633" y="11329"/>
                    <a:pt x="9335" y="11377"/>
                  </a:cubicBezTo>
                  <a:lnTo>
                    <a:pt x="3073" y="12520"/>
                  </a:lnTo>
                  <a:cubicBezTo>
                    <a:pt x="3042" y="12525"/>
                    <a:pt x="3012" y="12527"/>
                    <a:pt x="2981" y="12527"/>
                  </a:cubicBezTo>
                  <a:cubicBezTo>
                    <a:pt x="2719" y="12527"/>
                    <a:pt x="2484" y="12346"/>
                    <a:pt x="2442" y="12079"/>
                  </a:cubicBezTo>
                  <a:lnTo>
                    <a:pt x="1061" y="4507"/>
                  </a:lnTo>
                  <a:cubicBezTo>
                    <a:pt x="1001" y="4209"/>
                    <a:pt x="1203" y="3924"/>
                    <a:pt x="1501" y="3876"/>
                  </a:cubicBezTo>
                  <a:lnTo>
                    <a:pt x="2251" y="3745"/>
                  </a:lnTo>
                  <a:cubicBezTo>
                    <a:pt x="2283" y="3945"/>
                    <a:pt x="2463" y="4098"/>
                    <a:pt x="2669" y="4098"/>
                  </a:cubicBezTo>
                  <a:cubicBezTo>
                    <a:pt x="2696" y="4098"/>
                    <a:pt x="2724" y="4096"/>
                    <a:pt x="2751" y="4090"/>
                  </a:cubicBezTo>
                  <a:lnTo>
                    <a:pt x="6668" y="3376"/>
                  </a:lnTo>
                  <a:cubicBezTo>
                    <a:pt x="6895" y="3328"/>
                    <a:pt x="7061" y="3102"/>
                    <a:pt x="7014" y="2864"/>
                  </a:cubicBezTo>
                  <a:lnTo>
                    <a:pt x="7752" y="2733"/>
                  </a:lnTo>
                  <a:cubicBezTo>
                    <a:pt x="7787" y="2726"/>
                    <a:pt x="7822" y="2723"/>
                    <a:pt x="7856" y="2723"/>
                  </a:cubicBezTo>
                  <a:close/>
                  <a:moveTo>
                    <a:pt x="4147" y="1"/>
                  </a:moveTo>
                  <a:cubicBezTo>
                    <a:pt x="4083" y="1"/>
                    <a:pt x="4019" y="6"/>
                    <a:pt x="3954" y="18"/>
                  </a:cubicBezTo>
                  <a:cubicBezTo>
                    <a:pt x="3358" y="125"/>
                    <a:pt x="2966" y="697"/>
                    <a:pt x="3073" y="1280"/>
                  </a:cubicBezTo>
                  <a:cubicBezTo>
                    <a:pt x="3108" y="1459"/>
                    <a:pt x="3180" y="1614"/>
                    <a:pt x="3287" y="1757"/>
                  </a:cubicBezTo>
                  <a:lnTo>
                    <a:pt x="2513" y="1900"/>
                  </a:lnTo>
                  <a:cubicBezTo>
                    <a:pt x="2192" y="1959"/>
                    <a:pt x="1989" y="2269"/>
                    <a:pt x="2037" y="2578"/>
                  </a:cubicBezTo>
                  <a:lnTo>
                    <a:pt x="2096" y="2864"/>
                  </a:lnTo>
                  <a:lnTo>
                    <a:pt x="811" y="3102"/>
                  </a:lnTo>
                  <a:cubicBezTo>
                    <a:pt x="322" y="3185"/>
                    <a:pt x="1" y="3650"/>
                    <a:pt x="96" y="4138"/>
                  </a:cubicBezTo>
                  <a:lnTo>
                    <a:pt x="1668" y="12770"/>
                  </a:lnTo>
                  <a:cubicBezTo>
                    <a:pt x="1742" y="13195"/>
                    <a:pt x="2121" y="13497"/>
                    <a:pt x="2549" y="13497"/>
                  </a:cubicBezTo>
                  <a:cubicBezTo>
                    <a:pt x="2600" y="13497"/>
                    <a:pt x="2652" y="13493"/>
                    <a:pt x="2704" y="13484"/>
                  </a:cubicBezTo>
                  <a:lnTo>
                    <a:pt x="10038" y="12139"/>
                  </a:lnTo>
                  <a:cubicBezTo>
                    <a:pt x="10526" y="12056"/>
                    <a:pt x="10848" y="11579"/>
                    <a:pt x="10752" y="11103"/>
                  </a:cubicBezTo>
                  <a:lnTo>
                    <a:pt x="9181" y="2471"/>
                  </a:lnTo>
                  <a:cubicBezTo>
                    <a:pt x="9097" y="2041"/>
                    <a:pt x="8726" y="1740"/>
                    <a:pt x="8313" y="1740"/>
                  </a:cubicBezTo>
                  <a:cubicBezTo>
                    <a:pt x="8257" y="1740"/>
                    <a:pt x="8201" y="1745"/>
                    <a:pt x="8145" y="1757"/>
                  </a:cubicBezTo>
                  <a:lnTo>
                    <a:pt x="6859" y="1995"/>
                  </a:lnTo>
                  <a:lnTo>
                    <a:pt x="6811" y="1709"/>
                  </a:lnTo>
                  <a:cubicBezTo>
                    <a:pt x="6757" y="1428"/>
                    <a:pt x="6498" y="1226"/>
                    <a:pt x="6219" y="1226"/>
                  </a:cubicBezTo>
                  <a:cubicBezTo>
                    <a:pt x="6191" y="1226"/>
                    <a:pt x="6162" y="1228"/>
                    <a:pt x="6133" y="1233"/>
                  </a:cubicBezTo>
                  <a:lnTo>
                    <a:pt x="5180" y="1411"/>
                  </a:lnTo>
                  <a:cubicBezTo>
                    <a:pt x="5240" y="1245"/>
                    <a:pt x="5240" y="1066"/>
                    <a:pt x="5216" y="887"/>
                  </a:cubicBezTo>
                  <a:cubicBezTo>
                    <a:pt x="5121" y="369"/>
                    <a:pt x="4658" y="1"/>
                    <a:pt x="414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0" name="Google Shape;4120;p22"/>
            <p:cNvSpPr/>
            <p:nvPr/>
          </p:nvSpPr>
          <p:spPr>
            <a:xfrm>
              <a:off x="5125325" y="4220000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3" y="1"/>
                  </a:moveTo>
                  <a:cubicBezTo>
                    <a:pt x="959" y="1"/>
                    <a:pt x="914" y="5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4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1" name="Google Shape;4121;p22"/>
            <p:cNvSpPr/>
            <p:nvPr/>
          </p:nvSpPr>
          <p:spPr>
            <a:xfrm>
              <a:off x="5178250" y="4208650"/>
              <a:ext cx="96125" cy="33625"/>
            </a:xfrm>
            <a:custGeom>
              <a:rect b="b" l="l" r="r" t="t"/>
              <a:pathLst>
                <a:path extrusionOk="0" h="1345" w="3845">
                  <a:moveTo>
                    <a:pt x="3258" y="1"/>
                  </a:moveTo>
                  <a:cubicBezTo>
                    <a:pt x="3223" y="1"/>
                    <a:pt x="3186" y="5"/>
                    <a:pt x="3146" y="14"/>
                  </a:cubicBezTo>
                  <a:lnTo>
                    <a:pt x="3134" y="14"/>
                  </a:lnTo>
                  <a:lnTo>
                    <a:pt x="539" y="478"/>
                  </a:lnTo>
                  <a:cubicBezTo>
                    <a:pt x="1" y="579"/>
                    <a:pt x="106" y="1345"/>
                    <a:pt x="597" y="1345"/>
                  </a:cubicBezTo>
                  <a:cubicBezTo>
                    <a:pt x="628" y="1345"/>
                    <a:pt x="660" y="1342"/>
                    <a:pt x="694" y="1335"/>
                  </a:cubicBezTo>
                  <a:lnTo>
                    <a:pt x="3289" y="871"/>
                  </a:lnTo>
                  <a:cubicBezTo>
                    <a:pt x="3844" y="793"/>
                    <a:pt x="3747" y="1"/>
                    <a:pt x="325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2" name="Google Shape;4122;p22"/>
            <p:cNvSpPr/>
            <p:nvPr/>
          </p:nvSpPr>
          <p:spPr>
            <a:xfrm>
              <a:off x="5135150" y="4273875"/>
              <a:ext cx="46325" cy="38650"/>
            </a:xfrm>
            <a:custGeom>
              <a:rect b="b" l="l" r="r" t="t"/>
              <a:pathLst>
                <a:path extrusionOk="0" h="1546" w="1853">
                  <a:moveTo>
                    <a:pt x="1002" y="1"/>
                  </a:moveTo>
                  <a:cubicBezTo>
                    <a:pt x="959" y="1"/>
                    <a:pt x="914" y="5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3" y="1546"/>
                    <a:pt x="1000" y="1546"/>
                  </a:cubicBezTo>
                  <a:cubicBezTo>
                    <a:pt x="1449" y="1546"/>
                    <a:pt x="1852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3" name="Google Shape;4123;p22"/>
            <p:cNvSpPr/>
            <p:nvPr/>
          </p:nvSpPr>
          <p:spPr>
            <a:xfrm>
              <a:off x="5189025" y="4262500"/>
              <a:ext cx="93700" cy="33750"/>
            </a:xfrm>
            <a:custGeom>
              <a:rect b="b" l="l" r="r" t="t"/>
              <a:pathLst>
                <a:path extrusionOk="0" h="1350" w="3748">
                  <a:moveTo>
                    <a:pt x="3144" y="1"/>
                  </a:moveTo>
                  <a:cubicBezTo>
                    <a:pt x="3128" y="1"/>
                    <a:pt x="3112" y="1"/>
                    <a:pt x="3096" y="3"/>
                  </a:cubicBezTo>
                  <a:lnTo>
                    <a:pt x="501" y="467"/>
                  </a:lnTo>
                  <a:cubicBezTo>
                    <a:pt x="0" y="618"/>
                    <a:pt x="125" y="1349"/>
                    <a:pt x="620" y="1349"/>
                  </a:cubicBezTo>
                  <a:cubicBezTo>
                    <a:pt x="632" y="1349"/>
                    <a:pt x="644" y="1349"/>
                    <a:pt x="656" y="1348"/>
                  </a:cubicBezTo>
                  <a:lnTo>
                    <a:pt x="3251" y="872"/>
                  </a:lnTo>
                  <a:cubicBezTo>
                    <a:pt x="3748" y="722"/>
                    <a:pt x="3639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4" name="Google Shape;4124;p22"/>
            <p:cNvSpPr/>
            <p:nvPr/>
          </p:nvSpPr>
          <p:spPr>
            <a:xfrm>
              <a:off x="5145575" y="4331350"/>
              <a:ext cx="46625" cy="38925"/>
            </a:xfrm>
            <a:custGeom>
              <a:rect b="b" l="l" r="r" t="t"/>
              <a:pathLst>
                <a:path extrusionOk="0" h="1557" w="1865">
                  <a:moveTo>
                    <a:pt x="1010" y="0"/>
                  </a:moveTo>
                  <a:cubicBezTo>
                    <a:pt x="967" y="0"/>
                    <a:pt x="924" y="4"/>
                    <a:pt x="881" y="11"/>
                  </a:cubicBezTo>
                  <a:cubicBezTo>
                    <a:pt x="191" y="130"/>
                    <a:pt x="0" y="1011"/>
                    <a:pt x="572" y="1416"/>
                  </a:cubicBezTo>
                  <a:cubicBezTo>
                    <a:pt x="710" y="1513"/>
                    <a:pt x="860" y="1556"/>
                    <a:pt x="1007" y="1556"/>
                  </a:cubicBezTo>
                  <a:cubicBezTo>
                    <a:pt x="1454" y="1556"/>
                    <a:pt x="1864" y="1153"/>
                    <a:pt x="1774" y="642"/>
                  </a:cubicBezTo>
                  <a:cubicBezTo>
                    <a:pt x="1700" y="268"/>
                    <a:pt x="1376" y="0"/>
                    <a:pt x="101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5" name="Google Shape;4125;p22"/>
            <p:cNvSpPr/>
            <p:nvPr/>
          </p:nvSpPr>
          <p:spPr>
            <a:xfrm>
              <a:off x="5199125" y="4319900"/>
              <a:ext cx="94725" cy="33875"/>
            </a:xfrm>
            <a:custGeom>
              <a:rect b="b" l="l" r="r" t="t"/>
              <a:pathLst>
                <a:path extrusionOk="0" h="1355" w="3789">
                  <a:moveTo>
                    <a:pt x="3177" y="0"/>
                  </a:moveTo>
                  <a:cubicBezTo>
                    <a:pt x="3155" y="0"/>
                    <a:pt x="3133" y="2"/>
                    <a:pt x="3109" y="5"/>
                  </a:cubicBezTo>
                  <a:lnTo>
                    <a:pt x="525" y="481"/>
                  </a:lnTo>
                  <a:cubicBezTo>
                    <a:pt x="1" y="606"/>
                    <a:pt x="110" y="1355"/>
                    <a:pt x="612" y="1355"/>
                  </a:cubicBezTo>
                  <a:cubicBezTo>
                    <a:pt x="634" y="1355"/>
                    <a:pt x="657" y="1353"/>
                    <a:pt x="680" y="1350"/>
                  </a:cubicBezTo>
                  <a:lnTo>
                    <a:pt x="3276" y="886"/>
                  </a:lnTo>
                  <a:cubicBezTo>
                    <a:pt x="3789" y="749"/>
                    <a:pt x="3679" y="0"/>
                    <a:pt x="317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6" name="Google Shape;4126;p22"/>
            <p:cNvSpPr/>
            <p:nvPr/>
          </p:nvSpPr>
          <p:spPr>
            <a:xfrm>
              <a:off x="5100925" y="4570700"/>
              <a:ext cx="194400" cy="174075"/>
            </a:xfrm>
            <a:custGeom>
              <a:rect b="b" l="l" r="r" t="t"/>
              <a:pathLst>
                <a:path extrusionOk="0" h="6963" w="7776">
                  <a:moveTo>
                    <a:pt x="3934" y="1"/>
                  </a:moveTo>
                  <a:cubicBezTo>
                    <a:pt x="2906" y="1"/>
                    <a:pt x="1893" y="469"/>
                    <a:pt x="1227" y="1343"/>
                  </a:cubicBezTo>
                  <a:lnTo>
                    <a:pt x="6966" y="4975"/>
                  </a:lnTo>
                  <a:cubicBezTo>
                    <a:pt x="7775" y="3403"/>
                    <a:pt x="7251" y="1474"/>
                    <a:pt x="5751" y="534"/>
                  </a:cubicBezTo>
                  <a:cubicBezTo>
                    <a:pt x="5189" y="174"/>
                    <a:pt x="4558" y="1"/>
                    <a:pt x="3934" y="1"/>
                  </a:cubicBezTo>
                  <a:close/>
                  <a:moveTo>
                    <a:pt x="822" y="1986"/>
                  </a:moveTo>
                  <a:lnTo>
                    <a:pt x="822" y="1986"/>
                  </a:lnTo>
                  <a:cubicBezTo>
                    <a:pt x="0" y="3558"/>
                    <a:pt x="524" y="5498"/>
                    <a:pt x="2024" y="6439"/>
                  </a:cubicBezTo>
                  <a:cubicBezTo>
                    <a:pt x="2584" y="6793"/>
                    <a:pt x="3213" y="6963"/>
                    <a:pt x="3836" y="6963"/>
                  </a:cubicBezTo>
                  <a:cubicBezTo>
                    <a:pt x="4871" y="6963"/>
                    <a:pt x="5892" y="6494"/>
                    <a:pt x="6561" y="5618"/>
                  </a:cubicBezTo>
                  <a:lnTo>
                    <a:pt x="822" y="1986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7" name="Google Shape;4127;p22"/>
            <p:cNvSpPr/>
            <p:nvPr/>
          </p:nvSpPr>
          <p:spPr>
            <a:xfrm>
              <a:off x="5464650" y="4197375"/>
              <a:ext cx="152125" cy="141000"/>
            </a:xfrm>
            <a:custGeom>
              <a:rect b="b" l="l" r="r" t="t"/>
              <a:pathLst>
                <a:path extrusionOk="0" h="5640" w="6085">
                  <a:moveTo>
                    <a:pt x="3620" y="0"/>
                  </a:moveTo>
                  <a:lnTo>
                    <a:pt x="1215" y="1632"/>
                  </a:lnTo>
                  <a:cubicBezTo>
                    <a:pt x="251" y="2286"/>
                    <a:pt x="1" y="3596"/>
                    <a:pt x="656" y="4560"/>
                  </a:cubicBezTo>
                  <a:lnTo>
                    <a:pt x="763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2"/>
                    <a:pt x="3692" y="5275"/>
                  </a:cubicBezTo>
                  <a:lnTo>
                    <a:pt x="6085" y="3644"/>
                  </a:lnTo>
                  <a:lnTo>
                    <a:pt x="3620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8" name="Google Shape;4128;p22"/>
            <p:cNvSpPr/>
            <p:nvPr/>
          </p:nvSpPr>
          <p:spPr>
            <a:xfrm>
              <a:off x="5567350" y="4138825"/>
              <a:ext cx="152125" cy="141025"/>
            </a:xfrm>
            <a:custGeom>
              <a:rect b="b" l="l" r="r" t="t"/>
              <a:pathLst>
                <a:path extrusionOk="0" h="5641" w="6085">
                  <a:moveTo>
                    <a:pt x="3577" y="1"/>
                  </a:moveTo>
                  <a:cubicBezTo>
                    <a:pt x="3169" y="1"/>
                    <a:pt x="2757" y="119"/>
                    <a:pt x="2394" y="366"/>
                  </a:cubicBezTo>
                  <a:lnTo>
                    <a:pt x="1" y="1997"/>
                  </a:lnTo>
                  <a:lnTo>
                    <a:pt x="2489" y="5640"/>
                  </a:lnTo>
                  <a:lnTo>
                    <a:pt x="4882" y="4009"/>
                  </a:lnTo>
                  <a:cubicBezTo>
                    <a:pt x="5835" y="3354"/>
                    <a:pt x="6085" y="2045"/>
                    <a:pt x="5430" y="1092"/>
                  </a:cubicBezTo>
                  <a:lnTo>
                    <a:pt x="5323" y="926"/>
                  </a:lnTo>
                  <a:cubicBezTo>
                    <a:pt x="4914" y="325"/>
                    <a:pt x="4252" y="1"/>
                    <a:pt x="357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9" name="Google Shape;4129;p22"/>
            <p:cNvSpPr/>
            <p:nvPr/>
          </p:nvSpPr>
          <p:spPr>
            <a:xfrm>
              <a:off x="5420300" y="4488350"/>
              <a:ext cx="267925" cy="266925"/>
            </a:xfrm>
            <a:custGeom>
              <a:rect b="b" l="l" r="r" t="t"/>
              <a:pathLst>
                <a:path extrusionOk="0" h="10677" w="10717">
                  <a:moveTo>
                    <a:pt x="4999" y="0"/>
                  </a:moveTo>
                  <a:cubicBezTo>
                    <a:pt x="4821" y="0"/>
                    <a:pt x="4666" y="135"/>
                    <a:pt x="4644" y="327"/>
                  </a:cubicBezTo>
                  <a:lnTo>
                    <a:pt x="4180" y="3804"/>
                  </a:lnTo>
                  <a:lnTo>
                    <a:pt x="703" y="3339"/>
                  </a:lnTo>
                  <a:cubicBezTo>
                    <a:pt x="688" y="3338"/>
                    <a:pt x="674" y="3337"/>
                    <a:pt x="659" y="3337"/>
                  </a:cubicBezTo>
                  <a:cubicBezTo>
                    <a:pt x="474" y="3337"/>
                    <a:pt x="309" y="3473"/>
                    <a:pt x="287" y="3661"/>
                  </a:cubicBezTo>
                  <a:lnTo>
                    <a:pt x="25" y="5637"/>
                  </a:lnTo>
                  <a:cubicBezTo>
                    <a:pt x="1" y="5840"/>
                    <a:pt x="144" y="6030"/>
                    <a:pt x="346" y="6054"/>
                  </a:cubicBezTo>
                  <a:lnTo>
                    <a:pt x="3823" y="6518"/>
                  </a:lnTo>
                  <a:lnTo>
                    <a:pt x="3370" y="9995"/>
                  </a:lnTo>
                  <a:cubicBezTo>
                    <a:pt x="3335" y="10197"/>
                    <a:pt x="3477" y="10388"/>
                    <a:pt x="3692" y="10412"/>
                  </a:cubicBezTo>
                  <a:lnTo>
                    <a:pt x="5656" y="10674"/>
                  </a:lnTo>
                  <a:cubicBezTo>
                    <a:pt x="5671" y="10675"/>
                    <a:pt x="5686" y="10676"/>
                    <a:pt x="5700" y="10676"/>
                  </a:cubicBezTo>
                  <a:cubicBezTo>
                    <a:pt x="5886" y="10676"/>
                    <a:pt x="6051" y="10540"/>
                    <a:pt x="6073" y="10352"/>
                  </a:cubicBezTo>
                  <a:lnTo>
                    <a:pt x="6537" y="6876"/>
                  </a:lnTo>
                  <a:lnTo>
                    <a:pt x="10014" y="7328"/>
                  </a:lnTo>
                  <a:cubicBezTo>
                    <a:pt x="10034" y="7331"/>
                    <a:pt x="10053" y="7333"/>
                    <a:pt x="10073" y="7333"/>
                  </a:cubicBezTo>
                  <a:cubicBezTo>
                    <a:pt x="10252" y="7333"/>
                    <a:pt x="10409" y="7189"/>
                    <a:pt x="10431" y="7007"/>
                  </a:cubicBezTo>
                  <a:lnTo>
                    <a:pt x="10693" y="5042"/>
                  </a:lnTo>
                  <a:cubicBezTo>
                    <a:pt x="10716" y="4828"/>
                    <a:pt x="10574" y="4649"/>
                    <a:pt x="10371" y="4613"/>
                  </a:cubicBezTo>
                  <a:lnTo>
                    <a:pt x="6895" y="4161"/>
                  </a:lnTo>
                  <a:lnTo>
                    <a:pt x="7347" y="684"/>
                  </a:lnTo>
                  <a:cubicBezTo>
                    <a:pt x="7383" y="482"/>
                    <a:pt x="7240" y="291"/>
                    <a:pt x="7026" y="256"/>
                  </a:cubicBezTo>
                  <a:lnTo>
                    <a:pt x="5061" y="6"/>
                  </a:lnTo>
                  <a:cubicBezTo>
                    <a:pt x="5040" y="2"/>
                    <a:pt x="5019" y="0"/>
                    <a:pt x="499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0" name="Google Shape;4130;p22"/>
            <p:cNvSpPr/>
            <p:nvPr/>
          </p:nvSpPr>
          <p:spPr>
            <a:xfrm>
              <a:off x="4282975" y="921250"/>
              <a:ext cx="271175" cy="338025"/>
            </a:xfrm>
            <a:custGeom>
              <a:rect b="b" l="l" r="r" t="t"/>
              <a:pathLst>
                <a:path extrusionOk="0" h="13521" w="10847">
                  <a:moveTo>
                    <a:pt x="4151" y="435"/>
                  </a:moveTo>
                  <a:cubicBezTo>
                    <a:pt x="4440" y="435"/>
                    <a:pt x="4723" y="607"/>
                    <a:pt x="4774" y="994"/>
                  </a:cubicBezTo>
                  <a:cubicBezTo>
                    <a:pt x="4810" y="1196"/>
                    <a:pt x="4751" y="1387"/>
                    <a:pt x="4632" y="1541"/>
                  </a:cubicBezTo>
                  <a:lnTo>
                    <a:pt x="3834" y="1684"/>
                  </a:lnTo>
                  <a:cubicBezTo>
                    <a:pt x="3667" y="1589"/>
                    <a:pt x="3548" y="1422"/>
                    <a:pt x="3512" y="1232"/>
                  </a:cubicBezTo>
                  <a:lnTo>
                    <a:pt x="3500" y="1232"/>
                  </a:lnTo>
                  <a:cubicBezTo>
                    <a:pt x="3386" y="732"/>
                    <a:pt x="3773" y="435"/>
                    <a:pt x="4151" y="435"/>
                  </a:cubicBezTo>
                  <a:close/>
                  <a:moveTo>
                    <a:pt x="7854" y="2749"/>
                  </a:moveTo>
                  <a:cubicBezTo>
                    <a:pt x="8117" y="2749"/>
                    <a:pt x="8351" y="2930"/>
                    <a:pt x="8394" y="3208"/>
                  </a:cubicBezTo>
                  <a:lnTo>
                    <a:pt x="9787" y="10769"/>
                  </a:lnTo>
                  <a:cubicBezTo>
                    <a:pt x="9835" y="11066"/>
                    <a:pt x="9644" y="11340"/>
                    <a:pt x="9346" y="11400"/>
                  </a:cubicBezTo>
                  <a:lnTo>
                    <a:pt x="3084" y="12543"/>
                  </a:lnTo>
                  <a:cubicBezTo>
                    <a:pt x="3049" y="12550"/>
                    <a:pt x="3014" y="12553"/>
                    <a:pt x="2979" y="12553"/>
                  </a:cubicBezTo>
                  <a:cubicBezTo>
                    <a:pt x="2722" y="12553"/>
                    <a:pt x="2493" y="12365"/>
                    <a:pt x="2441" y="12102"/>
                  </a:cubicBezTo>
                  <a:lnTo>
                    <a:pt x="1060" y="4530"/>
                  </a:lnTo>
                  <a:cubicBezTo>
                    <a:pt x="1012" y="4232"/>
                    <a:pt x="1203" y="3958"/>
                    <a:pt x="1512" y="3899"/>
                  </a:cubicBezTo>
                  <a:lnTo>
                    <a:pt x="2250" y="3768"/>
                  </a:lnTo>
                  <a:cubicBezTo>
                    <a:pt x="2292" y="3977"/>
                    <a:pt x="2472" y="4122"/>
                    <a:pt x="2676" y="4122"/>
                  </a:cubicBezTo>
                  <a:cubicBezTo>
                    <a:pt x="2704" y="4122"/>
                    <a:pt x="2733" y="4119"/>
                    <a:pt x="2762" y="4113"/>
                  </a:cubicBezTo>
                  <a:lnTo>
                    <a:pt x="6668" y="3399"/>
                  </a:lnTo>
                  <a:cubicBezTo>
                    <a:pt x="6906" y="3363"/>
                    <a:pt x="7060" y="3125"/>
                    <a:pt x="7025" y="2899"/>
                  </a:cubicBezTo>
                  <a:lnTo>
                    <a:pt x="7763" y="2756"/>
                  </a:lnTo>
                  <a:cubicBezTo>
                    <a:pt x="7793" y="2751"/>
                    <a:pt x="7824" y="2749"/>
                    <a:pt x="7854" y="2749"/>
                  </a:cubicBezTo>
                  <a:close/>
                  <a:moveTo>
                    <a:pt x="4133" y="0"/>
                  </a:moveTo>
                  <a:cubicBezTo>
                    <a:pt x="4070" y="0"/>
                    <a:pt x="4005" y="6"/>
                    <a:pt x="3941" y="17"/>
                  </a:cubicBezTo>
                  <a:cubicBezTo>
                    <a:pt x="3346" y="136"/>
                    <a:pt x="2953" y="708"/>
                    <a:pt x="3072" y="1303"/>
                  </a:cubicBezTo>
                  <a:cubicBezTo>
                    <a:pt x="3108" y="1482"/>
                    <a:pt x="3179" y="1637"/>
                    <a:pt x="3286" y="1779"/>
                  </a:cubicBezTo>
                  <a:lnTo>
                    <a:pt x="2512" y="1934"/>
                  </a:lnTo>
                  <a:cubicBezTo>
                    <a:pt x="2191" y="1994"/>
                    <a:pt x="1988" y="2291"/>
                    <a:pt x="2036" y="2613"/>
                  </a:cubicBezTo>
                  <a:lnTo>
                    <a:pt x="2096" y="2899"/>
                  </a:lnTo>
                  <a:lnTo>
                    <a:pt x="798" y="3125"/>
                  </a:lnTo>
                  <a:cubicBezTo>
                    <a:pt x="322" y="3208"/>
                    <a:pt x="0" y="3673"/>
                    <a:pt x="83" y="4149"/>
                  </a:cubicBezTo>
                  <a:lnTo>
                    <a:pt x="1667" y="12781"/>
                  </a:lnTo>
                  <a:cubicBezTo>
                    <a:pt x="1741" y="13217"/>
                    <a:pt x="2120" y="13520"/>
                    <a:pt x="2548" y="13520"/>
                  </a:cubicBezTo>
                  <a:cubicBezTo>
                    <a:pt x="2599" y="13520"/>
                    <a:pt x="2651" y="13516"/>
                    <a:pt x="2703" y="13507"/>
                  </a:cubicBezTo>
                  <a:lnTo>
                    <a:pt x="10037" y="12162"/>
                  </a:lnTo>
                  <a:cubicBezTo>
                    <a:pt x="10525" y="12066"/>
                    <a:pt x="10847" y="11602"/>
                    <a:pt x="10763" y="11126"/>
                  </a:cubicBezTo>
                  <a:lnTo>
                    <a:pt x="9180" y="2494"/>
                  </a:lnTo>
                  <a:cubicBezTo>
                    <a:pt x="9106" y="2064"/>
                    <a:pt x="8737" y="1763"/>
                    <a:pt x="8316" y="1763"/>
                  </a:cubicBezTo>
                  <a:cubicBezTo>
                    <a:pt x="8259" y="1763"/>
                    <a:pt x="8202" y="1768"/>
                    <a:pt x="8144" y="1779"/>
                  </a:cubicBezTo>
                  <a:lnTo>
                    <a:pt x="6858" y="2018"/>
                  </a:lnTo>
                  <a:lnTo>
                    <a:pt x="6810" y="1744"/>
                  </a:lnTo>
                  <a:cubicBezTo>
                    <a:pt x="6758" y="1458"/>
                    <a:pt x="6508" y="1258"/>
                    <a:pt x="6228" y="1258"/>
                  </a:cubicBezTo>
                  <a:cubicBezTo>
                    <a:pt x="6192" y="1258"/>
                    <a:pt x="6156" y="1261"/>
                    <a:pt x="6120" y="1268"/>
                  </a:cubicBezTo>
                  <a:lnTo>
                    <a:pt x="5179" y="1434"/>
                  </a:lnTo>
                  <a:cubicBezTo>
                    <a:pt x="5227" y="1268"/>
                    <a:pt x="5239" y="1089"/>
                    <a:pt x="5215" y="922"/>
                  </a:cubicBezTo>
                  <a:cubicBezTo>
                    <a:pt x="5119" y="381"/>
                    <a:pt x="4655" y="0"/>
                    <a:pt x="413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1" name="Google Shape;4131;p22"/>
            <p:cNvSpPr/>
            <p:nvPr/>
          </p:nvSpPr>
          <p:spPr>
            <a:xfrm>
              <a:off x="4331175" y="1043050"/>
              <a:ext cx="46550" cy="38675"/>
            </a:xfrm>
            <a:custGeom>
              <a:rect b="b" l="l" r="r" t="t"/>
              <a:pathLst>
                <a:path extrusionOk="0" h="1547" w="1862">
                  <a:moveTo>
                    <a:pt x="1015" y="1"/>
                  </a:moveTo>
                  <a:cubicBezTo>
                    <a:pt x="967" y="1"/>
                    <a:pt x="919" y="5"/>
                    <a:pt x="870" y="15"/>
                  </a:cubicBezTo>
                  <a:cubicBezTo>
                    <a:pt x="191" y="134"/>
                    <a:pt x="1" y="1015"/>
                    <a:pt x="560" y="1408"/>
                  </a:cubicBezTo>
                  <a:cubicBezTo>
                    <a:pt x="700" y="1504"/>
                    <a:pt x="851" y="1547"/>
                    <a:pt x="998" y="1547"/>
                  </a:cubicBezTo>
                  <a:cubicBezTo>
                    <a:pt x="1451" y="1547"/>
                    <a:pt x="1862" y="1138"/>
                    <a:pt x="1763" y="634"/>
                  </a:cubicBezTo>
                  <a:cubicBezTo>
                    <a:pt x="1689" y="266"/>
                    <a:pt x="1375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2" name="Google Shape;4132;p22"/>
            <p:cNvSpPr/>
            <p:nvPr/>
          </p:nvSpPr>
          <p:spPr>
            <a:xfrm>
              <a:off x="4383600" y="1031875"/>
              <a:ext cx="96200" cy="33850"/>
            </a:xfrm>
            <a:custGeom>
              <a:rect b="b" l="l" r="r" t="t"/>
              <a:pathLst>
                <a:path extrusionOk="0" h="1354" w="3848">
                  <a:moveTo>
                    <a:pt x="3239" y="0"/>
                  </a:moveTo>
                  <a:cubicBezTo>
                    <a:pt x="3208" y="0"/>
                    <a:pt x="3176" y="3"/>
                    <a:pt x="3143" y="10"/>
                  </a:cubicBezTo>
                  <a:lnTo>
                    <a:pt x="3155" y="10"/>
                  </a:lnTo>
                  <a:lnTo>
                    <a:pt x="559" y="486"/>
                  </a:lnTo>
                  <a:cubicBezTo>
                    <a:pt x="0" y="553"/>
                    <a:pt x="102" y="1354"/>
                    <a:pt x="609" y="1354"/>
                  </a:cubicBezTo>
                  <a:cubicBezTo>
                    <a:pt x="642" y="1354"/>
                    <a:pt x="677" y="1350"/>
                    <a:pt x="714" y="1343"/>
                  </a:cubicBezTo>
                  <a:lnTo>
                    <a:pt x="3309" y="867"/>
                  </a:lnTo>
                  <a:cubicBezTo>
                    <a:pt x="3847" y="766"/>
                    <a:pt x="3731" y="0"/>
                    <a:pt x="323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3" name="Google Shape;4133;p22"/>
            <p:cNvSpPr/>
            <p:nvPr/>
          </p:nvSpPr>
          <p:spPr>
            <a:xfrm>
              <a:off x="4341000" y="1097000"/>
              <a:ext cx="46325" cy="38650"/>
            </a:xfrm>
            <a:custGeom>
              <a:rect b="b" l="l" r="r" t="t"/>
              <a:pathLst>
                <a:path extrusionOk="0" h="1546" w="1853">
                  <a:moveTo>
                    <a:pt x="1003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3" y="1545"/>
                    <a:pt x="1000" y="1545"/>
                  </a:cubicBezTo>
                  <a:cubicBezTo>
                    <a:pt x="1449" y="1545"/>
                    <a:pt x="1853" y="1142"/>
                    <a:pt x="1763" y="631"/>
                  </a:cubicBezTo>
                  <a:cubicBezTo>
                    <a:pt x="1699" y="259"/>
                    <a:pt x="1369" y="1"/>
                    <a:pt x="100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4" name="Google Shape;4134;p22"/>
            <p:cNvSpPr/>
            <p:nvPr/>
          </p:nvSpPr>
          <p:spPr>
            <a:xfrm>
              <a:off x="4394875" y="1085650"/>
              <a:ext cx="94100" cy="33725"/>
            </a:xfrm>
            <a:custGeom>
              <a:rect b="b" l="l" r="r" t="t"/>
              <a:pathLst>
                <a:path extrusionOk="0" h="1349" w="3764">
                  <a:moveTo>
                    <a:pt x="3133" y="0"/>
                  </a:moveTo>
                  <a:cubicBezTo>
                    <a:pt x="3121" y="0"/>
                    <a:pt x="3109" y="1"/>
                    <a:pt x="3096" y="2"/>
                  </a:cubicBezTo>
                  <a:lnTo>
                    <a:pt x="501" y="478"/>
                  </a:lnTo>
                  <a:cubicBezTo>
                    <a:pt x="1" y="618"/>
                    <a:pt x="126" y="1348"/>
                    <a:pt x="620" y="1348"/>
                  </a:cubicBezTo>
                  <a:cubicBezTo>
                    <a:pt x="632" y="1348"/>
                    <a:pt x="644" y="1348"/>
                    <a:pt x="656" y="1347"/>
                  </a:cubicBezTo>
                  <a:lnTo>
                    <a:pt x="3251" y="871"/>
                  </a:lnTo>
                  <a:cubicBezTo>
                    <a:pt x="3763" y="731"/>
                    <a:pt x="3638" y="0"/>
                    <a:pt x="313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5" name="Google Shape;4135;p22"/>
            <p:cNvSpPr/>
            <p:nvPr/>
          </p:nvSpPr>
          <p:spPr>
            <a:xfrm>
              <a:off x="4351425" y="1154450"/>
              <a:ext cx="46550" cy="38900"/>
            </a:xfrm>
            <a:custGeom>
              <a:rect b="b" l="l" r="r" t="t"/>
              <a:pathLst>
                <a:path extrusionOk="0" h="1556" w="1862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0" y="1012"/>
                    <a:pt x="572" y="1417"/>
                  </a:cubicBezTo>
                  <a:cubicBezTo>
                    <a:pt x="709" y="1513"/>
                    <a:pt x="857" y="1556"/>
                    <a:pt x="1002" y="1556"/>
                  </a:cubicBezTo>
                  <a:cubicBezTo>
                    <a:pt x="1451" y="1556"/>
                    <a:pt x="1862" y="1147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6" name="Google Shape;4136;p22"/>
            <p:cNvSpPr/>
            <p:nvPr/>
          </p:nvSpPr>
          <p:spPr>
            <a:xfrm>
              <a:off x="4404875" y="1143050"/>
              <a:ext cx="94900" cy="34125"/>
            </a:xfrm>
            <a:custGeom>
              <a:rect b="b" l="l" r="r" t="t"/>
              <a:pathLst>
                <a:path extrusionOk="0" h="1365" w="3796">
                  <a:moveTo>
                    <a:pt x="3172" y="0"/>
                  </a:moveTo>
                  <a:cubicBezTo>
                    <a:pt x="3153" y="0"/>
                    <a:pt x="3133" y="1"/>
                    <a:pt x="3113" y="4"/>
                  </a:cubicBezTo>
                  <a:lnTo>
                    <a:pt x="518" y="480"/>
                  </a:lnTo>
                  <a:cubicBezTo>
                    <a:pt x="1" y="606"/>
                    <a:pt x="115" y="1364"/>
                    <a:pt x="626" y="1364"/>
                  </a:cubicBezTo>
                  <a:cubicBezTo>
                    <a:pt x="645" y="1364"/>
                    <a:pt x="664" y="1363"/>
                    <a:pt x="684" y="1361"/>
                  </a:cubicBezTo>
                  <a:lnTo>
                    <a:pt x="3268" y="885"/>
                  </a:lnTo>
                  <a:cubicBezTo>
                    <a:pt x="3796" y="747"/>
                    <a:pt x="3682" y="0"/>
                    <a:pt x="317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7" name="Google Shape;4137;p22"/>
            <p:cNvSpPr/>
            <p:nvPr/>
          </p:nvSpPr>
          <p:spPr>
            <a:xfrm>
              <a:off x="4306775" y="1393750"/>
              <a:ext cx="194400" cy="174150"/>
            </a:xfrm>
            <a:custGeom>
              <a:rect b="b" l="l" r="r" t="t"/>
              <a:pathLst>
                <a:path extrusionOk="0" h="6966" w="7776">
                  <a:moveTo>
                    <a:pt x="3943" y="1"/>
                  </a:moveTo>
                  <a:cubicBezTo>
                    <a:pt x="2906" y="1"/>
                    <a:pt x="1888" y="469"/>
                    <a:pt x="1227" y="1346"/>
                  </a:cubicBezTo>
                  <a:lnTo>
                    <a:pt x="6966" y="4977"/>
                  </a:lnTo>
                  <a:cubicBezTo>
                    <a:pt x="7775" y="3406"/>
                    <a:pt x="7251" y="1477"/>
                    <a:pt x="5763" y="525"/>
                  </a:cubicBezTo>
                  <a:cubicBezTo>
                    <a:pt x="5199" y="171"/>
                    <a:pt x="4568" y="1"/>
                    <a:pt x="3943" y="1"/>
                  </a:cubicBezTo>
                  <a:close/>
                  <a:moveTo>
                    <a:pt x="822" y="2001"/>
                  </a:moveTo>
                  <a:cubicBezTo>
                    <a:pt x="1" y="3561"/>
                    <a:pt x="524" y="5489"/>
                    <a:pt x="2025" y="6442"/>
                  </a:cubicBezTo>
                  <a:cubicBezTo>
                    <a:pt x="2584" y="6796"/>
                    <a:pt x="3211" y="6966"/>
                    <a:pt x="3833" y="6966"/>
                  </a:cubicBezTo>
                  <a:cubicBezTo>
                    <a:pt x="4864" y="6966"/>
                    <a:pt x="5880" y="6497"/>
                    <a:pt x="6549" y="5620"/>
                  </a:cubicBezTo>
                  <a:lnTo>
                    <a:pt x="822" y="200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8" name="Google Shape;4138;p22"/>
            <p:cNvSpPr/>
            <p:nvPr/>
          </p:nvSpPr>
          <p:spPr>
            <a:xfrm>
              <a:off x="4670500" y="1020500"/>
              <a:ext cx="152150" cy="141000"/>
            </a:xfrm>
            <a:custGeom>
              <a:rect b="b" l="l" r="r" t="t"/>
              <a:pathLst>
                <a:path extrusionOk="0" h="5640" w="6086">
                  <a:moveTo>
                    <a:pt x="3609" y="0"/>
                  </a:moveTo>
                  <a:lnTo>
                    <a:pt x="1215" y="1631"/>
                  </a:lnTo>
                  <a:cubicBezTo>
                    <a:pt x="251" y="2286"/>
                    <a:pt x="1" y="3596"/>
                    <a:pt x="656" y="4560"/>
                  </a:cubicBezTo>
                  <a:lnTo>
                    <a:pt x="763" y="4715"/>
                  </a:lnTo>
                  <a:cubicBezTo>
                    <a:pt x="1171" y="5316"/>
                    <a:pt x="1834" y="5640"/>
                    <a:pt x="2508" y="5640"/>
                  </a:cubicBezTo>
                  <a:cubicBezTo>
                    <a:pt x="2916" y="5640"/>
                    <a:pt x="3329" y="5521"/>
                    <a:pt x="3692" y="5275"/>
                  </a:cubicBezTo>
                  <a:lnTo>
                    <a:pt x="6085" y="3644"/>
                  </a:lnTo>
                  <a:lnTo>
                    <a:pt x="3609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9" name="Google Shape;4139;p22"/>
            <p:cNvSpPr/>
            <p:nvPr/>
          </p:nvSpPr>
          <p:spPr>
            <a:xfrm>
              <a:off x="4773200" y="962250"/>
              <a:ext cx="152125" cy="141025"/>
            </a:xfrm>
            <a:custGeom>
              <a:rect b="b" l="l" r="r" t="t"/>
              <a:pathLst>
                <a:path extrusionOk="0" h="5641" w="6085">
                  <a:moveTo>
                    <a:pt x="3580" y="1"/>
                  </a:moveTo>
                  <a:cubicBezTo>
                    <a:pt x="3174" y="1"/>
                    <a:pt x="2765" y="119"/>
                    <a:pt x="2406" y="366"/>
                  </a:cubicBezTo>
                  <a:lnTo>
                    <a:pt x="1" y="1985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5" y="3354"/>
                    <a:pt x="6085" y="2044"/>
                    <a:pt x="5430" y="1080"/>
                  </a:cubicBezTo>
                  <a:lnTo>
                    <a:pt x="5323" y="925"/>
                  </a:lnTo>
                  <a:cubicBezTo>
                    <a:pt x="4915" y="324"/>
                    <a:pt x="4252" y="1"/>
                    <a:pt x="3580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0" name="Google Shape;4140;p22"/>
            <p:cNvSpPr/>
            <p:nvPr/>
          </p:nvSpPr>
          <p:spPr>
            <a:xfrm>
              <a:off x="4625875" y="1311750"/>
              <a:ext cx="268200" cy="266650"/>
            </a:xfrm>
            <a:custGeom>
              <a:rect b="b" l="l" r="r" t="t"/>
              <a:pathLst>
                <a:path extrusionOk="0" h="10666" w="10728">
                  <a:moveTo>
                    <a:pt x="5007" y="1"/>
                  </a:moveTo>
                  <a:cubicBezTo>
                    <a:pt x="4823" y="1"/>
                    <a:pt x="4677" y="136"/>
                    <a:pt x="4655" y="328"/>
                  </a:cubicBezTo>
                  <a:lnTo>
                    <a:pt x="4191" y="3805"/>
                  </a:lnTo>
                  <a:lnTo>
                    <a:pt x="714" y="3340"/>
                  </a:lnTo>
                  <a:cubicBezTo>
                    <a:pt x="699" y="3338"/>
                    <a:pt x="683" y="3338"/>
                    <a:pt x="668" y="3338"/>
                  </a:cubicBezTo>
                  <a:cubicBezTo>
                    <a:pt x="475" y="3338"/>
                    <a:pt x="320" y="3474"/>
                    <a:pt x="298" y="3662"/>
                  </a:cubicBezTo>
                  <a:lnTo>
                    <a:pt x="36" y="5638"/>
                  </a:lnTo>
                  <a:cubicBezTo>
                    <a:pt x="0" y="5840"/>
                    <a:pt x="143" y="6031"/>
                    <a:pt x="357" y="6055"/>
                  </a:cubicBezTo>
                  <a:lnTo>
                    <a:pt x="357" y="6043"/>
                  </a:lnTo>
                  <a:lnTo>
                    <a:pt x="3834" y="6507"/>
                  </a:lnTo>
                  <a:lnTo>
                    <a:pt x="3370" y="9984"/>
                  </a:lnTo>
                  <a:cubicBezTo>
                    <a:pt x="3346" y="10186"/>
                    <a:pt x="3489" y="10377"/>
                    <a:pt x="3691" y="10401"/>
                  </a:cubicBezTo>
                  <a:lnTo>
                    <a:pt x="5667" y="10663"/>
                  </a:lnTo>
                  <a:cubicBezTo>
                    <a:pt x="5682" y="10664"/>
                    <a:pt x="5697" y="10665"/>
                    <a:pt x="5712" y="10665"/>
                  </a:cubicBezTo>
                  <a:cubicBezTo>
                    <a:pt x="5897" y="10665"/>
                    <a:pt x="6062" y="10529"/>
                    <a:pt x="6084" y="10341"/>
                  </a:cubicBezTo>
                  <a:lnTo>
                    <a:pt x="6548" y="6864"/>
                  </a:lnTo>
                  <a:lnTo>
                    <a:pt x="10025" y="7329"/>
                  </a:lnTo>
                  <a:cubicBezTo>
                    <a:pt x="10040" y="7331"/>
                    <a:pt x="10055" y="7331"/>
                    <a:pt x="10069" y="7331"/>
                  </a:cubicBezTo>
                  <a:cubicBezTo>
                    <a:pt x="10254" y="7331"/>
                    <a:pt x="10420" y="7195"/>
                    <a:pt x="10442" y="7007"/>
                  </a:cubicBezTo>
                  <a:lnTo>
                    <a:pt x="10704" y="5031"/>
                  </a:lnTo>
                  <a:cubicBezTo>
                    <a:pt x="10728" y="4828"/>
                    <a:pt x="10585" y="4638"/>
                    <a:pt x="10382" y="4614"/>
                  </a:cubicBezTo>
                  <a:lnTo>
                    <a:pt x="6894" y="4150"/>
                  </a:lnTo>
                  <a:lnTo>
                    <a:pt x="7358" y="673"/>
                  </a:lnTo>
                  <a:cubicBezTo>
                    <a:pt x="7382" y="471"/>
                    <a:pt x="7239" y="280"/>
                    <a:pt x="7037" y="256"/>
                  </a:cubicBezTo>
                  <a:lnTo>
                    <a:pt x="5072" y="6"/>
                  </a:lnTo>
                  <a:cubicBezTo>
                    <a:pt x="5050" y="3"/>
                    <a:pt x="5028" y="1"/>
                    <a:pt x="500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1" name="Google Shape;4141;p22"/>
            <p:cNvSpPr/>
            <p:nvPr/>
          </p:nvSpPr>
          <p:spPr>
            <a:xfrm>
              <a:off x="4282975" y="1715600"/>
              <a:ext cx="271175" cy="338100"/>
            </a:xfrm>
            <a:custGeom>
              <a:rect b="b" l="l" r="r" t="t"/>
              <a:pathLst>
                <a:path extrusionOk="0" h="13524" w="10847">
                  <a:moveTo>
                    <a:pt x="4147" y="429"/>
                  </a:moveTo>
                  <a:cubicBezTo>
                    <a:pt x="4437" y="429"/>
                    <a:pt x="4723" y="604"/>
                    <a:pt x="4774" y="997"/>
                  </a:cubicBezTo>
                  <a:cubicBezTo>
                    <a:pt x="4810" y="1188"/>
                    <a:pt x="4751" y="1390"/>
                    <a:pt x="4632" y="1533"/>
                  </a:cubicBezTo>
                  <a:lnTo>
                    <a:pt x="3834" y="1688"/>
                  </a:lnTo>
                  <a:cubicBezTo>
                    <a:pt x="3667" y="1593"/>
                    <a:pt x="3548" y="1426"/>
                    <a:pt x="3512" y="1224"/>
                  </a:cubicBezTo>
                  <a:lnTo>
                    <a:pt x="3500" y="1224"/>
                  </a:lnTo>
                  <a:cubicBezTo>
                    <a:pt x="3386" y="725"/>
                    <a:pt x="3770" y="429"/>
                    <a:pt x="4147" y="429"/>
                  </a:cubicBezTo>
                  <a:close/>
                  <a:moveTo>
                    <a:pt x="7867" y="2749"/>
                  </a:moveTo>
                  <a:cubicBezTo>
                    <a:pt x="8125" y="2749"/>
                    <a:pt x="8352" y="2938"/>
                    <a:pt x="8394" y="3200"/>
                  </a:cubicBezTo>
                  <a:lnTo>
                    <a:pt x="9787" y="10761"/>
                  </a:lnTo>
                  <a:cubicBezTo>
                    <a:pt x="9835" y="11058"/>
                    <a:pt x="9644" y="11344"/>
                    <a:pt x="9346" y="11392"/>
                  </a:cubicBezTo>
                  <a:lnTo>
                    <a:pt x="3084" y="12535"/>
                  </a:lnTo>
                  <a:cubicBezTo>
                    <a:pt x="3049" y="12542"/>
                    <a:pt x="3014" y="12545"/>
                    <a:pt x="2979" y="12545"/>
                  </a:cubicBezTo>
                  <a:cubicBezTo>
                    <a:pt x="2722" y="12545"/>
                    <a:pt x="2493" y="12357"/>
                    <a:pt x="2441" y="12094"/>
                  </a:cubicBezTo>
                  <a:lnTo>
                    <a:pt x="1060" y="4534"/>
                  </a:lnTo>
                  <a:cubicBezTo>
                    <a:pt x="1012" y="4236"/>
                    <a:pt x="1203" y="3950"/>
                    <a:pt x="1512" y="3903"/>
                  </a:cubicBezTo>
                  <a:lnTo>
                    <a:pt x="2250" y="3760"/>
                  </a:lnTo>
                  <a:cubicBezTo>
                    <a:pt x="2293" y="3975"/>
                    <a:pt x="2482" y="4122"/>
                    <a:pt x="2694" y="4122"/>
                  </a:cubicBezTo>
                  <a:cubicBezTo>
                    <a:pt x="2717" y="4122"/>
                    <a:pt x="2739" y="4120"/>
                    <a:pt x="2762" y="4117"/>
                  </a:cubicBezTo>
                  <a:lnTo>
                    <a:pt x="6668" y="3402"/>
                  </a:lnTo>
                  <a:cubicBezTo>
                    <a:pt x="6906" y="3355"/>
                    <a:pt x="7060" y="3129"/>
                    <a:pt x="7025" y="2890"/>
                  </a:cubicBezTo>
                  <a:lnTo>
                    <a:pt x="7763" y="2760"/>
                  </a:lnTo>
                  <a:cubicBezTo>
                    <a:pt x="7798" y="2752"/>
                    <a:pt x="7833" y="2749"/>
                    <a:pt x="7867" y="2749"/>
                  </a:cubicBezTo>
                  <a:close/>
                  <a:moveTo>
                    <a:pt x="4150" y="0"/>
                  </a:moveTo>
                  <a:cubicBezTo>
                    <a:pt x="4081" y="0"/>
                    <a:pt x="4011" y="7"/>
                    <a:pt x="3941" y="21"/>
                  </a:cubicBezTo>
                  <a:cubicBezTo>
                    <a:pt x="3346" y="128"/>
                    <a:pt x="2953" y="700"/>
                    <a:pt x="3072" y="1307"/>
                  </a:cubicBezTo>
                  <a:cubicBezTo>
                    <a:pt x="3108" y="1474"/>
                    <a:pt x="3179" y="1640"/>
                    <a:pt x="3286" y="1783"/>
                  </a:cubicBezTo>
                  <a:lnTo>
                    <a:pt x="2512" y="1926"/>
                  </a:lnTo>
                  <a:cubicBezTo>
                    <a:pt x="2191" y="1986"/>
                    <a:pt x="1988" y="2295"/>
                    <a:pt x="2036" y="2617"/>
                  </a:cubicBezTo>
                  <a:lnTo>
                    <a:pt x="2096" y="2890"/>
                  </a:lnTo>
                  <a:lnTo>
                    <a:pt x="798" y="3129"/>
                  </a:lnTo>
                  <a:cubicBezTo>
                    <a:pt x="322" y="3212"/>
                    <a:pt x="0" y="3676"/>
                    <a:pt x="83" y="4164"/>
                  </a:cubicBezTo>
                  <a:lnTo>
                    <a:pt x="1667" y="12785"/>
                  </a:lnTo>
                  <a:cubicBezTo>
                    <a:pt x="1741" y="13221"/>
                    <a:pt x="2120" y="13524"/>
                    <a:pt x="2548" y="13524"/>
                  </a:cubicBezTo>
                  <a:cubicBezTo>
                    <a:pt x="2599" y="13524"/>
                    <a:pt x="2651" y="13520"/>
                    <a:pt x="2703" y="13511"/>
                  </a:cubicBezTo>
                  <a:lnTo>
                    <a:pt x="10049" y="12165"/>
                  </a:lnTo>
                  <a:cubicBezTo>
                    <a:pt x="10525" y="12082"/>
                    <a:pt x="10847" y="11618"/>
                    <a:pt x="10763" y="11130"/>
                  </a:cubicBezTo>
                  <a:lnTo>
                    <a:pt x="9192" y="2498"/>
                  </a:lnTo>
                  <a:cubicBezTo>
                    <a:pt x="9108" y="2067"/>
                    <a:pt x="8737" y="1766"/>
                    <a:pt x="8316" y="1766"/>
                  </a:cubicBezTo>
                  <a:cubicBezTo>
                    <a:pt x="8259" y="1766"/>
                    <a:pt x="8202" y="1772"/>
                    <a:pt x="8144" y="1783"/>
                  </a:cubicBezTo>
                  <a:lnTo>
                    <a:pt x="6858" y="2009"/>
                  </a:lnTo>
                  <a:lnTo>
                    <a:pt x="6810" y="1736"/>
                  </a:lnTo>
                  <a:cubicBezTo>
                    <a:pt x="6757" y="1446"/>
                    <a:pt x="6499" y="1252"/>
                    <a:pt x="6214" y="1252"/>
                  </a:cubicBezTo>
                  <a:cubicBezTo>
                    <a:pt x="6183" y="1252"/>
                    <a:pt x="6151" y="1255"/>
                    <a:pt x="6120" y="1259"/>
                  </a:cubicBezTo>
                  <a:lnTo>
                    <a:pt x="5179" y="1438"/>
                  </a:lnTo>
                  <a:cubicBezTo>
                    <a:pt x="5227" y="1259"/>
                    <a:pt x="5239" y="1081"/>
                    <a:pt x="5215" y="914"/>
                  </a:cubicBezTo>
                  <a:cubicBezTo>
                    <a:pt x="5120" y="378"/>
                    <a:pt x="4665" y="0"/>
                    <a:pt x="415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2" name="Google Shape;4142;p22"/>
            <p:cNvSpPr/>
            <p:nvPr/>
          </p:nvSpPr>
          <p:spPr>
            <a:xfrm>
              <a:off x="4331175" y="1837275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9" y="1"/>
                    <a:pt x="915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2" y="1502"/>
                    <a:pt x="854" y="1545"/>
                    <a:pt x="1002" y="1545"/>
                  </a:cubicBezTo>
                  <a:cubicBezTo>
                    <a:pt x="1454" y="1545"/>
                    <a:pt x="1862" y="1142"/>
                    <a:pt x="1763" y="631"/>
                  </a:cubicBezTo>
                  <a:cubicBezTo>
                    <a:pt x="1689" y="259"/>
                    <a:pt x="1367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3" name="Google Shape;4143;p22"/>
            <p:cNvSpPr/>
            <p:nvPr/>
          </p:nvSpPr>
          <p:spPr>
            <a:xfrm>
              <a:off x="4383175" y="1825925"/>
              <a:ext cx="97025" cy="34050"/>
            </a:xfrm>
            <a:custGeom>
              <a:rect b="b" l="l" r="r" t="t"/>
              <a:pathLst>
                <a:path extrusionOk="0" h="1362" w="3881">
                  <a:moveTo>
                    <a:pt x="3274" y="0"/>
                  </a:moveTo>
                  <a:cubicBezTo>
                    <a:pt x="3238" y="0"/>
                    <a:pt x="3200" y="5"/>
                    <a:pt x="3160" y="13"/>
                  </a:cubicBezTo>
                  <a:lnTo>
                    <a:pt x="3172" y="13"/>
                  </a:lnTo>
                  <a:lnTo>
                    <a:pt x="576" y="490"/>
                  </a:lnTo>
                  <a:cubicBezTo>
                    <a:pt x="0" y="545"/>
                    <a:pt x="104" y="1362"/>
                    <a:pt x="609" y="1362"/>
                  </a:cubicBezTo>
                  <a:cubicBezTo>
                    <a:pt x="647" y="1362"/>
                    <a:pt x="688" y="1357"/>
                    <a:pt x="731" y="1347"/>
                  </a:cubicBezTo>
                  <a:lnTo>
                    <a:pt x="3314" y="871"/>
                  </a:lnTo>
                  <a:cubicBezTo>
                    <a:pt x="3881" y="793"/>
                    <a:pt x="3774" y="0"/>
                    <a:pt x="327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4" name="Google Shape;4144;p22"/>
            <p:cNvSpPr/>
            <p:nvPr/>
          </p:nvSpPr>
          <p:spPr>
            <a:xfrm>
              <a:off x="4341000" y="1891150"/>
              <a:ext cx="46325" cy="38650"/>
            </a:xfrm>
            <a:custGeom>
              <a:rect b="b" l="l" r="r" t="t"/>
              <a:pathLst>
                <a:path extrusionOk="0" h="1546" w="1853">
                  <a:moveTo>
                    <a:pt x="1002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2" y="1502"/>
                    <a:pt x="854" y="1545"/>
                    <a:pt x="1001" y="1545"/>
                  </a:cubicBezTo>
                  <a:cubicBezTo>
                    <a:pt x="1450" y="1545"/>
                    <a:pt x="1852" y="1145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5" name="Google Shape;4145;p22"/>
            <p:cNvSpPr/>
            <p:nvPr/>
          </p:nvSpPr>
          <p:spPr>
            <a:xfrm>
              <a:off x="4394975" y="1879800"/>
              <a:ext cx="94000" cy="33750"/>
            </a:xfrm>
            <a:custGeom>
              <a:rect b="b" l="l" r="r" t="t"/>
              <a:pathLst>
                <a:path extrusionOk="0" h="1350" w="3760">
                  <a:moveTo>
                    <a:pt x="3129" y="0"/>
                  </a:moveTo>
                  <a:cubicBezTo>
                    <a:pt x="3117" y="0"/>
                    <a:pt x="3105" y="1"/>
                    <a:pt x="3092" y="2"/>
                  </a:cubicBezTo>
                  <a:lnTo>
                    <a:pt x="497" y="478"/>
                  </a:lnTo>
                  <a:cubicBezTo>
                    <a:pt x="0" y="628"/>
                    <a:pt x="120" y="1349"/>
                    <a:pt x="605" y="1349"/>
                  </a:cubicBezTo>
                  <a:cubicBezTo>
                    <a:pt x="620" y="1349"/>
                    <a:pt x="636" y="1348"/>
                    <a:pt x="652" y="1347"/>
                  </a:cubicBezTo>
                  <a:lnTo>
                    <a:pt x="3247" y="883"/>
                  </a:lnTo>
                  <a:cubicBezTo>
                    <a:pt x="3759" y="731"/>
                    <a:pt x="3634" y="0"/>
                    <a:pt x="312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6" name="Google Shape;4146;p22"/>
            <p:cNvSpPr/>
            <p:nvPr/>
          </p:nvSpPr>
          <p:spPr>
            <a:xfrm>
              <a:off x="4351425" y="1948900"/>
              <a:ext cx="46550" cy="38625"/>
            </a:xfrm>
            <a:custGeom>
              <a:rect b="b" l="l" r="r" t="t"/>
              <a:pathLst>
                <a:path extrusionOk="0" h="1545" w="1862">
                  <a:moveTo>
                    <a:pt x="1002" y="0"/>
                  </a:moveTo>
                  <a:cubicBezTo>
                    <a:pt x="959" y="0"/>
                    <a:pt x="914" y="4"/>
                    <a:pt x="870" y="12"/>
                  </a:cubicBezTo>
                  <a:cubicBezTo>
                    <a:pt x="191" y="131"/>
                    <a:pt x="0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0"/>
                    <a:pt x="100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7" name="Google Shape;4147;p22"/>
            <p:cNvSpPr/>
            <p:nvPr/>
          </p:nvSpPr>
          <p:spPr>
            <a:xfrm>
              <a:off x="4405100" y="1937500"/>
              <a:ext cx="94400" cy="33775"/>
            </a:xfrm>
            <a:custGeom>
              <a:rect b="b" l="l" r="r" t="t"/>
              <a:pathLst>
                <a:path extrusionOk="0" h="1351" w="3776">
                  <a:moveTo>
                    <a:pt x="3162" y="0"/>
                  </a:moveTo>
                  <a:cubicBezTo>
                    <a:pt x="3143" y="0"/>
                    <a:pt x="3124" y="1"/>
                    <a:pt x="3104" y="3"/>
                  </a:cubicBezTo>
                  <a:lnTo>
                    <a:pt x="509" y="468"/>
                  </a:lnTo>
                  <a:cubicBezTo>
                    <a:pt x="0" y="606"/>
                    <a:pt x="120" y="1351"/>
                    <a:pt x="628" y="1351"/>
                  </a:cubicBezTo>
                  <a:cubicBezTo>
                    <a:pt x="643" y="1351"/>
                    <a:pt x="659" y="1350"/>
                    <a:pt x="675" y="1349"/>
                  </a:cubicBezTo>
                  <a:lnTo>
                    <a:pt x="3259" y="872"/>
                  </a:lnTo>
                  <a:cubicBezTo>
                    <a:pt x="3775" y="735"/>
                    <a:pt x="3661" y="0"/>
                    <a:pt x="316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8" name="Google Shape;4148;p22"/>
            <p:cNvSpPr/>
            <p:nvPr/>
          </p:nvSpPr>
          <p:spPr>
            <a:xfrm>
              <a:off x="4306775" y="2188400"/>
              <a:ext cx="193200" cy="173650"/>
            </a:xfrm>
            <a:custGeom>
              <a:rect b="b" l="l" r="r" t="t"/>
              <a:pathLst>
                <a:path extrusionOk="0" h="6946" w="7728">
                  <a:moveTo>
                    <a:pt x="3946" y="0"/>
                  </a:moveTo>
                  <a:cubicBezTo>
                    <a:pt x="2915" y="0"/>
                    <a:pt x="1900" y="464"/>
                    <a:pt x="1227" y="1338"/>
                  </a:cubicBezTo>
                  <a:lnTo>
                    <a:pt x="6966" y="4957"/>
                  </a:lnTo>
                  <a:cubicBezTo>
                    <a:pt x="7728" y="3398"/>
                    <a:pt x="7251" y="1469"/>
                    <a:pt x="5775" y="528"/>
                  </a:cubicBezTo>
                  <a:cubicBezTo>
                    <a:pt x="5208" y="172"/>
                    <a:pt x="4573" y="0"/>
                    <a:pt x="3946" y="0"/>
                  </a:cubicBezTo>
                  <a:close/>
                  <a:moveTo>
                    <a:pt x="822" y="1981"/>
                  </a:moveTo>
                  <a:cubicBezTo>
                    <a:pt x="1" y="3552"/>
                    <a:pt x="524" y="5481"/>
                    <a:pt x="2025" y="6422"/>
                  </a:cubicBezTo>
                  <a:cubicBezTo>
                    <a:pt x="2584" y="6775"/>
                    <a:pt x="3211" y="6946"/>
                    <a:pt x="3833" y="6946"/>
                  </a:cubicBezTo>
                  <a:cubicBezTo>
                    <a:pt x="4864" y="6946"/>
                    <a:pt x="5880" y="6477"/>
                    <a:pt x="6549" y="5600"/>
                  </a:cubicBezTo>
                  <a:lnTo>
                    <a:pt x="822" y="198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9" name="Google Shape;4149;p22"/>
            <p:cNvSpPr/>
            <p:nvPr/>
          </p:nvSpPr>
          <p:spPr>
            <a:xfrm>
              <a:off x="4670500" y="1814925"/>
              <a:ext cx="152150" cy="140725"/>
            </a:xfrm>
            <a:custGeom>
              <a:rect b="b" l="l" r="r" t="t"/>
              <a:pathLst>
                <a:path extrusionOk="0" h="5629" w="6086">
                  <a:moveTo>
                    <a:pt x="3609" y="1"/>
                  </a:moveTo>
                  <a:lnTo>
                    <a:pt x="1215" y="1620"/>
                  </a:lnTo>
                  <a:cubicBezTo>
                    <a:pt x="251" y="2275"/>
                    <a:pt x="1" y="3585"/>
                    <a:pt x="656" y="4549"/>
                  </a:cubicBezTo>
                  <a:lnTo>
                    <a:pt x="763" y="4704"/>
                  </a:lnTo>
                  <a:cubicBezTo>
                    <a:pt x="1171" y="5305"/>
                    <a:pt x="1834" y="5629"/>
                    <a:pt x="2508" y="5629"/>
                  </a:cubicBezTo>
                  <a:cubicBezTo>
                    <a:pt x="2916" y="5629"/>
                    <a:pt x="3329" y="5510"/>
                    <a:pt x="3692" y="5264"/>
                  </a:cubicBezTo>
                  <a:lnTo>
                    <a:pt x="6085" y="3644"/>
                  </a:lnTo>
                  <a:lnTo>
                    <a:pt x="3609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0" name="Google Shape;4150;p22"/>
            <p:cNvSpPr/>
            <p:nvPr/>
          </p:nvSpPr>
          <p:spPr>
            <a:xfrm>
              <a:off x="4773200" y="1756600"/>
              <a:ext cx="152125" cy="140800"/>
            </a:xfrm>
            <a:custGeom>
              <a:rect b="b" l="l" r="r" t="t"/>
              <a:pathLst>
                <a:path extrusionOk="0" h="5632" w="6085">
                  <a:moveTo>
                    <a:pt x="3591" y="1"/>
                  </a:moveTo>
                  <a:cubicBezTo>
                    <a:pt x="3182" y="1"/>
                    <a:pt x="2768" y="120"/>
                    <a:pt x="2406" y="369"/>
                  </a:cubicBezTo>
                  <a:lnTo>
                    <a:pt x="1" y="1989"/>
                  </a:lnTo>
                  <a:lnTo>
                    <a:pt x="2477" y="5632"/>
                  </a:lnTo>
                  <a:lnTo>
                    <a:pt x="4870" y="4001"/>
                  </a:lnTo>
                  <a:cubicBezTo>
                    <a:pt x="5835" y="3346"/>
                    <a:pt x="6085" y="2036"/>
                    <a:pt x="5430" y="1072"/>
                  </a:cubicBezTo>
                  <a:lnTo>
                    <a:pt x="5430" y="1072"/>
                  </a:lnTo>
                  <a:lnTo>
                    <a:pt x="5430" y="1084"/>
                  </a:lnTo>
                  <a:lnTo>
                    <a:pt x="5323" y="917"/>
                  </a:lnTo>
                  <a:cubicBezTo>
                    <a:pt x="4917" y="319"/>
                    <a:pt x="4259" y="1"/>
                    <a:pt x="359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1" name="Google Shape;4151;p22"/>
            <p:cNvSpPr/>
            <p:nvPr/>
          </p:nvSpPr>
          <p:spPr>
            <a:xfrm>
              <a:off x="4625875" y="2105675"/>
              <a:ext cx="268200" cy="266925"/>
            </a:xfrm>
            <a:custGeom>
              <a:rect b="b" l="l" r="r" t="t"/>
              <a:pathLst>
                <a:path extrusionOk="0" h="10677" w="10728">
                  <a:moveTo>
                    <a:pt x="5028" y="1"/>
                  </a:moveTo>
                  <a:cubicBezTo>
                    <a:pt x="4843" y="1"/>
                    <a:pt x="4677" y="137"/>
                    <a:pt x="4655" y="325"/>
                  </a:cubicBezTo>
                  <a:lnTo>
                    <a:pt x="4191" y="3813"/>
                  </a:lnTo>
                  <a:lnTo>
                    <a:pt x="714" y="3349"/>
                  </a:lnTo>
                  <a:cubicBezTo>
                    <a:pt x="700" y="3347"/>
                    <a:pt x="685" y="3346"/>
                    <a:pt x="670" y="3346"/>
                  </a:cubicBezTo>
                  <a:cubicBezTo>
                    <a:pt x="485" y="3346"/>
                    <a:pt x="320" y="3483"/>
                    <a:pt x="298" y="3670"/>
                  </a:cubicBezTo>
                  <a:lnTo>
                    <a:pt x="36" y="5647"/>
                  </a:lnTo>
                  <a:cubicBezTo>
                    <a:pt x="0" y="5849"/>
                    <a:pt x="143" y="6040"/>
                    <a:pt x="357" y="6064"/>
                  </a:cubicBezTo>
                  <a:lnTo>
                    <a:pt x="357" y="6052"/>
                  </a:lnTo>
                  <a:lnTo>
                    <a:pt x="3834" y="6516"/>
                  </a:lnTo>
                  <a:lnTo>
                    <a:pt x="3370" y="9993"/>
                  </a:lnTo>
                  <a:cubicBezTo>
                    <a:pt x="3346" y="10195"/>
                    <a:pt x="3489" y="10386"/>
                    <a:pt x="3691" y="10409"/>
                  </a:cubicBezTo>
                  <a:lnTo>
                    <a:pt x="5667" y="10671"/>
                  </a:lnTo>
                  <a:cubicBezTo>
                    <a:pt x="5688" y="10675"/>
                    <a:pt x="5709" y="10677"/>
                    <a:pt x="5730" y="10677"/>
                  </a:cubicBezTo>
                  <a:cubicBezTo>
                    <a:pt x="5907" y="10677"/>
                    <a:pt x="6063" y="10542"/>
                    <a:pt x="6084" y="10350"/>
                  </a:cubicBezTo>
                  <a:lnTo>
                    <a:pt x="6548" y="6873"/>
                  </a:lnTo>
                  <a:lnTo>
                    <a:pt x="10025" y="7338"/>
                  </a:lnTo>
                  <a:cubicBezTo>
                    <a:pt x="10040" y="7339"/>
                    <a:pt x="10055" y="7340"/>
                    <a:pt x="10069" y="7340"/>
                  </a:cubicBezTo>
                  <a:cubicBezTo>
                    <a:pt x="10254" y="7340"/>
                    <a:pt x="10420" y="7204"/>
                    <a:pt x="10442" y="7016"/>
                  </a:cubicBezTo>
                  <a:lnTo>
                    <a:pt x="10704" y="5040"/>
                  </a:lnTo>
                  <a:cubicBezTo>
                    <a:pt x="10728" y="4837"/>
                    <a:pt x="10585" y="4647"/>
                    <a:pt x="10382" y="4623"/>
                  </a:cubicBezTo>
                  <a:lnTo>
                    <a:pt x="6906" y="4159"/>
                  </a:lnTo>
                  <a:lnTo>
                    <a:pt x="7358" y="682"/>
                  </a:lnTo>
                  <a:cubicBezTo>
                    <a:pt x="7394" y="480"/>
                    <a:pt x="7239" y="289"/>
                    <a:pt x="7037" y="265"/>
                  </a:cubicBezTo>
                  <a:lnTo>
                    <a:pt x="5072" y="3"/>
                  </a:lnTo>
                  <a:cubicBezTo>
                    <a:pt x="5057" y="2"/>
                    <a:pt x="5043" y="1"/>
                    <a:pt x="502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2" name="Google Shape;4152;p22"/>
            <p:cNvSpPr/>
            <p:nvPr/>
          </p:nvSpPr>
          <p:spPr>
            <a:xfrm>
              <a:off x="4282975" y="2509825"/>
              <a:ext cx="271175" cy="337825"/>
            </a:xfrm>
            <a:custGeom>
              <a:rect b="b" l="l" r="r" t="t"/>
              <a:pathLst>
                <a:path extrusionOk="0" h="13513" w="10847">
                  <a:moveTo>
                    <a:pt x="4145" y="431"/>
                  </a:moveTo>
                  <a:cubicBezTo>
                    <a:pt x="4436" y="431"/>
                    <a:pt x="4723" y="605"/>
                    <a:pt x="4774" y="994"/>
                  </a:cubicBezTo>
                  <a:cubicBezTo>
                    <a:pt x="4810" y="1185"/>
                    <a:pt x="4751" y="1387"/>
                    <a:pt x="4632" y="1530"/>
                  </a:cubicBezTo>
                  <a:lnTo>
                    <a:pt x="3834" y="1685"/>
                  </a:lnTo>
                  <a:cubicBezTo>
                    <a:pt x="3667" y="1590"/>
                    <a:pt x="3548" y="1423"/>
                    <a:pt x="3512" y="1232"/>
                  </a:cubicBezTo>
                  <a:lnTo>
                    <a:pt x="3500" y="1220"/>
                  </a:lnTo>
                  <a:cubicBezTo>
                    <a:pt x="3386" y="723"/>
                    <a:pt x="3769" y="431"/>
                    <a:pt x="4145" y="431"/>
                  </a:cubicBezTo>
                  <a:close/>
                  <a:moveTo>
                    <a:pt x="7867" y="2734"/>
                  </a:moveTo>
                  <a:cubicBezTo>
                    <a:pt x="8125" y="2734"/>
                    <a:pt x="8352" y="2922"/>
                    <a:pt x="8394" y="3185"/>
                  </a:cubicBezTo>
                  <a:lnTo>
                    <a:pt x="9787" y="10757"/>
                  </a:lnTo>
                  <a:cubicBezTo>
                    <a:pt x="9835" y="11055"/>
                    <a:pt x="9644" y="11341"/>
                    <a:pt x="9346" y="11388"/>
                  </a:cubicBezTo>
                  <a:lnTo>
                    <a:pt x="3084" y="12531"/>
                  </a:lnTo>
                  <a:cubicBezTo>
                    <a:pt x="3047" y="12538"/>
                    <a:pt x="3011" y="12542"/>
                    <a:pt x="2975" y="12542"/>
                  </a:cubicBezTo>
                  <a:cubicBezTo>
                    <a:pt x="2710" y="12542"/>
                    <a:pt x="2483" y="12353"/>
                    <a:pt x="2441" y="12091"/>
                  </a:cubicBezTo>
                  <a:lnTo>
                    <a:pt x="1060" y="4518"/>
                  </a:lnTo>
                  <a:cubicBezTo>
                    <a:pt x="1012" y="4221"/>
                    <a:pt x="1203" y="3935"/>
                    <a:pt x="1512" y="3887"/>
                  </a:cubicBezTo>
                  <a:lnTo>
                    <a:pt x="2250" y="3745"/>
                  </a:lnTo>
                  <a:cubicBezTo>
                    <a:pt x="2292" y="3955"/>
                    <a:pt x="2474" y="4110"/>
                    <a:pt x="2680" y="4110"/>
                  </a:cubicBezTo>
                  <a:cubicBezTo>
                    <a:pt x="2707" y="4110"/>
                    <a:pt x="2735" y="4107"/>
                    <a:pt x="2762" y="4102"/>
                  </a:cubicBezTo>
                  <a:lnTo>
                    <a:pt x="6668" y="3387"/>
                  </a:lnTo>
                  <a:cubicBezTo>
                    <a:pt x="6906" y="3340"/>
                    <a:pt x="7060" y="3114"/>
                    <a:pt x="7025" y="2875"/>
                  </a:cubicBezTo>
                  <a:lnTo>
                    <a:pt x="7763" y="2744"/>
                  </a:lnTo>
                  <a:cubicBezTo>
                    <a:pt x="7798" y="2737"/>
                    <a:pt x="7833" y="2734"/>
                    <a:pt x="7867" y="2734"/>
                  </a:cubicBezTo>
                  <a:close/>
                  <a:moveTo>
                    <a:pt x="4133" y="1"/>
                  </a:moveTo>
                  <a:cubicBezTo>
                    <a:pt x="4070" y="1"/>
                    <a:pt x="4006" y="6"/>
                    <a:pt x="3941" y="18"/>
                  </a:cubicBezTo>
                  <a:cubicBezTo>
                    <a:pt x="3346" y="125"/>
                    <a:pt x="2953" y="708"/>
                    <a:pt x="3072" y="1304"/>
                  </a:cubicBezTo>
                  <a:cubicBezTo>
                    <a:pt x="3108" y="1470"/>
                    <a:pt x="3179" y="1637"/>
                    <a:pt x="3286" y="1780"/>
                  </a:cubicBezTo>
                  <a:lnTo>
                    <a:pt x="2512" y="1923"/>
                  </a:lnTo>
                  <a:cubicBezTo>
                    <a:pt x="2191" y="1982"/>
                    <a:pt x="1988" y="2280"/>
                    <a:pt x="2036" y="2602"/>
                  </a:cubicBezTo>
                  <a:lnTo>
                    <a:pt x="2096" y="2887"/>
                  </a:lnTo>
                  <a:lnTo>
                    <a:pt x="798" y="3114"/>
                  </a:lnTo>
                  <a:cubicBezTo>
                    <a:pt x="322" y="3209"/>
                    <a:pt x="0" y="3673"/>
                    <a:pt x="83" y="4149"/>
                  </a:cubicBezTo>
                  <a:lnTo>
                    <a:pt x="1667" y="12781"/>
                  </a:lnTo>
                  <a:cubicBezTo>
                    <a:pt x="1740" y="13212"/>
                    <a:pt x="2110" y="13512"/>
                    <a:pt x="2531" y="13512"/>
                  </a:cubicBezTo>
                  <a:cubicBezTo>
                    <a:pt x="2587" y="13512"/>
                    <a:pt x="2645" y="13507"/>
                    <a:pt x="2703" y="13496"/>
                  </a:cubicBezTo>
                  <a:lnTo>
                    <a:pt x="10049" y="12162"/>
                  </a:lnTo>
                  <a:cubicBezTo>
                    <a:pt x="10525" y="12067"/>
                    <a:pt x="10847" y="11603"/>
                    <a:pt x="10763" y="11114"/>
                  </a:cubicBezTo>
                  <a:lnTo>
                    <a:pt x="9192" y="2482"/>
                  </a:lnTo>
                  <a:cubicBezTo>
                    <a:pt x="9107" y="2048"/>
                    <a:pt x="8729" y="1755"/>
                    <a:pt x="8303" y="1755"/>
                  </a:cubicBezTo>
                  <a:cubicBezTo>
                    <a:pt x="8250" y="1755"/>
                    <a:pt x="8197" y="1759"/>
                    <a:pt x="8144" y="1768"/>
                  </a:cubicBezTo>
                  <a:lnTo>
                    <a:pt x="6858" y="2006"/>
                  </a:lnTo>
                  <a:lnTo>
                    <a:pt x="6810" y="1732"/>
                  </a:lnTo>
                  <a:cubicBezTo>
                    <a:pt x="6757" y="1442"/>
                    <a:pt x="6499" y="1249"/>
                    <a:pt x="6214" y="1249"/>
                  </a:cubicBezTo>
                  <a:cubicBezTo>
                    <a:pt x="6183" y="1249"/>
                    <a:pt x="6151" y="1251"/>
                    <a:pt x="6120" y="1256"/>
                  </a:cubicBezTo>
                  <a:lnTo>
                    <a:pt x="5179" y="1435"/>
                  </a:lnTo>
                  <a:cubicBezTo>
                    <a:pt x="5227" y="1268"/>
                    <a:pt x="5239" y="1089"/>
                    <a:pt x="5215" y="911"/>
                  </a:cubicBezTo>
                  <a:cubicBezTo>
                    <a:pt x="5119" y="380"/>
                    <a:pt x="4655" y="1"/>
                    <a:pt x="413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3" name="Google Shape;4153;p22"/>
            <p:cNvSpPr/>
            <p:nvPr/>
          </p:nvSpPr>
          <p:spPr>
            <a:xfrm>
              <a:off x="4331175" y="2631725"/>
              <a:ext cx="46550" cy="38625"/>
            </a:xfrm>
            <a:custGeom>
              <a:rect b="b" l="l" r="r" t="t"/>
              <a:pathLst>
                <a:path extrusionOk="0" h="1545" w="1862">
                  <a:moveTo>
                    <a:pt x="1002" y="0"/>
                  </a:moveTo>
                  <a:cubicBezTo>
                    <a:pt x="959" y="0"/>
                    <a:pt x="915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2" y="1502"/>
                    <a:pt x="854" y="1545"/>
                    <a:pt x="1002" y="1545"/>
                  </a:cubicBezTo>
                  <a:cubicBezTo>
                    <a:pt x="1454" y="1545"/>
                    <a:pt x="1862" y="1142"/>
                    <a:pt x="1763" y="631"/>
                  </a:cubicBezTo>
                  <a:cubicBezTo>
                    <a:pt x="1689" y="258"/>
                    <a:pt x="1367" y="0"/>
                    <a:pt x="100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4" name="Google Shape;4154;p22"/>
            <p:cNvSpPr/>
            <p:nvPr/>
          </p:nvSpPr>
          <p:spPr>
            <a:xfrm>
              <a:off x="4383600" y="2620175"/>
              <a:ext cx="96200" cy="33850"/>
            </a:xfrm>
            <a:custGeom>
              <a:rect b="b" l="l" r="r" t="t"/>
              <a:pathLst>
                <a:path extrusionOk="0" h="1354" w="3848">
                  <a:moveTo>
                    <a:pt x="3238" y="0"/>
                  </a:moveTo>
                  <a:cubicBezTo>
                    <a:pt x="3207" y="0"/>
                    <a:pt x="3176" y="3"/>
                    <a:pt x="3143" y="9"/>
                  </a:cubicBezTo>
                  <a:lnTo>
                    <a:pt x="3155" y="9"/>
                  </a:lnTo>
                  <a:lnTo>
                    <a:pt x="559" y="485"/>
                  </a:lnTo>
                  <a:cubicBezTo>
                    <a:pt x="1" y="564"/>
                    <a:pt x="102" y="1354"/>
                    <a:pt x="608" y="1354"/>
                  </a:cubicBezTo>
                  <a:cubicBezTo>
                    <a:pt x="641" y="1354"/>
                    <a:pt x="677" y="1350"/>
                    <a:pt x="714" y="1343"/>
                  </a:cubicBezTo>
                  <a:lnTo>
                    <a:pt x="3297" y="866"/>
                  </a:lnTo>
                  <a:cubicBezTo>
                    <a:pt x="3847" y="777"/>
                    <a:pt x="3731" y="0"/>
                    <a:pt x="323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5" name="Google Shape;4155;p22"/>
            <p:cNvSpPr/>
            <p:nvPr/>
          </p:nvSpPr>
          <p:spPr>
            <a:xfrm>
              <a:off x="4341000" y="2685525"/>
              <a:ext cx="46325" cy="38700"/>
            </a:xfrm>
            <a:custGeom>
              <a:rect b="b" l="l" r="r" t="t"/>
              <a:pathLst>
                <a:path extrusionOk="0" h="1548" w="1853">
                  <a:moveTo>
                    <a:pt x="1016" y="0"/>
                  </a:moveTo>
                  <a:cubicBezTo>
                    <a:pt x="968" y="0"/>
                    <a:pt x="919" y="5"/>
                    <a:pt x="870" y="15"/>
                  </a:cubicBezTo>
                  <a:cubicBezTo>
                    <a:pt x="191" y="122"/>
                    <a:pt x="1" y="1015"/>
                    <a:pt x="560" y="1408"/>
                  </a:cubicBezTo>
                  <a:cubicBezTo>
                    <a:pt x="701" y="1505"/>
                    <a:pt x="853" y="1548"/>
                    <a:pt x="1000" y="1548"/>
                  </a:cubicBezTo>
                  <a:cubicBezTo>
                    <a:pt x="1449" y="1548"/>
                    <a:pt x="1853" y="1145"/>
                    <a:pt x="1763" y="634"/>
                  </a:cubicBezTo>
                  <a:cubicBezTo>
                    <a:pt x="1700" y="266"/>
                    <a:pt x="1377" y="0"/>
                    <a:pt x="1016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6" name="Google Shape;4156;p22"/>
            <p:cNvSpPr/>
            <p:nvPr/>
          </p:nvSpPr>
          <p:spPr>
            <a:xfrm>
              <a:off x="4394975" y="2673950"/>
              <a:ext cx="94000" cy="33725"/>
            </a:xfrm>
            <a:custGeom>
              <a:rect b="b" l="l" r="r" t="t"/>
              <a:pathLst>
                <a:path extrusionOk="0" h="1349" w="3760">
                  <a:moveTo>
                    <a:pt x="3129" y="0"/>
                  </a:moveTo>
                  <a:cubicBezTo>
                    <a:pt x="3117" y="0"/>
                    <a:pt x="3105" y="1"/>
                    <a:pt x="3092" y="1"/>
                  </a:cubicBezTo>
                  <a:lnTo>
                    <a:pt x="497" y="478"/>
                  </a:lnTo>
                  <a:cubicBezTo>
                    <a:pt x="0" y="628"/>
                    <a:pt x="120" y="1349"/>
                    <a:pt x="605" y="1349"/>
                  </a:cubicBezTo>
                  <a:cubicBezTo>
                    <a:pt x="620" y="1349"/>
                    <a:pt x="636" y="1348"/>
                    <a:pt x="652" y="1347"/>
                  </a:cubicBezTo>
                  <a:lnTo>
                    <a:pt x="3247" y="882"/>
                  </a:lnTo>
                  <a:cubicBezTo>
                    <a:pt x="3759" y="731"/>
                    <a:pt x="3634" y="0"/>
                    <a:pt x="312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7" name="Google Shape;4157;p22"/>
            <p:cNvSpPr/>
            <p:nvPr/>
          </p:nvSpPr>
          <p:spPr>
            <a:xfrm>
              <a:off x="4351425" y="2743050"/>
              <a:ext cx="46550" cy="38625"/>
            </a:xfrm>
            <a:custGeom>
              <a:rect b="b" l="l" r="r" t="t"/>
              <a:pathLst>
                <a:path extrusionOk="0" h="1545" w="1862">
                  <a:moveTo>
                    <a:pt x="1002" y="0"/>
                  </a:moveTo>
                  <a:cubicBezTo>
                    <a:pt x="959" y="0"/>
                    <a:pt x="914" y="4"/>
                    <a:pt x="870" y="11"/>
                  </a:cubicBezTo>
                  <a:cubicBezTo>
                    <a:pt x="191" y="131"/>
                    <a:pt x="0" y="1012"/>
                    <a:pt x="572" y="1404"/>
                  </a:cubicBezTo>
                  <a:cubicBezTo>
                    <a:pt x="710" y="1501"/>
                    <a:pt x="861" y="1545"/>
                    <a:pt x="1007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8"/>
                    <a:pt x="1369" y="0"/>
                    <a:pt x="100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8" name="Google Shape;4158;p22"/>
            <p:cNvSpPr/>
            <p:nvPr/>
          </p:nvSpPr>
          <p:spPr>
            <a:xfrm>
              <a:off x="4404900" y="2731600"/>
              <a:ext cx="94800" cy="33850"/>
            </a:xfrm>
            <a:custGeom>
              <a:rect b="b" l="l" r="r" t="t"/>
              <a:pathLst>
                <a:path extrusionOk="0" h="1354" w="3792">
                  <a:moveTo>
                    <a:pt x="3181" y="1"/>
                  </a:moveTo>
                  <a:cubicBezTo>
                    <a:pt x="3159" y="1"/>
                    <a:pt x="3136" y="2"/>
                    <a:pt x="3112" y="5"/>
                  </a:cubicBezTo>
                  <a:lnTo>
                    <a:pt x="517" y="469"/>
                  </a:lnTo>
                  <a:cubicBezTo>
                    <a:pt x="0" y="607"/>
                    <a:pt x="114" y="1354"/>
                    <a:pt x="625" y="1354"/>
                  </a:cubicBezTo>
                  <a:cubicBezTo>
                    <a:pt x="644" y="1354"/>
                    <a:pt x="663" y="1353"/>
                    <a:pt x="683" y="1351"/>
                  </a:cubicBezTo>
                  <a:lnTo>
                    <a:pt x="3267" y="874"/>
                  </a:lnTo>
                  <a:cubicBezTo>
                    <a:pt x="3792" y="749"/>
                    <a:pt x="3683" y="1"/>
                    <a:pt x="318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9" name="Google Shape;4159;p22"/>
            <p:cNvSpPr/>
            <p:nvPr/>
          </p:nvSpPr>
          <p:spPr>
            <a:xfrm>
              <a:off x="4306775" y="2982050"/>
              <a:ext cx="194400" cy="174250"/>
            </a:xfrm>
            <a:custGeom>
              <a:rect b="b" l="l" r="r" t="t"/>
              <a:pathLst>
                <a:path extrusionOk="0" h="6970" w="7776">
                  <a:moveTo>
                    <a:pt x="3946" y="1"/>
                  </a:moveTo>
                  <a:cubicBezTo>
                    <a:pt x="2909" y="1"/>
                    <a:pt x="1889" y="472"/>
                    <a:pt x="1227" y="1358"/>
                  </a:cubicBezTo>
                  <a:lnTo>
                    <a:pt x="6966" y="4977"/>
                  </a:lnTo>
                  <a:cubicBezTo>
                    <a:pt x="7775" y="3405"/>
                    <a:pt x="7251" y="1477"/>
                    <a:pt x="5763" y="524"/>
                  </a:cubicBezTo>
                  <a:cubicBezTo>
                    <a:pt x="5200" y="171"/>
                    <a:pt x="4570" y="1"/>
                    <a:pt x="3946" y="1"/>
                  </a:cubicBezTo>
                  <a:close/>
                  <a:moveTo>
                    <a:pt x="822" y="2001"/>
                  </a:moveTo>
                  <a:lnTo>
                    <a:pt x="822" y="2001"/>
                  </a:lnTo>
                  <a:cubicBezTo>
                    <a:pt x="1" y="3572"/>
                    <a:pt x="524" y="5501"/>
                    <a:pt x="2025" y="6442"/>
                  </a:cubicBezTo>
                  <a:cubicBezTo>
                    <a:pt x="2588" y="6797"/>
                    <a:pt x="3219" y="6969"/>
                    <a:pt x="3844" y="6969"/>
                  </a:cubicBezTo>
                  <a:cubicBezTo>
                    <a:pt x="4872" y="6969"/>
                    <a:pt x="5883" y="6505"/>
                    <a:pt x="6549" y="5632"/>
                  </a:cubicBezTo>
                  <a:lnTo>
                    <a:pt x="822" y="200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0" name="Google Shape;4160;p22"/>
            <p:cNvSpPr/>
            <p:nvPr/>
          </p:nvSpPr>
          <p:spPr>
            <a:xfrm>
              <a:off x="4670500" y="2609075"/>
              <a:ext cx="152150" cy="140725"/>
            </a:xfrm>
            <a:custGeom>
              <a:rect b="b" l="l" r="r" t="t"/>
              <a:pathLst>
                <a:path extrusionOk="0" h="5629" w="6086">
                  <a:moveTo>
                    <a:pt x="3609" y="1"/>
                  </a:moveTo>
                  <a:lnTo>
                    <a:pt x="1215" y="1620"/>
                  </a:lnTo>
                  <a:cubicBezTo>
                    <a:pt x="251" y="2275"/>
                    <a:pt x="1" y="3585"/>
                    <a:pt x="656" y="4549"/>
                  </a:cubicBezTo>
                  <a:lnTo>
                    <a:pt x="763" y="4716"/>
                  </a:lnTo>
                  <a:cubicBezTo>
                    <a:pt x="1170" y="5308"/>
                    <a:pt x="1831" y="5629"/>
                    <a:pt x="2505" y="5629"/>
                  </a:cubicBezTo>
                  <a:cubicBezTo>
                    <a:pt x="2914" y="5629"/>
                    <a:pt x="3328" y="5511"/>
                    <a:pt x="3692" y="5263"/>
                  </a:cubicBezTo>
                  <a:lnTo>
                    <a:pt x="6085" y="3644"/>
                  </a:lnTo>
                  <a:lnTo>
                    <a:pt x="3609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1" name="Google Shape;4161;p22"/>
            <p:cNvSpPr/>
            <p:nvPr/>
          </p:nvSpPr>
          <p:spPr>
            <a:xfrm>
              <a:off x="4773200" y="2550550"/>
              <a:ext cx="152125" cy="141000"/>
            </a:xfrm>
            <a:custGeom>
              <a:rect b="b" l="l" r="r" t="t"/>
              <a:pathLst>
                <a:path extrusionOk="0" h="5640" w="6085">
                  <a:moveTo>
                    <a:pt x="3580" y="0"/>
                  </a:moveTo>
                  <a:cubicBezTo>
                    <a:pt x="3174" y="0"/>
                    <a:pt x="2765" y="119"/>
                    <a:pt x="2406" y="365"/>
                  </a:cubicBezTo>
                  <a:lnTo>
                    <a:pt x="1" y="1996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5" y="3354"/>
                    <a:pt x="6085" y="2044"/>
                    <a:pt x="5430" y="1080"/>
                  </a:cubicBezTo>
                  <a:lnTo>
                    <a:pt x="5323" y="925"/>
                  </a:lnTo>
                  <a:cubicBezTo>
                    <a:pt x="4915" y="324"/>
                    <a:pt x="4252" y="0"/>
                    <a:pt x="358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2" name="Google Shape;4162;p22"/>
            <p:cNvSpPr/>
            <p:nvPr/>
          </p:nvSpPr>
          <p:spPr>
            <a:xfrm>
              <a:off x="4625875" y="2899825"/>
              <a:ext cx="268200" cy="266925"/>
            </a:xfrm>
            <a:custGeom>
              <a:rect b="b" l="l" r="r" t="t"/>
              <a:pathLst>
                <a:path extrusionOk="0" h="10677" w="10728">
                  <a:moveTo>
                    <a:pt x="5026" y="1"/>
                  </a:moveTo>
                  <a:cubicBezTo>
                    <a:pt x="4832" y="1"/>
                    <a:pt x="4677" y="137"/>
                    <a:pt x="4643" y="325"/>
                  </a:cubicBezTo>
                  <a:lnTo>
                    <a:pt x="4191" y="3813"/>
                  </a:lnTo>
                  <a:lnTo>
                    <a:pt x="714" y="3349"/>
                  </a:lnTo>
                  <a:cubicBezTo>
                    <a:pt x="699" y="3347"/>
                    <a:pt x="683" y="3346"/>
                    <a:pt x="668" y="3346"/>
                  </a:cubicBezTo>
                  <a:cubicBezTo>
                    <a:pt x="475" y="3346"/>
                    <a:pt x="319" y="3483"/>
                    <a:pt x="286" y="3670"/>
                  </a:cubicBezTo>
                  <a:lnTo>
                    <a:pt x="36" y="5647"/>
                  </a:lnTo>
                  <a:cubicBezTo>
                    <a:pt x="0" y="5849"/>
                    <a:pt x="143" y="6028"/>
                    <a:pt x="357" y="6063"/>
                  </a:cubicBezTo>
                  <a:lnTo>
                    <a:pt x="3834" y="6516"/>
                  </a:lnTo>
                  <a:lnTo>
                    <a:pt x="3370" y="10004"/>
                  </a:lnTo>
                  <a:cubicBezTo>
                    <a:pt x="3346" y="10207"/>
                    <a:pt x="3489" y="10385"/>
                    <a:pt x="3691" y="10421"/>
                  </a:cubicBezTo>
                  <a:lnTo>
                    <a:pt x="5667" y="10671"/>
                  </a:lnTo>
                  <a:cubicBezTo>
                    <a:pt x="5688" y="10675"/>
                    <a:pt x="5709" y="10677"/>
                    <a:pt x="5730" y="10677"/>
                  </a:cubicBezTo>
                  <a:cubicBezTo>
                    <a:pt x="5907" y="10677"/>
                    <a:pt x="6063" y="10543"/>
                    <a:pt x="6084" y="10362"/>
                  </a:cubicBezTo>
                  <a:lnTo>
                    <a:pt x="6548" y="6873"/>
                  </a:lnTo>
                  <a:lnTo>
                    <a:pt x="10025" y="7337"/>
                  </a:lnTo>
                  <a:cubicBezTo>
                    <a:pt x="10040" y="7339"/>
                    <a:pt x="10055" y="7340"/>
                    <a:pt x="10069" y="7340"/>
                  </a:cubicBezTo>
                  <a:cubicBezTo>
                    <a:pt x="10254" y="7340"/>
                    <a:pt x="10420" y="7204"/>
                    <a:pt x="10442" y="7016"/>
                  </a:cubicBezTo>
                  <a:lnTo>
                    <a:pt x="10704" y="5039"/>
                  </a:lnTo>
                  <a:cubicBezTo>
                    <a:pt x="10728" y="4837"/>
                    <a:pt x="10585" y="4647"/>
                    <a:pt x="10382" y="4623"/>
                  </a:cubicBezTo>
                  <a:lnTo>
                    <a:pt x="6906" y="4170"/>
                  </a:lnTo>
                  <a:lnTo>
                    <a:pt x="7358" y="682"/>
                  </a:lnTo>
                  <a:cubicBezTo>
                    <a:pt x="7394" y="479"/>
                    <a:pt x="7239" y="289"/>
                    <a:pt x="7037" y="265"/>
                  </a:cubicBezTo>
                  <a:lnTo>
                    <a:pt x="5072" y="3"/>
                  </a:lnTo>
                  <a:cubicBezTo>
                    <a:pt x="5056" y="1"/>
                    <a:pt x="5041" y="1"/>
                    <a:pt x="5026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3" name="Google Shape;4163;p22"/>
            <p:cNvSpPr/>
            <p:nvPr/>
          </p:nvSpPr>
          <p:spPr>
            <a:xfrm>
              <a:off x="4282975" y="3303975"/>
              <a:ext cx="271175" cy="338325"/>
            </a:xfrm>
            <a:custGeom>
              <a:rect b="b" l="l" r="r" t="t"/>
              <a:pathLst>
                <a:path extrusionOk="0" h="13533" w="10847">
                  <a:moveTo>
                    <a:pt x="4151" y="435"/>
                  </a:moveTo>
                  <a:cubicBezTo>
                    <a:pt x="4440" y="435"/>
                    <a:pt x="4723" y="608"/>
                    <a:pt x="4774" y="994"/>
                  </a:cubicBezTo>
                  <a:cubicBezTo>
                    <a:pt x="4810" y="1196"/>
                    <a:pt x="4751" y="1387"/>
                    <a:pt x="4632" y="1542"/>
                  </a:cubicBezTo>
                  <a:lnTo>
                    <a:pt x="3834" y="1685"/>
                  </a:lnTo>
                  <a:cubicBezTo>
                    <a:pt x="3667" y="1589"/>
                    <a:pt x="3548" y="1423"/>
                    <a:pt x="3512" y="1232"/>
                  </a:cubicBezTo>
                  <a:lnTo>
                    <a:pt x="3500" y="1232"/>
                  </a:lnTo>
                  <a:cubicBezTo>
                    <a:pt x="3386" y="732"/>
                    <a:pt x="3773" y="435"/>
                    <a:pt x="4151" y="435"/>
                  </a:cubicBezTo>
                  <a:close/>
                  <a:moveTo>
                    <a:pt x="7872" y="2745"/>
                  </a:moveTo>
                  <a:cubicBezTo>
                    <a:pt x="8127" y="2745"/>
                    <a:pt x="8352" y="2924"/>
                    <a:pt x="8394" y="3185"/>
                  </a:cubicBezTo>
                  <a:lnTo>
                    <a:pt x="9787" y="10769"/>
                  </a:lnTo>
                  <a:cubicBezTo>
                    <a:pt x="9835" y="11067"/>
                    <a:pt x="9644" y="11341"/>
                    <a:pt x="9346" y="11400"/>
                  </a:cubicBezTo>
                  <a:lnTo>
                    <a:pt x="3084" y="12543"/>
                  </a:lnTo>
                  <a:cubicBezTo>
                    <a:pt x="3047" y="12550"/>
                    <a:pt x="3011" y="12553"/>
                    <a:pt x="2976" y="12553"/>
                  </a:cubicBezTo>
                  <a:cubicBezTo>
                    <a:pt x="2710" y="12553"/>
                    <a:pt x="2483" y="12364"/>
                    <a:pt x="2441" y="12091"/>
                  </a:cubicBezTo>
                  <a:lnTo>
                    <a:pt x="1060" y="4530"/>
                  </a:lnTo>
                  <a:cubicBezTo>
                    <a:pt x="1012" y="4233"/>
                    <a:pt x="1203" y="3947"/>
                    <a:pt x="1512" y="3887"/>
                  </a:cubicBezTo>
                  <a:lnTo>
                    <a:pt x="2250" y="3756"/>
                  </a:lnTo>
                  <a:cubicBezTo>
                    <a:pt x="2292" y="3965"/>
                    <a:pt x="2472" y="4110"/>
                    <a:pt x="2676" y="4110"/>
                  </a:cubicBezTo>
                  <a:cubicBezTo>
                    <a:pt x="2704" y="4110"/>
                    <a:pt x="2733" y="4107"/>
                    <a:pt x="2762" y="4102"/>
                  </a:cubicBezTo>
                  <a:lnTo>
                    <a:pt x="6668" y="3399"/>
                  </a:lnTo>
                  <a:cubicBezTo>
                    <a:pt x="6906" y="3351"/>
                    <a:pt x="7060" y="3125"/>
                    <a:pt x="7025" y="2887"/>
                  </a:cubicBezTo>
                  <a:lnTo>
                    <a:pt x="7763" y="2756"/>
                  </a:lnTo>
                  <a:cubicBezTo>
                    <a:pt x="7800" y="2749"/>
                    <a:pt x="7836" y="2745"/>
                    <a:pt x="7872" y="2745"/>
                  </a:cubicBezTo>
                  <a:close/>
                  <a:moveTo>
                    <a:pt x="4133" y="1"/>
                  </a:moveTo>
                  <a:cubicBezTo>
                    <a:pt x="4070" y="1"/>
                    <a:pt x="4005" y="6"/>
                    <a:pt x="3941" y="18"/>
                  </a:cubicBezTo>
                  <a:cubicBezTo>
                    <a:pt x="3346" y="125"/>
                    <a:pt x="2953" y="708"/>
                    <a:pt x="3072" y="1304"/>
                  </a:cubicBezTo>
                  <a:cubicBezTo>
                    <a:pt x="3108" y="1482"/>
                    <a:pt x="3179" y="1649"/>
                    <a:pt x="3286" y="1780"/>
                  </a:cubicBezTo>
                  <a:lnTo>
                    <a:pt x="2512" y="1935"/>
                  </a:lnTo>
                  <a:cubicBezTo>
                    <a:pt x="2191" y="1994"/>
                    <a:pt x="1988" y="2304"/>
                    <a:pt x="2036" y="2613"/>
                  </a:cubicBezTo>
                  <a:lnTo>
                    <a:pt x="2096" y="2899"/>
                  </a:lnTo>
                  <a:lnTo>
                    <a:pt x="798" y="3125"/>
                  </a:lnTo>
                  <a:cubicBezTo>
                    <a:pt x="322" y="3220"/>
                    <a:pt x="0" y="3685"/>
                    <a:pt x="83" y="4173"/>
                  </a:cubicBezTo>
                  <a:lnTo>
                    <a:pt x="1667" y="12793"/>
                  </a:lnTo>
                  <a:cubicBezTo>
                    <a:pt x="1741" y="13229"/>
                    <a:pt x="2120" y="13533"/>
                    <a:pt x="2548" y="13533"/>
                  </a:cubicBezTo>
                  <a:cubicBezTo>
                    <a:pt x="2599" y="13533"/>
                    <a:pt x="2651" y="13528"/>
                    <a:pt x="2703" y="13519"/>
                  </a:cubicBezTo>
                  <a:lnTo>
                    <a:pt x="10049" y="12174"/>
                  </a:lnTo>
                  <a:cubicBezTo>
                    <a:pt x="10525" y="12079"/>
                    <a:pt x="10847" y="11614"/>
                    <a:pt x="10763" y="11138"/>
                  </a:cubicBezTo>
                  <a:lnTo>
                    <a:pt x="9192" y="2506"/>
                  </a:lnTo>
                  <a:cubicBezTo>
                    <a:pt x="9107" y="2070"/>
                    <a:pt x="8727" y="1767"/>
                    <a:pt x="8298" y="1767"/>
                  </a:cubicBezTo>
                  <a:cubicBezTo>
                    <a:pt x="8247" y="1767"/>
                    <a:pt x="8196" y="1771"/>
                    <a:pt x="8144" y="1780"/>
                  </a:cubicBezTo>
                  <a:lnTo>
                    <a:pt x="6858" y="2018"/>
                  </a:lnTo>
                  <a:lnTo>
                    <a:pt x="6810" y="1744"/>
                  </a:lnTo>
                  <a:cubicBezTo>
                    <a:pt x="6758" y="1459"/>
                    <a:pt x="6508" y="1258"/>
                    <a:pt x="6228" y="1258"/>
                  </a:cubicBezTo>
                  <a:cubicBezTo>
                    <a:pt x="6192" y="1258"/>
                    <a:pt x="6156" y="1261"/>
                    <a:pt x="6120" y="1268"/>
                  </a:cubicBezTo>
                  <a:lnTo>
                    <a:pt x="5179" y="1435"/>
                  </a:lnTo>
                  <a:cubicBezTo>
                    <a:pt x="5227" y="1268"/>
                    <a:pt x="5239" y="1089"/>
                    <a:pt x="5215" y="923"/>
                  </a:cubicBezTo>
                  <a:cubicBezTo>
                    <a:pt x="5119" y="381"/>
                    <a:pt x="4655" y="1"/>
                    <a:pt x="413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4" name="Google Shape;4164;p22"/>
            <p:cNvSpPr/>
            <p:nvPr/>
          </p:nvSpPr>
          <p:spPr>
            <a:xfrm>
              <a:off x="4331175" y="3425875"/>
              <a:ext cx="46550" cy="38625"/>
            </a:xfrm>
            <a:custGeom>
              <a:rect b="b" l="l" r="r" t="t"/>
              <a:pathLst>
                <a:path extrusionOk="0" h="1545" w="1862">
                  <a:moveTo>
                    <a:pt x="1002" y="0"/>
                  </a:moveTo>
                  <a:cubicBezTo>
                    <a:pt x="959" y="0"/>
                    <a:pt x="915" y="4"/>
                    <a:pt x="870" y="11"/>
                  </a:cubicBezTo>
                  <a:cubicBezTo>
                    <a:pt x="191" y="130"/>
                    <a:pt x="1" y="1011"/>
                    <a:pt x="560" y="1404"/>
                  </a:cubicBezTo>
                  <a:cubicBezTo>
                    <a:pt x="702" y="1501"/>
                    <a:pt x="854" y="1545"/>
                    <a:pt x="1002" y="1545"/>
                  </a:cubicBezTo>
                  <a:cubicBezTo>
                    <a:pt x="1454" y="1545"/>
                    <a:pt x="1862" y="1142"/>
                    <a:pt x="1763" y="630"/>
                  </a:cubicBezTo>
                  <a:cubicBezTo>
                    <a:pt x="1689" y="258"/>
                    <a:pt x="1367" y="0"/>
                    <a:pt x="100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5" name="Google Shape;4165;p22"/>
            <p:cNvSpPr/>
            <p:nvPr/>
          </p:nvSpPr>
          <p:spPr>
            <a:xfrm>
              <a:off x="4383250" y="3414225"/>
              <a:ext cx="96950" cy="34100"/>
            </a:xfrm>
            <a:custGeom>
              <a:rect b="b" l="l" r="r" t="t"/>
              <a:pathLst>
                <a:path extrusionOk="0" h="1364" w="3878">
                  <a:moveTo>
                    <a:pt x="3271" y="0"/>
                  </a:moveTo>
                  <a:cubicBezTo>
                    <a:pt x="3235" y="0"/>
                    <a:pt x="3197" y="4"/>
                    <a:pt x="3157" y="13"/>
                  </a:cubicBezTo>
                  <a:lnTo>
                    <a:pt x="3169" y="13"/>
                  </a:lnTo>
                  <a:lnTo>
                    <a:pt x="573" y="489"/>
                  </a:lnTo>
                  <a:cubicBezTo>
                    <a:pt x="1" y="555"/>
                    <a:pt x="100" y="1364"/>
                    <a:pt x="597" y="1364"/>
                  </a:cubicBezTo>
                  <a:cubicBezTo>
                    <a:pt x="638" y="1364"/>
                    <a:pt x="682" y="1358"/>
                    <a:pt x="728" y="1347"/>
                  </a:cubicBezTo>
                  <a:lnTo>
                    <a:pt x="3311" y="870"/>
                  </a:lnTo>
                  <a:cubicBezTo>
                    <a:pt x="3878" y="793"/>
                    <a:pt x="3771" y="0"/>
                    <a:pt x="3271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6" name="Google Shape;4166;p22"/>
            <p:cNvSpPr/>
            <p:nvPr/>
          </p:nvSpPr>
          <p:spPr>
            <a:xfrm>
              <a:off x="4341000" y="3479650"/>
              <a:ext cx="46325" cy="38725"/>
            </a:xfrm>
            <a:custGeom>
              <a:rect b="b" l="l" r="r" t="t"/>
              <a:pathLst>
                <a:path extrusionOk="0" h="1549" w="1853">
                  <a:moveTo>
                    <a:pt x="1016" y="1"/>
                  </a:moveTo>
                  <a:cubicBezTo>
                    <a:pt x="968" y="1"/>
                    <a:pt x="919" y="6"/>
                    <a:pt x="870" y="15"/>
                  </a:cubicBezTo>
                  <a:cubicBezTo>
                    <a:pt x="191" y="134"/>
                    <a:pt x="1" y="1015"/>
                    <a:pt x="560" y="1408"/>
                  </a:cubicBezTo>
                  <a:cubicBezTo>
                    <a:pt x="701" y="1505"/>
                    <a:pt x="853" y="1549"/>
                    <a:pt x="1000" y="1549"/>
                  </a:cubicBezTo>
                  <a:cubicBezTo>
                    <a:pt x="1449" y="1549"/>
                    <a:pt x="1853" y="1146"/>
                    <a:pt x="1763" y="635"/>
                  </a:cubicBezTo>
                  <a:cubicBezTo>
                    <a:pt x="1700" y="267"/>
                    <a:pt x="1377" y="1"/>
                    <a:pt x="1016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7" name="Google Shape;4167;p22"/>
            <p:cNvSpPr/>
            <p:nvPr/>
          </p:nvSpPr>
          <p:spPr>
            <a:xfrm>
              <a:off x="4394875" y="3468350"/>
              <a:ext cx="94000" cy="33750"/>
            </a:xfrm>
            <a:custGeom>
              <a:rect b="b" l="l" r="r" t="t"/>
              <a:pathLst>
                <a:path extrusionOk="0" h="1350" w="3760">
                  <a:moveTo>
                    <a:pt x="3144" y="1"/>
                  </a:moveTo>
                  <a:cubicBezTo>
                    <a:pt x="3128" y="1"/>
                    <a:pt x="3113" y="2"/>
                    <a:pt x="3096" y="3"/>
                  </a:cubicBezTo>
                  <a:lnTo>
                    <a:pt x="501" y="467"/>
                  </a:lnTo>
                  <a:cubicBezTo>
                    <a:pt x="1" y="619"/>
                    <a:pt x="126" y="1350"/>
                    <a:pt x="620" y="1350"/>
                  </a:cubicBezTo>
                  <a:cubicBezTo>
                    <a:pt x="632" y="1350"/>
                    <a:pt x="644" y="1349"/>
                    <a:pt x="656" y="1348"/>
                  </a:cubicBezTo>
                  <a:lnTo>
                    <a:pt x="3251" y="872"/>
                  </a:lnTo>
                  <a:cubicBezTo>
                    <a:pt x="3759" y="722"/>
                    <a:pt x="3640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8" name="Google Shape;4168;p22"/>
            <p:cNvSpPr/>
            <p:nvPr/>
          </p:nvSpPr>
          <p:spPr>
            <a:xfrm>
              <a:off x="4351425" y="3537175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5"/>
                    <a:pt x="870" y="12"/>
                  </a:cubicBezTo>
                  <a:cubicBezTo>
                    <a:pt x="191" y="131"/>
                    <a:pt x="0" y="1012"/>
                    <a:pt x="560" y="1405"/>
                  </a:cubicBezTo>
                  <a:cubicBezTo>
                    <a:pt x="701" y="1502"/>
                    <a:pt x="854" y="1546"/>
                    <a:pt x="1003" y="1546"/>
                  </a:cubicBezTo>
                  <a:cubicBezTo>
                    <a:pt x="1454" y="1546"/>
                    <a:pt x="1861" y="1145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9" name="Google Shape;4169;p22"/>
            <p:cNvSpPr/>
            <p:nvPr/>
          </p:nvSpPr>
          <p:spPr>
            <a:xfrm>
              <a:off x="4405100" y="3525800"/>
              <a:ext cx="94475" cy="33775"/>
            </a:xfrm>
            <a:custGeom>
              <a:rect b="b" l="l" r="r" t="t"/>
              <a:pathLst>
                <a:path extrusionOk="0" h="1351" w="3779">
                  <a:moveTo>
                    <a:pt x="3152" y="1"/>
                  </a:moveTo>
                  <a:cubicBezTo>
                    <a:pt x="3136" y="1"/>
                    <a:pt x="3120" y="2"/>
                    <a:pt x="3104" y="3"/>
                  </a:cubicBezTo>
                  <a:lnTo>
                    <a:pt x="509" y="479"/>
                  </a:lnTo>
                  <a:cubicBezTo>
                    <a:pt x="0" y="618"/>
                    <a:pt x="120" y="1350"/>
                    <a:pt x="627" y="1350"/>
                  </a:cubicBezTo>
                  <a:cubicBezTo>
                    <a:pt x="643" y="1350"/>
                    <a:pt x="659" y="1350"/>
                    <a:pt x="675" y="1348"/>
                  </a:cubicBezTo>
                  <a:lnTo>
                    <a:pt x="3259" y="872"/>
                  </a:lnTo>
                  <a:cubicBezTo>
                    <a:pt x="3779" y="733"/>
                    <a:pt x="3660" y="1"/>
                    <a:pt x="315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0" name="Google Shape;4170;p22"/>
            <p:cNvSpPr/>
            <p:nvPr/>
          </p:nvSpPr>
          <p:spPr>
            <a:xfrm>
              <a:off x="4306775" y="3776850"/>
              <a:ext cx="193200" cy="173725"/>
            </a:xfrm>
            <a:custGeom>
              <a:rect b="b" l="l" r="r" t="t"/>
              <a:pathLst>
                <a:path extrusionOk="0" h="6949" w="7728">
                  <a:moveTo>
                    <a:pt x="3944" y="0"/>
                  </a:moveTo>
                  <a:cubicBezTo>
                    <a:pt x="2914" y="0"/>
                    <a:pt x="1900" y="466"/>
                    <a:pt x="1227" y="1331"/>
                  </a:cubicBezTo>
                  <a:lnTo>
                    <a:pt x="6966" y="4963"/>
                  </a:lnTo>
                  <a:cubicBezTo>
                    <a:pt x="7728" y="3391"/>
                    <a:pt x="7251" y="1474"/>
                    <a:pt x="5775" y="534"/>
                  </a:cubicBezTo>
                  <a:cubicBezTo>
                    <a:pt x="5207" y="173"/>
                    <a:pt x="4572" y="0"/>
                    <a:pt x="3944" y="0"/>
                  </a:cubicBezTo>
                  <a:close/>
                  <a:moveTo>
                    <a:pt x="822" y="1974"/>
                  </a:moveTo>
                  <a:lnTo>
                    <a:pt x="822" y="1974"/>
                  </a:lnTo>
                  <a:cubicBezTo>
                    <a:pt x="1" y="3546"/>
                    <a:pt x="524" y="5475"/>
                    <a:pt x="2025" y="6415"/>
                  </a:cubicBezTo>
                  <a:cubicBezTo>
                    <a:pt x="2587" y="6775"/>
                    <a:pt x="3218" y="6948"/>
                    <a:pt x="3842" y="6948"/>
                  </a:cubicBezTo>
                  <a:cubicBezTo>
                    <a:pt x="4870" y="6948"/>
                    <a:pt x="5882" y="6480"/>
                    <a:pt x="6549" y="5606"/>
                  </a:cubicBezTo>
                  <a:lnTo>
                    <a:pt x="822" y="1974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1" name="Google Shape;4171;p22"/>
            <p:cNvSpPr/>
            <p:nvPr/>
          </p:nvSpPr>
          <p:spPr>
            <a:xfrm>
              <a:off x="4670500" y="3403225"/>
              <a:ext cx="152150" cy="140800"/>
            </a:xfrm>
            <a:custGeom>
              <a:rect b="b" l="l" r="r" t="t"/>
              <a:pathLst>
                <a:path extrusionOk="0" h="5632" w="6086">
                  <a:moveTo>
                    <a:pt x="3609" y="1"/>
                  </a:moveTo>
                  <a:lnTo>
                    <a:pt x="1215" y="1632"/>
                  </a:lnTo>
                  <a:cubicBezTo>
                    <a:pt x="251" y="2275"/>
                    <a:pt x="1" y="3584"/>
                    <a:pt x="656" y="4549"/>
                  </a:cubicBezTo>
                  <a:lnTo>
                    <a:pt x="763" y="4715"/>
                  </a:lnTo>
                  <a:cubicBezTo>
                    <a:pt x="1172" y="5311"/>
                    <a:pt x="1837" y="5632"/>
                    <a:pt x="2514" y="5632"/>
                  </a:cubicBezTo>
                  <a:cubicBezTo>
                    <a:pt x="2920" y="5632"/>
                    <a:pt x="3330" y="5516"/>
                    <a:pt x="3692" y="5275"/>
                  </a:cubicBezTo>
                  <a:lnTo>
                    <a:pt x="6085" y="3644"/>
                  </a:lnTo>
                  <a:lnTo>
                    <a:pt x="3609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2" name="Google Shape;4172;p22"/>
            <p:cNvSpPr/>
            <p:nvPr/>
          </p:nvSpPr>
          <p:spPr>
            <a:xfrm>
              <a:off x="4773200" y="3344700"/>
              <a:ext cx="152125" cy="141000"/>
            </a:xfrm>
            <a:custGeom>
              <a:rect b="b" l="l" r="r" t="t"/>
              <a:pathLst>
                <a:path extrusionOk="0" h="5640" w="6085">
                  <a:moveTo>
                    <a:pt x="3580" y="0"/>
                  </a:moveTo>
                  <a:cubicBezTo>
                    <a:pt x="3174" y="0"/>
                    <a:pt x="2765" y="118"/>
                    <a:pt x="2406" y="365"/>
                  </a:cubicBezTo>
                  <a:lnTo>
                    <a:pt x="1" y="1996"/>
                  </a:lnTo>
                  <a:lnTo>
                    <a:pt x="2477" y="5640"/>
                  </a:lnTo>
                  <a:lnTo>
                    <a:pt x="4870" y="4008"/>
                  </a:lnTo>
                  <a:cubicBezTo>
                    <a:pt x="5835" y="3354"/>
                    <a:pt x="6085" y="2044"/>
                    <a:pt x="5430" y="1091"/>
                  </a:cubicBezTo>
                  <a:lnTo>
                    <a:pt x="5323" y="925"/>
                  </a:lnTo>
                  <a:cubicBezTo>
                    <a:pt x="4915" y="324"/>
                    <a:pt x="4252" y="0"/>
                    <a:pt x="358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3" name="Google Shape;4173;p22"/>
            <p:cNvSpPr/>
            <p:nvPr/>
          </p:nvSpPr>
          <p:spPr>
            <a:xfrm>
              <a:off x="4625875" y="3694200"/>
              <a:ext cx="268200" cy="266925"/>
            </a:xfrm>
            <a:custGeom>
              <a:rect b="b" l="l" r="r" t="t"/>
              <a:pathLst>
                <a:path extrusionOk="0" h="10677" w="10728">
                  <a:moveTo>
                    <a:pt x="5010" y="0"/>
                  </a:moveTo>
                  <a:cubicBezTo>
                    <a:pt x="4832" y="0"/>
                    <a:pt x="4677" y="135"/>
                    <a:pt x="4655" y="327"/>
                  </a:cubicBezTo>
                  <a:lnTo>
                    <a:pt x="4191" y="3804"/>
                  </a:lnTo>
                  <a:lnTo>
                    <a:pt x="714" y="3340"/>
                  </a:lnTo>
                  <a:cubicBezTo>
                    <a:pt x="700" y="3338"/>
                    <a:pt x="685" y="3337"/>
                    <a:pt x="670" y="3337"/>
                  </a:cubicBezTo>
                  <a:cubicBezTo>
                    <a:pt x="485" y="3337"/>
                    <a:pt x="320" y="3473"/>
                    <a:pt x="298" y="3661"/>
                  </a:cubicBezTo>
                  <a:lnTo>
                    <a:pt x="36" y="5638"/>
                  </a:lnTo>
                  <a:cubicBezTo>
                    <a:pt x="0" y="5840"/>
                    <a:pt x="143" y="6030"/>
                    <a:pt x="357" y="6054"/>
                  </a:cubicBezTo>
                  <a:lnTo>
                    <a:pt x="3834" y="6519"/>
                  </a:lnTo>
                  <a:lnTo>
                    <a:pt x="3370" y="9995"/>
                  </a:lnTo>
                  <a:cubicBezTo>
                    <a:pt x="3346" y="10198"/>
                    <a:pt x="3489" y="10388"/>
                    <a:pt x="3691" y="10412"/>
                  </a:cubicBezTo>
                  <a:lnTo>
                    <a:pt x="5667" y="10674"/>
                  </a:lnTo>
                  <a:cubicBezTo>
                    <a:pt x="5682" y="10676"/>
                    <a:pt x="5697" y="10676"/>
                    <a:pt x="5712" y="10676"/>
                  </a:cubicBezTo>
                  <a:cubicBezTo>
                    <a:pt x="5897" y="10676"/>
                    <a:pt x="6062" y="10540"/>
                    <a:pt x="6084" y="10352"/>
                  </a:cubicBezTo>
                  <a:lnTo>
                    <a:pt x="6548" y="6876"/>
                  </a:lnTo>
                  <a:lnTo>
                    <a:pt x="10025" y="7328"/>
                  </a:lnTo>
                  <a:cubicBezTo>
                    <a:pt x="10046" y="7332"/>
                    <a:pt x="10067" y="7334"/>
                    <a:pt x="10087" y="7334"/>
                  </a:cubicBezTo>
                  <a:cubicBezTo>
                    <a:pt x="10265" y="7334"/>
                    <a:pt x="10420" y="7199"/>
                    <a:pt x="10442" y="7007"/>
                  </a:cubicBezTo>
                  <a:lnTo>
                    <a:pt x="10704" y="5042"/>
                  </a:lnTo>
                  <a:cubicBezTo>
                    <a:pt x="10728" y="4840"/>
                    <a:pt x="10585" y="4649"/>
                    <a:pt x="10382" y="4625"/>
                  </a:cubicBezTo>
                  <a:lnTo>
                    <a:pt x="6906" y="4161"/>
                  </a:lnTo>
                  <a:lnTo>
                    <a:pt x="7358" y="685"/>
                  </a:lnTo>
                  <a:cubicBezTo>
                    <a:pt x="7394" y="482"/>
                    <a:pt x="7239" y="292"/>
                    <a:pt x="7037" y="268"/>
                  </a:cubicBezTo>
                  <a:lnTo>
                    <a:pt x="5072" y="6"/>
                  </a:lnTo>
                  <a:cubicBezTo>
                    <a:pt x="5051" y="2"/>
                    <a:pt x="5030" y="0"/>
                    <a:pt x="501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4" name="Google Shape;4174;p22"/>
            <p:cNvSpPr/>
            <p:nvPr/>
          </p:nvSpPr>
          <p:spPr>
            <a:xfrm>
              <a:off x="4282975" y="4098125"/>
              <a:ext cx="271175" cy="338025"/>
            </a:xfrm>
            <a:custGeom>
              <a:rect b="b" l="l" r="r" t="t"/>
              <a:pathLst>
                <a:path extrusionOk="0" h="13521" w="10847">
                  <a:moveTo>
                    <a:pt x="4151" y="435"/>
                  </a:moveTo>
                  <a:cubicBezTo>
                    <a:pt x="4440" y="435"/>
                    <a:pt x="4723" y="608"/>
                    <a:pt x="4774" y="994"/>
                  </a:cubicBezTo>
                  <a:cubicBezTo>
                    <a:pt x="4810" y="1184"/>
                    <a:pt x="4751" y="1387"/>
                    <a:pt x="4632" y="1542"/>
                  </a:cubicBezTo>
                  <a:lnTo>
                    <a:pt x="3834" y="1684"/>
                  </a:lnTo>
                  <a:cubicBezTo>
                    <a:pt x="3667" y="1589"/>
                    <a:pt x="3548" y="1434"/>
                    <a:pt x="3512" y="1244"/>
                  </a:cubicBezTo>
                  <a:lnTo>
                    <a:pt x="3500" y="1232"/>
                  </a:lnTo>
                  <a:cubicBezTo>
                    <a:pt x="3386" y="732"/>
                    <a:pt x="3773" y="435"/>
                    <a:pt x="4151" y="435"/>
                  </a:cubicBezTo>
                  <a:close/>
                  <a:moveTo>
                    <a:pt x="7867" y="2746"/>
                  </a:moveTo>
                  <a:cubicBezTo>
                    <a:pt x="8125" y="2746"/>
                    <a:pt x="8352" y="2934"/>
                    <a:pt x="8394" y="3196"/>
                  </a:cubicBezTo>
                  <a:lnTo>
                    <a:pt x="9787" y="10757"/>
                  </a:lnTo>
                  <a:cubicBezTo>
                    <a:pt x="9835" y="11055"/>
                    <a:pt x="9644" y="11340"/>
                    <a:pt x="9346" y="11400"/>
                  </a:cubicBezTo>
                  <a:lnTo>
                    <a:pt x="3084" y="12543"/>
                  </a:lnTo>
                  <a:cubicBezTo>
                    <a:pt x="3053" y="12548"/>
                    <a:pt x="3023" y="12550"/>
                    <a:pt x="2992" y="12550"/>
                  </a:cubicBezTo>
                  <a:cubicBezTo>
                    <a:pt x="2730" y="12550"/>
                    <a:pt x="2494" y="12369"/>
                    <a:pt x="2441" y="12102"/>
                  </a:cubicBezTo>
                  <a:lnTo>
                    <a:pt x="1060" y="4530"/>
                  </a:lnTo>
                  <a:cubicBezTo>
                    <a:pt x="1012" y="4232"/>
                    <a:pt x="1203" y="3947"/>
                    <a:pt x="1512" y="3899"/>
                  </a:cubicBezTo>
                  <a:lnTo>
                    <a:pt x="2250" y="3768"/>
                  </a:lnTo>
                  <a:cubicBezTo>
                    <a:pt x="2292" y="3968"/>
                    <a:pt x="2474" y="4121"/>
                    <a:pt x="2680" y="4121"/>
                  </a:cubicBezTo>
                  <a:cubicBezTo>
                    <a:pt x="2707" y="4121"/>
                    <a:pt x="2735" y="4119"/>
                    <a:pt x="2762" y="4113"/>
                  </a:cubicBezTo>
                  <a:lnTo>
                    <a:pt x="6668" y="3399"/>
                  </a:lnTo>
                  <a:cubicBezTo>
                    <a:pt x="6906" y="3351"/>
                    <a:pt x="7060" y="3125"/>
                    <a:pt x="7025" y="2887"/>
                  </a:cubicBezTo>
                  <a:lnTo>
                    <a:pt x="7763" y="2756"/>
                  </a:lnTo>
                  <a:cubicBezTo>
                    <a:pt x="7798" y="2749"/>
                    <a:pt x="7833" y="2746"/>
                    <a:pt x="7867" y="2746"/>
                  </a:cubicBezTo>
                  <a:close/>
                  <a:moveTo>
                    <a:pt x="4133" y="0"/>
                  </a:moveTo>
                  <a:cubicBezTo>
                    <a:pt x="4070" y="0"/>
                    <a:pt x="4006" y="6"/>
                    <a:pt x="3941" y="18"/>
                  </a:cubicBezTo>
                  <a:cubicBezTo>
                    <a:pt x="3346" y="125"/>
                    <a:pt x="2953" y="708"/>
                    <a:pt x="3072" y="1303"/>
                  </a:cubicBezTo>
                  <a:cubicBezTo>
                    <a:pt x="3108" y="1482"/>
                    <a:pt x="3179" y="1637"/>
                    <a:pt x="3286" y="1780"/>
                  </a:cubicBezTo>
                  <a:lnTo>
                    <a:pt x="2512" y="1923"/>
                  </a:lnTo>
                  <a:cubicBezTo>
                    <a:pt x="2191" y="1982"/>
                    <a:pt x="1988" y="2292"/>
                    <a:pt x="2036" y="2601"/>
                  </a:cubicBezTo>
                  <a:lnTo>
                    <a:pt x="2096" y="2887"/>
                  </a:lnTo>
                  <a:lnTo>
                    <a:pt x="798" y="3125"/>
                  </a:lnTo>
                  <a:cubicBezTo>
                    <a:pt x="322" y="3208"/>
                    <a:pt x="0" y="3673"/>
                    <a:pt x="83" y="4161"/>
                  </a:cubicBezTo>
                  <a:lnTo>
                    <a:pt x="1667" y="12793"/>
                  </a:lnTo>
                  <a:cubicBezTo>
                    <a:pt x="1741" y="13218"/>
                    <a:pt x="2120" y="13520"/>
                    <a:pt x="2548" y="13520"/>
                  </a:cubicBezTo>
                  <a:cubicBezTo>
                    <a:pt x="2599" y="13520"/>
                    <a:pt x="2651" y="13516"/>
                    <a:pt x="2703" y="13507"/>
                  </a:cubicBezTo>
                  <a:lnTo>
                    <a:pt x="10049" y="12162"/>
                  </a:lnTo>
                  <a:cubicBezTo>
                    <a:pt x="10525" y="12079"/>
                    <a:pt x="10847" y="11602"/>
                    <a:pt x="10763" y="11126"/>
                  </a:cubicBezTo>
                  <a:lnTo>
                    <a:pt x="9192" y="2494"/>
                  </a:lnTo>
                  <a:cubicBezTo>
                    <a:pt x="9108" y="2064"/>
                    <a:pt x="8737" y="1763"/>
                    <a:pt x="8316" y="1763"/>
                  </a:cubicBezTo>
                  <a:cubicBezTo>
                    <a:pt x="8259" y="1763"/>
                    <a:pt x="8202" y="1768"/>
                    <a:pt x="8144" y="1780"/>
                  </a:cubicBezTo>
                  <a:lnTo>
                    <a:pt x="6858" y="2018"/>
                  </a:lnTo>
                  <a:lnTo>
                    <a:pt x="6810" y="1732"/>
                  </a:lnTo>
                  <a:cubicBezTo>
                    <a:pt x="6756" y="1451"/>
                    <a:pt x="6497" y="1249"/>
                    <a:pt x="6210" y="1249"/>
                  </a:cubicBezTo>
                  <a:cubicBezTo>
                    <a:pt x="6180" y="1249"/>
                    <a:pt x="6150" y="1251"/>
                    <a:pt x="6120" y="1256"/>
                  </a:cubicBezTo>
                  <a:lnTo>
                    <a:pt x="5179" y="1434"/>
                  </a:lnTo>
                  <a:cubicBezTo>
                    <a:pt x="5227" y="1268"/>
                    <a:pt x="5239" y="1089"/>
                    <a:pt x="5215" y="910"/>
                  </a:cubicBezTo>
                  <a:cubicBezTo>
                    <a:pt x="5119" y="380"/>
                    <a:pt x="4655" y="0"/>
                    <a:pt x="413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5" name="Google Shape;4175;p22"/>
            <p:cNvSpPr/>
            <p:nvPr/>
          </p:nvSpPr>
          <p:spPr>
            <a:xfrm>
              <a:off x="4331175" y="4220000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9" y="1"/>
                    <a:pt x="915" y="5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2" y="1502"/>
                    <a:pt x="854" y="1545"/>
                    <a:pt x="1002" y="1545"/>
                  </a:cubicBezTo>
                  <a:cubicBezTo>
                    <a:pt x="1454" y="1545"/>
                    <a:pt x="1862" y="1142"/>
                    <a:pt x="1763" y="631"/>
                  </a:cubicBezTo>
                  <a:cubicBezTo>
                    <a:pt x="1689" y="259"/>
                    <a:pt x="1367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6" name="Google Shape;4176;p22"/>
            <p:cNvSpPr/>
            <p:nvPr/>
          </p:nvSpPr>
          <p:spPr>
            <a:xfrm>
              <a:off x="4383675" y="4208750"/>
              <a:ext cx="96100" cy="33625"/>
            </a:xfrm>
            <a:custGeom>
              <a:rect b="b" l="l" r="r" t="t"/>
              <a:pathLst>
                <a:path extrusionOk="0" h="1345" w="3844">
                  <a:moveTo>
                    <a:pt x="3236" y="0"/>
                  </a:moveTo>
                  <a:cubicBezTo>
                    <a:pt x="3205" y="0"/>
                    <a:pt x="3173" y="3"/>
                    <a:pt x="3140" y="10"/>
                  </a:cubicBezTo>
                  <a:lnTo>
                    <a:pt x="3152" y="10"/>
                  </a:lnTo>
                  <a:lnTo>
                    <a:pt x="556" y="474"/>
                  </a:lnTo>
                  <a:cubicBezTo>
                    <a:pt x="1" y="552"/>
                    <a:pt x="98" y="1344"/>
                    <a:pt x="597" y="1344"/>
                  </a:cubicBezTo>
                  <a:cubicBezTo>
                    <a:pt x="633" y="1344"/>
                    <a:pt x="671" y="1340"/>
                    <a:pt x="711" y="1331"/>
                  </a:cubicBezTo>
                  <a:lnTo>
                    <a:pt x="3294" y="867"/>
                  </a:lnTo>
                  <a:cubicBezTo>
                    <a:pt x="3844" y="766"/>
                    <a:pt x="3728" y="0"/>
                    <a:pt x="3236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7" name="Google Shape;4177;p22"/>
            <p:cNvSpPr/>
            <p:nvPr/>
          </p:nvSpPr>
          <p:spPr>
            <a:xfrm>
              <a:off x="4341000" y="4273875"/>
              <a:ext cx="46325" cy="38650"/>
            </a:xfrm>
            <a:custGeom>
              <a:rect b="b" l="l" r="r" t="t"/>
              <a:pathLst>
                <a:path extrusionOk="0" h="1546" w="1853">
                  <a:moveTo>
                    <a:pt x="1003" y="1"/>
                  </a:moveTo>
                  <a:cubicBezTo>
                    <a:pt x="959" y="1"/>
                    <a:pt x="914" y="5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3" y="1546"/>
                    <a:pt x="1000" y="1546"/>
                  </a:cubicBezTo>
                  <a:cubicBezTo>
                    <a:pt x="1449" y="1546"/>
                    <a:pt x="1853" y="1142"/>
                    <a:pt x="1763" y="631"/>
                  </a:cubicBezTo>
                  <a:cubicBezTo>
                    <a:pt x="1699" y="259"/>
                    <a:pt x="1369" y="1"/>
                    <a:pt x="100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8" name="Google Shape;4178;p22"/>
            <p:cNvSpPr/>
            <p:nvPr/>
          </p:nvSpPr>
          <p:spPr>
            <a:xfrm>
              <a:off x="4394875" y="4262500"/>
              <a:ext cx="94000" cy="33750"/>
            </a:xfrm>
            <a:custGeom>
              <a:rect b="b" l="l" r="r" t="t"/>
              <a:pathLst>
                <a:path extrusionOk="0" h="1350" w="3760">
                  <a:moveTo>
                    <a:pt x="3144" y="1"/>
                  </a:moveTo>
                  <a:cubicBezTo>
                    <a:pt x="3128" y="1"/>
                    <a:pt x="3113" y="1"/>
                    <a:pt x="3096" y="3"/>
                  </a:cubicBezTo>
                  <a:lnTo>
                    <a:pt x="501" y="467"/>
                  </a:lnTo>
                  <a:cubicBezTo>
                    <a:pt x="1" y="618"/>
                    <a:pt x="126" y="1349"/>
                    <a:pt x="620" y="1349"/>
                  </a:cubicBezTo>
                  <a:cubicBezTo>
                    <a:pt x="632" y="1349"/>
                    <a:pt x="644" y="1349"/>
                    <a:pt x="656" y="1348"/>
                  </a:cubicBezTo>
                  <a:lnTo>
                    <a:pt x="3251" y="872"/>
                  </a:lnTo>
                  <a:cubicBezTo>
                    <a:pt x="3759" y="722"/>
                    <a:pt x="3640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9" name="Google Shape;4179;p22"/>
            <p:cNvSpPr/>
            <p:nvPr/>
          </p:nvSpPr>
          <p:spPr>
            <a:xfrm>
              <a:off x="4351425" y="4331350"/>
              <a:ext cx="46550" cy="38925"/>
            </a:xfrm>
            <a:custGeom>
              <a:rect b="b" l="l" r="r" t="t"/>
              <a:pathLst>
                <a:path extrusionOk="0" h="1557" w="1862">
                  <a:moveTo>
                    <a:pt x="998" y="0"/>
                  </a:moveTo>
                  <a:cubicBezTo>
                    <a:pt x="956" y="0"/>
                    <a:pt x="913" y="4"/>
                    <a:pt x="870" y="11"/>
                  </a:cubicBezTo>
                  <a:cubicBezTo>
                    <a:pt x="191" y="130"/>
                    <a:pt x="0" y="1011"/>
                    <a:pt x="560" y="1416"/>
                  </a:cubicBezTo>
                  <a:cubicBezTo>
                    <a:pt x="701" y="1513"/>
                    <a:pt x="854" y="1556"/>
                    <a:pt x="1002" y="1556"/>
                  </a:cubicBezTo>
                  <a:cubicBezTo>
                    <a:pt x="1453" y="1556"/>
                    <a:pt x="1861" y="1153"/>
                    <a:pt x="1763" y="642"/>
                  </a:cubicBezTo>
                  <a:cubicBezTo>
                    <a:pt x="1699" y="268"/>
                    <a:pt x="1366" y="0"/>
                    <a:pt x="99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0" name="Google Shape;4180;p22"/>
            <p:cNvSpPr/>
            <p:nvPr/>
          </p:nvSpPr>
          <p:spPr>
            <a:xfrm>
              <a:off x="4404975" y="4319925"/>
              <a:ext cx="94800" cy="33850"/>
            </a:xfrm>
            <a:custGeom>
              <a:rect b="b" l="l" r="r" t="t"/>
              <a:pathLst>
                <a:path extrusionOk="0" h="1354" w="3792">
                  <a:moveTo>
                    <a:pt x="3168" y="1"/>
                  </a:moveTo>
                  <a:cubicBezTo>
                    <a:pt x="3149" y="1"/>
                    <a:pt x="3129" y="2"/>
                    <a:pt x="3109" y="4"/>
                  </a:cubicBezTo>
                  <a:lnTo>
                    <a:pt x="514" y="480"/>
                  </a:lnTo>
                  <a:cubicBezTo>
                    <a:pt x="0" y="605"/>
                    <a:pt x="110" y="1354"/>
                    <a:pt x="612" y="1354"/>
                  </a:cubicBezTo>
                  <a:cubicBezTo>
                    <a:pt x="634" y="1354"/>
                    <a:pt x="657" y="1352"/>
                    <a:pt x="680" y="1349"/>
                  </a:cubicBezTo>
                  <a:lnTo>
                    <a:pt x="3264" y="885"/>
                  </a:lnTo>
                  <a:cubicBezTo>
                    <a:pt x="3792" y="747"/>
                    <a:pt x="3678" y="1"/>
                    <a:pt x="316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1" name="Google Shape;4181;p22"/>
            <p:cNvSpPr/>
            <p:nvPr/>
          </p:nvSpPr>
          <p:spPr>
            <a:xfrm>
              <a:off x="4306775" y="4570625"/>
              <a:ext cx="194400" cy="174100"/>
            </a:xfrm>
            <a:custGeom>
              <a:rect b="b" l="l" r="r" t="t"/>
              <a:pathLst>
                <a:path extrusionOk="0" h="6964" w="7776">
                  <a:moveTo>
                    <a:pt x="3943" y="1"/>
                  </a:moveTo>
                  <a:cubicBezTo>
                    <a:pt x="2906" y="1"/>
                    <a:pt x="1888" y="470"/>
                    <a:pt x="1227" y="1346"/>
                  </a:cubicBezTo>
                  <a:lnTo>
                    <a:pt x="6966" y="4978"/>
                  </a:lnTo>
                  <a:cubicBezTo>
                    <a:pt x="7775" y="3406"/>
                    <a:pt x="7251" y="1465"/>
                    <a:pt x="5763" y="525"/>
                  </a:cubicBezTo>
                  <a:cubicBezTo>
                    <a:pt x="5199" y="171"/>
                    <a:pt x="4568" y="1"/>
                    <a:pt x="3943" y="1"/>
                  </a:cubicBezTo>
                  <a:close/>
                  <a:moveTo>
                    <a:pt x="822" y="1989"/>
                  </a:moveTo>
                  <a:lnTo>
                    <a:pt x="822" y="1989"/>
                  </a:lnTo>
                  <a:cubicBezTo>
                    <a:pt x="1" y="3561"/>
                    <a:pt x="524" y="5490"/>
                    <a:pt x="2025" y="6430"/>
                  </a:cubicBezTo>
                  <a:cubicBezTo>
                    <a:pt x="2587" y="6790"/>
                    <a:pt x="3218" y="6963"/>
                    <a:pt x="3842" y="6963"/>
                  </a:cubicBezTo>
                  <a:cubicBezTo>
                    <a:pt x="4870" y="6963"/>
                    <a:pt x="5882" y="6495"/>
                    <a:pt x="6549" y="5621"/>
                  </a:cubicBezTo>
                  <a:lnTo>
                    <a:pt x="822" y="1989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2" name="Google Shape;4182;p22"/>
            <p:cNvSpPr/>
            <p:nvPr/>
          </p:nvSpPr>
          <p:spPr>
            <a:xfrm>
              <a:off x="4670500" y="4197375"/>
              <a:ext cx="152150" cy="141000"/>
            </a:xfrm>
            <a:custGeom>
              <a:rect b="b" l="l" r="r" t="t"/>
              <a:pathLst>
                <a:path extrusionOk="0" h="5640" w="6086">
                  <a:moveTo>
                    <a:pt x="3609" y="0"/>
                  </a:moveTo>
                  <a:lnTo>
                    <a:pt x="1215" y="1632"/>
                  </a:lnTo>
                  <a:cubicBezTo>
                    <a:pt x="251" y="2286"/>
                    <a:pt x="1" y="3596"/>
                    <a:pt x="656" y="4560"/>
                  </a:cubicBezTo>
                  <a:lnTo>
                    <a:pt x="763" y="4715"/>
                  </a:lnTo>
                  <a:cubicBezTo>
                    <a:pt x="1171" y="5316"/>
                    <a:pt x="1834" y="5640"/>
                    <a:pt x="2508" y="5640"/>
                  </a:cubicBezTo>
                  <a:cubicBezTo>
                    <a:pt x="2916" y="5640"/>
                    <a:pt x="3329" y="5522"/>
                    <a:pt x="3692" y="5275"/>
                  </a:cubicBezTo>
                  <a:lnTo>
                    <a:pt x="6085" y="3644"/>
                  </a:lnTo>
                  <a:lnTo>
                    <a:pt x="3609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3" name="Google Shape;4183;p22"/>
            <p:cNvSpPr/>
            <p:nvPr/>
          </p:nvSpPr>
          <p:spPr>
            <a:xfrm>
              <a:off x="4773200" y="4138825"/>
              <a:ext cx="152125" cy="141025"/>
            </a:xfrm>
            <a:custGeom>
              <a:rect b="b" l="l" r="r" t="t"/>
              <a:pathLst>
                <a:path extrusionOk="0" h="5641" w="6085">
                  <a:moveTo>
                    <a:pt x="3580" y="1"/>
                  </a:moveTo>
                  <a:cubicBezTo>
                    <a:pt x="3174" y="1"/>
                    <a:pt x="2765" y="119"/>
                    <a:pt x="2406" y="366"/>
                  </a:cubicBezTo>
                  <a:lnTo>
                    <a:pt x="1" y="1997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5" y="3354"/>
                    <a:pt x="6085" y="2045"/>
                    <a:pt x="5430" y="1092"/>
                  </a:cubicBezTo>
                  <a:lnTo>
                    <a:pt x="5323" y="926"/>
                  </a:lnTo>
                  <a:cubicBezTo>
                    <a:pt x="4915" y="325"/>
                    <a:pt x="4252" y="1"/>
                    <a:pt x="3580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4" name="Google Shape;4184;p22"/>
            <p:cNvSpPr/>
            <p:nvPr/>
          </p:nvSpPr>
          <p:spPr>
            <a:xfrm>
              <a:off x="4625875" y="4488350"/>
              <a:ext cx="268200" cy="266925"/>
            </a:xfrm>
            <a:custGeom>
              <a:rect b="b" l="l" r="r" t="t"/>
              <a:pathLst>
                <a:path extrusionOk="0" h="10677" w="10728">
                  <a:moveTo>
                    <a:pt x="5007" y="0"/>
                  </a:moveTo>
                  <a:cubicBezTo>
                    <a:pt x="4823" y="0"/>
                    <a:pt x="4677" y="135"/>
                    <a:pt x="4655" y="327"/>
                  </a:cubicBezTo>
                  <a:lnTo>
                    <a:pt x="4191" y="3804"/>
                  </a:lnTo>
                  <a:lnTo>
                    <a:pt x="714" y="3339"/>
                  </a:lnTo>
                  <a:cubicBezTo>
                    <a:pt x="699" y="3338"/>
                    <a:pt x="683" y="3337"/>
                    <a:pt x="668" y="3337"/>
                  </a:cubicBezTo>
                  <a:cubicBezTo>
                    <a:pt x="475" y="3337"/>
                    <a:pt x="320" y="3473"/>
                    <a:pt x="298" y="3661"/>
                  </a:cubicBezTo>
                  <a:lnTo>
                    <a:pt x="36" y="5637"/>
                  </a:lnTo>
                  <a:cubicBezTo>
                    <a:pt x="0" y="5840"/>
                    <a:pt x="143" y="6030"/>
                    <a:pt x="357" y="6054"/>
                  </a:cubicBezTo>
                  <a:lnTo>
                    <a:pt x="3834" y="6518"/>
                  </a:lnTo>
                  <a:lnTo>
                    <a:pt x="3370" y="9995"/>
                  </a:lnTo>
                  <a:cubicBezTo>
                    <a:pt x="3346" y="10197"/>
                    <a:pt x="3489" y="10388"/>
                    <a:pt x="3691" y="10412"/>
                  </a:cubicBezTo>
                  <a:lnTo>
                    <a:pt x="5667" y="10674"/>
                  </a:lnTo>
                  <a:cubicBezTo>
                    <a:pt x="5682" y="10675"/>
                    <a:pt x="5697" y="10676"/>
                    <a:pt x="5712" y="10676"/>
                  </a:cubicBezTo>
                  <a:cubicBezTo>
                    <a:pt x="5897" y="10676"/>
                    <a:pt x="6062" y="10540"/>
                    <a:pt x="6084" y="10352"/>
                  </a:cubicBezTo>
                  <a:lnTo>
                    <a:pt x="6548" y="6876"/>
                  </a:lnTo>
                  <a:lnTo>
                    <a:pt x="10025" y="7328"/>
                  </a:lnTo>
                  <a:cubicBezTo>
                    <a:pt x="10045" y="7331"/>
                    <a:pt x="10064" y="7333"/>
                    <a:pt x="10084" y="7333"/>
                  </a:cubicBezTo>
                  <a:cubicBezTo>
                    <a:pt x="10263" y="7333"/>
                    <a:pt x="10420" y="7189"/>
                    <a:pt x="10442" y="7007"/>
                  </a:cubicBezTo>
                  <a:lnTo>
                    <a:pt x="10704" y="5042"/>
                  </a:lnTo>
                  <a:cubicBezTo>
                    <a:pt x="10728" y="4828"/>
                    <a:pt x="10585" y="4649"/>
                    <a:pt x="10382" y="4613"/>
                  </a:cubicBezTo>
                  <a:lnTo>
                    <a:pt x="6906" y="4161"/>
                  </a:lnTo>
                  <a:lnTo>
                    <a:pt x="7358" y="684"/>
                  </a:lnTo>
                  <a:cubicBezTo>
                    <a:pt x="7394" y="470"/>
                    <a:pt x="7239" y="291"/>
                    <a:pt x="7037" y="256"/>
                  </a:cubicBezTo>
                  <a:lnTo>
                    <a:pt x="5072" y="6"/>
                  </a:lnTo>
                  <a:cubicBezTo>
                    <a:pt x="5050" y="2"/>
                    <a:pt x="5028" y="0"/>
                    <a:pt x="500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5" name="Google Shape;4185;p22"/>
            <p:cNvSpPr/>
            <p:nvPr/>
          </p:nvSpPr>
          <p:spPr>
            <a:xfrm>
              <a:off x="3488825" y="921825"/>
              <a:ext cx="270875" cy="337450"/>
            </a:xfrm>
            <a:custGeom>
              <a:rect b="b" l="l" r="r" t="t"/>
              <a:pathLst>
                <a:path extrusionOk="0" h="13498" w="10835">
                  <a:moveTo>
                    <a:pt x="4152" y="412"/>
                  </a:moveTo>
                  <a:cubicBezTo>
                    <a:pt x="4440" y="412"/>
                    <a:pt x="4723" y="584"/>
                    <a:pt x="4775" y="971"/>
                  </a:cubicBezTo>
                  <a:cubicBezTo>
                    <a:pt x="4810" y="1173"/>
                    <a:pt x="4751" y="1364"/>
                    <a:pt x="4632" y="1518"/>
                  </a:cubicBezTo>
                  <a:lnTo>
                    <a:pt x="3834" y="1661"/>
                  </a:lnTo>
                  <a:cubicBezTo>
                    <a:pt x="3667" y="1566"/>
                    <a:pt x="3536" y="1399"/>
                    <a:pt x="3501" y="1209"/>
                  </a:cubicBezTo>
                  <a:cubicBezTo>
                    <a:pt x="3386" y="709"/>
                    <a:pt x="3773" y="412"/>
                    <a:pt x="4152" y="412"/>
                  </a:cubicBezTo>
                  <a:close/>
                  <a:moveTo>
                    <a:pt x="7842" y="2726"/>
                  </a:moveTo>
                  <a:cubicBezTo>
                    <a:pt x="8105" y="2726"/>
                    <a:pt x="8341" y="2907"/>
                    <a:pt x="8394" y="3185"/>
                  </a:cubicBezTo>
                  <a:lnTo>
                    <a:pt x="9775" y="10746"/>
                  </a:lnTo>
                  <a:cubicBezTo>
                    <a:pt x="9835" y="11043"/>
                    <a:pt x="9632" y="11329"/>
                    <a:pt x="9335" y="11377"/>
                  </a:cubicBezTo>
                  <a:lnTo>
                    <a:pt x="3072" y="12520"/>
                  </a:lnTo>
                  <a:cubicBezTo>
                    <a:pt x="3037" y="12527"/>
                    <a:pt x="3002" y="12530"/>
                    <a:pt x="2967" y="12530"/>
                  </a:cubicBezTo>
                  <a:cubicBezTo>
                    <a:pt x="2710" y="12530"/>
                    <a:pt x="2482" y="12342"/>
                    <a:pt x="2429" y="12079"/>
                  </a:cubicBezTo>
                  <a:lnTo>
                    <a:pt x="1048" y="4507"/>
                  </a:lnTo>
                  <a:cubicBezTo>
                    <a:pt x="1000" y="4209"/>
                    <a:pt x="1203" y="3935"/>
                    <a:pt x="1500" y="3876"/>
                  </a:cubicBezTo>
                  <a:lnTo>
                    <a:pt x="2239" y="3745"/>
                  </a:lnTo>
                  <a:cubicBezTo>
                    <a:pt x="2280" y="3954"/>
                    <a:pt x="2460" y="4099"/>
                    <a:pt x="2664" y="4099"/>
                  </a:cubicBezTo>
                  <a:cubicBezTo>
                    <a:pt x="2693" y="4099"/>
                    <a:pt x="2721" y="4096"/>
                    <a:pt x="2751" y="4090"/>
                  </a:cubicBezTo>
                  <a:lnTo>
                    <a:pt x="6656" y="3376"/>
                  </a:lnTo>
                  <a:cubicBezTo>
                    <a:pt x="6894" y="3340"/>
                    <a:pt x="7049" y="3114"/>
                    <a:pt x="7013" y="2876"/>
                  </a:cubicBezTo>
                  <a:lnTo>
                    <a:pt x="7751" y="2733"/>
                  </a:lnTo>
                  <a:cubicBezTo>
                    <a:pt x="7782" y="2728"/>
                    <a:pt x="7812" y="2726"/>
                    <a:pt x="7842" y="2726"/>
                  </a:cubicBezTo>
                  <a:close/>
                  <a:moveTo>
                    <a:pt x="4137" y="1"/>
                  </a:moveTo>
                  <a:cubicBezTo>
                    <a:pt x="4073" y="1"/>
                    <a:pt x="4007" y="6"/>
                    <a:pt x="3941" y="18"/>
                  </a:cubicBezTo>
                  <a:cubicBezTo>
                    <a:pt x="3358" y="125"/>
                    <a:pt x="2965" y="697"/>
                    <a:pt x="3072" y="1280"/>
                  </a:cubicBezTo>
                  <a:cubicBezTo>
                    <a:pt x="3096" y="1459"/>
                    <a:pt x="3179" y="1614"/>
                    <a:pt x="3286" y="1756"/>
                  </a:cubicBezTo>
                  <a:lnTo>
                    <a:pt x="2512" y="1899"/>
                  </a:lnTo>
                  <a:cubicBezTo>
                    <a:pt x="2191" y="1959"/>
                    <a:pt x="1977" y="2268"/>
                    <a:pt x="2036" y="2578"/>
                  </a:cubicBezTo>
                  <a:lnTo>
                    <a:pt x="2084" y="2864"/>
                  </a:lnTo>
                  <a:lnTo>
                    <a:pt x="798" y="3102"/>
                  </a:lnTo>
                  <a:cubicBezTo>
                    <a:pt x="322" y="3185"/>
                    <a:pt x="0" y="3650"/>
                    <a:pt x="84" y="4126"/>
                  </a:cubicBezTo>
                  <a:lnTo>
                    <a:pt x="1655" y="12758"/>
                  </a:lnTo>
                  <a:cubicBezTo>
                    <a:pt x="1740" y="13194"/>
                    <a:pt x="2120" y="13497"/>
                    <a:pt x="2540" y="13497"/>
                  </a:cubicBezTo>
                  <a:cubicBezTo>
                    <a:pt x="2590" y="13497"/>
                    <a:pt x="2640" y="13493"/>
                    <a:pt x="2691" y="13484"/>
                  </a:cubicBezTo>
                  <a:lnTo>
                    <a:pt x="10037" y="12139"/>
                  </a:lnTo>
                  <a:cubicBezTo>
                    <a:pt x="10513" y="12055"/>
                    <a:pt x="10835" y="11579"/>
                    <a:pt x="10752" y="11103"/>
                  </a:cubicBezTo>
                  <a:lnTo>
                    <a:pt x="9180" y="2483"/>
                  </a:lnTo>
                  <a:cubicBezTo>
                    <a:pt x="9095" y="2046"/>
                    <a:pt x="8715" y="1743"/>
                    <a:pt x="8287" y="1743"/>
                  </a:cubicBezTo>
                  <a:cubicBezTo>
                    <a:pt x="8236" y="1743"/>
                    <a:pt x="8184" y="1748"/>
                    <a:pt x="8132" y="1756"/>
                  </a:cubicBezTo>
                  <a:lnTo>
                    <a:pt x="6858" y="1995"/>
                  </a:lnTo>
                  <a:lnTo>
                    <a:pt x="6811" y="1721"/>
                  </a:lnTo>
                  <a:cubicBezTo>
                    <a:pt x="6747" y="1435"/>
                    <a:pt x="6506" y="1235"/>
                    <a:pt x="6227" y="1235"/>
                  </a:cubicBezTo>
                  <a:cubicBezTo>
                    <a:pt x="6192" y="1235"/>
                    <a:pt x="6156" y="1238"/>
                    <a:pt x="6120" y="1245"/>
                  </a:cubicBezTo>
                  <a:lnTo>
                    <a:pt x="5179" y="1411"/>
                  </a:lnTo>
                  <a:cubicBezTo>
                    <a:pt x="5227" y="1245"/>
                    <a:pt x="5239" y="1066"/>
                    <a:pt x="5203" y="899"/>
                  </a:cubicBezTo>
                  <a:cubicBezTo>
                    <a:pt x="5108" y="370"/>
                    <a:pt x="4655" y="1"/>
                    <a:pt x="413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6" name="Google Shape;4186;p22"/>
            <p:cNvSpPr/>
            <p:nvPr/>
          </p:nvSpPr>
          <p:spPr>
            <a:xfrm>
              <a:off x="3536750" y="1043050"/>
              <a:ext cx="46625" cy="38675"/>
            </a:xfrm>
            <a:custGeom>
              <a:rect b="b" l="l" r="r" t="t"/>
              <a:pathLst>
                <a:path extrusionOk="0" h="1547" w="1865">
                  <a:moveTo>
                    <a:pt x="1026" y="1"/>
                  </a:moveTo>
                  <a:cubicBezTo>
                    <a:pt x="979" y="1"/>
                    <a:pt x="930" y="5"/>
                    <a:pt x="881" y="15"/>
                  </a:cubicBezTo>
                  <a:cubicBezTo>
                    <a:pt x="202" y="134"/>
                    <a:pt x="0" y="1015"/>
                    <a:pt x="572" y="1408"/>
                  </a:cubicBezTo>
                  <a:cubicBezTo>
                    <a:pt x="711" y="1504"/>
                    <a:pt x="861" y="1547"/>
                    <a:pt x="1007" y="1547"/>
                  </a:cubicBezTo>
                  <a:cubicBezTo>
                    <a:pt x="1458" y="1547"/>
                    <a:pt x="1864" y="1138"/>
                    <a:pt x="1774" y="634"/>
                  </a:cubicBezTo>
                  <a:cubicBezTo>
                    <a:pt x="1701" y="266"/>
                    <a:pt x="1386" y="1"/>
                    <a:pt x="1026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7" name="Google Shape;4187;p22"/>
            <p:cNvSpPr/>
            <p:nvPr/>
          </p:nvSpPr>
          <p:spPr>
            <a:xfrm>
              <a:off x="3589875" y="1031875"/>
              <a:ext cx="96075" cy="33775"/>
            </a:xfrm>
            <a:custGeom>
              <a:rect b="b" l="l" r="r" t="t"/>
              <a:pathLst>
                <a:path extrusionOk="0" h="1351" w="3843">
                  <a:moveTo>
                    <a:pt x="3234" y="0"/>
                  </a:moveTo>
                  <a:cubicBezTo>
                    <a:pt x="3203" y="0"/>
                    <a:pt x="3171" y="3"/>
                    <a:pt x="3138" y="10"/>
                  </a:cubicBezTo>
                  <a:lnTo>
                    <a:pt x="542" y="486"/>
                  </a:lnTo>
                  <a:cubicBezTo>
                    <a:pt x="1" y="576"/>
                    <a:pt x="111" y="1350"/>
                    <a:pt x="610" y="1350"/>
                  </a:cubicBezTo>
                  <a:cubicBezTo>
                    <a:pt x="638" y="1350"/>
                    <a:pt x="667" y="1348"/>
                    <a:pt x="697" y="1343"/>
                  </a:cubicBezTo>
                  <a:lnTo>
                    <a:pt x="3304" y="867"/>
                  </a:lnTo>
                  <a:cubicBezTo>
                    <a:pt x="3842" y="766"/>
                    <a:pt x="3726" y="0"/>
                    <a:pt x="323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8" name="Google Shape;4188;p22"/>
            <p:cNvSpPr/>
            <p:nvPr/>
          </p:nvSpPr>
          <p:spPr>
            <a:xfrm>
              <a:off x="3546550" y="1097000"/>
              <a:ext cx="46625" cy="38650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1" y="1"/>
                    <a:pt x="927" y="4"/>
                    <a:pt x="882" y="12"/>
                  </a:cubicBezTo>
                  <a:cubicBezTo>
                    <a:pt x="203" y="131"/>
                    <a:pt x="1" y="1012"/>
                    <a:pt x="572" y="1405"/>
                  </a:cubicBezTo>
                  <a:cubicBezTo>
                    <a:pt x="711" y="1502"/>
                    <a:pt x="861" y="1545"/>
                    <a:pt x="1008" y="1545"/>
                  </a:cubicBezTo>
                  <a:cubicBezTo>
                    <a:pt x="1455" y="1545"/>
                    <a:pt x="1865" y="1142"/>
                    <a:pt x="1775" y="631"/>
                  </a:cubicBezTo>
                  <a:cubicBezTo>
                    <a:pt x="1701" y="259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9" name="Google Shape;4189;p22"/>
            <p:cNvSpPr/>
            <p:nvPr/>
          </p:nvSpPr>
          <p:spPr>
            <a:xfrm>
              <a:off x="3600725" y="1085650"/>
              <a:ext cx="93800" cy="33725"/>
            </a:xfrm>
            <a:custGeom>
              <a:rect b="b" l="l" r="r" t="t"/>
              <a:pathLst>
                <a:path extrusionOk="0" h="1349" w="3752">
                  <a:moveTo>
                    <a:pt x="3132" y="0"/>
                  </a:moveTo>
                  <a:cubicBezTo>
                    <a:pt x="3120" y="0"/>
                    <a:pt x="3109" y="1"/>
                    <a:pt x="3097" y="2"/>
                  </a:cubicBezTo>
                  <a:lnTo>
                    <a:pt x="501" y="478"/>
                  </a:lnTo>
                  <a:cubicBezTo>
                    <a:pt x="1" y="618"/>
                    <a:pt x="114" y="1348"/>
                    <a:pt x="620" y="1348"/>
                  </a:cubicBezTo>
                  <a:cubicBezTo>
                    <a:pt x="631" y="1348"/>
                    <a:pt x="644" y="1348"/>
                    <a:pt x="656" y="1347"/>
                  </a:cubicBezTo>
                  <a:lnTo>
                    <a:pt x="3251" y="871"/>
                  </a:lnTo>
                  <a:cubicBezTo>
                    <a:pt x="3752" y="731"/>
                    <a:pt x="3627" y="0"/>
                    <a:pt x="313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0" name="Google Shape;4190;p22"/>
            <p:cNvSpPr/>
            <p:nvPr/>
          </p:nvSpPr>
          <p:spPr>
            <a:xfrm>
              <a:off x="3557275" y="1154450"/>
              <a:ext cx="46550" cy="38900"/>
            </a:xfrm>
            <a:custGeom>
              <a:rect b="b" l="l" r="r" t="t"/>
              <a:pathLst>
                <a:path extrusionOk="0" h="1556" w="1862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17"/>
                  </a:cubicBezTo>
                  <a:cubicBezTo>
                    <a:pt x="700" y="1513"/>
                    <a:pt x="851" y="1556"/>
                    <a:pt x="997" y="1556"/>
                  </a:cubicBezTo>
                  <a:cubicBezTo>
                    <a:pt x="1451" y="1556"/>
                    <a:pt x="1862" y="1147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1" name="Google Shape;4191;p22"/>
            <p:cNvSpPr/>
            <p:nvPr/>
          </p:nvSpPr>
          <p:spPr>
            <a:xfrm>
              <a:off x="3610725" y="1143050"/>
              <a:ext cx="94925" cy="34125"/>
            </a:xfrm>
            <a:custGeom>
              <a:rect b="b" l="l" r="r" t="t"/>
              <a:pathLst>
                <a:path extrusionOk="0" h="1365" w="3797">
                  <a:moveTo>
                    <a:pt x="3171" y="0"/>
                  </a:moveTo>
                  <a:cubicBezTo>
                    <a:pt x="3152" y="0"/>
                    <a:pt x="3133" y="1"/>
                    <a:pt x="3113" y="4"/>
                  </a:cubicBezTo>
                  <a:lnTo>
                    <a:pt x="518" y="480"/>
                  </a:lnTo>
                  <a:cubicBezTo>
                    <a:pt x="1" y="606"/>
                    <a:pt x="116" y="1364"/>
                    <a:pt x="627" y="1364"/>
                  </a:cubicBezTo>
                  <a:cubicBezTo>
                    <a:pt x="645" y="1364"/>
                    <a:pt x="665" y="1363"/>
                    <a:pt x="684" y="1361"/>
                  </a:cubicBezTo>
                  <a:lnTo>
                    <a:pt x="3268" y="885"/>
                  </a:lnTo>
                  <a:cubicBezTo>
                    <a:pt x="3796" y="758"/>
                    <a:pt x="3682" y="0"/>
                    <a:pt x="3171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2" name="Google Shape;4192;p22"/>
            <p:cNvSpPr/>
            <p:nvPr/>
          </p:nvSpPr>
          <p:spPr>
            <a:xfrm>
              <a:off x="3512625" y="1393950"/>
              <a:ext cx="194100" cy="174175"/>
            </a:xfrm>
            <a:custGeom>
              <a:rect b="b" l="l" r="r" t="t"/>
              <a:pathLst>
                <a:path extrusionOk="0" h="6967" w="7764">
                  <a:moveTo>
                    <a:pt x="3929" y="1"/>
                  </a:moveTo>
                  <a:cubicBezTo>
                    <a:pt x="2899" y="1"/>
                    <a:pt x="1886" y="465"/>
                    <a:pt x="1227" y="1338"/>
                  </a:cubicBezTo>
                  <a:lnTo>
                    <a:pt x="6954" y="4969"/>
                  </a:lnTo>
                  <a:cubicBezTo>
                    <a:pt x="7764" y="3398"/>
                    <a:pt x="7240" y="1469"/>
                    <a:pt x="5751" y="528"/>
                  </a:cubicBezTo>
                  <a:cubicBezTo>
                    <a:pt x="5188" y="173"/>
                    <a:pt x="4555" y="1"/>
                    <a:pt x="3929" y="1"/>
                  </a:cubicBezTo>
                  <a:close/>
                  <a:moveTo>
                    <a:pt x="810" y="1993"/>
                  </a:moveTo>
                  <a:lnTo>
                    <a:pt x="810" y="1993"/>
                  </a:lnTo>
                  <a:cubicBezTo>
                    <a:pt x="1" y="3553"/>
                    <a:pt x="525" y="5493"/>
                    <a:pt x="2013" y="6434"/>
                  </a:cubicBezTo>
                  <a:cubicBezTo>
                    <a:pt x="2579" y="6793"/>
                    <a:pt x="3211" y="6966"/>
                    <a:pt x="3836" y="6966"/>
                  </a:cubicBezTo>
                  <a:cubicBezTo>
                    <a:pt x="4868" y="6966"/>
                    <a:pt x="5882" y="6495"/>
                    <a:pt x="6549" y="5612"/>
                  </a:cubicBezTo>
                  <a:lnTo>
                    <a:pt x="810" y="1993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3" name="Google Shape;4193;p22"/>
            <p:cNvSpPr/>
            <p:nvPr/>
          </p:nvSpPr>
          <p:spPr>
            <a:xfrm>
              <a:off x="3876375" y="1020500"/>
              <a:ext cx="152125" cy="141000"/>
            </a:xfrm>
            <a:custGeom>
              <a:rect b="b" l="l" r="r" t="t"/>
              <a:pathLst>
                <a:path extrusionOk="0" h="5640" w="6085">
                  <a:moveTo>
                    <a:pt x="3596" y="0"/>
                  </a:moveTo>
                  <a:lnTo>
                    <a:pt x="1215" y="1631"/>
                  </a:lnTo>
                  <a:cubicBezTo>
                    <a:pt x="250" y="2286"/>
                    <a:pt x="0" y="3596"/>
                    <a:pt x="655" y="4560"/>
                  </a:cubicBezTo>
                  <a:lnTo>
                    <a:pt x="774" y="4715"/>
                  </a:lnTo>
                  <a:cubicBezTo>
                    <a:pt x="1175" y="5316"/>
                    <a:pt x="1834" y="5640"/>
                    <a:pt x="2508" y="5640"/>
                  </a:cubicBezTo>
                  <a:cubicBezTo>
                    <a:pt x="2915" y="5640"/>
                    <a:pt x="3328" y="5521"/>
                    <a:pt x="3691" y="5275"/>
                  </a:cubicBezTo>
                  <a:lnTo>
                    <a:pt x="6084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4" name="Google Shape;4194;p22"/>
            <p:cNvSpPr/>
            <p:nvPr/>
          </p:nvSpPr>
          <p:spPr>
            <a:xfrm>
              <a:off x="3979050" y="962250"/>
              <a:ext cx="152125" cy="140725"/>
            </a:xfrm>
            <a:custGeom>
              <a:rect b="b" l="l" r="r" t="t"/>
              <a:pathLst>
                <a:path extrusionOk="0" h="5629" w="6085">
                  <a:moveTo>
                    <a:pt x="3578" y="1"/>
                  </a:moveTo>
                  <a:cubicBezTo>
                    <a:pt x="3170" y="1"/>
                    <a:pt x="2757" y="119"/>
                    <a:pt x="2394" y="366"/>
                  </a:cubicBezTo>
                  <a:lnTo>
                    <a:pt x="1" y="1985"/>
                  </a:lnTo>
                  <a:lnTo>
                    <a:pt x="2477" y="5628"/>
                  </a:lnTo>
                  <a:lnTo>
                    <a:pt x="4870" y="4009"/>
                  </a:lnTo>
                  <a:cubicBezTo>
                    <a:pt x="5835" y="3354"/>
                    <a:pt x="6085" y="2044"/>
                    <a:pt x="5430" y="1080"/>
                  </a:cubicBezTo>
                  <a:lnTo>
                    <a:pt x="5323" y="925"/>
                  </a:lnTo>
                  <a:cubicBezTo>
                    <a:pt x="4915" y="324"/>
                    <a:pt x="4252" y="1"/>
                    <a:pt x="357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5" name="Google Shape;4195;p22"/>
            <p:cNvSpPr/>
            <p:nvPr/>
          </p:nvSpPr>
          <p:spPr>
            <a:xfrm>
              <a:off x="3831725" y="1311750"/>
              <a:ext cx="268200" cy="266650"/>
            </a:xfrm>
            <a:custGeom>
              <a:rect b="b" l="l" r="r" t="t"/>
              <a:pathLst>
                <a:path extrusionOk="0" h="10666" w="10728">
                  <a:moveTo>
                    <a:pt x="5007" y="1"/>
                  </a:moveTo>
                  <a:cubicBezTo>
                    <a:pt x="4823" y="1"/>
                    <a:pt x="4676" y="136"/>
                    <a:pt x="4644" y="328"/>
                  </a:cubicBezTo>
                  <a:lnTo>
                    <a:pt x="4191" y="3793"/>
                  </a:lnTo>
                  <a:lnTo>
                    <a:pt x="715" y="3340"/>
                  </a:lnTo>
                  <a:cubicBezTo>
                    <a:pt x="692" y="3336"/>
                    <a:pt x="671" y="3335"/>
                    <a:pt x="649" y="3335"/>
                  </a:cubicBezTo>
                  <a:cubicBezTo>
                    <a:pt x="465" y="3335"/>
                    <a:pt x="318" y="3469"/>
                    <a:pt x="286" y="3662"/>
                  </a:cubicBezTo>
                  <a:lnTo>
                    <a:pt x="24" y="5626"/>
                  </a:lnTo>
                  <a:cubicBezTo>
                    <a:pt x="0" y="5829"/>
                    <a:pt x="143" y="6019"/>
                    <a:pt x="345" y="6043"/>
                  </a:cubicBezTo>
                  <a:lnTo>
                    <a:pt x="3834" y="6507"/>
                  </a:lnTo>
                  <a:lnTo>
                    <a:pt x="3370" y="9984"/>
                  </a:lnTo>
                  <a:cubicBezTo>
                    <a:pt x="3346" y="10186"/>
                    <a:pt x="3489" y="10377"/>
                    <a:pt x="3691" y="10401"/>
                  </a:cubicBezTo>
                  <a:lnTo>
                    <a:pt x="5668" y="10663"/>
                  </a:lnTo>
                  <a:cubicBezTo>
                    <a:pt x="5682" y="10664"/>
                    <a:pt x="5697" y="10665"/>
                    <a:pt x="5712" y="10665"/>
                  </a:cubicBezTo>
                  <a:cubicBezTo>
                    <a:pt x="5897" y="10665"/>
                    <a:pt x="6062" y="10529"/>
                    <a:pt x="6084" y="10341"/>
                  </a:cubicBezTo>
                  <a:lnTo>
                    <a:pt x="6537" y="6864"/>
                  </a:lnTo>
                  <a:lnTo>
                    <a:pt x="10025" y="7329"/>
                  </a:lnTo>
                  <a:cubicBezTo>
                    <a:pt x="10039" y="7330"/>
                    <a:pt x="10053" y="7331"/>
                    <a:pt x="10067" y="7331"/>
                  </a:cubicBezTo>
                  <a:cubicBezTo>
                    <a:pt x="10253" y="7331"/>
                    <a:pt x="10420" y="7184"/>
                    <a:pt x="10442" y="6995"/>
                  </a:cubicBezTo>
                  <a:lnTo>
                    <a:pt x="10704" y="5019"/>
                  </a:lnTo>
                  <a:cubicBezTo>
                    <a:pt x="10728" y="4817"/>
                    <a:pt x="10585" y="4626"/>
                    <a:pt x="10382" y="4602"/>
                  </a:cubicBezTo>
                  <a:lnTo>
                    <a:pt x="6906" y="4150"/>
                  </a:lnTo>
                  <a:lnTo>
                    <a:pt x="7358" y="661"/>
                  </a:lnTo>
                  <a:cubicBezTo>
                    <a:pt x="7382" y="459"/>
                    <a:pt x="7239" y="280"/>
                    <a:pt x="7037" y="245"/>
                  </a:cubicBezTo>
                  <a:lnTo>
                    <a:pt x="5072" y="6"/>
                  </a:lnTo>
                  <a:cubicBezTo>
                    <a:pt x="5050" y="3"/>
                    <a:pt x="5028" y="1"/>
                    <a:pt x="500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6" name="Google Shape;4196;p22"/>
            <p:cNvSpPr/>
            <p:nvPr/>
          </p:nvSpPr>
          <p:spPr>
            <a:xfrm>
              <a:off x="3488825" y="1715975"/>
              <a:ext cx="270875" cy="337725"/>
            </a:xfrm>
            <a:custGeom>
              <a:rect b="b" l="l" r="r" t="t"/>
              <a:pathLst>
                <a:path extrusionOk="0" h="13509" w="10835">
                  <a:moveTo>
                    <a:pt x="4147" y="414"/>
                  </a:moveTo>
                  <a:cubicBezTo>
                    <a:pt x="4437" y="414"/>
                    <a:pt x="4723" y="589"/>
                    <a:pt x="4775" y="982"/>
                  </a:cubicBezTo>
                  <a:cubicBezTo>
                    <a:pt x="4810" y="1173"/>
                    <a:pt x="4751" y="1375"/>
                    <a:pt x="4632" y="1518"/>
                  </a:cubicBezTo>
                  <a:lnTo>
                    <a:pt x="3834" y="1673"/>
                  </a:lnTo>
                  <a:cubicBezTo>
                    <a:pt x="3655" y="1578"/>
                    <a:pt x="3536" y="1411"/>
                    <a:pt x="3501" y="1209"/>
                  </a:cubicBezTo>
                  <a:cubicBezTo>
                    <a:pt x="3386" y="710"/>
                    <a:pt x="3770" y="414"/>
                    <a:pt x="4147" y="414"/>
                  </a:cubicBezTo>
                  <a:close/>
                  <a:moveTo>
                    <a:pt x="7868" y="2734"/>
                  </a:moveTo>
                  <a:cubicBezTo>
                    <a:pt x="8125" y="2734"/>
                    <a:pt x="8352" y="2923"/>
                    <a:pt x="8394" y="3185"/>
                  </a:cubicBezTo>
                  <a:lnTo>
                    <a:pt x="9775" y="10746"/>
                  </a:lnTo>
                  <a:cubicBezTo>
                    <a:pt x="9835" y="11043"/>
                    <a:pt x="9632" y="11329"/>
                    <a:pt x="9335" y="11377"/>
                  </a:cubicBezTo>
                  <a:lnTo>
                    <a:pt x="3072" y="12520"/>
                  </a:lnTo>
                  <a:cubicBezTo>
                    <a:pt x="3037" y="12527"/>
                    <a:pt x="3002" y="12530"/>
                    <a:pt x="2967" y="12530"/>
                  </a:cubicBezTo>
                  <a:cubicBezTo>
                    <a:pt x="2710" y="12530"/>
                    <a:pt x="2482" y="12342"/>
                    <a:pt x="2429" y="12079"/>
                  </a:cubicBezTo>
                  <a:lnTo>
                    <a:pt x="1060" y="4519"/>
                  </a:lnTo>
                  <a:cubicBezTo>
                    <a:pt x="1000" y="4221"/>
                    <a:pt x="1203" y="3935"/>
                    <a:pt x="1500" y="3888"/>
                  </a:cubicBezTo>
                  <a:lnTo>
                    <a:pt x="2250" y="3745"/>
                  </a:lnTo>
                  <a:cubicBezTo>
                    <a:pt x="2283" y="3960"/>
                    <a:pt x="2471" y="4107"/>
                    <a:pt x="2682" y="4107"/>
                  </a:cubicBezTo>
                  <a:cubicBezTo>
                    <a:pt x="2705" y="4107"/>
                    <a:pt x="2728" y="4105"/>
                    <a:pt x="2751" y="4102"/>
                  </a:cubicBezTo>
                  <a:lnTo>
                    <a:pt x="6668" y="3387"/>
                  </a:lnTo>
                  <a:cubicBezTo>
                    <a:pt x="6906" y="3340"/>
                    <a:pt x="7061" y="3114"/>
                    <a:pt x="7013" y="2875"/>
                  </a:cubicBezTo>
                  <a:lnTo>
                    <a:pt x="7763" y="2745"/>
                  </a:lnTo>
                  <a:cubicBezTo>
                    <a:pt x="7798" y="2737"/>
                    <a:pt x="7833" y="2734"/>
                    <a:pt x="7868" y="2734"/>
                  </a:cubicBezTo>
                  <a:close/>
                  <a:moveTo>
                    <a:pt x="4137" y="0"/>
                  </a:moveTo>
                  <a:cubicBezTo>
                    <a:pt x="4073" y="0"/>
                    <a:pt x="4007" y="6"/>
                    <a:pt x="3941" y="18"/>
                  </a:cubicBezTo>
                  <a:cubicBezTo>
                    <a:pt x="3358" y="125"/>
                    <a:pt x="2965" y="697"/>
                    <a:pt x="3072" y="1292"/>
                  </a:cubicBezTo>
                  <a:cubicBezTo>
                    <a:pt x="3096" y="1459"/>
                    <a:pt x="3179" y="1625"/>
                    <a:pt x="3286" y="1768"/>
                  </a:cubicBezTo>
                  <a:lnTo>
                    <a:pt x="2512" y="1911"/>
                  </a:lnTo>
                  <a:cubicBezTo>
                    <a:pt x="2191" y="1971"/>
                    <a:pt x="1977" y="2280"/>
                    <a:pt x="2036" y="2602"/>
                  </a:cubicBezTo>
                  <a:lnTo>
                    <a:pt x="2084" y="2875"/>
                  </a:lnTo>
                  <a:lnTo>
                    <a:pt x="798" y="3114"/>
                  </a:lnTo>
                  <a:cubicBezTo>
                    <a:pt x="310" y="3197"/>
                    <a:pt x="0" y="3661"/>
                    <a:pt x="84" y="4149"/>
                  </a:cubicBezTo>
                  <a:lnTo>
                    <a:pt x="1655" y="12770"/>
                  </a:lnTo>
                  <a:cubicBezTo>
                    <a:pt x="1740" y="13206"/>
                    <a:pt x="2120" y="13509"/>
                    <a:pt x="2540" y="13509"/>
                  </a:cubicBezTo>
                  <a:cubicBezTo>
                    <a:pt x="2590" y="13509"/>
                    <a:pt x="2640" y="13505"/>
                    <a:pt x="2691" y="13496"/>
                  </a:cubicBezTo>
                  <a:lnTo>
                    <a:pt x="10037" y="12150"/>
                  </a:lnTo>
                  <a:cubicBezTo>
                    <a:pt x="10513" y="12067"/>
                    <a:pt x="10835" y="11603"/>
                    <a:pt x="10752" y="11115"/>
                  </a:cubicBezTo>
                  <a:lnTo>
                    <a:pt x="9180" y="2483"/>
                  </a:lnTo>
                  <a:cubicBezTo>
                    <a:pt x="9096" y="2052"/>
                    <a:pt x="8725" y="1751"/>
                    <a:pt x="8304" y="1751"/>
                  </a:cubicBezTo>
                  <a:cubicBezTo>
                    <a:pt x="8247" y="1751"/>
                    <a:pt x="8190" y="1757"/>
                    <a:pt x="8132" y="1768"/>
                  </a:cubicBezTo>
                  <a:lnTo>
                    <a:pt x="6858" y="1994"/>
                  </a:lnTo>
                  <a:lnTo>
                    <a:pt x="6811" y="1721"/>
                  </a:lnTo>
                  <a:cubicBezTo>
                    <a:pt x="6746" y="1431"/>
                    <a:pt x="6497" y="1237"/>
                    <a:pt x="6213" y="1237"/>
                  </a:cubicBezTo>
                  <a:cubicBezTo>
                    <a:pt x="6183" y="1237"/>
                    <a:pt x="6151" y="1240"/>
                    <a:pt x="6120" y="1244"/>
                  </a:cubicBezTo>
                  <a:lnTo>
                    <a:pt x="5179" y="1423"/>
                  </a:lnTo>
                  <a:cubicBezTo>
                    <a:pt x="5227" y="1244"/>
                    <a:pt x="5239" y="1066"/>
                    <a:pt x="5203" y="899"/>
                  </a:cubicBezTo>
                  <a:cubicBezTo>
                    <a:pt x="5108" y="370"/>
                    <a:pt x="4655" y="0"/>
                    <a:pt x="413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7" name="Google Shape;4197;p22"/>
            <p:cNvSpPr/>
            <p:nvPr/>
          </p:nvSpPr>
          <p:spPr>
            <a:xfrm>
              <a:off x="3536750" y="1837275"/>
              <a:ext cx="46600" cy="38650"/>
            </a:xfrm>
            <a:custGeom>
              <a:rect b="b" l="l" r="r" t="t"/>
              <a:pathLst>
                <a:path extrusionOk="0" h="1546" w="1864">
                  <a:moveTo>
                    <a:pt x="1013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2" y="131"/>
                    <a:pt x="0" y="1012"/>
                    <a:pt x="572" y="1405"/>
                  </a:cubicBezTo>
                  <a:cubicBezTo>
                    <a:pt x="713" y="1502"/>
                    <a:pt x="865" y="1545"/>
                    <a:pt x="1012" y="1545"/>
                  </a:cubicBezTo>
                  <a:cubicBezTo>
                    <a:pt x="1460" y="1545"/>
                    <a:pt x="1864" y="1142"/>
                    <a:pt x="1774" y="631"/>
                  </a:cubicBezTo>
                  <a:cubicBezTo>
                    <a:pt x="1700" y="259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8" name="Google Shape;4198;p22"/>
            <p:cNvSpPr/>
            <p:nvPr/>
          </p:nvSpPr>
          <p:spPr>
            <a:xfrm>
              <a:off x="3589525" y="1825875"/>
              <a:ext cx="96775" cy="34050"/>
            </a:xfrm>
            <a:custGeom>
              <a:rect b="b" l="l" r="r" t="t"/>
              <a:pathLst>
                <a:path extrusionOk="0" h="1362" w="3871">
                  <a:moveTo>
                    <a:pt x="3275" y="0"/>
                  </a:moveTo>
                  <a:cubicBezTo>
                    <a:pt x="3236" y="0"/>
                    <a:pt x="3195" y="5"/>
                    <a:pt x="3152" y="15"/>
                  </a:cubicBezTo>
                  <a:lnTo>
                    <a:pt x="556" y="492"/>
                  </a:lnTo>
                  <a:cubicBezTo>
                    <a:pt x="1" y="569"/>
                    <a:pt x="108" y="1362"/>
                    <a:pt x="599" y="1362"/>
                  </a:cubicBezTo>
                  <a:cubicBezTo>
                    <a:pt x="634" y="1362"/>
                    <a:pt x="672" y="1358"/>
                    <a:pt x="711" y="1349"/>
                  </a:cubicBezTo>
                  <a:lnTo>
                    <a:pt x="3318" y="873"/>
                  </a:lnTo>
                  <a:cubicBezTo>
                    <a:pt x="3870" y="784"/>
                    <a:pt x="3767" y="0"/>
                    <a:pt x="3275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9" name="Google Shape;4199;p22"/>
            <p:cNvSpPr/>
            <p:nvPr/>
          </p:nvSpPr>
          <p:spPr>
            <a:xfrm>
              <a:off x="3546550" y="1891150"/>
              <a:ext cx="46625" cy="38650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1" y="1"/>
                    <a:pt x="926" y="4"/>
                    <a:pt x="882" y="12"/>
                  </a:cubicBezTo>
                  <a:cubicBezTo>
                    <a:pt x="203" y="131"/>
                    <a:pt x="1" y="1012"/>
                    <a:pt x="572" y="1405"/>
                  </a:cubicBezTo>
                  <a:cubicBezTo>
                    <a:pt x="711" y="1502"/>
                    <a:pt x="862" y="1545"/>
                    <a:pt x="1009" y="1545"/>
                  </a:cubicBezTo>
                  <a:cubicBezTo>
                    <a:pt x="1455" y="1545"/>
                    <a:pt x="1865" y="1145"/>
                    <a:pt x="1775" y="643"/>
                  </a:cubicBezTo>
                  <a:cubicBezTo>
                    <a:pt x="1701" y="260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0" name="Google Shape;4200;p22"/>
            <p:cNvSpPr/>
            <p:nvPr/>
          </p:nvSpPr>
          <p:spPr>
            <a:xfrm>
              <a:off x="3600825" y="1879800"/>
              <a:ext cx="93700" cy="33750"/>
            </a:xfrm>
            <a:custGeom>
              <a:rect b="b" l="l" r="r" t="t"/>
              <a:pathLst>
                <a:path extrusionOk="0" h="1350" w="3748">
                  <a:moveTo>
                    <a:pt x="3128" y="0"/>
                  </a:moveTo>
                  <a:cubicBezTo>
                    <a:pt x="3116" y="0"/>
                    <a:pt x="3105" y="1"/>
                    <a:pt x="3093" y="2"/>
                  </a:cubicBezTo>
                  <a:lnTo>
                    <a:pt x="497" y="478"/>
                  </a:lnTo>
                  <a:cubicBezTo>
                    <a:pt x="0" y="628"/>
                    <a:pt x="109" y="1349"/>
                    <a:pt x="604" y="1349"/>
                  </a:cubicBezTo>
                  <a:cubicBezTo>
                    <a:pt x="620" y="1349"/>
                    <a:pt x="636" y="1348"/>
                    <a:pt x="652" y="1347"/>
                  </a:cubicBezTo>
                  <a:lnTo>
                    <a:pt x="3247" y="883"/>
                  </a:lnTo>
                  <a:cubicBezTo>
                    <a:pt x="3748" y="731"/>
                    <a:pt x="3623" y="0"/>
                    <a:pt x="312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1" name="Google Shape;4201;p22"/>
            <p:cNvSpPr/>
            <p:nvPr/>
          </p:nvSpPr>
          <p:spPr>
            <a:xfrm>
              <a:off x="3557275" y="1948900"/>
              <a:ext cx="46550" cy="38625"/>
            </a:xfrm>
            <a:custGeom>
              <a:rect b="b" l="l" r="r" t="t"/>
              <a:pathLst>
                <a:path extrusionOk="0" h="1545" w="1862">
                  <a:moveTo>
                    <a:pt x="1002" y="0"/>
                  </a:moveTo>
                  <a:cubicBezTo>
                    <a:pt x="959" y="0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0"/>
                    <a:pt x="100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2" name="Google Shape;4202;p22"/>
            <p:cNvSpPr/>
            <p:nvPr/>
          </p:nvSpPr>
          <p:spPr>
            <a:xfrm>
              <a:off x="3610950" y="1937225"/>
              <a:ext cx="94475" cy="34050"/>
            </a:xfrm>
            <a:custGeom>
              <a:rect b="b" l="l" r="r" t="t"/>
              <a:pathLst>
                <a:path extrusionOk="0" h="1362" w="3779">
                  <a:moveTo>
                    <a:pt x="3152" y="0"/>
                  </a:moveTo>
                  <a:cubicBezTo>
                    <a:pt x="3136" y="0"/>
                    <a:pt x="3121" y="1"/>
                    <a:pt x="3104" y="2"/>
                  </a:cubicBezTo>
                  <a:lnTo>
                    <a:pt x="3104" y="14"/>
                  </a:lnTo>
                  <a:lnTo>
                    <a:pt x="509" y="479"/>
                  </a:lnTo>
                  <a:cubicBezTo>
                    <a:pt x="0" y="617"/>
                    <a:pt x="120" y="1362"/>
                    <a:pt x="628" y="1362"/>
                  </a:cubicBezTo>
                  <a:cubicBezTo>
                    <a:pt x="644" y="1362"/>
                    <a:pt x="659" y="1361"/>
                    <a:pt x="675" y="1360"/>
                  </a:cubicBezTo>
                  <a:lnTo>
                    <a:pt x="3259" y="883"/>
                  </a:lnTo>
                  <a:cubicBezTo>
                    <a:pt x="3779" y="733"/>
                    <a:pt x="3660" y="0"/>
                    <a:pt x="315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3" name="Google Shape;4203;p22"/>
            <p:cNvSpPr/>
            <p:nvPr/>
          </p:nvSpPr>
          <p:spPr>
            <a:xfrm>
              <a:off x="3513825" y="2188200"/>
              <a:ext cx="192900" cy="173650"/>
            </a:xfrm>
            <a:custGeom>
              <a:rect b="b" l="l" r="r" t="t"/>
              <a:pathLst>
                <a:path extrusionOk="0" h="6946" w="7716">
                  <a:moveTo>
                    <a:pt x="3892" y="0"/>
                  </a:moveTo>
                  <a:cubicBezTo>
                    <a:pt x="2858" y="0"/>
                    <a:pt x="1840" y="469"/>
                    <a:pt x="1179" y="1346"/>
                  </a:cubicBezTo>
                  <a:lnTo>
                    <a:pt x="6906" y="4965"/>
                  </a:lnTo>
                  <a:cubicBezTo>
                    <a:pt x="7716" y="3394"/>
                    <a:pt x="7192" y="1465"/>
                    <a:pt x="5703" y="524"/>
                  </a:cubicBezTo>
                  <a:cubicBezTo>
                    <a:pt x="5144" y="171"/>
                    <a:pt x="4515" y="0"/>
                    <a:pt x="3892" y="0"/>
                  </a:cubicBezTo>
                  <a:close/>
                  <a:moveTo>
                    <a:pt x="762" y="1989"/>
                  </a:moveTo>
                  <a:lnTo>
                    <a:pt x="762" y="1989"/>
                  </a:lnTo>
                  <a:cubicBezTo>
                    <a:pt x="0" y="3548"/>
                    <a:pt x="477" y="5477"/>
                    <a:pt x="1953" y="6418"/>
                  </a:cubicBezTo>
                  <a:cubicBezTo>
                    <a:pt x="2520" y="6774"/>
                    <a:pt x="3155" y="6945"/>
                    <a:pt x="3782" y="6945"/>
                  </a:cubicBezTo>
                  <a:cubicBezTo>
                    <a:pt x="4813" y="6945"/>
                    <a:pt x="5828" y="6482"/>
                    <a:pt x="6501" y="5608"/>
                  </a:cubicBezTo>
                  <a:lnTo>
                    <a:pt x="762" y="1989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4" name="Google Shape;4204;p22"/>
            <p:cNvSpPr/>
            <p:nvPr/>
          </p:nvSpPr>
          <p:spPr>
            <a:xfrm>
              <a:off x="3876375" y="1814925"/>
              <a:ext cx="152125" cy="140725"/>
            </a:xfrm>
            <a:custGeom>
              <a:rect b="b" l="l" r="r" t="t"/>
              <a:pathLst>
                <a:path extrusionOk="0" h="5629" w="6085">
                  <a:moveTo>
                    <a:pt x="3596" y="1"/>
                  </a:moveTo>
                  <a:lnTo>
                    <a:pt x="1215" y="1620"/>
                  </a:lnTo>
                  <a:cubicBezTo>
                    <a:pt x="250" y="2275"/>
                    <a:pt x="0" y="3585"/>
                    <a:pt x="655" y="4549"/>
                  </a:cubicBezTo>
                  <a:lnTo>
                    <a:pt x="774" y="4704"/>
                  </a:lnTo>
                  <a:cubicBezTo>
                    <a:pt x="1175" y="5305"/>
                    <a:pt x="1834" y="5629"/>
                    <a:pt x="2508" y="5629"/>
                  </a:cubicBezTo>
                  <a:cubicBezTo>
                    <a:pt x="2915" y="5629"/>
                    <a:pt x="3328" y="5510"/>
                    <a:pt x="3691" y="5264"/>
                  </a:cubicBezTo>
                  <a:lnTo>
                    <a:pt x="6084" y="3644"/>
                  </a:lnTo>
                  <a:lnTo>
                    <a:pt x="3596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5" name="Google Shape;4205;p22"/>
            <p:cNvSpPr/>
            <p:nvPr/>
          </p:nvSpPr>
          <p:spPr>
            <a:xfrm>
              <a:off x="3979050" y="1756600"/>
              <a:ext cx="152125" cy="140800"/>
            </a:xfrm>
            <a:custGeom>
              <a:rect b="b" l="l" r="r" t="t"/>
              <a:pathLst>
                <a:path extrusionOk="0" h="5632" w="6085">
                  <a:moveTo>
                    <a:pt x="3589" y="1"/>
                  </a:moveTo>
                  <a:cubicBezTo>
                    <a:pt x="3177" y="1"/>
                    <a:pt x="2761" y="120"/>
                    <a:pt x="2394" y="369"/>
                  </a:cubicBezTo>
                  <a:lnTo>
                    <a:pt x="1" y="1989"/>
                  </a:lnTo>
                  <a:lnTo>
                    <a:pt x="2477" y="5632"/>
                  </a:lnTo>
                  <a:lnTo>
                    <a:pt x="4870" y="4001"/>
                  </a:lnTo>
                  <a:cubicBezTo>
                    <a:pt x="5835" y="3346"/>
                    <a:pt x="6085" y="2036"/>
                    <a:pt x="5430" y="1072"/>
                  </a:cubicBezTo>
                  <a:lnTo>
                    <a:pt x="5430" y="1072"/>
                  </a:lnTo>
                  <a:lnTo>
                    <a:pt x="5430" y="1084"/>
                  </a:lnTo>
                  <a:lnTo>
                    <a:pt x="5323" y="917"/>
                  </a:lnTo>
                  <a:cubicBezTo>
                    <a:pt x="4917" y="319"/>
                    <a:pt x="4259" y="1"/>
                    <a:pt x="358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6" name="Google Shape;4206;p22"/>
            <p:cNvSpPr/>
            <p:nvPr/>
          </p:nvSpPr>
          <p:spPr>
            <a:xfrm>
              <a:off x="3831725" y="2105675"/>
              <a:ext cx="268200" cy="266925"/>
            </a:xfrm>
            <a:custGeom>
              <a:rect b="b" l="l" r="r" t="t"/>
              <a:pathLst>
                <a:path extrusionOk="0" h="10677" w="10728">
                  <a:moveTo>
                    <a:pt x="5026" y="1"/>
                  </a:moveTo>
                  <a:cubicBezTo>
                    <a:pt x="4833" y="1"/>
                    <a:pt x="4677" y="137"/>
                    <a:pt x="4644" y="325"/>
                  </a:cubicBezTo>
                  <a:lnTo>
                    <a:pt x="4191" y="3813"/>
                  </a:lnTo>
                  <a:lnTo>
                    <a:pt x="715" y="3349"/>
                  </a:lnTo>
                  <a:cubicBezTo>
                    <a:pt x="700" y="3347"/>
                    <a:pt x="685" y="3346"/>
                    <a:pt x="670" y="3346"/>
                  </a:cubicBezTo>
                  <a:cubicBezTo>
                    <a:pt x="485" y="3346"/>
                    <a:pt x="320" y="3483"/>
                    <a:pt x="298" y="3670"/>
                  </a:cubicBezTo>
                  <a:lnTo>
                    <a:pt x="24" y="5635"/>
                  </a:lnTo>
                  <a:cubicBezTo>
                    <a:pt x="0" y="5837"/>
                    <a:pt x="143" y="6028"/>
                    <a:pt x="345" y="6052"/>
                  </a:cubicBezTo>
                  <a:lnTo>
                    <a:pt x="3834" y="6516"/>
                  </a:lnTo>
                  <a:lnTo>
                    <a:pt x="3370" y="9993"/>
                  </a:lnTo>
                  <a:cubicBezTo>
                    <a:pt x="3346" y="10195"/>
                    <a:pt x="3489" y="10386"/>
                    <a:pt x="3691" y="10409"/>
                  </a:cubicBezTo>
                  <a:lnTo>
                    <a:pt x="5668" y="10671"/>
                  </a:lnTo>
                  <a:cubicBezTo>
                    <a:pt x="5688" y="10675"/>
                    <a:pt x="5709" y="10677"/>
                    <a:pt x="5729" y="10677"/>
                  </a:cubicBezTo>
                  <a:cubicBezTo>
                    <a:pt x="5905" y="10677"/>
                    <a:pt x="6052" y="10542"/>
                    <a:pt x="6084" y="10350"/>
                  </a:cubicBezTo>
                  <a:lnTo>
                    <a:pt x="6537" y="6873"/>
                  </a:lnTo>
                  <a:lnTo>
                    <a:pt x="10025" y="7338"/>
                  </a:lnTo>
                  <a:cubicBezTo>
                    <a:pt x="10040" y="7339"/>
                    <a:pt x="10055" y="7340"/>
                    <a:pt x="10069" y="7340"/>
                  </a:cubicBezTo>
                  <a:cubicBezTo>
                    <a:pt x="10255" y="7340"/>
                    <a:pt x="10420" y="7204"/>
                    <a:pt x="10442" y="7016"/>
                  </a:cubicBezTo>
                  <a:lnTo>
                    <a:pt x="10704" y="5040"/>
                  </a:lnTo>
                  <a:cubicBezTo>
                    <a:pt x="10728" y="4837"/>
                    <a:pt x="10585" y="4647"/>
                    <a:pt x="10382" y="4623"/>
                  </a:cubicBezTo>
                  <a:lnTo>
                    <a:pt x="6906" y="4159"/>
                  </a:lnTo>
                  <a:lnTo>
                    <a:pt x="7358" y="682"/>
                  </a:lnTo>
                  <a:cubicBezTo>
                    <a:pt x="7382" y="480"/>
                    <a:pt x="7239" y="289"/>
                    <a:pt x="7037" y="265"/>
                  </a:cubicBezTo>
                  <a:lnTo>
                    <a:pt x="5072" y="3"/>
                  </a:lnTo>
                  <a:cubicBezTo>
                    <a:pt x="5057" y="2"/>
                    <a:pt x="5041" y="1"/>
                    <a:pt x="5026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7" name="Google Shape;4207;p22"/>
            <p:cNvSpPr/>
            <p:nvPr/>
          </p:nvSpPr>
          <p:spPr>
            <a:xfrm>
              <a:off x="3488825" y="2510400"/>
              <a:ext cx="270875" cy="337175"/>
            </a:xfrm>
            <a:custGeom>
              <a:rect b="b" l="l" r="r" t="t"/>
              <a:pathLst>
                <a:path extrusionOk="0" h="13487" w="10835">
                  <a:moveTo>
                    <a:pt x="4145" y="408"/>
                  </a:moveTo>
                  <a:cubicBezTo>
                    <a:pt x="4436" y="408"/>
                    <a:pt x="4723" y="582"/>
                    <a:pt x="4775" y="971"/>
                  </a:cubicBezTo>
                  <a:cubicBezTo>
                    <a:pt x="4810" y="1162"/>
                    <a:pt x="4751" y="1364"/>
                    <a:pt x="4632" y="1507"/>
                  </a:cubicBezTo>
                  <a:lnTo>
                    <a:pt x="3834" y="1662"/>
                  </a:lnTo>
                  <a:cubicBezTo>
                    <a:pt x="3667" y="1567"/>
                    <a:pt x="3536" y="1400"/>
                    <a:pt x="3501" y="1209"/>
                  </a:cubicBezTo>
                  <a:lnTo>
                    <a:pt x="3501" y="1197"/>
                  </a:lnTo>
                  <a:cubicBezTo>
                    <a:pt x="3386" y="700"/>
                    <a:pt x="3769" y="408"/>
                    <a:pt x="4145" y="408"/>
                  </a:cubicBezTo>
                  <a:close/>
                  <a:moveTo>
                    <a:pt x="7856" y="2711"/>
                  </a:moveTo>
                  <a:cubicBezTo>
                    <a:pt x="8113" y="2711"/>
                    <a:pt x="8342" y="2899"/>
                    <a:pt x="8394" y="3162"/>
                  </a:cubicBezTo>
                  <a:lnTo>
                    <a:pt x="9775" y="10734"/>
                  </a:lnTo>
                  <a:cubicBezTo>
                    <a:pt x="9835" y="11032"/>
                    <a:pt x="9632" y="11318"/>
                    <a:pt x="9335" y="11365"/>
                  </a:cubicBezTo>
                  <a:lnTo>
                    <a:pt x="3072" y="12508"/>
                  </a:lnTo>
                  <a:cubicBezTo>
                    <a:pt x="3037" y="12515"/>
                    <a:pt x="3002" y="12519"/>
                    <a:pt x="2967" y="12519"/>
                  </a:cubicBezTo>
                  <a:cubicBezTo>
                    <a:pt x="2708" y="12519"/>
                    <a:pt x="2471" y="12330"/>
                    <a:pt x="2429" y="12068"/>
                  </a:cubicBezTo>
                  <a:lnTo>
                    <a:pt x="1048" y="4495"/>
                  </a:lnTo>
                  <a:cubicBezTo>
                    <a:pt x="1000" y="4198"/>
                    <a:pt x="1203" y="3912"/>
                    <a:pt x="1500" y="3864"/>
                  </a:cubicBezTo>
                  <a:lnTo>
                    <a:pt x="2239" y="3722"/>
                  </a:lnTo>
                  <a:cubicBezTo>
                    <a:pt x="2281" y="3932"/>
                    <a:pt x="2462" y="4087"/>
                    <a:pt x="2669" y="4087"/>
                  </a:cubicBezTo>
                  <a:cubicBezTo>
                    <a:pt x="2696" y="4087"/>
                    <a:pt x="2723" y="4084"/>
                    <a:pt x="2751" y="4079"/>
                  </a:cubicBezTo>
                  <a:lnTo>
                    <a:pt x="6656" y="3364"/>
                  </a:lnTo>
                  <a:cubicBezTo>
                    <a:pt x="6894" y="3317"/>
                    <a:pt x="7049" y="3091"/>
                    <a:pt x="7013" y="2852"/>
                  </a:cubicBezTo>
                  <a:lnTo>
                    <a:pt x="7751" y="2721"/>
                  </a:lnTo>
                  <a:cubicBezTo>
                    <a:pt x="7786" y="2714"/>
                    <a:pt x="7821" y="2711"/>
                    <a:pt x="7856" y="2711"/>
                  </a:cubicBezTo>
                  <a:close/>
                  <a:moveTo>
                    <a:pt x="4142" y="1"/>
                  </a:moveTo>
                  <a:cubicBezTo>
                    <a:pt x="4076" y="1"/>
                    <a:pt x="4009" y="7"/>
                    <a:pt x="3941" y="19"/>
                  </a:cubicBezTo>
                  <a:cubicBezTo>
                    <a:pt x="3358" y="126"/>
                    <a:pt x="2965" y="685"/>
                    <a:pt x="3072" y="1281"/>
                  </a:cubicBezTo>
                  <a:cubicBezTo>
                    <a:pt x="3096" y="1447"/>
                    <a:pt x="3179" y="1614"/>
                    <a:pt x="3286" y="1757"/>
                  </a:cubicBezTo>
                  <a:lnTo>
                    <a:pt x="2512" y="1900"/>
                  </a:lnTo>
                  <a:cubicBezTo>
                    <a:pt x="2191" y="1959"/>
                    <a:pt x="1977" y="2257"/>
                    <a:pt x="2036" y="2579"/>
                  </a:cubicBezTo>
                  <a:lnTo>
                    <a:pt x="2084" y="2864"/>
                  </a:lnTo>
                  <a:lnTo>
                    <a:pt x="798" y="3091"/>
                  </a:lnTo>
                  <a:cubicBezTo>
                    <a:pt x="322" y="3186"/>
                    <a:pt x="0" y="3650"/>
                    <a:pt x="84" y="4126"/>
                  </a:cubicBezTo>
                  <a:lnTo>
                    <a:pt x="1655" y="12758"/>
                  </a:lnTo>
                  <a:cubicBezTo>
                    <a:pt x="1740" y="13193"/>
                    <a:pt x="2118" y="13486"/>
                    <a:pt x="2536" y="13486"/>
                  </a:cubicBezTo>
                  <a:cubicBezTo>
                    <a:pt x="2587" y="13486"/>
                    <a:pt x="2639" y="13482"/>
                    <a:pt x="2691" y="13473"/>
                  </a:cubicBezTo>
                  <a:lnTo>
                    <a:pt x="10037" y="12139"/>
                  </a:lnTo>
                  <a:cubicBezTo>
                    <a:pt x="10513" y="12044"/>
                    <a:pt x="10835" y="11580"/>
                    <a:pt x="10752" y="11091"/>
                  </a:cubicBezTo>
                  <a:lnTo>
                    <a:pt x="9180" y="2459"/>
                  </a:lnTo>
                  <a:cubicBezTo>
                    <a:pt x="9095" y="2025"/>
                    <a:pt x="8717" y="1732"/>
                    <a:pt x="8291" y="1732"/>
                  </a:cubicBezTo>
                  <a:cubicBezTo>
                    <a:pt x="8239" y="1732"/>
                    <a:pt x="8185" y="1736"/>
                    <a:pt x="8132" y="1745"/>
                  </a:cubicBezTo>
                  <a:lnTo>
                    <a:pt x="6858" y="1983"/>
                  </a:lnTo>
                  <a:lnTo>
                    <a:pt x="6811" y="1709"/>
                  </a:lnTo>
                  <a:cubicBezTo>
                    <a:pt x="6746" y="1419"/>
                    <a:pt x="6497" y="1226"/>
                    <a:pt x="6213" y="1226"/>
                  </a:cubicBezTo>
                  <a:cubicBezTo>
                    <a:pt x="6183" y="1226"/>
                    <a:pt x="6151" y="1228"/>
                    <a:pt x="6120" y="1233"/>
                  </a:cubicBezTo>
                  <a:lnTo>
                    <a:pt x="5179" y="1412"/>
                  </a:lnTo>
                  <a:cubicBezTo>
                    <a:pt x="5227" y="1245"/>
                    <a:pt x="5239" y="1066"/>
                    <a:pt x="5203" y="888"/>
                  </a:cubicBezTo>
                  <a:cubicBezTo>
                    <a:pt x="5108" y="360"/>
                    <a:pt x="4658" y="1"/>
                    <a:pt x="414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8" name="Google Shape;4208;p22"/>
            <p:cNvSpPr/>
            <p:nvPr/>
          </p:nvSpPr>
          <p:spPr>
            <a:xfrm>
              <a:off x="3536750" y="2631725"/>
              <a:ext cx="46600" cy="38625"/>
            </a:xfrm>
            <a:custGeom>
              <a:rect b="b" l="l" r="r" t="t"/>
              <a:pathLst>
                <a:path extrusionOk="0" h="1545" w="1864">
                  <a:moveTo>
                    <a:pt x="1013" y="0"/>
                  </a:moveTo>
                  <a:cubicBezTo>
                    <a:pt x="970" y="0"/>
                    <a:pt x="926" y="4"/>
                    <a:pt x="881" y="12"/>
                  </a:cubicBezTo>
                  <a:cubicBezTo>
                    <a:pt x="202" y="131"/>
                    <a:pt x="0" y="1012"/>
                    <a:pt x="572" y="1405"/>
                  </a:cubicBezTo>
                  <a:cubicBezTo>
                    <a:pt x="713" y="1502"/>
                    <a:pt x="865" y="1545"/>
                    <a:pt x="1012" y="1545"/>
                  </a:cubicBezTo>
                  <a:cubicBezTo>
                    <a:pt x="1460" y="1545"/>
                    <a:pt x="1864" y="1142"/>
                    <a:pt x="1774" y="631"/>
                  </a:cubicBezTo>
                  <a:cubicBezTo>
                    <a:pt x="1700" y="258"/>
                    <a:pt x="1378" y="0"/>
                    <a:pt x="101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9" name="Google Shape;4209;p22"/>
            <p:cNvSpPr/>
            <p:nvPr/>
          </p:nvSpPr>
          <p:spPr>
            <a:xfrm>
              <a:off x="3589975" y="2620175"/>
              <a:ext cx="95975" cy="33800"/>
            </a:xfrm>
            <a:custGeom>
              <a:rect b="b" l="l" r="r" t="t"/>
              <a:pathLst>
                <a:path extrusionOk="0" h="1352" w="3839">
                  <a:moveTo>
                    <a:pt x="3229" y="0"/>
                  </a:moveTo>
                  <a:cubicBezTo>
                    <a:pt x="3198" y="0"/>
                    <a:pt x="3167" y="3"/>
                    <a:pt x="3134" y="9"/>
                  </a:cubicBezTo>
                  <a:lnTo>
                    <a:pt x="538" y="485"/>
                  </a:lnTo>
                  <a:cubicBezTo>
                    <a:pt x="0" y="586"/>
                    <a:pt x="106" y="1352"/>
                    <a:pt x="597" y="1352"/>
                  </a:cubicBezTo>
                  <a:cubicBezTo>
                    <a:pt x="627" y="1352"/>
                    <a:pt x="659" y="1349"/>
                    <a:pt x="693" y="1343"/>
                  </a:cubicBezTo>
                  <a:lnTo>
                    <a:pt x="3300" y="866"/>
                  </a:lnTo>
                  <a:cubicBezTo>
                    <a:pt x="3839" y="777"/>
                    <a:pt x="3722" y="0"/>
                    <a:pt x="322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0" name="Google Shape;4210;p22"/>
            <p:cNvSpPr/>
            <p:nvPr/>
          </p:nvSpPr>
          <p:spPr>
            <a:xfrm>
              <a:off x="3546550" y="2685525"/>
              <a:ext cx="46625" cy="38700"/>
            </a:xfrm>
            <a:custGeom>
              <a:rect b="b" l="l" r="r" t="t"/>
              <a:pathLst>
                <a:path extrusionOk="0" h="1548" w="1865">
                  <a:moveTo>
                    <a:pt x="1027" y="0"/>
                  </a:moveTo>
                  <a:cubicBezTo>
                    <a:pt x="980" y="0"/>
                    <a:pt x="931" y="5"/>
                    <a:pt x="882" y="15"/>
                  </a:cubicBezTo>
                  <a:cubicBezTo>
                    <a:pt x="203" y="122"/>
                    <a:pt x="1" y="1015"/>
                    <a:pt x="572" y="1408"/>
                  </a:cubicBezTo>
                  <a:cubicBezTo>
                    <a:pt x="711" y="1505"/>
                    <a:pt x="861" y="1548"/>
                    <a:pt x="1008" y="1548"/>
                  </a:cubicBezTo>
                  <a:cubicBezTo>
                    <a:pt x="1455" y="1548"/>
                    <a:pt x="1865" y="1145"/>
                    <a:pt x="1775" y="634"/>
                  </a:cubicBezTo>
                  <a:cubicBezTo>
                    <a:pt x="1701" y="266"/>
                    <a:pt x="1387" y="0"/>
                    <a:pt x="102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1" name="Google Shape;4211;p22"/>
            <p:cNvSpPr/>
            <p:nvPr/>
          </p:nvSpPr>
          <p:spPr>
            <a:xfrm>
              <a:off x="3600825" y="2673950"/>
              <a:ext cx="93700" cy="33725"/>
            </a:xfrm>
            <a:custGeom>
              <a:rect b="b" l="l" r="r" t="t"/>
              <a:pathLst>
                <a:path extrusionOk="0" h="1349" w="3748">
                  <a:moveTo>
                    <a:pt x="3128" y="0"/>
                  </a:moveTo>
                  <a:cubicBezTo>
                    <a:pt x="3116" y="0"/>
                    <a:pt x="3105" y="1"/>
                    <a:pt x="3093" y="1"/>
                  </a:cubicBezTo>
                  <a:lnTo>
                    <a:pt x="497" y="478"/>
                  </a:lnTo>
                  <a:cubicBezTo>
                    <a:pt x="0" y="628"/>
                    <a:pt x="109" y="1349"/>
                    <a:pt x="604" y="1349"/>
                  </a:cubicBezTo>
                  <a:cubicBezTo>
                    <a:pt x="620" y="1349"/>
                    <a:pt x="636" y="1348"/>
                    <a:pt x="652" y="1347"/>
                  </a:cubicBezTo>
                  <a:lnTo>
                    <a:pt x="3247" y="882"/>
                  </a:lnTo>
                  <a:cubicBezTo>
                    <a:pt x="3748" y="731"/>
                    <a:pt x="3623" y="0"/>
                    <a:pt x="312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2" name="Google Shape;4212;p22"/>
            <p:cNvSpPr/>
            <p:nvPr/>
          </p:nvSpPr>
          <p:spPr>
            <a:xfrm>
              <a:off x="3557275" y="2743050"/>
              <a:ext cx="46550" cy="38625"/>
            </a:xfrm>
            <a:custGeom>
              <a:rect b="b" l="l" r="r" t="t"/>
              <a:pathLst>
                <a:path extrusionOk="0" h="1545" w="1862">
                  <a:moveTo>
                    <a:pt x="1002" y="0"/>
                  </a:moveTo>
                  <a:cubicBezTo>
                    <a:pt x="959" y="0"/>
                    <a:pt x="914" y="4"/>
                    <a:pt x="870" y="11"/>
                  </a:cubicBezTo>
                  <a:cubicBezTo>
                    <a:pt x="191" y="131"/>
                    <a:pt x="1" y="1012"/>
                    <a:pt x="560" y="1404"/>
                  </a:cubicBezTo>
                  <a:cubicBezTo>
                    <a:pt x="701" y="1501"/>
                    <a:pt x="854" y="1545"/>
                    <a:pt x="1002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8"/>
                    <a:pt x="1369" y="0"/>
                    <a:pt x="100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3" name="Google Shape;4213;p22"/>
            <p:cNvSpPr/>
            <p:nvPr/>
          </p:nvSpPr>
          <p:spPr>
            <a:xfrm>
              <a:off x="3610750" y="2731600"/>
              <a:ext cx="94800" cy="33850"/>
            </a:xfrm>
            <a:custGeom>
              <a:rect b="b" l="l" r="r" t="t"/>
              <a:pathLst>
                <a:path extrusionOk="0" h="1354" w="3792">
                  <a:moveTo>
                    <a:pt x="3181" y="1"/>
                  </a:moveTo>
                  <a:cubicBezTo>
                    <a:pt x="3159" y="1"/>
                    <a:pt x="3136" y="2"/>
                    <a:pt x="3112" y="5"/>
                  </a:cubicBezTo>
                  <a:lnTo>
                    <a:pt x="517" y="469"/>
                  </a:lnTo>
                  <a:cubicBezTo>
                    <a:pt x="0" y="607"/>
                    <a:pt x="114" y="1354"/>
                    <a:pt x="625" y="1354"/>
                  </a:cubicBezTo>
                  <a:cubicBezTo>
                    <a:pt x="644" y="1354"/>
                    <a:pt x="663" y="1353"/>
                    <a:pt x="683" y="1351"/>
                  </a:cubicBezTo>
                  <a:lnTo>
                    <a:pt x="3267" y="874"/>
                  </a:lnTo>
                  <a:cubicBezTo>
                    <a:pt x="3792" y="749"/>
                    <a:pt x="3683" y="1"/>
                    <a:pt x="318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4" name="Google Shape;4214;p22"/>
            <p:cNvSpPr/>
            <p:nvPr/>
          </p:nvSpPr>
          <p:spPr>
            <a:xfrm>
              <a:off x="3512625" y="2982275"/>
              <a:ext cx="194100" cy="174225"/>
            </a:xfrm>
            <a:custGeom>
              <a:rect b="b" l="l" r="r" t="t"/>
              <a:pathLst>
                <a:path extrusionOk="0" h="6969" w="7764">
                  <a:moveTo>
                    <a:pt x="3932" y="0"/>
                  </a:moveTo>
                  <a:cubicBezTo>
                    <a:pt x="2901" y="0"/>
                    <a:pt x="1887" y="467"/>
                    <a:pt x="1227" y="1349"/>
                  </a:cubicBezTo>
                  <a:lnTo>
                    <a:pt x="6954" y="4968"/>
                  </a:lnTo>
                  <a:cubicBezTo>
                    <a:pt x="7764" y="3396"/>
                    <a:pt x="7240" y="1468"/>
                    <a:pt x="5751" y="527"/>
                  </a:cubicBezTo>
                  <a:cubicBezTo>
                    <a:pt x="5189" y="172"/>
                    <a:pt x="4558" y="0"/>
                    <a:pt x="3932" y="0"/>
                  </a:cubicBezTo>
                  <a:close/>
                  <a:moveTo>
                    <a:pt x="810" y="1992"/>
                  </a:moveTo>
                  <a:lnTo>
                    <a:pt x="810" y="1992"/>
                  </a:lnTo>
                  <a:cubicBezTo>
                    <a:pt x="1" y="3563"/>
                    <a:pt x="525" y="5492"/>
                    <a:pt x="2013" y="6444"/>
                  </a:cubicBezTo>
                  <a:cubicBezTo>
                    <a:pt x="2577" y="6798"/>
                    <a:pt x="3207" y="6968"/>
                    <a:pt x="3830" y="6968"/>
                  </a:cubicBezTo>
                  <a:cubicBezTo>
                    <a:pt x="4864" y="6968"/>
                    <a:pt x="5880" y="6500"/>
                    <a:pt x="6549" y="5623"/>
                  </a:cubicBezTo>
                  <a:lnTo>
                    <a:pt x="810" y="1992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5" name="Google Shape;4215;p22"/>
            <p:cNvSpPr/>
            <p:nvPr/>
          </p:nvSpPr>
          <p:spPr>
            <a:xfrm>
              <a:off x="3876375" y="2609075"/>
              <a:ext cx="152125" cy="140725"/>
            </a:xfrm>
            <a:custGeom>
              <a:rect b="b" l="l" r="r" t="t"/>
              <a:pathLst>
                <a:path extrusionOk="0" h="5629" w="6085">
                  <a:moveTo>
                    <a:pt x="3596" y="1"/>
                  </a:moveTo>
                  <a:lnTo>
                    <a:pt x="1215" y="1620"/>
                  </a:lnTo>
                  <a:cubicBezTo>
                    <a:pt x="250" y="2275"/>
                    <a:pt x="0" y="3585"/>
                    <a:pt x="655" y="4549"/>
                  </a:cubicBezTo>
                  <a:lnTo>
                    <a:pt x="774" y="4716"/>
                  </a:lnTo>
                  <a:cubicBezTo>
                    <a:pt x="1174" y="5308"/>
                    <a:pt x="1832" y="5629"/>
                    <a:pt x="2505" y="5629"/>
                  </a:cubicBezTo>
                  <a:cubicBezTo>
                    <a:pt x="2913" y="5629"/>
                    <a:pt x="3327" y="5511"/>
                    <a:pt x="3691" y="5263"/>
                  </a:cubicBezTo>
                  <a:lnTo>
                    <a:pt x="6084" y="3644"/>
                  </a:lnTo>
                  <a:lnTo>
                    <a:pt x="3596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6" name="Google Shape;4216;p22"/>
            <p:cNvSpPr/>
            <p:nvPr/>
          </p:nvSpPr>
          <p:spPr>
            <a:xfrm>
              <a:off x="3979050" y="2550550"/>
              <a:ext cx="152125" cy="141000"/>
            </a:xfrm>
            <a:custGeom>
              <a:rect b="b" l="l" r="r" t="t"/>
              <a:pathLst>
                <a:path extrusionOk="0" h="5640" w="6085">
                  <a:moveTo>
                    <a:pt x="3578" y="0"/>
                  </a:moveTo>
                  <a:cubicBezTo>
                    <a:pt x="3170" y="0"/>
                    <a:pt x="2757" y="119"/>
                    <a:pt x="2394" y="365"/>
                  </a:cubicBezTo>
                  <a:lnTo>
                    <a:pt x="1" y="1996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5" y="3354"/>
                    <a:pt x="6085" y="2044"/>
                    <a:pt x="5430" y="1080"/>
                  </a:cubicBezTo>
                  <a:lnTo>
                    <a:pt x="5323" y="925"/>
                  </a:lnTo>
                  <a:cubicBezTo>
                    <a:pt x="4915" y="324"/>
                    <a:pt x="4252" y="0"/>
                    <a:pt x="357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7" name="Google Shape;4217;p22"/>
            <p:cNvSpPr/>
            <p:nvPr/>
          </p:nvSpPr>
          <p:spPr>
            <a:xfrm>
              <a:off x="3831725" y="2900125"/>
              <a:ext cx="268200" cy="266625"/>
            </a:xfrm>
            <a:custGeom>
              <a:rect b="b" l="l" r="r" t="t"/>
              <a:pathLst>
                <a:path extrusionOk="0" h="10665" w="10728">
                  <a:moveTo>
                    <a:pt x="5026" y="0"/>
                  </a:moveTo>
                  <a:cubicBezTo>
                    <a:pt x="4833" y="0"/>
                    <a:pt x="4678" y="137"/>
                    <a:pt x="4656" y="325"/>
                  </a:cubicBezTo>
                  <a:lnTo>
                    <a:pt x="4191" y="3801"/>
                  </a:lnTo>
                  <a:lnTo>
                    <a:pt x="715" y="3337"/>
                  </a:lnTo>
                  <a:cubicBezTo>
                    <a:pt x="700" y="3335"/>
                    <a:pt x="685" y="3334"/>
                    <a:pt x="670" y="3334"/>
                  </a:cubicBezTo>
                  <a:cubicBezTo>
                    <a:pt x="485" y="3334"/>
                    <a:pt x="320" y="3471"/>
                    <a:pt x="298" y="3658"/>
                  </a:cubicBezTo>
                  <a:lnTo>
                    <a:pt x="24" y="5635"/>
                  </a:lnTo>
                  <a:cubicBezTo>
                    <a:pt x="0" y="5837"/>
                    <a:pt x="143" y="6016"/>
                    <a:pt x="345" y="6051"/>
                  </a:cubicBezTo>
                  <a:lnTo>
                    <a:pt x="3834" y="6504"/>
                  </a:lnTo>
                  <a:lnTo>
                    <a:pt x="3370" y="9992"/>
                  </a:lnTo>
                  <a:cubicBezTo>
                    <a:pt x="3346" y="10195"/>
                    <a:pt x="3489" y="10373"/>
                    <a:pt x="3691" y="10409"/>
                  </a:cubicBezTo>
                  <a:lnTo>
                    <a:pt x="5668" y="10659"/>
                  </a:lnTo>
                  <a:cubicBezTo>
                    <a:pt x="5689" y="10663"/>
                    <a:pt x="5709" y="10665"/>
                    <a:pt x="5730" y="10665"/>
                  </a:cubicBezTo>
                  <a:cubicBezTo>
                    <a:pt x="5908" y="10665"/>
                    <a:pt x="6063" y="10531"/>
                    <a:pt x="6084" y="10350"/>
                  </a:cubicBezTo>
                  <a:lnTo>
                    <a:pt x="6537" y="6861"/>
                  </a:lnTo>
                  <a:lnTo>
                    <a:pt x="10025" y="7325"/>
                  </a:lnTo>
                  <a:cubicBezTo>
                    <a:pt x="10040" y="7327"/>
                    <a:pt x="10055" y="7328"/>
                    <a:pt x="10069" y="7328"/>
                  </a:cubicBezTo>
                  <a:cubicBezTo>
                    <a:pt x="10253" y="7328"/>
                    <a:pt x="10409" y="7192"/>
                    <a:pt x="10442" y="7016"/>
                  </a:cubicBezTo>
                  <a:lnTo>
                    <a:pt x="10704" y="5039"/>
                  </a:lnTo>
                  <a:cubicBezTo>
                    <a:pt x="10728" y="4837"/>
                    <a:pt x="10585" y="4646"/>
                    <a:pt x="10382" y="4623"/>
                  </a:cubicBezTo>
                  <a:lnTo>
                    <a:pt x="6906" y="4158"/>
                  </a:lnTo>
                  <a:lnTo>
                    <a:pt x="7358" y="682"/>
                  </a:lnTo>
                  <a:cubicBezTo>
                    <a:pt x="7382" y="479"/>
                    <a:pt x="7239" y="289"/>
                    <a:pt x="7037" y="265"/>
                  </a:cubicBezTo>
                  <a:lnTo>
                    <a:pt x="5072" y="3"/>
                  </a:lnTo>
                  <a:cubicBezTo>
                    <a:pt x="5057" y="1"/>
                    <a:pt x="5041" y="0"/>
                    <a:pt x="5026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8" name="Google Shape;4218;p22"/>
            <p:cNvSpPr/>
            <p:nvPr/>
          </p:nvSpPr>
          <p:spPr>
            <a:xfrm>
              <a:off x="3488825" y="3304550"/>
              <a:ext cx="270875" cy="337750"/>
            </a:xfrm>
            <a:custGeom>
              <a:rect b="b" l="l" r="r" t="t"/>
              <a:pathLst>
                <a:path extrusionOk="0" h="13510" w="10835">
                  <a:moveTo>
                    <a:pt x="4152" y="412"/>
                  </a:moveTo>
                  <a:cubicBezTo>
                    <a:pt x="4440" y="412"/>
                    <a:pt x="4723" y="585"/>
                    <a:pt x="4775" y="971"/>
                  </a:cubicBezTo>
                  <a:cubicBezTo>
                    <a:pt x="4810" y="1173"/>
                    <a:pt x="4751" y="1364"/>
                    <a:pt x="4632" y="1519"/>
                  </a:cubicBezTo>
                  <a:lnTo>
                    <a:pt x="3834" y="1662"/>
                  </a:lnTo>
                  <a:cubicBezTo>
                    <a:pt x="3655" y="1566"/>
                    <a:pt x="3536" y="1400"/>
                    <a:pt x="3501" y="1209"/>
                  </a:cubicBezTo>
                  <a:cubicBezTo>
                    <a:pt x="3386" y="709"/>
                    <a:pt x="3773" y="412"/>
                    <a:pt x="4152" y="412"/>
                  </a:cubicBezTo>
                  <a:close/>
                  <a:moveTo>
                    <a:pt x="7860" y="2722"/>
                  </a:moveTo>
                  <a:cubicBezTo>
                    <a:pt x="8116" y="2722"/>
                    <a:pt x="8342" y="2901"/>
                    <a:pt x="8394" y="3162"/>
                  </a:cubicBezTo>
                  <a:lnTo>
                    <a:pt x="9775" y="10746"/>
                  </a:lnTo>
                  <a:cubicBezTo>
                    <a:pt x="9835" y="11044"/>
                    <a:pt x="9632" y="11329"/>
                    <a:pt x="9335" y="11377"/>
                  </a:cubicBezTo>
                  <a:lnTo>
                    <a:pt x="3072" y="12520"/>
                  </a:lnTo>
                  <a:cubicBezTo>
                    <a:pt x="3041" y="12525"/>
                    <a:pt x="3011" y="12527"/>
                    <a:pt x="2981" y="12527"/>
                  </a:cubicBezTo>
                  <a:cubicBezTo>
                    <a:pt x="2718" y="12527"/>
                    <a:pt x="2482" y="12345"/>
                    <a:pt x="2429" y="12068"/>
                  </a:cubicBezTo>
                  <a:lnTo>
                    <a:pt x="1048" y="4507"/>
                  </a:lnTo>
                  <a:cubicBezTo>
                    <a:pt x="1000" y="4210"/>
                    <a:pt x="1191" y="3924"/>
                    <a:pt x="1500" y="3864"/>
                  </a:cubicBezTo>
                  <a:lnTo>
                    <a:pt x="2239" y="3733"/>
                  </a:lnTo>
                  <a:cubicBezTo>
                    <a:pt x="2280" y="3942"/>
                    <a:pt x="2460" y="4087"/>
                    <a:pt x="2664" y="4087"/>
                  </a:cubicBezTo>
                  <a:cubicBezTo>
                    <a:pt x="2693" y="4087"/>
                    <a:pt x="2721" y="4084"/>
                    <a:pt x="2751" y="4079"/>
                  </a:cubicBezTo>
                  <a:lnTo>
                    <a:pt x="6656" y="3376"/>
                  </a:lnTo>
                  <a:cubicBezTo>
                    <a:pt x="6894" y="3328"/>
                    <a:pt x="7049" y="3102"/>
                    <a:pt x="7013" y="2864"/>
                  </a:cubicBezTo>
                  <a:lnTo>
                    <a:pt x="7751" y="2733"/>
                  </a:lnTo>
                  <a:cubicBezTo>
                    <a:pt x="7788" y="2726"/>
                    <a:pt x="7824" y="2722"/>
                    <a:pt x="7860" y="2722"/>
                  </a:cubicBezTo>
                  <a:close/>
                  <a:moveTo>
                    <a:pt x="4137" y="1"/>
                  </a:moveTo>
                  <a:cubicBezTo>
                    <a:pt x="4073" y="1"/>
                    <a:pt x="4007" y="7"/>
                    <a:pt x="3941" y="19"/>
                  </a:cubicBezTo>
                  <a:cubicBezTo>
                    <a:pt x="3358" y="126"/>
                    <a:pt x="2965" y="697"/>
                    <a:pt x="3072" y="1281"/>
                  </a:cubicBezTo>
                  <a:cubicBezTo>
                    <a:pt x="3096" y="1459"/>
                    <a:pt x="3179" y="1626"/>
                    <a:pt x="3286" y="1757"/>
                  </a:cubicBezTo>
                  <a:lnTo>
                    <a:pt x="2512" y="1912"/>
                  </a:lnTo>
                  <a:cubicBezTo>
                    <a:pt x="2191" y="1971"/>
                    <a:pt x="1977" y="2281"/>
                    <a:pt x="2036" y="2590"/>
                  </a:cubicBezTo>
                  <a:lnTo>
                    <a:pt x="2084" y="2876"/>
                  </a:lnTo>
                  <a:lnTo>
                    <a:pt x="798" y="3102"/>
                  </a:lnTo>
                  <a:cubicBezTo>
                    <a:pt x="310" y="3197"/>
                    <a:pt x="0" y="3662"/>
                    <a:pt x="84" y="4150"/>
                  </a:cubicBezTo>
                  <a:lnTo>
                    <a:pt x="1655" y="12770"/>
                  </a:lnTo>
                  <a:cubicBezTo>
                    <a:pt x="1740" y="13206"/>
                    <a:pt x="2120" y="13510"/>
                    <a:pt x="2540" y="13510"/>
                  </a:cubicBezTo>
                  <a:cubicBezTo>
                    <a:pt x="2590" y="13510"/>
                    <a:pt x="2640" y="13505"/>
                    <a:pt x="2691" y="13496"/>
                  </a:cubicBezTo>
                  <a:lnTo>
                    <a:pt x="10037" y="12151"/>
                  </a:lnTo>
                  <a:cubicBezTo>
                    <a:pt x="10513" y="12068"/>
                    <a:pt x="10835" y="11591"/>
                    <a:pt x="10752" y="11115"/>
                  </a:cubicBezTo>
                  <a:lnTo>
                    <a:pt x="9180" y="2483"/>
                  </a:lnTo>
                  <a:cubicBezTo>
                    <a:pt x="9095" y="2047"/>
                    <a:pt x="8715" y="1744"/>
                    <a:pt x="8287" y="1744"/>
                  </a:cubicBezTo>
                  <a:cubicBezTo>
                    <a:pt x="8236" y="1744"/>
                    <a:pt x="8184" y="1748"/>
                    <a:pt x="8132" y="1757"/>
                  </a:cubicBezTo>
                  <a:lnTo>
                    <a:pt x="6858" y="1995"/>
                  </a:lnTo>
                  <a:lnTo>
                    <a:pt x="6811" y="1721"/>
                  </a:lnTo>
                  <a:cubicBezTo>
                    <a:pt x="6747" y="1436"/>
                    <a:pt x="6506" y="1235"/>
                    <a:pt x="6227" y="1235"/>
                  </a:cubicBezTo>
                  <a:cubicBezTo>
                    <a:pt x="6192" y="1235"/>
                    <a:pt x="6156" y="1238"/>
                    <a:pt x="6120" y="1245"/>
                  </a:cubicBezTo>
                  <a:lnTo>
                    <a:pt x="5179" y="1412"/>
                  </a:lnTo>
                  <a:cubicBezTo>
                    <a:pt x="5227" y="1245"/>
                    <a:pt x="5239" y="1066"/>
                    <a:pt x="5203" y="900"/>
                  </a:cubicBezTo>
                  <a:cubicBezTo>
                    <a:pt x="5108" y="370"/>
                    <a:pt x="4655" y="1"/>
                    <a:pt x="413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9" name="Google Shape;4219;p22"/>
            <p:cNvSpPr/>
            <p:nvPr/>
          </p:nvSpPr>
          <p:spPr>
            <a:xfrm>
              <a:off x="3536750" y="3425775"/>
              <a:ext cx="46600" cy="38725"/>
            </a:xfrm>
            <a:custGeom>
              <a:rect b="b" l="l" r="r" t="t"/>
              <a:pathLst>
                <a:path extrusionOk="0" h="1549" w="1864">
                  <a:moveTo>
                    <a:pt x="1026" y="1"/>
                  </a:moveTo>
                  <a:cubicBezTo>
                    <a:pt x="979" y="1"/>
                    <a:pt x="930" y="6"/>
                    <a:pt x="881" y="15"/>
                  </a:cubicBezTo>
                  <a:cubicBezTo>
                    <a:pt x="202" y="134"/>
                    <a:pt x="0" y="1015"/>
                    <a:pt x="572" y="1408"/>
                  </a:cubicBezTo>
                  <a:cubicBezTo>
                    <a:pt x="713" y="1505"/>
                    <a:pt x="865" y="1549"/>
                    <a:pt x="1012" y="1549"/>
                  </a:cubicBezTo>
                  <a:cubicBezTo>
                    <a:pt x="1460" y="1549"/>
                    <a:pt x="1864" y="1146"/>
                    <a:pt x="1774" y="634"/>
                  </a:cubicBezTo>
                  <a:cubicBezTo>
                    <a:pt x="1701" y="267"/>
                    <a:pt x="1386" y="1"/>
                    <a:pt x="1026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0" name="Google Shape;4220;p22"/>
            <p:cNvSpPr/>
            <p:nvPr/>
          </p:nvSpPr>
          <p:spPr>
            <a:xfrm>
              <a:off x="3589550" y="3414500"/>
              <a:ext cx="96825" cy="33725"/>
            </a:xfrm>
            <a:custGeom>
              <a:rect b="b" l="l" r="r" t="t"/>
              <a:pathLst>
                <a:path extrusionOk="0" h="1349" w="3873">
                  <a:moveTo>
                    <a:pt x="3265" y="1"/>
                  </a:moveTo>
                  <a:cubicBezTo>
                    <a:pt x="3229" y="1"/>
                    <a:pt x="3191" y="5"/>
                    <a:pt x="3151" y="14"/>
                  </a:cubicBezTo>
                  <a:lnTo>
                    <a:pt x="3151" y="2"/>
                  </a:lnTo>
                  <a:lnTo>
                    <a:pt x="555" y="478"/>
                  </a:lnTo>
                  <a:cubicBezTo>
                    <a:pt x="0" y="567"/>
                    <a:pt x="107" y="1349"/>
                    <a:pt x="597" y="1349"/>
                  </a:cubicBezTo>
                  <a:cubicBezTo>
                    <a:pt x="632" y="1349"/>
                    <a:pt x="670" y="1344"/>
                    <a:pt x="710" y="1336"/>
                  </a:cubicBezTo>
                  <a:lnTo>
                    <a:pt x="3317" y="871"/>
                  </a:lnTo>
                  <a:cubicBezTo>
                    <a:pt x="3873" y="793"/>
                    <a:pt x="3765" y="1"/>
                    <a:pt x="326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1" name="Google Shape;4221;p22"/>
            <p:cNvSpPr/>
            <p:nvPr/>
          </p:nvSpPr>
          <p:spPr>
            <a:xfrm>
              <a:off x="3546550" y="3479650"/>
              <a:ext cx="46625" cy="38725"/>
            </a:xfrm>
            <a:custGeom>
              <a:rect b="b" l="l" r="r" t="t"/>
              <a:pathLst>
                <a:path extrusionOk="0" h="1549" w="1865">
                  <a:moveTo>
                    <a:pt x="1027" y="1"/>
                  </a:moveTo>
                  <a:cubicBezTo>
                    <a:pt x="980" y="1"/>
                    <a:pt x="931" y="6"/>
                    <a:pt x="882" y="15"/>
                  </a:cubicBezTo>
                  <a:cubicBezTo>
                    <a:pt x="203" y="134"/>
                    <a:pt x="1" y="1015"/>
                    <a:pt x="572" y="1408"/>
                  </a:cubicBezTo>
                  <a:cubicBezTo>
                    <a:pt x="711" y="1505"/>
                    <a:pt x="861" y="1549"/>
                    <a:pt x="1008" y="1549"/>
                  </a:cubicBezTo>
                  <a:cubicBezTo>
                    <a:pt x="1455" y="1549"/>
                    <a:pt x="1865" y="1146"/>
                    <a:pt x="1775" y="635"/>
                  </a:cubicBezTo>
                  <a:cubicBezTo>
                    <a:pt x="1701" y="267"/>
                    <a:pt x="1387" y="1"/>
                    <a:pt x="102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2" name="Google Shape;4222;p22"/>
            <p:cNvSpPr/>
            <p:nvPr/>
          </p:nvSpPr>
          <p:spPr>
            <a:xfrm>
              <a:off x="3600725" y="3468350"/>
              <a:ext cx="93700" cy="33750"/>
            </a:xfrm>
            <a:custGeom>
              <a:rect b="b" l="l" r="r" t="t"/>
              <a:pathLst>
                <a:path extrusionOk="0" h="1350" w="3748">
                  <a:moveTo>
                    <a:pt x="3143" y="1"/>
                  </a:moveTo>
                  <a:cubicBezTo>
                    <a:pt x="3128" y="1"/>
                    <a:pt x="3112" y="2"/>
                    <a:pt x="3097" y="3"/>
                  </a:cubicBezTo>
                  <a:lnTo>
                    <a:pt x="501" y="467"/>
                  </a:lnTo>
                  <a:cubicBezTo>
                    <a:pt x="1" y="619"/>
                    <a:pt x="114" y="1350"/>
                    <a:pt x="620" y="1350"/>
                  </a:cubicBezTo>
                  <a:cubicBezTo>
                    <a:pt x="631" y="1350"/>
                    <a:pt x="644" y="1349"/>
                    <a:pt x="656" y="1348"/>
                  </a:cubicBezTo>
                  <a:lnTo>
                    <a:pt x="3251" y="872"/>
                  </a:lnTo>
                  <a:cubicBezTo>
                    <a:pt x="3748" y="722"/>
                    <a:pt x="3628" y="1"/>
                    <a:pt x="314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3" name="Google Shape;4223;p22"/>
            <p:cNvSpPr/>
            <p:nvPr/>
          </p:nvSpPr>
          <p:spPr>
            <a:xfrm>
              <a:off x="3557275" y="3537175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5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2" y="1502"/>
                    <a:pt x="855" y="1546"/>
                    <a:pt x="1003" y="1546"/>
                  </a:cubicBezTo>
                  <a:cubicBezTo>
                    <a:pt x="1454" y="1546"/>
                    <a:pt x="1861" y="1145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4" name="Google Shape;4224;p22"/>
            <p:cNvSpPr/>
            <p:nvPr/>
          </p:nvSpPr>
          <p:spPr>
            <a:xfrm>
              <a:off x="3610950" y="3525850"/>
              <a:ext cx="94400" cy="33725"/>
            </a:xfrm>
            <a:custGeom>
              <a:rect b="b" l="l" r="r" t="t"/>
              <a:pathLst>
                <a:path extrusionOk="0" h="1349" w="3776">
                  <a:moveTo>
                    <a:pt x="3104" y="1"/>
                  </a:moveTo>
                  <a:lnTo>
                    <a:pt x="509" y="477"/>
                  </a:lnTo>
                  <a:cubicBezTo>
                    <a:pt x="0" y="616"/>
                    <a:pt x="120" y="1348"/>
                    <a:pt x="628" y="1348"/>
                  </a:cubicBezTo>
                  <a:cubicBezTo>
                    <a:pt x="643" y="1348"/>
                    <a:pt x="659" y="1348"/>
                    <a:pt x="675" y="1346"/>
                  </a:cubicBezTo>
                  <a:lnTo>
                    <a:pt x="3259" y="882"/>
                  </a:lnTo>
                  <a:cubicBezTo>
                    <a:pt x="3775" y="744"/>
                    <a:pt x="3661" y="10"/>
                    <a:pt x="3162" y="10"/>
                  </a:cubicBezTo>
                  <a:cubicBezTo>
                    <a:pt x="3144" y="10"/>
                    <a:pt x="3124" y="11"/>
                    <a:pt x="3104" y="13"/>
                  </a:cubicBezTo>
                  <a:lnTo>
                    <a:pt x="3104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5" name="Google Shape;4225;p22"/>
            <p:cNvSpPr/>
            <p:nvPr/>
          </p:nvSpPr>
          <p:spPr>
            <a:xfrm>
              <a:off x="3513825" y="3776475"/>
              <a:ext cx="192900" cy="173675"/>
            </a:xfrm>
            <a:custGeom>
              <a:rect b="b" l="l" r="r" t="t"/>
              <a:pathLst>
                <a:path extrusionOk="0" h="6947" w="7716">
                  <a:moveTo>
                    <a:pt x="3892" y="1"/>
                  </a:moveTo>
                  <a:cubicBezTo>
                    <a:pt x="2858" y="1"/>
                    <a:pt x="1840" y="470"/>
                    <a:pt x="1179" y="1346"/>
                  </a:cubicBezTo>
                  <a:lnTo>
                    <a:pt x="6906" y="4978"/>
                  </a:lnTo>
                  <a:cubicBezTo>
                    <a:pt x="7716" y="3406"/>
                    <a:pt x="7192" y="1477"/>
                    <a:pt x="5703" y="525"/>
                  </a:cubicBezTo>
                  <a:cubicBezTo>
                    <a:pt x="5144" y="171"/>
                    <a:pt x="4515" y="1"/>
                    <a:pt x="3892" y="1"/>
                  </a:cubicBezTo>
                  <a:close/>
                  <a:moveTo>
                    <a:pt x="762" y="1989"/>
                  </a:moveTo>
                  <a:lnTo>
                    <a:pt x="762" y="1989"/>
                  </a:lnTo>
                  <a:cubicBezTo>
                    <a:pt x="0" y="3561"/>
                    <a:pt x="477" y="5478"/>
                    <a:pt x="1953" y="6418"/>
                  </a:cubicBezTo>
                  <a:cubicBezTo>
                    <a:pt x="2522" y="6775"/>
                    <a:pt x="3157" y="6947"/>
                    <a:pt x="3786" y="6947"/>
                  </a:cubicBezTo>
                  <a:cubicBezTo>
                    <a:pt x="4816" y="6947"/>
                    <a:pt x="5828" y="6486"/>
                    <a:pt x="6501" y="5621"/>
                  </a:cubicBezTo>
                  <a:lnTo>
                    <a:pt x="762" y="1989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6" name="Google Shape;4226;p22"/>
            <p:cNvSpPr/>
            <p:nvPr/>
          </p:nvSpPr>
          <p:spPr>
            <a:xfrm>
              <a:off x="3876375" y="3403225"/>
              <a:ext cx="152125" cy="140800"/>
            </a:xfrm>
            <a:custGeom>
              <a:rect b="b" l="l" r="r" t="t"/>
              <a:pathLst>
                <a:path extrusionOk="0" h="5632" w="6085">
                  <a:moveTo>
                    <a:pt x="3596" y="1"/>
                  </a:moveTo>
                  <a:lnTo>
                    <a:pt x="1215" y="1620"/>
                  </a:lnTo>
                  <a:cubicBezTo>
                    <a:pt x="250" y="2275"/>
                    <a:pt x="0" y="3584"/>
                    <a:pt x="655" y="4549"/>
                  </a:cubicBezTo>
                  <a:lnTo>
                    <a:pt x="774" y="4715"/>
                  </a:lnTo>
                  <a:cubicBezTo>
                    <a:pt x="1176" y="5311"/>
                    <a:pt x="1838" y="5632"/>
                    <a:pt x="2514" y="5632"/>
                  </a:cubicBezTo>
                  <a:cubicBezTo>
                    <a:pt x="2919" y="5632"/>
                    <a:pt x="3329" y="5516"/>
                    <a:pt x="3691" y="5275"/>
                  </a:cubicBezTo>
                  <a:lnTo>
                    <a:pt x="6084" y="3644"/>
                  </a:lnTo>
                  <a:lnTo>
                    <a:pt x="3596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7" name="Google Shape;4227;p22"/>
            <p:cNvSpPr/>
            <p:nvPr/>
          </p:nvSpPr>
          <p:spPr>
            <a:xfrm>
              <a:off x="3979050" y="3344700"/>
              <a:ext cx="152125" cy="141000"/>
            </a:xfrm>
            <a:custGeom>
              <a:rect b="b" l="l" r="r" t="t"/>
              <a:pathLst>
                <a:path extrusionOk="0" h="5640" w="6085">
                  <a:moveTo>
                    <a:pt x="3578" y="0"/>
                  </a:moveTo>
                  <a:cubicBezTo>
                    <a:pt x="3170" y="0"/>
                    <a:pt x="2757" y="118"/>
                    <a:pt x="2394" y="365"/>
                  </a:cubicBezTo>
                  <a:lnTo>
                    <a:pt x="1" y="1996"/>
                  </a:lnTo>
                  <a:lnTo>
                    <a:pt x="2477" y="5640"/>
                  </a:lnTo>
                  <a:lnTo>
                    <a:pt x="4870" y="4008"/>
                  </a:lnTo>
                  <a:cubicBezTo>
                    <a:pt x="5835" y="3354"/>
                    <a:pt x="6085" y="2044"/>
                    <a:pt x="5430" y="1091"/>
                  </a:cubicBezTo>
                  <a:lnTo>
                    <a:pt x="5323" y="925"/>
                  </a:lnTo>
                  <a:cubicBezTo>
                    <a:pt x="4915" y="324"/>
                    <a:pt x="4252" y="0"/>
                    <a:pt x="357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8" name="Google Shape;4228;p22"/>
            <p:cNvSpPr/>
            <p:nvPr/>
          </p:nvSpPr>
          <p:spPr>
            <a:xfrm>
              <a:off x="3831725" y="3694200"/>
              <a:ext cx="268200" cy="266925"/>
            </a:xfrm>
            <a:custGeom>
              <a:rect b="b" l="l" r="r" t="t"/>
              <a:pathLst>
                <a:path extrusionOk="0" h="10677" w="10728">
                  <a:moveTo>
                    <a:pt x="5007" y="0"/>
                  </a:moveTo>
                  <a:cubicBezTo>
                    <a:pt x="4823" y="0"/>
                    <a:pt x="4676" y="135"/>
                    <a:pt x="4644" y="327"/>
                  </a:cubicBezTo>
                  <a:lnTo>
                    <a:pt x="4191" y="3804"/>
                  </a:lnTo>
                  <a:lnTo>
                    <a:pt x="715" y="3340"/>
                  </a:lnTo>
                  <a:cubicBezTo>
                    <a:pt x="700" y="3338"/>
                    <a:pt x="685" y="3337"/>
                    <a:pt x="670" y="3337"/>
                  </a:cubicBezTo>
                  <a:cubicBezTo>
                    <a:pt x="485" y="3337"/>
                    <a:pt x="320" y="3473"/>
                    <a:pt x="298" y="3661"/>
                  </a:cubicBezTo>
                  <a:lnTo>
                    <a:pt x="24" y="5638"/>
                  </a:lnTo>
                  <a:cubicBezTo>
                    <a:pt x="0" y="5840"/>
                    <a:pt x="143" y="6019"/>
                    <a:pt x="345" y="6054"/>
                  </a:cubicBezTo>
                  <a:lnTo>
                    <a:pt x="3834" y="6519"/>
                  </a:lnTo>
                  <a:lnTo>
                    <a:pt x="3370" y="9995"/>
                  </a:lnTo>
                  <a:cubicBezTo>
                    <a:pt x="3346" y="10198"/>
                    <a:pt x="3489" y="10388"/>
                    <a:pt x="3691" y="10412"/>
                  </a:cubicBezTo>
                  <a:lnTo>
                    <a:pt x="5668" y="10674"/>
                  </a:lnTo>
                  <a:cubicBezTo>
                    <a:pt x="5682" y="10676"/>
                    <a:pt x="5697" y="10676"/>
                    <a:pt x="5712" y="10676"/>
                  </a:cubicBezTo>
                  <a:cubicBezTo>
                    <a:pt x="5895" y="10676"/>
                    <a:pt x="6051" y="10540"/>
                    <a:pt x="6084" y="10352"/>
                  </a:cubicBezTo>
                  <a:lnTo>
                    <a:pt x="6537" y="6876"/>
                  </a:lnTo>
                  <a:lnTo>
                    <a:pt x="10025" y="7328"/>
                  </a:lnTo>
                  <a:cubicBezTo>
                    <a:pt x="10046" y="7332"/>
                    <a:pt x="10067" y="7334"/>
                    <a:pt x="10087" y="7334"/>
                  </a:cubicBezTo>
                  <a:cubicBezTo>
                    <a:pt x="10265" y="7334"/>
                    <a:pt x="10421" y="7199"/>
                    <a:pt x="10442" y="7007"/>
                  </a:cubicBezTo>
                  <a:lnTo>
                    <a:pt x="10704" y="5042"/>
                  </a:lnTo>
                  <a:cubicBezTo>
                    <a:pt x="10728" y="4840"/>
                    <a:pt x="10585" y="4649"/>
                    <a:pt x="10382" y="4625"/>
                  </a:cubicBezTo>
                  <a:lnTo>
                    <a:pt x="6906" y="4161"/>
                  </a:lnTo>
                  <a:lnTo>
                    <a:pt x="7358" y="685"/>
                  </a:lnTo>
                  <a:cubicBezTo>
                    <a:pt x="7382" y="482"/>
                    <a:pt x="7239" y="292"/>
                    <a:pt x="7037" y="268"/>
                  </a:cubicBezTo>
                  <a:lnTo>
                    <a:pt x="5072" y="6"/>
                  </a:lnTo>
                  <a:cubicBezTo>
                    <a:pt x="5050" y="2"/>
                    <a:pt x="5028" y="0"/>
                    <a:pt x="500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9" name="Google Shape;4229;p22"/>
            <p:cNvSpPr/>
            <p:nvPr/>
          </p:nvSpPr>
          <p:spPr>
            <a:xfrm>
              <a:off x="3488825" y="4098700"/>
              <a:ext cx="270875" cy="337450"/>
            </a:xfrm>
            <a:custGeom>
              <a:rect b="b" l="l" r="r" t="t"/>
              <a:pathLst>
                <a:path extrusionOk="0" h="13498" w="10835">
                  <a:moveTo>
                    <a:pt x="4152" y="412"/>
                  </a:moveTo>
                  <a:cubicBezTo>
                    <a:pt x="4440" y="412"/>
                    <a:pt x="4723" y="585"/>
                    <a:pt x="4775" y="971"/>
                  </a:cubicBezTo>
                  <a:cubicBezTo>
                    <a:pt x="4810" y="1161"/>
                    <a:pt x="4751" y="1364"/>
                    <a:pt x="4632" y="1519"/>
                  </a:cubicBezTo>
                  <a:lnTo>
                    <a:pt x="3834" y="1661"/>
                  </a:lnTo>
                  <a:cubicBezTo>
                    <a:pt x="3667" y="1566"/>
                    <a:pt x="3536" y="1411"/>
                    <a:pt x="3501" y="1221"/>
                  </a:cubicBezTo>
                  <a:lnTo>
                    <a:pt x="3501" y="1209"/>
                  </a:lnTo>
                  <a:cubicBezTo>
                    <a:pt x="3386" y="709"/>
                    <a:pt x="3773" y="412"/>
                    <a:pt x="4152" y="412"/>
                  </a:cubicBezTo>
                  <a:close/>
                  <a:moveTo>
                    <a:pt x="7856" y="2723"/>
                  </a:moveTo>
                  <a:cubicBezTo>
                    <a:pt x="8113" y="2723"/>
                    <a:pt x="8342" y="2911"/>
                    <a:pt x="8394" y="3173"/>
                  </a:cubicBezTo>
                  <a:lnTo>
                    <a:pt x="9775" y="10734"/>
                  </a:lnTo>
                  <a:cubicBezTo>
                    <a:pt x="9835" y="11043"/>
                    <a:pt x="9632" y="11329"/>
                    <a:pt x="9335" y="11377"/>
                  </a:cubicBezTo>
                  <a:lnTo>
                    <a:pt x="3072" y="12520"/>
                  </a:lnTo>
                  <a:cubicBezTo>
                    <a:pt x="3041" y="12525"/>
                    <a:pt x="3011" y="12527"/>
                    <a:pt x="2981" y="12527"/>
                  </a:cubicBezTo>
                  <a:cubicBezTo>
                    <a:pt x="2718" y="12527"/>
                    <a:pt x="2482" y="12346"/>
                    <a:pt x="2429" y="12079"/>
                  </a:cubicBezTo>
                  <a:lnTo>
                    <a:pt x="1048" y="4507"/>
                  </a:lnTo>
                  <a:cubicBezTo>
                    <a:pt x="1000" y="4209"/>
                    <a:pt x="1203" y="3924"/>
                    <a:pt x="1500" y="3876"/>
                  </a:cubicBezTo>
                  <a:lnTo>
                    <a:pt x="2239" y="3745"/>
                  </a:lnTo>
                  <a:cubicBezTo>
                    <a:pt x="2281" y="3945"/>
                    <a:pt x="2462" y="4098"/>
                    <a:pt x="2668" y="4098"/>
                  </a:cubicBezTo>
                  <a:cubicBezTo>
                    <a:pt x="2695" y="4098"/>
                    <a:pt x="2723" y="4096"/>
                    <a:pt x="2751" y="4090"/>
                  </a:cubicBezTo>
                  <a:lnTo>
                    <a:pt x="6656" y="3376"/>
                  </a:lnTo>
                  <a:cubicBezTo>
                    <a:pt x="6894" y="3328"/>
                    <a:pt x="7049" y="3102"/>
                    <a:pt x="7013" y="2864"/>
                  </a:cubicBezTo>
                  <a:lnTo>
                    <a:pt x="7751" y="2733"/>
                  </a:lnTo>
                  <a:cubicBezTo>
                    <a:pt x="7786" y="2726"/>
                    <a:pt x="7821" y="2723"/>
                    <a:pt x="7856" y="2723"/>
                  </a:cubicBezTo>
                  <a:close/>
                  <a:moveTo>
                    <a:pt x="4137" y="1"/>
                  </a:moveTo>
                  <a:cubicBezTo>
                    <a:pt x="4073" y="1"/>
                    <a:pt x="4007" y="6"/>
                    <a:pt x="3941" y="18"/>
                  </a:cubicBezTo>
                  <a:cubicBezTo>
                    <a:pt x="3358" y="125"/>
                    <a:pt x="2965" y="697"/>
                    <a:pt x="3072" y="1280"/>
                  </a:cubicBezTo>
                  <a:cubicBezTo>
                    <a:pt x="3096" y="1459"/>
                    <a:pt x="3179" y="1614"/>
                    <a:pt x="3286" y="1757"/>
                  </a:cubicBezTo>
                  <a:lnTo>
                    <a:pt x="2512" y="1900"/>
                  </a:lnTo>
                  <a:cubicBezTo>
                    <a:pt x="2191" y="1959"/>
                    <a:pt x="1977" y="2269"/>
                    <a:pt x="2036" y="2578"/>
                  </a:cubicBezTo>
                  <a:lnTo>
                    <a:pt x="2084" y="2864"/>
                  </a:lnTo>
                  <a:lnTo>
                    <a:pt x="798" y="3102"/>
                  </a:lnTo>
                  <a:cubicBezTo>
                    <a:pt x="322" y="3185"/>
                    <a:pt x="0" y="3650"/>
                    <a:pt x="84" y="4138"/>
                  </a:cubicBezTo>
                  <a:lnTo>
                    <a:pt x="1655" y="12770"/>
                  </a:lnTo>
                  <a:cubicBezTo>
                    <a:pt x="1740" y="13195"/>
                    <a:pt x="2120" y="13497"/>
                    <a:pt x="2540" y="13497"/>
                  </a:cubicBezTo>
                  <a:cubicBezTo>
                    <a:pt x="2590" y="13497"/>
                    <a:pt x="2640" y="13493"/>
                    <a:pt x="2691" y="13484"/>
                  </a:cubicBezTo>
                  <a:lnTo>
                    <a:pt x="10037" y="12139"/>
                  </a:lnTo>
                  <a:cubicBezTo>
                    <a:pt x="10513" y="12056"/>
                    <a:pt x="10835" y="11579"/>
                    <a:pt x="10752" y="11103"/>
                  </a:cubicBezTo>
                  <a:lnTo>
                    <a:pt x="9180" y="2471"/>
                  </a:lnTo>
                  <a:cubicBezTo>
                    <a:pt x="9096" y="2041"/>
                    <a:pt x="8725" y="1740"/>
                    <a:pt x="8304" y="1740"/>
                  </a:cubicBezTo>
                  <a:cubicBezTo>
                    <a:pt x="8247" y="1740"/>
                    <a:pt x="8190" y="1745"/>
                    <a:pt x="8132" y="1757"/>
                  </a:cubicBezTo>
                  <a:lnTo>
                    <a:pt x="6858" y="1995"/>
                  </a:lnTo>
                  <a:lnTo>
                    <a:pt x="6811" y="1709"/>
                  </a:lnTo>
                  <a:cubicBezTo>
                    <a:pt x="6746" y="1428"/>
                    <a:pt x="6495" y="1226"/>
                    <a:pt x="6210" y="1226"/>
                  </a:cubicBezTo>
                  <a:cubicBezTo>
                    <a:pt x="6180" y="1226"/>
                    <a:pt x="6150" y="1228"/>
                    <a:pt x="6120" y="1233"/>
                  </a:cubicBezTo>
                  <a:lnTo>
                    <a:pt x="5179" y="1411"/>
                  </a:lnTo>
                  <a:cubicBezTo>
                    <a:pt x="5227" y="1245"/>
                    <a:pt x="5239" y="1066"/>
                    <a:pt x="5203" y="887"/>
                  </a:cubicBezTo>
                  <a:cubicBezTo>
                    <a:pt x="5108" y="369"/>
                    <a:pt x="4655" y="1"/>
                    <a:pt x="413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0" name="Google Shape;4230;p22"/>
            <p:cNvSpPr/>
            <p:nvPr/>
          </p:nvSpPr>
          <p:spPr>
            <a:xfrm>
              <a:off x="3536750" y="4220000"/>
              <a:ext cx="46600" cy="38650"/>
            </a:xfrm>
            <a:custGeom>
              <a:rect b="b" l="l" r="r" t="t"/>
              <a:pathLst>
                <a:path extrusionOk="0" h="1546" w="1864">
                  <a:moveTo>
                    <a:pt x="1013" y="1"/>
                  </a:moveTo>
                  <a:cubicBezTo>
                    <a:pt x="970" y="1"/>
                    <a:pt x="926" y="5"/>
                    <a:pt x="881" y="12"/>
                  </a:cubicBezTo>
                  <a:cubicBezTo>
                    <a:pt x="202" y="131"/>
                    <a:pt x="0" y="1012"/>
                    <a:pt x="572" y="1405"/>
                  </a:cubicBezTo>
                  <a:cubicBezTo>
                    <a:pt x="713" y="1502"/>
                    <a:pt x="865" y="1545"/>
                    <a:pt x="1012" y="1545"/>
                  </a:cubicBezTo>
                  <a:cubicBezTo>
                    <a:pt x="1460" y="1545"/>
                    <a:pt x="1864" y="1142"/>
                    <a:pt x="1774" y="631"/>
                  </a:cubicBezTo>
                  <a:cubicBezTo>
                    <a:pt x="1700" y="259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1" name="Google Shape;4231;p22"/>
            <p:cNvSpPr/>
            <p:nvPr/>
          </p:nvSpPr>
          <p:spPr>
            <a:xfrm>
              <a:off x="3589975" y="4208750"/>
              <a:ext cx="95975" cy="33525"/>
            </a:xfrm>
            <a:custGeom>
              <a:rect b="b" l="l" r="r" t="t"/>
              <a:pathLst>
                <a:path extrusionOk="0" h="1341" w="3839">
                  <a:moveTo>
                    <a:pt x="3230" y="0"/>
                  </a:moveTo>
                  <a:cubicBezTo>
                    <a:pt x="3199" y="0"/>
                    <a:pt x="3167" y="3"/>
                    <a:pt x="3134" y="10"/>
                  </a:cubicBezTo>
                  <a:lnTo>
                    <a:pt x="538" y="474"/>
                  </a:lnTo>
                  <a:cubicBezTo>
                    <a:pt x="0" y="575"/>
                    <a:pt x="106" y="1341"/>
                    <a:pt x="597" y="1341"/>
                  </a:cubicBezTo>
                  <a:cubicBezTo>
                    <a:pt x="627" y="1341"/>
                    <a:pt x="659" y="1338"/>
                    <a:pt x="693" y="1331"/>
                  </a:cubicBezTo>
                  <a:lnTo>
                    <a:pt x="3300" y="867"/>
                  </a:lnTo>
                  <a:cubicBezTo>
                    <a:pt x="3838" y="766"/>
                    <a:pt x="3722" y="0"/>
                    <a:pt x="323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2" name="Google Shape;4232;p22"/>
            <p:cNvSpPr/>
            <p:nvPr/>
          </p:nvSpPr>
          <p:spPr>
            <a:xfrm>
              <a:off x="3546550" y="4273875"/>
              <a:ext cx="46625" cy="38650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1" y="1"/>
                    <a:pt x="927" y="5"/>
                    <a:pt x="882" y="12"/>
                  </a:cubicBezTo>
                  <a:cubicBezTo>
                    <a:pt x="203" y="131"/>
                    <a:pt x="1" y="1012"/>
                    <a:pt x="572" y="1405"/>
                  </a:cubicBezTo>
                  <a:cubicBezTo>
                    <a:pt x="711" y="1502"/>
                    <a:pt x="861" y="1546"/>
                    <a:pt x="1008" y="1546"/>
                  </a:cubicBezTo>
                  <a:cubicBezTo>
                    <a:pt x="1455" y="1546"/>
                    <a:pt x="1865" y="1142"/>
                    <a:pt x="1775" y="631"/>
                  </a:cubicBezTo>
                  <a:cubicBezTo>
                    <a:pt x="1701" y="259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3" name="Google Shape;4233;p22"/>
            <p:cNvSpPr/>
            <p:nvPr/>
          </p:nvSpPr>
          <p:spPr>
            <a:xfrm>
              <a:off x="3600725" y="4262500"/>
              <a:ext cx="93700" cy="33750"/>
            </a:xfrm>
            <a:custGeom>
              <a:rect b="b" l="l" r="r" t="t"/>
              <a:pathLst>
                <a:path extrusionOk="0" h="1350" w="3748">
                  <a:moveTo>
                    <a:pt x="3143" y="1"/>
                  </a:moveTo>
                  <a:cubicBezTo>
                    <a:pt x="3128" y="1"/>
                    <a:pt x="3112" y="1"/>
                    <a:pt x="3097" y="3"/>
                  </a:cubicBezTo>
                  <a:lnTo>
                    <a:pt x="501" y="467"/>
                  </a:lnTo>
                  <a:cubicBezTo>
                    <a:pt x="1" y="618"/>
                    <a:pt x="114" y="1349"/>
                    <a:pt x="620" y="1349"/>
                  </a:cubicBezTo>
                  <a:cubicBezTo>
                    <a:pt x="631" y="1349"/>
                    <a:pt x="644" y="1349"/>
                    <a:pt x="656" y="1348"/>
                  </a:cubicBezTo>
                  <a:lnTo>
                    <a:pt x="3251" y="872"/>
                  </a:lnTo>
                  <a:cubicBezTo>
                    <a:pt x="3748" y="722"/>
                    <a:pt x="3628" y="1"/>
                    <a:pt x="314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4" name="Google Shape;4234;p22"/>
            <p:cNvSpPr/>
            <p:nvPr/>
          </p:nvSpPr>
          <p:spPr>
            <a:xfrm>
              <a:off x="3557275" y="4331350"/>
              <a:ext cx="46550" cy="38925"/>
            </a:xfrm>
            <a:custGeom>
              <a:rect b="b" l="l" r="r" t="t"/>
              <a:pathLst>
                <a:path extrusionOk="0" h="1557" w="1862">
                  <a:moveTo>
                    <a:pt x="998" y="0"/>
                  </a:moveTo>
                  <a:cubicBezTo>
                    <a:pt x="956" y="0"/>
                    <a:pt x="913" y="4"/>
                    <a:pt x="870" y="11"/>
                  </a:cubicBezTo>
                  <a:cubicBezTo>
                    <a:pt x="191" y="130"/>
                    <a:pt x="1" y="1011"/>
                    <a:pt x="560" y="1416"/>
                  </a:cubicBezTo>
                  <a:cubicBezTo>
                    <a:pt x="701" y="1513"/>
                    <a:pt x="854" y="1556"/>
                    <a:pt x="1002" y="1556"/>
                  </a:cubicBezTo>
                  <a:cubicBezTo>
                    <a:pt x="1453" y="1556"/>
                    <a:pt x="1861" y="1153"/>
                    <a:pt x="1763" y="642"/>
                  </a:cubicBezTo>
                  <a:cubicBezTo>
                    <a:pt x="1699" y="268"/>
                    <a:pt x="1367" y="0"/>
                    <a:pt x="99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5" name="Google Shape;4235;p22"/>
            <p:cNvSpPr/>
            <p:nvPr/>
          </p:nvSpPr>
          <p:spPr>
            <a:xfrm>
              <a:off x="3610825" y="4319900"/>
              <a:ext cx="94725" cy="33875"/>
            </a:xfrm>
            <a:custGeom>
              <a:rect b="b" l="l" r="r" t="t"/>
              <a:pathLst>
                <a:path extrusionOk="0" h="1355" w="3789">
                  <a:moveTo>
                    <a:pt x="3178" y="0"/>
                  </a:moveTo>
                  <a:cubicBezTo>
                    <a:pt x="3156" y="0"/>
                    <a:pt x="3133" y="2"/>
                    <a:pt x="3109" y="5"/>
                  </a:cubicBezTo>
                  <a:lnTo>
                    <a:pt x="514" y="481"/>
                  </a:lnTo>
                  <a:cubicBezTo>
                    <a:pt x="0" y="606"/>
                    <a:pt x="110" y="1355"/>
                    <a:pt x="612" y="1355"/>
                  </a:cubicBezTo>
                  <a:cubicBezTo>
                    <a:pt x="634" y="1355"/>
                    <a:pt x="657" y="1353"/>
                    <a:pt x="680" y="1350"/>
                  </a:cubicBezTo>
                  <a:lnTo>
                    <a:pt x="3264" y="886"/>
                  </a:lnTo>
                  <a:cubicBezTo>
                    <a:pt x="3789" y="749"/>
                    <a:pt x="3680" y="0"/>
                    <a:pt x="317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6" name="Google Shape;4236;p22"/>
            <p:cNvSpPr/>
            <p:nvPr/>
          </p:nvSpPr>
          <p:spPr>
            <a:xfrm>
              <a:off x="3512625" y="4570700"/>
              <a:ext cx="194100" cy="174075"/>
            </a:xfrm>
            <a:custGeom>
              <a:rect b="b" l="l" r="r" t="t"/>
              <a:pathLst>
                <a:path extrusionOk="0" h="6963" w="7764">
                  <a:moveTo>
                    <a:pt x="3931" y="1"/>
                  </a:moveTo>
                  <a:cubicBezTo>
                    <a:pt x="2900" y="1"/>
                    <a:pt x="1886" y="469"/>
                    <a:pt x="1227" y="1343"/>
                  </a:cubicBezTo>
                  <a:lnTo>
                    <a:pt x="6954" y="4975"/>
                  </a:lnTo>
                  <a:cubicBezTo>
                    <a:pt x="7764" y="3403"/>
                    <a:pt x="7240" y="1474"/>
                    <a:pt x="5751" y="534"/>
                  </a:cubicBezTo>
                  <a:cubicBezTo>
                    <a:pt x="5189" y="174"/>
                    <a:pt x="4557" y="1"/>
                    <a:pt x="3931" y="1"/>
                  </a:cubicBezTo>
                  <a:close/>
                  <a:moveTo>
                    <a:pt x="810" y="1986"/>
                  </a:moveTo>
                  <a:lnTo>
                    <a:pt x="810" y="1986"/>
                  </a:lnTo>
                  <a:cubicBezTo>
                    <a:pt x="1" y="3558"/>
                    <a:pt x="525" y="5498"/>
                    <a:pt x="2013" y="6439"/>
                  </a:cubicBezTo>
                  <a:cubicBezTo>
                    <a:pt x="2577" y="6793"/>
                    <a:pt x="3207" y="6963"/>
                    <a:pt x="3830" y="6963"/>
                  </a:cubicBezTo>
                  <a:cubicBezTo>
                    <a:pt x="4864" y="6963"/>
                    <a:pt x="5880" y="6494"/>
                    <a:pt x="6549" y="5618"/>
                  </a:cubicBezTo>
                  <a:lnTo>
                    <a:pt x="810" y="1986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7" name="Google Shape;4237;p22"/>
            <p:cNvSpPr/>
            <p:nvPr/>
          </p:nvSpPr>
          <p:spPr>
            <a:xfrm>
              <a:off x="3876375" y="4197375"/>
              <a:ext cx="152125" cy="141000"/>
            </a:xfrm>
            <a:custGeom>
              <a:rect b="b" l="l" r="r" t="t"/>
              <a:pathLst>
                <a:path extrusionOk="0" h="5640" w="6085">
                  <a:moveTo>
                    <a:pt x="3596" y="0"/>
                  </a:moveTo>
                  <a:lnTo>
                    <a:pt x="1215" y="1632"/>
                  </a:lnTo>
                  <a:cubicBezTo>
                    <a:pt x="250" y="2286"/>
                    <a:pt x="0" y="3596"/>
                    <a:pt x="655" y="4549"/>
                  </a:cubicBezTo>
                  <a:lnTo>
                    <a:pt x="774" y="4715"/>
                  </a:lnTo>
                  <a:cubicBezTo>
                    <a:pt x="1175" y="5316"/>
                    <a:pt x="1834" y="5640"/>
                    <a:pt x="2508" y="5640"/>
                  </a:cubicBezTo>
                  <a:cubicBezTo>
                    <a:pt x="2915" y="5640"/>
                    <a:pt x="3328" y="5522"/>
                    <a:pt x="3691" y="5275"/>
                  </a:cubicBezTo>
                  <a:lnTo>
                    <a:pt x="6084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8" name="Google Shape;4238;p22"/>
            <p:cNvSpPr/>
            <p:nvPr/>
          </p:nvSpPr>
          <p:spPr>
            <a:xfrm>
              <a:off x="3979050" y="4138825"/>
              <a:ext cx="152125" cy="141025"/>
            </a:xfrm>
            <a:custGeom>
              <a:rect b="b" l="l" r="r" t="t"/>
              <a:pathLst>
                <a:path extrusionOk="0" h="5641" w="6085">
                  <a:moveTo>
                    <a:pt x="3578" y="1"/>
                  </a:moveTo>
                  <a:cubicBezTo>
                    <a:pt x="3170" y="1"/>
                    <a:pt x="2757" y="119"/>
                    <a:pt x="2394" y="366"/>
                  </a:cubicBezTo>
                  <a:lnTo>
                    <a:pt x="1" y="1997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5" y="3354"/>
                    <a:pt x="6085" y="2045"/>
                    <a:pt x="5430" y="1092"/>
                  </a:cubicBezTo>
                  <a:lnTo>
                    <a:pt x="5323" y="926"/>
                  </a:lnTo>
                  <a:cubicBezTo>
                    <a:pt x="4915" y="325"/>
                    <a:pt x="4252" y="1"/>
                    <a:pt x="357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9" name="Google Shape;4239;p22"/>
            <p:cNvSpPr/>
            <p:nvPr/>
          </p:nvSpPr>
          <p:spPr>
            <a:xfrm>
              <a:off x="3831725" y="4488350"/>
              <a:ext cx="268200" cy="266925"/>
            </a:xfrm>
            <a:custGeom>
              <a:rect b="b" l="l" r="r" t="t"/>
              <a:pathLst>
                <a:path extrusionOk="0" h="10677" w="10728">
                  <a:moveTo>
                    <a:pt x="5007" y="0"/>
                  </a:moveTo>
                  <a:cubicBezTo>
                    <a:pt x="4823" y="0"/>
                    <a:pt x="4676" y="135"/>
                    <a:pt x="4644" y="327"/>
                  </a:cubicBezTo>
                  <a:lnTo>
                    <a:pt x="4191" y="3804"/>
                  </a:lnTo>
                  <a:lnTo>
                    <a:pt x="715" y="3339"/>
                  </a:lnTo>
                  <a:cubicBezTo>
                    <a:pt x="700" y="3338"/>
                    <a:pt x="685" y="3337"/>
                    <a:pt x="670" y="3337"/>
                  </a:cubicBezTo>
                  <a:cubicBezTo>
                    <a:pt x="485" y="3337"/>
                    <a:pt x="320" y="3473"/>
                    <a:pt x="298" y="3661"/>
                  </a:cubicBezTo>
                  <a:lnTo>
                    <a:pt x="24" y="5637"/>
                  </a:lnTo>
                  <a:cubicBezTo>
                    <a:pt x="0" y="5840"/>
                    <a:pt x="143" y="6030"/>
                    <a:pt x="345" y="6054"/>
                  </a:cubicBezTo>
                  <a:lnTo>
                    <a:pt x="3834" y="6518"/>
                  </a:lnTo>
                  <a:lnTo>
                    <a:pt x="3370" y="9995"/>
                  </a:lnTo>
                  <a:cubicBezTo>
                    <a:pt x="3346" y="10197"/>
                    <a:pt x="3489" y="10388"/>
                    <a:pt x="3691" y="10412"/>
                  </a:cubicBezTo>
                  <a:lnTo>
                    <a:pt x="5668" y="10674"/>
                  </a:lnTo>
                  <a:cubicBezTo>
                    <a:pt x="5682" y="10675"/>
                    <a:pt x="5697" y="10676"/>
                    <a:pt x="5712" y="10676"/>
                  </a:cubicBezTo>
                  <a:cubicBezTo>
                    <a:pt x="5897" y="10676"/>
                    <a:pt x="6062" y="10540"/>
                    <a:pt x="6084" y="10352"/>
                  </a:cubicBezTo>
                  <a:lnTo>
                    <a:pt x="6537" y="6876"/>
                  </a:lnTo>
                  <a:lnTo>
                    <a:pt x="10025" y="7328"/>
                  </a:lnTo>
                  <a:cubicBezTo>
                    <a:pt x="10045" y="7331"/>
                    <a:pt x="10065" y="7333"/>
                    <a:pt x="10084" y="7333"/>
                  </a:cubicBezTo>
                  <a:cubicBezTo>
                    <a:pt x="10263" y="7333"/>
                    <a:pt x="10420" y="7189"/>
                    <a:pt x="10442" y="7007"/>
                  </a:cubicBezTo>
                  <a:lnTo>
                    <a:pt x="10704" y="5042"/>
                  </a:lnTo>
                  <a:cubicBezTo>
                    <a:pt x="10728" y="4828"/>
                    <a:pt x="10585" y="4649"/>
                    <a:pt x="10382" y="4613"/>
                  </a:cubicBezTo>
                  <a:lnTo>
                    <a:pt x="6906" y="4161"/>
                  </a:lnTo>
                  <a:lnTo>
                    <a:pt x="7358" y="684"/>
                  </a:lnTo>
                  <a:cubicBezTo>
                    <a:pt x="7382" y="482"/>
                    <a:pt x="7239" y="291"/>
                    <a:pt x="7037" y="256"/>
                  </a:cubicBezTo>
                  <a:lnTo>
                    <a:pt x="5072" y="6"/>
                  </a:lnTo>
                  <a:cubicBezTo>
                    <a:pt x="5050" y="2"/>
                    <a:pt x="5028" y="0"/>
                    <a:pt x="500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0" name="Google Shape;4240;p22"/>
            <p:cNvSpPr/>
            <p:nvPr/>
          </p:nvSpPr>
          <p:spPr>
            <a:xfrm>
              <a:off x="2694375" y="921250"/>
              <a:ext cx="271475" cy="338100"/>
            </a:xfrm>
            <a:custGeom>
              <a:rect b="b" l="l" r="r" t="t"/>
              <a:pathLst>
                <a:path extrusionOk="0" h="13524" w="10859">
                  <a:moveTo>
                    <a:pt x="4164" y="435"/>
                  </a:moveTo>
                  <a:cubicBezTo>
                    <a:pt x="4452" y="435"/>
                    <a:pt x="4735" y="607"/>
                    <a:pt x="4787" y="994"/>
                  </a:cubicBezTo>
                  <a:cubicBezTo>
                    <a:pt x="4822" y="1196"/>
                    <a:pt x="4763" y="1387"/>
                    <a:pt x="4632" y="1541"/>
                  </a:cubicBezTo>
                  <a:lnTo>
                    <a:pt x="3846" y="1684"/>
                  </a:lnTo>
                  <a:cubicBezTo>
                    <a:pt x="3668" y="1589"/>
                    <a:pt x="3548" y="1422"/>
                    <a:pt x="3513" y="1232"/>
                  </a:cubicBezTo>
                  <a:cubicBezTo>
                    <a:pt x="3398" y="732"/>
                    <a:pt x="3785" y="435"/>
                    <a:pt x="4164" y="435"/>
                  </a:cubicBezTo>
                  <a:close/>
                  <a:moveTo>
                    <a:pt x="7857" y="2749"/>
                  </a:moveTo>
                  <a:cubicBezTo>
                    <a:pt x="8127" y="2749"/>
                    <a:pt x="8353" y="2930"/>
                    <a:pt x="8406" y="3208"/>
                  </a:cubicBezTo>
                  <a:lnTo>
                    <a:pt x="9787" y="10769"/>
                  </a:lnTo>
                  <a:cubicBezTo>
                    <a:pt x="9847" y="11054"/>
                    <a:pt x="9644" y="11340"/>
                    <a:pt x="9359" y="11400"/>
                  </a:cubicBezTo>
                  <a:lnTo>
                    <a:pt x="3084" y="12543"/>
                  </a:lnTo>
                  <a:cubicBezTo>
                    <a:pt x="3049" y="12550"/>
                    <a:pt x="3014" y="12553"/>
                    <a:pt x="2980" y="12553"/>
                  </a:cubicBezTo>
                  <a:cubicBezTo>
                    <a:pt x="2722" y="12553"/>
                    <a:pt x="2495" y="12365"/>
                    <a:pt x="2453" y="12102"/>
                  </a:cubicBezTo>
                  <a:lnTo>
                    <a:pt x="1072" y="4530"/>
                  </a:lnTo>
                  <a:cubicBezTo>
                    <a:pt x="1012" y="4232"/>
                    <a:pt x="1215" y="3958"/>
                    <a:pt x="1512" y="3899"/>
                  </a:cubicBezTo>
                  <a:lnTo>
                    <a:pt x="2263" y="3768"/>
                  </a:lnTo>
                  <a:cubicBezTo>
                    <a:pt x="2294" y="3977"/>
                    <a:pt x="2481" y="4122"/>
                    <a:pt x="2688" y="4122"/>
                  </a:cubicBezTo>
                  <a:cubicBezTo>
                    <a:pt x="2716" y="4122"/>
                    <a:pt x="2745" y="4119"/>
                    <a:pt x="2775" y="4113"/>
                  </a:cubicBezTo>
                  <a:lnTo>
                    <a:pt x="6680" y="3399"/>
                  </a:lnTo>
                  <a:cubicBezTo>
                    <a:pt x="6906" y="3363"/>
                    <a:pt x="7073" y="3125"/>
                    <a:pt x="7025" y="2899"/>
                  </a:cubicBezTo>
                  <a:lnTo>
                    <a:pt x="7763" y="2756"/>
                  </a:lnTo>
                  <a:cubicBezTo>
                    <a:pt x="7795" y="2751"/>
                    <a:pt x="7826" y="2749"/>
                    <a:pt x="7857" y="2749"/>
                  </a:cubicBezTo>
                  <a:close/>
                  <a:moveTo>
                    <a:pt x="4145" y="0"/>
                  </a:moveTo>
                  <a:cubicBezTo>
                    <a:pt x="4082" y="0"/>
                    <a:pt x="4018" y="6"/>
                    <a:pt x="3953" y="17"/>
                  </a:cubicBezTo>
                  <a:cubicBezTo>
                    <a:pt x="3358" y="136"/>
                    <a:pt x="2965" y="708"/>
                    <a:pt x="3084" y="1303"/>
                  </a:cubicBezTo>
                  <a:cubicBezTo>
                    <a:pt x="3108" y="1482"/>
                    <a:pt x="3179" y="1637"/>
                    <a:pt x="3298" y="1779"/>
                  </a:cubicBezTo>
                  <a:lnTo>
                    <a:pt x="2525" y="1922"/>
                  </a:lnTo>
                  <a:cubicBezTo>
                    <a:pt x="2203" y="1982"/>
                    <a:pt x="1989" y="2291"/>
                    <a:pt x="2048" y="2601"/>
                  </a:cubicBezTo>
                  <a:lnTo>
                    <a:pt x="2096" y="2887"/>
                  </a:lnTo>
                  <a:lnTo>
                    <a:pt x="810" y="3125"/>
                  </a:lnTo>
                  <a:cubicBezTo>
                    <a:pt x="322" y="3208"/>
                    <a:pt x="0" y="3673"/>
                    <a:pt x="96" y="4161"/>
                  </a:cubicBezTo>
                  <a:lnTo>
                    <a:pt x="1667" y="12793"/>
                  </a:lnTo>
                  <a:cubicBezTo>
                    <a:pt x="1751" y="13223"/>
                    <a:pt x="2122" y="13524"/>
                    <a:pt x="2543" y="13524"/>
                  </a:cubicBezTo>
                  <a:cubicBezTo>
                    <a:pt x="2600" y="13524"/>
                    <a:pt x="2657" y="13518"/>
                    <a:pt x="2715" y="13507"/>
                  </a:cubicBezTo>
                  <a:lnTo>
                    <a:pt x="10049" y="12174"/>
                  </a:lnTo>
                  <a:cubicBezTo>
                    <a:pt x="10537" y="12078"/>
                    <a:pt x="10859" y="11614"/>
                    <a:pt x="10764" y="11126"/>
                  </a:cubicBezTo>
                  <a:lnTo>
                    <a:pt x="9192" y="2506"/>
                  </a:lnTo>
                  <a:cubicBezTo>
                    <a:pt x="9107" y="2069"/>
                    <a:pt x="8727" y="1766"/>
                    <a:pt x="8299" y="1766"/>
                  </a:cubicBezTo>
                  <a:cubicBezTo>
                    <a:pt x="8248" y="1766"/>
                    <a:pt x="8196" y="1771"/>
                    <a:pt x="8144" y="1779"/>
                  </a:cubicBezTo>
                  <a:lnTo>
                    <a:pt x="6870" y="2018"/>
                  </a:lnTo>
                  <a:lnTo>
                    <a:pt x="6823" y="1744"/>
                  </a:lnTo>
                  <a:cubicBezTo>
                    <a:pt x="6770" y="1458"/>
                    <a:pt x="6520" y="1258"/>
                    <a:pt x="6248" y="1258"/>
                  </a:cubicBezTo>
                  <a:cubicBezTo>
                    <a:pt x="6214" y="1258"/>
                    <a:pt x="6179" y="1261"/>
                    <a:pt x="6144" y="1268"/>
                  </a:cubicBezTo>
                  <a:lnTo>
                    <a:pt x="5192" y="1434"/>
                  </a:lnTo>
                  <a:cubicBezTo>
                    <a:pt x="5239" y="1268"/>
                    <a:pt x="5251" y="1089"/>
                    <a:pt x="5215" y="922"/>
                  </a:cubicBezTo>
                  <a:cubicBezTo>
                    <a:pt x="5130" y="381"/>
                    <a:pt x="4667" y="0"/>
                    <a:pt x="4145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1" name="Google Shape;4241;p22"/>
            <p:cNvSpPr/>
            <p:nvPr/>
          </p:nvSpPr>
          <p:spPr>
            <a:xfrm>
              <a:off x="2742600" y="1043050"/>
              <a:ext cx="46625" cy="38675"/>
            </a:xfrm>
            <a:custGeom>
              <a:rect b="b" l="l" r="r" t="t"/>
              <a:pathLst>
                <a:path extrusionOk="0" h="1547" w="1865">
                  <a:moveTo>
                    <a:pt x="1023" y="1"/>
                  </a:moveTo>
                  <a:cubicBezTo>
                    <a:pt x="976" y="1"/>
                    <a:pt x="929" y="5"/>
                    <a:pt x="881" y="15"/>
                  </a:cubicBezTo>
                  <a:cubicBezTo>
                    <a:pt x="191" y="134"/>
                    <a:pt x="0" y="1015"/>
                    <a:pt x="572" y="1408"/>
                  </a:cubicBezTo>
                  <a:cubicBezTo>
                    <a:pt x="708" y="1504"/>
                    <a:pt x="857" y="1547"/>
                    <a:pt x="1002" y="1547"/>
                  </a:cubicBezTo>
                  <a:cubicBezTo>
                    <a:pt x="1451" y="1547"/>
                    <a:pt x="1864" y="1138"/>
                    <a:pt x="1774" y="634"/>
                  </a:cubicBezTo>
                  <a:cubicBezTo>
                    <a:pt x="1701" y="266"/>
                    <a:pt x="1377" y="1"/>
                    <a:pt x="102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2" name="Google Shape;4242;p22"/>
            <p:cNvSpPr/>
            <p:nvPr/>
          </p:nvSpPr>
          <p:spPr>
            <a:xfrm>
              <a:off x="2795450" y="1031775"/>
              <a:ext cx="96450" cy="33875"/>
            </a:xfrm>
            <a:custGeom>
              <a:rect b="b" l="l" r="r" t="t"/>
              <a:pathLst>
                <a:path extrusionOk="0" h="1355" w="3858">
                  <a:moveTo>
                    <a:pt x="3263" y="1"/>
                  </a:moveTo>
                  <a:cubicBezTo>
                    <a:pt x="3227" y="1"/>
                    <a:pt x="3189" y="5"/>
                    <a:pt x="3149" y="14"/>
                  </a:cubicBezTo>
                  <a:lnTo>
                    <a:pt x="553" y="490"/>
                  </a:lnTo>
                  <a:cubicBezTo>
                    <a:pt x="0" y="580"/>
                    <a:pt x="121" y="1354"/>
                    <a:pt x="621" y="1354"/>
                  </a:cubicBezTo>
                  <a:cubicBezTo>
                    <a:pt x="649" y="1354"/>
                    <a:pt x="678" y="1352"/>
                    <a:pt x="708" y="1347"/>
                  </a:cubicBezTo>
                  <a:lnTo>
                    <a:pt x="3292" y="871"/>
                  </a:lnTo>
                  <a:cubicBezTo>
                    <a:pt x="3858" y="793"/>
                    <a:pt x="3761" y="1"/>
                    <a:pt x="326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3" name="Google Shape;4243;p22"/>
            <p:cNvSpPr/>
            <p:nvPr/>
          </p:nvSpPr>
          <p:spPr>
            <a:xfrm>
              <a:off x="2752425" y="1097000"/>
              <a:ext cx="46600" cy="38650"/>
            </a:xfrm>
            <a:custGeom>
              <a:rect b="b" l="l" r="r" t="t"/>
              <a:pathLst>
                <a:path extrusionOk="0" h="1546" w="1864">
                  <a:moveTo>
                    <a:pt x="1014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8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4" name="Google Shape;4244;p22"/>
            <p:cNvSpPr/>
            <p:nvPr/>
          </p:nvSpPr>
          <p:spPr>
            <a:xfrm>
              <a:off x="2806300" y="1085650"/>
              <a:ext cx="94075" cy="33725"/>
            </a:xfrm>
            <a:custGeom>
              <a:rect b="b" l="l" r="r" t="t"/>
              <a:pathLst>
                <a:path extrusionOk="0" h="1349" w="3763">
                  <a:moveTo>
                    <a:pt x="3143" y="0"/>
                  </a:moveTo>
                  <a:cubicBezTo>
                    <a:pt x="3131" y="0"/>
                    <a:pt x="3120" y="1"/>
                    <a:pt x="3108" y="2"/>
                  </a:cubicBezTo>
                  <a:lnTo>
                    <a:pt x="512" y="478"/>
                  </a:lnTo>
                  <a:cubicBezTo>
                    <a:pt x="0" y="618"/>
                    <a:pt x="125" y="1348"/>
                    <a:pt x="631" y="1348"/>
                  </a:cubicBezTo>
                  <a:cubicBezTo>
                    <a:pt x="643" y="1348"/>
                    <a:pt x="655" y="1348"/>
                    <a:pt x="667" y="1347"/>
                  </a:cubicBezTo>
                  <a:lnTo>
                    <a:pt x="3262" y="871"/>
                  </a:lnTo>
                  <a:cubicBezTo>
                    <a:pt x="3763" y="731"/>
                    <a:pt x="3638" y="0"/>
                    <a:pt x="314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5" name="Google Shape;4245;p22"/>
            <p:cNvSpPr/>
            <p:nvPr/>
          </p:nvSpPr>
          <p:spPr>
            <a:xfrm>
              <a:off x="2763125" y="1154450"/>
              <a:ext cx="46550" cy="38900"/>
            </a:xfrm>
            <a:custGeom>
              <a:rect b="b" l="l" r="r" t="t"/>
              <a:pathLst>
                <a:path extrusionOk="0" h="1556" w="1862">
                  <a:moveTo>
                    <a:pt x="1002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17"/>
                  </a:cubicBezTo>
                  <a:cubicBezTo>
                    <a:pt x="700" y="1513"/>
                    <a:pt x="851" y="1556"/>
                    <a:pt x="997" y="1556"/>
                  </a:cubicBezTo>
                  <a:cubicBezTo>
                    <a:pt x="1451" y="1556"/>
                    <a:pt x="1862" y="1147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6" name="Google Shape;4246;p22"/>
            <p:cNvSpPr/>
            <p:nvPr/>
          </p:nvSpPr>
          <p:spPr>
            <a:xfrm>
              <a:off x="2816575" y="1143050"/>
              <a:ext cx="94925" cy="34125"/>
            </a:xfrm>
            <a:custGeom>
              <a:rect b="b" l="l" r="r" t="t"/>
              <a:pathLst>
                <a:path extrusionOk="0" h="1365" w="3797">
                  <a:moveTo>
                    <a:pt x="3172" y="0"/>
                  </a:moveTo>
                  <a:cubicBezTo>
                    <a:pt x="3153" y="0"/>
                    <a:pt x="3133" y="1"/>
                    <a:pt x="3113" y="4"/>
                  </a:cubicBezTo>
                  <a:lnTo>
                    <a:pt x="518" y="480"/>
                  </a:lnTo>
                  <a:cubicBezTo>
                    <a:pt x="1" y="606"/>
                    <a:pt x="116" y="1364"/>
                    <a:pt x="616" y="1364"/>
                  </a:cubicBezTo>
                  <a:cubicBezTo>
                    <a:pt x="634" y="1364"/>
                    <a:pt x="653" y="1363"/>
                    <a:pt x="673" y="1361"/>
                  </a:cubicBezTo>
                  <a:lnTo>
                    <a:pt x="3280" y="885"/>
                  </a:lnTo>
                  <a:cubicBezTo>
                    <a:pt x="3797" y="747"/>
                    <a:pt x="3682" y="0"/>
                    <a:pt x="317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7" name="Google Shape;4247;p22"/>
            <p:cNvSpPr/>
            <p:nvPr/>
          </p:nvSpPr>
          <p:spPr>
            <a:xfrm>
              <a:off x="2718475" y="1393950"/>
              <a:ext cx="194100" cy="173950"/>
            </a:xfrm>
            <a:custGeom>
              <a:rect b="b" l="l" r="r" t="t"/>
              <a:pathLst>
                <a:path extrusionOk="0" h="6958" w="7764">
                  <a:moveTo>
                    <a:pt x="3923" y="1"/>
                  </a:moveTo>
                  <a:cubicBezTo>
                    <a:pt x="2893" y="1"/>
                    <a:pt x="1881" y="465"/>
                    <a:pt x="1215" y="1338"/>
                  </a:cubicBezTo>
                  <a:lnTo>
                    <a:pt x="6954" y="4969"/>
                  </a:lnTo>
                  <a:cubicBezTo>
                    <a:pt x="7764" y="3398"/>
                    <a:pt x="7240" y="1469"/>
                    <a:pt x="5752" y="528"/>
                  </a:cubicBezTo>
                  <a:cubicBezTo>
                    <a:pt x="5184" y="173"/>
                    <a:pt x="4550" y="1"/>
                    <a:pt x="3923" y="1"/>
                  </a:cubicBezTo>
                  <a:close/>
                  <a:moveTo>
                    <a:pt x="810" y="1993"/>
                  </a:moveTo>
                  <a:cubicBezTo>
                    <a:pt x="1" y="3553"/>
                    <a:pt x="525" y="5481"/>
                    <a:pt x="2013" y="6434"/>
                  </a:cubicBezTo>
                  <a:cubicBezTo>
                    <a:pt x="2577" y="6788"/>
                    <a:pt x="3207" y="6958"/>
                    <a:pt x="3830" y="6958"/>
                  </a:cubicBezTo>
                  <a:cubicBezTo>
                    <a:pt x="4864" y="6958"/>
                    <a:pt x="5881" y="6489"/>
                    <a:pt x="6549" y="5612"/>
                  </a:cubicBezTo>
                  <a:lnTo>
                    <a:pt x="810" y="1993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8" name="Google Shape;4248;p22"/>
            <p:cNvSpPr/>
            <p:nvPr/>
          </p:nvSpPr>
          <p:spPr>
            <a:xfrm>
              <a:off x="3082225" y="1020500"/>
              <a:ext cx="151825" cy="141000"/>
            </a:xfrm>
            <a:custGeom>
              <a:rect b="b" l="l" r="r" t="t"/>
              <a:pathLst>
                <a:path extrusionOk="0" h="5640" w="6073">
                  <a:moveTo>
                    <a:pt x="3596" y="0"/>
                  </a:moveTo>
                  <a:lnTo>
                    <a:pt x="1203" y="1631"/>
                  </a:lnTo>
                  <a:cubicBezTo>
                    <a:pt x="250" y="2286"/>
                    <a:pt x="0" y="3596"/>
                    <a:pt x="655" y="4560"/>
                  </a:cubicBezTo>
                  <a:lnTo>
                    <a:pt x="762" y="4715"/>
                  </a:lnTo>
                  <a:cubicBezTo>
                    <a:pt x="1170" y="5316"/>
                    <a:pt x="1833" y="5640"/>
                    <a:pt x="2507" y="5640"/>
                  </a:cubicBezTo>
                  <a:cubicBezTo>
                    <a:pt x="2915" y="5640"/>
                    <a:pt x="3328" y="5521"/>
                    <a:pt x="3691" y="5275"/>
                  </a:cubicBezTo>
                  <a:lnTo>
                    <a:pt x="6072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9" name="Google Shape;4249;p22"/>
            <p:cNvSpPr/>
            <p:nvPr/>
          </p:nvSpPr>
          <p:spPr>
            <a:xfrm>
              <a:off x="3184900" y="962250"/>
              <a:ext cx="152125" cy="140725"/>
            </a:xfrm>
            <a:custGeom>
              <a:rect b="b" l="l" r="r" t="t"/>
              <a:pathLst>
                <a:path extrusionOk="0" h="5629" w="6085">
                  <a:moveTo>
                    <a:pt x="3578" y="1"/>
                  </a:moveTo>
                  <a:cubicBezTo>
                    <a:pt x="3170" y="1"/>
                    <a:pt x="2757" y="119"/>
                    <a:pt x="2394" y="366"/>
                  </a:cubicBezTo>
                  <a:lnTo>
                    <a:pt x="1" y="1985"/>
                  </a:lnTo>
                  <a:lnTo>
                    <a:pt x="2477" y="5628"/>
                  </a:lnTo>
                  <a:lnTo>
                    <a:pt x="4871" y="4009"/>
                  </a:lnTo>
                  <a:cubicBezTo>
                    <a:pt x="5835" y="3354"/>
                    <a:pt x="6085" y="2044"/>
                    <a:pt x="5430" y="1080"/>
                  </a:cubicBezTo>
                  <a:lnTo>
                    <a:pt x="5323" y="925"/>
                  </a:lnTo>
                  <a:cubicBezTo>
                    <a:pt x="4915" y="324"/>
                    <a:pt x="4252" y="1"/>
                    <a:pt x="357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0" name="Google Shape;4250;p22"/>
            <p:cNvSpPr/>
            <p:nvPr/>
          </p:nvSpPr>
          <p:spPr>
            <a:xfrm>
              <a:off x="3037575" y="1311750"/>
              <a:ext cx="267900" cy="266650"/>
            </a:xfrm>
            <a:custGeom>
              <a:rect b="b" l="l" r="r" t="t"/>
              <a:pathLst>
                <a:path extrusionOk="0" h="10666" w="10716">
                  <a:moveTo>
                    <a:pt x="4998" y="1"/>
                  </a:moveTo>
                  <a:cubicBezTo>
                    <a:pt x="4820" y="1"/>
                    <a:pt x="4665" y="136"/>
                    <a:pt x="4644" y="328"/>
                  </a:cubicBezTo>
                  <a:lnTo>
                    <a:pt x="4191" y="3805"/>
                  </a:lnTo>
                  <a:lnTo>
                    <a:pt x="703" y="3340"/>
                  </a:lnTo>
                  <a:cubicBezTo>
                    <a:pt x="688" y="3338"/>
                    <a:pt x="673" y="3338"/>
                    <a:pt x="659" y="3338"/>
                  </a:cubicBezTo>
                  <a:cubicBezTo>
                    <a:pt x="473" y="3338"/>
                    <a:pt x="308" y="3474"/>
                    <a:pt x="286" y="3662"/>
                  </a:cubicBezTo>
                  <a:lnTo>
                    <a:pt x="24" y="5638"/>
                  </a:lnTo>
                  <a:cubicBezTo>
                    <a:pt x="0" y="5840"/>
                    <a:pt x="143" y="6031"/>
                    <a:pt x="346" y="6055"/>
                  </a:cubicBezTo>
                  <a:lnTo>
                    <a:pt x="346" y="6043"/>
                  </a:lnTo>
                  <a:lnTo>
                    <a:pt x="3834" y="6507"/>
                  </a:lnTo>
                  <a:lnTo>
                    <a:pt x="3370" y="9984"/>
                  </a:lnTo>
                  <a:cubicBezTo>
                    <a:pt x="3334" y="10186"/>
                    <a:pt x="3477" y="10377"/>
                    <a:pt x="3691" y="10401"/>
                  </a:cubicBezTo>
                  <a:lnTo>
                    <a:pt x="5656" y="10663"/>
                  </a:lnTo>
                  <a:cubicBezTo>
                    <a:pt x="5671" y="10664"/>
                    <a:pt x="5685" y="10665"/>
                    <a:pt x="5700" y="10665"/>
                  </a:cubicBezTo>
                  <a:cubicBezTo>
                    <a:pt x="5885" y="10665"/>
                    <a:pt x="6050" y="10529"/>
                    <a:pt x="6072" y="10341"/>
                  </a:cubicBezTo>
                  <a:lnTo>
                    <a:pt x="6537" y="6864"/>
                  </a:lnTo>
                  <a:lnTo>
                    <a:pt x="10013" y="7329"/>
                  </a:lnTo>
                  <a:cubicBezTo>
                    <a:pt x="10028" y="7331"/>
                    <a:pt x="10043" y="7331"/>
                    <a:pt x="10058" y="7331"/>
                  </a:cubicBezTo>
                  <a:cubicBezTo>
                    <a:pt x="10243" y="7331"/>
                    <a:pt x="10408" y="7195"/>
                    <a:pt x="10430" y="7007"/>
                  </a:cubicBezTo>
                  <a:lnTo>
                    <a:pt x="10692" y="5031"/>
                  </a:lnTo>
                  <a:cubicBezTo>
                    <a:pt x="10716" y="4828"/>
                    <a:pt x="10573" y="4638"/>
                    <a:pt x="10371" y="4614"/>
                  </a:cubicBezTo>
                  <a:lnTo>
                    <a:pt x="6894" y="4150"/>
                  </a:lnTo>
                  <a:lnTo>
                    <a:pt x="7358" y="673"/>
                  </a:lnTo>
                  <a:cubicBezTo>
                    <a:pt x="7382" y="471"/>
                    <a:pt x="7239" y="280"/>
                    <a:pt x="7037" y="256"/>
                  </a:cubicBezTo>
                  <a:lnTo>
                    <a:pt x="5060" y="6"/>
                  </a:lnTo>
                  <a:cubicBezTo>
                    <a:pt x="5040" y="3"/>
                    <a:pt x="5019" y="1"/>
                    <a:pt x="499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1" name="Google Shape;4251;p22"/>
            <p:cNvSpPr/>
            <p:nvPr/>
          </p:nvSpPr>
          <p:spPr>
            <a:xfrm>
              <a:off x="2694675" y="1715600"/>
              <a:ext cx="271175" cy="338100"/>
            </a:xfrm>
            <a:custGeom>
              <a:rect b="b" l="l" r="r" t="t"/>
              <a:pathLst>
                <a:path extrusionOk="0" h="13524" w="10847">
                  <a:moveTo>
                    <a:pt x="4148" y="429"/>
                  </a:moveTo>
                  <a:cubicBezTo>
                    <a:pt x="4437" y="429"/>
                    <a:pt x="4723" y="604"/>
                    <a:pt x="4775" y="997"/>
                  </a:cubicBezTo>
                  <a:cubicBezTo>
                    <a:pt x="4810" y="1188"/>
                    <a:pt x="4751" y="1390"/>
                    <a:pt x="4620" y="1533"/>
                  </a:cubicBezTo>
                  <a:lnTo>
                    <a:pt x="3834" y="1688"/>
                  </a:lnTo>
                  <a:cubicBezTo>
                    <a:pt x="3656" y="1593"/>
                    <a:pt x="3536" y="1426"/>
                    <a:pt x="3501" y="1224"/>
                  </a:cubicBezTo>
                  <a:cubicBezTo>
                    <a:pt x="3386" y="725"/>
                    <a:pt x="3770" y="429"/>
                    <a:pt x="4148" y="429"/>
                  </a:cubicBezTo>
                  <a:close/>
                  <a:moveTo>
                    <a:pt x="7843" y="2740"/>
                  </a:moveTo>
                  <a:cubicBezTo>
                    <a:pt x="8105" y="2740"/>
                    <a:pt x="8341" y="2921"/>
                    <a:pt x="8394" y="3188"/>
                  </a:cubicBezTo>
                  <a:lnTo>
                    <a:pt x="9775" y="10761"/>
                  </a:lnTo>
                  <a:cubicBezTo>
                    <a:pt x="9835" y="11058"/>
                    <a:pt x="9632" y="11344"/>
                    <a:pt x="9347" y="11392"/>
                  </a:cubicBezTo>
                  <a:lnTo>
                    <a:pt x="3072" y="12535"/>
                  </a:lnTo>
                  <a:cubicBezTo>
                    <a:pt x="3037" y="12542"/>
                    <a:pt x="3002" y="12545"/>
                    <a:pt x="2968" y="12545"/>
                  </a:cubicBezTo>
                  <a:cubicBezTo>
                    <a:pt x="2710" y="12545"/>
                    <a:pt x="2483" y="12357"/>
                    <a:pt x="2441" y="12094"/>
                  </a:cubicBezTo>
                  <a:lnTo>
                    <a:pt x="1060" y="4534"/>
                  </a:lnTo>
                  <a:cubicBezTo>
                    <a:pt x="1000" y="4236"/>
                    <a:pt x="1203" y="3950"/>
                    <a:pt x="1500" y="3903"/>
                  </a:cubicBezTo>
                  <a:lnTo>
                    <a:pt x="2251" y="3760"/>
                  </a:lnTo>
                  <a:cubicBezTo>
                    <a:pt x="2283" y="3975"/>
                    <a:pt x="2471" y="4122"/>
                    <a:pt x="2682" y="4122"/>
                  </a:cubicBezTo>
                  <a:cubicBezTo>
                    <a:pt x="2705" y="4122"/>
                    <a:pt x="2728" y="4120"/>
                    <a:pt x="2751" y="4117"/>
                  </a:cubicBezTo>
                  <a:lnTo>
                    <a:pt x="6668" y="3391"/>
                  </a:lnTo>
                  <a:cubicBezTo>
                    <a:pt x="6894" y="3355"/>
                    <a:pt x="7061" y="3129"/>
                    <a:pt x="7013" y="2890"/>
                  </a:cubicBezTo>
                  <a:lnTo>
                    <a:pt x="7751" y="2748"/>
                  </a:lnTo>
                  <a:cubicBezTo>
                    <a:pt x="7782" y="2743"/>
                    <a:pt x="7812" y="2740"/>
                    <a:pt x="7843" y="2740"/>
                  </a:cubicBezTo>
                  <a:close/>
                  <a:moveTo>
                    <a:pt x="4150" y="0"/>
                  </a:moveTo>
                  <a:cubicBezTo>
                    <a:pt x="4081" y="0"/>
                    <a:pt x="4011" y="7"/>
                    <a:pt x="3941" y="21"/>
                  </a:cubicBezTo>
                  <a:cubicBezTo>
                    <a:pt x="3346" y="128"/>
                    <a:pt x="2953" y="700"/>
                    <a:pt x="3072" y="1307"/>
                  </a:cubicBezTo>
                  <a:cubicBezTo>
                    <a:pt x="3096" y="1474"/>
                    <a:pt x="3179" y="1640"/>
                    <a:pt x="3286" y="1783"/>
                  </a:cubicBezTo>
                  <a:lnTo>
                    <a:pt x="2513" y="1926"/>
                  </a:lnTo>
                  <a:cubicBezTo>
                    <a:pt x="2191" y="1986"/>
                    <a:pt x="1977" y="2295"/>
                    <a:pt x="2036" y="2617"/>
                  </a:cubicBezTo>
                  <a:lnTo>
                    <a:pt x="2084" y="2890"/>
                  </a:lnTo>
                  <a:lnTo>
                    <a:pt x="798" y="3129"/>
                  </a:lnTo>
                  <a:cubicBezTo>
                    <a:pt x="310" y="3212"/>
                    <a:pt x="0" y="3676"/>
                    <a:pt x="84" y="4164"/>
                  </a:cubicBezTo>
                  <a:lnTo>
                    <a:pt x="1655" y="12785"/>
                  </a:lnTo>
                  <a:cubicBezTo>
                    <a:pt x="1740" y="13221"/>
                    <a:pt x="2120" y="13524"/>
                    <a:pt x="2549" y="13524"/>
                  </a:cubicBezTo>
                  <a:cubicBezTo>
                    <a:pt x="2600" y="13524"/>
                    <a:pt x="2651" y="13520"/>
                    <a:pt x="2703" y="13511"/>
                  </a:cubicBezTo>
                  <a:lnTo>
                    <a:pt x="10037" y="12165"/>
                  </a:lnTo>
                  <a:cubicBezTo>
                    <a:pt x="10525" y="12082"/>
                    <a:pt x="10847" y="11618"/>
                    <a:pt x="10752" y="11130"/>
                  </a:cubicBezTo>
                  <a:lnTo>
                    <a:pt x="9180" y="2498"/>
                  </a:lnTo>
                  <a:cubicBezTo>
                    <a:pt x="9107" y="2067"/>
                    <a:pt x="8737" y="1766"/>
                    <a:pt x="8316" y="1766"/>
                  </a:cubicBezTo>
                  <a:cubicBezTo>
                    <a:pt x="8260" y="1766"/>
                    <a:pt x="8202" y="1772"/>
                    <a:pt x="8144" y="1783"/>
                  </a:cubicBezTo>
                  <a:lnTo>
                    <a:pt x="6858" y="2009"/>
                  </a:lnTo>
                  <a:lnTo>
                    <a:pt x="6799" y="1736"/>
                  </a:lnTo>
                  <a:cubicBezTo>
                    <a:pt x="6745" y="1446"/>
                    <a:pt x="6497" y="1252"/>
                    <a:pt x="6213" y="1252"/>
                  </a:cubicBezTo>
                  <a:cubicBezTo>
                    <a:pt x="6183" y="1252"/>
                    <a:pt x="6152" y="1255"/>
                    <a:pt x="6120" y="1259"/>
                  </a:cubicBezTo>
                  <a:lnTo>
                    <a:pt x="5180" y="1438"/>
                  </a:lnTo>
                  <a:cubicBezTo>
                    <a:pt x="5227" y="1259"/>
                    <a:pt x="5239" y="1081"/>
                    <a:pt x="5203" y="914"/>
                  </a:cubicBezTo>
                  <a:cubicBezTo>
                    <a:pt x="5119" y="378"/>
                    <a:pt x="4665" y="0"/>
                    <a:pt x="415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2" name="Google Shape;4252;p22"/>
            <p:cNvSpPr/>
            <p:nvPr/>
          </p:nvSpPr>
          <p:spPr>
            <a:xfrm>
              <a:off x="2742600" y="1837275"/>
              <a:ext cx="46600" cy="38650"/>
            </a:xfrm>
            <a:custGeom>
              <a:rect b="b" l="l" r="r" t="t"/>
              <a:pathLst>
                <a:path extrusionOk="0" h="1546" w="1864">
                  <a:moveTo>
                    <a:pt x="1014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8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3" name="Google Shape;4253;p22"/>
            <p:cNvSpPr/>
            <p:nvPr/>
          </p:nvSpPr>
          <p:spPr>
            <a:xfrm>
              <a:off x="2795100" y="1825825"/>
              <a:ext cx="97250" cy="34100"/>
            </a:xfrm>
            <a:custGeom>
              <a:rect b="b" l="l" r="r" t="t"/>
              <a:pathLst>
                <a:path extrusionOk="0" h="1364" w="3890">
                  <a:moveTo>
                    <a:pt x="3293" y="0"/>
                  </a:moveTo>
                  <a:cubicBezTo>
                    <a:pt x="3252" y="0"/>
                    <a:pt x="3209" y="6"/>
                    <a:pt x="3163" y="17"/>
                  </a:cubicBezTo>
                  <a:lnTo>
                    <a:pt x="567" y="494"/>
                  </a:lnTo>
                  <a:cubicBezTo>
                    <a:pt x="1" y="571"/>
                    <a:pt x="108" y="1364"/>
                    <a:pt x="608" y="1364"/>
                  </a:cubicBezTo>
                  <a:cubicBezTo>
                    <a:pt x="644" y="1364"/>
                    <a:pt x="682" y="1360"/>
                    <a:pt x="722" y="1351"/>
                  </a:cubicBezTo>
                  <a:lnTo>
                    <a:pt x="3318" y="875"/>
                  </a:lnTo>
                  <a:cubicBezTo>
                    <a:pt x="3890" y="809"/>
                    <a:pt x="3791" y="0"/>
                    <a:pt x="329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4" name="Google Shape;4254;p22"/>
            <p:cNvSpPr/>
            <p:nvPr/>
          </p:nvSpPr>
          <p:spPr>
            <a:xfrm>
              <a:off x="2752425" y="1891150"/>
              <a:ext cx="46600" cy="38650"/>
            </a:xfrm>
            <a:custGeom>
              <a:rect b="b" l="l" r="r" t="t"/>
              <a:pathLst>
                <a:path extrusionOk="0" h="1546" w="1864">
                  <a:moveTo>
                    <a:pt x="1013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8" y="1545"/>
                  </a:cubicBezTo>
                  <a:cubicBezTo>
                    <a:pt x="1454" y="1545"/>
                    <a:pt x="1864" y="1145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5" name="Google Shape;4255;p22"/>
            <p:cNvSpPr/>
            <p:nvPr/>
          </p:nvSpPr>
          <p:spPr>
            <a:xfrm>
              <a:off x="2806400" y="1879800"/>
              <a:ext cx="93975" cy="33750"/>
            </a:xfrm>
            <a:custGeom>
              <a:rect b="b" l="l" r="r" t="t"/>
              <a:pathLst>
                <a:path extrusionOk="0" h="1350" w="3759">
                  <a:moveTo>
                    <a:pt x="3139" y="0"/>
                  </a:moveTo>
                  <a:cubicBezTo>
                    <a:pt x="3127" y="0"/>
                    <a:pt x="3116" y="1"/>
                    <a:pt x="3104" y="2"/>
                  </a:cubicBezTo>
                  <a:lnTo>
                    <a:pt x="508" y="478"/>
                  </a:lnTo>
                  <a:cubicBezTo>
                    <a:pt x="0" y="628"/>
                    <a:pt x="119" y="1349"/>
                    <a:pt x="615" y="1349"/>
                  </a:cubicBezTo>
                  <a:cubicBezTo>
                    <a:pt x="631" y="1349"/>
                    <a:pt x="647" y="1348"/>
                    <a:pt x="663" y="1347"/>
                  </a:cubicBezTo>
                  <a:lnTo>
                    <a:pt x="3258" y="883"/>
                  </a:lnTo>
                  <a:cubicBezTo>
                    <a:pt x="3759" y="731"/>
                    <a:pt x="3634" y="0"/>
                    <a:pt x="313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6" name="Google Shape;4256;p22"/>
            <p:cNvSpPr/>
            <p:nvPr/>
          </p:nvSpPr>
          <p:spPr>
            <a:xfrm>
              <a:off x="2763125" y="1948900"/>
              <a:ext cx="46325" cy="38625"/>
            </a:xfrm>
            <a:custGeom>
              <a:rect b="b" l="l" r="r" t="t"/>
              <a:pathLst>
                <a:path extrusionOk="0" h="1545" w="1853">
                  <a:moveTo>
                    <a:pt x="1003" y="0"/>
                  </a:moveTo>
                  <a:cubicBezTo>
                    <a:pt x="959" y="0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3" y="1545"/>
                    <a:pt x="1000" y="1545"/>
                  </a:cubicBezTo>
                  <a:cubicBezTo>
                    <a:pt x="1449" y="1545"/>
                    <a:pt x="1853" y="1142"/>
                    <a:pt x="1763" y="631"/>
                  </a:cubicBezTo>
                  <a:cubicBezTo>
                    <a:pt x="1699" y="259"/>
                    <a:pt x="1369" y="0"/>
                    <a:pt x="100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7" name="Google Shape;4257;p22"/>
            <p:cNvSpPr/>
            <p:nvPr/>
          </p:nvSpPr>
          <p:spPr>
            <a:xfrm>
              <a:off x="2816800" y="1937225"/>
              <a:ext cx="94500" cy="34050"/>
            </a:xfrm>
            <a:custGeom>
              <a:rect b="b" l="l" r="r" t="t"/>
              <a:pathLst>
                <a:path extrusionOk="0" h="1362" w="3780">
                  <a:moveTo>
                    <a:pt x="3152" y="0"/>
                  </a:moveTo>
                  <a:cubicBezTo>
                    <a:pt x="3137" y="0"/>
                    <a:pt x="3121" y="1"/>
                    <a:pt x="3104" y="2"/>
                  </a:cubicBezTo>
                  <a:lnTo>
                    <a:pt x="3104" y="14"/>
                  </a:lnTo>
                  <a:lnTo>
                    <a:pt x="509" y="479"/>
                  </a:lnTo>
                  <a:cubicBezTo>
                    <a:pt x="0" y="617"/>
                    <a:pt x="120" y="1362"/>
                    <a:pt x="617" y="1362"/>
                  </a:cubicBezTo>
                  <a:cubicBezTo>
                    <a:pt x="633" y="1362"/>
                    <a:pt x="648" y="1361"/>
                    <a:pt x="664" y="1360"/>
                  </a:cubicBezTo>
                  <a:lnTo>
                    <a:pt x="3271" y="883"/>
                  </a:lnTo>
                  <a:cubicBezTo>
                    <a:pt x="3779" y="733"/>
                    <a:pt x="3660" y="0"/>
                    <a:pt x="315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8" name="Google Shape;4258;p22"/>
            <p:cNvSpPr/>
            <p:nvPr/>
          </p:nvSpPr>
          <p:spPr>
            <a:xfrm>
              <a:off x="2718475" y="2188400"/>
              <a:ext cx="193200" cy="173650"/>
            </a:xfrm>
            <a:custGeom>
              <a:rect b="b" l="l" r="r" t="t"/>
              <a:pathLst>
                <a:path extrusionOk="0" h="6946" w="7728">
                  <a:moveTo>
                    <a:pt x="3945" y="0"/>
                  </a:moveTo>
                  <a:cubicBezTo>
                    <a:pt x="2913" y="0"/>
                    <a:pt x="1896" y="464"/>
                    <a:pt x="1215" y="1338"/>
                  </a:cubicBezTo>
                  <a:lnTo>
                    <a:pt x="6954" y="4957"/>
                  </a:lnTo>
                  <a:cubicBezTo>
                    <a:pt x="7728" y="3398"/>
                    <a:pt x="7240" y="1469"/>
                    <a:pt x="5775" y="528"/>
                  </a:cubicBezTo>
                  <a:cubicBezTo>
                    <a:pt x="5208" y="172"/>
                    <a:pt x="4574" y="0"/>
                    <a:pt x="3945" y="0"/>
                  </a:cubicBezTo>
                  <a:close/>
                  <a:moveTo>
                    <a:pt x="810" y="1981"/>
                  </a:moveTo>
                  <a:cubicBezTo>
                    <a:pt x="1" y="3552"/>
                    <a:pt x="525" y="5481"/>
                    <a:pt x="2013" y="6422"/>
                  </a:cubicBezTo>
                  <a:cubicBezTo>
                    <a:pt x="2577" y="6775"/>
                    <a:pt x="3207" y="6946"/>
                    <a:pt x="3830" y="6946"/>
                  </a:cubicBezTo>
                  <a:cubicBezTo>
                    <a:pt x="4864" y="6946"/>
                    <a:pt x="5881" y="6477"/>
                    <a:pt x="6549" y="5600"/>
                  </a:cubicBezTo>
                  <a:lnTo>
                    <a:pt x="810" y="198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9" name="Google Shape;4259;p22"/>
            <p:cNvSpPr/>
            <p:nvPr/>
          </p:nvSpPr>
          <p:spPr>
            <a:xfrm>
              <a:off x="3081925" y="1814925"/>
              <a:ext cx="152125" cy="140725"/>
            </a:xfrm>
            <a:custGeom>
              <a:rect b="b" l="l" r="r" t="t"/>
              <a:pathLst>
                <a:path extrusionOk="0" h="5629" w="6085">
                  <a:moveTo>
                    <a:pt x="3608" y="1"/>
                  </a:moveTo>
                  <a:lnTo>
                    <a:pt x="1215" y="1620"/>
                  </a:lnTo>
                  <a:cubicBezTo>
                    <a:pt x="250" y="2275"/>
                    <a:pt x="0" y="3585"/>
                    <a:pt x="667" y="4549"/>
                  </a:cubicBezTo>
                  <a:lnTo>
                    <a:pt x="774" y="4704"/>
                  </a:lnTo>
                  <a:cubicBezTo>
                    <a:pt x="1182" y="5305"/>
                    <a:pt x="1845" y="5629"/>
                    <a:pt x="2519" y="5629"/>
                  </a:cubicBezTo>
                  <a:cubicBezTo>
                    <a:pt x="2927" y="5629"/>
                    <a:pt x="3340" y="5510"/>
                    <a:pt x="3703" y="5264"/>
                  </a:cubicBezTo>
                  <a:lnTo>
                    <a:pt x="6084" y="3644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0" name="Google Shape;4260;p22"/>
            <p:cNvSpPr/>
            <p:nvPr/>
          </p:nvSpPr>
          <p:spPr>
            <a:xfrm>
              <a:off x="3184900" y="1756600"/>
              <a:ext cx="152125" cy="140800"/>
            </a:xfrm>
            <a:custGeom>
              <a:rect b="b" l="l" r="r" t="t"/>
              <a:pathLst>
                <a:path extrusionOk="0" h="5632" w="6085">
                  <a:moveTo>
                    <a:pt x="3589" y="1"/>
                  </a:moveTo>
                  <a:cubicBezTo>
                    <a:pt x="3177" y="1"/>
                    <a:pt x="2761" y="120"/>
                    <a:pt x="2394" y="369"/>
                  </a:cubicBezTo>
                  <a:lnTo>
                    <a:pt x="1" y="1989"/>
                  </a:lnTo>
                  <a:lnTo>
                    <a:pt x="2477" y="5632"/>
                  </a:lnTo>
                  <a:lnTo>
                    <a:pt x="4871" y="4001"/>
                  </a:lnTo>
                  <a:cubicBezTo>
                    <a:pt x="5835" y="3346"/>
                    <a:pt x="6085" y="2036"/>
                    <a:pt x="5430" y="1072"/>
                  </a:cubicBezTo>
                  <a:lnTo>
                    <a:pt x="5430" y="1072"/>
                  </a:lnTo>
                  <a:lnTo>
                    <a:pt x="5430" y="1084"/>
                  </a:lnTo>
                  <a:lnTo>
                    <a:pt x="5323" y="917"/>
                  </a:lnTo>
                  <a:cubicBezTo>
                    <a:pt x="4917" y="319"/>
                    <a:pt x="4260" y="1"/>
                    <a:pt x="358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1" name="Google Shape;4261;p22"/>
            <p:cNvSpPr/>
            <p:nvPr/>
          </p:nvSpPr>
          <p:spPr>
            <a:xfrm>
              <a:off x="3037575" y="2105900"/>
              <a:ext cx="267900" cy="266700"/>
            </a:xfrm>
            <a:custGeom>
              <a:rect b="b" l="l" r="r" t="t"/>
              <a:pathLst>
                <a:path extrusionOk="0" h="10668" w="10716">
                  <a:moveTo>
                    <a:pt x="4998" y="1"/>
                  </a:moveTo>
                  <a:cubicBezTo>
                    <a:pt x="4820" y="1"/>
                    <a:pt x="4665" y="134"/>
                    <a:pt x="4644" y="316"/>
                  </a:cubicBezTo>
                  <a:lnTo>
                    <a:pt x="4191" y="3804"/>
                  </a:lnTo>
                  <a:lnTo>
                    <a:pt x="703" y="3340"/>
                  </a:lnTo>
                  <a:cubicBezTo>
                    <a:pt x="688" y="3338"/>
                    <a:pt x="673" y="3337"/>
                    <a:pt x="659" y="3337"/>
                  </a:cubicBezTo>
                  <a:cubicBezTo>
                    <a:pt x="473" y="3337"/>
                    <a:pt x="308" y="3474"/>
                    <a:pt x="286" y="3661"/>
                  </a:cubicBezTo>
                  <a:lnTo>
                    <a:pt x="24" y="5638"/>
                  </a:lnTo>
                  <a:cubicBezTo>
                    <a:pt x="0" y="5840"/>
                    <a:pt x="143" y="6031"/>
                    <a:pt x="346" y="6055"/>
                  </a:cubicBezTo>
                  <a:lnTo>
                    <a:pt x="346" y="6043"/>
                  </a:lnTo>
                  <a:lnTo>
                    <a:pt x="3834" y="6507"/>
                  </a:lnTo>
                  <a:lnTo>
                    <a:pt x="3370" y="9984"/>
                  </a:lnTo>
                  <a:cubicBezTo>
                    <a:pt x="3334" y="10186"/>
                    <a:pt x="3477" y="10377"/>
                    <a:pt x="3691" y="10400"/>
                  </a:cubicBezTo>
                  <a:lnTo>
                    <a:pt x="5656" y="10662"/>
                  </a:lnTo>
                  <a:cubicBezTo>
                    <a:pt x="5677" y="10666"/>
                    <a:pt x="5697" y="10668"/>
                    <a:pt x="5718" y="10668"/>
                  </a:cubicBezTo>
                  <a:cubicBezTo>
                    <a:pt x="5896" y="10668"/>
                    <a:pt x="6051" y="10533"/>
                    <a:pt x="6072" y="10341"/>
                  </a:cubicBezTo>
                  <a:lnTo>
                    <a:pt x="6537" y="6864"/>
                  </a:lnTo>
                  <a:lnTo>
                    <a:pt x="10013" y="7329"/>
                  </a:lnTo>
                  <a:cubicBezTo>
                    <a:pt x="10028" y="7330"/>
                    <a:pt x="10043" y="7331"/>
                    <a:pt x="10058" y="7331"/>
                  </a:cubicBezTo>
                  <a:cubicBezTo>
                    <a:pt x="10243" y="7331"/>
                    <a:pt x="10408" y="7195"/>
                    <a:pt x="10430" y="7007"/>
                  </a:cubicBezTo>
                  <a:lnTo>
                    <a:pt x="10692" y="5031"/>
                  </a:lnTo>
                  <a:cubicBezTo>
                    <a:pt x="10716" y="4828"/>
                    <a:pt x="10573" y="4638"/>
                    <a:pt x="10371" y="4614"/>
                  </a:cubicBezTo>
                  <a:lnTo>
                    <a:pt x="6894" y="4150"/>
                  </a:lnTo>
                  <a:lnTo>
                    <a:pt x="7358" y="685"/>
                  </a:lnTo>
                  <a:cubicBezTo>
                    <a:pt x="7382" y="471"/>
                    <a:pt x="7239" y="292"/>
                    <a:pt x="7037" y="256"/>
                  </a:cubicBezTo>
                  <a:lnTo>
                    <a:pt x="5060" y="6"/>
                  </a:lnTo>
                  <a:cubicBezTo>
                    <a:pt x="5039" y="3"/>
                    <a:pt x="5019" y="1"/>
                    <a:pt x="499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2" name="Google Shape;4262;p22"/>
            <p:cNvSpPr/>
            <p:nvPr/>
          </p:nvSpPr>
          <p:spPr>
            <a:xfrm>
              <a:off x="2694675" y="2509825"/>
              <a:ext cx="271175" cy="337825"/>
            </a:xfrm>
            <a:custGeom>
              <a:rect b="b" l="l" r="r" t="t"/>
              <a:pathLst>
                <a:path extrusionOk="0" h="13513" w="10847">
                  <a:moveTo>
                    <a:pt x="4145" y="431"/>
                  </a:moveTo>
                  <a:cubicBezTo>
                    <a:pt x="4436" y="431"/>
                    <a:pt x="4723" y="605"/>
                    <a:pt x="4775" y="994"/>
                  </a:cubicBezTo>
                  <a:cubicBezTo>
                    <a:pt x="4810" y="1185"/>
                    <a:pt x="4751" y="1387"/>
                    <a:pt x="4620" y="1530"/>
                  </a:cubicBezTo>
                  <a:lnTo>
                    <a:pt x="3834" y="1685"/>
                  </a:lnTo>
                  <a:cubicBezTo>
                    <a:pt x="3667" y="1590"/>
                    <a:pt x="3536" y="1423"/>
                    <a:pt x="3501" y="1232"/>
                  </a:cubicBezTo>
                  <a:lnTo>
                    <a:pt x="3501" y="1220"/>
                  </a:lnTo>
                  <a:cubicBezTo>
                    <a:pt x="3387" y="723"/>
                    <a:pt x="3769" y="431"/>
                    <a:pt x="4145" y="431"/>
                  </a:cubicBezTo>
                  <a:close/>
                  <a:moveTo>
                    <a:pt x="7860" y="2745"/>
                  </a:moveTo>
                  <a:cubicBezTo>
                    <a:pt x="8116" y="2745"/>
                    <a:pt x="8342" y="2924"/>
                    <a:pt x="8394" y="3185"/>
                  </a:cubicBezTo>
                  <a:lnTo>
                    <a:pt x="9775" y="10757"/>
                  </a:lnTo>
                  <a:cubicBezTo>
                    <a:pt x="9835" y="11055"/>
                    <a:pt x="9632" y="11341"/>
                    <a:pt x="9335" y="11388"/>
                  </a:cubicBezTo>
                  <a:lnTo>
                    <a:pt x="3072" y="12531"/>
                  </a:lnTo>
                  <a:cubicBezTo>
                    <a:pt x="3037" y="12538"/>
                    <a:pt x="3002" y="12542"/>
                    <a:pt x="2968" y="12542"/>
                  </a:cubicBezTo>
                  <a:cubicBezTo>
                    <a:pt x="2710" y="12542"/>
                    <a:pt x="2483" y="12353"/>
                    <a:pt x="2441" y="12091"/>
                  </a:cubicBezTo>
                  <a:lnTo>
                    <a:pt x="1060" y="4518"/>
                  </a:lnTo>
                  <a:cubicBezTo>
                    <a:pt x="1000" y="4221"/>
                    <a:pt x="1203" y="3935"/>
                    <a:pt x="1500" y="3887"/>
                  </a:cubicBezTo>
                  <a:lnTo>
                    <a:pt x="2251" y="3745"/>
                  </a:lnTo>
                  <a:cubicBezTo>
                    <a:pt x="2282" y="3955"/>
                    <a:pt x="2463" y="4110"/>
                    <a:pt x="2669" y="4110"/>
                  </a:cubicBezTo>
                  <a:cubicBezTo>
                    <a:pt x="2696" y="4110"/>
                    <a:pt x="2723" y="4107"/>
                    <a:pt x="2751" y="4102"/>
                  </a:cubicBezTo>
                  <a:lnTo>
                    <a:pt x="6668" y="3399"/>
                  </a:lnTo>
                  <a:cubicBezTo>
                    <a:pt x="6894" y="3352"/>
                    <a:pt x="7061" y="3125"/>
                    <a:pt x="7013" y="2887"/>
                  </a:cubicBezTo>
                  <a:lnTo>
                    <a:pt x="7751" y="2756"/>
                  </a:lnTo>
                  <a:cubicBezTo>
                    <a:pt x="7788" y="2749"/>
                    <a:pt x="7825" y="2745"/>
                    <a:pt x="7860" y="2745"/>
                  </a:cubicBezTo>
                  <a:close/>
                  <a:moveTo>
                    <a:pt x="4133" y="1"/>
                  </a:moveTo>
                  <a:cubicBezTo>
                    <a:pt x="4070" y="1"/>
                    <a:pt x="4006" y="6"/>
                    <a:pt x="3941" y="18"/>
                  </a:cubicBezTo>
                  <a:cubicBezTo>
                    <a:pt x="3346" y="125"/>
                    <a:pt x="2953" y="708"/>
                    <a:pt x="3072" y="1304"/>
                  </a:cubicBezTo>
                  <a:cubicBezTo>
                    <a:pt x="3096" y="1470"/>
                    <a:pt x="3179" y="1637"/>
                    <a:pt x="3286" y="1780"/>
                  </a:cubicBezTo>
                  <a:lnTo>
                    <a:pt x="2513" y="1923"/>
                  </a:lnTo>
                  <a:cubicBezTo>
                    <a:pt x="2191" y="1982"/>
                    <a:pt x="1977" y="2280"/>
                    <a:pt x="2036" y="2602"/>
                  </a:cubicBezTo>
                  <a:lnTo>
                    <a:pt x="2084" y="2887"/>
                  </a:lnTo>
                  <a:lnTo>
                    <a:pt x="798" y="3114"/>
                  </a:lnTo>
                  <a:cubicBezTo>
                    <a:pt x="322" y="3209"/>
                    <a:pt x="0" y="3673"/>
                    <a:pt x="84" y="4149"/>
                  </a:cubicBezTo>
                  <a:lnTo>
                    <a:pt x="1655" y="12781"/>
                  </a:lnTo>
                  <a:cubicBezTo>
                    <a:pt x="1739" y="13212"/>
                    <a:pt x="2110" y="13512"/>
                    <a:pt x="2531" y="13512"/>
                  </a:cubicBezTo>
                  <a:cubicBezTo>
                    <a:pt x="2588" y="13512"/>
                    <a:pt x="2645" y="13507"/>
                    <a:pt x="2703" y="13496"/>
                  </a:cubicBezTo>
                  <a:lnTo>
                    <a:pt x="10037" y="12162"/>
                  </a:lnTo>
                  <a:cubicBezTo>
                    <a:pt x="10525" y="12067"/>
                    <a:pt x="10847" y="11603"/>
                    <a:pt x="10752" y="11114"/>
                  </a:cubicBezTo>
                  <a:lnTo>
                    <a:pt x="9180" y="2482"/>
                  </a:lnTo>
                  <a:cubicBezTo>
                    <a:pt x="9106" y="2048"/>
                    <a:pt x="8729" y="1755"/>
                    <a:pt x="8303" y="1755"/>
                  </a:cubicBezTo>
                  <a:cubicBezTo>
                    <a:pt x="8251" y="1755"/>
                    <a:pt x="8198" y="1759"/>
                    <a:pt x="8144" y="1768"/>
                  </a:cubicBezTo>
                  <a:lnTo>
                    <a:pt x="6858" y="2006"/>
                  </a:lnTo>
                  <a:lnTo>
                    <a:pt x="6799" y="1732"/>
                  </a:lnTo>
                  <a:cubicBezTo>
                    <a:pt x="6745" y="1442"/>
                    <a:pt x="6497" y="1249"/>
                    <a:pt x="6213" y="1249"/>
                  </a:cubicBezTo>
                  <a:cubicBezTo>
                    <a:pt x="6183" y="1249"/>
                    <a:pt x="6152" y="1251"/>
                    <a:pt x="6120" y="1256"/>
                  </a:cubicBezTo>
                  <a:lnTo>
                    <a:pt x="5180" y="1435"/>
                  </a:lnTo>
                  <a:cubicBezTo>
                    <a:pt x="5227" y="1268"/>
                    <a:pt x="5239" y="1089"/>
                    <a:pt x="5203" y="911"/>
                  </a:cubicBezTo>
                  <a:cubicBezTo>
                    <a:pt x="5118" y="380"/>
                    <a:pt x="4655" y="1"/>
                    <a:pt x="413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3" name="Google Shape;4263;p22"/>
            <p:cNvSpPr/>
            <p:nvPr/>
          </p:nvSpPr>
          <p:spPr>
            <a:xfrm>
              <a:off x="2742600" y="2631725"/>
              <a:ext cx="46600" cy="38625"/>
            </a:xfrm>
            <a:custGeom>
              <a:rect b="b" l="l" r="r" t="t"/>
              <a:pathLst>
                <a:path extrusionOk="0" h="1545" w="1864">
                  <a:moveTo>
                    <a:pt x="1011" y="0"/>
                  </a:moveTo>
                  <a:cubicBezTo>
                    <a:pt x="968" y="0"/>
                    <a:pt x="924" y="4"/>
                    <a:pt x="881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8"/>
                    <a:pt x="1369" y="0"/>
                    <a:pt x="1011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4" name="Google Shape;4264;p22"/>
            <p:cNvSpPr/>
            <p:nvPr/>
          </p:nvSpPr>
          <p:spPr>
            <a:xfrm>
              <a:off x="2795525" y="2620125"/>
              <a:ext cx="96450" cy="33850"/>
            </a:xfrm>
            <a:custGeom>
              <a:rect b="b" l="l" r="r" t="t"/>
              <a:pathLst>
                <a:path extrusionOk="0" h="1354" w="3858">
                  <a:moveTo>
                    <a:pt x="3252" y="0"/>
                  </a:moveTo>
                  <a:cubicBezTo>
                    <a:pt x="3218" y="0"/>
                    <a:pt x="3183" y="4"/>
                    <a:pt x="3146" y="11"/>
                  </a:cubicBezTo>
                  <a:lnTo>
                    <a:pt x="550" y="487"/>
                  </a:lnTo>
                  <a:cubicBezTo>
                    <a:pt x="1" y="588"/>
                    <a:pt x="117" y="1354"/>
                    <a:pt x="609" y="1354"/>
                  </a:cubicBezTo>
                  <a:cubicBezTo>
                    <a:pt x="639" y="1354"/>
                    <a:pt x="671" y="1351"/>
                    <a:pt x="705" y="1345"/>
                  </a:cubicBezTo>
                  <a:lnTo>
                    <a:pt x="3289" y="868"/>
                  </a:lnTo>
                  <a:cubicBezTo>
                    <a:pt x="3858" y="790"/>
                    <a:pt x="3757" y="0"/>
                    <a:pt x="325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5" name="Google Shape;4265;p22"/>
            <p:cNvSpPr/>
            <p:nvPr/>
          </p:nvSpPr>
          <p:spPr>
            <a:xfrm>
              <a:off x="2752425" y="2685525"/>
              <a:ext cx="46600" cy="38700"/>
            </a:xfrm>
            <a:custGeom>
              <a:rect b="b" l="l" r="r" t="t"/>
              <a:pathLst>
                <a:path extrusionOk="0" h="1548" w="1864">
                  <a:moveTo>
                    <a:pt x="1026" y="0"/>
                  </a:moveTo>
                  <a:cubicBezTo>
                    <a:pt x="979" y="0"/>
                    <a:pt x="930" y="5"/>
                    <a:pt x="881" y="15"/>
                  </a:cubicBezTo>
                  <a:cubicBezTo>
                    <a:pt x="203" y="122"/>
                    <a:pt x="0" y="1015"/>
                    <a:pt x="572" y="1408"/>
                  </a:cubicBezTo>
                  <a:cubicBezTo>
                    <a:pt x="710" y="1505"/>
                    <a:pt x="860" y="1548"/>
                    <a:pt x="1007" y="1548"/>
                  </a:cubicBezTo>
                  <a:cubicBezTo>
                    <a:pt x="1454" y="1548"/>
                    <a:pt x="1864" y="1145"/>
                    <a:pt x="1774" y="634"/>
                  </a:cubicBezTo>
                  <a:cubicBezTo>
                    <a:pt x="1701" y="266"/>
                    <a:pt x="1386" y="0"/>
                    <a:pt x="1026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6" name="Google Shape;4266;p22"/>
            <p:cNvSpPr/>
            <p:nvPr/>
          </p:nvSpPr>
          <p:spPr>
            <a:xfrm>
              <a:off x="2806400" y="2673950"/>
              <a:ext cx="93975" cy="33725"/>
            </a:xfrm>
            <a:custGeom>
              <a:rect b="b" l="l" r="r" t="t"/>
              <a:pathLst>
                <a:path extrusionOk="0" h="1349" w="3759">
                  <a:moveTo>
                    <a:pt x="3139" y="0"/>
                  </a:moveTo>
                  <a:cubicBezTo>
                    <a:pt x="3127" y="0"/>
                    <a:pt x="3116" y="1"/>
                    <a:pt x="3104" y="1"/>
                  </a:cubicBezTo>
                  <a:lnTo>
                    <a:pt x="508" y="478"/>
                  </a:lnTo>
                  <a:cubicBezTo>
                    <a:pt x="0" y="628"/>
                    <a:pt x="119" y="1349"/>
                    <a:pt x="615" y="1349"/>
                  </a:cubicBezTo>
                  <a:cubicBezTo>
                    <a:pt x="631" y="1349"/>
                    <a:pt x="647" y="1348"/>
                    <a:pt x="663" y="1347"/>
                  </a:cubicBezTo>
                  <a:lnTo>
                    <a:pt x="3258" y="882"/>
                  </a:lnTo>
                  <a:cubicBezTo>
                    <a:pt x="3759" y="731"/>
                    <a:pt x="3634" y="0"/>
                    <a:pt x="313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7" name="Google Shape;4267;p22"/>
            <p:cNvSpPr/>
            <p:nvPr/>
          </p:nvSpPr>
          <p:spPr>
            <a:xfrm>
              <a:off x="2763125" y="2743050"/>
              <a:ext cx="46550" cy="38625"/>
            </a:xfrm>
            <a:custGeom>
              <a:rect b="b" l="l" r="r" t="t"/>
              <a:pathLst>
                <a:path extrusionOk="0" h="1545" w="1862">
                  <a:moveTo>
                    <a:pt x="1003" y="0"/>
                  </a:moveTo>
                  <a:cubicBezTo>
                    <a:pt x="959" y="0"/>
                    <a:pt x="914" y="4"/>
                    <a:pt x="870" y="11"/>
                  </a:cubicBezTo>
                  <a:cubicBezTo>
                    <a:pt x="191" y="131"/>
                    <a:pt x="1" y="1012"/>
                    <a:pt x="560" y="1404"/>
                  </a:cubicBezTo>
                  <a:cubicBezTo>
                    <a:pt x="701" y="1501"/>
                    <a:pt x="854" y="1545"/>
                    <a:pt x="1002" y="1545"/>
                  </a:cubicBezTo>
                  <a:cubicBezTo>
                    <a:pt x="1454" y="1545"/>
                    <a:pt x="1861" y="1142"/>
                    <a:pt x="1763" y="631"/>
                  </a:cubicBezTo>
                  <a:cubicBezTo>
                    <a:pt x="1699" y="258"/>
                    <a:pt x="1369" y="0"/>
                    <a:pt x="100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8" name="Google Shape;4268;p22"/>
            <p:cNvSpPr/>
            <p:nvPr/>
          </p:nvSpPr>
          <p:spPr>
            <a:xfrm>
              <a:off x="2816600" y="2731600"/>
              <a:ext cx="94825" cy="33850"/>
            </a:xfrm>
            <a:custGeom>
              <a:rect b="b" l="l" r="r" t="t"/>
              <a:pathLst>
                <a:path extrusionOk="0" h="1354" w="3793">
                  <a:moveTo>
                    <a:pt x="3181" y="1"/>
                  </a:moveTo>
                  <a:cubicBezTo>
                    <a:pt x="3159" y="1"/>
                    <a:pt x="3136" y="2"/>
                    <a:pt x="3112" y="5"/>
                  </a:cubicBezTo>
                  <a:lnTo>
                    <a:pt x="517" y="469"/>
                  </a:lnTo>
                  <a:cubicBezTo>
                    <a:pt x="0" y="607"/>
                    <a:pt x="115" y="1354"/>
                    <a:pt x="614" y="1354"/>
                  </a:cubicBezTo>
                  <a:cubicBezTo>
                    <a:pt x="633" y="1354"/>
                    <a:pt x="652" y="1353"/>
                    <a:pt x="672" y="1351"/>
                  </a:cubicBezTo>
                  <a:lnTo>
                    <a:pt x="3279" y="874"/>
                  </a:lnTo>
                  <a:cubicBezTo>
                    <a:pt x="3792" y="749"/>
                    <a:pt x="3683" y="1"/>
                    <a:pt x="318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9" name="Google Shape;4269;p22"/>
            <p:cNvSpPr/>
            <p:nvPr/>
          </p:nvSpPr>
          <p:spPr>
            <a:xfrm>
              <a:off x="2718475" y="2982275"/>
              <a:ext cx="194100" cy="174025"/>
            </a:xfrm>
            <a:custGeom>
              <a:rect b="b" l="l" r="r" t="t"/>
              <a:pathLst>
                <a:path extrusionOk="0" h="6961" w="7764">
                  <a:moveTo>
                    <a:pt x="3926" y="0"/>
                  </a:moveTo>
                  <a:cubicBezTo>
                    <a:pt x="2895" y="0"/>
                    <a:pt x="1882" y="467"/>
                    <a:pt x="1215" y="1349"/>
                  </a:cubicBezTo>
                  <a:lnTo>
                    <a:pt x="6954" y="4968"/>
                  </a:lnTo>
                  <a:cubicBezTo>
                    <a:pt x="7764" y="3396"/>
                    <a:pt x="7240" y="1468"/>
                    <a:pt x="5752" y="527"/>
                  </a:cubicBezTo>
                  <a:cubicBezTo>
                    <a:pt x="5185" y="172"/>
                    <a:pt x="4552" y="0"/>
                    <a:pt x="3926" y="0"/>
                  </a:cubicBezTo>
                  <a:close/>
                  <a:moveTo>
                    <a:pt x="810" y="1992"/>
                  </a:moveTo>
                  <a:lnTo>
                    <a:pt x="810" y="1992"/>
                  </a:lnTo>
                  <a:cubicBezTo>
                    <a:pt x="1" y="3563"/>
                    <a:pt x="525" y="5492"/>
                    <a:pt x="2013" y="6433"/>
                  </a:cubicBezTo>
                  <a:cubicBezTo>
                    <a:pt x="2581" y="6788"/>
                    <a:pt x="3215" y="6960"/>
                    <a:pt x="3842" y="6960"/>
                  </a:cubicBezTo>
                  <a:cubicBezTo>
                    <a:pt x="4872" y="6960"/>
                    <a:pt x="5883" y="6496"/>
                    <a:pt x="6549" y="5623"/>
                  </a:cubicBezTo>
                  <a:lnTo>
                    <a:pt x="810" y="1992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0" name="Google Shape;4270;p22"/>
            <p:cNvSpPr/>
            <p:nvPr/>
          </p:nvSpPr>
          <p:spPr>
            <a:xfrm>
              <a:off x="3082225" y="2609075"/>
              <a:ext cx="151825" cy="140725"/>
            </a:xfrm>
            <a:custGeom>
              <a:rect b="b" l="l" r="r" t="t"/>
              <a:pathLst>
                <a:path extrusionOk="0" h="5629" w="6073">
                  <a:moveTo>
                    <a:pt x="3596" y="1"/>
                  </a:moveTo>
                  <a:lnTo>
                    <a:pt x="1203" y="1620"/>
                  </a:lnTo>
                  <a:cubicBezTo>
                    <a:pt x="250" y="2275"/>
                    <a:pt x="0" y="3585"/>
                    <a:pt x="655" y="4549"/>
                  </a:cubicBezTo>
                  <a:lnTo>
                    <a:pt x="762" y="4716"/>
                  </a:lnTo>
                  <a:cubicBezTo>
                    <a:pt x="1170" y="5308"/>
                    <a:pt x="1831" y="5629"/>
                    <a:pt x="2504" y="5629"/>
                  </a:cubicBezTo>
                  <a:cubicBezTo>
                    <a:pt x="2913" y="5629"/>
                    <a:pt x="3327" y="5511"/>
                    <a:pt x="3691" y="5263"/>
                  </a:cubicBezTo>
                  <a:lnTo>
                    <a:pt x="6072" y="3644"/>
                  </a:lnTo>
                  <a:lnTo>
                    <a:pt x="3596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1" name="Google Shape;4271;p22"/>
            <p:cNvSpPr/>
            <p:nvPr/>
          </p:nvSpPr>
          <p:spPr>
            <a:xfrm>
              <a:off x="3184900" y="2550550"/>
              <a:ext cx="152125" cy="141000"/>
            </a:xfrm>
            <a:custGeom>
              <a:rect b="b" l="l" r="r" t="t"/>
              <a:pathLst>
                <a:path extrusionOk="0" h="5640" w="6085">
                  <a:moveTo>
                    <a:pt x="3578" y="0"/>
                  </a:moveTo>
                  <a:cubicBezTo>
                    <a:pt x="3170" y="0"/>
                    <a:pt x="2757" y="119"/>
                    <a:pt x="2394" y="365"/>
                  </a:cubicBezTo>
                  <a:lnTo>
                    <a:pt x="1" y="1996"/>
                  </a:lnTo>
                  <a:lnTo>
                    <a:pt x="2477" y="5640"/>
                  </a:lnTo>
                  <a:lnTo>
                    <a:pt x="4871" y="4009"/>
                  </a:lnTo>
                  <a:cubicBezTo>
                    <a:pt x="5835" y="3354"/>
                    <a:pt x="6085" y="2044"/>
                    <a:pt x="5430" y="1080"/>
                  </a:cubicBezTo>
                  <a:lnTo>
                    <a:pt x="5323" y="925"/>
                  </a:lnTo>
                  <a:cubicBezTo>
                    <a:pt x="4915" y="324"/>
                    <a:pt x="4252" y="0"/>
                    <a:pt x="357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2" name="Google Shape;4272;p22"/>
            <p:cNvSpPr/>
            <p:nvPr/>
          </p:nvSpPr>
          <p:spPr>
            <a:xfrm>
              <a:off x="3037575" y="2899825"/>
              <a:ext cx="268200" cy="266925"/>
            </a:xfrm>
            <a:custGeom>
              <a:rect b="b" l="l" r="r" t="t"/>
              <a:pathLst>
                <a:path extrusionOk="0" h="10677" w="10728">
                  <a:moveTo>
                    <a:pt x="5016" y="1"/>
                  </a:moveTo>
                  <a:cubicBezTo>
                    <a:pt x="4831" y="1"/>
                    <a:pt x="4666" y="137"/>
                    <a:pt x="4644" y="325"/>
                  </a:cubicBezTo>
                  <a:lnTo>
                    <a:pt x="4191" y="3801"/>
                  </a:lnTo>
                  <a:lnTo>
                    <a:pt x="703" y="3349"/>
                  </a:lnTo>
                  <a:cubicBezTo>
                    <a:pt x="682" y="3345"/>
                    <a:pt x="661" y="3343"/>
                    <a:pt x="641" y="3343"/>
                  </a:cubicBezTo>
                  <a:cubicBezTo>
                    <a:pt x="463" y="3343"/>
                    <a:pt x="307" y="3478"/>
                    <a:pt x="286" y="3670"/>
                  </a:cubicBezTo>
                  <a:lnTo>
                    <a:pt x="24" y="5635"/>
                  </a:lnTo>
                  <a:cubicBezTo>
                    <a:pt x="0" y="5837"/>
                    <a:pt x="143" y="6028"/>
                    <a:pt x="346" y="6052"/>
                  </a:cubicBezTo>
                  <a:lnTo>
                    <a:pt x="346" y="6063"/>
                  </a:lnTo>
                  <a:lnTo>
                    <a:pt x="3834" y="6516"/>
                  </a:lnTo>
                  <a:lnTo>
                    <a:pt x="3370" y="10004"/>
                  </a:lnTo>
                  <a:cubicBezTo>
                    <a:pt x="3334" y="10207"/>
                    <a:pt x="3477" y="10385"/>
                    <a:pt x="3691" y="10421"/>
                  </a:cubicBezTo>
                  <a:lnTo>
                    <a:pt x="5656" y="10671"/>
                  </a:lnTo>
                  <a:cubicBezTo>
                    <a:pt x="5677" y="10675"/>
                    <a:pt x="5698" y="10677"/>
                    <a:pt x="5718" y="10677"/>
                  </a:cubicBezTo>
                  <a:cubicBezTo>
                    <a:pt x="5896" y="10677"/>
                    <a:pt x="6051" y="10543"/>
                    <a:pt x="6072" y="10362"/>
                  </a:cubicBezTo>
                  <a:lnTo>
                    <a:pt x="6537" y="6873"/>
                  </a:lnTo>
                  <a:lnTo>
                    <a:pt x="10025" y="7337"/>
                  </a:lnTo>
                  <a:cubicBezTo>
                    <a:pt x="10040" y="7339"/>
                    <a:pt x="10055" y="7340"/>
                    <a:pt x="10069" y="7340"/>
                  </a:cubicBezTo>
                  <a:cubicBezTo>
                    <a:pt x="10253" y="7340"/>
                    <a:pt x="10409" y="7204"/>
                    <a:pt x="10442" y="7016"/>
                  </a:cubicBezTo>
                  <a:lnTo>
                    <a:pt x="10704" y="5039"/>
                  </a:lnTo>
                  <a:cubicBezTo>
                    <a:pt x="10728" y="4837"/>
                    <a:pt x="10585" y="4647"/>
                    <a:pt x="10383" y="4623"/>
                  </a:cubicBezTo>
                  <a:lnTo>
                    <a:pt x="6894" y="4158"/>
                  </a:lnTo>
                  <a:lnTo>
                    <a:pt x="7358" y="682"/>
                  </a:lnTo>
                  <a:cubicBezTo>
                    <a:pt x="7382" y="479"/>
                    <a:pt x="7239" y="289"/>
                    <a:pt x="7037" y="265"/>
                  </a:cubicBezTo>
                  <a:lnTo>
                    <a:pt x="5060" y="3"/>
                  </a:lnTo>
                  <a:cubicBezTo>
                    <a:pt x="5046" y="1"/>
                    <a:pt x="5031" y="1"/>
                    <a:pt x="5016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3" name="Google Shape;4273;p22"/>
            <p:cNvSpPr/>
            <p:nvPr/>
          </p:nvSpPr>
          <p:spPr>
            <a:xfrm>
              <a:off x="2694675" y="3303975"/>
              <a:ext cx="271175" cy="338125"/>
            </a:xfrm>
            <a:custGeom>
              <a:rect b="b" l="l" r="r" t="t"/>
              <a:pathLst>
                <a:path extrusionOk="0" h="13525" w="10847">
                  <a:moveTo>
                    <a:pt x="4152" y="435"/>
                  </a:moveTo>
                  <a:cubicBezTo>
                    <a:pt x="4440" y="435"/>
                    <a:pt x="4723" y="608"/>
                    <a:pt x="4775" y="994"/>
                  </a:cubicBezTo>
                  <a:cubicBezTo>
                    <a:pt x="4810" y="1196"/>
                    <a:pt x="4751" y="1387"/>
                    <a:pt x="4620" y="1542"/>
                  </a:cubicBezTo>
                  <a:lnTo>
                    <a:pt x="3834" y="1685"/>
                  </a:lnTo>
                  <a:cubicBezTo>
                    <a:pt x="3656" y="1589"/>
                    <a:pt x="3536" y="1423"/>
                    <a:pt x="3501" y="1232"/>
                  </a:cubicBezTo>
                  <a:cubicBezTo>
                    <a:pt x="3386" y="732"/>
                    <a:pt x="3773" y="435"/>
                    <a:pt x="4152" y="435"/>
                  </a:cubicBezTo>
                  <a:close/>
                  <a:moveTo>
                    <a:pt x="7856" y="2746"/>
                  </a:moveTo>
                  <a:cubicBezTo>
                    <a:pt x="8113" y="2746"/>
                    <a:pt x="8342" y="2934"/>
                    <a:pt x="8394" y="3197"/>
                  </a:cubicBezTo>
                  <a:lnTo>
                    <a:pt x="9775" y="10769"/>
                  </a:lnTo>
                  <a:cubicBezTo>
                    <a:pt x="9823" y="11055"/>
                    <a:pt x="9632" y="11341"/>
                    <a:pt x="9347" y="11400"/>
                  </a:cubicBezTo>
                  <a:lnTo>
                    <a:pt x="3072" y="12543"/>
                  </a:lnTo>
                  <a:cubicBezTo>
                    <a:pt x="3043" y="12548"/>
                    <a:pt x="3014" y="12550"/>
                    <a:pt x="2985" y="12550"/>
                  </a:cubicBezTo>
                  <a:cubicBezTo>
                    <a:pt x="2721" y="12550"/>
                    <a:pt x="2484" y="12359"/>
                    <a:pt x="2441" y="12091"/>
                  </a:cubicBezTo>
                  <a:lnTo>
                    <a:pt x="1060" y="4518"/>
                  </a:lnTo>
                  <a:cubicBezTo>
                    <a:pt x="1000" y="4221"/>
                    <a:pt x="1203" y="3935"/>
                    <a:pt x="1500" y="3887"/>
                  </a:cubicBezTo>
                  <a:lnTo>
                    <a:pt x="2251" y="3756"/>
                  </a:lnTo>
                  <a:cubicBezTo>
                    <a:pt x="2282" y="3956"/>
                    <a:pt x="2472" y="4110"/>
                    <a:pt x="2680" y="4110"/>
                  </a:cubicBezTo>
                  <a:cubicBezTo>
                    <a:pt x="2707" y="4110"/>
                    <a:pt x="2735" y="4107"/>
                    <a:pt x="2763" y="4102"/>
                  </a:cubicBezTo>
                  <a:lnTo>
                    <a:pt x="6668" y="3399"/>
                  </a:lnTo>
                  <a:cubicBezTo>
                    <a:pt x="6894" y="3351"/>
                    <a:pt x="7061" y="3125"/>
                    <a:pt x="7013" y="2887"/>
                  </a:cubicBezTo>
                  <a:lnTo>
                    <a:pt x="7751" y="2756"/>
                  </a:lnTo>
                  <a:cubicBezTo>
                    <a:pt x="7786" y="2749"/>
                    <a:pt x="7821" y="2746"/>
                    <a:pt x="7856" y="2746"/>
                  </a:cubicBezTo>
                  <a:close/>
                  <a:moveTo>
                    <a:pt x="4133" y="0"/>
                  </a:moveTo>
                  <a:cubicBezTo>
                    <a:pt x="4070" y="0"/>
                    <a:pt x="4006" y="6"/>
                    <a:pt x="3941" y="18"/>
                  </a:cubicBezTo>
                  <a:cubicBezTo>
                    <a:pt x="3346" y="125"/>
                    <a:pt x="2953" y="708"/>
                    <a:pt x="3072" y="1304"/>
                  </a:cubicBezTo>
                  <a:cubicBezTo>
                    <a:pt x="3096" y="1470"/>
                    <a:pt x="3179" y="1637"/>
                    <a:pt x="3286" y="1780"/>
                  </a:cubicBezTo>
                  <a:lnTo>
                    <a:pt x="2513" y="1923"/>
                  </a:lnTo>
                  <a:cubicBezTo>
                    <a:pt x="2191" y="1994"/>
                    <a:pt x="1977" y="2292"/>
                    <a:pt x="2036" y="2613"/>
                  </a:cubicBezTo>
                  <a:lnTo>
                    <a:pt x="2084" y="2887"/>
                  </a:lnTo>
                  <a:lnTo>
                    <a:pt x="798" y="3125"/>
                  </a:lnTo>
                  <a:cubicBezTo>
                    <a:pt x="310" y="3220"/>
                    <a:pt x="0" y="3685"/>
                    <a:pt x="84" y="4173"/>
                  </a:cubicBezTo>
                  <a:lnTo>
                    <a:pt x="1655" y="12793"/>
                  </a:lnTo>
                  <a:cubicBezTo>
                    <a:pt x="1739" y="13223"/>
                    <a:pt x="2110" y="13524"/>
                    <a:pt x="2531" y="13524"/>
                  </a:cubicBezTo>
                  <a:cubicBezTo>
                    <a:pt x="2588" y="13524"/>
                    <a:pt x="2645" y="13519"/>
                    <a:pt x="2703" y="13507"/>
                  </a:cubicBezTo>
                  <a:lnTo>
                    <a:pt x="10037" y="12174"/>
                  </a:lnTo>
                  <a:cubicBezTo>
                    <a:pt x="10525" y="12079"/>
                    <a:pt x="10847" y="11614"/>
                    <a:pt x="10752" y="11126"/>
                  </a:cubicBezTo>
                  <a:lnTo>
                    <a:pt x="9180" y="2494"/>
                  </a:lnTo>
                  <a:cubicBezTo>
                    <a:pt x="9107" y="2064"/>
                    <a:pt x="8737" y="1763"/>
                    <a:pt x="8316" y="1763"/>
                  </a:cubicBezTo>
                  <a:cubicBezTo>
                    <a:pt x="8260" y="1763"/>
                    <a:pt x="8202" y="1769"/>
                    <a:pt x="8144" y="1780"/>
                  </a:cubicBezTo>
                  <a:lnTo>
                    <a:pt x="6858" y="2018"/>
                  </a:lnTo>
                  <a:lnTo>
                    <a:pt x="6799" y="1744"/>
                  </a:lnTo>
                  <a:cubicBezTo>
                    <a:pt x="6746" y="1459"/>
                    <a:pt x="6506" y="1258"/>
                    <a:pt x="6227" y="1258"/>
                  </a:cubicBezTo>
                  <a:cubicBezTo>
                    <a:pt x="6192" y="1258"/>
                    <a:pt x="6156" y="1261"/>
                    <a:pt x="6120" y="1268"/>
                  </a:cubicBezTo>
                  <a:lnTo>
                    <a:pt x="5180" y="1435"/>
                  </a:lnTo>
                  <a:cubicBezTo>
                    <a:pt x="5227" y="1268"/>
                    <a:pt x="5239" y="1089"/>
                    <a:pt x="5203" y="911"/>
                  </a:cubicBezTo>
                  <a:cubicBezTo>
                    <a:pt x="5118" y="380"/>
                    <a:pt x="4655" y="0"/>
                    <a:pt x="413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4" name="Google Shape;4274;p22"/>
            <p:cNvSpPr/>
            <p:nvPr/>
          </p:nvSpPr>
          <p:spPr>
            <a:xfrm>
              <a:off x="2742600" y="3425875"/>
              <a:ext cx="46600" cy="38625"/>
            </a:xfrm>
            <a:custGeom>
              <a:rect b="b" l="l" r="r" t="t"/>
              <a:pathLst>
                <a:path extrusionOk="0" h="1545" w="1864">
                  <a:moveTo>
                    <a:pt x="1014" y="0"/>
                  </a:moveTo>
                  <a:cubicBezTo>
                    <a:pt x="970" y="0"/>
                    <a:pt x="926" y="4"/>
                    <a:pt x="881" y="11"/>
                  </a:cubicBezTo>
                  <a:cubicBezTo>
                    <a:pt x="191" y="130"/>
                    <a:pt x="0" y="1011"/>
                    <a:pt x="572" y="1404"/>
                  </a:cubicBezTo>
                  <a:cubicBezTo>
                    <a:pt x="710" y="1501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0"/>
                  </a:cubicBezTo>
                  <a:cubicBezTo>
                    <a:pt x="1700" y="258"/>
                    <a:pt x="1378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5" name="Google Shape;4275;p22"/>
            <p:cNvSpPr/>
            <p:nvPr/>
          </p:nvSpPr>
          <p:spPr>
            <a:xfrm>
              <a:off x="2795100" y="3414475"/>
              <a:ext cx="97350" cy="33750"/>
            </a:xfrm>
            <a:custGeom>
              <a:rect b="b" l="l" r="r" t="t"/>
              <a:pathLst>
                <a:path extrusionOk="0" h="1350" w="3894">
                  <a:moveTo>
                    <a:pt x="3284" y="0"/>
                  </a:moveTo>
                  <a:cubicBezTo>
                    <a:pt x="3246" y="0"/>
                    <a:pt x="3206" y="5"/>
                    <a:pt x="3163" y="15"/>
                  </a:cubicBezTo>
                  <a:lnTo>
                    <a:pt x="3163" y="3"/>
                  </a:lnTo>
                  <a:lnTo>
                    <a:pt x="567" y="479"/>
                  </a:lnTo>
                  <a:cubicBezTo>
                    <a:pt x="1" y="557"/>
                    <a:pt x="108" y="1349"/>
                    <a:pt x="608" y="1349"/>
                  </a:cubicBezTo>
                  <a:cubicBezTo>
                    <a:pt x="644" y="1349"/>
                    <a:pt x="682" y="1345"/>
                    <a:pt x="722" y="1337"/>
                  </a:cubicBezTo>
                  <a:lnTo>
                    <a:pt x="3318" y="872"/>
                  </a:lnTo>
                  <a:cubicBezTo>
                    <a:pt x="3893" y="817"/>
                    <a:pt x="3790" y="0"/>
                    <a:pt x="328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6" name="Google Shape;4276;p22"/>
            <p:cNvSpPr/>
            <p:nvPr/>
          </p:nvSpPr>
          <p:spPr>
            <a:xfrm>
              <a:off x="2752425" y="3479650"/>
              <a:ext cx="46600" cy="38725"/>
            </a:xfrm>
            <a:custGeom>
              <a:rect b="b" l="l" r="r" t="t"/>
              <a:pathLst>
                <a:path extrusionOk="0" h="1549" w="1864">
                  <a:moveTo>
                    <a:pt x="1026" y="1"/>
                  </a:moveTo>
                  <a:cubicBezTo>
                    <a:pt x="979" y="1"/>
                    <a:pt x="930" y="6"/>
                    <a:pt x="881" y="15"/>
                  </a:cubicBezTo>
                  <a:cubicBezTo>
                    <a:pt x="203" y="134"/>
                    <a:pt x="0" y="1015"/>
                    <a:pt x="572" y="1408"/>
                  </a:cubicBezTo>
                  <a:cubicBezTo>
                    <a:pt x="710" y="1505"/>
                    <a:pt x="860" y="1549"/>
                    <a:pt x="1007" y="1549"/>
                  </a:cubicBezTo>
                  <a:cubicBezTo>
                    <a:pt x="1454" y="1549"/>
                    <a:pt x="1864" y="1146"/>
                    <a:pt x="1774" y="635"/>
                  </a:cubicBezTo>
                  <a:cubicBezTo>
                    <a:pt x="1701" y="267"/>
                    <a:pt x="1386" y="1"/>
                    <a:pt x="1026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7" name="Google Shape;4277;p22"/>
            <p:cNvSpPr/>
            <p:nvPr/>
          </p:nvSpPr>
          <p:spPr>
            <a:xfrm>
              <a:off x="2806300" y="3468350"/>
              <a:ext cx="93975" cy="33750"/>
            </a:xfrm>
            <a:custGeom>
              <a:rect b="b" l="l" r="r" t="t"/>
              <a:pathLst>
                <a:path extrusionOk="0" h="1350" w="3759">
                  <a:moveTo>
                    <a:pt x="3154" y="1"/>
                  </a:moveTo>
                  <a:cubicBezTo>
                    <a:pt x="3139" y="1"/>
                    <a:pt x="3123" y="2"/>
                    <a:pt x="3108" y="3"/>
                  </a:cubicBezTo>
                  <a:lnTo>
                    <a:pt x="512" y="467"/>
                  </a:lnTo>
                  <a:cubicBezTo>
                    <a:pt x="0" y="619"/>
                    <a:pt x="125" y="1350"/>
                    <a:pt x="631" y="1350"/>
                  </a:cubicBezTo>
                  <a:cubicBezTo>
                    <a:pt x="643" y="1350"/>
                    <a:pt x="655" y="1349"/>
                    <a:pt x="667" y="1348"/>
                  </a:cubicBezTo>
                  <a:lnTo>
                    <a:pt x="3262" y="872"/>
                  </a:lnTo>
                  <a:cubicBezTo>
                    <a:pt x="3759" y="722"/>
                    <a:pt x="3640" y="1"/>
                    <a:pt x="315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8" name="Google Shape;4278;p22"/>
            <p:cNvSpPr/>
            <p:nvPr/>
          </p:nvSpPr>
          <p:spPr>
            <a:xfrm>
              <a:off x="2763125" y="3537175"/>
              <a:ext cx="46325" cy="38650"/>
            </a:xfrm>
            <a:custGeom>
              <a:rect b="b" l="l" r="r" t="t"/>
              <a:pathLst>
                <a:path extrusionOk="0" h="1546" w="1853">
                  <a:moveTo>
                    <a:pt x="1002" y="1"/>
                  </a:moveTo>
                  <a:cubicBezTo>
                    <a:pt x="959" y="1"/>
                    <a:pt x="914" y="5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2" y="1502"/>
                    <a:pt x="854" y="1546"/>
                    <a:pt x="1001" y="1546"/>
                  </a:cubicBezTo>
                  <a:cubicBezTo>
                    <a:pt x="1450" y="1546"/>
                    <a:pt x="1852" y="1145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9" name="Google Shape;4279;p22"/>
            <p:cNvSpPr/>
            <p:nvPr/>
          </p:nvSpPr>
          <p:spPr>
            <a:xfrm>
              <a:off x="2816800" y="3525850"/>
              <a:ext cx="94400" cy="33725"/>
            </a:xfrm>
            <a:custGeom>
              <a:rect b="b" l="l" r="r" t="t"/>
              <a:pathLst>
                <a:path extrusionOk="0" h="1349" w="3776">
                  <a:moveTo>
                    <a:pt x="3104" y="1"/>
                  </a:moveTo>
                  <a:lnTo>
                    <a:pt x="509" y="477"/>
                  </a:lnTo>
                  <a:cubicBezTo>
                    <a:pt x="1" y="616"/>
                    <a:pt x="120" y="1348"/>
                    <a:pt x="617" y="1348"/>
                  </a:cubicBezTo>
                  <a:cubicBezTo>
                    <a:pt x="632" y="1348"/>
                    <a:pt x="648" y="1348"/>
                    <a:pt x="664" y="1346"/>
                  </a:cubicBezTo>
                  <a:lnTo>
                    <a:pt x="3271" y="882"/>
                  </a:lnTo>
                  <a:cubicBezTo>
                    <a:pt x="3776" y="744"/>
                    <a:pt x="3662" y="10"/>
                    <a:pt x="3163" y="10"/>
                  </a:cubicBezTo>
                  <a:cubicBezTo>
                    <a:pt x="3144" y="10"/>
                    <a:pt x="3124" y="11"/>
                    <a:pt x="3104" y="13"/>
                  </a:cubicBezTo>
                  <a:lnTo>
                    <a:pt x="3104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0" name="Google Shape;4280;p22"/>
            <p:cNvSpPr/>
            <p:nvPr/>
          </p:nvSpPr>
          <p:spPr>
            <a:xfrm>
              <a:off x="2718475" y="3776850"/>
              <a:ext cx="193200" cy="173725"/>
            </a:xfrm>
            <a:custGeom>
              <a:rect b="b" l="l" r="r" t="t"/>
              <a:pathLst>
                <a:path extrusionOk="0" h="6949" w="7728">
                  <a:moveTo>
                    <a:pt x="3944" y="0"/>
                  </a:moveTo>
                  <a:cubicBezTo>
                    <a:pt x="2912" y="0"/>
                    <a:pt x="1896" y="466"/>
                    <a:pt x="1215" y="1331"/>
                  </a:cubicBezTo>
                  <a:lnTo>
                    <a:pt x="6954" y="4963"/>
                  </a:lnTo>
                  <a:cubicBezTo>
                    <a:pt x="7728" y="3391"/>
                    <a:pt x="7240" y="1474"/>
                    <a:pt x="5775" y="534"/>
                  </a:cubicBezTo>
                  <a:cubicBezTo>
                    <a:pt x="5207" y="173"/>
                    <a:pt x="4573" y="0"/>
                    <a:pt x="3944" y="0"/>
                  </a:cubicBezTo>
                  <a:close/>
                  <a:moveTo>
                    <a:pt x="810" y="1974"/>
                  </a:moveTo>
                  <a:lnTo>
                    <a:pt x="810" y="1974"/>
                  </a:lnTo>
                  <a:cubicBezTo>
                    <a:pt x="1" y="3546"/>
                    <a:pt x="525" y="5475"/>
                    <a:pt x="2013" y="6415"/>
                  </a:cubicBezTo>
                  <a:cubicBezTo>
                    <a:pt x="2580" y="6775"/>
                    <a:pt x="3213" y="6948"/>
                    <a:pt x="3839" y="6948"/>
                  </a:cubicBezTo>
                  <a:cubicBezTo>
                    <a:pt x="4870" y="6948"/>
                    <a:pt x="5883" y="6480"/>
                    <a:pt x="6549" y="5606"/>
                  </a:cubicBezTo>
                  <a:lnTo>
                    <a:pt x="810" y="1974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1" name="Google Shape;4281;p22"/>
            <p:cNvSpPr/>
            <p:nvPr/>
          </p:nvSpPr>
          <p:spPr>
            <a:xfrm>
              <a:off x="3081925" y="3402925"/>
              <a:ext cx="152125" cy="141100"/>
            </a:xfrm>
            <a:custGeom>
              <a:rect b="b" l="l" r="r" t="t"/>
              <a:pathLst>
                <a:path extrusionOk="0" h="5644" w="6085">
                  <a:moveTo>
                    <a:pt x="3608" y="1"/>
                  </a:moveTo>
                  <a:lnTo>
                    <a:pt x="1215" y="1632"/>
                  </a:lnTo>
                  <a:cubicBezTo>
                    <a:pt x="250" y="2287"/>
                    <a:pt x="0" y="3596"/>
                    <a:pt x="667" y="4561"/>
                  </a:cubicBezTo>
                  <a:lnTo>
                    <a:pt x="774" y="4727"/>
                  </a:lnTo>
                  <a:cubicBezTo>
                    <a:pt x="1184" y="5323"/>
                    <a:pt x="1849" y="5644"/>
                    <a:pt x="2525" y="5644"/>
                  </a:cubicBezTo>
                  <a:cubicBezTo>
                    <a:pt x="2931" y="5644"/>
                    <a:pt x="3342" y="5528"/>
                    <a:pt x="3703" y="5287"/>
                  </a:cubicBezTo>
                  <a:lnTo>
                    <a:pt x="6084" y="3656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2" name="Google Shape;4282;p22"/>
            <p:cNvSpPr/>
            <p:nvPr/>
          </p:nvSpPr>
          <p:spPr>
            <a:xfrm>
              <a:off x="3184900" y="3344700"/>
              <a:ext cx="152125" cy="141000"/>
            </a:xfrm>
            <a:custGeom>
              <a:rect b="b" l="l" r="r" t="t"/>
              <a:pathLst>
                <a:path extrusionOk="0" h="5640" w="6085">
                  <a:moveTo>
                    <a:pt x="3578" y="0"/>
                  </a:moveTo>
                  <a:cubicBezTo>
                    <a:pt x="3170" y="0"/>
                    <a:pt x="2757" y="118"/>
                    <a:pt x="2394" y="365"/>
                  </a:cubicBezTo>
                  <a:lnTo>
                    <a:pt x="1" y="1996"/>
                  </a:lnTo>
                  <a:lnTo>
                    <a:pt x="2477" y="5640"/>
                  </a:lnTo>
                  <a:lnTo>
                    <a:pt x="4871" y="4008"/>
                  </a:lnTo>
                  <a:cubicBezTo>
                    <a:pt x="5835" y="3354"/>
                    <a:pt x="6085" y="2044"/>
                    <a:pt x="5430" y="1091"/>
                  </a:cubicBezTo>
                  <a:lnTo>
                    <a:pt x="5323" y="925"/>
                  </a:lnTo>
                  <a:cubicBezTo>
                    <a:pt x="4915" y="324"/>
                    <a:pt x="4252" y="0"/>
                    <a:pt x="357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3" name="Google Shape;4283;p22"/>
            <p:cNvSpPr/>
            <p:nvPr/>
          </p:nvSpPr>
          <p:spPr>
            <a:xfrm>
              <a:off x="3037575" y="3693975"/>
              <a:ext cx="268200" cy="267150"/>
            </a:xfrm>
            <a:custGeom>
              <a:rect b="b" l="l" r="r" t="t"/>
              <a:pathLst>
                <a:path extrusionOk="0" h="10686" w="10728">
                  <a:moveTo>
                    <a:pt x="5016" y="0"/>
                  </a:moveTo>
                  <a:cubicBezTo>
                    <a:pt x="4831" y="0"/>
                    <a:pt x="4666" y="137"/>
                    <a:pt x="4644" y="324"/>
                  </a:cubicBezTo>
                  <a:lnTo>
                    <a:pt x="4191" y="3813"/>
                  </a:lnTo>
                  <a:lnTo>
                    <a:pt x="703" y="3349"/>
                  </a:lnTo>
                  <a:cubicBezTo>
                    <a:pt x="688" y="3347"/>
                    <a:pt x="673" y="3346"/>
                    <a:pt x="659" y="3346"/>
                  </a:cubicBezTo>
                  <a:cubicBezTo>
                    <a:pt x="473" y="3346"/>
                    <a:pt x="308" y="3482"/>
                    <a:pt x="286" y="3670"/>
                  </a:cubicBezTo>
                  <a:lnTo>
                    <a:pt x="24" y="5647"/>
                  </a:lnTo>
                  <a:cubicBezTo>
                    <a:pt x="0" y="5849"/>
                    <a:pt x="143" y="6028"/>
                    <a:pt x="346" y="6063"/>
                  </a:cubicBezTo>
                  <a:lnTo>
                    <a:pt x="3834" y="6528"/>
                  </a:lnTo>
                  <a:lnTo>
                    <a:pt x="3370" y="10004"/>
                  </a:lnTo>
                  <a:cubicBezTo>
                    <a:pt x="3334" y="10207"/>
                    <a:pt x="3477" y="10397"/>
                    <a:pt x="3691" y="10421"/>
                  </a:cubicBezTo>
                  <a:lnTo>
                    <a:pt x="5668" y="10683"/>
                  </a:lnTo>
                  <a:cubicBezTo>
                    <a:pt x="5682" y="10685"/>
                    <a:pt x="5697" y="10685"/>
                    <a:pt x="5712" y="10685"/>
                  </a:cubicBezTo>
                  <a:cubicBezTo>
                    <a:pt x="5895" y="10685"/>
                    <a:pt x="6051" y="10549"/>
                    <a:pt x="6084" y="10361"/>
                  </a:cubicBezTo>
                  <a:lnTo>
                    <a:pt x="6537" y="6873"/>
                  </a:lnTo>
                  <a:lnTo>
                    <a:pt x="10025" y="7337"/>
                  </a:lnTo>
                  <a:cubicBezTo>
                    <a:pt x="10040" y="7339"/>
                    <a:pt x="10055" y="7340"/>
                    <a:pt x="10069" y="7340"/>
                  </a:cubicBezTo>
                  <a:cubicBezTo>
                    <a:pt x="10253" y="7340"/>
                    <a:pt x="10409" y="7203"/>
                    <a:pt x="10442" y="7016"/>
                  </a:cubicBezTo>
                  <a:lnTo>
                    <a:pt x="10704" y="5039"/>
                  </a:lnTo>
                  <a:cubicBezTo>
                    <a:pt x="10728" y="4837"/>
                    <a:pt x="10585" y="4646"/>
                    <a:pt x="10383" y="4623"/>
                  </a:cubicBezTo>
                  <a:lnTo>
                    <a:pt x="6894" y="4170"/>
                  </a:lnTo>
                  <a:lnTo>
                    <a:pt x="7358" y="682"/>
                  </a:lnTo>
                  <a:cubicBezTo>
                    <a:pt x="7382" y="479"/>
                    <a:pt x="7239" y="289"/>
                    <a:pt x="7037" y="265"/>
                  </a:cubicBezTo>
                  <a:lnTo>
                    <a:pt x="5060" y="3"/>
                  </a:lnTo>
                  <a:cubicBezTo>
                    <a:pt x="5046" y="1"/>
                    <a:pt x="5031" y="0"/>
                    <a:pt x="5016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4" name="Google Shape;4284;p22"/>
            <p:cNvSpPr/>
            <p:nvPr/>
          </p:nvSpPr>
          <p:spPr>
            <a:xfrm>
              <a:off x="2694675" y="4098125"/>
              <a:ext cx="271175" cy="338025"/>
            </a:xfrm>
            <a:custGeom>
              <a:rect b="b" l="l" r="r" t="t"/>
              <a:pathLst>
                <a:path extrusionOk="0" h="13521" w="10847">
                  <a:moveTo>
                    <a:pt x="4152" y="435"/>
                  </a:moveTo>
                  <a:cubicBezTo>
                    <a:pt x="4440" y="435"/>
                    <a:pt x="4723" y="608"/>
                    <a:pt x="4775" y="994"/>
                  </a:cubicBezTo>
                  <a:cubicBezTo>
                    <a:pt x="4810" y="1184"/>
                    <a:pt x="4751" y="1387"/>
                    <a:pt x="4620" y="1542"/>
                  </a:cubicBezTo>
                  <a:lnTo>
                    <a:pt x="3834" y="1684"/>
                  </a:lnTo>
                  <a:cubicBezTo>
                    <a:pt x="3667" y="1589"/>
                    <a:pt x="3536" y="1434"/>
                    <a:pt x="3501" y="1244"/>
                  </a:cubicBezTo>
                  <a:lnTo>
                    <a:pt x="3501" y="1232"/>
                  </a:lnTo>
                  <a:cubicBezTo>
                    <a:pt x="3386" y="732"/>
                    <a:pt x="3773" y="435"/>
                    <a:pt x="4152" y="435"/>
                  </a:cubicBezTo>
                  <a:close/>
                  <a:moveTo>
                    <a:pt x="7868" y="2746"/>
                  </a:moveTo>
                  <a:cubicBezTo>
                    <a:pt x="8125" y="2746"/>
                    <a:pt x="8352" y="2934"/>
                    <a:pt x="8394" y="3196"/>
                  </a:cubicBezTo>
                  <a:lnTo>
                    <a:pt x="9775" y="10757"/>
                  </a:lnTo>
                  <a:cubicBezTo>
                    <a:pt x="9835" y="11055"/>
                    <a:pt x="9632" y="11340"/>
                    <a:pt x="9335" y="11400"/>
                  </a:cubicBezTo>
                  <a:lnTo>
                    <a:pt x="3072" y="12543"/>
                  </a:lnTo>
                  <a:cubicBezTo>
                    <a:pt x="3041" y="12548"/>
                    <a:pt x="3011" y="12550"/>
                    <a:pt x="2981" y="12550"/>
                  </a:cubicBezTo>
                  <a:cubicBezTo>
                    <a:pt x="2718" y="12550"/>
                    <a:pt x="2484" y="12369"/>
                    <a:pt x="2441" y="12102"/>
                  </a:cubicBezTo>
                  <a:lnTo>
                    <a:pt x="1060" y="4530"/>
                  </a:lnTo>
                  <a:cubicBezTo>
                    <a:pt x="1000" y="4232"/>
                    <a:pt x="1203" y="3947"/>
                    <a:pt x="1500" y="3899"/>
                  </a:cubicBezTo>
                  <a:lnTo>
                    <a:pt x="2251" y="3768"/>
                  </a:lnTo>
                  <a:cubicBezTo>
                    <a:pt x="2282" y="3968"/>
                    <a:pt x="2463" y="4121"/>
                    <a:pt x="2669" y="4121"/>
                  </a:cubicBezTo>
                  <a:cubicBezTo>
                    <a:pt x="2696" y="4121"/>
                    <a:pt x="2723" y="4119"/>
                    <a:pt x="2751" y="4113"/>
                  </a:cubicBezTo>
                  <a:lnTo>
                    <a:pt x="6668" y="3399"/>
                  </a:lnTo>
                  <a:cubicBezTo>
                    <a:pt x="6906" y="3351"/>
                    <a:pt x="7061" y="3125"/>
                    <a:pt x="7013" y="2887"/>
                  </a:cubicBezTo>
                  <a:lnTo>
                    <a:pt x="7763" y="2756"/>
                  </a:lnTo>
                  <a:cubicBezTo>
                    <a:pt x="7798" y="2749"/>
                    <a:pt x="7833" y="2746"/>
                    <a:pt x="7868" y="2746"/>
                  </a:cubicBezTo>
                  <a:close/>
                  <a:moveTo>
                    <a:pt x="4133" y="0"/>
                  </a:moveTo>
                  <a:cubicBezTo>
                    <a:pt x="4070" y="0"/>
                    <a:pt x="4006" y="6"/>
                    <a:pt x="3941" y="18"/>
                  </a:cubicBezTo>
                  <a:cubicBezTo>
                    <a:pt x="3346" y="125"/>
                    <a:pt x="2953" y="708"/>
                    <a:pt x="3072" y="1303"/>
                  </a:cubicBezTo>
                  <a:cubicBezTo>
                    <a:pt x="3096" y="1482"/>
                    <a:pt x="3179" y="1637"/>
                    <a:pt x="3286" y="1780"/>
                  </a:cubicBezTo>
                  <a:lnTo>
                    <a:pt x="2513" y="1923"/>
                  </a:lnTo>
                  <a:cubicBezTo>
                    <a:pt x="2191" y="1982"/>
                    <a:pt x="1977" y="2292"/>
                    <a:pt x="2036" y="2601"/>
                  </a:cubicBezTo>
                  <a:lnTo>
                    <a:pt x="2084" y="2887"/>
                  </a:lnTo>
                  <a:lnTo>
                    <a:pt x="798" y="3125"/>
                  </a:lnTo>
                  <a:cubicBezTo>
                    <a:pt x="322" y="3208"/>
                    <a:pt x="0" y="3673"/>
                    <a:pt x="84" y="4161"/>
                  </a:cubicBezTo>
                  <a:lnTo>
                    <a:pt x="1655" y="12793"/>
                  </a:lnTo>
                  <a:cubicBezTo>
                    <a:pt x="1740" y="13218"/>
                    <a:pt x="2120" y="13520"/>
                    <a:pt x="2548" y="13520"/>
                  </a:cubicBezTo>
                  <a:cubicBezTo>
                    <a:pt x="2599" y="13520"/>
                    <a:pt x="2651" y="13516"/>
                    <a:pt x="2703" y="13507"/>
                  </a:cubicBezTo>
                  <a:lnTo>
                    <a:pt x="10037" y="12162"/>
                  </a:lnTo>
                  <a:cubicBezTo>
                    <a:pt x="10525" y="12079"/>
                    <a:pt x="10847" y="11602"/>
                    <a:pt x="10752" y="11126"/>
                  </a:cubicBezTo>
                  <a:lnTo>
                    <a:pt x="9180" y="2494"/>
                  </a:lnTo>
                  <a:cubicBezTo>
                    <a:pt x="9107" y="2064"/>
                    <a:pt x="8737" y="1763"/>
                    <a:pt x="8316" y="1763"/>
                  </a:cubicBezTo>
                  <a:cubicBezTo>
                    <a:pt x="8260" y="1763"/>
                    <a:pt x="8202" y="1768"/>
                    <a:pt x="8144" y="1780"/>
                  </a:cubicBezTo>
                  <a:lnTo>
                    <a:pt x="6858" y="2018"/>
                  </a:lnTo>
                  <a:lnTo>
                    <a:pt x="6799" y="1732"/>
                  </a:lnTo>
                  <a:cubicBezTo>
                    <a:pt x="6745" y="1451"/>
                    <a:pt x="6495" y="1249"/>
                    <a:pt x="6210" y="1249"/>
                  </a:cubicBezTo>
                  <a:cubicBezTo>
                    <a:pt x="6180" y="1249"/>
                    <a:pt x="6150" y="1251"/>
                    <a:pt x="6120" y="1256"/>
                  </a:cubicBezTo>
                  <a:lnTo>
                    <a:pt x="5180" y="1434"/>
                  </a:lnTo>
                  <a:cubicBezTo>
                    <a:pt x="5227" y="1268"/>
                    <a:pt x="5239" y="1089"/>
                    <a:pt x="5203" y="910"/>
                  </a:cubicBezTo>
                  <a:cubicBezTo>
                    <a:pt x="5118" y="380"/>
                    <a:pt x="4655" y="0"/>
                    <a:pt x="413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5" name="Google Shape;4285;p22"/>
            <p:cNvSpPr/>
            <p:nvPr/>
          </p:nvSpPr>
          <p:spPr>
            <a:xfrm>
              <a:off x="2742600" y="4220000"/>
              <a:ext cx="46600" cy="38650"/>
            </a:xfrm>
            <a:custGeom>
              <a:rect b="b" l="l" r="r" t="t"/>
              <a:pathLst>
                <a:path extrusionOk="0" h="1546" w="1864">
                  <a:moveTo>
                    <a:pt x="1011" y="1"/>
                  </a:moveTo>
                  <a:cubicBezTo>
                    <a:pt x="968" y="1"/>
                    <a:pt x="924" y="5"/>
                    <a:pt x="881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69" y="1"/>
                    <a:pt x="101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6" name="Google Shape;4286;p22"/>
            <p:cNvSpPr/>
            <p:nvPr/>
          </p:nvSpPr>
          <p:spPr>
            <a:xfrm>
              <a:off x="2795525" y="4208650"/>
              <a:ext cx="96375" cy="33625"/>
            </a:xfrm>
            <a:custGeom>
              <a:rect b="b" l="l" r="r" t="t"/>
              <a:pathLst>
                <a:path extrusionOk="0" h="1345" w="3855">
                  <a:moveTo>
                    <a:pt x="3260" y="1"/>
                  </a:moveTo>
                  <a:cubicBezTo>
                    <a:pt x="3224" y="1"/>
                    <a:pt x="3186" y="5"/>
                    <a:pt x="3146" y="14"/>
                  </a:cubicBezTo>
                  <a:lnTo>
                    <a:pt x="550" y="478"/>
                  </a:lnTo>
                  <a:cubicBezTo>
                    <a:pt x="1" y="579"/>
                    <a:pt x="117" y="1345"/>
                    <a:pt x="609" y="1345"/>
                  </a:cubicBezTo>
                  <a:cubicBezTo>
                    <a:pt x="639" y="1345"/>
                    <a:pt x="671" y="1342"/>
                    <a:pt x="705" y="1335"/>
                  </a:cubicBezTo>
                  <a:lnTo>
                    <a:pt x="3289" y="871"/>
                  </a:lnTo>
                  <a:cubicBezTo>
                    <a:pt x="3855" y="793"/>
                    <a:pt x="3758" y="1"/>
                    <a:pt x="3260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7" name="Google Shape;4287;p22"/>
            <p:cNvSpPr/>
            <p:nvPr/>
          </p:nvSpPr>
          <p:spPr>
            <a:xfrm>
              <a:off x="2752425" y="4273875"/>
              <a:ext cx="46600" cy="38650"/>
            </a:xfrm>
            <a:custGeom>
              <a:rect b="b" l="l" r="r" t="t"/>
              <a:pathLst>
                <a:path extrusionOk="0" h="1546" w="1864">
                  <a:moveTo>
                    <a:pt x="1014" y="1"/>
                  </a:moveTo>
                  <a:cubicBezTo>
                    <a:pt x="970" y="1"/>
                    <a:pt x="926" y="5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0" y="1546"/>
                    <a:pt x="1007" y="1546"/>
                  </a:cubicBezTo>
                  <a:cubicBezTo>
                    <a:pt x="1454" y="1546"/>
                    <a:pt x="1864" y="1142"/>
                    <a:pt x="1774" y="631"/>
                  </a:cubicBezTo>
                  <a:cubicBezTo>
                    <a:pt x="1700" y="259"/>
                    <a:pt x="1378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8" name="Google Shape;4288;p22"/>
            <p:cNvSpPr/>
            <p:nvPr/>
          </p:nvSpPr>
          <p:spPr>
            <a:xfrm>
              <a:off x="2806300" y="4262500"/>
              <a:ext cx="93975" cy="33750"/>
            </a:xfrm>
            <a:custGeom>
              <a:rect b="b" l="l" r="r" t="t"/>
              <a:pathLst>
                <a:path extrusionOk="0" h="1350" w="3759">
                  <a:moveTo>
                    <a:pt x="3154" y="1"/>
                  </a:moveTo>
                  <a:cubicBezTo>
                    <a:pt x="3139" y="1"/>
                    <a:pt x="3123" y="1"/>
                    <a:pt x="3108" y="3"/>
                  </a:cubicBezTo>
                  <a:lnTo>
                    <a:pt x="512" y="467"/>
                  </a:lnTo>
                  <a:cubicBezTo>
                    <a:pt x="0" y="618"/>
                    <a:pt x="125" y="1349"/>
                    <a:pt x="631" y="1349"/>
                  </a:cubicBezTo>
                  <a:cubicBezTo>
                    <a:pt x="643" y="1349"/>
                    <a:pt x="655" y="1349"/>
                    <a:pt x="667" y="1348"/>
                  </a:cubicBezTo>
                  <a:lnTo>
                    <a:pt x="3262" y="872"/>
                  </a:lnTo>
                  <a:cubicBezTo>
                    <a:pt x="3759" y="722"/>
                    <a:pt x="3640" y="1"/>
                    <a:pt x="315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9" name="Google Shape;4289;p22"/>
            <p:cNvSpPr/>
            <p:nvPr/>
          </p:nvSpPr>
          <p:spPr>
            <a:xfrm>
              <a:off x="2763125" y="4331350"/>
              <a:ext cx="46325" cy="38925"/>
            </a:xfrm>
            <a:custGeom>
              <a:rect b="b" l="l" r="r" t="t"/>
              <a:pathLst>
                <a:path extrusionOk="0" h="1557" w="1853">
                  <a:moveTo>
                    <a:pt x="998" y="0"/>
                  </a:moveTo>
                  <a:cubicBezTo>
                    <a:pt x="956" y="0"/>
                    <a:pt x="913" y="4"/>
                    <a:pt x="870" y="11"/>
                  </a:cubicBezTo>
                  <a:cubicBezTo>
                    <a:pt x="191" y="130"/>
                    <a:pt x="1" y="1011"/>
                    <a:pt x="560" y="1416"/>
                  </a:cubicBezTo>
                  <a:cubicBezTo>
                    <a:pt x="701" y="1513"/>
                    <a:pt x="853" y="1556"/>
                    <a:pt x="1000" y="1556"/>
                  </a:cubicBezTo>
                  <a:cubicBezTo>
                    <a:pt x="1449" y="1556"/>
                    <a:pt x="1853" y="1153"/>
                    <a:pt x="1763" y="642"/>
                  </a:cubicBezTo>
                  <a:cubicBezTo>
                    <a:pt x="1699" y="268"/>
                    <a:pt x="1367" y="0"/>
                    <a:pt x="99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0" name="Google Shape;4290;p22"/>
            <p:cNvSpPr/>
            <p:nvPr/>
          </p:nvSpPr>
          <p:spPr>
            <a:xfrm>
              <a:off x="2816675" y="4319925"/>
              <a:ext cx="94825" cy="33850"/>
            </a:xfrm>
            <a:custGeom>
              <a:rect b="b" l="l" r="r" t="t"/>
              <a:pathLst>
                <a:path extrusionOk="0" h="1354" w="3793">
                  <a:moveTo>
                    <a:pt x="3168" y="1"/>
                  </a:moveTo>
                  <a:cubicBezTo>
                    <a:pt x="3149" y="1"/>
                    <a:pt x="3129" y="2"/>
                    <a:pt x="3109" y="4"/>
                  </a:cubicBezTo>
                  <a:lnTo>
                    <a:pt x="514" y="480"/>
                  </a:lnTo>
                  <a:cubicBezTo>
                    <a:pt x="1" y="605"/>
                    <a:pt x="110" y="1354"/>
                    <a:pt x="602" y="1354"/>
                  </a:cubicBezTo>
                  <a:cubicBezTo>
                    <a:pt x="623" y="1354"/>
                    <a:pt x="646" y="1352"/>
                    <a:pt x="669" y="1349"/>
                  </a:cubicBezTo>
                  <a:lnTo>
                    <a:pt x="3276" y="885"/>
                  </a:lnTo>
                  <a:cubicBezTo>
                    <a:pt x="3793" y="747"/>
                    <a:pt x="3678" y="1"/>
                    <a:pt x="316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1" name="Google Shape;4291;p22"/>
            <p:cNvSpPr/>
            <p:nvPr/>
          </p:nvSpPr>
          <p:spPr>
            <a:xfrm>
              <a:off x="2718475" y="4570700"/>
              <a:ext cx="194100" cy="174025"/>
            </a:xfrm>
            <a:custGeom>
              <a:rect b="b" l="l" r="r" t="t"/>
              <a:pathLst>
                <a:path extrusionOk="0" h="6961" w="7764">
                  <a:moveTo>
                    <a:pt x="3925" y="1"/>
                  </a:moveTo>
                  <a:cubicBezTo>
                    <a:pt x="2894" y="1"/>
                    <a:pt x="1882" y="469"/>
                    <a:pt x="1215" y="1343"/>
                  </a:cubicBezTo>
                  <a:lnTo>
                    <a:pt x="6954" y="4975"/>
                  </a:lnTo>
                  <a:cubicBezTo>
                    <a:pt x="7764" y="3403"/>
                    <a:pt x="7240" y="1474"/>
                    <a:pt x="5752" y="534"/>
                  </a:cubicBezTo>
                  <a:cubicBezTo>
                    <a:pt x="5185" y="174"/>
                    <a:pt x="4551" y="1"/>
                    <a:pt x="3925" y="1"/>
                  </a:cubicBezTo>
                  <a:close/>
                  <a:moveTo>
                    <a:pt x="810" y="1986"/>
                  </a:moveTo>
                  <a:lnTo>
                    <a:pt x="810" y="1986"/>
                  </a:lnTo>
                  <a:cubicBezTo>
                    <a:pt x="1" y="3558"/>
                    <a:pt x="525" y="5487"/>
                    <a:pt x="2013" y="6427"/>
                  </a:cubicBezTo>
                  <a:cubicBezTo>
                    <a:pt x="2580" y="6787"/>
                    <a:pt x="3213" y="6960"/>
                    <a:pt x="3839" y="6960"/>
                  </a:cubicBezTo>
                  <a:cubicBezTo>
                    <a:pt x="4870" y="6960"/>
                    <a:pt x="5883" y="6492"/>
                    <a:pt x="6549" y="5618"/>
                  </a:cubicBezTo>
                  <a:lnTo>
                    <a:pt x="810" y="1986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2" name="Google Shape;4292;p22"/>
            <p:cNvSpPr/>
            <p:nvPr/>
          </p:nvSpPr>
          <p:spPr>
            <a:xfrm>
              <a:off x="3082225" y="4197375"/>
              <a:ext cx="151825" cy="141000"/>
            </a:xfrm>
            <a:custGeom>
              <a:rect b="b" l="l" r="r" t="t"/>
              <a:pathLst>
                <a:path extrusionOk="0" h="5640" w="6073">
                  <a:moveTo>
                    <a:pt x="3596" y="0"/>
                  </a:moveTo>
                  <a:lnTo>
                    <a:pt x="1203" y="1632"/>
                  </a:lnTo>
                  <a:cubicBezTo>
                    <a:pt x="250" y="2286"/>
                    <a:pt x="0" y="3596"/>
                    <a:pt x="655" y="4560"/>
                  </a:cubicBezTo>
                  <a:lnTo>
                    <a:pt x="762" y="4715"/>
                  </a:lnTo>
                  <a:cubicBezTo>
                    <a:pt x="1170" y="5316"/>
                    <a:pt x="1833" y="5640"/>
                    <a:pt x="2507" y="5640"/>
                  </a:cubicBezTo>
                  <a:cubicBezTo>
                    <a:pt x="2915" y="5640"/>
                    <a:pt x="3328" y="5522"/>
                    <a:pt x="3691" y="5275"/>
                  </a:cubicBezTo>
                  <a:lnTo>
                    <a:pt x="6072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3" name="Google Shape;4293;p22"/>
            <p:cNvSpPr/>
            <p:nvPr/>
          </p:nvSpPr>
          <p:spPr>
            <a:xfrm>
              <a:off x="3184900" y="4138825"/>
              <a:ext cx="152125" cy="141025"/>
            </a:xfrm>
            <a:custGeom>
              <a:rect b="b" l="l" r="r" t="t"/>
              <a:pathLst>
                <a:path extrusionOk="0" h="5641" w="6085">
                  <a:moveTo>
                    <a:pt x="3578" y="1"/>
                  </a:moveTo>
                  <a:cubicBezTo>
                    <a:pt x="3170" y="1"/>
                    <a:pt x="2757" y="119"/>
                    <a:pt x="2394" y="366"/>
                  </a:cubicBezTo>
                  <a:lnTo>
                    <a:pt x="1" y="1997"/>
                  </a:lnTo>
                  <a:lnTo>
                    <a:pt x="2477" y="5640"/>
                  </a:lnTo>
                  <a:lnTo>
                    <a:pt x="4871" y="4009"/>
                  </a:lnTo>
                  <a:cubicBezTo>
                    <a:pt x="5835" y="3354"/>
                    <a:pt x="6085" y="2045"/>
                    <a:pt x="5430" y="1092"/>
                  </a:cubicBezTo>
                  <a:lnTo>
                    <a:pt x="5323" y="926"/>
                  </a:lnTo>
                  <a:cubicBezTo>
                    <a:pt x="4915" y="325"/>
                    <a:pt x="4252" y="1"/>
                    <a:pt x="357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4" name="Google Shape;4294;p22"/>
            <p:cNvSpPr/>
            <p:nvPr/>
          </p:nvSpPr>
          <p:spPr>
            <a:xfrm>
              <a:off x="3037575" y="4488350"/>
              <a:ext cx="267900" cy="266925"/>
            </a:xfrm>
            <a:custGeom>
              <a:rect b="b" l="l" r="r" t="t"/>
              <a:pathLst>
                <a:path extrusionOk="0" h="10677" w="10716">
                  <a:moveTo>
                    <a:pt x="4998" y="0"/>
                  </a:moveTo>
                  <a:cubicBezTo>
                    <a:pt x="4820" y="0"/>
                    <a:pt x="4665" y="135"/>
                    <a:pt x="4644" y="327"/>
                  </a:cubicBezTo>
                  <a:lnTo>
                    <a:pt x="4179" y="3804"/>
                  </a:lnTo>
                  <a:lnTo>
                    <a:pt x="703" y="3339"/>
                  </a:lnTo>
                  <a:cubicBezTo>
                    <a:pt x="688" y="3338"/>
                    <a:pt x="673" y="3337"/>
                    <a:pt x="659" y="3337"/>
                  </a:cubicBezTo>
                  <a:cubicBezTo>
                    <a:pt x="473" y="3337"/>
                    <a:pt x="308" y="3473"/>
                    <a:pt x="286" y="3661"/>
                  </a:cubicBezTo>
                  <a:lnTo>
                    <a:pt x="24" y="5637"/>
                  </a:lnTo>
                  <a:cubicBezTo>
                    <a:pt x="0" y="5840"/>
                    <a:pt x="143" y="6030"/>
                    <a:pt x="346" y="6054"/>
                  </a:cubicBezTo>
                  <a:lnTo>
                    <a:pt x="3834" y="6518"/>
                  </a:lnTo>
                  <a:lnTo>
                    <a:pt x="3370" y="9995"/>
                  </a:lnTo>
                  <a:cubicBezTo>
                    <a:pt x="3334" y="10197"/>
                    <a:pt x="3477" y="10388"/>
                    <a:pt x="3691" y="10412"/>
                  </a:cubicBezTo>
                  <a:lnTo>
                    <a:pt x="5656" y="10674"/>
                  </a:lnTo>
                  <a:cubicBezTo>
                    <a:pt x="5671" y="10675"/>
                    <a:pt x="5685" y="10676"/>
                    <a:pt x="5700" y="10676"/>
                  </a:cubicBezTo>
                  <a:cubicBezTo>
                    <a:pt x="5885" y="10676"/>
                    <a:pt x="6050" y="10540"/>
                    <a:pt x="6072" y="10352"/>
                  </a:cubicBezTo>
                  <a:lnTo>
                    <a:pt x="6537" y="6876"/>
                  </a:lnTo>
                  <a:lnTo>
                    <a:pt x="10013" y="7328"/>
                  </a:lnTo>
                  <a:cubicBezTo>
                    <a:pt x="10033" y="7331"/>
                    <a:pt x="10053" y="7333"/>
                    <a:pt x="10072" y="7333"/>
                  </a:cubicBezTo>
                  <a:cubicBezTo>
                    <a:pt x="10251" y="7333"/>
                    <a:pt x="10409" y="7189"/>
                    <a:pt x="10430" y="7007"/>
                  </a:cubicBezTo>
                  <a:lnTo>
                    <a:pt x="10692" y="5042"/>
                  </a:lnTo>
                  <a:cubicBezTo>
                    <a:pt x="10716" y="4828"/>
                    <a:pt x="10573" y="4649"/>
                    <a:pt x="10371" y="4613"/>
                  </a:cubicBezTo>
                  <a:lnTo>
                    <a:pt x="6894" y="4161"/>
                  </a:lnTo>
                  <a:lnTo>
                    <a:pt x="7358" y="684"/>
                  </a:lnTo>
                  <a:cubicBezTo>
                    <a:pt x="7382" y="470"/>
                    <a:pt x="7239" y="291"/>
                    <a:pt x="7037" y="256"/>
                  </a:cubicBezTo>
                  <a:lnTo>
                    <a:pt x="5060" y="6"/>
                  </a:lnTo>
                  <a:cubicBezTo>
                    <a:pt x="5040" y="2"/>
                    <a:pt x="5019" y="0"/>
                    <a:pt x="499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5" name="Google Shape;4295;p22"/>
            <p:cNvSpPr/>
            <p:nvPr/>
          </p:nvSpPr>
          <p:spPr>
            <a:xfrm>
              <a:off x="1900525" y="921825"/>
              <a:ext cx="270900" cy="337450"/>
            </a:xfrm>
            <a:custGeom>
              <a:rect b="b" l="l" r="r" t="t"/>
              <a:pathLst>
                <a:path extrusionOk="0" h="13498" w="10836">
                  <a:moveTo>
                    <a:pt x="4147" y="412"/>
                  </a:moveTo>
                  <a:cubicBezTo>
                    <a:pt x="4434" y="412"/>
                    <a:pt x="4718" y="584"/>
                    <a:pt x="4775" y="971"/>
                  </a:cubicBezTo>
                  <a:cubicBezTo>
                    <a:pt x="4799" y="1173"/>
                    <a:pt x="4751" y="1364"/>
                    <a:pt x="4620" y="1518"/>
                  </a:cubicBezTo>
                  <a:lnTo>
                    <a:pt x="3834" y="1661"/>
                  </a:lnTo>
                  <a:cubicBezTo>
                    <a:pt x="3656" y="1566"/>
                    <a:pt x="3537" y="1399"/>
                    <a:pt x="3501" y="1209"/>
                  </a:cubicBezTo>
                  <a:cubicBezTo>
                    <a:pt x="3386" y="709"/>
                    <a:pt x="3770" y="412"/>
                    <a:pt x="4147" y="412"/>
                  </a:cubicBezTo>
                  <a:close/>
                  <a:moveTo>
                    <a:pt x="7842" y="2726"/>
                  </a:moveTo>
                  <a:cubicBezTo>
                    <a:pt x="8105" y="2726"/>
                    <a:pt x="8340" y="2907"/>
                    <a:pt x="8382" y="3185"/>
                  </a:cubicBezTo>
                  <a:lnTo>
                    <a:pt x="9775" y="10746"/>
                  </a:lnTo>
                  <a:cubicBezTo>
                    <a:pt x="9823" y="11043"/>
                    <a:pt x="9633" y="11329"/>
                    <a:pt x="9323" y="11377"/>
                  </a:cubicBezTo>
                  <a:lnTo>
                    <a:pt x="3060" y="12520"/>
                  </a:lnTo>
                  <a:cubicBezTo>
                    <a:pt x="3025" y="12527"/>
                    <a:pt x="2990" y="12530"/>
                    <a:pt x="2956" y="12530"/>
                  </a:cubicBezTo>
                  <a:cubicBezTo>
                    <a:pt x="2699" y="12530"/>
                    <a:pt x="2471" y="12342"/>
                    <a:pt x="2429" y="12079"/>
                  </a:cubicBezTo>
                  <a:lnTo>
                    <a:pt x="1048" y="4507"/>
                  </a:lnTo>
                  <a:cubicBezTo>
                    <a:pt x="989" y="4209"/>
                    <a:pt x="1191" y="3935"/>
                    <a:pt x="1489" y="3876"/>
                  </a:cubicBezTo>
                  <a:lnTo>
                    <a:pt x="2239" y="3745"/>
                  </a:lnTo>
                  <a:cubicBezTo>
                    <a:pt x="2270" y="3954"/>
                    <a:pt x="2448" y="4099"/>
                    <a:pt x="2653" y="4099"/>
                  </a:cubicBezTo>
                  <a:cubicBezTo>
                    <a:pt x="2681" y="4099"/>
                    <a:pt x="2710" y="4096"/>
                    <a:pt x="2739" y="4090"/>
                  </a:cubicBezTo>
                  <a:lnTo>
                    <a:pt x="6656" y="3376"/>
                  </a:lnTo>
                  <a:cubicBezTo>
                    <a:pt x="6894" y="3340"/>
                    <a:pt x="7049" y="3114"/>
                    <a:pt x="7001" y="2876"/>
                  </a:cubicBezTo>
                  <a:lnTo>
                    <a:pt x="7751" y="2733"/>
                  </a:lnTo>
                  <a:cubicBezTo>
                    <a:pt x="7782" y="2728"/>
                    <a:pt x="7812" y="2726"/>
                    <a:pt x="7842" y="2726"/>
                  </a:cubicBezTo>
                  <a:close/>
                  <a:moveTo>
                    <a:pt x="4134" y="1"/>
                  </a:moveTo>
                  <a:cubicBezTo>
                    <a:pt x="4071" y="1"/>
                    <a:pt x="4006" y="6"/>
                    <a:pt x="3941" y="18"/>
                  </a:cubicBezTo>
                  <a:cubicBezTo>
                    <a:pt x="3346" y="125"/>
                    <a:pt x="2953" y="697"/>
                    <a:pt x="3072" y="1280"/>
                  </a:cubicBezTo>
                  <a:cubicBezTo>
                    <a:pt x="3096" y="1459"/>
                    <a:pt x="3167" y="1614"/>
                    <a:pt x="3275" y="1756"/>
                  </a:cubicBezTo>
                  <a:lnTo>
                    <a:pt x="2501" y="1899"/>
                  </a:lnTo>
                  <a:cubicBezTo>
                    <a:pt x="2191" y="1959"/>
                    <a:pt x="1977" y="2268"/>
                    <a:pt x="2036" y="2578"/>
                  </a:cubicBezTo>
                  <a:lnTo>
                    <a:pt x="2084" y="2864"/>
                  </a:lnTo>
                  <a:lnTo>
                    <a:pt x="798" y="3102"/>
                  </a:lnTo>
                  <a:cubicBezTo>
                    <a:pt x="310" y="3185"/>
                    <a:pt x="0" y="3650"/>
                    <a:pt x="84" y="4126"/>
                  </a:cubicBezTo>
                  <a:lnTo>
                    <a:pt x="1655" y="12758"/>
                  </a:lnTo>
                  <a:cubicBezTo>
                    <a:pt x="1741" y="13194"/>
                    <a:pt x="2111" y="13497"/>
                    <a:pt x="2537" y="13497"/>
                  </a:cubicBezTo>
                  <a:cubicBezTo>
                    <a:pt x="2588" y="13497"/>
                    <a:pt x="2639" y="13493"/>
                    <a:pt x="2691" y="13484"/>
                  </a:cubicBezTo>
                  <a:lnTo>
                    <a:pt x="10025" y="12139"/>
                  </a:lnTo>
                  <a:cubicBezTo>
                    <a:pt x="10514" y="12055"/>
                    <a:pt x="10835" y="11579"/>
                    <a:pt x="10752" y="11103"/>
                  </a:cubicBezTo>
                  <a:lnTo>
                    <a:pt x="9168" y="2483"/>
                  </a:lnTo>
                  <a:cubicBezTo>
                    <a:pt x="9094" y="2046"/>
                    <a:pt x="8715" y="1743"/>
                    <a:pt x="8287" y="1743"/>
                  </a:cubicBezTo>
                  <a:cubicBezTo>
                    <a:pt x="8236" y="1743"/>
                    <a:pt x="8184" y="1748"/>
                    <a:pt x="8132" y="1756"/>
                  </a:cubicBezTo>
                  <a:lnTo>
                    <a:pt x="6847" y="1995"/>
                  </a:lnTo>
                  <a:lnTo>
                    <a:pt x="6799" y="1721"/>
                  </a:lnTo>
                  <a:cubicBezTo>
                    <a:pt x="6746" y="1435"/>
                    <a:pt x="6506" y="1235"/>
                    <a:pt x="6228" y="1235"/>
                  </a:cubicBezTo>
                  <a:cubicBezTo>
                    <a:pt x="6192" y="1235"/>
                    <a:pt x="6156" y="1238"/>
                    <a:pt x="6120" y="1245"/>
                  </a:cubicBezTo>
                  <a:lnTo>
                    <a:pt x="5168" y="1411"/>
                  </a:lnTo>
                  <a:cubicBezTo>
                    <a:pt x="5227" y="1245"/>
                    <a:pt x="5239" y="1066"/>
                    <a:pt x="5203" y="899"/>
                  </a:cubicBezTo>
                  <a:cubicBezTo>
                    <a:pt x="5108" y="370"/>
                    <a:pt x="4646" y="1"/>
                    <a:pt x="413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6" name="Google Shape;4296;p22"/>
            <p:cNvSpPr/>
            <p:nvPr/>
          </p:nvSpPr>
          <p:spPr>
            <a:xfrm>
              <a:off x="1948450" y="1043050"/>
              <a:ext cx="46550" cy="38675"/>
            </a:xfrm>
            <a:custGeom>
              <a:rect b="b" l="l" r="r" t="t"/>
              <a:pathLst>
                <a:path extrusionOk="0" h="1547" w="1862">
                  <a:moveTo>
                    <a:pt x="1015" y="1"/>
                  </a:moveTo>
                  <a:cubicBezTo>
                    <a:pt x="967" y="1"/>
                    <a:pt x="918" y="5"/>
                    <a:pt x="869" y="15"/>
                  </a:cubicBezTo>
                  <a:cubicBezTo>
                    <a:pt x="191" y="134"/>
                    <a:pt x="0" y="1015"/>
                    <a:pt x="572" y="1408"/>
                  </a:cubicBezTo>
                  <a:cubicBezTo>
                    <a:pt x="709" y="1504"/>
                    <a:pt x="857" y="1547"/>
                    <a:pt x="1002" y="1547"/>
                  </a:cubicBezTo>
                  <a:cubicBezTo>
                    <a:pt x="1450" y="1547"/>
                    <a:pt x="1861" y="1138"/>
                    <a:pt x="1762" y="634"/>
                  </a:cubicBezTo>
                  <a:cubicBezTo>
                    <a:pt x="1699" y="266"/>
                    <a:pt x="1377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7" name="Google Shape;4297;p22"/>
            <p:cNvSpPr/>
            <p:nvPr/>
          </p:nvSpPr>
          <p:spPr>
            <a:xfrm>
              <a:off x="2001300" y="1031775"/>
              <a:ext cx="96200" cy="33875"/>
            </a:xfrm>
            <a:custGeom>
              <a:rect b="b" l="l" r="r" t="t"/>
              <a:pathLst>
                <a:path extrusionOk="0" h="1355" w="3848">
                  <a:moveTo>
                    <a:pt x="3261" y="1"/>
                  </a:moveTo>
                  <a:cubicBezTo>
                    <a:pt x="3225" y="1"/>
                    <a:pt x="3188" y="5"/>
                    <a:pt x="3149" y="14"/>
                  </a:cubicBezTo>
                  <a:lnTo>
                    <a:pt x="553" y="490"/>
                  </a:lnTo>
                  <a:cubicBezTo>
                    <a:pt x="1" y="580"/>
                    <a:pt x="121" y="1354"/>
                    <a:pt x="622" y="1354"/>
                  </a:cubicBezTo>
                  <a:cubicBezTo>
                    <a:pt x="649" y="1354"/>
                    <a:pt x="678" y="1352"/>
                    <a:pt x="708" y="1347"/>
                  </a:cubicBezTo>
                  <a:lnTo>
                    <a:pt x="3292" y="871"/>
                  </a:lnTo>
                  <a:cubicBezTo>
                    <a:pt x="3847" y="793"/>
                    <a:pt x="3750" y="1"/>
                    <a:pt x="326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8" name="Google Shape;4298;p22"/>
            <p:cNvSpPr/>
            <p:nvPr/>
          </p:nvSpPr>
          <p:spPr>
            <a:xfrm>
              <a:off x="1958275" y="1097000"/>
              <a:ext cx="46600" cy="38650"/>
            </a:xfrm>
            <a:custGeom>
              <a:rect b="b" l="l" r="r" t="t"/>
              <a:pathLst>
                <a:path extrusionOk="0" h="1546" w="1864">
                  <a:moveTo>
                    <a:pt x="1014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8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9" name="Google Shape;4299;p22"/>
            <p:cNvSpPr/>
            <p:nvPr/>
          </p:nvSpPr>
          <p:spPr>
            <a:xfrm>
              <a:off x="2012150" y="1085650"/>
              <a:ext cx="94075" cy="33725"/>
            </a:xfrm>
            <a:custGeom>
              <a:rect b="b" l="l" r="r" t="t"/>
              <a:pathLst>
                <a:path extrusionOk="0" h="1349" w="3763">
                  <a:moveTo>
                    <a:pt x="3132" y="0"/>
                  </a:moveTo>
                  <a:cubicBezTo>
                    <a:pt x="3120" y="0"/>
                    <a:pt x="3108" y="1"/>
                    <a:pt x="3096" y="2"/>
                  </a:cubicBezTo>
                  <a:lnTo>
                    <a:pt x="500" y="478"/>
                  </a:lnTo>
                  <a:cubicBezTo>
                    <a:pt x="0" y="618"/>
                    <a:pt x="125" y="1348"/>
                    <a:pt x="631" y="1348"/>
                  </a:cubicBezTo>
                  <a:cubicBezTo>
                    <a:pt x="643" y="1348"/>
                    <a:pt x="655" y="1348"/>
                    <a:pt x="667" y="1347"/>
                  </a:cubicBezTo>
                  <a:lnTo>
                    <a:pt x="3263" y="871"/>
                  </a:lnTo>
                  <a:cubicBezTo>
                    <a:pt x="3763" y="731"/>
                    <a:pt x="3638" y="0"/>
                    <a:pt x="313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0" name="Google Shape;4300;p22"/>
            <p:cNvSpPr/>
            <p:nvPr/>
          </p:nvSpPr>
          <p:spPr>
            <a:xfrm>
              <a:off x="1968675" y="1154450"/>
              <a:ext cx="46625" cy="38900"/>
            </a:xfrm>
            <a:custGeom>
              <a:rect b="b" l="l" r="r" t="t"/>
              <a:pathLst>
                <a:path extrusionOk="0" h="1556" w="1865">
                  <a:moveTo>
                    <a:pt x="1014" y="1"/>
                  </a:moveTo>
                  <a:cubicBezTo>
                    <a:pt x="971" y="1"/>
                    <a:pt x="926" y="4"/>
                    <a:pt x="882" y="12"/>
                  </a:cubicBezTo>
                  <a:cubicBezTo>
                    <a:pt x="191" y="131"/>
                    <a:pt x="1" y="1012"/>
                    <a:pt x="572" y="1417"/>
                  </a:cubicBezTo>
                  <a:cubicBezTo>
                    <a:pt x="709" y="1513"/>
                    <a:pt x="858" y="1556"/>
                    <a:pt x="1003" y="1556"/>
                  </a:cubicBezTo>
                  <a:cubicBezTo>
                    <a:pt x="1452" y="1556"/>
                    <a:pt x="1865" y="1147"/>
                    <a:pt x="1775" y="643"/>
                  </a:cubicBezTo>
                  <a:cubicBezTo>
                    <a:pt x="1701" y="260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1" name="Google Shape;4301;p22"/>
            <p:cNvSpPr/>
            <p:nvPr/>
          </p:nvSpPr>
          <p:spPr>
            <a:xfrm>
              <a:off x="2022150" y="1143050"/>
              <a:ext cx="94925" cy="34125"/>
            </a:xfrm>
            <a:custGeom>
              <a:rect b="b" l="l" r="r" t="t"/>
              <a:pathLst>
                <a:path extrusionOk="0" h="1365" w="3797">
                  <a:moveTo>
                    <a:pt x="3170" y="0"/>
                  </a:moveTo>
                  <a:cubicBezTo>
                    <a:pt x="3152" y="0"/>
                    <a:pt x="3132" y="1"/>
                    <a:pt x="3113" y="4"/>
                  </a:cubicBezTo>
                  <a:lnTo>
                    <a:pt x="3125" y="4"/>
                  </a:lnTo>
                  <a:lnTo>
                    <a:pt x="529" y="480"/>
                  </a:lnTo>
                  <a:cubicBezTo>
                    <a:pt x="1" y="606"/>
                    <a:pt x="115" y="1364"/>
                    <a:pt x="626" y="1364"/>
                  </a:cubicBezTo>
                  <a:cubicBezTo>
                    <a:pt x="645" y="1364"/>
                    <a:pt x="664" y="1363"/>
                    <a:pt x="684" y="1361"/>
                  </a:cubicBezTo>
                  <a:lnTo>
                    <a:pt x="3279" y="885"/>
                  </a:lnTo>
                  <a:cubicBezTo>
                    <a:pt x="3796" y="758"/>
                    <a:pt x="3681" y="0"/>
                    <a:pt x="317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2" name="Google Shape;4302;p22"/>
            <p:cNvSpPr/>
            <p:nvPr/>
          </p:nvSpPr>
          <p:spPr>
            <a:xfrm>
              <a:off x="1924050" y="1393950"/>
              <a:ext cx="194375" cy="174175"/>
            </a:xfrm>
            <a:custGeom>
              <a:rect b="b" l="l" r="r" t="t"/>
              <a:pathLst>
                <a:path extrusionOk="0" h="6967" w="7775">
                  <a:moveTo>
                    <a:pt x="3934" y="1"/>
                  </a:moveTo>
                  <a:cubicBezTo>
                    <a:pt x="2904" y="1"/>
                    <a:pt x="1893" y="465"/>
                    <a:pt x="1226" y="1338"/>
                  </a:cubicBezTo>
                  <a:lnTo>
                    <a:pt x="6965" y="4969"/>
                  </a:lnTo>
                  <a:cubicBezTo>
                    <a:pt x="7775" y="3398"/>
                    <a:pt x="7251" y="1469"/>
                    <a:pt x="5763" y="528"/>
                  </a:cubicBezTo>
                  <a:cubicBezTo>
                    <a:pt x="5195" y="173"/>
                    <a:pt x="4561" y="1"/>
                    <a:pt x="3934" y="1"/>
                  </a:cubicBezTo>
                  <a:close/>
                  <a:moveTo>
                    <a:pt x="822" y="1993"/>
                  </a:moveTo>
                  <a:lnTo>
                    <a:pt x="822" y="1993"/>
                  </a:lnTo>
                  <a:cubicBezTo>
                    <a:pt x="0" y="3553"/>
                    <a:pt x="524" y="5493"/>
                    <a:pt x="2024" y="6434"/>
                  </a:cubicBezTo>
                  <a:cubicBezTo>
                    <a:pt x="2590" y="6793"/>
                    <a:pt x="3222" y="6966"/>
                    <a:pt x="3847" y="6966"/>
                  </a:cubicBezTo>
                  <a:cubicBezTo>
                    <a:pt x="4879" y="6966"/>
                    <a:pt x="5893" y="6495"/>
                    <a:pt x="6560" y="5612"/>
                  </a:cubicBezTo>
                  <a:lnTo>
                    <a:pt x="822" y="1993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3" name="Google Shape;4303;p22"/>
            <p:cNvSpPr/>
            <p:nvPr/>
          </p:nvSpPr>
          <p:spPr>
            <a:xfrm>
              <a:off x="2287775" y="1020500"/>
              <a:ext cx="152125" cy="141000"/>
            </a:xfrm>
            <a:custGeom>
              <a:rect b="b" l="l" r="r" t="t"/>
              <a:pathLst>
                <a:path extrusionOk="0" h="5640" w="6085">
                  <a:moveTo>
                    <a:pt x="3608" y="0"/>
                  </a:moveTo>
                  <a:lnTo>
                    <a:pt x="1215" y="1631"/>
                  </a:lnTo>
                  <a:cubicBezTo>
                    <a:pt x="250" y="2286"/>
                    <a:pt x="0" y="3596"/>
                    <a:pt x="655" y="4560"/>
                  </a:cubicBezTo>
                  <a:lnTo>
                    <a:pt x="762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1"/>
                    <a:pt x="3691" y="5275"/>
                  </a:cubicBezTo>
                  <a:lnTo>
                    <a:pt x="6085" y="3644"/>
                  </a:lnTo>
                  <a:lnTo>
                    <a:pt x="3608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4" name="Google Shape;4304;p22"/>
            <p:cNvSpPr/>
            <p:nvPr/>
          </p:nvSpPr>
          <p:spPr>
            <a:xfrm>
              <a:off x="2390775" y="962250"/>
              <a:ext cx="152125" cy="140725"/>
            </a:xfrm>
            <a:custGeom>
              <a:rect b="b" l="l" r="r" t="t"/>
              <a:pathLst>
                <a:path extrusionOk="0" h="5629" w="6085">
                  <a:moveTo>
                    <a:pt x="3571" y="1"/>
                  </a:moveTo>
                  <a:cubicBezTo>
                    <a:pt x="3163" y="1"/>
                    <a:pt x="2752" y="119"/>
                    <a:pt x="2393" y="366"/>
                  </a:cubicBezTo>
                  <a:lnTo>
                    <a:pt x="0" y="1985"/>
                  </a:lnTo>
                  <a:lnTo>
                    <a:pt x="2477" y="5628"/>
                  </a:lnTo>
                  <a:lnTo>
                    <a:pt x="4870" y="4009"/>
                  </a:lnTo>
                  <a:cubicBezTo>
                    <a:pt x="5834" y="3354"/>
                    <a:pt x="6084" y="2044"/>
                    <a:pt x="5429" y="1080"/>
                  </a:cubicBezTo>
                  <a:lnTo>
                    <a:pt x="5310" y="925"/>
                  </a:lnTo>
                  <a:cubicBezTo>
                    <a:pt x="4910" y="324"/>
                    <a:pt x="4245" y="1"/>
                    <a:pt x="357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5" name="Google Shape;4305;p22"/>
            <p:cNvSpPr/>
            <p:nvPr/>
          </p:nvSpPr>
          <p:spPr>
            <a:xfrm>
              <a:off x="2243425" y="1311750"/>
              <a:ext cx="268200" cy="266650"/>
            </a:xfrm>
            <a:custGeom>
              <a:rect b="b" l="l" r="r" t="t"/>
              <a:pathLst>
                <a:path extrusionOk="0" h="10666" w="10728">
                  <a:moveTo>
                    <a:pt x="5007" y="1"/>
                  </a:moveTo>
                  <a:cubicBezTo>
                    <a:pt x="4823" y="1"/>
                    <a:pt x="4676" y="136"/>
                    <a:pt x="4644" y="328"/>
                  </a:cubicBezTo>
                  <a:lnTo>
                    <a:pt x="4191" y="3805"/>
                  </a:lnTo>
                  <a:lnTo>
                    <a:pt x="715" y="3340"/>
                  </a:lnTo>
                  <a:cubicBezTo>
                    <a:pt x="699" y="3338"/>
                    <a:pt x="684" y="3338"/>
                    <a:pt x="668" y="3338"/>
                  </a:cubicBezTo>
                  <a:cubicBezTo>
                    <a:pt x="475" y="3338"/>
                    <a:pt x="319" y="3474"/>
                    <a:pt x="286" y="3662"/>
                  </a:cubicBezTo>
                  <a:lnTo>
                    <a:pt x="36" y="5638"/>
                  </a:lnTo>
                  <a:cubicBezTo>
                    <a:pt x="0" y="5840"/>
                    <a:pt x="143" y="6031"/>
                    <a:pt x="346" y="6055"/>
                  </a:cubicBezTo>
                  <a:lnTo>
                    <a:pt x="346" y="6043"/>
                  </a:lnTo>
                  <a:lnTo>
                    <a:pt x="3822" y="6507"/>
                  </a:lnTo>
                  <a:lnTo>
                    <a:pt x="3370" y="9984"/>
                  </a:lnTo>
                  <a:cubicBezTo>
                    <a:pt x="3334" y="10186"/>
                    <a:pt x="3489" y="10377"/>
                    <a:pt x="3691" y="10401"/>
                  </a:cubicBezTo>
                  <a:lnTo>
                    <a:pt x="5668" y="10663"/>
                  </a:lnTo>
                  <a:cubicBezTo>
                    <a:pt x="5683" y="10664"/>
                    <a:pt x="5697" y="10665"/>
                    <a:pt x="5712" y="10665"/>
                  </a:cubicBezTo>
                  <a:cubicBezTo>
                    <a:pt x="5896" y="10665"/>
                    <a:pt x="6051" y="10529"/>
                    <a:pt x="6085" y="10341"/>
                  </a:cubicBezTo>
                  <a:lnTo>
                    <a:pt x="6537" y="6864"/>
                  </a:lnTo>
                  <a:lnTo>
                    <a:pt x="10025" y="7329"/>
                  </a:lnTo>
                  <a:cubicBezTo>
                    <a:pt x="10040" y="7331"/>
                    <a:pt x="10055" y="7331"/>
                    <a:pt x="10069" y="7331"/>
                  </a:cubicBezTo>
                  <a:cubicBezTo>
                    <a:pt x="10253" y="7331"/>
                    <a:pt x="10409" y="7195"/>
                    <a:pt x="10442" y="7007"/>
                  </a:cubicBezTo>
                  <a:lnTo>
                    <a:pt x="10704" y="5031"/>
                  </a:lnTo>
                  <a:cubicBezTo>
                    <a:pt x="10728" y="4828"/>
                    <a:pt x="10585" y="4638"/>
                    <a:pt x="10383" y="4614"/>
                  </a:cubicBezTo>
                  <a:lnTo>
                    <a:pt x="6894" y="4150"/>
                  </a:lnTo>
                  <a:lnTo>
                    <a:pt x="7358" y="673"/>
                  </a:lnTo>
                  <a:cubicBezTo>
                    <a:pt x="7382" y="471"/>
                    <a:pt x="7239" y="280"/>
                    <a:pt x="7037" y="256"/>
                  </a:cubicBezTo>
                  <a:lnTo>
                    <a:pt x="5072" y="6"/>
                  </a:lnTo>
                  <a:cubicBezTo>
                    <a:pt x="5050" y="3"/>
                    <a:pt x="5029" y="1"/>
                    <a:pt x="500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6" name="Google Shape;4306;p22"/>
            <p:cNvSpPr/>
            <p:nvPr/>
          </p:nvSpPr>
          <p:spPr>
            <a:xfrm>
              <a:off x="1900225" y="1715975"/>
              <a:ext cx="271200" cy="337725"/>
            </a:xfrm>
            <a:custGeom>
              <a:rect b="b" l="l" r="r" t="t"/>
              <a:pathLst>
                <a:path extrusionOk="0" h="13509" w="10848">
                  <a:moveTo>
                    <a:pt x="4155" y="414"/>
                  </a:moveTo>
                  <a:cubicBezTo>
                    <a:pt x="4444" y="414"/>
                    <a:pt x="4730" y="589"/>
                    <a:pt x="4787" y="982"/>
                  </a:cubicBezTo>
                  <a:cubicBezTo>
                    <a:pt x="4811" y="1173"/>
                    <a:pt x="4763" y="1375"/>
                    <a:pt x="4632" y="1518"/>
                  </a:cubicBezTo>
                  <a:lnTo>
                    <a:pt x="3846" y="1673"/>
                  </a:lnTo>
                  <a:cubicBezTo>
                    <a:pt x="3668" y="1578"/>
                    <a:pt x="3549" y="1411"/>
                    <a:pt x="3513" y="1209"/>
                  </a:cubicBezTo>
                  <a:cubicBezTo>
                    <a:pt x="3398" y="710"/>
                    <a:pt x="3779" y="414"/>
                    <a:pt x="4155" y="414"/>
                  </a:cubicBezTo>
                  <a:close/>
                  <a:moveTo>
                    <a:pt x="7872" y="2734"/>
                  </a:moveTo>
                  <a:cubicBezTo>
                    <a:pt x="8128" y="2734"/>
                    <a:pt x="8354" y="2914"/>
                    <a:pt x="8406" y="3185"/>
                  </a:cubicBezTo>
                  <a:lnTo>
                    <a:pt x="9787" y="10746"/>
                  </a:lnTo>
                  <a:cubicBezTo>
                    <a:pt x="9835" y="11043"/>
                    <a:pt x="9645" y="11329"/>
                    <a:pt x="9335" y="11377"/>
                  </a:cubicBezTo>
                  <a:lnTo>
                    <a:pt x="3072" y="12520"/>
                  </a:lnTo>
                  <a:cubicBezTo>
                    <a:pt x="3037" y="12527"/>
                    <a:pt x="3002" y="12530"/>
                    <a:pt x="2968" y="12530"/>
                  </a:cubicBezTo>
                  <a:cubicBezTo>
                    <a:pt x="2711" y="12530"/>
                    <a:pt x="2483" y="12342"/>
                    <a:pt x="2441" y="12079"/>
                  </a:cubicBezTo>
                  <a:lnTo>
                    <a:pt x="1060" y="4519"/>
                  </a:lnTo>
                  <a:cubicBezTo>
                    <a:pt x="1013" y="4221"/>
                    <a:pt x="1215" y="3935"/>
                    <a:pt x="1513" y="3888"/>
                  </a:cubicBezTo>
                  <a:lnTo>
                    <a:pt x="2251" y="3745"/>
                  </a:lnTo>
                  <a:cubicBezTo>
                    <a:pt x="2294" y="3960"/>
                    <a:pt x="2483" y="4107"/>
                    <a:pt x="2694" y="4107"/>
                  </a:cubicBezTo>
                  <a:cubicBezTo>
                    <a:pt x="2717" y="4107"/>
                    <a:pt x="2740" y="4105"/>
                    <a:pt x="2763" y="4102"/>
                  </a:cubicBezTo>
                  <a:lnTo>
                    <a:pt x="6668" y="3387"/>
                  </a:lnTo>
                  <a:cubicBezTo>
                    <a:pt x="6906" y="3340"/>
                    <a:pt x="7061" y="3114"/>
                    <a:pt x="7025" y="2875"/>
                  </a:cubicBezTo>
                  <a:lnTo>
                    <a:pt x="7763" y="2745"/>
                  </a:lnTo>
                  <a:cubicBezTo>
                    <a:pt x="7800" y="2737"/>
                    <a:pt x="7836" y="2734"/>
                    <a:pt x="7872" y="2734"/>
                  </a:cubicBezTo>
                  <a:close/>
                  <a:moveTo>
                    <a:pt x="4146" y="0"/>
                  </a:moveTo>
                  <a:cubicBezTo>
                    <a:pt x="4083" y="0"/>
                    <a:pt x="4018" y="6"/>
                    <a:pt x="3953" y="18"/>
                  </a:cubicBezTo>
                  <a:cubicBezTo>
                    <a:pt x="3358" y="125"/>
                    <a:pt x="2965" y="697"/>
                    <a:pt x="3084" y="1292"/>
                  </a:cubicBezTo>
                  <a:cubicBezTo>
                    <a:pt x="3108" y="1459"/>
                    <a:pt x="3179" y="1625"/>
                    <a:pt x="3287" y="1768"/>
                  </a:cubicBezTo>
                  <a:lnTo>
                    <a:pt x="2513" y="1911"/>
                  </a:lnTo>
                  <a:cubicBezTo>
                    <a:pt x="2203" y="1971"/>
                    <a:pt x="1989" y="2280"/>
                    <a:pt x="2048" y="2602"/>
                  </a:cubicBezTo>
                  <a:lnTo>
                    <a:pt x="2096" y="2875"/>
                  </a:lnTo>
                  <a:lnTo>
                    <a:pt x="810" y="3114"/>
                  </a:lnTo>
                  <a:cubicBezTo>
                    <a:pt x="322" y="3197"/>
                    <a:pt x="1" y="3661"/>
                    <a:pt x="96" y="4149"/>
                  </a:cubicBezTo>
                  <a:lnTo>
                    <a:pt x="1667" y="12770"/>
                  </a:lnTo>
                  <a:cubicBezTo>
                    <a:pt x="1742" y="13206"/>
                    <a:pt x="2121" y="13509"/>
                    <a:pt x="2549" y="13509"/>
                  </a:cubicBezTo>
                  <a:cubicBezTo>
                    <a:pt x="2600" y="13509"/>
                    <a:pt x="2651" y="13505"/>
                    <a:pt x="2703" y="13496"/>
                  </a:cubicBezTo>
                  <a:lnTo>
                    <a:pt x="10037" y="12150"/>
                  </a:lnTo>
                  <a:cubicBezTo>
                    <a:pt x="10526" y="12067"/>
                    <a:pt x="10847" y="11603"/>
                    <a:pt x="10764" y="11115"/>
                  </a:cubicBezTo>
                  <a:lnTo>
                    <a:pt x="9180" y="2483"/>
                  </a:lnTo>
                  <a:cubicBezTo>
                    <a:pt x="9107" y="2052"/>
                    <a:pt x="8737" y="1751"/>
                    <a:pt x="8316" y="1751"/>
                  </a:cubicBezTo>
                  <a:cubicBezTo>
                    <a:pt x="8260" y="1751"/>
                    <a:pt x="8202" y="1757"/>
                    <a:pt x="8144" y="1768"/>
                  </a:cubicBezTo>
                  <a:lnTo>
                    <a:pt x="6859" y="1994"/>
                  </a:lnTo>
                  <a:lnTo>
                    <a:pt x="6811" y="1721"/>
                  </a:lnTo>
                  <a:cubicBezTo>
                    <a:pt x="6757" y="1431"/>
                    <a:pt x="6510" y="1237"/>
                    <a:pt x="6226" y="1237"/>
                  </a:cubicBezTo>
                  <a:cubicBezTo>
                    <a:pt x="6195" y="1237"/>
                    <a:pt x="6164" y="1240"/>
                    <a:pt x="6132" y="1244"/>
                  </a:cubicBezTo>
                  <a:lnTo>
                    <a:pt x="5180" y="1423"/>
                  </a:lnTo>
                  <a:cubicBezTo>
                    <a:pt x="5239" y="1244"/>
                    <a:pt x="5251" y="1066"/>
                    <a:pt x="5215" y="899"/>
                  </a:cubicBezTo>
                  <a:cubicBezTo>
                    <a:pt x="5120" y="370"/>
                    <a:pt x="4658" y="0"/>
                    <a:pt x="4146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7" name="Google Shape;4307;p22"/>
            <p:cNvSpPr/>
            <p:nvPr/>
          </p:nvSpPr>
          <p:spPr>
            <a:xfrm>
              <a:off x="1948450" y="1837275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4"/>
                    <a:pt x="869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3" y="1545"/>
                    <a:pt x="1861" y="1142"/>
                    <a:pt x="1762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8" name="Google Shape;4308;p22"/>
            <p:cNvSpPr/>
            <p:nvPr/>
          </p:nvSpPr>
          <p:spPr>
            <a:xfrm>
              <a:off x="2001250" y="1825875"/>
              <a:ext cx="96150" cy="34050"/>
            </a:xfrm>
            <a:custGeom>
              <a:rect b="b" l="l" r="r" t="t"/>
              <a:pathLst>
                <a:path extrusionOk="0" h="1362" w="3846">
                  <a:moveTo>
                    <a:pt x="3262" y="0"/>
                  </a:moveTo>
                  <a:cubicBezTo>
                    <a:pt x="3223" y="0"/>
                    <a:pt x="3182" y="5"/>
                    <a:pt x="3139" y="15"/>
                  </a:cubicBezTo>
                  <a:lnTo>
                    <a:pt x="3151" y="15"/>
                  </a:lnTo>
                  <a:lnTo>
                    <a:pt x="555" y="492"/>
                  </a:lnTo>
                  <a:cubicBezTo>
                    <a:pt x="0" y="569"/>
                    <a:pt x="108" y="1362"/>
                    <a:pt x="598" y="1362"/>
                  </a:cubicBezTo>
                  <a:cubicBezTo>
                    <a:pt x="633" y="1362"/>
                    <a:pt x="671" y="1358"/>
                    <a:pt x="710" y="1349"/>
                  </a:cubicBezTo>
                  <a:lnTo>
                    <a:pt x="3294" y="873"/>
                  </a:lnTo>
                  <a:cubicBezTo>
                    <a:pt x="3846" y="784"/>
                    <a:pt x="3753" y="0"/>
                    <a:pt x="326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9" name="Google Shape;4309;p22"/>
            <p:cNvSpPr/>
            <p:nvPr/>
          </p:nvSpPr>
          <p:spPr>
            <a:xfrm>
              <a:off x="1958275" y="1891150"/>
              <a:ext cx="46600" cy="38650"/>
            </a:xfrm>
            <a:custGeom>
              <a:rect b="b" l="l" r="r" t="t"/>
              <a:pathLst>
                <a:path extrusionOk="0" h="1546" w="1864">
                  <a:moveTo>
                    <a:pt x="1013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8" y="1545"/>
                  </a:cubicBezTo>
                  <a:cubicBezTo>
                    <a:pt x="1454" y="1545"/>
                    <a:pt x="1864" y="1145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0" name="Google Shape;4310;p22"/>
            <p:cNvSpPr/>
            <p:nvPr/>
          </p:nvSpPr>
          <p:spPr>
            <a:xfrm>
              <a:off x="2012225" y="1879800"/>
              <a:ext cx="94000" cy="33750"/>
            </a:xfrm>
            <a:custGeom>
              <a:rect b="b" l="l" r="r" t="t"/>
              <a:pathLst>
                <a:path extrusionOk="0" h="1350" w="3760">
                  <a:moveTo>
                    <a:pt x="3129" y="0"/>
                  </a:moveTo>
                  <a:cubicBezTo>
                    <a:pt x="3117" y="0"/>
                    <a:pt x="3105" y="1"/>
                    <a:pt x="3093" y="2"/>
                  </a:cubicBezTo>
                  <a:lnTo>
                    <a:pt x="497" y="478"/>
                  </a:lnTo>
                  <a:cubicBezTo>
                    <a:pt x="1" y="628"/>
                    <a:pt x="120" y="1349"/>
                    <a:pt x="617" y="1349"/>
                  </a:cubicBezTo>
                  <a:cubicBezTo>
                    <a:pt x="632" y="1349"/>
                    <a:pt x="648" y="1348"/>
                    <a:pt x="664" y="1347"/>
                  </a:cubicBezTo>
                  <a:lnTo>
                    <a:pt x="3260" y="883"/>
                  </a:lnTo>
                  <a:cubicBezTo>
                    <a:pt x="3760" y="731"/>
                    <a:pt x="3635" y="0"/>
                    <a:pt x="312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1" name="Google Shape;4311;p22"/>
            <p:cNvSpPr/>
            <p:nvPr/>
          </p:nvSpPr>
          <p:spPr>
            <a:xfrm>
              <a:off x="1968675" y="1948900"/>
              <a:ext cx="46625" cy="38625"/>
            </a:xfrm>
            <a:custGeom>
              <a:rect b="b" l="l" r="r" t="t"/>
              <a:pathLst>
                <a:path extrusionOk="0" h="1545" w="1865">
                  <a:moveTo>
                    <a:pt x="1014" y="0"/>
                  </a:moveTo>
                  <a:cubicBezTo>
                    <a:pt x="971" y="0"/>
                    <a:pt x="927" y="4"/>
                    <a:pt x="882" y="12"/>
                  </a:cubicBezTo>
                  <a:cubicBezTo>
                    <a:pt x="191" y="131"/>
                    <a:pt x="1" y="1012"/>
                    <a:pt x="572" y="1405"/>
                  </a:cubicBezTo>
                  <a:cubicBezTo>
                    <a:pt x="711" y="1502"/>
                    <a:pt x="861" y="1545"/>
                    <a:pt x="1008" y="1545"/>
                  </a:cubicBezTo>
                  <a:cubicBezTo>
                    <a:pt x="1455" y="1545"/>
                    <a:pt x="1865" y="1142"/>
                    <a:pt x="1775" y="631"/>
                  </a:cubicBezTo>
                  <a:cubicBezTo>
                    <a:pt x="1701" y="259"/>
                    <a:pt x="1379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2" name="Google Shape;4312;p22"/>
            <p:cNvSpPr/>
            <p:nvPr/>
          </p:nvSpPr>
          <p:spPr>
            <a:xfrm>
              <a:off x="2022350" y="1937225"/>
              <a:ext cx="94500" cy="34050"/>
            </a:xfrm>
            <a:custGeom>
              <a:rect b="b" l="l" r="r" t="t"/>
              <a:pathLst>
                <a:path extrusionOk="0" h="1362" w="3780">
                  <a:moveTo>
                    <a:pt x="3163" y="0"/>
                  </a:moveTo>
                  <a:cubicBezTo>
                    <a:pt x="3148" y="0"/>
                    <a:pt x="3132" y="1"/>
                    <a:pt x="3117" y="2"/>
                  </a:cubicBezTo>
                  <a:lnTo>
                    <a:pt x="3117" y="14"/>
                  </a:lnTo>
                  <a:lnTo>
                    <a:pt x="521" y="479"/>
                  </a:lnTo>
                  <a:cubicBezTo>
                    <a:pt x="1" y="617"/>
                    <a:pt x="120" y="1362"/>
                    <a:pt x="629" y="1362"/>
                  </a:cubicBezTo>
                  <a:cubicBezTo>
                    <a:pt x="644" y="1362"/>
                    <a:pt x="660" y="1361"/>
                    <a:pt x="676" y="1360"/>
                  </a:cubicBezTo>
                  <a:lnTo>
                    <a:pt x="3271" y="883"/>
                  </a:lnTo>
                  <a:cubicBezTo>
                    <a:pt x="3780" y="733"/>
                    <a:pt x="3660" y="0"/>
                    <a:pt x="316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3" name="Google Shape;4313;p22"/>
            <p:cNvSpPr/>
            <p:nvPr/>
          </p:nvSpPr>
          <p:spPr>
            <a:xfrm>
              <a:off x="1925225" y="2188200"/>
              <a:ext cx="193200" cy="173650"/>
            </a:xfrm>
            <a:custGeom>
              <a:rect b="b" l="l" r="r" t="t"/>
              <a:pathLst>
                <a:path extrusionOk="0" h="6946" w="7728">
                  <a:moveTo>
                    <a:pt x="3899" y="0"/>
                  </a:moveTo>
                  <a:cubicBezTo>
                    <a:pt x="2864" y="0"/>
                    <a:pt x="1848" y="469"/>
                    <a:pt x="1179" y="1346"/>
                  </a:cubicBezTo>
                  <a:lnTo>
                    <a:pt x="6918" y="4965"/>
                  </a:lnTo>
                  <a:cubicBezTo>
                    <a:pt x="7728" y="3394"/>
                    <a:pt x="7204" y="1465"/>
                    <a:pt x="5716" y="524"/>
                  </a:cubicBezTo>
                  <a:cubicBezTo>
                    <a:pt x="5152" y="171"/>
                    <a:pt x="4522" y="0"/>
                    <a:pt x="3899" y="0"/>
                  </a:cubicBezTo>
                  <a:close/>
                  <a:moveTo>
                    <a:pt x="775" y="1989"/>
                  </a:moveTo>
                  <a:lnTo>
                    <a:pt x="775" y="1989"/>
                  </a:lnTo>
                  <a:cubicBezTo>
                    <a:pt x="1" y="3548"/>
                    <a:pt x="489" y="5477"/>
                    <a:pt x="1953" y="6418"/>
                  </a:cubicBezTo>
                  <a:cubicBezTo>
                    <a:pt x="2521" y="6774"/>
                    <a:pt x="3157" y="6945"/>
                    <a:pt x="3786" y="6945"/>
                  </a:cubicBezTo>
                  <a:cubicBezTo>
                    <a:pt x="4821" y="6945"/>
                    <a:pt x="5840" y="6482"/>
                    <a:pt x="6513" y="5608"/>
                  </a:cubicBezTo>
                  <a:lnTo>
                    <a:pt x="775" y="1989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4" name="Google Shape;4314;p22"/>
            <p:cNvSpPr/>
            <p:nvPr/>
          </p:nvSpPr>
          <p:spPr>
            <a:xfrm>
              <a:off x="2287775" y="1814925"/>
              <a:ext cx="152125" cy="140725"/>
            </a:xfrm>
            <a:custGeom>
              <a:rect b="b" l="l" r="r" t="t"/>
              <a:pathLst>
                <a:path extrusionOk="0" h="5629" w="6085">
                  <a:moveTo>
                    <a:pt x="3608" y="1"/>
                  </a:moveTo>
                  <a:lnTo>
                    <a:pt x="1215" y="1620"/>
                  </a:lnTo>
                  <a:cubicBezTo>
                    <a:pt x="250" y="2275"/>
                    <a:pt x="0" y="3585"/>
                    <a:pt x="655" y="4549"/>
                  </a:cubicBezTo>
                  <a:lnTo>
                    <a:pt x="762" y="4704"/>
                  </a:lnTo>
                  <a:cubicBezTo>
                    <a:pt x="1171" y="5305"/>
                    <a:pt x="1833" y="5629"/>
                    <a:pt x="2508" y="5629"/>
                  </a:cubicBezTo>
                  <a:cubicBezTo>
                    <a:pt x="2916" y="5629"/>
                    <a:pt x="3328" y="5510"/>
                    <a:pt x="3691" y="5264"/>
                  </a:cubicBezTo>
                  <a:lnTo>
                    <a:pt x="6085" y="3644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5" name="Google Shape;4315;p22"/>
            <p:cNvSpPr/>
            <p:nvPr/>
          </p:nvSpPr>
          <p:spPr>
            <a:xfrm>
              <a:off x="2390775" y="1756600"/>
              <a:ext cx="151825" cy="140800"/>
            </a:xfrm>
            <a:custGeom>
              <a:rect b="b" l="l" r="r" t="t"/>
              <a:pathLst>
                <a:path extrusionOk="0" h="5632" w="6073">
                  <a:moveTo>
                    <a:pt x="3579" y="1"/>
                  </a:moveTo>
                  <a:cubicBezTo>
                    <a:pt x="3169" y="1"/>
                    <a:pt x="2755" y="120"/>
                    <a:pt x="2393" y="369"/>
                  </a:cubicBezTo>
                  <a:lnTo>
                    <a:pt x="0" y="1989"/>
                  </a:lnTo>
                  <a:lnTo>
                    <a:pt x="2477" y="5632"/>
                  </a:lnTo>
                  <a:lnTo>
                    <a:pt x="4870" y="4001"/>
                  </a:lnTo>
                  <a:cubicBezTo>
                    <a:pt x="5822" y="3346"/>
                    <a:pt x="6072" y="2036"/>
                    <a:pt x="5429" y="1072"/>
                  </a:cubicBezTo>
                  <a:lnTo>
                    <a:pt x="5429" y="1072"/>
                  </a:lnTo>
                  <a:lnTo>
                    <a:pt x="5429" y="1084"/>
                  </a:lnTo>
                  <a:lnTo>
                    <a:pt x="5310" y="917"/>
                  </a:lnTo>
                  <a:cubicBezTo>
                    <a:pt x="4904" y="319"/>
                    <a:pt x="4247" y="1"/>
                    <a:pt x="357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6" name="Google Shape;4316;p22"/>
            <p:cNvSpPr/>
            <p:nvPr/>
          </p:nvSpPr>
          <p:spPr>
            <a:xfrm>
              <a:off x="2243425" y="2105675"/>
              <a:ext cx="268200" cy="266875"/>
            </a:xfrm>
            <a:custGeom>
              <a:rect b="b" l="l" r="r" t="t"/>
              <a:pathLst>
                <a:path extrusionOk="0" h="10675" w="10728">
                  <a:moveTo>
                    <a:pt x="5026" y="1"/>
                  </a:moveTo>
                  <a:cubicBezTo>
                    <a:pt x="4833" y="1"/>
                    <a:pt x="4677" y="137"/>
                    <a:pt x="4644" y="325"/>
                  </a:cubicBezTo>
                  <a:lnTo>
                    <a:pt x="4180" y="3813"/>
                  </a:lnTo>
                  <a:lnTo>
                    <a:pt x="703" y="3349"/>
                  </a:lnTo>
                  <a:cubicBezTo>
                    <a:pt x="688" y="3347"/>
                    <a:pt x="673" y="3346"/>
                    <a:pt x="659" y="3346"/>
                  </a:cubicBezTo>
                  <a:cubicBezTo>
                    <a:pt x="473" y="3346"/>
                    <a:pt x="308" y="3483"/>
                    <a:pt x="286" y="3670"/>
                  </a:cubicBezTo>
                  <a:lnTo>
                    <a:pt x="24" y="5647"/>
                  </a:lnTo>
                  <a:cubicBezTo>
                    <a:pt x="0" y="5849"/>
                    <a:pt x="143" y="6040"/>
                    <a:pt x="346" y="6064"/>
                  </a:cubicBezTo>
                  <a:lnTo>
                    <a:pt x="346" y="6052"/>
                  </a:lnTo>
                  <a:lnTo>
                    <a:pt x="3822" y="6516"/>
                  </a:lnTo>
                  <a:lnTo>
                    <a:pt x="3370" y="9993"/>
                  </a:lnTo>
                  <a:cubicBezTo>
                    <a:pt x="3334" y="10195"/>
                    <a:pt x="3489" y="10386"/>
                    <a:pt x="3691" y="10409"/>
                  </a:cubicBezTo>
                  <a:lnTo>
                    <a:pt x="5668" y="10671"/>
                  </a:lnTo>
                  <a:cubicBezTo>
                    <a:pt x="5683" y="10673"/>
                    <a:pt x="5698" y="10674"/>
                    <a:pt x="5713" y="10674"/>
                  </a:cubicBezTo>
                  <a:cubicBezTo>
                    <a:pt x="5887" y="10674"/>
                    <a:pt x="6051" y="10548"/>
                    <a:pt x="6073" y="10362"/>
                  </a:cubicBezTo>
                  <a:lnTo>
                    <a:pt x="6537" y="6885"/>
                  </a:lnTo>
                  <a:lnTo>
                    <a:pt x="10014" y="7338"/>
                  </a:lnTo>
                  <a:cubicBezTo>
                    <a:pt x="10034" y="7341"/>
                    <a:pt x="10055" y="7343"/>
                    <a:pt x="10076" y="7343"/>
                  </a:cubicBezTo>
                  <a:cubicBezTo>
                    <a:pt x="10254" y="7343"/>
                    <a:pt x="10410" y="7208"/>
                    <a:pt x="10442" y="7016"/>
                  </a:cubicBezTo>
                  <a:lnTo>
                    <a:pt x="10692" y="5052"/>
                  </a:lnTo>
                  <a:cubicBezTo>
                    <a:pt x="10728" y="4849"/>
                    <a:pt x="10585" y="4659"/>
                    <a:pt x="10371" y="4635"/>
                  </a:cubicBezTo>
                  <a:lnTo>
                    <a:pt x="6894" y="4171"/>
                  </a:lnTo>
                  <a:lnTo>
                    <a:pt x="7358" y="694"/>
                  </a:lnTo>
                  <a:cubicBezTo>
                    <a:pt x="7382" y="480"/>
                    <a:pt x="7239" y="301"/>
                    <a:pt x="7037" y="265"/>
                  </a:cubicBezTo>
                  <a:lnTo>
                    <a:pt x="5072" y="3"/>
                  </a:lnTo>
                  <a:cubicBezTo>
                    <a:pt x="5057" y="2"/>
                    <a:pt x="5041" y="1"/>
                    <a:pt x="5026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7" name="Google Shape;4317;p22"/>
            <p:cNvSpPr/>
            <p:nvPr/>
          </p:nvSpPr>
          <p:spPr>
            <a:xfrm>
              <a:off x="1900525" y="2510400"/>
              <a:ext cx="270900" cy="337175"/>
            </a:xfrm>
            <a:custGeom>
              <a:rect b="b" l="l" r="r" t="t"/>
              <a:pathLst>
                <a:path extrusionOk="0" h="13487" w="10836">
                  <a:moveTo>
                    <a:pt x="4140" y="408"/>
                  </a:moveTo>
                  <a:cubicBezTo>
                    <a:pt x="4430" y="408"/>
                    <a:pt x="4718" y="582"/>
                    <a:pt x="4775" y="971"/>
                  </a:cubicBezTo>
                  <a:cubicBezTo>
                    <a:pt x="4799" y="1162"/>
                    <a:pt x="4751" y="1364"/>
                    <a:pt x="4620" y="1507"/>
                  </a:cubicBezTo>
                  <a:lnTo>
                    <a:pt x="3834" y="1662"/>
                  </a:lnTo>
                  <a:cubicBezTo>
                    <a:pt x="3656" y="1567"/>
                    <a:pt x="3537" y="1400"/>
                    <a:pt x="3501" y="1209"/>
                  </a:cubicBezTo>
                  <a:lnTo>
                    <a:pt x="3501" y="1197"/>
                  </a:lnTo>
                  <a:cubicBezTo>
                    <a:pt x="3387" y="700"/>
                    <a:pt x="3765" y="408"/>
                    <a:pt x="4140" y="408"/>
                  </a:cubicBezTo>
                  <a:close/>
                  <a:moveTo>
                    <a:pt x="7856" y="2711"/>
                  </a:moveTo>
                  <a:cubicBezTo>
                    <a:pt x="8113" y="2711"/>
                    <a:pt x="8340" y="2899"/>
                    <a:pt x="8382" y="3162"/>
                  </a:cubicBezTo>
                  <a:lnTo>
                    <a:pt x="9775" y="10734"/>
                  </a:lnTo>
                  <a:cubicBezTo>
                    <a:pt x="9823" y="11032"/>
                    <a:pt x="9633" y="11318"/>
                    <a:pt x="9323" y="11365"/>
                  </a:cubicBezTo>
                  <a:lnTo>
                    <a:pt x="3060" y="12508"/>
                  </a:lnTo>
                  <a:cubicBezTo>
                    <a:pt x="3025" y="12515"/>
                    <a:pt x="2990" y="12519"/>
                    <a:pt x="2956" y="12519"/>
                  </a:cubicBezTo>
                  <a:cubicBezTo>
                    <a:pt x="2699" y="12519"/>
                    <a:pt x="2471" y="12330"/>
                    <a:pt x="2429" y="12068"/>
                  </a:cubicBezTo>
                  <a:lnTo>
                    <a:pt x="1048" y="4495"/>
                  </a:lnTo>
                  <a:cubicBezTo>
                    <a:pt x="989" y="4198"/>
                    <a:pt x="1191" y="3912"/>
                    <a:pt x="1489" y="3864"/>
                  </a:cubicBezTo>
                  <a:lnTo>
                    <a:pt x="2239" y="3722"/>
                  </a:lnTo>
                  <a:cubicBezTo>
                    <a:pt x="2270" y="3932"/>
                    <a:pt x="2451" y="4087"/>
                    <a:pt x="2657" y="4087"/>
                  </a:cubicBezTo>
                  <a:cubicBezTo>
                    <a:pt x="2684" y="4087"/>
                    <a:pt x="2711" y="4084"/>
                    <a:pt x="2739" y="4079"/>
                  </a:cubicBezTo>
                  <a:lnTo>
                    <a:pt x="6656" y="3364"/>
                  </a:lnTo>
                  <a:cubicBezTo>
                    <a:pt x="6894" y="3317"/>
                    <a:pt x="7049" y="3091"/>
                    <a:pt x="7001" y="2852"/>
                  </a:cubicBezTo>
                  <a:lnTo>
                    <a:pt x="7751" y="2721"/>
                  </a:lnTo>
                  <a:cubicBezTo>
                    <a:pt x="7787" y="2714"/>
                    <a:pt x="7822" y="2711"/>
                    <a:pt x="7856" y="2711"/>
                  </a:cubicBezTo>
                  <a:close/>
                  <a:moveTo>
                    <a:pt x="4139" y="1"/>
                  </a:moveTo>
                  <a:cubicBezTo>
                    <a:pt x="4073" y="1"/>
                    <a:pt x="4008" y="7"/>
                    <a:pt x="3941" y="19"/>
                  </a:cubicBezTo>
                  <a:cubicBezTo>
                    <a:pt x="3346" y="126"/>
                    <a:pt x="2953" y="685"/>
                    <a:pt x="3072" y="1281"/>
                  </a:cubicBezTo>
                  <a:cubicBezTo>
                    <a:pt x="3096" y="1447"/>
                    <a:pt x="3167" y="1614"/>
                    <a:pt x="3275" y="1757"/>
                  </a:cubicBezTo>
                  <a:lnTo>
                    <a:pt x="2501" y="1900"/>
                  </a:lnTo>
                  <a:cubicBezTo>
                    <a:pt x="2191" y="1959"/>
                    <a:pt x="1977" y="2257"/>
                    <a:pt x="2036" y="2579"/>
                  </a:cubicBezTo>
                  <a:lnTo>
                    <a:pt x="2084" y="2864"/>
                  </a:lnTo>
                  <a:lnTo>
                    <a:pt x="798" y="3091"/>
                  </a:lnTo>
                  <a:cubicBezTo>
                    <a:pt x="310" y="3186"/>
                    <a:pt x="0" y="3650"/>
                    <a:pt x="84" y="4126"/>
                  </a:cubicBezTo>
                  <a:lnTo>
                    <a:pt x="1655" y="12758"/>
                  </a:lnTo>
                  <a:cubicBezTo>
                    <a:pt x="1740" y="13193"/>
                    <a:pt x="2108" y="13486"/>
                    <a:pt x="2533" y="13486"/>
                  </a:cubicBezTo>
                  <a:cubicBezTo>
                    <a:pt x="2585" y="13486"/>
                    <a:pt x="2638" y="13482"/>
                    <a:pt x="2691" y="13473"/>
                  </a:cubicBezTo>
                  <a:lnTo>
                    <a:pt x="10025" y="12139"/>
                  </a:lnTo>
                  <a:cubicBezTo>
                    <a:pt x="10514" y="12044"/>
                    <a:pt x="10835" y="11580"/>
                    <a:pt x="10752" y="11091"/>
                  </a:cubicBezTo>
                  <a:lnTo>
                    <a:pt x="9168" y="2459"/>
                  </a:lnTo>
                  <a:cubicBezTo>
                    <a:pt x="9094" y="2025"/>
                    <a:pt x="8718" y="1732"/>
                    <a:pt x="8291" y="1732"/>
                  </a:cubicBezTo>
                  <a:cubicBezTo>
                    <a:pt x="8239" y="1732"/>
                    <a:pt x="8186" y="1736"/>
                    <a:pt x="8132" y="1745"/>
                  </a:cubicBezTo>
                  <a:lnTo>
                    <a:pt x="6847" y="1983"/>
                  </a:lnTo>
                  <a:lnTo>
                    <a:pt x="6799" y="1709"/>
                  </a:lnTo>
                  <a:cubicBezTo>
                    <a:pt x="6745" y="1419"/>
                    <a:pt x="6498" y="1226"/>
                    <a:pt x="6214" y="1226"/>
                  </a:cubicBezTo>
                  <a:cubicBezTo>
                    <a:pt x="6183" y="1226"/>
                    <a:pt x="6152" y="1228"/>
                    <a:pt x="6120" y="1233"/>
                  </a:cubicBezTo>
                  <a:lnTo>
                    <a:pt x="5168" y="1412"/>
                  </a:lnTo>
                  <a:cubicBezTo>
                    <a:pt x="5227" y="1245"/>
                    <a:pt x="5239" y="1066"/>
                    <a:pt x="5203" y="888"/>
                  </a:cubicBezTo>
                  <a:cubicBezTo>
                    <a:pt x="5108" y="360"/>
                    <a:pt x="4648" y="1"/>
                    <a:pt x="413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8" name="Google Shape;4318;p22"/>
            <p:cNvSpPr/>
            <p:nvPr/>
          </p:nvSpPr>
          <p:spPr>
            <a:xfrm>
              <a:off x="1948450" y="2631725"/>
              <a:ext cx="46550" cy="38625"/>
            </a:xfrm>
            <a:custGeom>
              <a:rect b="b" l="l" r="r" t="t"/>
              <a:pathLst>
                <a:path extrusionOk="0" h="1545" w="1862">
                  <a:moveTo>
                    <a:pt x="1002" y="0"/>
                  </a:moveTo>
                  <a:cubicBezTo>
                    <a:pt x="958" y="0"/>
                    <a:pt x="914" y="4"/>
                    <a:pt x="869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3" y="1545"/>
                    <a:pt x="1861" y="1142"/>
                    <a:pt x="1762" y="631"/>
                  </a:cubicBezTo>
                  <a:cubicBezTo>
                    <a:pt x="1699" y="258"/>
                    <a:pt x="1369" y="0"/>
                    <a:pt x="100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9" name="Google Shape;4319;p22"/>
            <p:cNvSpPr/>
            <p:nvPr/>
          </p:nvSpPr>
          <p:spPr>
            <a:xfrm>
              <a:off x="2001675" y="2620175"/>
              <a:ext cx="95400" cy="33800"/>
            </a:xfrm>
            <a:custGeom>
              <a:rect b="b" l="l" r="r" t="t"/>
              <a:pathLst>
                <a:path extrusionOk="0" h="1352" w="3816">
                  <a:moveTo>
                    <a:pt x="3217" y="0"/>
                  </a:moveTo>
                  <a:cubicBezTo>
                    <a:pt x="3187" y="0"/>
                    <a:pt x="3155" y="3"/>
                    <a:pt x="3122" y="9"/>
                  </a:cubicBezTo>
                  <a:lnTo>
                    <a:pt x="3134" y="9"/>
                  </a:lnTo>
                  <a:lnTo>
                    <a:pt x="538" y="485"/>
                  </a:lnTo>
                  <a:cubicBezTo>
                    <a:pt x="0" y="586"/>
                    <a:pt x="106" y="1352"/>
                    <a:pt x="597" y="1352"/>
                  </a:cubicBezTo>
                  <a:cubicBezTo>
                    <a:pt x="628" y="1352"/>
                    <a:pt x="660" y="1349"/>
                    <a:pt x="693" y="1343"/>
                  </a:cubicBezTo>
                  <a:lnTo>
                    <a:pt x="3277" y="866"/>
                  </a:lnTo>
                  <a:cubicBezTo>
                    <a:pt x="3815" y="777"/>
                    <a:pt x="3709" y="0"/>
                    <a:pt x="321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0" name="Google Shape;4320;p22"/>
            <p:cNvSpPr/>
            <p:nvPr/>
          </p:nvSpPr>
          <p:spPr>
            <a:xfrm>
              <a:off x="1958275" y="2685525"/>
              <a:ext cx="46600" cy="38700"/>
            </a:xfrm>
            <a:custGeom>
              <a:rect b="b" l="l" r="r" t="t"/>
              <a:pathLst>
                <a:path extrusionOk="0" h="1548" w="1864">
                  <a:moveTo>
                    <a:pt x="1027" y="0"/>
                  </a:moveTo>
                  <a:cubicBezTo>
                    <a:pt x="979" y="0"/>
                    <a:pt x="930" y="5"/>
                    <a:pt x="881" y="15"/>
                  </a:cubicBezTo>
                  <a:cubicBezTo>
                    <a:pt x="191" y="122"/>
                    <a:pt x="0" y="1015"/>
                    <a:pt x="572" y="1408"/>
                  </a:cubicBezTo>
                  <a:cubicBezTo>
                    <a:pt x="710" y="1505"/>
                    <a:pt x="860" y="1548"/>
                    <a:pt x="1007" y="1548"/>
                  </a:cubicBezTo>
                  <a:cubicBezTo>
                    <a:pt x="1454" y="1548"/>
                    <a:pt x="1864" y="1145"/>
                    <a:pt x="1774" y="634"/>
                  </a:cubicBezTo>
                  <a:cubicBezTo>
                    <a:pt x="1701" y="266"/>
                    <a:pt x="1386" y="0"/>
                    <a:pt x="102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1" name="Google Shape;4321;p22"/>
            <p:cNvSpPr/>
            <p:nvPr/>
          </p:nvSpPr>
          <p:spPr>
            <a:xfrm>
              <a:off x="2012225" y="2673950"/>
              <a:ext cx="94000" cy="33725"/>
            </a:xfrm>
            <a:custGeom>
              <a:rect b="b" l="l" r="r" t="t"/>
              <a:pathLst>
                <a:path extrusionOk="0" h="1349" w="3760">
                  <a:moveTo>
                    <a:pt x="3129" y="0"/>
                  </a:moveTo>
                  <a:cubicBezTo>
                    <a:pt x="3117" y="0"/>
                    <a:pt x="3105" y="1"/>
                    <a:pt x="3093" y="1"/>
                  </a:cubicBezTo>
                  <a:lnTo>
                    <a:pt x="497" y="478"/>
                  </a:lnTo>
                  <a:cubicBezTo>
                    <a:pt x="1" y="628"/>
                    <a:pt x="120" y="1349"/>
                    <a:pt x="617" y="1349"/>
                  </a:cubicBezTo>
                  <a:cubicBezTo>
                    <a:pt x="632" y="1349"/>
                    <a:pt x="648" y="1348"/>
                    <a:pt x="664" y="1347"/>
                  </a:cubicBezTo>
                  <a:lnTo>
                    <a:pt x="3260" y="882"/>
                  </a:lnTo>
                  <a:cubicBezTo>
                    <a:pt x="3760" y="731"/>
                    <a:pt x="3635" y="0"/>
                    <a:pt x="312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2" name="Google Shape;4322;p22"/>
            <p:cNvSpPr/>
            <p:nvPr/>
          </p:nvSpPr>
          <p:spPr>
            <a:xfrm>
              <a:off x="1968675" y="2743050"/>
              <a:ext cx="46625" cy="38625"/>
            </a:xfrm>
            <a:custGeom>
              <a:rect b="b" l="l" r="r" t="t"/>
              <a:pathLst>
                <a:path extrusionOk="0" h="1545" w="1865">
                  <a:moveTo>
                    <a:pt x="1014" y="0"/>
                  </a:moveTo>
                  <a:cubicBezTo>
                    <a:pt x="971" y="0"/>
                    <a:pt x="927" y="4"/>
                    <a:pt x="882" y="11"/>
                  </a:cubicBezTo>
                  <a:cubicBezTo>
                    <a:pt x="191" y="131"/>
                    <a:pt x="1" y="1012"/>
                    <a:pt x="572" y="1404"/>
                  </a:cubicBezTo>
                  <a:cubicBezTo>
                    <a:pt x="711" y="1501"/>
                    <a:pt x="861" y="1545"/>
                    <a:pt x="1008" y="1545"/>
                  </a:cubicBezTo>
                  <a:cubicBezTo>
                    <a:pt x="1455" y="1545"/>
                    <a:pt x="1865" y="1142"/>
                    <a:pt x="1775" y="631"/>
                  </a:cubicBezTo>
                  <a:cubicBezTo>
                    <a:pt x="1701" y="258"/>
                    <a:pt x="1379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3" name="Google Shape;4323;p22"/>
            <p:cNvSpPr/>
            <p:nvPr/>
          </p:nvSpPr>
          <p:spPr>
            <a:xfrm>
              <a:off x="2022150" y="2731600"/>
              <a:ext cx="94825" cy="33850"/>
            </a:xfrm>
            <a:custGeom>
              <a:rect b="b" l="l" r="r" t="t"/>
              <a:pathLst>
                <a:path extrusionOk="0" h="1354" w="3793">
                  <a:moveTo>
                    <a:pt x="3181" y="1"/>
                  </a:moveTo>
                  <a:cubicBezTo>
                    <a:pt x="3159" y="1"/>
                    <a:pt x="3136" y="2"/>
                    <a:pt x="3113" y="5"/>
                  </a:cubicBezTo>
                  <a:lnTo>
                    <a:pt x="3125" y="5"/>
                  </a:lnTo>
                  <a:lnTo>
                    <a:pt x="529" y="469"/>
                  </a:lnTo>
                  <a:cubicBezTo>
                    <a:pt x="1" y="607"/>
                    <a:pt x="115" y="1354"/>
                    <a:pt x="625" y="1354"/>
                  </a:cubicBezTo>
                  <a:cubicBezTo>
                    <a:pt x="644" y="1354"/>
                    <a:pt x="664" y="1353"/>
                    <a:pt x="684" y="1351"/>
                  </a:cubicBezTo>
                  <a:lnTo>
                    <a:pt x="3279" y="874"/>
                  </a:lnTo>
                  <a:cubicBezTo>
                    <a:pt x="3793" y="749"/>
                    <a:pt x="3683" y="1"/>
                    <a:pt x="318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4" name="Google Shape;4324;p22"/>
            <p:cNvSpPr/>
            <p:nvPr/>
          </p:nvSpPr>
          <p:spPr>
            <a:xfrm>
              <a:off x="1924050" y="2982275"/>
              <a:ext cx="194375" cy="174225"/>
            </a:xfrm>
            <a:custGeom>
              <a:rect b="b" l="l" r="r" t="t"/>
              <a:pathLst>
                <a:path extrusionOk="0" h="6969" w="7775">
                  <a:moveTo>
                    <a:pt x="3938" y="0"/>
                  </a:moveTo>
                  <a:cubicBezTo>
                    <a:pt x="2906" y="0"/>
                    <a:pt x="1893" y="467"/>
                    <a:pt x="1226" y="1349"/>
                  </a:cubicBezTo>
                  <a:lnTo>
                    <a:pt x="6965" y="4968"/>
                  </a:lnTo>
                  <a:cubicBezTo>
                    <a:pt x="7775" y="3396"/>
                    <a:pt x="7251" y="1468"/>
                    <a:pt x="5763" y="527"/>
                  </a:cubicBezTo>
                  <a:cubicBezTo>
                    <a:pt x="5196" y="172"/>
                    <a:pt x="4563" y="0"/>
                    <a:pt x="3938" y="0"/>
                  </a:cubicBezTo>
                  <a:close/>
                  <a:moveTo>
                    <a:pt x="822" y="1992"/>
                  </a:moveTo>
                  <a:lnTo>
                    <a:pt x="822" y="1992"/>
                  </a:lnTo>
                  <a:cubicBezTo>
                    <a:pt x="0" y="3563"/>
                    <a:pt x="524" y="5492"/>
                    <a:pt x="2024" y="6444"/>
                  </a:cubicBezTo>
                  <a:cubicBezTo>
                    <a:pt x="2588" y="6798"/>
                    <a:pt x="3218" y="6968"/>
                    <a:pt x="3841" y="6968"/>
                  </a:cubicBezTo>
                  <a:cubicBezTo>
                    <a:pt x="4875" y="6968"/>
                    <a:pt x="5892" y="6500"/>
                    <a:pt x="6560" y="5623"/>
                  </a:cubicBezTo>
                  <a:lnTo>
                    <a:pt x="822" y="1992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5" name="Google Shape;4325;p22"/>
            <p:cNvSpPr/>
            <p:nvPr/>
          </p:nvSpPr>
          <p:spPr>
            <a:xfrm>
              <a:off x="2287775" y="2609075"/>
              <a:ext cx="152125" cy="140950"/>
            </a:xfrm>
            <a:custGeom>
              <a:rect b="b" l="l" r="r" t="t"/>
              <a:pathLst>
                <a:path extrusionOk="0" h="5638" w="6085">
                  <a:moveTo>
                    <a:pt x="3608" y="1"/>
                  </a:moveTo>
                  <a:lnTo>
                    <a:pt x="1215" y="1620"/>
                  </a:lnTo>
                  <a:cubicBezTo>
                    <a:pt x="250" y="2275"/>
                    <a:pt x="0" y="3585"/>
                    <a:pt x="655" y="4549"/>
                  </a:cubicBezTo>
                  <a:lnTo>
                    <a:pt x="762" y="4716"/>
                  </a:lnTo>
                  <a:cubicBezTo>
                    <a:pt x="1169" y="5314"/>
                    <a:pt x="1827" y="5637"/>
                    <a:pt x="2499" y="5637"/>
                  </a:cubicBezTo>
                  <a:cubicBezTo>
                    <a:pt x="2910" y="5637"/>
                    <a:pt x="3325" y="5516"/>
                    <a:pt x="3691" y="5263"/>
                  </a:cubicBezTo>
                  <a:lnTo>
                    <a:pt x="6085" y="3644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6" name="Google Shape;4326;p22"/>
            <p:cNvSpPr/>
            <p:nvPr/>
          </p:nvSpPr>
          <p:spPr>
            <a:xfrm>
              <a:off x="2390775" y="2550550"/>
              <a:ext cx="151825" cy="141000"/>
            </a:xfrm>
            <a:custGeom>
              <a:rect b="b" l="l" r="r" t="t"/>
              <a:pathLst>
                <a:path extrusionOk="0" h="5640" w="6073">
                  <a:moveTo>
                    <a:pt x="3568" y="0"/>
                  </a:moveTo>
                  <a:cubicBezTo>
                    <a:pt x="3162" y="0"/>
                    <a:pt x="2752" y="119"/>
                    <a:pt x="2393" y="365"/>
                  </a:cubicBezTo>
                  <a:lnTo>
                    <a:pt x="0" y="1996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22" y="3354"/>
                    <a:pt x="6072" y="2044"/>
                    <a:pt x="5429" y="1080"/>
                  </a:cubicBezTo>
                  <a:lnTo>
                    <a:pt x="5310" y="925"/>
                  </a:lnTo>
                  <a:cubicBezTo>
                    <a:pt x="4902" y="324"/>
                    <a:pt x="4240" y="0"/>
                    <a:pt x="356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7" name="Google Shape;4327;p22"/>
            <p:cNvSpPr/>
            <p:nvPr/>
          </p:nvSpPr>
          <p:spPr>
            <a:xfrm>
              <a:off x="2243425" y="2899825"/>
              <a:ext cx="268200" cy="266925"/>
            </a:xfrm>
            <a:custGeom>
              <a:rect b="b" l="l" r="r" t="t"/>
              <a:pathLst>
                <a:path extrusionOk="0" h="10677" w="10728">
                  <a:moveTo>
                    <a:pt x="5026" y="1"/>
                  </a:moveTo>
                  <a:cubicBezTo>
                    <a:pt x="4833" y="1"/>
                    <a:pt x="4677" y="137"/>
                    <a:pt x="4644" y="325"/>
                  </a:cubicBezTo>
                  <a:lnTo>
                    <a:pt x="4191" y="3813"/>
                  </a:lnTo>
                  <a:lnTo>
                    <a:pt x="715" y="3349"/>
                  </a:lnTo>
                  <a:cubicBezTo>
                    <a:pt x="699" y="3347"/>
                    <a:pt x="684" y="3346"/>
                    <a:pt x="668" y="3346"/>
                  </a:cubicBezTo>
                  <a:cubicBezTo>
                    <a:pt x="475" y="3346"/>
                    <a:pt x="319" y="3483"/>
                    <a:pt x="286" y="3670"/>
                  </a:cubicBezTo>
                  <a:lnTo>
                    <a:pt x="36" y="5635"/>
                  </a:lnTo>
                  <a:cubicBezTo>
                    <a:pt x="0" y="5849"/>
                    <a:pt x="143" y="6028"/>
                    <a:pt x="346" y="6063"/>
                  </a:cubicBezTo>
                  <a:lnTo>
                    <a:pt x="3822" y="6516"/>
                  </a:lnTo>
                  <a:lnTo>
                    <a:pt x="3370" y="10004"/>
                  </a:lnTo>
                  <a:cubicBezTo>
                    <a:pt x="3334" y="10207"/>
                    <a:pt x="3489" y="10385"/>
                    <a:pt x="3691" y="10421"/>
                  </a:cubicBezTo>
                  <a:lnTo>
                    <a:pt x="5668" y="10671"/>
                  </a:lnTo>
                  <a:cubicBezTo>
                    <a:pt x="5689" y="10675"/>
                    <a:pt x="5709" y="10677"/>
                    <a:pt x="5730" y="10677"/>
                  </a:cubicBezTo>
                  <a:cubicBezTo>
                    <a:pt x="5906" y="10677"/>
                    <a:pt x="6052" y="10543"/>
                    <a:pt x="6085" y="10362"/>
                  </a:cubicBezTo>
                  <a:lnTo>
                    <a:pt x="6537" y="6873"/>
                  </a:lnTo>
                  <a:lnTo>
                    <a:pt x="10014" y="7337"/>
                  </a:lnTo>
                  <a:cubicBezTo>
                    <a:pt x="10028" y="7339"/>
                    <a:pt x="10043" y="7340"/>
                    <a:pt x="10058" y="7340"/>
                  </a:cubicBezTo>
                  <a:cubicBezTo>
                    <a:pt x="10243" y="7340"/>
                    <a:pt x="10409" y="7204"/>
                    <a:pt x="10442" y="7016"/>
                  </a:cubicBezTo>
                  <a:lnTo>
                    <a:pt x="10692" y="5039"/>
                  </a:lnTo>
                  <a:cubicBezTo>
                    <a:pt x="10728" y="4837"/>
                    <a:pt x="10585" y="4647"/>
                    <a:pt x="10371" y="4623"/>
                  </a:cubicBezTo>
                  <a:lnTo>
                    <a:pt x="6894" y="4158"/>
                  </a:lnTo>
                  <a:lnTo>
                    <a:pt x="7358" y="682"/>
                  </a:lnTo>
                  <a:cubicBezTo>
                    <a:pt x="7382" y="479"/>
                    <a:pt x="7239" y="289"/>
                    <a:pt x="7037" y="265"/>
                  </a:cubicBezTo>
                  <a:lnTo>
                    <a:pt x="5072" y="3"/>
                  </a:lnTo>
                  <a:cubicBezTo>
                    <a:pt x="5057" y="1"/>
                    <a:pt x="5041" y="1"/>
                    <a:pt x="5026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8" name="Google Shape;4328;p22"/>
            <p:cNvSpPr/>
            <p:nvPr/>
          </p:nvSpPr>
          <p:spPr>
            <a:xfrm>
              <a:off x="1900225" y="3304550"/>
              <a:ext cx="271200" cy="337750"/>
            </a:xfrm>
            <a:custGeom>
              <a:rect b="b" l="l" r="r" t="t"/>
              <a:pathLst>
                <a:path extrusionOk="0" h="13510" w="10848">
                  <a:moveTo>
                    <a:pt x="4159" y="412"/>
                  </a:moveTo>
                  <a:cubicBezTo>
                    <a:pt x="4446" y="412"/>
                    <a:pt x="4730" y="585"/>
                    <a:pt x="4787" y="971"/>
                  </a:cubicBezTo>
                  <a:cubicBezTo>
                    <a:pt x="4811" y="1173"/>
                    <a:pt x="4763" y="1364"/>
                    <a:pt x="4632" y="1519"/>
                  </a:cubicBezTo>
                  <a:lnTo>
                    <a:pt x="3846" y="1662"/>
                  </a:lnTo>
                  <a:cubicBezTo>
                    <a:pt x="3668" y="1566"/>
                    <a:pt x="3549" y="1400"/>
                    <a:pt x="3513" y="1209"/>
                  </a:cubicBezTo>
                  <a:cubicBezTo>
                    <a:pt x="3398" y="709"/>
                    <a:pt x="3782" y="412"/>
                    <a:pt x="4159" y="412"/>
                  </a:cubicBezTo>
                  <a:close/>
                  <a:moveTo>
                    <a:pt x="7873" y="2722"/>
                  </a:moveTo>
                  <a:cubicBezTo>
                    <a:pt x="8128" y="2722"/>
                    <a:pt x="8353" y="2901"/>
                    <a:pt x="8394" y="3162"/>
                  </a:cubicBezTo>
                  <a:lnTo>
                    <a:pt x="9787" y="10746"/>
                  </a:lnTo>
                  <a:cubicBezTo>
                    <a:pt x="9835" y="11044"/>
                    <a:pt x="9645" y="11329"/>
                    <a:pt x="9335" y="11377"/>
                  </a:cubicBezTo>
                  <a:lnTo>
                    <a:pt x="3072" y="12520"/>
                  </a:lnTo>
                  <a:cubicBezTo>
                    <a:pt x="3042" y="12525"/>
                    <a:pt x="3011" y="12527"/>
                    <a:pt x="2981" y="12527"/>
                  </a:cubicBezTo>
                  <a:cubicBezTo>
                    <a:pt x="2719" y="12527"/>
                    <a:pt x="2484" y="12345"/>
                    <a:pt x="2441" y="12068"/>
                  </a:cubicBezTo>
                  <a:lnTo>
                    <a:pt x="1060" y="4507"/>
                  </a:lnTo>
                  <a:cubicBezTo>
                    <a:pt x="1001" y="4210"/>
                    <a:pt x="1203" y="3924"/>
                    <a:pt x="1501" y="3864"/>
                  </a:cubicBezTo>
                  <a:lnTo>
                    <a:pt x="2251" y="3733"/>
                  </a:lnTo>
                  <a:cubicBezTo>
                    <a:pt x="2282" y="3942"/>
                    <a:pt x="2460" y="4087"/>
                    <a:pt x="2665" y="4087"/>
                  </a:cubicBezTo>
                  <a:cubicBezTo>
                    <a:pt x="2693" y="4087"/>
                    <a:pt x="2722" y="4084"/>
                    <a:pt x="2751" y="4079"/>
                  </a:cubicBezTo>
                  <a:lnTo>
                    <a:pt x="6668" y="3376"/>
                  </a:lnTo>
                  <a:cubicBezTo>
                    <a:pt x="6906" y="3328"/>
                    <a:pt x="7061" y="3102"/>
                    <a:pt x="7013" y="2864"/>
                  </a:cubicBezTo>
                  <a:lnTo>
                    <a:pt x="7763" y="2733"/>
                  </a:lnTo>
                  <a:cubicBezTo>
                    <a:pt x="7800" y="2726"/>
                    <a:pt x="7837" y="2722"/>
                    <a:pt x="7873" y="2722"/>
                  </a:cubicBezTo>
                  <a:close/>
                  <a:moveTo>
                    <a:pt x="4146" y="1"/>
                  </a:moveTo>
                  <a:cubicBezTo>
                    <a:pt x="4083" y="1"/>
                    <a:pt x="4018" y="7"/>
                    <a:pt x="3953" y="19"/>
                  </a:cubicBezTo>
                  <a:cubicBezTo>
                    <a:pt x="3358" y="126"/>
                    <a:pt x="2965" y="697"/>
                    <a:pt x="3084" y="1281"/>
                  </a:cubicBezTo>
                  <a:cubicBezTo>
                    <a:pt x="3108" y="1459"/>
                    <a:pt x="3179" y="1626"/>
                    <a:pt x="3287" y="1757"/>
                  </a:cubicBezTo>
                  <a:lnTo>
                    <a:pt x="2513" y="1912"/>
                  </a:lnTo>
                  <a:cubicBezTo>
                    <a:pt x="2203" y="1971"/>
                    <a:pt x="1989" y="2281"/>
                    <a:pt x="2048" y="2590"/>
                  </a:cubicBezTo>
                  <a:lnTo>
                    <a:pt x="2096" y="2876"/>
                  </a:lnTo>
                  <a:lnTo>
                    <a:pt x="810" y="3102"/>
                  </a:lnTo>
                  <a:cubicBezTo>
                    <a:pt x="322" y="3197"/>
                    <a:pt x="1" y="3662"/>
                    <a:pt x="96" y="4150"/>
                  </a:cubicBezTo>
                  <a:lnTo>
                    <a:pt x="1667" y="12770"/>
                  </a:lnTo>
                  <a:cubicBezTo>
                    <a:pt x="1742" y="13206"/>
                    <a:pt x="2121" y="13510"/>
                    <a:pt x="2549" y="13510"/>
                  </a:cubicBezTo>
                  <a:cubicBezTo>
                    <a:pt x="2600" y="13510"/>
                    <a:pt x="2651" y="13505"/>
                    <a:pt x="2703" y="13496"/>
                  </a:cubicBezTo>
                  <a:lnTo>
                    <a:pt x="10037" y="12151"/>
                  </a:lnTo>
                  <a:cubicBezTo>
                    <a:pt x="10526" y="12068"/>
                    <a:pt x="10847" y="11591"/>
                    <a:pt x="10764" y="11115"/>
                  </a:cubicBezTo>
                  <a:lnTo>
                    <a:pt x="9180" y="2483"/>
                  </a:lnTo>
                  <a:cubicBezTo>
                    <a:pt x="9106" y="2047"/>
                    <a:pt x="8727" y="1744"/>
                    <a:pt x="8299" y="1744"/>
                  </a:cubicBezTo>
                  <a:cubicBezTo>
                    <a:pt x="8248" y="1744"/>
                    <a:pt x="8196" y="1748"/>
                    <a:pt x="8144" y="1757"/>
                  </a:cubicBezTo>
                  <a:lnTo>
                    <a:pt x="6859" y="1995"/>
                  </a:lnTo>
                  <a:lnTo>
                    <a:pt x="6811" y="1721"/>
                  </a:lnTo>
                  <a:cubicBezTo>
                    <a:pt x="6758" y="1436"/>
                    <a:pt x="6518" y="1235"/>
                    <a:pt x="6240" y="1235"/>
                  </a:cubicBezTo>
                  <a:cubicBezTo>
                    <a:pt x="6204" y="1235"/>
                    <a:pt x="6168" y="1238"/>
                    <a:pt x="6132" y="1245"/>
                  </a:cubicBezTo>
                  <a:lnTo>
                    <a:pt x="5180" y="1412"/>
                  </a:lnTo>
                  <a:cubicBezTo>
                    <a:pt x="5239" y="1245"/>
                    <a:pt x="5251" y="1066"/>
                    <a:pt x="5215" y="900"/>
                  </a:cubicBezTo>
                  <a:cubicBezTo>
                    <a:pt x="5120" y="370"/>
                    <a:pt x="4658" y="1"/>
                    <a:pt x="4146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9" name="Google Shape;4329;p22"/>
            <p:cNvSpPr/>
            <p:nvPr/>
          </p:nvSpPr>
          <p:spPr>
            <a:xfrm>
              <a:off x="1948450" y="3425775"/>
              <a:ext cx="46550" cy="38725"/>
            </a:xfrm>
            <a:custGeom>
              <a:rect b="b" l="l" r="r" t="t"/>
              <a:pathLst>
                <a:path extrusionOk="0" h="1549" w="1862">
                  <a:moveTo>
                    <a:pt x="1015" y="1"/>
                  </a:moveTo>
                  <a:cubicBezTo>
                    <a:pt x="967" y="1"/>
                    <a:pt x="918" y="6"/>
                    <a:pt x="869" y="15"/>
                  </a:cubicBezTo>
                  <a:cubicBezTo>
                    <a:pt x="191" y="134"/>
                    <a:pt x="0" y="1015"/>
                    <a:pt x="572" y="1408"/>
                  </a:cubicBezTo>
                  <a:cubicBezTo>
                    <a:pt x="710" y="1505"/>
                    <a:pt x="860" y="1549"/>
                    <a:pt x="1007" y="1549"/>
                  </a:cubicBezTo>
                  <a:cubicBezTo>
                    <a:pt x="1453" y="1549"/>
                    <a:pt x="1861" y="1146"/>
                    <a:pt x="1762" y="634"/>
                  </a:cubicBezTo>
                  <a:cubicBezTo>
                    <a:pt x="1699" y="267"/>
                    <a:pt x="1377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0" name="Google Shape;4330;p22"/>
            <p:cNvSpPr/>
            <p:nvPr/>
          </p:nvSpPr>
          <p:spPr>
            <a:xfrm>
              <a:off x="2001250" y="3414500"/>
              <a:ext cx="96250" cy="33725"/>
            </a:xfrm>
            <a:custGeom>
              <a:rect b="b" l="l" r="r" t="t"/>
              <a:pathLst>
                <a:path extrusionOk="0" h="1349" w="3850">
                  <a:moveTo>
                    <a:pt x="3253" y="1"/>
                  </a:moveTo>
                  <a:cubicBezTo>
                    <a:pt x="3217" y="1"/>
                    <a:pt x="3179" y="5"/>
                    <a:pt x="3139" y="14"/>
                  </a:cubicBezTo>
                  <a:lnTo>
                    <a:pt x="3151" y="2"/>
                  </a:lnTo>
                  <a:lnTo>
                    <a:pt x="555" y="478"/>
                  </a:lnTo>
                  <a:cubicBezTo>
                    <a:pt x="1" y="567"/>
                    <a:pt x="108" y="1349"/>
                    <a:pt x="597" y="1349"/>
                  </a:cubicBezTo>
                  <a:cubicBezTo>
                    <a:pt x="633" y="1349"/>
                    <a:pt x="670" y="1344"/>
                    <a:pt x="710" y="1336"/>
                  </a:cubicBezTo>
                  <a:lnTo>
                    <a:pt x="3294" y="871"/>
                  </a:lnTo>
                  <a:cubicBezTo>
                    <a:pt x="3849" y="793"/>
                    <a:pt x="3752" y="1"/>
                    <a:pt x="325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1" name="Google Shape;4331;p22"/>
            <p:cNvSpPr/>
            <p:nvPr/>
          </p:nvSpPr>
          <p:spPr>
            <a:xfrm>
              <a:off x="1958275" y="3479650"/>
              <a:ext cx="46600" cy="38725"/>
            </a:xfrm>
            <a:custGeom>
              <a:rect b="b" l="l" r="r" t="t"/>
              <a:pathLst>
                <a:path extrusionOk="0" h="1549" w="1864">
                  <a:moveTo>
                    <a:pt x="1027" y="1"/>
                  </a:moveTo>
                  <a:cubicBezTo>
                    <a:pt x="979" y="1"/>
                    <a:pt x="930" y="6"/>
                    <a:pt x="881" y="15"/>
                  </a:cubicBezTo>
                  <a:cubicBezTo>
                    <a:pt x="191" y="134"/>
                    <a:pt x="0" y="1015"/>
                    <a:pt x="572" y="1408"/>
                  </a:cubicBezTo>
                  <a:cubicBezTo>
                    <a:pt x="710" y="1505"/>
                    <a:pt x="860" y="1549"/>
                    <a:pt x="1007" y="1549"/>
                  </a:cubicBezTo>
                  <a:cubicBezTo>
                    <a:pt x="1454" y="1549"/>
                    <a:pt x="1864" y="1146"/>
                    <a:pt x="1774" y="635"/>
                  </a:cubicBezTo>
                  <a:cubicBezTo>
                    <a:pt x="1701" y="267"/>
                    <a:pt x="1386" y="1"/>
                    <a:pt x="102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2" name="Google Shape;4332;p22"/>
            <p:cNvSpPr/>
            <p:nvPr/>
          </p:nvSpPr>
          <p:spPr>
            <a:xfrm>
              <a:off x="2012150" y="3468350"/>
              <a:ext cx="94000" cy="33750"/>
            </a:xfrm>
            <a:custGeom>
              <a:rect b="b" l="l" r="r" t="t"/>
              <a:pathLst>
                <a:path extrusionOk="0" h="1350" w="3760">
                  <a:moveTo>
                    <a:pt x="3143" y="1"/>
                  </a:moveTo>
                  <a:cubicBezTo>
                    <a:pt x="3128" y="1"/>
                    <a:pt x="3112" y="2"/>
                    <a:pt x="3096" y="3"/>
                  </a:cubicBezTo>
                  <a:lnTo>
                    <a:pt x="500" y="467"/>
                  </a:lnTo>
                  <a:cubicBezTo>
                    <a:pt x="0" y="619"/>
                    <a:pt x="125" y="1350"/>
                    <a:pt x="631" y="1350"/>
                  </a:cubicBezTo>
                  <a:cubicBezTo>
                    <a:pt x="643" y="1350"/>
                    <a:pt x="655" y="1349"/>
                    <a:pt x="667" y="1348"/>
                  </a:cubicBezTo>
                  <a:lnTo>
                    <a:pt x="3263" y="872"/>
                  </a:lnTo>
                  <a:cubicBezTo>
                    <a:pt x="3759" y="722"/>
                    <a:pt x="3640" y="1"/>
                    <a:pt x="314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3" name="Google Shape;4333;p22"/>
            <p:cNvSpPr/>
            <p:nvPr/>
          </p:nvSpPr>
          <p:spPr>
            <a:xfrm>
              <a:off x="1968675" y="3537175"/>
              <a:ext cx="46625" cy="38650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1" y="1"/>
                    <a:pt x="926" y="5"/>
                    <a:pt x="882" y="12"/>
                  </a:cubicBezTo>
                  <a:cubicBezTo>
                    <a:pt x="191" y="131"/>
                    <a:pt x="1" y="1012"/>
                    <a:pt x="572" y="1405"/>
                  </a:cubicBezTo>
                  <a:cubicBezTo>
                    <a:pt x="711" y="1502"/>
                    <a:pt x="862" y="1546"/>
                    <a:pt x="1008" y="1546"/>
                  </a:cubicBezTo>
                  <a:cubicBezTo>
                    <a:pt x="1455" y="1546"/>
                    <a:pt x="1865" y="1145"/>
                    <a:pt x="1775" y="643"/>
                  </a:cubicBezTo>
                  <a:cubicBezTo>
                    <a:pt x="1701" y="260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4" name="Google Shape;4334;p22"/>
            <p:cNvSpPr/>
            <p:nvPr/>
          </p:nvSpPr>
          <p:spPr>
            <a:xfrm>
              <a:off x="2022375" y="3525850"/>
              <a:ext cx="94400" cy="33725"/>
            </a:xfrm>
            <a:custGeom>
              <a:rect b="b" l="l" r="r" t="t"/>
              <a:pathLst>
                <a:path extrusionOk="0" h="1349" w="3776">
                  <a:moveTo>
                    <a:pt x="3116" y="1"/>
                  </a:moveTo>
                  <a:lnTo>
                    <a:pt x="520" y="477"/>
                  </a:lnTo>
                  <a:cubicBezTo>
                    <a:pt x="0" y="616"/>
                    <a:pt x="119" y="1348"/>
                    <a:pt x="627" y="1348"/>
                  </a:cubicBezTo>
                  <a:cubicBezTo>
                    <a:pt x="642" y="1348"/>
                    <a:pt x="658" y="1348"/>
                    <a:pt x="675" y="1346"/>
                  </a:cubicBezTo>
                  <a:lnTo>
                    <a:pt x="3270" y="882"/>
                  </a:lnTo>
                  <a:cubicBezTo>
                    <a:pt x="3775" y="744"/>
                    <a:pt x="3661" y="10"/>
                    <a:pt x="3172" y="10"/>
                  </a:cubicBezTo>
                  <a:cubicBezTo>
                    <a:pt x="3154" y="10"/>
                    <a:pt x="3135" y="11"/>
                    <a:pt x="3116" y="13"/>
                  </a:cubicBezTo>
                  <a:lnTo>
                    <a:pt x="3116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5" name="Google Shape;4335;p22"/>
            <p:cNvSpPr/>
            <p:nvPr/>
          </p:nvSpPr>
          <p:spPr>
            <a:xfrm>
              <a:off x="1925225" y="3776475"/>
              <a:ext cx="193200" cy="173675"/>
            </a:xfrm>
            <a:custGeom>
              <a:rect b="b" l="l" r="r" t="t"/>
              <a:pathLst>
                <a:path extrusionOk="0" h="6947" w="7728">
                  <a:moveTo>
                    <a:pt x="3899" y="1"/>
                  </a:moveTo>
                  <a:cubicBezTo>
                    <a:pt x="2864" y="1"/>
                    <a:pt x="1848" y="470"/>
                    <a:pt x="1179" y="1346"/>
                  </a:cubicBezTo>
                  <a:lnTo>
                    <a:pt x="6918" y="4978"/>
                  </a:lnTo>
                  <a:cubicBezTo>
                    <a:pt x="7728" y="3406"/>
                    <a:pt x="7204" y="1477"/>
                    <a:pt x="5716" y="525"/>
                  </a:cubicBezTo>
                  <a:cubicBezTo>
                    <a:pt x="5152" y="171"/>
                    <a:pt x="4522" y="1"/>
                    <a:pt x="3899" y="1"/>
                  </a:cubicBezTo>
                  <a:close/>
                  <a:moveTo>
                    <a:pt x="775" y="1989"/>
                  </a:moveTo>
                  <a:cubicBezTo>
                    <a:pt x="1" y="3561"/>
                    <a:pt x="489" y="5478"/>
                    <a:pt x="1953" y="6418"/>
                  </a:cubicBezTo>
                  <a:cubicBezTo>
                    <a:pt x="2522" y="6775"/>
                    <a:pt x="3159" y="6947"/>
                    <a:pt x="3790" y="6947"/>
                  </a:cubicBezTo>
                  <a:cubicBezTo>
                    <a:pt x="4823" y="6947"/>
                    <a:pt x="5841" y="6486"/>
                    <a:pt x="6513" y="5621"/>
                  </a:cubicBezTo>
                  <a:lnTo>
                    <a:pt x="775" y="1989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6" name="Google Shape;4336;p22"/>
            <p:cNvSpPr/>
            <p:nvPr/>
          </p:nvSpPr>
          <p:spPr>
            <a:xfrm>
              <a:off x="2287775" y="3402925"/>
              <a:ext cx="152125" cy="141325"/>
            </a:xfrm>
            <a:custGeom>
              <a:rect b="b" l="l" r="r" t="t"/>
              <a:pathLst>
                <a:path extrusionOk="0" h="5653" w="6085">
                  <a:moveTo>
                    <a:pt x="3608" y="1"/>
                  </a:moveTo>
                  <a:lnTo>
                    <a:pt x="1215" y="1632"/>
                  </a:lnTo>
                  <a:cubicBezTo>
                    <a:pt x="250" y="2287"/>
                    <a:pt x="0" y="3596"/>
                    <a:pt x="655" y="4561"/>
                  </a:cubicBezTo>
                  <a:lnTo>
                    <a:pt x="762" y="4727"/>
                  </a:lnTo>
                  <a:cubicBezTo>
                    <a:pt x="1171" y="5328"/>
                    <a:pt x="1833" y="5652"/>
                    <a:pt x="2508" y="5652"/>
                  </a:cubicBezTo>
                  <a:cubicBezTo>
                    <a:pt x="2916" y="5652"/>
                    <a:pt x="3328" y="5534"/>
                    <a:pt x="3691" y="5287"/>
                  </a:cubicBezTo>
                  <a:lnTo>
                    <a:pt x="6085" y="3656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7" name="Google Shape;4337;p22"/>
            <p:cNvSpPr/>
            <p:nvPr/>
          </p:nvSpPr>
          <p:spPr>
            <a:xfrm>
              <a:off x="2390775" y="3344700"/>
              <a:ext cx="151825" cy="141000"/>
            </a:xfrm>
            <a:custGeom>
              <a:rect b="b" l="l" r="r" t="t"/>
              <a:pathLst>
                <a:path extrusionOk="0" h="5640" w="6073">
                  <a:moveTo>
                    <a:pt x="3568" y="0"/>
                  </a:moveTo>
                  <a:cubicBezTo>
                    <a:pt x="3162" y="0"/>
                    <a:pt x="2752" y="118"/>
                    <a:pt x="2393" y="365"/>
                  </a:cubicBezTo>
                  <a:lnTo>
                    <a:pt x="0" y="1996"/>
                  </a:lnTo>
                  <a:lnTo>
                    <a:pt x="2477" y="5640"/>
                  </a:lnTo>
                  <a:lnTo>
                    <a:pt x="4870" y="4008"/>
                  </a:lnTo>
                  <a:cubicBezTo>
                    <a:pt x="5822" y="3354"/>
                    <a:pt x="6072" y="2044"/>
                    <a:pt x="5429" y="1091"/>
                  </a:cubicBezTo>
                  <a:lnTo>
                    <a:pt x="5310" y="925"/>
                  </a:lnTo>
                  <a:cubicBezTo>
                    <a:pt x="4902" y="324"/>
                    <a:pt x="4240" y="0"/>
                    <a:pt x="356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8" name="Google Shape;4338;p22"/>
            <p:cNvSpPr/>
            <p:nvPr/>
          </p:nvSpPr>
          <p:spPr>
            <a:xfrm>
              <a:off x="2243425" y="3694200"/>
              <a:ext cx="268200" cy="266925"/>
            </a:xfrm>
            <a:custGeom>
              <a:rect b="b" l="l" r="r" t="t"/>
              <a:pathLst>
                <a:path extrusionOk="0" h="10677" w="10728">
                  <a:moveTo>
                    <a:pt x="5007" y="0"/>
                  </a:moveTo>
                  <a:cubicBezTo>
                    <a:pt x="4823" y="0"/>
                    <a:pt x="4676" y="134"/>
                    <a:pt x="4644" y="315"/>
                  </a:cubicBezTo>
                  <a:lnTo>
                    <a:pt x="4191" y="3804"/>
                  </a:lnTo>
                  <a:lnTo>
                    <a:pt x="715" y="3340"/>
                  </a:lnTo>
                  <a:cubicBezTo>
                    <a:pt x="699" y="3338"/>
                    <a:pt x="684" y="3337"/>
                    <a:pt x="668" y="3337"/>
                  </a:cubicBezTo>
                  <a:cubicBezTo>
                    <a:pt x="475" y="3337"/>
                    <a:pt x="319" y="3473"/>
                    <a:pt x="286" y="3661"/>
                  </a:cubicBezTo>
                  <a:lnTo>
                    <a:pt x="36" y="5638"/>
                  </a:lnTo>
                  <a:cubicBezTo>
                    <a:pt x="0" y="5840"/>
                    <a:pt x="143" y="6019"/>
                    <a:pt x="346" y="6054"/>
                  </a:cubicBezTo>
                  <a:lnTo>
                    <a:pt x="3822" y="6519"/>
                  </a:lnTo>
                  <a:lnTo>
                    <a:pt x="3370" y="9995"/>
                  </a:lnTo>
                  <a:cubicBezTo>
                    <a:pt x="3334" y="10198"/>
                    <a:pt x="3489" y="10388"/>
                    <a:pt x="3691" y="10412"/>
                  </a:cubicBezTo>
                  <a:lnTo>
                    <a:pt x="5668" y="10674"/>
                  </a:lnTo>
                  <a:cubicBezTo>
                    <a:pt x="5683" y="10676"/>
                    <a:pt x="5697" y="10676"/>
                    <a:pt x="5712" y="10676"/>
                  </a:cubicBezTo>
                  <a:cubicBezTo>
                    <a:pt x="5896" y="10676"/>
                    <a:pt x="6051" y="10540"/>
                    <a:pt x="6085" y="10352"/>
                  </a:cubicBezTo>
                  <a:lnTo>
                    <a:pt x="6537" y="6864"/>
                  </a:lnTo>
                  <a:lnTo>
                    <a:pt x="10025" y="7328"/>
                  </a:lnTo>
                  <a:cubicBezTo>
                    <a:pt x="10040" y="7330"/>
                    <a:pt x="10055" y="7331"/>
                    <a:pt x="10069" y="7331"/>
                  </a:cubicBezTo>
                  <a:cubicBezTo>
                    <a:pt x="10253" y="7331"/>
                    <a:pt x="10409" y="7194"/>
                    <a:pt x="10442" y="7007"/>
                  </a:cubicBezTo>
                  <a:lnTo>
                    <a:pt x="10704" y="5030"/>
                  </a:lnTo>
                  <a:cubicBezTo>
                    <a:pt x="10728" y="4828"/>
                    <a:pt x="10585" y="4637"/>
                    <a:pt x="10383" y="4614"/>
                  </a:cubicBezTo>
                  <a:lnTo>
                    <a:pt x="6894" y="4161"/>
                  </a:lnTo>
                  <a:lnTo>
                    <a:pt x="7358" y="673"/>
                  </a:lnTo>
                  <a:cubicBezTo>
                    <a:pt x="7382" y="470"/>
                    <a:pt x="7239" y="280"/>
                    <a:pt x="7037" y="256"/>
                  </a:cubicBezTo>
                  <a:lnTo>
                    <a:pt x="5072" y="6"/>
                  </a:lnTo>
                  <a:cubicBezTo>
                    <a:pt x="5050" y="2"/>
                    <a:pt x="5028" y="0"/>
                    <a:pt x="500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9" name="Google Shape;4339;p22"/>
            <p:cNvSpPr/>
            <p:nvPr/>
          </p:nvSpPr>
          <p:spPr>
            <a:xfrm>
              <a:off x="1900525" y="4098700"/>
              <a:ext cx="270900" cy="337450"/>
            </a:xfrm>
            <a:custGeom>
              <a:rect b="b" l="l" r="r" t="t"/>
              <a:pathLst>
                <a:path extrusionOk="0" h="13498" w="10836">
                  <a:moveTo>
                    <a:pt x="4147" y="412"/>
                  </a:moveTo>
                  <a:cubicBezTo>
                    <a:pt x="4434" y="412"/>
                    <a:pt x="4718" y="585"/>
                    <a:pt x="4775" y="971"/>
                  </a:cubicBezTo>
                  <a:cubicBezTo>
                    <a:pt x="4799" y="1161"/>
                    <a:pt x="4751" y="1364"/>
                    <a:pt x="4620" y="1519"/>
                  </a:cubicBezTo>
                  <a:lnTo>
                    <a:pt x="3834" y="1661"/>
                  </a:lnTo>
                  <a:cubicBezTo>
                    <a:pt x="3656" y="1566"/>
                    <a:pt x="3537" y="1411"/>
                    <a:pt x="3501" y="1221"/>
                  </a:cubicBezTo>
                  <a:lnTo>
                    <a:pt x="3501" y="1209"/>
                  </a:lnTo>
                  <a:cubicBezTo>
                    <a:pt x="3386" y="709"/>
                    <a:pt x="3770" y="412"/>
                    <a:pt x="4147" y="412"/>
                  </a:cubicBezTo>
                  <a:close/>
                  <a:moveTo>
                    <a:pt x="7856" y="2723"/>
                  </a:moveTo>
                  <a:cubicBezTo>
                    <a:pt x="8113" y="2723"/>
                    <a:pt x="8340" y="2911"/>
                    <a:pt x="8382" y="3173"/>
                  </a:cubicBezTo>
                  <a:lnTo>
                    <a:pt x="9775" y="10734"/>
                  </a:lnTo>
                  <a:cubicBezTo>
                    <a:pt x="9823" y="11043"/>
                    <a:pt x="9633" y="11329"/>
                    <a:pt x="9323" y="11377"/>
                  </a:cubicBezTo>
                  <a:lnTo>
                    <a:pt x="3060" y="12520"/>
                  </a:lnTo>
                  <a:cubicBezTo>
                    <a:pt x="3030" y="12525"/>
                    <a:pt x="2999" y="12527"/>
                    <a:pt x="2969" y="12527"/>
                  </a:cubicBezTo>
                  <a:cubicBezTo>
                    <a:pt x="2706" y="12527"/>
                    <a:pt x="2472" y="12346"/>
                    <a:pt x="2429" y="12079"/>
                  </a:cubicBezTo>
                  <a:lnTo>
                    <a:pt x="1048" y="4507"/>
                  </a:lnTo>
                  <a:cubicBezTo>
                    <a:pt x="989" y="4209"/>
                    <a:pt x="1191" y="3924"/>
                    <a:pt x="1489" y="3876"/>
                  </a:cubicBezTo>
                  <a:lnTo>
                    <a:pt x="2239" y="3745"/>
                  </a:lnTo>
                  <a:cubicBezTo>
                    <a:pt x="2270" y="3945"/>
                    <a:pt x="2451" y="4098"/>
                    <a:pt x="2657" y="4098"/>
                  </a:cubicBezTo>
                  <a:cubicBezTo>
                    <a:pt x="2684" y="4098"/>
                    <a:pt x="2711" y="4096"/>
                    <a:pt x="2739" y="4090"/>
                  </a:cubicBezTo>
                  <a:lnTo>
                    <a:pt x="6656" y="3376"/>
                  </a:lnTo>
                  <a:cubicBezTo>
                    <a:pt x="6894" y="3328"/>
                    <a:pt x="7049" y="3102"/>
                    <a:pt x="7001" y="2864"/>
                  </a:cubicBezTo>
                  <a:lnTo>
                    <a:pt x="7751" y="2733"/>
                  </a:lnTo>
                  <a:cubicBezTo>
                    <a:pt x="7787" y="2726"/>
                    <a:pt x="7822" y="2723"/>
                    <a:pt x="7856" y="2723"/>
                  </a:cubicBezTo>
                  <a:close/>
                  <a:moveTo>
                    <a:pt x="4135" y="1"/>
                  </a:moveTo>
                  <a:cubicBezTo>
                    <a:pt x="4071" y="1"/>
                    <a:pt x="4006" y="6"/>
                    <a:pt x="3941" y="18"/>
                  </a:cubicBezTo>
                  <a:cubicBezTo>
                    <a:pt x="3346" y="125"/>
                    <a:pt x="2953" y="697"/>
                    <a:pt x="3072" y="1280"/>
                  </a:cubicBezTo>
                  <a:cubicBezTo>
                    <a:pt x="3096" y="1459"/>
                    <a:pt x="3167" y="1614"/>
                    <a:pt x="3275" y="1757"/>
                  </a:cubicBezTo>
                  <a:lnTo>
                    <a:pt x="2501" y="1900"/>
                  </a:lnTo>
                  <a:cubicBezTo>
                    <a:pt x="2191" y="1959"/>
                    <a:pt x="1977" y="2269"/>
                    <a:pt x="2036" y="2578"/>
                  </a:cubicBezTo>
                  <a:lnTo>
                    <a:pt x="2084" y="2864"/>
                  </a:lnTo>
                  <a:lnTo>
                    <a:pt x="798" y="3102"/>
                  </a:lnTo>
                  <a:cubicBezTo>
                    <a:pt x="310" y="3185"/>
                    <a:pt x="0" y="3650"/>
                    <a:pt x="84" y="4138"/>
                  </a:cubicBezTo>
                  <a:lnTo>
                    <a:pt x="1655" y="12770"/>
                  </a:lnTo>
                  <a:cubicBezTo>
                    <a:pt x="1740" y="13195"/>
                    <a:pt x="2111" y="13497"/>
                    <a:pt x="2537" y="13497"/>
                  </a:cubicBezTo>
                  <a:cubicBezTo>
                    <a:pt x="2588" y="13497"/>
                    <a:pt x="2639" y="13493"/>
                    <a:pt x="2691" y="13484"/>
                  </a:cubicBezTo>
                  <a:lnTo>
                    <a:pt x="10025" y="12139"/>
                  </a:lnTo>
                  <a:cubicBezTo>
                    <a:pt x="10514" y="12056"/>
                    <a:pt x="10835" y="11579"/>
                    <a:pt x="10752" y="11103"/>
                  </a:cubicBezTo>
                  <a:lnTo>
                    <a:pt x="9168" y="2471"/>
                  </a:lnTo>
                  <a:cubicBezTo>
                    <a:pt x="9095" y="2041"/>
                    <a:pt x="8725" y="1740"/>
                    <a:pt x="8304" y="1740"/>
                  </a:cubicBezTo>
                  <a:cubicBezTo>
                    <a:pt x="8248" y="1740"/>
                    <a:pt x="8190" y="1745"/>
                    <a:pt x="8132" y="1757"/>
                  </a:cubicBezTo>
                  <a:lnTo>
                    <a:pt x="6847" y="1995"/>
                  </a:lnTo>
                  <a:lnTo>
                    <a:pt x="6799" y="1709"/>
                  </a:lnTo>
                  <a:cubicBezTo>
                    <a:pt x="6745" y="1428"/>
                    <a:pt x="6495" y="1226"/>
                    <a:pt x="6210" y="1226"/>
                  </a:cubicBezTo>
                  <a:cubicBezTo>
                    <a:pt x="6180" y="1226"/>
                    <a:pt x="6150" y="1228"/>
                    <a:pt x="6120" y="1233"/>
                  </a:cubicBezTo>
                  <a:lnTo>
                    <a:pt x="5168" y="1411"/>
                  </a:lnTo>
                  <a:cubicBezTo>
                    <a:pt x="5227" y="1245"/>
                    <a:pt x="5239" y="1066"/>
                    <a:pt x="5203" y="887"/>
                  </a:cubicBezTo>
                  <a:cubicBezTo>
                    <a:pt x="5108" y="369"/>
                    <a:pt x="4646" y="1"/>
                    <a:pt x="413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0" name="Google Shape;4340;p22"/>
            <p:cNvSpPr/>
            <p:nvPr/>
          </p:nvSpPr>
          <p:spPr>
            <a:xfrm>
              <a:off x="1948450" y="4220000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5"/>
                    <a:pt x="869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3" y="1545"/>
                    <a:pt x="1861" y="1142"/>
                    <a:pt x="1762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1" name="Google Shape;4341;p22"/>
            <p:cNvSpPr/>
            <p:nvPr/>
          </p:nvSpPr>
          <p:spPr>
            <a:xfrm>
              <a:off x="2001675" y="4208750"/>
              <a:ext cx="95375" cy="33525"/>
            </a:xfrm>
            <a:custGeom>
              <a:rect b="b" l="l" r="r" t="t"/>
              <a:pathLst>
                <a:path extrusionOk="0" h="1341" w="3815">
                  <a:moveTo>
                    <a:pt x="3218" y="0"/>
                  </a:moveTo>
                  <a:cubicBezTo>
                    <a:pt x="3188" y="0"/>
                    <a:pt x="3155" y="3"/>
                    <a:pt x="3122" y="10"/>
                  </a:cubicBezTo>
                  <a:lnTo>
                    <a:pt x="3134" y="10"/>
                  </a:lnTo>
                  <a:lnTo>
                    <a:pt x="538" y="474"/>
                  </a:lnTo>
                  <a:cubicBezTo>
                    <a:pt x="0" y="575"/>
                    <a:pt x="106" y="1341"/>
                    <a:pt x="597" y="1341"/>
                  </a:cubicBezTo>
                  <a:cubicBezTo>
                    <a:pt x="628" y="1341"/>
                    <a:pt x="660" y="1338"/>
                    <a:pt x="693" y="1331"/>
                  </a:cubicBezTo>
                  <a:lnTo>
                    <a:pt x="3277" y="867"/>
                  </a:lnTo>
                  <a:cubicBezTo>
                    <a:pt x="3815" y="766"/>
                    <a:pt x="3709" y="0"/>
                    <a:pt x="321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2" name="Google Shape;4342;p22"/>
            <p:cNvSpPr/>
            <p:nvPr/>
          </p:nvSpPr>
          <p:spPr>
            <a:xfrm>
              <a:off x="1958275" y="4273875"/>
              <a:ext cx="46600" cy="38650"/>
            </a:xfrm>
            <a:custGeom>
              <a:rect b="b" l="l" r="r" t="t"/>
              <a:pathLst>
                <a:path extrusionOk="0" h="1546" w="1864">
                  <a:moveTo>
                    <a:pt x="1014" y="1"/>
                  </a:moveTo>
                  <a:cubicBezTo>
                    <a:pt x="970" y="1"/>
                    <a:pt x="926" y="5"/>
                    <a:pt x="881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0" y="1546"/>
                    <a:pt x="1007" y="1546"/>
                  </a:cubicBezTo>
                  <a:cubicBezTo>
                    <a:pt x="1454" y="1546"/>
                    <a:pt x="1864" y="1142"/>
                    <a:pt x="1774" y="631"/>
                  </a:cubicBezTo>
                  <a:cubicBezTo>
                    <a:pt x="1700" y="259"/>
                    <a:pt x="1378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3" name="Google Shape;4343;p22"/>
            <p:cNvSpPr/>
            <p:nvPr/>
          </p:nvSpPr>
          <p:spPr>
            <a:xfrm>
              <a:off x="2012150" y="4262500"/>
              <a:ext cx="94000" cy="33750"/>
            </a:xfrm>
            <a:custGeom>
              <a:rect b="b" l="l" r="r" t="t"/>
              <a:pathLst>
                <a:path extrusionOk="0" h="1350" w="3760">
                  <a:moveTo>
                    <a:pt x="3143" y="1"/>
                  </a:moveTo>
                  <a:cubicBezTo>
                    <a:pt x="3128" y="1"/>
                    <a:pt x="3112" y="1"/>
                    <a:pt x="3096" y="3"/>
                  </a:cubicBezTo>
                  <a:lnTo>
                    <a:pt x="500" y="467"/>
                  </a:lnTo>
                  <a:cubicBezTo>
                    <a:pt x="0" y="618"/>
                    <a:pt x="125" y="1349"/>
                    <a:pt x="631" y="1349"/>
                  </a:cubicBezTo>
                  <a:cubicBezTo>
                    <a:pt x="643" y="1349"/>
                    <a:pt x="655" y="1349"/>
                    <a:pt x="667" y="1348"/>
                  </a:cubicBezTo>
                  <a:lnTo>
                    <a:pt x="3263" y="872"/>
                  </a:lnTo>
                  <a:cubicBezTo>
                    <a:pt x="3759" y="722"/>
                    <a:pt x="3640" y="1"/>
                    <a:pt x="314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4" name="Google Shape;4344;p22"/>
            <p:cNvSpPr/>
            <p:nvPr/>
          </p:nvSpPr>
          <p:spPr>
            <a:xfrm>
              <a:off x="1968675" y="4331350"/>
              <a:ext cx="46625" cy="38925"/>
            </a:xfrm>
            <a:custGeom>
              <a:rect b="b" l="l" r="r" t="t"/>
              <a:pathLst>
                <a:path extrusionOk="0" h="1557" w="1865">
                  <a:moveTo>
                    <a:pt x="1010" y="0"/>
                  </a:moveTo>
                  <a:cubicBezTo>
                    <a:pt x="968" y="0"/>
                    <a:pt x="925" y="4"/>
                    <a:pt x="882" y="11"/>
                  </a:cubicBezTo>
                  <a:cubicBezTo>
                    <a:pt x="191" y="130"/>
                    <a:pt x="1" y="1011"/>
                    <a:pt x="572" y="1416"/>
                  </a:cubicBezTo>
                  <a:cubicBezTo>
                    <a:pt x="711" y="1513"/>
                    <a:pt x="861" y="1556"/>
                    <a:pt x="1008" y="1556"/>
                  </a:cubicBezTo>
                  <a:cubicBezTo>
                    <a:pt x="1455" y="1556"/>
                    <a:pt x="1865" y="1153"/>
                    <a:pt x="1775" y="642"/>
                  </a:cubicBezTo>
                  <a:cubicBezTo>
                    <a:pt x="1700" y="268"/>
                    <a:pt x="1377" y="0"/>
                    <a:pt x="101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5" name="Google Shape;4345;p22"/>
            <p:cNvSpPr/>
            <p:nvPr/>
          </p:nvSpPr>
          <p:spPr>
            <a:xfrm>
              <a:off x="2022250" y="4319900"/>
              <a:ext cx="94725" cy="33875"/>
            </a:xfrm>
            <a:custGeom>
              <a:rect b="b" l="l" r="r" t="t"/>
              <a:pathLst>
                <a:path extrusionOk="0" h="1355" w="3789">
                  <a:moveTo>
                    <a:pt x="3177" y="0"/>
                  </a:moveTo>
                  <a:cubicBezTo>
                    <a:pt x="3155" y="0"/>
                    <a:pt x="3132" y="2"/>
                    <a:pt x="3109" y="5"/>
                  </a:cubicBezTo>
                  <a:lnTo>
                    <a:pt x="3121" y="5"/>
                  </a:lnTo>
                  <a:lnTo>
                    <a:pt x="525" y="481"/>
                  </a:lnTo>
                  <a:cubicBezTo>
                    <a:pt x="0" y="606"/>
                    <a:pt x="109" y="1355"/>
                    <a:pt x="611" y="1355"/>
                  </a:cubicBezTo>
                  <a:cubicBezTo>
                    <a:pt x="633" y="1355"/>
                    <a:pt x="656" y="1353"/>
                    <a:pt x="680" y="1350"/>
                  </a:cubicBezTo>
                  <a:lnTo>
                    <a:pt x="3275" y="886"/>
                  </a:lnTo>
                  <a:cubicBezTo>
                    <a:pt x="3789" y="749"/>
                    <a:pt x="3679" y="0"/>
                    <a:pt x="317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6" name="Google Shape;4346;p22"/>
            <p:cNvSpPr/>
            <p:nvPr/>
          </p:nvSpPr>
          <p:spPr>
            <a:xfrm>
              <a:off x="1924050" y="4570700"/>
              <a:ext cx="194375" cy="174075"/>
            </a:xfrm>
            <a:custGeom>
              <a:rect b="b" l="l" r="r" t="t"/>
              <a:pathLst>
                <a:path extrusionOk="0" h="6963" w="7775">
                  <a:moveTo>
                    <a:pt x="3936" y="1"/>
                  </a:moveTo>
                  <a:cubicBezTo>
                    <a:pt x="2905" y="1"/>
                    <a:pt x="1893" y="469"/>
                    <a:pt x="1226" y="1343"/>
                  </a:cubicBezTo>
                  <a:lnTo>
                    <a:pt x="6965" y="4975"/>
                  </a:lnTo>
                  <a:cubicBezTo>
                    <a:pt x="7775" y="3403"/>
                    <a:pt x="7251" y="1474"/>
                    <a:pt x="5763" y="534"/>
                  </a:cubicBezTo>
                  <a:cubicBezTo>
                    <a:pt x="5196" y="174"/>
                    <a:pt x="4562" y="1"/>
                    <a:pt x="3936" y="1"/>
                  </a:cubicBezTo>
                  <a:close/>
                  <a:moveTo>
                    <a:pt x="822" y="1986"/>
                  </a:moveTo>
                  <a:lnTo>
                    <a:pt x="822" y="1986"/>
                  </a:lnTo>
                  <a:cubicBezTo>
                    <a:pt x="0" y="3558"/>
                    <a:pt x="524" y="5498"/>
                    <a:pt x="2024" y="6439"/>
                  </a:cubicBezTo>
                  <a:cubicBezTo>
                    <a:pt x="2588" y="6793"/>
                    <a:pt x="3218" y="6963"/>
                    <a:pt x="3841" y="6963"/>
                  </a:cubicBezTo>
                  <a:cubicBezTo>
                    <a:pt x="4875" y="6963"/>
                    <a:pt x="5892" y="6494"/>
                    <a:pt x="6560" y="5618"/>
                  </a:cubicBezTo>
                  <a:lnTo>
                    <a:pt x="822" y="1986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7" name="Google Shape;4347;p22"/>
            <p:cNvSpPr/>
            <p:nvPr/>
          </p:nvSpPr>
          <p:spPr>
            <a:xfrm>
              <a:off x="2287775" y="4197375"/>
              <a:ext cx="152125" cy="141000"/>
            </a:xfrm>
            <a:custGeom>
              <a:rect b="b" l="l" r="r" t="t"/>
              <a:pathLst>
                <a:path extrusionOk="0" h="5640" w="6085">
                  <a:moveTo>
                    <a:pt x="3608" y="0"/>
                  </a:moveTo>
                  <a:lnTo>
                    <a:pt x="1215" y="1632"/>
                  </a:lnTo>
                  <a:cubicBezTo>
                    <a:pt x="250" y="2286"/>
                    <a:pt x="0" y="3596"/>
                    <a:pt x="655" y="4549"/>
                  </a:cubicBezTo>
                  <a:lnTo>
                    <a:pt x="762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2"/>
                    <a:pt x="3691" y="5275"/>
                  </a:cubicBezTo>
                  <a:lnTo>
                    <a:pt x="6085" y="3644"/>
                  </a:lnTo>
                  <a:lnTo>
                    <a:pt x="3608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8" name="Google Shape;4348;p22"/>
            <p:cNvSpPr/>
            <p:nvPr/>
          </p:nvSpPr>
          <p:spPr>
            <a:xfrm>
              <a:off x="2390775" y="4138825"/>
              <a:ext cx="151825" cy="141025"/>
            </a:xfrm>
            <a:custGeom>
              <a:rect b="b" l="l" r="r" t="t"/>
              <a:pathLst>
                <a:path extrusionOk="0" h="5641" w="6073">
                  <a:moveTo>
                    <a:pt x="3568" y="1"/>
                  </a:moveTo>
                  <a:cubicBezTo>
                    <a:pt x="3162" y="1"/>
                    <a:pt x="2752" y="119"/>
                    <a:pt x="2393" y="366"/>
                  </a:cubicBezTo>
                  <a:lnTo>
                    <a:pt x="0" y="1997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22" y="3354"/>
                    <a:pt x="6072" y="2045"/>
                    <a:pt x="5429" y="1092"/>
                  </a:cubicBezTo>
                  <a:lnTo>
                    <a:pt x="5310" y="926"/>
                  </a:lnTo>
                  <a:cubicBezTo>
                    <a:pt x="4902" y="325"/>
                    <a:pt x="4240" y="1"/>
                    <a:pt x="356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9" name="Google Shape;4349;p22"/>
            <p:cNvSpPr/>
            <p:nvPr/>
          </p:nvSpPr>
          <p:spPr>
            <a:xfrm>
              <a:off x="2243425" y="4488350"/>
              <a:ext cx="268200" cy="266925"/>
            </a:xfrm>
            <a:custGeom>
              <a:rect b="b" l="l" r="r" t="t"/>
              <a:pathLst>
                <a:path extrusionOk="0" h="10677" w="10728">
                  <a:moveTo>
                    <a:pt x="5007" y="0"/>
                  </a:moveTo>
                  <a:cubicBezTo>
                    <a:pt x="4823" y="0"/>
                    <a:pt x="4676" y="135"/>
                    <a:pt x="4644" y="327"/>
                  </a:cubicBezTo>
                  <a:lnTo>
                    <a:pt x="4191" y="3804"/>
                  </a:lnTo>
                  <a:lnTo>
                    <a:pt x="715" y="3339"/>
                  </a:lnTo>
                  <a:cubicBezTo>
                    <a:pt x="699" y="3338"/>
                    <a:pt x="684" y="3337"/>
                    <a:pt x="668" y="3337"/>
                  </a:cubicBezTo>
                  <a:cubicBezTo>
                    <a:pt x="475" y="3337"/>
                    <a:pt x="319" y="3473"/>
                    <a:pt x="286" y="3661"/>
                  </a:cubicBezTo>
                  <a:lnTo>
                    <a:pt x="36" y="5637"/>
                  </a:lnTo>
                  <a:cubicBezTo>
                    <a:pt x="0" y="5840"/>
                    <a:pt x="143" y="6030"/>
                    <a:pt x="346" y="6054"/>
                  </a:cubicBezTo>
                  <a:lnTo>
                    <a:pt x="3822" y="6518"/>
                  </a:lnTo>
                  <a:lnTo>
                    <a:pt x="3370" y="9995"/>
                  </a:lnTo>
                  <a:cubicBezTo>
                    <a:pt x="3334" y="10197"/>
                    <a:pt x="3489" y="10388"/>
                    <a:pt x="3691" y="10412"/>
                  </a:cubicBezTo>
                  <a:lnTo>
                    <a:pt x="5656" y="10674"/>
                  </a:lnTo>
                  <a:cubicBezTo>
                    <a:pt x="5671" y="10675"/>
                    <a:pt x="5685" y="10676"/>
                    <a:pt x="5700" y="10676"/>
                  </a:cubicBezTo>
                  <a:cubicBezTo>
                    <a:pt x="5885" y="10676"/>
                    <a:pt x="6051" y="10540"/>
                    <a:pt x="6073" y="10352"/>
                  </a:cubicBezTo>
                  <a:lnTo>
                    <a:pt x="6537" y="6876"/>
                  </a:lnTo>
                  <a:lnTo>
                    <a:pt x="10014" y="7328"/>
                  </a:lnTo>
                  <a:cubicBezTo>
                    <a:pt x="10033" y="7331"/>
                    <a:pt x="10053" y="7333"/>
                    <a:pt x="10072" y="7333"/>
                  </a:cubicBezTo>
                  <a:cubicBezTo>
                    <a:pt x="10252" y="7333"/>
                    <a:pt x="10410" y="7189"/>
                    <a:pt x="10442" y="7007"/>
                  </a:cubicBezTo>
                  <a:lnTo>
                    <a:pt x="10692" y="5042"/>
                  </a:lnTo>
                  <a:cubicBezTo>
                    <a:pt x="10728" y="4828"/>
                    <a:pt x="10585" y="4649"/>
                    <a:pt x="10371" y="4613"/>
                  </a:cubicBezTo>
                  <a:lnTo>
                    <a:pt x="6894" y="4161"/>
                  </a:lnTo>
                  <a:lnTo>
                    <a:pt x="7358" y="684"/>
                  </a:lnTo>
                  <a:cubicBezTo>
                    <a:pt x="7382" y="470"/>
                    <a:pt x="7239" y="291"/>
                    <a:pt x="7037" y="256"/>
                  </a:cubicBezTo>
                  <a:lnTo>
                    <a:pt x="5072" y="6"/>
                  </a:lnTo>
                  <a:cubicBezTo>
                    <a:pt x="5050" y="2"/>
                    <a:pt x="5029" y="0"/>
                    <a:pt x="500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0" name="Google Shape;4350;p22"/>
            <p:cNvSpPr/>
            <p:nvPr/>
          </p:nvSpPr>
          <p:spPr>
            <a:xfrm>
              <a:off x="1106075" y="921250"/>
              <a:ext cx="271200" cy="338025"/>
            </a:xfrm>
            <a:custGeom>
              <a:rect b="b" l="l" r="r" t="t"/>
              <a:pathLst>
                <a:path extrusionOk="0" h="13521" w="10848">
                  <a:moveTo>
                    <a:pt x="4159" y="435"/>
                  </a:moveTo>
                  <a:cubicBezTo>
                    <a:pt x="4446" y="435"/>
                    <a:pt x="4730" y="607"/>
                    <a:pt x="4787" y="994"/>
                  </a:cubicBezTo>
                  <a:cubicBezTo>
                    <a:pt x="4811" y="1196"/>
                    <a:pt x="4763" y="1387"/>
                    <a:pt x="4632" y="1541"/>
                  </a:cubicBezTo>
                  <a:lnTo>
                    <a:pt x="3846" y="1684"/>
                  </a:lnTo>
                  <a:cubicBezTo>
                    <a:pt x="3668" y="1589"/>
                    <a:pt x="3549" y="1422"/>
                    <a:pt x="3513" y="1232"/>
                  </a:cubicBezTo>
                  <a:cubicBezTo>
                    <a:pt x="3398" y="732"/>
                    <a:pt x="3782" y="435"/>
                    <a:pt x="4159" y="435"/>
                  </a:cubicBezTo>
                  <a:close/>
                  <a:moveTo>
                    <a:pt x="7866" y="2749"/>
                  </a:moveTo>
                  <a:cubicBezTo>
                    <a:pt x="8129" y="2749"/>
                    <a:pt x="8364" y="2930"/>
                    <a:pt x="8406" y="3208"/>
                  </a:cubicBezTo>
                  <a:lnTo>
                    <a:pt x="9788" y="10769"/>
                  </a:lnTo>
                  <a:cubicBezTo>
                    <a:pt x="9835" y="11066"/>
                    <a:pt x="9645" y="11340"/>
                    <a:pt x="9347" y="11400"/>
                  </a:cubicBezTo>
                  <a:lnTo>
                    <a:pt x="3084" y="12543"/>
                  </a:lnTo>
                  <a:cubicBezTo>
                    <a:pt x="3049" y="12550"/>
                    <a:pt x="3014" y="12553"/>
                    <a:pt x="2980" y="12553"/>
                  </a:cubicBezTo>
                  <a:cubicBezTo>
                    <a:pt x="2723" y="12553"/>
                    <a:pt x="2495" y="12365"/>
                    <a:pt x="2453" y="12102"/>
                  </a:cubicBezTo>
                  <a:lnTo>
                    <a:pt x="1072" y="4530"/>
                  </a:lnTo>
                  <a:cubicBezTo>
                    <a:pt x="1013" y="4232"/>
                    <a:pt x="1215" y="3958"/>
                    <a:pt x="1513" y="3899"/>
                  </a:cubicBezTo>
                  <a:lnTo>
                    <a:pt x="2263" y="3768"/>
                  </a:lnTo>
                  <a:cubicBezTo>
                    <a:pt x="2294" y="3977"/>
                    <a:pt x="2472" y="4122"/>
                    <a:pt x="2677" y="4122"/>
                  </a:cubicBezTo>
                  <a:cubicBezTo>
                    <a:pt x="2705" y="4122"/>
                    <a:pt x="2734" y="4119"/>
                    <a:pt x="2763" y="4113"/>
                  </a:cubicBezTo>
                  <a:lnTo>
                    <a:pt x="6680" y="3399"/>
                  </a:lnTo>
                  <a:cubicBezTo>
                    <a:pt x="6906" y="3363"/>
                    <a:pt x="7073" y="3125"/>
                    <a:pt x="7025" y="2899"/>
                  </a:cubicBezTo>
                  <a:lnTo>
                    <a:pt x="7775" y="2756"/>
                  </a:lnTo>
                  <a:cubicBezTo>
                    <a:pt x="7806" y="2751"/>
                    <a:pt x="7836" y="2749"/>
                    <a:pt x="7866" y="2749"/>
                  </a:cubicBezTo>
                  <a:close/>
                  <a:moveTo>
                    <a:pt x="4133" y="0"/>
                  </a:moveTo>
                  <a:cubicBezTo>
                    <a:pt x="4070" y="0"/>
                    <a:pt x="4006" y="6"/>
                    <a:pt x="3942" y="17"/>
                  </a:cubicBezTo>
                  <a:cubicBezTo>
                    <a:pt x="3346" y="136"/>
                    <a:pt x="2953" y="708"/>
                    <a:pt x="3072" y="1303"/>
                  </a:cubicBezTo>
                  <a:cubicBezTo>
                    <a:pt x="3108" y="1482"/>
                    <a:pt x="3180" y="1649"/>
                    <a:pt x="3287" y="1779"/>
                  </a:cubicBezTo>
                  <a:lnTo>
                    <a:pt x="2513" y="1922"/>
                  </a:lnTo>
                  <a:cubicBezTo>
                    <a:pt x="2203" y="1982"/>
                    <a:pt x="1989" y="2291"/>
                    <a:pt x="2049" y="2601"/>
                  </a:cubicBezTo>
                  <a:lnTo>
                    <a:pt x="2096" y="2887"/>
                  </a:lnTo>
                  <a:lnTo>
                    <a:pt x="810" y="3125"/>
                  </a:lnTo>
                  <a:cubicBezTo>
                    <a:pt x="322" y="3208"/>
                    <a:pt x="1" y="3673"/>
                    <a:pt x="96" y="4149"/>
                  </a:cubicBezTo>
                  <a:lnTo>
                    <a:pt x="1668" y="12781"/>
                  </a:lnTo>
                  <a:cubicBezTo>
                    <a:pt x="1742" y="13217"/>
                    <a:pt x="2121" y="13520"/>
                    <a:pt x="2549" y="13520"/>
                  </a:cubicBezTo>
                  <a:cubicBezTo>
                    <a:pt x="2600" y="13520"/>
                    <a:pt x="2651" y="13516"/>
                    <a:pt x="2703" y="13507"/>
                  </a:cubicBezTo>
                  <a:lnTo>
                    <a:pt x="10038" y="12162"/>
                  </a:lnTo>
                  <a:cubicBezTo>
                    <a:pt x="10526" y="12066"/>
                    <a:pt x="10847" y="11602"/>
                    <a:pt x="10752" y="11126"/>
                  </a:cubicBezTo>
                  <a:lnTo>
                    <a:pt x="9192" y="2506"/>
                  </a:lnTo>
                  <a:cubicBezTo>
                    <a:pt x="9108" y="2074"/>
                    <a:pt x="8735" y="1763"/>
                    <a:pt x="8312" y="1763"/>
                  </a:cubicBezTo>
                  <a:cubicBezTo>
                    <a:pt x="8257" y="1763"/>
                    <a:pt x="8201" y="1769"/>
                    <a:pt x="8145" y="1779"/>
                  </a:cubicBezTo>
                  <a:lnTo>
                    <a:pt x="6859" y="2018"/>
                  </a:lnTo>
                  <a:lnTo>
                    <a:pt x="6811" y="1744"/>
                  </a:lnTo>
                  <a:cubicBezTo>
                    <a:pt x="6748" y="1458"/>
                    <a:pt x="6506" y="1258"/>
                    <a:pt x="6228" y="1258"/>
                  </a:cubicBezTo>
                  <a:cubicBezTo>
                    <a:pt x="6193" y="1258"/>
                    <a:pt x="6157" y="1261"/>
                    <a:pt x="6120" y="1268"/>
                  </a:cubicBezTo>
                  <a:lnTo>
                    <a:pt x="5180" y="1434"/>
                  </a:lnTo>
                  <a:cubicBezTo>
                    <a:pt x="5227" y="1268"/>
                    <a:pt x="5239" y="1089"/>
                    <a:pt x="5204" y="922"/>
                  </a:cubicBezTo>
                  <a:cubicBezTo>
                    <a:pt x="5119" y="381"/>
                    <a:pt x="4655" y="0"/>
                    <a:pt x="413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1" name="Google Shape;4351;p22"/>
            <p:cNvSpPr/>
            <p:nvPr/>
          </p:nvSpPr>
          <p:spPr>
            <a:xfrm>
              <a:off x="1154300" y="1043050"/>
              <a:ext cx="46550" cy="38675"/>
            </a:xfrm>
            <a:custGeom>
              <a:rect b="b" l="l" r="r" t="t"/>
              <a:pathLst>
                <a:path extrusionOk="0" h="1547" w="1862">
                  <a:moveTo>
                    <a:pt x="1015" y="1"/>
                  </a:moveTo>
                  <a:cubicBezTo>
                    <a:pt x="967" y="1"/>
                    <a:pt x="918" y="5"/>
                    <a:pt x="870" y="15"/>
                  </a:cubicBezTo>
                  <a:cubicBezTo>
                    <a:pt x="191" y="134"/>
                    <a:pt x="0" y="1015"/>
                    <a:pt x="572" y="1408"/>
                  </a:cubicBezTo>
                  <a:cubicBezTo>
                    <a:pt x="709" y="1504"/>
                    <a:pt x="857" y="1547"/>
                    <a:pt x="1002" y="1547"/>
                  </a:cubicBezTo>
                  <a:cubicBezTo>
                    <a:pt x="1451" y="1547"/>
                    <a:pt x="1862" y="1138"/>
                    <a:pt x="1763" y="634"/>
                  </a:cubicBezTo>
                  <a:cubicBezTo>
                    <a:pt x="1700" y="266"/>
                    <a:pt x="1377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2" name="Google Shape;4352;p22"/>
            <p:cNvSpPr/>
            <p:nvPr/>
          </p:nvSpPr>
          <p:spPr>
            <a:xfrm>
              <a:off x="1207150" y="1031775"/>
              <a:ext cx="96475" cy="33875"/>
            </a:xfrm>
            <a:custGeom>
              <a:rect b="b" l="l" r="r" t="t"/>
              <a:pathLst>
                <a:path extrusionOk="0" h="1355" w="3859">
                  <a:moveTo>
                    <a:pt x="3261" y="1"/>
                  </a:moveTo>
                  <a:cubicBezTo>
                    <a:pt x="3226" y="1"/>
                    <a:pt x="3188" y="5"/>
                    <a:pt x="3149" y="14"/>
                  </a:cubicBezTo>
                  <a:lnTo>
                    <a:pt x="3137" y="14"/>
                  </a:lnTo>
                  <a:lnTo>
                    <a:pt x="542" y="490"/>
                  </a:lnTo>
                  <a:cubicBezTo>
                    <a:pt x="0" y="580"/>
                    <a:pt x="111" y="1354"/>
                    <a:pt x="620" y="1354"/>
                  </a:cubicBezTo>
                  <a:cubicBezTo>
                    <a:pt x="648" y="1354"/>
                    <a:pt x="678" y="1352"/>
                    <a:pt x="708" y="1347"/>
                  </a:cubicBezTo>
                  <a:lnTo>
                    <a:pt x="3292" y="871"/>
                  </a:lnTo>
                  <a:cubicBezTo>
                    <a:pt x="3858" y="793"/>
                    <a:pt x="3751" y="1"/>
                    <a:pt x="326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3" name="Google Shape;4353;p22"/>
            <p:cNvSpPr/>
            <p:nvPr/>
          </p:nvSpPr>
          <p:spPr>
            <a:xfrm>
              <a:off x="1164125" y="1097000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0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3" y="1545"/>
                    <a:pt x="1861" y="1142"/>
                    <a:pt x="1762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4" name="Google Shape;4354;p22"/>
            <p:cNvSpPr/>
            <p:nvPr/>
          </p:nvSpPr>
          <p:spPr>
            <a:xfrm>
              <a:off x="1218000" y="1085650"/>
              <a:ext cx="94075" cy="33725"/>
            </a:xfrm>
            <a:custGeom>
              <a:rect b="b" l="l" r="r" t="t"/>
              <a:pathLst>
                <a:path extrusionOk="0" h="1349" w="3763">
                  <a:moveTo>
                    <a:pt x="3132" y="0"/>
                  </a:moveTo>
                  <a:cubicBezTo>
                    <a:pt x="3120" y="0"/>
                    <a:pt x="3108" y="1"/>
                    <a:pt x="3096" y="2"/>
                  </a:cubicBezTo>
                  <a:lnTo>
                    <a:pt x="500" y="478"/>
                  </a:lnTo>
                  <a:cubicBezTo>
                    <a:pt x="0" y="618"/>
                    <a:pt x="125" y="1348"/>
                    <a:pt x="631" y="1348"/>
                  </a:cubicBezTo>
                  <a:cubicBezTo>
                    <a:pt x="643" y="1348"/>
                    <a:pt x="655" y="1348"/>
                    <a:pt x="667" y="1347"/>
                  </a:cubicBezTo>
                  <a:lnTo>
                    <a:pt x="3263" y="871"/>
                  </a:lnTo>
                  <a:cubicBezTo>
                    <a:pt x="3763" y="731"/>
                    <a:pt x="3638" y="0"/>
                    <a:pt x="313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5" name="Google Shape;4355;p22"/>
            <p:cNvSpPr/>
            <p:nvPr/>
          </p:nvSpPr>
          <p:spPr>
            <a:xfrm>
              <a:off x="1174550" y="1154450"/>
              <a:ext cx="46625" cy="38900"/>
            </a:xfrm>
            <a:custGeom>
              <a:rect b="b" l="l" r="r" t="t"/>
              <a:pathLst>
                <a:path extrusionOk="0" h="1556" w="1865">
                  <a:moveTo>
                    <a:pt x="1013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2" y="131"/>
                    <a:pt x="0" y="1012"/>
                    <a:pt x="572" y="1417"/>
                  </a:cubicBezTo>
                  <a:cubicBezTo>
                    <a:pt x="708" y="1513"/>
                    <a:pt x="857" y="1556"/>
                    <a:pt x="1002" y="1556"/>
                  </a:cubicBezTo>
                  <a:cubicBezTo>
                    <a:pt x="1451" y="1556"/>
                    <a:pt x="1864" y="1147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6" name="Google Shape;4356;p22"/>
            <p:cNvSpPr/>
            <p:nvPr/>
          </p:nvSpPr>
          <p:spPr>
            <a:xfrm>
              <a:off x="1228000" y="1143050"/>
              <a:ext cx="94900" cy="34125"/>
            </a:xfrm>
            <a:custGeom>
              <a:rect b="b" l="l" r="r" t="t"/>
              <a:pathLst>
                <a:path extrusionOk="0" h="1365" w="3796">
                  <a:moveTo>
                    <a:pt x="3182" y="0"/>
                  </a:moveTo>
                  <a:cubicBezTo>
                    <a:pt x="3163" y="0"/>
                    <a:pt x="3144" y="1"/>
                    <a:pt x="3125" y="4"/>
                  </a:cubicBezTo>
                  <a:lnTo>
                    <a:pt x="529" y="480"/>
                  </a:lnTo>
                  <a:cubicBezTo>
                    <a:pt x="1" y="606"/>
                    <a:pt x="126" y="1364"/>
                    <a:pt x="627" y="1364"/>
                  </a:cubicBezTo>
                  <a:cubicBezTo>
                    <a:pt x="646" y="1364"/>
                    <a:pt x="664" y="1363"/>
                    <a:pt x="684" y="1361"/>
                  </a:cubicBezTo>
                  <a:lnTo>
                    <a:pt x="3279" y="885"/>
                  </a:lnTo>
                  <a:cubicBezTo>
                    <a:pt x="3796" y="747"/>
                    <a:pt x="3682" y="0"/>
                    <a:pt x="318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7" name="Google Shape;4357;p22"/>
            <p:cNvSpPr/>
            <p:nvPr/>
          </p:nvSpPr>
          <p:spPr>
            <a:xfrm>
              <a:off x="1130200" y="1393950"/>
              <a:ext cx="194075" cy="173950"/>
            </a:xfrm>
            <a:custGeom>
              <a:rect b="b" l="l" r="r" t="t"/>
              <a:pathLst>
                <a:path extrusionOk="0" h="6958" w="7763">
                  <a:moveTo>
                    <a:pt x="3922" y="1"/>
                  </a:moveTo>
                  <a:cubicBezTo>
                    <a:pt x="2892" y="1"/>
                    <a:pt x="1881" y="465"/>
                    <a:pt x="1214" y="1338"/>
                  </a:cubicBezTo>
                  <a:lnTo>
                    <a:pt x="6953" y="4969"/>
                  </a:lnTo>
                  <a:cubicBezTo>
                    <a:pt x="7763" y="3398"/>
                    <a:pt x="7239" y="1469"/>
                    <a:pt x="5751" y="528"/>
                  </a:cubicBezTo>
                  <a:cubicBezTo>
                    <a:pt x="5183" y="173"/>
                    <a:pt x="4549" y="1"/>
                    <a:pt x="3922" y="1"/>
                  </a:cubicBezTo>
                  <a:close/>
                  <a:moveTo>
                    <a:pt x="810" y="1993"/>
                  </a:moveTo>
                  <a:cubicBezTo>
                    <a:pt x="0" y="3553"/>
                    <a:pt x="524" y="5481"/>
                    <a:pt x="2012" y="6434"/>
                  </a:cubicBezTo>
                  <a:cubicBezTo>
                    <a:pt x="2576" y="6788"/>
                    <a:pt x="3206" y="6958"/>
                    <a:pt x="3829" y="6958"/>
                  </a:cubicBezTo>
                  <a:cubicBezTo>
                    <a:pt x="4863" y="6958"/>
                    <a:pt x="5880" y="6489"/>
                    <a:pt x="6548" y="5612"/>
                  </a:cubicBezTo>
                  <a:lnTo>
                    <a:pt x="810" y="1993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8" name="Google Shape;4358;p22"/>
            <p:cNvSpPr/>
            <p:nvPr/>
          </p:nvSpPr>
          <p:spPr>
            <a:xfrm>
              <a:off x="1493625" y="1020500"/>
              <a:ext cx="152125" cy="141000"/>
            </a:xfrm>
            <a:custGeom>
              <a:rect b="b" l="l" r="r" t="t"/>
              <a:pathLst>
                <a:path extrusionOk="0" h="5640" w="6085">
                  <a:moveTo>
                    <a:pt x="3608" y="0"/>
                  </a:moveTo>
                  <a:lnTo>
                    <a:pt x="1215" y="1631"/>
                  </a:lnTo>
                  <a:cubicBezTo>
                    <a:pt x="251" y="2286"/>
                    <a:pt x="1" y="3596"/>
                    <a:pt x="655" y="4560"/>
                  </a:cubicBezTo>
                  <a:lnTo>
                    <a:pt x="763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1"/>
                    <a:pt x="3692" y="5275"/>
                  </a:cubicBezTo>
                  <a:lnTo>
                    <a:pt x="6085" y="3644"/>
                  </a:lnTo>
                  <a:lnTo>
                    <a:pt x="3608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9" name="Google Shape;4359;p22"/>
            <p:cNvSpPr/>
            <p:nvPr/>
          </p:nvSpPr>
          <p:spPr>
            <a:xfrm>
              <a:off x="1596625" y="962250"/>
              <a:ext cx="152125" cy="140725"/>
            </a:xfrm>
            <a:custGeom>
              <a:rect b="b" l="l" r="r" t="t"/>
              <a:pathLst>
                <a:path extrusionOk="0" h="5629" w="6085">
                  <a:moveTo>
                    <a:pt x="3568" y="1"/>
                  </a:moveTo>
                  <a:cubicBezTo>
                    <a:pt x="3162" y="1"/>
                    <a:pt x="2752" y="119"/>
                    <a:pt x="2393" y="366"/>
                  </a:cubicBezTo>
                  <a:lnTo>
                    <a:pt x="0" y="1985"/>
                  </a:lnTo>
                  <a:lnTo>
                    <a:pt x="2477" y="5628"/>
                  </a:lnTo>
                  <a:lnTo>
                    <a:pt x="4870" y="4009"/>
                  </a:lnTo>
                  <a:cubicBezTo>
                    <a:pt x="5834" y="3354"/>
                    <a:pt x="6084" y="2044"/>
                    <a:pt x="5417" y="1080"/>
                  </a:cubicBezTo>
                  <a:lnTo>
                    <a:pt x="5310" y="925"/>
                  </a:lnTo>
                  <a:cubicBezTo>
                    <a:pt x="4902" y="324"/>
                    <a:pt x="4240" y="1"/>
                    <a:pt x="356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0" name="Google Shape;4360;p22"/>
            <p:cNvSpPr/>
            <p:nvPr/>
          </p:nvSpPr>
          <p:spPr>
            <a:xfrm>
              <a:off x="1449275" y="1311750"/>
              <a:ext cx="267925" cy="266650"/>
            </a:xfrm>
            <a:custGeom>
              <a:rect b="b" l="l" r="r" t="t"/>
              <a:pathLst>
                <a:path extrusionOk="0" h="10666" w="10717">
                  <a:moveTo>
                    <a:pt x="4999" y="1"/>
                  </a:moveTo>
                  <a:cubicBezTo>
                    <a:pt x="4821" y="1"/>
                    <a:pt x="4665" y="136"/>
                    <a:pt x="4644" y="328"/>
                  </a:cubicBezTo>
                  <a:lnTo>
                    <a:pt x="4180" y="3805"/>
                  </a:lnTo>
                  <a:lnTo>
                    <a:pt x="703" y="3340"/>
                  </a:lnTo>
                  <a:cubicBezTo>
                    <a:pt x="688" y="3338"/>
                    <a:pt x="673" y="3338"/>
                    <a:pt x="659" y="3338"/>
                  </a:cubicBezTo>
                  <a:cubicBezTo>
                    <a:pt x="474" y="3338"/>
                    <a:pt x="308" y="3474"/>
                    <a:pt x="286" y="3662"/>
                  </a:cubicBezTo>
                  <a:lnTo>
                    <a:pt x="24" y="5638"/>
                  </a:lnTo>
                  <a:cubicBezTo>
                    <a:pt x="1" y="5840"/>
                    <a:pt x="143" y="6031"/>
                    <a:pt x="346" y="6055"/>
                  </a:cubicBezTo>
                  <a:lnTo>
                    <a:pt x="346" y="6043"/>
                  </a:lnTo>
                  <a:lnTo>
                    <a:pt x="3822" y="6507"/>
                  </a:lnTo>
                  <a:lnTo>
                    <a:pt x="3370" y="9984"/>
                  </a:lnTo>
                  <a:cubicBezTo>
                    <a:pt x="3334" y="10186"/>
                    <a:pt x="3477" y="10377"/>
                    <a:pt x="3691" y="10401"/>
                  </a:cubicBezTo>
                  <a:lnTo>
                    <a:pt x="5656" y="10663"/>
                  </a:lnTo>
                  <a:cubicBezTo>
                    <a:pt x="5671" y="10664"/>
                    <a:pt x="5686" y="10665"/>
                    <a:pt x="5700" y="10665"/>
                  </a:cubicBezTo>
                  <a:cubicBezTo>
                    <a:pt x="5885" y="10665"/>
                    <a:pt x="6051" y="10529"/>
                    <a:pt x="6073" y="10341"/>
                  </a:cubicBezTo>
                  <a:lnTo>
                    <a:pt x="6537" y="6864"/>
                  </a:lnTo>
                  <a:lnTo>
                    <a:pt x="10014" y="7329"/>
                  </a:lnTo>
                  <a:cubicBezTo>
                    <a:pt x="10028" y="7331"/>
                    <a:pt x="10043" y="7331"/>
                    <a:pt x="10058" y="7331"/>
                  </a:cubicBezTo>
                  <a:cubicBezTo>
                    <a:pt x="10243" y="7331"/>
                    <a:pt x="10408" y="7195"/>
                    <a:pt x="10430" y="7007"/>
                  </a:cubicBezTo>
                  <a:lnTo>
                    <a:pt x="10692" y="5031"/>
                  </a:lnTo>
                  <a:cubicBezTo>
                    <a:pt x="10716" y="4828"/>
                    <a:pt x="10573" y="4638"/>
                    <a:pt x="10371" y="4614"/>
                  </a:cubicBezTo>
                  <a:lnTo>
                    <a:pt x="6894" y="4150"/>
                  </a:lnTo>
                  <a:lnTo>
                    <a:pt x="7347" y="673"/>
                  </a:lnTo>
                  <a:cubicBezTo>
                    <a:pt x="7382" y="471"/>
                    <a:pt x="7240" y="280"/>
                    <a:pt x="7025" y="256"/>
                  </a:cubicBezTo>
                  <a:lnTo>
                    <a:pt x="5061" y="6"/>
                  </a:lnTo>
                  <a:cubicBezTo>
                    <a:pt x="5040" y="3"/>
                    <a:pt x="5019" y="1"/>
                    <a:pt x="499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1" name="Google Shape;4361;p22"/>
            <p:cNvSpPr/>
            <p:nvPr/>
          </p:nvSpPr>
          <p:spPr>
            <a:xfrm>
              <a:off x="1106075" y="1715600"/>
              <a:ext cx="271200" cy="337825"/>
            </a:xfrm>
            <a:custGeom>
              <a:rect b="b" l="l" r="r" t="t"/>
              <a:pathLst>
                <a:path extrusionOk="0" h="13513" w="10848">
                  <a:moveTo>
                    <a:pt x="4155" y="429"/>
                  </a:moveTo>
                  <a:cubicBezTo>
                    <a:pt x="4444" y="429"/>
                    <a:pt x="4730" y="604"/>
                    <a:pt x="4787" y="997"/>
                  </a:cubicBezTo>
                  <a:cubicBezTo>
                    <a:pt x="4811" y="1188"/>
                    <a:pt x="4763" y="1390"/>
                    <a:pt x="4632" y="1533"/>
                  </a:cubicBezTo>
                  <a:lnTo>
                    <a:pt x="3846" y="1688"/>
                  </a:lnTo>
                  <a:cubicBezTo>
                    <a:pt x="3668" y="1593"/>
                    <a:pt x="3549" y="1426"/>
                    <a:pt x="3513" y="1224"/>
                  </a:cubicBezTo>
                  <a:cubicBezTo>
                    <a:pt x="3399" y="725"/>
                    <a:pt x="3779" y="429"/>
                    <a:pt x="4155" y="429"/>
                  </a:cubicBezTo>
                  <a:close/>
                  <a:moveTo>
                    <a:pt x="7868" y="2749"/>
                  </a:moveTo>
                  <a:cubicBezTo>
                    <a:pt x="8125" y="2749"/>
                    <a:pt x="8354" y="2938"/>
                    <a:pt x="8406" y="3200"/>
                  </a:cubicBezTo>
                  <a:lnTo>
                    <a:pt x="9788" y="10761"/>
                  </a:lnTo>
                  <a:cubicBezTo>
                    <a:pt x="9835" y="11058"/>
                    <a:pt x="9645" y="11344"/>
                    <a:pt x="9347" y="11392"/>
                  </a:cubicBezTo>
                  <a:lnTo>
                    <a:pt x="3084" y="12535"/>
                  </a:lnTo>
                  <a:cubicBezTo>
                    <a:pt x="3049" y="12542"/>
                    <a:pt x="3014" y="12545"/>
                    <a:pt x="2980" y="12545"/>
                  </a:cubicBezTo>
                  <a:cubicBezTo>
                    <a:pt x="2723" y="12545"/>
                    <a:pt x="2495" y="12357"/>
                    <a:pt x="2453" y="12094"/>
                  </a:cubicBezTo>
                  <a:lnTo>
                    <a:pt x="1060" y="4534"/>
                  </a:lnTo>
                  <a:cubicBezTo>
                    <a:pt x="1013" y="4236"/>
                    <a:pt x="1215" y="3950"/>
                    <a:pt x="1513" y="3903"/>
                  </a:cubicBezTo>
                  <a:lnTo>
                    <a:pt x="2251" y="3760"/>
                  </a:lnTo>
                  <a:cubicBezTo>
                    <a:pt x="2294" y="3975"/>
                    <a:pt x="2483" y="4122"/>
                    <a:pt x="2695" y="4122"/>
                  </a:cubicBezTo>
                  <a:cubicBezTo>
                    <a:pt x="2717" y="4122"/>
                    <a:pt x="2740" y="4120"/>
                    <a:pt x="2763" y="4117"/>
                  </a:cubicBezTo>
                  <a:lnTo>
                    <a:pt x="6668" y="3402"/>
                  </a:lnTo>
                  <a:cubicBezTo>
                    <a:pt x="6906" y="3355"/>
                    <a:pt x="7061" y="3129"/>
                    <a:pt x="7025" y="2890"/>
                  </a:cubicBezTo>
                  <a:lnTo>
                    <a:pt x="7764" y="2760"/>
                  </a:lnTo>
                  <a:cubicBezTo>
                    <a:pt x="7799" y="2752"/>
                    <a:pt x="7834" y="2749"/>
                    <a:pt x="7868" y="2749"/>
                  </a:cubicBezTo>
                  <a:close/>
                  <a:moveTo>
                    <a:pt x="4154" y="0"/>
                  </a:moveTo>
                  <a:cubicBezTo>
                    <a:pt x="4084" y="0"/>
                    <a:pt x="4013" y="7"/>
                    <a:pt x="3942" y="21"/>
                  </a:cubicBezTo>
                  <a:cubicBezTo>
                    <a:pt x="3346" y="128"/>
                    <a:pt x="2953" y="700"/>
                    <a:pt x="3072" y="1307"/>
                  </a:cubicBezTo>
                  <a:cubicBezTo>
                    <a:pt x="3108" y="1474"/>
                    <a:pt x="3180" y="1640"/>
                    <a:pt x="3287" y="1783"/>
                  </a:cubicBezTo>
                  <a:lnTo>
                    <a:pt x="2513" y="1926"/>
                  </a:lnTo>
                  <a:cubicBezTo>
                    <a:pt x="2203" y="1986"/>
                    <a:pt x="2001" y="2283"/>
                    <a:pt x="2049" y="2605"/>
                  </a:cubicBezTo>
                  <a:lnTo>
                    <a:pt x="2096" y="2879"/>
                  </a:lnTo>
                  <a:lnTo>
                    <a:pt x="810" y="3117"/>
                  </a:lnTo>
                  <a:cubicBezTo>
                    <a:pt x="322" y="3200"/>
                    <a:pt x="1" y="3664"/>
                    <a:pt x="96" y="4153"/>
                  </a:cubicBezTo>
                  <a:lnTo>
                    <a:pt x="1668" y="12785"/>
                  </a:lnTo>
                  <a:cubicBezTo>
                    <a:pt x="1742" y="13210"/>
                    <a:pt x="2121" y="13512"/>
                    <a:pt x="2549" y="13512"/>
                  </a:cubicBezTo>
                  <a:cubicBezTo>
                    <a:pt x="2600" y="13512"/>
                    <a:pt x="2651" y="13508"/>
                    <a:pt x="2703" y="13499"/>
                  </a:cubicBezTo>
                  <a:lnTo>
                    <a:pt x="10038" y="12154"/>
                  </a:lnTo>
                  <a:cubicBezTo>
                    <a:pt x="10526" y="12070"/>
                    <a:pt x="10847" y="11606"/>
                    <a:pt x="10752" y="11118"/>
                  </a:cubicBezTo>
                  <a:lnTo>
                    <a:pt x="9180" y="2486"/>
                  </a:lnTo>
                  <a:cubicBezTo>
                    <a:pt x="9107" y="2055"/>
                    <a:pt x="8728" y="1755"/>
                    <a:pt x="8313" y="1755"/>
                  </a:cubicBezTo>
                  <a:cubicBezTo>
                    <a:pt x="8257" y="1755"/>
                    <a:pt x="8201" y="1760"/>
                    <a:pt x="8145" y="1771"/>
                  </a:cubicBezTo>
                  <a:lnTo>
                    <a:pt x="6859" y="2009"/>
                  </a:lnTo>
                  <a:lnTo>
                    <a:pt x="6811" y="1736"/>
                  </a:lnTo>
                  <a:cubicBezTo>
                    <a:pt x="6757" y="1446"/>
                    <a:pt x="6500" y="1252"/>
                    <a:pt x="6223" y="1252"/>
                  </a:cubicBezTo>
                  <a:cubicBezTo>
                    <a:pt x="6193" y="1252"/>
                    <a:pt x="6163" y="1255"/>
                    <a:pt x="6132" y="1259"/>
                  </a:cubicBezTo>
                  <a:lnTo>
                    <a:pt x="5180" y="1438"/>
                  </a:lnTo>
                  <a:cubicBezTo>
                    <a:pt x="5239" y="1259"/>
                    <a:pt x="5251" y="1081"/>
                    <a:pt x="5216" y="914"/>
                  </a:cubicBezTo>
                  <a:cubicBezTo>
                    <a:pt x="5132" y="378"/>
                    <a:pt x="4677" y="0"/>
                    <a:pt x="415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2" name="Google Shape;4362;p22"/>
            <p:cNvSpPr/>
            <p:nvPr/>
          </p:nvSpPr>
          <p:spPr>
            <a:xfrm>
              <a:off x="1154300" y="1837275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3" name="Google Shape;4363;p22"/>
            <p:cNvSpPr/>
            <p:nvPr/>
          </p:nvSpPr>
          <p:spPr>
            <a:xfrm>
              <a:off x="1206800" y="1825825"/>
              <a:ext cx="96975" cy="34100"/>
            </a:xfrm>
            <a:custGeom>
              <a:rect b="b" l="l" r="r" t="t"/>
              <a:pathLst>
                <a:path extrusionOk="0" h="1364" w="3879">
                  <a:moveTo>
                    <a:pt x="3293" y="0"/>
                  </a:moveTo>
                  <a:cubicBezTo>
                    <a:pt x="3252" y="0"/>
                    <a:pt x="3209" y="6"/>
                    <a:pt x="3163" y="17"/>
                  </a:cubicBezTo>
                  <a:lnTo>
                    <a:pt x="3151" y="17"/>
                  </a:lnTo>
                  <a:lnTo>
                    <a:pt x="556" y="494"/>
                  </a:lnTo>
                  <a:cubicBezTo>
                    <a:pt x="0" y="571"/>
                    <a:pt x="108" y="1364"/>
                    <a:pt x="608" y="1364"/>
                  </a:cubicBezTo>
                  <a:cubicBezTo>
                    <a:pt x="644" y="1364"/>
                    <a:pt x="682" y="1360"/>
                    <a:pt x="722" y="1351"/>
                  </a:cubicBezTo>
                  <a:lnTo>
                    <a:pt x="3306" y="875"/>
                  </a:lnTo>
                  <a:cubicBezTo>
                    <a:pt x="3878" y="809"/>
                    <a:pt x="3789" y="0"/>
                    <a:pt x="329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4" name="Google Shape;4364;p22"/>
            <p:cNvSpPr/>
            <p:nvPr/>
          </p:nvSpPr>
          <p:spPr>
            <a:xfrm>
              <a:off x="1164125" y="1891150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0" y="1012"/>
                    <a:pt x="560" y="1405"/>
                  </a:cubicBezTo>
                  <a:cubicBezTo>
                    <a:pt x="701" y="1502"/>
                    <a:pt x="854" y="1545"/>
                    <a:pt x="1003" y="1545"/>
                  </a:cubicBezTo>
                  <a:cubicBezTo>
                    <a:pt x="1454" y="1545"/>
                    <a:pt x="1861" y="1145"/>
                    <a:pt x="1762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5" name="Google Shape;4365;p22"/>
            <p:cNvSpPr/>
            <p:nvPr/>
          </p:nvSpPr>
          <p:spPr>
            <a:xfrm>
              <a:off x="1218075" y="1879800"/>
              <a:ext cx="94000" cy="33750"/>
            </a:xfrm>
            <a:custGeom>
              <a:rect b="b" l="l" r="r" t="t"/>
              <a:pathLst>
                <a:path extrusionOk="0" h="1350" w="3760">
                  <a:moveTo>
                    <a:pt x="3129" y="0"/>
                  </a:moveTo>
                  <a:cubicBezTo>
                    <a:pt x="3117" y="0"/>
                    <a:pt x="3105" y="1"/>
                    <a:pt x="3093" y="2"/>
                  </a:cubicBezTo>
                  <a:lnTo>
                    <a:pt x="497" y="478"/>
                  </a:lnTo>
                  <a:cubicBezTo>
                    <a:pt x="1" y="628"/>
                    <a:pt x="120" y="1349"/>
                    <a:pt x="617" y="1349"/>
                  </a:cubicBezTo>
                  <a:cubicBezTo>
                    <a:pt x="632" y="1349"/>
                    <a:pt x="648" y="1348"/>
                    <a:pt x="664" y="1347"/>
                  </a:cubicBezTo>
                  <a:lnTo>
                    <a:pt x="3260" y="883"/>
                  </a:lnTo>
                  <a:cubicBezTo>
                    <a:pt x="3760" y="731"/>
                    <a:pt x="3635" y="0"/>
                    <a:pt x="312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6" name="Google Shape;4366;p22"/>
            <p:cNvSpPr/>
            <p:nvPr/>
          </p:nvSpPr>
          <p:spPr>
            <a:xfrm>
              <a:off x="1174550" y="1948900"/>
              <a:ext cx="46600" cy="38625"/>
            </a:xfrm>
            <a:custGeom>
              <a:rect b="b" l="l" r="r" t="t"/>
              <a:pathLst>
                <a:path extrusionOk="0" h="1545" w="1864">
                  <a:moveTo>
                    <a:pt x="1013" y="0"/>
                  </a:moveTo>
                  <a:cubicBezTo>
                    <a:pt x="970" y="0"/>
                    <a:pt x="926" y="4"/>
                    <a:pt x="881" y="12"/>
                  </a:cubicBezTo>
                  <a:cubicBezTo>
                    <a:pt x="202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8" y="0"/>
                    <a:pt x="101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7" name="Google Shape;4367;p22"/>
            <p:cNvSpPr/>
            <p:nvPr/>
          </p:nvSpPr>
          <p:spPr>
            <a:xfrm>
              <a:off x="1228500" y="1937225"/>
              <a:ext cx="94200" cy="34050"/>
            </a:xfrm>
            <a:custGeom>
              <a:rect b="b" l="l" r="r" t="t"/>
              <a:pathLst>
                <a:path extrusionOk="0" h="1362" w="3768">
                  <a:moveTo>
                    <a:pt x="3141" y="0"/>
                  </a:moveTo>
                  <a:cubicBezTo>
                    <a:pt x="3125" y="0"/>
                    <a:pt x="3109" y="1"/>
                    <a:pt x="3093" y="2"/>
                  </a:cubicBezTo>
                  <a:lnTo>
                    <a:pt x="3105" y="14"/>
                  </a:lnTo>
                  <a:lnTo>
                    <a:pt x="509" y="479"/>
                  </a:lnTo>
                  <a:cubicBezTo>
                    <a:pt x="1" y="617"/>
                    <a:pt x="109" y="1362"/>
                    <a:pt x="617" y="1362"/>
                  </a:cubicBezTo>
                  <a:cubicBezTo>
                    <a:pt x="632" y="1362"/>
                    <a:pt x="648" y="1361"/>
                    <a:pt x="664" y="1360"/>
                  </a:cubicBezTo>
                  <a:lnTo>
                    <a:pt x="3259" y="883"/>
                  </a:lnTo>
                  <a:cubicBezTo>
                    <a:pt x="3768" y="733"/>
                    <a:pt x="3648" y="0"/>
                    <a:pt x="3141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8" name="Google Shape;4368;p22"/>
            <p:cNvSpPr/>
            <p:nvPr/>
          </p:nvSpPr>
          <p:spPr>
            <a:xfrm>
              <a:off x="1130200" y="2188400"/>
              <a:ext cx="193200" cy="173650"/>
            </a:xfrm>
            <a:custGeom>
              <a:rect b="b" l="l" r="r" t="t"/>
              <a:pathLst>
                <a:path extrusionOk="0" h="6946" w="7728">
                  <a:moveTo>
                    <a:pt x="3942" y="0"/>
                  </a:moveTo>
                  <a:cubicBezTo>
                    <a:pt x="2907" y="0"/>
                    <a:pt x="1888" y="464"/>
                    <a:pt x="1214" y="1338"/>
                  </a:cubicBezTo>
                  <a:lnTo>
                    <a:pt x="6953" y="4957"/>
                  </a:lnTo>
                  <a:cubicBezTo>
                    <a:pt x="7727" y="3398"/>
                    <a:pt x="7239" y="1469"/>
                    <a:pt x="5775" y="528"/>
                  </a:cubicBezTo>
                  <a:cubicBezTo>
                    <a:pt x="5207" y="172"/>
                    <a:pt x="4571" y="0"/>
                    <a:pt x="3942" y="0"/>
                  </a:cubicBezTo>
                  <a:close/>
                  <a:moveTo>
                    <a:pt x="810" y="1981"/>
                  </a:moveTo>
                  <a:lnTo>
                    <a:pt x="810" y="1981"/>
                  </a:lnTo>
                  <a:cubicBezTo>
                    <a:pt x="0" y="3552"/>
                    <a:pt x="524" y="5481"/>
                    <a:pt x="2012" y="6422"/>
                  </a:cubicBezTo>
                  <a:cubicBezTo>
                    <a:pt x="2576" y="6775"/>
                    <a:pt x="3206" y="6946"/>
                    <a:pt x="3829" y="6946"/>
                  </a:cubicBezTo>
                  <a:cubicBezTo>
                    <a:pt x="4863" y="6946"/>
                    <a:pt x="5880" y="6477"/>
                    <a:pt x="6548" y="5600"/>
                  </a:cubicBezTo>
                  <a:lnTo>
                    <a:pt x="810" y="198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9" name="Google Shape;4369;p22"/>
            <p:cNvSpPr/>
            <p:nvPr/>
          </p:nvSpPr>
          <p:spPr>
            <a:xfrm>
              <a:off x="1493625" y="1814925"/>
              <a:ext cx="152125" cy="140725"/>
            </a:xfrm>
            <a:custGeom>
              <a:rect b="b" l="l" r="r" t="t"/>
              <a:pathLst>
                <a:path extrusionOk="0" h="5629" w="6085">
                  <a:moveTo>
                    <a:pt x="3608" y="1"/>
                  </a:moveTo>
                  <a:lnTo>
                    <a:pt x="1215" y="1620"/>
                  </a:lnTo>
                  <a:cubicBezTo>
                    <a:pt x="251" y="2275"/>
                    <a:pt x="1" y="3585"/>
                    <a:pt x="655" y="4549"/>
                  </a:cubicBezTo>
                  <a:lnTo>
                    <a:pt x="763" y="4704"/>
                  </a:lnTo>
                  <a:cubicBezTo>
                    <a:pt x="1171" y="5305"/>
                    <a:pt x="1833" y="5629"/>
                    <a:pt x="2508" y="5629"/>
                  </a:cubicBezTo>
                  <a:cubicBezTo>
                    <a:pt x="2916" y="5629"/>
                    <a:pt x="3328" y="5510"/>
                    <a:pt x="3692" y="5264"/>
                  </a:cubicBezTo>
                  <a:lnTo>
                    <a:pt x="6085" y="3644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0" name="Google Shape;4370;p22"/>
            <p:cNvSpPr/>
            <p:nvPr/>
          </p:nvSpPr>
          <p:spPr>
            <a:xfrm>
              <a:off x="1596625" y="1756600"/>
              <a:ext cx="151825" cy="140800"/>
            </a:xfrm>
            <a:custGeom>
              <a:rect b="b" l="l" r="r" t="t"/>
              <a:pathLst>
                <a:path extrusionOk="0" h="5632" w="6073">
                  <a:moveTo>
                    <a:pt x="3579" y="1"/>
                  </a:moveTo>
                  <a:cubicBezTo>
                    <a:pt x="3169" y="1"/>
                    <a:pt x="2755" y="120"/>
                    <a:pt x="2393" y="369"/>
                  </a:cubicBezTo>
                  <a:lnTo>
                    <a:pt x="0" y="1989"/>
                  </a:lnTo>
                  <a:lnTo>
                    <a:pt x="2477" y="5632"/>
                  </a:lnTo>
                  <a:lnTo>
                    <a:pt x="4870" y="4001"/>
                  </a:lnTo>
                  <a:cubicBezTo>
                    <a:pt x="5822" y="3346"/>
                    <a:pt x="6072" y="2036"/>
                    <a:pt x="5417" y="1072"/>
                  </a:cubicBezTo>
                  <a:lnTo>
                    <a:pt x="5417" y="1072"/>
                  </a:lnTo>
                  <a:lnTo>
                    <a:pt x="5417" y="1084"/>
                  </a:lnTo>
                  <a:lnTo>
                    <a:pt x="5310" y="917"/>
                  </a:lnTo>
                  <a:cubicBezTo>
                    <a:pt x="4904" y="319"/>
                    <a:pt x="4247" y="1"/>
                    <a:pt x="357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1" name="Google Shape;4371;p22"/>
            <p:cNvSpPr/>
            <p:nvPr/>
          </p:nvSpPr>
          <p:spPr>
            <a:xfrm>
              <a:off x="1449275" y="2105900"/>
              <a:ext cx="267925" cy="266700"/>
            </a:xfrm>
            <a:custGeom>
              <a:rect b="b" l="l" r="r" t="t"/>
              <a:pathLst>
                <a:path extrusionOk="0" h="10668" w="10717">
                  <a:moveTo>
                    <a:pt x="4998" y="1"/>
                  </a:moveTo>
                  <a:cubicBezTo>
                    <a:pt x="4821" y="1"/>
                    <a:pt x="4665" y="134"/>
                    <a:pt x="4644" y="316"/>
                  </a:cubicBezTo>
                  <a:lnTo>
                    <a:pt x="4180" y="3804"/>
                  </a:lnTo>
                  <a:lnTo>
                    <a:pt x="703" y="3340"/>
                  </a:lnTo>
                  <a:cubicBezTo>
                    <a:pt x="688" y="3338"/>
                    <a:pt x="673" y="3337"/>
                    <a:pt x="659" y="3337"/>
                  </a:cubicBezTo>
                  <a:cubicBezTo>
                    <a:pt x="474" y="3337"/>
                    <a:pt x="308" y="3474"/>
                    <a:pt x="286" y="3661"/>
                  </a:cubicBezTo>
                  <a:lnTo>
                    <a:pt x="24" y="5638"/>
                  </a:lnTo>
                  <a:cubicBezTo>
                    <a:pt x="1" y="5840"/>
                    <a:pt x="143" y="6031"/>
                    <a:pt x="346" y="6055"/>
                  </a:cubicBezTo>
                  <a:lnTo>
                    <a:pt x="346" y="6043"/>
                  </a:lnTo>
                  <a:lnTo>
                    <a:pt x="3822" y="6507"/>
                  </a:lnTo>
                  <a:lnTo>
                    <a:pt x="3370" y="9984"/>
                  </a:lnTo>
                  <a:cubicBezTo>
                    <a:pt x="3334" y="10186"/>
                    <a:pt x="3477" y="10377"/>
                    <a:pt x="3691" y="10400"/>
                  </a:cubicBezTo>
                  <a:lnTo>
                    <a:pt x="5656" y="10662"/>
                  </a:lnTo>
                  <a:cubicBezTo>
                    <a:pt x="5677" y="10666"/>
                    <a:pt x="5698" y="10668"/>
                    <a:pt x="5718" y="10668"/>
                  </a:cubicBezTo>
                  <a:cubicBezTo>
                    <a:pt x="5896" y="10668"/>
                    <a:pt x="6051" y="10533"/>
                    <a:pt x="6073" y="10341"/>
                  </a:cubicBezTo>
                  <a:lnTo>
                    <a:pt x="6537" y="6864"/>
                  </a:lnTo>
                  <a:lnTo>
                    <a:pt x="10014" y="7329"/>
                  </a:lnTo>
                  <a:cubicBezTo>
                    <a:pt x="10028" y="7330"/>
                    <a:pt x="10043" y="7331"/>
                    <a:pt x="10058" y="7331"/>
                  </a:cubicBezTo>
                  <a:cubicBezTo>
                    <a:pt x="10243" y="7331"/>
                    <a:pt x="10408" y="7195"/>
                    <a:pt x="10430" y="7007"/>
                  </a:cubicBezTo>
                  <a:lnTo>
                    <a:pt x="10692" y="5031"/>
                  </a:lnTo>
                  <a:cubicBezTo>
                    <a:pt x="10716" y="4828"/>
                    <a:pt x="10573" y="4638"/>
                    <a:pt x="10371" y="4614"/>
                  </a:cubicBezTo>
                  <a:lnTo>
                    <a:pt x="6894" y="4150"/>
                  </a:lnTo>
                  <a:lnTo>
                    <a:pt x="7359" y="685"/>
                  </a:lnTo>
                  <a:cubicBezTo>
                    <a:pt x="7382" y="471"/>
                    <a:pt x="7240" y="292"/>
                    <a:pt x="7037" y="256"/>
                  </a:cubicBezTo>
                  <a:lnTo>
                    <a:pt x="5061" y="6"/>
                  </a:lnTo>
                  <a:cubicBezTo>
                    <a:pt x="5040" y="3"/>
                    <a:pt x="5019" y="1"/>
                    <a:pt x="499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2" name="Google Shape;4372;p22"/>
            <p:cNvSpPr/>
            <p:nvPr/>
          </p:nvSpPr>
          <p:spPr>
            <a:xfrm>
              <a:off x="1106075" y="2509825"/>
              <a:ext cx="271200" cy="337750"/>
            </a:xfrm>
            <a:custGeom>
              <a:rect b="b" l="l" r="r" t="t"/>
              <a:pathLst>
                <a:path extrusionOk="0" h="13510" w="10848">
                  <a:moveTo>
                    <a:pt x="4153" y="431"/>
                  </a:moveTo>
                  <a:cubicBezTo>
                    <a:pt x="4442" y="431"/>
                    <a:pt x="4730" y="605"/>
                    <a:pt x="4787" y="994"/>
                  </a:cubicBezTo>
                  <a:cubicBezTo>
                    <a:pt x="4811" y="1185"/>
                    <a:pt x="4763" y="1387"/>
                    <a:pt x="4632" y="1530"/>
                  </a:cubicBezTo>
                  <a:lnTo>
                    <a:pt x="3846" y="1685"/>
                  </a:lnTo>
                  <a:cubicBezTo>
                    <a:pt x="3668" y="1590"/>
                    <a:pt x="3549" y="1423"/>
                    <a:pt x="3513" y="1232"/>
                  </a:cubicBezTo>
                  <a:lnTo>
                    <a:pt x="3513" y="1220"/>
                  </a:lnTo>
                  <a:cubicBezTo>
                    <a:pt x="3399" y="723"/>
                    <a:pt x="3777" y="431"/>
                    <a:pt x="4153" y="431"/>
                  </a:cubicBezTo>
                  <a:close/>
                  <a:moveTo>
                    <a:pt x="7876" y="2734"/>
                  </a:moveTo>
                  <a:cubicBezTo>
                    <a:pt x="8125" y="2734"/>
                    <a:pt x="8354" y="2922"/>
                    <a:pt x="8406" y="3185"/>
                  </a:cubicBezTo>
                  <a:lnTo>
                    <a:pt x="9788" y="10757"/>
                  </a:lnTo>
                  <a:cubicBezTo>
                    <a:pt x="9835" y="11055"/>
                    <a:pt x="9645" y="11341"/>
                    <a:pt x="9347" y="11388"/>
                  </a:cubicBezTo>
                  <a:lnTo>
                    <a:pt x="3084" y="12531"/>
                  </a:lnTo>
                  <a:cubicBezTo>
                    <a:pt x="3049" y="12538"/>
                    <a:pt x="3014" y="12542"/>
                    <a:pt x="2980" y="12542"/>
                  </a:cubicBezTo>
                  <a:cubicBezTo>
                    <a:pt x="2723" y="12542"/>
                    <a:pt x="2495" y="12353"/>
                    <a:pt x="2453" y="12091"/>
                  </a:cubicBezTo>
                  <a:lnTo>
                    <a:pt x="1072" y="4518"/>
                  </a:lnTo>
                  <a:cubicBezTo>
                    <a:pt x="1013" y="4221"/>
                    <a:pt x="1215" y="3935"/>
                    <a:pt x="1513" y="3887"/>
                  </a:cubicBezTo>
                  <a:lnTo>
                    <a:pt x="2263" y="3756"/>
                  </a:lnTo>
                  <a:cubicBezTo>
                    <a:pt x="2294" y="3956"/>
                    <a:pt x="2475" y="4110"/>
                    <a:pt x="2681" y="4110"/>
                  </a:cubicBezTo>
                  <a:cubicBezTo>
                    <a:pt x="2708" y="4110"/>
                    <a:pt x="2735" y="4107"/>
                    <a:pt x="2763" y="4102"/>
                  </a:cubicBezTo>
                  <a:lnTo>
                    <a:pt x="6680" y="3387"/>
                  </a:lnTo>
                  <a:cubicBezTo>
                    <a:pt x="6906" y="3340"/>
                    <a:pt x="7073" y="3114"/>
                    <a:pt x="7025" y="2875"/>
                  </a:cubicBezTo>
                  <a:lnTo>
                    <a:pt x="7775" y="2744"/>
                  </a:lnTo>
                  <a:cubicBezTo>
                    <a:pt x="7809" y="2737"/>
                    <a:pt x="7843" y="2734"/>
                    <a:pt x="7876" y="2734"/>
                  </a:cubicBezTo>
                  <a:close/>
                  <a:moveTo>
                    <a:pt x="4137" y="1"/>
                  </a:moveTo>
                  <a:cubicBezTo>
                    <a:pt x="4073" y="1"/>
                    <a:pt x="4007" y="6"/>
                    <a:pt x="3942" y="18"/>
                  </a:cubicBezTo>
                  <a:cubicBezTo>
                    <a:pt x="3346" y="125"/>
                    <a:pt x="2953" y="708"/>
                    <a:pt x="3072" y="1304"/>
                  </a:cubicBezTo>
                  <a:cubicBezTo>
                    <a:pt x="3108" y="1470"/>
                    <a:pt x="3180" y="1637"/>
                    <a:pt x="3287" y="1780"/>
                  </a:cubicBezTo>
                  <a:lnTo>
                    <a:pt x="2513" y="1923"/>
                  </a:lnTo>
                  <a:cubicBezTo>
                    <a:pt x="2203" y="1982"/>
                    <a:pt x="1989" y="2280"/>
                    <a:pt x="2049" y="2602"/>
                  </a:cubicBezTo>
                  <a:lnTo>
                    <a:pt x="2096" y="2887"/>
                  </a:lnTo>
                  <a:lnTo>
                    <a:pt x="810" y="3114"/>
                  </a:lnTo>
                  <a:cubicBezTo>
                    <a:pt x="322" y="3209"/>
                    <a:pt x="1" y="3673"/>
                    <a:pt x="96" y="4149"/>
                  </a:cubicBezTo>
                  <a:lnTo>
                    <a:pt x="1668" y="12781"/>
                  </a:lnTo>
                  <a:cubicBezTo>
                    <a:pt x="1742" y="13216"/>
                    <a:pt x="2118" y="13509"/>
                    <a:pt x="2545" y="13509"/>
                  </a:cubicBezTo>
                  <a:cubicBezTo>
                    <a:pt x="2597" y="13509"/>
                    <a:pt x="2650" y="13505"/>
                    <a:pt x="2703" y="13496"/>
                  </a:cubicBezTo>
                  <a:lnTo>
                    <a:pt x="10038" y="12162"/>
                  </a:lnTo>
                  <a:cubicBezTo>
                    <a:pt x="10526" y="12067"/>
                    <a:pt x="10847" y="11603"/>
                    <a:pt x="10752" y="11114"/>
                  </a:cubicBezTo>
                  <a:lnTo>
                    <a:pt x="9180" y="2482"/>
                  </a:lnTo>
                  <a:cubicBezTo>
                    <a:pt x="9106" y="2048"/>
                    <a:pt x="8720" y="1755"/>
                    <a:pt x="8300" y="1755"/>
                  </a:cubicBezTo>
                  <a:cubicBezTo>
                    <a:pt x="8249" y="1755"/>
                    <a:pt x="8197" y="1759"/>
                    <a:pt x="8145" y="1768"/>
                  </a:cubicBezTo>
                  <a:lnTo>
                    <a:pt x="6859" y="2006"/>
                  </a:lnTo>
                  <a:lnTo>
                    <a:pt x="6811" y="1732"/>
                  </a:lnTo>
                  <a:cubicBezTo>
                    <a:pt x="6757" y="1442"/>
                    <a:pt x="6500" y="1249"/>
                    <a:pt x="6223" y="1249"/>
                  </a:cubicBezTo>
                  <a:cubicBezTo>
                    <a:pt x="6193" y="1249"/>
                    <a:pt x="6163" y="1251"/>
                    <a:pt x="6132" y="1256"/>
                  </a:cubicBezTo>
                  <a:lnTo>
                    <a:pt x="5180" y="1435"/>
                  </a:lnTo>
                  <a:cubicBezTo>
                    <a:pt x="5239" y="1268"/>
                    <a:pt x="5251" y="1089"/>
                    <a:pt x="5216" y="911"/>
                  </a:cubicBezTo>
                  <a:cubicBezTo>
                    <a:pt x="5131" y="380"/>
                    <a:pt x="4667" y="1"/>
                    <a:pt x="413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3" name="Google Shape;4373;p22"/>
            <p:cNvSpPr/>
            <p:nvPr/>
          </p:nvSpPr>
          <p:spPr>
            <a:xfrm>
              <a:off x="1154300" y="2631725"/>
              <a:ext cx="46550" cy="38625"/>
            </a:xfrm>
            <a:custGeom>
              <a:rect b="b" l="l" r="r" t="t"/>
              <a:pathLst>
                <a:path extrusionOk="0" h="1545" w="1862">
                  <a:moveTo>
                    <a:pt x="1002" y="0"/>
                  </a:moveTo>
                  <a:cubicBezTo>
                    <a:pt x="958" y="0"/>
                    <a:pt x="914" y="4"/>
                    <a:pt x="870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8"/>
                    <a:pt x="1369" y="0"/>
                    <a:pt x="100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4" name="Google Shape;4374;p22"/>
            <p:cNvSpPr/>
            <p:nvPr/>
          </p:nvSpPr>
          <p:spPr>
            <a:xfrm>
              <a:off x="1207225" y="2620125"/>
              <a:ext cx="96475" cy="33850"/>
            </a:xfrm>
            <a:custGeom>
              <a:rect b="b" l="l" r="r" t="t"/>
              <a:pathLst>
                <a:path extrusionOk="0" h="1354" w="3859">
                  <a:moveTo>
                    <a:pt x="3250" y="0"/>
                  </a:moveTo>
                  <a:cubicBezTo>
                    <a:pt x="3217" y="0"/>
                    <a:pt x="3182" y="4"/>
                    <a:pt x="3146" y="11"/>
                  </a:cubicBezTo>
                  <a:lnTo>
                    <a:pt x="3134" y="11"/>
                  </a:lnTo>
                  <a:lnTo>
                    <a:pt x="539" y="487"/>
                  </a:lnTo>
                  <a:cubicBezTo>
                    <a:pt x="1" y="588"/>
                    <a:pt x="106" y="1354"/>
                    <a:pt x="607" y="1354"/>
                  </a:cubicBezTo>
                  <a:cubicBezTo>
                    <a:pt x="638" y="1354"/>
                    <a:pt x="671" y="1351"/>
                    <a:pt x="705" y="1345"/>
                  </a:cubicBezTo>
                  <a:lnTo>
                    <a:pt x="3289" y="868"/>
                  </a:lnTo>
                  <a:cubicBezTo>
                    <a:pt x="3858" y="790"/>
                    <a:pt x="3747" y="0"/>
                    <a:pt x="325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5" name="Google Shape;4375;p22"/>
            <p:cNvSpPr/>
            <p:nvPr/>
          </p:nvSpPr>
          <p:spPr>
            <a:xfrm>
              <a:off x="1164125" y="2685525"/>
              <a:ext cx="46550" cy="38700"/>
            </a:xfrm>
            <a:custGeom>
              <a:rect b="b" l="l" r="r" t="t"/>
              <a:pathLst>
                <a:path extrusionOk="0" h="1548" w="1862">
                  <a:moveTo>
                    <a:pt x="1015" y="0"/>
                  </a:moveTo>
                  <a:cubicBezTo>
                    <a:pt x="967" y="0"/>
                    <a:pt x="918" y="5"/>
                    <a:pt x="870" y="15"/>
                  </a:cubicBezTo>
                  <a:cubicBezTo>
                    <a:pt x="191" y="122"/>
                    <a:pt x="0" y="1015"/>
                    <a:pt x="560" y="1408"/>
                  </a:cubicBezTo>
                  <a:cubicBezTo>
                    <a:pt x="701" y="1505"/>
                    <a:pt x="854" y="1548"/>
                    <a:pt x="1002" y="1548"/>
                  </a:cubicBezTo>
                  <a:cubicBezTo>
                    <a:pt x="1453" y="1548"/>
                    <a:pt x="1861" y="1145"/>
                    <a:pt x="1762" y="634"/>
                  </a:cubicBezTo>
                  <a:cubicBezTo>
                    <a:pt x="1699" y="266"/>
                    <a:pt x="1377" y="0"/>
                    <a:pt x="1015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6" name="Google Shape;4376;p22"/>
            <p:cNvSpPr/>
            <p:nvPr/>
          </p:nvSpPr>
          <p:spPr>
            <a:xfrm>
              <a:off x="1218075" y="2673950"/>
              <a:ext cx="94000" cy="33725"/>
            </a:xfrm>
            <a:custGeom>
              <a:rect b="b" l="l" r="r" t="t"/>
              <a:pathLst>
                <a:path extrusionOk="0" h="1349" w="3760">
                  <a:moveTo>
                    <a:pt x="3129" y="0"/>
                  </a:moveTo>
                  <a:cubicBezTo>
                    <a:pt x="3117" y="0"/>
                    <a:pt x="3105" y="1"/>
                    <a:pt x="3093" y="1"/>
                  </a:cubicBezTo>
                  <a:lnTo>
                    <a:pt x="497" y="478"/>
                  </a:lnTo>
                  <a:cubicBezTo>
                    <a:pt x="1" y="628"/>
                    <a:pt x="120" y="1349"/>
                    <a:pt x="617" y="1349"/>
                  </a:cubicBezTo>
                  <a:cubicBezTo>
                    <a:pt x="632" y="1349"/>
                    <a:pt x="648" y="1348"/>
                    <a:pt x="664" y="1347"/>
                  </a:cubicBezTo>
                  <a:lnTo>
                    <a:pt x="3260" y="882"/>
                  </a:lnTo>
                  <a:cubicBezTo>
                    <a:pt x="3760" y="731"/>
                    <a:pt x="3635" y="0"/>
                    <a:pt x="312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7" name="Google Shape;4377;p22"/>
            <p:cNvSpPr/>
            <p:nvPr/>
          </p:nvSpPr>
          <p:spPr>
            <a:xfrm>
              <a:off x="1174550" y="2743050"/>
              <a:ext cx="46600" cy="38625"/>
            </a:xfrm>
            <a:custGeom>
              <a:rect b="b" l="l" r="r" t="t"/>
              <a:pathLst>
                <a:path extrusionOk="0" h="1545" w="1864">
                  <a:moveTo>
                    <a:pt x="1013" y="0"/>
                  </a:moveTo>
                  <a:cubicBezTo>
                    <a:pt x="970" y="0"/>
                    <a:pt x="926" y="4"/>
                    <a:pt x="881" y="11"/>
                  </a:cubicBezTo>
                  <a:cubicBezTo>
                    <a:pt x="202" y="131"/>
                    <a:pt x="0" y="1012"/>
                    <a:pt x="572" y="1404"/>
                  </a:cubicBezTo>
                  <a:cubicBezTo>
                    <a:pt x="710" y="1501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8"/>
                    <a:pt x="1378" y="0"/>
                    <a:pt x="101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8" name="Google Shape;4378;p22"/>
            <p:cNvSpPr/>
            <p:nvPr/>
          </p:nvSpPr>
          <p:spPr>
            <a:xfrm>
              <a:off x="1228025" y="2731600"/>
              <a:ext cx="94800" cy="33850"/>
            </a:xfrm>
            <a:custGeom>
              <a:rect b="b" l="l" r="r" t="t"/>
              <a:pathLst>
                <a:path extrusionOk="0" h="1354" w="3792">
                  <a:moveTo>
                    <a:pt x="3191" y="1"/>
                  </a:moveTo>
                  <a:cubicBezTo>
                    <a:pt x="3169" y="1"/>
                    <a:pt x="3147" y="2"/>
                    <a:pt x="3124" y="5"/>
                  </a:cubicBezTo>
                  <a:lnTo>
                    <a:pt x="528" y="469"/>
                  </a:lnTo>
                  <a:cubicBezTo>
                    <a:pt x="0" y="607"/>
                    <a:pt x="125" y="1354"/>
                    <a:pt x="625" y="1354"/>
                  </a:cubicBezTo>
                  <a:cubicBezTo>
                    <a:pt x="644" y="1354"/>
                    <a:pt x="663" y="1353"/>
                    <a:pt x="683" y="1351"/>
                  </a:cubicBezTo>
                  <a:lnTo>
                    <a:pt x="3278" y="874"/>
                  </a:lnTo>
                  <a:cubicBezTo>
                    <a:pt x="3792" y="749"/>
                    <a:pt x="3682" y="1"/>
                    <a:pt x="319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9" name="Google Shape;4379;p22"/>
            <p:cNvSpPr/>
            <p:nvPr/>
          </p:nvSpPr>
          <p:spPr>
            <a:xfrm>
              <a:off x="1130200" y="2982275"/>
              <a:ext cx="194075" cy="174025"/>
            </a:xfrm>
            <a:custGeom>
              <a:rect b="b" l="l" r="r" t="t"/>
              <a:pathLst>
                <a:path extrusionOk="0" h="6961" w="7763">
                  <a:moveTo>
                    <a:pt x="3926" y="0"/>
                  </a:moveTo>
                  <a:cubicBezTo>
                    <a:pt x="2894" y="0"/>
                    <a:pt x="1881" y="467"/>
                    <a:pt x="1214" y="1349"/>
                  </a:cubicBezTo>
                  <a:lnTo>
                    <a:pt x="6953" y="4968"/>
                  </a:lnTo>
                  <a:cubicBezTo>
                    <a:pt x="7763" y="3396"/>
                    <a:pt x="7239" y="1468"/>
                    <a:pt x="5751" y="527"/>
                  </a:cubicBezTo>
                  <a:cubicBezTo>
                    <a:pt x="5184" y="172"/>
                    <a:pt x="4552" y="0"/>
                    <a:pt x="3926" y="0"/>
                  </a:cubicBezTo>
                  <a:close/>
                  <a:moveTo>
                    <a:pt x="810" y="1992"/>
                  </a:moveTo>
                  <a:lnTo>
                    <a:pt x="810" y="1992"/>
                  </a:lnTo>
                  <a:cubicBezTo>
                    <a:pt x="0" y="3563"/>
                    <a:pt x="524" y="5492"/>
                    <a:pt x="2012" y="6433"/>
                  </a:cubicBezTo>
                  <a:cubicBezTo>
                    <a:pt x="2580" y="6788"/>
                    <a:pt x="3214" y="6960"/>
                    <a:pt x="3841" y="6960"/>
                  </a:cubicBezTo>
                  <a:cubicBezTo>
                    <a:pt x="4871" y="6960"/>
                    <a:pt x="5882" y="6496"/>
                    <a:pt x="6548" y="5623"/>
                  </a:cubicBezTo>
                  <a:lnTo>
                    <a:pt x="810" y="1992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0" name="Google Shape;4380;p22"/>
            <p:cNvSpPr/>
            <p:nvPr/>
          </p:nvSpPr>
          <p:spPr>
            <a:xfrm>
              <a:off x="1493625" y="2609075"/>
              <a:ext cx="152125" cy="140725"/>
            </a:xfrm>
            <a:custGeom>
              <a:rect b="b" l="l" r="r" t="t"/>
              <a:pathLst>
                <a:path extrusionOk="0" h="5629" w="6085">
                  <a:moveTo>
                    <a:pt x="3608" y="1"/>
                  </a:moveTo>
                  <a:lnTo>
                    <a:pt x="1215" y="1620"/>
                  </a:lnTo>
                  <a:cubicBezTo>
                    <a:pt x="251" y="2275"/>
                    <a:pt x="1" y="3585"/>
                    <a:pt x="655" y="4549"/>
                  </a:cubicBezTo>
                  <a:lnTo>
                    <a:pt x="763" y="4716"/>
                  </a:lnTo>
                  <a:cubicBezTo>
                    <a:pt x="1170" y="5308"/>
                    <a:pt x="1831" y="5629"/>
                    <a:pt x="2505" y="5629"/>
                  </a:cubicBezTo>
                  <a:cubicBezTo>
                    <a:pt x="2914" y="5629"/>
                    <a:pt x="3327" y="5511"/>
                    <a:pt x="3692" y="5263"/>
                  </a:cubicBezTo>
                  <a:lnTo>
                    <a:pt x="6085" y="3644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1" name="Google Shape;4381;p22"/>
            <p:cNvSpPr/>
            <p:nvPr/>
          </p:nvSpPr>
          <p:spPr>
            <a:xfrm>
              <a:off x="1596625" y="2550550"/>
              <a:ext cx="151825" cy="141000"/>
            </a:xfrm>
            <a:custGeom>
              <a:rect b="b" l="l" r="r" t="t"/>
              <a:pathLst>
                <a:path extrusionOk="0" h="5640" w="6073">
                  <a:moveTo>
                    <a:pt x="3568" y="0"/>
                  </a:moveTo>
                  <a:cubicBezTo>
                    <a:pt x="3162" y="0"/>
                    <a:pt x="2752" y="119"/>
                    <a:pt x="2393" y="365"/>
                  </a:cubicBezTo>
                  <a:lnTo>
                    <a:pt x="0" y="1996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22" y="3354"/>
                    <a:pt x="6072" y="2044"/>
                    <a:pt x="5417" y="1080"/>
                  </a:cubicBezTo>
                  <a:lnTo>
                    <a:pt x="5310" y="925"/>
                  </a:lnTo>
                  <a:cubicBezTo>
                    <a:pt x="4902" y="324"/>
                    <a:pt x="4240" y="0"/>
                    <a:pt x="356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2" name="Google Shape;4382;p22"/>
            <p:cNvSpPr/>
            <p:nvPr/>
          </p:nvSpPr>
          <p:spPr>
            <a:xfrm>
              <a:off x="1449275" y="2899825"/>
              <a:ext cx="267925" cy="266925"/>
            </a:xfrm>
            <a:custGeom>
              <a:rect b="b" l="l" r="r" t="t"/>
              <a:pathLst>
                <a:path extrusionOk="0" h="10677" w="10717">
                  <a:moveTo>
                    <a:pt x="5017" y="1"/>
                  </a:moveTo>
                  <a:cubicBezTo>
                    <a:pt x="4831" y="1"/>
                    <a:pt x="4666" y="137"/>
                    <a:pt x="4644" y="325"/>
                  </a:cubicBezTo>
                  <a:lnTo>
                    <a:pt x="4180" y="3801"/>
                  </a:lnTo>
                  <a:lnTo>
                    <a:pt x="703" y="3349"/>
                  </a:lnTo>
                  <a:cubicBezTo>
                    <a:pt x="682" y="3345"/>
                    <a:pt x="661" y="3343"/>
                    <a:pt x="641" y="3343"/>
                  </a:cubicBezTo>
                  <a:cubicBezTo>
                    <a:pt x="463" y="3343"/>
                    <a:pt x="308" y="3478"/>
                    <a:pt x="286" y="3670"/>
                  </a:cubicBezTo>
                  <a:lnTo>
                    <a:pt x="24" y="5635"/>
                  </a:lnTo>
                  <a:cubicBezTo>
                    <a:pt x="1" y="5837"/>
                    <a:pt x="143" y="6028"/>
                    <a:pt x="346" y="6052"/>
                  </a:cubicBezTo>
                  <a:lnTo>
                    <a:pt x="346" y="6063"/>
                  </a:lnTo>
                  <a:lnTo>
                    <a:pt x="3822" y="6516"/>
                  </a:lnTo>
                  <a:lnTo>
                    <a:pt x="3370" y="10004"/>
                  </a:lnTo>
                  <a:cubicBezTo>
                    <a:pt x="3334" y="10207"/>
                    <a:pt x="3477" y="10385"/>
                    <a:pt x="3691" y="10421"/>
                  </a:cubicBezTo>
                  <a:lnTo>
                    <a:pt x="5656" y="10671"/>
                  </a:lnTo>
                  <a:cubicBezTo>
                    <a:pt x="5677" y="10675"/>
                    <a:pt x="5698" y="10677"/>
                    <a:pt x="5718" y="10677"/>
                  </a:cubicBezTo>
                  <a:cubicBezTo>
                    <a:pt x="5896" y="10677"/>
                    <a:pt x="6051" y="10543"/>
                    <a:pt x="6073" y="10362"/>
                  </a:cubicBezTo>
                  <a:lnTo>
                    <a:pt x="6537" y="6873"/>
                  </a:lnTo>
                  <a:lnTo>
                    <a:pt x="10014" y="7337"/>
                  </a:lnTo>
                  <a:cubicBezTo>
                    <a:pt x="10028" y="7339"/>
                    <a:pt x="10043" y="7340"/>
                    <a:pt x="10058" y="7340"/>
                  </a:cubicBezTo>
                  <a:cubicBezTo>
                    <a:pt x="10243" y="7340"/>
                    <a:pt x="10408" y="7204"/>
                    <a:pt x="10430" y="7016"/>
                  </a:cubicBezTo>
                  <a:lnTo>
                    <a:pt x="10692" y="5039"/>
                  </a:lnTo>
                  <a:cubicBezTo>
                    <a:pt x="10716" y="4837"/>
                    <a:pt x="10573" y="4647"/>
                    <a:pt x="10371" y="4623"/>
                  </a:cubicBezTo>
                  <a:lnTo>
                    <a:pt x="6894" y="4158"/>
                  </a:lnTo>
                  <a:lnTo>
                    <a:pt x="7347" y="682"/>
                  </a:lnTo>
                  <a:cubicBezTo>
                    <a:pt x="7382" y="479"/>
                    <a:pt x="7240" y="289"/>
                    <a:pt x="7025" y="265"/>
                  </a:cubicBezTo>
                  <a:lnTo>
                    <a:pt x="5061" y="3"/>
                  </a:lnTo>
                  <a:cubicBezTo>
                    <a:pt x="5046" y="1"/>
                    <a:pt x="5031" y="1"/>
                    <a:pt x="501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3" name="Google Shape;4383;p22"/>
            <p:cNvSpPr/>
            <p:nvPr/>
          </p:nvSpPr>
          <p:spPr>
            <a:xfrm>
              <a:off x="1106075" y="3303975"/>
              <a:ext cx="271200" cy="338325"/>
            </a:xfrm>
            <a:custGeom>
              <a:rect b="b" l="l" r="r" t="t"/>
              <a:pathLst>
                <a:path extrusionOk="0" h="13533" w="10848">
                  <a:moveTo>
                    <a:pt x="4159" y="435"/>
                  </a:moveTo>
                  <a:cubicBezTo>
                    <a:pt x="4446" y="435"/>
                    <a:pt x="4730" y="608"/>
                    <a:pt x="4787" y="994"/>
                  </a:cubicBezTo>
                  <a:cubicBezTo>
                    <a:pt x="4811" y="1196"/>
                    <a:pt x="4763" y="1387"/>
                    <a:pt x="4632" y="1542"/>
                  </a:cubicBezTo>
                  <a:lnTo>
                    <a:pt x="3846" y="1685"/>
                  </a:lnTo>
                  <a:cubicBezTo>
                    <a:pt x="3668" y="1589"/>
                    <a:pt x="3549" y="1423"/>
                    <a:pt x="3513" y="1232"/>
                  </a:cubicBezTo>
                  <a:cubicBezTo>
                    <a:pt x="3398" y="732"/>
                    <a:pt x="3782" y="435"/>
                    <a:pt x="4159" y="435"/>
                  </a:cubicBezTo>
                  <a:close/>
                  <a:moveTo>
                    <a:pt x="7876" y="2734"/>
                  </a:moveTo>
                  <a:cubicBezTo>
                    <a:pt x="8125" y="2734"/>
                    <a:pt x="8354" y="2922"/>
                    <a:pt x="8406" y="3185"/>
                  </a:cubicBezTo>
                  <a:lnTo>
                    <a:pt x="9788" y="10757"/>
                  </a:lnTo>
                  <a:cubicBezTo>
                    <a:pt x="9835" y="11055"/>
                    <a:pt x="9645" y="11341"/>
                    <a:pt x="9347" y="11400"/>
                  </a:cubicBezTo>
                  <a:lnTo>
                    <a:pt x="3084" y="12543"/>
                  </a:lnTo>
                  <a:cubicBezTo>
                    <a:pt x="3055" y="12548"/>
                    <a:pt x="3026" y="12550"/>
                    <a:pt x="2997" y="12550"/>
                  </a:cubicBezTo>
                  <a:cubicBezTo>
                    <a:pt x="2733" y="12550"/>
                    <a:pt x="2496" y="12359"/>
                    <a:pt x="2453" y="12091"/>
                  </a:cubicBezTo>
                  <a:lnTo>
                    <a:pt x="1072" y="4530"/>
                  </a:lnTo>
                  <a:cubicBezTo>
                    <a:pt x="1013" y="4221"/>
                    <a:pt x="1215" y="3935"/>
                    <a:pt x="1513" y="3887"/>
                  </a:cubicBezTo>
                  <a:lnTo>
                    <a:pt x="2263" y="3756"/>
                  </a:lnTo>
                  <a:cubicBezTo>
                    <a:pt x="2294" y="3965"/>
                    <a:pt x="2472" y="4110"/>
                    <a:pt x="2677" y="4110"/>
                  </a:cubicBezTo>
                  <a:cubicBezTo>
                    <a:pt x="2705" y="4110"/>
                    <a:pt x="2734" y="4107"/>
                    <a:pt x="2763" y="4102"/>
                  </a:cubicBezTo>
                  <a:lnTo>
                    <a:pt x="6680" y="3387"/>
                  </a:lnTo>
                  <a:cubicBezTo>
                    <a:pt x="6906" y="3351"/>
                    <a:pt x="7073" y="3113"/>
                    <a:pt x="7025" y="2887"/>
                  </a:cubicBezTo>
                  <a:lnTo>
                    <a:pt x="7775" y="2744"/>
                  </a:lnTo>
                  <a:cubicBezTo>
                    <a:pt x="7809" y="2737"/>
                    <a:pt x="7843" y="2734"/>
                    <a:pt x="7876" y="2734"/>
                  </a:cubicBezTo>
                  <a:close/>
                  <a:moveTo>
                    <a:pt x="4137" y="1"/>
                  </a:moveTo>
                  <a:cubicBezTo>
                    <a:pt x="4073" y="1"/>
                    <a:pt x="4007" y="6"/>
                    <a:pt x="3942" y="18"/>
                  </a:cubicBezTo>
                  <a:cubicBezTo>
                    <a:pt x="3346" y="125"/>
                    <a:pt x="2953" y="708"/>
                    <a:pt x="3072" y="1304"/>
                  </a:cubicBezTo>
                  <a:cubicBezTo>
                    <a:pt x="3108" y="1482"/>
                    <a:pt x="3180" y="1649"/>
                    <a:pt x="3287" y="1780"/>
                  </a:cubicBezTo>
                  <a:lnTo>
                    <a:pt x="2513" y="1935"/>
                  </a:lnTo>
                  <a:cubicBezTo>
                    <a:pt x="2203" y="1994"/>
                    <a:pt x="1989" y="2304"/>
                    <a:pt x="2049" y="2613"/>
                  </a:cubicBezTo>
                  <a:lnTo>
                    <a:pt x="2096" y="2899"/>
                  </a:lnTo>
                  <a:lnTo>
                    <a:pt x="810" y="3125"/>
                  </a:lnTo>
                  <a:cubicBezTo>
                    <a:pt x="322" y="3220"/>
                    <a:pt x="1" y="3685"/>
                    <a:pt x="96" y="4173"/>
                  </a:cubicBezTo>
                  <a:lnTo>
                    <a:pt x="1668" y="12793"/>
                  </a:lnTo>
                  <a:cubicBezTo>
                    <a:pt x="1742" y="13229"/>
                    <a:pt x="2121" y="13533"/>
                    <a:pt x="2549" y="13533"/>
                  </a:cubicBezTo>
                  <a:cubicBezTo>
                    <a:pt x="2600" y="13533"/>
                    <a:pt x="2651" y="13528"/>
                    <a:pt x="2703" y="13519"/>
                  </a:cubicBezTo>
                  <a:lnTo>
                    <a:pt x="10038" y="12174"/>
                  </a:lnTo>
                  <a:cubicBezTo>
                    <a:pt x="10526" y="12079"/>
                    <a:pt x="10847" y="11614"/>
                    <a:pt x="10752" y="11138"/>
                  </a:cubicBezTo>
                  <a:lnTo>
                    <a:pt x="9192" y="2494"/>
                  </a:lnTo>
                  <a:cubicBezTo>
                    <a:pt x="9108" y="2064"/>
                    <a:pt x="8738" y="1763"/>
                    <a:pt x="8316" y="1763"/>
                  </a:cubicBezTo>
                  <a:cubicBezTo>
                    <a:pt x="8260" y="1763"/>
                    <a:pt x="8202" y="1769"/>
                    <a:pt x="8145" y="1780"/>
                  </a:cubicBezTo>
                  <a:lnTo>
                    <a:pt x="6859" y="2018"/>
                  </a:lnTo>
                  <a:lnTo>
                    <a:pt x="6811" y="1744"/>
                  </a:lnTo>
                  <a:cubicBezTo>
                    <a:pt x="6758" y="1459"/>
                    <a:pt x="6508" y="1258"/>
                    <a:pt x="6237" y="1258"/>
                  </a:cubicBezTo>
                  <a:cubicBezTo>
                    <a:pt x="6202" y="1258"/>
                    <a:pt x="6167" y="1261"/>
                    <a:pt x="6132" y="1268"/>
                  </a:cubicBezTo>
                  <a:lnTo>
                    <a:pt x="5180" y="1435"/>
                  </a:lnTo>
                  <a:cubicBezTo>
                    <a:pt x="5239" y="1268"/>
                    <a:pt x="5251" y="1089"/>
                    <a:pt x="5216" y="923"/>
                  </a:cubicBezTo>
                  <a:cubicBezTo>
                    <a:pt x="5131" y="381"/>
                    <a:pt x="4667" y="1"/>
                    <a:pt x="413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4" name="Google Shape;4384;p22"/>
            <p:cNvSpPr/>
            <p:nvPr/>
          </p:nvSpPr>
          <p:spPr>
            <a:xfrm>
              <a:off x="1154300" y="3425875"/>
              <a:ext cx="46550" cy="38625"/>
            </a:xfrm>
            <a:custGeom>
              <a:rect b="b" l="l" r="r" t="t"/>
              <a:pathLst>
                <a:path extrusionOk="0" h="1545" w="1862">
                  <a:moveTo>
                    <a:pt x="1002" y="0"/>
                  </a:moveTo>
                  <a:cubicBezTo>
                    <a:pt x="958" y="0"/>
                    <a:pt x="914" y="4"/>
                    <a:pt x="870" y="11"/>
                  </a:cubicBezTo>
                  <a:cubicBezTo>
                    <a:pt x="191" y="130"/>
                    <a:pt x="0" y="1011"/>
                    <a:pt x="572" y="1404"/>
                  </a:cubicBezTo>
                  <a:cubicBezTo>
                    <a:pt x="710" y="1501"/>
                    <a:pt x="861" y="1545"/>
                    <a:pt x="1007" y="1545"/>
                  </a:cubicBezTo>
                  <a:cubicBezTo>
                    <a:pt x="1453" y="1545"/>
                    <a:pt x="1861" y="1142"/>
                    <a:pt x="1763" y="630"/>
                  </a:cubicBezTo>
                  <a:cubicBezTo>
                    <a:pt x="1699" y="258"/>
                    <a:pt x="1369" y="0"/>
                    <a:pt x="100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5" name="Google Shape;4385;p22"/>
            <p:cNvSpPr/>
            <p:nvPr/>
          </p:nvSpPr>
          <p:spPr>
            <a:xfrm>
              <a:off x="1206800" y="3414475"/>
              <a:ext cx="97050" cy="33750"/>
            </a:xfrm>
            <a:custGeom>
              <a:rect b="b" l="l" r="r" t="t"/>
              <a:pathLst>
                <a:path extrusionOk="0" h="1350" w="3882">
                  <a:moveTo>
                    <a:pt x="3284" y="0"/>
                  </a:moveTo>
                  <a:cubicBezTo>
                    <a:pt x="3246" y="0"/>
                    <a:pt x="3206" y="5"/>
                    <a:pt x="3163" y="15"/>
                  </a:cubicBezTo>
                  <a:lnTo>
                    <a:pt x="3151" y="3"/>
                  </a:lnTo>
                  <a:lnTo>
                    <a:pt x="556" y="479"/>
                  </a:lnTo>
                  <a:cubicBezTo>
                    <a:pt x="0" y="557"/>
                    <a:pt x="108" y="1349"/>
                    <a:pt x="608" y="1349"/>
                  </a:cubicBezTo>
                  <a:cubicBezTo>
                    <a:pt x="644" y="1349"/>
                    <a:pt x="682" y="1345"/>
                    <a:pt x="722" y="1337"/>
                  </a:cubicBezTo>
                  <a:lnTo>
                    <a:pt x="3306" y="872"/>
                  </a:lnTo>
                  <a:cubicBezTo>
                    <a:pt x="3881" y="817"/>
                    <a:pt x="3788" y="0"/>
                    <a:pt x="328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6" name="Google Shape;4386;p22"/>
            <p:cNvSpPr/>
            <p:nvPr/>
          </p:nvSpPr>
          <p:spPr>
            <a:xfrm>
              <a:off x="1164125" y="3479650"/>
              <a:ext cx="46550" cy="38725"/>
            </a:xfrm>
            <a:custGeom>
              <a:rect b="b" l="l" r="r" t="t"/>
              <a:pathLst>
                <a:path extrusionOk="0" h="1549" w="1862">
                  <a:moveTo>
                    <a:pt x="1015" y="1"/>
                  </a:moveTo>
                  <a:cubicBezTo>
                    <a:pt x="967" y="1"/>
                    <a:pt x="918" y="6"/>
                    <a:pt x="870" y="15"/>
                  </a:cubicBezTo>
                  <a:cubicBezTo>
                    <a:pt x="191" y="134"/>
                    <a:pt x="0" y="1015"/>
                    <a:pt x="560" y="1408"/>
                  </a:cubicBezTo>
                  <a:cubicBezTo>
                    <a:pt x="701" y="1505"/>
                    <a:pt x="854" y="1549"/>
                    <a:pt x="1002" y="1549"/>
                  </a:cubicBezTo>
                  <a:cubicBezTo>
                    <a:pt x="1453" y="1549"/>
                    <a:pt x="1861" y="1146"/>
                    <a:pt x="1762" y="635"/>
                  </a:cubicBezTo>
                  <a:cubicBezTo>
                    <a:pt x="1699" y="267"/>
                    <a:pt x="1377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7" name="Google Shape;4387;p22"/>
            <p:cNvSpPr/>
            <p:nvPr/>
          </p:nvSpPr>
          <p:spPr>
            <a:xfrm>
              <a:off x="1218000" y="3468350"/>
              <a:ext cx="94000" cy="33750"/>
            </a:xfrm>
            <a:custGeom>
              <a:rect b="b" l="l" r="r" t="t"/>
              <a:pathLst>
                <a:path extrusionOk="0" h="1350" w="3760">
                  <a:moveTo>
                    <a:pt x="3143" y="1"/>
                  </a:moveTo>
                  <a:cubicBezTo>
                    <a:pt x="3128" y="1"/>
                    <a:pt x="3112" y="2"/>
                    <a:pt x="3096" y="3"/>
                  </a:cubicBezTo>
                  <a:lnTo>
                    <a:pt x="500" y="467"/>
                  </a:lnTo>
                  <a:cubicBezTo>
                    <a:pt x="0" y="619"/>
                    <a:pt x="125" y="1350"/>
                    <a:pt x="631" y="1350"/>
                  </a:cubicBezTo>
                  <a:cubicBezTo>
                    <a:pt x="643" y="1350"/>
                    <a:pt x="655" y="1349"/>
                    <a:pt x="667" y="1348"/>
                  </a:cubicBezTo>
                  <a:lnTo>
                    <a:pt x="3263" y="872"/>
                  </a:lnTo>
                  <a:cubicBezTo>
                    <a:pt x="3759" y="722"/>
                    <a:pt x="3640" y="1"/>
                    <a:pt x="314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8" name="Google Shape;4388;p22"/>
            <p:cNvSpPr/>
            <p:nvPr/>
          </p:nvSpPr>
          <p:spPr>
            <a:xfrm>
              <a:off x="1174550" y="3537175"/>
              <a:ext cx="46600" cy="38650"/>
            </a:xfrm>
            <a:custGeom>
              <a:rect b="b" l="l" r="r" t="t"/>
              <a:pathLst>
                <a:path extrusionOk="0" h="1546" w="1864">
                  <a:moveTo>
                    <a:pt x="1013" y="1"/>
                  </a:moveTo>
                  <a:cubicBezTo>
                    <a:pt x="970" y="1"/>
                    <a:pt x="926" y="5"/>
                    <a:pt x="881" y="12"/>
                  </a:cubicBezTo>
                  <a:cubicBezTo>
                    <a:pt x="202" y="131"/>
                    <a:pt x="0" y="1012"/>
                    <a:pt x="572" y="1405"/>
                  </a:cubicBezTo>
                  <a:cubicBezTo>
                    <a:pt x="710" y="1502"/>
                    <a:pt x="861" y="1546"/>
                    <a:pt x="1008" y="1546"/>
                  </a:cubicBezTo>
                  <a:cubicBezTo>
                    <a:pt x="1454" y="1546"/>
                    <a:pt x="1864" y="1145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9" name="Google Shape;4389;p22"/>
            <p:cNvSpPr/>
            <p:nvPr/>
          </p:nvSpPr>
          <p:spPr>
            <a:xfrm>
              <a:off x="1228500" y="3525850"/>
              <a:ext cx="94125" cy="33725"/>
            </a:xfrm>
            <a:custGeom>
              <a:rect b="b" l="l" r="r" t="t"/>
              <a:pathLst>
                <a:path extrusionOk="0" h="1349" w="3765">
                  <a:moveTo>
                    <a:pt x="3105" y="1"/>
                  </a:moveTo>
                  <a:lnTo>
                    <a:pt x="509" y="477"/>
                  </a:lnTo>
                  <a:cubicBezTo>
                    <a:pt x="1" y="616"/>
                    <a:pt x="109" y="1348"/>
                    <a:pt x="616" y="1348"/>
                  </a:cubicBezTo>
                  <a:cubicBezTo>
                    <a:pt x="632" y="1348"/>
                    <a:pt x="648" y="1348"/>
                    <a:pt x="664" y="1346"/>
                  </a:cubicBezTo>
                  <a:lnTo>
                    <a:pt x="3259" y="882"/>
                  </a:lnTo>
                  <a:cubicBezTo>
                    <a:pt x="3764" y="744"/>
                    <a:pt x="3650" y="10"/>
                    <a:pt x="3151" y="10"/>
                  </a:cubicBezTo>
                  <a:cubicBezTo>
                    <a:pt x="3132" y="10"/>
                    <a:pt x="3113" y="11"/>
                    <a:pt x="3093" y="13"/>
                  </a:cubicBezTo>
                  <a:lnTo>
                    <a:pt x="3105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0" name="Google Shape;4390;p22"/>
            <p:cNvSpPr/>
            <p:nvPr/>
          </p:nvSpPr>
          <p:spPr>
            <a:xfrm>
              <a:off x="1130200" y="3776850"/>
              <a:ext cx="193200" cy="173725"/>
            </a:xfrm>
            <a:custGeom>
              <a:rect b="b" l="l" r="r" t="t"/>
              <a:pathLst>
                <a:path extrusionOk="0" h="6949" w="7728">
                  <a:moveTo>
                    <a:pt x="3940" y="0"/>
                  </a:moveTo>
                  <a:cubicBezTo>
                    <a:pt x="2906" y="0"/>
                    <a:pt x="1888" y="466"/>
                    <a:pt x="1214" y="1331"/>
                  </a:cubicBezTo>
                  <a:lnTo>
                    <a:pt x="6953" y="4963"/>
                  </a:lnTo>
                  <a:cubicBezTo>
                    <a:pt x="7727" y="3391"/>
                    <a:pt x="7239" y="1474"/>
                    <a:pt x="5775" y="534"/>
                  </a:cubicBezTo>
                  <a:cubicBezTo>
                    <a:pt x="5207" y="173"/>
                    <a:pt x="4570" y="0"/>
                    <a:pt x="3940" y="0"/>
                  </a:cubicBezTo>
                  <a:close/>
                  <a:moveTo>
                    <a:pt x="810" y="1974"/>
                  </a:moveTo>
                  <a:lnTo>
                    <a:pt x="810" y="1974"/>
                  </a:lnTo>
                  <a:cubicBezTo>
                    <a:pt x="0" y="3546"/>
                    <a:pt x="524" y="5475"/>
                    <a:pt x="2012" y="6415"/>
                  </a:cubicBezTo>
                  <a:cubicBezTo>
                    <a:pt x="2579" y="6775"/>
                    <a:pt x="3212" y="6948"/>
                    <a:pt x="3839" y="6948"/>
                  </a:cubicBezTo>
                  <a:cubicBezTo>
                    <a:pt x="4870" y="6948"/>
                    <a:pt x="5882" y="6480"/>
                    <a:pt x="6548" y="5606"/>
                  </a:cubicBezTo>
                  <a:lnTo>
                    <a:pt x="810" y="1974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1" name="Google Shape;4391;p22"/>
            <p:cNvSpPr/>
            <p:nvPr/>
          </p:nvSpPr>
          <p:spPr>
            <a:xfrm>
              <a:off x="1493625" y="3402925"/>
              <a:ext cx="152125" cy="141100"/>
            </a:xfrm>
            <a:custGeom>
              <a:rect b="b" l="l" r="r" t="t"/>
              <a:pathLst>
                <a:path extrusionOk="0" h="5644" w="6085">
                  <a:moveTo>
                    <a:pt x="3608" y="1"/>
                  </a:moveTo>
                  <a:lnTo>
                    <a:pt x="1215" y="1632"/>
                  </a:lnTo>
                  <a:cubicBezTo>
                    <a:pt x="251" y="2287"/>
                    <a:pt x="1" y="3596"/>
                    <a:pt x="655" y="4561"/>
                  </a:cubicBezTo>
                  <a:lnTo>
                    <a:pt x="763" y="4727"/>
                  </a:lnTo>
                  <a:cubicBezTo>
                    <a:pt x="1172" y="5323"/>
                    <a:pt x="1837" y="5644"/>
                    <a:pt x="2514" y="5644"/>
                  </a:cubicBezTo>
                  <a:cubicBezTo>
                    <a:pt x="2920" y="5644"/>
                    <a:pt x="3330" y="5528"/>
                    <a:pt x="3692" y="5287"/>
                  </a:cubicBezTo>
                  <a:lnTo>
                    <a:pt x="6085" y="3656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2" name="Google Shape;4392;p22"/>
            <p:cNvSpPr/>
            <p:nvPr/>
          </p:nvSpPr>
          <p:spPr>
            <a:xfrm>
              <a:off x="1596625" y="3344700"/>
              <a:ext cx="151825" cy="141000"/>
            </a:xfrm>
            <a:custGeom>
              <a:rect b="b" l="l" r="r" t="t"/>
              <a:pathLst>
                <a:path extrusionOk="0" h="5640" w="6073">
                  <a:moveTo>
                    <a:pt x="3568" y="0"/>
                  </a:moveTo>
                  <a:cubicBezTo>
                    <a:pt x="3162" y="0"/>
                    <a:pt x="2752" y="118"/>
                    <a:pt x="2393" y="365"/>
                  </a:cubicBezTo>
                  <a:lnTo>
                    <a:pt x="0" y="1996"/>
                  </a:lnTo>
                  <a:lnTo>
                    <a:pt x="2477" y="5640"/>
                  </a:lnTo>
                  <a:lnTo>
                    <a:pt x="4870" y="4008"/>
                  </a:lnTo>
                  <a:cubicBezTo>
                    <a:pt x="5822" y="3354"/>
                    <a:pt x="6072" y="2044"/>
                    <a:pt x="5417" y="1091"/>
                  </a:cubicBezTo>
                  <a:lnTo>
                    <a:pt x="5310" y="925"/>
                  </a:lnTo>
                  <a:cubicBezTo>
                    <a:pt x="4902" y="324"/>
                    <a:pt x="4240" y="0"/>
                    <a:pt x="356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3" name="Google Shape;4393;p22"/>
            <p:cNvSpPr/>
            <p:nvPr/>
          </p:nvSpPr>
          <p:spPr>
            <a:xfrm>
              <a:off x="1449275" y="3693975"/>
              <a:ext cx="267925" cy="267150"/>
            </a:xfrm>
            <a:custGeom>
              <a:rect b="b" l="l" r="r" t="t"/>
              <a:pathLst>
                <a:path extrusionOk="0" h="10686" w="10717">
                  <a:moveTo>
                    <a:pt x="5017" y="0"/>
                  </a:moveTo>
                  <a:cubicBezTo>
                    <a:pt x="4831" y="0"/>
                    <a:pt x="4666" y="137"/>
                    <a:pt x="4644" y="324"/>
                  </a:cubicBezTo>
                  <a:lnTo>
                    <a:pt x="4180" y="3813"/>
                  </a:lnTo>
                  <a:lnTo>
                    <a:pt x="703" y="3349"/>
                  </a:lnTo>
                  <a:cubicBezTo>
                    <a:pt x="688" y="3347"/>
                    <a:pt x="673" y="3346"/>
                    <a:pt x="659" y="3346"/>
                  </a:cubicBezTo>
                  <a:cubicBezTo>
                    <a:pt x="474" y="3346"/>
                    <a:pt x="308" y="3482"/>
                    <a:pt x="286" y="3670"/>
                  </a:cubicBezTo>
                  <a:lnTo>
                    <a:pt x="24" y="5647"/>
                  </a:lnTo>
                  <a:cubicBezTo>
                    <a:pt x="1" y="5849"/>
                    <a:pt x="143" y="6028"/>
                    <a:pt x="346" y="6063"/>
                  </a:cubicBezTo>
                  <a:lnTo>
                    <a:pt x="3822" y="6528"/>
                  </a:lnTo>
                  <a:lnTo>
                    <a:pt x="3370" y="10004"/>
                  </a:lnTo>
                  <a:cubicBezTo>
                    <a:pt x="3334" y="10207"/>
                    <a:pt x="3477" y="10397"/>
                    <a:pt x="3691" y="10421"/>
                  </a:cubicBezTo>
                  <a:lnTo>
                    <a:pt x="5656" y="10683"/>
                  </a:lnTo>
                  <a:cubicBezTo>
                    <a:pt x="5671" y="10685"/>
                    <a:pt x="5686" y="10685"/>
                    <a:pt x="5700" y="10685"/>
                  </a:cubicBezTo>
                  <a:cubicBezTo>
                    <a:pt x="5885" y="10685"/>
                    <a:pt x="6051" y="10549"/>
                    <a:pt x="6073" y="10361"/>
                  </a:cubicBezTo>
                  <a:lnTo>
                    <a:pt x="6537" y="6873"/>
                  </a:lnTo>
                  <a:lnTo>
                    <a:pt x="10014" y="7337"/>
                  </a:lnTo>
                  <a:cubicBezTo>
                    <a:pt x="10028" y="7339"/>
                    <a:pt x="10043" y="7340"/>
                    <a:pt x="10058" y="7340"/>
                  </a:cubicBezTo>
                  <a:cubicBezTo>
                    <a:pt x="10243" y="7340"/>
                    <a:pt x="10408" y="7203"/>
                    <a:pt x="10430" y="7016"/>
                  </a:cubicBezTo>
                  <a:lnTo>
                    <a:pt x="10692" y="5039"/>
                  </a:lnTo>
                  <a:cubicBezTo>
                    <a:pt x="10716" y="4837"/>
                    <a:pt x="10573" y="4646"/>
                    <a:pt x="10371" y="4623"/>
                  </a:cubicBezTo>
                  <a:lnTo>
                    <a:pt x="6894" y="4170"/>
                  </a:lnTo>
                  <a:lnTo>
                    <a:pt x="7347" y="682"/>
                  </a:lnTo>
                  <a:cubicBezTo>
                    <a:pt x="7382" y="479"/>
                    <a:pt x="7240" y="289"/>
                    <a:pt x="7025" y="265"/>
                  </a:cubicBezTo>
                  <a:lnTo>
                    <a:pt x="5061" y="3"/>
                  </a:lnTo>
                  <a:cubicBezTo>
                    <a:pt x="5046" y="1"/>
                    <a:pt x="5031" y="0"/>
                    <a:pt x="501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4" name="Google Shape;4394;p22"/>
            <p:cNvSpPr/>
            <p:nvPr/>
          </p:nvSpPr>
          <p:spPr>
            <a:xfrm>
              <a:off x="1106075" y="4098125"/>
              <a:ext cx="271200" cy="338025"/>
            </a:xfrm>
            <a:custGeom>
              <a:rect b="b" l="l" r="r" t="t"/>
              <a:pathLst>
                <a:path extrusionOk="0" h="13521" w="10848">
                  <a:moveTo>
                    <a:pt x="4159" y="435"/>
                  </a:moveTo>
                  <a:cubicBezTo>
                    <a:pt x="4446" y="435"/>
                    <a:pt x="4730" y="608"/>
                    <a:pt x="4787" y="994"/>
                  </a:cubicBezTo>
                  <a:cubicBezTo>
                    <a:pt x="4811" y="1184"/>
                    <a:pt x="4763" y="1387"/>
                    <a:pt x="4632" y="1542"/>
                  </a:cubicBezTo>
                  <a:lnTo>
                    <a:pt x="3846" y="1684"/>
                  </a:lnTo>
                  <a:cubicBezTo>
                    <a:pt x="3668" y="1589"/>
                    <a:pt x="3549" y="1434"/>
                    <a:pt x="3513" y="1244"/>
                  </a:cubicBezTo>
                  <a:lnTo>
                    <a:pt x="3513" y="1232"/>
                  </a:lnTo>
                  <a:cubicBezTo>
                    <a:pt x="3398" y="732"/>
                    <a:pt x="3782" y="435"/>
                    <a:pt x="4159" y="435"/>
                  </a:cubicBezTo>
                  <a:close/>
                  <a:moveTo>
                    <a:pt x="7880" y="2746"/>
                  </a:moveTo>
                  <a:cubicBezTo>
                    <a:pt x="8137" y="2746"/>
                    <a:pt x="8364" y="2934"/>
                    <a:pt x="8406" y="3196"/>
                  </a:cubicBezTo>
                  <a:lnTo>
                    <a:pt x="9788" y="10757"/>
                  </a:lnTo>
                  <a:cubicBezTo>
                    <a:pt x="9835" y="11055"/>
                    <a:pt x="9645" y="11340"/>
                    <a:pt x="9347" y="11400"/>
                  </a:cubicBezTo>
                  <a:lnTo>
                    <a:pt x="3084" y="12543"/>
                  </a:lnTo>
                  <a:cubicBezTo>
                    <a:pt x="3054" y="12548"/>
                    <a:pt x="3023" y="12550"/>
                    <a:pt x="2993" y="12550"/>
                  </a:cubicBezTo>
                  <a:cubicBezTo>
                    <a:pt x="2730" y="12550"/>
                    <a:pt x="2496" y="12369"/>
                    <a:pt x="2453" y="12102"/>
                  </a:cubicBezTo>
                  <a:lnTo>
                    <a:pt x="1072" y="4530"/>
                  </a:lnTo>
                  <a:cubicBezTo>
                    <a:pt x="1013" y="4232"/>
                    <a:pt x="1215" y="3947"/>
                    <a:pt x="1513" y="3899"/>
                  </a:cubicBezTo>
                  <a:lnTo>
                    <a:pt x="2263" y="3768"/>
                  </a:lnTo>
                  <a:cubicBezTo>
                    <a:pt x="2294" y="3968"/>
                    <a:pt x="2475" y="4121"/>
                    <a:pt x="2681" y="4121"/>
                  </a:cubicBezTo>
                  <a:cubicBezTo>
                    <a:pt x="2708" y="4121"/>
                    <a:pt x="2735" y="4119"/>
                    <a:pt x="2763" y="4113"/>
                  </a:cubicBezTo>
                  <a:lnTo>
                    <a:pt x="6680" y="3399"/>
                  </a:lnTo>
                  <a:cubicBezTo>
                    <a:pt x="6906" y="3351"/>
                    <a:pt x="7073" y="3125"/>
                    <a:pt x="7025" y="2887"/>
                  </a:cubicBezTo>
                  <a:lnTo>
                    <a:pt x="7775" y="2756"/>
                  </a:lnTo>
                  <a:cubicBezTo>
                    <a:pt x="7811" y="2749"/>
                    <a:pt x="7846" y="2746"/>
                    <a:pt x="7880" y="2746"/>
                  </a:cubicBezTo>
                  <a:close/>
                  <a:moveTo>
                    <a:pt x="4137" y="0"/>
                  </a:moveTo>
                  <a:cubicBezTo>
                    <a:pt x="4073" y="0"/>
                    <a:pt x="4007" y="6"/>
                    <a:pt x="3942" y="18"/>
                  </a:cubicBezTo>
                  <a:cubicBezTo>
                    <a:pt x="3346" y="125"/>
                    <a:pt x="2953" y="708"/>
                    <a:pt x="3072" y="1303"/>
                  </a:cubicBezTo>
                  <a:cubicBezTo>
                    <a:pt x="3108" y="1482"/>
                    <a:pt x="3180" y="1637"/>
                    <a:pt x="3287" y="1780"/>
                  </a:cubicBezTo>
                  <a:lnTo>
                    <a:pt x="2513" y="1923"/>
                  </a:lnTo>
                  <a:cubicBezTo>
                    <a:pt x="2203" y="1982"/>
                    <a:pt x="1989" y="2292"/>
                    <a:pt x="2049" y="2601"/>
                  </a:cubicBezTo>
                  <a:lnTo>
                    <a:pt x="2096" y="2887"/>
                  </a:lnTo>
                  <a:lnTo>
                    <a:pt x="810" y="3125"/>
                  </a:lnTo>
                  <a:cubicBezTo>
                    <a:pt x="322" y="3208"/>
                    <a:pt x="1" y="3673"/>
                    <a:pt x="96" y="4161"/>
                  </a:cubicBezTo>
                  <a:lnTo>
                    <a:pt x="1668" y="12793"/>
                  </a:lnTo>
                  <a:cubicBezTo>
                    <a:pt x="1742" y="13218"/>
                    <a:pt x="2121" y="13520"/>
                    <a:pt x="2549" y="13520"/>
                  </a:cubicBezTo>
                  <a:cubicBezTo>
                    <a:pt x="2600" y="13520"/>
                    <a:pt x="2651" y="13516"/>
                    <a:pt x="2703" y="13507"/>
                  </a:cubicBezTo>
                  <a:lnTo>
                    <a:pt x="10038" y="12162"/>
                  </a:lnTo>
                  <a:cubicBezTo>
                    <a:pt x="10526" y="12079"/>
                    <a:pt x="10847" y="11602"/>
                    <a:pt x="10752" y="11126"/>
                  </a:cubicBezTo>
                  <a:lnTo>
                    <a:pt x="9180" y="2494"/>
                  </a:lnTo>
                  <a:cubicBezTo>
                    <a:pt x="9107" y="2064"/>
                    <a:pt x="8728" y="1763"/>
                    <a:pt x="8313" y="1763"/>
                  </a:cubicBezTo>
                  <a:cubicBezTo>
                    <a:pt x="8257" y="1763"/>
                    <a:pt x="8201" y="1768"/>
                    <a:pt x="8145" y="1780"/>
                  </a:cubicBezTo>
                  <a:lnTo>
                    <a:pt x="6859" y="2018"/>
                  </a:lnTo>
                  <a:lnTo>
                    <a:pt x="6811" y="1732"/>
                  </a:lnTo>
                  <a:cubicBezTo>
                    <a:pt x="6757" y="1451"/>
                    <a:pt x="6498" y="1249"/>
                    <a:pt x="6219" y="1249"/>
                  </a:cubicBezTo>
                  <a:cubicBezTo>
                    <a:pt x="6190" y="1249"/>
                    <a:pt x="6161" y="1251"/>
                    <a:pt x="6132" y="1256"/>
                  </a:cubicBezTo>
                  <a:lnTo>
                    <a:pt x="5180" y="1434"/>
                  </a:lnTo>
                  <a:cubicBezTo>
                    <a:pt x="5239" y="1268"/>
                    <a:pt x="5251" y="1089"/>
                    <a:pt x="5216" y="910"/>
                  </a:cubicBezTo>
                  <a:cubicBezTo>
                    <a:pt x="5131" y="380"/>
                    <a:pt x="4667" y="0"/>
                    <a:pt x="413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5" name="Google Shape;4395;p22"/>
            <p:cNvSpPr/>
            <p:nvPr/>
          </p:nvSpPr>
          <p:spPr>
            <a:xfrm>
              <a:off x="1154300" y="4220000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5"/>
                    <a:pt x="870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6" name="Google Shape;4396;p22"/>
            <p:cNvSpPr/>
            <p:nvPr/>
          </p:nvSpPr>
          <p:spPr>
            <a:xfrm>
              <a:off x="1207225" y="4208650"/>
              <a:ext cx="96400" cy="33625"/>
            </a:xfrm>
            <a:custGeom>
              <a:rect b="b" l="l" r="r" t="t"/>
              <a:pathLst>
                <a:path extrusionOk="0" h="1345" w="3856">
                  <a:moveTo>
                    <a:pt x="3258" y="1"/>
                  </a:moveTo>
                  <a:cubicBezTo>
                    <a:pt x="3223" y="1"/>
                    <a:pt x="3185" y="5"/>
                    <a:pt x="3146" y="14"/>
                  </a:cubicBezTo>
                  <a:lnTo>
                    <a:pt x="3134" y="14"/>
                  </a:lnTo>
                  <a:lnTo>
                    <a:pt x="539" y="478"/>
                  </a:lnTo>
                  <a:cubicBezTo>
                    <a:pt x="1" y="579"/>
                    <a:pt x="106" y="1345"/>
                    <a:pt x="607" y="1345"/>
                  </a:cubicBezTo>
                  <a:cubicBezTo>
                    <a:pt x="638" y="1345"/>
                    <a:pt x="671" y="1342"/>
                    <a:pt x="705" y="1335"/>
                  </a:cubicBezTo>
                  <a:lnTo>
                    <a:pt x="3289" y="871"/>
                  </a:lnTo>
                  <a:cubicBezTo>
                    <a:pt x="3855" y="793"/>
                    <a:pt x="3748" y="1"/>
                    <a:pt x="325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7" name="Google Shape;4397;p22"/>
            <p:cNvSpPr/>
            <p:nvPr/>
          </p:nvSpPr>
          <p:spPr>
            <a:xfrm>
              <a:off x="1164125" y="4273875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5"/>
                    <a:pt x="870" y="12"/>
                  </a:cubicBezTo>
                  <a:cubicBezTo>
                    <a:pt x="191" y="131"/>
                    <a:pt x="0" y="1012"/>
                    <a:pt x="560" y="1405"/>
                  </a:cubicBezTo>
                  <a:cubicBezTo>
                    <a:pt x="701" y="1502"/>
                    <a:pt x="854" y="1546"/>
                    <a:pt x="1002" y="1546"/>
                  </a:cubicBezTo>
                  <a:cubicBezTo>
                    <a:pt x="1453" y="1546"/>
                    <a:pt x="1861" y="1142"/>
                    <a:pt x="1762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8" name="Google Shape;4398;p22"/>
            <p:cNvSpPr/>
            <p:nvPr/>
          </p:nvSpPr>
          <p:spPr>
            <a:xfrm>
              <a:off x="1218000" y="4262500"/>
              <a:ext cx="94000" cy="33750"/>
            </a:xfrm>
            <a:custGeom>
              <a:rect b="b" l="l" r="r" t="t"/>
              <a:pathLst>
                <a:path extrusionOk="0" h="1350" w="3760">
                  <a:moveTo>
                    <a:pt x="3143" y="1"/>
                  </a:moveTo>
                  <a:cubicBezTo>
                    <a:pt x="3128" y="1"/>
                    <a:pt x="3112" y="1"/>
                    <a:pt x="3096" y="3"/>
                  </a:cubicBezTo>
                  <a:lnTo>
                    <a:pt x="500" y="467"/>
                  </a:lnTo>
                  <a:cubicBezTo>
                    <a:pt x="0" y="618"/>
                    <a:pt x="125" y="1349"/>
                    <a:pt x="631" y="1349"/>
                  </a:cubicBezTo>
                  <a:cubicBezTo>
                    <a:pt x="643" y="1349"/>
                    <a:pt x="655" y="1349"/>
                    <a:pt x="667" y="1348"/>
                  </a:cubicBezTo>
                  <a:lnTo>
                    <a:pt x="3263" y="872"/>
                  </a:lnTo>
                  <a:cubicBezTo>
                    <a:pt x="3759" y="722"/>
                    <a:pt x="3640" y="1"/>
                    <a:pt x="314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9" name="Google Shape;4399;p22"/>
            <p:cNvSpPr/>
            <p:nvPr/>
          </p:nvSpPr>
          <p:spPr>
            <a:xfrm>
              <a:off x="1174550" y="4331350"/>
              <a:ext cx="46600" cy="38925"/>
            </a:xfrm>
            <a:custGeom>
              <a:rect b="b" l="l" r="r" t="t"/>
              <a:pathLst>
                <a:path extrusionOk="0" h="1557" w="1864">
                  <a:moveTo>
                    <a:pt x="1009" y="0"/>
                  </a:moveTo>
                  <a:cubicBezTo>
                    <a:pt x="967" y="0"/>
                    <a:pt x="924" y="4"/>
                    <a:pt x="881" y="11"/>
                  </a:cubicBezTo>
                  <a:cubicBezTo>
                    <a:pt x="202" y="130"/>
                    <a:pt x="0" y="1011"/>
                    <a:pt x="572" y="1416"/>
                  </a:cubicBezTo>
                  <a:cubicBezTo>
                    <a:pt x="710" y="1513"/>
                    <a:pt x="860" y="1556"/>
                    <a:pt x="1007" y="1556"/>
                  </a:cubicBezTo>
                  <a:cubicBezTo>
                    <a:pt x="1454" y="1556"/>
                    <a:pt x="1864" y="1153"/>
                    <a:pt x="1774" y="642"/>
                  </a:cubicBezTo>
                  <a:cubicBezTo>
                    <a:pt x="1699" y="268"/>
                    <a:pt x="1376" y="0"/>
                    <a:pt x="100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0" name="Google Shape;4400;p22"/>
            <p:cNvSpPr/>
            <p:nvPr/>
          </p:nvSpPr>
          <p:spPr>
            <a:xfrm>
              <a:off x="1228100" y="4319925"/>
              <a:ext cx="94800" cy="33850"/>
            </a:xfrm>
            <a:custGeom>
              <a:rect b="b" l="l" r="r" t="t"/>
              <a:pathLst>
                <a:path extrusionOk="0" h="1354" w="3792">
                  <a:moveTo>
                    <a:pt x="3178" y="1"/>
                  </a:moveTo>
                  <a:cubicBezTo>
                    <a:pt x="3159" y="1"/>
                    <a:pt x="3140" y="2"/>
                    <a:pt x="3121" y="4"/>
                  </a:cubicBezTo>
                  <a:lnTo>
                    <a:pt x="525" y="480"/>
                  </a:lnTo>
                  <a:cubicBezTo>
                    <a:pt x="0" y="605"/>
                    <a:pt x="120" y="1354"/>
                    <a:pt x="613" y="1354"/>
                  </a:cubicBezTo>
                  <a:cubicBezTo>
                    <a:pt x="634" y="1354"/>
                    <a:pt x="657" y="1352"/>
                    <a:pt x="680" y="1349"/>
                  </a:cubicBezTo>
                  <a:lnTo>
                    <a:pt x="3275" y="885"/>
                  </a:lnTo>
                  <a:cubicBezTo>
                    <a:pt x="3792" y="747"/>
                    <a:pt x="3678" y="1"/>
                    <a:pt x="317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1" name="Google Shape;4401;p22"/>
            <p:cNvSpPr/>
            <p:nvPr/>
          </p:nvSpPr>
          <p:spPr>
            <a:xfrm>
              <a:off x="1130200" y="4570700"/>
              <a:ext cx="194075" cy="174025"/>
            </a:xfrm>
            <a:custGeom>
              <a:rect b="b" l="l" r="r" t="t"/>
              <a:pathLst>
                <a:path extrusionOk="0" h="6961" w="7763">
                  <a:moveTo>
                    <a:pt x="3924" y="1"/>
                  </a:moveTo>
                  <a:cubicBezTo>
                    <a:pt x="2893" y="1"/>
                    <a:pt x="1881" y="469"/>
                    <a:pt x="1214" y="1343"/>
                  </a:cubicBezTo>
                  <a:lnTo>
                    <a:pt x="6953" y="4975"/>
                  </a:lnTo>
                  <a:cubicBezTo>
                    <a:pt x="7763" y="3403"/>
                    <a:pt x="7239" y="1474"/>
                    <a:pt x="5751" y="534"/>
                  </a:cubicBezTo>
                  <a:cubicBezTo>
                    <a:pt x="5184" y="174"/>
                    <a:pt x="4551" y="1"/>
                    <a:pt x="3924" y="1"/>
                  </a:cubicBezTo>
                  <a:close/>
                  <a:moveTo>
                    <a:pt x="810" y="1986"/>
                  </a:moveTo>
                  <a:lnTo>
                    <a:pt x="810" y="1986"/>
                  </a:lnTo>
                  <a:cubicBezTo>
                    <a:pt x="0" y="3558"/>
                    <a:pt x="524" y="5487"/>
                    <a:pt x="2012" y="6427"/>
                  </a:cubicBezTo>
                  <a:cubicBezTo>
                    <a:pt x="2579" y="6787"/>
                    <a:pt x="3212" y="6960"/>
                    <a:pt x="3839" y="6960"/>
                  </a:cubicBezTo>
                  <a:cubicBezTo>
                    <a:pt x="4870" y="6960"/>
                    <a:pt x="5882" y="6492"/>
                    <a:pt x="6548" y="5618"/>
                  </a:cubicBezTo>
                  <a:lnTo>
                    <a:pt x="810" y="1986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2" name="Google Shape;4402;p22"/>
            <p:cNvSpPr/>
            <p:nvPr/>
          </p:nvSpPr>
          <p:spPr>
            <a:xfrm>
              <a:off x="1493625" y="4197375"/>
              <a:ext cx="152125" cy="141000"/>
            </a:xfrm>
            <a:custGeom>
              <a:rect b="b" l="l" r="r" t="t"/>
              <a:pathLst>
                <a:path extrusionOk="0" h="5640" w="6085">
                  <a:moveTo>
                    <a:pt x="3608" y="0"/>
                  </a:moveTo>
                  <a:lnTo>
                    <a:pt x="1215" y="1632"/>
                  </a:lnTo>
                  <a:cubicBezTo>
                    <a:pt x="251" y="2286"/>
                    <a:pt x="1" y="3596"/>
                    <a:pt x="655" y="4560"/>
                  </a:cubicBezTo>
                  <a:lnTo>
                    <a:pt x="763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2"/>
                    <a:pt x="3692" y="5275"/>
                  </a:cubicBezTo>
                  <a:lnTo>
                    <a:pt x="6085" y="3644"/>
                  </a:lnTo>
                  <a:lnTo>
                    <a:pt x="3608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3" name="Google Shape;4403;p22"/>
            <p:cNvSpPr/>
            <p:nvPr/>
          </p:nvSpPr>
          <p:spPr>
            <a:xfrm>
              <a:off x="1596625" y="4138825"/>
              <a:ext cx="151825" cy="141025"/>
            </a:xfrm>
            <a:custGeom>
              <a:rect b="b" l="l" r="r" t="t"/>
              <a:pathLst>
                <a:path extrusionOk="0" h="5641" w="6073">
                  <a:moveTo>
                    <a:pt x="3568" y="1"/>
                  </a:moveTo>
                  <a:cubicBezTo>
                    <a:pt x="3162" y="1"/>
                    <a:pt x="2752" y="119"/>
                    <a:pt x="2393" y="366"/>
                  </a:cubicBezTo>
                  <a:lnTo>
                    <a:pt x="0" y="1997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22" y="3354"/>
                    <a:pt x="6072" y="2045"/>
                    <a:pt x="5417" y="1092"/>
                  </a:cubicBezTo>
                  <a:lnTo>
                    <a:pt x="5310" y="926"/>
                  </a:lnTo>
                  <a:cubicBezTo>
                    <a:pt x="4902" y="325"/>
                    <a:pt x="4240" y="1"/>
                    <a:pt x="356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4" name="Google Shape;4404;p22"/>
            <p:cNvSpPr/>
            <p:nvPr/>
          </p:nvSpPr>
          <p:spPr>
            <a:xfrm>
              <a:off x="1449275" y="4488350"/>
              <a:ext cx="267925" cy="266925"/>
            </a:xfrm>
            <a:custGeom>
              <a:rect b="b" l="l" r="r" t="t"/>
              <a:pathLst>
                <a:path extrusionOk="0" h="10677" w="10717">
                  <a:moveTo>
                    <a:pt x="4999" y="0"/>
                  </a:moveTo>
                  <a:cubicBezTo>
                    <a:pt x="4821" y="0"/>
                    <a:pt x="4665" y="135"/>
                    <a:pt x="4644" y="327"/>
                  </a:cubicBezTo>
                  <a:lnTo>
                    <a:pt x="4180" y="3804"/>
                  </a:lnTo>
                  <a:lnTo>
                    <a:pt x="703" y="3339"/>
                  </a:lnTo>
                  <a:cubicBezTo>
                    <a:pt x="688" y="3338"/>
                    <a:pt x="673" y="3337"/>
                    <a:pt x="659" y="3337"/>
                  </a:cubicBezTo>
                  <a:cubicBezTo>
                    <a:pt x="474" y="3337"/>
                    <a:pt x="308" y="3473"/>
                    <a:pt x="286" y="3661"/>
                  </a:cubicBezTo>
                  <a:lnTo>
                    <a:pt x="24" y="5637"/>
                  </a:lnTo>
                  <a:cubicBezTo>
                    <a:pt x="1" y="5840"/>
                    <a:pt x="143" y="6030"/>
                    <a:pt x="346" y="6054"/>
                  </a:cubicBezTo>
                  <a:lnTo>
                    <a:pt x="3822" y="6518"/>
                  </a:lnTo>
                  <a:lnTo>
                    <a:pt x="3370" y="9995"/>
                  </a:lnTo>
                  <a:cubicBezTo>
                    <a:pt x="3334" y="10197"/>
                    <a:pt x="3477" y="10388"/>
                    <a:pt x="3691" y="10412"/>
                  </a:cubicBezTo>
                  <a:lnTo>
                    <a:pt x="5656" y="10674"/>
                  </a:lnTo>
                  <a:cubicBezTo>
                    <a:pt x="5671" y="10675"/>
                    <a:pt x="5686" y="10676"/>
                    <a:pt x="5700" y="10676"/>
                  </a:cubicBezTo>
                  <a:cubicBezTo>
                    <a:pt x="5885" y="10676"/>
                    <a:pt x="6051" y="10540"/>
                    <a:pt x="6073" y="10352"/>
                  </a:cubicBezTo>
                  <a:lnTo>
                    <a:pt x="6537" y="6876"/>
                  </a:lnTo>
                  <a:lnTo>
                    <a:pt x="10014" y="7328"/>
                  </a:lnTo>
                  <a:cubicBezTo>
                    <a:pt x="10033" y="7331"/>
                    <a:pt x="10053" y="7333"/>
                    <a:pt x="10072" y="7333"/>
                  </a:cubicBezTo>
                  <a:cubicBezTo>
                    <a:pt x="10252" y="7333"/>
                    <a:pt x="10409" y="7189"/>
                    <a:pt x="10430" y="7007"/>
                  </a:cubicBezTo>
                  <a:lnTo>
                    <a:pt x="10692" y="5042"/>
                  </a:lnTo>
                  <a:cubicBezTo>
                    <a:pt x="10716" y="4828"/>
                    <a:pt x="10573" y="4649"/>
                    <a:pt x="10371" y="4613"/>
                  </a:cubicBezTo>
                  <a:lnTo>
                    <a:pt x="6894" y="4161"/>
                  </a:lnTo>
                  <a:lnTo>
                    <a:pt x="7347" y="684"/>
                  </a:lnTo>
                  <a:cubicBezTo>
                    <a:pt x="7382" y="470"/>
                    <a:pt x="7240" y="291"/>
                    <a:pt x="7025" y="256"/>
                  </a:cubicBezTo>
                  <a:lnTo>
                    <a:pt x="5061" y="6"/>
                  </a:lnTo>
                  <a:cubicBezTo>
                    <a:pt x="5040" y="2"/>
                    <a:pt x="5019" y="0"/>
                    <a:pt x="499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5" name="Google Shape;4405;p22"/>
            <p:cNvSpPr/>
            <p:nvPr/>
          </p:nvSpPr>
          <p:spPr>
            <a:xfrm>
              <a:off x="311925" y="921825"/>
              <a:ext cx="271200" cy="337225"/>
            </a:xfrm>
            <a:custGeom>
              <a:rect b="b" l="l" r="r" t="t"/>
              <a:pathLst>
                <a:path extrusionOk="0" h="13489" w="10848">
                  <a:moveTo>
                    <a:pt x="4152" y="412"/>
                  </a:moveTo>
                  <a:cubicBezTo>
                    <a:pt x="4441" y="412"/>
                    <a:pt x="4724" y="584"/>
                    <a:pt x="4775" y="971"/>
                  </a:cubicBezTo>
                  <a:cubicBezTo>
                    <a:pt x="4811" y="1173"/>
                    <a:pt x="4751" y="1364"/>
                    <a:pt x="4632" y="1518"/>
                  </a:cubicBezTo>
                  <a:lnTo>
                    <a:pt x="3835" y="1661"/>
                  </a:lnTo>
                  <a:cubicBezTo>
                    <a:pt x="3668" y="1566"/>
                    <a:pt x="3549" y="1399"/>
                    <a:pt x="3501" y="1209"/>
                  </a:cubicBezTo>
                  <a:cubicBezTo>
                    <a:pt x="3386" y="709"/>
                    <a:pt x="3774" y="412"/>
                    <a:pt x="4152" y="412"/>
                  </a:cubicBezTo>
                  <a:close/>
                  <a:moveTo>
                    <a:pt x="7855" y="2726"/>
                  </a:moveTo>
                  <a:cubicBezTo>
                    <a:pt x="8117" y="2726"/>
                    <a:pt x="8352" y="2907"/>
                    <a:pt x="8395" y="3185"/>
                  </a:cubicBezTo>
                  <a:lnTo>
                    <a:pt x="9788" y="10746"/>
                  </a:lnTo>
                  <a:cubicBezTo>
                    <a:pt x="9835" y="11043"/>
                    <a:pt x="9633" y="11329"/>
                    <a:pt x="9335" y="11377"/>
                  </a:cubicBezTo>
                  <a:lnTo>
                    <a:pt x="3073" y="12520"/>
                  </a:lnTo>
                  <a:cubicBezTo>
                    <a:pt x="3037" y="12527"/>
                    <a:pt x="3002" y="12530"/>
                    <a:pt x="2968" y="12530"/>
                  </a:cubicBezTo>
                  <a:cubicBezTo>
                    <a:pt x="2711" y="12530"/>
                    <a:pt x="2482" y="12342"/>
                    <a:pt x="2430" y="12079"/>
                  </a:cubicBezTo>
                  <a:lnTo>
                    <a:pt x="1072" y="4519"/>
                  </a:lnTo>
                  <a:cubicBezTo>
                    <a:pt x="1013" y="4209"/>
                    <a:pt x="1215" y="3935"/>
                    <a:pt x="1513" y="3876"/>
                  </a:cubicBezTo>
                  <a:lnTo>
                    <a:pt x="2263" y="3745"/>
                  </a:lnTo>
                  <a:cubicBezTo>
                    <a:pt x="2294" y="3954"/>
                    <a:pt x="2473" y="4099"/>
                    <a:pt x="2677" y="4099"/>
                  </a:cubicBezTo>
                  <a:cubicBezTo>
                    <a:pt x="2705" y="4099"/>
                    <a:pt x="2734" y="4096"/>
                    <a:pt x="2763" y="4090"/>
                  </a:cubicBezTo>
                  <a:lnTo>
                    <a:pt x="6680" y="3376"/>
                  </a:lnTo>
                  <a:cubicBezTo>
                    <a:pt x="6906" y="3328"/>
                    <a:pt x="7061" y="3102"/>
                    <a:pt x="7025" y="2876"/>
                  </a:cubicBezTo>
                  <a:lnTo>
                    <a:pt x="7764" y="2733"/>
                  </a:lnTo>
                  <a:cubicBezTo>
                    <a:pt x="7794" y="2728"/>
                    <a:pt x="7825" y="2726"/>
                    <a:pt x="7855" y="2726"/>
                  </a:cubicBezTo>
                  <a:close/>
                  <a:moveTo>
                    <a:pt x="4138" y="1"/>
                  </a:moveTo>
                  <a:cubicBezTo>
                    <a:pt x="4073" y="1"/>
                    <a:pt x="4008" y="6"/>
                    <a:pt x="3942" y="18"/>
                  </a:cubicBezTo>
                  <a:cubicBezTo>
                    <a:pt x="3358" y="125"/>
                    <a:pt x="2965" y="697"/>
                    <a:pt x="3073" y="1280"/>
                  </a:cubicBezTo>
                  <a:cubicBezTo>
                    <a:pt x="3108" y="1459"/>
                    <a:pt x="3180" y="1614"/>
                    <a:pt x="3287" y="1756"/>
                  </a:cubicBezTo>
                  <a:lnTo>
                    <a:pt x="2513" y="1911"/>
                  </a:lnTo>
                  <a:cubicBezTo>
                    <a:pt x="2192" y="1971"/>
                    <a:pt x="1989" y="2268"/>
                    <a:pt x="2037" y="2590"/>
                  </a:cubicBezTo>
                  <a:lnTo>
                    <a:pt x="2096" y="2876"/>
                  </a:lnTo>
                  <a:lnTo>
                    <a:pt x="798" y="3102"/>
                  </a:lnTo>
                  <a:cubicBezTo>
                    <a:pt x="322" y="3185"/>
                    <a:pt x="1" y="3650"/>
                    <a:pt x="84" y="4138"/>
                  </a:cubicBezTo>
                  <a:lnTo>
                    <a:pt x="1668" y="12770"/>
                  </a:lnTo>
                  <a:cubicBezTo>
                    <a:pt x="1752" y="13189"/>
                    <a:pt x="2122" y="13489"/>
                    <a:pt x="2535" y="13489"/>
                  </a:cubicBezTo>
                  <a:cubicBezTo>
                    <a:pt x="2591" y="13489"/>
                    <a:pt x="2647" y="13484"/>
                    <a:pt x="2703" y="13472"/>
                  </a:cubicBezTo>
                  <a:lnTo>
                    <a:pt x="10050" y="12139"/>
                  </a:lnTo>
                  <a:cubicBezTo>
                    <a:pt x="10526" y="12043"/>
                    <a:pt x="10847" y="11579"/>
                    <a:pt x="10764" y="11091"/>
                  </a:cubicBezTo>
                  <a:lnTo>
                    <a:pt x="9180" y="2483"/>
                  </a:lnTo>
                  <a:cubicBezTo>
                    <a:pt x="9095" y="2046"/>
                    <a:pt x="8715" y="1743"/>
                    <a:pt x="8287" y="1743"/>
                  </a:cubicBezTo>
                  <a:cubicBezTo>
                    <a:pt x="8236" y="1743"/>
                    <a:pt x="8185" y="1748"/>
                    <a:pt x="8133" y="1756"/>
                  </a:cubicBezTo>
                  <a:lnTo>
                    <a:pt x="6859" y="1995"/>
                  </a:lnTo>
                  <a:lnTo>
                    <a:pt x="6811" y="1721"/>
                  </a:lnTo>
                  <a:cubicBezTo>
                    <a:pt x="6758" y="1435"/>
                    <a:pt x="6509" y="1235"/>
                    <a:pt x="6237" y="1235"/>
                  </a:cubicBezTo>
                  <a:cubicBezTo>
                    <a:pt x="6202" y="1235"/>
                    <a:pt x="6167" y="1238"/>
                    <a:pt x="6132" y="1245"/>
                  </a:cubicBezTo>
                  <a:lnTo>
                    <a:pt x="5180" y="1411"/>
                  </a:lnTo>
                  <a:cubicBezTo>
                    <a:pt x="5228" y="1245"/>
                    <a:pt x="5240" y="1066"/>
                    <a:pt x="5216" y="899"/>
                  </a:cubicBezTo>
                  <a:cubicBezTo>
                    <a:pt x="5110" y="370"/>
                    <a:pt x="4656" y="1"/>
                    <a:pt x="413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6" name="Google Shape;4406;p22"/>
            <p:cNvSpPr/>
            <p:nvPr/>
          </p:nvSpPr>
          <p:spPr>
            <a:xfrm>
              <a:off x="360150" y="1043050"/>
              <a:ext cx="46550" cy="38675"/>
            </a:xfrm>
            <a:custGeom>
              <a:rect b="b" l="l" r="r" t="t"/>
              <a:pathLst>
                <a:path extrusionOk="0" h="1547" w="1862">
                  <a:moveTo>
                    <a:pt x="1015" y="1"/>
                  </a:moveTo>
                  <a:cubicBezTo>
                    <a:pt x="967" y="1"/>
                    <a:pt x="919" y="5"/>
                    <a:pt x="870" y="15"/>
                  </a:cubicBezTo>
                  <a:cubicBezTo>
                    <a:pt x="191" y="134"/>
                    <a:pt x="1" y="1015"/>
                    <a:pt x="560" y="1408"/>
                  </a:cubicBezTo>
                  <a:cubicBezTo>
                    <a:pt x="700" y="1504"/>
                    <a:pt x="851" y="1547"/>
                    <a:pt x="997" y="1547"/>
                  </a:cubicBezTo>
                  <a:cubicBezTo>
                    <a:pt x="1451" y="1547"/>
                    <a:pt x="1862" y="1138"/>
                    <a:pt x="1763" y="634"/>
                  </a:cubicBezTo>
                  <a:cubicBezTo>
                    <a:pt x="1689" y="266"/>
                    <a:pt x="1374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7" name="Google Shape;4407;p22"/>
            <p:cNvSpPr/>
            <p:nvPr/>
          </p:nvSpPr>
          <p:spPr>
            <a:xfrm>
              <a:off x="413000" y="1031775"/>
              <a:ext cx="96200" cy="33875"/>
            </a:xfrm>
            <a:custGeom>
              <a:rect b="b" l="l" r="r" t="t"/>
              <a:pathLst>
                <a:path extrusionOk="0" h="1355" w="3848">
                  <a:moveTo>
                    <a:pt x="3261" y="1"/>
                  </a:moveTo>
                  <a:cubicBezTo>
                    <a:pt x="3226" y="1"/>
                    <a:pt x="3188" y="5"/>
                    <a:pt x="3149" y="14"/>
                  </a:cubicBezTo>
                  <a:lnTo>
                    <a:pt x="3137" y="14"/>
                  </a:lnTo>
                  <a:lnTo>
                    <a:pt x="542" y="490"/>
                  </a:lnTo>
                  <a:cubicBezTo>
                    <a:pt x="0" y="580"/>
                    <a:pt x="111" y="1354"/>
                    <a:pt x="610" y="1354"/>
                  </a:cubicBezTo>
                  <a:cubicBezTo>
                    <a:pt x="638" y="1354"/>
                    <a:pt x="666" y="1352"/>
                    <a:pt x="696" y="1347"/>
                  </a:cubicBezTo>
                  <a:lnTo>
                    <a:pt x="3292" y="871"/>
                  </a:lnTo>
                  <a:cubicBezTo>
                    <a:pt x="3847" y="793"/>
                    <a:pt x="3750" y="1"/>
                    <a:pt x="326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8" name="Google Shape;4408;p22"/>
            <p:cNvSpPr/>
            <p:nvPr/>
          </p:nvSpPr>
          <p:spPr>
            <a:xfrm>
              <a:off x="369975" y="1097000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0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9" name="Google Shape;4409;p22"/>
            <p:cNvSpPr/>
            <p:nvPr/>
          </p:nvSpPr>
          <p:spPr>
            <a:xfrm>
              <a:off x="423850" y="1085650"/>
              <a:ext cx="93800" cy="33725"/>
            </a:xfrm>
            <a:custGeom>
              <a:rect b="b" l="l" r="r" t="t"/>
              <a:pathLst>
                <a:path extrusionOk="0" h="1349" w="3752">
                  <a:moveTo>
                    <a:pt x="3132" y="0"/>
                  </a:moveTo>
                  <a:cubicBezTo>
                    <a:pt x="3120" y="0"/>
                    <a:pt x="3108" y="1"/>
                    <a:pt x="3096" y="2"/>
                  </a:cubicBezTo>
                  <a:lnTo>
                    <a:pt x="501" y="478"/>
                  </a:lnTo>
                  <a:cubicBezTo>
                    <a:pt x="0" y="618"/>
                    <a:pt x="125" y="1348"/>
                    <a:pt x="620" y="1348"/>
                  </a:cubicBezTo>
                  <a:cubicBezTo>
                    <a:pt x="632" y="1348"/>
                    <a:pt x="643" y="1348"/>
                    <a:pt x="655" y="1347"/>
                  </a:cubicBezTo>
                  <a:lnTo>
                    <a:pt x="3251" y="871"/>
                  </a:lnTo>
                  <a:cubicBezTo>
                    <a:pt x="3751" y="731"/>
                    <a:pt x="3638" y="0"/>
                    <a:pt x="313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0" name="Google Shape;4410;p22"/>
            <p:cNvSpPr/>
            <p:nvPr/>
          </p:nvSpPr>
          <p:spPr>
            <a:xfrm>
              <a:off x="380400" y="1154450"/>
              <a:ext cx="46625" cy="38900"/>
            </a:xfrm>
            <a:custGeom>
              <a:rect b="b" l="l" r="r" t="t"/>
              <a:pathLst>
                <a:path extrusionOk="0" h="1556" w="1865">
                  <a:moveTo>
                    <a:pt x="1013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191" y="131"/>
                    <a:pt x="0" y="1012"/>
                    <a:pt x="572" y="1417"/>
                  </a:cubicBezTo>
                  <a:cubicBezTo>
                    <a:pt x="708" y="1513"/>
                    <a:pt x="857" y="1556"/>
                    <a:pt x="1002" y="1556"/>
                  </a:cubicBezTo>
                  <a:cubicBezTo>
                    <a:pt x="1451" y="1556"/>
                    <a:pt x="1864" y="1147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1" name="Google Shape;4411;p22"/>
            <p:cNvSpPr/>
            <p:nvPr/>
          </p:nvSpPr>
          <p:spPr>
            <a:xfrm>
              <a:off x="433850" y="1143050"/>
              <a:ext cx="94925" cy="34125"/>
            </a:xfrm>
            <a:custGeom>
              <a:rect b="b" l="l" r="r" t="t"/>
              <a:pathLst>
                <a:path extrusionOk="0" h="1365" w="3797">
                  <a:moveTo>
                    <a:pt x="3171" y="0"/>
                  </a:moveTo>
                  <a:cubicBezTo>
                    <a:pt x="3152" y="0"/>
                    <a:pt x="3133" y="1"/>
                    <a:pt x="3113" y="4"/>
                  </a:cubicBezTo>
                  <a:lnTo>
                    <a:pt x="517" y="480"/>
                  </a:lnTo>
                  <a:cubicBezTo>
                    <a:pt x="0" y="606"/>
                    <a:pt x="115" y="1364"/>
                    <a:pt x="626" y="1364"/>
                  </a:cubicBezTo>
                  <a:cubicBezTo>
                    <a:pt x="645" y="1364"/>
                    <a:pt x="664" y="1363"/>
                    <a:pt x="684" y="1361"/>
                  </a:cubicBezTo>
                  <a:lnTo>
                    <a:pt x="3280" y="885"/>
                  </a:lnTo>
                  <a:cubicBezTo>
                    <a:pt x="3796" y="758"/>
                    <a:pt x="3682" y="0"/>
                    <a:pt x="3171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2" name="Google Shape;4412;p22"/>
            <p:cNvSpPr/>
            <p:nvPr/>
          </p:nvSpPr>
          <p:spPr>
            <a:xfrm>
              <a:off x="336050" y="1393950"/>
              <a:ext cx="194100" cy="173950"/>
            </a:xfrm>
            <a:custGeom>
              <a:rect b="b" l="l" r="r" t="t"/>
              <a:pathLst>
                <a:path extrusionOk="0" h="6958" w="7764">
                  <a:moveTo>
                    <a:pt x="3919" y="1"/>
                  </a:moveTo>
                  <a:cubicBezTo>
                    <a:pt x="2892" y="1"/>
                    <a:pt x="1881" y="465"/>
                    <a:pt x="1215" y="1338"/>
                  </a:cubicBezTo>
                  <a:lnTo>
                    <a:pt x="6953" y="4969"/>
                  </a:lnTo>
                  <a:cubicBezTo>
                    <a:pt x="7763" y="3398"/>
                    <a:pt x="7239" y="1469"/>
                    <a:pt x="5739" y="528"/>
                  </a:cubicBezTo>
                  <a:cubicBezTo>
                    <a:pt x="5176" y="173"/>
                    <a:pt x="4545" y="1"/>
                    <a:pt x="3919" y="1"/>
                  </a:cubicBezTo>
                  <a:close/>
                  <a:moveTo>
                    <a:pt x="810" y="1993"/>
                  </a:moveTo>
                  <a:lnTo>
                    <a:pt x="810" y="1993"/>
                  </a:lnTo>
                  <a:cubicBezTo>
                    <a:pt x="0" y="3553"/>
                    <a:pt x="524" y="5481"/>
                    <a:pt x="2012" y="6434"/>
                  </a:cubicBezTo>
                  <a:cubicBezTo>
                    <a:pt x="2572" y="6788"/>
                    <a:pt x="3201" y="6958"/>
                    <a:pt x="3824" y="6958"/>
                  </a:cubicBezTo>
                  <a:cubicBezTo>
                    <a:pt x="4859" y="6958"/>
                    <a:pt x="5880" y="6489"/>
                    <a:pt x="6549" y="5612"/>
                  </a:cubicBezTo>
                  <a:lnTo>
                    <a:pt x="810" y="1993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3" name="Google Shape;4413;p22"/>
            <p:cNvSpPr/>
            <p:nvPr/>
          </p:nvSpPr>
          <p:spPr>
            <a:xfrm>
              <a:off x="699475" y="1020500"/>
              <a:ext cx="152125" cy="141000"/>
            </a:xfrm>
            <a:custGeom>
              <a:rect b="b" l="l" r="r" t="t"/>
              <a:pathLst>
                <a:path extrusionOk="0" h="5640" w="6085">
                  <a:moveTo>
                    <a:pt x="3608" y="0"/>
                  </a:moveTo>
                  <a:lnTo>
                    <a:pt x="1215" y="1631"/>
                  </a:lnTo>
                  <a:cubicBezTo>
                    <a:pt x="251" y="2286"/>
                    <a:pt x="1" y="3596"/>
                    <a:pt x="656" y="4560"/>
                  </a:cubicBezTo>
                  <a:lnTo>
                    <a:pt x="763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1"/>
                    <a:pt x="3692" y="5275"/>
                  </a:cubicBezTo>
                  <a:lnTo>
                    <a:pt x="6085" y="3644"/>
                  </a:lnTo>
                  <a:lnTo>
                    <a:pt x="3608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4" name="Google Shape;4414;p22"/>
            <p:cNvSpPr/>
            <p:nvPr/>
          </p:nvSpPr>
          <p:spPr>
            <a:xfrm>
              <a:off x="802175" y="962250"/>
              <a:ext cx="152125" cy="140725"/>
            </a:xfrm>
            <a:custGeom>
              <a:rect b="b" l="l" r="r" t="t"/>
              <a:pathLst>
                <a:path extrusionOk="0" h="5629" w="6085">
                  <a:moveTo>
                    <a:pt x="3577" y="1"/>
                  </a:moveTo>
                  <a:cubicBezTo>
                    <a:pt x="3169" y="1"/>
                    <a:pt x="2757" y="119"/>
                    <a:pt x="2394" y="366"/>
                  </a:cubicBezTo>
                  <a:lnTo>
                    <a:pt x="0" y="1985"/>
                  </a:lnTo>
                  <a:lnTo>
                    <a:pt x="2489" y="5628"/>
                  </a:lnTo>
                  <a:lnTo>
                    <a:pt x="4870" y="4009"/>
                  </a:lnTo>
                  <a:cubicBezTo>
                    <a:pt x="5834" y="3354"/>
                    <a:pt x="6084" y="2044"/>
                    <a:pt x="5430" y="1080"/>
                  </a:cubicBezTo>
                  <a:lnTo>
                    <a:pt x="5322" y="925"/>
                  </a:lnTo>
                  <a:cubicBezTo>
                    <a:pt x="4914" y="324"/>
                    <a:pt x="4252" y="1"/>
                    <a:pt x="357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5" name="Google Shape;4415;p22"/>
            <p:cNvSpPr/>
            <p:nvPr/>
          </p:nvSpPr>
          <p:spPr>
            <a:xfrm>
              <a:off x="654825" y="1311750"/>
              <a:ext cx="268525" cy="266650"/>
            </a:xfrm>
            <a:custGeom>
              <a:rect b="b" l="l" r="r" t="t"/>
              <a:pathLst>
                <a:path extrusionOk="0" h="10666" w="10741">
                  <a:moveTo>
                    <a:pt x="5011" y="1"/>
                  </a:moveTo>
                  <a:cubicBezTo>
                    <a:pt x="4833" y="1"/>
                    <a:pt x="4677" y="136"/>
                    <a:pt x="4656" y="328"/>
                  </a:cubicBezTo>
                  <a:lnTo>
                    <a:pt x="4192" y="3805"/>
                  </a:lnTo>
                  <a:lnTo>
                    <a:pt x="715" y="3340"/>
                  </a:lnTo>
                  <a:cubicBezTo>
                    <a:pt x="700" y="3338"/>
                    <a:pt x="686" y="3338"/>
                    <a:pt x="671" y="3338"/>
                  </a:cubicBezTo>
                  <a:cubicBezTo>
                    <a:pt x="486" y="3338"/>
                    <a:pt x="320" y="3474"/>
                    <a:pt x="298" y="3662"/>
                  </a:cubicBezTo>
                  <a:lnTo>
                    <a:pt x="36" y="5638"/>
                  </a:lnTo>
                  <a:cubicBezTo>
                    <a:pt x="1" y="5840"/>
                    <a:pt x="144" y="6031"/>
                    <a:pt x="358" y="6055"/>
                  </a:cubicBezTo>
                  <a:lnTo>
                    <a:pt x="358" y="6043"/>
                  </a:lnTo>
                  <a:lnTo>
                    <a:pt x="3835" y="6507"/>
                  </a:lnTo>
                  <a:lnTo>
                    <a:pt x="3370" y="9984"/>
                  </a:lnTo>
                  <a:cubicBezTo>
                    <a:pt x="3346" y="10186"/>
                    <a:pt x="3489" y="10377"/>
                    <a:pt x="3692" y="10401"/>
                  </a:cubicBezTo>
                  <a:lnTo>
                    <a:pt x="5668" y="10663"/>
                  </a:lnTo>
                  <a:cubicBezTo>
                    <a:pt x="5683" y="10664"/>
                    <a:pt x="5698" y="10665"/>
                    <a:pt x="5712" y="10665"/>
                  </a:cubicBezTo>
                  <a:cubicBezTo>
                    <a:pt x="5898" y="10665"/>
                    <a:pt x="6063" y="10529"/>
                    <a:pt x="6085" y="10341"/>
                  </a:cubicBezTo>
                  <a:lnTo>
                    <a:pt x="6549" y="6864"/>
                  </a:lnTo>
                  <a:lnTo>
                    <a:pt x="10026" y="7329"/>
                  </a:lnTo>
                  <a:cubicBezTo>
                    <a:pt x="10041" y="7331"/>
                    <a:pt x="10055" y="7331"/>
                    <a:pt x="10070" y="7331"/>
                  </a:cubicBezTo>
                  <a:cubicBezTo>
                    <a:pt x="10255" y="7331"/>
                    <a:pt x="10421" y="7195"/>
                    <a:pt x="10454" y="7007"/>
                  </a:cubicBezTo>
                  <a:lnTo>
                    <a:pt x="10704" y="5031"/>
                  </a:lnTo>
                  <a:cubicBezTo>
                    <a:pt x="10740" y="4828"/>
                    <a:pt x="10597" y="4638"/>
                    <a:pt x="10383" y="4614"/>
                  </a:cubicBezTo>
                  <a:lnTo>
                    <a:pt x="6906" y="4150"/>
                  </a:lnTo>
                  <a:lnTo>
                    <a:pt x="7371" y="673"/>
                  </a:lnTo>
                  <a:cubicBezTo>
                    <a:pt x="7395" y="471"/>
                    <a:pt x="7252" y="280"/>
                    <a:pt x="7049" y="256"/>
                  </a:cubicBezTo>
                  <a:lnTo>
                    <a:pt x="5073" y="6"/>
                  </a:lnTo>
                  <a:cubicBezTo>
                    <a:pt x="5052" y="3"/>
                    <a:pt x="5031" y="1"/>
                    <a:pt x="501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6" name="Google Shape;4416;p22"/>
            <p:cNvSpPr/>
            <p:nvPr/>
          </p:nvSpPr>
          <p:spPr>
            <a:xfrm>
              <a:off x="311925" y="1715975"/>
              <a:ext cx="271200" cy="337450"/>
            </a:xfrm>
            <a:custGeom>
              <a:rect b="b" l="l" r="r" t="t"/>
              <a:pathLst>
                <a:path extrusionOk="0" h="13498" w="10848">
                  <a:moveTo>
                    <a:pt x="4148" y="414"/>
                  </a:moveTo>
                  <a:cubicBezTo>
                    <a:pt x="4438" y="414"/>
                    <a:pt x="4723" y="589"/>
                    <a:pt x="4775" y="982"/>
                  </a:cubicBezTo>
                  <a:cubicBezTo>
                    <a:pt x="4811" y="1173"/>
                    <a:pt x="4763" y="1375"/>
                    <a:pt x="4632" y="1518"/>
                  </a:cubicBezTo>
                  <a:lnTo>
                    <a:pt x="3835" y="1673"/>
                  </a:lnTo>
                  <a:cubicBezTo>
                    <a:pt x="3668" y="1578"/>
                    <a:pt x="3549" y="1411"/>
                    <a:pt x="3501" y="1209"/>
                  </a:cubicBezTo>
                  <a:cubicBezTo>
                    <a:pt x="3387" y="710"/>
                    <a:pt x="3771" y="414"/>
                    <a:pt x="4148" y="414"/>
                  </a:cubicBezTo>
                  <a:close/>
                  <a:moveTo>
                    <a:pt x="7868" y="2734"/>
                  </a:moveTo>
                  <a:cubicBezTo>
                    <a:pt x="8126" y="2734"/>
                    <a:pt x="8354" y="2923"/>
                    <a:pt x="8407" y="3185"/>
                  </a:cubicBezTo>
                  <a:lnTo>
                    <a:pt x="9788" y="10746"/>
                  </a:lnTo>
                  <a:cubicBezTo>
                    <a:pt x="9835" y="11043"/>
                    <a:pt x="9633" y="11329"/>
                    <a:pt x="9335" y="11377"/>
                  </a:cubicBezTo>
                  <a:lnTo>
                    <a:pt x="3073" y="12520"/>
                  </a:lnTo>
                  <a:cubicBezTo>
                    <a:pt x="3037" y="12527"/>
                    <a:pt x="3002" y="12530"/>
                    <a:pt x="2968" y="12530"/>
                  </a:cubicBezTo>
                  <a:cubicBezTo>
                    <a:pt x="2711" y="12530"/>
                    <a:pt x="2482" y="12342"/>
                    <a:pt x="2430" y="12079"/>
                  </a:cubicBezTo>
                  <a:lnTo>
                    <a:pt x="1072" y="4519"/>
                  </a:lnTo>
                  <a:cubicBezTo>
                    <a:pt x="1013" y="4221"/>
                    <a:pt x="1215" y="3935"/>
                    <a:pt x="1513" y="3888"/>
                  </a:cubicBezTo>
                  <a:lnTo>
                    <a:pt x="2263" y="3745"/>
                  </a:lnTo>
                  <a:cubicBezTo>
                    <a:pt x="2295" y="3960"/>
                    <a:pt x="2483" y="4107"/>
                    <a:pt x="2695" y="4107"/>
                  </a:cubicBezTo>
                  <a:cubicBezTo>
                    <a:pt x="2717" y="4107"/>
                    <a:pt x="2740" y="4105"/>
                    <a:pt x="2763" y="4102"/>
                  </a:cubicBezTo>
                  <a:lnTo>
                    <a:pt x="6680" y="3387"/>
                  </a:lnTo>
                  <a:cubicBezTo>
                    <a:pt x="6906" y="3340"/>
                    <a:pt x="7061" y="3114"/>
                    <a:pt x="7025" y="2887"/>
                  </a:cubicBezTo>
                  <a:lnTo>
                    <a:pt x="7764" y="2745"/>
                  </a:lnTo>
                  <a:cubicBezTo>
                    <a:pt x="7799" y="2737"/>
                    <a:pt x="7834" y="2734"/>
                    <a:pt x="7868" y="2734"/>
                  </a:cubicBezTo>
                  <a:close/>
                  <a:moveTo>
                    <a:pt x="4138" y="0"/>
                  </a:moveTo>
                  <a:cubicBezTo>
                    <a:pt x="4073" y="0"/>
                    <a:pt x="4008" y="6"/>
                    <a:pt x="3942" y="18"/>
                  </a:cubicBezTo>
                  <a:cubicBezTo>
                    <a:pt x="3358" y="125"/>
                    <a:pt x="2965" y="697"/>
                    <a:pt x="3073" y="1292"/>
                  </a:cubicBezTo>
                  <a:cubicBezTo>
                    <a:pt x="3108" y="1459"/>
                    <a:pt x="3180" y="1625"/>
                    <a:pt x="3287" y="1768"/>
                  </a:cubicBezTo>
                  <a:lnTo>
                    <a:pt x="2513" y="1911"/>
                  </a:lnTo>
                  <a:cubicBezTo>
                    <a:pt x="2192" y="1971"/>
                    <a:pt x="1989" y="2280"/>
                    <a:pt x="2037" y="2602"/>
                  </a:cubicBezTo>
                  <a:lnTo>
                    <a:pt x="2096" y="2875"/>
                  </a:lnTo>
                  <a:lnTo>
                    <a:pt x="798" y="3114"/>
                  </a:lnTo>
                  <a:cubicBezTo>
                    <a:pt x="322" y="3197"/>
                    <a:pt x="1" y="3661"/>
                    <a:pt x="84" y="4149"/>
                  </a:cubicBezTo>
                  <a:lnTo>
                    <a:pt x="1668" y="12758"/>
                  </a:lnTo>
                  <a:cubicBezTo>
                    <a:pt x="1742" y="13194"/>
                    <a:pt x="2121" y="13497"/>
                    <a:pt x="2549" y="13497"/>
                  </a:cubicBezTo>
                  <a:cubicBezTo>
                    <a:pt x="2600" y="13497"/>
                    <a:pt x="2652" y="13493"/>
                    <a:pt x="2703" y="13484"/>
                  </a:cubicBezTo>
                  <a:lnTo>
                    <a:pt x="10050" y="12139"/>
                  </a:lnTo>
                  <a:cubicBezTo>
                    <a:pt x="10526" y="12055"/>
                    <a:pt x="10847" y="11579"/>
                    <a:pt x="10764" y="11103"/>
                  </a:cubicBezTo>
                  <a:lnTo>
                    <a:pt x="9180" y="2471"/>
                  </a:lnTo>
                  <a:cubicBezTo>
                    <a:pt x="9106" y="2034"/>
                    <a:pt x="8727" y="1731"/>
                    <a:pt x="8299" y="1731"/>
                  </a:cubicBezTo>
                  <a:cubicBezTo>
                    <a:pt x="8248" y="1731"/>
                    <a:pt x="8196" y="1736"/>
                    <a:pt x="8145" y="1744"/>
                  </a:cubicBezTo>
                  <a:lnTo>
                    <a:pt x="6859" y="1994"/>
                  </a:lnTo>
                  <a:lnTo>
                    <a:pt x="6811" y="1721"/>
                  </a:lnTo>
                  <a:cubicBezTo>
                    <a:pt x="6757" y="1431"/>
                    <a:pt x="6500" y="1237"/>
                    <a:pt x="6223" y="1237"/>
                  </a:cubicBezTo>
                  <a:cubicBezTo>
                    <a:pt x="6193" y="1237"/>
                    <a:pt x="6163" y="1240"/>
                    <a:pt x="6132" y="1244"/>
                  </a:cubicBezTo>
                  <a:lnTo>
                    <a:pt x="5180" y="1423"/>
                  </a:lnTo>
                  <a:cubicBezTo>
                    <a:pt x="5228" y="1244"/>
                    <a:pt x="5240" y="1066"/>
                    <a:pt x="5216" y="899"/>
                  </a:cubicBezTo>
                  <a:cubicBezTo>
                    <a:pt x="5110" y="370"/>
                    <a:pt x="4656" y="0"/>
                    <a:pt x="413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7" name="Google Shape;4417;p22"/>
            <p:cNvSpPr/>
            <p:nvPr/>
          </p:nvSpPr>
          <p:spPr>
            <a:xfrm>
              <a:off x="360150" y="1837275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8" name="Google Shape;4418;p22"/>
            <p:cNvSpPr/>
            <p:nvPr/>
          </p:nvSpPr>
          <p:spPr>
            <a:xfrm>
              <a:off x="412650" y="1825825"/>
              <a:ext cx="96975" cy="34100"/>
            </a:xfrm>
            <a:custGeom>
              <a:rect b="b" l="l" r="r" t="t"/>
              <a:pathLst>
                <a:path extrusionOk="0" h="1364" w="3879">
                  <a:moveTo>
                    <a:pt x="3291" y="0"/>
                  </a:moveTo>
                  <a:cubicBezTo>
                    <a:pt x="3251" y="0"/>
                    <a:pt x="3208" y="6"/>
                    <a:pt x="3163" y="17"/>
                  </a:cubicBezTo>
                  <a:lnTo>
                    <a:pt x="3151" y="17"/>
                  </a:lnTo>
                  <a:lnTo>
                    <a:pt x="556" y="494"/>
                  </a:lnTo>
                  <a:cubicBezTo>
                    <a:pt x="0" y="571"/>
                    <a:pt x="108" y="1364"/>
                    <a:pt x="598" y="1364"/>
                  </a:cubicBezTo>
                  <a:cubicBezTo>
                    <a:pt x="634" y="1364"/>
                    <a:pt x="671" y="1360"/>
                    <a:pt x="710" y="1351"/>
                  </a:cubicBezTo>
                  <a:lnTo>
                    <a:pt x="3306" y="875"/>
                  </a:lnTo>
                  <a:cubicBezTo>
                    <a:pt x="3878" y="809"/>
                    <a:pt x="3779" y="0"/>
                    <a:pt x="3291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9" name="Google Shape;4419;p22"/>
            <p:cNvSpPr/>
            <p:nvPr/>
          </p:nvSpPr>
          <p:spPr>
            <a:xfrm>
              <a:off x="369975" y="1891150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0" y="1012"/>
                    <a:pt x="560" y="1405"/>
                  </a:cubicBezTo>
                  <a:cubicBezTo>
                    <a:pt x="701" y="1502"/>
                    <a:pt x="854" y="1545"/>
                    <a:pt x="1003" y="1545"/>
                  </a:cubicBezTo>
                  <a:cubicBezTo>
                    <a:pt x="1454" y="1545"/>
                    <a:pt x="1861" y="1145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0" name="Google Shape;4420;p22"/>
            <p:cNvSpPr/>
            <p:nvPr/>
          </p:nvSpPr>
          <p:spPr>
            <a:xfrm>
              <a:off x="423950" y="1879800"/>
              <a:ext cx="93700" cy="33750"/>
            </a:xfrm>
            <a:custGeom>
              <a:rect b="b" l="l" r="r" t="t"/>
              <a:pathLst>
                <a:path extrusionOk="0" h="1350" w="3748">
                  <a:moveTo>
                    <a:pt x="3128" y="0"/>
                  </a:moveTo>
                  <a:cubicBezTo>
                    <a:pt x="3116" y="0"/>
                    <a:pt x="3104" y="1"/>
                    <a:pt x="3092" y="2"/>
                  </a:cubicBezTo>
                  <a:lnTo>
                    <a:pt x="497" y="478"/>
                  </a:lnTo>
                  <a:cubicBezTo>
                    <a:pt x="0" y="628"/>
                    <a:pt x="119" y="1349"/>
                    <a:pt x="605" y="1349"/>
                  </a:cubicBezTo>
                  <a:cubicBezTo>
                    <a:pt x="620" y="1349"/>
                    <a:pt x="636" y="1348"/>
                    <a:pt x="651" y="1347"/>
                  </a:cubicBezTo>
                  <a:lnTo>
                    <a:pt x="3247" y="883"/>
                  </a:lnTo>
                  <a:cubicBezTo>
                    <a:pt x="3747" y="731"/>
                    <a:pt x="3634" y="0"/>
                    <a:pt x="312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1" name="Google Shape;4421;p22"/>
            <p:cNvSpPr/>
            <p:nvPr/>
          </p:nvSpPr>
          <p:spPr>
            <a:xfrm>
              <a:off x="380400" y="1948900"/>
              <a:ext cx="46600" cy="38625"/>
            </a:xfrm>
            <a:custGeom>
              <a:rect b="b" l="l" r="r" t="t"/>
              <a:pathLst>
                <a:path extrusionOk="0" h="1545" w="1864">
                  <a:moveTo>
                    <a:pt x="1014" y="0"/>
                  </a:moveTo>
                  <a:cubicBezTo>
                    <a:pt x="970" y="0"/>
                    <a:pt x="926" y="4"/>
                    <a:pt x="881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8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2" name="Google Shape;4422;p22"/>
            <p:cNvSpPr/>
            <p:nvPr/>
          </p:nvSpPr>
          <p:spPr>
            <a:xfrm>
              <a:off x="434050" y="1937225"/>
              <a:ext cx="94500" cy="34050"/>
            </a:xfrm>
            <a:custGeom>
              <a:rect b="b" l="l" r="r" t="t"/>
              <a:pathLst>
                <a:path extrusionOk="0" h="1362" w="3780">
                  <a:moveTo>
                    <a:pt x="3153" y="0"/>
                  </a:moveTo>
                  <a:cubicBezTo>
                    <a:pt x="3137" y="0"/>
                    <a:pt x="3121" y="1"/>
                    <a:pt x="3105" y="2"/>
                  </a:cubicBezTo>
                  <a:lnTo>
                    <a:pt x="3105" y="14"/>
                  </a:lnTo>
                  <a:lnTo>
                    <a:pt x="509" y="479"/>
                  </a:lnTo>
                  <a:cubicBezTo>
                    <a:pt x="1" y="617"/>
                    <a:pt x="120" y="1362"/>
                    <a:pt x="629" y="1362"/>
                  </a:cubicBezTo>
                  <a:cubicBezTo>
                    <a:pt x="644" y="1362"/>
                    <a:pt x="660" y="1361"/>
                    <a:pt x="676" y="1360"/>
                  </a:cubicBezTo>
                  <a:lnTo>
                    <a:pt x="3272" y="883"/>
                  </a:lnTo>
                  <a:cubicBezTo>
                    <a:pt x="3780" y="733"/>
                    <a:pt x="3660" y="0"/>
                    <a:pt x="315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3" name="Google Shape;4423;p22"/>
            <p:cNvSpPr/>
            <p:nvPr/>
          </p:nvSpPr>
          <p:spPr>
            <a:xfrm>
              <a:off x="336925" y="2188200"/>
              <a:ext cx="193225" cy="173650"/>
            </a:xfrm>
            <a:custGeom>
              <a:rect b="b" l="l" r="r" t="t"/>
              <a:pathLst>
                <a:path extrusionOk="0" h="6946" w="7729">
                  <a:moveTo>
                    <a:pt x="3896" y="0"/>
                  </a:moveTo>
                  <a:cubicBezTo>
                    <a:pt x="2865" y="0"/>
                    <a:pt x="1848" y="469"/>
                    <a:pt x="1180" y="1346"/>
                  </a:cubicBezTo>
                  <a:lnTo>
                    <a:pt x="6918" y="4965"/>
                  </a:lnTo>
                  <a:cubicBezTo>
                    <a:pt x="7728" y="3394"/>
                    <a:pt x="7204" y="1465"/>
                    <a:pt x="5704" y="524"/>
                  </a:cubicBezTo>
                  <a:cubicBezTo>
                    <a:pt x="5144" y="171"/>
                    <a:pt x="4517" y="0"/>
                    <a:pt x="3896" y="0"/>
                  </a:cubicBezTo>
                  <a:close/>
                  <a:moveTo>
                    <a:pt x="775" y="1989"/>
                  </a:moveTo>
                  <a:lnTo>
                    <a:pt x="775" y="1989"/>
                  </a:lnTo>
                  <a:cubicBezTo>
                    <a:pt x="1" y="3548"/>
                    <a:pt x="489" y="5477"/>
                    <a:pt x="1954" y="6418"/>
                  </a:cubicBezTo>
                  <a:cubicBezTo>
                    <a:pt x="2521" y="6774"/>
                    <a:pt x="3155" y="6945"/>
                    <a:pt x="3783" y="6945"/>
                  </a:cubicBezTo>
                  <a:cubicBezTo>
                    <a:pt x="4816" y="6945"/>
                    <a:pt x="5833" y="6482"/>
                    <a:pt x="6514" y="5608"/>
                  </a:cubicBezTo>
                  <a:lnTo>
                    <a:pt x="775" y="1989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4" name="Google Shape;4424;p22"/>
            <p:cNvSpPr/>
            <p:nvPr/>
          </p:nvSpPr>
          <p:spPr>
            <a:xfrm>
              <a:off x="699475" y="1814925"/>
              <a:ext cx="152125" cy="140725"/>
            </a:xfrm>
            <a:custGeom>
              <a:rect b="b" l="l" r="r" t="t"/>
              <a:pathLst>
                <a:path extrusionOk="0" h="5629" w="6085">
                  <a:moveTo>
                    <a:pt x="3608" y="1"/>
                  </a:moveTo>
                  <a:lnTo>
                    <a:pt x="1215" y="1620"/>
                  </a:lnTo>
                  <a:cubicBezTo>
                    <a:pt x="251" y="2275"/>
                    <a:pt x="1" y="3585"/>
                    <a:pt x="656" y="4549"/>
                  </a:cubicBezTo>
                  <a:lnTo>
                    <a:pt x="763" y="4704"/>
                  </a:lnTo>
                  <a:cubicBezTo>
                    <a:pt x="1171" y="5305"/>
                    <a:pt x="1833" y="5629"/>
                    <a:pt x="2508" y="5629"/>
                  </a:cubicBezTo>
                  <a:cubicBezTo>
                    <a:pt x="2916" y="5629"/>
                    <a:pt x="3328" y="5510"/>
                    <a:pt x="3692" y="5264"/>
                  </a:cubicBezTo>
                  <a:lnTo>
                    <a:pt x="6085" y="3644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5" name="Google Shape;4425;p22"/>
            <p:cNvSpPr/>
            <p:nvPr/>
          </p:nvSpPr>
          <p:spPr>
            <a:xfrm>
              <a:off x="802175" y="1756600"/>
              <a:ext cx="152125" cy="140800"/>
            </a:xfrm>
            <a:custGeom>
              <a:rect b="b" l="l" r="r" t="t"/>
              <a:pathLst>
                <a:path extrusionOk="0" h="5632" w="6085">
                  <a:moveTo>
                    <a:pt x="3588" y="1"/>
                  </a:moveTo>
                  <a:cubicBezTo>
                    <a:pt x="3177" y="1"/>
                    <a:pt x="2760" y="120"/>
                    <a:pt x="2394" y="369"/>
                  </a:cubicBezTo>
                  <a:lnTo>
                    <a:pt x="0" y="1989"/>
                  </a:lnTo>
                  <a:lnTo>
                    <a:pt x="2489" y="5632"/>
                  </a:lnTo>
                  <a:lnTo>
                    <a:pt x="4870" y="4001"/>
                  </a:lnTo>
                  <a:cubicBezTo>
                    <a:pt x="5834" y="3346"/>
                    <a:pt x="6084" y="2036"/>
                    <a:pt x="5430" y="1072"/>
                  </a:cubicBezTo>
                  <a:lnTo>
                    <a:pt x="5430" y="1072"/>
                  </a:lnTo>
                  <a:lnTo>
                    <a:pt x="5430" y="1084"/>
                  </a:lnTo>
                  <a:lnTo>
                    <a:pt x="5322" y="917"/>
                  </a:lnTo>
                  <a:cubicBezTo>
                    <a:pt x="4917" y="319"/>
                    <a:pt x="4259" y="1"/>
                    <a:pt x="358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6" name="Google Shape;4426;p22"/>
            <p:cNvSpPr/>
            <p:nvPr/>
          </p:nvSpPr>
          <p:spPr>
            <a:xfrm>
              <a:off x="655125" y="2105900"/>
              <a:ext cx="268225" cy="266700"/>
            </a:xfrm>
            <a:custGeom>
              <a:rect b="b" l="l" r="r" t="t"/>
              <a:pathLst>
                <a:path extrusionOk="0" h="10668" w="10729">
                  <a:moveTo>
                    <a:pt x="4998" y="1"/>
                  </a:moveTo>
                  <a:cubicBezTo>
                    <a:pt x="4821" y="1"/>
                    <a:pt x="4665" y="134"/>
                    <a:pt x="4644" y="316"/>
                  </a:cubicBezTo>
                  <a:lnTo>
                    <a:pt x="4180" y="3804"/>
                  </a:lnTo>
                  <a:lnTo>
                    <a:pt x="703" y="3340"/>
                  </a:lnTo>
                  <a:cubicBezTo>
                    <a:pt x="688" y="3338"/>
                    <a:pt x="674" y="3337"/>
                    <a:pt x="659" y="3337"/>
                  </a:cubicBezTo>
                  <a:cubicBezTo>
                    <a:pt x="475" y="3337"/>
                    <a:pt x="320" y="3474"/>
                    <a:pt x="286" y="3661"/>
                  </a:cubicBezTo>
                  <a:lnTo>
                    <a:pt x="24" y="5626"/>
                  </a:lnTo>
                  <a:cubicBezTo>
                    <a:pt x="1" y="5828"/>
                    <a:pt x="144" y="6019"/>
                    <a:pt x="346" y="6043"/>
                  </a:cubicBezTo>
                  <a:lnTo>
                    <a:pt x="3823" y="6507"/>
                  </a:lnTo>
                  <a:lnTo>
                    <a:pt x="3358" y="9984"/>
                  </a:lnTo>
                  <a:cubicBezTo>
                    <a:pt x="3334" y="10186"/>
                    <a:pt x="3477" y="10377"/>
                    <a:pt x="3680" y="10400"/>
                  </a:cubicBezTo>
                  <a:lnTo>
                    <a:pt x="5656" y="10662"/>
                  </a:lnTo>
                  <a:cubicBezTo>
                    <a:pt x="5677" y="10666"/>
                    <a:pt x="5698" y="10668"/>
                    <a:pt x="5718" y="10668"/>
                  </a:cubicBezTo>
                  <a:cubicBezTo>
                    <a:pt x="5896" y="10668"/>
                    <a:pt x="6051" y="10533"/>
                    <a:pt x="6073" y="10341"/>
                  </a:cubicBezTo>
                  <a:lnTo>
                    <a:pt x="6537" y="6864"/>
                  </a:lnTo>
                  <a:lnTo>
                    <a:pt x="10014" y="7329"/>
                  </a:lnTo>
                  <a:cubicBezTo>
                    <a:pt x="10029" y="7330"/>
                    <a:pt x="10043" y="7331"/>
                    <a:pt x="10058" y="7331"/>
                  </a:cubicBezTo>
                  <a:cubicBezTo>
                    <a:pt x="10243" y="7331"/>
                    <a:pt x="10409" y="7195"/>
                    <a:pt x="10442" y="7007"/>
                  </a:cubicBezTo>
                  <a:lnTo>
                    <a:pt x="10692" y="5031"/>
                  </a:lnTo>
                  <a:cubicBezTo>
                    <a:pt x="10728" y="4828"/>
                    <a:pt x="10585" y="4638"/>
                    <a:pt x="10371" y="4614"/>
                  </a:cubicBezTo>
                  <a:lnTo>
                    <a:pt x="6894" y="4150"/>
                  </a:lnTo>
                  <a:lnTo>
                    <a:pt x="7347" y="685"/>
                  </a:lnTo>
                  <a:cubicBezTo>
                    <a:pt x="7383" y="471"/>
                    <a:pt x="7240" y="292"/>
                    <a:pt x="7025" y="256"/>
                  </a:cubicBezTo>
                  <a:lnTo>
                    <a:pt x="5061" y="6"/>
                  </a:lnTo>
                  <a:cubicBezTo>
                    <a:pt x="5040" y="3"/>
                    <a:pt x="5019" y="1"/>
                    <a:pt x="499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7" name="Google Shape;4427;p22"/>
            <p:cNvSpPr/>
            <p:nvPr/>
          </p:nvSpPr>
          <p:spPr>
            <a:xfrm>
              <a:off x="311925" y="2510400"/>
              <a:ext cx="271200" cy="337175"/>
            </a:xfrm>
            <a:custGeom>
              <a:rect b="b" l="l" r="r" t="t"/>
              <a:pathLst>
                <a:path extrusionOk="0" h="13487" w="10848">
                  <a:moveTo>
                    <a:pt x="4146" y="408"/>
                  </a:moveTo>
                  <a:cubicBezTo>
                    <a:pt x="4436" y="408"/>
                    <a:pt x="4723" y="582"/>
                    <a:pt x="4775" y="971"/>
                  </a:cubicBezTo>
                  <a:cubicBezTo>
                    <a:pt x="4811" y="1162"/>
                    <a:pt x="4751" y="1364"/>
                    <a:pt x="4632" y="1507"/>
                  </a:cubicBezTo>
                  <a:lnTo>
                    <a:pt x="3835" y="1662"/>
                  </a:lnTo>
                  <a:cubicBezTo>
                    <a:pt x="3668" y="1567"/>
                    <a:pt x="3549" y="1400"/>
                    <a:pt x="3501" y="1209"/>
                  </a:cubicBezTo>
                  <a:lnTo>
                    <a:pt x="3501" y="1197"/>
                  </a:lnTo>
                  <a:cubicBezTo>
                    <a:pt x="3387" y="700"/>
                    <a:pt x="3769" y="408"/>
                    <a:pt x="4146" y="408"/>
                  </a:cubicBezTo>
                  <a:close/>
                  <a:moveTo>
                    <a:pt x="7855" y="2714"/>
                  </a:moveTo>
                  <a:cubicBezTo>
                    <a:pt x="8118" y="2714"/>
                    <a:pt x="8352" y="2895"/>
                    <a:pt x="8395" y="3162"/>
                  </a:cubicBezTo>
                  <a:lnTo>
                    <a:pt x="9788" y="10734"/>
                  </a:lnTo>
                  <a:cubicBezTo>
                    <a:pt x="9835" y="11032"/>
                    <a:pt x="9633" y="11318"/>
                    <a:pt x="9335" y="11365"/>
                  </a:cubicBezTo>
                  <a:lnTo>
                    <a:pt x="3073" y="12508"/>
                  </a:lnTo>
                  <a:cubicBezTo>
                    <a:pt x="3037" y="12515"/>
                    <a:pt x="3002" y="12519"/>
                    <a:pt x="2968" y="12519"/>
                  </a:cubicBezTo>
                  <a:cubicBezTo>
                    <a:pt x="2711" y="12519"/>
                    <a:pt x="2482" y="12330"/>
                    <a:pt x="2430" y="12068"/>
                  </a:cubicBezTo>
                  <a:lnTo>
                    <a:pt x="1072" y="4507"/>
                  </a:lnTo>
                  <a:cubicBezTo>
                    <a:pt x="1013" y="4210"/>
                    <a:pt x="1215" y="3924"/>
                    <a:pt x="1513" y="3876"/>
                  </a:cubicBezTo>
                  <a:lnTo>
                    <a:pt x="2263" y="3733"/>
                  </a:lnTo>
                  <a:cubicBezTo>
                    <a:pt x="2295" y="3949"/>
                    <a:pt x="2483" y="4096"/>
                    <a:pt x="2695" y="4096"/>
                  </a:cubicBezTo>
                  <a:cubicBezTo>
                    <a:pt x="2717" y="4096"/>
                    <a:pt x="2740" y="4094"/>
                    <a:pt x="2763" y="4091"/>
                  </a:cubicBezTo>
                  <a:lnTo>
                    <a:pt x="6680" y="3376"/>
                  </a:lnTo>
                  <a:cubicBezTo>
                    <a:pt x="6906" y="3329"/>
                    <a:pt x="7061" y="3102"/>
                    <a:pt x="7025" y="2864"/>
                  </a:cubicBezTo>
                  <a:lnTo>
                    <a:pt x="7764" y="2721"/>
                  </a:lnTo>
                  <a:cubicBezTo>
                    <a:pt x="7794" y="2717"/>
                    <a:pt x="7825" y="2714"/>
                    <a:pt x="7855" y="2714"/>
                  </a:cubicBezTo>
                  <a:close/>
                  <a:moveTo>
                    <a:pt x="4142" y="1"/>
                  </a:moveTo>
                  <a:cubicBezTo>
                    <a:pt x="4076" y="1"/>
                    <a:pt x="4009" y="7"/>
                    <a:pt x="3942" y="19"/>
                  </a:cubicBezTo>
                  <a:cubicBezTo>
                    <a:pt x="3358" y="126"/>
                    <a:pt x="2965" y="685"/>
                    <a:pt x="3073" y="1281"/>
                  </a:cubicBezTo>
                  <a:cubicBezTo>
                    <a:pt x="3108" y="1447"/>
                    <a:pt x="3180" y="1614"/>
                    <a:pt x="3287" y="1757"/>
                  </a:cubicBezTo>
                  <a:lnTo>
                    <a:pt x="2513" y="1900"/>
                  </a:lnTo>
                  <a:cubicBezTo>
                    <a:pt x="2192" y="1959"/>
                    <a:pt x="1989" y="2257"/>
                    <a:pt x="2037" y="2579"/>
                  </a:cubicBezTo>
                  <a:lnTo>
                    <a:pt x="2096" y="2864"/>
                  </a:lnTo>
                  <a:lnTo>
                    <a:pt x="798" y="3091"/>
                  </a:lnTo>
                  <a:cubicBezTo>
                    <a:pt x="322" y="3186"/>
                    <a:pt x="1" y="3650"/>
                    <a:pt x="84" y="4126"/>
                  </a:cubicBezTo>
                  <a:lnTo>
                    <a:pt x="1668" y="12758"/>
                  </a:lnTo>
                  <a:cubicBezTo>
                    <a:pt x="1742" y="13193"/>
                    <a:pt x="2118" y="13486"/>
                    <a:pt x="2545" y="13486"/>
                  </a:cubicBezTo>
                  <a:cubicBezTo>
                    <a:pt x="2597" y="13486"/>
                    <a:pt x="2650" y="13482"/>
                    <a:pt x="2703" y="13473"/>
                  </a:cubicBezTo>
                  <a:lnTo>
                    <a:pt x="10050" y="12127"/>
                  </a:lnTo>
                  <a:cubicBezTo>
                    <a:pt x="10526" y="12044"/>
                    <a:pt x="10847" y="11580"/>
                    <a:pt x="10764" y="11091"/>
                  </a:cubicBezTo>
                  <a:lnTo>
                    <a:pt x="9180" y="2459"/>
                  </a:lnTo>
                  <a:cubicBezTo>
                    <a:pt x="9107" y="2029"/>
                    <a:pt x="8737" y="1728"/>
                    <a:pt x="8317" y="1728"/>
                  </a:cubicBezTo>
                  <a:cubicBezTo>
                    <a:pt x="8260" y="1728"/>
                    <a:pt x="8202" y="1734"/>
                    <a:pt x="8145" y="1745"/>
                  </a:cubicBezTo>
                  <a:lnTo>
                    <a:pt x="6859" y="1983"/>
                  </a:lnTo>
                  <a:lnTo>
                    <a:pt x="6811" y="1709"/>
                  </a:lnTo>
                  <a:cubicBezTo>
                    <a:pt x="6757" y="1419"/>
                    <a:pt x="6500" y="1226"/>
                    <a:pt x="6223" y="1226"/>
                  </a:cubicBezTo>
                  <a:cubicBezTo>
                    <a:pt x="6193" y="1226"/>
                    <a:pt x="6163" y="1228"/>
                    <a:pt x="6132" y="1233"/>
                  </a:cubicBezTo>
                  <a:lnTo>
                    <a:pt x="5180" y="1412"/>
                  </a:lnTo>
                  <a:cubicBezTo>
                    <a:pt x="5228" y="1245"/>
                    <a:pt x="5240" y="1066"/>
                    <a:pt x="5216" y="888"/>
                  </a:cubicBezTo>
                  <a:cubicBezTo>
                    <a:pt x="5110" y="360"/>
                    <a:pt x="4658" y="1"/>
                    <a:pt x="414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8" name="Google Shape;4428;p22"/>
            <p:cNvSpPr/>
            <p:nvPr/>
          </p:nvSpPr>
          <p:spPr>
            <a:xfrm>
              <a:off x="360150" y="2631725"/>
              <a:ext cx="46550" cy="38625"/>
            </a:xfrm>
            <a:custGeom>
              <a:rect b="b" l="l" r="r" t="t"/>
              <a:pathLst>
                <a:path extrusionOk="0" h="1545" w="1862">
                  <a:moveTo>
                    <a:pt x="1002" y="0"/>
                  </a:moveTo>
                  <a:cubicBezTo>
                    <a:pt x="958" y="0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88" y="258"/>
                    <a:pt x="1367" y="0"/>
                    <a:pt x="100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9" name="Google Shape;4429;p22"/>
            <p:cNvSpPr/>
            <p:nvPr/>
          </p:nvSpPr>
          <p:spPr>
            <a:xfrm>
              <a:off x="413075" y="2620125"/>
              <a:ext cx="96200" cy="33850"/>
            </a:xfrm>
            <a:custGeom>
              <a:rect b="b" l="l" r="r" t="t"/>
              <a:pathLst>
                <a:path extrusionOk="0" h="1354" w="3848">
                  <a:moveTo>
                    <a:pt x="3250" y="0"/>
                  </a:moveTo>
                  <a:cubicBezTo>
                    <a:pt x="3217" y="0"/>
                    <a:pt x="3182" y="4"/>
                    <a:pt x="3146" y="11"/>
                  </a:cubicBezTo>
                  <a:lnTo>
                    <a:pt x="3134" y="11"/>
                  </a:lnTo>
                  <a:lnTo>
                    <a:pt x="539" y="487"/>
                  </a:lnTo>
                  <a:cubicBezTo>
                    <a:pt x="1" y="588"/>
                    <a:pt x="106" y="1354"/>
                    <a:pt x="597" y="1354"/>
                  </a:cubicBezTo>
                  <a:cubicBezTo>
                    <a:pt x="628" y="1354"/>
                    <a:pt x="660" y="1351"/>
                    <a:pt x="693" y="1345"/>
                  </a:cubicBezTo>
                  <a:lnTo>
                    <a:pt x="3289" y="868"/>
                  </a:lnTo>
                  <a:cubicBezTo>
                    <a:pt x="3847" y="790"/>
                    <a:pt x="3746" y="0"/>
                    <a:pt x="325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0" name="Google Shape;4430;p22"/>
            <p:cNvSpPr/>
            <p:nvPr/>
          </p:nvSpPr>
          <p:spPr>
            <a:xfrm>
              <a:off x="369975" y="2685525"/>
              <a:ext cx="46550" cy="38700"/>
            </a:xfrm>
            <a:custGeom>
              <a:rect b="b" l="l" r="r" t="t"/>
              <a:pathLst>
                <a:path extrusionOk="0" h="1548" w="1862">
                  <a:moveTo>
                    <a:pt x="1015" y="0"/>
                  </a:moveTo>
                  <a:cubicBezTo>
                    <a:pt x="967" y="0"/>
                    <a:pt x="919" y="5"/>
                    <a:pt x="870" y="15"/>
                  </a:cubicBezTo>
                  <a:cubicBezTo>
                    <a:pt x="191" y="122"/>
                    <a:pt x="0" y="1015"/>
                    <a:pt x="560" y="1408"/>
                  </a:cubicBezTo>
                  <a:cubicBezTo>
                    <a:pt x="701" y="1505"/>
                    <a:pt x="854" y="1548"/>
                    <a:pt x="1002" y="1548"/>
                  </a:cubicBezTo>
                  <a:cubicBezTo>
                    <a:pt x="1453" y="1548"/>
                    <a:pt x="1861" y="1145"/>
                    <a:pt x="1763" y="634"/>
                  </a:cubicBezTo>
                  <a:cubicBezTo>
                    <a:pt x="1700" y="266"/>
                    <a:pt x="1377" y="0"/>
                    <a:pt x="1015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1" name="Google Shape;4431;p22"/>
            <p:cNvSpPr/>
            <p:nvPr/>
          </p:nvSpPr>
          <p:spPr>
            <a:xfrm>
              <a:off x="423950" y="2673950"/>
              <a:ext cx="93700" cy="33725"/>
            </a:xfrm>
            <a:custGeom>
              <a:rect b="b" l="l" r="r" t="t"/>
              <a:pathLst>
                <a:path extrusionOk="0" h="1349" w="3748">
                  <a:moveTo>
                    <a:pt x="3128" y="0"/>
                  </a:moveTo>
                  <a:cubicBezTo>
                    <a:pt x="3116" y="0"/>
                    <a:pt x="3104" y="1"/>
                    <a:pt x="3092" y="1"/>
                  </a:cubicBezTo>
                  <a:lnTo>
                    <a:pt x="497" y="478"/>
                  </a:lnTo>
                  <a:cubicBezTo>
                    <a:pt x="0" y="628"/>
                    <a:pt x="119" y="1349"/>
                    <a:pt x="605" y="1349"/>
                  </a:cubicBezTo>
                  <a:cubicBezTo>
                    <a:pt x="620" y="1349"/>
                    <a:pt x="636" y="1348"/>
                    <a:pt x="651" y="1347"/>
                  </a:cubicBezTo>
                  <a:lnTo>
                    <a:pt x="3247" y="882"/>
                  </a:lnTo>
                  <a:cubicBezTo>
                    <a:pt x="3747" y="731"/>
                    <a:pt x="3634" y="0"/>
                    <a:pt x="312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2" name="Google Shape;4432;p22"/>
            <p:cNvSpPr/>
            <p:nvPr/>
          </p:nvSpPr>
          <p:spPr>
            <a:xfrm>
              <a:off x="380400" y="2743050"/>
              <a:ext cx="46600" cy="38625"/>
            </a:xfrm>
            <a:custGeom>
              <a:rect b="b" l="l" r="r" t="t"/>
              <a:pathLst>
                <a:path extrusionOk="0" h="1545" w="1864">
                  <a:moveTo>
                    <a:pt x="1014" y="0"/>
                  </a:moveTo>
                  <a:cubicBezTo>
                    <a:pt x="970" y="0"/>
                    <a:pt x="926" y="4"/>
                    <a:pt x="881" y="11"/>
                  </a:cubicBezTo>
                  <a:cubicBezTo>
                    <a:pt x="191" y="131"/>
                    <a:pt x="0" y="1012"/>
                    <a:pt x="572" y="1404"/>
                  </a:cubicBezTo>
                  <a:cubicBezTo>
                    <a:pt x="710" y="1501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8"/>
                    <a:pt x="1378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3" name="Google Shape;4433;p22"/>
            <p:cNvSpPr/>
            <p:nvPr/>
          </p:nvSpPr>
          <p:spPr>
            <a:xfrm>
              <a:off x="433850" y="2731600"/>
              <a:ext cx="94825" cy="33850"/>
            </a:xfrm>
            <a:custGeom>
              <a:rect b="b" l="l" r="r" t="t"/>
              <a:pathLst>
                <a:path extrusionOk="0" h="1354" w="3793">
                  <a:moveTo>
                    <a:pt x="3181" y="1"/>
                  </a:moveTo>
                  <a:cubicBezTo>
                    <a:pt x="3159" y="1"/>
                    <a:pt x="3136" y="2"/>
                    <a:pt x="3113" y="5"/>
                  </a:cubicBezTo>
                  <a:lnTo>
                    <a:pt x="517" y="469"/>
                  </a:lnTo>
                  <a:cubicBezTo>
                    <a:pt x="1" y="607"/>
                    <a:pt x="115" y="1354"/>
                    <a:pt x="625" y="1354"/>
                  </a:cubicBezTo>
                  <a:cubicBezTo>
                    <a:pt x="644" y="1354"/>
                    <a:pt x="664" y="1353"/>
                    <a:pt x="684" y="1351"/>
                  </a:cubicBezTo>
                  <a:lnTo>
                    <a:pt x="3280" y="874"/>
                  </a:lnTo>
                  <a:cubicBezTo>
                    <a:pt x="3793" y="749"/>
                    <a:pt x="3683" y="1"/>
                    <a:pt x="318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4" name="Google Shape;4434;p22"/>
            <p:cNvSpPr/>
            <p:nvPr/>
          </p:nvSpPr>
          <p:spPr>
            <a:xfrm>
              <a:off x="336050" y="2982275"/>
              <a:ext cx="194100" cy="174025"/>
            </a:xfrm>
            <a:custGeom>
              <a:rect b="b" l="l" r="r" t="t"/>
              <a:pathLst>
                <a:path extrusionOk="0" h="6961" w="7764">
                  <a:moveTo>
                    <a:pt x="3923" y="0"/>
                  </a:moveTo>
                  <a:cubicBezTo>
                    <a:pt x="2894" y="0"/>
                    <a:pt x="1882" y="467"/>
                    <a:pt x="1215" y="1349"/>
                  </a:cubicBezTo>
                  <a:lnTo>
                    <a:pt x="6953" y="4968"/>
                  </a:lnTo>
                  <a:cubicBezTo>
                    <a:pt x="7763" y="3408"/>
                    <a:pt x="7239" y="1468"/>
                    <a:pt x="5739" y="527"/>
                  </a:cubicBezTo>
                  <a:cubicBezTo>
                    <a:pt x="5177" y="172"/>
                    <a:pt x="4547" y="0"/>
                    <a:pt x="3923" y="0"/>
                  </a:cubicBezTo>
                  <a:close/>
                  <a:moveTo>
                    <a:pt x="810" y="1992"/>
                  </a:moveTo>
                  <a:lnTo>
                    <a:pt x="810" y="1992"/>
                  </a:lnTo>
                  <a:cubicBezTo>
                    <a:pt x="0" y="3563"/>
                    <a:pt x="524" y="5492"/>
                    <a:pt x="2012" y="6433"/>
                  </a:cubicBezTo>
                  <a:cubicBezTo>
                    <a:pt x="2575" y="6788"/>
                    <a:pt x="3208" y="6960"/>
                    <a:pt x="3836" y="6960"/>
                  </a:cubicBezTo>
                  <a:cubicBezTo>
                    <a:pt x="4867" y="6960"/>
                    <a:pt x="5882" y="6496"/>
                    <a:pt x="6549" y="5623"/>
                  </a:cubicBezTo>
                  <a:lnTo>
                    <a:pt x="810" y="1992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5" name="Google Shape;4435;p22"/>
            <p:cNvSpPr/>
            <p:nvPr/>
          </p:nvSpPr>
          <p:spPr>
            <a:xfrm>
              <a:off x="699475" y="2609075"/>
              <a:ext cx="152125" cy="140725"/>
            </a:xfrm>
            <a:custGeom>
              <a:rect b="b" l="l" r="r" t="t"/>
              <a:pathLst>
                <a:path extrusionOk="0" h="5629" w="6085">
                  <a:moveTo>
                    <a:pt x="3608" y="1"/>
                  </a:moveTo>
                  <a:lnTo>
                    <a:pt x="1215" y="1620"/>
                  </a:lnTo>
                  <a:cubicBezTo>
                    <a:pt x="251" y="2275"/>
                    <a:pt x="1" y="3585"/>
                    <a:pt x="656" y="4549"/>
                  </a:cubicBezTo>
                  <a:lnTo>
                    <a:pt x="763" y="4716"/>
                  </a:lnTo>
                  <a:cubicBezTo>
                    <a:pt x="1170" y="5308"/>
                    <a:pt x="1831" y="5629"/>
                    <a:pt x="2505" y="5629"/>
                  </a:cubicBezTo>
                  <a:cubicBezTo>
                    <a:pt x="2914" y="5629"/>
                    <a:pt x="3327" y="5511"/>
                    <a:pt x="3692" y="5263"/>
                  </a:cubicBezTo>
                  <a:lnTo>
                    <a:pt x="6085" y="3644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6" name="Google Shape;4436;p22"/>
            <p:cNvSpPr/>
            <p:nvPr/>
          </p:nvSpPr>
          <p:spPr>
            <a:xfrm>
              <a:off x="802175" y="2550550"/>
              <a:ext cx="152125" cy="141000"/>
            </a:xfrm>
            <a:custGeom>
              <a:rect b="b" l="l" r="r" t="t"/>
              <a:pathLst>
                <a:path extrusionOk="0" h="5640" w="6085">
                  <a:moveTo>
                    <a:pt x="3577" y="0"/>
                  </a:moveTo>
                  <a:cubicBezTo>
                    <a:pt x="3169" y="0"/>
                    <a:pt x="2757" y="119"/>
                    <a:pt x="2394" y="365"/>
                  </a:cubicBezTo>
                  <a:lnTo>
                    <a:pt x="0" y="1996"/>
                  </a:lnTo>
                  <a:lnTo>
                    <a:pt x="2489" y="5640"/>
                  </a:lnTo>
                  <a:lnTo>
                    <a:pt x="4870" y="4009"/>
                  </a:lnTo>
                  <a:cubicBezTo>
                    <a:pt x="5834" y="3354"/>
                    <a:pt x="6084" y="2044"/>
                    <a:pt x="5430" y="1080"/>
                  </a:cubicBezTo>
                  <a:lnTo>
                    <a:pt x="5322" y="925"/>
                  </a:lnTo>
                  <a:cubicBezTo>
                    <a:pt x="4914" y="324"/>
                    <a:pt x="4252" y="0"/>
                    <a:pt x="357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7" name="Google Shape;4437;p22"/>
            <p:cNvSpPr/>
            <p:nvPr/>
          </p:nvSpPr>
          <p:spPr>
            <a:xfrm>
              <a:off x="655125" y="2899825"/>
              <a:ext cx="268225" cy="266925"/>
            </a:xfrm>
            <a:custGeom>
              <a:rect b="b" l="l" r="r" t="t"/>
              <a:pathLst>
                <a:path extrusionOk="0" h="10677" w="10729">
                  <a:moveTo>
                    <a:pt x="5017" y="1"/>
                  </a:moveTo>
                  <a:cubicBezTo>
                    <a:pt x="4831" y="1"/>
                    <a:pt x="4666" y="137"/>
                    <a:pt x="4644" y="325"/>
                  </a:cubicBezTo>
                  <a:lnTo>
                    <a:pt x="4180" y="3801"/>
                  </a:lnTo>
                  <a:lnTo>
                    <a:pt x="703" y="3349"/>
                  </a:lnTo>
                  <a:cubicBezTo>
                    <a:pt x="682" y="3345"/>
                    <a:pt x="661" y="3343"/>
                    <a:pt x="641" y="3343"/>
                  </a:cubicBezTo>
                  <a:cubicBezTo>
                    <a:pt x="463" y="3343"/>
                    <a:pt x="308" y="3478"/>
                    <a:pt x="286" y="3670"/>
                  </a:cubicBezTo>
                  <a:lnTo>
                    <a:pt x="24" y="5635"/>
                  </a:lnTo>
                  <a:cubicBezTo>
                    <a:pt x="1" y="5837"/>
                    <a:pt x="144" y="6028"/>
                    <a:pt x="346" y="6052"/>
                  </a:cubicBezTo>
                  <a:lnTo>
                    <a:pt x="346" y="6063"/>
                  </a:lnTo>
                  <a:lnTo>
                    <a:pt x="3823" y="6516"/>
                  </a:lnTo>
                  <a:lnTo>
                    <a:pt x="3358" y="10004"/>
                  </a:lnTo>
                  <a:cubicBezTo>
                    <a:pt x="3334" y="10207"/>
                    <a:pt x="3477" y="10385"/>
                    <a:pt x="3680" y="10421"/>
                  </a:cubicBezTo>
                  <a:lnTo>
                    <a:pt x="5656" y="10671"/>
                  </a:lnTo>
                  <a:cubicBezTo>
                    <a:pt x="5677" y="10675"/>
                    <a:pt x="5698" y="10677"/>
                    <a:pt x="5718" y="10677"/>
                  </a:cubicBezTo>
                  <a:cubicBezTo>
                    <a:pt x="5896" y="10677"/>
                    <a:pt x="6051" y="10543"/>
                    <a:pt x="6073" y="10362"/>
                  </a:cubicBezTo>
                  <a:lnTo>
                    <a:pt x="6537" y="6873"/>
                  </a:lnTo>
                  <a:lnTo>
                    <a:pt x="10014" y="7337"/>
                  </a:lnTo>
                  <a:cubicBezTo>
                    <a:pt x="10029" y="7339"/>
                    <a:pt x="10043" y="7340"/>
                    <a:pt x="10058" y="7340"/>
                  </a:cubicBezTo>
                  <a:cubicBezTo>
                    <a:pt x="10243" y="7340"/>
                    <a:pt x="10409" y="7204"/>
                    <a:pt x="10442" y="7016"/>
                  </a:cubicBezTo>
                  <a:lnTo>
                    <a:pt x="10692" y="5039"/>
                  </a:lnTo>
                  <a:cubicBezTo>
                    <a:pt x="10728" y="4837"/>
                    <a:pt x="10585" y="4647"/>
                    <a:pt x="10371" y="4623"/>
                  </a:cubicBezTo>
                  <a:lnTo>
                    <a:pt x="6894" y="4158"/>
                  </a:lnTo>
                  <a:lnTo>
                    <a:pt x="7359" y="682"/>
                  </a:lnTo>
                  <a:cubicBezTo>
                    <a:pt x="7383" y="479"/>
                    <a:pt x="7240" y="289"/>
                    <a:pt x="7037" y="265"/>
                  </a:cubicBezTo>
                  <a:lnTo>
                    <a:pt x="5061" y="3"/>
                  </a:lnTo>
                  <a:cubicBezTo>
                    <a:pt x="5046" y="1"/>
                    <a:pt x="5031" y="1"/>
                    <a:pt x="501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8" name="Google Shape;4438;p22"/>
            <p:cNvSpPr/>
            <p:nvPr/>
          </p:nvSpPr>
          <p:spPr>
            <a:xfrm>
              <a:off x="311925" y="3304550"/>
              <a:ext cx="271200" cy="337250"/>
            </a:xfrm>
            <a:custGeom>
              <a:rect b="b" l="l" r="r" t="t"/>
              <a:pathLst>
                <a:path extrusionOk="0" h="13490" w="10848">
                  <a:moveTo>
                    <a:pt x="4152" y="412"/>
                  </a:moveTo>
                  <a:cubicBezTo>
                    <a:pt x="4441" y="412"/>
                    <a:pt x="4724" y="585"/>
                    <a:pt x="4775" y="971"/>
                  </a:cubicBezTo>
                  <a:cubicBezTo>
                    <a:pt x="4811" y="1173"/>
                    <a:pt x="4763" y="1364"/>
                    <a:pt x="4632" y="1519"/>
                  </a:cubicBezTo>
                  <a:lnTo>
                    <a:pt x="3835" y="1662"/>
                  </a:lnTo>
                  <a:cubicBezTo>
                    <a:pt x="3668" y="1566"/>
                    <a:pt x="3549" y="1400"/>
                    <a:pt x="3501" y="1209"/>
                  </a:cubicBezTo>
                  <a:cubicBezTo>
                    <a:pt x="3386" y="709"/>
                    <a:pt x="3774" y="412"/>
                    <a:pt x="4152" y="412"/>
                  </a:cubicBezTo>
                  <a:close/>
                  <a:moveTo>
                    <a:pt x="7876" y="2723"/>
                  </a:moveTo>
                  <a:cubicBezTo>
                    <a:pt x="8126" y="2723"/>
                    <a:pt x="8354" y="2911"/>
                    <a:pt x="8407" y="3174"/>
                  </a:cubicBezTo>
                  <a:lnTo>
                    <a:pt x="9788" y="10746"/>
                  </a:lnTo>
                  <a:cubicBezTo>
                    <a:pt x="9835" y="11044"/>
                    <a:pt x="9633" y="11329"/>
                    <a:pt x="9335" y="11377"/>
                  </a:cubicBezTo>
                  <a:lnTo>
                    <a:pt x="3073" y="12520"/>
                  </a:lnTo>
                  <a:cubicBezTo>
                    <a:pt x="3042" y="12525"/>
                    <a:pt x="3012" y="12527"/>
                    <a:pt x="2982" y="12527"/>
                  </a:cubicBezTo>
                  <a:cubicBezTo>
                    <a:pt x="2719" y="12527"/>
                    <a:pt x="2483" y="12345"/>
                    <a:pt x="2430" y="12068"/>
                  </a:cubicBezTo>
                  <a:lnTo>
                    <a:pt x="1072" y="4507"/>
                  </a:lnTo>
                  <a:cubicBezTo>
                    <a:pt x="1013" y="4210"/>
                    <a:pt x="1215" y="3924"/>
                    <a:pt x="1513" y="3876"/>
                  </a:cubicBezTo>
                  <a:lnTo>
                    <a:pt x="2263" y="3733"/>
                  </a:lnTo>
                  <a:cubicBezTo>
                    <a:pt x="2295" y="3948"/>
                    <a:pt x="2483" y="4096"/>
                    <a:pt x="2695" y="4096"/>
                  </a:cubicBezTo>
                  <a:cubicBezTo>
                    <a:pt x="2717" y="4096"/>
                    <a:pt x="2740" y="4094"/>
                    <a:pt x="2763" y="4090"/>
                  </a:cubicBezTo>
                  <a:lnTo>
                    <a:pt x="6680" y="3376"/>
                  </a:lnTo>
                  <a:cubicBezTo>
                    <a:pt x="6906" y="3328"/>
                    <a:pt x="7073" y="3102"/>
                    <a:pt x="7025" y="2864"/>
                  </a:cubicBezTo>
                  <a:lnTo>
                    <a:pt x="7776" y="2733"/>
                  </a:lnTo>
                  <a:cubicBezTo>
                    <a:pt x="7809" y="2726"/>
                    <a:pt x="7843" y="2723"/>
                    <a:pt x="7876" y="2723"/>
                  </a:cubicBezTo>
                  <a:close/>
                  <a:moveTo>
                    <a:pt x="4138" y="1"/>
                  </a:moveTo>
                  <a:cubicBezTo>
                    <a:pt x="4073" y="1"/>
                    <a:pt x="4008" y="7"/>
                    <a:pt x="3942" y="19"/>
                  </a:cubicBezTo>
                  <a:cubicBezTo>
                    <a:pt x="3358" y="126"/>
                    <a:pt x="2965" y="685"/>
                    <a:pt x="3073" y="1281"/>
                  </a:cubicBezTo>
                  <a:cubicBezTo>
                    <a:pt x="3108" y="1447"/>
                    <a:pt x="3180" y="1614"/>
                    <a:pt x="3287" y="1757"/>
                  </a:cubicBezTo>
                  <a:lnTo>
                    <a:pt x="2513" y="1900"/>
                  </a:lnTo>
                  <a:cubicBezTo>
                    <a:pt x="2192" y="1971"/>
                    <a:pt x="1989" y="2269"/>
                    <a:pt x="2037" y="2590"/>
                  </a:cubicBezTo>
                  <a:lnTo>
                    <a:pt x="2096" y="2864"/>
                  </a:lnTo>
                  <a:lnTo>
                    <a:pt x="798" y="3102"/>
                  </a:lnTo>
                  <a:cubicBezTo>
                    <a:pt x="322" y="3197"/>
                    <a:pt x="1" y="3662"/>
                    <a:pt x="84" y="4150"/>
                  </a:cubicBezTo>
                  <a:lnTo>
                    <a:pt x="1668" y="12758"/>
                  </a:lnTo>
                  <a:cubicBezTo>
                    <a:pt x="1741" y="13188"/>
                    <a:pt x="2111" y="13489"/>
                    <a:pt x="2532" y="13489"/>
                  </a:cubicBezTo>
                  <a:cubicBezTo>
                    <a:pt x="2588" y="13489"/>
                    <a:pt x="2646" y="13484"/>
                    <a:pt x="2703" y="13473"/>
                  </a:cubicBezTo>
                  <a:lnTo>
                    <a:pt x="10050" y="12139"/>
                  </a:lnTo>
                  <a:cubicBezTo>
                    <a:pt x="10526" y="12044"/>
                    <a:pt x="10847" y="11579"/>
                    <a:pt x="10764" y="11091"/>
                  </a:cubicBezTo>
                  <a:lnTo>
                    <a:pt x="9180" y="2459"/>
                  </a:lnTo>
                  <a:cubicBezTo>
                    <a:pt x="9107" y="2029"/>
                    <a:pt x="8737" y="1728"/>
                    <a:pt x="8317" y="1728"/>
                  </a:cubicBezTo>
                  <a:cubicBezTo>
                    <a:pt x="8260" y="1728"/>
                    <a:pt x="8202" y="1734"/>
                    <a:pt x="8145" y="1745"/>
                  </a:cubicBezTo>
                  <a:lnTo>
                    <a:pt x="6859" y="1995"/>
                  </a:lnTo>
                  <a:lnTo>
                    <a:pt x="6811" y="1721"/>
                  </a:lnTo>
                  <a:cubicBezTo>
                    <a:pt x="6757" y="1430"/>
                    <a:pt x="6498" y="1226"/>
                    <a:pt x="6219" y="1226"/>
                  </a:cubicBezTo>
                  <a:cubicBezTo>
                    <a:pt x="6190" y="1226"/>
                    <a:pt x="6161" y="1228"/>
                    <a:pt x="6132" y="1233"/>
                  </a:cubicBezTo>
                  <a:lnTo>
                    <a:pt x="5180" y="1412"/>
                  </a:lnTo>
                  <a:cubicBezTo>
                    <a:pt x="5228" y="1245"/>
                    <a:pt x="5240" y="1066"/>
                    <a:pt x="5216" y="888"/>
                  </a:cubicBezTo>
                  <a:cubicBezTo>
                    <a:pt x="5110" y="369"/>
                    <a:pt x="4656" y="1"/>
                    <a:pt x="413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9" name="Google Shape;4439;p22"/>
            <p:cNvSpPr/>
            <p:nvPr/>
          </p:nvSpPr>
          <p:spPr>
            <a:xfrm>
              <a:off x="360150" y="3425775"/>
              <a:ext cx="46550" cy="38725"/>
            </a:xfrm>
            <a:custGeom>
              <a:rect b="b" l="l" r="r" t="t"/>
              <a:pathLst>
                <a:path extrusionOk="0" h="1549" w="1862">
                  <a:moveTo>
                    <a:pt x="1015" y="1"/>
                  </a:moveTo>
                  <a:cubicBezTo>
                    <a:pt x="967" y="1"/>
                    <a:pt x="919" y="6"/>
                    <a:pt x="870" y="15"/>
                  </a:cubicBezTo>
                  <a:cubicBezTo>
                    <a:pt x="191" y="134"/>
                    <a:pt x="1" y="1015"/>
                    <a:pt x="560" y="1408"/>
                  </a:cubicBezTo>
                  <a:cubicBezTo>
                    <a:pt x="701" y="1505"/>
                    <a:pt x="854" y="1549"/>
                    <a:pt x="1002" y="1549"/>
                  </a:cubicBezTo>
                  <a:cubicBezTo>
                    <a:pt x="1453" y="1549"/>
                    <a:pt x="1861" y="1146"/>
                    <a:pt x="1763" y="634"/>
                  </a:cubicBezTo>
                  <a:cubicBezTo>
                    <a:pt x="1700" y="267"/>
                    <a:pt x="1377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0" name="Google Shape;4440;p22"/>
            <p:cNvSpPr/>
            <p:nvPr/>
          </p:nvSpPr>
          <p:spPr>
            <a:xfrm>
              <a:off x="412650" y="3414475"/>
              <a:ext cx="97050" cy="33750"/>
            </a:xfrm>
            <a:custGeom>
              <a:rect b="b" l="l" r="r" t="t"/>
              <a:pathLst>
                <a:path extrusionOk="0" h="1350" w="3882">
                  <a:moveTo>
                    <a:pt x="3282" y="0"/>
                  </a:moveTo>
                  <a:cubicBezTo>
                    <a:pt x="3245" y="0"/>
                    <a:pt x="3205" y="5"/>
                    <a:pt x="3163" y="15"/>
                  </a:cubicBezTo>
                  <a:lnTo>
                    <a:pt x="3151" y="3"/>
                  </a:lnTo>
                  <a:lnTo>
                    <a:pt x="556" y="479"/>
                  </a:lnTo>
                  <a:cubicBezTo>
                    <a:pt x="1" y="568"/>
                    <a:pt x="108" y="1350"/>
                    <a:pt x="597" y="1350"/>
                  </a:cubicBezTo>
                  <a:cubicBezTo>
                    <a:pt x="633" y="1350"/>
                    <a:pt x="671" y="1345"/>
                    <a:pt x="710" y="1337"/>
                  </a:cubicBezTo>
                  <a:lnTo>
                    <a:pt x="3306" y="872"/>
                  </a:lnTo>
                  <a:cubicBezTo>
                    <a:pt x="3882" y="817"/>
                    <a:pt x="3778" y="0"/>
                    <a:pt x="328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1" name="Google Shape;4441;p22"/>
            <p:cNvSpPr/>
            <p:nvPr/>
          </p:nvSpPr>
          <p:spPr>
            <a:xfrm>
              <a:off x="369975" y="3479650"/>
              <a:ext cx="46550" cy="38725"/>
            </a:xfrm>
            <a:custGeom>
              <a:rect b="b" l="l" r="r" t="t"/>
              <a:pathLst>
                <a:path extrusionOk="0" h="1549" w="1862">
                  <a:moveTo>
                    <a:pt x="1015" y="1"/>
                  </a:moveTo>
                  <a:cubicBezTo>
                    <a:pt x="967" y="1"/>
                    <a:pt x="919" y="6"/>
                    <a:pt x="870" y="15"/>
                  </a:cubicBezTo>
                  <a:cubicBezTo>
                    <a:pt x="191" y="134"/>
                    <a:pt x="0" y="1015"/>
                    <a:pt x="560" y="1408"/>
                  </a:cubicBezTo>
                  <a:cubicBezTo>
                    <a:pt x="701" y="1505"/>
                    <a:pt x="854" y="1549"/>
                    <a:pt x="1002" y="1549"/>
                  </a:cubicBezTo>
                  <a:cubicBezTo>
                    <a:pt x="1453" y="1549"/>
                    <a:pt x="1861" y="1146"/>
                    <a:pt x="1763" y="635"/>
                  </a:cubicBezTo>
                  <a:cubicBezTo>
                    <a:pt x="1700" y="267"/>
                    <a:pt x="1377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2" name="Google Shape;4442;p22"/>
            <p:cNvSpPr/>
            <p:nvPr/>
          </p:nvSpPr>
          <p:spPr>
            <a:xfrm>
              <a:off x="423850" y="3468350"/>
              <a:ext cx="93700" cy="33750"/>
            </a:xfrm>
            <a:custGeom>
              <a:rect b="b" l="l" r="r" t="t"/>
              <a:pathLst>
                <a:path extrusionOk="0" h="1350" w="3748">
                  <a:moveTo>
                    <a:pt x="3144" y="1"/>
                  </a:moveTo>
                  <a:cubicBezTo>
                    <a:pt x="3128" y="1"/>
                    <a:pt x="3112" y="2"/>
                    <a:pt x="3096" y="3"/>
                  </a:cubicBezTo>
                  <a:lnTo>
                    <a:pt x="501" y="467"/>
                  </a:lnTo>
                  <a:cubicBezTo>
                    <a:pt x="0" y="619"/>
                    <a:pt x="125" y="1350"/>
                    <a:pt x="620" y="1350"/>
                  </a:cubicBezTo>
                  <a:cubicBezTo>
                    <a:pt x="632" y="1350"/>
                    <a:pt x="643" y="1349"/>
                    <a:pt x="655" y="1348"/>
                  </a:cubicBezTo>
                  <a:lnTo>
                    <a:pt x="3251" y="872"/>
                  </a:lnTo>
                  <a:cubicBezTo>
                    <a:pt x="3747" y="722"/>
                    <a:pt x="3639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3" name="Google Shape;4443;p22"/>
            <p:cNvSpPr/>
            <p:nvPr/>
          </p:nvSpPr>
          <p:spPr>
            <a:xfrm>
              <a:off x="380400" y="3537175"/>
              <a:ext cx="46600" cy="38650"/>
            </a:xfrm>
            <a:custGeom>
              <a:rect b="b" l="l" r="r" t="t"/>
              <a:pathLst>
                <a:path extrusionOk="0" h="1546" w="1864">
                  <a:moveTo>
                    <a:pt x="1013" y="1"/>
                  </a:moveTo>
                  <a:cubicBezTo>
                    <a:pt x="970" y="1"/>
                    <a:pt x="926" y="5"/>
                    <a:pt x="881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1" y="1546"/>
                    <a:pt x="1008" y="1546"/>
                  </a:cubicBezTo>
                  <a:cubicBezTo>
                    <a:pt x="1454" y="1546"/>
                    <a:pt x="1864" y="1145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4" name="Google Shape;4444;p22"/>
            <p:cNvSpPr/>
            <p:nvPr/>
          </p:nvSpPr>
          <p:spPr>
            <a:xfrm>
              <a:off x="434075" y="3525850"/>
              <a:ext cx="94400" cy="33725"/>
            </a:xfrm>
            <a:custGeom>
              <a:rect b="b" l="l" r="r" t="t"/>
              <a:pathLst>
                <a:path extrusionOk="0" h="1349" w="3776">
                  <a:moveTo>
                    <a:pt x="3104" y="1"/>
                  </a:moveTo>
                  <a:lnTo>
                    <a:pt x="508" y="477"/>
                  </a:lnTo>
                  <a:cubicBezTo>
                    <a:pt x="0" y="616"/>
                    <a:pt x="119" y="1348"/>
                    <a:pt x="627" y="1348"/>
                  </a:cubicBezTo>
                  <a:cubicBezTo>
                    <a:pt x="643" y="1348"/>
                    <a:pt x="659" y="1348"/>
                    <a:pt x="675" y="1346"/>
                  </a:cubicBezTo>
                  <a:lnTo>
                    <a:pt x="3271" y="882"/>
                  </a:lnTo>
                  <a:cubicBezTo>
                    <a:pt x="3775" y="744"/>
                    <a:pt x="3661" y="10"/>
                    <a:pt x="3162" y="10"/>
                  </a:cubicBezTo>
                  <a:cubicBezTo>
                    <a:pt x="3143" y="10"/>
                    <a:pt x="3124" y="11"/>
                    <a:pt x="3104" y="13"/>
                  </a:cubicBezTo>
                  <a:lnTo>
                    <a:pt x="3104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5" name="Google Shape;4445;p22"/>
            <p:cNvSpPr/>
            <p:nvPr/>
          </p:nvSpPr>
          <p:spPr>
            <a:xfrm>
              <a:off x="336925" y="3776475"/>
              <a:ext cx="193225" cy="173675"/>
            </a:xfrm>
            <a:custGeom>
              <a:rect b="b" l="l" r="r" t="t"/>
              <a:pathLst>
                <a:path extrusionOk="0" h="6947" w="7729">
                  <a:moveTo>
                    <a:pt x="3896" y="1"/>
                  </a:moveTo>
                  <a:cubicBezTo>
                    <a:pt x="2865" y="1"/>
                    <a:pt x="1848" y="470"/>
                    <a:pt x="1180" y="1346"/>
                  </a:cubicBezTo>
                  <a:lnTo>
                    <a:pt x="6918" y="4978"/>
                  </a:lnTo>
                  <a:cubicBezTo>
                    <a:pt x="7728" y="3406"/>
                    <a:pt x="7204" y="1477"/>
                    <a:pt x="5704" y="525"/>
                  </a:cubicBezTo>
                  <a:cubicBezTo>
                    <a:pt x="5144" y="171"/>
                    <a:pt x="4517" y="1"/>
                    <a:pt x="3896" y="1"/>
                  </a:cubicBezTo>
                  <a:close/>
                  <a:moveTo>
                    <a:pt x="775" y="1989"/>
                  </a:moveTo>
                  <a:cubicBezTo>
                    <a:pt x="1" y="3561"/>
                    <a:pt x="489" y="5478"/>
                    <a:pt x="1954" y="6418"/>
                  </a:cubicBezTo>
                  <a:cubicBezTo>
                    <a:pt x="2522" y="6775"/>
                    <a:pt x="3157" y="6947"/>
                    <a:pt x="3787" y="6947"/>
                  </a:cubicBezTo>
                  <a:cubicBezTo>
                    <a:pt x="4818" y="6947"/>
                    <a:pt x="5833" y="6486"/>
                    <a:pt x="6514" y="5621"/>
                  </a:cubicBezTo>
                  <a:lnTo>
                    <a:pt x="775" y="1989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6" name="Google Shape;4446;p22"/>
            <p:cNvSpPr/>
            <p:nvPr/>
          </p:nvSpPr>
          <p:spPr>
            <a:xfrm>
              <a:off x="699475" y="3402925"/>
              <a:ext cx="152125" cy="141100"/>
            </a:xfrm>
            <a:custGeom>
              <a:rect b="b" l="l" r="r" t="t"/>
              <a:pathLst>
                <a:path extrusionOk="0" h="5644" w="6085">
                  <a:moveTo>
                    <a:pt x="3608" y="1"/>
                  </a:moveTo>
                  <a:lnTo>
                    <a:pt x="1215" y="1632"/>
                  </a:lnTo>
                  <a:cubicBezTo>
                    <a:pt x="251" y="2287"/>
                    <a:pt x="1" y="3596"/>
                    <a:pt x="656" y="4561"/>
                  </a:cubicBezTo>
                  <a:lnTo>
                    <a:pt x="763" y="4727"/>
                  </a:lnTo>
                  <a:cubicBezTo>
                    <a:pt x="1172" y="5323"/>
                    <a:pt x="1837" y="5644"/>
                    <a:pt x="2514" y="5644"/>
                  </a:cubicBezTo>
                  <a:cubicBezTo>
                    <a:pt x="2920" y="5644"/>
                    <a:pt x="3330" y="5528"/>
                    <a:pt x="3692" y="5287"/>
                  </a:cubicBezTo>
                  <a:lnTo>
                    <a:pt x="6085" y="3656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7" name="Google Shape;4447;p22"/>
            <p:cNvSpPr/>
            <p:nvPr/>
          </p:nvSpPr>
          <p:spPr>
            <a:xfrm>
              <a:off x="802175" y="3344700"/>
              <a:ext cx="152125" cy="141000"/>
            </a:xfrm>
            <a:custGeom>
              <a:rect b="b" l="l" r="r" t="t"/>
              <a:pathLst>
                <a:path extrusionOk="0" h="5640" w="6085">
                  <a:moveTo>
                    <a:pt x="3577" y="0"/>
                  </a:moveTo>
                  <a:cubicBezTo>
                    <a:pt x="3169" y="0"/>
                    <a:pt x="2757" y="118"/>
                    <a:pt x="2394" y="365"/>
                  </a:cubicBezTo>
                  <a:lnTo>
                    <a:pt x="0" y="1996"/>
                  </a:lnTo>
                  <a:lnTo>
                    <a:pt x="2489" y="5640"/>
                  </a:lnTo>
                  <a:lnTo>
                    <a:pt x="4870" y="4008"/>
                  </a:lnTo>
                  <a:cubicBezTo>
                    <a:pt x="5834" y="3354"/>
                    <a:pt x="6084" y="2044"/>
                    <a:pt x="5430" y="1091"/>
                  </a:cubicBezTo>
                  <a:lnTo>
                    <a:pt x="5322" y="925"/>
                  </a:lnTo>
                  <a:cubicBezTo>
                    <a:pt x="4914" y="324"/>
                    <a:pt x="4252" y="0"/>
                    <a:pt x="357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8" name="Google Shape;4448;p22"/>
            <p:cNvSpPr/>
            <p:nvPr/>
          </p:nvSpPr>
          <p:spPr>
            <a:xfrm>
              <a:off x="655125" y="3694200"/>
              <a:ext cx="268225" cy="266925"/>
            </a:xfrm>
            <a:custGeom>
              <a:rect b="b" l="l" r="r" t="t"/>
              <a:pathLst>
                <a:path extrusionOk="0" h="10677" w="10729">
                  <a:moveTo>
                    <a:pt x="4998" y="0"/>
                  </a:moveTo>
                  <a:cubicBezTo>
                    <a:pt x="4821" y="0"/>
                    <a:pt x="4665" y="134"/>
                    <a:pt x="4644" y="315"/>
                  </a:cubicBezTo>
                  <a:lnTo>
                    <a:pt x="4180" y="3804"/>
                  </a:lnTo>
                  <a:lnTo>
                    <a:pt x="703" y="3340"/>
                  </a:lnTo>
                  <a:cubicBezTo>
                    <a:pt x="688" y="3338"/>
                    <a:pt x="674" y="3337"/>
                    <a:pt x="659" y="3337"/>
                  </a:cubicBezTo>
                  <a:cubicBezTo>
                    <a:pt x="474" y="3337"/>
                    <a:pt x="308" y="3473"/>
                    <a:pt x="286" y="3661"/>
                  </a:cubicBezTo>
                  <a:lnTo>
                    <a:pt x="24" y="5638"/>
                  </a:lnTo>
                  <a:cubicBezTo>
                    <a:pt x="1" y="5840"/>
                    <a:pt x="144" y="6019"/>
                    <a:pt x="346" y="6054"/>
                  </a:cubicBezTo>
                  <a:lnTo>
                    <a:pt x="3823" y="6519"/>
                  </a:lnTo>
                  <a:lnTo>
                    <a:pt x="3358" y="9995"/>
                  </a:lnTo>
                  <a:cubicBezTo>
                    <a:pt x="3334" y="10198"/>
                    <a:pt x="3477" y="10388"/>
                    <a:pt x="3680" y="10412"/>
                  </a:cubicBezTo>
                  <a:lnTo>
                    <a:pt x="5656" y="10674"/>
                  </a:lnTo>
                  <a:cubicBezTo>
                    <a:pt x="5671" y="10676"/>
                    <a:pt x="5686" y="10676"/>
                    <a:pt x="5700" y="10676"/>
                  </a:cubicBezTo>
                  <a:cubicBezTo>
                    <a:pt x="5886" y="10676"/>
                    <a:pt x="6051" y="10540"/>
                    <a:pt x="6073" y="10352"/>
                  </a:cubicBezTo>
                  <a:lnTo>
                    <a:pt x="6537" y="6876"/>
                  </a:lnTo>
                  <a:lnTo>
                    <a:pt x="10014" y="7328"/>
                  </a:lnTo>
                  <a:cubicBezTo>
                    <a:pt x="10029" y="7330"/>
                    <a:pt x="10043" y="7331"/>
                    <a:pt x="10058" y="7331"/>
                  </a:cubicBezTo>
                  <a:cubicBezTo>
                    <a:pt x="10243" y="7331"/>
                    <a:pt x="10409" y="7194"/>
                    <a:pt x="10442" y="7007"/>
                  </a:cubicBezTo>
                  <a:lnTo>
                    <a:pt x="10692" y="5042"/>
                  </a:lnTo>
                  <a:cubicBezTo>
                    <a:pt x="10728" y="4828"/>
                    <a:pt x="10585" y="4649"/>
                    <a:pt x="10371" y="4614"/>
                  </a:cubicBezTo>
                  <a:lnTo>
                    <a:pt x="6894" y="4161"/>
                  </a:lnTo>
                  <a:lnTo>
                    <a:pt x="7359" y="685"/>
                  </a:lnTo>
                  <a:cubicBezTo>
                    <a:pt x="7383" y="470"/>
                    <a:pt x="7240" y="292"/>
                    <a:pt x="7037" y="256"/>
                  </a:cubicBezTo>
                  <a:lnTo>
                    <a:pt x="5061" y="6"/>
                  </a:lnTo>
                  <a:cubicBezTo>
                    <a:pt x="5040" y="2"/>
                    <a:pt x="5019" y="0"/>
                    <a:pt x="499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9" name="Google Shape;4449;p22"/>
            <p:cNvSpPr/>
            <p:nvPr/>
          </p:nvSpPr>
          <p:spPr>
            <a:xfrm>
              <a:off x="311925" y="4098700"/>
              <a:ext cx="271200" cy="337250"/>
            </a:xfrm>
            <a:custGeom>
              <a:rect b="b" l="l" r="r" t="t"/>
              <a:pathLst>
                <a:path extrusionOk="0" h="13490" w="10848">
                  <a:moveTo>
                    <a:pt x="4152" y="412"/>
                  </a:moveTo>
                  <a:cubicBezTo>
                    <a:pt x="4441" y="412"/>
                    <a:pt x="4724" y="585"/>
                    <a:pt x="4775" y="971"/>
                  </a:cubicBezTo>
                  <a:cubicBezTo>
                    <a:pt x="4811" y="1161"/>
                    <a:pt x="4751" y="1364"/>
                    <a:pt x="4632" y="1519"/>
                  </a:cubicBezTo>
                  <a:lnTo>
                    <a:pt x="3835" y="1661"/>
                  </a:lnTo>
                  <a:cubicBezTo>
                    <a:pt x="3668" y="1566"/>
                    <a:pt x="3549" y="1411"/>
                    <a:pt x="3501" y="1221"/>
                  </a:cubicBezTo>
                  <a:lnTo>
                    <a:pt x="3501" y="1209"/>
                  </a:lnTo>
                  <a:cubicBezTo>
                    <a:pt x="3386" y="709"/>
                    <a:pt x="3774" y="412"/>
                    <a:pt x="4152" y="412"/>
                  </a:cubicBezTo>
                  <a:close/>
                  <a:moveTo>
                    <a:pt x="7880" y="2723"/>
                  </a:moveTo>
                  <a:cubicBezTo>
                    <a:pt x="8137" y="2723"/>
                    <a:pt x="8365" y="2911"/>
                    <a:pt x="8407" y="3173"/>
                  </a:cubicBezTo>
                  <a:lnTo>
                    <a:pt x="9788" y="10734"/>
                  </a:lnTo>
                  <a:cubicBezTo>
                    <a:pt x="9835" y="11043"/>
                    <a:pt x="9633" y="11329"/>
                    <a:pt x="9335" y="11377"/>
                  </a:cubicBezTo>
                  <a:lnTo>
                    <a:pt x="3073" y="12520"/>
                  </a:lnTo>
                  <a:cubicBezTo>
                    <a:pt x="3042" y="12525"/>
                    <a:pt x="3011" y="12527"/>
                    <a:pt x="2981" y="12527"/>
                  </a:cubicBezTo>
                  <a:cubicBezTo>
                    <a:pt x="2718" y="12527"/>
                    <a:pt x="2483" y="12346"/>
                    <a:pt x="2430" y="12079"/>
                  </a:cubicBezTo>
                  <a:lnTo>
                    <a:pt x="1072" y="4507"/>
                  </a:lnTo>
                  <a:cubicBezTo>
                    <a:pt x="1013" y="4209"/>
                    <a:pt x="1215" y="3924"/>
                    <a:pt x="1513" y="3876"/>
                  </a:cubicBezTo>
                  <a:lnTo>
                    <a:pt x="2263" y="3745"/>
                  </a:lnTo>
                  <a:cubicBezTo>
                    <a:pt x="2295" y="3945"/>
                    <a:pt x="2475" y="4098"/>
                    <a:pt x="2681" y="4098"/>
                  </a:cubicBezTo>
                  <a:cubicBezTo>
                    <a:pt x="2708" y="4098"/>
                    <a:pt x="2735" y="4096"/>
                    <a:pt x="2763" y="4090"/>
                  </a:cubicBezTo>
                  <a:lnTo>
                    <a:pt x="6680" y="3376"/>
                  </a:lnTo>
                  <a:cubicBezTo>
                    <a:pt x="6906" y="3328"/>
                    <a:pt x="7073" y="3102"/>
                    <a:pt x="7025" y="2864"/>
                  </a:cubicBezTo>
                  <a:lnTo>
                    <a:pt x="7776" y="2733"/>
                  </a:lnTo>
                  <a:cubicBezTo>
                    <a:pt x="7811" y="2726"/>
                    <a:pt x="7846" y="2723"/>
                    <a:pt x="7880" y="2723"/>
                  </a:cubicBezTo>
                  <a:close/>
                  <a:moveTo>
                    <a:pt x="4138" y="1"/>
                  </a:moveTo>
                  <a:cubicBezTo>
                    <a:pt x="4073" y="1"/>
                    <a:pt x="4008" y="6"/>
                    <a:pt x="3942" y="18"/>
                  </a:cubicBezTo>
                  <a:cubicBezTo>
                    <a:pt x="3358" y="125"/>
                    <a:pt x="2965" y="697"/>
                    <a:pt x="3073" y="1280"/>
                  </a:cubicBezTo>
                  <a:cubicBezTo>
                    <a:pt x="3108" y="1459"/>
                    <a:pt x="3180" y="1614"/>
                    <a:pt x="3287" y="1757"/>
                  </a:cubicBezTo>
                  <a:lnTo>
                    <a:pt x="2513" y="1900"/>
                  </a:lnTo>
                  <a:cubicBezTo>
                    <a:pt x="2192" y="1959"/>
                    <a:pt x="1989" y="2269"/>
                    <a:pt x="2037" y="2578"/>
                  </a:cubicBezTo>
                  <a:lnTo>
                    <a:pt x="2096" y="2864"/>
                  </a:lnTo>
                  <a:lnTo>
                    <a:pt x="798" y="3102"/>
                  </a:lnTo>
                  <a:cubicBezTo>
                    <a:pt x="322" y="3185"/>
                    <a:pt x="1" y="3650"/>
                    <a:pt x="84" y="4138"/>
                  </a:cubicBezTo>
                  <a:lnTo>
                    <a:pt x="1668" y="12770"/>
                  </a:lnTo>
                  <a:cubicBezTo>
                    <a:pt x="1741" y="13190"/>
                    <a:pt x="2110" y="13489"/>
                    <a:pt x="2531" y="13489"/>
                  </a:cubicBezTo>
                  <a:cubicBezTo>
                    <a:pt x="2588" y="13489"/>
                    <a:pt x="2646" y="13484"/>
                    <a:pt x="2703" y="13472"/>
                  </a:cubicBezTo>
                  <a:lnTo>
                    <a:pt x="10050" y="12139"/>
                  </a:lnTo>
                  <a:cubicBezTo>
                    <a:pt x="10526" y="12044"/>
                    <a:pt x="10847" y="11579"/>
                    <a:pt x="10764" y="11091"/>
                  </a:cubicBezTo>
                  <a:lnTo>
                    <a:pt x="9180" y="2459"/>
                  </a:lnTo>
                  <a:cubicBezTo>
                    <a:pt x="9107" y="2029"/>
                    <a:pt x="8737" y="1728"/>
                    <a:pt x="8317" y="1728"/>
                  </a:cubicBezTo>
                  <a:cubicBezTo>
                    <a:pt x="8260" y="1728"/>
                    <a:pt x="8202" y="1733"/>
                    <a:pt x="8145" y="1745"/>
                  </a:cubicBezTo>
                  <a:lnTo>
                    <a:pt x="6859" y="1995"/>
                  </a:lnTo>
                  <a:lnTo>
                    <a:pt x="6811" y="1709"/>
                  </a:lnTo>
                  <a:cubicBezTo>
                    <a:pt x="6758" y="1434"/>
                    <a:pt x="6509" y="1235"/>
                    <a:pt x="6237" y="1235"/>
                  </a:cubicBezTo>
                  <a:cubicBezTo>
                    <a:pt x="6202" y="1235"/>
                    <a:pt x="6167" y="1238"/>
                    <a:pt x="6132" y="1245"/>
                  </a:cubicBezTo>
                  <a:lnTo>
                    <a:pt x="5180" y="1411"/>
                  </a:lnTo>
                  <a:cubicBezTo>
                    <a:pt x="5228" y="1245"/>
                    <a:pt x="5240" y="1066"/>
                    <a:pt x="5216" y="887"/>
                  </a:cubicBezTo>
                  <a:cubicBezTo>
                    <a:pt x="5110" y="369"/>
                    <a:pt x="4656" y="1"/>
                    <a:pt x="413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0" name="Google Shape;4450;p22"/>
            <p:cNvSpPr/>
            <p:nvPr/>
          </p:nvSpPr>
          <p:spPr>
            <a:xfrm>
              <a:off x="360150" y="4220000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5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88" y="259"/>
                    <a:pt x="1367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1" name="Google Shape;4451;p22"/>
            <p:cNvSpPr/>
            <p:nvPr/>
          </p:nvSpPr>
          <p:spPr>
            <a:xfrm>
              <a:off x="413075" y="4208650"/>
              <a:ext cx="96125" cy="33625"/>
            </a:xfrm>
            <a:custGeom>
              <a:rect b="b" l="l" r="r" t="t"/>
              <a:pathLst>
                <a:path extrusionOk="0" h="1345" w="3845">
                  <a:moveTo>
                    <a:pt x="3258" y="1"/>
                  </a:moveTo>
                  <a:cubicBezTo>
                    <a:pt x="3223" y="1"/>
                    <a:pt x="3185" y="5"/>
                    <a:pt x="3146" y="14"/>
                  </a:cubicBezTo>
                  <a:lnTo>
                    <a:pt x="3134" y="14"/>
                  </a:lnTo>
                  <a:lnTo>
                    <a:pt x="539" y="478"/>
                  </a:lnTo>
                  <a:cubicBezTo>
                    <a:pt x="1" y="579"/>
                    <a:pt x="106" y="1345"/>
                    <a:pt x="597" y="1345"/>
                  </a:cubicBezTo>
                  <a:cubicBezTo>
                    <a:pt x="628" y="1345"/>
                    <a:pt x="660" y="1342"/>
                    <a:pt x="693" y="1335"/>
                  </a:cubicBezTo>
                  <a:lnTo>
                    <a:pt x="3289" y="871"/>
                  </a:lnTo>
                  <a:cubicBezTo>
                    <a:pt x="3844" y="793"/>
                    <a:pt x="3747" y="1"/>
                    <a:pt x="325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2" name="Google Shape;4452;p22"/>
            <p:cNvSpPr/>
            <p:nvPr/>
          </p:nvSpPr>
          <p:spPr>
            <a:xfrm>
              <a:off x="369975" y="4273875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5"/>
                    <a:pt x="870" y="12"/>
                  </a:cubicBezTo>
                  <a:cubicBezTo>
                    <a:pt x="191" y="131"/>
                    <a:pt x="0" y="1012"/>
                    <a:pt x="560" y="1405"/>
                  </a:cubicBezTo>
                  <a:cubicBezTo>
                    <a:pt x="701" y="1502"/>
                    <a:pt x="854" y="1546"/>
                    <a:pt x="1002" y="1546"/>
                  </a:cubicBezTo>
                  <a:cubicBezTo>
                    <a:pt x="1453" y="1546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3" name="Google Shape;4453;p22"/>
            <p:cNvSpPr/>
            <p:nvPr/>
          </p:nvSpPr>
          <p:spPr>
            <a:xfrm>
              <a:off x="423850" y="4262500"/>
              <a:ext cx="93700" cy="33750"/>
            </a:xfrm>
            <a:custGeom>
              <a:rect b="b" l="l" r="r" t="t"/>
              <a:pathLst>
                <a:path extrusionOk="0" h="1350" w="3748">
                  <a:moveTo>
                    <a:pt x="3144" y="1"/>
                  </a:moveTo>
                  <a:cubicBezTo>
                    <a:pt x="3128" y="1"/>
                    <a:pt x="3112" y="1"/>
                    <a:pt x="3096" y="3"/>
                  </a:cubicBezTo>
                  <a:lnTo>
                    <a:pt x="501" y="467"/>
                  </a:lnTo>
                  <a:cubicBezTo>
                    <a:pt x="0" y="618"/>
                    <a:pt x="125" y="1349"/>
                    <a:pt x="620" y="1349"/>
                  </a:cubicBezTo>
                  <a:cubicBezTo>
                    <a:pt x="632" y="1349"/>
                    <a:pt x="643" y="1349"/>
                    <a:pt x="655" y="1348"/>
                  </a:cubicBezTo>
                  <a:lnTo>
                    <a:pt x="3251" y="872"/>
                  </a:lnTo>
                  <a:cubicBezTo>
                    <a:pt x="3747" y="722"/>
                    <a:pt x="3639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4" name="Google Shape;4454;p22"/>
            <p:cNvSpPr/>
            <p:nvPr/>
          </p:nvSpPr>
          <p:spPr>
            <a:xfrm>
              <a:off x="380400" y="4331350"/>
              <a:ext cx="46600" cy="38925"/>
            </a:xfrm>
            <a:custGeom>
              <a:rect b="b" l="l" r="r" t="t"/>
              <a:pathLst>
                <a:path extrusionOk="0" h="1557" w="1864">
                  <a:moveTo>
                    <a:pt x="1009" y="0"/>
                  </a:moveTo>
                  <a:cubicBezTo>
                    <a:pt x="967" y="0"/>
                    <a:pt x="924" y="4"/>
                    <a:pt x="881" y="11"/>
                  </a:cubicBezTo>
                  <a:cubicBezTo>
                    <a:pt x="191" y="130"/>
                    <a:pt x="0" y="1011"/>
                    <a:pt x="572" y="1416"/>
                  </a:cubicBezTo>
                  <a:cubicBezTo>
                    <a:pt x="710" y="1513"/>
                    <a:pt x="860" y="1556"/>
                    <a:pt x="1007" y="1556"/>
                  </a:cubicBezTo>
                  <a:cubicBezTo>
                    <a:pt x="1454" y="1556"/>
                    <a:pt x="1864" y="1153"/>
                    <a:pt x="1774" y="642"/>
                  </a:cubicBezTo>
                  <a:cubicBezTo>
                    <a:pt x="1699" y="268"/>
                    <a:pt x="1376" y="0"/>
                    <a:pt x="100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5" name="Google Shape;4455;p22"/>
            <p:cNvSpPr/>
            <p:nvPr/>
          </p:nvSpPr>
          <p:spPr>
            <a:xfrm>
              <a:off x="433950" y="4319900"/>
              <a:ext cx="94725" cy="33875"/>
            </a:xfrm>
            <a:custGeom>
              <a:rect b="b" l="l" r="r" t="t"/>
              <a:pathLst>
                <a:path extrusionOk="0" h="1355" w="3789">
                  <a:moveTo>
                    <a:pt x="3177" y="0"/>
                  </a:moveTo>
                  <a:cubicBezTo>
                    <a:pt x="3155" y="0"/>
                    <a:pt x="3132" y="2"/>
                    <a:pt x="3109" y="5"/>
                  </a:cubicBezTo>
                  <a:lnTo>
                    <a:pt x="513" y="481"/>
                  </a:lnTo>
                  <a:cubicBezTo>
                    <a:pt x="0" y="606"/>
                    <a:pt x="110" y="1355"/>
                    <a:pt x="612" y="1355"/>
                  </a:cubicBezTo>
                  <a:cubicBezTo>
                    <a:pt x="634" y="1355"/>
                    <a:pt x="656" y="1353"/>
                    <a:pt x="680" y="1350"/>
                  </a:cubicBezTo>
                  <a:lnTo>
                    <a:pt x="3276" y="886"/>
                  </a:lnTo>
                  <a:cubicBezTo>
                    <a:pt x="3789" y="749"/>
                    <a:pt x="3679" y="0"/>
                    <a:pt x="317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6" name="Google Shape;4456;p22"/>
            <p:cNvSpPr/>
            <p:nvPr/>
          </p:nvSpPr>
          <p:spPr>
            <a:xfrm>
              <a:off x="336050" y="4570700"/>
              <a:ext cx="194100" cy="174025"/>
            </a:xfrm>
            <a:custGeom>
              <a:rect b="b" l="l" r="r" t="t"/>
              <a:pathLst>
                <a:path extrusionOk="0" h="6961" w="7764">
                  <a:moveTo>
                    <a:pt x="3921" y="1"/>
                  </a:moveTo>
                  <a:cubicBezTo>
                    <a:pt x="2893" y="1"/>
                    <a:pt x="1881" y="469"/>
                    <a:pt x="1215" y="1343"/>
                  </a:cubicBezTo>
                  <a:lnTo>
                    <a:pt x="6953" y="4975"/>
                  </a:lnTo>
                  <a:cubicBezTo>
                    <a:pt x="7763" y="3403"/>
                    <a:pt x="7239" y="1474"/>
                    <a:pt x="5739" y="534"/>
                  </a:cubicBezTo>
                  <a:cubicBezTo>
                    <a:pt x="5177" y="174"/>
                    <a:pt x="4546" y="1"/>
                    <a:pt x="3921" y="1"/>
                  </a:cubicBezTo>
                  <a:close/>
                  <a:moveTo>
                    <a:pt x="810" y="1986"/>
                  </a:moveTo>
                  <a:cubicBezTo>
                    <a:pt x="0" y="3558"/>
                    <a:pt x="524" y="5487"/>
                    <a:pt x="2012" y="6427"/>
                  </a:cubicBezTo>
                  <a:cubicBezTo>
                    <a:pt x="2575" y="6787"/>
                    <a:pt x="3207" y="6960"/>
                    <a:pt x="3834" y="6960"/>
                  </a:cubicBezTo>
                  <a:cubicBezTo>
                    <a:pt x="4865" y="6960"/>
                    <a:pt x="5882" y="6492"/>
                    <a:pt x="6549" y="5618"/>
                  </a:cubicBezTo>
                  <a:lnTo>
                    <a:pt x="810" y="1986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7" name="Google Shape;4457;p22"/>
            <p:cNvSpPr/>
            <p:nvPr/>
          </p:nvSpPr>
          <p:spPr>
            <a:xfrm>
              <a:off x="699475" y="4197375"/>
              <a:ext cx="152125" cy="141000"/>
            </a:xfrm>
            <a:custGeom>
              <a:rect b="b" l="l" r="r" t="t"/>
              <a:pathLst>
                <a:path extrusionOk="0" h="5640" w="6085">
                  <a:moveTo>
                    <a:pt x="3608" y="0"/>
                  </a:moveTo>
                  <a:lnTo>
                    <a:pt x="1215" y="1632"/>
                  </a:lnTo>
                  <a:cubicBezTo>
                    <a:pt x="251" y="2286"/>
                    <a:pt x="1" y="3596"/>
                    <a:pt x="656" y="4560"/>
                  </a:cubicBezTo>
                  <a:lnTo>
                    <a:pt x="763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2"/>
                    <a:pt x="3692" y="5275"/>
                  </a:cubicBezTo>
                  <a:lnTo>
                    <a:pt x="6085" y="3644"/>
                  </a:lnTo>
                  <a:lnTo>
                    <a:pt x="3608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8" name="Google Shape;4458;p22"/>
            <p:cNvSpPr/>
            <p:nvPr/>
          </p:nvSpPr>
          <p:spPr>
            <a:xfrm>
              <a:off x="802175" y="4138825"/>
              <a:ext cx="152125" cy="141025"/>
            </a:xfrm>
            <a:custGeom>
              <a:rect b="b" l="l" r="r" t="t"/>
              <a:pathLst>
                <a:path extrusionOk="0" h="5641" w="6085">
                  <a:moveTo>
                    <a:pt x="3577" y="1"/>
                  </a:moveTo>
                  <a:cubicBezTo>
                    <a:pt x="3169" y="1"/>
                    <a:pt x="2757" y="119"/>
                    <a:pt x="2394" y="366"/>
                  </a:cubicBezTo>
                  <a:lnTo>
                    <a:pt x="0" y="1997"/>
                  </a:lnTo>
                  <a:lnTo>
                    <a:pt x="2489" y="5640"/>
                  </a:lnTo>
                  <a:lnTo>
                    <a:pt x="4870" y="4009"/>
                  </a:lnTo>
                  <a:cubicBezTo>
                    <a:pt x="5834" y="3354"/>
                    <a:pt x="6084" y="2045"/>
                    <a:pt x="5430" y="1092"/>
                  </a:cubicBezTo>
                  <a:lnTo>
                    <a:pt x="5322" y="926"/>
                  </a:lnTo>
                  <a:cubicBezTo>
                    <a:pt x="4914" y="325"/>
                    <a:pt x="4252" y="1"/>
                    <a:pt x="357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9" name="Google Shape;4459;p22"/>
            <p:cNvSpPr/>
            <p:nvPr/>
          </p:nvSpPr>
          <p:spPr>
            <a:xfrm>
              <a:off x="654825" y="4488350"/>
              <a:ext cx="268225" cy="266925"/>
            </a:xfrm>
            <a:custGeom>
              <a:rect b="b" l="l" r="r" t="t"/>
              <a:pathLst>
                <a:path extrusionOk="0" h="10677" w="10729">
                  <a:moveTo>
                    <a:pt x="5011" y="0"/>
                  </a:moveTo>
                  <a:cubicBezTo>
                    <a:pt x="4833" y="0"/>
                    <a:pt x="4677" y="135"/>
                    <a:pt x="4656" y="327"/>
                  </a:cubicBezTo>
                  <a:lnTo>
                    <a:pt x="4192" y="3804"/>
                  </a:lnTo>
                  <a:lnTo>
                    <a:pt x="715" y="3339"/>
                  </a:lnTo>
                  <a:cubicBezTo>
                    <a:pt x="700" y="3338"/>
                    <a:pt x="686" y="3337"/>
                    <a:pt x="671" y="3337"/>
                  </a:cubicBezTo>
                  <a:cubicBezTo>
                    <a:pt x="486" y="3337"/>
                    <a:pt x="320" y="3473"/>
                    <a:pt x="298" y="3661"/>
                  </a:cubicBezTo>
                  <a:lnTo>
                    <a:pt x="36" y="5637"/>
                  </a:lnTo>
                  <a:cubicBezTo>
                    <a:pt x="1" y="5840"/>
                    <a:pt x="144" y="6030"/>
                    <a:pt x="358" y="6054"/>
                  </a:cubicBezTo>
                  <a:lnTo>
                    <a:pt x="3835" y="6518"/>
                  </a:lnTo>
                  <a:lnTo>
                    <a:pt x="3370" y="9995"/>
                  </a:lnTo>
                  <a:cubicBezTo>
                    <a:pt x="3346" y="10197"/>
                    <a:pt x="3489" y="10388"/>
                    <a:pt x="3692" y="10412"/>
                  </a:cubicBezTo>
                  <a:lnTo>
                    <a:pt x="5668" y="10674"/>
                  </a:lnTo>
                  <a:cubicBezTo>
                    <a:pt x="5683" y="10675"/>
                    <a:pt x="5698" y="10676"/>
                    <a:pt x="5712" y="10676"/>
                  </a:cubicBezTo>
                  <a:cubicBezTo>
                    <a:pt x="5898" y="10676"/>
                    <a:pt x="6063" y="10540"/>
                    <a:pt x="6085" y="10352"/>
                  </a:cubicBezTo>
                  <a:lnTo>
                    <a:pt x="6549" y="6876"/>
                  </a:lnTo>
                  <a:lnTo>
                    <a:pt x="10026" y="7328"/>
                  </a:lnTo>
                  <a:cubicBezTo>
                    <a:pt x="10046" y="7331"/>
                    <a:pt x="10065" y="7333"/>
                    <a:pt x="10084" y="7333"/>
                  </a:cubicBezTo>
                  <a:cubicBezTo>
                    <a:pt x="10264" y="7333"/>
                    <a:pt x="10421" y="7189"/>
                    <a:pt x="10443" y="7007"/>
                  </a:cubicBezTo>
                  <a:lnTo>
                    <a:pt x="10704" y="5042"/>
                  </a:lnTo>
                  <a:cubicBezTo>
                    <a:pt x="10728" y="4828"/>
                    <a:pt x="10585" y="4649"/>
                    <a:pt x="10383" y="4613"/>
                  </a:cubicBezTo>
                  <a:lnTo>
                    <a:pt x="6906" y="4161"/>
                  </a:lnTo>
                  <a:lnTo>
                    <a:pt x="7359" y="684"/>
                  </a:lnTo>
                  <a:cubicBezTo>
                    <a:pt x="7395" y="470"/>
                    <a:pt x="7252" y="291"/>
                    <a:pt x="7037" y="256"/>
                  </a:cubicBezTo>
                  <a:lnTo>
                    <a:pt x="5073" y="6"/>
                  </a:lnTo>
                  <a:cubicBezTo>
                    <a:pt x="5052" y="2"/>
                    <a:pt x="5031" y="0"/>
                    <a:pt x="5011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60" name="Google Shape;4460;p22"/>
          <p:cNvSpPr txBox="1"/>
          <p:nvPr>
            <p:ph type="title"/>
          </p:nvPr>
        </p:nvSpPr>
        <p:spPr>
          <a:xfrm>
            <a:off x="1582100" y="3565970"/>
            <a:ext cx="2290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4461" name="Google Shape;4461;p22"/>
          <p:cNvSpPr txBox="1"/>
          <p:nvPr>
            <p:ph idx="1" type="subTitle"/>
          </p:nvPr>
        </p:nvSpPr>
        <p:spPr>
          <a:xfrm>
            <a:off x="1582100" y="2370995"/>
            <a:ext cx="2290800" cy="126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4462" name="Google Shape;4462;p22"/>
          <p:cNvSpPr txBox="1"/>
          <p:nvPr>
            <p:ph idx="2" type="title"/>
          </p:nvPr>
        </p:nvSpPr>
        <p:spPr>
          <a:xfrm>
            <a:off x="713950" y="371800"/>
            <a:ext cx="803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463" name="Google Shape;4463;p22"/>
          <p:cNvSpPr/>
          <p:nvPr/>
        </p:nvSpPr>
        <p:spPr>
          <a:xfrm>
            <a:off x="-261050" y="639850"/>
            <a:ext cx="975000" cy="3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4" name="Google Shape;4464;p22"/>
          <p:cNvSpPr txBox="1"/>
          <p:nvPr>
            <p:ph idx="3" type="title"/>
          </p:nvPr>
        </p:nvSpPr>
        <p:spPr>
          <a:xfrm>
            <a:off x="5271100" y="2484726"/>
            <a:ext cx="2290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4465" name="Google Shape;4465;p22"/>
          <p:cNvSpPr txBox="1"/>
          <p:nvPr>
            <p:ph idx="4" type="subTitle"/>
          </p:nvPr>
        </p:nvSpPr>
        <p:spPr>
          <a:xfrm>
            <a:off x="5271100" y="1289751"/>
            <a:ext cx="2290800" cy="126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3">
  <p:cSld name="CUSTOM_3">
    <p:spTree>
      <p:nvGrpSpPr>
        <p:cNvPr id="4466" name="Shape 4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67" name="Google Shape;4467;p23"/>
          <p:cNvGrpSpPr/>
          <p:nvPr/>
        </p:nvGrpSpPr>
        <p:grpSpPr>
          <a:xfrm>
            <a:off x="-2" y="98419"/>
            <a:ext cx="4485187" cy="4946659"/>
            <a:chOff x="4600023" y="98419"/>
            <a:chExt cx="4485187" cy="4946659"/>
          </a:xfrm>
        </p:grpSpPr>
        <p:sp>
          <p:nvSpPr>
            <p:cNvPr id="4468" name="Google Shape;4468;p23"/>
            <p:cNvSpPr/>
            <p:nvPr/>
          </p:nvSpPr>
          <p:spPr>
            <a:xfrm>
              <a:off x="8256418" y="98419"/>
              <a:ext cx="349515" cy="436120"/>
            </a:xfrm>
            <a:custGeom>
              <a:rect b="b" l="l" r="r" t="t"/>
              <a:pathLst>
                <a:path extrusionOk="0" h="13521" w="10836">
                  <a:moveTo>
                    <a:pt x="4145" y="435"/>
                  </a:moveTo>
                  <a:cubicBezTo>
                    <a:pt x="4431" y="435"/>
                    <a:pt x="4712" y="607"/>
                    <a:pt x="4763" y="994"/>
                  </a:cubicBezTo>
                  <a:cubicBezTo>
                    <a:pt x="4799" y="1196"/>
                    <a:pt x="4751" y="1387"/>
                    <a:pt x="4620" y="1541"/>
                  </a:cubicBezTo>
                  <a:lnTo>
                    <a:pt x="3822" y="1684"/>
                  </a:lnTo>
                  <a:cubicBezTo>
                    <a:pt x="3656" y="1589"/>
                    <a:pt x="3537" y="1422"/>
                    <a:pt x="3501" y="1232"/>
                  </a:cubicBezTo>
                  <a:cubicBezTo>
                    <a:pt x="3386" y="732"/>
                    <a:pt x="3770" y="435"/>
                    <a:pt x="4145" y="435"/>
                  </a:cubicBezTo>
                  <a:close/>
                  <a:moveTo>
                    <a:pt x="7834" y="2749"/>
                  </a:moveTo>
                  <a:cubicBezTo>
                    <a:pt x="8105" y="2749"/>
                    <a:pt x="8340" y="2930"/>
                    <a:pt x="8383" y="3208"/>
                  </a:cubicBezTo>
                  <a:lnTo>
                    <a:pt x="9776" y="10769"/>
                  </a:lnTo>
                  <a:cubicBezTo>
                    <a:pt x="9823" y="11066"/>
                    <a:pt x="9621" y="11352"/>
                    <a:pt x="9323" y="11400"/>
                  </a:cubicBezTo>
                  <a:lnTo>
                    <a:pt x="3060" y="12543"/>
                  </a:lnTo>
                  <a:cubicBezTo>
                    <a:pt x="3025" y="12550"/>
                    <a:pt x="2990" y="12553"/>
                    <a:pt x="2956" y="12553"/>
                  </a:cubicBezTo>
                  <a:cubicBezTo>
                    <a:pt x="2699" y="12553"/>
                    <a:pt x="2471" y="12365"/>
                    <a:pt x="2429" y="12102"/>
                  </a:cubicBezTo>
                  <a:lnTo>
                    <a:pt x="1048" y="4530"/>
                  </a:lnTo>
                  <a:cubicBezTo>
                    <a:pt x="989" y="4232"/>
                    <a:pt x="1191" y="3958"/>
                    <a:pt x="1489" y="3899"/>
                  </a:cubicBezTo>
                  <a:lnTo>
                    <a:pt x="2239" y="3768"/>
                  </a:lnTo>
                  <a:cubicBezTo>
                    <a:pt x="2270" y="3977"/>
                    <a:pt x="2449" y="4122"/>
                    <a:pt x="2653" y="4122"/>
                  </a:cubicBezTo>
                  <a:cubicBezTo>
                    <a:pt x="2681" y="4122"/>
                    <a:pt x="2710" y="4119"/>
                    <a:pt x="2739" y="4113"/>
                  </a:cubicBezTo>
                  <a:lnTo>
                    <a:pt x="6656" y="3399"/>
                  </a:lnTo>
                  <a:cubicBezTo>
                    <a:pt x="6882" y="3363"/>
                    <a:pt x="7049" y="3125"/>
                    <a:pt x="7001" y="2899"/>
                  </a:cubicBezTo>
                  <a:lnTo>
                    <a:pt x="7740" y="2756"/>
                  </a:lnTo>
                  <a:cubicBezTo>
                    <a:pt x="7771" y="2751"/>
                    <a:pt x="7803" y="2749"/>
                    <a:pt x="7834" y="2749"/>
                  </a:cubicBezTo>
                  <a:close/>
                  <a:moveTo>
                    <a:pt x="4133" y="0"/>
                  </a:moveTo>
                  <a:cubicBezTo>
                    <a:pt x="4070" y="0"/>
                    <a:pt x="4006" y="6"/>
                    <a:pt x="3942" y="17"/>
                  </a:cubicBezTo>
                  <a:cubicBezTo>
                    <a:pt x="3334" y="136"/>
                    <a:pt x="2941" y="708"/>
                    <a:pt x="3072" y="1303"/>
                  </a:cubicBezTo>
                  <a:cubicBezTo>
                    <a:pt x="3096" y="1482"/>
                    <a:pt x="3168" y="1649"/>
                    <a:pt x="3287" y="1779"/>
                  </a:cubicBezTo>
                  <a:lnTo>
                    <a:pt x="2501" y="1922"/>
                  </a:lnTo>
                  <a:cubicBezTo>
                    <a:pt x="2191" y="1982"/>
                    <a:pt x="1977" y="2291"/>
                    <a:pt x="2037" y="2613"/>
                  </a:cubicBezTo>
                  <a:lnTo>
                    <a:pt x="2084" y="2887"/>
                  </a:lnTo>
                  <a:lnTo>
                    <a:pt x="798" y="3125"/>
                  </a:lnTo>
                  <a:cubicBezTo>
                    <a:pt x="310" y="3208"/>
                    <a:pt x="1" y="3673"/>
                    <a:pt x="84" y="4149"/>
                  </a:cubicBezTo>
                  <a:lnTo>
                    <a:pt x="1656" y="12781"/>
                  </a:lnTo>
                  <a:cubicBezTo>
                    <a:pt x="1741" y="13217"/>
                    <a:pt x="2111" y="13520"/>
                    <a:pt x="2537" y="13520"/>
                  </a:cubicBezTo>
                  <a:cubicBezTo>
                    <a:pt x="2588" y="13520"/>
                    <a:pt x="2640" y="13516"/>
                    <a:pt x="2691" y="13507"/>
                  </a:cubicBezTo>
                  <a:lnTo>
                    <a:pt x="10026" y="12162"/>
                  </a:lnTo>
                  <a:cubicBezTo>
                    <a:pt x="10514" y="12066"/>
                    <a:pt x="10835" y="11602"/>
                    <a:pt x="10740" y="11126"/>
                  </a:cubicBezTo>
                  <a:lnTo>
                    <a:pt x="9168" y="2494"/>
                  </a:lnTo>
                  <a:cubicBezTo>
                    <a:pt x="9095" y="2064"/>
                    <a:pt x="8725" y="1763"/>
                    <a:pt x="8304" y="1763"/>
                  </a:cubicBezTo>
                  <a:cubicBezTo>
                    <a:pt x="8248" y="1763"/>
                    <a:pt x="8190" y="1768"/>
                    <a:pt x="8133" y="1779"/>
                  </a:cubicBezTo>
                  <a:lnTo>
                    <a:pt x="6859" y="2018"/>
                  </a:lnTo>
                  <a:lnTo>
                    <a:pt x="6799" y="1744"/>
                  </a:lnTo>
                  <a:cubicBezTo>
                    <a:pt x="6746" y="1458"/>
                    <a:pt x="6506" y="1258"/>
                    <a:pt x="6228" y="1258"/>
                  </a:cubicBezTo>
                  <a:cubicBezTo>
                    <a:pt x="6192" y="1258"/>
                    <a:pt x="6157" y="1261"/>
                    <a:pt x="6120" y="1268"/>
                  </a:cubicBezTo>
                  <a:lnTo>
                    <a:pt x="5168" y="1434"/>
                  </a:lnTo>
                  <a:cubicBezTo>
                    <a:pt x="5227" y="1268"/>
                    <a:pt x="5239" y="1089"/>
                    <a:pt x="5204" y="922"/>
                  </a:cubicBezTo>
                  <a:cubicBezTo>
                    <a:pt x="5119" y="381"/>
                    <a:pt x="4655" y="0"/>
                    <a:pt x="413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9" name="Google Shape;4469;p23"/>
            <p:cNvSpPr/>
            <p:nvPr/>
          </p:nvSpPr>
          <p:spPr>
            <a:xfrm>
              <a:off x="8318251" y="255566"/>
              <a:ext cx="60156" cy="49898"/>
            </a:xfrm>
            <a:custGeom>
              <a:rect b="b" l="l" r="r" t="t"/>
              <a:pathLst>
                <a:path extrusionOk="0" h="1547" w="1865">
                  <a:moveTo>
                    <a:pt x="1027" y="1"/>
                  </a:moveTo>
                  <a:cubicBezTo>
                    <a:pt x="979" y="1"/>
                    <a:pt x="930" y="5"/>
                    <a:pt x="882" y="15"/>
                  </a:cubicBezTo>
                  <a:cubicBezTo>
                    <a:pt x="191" y="134"/>
                    <a:pt x="0" y="1015"/>
                    <a:pt x="572" y="1408"/>
                  </a:cubicBezTo>
                  <a:cubicBezTo>
                    <a:pt x="709" y="1504"/>
                    <a:pt x="857" y="1547"/>
                    <a:pt x="1002" y="1547"/>
                  </a:cubicBezTo>
                  <a:cubicBezTo>
                    <a:pt x="1451" y="1547"/>
                    <a:pt x="1864" y="1138"/>
                    <a:pt x="1775" y="634"/>
                  </a:cubicBezTo>
                  <a:cubicBezTo>
                    <a:pt x="1701" y="266"/>
                    <a:pt x="1386" y="1"/>
                    <a:pt x="102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0" name="Google Shape;4470;p23"/>
            <p:cNvSpPr/>
            <p:nvPr/>
          </p:nvSpPr>
          <p:spPr>
            <a:xfrm>
              <a:off x="8386792" y="241019"/>
              <a:ext cx="124149" cy="43706"/>
            </a:xfrm>
            <a:custGeom>
              <a:rect b="b" l="l" r="r" t="t"/>
              <a:pathLst>
                <a:path extrusionOk="0" h="1355" w="3849">
                  <a:moveTo>
                    <a:pt x="3252" y="1"/>
                  </a:moveTo>
                  <a:cubicBezTo>
                    <a:pt x="3216" y="1"/>
                    <a:pt x="3178" y="5"/>
                    <a:pt x="3138" y="14"/>
                  </a:cubicBezTo>
                  <a:lnTo>
                    <a:pt x="542" y="490"/>
                  </a:lnTo>
                  <a:cubicBezTo>
                    <a:pt x="1" y="580"/>
                    <a:pt x="112" y="1354"/>
                    <a:pt x="611" y="1354"/>
                  </a:cubicBezTo>
                  <a:cubicBezTo>
                    <a:pt x="638" y="1354"/>
                    <a:pt x="667" y="1352"/>
                    <a:pt x="697" y="1347"/>
                  </a:cubicBezTo>
                  <a:lnTo>
                    <a:pt x="3293" y="871"/>
                  </a:lnTo>
                  <a:cubicBezTo>
                    <a:pt x="3848" y="793"/>
                    <a:pt x="3751" y="1"/>
                    <a:pt x="325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1" name="Google Shape;4471;p23"/>
            <p:cNvSpPr/>
            <p:nvPr/>
          </p:nvSpPr>
          <p:spPr>
            <a:xfrm>
              <a:off x="8330927" y="325172"/>
              <a:ext cx="60156" cy="49866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2" name="Google Shape;4472;p23"/>
            <p:cNvSpPr/>
            <p:nvPr/>
          </p:nvSpPr>
          <p:spPr>
            <a:xfrm>
              <a:off x="8400436" y="310528"/>
              <a:ext cx="121376" cy="43512"/>
            </a:xfrm>
            <a:custGeom>
              <a:rect b="b" l="l" r="r" t="t"/>
              <a:pathLst>
                <a:path extrusionOk="0" h="1349" w="3763">
                  <a:moveTo>
                    <a:pt x="3132" y="0"/>
                  </a:moveTo>
                  <a:cubicBezTo>
                    <a:pt x="3120" y="0"/>
                    <a:pt x="3108" y="1"/>
                    <a:pt x="3096" y="2"/>
                  </a:cubicBezTo>
                  <a:lnTo>
                    <a:pt x="500" y="478"/>
                  </a:lnTo>
                  <a:cubicBezTo>
                    <a:pt x="0" y="618"/>
                    <a:pt x="125" y="1348"/>
                    <a:pt x="631" y="1348"/>
                  </a:cubicBezTo>
                  <a:cubicBezTo>
                    <a:pt x="643" y="1348"/>
                    <a:pt x="655" y="1348"/>
                    <a:pt x="667" y="1347"/>
                  </a:cubicBezTo>
                  <a:lnTo>
                    <a:pt x="3263" y="871"/>
                  </a:lnTo>
                  <a:cubicBezTo>
                    <a:pt x="3763" y="731"/>
                    <a:pt x="3638" y="0"/>
                    <a:pt x="313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3" name="Google Shape;4473;p23"/>
            <p:cNvSpPr/>
            <p:nvPr/>
          </p:nvSpPr>
          <p:spPr>
            <a:xfrm>
              <a:off x="8344377" y="399294"/>
              <a:ext cx="60156" cy="50189"/>
            </a:xfrm>
            <a:custGeom>
              <a:rect b="b" l="l" r="r" t="t"/>
              <a:pathLst>
                <a:path extrusionOk="0" h="1556" w="1865">
                  <a:moveTo>
                    <a:pt x="1013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17"/>
                  </a:cubicBezTo>
                  <a:cubicBezTo>
                    <a:pt x="711" y="1513"/>
                    <a:pt x="861" y="1556"/>
                    <a:pt x="1007" y="1556"/>
                  </a:cubicBezTo>
                  <a:cubicBezTo>
                    <a:pt x="1458" y="1556"/>
                    <a:pt x="1864" y="1147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4" name="Google Shape;4474;p23"/>
            <p:cNvSpPr/>
            <p:nvPr/>
          </p:nvSpPr>
          <p:spPr>
            <a:xfrm>
              <a:off x="8413725" y="384586"/>
              <a:ext cx="122440" cy="44028"/>
            </a:xfrm>
            <a:custGeom>
              <a:rect b="b" l="l" r="r" t="t"/>
              <a:pathLst>
                <a:path extrusionOk="0" h="1365" w="3796">
                  <a:moveTo>
                    <a:pt x="3169" y="0"/>
                  </a:moveTo>
                  <a:cubicBezTo>
                    <a:pt x="3151" y="0"/>
                    <a:pt x="3132" y="1"/>
                    <a:pt x="3113" y="4"/>
                  </a:cubicBezTo>
                  <a:lnTo>
                    <a:pt x="517" y="480"/>
                  </a:lnTo>
                  <a:cubicBezTo>
                    <a:pt x="0" y="606"/>
                    <a:pt x="115" y="1364"/>
                    <a:pt x="615" y="1364"/>
                  </a:cubicBezTo>
                  <a:cubicBezTo>
                    <a:pt x="634" y="1364"/>
                    <a:pt x="653" y="1363"/>
                    <a:pt x="672" y="1361"/>
                  </a:cubicBezTo>
                  <a:lnTo>
                    <a:pt x="3267" y="885"/>
                  </a:lnTo>
                  <a:cubicBezTo>
                    <a:pt x="3796" y="758"/>
                    <a:pt x="3670" y="0"/>
                    <a:pt x="316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5" name="Google Shape;4475;p23"/>
            <p:cNvSpPr/>
            <p:nvPr/>
          </p:nvSpPr>
          <p:spPr>
            <a:xfrm>
              <a:off x="8287157" y="708297"/>
              <a:ext cx="250396" cy="224721"/>
            </a:xfrm>
            <a:custGeom>
              <a:rect b="b" l="l" r="r" t="t"/>
              <a:pathLst>
                <a:path extrusionOk="0" h="6967" w="7763">
                  <a:moveTo>
                    <a:pt x="3922" y="1"/>
                  </a:moveTo>
                  <a:cubicBezTo>
                    <a:pt x="2892" y="1"/>
                    <a:pt x="1881" y="465"/>
                    <a:pt x="1215" y="1338"/>
                  </a:cubicBezTo>
                  <a:lnTo>
                    <a:pt x="6953" y="4969"/>
                  </a:lnTo>
                  <a:cubicBezTo>
                    <a:pt x="7763" y="3398"/>
                    <a:pt x="7239" y="1469"/>
                    <a:pt x="5751" y="528"/>
                  </a:cubicBezTo>
                  <a:cubicBezTo>
                    <a:pt x="5183" y="173"/>
                    <a:pt x="4549" y="1"/>
                    <a:pt x="3922" y="1"/>
                  </a:cubicBezTo>
                  <a:close/>
                  <a:moveTo>
                    <a:pt x="810" y="1993"/>
                  </a:moveTo>
                  <a:cubicBezTo>
                    <a:pt x="0" y="3553"/>
                    <a:pt x="512" y="5493"/>
                    <a:pt x="2012" y="6434"/>
                  </a:cubicBezTo>
                  <a:cubicBezTo>
                    <a:pt x="2578" y="6793"/>
                    <a:pt x="3210" y="6966"/>
                    <a:pt x="3835" y="6966"/>
                  </a:cubicBezTo>
                  <a:cubicBezTo>
                    <a:pt x="4867" y="6966"/>
                    <a:pt x="5881" y="6495"/>
                    <a:pt x="6549" y="5612"/>
                  </a:cubicBezTo>
                  <a:lnTo>
                    <a:pt x="810" y="1993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6" name="Google Shape;4476;p23"/>
            <p:cNvSpPr/>
            <p:nvPr/>
          </p:nvSpPr>
          <p:spPr>
            <a:xfrm>
              <a:off x="8756435" y="226472"/>
              <a:ext cx="195885" cy="181918"/>
            </a:xfrm>
            <a:custGeom>
              <a:rect b="b" l="l" r="r" t="t"/>
              <a:pathLst>
                <a:path extrusionOk="0" h="5640" w="6073">
                  <a:moveTo>
                    <a:pt x="3596" y="0"/>
                  </a:moveTo>
                  <a:lnTo>
                    <a:pt x="1203" y="1631"/>
                  </a:lnTo>
                  <a:cubicBezTo>
                    <a:pt x="251" y="2286"/>
                    <a:pt x="1" y="3596"/>
                    <a:pt x="655" y="4560"/>
                  </a:cubicBezTo>
                  <a:lnTo>
                    <a:pt x="763" y="4715"/>
                  </a:lnTo>
                  <a:cubicBezTo>
                    <a:pt x="1163" y="5316"/>
                    <a:pt x="1827" y="5640"/>
                    <a:pt x="2502" y="5640"/>
                  </a:cubicBezTo>
                  <a:cubicBezTo>
                    <a:pt x="2909" y="5640"/>
                    <a:pt x="3321" y="5521"/>
                    <a:pt x="3680" y="5275"/>
                  </a:cubicBezTo>
                  <a:lnTo>
                    <a:pt x="6073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7" name="Google Shape;4477;p23"/>
            <p:cNvSpPr/>
            <p:nvPr/>
          </p:nvSpPr>
          <p:spPr>
            <a:xfrm>
              <a:off x="8888938" y="151317"/>
              <a:ext cx="196272" cy="181950"/>
            </a:xfrm>
            <a:custGeom>
              <a:rect b="b" l="l" r="r" t="t"/>
              <a:pathLst>
                <a:path extrusionOk="0" h="5641" w="6085">
                  <a:moveTo>
                    <a:pt x="3574" y="1"/>
                  </a:moveTo>
                  <a:cubicBezTo>
                    <a:pt x="3167" y="1"/>
                    <a:pt x="2757" y="119"/>
                    <a:pt x="2393" y="366"/>
                  </a:cubicBezTo>
                  <a:lnTo>
                    <a:pt x="0" y="1997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4" y="3354"/>
                    <a:pt x="6084" y="2044"/>
                    <a:pt x="5429" y="1080"/>
                  </a:cubicBezTo>
                  <a:lnTo>
                    <a:pt x="5322" y="925"/>
                  </a:lnTo>
                  <a:cubicBezTo>
                    <a:pt x="4907" y="324"/>
                    <a:pt x="4246" y="1"/>
                    <a:pt x="357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8" name="Google Shape;4478;p23"/>
            <p:cNvSpPr/>
            <p:nvPr/>
          </p:nvSpPr>
          <p:spPr>
            <a:xfrm>
              <a:off x="8698827" y="602242"/>
              <a:ext cx="346064" cy="344032"/>
            </a:xfrm>
            <a:custGeom>
              <a:rect b="b" l="l" r="r" t="t"/>
              <a:pathLst>
                <a:path extrusionOk="0" h="10666" w="10729">
                  <a:moveTo>
                    <a:pt x="4999" y="1"/>
                  </a:moveTo>
                  <a:cubicBezTo>
                    <a:pt x="4821" y="1"/>
                    <a:pt x="4665" y="136"/>
                    <a:pt x="4644" y="328"/>
                  </a:cubicBezTo>
                  <a:lnTo>
                    <a:pt x="4192" y="3805"/>
                  </a:lnTo>
                  <a:lnTo>
                    <a:pt x="703" y="3340"/>
                  </a:lnTo>
                  <a:cubicBezTo>
                    <a:pt x="688" y="3338"/>
                    <a:pt x="673" y="3338"/>
                    <a:pt x="659" y="3338"/>
                  </a:cubicBezTo>
                  <a:cubicBezTo>
                    <a:pt x="474" y="3338"/>
                    <a:pt x="308" y="3474"/>
                    <a:pt x="286" y="3662"/>
                  </a:cubicBezTo>
                  <a:lnTo>
                    <a:pt x="24" y="5638"/>
                  </a:lnTo>
                  <a:cubicBezTo>
                    <a:pt x="1" y="5840"/>
                    <a:pt x="143" y="6031"/>
                    <a:pt x="346" y="6055"/>
                  </a:cubicBezTo>
                  <a:lnTo>
                    <a:pt x="346" y="6043"/>
                  </a:lnTo>
                  <a:lnTo>
                    <a:pt x="3822" y="6507"/>
                  </a:lnTo>
                  <a:lnTo>
                    <a:pt x="3370" y="9984"/>
                  </a:lnTo>
                  <a:cubicBezTo>
                    <a:pt x="3334" y="10186"/>
                    <a:pt x="3477" y="10377"/>
                    <a:pt x="3692" y="10401"/>
                  </a:cubicBezTo>
                  <a:lnTo>
                    <a:pt x="5656" y="10663"/>
                  </a:lnTo>
                  <a:cubicBezTo>
                    <a:pt x="5671" y="10664"/>
                    <a:pt x="5686" y="10665"/>
                    <a:pt x="5700" y="10665"/>
                  </a:cubicBezTo>
                  <a:cubicBezTo>
                    <a:pt x="5885" y="10665"/>
                    <a:pt x="6051" y="10529"/>
                    <a:pt x="6073" y="10341"/>
                  </a:cubicBezTo>
                  <a:lnTo>
                    <a:pt x="6537" y="6864"/>
                  </a:lnTo>
                  <a:lnTo>
                    <a:pt x="10026" y="7329"/>
                  </a:lnTo>
                  <a:cubicBezTo>
                    <a:pt x="10040" y="7331"/>
                    <a:pt x="10055" y="7331"/>
                    <a:pt x="10070" y="7331"/>
                  </a:cubicBezTo>
                  <a:cubicBezTo>
                    <a:pt x="10253" y="7331"/>
                    <a:pt x="10409" y="7195"/>
                    <a:pt x="10442" y="7007"/>
                  </a:cubicBezTo>
                  <a:lnTo>
                    <a:pt x="10704" y="5031"/>
                  </a:lnTo>
                  <a:cubicBezTo>
                    <a:pt x="10728" y="4828"/>
                    <a:pt x="10585" y="4638"/>
                    <a:pt x="10383" y="4614"/>
                  </a:cubicBezTo>
                  <a:lnTo>
                    <a:pt x="6894" y="4150"/>
                  </a:lnTo>
                  <a:lnTo>
                    <a:pt x="7359" y="673"/>
                  </a:lnTo>
                  <a:cubicBezTo>
                    <a:pt x="7382" y="471"/>
                    <a:pt x="7240" y="280"/>
                    <a:pt x="7037" y="256"/>
                  </a:cubicBezTo>
                  <a:lnTo>
                    <a:pt x="5061" y="6"/>
                  </a:lnTo>
                  <a:cubicBezTo>
                    <a:pt x="5040" y="3"/>
                    <a:pt x="5019" y="1"/>
                    <a:pt x="499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9" name="Google Shape;4479;p23"/>
            <p:cNvSpPr/>
            <p:nvPr/>
          </p:nvSpPr>
          <p:spPr>
            <a:xfrm>
              <a:off x="8256031" y="1123935"/>
              <a:ext cx="349902" cy="435572"/>
            </a:xfrm>
            <a:custGeom>
              <a:rect b="b" l="l" r="r" t="t"/>
              <a:pathLst>
                <a:path extrusionOk="0" h="13504" w="10848">
                  <a:moveTo>
                    <a:pt x="4160" y="409"/>
                  </a:moveTo>
                  <a:cubicBezTo>
                    <a:pt x="4450" y="409"/>
                    <a:pt x="4735" y="584"/>
                    <a:pt x="4787" y="977"/>
                  </a:cubicBezTo>
                  <a:cubicBezTo>
                    <a:pt x="4823" y="1168"/>
                    <a:pt x="4763" y="1370"/>
                    <a:pt x="4632" y="1513"/>
                  </a:cubicBezTo>
                  <a:lnTo>
                    <a:pt x="3846" y="1668"/>
                  </a:lnTo>
                  <a:cubicBezTo>
                    <a:pt x="3668" y="1573"/>
                    <a:pt x="3549" y="1406"/>
                    <a:pt x="3513" y="1204"/>
                  </a:cubicBezTo>
                  <a:cubicBezTo>
                    <a:pt x="3399" y="705"/>
                    <a:pt x="3783" y="409"/>
                    <a:pt x="4160" y="409"/>
                  </a:cubicBezTo>
                  <a:close/>
                  <a:moveTo>
                    <a:pt x="7868" y="2729"/>
                  </a:moveTo>
                  <a:cubicBezTo>
                    <a:pt x="8126" y="2729"/>
                    <a:pt x="8354" y="2918"/>
                    <a:pt x="8406" y="3180"/>
                  </a:cubicBezTo>
                  <a:lnTo>
                    <a:pt x="9788" y="10741"/>
                  </a:lnTo>
                  <a:cubicBezTo>
                    <a:pt x="9847" y="11038"/>
                    <a:pt x="9645" y="11324"/>
                    <a:pt x="9347" y="11372"/>
                  </a:cubicBezTo>
                  <a:lnTo>
                    <a:pt x="3072" y="12515"/>
                  </a:lnTo>
                  <a:cubicBezTo>
                    <a:pt x="3037" y="12522"/>
                    <a:pt x="3003" y="12525"/>
                    <a:pt x="2968" y="12525"/>
                  </a:cubicBezTo>
                  <a:cubicBezTo>
                    <a:pt x="2713" y="12525"/>
                    <a:pt x="2494" y="12337"/>
                    <a:pt x="2441" y="12074"/>
                  </a:cubicBezTo>
                  <a:lnTo>
                    <a:pt x="1072" y="4514"/>
                  </a:lnTo>
                  <a:cubicBezTo>
                    <a:pt x="1013" y="4216"/>
                    <a:pt x="1215" y="3930"/>
                    <a:pt x="1513" y="3883"/>
                  </a:cubicBezTo>
                  <a:lnTo>
                    <a:pt x="2263" y="3740"/>
                  </a:lnTo>
                  <a:cubicBezTo>
                    <a:pt x="2295" y="3955"/>
                    <a:pt x="2483" y="4102"/>
                    <a:pt x="2695" y="4102"/>
                  </a:cubicBezTo>
                  <a:cubicBezTo>
                    <a:pt x="2717" y="4102"/>
                    <a:pt x="2740" y="4100"/>
                    <a:pt x="2763" y="4097"/>
                  </a:cubicBezTo>
                  <a:lnTo>
                    <a:pt x="6680" y="3382"/>
                  </a:lnTo>
                  <a:cubicBezTo>
                    <a:pt x="6906" y="3335"/>
                    <a:pt x="7073" y="3109"/>
                    <a:pt x="7025" y="2870"/>
                  </a:cubicBezTo>
                  <a:lnTo>
                    <a:pt x="7764" y="2740"/>
                  </a:lnTo>
                  <a:cubicBezTo>
                    <a:pt x="7799" y="2732"/>
                    <a:pt x="7834" y="2729"/>
                    <a:pt x="7868" y="2729"/>
                  </a:cubicBezTo>
                  <a:close/>
                  <a:moveTo>
                    <a:pt x="4149" y="1"/>
                  </a:moveTo>
                  <a:cubicBezTo>
                    <a:pt x="4001" y="1"/>
                    <a:pt x="3850" y="31"/>
                    <a:pt x="3704" y="96"/>
                  </a:cubicBezTo>
                  <a:cubicBezTo>
                    <a:pt x="3061" y="382"/>
                    <a:pt x="2858" y="1204"/>
                    <a:pt x="3299" y="1763"/>
                  </a:cubicBezTo>
                  <a:lnTo>
                    <a:pt x="2513" y="1906"/>
                  </a:lnTo>
                  <a:cubicBezTo>
                    <a:pt x="2203" y="1966"/>
                    <a:pt x="1989" y="2275"/>
                    <a:pt x="2049" y="2597"/>
                  </a:cubicBezTo>
                  <a:lnTo>
                    <a:pt x="2096" y="2870"/>
                  </a:lnTo>
                  <a:lnTo>
                    <a:pt x="810" y="3109"/>
                  </a:lnTo>
                  <a:cubicBezTo>
                    <a:pt x="322" y="3192"/>
                    <a:pt x="1" y="3656"/>
                    <a:pt x="96" y="4144"/>
                  </a:cubicBezTo>
                  <a:lnTo>
                    <a:pt x="1668" y="12765"/>
                  </a:lnTo>
                  <a:cubicBezTo>
                    <a:pt x="1753" y="13201"/>
                    <a:pt x="2123" y="13504"/>
                    <a:pt x="2549" y="13504"/>
                  </a:cubicBezTo>
                  <a:cubicBezTo>
                    <a:pt x="2600" y="13504"/>
                    <a:pt x="2652" y="13500"/>
                    <a:pt x="2703" y="13491"/>
                  </a:cubicBezTo>
                  <a:lnTo>
                    <a:pt x="10038" y="12145"/>
                  </a:lnTo>
                  <a:cubicBezTo>
                    <a:pt x="10526" y="12062"/>
                    <a:pt x="10847" y="11598"/>
                    <a:pt x="10752" y="11110"/>
                  </a:cubicBezTo>
                  <a:lnTo>
                    <a:pt x="9180" y="2478"/>
                  </a:lnTo>
                  <a:cubicBezTo>
                    <a:pt x="9107" y="2047"/>
                    <a:pt x="8737" y="1746"/>
                    <a:pt x="8316" y="1746"/>
                  </a:cubicBezTo>
                  <a:cubicBezTo>
                    <a:pt x="8260" y="1746"/>
                    <a:pt x="8202" y="1752"/>
                    <a:pt x="8145" y="1763"/>
                  </a:cubicBezTo>
                  <a:lnTo>
                    <a:pt x="6871" y="1989"/>
                  </a:lnTo>
                  <a:lnTo>
                    <a:pt x="6811" y="1716"/>
                  </a:lnTo>
                  <a:cubicBezTo>
                    <a:pt x="6757" y="1426"/>
                    <a:pt x="6510" y="1232"/>
                    <a:pt x="6226" y="1232"/>
                  </a:cubicBezTo>
                  <a:cubicBezTo>
                    <a:pt x="6195" y="1232"/>
                    <a:pt x="6164" y="1235"/>
                    <a:pt x="6132" y="1239"/>
                  </a:cubicBezTo>
                  <a:lnTo>
                    <a:pt x="5180" y="1418"/>
                  </a:lnTo>
                  <a:cubicBezTo>
                    <a:pt x="5239" y="1239"/>
                    <a:pt x="5251" y="1061"/>
                    <a:pt x="5216" y="894"/>
                  </a:cubicBezTo>
                  <a:cubicBezTo>
                    <a:pt x="5114" y="352"/>
                    <a:pt x="4651" y="1"/>
                    <a:pt x="414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0" name="Google Shape;4480;p23"/>
            <p:cNvSpPr/>
            <p:nvPr/>
          </p:nvSpPr>
          <p:spPr>
            <a:xfrm>
              <a:off x="8318251" y="1280275"/>
              <a:ext cx="60156" cy="49866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0" y="1"/>
                    <a:pt x="926" y="4"/>
                    <a:pt x="882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4" y="1545"/>
                    <a:pt x="1864" y="1142"/>
                    <a:pt x="1775" y="631"/>
                  </a:cubicBezTo>
                  <a:cubicBezTo>
                    <a:pt x="1700" y="259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1" name="Google Shape;4481;p23"/>
            <p:cNvSpPr/>
            <p:nvPr/>
          </p:nvSpPr>
          <p:spPr>
            <a:xfrm>
              <a:off x="8386373" y="1265566"/>
              <a:ext cx="125214" cy="43931"/>
            </a:xfrm>
            <a:custGeom>
              <a:rect b="b" l="l" r="r" t="t"/>
              <a:pathLst>
                <a:path extrusionOk="0" h="1362" w="3882">
                  <a:moveTo>
                    <a:pt x="3273" y="1"/>
                  </a:moveTo>
                  <a:cubicBezTo>
                    <a:pt x="3234" y="1"/>
                    <a:pt x="3194" y="5"/>
                    <a:pt x="3151" y="15"/>
                  </a:cubicBezTo>
                  <a:lnTo>
                    <a:pt x="555" y="492"/>
                  </a:lnTo>
                  <a:cubicBezTo>
                    <a:pt x="0" y="569"/>
                    <a:pt x="108" y="1362"/>
                    <a:pt x="598" y="1362"/>
                  </a:cubicBezTo>
                  <a:cubicBezTo>
                    <a:pt x="634" y="1362"/>
                    <a:pt x="671" y="1358"/>
                    <a:pt x="710" y="1349"/>
                  </a:cubicBezTo>
                  <a:lnTo>
                    <a:pt x="3306" y="873"/>
                  </a:lnTo>
                  <a:cubicBezTo>
                    <a:pt x="3881" y="817"/>
                    <a:pt x="3778" y="1"/>
                    <a:pt x="327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2" name="Google Shape;4482;p23"/>
            <p:cNvSpPr/>
            <p:nvPr/>
          </p:nvSpPr>
          <p:spPr>
            <a:xfrm>
              <a:off x="8330927" y="1349784"/>
              <a:ext cx="60156" cy="49866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8" y="1545"/>
                  </a:cubicBezTo>
                  <a:cubicBezTo>
                    <a:pt x="1455" y="1545"/>
                    <a:pt x="1864" y="1145"/>
                    <a:pt x="1774" y="643"/>
                  </a:cubicBezTo>
                  <a:cubicBezTo>
                    <a:pt x="1700" y="260"/>
                    <a:pt x="1378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3" name="Google Shape;4483;p23"/>
            <p:cNvSpPr/>
            <p:nvPr/>
          </p:nvSpPr>
          <p:spPr>
            <a:xfrm>
              <a:off x="8400533" y="1335140"/>
              <a:ext cx="121279" cy="43544"/>
            </a:xfrm>
            <a:custGeom>
              <a:rect b="b" l="l" r="r" t="t"/>
              <a:pathLst>
                <a:path extrusionOk="0" h="1350" w="3760">
                  <a:moveTo>
                    <a:pt x="3129" y="0"/>
                  </a:moveTo>
                  <a:cubicBezTo>
                    <a:pt x="3117" y="0"/>
                    <a:pt x="3105" y="1"/>
                    <a:pt x="3093" y="2"/>
                  </a:cubicBezTo>
                  <a:lnTo>
                    <a:pt x="497" y="478"/>
                  </a:lnTo>
                  <a:cubicBezTo>
                    <a:pt x="1" y="628"/>
                    <a:pt x="120" y="1349"/>
                    <a:pt x="617" y="1349"/>
                  </a:cubicBezTo>
                  <a:cubicBezTo>
                    <a:pt x="632" y="1349"/>
                    <a:pt x="648" y="1348"/>
                    <a:pt x="664" y="1347"/>
                  </a:cubicBezTo>
                  <a:lnTo>
                    <a:pt x="3260" y="883"/>
                  </a:lnTo>
                  <a:cubicBezTo>
                    <a:pt x="3760" y="731"/>
                    <a:pt x="3635" y="0"/>
                    <a:pt x="312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4" name="Google Shape;4484;p23"/>
            <p:cNvSpPr/>
            <p:nvPr/>
          </p:nvSpPr>
          <p:spPr>
            <a:xfrm>
              <a:off x="8344377" y="1424293"/>
              <a:ext cx="60123" cy="49834"/>
            </a:xfrm>
            <a:custGeom>
              <a:rect b="b" l="l" r="r" t="t"/>
              <a:pathLst>
                <a:path extrusionOk="0" h="1545" w="1864">
                  <a:moveTo>
                    <a:pt x="1014" y="0"/>
                  </a:moveTo>
                  <a:cubicBezTo>
                    <a:pt x="970" y="0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8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5" name="Google Shape;4485;p23"/>
            <p:cNvSpPr/>
            <p:nvPr/>
          </p:nvSpPr>
          <p:spPr>
            <a:xfrm>
              <a:off x="8413983" y="1409585"/>
              <a:ext cx="121440" cy="43577"/>
            </a:xfrm>
            <a:custGeom>
              <a:rect b="b" l="l" r="r" t="t"/>
              <a:pathLst>
                <a:path extrusionOk="0" h="1351" w="3765">
                  <a:moveTo>
                    <a:pt x="3162" y="0"/>
                  </a:moveTo>
                  <a:cubicBezTo>
                    <a:pt x="3143" y="0"/>
                    <a:pt x="3124" y="1"/>
                    <a:pt x="3105" y="3"/>
                  </a:cubicBezTo>
                  <a:lnTo>
                    <a:pt x="509" y="468"/>
                  </a:lnTo>
                  <a:cubicBezTo>
                    <a:pt x="1" y="606"/>
                    <a:pt x="120" y="1351"/>
                    <a:pt x="618" y="1351"/>
                  </a:cubicBezTo>
                  <a:cubicBezTo>
                    <a:pt x="633" y="1351"/>
                    <a:pt x="648" y="1350"/>
                    <a:pt x="664" y="1349"/>
                  </a:cubicBezTo>
                  <a:lnTo>
                    <a:pt x="3259" y="872"/>
                  </a:lnTo>
                  <a:cubicBezTo>
                    <a:pt x="3764" y="735"/>
                    <a:pt x="3650" y="0"/>
                    <a:pt x="316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6" name="Google Shape;4486;p23"/>
            <p:cNvSpPr/>
            <p:nvPr/>
          </p:nvSpPr>
          <p:spPr>
            <a:xfrm>
              <a:off x="8288286" y="1733038"/>
              <a:ext cx="249267" cy="224043"/>
            </a:xfrm>
            <a:custGeom>
              <a:rect b="b" l="l" r="r" t="t"/>
              <a:pathLst>
                <a:path extrusionOk="0" h="6946" w="7728">
                  <a:moveTo>
                    <a:pt x="3899" y="0"/>
                  </a:moveTo>
                  <a:cubicBezTo>
                    <a:pt x="2865" y="0"/>
                    <a:pt x="1848" y="469"/>
                    <a:pt x="1180" y="1346"/>
                  </a:cubicBezTo>
                  <a:lnTo>
                    <a:pt x="6918" y="4965"/>
                  </a:lnTo>
                  <a:cubicBezTo>
                    <a:pt x="7728" y="3394"/>
                    <a:pt x="7204" y="1465"/>
                    <a:pt x="5716" y="524"/>
                  </a:cubicBezTo>
                  <a:cubicBezTo>
                    <a:pt x="5152" y="171"/>
                    <a:pt x="4522" y="0"/>
                    <a:pt x="3899" y="0"/>
                  </a:cubicBezTo>
                  <a:close/>
                  <a:moveTo>
                    <a:pt x="775" y="1989"/>
                  </a:moveTo>
                  <a:lnTo>
                    <a:pt x="775" y="1989"/>
                  </a:lnTo>
                  <a:cubicBezTo>
                    <a:pt x="1" y="3548"/>
                    <a:pt x="489" y="5477"/>
                    <a:pt x="1953" y="6418"/>
                  </a:cubicBezTo>
                  <a:cubicBezTo>
                    <a:pt x="2521" y="6774"/>
                    <a:pt x="3157" y="6945"/>
                    <a:pt x="3786" y="6945"/>
                  </a:cubicBezTo>
                  <a:cubicBezTo>
                    <a:pt x="4821" y="6945"/>
                    <a:pt x="5840" y="6482"/>
                    <a:pt x="6514" y="5608"/>
                  </a:cubicBezTo>
                  <a:lnTo>
                    <a:pt x="775" y="1989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7" name="Google Shape;4487;p23"/>
            <p:cNvSpPr/>
            <p:nvPr/>
          </p:nvSpPr>
          <p:spPr>
            <a:xfrm>
              <a:off x="8756435" y="1251439"/>
              <a:ext cx="195885" cy="181563"/>
            </a:xfrm>
            <a:custGeom>
              <a:rect b="b" l="l" r="r" t="t"/>
              <a:pathLst>
                <a:path extrusionOk="0" h="5629" w="6073">
                  <a:moveTo>
                    <a:pt x="3596" y="1"/>
                  </a:moveTo>
                  <a:lnTo>
                    <a:pt x="1203" y="1620"/>
                  </a:lnTo>
                  <a:cubicBezTo>
                    <a:pt x="239" y="2275"/>
                    <a:pt x="1" y="3585"/>
                    <a:pt x="655" y="4549"/>
                  </a:cubicBezTo>
                  <a:lnTo>
                    <a:pt x="763" y="4704"/>
                  </a:lnTo>
                  <a:cubicBezTo>
                    <a:pt x="1171" y="5305"/>
                    <a:pt x="1833" y="5629"/>
                    <a:pt x="2505" y="5629"/>
                  </a:cubicBezTo>
                  <a:cubicBezTo>
                    <a:pt x="2911" y="5629"/>
                    <a:pt x="3321" y="5510"/>
                    <a:pt x="3680" y="5264"/>
                  </a:cubicBezTo>
                  <a:lnTo>
                    <a:pt x="6073" y="3644"/>
                  </a:lnTo>
                  <a:lnTo>
                    <a:pt x="3596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8" name="Google Shape;4488;p23"/>
            <p:cNvSpPr/>
            <p:nvPr/>
          </p:nvSpPr>
          <p:spPr>
            <a:xfrm>
              <a:off x="8888938" y="1176188"/>
              <a:ext cx="195885" cy="181660"/>
            </a:xfrm>
            <a:custGeom>
              <a:rect b="b" l="l" r="r" t="t"/>
              <a:pathLst>
                <a:path extrusionOk="0" h="5632" w="6073">
                  <a:moveTo>
                    <a:pt x="3588" y="1"/>
                  </a:moveTo>
                  <a:cubicBezTo>
                    <a:pt x="3176" y="1"/>
                    <a:pt x="2760" y="120"/>
                    <a:pt x="2393" y="369"/>
                  </a:cubicBezTo>
                  <a:lnTo>
                    <a:pt x="0" y="1989"/>
                  </a:lnTo>
                  <a:lnTo>
                    <a:pt x="2477" y="5632"/>
                  </a:lnTo>
                  <a:lnTo>
                    <a:pt x="4870" y="4001"/>
                  </a:lnTo>
                  <a:cubicBezTo>
                    <a:pt x="5834" y="3346"/>
                    <a:pt x="6072" y="2036"/>
                    <a:pt x="5429" y="1072"/>
                  </a:cubicBezTo>
                  <a:lnTo>
                    <a:pt x="5429" y="1072"/>
                  </a:lnTo>
                  <a:lnTo>
                    <a:pt x="5429" y="1084"/>
                  </a:lnTo>
                  <a:lnTo>
                    <a:pt x="5322" y="917"/>
                  </a:lnTo>
                  <a:cubicBezTo>
                    <a:pt x="4916" y="319"/>
                    <a:pt x="4259" y="1"/>
                    <a:pt x="358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9" name="Google Shape;4489;p23"/>
            <p:cNvSpPr/>
            <p:nvPr/>
          </p:nvSpPr>
          <p:spPr>
            <a:xfrm>
              <a:off x="8698827" y="1626855"/>
              <a:ext cx="346064" cy="344096"/>
            </a:xfrm>
            <a:custGeom>
              <a:rect b="b" l="l" r="r" t="t"/>
              <a:pathLst>
                <a:path extrusionOk="0" h="10668" w="10729">
                  <a:moveTo>
                    <a:pt x="4998" y="1"/>
                  </a:moveTo>
                  <a:cubicBezTo>
                    <a:pt x="4821" y="1"/>
                    <a:pt x="4665" y="134"/>
                    <a:pt x="4644" y="316"/>
                  </a:cubicBezTo>
                  <a:lnTo>
                    <a:pt x="4192" y="3804"/>
                  </a:lnTo>
                  <a:lnTo>
                    <a:pt x="703" y="3340"/>
                  </a:lnTo>
                  <a:cubicBezTo>
                    <a:pt x="688" y="3338"/>
                    <a:pt x="673" y="3337"/>
                    <a:pt x="659" y="3337"/>
                  </a:cubicBezTo>
                  <a:cubicBezTo>
                    <a:pt x="474" y="3337"/>
                    <a:pt x="308" y="3474"/>
                    <a:pt x="286" y="3661"/>
                  </a:cubicBezTo>
                  <a:lnTo>
                    <a:pt x="24" y="5638"/>
                  </a:lnTo>
                  <a:cubicBezTo>
                    <a:pt x="1" y="5840"/>
                    <a:pt x="143" y="6031"/>
                    <a:pt x="346" y="6055"/>
                  </a:cubicBezTo>
                  <a:lnTo>
                    <a:pt x="346" y="6043"/>
                  </a:lnTo>
                  <a:lnTo>
                    <a:pt x="3822" y="6507"/>
                  </a:lnTo>
                  <a:lnTo>
                    <a:pt x="3370" y="9984"/>
                  </a:lnTo>
                  <a:cubicBezTo>
                    <a:pt x="3334" y="10186"/>
                    <a:pt x="3477" y="10377"/>
                    <a:pt x="3692" y="10400"/>
                  </a:cubicBezTo>
                  <a:lnTo>
                    <a:pt x="5656" y="10662"/>
                  </a:lnTo>
                  <a:cubicBezTo>
                    <a:pt x="5677" y="10666"/>
                    <a:pt x="5698" y="10668"/>
                    <a:pt x="5718" y="10668"/>
                  </a:cubicBezTo>
                  <a:cubicBezTo>
                    <a:pt x="5896" y="10668"/>
                    <a:pt x="6051" y="10533"/>
                    <a:pt x="6073" y="10341"/>
                  </a:cubicBezTo>
                  <a:lnTo>
                    <a:pt x="6537" y="6864"/>
                  </a:lnTo>
                  <a:lnTo>
                    <a:pt x="10014" y="7329"/>
                  </a:lnTo>
                  <a:cubicBezTo>
                    <a:pt x="10029" y="7330"/>
                    <a:pt x="10043" y="7331"/>
                    <a:pt x="10058" y="7331"/>
                  </a:cubicBezTo>
                  <a:cubicBezTo>
                    <a:pt x="10243" y="7331"/>
                    <a:pt x="10409" y="7195"/>
                    <a:pt x="10442" y="7007"/>
                  </a:cubicBezTo>
                  <a:lnTo>
                    <a:pt x="10692" y="5031"/>
                  </a:lnTo>
                  <a:cubicBezTo>
                    <a:pt x="10728" y="4828"/>
                    <a:pt x="10585" y="4638"/>
                    <a:pt x="10371" y="4614"/>
                  </a:cubicBezTo>
                  <a:lnTo>
                    <a:pt x="6894" y="4150"/>
                  </a:lnTo>
                  <a:lnTo>
                    <a:pt x="7359" y="685"/>
                  </a:lnTo>
                  <a:cubicBezTo>
                    <a:pt x="7382" y="471"/>
                    <a:pt x="7240" y="292"/>
                    <a:pt x="7037" y="256"/>
                  </a:cubicBezTo>
                  <a:lnTo>
                    <a:pt x="5061" y="6"/>
                  </a:lnTo>
                  <a:cubicBezTo>
                    <a:pt x="5040" y="3"/>
                    <a:pt x="5019" y="1"/>
                    <a:pt x="499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0" name="Google Shape;4490;p23"/>
            <p:cNvSpPr/>
            <p:nvPr/>
          </p:nvSpPr>
          <p:spPr>
            <a:xfrm>
              <a:off x="8256418" y="2147999"/>
              <a:ext cx="349515" cy="435765"/>
            </a:xfrm>
            <a:custGeom>
              <a:rect b="b" l="l" r="r" t="t"/>
              <a:pathLst>
                <a:path extrusionOk="0" h="13510" w="10836">
                  <a:moveTo>
                    <a:pt x="4138" y="431"/>
                  </a:moveTo>
                  <a:cubicBezTo>
                    <a:pt x="4427" y="431"/>
                    <a:pt x="4711" y="605"/>
                    <a:pt x="4763" y="994"/>
                  </a:cubicBezTo>
                  <a:cubicBezTo>
                    <a:pt x="4799" y="1185"/>
                    <a:pt x="4751" y="1387"/>
                    <a:pt x="4620" y="1530"/>
                  </a:cubicBezTo>
                  <a:lnTo>
                    <a:pt x="3822" y="1685"/>
                  </a:lnTo>
                  <a:cubicBezTo>
                    <a:pt x="3656" y="1590"/>
                    <a:pt x="3537" y="1423"/>
                    <a:pt x="3501" y="1232"/>
                  </a:cubicBezTo>
                  <a:lnTo>
                    <a:pt x="3501" y="1220"/>
                  </a:lnTo>
                  <a:cubicBezTo>
                    <a:pt x="3387" y="723"/>
                    <a:pt x="3765" y="431"/>
                    <a:pt x="4138" y="431"/>
                  </a:cubicBezTo>
                  <a:close/>
                  <a:moveTo>
                    <a:pt x="7844" y="2734"/>
                  </a:moveTo>
                  <a:cubicBezTo>
                    <a:pt x="8102" y="2734"/>
                    <a:pt x="8330" y="2922"/>
                    <a:pt x="8383" y="3185"/>
                  </a:cubicBezTo>
                  <a:lnTo>
                    <a:pt x="9776" y="10757"/>
                  </a:lnTo>
                  <a:cubicBezTo>
                    <a:pt x="9823" y="11055"/>
                    <a:pt x="9621" y="11341"/>
                    <a:pt x="9323" y="11388"/>
                  </a:cubicBezTo>
                  <a:lnTo>
                    <a:pt x="3060" y="12531"/>
                  </a:lnTo>
                  <a:cubicBezTo>
                    <a:pt x="3025" y="12538"/>
                    <a:pt x="2990" y="12542"/>
                    <a:pt x="2956" y="12542"/>
                  </a:cubicBezTo>
                  <a:cubicBezTo>
                    <a:pt x="2699" y="12542"/>
                    <a:pt x="2471" y="12353"/>
                    <a:pt x="2429" y="12091"/>
                  </a:cubicBezTo>
                  <a:lnTo>
                    <a:pt x="1048" y="4518"/>
                  </a:lnTo>
                  <a:cubicBezTo>
                    <a:pt x="989" y="4221"/>
                    <a:pt x="1191" y="3935"/>
                    <a:pt x="1489" y="3887"/>
                  </a:cubicBezTo>
                  <a:lnTo>
                    <a:pt x="2239" y="3745"/>
                  </a:lnTo>
                  <a:cubicBezTo>
                    <a:pt x="2271" y="3955"/>
                    <a:pt x="2451" y="4110"/>
                    <a:pt x="2657" y="4110"/>
                  </a:cubicBezTo>
                  <a:cubicBezTo>
                    <a:pt x="2684" y="4110"/>
                    <a:pt x="2711" y="4107"/>
                    <a:pt x="2739" y="4102"/>
                  </a:cubicBezTo>
                  <a:lnTo>
                    <a:pt x="6656" y="3387"/>
                  </a:lnTo>
                  <a:cubicBezTo>
                    <a:pt x="6882" y="3340"/>
                    <a:pt x="7049" y="3114"/>
                    <a:pt x="7001" y="2875"/>
                  </a:cubicBezTo>
                  <a:lnTo>
                    <a:pt x="7740" y="2744"/>
                  </a:lnTo>
                  <a:cubicBezTo>
                    <a:pt x="7775" y="2737"/>
                    <a:pt x="7810" y="2734"/>
                    <a:pt x="7844" y="2734"/>
                  </a:cubicBezTo>
                  <a:close/>
                  <a:moveTo>
                    <a:pt x="4134" y="1"/>
                  </a:moveTo>
                  <a:cubicBezTo>
                    <a:pt x="4070" y="1"/>
                    <a:pt x="4006" y="6"/>
                    <a:pt x="3942" y="18"/>
                  </a:cubicBezTo>
                  <a:cubicBezTo>
                    <a:pt x="3334" y="125"/>
                    <a:pt x="2941" y="708"/>
                    <a:pt x="3072" y="1304"/>
                  </a:cubicBezTo>
                  <a:cubicBezTo>
                    <a:pt x="3096" y="1470"/>
                    <a:pt x="3168" y="1637"/>
                    <a:pt x="3287" y="1780"/>
                  </a:cubicBezTo>
                  <a:lnTo>
                    <a:pt x="2501" y="1923"/>
                  </a:lnTo>
                  <a:cubicBezTo>
                    <a:pt x="2191" y="1982"/>
                    <a:pt x="1977" y="2280"/>
                    <a:pt x="2037" y="2602"/>
                  </a:cubicBezTo>
                  <a:lnTo>
                    <a:pt x="2084" y="2887"/>
                  </a:lnTo>
                  <a:lnTo>
                    <a:pt x="798" y="3114"/>
                  </a:lnTo>
                  <a:cubicBezTo>
                    <a:pt x="310" y="3209"/>
                    <a:pt x="1" y="3673"/>
                    <a:pt x="84" y="4149"/>
                  </a:cubicBezTo>
                  <a:lnTo>
                    <a:pt x="1656" y="12781"/>
                  </a:lnTo>
                  <a:cubicBezTo>
                    <a:pt x="1740" y="13216"/>
                    <a:pt x="2109" y="13509"/>
                    <a:pt x="2533" y="13509"/>
                  </a:cubicBezTo>
                  <a:cubicBezTo>
                    <a:pt x="2585" y="13509"/>
                    <a:pt x="2638" y="13505"/>
                    <a:pt x="2691" y="13496"/>
                  </a:cubicBezTo>
                  <a:lnTo>
                    <a:pt x="10026" y="12162"/>
                  </a:lnTo>
                  <a:cubicBezTo>
                    <a:pt x="10514" y="12067"/>
                    <a:pt x="10835" y="11603"/>
                    <a:pt x="10752" y="11114"/>
                  </a:cubicBezTo>
                  <a:lnTo>
                    <a:pt x="9168" y="2482"/>
                  </a:lnTo>
                  <a:cubicBezTo>
                    <a:pt x="9094" y="2048"/>
                    <a:pt x="8718" y="1755"/>
                    <a:pt x="8291" y="1755"/>
                  </a:cubicBezTo>
                  <a:cubicBezTo>
                    <a:pt x="8239" y="1755"/>
                    <a:pt x="8186" y="1759"/>
                    <a:pt x="8133" y="1768"/>
                  </a:cubicBezTo>
                  <a:lnTo>
                    <a:pt x="6859" y="2006"/>
                  </a:lnTo>
                  <a:lnTo>
                    <a:pt x="6799" y="1732"/>
                  </a:lnTo>
                  <a:cubicBezTo>
                    <a:pt x="6745" y="1442"/>
                    <a:pt x="6498" y="1249"/>
                    <a:pt x="6214" y="1249"/>
                  </a:cubicBezTo>
                  <a:cubicBezTo>
                    <a:pt x="6183" y="1249"/>
                    <a:pt x="6152" y="1251"/>
                    <a:pt x="6120" y="1256"/>
                  </a:cubicBezTo>
                  <a:lnTo>
                    <a:pt x="5168" y="1435"/>
                  </a:lnTo>
                  <a:cubicBezTo>
                    <a:pt x="5227" y="1268"/>
                    <a:pt x="5239" y="1089"/>
                    <a:pt x="5204" y="911"/>
                  </a:cubicBezTo>
                  <a:cubicBezTo>
                    <a:pt x="5119" y="380"/>
                    <a:pt x="4655" y="1"/>
                    <a:pt x="413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1" name="Google Shape;4491;p23"/>
            <p:cNvSpPr/>
            <p:nvPr/>
          </p:nvSpPr>
          <p:spPr>
            <a:xfrm>
              <a:off x="8318251" y="2305274"/>
              <a:ext cx="60156" cy="49834"/>
            </a:xfrm>
            <a:custGeom>
              <a:rect b="b" l="l" r="r" t="t"/>
              <a:pathLst>
                <a:path extrusionOk="0" h="1545" w="1865">
                  <a:moveTo>
                    <a:pt x="1014" y="0"/>
                  </a:moveTo>
                  <a:cubicBezTo>
                    <a:pt x="970" y="0"/>
                    <a:pt x="926" y="4"/>
                    <a:pt x="882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4" y="1545"/>
                    <a:pt x="1864" y="1142"/>
                    <a:pt x="1775" y="631"/>
                  </a:cubicBezTo>
                  <a:cubicBezTo>
                    <a:pt x="1700" y="258"/>
                    <a:pt x="1379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2" name="Google Shape;4492;p23"/>
            <p:cNvSpPr/>
            <p:nvPr/>
          </p:nvSpPr>
          <p:spPr>
            <a:xfrm>
              <a:off x="8386921" y="2290308"/>
              <a:ext cx="124117" cy="43673"/>
            </a:xfrm>
            <a:custGeom>
              <a:rect b="b" l="l" r="r" t="t"/>
              <a:pathLst>
                <a:path extrusionOk="0" h="1354" w="3848">
                  <a:moveTo>
                    <a:pt x="3240" y="0"/>
                  </a:moveTo>
                  <a:cubicBezTo>
                    <a:pt x="3207" y="0"/>
                    <a:pt x="3171" y="4"/>
                    <a:pt x="3134" y="11"/>
                  </a:cubicBezTo>
                  <a:lnTo>
                    <a:pt x="538" y="487"/>
                  </a:lnTo>
                  <a:cubicBezTo>
                    <a:pt x="0" y="588"/>
                    <a:pt x="106" y="1354"/>
                    <a:pt x="597" y="1354"/>
                  </a:cubicBezTo>
                  <a:cubicBezTo>
                    <a:pt x="628" y="1354"/>
                    <a:pt x="660" y="1351"/>
                    <a:pt x="693" y="1345"/>
                  </a:cubicBezTo>
                  <a:lnTo>
                    <a:pt x="3289" y="868"/>
                  </a:lnTo>
                  <a:cubicBezTo>
                    <a:pt x="3847" y="790"/>
                    <a:pt x="3746" y="0"/>
                    <a:pt x="324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3" name="Google Shape;4493;p23"/>
            <p:cNvSpPr/>
            <p:nvPr/>
          </p:nvSpPr>
          <p:spPr>
            <a:xfrm>
              <a:off x="8330927" y="2374687"/>
              <a:ext cx="60156" cy="49931"/>
            </a:xfrm>
            <a:custGeom>
              <a:rect b="b" l="l" r="r" t="t"/>
              <a:pathLst>
                <a:path extrusionOk="0" h="1548" w="1865">
                  <a:moveTo>
                    <a:pt x="1027" y="0"/>
                  </a:moveTo>
                  <a:cubicBezTo>
                    <a:pt x="979" y="0"/>
                    <a:pt x="930" y="5"/>
                    <a:pt x="881" y="15"/>
                  </a:cubicBezTo>
                  <a:cubicBezTo>
                    <a:pt x="203" y="122"/>
                    <a:pt x="0" y="1015"/>
                    <a:pt x="572" y="1408"/>
                  </a:cubicBezTo>
                  <a:cubicBezTo>
                    <a:pt x="710" y="1505"/>
                    <a:pt x="861" y="1548"/>
                    <a:pt x="1007" y="1548"/>
                  </a:cubicBezTo>
                  <a:cubicBezTo>
                    <a:pt x="1454" y="1548"/>
                    <a:pt x="1864" y="1145"/>
                    <a:pt x="1774" y="634"/>
                  </a:cubicBezTo>
                  <a:cubicBezTo>
                    <a:pt x="1701" y="266"/>
                    <a:pt x="1386" y="0"/>
                    <a:pt x="102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4" name="Google Shape;4494;p23"/>
            <p:cNvSpPr/>
            <p:nvPr/>
          </p:nvSpPr>
          <p:spPr>
            <a:xfrm>
              <a:off x="8400533" y="2359753"/>
              <a:ext cx="121279" cy="43512"/>
            </a:xfrm>
            <a:custGeom>
              <a:rect b="b" l="l" r="r" t="t"/>
              <a:pathLst>
                <a:path extrusionOk="0" h="1349" w="3760">
                  <a:moveTo>
                    <a:pt x="3129" y="0"/>
                  </a:moveTo>
                  <a:cubicBezTo>
                    <a:pt x="3117" y="0"/>
                    <a:pt x="3105" y="1"/>
                    <a:pt x="3093" y="1"/>
                  </a:cubicBezTo>
                  <a:lnTo>
                    <a:pt x="497" y="478"/>
                  </a:lnTo>
                  <a:cubicBezTo>
                    <a:pt x="1" y="628"/>
                    <a:pt x="120" y="1349"/>
                    <a:pt x="617" y="1349"/>
                  </a:cubicBezTo>
                  <a:cubicBezTo>
                    <a:pt x="632" y="1349"/>
                    <a:pt x="648" y="1348"/>
                    <a:pt x="664" y="1347"/>
                  </a:cubicBezTo>
                  <a:lnTo>
                    <a:pt x="3260" y="882"/>
                  </a:lnTo>
                  <a:cubicBezTo>
                    <a:pt x="3760" y="731"/>
                    <a:pt x="3635" y="0"/>
                    <a:pt x="312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5" name="Google Shape;4495;p23"/>
            <p:cNvSpPr/>
            <p:nvPr/>
          </p:nvSpPr>
          <p:spPr>
            <a:xfrm>
              <a:off x="8344377" y="2448906"/>
              <a:ext cx="60123" cy="49834"/>
            </a:xfrm>
            <a:custGeom>
              <a:rect b="b" l="l" r="r" t="t"/>
              <a:pathLst>
                <a:path extrusionOk="0" h="1545" w="1864">
                  <a:moveTo>
                    <a:pt x="1014" y="0"/>
                  </a:moveTo>
                  <a:cubicBezTo>
                    <a:pt x="970" y="0"/>
                    <a:pt x="926" y="4"/>
                    <a:pt x="881" y="11"/>
                  </a:cubicBezTo>
                  <a:cubicBezTo>
                    <a:pt x="203" y="131"/>
                    <a:pt x="0" y="1012"/>
                    <a:pt x="572" y="1404"/>
                  </a:cubicBezTo>
                  <a:cubicBezTo>
                    <a:pt x="713" y="1501"/>
                    <a:pt x="865" y="1545"/>
                    <a:pt x="1012" y="1545"/>
                  </a:cubicBezTo>
                  <a:cubicBezTo>
                    <a:pt x="1460" y="1545"/>
                    <a:pt x="1864" y="1142"/>
                    <a:pt x="1774" y="631"/>
                  </a:cubicBezTo>
                  <a:cubicBezTo>
                    <a:pt x="1700" y="258"/>
                    <a:pt x="1378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6" name="Google Shape;4496;p23"/>
            <p:cNvSpPr/>
            <p:nvPr/>
          </p:nvSpPr>
          <p:spPr>
            <a:xfrm>
              <a:off x="8413725" y="2434133"/>
              <a:ext cx="122343" cy="43673"/>
            </a:xfrm>
            <a:custGeom>
              <a:rect b="b" l="l" r="r" t="t"/>
              <a:pathLst>
                <a:path extrusionOk="0" h="1354" w="3793">
                  <a:moveTo>
                    <a:pt x="3180" y="1"/>
                  </a:moveTo>
                  <a:cubicBezTo>
                    <a:pt x="3158" y="1"/>
                    <a:pt x="3136" y="2"/>
                    <a:pt x="3113" y="5"/>
                  </a:cubicBezTo>
                  <a:lnTo>
                    <a:pt x="517" y="469"/>
                  </a:lnTo>
                  <a:cubicBezTo>
                    <a:pt x="1" y="607"/>
                    <a:pt x="115" y="1354"/>
                    <a:pt x="615" y="1354"/>
                  </a:cubicBezTo>
                  <a:cubicBezTo>
                    <a:pt x="633" y="1354"/>
                    <a:pt x="652" y="1353"/>
                    <a:pt x="672" y="1351"/>
                  </a:cubicBezTo>
                  <a:lnTo>
                    <a:pt x="3267" y="874"/>
                  </a:lnTo>
                  <a:cubicBezTo>
                    <a:pt x="3792" y="749"/>
                    <a:pt x="3672" y="1"/>
                    <a:pt x="3180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7" name="Google Shape;4497;p23"/>
            <p:cNvSpPr/>
            <p:nvPr/>
          </p:nvSpPr>
          <p:spPr>
            <a:xfrm>
              <a:off x="8287157" y="2757554"/>
              <a:ext cx="250396" cy="224785"/>
            </a:xfrm>
            <a:custGeom>
              <a:rect b="b" l="l" r="r" t="t"/>
              <a:pathLst>
                <a:path extrusionOk="0" h="6969" w="7763">
                  <a:moveTo>
                    <a:pt x="3926" y="0"/>
                  </a:moveTo>
                  <a:cubicBezTo>
                    <a:pt x="2894" y="0"/>
                    <a:pt x="1881" y="467"/>
                    <a:pt x="1215" y="1349"/>
                  </a:cubicBezTo>
                  <a:lnTo>
                    <a:pt x="6953" y="4968"/>
                  </a:lnTo>
                  <a:cubicBezTo>
                    <a:pt x="7763" y="3396"/>
                    <a:pt x="7239" y="1468"/>
                    <a:pt x="5751" y="527"/>
                  </a:cubicBezTo>
                  <a:cubicBezTo>
                    <a:pt x="5184" y="172"/>
                    <a:pt x="4552" y="0"/>
                    <a:pt x="3926" y="0"/>
                  </a:cubicBezTo>
                  <a:close/>
                  <a:moveTo>
                    <a:pt x="810" y="1992"/>
                  </a:moveTo>
                  <a:lnTo>
                    <a:pt x="810" y="1992"/>
                  </a:lnTo>
                  <a:cubicBezTo>
                    <a:pt x="0" y="3563"/>
                    <a:pt x="512" y="5492"/>
                    <a:pt x="2012" y="6444"/>
                  </a:cubicBezTo>
                  <a:cubicBezTo>
                    <a:pt x="2576" y="6798"/>
                    <a:pt x="3206" y="6968"/>
                    <a:pt x="3829" y="6968"/>
                  </a:cubicBezTo>
                  <a:cubicBezTo>
                    <a:pt x="4864" y="6968"/>
                    <a:pt x="5880" y="6500"/>
                    <a:pt x="6549" y="5623"/>
                  </a:cubicBezTo>
                  <a:lnTo>
                    <a:pt x="810" y="1992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8" name="Google Shape;4498;p23"/>
            <p:cNvSpPr/>
            <p:nvPr/>
          </p:nvSpPr>
          <p:spPr>
            <a:xfrm>
              <a:off x="8756435" y="2276051"/>
              <a:ext cx="195885" cy="181563"/>
            </a:xfrm>
            <a:custGeom>
              <a:rect b="b" l="l" r="r" t="t"/>
              <a:pathLst>
                <a:path extrusionOk="0" h="5629" w="6073">
                  <a:moveTo>
                    <a:pt x="3596" y="1"/>
                  </a:moveTo>
                  <a:lnTo>
                    <a:pt x="1203" y="1620"/>
                  </a:lnTo>
                  <a:cubicBezTo>
                    <a:pt x="251" y="2275"/>
                    <a:pt x="1" y="3585"/>
                    <a:pt x="655" y="4549"/>
                  </a:cubicBezTo>
                  <a:lnTo>
                    <a:pt x="763" y="4716"/>
                  </a:lnTo>
                  <a:cubicBezTo>
                    <a:pt x="1163" y="5308"/>
                    <a:pt x="1825" y="5629"/>
                    <a:pt x="2498" y="5629"/>
                  </a:cubicBezTo>
                  <a:cubicBezTo>
                    <a:pt x="2907" y="5629"/>
                    <a:pt x="3320" y="5511"/>
                    <a:pt x="3680" y="5263"/>
                  </a:cubicBezTo>
                  <a:lnTo>
                    <a:pt x="6073" y="3644"/>
                  </a:lnTo>
                  <a:lnTo>
                    <a:pt x="3596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9" name="Google Shape;4499;p23"/>
            <p:cNvSpPr/>
            <p:nvPr/>
          </p:nvSpPr>
          <p:spPr>
            <a:xfrm>
              <a:off x="8888938" y="2200542"/>
              <a:ext cx="195885" cy="181918"/>
            </a:xfrm>
            <a:custGeom>
              <a:rect b="b" l="l" r="r" t="t"/>
              <a:pathLst>
                <a:path extrusionOk="0" h="5640" w="6073">
                  <a:moveTo>
                    <a:pt x="3577" y="0"/>
                  </a:moveTo>
                  <a:cubicBezTo>
                    <a:pt x="3169" y="0"/>
                    <a:pt x="2757" y="119"/>
                    <a:pt x="2393" y="365"/>
                  </a:cubicBezTo>
                  <a:lnTo>
                    <a:pt x="0" y="1996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4" y="3354"/>
                    <a:pt x="6072" y="2044"/>
                    <a:pt x="5429" y="1080"/>
                  </a:cubicBezTo>
                  <a:lnTo>
                    <a:pt x="5322" y="925"/>
                  </a:lnTo>
                  <a:cubicBezTo>
                    <a:pt x="4914" y="324"/>
                    <a:pt x="4252" y="0"/>
                    <a:pt x="357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0" name="Google Shape;4500;p23"/>
            <p:cNvSpPr/>
            <p:nvPr/>
          </p:nvSpPr>
          <p:spPr>
            <a:xfrm>
              <a:off x="8698827" y="2651177"/>
              <a:ext cx="346064" cy="344387"/>
            </a:xfrm>
            <a:custGeom>
              <a:rect b="b" l="l" r="r" t="t"/>
              <a:pathLst>
                <a:path extrusionOk="0" h="10677" w="10729">
                  <a:moveTo>
                    <a:pt x="5017" y="1"/>
                  </a:moveTo>
                  <a:cubicBezTo>
                    <a:pt x="4831" y="1"/>
                    <a:pt x="4666" y="137"/>
                    <a:pt x="4644" y="325"/>
                  </a:cubicBezTo>
                  <a:lnTo>
                    <a:pt x="4180" y="3813"/>
                  </a:lnTo>
                  <a:lnTo>
                    <a:pt x="703" y="3349"/>
                  </a:lnTo>
                  <a:cubicBezTo>
                    <a:pt x="688" y="3347"/>
                    <a:pt x="673" y="3346"/>
                    <a:pt x="659" y="3346"/>
                  </a:cubicBezTo>
                  <a:cubicBezTo>
                    <a:pt x="474" y="3346"/>
                    <a:pt x="308" y="3483"/>
                    <a:pt x="286" y="3670"/>
                  </a:cubicBezTo>
                  <a:lnTo>
                    <a:pt x="24" y="5635"/>
                  </a:lnTo>
                  <a:cubicBezTo>
                    <a:pt x="1" y="5849"/>
                    <a:pt x="143" y="6028"/>
                    <a:pt x="346" y="6063"/>
                  </a:cubicBezTo>
                  <a:lnTo>
                    <a:pt x="3822" y="6516"/>
                  </a:lnTo>
                  <a:lnTo>
                    <a:pt x="3370" y="10004"/>
                  </a:lnTo>
                  <a:cubicBezTo>
                    <a:pt x="3346" y="10207"/>
                    <a:pt x="3489" y="10385"/>
                    <a:pt x="3692" y="10421"/>
                  </a:cubicBezTo>
                  <a:lnTo>
                    <a:pt x="5656" y="10671"/>
                  </a:lnTo>
                  <a:cubicBezTo>
                    <a:pt x="5678" y="10675"/>
                    <a:pt x="5700" y="10677"/>
                    <a:pt x="5721" y="10677"/>
                  </a:cubicBezTo>
                  <a:cubicBezTo>
                    <a:pt x="5906" y="10677"/>
                    <a:pt x="6053" y="10543"/>
                    <a:pt x="6085" y="10362"/>
                  </a:cubicBezTo>
                  <a:lnTo>
                    <a:pt x="6537" y="6873"/>
                  </a:lnTo>
                  <a:lnTo>
                    <a:pt x="10014" y="7337"/>
                  </a:lnTo>
                  <a:cubicBezTo>
                    <a:pt x="10029" y="7339"/>
                    <a:pt x="10045" y="7340"/>
                    <a:pt x="10060" y="7340"/>
                  </a:cubicBezTo>
                  <a:cubicBezTo>
                    <a:pt x="10253" y="7340"/>
                    <a:pt x="10409" y="7204"/>
                    <a:pt x="10442" y="7016"/>
                  </a:cubicBezTo>
                  <a:lnTo>
                    <a:pt x="10692" y="5039"/>
                  </a:lnTo>
                  <a:cubicBezTo>
                    <a:pt x="10728" y="4837"/>
                    <a:pt x="10585" y="4647"/>
                    <a:pt x="10383" y="4623"/>
                  </a:cubicBezTo>
                  <a:lnTo>
                    <a:pt x="6894" y="4158"/>
                  </a:lnTo>
                  <a:lnTo>
                    <a:pt x="7359" y="682"/>
                  </a:lnTo>
                  <a:cubicBezTo>
                    <a:pt x="7382" y="479"/>
                    <a:pt x="7240" y="289"/>
                    <a:pt x="7037" y="265"/>
                  </a:cubicBezTo>
                  <a:lnTo>
                    <a:pt x="5061" y="3"/>
                  </a:lnTo>
                  <a:cubicBezTo>
                    <a:pt x="5046" y="1"/>
                    <a:pt x="5031" y="1"/>
                    <a:pt x="501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1" name="Google Shape;4501;p23"/>
            <p:cNvSpPr/>
            <p:nvPr/>
          </p:nvSpPr>
          <p:spPr>
            <a:xfrm>
              <a:off x="8256031" y="3173385"/>
              <a:ext cx="349902" cy="435733"/>
            </a:xfrm>
            <a:custGeom>
              <a:rect b="b" l="l" r="r" t="t"/>
              <a:pathLst>
                <a:path extrusionOk="0" h="13509" w="10848">
                  <a:moveTo>
                    <a:pt x="4164" y="411"/>
                  </a:moveTo>
                  <a:cubicBezTo>
                    <a:pt x="4452" y="411"/>
                    <a:pt x="4735" y="584"/>
                    <a:pt x="4787" y="970"/>
                  </a:cubicBezTo>
                  <a:cubicBezTo>
                    <a:pt x="4823" y="1172"/>
                    <a:pt x="4763" y="1363"/>
                    <a:pt x="4632" y="1518"/>
                  </a:cubicBezTo>
                  <a:lnTo>
                    <a:pt x="3846" y="1661"/>
                  </a:lnTo>
                  <a:cubicBezTo>
                    <a:pt x="3668" y="1565"/>
                    <a:pt x="3549" y="1399"/>
                    <a:pt x="3513" y="1208"/>
                  </a:cubicBezTo>
                  <a:cubicBezTo>
                    <a:pt x="3398" y="708"/>
                    <a:pt x="3786" y="411"/>
                    <a:pt x="4164" y="411"/>
                  </a:cubicBezTo>
                  <a:close/>
                  <a:moveTo>
                    <a:pt x="7873" y="2721"/>
                  </a:moveTo>
                  <a:cubicBezTo>
                    <a:pt x="8128" y="2721"/>
                    <a:pt x="8353" y="2900"/>
                    <a:pt x="8395" y="3161"/>
                  </a:cubicBezTo>
                  <a:lnTo>
                    <a:pt x="9788" y="10745"/>
                  </a:lnTo>
                  <a:cubicBezTo>
                    <a:pt x="9847" y="11043"/>
                    <a:pt x="9645" y="11328"/>
                    <a:pt x="9347" y="11376"/>
                  </a:cubicBezTo>
                  <a:lnTo>
                    <a:pt x="3072" y="12519"/>
                  </a:lnTo>
                  <a:cubicBezTo>
                    <a:pt x="3042" y="12524"/>
                    <a:pt x="3012" y="12526"/>
                    <a:pt x="2981" y="12526"/>
                  </a:cubicBezTo>
                  <a:cubicBezTo>
                    <a:pt x="2719" y="12526"/>
                    <a:pt x="2484" y="12344"/>
                    <a:pt x="2441" y="12067"/>
                  </a:cubicBezTo>
                  <a:lnTo>
                    <a:pt x="1060" y="4506"/>
                  </a:lnTo>
                  <a:cubicBezTo>
                    <a:pt x="1001" y="4209"/>
                    <a:pt x="1203" y="3923"/>
                    <a:pt x="1501" y="3863"/>
                  </a:cubicBezTo>
                  <a:lnTo>
                    <a:pt x="2251" y="3732"/>
                  </a:lnTo>
                  <a:cubicBezTo>
                    <a:pt x="2282" y="3941"/>
                    <a:pt x="2470" y="4086"/>
                    <a:pt x="2668" y="4086"/>
                  </a:cubicBezTo>
                  <a:cubicBezTo>
                    <a:pt x="2696" y="4086"/>
                    <a:pt x="2723" y="4083"/>
                    <a:pt x="2751" y="4078"/>
                  </a:cubicBezTo>
                  <a:lnTo>
                    <a:pt x="6668" y="3375"/>
                  </a:lnTo>
                  <a:cubicBezTo>
                    <a:pt x="6906" y="3327"/>
                    <a:pt x="7061" y="3101"/>
                    <a:pt x="7013" y="2863"/>
                  </a:cubicBezTo>
                  <a:lnTo>
                    <a:pt x="7764" y="2732"/>
                  </a:lnTo>
                  <a:cubicBezTo>
                    <a:pt x="7800" y="2725"/>
                    <a:pt x="7837" y="2721"/>
                    <a:pt x="7873" y="2721"/>
                  </a:cubicBezTo>
                  <a:close/>
                  <a:moveTo>
                    <a:pt x="4154" y="0"/>
                  </a:moveTo>
                  <a:cubicBezTo>
                    <a:pt x="4004" y="0"/>
                    <a:pt x="3851" y="32"/>
                    <a:pt x="3704" y="101"/>
                  </a:cubicBezTo>
                  <a:cubicBezTo>
                    <a:pt x="3061" y="387"/>
                    <a:pt x="2858" y="1208"/>
                    <a:pt x="3299" y="1756"/>
                  </a:cubicBezTo>
                  <a:lnTo>
                    <a:pt x="2513" y="1911"/>
                  </a:lnTo>
                  <a:cubicBezTo>
                    <a:pt x="2203" y="1970"/>
                    <a:pt x="1989" y="2280"/>
                    <a:pt x="2049" y="2589"/>
                  </a:cubicBezTo>
                  <a:lnTo>
                    <a:pt x="2096" y="2875"/>
                  </a:lnTo>
                  <a:lnTo>
                    <a:pt x="810" y="3101"/>
                  </a:lnTo>
                  <a:cubicBezTo>
                    <a:pt x="322" y="3196"/>
                    <a:pt x="1" y="3661"/>
                    <a:pt x="96" y="4149"/>
                  </a:cubicBezTo>
                  <a:lnTo>
                    <a:pt x="1668" y="12769"/>
                  </a:lnTo>
                  <a:cubicBezTo>
                    <a:pt x="1753" y="13205"/>
                    <a:pt x="2123" y="13509"/>
                    <a:pt x="2549" y="13509"/>
                  </a:cubicBezTo>
                  <a:cubicBezTo>
                    <a:pt x="2600" y="13509"/>
                    <a:pt x="2652" y="13504"/>
                    <a:pt x="2703" y="13495"/>
                  </a:cubicBezTo>
                  <a:lnTo>
                    <a:pt x="10038" y="12150"/>
                  </a:lnTo>
                  <a:cubicBezTo>
                    <a:pt x="10526" y="12055"/>
                    <a:pt x="10847" y="11590"/>
                    <a:pt x="10752" y="11114"/>
                  </a:cubicBezTo>
                  <a:lnTo>
                    <a:pt x="9180" y="2482"/>
                  </a:lnTo>
                  <a:cubicBezTo>
                    <a:pt x="9106" y="2046"/>
                    <a:pt x="8727" y="1743"/>
                    <a:pt x="8299" y="1743"/>
                  </a:cubicBezTo>
                  <a:cubicBezTo>
                    <a:pt x="8248" y="1743"/>
                    <a:pt x="8196" y="1747"/>
                    <a:pt x="8145" y="1756"/>
                  </a:cubicBezTo>
                  <a:lnTo>
                    <a:pt x="6871" y="1994"/>
                  </a:lnTo>
                  <a:lnTo>
                    <a:pt x="6811" y="1720"/>
                  </a:lnTo>
                  <a:cubicBezTo>
                    <a:pt x="6758" y="1435"/>
                    <a:pt x="6518" y="1234"/>
                    <a:pt x="6240" y="1234"/>
                  </a:cubicBezTo>
                  <a:cubicBezTo>
                    <a:pt x="6204" y="1234"/>
                    <a:pt x="6169" y="1237"/>
                    <a:pt x="6132" y="1244"/>
                  </a:cubicBezTo>
                  <a:lnTo>
                    <a:pt x="5180" y="1411"/>
                  </a:lnTo>
                  <a:cubicBezTo>
                    <a:pt x="5239" y="1244"/>
                    <a:pt x="5251" y="1065"/>
                    <a:pt x="5216" y="899"/>
                  </a:cubicBezTo>
                  <a:cubicBezTo>
                    <a:pt x="5115" y="358"/>
                    <a:pt x="4654" y="0"/>
                    <a:pt x="415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2" name="Google Shape;4502;p23"/>
            <p:cNvSpPr/>
            <p:nvPr/>
          </p:nvSpPr>
          <p:spPr>
            <a:xfrm>
              <a:off x="8318251" y="3329757"/>
              <a:ext cx="60156" cy="49963"/>
            </a:xfrm>
            <a:custGeom>
              <a:rect b="b" l="l" r="r" t="t"/>
              <a:pathLst>
                <a:path extrusionOk="0" h="1549" w="1865">
                  <a:moveTo>
                    <a:pt x="1027" y="1"/>
                  </a:moveTo>
                  <a:cubicBezTo>
                    <a:pt x="979" y="1"/>
                    <a:pt x="930" y="6"/>
                    <a:pt x="882" y="15"/>
                  </a:cubicBezTo>
                  <a:cubicBezTo>
                    <a:pt x="191" y="134"/>
                    <a:pt x="0" y="1015"/>
                    <a:pt x="572" y="1408"/>
                  </a:cubicBezTo>
                  <a:cubicBezTo>
                    <a:pt x="710" y="1505"/>
                    <a:pt x="861" y="1549"/>
                    <a:pt x="1007" y="1549"/>
                  </a:cubicBezTo>
                  <a:cubicBezTo>
                    <a:pt x="1454" y="1549"/>
                    <a:pt x="1864" y="1146"/>
                    <a:pt x="1775" y="634"/>
                  </a:cubicBezTo>
                  <a:cubicBezTo>
                    <a:pt x="1701" y="267"/>
                    <a:pt x="1386" y="1"/>
                    <a:pt x="102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3" name="Google Shape;4503;p23"/>
            <p:cNvSpPr/>
            <p:nvPr/>
          </p:nvSpPr>
          <p:spPr>
            <a:xfrm>
              <a:off x="8386373" y="3314791"/>
              <a:ext cx="125214" cy="43931"/>
            </a:xfrm>
            <a:custGeom>
              <a:rect b="b" l="l" r="r" t="t"/>
              <a:pathLst>
                <a:path extrusionOk="0" h="1362" w="3882">
                  <a:moveTo>
                    <a:pt x="3273" y="0"/>
                  </a:moveTo>
                  <a:cubicBezTo>
                    <a:pt x="3234" y="0"/>
                    <a:pt x="3194" y="5"/>
                    <a:pt x="3151" y="15"/>
                  </a:cubicBezTo>
                  <a:lnTo>
                    <a:pt x="555" y="491"/>
                  </a:lnTo>
                  <a:cubicBezTo>
                    <a:pt x="1" y="580"/>
                    <a:pt x="108" y="1362"/>
                    <a:pt x="597" y="1362"/>
                  </a:cubicBezTo>
                  <a:cubicBezTo>
                    <a:pt x="633" y="1362"/>
                    <a:pt x="671" y="1357"/>
                    <a:pt x="710" y="1349"/>
                  </a:cubicBezTo>
                  <a:lnTo>
                    <a:pt x="3306" y="872"/>
                  </a:lnTo>
                  <a:cubicBezTo>
                    <a:pt x="3881" y="817"/>
                    <a:pt x="3778" y="0"/>
                    <a:pt x="327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4" name="Google Shape;4504;p23"/>
            <p:cNvSpPr/>
            <p:nvPr/>
          </p:nvSpPr>
          <p:spPr>
            <a:xfrm>
              <a:off x="8330927" y="3399267"/>
              <a:ext cx="60156" cy="49963"/>
            </a:xfrm>
            <a:custGeom>
              <a:rect b="b" l="l" r="r" t="t"/>
              <a:pathLst>
                <a:path extrusionOk="0" h="1549" w="1865">
                  <a:moveTo>
                    <a:pt x="1027" y="1"/>
                  </a:moveTo>
                  <a:cubicBezTo>
                    <a:pt x="979" y="1"/>
                    <a:pt x="930" y="6"/>
                    <a:pt x="881" y="15"/>
                  </a:cubicBezTo>
                  <a:cubicBezTo>
                    <a:pt x="203" y="134"/>
                    <a:pt x="0" y="1015"/>
                    <a:pt x="572" y="1408"/>
                  </a:cubicBezTo>
                  <a:cubicBezTo>
                    <a:pt x="710" y="1505"/>
                    <a:pt x="861" y="1549"/>
                    <a:pt x="1007" y="1549"/>
                  </a:cubicBezTo>
                  <a:cubicBezTo>
                    <a:pt x="1454" y="1549"/>
                    <a:pt x="1864" y="1146"/>
                    <a:pt x="1774" y="635"/>
                  </a:cubicBezTo>
                  <a:cubicBezTo>
                    <a:pt x="1701" y="267"/>
                    <a:pt x="1386" y="1"/>
                    <a:pt x="102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5" name="Google Shape;4505;p23"/>
            <p:cNvSpPr/>
            <p:nvPr/>
          </p:nvSpPr>
          <p:spPr>
            <a:xfrm>
              <a:off x="8400436" y="3384688"/>
              <a:ext cx="121279" cy="43544"/>
            </a:xfrm>
            <a:custGeom>
              <a:rect b="b" l="l" r="r" t="t"/>
              <a:pathLst>
                <a:path extrusionOk="0" h="1350" w="3760">
                  <a:moveTo>
                    <a:pt x="3144" y="1"/>
                  </a:moveTo>
                  <a:cubicBezTo>
                    <a:pt x="3128" y="1"/>
                    <a:pt x="3112" y="2"/>
                    <a:pt x="3096" y="3"/>
                  </a:cubicBezTo>
                  <a:lnTo>
                    <a:pt x="500" y="467"/>
                  </a:lnTo>
                  <a:cubicBezTo>
                    <a:pt x="0" y="619"/>
                    <a:pt x="125" y="1350"/>
                    <a:pt x="631" y="1350"/>
                  </a:cubicBezTo>
                  <a:cubicBezTo>
                    <a:pt x="643" y="1350"/>
                    <a:pt x="655" y="1349"/>
                    <a:pt x="667" y="1348"/>
                  </a:cubicBezTo>
                  <a:lnTo>
                    <a:pt x="3263" y="872"/>
                  </a:lnTo>
                  <a:cubicBezTo>
                    <a:pt x="3759" y="722"/>
                    <a:pt x="3640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6" name="Google Shape;4506;p23"/>
            <p:cNvSpPr/>
            <p:nvPr/>
          </p:nvSpPr>
          <p:spPr>
            <a:xfrm>
              <a:off x="8344377" y="3473486"/>
              <a:ext cx="60123" cy="49866"/>
            </a:xfrm>
            <a:custGeom>
              <a:rect b="b" l="l" r="r" t="t"/>
              <a:pathLst>
                <a:path extrusionOk="0" h="1546" w="1864">
                  <a:moveTo>
                    <a:pt x="1013" y="1"/>
                  </a:moveTo>
                  <a:cubicBezTo>
                    <a:pt x="970" y="1"/>
                    <a:pt x="926" y="5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1" y="1546"/>
                    <a:pt x="1008" y="1546"/>
                  </a:cubicBezTo>
                  <a:cubicBezTo>
                    <a:pt x="1454" y="1546"/>
                    <a:pt x="1864" y="1145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7" name="Google Shape;4507;p23"/>
            <p:cNvSpPr/>
            <p:nvPr/>
          </p:nvSpPr>
          <p:spPr>
            <a:xfrm>
              <a:off x="8413983" y="3458777"/>
              <a:ext cx="121440" cy="43609"/>
            </a:xfrm>
            <a:custGeom>
              <a:rect b="b" l="l" r="r" t="t"/>
              <a:pathLst>
                <a:path extrusionOk="0" h="1352" w="3765">
                  <a:moveTo>
                    <a:pt x="3162" y="1"/>
                  </a:moveTo>
                  <a:cubicBezTo>
                    <a:pt x="3143" y="1"/>
                    <a:pt x="3124" y="2"/>
                    <a:pt x="3105" y="4"/>
                  </a:cubicBezTo>
                  <a:lnTo>
                    <a:pt x="509" y="480"/>
                  </a:lnTo>
                  <a:cubicBezTo>
                    <a:pt x="1" y="619"/>
                    <a:pt x="120" y="1351"/>
                    <a:pt x="617" y="1351"/>
                  </a:cubicBezTo>
                  <a:cubicBezTo>
                    <a:pt x="632" y="1351"/>
                    <a:pt x="648" y="1351"/>
                    <a:pt x="664" y="1349"/>
                  </a:cubicBezTo>
                  <a:lnTo>
                    <a:pt x="3259" y="873"/>
                  </a:lnTo>
                  <a:cubicBezTo>
                    <a:pt x="3764" y="735"/>
                    <a:pt x="3650" y="1"/>
                    <a:pt x="316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8" name="Google Shape;4508;p23"/>
            <p:cNvSpPr/>
            <p:nvPr/>
          </p:nvSpPr>
          <p:spPr>
            <a:xfrm>
              <a:off x="8288286" y="3782231"/>
              <a:ext cx="249267" cy="224075"/>
            </a:xfrm>
            <a:custGeom>
              <a:rect b="b" l="l" r="r" t="t"/>
              <a:pathLst>
                <a:path extrusionOk="0" h="6947" w="7728">
                  <a:moveTo>
                    <a:pt x="3899" y="1"/>
                  </a:moveTo>
                  <a:cubicBezTo>
                    <a:pt x="2865" y="1"/>
                    <a:pt x="1848" y="470"/>
                    <a:pt x="1180" y="1346"/>
                  </a:cubicBezTo>
                  <a:lnTo>
                    <a:pt x="6918" y="4978"/>
                  </a:lnTo>
                  <a:cubicBezTo>
                    <a:pt x="7728" y="3406"/>
                    <a:pt x="7204" y="1477"/>
                    <a:pt x="5716" y="525"/>
                  </a:cubicBezTo>
                  <a:cubicBezTo>
                    <a:pt x="5152" y="171"/>
                    <a:pt x="4522" y="1"/>
                    <a:pt x="3899" y="1"/>
                  </a:cubicBezTo>
                  <a:close/>
                  <a:moveTo>
                    <a:pt x="775" y="1989"/>
                  </a:moveTo>
                  <a:lnTo>
                    <a:pt x="775" y="1989"/>
                  </a:lnTo>
                  <a:cubicBezTo>
                    <a:pt x="1" y="3561"/>
                    <a:pt x="489" y="5478"/>
                    <a:pt x="1953" y="6418"/>
                  </a:cubicBezTo>
                  <a:cubicBezTo>
                    <a:pt x="2522" y="6775"/>
                    <a:pt x="3159" y="6947"/>
                    <a:pt x="3790" y="6947"/>
                  </a:cubicBezTo>
                  <a:cubicBezTo>
                    <a:pt x="4824" y="6947"/>
                    <a:pt x="5841" y="6486"/>
                    <a:pt x="6514" y="5621"/>
                  </a:cubicBezTo>
                  <a:lnTo>
                    <a:pt x="775" y="1989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9" name="Google Shape;4509;p23"/>
            <p:cNvSpPr/>
            <p:nvPr/>
          </p:nvSpPr>
          <p:spPr>
            <a:xfrm>
              <a:off x="8756435" y="3300663"/>
              <a:ext cx="195885" cy="181660"/>
            </a:xfrm>
            <a:custGeom>
              <a:rect b="b" l="l" r="r" t="t"/>
              <a:pathLst>
                <a:path extrusionOk="0" h="5632" w="6073">
                  <a:moveTo>
                    <a:pt x="3596" y="1"/>
                  </a:moveTo>
                  <a:lnTo>
                    <a:pt x="1203" y="1632"/>
                  </a:lnTo>
                  <a:cubicBezTo>
                    <a:pt x="239" y="2275"/>
                    <a:pt x="1" y="3584"/>
                    <a:pt x="655" y="4549"/>
                  </a:cubicBezTo>
                  <a:lnTo>
                    <a:pt x="763" y="4715"/>
                  </a:lnTo>
                  <a:cubicBezTo>
                    <a:pt x="1172" y="5311"/>
                    <a:pt x="1837" y="5632"/>
                    <a:pt x="2511" y="5632"/>
                  </a:cubicBezTo>
                  <a:cubicBezTo>
                    <a:pt x="2915" y="5632"/>
                    <a:pt x="3322" y="5516"/>
                    <a:pt x="3680" y="5275"/>
                  </a:cubicBezTo>
                  <a:lnTo>
                    <a:pt x="6073" y="3644"/>
                  </a:lnTo>
                  <a:lnTo>
                    <a:pt x="3596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0" name="Google Shape;4510;p23"/>
            <p:cNvSpPr/>
            <p:nvPr/>
          </p:nvSpPr>
          <p:spPr>
            <a:xfrm>
              <a:off x="8888938" y="3225154"/>
              <a:ext cx="195885" cy="181918"/>
            </a:xfrm>
            <a:custGeom>
              <a:rect b="b" l="l" r="r" t="t"/>
              <a:pathLst>
                <a:path extrusionOk="0" h="5640" w="6073">
                  <a:moveTo>
                    <a:pt x="3577" y="0"/>
                  </a:moveTo>
                  <a:cubicBezTo>
                    <a:pt x="3169" y="0"/>
                    <a:pt x="2757" y="118"/>
                    <a:pt x="2393" y="365"/>
                  </a:cubicBezTo>
                  <a:lnTo>
                    <a:pt x="0" y="1996"/>
                  </a:lnTo>
                  <a:lnTo>
                    <a:pt x="2477" y="5640"/>
                  </a:lnTo>
                  <a:lnTo>
                    <a:pt x="4870" y="4008"/>
                  </a:lnTo>
                  <a:cubicBezTo>
                    <a:pt x="5834" y="3354"/>
                    <a:pt x="6072" y="2044"/>
                    <a:pt x="5429" y="1091"/>
                  </a:cubicBezTo>
                  <a:lnTo>
                    <a:pt x="5322" y="925"/>
                  </a:lnTo>
                  <a:cubicBezTo>
                    <a:pt x="4914" y="324"/>
                    <a:pt x="4252" y="0"/>
                    <a:pt x="357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1" name="Google Shape;4511;p23"/>
            <p:cNvSpPr/>
            <p:nvPr/>
          </p:nvSpPr>
          <p:spPr>
            <a:xfrm>
              <a:off x="8698827" y="3676079"/>
              <a:ext cx="346064" cy="344387"/>
            </a:xfrm>
            <a:custGeom>
              <a:rect b="b" l="l" r="r" t="t"/>
              <a:pathLst>
                <a:path extrusionOk="0" h="10677" w="10729">
                  <a:moveTo>
                    <a:pt x="4998" y="0"/>
                  </a:moveTo>
                  <a:cubicBezTo>
                    <a:pt x="4821" y="0"/>
                    <a:pt x="4665" y="134"/>
                    <a:pt x="4644" y="315"/>
                  </a:cubicBezTo>
                  <a:lnTo>
                    <a:pt x="4180" y="3804"/>
                  </a:lnTo>
                  <a:lnTo>
                    <a:pt x="703" y="3340"/>
                  </a:lnTo>
                  <a:cubicBezTo>
                    <a:pt x="688" y="3338"/>
                    <a:pt x="673" y="3337"/>
                    <a:pt x="659" y="3337"/>
                  </a:cubicBezTo>
                  <a:cubicBezTo>
                    <a:pt x="474" y="3337"/>
                    <a:pt x="308" y="3473"/>
                    <a:pt x="286" y="3661"/>
                  </a:cubicBezTo>
                  <a:lnTo>
                    <a:pt x="24" y="5638"/>
                  </a:lnTo>
                  <a:cubicBezTo>
                    <a:pt x="1" y="5840"/>
                    <a:pt x="143" y="6030"/>
                    <a:pt x="346" y="6054"/>
                  </a:cubicBezTo>
                  <a:lnTo>
                    <a:pt x="3822" y="6519"/>
                  </a:lnTo>
                  <a:lnTo>
                    <a:pt x="3370" y="9995"/>
                  </a:lnTo>
                  <a:cubicBezTo>
                    <a:pt x="3334" y="10198"/>
                    <a:pt x="3477" y="10388"/>
                    <a:pt x="3692" y="10412"/>
                  </a:cubicBezTo>
                  <a:lnTo>
                    <a:pt x="5656" y="10674"/>
                  </a:lnTo>
                  <a:cubicBezTo>
                    <a:pt x="5671" y="10676"/>
                    <a:pt x="5686" y="10676"/>
                    <a:pt x="5700" y="10676"/>
                  </a:cubicBezTo>
                  <a:cubicBezTo>
                    <a:pt x="5885" y="10676"/>
                    <a:pt x="6051" y="10540"/>
                    <a:pt x="6073" y="10352"/>
                  </a:cubicBezTo>
                  <a:lnTo>
                    <a:pt x="6537" y="6876"/>
                  </a:lnTo>
                  <a:lnTo>
                    <a:pt x="10014" y="7328"/>
                  </a:lnTo>
                  <a:cubicBezTo>
                    <a:pt x="10035" y="7332"/>
                    <a:pt x="10055" y="7334"/>
                    <a:pt x="10076" y="7334"/>
                  </a:cubicBezTo>
                  <a:cubicBezTo>
                    <a:pt x="10254" y="7334"/>
                    <a:pt x="10410" y="7199"/>
                    <a:pt x="10442" y="7007"/>
                  </a:cubicBezTo>
                  <a:lnTo>
                    <a:pt x="10692" y="5042"/>
                  </a:lnTo>
                  <a:cubicBezTo>
                    <a:pt x="10728" y="4840"/>
                    <a:pt x="10585" y="4649"/>
                    <a:pt x="10371" y="4625"/>
                  </a:cubicBezTo>
                  <a:lnTo>
                    <a:pt x="6894" y="4161"/>
                  </a:lnTo>
                  <a:lnTo>
                    <a:pt x="7359" y="685"/>
                  </a:lnTo>
                  <a:cubicBezTo>
                    <a:pt x="7382" y="470"/>
                    <a:pt x="7240" y="292"/>
                    <a:pt x="7037" y="256"/>
                  </a:cubicBezTo>
                  <a:lnTo>
                    <a:pt x="5061" y="6"/>
                  </a:lnTo>
                  <a:cubicBezTo>
                    <a:pt x="5040" y="2"/>
                    <a:pt x="5019" y="0"/>
                    <a:pt x="499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2" name="Google Shape;4512;p23"/>
            <p:cNvSpPr/>
            <p:nvPr/>
          </p:nvSpPr>
          <p:spPr>
            <a:xfrm>
              <a:off x="8256418" y="4197223"/>
              <a:ext cx="349515" cy="436120"/>
            </a:xfrm>
            <a:custGeom>
              <a:rect b="b" l="l" r="r" t="t"/>
              <a:pathLst>
                <a:path extrusionOk="0" h="13521" w="10836">
                  <a:moveTo>
                    <a:pt x="4145" y="435"/>
                  </a:moveTo>
                  <a:cubicBezTo>
                    <a:pt x="4431" y="435"/>
                    <a:pt x="4712" y="608"/>
                    <a:pt x="4763" y="994"/>
                  </a:cubicBezTo>
                  <a:cubicBezTo>
                    <a:pt x="4799" y="1184"/>
                    <a:pt x="4751" y="1387"/>
                    <a:pt x="4620" y="1542"/>
                  </a:cubicBezTo>
                  <a:lnTo>
                    <a:pt x="3822" y="1684"/>
                  </a:lnTo>
                  <a:cubicBezTo>
                    <a:pt x="3656" y="1589"/>
                    <a:pt x="3537" y="1434"/>
                    <a:pt x="3501" y="1244"/>
                  </a:cubicBezTo>
                  <a:lnTo>
                    <a:pt x="3501" y="1232"/>
                  </a:lnTo>
                  <a:cubicBezTo>
                    <a:pt x="3386" y="732"/>
                    <a:pt x="3770" y="435"/>
                    <a:pt x="4145" y="435"/>
                  </a:cubicBezTo>
                  <a:close/>
                  <a:moveTo>
                    <a:pt x="7848" y="2746"/>
                  </a:moveTo>
                  <a:cubicBezTo>
                    <a:pt x="8111" y="2746"/>
                    <a:pt x="8330" y="2934"/>
                    <a:pt x="8383" y="3196"/>
                  </a:cubicBezTo>
                  <a:lnTo>
                    <a:pt x="9776" y="10757"/>
                  </a:lnTo>
                  <a:cubicBezTo>
                    <a:pt x="9823" y="11066"/>
                    <a:pt x="9621" y="11352"/>
                    <a:pt x="9323" y="11400"/>
                  </a:cubicBezTo>
                  <a:lnTo>
                    <a:pt x="3060" y="12543"/>
                  </a:lnTo>
                  <a:cubicBezTo>
                    <a:pt x="3030" y="12548"/>
                    <a:pt x="2999" y="12550"/>
                    <a:pt x="2969" y="12550"/>
                  </a:cubicBezTo>
                  <a:cubicBezTo>
                    <a:pt x="2707" y="12550"/>
                    <a:pt x="2472" y="12369"/>
                    <a:pt x="2429" y="12102"/>
                  </a:cubicBezTo>
                  <a:lnTo>
                    <a:pt x="1048" y="4530"/>
                  </a:lnTo>
                  <a:cubicBezTo>
                    <a:pt x="989" y="4232"/>
                    <a:pt x="1191" y="3947"/>
                    <a:pt x="1489" y="3899"/>
                  </a:cubicBezTo>
                  <a:lnTo>
                    <a:pt x="2239" y="3768"/>
                  </a:lnTo>
                  <a:cubicBezTo>
                    <a:pt x="2271" y="3968"/>
                    <a:pt x="2451" y="4121"/>
                    <a:pt x="2657" y="4121"/>
                  </a:cubicBezTo>
                  <a:cubicBezTo>
                    <a:pt x="2684" y="4121"/>
                    <a:pt x="2711" y="4119"/>
                    <a:pt x="2739" y="4113"/>
                  </a:cubicBezTo>
                  <a:lnTo>
                    <a:pt x="6656" y="3399"/>
                  </a:lnTo>
                  <a:cubicBezTo>
                    <a:pt x="6882" y="3351"/>
                    <a:pt x="7049" y="3125"/>
                    <a:pt x="7001" y="2887"/>
                  </a:cubicBezTo>
                  <a:lnTo>
                    <a:pt x="7740" y="2756"/>
                  </a:lnTo>
                  <a:cubicBezTo>
                    <a:pt x="7776" y="2749"/>
                    <a:pt x="7812" y="2746"/>
                    <a:pt x="7848" y="2746"/>
                  </a:cubicBezTo>
                  <a:close/>
                  <a:moveTo>
                    <a:pt x="4134" y="0"/>
                  </a:moveTo>
                  <a:cubicBezTo>
                    <a:pt x="4070" y="0"/>
                    <a:pt x="4006" y="6"/>
                    <a:pt x="3942" y="18"/>
                  </a:cubicBezTo>
                  <a:cubicBezTo>
                    <a:pt x="3334" y="125"/>
                    <a:pt x="2941" y="708"/>
                    <a:pt x="3072" y="1303"/>
                  </a:cubicBezTo>
                  <a:cubicBezTo>
                    <a:pt x="3096" y="1482"/>
                    <a:pt x="3168" y="1637"/>
                    <a:pt x="3287" y="1780"/>
                  </a:cubicBezTo>
                  <a:lnTo>
                    <a:pt x="2501" y="1923"/>
                  </a:lnTo>
                  <a:cubicBezTo>
                    <a:pt x="2191" y="1982"/>
                    <a:pt x="1977" y="2292"/>
                    <a:pt x="2037" y="2601"/>
                  </a:cubicBezTo>
                  <a:lnTo>
                    <a:pt x="2084" y="2887"/>
                  </a:lnTo>
                  <a:lnTo>
                    <a:pt x="798" y="3125"/>
                  </a:lnTo>
                  <a:cubicBezTo>
                    <a:pt x="310" y="3208"/>
                    <a:pt x="1" y="3673"/>
                    <a:pt x="84" y="4161"/>
                  </a:cubicBezTo>
                  <a:lnTo>
                    <a:pt x="1656" y="12793"/>
                  </a:lnTo>
                  <a:cubicBezTo>
                    <a:pt x="1741" y="13218"/>
                    <a:pt x="2111" y="13520"/>
                    <a:pt x="2537" y="13520"/>
                  </a:cubicBezTo>
                  <a:cubicBezTo>
                    <a:pt x="2588" y="13520"/>
                    <a:pt x="2639" y="13516"/>
                    <a:pt x="2691" y="13507"/>
                  </a:cubicBezTo>
                  <a:lnTo>
                    <a:pt x="10026" y="12162"/>
                  </a:lnTo>
                  <a:cubicBezTo>
                    <a:pt x="10514" y="12079"/>
                    <a:pt x="10835" y="11602"/>
                    <a:pt x="10752" y="11126"/>
                  </a:cubicBezTo>
                  <a:lnTo>
                    <a:pt x="9168" y="2494"/>
                  </a:lnTo>
                  <a:cubicBezTo>
                    <a:pt x="9095" y="2064"/>
                    <a:pt x="8725" y="1763"/>
                    <a:pt x="8304" y="1763"/>
                  </a:cubicBezTo>
                  <a:cubicBezTo>
                    <a:pt x="8248" y="1763"/>
                    <a:pt x="8190" y="1768"/>
                    <a:pt x="8133" y="1780"/>
                  </a:cubicBezTo>
                  <a:lnTo>
                    <a:pt x="6859" y="2018"/>
                  </a:lnTo>
                  <a:lnTo>
                    <a:pt x="6799" y="1732"/>
                  </a:lnTo>
                  <a:cubicBezTo>
                    <a:pt x="6745" y="1451"/>
                    <a:pt x="6496" y="1249"/>
                    <a:pt x="6210" y="1249"/>
                  </a:cubicBezTo>
                  <a:cubicBezTo>
                    <a:pt x="6180" y="1249"/>
                    <a:pt x="6151" y="1251"/>
                    <a:pt x="6120" y="1256"/>
                  </a:cubicBezTo>
                  <a:lnTo>
                    <a:pt x="5168" y="1434"/>
                  </a:lnTo>
                  <a:cubicBezTo>
                    <a:pt x="5227" y="1268"/>
                    <a:pt x="5239" y="1089"/>
                    <a:pt x="5204" y="910"/>
                  </a:cubicBezTo>
                  <a:cubicBezTo>
                    <a:pt x="5119" y="380"/>
                    <a:pt x="4655" y="0"/>
                    <a:pt x="413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3" name="Google Shape;4513;p23"/>
            <p:cNvSpPr/>
            <p:nvPr/>
          </p:nvSpPr>
          <p:spPr>
            <a:xfrm>
              <a:off x="8318251" y="4354466"/>
              <a:ext cx="60156" cy="49866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0" y="1"/>
                    <a:pt x="926" y="5"/>
                    <a:pt x="882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4" y="1545"/>
                    <a:pt x="1864" y="1142"/>
                    <a:pt x="1775" y="631"/>
                  </a:cubicBezTo>
                  <a:cubicBezTo>
                    <a:pt x="1700" y="259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4" name="Google Shape;4514;p23"/>
            <p:cNvSpPr/>
            <p:nvPr/>
          </p:nvSpPr>
          <p:spPr>
            <a:xfrm>
              <a:off x="8386921" y="4339823"/>
              <a:ext cx="124020" cy="43383"/>
            </a:xfrm>
            <a:custGeom>
              <a:rect b="b" l="l" r="r" t="t"/>
              <a:pathLst>
                <a:path extrusionOk="0" h="1345" w="3845">
                  <a:moveTo>
                    <a:pt x="3248" y="1"/>
                  </a:moveTo>
                  <a:cubicBezTo>
                    <a:pt x="3212" y="1"/>
                    <a:pt x="3174" y="5"/>
                    <a:pt x="3134" y="14"/>
                  </a:cubicBezTo>
                  <a:lnTo>
                    <a:pt x="538" y="478"/>
                  </a:lnTo>
                  <a:cubicBezTo>
                    <a:pt x="0" y="579"/>
                    <a:pt x="106" y="1345"/>
                    <a:pt x="597" y="1345"/>
                  </a:cubicBezTo>
                  <a:cubicBezTo>
                    <a:pt x="628" y="1345"/>
                    <a:pt x="660" y="1342"/>
                    <a:pt x="693" y="1335"/>
                  </a:cubicBezTo>
                  <a:lnTo>
                    <a:pt x="3289" y="871"/>
                  </a:lnTo>
                  <a:cubicBezTo>
                    <a:pt x="3844" y="793"/>
                    <a:pt x="3747" y="1"/>
                    <a:pt x="324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5" name="Google Shape;4515;p23"/>
            <p:cNvSpPr/>
            <p:nvPr/>
          </p:nvSpPr>
          <p:spPr>
            <a:xfrm>
              <a:off x="8330927" y="4423976"/>
              <a:ext cx="60156" cy="49866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0" y="1"/>
                    <a:pt x="926" y="5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1" y="1546"/>
                    <a:pt x="1007" y="1546"/>
                  </a:cubicBezTo>
                  <a:cubicBezTo>
                    <a:pt x="1454" y="1546"/>
                    <a:pt x="1864" y="1142"/>
                    <a:pt x="1774" y="631"/>
                  </a:cubicBezTo>
                  <a:cubicBezTo>
                    <a:pt x="1700" y="259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6" name="Google Shape;4516;p23"/>
            <p:cNvSpPr/>
            <p:nvPr/>
          </p:nvSpPr>
          <p:spPr>
            <a:xfrm>
              <a:off x="8400436" y="4409300"/>
              <a:ext cx="121279" cy="43544"/>
            </a:xfrm>
            <a:custGeom>
              <a:rect b="b" l="l" r="r" t="t"/>
              <a:pathLst>
                <a:path extrusionOk="0" h="1350" w="3760">
                  <a:moveTo>
                    <a:pt x="3144" y="1"/>
                  </a:moveTo>
                  <a:cubicBezTo>
                    <a:pt x="3128" y="1"/>
                    <a:pt x="3112" y="1"/>
                    <a:pt x="3096" y="3"/>
                  </a:cubicBezTo>
                  <a:lnTo>
                    <a:pt x="500" y="467"/>
                  </a:lnTo>
                  <a:cubicBezTo>
                    <a:pt x="0" y="618"/>
                    <a:pt x="125" y="1349"/>
                    <a:pt x="631" y="1349"/>
                  </a:cubicBezTo>
                  <a:cubicBezTo>
                    <a:pt x="643" y="1349"/>
                    <a:pt x="655" y="1349"/>
                    <a:pt x="667" y="1348"/>
                  </a:cubicBezTo>
                  <a:lnTo>
                    <a:pt x="3263" y="872"/>
                  </a:lnTo>
                  <a:cubicBezTo>
                    <a:pt x="3759" y="722"/>
                    <a:pt x="3640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7" name="Google Shape;4517;p23"/>
            <p:cNvSpPr/>
            <p:nvPr/>
          </p:nvSpPr>
          <p:spPr>
            <a:xfrm>
              <a:off x="8344377" y="4498130"/>
              <a:ext cx="60123" cy="50221"/>
            </a:xfrm>
            <a:custGeom>
              <a:rect b="b" l="l" r="r" t="t"/>
              <a:pathLst>
                <a:path extrusionOk="0" h="1557" w="1864">
                  <a:moveTo>
                    <a:pt x="1010" y="0"/>
                  </a:moveTo>
                  <a:cubicBezTo>
                    <a:pt x="967" y="0"/>
                    <a:pt x="924" y="4"/>
                    <a:pt x="881" y="11"/>
                  </a:cubicBezTo>
                  <a:cubicBezTo>
                    <a:pt x="203" y="130"/>
                    <a:pt x="0" y="1011"/>
                    <a:pt x="572" y="1416"/>
                  </a:cubicBezTo>
                  <a:cubicBezTo>
                    <a:pt x="710" y="1513"/>
                    <a:pt x="860" y="1556"/>
                    <a:pt x="1007" y="1556"/>
                  </a:cubicBezTo>
                  <a:cubicBezTo>
                    <a:pt x="1454" y="1556"/>
                    <a:pt x="1864" y="1153"/>
                    <a:pt x="1774" y="642"/>
                  </a:cubicBezTo>
                  <a:cubicBezTo>
                    <a:pt x="1710" y="268"/>
                    <a:pt x="1378" y="0"/>
                    <a:pt x="101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8" name="Google Shape;4518;p23"/>
            <p:cNvSpPr/>
            <p:nvPr/>
          </p:nvSpPr>
          <p:spPr>
            <a:xfrm>
              <a:off x="8413822" y="4483357"/>
              <a:ext cx="122246" cy="43706"/>
            </a:xfrm>
            <a:custGeom>
              <a:rect b="b" l="l" r="r" t="t"/>
              <a:pathLst>
                <a:path extrusionOk="0" h="1355" w="3790">
                  <a:moveTo>
                    <a:pt x="3177" y="0"/>
                  </a:moveTo>
                  <a:cubicBezTo>
                    <a:pt x="3155" y="0"/>
                    <a:pt x="3133" y="2"/>
                    <a:pt x="3110" y="5"/>
                  </a:cubicBezTo>
                  <a:lnTo>
                    <a:pt x="514" y="481"/>
                  </a:lnTo>
                  <a:cubicBezTo>
                    <a:pt x="1" y="606"/>
                    <a:pt x="110" y="1355"/>
                    <a:pt x="602" y="1355"/>
                  </a:cubicBezTo>
                  <a:cubicBezTo>
                    <a:pt x="623" y="1355"/>
                    <a:pt x="646" y="1353"/>
                    <a:pt x="669" y="1350"/>
                  </a:cubicBezTo>
                  <a:lnTo>
                    <a:pt x="3264" y="886"/>
                  </a:lnTo>
                  <a:cubicBezTo>
                    <a:pt x="3789" y="749"/>
                    <a:pt x="3669" y="0"/>
                    <a:pt x="317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9" name="Google Shape;4519;p23"/>
            <p:cNvSpPr/>
            <p:nvPr/>
          </p:nvSpPr>
          <p:spPr>
            <a:xfrm>
              <a:off x="8287157" y="4806940"/>
              <a:ext cx="250396" cy="224592"/>
            </a:xfrm>
            <a:custGeom>
              <a:rect b="b" l="l" r="r" t="t"/>
              <a:pathLst>
                <a:path extrusionOk="0" h="6963" w="7763">
                  <a:moveTo>
                    <a:pt x="3924" y="1"/>
                  </a:moveTo>
                  <a:cubicBezTo>
                    <a:pt x="2893" y="1"/>
                    <a:pt x="1881" y="469"/>
                    <a:pt x="1215" y="1343"/>
                  </a:cubicBezTo>
                  <a:lnTo>
                    <a:pt x="6953" y="4975"/>
                  </a:lnTo>
                  <a:cubicBezTo>
                    <a:pt x="7763" y="3403"/>
                    <a:pt x="7239" y="1474"/>
                    <a:pt x="5751" y="534"/>
                  </a:cubicBezTo>
                  <a:cubicBezTo>
                    <a:pt x="5184" y="174"/>
                    <a:pt x="4551" y="1"/>
                    <a:pt x="3924" y="1"/>
                  </a:cubicBezTo>
                  <a:close/>
                  <a:moveTo>
                    <a:pt x="810" y="1986"/>
                  </a:moveTo>
                  <a:lnTo>
                    <a:pt x="810" y="1986"/>
                  </a:lnTo>
                  <a:cubicBezTo>
                    <a:pt x="0" y="3558"/>
                    <a:pt x="512" y="5498"/>
                    <a:pt x="2012" y="6439"/>
                  </a:cubicBezTo>
                  <a:cubicBezTo>
                    <a:pt x="2576" y="6793"/>
                    <a:pt x="3206" y="6963"/>
                    <a:pt x="3829" y="6963"/>
                  </a:cubicBezTo>
                  <a:cubicBezTo>
                    <a:pt x="4864" y="6963"/>
                    <a:pt x="5880" y="6494"/>
                    <a:pt x="6549" y="5618"/>
                  </a:cubicBezTo>
                  <a:lnTo>
                    <a:pt x="810" y="1986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0" name="Google Shape;4520;p23"/>
            <p:cNvSpPr/>
            <p:nvPr/>
          </p:nvSpPr>
          <p:spPr>
            <a:xfrm>
              <a:off x="8756435" y="4325276"/>
              <a:ext cx="195885" cy="181918"/>
            </a:xfrm>
            <a:custGeom>
              <a:rect b="b" l="l" r="r" t="t"/>
              <a:pathLst>
                <a:path extrusionOk="0" h="5640" w="6073">
                  <a:moveTo>
                    <a:pt x="3596" y="0"/>
                  </a:moveTo>
                  <a:lnTo>
                    <a:pt x="1203" y="1632"/>
                  </a:lnTo>
                  <a:cubicBezTo>
                    <a:pt x="251" y="2286"/>
                    <a:pt x="1" y="3596"/>
                    <a:pt x="655" y="4560"/>
                  </a:cubicBezTo>
                  <a:lnTo>
                    <a:pt x="763" y="4715"/>
                  </a:lnTo>
                  <a:cubicBezTo>
                    <a:pt x="1163" y="5316"/>
                    <a:pt x="1827" y="5640"/>
                    <a:pt x="2502" y="5640"/>
                  </a:cubicBezTo>
                  <a:cubicBezTo>
                    <a:pt x="2909" y="5640"/>
                    <a:pt x="3321" y="5522"/>
                    <a:pt x="3680" y="5275"/>
                  </a:cubicBezTo>
                  <a:lnTo>
                    <a:pt x="6073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1" name="Google Shape;4521;p23"/>
            <p:cNvSpPr/>
            <p:nvPr/>
          </p:nvSpPr>
          <p:spPr>
            <a:xfrm>
              <a:off x="8888938" y="4249734"/>
              <a:ext cx="195885" cy="181950"/>
            </a:xfrm>
            <a:custGeom>
              <a:rect b="b" l="l" r="r" t="t"/>
              <a:pathLst>
                <a:path extrusionOk="0" h="5641" w="6073">
                  <a:moveTo>
                    <a:pt x="3577" y="1"/>
                  </a:moveTo>
                  <a:cubicBezTo>
                    <a:pt x="3169" y="1"/>
                    <a:pt x="2757" y="119"/>
                    <a:pt x="2393" y="366"/>
                  </a:cubicBezTo>
                  <a:lnTo>
                    <a:pt x="0" y="1997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4" y="3354"/>
                    <a:pt x="6072" y="2045"/>
                    <a:pt x="5429" y="1092"/>
                  </a:cubicBezTo>
                  <a:lnTo>
                    <a:pt x="5322" y="926"/>
                  </a:lnTo>
                  <a:cubicBezTo>
                    <a:pt x="4914" y="325"/>
                    <a:pt x="4252" y="1"/>
                    <a:pt x="357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2" name="Google Shape;4522;p23"/>
            <p:cNvSpPr/>
            <p:nvPr/>
          </p:nvSpPr>
          <p:spPr>
            <a:xfrm>
              <a:off x="8698827" y="4700401"/>
              <a:ext cx="346064" cy="344677"/>
            </a:xfrm>
            <a:custGeom>
              <a:rect b="b" l="l" r="r" t="t"/>
              <a:pathLst>
                <a:path extrusionOk="0" h="10686" w="10729">
                  <a:moveTo>
                    <a:pt x="5017" y="0"/>
                  </a:moveTo>
                  <a:cubicBezTo>
                    <a:pt x="4831" y="0"/>
                    <a:pt x="4666" y="137"/>
                    <a:pt x="4644" y="324"/>
                  </a:cubicBezTo>
                  <a:lnTo>
                    <a:pt x="4192" y="3813"/>
                  </a:lnTo>
                  <a:lnTo>
                    <a:pt x="703" y="3348"/>
                  </a:lnTo>
                  <a:cubicBezTo>
                    <a:pt x="688" y="3347"/>
                    <a:pt x="673" y="3346"/>
                    <a:pt x="659" y="3346"/>
                  </a:cubicBezTo>
                  <a:cubicBezTo>
                    <a:pt x="474" y="3346"/>
                    <a:pt x="308" y="3482"/>
                    <a:pt x="286" y="3670"/>
                  </a:cubicBezTo>
                  <a:lnTo>
                    <a:pt x="24" y="5646"/>
                  </a:lnTo>
                  <a:cubicBezTo>
                    <a:pt x="1" y="5849"/>
                    <a:pt x="143" y="6027"/>
                    <a:pt x="346" y="6063"/>
                  </a:cubicBezTo>
                  <a:lnTo>
                    <a:pt x="3822" y="6527"/>
                  </a:lnTo>
                  <a:lnTo>
                    <a:pt x="3370" y="10004"/>
                  </a:lnTo>
                  <a:cubicBezTo>
                    <a:pt x="3334" y="10206"/>
                    <a:pt x="3477" y="10397"/>
                    <a:pt x="3692" y="10421"/>
                  </a:cubicBezTo>
                  <a:lnTo>
                    <a:pt x="5656" y="10683"/>
                  </a:lnTo>
                  <a:cubicBezTo>
                    <a:pt x="5671" y="10684"/>
                    <a:pt x="5686" y="10685"/>
                    <a:pt x="5700" y="10685"/>
                  </a:cubicBezTo>
                  <a:cubicBezTo>
                    <a:pt x="5885" y="10685"/>
                    <a:pt x="6051" y="10549"/>
                    <a:pt x="6073" y="10361"/>
                  </a:cubicBezTo>
                  <a:lnTo>
                    <a:pt x="6537" y="6885"/>
                  </a:lnTo>
                  <a:lnTo>
                    <a:pt x="10026" y="7337"/>
                  </a:lnTo>
                  <a:cubicBezTo>
                    <a:pt x="10040" y="7339"/>
                    <a:pt x="10055" y="7340"/>
                    <a:pt x="10070" y="7340"/>
                  </a:cubicBezTo>
                  <a:cubicBezTo>
                    <a:pt x="10253" y="7340"/>
                    <a:pt x="10409" y="7203"/>
                    <a:pt x="10442" y="7016"/>
                  </a:cubicBezTo>
                  <a:lnTo>
                    <a:pt x="10704" y="5039"/>
                  </a:lnTo>
                  <a:cubicBezTo>
                    <a:pt x="10728" y="4837"/>
                    <a:pt x="10585" y="4646"/>
                    <a:pt x="10383" y="4622"/>
                  </a:cubicBezTo>
                  <a:lnTo>
                    <a:pt x="6894" y="4170"/>
                  </a:lnTo>
                  <a:lnTo>
                    <a:pt x="7359" y="681"/>
                  </a:lnTo>
                  <a:cubicBezTo>
                    <a:pt x="7382" y="479"/>
                    <a:pt x="7240" y="300"/>
                    <a:pt x="7037" y="265"/>
                  </a:cubicBezTo>
                  <a:lnTo>
                    <a:pt x="5061" y="3"/>
                  </a:lnTo>
                  <a:cubicBezTo>
                    <a:pt x="5046" y="1"/>
                    <a:pt x="5031" y="0"/>
                    <a:pt x="501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3" name="Google Shape;4523;p23"/>
            <p:cNvSpPr/>
            <p:nvPr/>
          </p:nvSpPr>
          <p:spPr>
            <a:xfrm>
              <a:off x="7231805" y="98419"/>
              <a:ext cx="349902" cy="436120"/>
            </a:xfrm>
            <a:custGeom>
              <a:rect b="b" l="l" r="r" t="t"/>
              <a:pathLst>
                <a:path extrusionOk="0" h="13521" w="10848">
                  <a:moveTo>
                    <a:pt x="4147" y="435"/>
                  </a:moveTo>
                  <a:cubicBezTo>
                    <a:pt x="4435" y="435"/>
                    <a:pt x="4718" y="607"/>
                    <a:pt x="4775" y="994"/>
                  </a:cubicBezTo>
                  <a:cubicBezTo>
                    <a:pt x="4799" y="1196"/>
                    <a:pt x="4751" y="1387"/>
                    <a:pt x="4620" y="1541"/>
                  </a:cubicBezTo>
                  <a:lnTo>
                    <a:pt x="3835" y="1684"/>
                  </a:lnTo>
                  <a:cubicBezTo>
                    <a:pt x="3656" y="1589"/>
                    <a:pt x="3537" y="1422"/>
                    <a:pt x="3501" y="1232"/>
                  </a:cubicBezTo>
                  <a:cubicBezTo>
                    <a:pt x="3386" y="732"/>
                    <a:pt x="3770" y="435"/>
                    <a:pt x="4147" y="435"/>
                  </a:cubicBezTo>
                  <a:close/>
                  <a:moveTo>
                    <a:pt x="7843" y="2749"/>
                  </a:moveTo>
                  <a:cubicBezTo>
                    <a:pt x="8105" y="2749"/>
                    <a:pt x="8340" y="2930"/>
                    <a:pt x="8383" y="3208"/>
                  </a:cubicBezTo>
                  <a:lnTo>
                    <a:pt x="9776" y="10769"/>
                  </a:lnTo>
                  <a:cubicBezTo>
                    <a:pt x="9823" y="11066"/>
                    <a:pt x="9633" y="11352"/>
                    <a:pt x="9323" y="11400"/>
                  </a:cubicBezTo>
                  <a:lnTo>
                    <a:pt x="3061" y="12543"/>
                  </a:lnTo>
                  <a:cubicBezTo>
                    <a:pt x="3025" y="12550"/>
                    <a:pt x="2990" y="12553"/>
                    <a:pt x="2956" y="12553"/>
                  </a:cubicBezTo>
                  <a:cubicBezTo>
                    <a:pt x="2699" y="12553"/>
                    <a:pt x="2472" y="12365"/>
                    <a:pt x="2430" y="12102"/>
                  </a:cubicBezTo>
                  <a:lnTo>
                    <a:pt x="1048" y="4530"/>
                  </a:lnTo>
                  <a:cubicBezTo>
                    <a:pt x="989" y="4232"/>
                    <a:pt x="1191" y="3946"/>
                    <a:pt x="1489" y="3899"/>
                  </a:cubicBezTo>
                  <a:lnTo>
                    <a:pt x="2239" y="3768"/>
                  </a:lnTo>
                  <a:cubicBezTo>
                    <a:pt x="2270" y="3977"/>
                    <a:pt x="2449" y="4122"/>
                    <a:pt x="2653" y="4122"/>
                  </a:cubicBezTo>
                  <a:cubicBezTo>
                    <a:pt x="2681" y="4122"/>
                    <a:pt x="2710" y="4119"/>
                    <a:pt x="2739" y="4113"/>
                  </a:cubicBezTo>
                  <a:lnTo>
                    <a:pt x="6656" y="3399"/>
                  </a:lnTo>
                  <a:cubicBezTo>
                    <a:pt x="6894" y="3363"/>
                    <a:pt x="7049" y="3125"/>
                    <a:pt x="7002" y="2899"/>
                  </a:cubicBezTo>
                  <a:lnTo>
                    <a:pt x="7752" y="2756"/>
                  </a:lnTo>
                  <a:cubicBezTo>
                    <a:pt x="7782" y="2751"/>
                    <a:pt x="7813" y="2749"/>
                    <a:pt x="7843" y="2749"/>
                  </a:cubicBezTo>
                  <a:close/>
                  <a:moveTo>
                    <a:pt x="4125" y="0"/>
                  </a:moveTo>
                  <a:cubicBezTo>
                    <a:pt x="4061" y="0"/>
                    <a:pt x="3995" y="6"/>
                    <a:pt x="3930" y="17"/>
                  </a:cubicBezTo>
                  <a:cubicBezTo>
                    <a:pt x="3334" y="136"/>
                    <a:pt x="2942" y="708"/>
                    <a:pt x="3061" y="1303"/>
                  </a:cubicBezTo>
                  <a:cubicBezTo>
                    <a:pt x="3096" y="1482"/>
                    <a:pt x="3168" y="1649"/>
                    <a:pt x="3275" y="1779"/>
                  </a:cubicBezTo>
                  <a:lnTo>
                    <a:pt x="2501" y="1922"/>
                  </a:lnTo>
                  <a:cubicBezTo>
                    <a:pt x="2191" y="1982"/>
                    <a:pt x="1977" y="2291"/>
                    <a:pt x="2037" y="2613"/>
                  </a:cubicBezTo>
                  <a:lnTo>
                    <a:pt x="2084" y="2887"/>
                  </a:lnTo>
                  <a:lnTo>
                    <a:pt x="798" y="3125"/>
                  </a:lnTo>
                  <a:cubicBezTo>
                    <a:pt x="310" y="3208"/>
                    <a:pt x="1" y="3673"/>
                    <a:pt x="84" y="4149"/>
                  </a:cubicBezTo>
                  <a:lnTo>
                    <a:pt x="1656" y="12781"/>
                  </a:lnTo>
                  <a:cubicBezTo>
                    <a:pt x="1730" y="13217"/>
                    <a:pt x="2118" y="13520"/>
                    <a:pt x="2540" y="13520"/>
                  </a:cubicBezTo>
                  <a:cubicBezTo>
                    <a:pt x="2590" y="13520"/>
                    <a:pt x="2641" y="13516"/>
                    <a:pt x="2692" y="13507"/>
                  </a:cubicBezTo>
                  <a:lnTo>
                    <a:pt x="10038" y="12162"/>
                  </a:lnTo>
                  <a:cubicBezTo>
                    <a:pt x="10526" y="12066"/>
                    <a:pt x="10847" y="11602"/>
                    <a:pt x="10752" y="11126"/>
                  </a:cubicBezTo>
                  <a:lnTo>
                    <a:pt x="9169" y="2506"/>
                  </a:lnTo>
                  <a:cubicBezTo>
                    <a:pt x="9094" y="2069"/>
                    <a:pt x="8715" y="1766"/>
                    <a:pt x="8287" y="1766"/>
                  </a:cubicBezTo>
                  <a:cubicBezTo>
                    <a:pt x="8236" y="1766"/>
                    <a:pt x="8185" y="1771"/>
                    <a:pt x="8133" y="1779"/>
                  </a:cubicBezTo>
                  <a:lnTo>
                    <a:pt x="6847" y="2018"/>
                  </a:lnTo>
                  <a:lnTo>
                    <a:pt x="6799" y="1744"/>
                  </a:lnTo>
                  <a:cubicBezTo>
                    <a:pt x="6746" y="1458"/>
                    <a:pt x="6506" y="1258"/>
                    <a:pt x="6228" y="1258"/>
                  </a:cubicBezTo>
                  <a:cubicBezTo>
                    <a:pt x="6193" y="1258"/>
                    <a:pt x="6157" y="1261"/>
                    <a:pt x="6121" y="1268"/>
                  </a:cubicBezTo>
                  <a:lnTo>
                    <a:pt x="5168" y="1434"/>
                  </a:lnTo>
                  <a:cubicBezTo>
                    <a:pt x="5228" y="1268"/>
                    <a:pt x="5239" y="1089"/>
                    <a:pt x="5204" y="922"/>
                  </a:cubicBezTo>
                  <a:cubicBezTo>
                    <a:pt x="5119" y="381"/>
                    <a:pt x="4655" y="0"/>
                    <a:pt x="4125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4" name="Google Shape;4524;p23"/>
            <p:cNvSpPr/>
            <p:nvPr/>
          </p:nvSpPr>
          <p:spPr>
            <a:xfrm>
              <a:off x="7293638" y="255566"/>
              <a:ext cx="60059" cy="49898"/>
            </a:xfrm>
            <a:custGeom>
              <a:rect b="b" l="l" r="r" t="t"/>
              <a:pathLst>
                <a:path extrusionOk="0" h="1547" w="1862">
                  <a:moveTo>
                    <a:pt x="1015" y="1"/>
                  </a:moveTo>
                  <a:cubicBezTo>
                    <a:pt x="967" y="1"/>
                    <a:pt x="919" y="5"/>
                    <a:pt x="870" y="15"/>
                  </a:cubicBezTo>
                  <a:cubicBezTo>
                    <a:pt x="191" y="134"/>
                    <a:pt x="1" y="1015"/>
                    <a:pt x="572" y="1408"/>
                  </a:cubicBezTo>
                  <a:cubicBezTo>
                    <a:pt x="709" y="1504"/>
                    <a:pt x="858" y="1547"/>
                    <a:pt x="1002" y="1547"/>
                  </a:cubicBezTo>
                  <a:cubicBezTo>
                    <a:pt x="1451" y="1547"/>
                    <a:pt x="1862" y="1138"/>
                    <a:pt x="1763" y="634"/>
                  </a:cubicBezTo>
                  <a:cubicBezTo>
                    <a:pt x="1700" y="266"/>
                    <a:pt x="1377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5" name="Google Shape;4525;p23"/>
            <p:cNvSpPr/>
            <p:nvPr/>
          </p:nvSpPr>
          <p:spPr>
            <a:xfrm>
              <a:off x="7361825" y="241019"/>
              <a:ext cx="124504" cy="43706"/>
            </a:xfrm>
            <a:custGeom>
              <a:rect b="b" l="l" r="r" t="t"/>
              <a:pathLst>
                <a:path extrusionOk="0" h="1355" w="3860">
                  <a:moveTo>
                    <a:pt x="3263" y="1"/>
                  </a:moveTo>
                  <a:cubicBezTo>
                    <a:pt x="3227" y="1"/>
                    <a:pt x="3189" y="5"/>
                    <a:pt x="3149" y="14"/>
                  </a:cubicBezTo>
                  <a:lnTo>
                    <a:pt x="3137" y="14"/>
                  </a:lnTo>
                  <a:lnTo>
                    <a:pt x="554" y="490"/>
                  </a:lnTo>
                  <a:cubicBezTo>
                    <a:pt x="1" y="580"/>
                    <a:pt x="121" y="1354"/>
                    <a:pt x="622" y="1354"/>
                  </a:cubicBezTo>
                  <a:cubicBezTo>
                    <a:pt x="650" y="1354"/>
                    <a:pt x="678" y="1352"/>
                    <a:pt x="708" y="1347"/>
                  </a:cubicBezTo>
                  <a:lnTo>
                    <a:pt x="3304" y="871"/>
                  </a:lnTo>
                  <a:cubicBezTo>
                    <a:pt x="3859" y="793"/>
                    <a:pt x="3762" y="1"/>
                    <a:pt x="326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6" name="Google Shape;4526;p23"/>
            <p:cNvSpPr/>
            <p:nvPr/>
          </p:nvSpPr>
          <p:spPr>
            <a:xfrm>
              <a:off x="7306314" y="325172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7" name="Google Shape;4527;p23"/>
            <p:cNvSpPr/>
            <p:nvPr/>
          </p:nvSpPr>
          <p:spPr>
            <a:xfrm>
              <a:off x="7375824" y="310528"/>
              <a:ext cx="121408" cy="43512"/>
            </a:xfrm>
            <a:custGeom>
              <a:rect b="b" l="l" r="r" t="t"/>
              <a:pathLst>
                <a:path extrusionOk="0" h="1349" w="3764">
                  <a:moveTo>
                    <a:pt x="3143" y="0"/>
                  </a:moveTo>
                  <a:cubicBezTo>
                    <a:pt x="3132" y="0"/>
                    <a:pt x="3120" y="1"/>
                    <a:pt x="3108" y="2"/>
                  </a:cubicBezTo>
                  <a:lnTo>
                    <a:pt x="3096" y="2"/>
                  </a:lnTo>
                  <a:lnTo>
                    <a:pt x="501" y="478"/>
                  </a:lnTo>
                  <a:cubicBezTo>
                    <a:pt x="0" y="618"/>
                    <a:pt x="125" y="1348"/>
                    <a:pt x="631" y="1348"/>
                  </a:cubicBezTo>
                  <a:cubicBezTo>
                    <a:pt x="643" y="1348"/>
                    <a:pt x="655" y="1348"/>
                    <a:pt x="667" y="1347"/>
                  </a:cubicBezTo>
                  <a:lnTo>
                    <a:pt x="3263" y="871"/>
                  </a:lnTo>
                  <a:cubicBezTo>
                    <a:pt x="3763" y="731"/>
                    <a:pt x="3638" y="0"/>
                    <a:pt x="314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8" name="Google Shape;4528;p23"/>
            <p:cNvSpPr/>
            <p:nvPr/>
          </p:nvSpPr>
          <p:spPr>
            <a:xfrm>
              <a:off x="7319765" y="399294"/>
              <a:ext cx="60156" cy="50189"/>
            </a:xfrm>
            <a:custGeom>
              <a:rect b="b" l="l" r="r" t="t"/>
              <a:pathLst>
                <a:path extrusionOk="0" h="1556" w="1865">
                  <a:moveTo>
                    <a:pt x="1013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17"/>
                  </a:cubicBezTo>
                  <a:cubicBezTo>
                    <a:pt x="711" y="1513"/>
                    <a:pt x="862" y="1556"/>
                    <a:pt x="1007" y="1556"/>
                  </a:cubicBezTo>
                  <a:cubicBezTo>
                    <a:pt x="1458" y="1556"/>
                    <a:pt x="1864" y="1147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9" name="Google Shape;4529;p23"/>
            <p:cNvSpPr/>
            <p:nvPr/>
          </p:nvSpPr>
          <p:spPr>
            <a:xfrm>
              <a:off x="7388726" y="384586"/>
              <a:ext cx="122472" cy="44028"/>
            </a:xfrm>
            <a:custGeom>
              <a:rect b="b" l="l" r="r" t="t"/>
              <a:pathLst>
                <a:path extrusionOk="0" h="1365" w="3797">
                  <a:moveTo>
                    <a:pt x="3182" y="0"/>
                  </a:moveTo>
                  <a:cubicBezTo>
                    <a:pt x="3164" y="0"/>
                    <a:pt x="3144" y="1"/>
                    <a:pt x="3125" y="4"/>
                  </a:cubicBezTo>
                  <a:lnTo>
                    <a:pt x="529" y="480"/>
                  </a:lnTo>
                  <a:cubicBezTo>
                    <a:pt x="1" y="606"/>
                    <a:pt x="126" y="1364"/>
                    <a:pt x="627" y="1364"/>
                  </a:cubicBezTo>
                  <a:cubicBezTo>
                    <a:pt x="646" y="1364"/>
                    <a:pt x="665" y="1363"/>
                    <a:pt x="684" y="1361"/>
                  </a:cubicBezTo>
                  <a:lnTo>
                    <a:pt x="3280" y="885"/>
                  </a:lnTo>
                  <a:cubicBezTo>
                    <a:pt x="3796" y="747"/>
                    <a:pt x="3682" y="0"/>
                    <a:pt x="318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0" name="Google Shape;4530;p23"/>
            <p:cNvSpPr/>
            <p:nvPr/>
          </p:nvSpPr>
          <p:spPr>
            <a:xfrm>
              <a:off x="7262544" y="708039"/>
              <a:ext cx="250428" cy="224688"/>
            </a:xfrm>
            <a:custGeom>
              <a:rect b="b" l="l" r="r" t="t"/>
              <a:pathLst>
                <a:path extrusionOk="0" h="6966" w="7764">
                  <a:moveTo>
                    <a:pt x="3934" y="1"/>
                  </a:moveTo>
                  <a:cubicBezTo>
                    <a:pt x="2900" y="1"/>
                    <a:pt x="1883" y="469"/>
                    <a:pt x="1215" y="1346"/>
                  </a:cubicBezTo>
                  <a:lnTo>
                    <a:pt x="6953" y="4977"/>
                  </a:lnTo>
                  <a:cubicBezTo>
                    <a:pt x="7763" y="3406"/>
                    <a:pt x="7251" y="1477"/>
                    <a:pt x="5751" y="525"/>
                  </a:cubicBezTo>
                  <a:cubicBezTo>
                    <a:pt x="5187" y="171"/>
                    <a:pt x="4557" y="1"/>
                    <a:pt x="3934" y="1"/>
                  </a:cubicBezTo>
                  <a:close/>
                  <a:moveTo>
                    <a:pt x="810" y="2001"/>
                  </a:moveTo>
                  <a:lnTo>
                    <a:pt x="810" y="2001"/>
                  </a:lnTo>
                  <a:cubicBezTo>
                    <a:pt x="0" y="3561"/>
                    <a:pt x="524" y="5489"/>
                    <a:pt x="2012" y="6442"/>
                  </a:cubicBezTo>
                  <a:cubicBezTo>
                    <a:pt x="2576" y="6796"/>
                    <a:pt x="3206" y="6966"/>
                    <a:pt x="3829" y="6966"/>
                  </a:cubicBezTo>
                  <a:cubicBezTo>
                    <a:pt x="4864" y="6966"/>
                    <a:pt x="5880" y="6497"/>
                    <a:pt x="6549" y="5620"/>
                  </a:cubicBezTo>
                  <a:lnTo>
                    <a:pt x="810" y="200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1" name="Google Shape;4531;p23"/>
            <p:cNvSpPr/>
            <p:nvPr/>
          </p:nvSpPr>
          <p:spPr>
            <a:xfrm>
              <a:off x="7731822" y="226472"/>
              <a:ext cx="195885" cy="181918"/>
            </a:xfrm>
            <a:custGeom>
              <a:rect b="b" l="l" r="r" t="t"/>
              <a:pathLst>
                <a:path extrusionOk="0" h="5640" w="6073">
                  <a:moveTo>
                    <a:pt x="3596" y="0"/>
                  </a:moveTo>
                  <a:lnTo>
                    <a:pt x="1203" y="1631"/>
                  </a:lnTo>
                  <a:cubicBezTo>
                    <a:pt x="251" y="2286"/>
                    <a:pt x="1" y="3596"/>
                    <a:pt x="655" y="4560"/>
                  </a:cubicBezTo>
                  <a:lnTo>
                    <a:pt x="763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1"/>
                    <a:pt x="3692" y="5275"/>
                  </a:cubicBezTo>
                  <a:lnTo>
                    <a:pt x="6073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2" name="Google Shape;4532;p23"/>
            <p:cNvSpPr/>
            <p:nvPr/>
          </p:nvSpPr>
          <p:spPr>
            <a:xfrm>
              <a:off x="7864326" y="151317"/>
              <a:ext cx="196272" cy="181950"/>
            </a:xfrm>
            <a:custGeom>
              <a:rect b="b" l="l" r="r" t="t"/>
              <a:pathLst>
                <a:path extrusionOk="0" h="5641" w="6085">
                  <a:moveTo>
                    <a:pt x="3568" y="1"/>
                  </a:moveTo>
                  <a:cubicBezTo>
                    <a:pt x="3162" y="1"/>
                    <a:pt x="2752" y="119"/>
                    <a:pt x="2393" y="366"/>
                  </a:cubicBezTo>
                  <a:lnTo>
                    <a:pt x="0" y="1997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4" y="3354"/>
                    <a:pt x="6084" y="2044"/>
                    <a:pt x="5430" y="1080"/>
                  </a:cubicBezTo>
                  <a:lnTo>
                    <a:pt x="5310" y="925"/>
                  </a:lnTo>
                  <a:cubicBezTo>
                    <a:pt x="4902" y="324"/>
                    <a:pt x="4240" y="1"/>
                    <a:pt x="356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3" name="Google Shape;4533;p23"/>
            <p:cNvSpPr/>
            <p:nvPr/>
          </p:nvSpPr>
          <p:spPr>
            <a:xfrm>
              <a:off x="7674215" y="602242"/>
              <a:ext cx="346064" cy="344032"/>
            </a:xfrm>
            <a:custGeom>
              <a:rect b="b" l="l" r="r" t="t"/>
              <a:pathLst>
                <a:path extrusionOk="0" h="10666" w="10729">
                  <a:moveTo>
                    <a:pt x="4999" y="1"/>
                  </a:moveTo>
                  <a:cubicBezTo>
                    <a:pt x="4821" y="1"/>
                    <a:pt x="4665" y="136"/>
                    <a:pt x="4644" y="328"/>
                  </a:cubicBezTo>
                  <a:lnTo>
                    <a:pt x="4180" y="3805"/>
                  </a:lnTo>
                  <a:lnTo>
                    <a:pt x="715" y="3340"/>
                  </a:lnTo>
                  <a:cubicBezTo>
                    <a:pt x="693" y="3336"/>
                    <a:pt x="671" y="3335"/>
                    <a:pt x="650" y="3335"/>
                  </a:cubicBezTo>
                  <a:cubicBezTo>
                    <a:pt x="465" y="3335"/>
                    <a:pt x="318" y="3469"/>
                    <a:pt x="286" y="3662"/>
                  </a:cubicBezTo>
                  <a:lnTo>
                    <a:pt x="36" y="5626"/>
                  </a:lnTo>
                  <a:cubicBezTo>
                    <a:pt x="1" y="5829"/>
                    <a:pt x="144" y="6019"/>
                    <a:pt x="358" y="6043"/>
                  </a:cubicBezTo>
                  <a:lnTo>
                    <a:pt x="346" y="6043"/>
                  </a:lnTo>
                  <a:lnTo>
                    <a:pt x="3823" y="6507"/>
                  </a:lnTo>
                  <a:lnTo>
                    <a:pt x="3370" y="9984"/>
                  </a:lnTo>
                  <a:cubicBezTo>
                    <a:pt x="3334" y="10186"/>
                    <a:pt x="3477" y="10377"/>
                    <a:pt x="3692" y="10401"/>
                  </a:cubicBezTo>
                  <a:lnTo>
                    <a:pt x="5656" y="10663"/>
                  </a:lnTo>
                  <a:cubicBezTo>
                    <a:pt x="5671" y="10664"/>
                    <a:pt x="5686" y="10665"/>
                    <a:pt x="5700" y="10665"/>
                  </a:cubicBezTo>
                  <a:cubicBezTo>
                    <a:pt x="5886" y="10665"/>
                    <a:pt x="6051" y="10529"/>
                    <a:pt x="6073" y="10341"/>
                  </a:cubicBezTo>
                  <a:lnTo>
                    <a:pt x="6537" y="6864"/>
                  </a:lnTo>
                  <a:lnTo>
                    <a:pt x="10014" y="7329"/>
                  </a:lnTo>
                  <a:cubicBezTo>
                    <a:pt x="10029" y="7331"/>
                    <a:pt x="10043" y="7331"/>
                    <a:pt x="10058" y="7331"/>
                  </a:cubicBezTo>
                  <a:cubicBezTo>
                    <a:pt x="10243" y="7331"/>
                    <a:pt x="10408" y="7195"/>
                    <a:pt x="10431" y="7007"/>
                  </a:cubicBezTo>
                  <a:lnTo>
                    <a:pt x="10693" y="5031"/>
                  </a:lnTo>
                  <a:cubicBezTo>
                    <a:pt x="10728" y="4828"/>
                    <a:pt x="10573" y="4638"/>
                    <a:pt x="10371" y="4614"/>
                  </a:cubicBezTo>
                  <a:lnTo>
                    <a:pt x="6894" y="4150"/>
                  </a:lnTo>
                  <a:lnTo>
                    <a:pt x="7359" y="673"/>
                  </a:lnTo>
                  <a:cubicBezTo>
                    <a:pt x="7383" y="471"/>
                    <a:pt x="7240" y="280"/>
                    <a:pt x="7037" y="256"/>
                  </a:cubicBezTo>
                  <a:lnTo>
                    <a:pt x="5061" y="6"/>
                  </a:lnTo>
                  <a:cubicBezTo>
                    <a:pt x="5040" y="3"/>
                    <a:pt x="5019" y="1"/>
                    <a:pt x="499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4" name="Google Shape;4534;p23"/>
            <p:cNvSpPr/>
            <p:nvPr/>
          </p:nvSpPr>
          <p:spPr>
            <a:xfrm>
              <a:off x="7231418" y="1123290"/>
              <a:ext cx="350289" cy="436217"/>
            </a:xfrm>
            <a:custGeom>
              <a:rect b="b" l="l" r="r" t="t"/>
              <a:pathLst>
                <a:path extrusionOk="0" h="13524" w="10860">
                  <a:moveTo>
                    <a:pt x="4155" y="429"/>
                  </a:moveTo>
                  <a:cubicBezTo>
                    <a:pt x="4444" y="429"/>
                    <a:pt x="4730" y="604"/>
                    <a:pt x="4787" y="997"/>
                  </a:cubicBezTo>
                  <a:cubicBezTo>
                    <a:pt x="4811" y="1188"/>
                    <a:pt x="4763" y="1390"/>
                    <a:pt x="4632" y="1533"/>
                  </a:cubicBezTo>
                  <a:lnTo>
                    <a:pt x="3847" y="1688"/>
                  </a:lnTo>
                  <a:cubicBezTo>
                    <a:pt x="3668" y="1593"/>
                    <a:pt x="3549" y="1426"/>
                    <a:pt x="3513" y="1224"/>
                  </a:cubicBezTo>
                  <a:cubicBezTo>
                    <a:pt x="3399" y="725"/>
                    <a:pt x="3779" y="429"/>
                    <a:pt x="4155" y="429"/>
                  </a:cubicBezTo>
                  <a:close/>
                  <a:moveTo>
                    <a:pt x="7868" y="2749"/>
                  </a:moveTo>
                  <a:cubicBezTo>
                    <a:pt x="8126" y="2749"/>
                    <a:pt x="8354" y="2938"/>
                    <a:pt x="8407" y="3200"/>
                  </a:cubicBezTo>
                  <a:lnTo>
                    <a:pt x="9788" y="10761"/>
                  </a:lnTo>
                  <a:cubicBezTo>
                    <a:pt x="9835" y="11058"/>
                    <a:pt x="9645" y="11344"/>
                    <a:pt x="9335" y="11392"/>
                  </a:cubicBezTo>
                  <a:lnTo>
                    <a:pt x="3073" y="12535"/>
                  </a:lnTo>
                  <a:cubicBezTo>
                    <a:pt x="3037" y="12542"/>
                    <a:pt x="3002" y="12545"/>
                    <a:pt x="2968" y="12545"/>
                  </a:cubicBezTo>
                  <a:cubicBezTo>
                    <a:pt x="2711" y="12545"/>
                    <a:pt x="2484" y="12357"/>
                    <a:pt x="2442" y="12094"/>
                  </a:cubicBezTo>
                  <a:lnTo>
                    <a:pt x="1060" y="4534"/>
                  </a:lnTo>
                  <a:cubicBezTo>
                    <a:pt x="1013" y="4236"/>
                    <a:pt x="1215" y="3950"/>
                    <a:pt x="1513" y="3903"/>
                  </a:cubicBezTo>
                  <a:lnTo>
                    <a:pt x="2251" y="3760"/>
                  </a:lnTo>
                  <a:cubicBezTo>
                    <a:pt x="2294" y="3975"/>
                    <a:pt x="2483" y="4122"/>
                    <a:pt x="2695" y="4122"/>
                  </a:cubicBezTo>
                  <a:cubicBezTo>
                    <a:pt x="2717" y="4122"/>
                    <a:pt x="2740" y="4120"/>
                    <a:pt x="2763" y="4117"/>
                  </a:cubicBezTo>
                  <a:lnTo>
                    <a:pt x="6680" y="3402"/>
                  </a:lnTo>
                  <a:cubicBezTo>
                    <a:pt x="6906" y="3355"/>
                    <a:pt x="7073" y="3129"/>
                    <a:pt x="7025" y="2890"/>
                  </a:cubicBezTo>
                  <a:lnTo>
                    <a:pt x="7764" y="2760"/>
                  </a:lnTo>
                  <a:cubicBezTo>
                    <a:pt x="7799" y="2752"/>
                    <a:pt x="7834" y="2749"/>
                    <a:pt x="7868" y="2749"/>
                  </a:cubicBezTo>
                  <a:close/>
                  <a:moveTo>
                    <a:pt x="4154" y="0"/>
                  </a:moveTo>
                  <a:cubicBezTo>
                    <a:pt x="4084" y="0"/>
                    <a:pt x="4013" y="7"/>
                    <a:pt x="3942" y="21"/>
                  </a:cubicBezTo>
                  <a:cubicBezTo>
                    <a:pt x="3346" y="128"/>
                    <a:pt x="2954" y="700"/>
                    <a:pt x="3073" y="1307"/>
                  </a:cubicBezTo>
                  <a:cubicBezTo>
                    <a:pt x="3108" y="1474"/>
                    <a:pt x="3180" y="1640"/>
                    <a:pt x="3287" y="1783"/>
                  </a:cubicBezTo>
                  <a:lnTo>
                    <a:pt x="2513" y="1926"/>
                  </a:lnTo>
                  <a:cubicBezTo>
                    <a:pt x="2203" y="1986"/>
                    <a:pt x="1989" y="2295"/>
                    <a:pt x="2049" y="2617"/>
                  </a:cubicBezTo>
                  <a:lnTo>
                    <a:pt x="2096" y="2890"/>
                  </a:lnTo>
                  <a:lnTo>
                    <a:pt x="810" y="3129"/>
                  </a:lnTo>
                  <a:cubicBezTo>
                    <a:pt x="322" y="3212"/>
                    <a:pt x="1" y="3676"/>
                    <a:pt x="96" y="4164"/>
                  </a:cubicBezTo>
                  <a:lnTo>
                    <a:pt x="1668" y="12785"/>
                  </a:lnTo>
                  <a:cubicBezTo>
                    <a:pt x="1742" y="13221"/>
                    <a:pt x="2130" y="13524"/>
                    <a:pt x="2552" y="13524"/>
                  </a:cubicBezTo>
                  <a:cubicBezTo>
                    <a:pt x="2602" y="13524"/>
                    <a:pt x="2653" y="13520"/>
                    <a:pt x="2704" y="13511"/>
                  </a:cubicBezTo>
                  <a:lnTo>
                    <a:pt x="10050" y="12165"/>
                  </a:lnTo>
                  <a:cubicBezTo>
                    <a:pt x="10538" y="12082"/>
                    <a:pt x="10859" y="11618"/>
                    <a:pt x="10764" y="11130"/>
                  </a:cubicBezTo>
                  <a:lnTo>
                    <a:pt x="9192" y="2498"/>
                  </a:lnTo>
                  <a:cubicBezTo>
                    <a:pt x="9108" y="2067"/>
                    <a:pt x="8738" y="1766"/>
                    <a:pt x="8317" y="1766"/>
                  </a:cubicBezTo>
                  <a:cubicBezTo>
                    <a:pt x="8260" y="1766"/>
                    <a:pt x="8203" y="1772"/>
                    <a:pt x="8145" y="1783"/>
                  </a:cubicBezTo>
                  <a:lnTo>
                    <a:pt x="6859" y="2009"/>
                  </a:lnTo>
                  <a:lnTo>
                    <a:pt x="6811" y="1736"/>
                  </a:lnTo>
                  <a:cubicBezTo>
                    <a:pt x="6757" y="1446"/>
                    <a:pt x="6500" y="1252"/>
                    <a:pt x="6223" y="1252"/>
                  </a:cubicBezTo>
                  <a:cubicBezTo>
                    <a:pt x="6193" y="1252"/>
                    <a:pt x="6163" y="1255"/>
                    <a:pt x="6133" y="1259"/>
                  </a:cubicBezTo>
                  <a:lnTo>
                    <a:pt x="5180" y="1438"/>
                  </a:lnTo>
                  <a:cubicBezTo>
                    <a:pt x="5240" y="1259"/>
                    <a:pt x="5251" y="1081"/>
                    <a:pt x="5216" y="914"/>
                  </a:cubicBezTo>
                  <a:cubicBezTo>
                    <a:pt x="5132" y="378"/>
                    <a:pt x="4677" y="0"/>
                    <a:pt x="415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5" name="Google Shape;4535;p23"/>
            <p:cNvSpPr/>
            <p:nvPr/>
          </p:nvSpPr>
          <p:spPr>
            <a:xfrm>
              <a:off x="7293638" y="1280275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6" name="Google Shape;4536;p23"/>
            <p:cNvSpPr/>
            <p:nvPr/>
          </p:nvSpPr>
          <p:spPr>
            <a:xfrm>
              <a:off x="7361406" y="1265566"/>
              <a:ext cx="125569" cy="43931"/>
            </a:xfrm>
            <a:custGeom>
              <a:rect b="b" l="l" r="r" t="t"/>
              <a:pathLst>
                <a:path extrusionOk="0" h="1362" w="3893">
                  <a:moveTo>
                    <a:pt x="3284" y="1"/>
                  </a:moveTo>
                  <a:cubicBezTo>
                    <a:pt x="3246" y="1"/>
                    <a:pt x="3205" y="5"/>
                    <a:pt x="3162" y="15"/>
                  </a:cubicBezTo>
                  <a:lnTo>
                    <a:pt x="3150" y="15"/>
                  </a:lnTo>
                  <a:lnTo>
                    <a:pt x="567" y="492"/>
                  </a:lnTo>
                  <a:cubicBezTo>
                    <a:pt x="0" y="569"/>
                    <a:pt x="107" y="1362"/>
                    <a:pt x="607" y="1362"/>
                  </a:cubicBezTo>
                  <a:cubicBezTo>
                    <a:pt x="643" y="1362"/>
                    <a:pt x="681" y="1358"/>
                    <a:pt x="721" y="1349"/>
                  </a:cubicBezTo>
                  <a:lnTo>
                    <a:pt x="3317" y="873"/>
                  </a:lnTo>
                  <a:cubicBezTo>
                    <a:pt x="3892" y="817"/>
                    <a:pt x="3789" y="1"/>
                    <a:pt x="328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7" name="Google Shape;4537;p23"/>
            <p:cNvSpPr/>
            <p:nvPr/>
          </p:nvSpPr>
          <p:spPr>
            <a:xfrm>
              <a:off x="7306314" y="1349784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5"/>
                    <a:pt x="1003" y="1545"/>
                  </a:cubicBezTo>
                  <a:cubicBezTo>
                    <a:pt x="1454" y="1545"/>
                    <a:pt x="1861" y="1145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8" name="Google Shape;4538;p23"/>
            <p:cNvSpPr/>
            <p:nvPr/>
          </p:nvSpPr>
          <p:spPr>
            <a:xfrm>
              <a:off x="7375953" y="1335140"/>
              <a:ext cx="121279" cy="43544"/>
            </a:xfrm>
            <a:custGeom>
              <a:rect b="b" l="l" r="r" t="t"/>
              <a:pathLst>
                <a:path extrusionOk="0" h="1350" w="3760">
                  <a:moveTo>
                    <a:pt x="3128" y="0"/>
                  </a:moveTo>
                  <a:cubicBezTo>
                    <a:pt x="3116" y="0"/>
                    <a:pt x="3104" y="1"/>
                    <a:pt x="3092" y="2"/>
                  </a:cubicBezTo>
                  <a:lnTo>
                    <a:pt x="497" y="478"/>
                  </a:lnTo>
                  <a:cubicBezTo>
                    <a:pt x="0" y="628"/>
                    <a:pt x="119" y="1349"/>
                    <a:pt x="616" y="1349"/>
                  </a:cubicBezTo>
                  <a:cubicBezTo>
                    <a:pt x="631" y="1349"/>
                    <a:pt x="647" y="1348"/>
                    <a:pt x="663" y="1347"/>
                  </a:cubicBezTo>
                  <a:lnTo>
                    <a:pt x="3259" y="883"/>
                  </a:lnTo>
                  <a:cubicBezTo>
                    <a:pt x="3759" y="731"/>
                    <a:pt x="3634" y="0"/>
                    <a:pt x="312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9" name="Google Shape;4539;p23"/>
            <p:cNvSpPr/>
            <p:nvPr/>
          </p:nvSpPr>
          <p:spPr>
            <a:xfrm>
              <a:off x="7319765" y="1424293"/>
              <a:ext cx="60123" cy="49834"/>
            </a:xfrm>
            <a:custGeom>
              <a:rect b="b" l="l" r="r" t="t"/>
              <a:pathLst>
                <a:path extrusionOk="0" h="1545" w="1864">
                  <a:moveTo>
                    <a:pt x="1014" y="0"/>
                  </a:moveTo>
                  <a:cubicBezTo>
                    <a:pt x="970" y="0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8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0" name="Google Shape;4540;p23"/>
            <p:cNvSpPr/>
            <p:nvPr/>
          </p:nvSpPr>
          <p:spPr>
            <a:xfrm>
              <a:off x="7389371" y="1409585"/>
              <a:ext cx="121440" cy="43577"/>
            </a:xfrm>
            <a:custGeom>
              <a:rect b="b" l="l" r="r" t="t"/>
              <a:pathLst>
                <a:path extrusionOk="0" h="1351" w="3765">
                  <a:moveTo>
                    <a:pt x="3162" y="0"/>
                  </a:moveTo>
                  <a:cubicBezTo>
                    <a:pt x="3143" y="0"/>
                    <a:pt x="3124" y="1"/>
                    <a:pt x="3105" y="3"/>
                  </a:cubicBezTo>
                  <a:lnTo>
                    <a:pt x="509" y="468"/>
                  </a:lnTo>
                  <a:cubicBezTo>
                    <a:pt x="1" y="606"/>
                    <a:pt x="109" y="1351"/>
                    <a:pt x="617" y="1351"/>
                  </a:cubicBezTo>
                  <a:cubicBezTo>
                    <a:pt x="632" y="1351"/>
                    <a:pt x="648" y="1350"/>
                    <a:pt x="664" y="1349"/>
                  </a:cubicBezTo>
                  <a:lnTo>
                    <a:pt x="3260" y="872"/>
                  </a:lnTo>
                  <a:cubicBezTo>
                    <a:pt x="3764" y="735"/>
                    <a:pt x="3650" y="0"/>
                    <a:pt x="316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1" name="Google Shape;4541;p23"/>
            <p:cNvSpPr/>
            <p:nvPr/>
          </p:nvSpPr>
          <p:spPr>
            <a:xfrm>
              <a:off x="7262544" y="1733296"/>
              <a:ext cx="249267" cy="224043"/>
            </a:xfrm>
            <a:custGeom>
              <a:rect b="b" l="l" r="r" t="t"/>
              <a:pathLst>
                <a:path extrusionOk="0" h="6946" w="7728">
                  <a:moveTo>
                    <a:pt x="3942" y="0"/>
                  </a:moveTo>
                  <a:cubicBezTo>
                    <a:pt x="2907" y="0"/>
                    <a:pt x="1888" y="464"/>
                    <a:pt x="1215" y="1338"/>
                  </a:cubicBezTo>
                  <a:lnTo>
                    <a:pt x="6953" y="4957"/>
                  </a:lnTo>
                  <a:cubicBezTo>
                    <a:pt x="7727" y="3398"/>
                    <a:pt x="7239" y="1469"/>
                    <a:pt x="5775" y="528"/>
                  </a:cubicBezTo>
                  <a:cubicBezTo>
                    <a:pt x="5207" y="172"/>
                    <a:pt x="4571" y="0"/>
                    <a:pt x="3942" y="0"/>
                  </a:cubicBezTo>
                  <a:close/>
                  <a:moveTo>
                    <a:pt x="810" y="1981"/>
                  </a:moveTo>
                  <a:lnTo>
                    <a:pt x="810" y="1981"/>
                  </a:lnTo>
                  <a:cubicBezTo>
                    <a:pt x="0" y="3552"/>
                    <a:pt x="524" y="5481"/>
                    <a:pt x="2012" y="6422"/>
                  </a:cubicBezTo>
                  <a:cubicBezTo>
                    <a:pt x="2576" y="6775"/>
                    <a:pt x="3206" y="6946"/>
                    <a:pt x="3829" y="6946"/>
                  </a:cubicBezTo>
                  <a:cubicBezTo>
                    <a:pt x="4864" y="6946"/>
                    <a:pt x="5880" y="6477"/>
                    <a:pt x="6549" y="5600"/>
                  </a:cubicBezTo>
                  <a:lnTo>
                    <a:pt x="810" y="198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2" name="Google Shape;4542;p23"/>
            <p:cNvSpPr/>
            <p:nvPr/>
          </p:nvSpPr>
          <p:spPr>
            <a:xfrm>
              <a:off x="7731435" y="1251439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608" y="1"/>
                  </a:moveTo>
                  <a:lnTo>
                    <a:pt x="1215" y="1620"/>
                  </a:lnTo>
                  <a:cubicBezTo>
                    <a:pt x="251" y="2275"/>
                    <a:pt x="1" y="3585"/>
                    <a:pt x="667" y="4549"/>
                  </a:cubicBezTo>
                  <a:lnTo>
                    <a:pt x="775" y="4704"/>
                  </a:lnTo>
                  <a:cubicBezTo>
                    <a:pt x="1183" y="5305"/>
                    <a:pt x="1845" y="5629"/>
                    <a:pt x="2520" y="5629"/>
                  </a:cubicBezTo>
                  <a:cubicBezTo>
                    <a:pt x="2928" y="5629"/>
                    <a:pt x="3340" y="5510"/>
                    <a:pt x="3704" y="5264"/>
                  </a:cubicBezTo>
                  <a:lnTo>
                    <a:pt x="6085" y="3644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3" name="Google Shape;4543;p23"/>
            <p:cNvSpPr/>
            <p:nvPr/>
          </p:nvSpPr>
          <p:spPr>
            <a:xfrm>
              <a:off x="7864326" y="1176188"/>
              <a:ext cx="195885" cy="181660"/>
            </a:xfrm>
            <a:custGeom>
              <a:rect b="b" l="l" r="r" t="t"/>
              <a:pathLst>
                <a:path extrusionOk="0" h="5632" w="6073">
                  <a:moveTo>
                    <a:pt x="3579" y="1"/>
                  </a:moveTo>
                  <a:cubicBezTo>
                    <a:pt x="3169" y="1"/>
                    <a:pt x="2756" y="120"/>
                    <a:pt x="2393" y="369"/>
                  </a:cubicBezTo>
                  <a:lnTo>
                    <a:pt x="0" y="1989"/>
                  </a:lnTo>
                  <a:lnTo>
                    <a:pt x="2477" y="5632"/>
                  </a:lnTo>
                  <a:lnTo>
                    <a:pt x="4870" y="4001"/>
                  </a:lnTo>
                  <a:cubicBezTo>
                    <a:pt x="5822" y="3346"/>
                    <a:pt x="6072" y="2036"/>
                    <a:pt x="5430" y="1072"/>
                  </a:cubicBezTo>
                  <a:lnTo>
                    <a:pt x="5430" y="1072"/>
                  </a:lnTo>
                  <a:lnTo>
                    <a:pt x="5430" y="1084"/>
                  </a:lnTo>
                  <a:lnTo>
                    <a:pt x="5310" y="917"/>
                  </a:lnTo>
                  <a:cubicBezTo>
                    <a:pt x="4905" y="319"/>
                    <a:pt x="4247" y="1"/>
                    <a:pt x="357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4" name="Google Shape;4544;p23"/>
            <p:cNvSpPr/>
            <p:nvPr/>
          </p:nvSpPr>
          <p:spPr>
            <a:xfrm>
              <a:off x="7674215" y="1626564"/>
              <a:ext cx="346064" cy="344387"/>
            </a:xfrm>
            <a:custGeom>
              <a:rect b="b" l="l" r="r" t="t"/>
              <a:pathLst>
                <a:path extrusionOk="0" h="10677" w="10729">
                  <a:moveTo>
                    <a:pt x="5017" y="1"/>
                  </a:moveTo>
                  <a:cubicBezTo>
                    <a:pt x="4831" y="1"/>
                    <a:pt x="4666" y="137"/>
                    <a:pt x="4644" y="325"/>
                  </a:cubicBezTo>
                  <a:lnTo>
                    <a:pt x="4180" y="3813"/>
                  </a:lnTo>
                  <a:lnTo>
                    <a:pt x="715" y="3349"/>
                  </a:lnTo>
                  <a:cubicBezTo>
                    <a:pt x="693" y="3345"/>
                    <a:pt x="671" y="3344"/>
                    <a:pt x="650" y="3344"/>
                  </a:cubicBezTo>
                  <a:cubicBezTo>
                    <a:pt x="465" y="3344"/>
                    <a:pt x="318" y="3478"/>
                    <a:pt x="286" y="3670"/>
                  </a:cubicBezTo>
                  <a:lnTo>
                    <a:pt x="36" y="5635"/>
                  </a:lnTo>
                  <a:cubicBezTo>
                    <a:pt x="1" y="5837"/>
                    <a:pt x="144" y="6028"/>
                    <a:pt x="358" y="6052"/>
                  </a:cubicBezTo>
                  <a:lnTo>
                    <a:pt x="346" y="6052"/>
                  </a:lnTo>
                  <a:lnTo>
                    <a:pt x="3823" y="6516"/>
                  </a:lnTo>
                  <a:lnTo>
                    <a:pt x="3370" y="9993"/>
                  </a:lnTo>
                  <a:cubicBezTo>
                    <a:pt x="3334" y="10195"/>
                    <a:pt x="3477" y="10386"/>
                    <a:pt x="3692" y="10409"/>
                  </a:cubicBezTo>
                  <a:lnTo>
                    <a:pt x="5656" y="10671"/>
                  </a:lnTo>
                  <a:cubicBezTo>
                    <a:pt x="5677" y="10675"/>
                    <a:pt x="5698" y="10677"/>
                    <a:pt x="5718" y="10677"/>
                  </a:cubicBezTo>
                  <a:cubicBezTo>
                    <a:pt x="5896" y="10677"/>
                    <a:pt x="6052" y="10542"/>
                    <a:pt x="6073" y="10350"/>
                  </a:cubicBezTo>
                  <a:lnTo>
                    <a:pt x="6537" y="6873"/>
                  </a:lnTo>
                  <a:lnTo>
                    <a:pt x="10014" y="7338"/>
                  </a:lnTo>
                  <a:cubicBezTo>
                    <a:pt x="10029" y="7339"/>
                    <a:pt x="10043" y="7340"/>
                    <a:pt x="10058" y="7340"/>
                  </a:cubicBezTo>
                  <a:cubicBezTo>
                    <a:pt x="10243" y="7340"/>
                    <a:pt x="10408" y="7204"/>
                    <a:pt x="10431" y="7016"/>
                  </a:cubicBezTo>
                  <a:lnTo>
                    <a:pt x="10693" y="5040"/>
                  </a:lnTo>
                  <a:cubicBezTo>
                    <a:pt x="10728" y="4837"/>
                    <a:pt x="10573" y="4647"/>
                    <a:pt x="10371" y="4623"/>
                  </a:cubicBezTo>
                  <a:lnTo>
                    <a:pt x="6894" y="4159"/>
                  </a:lnTo>
                  <a:lnTo>
                    <a:pt x="7359" y="682"/>
                  </a:lnTo>
                  <a:cubicBezTo>
                    <a:pt x="7383" y="480"/>
                    <a:pt x="7240" y="289"/>
                    <a:pt x="7037" y="265"/>
                  </a:cubicBezTo>
                  <a:lnTo>
                    <a:pt x="5061" y="3"/>
                  </a:lnTo>
                  <a:cubicBezTo>
                    <a:pt x="5046" y="2"/>
                    <a:pt x="5031" y="1"/>
                    <a:pt x="501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5" name="Google Shape;4545;p23"/>
            <p:cNvSpPr/>
            <p:nvPr/>
          </p:nvSpPr>
          <p:spPr>
            <a:xfrm>
              <a:off x="7231805" y="2147999"/>
              <a:ext cx="349902" cy="435862"/>
            </a:xfrm>
            <a:custGeom>
              <a:rect b="b" l="l" r="r" t="t"/>
              <a:pathLst>
                <a:path extrusionOk="0" h="13513" w="10848">
                  <a:moveTo>
                    <a:pt x="4141" y="431"/>
                  </a:moveTo>
                  <a:cubicBezTo>
                    <a:pt x="4430" y="431"/>
                    <a:pt x="4718" y="605"/>
                    <a:pt x="4775" y="994"/>
                  </a:cubicBezTo>
                  <a:cubicBezTo>
                    <a:pt x="4799" y="1185"/>
                    <a:pt x="4751" y="1387"/>
                    <a:pt x="4620" y="1530"/>
                  </a:cubicBezTo>
                  <a:lnTo>
                    <a:pt x="3835" y="1685"/>
                  </a:lnTo>
                  <a:cubicBezTo>
                    <a:pt x="3656" y="1590"/>
                    <a:pt x="3537" y="1423"/>
                    <a:pt x="3501" y="1232"/>
                  </a:cubicBezTo>
                  <a:lnTo>
                    <a:pt x="3501" y="1220"/>
                  </a:lnTo>
                  <a:cubicBezTo>
                    <a:pt x="3387" y="723"/>
                    <a:pt x="3766" y="431"/>
                    <a:pt x="4141" y="431"/>
                  </a:cubicBezTo>
                  <a:close/>
                  <a:moveTo>
                    <a:pt x="7856" y="2734"/>
                  </a:moveTo>
                  <a:cubicBezTo>
                    <a:pt x="8113" y="2734"/>
                    <a:pt x="8341" y="2922"/>
                    <a:pt x="8383" y="3185"/>
                  </a:cubicBezTo>
                  <a:lnTo>
                    <a:pt x="9776" y="10757"/>
                  </a:lnTo>
                  <a:cubicBezTo>
                    <a:pt x="9823" y="11055"/>
                    <a:pt x="9633" y="11341"/>
                    <a:pt x="9323" y="11388"/>
                  </a:cubicBezTo>
                  <a:lnTo>
                    <a:pt x="3061" y="12531"/>
                  </a:lnTo>
                  <a:cubicBezTo>
                    <a:pt x="3025" y="12538"/>
                    <a:pt x="2990" y="12542"/>
                    <a:pt x="2956" y="12542"/>
                  </a:cubicBezTo>
                  <a:cubicBezTo>
                    <a:pt x="2699" y="12542"/>
                    <a:pt x="2472" y="12353"/>
                    <a:pt x="2430" y="12091"/>
                  </a:cubicBezTo>
                  <a:lnTo>
                    <a:pt x="1048" y="4518"/>
                  </a:lnTo>
                  <a:cubicBezTo>
                    <a:pt x="989" y="4221"/>
                    <a:pt x="1191" y="3935"/>
                    <a:pt x="1489" y="3887"/>
                  </a:cubicBezTo>
                  <a:lnTo>
                    <a:pt x="2239" y="3745"/>
                  </a:lnTo>
                  <a:cubicBezTo>
                    <a:pt x="2271" y="3955"/>
                    <a:pt x="2451" y="4110"/>
                    <a:pt x="2657" y="4110"/>
                  </a:cubicBezTo>
                  <a:cubicBezTo>
                    <a:pt x="2684" y="4110"/>
                    <a:pt x="2712" y="4107"/>
                    <a:pt x="2739" y="4102"/>
                  </a:cubicBezTo>
                  <a:lnTo>
                    <a:pt x="6656" y="3387"/>
                  </a:lnTo>
                  <a:cubicBezTo>
                    <a:pt x="6894" y="3340"/>
                    <a:pt x="7049" y="3114"/>
                    <a:pt x="7002" y="2875"/>
                  </a:cubicBezTo>
                  <a:lnTo>
                    <a:pt x="7752" y="2744"/>
                  </a:lnTo>
                  <a:cubicBezTo>
                    <a:pt x="7787" y="2737"/>
                    <a:pt x="7822" y="2734"/>
                    <a:pt x="7856" y="2734"/>
                  </a:cubicBezTo>
                  <a:close/>
                  <a:moveTo>
                    <a:pt x="4125" y="1"/>
                  </a:moveTo>
                  <a:cubicBezTo>
                    <a:pt x="4061" y="1"/>
                    <a:pt x="3996" y="6"/>
                    <a:pt x="3930" y="18"/>
                  </a:cubicBezTo>
                  <a:cubicBezTo>
                    <a:pt x="3334" y="125"/>
                    <a:pt x="2942" y="708"/>
                    <a:pt x="3061" y="1304"/>
                  </a:cubicBezTo>
                  <a:cubicBezTo>
                    <a:pt x="3096" y="1470"/>
                    <a:pt x="3168" y="1637"/>
                    <a:pt x="3275" y="1780"/>
                  </a:cubicBezTo>
                  <a:lnTo>
                    <a:pt x="2501" y="1923"/>
                  </a:lnTo>
                  <a:cubicBezTo>
                    <a:pt x="2191" y="1982"/>
                    <a:pt x="1977" y="2280"/>
                    <a:pt x="2037" y="2602"/>
                  </a:cubicBezTo>
                  <a:lnTo>
                    <a:pt x="2084" y="2887"/>
                  </a:lnTo>
                  <a:lnTo>
                    <a:pt x="798" y="3114"/>
                  </a:lnTo>
                  <a:cubicBezTo>
                    <a:pt x="310" y="3209"/>
                    <a:pt x="1" y="3673"/>
                    <a:pt x="84" y="4149"/>
                  </a:cubicBezTo>
                  <a:lnTo>
                    <a:pt x="1656" y="12781"/>
                  </a:lnTo>
                  <a:cubicBezTo>
                    <a:pt x="1729" y="13212"/>
                    <a:pt x="2108" y="13512"/>
                    <a:pt x="2523" y="13512"/>
                  </a:cubicBezTo>
                  <a:cubicBezTo>
                    <a:pt x="2579" y="13512"/>
                    <a:pt x="2635" y="13507"/>
                    <a:pt x="2692" y="13496"/>
                  </a:cubicBezTo>
                  <a:lnTo>
                    <a:pt x="10038" y="12162"/>
                  </a:lnTo>
                  <a:cubicBezTo>
                    <a:pt x="10526" y="12067"/>
                    <a:pt x="10847" y="11603"/>
                    <a:pt x="10752" y="11114"/>
                  </a:cubicBezTo>
                  <a:lnTo>
                    <a:pt x="9180" y="2482"/>
                  </a:lnTo>
                  <a:cubicBezTo>
                    <a:pt x="9096" y="2048"/>
                    <a:pt x="8718" y="1755"/>
                    <a:pt x="8291" y="1755"/>
                  </a:cubicBezTo>
                  <a:cubicBezTo>
                    <a:pt x="8239" y="1755"/>
                    <a:pt x="8186" y="1759"/>
                    <a:pt x="8133" y="1768"/>
                  </a:cubicBezTo>
                  <a:lnTo>
                    <a:pt x="6847" y="2006"/>
                  </a:lnTo>
                  <a:lnTo>
                    <a:pt x="6799" y="1732"/>
                  </a:lnTo>
                  <a:cubicBezTo>
                    <a:pt x="6745" y="1442"/>
                    <a:pt x="6498" y="1249"/>
                    <a:pt x="6214" y="1249"/>
                  </a:cubicBezTo>
                  <a:cubicBezTo>
                    <a:pt x="6183" y="1249"/>
                    <a:pt x="6152" y="1251"/>
                    <a:pt x="6121" y="1256"/>
                  </a:cubicBezTo>
                  <a:lnTo>
                    <a:pt x="5168" y="1435"/>
                  </a:lnTo>
                  <a:cubicBezTo>
                    <a:pt x="5228" y="1268"/>
                    <a:pt x="5239" y="1089"/>
                    <a:pt x="5204" y="911"/>
                  </a:cubicBezTo>
                  <a:cubicBezTo>
                    <a:pt x="5119" y="380"/>
                    <a:pt x="4655" y="1"/>
                    <a:pt x="412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6" name="Google Shape;4546;p23"/>
            <p:cNvSpPr/>
            <p:nvPr/>
          </p:nvSpPr>
          <p:spPr>
            <a:xfrm>
              <a:off x="7293638" y="2305274"/>
              <a:ext cx="60059" cy="49834"/>
            </a:xfrm>
            <a:custGeom>
              <a:rect b="b" l="l" r="r" t="t"/>
              <a:pathLst>
                <a:path extrusionOk="0" h="1545" w="1862">
                  <a:moveTo>
                    <a:pt x="1002" y="0"/>
                  </a:moveTo>
                  <a:cubicBezTo>
                    <a:pt x="959" y="0"/>
                    <a:pt x="914" y="4"/>
                    <a:pt x="870" y="12"/>
                  </a:cubicBezTo>
                  <a:cubicBezTo>
                    <a:pt x="191" y="131"/>
                    <a:pt x="1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8"/>
                    <a:pt x="1369" y="0"/>
                    <a:pt x="100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7" name="Google Shape;4547;p23"/>
            <p:cNvSpPr/>
            <p:nvPr/>
          </p:nvSpPr>
          <p:spPr>
            <a:xfrm>
              <a:off x="7361954" y="2290308"/>
              <a:ext cx="124472" cy="43673"/>
            </a:xfrm>
            <a:custGeom>
              <a:rect b="b" l="l" r="r" t="t"/>
              <a:pathLst>
                <a:path extrusionOk="0" h="1354" w="3859">
                  <a:moveTo>
                    <a:pt x="3251" y="0"/>
                  </a:moveTo>
                  <a:cubicBezTo>
                    <a:pt x="3218" y="0"/>
                    <a:pt x="3182" y="4"/>
                    <a:pt x="3145" y="11"/>
                  </a:cubicBezTo>
                  <a:lnTo>
                    <a:pt x="3133" y="11"/>
                  </a:lnTo>
                  <a:lnTo>
                    <a:pt x="550" y="487"/>
                  </a:lnTo>
                  <a:cubicBezTo>
                    <a:pt x="0" y="588"/>
                    <a:pt x="116" y="1354"/>
                    <a:pt x="608" y="1354"/>
                  </a:cubicBezTo>
                  <a:cubicBezTo>
                    <a:pt x="639" y="1354"/>
                    <a:pt x="671" y="1351"/>
                    <a:pt x="704" y="1345"/>
                  </a:cubicBezTo>
                  <a:lnTo>
                    <a:pt x="3300" y="868"/>
                  </a:lnTo>
                  <a:cubicBezTo>
                    <a:pt x="3858" y="790"/>
                    <a:pt x="3757" y="0"/>
                    <a:pt x="3251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8" name="Google Shape;4548;p23"/>
            <p:cNvSpPr/>
            <p:nvPr/>
          </p:nvSpPr>
          <p:spPr>
            <a:xfrm>
              <a:off x="7306314" y="2374687"/>
              <a:ext cx="60059" cy="49931"/>
            </a:xfrm>
            <a:custGeom>
              <a:rect b="b" l="l" r="r" t="t"/>
              <a:pathLst>
                <a:path extrusionOk="0" h="1548" w="1862">
                  <a:moveTo>
                    <a:pt x="1015" y="0"/>
                  </a:moveTo>
                  <a:cubicBezTo>
                    <a:pt x="967" y="0"/>
                    <a:pt x="919" y="5"/>
                    <a:pt x="870" y="15"/>
                  </a:cubicBezTo>
                  <a:cubicBezTo>
                    <a:pt x="191" y="122"/>
                    <a:pt x="1" y="1015"/>
                    <a:pt x="560" y="1408"/>
                  </a:cubicBezTo>
                  <a:cubicBezTo>
                    <a:pt x="701" y="1505"/>
                    <a:pt x="854" y="1548"/>
                    <a:pt x="1002" y="1548"/>
                  </a:cubicBezTo>
                  <a:cubicBezTo>
                    <a:pt x="1453" y="1548"/>
                    <a:pt x="1861" y="1145"/>
                    <a:pt x="1763" y="634"/>
                  </a:cubicBezTo>
                  <a:cubicBezTo>
                    <a:pt x="1700" y="266"/>
                    <a:pt x="1377" y="0"/>
                    <a:pt x="1015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9" name="Google Shape;4549;p23"/>
            <p:cNvSpPr/>
            <p:nvPr/>
          </p:nvSpPr>
          <p:spPr>
            <a:xfrm>
              <a:off x="7375953" y="2359753"/>
              <a:ext cx="121279" cy="43512"/>
            </a:xfrm>
            <a:custGeom>
              <a:rect b="b" l="l" r="r" t="t"/>
              <a:pathLst>
                <a:path extrusionOk="0" h="1349" w="3760">
                  <a:moveTo>
                    <a:pt x="3139" y="0"/>
                  </a:moveTo>
                  <a:cubicBezTo>
                    <a:pt x="3128" y="0"/>
                    <a:pt x="3116" y="1"/>
                    <a:pt x="3104" y="1"/>
                  </a:cubicBezTo>
                  <a:lnTo>
                    <a:pt x="3092" y="1"/>
                  </a:lnTo>
                  <a:lnTo>
                    <a:pt x="497" y="478"/>
                  </a:lnTo>
                  <a:cubicBezTo>
                    <a:pt x="0" y="628"/>
                    <a:pt x="119" y="1349"/>
                    <a:pt x="616" y="1349"/>
                  </a:cubicBezTo>
                  <a:cubicBezTo>
                    <a:pt x="631" y="1349"/>
                    <a:pt x="647" y="1348"/>
                    <a:pt x="663" y="1347"/>
                  </a:cubicBezTo>
                  <a:lnTo>
                    <a:pt x="3259" y="882"/>
                  </a:lnTo>
                  <a:cubicBezTo>
                    <a:pt x="3759" y="731"/>
                    <a:pt x="3634" y="0"/>
                    <a:pt x="313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0" name="Google Shape;4550;p23"/>
            <p:cNvSpPr/>
            <p:nvPr/>
          </p:nvSpPr>
          <p:spPr>
            <a:xfrm>
              <a:off x="7319765" y="2448906"/>
              <a:ext cx="60123" cy="49834"/>
            </a:xfrm>
            <a:custGeom>
              <a:rect b="b" l="l" r="r" t="t"/>
              <a:pathLst>
                <a:path extrusionOk="0" h="1545" w="1864">
                  <a:moveTo>
                    <a:pt x="1014" y="0"/>
                  </a:moveTo>
                  <a:cubicBezTo>
                    <a:pt x="970" y="0"/>
                    <a:pt x="926" y="4"/>
                    <a:pt x="881" y="11"/>
                  </a:cubicBezTo>
                  <a:cubicBezTo>
                    <a:pt x="203" y="131"/>
                    <a:pt x="0" y="1012"/>
                    <a:pt x="572" y="1404"/>
                  </a:cubicBezTo>
                  <a:cubicBezTo>
                    <a:pt x="713" y="1501"/>
                    <a:pt x="865" y="1545"/>
                    <a:pt x="1012" y="1545"/>
                  </a:cubicBezTo>
                  <a:cubicBezTo>
                    <a:pt x="1461" y="1545"/>
                    <a:pt x="1864" y="1142"/>
                    <a:pt x="1774" y="631"/>
                  </a:cubicBezTo>
                  <a:cubicBezTo>
                    <a:pt x="1700" y="258"/>
                    <a:pt x="1378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1" name="Google Shape;4551;p23"/>
            <p:cNvSpPr/>
            <p:nvPr/>
          </p:nvSpPr>
          <p:spPr>
            <a:xfrm>
              <a:off x="7388758" y="2434133"/>
              <a:ext cx="122311" cy="43673"/>
            </a:xfrm>
            <a:custGeom>
              <a:rect b="b" l="l" r="r" t="t"/>
              <a:pathLst>
                <a:path extrusionOk="0" h="1354" w="3792">
                  <a:moveTo>
                    <a:pt x="3191" y="1"/>
                  </a:moveTo>
                  <a:cubicBezTo>
                    <a:pt x="3169" y="1"/>
                    <a:pt x="3147" y="2"/>
                    <a:pt x="3124" y="5"/>
                  </a:cubicBezTo>
                  <a:lnTo>
                    <a:pt x="528" y="469"/>
                  </a:lnTo>
                  <a:cubicBezTo>
                    <a:pt x="0" y="607"/>
                    <a:pt x="125" y="1354"/>
                    <a:pt x="626" y="1354"/>
                  </a:cubicBezTo>
                  <a:cubicBezTo>
                    <a:pt x="644" y="1354"/>
                    <a:pt x="663" y="1353"/>
                    <a:pt x="683" y="1351"/>
                  </a:cubicBezTo>
                  <a:lnTo>
                    <a:pt x="3279" y="874"/>
                  </a:lnTo>
                  <a:cubicBezTo>
                    <a:pt x="3792" y="749"/>
                    <a:pt x="3682" y="1"/>
                    <a:pt x="319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2" name="Google Shape;4552;p23"/>
            <p:cNvSpPr/>
            <p:nvPr/>
          </p:nvSpPr>
          <p:spPr>
            <a:xfrm>
              <a:off x="7262544" y="2757263"/>
              <a:ext cx="250428" cy="224817"/>
            </a:xfrm>
            <a:custGeom>
              <a:rect b="b" l="l" r="r" t="t"/>
              <a:pathLst>
                <a:path extrusionOk="0" h="6970" w="7764">
                  <a:moveTo>
                    <a:pt x="3937" y="1"/>
                  </a:moveTo>
                  <a:cubicBezTo>
                    <a:pt x="2902" y="1"/>
                    <a:pt x="1884" y="472"/>
                    <a:pt x="1215" y="1358"/>
                  </a:cubicBezTo>
                  <a:lnTo>
                    <a:pt x="6953" y="4977"/>
                  </a:lnTo>
                  <a:cubicBezTo>
                    <a:pt x="7763" y="3405"/>
                    <a:pt x="7251" y="1477"/>
                    <a:pt x="5751" y="524"/>
                  </a:cubicBezTo>
                  <a:cubicBezTo>
                    <a:pt x="5188" y="171"/>
                    <a:pt x="4559" y="1"/>
                    <a:pt x="3937" y="1"/>
                  </a:cubicBezTo>
                  <a:close/>
                  <a:moveTo>
                    <a:pt x="810" y="2001"/>
                  </a:moveTo>
                  <a:lnTo>
                    <a:pt x="810" y="2001"/>
                  </a:lnTo>
                  <a:cubicBezTo>
                    <a:pt x="0" y="3572"/>
                    <a:pt x="524" y="5501"/>
                    <a:pt x="2012" y="6442"/>
                  </a:cubicBezTo>
                  <a:cubicBezTo>
                    <a:pt x="2580" y="6797"/>
                    <a:pt x="3214" y="6969"/>
                    <a:pt x="3841" y="6969"/>
                  </a:cubicBezTo>
                  <a:cubicBezTo>
                    <a:pt x="4871" y="6969"/>
                    <a:pt x="5882" y="6505"/>
                    <a:pt x="6549" y="5632"/>
                  </a:cubicBezTo>
                  <a:lnTo>
                    <a:pt x="810" y="200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3" name="Google Shape;4553;p23"/>
            <p:cNvSpPr/>
            <p:nvPr/>
          </p:nvSpPr>
          <p:spPr>
            <a:xfrm>
              <a:off x="7731822" y="2276051"/>
              <a:ext cx="195885" cy="181563"/>
            </a:xfrm>
            <a:custGeom>
              <a:rect b="b" l="l" r="r" t="t"/>
              <a:pathLst>
                <a:path extrusionOk="0" h="5629" w="6073">
                  <a:moveTo>
                    <a:pt x="3596" y="1"/>
                  </a:moveTo>
                  <a:lnTo>
                    <a:pt x="1203" y="1620"/>
                  </a:lnTo>
                  <a:cubicBezTo>
                    <a:pt x="251" y="2275"/>
                    <a:pt x="1" y="3585"/>
                    <a:pt x="655" y="4549"/>
                  </a:cubicBezTo>
                  <a:lnTo>
                    <a:pt x="763" y="4716"/>
                  </a:lnTo>
                  <a:cubicBezTo>
                    <a:pt x="1170" y="5308"/>
                    <a:pt x="1831" y="5629"/>
                    <a:pt x="2505" y="5629"/>
                  </a:cubicBezTo>
                  <a:cubicBezTo>
                    <a:pt x="2914" y="5629"/>
                    <a:pt x="3327" y="5511"/>
                    <a:pt x="3692" y="5263"/>
                  </a:cubicBezTo>
                  <a:lnTo>
                    <a:pt x="6073" y="3644"/>
                  </a:lnTo>
                  <a:lnTo>
                    <a:pt x="3596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4" name="Google Shape;4554;p23"/>
            <p:cNvSpPr/>
            <p:nvPr/>
          </p:nvSpPr>
          <p:spPr>
            <a:xfrm>
              <a:off x="7864326" y="2200542"/>
              <a:ext cx="195885" cy="181918"/>
            </a:xfrm>
            <a:custGeom>
              <a:rect b="b" l="l" r="r" t="t"/>
              <a:pathLst>
                <a:path extrusionOk="0" h="5640" w="6073">
                  <a:moveTo>
                    <a:pt x="3568" y="0"/>
                  </a:moveTo>
                  <a:cubicBezTo>
                    <a:pt x="3162" y="0"/>
                    <a:pt x="2752" y="119"/>
                    <a:pt x="2393" y="365"/>
                  </a:cubicBezTo>
                  <a:lnTo>
                    <a:pt x="0" y="1996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22" y="3354"/>
                    <a:pt x="6072" y="2044"/>
                    <a:pt x="5430" y="1080"/>
                  </a:cubicBezTo>
                  <a:lnTo>
                    <a:pt x="5310" y="925"/>
                  </a:lnTo>
                  <a:cubicBezTo>
                    <a:pt x="4902" y="324"/>
                    <a:pt x="4240" y="0"/>
                    <a:pt x="356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5" name="Google Shape;4555;p23"/>
            <p:cNvSpPr/>
            <p:nvPr/>
          </p:nvSpPr>
          <p:spPr>
            <a:xfrm>
              <a:off x="7674215" y="2651177"/>
              <a:ext cx="346064" cy="344387"/>
            </a:xfrm>
            <a:custGeom>
              <a:rect b="b" l="l" r="r" t="t"/>
              <a:pathLst>
                <a:path extrusionOk="0" h="10677" w="10729">
                  <a:moveTo>
                    <a:pt x="5017" y="1"/>
                  </a:moveTo>
                  <a:cubicBezTo>
                    <a:pt x="4831" y="1"/>
                    <a:pt x="4666" y="137"/>
                    <a:pt x="4644" y="325"/>
                  </a:cubicBezTo>
                  <a:lnTo>
                    <a:pt x="4180" y="3813"/>
                  </a:lnTo>
                  <a:lnTo>
                    <a:pt x="715" y="3349"/>
                  </a:lnTo>
                  <a:cubicBezTo>
                    <a:pt x="699" y="3347"/>
                    <a:pt x="684" y="3346"/>
                    <a:pt x="669" y="3346"/>
                  </a:cubicBezTo>
                  <a:cubicBezTo>
                    <a:pt x="475" y="3346"/>
                    <a:pt x="320" y="3483"/>
                    <a:pt x="286" y="3670"/>
                  </a:cubicBezTo>
                  <a:lnTo>
                    <a:pt x="36" y="5635"/>
                  </a:lnTo>
                  <a:cubicBezTo>
                    <a:pt x="1" y="5849"/>
                    <a:pt x="144" y="6028"/>
                    <a:pt x="358" y="6063"/>
                  </a:cubicBezTo>
                  <a:lnTo>
                    <a:pt x="346" y="6063"/>
                  </a:lnTo>
                  <a:lnTo>
                    <a:pt x="3823" y="6516"/>
                  </a:lnTo>
                  <a:lnTo>
                    <a:pt x="3370" y="10004"/>
                  </a:lnTo>
                  <a:cubicBezTo>
                    <a:pt x="3334" y="10207"/>
                    <a:pt x="3477" y="10385"/>
                    <a:pt x="3692" y="10421"/>
                  </a:cubicBezTo>
                  <a:lnTo>
                    <a:pt x="5656" y="10671"/>
                  </a:lnTo>
                  <a:cubicBezTo>
                    <a:pt x="5677" y="10675"/>
                    <a:pt x="5698" y="10677"/>
                    <a:pt x="5719" y="10677"/>
                  </a:cubicBezTo>
                  <a:cubicBezTo>
                    <a:pt x="5896" y="10677"/>
                    <a:pt x="6052" y="10543"/>
                    <a:pt x="6073" y="10362"/>
                  </a:cubicBezTo>
                  <a:lnTo>
                    <a:pt x="6537" y="6873"/>
                  </a:lnTo>
                  <a:lnTo>
                    <a:pt x="10014" y="7337"/>
                  </a:lnTo>
                  <a:cubicBezTo>
                    <a:pt x="10029" y="7339"/>
                    <a:pt x="10043" y="7340"/>
                    <a:pt x="10058" y="7340"/>
                  </a:cubicBezTo>
                  <a:cubicBezTo>
                    <a:pt x="10243" y="7340"/>
                    <a:pt x="10408" y="7204"/>
                    <a:pt x="10431" y="7016"/>
                  </a:cubicBezTo>
                  <a:lnTo>
                    <a:pt x="10693" y="5039"/>
                  </a:lnTo>
                  <a:cubicBezTo>
                    <a:pt x="10728" y="4837"/>
                    <a:pt x="10573" y="4647"/>
                    <a:pt x="10371" y="4623"/>
                  </a:cubicBezTo>
                  <a:lnTo>
                    <a:pt x="6894" y="4170"/>
                  </a:lnTo>
                  <a:lnTo>
                    <a:pt x="7359" y="682"/>
                  </a:lnTo>
                  <a:cubicBezTo>
                    <a:pt x="7383" y="479"/>
                    <a:pt x="7240" y="289"/>
                    <a:pt x="7037" y="265"/>
                  </a:cubicBezTo>
                  <a:lnTo>
                    <a:pt x="5061" y="3"/>
                  </a:lnTo>
                  <a:cubicBezTo>
                    <a:pt x="5046" y="1"/>
                    <a:pt x="5031" y="1"/>
                    <a:pt x="501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6" name="Google Shape;4556;p23"/>
            <p:cNvSpPr/>
            <p:nvPr/>
          </p:nvSpPr>
          <p:spPr>
            <a:xfrm>
              <a:off x="7231418" y="3172611"/>
              <a:ext cx="350289" cy="436507"/>
            </a:xfrm>
            <a:custGeom>
              <a:rect b="b" l="l" r="r" t="t"/>
              <a:pathLst>
                <a:path extrusionOk="0" h="13533" w="10860">
                  <a:moveTo>
                    <a:pt x="4159" y="435"/>
                  </a:moveTo>
                  <a:cubicBezTo>
                    <a:pt x="4447" y="435"/>
                    <a:pt x="4730" y="608"/>
                    <a:pt x="4787" y="994"/>
                  </a:cubicBezTo>
                  <a:cubicBezTo>
                    <a:pt x="4811" y="1196"/>
                    <a:pt x="4763" y="1387"/>
                    <a:pt x="4632" y="1542"/>
                  </a:cubicBezTo>
                  <a:lnTo>
                    <a:pt x="3847" y="1685"/>
                  </a:lnTo>
                  <a:cubicBezTo>
                    <a:pt x="3668" y="1589"/>
                    <a:pt x="3549" y="1423"/>
                    <a:pt x="3513" y="1232"/>
                  </a:cubicBezTo>
                  <a:cubicBezTo>
                    <a:pt x="3398" y="732"/>
                    <a:pt x="3782" y="435"/>
                    <a:pt x="4159" y="435"/>
                  </a:cubicBezTo>
                  <a:close/>
                  <a:moveTo>
                    <a:pt x="7873" y="2745"/>
                  </a:moveTo>
                  <a:cubicBezTo>
                    <a:pt x="8128" y="2745"/>
                    <a:pt x="8353" y="2924"/>
                    <a:pt x="8395" y="3185"/>
                  </a:cubicBezTo>
                  <a:lnTo>
                    <a:pt x="9788" y="10769"/>
                  </a:lnTo>
                  <a:cubicBezTo>
                    <a:pt x="9835" y="11067"/>
                    <a:pt x="9645" y="11352"/>
                    <a:pt x="9335" y="11400"/>
                  </a:cubicBezTo>
                  <a:lnTo>
                    <a:pt x="3073" y="12543"/>
                  </a:lnTo>
                  <a:cubicBezTo>
                    <a:pt x="3038" y="12550"/>
                    <a:pt x="3003" y="12553"/>
                    <a:pt x="2968" y="12553"/>
                  </a:cubicBezTo>
                  <a:cubicBezTo>
                    <a:pt x="2711" y="12553"/>
                    <a:pt x="2484" y="12364"/>
                    <a:pt x="2442" y="12091"/>
                  </a:cubicBezTo>
                  <a:lnTo>
                    <a:pt x="1060" y="4530"/>
                  </a:lnTo>
                  <a:cubicBezTo>
                    <a:pt x="1001" y="4233"/>
                    <a:pt x="1203" y="3947"/>
                    <a:pt x="1501" y="3887"/>
                  </a:cubicBezTo>
                  <a:lnTo>
                    <a:pt x="2251" y="3756"/>
                  </a:lnTo>
                  <a:cubicBezTo>
                    <a:pt x="2282" y="3965"/>
                    <a:pt x="2461" y="4110"/>
                    <a:pt x="2665" y="4110"/>
                  </a:cubicBezTo>
                  <a:cubicBezTo>
                    <a:pt x="2693" y="4110"/>
                    <a:pt x="2722" y="4107"/>
                    <a:pt x="2751" y="4102"/>
                  </a:cubicBezTo>
                  <a:lnTo>
                    <a:pt x="6668" y="3399"/>
                  </a:lnTo>
                  <a:cubicBezTo>
                    <a:pt x="6906" y="3351"/>
                    <a:pt x="7061" y="3125"/>
                    <a:pt x="7014" y="2887"/>
                  </a:cubicBezTo>
                  <a:lnTo>
                    <a:pt x="7764" y="2756"/>
                  </a:lnTo>
                  <a:cubicBezTo>
                    <a:pt x="7800" y="2749"/>
                    <a:pt x="7837" y="2745"/>
                    <a:pt x="7873" y="2745"/>
                  </a:cubicBezTo>
                  <a:close/>
                  <a:moveTo>
                    <a:pt x="4137" y="1"/>
                  </a:moveTo>
                  <a:cubicBezTo>
                    <a:pt x="4073" y="1"/>
                    <a:pt x="4007" y="6"/>
                    <a:pt x="3942" y="18"/>
                  </a:cubicBezTo>
                  <a:cubicBezTo>
                    <a:pt x="3346" y="125"/>
                    <a:pt x="2954" y="708"/>
                    <a:pt x="3073" y="1304"/>
                  </a:cubicBezTo>
                  <a:cubicBezTo>
                    <a:pt x="3108" y="1482"/>
                    <a:pt x="3180" y="1649"/>
                    <a:pt x="3287" y="1780"/>
                  </a:cubicBezTo>
                  <a:lnTo>
                    <a:pt x="2513" y="1935"/>
                  </a:lnTo>
                  <a:cubicBezTo>
                    <a:pt x="2203" y="1994"/>
                    <a:pt x="1989" y="2304"/>
                    <a:pt x="2049" y="2613"/>
                  </a:cubicBezTo>
                  <a:lnTo>
                    <a:pt x="2096" y="2899"/>
                  </a:lnTo>
                  <a:lnTo>
                    <a:pt x="810" y="3125"/>
                  </a:lnTo>
                  <a:cubicBezTo>
                    <a:pt x="322" y="3220"/>
                    <a:pt x="1" y="3685"/>
                    <a:pt x="96" y="4173"/>
                  </a:cubicBezTo>
                  <a:lnTo>
                    <a:pt x="1668" y="12793"/>
                  </a:lnTo>
                  <a:cubicBezTo>
                    <a:pt x="1742" y="13229"/>
                    <a:pt x="2130" y="13533"/>
                    <a:pt x="2552" y="13533"/>
                  </a:cubicBezTo>
                  <a:cubicBezTo>
                    <a:pt x="2602" y="13533"/>
                    <a:pt x="2653" y="13528"/>
                    <a:pt x="2704" y="13519"/>
                  </a:cubicBezTo>
                  <a:lnTo>
                    <a:pt x="10050" y="12174"/>
                  </a:lnTo>
                  <a:cubicBezTo>
                    <a:pt x="10538" y="12079"/>
                    <a:pt x="10859" y="11614"/>
                    <a:pt x="10764" y="11138"/>
                  </a:cubicBezTo>
                  <a:lnTo>
                    <a:pt x="9192" y="2506"/>
                  </a:lnTo>
                  <a:cubicBezTo>
                    <a:pt x="9107" y="2070"/>
                    <a:pt x="8727" y="1767"/>
                    <a:pt x="8299" y="1767"/>
                  </a:cubicBezTo>
                  <a:cubicBezTo>
                    <a:pt x="8248" y="1767"/>
                    <a:pt x="8197" y="1771"/>
                    <a:pt x="8145" y="1780"/>
                  </a:cubicBezTo>
                  <a:lnTo>
                    <a:pt x="6859" y="2018"/>
                  </a:lnTo>
                  <a:lnTo>
                    <a:pt x="6811" y="1744"/>
                  </a:lnTo>
                  <a:cubicBezTo>
                    <a:pt x="6758" y="1459"/>
                    <a:pt x="6509" y="1258"/>
                    <a:pt x="6237" y="1258"/>
                  </a:cubicBezTo>
                  <a:cubicBezTo>
                    <a:pt x="6202" y="1258"/>
                    <a:pt x="6167" y="1261"/>
                    <a:pt x="6133" y="1268"/>
                  </a:cubicBezTo>
                  <a:lnTo>
                    <a:pt x="5180" y="1435"/>
                  </a:lnTo>
                  <a:cubicBezTo>
                    <a:pt x="5240" y="1268"/>
                    <a:pt x="5251" y="1089"/>
                    <a:pt x="5216" y="923"/>
                  </a:cubicBezTo>
                  <a:cubicBezTo>
                    <a:pt x="5131" y="381"/>
                    <a:pt x="4667" y="1"/>
                    <a:pt x="413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7" name="Google Shape;4557;p23"/>
            <p:cNvSpPr/>
            <p:nvPr/>
          </p:nvSpPr>
          <p:spPr>
            <a:xfrm>
              <a:off x="7293638" y="3329886"/>
              <a:ext cx="60059" cy="49834"/>
            </a:xfrm>
            <a:custGeom>
              <a:rect b="b" l="l" r="r" t="t"/>
              <a:pathLst>
                <a:path extrusionOk="0" h="1545" w="1862">
                  <a:moveTo>
                    <a:pt x="1002" y="0"/>
                  </a:moveTo>
                  <a:cubicBezTo>
                    <a:pt x="959" y="0"/>
                    <a:pt x="914" y="4"/>
                    <a:pt x="870" y="11"/>
                  </a:cubicBezTo>
                  <a:cubicBezTo>
                    <a:pt x="191" y="130"/>
                    <a:pt x="1" y="1011"/>
                    <a:pt x="572" y="1404"/>
                  </a:cubicBezTo>
                  <a:cubicBezTo>
                    <a:pt x="710" y="1501"/>
                    <a:pt x="861" y="1545"/>
                    <a:pt x="1007" y="1545"/>
                  </a:cubicBezTo>
                  <a:cubicBezTo>
                    <a:pt x="1453" y="1545"/>
                    <a:pt x="1861" y="1142"/>
                    <a:pt x="1763" y="630"/>
                  </a:cubicBezTo>
                  <a:cubicBezTo>
                    <a:pt x="1699" y="258"/>
                    <a:pt x="1369" y="0"/>
                    <a:pt x="100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8" name="Google Shape;4558;p23"/>
            <p:cNvSpPr/>
            <p:nvPr/>
          </p:nvSpPr>
          <p:spPr>
            <a:xfrm>
              <a:off x="7361406" y="3314791"/>
              <a:ext cx="125569" cy="43931"/>
            </a:xfrm>
            <a:custGeom>
              <a:rect b="b" l="l" r="r" t="t"/>
              <a:pathLst>
                <a:path extrusionOk="0" h="1362" w="3893">
                  <a:moveTo>
                    <a:pt x="3284" y="0"/>
                  </a:moveTo>
                  <a:cubicBezTo>
                    <a:pt x="3246" y="0"/>
                    <a:pt x="3205" y="5"/>
                    <a:pt x="3162" y="15"/>
                  </a:cubicBezTo>
                  <a:lnTo>
                    <a:pt x="3150" y="15"/>
                  </a:lnTo>
                  <a:lnTo>
                    <a:pt x="567" y="491"/>
                  </a:lnTo>
                  <a:cubicBezTo>
                    <a:pt x="0" y="569"/>
                    <a:pt x="107" y="1361"/>
                    <a:pt x="607" y="1361"/>
                  </a:cubicBezTo>
                  <a:cubicBezTo>
                    <a:pt x="643" y="1361"/>
                    <a:pt x="681" y="1357"/>
                    <a:pt x="721" y="1349"/>
                  </a:cubicBezTo>
                  <a:lnTo>
                    <a:pt x="3317" y="872"/>
                  </a:lnTo>
                  <a:cubicBezTo>
                    <a:pt x="3892" y="817"/>
                    <a:pt x="3789" y="0"/>
                    <a:pt x="328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9" name="Google Shape;4559;p23"/>
            <p:cNvSpPr/>
            <p:nvPr/>
          </p:nvSpPr>
          <p:spPr>
            <a:xfrm>
              <a:off x="7306314" y="3399267"/>
              <a:ext cx="60059" cy="49963"/>
            </a:xfrm>
            <a:custGeom>
              <a:rect b="b" l="l" r="r" t="t"/>
              <a:pathLst>
                <a:path extrusionOk="0" h="1549" w="1862">
                  <a:moveTo>
                    <a:pt x="1015" y="1"/>
                  </a:moveTo>
                  <a:cubicBezTo>
                    <a:pt x="967" y="1"/>
                    <a:pt x="919" y="6"/>
                    <a:pt x="870" y="15"/>
                  </a:cubicBezTo>
                  <a:cubicBezTo>
                    <a:pt x="191" y="134"/>
                    <a:pt x="1" y="1015"/>
                    <a:pt x="560" y="1408"/>
                  </a:cubicBezTo>
                  <a:cubicBezTo>
                    <a:pt x="701" y="1505"/>
                    <a:pt x="854" y="1549"/>
                    <a:pt x="1002" y="1549"/>
                  </a:cubicBezTo>
                  <a:cubicBezTo>
                    <a:pt x="1453" y="1549"/>
                    <a:pt x="1861" y="1146"/>
                    <a:pt x="1763" y="635"/>
                  </a:cubicBezTo>
                  <a:cubicBezTo>
                    <a:pt x="1700" y="267"/>
                    <a:pt x="1377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0" name="Google Shape;4560;p23"/>
            <p:cNvSpPr/>
            <p:nvPr/>
          </p:nvSpPr>
          <p:spPr>
            <a:xfrm>
              <a:off x="7375824" y="3384688"/>
              <a:ext cx="121279" cy="43544"/>
            </a:xfrm>
            <a:custGeom>
              <a:rect b="b" l="l" r="r" t="t"/>
              <a:pathLst>
                <a:path extrusionOk="0" h="1350" w="3760">
                  <a:moveTo>
                    <a:pt x="3144" y="1"/>
                  </a:moveTo>
                  <a:cubicBezTo>
                    <a:pt x="3128" y="1"/>
                    <a:pt x="3112" y="2"/>
                    <a:pt x="3096" y="3"/>
                  </a:cubicBezTo>
                  <a:lnTo>
                    <a:pt x="501" y="467"/>
                  </a:lnTo>
                  <a:cubicBezTo>
                    <a:pt x="0" y="619"/>
                    <a:pt x="125" y="1350"/>
                    <a:pt x="631" y="1350"/>
                  </a:cubicBezTo>
                  <a:cubicBezTo>
                    <a:pt x="643" y="1350"/>
                    <a:pt x="655" y="1349"/>
                    <a:pt x="667" y="1348"/>
                  </a:cubicBezTo>
                  <a:lnTo>
                    <a:pt x="3263" y="872"/>
                  </a:lnTo>
                  <a:cubicBezTo>
                    <a:pt x="3759" y="722"/>
                    <a:pt x="3640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1" name="Google Shape;4561;p23"/>
            <p:cNvSpPr/>
            <p:nvPr/>
          </p:nvSpPr>
          <p:spPr>
            <a:xfrm>
              <a:off x="7319765" y="3473486"/>
              <a:ext cx="60123" cy="49866"/>
            </a:xfrm>
            <a:custGeom>
              <a:rect b="b" l="l" r="r" t="t"/>
              <a:pathLst>
                <a:path extrusionOk="0" h="1546" w="1864">
                  <a:moveTo>
                    <a:pt x="1013" y="1"/>
                  </a:moveTo>
                  <a:cubicBezTo>
                    <a:pt x="970" y="1"/>
                    <a:pt x="926" y="5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1" y="1546"/>
                    <a:pt x="1008" y="1546"/>
                  </a:cubicBezTo>
                  <a:cubicBezTo>
                    <a:pt x="1454" y="1546"/>
                    <a:pt x="1864" y="1145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2" name="Google Shape;4562;p23"/>
            <p:cNvSpPr/>
            <p:nvPr/>
          </p:nvSpPr>
          <p:spPr>
            <a:xfrm>
              <a:off x="7389371" y="3458810"/>
              <a:ext cx="121537" cy="43577"/>
            </a:xfrm>
            <a:custGeom>
              <a:rect b="b" l="l" r="r" t="t"/>
              <a:pathLst>
                <a:path extrusionOk="0" h="1351" w="3768">
                  <a:moveTo>
                    <a:pt x="3152" y="1"/>
                  </a:moveTo>
                  <a:cubicBezTo>
                    <a:pt x="3136" y="1"/>
                    <a:pt x="3121" y="2"/>
                    <a:pt x="3105" y="3"/>
                  </a:cubicBezTo>
                  <a:lnTo>
                    <a:pt x="509" y="479"/>
                  </a:lnTo>
                  <a:cubicBezTo>
                    <a:pt x="1" y="618"/>
                    <a:pt x="109" y="1350"/>
                    <a:pt x="616" y="1350"/>
                  </a:cubicBezTo>
                  <a:cubicBezTo>
                    <a:pt x="632" y="1350"/>
                    <a:pt x="648" y="1350"/>
                    <a:pt x="664" y="1348"/>
                  </a:cubicBezTo>
                  <a:lnTo>
                    <a:pt x="3260" y="872"/>
                  </a:lnTo>
                  <a:cubicBezTo>
                    <a:pt x="3768" y="733"/>
                    <a:pt x="3648" y="1"/>
                    <a:pt x="315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3" name="Google Shape;4563;p23"/>
            <p:cNvSpPr/>
            <p:nvPr/>
          </p:nvSpPr>
          <p:spPr>
            <a:xfrm>
              <a:off x="7262544" y="3782714"/>
              <a:ext cx="249267" cy="224140"/>
            </a:xfrm>
            <a:custGeom>
              <a:rect b="b" l="l" r="r" t="t"/>
              <a:pathLst>
                <a:path extrusionOk="0" h="6949" w="7728">
                  <a:moveTo>
                    <a:pt x="3940" y="0"/>
                  </a:moveTo>
                  <a:cubicBezTo>
                    <a:pt x="2906" y="0"/>
                    <a:pt x="1888" y="466"/>
                    <a:pt x="1215" y="1331"/>
                  </a:cubicBezTo>
                  <a:lnTo>
                    <a:pt x="6953" y="4963"/>
                  </a:lnTo>
                  <a:cubicBezTo>
                    <a:pt x="7727" y="3391"/>
                    <a:pt x="7239" y="1474"/>
                    <a:pt x="5775" y="534"/>
                  </a:cubicBezTo>
                  <a:cubicBezTo>
                    <a:pt x="5207" y="173"/>
                    <a:pt x="4570" y="0"/>
                    <a:pt x="3940" y="0"/>
                  </a:cubicBezTo>
                  <a:close/>
                  <a:moveTo>
                    <a:pt x="810" y="1974"/>
                  </a:moveTo>
                  <a:lnTo>
                    <a:pt x="810" y="1974"/>
                  </a:lnTo>
                  <a:cubicBezTo>
                    <a:pt x="0" y="3546"/>
                    <a:pt x="524" y="5475"/>
                    <a:pt x="2012" y="6415"/>
                  </a:cubicBezTo>
                  <a:cubicBezTo>
                    <a:pt x="2579" y="6775"/>
                    <a:pt x="3213" y="6948"/>
                    <a:pt x="3839" y="6948"/>
                  </a:cubicBezTo>
                  <a:cubicBezTo>
                    <a:pt x="4870" y="6948"/>
                    <a:pt x="5882" y="6480"/>
                    <a:pt x="6549" y="5606"/>
                  </a:cubicBezTo>
                  <a:lnTo>
                    <a:pt x="810" y="1974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4" name="Google Shape;4564;p23"/>
            <p:cNvSpPr/>
            <p:nvPr/>
          </p:nvSpPr>
          <p:spPr>
            <a:xfrm>
              <a:off x="7731435" y="3300663"/>
              <a:ext cx="196272" cy="181660"/>
            </a:xfrm>
            <a:custGeom>
              <a:rect b="b" l="l" r="r" t="t"/>
              <a:pathLst>
                <a:path extrusionOk="0" h="5632" w="6085">
                  <a:moveTo>
                    <a:pt x="3608" y="1"/>
                  </a:moveTo>
                  <a:lnTo>
                    <a:pt x="1215" y="1632"/>
                  </a:lnTo>
                  <a:cubicBezTo>
                    <a:pt x="251" y="2275"/>
                    <a:pt x="1" y="3584"/>
                    <a:pt x="667" y="4549"/>
                  </a:cubicBezTo>
                  <a:lnTo>
                    <a:pt x="775" y="4715"/>
                  </a:lnTo>
                  <a:cubicBezTo>
                    <a:pt x="1184" y="5311"/>
                    <a:pt x="1849" y="5632"/>
                    <a:pt x="2526" y="5632"/>
                  </a:cubicBezTo>
                  <a:cubicBezTo>
                    <a:pt x="2932" y="5632"/>
                    <a:pt x="3342" y="5516"/>
                    <a:pt x="3704" y="5275"/>
                  </a:cubicBezTo>
                  <a:lnTo>
                    <a:pt x="6085" y="3644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5" name="Google Shape;4565;p23"/>
            <p:cNvSpPr/>
            <p:nvPr/>
          </p:nvSpPr>
          <p:spPr>
            <a:xfrm>
              <a:off x="7864326" y="3225154"/>
              <a:ext cx="195885" cy="181918"/>
            </a:xfrm>
            <a:custGeom>
              <a:rect b="b" l="l" r="r" t="t"/>
              <a:pathLst>
                <a:path extrusionOk="0" h="5640" w="6073">
                  <a:moveTo>
                    <a:pt x="3568" y="0"/>
                  </a:moveTo>
                  <a:cubicBezTo>
                    <a:pt x="3162" y="0"/>
                    <a:pt x="2752" y="118"/>
                    <a:pt x="2393" y="365"/>
                  </a:cubicBezTo>
                  <a:lnTo>
                    <a:pt x="0" y="1996"/>
                  </a:lnTo>
                  <a:lnTo>
                    <a:pt x="2477" y="5640"/>
                  </a:lnTo>
                  <a:lnTo>
                    <a:pt x="4870" y="4008"/>
                  </a:lnTo>
                  <a:cubicBezTo>
                    <a:pt x="5822" y="3354"/>
                    <a:pt x="6072" y="2044"/>
                    <a:pt x="5430" y="1091"/>
                  </a:cubicBezTo>
                  <a:lnTo>
                    <a:pt x="5310" y="925"/>
                  </a:lnTo>
                  <a:cubicBezTo>
                    <a:pt x="4902" y="324"/>
                    <a:pt x="4240" y="0"/>
                    <a:pt x="356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6" name="Google Shape;4566;p23"/>
            <p:cNvSpPr/>
            <p:nvPr/>
          </p:nvSpPr>
          <p:spPr>
            <a:xfrm>
              <a:off x="7674215" y="3676079"/>
              <a:ext cx="346064" cy="344387"/>
            </a:xfrm>
            <a:custGeom>
              <a:rect b="b" l="l" r="r" t="t"/>
              <a:pathLst>
                <a:path extrusionOk="0" h="10677" w="10729">
                  <a:moveTo>
                    <a:pt x="4999" y="0"/>
                  </a:moveTo>
                  <a:cubicBezTo>
                    <a:pt x="4821" y="0"/>
                    <a:pt x="4665" y="135"/>
                    <a:pt x="4644" y="327"/>
                  </a:cubicBezTo>
                  <a:lnTo>
                    <a:pt x="4180" y="3804"/>
                  </a:lnTo>
                  <a:lnTo>
                    <a:pt x="715" y="3340"/>
                  </a:lnTo>
                  <a:cubicBezTo>
                    <a:pt x="699" y="3338"/>
                    <a:pt x="684" y="3337"/>
                    <a:pt x="669" y="3337"/>
                  </a:cubicBezTo>
                  <a:cubicBezTo>
                    <a:pt x="475" y="3337"/>
                    <a:pt x="320" y="3473"/>
                    <a:pt x="286" y="3661"/>
                  </a:cubicBezTo>
                  <a:lnTo>
                    <a:pt x="36" y="5638"/>
                  </a:lnTo>
                  <a:cubicBezTo>
                    <a:pt x="1" y="5840"/>
                    <a:pt x="144" y="6030"/>
                    <a:pt x="358" y="6054"/>
                  </a:cubicBezTo>
                  <a:lnTo>
                    <a:pt x="346" y="6054"/>
                  </a:lnTo>
                  <a:lnTo>
                    <a:pt x="3823" y="6519"/>
                  </a:lnTo>
                  <a:lnTo>
                    <a:pt x="3370" y="9995"/>
                  </a:lnTo>
                  <a:cubicBezTo>
                    <a:pt x="3334" y="10198"/>
                    <a:pt x="3477" y="10388"/>
                    <a:pt x="3692" y="10412"/>
                  </a:cubicBezTo>
                  <a:lnTo>
                    <a:pt x="5656" y="10674"/>
                  </a:lnTo>
                  <a:cubicBezTo>
                    <a:pt x="5671" y="10676"/>
                    <a:pt x="5686" y="10676"/>
                    <a:pt x="5700" y="10676"/>
                  </a:cubicBezTo>
                  <a:cubicBezTo>
                    <a:pt x="5886" y="10676"/>
                    <a:pt x="6051" y="10540"/>
                    <a:pt x="6073" y="10352"/>
                  </a:cubicBezTo>
                  <a:lnTo>
                    <a:pt x="6537" y="6876"/>
                  </a:lnTo>
                  <a:lnTo>
                    <a:pt x="10014" y="7328"/>
                  </a:lnTo>
                  <a:cubicBezTo>
                    <a:pt x="10035" y="7332"/>
                    <a:pt x="10055" y="7334"/>
                    <a:pt x="10076" y="7334"/>
                  </a:cubicBezTo>
                  <a:cubicBezTo>
                    <a:pt x="10254" y="7334"/>
                    <a:pt x="10409" y="7199"/>
                    <a:pt x="10431" y="7007"/>
                  </a:cubicBezTo>
                  <a:lnTo>
                    <a:pt x="10693" y="5042"/>
                  </a:lnTo>
                  <a:cubicBezTo>
                    <a:pt x="10728" y="4840"/>
                    <a:pt x="10573" y="4649"/>
                    <a:pt x="10371" y="4625"/>
                  </a:cubicBezTo>
                  <a:lnTo>
                    <a:pt x="6894" y="4161"/>
                  </a:lnTo>
                  <a:lnTo>
                    <a:pt x="7359" y="685"/>
                  </a:lnTo>
                  <a:cubicBezTo>
                    <a:pt x="7383" y="482"/>
                    <a:pt x="7240" y="292"/>
                    <a:pt x="7037" y="268"/>
                  </a:cubicBezTo>
                  <a:lnTo>
                    <a:pt x="5061" y="6"/>
                  </a:lnTo>
                  <a:cubicBezTo>
                    <a:pt x="5040" y="2"/>
                    <a:pt x="5019" y="0"/>
                    <a:pt x="499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7" name="Google Shape;4567;p23"/>
            <p:cNvSpPr/>
            <p:nvPr/>
          </p:nvSpPr>
          <p:spPr>
            <a:xfrm>
              <a:off x="7231805" y="4197223"/>
              <a:ext cx="349902" cy="436120"/>
            </a:xfrm>
            <a:custGeom>
              <a:rect b="b" l="l" r="r" t="t"/>
              <a:pathLst>
                <a:path extrusionOk="0" h="13521" w="10848">
                  <a:moveTo>
                    <a:pt x="4147" y="435"/>
                  </a:moveTo>
                  <a:cubicBezTo>
                    <a:pt x="4435" y="435"/>
                    <a:pt x="4718" y="608"/>
                    <a:pt x="4775" y="994"/>
                  </a:cubicBezTo>
                  <a:cubicBezTo>
                    <a:pt x="4799" y="1184"/>
                    <a:pt x="4751" y="1387"/>
                    <a:pt x="4620" y="1542"/>
                  </a:cubicBezTo>
                  <a:lnTo>
                    <a:pt x="3835" y="1684"/>
                  </a:lnTo>
                  <a:cubicBezTo>
                    <a:pt x="3656" y="1589"/>
                    <a:pt x="3537" y="1434"/>
                    <a:pt x="3501" y="1244"/>
                  </a:cubicBezTo>
                  <a:lnTo>
                    <a:pt x="3501" y="1232"/>
                  </a:lnTo>
                  <a:cubicBezTo>
                    <a:pt x="3386" y="732"/>
                    <a:pt x="3770" y="435"/>
                    <a:pt x="4147" y="435"/>
                  </a:cubicBezTo>
                  <a:close/>
                  <a:moveTo>
                    <a:pt x="7856" y="2746"/>
                  </a:moveTo>
                  <a:cubicBezTo>
                    <a:pt x="8113" y="2746"/>
                    <a:pt x="8341" y="2934"/>
                    <a:pt x="8383" y="3196"/>
                  </a:cubicBezTo>
                  <a:lnTo>
                    <a:pt x="9776" y="10757"/>
                  </a:lnTo>
                  <a:cubicBezTo>
                    <a:pt x="9823" y="11066"/>
                    <a:pt x="9633" y="11340"/>
                    <a:pt x="9323" y="11400"/>
                  </a:cubicBezTo>
                  <a:lnTo>
                    <a:pt x="3061" y="12543"/>
                  </a:lnTo>
                  <a:cubicBezTo>
                    <a:pt x="3030" y="12548"/>
                    <a:pt x="2999" y="12550"/>
                    <a:pt x="2969" y="12550"/>
                  </a:cubicBezTo>
                  <a:cubicBezTo>
                    <a:pt x="2707" y="12550"/>
                    <a:pt x="2472" y="12369"/>
                    <a:pt x="2430" y="12102"/>
                  </a:cubicBezTo>
                  <a:lnTo>
                    <a:pt x="1048" y="4530"/>
                  </a:lnTo>
                  <a:cubicBezTo>
                    <a:pt x="989" y="4232"/>
                    <a:pt x="1191" y="3947"/>
                    <a:pt x="1489" y="3899"/>
                  </a:cubicBezTo>
                  <a:lnTo>
                    <a:pt x="2239" y="3768"/>
                  </a:lnTo>
                  <a:cubicBezTo>
                    <a:pt x="2271" y="3968"/>
                    <a:pt x="2451" y="4121"/>
                    <a:pt x="2657" y="4121"/>
                  </a:cubicBezTo>
                  <a:cubicBezTo>
                    <a:pt x="2684" y="4121"/>
                    <a:pt x="2712" y="4119"/>
                    <a:pt x="2739" y="4113"/>
                  </a:cubicBezTo>
                  <a:lnTo>
                    <a:pt x="6656" y="3399"/>
                  </a:lnTo>
                  <a:cubicBezTo>
                    <a:pt x="6894" y="3351"/>
                    <a:pt x="7049" y="3125"/>
                    <a:pt x="7002" y="2887"/>
                  </a:cubicBezTo>
                  <a:lnTo>
                    <a:pt x="7752" y="2756"/>
                  </a:lnTo>
                  <a:cubicBezTo>
                    <a:pt x="7787" y="2749"/>
                    <a:pt x="7822" y="2746"/>
                    <a:pt x="7856" y="2746"/>
                  </a:cubicBezTo>
                  <a:close/>
                  <a:moveTo>
                    <a:pt x="4125" y="0"/>
                  </a:moveTo>
                  <a:cubicBezTo>
                    <a:pt x="4061" y="0"/>
                    <a:pt x="3996" y="6"/>
                    <a:pt x="3930" y="18"/>
                  </a:cubicBezTo>
                  <a:cubicBezTo>
                    <a:pt x="3334" y="125"/>
                    <a:pt x="2942" y="708"/>
                    <a:pt x="3061" y="1303"/>
                  </a:cubicBezTo>
                  <a:cubicBezTo>
                    <a:pt x="3096" y="1482"/>
                    <a:pt x="3168" y="1637"/>
                    <a:pt x="3275" y="1780"/>
                  </a:cubicBezTo>
                  <a:lnTo>
                    <a:pt x="2501" y="1923"/>
                  </a:lnTo>
                  <a:cubicBezTo>
                    <a:pt x="2191" y="1982"/>
                    <a:pt x="1977" y="2292"/>
                    <a:pt x="2037" y="2601"/>
                  </a:cubicBezTo>
                  <a:lnTo>
                    <a:pt x="2084" y="2887"/>
                  </a:lnTo>
                  <a:lnTo>
                    <a:pt x="798" y="3125"/>
                  </a:lnTo>
                  <a:cubicBezTo>
                    <a:pt x="310" y="3208"/>
                    <a:pt x="1" y="3673"/>
                    <a:pt x="84" y="4161"/>
                  </a:cubicBezTo>
                  <a:lnTo>
                    <a:pt x="1656" y="12793"/>
                  </a:lnTo>
                  <a:cubicBezTo>
                    <a:pt x="1730" y="13218"/>
                    <a:pt x="2118" y="13520"/>
                    <a:pt x="2540" y="13520"/>
                  </a:cubicBezTo>
                  <a:cubicBezTo>
                    <a:pt x="2590" y="13520"/>
                    <a:pt x="2641" y="13516"/>
                    <a:pt x="2692" y="13507"/>
                  </a:cubicBezTo>
                  <a:lnTo>
                    <a:pt x="10038" y="12162"/>
                  </a:lnTo>
                  <a:cubicBezTo>
                    <a:pt x="10526" y="12079"/>
                    <a:pt x="10847" y="11602"/>
                    <a:pt x="10752" y="11126"/>
                  </a:cubicBezTo>
                  <a:lnTo>
                    <a:pt x="9180" y="2494"/>
                  </a:lnTo>
                  <a:cubicBezTo>
                    <a:pt x="9096" y="2064"/>
                    <a:pt x="8726" y="1763"/>
                    <a:pt x="8305" y="1763"/>
                  </a:cubicBezTo>
                  <a:cubicBezTo>
                    <a:pt x="8248" y="1763"/>
                    <a:pt x="8191" y="1768"/>
                    <a:pt x="8133" y="1780"/>
                  </a:cubicBezTo>
                  <a:lnTo>
                    <a:pt x="6847" y="2018"/>
                  </a:lnTo>
                  <a:lnTo>
                    <a:pt x="6799" y="1732"/>
                  </a:lnTo>
                  <a:cubicBezTo>
                    <a:pt x="6745" y="1451"/>
                    <a:pt x="6496" y="1249"/>
                    <a:pt x="6210" y="1249"/>
                  </a:cubicBezTo>
                  <a:cubicBezTo>
                    <a:pt x="6181" y="1249"/>
                    <a:pt x="6151" y="1251"/>
                    <a:pt x="6121" y="1256"/>
                  </a:cubicBezTo>
                  <a:lnTo>
                    <a:pt x="5168" y="1434"/>
                  </a:lnTo>
                  <a:cubicBezTo>
                    <a:pt x="5228" y="1268"/>
                    <a:pt x="5239" y="1089"/>
                    <a:pt x="5204" y="910"/>
                  </a:cubicBezTo>
                  <a:cubicBezTo>
                    <a:pt x="5119" y="380"/>
                    <a:pt x="4655" y="0"/>
                    <a:pt x="4125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8" name="Google Shape;4568;p23"/>
            <p:cNvSpPr/>
            <p:nvPr/>
          </p:nvSpPr>
          <p:spPr>
            <a:xfrm>
              <a:off x="7293638" y="4354466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9" y="1"/>
                    <a:pt x="914" y="5"/>
                    <a:pt x="870" y="12"/>
                  </a:cubicBezTo>
                  <a:cubicBezTo>
                    <a:pt x="191" y="131"/>
                    <a:pt x="1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9" name="Google Shape;4569;p23"/>
            <p:cNvSpPr/>
            <p:nvPr/>
          </p:nvSpPr>
          <p:spPr>
            <a:xfrm>
              <a:off x="7361954" y="4339823"/>
              <a:ext cx="124375" cy="43383"/>
            </a:xfrm>
            <a:custGeom>
              <a:rect b="b" l="l" r="r" t="t"/>
              <a:pathLst>
                <a:path extrusionOk="0" h="1345" w="3856">
                  <a:moveTo>
                    <a:pt x="3259" y="1"/>
                  </a:moveTo>
                  <a:cubicBezTo>
                    <a:pt x="3223" y="1"/>
                    <a:pt x="3185" y="5"/>
                    <a:pt x="3145" y="14"/>
                  </a:cubicBezTo>
                  <a:lnTo>
                    <a:pt x="3133" y="14"/>
                  </a:lnTo>
                  <a:lnTo>
                    <a:pt x="550" y="478"/>
                  </a:lnTo>
                  <a:cubicBezTo>
                    <a:pt x="0" y="579"/>
                    <a:pt x="116" y="1345"/>
                    <a:pt x="608" y="1345"/>
                  </a:cubicBezTo>
                  <a:cubicBezTo>
                    <a:pt x="639" y="1345"/>
                    <a:pt x="671" y="1342"/>
                    <a:pt x="704" y="1335"/>
                  </a:cubicBezTo>
                  <a:lnTo>
                    <a:pt x="3300" y="871"/>
                  </a:lnTo>
                  <a:cubicBezTo>
                    <a:pt x="3855" y="793"/>
                    <a:pt x="3758" y="1"/>
                    <a:pt x="325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0" name="Google Shape;4570;p23"/>
            <p:cNvSpPr/>
            <p:nvPr/>
          </p:nvSpPr>
          <p:spPr>
            <a:xfrm>
              <a:off x="7306314" y="4423976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9" y="1"/>
                    <a:pt x="914" y="5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6"/>
                    <a:pt x="1002" y="1546"/>
                  </a:cubicBezTo>
                  <a:cubicBezTo>
                    <a:pt x="1453" y="1546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1" name="Google Shape;4571;p23"/>
            <p:cNvSpPr/>
            <p:nvPr/>
          </p:nvSpPr>
          <p:spPr>
            <a:xfrm>
              <a:off x="7375824" y="4409300"/>
              <a:ext cx="121279" cy="43544"/>
            </a:xfrm>
            <a:custGeom>
              <a:rect b="b" l="l" r="r" t="t"/>
              <a:pathLst>
                <a:path extrusionOk="0" h="1350" w="3760">
                  <a:moveTo>
                    <a:pt x="3144" y="1"/>
                  </a:moveTo>
                  <a:cubicBezTo>
                    <a:pt x="3128" y="1"/>
                    <a:pt x="3112" y="1"/>
                    <a:pt x="3096" y="3"/>
                  </a:cubicBezTo>
                  <a:lnTo>
                    <a:pt x="501" y="467"/>
                  </a:lnTo>
                  <a:cubicBezTo>
                    <a:pt x="0" y="618"/>
                    <a:pt x="125" y="1349"/>
                    <a:pt x="631" y="1349"/>
                  </a:cubicBezTo>
                  <a:cubicBezTo>
                    <a:pt x="643" y="1349"/>
                    <a:pt x="655" y="1349"/>
                    <a:pt x="667" y="1348"/>
                  </a:cubicBezTo>
                  <a:lnTo>
                    <a:pt x="3263" y="872"/>
                  </a:lnTo>
                  <a:cubicBezTo>
                    <a:pt x="3759" y="722"/>
                    <a:pt x="3640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2" name="Google Shape;4572;p23"/>
            <p:cNvSpPr/>
            <p:nvPr/>
          </p:nvSpPr>
          <p:spPr>
            <a:xfrm>
              <a:off x="7319765" y="4498130"/>
              <a:ext cx="60123" cy="50221"/>
            </a:xfrm>
            <a:custGeom>
              <a:rect b="b" l="l" r="r" t="t"/>
              <a:pathLst>
                <a:path extrusionOk="0" h="1557" w="1864">
                  <a:moveTo>
                    <a:pt x="1009" y="0"/>
                  </a:moveTo>
                  <a:cubicBezTo>
                    <a:pt x="967" y="0"/>
                    <a:pt x="924" y="4"/>
                    <a:pt x="881" y="11"/>
                  </a:cubicBezTo>
                  <a:cubicBezTo>
                    <a:pt x="203" y="130"/>
                    <a:pt x="0" y="1011"/>
                    <a:pt x="572" y="1416"/>
                  </a:cubicBezTo>
                  <a:cubicBezTo>
                    <a:pt x="710" y="1513"/>
                    <a:pt x="860" y="1556"/>
                    <a:pt x="1007" y="1556"/>
                  </a:cubicBezTo>
                  <a:cubicBezTo>
                    <a:pt x="1454" y="1556"/>
                    <a:pt x="1864" y="1153"/>
                    <a:pt x="1774" y="642"/>
                  </a:cubicBezTo>
                  <a:cubicBezTo>
                    <a:pt x="1700" y="268"/>
                    <a:pt x="1376" y="0"/>
                    <a:pt x="100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3" name="Google Shape;4573;p23"/>
            <p:cNvSpPr/>
            <p:nvPr/>
          </p:nvSpPr>
          <p:spPr>
            <a:xfrm>
              <a:off x="7388855" y="4483390"/>
              <a:ext cx="122343" cy="43673"/>
            </a:xfrm>
            <a:custGeom>
              <a:rect b="b" l="l" r="r" t="t"/>
              <a:pathLst>
                <a:path extrusionOk="0" h="1354" w="3793">
                  <a:moveTo>
                    <a:pt x="3178" y="1"/>
                  </a:moveTo>
                  <a:cubicBezTo>
                    <a:pt x="3160" y="1"/>
                    <a:pt x="3140" y="2"/>
                    <a:pt x="3121" y="4"/>
                  </a:cubicBezTo>
                  <a:lnTo>
                    <a:pt x="525" y="480"/>
                  </a:lnTo>
                  <a:cubicBezTo>
                    <a:pt x="1" y="605"/>
                    <a:pt x="121" y="1354"/>
                    <a:pt x="613" y="1354"/>
                  </a:cubicBezTo>
                  <a:cubicBezTo>
                    <a:pt x="635" y="1354"/>
                    <a:pt x="657" y="1352"/>
                    <a:pt x="680" y="1349"/>
                  </a:cubicBezTo>
                  <a:lnTo>
                    <a:pt x="3276" y="885"/>
                  </a:lnTo>
                  <a:cubicBezTo>
                    <a:pt x="3792" y="747"/>
                    <a:pt x="3678" y="1"/>
                    <a:pt x="317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4" name="Google Shape;4574;p23"/>
            <p:cNvSpPr/>
            <p:nvPr/>
          </p:nvSpPr>
          <p:spPr>
            <a:xfrm>
              <a:off x="7262544" y="4806843"/>
              <a:ext cx="250428" cy="224624"/>
            </a:xfrm>
            <a:custGeom>
              <a:rect b="b" l="l" r="r" t="t"/>
              <a:pathLst>
                <a:path extrusionOk="0" h="6964" w="7764">
                  <a:moveTo>
                    <a:pt x="3934" y="1"/>
                  </a:moveTo>
                  <a:cubicBezTo>
                    <a:pt x="2900" y="1"/>
                    <a:pt x="1883" y="470"/>
                    <a:pt x="1215" y="1346"/>
                  </a:cubicBezTo>
                  <a:lnTo>
                    <a:pt x="6953" y="4978"/>
                  </a:lnTo>
                  <a:cubicBezTo>
                    <a:pt x="7763" y="3406"/>
                    <a:pt x="7251" y="1465"/>
                    <a:pt x="5751" y="525"/>
                  </a:cubicBezTo>
                  <a:cubicBezTo>
                    <a:pt x="5187" y="171"/>
                    <a:pt x="4557" y="1"/>
                    <a:pt x="3934" y="1"/>
                  </a:cubicBezTo>
                  <a:close/>
                  <a:moveTo>
                    <a:pt x="810" y="1989"/>
                  </a:moveTo>
                  <a:lnTo>
                    <a:pt x="810" y="1989"/>
                  </a:lnTo>
                  <a:cubicBezTo>
                    <a:pt x="0" y="3561"/>
                    <a:pt x="524" y="5490"/>
                    <a:pt x="2012" y="6430"/>
                  </a:cubicBezTo>
                  <a:cubicBezTo>
                    <a:pt x="2579" y="6790"/>
                    <a:pt x="3213" y="6963"/>
                    <a:pt x="3839" y="6963"/>
                  </a:cubicBezTo>
                  <a:cubicBezTo>
                    <a:pt x="4870" y="6963"/>
                    <a:pt x="5882" y="6495"/>
                    <a:pt x="6549" y="5621"/>
                  </a:cubicBezTo>
                  <a:lnTo>
                    <a:pt x="810" y="1989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5" name="Google Shape;4575;p23"/>
            <p:cNvSpPr/>
            <p:nvPr/>
          </p:nvSpPr>
          <p:spPr>
            <a:xfrm>
              <a:off x="7731822" y="4325276"/>
              <a:ext cx="195885" cy="181918"/>
            </a:xfrm>
            <a:custGeom>
              <a:rect b="b" l="l" r="r" t="t"/>
              <a:pathLst>
                <a:path extrusionOk="0" h="5640" w="6073">
                  <a:moveTo>
                    <a:pt x="3596" y="0"/>
                  </a:moveTo>
                  <a:lnTo>
                    <a:pt x="1203" y="1632"/>
                  </a:lnTo>
                  <a:cubicBezTo>
                    <a:pt x="251" y="2286"/>
                    <a:pt x="1" y="3596"/>
                    <a:pt x="655" y="4560"/>
                  </a:cubicBezTo>
                  <a:lnTo>
                    <a:pt x="763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2"/>
                    <a:pt x="3692" y="5275"/>
                  </a:cubicBezTo>
                  <a:lnTo>
                    <a:pt x="6073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6" name="Google Shape;4576;p23"/>
            <p:cNvSpPr/>
            <p:nvPr/>
          </p:nvSpPr>
          <p:spPr>
            <a:xfrm>
              <a:off x="7864326" y="4249734"/>
              <a:ext cx="195885" cy="181950"/>
            </a:xfrm>
            <a:custGeom>
              <a:rect b="b" l="l" r="r" t="t"/>
              <a:pathLst>
                <a:path extrusionOk="0" h="5641" w="6073">
                  <a:moveTo>
                    <a:pt x="3568" y="1"/>
                  </a:moveTo>
                  <a:cubicBezTo>
                    <a:pt x="3162" y="1"/>
                    <a:pt x="2752" y="119"/>
                    <a:pt x="2393" y="366"/>
                  </a:cubicBezTo>
                  <a:lnTo>
                    <a:pt x="0" y="1997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22" y="3354"/>
                    <a:pt x="6072" y="2045"/>
                    <a:pt x="5430" y="1092"/>
                  </a:cubicBezTo>
                  <a:lnTo>
                    <a:pt x="5310" y="926"/>
                  </a:lnTo>
                  <a:cubicBezTo>
                    <a:pt x="4902" y="325"/>
                    <a:pt x="4240" y="1"/>
                    <a:pt x="356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7" name="Google Shape;4577;p23"/>
            <p:cNvSpPr/>
            <p:nvPr/>
          </p:nvSpPr>
          <p:spPr>
            <a:xfrm>
              <a:off x="7674215" y="4700692"/>
              <a:ext cx="346064" cy="344387"/>
            </a:xfrm>
            <a:custGeom>
              <a:rect b="b" l="l" r="r" t="t"/>
              <a:pathLst>
                <a:path extrusionOk="0" h="10677" w="10729">
                  <a:moveTo>
                    <a:pt x="4999" y="0"/>
                  </a:moveTo>
                  <a:cubicBezTo>
                    <a:pt x="4821" y="0"/>
                    <a:pt x="4665" y="135"/>
                    <a:pt x="4644" y="327"/>
                  </a:cubicBezTo>
                  <a:lnTo>
                    <a:pt x="4180" y="3804"/>
                  </a:lnTo>
                  <a:lnTo>
                    <a:pt x="703" y="3339"/>
                  </a:lnTo>
                  <a:cubicBezTo>
                    <a:pt x="688" y="3338"/>
                    <a:pt x="674" y="3337"/>
                    <a:pt x="659" y="3337"/>
                  </a:cubicBezTo>
                  <a:cubicBezTo>
                    <a:pt x="474" y="3337"/>
                    <a:pt x="309" y="3473"/>
                    <a:pt x="286" y="3661"/>
                  </a:cubicBezTo>
                  <a:lnTo>
                    <a:pt x="25" y="5637"/>
                  </a:lnTo>
                  <a:cubicBezTo>
                    <a:pt x="1" y="5840"/>
                    <a:pt x="144" y="6030"/>
                    <a:pt x="346" y="6054"/>
                  </a:cubicBezTo>
                  <a:lnTo>
                    <a:pt x="3823" y="6518"/>
                  </a:lnTo>
                  <a:lnTo>
                    <a:pt x="3370" y="9995"/>
                  </a:lnTo>
                  <a:cubicBezTo>
                    <a:pt x="3334" y="10197"/>
                    <a:pt x="3477" y="10388"/>
                    <a:pt x="3692" y="10412"/>
                  </a:cubicBezTo>
                  <a:lnTo>
                    <a:pt x="5656" y="10674"/>
                  </a:lnTo>
                  <a:cubicBezTo>
                    <a:pt x="5671" y="10675"/>
                    <a:pt x="5686" y="10676"/>
                    <a:pt x="5700" y="10676"/>
                  </a:cubicBezTo>
                  <a:cubicBezTo>
                    <a:pt x="5886" y="10676"/>
                    <a:pt x="6051" y="10540"/>
                    <a:pt x="6073" y="10352"/>
                  </a:cubicBezTo>
                  <a:lnTo>
                    <a:pt x="6537" y="6876"/>
                  </a:lnTo>
                  <a:lnTo>
                    <a:pt x="10014" y="7328"/>
                  </a:lnTo>
                  <a:cubicBezTo>
                    <a:pt x="10034" y="7331"/>
                    <a:pt x="10053" y="7333"/>
                    <a:pt x="10072" y="7333"/>
                  </a:cubicBezTo>
                  <a:cubicBezTo>
                    <a:pt x="10252" y="7333"/>
                    <a:pt x="10409" y="7189"/>
                    <a:pt x="10431" y="7007"/>
                  </a:cubicBezTo>
                  <a:lnTo>
                    <a:pt x="10693" y="5042"/>
                  </a:lnTo>
                  <a:cubicBezTo>
                    <a:pt x="10728" y="4828"/>
                    <a:pt x="10573" y="4649"/>
                    <a:pt x="10371" y="4613"/>
                  </a:cubicBezTo>
                  <a:lnTo>
                    <a:pt x="6894" y="4161"/>
                  </a:lnTo>
                  <a:lnTo>
                    <a:pt x="7359" y="684"/>
                  </a:lnTo>
                  <a:cubicBezTo>
                    <a:pt x="7383" y="470"/>
                    <a:pt x="7240" y="291"/>
                    <a:pt x="7037" y="256"/>
                  </a:cubicBezTo>
                  <a:lnTo>
                    <a:pt x="5061" y="6"/>
                  </a:lnTo>
                  <a:cubicBezTo>
                    <a:pt x="5040" y="2"/>
                    <a:pt x="5019" y="0"/>
                    <a:pt x="499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8" name="Google Shape;4578;p23"/>
            <p:cNvSpPr/>
            <p:nvPr/>
          </p:nvSpPr>
          <p:spPr>
            <a:xfrm>
              <a:off x="6207193" y="99161"/>
              <a:ext cx="349515" cy="435378"/>
            </a:xfrm>
            <a:custGeom>
              <a:rect b="b" l="l" r="r" t="t"/>
              <a:pathLst>
                <a:path extrusionOk="0" h="13498" w="10836">
                  <a:moveTo>
                    <a:pt x="4145" y="412"/>
                  </a:moveTo>
                  <a:cubicBezTo>
                    <a:pt x="4431" y="412"/>
                    <a:pt x="4712" y="584"/>
                    <a:pt x="4763" y="971"/>
                  </a:cubicBezTo>
                  <a:cubicBezTo>
                    <a:pt x="4799" y="1173"/>
                    <a:pt x="4751" y="1364"/>
                    <a:pt x="4620" y="1518"/>
                  </a:cubicBezTo>
                  <a:lnTo>
                    <a:pt x="3823" y="1661"/>
                  </a:lnTo>
                  <a:cubicBezTo>
                    <a:pt x="3656" y="1566"/>
                    <a:pt x="3537" y="1399"/>
                    <a:pt x="3501" y="1209"/>
                  </a:cubicBezTo>
                  <a:cubicBezTo>
                    <a:pt x="3386" y="709"/>
                    <a:pt x="3770" y="412"/>
                    <a:pt x="4145" y="412"/>
                  </a:cubicBezTo>
                  <a:close/>
                  <a:moveTo>
                    <a:pt x="7831" y="2726"/>
                  </a:moveTo>
                  <a:cubicBezTo>
                    <a:pt x="8094" y="2726"/>
                    <a:pt x="8329" y="2907"/>
                    <a:pt x="8383" y="3185"/>
                  </a:cubicBezTo>
                  <a:lnTo>
                    <a:pt x="9776" y="10746"/>
                  </a:lnTo>
                  <a:cubicBezTo>
                    <a:pt x="9823" y="11043"/>
                    <a:pt x="9621" y="11329"/>
                    <a:pt x="9323" y="11377"/>
                  </a:cubicBezTo>
                  <a:lnTo>
                    <a:pt x="3061" y="12520"/>
                  </a:lnTo>
                  <a:cubicBezTo>
                    <a:pt x="3026" y="12527"/>
                    <a:pt x="2991" y="12530"/>
                    <a:pt x="2956" y="12530"/>
                  </a:cubicBezTo>
                  <a:cubicBezTo>
                    <a:pt x="2699" y="12530"/>
                    <a:pt x="2472" y="12342"/>
                    <a:pt x="2430" y="12079"/>
                  </a:cubicBezTo>
                  <a:lnTo>
                    <a:pt x="1049" y="4507"/>
                  </a:lnTo>
                  <a:cubicBezTo>
                    <a:pt x="989" y="4209"/>
                    <a:pt x="1191" y="3935"/>
                    <a:pt x="1489" y="3876"/>
                  </a:cubicBezTo>
                  <a:lnTo>
                    <a:pt x="2239" y="3745"/>
                  </a:lnTo>
                  <a:cubicBezTo>
                    <a:pt x="2271" y="3954"/>
                    <a:pt x="2449" y="4099"/>
                    <a:pt x="2653" y="4099"/>
                  </a:cubicBezTo>
                  <a:cubicBezTo>
                    <a:pt x="2681" y="4099"/>
                    <a:pt x="2710" y="4096"/>
                    <a:pt x="2739" y="4090"/>
                  </a:cubicBezTo>
                  <a:lnTo>
                    <a:pt x="6656" y="3376"/>
                  </a:lnTo>
                  <a:cubicBezTo>
                    <a:pt x="6883" y="3340"/>
                    <a:pt x="7049" y="3102"/>
                    <a:pt x="7002" y="2876"/>
                  </a:cubicBezTo>
                  <a:lnTo>
                    <a:pt x="7740" y="2733"/>
                  </a:lnTo>
                  <a:cubicBezTo>
                    <a:pt x="7770" y="2728"/>
                    <a:pt x="7801" y="2726"/>
                    <a:pt x="7831" y="2726"/>
                  </a:cubicBezTo>
                  <a:close/>
                  <a:moveTo>
                    <a:pt x="4135" y="1"/>
                  </a:moveTo>
                  <a:cubicBezTo>
                    <a:pt x="4071" y="1"/>
                    <a:pt x="4006" y="6"/>
                    <a:pt x="3942" y="18"/>
                  </a:cubicBezTo>
                  <a:cubicBezTo>
                    <a:pt x="3346" y="125"/>
                    <a:pt x="2954" y="697"/>
                    <a:pt x="3061" y="1280"/>
                  </a:cubicBezTo>
                  <a:cubicBezTo>
                    <a:pt x="3096" y="1459"/>
                    <a:pt x="3168" y="1626"/>
                    <a:pt x="3275" y="1756"/>
                  </a:cubicBezTo>
                  <a:lnTo>
                    <a:pt x="2501" y="1899"/>
                  </a:lnTo>
                  <a:cubicBezTo>
                    <a:pt x="2180" y="1959"/>
                    <a:pt x="1977" y="2268"/>
                    <a:pt x="2025" y="2590"/>
                  </a:cubicBezTo>
                  <a:lnTo>
                    <a:pt x="2084" y="2864"/>
                  </a:lnTo>
                  <a:lnTo>
                    <a:pt x="799" y="3102"/>
                  </a:lnTo>
                  <a:cubicBezTo>
                    <a:pt x="322" y="3185"/>
                    <a:pt x="1" y="3650"/>
                    <a:pt x="84" y="4126"/>
                  </a:cubicBezTo>
                  <a:lnTo>
                    <a:pt x="1656" y="12758"/>
                  </a:lnTo>
                  <a:cubicBezTo>
                    <a:pt x="1741" y="13194"/>
                    <a:pt x="2111" y="13497"/>
                    <a:pt x="2538" y="13497"/>
                  </a:cubicBezTo>
                  <a:cubicBezTo>
                    <a:pt x="2588" y="13497"/>
                    <a:pt x="2640" y="13493"/>
                    <a:pt x="2692" y="13484"/>
                  </a:cubicBezTo>
                  <a:lnTo>
                    <a:pt x="10038" y="12139"/>
                  </a:lnTo>
                  <a:cubicBezTo>
                    <a:pt x="10514" y="12043"/>
                    <a:pt x="10836" y="11579"/>
                    <a:pt x="10752" y="11103"/>
                  </a:cubicBezTo>
                  <a:lnTo>
                    <a:pt x="9181" y="2471"/>
                  </a:lnTo>
                  <a:cubicBezTo>
                    <a:pt x="9097" y="2041"/>
                    <a:pt x="8726" y="1740"/>
                    <a:pt x="8305" y="1740"/>
                  </a:cubicBezTo>
                  <a:cubicBezTo>
                    <a:pt x="8248" y="1740"/>
                    <a:pt x="8191" y="1745"/>
                    <a:pt x="8133" y="1756"/>
                  </a:cubicBezTo>
                  <a:lnTo>
                    <a:pt x="6847" y="1995"/>
                  </a:lnTo>
                  <a:lnTo>
                    <a:pt x="6799" y="1721"/>
                  </a:lnTo>
                  <a:cubicBezTo>
                    <a:pt x="6746" y="1435"/>
                    <a:pt x="6497" y="1235"/>
                    <a:pt x="6225" y="1235"/>
                  </a:cubicBezTo>
                  <a:cubicBezTo>
                    <a:pt x="6190" y="1235"/>
                    <a:pt x="6155" y="1238"/>
                    <a:pt x="6121" y="1245"/>
                  </a:cubicBezTo>
                  <a:lnTo>
                    <a:pt x="5168" y="1411"/>
                  </a:lnTo>
                  <a:cubicBezTo>
                    <a:pt x="5228" y="1245"/>
                    <a:pt x="5228" y="1066"/>
                    <a:pt x="5204" y="899"/>
                  </a:cubicBezTo>
                  <a:cubicBezTo>
                    <a:pt x="5109" y="370"/>
                    <a:pt x="4646" y="1"/>
                    <a:pt x="413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9" name="Google Shape;4579;p23"/>
            <p:cNvSpPr/>
            <p:nvPr/>
          </p:nvSpPr>
          <p:spPr>
            <a:xfrm>
              <a:off x="6269026" y="255566"/>
              <a:ext cx="60059" cy="49898"/>
            </a:xfrm>
            <a:custGeom>
              <a:rect b="b" l="l" r="r" t="t"/>
              <a:pathLst>
                <a:path extrusionOk="0" h="1547" w="1862">
                  <a:moveTo>
                    <a:pt x="1016" y="1"/>
                  </a:moveTo>
                  <a:cubicBezTo>
                    <a:pt x="968" y="1"/>
                    <a:pt x="919" y="5"/>
                    <a:pt x="870" y="15"/>
                  </a:cubicBezTo>
                  <a:cubicBezTo>
                    <a:pt x="191" y="134"/>
                    <a:pt x="1" y="1015"/>
                    <a:pt x="560" y="1408"/>
                  </a:cubicBezTo>
                  <a:cubicBezTo>
                    <a:pt x="700" y="1504"/>
                    <a:pt x="851" y="1547"/>
                    <a:pt x="997" y="1547"/>
                  </a:cubicBezTo>
                  <a:cubicBezTo>
                    <a:pt x="1451" y="1547"/>
                    <a:pt x="1862" y="1138"/>
                    <a:pt x="1763" y="634"/>
                  </a:cubicBezTo>
                  <a:cubicBezTo>
                    <a:pt x="1700" y="266"/>
                    <a:pt x="1377" y="1"/>
                    <a:pt x="1016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0" name="Google Shape;4580;p23"/>
            <p:cNvSpPr/>
            <p:nvPr/>
          </p:nvSpPr>
          <p:spPr>
            <a:xfrm>
              <a:off x="6337213" y="241019"/>
              <a:ext cx="124117" cy="43706"/>
            </a:xfrm>
            <a:custGeom>
              <a:rect b="b" l="l" r="r" t="t"/>
              <a:pathLst>
                <a:path extrusionOk="0" h="1355" w="3848">
                  <a:moveTo>
                    <a:pt x="3261" y="1"/>
                  </a:moveTo>
                  <a:cubicBezTo>
                    <a:pt x="3226" y="1"/>
                    <a:pt x="3189" y="5"/>
                    <a:pt x="3149" y="14"/>
                  </a:cubicBezTo>
                  <a:lnTo>
                    <a:pt x="3137" y="14"/>
                  </a:lnTo>
                  <a:lnTo>
                    <a:pt x="542" y="490"/>
                  </a:lnTo>
                  <a:cubicBezTo>
                    <a:pt x="0" y="580"/>
                    <a:pt x="111" y="1354"/>
                    <a:pt x="620" y="1354"/>
                  </a:cubicBezTo>
                  <a:cubicBezTo>
                    <a:pt x="648" y="1354"/>
                    <a:pt x="678" y="1352"/>
                    <a:pt x="709" y="1347"/>
                  </a:cubicBezTo>
                  <a:lnTo>
                    <a:pt x="3292" y="871"/>
                  </a:lnTo>
                  <a:cubicBezTo>
                    <a:pt x="3847" y="793"/>
                    <a:pt x="3750" y="1"/>
                    <a:pt x="326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1" name="Google Shape;4581;p23"/>
            <p:cNvSpPr/>
            <p:nvPr/>
          </p:nvSpPr>
          <p:spPr>
            <a:xfrm>
              <a:off x="6281702" y="325172"/>
              <a:ext cx="59769" cy="49866"/>
            </a:xfrm>
            <a:custGeom>
              <a:rect b="b" l="l" r="r" t="t"/>
              <a:pathLst>
                <a:path extrusionOk="0" h="1546" w="1853">
                  <a:moveTo>
                    <a:pt x="1002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3" y="1545"/>
                    <a:pt x="1000" y="1545"/>
                  </a:cubicBezTo>
                  <a:cubicBezTo>
                    <a:pt x="1449" y="1545"/>
                    <a:pt x="1852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2" name="Google Shape;4582;p23"/>
            <p:cNvSpPr/>
            <p:nvPr/>
          </p:nvSpPr>
          <p:spPr>
            <a:xfrm>
              <a:off x="6351212" y="310528"/>
              <a:ext cx="121021" cy="43512"/>
            </a:xfrm>
            <a:custGeom>
              <a:rect b="b" l="l" r="r" t="t"/>
              <a:pathLst>
                <a:path extrusionOk="0" h="1349" w="3752">
                  <a:moveTo>
                    <a:pt x="3132" y="0"/>
                  </a:moveTo>
                  <a:cubicBezTo>
                    <a:pt x="3121" y="0"/>
                    <a:pt x="3109" y="1"/>
                    <a:pt x="3096" y="2"/>
                  </a:cubicBezTo>
                  <a:lnTo>
                    <a:pt x="501" y="478"/>
                  </a:lnTo>
                  <a:cubicBezTo>
                    <a:pt x="0" y="618"/>
                    <a:pt x="125" y="1348"/>
                    <a:pt x="620" y="1348"/>
                  </a:cubicBezTo>
                  <a:cubicBezTo>
                    <a:pt x="632" y="1348"/>
                    <a:pt x="644" y="1348"/>
                    <a:pt x="656" y="1347"/>
                  </a:cubicBezTo>
                  <a:lnTo>
                    <a:pt x="3251" y="871"/>
                  </a:lnTo>
                  <a:cubicBezTo>
                    <a:pt x="3751" y="731"/>
                    <a:pt x="3638" y="0"/>
                    <a:pt x="313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3" name="Google Shape;4583;p23"/>
            <p:cNvSpPr/>
            <p:nvPr/>
          </p:nvSpPr>
          <p:spPr>
            <a:xfrm>
              <a:off x="6295152" y="399294"/>
              <a:ext cx="60156" cy="50189"/>
            </a:xfrm>
            <a:custGeom>
              <a:rect b="b" l="l" r="r" t="t"/>
              <a:pathLst>
                <a:path extrusionOk="0" h="1556" w="1865">
                  <a:moveTo>
                    <a:pt x="1014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191" y="131"/>
                    <a:pt x="0" y="1012"/>
                    <a:pt x="572" y="1417"/>
                  </a:cubicBezTo>
                  <a:cubicBezTo>
                    <a:pt x="709" y="1513"/>
                    <a:pt x="857" y="1556"/>
                    <a:pt x="1002" y="1556"/>
                  </a:cubicBezTo>
                  <a:cubicBezTo>
                    <a:pt x="1451" y="1556"/>
                    <a:pt x="1864" y="1147"/>
                    <a:pt x="1774" y="643"/>
                  </a:cubicBezTo>
                  <a:cubicBezTo>
                    <a:pt x="1700" y="260"/>
                    <a:pt x="1378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4" name="Google Shape;4584;p23"/>
            <p:cNvSpPr/>
            <p:nvPr/>
          </p:nvSpPr>
          <p:spPr>
            <a:xfrm>
              <a:off x="6364146" y="384586"/>
              <a:ext cx="122440" cy="44028"/>
            </a:xfrm>
            <a:custGeom>
              <a:rect b="b" l="l" r="r" t="t"/>
              <a:pathLst>
                <a:path extrusionOk="0" h="1365" w="3796">
                  <a:moveTo>
                    <a:pt x="3170" y="0"/>
                  </a:moveTo>
                  <a:cubicBezTo>
                    <a:pt x="3151" y="0"/>
                    <a:pt x="3132" y="1"/>
                    <a:pt x="3112" y="4"/>
                  </a:cubicBezTo>
                  <a:lnTo>
                    <a:pt x="528" y="480"/>
                  </a:lnTo>
                  <a:cubicBezTo>
                    <a:pt x="0" y="606"/>
                    <a:pt x="114" y="1364"/>
                    <a:pt x="625" y="1364"/>
                  </a:cubicBezTo>
                  <a:cubicBezTo>
                    <a:pt x="644" y="1364"/>
                    <a:pt x="663" y="1363"/>
                    <a:pt x="683" y="1361"/>
                  </a:cubicBezTo>
                  <a:lnTo>
                    <a:pt x="3279" y="885"/>
                  </a:lnTo>
                  <a:cubicBezTo>
                    <a:pt x="3796" y="758"/>
                    <a:pt x="3681" y="0"/>
                    <a:pt x="317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5" name="Google Shape;4585;p23"/>
            <p:cNvSpPr/>
            <p:nvPr/>
          </p:nvSpPr>
          <p:spPr>
            <a:xfrm>
              <a:off x="6237545" y="708297"/>
              <a:ext cx="250815" cy="224721"/>
            </a:xfrm>
            <a:custGeom>
              <a:rect b="b" l="l" r="r" t="t"/>
              <a:pathLst>
                <a:path extrusionOk="0" h="6967" w="7776">
                  <a:moveTo>
                    <a:pt x="3932" y="1"/>
                  </a:moveTo>
                  <a:cubicBezTo>
                    <a:pt x="2904" y="1"/>
                    <a:pt x="1893" y="465"/>
                    <a:pt x="1227" y="1338"/>
                  </a:cubicBezTo>
                  <a:lnTo>
                    <a:pt x="6966" y="4969"/>
                  </a:lnTo>
                  <a:cubicBezTo>
                    <a:pt x="7775" y="3398"/>
                    <a:pt x="7251" y="1469"/>
                    <a:pt x="5751" y="528"/>
                  </a:cubicBezTo>
                  <a:cubicBezTo>
                    <a:pt x="5188" y="173"/>
                    <a:pt x="4557" y="1"/>
                    <a:pt x="3932" y="1"/>
                  </a:cubicBezTo>
                  <a:close/>
                  <a:moveTo>
                    <a:pt x="822" y="1993"/>
                  </a:moveTo>
                  <a:lnTo>
                    <a:pt x="822" y="1993"/>
                  </a:lnTo>
                  <a:cubicBezTo>
                    <a:pt x="0" y="3553"/>
                    <a:pt x="524" y="5493"/>
                    <a:pt x="2024" y="6434"/>
                  </a:cubicBezTo>
                  <a:cubicBezTo>
                    <a:pt x="2586" y="6793"/>
                    <a:pt x="3217" y="6966"/>
                    <a:pt x="3842" y="6966"/>
                  </a:cubicBezTo>
                  <a:cubicBezTo>
                    <a:pt x="4875" y="6966"/>
                    <a:pt x="5893" y="6495"/>
                    <a:pt x="6561" y="5612"/>
                  </a:cubicBezTo>
                  <a:lnTo>
                    <a:pt x="822" y="1993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6" name="Google Shape;4586;p23"/>
            <p:cNvSpPr/>
            <p:nvPr/>
          </p:nvSpPr>
          <p:spPr>
            <a:xfrm>
              <a:off x="6706823" y="226472"/>
              <a:ext cx="196272" cy="181918"/>
            </a:xfrm>
            <a:custGeom>
              <a:rect b="b" l="l" r="r" t="t"/>
              <a:pathLst>
                <a:path extrusionOk="0" h="5640" w="6085">
                  <a:moveTo>
                    <a:pt x="3620" y="0"/>
                  </a:moveTo>
                  <a:lnTo>
                    <a:pt x="1215" y="1631"/>
                  </a:lnTo>
                  <a:cubicBezTo>
                    <a:pt x="251" y="2286"/>
                    <a:pt x="1" y="3596"/>
                    <a:pt x="656" y="4560"/>
                  </a:cubicBezTo>
                  <a:lnTo>
                    <a:pt x="763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1"/>
                    <a:pt x="3692" y="5275"/>
                  </a:cubicBezTo>
                  <a:lnTo>
                    <a:pt x="6085" y="3644"/>
                  </a:lnTo>
                  <a:lnTo>
                    <a:pt x="3620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7" name="Google Shape;4587;p23"/>
            <p:cNvSpPr/>
            <p:nvPr/>
          </p:nvSpPr>
          <p:spPr>
            <a:xfrm>
              <a:off x="6839327" y="151317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577" y="1"/>
                  </a:moveTo>
                  <a:cubicBezTo>
                    <a:pt x="3169" y="1"/>
                    <a:pt x="2757" y="119"/>
                    <a:pt x="2394" y="366"/>
                  </a:cubicBezTo>
                  <a:lnTo>
                    <a:pt x="1" y="1985"/>
                  </a:lnTo>
                  <a:lnTo>
                    <a:pt x="2489" y="5628"/>
                  </a:lnTo>
                  <a:lnTo>
                    <a:pt x="4882" y="4009"/>
                  </a:lnTo>
                  <a:cubicBezTo>
                    <a:pt x="5835" y="3354"/>
                    <a:pt x="6085" y="2044"/>
                    <a:pt x="5430" y="1080"/>
                  </a:cubicBezTo>
                  <a:lnTo>
                    <a:pt x="5323" y="925"/>
                  </a:lnTo>
                  <a:cubicBezTo>
                    <a:pt x="4914" y="324"/>
                    <a:pt x="4252" y="1"/>
                    <a:pt x="357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8" name="Google Shape;4588;p23"/>
            <p:cNvSpPr/>
            <p:nvPr/>
          </p:nvSpPr>
          <p:spPr>
            <a:xfrm>
              <a:off x="6649603" y="602242"/>
              <a:ext cx="345677" cy="344032"/>
            </a:xfrm>
            <a:custGeom>
              <a:rect b="b" l="l" r="r" t="t"/>
              <a:pathLst>
                <a:path extrusionOk="0" h="10666" w="10717">
                  <a:moveTo>
                    <a:pt x="4999" y="1"/>
                  </a:moveTo>
                  <a:cubicBezTo>
                    <a:pt x="4821" y="1"/>
                    <a:pt x="4666" y="136"/>
                    <a:pt x="4644" y="328"/>
                  </a:cubicBezTo>
                  <a:lnTo>
                    <a:pt x="4180" y="3805"/>
                  </a:lnTo>
                  <a:lnTo>
                    <a:pt x="703" y="3340"/>
                  </a:lnTo>
                  <a:cubicBezTo>
                    <a:pt x="688" y="3338"/>
                    <a:pt x="674" y="3338"/>
                    <a:pt x="659" y="3338"/>
                  </a:cubicBezTo>
                  <a:cubicBezTo>
                    <a:pt x="474" y="3338"/>
                    <a:pt x="309" y="3474"/>
                    <a:pt x="287" y="3662"/>
                  </a:cubicBezTo>
                  <a:lnTo>
                    <a:pt x="37" y="5626"/>
                  </a:lnTo>
                  <a:cubicBezTo>
                    <a:pt x="1" y="5829"/>
                    <a:pt x="144" y="6019"/>
                    <a:pt x="346" y="6043"/>
                  </a:cubicBezTo>
                  <a:lnTo>
                    <a:pt x="3823" y="6507"/>
                  </a:lnTo>
                  <a:lnTo>
                    <a:pt x="3370" y="9984"/>
                  </a:lnTo>
                  <a:cubicBezTo>
                    <a:pt x="3335" y="10186"/>
                    <a:pt x="3477" y="10377"/>
                    <a:pt x="3692" y="10401"/>
                  </a:cubicBezTo>
                  <a:lnTo>
                    <a:pt x="5656" y="10663"/>
                  </a:lnTo>
                  <a:cubicBezTo>
                    <a:pt x="5671" y="10664"/>
                    <a:pt x="5686" y="10665"/>
                    <a:pt x="5700" y="10665"/>
                  </a:cubicBezTo>
                  <a:cubicBezTo>
                    <a:pt x="5886" y="10665"/>
                    <a:pt x="6051" y="10529"/>
                    <a:pt x="6073" y="10341"/>
                  </a:cubicBezTo>
                  <a:lnTo>
                    <a:pt x="6537" y="6864"/>
                  </a:lnTo>
                  <a:lnTo>
                    <a:pt x="10014" y="7329"/>
                  </a:lnTo>
                  <a:cubicBezTo>
                    <a:pt x="10029" y="7331"/>
                    <a:pt x="10044" y="7331"/>
                    <a:pt x="10058" y="7331"/>
                  </a:cubicBezTo>
                  <a:cubicBezTo>
                    <a:pt x="10243" y="7331"/>
                    <a:pt x="10409" y="7195"/>
                    <a:pt x="10431" y="7007"/>
                  </a:cubicBezTo>
                  <a:lnTo>
                    <a:pt x="10693" y="5031"/>
                  </a:lnTo>
                  <a:cubicBezTo>
                    <a:pt x="10716" y="4828"/>
                    <a:pt x="10574" y="4638"/>
                    <a:pt x="10371" y="4614"/>
                  </a:cubicBezTo>
                  <a:lnTo>
                    <a:pt x="6895" y="4150"/>
                  </a:lnTo>
                  <a:lnTo>
                    <a:pt x="7347" y="673"/>
                  </a:lnTo>
                  <a:cubicBezTo>
                    <a:pt x="7383" y="471"/>
                    <a:pt x="7240" y="280"/>
                    <a:pt x="7026" y="256"/>
                  </a:cubicBezTo>
                  <a:lnTo>
                    <a:pt x="5061" y="6"/>
                  </a:lnTo>
                  <a:cubicBezTo>
                    <a:pt x="5040" y="3"/>
                    <a:pt x="5019" y="1"/>
                    <a:pt x="499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9" name="Google Shape;4589;p23"/>
            <p:cNvSpPr/>
            <p:nvPr/>
          </p:nvSpPr>
          <p:spPr>
            <a:xfrm>
              <a:off x="6206806" y="1123773"/>
              <a:ext cx="349902" cy="435733"/>
            </a:xfrm>
            <a:custGeom>
              <a:rect b="b" l="l" r="r" t="t"/>
              <a:pathLst>
                <a:path extrusionOk="0" h="13509" w="10848">
                  <a:moveTo>
                    <a:pt x="4153" y="414"/>
                  </a:moveTo>
                  <a:cubicBezTo>
                    <a:pt x="4440" y="414"/>
                    <a:pt x="4724" y="589"/>
                    <a:pt x="4775" y="982"/>
                  </a:cubicBezTo>
                  <a:cubicBezTo>
                    <a:pt x="4811" y="1173"/>
                    <a:pt x="4763" y="1375"/>
                    <a:pt x="4632" y="1518"/>
                  </a:cubicBezTo>
                  <a:lnTo>
                    <a:pt x="3835" y="1673"/>
                  </a:lnTo>
                  <a:cubicBezTo>
                    <a:pt x="3668" y="1578"/>
                    <a:pt x="3549" y="1411"/>
                    <a:pt x="3513" y="1209"/>
                  </a:cubicBezTo>
                  <a:cubicBezTo>
                    <a:pt x="3399" y="710"/>
                    <a:pt x="3779" y="414"/>
                    <a:pt x="4153" y="414"/>
                  </a:cubicBezTo>
                  <a:close/>
                  <a:moveTo>
                    <a:pt x="7868" y="2734"/>
                  </a:moveTo>
                  <a:cubicBezTo>
                    <a:pt x="8126" y="2734"/>
                    <a:pt x="8354" y="2923"/>
                    <a:pt x="8407" y="3185"/>
                  </a:cubicBezTo>
                  <a:lnTo>
                    <a:pt x="9788" y="10746"/>
                  </a:lnTo>
                  <a:cubicBezTo>
                    <a:pt x="9835" y="11043"/>
                    <a:pt x="9633" y="11329"/>
                    <a:pt x="9335" y="11377"/>
                  </a:cubicBezTo>
                  <a:lnTo>
                    <a:pt x="3073" y="12520"/>
                  </a:lnTo>
                  <a:cubicBezTo>
                    <a:pt x="3038" y="12527"/>
                    <a:pt x="3003" y="12530"/>
                    <a:pt x="2968" y="12530"/>
                  </a:cubicBezTo>
                  <a:cubicBezTo>
                    <a:pt x="2711" y="12530"/>
                    <a:pt x="2484" y="12342"/>
                    <a:pt x="2442" y="12079"/>
                  </a:cubicBezTo>
                  <a:lnTo>
                    <a:pt x="1061" y="4519"/>
                  </a:lnTo>
                  <a:cubicBezTo>
                    <a:pt x="1013" y="4221"/>
                    <a:pt x="1203" y="3935"/>
                    <a:pt x="1513" y="3888"/>
                  </a:cubicBezTo>
                  <a:lnTo>
                    <a:pt x="2251" y="3745"/>
                  </a:lnTo>
                  <a:cubicBezTo>
                    <a:pt x="2294" y="3960"/>
                    <a:pt x="2483" y="4107"/>
                    <a:pt x="2695" y="4107"/>
                  </a:cubicBezTo>
                  <a:cubicBezTo>
                    <a:pt x="2717" y="4107"/>
                    <a:pt x="2740" y="4105"/>
                    <a:pt x="2763" y="4102"/>
                  </a:cubicBezTo>
                  <a:lnTo>
                    <a:pt x="6668" y="3387"/>
                  </a:lnTo>
                  <a:cubicBezTo>
                    <a:pt x="6907" y="3340"/>
                    <a:pt x="7061" y="3114"/>
                    <a:pt x="7026" y="2875"/>
                  </a:cubicBezTo>
                  <a:lnTo>
                    <a:pt x="7764" y="2745"/>
                  </a:lnTo>
                  <a:cubicBezTo>
                    <a:pt x="7799" y="2737"/>
                    <a:pt x="7834" y="2734"/>
                    <a:pt x="7868" y="2734"/>
                  </a:cubicBezTo>
                  <a:close/>
                  <a:moveTo>
                    <a:pt x="4147" y="0"/>
                  </a:moveTo>
                  <a:cubicBezTo>
                    <a:pt x="4083" y="0"/>
                    <a:pt x="4018" y="6"/>
                    <a:pt x="3954" y="18"/>
                  </a:cubicBezTo>
                  <a:cubicBezTo>
                    <a:pt x="3358" y="125"/>
                    <a:pt x="2966" y="697"/>
                    <a:pt x="3073" y="1292"/>
                  </a:cubicBezTo>
                  <a:cubicBezTo>
                    <a:pt x="3108" y="1459"/>
                    <a:pt x="3180" y="1625"/>
                    <a:pt x="3287" y="1768"/>
                  </a:cubicBezTo>
                  <a:lnTo>
                    <a:pt x="2513" y="1911"/>
                  </a:lnTo>
                  <a:cubicBezTo>
                    <a:pt x="2192" y="1971"/>
                    <a:pt x="1989" y="2280"/>
                    <a:pt x="2037" y="2602"/>
                  </a:cubicBezTo>
                  <a:lnTo>
                    <a:pt x="2096" y="2875"/>
                  </a:lnTo>
                  <a:lnTo>
                    <a:pt x="811" y="3114"/>
                  </a:lnTo>
                  <a:cubicBezTo>
                    <a:pt x="322" y="3197"/>
                    <a:pt x="1" y="3661"/>
                    <a:pt x="96" y="4149"/>
                  </a:cubicBezTo>
                  <a:lnTo>
                    <a:pt x="1668" y="12770"/>
                  </a:lnTo>
                  <a:cubicBezTo>
                    <a:pt x="1742" y="13206"/>
                    <a:pt x="2121" y="13509"/>
                    <a:pt x="2549" y="13509"/>
                  </a:cubicBezTo>
                  <a:cubicBezTo>
                    <a:pt x="2600" y="13509"/>
                    <a:pt x="2652" y="13505"/>
                    <a:pt x="2704" y="13496"/>
                  </a:cubicBezTo>
                  <a:lnTo>
                    <a:pt x="10038" y="12150"/>
                  </a:lnTo>
                  <a:cubicBezTo>
                    <a:pt x="10526" y="12067"/>
                    <a:pt x="10848" y="11603"/>
                    <a:pt x="10752" y="11115"/>
                  </a:cubicBezTo>
                  <a:lnTo>
                    <a:pt x="9181" y="2483"/>
                  </a:lnTo>
                  <a:cubicBezTo>
                    <a:pt x="9097" y="2052"/>
                    <a:pt x="8726" y="1751"/>
                    <a:pt x="8313" y="1751"/>
                  </a:cubicBezTo>
                  <a:cubicBezTo>
                    <a:pt x="8257" y="1751"/>
                    <a:pt x="8201" y="1757"/>
                    <a:pt x="8145" y="1768"/>
                  </a:cubicBezTo>
                  <a:lnTo>
                    <a:pt x="6859" y="1994"/>
                  </a:lnTo>
                  <a:lnTo>
                    <a:pt x="6811" y="1721"/>
                  </a:lnTo>
                  <a:cubicBezTo>
                    <a:pt x="6758" y="1431"/>
                    <a:pt x="6500" y="1237"/>
                    <a:pt x="6223" y="1237"/>
                  </a:cubicBezTo>
                  <a:cubicBezTo>
                    <a:pt x="6193" y="1237"/>
                    <a:pt x="6163" y="1240"/>
                    <a:pt x="6133" y="1244"/>
                  </a:cubicBezTo>
                  <a:lnTo>
                    <a:pt x="5180" y="1423"/>
                  </a:lnTo>
                  <a:cubicBezTo>
                    <a:pt x="5240" y="1244"/>
                    <a:pt x="5240" y="1066"/>
                    <a:pt x="5216" y="899"/>
                  </a:cubicBezTo>
                  <a:cubicBezTo>
                    <a:pt x="5121" y="370"/>
                    <a:pt x="4658" y="0"/>
                    <a:pt x="414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0" name="Google Shape;4590;p23"/>
            <p:cNvSpPr/>
            <p:nvPr/>
          </p:nvSpPr>
          <p:spPr>
            <a:xfrm>
              <a:off x="6269026" y="1280275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3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4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1" name="Google Shape;4591;p23"/>
            <p:cNvSpPr/>
            <p:nvPr/>
          </p:nvSpPr>
          <p:spPr>
            <a:xfrm>
              <a:off x="6336761" y="1265566"/>
              <a:ext cx="125214" cy="43931"/>
            </a:xfrm>
            <a:custGeom>
              <a:rect b="b" l="l" r="r" t="t"/>
              <a:pathLst>
                <a:path extrusionOk="0" h="1362" w="3882">
                  <a:moveTo>
                    <a:pt x="3285" y="1"/>
                  </a:moveTo>
                  <a:cubicBezTo>
                    <a:pt x="3247" y="1"/>
                    <a:pt x="3206" y="5"/>
                    <a:pt x="3163" y="15"/>
                  </a:cubicBezTo>
                  <a:lnTo>
                    <a:pt x="3151" y="15"/>
                  </a:lnTo>
                  <a:lnTo>
                    <a:pt x="556" y="492"/>
                  </a:lnTo>
                  <a:cubicBezTo>
                    <a:pt x="1" y="569"/>
                    <a:pt x="108" y="1362"/>
                    <a:pt x="599" y="1362"/>
                  </a:cubicBezTo>
                  <a:cubicBezTo>
                    <a:pt x="634" y="1362"/>
                    <a:pt x="671" y="1358"/>
                    <a:pt x="711" y="1349"/>
                  </a:cubicBezTo>
                  <a:lnTo>
                    <a:pt x="3306" y="873"/>
                  </a:lnTo>
                  <a:cubicBezTo>
                    <a:pt x="3882" y="817"/>
                    <a:pt x="3788" y="1"/>
                    <a:pt x="328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2" name="Google Shape;4592;p23"/>
            <p:cNvSpPr/>
            <p:nvPr/>
          </p:nvSpPr>
          <p:spPr>
            <a:xfrm>
              <a:off x="6281702" y="1349784"/>
              <a:ext cx="59769" cy="49866"/>
            </a:xfrm>
            <a:custGeom>
              <a:rect b="b" l="l" r="r" t="t"/>
              <a:pathLst>
                <a:path extrusionOk="0" h="1546" w="1853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2" y="1502"/>
                    <a:pt x="854" y="1545"/>
                    <a:pt x="1001" y="1545"/>
                  </a:cubicBezTo>
                  <a:cubicBezTo>
                    <a:pt x="1450" y="1545"/>
                    <a:pt x="1852" y="1145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3" name="Google Shape;4593;p23"/>
            <p:cNvSpPr/>
            <p:nvPr/>
          </p:nvSpPr>
          <p:spPr>
            <a:xfrm>
              <a:off x="6351341" y="1335140"/>
              <a:ext cx="120892" cy="43544"/>
            </a:xfrm>
            <a:custGeom>
              <a:rect b="b" l="l" r="r" t="t"/>
              <a:pathLst>
                <a:path extrusionOk="0" h="1350" w="3748">
                  <a:moveTo>
                    <a:pt x="3128" y="0"/>
                  </a:moveTo>
                  <a:cubicBezTo>
                    <a:pt x="3117" y="0"/>
                    <a:pt x="3105" y="1"/>
                    <a:pt x="3092" y="2"/>
                  </a:cubicBezTo>
                  <a:lnTo>
                    <a:pt x="497" y="478"/>
                  </a:lnTo>
                  <a:cubicBezTo>
                    <a:pt x="0" y="628"/>
                    <a:pt x="120" y="1349"/>
                    <a:pt x="605" y="1349"/>
                  </a:cubicBezTo>
                  <a:cubicBezTo>
                    <a:pt x="620" y="1349"/>
                    <a:pt x="636" y="1348"/>
                    <a:pt x="652" y="1347"/>
                  </a:cubicBezTo>
                  <a:lnTo>
                    <a:pt x="3247" y="883"/>
                  </a:lnTo>
                  <a:cubicBezTo>
                    <a:pt x="3747" y="731"/>
                    <a:pt x="3634" y="0"/>
                    <a:pt x="312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4" name="Google Shape;4594;p23"/>
            <p:cNvSpPr/>
            <p:nvPr/>
          </p:nvSpPr>
          <p:spPr>
            <a:xfrm>
              <a:off x="6295152" y="1424293"/>
              <a:ext cx="60156" cy="49834"/>
            </a:xfrm>
            <a:custGeom>
              <a:rect b="b" l="l" r="r" t="t"/>
              <a:pathLst>
                <a:path extrusionOk="0" h="1545" w="1865">
                  <a:moveTo>
                    <a:pt x="1014" y="0"/>
                  </a:moveTo>
                  <a:cubicBezTo>
                    <a:pt x="970" y="0"/>
                    <a:pt x="926" y="4"/>
                    <a:pt x="881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9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5" name="Google Shape;4595;p23"/>
            <p:cNvSpPr/>
            <p:nvPr/>
          </p:nvSpPr>
          <p:spPr>
            <a:xfrm>
              <a:off x="6364404" y="1409585"/>
              <a:ext cx="121795" cy="43577"/>
            </a:xfrm>
            <a:custGeom>
              <a:rect b="b" l="l" r="r" t="t"/>
              <a:pathLst>
                <a:path extrusionOk="0" h="1351" w="3776">
                  <a:moveTo>
                    <a:pt x="3162" y="0"/>
                  </a:moveTo>
                  <a:cubicBezTo>
                    <a:pt x="3143" y="0"/>
                    <a:pt x="3124" y="1"/>
                    <a:pt x="3104" y="3"/>
                  </a:cubicBezTo>
                  <a:lnTo>
                    <a:pt x="520" y="468"/>
                  </a:lnTo>
                  <a:cubicBezTo>
                    <a:pt x="0" y="606"/>
                    <a:pt x="120" y="1351"/>
                    <a:pt x="628" y="1351"/>
                  </a:cubicBezTo>
                  <a:cubicBezTo>
                    <a:pt x="643" y="1351"/>
                    <a:pt x="659" y="1350"/>
                    <a:pt x="675" y="1349"/>
                  </a:cubicBezTo>
                  <a:lnTo>
                    <a:pt x="3271" y="872"/>
                  </a:lnTo>
                  <a:cubicBezTo>
                    <a:pt x="3776" y="735"/>
                    <a:pt x="3661" y="0"/>
                    <a:pt x="316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6" name="Google Shape;4596;p23"/>
            <p:cNvSpPr/>
            <p:nvPr/>
          </p:nvSpPr>
          <p:spPr>
            <a:xfrm>
              <a:off x="6239093" y="1733038"/>
              <a:ext cx="249267" cy="224043"/>
            </a:xfrm>
            <a:custGeom>
              <a:rect b="b" l="l" r="r" t="t"/>
              <a:pathLst>
                <a:path extrusionOk="0" h="6946" w="7728">
                  <a:moveTo>
                    <a:pt x="3895" y="0"/>
                  </a:moveTo>
                  <a:cubicBezTo>
                    <a:pt x="2864" y="0"/>
                    <a:pt x="1847" y="469"/>
                    <a:pt x="1179" y="1346"/>
                  </a:cubicBezTo>
                  <a:lnTo>
                    <a:pt x="6918" y="4965"/>
                  </a:lnTo>
                  <a:cubicBezTo>
                    <a:pt x="7727" y="3394"/>
                    <a:pt x="7203" y="1465"/>
                    <a:pt x="5703" y="524"/>
                  </a:cubicBezTo>
                  <a:cubicBezTo>
                    <a:pt x="5144" y="171"/>
                    <a:pt x="4517" y="0"/>
                    <a:pt x="3895" y="0"/>
                  </a:cubicBezTo>
                  <a:close/>
                  <a:moveTo>
                    <a:pt x="774" y="1989"/>
                  </a:moveTo>
                  <a:cubicBezTo>
                    <a:pt x="0" y="3548"/>
                    <a:pt x="488" y="5477"/>
                    <a:pt x="1953" y="6418"/>
                  </a:cubicBezTo>
                  <a:cubicBezTo>
                    <a:pt x="2520" y="6774"/>
                    <a:pt x="3154" y="6945"/>
                    <a:pt x="3783" y="6945"/>
                  </a:cubicBezTo>
                  <a:cubicBezTo>
                    <a:pt x="4815" y="6945"/>
                    <a:pt x="5832" y="6482"/>
                    <a:pt x="6513" y="5608"/>
                  </a:cubicBezTo>
                  <a:lnTo>
                    <a:pt x="774" y="1989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7" name="Google Shape;4597;p23"/>
            <p:cNvSpPr/>
            <p:nvPr/>
          </p:nvSpPr>
          <p:spPr>
            <a:xfrm>
              <a:off x="6706823" y="1251439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620" y="1"/>
                  </a:moveTo>
                  <a:lnTo>
                    <a:pt x="1215" y="1620"/>
                  </a:lnTo>
                  <a:cubicBezTo>
                    <a:pt x="251" y="2275"/>
                    <a:pt x="1" y="3585"/>
                    <a:pt x="656" y="4549"/>
                  </a:cubicBezTo>
                  <a:lnTo>
                    <a:pt x="763" y="4704"/>
                  </a:lnTo>
                  <a:cubicBezTo>
                    <a:pt x="1171" y="5305"/>
                    <a:pt x="1833" y="5629"/>
                    <a:pt x="2508" y="5629"/>
                  </a:cubicBezTo>
                  <a:cubicBezTo>
                    <a:pt x="2916" y="5629"/>
                    <a:pt x="3328" y="5510"/>
                    <a:pt x="3692" y="5264"/>
                  </a:cubicBezTo>
                  <a:lnTo>
                    <a:pt x="6085" y="3644"/>
                  </a:lnTo>
                  <a:lnTo>
                    <a:pt x="3620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8" name="Google Shape;4598;p23"/>
            <p:cNvSpPr/>
            <p:nvPr/>
          </p:nvSpPr>
          <p:spPr>
            <a:xfrm>
              <a:off x="6839327" y="1176188"/>
              <a:ext cx="196272" cy="181660"/>
            </a:xfrm>
            <a:custGeom>
              <a:rect b="b" l="l" r="r" t="t"/>
              <a:pathLst>
                <a:path extrusionOk="0" h="5632" w="6085">
                  <a:moveTo>
                    <a:pt x="3588" y="1"/>
                  </a:moveTo>
                  <a:cubicBezTo>
                    <a:pt x="3177" y="1"/>
                    <a:pt x="2760" y="120"/>
                    <a:pt x="2394" y="369"/>
                  </a:cubicBezTo>
                  <a:lnTo>
                    <a:pt x="1" y="1989"/>
                  </a:lnTo>
                  <a:lnTo>
                    <a:pt x="2489" y="5632"/>
                  </a:lnTo>
                  <a:lnTo>
                    <a:pt x="4882" y="4001"/>
                  </a:lnTo>
                  <a:cubicBezTo>
                    <a:pt x="5835" y="3346"/>
                    <a:pt x="6085" y="2036"/>
                    <a:pt x="5430" y="1072"/>
                  </a:cubicBezTo>
                  <a:lnTo>
                    <a:pt x="5430" y="1072"/>
                  </a:lnTo>
                  <a:lnTo>
                    <a:pt x="5430" y="1084"/>
                  </a:lnTo>
                  <a:lnTo>
                    <a:pt x="5323" y="917"/>
                  </a:lnTo>
                  <a:cubicBezTo>
                    <a:pt x="4917" y="319"/>
                    <a:pt x="4259" y="1"/>
                    <a:pt x="358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9" name="Google Shape;4599;p23"/>
            <p:cNvSpPr/>
            <p:nvPr/>
          </p:nvSpPr>
          <p:spPr>
            <a:xfrm>
              <a:off x="6649603" y="1626564"/>
              <a:ext cx="345677" cy="344387"/>
            </a:xfrm>
            <a:custGeom>
              <a:rect b="b" l="l" r="r" t="t"/>
              <a:pathLst>
                <a:path extrusionOk="0" h="10677" w="10717">
                  <a:moveTo>
                    <a:pt x="5017" y="1"/>
                  </a:moveTo>
                  <a:cubicBezTo>
                    <a:pt x="4832" y="1"/>
                    <a:pt x="4666" y="137"/>
                    <a:pt x="4644" y="325"/>
                  </a:cubicBezTo>
                  <a:lnTo>
                    <a:pt x="4180" y="3813"/>
                  </a:lnTo>
                  <a:lnTo>
                    <a:pt x="703" y="3349"/>
                  </a:lnTo>
                  <a:cubicBezTo>
                    <a:pt x="688" y="3347"/>
                    <a:pt x="674" y="3346"/>
                    <a:pt x="659" y="3346"/>
                  </a:cubicBezTo>
                  <a:cubicBezTo>
                    <a:pt x="474" y="3346"/>
                    <a:pt x="309" y="3483"/>
                    <a:pt x="287" y="3670"/>
                  </a:cubicBezTo>
                  <a:lnTo>
                    <a:pt x="37" y="5635"/>
                  </a:lnTo>
                  <a:cubicBezTo>
                    <a:pt x="1" y="5837"/>
                    <a:pt x="144" y="6028"/>
                    <a:pt x="346" y="6052"/>
                  </a:cubicBezTo>
                  <a:lnTo>
                    <a:pt x="3823" y="6516"/>
                  </a:lnTo>
                  <a:lnTo>
                    <a:pt x="3370" y="9993"/>
                  </a:lnTo>
                  <a:cubicBezTo>
                    <a:pt x="3335" y="10195"/>
                    <a:pt x="3477" y="10386"/>
                    <a:pt x="3692" y="10409"/>
                  </a:cubicBezTo>
                  <a:lnTo>
                    <a:pt x="5656" y="10671"/>
                  </a:lnTo>
                  <a:cubicBezTo>
                    <a:pt x="5677" y="10675"/>
                    <a:pt x="5698" y="10677"/>
                    <a:pt x="5718" y="10677"/>
                  </a:cubicBezTo>
                  <a:cubicBezTo>
                    <a:pt x="5896" y="10677"/>
                    <a:pt x="6052" y="10542"/>
                    <a:pt x="6073" y="10350"/>
                  </a:cubicBezTo>
                  <a:lnTo>
                    <a:pt x="6537" y="6873"/>
                  </a:lnTo>
                  <a:lnTo>
                    <a:pt x="10014" y="7338"/>
                  </a:lnTo>
                  <a:cubicBezTo>
                    <a:pt x="10029" y="7339"/>
                    <a:pt x="10044" y="7340"/>
                    <a:pt x="10058" y="7340"/>
                  </a:cubicBezTo>
                  <a:cubicBezTo>
                    <a:pt x="10243" y="7340"/>
                    <a:pt x="10409" y="7204"/>
                    <a:pt x="10431" y="7016"/>
                  </a:cubicBezTo>
                  <a:lnTo>
                    <a:pt x="10693" y="5040"/>
                  </a:lnTo>
                  <a:cubicBezTo>
                    <a:pt x="10716" y="4837"/>
                    <a:pt x="10574" y="4647"/>
                    <a:pt x="10371" y="4623"/>
                  </a:cubicBezTo>
                  <a:lnTo>
                    <a:pt x="6895" y="4159"/>
                  </a:lnTo>
                  <a:lnTo>
                    <a:pt x="7347" y="682"/>
                  </a:lnTo>
                  <a:cubicBezTo>
                    <a:pt x="7383" y="480"/>
                    <a:pt x="7240" y="289"/>
                    <a:pt x="7026" y="265"/>
                  </a:cubicBezTo>
                  <a:lnTo>
                    <a:pt x="5061" y="3"/>
                  </a:lnTo>
                  <a:cubicBezTo>
                    <a:pt x="5046" y="2"/>
                    <a:pt x="5031" y="1"/>
                    <a:pt x="501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0" name="Google Shape;4600;p23"/>
            <p:cNvSpPr/>
            <p:nvPr/>
          </p:nvSpPr>
          <p:spPr>
            <a:xfrm>
              <a:off x="6206806" y="2148741"/>
              <a:ext cx="349902" cy="435023"/>
            </a:xfrm>
            <a:custGeom>
              <a:rect b="b" l="l" r="r" t="t"/>
              <a:pathLst>
                <a:path extrusionOk="0" h="13487" w="10848">
                  <a:moveTo>
                    <a:pt x="4151" y="408"/>
                  </a:moveTo>
                  <a:cubicBezTo>
                    <a:pt x="4439" y="408"/>
                    <a:pt x="4723" y="582"/>
                    <a:pt x="4775" y="971"/>
                  </a:cubicBezTo>
                  <a:cubicBezTo>
                    <a:pt x="4811" y="1162"/>
                    <a:pt x="4763" y="1364"/>
                    <a:pt x="4632" y="1507"/>
                  </a:cubicBezTo>
                  <a:lnTo>
                    <a:pt x="3835" y="1662"/>
                  </a:lnTo>
                  <a:cubicBezTo>
                    <a:pt x="3668" y="1567"/>
                    <a:pt x="3549" y="1400"/>
                    <a:pt x="3513" y="1209"/>
                  </a:cubicBezTo>
                  <a:lnTo>
                    <a:pt x="3513" y="1197"/>
                  </a:lnTo>
                  <a:cubicBezTo>
                    <a:pt x="3399" y="700"/>
                    <a:pt x="3778" y="408"/>
                    <a:pt x="4151" y="408"/>
                  </a:cubicBezTo>
                  <a:close/>
                  <a:moveTo>
                    <a:pt x="7856" y="2711"/>
                  </a:moveTo>
                  <a:cubicBezTo>
                    <a:pt x="8114" y="2711"/>
                    <a:pt x="8342" y="2899"/>
                    <a:pt x="8395" y="3162"/>
                  </a:cubicBezTo>
                  <a:lnTo>
                    <a:pt x="9788" y="10734"/>
                  </a:lnTo>
                  <a:cubicBezTo>
                    <a:pt x="9835" y="11032"/>
                    <a:pt x="9633" y="11318"/>
                    <a:pt x="9335" y="11365"/>
                  </a:cubicBezTo>
                  <a:lnTo>
                    <a:pt x="3073" y="12508"/>
                  </a:lnTo>
                  <a:cubicBezTo>
                    <a:pt x="3038" y="12515"/>
                    <a:pt x="3003" y="12519"/>
                    <a:pt x="2968" y="12519"/>
                  </a:cubicBezTo>
                  <a:cubicBezTo>
                    <a:pt x="2711" y="12519"/>
                    <a:pt x="2484" y="12330"/>
                    <a:pt x="2442" y="12068"/>
                  </a:cubicBezTo>
                  <a:lnTo>
                    <a:pt x="1061" y="4495"/>
                  </a:lnTo>
                  <a:cubicBezTo>
                    <a:pt x="1001" y="4198"/>
                    <a:pt x="1203" y="3912"/>
                    <a:pt x="1501" y="3864"/>
                  </a:cubicBezTo>
                  <a:lnTo>
                    <a:pt x="2251" y="3722"/>
                  </a:lnTo>
                  <a:cubicBezTo>
                    <a:pt x="2283" y="3932"/>
                    <a:pt x="2463" y="4087"/>
                    <a:pt x="2669" y="4087"/>
                  </a:cubicBezTo>
                  <a:cubicBezTo>
                    <a:pt x="2696" y="4087"/>
                    <a:pt x="2724" y="4084"/>
                    <a:pt x="2751" y="4079"/>
                  </a:cubicBezTo>
                  <a:lnTo>
                    <a:pt x="6668" y="3364"/>
                  </a:lnTo>
                  <a:cubicBezTo>
                    <a:pt x="6895" y="3317"/>
                    <a:pt x="7061" y="3091"/>
                    <a:pt x="7014" y="2852"/>
                  </a:cubicBezTo>
                  <a:lnTo>
                    <a:pt x="7752" y="2721"/>
                  </a:lnTo>
                  <a:cubicBezTo>
                    <a:pt x="7787" y="2714"/>
                    <a:pt x="7822" y="2711"/>
                    <a:pt x="7856" y="2711"/>
                  </a:cubicBezTo>
                  <a:close/>
                  <a:moveTo>
                    <a:pt x="4151" y="1"/>
                  </a:moveTo>
                  <a:cubicBezTo>
                    <a:pt x="4086" y="1"/>
                    <a:pt x="4020" y="7"/>
                    <a:pt x="3954" y="19"/>
                  </a:cubicBezTo>
                  <a:cubicBezTo>
                    <a:pt x="3358" y="126"/>
                    <a:pt x="2966" y="685"/>
                    <a:pt x="3073" y="1281"/>
                  </a:cubicBezTo>
                  <a:cubicBezTo>
                    <a:pt x="3108" y="1447"/>
                    <a:pt x="3180" y="1614"/>
                    <a:pt x="3287" y="1757"/>
                  </a:cubicBezTo>
                  <a:lnTo>
                    <a:pt x="2513" y="1900"/>
                  </a:lnTo>
                  <a:cubicBezTo>
                    <a:pt x="2192" y="1959"/>
                    <a:pt x="1989" y="2257"/>
                    <a:pt x="2037" y="2579"/>
                  </a:cubicBezTo>
                  <a:lnTo>
                    <a:pt x="2096" y="2864"/>
                  </a:lnTo>
                  <a:lnTo>
                    <a:pt x="811" y="3091"/>
                  </a:lnTo>
                  <a:cubicBezTo>
                    <a:pt x="322" y="3186"/>
                    <a:pt x="1" y="3650"/>
                    <a:pt x="96" y="4126"/>
                  </a:cubicBezTo>
                  <a:lnTo>
                    <a:pt x="1668" y="12758"/>
                  </a:lnTo>
                  <a:cubicBezTo>
                    <a:pt x="1742" y="13193"/>
                    <a:pt x="2119" y="13486"/>
                    <a:pt x="2545" y="13486"/>
                  </a:cubicBezTo>
                  <a:cubicBezTo>
                    <a:pt x="2597" y="13486"/>
                    <a:pt x="2650" y="13482"/>
                    <a:pt x="2704" y="13473"/>
                  </a:cubicBezTo>
                  <a:lnTo>
                    <a:pt x="10038" y="12139"/>
                  </a:lnTo>
                  <a:cubicBezTo>
                    <a:pt x="10526" y="12044"/>
                    <a:pt x="10848" y="11580"/>
                    <a:pt x="10752" y="11091"/>
                  </a:cubicBezTo>
                  <a:lnTo>
                    <a:pt x="9181" y="2459"/>
                  </a:lnTo>
                  <a:cubicBezTo>
                    <a:pt x="9096" y="2025"/>
                    <a:pt x="8718" y="1732"/>
                    <a:pt x="8300" y="1732"/>
                  </a:cubicBezTo>
                  <a:cubicBezTo>
                    <a:pt x="8249" y="1732"/>
                    <a:pt x="8197" y="1736"/>
                    <a:pt x="8145" y="1745"/>
                  </a:cubicBezTo>
                  <a:lnTo>
                    <a:pt x="6859" y="1983"/>
                  </a:lnTo>
                  <a:lnTo>
                    <a:pt x="6811" y="1709"/>
                  </a:lnTo>
                  <a:cubicBezTo>
                    <a:pt x="6758" y="1419"/>
                    <a:pt x="6500" y="1226"/>
                    <a:pt x="6223" y="1226"/>
                  </a:cubicBezTo>
                  <a:cubicBezTo>
                    <a:pt x="6193" y="1226"/>
                    <a:pt x="6163" y="1228"/>
                    <a:pt x="6133" y="1233"/>
                  </a:cubicBezTo>
                  <a:lnTo>
                    <a:pt x="5180" y="1412"/>
                  </a:lnTo>
                  <a:cubicBezTo>
                    <a:pt x="5240" y="1245"/>
                    <a:pt x="5240" y="1066"/>
                    <a:pt x="5216" y="888"/>
                  </a:cubicBezTo>
                  <a:cubicBezTo>
                    <a:pt x="5121" y="360"/>
                    <a:pt x="4661" y="1"/>
                    <a:pt x="415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1" name="Google Shape;4601;p23"/>
            <p:cNvSpPr/>
            <p:nvPr/>
          </p:nvSpPr>
          <p:spPr>
            <a:xfrm>
              <a:off x="6269026" y="2305274"/>
              <a:ext cx="60059" cy="49834"/>
            </a:xfrm>
            <a:custGeom>
              <a:rect b="b" l="l" r="r" t="t"/>
              <a:pathLst>
                <a:path extrusionOk="0" h="1545" w="1862">
                  <a:moveTo>
                    <a:pt x="1003" y="0"/>
                  </a:moveTo>
                  <a:cubicBezTo>
                    <a:pt x="959" y="0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4" y="1545"/>
                    <a:pt x="1861" y="1142"/>
                    <a:pt x="1763" y="631"/>
                  </a:cubicBezTo>
                  <a:cubicBezTo>
                    <a:pt x="1699" y="258"/>
                    <a:pt x="1369" y="0"/>
                    <a:pt x="100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2" name="Google Shape;4602;p23"/>
            <p:cNvSpPr/>
            <p:nvPr/>
          </p:nvSpPr>
          <p:spPr>
            <a:xfrm>
              <a:off x="6337310" y="2290308"/>
              <a:ext cx="124117" cy="43673"/>
            </a:xfrm>
            <a:custGeom>
              <a:rect b="b" l="l" r="r" t="t"/>
              <a:pathLst>
                <a:path extrusionOk="0" h="1354" w="3848">
                  <a:moveTo>
                    <a:pt x="3250" y="0"/>
                  </a:moveTo>
                  <a:cubicBezTo>
                    <a:pt x="3217" y="0"/>
                    <a:pt x="3183" y="4"/>
                    <a:pt x="3146" y="11"/>
                  </a:cubicBezTo>
                  <a:lnTo>
                    <a:pt x="3134" y="11"/>
                  </a:lnTo>
                  <a:lnTo>
                    <a:pt x="539" y="487"/>
                  </a:lnTo>
                  <a:cubicBezTo>
                    <a:pt x="1" y="588"/>
                    <a:pt x="106" y="1354"/>
                    <a:pt x="597" y="1354"/>
                  </a:cubicBezTo>
                  <a:cubicBezTo>
                    <a:pt x="628" y="1354"/>
                    <a:pt x="660" y="1351"/>
                    <a:pt x="694" y="1345"/>
                  </a:cubicBezTo>
                  <a:lnTo>
                    <a:pt x="3289" y="868"/>
                  </a:lnTo>
                  <a:cubicBezTo>
                    <a:pt x="3847" y="790"/>
                    <a:pt x="3746" y="0"/>
                    <a:pt x="325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3" name="Google Shape;4603;p23"/>
            <p:cNvSpPr/>
            <p:nvPr/>
          </p:nvSpPr>
          <p:spPr>
            <a:xfrm>
              <a:off x="6281702" y="2374687"/>
              <a:ext cx="59769" cy="49931"/>
            </a:xfrm>
            <a:custGeom>
              <a:rect b="b" l="l" r="r" t="t"/>
              <a:pathLst>
                <a:path extrusionOk="0" h="1548" w="1853">
                  <a:moveTo>
                    <a:pt x="1015" y="0"/>
                  </a:moveTo>
                  <a:cubicBezTo>
                    <a:pt x="967" y="0"/>
                    <a:pt x="919" y="5"/>
                    <a:pt x="870" y="15"/>
                  </a:cubicBezTo>
                  <a:cubicBezTo>
                    <a:pt x="191" y="122"/>
                    <a:pt x="1" y="1015"/>
                    <a:pt x="560" y="1408"/>
                  </a:cubicBezTo>
                  <a:cubicBezTo>
                    <a:pt x="701" y="1505"/>
                    <a:pt x="853" y="1548"/>
                    <a:pt x="1000" y="1548"/>
                  </a:cubicBezTo>
                  <a:cubicBezTo>
                    <a:pt x="1449" y="1548"/>
                    <a:pt x="1852" y="1145"/>
                    <a:pt x="1763" y="634"/>
                  </a:cubicBezTo>
                  <a:cubicBezTo>
                    <a:pt x="1700" y="266"/>
                    <a:pt x="1377" y="0"/>
                    <a:pt x="1015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4" name="Google Shape;4604;p23"/>
            <p:cNvSpPr/>
            <p:nvPr/>
          </p:nvSpPr>
          <p:spPr>
            <a:xfrm>
              <a:off x="6351341" y="2359753"/>
              <a:ext cx="120892" cy="43512"/>
            </a:xfrm>
            <a:custGeom>
              <a:rect b="b" l="l" r="r" t="t"/>
              <a:pathLst>
                <a:path extrusionOk="0" h="1349" w="3748">
                  <a:moveTo>
                    <a:pt x="3128" y="0"/>
                  </a:moveTo>
                  <a:cubicBezTo>
                    <a:pt x="3117" y="0"/>
                    <a:pt x="3105" y="1"/>
                    <a:pt x="3092" y="1"/>
                  </a:cubicBezTo>
                  <a:lnTo>
                    <a:pt x="497" y="478"/>
                  </a:lnTo>
                  <a:cubicBezTo>
                    <a:pt x="0" y="628"/>
                    <a:pt x="120" y="1349"/>
                    <a:pt x="605" y="1349"/>
                  </a:cubicBezTo>
                  <a:cubicBezTo>
                    <a:pt x="620" y="1349"/>
                    <a:pt x="636" y="1348"/>
                    <a:pt x="652" y="1347"/>
                  </a:cubicBezTo>
                  <a:lnTo>
                    <a:pt x="3247" y="882"/>
                  </a:lnTo>
                  <a:cubicBezTo>
                    <a:pt x="3747" y="731"/>
                    <a:pt x="3634" y="0"/>
                    <a:pt x="312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5" name="Google Shape;4605;p23"/>
            <p:cNvSpPr/>
            <p:nvPr/>
          </p:nvSpPr>
          <p:spPr>
            <a:xfrm>
              <a:off x="6295152" y="2448906"/>
              <a:ext cx="60156" cy="49834"/>
            </a:xfrm>
            <a:custGeom>
              <a:rect b="b" l="l" r="r" t="t"/>
              <a:pathLst>
                <a:path extrusionOk="0" h="1545" w="1865">
                  <a:moveTo>
                    <a:pt x="1014" y="0"/>
                  </a:moveTo>
                  <a:cubicBezTo>
                    <a:pt x="970" y="0"/>
                    <a:pt x="926" y="4"/>
                    <a:pt x="881" y="11"/>
                  </a:cubicBezTo>
                  <a:cubicBezTo>
                    <a:pt x="191" y="131"/>
                    <a:pt x="0" y="1012"/>
                    <a:pt x="572" y="1404"/>
                  </a:cubicBezTo>
                  <a:cubicBezTo>
                    <a:pt x="710" y="1501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8"/>
                    <a:pt x="1379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6" name="Google Shape;4606;p23"/>
            <p:cNvSpPr/>
            <p:nvPr/>
          </p:nvSpPr>
          <p:spPr>
            <a:xfrm>
              <a:off x="6364146" y="2434133"/>
              <a:ext cx="122311" cy="43673"/>
            </a:xfrm>
            <a:custGeom>
              <a:rect b="b" l="l" r="r" t="t"/>
              <a:pathLst>
                <a:path extrusionOk="0" h="1354" w="3792">
                  <a:moveTo>
                    <a:pt x="3180" y="1"/>
                  </a:moveTo>
                  <a:cubicBezTo>
                    <a:pt x="3158" y="1"/>
                    <a:pt x="3136" y="2"/>
                    <a:pt x="3112" y="5"/>
                  </a:cubicBezTo>
                  <a:lnTo>
                    <a:pt x="528" y="469"/>
                  </a:lnTo>
                  <a:cubicBezTo>
                    <a:pt x="0" y="607"/>
                    <a:pt x="114" y="1354"/>
                    <a:pt x="625" y="1354"/>
                  </a:cubicBezTo>
                  <a:cubicBezTo>
                    <a:pt x="644" y="1354"/>
                    <a:pt x="663" y="1353"/>
                    <a:pt x="683" y="1351"/>
                  </a:cubicBezTo>
                  <a:lnTo>
                    <a:pt x="3279" y="874"/>
                  </a:lnTo>
                  <a:cubicBezTo>
                    <a:pt x="3792" y="749"/>
                    <a:pt x="3682" y="1"/>
                    <a:pt x="3180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7" name="Google Shape;4607;p23"/>
            <p:cNvSpPr/>
            <p:nvPr/>
          </p:nvSpPr>
          <p:spPr>
            <a:xfrm>
              <a:off x="6237545" y="2757554"/>
              <a:ext cx="250815" cy="224785"/>
            </a:xfrm>
            <a:custGeom>
              <a:rect b="b" l="l" r="r" t="t"/>
              <a:pathLst>
                <a:path extrusionOk="0" h="6969" w="7776">
                  <a:moveTo>
                    <a:pt x="3935" y="0"/>
                  </a:moveTo>
                  <a:cubicBezTo>
                    <a:pt x="2906" y="0"/>
                    <a:pt x="1894" y="467"/>
                    <a:pt x="1227" y="1349"/>
                  </a:cubicBezTo>
                  <a:lnTo>
                    <a:pt x="6966" y="4968"/>
                  </a:lnTo>
                  <a:cubicBezTo>
                    <a:pt x="7775" y="3396"/>
                    <a:pt x="7251" y="1468"/>
                    <a:pt x="5751" y="527"/>
                  </a:cubicBezTo>
                  <a:cubicBezTo>
                    <a:pt x="5189" y="172"/>
                    <a:pt x="4559" y="0"/>
                    <a:pt x="3935" y="0"/>
                  </a:cubicBezTo>
                  <a:close/>
                  <a:moveTo>
                    <a:pt x="822" y="1992"/>
                  </a:moveTo>
                  <a:lnTo>
                    <a:pt x="822" y="1992"/>
                  </a:lnTo>
                  <a:cubicBezTo>
                    <a:pt x="0" y="3563"/>
                    <a:pt x="524" y="5492"/>
                    <a:pt x="2024" y="6444"/>
                  </a:cubicBezTo>
                  <a:cubicBezTo>
                    <a:pt x="2584" y="6798"/>
                    <a:pt x="3213" y="6968"/>
                    <a:pt x="3836" y="6968"/>
                  </a:cubicBezTo>
                  <a:cubicBezTo>
                    <a:pt x="4871" y="6968"/>
                    <a:pt x="5892" y="6500"/>
                    <a:pt x="6561" y="5623"/>
                  </a:cubicBezTo>
                  <a:lnTo>
                    <a:pt x="822" y="1992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8" name="Google Shape;4608;p23"/>
            <p:cNvSpPr/>
            <p:nvPr/>
          </p:nvSpPr>
          <p:spPr>
            <a:xfrm>
              <a:off x="6706823" y="2276051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620" y="1"/>
                  </a:moveTo>
                  <a:lnTo>
                    <a:pt x="1215" y="1620"/>
                  </a:lnTo>
                  <a:cubicBezTo>
                    <a:pt x="251" y="2275"/>
                    <a:pt x="1" y="3585"/>
                    <a:pt x="656" y="4549"/>
                  </a:cubicBezTo>
                  <a:lnTo>
                    <a:pt x="763" y="4716"/>
                  </a:lnTo>
                  <a:cubicBezTo>
                    <a:pt x="1170" y="5308"/>
                    <a:pt x="1831" y="5629"/>
                    <a:pt x="2505" y="5629"/>
                  </a:cubicBezTo>
                  <a:cubicBezTo>
                    <a:pt x="2914" y="5629"/>
                    <a:pt x="3327" y="5511"/>
                    <a:pt x="3692" y="5263"/>
                  </a:cubicBezTo>
                  <a:lnTo>
                    <a:pt x="6085" y="3644"/>
                  </a:lnTo>
                  <a:lnTo>
                    <a:pt x="3620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9" name="Google Shape;4609;p23"/>
            <p:cNvSpPr/>
            <p:nvPr/>
          </p:nvSpPr>
          <p:spPr>
            <a:xfrm>
              <a:off x="6839327" y="2200542"/>
              <a:ext cx="196272" cy="181918"/>
            </a:xfrm>
            <a:custGeom>
              <a:rect b="b" l="l" r="r" t="t"/>
              <a:pathLst>
                <a:path extrusionOk="0" h="5640" w="6085">
                  <a:moveTo>
                    <a:pt x="3577" y="0"/>
                  </a:moveTo>
                  <a:cubicBezTo>
                    <a:pt x="3169" y="0"/>
                    <a:pt x="2757" y="119"/>
                    <a:pt x="2394" y="365"/>
                  </a:cubicBezTo>
                  <a:lnTo>
                    <a:pt x="1" y="1996"/>
                  </a:lnTo>
                  <a:lnTo>
                    <a:pt x="2489" y="5640"/>
                  </a:lnTo>
                  <a:lnTo>
                    <a:pt x="4882" y="4009"/>
                  </a:lnTo>
                  <a:cubicBezTo>
                    <a:pt x="5835" y="3354"/>
                    <a:pt x="6085" y="2044"/>
                    <a:pt x="5430" y="1080"/>
                  </a:cubicBezTo>
                  <a:lnTo>
                    <a:pt x="5323" y="925"/>
                  </a:lnTo>
                  <a:cubicBezTo>
                    <a:pt x="4914" y="324"/>
                    <a:pt x="4252" y="0"/>
                    <a:pt x="357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0" name="Google Shape;4610;p23"/>
            <p:cNvSpPr/>
            <p:nvPr/>
          </p:nvSpPr>
          <p:spPr>
            <a:xfrm>
              <a:off x="6649603" y="2651177"/>
              <a:ext cx="345677" cy="344387"/>
            </a:xfrm>
            <a:custGeom>
              <a:rect b="b" l="l" r="r" t="t"/>
              <a:pathLst>
                <a:path extrusionOk="0" h="10677" w="10717">
                  <a:moveTo>
                    <a:pt x="5017" y="1"/>
                  </a:moveTo>
                  <a:cubicBezTo>
                    <a:pt x="4832" y="1"/>
                    <a:pt x="4666" y="137"/>
                    <a:pt x="4644" y="325"/>
                  </a:cubicBezTo>
                  <a:lnTo>
                    <a:pt x="4180" y="3801"/>
                  </a:lnTo>
                  <a:lnTo>
                    <a:pt x="703" y="3349"/>
                  </a:lnTo>
                  <a:cubicBezTo>
                    <a:pt x="682" y="3345"/>
                    <a:pt x="662" y="3343"/>
                    <a:pt x="641" y="3343"/>
                  </a:cubicBezTo>
                  <a:cubicBezTo>
                    <a:pt x="463" y="3343"/>
                    <a:pt x="308" y="3478"/>
                    <a:pt x="287" y="3670"/>
                  </a:cubicBezTo>
                  <a:lnTo>
                    <a:pt x="37" y="5647"/>
                  </a:lnTo>
                  <a:cubicBezTo>
                    <a:pt x="1" y="5849"/>
                    <a:pt x="144" y="6028"/>
                    <a:pt x="346" y="6063"/>
                  </a:cubicBezTo>
                  <a:lnTo>
                    <a:pt x="3823" y="6516"/>
                  </a:lnTo>
                  <a:lnTo>
                    <a:pt x="3370" y="10004"/>
                  </a:lnTo>
                  <a:cubicBezTo>
                    <a:pt x="3335" y="10207"/>
                    <a:pt x="3477" y="10385"/>
                    <a:pt x="3692" y="10421"/>
                  </a:cubicBezTo>
                  <a:lnTo>
                    <a:pt x="5656" y="10671"/>
                  </a:lnTo>
                  <a:cubicBezTo>
                    <a:pt x="5677" y="10675"/>
                    <a:pt x="5698" y="10677"/>
                    <a:pt x="5719" y="10677"/>
                  </a:cubicBezTo>
                  <a:cubicBezTo>
                    <a:pt x="5896" y="10677"/>
                    <a:pt x="6052" y="10543"/>
                    <a:pt x="6073" y="10362"/>
                  </a:cubicBezTo>
                  <a:lnTo>
                    <a:pt x="6537" y="6873"/>
                  </a:lnTo>
                  <a:lnTo>
                    <a:pt x="10014" y="7337"/>
                  </a:lnTo>
                  <a:cubicBezTo>
                    <a:pt x="10029" y="7339"/>
                    <a:pt x="10044" y="7340"/>
                    <a:pt x="10058" y="7340"/>
                  </a:cubicBezTo>
                  <a:cubicBezTo>
                    <a:pt x="10243" y="7340"/>
                    <a:pt x="10409" y="7204"/>
                    <a:pt x="10431" y="7016"/>
                  </a:cubicBezTo>
                  <a:lnTo>
                    <a:pt x="10693" y="5039"/>
                  </a:lnTo>
                  <a:cubicBezTo>
                    <a:pt x="10716" y="4837"/>
                    <a:pt x="10574" y="4647"/>
                    <a:pt x="10371" y="4623"/>
                  </a:cubicBezTo>
                  <a:lnTo>
                    <a:pt x="6895" y="4158"/>
                  </a:lnTo>
                  <a:lnTo>
                    <a:pt x="7347" y="682"/>
                  </a:lnTo>
                  <a:cubicBezTo>
                    <a:pt x="7383" y="479"/>
                    <a:pt x="7240" y="289"/>
                    <a:pt x="7026" y="265"/>
                  </a:cubicBezTo>
                  <a:lnTo>
                    <a:pt x="5061" y="3"/>
                  </a:lnTo>
                  <a:cubicBezTo>
                    <a:pt x="5046" y="1"/>
                    <a:pt x="5031" y="1"/>
                    <a:pt x="501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1" name="Google Shape;4611;p23"/>
            <p:cNvSpPr/>
            <p:nvPr/>
          </p:nvSpPr>
          <p:spPr>
            <a:xfrm>
              <a:off x="6206806" y="3173353"/>
              <a:ext cx="349902" cy="435765"/>
            </a:xfrm>
            <a:custGeom>
              <a:rect b="b" l="l" r="r" t="t"/>
              <a:pathLst>
                <a:path extrusionOk="0" h="13510" w="10848">
                  <a:moveTo>
                    <a:pt x="4157" y="412"/>
                  </a:moveTo>
                  <a:cubicBezTo>
                    <a:pt x="4443" y="412"/>
                    <a:pt x="4724" y="585"/>
                    <a:pt x="4775" y="971"/>
                  </a:cubicBezTo>
                  <a:cubicBezTo>
                    <a:pt x="4811" y="1173"/>
                    <a:pt x="4763" y="1364"/>
                    <a:pt x="4632" y="1519"/>
                  </a:cubicBezTo>
                  <a:lnTo>
                    <a:pt x="3835" y="1662"/>
                  </a:lnTo>
                  <a:cubicBezTo>
                    <a:pt x="3668" y="1566"/>
                    <a:pt x="3549" y="1400"/>
                    <a:pt x="3513" y="1209"/>
                  </a:cubicBezTo>
                  <a:cubicBezTo>
                    <a:pt x="3398" y="709"/>
                    <a:pt x="3782" y="412"/>
                    <a:pt x="4157" y="412"/>
                  </a:cubicBezTo>
                  <a:close/>
                  <a:moveTo>
                    <a:pt x="7861" y="2722"/>
                  </a:moveTo>
                  <a:cubicBezTo>
                    <a:pt x="8117" y="2722"/>
                    <a:pt x="8343" y="2901"/>
                    <a:pt x="8395" y="3162"/>
                  </a:cubicBezTo>
                  <a:lnTo>
                    <a:pt x="9788" y="10746"/>
                  </a:lnTo>
                  <a:cubicBezTo>
                    <a:pt x="9835" y="11044"/>
                    <a:pt x="9633" y="11329"/>
                    <a:pt x="9335" y="11377"/>
                  </a:cubicBezTo>
                  <a:lnTo>
                    <a:pt x="3073" y="12520"/>
                  </a:lnTo>
                  <a:cubicBezTo>
                    <a:pt x="3042" y="12525"/>
                    <a:pt x="3012" y="12527"/>
                    <a:pt x="2982" y="12527"/>
                  </a:cubicBezTo>
                  <a:cubicBezTo>
                    <a:pt x="2719" y="12527"/>
                    <a:pt x="2484" y="12345"/>
                    <a:pt x="2442" y="12068"/>
                  </a:cubicBezTo>
                  <a:lnTo>
                    <a:pt x="1061" y="4507"/>
                  </a:lnTo>
                  <a:cubicBezTo>
                    <a:pt x="1001" y="4210"/>
                    <a:pt x="1203" y="3924"/>
                    <a:pt x="1501" y="3864"/>
                  </a:cubicBezTo>
                  <a:lnTo>
                    <a:pt x="2251" y="3733"/>
                  </a:lnTo>
                  <a:cubicBezTo>
                    <a:pt x="2283" y="3942"/>
                    <a:pt x="2461" y="4087"/>
                    <a:pt x="2665" y="4087"/>
                  </a:cubicBezTo>
                  <a:cubicBezTo>
                    <a:pt x="2693" y="4087"/>
                    <a:pt x="2722" y="4084"/>
                    <a:pt x="2751" y="4079"/>
                  </a:cubicBezTo>
                  <a:lnTo>
                    <a:pt x="6668" y="3376"/>
                  </a:lnTo>
                  <a:cubicBezTo>
                    <a:pt x="6895" y="3328"/>
                    <a:pt x="7061" y="3102"/>
                    <a:pt x="7014" y="2864"/>
                  </a:cubicBezTo>
                  <a:lnTo>
                    <a:pt x="7752" y="2733"/>
                  </a:lnTo>
                  <a:cubicBezTo>
                    <a:pt x="7789" y="2726"/>
                    <a:pt x="7825" y="2722"/>
                    <a:pt x="7861" y="2722"/>
                  </a:cubicBezTo>
                  <a:close/>
                  <a:moveTo>
                    <a:pt x="4147" y="1"/>
                  </a:moveTo>
                  <a:cubicBezTo>
                    <a:pt x="4083" y="1"/>
                    <a:pt x="4018" y="7"/>
                    <a:pt x="3954" y="19"/>
                  </a:cubicBezTo>
                  <a:cubicBezTo>
                    <a:pt x="3358" y="126"/>
                    <a:pt x="2966" y="697"/>
                    <a:pt x="3073" y="1281"/>
                  </a:cubicBezTo>
                  <a:cubicBezTo>
                    <a:pt x="3108" y="1459"/>
                    <a:pt x="3180" y="1626"/>
                    <a:pt x="3287" y="1757"/>
                  </a:cubicBezTo>
                  <a:lnTo>
                    <a:pt x="2513" y="1912"/>
                  </a:lnTo>
                  <a:cubicBezTo>
                    <a:pt x="2192" y="1971"/>
                    <a:pt x="1989" y="2281"/>
                    <a:pt x="2037" y="2590"/>
                  </a:cubicBezTo>
                  <a:lnTo>
                    <a:pt x="2096" y="2876"/>
                  </a:lnTo>
                  <a:lnTo>
                    <a:pt x="811" y="3102"/>
                  </a:lnTo>
                  <a:cubicBezTo>
                    <a:pt x="322" y="3197"/>
                    <a:pt x="1" y="3662"/>
                    <a:pt x="96" y="4150"/>
                  </a:cubicBezTo>
                  <a:lnTo>
                    <a:pt x="1668" y="12770"/>
                  </a:lnTo>
                  <a:cubicBezTo>
                    <a:pt x="1742" y="13206"/>
                    <a:pt x="2121" y="13510"/>
                    <a:pt x="2549" y="13510"/>
                  </a:cubicBezTo>
                  <a:cubicBezTo>
                    <a:pt x="2600" y="13510"/>
                    <a:pt x="2652" y="13505"/>
                    <a:pt x="2704" y="13496"/>
                  </a:cubicBezTo>
                  <a:lnTo>
                    <a:pt x="10038" y="12151"/>
                  </a:lnTo>
                  <a:cubicBezTo>
                    <a:pt x="10526" y="12056"/>
                    <a:pt x="10848" y="11591"/>
                    <a:pt x="10752" y="11115"/>
                  </a:cubicBezTo>
                  <a:lnTo>
                    <a:pt x="9181" y="2483"/>
                  </a:lnTo>
                  <a:cubicBezTo>
                    <a:pt x="9096" y="2047"/>
                    <a:pt x="8716" y="1744"/>
                    <a:pt x="8296" y="1744"/>
                  </a:cubicBezTo>
                  <a:cubicBezTo>
                    <a:pt x="8246" y="1744"/>
                    <a:pt x="8195" y="1748"/>
                    <a:pt x="8145" y="1757"/>
                  </a:cubicBezTo>
                  <a:lnTo>
                    <a:pt x="6859" y="1995"/>
                  </a:lnTo>
                  <a:lnTo>
                    <a:pt x="6811" y="1721"/>
                  </a:lnTo>
                  <a:cubicBezTo>
                    <a:pt x="6758" y="1436"/>
                    <a:pt x="6509" y="1235"/>
                    <a:pt x="6237" y="1235"/>
                  </a:cubicBezTo>
                  <a:cubicBezTo>
                    <a:pt x="6202" y="1235"/>
                    <a:pt x="6167" y="1238"/>
                    <a:pt x="6133" y="1245"/>
                  </a:cubicBezTo>
                  <a:lnTo>
                    <a:pt x="5180" y="1412"/>
                  </a:lnTo>
                  <a:cubicBezTo>
                    <a:pt x="5240" y="1245"/>
                    <a:pt x="5240" y="1066"/>
                    <a:pt x="5216" y="900"/>
                  </a:cubicBezTo>
                  <a:cubicBezTo>
                    <a:pt x="5121" y="370"/>
                    <a:pt x="4658" y="1"/>
                    <a:pt x="414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2" name="Google Shape;4612;p23"/>
            <p:cNvSpPr/>
            <p:nvPr/>
          </p:nvSpPr>
          <p:spPr>
            <a:xfrm>
              <a:off x="6269026" y="3329757"/>
              <a:ext cx="60059" cy="49963"/>
            </a:xfrm>
            <a:custGeom>
              <a:rect b="b" l="l" r="r" t="t"/>
              <a:pathLst>
                <a:path extrusionOk="0" h="1549" w="1862">
                  <a:moveTo>
                    <a:pt x="1016" y="1"/>
                  </a:moveTo>
                  <a:cubicBezTo>
                    <a:pt x="968" y="1"/>
                    <a:pt x="919" y="6"/>
                    <a:pt x="870" y="15"/>
                  </a:cubicBezTo>
                  <a:cubicBezTo>
                    <a:pt x="191" y="134"/>
                    <a:pt x="1" y="1015"/>
                    <a:pt x="560" y="1408"/>
                  </a:cubicBezTo>
                  <a:cubicBezTo>
                    <a:pt x="701" y="1505"/>
                    <a:pt x="854" y="1549"/>
                    <a:pt x="1002" y="1549"/>
                  </a:cubicBezTo>
                  <a:cubicBezTo>
                    <a:pt x="1454" y="1549"/>
                    <a:pt x="1861" y="1146"/>
                    <a:pt x="1763" y="634"/>
                  </a:cubicBezTo>
                  <a:cubicBezTo>
                    <a:pt x="1700" y="267"/>
                    <a:pt x="1377" y="1"/>
                    <a:pt x="1016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3" name="Google Shape;4613;p23"/>
            <p:cNvSpPr/>
            <p:nvPr/>
          </p:nvSpPr>
          <p:spPr>
            <a:xfrm>
              <a:off x="6336794" y="3314791"/>
              <a:ext cx="125182" cy="43931"/>
            </a:xfrm>
            <a:custGeom>
              <a:rect b="b" l="l" r="r" t="t"/>
              <a:pathLst>
                <a:path extrusionOk="0" h="1362" w="3881">
                  <a:moveTo>
                    <a:pt x="3284" y="0"/>
                  </a:moveTo>
                  <a:cubicBezTo>
                    <a:pt x="3246" y="0"/>
                    <a:pt x="3205" y="5"/>
                    <a:pt x="3162" y="15"/>
                  </a:cubicBezTo>
                  <a:lnTo>
                    <a:pt x="3150" y="15"/>
                  </a:lnTo>
                  <a:lnTo>
                    <a:pt x="555" y="491"/>
                  </a:lnTo>
                  <a:cubicBezTo>
                    <a:pt x="0" y="580"/>
                    <a:pt x="107" y="1362"/>
                    <a:pt x="596" y="1362"/>
                  </a:cubicBezTo>
                  <a:cubicBezTo>
                    <a:pt x="632" y="1362"/>
                    <a:pt x="670" y="1357"/>
                    <a:pt x="710" y="1349"/>
                  </a:cubicBezTo>
                  <a:lnTo>
                    <a:pt x="3305" y="872"/>
                  </a:lnTo>
                  <a:cubicBezTo>
                    <a:pt x="3881" y="817"/>
                    <a:pt x="3787" y="0"/>
                    <a:pt x="328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4" name="Google Shape;4614;p23"/>
            <p:cNvSpPr/>
            <p:nvPr/>
          </p:nvSpPr>
          <p:spPr>
            <a:xfrm>
              <a:off x="6281702" y="3399267"/>
              <a:ext cx="59769" cy="49963"/>
            </a:xfrm>
            <a:custGeom>
              <a:rect b="b" l="l" r="r" t="t"/>
              <a:pathLst>
                <a:path extrusionOk="0" h="1549" w="1853">
                  <a:moveTo>
                    <a:pt x="1015" y="1"/>
                  </a:moveTo>
                  <a:cubicBezTo>
                    <a:pt x="967" y="1"/>
                    <a:pt x="919" y="6"/>
                    <a:pt x="870" y="15"/>
                  </a:cubicBezTo>
                  <a:cubicBezTo>
                    <a:pt x="191" y="134"/>
                    <a:pt x="1" y="1015"/>
                    <a:pt x="560" y="1408"/>
                  </a:cubicBezTo>
                  <a:cubicBezTo>
                    <a:pt x="701" y="1505"/>
                    <a:pt x="853" y="1549"/>
                    <a:pt x="1000" y="1549"/>
                  </a:cubicBezTo>
                  <a:cubicBezTo>
                    <a:pt x="1449" y="1549"/>
                    <a:pt x="1852" y="1146"/>
                    <a:pt x="1763" y="635"/>
                  </a:cubicBezTo>
                  <a:cubicBezTo>
                    <a:pt x="1700" y="267"/>
                    <a:pt x="1377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5" name="Google Shape;4615;p23"/>
            <p:cNvSpPr/>
            <p:nvPr/>
          </p:nvSpPr>
          <p:spPr>
            <a:xfrm>
              <a:off x="6351212" y="3384688"/>
              <a:ext cx="120892" cy="43544"/>
            </a:xfrm>
            <a:custGeom>
              <a:rect b="b" l="l" r="r" t="t"/>
              <a:pathLst>
                <a:path extrusionOk="0" h="1350" w="3748">
                  <a:moveTo>
                    <a:pt x="3144" y="1"/>
                  </a:moveTo>
                  <a:cubicBezTo>
                    <a:pt x="3128" y="1"/>
                    <a:pt x="3112" y="2"/>
                    <a:pt x="3096" y="3"/>
                  </a:cubicBezTo>
                  <a:lnTo>
                    <a:pt x="501" y="467"/>
                  </a:lnTo>
                  <a:cubicBezTo>
                    <a:pt x="0" y="619"/>
                    <a:pt x="125" y="1350"/>
                    <a:pt x="620" y="1350"/>
                  </a:cubicBezTo>
                  <a:cubicBezTo>
                    <a:pt x="632" y="1350"/>
                    <a:pt x="644" y="1349"/>
                    <a:pt x="656" y="1348"/>
                  </a:cubicBezTo>
                  <a:lnTo>
                    <a:pt x="3251" y="872"/>
                  </a:lnTo>
                  <a:cubicBezTo>
                    <a:pt x="3748" y="722"/>
                    <a:pt x="3639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6" name="Google Shape;4616;p23"/>
            <p:cNvSpPr/>
            <p:nvPr/>
          </p:nvSpPr>
          <p:spPr>
            <a:xfrm>
              <a:off x="6295152" y="3473486"/>
              <a:ext cx="60123" cy="49866"/>
            </a:xfrm>
            <a:custGeom>
              <a:rect b="b" l="l" r="r" t="t"/>
              <a:pathLst>
                <a:path extrusionOk="0" h="1546" w="1864">
                  <a:moveTo>
                    <a:pt x="1014" y="1"/>
                  </a:moveTo>
                  <a:cubicBezTo>
                    <a:pt x="970" y="1"/>
                    <a:pt x="926" y="5"/>
                    <a:pt x="881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1" y="1546"/>
                    <a:pt x="1008" y="1546"/>
                  </a:cubicBezTo>
                  <a:cubicBezTo>
                    <a:pt x="1455" y="1546"/>
                    <a:pt x="1864" y="1145"/>
                    <a:pt x="1774" y="643"/>
                  </a:cubicBezTo>
                  <a:cubicBezTo>
                    <a:pt x="1700" y="260"/>
                    <a:pt x="1378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7" name="Google Shape;4617;p23"/>
            <p:cNvSpPr/>
            <p:nvPr/>
          </p:nvSpPr>
          <p:spPr>
            <a:xfrm>
              <a:off x="6364404" y="3458777"/>
              <a:ext cx="121795" cy="43609"/>
            </a:xfrm>
            <a:custGeom>
              <a:rect b="b" l="l" r="r" t="t"/>
              <a:pathLst>
                <a:path extrusionOk="0" h="1352" w="3776">
                  <a:moveTo>
                    <a:pt x="3162" y="1"/>
                  </a:moveTo>
                  <a:cubicBezTo>
                    <a:pt x="3143" y="1"/>
                    <a:pt x="3124" y="2"/>
                    <a:pt x="3104" y="4"/>
                  </a:cubicBezTo>
                  <a:lnTo>
                    <a:pt x="520" y="480"/>
                  </a:lnTo>
                  <a:cubicBezTo>
                    <a:pt x="1" y="619"/>
                    <a:pt x="120" y="1351"/>
                    <a:pt x="627" y="1351"/>
                  </a:cubicBezTo>
                  <a:cubicBezTo>
                    <a:pt x="643" y="1351"/>
                    <a:pt x="659" y="1351"/>
                    <a:pt x="675" y="1349"/>
                  </a:cubicBezTo>
                  <a:lnTo>
                    <a:pt x="3271" y="873"/>
                  </a:lnTo>
                  <a:cubicBezTo>
                    <a:pt x="3776" y="735"/>
                    <a:pt x="3661" y="1"/>
                    <a:pt x="316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8" name="Google Shape;4618;p23"/>
            <p:cNvSpPr/>
            <p:nvPr/>
          </p:nvSpPr>
          <p:spPr>
            <a:xfrm>
              <a:off x="6239093" y="3782231"/>
              <a:ext cx="249267" cy="224075"/>
            </a:xfrm>
            <a:custGeom>
              <a:rect b="b" l="l" r="r" t="t"/>
              <a:pathLst>
                <a:path extrusionOk="0" h="6947" w="7728">
                  <a:moveTo>
                    <a:pt x="3895" y="1"/>
                  </a:moveTo>
                  <a:cubicBezTo>
                    <a:pt x="2864" y="1"/>
                    <a:pt x="1847" y="470"/>
                    <a:pt x="1179" y="1346"/>
                  </a:cubicBezTo>
                  <a:lnTo>
                    <a:pt x="6918" y="4978"/>
                  </a:lnTo>
                  <a:cubicBezTo>
                    <a:pt x="7727" y="3406"/>
                    <a:pt x="7203" y="1477"/>
                    <a:pt x="5703" y="525"/>
                  </a:cubicBezTo>
                  <a:cubicBezTo>
                    <a:pt x="5144" y="171"/>
                    <a:pt x="4517" y="1"/>
                    <a:pt x="3895" y="1"/>
                  </a:cubicBezTo>
                  <a:close/>
                  <a:moveTo>
                    <a:pt x="774" y="1989"/>
                  </a:moveTo>
                  <a:cubicBezTo>
                    <a:pt x="0" y="3561"/>
                    <a:pt x="488" y="5478"/>
                    <a:pt x="1953" y="6418"/>
                  </a:cubicBezTo>
                  <a:cubicBezTo>
                    <a:pt x="2521" y="6775"/>
                    <a:pt x="3157" y="6947"/>
                    <a:pt x="3786" y="6947"/>
                  </a:cubicBezTo>
                  <a:cubicBezTo>
                    <a:pt x="4817" y="6947"/>
                    <a:pt x="5833" y="6486"/>
                    <a:pt x="6513" y="5621"/>
                  </a:cubicBezTo>
                  <a:lnTo>
                    <a:pt x="774" y="1989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9" name="Google Shape;4619;p23"/>
            <p:cNvSpPr/>
            <p:nvPr/>
          </p:nvSpPr>
          <p:spPr>
            <a:xfrm>
              <a:off x="6706823" y="3300663"/>
              <a:ext cx="196272" cy="181660"/>
            </a:xfrm>
            <a:custGeom>
              <a:rect b="b" l="l" r="r" t="t"/>
              <a:pathLst>
                <a:path extrusionOk="0" h="5632" w="6085">
                  <a:moveTo>
                    <a:pt x="3620" y="1"/>
                  </a:moveTo>
                  <a:lnTo>
                    <a:pt x="1215" y="1632"/>
                  </a:lnTo>
                  <a:cubicBezTo>
                    <a:pt x="251" y="2275"/>
                    <a:pt x="1" y="3584"/>
                    <a:pt x="656" y="4549"/>
                  </a:cubicBezTo>
                  <a:lnTo>
                    <a:pt x="763" y="4715"/>
                  </a:lnTo>
                  <a:cubicBezTo>
                    <a:pt x="1172" y="5311"/>
                    <a:pt x="1837" y="5632"/>
                    <a:pt x="2514" y="5632"/>
                  </a:cubicBezTo>
                  <a:cubicBezTo>
                    <a:pt x="2920" y="5632"/>
                    <a:pt x="3330" y="5516"/>
                    <a:pt x="3692" y="5275"/>
                  </a:cubicBezTo>
                  <a:lnTo>
                    <a:pt x="6085" y="3644"/>
                  </a:lnTo>
                  <a:lnTo>
                    <a:pt x="3620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0" name="Google Shape;4620;p23"/>
            <p:cNvSpPr/>
            <p:nvPr/>
          </p:nvSpPr>
          <p:spPr>
            <a:xfrm>
              <a:off x="6839327" y="3225154"/>
              <a:ext cx="196272" cy="181918"/>
            </a:xfrm>
            <a:custGeom>
              <a:rect b="b" l="l" r="r" t="t"/>
              <a:pathLst>
                <a:path extrusionOk="0" h="5640" w="6085">
                  <a:moveTo>
                    <a:pt x="3577" y="0"/>
                  </a:moveTo>
                  <a:cubicBezTo>
                    <a:pt x="3169" y="0"/>
                    <a:pt x="2757" y="118"/>
                    <a:pt x="2394" y="365"/>
                  </a:cubicBezTo>
                  <a:lnTo>
                    <a:pt x="1" y="1996"/>
                  </a:lnTo>
                  <a:lnTo>
                    <a:pt x="2489" y="5640"/>
                  </a:lnTo>
                  <a:lnTo>
                    <a:pt x="4882" y="4008"/>
                  </a:lnTo>
                  <a:cubicBezTo>
                    <a:pt x="5835" y="3354"/>
                    <a:pt x="6085" y="2044"/>
                    <a:pt x="5430" y="1091"/>
                  </a:cubicBezTo>
                  <a:lnTo>
                    <a:pt x="5323" y="925"/>
                  </a:lnTo>
                  <a:cubicBezTo>
                    <a:pt x="4914" y="324"/>
                    <a:pt x="4252" y="0"/>
                    <a:pt x="357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1" name="Google Shape;4621;p23"/>
            <p:cNvSpPr/>
            <p:nvPr/>
          </p:nvSpPr>
          <p:spPr>
            <a:xfrm>
              <a:off x="6649603" y="3675789"/>
              <a:ext cx="345677" cy="344677"/>
            </a:xfrm>
            <a:custGeom>
              <a:rect b="b" l="l" r="r" t="t"/>
              <a:pathLst>
                <a:path extrusionOk="0" h="10686" w="10717">
                  <a:moveTo>
                    <a:pt x="5017" y="0"/>
                  </a:moveTo>
                  <a:cubicBezTo>
                    <a:pt x="4832" y="0"/>
                    <a:pt x="4666" y="137"/>
                    <a:pt x="4644" y="324"/>
                  </a:cubicBezTo>
                  <a:lnTo>
                    <a:pt x="4180" y="3813"/>
                  </a:lnTo>
                  <a:lnTo>
                    <a:pt x="703" y="3349"/>
                  </a:lnTo>
                  <a:cubicBezTo>
                    <a:pt x="688" y="3347"/>
                    <a:pt x="674" y="3346"/>
                    <a:pt x="659" y="3346"/>
                  </a:cubicBezTo>
                  <a:cubicBezTo>
                    <a:pt x="474" y="3346"/>
                    <a:pt x="309" y="3482"/>
                    <a:pt x="287" y="3670"/>
                  </a:cubicBezTo>
                  <a:lnTo>
                    <a:pt x="37" y="5647"/>
                  </a:lnTo>
                  <a:cubicBezTo>
                    <a:pt x="1" y="5849"/>
                    <a:pt x="144" y="6028"/>
                    <a:pt x="346" y="6063"/>
                  </a:cubicBezTo>
                  <a:lnTo>
                    <a:pt x="3823" y="6528"/>
                  </a:lnTo>
                  <a:lnTo>
                    <a:pt x="3370" y="10004"/>
                  </a:lnTo>
                  <a:cubicBezTo>
                    <a:pt x="3335" y="10207"/>
                    <a:pt x="3477" y="10397"/>
                    <a:pt x="3692" y="10421"/>
                  </a:cubicBezTo>
                  <a:lnTo>
                    <a:pt x="5656" y="10683"/>
                  </a:lnTo>
                  <a:cubicBezTo>
                    <a:pt x="5671" y="10685"/>
                    <a:pt x="5686" y="10685"/>
                    <a:pt x="5700" y="10685"/>
                  </a:cubicBezTo>
                  <a:cubicBezTo>
                    <a:pt x="5886" y="10685"/>
                    <a:pt x="6051" y="10549"/>
                    <a:pt x="6073" y="10361"/>
                  </a:cubicBezTo>
                  <a:lnTo>
                    <a:pt x="6537" y="6873"/>
                  </a:lnTo>
                  <a:lnTo>
                    <a:pt x="10014" y="7337"/>
                  </a:lnTo>
                  <a:cubicBezTo>
                    <a:pt x="10029" y="7339"/>
                    <a:pt x="10044" y="7340"/>
                    <a:pt x="10058" y="7340"/>
                  </a:cubicBezTo>
                  <a:cubicBezTo>
                    <a:pt x="10243" y="7340"/>
                    <a:pt x="10409" y="7203"/>
                    <a:pt x="10431" y="7016"/>
                  </a:cubicBezTo>
                  <a:lnTo>
                    <a:pt x="10693" y="5039"/>
                  </a:lnTo>
                  <a:cubicBezTo>
                    <a:pt x="10716" y="4837"/>
                    <a:pt x="10574" y="4646"/>
                    <a:pt x="10371" y="4623"/>
                  </a:cubicBezTo>
                  <a:lnTo>
                    <a:pt x="6895" y="4170"/>
                  </a:lnTo>
                  <a:lnTo>
                    <a:pt x="7347" y="682"/>
                  </a:lnTo>
                  <a:cubicBezTo>
                    <a:pt x="7383" y="479"/>
                    <a:pt x="7240" y="301"/>
                    <a:pt x="7026" y="265"/>
                  </a:cubicBezTo>
                  <a:lnTo>
                    <a:pt x="5061" y="3"/>
                  </a:lnTo>
                  <a:cubicBezTo>
                    <a:pt x="5046" y="1"/>
                    <a:pt x="5031" y="0"/>
                    <a:pt x="501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2" name="Google Shape;4622;p23"/>
            <p:cNvSpPr/>
            <p:nvPr/>
          </p:nvSpPr>
          <p:spPr>
            <a:xfrm>
              <a:off x="6206806" y="4197965"/>
              <a:ext cx="349902" cy="435378"/>
            </a:xfrm>
            <a:custGeom>
              <a:rect b="b" l="l" r="r" t="t"/>
              <a:pathLst>
                <a:path extrusionOk="0" h="13498" w="10848">
                  <a:moveTo>
                    <a:pt x="4157" y="412"/>
                  </a:moveTo>
                  <a:cubicBezTo>
                    <a:pt x="4443" y="412"/>
                    <a:pt x="4724" y="585"/>
                    <a:pt x="4775" y="971"/>
                  </a:cubicBezTo>
                  <a:cubicBezTo>
                    <a:pt x="4811" y="1161"/>
                    <a:pt x="4763" y="1364"/>
                    <a:pt x="4632" y="1519"/>
                  </a:cubicBezTo>
                  <a:lnTo>
                    <a:pt x="3835" y="1661"/>
                  </a:lnTo>
                  <a:cubicBezTo>
                    <a:pt x="3668" y="1566"/>
                    <a:pt x="3549" y="1411"/>
                    <a:pt x="3513" y="1221"/>
                  </a:cubicBezTo>
                  <a:lnTo>
                    <a:pt x="3513" y="1209"/>
                  </a:lnTo>
                  <a:cubicBezTo>
                    <a:pt x="3398" y="709"/>
                    <a:pt x="3782" y="412"/>
                    <a:pt x="4157" y="412"/>
                  </a:cubicBezTo>
                  <a:close/>
                  <a:moveTo>
                    <a:pt x="7856" y="2723"/>
                  </a:moveTo>
                  <a:cubicBezTo>
                    <a:pt x="8114" y="2723"/>
                    <a:pt x="8342" y="2911"/>
                    <a:pt x="8395" y="3173"/>
                  </a:cubicBezTo>
                  <a:lnTo>
                    <a:pt x="9788" y="10734"/>
                  </a:lnTo>
                  <a:cubicBezTo>
                    <a:pt x="9835" y="11043"/>
                    <a:pt x="9633" y="11329"/>
                    <a:pt x="9335" y="11377"/>
                  </a:cubicBezTo>
                  <a:lnTo>
                    <a:pt x="3073" y="12520"/>
                  </a:lnTo>
                  <a:cubicBezTo>
                    <a:pt x="3042" y="12525"/>
                    <a:pt x="3012" y="12527"/>
                    <a:pt x="2981" y="12527"/>
                  </a:cubicBezTo>
                  <a:cubicBezTo>
                    <a:pt x="2719" y="12527"/>
                    <a:pt x="2484" y="12346"/>
                    <a:pt x="2442" y="12079"/>
                  </a:cubicBezTo>
                  <a:lnTo>
                    <a:pt x="1061" y="4507"/>
                  </a:lnTo>
                  <a:cubicBezTo>
                    <a:pt x="1001" y="4209"/>
                    <a:pt x="1203" y="3924"/>
                    <a:pt x="1501" y="3876"/>
                  </a:cubicBezTo>
                  <a:lnTo>
                    <a:pt x="2251" y="3745"/>
                  </a:lnTo>
                  <a:cubicBezTo>
                    <a:pt x="2283" y="3945"/>
                    <a:pt x="2463" y="4098"/>
                    <a:pt x="2669" y="4098"/>
                  </a:cubicBezTo>
                  <a:cubicBezTo>
                    <a:pt x="2696" y="4098"/>
                    <a:pt x="2724" y="4096"/>
                    <a:pt x="2751" y="4090"/>
                  </a:cubicBezTo>
                  <a:lnTo>
                    <a:pt x="6668" y="3376"/>
                  </a:lnTo>
                  <a:cubicBezTo>
                    <a:pt x="6895" y="3328"/>
                    <a:pt x="7061" y="3102"/>
                    <a:pt x="7014" y="2864"/>
                  </a:cubicBezTo>
                  <a:lnTo>
                    <a:pt x="7752" y="2733"/>
                  </a:lnTo>
                  <a:cubicBezTo>
                    <a:pt x="7787" y="2726"/>
                    <a:pt x="7822" y="2723"/>
                    <a:pt x="7856" y="2723"/>
                  </a:cubicBezTo>
                  <a:close/>
                  <a:moveTo>
                    <a:pt x="4147" y="1"/>
                  </a:moveTo>
                  <a:cubicBezTo>
                    <a:pt x="4083" y="1"/>
                    <a:pt x="4019" y="6"/>
                    <a:pt x="3954" y="18"/>
                  </a:cubicBezTo>
                  <a:cubicBezTo>
                    <a:pt x="3358" y="125"/>
                    <a:pt x="2966" y="697"/>
                    <a:pt x="3073" y="1280"/>
                  </a:cubicBezTo>
                  <a:cubicBezTo>
                    <a:pt x="3108" y="1459"/>
                    <a:pt x="3180" y="1614"/>
                    <a:pt x="3287" y="1757"/>
                  </a:cubicBezTo>
                  <a:lnTo>
                    <a:pt x="2513" y="1900"/>
                  </a:lnTo>
                  <a:cubicBezTo>
                    <a:pt x="2192" y="1959"/>
                    <a:pt x="1989" y="2269"/>
                    <a:pt x="2037" y="2578"/>
                  </a:cubicBezTo>
                  <a:lnTo>
                    <a:pt x="2096" y="2864"/>
                  </a:lnTo>
                  <a:lnTo>
                    <a:pt x="811" y="3102"/>
                  </a:lnTo>
                  <a:cubicBezTo>
                    <a:pt x="322" y="3185"/>
                    <a:pt x="1" y="3650"/>
                    <a:pt x="96" y="4138"/>
                  </a:cubicBezTo>
                  <a:lnTo>
                    <a:pt x="1668" y="12770"/>
                  </a:lnTo>
                  <a:cubicBezTo>
                    <a:pt x="1742" y="13195"/>
                    <a:pt x="2121" y="13497"/>
                    <a:pt x="2549" y="13497"/>
                  </a:cubicBezTo>
                  <a:cubicBezTo>
                    <a:pt x="2600" y="13497"/>
                    <a:pt x="2652" y="13493"/>
                    <a:pt x="2704" y="13484"/>
                  </a:cubicBezTo>
                  <a:lnTo>
                    <a:pt x="10038" y="12139"/>
                  </a:lnTo>
                  <a:cubicBezTo>
                    <a:pt x="10526" y="12056"/>
                    <a:pt x="10848" y="11579"/>
                    <a:pt x="10752" y="11103"/>
                  </a:cubicBezTo>
                  <a:lnTo>
                    <a:pt x="9181" y="2471"/>
                  </a:lnTo>
                  <a:cubicBezTo>
                    <a:pt x="9097" y="2041"/>
                    <a:pt x="8726" y="1740"/>
                    <a:pt x="8313" y="1740"/>
                  </a:cubicBezTo>
                  <a:cubicBezTo>
                    <a:pt x="8257" y="1740"/>
                    <a:pt x="8201" y="1745"/>
                    <a:pt x="8145" y="1757"/>
                  </a:cubicBezTo>
                  <a:lnTo>
                    <a:pt x="6859" y="1995"/>
                  </a:lnTo>
                  <a:lnTo>
                    <a:pt x="6811" y="1709"/>
                  </a:lnTo>
                  <a:cubicBezTo>
                    <a:pt x="6757" y="1428"/>
                    <a:pt x="6498" y="1226"/>
                    <a:pt x="6219" y="1226"/>
                  </a:cubicBezTo>
                  <a:cubicBezTo>
                    <a:pt x="6191" y="1226"/>
                    <a:pt x="6162" y="1228"/>
                    <a:pt x="6133" y="1233"/>
                  </a:cubicBezTo>
                  <a:lnTo>
                    <a:pt x="5180" y="1411"/>
                  </a:lnTo>
                  <a:cubicBezTo>
                    <a:pt x="5240" y="1245"/>
                    <a:pt x="5240" y="1066"/>
                    <a:pt x="5216" y="887"/>
                  </a:cubicBezTo>
                  <a:cubicBezTo>
                    <a:pt x="5121" y="369"/>
                    <a:pt x="4658" y="1"/>
                    <a:pt x="414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3" name="Google Shape;4623;p23"/>
            <p:cNvSpPr/>
            <p:nvPr/>
          </p:nvSpPr>
          <p:spPr>
            <a:xfrm>
              <a:off x="6269026" y="4354466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3" y="1"/>
                  </a:moveTo>
                  <a:cubicBezTo>
                    <a:pt x="959" y="1"/>
                    <a:pt x="914" y="5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4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4" name="Google Shape;4624;p23"/>
            <p:cNvSpPr/>
            <p:nvPr/>
          </p:nvSpPr>
          <p:spPr>
            <a:xfrm>
              <a:off x="6337310" y="4339823"/>
              <a:ext cx="124020" cy="43383"/>
            </a:xfrm>
            <a:custGeom>
              <a:rect b="b" l="l" r="r" t="t"/>
              <a:pathLst>
                <a:path extrusionOk="0" h="1345" w="3845">
                  <a:moveTo>
                    <a:pt x="3258" y="1"/>
                  </a:moveTo>
                  <a:cubicBezTo>
                    <a:pt x="3223" y="1"/>
                    <a:pt x="3186" y="5"/>
                    <a:pt x="3146" y="14"/>
                  </a:cubicBezTo>
                  <a:lnTo>
                    <a:pt x="3134" y="14"/>
                  </a:lnTo>
                  <a:lnTo>
                    <a:pt x="539" y="478"/>
                  </a:lnTo>
                  <a:cubicBezTo>
                    <a:pt x="1" y="579"/>
                    <a:pt x="106" y="1345"/>
                    <a:pt x="597" y="1345"/>
                  </a:cubicBezTo>
                  <a:cubicBezTo>
                    <a:pt x="628" y="1345"/>
                    <a:pt x="660" y="1342"/>
                    <a:pt x="694" y="1335"/>
                  </a:cubicBezTo>
                  <a:lnTo>
                    <a:pt x="3289" y="871"/>
                  </a:lnTo>
                  <a:cubicBezTo>
                    <a:pt x="3844" y="793"/>
                    <a:pt x="3747" y="1"/>
                    <a:pt x="325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5" name="Google Shape;4625;p23"/>
            <p:cNvSpPr/>
            <p:nvPr/>
          </p:nvSpPr>
          <p:spPr>
            <a:xfrm>
              <a:off x="6281702" y="4423976"/>
              <a:ext cx="59769" cy="49866"/>
            </a:xfrm>
            <a:custGeom>
              <a:rect b="b" l="l" r="r" t="t"/>
              <a:pathLst>
                <a:path extrusionOk="0" h="1546" w="1853">
                  <a:moveTo>
                    <a:pt x="1002" y="1"/>
                  </a:moveTo>
                  <a:cubicBezTo>
                    <a:pt x="959" y="1"/>
                    <a:pt x="914" y="5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3" y="1546"/>
                    <a:pt x="1000" y="1546"/>
                  </a:cubicBezTo>
                  <a:cubicBezTo>
                    <a:pt x="1449" y="1546"/>
                    <a:pt x="1852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6" name="Google Shape;4626;p23"/>
            <p:cNvSpPr/>
            <p:nvPr/>
          </p:nvSpPr>
          <p:spPr>
            <a:xfrm>
              <a:off x="6351212" y="4409300"/>
              <a:ext cx="120892" cy="43544"/>
            </a:xfrm>
            <a:custGeom>
              <a:rect b="b" l="l" r="r" t="t"/>
              <a:pathLst>
                <a:path extrusionOk="0" h="1350" w="3748">
                  <a:moveTo>
                    <a:pt x="3144" y="1"/>
                  </a:moveTo>
                  <a:cubicBezTo>
                    <a:pt x="3128" y="1"/>
                    <a:pt x="3112" y="1"/>
                    <a:pt x="3096" y="3"/>
                  </a:cubicBezTo>
                  <a:lnTo>
                    <a:pt x="501" y="467"/>
                  </a:lnTo>
                  <a:cubicBezTo>
                    <a:pt x="0" y="618"/>
                    <a:pt x="125" y="1349"/>
                    <a:pt x="620" y="1349"/>
                  </a:cubicBezTo>
                  <a:cubicBezTo>
                    <a:pt x="632" y="1349"/>
                    <a:pt x="644" y="1349"/>
                    <a:pt x="656" y="1348"/>
                  </a:cubicBezTo>
                  <a:lnTo>
                    <a:pt x="3251" y="872"/>
                  </a:lnTo>
                  <a:cubicBezTo>
                    <a:pt x="3748" y="722"/>
                    <a:pt x="3639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7" name="Google Shape;4627;p23"/>
            <p:cNvSpPr/>
            <p:nvPr/>
          </p:nvSpPr>
          <p:spPr>
            <a:xfrm>
              <a:off x="6295152" y="4498130"/>
              <a:ext cx="60156" cy="50221"/>
            </a:xfrm>
            <a:custGeom>
              <a:rect b="b" l="l" r="r" t="t"/>
              <a:pathLst>
                <a:path extrusionOk="0" h="1557" w="1865">
                  <a:moveTo>
                    <a:pt x="1010" y="0"/>
                  </a:moveTo>
                  <a:cubicBezTo>
                    <a:pt x="967" y="0"/>
                    <a:pt x="924" y="4"/>
                    <a:pt x="881" y="11"/>
                  </a:cubicBezTo>
                  <a:cubicBezTo>
                    <a:pt x="191" y="130"/>
                    <a:pt x="0" y="1011"/>
                    <a:pt x="572" y="1416"/>
                  </a:cubicBezTo>
                  <a:cubicBezTo>
                    <a:pt x="710" y="1513"/>
                    <a:pt x="860" y="1556"/>
                    <a:pt x="1007" y="1556"/>
                  </a:cubicBezTo>
                  <a:cubicBezTo>
                    <a:pt x="1454" y="1556"/>
                    <a:pt x="1864" y="1153"/>
                    <a:pt x="1774" y="642"/>
                  </a:cubicBezTo>
                  <a:cubicBezTo>
                    <a:pt x="1700" y="268"/>
                    <a:pt x="1376" y="0"/>
                    <a:pt x="101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8" name="Google Shape;4628;p23"/>
            <p:cNvSpPr/>
            <p:nvPr/>
          </p:nvSpPr>
          <p:spPr>
            <a:xfrm>
              <a:off x="6364243" y="4483357"/>
              <a:ext cx="122214" cy="43706"/>
            </a:xfrm>
            <a:custGeom>
              <a:rect b="b" l="l" r="r" t="t"/>
              <a:pathLst>
                <a:path extrusionOk="0" h="1355" w="3789">
                  <a:moveTo>
                    <a:pt x="3177" y="0"/>
                  </a:moveTo>
                  <a:cubicBezTo>
                    <a:pt x="3155" y="0"/>
                    <a:pt x="3133" y="2"/>
                    <a:pt x="3109" y="5"/>
                  </a:cubicBezTo>
                  <a:lnTo>
                    <a:pt x="525" y="481"/>
                  </a:lnTo>
                  <a:cubicBezTo>
                    <a:pt x="1" y="606"/>
                    <a:pt x="110" y="1355"/>
                    <a:pt x="612" y="1355"/>
                  </a:cubicBezTo>
                  <a:cubicBezTo>
                    <a:pt x="634" y="1355"/>
                    <a:pt x="657" y="1353"/>
                    <a:pt x="680" y="1350"/>
                  </a:cubicBezTo>
                  <a:lnTo>
                    <a:pt x="3276" y="886"/>
                  </a:lnTo>
                  <a:cubicBezTo>
                    <a:pt x="3789" y="749"/>
                    <a:pt x="3679" y="0"/>
                    <a:pt x="317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9" name="Google Shape;4629;p23"/>
            <p:cNvSpPr/>
            <p:nvPr/>
          </p:nvSpPr>
          <p:spPr>
            <a:xfrm>
              <a:off x="6237545" y="4806940"/>
              <a:ext cx="250815" cy="224592"/>
            </a:xfrm>
            <a:custGeom>
              <a:rect b="b" l="l" r="r" t="t"/>
              <a:pathLst>
                <a:path extrusionOk="0" h="6963" w="7776">
                  <a:moveTo>
                    <a:pt x="3934" y="1"/>
                  </a:moveTo>
                  <a:cubicBezTo>
                    <a:pt x="2906" y="1"/>
                    <a:pt x="1893" y="469"/>
                    <a:pt x="1227" y="1343"/>
                  </a:cubicBezTo>
                  <a:lnTo>
                    <a:pt x="6966" y="4975"/>
                  </a:lnTo>
                  <a:cubicBezTo>
                    <a:pt x="7775" y="3403"/>
                    <a:pt x="7251" y="1474"/>
                    <a:pt x="5751" y="534"/>
                  </a:cubicBezTo>
                  <a:cubicBezTo>
                    <a:pt x="5189" y="174"/>
                    <a:pt x="4558" y="1"/>
                    <a:pt x="3934" y="1"/>
                  </a:cubicBezTo>
                  <a:close/>
                  <a:moveTo>
                    <a:pt x="822" y="1986"/>
                  </a:moveTo>
                  <a:lnTo>
                    <a:pt x="822" y="1986"/>
                  </a:lnTo>
                  <a:cubicBezTo>
                    <a:pt x="0" y="3558"/>
                    <a:pt x="524" y="5498"/>
                    <a:pt x="2024" y="6439"/>
                  </a:cubicBezTo>
                  <a:cubicBezTo>
                    <a:pt x="2584" y="6793"/>
                    <a:pt x="3213" y="6963"/>
                    <a:pt x="3836" y="6963"/>
                  </a:cubicBezTo>
                  <a:cubicBezTo>
                    <a:pt x="4871" y="6963"/>
                    <a:pt x="5892" y="6494"/>
                    <a:pt x="6561" y="5618"/>
                  </a:cubicBezTo>
                  <a:lnTo>
                    <a:pt x="822" y="1986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0" name="Google Shape;4630;p23"/>
            <p:cNvSpPr/>
            <p:nvPr/>
          </p:nvSpPr>
          <p:spPr>
            <a:xfrm>
              <a:off x="6706823" y="4325276"/>
              <a:ext cx="196272" cy="181918"/>
            </a:xfrm>
            <a:custGeom>
              <a:rect b="b" l="l" r="r" t="t"/>
              <a:pathLst>
                <a:path extrusionOk="0" h="5640" w="6085">
                  <a:moveTo>
                    <a:pt x="3620" y="0"/>
                  </a:moveTo>
                  <a:lnTo>
                    <a:pt x="1215" y="1632"/>
                  </a:lnTo>
                  <a:cubicBezTo>
                    <a:pt x="251" y="2286"/>
                    <a:pt x="1" y="3596"/>
                    <a:pt x="656" y="4560"/>
                  </a:cubicBezTo>
                  <a:lnTo>
                    <a:pt x="763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2"/>
                    <a:pt x="3692" y="5275"/>
                  </a:cubicBezTo>
                  <a:lnTo>
                    <a:pt x="6085" y="3644"/>
                  </a:lnTo>
                  <a:lnTo>
                    <a:pt x="3620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1" name="Google Shape;4631;p23"/>
            <p:cNvSpPr/>
            <p:nvPr/>
          </p:nvSpPr>
          <p:spPr>
            <a:xfrm>
              <a:off x="6839327" y="4249734"/>
              <a:ext cx="196272" cy="181950"/>
            </a:xfrm>
            <a:custGeom>
              <a:rect b="b" l="l" r="r" t="t"/>
              <a:pathLst>
                <a:path extrusionOk="0" h="5641" w="6085">
                  <a:moveTo>
                    <a:pt x="3577" y="1"/>
                  </a:moveTo>
                  <a:cubicBezTo>
                    <a:pt x="3169" y="1"/>
                    <a:pt x="2757" y="119"/>
                    <a:pt x="2394" y="366"/>
                  </a:cubicBezTo>
                  <a:lnTo>
                    <a:pt x="1" y="1997"/>
                  </a:lnTo>
                  <a:lnTo>
                    <a:pt x="2489" y="5640"/>
                  </a:lnTo>
                  <a:lnTo>
                    <a:pt x="4882" y="4009"/>
                  </a:lnTo>
                  <a:cubicBezTo>
                    <a:pt x="5835" y="3354"/>
                    <a:pt x="6085" y="2045"/>
                    <a:pt x="5430" y="1092"/>
                  </a:cubicBezTo>
                  <a:lnTo>
                    <a:pt x="5323" y="926"/>
                  </a:lnTo>
                  <a:cubicBezTo>
                    <a:pt x="4914" y="325"/>
                    <a:pt x="4252" y="1"/>
                    <a:pt x="357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2" name="Google Shape;4632;p23"/>
            <p:cNvSpPr/>
            <p:nvPr/>
          </p:nvSpPr>
          <p:spPr>
            <a:xfrm>
              <a:off x="6649603" y="4700692"/>
              <a:ext cx="345677" cy="344387"/>
            </a:xfrm>
            <a:custGeom>
              <a:rect b="b" l="l" r="r" t="t"/>
              <a:pathLst>
                <a:path extrusionOk="0" h="10677" w="10717">
                  <a:moveTo>
                    <a:pt x="4999" y="0"/>
                  </a:moveTo>
                  <a:cubicBezTo>
                    <a:pt x="4821" y="0"/>
                    <a:pt x="4666" y="135"/>
                    <a:pt x="4644" y="327"/>
                  </a:cubicBezTo>
                  <a:lnTo>
                    <a:pt x="4180" y="3804"/>
                  </a:lnTo>
                  <a:lnTo>
                    <a:pt x="703" y="3339"/>
                  </a:lnTo>
                  <a:cubicBezTo>
                    <a:pt x="688" y="3338"/>
                    <a:pt x="674" y="3337"/>
                    <a:pt x="659" y="3337"/>
                  </a:cubicBezTo>
                  <a:cubicBezTo>
                    <a:pt x="474" y="3337"/>
                    <a:pt x="309" y="3473"/>
                    <a:pt x="287" y="3661"/>
                  </a:cubicBezTo>
                  <a:lnTo>
                    <a:pt x="25" y="5637"/>
                  </a:lnTo>
                  <a:cubicBezTo>
                    <a:pt x="1" y="5840"/>
                    <a:pt x="144" y="6030"/>
                    <a:pt x="346" y="6054"/>
                  </a:cubicBezTo>
                  <a:lnTo>
                    <a:pt x="3823" y="6518"/>
                  </a:lnTo>
                  <a:lnTo>
                    <a:pt x="3370" y="9995"/>
                  </a:lnTo>
                  <a:cubicBezTo>
                    <a:pt x="3335" y="10197"/>
                    <a:pt x="3477" y="10388"/>
                    <a:pt x="3692" y="10412"/>
                  </a:cubicBezTo>
                  <a:lnTo>
                    <a:pt x="5656" y="10674"/>
                  </a:lnTo>
                  <a:cubicBezTo>
                    <a:pt x="5671" y="10675"/>
                    <a:pt x="5686" y="10676"/>
                    <a:pt x="5700" y="10676"/>
                  </a:cubicBezTo>
                  <a:cubicBezTo>
                    <a:pt x="5886" y="10676"/>
                    <a:pt x="6051" y="10540"/>
                    <a:pt x="6073" y="10352"/>
                  </a:cubicBezTo>
                  <a:lnTo>
                    <a:pt x="6537" y="6876"/>
                  </a:lnTo>
                  <a:lnTo>
                    <a:pt x="10014" y="7328"/>
                  </a:lnTo>
                  <a:cubicBezTo>
                    <a:pt x="10034" y="7331"/>
                    <a:pt x="10053" y="7333"/>
                    <a:pt x="10073" y="7333"/>
                  </a:cubicBezTo>
                  <a:cubicBezTo>
                    <a:pt x="10252" y="7333"/>
                    <a:pt x="10409" y="7189"/>
                    <a:pt x="10431" y="7007"/>
                  </a:cubicBezTo>
                  <a:lnTo>
                    <a:pt x="10693" y="5042"/>
                  </a:lnTo>
                  <a:cubicBezTo>
                    <a:pt x="10716" y="4828"/>
                    <a:pt x="10574" y="4649"/>
                    <a:pt x="10371" y="4613"/>
                  </a:cubicBezTo>
                  <a:lnTo>
                    <a:pt x="6895" y="4161"/>
                  </a:lnTo>
                  <a:lnTo>
                    <a:pt x="7347" y="684"/>
                  </a:lnTo>
                  <a:cubicBezTo>
                    <a:pt x="7383" y="482"/>
                    <a:pt x="7240" y="291"/>
                    <a:pt x="7026" y="256"/>
                  </a:cubicBezTo>
                  <a:lnTo>
                    <a:pt x="5061" y="6"/>
                  </a:lnTo>
                  <a:cubicBezTo>
                    <a:pt x="5040" y="2"/>
                    <a:pt x="5019" y="0"/>
                    <a:pt x="499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3" name="Google Shape;4633;p23"/>
            <p:cNvSpPr/>
            <p:nvPr/>
          </p:nvSpPr>
          <p:spPr>
            <a:xfrm>
              <a:off x="5182226" y="98419"/>
              <a:ext cx="349870" cy="436120"/>
            </a:xfrm>
            <a:custGeom>
              <a:rect b="b" l="l" r="r" t="t"/>
              <a:pathLst>
                <a:path extrusionOk="0" h="13521" w="10847">
                  <a:moveTo>
                    <a:pt x="4151" y="435"/>
                  </a:moveTo>
                  <a:cubicBezTo>
                    <a:pt x="4440" y="435"/>
                    <a:pt x="4723" y="607"/>
                    <a:pt x="4774" y="994"/>
                  </a:cubicBezTo>
                  <a:cubicBezTo>
                    <a:pt x="4810" y="1196"/>
                    <a:pt x="4751" y="1387"/>
                    <a:pt x="4632" y="1541"/>
                  </a:cubicBezTo>
                  <a:lnTo>
                    <a:pt x="3834" y="1684"/>
                  </a:lnTo>
                  <a:cubicBezTo>
                    <a:pt x="3667" y="1589"/>
                    <a:pt x="3548" y="1422"/>
                    <a:pt x="3512" y="1232"/>
                  </a:cubicBezTo>
                  <a:lnTo>
                    <a:pt x="3500" y="1232"/>
                  </a:lnTo>
                  <a:cubicBezTo>
                    <a:pt x="3386" y="732"/>
                    <a:pt x="3773" y="435"/>
                    <a:pt x="4151" y="435"/>
                  </a:cubicBezTo>
                  <a:close/>
                  <a:moveTo>
                    <a:pt x="7854" y="2749"/>
                  </a:moveTo>
                  <a:cubicBezTo>
                    <a:pt x="8117" y="2749"/>
                    <a:pt x="8351" y="2930"/>
                    <a:pt x="8394" y="3208"/>
                  </a:cubicBezTo>
                  <a:lnTo>
                    <a:pt x="9787" y="10769"/>
                  </a:lnTo>
                  <a:cubicBezTo>
                    <a:pt x="9835" y="11066"/>
                    <a:pt x="9644" y="11340"/>
                    <a:pt x="9346" y="11400"/>
                  </a:cubicBezTo>
                  <a:lnTo>
                    <a:pt x="3084" y="12543"/>
                  </a:lnTo>
                  <a:cubicBezTo>
                    <a:pt x="3049" y="12550"/>
                    <a:pt x="3014" y="12553"/>
                    <a:pt x="2979" y="12553"/>
                  </a:cubicBezTo>
                  <a:cubicBezTo>
                    <a:pt x="2722" y="12553"/>
                    <a:pt x="2493" y="12365"/>
                    <a:pt x="2441" y="12102"/>
                  </a:cubicBezTo>
                  <a:lnTo>
                    <a:pt x="1060" y="4530"/>
                  </a:lnTo>
                  <a:cubicBezTo>
                    <a:pt x="1012" y="4232"/>
                    <a:pt x="1203" y="3958"/>
                    <a:pt x="1512" y="3899"/>
                  </a:cubicBezTo>
                  <a:lnTo>
                    <a:pt x="2250" y="3768"/>
                  </a:lnTo>
                  <a:cubicBezTo>
                    <a:pt x="2292" y="3977"/>
                    <a:pt x="2472" y="4122"/>
                    <a:pt x="2676" y="4122"/>
                  </a:cubicBezTo>
                  <a:cubicBezTo>
                    <a:pt x="2704" y="4122"/>
                    <a:pt x="2733" y="4119"/>
                    <a:pt x="2762" y="4113"/>
                  </a:cubicBezTo>
                  <a:lnTo>
                    <a:pt x="6668" y="3399"/>
                  </a:lnTo>
                  <a:cubicBezTo>
                    <a:pt x="6906" y="3363"/>
                    <a:pt x="7060" y="3125"/>
                    <a:pt x="7025" y="2899"/>
                  </a:cubicBezTo>
                  <a:lnTo>
                    <a:pt x="7763" y="2756"/>
                  </a:lnTo>
                  <a:cubicBezTo>
                    <a:pt x="7793" y="2751"/>
                    <a:pt x="7824" y="2749"/>
                    <a:pt x="7854" y="2749"/>
                  </a:cubicBezTo>
                  <a:close/>
                  <a:moveTo>
                    <a:pt x="4133" y="0"/>
                  </a:moveTo>
                  <a:cubicBezTo>
                    <a:pt x="4070" y="0"/>
                    <a:pt x="4005" y="6"/>
                    <a:pt x="3941" y="17"/>
                  </a:cubicBezTo>
                  <a:cubicBezTo>
                    <a:pt x="3346" y="136"/>
                    <a:pt x="2953" y="708"/>
                    <a:pt x="3072" y="1303"/>
                  </a:cubicBezTo>
                  <a:cubicBezTo>
                    <a:pt x="3108" y="1482"/>
                    <a:pt x="3179" y="1637"/>
                    <a:pt x="3286" y="1779"/>
                  </a:cubicBezTo>
                  <a:lnTo>
                    <a:pt x="2512" y="1934"/>
                  </a:lnTo>
                  <a:cubicBezTo>
                    <a:pt x="2191" y="1994"/>
                    <a:pt x="1988" y="2291"/>
                    <a:pt x="2036" y="2613"/>
                  </a:cubicBezTo>
                  <a:lnTo>
                    <a:pt x="2096" y="2899"/>
                  </a:lnTo>
                  <a:lnTo>
                    <a:pt x="798" y="3125"/>
                  </a:lnTo>
                  <a:cubicBezTo>
                    <a:pt x="322" y="3208"/>
                    <a:pt x="0" y="3673"/>
                    <a:pt x="83" y="4149"/>
                  </a:cubicBezTo>
                  <a:lnTo>
                    <a:pt x="1667" y="12781"/>
                  </a:lnTo>
                  <a:cubicBezTo>
                    <a:pt x="1741" y="13217"/>
                    <a:pt x="2120" y="13520"/>
                    <a:pt x="2548" y="13520"/>
                  </a:cubicBezTo>
                  <a:cubicBezTo>
                    <a:pt x="2599" y="13520"/>
                    <a:pt x="2651" y="13516"/>
                    <a:pt x="2703" y="13507"/>
                  </a:cubicBezTo>
                  <a:lnTo>
                    <a:pt x="10037" y="12162"/>
                  </a:lnTo>
                  <a:cubicBezTo>
                    <a:pt x="10525" y="12066"/>
                    <a:pt x="10847" y="11602"/>
                    <a:pt x="10763" y="11126"/>
                  </a:cubicBezTo>
                  <a:lnTo>
                    <a:pt x="9180" y="2494"/>
                  </a:lnTo>
                  <a:cubicBezTo>
                    <a:pt x="9106" y="2064"/>
                    <a:pt x="8737" y="1763"/>
                    <a:pt x="8316" y="1763"/>
                  </a:cubicBezTo>
                  <a:cubicBezTo>
                    <a:pt x="8259" y="1763"/>
                    <a:pt x="8202" y="1768"/>
                    <a:pt x="8144" y="1779"/>
                  </a:cubicBezTo>
                  <a:lnTo>
                    <a:pt x="6858" y="2018"/>
                  </a:lnTo>
                  <a:lnTo>
                    <a:pt x="6810" y="1744"/>
                  </a:lnTo>
                  <a:cubicBezTo>
                    <a:pt x="6758" y="1458"/>
                    <a:pt x="6508" y="1258"/>
                    <a:pt x="6228" y="1258"/>
                  </a:cubicBezTo>
                  <a:cubicBezTo>
                    <a:pt x="6192" y="1258"/>
                    <a:pt x="6156" y="1261"/>
                    <a:pt x="6120" y="1268"/>
                  </a:cubicBezTo>
                  <a:lnTo>
                    <a:pt x="5179" y="1434"/>
                  </a:lnTo>
                  <a:cubicBezTo>
                    <a:pt x="5227" y="1268"/>
                    <a:pt x="5239" y="1089"/>
                    <a:pt x="5215" y="922"/>
                  </a:cubicBezTo>
                  <a:cubicBezTo>
                    <a:pt x="5119" y="381"/>
                    <a:pt x="4655" y="0"/>
                    <a:pt x="413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4" name="Google Shape;4634;p23"/>
            <p:cNvSpPr/>
            <p:nvPr/>
          </p:nvSpPr>
          <p:spPr>
            <a:xfrm>
              <a:off x="5244414" y="255566"/>
              <a:ext cx="60059" cy="49898"/>
            </a:xfrm>
            <a:custGeom>
              <a:rect b="b" l="l" r="r" t="t"/>
              <a:pathLst>
                <a:path extrusionOk="0" h="1547" w="1862">
                  <a:moveTo>
                    <a:pt x="1015" y="1"/>
                  </a:moveTo>
                  <a:cubicBezTo>
                    <a:pt x="967" y="1"/>
                    <a:pt x="919" y="5"/>
                    <a:pt x="870" y="15"/>
                  </a:cubicBezTo>
                  <a:cubicBezTo>
                    <a:pt x="191" y="134"/>
                    <a:pt x="1" y="1015"/>
                    <a:pt x="560" y="1408"/>
                  </a:cubicBezTo>
                  <a:cubicBezTo>
                    <a:pt x="700" y="1504"/>
                    <a:pt x="851" y="1547"/>
                    <a:pt x="998" y="1547"/>
                  </a:cubicBezTo>
                  <a:cubicBezTo>
                    <a:pt x="1451" y="1547"/>
                    <a:pt x="1862" y="1138"/>
                    <a:pt x="1763" y="634"/>
                  </a:cubicBezTo>
                  <a:cubicBezTo>
                    <a:pt x="1689" y="266"/>
                    <a:pt x="1375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5" name="Google Shape;4635;p23"/>
            <p:cNvSpPr/>
            <p:nvPr/>
          </p:nvSpPr>
          <p:spPr>
            <a:xfrm>
              <a:off x="5312052" y="241148"/>
              <a:ext cx="124117" cy="43673"/>
            </a:xfrm>
            <a:custGeom>
              <a:rect b="b" l="l" r="r" t="t"/>
              <a:pathLst>
                <a:path extrusionOk="0" h="1354" w="3848">
                  <a:moveTo>
                    <a:pt x="3239" y="0"/>
                  </a:moveTo>
                  <a:cubicBezTo>
                    <a:pt x="3208" y="0"/>
                    <a:pt x="3176" y="3"/>
                    <a:pt x="3143" y="10"/>
                  </a:cubicBezTo>
                  <a:lnTo>
                    <a:pt x="3155" y="10"/>
                  </a:lnTo>
                  <a:lnTo>
                    <a:pt x="559" y="486"/>
                  </a:lnTo>
                  <a:cubicBezTo>
                    <a:pt x="0" y="553"/>
                    <a:pt x="102" y="1354"/>
                    <a:pt x="609" y="1354"/>
                  </a:cubicBezTo>
                  <a:cubicBezTo>
                    <a:pt x="642" y="1354"/>
                    <a:pt x="677" y="1350"/>
                    <a:pt x="714" y="1343"/>
                  </a:cubicBezTo>
                  <a:lnTo>
                    <a:pt x="3309" y="867"/>
                  </a:lnTo>
                  <a:cubicBezTo>
                    <a:pt x="3847" y="766"/>
                    <a:pt x="3731" y="0"/>
                    <a:pt x="323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6" name="Google Shape;4636;p23"/>
            <p:cNvSpPr/>
            <p:nvPr/>
          </p:nvSpPr>
          <p:spPr>
            <a:xfrm>
              <a:off x="5257090" y="325172"/>
              <a:ext cx="59769" cy="49866"/>
            </a:xfrm>
            <a:custGeom>
              <a:rect b="b" l="l" r="r" t="t"/>
              <a:pathLst>
                <a:path extrusionOk="0" h="1546" w="1853">
                  <a:moveTo>
                    <a:pt x="1003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3" y="1545"/>
                    <a:pt x="1000" y="1545"/>
                  </a:cubicBezTo>
                  <a:cubicBezTo>
                    <a:pt x="1449" y="1545"/>
                    <a:pt x="1853" y="1142"/>
                    <a:pt x="1763" y="631"/>
                  </a:cubicBezTo>
                  <a:cubicBezTo>
                    <a:pt x="1699" y="259"/>
                    <a:pt x="1369" y="1"/>
                    <a:pt x="100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7" name="Google Shape;4637;p23"/>
            <p:cNvSpPr/>
            <p:nvPr/>
          </p:nvSpPr>
          <p:spPr>
            <a:xfrm>
              <a:off x="5326599" y="310528"/>
              <a:ext cx="121408" cy="43512"/>
            </a:xfrm>
            <a:custGeom>
              <a:rect b="b" l="l" r="r" t="t"/>
              <a:pathLst>
                <a:path extrusionOk="0" h="1349" w="3764">
                  <a:moveTo>
                    <a:pt x="3133" y="0"/>
                  </a:moveTo>
                  <a:cubicBezTo>
                    <a:pt x="3121" y="0"/>
                    <a:pt x="3109" y="1"/>
                    <a:pt x="3096" y="2"/>
                  </a:cubicBezTo>
                  <a:lnTo>
                    <a:pt x="501" y="478"/>
                  </a:lnTo>
                  <a:cubicBezTo>
                    <a:pt x="1" y="618"/>
                    <a:pt x="126" y="1348"/>
                    <a:pt x="620" y="1348"/>
                  </a:cubicBezTo>
                  <a:cubicBezTo>
                    <a:pt x="632" y="1348"/>
                    <a:pt x="644" y="1348"/>
                    <a:pt x="656" y="1347"/>
                  </a:cubicBezTo>
                  <a:lnTo>
                    <a:pt x="3251" y="871"/>
                  </a:lnTo>
                  <a:cubicBezTo>
                    <a:pt x="3763" y="731"/>
                    <a:pt x="3638" y="0"/>
                    <a:pt x="313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8" name="Google Shape;4638;p23"/>
            <p:cNvSpPr/>
            <p:nvPr/>
          </p:nvSpPr>
          <p:spPr>
            <a:xfrm>
              <a:off x="5270540" y="399294"/>
              <a:ext cx="60059" cy="50189"/>
            </a:xfrm>
            <a:custGeom>
              <a:rect b="b" l="l" r="r" t="t"/>
              <a:pathLst>
                <a:path extrusionOk="0" h="1556" w="1862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0" y="1012"/>
                    <a:pt x="572" y="1417"/>
                  </a:cubicBezTo>
                  <a:cubicBezTo>
                    <a:pt x="709" y="1513"/>
                    <a:pt x="857" y="1556"/>
                    <a:pt x="1002" y="1556"/>
                  </a:cubicBezTo>
                  <a:cubicBezTo>
                    <a:pt x="1451" y="1556"/>
                    <a:pt x="1862" y="1147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9" name="Google Shape;4639;p23"/>
            <p:cNvSpPr/>
            <p:nvPr/>
          </p:nvSpPr>
          <p:spPr>
            <a:xfrm>
              <a:off x="5339501" y="384586"/>
              <a:ext cx="122440" cy="44028"/>
            </a:xfrm>
            <a:custGeom>
              <a:rect b="b" l="l" r="r" t="t"/>
              <a:pathLst>
                <a:path extrusionOk="0" h="1365" w="3796">
                  <a:moveTo>
                    <a:pt x="3172" y="0"/>
                  </a:moveTo>
                  <a:cubicBezTo>
                    <a:pt x="3153" y="0"/>
                    <a:pt x="3133" y="1"/>
                    <a:pt x="3113" y="4"/>
                  </a:cubicBezTo>
                  <a:lnTo>
                    <a:pt x="518" y="480"/>
                  </a:lnTo>
                  <a:cubicBezTo>
                    <a:pt x="1" y="606"/>
                    <a:pt x="115" y="1364"/>
                    <a:pt x="626" y="1364"/>
                  </a:cubicBezTo>
                  <a:cubicBezTo>
                    <a:pt x="645" y="1364"/>
                    <a:pt x="664" y="1363"/>
                    <a:pt x="684" y="1361"/>
                  </a:cubicBezTo>
                  <a:lnTo>
                    <a:pt x="3268" y="885"/>
                  </a:lnTo>
                  <a:cubicBezTo>
                    <a:pt x="3796" y="747"/>
                    <a:pt x="3682" y="0"/>
                    <a:pt x="317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0" name="Google Shape;4640;p23"/>
            <p:cNvSpPr/>
            <p:nvPr/>
          </p:nvSpPr>
          <p:spPr>
            <a:xfrm>
              <a:off x="5212933" y="708039"/>
              <a:ext cx="250815" cy="224688"/>
            </a:xfrm>
            <a:custGeom>
              <a:rect b="b" l="l" r="r" t="t"/>
              <a:pathLst>
                <a:path extrusionOk="0" h="6966" w="7776">
                  <a:moveTo>
                    <a:pt x="3943" y="1"/>
                  </a:moveTo>
                  <a:cubicBezTo>
                    <a:pt x="2906" y="1"/>
                    <a:pt x="1888" y="469"/>
                    <a:pt x="1227" y="1346"/>
                  </a:cubicBezTo>
                  <a:lnTo>
                    <a:pt x="6966" y="4977"/>
                  </a:lnTo>
                  <a:cubicBezTo>
                    <a:pt x="7775" y="3406"/>
                    <a:pt x="7251" y="1477"/>
                    <a:pt x="5763" y="525"/>
                  </a:cubicBezTo>
                  <a:cubicBezTo>
                    <a:pt x="5199" y="171"/>
                    <a:pt x="4568" y="1"/>
                    <a:pt x="3943" y="1"/>
                  </a:cubicBezTo>
                  <a:close/>
                  <a:moveTo>
                    <a:pt x="822" y="2001"/>
                  </a:moveTo>
                  <a:cubicBezTo>
                    <a:pt x="1" y="3561"/>
                    <a:pt x="524" y="5489"/>
                    <a:pt x="2025" y="6442"/>
                  </a:cubicBezTo>
                  <a:cubicBezTo>
                    <a:pt x="2584" y="6796"/>
                    <a:pt x="3211" y="6966"/>
                    <a:pt x="3833" y="6966"/>
                  </a:cubicBezTo>
                  <a:cubicBezTo>
                    <a:pt x="4864" y="6966"/>
                    <a:pt x="5880" y="6497"/>
                    <a:pt x="6549" y="5620"/>
                  </a:cubicBezTo>
                  <a:lnTo>
                    <a:pt x="822" y="200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1" name="Google Shape;4641;p23"/>
            <p:cNvSpPr/>
            <p:nvPr/>
          </p:nvSpPr>
          <p:spPr>
            <a:xfrm>
              <a:off x="5682211" y="226472"/>
              <a:ext cx="196304" cy="181918"/>
            </a:xfrm>
            <a:custGeom>
              <a:rect b="b" l="l" r="r" t="t"/>
              <a:pathLst>
                <a:path extrusionOk="0" h="5640" w="6086">
                  <a:moveTo>
                    <a:pt x="3609" y="0"/>
                  </a:moveTo>
                  <a:lnTo>
                    <a:pt x="1215" y="1631"/>
                  </a:lnTo>
                  <a:cubicBezTo>
                    <a:pt x="251" y="2286"/>
                    <a:pt x="1" y="3596"/>
                    <a:pt x="656" y="4560"/>
                  </a:cubicBezTo>
                  <a:lnTo>
                    <a:pt x="763" y="4715"/>
                  </a:lnTo>
                  <a:cubicBezTo>
                    <a:pt x="1171" y="5316"/>
                    <a:pt x="1834" y="5640"/>
                    <a:pt x="2508" y="5640"/>
                  </a:cubicBezTo>
                  <a:cubicBezTo>
                    <a:pt x="2916" y="5640"/>
                    <a:pt x="3329" y="5521"/>
                    <a:pt x="3692" y="5275"/>
                  </a:cubicBezTo>
                  <a:lnTo>
                    <a:pt x="6085" y="3644"/>
                  </a:lnTo>
                  <a:lnTo>
                    <a:pt x="3609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2" name="Google Shape;4642;p23"/>
            <p:cNvSpPr/>
            <p:nvPr/>
          </p:nvSpPr>
          <p:spPr>
            <a:xfrm>
              <a:off x="5814714" y="151317"/>
              <a:ext cx="196272" cy="181950"/>
            </a:xfrm>
            <a:custGeom>
              <a:rect b="b" l="l" r="r" t="t"/>
              <a:pathLst>
                <a:path extrusionOk="0" h="5641" w="6085">
                  <a:moveTo>
                    <a:pt x="3580" y="1"/>
                  </a:moveTo>
                  <a:cubicBezTo>
                    <a:pt x="3174" y="1"/>
                    <a:pt x="2765" y="119"/>
                    <a:pt x="2406" y="366"/>
                  </a:cubicBezTo>
                  <a:lnTo>
                    <a:pt x="1" y="1985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5" y="3354"/>
                    <a:pt x="6085" y="2044"/>
                    <a:pt x="5430" y="1080"/>
                  </a:cubicBezTo>
                  <a:lnTo>
                    <a:pt x="5323" y="925"/>
                  </a:lnTo>
                  <a:cubicBezTo>
                    <a:pt x="4915" y="324"/>
                    <a:pt x="4252" y="1"/>
                    <a:pt x="3580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3" name="Google Shape;4643;p23"/>
            <p:cNvSpPr/>
            <p:nvPr/>
          </p:nvSpPr>
          <p:spPr>
            <a:xfrm>
              <a:off x="5624636" y="602242"/>
              <a:ext cx="346032" cy="344032"/>
            </a:xfrm>
            <a:custGeom>
              <a:rect b="b" l="l" r="r" t="t"/>
              <a:pathLst>
                <a:path extrusionOk="0" h="10666" w="10728">
                  <a:moveTo>
                    <a:pt x="5007" y="1"/>
                  </a:moveTo>
                  <a:cubicBezTo>
                    <a:pt x="4823" y="1"/>
                    <a:pt x="4677" y="136"/>
                    <a:pt x="4655" y="328"/>
                  </a:cubicBezTo>
                  <a:lnTo>
                    <a:pt x="4191" y="3805"/>
                  </a:lnTo>
                  <a:lnTo>
                    <a:pt x="714" y="3340"/>
                  </a:lnTo>
                  <a:cubicBezTo>
                    <a:pt x="699" y="3338"/>
                    <a:pt x="683" y="3338"/>
                    <a:pt x="668" y="3338"/>
                  </a:cubicBezTo>
                  <a:cubicBezTo>
                    <a:pt x="475" y="3338"/>
                    <a:pt x="320" y="3474"/>
                    <a:pt x="298" y="3662"/>
                  </a:cubicBezTo>
                  <a:lnTo>
                    <a:pt x="36" y="5638"/>
                  </a:lnTo>
                  <a:cubicBezTo>
                    <a:pt x="0" y="5840"/>
                    <a:pt x="143" y="6031"/>
                    <a:pt x="357" y="6055"/>
                  </a:cubicBezTo>
                  <a:lnTo>
                    <a:pt x="357" y="6043"/>
                  </a:lnTo>
                  <a:lnTo>
                    <a:pt x="3834" y="6507"/>
                  </a:lnTo>
                  <a:lnTo>
                    <a:pt x="3370" y="9984"/>
                  </a:lnTo>
                  <a:cubicBezTo>
                    <a:pt x="3346" y="10186"/>
                    <a:pt x="3489" y="10377"/>
                    <a:pt x="3691" y="10401"/>
                  </a:cubicBezTo>
                  <a:lnTo>
                    <a:pt x="5667" y="10663"/>
                  </a:lnTo>
                  <a:cubicBezTo>
                    <a:pt x="5682" y="10664"/>
                    <a:pt x="5697" y="10665"/>
                    <a:pt x="5712" y="10665"/>
                  </a:cubicBezTo>
                  <a:cubicBezTo>
                    <a:pt x="5897" y="10665"/>
                    <a:pt x="6062" y="10529"/>
                    <a:pt x="6084" y="10341"/>
                  </a:cubicBezTo>
                  <a:lnTo>
                    <a:pt x="6548" y="6864"/>
                  </a:lnTo>
                  <a:lnTo>
                    <a:pt x="10025" y="7329"/>
                  </a:lnTo>
                  <a:cubicBezTo>
                    <a:pt x="10040" y="7331"/>
                    <a:pt x="10055" y="7331"/>
                    <a:pt x="10069" y="7331"/>
                  </a:cubicBezTo>
                  <a:cubicBezTo>
                    <a:pt x="10254" y="7331"/>
                    <a:pt x="10420" y="7195"/>
                    <a:pt x="10442" y="7007"/>
                  </a:cubicBezTo>
                  <a:lnTo>
                    <a:pt x="10704" y="5031"/>
                  </a:lnTo>
                  <a:cubicBezTo>
                    <a:pt x="10728" y="4828"/>
                    <a:pt x="10585" y="4638"/>
                    <a:pt x="10382" y="4614"/>
                  </a:cubicBezTo>
                  <a:lnTo>
                    <a:pt x="6894" y="4150"/>
                  </a:lnTo>
                  <a:lnTo>
                    <a:pt x="7358" y="673"/>
                  </a:lnTo>
                  <a:cubicBezTo>
                    <a:pt x="7382" y="471"/>
                    <a:pt x="7239" y="280"/>
                    <a:pt x="7037" y="256"/>
                  </a:cubicBezTo>
                  <a:lnTo>
                    <a:pt x="5072" y="6"/>
                  </a:lnTo>
                  <a:cubicBezTo>
                    <a:pt x="5050" y="3"/>
                    <a:pt x="5028" y="1"/>
                    <a:pt x="500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4" name="Google Shape;4644;p23"/>
            <p:cNvSpPr/>
            <p:nvPr/>
          </p:nvSpPr>
          <p:spPr>
            <a:xfrm>
              <a:off x="5182226" y="1123290"/>
              <a:ext cx="349870" cy="436217"/>
            </a:xfrm>
            <a:custGeom>
              <a:rect b="b" l="l" r="r" t="t"/>
              <a:pathLst>
                <a:path extrusionOk="0" h="13524" w="10847">
                  <a:moveTo>
                    <a:pt x="4147" y="429"/>
                  </a:moveTo>
                  <a:cubicBezTo>
                    <a:pt x="4437" y="429"/>
                    <a:pt x="4723" y="604"/>
                    <a:pt x="4774" y="997"/>
                  </a:cubicBezTo>
                  <a:cubicBezTo>
                    <a:pt x="4810" y="1188"/>
                    <a:pt x="4751" y="1390"/>
                    <a:pt x="4632" y="1533"/>
                  </a:cubicBezTo>
                  <a:lnTo>
                    <a:pt x="3834" y="1688"/>
                  </a:lnTo>
                  <a:cubicBezTo>
                    <a:pt x="3667" y="1593"/>
                    <a:pt x="3548" y="1426"/>
                    <a:pt x="3512" y="1224"/>
                  </a:cubicBezTo>
                  <a:lnTo>
                    <a:pt x="3500" y="1224"/>
                  </a:lnTo>
                  <a:cubicBezTo>
                    <a:pt x="3386" y="725"/>
                    <a:pt x="3770" y="429"/>
                    <a:pt x="4147" y="429"/>
                  </a:cubicBezTo>
                  <a:close/>
                  <a:moveTo>
                    <a:pt x="7867" y="2749"/>
                  </a:moveTo>
                  <a:cubicBezTo>
                    <a:pt x="8125" y="2749"/>
                    <a:pt x="8352" y="2938"/>
                    <a:pt x="8394" y="3200"/>
                  </a:cubicBezTo>
                  <a:lnTo>
                    <a:pt x="9787" y="10761"/>
                  </a:lnTo>
                  <a:cubicBezTo>
                    <a:pt x="9835" y="11058"/>
                    <a:pt x="9644" y="11344"/>
                    <a:pt x="9346" y="11392"/>
                  </a:cubicBezTo>
                  <a:lnTo>
                    <a:pt x="3084" y="12535"/>
                  </a:lnTo>
                  <a:cubicBezTo>
                    <a:pt x="3049" y="12542"/>
                    <a:pt x="3014" y="12545"/>
                    <a:pt x="2979" y="12545"/>
                  </a:cubicBezTo>
                  <a:cubicBezTo>
                    <a:pt x="2722" y="12545"/>
                    <a:pt x="2493" y="12357"/>
                    <a:pt x="2441" y="12094"/>
                  </a:cubicBezTo>
                  <a:lnTo>
                    <a:pt x="1060" y="4534"/>
                  </a:lnTo>
                  <a:cubicBezTo>
                    <a:pt x="1012" y="4236"/>
                    <a:pt x="1203" y="3950"/>
                    <a:pt x="1512" y="3903"/>
                  </a:cubicBezTo>
                  <a:lnTo>
                    <a:pt x="2250" y="3760"/>
                  </a:lnTo>
                  <a:cubicBezTo>
                    <a:pt x="2293" y="3975"/>
                    <a:pt x="2482" y="4122"/>
                    <a:pt x="2694" y="4122"/>
                  </a:cubicBezTo>
                  <a:cubicBezTo>
                    <a:pt x="2717" y="4122"/>
                    <a:pt x="2739" y="4120"/>
                    <a:pt x="2762" y="4117"/>
                  </a:cubicBezTo>
                  <a:lnTo>
                    <a:pt x="6668" y="3402"/>
                  </a:lnTo>
                  <a:cubicBezTo>
                    <a:pt x="6906" y="3355"/>
                    <a:pt x="7060" y="3129"/>
                    <a:pt x="7025" y="2890"/>
                  </a:cubicBezTo>
                  <a:lnTo>
                    <a:pt x="7763" y="2760"/>
                  </a:lnTo>
                  <a:cubicBezTo>
                    <a:pt x="7798" y="2752"/>
                    <a:pt x="7833" y="2749"/>
                    <a:pt x="7867" y="2749"/>
                  </a:cubicBezTo>
                  <a:close/>
                  <a:moveTo>
                    <a:pt x="4150" y="0"/>
                  </a:moveTo>
                  <a:cubicBezTo>
                    <a:pt x="4081" y="0"/>
                    <a:pt x="4011" y="7"/>
                    <a:pt x="3941" y="21"/>
                  </a:cubicBezTo>
                  <a:cubicBezTo>
                    <a:pt x="3346" y="128"/>
                    <a:pt x="2953" y="700"/>
                    <a:pt x="3072" y="1307"/>
                  </a:cubicBezTo>
                  <a:cubicBezTo>
                    <a:pt x="3108" y="1474"/>
                    <a:pt x="3179" y="1640"/>
                    <a:pt x="3286" y="1783"/>
                  </a:cubicBezTo>
                  <a:lnTo>
                    <a:pt x="2512" y="1926"/>
                  </a:lnTo>
                  <a:cubicBezTo>
                    <a:pt x="2191" y="1986"/>
                    <a:pt x="1988" y="2295"/>
                    <a:pt x="2036" y="2617"/>
                  </a:cubicBezTo>
                  <a:lnTo>
                    <a:pt x="2096" y="2890"/>
                  </a:lnTo>
                  <a:lnTo>
                    <a:pt x="798" y="3129"/>
                  </a:lnTo>
                  <a:cubicBezTo>
                    <a:pt x="322" y="3212"/>
                    <a:pt x="0" y="3676"/>
                    <a:pt x="83" y="4164"/>
                  </a:cubicBezTo>
                  <a:lnTo>
                    <a:pt x="1667" y="12785"/>
                  </a:lnTo>
                  <a:cubicBezTo>
                    <a:pt x="1741" y="13221"/>
                    <a:pt x="2120" y="13524"/>
                    <a:pt x="2548" y="13524"/>
                  </a:cubicBezTo>
                  <a:cubicBezTo>
                    <a:pt x="2599" y="13524"/>
                    <a:pt x="2651" y="13520"/>
                    <a:pt x="2703" y="13511"/>
                  </a:cubicBezTo>
                  <a:lnTo>
                    <a:pt x="10049" y="12165"/>
                  </a:lnTo>
                  <a:cubicBezTo>
                    <a:pt x="10525" y="12082"/>
                    <a:pt x="10847" y="11618"/>
                    <a:pt x="10763" y="11130"/>
                  </a:cubicBezTo>
                  <a:lnTo>
                    <a:pt x="9192" y="2498"/>
                  </a:lnTo>
                  <a:cubicBezTo>
                    <a:pt x="9108" y="2067"/>
                    <a:pt x="8737" y="1766"/>
                    <a:pt x="8316" y="1766"/>
                  </a:cubicBezTo>
                  <a:cubicBezTo>
                    <a:pt x="8259" y="1766"/>
                    <a:pt x="8202" y="1772"/>
                    <a:pt x="8144" y="1783"/>
                  </a:cubicBezTo>
                  <a:lnTo>
                    <a:pt x="6858" y="2009"/>
                  </a:lnTo>
                  <a:lnTo>
                    <a:pt x="6810" y="1736"/>
                  </a:lnTo>
                  <a:cubicBezTo>
                    <a:pt x="6757" y="1446"/>
                    <a:pt x="6499" y="1252"/>
                    <a:pt x="6214" y="1252"/>
                  </a:cubicBezTo>
                  <a:cubicBezTo>
                    <a:pt x="6183" y="1252"/>
                    <a:pt x="6151" y="1255"/>
                    <a:pt x="6120" y="1259"/>
                  </a:cubicBezTo>
                  <a:lnTo>
                    <a:pt x="5179" y="1438"/>
                  </a:lnTo>
                  <a:cubicBezTo>
                    <a:pt x="5227" y="1259"/>
                    <a:pt x="5239" y="1081"/>
                    <a:pt x="5215" y="914"/>
                  </a:cubicBezTo>
                  <a:cubicBezTo>
                    <a:pt x="5120" y="378"/>
                    <a:pt x="4665" y="0"/>
                    <a:pt x="415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5" name="Google Shape;4645;p23"/>
            <p:cNvSpPr/>
            <p:nvPr/>
          </p:nvSpPr>
          <p:spPr>
            <a:xfrm>
              <a:off x="5244414" y="1280275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9" y="1"/>
                    <a:pt x="915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2" y="1502"/>
                    <a:pt x="854" y="1545"/>
                    <a:pt x="1002" y="1545"/>
                  </a:cubicBezTo>
                  <a:cubicBezTo>
                    <a:pt x="1454" y="1545"/>
                    <a:pt x="1862" y="1142"/>
                    <a:pt x="1763" y="631"/>
                  </a:cubicBezTo>
                  <a:cubicBezTo>
                    <a:pt x="1689" y="259"/>
                    <a:pt x="1367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6" name="Google Shape;4646;p23"/>
            <p:cNvSpPr/>
            <p:nvPr/>
          </p:nvSpPr>
          <p:spPr>
            <a:xfrm>
              <a:off x="5311504" y="1265631"/>
              <a:ext cx="125182" cy="43931"/>
            </a:xfrm>
            <a:custGeom>
              <a:rect b="b" l="l" r="r" t="t"/>
              <a:pathLst>
                <a:path extrusionOk="0" h="1362" w="3881">
                  <a:moveTo>
                    <a:pt x="3274" y="0"/>
                  </a:moveTo>
                  <a:cubicBezTo>
                    <a:pt x="3238" y="0"/>
                    <a:pt x="3200" y="5"/>
                    <a:pt x="3160" y="13"/>
                  </a:cubicBezTo>
                  <a:lnTo>
                    <a:pt x="3172" y="13"/>
                  </a:lnTo>
                  <a:lnTo>
                    <a:pt x="576" y="490"/>
                  </a:lnTo>
                  <a:cubicBezTo>
                    <a:pt x="0" y="545"/>
                    <a:pt x="104" y="1362"/>
                    <a:pt x="609" y="1362"/>
                  </a:cubicBezTo>
                  <a:cubicBezTo>
                    <a:pt x="647" y="1362"/>
                    <a:pt x="688" y="1357"/>
                    <a:pt x="731" y="1347"/>
                  </a:cubicBezTo>
                  <a:lnTo>
                    <a:pt x="3314" y="871"/>
                  </a:lnTo>
                  <a:cubicBezTo>
                    <a:pt x="3881" y="793"/>
                    <a:pt x="3774" y="0"/>
                    <a:pt x="327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7" name="Google Shape;4647;p23"/>
            <p:cNvSpPr/>
            <p:nvPr/>
          </p:nvSpPr>
          <p:spPr>
            <a:xfrm>
              <a:off x="5257090" y="1349784"/>
              <a:ext cx="59769" cy="49866"/>
            </a:xfrm>
            <a:custGeom>
              <a:rect b="b" l="l" r="r" t="t"/>
              <a:pathLst>
                <a:path extrusionOk="0" h="1546" w="1853">
                  <a:moveTo>
                    <a:pt x="1002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2" y="1502"/>
                    <a:pt x="854" y="1545"/>
                    <a:pt x="1001" y="1545"/>
                  </a:cubicBezTo>
                  <a:cubicBezTo>
                    <a:pt x="1450" y="1545"/>
                    <a:pt x="1852" y="1145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8" name="Google Shape;4648;p23"/>
            <p:cNvSpPr/>
            <p:nvPr/>
          </p:nvSpPr>
          <p:spPr>
            <a:xfrm>
              <a:off x="5326728" y="1335140"/>
              <a:ext cx="121279" cy="43544"/>
            </a:xfrm>
            <a:custGeom>
              <a:rect b="b" l="l" r="r" t="t"/>
              <a:pathLst>
                <a:path extrusionOk="0" h="1350" w="3760">
                  <a:moveTo>
                    <a:pt x="3129" y="0"/>
                  </a:moveTo>
                  <a:cubicBezTo>
                    <a:pt x="3117" y="0"/>
                    <a:pt x="3105" y="1"/>
                    <a:pt x="3092" y="2"/>
                  </a:cubicBezTo>
                  <a:lnTo>
                    <a:pt x="497" y="478"/>
                  </a:lnTo>
                  <a:cubicBezTo>
                    <a:pt x="0" y="628"/>
                    <a:pt x="120" y="1349"/>
                    <a:pt x="605" y="1349"/>
                  </a:cubicBezTo>
                  <a:cubicBezTo>
                    <a:pt x="620" y="1349"/>
                    <a:pt x="636" y="1348"/>
                    <a:pt x="652" y="1347"/>
                  </a:cubicBezTo>
                  <a:lnTo>
                    <a:pt x="3247" y="883"/>
                  </a:lnTo>
                  <a:cubicBezTo>
                    <a:pt x="3759" y="731"/>
                    <a:pt x="3634" y="0"/>
                    <a:pt x="312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9" name="Google Shape;4649;p23"/>
            <p:cNvSpPr/>
            <p:nvPr/>
          </p:nvSpPr>
          <p:spPr>
            <a:xfrm>
              <a:off x="5270540" y="1424293"/>
              <a:ext cx="60059" cy="49834"/>
            </a:xfrm>
            <a:custGeom>
              <a:rect b="b" l="l" r="r" t="t"/>
              <a:pathLst>
                <a:path extrusionOk="0" h="1545" w="1862">
                  <a:moveTo>
                    <a:pt x="1002" y="0"/>
                  </a:moveTo>
                  <a:cubicBezTo>
                    <a:pt x="959" y="0"/>
                    <a:pt x="914" y="4"/>
                    <a:pt x="870" y="12"/>
                  </a:cubicBezTo>
                  <a:cubicBezTo>
                    <a:pt x="191" y="131"/>
                    <a:pt x="0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0"/>
                    <a:pt x="100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0" name="Google Shape;4650;p23"/>
            <p:cNvSpPr/>
            <p:nvPr/>
          </p:nvSpPr>
          <p:spPr>
            <a:xfrm>
              <a:off x="5339792" y="1409585"/>
              <a:ext cx="121795" cy="43577"/>
            </a:xfrm>
            <a:custGeom>
              <a:rect b="b" l="l" r="r" t="t"/>
              <a:pathLst>
                <a:path extrusionOk="0" h="1351" w="3776">
                  <a:moveTo>
                    <a:pt x="3162" y="0"/>
                  </a:moveTo>
                  <a:cubicBezTo>
                    <a:pt x="3143" y="0"/>
                    <a:pt x="3124" y="1"/>
                    <a:pt x="3104" y="3"/>
                  </a:cubicBezTo>
                  <a:lnTo>
                    <a:pt x="509" y="468"/>
                  </a:lnTo>
                  <a:cubicBezTo>
                    <a:pt x="0" y="606"/>
                    <a:pt x="120" y="1351"/>
                    <a:pt x="628" y="1351"/>
                  </a:cubicBezTo>
                  <a:cubicBezTo>
                    <a:pt x="643" y="1351"/>
                    <a:pt x="659" y="1350"/>
                    <a:pt x="675" y="1349"/>
                  </a:cubicBezTo>
                  <a:lnTo>
                    <a:pt x="3259" y="872"/>
                  </a:lnTo>
                  <a:cubicBezTo>
                    <a:pt x="3775" y="735"/>
                    <a:pt x="3661" y="0"/>
                    <a:pt x="316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1" name="Google Shape;4651;p23"/>
            <p:cNvSpPr/>
            <p:nvPr/>
          </p:nvSpPr>
          <p:spPr>
            <a:xfrm>
              <a:off x="5212933" y="1733296"/>
              <a:ext cx="249267" cy="224043"/>
            </a:xfrm>
            <a:custGeom>
              <a:rect b="b" l="l" r="r" t="t"/>
              <a:pathLst>
                <a:path extrusionOk="0" h="6946" w="7728">
                  <a:moveTo>
                    <a:pt x="3946" y="0"/>
                  </a:moveTo>
                  <a:cubicBezTo>
                    <a:pt x="2915" y="0"/>
                    <a:pt x="1900" y="464"/>
                    <a:pt x="1227" y="1338"/>
                  </a:cubicBezTo>
                  <a:lnTo>
                    <a:pt x="6966" y="4957"/>
                  </a:lnTo>
                  <a:cubicBezTo>
                    <a:pt x="7728" y="3398"/>
                    <a:pt x="7251" y="1469"/>
                    <a:pt x="5775" y="528"/>
                  </a:cubicBezTo>
                  <a:cubicBezTo>
                    <a:pt x="5208" y="172"/>
                    <a:pt x="4573" y="0"/>
                    <a:pt x="3946" y="0"/>
                  </a:cubicBezTo>
                  <a:close/>
                  <a:moveTo>
                    <a:pt x="822" y="1981"/>
                  </a:moveTo>
                  <a:cubicBezTo>
                    <a:pt x="1" y="3552"/>
                    <a:pt x="524" y="5481"/>
                    <a:pt x="2025" y="6422"/>
                  </a:cubicBezTo>
                  <a:cubicBezTo>
                    <a:pt x="2584" y="6775"/>
                    <a:pt x="3211" y="6946"/>
                    <a:pt x="3833" y="6946"/>
                  </a:cubicBezTo>
                  <a:cubicBezTo>
                    <a:pt x="4864" y="6946"/>
                    <a:pt x="5880" y="6477"/>
                    <a:pt x="6549" y="5600"/>
                  </a:cubicBezTo>
                  <a:lnTo>
                    <a:pt x="822" y="198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2" name="Google Shape;4652;p23"/>
            <p:cNvSpPr/>
            <p:nvPr/>
          </p:nvSpPr>
          <p:spPr>
            <a:xfrm>
              <a:off x="5682211" y="1251439"/>
              <a:ext cx="196304" cy="181563"/>
            </a:xfrm>
            <a:custGeom>
              <a:rect b="b" l="l" r="r" t="t"/>
              <a:pathLst>
                <a:path extrusionOk="0" h="5629" w="6086">
                  <a:moveTo>
                    <a:pt x="3609" y="1"/>
                  </a:moveTo>
                  <a:lnTo>
                    <a:pt x="1215" y="1620"/>
                  </a:lnTo>
                  <a:cubicBezTo>
                    <a:pt x="251" y="2275"/>
                    <a:pt x="1" y="3585"/>
                    <a:pt x="656" y="4549"/>
                  </a:cubicBezTo>
                  <a:lnTo>
                    <a:pt x="763" y="4704"/>
                  </a:lnTo>
                  <a:cubicBezTo>
                    <a:pt x="1171" y="5305"/>
                    <a:pt x="1834" y="5629"/>
                    <a:pt x="2508" y="5629"/>
                  </a:cubicBezTo>
                  <a:cubicBezTo>
                    <a:pt x="2916" y="5629"/>
                    <a:pt x="3329" y="5510"/>
                    <a:pt x="3692" y="5264"/>
                  </a:cubicBezTo>
                  <a:lnTo>
                    <a:pt x="6085" y="3644"/>
                  </a:lnTo>
                  <a:lnTo>
                    <a:pt x="3609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3" name="Google Shape;4653;p23"/>
            <p:cNvSpPr/>
            <p:nvPr/>
          </p:nvSpPr>
          <p:spPr>
            <a:xfrm>
              <a:off x="5814714" y="1176188"/>
              <a:ext cx="196272" cy="181660"/>
            </a:xfrm>
            <a:custGeom>
              <a:rect b="b" l="l" r="r" t="t"/>
              <a:pathLst>
                <a:path extrusionOk="0" h="5632" w="6085">
                  <a:moveTo>
                    <a:pt x="3591" y="1"/>
                  </a:moveTo>
                  <a:cubicBezTo>
                    <a:pt x="3182" y="1"/>
                    <a:pt x="2768" y="120"/>
                    <a:pt x="2406" y="369"/>
                  </a:cubicBezTo>
                  <a:lnTo>
                    <a:pt x="1" y="1989"/>
                  </a:lnTo>
                  <a:lnTo>
                    <a:pt x="2477" y="5632"/>
                  </a:lnTo>
                  <a:lnTo>
                    <a:pt x="4870" y="4001"/>
                  </a:lnTo>
                  <a:cubicBezTo>
                    <a:pt x="5835" y="3346"/>
                    <a:pt x="6085" y="2036"/>
                    <a:pt x="5430" y="1072"/>
                  </a:cubicBezTo>
                  <a:lnTo>
                    <a:pt x="5430" y="1072"/>
                  </a:lnTo>
                  <a:lnTo>
                    <a:pt x="5430" y="1084"/>
                  </a:lnTo>
                  <a:lnTo>
                    <a:pt x="5323" y="917"/>
                  </a:lnTo>
                  <a:cubicBezTo>
                    <a:pt x="4917" y="319"/>
                    <a:pt x="4259" y="1"/>
                    <a:pt x="359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4" name="Google Shape;4654;p23"/>
            <p:cNvSpPr/>
            <p:nvPr/>
          </p:nvSpPr>
          <p:spPr>
            <a:xfrm>
              <a:off x="5624636" y="1626564"/>
              <a:ext cx="346032" cy="344387"/>
            </a:xfrm>
            <a:custGeom>
              <a:rect b="b" l="l" r="r" t="t"/>
              <a:pathLst>
                <a:path extrusionOk="0" h="10677" w="10728">
                  <a:moveTo>
                    <a:pt x="5028" y="1"/>
                  </a:moveTo>
                  <a:cubicBezTo>
                    <a:pt x="4843" y="1"/>
                    <a:pt x="4677" y="137"/>
                    <a:pt x="4655" y="325"/>
                  </a:cubicBezTo>
                  <a:lnTo>
                    <a:pt x="4191" y="3813"/>
                  </a:lnTo>
                  <a:lnTo>
                    <a:pt x="714" y="3349"/>
                  </a:lnTo>
                  <a:cubicBezTo>
                    <a:pt x="700" y="3347"/>
                    <a:pt x="685" y="3346"/>
                    <a:pt x="670" y="3346"/>
                  </a:cubicBezTo>
                  <a:cubicBezTo>
                    <a:pt x="485" y="3346"/>
                    <a:pt x="320" y="3483"/>
                    <a:pt x="298" y="3670"/>
                  </a:cubicBezTo>
                  <a:lnTo>
                    <a:pt x="36" y="5647"/>
                  </a:lnTo>
                  <a:cubicBezTo>
                    <a:pt x="0" y="5849"/>
                    <a:pt x="143" y="6040"/>
                    <a:pt x="357" y="6064"/>
                  </a:cubicBezTo>
                  <a:lnTo>
                    <a:pt x="357" y="6052"/>
                  </a:lnTo>
                  <a:lnTo>
                    <a:pt x="3834" y="6516"/>
                  </a:lnTo>
                  <a:lnTo>
                    <a:pt x="3370" y="9993"/>
                  </a:lnTo>
                  <a:cubicBezTo>
                    <a:pt x="3346" y="10195"/>
                    <a:pt x="3489" y="10386"/>
                    <a:pt x="3691" y="10409"/>
                  </a:cubicBezTo>
                  <a:lnTo>
                    <a:pt x="5667" y="10671"/>
                  </a:lnTo>
                  <a:cubicBezTo>
                    <a:pt x="5688" y="10675"/>
                    <a:pt x="5709" y="10677"/>
                    <a:pt x="5730" y="10677"/>
                  </a:cubicBezTo>
                  <a:cubicBezTo>
                    <a:pt x="5907" y="10677"/>
                    <a:pt x="6063" y="10542"/>
                    <a:pt x="6084" y="10350"/>
                  </a:cubicBezTo>
                  <a:lnTo>
                    <a:pt x="6548" y="6873"/>
                  </a:lnTo>
                  <a:lnTo>
                    <a:pt x="10025" y="7338"/>
                  </a:lnTo>
                  <a:cubicBezTo>
                    <a:pt x="10040" y="7339"/>
                    <a:pt x="10055" y="7340"/>
                    <a:pt x="10069" y="7340"/>
                  </a:cubicBezTo>
                  <a:cubicBezTo>
                    <a:pt x="10254" y="7340"/>
                    <a:pt x="10420" y="7204"/>
                    <a:pt x="10442" y="7016"/>
                  </a:cubicBezTo>
                  <a:lnTo>
                    <a:pt x="10704" y="5040"/>
                  </a:lnTo>
                  <a:cubicBezTo>
                    <a:pt x="10728" y="4837"/>
                    <a:pt x="10585" y="4647"/>
                    <a:pt x="10382" y="4623"/>
                  </a:cubicBezTo>
                  <a:lnTo>
                    <a:pt x="6906" y="4159"/>
                  </a:lnTo>
                  <a:lnTo>
                    <a:pt x="7358" y="682"/>
                  </a:lnTo>
                  <a:cubicBezTo>
                    <a:pt x="7394" y="480"/>
                    <a:pt x="7239" y="289"/>
                    <a:pt x="7037" y="265"/>
                  </a:cubicBezTo>
                  <a:lnTo>
                    <a:pt x="5072" y="3"/>
                  </a:lnTo>
                  <a:cubicBezTo>
                    <a:pt x="5057" y="2"/>
                    <a:pt x="5043" y="1"/>
                    <a:pt x="502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5" name="Google Shape;4655;p23"/>
            <p:cNvSpPr/>
            <p:nvPr/>
          </p:nvSpPr>
          <p:spPr>
            <a:xfrm>
              <a:off x="5182226" y="2147999"/>
              <a:ext cx="349870" cy="435862"/>
            </a:xfrm>
            <a:custGeom>
              <a:rect b="b" l="l" r="r" t="t"/>
              <a:pathLst>
                <a:path extrusionOk="0" h="13513" w="10847">
                  <a:moveTo>
                    <a:pt x="4145" y="431"/>
                  </a:moveTo>
                  <a:cubicBezTo>
                    <a:pt x="4436" y="431"/>
                    <a:pt x="4723" y="605"/>
                    <a:pt x="4774" y="994"/>
                  </a:cubicBezTo>
                  <a:cubicBezTo>
                    <a:pt x="4810" y="1185"/>
                    <a:pt x="4751" y="1387"/>
                    <a:pt x="4632" y="1530"/>
                  </a:cubicBezTo>
                  <a:lnTo>
                    <a:pt x="3834" y="1685"/>
                  </a:lnTo>
                  <a:cubicBezTo>
                    <a:pt x="3667" y="1590"/>
                    <a:pt x="3548" y="1423"/>
                    <a:pt x="3512" y="1232"/>
                  </a:cubicBezTo>
                  <a:lnTo>
                    <a:pt x="3500" y="1220"/>
                  </a:lnTo>
                  <a:cubicBezTo>
                    <a:pt x="3386" y="723"/>
                    <a:pt x="3769" y="431"/>
                    <a:pt x="4145" y="431"/>
                  </a:cubicBezTo>
                  <a:close/>
                  <a:moveTo>
                    <a:pt x="7867" y="2734"/>
                  </a:moveTo>
                  <a:cubicBezTo>
                    <a:pt x="8125" y="2734"/>
                    <a:pt x="8352" y="2922"/>
                    <a:pt x="8394" y="3185"/>
                  </a:cubicBezTo>
                  <a:lnTo>
                    <a:pt x="9787" y="10757"/>
                  </a:lnTo>
                  <a:cubicBezTo>
                    <a:pt x="9835" y="11055"/>
                    <a:pt x="9644" y="11341"/>
                    <a:pt x="9346" y="11388"/>
                  </a:cubicBezTo>
                  <a:lnTo>
                    <a:pt x="3084" y="12531"/>
                  </a:lnTo>
                  <a:cubicBezTo>
                    <a:pt x="3047" y="12538"/>
                    <a:pt x="3011" y="12542"/>
                    <a:pt x="2975" y="12542"/>
                  </a:cubicBezTo>
                  <a:cubicBezTo>
                    <a:pt x="2710" y="12542"/>
                    <a:pt x="2483" y="12353"/>
                    <a:pt x="2441" y="12091"/>
                  </a:cubicBezTo>
                  <a:lnTo>
                    <a:pt x="1060" y="4518"/>
                  </a:lnTo>
                  <a:cubicBezTo>
                    <a:pt x="1012" y="4221"/>
                    <a:pt x="1203" y="3935"/>
                    <a:pt x="1512" y="3887"/>
                  </a:cubicBezTo>
                  <a:lnTo>
                    <a:pt x="2250" y="3745"/>
                  </a:lnTo>
                  <a:cubicBezTo>
                    <a:pt x="2292" y="3955"/>
                    <a:pt x="2474" y="4110"/>
                    <a:pt x="2680" y="4110"/>
                  </a:cubicBezTo>
                  <a:cubicBezTo>
                    <a:pt x="2707" y="4110"/>
                    <a:pt x="2735" y="4107"/>
                    <a:pt x="2762" y="4102"/>
                  </a:cubicBezTo>
                  <a:lnTo>
                    <a:pt x="6668" y="3387"/>
                  </a:lnTo>
                  <a:cubicBezTo>
                    <a:pt x="6906" y="3340"/>
                    <a:pt x="7060" y="3114"/>
                    <a:pt x="7025" y="2875"/>
                  </a:cubicBezTo>
                  <a:lnTo>
                    <a:pt x="7763" y="2744"/>
                  </a:lnTo>
                  <a:cubicBezTo>
                    <a:pt x="7798" y="2737"/>
                    <a:pt x="7833" y="2734"/>
                    <a:pt x="7867" y="2734"/>
                  </a:cubicBezTo>
                  <a:close/>
                  <a:moveTo>
                    <a:pt x="4133" y="1"/>
                  </a:moveTo>
                  <a:cubicBezTo>
                    <a:pt x="4070" y="1"/>
                    <a:pt x="4006" y="6"/>
                    <a:pt x="3941" y="18"/>
                  </a:cubicBezTo>
                  <a:cubicBezTo>
                    <a:pt x="3346" y="125"/>
                    <a:pt x="2953" y="708"/>
                    <a:pt x="3072" y="1304"/>
                  </a:cubicBezTo>
                  <a:cubicBezTo>
                    <a:pt x="3108" y="1470"/>
                    <a:pt x="3179" y="1637"/>
                    <a:pt x="3286" y="1780"/>
                  </a:cubicBezTo>
                  <a:lnTo>
                    <a:pt x="2512" y="1923"/>
                  </a:lnTo>
                  <a:cubicBezTo>
                    <a:pt x="2191" y="1982"/>
                    <a:pt x="1988" y="2280"/>
                    <a:pt x="2036" y="2602"/>
                  </a:cubicBezTo>
                  <a:lnTo>
                    <a:pt x="2096" y="2887"/>
                  </a:lnTo>
                  <a:lnTo>
                    <a:pt x="798" y="3114"/>
                  </a:lnTo>
                  <a:cubicBezTo>
                    <a:pt x="322" y="3209"/>
                    <a:pt x="0" y="3673"/>
                    <a:pt x="83" y="4149"/>
                  </a:cubicBezTo>
                  <a:lnTo>
                    <a:pt x="1667" y="12781"/>
                  </a:lnTo>
                  <a:cubicBezTo>
                    <a:pt x="1740" y="13212"/>
                    <a:pt x="2110" y="13512"/>
                    <a:pt x="2531" y="13512"/>
                  </a:cubicBezTo>
                  <a:cubicBezTo>
                    <a:pt x="2587" y="13512"/>
                    <a:pt x="2645" y="13507"/>
                    <a:pt x="2703" y="13496"/>
                  </a:cubicBezTo>
                  <a:lnTo>
                    <a:pt x="10049" y="12162"/>
                  </a:lnTo>
                  <a:cubicBezTo>
                    <a:pt x="10525" y="12067"/>
                    <a:pt x="10847" y="11603"/>
                    <a:pt x="10763" y="11114"/>
                  </a:cubicBezTo>
                  <a:lnTo>
                    <a:pt x="9192" y="2482"/>
                  </a:lnTo>
                  <a:cubicBezTo>
                    <a:pt x="9107" y="2048"/>
                    <a:pt x="8729" y="1755"/>
                    <a:pt x="8303" y="1755"/>
                  </a:cubicBezTo>
                  <a:cubicBezTo>
                    <a:pt x="8250" y="1755"/>
                    <a:pt x="8197" y="1759"/>
                    <a:pt x="8144" y="1768"/>
                  </a:cubicBezTo>
                  <a:lnTo>
                    <a:pt x="6858" y="2006"/>
                  </a:lnTo>
                  <a:lnTo>
                    <a:pt x="6810" y="1732"/>
                  </a:lnTo>
                  <a:cubicBezTo>
                    <a:pt x="6757" y="1442"/>
                    <a:pt x="6499" y="1249"/>
                    <a:pt x="6214" y="1249"/>
                  </a:cubicBezTo>
                  <a:cubicBezTo>
                    <a:pt x="6183" y="1249"/>
                    <a:pt x="6151" y="1251"/>
                    <a:pt x="6120" y="1256"/>
                  </a:cubicBezTo>
                  <a:lnTo>
                    <a:pt x="5179" y="1435"/>
                  </a:lnTo>
                  <a:cubicBezTo>
                    <a:pt x="5227" y="1268"/>
                    <a:pt x="5239" y="1089"/>
                    <a:pt x="5215" y="911"/>
                  </a:cubicBezTo>
                  <a:cubicBezTo>
                    <a:pt x="5119" y="380"/>
                    <a:pt x="4655" y="1"/>
                    <a:pt x="413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6" name="Google Shape;4656;p23"/>
            <p:cNvSpPr/>
            <p:nvPr/>
          </p:nvSpPr>
          <p:spPr>
            <a:xfrm>
              <a:off x="5244414" y="2305274"/>
              <a:ext cx="60059" cy="49834"/>
            </a:xfrm>
            <a:custGeom>
              <a:rect b="b" l="l" r="r" t="t"/>
              <a:pathLst>
                <a:path extrusionOk="0" h="1545" w="1862">
                  <a:moveTo>
                    <a:pt x="1002" y="0"/>
                  </a:moveTo>
                  <a:cubicBezTo>
                    <a:pt x="959" y="0"/>
                    <a:pt x="915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2" y="1502"/>
                    <a:pt x="854" y="1545"/>
                    <a:pt x="1002" y="1545"/>
                  </a:cubicBezTo>
                  <a:cubicBezTo>
                    <a:pt x="1454" y="1545"/>
                    <a:pt x="1862" y="1142"/>
                    <a:pt x="1763" y="631"/>
                  </a:cubicBezTo>
                  <a:cubicBezTo>
                    <a:pt x="1689" y="258"/>
                    <a:pt x="1367" y="0"/>
                    <a:pt x="100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7" name="Google Shape;4657;p23"/>
            <p:cNvSpPr/>
            <p:nvPr/>
          </p:nvSpPr>
          <p:spPr>
            <a:xfrm>
              <a:off x="5312052" y="2290372"/>
              <a:ext cx="124117" cy="43673"/>
            </a:xfrm>
            <a:custGeom>
              <a:rect b="b" l="l" r="r" t="t"/>
              <a:pathLst>
                <a:path extrusionOk="0" h="1354" w="3848">
                  <a:moveTo>
                    <a:pt x="3238" y="0"/>
                  </a:moveTo>
                  <a:cubicBezTo>
                    <a:pt x="3207" y="0"/>
                    <a:pt x="3176" y="3"/>
                    <a:pt x="3143" y="9"/>
                  </a:cubicBezTo>
                  <a:lnTo>
                    <a:pt x="3155" y="9"/>
                  </a:lnTo>
                  <a:lnTo>
                    <a:pt x="559" y="485"/>
                  </a:lnTo>
                  <a:cubicBezTo>
                    <a:pt x="1" y="564"/>
                    <a:pt x="102" y="1354"/>
                    <a:pt x="608" y="1354"/>
                  </a:cubicBezTo>
                  <a:cubicBezTo>
                    <a:pt x="641" y="1354"/>
                    <a:pt x="677" y="1350"/>
                    <a:pt x="714" y="1343"/>
                  </a:cubicBezTo>
                  <a:lnTo>
                    <a:pt x="3297" y="866"/>
                  </a:lnTo>
                  <a:cubicBezTo>
                    <a:pt x="3847" y="777"/>
                    <a:pt x="3731" y="0"/>
                    <a:pt x="323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8" name="Google Shape;4658;p23"/>
            <p:cNvSpPr/>
            <p:nvPr/>
          </p:nvSpPr>
          <p:spPr>
            <a:xfrm>
              <a:off x="5257090" y="2374687"/>
              <a:ext cx="59769" cy="49931"/>
            </a:xfrm>
            <a:custGeom>
              <a:rect b="b" l="l" r="r" t="t"/>
              <a:pathLst>
                <a:path extrusionOk="0" h="1548" w="1853">
                  <a:moveTo>
                    <a:pt x="1016" y="0"/>
                  </a:moveTo>
                  <a:cubicBezTo>
                    <a:pt x="968" y="0"/>
                    <a:pt x="919" y="5"/>
                    <a:pt x="870" y="15"/>
                  </a:cubicBezTo>
                  <a:cubicBezTo>
                    <a:pt x="191" y="122"/>
                    <a:pt x="1" y="1015"/>
                    <a:pt x="560" y="1408"/>
                  </a:cubicBezTo>
                  <a:cubicBezTo>
                    <a:pt x="701" y="1505"/>
                    <a:pt x="853" y="1548"/>
                    <a:pt x="1000" y="1548"/>
                  </a:cubicBezTo>
                  <a:cubicBezTo>
                    <a:pt x="1449" y="1548"/>
                    <a:pt x="1853" y="1145"/>
                    <a:pt x="1763" y="634"/>
                  </a:cubicBezTo>
                  <a:cubicBezTo>
                    <a:pt x="1700" y="266"/>
                    <a:pt x="1377" y="0"/>
                    <a:pt x="1016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9" name="Google Shape;4659;p23"/>
            <p:cNvSpPr/>
            <p:nvPr/>
          </p:nvSpPr>
          <p:spPr>
            <a:xfrm>
              <a:off x="5326728" y="2359753"/>
              <a:ext cx="121279" cy="43512"/>
            </a:xfrm>
            <a:custGeom>
              <a:rect b="b" l="l" r="r" t="t"/>
              <a:pathLst>
                <a:path extrusionOk="0" h="1349" w="3760">
                  <a:moveTo>
                    <a:pt x="3129" y="0"/>
                  </a:moveTo>
                  <a:cubicBezTo>
                    <a:pt x="3117" y="0"/>
                    <a:pt x="3105" y="1"/>
                    <a:pt x="3092" y="1"/>
                  </a:cubicBezTo>
                  <a:lnTo>
                    <a:pt x="497" y="478"/>
                  </a:lnTo>
                  <a:cubicBezTo>
                    <a:pt x="0" y="628"/>
                    <a:pt x="120" y="1349"/>
                    <a:pt x="605" y="1349"/>
                  </a:cubicBezTo>
                  <a:cubicBezTo>
                    <a:pt x="620" y="1349"/>
                    <a:pt x="636" y="1348"/>
                    <a:pt x="652" y="1347"/>
                  </a:cubicBezTo>
                  <a:lnTo>
                    <a:pt x="3247" y="882"/>
                  </a:lnTo>
                  <a:cubicBezTo>
                    <a:pt x="3759" y="731"/>
                    <a:pt x="3634" y="0"/>
                    <a:pt x="312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0" name="Google Shape;4660;p23"/>
            <p:cNvSpPr/>
            <p:nvPr/>
          </p:nvSpPr>
          <p:spPr>
            <a:xfrm>
              <a:off x="5270540" y="2448906"/>
              <a:ext cx="60059" cy="49834"/>
            </a:xfrm>
            <a:custGeom>
              <a:rect b="b" l="l" r="r" t="t"/>
              <a:pathLst>
                <a:path extrusionOk="0" h="1545" w="1862">
                  <a:moveTo>
                    <a:pt x="1002" y="0"/>
                  </a:moveTo>
                  <a:cubicBezTo>
                    <a:pt x="959" y="0"/>
                    <a:pt x="914" y="4"/>
                    <a:pt x="870" y="11"/>
                  </a:cubicBezTo>
                  <a:cubicBezTo>
                    <a:pt x="191" y="131"/>
                    <a:pt x="0" y="1012"/>
                    <a:pt x="572" y="1404"/>
                  </a:cubicBezTo>
                  <a:cubicBezTo>
                    <a:pt x="710" y="1501"/>
                    <a:pt x="861" y="1545"/>
                    <a:pt x="1007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8"/>
                    <a:pt x="1369" y="0"/>
                    <a:pt x="100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1" name="Google Shape;4661;p23"/>
            <p:cNvSpPr/>
            <p:nvPr/>
          </p:nvSpPr>
          <p:spPr>
            <a:xfrm>
              <a:off x="5339534" y="2434133"/>
              <a:ext cx="122311" cy="43673"/>
            </a:xfrm>
            <a:custGeom>
              <a:rect b="b" l="l" r="r" t="t"/>
              <a:pathLst>
                <a:path extrusionOk="0" h="1354" w="3792">
                  <a:moveTo>
                    <a:pt x="3181" y="1"/>
                  </a:moveTo>
                  <a:cubicBezTo>
                    <a:pt x="3159" y="1"/>
                    <a:pt x="3136" y="2"/>
                    <a:pt x="3112" y="5"/>
                  </a:cubicBezTo>
                  <a:lnTo>
                    <a:pt x="517" y="469"/>
                  </a:lnTo>
                  <a:cubicBezTo>
                    <a:pt x="0" y="607"/>
                    <a:pt x="114" y="1354"/>
                    <a:pt x="625" y="1354"/>
                  </a:cubicBezTo>
                  <a:cubicBezTo>
                    <a:pt x="644" y="1354"/>
                    <a:pt x="663" y="1353"/>
                    <a:pt x="683" y="1351"/>
                  </a:cubicBezTo>
                  <a:lnTo>
                    <a:pt x="3267" y="874"/>
                  </a:lnTo>
                  <a:cubicBezTo>
                    <a:pt x="3792" y="749"/>
                    <a:pt x="3683" y="1"/>
                    <a:pt x="318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2" name="Google Shape;4662;p23"/>
            <p:cNvSpPr/>
            <p:nvPr/>
          </p:nvSpPr>
          <p:spPr>
            <a:xfrm>
              <a:off x="5212933" y="2757263"/>
              <a:ext cx="250815" cy="224817"/>
            </a:xfrm>
            <a:custGeom>
              <a:rect b="b" l="l" r="r" t="t"/>
              <a:pathLst>
                <a:path extrusionOk="0" h="6970" w="7776">
                  <a:moveTo>
                    <a:pt x="3946" y="1"/>
                  </a:moveTo>
                  <a:cubicBezTo>
                    <a:pt x="2909" y="1"/>
                    <a:pt x="1889" y="472"/>
                    <a:pt x="1227" y="1358"/>
                  </a:cubicBezTo>
                  <a:lnTo>
                    <a:pt x="6966" y="4977"/>
                  </a:lnTo>
                  <a:cubicBezTo>
                    <a:pt x="7775" y="3405"/>
                    <a:pt x="7251" y="1477"/>
                    <a:pt x="5763" y="524"/>
                  </a:cubicBezTo>
                  <a:cubicBezTo>
                    <a:pt x="5200" y="171"/>
                    <a:pt x="4570" y="1"/>
                    <a:pt x="3946" y="1"/>
                  </a:cubicBezTo>
                  <a:close/>
                  <a:moveTo>
                    <a:pt x="822" y="2001"/>
                  </a:moveTo>
                  <a:lnTo>
                    <a:pt x="822" y="2001"/>
                  </a:lnTo>
                  <a:cubicBezTo>
                    <a:pt x="1" y="3572"/>
                    <a:pt x="524" y="5501"/>
                    <a:pt x="2025" y="6442"/>
                  </a:cubicBezTo>
                  <a:cubicBezTo>
                    <a:pt x="2588" y="6797"/>
                    <a:pt x="3219" y="6969"/>
                    <a:pt x="3844" y="6969"/>
                  </a:cubicBezTo>
                  <a:cubicBezTo>
                    <a:pt x="4872" y="6969"/>
                    <a:pt x="5883" y="6505"/>
                    <a:pt x="6549" y="5632"/>
                  </a:cubicBezTo>
                  <a:lnTo>
                    <a:pt x="822" y="200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3" name="Google Shape;4663;p23"/>
            <p:cNvSpPr/>
            <p:nvPr/>
          </p:nvSpPr>
          <p:spPr>
            <a:xfrm>
              <a:off x="5682211" y="2276051"/>
              <a:ext cx="196304" cy="181563"/>
            </a:xfrm>
            <a:custGeom>
              <a:rect b="b" l="l" r="r" t="t"/>
              <a:pathLst>
                <a:path extrusionOk="0" h="5629" w="6086">
                  <a:moveTo>
                    <a:pt x="3609" y="1"/>
                  </a:moveTo>
                  <a:lnTo>
                    <a:pt x="1215" y="1620"/>
                  </a:lnTo>
                  <a:cubicBezTo>
                    <a:pt x="251" y="2275"/>
                    <a:pt x="1" y="3585"/>
                    <a:pt x="656" y="4549"/>
                  </a:cubicBezTo>
                  <a:lnTo>
                    <a:pt x="763" y="4716"/>
                  </a:lnTo>
                  <a:cubicBezTo>
                    <a:pt x="1170" y="5308"/>
                    <a:pt x="1831" y="5629"/>
                    <a:pt x="2505" y="5629"/>
                  </a:cubicBezTo>
                  <a:cubicBezTo>
                    <a:pt x="2914" y="5629"/>
                    <a:pt x="3328" y="5511"/>
                    <a:pt x="3692" y="5263"/>
                  </a:cubicBezTo>
                  <a:lnTo>
                    <a:pt x="6085" y="3644"/>
                  </a:lnTo>
                  <a:lnTo>
                    <a:pt x="3609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4" name="Google Shape;4664;p23"/>
            <p:cNvSpPr/>
            <p:nvPr/>
          </p:nvSpPr>
          <p:spPr>
            <a:xfrm>
              <a:off x="5814714" y="2200542"/>
              <a:ext cx="196272" cy="181918"/>
            </a:xfrm>
            <a:custGeom>
              <a:rect b="b" l="l" r="r" t="t"/>
              <a:pathLst>
                <a:path extrusionOk="0" h="5640" w="6085">
                  <a:moveTo>
                    <a:pt x="3580" y="0"/>
                  </a:moveTo>
                  <a:cubicBezTo>
                    <a:pt x="3174" y="0"/>
                    <a:pt x="2765" y="119"/>
                    <a:pt x="2406" y="365"/>
                  </a:cubicBezTo>
                  <a:lnTo>
                    <a:pt x="1" y="1996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5" y="3354"/>
                    <a:pt x="6085" y="2044"/>
                    <a:pt x="5430" y="1080"/>
                  </a:cubicBezTo>
                  <a:lnTo>
                    <a:pt x="5323" y="925"/>
                  </a:lnTo>
                  <a:cubicBezTo>
                    <a:pt x="4915" y="324"/>
                    <a:pt x="4252" y="0"/>
                    <a:pt x="358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5" name="Google Shape;4665;p23"/>
            <p:cNvSpPr/>
            <p:nvPr/>
          </p:nvSpPr>
          <p:spPr>
            <a:xfrm>
              <a:off x="5624636" y="2651177"/>
              <a:ext cx="346032" cy="344387"/>
            </a:xfrm>
            <a:custGeom>
              <a:rect b="b" l="l" r="r" t="t"/>
              <a:pathLst>
                <a:path extrusionOk="0" h="10677" w="10728">
                  <a:moveTo>
                    <a:pt x="5026" y="1"/>
                  </a:moveTo>
                  <a:cubicBezTo>
                    <a:pt x="4832" y="1"/>
                    <a:pt x="4677" y="137"/>
                    <a:pt x="4643" y="325"/>
                  </a:cubicBezTo>
                  <a:lnTo>
                    <a:pt x="4191" y="3813"/>
                  </a:lnTo>
                  <a:lnTo>
                    <a:pt x="714" y="3349"/>
                  </a:lnTo>
                  <a:cubicBezTo>
                    <a:pt x="699" y="3347"/>
                    <a:pt x="683" y="3346"/>
                    <a:pt x="668" y="3346"/>
                  </a:cubicBezTo>
                  <a:cubicBezTo>
                    <a:pt x="475" y="3346"/>
                    <a:pt x="319" y="3483"/>
                    <a:pt x="286" y="3670"/>
                  </a:cubicBezTo>
                  <a:lnTo>
                    <a:pt x="36" y="5647"/>
                  </a:lnTo>
                  <a:cubicBezTo>
                    <a:pt x="0" y="5849"/>
                    <a:pt x="143" y="6028"/>
                    <a:pt x="357" y="6063"/>
                  </a:cubicBezTo>
                  <a:lnTo>
                    <a:pt x="3834" y="6516"/>
                  </a:lnTo>
                  <a:lnTo>
                    <a:pt x="3370" y="10004"/>
                  </a:lnTo>
                  <a:cubicBezTo>
                    <a:pt x="3346" y="10207"/>
                    <a:pt x="3489" y="10385"/>
                    <a:pt x="3691" y="10421"/>
                  </a:cubicBezTo>
                  <a:lnTo>
                    <a:pt x="5667" y="10671"/>
                  </a:lnTo>
                  <a:cubicBezTo>
                    <a:pt x="5688" y="10675"/>
                    <a:pt x="5709" y="10677"/>
                    <a:pt x="5730" y="10677"/>
                  </a:cubicBezTo>
                  <a:cubicBezTo>
                    <a:pt x="5907" y="10677"/>
                    <a:pt x="6063" y="10543"/>
                    <a:pt x="6084" y="10362"/>
                  </a:cubicBezTo>
                  <a:lnTo>
                    <a:pt x="6548" y="6873"/>
                  </a:lnTo>
                  <a:lnTo>
                    <a:pt x="10025" y="7337"/>
                  </a:lnTo>
                  <a:cubicBezTo>
                    <a:pt x="10040" y="7339"/>
                    <a:pt x="10055" y="7340"/>
                    <a:pt x="10069" y="7340"/>
                  </a:cubicBezTo>
                  <a:cubicBezTo>
                    <a:pt x="10254" y="7340"/>
                    <a:pt x="10420" y="7204"/>
                    <a:pt x="10442" y="7016"/>
                  </a:cubicBezTo>
                  <a:lnTo>
                    <a:pt x="10704" y="5039"/>
                  </a:lnTo>
                  <a:cubicBezTo>
                    <a:pt x="10728" y="4837"/>
                    <a:pt x="10585" y="4647"/>
                    <a:pt x="10382" y="4623"/>
                  </a:cubicBezTo>
                  <a:lnTo>
                    <a:pt x="6906" y="4170"/>
                  </a:lnTo>
                  <a:lnTo>
                    <a:pt x="7358" y="682"/>
                  </a:lnTo>
                  <a:cubicBezTo>
                    <a:pt x="7394" y="479"/>
                    <a:pt x="7239" y="289"/>
                    <a:pt x="7037" y="265"/>
                  </a:cubicBezTo>
                  <a:lnTo>
                    <a:pt x="5072" y="3"/>
                  </a:lnTo>
                  <a:cubicBezTo>
                    <a:pt x="5056" y="1"/>
                    <a:pt x="5041" y="1"/>
                    <a:pt x="5026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6" name="Google Shape;4666;p23"/>
            <p:cNvSpPr/>
            <p:nvPr/>
          </p:nvSpPr>
          <p:spPr>
            <a:xfrm>
              <a:off x="5182226" y="3172611"/>
              <a:ext cx="349870" cy="436507"/>
            </a:xfrm>
            <a:custGeom>
              <a:rect b="b" l="l" r="r" t="t"/>
              <a:pathLst>
                <a:path extrusionOk="0" h="13533" w="10847">
                  <a:moveTo>
                    <a:pt x="4151" y="435"/>
                  </a:moveTo>
                  <a:cubicBezTo>
                    <a:pt x="4440" y="435"/>
                    <a:pt x="4723" y="608"/>
                    <a:pt x="4774" y="994"/>
                  </a:cubicBezTo>
                  <a:cubicBezTo>
                    <a:pt x="4810" y="1196"/>
                    <a:pt x="4751" y="1387"/>
                    <a:pt x="4632" y="1542"/>
                  </a:cubicBezTo>
                  <a:lnTo>
                    <a:pt x="3834" y="1685"/>
                  </a:lnTo>
                  <a:cubicBezTo>
                    <a:pt x="3667" y="1589"/>
                    <a:pt x="3548" y="1423"/>
                    <a:pt x="3512" y="1232"/>
                  </a:cubicBezTo>
                  <a:lnTo>
                    <a:pt x="3500" y="1232"/>
                  </a:lnTo>
                  <a:cubicBezTo>
                    <a:pt x="3386" y="732"/>
                    <a:pt x="3773" y="435"/>
                    <a:pt x="4151" y="435"/>
                  </a:cubicBezTo>
                  <a:close/>
                  <a:moveTo>
                    <a:pt x="7872" y="2745"/>
                  </a:moveTo>
                  <a:cubicBezTo>
                    <a:pt x="8127" y="2745"/>
                    <a:pt x="8352" y="2924"/>
                    <a:pt x="8394" y="3185"/>
                  </a:cubicBezTo>
                  <a:lnTo>
                    <a:pt x="9787" y="10769"/>
                  </a:lnTo>
                  <a:cubicBezTo>
                    <a:pt x="9835" y="11067"/>
                    <a:pt x="9644" y="11341"/>
                    <a:pt x="9346" y="11400"/>
                  </a:cubicBezTo>
                  <a:lnTo>
                    <a:pt x="3084" y="12543"/>
                  </a:lnTo>
                  <a:cubicBezTo>
                    <a:pt x="3047" y="12550"/>
                    <a:pt x="3011" y="12553"/>
                    <a:pt x="2976" y="12553"/>
                  </a:cubicBezTo>
                  <a:cubicBezTo>
                    <a:pt x="2710" y="12553"/>
                    <a:pt x="2483" y="12364"/>
                    <a:pt x="2441" y="12091"/>
                  </a:cubicBezTo>
                  <a:lnTo>
                    <a:pt x="1060" y="4530"/>
                  </a:lnTo>
                  <a:cubicBezTo>
                    <a:pt x="1012" y="4233"/>
                    <a:pt x="1203" y="3947"/>
                    <a:pt x="1512" y="3887"/>
                  </a:cubicBezTo>
                  <a:lnTo>
                    <a:pt x="2250" y="3756"/>
                  </a:lnTo>
                  <a:cubicBezTo>
                    <a:pt x="2292" y="3965"/>
                    <a:pt x="2472" y="4110"/>
                    <a:pt x="2676" y="4110"/>
                  </a:cubicBezTo>
                  <a:cubicBezTo>
                    <a:pt x="2704" y="4110"/>
                    <a:pt x="2733" y="4107"/>
                    <a:pt x="2762" y="4102"/>
                  </a:cubicBezTo>
                  <a:lnTo>
                    <a:pt x="6668" y="3399"/>
                  </a:lnTo>
                  <a:cubicBezTo>
                    <a:pt x="6906" y="3351"/>
                    <a:pt x="7060" y="3125"/>
                    <a:pt x="7025" y="2887"/>
                  </a:cubicBezTo>
                  <a:lnTo>
                    <a:pt x="7763" y="2756"/>
                  </a:lnTo>
                  <a:cubicBezTo>
                    <a:pt x="7800" y="2749"/>
                    <a:pt x="7836" y="2745"/>
                    <a:pt x="7872" y="2745"/>
                  </a:cubicBezTo>
                  <a:close/>
                  <a:moveTo>
                    <a:pt x="4133" y="1"/>
                  </a:moveTo>
                  <a:cubicBezTo>
                    <a:pt x="4070" y="1"/>
                    <a:pt x="4005" y="6"/>
                    <a:pt x="3941" y="18"/>
                  </a:cubicBezTo>
                  <a:cubicBezTo>
                    <a:pt x="3346" y="125"/>
                    <a:pt x="2953" y="708"/>
                    <a:pt x="3072" y="1304"/>
                  </a:cubicBezTo>
                  <a:cubicBezTo>
                    <a:pt x="3108" y="1482"/>
                    <a:pt x="3179" y="1649"/>
                    <a:pt x="3286" y="1780"/>
                  </a:cubicBezTo>
                  <a:lnTo>
                    <a:pt x="2512" y="1935"/>
                  </a:lnTo>
                  <a:cubicBezTo>
                    <a:pt x="2191" y="1994"/>
                    <a:pt x="1988" y="2304"/>
                    <a:pt x="2036" y="2613"/>
                  </a:cubicBezTo>
                  <a:lnTo>
                    <a:pt x="2096" y="2899"/>
                  </a:lnTo>
                  <a:lnTo>
                    <a:pt x="798" y="3125"/>
                  </a:lnTo>
                  <a:cubicBezTo>
                    <a:pt x="322" y="3220"/>
                    <a:pt x="0" y="3685"/>
                    <a:pt x="83" y="4173"/>
                  </a:cubicBezTo>
                  <a:lnTo>
                    <a:pt x="1667" y="12793"/>
                  </a:lnTo>
                  <a:cubicBezTo>
                    <a:pt x="1741" y="13229"/>
                    <a:pt x="2120" y="13533"/>
                    <a:pt x="2548" y="13533"/>
                  </a:cubicBezTo>
                  <a:cubicBezTo>
                    <a:pt x="2599" y="13533"/>
                    <a:pt x="2651" y="13528"/>
                    <a:pt x="2703" y="13519"/>
                  </a:cubicBezTo>
                  <a:lnTo>
                    <a:pt x="10049" y="12174"/>
                  </a:lnTo>
                  <a:cubicBezTo>
                    <a:pt x="10525" y="12079"/>
                    <a:pt x="10847" y="11614"/>
                    <a:pt x="10763" y="11138"/>
                  </a:cubicBezTo>
                  <a:lnTo>
                    <a:pt x="9192" y="2506"/>
                  </a:lnTo>
                  <a:cubicBezTo>
                    <a:pt x="9107" y="2070"/>
                    <a:pt x="8727" y="1767"/>
                    <a:pt x="8298" y="1767"/>
                  </a:cubicBezTo>
                  <a:cubicBezTo>
                    <a:pt x="8247" y="1767"/>
                    <a:pt x="8196" y="1771"/>
                    <a:pt x="8144" y="1780"/>
                  </a:cubicBezTo>
                  <a:lnTo>
                    <a:pt x="6858" y="2018"/>
                  </a:lnTo>
                  <a:lnTo>
                    <a:pt x="6810" y="1744"/>
                  </a:lnTo>
                  <a:cubicBezTo>
                    <a:pt x="6758" y="1459"/>
                    <a:pt x="6508" y="1258"/>
                    <a:pt x="6228" y="1258"/>
                  </a:cubicBezTo>
                  <a:cubicBezTo>
                    <a:pt x="6192" y="1258"/>
                    <a:pt x="6156" y="1261"/>
                    <a:pt x="6120" y="1268"/>
                  </a:cubicBezTo>
                  <a:lnTo>
                    <a:pt x="5179" y="1435"/>
                  </a:lnTo>
                  <a:cubicBezTo>
                    <a:pt x="5227" y="1268"/>
                    <a:pt x="5239" y="1089"/>
                    <a:pt x="5215" y="923"/>
                  </a:cubicBezTo>
                  <a:cubicBezTo>
                    <a:pt x="5119" y="381"/>
                    <a:pt x="4655" y="1"/>
                    <a:pt x="413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7" name="Google Shape;4667;p23"/>
            <p:cNvSpPr/>
            <p:nvPr/>
          </p:nvSpPr>
          <p:spPr>
            <a:xfrm>
              <a:off x="5244414" y="3329886"/>
              <a:ext cx="60059" cy="49834"/>
            </a:xfrm>
            <a:custGeom>
              <a:rect b="b" l="l" r="r" t="t"/>
              <a:pathLst>
                <a:path extrusionOk="0" h="1545" w="1862">
                  <a:moveTo>
                    <a:pt x="1002" y="0"/>
                  </a:moveTo>
                  <a:cubicBezTo>
                    <a:pt x="959" y="0"/>
                    <a:pt x="915" y="4"/>
                    <a:pt x="870" y="11"/>
                  </a:cubicBezTo>
                  <a:cubicBezTo>
                    <a:pt x="191" y="130"/>
                    <a:pt x="1" y="1011"/>
                    <a:pt x="560" y="1404"/>
                  </a:cubicBezTo>
                  <a:cubicBezTo>
                    <a:pt x="702" y="1501"/>
                    <a:pt x="854" y="1545"/>
                    <a:pt x="1002" y="1545"/>
                  </a:cubicBezTo>
                  <a:cubicBezTo>
                    <a:pt x="1454" y="1545"/>
                    <a:pt x="1862" y="1142"/>
                    <a:pt x="1763" y="630"/>
                  </a:cubicBezTo>
                  <a:cubicBezTo>
                    <a:pt x="1689" y="258"/>
                    <a:pt x="1367" y="0"/>
                    <a:pt x="100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8" name="Google Shape;4668;p23"/>
            <p:cNvSpPr/>
            <p:nvPr/>
          </p:nvSpPr>
          <p:spPr>
            <a:xfrm>
              <a:off x="5311601" y="3314856"/>
              <a:ext cx="125085" cy="43996"/>
            </a:xfrm>
            <a:custGeom>
              <a:rect b="b" l="l" r="r" t="t"/>
              <a:pathLst>
                <a:path extrusionOk="0" h="1364" w="3878">
                  <a:moveTo>
                    <a:pt x="3271" y="0"/>
                  </a:moveTo>
                  <a:cubicBezTo>
                    <a:pt x="3235" y="0"/>
                    <a:pt x="3197" y="4"/>
                    <a:pt x="3157" y="13"/>
                  </a:cubicBezTo>
                  <a:lnTo>
                    <a:pt x="3169" y="13"/>
                  </a:lnTo>
                  <a:lnTo>
                    <a:pt x="573" y="489"/>
                  </a:lnTo>
                  <a:cubicBezTo>
                    <a:pt x="1" y="555"/>
                    <a:pt x="100" y="1364"/>
                    <a:pt x="597" y="1364"/>
                  </a:cubicBezTo>
                  <a:cubicBezTo>
                    <a:pt x="638" y="1364"/>
                    <a:pt x="682" y="1358"/>
                    <a:pt x="728" y="1347"/>
                  </a:cubicBezTo>
                  <a:lnTo>
                    <a:pt x="3311" y="870"/>
                  </a:lnTo>
                  <a:cubicBezTo>
                    <a:pt x="3878" y="793"/>
                    <a:pt x="3771" y="0"/>
                    <a:pt x="3271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9" name="Google Shape;4669;p23"/>
            <p:cNvSpPr/>
            <p:nvPr/>
          </p:nvSpPr>
          <p:spPr>
            <a:xfrm>
              <a:off x="5257090" y="3399267"/>
              <a:ext cx="59769" cy="49963"/>
            </a:xfrm>
            <a:custGeom>
              <a:rect b="b" l="l" r="r" t="t"/>
              <a:pathLst>
                <a:path extrusionOk="0" h="1549" w="1853">
                  <a:moveTo>
                    <a:pt x="1016" y="1"/>
                  </a:moveTo>
                  <a:cubicBezTo>
                    <a:pt x="968" y="1"/>
                    <a:pt x="919" y="6"/>
                    <a:pt x="870" y="15"/>
                  </a:cubicBezTo>
                  <a:cubicBezTo>
                    <a:pt x="191" y="134"/>
                    <a:pt x="1" y="1015"/>
                    <a:pt x="560" y="1408"/>
                  </a:cubicBezTo>
                  <a:cubicBezTo>
                    <a:pt x="701" y="1505"/>
                    <a:pt x="853" y="1549"/>
                    <a:pt x="1000" y="1549"/>
                  </a:cubicBezTo>
                  <a:cubicBezTo>
                    <a:pt x="1449" y="1549"/>
                    <a:pt x="1853" y="1146"/>
                    <a:pt x="1763" y="635"/>
                  </a:cubicBezTo>
                  <a:cubicBezTo>
                    <a:pt x="1700" y="267"/>
                    <a:pt x="1377" y="1"/>
                    <a:pt x="1016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0" name="Google Shape;4670;p23"/>
            <p:cNvSpPr/>
            <p:nvPr/>
          </p:nvSpPr>
          <p:spPr>
            <a:xfrm>
              <a:off x="5326599" y="3384688"/>
              <a:ext cx="121279" cy="43544"/>
            </a:xfrm>
            <a:custGeom>
              <a:rect b="b" l="l" r="r" t="t"/>
              <a:pathLst>
                <a:path extrusionOk="0" h="1350" w="3760">
                  <a:moveTo>
                    <a:pt x="3144" y="1"/>
                  </a:moveTo>
                  <a:cubicBezTo>
                    <a:pt x="3128" y="1"/>
                    <a:pt x="3113" y="2"/>
                    <a:pt x="3096" y="3"/>
                  </a:cubicBezTo>
                  <a:lnTo>
                    <a:pt x="501" y="467"/>
                  </a:lnTo>
                  <a:cubicBezTo>
                    <a:pt x="1" y="619"/>
                    <a:pt x="126" y="1350"/>
                    <a:pt x="620" y="1350"/>
                  </a:cubicBezTo>
                  <a:cubicBezTo>
                    <a:pt x="632" y="1350"/>
                    <a:pt x="644" y="1349"/>
                    <a:pt x="656" y="1348"/>
                  </a:cubicBezTo>
                  <a:lnTo>
                    <a:pt x="3251" y="872"/>
                  </a:lnTo>
                  <a:cubicBezTo>
                    <a:pt x="3759" y="722"/>
                    <a:pt x="3640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1" name="Google Shape;4671;p23"/>
            <p:cNvSpPr/>
            <p:nvPr/>
          </p:nvSpPr>
          <p:spPr>
            <a:xfrm>
              <a:off x="5270540" y="3473486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5"/>
                    <a:pt x="870" y="12"/>
                  </a:cubicBezTo>
                  <a:cubicBezTo>
                    <a:pt x="191" y="131"/>
                    <a:pt x="0" y="1012"/>
                    <a:pt x="560" y="1405"/>
                  </a:cubicBezTo>
                  <a:cubicBezTo>
                    <a:pt x="701" y="1502"/>
                    <a:pt x="854" y="1546"/>
                    <a:pt x="1003" y="1546"/>
                  </a:cubicBezTo>
                  <a:cubicBezTo>
                    <a:pt x="1454" y="1546"/>
                    <a:pt x="1861" y="1145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2" name="Google Shape;4672;p23"/>
            <p:cNvSpPr/>
            <p:nvPr/>
          </p:nvSpPr>
          <p:spPr>
            <a:xfrm>
              <a:off x="5339792" y="3458810"/>
              <a:ext cx="121892" cy="43577"/>
            </a:xfrm>
            <a:custGeom>
              <a:rect b="b" l="l" r="r" t="t"/>
              <a:pathLst>
                <a:path extrusionOk="0" h="1351" w="3779">
                  <a:moveTo>
                    <a:pt x="3152" y="1"/>
                  </a:moveTo>
                  <a:cubicBezTo>
                    <a:pt x="3136" y="1"/>
                    <a:pt x="3120" y="2"/>
                    <a:pt x="3104" y="3"/>
                  </a:cubicBezTo>
                  <a:lnTo>
                    <a:pt x="509" y="479"/>
                  </a:lnTo>
                  <a:cubicBezTo>
                    <a:pt x="0" y="618"/>
                    <a:pt x="120" y="1350"/>
                    <a:pt x="627" y="1350"/>
                  </a:cubicBezTo>
                  <a:cubicBezTo>
                    <a:pt x="643" y="1350"/>
                    <a:pt x="659" y="1350"/>
                    <a:pt x="675" y="1348"/>
                  </a:cubicBezTo>
                  <a:lnTo>
                    <a:pt x="3259" y="872"/>
                  </a:lnTo>
                  <a:cubicBezTo>
                    <a:pt x="3779" y="733"/>
                    <a:pt x="3660" y="1"/>
                    <a:pt x="315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3" name="Google Shape;4673;p23"/>
            <p:cNvSpPr/>
            <p:nvPr/>
          </p:nvSpPr>
          <p:spPr>
            <a:xfrm>
              <a:off x="5212933" y="3782714"/>
              <a:ext cx="249267" cy="224140"/>
            </a:xfrm>
            <a:custGeom>
              <a:rect b="b" l="l" r="r" t="t"/>
              <a:pathLst>
                <a:path extrusionOk="0" h="6949" w="7728">
                  <a:moveTo>
                    <a:pt x="3944" y="0"/>
                  </a:moveTo>
                  <a:cubicBezTo>
                    <a:pt x="2914" y="0"/>
                    <a:pt x="1900" y="466"/>
                    <a:pt x="1227" y="1331"/>
                  </a:cubicBezTo>
                  <a:lnTo>
                    <a:pt x="6966" y="4963"/>
                  </a:lnTo>
                  <a:cubicBezTo>
                    <a:pt x="7728" y="3391"/>
                    <a:pt x="7251" y="1474"/>
                    <a:pt x="5775" y="534"/>
                  </a:cubicBezTo>
                  <a:cubicBezTo>
                    <a:pt x="5207" y="173"/>
                    <a:pt x="4572" y="0"/>
                    <a:pt x="3944" y="0"/>
                  </a:cubicBezTo>
                  <a:close/>
                  <a:moveTo>
                    <a:pt x="822" y="1974"/>
                  </a:moveTo>
                  <a:lnTo>
                    <a:pt x="822" y="1974"/>
                  </a:lnTo>
                  <a:cubicBezTo>
                    <a:pt x="1" y="3546"/>
                    <a:pt x="524" y="5475"/>
                    <a:pt x="2025" y="6415"/>
                  </a:cubicBezTo>
                  <a:cubicBezTo>
                    <a:pt x="2587" y="6775"/>
                    <a:pt x="3218" y="6948"/>
                    <a:pt x="3842" y="6948"/>
                  </a:cubicBezTo>
                  <a:cubicBezTo>
                    <a:pt x="4870" y="6948"/>
                    <a:pt x="5882" y="6480"/>
                    <a:pt x="6549" y="5606"/>
                  </a:cubicBezTo>
                  <a:lnTo>
                    <a:pt x="822" y="1974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4" name="Google Shape;4674;p23"/>
            <p:cNvSpPr/>
            <p:nvPr/>
          </p:nvSpPr>
          <p:spPr>
            <a:xfrm>
              <a:off x="5682211" y="3300663"/>
              <a:ext cx="196304" cy="181660"/>
            </a:xfrm>
            <a:custGeom>
              <a:rect b="b" l="l" r="r" t="t"/>
              <a:pathLst>
                <a:path extrusionOk="0" h="5632" w="6086">
                  <a:moveTo>
                    <a:pt x="3609" y="1"/>
                  </a:moveTo>
                  <a:lnTo>
                    <a:pt x="1215" y="1632"/>
                  </a:lnTo>
                  <a:cubicBezTo>
                    <a:pt x="251" y="2275"/>
                    <a:pt x="1" y="3584"/>
                    <a:pt x="656" y="4549"/>
                  </a:cubicBezTo>
                  <a:lnTo>
                    <a:pt x="763" y="4715"/>
                  </a:lnTo>
                  <a:cubicBezTo>
                    <a:pt x="1172" y="5311"/>
                    <a:pt x="1837" y="5632"/>
                    <a:pt x="2514" y="5632"/>
                  </a:cubicBezTo>
                  <a:cubicBezTo>
                    <a:pt x="2920" y="5632"/>
                    <a:pt x="3330" y="5516"/>
                    <a:pt x="3692" y="5275"/>
                  </a:cubicBezTo>
                  <a:lnTo>
                    <a:pt x="6085" y="3644"/>
                  </a:lnTo>
                  <a:lnTo>
                    <a:pt x="3609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5" name="Google Shape;4675;p23"/>
            <p:cNvSpPr/>
            <p:nvPr/>
          </p:nvSpPr>
          <p:spPr>
            <a:xfrm>
              <a:off x="5814714" y="3225154"/>
              <a:ext cx="196272" cy="181918"/>
            </a:xfrm>
            <a:custGeom>
              <a:rect b="b" l="l" r="r" t="t"/>
              <a:pathLst>
                <a:path extrusionOk="0" h="5640" w="6085">
                  <a:moveTo>
                    <a:pt x="3580" y="0"/>
                  </a:moveTo>
                  <a:cubicBezTo>
                    <a:pt x="3174" y="0"/>
                    <a:pt x="2765" y="118"/>
                    <a:pt x="2406" y="365"/>
                  </a:cubicBezTo>
                  <a:lnTo>
                    <a:pt x="1" y="1996"/>
                  </a:lnTo>
                  <a:lnTo>
                    <a:pt x="2477" y="5640"/>
                  </a:lnTo>
                  <a:lnTo>
                    <a:pt x="4870" y="4008"/>
                  </a:lnTo>
                  <a:cubicBezTo>
                    <a:pt x="5835" y="3354"/>
                    <a:pt x="6085" y="2044"/>
                    <a:pt x="5430" y="1091"/>
                  </a:cubicBezTo>
                  <a:lnTo>
                    <a:pt x="5323" y="925"/>
                  </a:lnTo>
                  <a:cubicBezTo>
                    <a:pt x="4915" y="324"/>
                    <a:pt x="4252" y="0"/>
                    <a:pt x="358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6" name="Google Shape;4676;p23"/>
            <p:cNvSpPr/>
            <p:nvPr/>
          </p:nvSpPr>
          <p:spPr>
            <a:xfrm>
              <a:off x="5624636" y="3676079"/>
              <a:ext cx="346032" cy="344387"/>
            </a:xfrm>
            <a:custGeom>
              <a:rect b="b" l="l" r="r" t="t"/>
              <a:pathLst>
                <a:path extrusionOk="0" h="10677" w="10728">
                  <a:moveTo>
                    <a:pt x="5010" y="0"/>
                  </a:moveTo>
                  <a:cubicBezTo>
                    <a:pt x="4832" y="0"/>
                    <a:pt x="4677" y="135"/>
                    <a:pt x="4655" y="327"/>
                  </a:cubicBezTo>
                  <a:lnTo>
                    <a:pt x="4191" y="3804"/>
                  </a:lnTo>
                  <a:lnTo>
                    <a:pt x="714" y="3340"/>
                  </a:lnTo>
                  <a:cubicBezTo>
                    <a:pt x="700" y="3338"/>
                    <a:pt x="685" y="3337"/>
                    <a:pt x="670" y="3337"/>
                  </a:cubicBezTo>
                  <a:cubicBezTo>
                    <a:pt x="485" y="3337"/>
                    <a:pt x="320" y="3473"/>
                    <a:pt x="298" y="3661"/>
                  </a:cubicBezTo>
                  <a:lnTo>
                    <a:pt x="36" y="5638"/>
                  </a:lnTo>
                  <a:cubicBezTo>
                    <a:pt x="0" y="5840"/>
                    <a:pt x="143" y="6030"/>
                    <a:pt x="357" y="6054"/>
                  </a:cubicBezTo>
                  <a:lnTo>
                    <a:pt x="3834" y="6519"/>
                  </a:lnTo>
                  <a:lnTo>
                    <a:pt x="3370" y="9995"/>
                  </a:lnTo>
                  <a:cubicBezTo>
                    <a:pt x="3346" y="10198"/>
                    <a:pt x="3489" y="10388"/>
                    <a:pt x="3691" y="10412"/>
                  </a:cubicBezTo>
                  <a:lnTo>
                    <a:pt x="5667" y="10674"/>
                  </a:lnTo>
                  <a:cubicBezTo>
                    <a:pt x="5682" y="10676"/>
                    <a:pt x="5697" y="10676"/>
                    <a:pt x="5712" y="10676"/>
                  </a:cubicBezTo>
                  <a:cubicBezTo>
                    <a:pt x="5897" y="10676"/>
                    <a:pt x="6062" y="10540"/>
                    <a:pt x="6084" y="10352"/>
                  </a:cubicBezTo>
                  <a:lnTo>
                    <a:pt x="6548" y="6876"/>
                  </a:lnTo>
                  <a:lnTo>
                    <a:pt x="10025" y="7328"/>
                  </a:lnTo>
                  <a:cubicBezTo>
                    <a:pt x="10046" y="7332"/>
                    <a:pt x="10067" y="7334"/>
                    <a:pt x="10087" y="7334"/>
                  </a:cubicBezTo>
                  <a:cubicBezTo>
                    <a:pt x="10265" y="7334"/>
                    <a:pt x="10420" y="7199"/>
                    <a:pt x="10442" y="7007"/>
                  </a:cubicBezTo>
                  <a:lnTo>
                    <a:pt x="10704" y="5042"/>
                  </a:lnTo>
                  <a:cubicBezTo>
                    <a:pt x="10728" y="4840"/>
                    <a:pt x="10585" y="4649"/>
                    <a:pt x="10382" y="4625"/>
                  </a:cubicBezTo>
                  <a:lnTo>
                    <a:pt x="6906" y="4161"/>
                  </a:lnTo>
                  <a:lnTo>
                    <a:pt x="7358" y="685"/>
                  </a:lnTo>
                  <a:cubicBezTo>
                    <a:pt x="7394" y="482"/>
                    <a:pt x="7239" y="292"/>
                    <a:pt x="7037" y="268"/>
                  </a:cubicBezTo>
                  <a:lnTo>
                    <a:pt x="5072" y="6"/>
                  </a:lnTo>
                  <a:cubicBezTo>
                    <a:pt x="5051" y="2"/>
                    <a:pt x="5030" y="0"/>
                    <a:pt x="501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7" name="Google Shape;4677;p23"/>
            <p:cNvSpPr/>
            <p:nvPr/>
          </p:nvSpPr>
          <p:spPr>
            <a:xfrm>
              <a:off x="5182226" y="4197223"/>
              <a:ext cx="349870" cy="436120"/>
            </a:xfrm>
            <a:custGeom>
              <a:rect b="b" l="l" r="r" t="t"/>
              <a:pathLst>
                <a:path extrusionOk="0" h="13521" w="10847">
                  <a:moveTo>
                    <a:pt x="4151" y="435"/>
                  </a:moveTo>
                  <a:cubicBezTo>
                    <a:pt x="4440" y="435"/>
                    <a:pt x="4723" y="608"/>
                    <a:pt x="4774" y="994"/>
                  </a:cubicBezTo>
                  <a:cubicBezTo>
                    <a:pt x="4810" y="1184"/>
                    <a:pt x="4751" y="1387"/>
                    <a:pt x="4632" y="1542"/>
                  </a:cubicBezTo>
                  <a:lnTo>
                    <a:pt x="3834" y="1684"/>
                  </a:lnTo>
                  <a:cubicBezTo>
                    <a:pt x="3667" y="1589"/>
                    <a:pt x="3548" y="1434"/>
                    <a:pt x="3512" y="1244"/>
                  </a:cubicBezTo>
                  <a:lnTo>
                    <a:pt x="3500" y="1232"/>
                  </a:lnTo>
                  <a:cubicBezTo>
                    <a:pt x="3386" y="732"/>
                    <a:pt x="3773" y="435"/>
                    <a:pt x="4151" y="435"/>
                  </a:cubicBezTo>
                  <a:close/>
                  <a:moveTo>
                    <a:pt x="7867" y="2746"/>
                  </a:moveTo>
                  <a:cubicBezTo>
                    <a:pt x="8125" y="2746"/>
                    <a:pt x="8352" y="2934"/>
                    <a:pt x="8394" y="3196"/>
                  </a:cubicBezTo>
                  <a:lnTo>
                    <a:pt x="9787" y="10757"/>
                  </a:lnTo>
                  <a:cubicBezTo>
                    <a:pt x="9835" y="11055"/>
                    <a:pt x="9644" y="11340"/>
                    <a:pt x="9346" y="11400"/>
                  </a:cubicBezTo>
                  <a:lnTo>
                    <a:pt x="3084" y="12543"/>
                  </a:lnTo>
                  <a:cubicBezTo>
                    <a:pt x="3053" y="12548"/>
                    <a:pt x="3023" y="12550"/>
                    <a:pt x="2992" y="12550"/>
                  </a:cubicBezTo>
                  <a:cubicBezTo>
                    <a:pt x="2730" y="12550"/>
                    <a:pt x="2494" y="12369"/>
                    <a:pt x="2441" y="12102"/>
                  </a:cubicBezTo>
                  <a:lnTo>
                    <a:pt x="1060" y="4530"/>
                  </a:lnTo>
                  <a:cubicBezTo>
                    <a:pt x="1012" y="4232"/>
                    <a:pt x="1203" y="3947"/>
                    <a:pt x="1512" y="3899"/>
                  </a:cubicBezTo>
                  <a:lnTo>
                    <a:pt x="2250" y="3768"/>
                  </a:lnTo>
                  <a:cubicBezTo>
                    <a:pt x="2292" y="3968"/>
                    <a:pt x="2474" y="4121"/>
                    <a:pt x="2680" y="4121"/>
                  </a:cubicBezTo>
                  <a:cubicBezTo>
                    <a:pt x="2707" y="4121"/>
                    <a:pt x="2735" y="4119"/>
                    <a:pt x="2762" y="4113"/>
                  </a:cubicBezTo>
                  <a:lnTo>
                    <a:pt x="6668" y="3399"/>
                  </a:lnTo>
                  <a:cubicBezTo>
                    <a:pt x="6906" y="3351"/>
                    <a:pt x="7060" y="3125"/>
                    <a:pt x="7025" y="2887"/>
                  </a:cubicBezTo>
                  <a:lnTo>
                    <a:pt x="7763" y="2756"/>
                  </a:lnTo>
                  <a:cubicBezTo>
                    <a:pt x="7798" y="2749"/>
                    <a:pt x="7833" y="2746"/>
                    <a:pt x="7867" y="2746"/>
                  </a:cubicBezTo>
                  <a:close/>
                  <a:moveTo>
                    <a:pt x="4133" y="0"/>
                  </a:moveTo>
                  <a:cubicBezTo>
                    <a:pt x="4070" y="0"/>
                    <a:pt x="4006" y="6"/>
                    <a:pt x="3941" y="18"/>
                  </a:cubicBezTo>
                  <a:cubicBezTo>
                    <a:pt x="3346" y="125"/>
                    <a:pt x="2953" y="708"/>
                    <a:pt x="3072" y="1303"/>
                  </a:cubicBezTo>
                  <a:cubicBezTo>
                    <a:pt x="3108" y="1482"/>
                    <a:pt x="3179" y="1637"/>
                    <a:pt x="3286" y="1780"/>
                  </a:cubicBezTo>
                  <a:lnTo>
                    <a:pt x="2512" y="1923"/>
                  </a:lnTo>
                  <a:cubicBezTo>
                    <a:pt x="2191" y="1982"/>
                    <a:pt x="1988" y="2292"/>
                    <a:pt x="2036" y="2601"/>
                  </a:cubicBezTo>
                  <a:lnTo>
                    <a:pt x="2096" y="2887"/>
                  </a:lnTo>
                  <a:lnTo>
                    <a:pt x="798" y="3125"/>
                  </a:lnTo>
                  <a:cubicBezTo>
                    <a:pt x="322" y="3208"/>
                    <a:pt x="0" y="3673"/>
                    <a:pt x="83" y="4161"/>
                  </a:cubicBezTo>
                  <a:lnTo>
                    <a:pt x="1667" y="12793"/>
                  </a:lnTo>
                  <a:cubicBezTo>
                    <a:pt x="1741" y="13218"/>
                    <a:pt x="2120" y="13520"/>
                    <a:pt x="2548" y="13520"/>
                  </a:cubicBezTo>
                  <a:cubicBezTo>
                    <a:pt x="2599" y="13520"/>
                    <a:pt x="2651" y="13516"/>
                    <a:pt x="2703" y="13507"/>
                  </a:cubicBezTo>
                  <a:lnTo>
                    <a:pt x="10049" y="12162"/>
                  </a:lnTo>
                  <a:cubicBezTo>
                    <a:pt x="10525" y="12079"/>
                    <a:pt x="10847" y="11602"/>
                    <a:pt x="10763" y="11126"/>
                  </a:cubicBezTo>
                  <a:lnTo>
                    <a:pt x="9192" y="2494"/>
                  </a:lnTo>
                  <a:cubicBezTo>
                    <a:pt x="9108" y="2064"/>
                    <a:pt x="8737" y="1763"/>
                    <a:pt x="8316" y="1763"/>
                  </a:cubicBezTo>
                  <a:cubicBezTo>
                    <a:pt x="8259" y="1763"/>
                    <a:pt x="8202" y="1768"/>
                    <a:pt x="8144" y="1780"/>
                  </a:cubicBezTo>
                  <a:lnTo>
                    <a:pt x="6858" y="2018"/>
                  </a:lnTo>
                  <a:lnTo>
                    <a:pt x="6810" y="1732"/>
                  </a:lnTo>
                  <a:cubicBezTo>
                    <a:pt x="6756" y="1451"/>
                    <a:pt x="6497" y="1249"/>
                    <a:pt x="6210" y="1249"/>
                  </a:cubicBezTo>
                  <a:cubicBezTo>
                    <a:pt x="6180" y="1249"/>
                    <a:pt x="6150" y="1251"/>
                    <a:pt x="6120" y="1256"/>
                  </a:cubicBezTo>
                  <a:lnTo>
                    <a:pt x="5179" y="1434"/>
                  </a:lnTo>
                  <a:cubicBezTo>
                    <a:pt x="5227" y="1268"/>
                    <a:pt x="5239" y="1089"/>
                    <a:pt x="5215" y="910"/>
                  </a:cubicBezTo>
                  <a:cubicBezTo>
                    <a:pt x="5119" y="380"/>
                    <a:pt x="4655" y="0"/>
                    <a:pt x="413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8" name="Google Shape;4678;p23"/>
            <p:cNvSpPr/>
            <p:nvPr/>
          </p:nvSpPr>
          <p:spPr>
            <a:xfrm>
              <a:off x="5244414" y="4354466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9" y="1"/>
                    <a:pt x="915" y="5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2" y="1502"/>
                    <a:pt x="854" y="1545"/>
                    <a:pt x="1002" y="1545"/>
                  </a:cubicBezTo>
                  <a:cubicBezTo>
                    <a:pt x="1454" y="1545"/>
                    <a:pt x="1862" y="1142"/>
                    <a:pt x="1763" y="631"/>
                  </a:cubicBezTo>
                  <a:cubicBezTo>
                    <a:pt x="1689" y="259"/>
                    <a:pt x="1367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9" name="Google Shape;4679;p23"/>
            <p:cNvSpPr/>
            <p:nvPr/>
          </p:nvSpPr>
          <p:spPr>
            <a:xfrm>
              <a:off x="5312149" y="4339952"/>
              <a:ext cx="123988" cy="43383"/>
            </a:xfrm>
            <a:custGeom>
              <a:rect b="b" l="l" r="r" t="t"/>
              <a:pathLst>
                <a:path extrusionOk="0" h="1345" w="3844">
                  <a:moveTo>
                    <a:pt x="3236" y="0"/>
                  </a:moveTo>
                  <a:cubicBezTo>
                    <a:pt x="3205" y="0"/>
                    <a:pt x="3173" y="3"/>
                    <a:pt x="3140" y="10"/>
                  </a:cubicBezTo>
                  <a:lnTo>
                    <a:pt x="3152" y="10"/>
                  </a:lnTo>
                  <a:lnTo>
                    <a:pt x="556" y="474"/>
                  </a:lnTo>
                  <a:cubicBezTo>
                    <a:pt x="1" y="552"/>
                    <a:pt x="98" y="1344"/>
                    <a:pt x="597" y="1344"/>
                  </a:cubicBezTo>
                  <a:cubicBezTo>
                    <a:pt x="633" y="1344"/>
                    <a:pt x="671" y="1340"/>
                    <a:pt x="711" y="1331"/>
                  </a:cubicBezTo>
                  <a:lnTo>
                    <a:pt x="3294" y="867"/>
                  </a:lnTo>
                  <a:cubicBezTo>
                    <a:pt x="3844" y="766"/>
                    <a:pt x="3728" y="0"/>
                    <a:pt x="3236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0" name="Google Shape;4680;p23"/>
            <p:cNvSpPr/>
            <p:nvPr/>
          </p:nvSpPr>
          <p:spPr>
            <a:xfrm>
              <a:off x="5257090" y="4423976"/>
              <a:ext cx="59769" cy="49866"/>
            </a:xfrm>
            <a:custGeom>
              <a:rect b="b" l="l" r="r" t="t"/>
              <a:pathLst>
                <a:path extrusionOk="0" h="1546" w="1853">
                  <a:moveTo>
                    <a:pt x="1003" y="1"/>
                  </a:moveTo>
                  <a:cubicBezTo>
                    <a:pt x="959" y="1"/>
                    <a:pt x="914" y="5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3" y="1546"/>
                    <a:pt x="1000" y="1546"/>
                  </a:cubicBezTo>
                  <a:cubicBezTo>
                    <a:pt x="1449" y="1546"/>
                    <a:pt x="1853" y="1142"/>
                    <a:pt x="1763" y="631"/>
                  </a:cubicBezTo>
                  <a:cubicBezTo>
                    <a:pt x="1699" y="259"/>
                    <a:pt x="1369" y="1"/>
                    <a:pt x="100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1" name="Google Shape;4681;p23"/>
            <p:cNvSpPr/>
            <p:nvPr/>
          </p:nvSpPr>
          <p:spPr>
            <a:xfrm>
              <a:off x="5326599" y="4409300"/>
              <a:ext cx="121279" cy="43544"/>
            </a:xfrm>
            <a:custGeom>
              <a:rect b="b" l="l" r="r" t="t"/>
              <a:pathLst>
                <a:path extrusionOk="0" h="1350" w="3760">
                  <a:moveTo>
                    <a:pt x="3144" y="1"/>
                  </a:moveTo>
                  <a:cubicBezTo>
                    <a:pt x="3128" y="1"/>
                    <a:pt x="3113" y="1"/>
                    <a:pt x="3096" y="3"/>
                  </a:cubicBezTo>
                  <a:lnTo>
                    <a:pt x="501" y="467"/>
                  </a:lnTo>
                  <a:cubicBezTo>
                    <a:pt x="1" y="618"/>
                    <a:pt x="126" y="1349"/>
                    <a:pt x="620" y="1349"/>
                  </a:cubicBezTo>
                  <a:cubicBezTo>
                    <a:pt x="632" y="1349"/>
                    <a:pt x="644" y="1349"/>
                    <a:pt x="656" y="1348"/>
                  </a:cubicBezTo>
                  <a:lnTo>
                    <a:pt x="3251" y="872"/>
                  </a:lnTo>
                  <a:cubicBezTo>
                    <a:pt x="3759" y="722"/>
                    <a:pt x="3640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2" name="Google Shape;4682;p23"/>
            <p:cNvSpPr/>
            <p:nvPr/>
          </p:nvSpPr>
          <p:spPr>
            <a:xfrm>
              <a:off x="5270540" y="4498130"/>
              <a:ext cx="60059" cy="50221"/>
            </a:xfrm>
            <a:custGeom>
              <a:rect b="b" l="l" r="r" t="t"/>
              <a:pathLst>
                <a:path extrusionOk="0" h="1557" w="1862">
                  <a:moveTo>
                    <a:pt x="998" y="0"/>
                  </a:moveTo>
                  <a:cubicBezTo>
                    <a:pt x="956" y="0"/>
                    <a:pt x="913" y="4"/>
                    <a:pt x="870" y="11"/>
                  </a:cubicBezTo>
                  <a:cubicBezTo>
                    <a:pt x="191" y="130"/>
                    <a:pt x="0" y="1011"/>
                    <a:pt x="560" y="1416"/>
                  </a:cubicBezTo>
                  <a:cubicBezTo>
                    <a:pt x="701" y="1513"/>
                    <a:pt x="854" y="1556"/>
                    <a:pt x="1002" y="1556"/>
                  </a:cubicBezTo>
                  <a:cubicBezTo>
                    <a:pt x="1453" y="1556"/>
                    <a:pt x="1861" y="1153"/>
                    <a:pt x="1763" y="642"/>
                  </a:cubicBezTo>
                  <a:cubicBezTo>
                    <a:pt x="1699" y="268"/>
                    <a:pt x="1366" y="0"/>
                    <a:pt x="99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3" name="Google Shape;4683;p23"/>
            <p:cNvSpPr/>
            <p:nvPr/>
          </p:nvSpPr>
          <p:spPr>
            <a:xfrm>
              <a:off x="5339630" y="4483390"/>
              <a:ext cx="122311" cy="43673"/>
            </a:xfrm>
            <a:custGeom>
              <a:rect b="b" l="l" r="r" t="t"/>
              <a:pathLst>
                <a:path extrusionOk="0" h="1354" w="3792">
                  <a:moveTo>
                    <a:pt x="3168" y="1"/>
                  </a:moveTo>
                  <a:cubicBezTo>
                    <a:pt x="3149" y="1"/>
                    <a:pt x="3129" y="2"/>
                    <a:pt x="3109" y="4"/>
                  </a:cubicBezTo>
                  <a:lnTo>
                    <a:pt x="514" y="480"/>
                  </a:lnTo>
                  <a:cubicBezTo>
                    <a:pt x="0" y="605"/>
                    <a:pt x="110" y="1354"/>
                    <a:pt x="612" y="1354"/>
                  </a:cubicBezTo>
                  <a:cubicBezTo>
                    <a:pt x="634" y="1354"/>
                    <a:pt x="657" y="1352"/>
                    <a:pt x="680" y="1349"/>
                  </a:cubicBezTo>
                  <a:lnTo>
                    <a:pt x="3264" y="885"/>
                  </a:lnTo>
                  <a:cubicBezTo>
                    <a:pt x="3792" y="747"/>
                    <a:pt x="3678" y="1"/>
                    <a:pt x="316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4" name="Google Shape;4684;p23"/>
            <p:cNvSpPr/>
            <p:nvPr/>
          </p:nvSpPr>
          <p:spPr>
            <a:xfrm>
              <a:off x="5212933" y="4806843"/>
              <a:ext cx="250815" cy="224624"/>
            </a:xfrm>
            <a:custGeom>
              <a:rect b="b" l="l" r="r" t="t"/>
              <a:pathLst>
                <a:path extrusionOk="0" h="6964" w="7776">
                  <a:moveTo>
                    <a:pt x="3943" y="1"/>
                  </a:moveTo>
                  <a:cubicBezTo>
                    <a:pt x="2906" y="1"/>
                    <a:pt x="1888" y="470"/>
                    <a:pt x="1227" y="1346"/>
                  </a:cubicBezTo>
                  <a:lnTo>
                    <a:pt x="6966" y="4978"/>
                  </a:lnTo>
                  <a:cubicBezTo>
                    <a:pt x="7775" y="3406"/>
                    <a:pt x="7251" y="1465"/>
                    <a:pt x="5763" y="525"/>
                  </a:cubicBezTo>
                  <a:cubicBezTo>
                    <a:pt x="5199" y="171"/>
                    <a:pt x="4568" y="1"/>
                    <a:pt x="3943" y="1"/>
                  </a:cubicBezTo>
                  <a:close/>
                  <a:moveTo>
                    <a:pt x="822" y="1989"/>
                  </a:moveTo>
                  <a:lnTo>
                    <a:pt x="822" y="1989"/>
                  </a:lnTo>
                  <a:cubicBezTo>
                    <a:pt x="1" y="3561"/>
                    <a:pt x="524" y="5490"/>
                    <a:pt x="2025" y="6430"/>
                  </a:cubicBezTo>
                  <a:cubicBezTo>
                    <a:pt x="2587" y="6790"/>
                    <a:pt x="3218" y="6963"/>
                    <a:pt x="3842" y="6963"/>
                  </a:cubicBezTo>
                  <a:cubicBezTo>
                    <a:pt x="4870" y="6963"/>
                    <a:pt x="5882" y="6495"/>
                    <a:pt x="6549" y="5621"/>
                  </a:cubicBezTo>
                  <a:lnTo>
                    <a:pt x="822" y="1989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5" name="Google Shape;4685;p23"/>
            <p:cNvSpPr/>
            <p:nvPr/>
          </p:nvSpPr>
          <p:spPr>
            <a:xfrm>
              <a:off x="5682211" y="4325276"/>
              <a:ext cx="196304" cy="181918"/>
            </a:xfrm>
            <a:custGeom>
              <a:rect b="b" l="l" r="r" t="t"/>
              <a:pathLst>
                <a:path extrusionOk="0" h="5640" w="6086">
                  <a:moveTo>
                    <a:pt x="3609" y="0"/>
                  </a:moveTo>
                  <a:lnTo>
                    <a:pt x="1215" y="1632"/>
                  </a:lnTo>
                  <a:cubicBezTo>
                    <a:pt x="251" y="2286"/>
                    <a:pt x="1" y="3596"/>
                    <a:pt x="656" y="4560"/>
                  </a:cubicBezTo>
                  <a:lnTo>
                    <a:pt x="763" y="4715"/>
                  </a:lnTo>
                  <a:cubicBezTo>
                    <a:pt x="1171" y="5316"/>
                    <a:pt x="1834" y="5640"/>
                    <a:pt x="2508" y="5640"/>
                  </a:cubicBezTo>
                  <a:cubicBezTo>
                    <a:pt x="2916" y="5640"/>
                    <a:pt x="3329" y="5522"/>
                    <a:pt x="3692" y="5275"/>
                  </a:cubicBezTo>
                  <a:lnTo>
                    <a:pt x="6085" y="3644"/>
                  </a:lnTo>
                  <a:lnTo>
                    <a:pt x="3609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6" name="Google Shape;4686;p23"/>
            <p:cNvSpPr/>
            <p:nvPr/>
          </p:nvSpPr>
          <p:spPr>
            <a:xfrm>
              <a:off x="5814714" y="4249734"/>
              <a:ext cx="196272" cy="181950"/>
            </a:xfrm>
            <a:custGeom>
              <a:rect b="b" l="l" r="r" t="t"/>
              <a:pathLst>
                <a:path extrusionOk="0" h="5641" w="6085">
                  <a:moveTo>
                    <a:pt x="3580" y="1"/>
                  </a:moveTo>
                  <a:cubicBezTo>
                    <a:pt x="3174" y="1"/>
                    <a:pt x="2765" y="119"/>
                    <a:pt x="2406" y="366"/>
                  </a:cubicBezTo>
                  <a:lnTo>
                    <a:pt x="1" y="1997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5" y="3354"/>
                    <a:pt x="6085" y="2045"/>
                    <a:pt x="5430" y="1092"/>
                  </a:cubicBezTo>
                  <a:lnTo>
                    <a:pt x="5323" y="926"/>
                  </a:lnTo>
                  <a:cubicBezTo>
                    <a:pt x="4915" y="325"/>
                    <a:pt x="4252" y="1"/>
                    <a:pt x="3580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7" name="Google Shape;4687;p23"/>
            <p:cNvSpPr/>
            <p:nvPr/>
          </p:nvSpPr>
          <p:spPr>
            <a:xfrm>
              <a:off x="5624636" y="4700692"/>
              <a:ext cx="346032" cy="344387"/>
            </a:xfrm>
            <a:custGeom>
              <a:rect b="b" l="l" r="r" t="t"/>
              <a:pathLst>
                <a:path extrusionOk="0" h="10677" w="10728">
                  <a:moveTo>
                    <a:pt x="5007" y="0"/>
                  </a:moveTo>
                  <a:cubicBezTo>
                    <a:pt x="4823" y="0"/>
                    <a:pt x="4677" y="135"/>
                    <a:pt x="4655" y="327"/>
                  </a:cubicBezTo>
                  <a:lnTo>
                    <a:pt x="4191" y="3804"/>
                  </a:lnTo>
                  <a:lnTo>
                    <a:pt x="714" y="3339"/>
                  </a:lnTo>
                  <a:cubicBezTo>
                    <a:pt x="699" y="3338"/>
                    <a:pt x="683" y="3337"/>
                    <a:pt x="668" y="3337"/>
                  </a:cubicBezTo>
                  <a:cubicBezTo>
                    <a:pt x="475" y="3337"/>
                    <a:pt x="320" y="3473"/>
                    <a:pt x="298" y="3661"/>
                  </a:cubicBezTo>
                  <a:lnTo>
                    <a:pt x="36" y="5637"/>
                  </a:lnTo>
                  <a:cubicBezTo>
                    <a:pt x="0" y="5840"/>
                    <a:pt x="143" y="6030"/>
                    <a:pt x="357" y="6054"/>
                  </a:cubicBezTo>
                  <a:lnTo>
                    <a:pt x="3834" y="6518"/>
                  </a:lnTo>
                  <a:lnTo>
                    <a:pt x="3370" y="9995"/>
                  </a:lnTo>
                  <a:cubicBezTo>
                    <a:pt x="3346" y="10197"/>
                    <a:pt x="3489" y="10388"/>
                    <a:pt x="3691" y="10412"/>
                  </a:cubicBezTo>
                  <a:lnTo>
                    <a:pt x="5667" y="10674"/>
                  </a:lnTo>
                  <a:cubicBezTo>
                    <a:pt x="5682" y="10675"/>
                    <a:pt x="5697" y="10676"/>
                    <a:pt x="5712" y="10676"/>
                  </a:cubicBezTo>
                  <a:cubicBezTo>
                    <a:pt x="5897" y="10676"/>
                    <a:pt x="6062" y="10540"/>
                    <a:pt x="6084" y="10352"/>
                  </a:cubicBezTo>
                  <a:lnTo>
                    <a:pt x="6548" y="6876"/>
                  </a:lnTo>
                  <a:lnTo>
                    <a:pt x="10025" y="7328"/>
                  </a:lnTo>
                  <a:cubicBezTo>
                    <a:pt x="10045" y="7331"/>
                    <a:pt x="10064" y="7333"/>
                    <a:pt x="10084" y="7333"/>
                  </a:cubicBezTo>
                  <a:cubicBezTo>
                    <a:pt x="10263" y="7333"/>
                    <a:pt x="10420" y="7189"/>
                    <a:pt x="10442" y="7007"/>
                  </a:cubicBezTo>
                  <a:lnTo>
                    <a:pt x="10704" y="5042"/>
                  </a:lnTo>
                  <a:cubicBezTo>
                    <a:pt x="10728" y="4828"/>
                    <a:pt x="10585" y="4649"/>
                    <a:pt x="10382" y="4613"/>
                  </a:cubicBezTo>
                  <a:lnTo>
                    <a:pt x="6906" y="4161"/>
                  </a:lnTo>
                  <a:lnTo>
                    <a:pt x="7358" y="684"/>
                  </a:lnTo>
                  <a:cubicBezTo>
                    <a:pt x="7394" y="470"/>
                    <a:pt x="7239" y="291"/>
                    <a:pt x="7037" y="256"/>
                  </a:cubicBezTo>
                  <a:lnTo>
                    <a:pt x="5072" y="6"/>
                  </a:lnTo>
                  <a:cubicBezTo>
                    <a:pt x="5050" y="2"/>
                    <a:pt x="5028" y="0"/>
                    <a:pt x="500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8" name="Google Shape;4688;p23"/>
            <p:cNvSpPr/>
            <p:nvPr/>
          </p:nvSpPr>
          <p:spPr>
            <a:xfrm>
              <a:off x="4657631" y="226472"/>
              <a:ext cx="196272" cy="181918"/>
            </a:xfrm>
            <a:custGeom>
              <a:rect b="b" l="l" r="r" t="t"/>
              <a:pathLst>
                <a:path extrusionOk="0" h="5640" w="6085">
                  <a:moveTo>
                    <a:pt x="3596" y="0"/>
                  </a:moveTo>
                  <a:lnTo>
                    <a:pt x="1215" y="1631"/>
                  </a:lnTo>
                  <a:cubicBezTo>
                    <a:pt x="250" y="2286"/>
                    <a:pt x="0" y="3596"/>
                    <a:pt x="655" y="4560"/>
                  </a:cubicBezTo>
                  <a:lnTo>
                    <a:pt x="774" y="4715"/>
                  </a:lnTo>
                  <a:cubicBezTo>
                    <a:pt x="1175" y="5316"/>
                    <a:pt x="1834" y="5640"/>
                    <a:pt x="2508" y="5640"/>
                  </a:cubicBezTo>
                  <a:cubicBezTo>
                    <a:pt x="2915" y="5640"/>
                    <a:pt x="3328" y="5521"/>
                    <a:pt x="3691" y="5275"/>
                  </a:cubicBezTo>
                  <a:lnTo>
                    <a:pt x="6084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9" name="Google Shape;4689;p23"/>
            <p:cNvSpPr/>
            <p:nvPr/>
          </p:nvSpPr>
          <p:spPr>
            <a:xfrm>
              <a:off x="4790102" y="151317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578" y="1"/>
                  </a:moveTo>
                  <a:cubicBezTo>
                    <a:pt x="3170" y="1"/>
                    <a:pt x="2757" y="119"/>
                    <a:pt x="2394" y="366"/>
                  </a:cubicBezTo>
                  <a:lnTo>
                    <a:pt x="1" y="1985"/>
                  </a:lnTo>
                  <a:lnTo>
                    <a:pt x="2477" y="5628"/>
                  </a:lnTo>
                  <a:lnTo>
                    <a:pt x="4870" y="4009"/>
                  </a:lnTo>
                  <a:cubicBezTo>
                    <a:pt x="5835" y="3354"/>
                    <a:pt x="6085" y="2044"/>
                    <a:pt x="5430" y="1080"/>
                  </a:cubicBezTo>
                  <a:lnTo>
                    <a:pt x="5323" y="925"/>
                  </a:lnTo>
                  <a:cubicBezTo>
                    <a:pt x="4915" y="324"/>
                    <a:pt x="4252" y="1"/>
                    <a:pt x="357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0" name="Google Shape;4690;p23"/>
            <p:cNvSpPr/>
            <p:nvPr/>
          </p:nvSpPr>
          <p:spPr>
            <a:xfrm>
              <a:off x="4600023" y="602242"/>
              <a:ext cx="346032" cy="344032"/>
            </a:xfrm>
            <a:custGeom>
              <a:rect b="b" l="l" r="r" t="t"/>
              <a:pathLst>
                <a:path extrusionOk="0" h="10666" w="10728">
                  <a:moveTo>
                    <a:pt x="5007" y="1"/>
                  </a:moveTo>
                  <a:cubicBezTo>
                    <a:pt x="4823" y="1"/>
                    <a:pt x="4676" y="136"/>
                    <a:pt x="4644" y="328"/>
                  </a:cubicBezTo>
                  <a:lnTo>
                    <a:pt x="4191" y="3793"/>
                  </a:lnTo>
                  <a:lnTo>
                    <a:pt x="715" y="3340"/>
                  </a:lnTo>
                  <a:cubicBezTo>
                    <a:pt x="692" y="3336"/>
                    <a:pt x="671" y="3335"/>
                    <a:pt x="649" y="3335"/>
                  </a:cubicBezTo>
                  <a:cubicBezTo>
                    <a:pt x="465" y="3335"/>
                    <a:pt x="318" y="3469"/>
                    <a:pt x="286" y="3662"/>
                  </a:cubicBezTo>
                  <a:lnTo>
                    <a:pt x="24" y="5626"/>
                  </a:lnTo>
                  <a:cubicBezTo>
                    <a:pt x="0" y="5829"/>
                    <a:pt x="143" y="6019"/>
                    <a:pt x="345" y="6043"/>
                  </a:cubicBezTo>
                  <a:lnTo>
                    <a:pt x="3834" y="6507"/>
                  </a:lnTo>
                  <a:lnTo>
                    <a:pt x="3370" y="9984"/>
                  </a:lnTo>
                  <a:cubicBezTo>
                    <a:pt x="3346" y="10186"/>
                    <a:pt x="3489" y="10377"/>
                    <a:pt x="3691" y="10401"/>
                  </a:cubicBezTo>
                  <a:lnTo>
                    <a:pt x="5668" y="10663"/>
                  </a:lnTo>
                  <a:cubicBezTo>
                    <a:pt x="5682" y="10664"/>
                    <a:pt x="5697" y="10665"/>
                    <a:pt x="5712" y="10665"/>
                  </a:cubicBezTo>
                  <a:cubicBezTo>
                    <a:pt x="5897" y="10665"/>
                    <a:pt x="6062" y="10529"/>
                    <a:pt x="6084" y="10341"/>
                  </a:cubicBezTo>
                  <a:lnTo>
                    <a:pt x="6537" y="6864"/>
                  </a:lnTo>
                  <a:lnTo>
                    <a:pt x="10025" y="7329"/>
                  </a:lnTo>
                  <a:cubicBezTo>
                    <a:pt x="10039" y="7330"/>
                    <a:pt x="10053" y="7331"/>
                    <a:pt x="10067" y="7331"/>
                  </a:cubicBezTo>
                  <a:cubicBezTo>
                    <a:pt x="10253" y="7331"/>
                    <a:pt x="10420" y="7184"/>
                    <a:pt x="10442" y="6995"/>
                  </a:cubicBezTo>
                  <a:lnTo>
                    <a:pt x="10704" y="5019"/>
                  </a:lnTo>
                  <a:cubicBezTo>
                    <a:pt x="10728" y="4817"/>
                    <a:pt x="10585" y="4626"/>
                    <a:pt x="10382" y="4602"/>
                  </a:cubicBezTo>
                  <a:lnTo>
                    <a:pt x="6906" y="4150"/>
                  </a:lnTo>
                  <a:lnTo>
                    <a:pt x="7358" y="661"/>
                  </a:lnTo>
                  <a:cubicBezTo>
                    <a:pt x="7382" y="459"/>
                    <a:pt x="7239" y="280"/>
                    <a:pt x="7037" y="245"/>
                  </a:cubicBezTo>
                  <a:lnTo>
                    <a:pt x="5072" y="6"/>
                  </a:lnTo>
                  <a:cubicBezTo>
                    <a:pt x="5050" y="3"/>
                    <a:pt x="5028" y="1"/>
                    <a:pt x="500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1" name="Google Shape;4691;p23"/>
            <p:cNvSpPr/>
            <p:nvPr/>
          </p:nvSpPr>
          <p:spPr>
            <a:xfrm>
              <a:off x="4657631" y="1251439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596" y="1"/>
                  </a:moveTo>
                  <a:lnTo>
                    <a:pt x="1215" y="1620"/>
                  </a:lnTo>
                  <a:cubicBezTo>
                    <a:pt x="250" y="2275"/>
                    <a:pt x="0" y="3585"/>
                    <a:pt x="655" y="4549"/>
                  </a:cubicBezTo>
                  <a:lnTo>
                    <a:pt x="774" y="4704"/>
                  </a:lnTo>
                  <a:cubicBezTo>
                    <a:pt x="1175" y="5305"/>
                    <a:pt x="1834" y="5629"/>
                    <a:pt x="2508" y="5629"/>
                  </a:cubicBezTo>
                  <a:cubicBezTo>
                    <a:pt x="2915" y="5629"/>
                    <a:pt x="3328" y="5510"/>
                    <a:pt x="3691" y="5264"/>
                  </a:cubicBezTo>
                  <a:lnTo>
                    <a:pt x="6084" y="3644"/>
                  </a:lnTo>
                  <a:lnTo>
                    <a:pt x="3596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2" name="Google Shape;4692;p23"/>
            <p:cNvSpPr/>
            <p:nvPr/>
          </p:nvSpPr>
          <p:spPr>
            <a:xfrm>
              <a:off x="4790102" y="1176188"/>
              <a:ext cx="196272" cy="181660"/>
            </a:xfrm>
            <a:custGeom>
              <a:rect b="b" l="l" r="r" t="t"/>
              <a:pathLst>
                <a:path extrusionOk="0" h="5632" w="6085">
                  <a:moveTo>
                    <a:pt x="3589" y="1"/>
                  </a:moveTo>
                  <a:cubicBezTo>
                    <a:pt x="3177" y="1"/>
                    <a:pt x="2761" y="120"/>
                    <a:pt x="2394" y="369"/>
                  </a:cubicBezTo>
                  <a:lnTo>
                    <a:pt x="1" y="1989"/>
                  </a:lnTo>
                  <a:lnTo>
                    <a:pt x="2477" y="5632"/>
                  </a:lnTo>
                  <a:lnTo>
                    <a:pt x="4870" y="4001"/>
                  </a:lnTo>
                  <a:cubicBezTo>
                    <a:pt x="5835" y="3346"/>
                    <a:pt x="6085" y="2036"/>
                    <a:pt x="5430" y="1072"/>
                  </a:cubicBezTo>
                  <a:lnTo>
                    <a:pt x="5430" y="1072"/>
                  </a:lnTo>
                  <a:lnTo>
                    <a:pt x="5430" y="1084"/>
                  </a:lnTo>
                  <a:lnTo>
                    <a:pt x="5323" y="917"/>
                  </a:lnTo>
                  <a:cubicBezTo>
                    <a:pt x="4917" y="319"/>
                    <a:pt x="4259" y="1"/>
                    <a:pt x="358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3" name="Google Shape;4693;p23"/>
            <p:cNvSpPr/>
            <p:nvPr/>
          </p:nvSpPr>
          <p:spPr>
            <a:xfrm>
              <a:off x="4600023" y="1626564"/>
              <a:ext cx="346032" cy="344387"/>
            </a:xfrm>
            <a:custGeom>
              <a:rect b="b" l="l" r="r" t="t"/>
              <a:pathLst>
                <a:path extrusionOk="0" h="10677" w="10728">
                  <a:moveTo>
                    <a:pt x="5026" y="1"/>
                  </a:moveTo>
                  <a:cubicBezTo>
                    <a:pt x="4833" y="1"/>
                    <a:pt x="4677" y="137"/>
                    <a:pt x="4644" y="325"/>
                  </a:cubicBezTo>
                  <a:lnTo>
                    <a:pt x="4191" y="3813"/>
                  </a:lnTo>
                  <a:lnTo>
                    <a:pt x="715" y="3349"/>
                  </a:lnTo>
                  <a:cubicBezTo>
                    <a:pt x="700" y="3347"/>
                    <a:pt x="685" y="3346"/>
                    <a:pt x="670" y="3346"/>
                  </a:cubicBezTo>
                  <a:cubicBezTo>
                    <a:pt x="485" y="3346"/>
                    <a:pt x="320" y="3483"/>
                    <a:pt x="298" y="3670"/>
                  </a:cubicBezTo>
                  <a:lnTo>
                    <a:pt x="24" y="5635"/>
                  </a:lnTo>
                  <a:cubicBezTo>
                    <a:pt x="0" y="5837"/>
                    <a:pt x="143" y="6028"/>
                    <a:pt x="345" y="6052"/>
                  </a:cubicBezTo>
                  <a:lnTo>
                    <a:pt x="3834" y="6516"/>
                  </a:lnTo>
                  <a:lnTo>
                    <a:pt x="3370" y="9993"/>
                  </a:lnTo>
                  <a:cubicBezTo>
                    <a:pt x="3346" y="10195"/>
                    <a:pt x="3489" y="10386"/>
                    <a:pt x="3691" y="10409"/>
                  </a:cubicBezTo>
                  <a:lnTo>
                    <a:pt x="5668" y="10671"/>
                  </a:lnTo>
                  <a:cubicBezTo>
                    <a:pt x="5688" y="10675"/>
                    <a:pt x="5709" y="10677"/>
                    <a:pt x="5729" y="10677"/>
                  </a:cubicBezTo>
                  <a:cubicBezTo>
                    <a:pt x="5905" y="10677"/>
                    <a:pt x="6052" y="10542"/>
                    <a:pt x="6084" y="10350"/>
                  </a:cubicBezTo>
                  <a:lnTo>
                    <a:pt x="6537" y="6873"/>
                  </a:lnTo>
                  <a:lnTo>
                    <a:pt x="10025" y="7338"/>
                  </a:lnTo>
                  <a:cubicBezTo>
                    <a:pt x="10040" y="7339"/>
                    <a:pt x="10055" y="7340"/>
                    <a:pt x="10069" y="7340"/>
                  </a:cubicBezTo>
                  <a:cubicBezTo>
                    <a:pt x="10255" y="7340"/>
                    <a:pt x="10420" y="7204"/>
                    <a:pt x="10442" y="7016"/>
                  </a:cubicBezTo>
                  <a:lnTo>
                    <a:pt x="10704" y="5040"/>
                  </a:lnTo>
                  <a:cubicBezTo>
                    <a:pt x="10728" y="4837"/>
                    <a:pt x="10585" y="4647"/>
                    <a:pt x="10382" y="4623"/>
                  </a:cubicBezTo>
                  <a:lnTo>
                    <a:pt x="6906" y="4159"/>
                  </a:lnTo>
                  <a:lnTo>
                    <a:pt x="7358" y="682"/>
                  </a:lnTo>
                  <a:cubicBezTo>
                    <a:pt x="7382" y="480"/>
                    <a:pt x="7239" y="289"/>
                    <a:pt x="7037" y="265"/>
                  </a:cubicBezTo>
                  <a:lnTo>
                    <a:pt x="5072" y="3"/>
                  </a:lnTo>
                  <a:cubicBezTo>
                    <a:pt x="5057" y="2"/>
                    <a:pt x="5041" y="1"/>
                    <a:pt x="5026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4" name="Google Shape;4694;p23"/>
            <p:cNvSpPr/>
            <p:nvPr/>
          </p:nvSpPr>
          <p:spPr>
            <a:xfrm>
              <a:off x="4657631" y="2276051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596" y="1"/>
                  </a:moveTo>
                  <a:lnTo>
                    <a:pt x="1215" y="1620"/>
                  </a:lnTo>
                  <a:cubicBezTo>
                    <a:pt x="250" y="2275"/>
                    <a:pt x="0" y="3585"/>
                    <a:pt x="655" y="4549"/>
                  </a:cubicBezTo>
                  <a:lnTo>
                    <a:pt x="774" y="4716"/>
                  </a:lnTo>
                  <a:cubicBezTo>
                    <a:pt x="1174" y="5308"/>
                    <a:pt x="1832" y="5629"/>
                    <a:pt x="2505" y="5629"/>
                  </a:cubicBezTo>
                  <a:cubicBezTo>
                    <a:pt x="2913" y="5629"/>
                    <a:pt x="3327" y="5511"/>
                    <a:pt x="3691" y="5263"/>
                  </a:cubicBezTo>
                  <a:lnTo>
                    <a:pt x="6084" y="3644"/>
                  </a:lnTo>
                  <a:lnTo>
                    <a:pt x="3596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5" name="Google Shape;4695;p23"/>
            <p:cNvSpPr/>
            <p:nvPr/>
          </p:nvSpPr>
          <p:spPr>
            <a:xfrm>
              <a:off x="4790102" y="2200542"/>
              <a:ext cx="196272" cy="181918"/>
            </a:xfrm>
            <a:custGeom>
              <a:rect b="b" l="l" r="r" t="t"/>
              <a:pathLst>
                <a:path extrusionOk="0" h="5640" w="6085">
                  <a:moveTo>
                    <a:pt x="3578" y="0"/>
                  </a:moveTo>
                  <a:cubicBezTo>
                    <a:pt x="3170" y="0"/>
                    <a:pt x="2757" y="119"/>
                    <a:pt x="2394" y="365"/>
                  </a:cubicBezTo>
                  <a:lnTo>
                    <a:pt x="1" y="1996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5" y="3354"/>
                    <a:pt x="6085" y="2044"/>
                    <a:pt x="5430" y="1080"/>
                  </a:cubicBezTo>
                  <a:lnTo>
                    <a:pt x="5323" y="925"/>
                  </a:lnTo>
                  <a:cubicBezTo>
                    <a:pt x="4915" y="324"/>
                    <a:pt x="4252" y="0"/>
                    <a:pt x="357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6" name="Google Shape;4696;p23"/>
            <p:cNvSpPr/>
            <p:nvPr/>
          </p:nvSpPr>
          <p:spPr>
            <a:xfrm>
              <a:off x="4600023" y="2651564"/>
              <a:ext cx="346032" cy="344000"/>
            </a:xfrm>
            <a:custGeom>
              <a:rect b="b" l="l" r="r" t="t"/>
              <a:pathLst>
                <a:path extrusionOk="0" h="10665" w="10728">
                  <a:moveTo>
                    <a:pt x="5026" y="0"/>
                  </a:moveTo>
                  <a:cubicBezTo>
                    <a:pt x="4833" y="0"/>
                    <a:pt x="4678" y="137"/>
                    <a:pt x="4656" y="325"/>
                  </a:cubicBezTo>
                  <a:lnTo>
                    <a:pt x="4191" y="3801"/>
                  </a:lnTo>
                  <a:lnTo>
                    <a:pt x="715" y="3337"/>
                  </a:lnTo>
                  <a:cubicBezTo>
                    <a:pt x="700" y="3335"/>
                    <a:pt x="685" y="3334"/>
                    <a:pt x="670" y="3334"/>
                  </a:cubicBezTo>
                  <a:cubicBezTo>
                    <a:pt x="485" y="3334"/>
                    <a:pt x="320" y="3471"/>
                    <a:pt x="298" y="3658"/>
                  </a:cubicBezTo>
                  <a:lnTo>
                    <a:pt x="24" y="5635"/>
                  </a:lnTo>
                  <a:cubicBezTo>
                    <a:pt x="0" y="5837"/>
                    <a:pt x="143" y="6016"/>
                    <a:pt x="345" y="6051"/>
                  </a:cubicBezTo>
                  <a:lnTo>
                    <a:pt x="3834" y="6504"/>
                  </a:lnTo>
                  <a:lnTo>
                    <a:pt x="3370" y="9992"/>
                  </a:lnTo>
                  <a:cubicBezTo>
                    <a:pt x="3346" y="10195"/>
                    <a:pt x="3489" y="10373"/>
                    <a:pt x="3691" y="10409"/>
                  </a:cubicBezTo>
                  <a:lnTo>
                    <a:pt x="5668" y="10659"/>
                  </a:lnTo>
                  <a:cubicBezTo>
                    <a:pt x="5689" y="10663"/>
                    <a:pt x="5709" y="10665"/>
                    <a:pt x="5730" y="10665"/>
                  </a:cubicBezTo>
                  <a:cubicBezTo>
                    <a:pt x="5908" y="10665"/>
                    <a:pt x="6063" y="10531"/>
                    <a:pt x="6084" y="10350"/>
                  </a:cubicBezTo>
                  <a:lnTo>
                    <a:pt x="6537" y="6861"/>
                  </a:lnTo>
                  <a:lnTo>
                    <a:pt x="10025" y="7325"/>
                  </a:lnTo>
                  <a:cubicBezTo>
                    <a:pt x="10040" y="7327"/>
                    <a:pt x="10055" y="7328"/>
                    <a:pt x="10069" y="7328"/>
                  </a:cubicBezTo>
                  <a:cubicBezTo>
                    <a:pt x="10253" y="7328"/>
                    <a:pt x="10409" y="7192"/>
                    <a:pt x="10442" y="7016"/>
                  </a:cubicBezTo>
                  <a:lnTo>
                    <a:pt x="10704" y="5039"/>
                  </a:lnTo>
                  <a:cubicBezTo>
                    <a:pt x="10728" y="4837"/>
                    <a:pt x="10585" y="4646"/>
                    <a:pt x="10382" y="4623"/>
                  </a:cubicBezTo>
                  <a:lnTo>
                    <a:pt x="6906" y="4158"/>
                  </a:lnTo>
                  <a:lnTo>
                    <a:pt x="7358" y="682"/>
                  </a:lnTo>
                  <a:cubicBezTo>
                    <a:pt x="7382" y="479"/>
                    <a:pt x="7239" y="289"/>
                    <a:pt x="7037" y="265"/>
                  </a:cubicBezTo>
                  <a:lnTo>
                    <a:pt x="5072" y="3"/>
                  </a:lnTo>
                  <a:cubicBezTo>
                    <a:pt x="5057" y="1"/>
                    <a:pt x="5041" y="0"/>
                    <a:pt x="5026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7" name="Google Shape;4697;p23"/>
            <p:cNvSpPr/>
            <p:nvPr/>
          </p:nvSpPr>
          <p:spPr>
            <a:xfrm>
              <a:off x="4657631" y="3300663"/>
              <a:ext cx="196272" cy="181660"/>
            </a:xfrm>
            <a:custGeom>
              <a:rect b="b" l="l" r="r" t="t"/>
              <a:pathLst>
                <a:path extrusionOk="0" h="5632" w="6085">
                  <a:moveTo>
                    <a:pt x="3596" y="1"/>
                  </a:moveTo>
                  <a:lnTo>
                    <a:pt x="1215" y="1620"/>
                  </a:lnTo>
                  <a:cubicBezTo>
                    <a:pt x="250" y="2275"/>
                    <a:pt x="0" y="3584"/>
                    <a:pt x="655" y="4549"/>
                  </a:cubicBezTo>
                  <a:lnTo>
                    <a:pt x="774" y="4715"/>
                  </a:lnTo>
                  <a:cubicBezTo>
                    <a:pt x="1176" y="5311"/>
                    <a:pt x="1838" y="5632"/>
                    <a:pt x="2514" y="5632"/>
                  </a:cubicBezTo>
                  <a:cubicBezTo>
                    <a:pt x="2919" y="5632"/>
                    <a:pt x="3329" y="5516"/>
                    <a:pt x="3691" y="5275"/>
                  </a:cubicBezTo>
                  <a:lnTo>
                    <a:pt x="6084" y="3644"/>
                  </a:lnTo>
                  <a:lnTo>
                    <a:pt x="3596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8" name="Google Shape;4698;p23"/>
            <p:cNvSpPr/>
            <p:nvPr/>
          </p:nvSpPr>
          <p:spPr>
            <a:xfrm>
              <a:off x="4790102" y="3225154"/>
              <a:ext cx="196272" cy="181918"/>
            </a:xfrm>
            <a:custGeom>
              <a:rect b="b" l="l" r="r" t="t"/>
              <a:pathLst>
                <a:path extrusionOk="0" h="5640" w="6085">
                  <a:moveTo>
                    <a:pt x="3578" y="0"/>
                  </a:moveTo>
                  <a:cubicBezTo>
                    <a:pt x="3170" y="0"/>
                    <a:pt x="2757" y="118"/>
                    <a:pt x="2394" y="365"/>
                  </a:cubicBezTo>
                  <a:lnTo>
                    <a:pt x="1" y="1996"/>
                  </a:lnTo>
                  <a:lnTo>
                    <a:pt x="2477" y="5640"/>
                  </a:lnTo>
                  <a:lnTo>
                    <a:pt x="4870" y="4008"/>
                  </a:lnTo>
                  <a:cubicBezTo>
                    <a:pt x="5835" y="3354"/>
                    <a:pt x="6085" y="2044"/>
                    <a:pt x="5430" y="1091"/>
                  </a:cubicBezTo>
                  <a:lnTo>
                    <a:pt x="5323" y="925"/>
                  </a:lnTo>
                  <a:cubicBezTo>
                    <a:pt x="4915" y="324"/>
                    <a:pt x="4252" y="0"/>
                    <a:pt x="357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9" name="Google Shape;4699;p23"/>
            <p:cNvSpPr/>
            <p:nvPr/>
          </p:nvSpPr>
          <p:spPr>
            <a:xfrm>
              <a:off x="4600023" y="3676079"/>
              <a:ext cx="346032" cy="344387"/>
            </a:xfrm>
            <a:custGeom>
              <a:rect b="b" l="l" r="r" t="t"/>
              <a:pathLst>
                <a:path extrusionOk="0" h="10677" w="10728">
                  <a:moveTo>
                    <a:pt x="5007" y="0"/>
                  </a:moveTo>
                  <a:cubicBezTo>
                    <a:pt x="4823" y="0"/>
                    <a:pt x="4676" y="135"/>
                    <a:pt x="4644" y="327"/>
                  </a:cubicBezTo>
                  <a:lnTo>
                    <a:pt x="4191" y="3804"/>
                  </a:lnTo>
                  <a:lnTo>
                    <a:pt x="715" y="3340"/>
                  </a:lnTo>
                  <a:cubicBezTo>
                    <a:pt x="700" y="3338"/>
                    <a:pt x="685" y="3337"/>
                    <a:pt x="670" y="3337"/>
                  </a:cubicBezTo>
                  <a:cubicBezTo>
                    <a:pt x="485" y="3337"/>
                    <a:pt x="320" y="3473"/>
                    <a:pt x="298" y="3661"/>
                  </a:cubicBezTo>
                  <a:lnTo>
                    <a:pt x="24" y="5638"/>
                  </a:lnTo>
                  <a:cubicBezTo>
                    <a:pt x="0" y="5840"/>
                    <a:pt x="143" y="6019"/>
                    <a:pt x="345" y="6054"/>
                  </a:cubicBezTo>
                  <a:lnTo>
                    <a:pt x="3834" y="6519"/>
                  </a:lnTo>
                  <a:lnTo>
                    <a:pt x="3370" y="9995"/>
                  </a:lnTo>
                  <a:cubicBezTo>
                    <a:pt x="3346" y="10198"/>
                    <a:pt x="3489" y="10388"/>
                    <a:pt x="3691" y="10412"/>
                  </a:cubicBezTo>
                  <a:lnTo>
                    <a:pt x="5668" y="10674"/>
                  </a:lnTo>
                  <a:cubicBezTo>
                    <a:pt x="5682" y="10676"/>
                    <a:pt x="5697" y="10676"/>
                    <a:pt x="5712" y="10676"/>
                  </a:cubicBezTo>
                  <a:cubicBezTo>
                    <a:pt x="5895" y="10676"/>
                    <a:pt x="6051" y="10540"/>
                    <a:pt x="6084" y="10352"/>
                  </a:cubicBezTo>
                  <a:lnTo>
                    <a:pt x="6537" y="6876"/>
                  </a:lnTo>
                  <a:lnTo>
                    <a:pt x="10025" y="7328"/>
                  </a:lnTo>
                  <a:cubicBezTo>
                    <a:pt x="10046" y="7332"/>
                    <a:pt x="10067" y="7334"/>
                    <a:pt x="10087" y="7334"/>
                  </a:cubicBezTo>
                  <a:cubicBezTo>
                    <a:pt x="10265" y="7334"/>
                    <a:pt x="10421" y="7199"/>
                    <a:pt x="10442" y="7007"/>
                  </a:cubicBezTo>
                  <a:lnTo>
                    <a:pt x="10704" y="5042"/>
                  </a:lnTo>
                  <a:cubicBezTo>
                    <a:pt x="10728" y="4840"/>
                    <a:pt x="10585" y="4649"/>
                    <a:pt x="10382" y="4625"/>
                  </a:cubicBezTo>
                  <a:lnTo>
                    <a:pt x="6906" y="4161"/>
                  </a:lnTo>
                  <a:lnTo>
                    <a:pt x="7358" y="685"/>
                  </a:lnTo>
                  <a:cubicBezTo>
                    <a:pt x="7382" y="482"/>
                    <a:pt x="7239" y="292"/>
                    <a:pt x="7037" y="268"/>
                  </a:cubicBezTo>
                  <a:lnTo>
                    <a:pt x="5072" y="6"/>
                  </a:lnTo>
                  <a:cubicBezTo>
                    <a:pt x="5050" y="2"/>
                    <a:pt x="5028" y="0"/>
                    <a:pt x="500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0" name="Google Shape;4700;p23"/>
            <p:cNvSpPr/>
            <p:nvPr/>
          </p:nvSpPr>
          <p:spPr>
            <a:xfrm>
              <a:off x="4657631" y="4325276"/>
              <a:ext cx="196272" cy="181918"/>
            </a:xfrm>
            <a:custGeom>
              <a:rect b="b" l="l" r="r" t="t"/>
              <a:pathLst>
                <a:path extrusionOk="0" h="5640" w="6085">
                  <a:moveTo>
                    <a:pt x="3596" y="0"/>
                  </a:moveTo>
                  <a:lnTo>
                    <a:pt x="1215" y="1632"/>
                  </a:lnTo>
                  <a:cubicBezTo>
                    <a:pt x="250" y="2286"/>
                    <a:pt x="0" y="3596"/>
                    <a:pt x="655" y="4549"/>
                  </a:cubicBezTo>
                  <a:lnTo>
                    <a:pt x="774" y="4715"/>
                  </a:lnTo>
                  <a:cubicBezTo>
                    <a:pt x="1175" y="5316"/>
                    <a:pt x="1834" y="5640"/>
                    <a:pt x="2508" y="5640"/>
                  </a:cubicBezTo>
                  <a:cubicBezTo>
                    <a:pt x="2915" y="5640"/>
                    <a:pt x="3328" y="5522"/>
                    <a:pt x="3691" y="5275"/>
                  </a:cubicBezTo>
                  <a:lnTo>
                    <a:pt x="6084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1" name="Google Shape;4701;p23"/>
            <p:cNvSpPr/>
            <p:nvPr/>
          </p:nvSpPr>
          <p:spPr>
            <a:xfrm>
              <a:off x="4790102" y="4249734"/>
              <a:ext cx="196272" cy="181950"/>
            </a:xfrm>
            <a:custGeom>
              <a:rect b="b" l="l" r="r" t="t"/>
              <a:pathLst>
                <a:path extrusionOk="0" h="5641" w="6085">
                  <a:moveTo>
                    <a:pt x="3578" y="1"/>
                  </a:moveTo>
                  <a:cubicBezTo>
                    <a:pt x="3170" y="1"/>
                    <a:pt x="2757" y="119"/>
                    <a:pt x="2394" y="366"/>
                  </a:cubicBezTo>
                  <a:lnTo>
                    <a:pt x="1" y="1997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5" y="3354"/>
                    <a:pt x="6085" y="2045"/>
                    <a:pt x="5430" y="1092"/>
                  </a:cubicBezTo>
                  <a:lnTo>
                    <a:pt x="5323" y="926"/>
                  </a:lnTo>
                  <a:cubicBezTo>
                    <a:pt x="4915" y="325"/>
                    <a:pt x="4252" y="1"/>
                    <a:pt x="357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2" name="Google Shape;4702;p23"/>
            <p:cNvSpPr/>
            <p:nvPr/>
          </p:nvSpPr>
          <p:spPr>
            <a:xfrm>
              <a:off x="4600023" y="4700692"/>
              <a:ext cx="346032" cy="344387"/>
            </a:xfrm>
            <a:custGeom>
              <a:rect b="b" l="l" r="r" t="t"/>
              <a:pathLst>
                <a:path extrusionOk="0" h="10677" w="10728">
                  <a:moveTo>
                    <a:pt x="5007" y="0"/>
                  </a:moveTo>
                  <a:cubicBezTo>
                    <a:pt x="4823" y="0"/>
                    <a:pt x="4676" y="135"/>
                    <a:pt x="4644" y="327"/>
                  </a:cubicBezTo>
                  <a:lnTo>
                    <a:pt x="4191" y="3804"/>
                  </a:lnTo>
                  <a:lnTo>
                    <a:pt x="715" y="3339"/>
                  </a:lnTo>
                  <a:cubicBezTo>
                    <a:pt x="700" y="3338"/>
                    <a:pt x="685" y="3337"/>
                    <a:pt x="670" y="3337"/>
                  </a:cubicBezTo>
                  <a:cubicBezTo>
                    <a:pt x="485" y="3337"/>
                    <a:pt x="320" y="3473"/>
                    <a:pt x="298" y="3661"/>
                  </a:cubicBezTo>
                  <a:lnTo>
                    <a:pt x="24" y="5637"/>
                  </a:lnTo>
                  <a:cubicBezTo>
                    <a:pt x="0" y="5840"/>
                    <a:pt x="143" y="6030"/>
                    <a:pt x="345" y="6054"/>
                  </a:cubicBezTo>
                  <a:lnTo>
                    <a:pt x="3834" y="6518"/>
                  </a:lnTo>
                  <a:lnTo>
                    <a:pt x="3370" y="9995"/>
                  </a:lnTo>
                  <a:cubicBezTo>
                    <a:pt x="3346" y="10197"/>
                    <a:pt x="3489" y="10388"/>
                    <a:pt x="3691" y="10412"/>
                  </a:cubicBezTo>
                  <a:lnTo>
                    <a:pt x="5668" y="10674"/>
                  </a:lnTo>
                  <a:cubicBezTo>
                    <a:pt x="5682" y="10675"/>
                    <a:pt x="5697" y="10676"/>
                    <a:pt x="5712" y="10676"/>
                  </a:cubicBezTo>
                  <a:cubicBezTo>
                    <a:pt x="5897" y="10676"/>
                    <a:pt x="6062" y="10540"/>
                    <a:pt x="6084" y="10352"/>
                  </a:cubicBezTo>
                  <a:lnTo>
                    <a:pt x="6537" y="6876"/>
                  </a:lnTo>
                  <a:lnTo>
                    <a:pt x="10025" y="7328"/>
                  </a:lnTo>
                  <a:cubicBezTo>
                    <a:pt x="10045" y="7331"/>
                    <a:pt x="10065" y="7333"/>
                    <a:pt x="10084" y="7333"/>
                  </a:cubicBezTo>
                  <a:cubicBezTo>
                    <a:pt x="10263" y="7333"/>
                    <a:pt x="10420" y="7189"/>
                    <a:pt x="10442" y="7007"/>
                  </a:cubicBezTo>
                  <a:lnTo>
                    <a:pt x="10704" y="5042"/>
                  </a:lnTo>
                  <a:cubicBezTo>
                    <a:pt x="10728" y="4828"/>
                    <a:pt x="10585" y="4649"/>
                    <a:pt x="10382" y="4613"/>
                  </a:cubicBezTo>
                  <a:lnTo>
                    <a:pt x="6906" y="4161"/>
                  </a:lnTo>
                  <a:lnTo>
                    <a:pt x="7358" y="684"/>
                  </a:lnTo>
                  <a:cubicBezTo>
                    <a:pt x="7382" y="482"/>
                    <a:pt x="7239" y="291"/>
                    <a:pt x="7037" y="256"/>
                  </a:cubicBezTo>
                  <a:lnTo>
                    <a:pt x="5072" y="6"/>
                  </a:lnTo>
                  <a:cubicBezTo>
                    <a:pt x="5050" y="2"/>
                    <a:pt x="5028" y="0"/>
                    <a:pt x="500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03" name="Google Shape;4703;p23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4" name="Google Shape;4704;p23"/>
          <p:cNvSpPr txBox="1"/>
          <p:nvPr>
            <p:ph idx="1" type="subTitle"/>
          </p:nvPr>
        </p:nvSpPr>
        <p:spPr>
          <a:xfrm>
            <a:off x="1210638" y="2672100"/>
            <a:ext cx="2646900" cy="46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Hind Siliguri"/>
              <a:buNone/>
              <a:defRPr sz="1800"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 b="1"/>
            </a:lvl9pPr>
          </a:lstStyle>
          <a:p/>
        </p:txBody>
      </p:sp>
      <p:sp>
        <p:nvSpPr>
          <p:cNvPr id="4705" name="Google Shape;4705;p23"/>
          <p:cNvSpPr txBox="1"/>
          <p:nvPr>
            <p:ph idx="2" type="subTitle"/>
          </p:nvPr>
        </p:nvSpPr>
        <p:spPr>
          <a:xfrm>
            <a:off x="5286462" y="2672100"/>
            <a:ext cx="2646900" cy="46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ind Siliguri"/>
              <a:buNone/>
              <a:defRPr sz="18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06" name="Google Shape;4706;p23"/>
          <p:cNvSpPr txBox="1"/>
          <p:nvPr>
            <p:ph idx="3" type="subTitle"/>
          </p:nvPr>
        </p:nvSpPr>
        <p:spPr>
          <a:xfrm>
            <a:off x="949638" y="2933675"/>
            <a:ext cx="3168900" cy="132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707" name="Google Shape;4707;p23"/>
          <p:cNvSpPr txBox="1"/>
          <p:nvPr>
            <p:ph idx="4" type="subTitle"/>
          </p:nvPr>
        </p:nvSpPr>
        <p:spPr>
          <a:xfrm>
            <a:off x="5025462" y="2933675"/>
            <a:ext cx="3168900" cy="132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08" name="Google Shape;4708;p23"/>
          <p:cNvSpPr txBox="1"/>
          <p:nvPr>
            <p:ph type="title"/>
          </p:nvPr>
        </p:nvSpPr>
        <p:spPr>
          <a:xfrm>
            <a:off x="713950" y="371800"/>
            <a:ext cx="803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709" name="Google Shape;4709;p23"/>
          <p:cNvSpPr/>
          <p:nvPr/>
        </p:nvSpPr>
        <p:spPr>
          <a:xfrm>
            <a:off x="-261050" y="639850"/>
            <a:ext cx="975000" cy="3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4">
  <p:cSld name="TITLE_AND_TWO_COLUMNS_1">
    <p:spTree>
      <p:nvGrpSpPr>
        <p:cNvPr id="4710" name="Shape 4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1" name="Google Shape;4711;p24"/>
          <p:cNvSpPr txBox="1"/>
          <p:nvPr>
            <p:ph idx="1" type="body"/>
          </p:nvPr>
        </p:nvSpPr>
        <p:spPr>
          <a:xfrm>
            <a:off x="1048375" y="1410300"/>
            <a:ext cx="3350100" cy="312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200"/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4712" name="Google Shape;4712;p24"/>
          <p:cNvSpPr txBox="1"/>
          <p:nvPr>
            <p:ph type="title"/>
          </p:nvPr>
        </p:nvSpPr>
        <p:spPr>
          <a:xfrm>
            <a:off x="713950" y="371800"/>
            <a:ext cx="803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713" name="Google Shape;4713;p24"/>
          <p:cNvSpPr/>
          <p:nvPr/>
        </p:nvSpPr>
        <p:spPr>
          <a:xfrm>
            <a:off x="-261050" y="639850"/>
            <a:ext cx="975000" cy="3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4" name="Google Shape;4714;p24"/>
          <p:cNvSpPr txBox="1"/>
          <p:nvPr>
            <p:ph idx="2" type="body"/>
          </p:nvPr>
        </p:nvSpPr>
        <p:spPr>
          <a:xfrm>
            <a:off x="4745525" y="1410300"/>
            <a:ext cx="3350100" cy="312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200"/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5">
  <p:cSld name="TITLE_AND_BODY_1_1_1">
    <p:spTree>
      <p:nvGrpSpPr>
        <p:cNvPr id="4715" name="Shape 4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6" name="Google Shape;4716;p25"/>
          <p:cNvSpPr txBox="1"/>
          <p:nvPr>
            <p:ph idx="1" type="body"/>
          </p:nvPr>
        </p:nvSpPr>
        <p:spPr>
          <a:xfrm>
            <a:off x="1056300" y="2893273"/>
            <a:ext cx="7031400" cy="14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AutoNum type="romanLcPeriod"/>
              <a:defRPr/>
            </a:lvl9pPr>
          </a:lstStyle>
          <a:p/>
        </p:txBody>
      </p:sp>
      <p:sp>
        <p:nvSpPr>
          <p:cNvPr id="4717" name="Google Shape;4717;p25"/>
          <p:cNvSpPr txBox="1"/>
          <p:nvPr>
            <p:ph idx="2" type="subTitle"/>
          </p:nvPr>
        </p:nvSpPr>
        <p:spPr>
          <a:xfrm>
            <a:off x="2980175" y="1350225"/>
            <a:ext cx="3913500" cy="84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718" name="Google Shape;4718;p25"/>
          <p:cNvSpPr txBox="1"/>
          <p:nvPr>
            <p:ph type="title"/>
          </p:nvPr>
        </p:nvSpPr>
        <p:spPr>
          <a:xfrm>
            <a:off x="713950" y="371800"/>
            <a:ext cx="803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4719" name="Google Shape;4719;p25"/>
          <p:cNvGrpSpPr/>
          <p:nvPr/>
        </p:nvGrpSpPr>
        <p:grpSpPr>
          <a:xfrm>
            <a:off x="-261050" y="98419"/>
            <a:ext cx="9346260" cy="4946659"/>
            <a:chOff x="-261050" y="98419"/>
            <a:chExt cx="9346260" cy="4946659"/>
          </a:xfrm>
        </p:grpSpPr>
        <p:sp>
          <p:nvSpPr>
            <p:cNvPr id="4720" name="Google Shape;4720;p25"/>
            <p:cNvSpPr/>
            <p:nvPr/>
          </p:nvSpPr>
          <p:spPr>
            <a:xfrm>
              <a:off x="-261050" y="639850"/>
              <a:ext cx="975000" cy="36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1" name="Google Shape;4721;p25"/>
            <p:cNvSpPr/>
            <p:nvPr/>
          </p:nvSpPr>
          <p:spPr>
            <a:xfrm>
              <a:off x="8256418" y="98419"/>
              <a:ext cx="349515" cy="436120"/>
            </a:xfrm>
            <a:custGeom>
              <a:rect b="b" l="l" r="r" t="t"/>
              <a:pathLst>
                <a:path extrusionOk="0" h="13521" w="10836">
                  <a:moveTo>
                    <a:pt x="4145" y="435"/>
                  </a:moveTo>
                  <a:cubicBezTo>
                    <a:pt x="4431" y="435"/>
                    <a:pt x="4712" y="607"/>
                    <a:pt x="4763" y="994"/>
                  </a:cubicBezTo>
                  <a:cubicBezTo>
                    <a:pt x="4799" y="1196"/>
                    <a:pt x="4751" y="1387"/>
                    <a:pt x="4620" y="1541"/>
                  </a:cubicBezTo>
                  <a:lnTo>
                    <a:pt x="3822" y="1684"/>
                  </a:lnTo>
                  <a:cubicBezTo>
                    <a:pt x="3656" y="1589"/>
                    <a:pt x="3537" y="1422"/>
                    <a:pt x="3501" y="1232"/>
                  </a:cubicBezTo>
                  <a:cubicBezTo>
                    <a:pt x="3386" y="732"/>
                    <a:pt x="3770" y="435"/>
                    <a:pt x="4145" y="435"/>
                  </a:cubicBezTo>
                  <a:close/>
                  <a:moveTo>
                    <a:pt x="7834" y="2749"/>
                  </a:moveTo>
                  <a:cubicBezTo>
                    <a:pt x="8105" y="2749"/>
                    <a:pt x="8340" y="2930"/>
                    <a:pt x="8383" y="3208"/>
                  </a:cubicBezTo>
                  <a:lnTo>
                    <a:pt x="9776" y="10769"/>
                  </a:lnTo>
                  <a:cubicBezTo>
                    <a:pt x="9823" y="11066"/>
                    <a:pt x="9621" y="11352"/>
                    <a:pt x="9323" y="11400"/>
                  </a:cubicBezTo>
                  <a:lnTo>
                    <a:pt x="3060" y="12543"/>
                  </a:lnTo>
                  <a:cubicBezTo>
                    <a:pt x="3025" y="12550"/>
                    <a:pt x="2990" y="12553"/>
                    <a:pt x="2956" y="12553"/>
                  </a:cubicBezTo>
                  <a:cubicBezTo>
                    <a:pt x="2699" y="12553"/>
                    <a:pt x="2471" y="12365"/>
                    <a:pt x="2429" y="12102"/>
                  </a:cubicBezTo>
                  <a:lnTo>
                    <a:pt x="1048" y="4530"/>
                  </a:lnTo>
                  <a:cubicBezTo>
                    <a:pt x="989" y="4232"/>
                    <a:pt x="1191" y="3958"/>
                    <a:pt x="1489" y="3899"/>
                  </a:cubicBezTo>
                  <a:lnTo>
                    <a:pt x="2239" y="3768"/>
                  </a:lnTo>
                  <a:cubicBezTo>
                    <a:pt x="2270" y="3977"/>
                    <a:pt x="2449" y="4122"/>
                    <a:pt x="2653" y="4122"/>
                  </a:cubicBezTo>
                  <a:cubicBezTo>
                    <a:pt x="2681" y="4122"/>
                    <a:pt x="2710" y="4119"/>
                    <a:pt x="2739" y="4113"/>
                  </a:cubicBezTo>
                  <a:lnTo>
                    <a:pt x="6656" y="3399"/>
                  </a:lnTo>
                  <a:cubicBezTo>
                    <a:pt x="6882" y="3363"/>
                    <a:pt x="7049" y="3125"/>
                    <a:pt x="7001" y="2899"/>
                  </a:cubicBezTo>
                  <a:lnTo>
                    <a:pt x="7740" y="2756"/>
                  </a:lnTo>
                  <a:cubicBezTo>
                    <a:pt x="7771" y="2751"/>
                    <a:pt x="7803" y="2749"/>
                    <a:pt x="7834" y="2749"/>
                  </a:cubicBezTo>
                  <a:close/>
                  <a:moveTo>
                    <a:pt x="4133" y="0"/>
                  </a:moveTo>
                  <a:cubicBezTo>
                    <a:pt x="4070" y="0"/>
                    <a:pt x="4006" y="6"/>
                    <a:pt x="3942" y="17"/>
                  </a:cubicBezTo>
                  <a:cubicBezTo>
                    <a:pt x="3334" y="136"/>
                    <a:pt x="2941" y="708"/>
                    <a:pt x="3072" y="1303"/>
                  </a:cubicBezTo>
                  <a:cubicBezTo>
                    <a:pt x="3096" y="1482"/>
                    <a:pt x="3168" y="1649"/>
                    <a:pt x="3287" y="1779"/>
                  </a:cubicBezTo>
                  <a:lnTo>
                    <a:pt x="2501" y="1922"/>
                  </a:lnTo>
                  <a:cubicBezTo>
                    <a:pt x="2191" y="1982"/>
                    <a:pt x="1977" y="2291"/>
                    <a:pt x="2037" y="2613"/>
                  </a:cubicBezTo>
                  <a:lnTo>
                    <a:pt x="2084" y="2887"/>
                  </a:lnTo>
                  <a:lnTo>
                    <a:pt x="798" y="3125"/>
                  </a:lnTo>
                  <a:cubicBezTo>
                    <a:pt x="310" y="3208"/>
                    <a:pt x="1" y="3673"/>
                    <a:pt x="84" y="4149"/>
                  </a:cubicBezTo>
                  <a:lnTo>
                    <a:pt x="1656" y="12781"/>
                  </a:lnTo>
                  <a:cubicBezTo>
                    <a:pt x="1741" y="13217"/>
                    <a:pt x="2111" y="13520"/>
                    <a:pt x="2537" y="13520"/>
                  </a:cubicBezTo>
                  <a:cubicBezTo>
                    <a:pt x="2588" y="13520"/>
                    <a:pt x="2640" y="13516"/>
                    <a:pt x="2691" y="13507"/>
                  </a:cubicBezTo>
                  <a:lnTo>
                    <a:pt x="10026" y="12162"/>
                  </a:lnTo>
                  <a:cubicBezTo>
                    <a:pt x="10514" y="12066"/>
                    <a:pt x="10835" y="11602"/>
                    <a:pt x="10740" y="11126"/>
                  </a:cubicBezTo>
                  <a:lnTo>
                    <a:pt x="9168" y="2494"/>
                  </a:lnTo>
                  <a:cubicBezTo>
                    <a:pt x="9095" y="2064"/>
                    <a:pt x="8725" y="1763"/>
                    <a:pt x="8304" y="1763"/>
                  </a:cubicBezTo>
                  <a:cubicBezTo>
                    <a:pt x="8248" y="1763"/>
                    <a:pt x="8190" y="1768"/>
                    <a:pt x="8133" y="1779"/>
                  </a:cubicBezTo>
                  <a:lnTo>
                    <a:pt x="6859" y="2018"/>
                  </a:lnTo>
                  <a:lnTo>
                    <a:pt x="6799" y="1744"/>
                  </a:lnTo>
                  <a:cubicBezTo>
                    <a:pt x="6746" y="1458"/>
                    <a:pt x="6506" y="1258"/>
                    <a:pt x="6228" y="1258"/>
                  </a:cubicBezTo>
                  <a:cubicBezTo>
                    <a:pt x="6192" y="1258"/>
                    <a:pt x="6157" y="1261"/>
                    <a:pt x="6120" y="1268"/>
                  </a:cubicBezTo>
                  <a:lnTo>
                    <a:pt x="5168" y="1434"/>
                  </a:lnTo>
                  <a:cubicBezTo>
                    <a:pt x="5227" y="1268"/>
                    <a:pt x="5239" y="1089"/>
                    <a:pt x="5204" y="922"/>
                  </a:cubicBezTo>
                  <a:cubicBezTo>
                    <a:pt x="5119" y="381"/>
                    <a:pt x="4655" y="0"/>
                    <a:pt x="413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2" name="Google Shape;4722;p25"/>
            <p:cNvSpPr/>
            <p:nvPr/>
          </p:nvSpPr>
          <p:spPr>
            <a:xfrm>
              <a:off x="8318251" y="255566"/>
              <a:ext cx="60156" cy="49898"/>
            </a:xfrm>
            <a:custGeom>
              <a:rect b="b" l="l" r="r" t="t"/>
              <a:pathLst>
                <a:path extrusionOk="0" h="1547" w="1865">
                  <a:moveTo>
                    <a:pt x="1027" y="1"/>
                  </a:moveTo>
                  <a:cubicBezTo>
                    <a:pt x="979" y="1"/>
                    <a:pt x="930" y="5"/>
                    <a:pt x="882" y="15"/>
                  </a:cubicBezTo>
                  <a:cubicBezTo>
                    <a:pt x="191" y="134"/>
                    <a:pt x="0" y="1015"/>
                    <a:pt x="572" y="1408"/>
                  </a:cubicBezTo>
                  <a:cubicBezTo>
                    <a:pt x="709" y="1504"/>
                    <a:pt x="857" y="1547"/>
                    <a:pt x="1002" y="1547"/>
                  </a:cubicBezTo>
                  <a:cubicBezTo>
                    <a:pt x="1451" y="1547"/>
                    <a:pt x="1864" y="1138"/>
                    <a:pt x="1775" y="634"/>
                  </a:cubicBezTo>
                  <a:cubicBezTo>
                    <a:pt x="1701" y="266"/>
                    <a:pt x="1386" y="1"/>
                    <a:pt x="102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3" name="Google Shape;4723;p25"/>
            <p:cNvSpPr/>
            <p:nvPr/>
          </p:nvSpPr>
          <p:spPr>
            <a:xfrm>
              <a:off x="8386792" y="241019"/>
              <a:ext cx="124149" cy="43706"/>
            </a:xfrm>
            <a:custGeom>
              <a:rect b="b" l="l" r="r" t="t"/>
              <a:pathLst>
                <a:path extrusionOk="0" h="1355" w="3849">
                  <a:moveTo>
                    <a:pt x="3252" y="1"/>
                  </a:moveTo>
                  <a:cubicBezTo>
                    <a:pt x="3216" y="1"/>
                    <a:pt x="3178" y="5"/>
                    <a:pt x="3138" y="14"/>
                  </a:cubicBezTo>
                  <a:lnTo>
                    <a:pt x="542" y="490"/>
                  </a:lnTo>
                  <a:cubicBezTo>
                    <a:pt x="1" y="580"/>
                    <a:pt x="112" y="1354"/>
                    <a:pt x="611" y="1354"/>
                  </a:cubicBezTo>
                  <a:cubicBezTo>
                    <a:pt x="638" y="1354"/>
                    <a:pt x="667" y="1352"/>
                    <a:pt x="697" y="1347"/>
                  </a:cubicBezTo>
                  <a:lnTo>
                    <a:pt x="3293" y="871"/>
                  </a:lnTo>
                  <a:cubicBezTo>
                    <a:pt x="3848" y="793"/>
                    <a:pt x="3751" y="1"/>
                    <a:pt x="325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4" name="Google Shape;4724;p25"/>
            <p:cNvSpPr/>
            <p:nvPr/>
          </p:nvSpPr>
          <p:spPr>
            <a:xfrm>
              <a:off x="8330927" y="325172"/>
              <a:ext cx="60156" cy="49866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5" name="Google Shape;4725;p25"/>
            <p:cNvSpPr/>
            <p:nvPr/>
          </p:nvSpPr>
          <p:spPr>
            <a:xfrm>
              <a:off x="8400436" y="310528"/>
              <a:ext cx="121376" cy="43512"/>
            </a:xfrm>
            <a:custGeom>
              <a:rect b="b" l="l" r="r" t="t"/>
              <a:pathLst>
                <a:path extrusionOk="0" h="1349" w="3763">
                  <a:moveTo>
                    <a:pt x="3132" y="0"/>
                  </a:moveTo>
                  <a:cubicBezTo>
                    <a:pt x="3120" y="0"/>
                    <a:pt x="3108" y="1"/>
                    <a:pt x="3096" y="2"/>
                  </a:cubicBezTo>
                  <a:lnTo>
                    <a:pt x="500" y="478"/>
                  </a:lnTo>
                  <a:cubicBezTo>
                    <a:pt x="0" y="618"/>
                    <a:pt x="125" y="1348"/>
                    <a:pt x="631" y="1348"/>
                  </a:cubicBezTo>
                  <a:cubicBezTo>
                    <a:pt x="643" y="1348"/>
                    <a:pt x="655" y="1348"/>
                    <a:pt x="667" y="1347"/>
                  </a:cubicBezTo>
                  <a:lnTo>
                    <a:pt x="3263" y="871"/>
                  </a:lnTo>
                  <a:cubicBezTo>
                    <a:pt x="3763" y="731"/>
                    <a:pt x="3638" y="0"/>
                    <a:pt x="313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6" name="Google Shape;4726;p25"/>
            <p:cNvSpPr/>
            <p:nvPr/>
          </p:nvSpPr>
          <p:spPr>
            <a:xfrm>
              <a:off x="8344377" y="399294"/>
              <a:ext cx="60156" cy="50189"/>
            </a:xfrm>
            <a:custGeom>
              <a:rect b="b" l="l" r="r" t="t"/>
              <a:pathLst>
                <a:path extrusionOk="0" h="1556" w="1865">
                  <a:moveTo>
                    <a:pt x="1013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17"/>
                  </a:cubicBezTo>
                  <a:cubicBezTo>
                    <a:pt x="711" y="1513"/>
                    <a:pt x="861" y="1556"/>
                    <a:pt x="1007" y="1556"/>
                  </a:cubicBezTo>
                  <a:cubicBezTo>
                    <a:pt x="1458" y="1556"/>
                    <a:pt x="1864" y="1147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7" name="Google Shape;4727;p25"/>
            <p:cNvSpPr/>
            <p:nvPr/>
          </p:nvSpPr>
          <p:spPr>
            <a:xfrm>
              <a:off x="8413725" y="384586"/>
              <a:ext cx="122440" cy="44028"/>
            </a:xfrm>
            <a:custGeom>
              <a:rect b="b" l="l" r="r" t="t"/>
              <a:pathLst>
                <a:path extrusionOk="0" h="1365" w="3796">
                  <a:moveTo>
                    <a:pt x="3169" y="0"/>
                  </a:moveTo>
                  <a:cubicBezTo>
                    <a:pt x="3151" y="0"/>
                    <a:pt x="3132" y="1"/>
                    <a:pt x="3113" y="4"/>
                  </a:cubicBezTo>
                  <a:lnTo>
                    <a:pt x="517" y="480"/>
                  </a:lnTo>
                  <a:cubicBezTo>
                    <a:pt x="0" y="606"/>
                    <a:pt x="115" y="1364"/>
                    <a:pt x="615" y="1364"/>
                  </a:cubicBezTo>
                  <a:cubicBezTo>
                    <a:pt x="634" y="1364"/>
                    <a:pt x="653" y="1363"/>
                    <a:pt x="672" y="1361"/>
                  </a:cubicBezTo>
                  <a:lnTo>
                    <a:pt x="3267" y="885"/>
                  </a:lnTo>
                  <a:cubicBezTo>
                    <a:pt x="3796" y="758"/>
                    <a:pt x="3670" y="0"/>
                    <a:pt x="316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8" name="Google Shape;4728;p25"/>
            <p:cNvSpPr/>
            <p:nvPr/>
          </p:nvSpPr>
          <p:spPr>
            <a:xfrm>
              <a:off x="8287157" y="708297"/>
              <a:ext cx="250396" cy="224721"/>
            </a:xfrm>
            <a:custGeom>
              <a:rect b="b" l="l" r="r" t="t"/>
              <a:pathLst>
                <a:path extrusionOk="0" h="6967" w="7763">
                  <a:moveTo>
                    <a:pt x="3922" y="1"/>
                  </a:moveTo>
                  <a:cubicBezTo>
                    <a:pt x="2892" y="1"/>
                    <a:pt x="1881" y="465"/>
                    <a:pt x="1215" y="1338"/>
                  </a:cubicBezTo>
                  <a:lnTo>
                    <a:pt x="6953" y="4969"/>
                  </a:lnTo>
                  <a:cubicBezTo>
                    <a:pt x="7763" y="3398"/>
                    <a:pt x="7239" y="1469"/>
                    <a:pt x="5751" y="528"/>
                  </a:cubicBezTo>
                  <a:cubicBezTo>
                    <a:pt x="5183" y="173"/>
                    <a:pt x="4549" y="1"/>
                    <a:pt x="3922" y="1"/>
                  </a:cubicBezTo>
                  <a:close/>
                  <a:moveTo>
                    <a:pt x="810" y="1993"/>
                  </a:moveTo>
                  <a:cubicBezTo>
                    <a:pt x="0" y="3553"/>
                    <a:pt x="512" y="5493"/>
                    <a:pt x="2012" y="6434"/>
                  </a:cubicBezTo>
                  <a:cubicBezTo>
                    <a:pt x="2578" y="6793"/>
                    <a:pt x="3210" y="6966"/>
                    <a:pt x="3835" y="6966"/>
                  </a:cubicBezTo>
                  <a:cubicBezTo>
                    <a:pt x="4867" y="6966"/>
                    <a:pt x="5881" y="6495"/>
                    <a:pt x="6549" y="5612"/>
                  </a:cubicBezTo>
                  <a:lnTo>
                    <a:pt x="810" y="1993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9" name="Google Shape;4729;p25"/>
            <p:cNvSpPr/>
            <p:nvPr/>
          </p:nvSpPr>
          <p:spPr>
            <a:xfrm>
              <a:off x="8756435" y="226472"/>
              <a:ext cx="195885" cy="181918"/>
            </a:xfrm>
            <a:custGeom>
              <a:rect b="b" l="l" r="r" t="t"/>
              <a:pathLst>
                <a:path extrusionOk="0" h="5640" w="6073">
                  <a:moveTo>
                    <a:pt x="3596" y="0"/>
                  </a:moveTo>
                  <a:lnTo>
                    <a:pt x="1203" y="1631"/>
                  </a:lnTo>
                  <a:cubicBezTo>
                    <a:pt x="251" y="2286"/>
                    <a:pt x="1" y="3596"/>
                    <a:pt x="655" y="4560"/>
                  </a:cubicBezTo>
                  <a:lnTo>
                    <a:pt x="763" y="4715"/>
                  </a:lnTo>
                  <a:cubicBezTo>
                    <a:pt x="1163" y="5316"/>
                    <a:pt x="1827" y="5640"/>
                    <a:pt x="2502" y="5640"/>
                  </a:cubicBezTo>
                  <a:cubicBezTo>
                    <a:pt x="2909" y="5640"/>
                    <a:pt x="3321" y="5521"/>
                    <a:pt x="3680" y="5275"/>
                  </a:cubicBezTo>
                  <a:lnTo>
                    <a:pt x="6073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0" name="Google Shape;4730;p25"/>
            <p:cNvSpPr/>
            <p:nvPr/>
          </p:nvSpPr>
          <p:spPr>
            <a:xfrm>
              <a:off x="8888938" y="151317"/>
              <a:ext cx="196272" cy="181950"/>
            </a:xfrm>
            <a:custGeom>
              <a:rect b="b" l="l" r="r" t="t"/>
              <a:pathLst>
                <a:path extrusionOk="0" h="5641" w="6085">
                  <a:moveTo>
                    <a:pt x="3574" y="1"/>
                  </a:moveTo>
                  <a:cubicBezTo>
                    <a:pt x="3167" y="1"/>
                    <a:pt x="2757" y="119"/>
                    <a:pt x="2393" y="366"/>
                  </a:cubicBezTo>
                  <a:lnTo>
                    <a:pt x="0" y="1997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4" y="3354"/>
                    <a:pt x="6084" y="2044"/>
                    <a:pt x="5429" y="1080"/>
                  </a:cubicBezTo>
                  <a:lnTo>
                    <a:pt x="5322" y="925"/>
                  </a:lnTo>
                  <a:cubicBezTo>
                    <a:pt x="4907" y="324"/>
                    <a:pt x="4246" y="1"/>
                    <a:pt x="357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1" name="Google Shape;4731;p25"/>
            <p:cNvSpPr/>
            <p:nvPr/>
          </p:nvSpPr>
          <p:spPr>
            <a:xfrm>
              <a:off x="8698827" y="602242"/>
              <a:ext cx="346064" cy="344032"/>
            </a:xfrm>
            <a:custGeom>
              <a:rect b="b" l="l" r="r" t="t"/>
              <a:pathLst>
                <a:path extrusionOk="0" h="10666" w="10729">
                  <a:moveTo>
                    <a:pt x="4999" y="1"/>
                  </a:moveTo>
                  <a:cubicBezTo>
                    <a:pt x="4821" y="1"/>
                    <a:pt x="4665" y="136"/>
                    <a:pt x="4644" y="328"/>
                  </a:cubicBezTo>
                  <a:lnTo>
                    <a:pt x="4192" y="3805"/>
                  </a:lnTo>
                  <a:lnTo>
                    <a:pt x="703" y="3340"/>
                  </a:lnTo>
                  <a:cubicBezTo>
                    <a:pt x="688" y="3338"/>
                    <a:pt x="673" y="3338"/>
                    <a:pt x="659" y="3338"/>
                  </a:cubicBezTo>
                  <a:cubicBezTo>
                    <a:pt x="474" y="3338"/>
                    <a:pt x="308" y="3474"/>
                    <a:pt x="286" y="3662"/>
                  </a:cubicBezTo>
                  <a:lnTo>
                    <a:pt x="24" y="5638"/>
                  </a:lnTo>
                  <a:cubicBezTo>
                    <a:pt x="1" y="5840"/>
                    <a:pt x="143" y="6031"/>
                    <a:pt x="346" y="6055"/>
                  </a:cubicBezTo>
                  <a:lnTo>
                    <a:pt x="346" y="6043"/>
                  </a:lnTo>
                  <a:lnTo>
                    <a:pt x="3822" y="6507"/>
                  </a:lnTo>
                  <a:lnTo>
                    <a:pt x="3370" y="9984"/>
                  </a:lnTo>
                  <a:cubicBezTo>
                    <a:pt x="3334" y="10186"/>
                    <a:pt x="3477" y="10377"/>
                    <a:pt x="3692" y="10401"/>
                  </a:cubicBezTo>
                  <a:lnTo>
                    <a:pt x="5656" y="10663"/>
                  </a:lnTo>
                  <a:cubicBezTo>
                    <a:pt x="5671" y="10664"/>
                    <a:pt x="5686" y="10665"/>
                    <a:pt x="5700" y="10665"/>
                  </a:cubicBezTo>
                  <a:cubicBezTo>
                    <a:pt x="5885" y="10665"/>
                    <a:pt x="6051" y="10529"/>
                    <a:pt x="6073" y="10341"/>
                  </a:cubicBezTo>
                  <a:lnTo>
                    <a:pt x="6537" y="6864"/>
                  </a:lnTo>
                  <a:lnTo>
                    <a:pt x="10026" y="7329"/>
                  </a:lnTo>
                  <a:cubicBezTo>
                    <a:pt x="10040" y="7331"/>
                    <a:pt x="10055" y="7331"/>
                    <a:pt x="10070" y="7331"/>
                  </a:cubicBezTo>
                  <a:cubicBezTo>
                    <a:pt x="10253" y="7331"/>
                    <a:pt x="10409" y="7195"/>
                    <a:pt x="10442" y="7007"/>
                  </a:cubicBezTo>
                  <a:lnTo>
                    <a:pt x="10704" y="5031"/>
                  </a:lnTo>
                  <a:cubicBezTo>
                    <a:pt x="10728" y="4828"/>
                    <a:pt x="10585" y="4638"/>
                    <a:pt x="10383" y="4614"/>
                  </a:cubicBezTo>
                  <a:lnTo>
                    <a:pt x="6894" y="4150"/>
                  </a:lnTo>
                  <a:lnTo>
                    <a:pt x="7359" y="673"/>
                  </a:lnTo>
                  <a:cubicBezTo>
                    <a:pt x="7382" y="471"/>
                    <a:pt x="7240" y="280"/>
                    <a:pt x="7037" y="256"/>
                  </a:cubicBezTo>
                  <a:lnTo>
                    <a:pt x="5061" y="6"/>
                  </a:lnTo>
                  <a:cubicBezTo>
                    <a:pt x="5040" y="3"/>
                    <a:pt x="5019" y="1"/>
                    <a:pt x="499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2" name="Google Shape;4732;p25"/>
            <p:cNvSpPr/>
            <p:nvPr/>
          </p:nvSpPr>
          <p:spPr>
            <a:xfrm>
              <a:off x="8256031" y="1123935"/>
              <a:ext cx="349902" cy="435572"/>
            </a:xfrm>
            <a:custGeom>
              <a:rect b="b" l="l" r="r" t="t"/>
              <a:pathLst>
                <a:path extrusionOk="0" h="13504" w="10848">
                  <a:moveTo>
                    <a:pt x="4160" y="409"/>
                  </a:moveTo>
                  <a:cubicBezTo>
                    <a:pt x="4450" y="409"/>
                    <a:pt x="4735" y="584"/>
                    <a:pt x="4787" y="977"/>
                  </a:cubicBezTo>
                  <a:cubicBezTo>
                    <a:pt x="4823" y="1168"/>
                    <a:pt x="4763" y="1370"/>
                    <a:pt x="4632" y="1513"/>
                  </a:cubicBezTo>
                  <a:lnTo>
                    <a:pt x="3846" y="1668"/>
                  </a:lnTo>
                  <a:cubicBezTo>
                    <a:pt x="3668" y="1573"/>
                    <a:pt x="3549" y="1406"/>
                    <a:pt x="3513" y="1204"/>
                  </a:cubicBezTo>
                  <a:cubicBezTo>
                    <a:pt x="3399" y="705"/>
                    <a:pt x="3783" y="409"/>
                    <a:pt x="4160" y="409"/>
                  </a:cubicBezTo>
                  <a:close/>
                  <a:moveTo>
                    <a:pt x="7868" y="2729"/>
                  </a:moveTo>
                  <a:cubicBezTo>
                    <a:pt x="8126" y="2729"/>
                    <a:pt x="8354" y="2918"/>
                    <a:pt x="8406" y="3180"/>
                  </a:cubicBezTo>
                  <a:lnTo>
                    <a:pt x="9788" y="10741"/>
                  </a:lnTo>
                  <a:cubicBezTo>
                    <a:pt x="9847" y="11038"/>
                    <a:pt x="9645" y="11324"/>
                    <a:pt x="9347" y="11372"/>
                  </a:cubicBezTo>
                  <a:lnTo>
                    <a:pt x="3072" y="12515"/>
                  </a:lnTo>
                  <a:cubicBezTo>
                    <a:pt x="3037" y="12522"/>
                    <a:pt x="3003" y="12525"/>
                    <a:pt x="2968" y="12525"/>
                  </a:cubicBezTo>
                  <a:cubicBezTo>
                    <a:pt x="2713" y="12525"/>
                    <a:pt x="2494" y="12337"/>
                    <a:pt x="2441" y="12074"/>
                  </a:cubicBezTo>
                  <a:lnTo>
                    <a:pt x="1072" y="4514"/>
                  </a:lnTo>
                  <a:cubicBezTo>
                    <a:pt x="1013" y="4216"/>
                    <a:pt x="1215" y="3930"/>
                    <a:pt x="1513" y="3883"/>
                  </a:cubicBezTo>
                  <a:lnTo>
                    <a:pt x="2263" y="3740"/>
                  </a:lnTo>
                  <a:cubicBezTo>
                    <a:pt x="2295" y="3955"/>
                    <a:pt x="2483" y="4102"/>
                    <a:pt x="2695" y="4102"/>
                  </a:cubicBezTo>
                  <a:cubicBezTo>
                    <a:pt x="2717" y="4102"/>
                    <a:pt x="2740" y="4100"/>
                    <a:pt x="2763" y="4097"/>
                  </a:cubicBezTo>
                  <a:lnTo>
                    <a:pt x="6680" y="3382"/>
                  </a:lnTo>
                  <a:cubicBezTo>
                    <a:pt x="6906" y="3335"/>
                    <a:pt x="7073" y="3109"/>
                    <a:pt x="7025" y="2870"/>
                  </a:cubicBezTo>
                  <a:lnTo>
                    <a:pt x="7764" y="2740"/>
                  </a:lnTo>
                  <a:cubicBezTo>
                    <a:pt x="7799" y="2732"/>
                    <a:pt x="7834" y="2729"/>
                    <a:pt x="7868" y="2729"/>
                  </a:cubicBezTo>
                  <a:close/>
                  <a:moveTo>
                    <a:pt x="4149" y="1"/>
                  </a:moveTo>
                  <a:cubicBezTo>
                    <a:pt x="4001" y="1"/>
                    <a:pt x="3850" y="31"/>
                    <a:pt x="3704" y="96"/>
                  </a:cubicBezTo>
                  <a:cubicBezTo>
                    <a:pt x="3061" y="382"/>
                    <a:pt x="2858" y="1204"/>
                    <a:pt x="3299" y="1763"/>
                  </a:cubicBezTo>
                  <a:lnTo>
                    <a:pt x="2513" y="1906"/>
                  </a:lnTo>
                  <a:cubicBezTo>
                    <a:pt x="2203" y="1966"/>
                    <a:pt x="1989" y="2275"/>
                    <a:pt x="2049" y="2597"/>
                  </a:cubicBezTo>
                  <a:lnTo>
                    <a:pt x="2096" y="2870"/>
                  </a:lnTo>
                  <a:lnTo>
                    <a:pt x="810" y="3109"/>
                  </a:lnTo>
                  <a:cubicBezTo>
                    <a:pt x="322" y="3192"/>
                    <a:pt x="1" y="3656"/>
                    <a:pt x="96" y="4144"/>
                  </a:cubicBezTo>
                  <a:lnTo>
                    <a:pt x="1668" y="12765"/>
                  </a:lnTo>
                  <a:cubicBezTo>
                    <a:pt x="1753" y="13201"/>
                    <a:pt x="2123" y="13504"/>
                    <a:pt x="2549" y="13504"/>
                  </a:cubicBezTo>
                  <a:cubicBezTo>
                    <a:pt x="2600" y="13504"/>
                    <a:pt x="2652" y="13500"/>
                    <a:pt x="2703" y="13491"/>
                  </a:cubicBezTo>
                  <a:lnTo>
                    <a:pt x="10038" y="12145"/>
                  </a:lnTo>
                  <a:cubicBezTo>
                    <a:pt x="10526" y="12062"/>
                    <a:pt x="10847" y="11598"/>
                    <a:pt x="10752" y="11110"/>
                  </a:cubicBezTo>
                  <a:lnTo>
                    <a:pt x="9180" y="2478"/>
                  </a:lnTo>
                  <a:cubicBezTo>
                    <a:pt x="9107" y="2047"/>
                    <a:pt x="8737" y="1746"/>
                    <a:pt x="8316" y="1746"/>
                  </a:cubicBezTo>
                  <a:cubicBezTo>
                    <a:pt x="8260" y="1746"/>
                    <a:pt x="8202" y="1752"/>
                    <a:pt x="8145" y="1763"/>
                  </a:cubicBezTo>
                  <a:lnTo>
                    <a:pt x="6871" y="1989"/>
                  </a:lnTo>
                  <a:lnTo>
                    <a:pt x="6811" y="1716"/>
                  </a:lnTo>
                  <a:cubicBezTo>
                    <a:pt x="6757" y="1426"/>
                    <a:pt x="6510" y="1232"/>
                    <a:pt x="6226" y="1232"/>
                  </a:cubicBezTo>
                  <a:cubicBezTo>
                    <a:pt x="6195" y="1232"/>
                    <a:pt x="6164" y="1235"/>
                    <a:pt x="6132" y="1239"/>
                  </a:cubicBezTo>
                  <a:lnTo>
                    <a:pt x="5180" y="1418"/>
                  </a:lnTo>
                  <a:cubicBezTo>
                    <a:pt x="5239" y="1239"/>
                    <a:pt x="5251" y="1061"/>
                    <a:pt x="5216" y="894"/>
                  </a:cubicBezTo>
                  <a:cubicBezTo>
                    <a:pt x="5114" y="352"/>
                    <a:pt x="4651" y="1"/>
                    <a:pt x="414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3" name="Google Shape;4733;p25"/>
            <p:cNvSpPr/>
            <p:nvPr/>
          </p:nvSpPr>
          <p:spPr>
            <a:xfrm>
              <a:off x="8318251" y="1280275"/>
              <a:ext cx="60156" cy="49866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0" y="1"/>
                    <a:pt x="926" y="4"/>
                    <a:pt x="882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4" y="1545"/>
                    <a:pt x="1864" y="1142"/>
                    <a:pt x="1775" y="631"/>
                  </a:cubicBezTo>
                  <a:cubicBezTo>
                    <a:pt x="1700" y="259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4" name="Google Shape;4734;p25"/>
            <p:cNvSpPr/>
            <p:nvPr/>
          </p:nvSpPr>
          <p:spPr>
            <a:xfrm>
              <a:off x="8386373" y="1265566"/>
              <a:ext cx="125214" cy="43931"/>
            </a:xfrm>
            <a:custGeom>
              <a:rect b="b" l="l" r="r" t="t"/>
              <a:pathLst>
                <a:path extrusionOk="0" h="1362" w="3882">
                  <a:moveTo>
                    <a:pt x="3273" y="1"/>
                  </a:moveTo>
                  <a:cubicBezTo>
                    <a:pt x="3234" y="1"/>
                    <a:pt x="3194" y="5"/>
                    <a:pt x="3151" y="15"/>
                  </a:cubicBezTo>
                  <a:lnTo>
                    <a:pt x="555" y="492"/>
                  </a:lnTo>
                  <a:cubicBezTo>
                    <a:pt x="0" y="569"/>
                    <a:pt x="108" y="1362"/>
                    <a:pt x="598" y="1362"/>
                  </a:cubicBezTo>
                  <a:cubicBezTo>
                    <a:pt x="634" y="1362"/>
                    <a:pt x="671" y="1358"/>
                    <a:pt x="710" y="1349"/>
                  </a:cubicBezTo>
                  <a:lnTo>
                    <a:pt x="3306" y="873"/>
                  </a:lnTo>
                  <a:cubicBezTo>
                    <a:pt x="3881" y="817"/>
                    <a:pt x="3778" y="1"/>
                    <a:pt x="327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5" name="Google Shape;4735;p25"/>
            <p:cNvSpPr/>
            <p:nvPr/>
          </p:nvSpPr>
          <p:spPr>
            <a:xfrm>
              <a:off x="8330927" y="1349784"/>
              <a:ext cx="60156" cy="49866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8" y="1545"/>
                  </a:cubicBezTo>
                  <a:cubicBezTo>
                    <a:pt x="1455" y="1545"/>
                    <a:pt x="1864" y="1145"/>
                    <a:pt x="1774" y="643"/>
                  </a:cubicBezTo>
                  <a:cubicBezTo>
                    <a:pt x="1700" y="260"/>
                    <a:pt x="1378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6" name="Google Shape;4736;p25"/>
            <p:cNvSpPr/>
            <p:nvPr/>
          </p:nvSpPr>
          <p:spPr>
            <a:xfrm>
              <a:off x="8400533" y="1335140"/>
              <a:ext cx="121279" cy="43544"/>
            </a:xfrm>
            <a:custGeom>
              <a:rect b="b" l="l" r="r" t="t"/>
              <a:pathLst>
                <a:path extrusionOk="0" h="1350" w="3760">
                  <a:moveTo>
                    <a:pt x="3129" y="0"/>
                  </a:moveTo>
                  <a:cubicBezTo>
                    <a:pt x="3117" y="0"/>
                    <a:pt x="3105" y="1"/>
                    <a:pt x="3093" y="2"/>
                  </a:cubicBezTo>
                  <a:lnTo>
                    <a:pt x="497" y="478"/>
                  </a:lnTo>
                  <a:cubicBezTo>
                    <a:pt x="1" y="628"/>
                    <a:pt x="120" y="1349"/>
                    <a:pt x="617" y="1349"/>
                  </a:cubicBezTo>
                  <a:cubicBezTo>
                    <a:pt x="632" y="1349"/>
                    <a:pt x="648" y="1348"/>
                    <a:pt x="664" y="1347"/>
                  </a:cubicBezTo>
                  <a:lnTo>
                    <a:pt x="3260" y="883"/>
                  </a:lnTo>
                  <a:cubicBezTo>
                    <a:pt x="3760" y="731"/>
                    <a:pt x="3635" y="0"/>
                    <a:pt x="312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7" name="Google Shape;4737;p25"/>
            <p:cNvSpPr/>
            <p:nvPr/>
          </p:nvSpPr>
          <p:spPr>
            <a:xfrm>
              <a:off x="8344377" y="1424293"/>
              <a:ext cx="60123" cy="49834"/>
            </a:xfrm>
            <a:custGeom>
              <a:rect b="b" l="l" r="r" t="t"/>
              <a:pathLst>
                <a:path extrusionOk="0" h="1545" w="1864">
                  <a:moveTo>
                    <a:pt x="1014" y="0"/>
                  </a:moveTo>
                  <a:cubicBezTo>
                    <a:pt x="970" y="0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8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8" name="Google Shape;4738;p25"/>
            <p:cNvSpPr/>
            <p:nvPr/>
          </p:nvSpPr>
          <p:spPr>
            <a:xfrm>
              <a:off x="8413983" y="1409585"/>
              <a:ext cx="121440" cy="43577"/>
            </a:xfrm>
            <a:custGeom>
              <a:rect b="b" l="l" r="r" t="t"/>
              <a:pathLst>
                <a:path extrusionOk="0" h="1351" w="3765">
                  <a:moveTo>
                    <a:pt x="3162" y="0"/>
                  </a:moveTo>
                  <a:cubicBezTo>
                    <a:pt x="3143" y="0"/>
                    <a:pt x="3124" y="1"/>
                    <a:pt x="3105" y="3"/>
                  </a:cubicBezTo>
                  <a:lnTo>
                    <a:pt x="509" y="468"/>
                  </a:lnTo>
                  <a:cubicBezTo>
                    <a:pt x="1" y="606"/>
                    <a:pt x="120" y="1351"/>
                    <a:pt x="618" y="1351"/>
                  </a:cubicBezTo>
                  <a:cubicBezTo>
                    <a:pt x="633" y="1351"/>
                    <a:pt x="648" y="1350"/>
                    <a:pt x="664" y="1349"/>
                  </a:cubicBezTo>
                  <a:lnTo>
                    <a:pt x="3259" y="872"/>
                  </a:lnTo>
                  <a:cubicBezTo>
                    <a:pt x="3764" y="735"/>
                    <a:pt x="3650" y="0"/>
                    <a:pt x="316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9" name="Google Shape;4739;p25"/>
            <p:cNvSpPr/>
            <p:nvPr/>
          </p:nvSpPr>
          <p:spPr>
            <a:xfrm>
              <a:off x="8288286" y="1733038"/>
              <a:ext cx="249267" cy="224043"/>
            </a:xfrm>
            <a:custGeom>
              <a:rect b="b" l="l" r="r" t="t"/>
              <a:pathLst>
                <a:path extrusionOk="0" h="6946" w="7728">
                  <a:moveTo>
                    <a:pt x="3899" y="0"/>
                  </a:moveTo>
                  <a:cubicBezTo>
                    <a:pt x="2865" y="0"/>
                    <a:pt x="1848" y="469"/>
                    <a:pt x="1180" y="1346"/>
                  </a:cubicBezTo>
                  <a:lnTo>
                    <a:pt x="6918" y="4965"/>
                  </a:lnTo>
                  <a:cubicBezTo>
                    <a:pt x="7728" y="3394"/>
                    <a:pt x="7204" y="1465"/>
                    <a:pt x="5716" y="524"/>
                  </a:cubicBezTo>
                  <a:cubicBezTo>
                    <a:pt x="5152" y="171"/>
                    <a:pt x="4522" y="0"/>
                    <a:pt x="3899" y="0"/>
                  </a:cubicBezTo>
                  <a:close/>
                  <a:moveTo>
                    <a:pt x="775" y="1989"/>
                  </a:moveTo>
                  <a:lnTo>
                    <a:pt x="775" y="1989"/>
                  </a:lnTo>
                  <a:cubicBezTo>
                    <a:pt x="1" y="3548"/>
                    <a:pt x="489" y="5477"/>
                    <a:pt x="1953" y="6418"/>
                  </a:cubicBezTo>
                  <a:cubicBezTo>
                    <a:pt x="2521" y="6774"/>
                    <a:pt x="3157" y="6945"/>
                    <a:pt x="3786" y="6945"/>
                  </a:cubicBezTo>
                  <a:cubicBezTo>
                    <a:pt x="4821" y="6945"/>
                    <a:pt x="5840" y="6482"/>
                    <a:pt x="6514" y="5608"/>
                  </a:cubicBezTo>
                  <a:lnTo>
                    <a:pt x="775" y="1989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0" name="Google Shape;4740;p25"/>
            <p:cNvSpPr/>
            <p:nvPr/>
          </p:nvSpPr>
          <p:spPr>
            <a:xfrm>
              <a:off x="8756435" y="1251439"/>
              <a:ext cx="195885" cy="181563"/>
            </a:xfrm>
            <a:custGeom>
              <a:rect b="b" l="l" r="r" t="t"/>
              <a:pathLst>
                <a:path extrusionOk="0" h="5629" w="6073">
                  <a:moveTo>
                    <a:pt x="3596" y="1"/>
                  </a:moveTo>
                  <a:lnTo>
                    <a:pt x="1203" y="1620"/>
                  </a:lnTo>
                  <a:cubicBezTo>
                    <a:pt x="239" y="2275"/>
                    <a:pt x="1" y="3585"/>
                    <a:pt x="655" y="4549"/>
                  </a:cubicBezTo>
                  <a:lnTo>
                    <a:pt x="763" y="4704"/>
                  </a:lnTo>
                  <a:cubicBezTo>
                    <a:pt x="1171" y="5305"/>
                    <a:pt x="1833" y="5629"/>
                    <a:pt x="2505" y="5629"/>
                  </a:cubicBezTo>
                  <a:cubicBezTo>
                    <a:pt x="2911" y="5629"/>
                    <a:pt x="3321" y="5510"/>
                    <a:pt x="3680" y="5264"/>
                  </a:cubicBezTo>
                  <a:lnTo>
                    <a:pt x="6073" y="3644"/>
                  </a:lnTo>
                  <a:lnTo>
                    <a:pt x="3596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1" name="Google Shape;4741;p25"/>
            <p:cNvSpPr/>
            <p:nvPr/>
          </p:nvSpPr>
          <p:spPr>
            <a:xfrm>
              <a:off x="8888938" y="1176188"/>
              <a:ext cx="195885" cy="181660"/>
            </a:xfrm>
            <a:custGeom>
              <a:rect b="b" l="l" r="r" t="t"/>
              <a:pathLst>
                <a:path extrusionOk="0" h="5632" w="6073">
                  <a:moveTo>
                    <a:pt x="3588" y="1"/>
                  </a:moveTo>
                  <a:cubicBezTo>
                    <a:pt x="3176" y="1"/>
                    <a:pt x="2760" y="120"/>
                    <a:pt x="2393" y="369"/>
                  </a:cubicBezTo>
                  <a:lnTo>
                    <a:pt x="0" y="1989"/>
                  </a:lnTo>
                  <a:lnTo>
                    <a:pt x="2477" y="5632"/>
                  </a:lnTo>
                  <a:lnTo>
                    <a:pt x="4870" y="4001"/>
                  </a:lnTo>
                  <a:cubicBezTo>
                    <a:pt x="5834" y="3346"/>
                    <a:pt x="6072" y="2036"/>
                    <a:pt x="5429" y="1072"/>
                  </a:cubicBezTo>
                  <a:lnTo>
                    <a:pt x="5429" y="1072"/>
                  </a:lnTo>
                  <a:lnTo>
                    <a:pt x="5429" y="1084"/>
                  </a:lnTo>
                  <a:lnTo>
                    <a:pt x="5322" y="917"/>
                  </a:lnTo>
                  <a:cubicBezTo>
                    <a:pt x="4916" y="319"/>
                    <a:pt x="4259" y="1"/>
                    <a:pt x="358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2" name="Google Shape;4742;p25"/>
            <p:cNvSpPr/>
            <p:nvPr/>
          </p:nvSpPr>
          <p:spPr>
            <a:xfrm>
              <a:off x="8698827" y="1626855"/>
              <a:ext cx="346064" cy="344096"/>
            </a:xfrm>
            <a:custGeom>
              <a:rect b="b" l="l" r="r" t="t"/>
              <a:pathLst>
                <a:path extrusionOk="0" h="10668" w="10729">
                  <a:moveTo>
                    <a:pt x="4998" y="1"/>
                  </a:moveTo>
                  <a:cubicBezTo>
                    <a:pt x="4821" y="1"/>
                    <a:pt x="4665" y="134"/>
                    <a:pt x="4644" y="316"/>
                  </a:cubicBezTo>
                  <a:lnTo>
                    <a:pt x="4192" y="3804"/>
                  </a:lnTo>
                  <a:lnTo>
                    <a:pt x="703" y="3340"/>
                  </a:lnTo>
                  <a:cubicBezTo>
                    <a:pt x="688" y="3338"/>
                    <a:pt x="673" y="3337"/>
                    <a:pt x="659" y="3337"/>
                  </a:cubicBezTo>
                  <a:cubicBezTo>
                    <a:pt x="474" y="3337"/>
                    <a:pt x="308" y="3474"/>
                    <a:pt x="286" y="3661"/>
                  </a:cubicBezTo>
                  <a:lnTo>
                    <a:pt x="24" y="5638"/>
                  </a:lnTo>
                  <a:cubicBezTo>
                    <a:pt x="1" y="5840"/>
                    <a:pt x="143" y="6031"/>
                    <a:pt x="346" y="6055"/>
                  </a:cubicBezTo>
                  <a:lnTo>
                    <a:pt x="346" y="6043"/>
                  </a:lnTo>
                  <a:lnTo>
                    <a:pt x="3822" y="6507"/>
                  </a:lnTo>
                  <a:lnTo>
                    <a:pt x="3370" y="9984"/>
                  </a:lnTo>
                  <a:cubicBezTo>
                    <a:pt x="3334" y="10186"/>
                    <a:pt x="3477" y="10377"/>
                    <a:pt x="3692" y="10400"/>
                  </a:cubicBezTo>
                  <a:lnTo>
                    <a:pt x="5656" y="10662"/>
                  </a:lnTo>
                  <a:cubicBezTo>
                    <a:pt x="5677" y="10666"/>
                    <a:pt x="5698" y="10668"/>
                    <a:pt x="5718" y="10668"/>
                  </a:cubicBezTo>
                  <a:cubicBezTo>
                    <a:pt x="5896" y="10668"/>
                    <a:pt x="6051" y="10533"/>
                    <a:pt x="6073" y="10341"/>
                  </a:cubicBezTo>
                  <a:lnTo>
                    <a:pt x="6537" y="6864"/>
                  </a:lnTo>
                  <a:lnTo>
                    <a:pt x="10014" y="7329"/>
                  </a:lnTo>
                  <a:cubicBezTo>
                    <a:pt x="10029" y="7330"/>
                    <a:pt x="10043" y="7331"/>
                    <a:pt x="10058" y="7331"/>
                  </a:cubicBezTo>
                  <a:cubicBezTo>
                    <a:pt x="10243" y="7331"/>
                    <a:pt x="10409" y="7195"/>
                    <a:pt x="10442" y="7007"/>
                  </a:cubicBezTo>
                  <a:lnTo>
                    <a:pt x="10692" y="5031"/>
                  </a:lnTo>
                  <a:cubicBezTo>
                    <a:pt x="10728" y="4828"/>
                    <a:pt x="10585" y="4638"/>
                    <a:pt x="10371" y="4614"/>
                  </a:cubicBezTo>
                  <a:lnTo>
                    <a:pt x="6894" y="4150"/>
                  </a:lnTo>
                  <a:lnTo>
                    <a:pt x="7359" y="685"/>
                  </a:lnTo>
                  <a:cubicBezTo>
                    <a:pt x="7382" y="471"/>
                    <a:pt x="7240" y="292"/>
                    <a:pt x="7037" y="256"/>
                  </a:cubicBezTo>
                  <a:lnTo>
                    <a:pt x="5061" y="6"/>
                  </a:lnTo>
                  <a:cubicBezTo>
                    <a:pt x="5040" y="3"/>
                    <a:pt x="5019" y="1"/>
                    <a:pt x="499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3" name="Google Shape;4743;p25"/>
            <p:cNvSpPr/>
            <p:nvPr/>
          </p:nvSpPr>
          <p:spPr>
            <a:xfrm>
              <a:off x="8256418" y="2147999"/>
              <a:ext cx="349515" cy="435765"/>
            </a:xfrm>
            <a:custGeom>
              <a:rect b="b" l="l" r="r" t="t"/>
              <a:pathLst>
                <a:path extrusionOk="0" h="13510" w="10836">
                  <a:moveTo>
                    <a:pt x="4138" y="431"/>
                  </a:moveTo>
                  <a:cubicBezTo>
                    <a:pt x="4427" y="431"/>
                    <a:pt x="4711" y="605"/>
                    <a:pt x="4763" y="994"/>
                  </a:cubicBezTo>
                  <a:cubicBezTo>
                    <a:pt x="4799" y="1185"/>
                    <a:pt x="4751" y="1387"/>
                    <a:pt x="4620" y="1530"/>
                  </a:cubicBezTo>
                  <a:lnTo>
                    <a:pt x="3822" y="1685"/>
                  </a:lnTo>
                  <a:cubicBezTo>
                    <a:pt x="3656" y="1590"/>
                    <a:pt x="3537" y="1423"/>
                    <a:pt x="3501" y="1232"/>
                  </a:cubicBezTo>
                  <a:lnTo>
                    <a:pt x="3501" y="1220"/>
                  </a:lnTo>
                  <a:cubicBezTo>
                    <a:pt x="3387" y="723"/>
                    <a:pt x="3765" y="431"/>
                    <a:pt x="4138" y="431"/>
                  </a:cubicBezTo>
                  <a:close/>
                  <a:moveTo>
                    <a:pt x="7844" y="2734"/>
                  </a:moveTo>
                  <a:cubicBezTo>
                    <a:pt x="8102" y="2734"/>
                    <a:pt x="8330" y="2922"/>
                    <a:pt x="8383" y="3185"/>
                  </a:cubicBezTo>
                  <a:lnTo>
                    <a:pt x="9776" y="10757"/>
                  </a:lnTo>
                  <a:cubicBezTo>
                    <a:pt x="9823" y="11055"/>
                    <a:pt x="9621" y="11341"/>
                    <a:pt x="9323" y="11388"/>
                  </a:cubicBezTo>
                  <a:lnTo>
                    <a:pt x="3060" y="12531"/>
                  </a:lnTo>
                  <a:cubicBezTo>
                    <a:pt x="3025" y="12538"/>
                    <a:pt x="2990" y="12542"/>
                    <a:pt x="2956" y="12542"/>
                  </a:cubicBezTo>
                  <a:cubicBezTo>
                    <a:pt x="2699" y="12542"/>
                    <a:pt x="2471" y="12353"/>
                    <a:pt x="2429" y="12091"/>
                  </a:cubicBezTo>
                  <a:lnTo>
                    <a:pt x="1048" y="4518"/>
                  </a:lnTo>
                  <a:cubicBezTo>
                    <a:pt x="989" y="4221"/>
                    <a:pt x="1191" y="3935"/>
                    <a:pt x="1489" y="3887"/>
                  </a:cubicBezTo>
                  <a:lnTo>
                    <a:pt x="2239" y="3745"/>
                  </a:lnTo>
                  <a:cubicBezTo>
                    <a:pt x="2271" y="3955"/>
                    <a:pt x="2451" y="4110"/>
                    <a:pt x="2657" y="4110"/>
                  </a:cubicBezTo>
                  <a:cubicBezTo>
                    <a:pt x="2684" y="4110"/>
                    <a:pt x="2711" y="4107"/>
                    <a:pt x="2739" y="4102"/>
                  </a:cubicBezTo>
                  <a:lnTo>
                    <a:pt x="6656" y="3387"/>
                  </a:lnTo>
                  <a:cubicBezTo>
                    <a:pt x="6882" y="3340"/>
                    <a:pt x="7049" y="3114"/>
                    <a:pt x="7001" y="2875"/>
                  </a:cubicBezTo>
                  <a:lnTo>
                    <a:pt x="7740" y="2744"/>
                  </a:lnTo>
                  <a:cubicBezTo>
                    <a:pt x="7775" y="2737"/>
                    <a:pt x="7810" y="2734"/>
                    <a:pt x="7844" y="2734"/>
                  </a:cubicBezTo>
                  <a:close/>
                  <a:moveTo>
                    <a:pt x="4134" y="1"/>
                  </a:moveTo>
                  <a:cubicBezTo>
                    <a:pt x="4070" y="1"/>
                    <a:pt x="4006" y="6"/>
                    <a:pt x="3942" y="18"/>
                  </a:cubicBezTo>
                  <a:cubicBezTo>
                    <a:pt x="3334" y="125"/>
                    <a:pt x="2941" y="708"/>
                    <a:pt x="3072" y="1304"/>
                  </a:cubicBezTo>
                  <a:cubicBezTo>
                    <a:pt x="3096" y="1470"/>
                    <a:pt x="3168" y="1637"/>
                    <a:pt x="3287" y="1780"/>
                  </a:cubicBezTo>
                  <a:lnTo>
                    <a:pt x="2501" y="1923"/>
                  </a:lnTo>
                  <a:cubicBezTo>
                    <a:pt x="2191" y="1982"/>
                    <a:pt x="1977" y="2280"/>
                    <a:pt x="2037" y="2602"/>
                  </a:cubicBezTo>
                  <a:lnTo>
                    <a:pt x="2084" y="2887"/>
                  </a:lnTo>
                  <a:lnTo>
                    <a:pt x="798" y="3114"/>
                  </a:lnTo>
                  <a:cubicBezTo>
                    <a:pt x="310" y="3209"/>
                    <a:pt x="1" y="3673"/>
                    <a:pt x="84" y="4149"/>
                  </a:cubicBezTo>
                  <a:lnTo>
                    <a:pt x="1656" y="12781"/>
                  </a:lnTo>
                  <a:cubicBezTo>
                    <a:pt x="1740" y="13216"/>
                    <a:pt x="2109" y="13509"/>
                    <a:pt x="2533" y="13509"/>
                  </a:cubicBezTo>
                  <a:cubicBezTo>
                    <a:pt x="2585" y="13509"/>
                    <a:pt x="2638" y="13505"/>
                    <a:pt x="2691" y="13496"/>
                  </a:cubicBezTo>
                  <a:lnTo>
                    <a:pt x="10026" y="12162"/>
                  </a:lnTo>
                  <a:cubicBezTo>
                    <a:pt x="10514" y="12067"/>
                    <a:pt x="10835" y="11603"/>
                    <a:pt x="10752" y="11114"/>
                  </a:cubicBezTo>
                  <a:lnTo>
                    <a:pt x="9168" y="2482"/>
                  </a:lnTo>
                  <a:cubicBezTo>
                    <a:pt x="9094" y="2048"/>
                    <a:pt x="8718" y="1755"/>
                    <a:pt x="8291" y="1755"/>
                  </a:cubicBezTo>
                  <a:cubicBezTo>
                    <a:pt x="8239" y="1755"/>
                    <a:pt x="8186" y="1759"/>
                    <a:pt x="8133" y="1768"/>
                  </a:cubicBezTo>
                  <a:lnTo>
                    <a:pt x="6859" y="2006"/>
                  </a:lnTo>
                  <a:lnTo>
                    <a:pt x="6799" y="1732"/>
                  </a:lnTo>
                  <a:cubicBezTo>
                    <a:pt x="6745" y="1442"/>
                    <a:pt x="6498" y="1249"/>
                    <a:pt x="6214" y="1249"/>
                  </a:cubicBezTo>
                  <a:cubicBezTo>
                    <a:pt x="6183" y="1249"/>
                    <a:pt x="6152" y="1251"/>
                    <a:pt x="6120" y="1256"/>
                  </a:cubicBezTo>
                  <a:lnTo>
                    <a:pt x="5168" y="1435"/>
                  </a:lnTo>
                  <a:cubicBezTo>
                    <a:pt x="5227" y="1268"/>
                    <a:pt x="5239" y="1089"/>
                    <a:pt x="5204" y="911"/>
                  </a:cubicBezTo>
                  <a:cubicBezTo>
                    <a:pt x="5119" y="380"/>
                    <a:pt x="4655" y="1"/>
                    <a:pt x="413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4" name="Google Shape;4744;p25"/>
            <p:cNvSpPr/>
            <p:nvPr/>
          </p:nvSpPr>
          <p:spPr>
            <a:xfrm>
              <a:off x="8318251" y="2305274"/>
              <a:ext cx="60156" cy="49834"/>
            </a:xfrm>
            <a:custGeom>
              <a:rect b="b" l="l" r="r" t="t"/>
              <a:pathLst>
                <a:path extrusionOk="0" h="1545" w="1865">
                  <a:moveTo>
                    <a:pt x="1014" y="0"/>
                  </a:moveTo>
                  <a:cubicBezTo>
                    <a:pt x="970" y="0"/>
                    <a:pt x="926" y="4"/>
                    <a:pt x="882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4" y="1545"/>
                    <a:pt x="1864" y="1142"/>
                    <a:pt x="1775" y="631"/>
                  </a:cubicBezTo>
                  <a:cubicBezTo>
                    <a:pt x="1700" y="258"/>
                    <a:pt x="1379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5" name="Google Shape;4745;p25"/>
            <p:cNvSpPr/>
            <p:nvPr/>
          </p:nvSpPr>
          <p:spPr>
            <a:xfrm>
              <a:off x="8386921" y="2290308"/>
              <a:ext cx="124117" cy="43673"/>
            </a:xfrm>
            <a:custGeom>
              <a:rect b="b" l="l" r="r" t="t"/>
              <a:pathLst>
                <a:path extrusionOk="0" h="1354" w="3848">
                  <a:moveTo>
                    <a:pt x="3240" y="0"/>
                  </a:moveTo>
                  <a:cubicBezTo>
                    <a:pt x="3207" y="0"/>
                    <a:pt x="3171" y="4"/>
                    <a:pt x="3134" y="11"/>
                  </a:cubicBezTo>
                  <a:lnTo>
                    <a:pt x="538" y="487"/>
                  </a:lnTo>
                  <a:cubicBezTo>
                    <a:pt x="0" y="588"/>
                    <a:pt x="106" y="1354"/>
                    <a:pt x="597" y="1354"/>
                  </a:cubicBezTo>
                  <a:cubicBezTo>
                    <a:pt x="628" y="1354"/>
                    <a:pt x="660" y="1351"/>
                    <a:pt x="693" y="1345"/>
                  </a:cubicBezTo>
                  <a:lnTo>
                    <a:pt x="3289" y="868"/>
                  </a:lnTo>
                  <a:cubicBezTo>
                    <a:pt x="3847" y="790"/>
                    <a:pt x="3746" y="0"/>
                    <a:pt x="324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6" name="Google Shape;4746;p25"/>
            <p:cNvSpPr/>
            <p:nvPr/>
          </p:nvSpPr>
          <p:spPr>
            <a:xfrm>
              <a:off x="8330927" y="2374687"/>
              <a:ext cx="60156" cy="49931"/>
            </a:xfrm>
            <a:custGeom>
              <a:rect b="b" l="l" r="r" t="t"/>
              <a:pathLst>
                <a:path extrusionOk="0" h="1548" w="1865">
                  <a:moveTo>
                    <a:pt x="1027" y="0"/>
                  </a:moveTo>
                  <a:cubicBezTo>
                    <a:pt x="979" y="0"/>
                    <a:pt x="930" y="5"/>
                    <a:pt x="881" y="15"/>
                  </a:cubicBezTo>
                  <a:cubicBezTo>
                    <a:pt x="203" y="122"/>
                    <a:pt x="0" y="1015"/>
                    <a:pt x="572" y="1408"/>
                  </a:cubicBezTo>
                  <a:cubicBezTo>
                    <a:pt x="710" y="1505"/>
                    <a:pt x="861" y="1548"/>
                    <a:pt x="1007" y="1548"/>
                  </a:cubicBezTo>
                  <a:cubicBezTo>
                    <a:pt x="1454" y="1548"/>
                    <a:pt x="1864" y="1145"/>
                    <a:pt x="1774" y="634"/>
                  </a:cubicBezTo>
                  <a:cubicBezTo>
                    <a:pt x="1701" y="266"/>
                    <a:pt x="1386" y="0"/>
                    <a:pt x="102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7" name="Google Shape;4747;p25"/>
            <p:cNvSpPr/>
            <p:nvPr/>
          </p:nvSpPr>
          <p:spPr>
            <a:xfrm>
              <a:off x="8400533" y="2359753"/>
              <a:ext cx="121279" cy="43512"/>
            </a:xfrm>
            <a:custGeom>
              <a:rect b="b" l="l" r="r" t="t"/>
              <a:pathLst>
                <a:path extrusionOk="0" h="1349" w="3760">
                  <a:moveTo>
                    <a:pt x="3129" y="0"/>
                  </a:moveTo>
                  <a:cubicBezTo>
                    <a:pt x="3117" y="0"/>
                    <a:pt x="3105" y="1"/>
                    <a:pt x="3093" y="1"/>
                  </a:cubicBezTo>
                  <a:lnTo>
                    <a:pt x="497" y="478"/>
                  </a:lnTo>
                  <a:cubicBezTo>
                    <a:pt x="1" y="628"/>
                    <a:pt x="120" y="1349"/>
                    <a:pt x="617" y="1349"/>
                  </a:cubicBezTo>
                  <a:cubicBezTo>
                    <a:pt x="632" y="1349"/>
                    <a:pt x="648" y="1348"/>
                    <a:pt x="664" y="1347"/>
                  </a:cubicBezTo>
                  <a:lnTo>
                    <a:pt x="3260" y="882"/>
                  </a:lnTo>
                  <a:cubicBezTo>
                    <a:pt x="3760" y="731"/>
                    <a:pt x="3635" y="0"/>
                    <a:pt x="312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8" name="Google Shape;4748;p25"/>
            <p:cNvSpPr/>
            <p:nvPr/>
          </p:nvSpPr>
          <p:spPr>
            <a:xfrm>
              <a:off x="8344377" y="2448906"/>
              <a:ext cx="60123" cy="49834"/>
            </a:xfrm>
            <a:custGeom>
              <a:rect b="b" l="l" r="r" t="t"/>
              <a:pathLst>
                <a:path extrusionOk="0" h="1545" w="1864">
                  <a:moveTo>
                    <a:pt x="1014" y="0"/>
                  </a:moveTo>
                  <a:cubicBezTo>
                    <a:pt x="970" y="0"/>
                    <a:pt x="926" y="4"/>
                    <a:pt x="881" y="11"/>
                  </a:cubicBezTo>
                  <a:cubicBezTo>
                    <a:pt x="203" y="131"/>
                    <a:pt x="0" y="1012"/>
                    <a:pt x="572" y="1404"/>
                  </a:cubicBezTo>
                  <a:cubicBezTo>
                    <a:pt x="713" y="1501"/>
                    <a:pt x="865" y="1545"/>
                    <a:pt x="1012" y="1545"/>
                  </a:cubicBezTo>
                  <a:cubicBezTo>
                    <a:pt x="1460" y="1545"/>
                    <a:pt x="1864" y="1142"/>
                    <a:pt x="1774" y="631"/>
                  </a:cubicBezTo>
                  <a:cubicBezTo>
                    <a:pt x="1700" y="258"/>
                    <a:pt x="1378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9" name="Google Shape;4749;p25"/>
            <p:cNvSpPr/>
            <p:nvPr/>
          </p:nvSpPr>
          <p:spPr>
            <a:xfrm>
              <a:off x="8413725" y="2434133"/>
              <a:ext cx="122343" cy="43673"/>
            </a:xfrm>
            <a:custGeom>
              <a:rect b="b" l="l" r="r" t="t"/>
              <a:pathLst>
                <a:path extrusionOk="0" h="1354" w="3793">
                  <a:moveTo>
                    <a:pt x="3180" y="1"/>
                  </a:moveTo>
                  <a:cubicBezTo>
                    <a:pt x="3158" y="1"/>
                    <a:pt x="3136" y="2"/>
                    <a:pt x="3113" y="5"/>
                  </a:cubicBezTo>
                  <a:lnTo>
                    <a:pt x="517" y="469"/>
                  </a:lnTo>
                  <a:cubicBezTo>
                    <a:pt x="1" y="607"/>
                    <a:pt x="115" y="1354"/>
                    <a:pt x="615" y="1354"/>
                  </a:cubicBezTo>
                  <a:cubicBezTo>
                    <a:pt x="633" y="1354"/>
                    <a:pt x="652" y="1353"/>
                    <a:pt x="672" y="1351"/>
                  </a:cubicBezTo>
                  <a:lnTo>
                    <a:pt x="3267" y="874"/>
                  </a:lnTo>
                  <a:cubicBezTo>
                    <a:pt x="3792" y="749"/>
                    <a:pt x="3672" y="1"/>
                    <a:pt x="3180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0" name="Google Shape;4750;p25"/>
            <p:cNvSpPr/>
            <p:nvPr/>
          </p:nvSpPr>
          <p:spPr>
            <a:xfrm>
              <a:off x="8287157" y="2757554"/>
              <a:ext cx="250396" cy="224785"/>
            </a:xfrm>
            <a:custGeom>
              <a:rect b="b" l="l" r="r" t="t"/>
              <a:pathLst>
                <a:path extrusionOk="0" h="6969" w="7763">
                  <a:moveTo>
                    <a:pt x="3926" y="0"/>
                  </a:moveTo>
                  <a:cubicBezTo>
                    <a:pt x="2894" y="0"/>
                    <a:pt x="1881" y="467"/>
                    <a:pt x="1215" y="1349"/>
                  </a:cubicBezTo>
                  <a:lnTo>
                    <a:pt x="6953" y="4968"/>
                  </a:lnTo>
                  <a:cubicBezTo>
                    <a:pt x="7763" y="3396"/>
                    <a:pt x="7239" y="1468"/>
                    <a:pt x="5751" y="527"/>
                  </a:cubicBezTo>
                  <a:cubicBezTo>
                    <a:pt x="5184" y="172"/>
                    <a:pt x="4552" y="0"/>
                    <a:pt x="3926" y="0"/>
                  </a:cubicBezTo>
                  <a:close/>
                  <a:moveTo>
                    <a:pt x="810" y="1992"/>
                  </a:moveTo>
                  <a:lnTo>
                    <a:pt x="810" y="1992"/>
                  </a:lnTo>
                  <a:cubicBezTo>
                    <a:pt x="0" y="3563"/>
                    <a:pt x="512" y="5492"/>
                    <a:pt x="2012" y="6444"/>
                  </a:cubicBezTo>
                  <a:cubicBezTo>
                    <a:pt x="2576" y="6798"/>
                    <a:pt x="3206" y="6968"/>
                    <a:pt x="3829" y="6968"/>
                  </a:cubicBezTo>
                  <a:cubicBezTo>
                    <a:pt x="4864" y="6968"/>
                    <a:pt x="5880" y="6500"/>
                    <a:pt x="6549" y="5623"/>
                  </a:cubicBezTo>
                  <a:lnTo>
                    <a:pt x="810" y="1992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1" name="Google Shape;4751;p25"/>
            <p:cNvSpPr/>
            <p:nvPr/>
          </p:nvSpPr>
          <p:spPr>
            <a:xfrm>
              <a:off x="8756435" y="2276051"/>
              <a:ext cx="195885" cy="181563"/>
            </a:xfrm>
            <a:custGeom>
              <a:rect b="b" l="l" r="r" t="t"/>
              <a:pathLst>
                <a:path extrusionOk="0" h="5629" w="6073">
                  <a:moveTo>
                    <a:pt x="3596" y="1"/>
                  </a:moveTo>
                  <a:lnTo>
                    <a:pt x="1203" y="1620"/>
                  </a:lnTo>
                  <a:cubicBezTo>
                    <a:pt x="251" y="2275"/>
                    <a:pt x="1" y="3585"/>
                    <a:pt x="655" y="4549"/>
                  </a:cubicBezTo>
                  <a:lnTo>
                    <a:pt x="763" y="4716"/>
                  </a:lnTo>
                  <a:cubicBezTo>
                    <a:pt x="1163" y="5308"/>
                    <a:pt x="1825" y="5629"/>
                    <a:pt x="2498" y="5629"/>
                  </a:cubicBezTo>
                  <a:cubicBezTo>
                    <a:pt x="2907" y="5629"/>
                    <a:pt x="3320" y="5511"/>
                    <a:pt x="3680" y="5263"/>
                  </a:cubicBezTo>
                  <a:lnTo>
                    <a:pt x="6073" y="3644"/>
                  </a:lnTo>
                  <a:lnTo>
                    <a:pt x="3596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2" name="Google Shape;4752;p25"/>
            <p:cNvSpPr/>
            <p:nvPr/>
          </p:nvSpPr>
          <p:spPr>
            <a:xfrm>
              <a:off x="8888938" y="2200542"/>
              <a:ext cx="195885" cy="181918"/>
            </a:xfrm>
            <a:custGeom>
              <a:rect b="b" l="l" r="r" t="t"/>
              <a:pathLst>
                <a:path extrusionOk="0" h="5640" w="6073">
                  <a:moveTo>
                    <a:pt x="3577" y="0"/>
                  </a:moveTo>
                  <a:cubicBezTo>
                    <a:pt x="3169" y="0"/>
                    <a:pt x="2757" y="119"/>
                    <a:pt x="2393" y="365"/>
                  </a:cubicBezTo>
                  <a:lnTo>
                    <a:pt x="0" y="1996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4" y="3354"/>
                    <a:pt x="6072" y="2044"/>
                    <a:pt x="5429" y="1080"/>
                  </a:cubicBezTo>
                  <a:lnTo>
                    <a:pt x="5322" y="925"/>
                  </a:lnTo>
                  <a:cubicBezTo>
                    <a:pt x="4914" y="324"/>
                    <a:pt x="4252" y="0"/>
                    <a:pt x="357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3" name="Google Shape;4753;p25"/>
            <p:cNvSpPr/>
            <p:nvPr/>
          </p:nvSpPr>
          <p:spPr>
            <a:xfrm>
              <a:off x="8698827" y="2651177"/>
              <a:ext cx="346064" cy="344387"/>
            </a:xfrm>
            <a:custGeom>
              <a:rect b="b" l="l" r="r" t="t"/>
              <a:pathLst>
                <a:path extrusionOk="0" h="10677" w="10729">
                  <a:moveTo>
                    <a:pt x="5017" y="1"/>
                  </a:moveTo>
                  <a:cubicBezTo>
                    <a:pt x="4831" y="1"/>
                    <a:pt x="4666" y="137"/>
                    <a:pt x="4644" y="325"/>
                  </a:cubicBezTo>
                  <a:lnTo>
                    <a:pt x="4180" y="3813"/>
                  </a:lnTo>
                  <a:lnTo>
                    <a:pt x="703" y="3349"/>
                  </a:lnTo>
                  <a:cubicBezTo>
                    <a:pt x="688" y="3347"/>
                    <a:pt x="673" y="3346"/>
                    <a:pt x="659" y="3346"/>
                  </a:cubicBezTo>
                  <a:cubicBezTo>
                    <a:pt x="474" y="3346"/>
                    <a:pt x="308" y="3483"/>
                    <a:pt x="286" y="3670"/>
                  </a:cubicBezTo>
                  <a:lnTo>
                    <a:pt x="24" y="5635"/>
                  </a:lnTo>
                  <a:cubicBezTo>
                    <a:pt x="1" y="5849"/>
                    <a:pt x="143" y="6028"/>
                    <a:pt x="346" y="6063"/>
                  </a:cubicBezTo>
                  <a:lnTo>
                    <a:pt x="3822" y="6516"/>
                  </a:lnTo>
                  <a:lnTo>
                    <a:pt x="3370" y="10004"/>
                  </a:lnTo>
                  <a:cubicBezTo>
                    <a:pt x="3346" y="10207"/>
                    <a:pt x="3489" y="10385"/>
                    <a:pt x="3692" y="10421"/>
                  </a:cubicBezTo>
                  <a:lnTo>
                    <a:pt x="5656" y="10671"/>
                  </a:lnTo>
                  <a:cubicBezTo>
                    <a:pt x="5678" y="10675"/>
                    <a:pt x="5700" y="10677"/>
                    <a:pt x="5721" y="10677"/>
                  </a:cubicBezTo>
                  <a:cubicBezTo>
                    <a:pt x="5906" y="10677"/>
                    <a:pt x="6053" y="10543"/>
                    <a:pt x="6085" y="10362"/>
                  </a:cubicBezTo>
                  <a:lnTo>
                    <a:pt x="6537" y="6873"/>
                  </a:lnTo>
                  <a:lnTo>
                    <a:pt x="10014" y="7337"/>
                  </a:lnTo>
                  <a:cubicBezTo>
                    <a:pt x="10029" y="7339"/>
                    <a:pt x="10045" y="7340"/>
                    <a:pt x="10060" y="7340"/>
                  </a:cubicBezTo>
                  <a:cubicBezTo>
                    <a:pt x="10253" y="7340"/>
                    <a:pt x="10409" y="7204"/>
                    <a:pt x="10442" y="7016"/>
                  </a:cubicBezTo>
                  <a:lnTo>
                    <a:pt x="10692" y="5039"/>
                  </a:lnTo>
                  <a:cubicBezTo>
                    <a:pt x="10728" y="4837"/>
                    <a:pt x="10585" y="4647"/>
                    <a:pt x="10383" y="4623"/>
                  </a:cubicBezTo>
                  <a:lnTo>
                    <a:pt x="6894" y="4158"/>
                  </a:lnTo>
                  <a:lnTo>
                    <a:pt x="7359" y="682"/>
                  </a:lnTo>
                  <a:cubicBezTo>
                    <a:pt x="7382" y="479"/>
                    <a:pt x="7240" y="289"/>
                    <a:pt x="7037" y="265"/>
                  </a:cubicBezTo>
                  <a:lnTo>
                    <a:pt x="5061" y="3"/>
                  </a:lnTo>
                  <a:cubicBezTo>
                    <a:pt x="5046" y="1"/>
                    <a:pt x="5031" y="1"/>
                    <a:pt x="501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4" name="Google Shape;4754;p25"/>
            <p:cNvSpPr/>
            <p:nvPr/>
          </p:nvSpPr>
          <p:spPr>
            <a:xfrm>
              <a:off x="8256031" y="3173385"/>
              <a:ext cx="349902" cy="435733"/>
            </a:xfrm>
            <a:custGeom>
              <a:rect b="b" l="l" r="r" t="t"/>
              <a:pathLst>
                <a:path extrusionOk="0" h="13509" w="10848">
                  <a:moveTo>
                    <a:pt x="4164" y="411"/>
                  </a:moveTo>
                  <a:cubicBezTo>
                    <a:pt x="4452" y="411"/>
                    <a:pt x="4735" y="584"/>
                    <a:pt x="4787" y="970"/>
                  </a:cubicBezTo>
                  <a:cubicBezTo>
                    <a:pt x="4823" y="1172"/>
                    <a:pt x="4763" y="1363"/>
                    <a:pt x="4632" y="1518"/>
                  </a:cubicBezTo>
                  <a:lnTo>
                    <a:pt x="3846" y="1661"/>
                  </a:lnTo>
                  <a:cubicBezTo>
                    <a:pt x="3668" y="1565"/>
                    <a:pt x="3549" y="1399"/>
                    <a:pt x="3513" y="1208"/>
                  </a:cubicBezTo>
                  <a:cubicBezTo>
                    <a:pt x="3398" y="708"/>
                    <a:pt x="3786" y="411"/>
                    <a:pt x="4164" y="411"/>
                  </a:cubicBezTo>
                  <a:close/>
                  <a:moveTo>
                    <a:pt x="7873" y="2721"/>
                  </a:moveTo>
                  <a:cubicBezTo>
                    <a:pt x="8128" y="2721"/>
                    <a:pt x="8353" y="2900"/>
                    <a:pt x="8395" y="3161"/>
                  </a:cubicBezTo>
                  <a:lnTo>
                    <a:pt x="9788" y="10745"/>
                  </a:lnTo>
                  <a:cubicBezTo>
                    <a:pt x="9847" y="11043"/>
                    <a:pt x="9645" y="11328"/>
                    <a:pt x="9347" y="11376"/>
                  </a:cubicBezTo>
                  <a:lnTo>
                    <a:pt x="3072" y="12519"/>
                  </a:lnTo>
                  <a:cubicBezTo>
                    <a:pt x="3042" y="12524"/>
                    <a:pt x="3012" y="12526"/>
                    <a:pt x="2981" y="12526"/>
                  </a:cubicBezTo>
                  <a:cubicBezTo>
                    <a:pt x="2719" y="12526"/>
                    <a:pt x="2484" y="12344"/>
                    <a:pt x="2441" y="12067"/>
                  </a:cubicBezTo>
                  <a:lnTo>
                    <a:pt x="1060" y="4506"/>
                  </a:lnTo>
                  <a:cubicBezTo>
                    <a:pt x="1001" y="4209"/>
                    <a:pt x="1203" y="3923"/>
                    <a:pt x="1501" y="3863"/>
                  </a:cubicBezTo>
                  <a:lnTo>
                    <a:pt x="2251" y="3732"/>
                  </a:lnTo>
                  <a:cubicBezTo>
                    <a:pt x="2282" y="3941"/>
                    <a:pt x="2470" y="4086"/>
                    <a:pt x="2668" y="4086"/>
                  </a:cubicBezTo>
                  <a:cubicBezTo>
                    <a:pt x="2696" y="4086"/>
                    <a:pt x="2723" y="4083"/>
                    <a:pt x="2751" y="4078"/>
                  </a:cubicBezTo>
                  <a:lnTo>
                    <a:pt x="6668" y="3375"/>
                  </a:lnTo>
                  <a:cubicBezTo>
                    <a:pt x="6906" y="3327"/>
                    <a:pt x="7061" y="3101"/>
                    <a:pt x="7013" y="2863"/>
                  </a:cubicBezTo>
                  <a:lnTo>
                    <a:pt x="7764" y="2732"/>
                  </a:lnTo>
                  <a:cubicBezTo>
                    <a:pt x="7800" y="2725"/>
                    <a:pt x="7837" y="2721"/>
                    <a:pt x="7873" y="2721"/>
                  </a:cubicBezTo>
                  <a:close/>
                  <a:moveTo>
                    <a:pt x="4154" y="0"/>
                  </a:moveTo>
                  <a:cubicBezTo>
                    <a:pt x="4004" y="0"/>
                    <a:pt x="3851" y="32"/>
                    <a:pt x="3704" y="101"/>
                  </a:cubicBezTo>
                  <a:cubicBezTo>
                    <a:pt x="3061" y="387"/>
                    <a:pt x="2858" y="1208"/>
                    <a:pt x="3299" y="1756"/>
                  </a:cubicBezTo>
                  <a:lnTo>
                    <a:pt x="2513" y="1911"/>
                  </a:lnTo>
                  <a:cubicBezTo>
                    <a:pt x="2203" y="1970"/>
                    <a:pt x="1989" y="2280"/>
                    <a:pt x="2049" y="2589"/>
                  </a:cubicBezTo>
                  <a:lnTo>
                    <a:pt x="2096" y="2875"/>
                  </a:lnTo>
                  <a:lnTo>
                    <a:pt x="810" y="3101"/>
                  </a:lnTo>
                  <a:cubicBezTo>
                    <a:pt x="322" y="3196"/>
                    <a:pt x="1" y="3661"/>
                    <a:pt x="96" y="4149"/>
                  </a:cubicBezTo>
                  <a:lnTo>
                    <a:pt x="1668" y="12769"/>
                  </a:lnTo>
                  <a:cubicBezTo>
                    <a:pt x="1753" y="13205"/>
                    <a:pt x="2123" y="13509"/>
                    <a:pt x="2549" y="13509"/>
                  </a:cubicBezTo>
                  <a:cubicBezTo>
                    <a:pt x="2600" y="13509"/>
                    <a:pt x="2652" y="13504"/>
                    <a:pt x="2703" y="13495"/>
                  </a:cubicBezTo>
                  <a:lnTo>
                    <a:pt x="10038" y="12150"/>
                  </a:lnTo>
                  <a:cubicBezTo>
                    <a:pt x="10526" y="12055"/>
                    <a:pt x="10847" y="11590"/>
                    <a:pt x="10752" y="11114"/>
                  </a:cubicBezTo>
                  <a:lnTo>
                    <a:pt x="9180" y="2482"/>
                  </a:lnTo>
                  <a:cubicBezTo>
                    <a:pt x="9106" y="2046"/>
                    <a:pt x="8727" y="1743"/>
                    <a:pt x="8299" y="1743"/>
                  </a:cubicBezTo>
                  <a:cubicBezTo>
                    <a:pt x="8248" y="1743"/>
                    <a:pt x="8196" y="1747"/>
                    <a:pt x="8145" y="1756"/>
                  </a:cubicBezTo>
                  <a:lnTo>
                    <a:pt x="6871" y="1994"/>
                  </a:lnTo>
                  <a:lnTo>
                    <a:pt x="6811" y="1720"/>
                  </a:lnTo>
                  <a:cubicBezTo>
                    <a:pt x="6758" y="1435"/>
                    <a:pt x="6518" y="1234"/>
                    <a:pt x="6240" y="1234"/>
                  </a:cubicBezTo>
                  <a:cubicBezTo>
                    <a:pt x="6204" y="1234"/>
                    <a:pt x="6169" y="1237"/>
                    <a:pt x="6132" y="1244"/>
                  </a:cubicBezTo>
                  <a:lnTo>
                    <a:pt x="5180" y="1411"/>
                  </a:lnTo>
                  <a:cubicBezTo>
                    <a:pt x="5239" y="1244"/>
                    <a:pt x="5251" y="1065"/>
                    <a:pt x="5216" y="899"/>
                  </a:cubicBezTo>
                  <a:cubicBezTo>
                    <a:pt x="5115" y="358"/>
                    <a:pt x="4654" y="0"/>
                    <a:pt x="415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5" name="Google Shape;4755;p25"/>
            <p:cNvSpPr/>
            <p:nvPr/>
          </p:nvSpPr>
          <p:spPr>
            <a:xfrm>
              <a:off x="8318251" y="3329757"/>
              <a:ext cx="60156" cy="49963"/>
            </a:xfrm>
            <a:custGeom>
              <a:rect b="b" l="l" r="r" t="t"/>
              <a:pathLst>
                <a:path extrusionOk="0" h="1549" w="1865">
                  <a:moveTo>
                    <a:pt x="1027" y="1"/>
                  </a:moveTo>
                  <a:cubicBezTo>
                    <a:pt x="979" y="1"/>
                    <a:pt x="930" y="6"/>
                    <a:pt x="882" y="15"/>
                  </a:cubicBezTo>
                  <a:cubicBezTo>
                    <a:pt x="191" y="134"/>
                    <a:pt x="0" y="1015"/>
                    <a:pt x="572" y="1408"/>
                  </a:cubicBezTo>
                  <a:cubicBezTo>
                    <a:pt x="710" y="1505"/>
                    <a:pt x="861" y="1549"/>
                    <a:pt x="1007" y="1549"/>
                  </a:cubicBezTo>
                  <a:cubicBezTo>
                    <a:pt x="1454" y="1549"/>
                    <a:pt x="1864" y="1146"/>
                    <a:pt x="1775" y="634"/>
                  </a:cubicBezTo>
                  <a:cubicBezTo>
                    <a:pt x="1701" y="267"/>
                    <a:pt x="1386" y="1"/>
                    <a:pt x="102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6" name="Google Shape;4756;p25"/>
            <p:cNvSpPr/>
            <p:nvPr/>
          </p:nvSpPr>
          <p:spPr>
            <a:xfrm>
              <a:off x="8386373" y="3314791"/>
              <a:ext cx="125214" cy="43931"/>
            </a:xfrm>
            <a:custGeom>
              <a:rect b="b" l="l" r="r" t="t"/>
              <a:pathLst>
                <a:path extrusionOk="0" h="1362" w="3882">
                  <a:moveTo>
                    <a:pt x="3273" y="0"/>
                  </a:moveTo>
                  <a:cubicBezTo>
                    <a:pt x="3234" y="0"/>
                    <a:pt x="3194" y="5"/>
                    <a:pt x="3151" y="15"/>
                  </a:cubicBezTo>
                  <a:lnTo>
                    <a:pt x="555" y="491"/>
                  </a:lnTo>
                  <a:cubicBezTo>
                    <a:pt x="1" y="580"/>
                    <a:pt x="108" y="1362"/>
                    <a:pt x="597" y="1362"/>
                  </a:cubicBezTo>
                  <a:cubicBezTo>
                    <a:pt x="633" y="1362"/>
                    <a:pt x="671" y="1357"/>
                    <a:pt x="710" y="1349"/>
                  </a:cubicBezTo>
                  <a:lnTo>
                    <a:pt x="3306" y="872"/>
                  </a:lnTo>
                  <a:cubicBezTo>
                    <a:pt x="3881" y="817"/>
                    <a:pt x="3778" y="0"/>
                    <a:pt x="327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7" name="Google Shape;4757;p25"/>
            <p:cNvSpPr/>
            <p:nvPr/>
          </p:nvSpPr>
          <p:spPr>
            <a:xfrm>
              <a:off x="8330927" y="3399267"/>
              <a:ext cx="60156" cy="49963"/>
            </a:xfrm>
            <a:custGeom>
              <a:rect b="b" l="l" r="r" t="t"/>
              <a:pathLst>
                <a:path extrusionOk="0" h="1549" w="1865">
                  <a:moveTo>
                    <a:pt x="1027" y="1"/>
                  </a:moveTo>
                  <a:cubicBezTo>
                    <a:pt x="979" y="1"/>
                    <a:pt x="930" y="6"/>
                    <a:pt x="881" y="15"/>
                  </a:cubicBezTo>
                  <a:cubicBezTo>
                    <a:pt x="203" y="134"/>
                    <a:pt x="0" y="1015"/>
                    <a:pt x="572" y="1408"/>
                  </a:cubicBezTo>
                  <a:cubicBezTo>
                    <a:pt x="710" y="1505"/>
                    <a:pt x="861" y="1549"/>
                    <a:pt x="1007" y="1549"/>
                  </a:cubicBezTo>
                  <a:cubicBezTo>
                    <a:pt x="1454" y="1549"/>
                    <a:pt x="1864" y="1146"/>
                    <a:pt x="1774" y="635"/>
                  </a:cubicBezTo>
                  <a:cubicBezTo>
                    <a:pt x="1701" y="267"/>
                    <a:pt x="1386" y="1"/>
                    <a:pt x="102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8" name="Google Shape;4758;p25"/>
            <p:cNvSpPr/>
            <p:nvPr/>
          </p:nvSpPr>
          <p:spPr>
            <a:xfrm>
              <a:off x="8400436" y="3384688"/>
              <a:ext cx="121279" cy="43544"/>
            </a:xfrm>
            <a:custGeom>
              <a:rect b="b" l="l" r="r" t="t"/>
              <a:pathLst>
                <a:path extrusionOk="0" h="1350" w="3760">
                  <a:moveTo>
                    <a:pt x="3144" y="1"/>
                  </a:moveTo>
                  <a:cubicBezTo>
                    <a:pt x="3128" y="1"/>
                    <a:pt x="3112" y="2"/>
                    <a:pt x="3096" y="3"/>
                  </a:cubicBezTo>
                  <a:lnTo>
                    <a:pt x="500" y="467"/>
                  </a:lnTo>
                  <a:cubicBezTo>
                    <a:pt x="0" y="619"/>
                    <a:pt x="125" y="1350"/>
                    <a:pt x="631" y="1350"/>
                  </a:cubicBezTo>
                  <a:cubicBezTo>
                    <a:pt x="643" y="1350"/>
                    <a:pt x="655" y="1349"/>
                    <a:pt x="667" y="1348"/>
                  </a:cubicBezTo>
                  <a:lnTo>
                    <a:pt x="3263" y="872"/>
                  </a:lnTo>
                  <a:cubicBezTo>
                    <a:pt x="3759" y="722"/>
                    <a:pt x="3640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9" name="Google Shape;4759;p25"/>
            <p:cNvSpPr/>
            <p:nvPr/>
          </p:nvSpPr>
          <p:spPr>
            <a:xfrm>
              <a:off x="8344377" y="3473486"/>
              <a:ext cx="60123" cy="49866"/>
            </a:xfrm>
            <a:custGeom>
              <a:rect b="b" l="l" r="r" t="t"/>
              <a:pathLst>
                <a:path extrusionOk="0" h="1546" w="1864">
                  <a:moveTo>
                    <a:pt x="1013" y="1"/>
                  </a:moveTo>
                  <a:cubicBezTo>
                    <a:pt x="970" y="1"/>
                    <a:pt x="926" y="5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1" y="1546"/>
                    <a:pt x="1008" y="1546"/>
                  </a:cubicBezTo>
                  <a:cubicBezTo>
                    <a:pt x="1454" y="1546"/>
                    <a:pt x="1864" y="1145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0" name="Google Shape;4760;p25"/>
            <p:cNvSpPr/>
            <p:nvPr/>
          </p:nvSpPr>
          <p:spPr>
            <a:xfrm>
              <a:off x="8413983" y="3458777"/>
              <a:ext cx="121440" cy="43609"/>
            </a:xfrm>
            <a:custGeom>
              <a:rect b="b" l="l" r="r" t="t"/>
              <a:pathLst>
                <a:path extrusionOk="0" h="1352" w="3765">
                  <a:moveTo>
                    <a:pt x="3162" y="1"/>
                  </a:moveTo>
                  <a:cubicBezTo>
                    <a:pt x="3143" y="1"/>
                    <a:pt x="3124" y="2"/>
                    <a:pt x="3105" y="4"/>
                  </a:cubicBezTo>
                  <a:lnTo>
                    <a:pt x="509" y="480"/>
                  </a:lnTo>
                  <a:cubicBezTo>
                    <a:pt x="1" y="619"/>
                    <a:pt x="120" y="1351"/>
                    <a:pt x="617" y="1351"/>
                  </a:cubicBezTo>
                  <a:cubicBezTo>
                    <a:pt x="632" y="1351"/>
                    <a:pt x="648" y="1351"/>
                    <a:pt x="664" y="1349"/>
                  </a:cubicBezTo>
                  <a:lnTo>
                    <a:pt x="3259" y="873"/>
                  </a:lnTo>
                  <a:cubicBezTo>
                    <a:pt x="3764" y="735"/>
                    <a:pt x="3650" y="1"/>
                    <a:pt x="316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1" name="Google Shape;4761;p25"/>
            <p:cNvSpPr/>
            <p:nvPr/>
          </p:nvSpPr>
          <p:spPr>
            <a:xfrm>
              <a:off x="8288286" y="3782231"/>
              <a:ext cx="249267" cy="224075"/>
            </a:xfrm>
            <a:custGeom>
              <a:rect b="b" l="l" r="r" t="t"/>
              <a:pathLst>
                <a:path extrusionOk="0" h="6947" w="7728">
                  <a:moveTo>
                    <a:pt x="3899" y="1"/>
                  </a:moveTo>
                  <a:cubicBezTo>
                    <a:pt x="2865" y="1"/>
                    <a:pt x="1848" y="470"/>
                    <a:pt x="1180" y="1346"/>
                  </a:cubicBezTo>
                  <a:lnTo>
                    <a:pt x="6918" y="4978"/>
                  </a:lnTo>
                  <a:cubicBezTo>
                    <a:pt x="7728" y="3406"/>
                    <a:pt x="7204" y="1477"/>
                    <a:pt x="5716" y="525"/>
                  </a:cubicBezTo>
                  <a:cubicBezTo>
                    <a:pt x="5152" y="171"/>
                    <a:pt x="4522" y="1"/>
                    <a:pt x="3899" y="1"/>
                  </a:cubicBezTo>
                  <a:close/>
                  <a:moveTo>
                    <a:pt x="775" y="1989"/>
                  </a:moveTo>
                  <a:lnTo>
                    <a:pt x="775" y="1989"/>
                  </a:lnTo>
                  <a:cubicBezTo>
                    <a:pt x="1" y="3561"/>
                    <a:pt x="489" y="5478"/>
                    <a:pt x="1953" y="6418"/>
                  </a:cubicBezTo>
                  <a:cubicBezTo>
                    <a:pt x="2522" y="6775"/>
                    <a:pt x="3159" y="6947"/>
                    <a:pt x="3790" y="6947"/>
                  </a:cubicBezTo>
                  <a:cubicBezTo>
                    <a:pt x="4824" y="6947"/>
                    <a:pt x="5841" y="6486"/>
                    <a:pt x="6514" y="5621"/>
                  </a:cubicBezTo>
                  <a:lnTo>
                    <a:pt x="775" y="1989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2" name="Google Shape;4762;p25"/>
            <p:cNvSpPr/>
            <p:nvPr/>
          </p:nvSpPr>
          <p:spPr>
            <a:xfrm>
              <a:off x="8756435" y="3300663"/>
              <a:ext cx="195885" cy="181660"/>
            </a:xfrm>
            <a:custGeom>
              <a:rect b="b" l="l" r="r" t="t"/>
              <a:pathLst>
                <a:path extrusionOk="0" h="5632" w="6073">
                  <a:moveTo>
                    <a:pt x="3596" y="1"/>
                  </a:moveTo>
                  <a:lnTo>
                    <a:pt x="1203" y="1632"/>
                  </a:lnTo>
                  <a:cubicBezTo>
                    <a:pt x="239" y="2275"/>
                    <a:pt x="1" y="3584"/>
                    <a:pt x="655" y="4549"/>
                  </a:cubicBezTo>
                  <a:lnTo>
                    <a:pt x="763" y="4715"/>
                  </a:lnTo>
                  <a:cubicBezTo>
                    <a:pt x="1172" y="5311"/>
                    <a:pt x="1837" y="5632"/>
                    <a:pt x="2511" y="5632"/>
                  </a:cubicBezTo>
                  <a:cubicBezTo>
                    <a:pt x="2915" y="5632"/>
                    <a:pt x="3322" y="5516"/>
                    <a:pt x="3680" y="5275"/>
                  </a:cubicBezTo>
                  <a:lnTo>
                    <a:pt x="6073" y="3644"/>
                  </a:lnTo>
                  <a:lnTo>
                    <a:pt x="3596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3" name="Google Shape;4763;p25"/>
            <p:cNvSpPr/>
            <p:nvPr/>
          </p:nvSpPr>
          <p:spPr>
            <a:xfrm>
              <a:off x="8888938" y="3225154"/>
              <a:ext cx="195885" cy="181918"/>
            </a:xfrm>
            <a:custGeom>
              <a:rect b="b" l="l" r="r" t="t"/>
              <a:pathLst>
                <a:path extrusionOk="0" h="5640" w="6073">
                  <a:moveTo>
                    <a:pt x="3577" y="0"/>
                  </a:moveTo>
                  <a:cubicBezTo>
                    <a:pt x="3169" y="0"/>
                    <a:pt x="2757" y="118"/>
                    <a:pt x="2393" y="365"/>
                  </a:cubicBezTo>
                  <a:lnTo>
                    <a:pt x="0" y="1996"/>
                  </a:lnTo>
                  <a:lnTo>
                    <a:pt x="2477" y="5640"/>
                  </a:lnTo>
                  <a:lnTo>
                    <a:pt x="4870" y="4008"/>
                  </a:lnTo>
                  <a:cubicBezTo>
                    <a:pt x="5834" y="3354"/>
                    <a:pt x="6072" y="2044"/>
                    <a:pt x="5429" y="1091"/>
                  </a:cubicBezTo>
                  <a:lnTo>
                    <a:pt x="5322" y="925"/>
                  </a:lnTo>
                  <a:cubicBezTo>
                    <a:pt x="4914" y="324"/>
                    <a:pt x="4252" y="0"/>
                    <a:pt x="357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4" name="Google Shape;4764;p25"/>
            <p:cNvSpPr/>
            <p:nvPr/>
          </p:nvSpPr>
          <p:spPr>
            <a:xfrm>
              <a:off x="8698827" y="3676079"/>
              <a:ext cx="346064" cy="344387"/>
            </a:xfrm>
            <a:custGeom>
              <a:rect b="b" l="l" r="r" t="t"/>
              <a:pathLst>
                <a:path extrusionOk="0" h="10677" w="10729">
                  <a:moveTo>
                    <a:pt x="4998" y="0"/>
                  </a:moveTo>
                  <a:cubicBezTo>
                    <a:pt x="4821" y="0"/>
                    <a:pt x="4665" y="134"/>
                    <a:pt x="4644" y="315"/>
                  </a:cubicBezTo>
                  <a:lnTo>
                    <a:pt x="4180" y="3804"/>
                  </a:lnTo>
                  <a:lnTo>
                    <a:pt x="703" y="3340"/>
                  </a:lnTo>
                  <a:cubicBezTo>
                    <a:pt x="688" y="3338"/>
                    <a:pt x="673" y="3337"/>
                    <a:pt x="659" y="3337"/>
                  </a:cubicBezTo>
                  <a:cubicBezTo>
                    <a:pt x="474" y="3337"/>
                    <a:pt x="308" y="3473"/>
                    <a:pt x="286" y="3661"/>
                  </a:cubicBezTo>
                  <a:lnTo>
                    <a:pt x="24" y="5638"/>
                  </a:lnTo>
                  <a:cubicBezTo>
                    <a:pt x="1" y="5840"/>
                    <a:pt x="143" y="6030"/>
                    <a:pt x="346" y="6054"/>
                  </a:cubicBezTo>
                  <a:lnTo>
                    <a:pt x="3822" y="6519"/>
                  </a:lnTo>
                  <a:lnTo>
                    <a:pt x="3370" y="9995"/>
                  </a:lnTo>
                  <a:cubicBezTo>
                    <a:pt x="3334" y="10198"/>
                    <a:pt x="3477" y="10388"/>
                    <a:pt x="3692" y="10412"/>
                  </a:cubicBezTo>
                  <a:lnTo>
                    <a:pt x="5656" y="10674"/>
                  </a:lnTo>
                  <a:cubicBezTo>
                    <a:pt x="5671" y="10676"/>
                    <a:pt x="5686" y="10676"/>
                    <a:pt x="5700" y="10676"/>
                  </a:cubicBezTo>
                  <a:cubicBezTo>
                    <a:pt x="5885" y="10676"/>
                    <a:pt x="6051" y="10540"/>
                    <a:pt x="6073" y="10352"/>
                  </a:cubicBezTo>
                  <a:lnTo>
                    <a:pt x="6537" y="6876"/>
                  </a:lnTo>
                  <a:lnTo>
                    <a:pt x="10014" y="7328"/>
                  </a:lnTo>
                  <a:cubicBezTo>
                    <a:pt x="10035" y="7332"/>
                    <a:pt x="10055" y="7334"/>
                    <a:pt x="10076" y="7334"/>
                  </a:cubicBezTo>
                  <a:cubicBezTo>
                    <a:pt x="10254" y="7334"/>
                    <a:pt x="10410" y="7199"/>
                    <a:pt x="10442" y="7007"/>
                  </a:cubicBezTo>
                  <a:lnTo>
                    <a:pt x="10692" y="5042"/>
                  </a:lnTo>
                  <a:cubicBezTo>
                    <a:pt x="10728" y="4840"/>
                    <a:pt x="10585" y="4649"/>
                    <a:pt x="10371" y="4625"/>
                  </a:cubicBezTo>
                  <a:lnTo>
                    <a:pt x="6894" y="4161"/>
                  </a:lnTo>
                  <a:lnTo>
                    <a:pt x="7359" y="685"/>
                  </a:lnTo>
                  <a:cubicBezTo>
                    <a:pt x="7382" y="470"/>
                    <a:pt x="7240" y="292"/>
                    <a:pt x="7037" y="256"/>
                  </a:cubicBezTo>
                  <a:lnTo>
                    <a:pt x="5061" y="6"/>
                  </a:lnTo>
                  <a:cubicBezTo>
                    <a:pt x="5040" y="2"/>
                    <a:pt x="5019" y="0"/>
                    <a:pt x="499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5" name="Google Shape;4765;p25"/>
            <p:cNvSpPr/>
            <p:nvPr/>
          </p:nvSpPr>
          <p:spPr>
            <a:xfrm>
              <a:off x="8256418" y="4197223"/>
              <a:ext cx="349515" cy="436120"/>
            </a:xfrm>
            <a:custGeom>
              <a:rect b="b" l="l" r="r" t="t"/>
              <a:pathLst>
                <a:path extrusionOk="0" h="13521" w="10836">
                  <a:moveTo>
                    <a:pt x="4145" y="435"/>
                  </a:moveTo>
                  <a:cubicBezTo>
                    <a:pt x="4431" y="435"/>
                    <a:pt x="4712" y="608"/>
                    <a:pt x="4763" y="994"/>
                  </a:cubicBezTo>
                  <a:cubicBezTo>
                    <a:pt x="4799" y="1184"/>
                    <a:pt x="4751" y="1387"/>
                    <a:pt x="4620" y="1542"/>
                  </a:cubicBezTo>
                  <a:lnTo>
                    <a:pt x="3822" y="1684"/>
                  </a:lnTo>
                  <a:cubicBezTo>
                    <a:pt x="3656" y="1589"/>
                    <a:pt x="3537" y="1434"/>
                    <a:pt x="3501" y="1244"/>
                  </a:cubicBezTo>
                  <a:lnTo>
                    <a:pt x="3501" y="1232"/>
                  </a:lnTo>
                  <a:cubicBezTo>
                    <a:pt x="3386" y="732"/>
                    <a:pt x="3770" y="435"/>
                    <a:pt x="4145" y="435"/>
                  </a:cubicBezTo>
                  <a:close/>
                  <a:moveTo>
                    <a:pt x="7848" y="2746"/>
                  </a:moveTo>
                  <a:cubicBezTo>
                    <a:pt x="8111" y="2746"/>
                    <a:pt x="8330" y="2934"/>
                    <a:pt x="8383" y="3196"/>
                  </a:cubicBezTo>
                  <a:lnTo>
                    <a:pt x="9776" y="10757"/>
                  </a:lnTo>
                  <a:cubicBezTo>
                    <a:pt x="9823" y="11066"/>
                    <a:pt x="9621" y="11352"/>
                    <a:pt x="9323" y="11400"/>
                  </a:cubicBezTo>
                  <a:lnTo>
                    <a:pt x="3060" y="12543"/>
                  </a:lnTo>
                  <a:cubicBezTo>
                    <a:pt x="3030" y="12548"/>
                    <a:pt x="2999" y="12550"/>
                    <a:pt x="2969" y="12550"/>
                  </a:cubicBezTo>
                  <a:cubicBezTo>
                    <a:pt x="2707" y="12550"/>
                    <a:pt x="2472" y="12369"/>
                    <a:pt x="2429" y="12102"/>
                  </a:cubicBezTo>
                  <a:lnTo>
                    <a:pt x="1048" y="4530"/>
                  </a:lnTo>
                  <a:cubicBezTo>
                    <a:pt x="989" y="4232"/>
                    <a:pt x="1191" y="3947"/>
                    <a:pt x="1489" y="3899"/>
                  </a:cubicBezTo>
                  <a:lnTo>
                    <a:pt x="2239" y="3768"/>
                  </a:lnTo>
                  <a:cubicBezTo>
                    <a:pt x="2271" y="3968"/>
                    <a:pt x="2451" y="4121"/>
                    <a:pt x="2657" y="4121"/>
                  </a:cubicBezTo>
                  <a:cubicBezTo>
                    <a:pt x="2684" y="4121"/>
                    <a:pt x="2711" y="4119"/>
                    <a:pt x="2739" y="4113"/>
                  </a:cubicBezTo>
                  <a:lnTo>
                    <a:pt x="6656" y="3399"/>
                  </a:lnTo>
                  <a:cubicBezTo>
                    <a:pt x="6882" y="3351"/>
                    <a:pt x="7049" y="3125"/>
                    <a:pt x="7001" y="2887"/>
                  </a:cubicBezTo>
                  <a:lnTo>
                    <a:pt x="7740" y="2756"/>
                  </a:lnTo>
                  <a:cubicBezTo>
                    <a:pt x="7776" y="2749"/>
                    <a:pt x="7812" y="2746"/>
                    <a:pt x="7848" y="2746"/>
                  </a:cubicBezTo>
                  <a:close/>
                  <a:moveTo>
                    <a:pt x="4134" y="0"/>
                  </a:moveTo>
                  <a:cubicBezTo>
                    <a:pt x="4070" y="0"/>
                    <a:pt x="4006" y="6"/>
                    <a:pt x="3942" y="18"/>
                  </a:cubicBezTo>
                  <a:cubicBezTo>
                    <a:pt x="3334" y="125"/>
                    <a:pt x="2941" y="708"/>
                    <a:pt x="3072" y="1303"/>
                  </a:cubicBezTo>
                  <a:cubicBezTo>
                    <a:pt x="3096" y="1482"/>
                    <a:pt x="3168" y="1637"/>
                    <a:pt x="3287" y="1780"/>
                  </a:cubicBezTo>
                  <a:lnTo>
                    <a:pt x="2501" y="1923"/>
                  </a:lnTo>
                  <a:cubicBezTo>
                    <a:pt x="2191" y="1982"/>
                    <a:pt x="1977" y="2292"/>
                    <a:pt x="2037" y="2601"/>
                  </a:cubicBezTo>
                  <a:lnTo>
                    <a:pt x="2084" y="2887"/>
                  </a:lnTo>
                  <a:lnTo>
                    <a:pt x="798" y="3125"/>
                  </a:lnTo>
                  <a:cubicBezTo>
                    <a:pt x="310" y="3208"/>
                    <a:pt x="1" y="3673"/>
                    <a:pt x="84" y="4161"/>
                  </a:cubicBezTo>
                  <a:lnTo>
                    <a:pt x="1656" y="12793"/>
                  </a:lnTo>
                  <a:cubicBezTo>
                    <a:pt x="1741" y="13218"/>
                    <a:pt x="2111" y="13520"/>
                    <a:pt x="2537" y="13520"/>
                  </a:cubicBezTo>
                  <a:cubicBezTo>
                    <a:pt x="2588" y="13520"/>
                    <a:pt x="2639" y="13516"/>
                    <a:pt x="2691" y="13507"/>
                  </a:cubicBezTo>
                  <a:lnTo>
                    <a:pt x="10026" y="12162"/>
                  </a:lnTo>
                  <a:cubicBezTo>
                    <a:pt x="10514" y="12079"/>
                    <a:pt x="10835" y="11602"/>
                    <a:pt x="10752" y="11126"/>
                  </a:cubicBezTo>
                  <a:lnTo>
                    <a:pt x="9168" y="2494"/>
                  </a:lnTo>
                  <a:cubicBezTo>
                    <a:pt x="9095" y="2064"/>
                    <a:pt x="8725" y="1763"/>
                    <a:pt x="8304" y="1763"/>
                  </a:cubicBezTo>
                  <a:cubicBezTo>
                    <a:pt x="8248" y="1763"/>
                    <a:pt x="8190" y="1768"/>
                    <a:pt x="8133" y="1780"/>
                  </a:cubicBezTo>
                  <a:lnTo>
                    <a:pt x="6859" y="2018"/>
                  </a:lnTo>
                  <a:lnTo>
                    <a:pt x="6799" y="1732"/>
                  </a:lnTo>
                  <a:cubicBezTo>
                    <a:pt x="6745" y="1451"/>
                    <a:pt x="6496" y="1249"/>
                    <a:pt x="6210" y="1249"/>
                  </a:cubicBezTo>
                  <a:cubicBezTo>
                    <a:pt x="6180" y="1249"/>
                    <a:pt x="6151" y="1251"/>
                    <a:pt x="6120" y="1256"/>
                  </a:cubicBezTo>
                  <a:lnTo>
                    <a:pt x="5168" y="1434"/>
                  </a:lnTo>
                  <a:cubicBezTo>
                    <a:pt x="5227" y="1268"/>
                    <a:pt x="5239" y="1089"/>
                    <a:pt x="5204" y="910"/>
                  </a:cubicBezTo>
                  <a:cubicBezTo>
                    <a:pt x="5119" y="380"/>
                    <a:pt x="4655" y="0"/>
                    <a:pt x="413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6" name="Google Shape;4766;p25"/>
            <p:cNvSpPr/>
            <p:nvPr/>
          </p:nvSpPr>
          <p:spPr>
            <a:xfrm>
              <a:off x="8318251" y="4354466"/>
              <a:ext cx="60156" cy="49866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0" y="1"/>
                    <a:pt x="926" y="5"/>
                    <a:pt x="882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4" y="1545"/>
                    <a:pt x="1864" y="1142"/>
                    <a:pt x="1775" y="631"/>
                  </a:cubicBezTo>
                  <a:cubicBezTo>
                    <a:pt x="1700" y="259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7" name="Google Shape;4767;p25"/>
            <p:cNvSpPr/>
            <p:nvPr/>
          </p:nvSpPr>
          <p:spPr>
            <a:xfrm>
              <a:off x="8386921" y="4339823"/>
              <a:ext cx="124020" cy="43383"/>
            </a:xfrm>
            <a:custGeom>
              <a:rect b="b" l="l" r="r" t="t"/>
              <a:pathLst>
                <a:path extrusionOk="0" h="1345" w="3845">
                  <a:moveTo>
                    <a:pt x="3248" y="1"/>
                  </a:moveTo>
                  <a:cubicBezTo>
                    <a:pt x="3212" y="1"/>
                    <a:pt x="3174" y="5"/>
                    <a:pt x="3134" y="14"/>
                  </a:cubicBezTo>
                  <a:lnTo>
                    <a:pt x="538" y="478"/>
                  </a:lnTo>
                  <a:cubicBezTo>
                    <a:pt x="0" y="579"/>
                    <a:pt x="106" y="1345"/>
                    <a:pt x="597" y="1345"/>
                  </a:cubicBezTo>
                  <a:cubicBezTo>
                    <a:pt x="628" y="1345"/>
                    <a:pt x="660" y="1342"/>
                    <a:pt x="693" y="1335"/>
                  </a:cubicBezTo>
                  <a:lnTo>
                    <a:pt x="3289" y="871"/>
                  </a:lnTo>
                  <a:cubicBezTo>
                    <a:pt x="3844" y="793"/>
                    <a:pt x="3747" y="1"/>
                    <a:pt x="324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8" name="Google Shape;4768;p25"/>
            <p:cNvSpPr/>
            <p:nvPr/>
          </p:nvSpPr>
          <p:spPr>
            <a:xfrm>
              <a:off x="8330927" y="4423976"/>
              <a:ext cx="60156" cy="49866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0" y="1"/>
                    <a:pt x="926" y="5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1" y="1546"/>
                    <a:pt x="1007" y="1546"/>
                  </a:cubicBezTo>
                  <a:cubicBezTo>
                    <a:pt x="1454" y="1546"/>
                    <a:pt x="1864" y="1142"/>
                    <a:pt x="1774" y="631"/>
                  </a:cubicBezTo>
                  <a:cubicBezTo>
                    <a:pt x="1700" y="259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9" name="Google Shape;4769;p25"/>
            <p:cNvSpPr/>
            <p:nvPr/>
          </p:nvSpPr>
          <p:spPr>
            <a:xfrm>
              <a:off x="8400436" y="4409300"/>
              <a:ext cx="121279" cy="43544"/>
            </a:xfrm>
            <a:custGeom>
              <a:rect b="b" l="l" r="r" t="t"/>
              <a:pathLst>
                <a:path extrusionOk="0" h="1350" w="3760">
                  <a:moveTo>
                    <a:pt x="3144" y="1"/>
                  </a:moveTo>
                  <a:cubicBezTo>
                    <a:pt x="3128" y="1"/>
                    <a:pt x="3112" y="1"/>
                    <a:pt x="3096" y="3"/>
                  </a:cubicBezTo>
                  <a:lnTo>
                    <a:pt x="500" y="467"/>
                  </a:lnTo>
                  <a:cubicBezTo>
                    <a:pt x="0" y="618"/>
                    <a:pt x="125" y="1349"/>
                    <a:pt x="631" y="1349"/>
                  </a:cubicBezTo>
                  <a:cubicBezTo>
                    <a:pt x="643" y="1349"/>
                    <a:pt x="655" y="1349"/>
                    <a:pt x="667" y="1348"/>
                  </a:cubicBezTo>
                  <a:lnTo>
                    <a:pt x="3263" y="872"/>
                  </a:lnTo>
                  <a:cubicBezTo>
                    <a:pt x="3759" y="722"/>
                    <a:pt x="3640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0" name="Google Shape;4770;p25"/>
            <p:cNvSpPr/>
            <p:nvPr/>
          </p:nvSpPr>
          <p:spPr>
            <a:xfrm>
              <a:off x="8344377" y="4498130"/>
              <a:ext cx="60123" cy="50221"/>
            </a:xfrm>
            <a:custGeom>
              <a:rect b="b" l="l" r="r" t="t"/>
              <a:pathLst>
                <a:path extrusionOk="0" h="1557" w="1864">
                  <a:moveTo>
                    <a:pt x="1010" y="0"/>
                  </a:moveTo>
                  <a:cubicBezTo>
                    <a:pt x="967" y="0"/>
                    <a:pt x="924" y="4"/>
                    <a:pt x="881" y="11"/>
                  </a:cubicBezTo>
                  <a:cubicBezTo>
                    <a:pt x="203" y="130"/>
                    <a:pt x="0" y="1011"/>
                    <a:pt x="572" y="1416"/>
                  </a:cubicBezTo>
                  <a:cubicBezTo>
                    <a:pt x="710" y="1513"/>
                    <a:pt x="860" y="1556"/>
                    <a:pt x="1007" y="1556"/>
                  </a:cubicBezTo>
                  <a:cubicBezTo>
                    <a:pt x="1454" y="1556"/>
                    <a:pt x="1864" y="1153"/>
                    <a:pt x="1774" y="642"/>
                  </a:cubicBezTo>
                  <a:cubicBezTo>
                    <a:pt x="1710" y="268"/>
                    <a:pt x="1378" y="0"/>
                    <a:pt x="101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1" name="Google Shape;4771;p25"/>
            <p:cNvSpPr/>
            <p:nvPr/>
          </p:nvSpPr>
          <p:spPr>
            <a:xfrm>
              <a:off x="8413822" y="4483357"/>
              <a:ext cx="122246" cy="43706"/>
            </a:xfrm>
            <a:custGeom>
              <a:rect b="b" l="l" r="r" t="t"/>
              <a:pathLst>
                <a:path extrusionOk="0" h="1355" w="3790">
                  <a:moveTo>
                    <a:pt x="3177" y="0"/>
                  </a:moveTo>
                  <a:cubicBezTo>
                    <a:pt x="3155" y="0"/>
                    <a:pt x="3133" y="2"/>
                    <a:pt x="3110" y="5"/>
                  </a:cubicBezTo>
                  <a:lnTo>
                    <a:pt x="514" y="481"/>
                  </a:lnTo>
                  <a:cubicBezTo>
                    <a:pt x="1" y="606"/>
                    <a:pt x="110" y="1355"/>
                    <a:pt x="602" y="1355"/>
                  </a:cubicBezTo>
                  <a:cubicBezTo>
                    <a:pt x="623" y="1355"/>
                    <a:pt x="646" y="1353"/>
                    <a:pt x="669" y="1350"/>
                  </a:cubicBezTo>
                  <a:lnTo>
                    <a:pt x="3264" y="886"/>
                  </a:lnTo>
                  <a:cubicBezTo>
                    <a:pt x="3789" y="749"/>
                    <a:pt x="3669" y="0"/>
                    <a:pt x="317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2" name="Google Shape;4772;p25"/>
            <p:cNvSpPr/>
            <p:nvPr/>
          </p:nvSpPr>
          <p:spPr>
            <a:xfrm>
              <a:off x="8287157" y="4806940"/>
              <a:ext cx="250396" cy="224592"/>
            </a:xfrm>
            <a:custGeom>
              <a:rect b="b" l="l" r="r" t="t"/>
              <a:pathLst>
                <a:path extrusionOk="0" h="6963" w="7763">
                  <a:moveTo>
                    <a:pt x="3924" y="1"/>
                  </a:moveTo>
                  <a:cubicBezTo>
                    <a:pt x="2893" y="1"/>
                    <a:pt x="1881" y="469"/>
                    <a:pt x="1215" y="1343"/>
                  </a:cubicBezTo>
                  <a:lnTo>
                    <a:pt x="6953" y="4975"/>
                  </a:lnTo>
                  <a:cubicBezTo>
                    <a:pt x="7763" y="3403"/>
                    <a:pt x="7239" y="1474"/>
                    <a:pt x="5751" y="534"/>
                  </a:cubicBezTo>
                  <a:cubicBezTo>
                    <a:pt x="5184" y="174"/>
                    <a:pt x="4551" y="1"/>
                    <a:pt x="3924" y="1"/>
                  </a:cubicBezTo>
                  <a:close/>
                  <a:moveTo>
                    <a:pt x="810" y="1986"/>
                  </a:moveTo>
                  <a:lnTo>
                    <a:pt x="810" y="1986"/>
                  </a:lnTo>
                  <a:cubicBezTo>
                    <a:pt x="0" y="3558"/>
                    <a:pt x="512" y="5498"/>
                    <a:pt x="2012" y="6439"/>
                  </a:cubicBezTo>
                  <a:cubicBezTo>
                    <a:pt x="2576" y="6793"/>
                    <a:pt x="3206" y="6963"/>
                    <a:pt x="3829" y="6963"/>
                  </a:cubicBezTo>
                  <a:cubicBezTo>
                    <a:pt x="4864" y="6963"/>
                    <a:pt x="5880" y="6494"/>
                    <a:pt x="6549" y="5618"/>
                  </a:cubicBezTo>
                  <a:lnTo>
                    <a:pt x="810" y="1986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3" name="Google Shape;4773;p25"/>
            <p:cNvSpPr/>
            <p:nvPr/>
          </p:nvSpPr>
          <p:spPr>
            <a:xfrm>
              <a:off x="8756435" y="4325276"/>
              <a:ext cx="195885" cy="181918"/>
            </a:xfrm>
            <a:custGeom>
              <a:rect b="b" l="l" r="r" t="t"/>
              <a:pathLst>
                <a:path extrusionOk="0" h="5640" w="6073">
                  <a:moveTo>
                    <a:pt x="3596" y="0"/>
                  </a:moveTo>
                  <a:lnTo>
                    <a:pt x="1203" y="1632"/>
                  </a:lnTo>
                  <a:cubicBezTo>
                    <a:pt x="251" y="2286"/>
                    <a:pt x="1" y="3596"/>
                    <a:pt x="655" y="4560"/>
                  </a:cubicBezTo>
                  <a:lnTo>
                    <a:pt x="763" y="4715"/>
                  </a:lnTo>
                  <a:cubicBezTo>
                    <a:pt x="1163" y="5316"/>
                    <a:pt x="1827" y="5640"/>
                    <a:pt x="2502" y="5640"/>
                  </a:cubicBezTo>
                  <a:cubicBezTo>
                    <a:pt x="2909" y="5640"/>
                    <a:pt x="3321" y="5522"/>
                    <a:pt x="3680" y="5275"/>
                  </a:cubicBezTo>
                  <a:lnTo>
                    <a:pt x="6073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4" name="Google Shape;4774;p25"/>
            <p:cNvSpPr/>
            <p:nvPr/>
          </p:nvSpPr>
          <p:spPr>
            <a:xfrm>
              <a:off x="8888938" y="4249734"/>
              <a:ext cx="195885" cy="181950"/>
            </a:xfrm>
            <a:custGeom>
              <a:rect b="b" l="l" r="r" t="t"/>
              <a:pathLst>
                <a:path extrusionOk="0" h="5641" w="6073">
                  <a:moveTo>
                    <a:pt x="3577" y="1"/>
                  </a:moveTo>
                  <a:cubicBezTo>
                    <a:pt x="3169" y="1"/>
                    <a:pt x="2757" y="119"/>
                    <a:pt x="2393" y="366"/>
                  </a:cubicBezTo>
                  <a:lnTo>
                    <a:pt x="0" y="1997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4" y="3354"/>
                    <a:pt x="6072" y="2045"/>
                    <a:pt x="5429" y="1092"/>
                  </a:cubicBezTo>
                  <a:lnTo>
                    <a:pt x="5322" y="926"/>
                  </a:lnTo>
                  <a:cubicBezTo>
                    <a:pt x="4914" y="325"/>
                    <a:pt x="4252" y="1"/>
                    <a:pt x="357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5" name="Google Shape;4775;p25"/>
            <p:cNvSpPr/>
            <p:nvPr/>
          </p:nvSpPr>
          <p:spPr>
            <a:xfrm>
              <a:off x="8698827" y="4700401"/>
              <a:ext cx="346064" cy="344677"/>
            </a:xfrm>
            <a:custGeom>
              <a:rect b="b" l="l" r="r" t="t"/>
              <a:pathLst>
                <a:path extrusionOk="0" h="10686" w="10729">
                  <a:moveTo>
                    <a:pt x="5017" y="0"/>
                  </a:moveTo>
                  <a:cubicBezTo>
                    <a:pt x="4831" y="0"/>
                    <a:pt x="4666" y="137"/>
                    <a:pt x="4644" y="324"/>
                  </a:cubicBezTo>
                  <a:lnTo>
                    <a:pt x="4192" y="3813"/>
                  </a:lnTo>
                  <a:lnTo>
                    <a:pt x="703" y="3348"/>
                  </a:lnTo>
                  <a:cubicBezTo>
                    <a:pt x="688" y="3347"/>
                    <a:pt x="673" y="3346"/>
                    <a:pt x="659" y="3346"/>
                  </a:cubicBezTo>
                  <a:cubicBezTo>
                    <a:pt x="474" y="3346"/>
                    <a:pt x="308" y="3482"/>
                    <a:pt x="286" y="3670"/>
                  </a:cubicBezTo>
                  <a:lnTo>
                    <a:pt x="24" y="5646"/>
                  </a:lnTo>
                  <a:cubicBezTo>
                    <a:pt x="1" y="5849"/>
                    <a:pt x="143" y="6027"/>
                    <a:pt x="346" y="6063"/>
                  </a:cubicBezTo>
                  <a:lnTo>
                    <a:pt x="3822" y="6527"/>
                  </a:lnTo>
                  <a:lnTo>
                    <a:pt x="3370" y="10004"/>
                  </a:lnTo>
                  <a:cubicBezTo>
                    <a:pt x="3334" y="10206"/>
                    <a:pt x="3477" y="10397"/>
                    <a:pt x="3692" y="10421"/>
                  </a:cubicBezTo>
                  <a:lnTo>
                    <a:pt x="5656" y="10683"/>
                  </a:lnTo>
                  <a:cubicBezTo>
                    <a:pt x="5671" y="10684"/>
                    <a:pt x="5686" y="10685"/>
                    <a:pt x="5700" y="10685"/>
                  </a:cubicBezTo>
                  <a:cubicBezTo>
                    <a:pt x="5885" y="10685"/>
                    <a:pt x="6051" y="10549"/>
                    <a:pt x="6073" y="10361"/>
                  </a:cubicBezTo>
                  <a:lnTo>
                    <a:pt x="6537" y="6885"/>
                  </a:lnTo>
                  <a:lnTo>
                    <a:pt x="10026" y="7337"/>
                  </a:lnTo>
                  <a:cubicBezTo>
                    <a:pt x="10040" y="7339"/>
                    <a:pt x="10055" y="7340"/>
                    <a:pt x="10070" y="7340"/>
                  </a:cubicBezTo>
                  <a:cubicBezTo>
                    <a:pt x="10253" y="7340"/>
                    <a:pt x="10409" y="7203"/>
                    <a:pt x="10442" y="7016"/>
                  </a:cubicBezTo>
                  <a:lnTo>
                    <a:pt x="10704" y="5039"/>
                  </a:lnTo>
                  <a:cubicBezTo>
                    <a:pt x="10728" y="4837"/>
                    <a:pt x="10585" y="4646"/>
                    <a:pt x="10383" y="4622"/>
                  </a:cubicBezTo>
                  <a:lnTo>
                    <a:pt x="6894" y="4170"/>
                  </a:lnTo>
                  <a:lnTo>
                    <a:pt x="7359" y="681"/>
                  </a:lnTo>
                  <a:cubicBezTo>
                    <a:pt x="7382" y="479"/>
                    <a:pt x="7240" y="300"/>
                    <a:pt x="7037" y="265"/>
                  </a:cubicBezTo>
                  <a:lnTo>
                    <a:pt x="5061" y="3"/>
                  </a:lnTo>
                  <a:cubicBezTo>
                    <a:pt x="5046" y="1"/>
                    <a:pt x="5031" y="0"/>
                    <a:pt x="501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6" name="Google Shape;4776;p25"/>
            <p:cNvSpPr/>
            <p:nvPr/>
          </p:nvSpPr>
          <p:spPr>
            <a:xfrm>
              <a:off x="58777" y="99161"/>
              <a:ext cx="349902" cy="435088"/>
            </a:xfrm>
            <a:custGeom>
              <a:rect b="b" l="l" r="r" t="t"/>
              <a:pathLst>
                <a:path extrusionOk="0" h="13489" w="10848">
                  <a:moveTo>
                    <a:pt x="4152" y="412"/>
                  </a:moveTo>
                  <a:cubicBezTo>
                    <a:pt x="4441" y="412"/>
                    <a:pt x="4724" y="584"/>
                    <a:pt x="4775" y="971"/>
                  </a:cubicBezTo>
                  <a:cubicBezTo>
                    <a:pt x="4811" y="1173"/>
                    <a:pt x="4751" y="1364"/>
                    <a:pt x="4632" y="1518"/>
                  </a:cubicBezTo>
                  <a:lnTo>
                    <a:pt x="3835" y="1661"/>
                  </a:lnTo>
                  <a:cubicBezTo>
                    <a:pt x="3668" y="1566"/>
                    <a:pt x="3549" y="1399"/>
                    <a:pt x="3501" y="1209"/>
                  </a:cubicBezTo>
                  <a:cubicBezTo>
                    <a:pt x="3386" y="709"/>
                    <a:pt x="3774" y="412"/>
                    <a:pt x="4152" y="412"/>
                  </a:cubicBezTo>
                  <a:close/>
                  <a:moveTo>
                    <a:pt x="7855" y="2726"/>
                  </a:moveTo>
                  <a:cubicBezTo>
                    <a:pt x="8117" y="2726"/>
                    <a:pt x="8352" y="2907"/>
                    <a:pt x="8395" y="3185"/>
                  </a:cubicBezTo>
                  <a:lnTo>
                    <a:pt x="9788" y="10746"/>
                  </a:lnTo>
                  <a:cubicBezTo>
                    <a:pt x="9835" y="11043"/>
                    <a:pt x="9633" y="11329"/>
                    <a:pt x="9335" y="11377"/>
                  </a:cubicBezTo>
                  <a:lnTo>
                    <a:pt x="3073" y="12520"/>
                  </a:lnTo>
                  <a:cubicBezTo>
                    <a:pt x="3037" y="12527"/>
                    <a:pt x="3002" y="12530"/>
                    <a:pt x="2968" y="12530"/>
                  </a:cubicBezTo>
                  <a:cubicBezTo>
                    <a:pt x="2711" y="12530"/>
                    <a:pt x="2482" y="12342"/>
                    <a:pt x="2430" y="12079"/>
                  </a:cubicBezTo>
                  <a:lnTo>
                    <a:pt x="1072" y="4519"/>
                  </a:lnTo>
                  <a:cubicBezTo>
                    <a:pt x="1013" y="4209"/>
                    <a:pt x="1215" y="3935"/>
                    <a:pt x="1513" y="3876"/>
                  </a:cubicBezTo>
                  <a:lnTo>
                    <a:pt x="2263" y="3745"/>
                  </a:lnTo>
                  <a:cubicBezTo>
                    <a:pt x="2294" y="3954"/>
                    <a:pt x="2473" y="4099"/>
                    <a:pt x="2677" y="4099"/>
                  </a:cubicBezTo>
                  <a:cubicBezTo>
                    <a:pt x="2705" y="4099"/>
                    <a:pt x="2734" y="4096"/>
                    <a:pt x="2763" y="4090"/>
                  </a:cubicBezTo>
                  <a:lnTo>
                    <a:pt x="6680" y="3376"/>
                  </a:lnTo>
                  <a:cubicBezTo>
                    <a:pt x="6906" y="3328"/>
                    <a:pt x="7061" y="3102"/>
                    <a:pt x="7025" y="2876"/>
                  </a:cubicBezTo>
                  <a:lnTo>
                    <a:pt x="7764" y="2733"/>
                  </a:lnTo>
                  <a:cubicBezTo>
                    <a:pt x="7794" y="2728"/>
                    <a:pt x="7825" y="2726"/>
                    <a:pt x="7855" y="2726"/>
                  </a:cubicBezTo>
                  <a:close/>
                  <a:moveTo>
                    <a:pt x="4138" y="1"/>
                  </a:moveTo>
                  <a:cubicBezTo>
                    <a:pt x="4073" y="1"/>
                    <a:pt x="4008" y="6"/>
                    <a:pt x="3942" y="18"/>
                  </a:cubicBezTo>
                  <a:cubicBezTo>
                    <a:pt x="3358" y="125"/>
                    <a:pt x="2965" y="697"/>
                    <a:pt x="3073" y="1280"/>
                  </a:cubicBezTo>
                  <a:cubicBezTo>
                    <a:pt x="3108" y="1459"/>
                    <a:pt x="3180" y="1614"/>
                    <a:pt x="3287" y="1756"/>
                  </a:cubicBezTo>
                  <a:lnTo>
                    <a:pt x="2513" y="1911"/>
                  </a:lnTo>
                  <a:cubicBezTo>
                    <a:pt x="2192" y="1971"/>
                    <a:pt x="1989" y="2268"/>
                    <a:pt x="2037" y="2590"/>
                  </a:cubicBezTo>
                  <a:lnTo>
                    <a:pt x="2096" y="2876"/>
                  </a:lnTo>
                  <a:lnTo>
                    <a:pt x="798" y="3102"/>
                  </a:lnTo>
                  <a:cubicBezTo>
                    <a:pt x="322" y="3185"/>
                    <a:pt x="1" y="3650"/>
                    <a:pt x="84" y="4138"/>
                  </a:cubicBezTo>
                  <a:lnTo>
                    <a:pt x="1668" y="12770"/>
                  </a:lnTo>
                  <a:cubicBezTo>
                    <a:pt x="1752" y="13189"/>
                    <a:pt x="2122" y="13489"/>
                    <a:pt x="2535" y="13489"/>
                  </a:cubicBezTo>
                  <a:cubicBezTo>
                    <a:pt x="2591" y="13489"/>
                    <a:pt x="2647" y="13484"/>
                    <a:pt x="2703" y="13472"/>
                  </a:cubicBezTo>
                  <a:lnTo>
                    <a:pt x="10050" y="12139"/>
                  </a:lnTo>
                  <a:cubicBezTo>
                    <a:pt x="10526" y="12043"/>
                    <a:pt x="10847" y="11579"/>
                    <a:pt x="10764" y="11091"/>
                  </a:cubicBezTo>
                  <a:lnTo>
                    <a:pt x="9180" y="2483"/>
                  </a:lnTo>
                  <a:cubicBezTo>
                    <a:pt x="9095" y="2046"/>
                    <a:pt x="8715" y="1743"/>
                    <a:pt x="8287" y="1743"/>
                  </a:cubicBezTo>
                  <a:cubicBezTo>
                    <a:pt x="8236" y="1743"/>
                    <a:pt x="8185" y="1748"/>
                    <a:pt x="8133" y="1756"/>
                  </a:cubicBezTo>
                  <a:lnTo>
                    <a:pt x="6859" y="1995"/>
                  </a:lnTo>
                  <a:lnTo>
                    <a:pt x="6811" y="1721"/>
                  </a:lnTo>
                  <a:cubicBezTo>
                    <a:pt x="6758" y="1435"/>
                    <a:pt x="6509" y="1235"/>
                    <a:pt x="6237" y="1235"/>
                  </a:cubicBezTo>
                  <a:cubicBezTo>
                    <a:pt x="6202" y="1235"/>
                    <a:pt x="6167" y="1238"/>
                    <a:pt x="6132" y="1245"/>
                  </a:cubicBezTo>
                  <a:lnTo>
                    <a:pt x="5180" y="1411"/>
                  </a:lnTo>
                  <a:cubicBezTo>
                    <a:pt x="5228" y="1245"/>
                    <a:pt x="5240" y="1066"/>
                    <a:pt x="5216" y="899"/>
                  </a:cubicBezTo>
                  <a:cubicBezTo>
                    <a:pt x="5110" y="370"/>
                    <a:pt x="4656" y="1"/>
                    <a:pt x="413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7" name="Google Shape;4777;p25"/>
            <p:cNvSpPr/>
            <p:nvPr/>
          </p:nvSpPr>
          <p:spPr>
            <a:xfrm>
              <a:off x="120997" y="255566"/>
              <a:ext cx="60059" cy="49898"/>
            </a:xfrm>
            <a:custGeom>
              <a:rect b="b" l="l" r="r" t="t"/>
              <a:pathLst>
                <a:path extrusionOk="0" h="1547" w="1862">
                  <a:moveTo>
                    <a:pt x="1015" y="1"/>
                  </a:moveTo>
                  <a:cubicBezTo>
                    <a:pt x="967" y="1"/>
                    <a:pt x="919" y="5"/>
                    <a:pt x="870" y="15"/>
                  </a:cubicBezTo>
                  <a:cubicBezTo>
                    <a:pt x="191" y="134"/>
                    <a:pt x="1" y="1015"/>
                    <a:pt x="560" y="1408"/>
                  </a:cubicBezTo>
                  <a:cubicBezTo>
                    <a:pt x="700" y="1504"/>
                    <a:pt x="851" y="1547"/>
                    <a:pt x="997" y="1547"/>
                  </a:cubicBezTo>
                  <a:cubicBezTo>
                    <a:pt x="1451" y="1547"/>
                    <a:pt x="1862" y="1138"/>
                    <a:pt x="1763" y="634"/>
                  </a:cubicBezTo>
                  <a:cubicBezTo>
                    <a:pt x="1689" y="266"/>
                    <a:pt x="1374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8" name="Google Shape;4778;p25"/>
            <p:cNvSpPr/>
            <p:nvPr/>
          </p:nvSpPr>
          <p:spPr>
            <a:xfrm>
              <a:off x="189184" y="241019"/>
              <a:ext cx="124117" cy="43706"/>
            </a:xfrm>
            <a:custGeom>
              <a:rect b="b" l="l" r="r" t="t"/>
              <a:pathLst>
                <a:path extrusionOk="0" h="1355" w="3848">
                  <a:moveTo>
                    <a:pt x="3261" y="1"/>
                  </a:moveTo>
                  <a:cubicBezTo>
                    <a:pt x="3226" y="1"/>
                    <a:pt x="3188" y="5"/>
                    <a:pt x="3149" y="14"/>
                  </a:cubicBezTo>
                  <a:lnTo>
                    <a:pt x="3137" y="14"/>
                  </a:lnTo>
                  <a:lnTo>
                    <a:pt x="542" y="490"/>
                  </a:lnTo>
                  <a:cubicBezTo>
                    <a:pt x="0" y="580"/>
                    <a:pt x="111" y="1354"/>
                    <a:pt x="610" y="1354"/>
                  </a:cubicBezTo>
                  <a:cubicBezTo>
                    <a:pt x="638" y="1354"/>
                    <a:pt x="666" y="1352"/>
                    <a:pt x="696" y="1347"/>
                  </a:cubicBezTo>
                  <a:lnTo>
                    <a:pt x="3292" y="871"/>
                  </a:lnTo>
                  <a:cubicBezTo>
                    <a:pt x="3847" y="793"/>
                    <a:pt x="3750" y="1"/>
                    <a:pt x="326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9" name="Google Shape;4779;p25"/>
            <p:cNvSpPr/>
            <p:nvPr/>
          </p:nvSpPr>
          <p:spPr>
            <a:xfrm>
              <a:off x="133673" y="325172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0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0" name="Google Shape;4780;p25"/>
            <p:cNvSpPr/>
            <p:nvPr/>
          </p:nvSpPr>
          <p:spPr>
            <a:xfrm>
              <a:off x="203183" y="310528"/>
              <a:ext cx="121021" cy="43512"/>
            </a:xfrm>
            <a:custGeom>
              <a:rect b="b" l="l" r="r" t="t"/>
              <a:pathLst>
                <a:path extrusionOk="0" h="1349" w="3752">
                  <a:moveTo>
                    <a:pt x="3132" y="0"/>
                  </a:moveTo>
                  <a:cubicBezTo>
                    <a:pt x="3120" y="0"/>
                    <a:pt x="3108" y="1"/>
                    <a:pt x="3096" y="2"/>
                  </a:cubicBezTo>
                  <a:lnTo>
                    <a:pt x="501" y="478"/>
                  </a:lnTo>
                  <a:cubicBezTo>
                    <a:pt x="0" y="618"/>
                    <a:pt x="125" y="1348"/>
                    <a:pt x="620" y="1348"/>
                  </a:cubicBezTo>
                  <a:cubicBezTo>
                    <a:pt x="632" y="1348"/>
                    <a:pt x="643" y="1348"/>
                    <a:pt x="655" y="1347"/>
                  </a:cubicBezTo>
                  <a:lnTo>
                    <a:pt x="3251" y="871"/>
                  </a:lnTo>
                  <a:cubicBezTo>
                    <a:pt x="3751" y="731"/>
                    <a:pt x="3638" y="0"/>
                    <a:pt x="313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1" name="Google Shape;4781;p25"/>
            <p:cNvSpPr/>
            <p:nvPr/>
          </p:nvSpPr>
          <p:spPr>
            <a:xfrm>
              <a:off x="147124" y="399294"/>
              <a:ext cx="60156" cy="50189"/>
            </a:xfrm>
            <a:custGeom>
              <a:rect b="b" l="l" r="r" t="t"/>
              <a:pathLst>
                <a:path extrusionOk="0" h="1556" w="1865">
                  <a:moveTo>
                    <a:pt x="1013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191" y="131"/>
                    <a:pt x="0" y="1012"/>
                    <a:pt x="572" y="1417"/>
                  </a:cubicBezTo>
                  <a:cubicBezTo>
                    <a:pt x="708" y="1513"/>
                    <a:pt x="857" y="1556"/>
                    <a:pt x="1002" y="1556"/>
                  </a:cubicBezTo>
                  <a:cubicBezTo>
                    <a:pt x="1451" y="1556"/>
                    <a:pt x="1864" y="1147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2" name="Google Shape;4782;p25"/>
            <p:cNvSpPr/>
            <p:nvPr/>
          </p:nvSpPr>
          <p:spPr>
            <a:xfrm>
              <a:off x="216085" y="384586"/>
              <a:ext cx="122472" cy="44028"/>
            </a:xfrm>
            <a:custGeom>
              <a:rect b="b" l="l" r="r" t="t"/>
              <a:pathLst>
                <a:path extrusionOk="0" h="1365" w="3797">
                  <a:moveTo>
                    <a:pt x="3171" y="0"/>
                  </a:moveTo>
                  <a:cubicBezTo>
                    <a:pt x="3152" y="0"/>
                    <a:pt x="3133" y="1"/>
                    <a:pt x="3113" y="4"/>
                  </a:cubicBezTo>
                  <a:lnTo>
                    <a:pt x="517" y="480"/>
                  </a:lnTo>
                  <a:cubicBezTo>
                    <a:pt x="0" y="606"/>
                    <a:pt x="115" y="1364"/>
                    <a:pt x="626" y="1364"/>
                  </a:cubicBezTo>
                  <a:cubicBezTo>
                    <a:pt x="645" y="1364"/>
                    <a:pt x="664" y="1363"/>
                    <a:pt x="684" y="1361"/>
                  </a:cubicBezTo>
                  <a:lnTo>
                    <a:pt x="3280" y="885"/>
                  </a:lnTo>
                  <a:cubicBezTo>
                    <a:pt x="3796" y="758"/>
                    <a:pt x="3682" y="0"/>
                    <a:pt x="3171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3" name="Google Shape;4783;p25"/>
            <p:cNvSpPr/>
            <p:nvPr/>
          </p:nvSpPr>
          <p:spPr>
            <a:xfrm>
              <a:off x="89903" y="708297"/>
              <a:ext cx="250428" cy="224430"/>
            </a:xfrm>
            <a:custGeom>
              <a:rect b="b" l="l" r="r" t="t"/>
              <a:pathLst>
                <a:path extrusionOk="0" h="6958" w="7764">
                  <a:moveTo>
                    <a:pt x="3919" y="1"/>
                  </a:moveTo>
                  <a:cubicBezTo>
                    <a:pt x="2892" y="1"/>
                    <a:pt x="1881" y="465"/>
                    <a:pt x="1215" y="1338"/>
                  </a:cubicBezTo>
                  <a:lnTo>
                    <a:pt x="6953" y="4969"/>
                  </a:lnTo>
                  <a:cubicBezTo>
                    <a:pt x="7763" y="3398"/>
                    <a:pt x="7239" y="1469"/>
                    <a:pt x="5739" y="528"/>
                  </a:cubicBezTo>
                  <a:cubicBezTo>
                    <a:pt x="5176" y="173"/>
                    <a:pt x="4545" y="1"/>
                    <a:pt x="3919" y="1"/>
                  </a:cubicBezTo>
                  <a:close/>
                  <a:moveTo>
                    <a:pt x="810" y="1993"/>
                  </a:moveTo>
                  <a:lnTo>
                    <a:pt x="810" y="1993"/>
                  </a:lnTo>
                  <a:cubicBezTo>
                    <a:pt x="0" y="3553"/>
                    <a:pt x="524" y="5481"/>
                    <a:pt x="2012" y="6434"/>
                  </a:cubicBezTo>
                  <a:cubicBezTo>
                    <a:pt x="2572" y="6788"/>
                    <a:pt x="3201" y="6958"/>
                    <a:pt x="3824" y="6958"/>
                  </a:cubicBezTo>
                  <a:cubicBezTo>
                    <a:pt x="4859" y="6958"/>
                    <a:pt x="5880" y="6489"/>
                    <a:pt x="6549" y="5612"/>
                  </a:cubicBezTo>
                  <a:lnTo>
                    <a:pt x="810" y="1993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4" name="Google Shape;4784;p25"/>
            <p:cNvSpPr/>
            <p:nvPr/>
          </p:nvSpPr>
          <p:spPr>
            <a:xfrm>
              <a:off x="558794" y="226472"/>
              <a:ext cx="196272" cy="181918"/>
            </a:xfrm>
            <a:custGeom>
              <a:rect b="b" l="l" r="r" t="t"/>
              <a:pathLst>
                <a:path extrusionOk="0" h="5640" w="6085">
                  <a:moveTo>
                    <a:pt x="3608" y="0"/>
                  </a:moveTo>
                  <a:lnTo>
                    <a:pt x="1215" y="1631"/>
                  </a:lnTo>
                  <a:cubicBezTo>
                    <a:pt x="251" y="2286"/>
                    <a:pt x="1" y="3596"/>
                    <a:pt x="656" y="4560"/>
                  </a:cubicBezTo>
                  <a:lnTo>
                    <a:pt x="763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1"/>
                    <a:pt x="3692" y="5275"/>
                  </a:cubicBezTo>
                  <a:lnTo>
                    <a:pt x="6085" y="3644"/>
                  </a:lnTo>
                  <a:lnTo>
                    <a:pt x="3608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5" name="Google Shape;4785;p25"/>
            <p:cNvSpPr/>
            <p:nvPr/>
          </p:nvSpPr>
          <p:spPr>
            <a:xfrm>
              <a:off x="691298" y="151317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577" y="1"/>
                  </a:moveTo>
                  <a:cubicBezTo>
                    <a:pt x="3169" y="1"/>
                    <a:pt x="2757" y="119"/>
                    <a:pt x="2394" y="366"/>
                  </a:cubicBezTo>
                  <a:lnTo>
                    <a:pt x="0" y="1985"/>
                  </a:lnTo>
                  <a:lnTo>
                    <a:pt x="2489" y="5628"/>
                  </a:lnTo>
                  <a:lnTo>
                    <a:pt x="4870" y="4009"/>
                  </a:lnTo>
                  <a:cubicBezTo>
                    <a:pt x="5834" y="3354"/>
                    <a:pt x="6084" y="2044"/>
                    <a:pt x="5430" y="1080"/>
                  </a:cubicBezTo>
                  <a:lnTo>
                    <a:pt x="5322" y="925"/>
                  </a:lnTo>
                  <a:cubicBezTo>
                    <a:pt x="4914" y="324"/>
                    <a:pt x="4252" y="1"/>
                    <a:pt x="357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6" name="Google Shape;4786;p25"/>
            <p:cNvSpPr/>
            <p:nvPr/>
          </p:nvSpPr>
          <p:spPr>
            <a:xfrm>
              <a:off x="501187" y="602242"/>
              <a:ext cx="346451" cy="344032"/>
            </a:xfrm>
            <a:custGeom>
              <a:rect b="b" l="l" r="r" t="t"/>
              <a:pathLst>
                <a:path extrusionOk="0" h="10666" w="10741">
                  <a:moveTo>
                    <a:pt x="5011" y="1"/>
                  </a:moveTo>
                  <a:cubicBezTo>
                    <a:pt x="4833" y="1"/>
                    <a:pt x="4677" y="136"/>
                    <a:pt x="4656" y="328"/>
                  </a:cubicBezTo>
                  <a:lnTo>
                    <a:pt x="4192" y="3805"/>
                  </a:lnTo>
                  <a:lnTo>
                    <a:pt x="715" y="3340"/>
                  </a:lnTo>
                  <a:cubicBezTo>
                    <a:pt x="700" y="3338"/>
                    <a:pt x="686" y="3338"/>
                    <a:pt x="671" y="3338"/>
                  </a:cubicBezTo>
                  <a:cubicBezTo>
                    <a:pt x="486" y="3338"/>
                    <a:pt x="320" y="3474"/>
                    <a:pt x="298" y="3662"/>
                  </a:cubicBezTo>
                  <a:lnTo>
                    <a:pt x="36" y="5638"/>
                  </a:lnTo>
                  <a:cubicBezTo>
                    <a:pt x="1" y="5840"/>
                    <a:pt x="144" y="6031"/>
                    <a:pt x="358" y="6055"/>
                  </a:cubicBezTo>
                  <a:lnTo>
                    <a:pt x="358" y="6043"/>
                  </a:lnTo>
                  <a:lnTo>
                    <a:pt x="3835" y="6507"/>
                  </a:lnTo>
                  <a:lnTo>
                    <a:pt x="3370" y="9984"/>
                  </a:lnTo>
                  <a:cubicBezTo>
                    <a:pt x="3346" y="10186"/>
                    <a:pt x="3489" y="10377"/>
                    <a:pt x="3692" y="10401"/>
                  </a:cubicBezTo>
                  <a:lnTo>
                    <a:pt x="5668" y="10663"/>
                  </a:lnTo>
                  <a:cubicBezTo>
                    <a:pt x="5683" y="10664"/>
                    <a:pt x="5698" y="10665"/>
                    <a:pt x="5712" y="10665"/>
                  </a:cubicBezTo>
                  <a:cubicBezTo>
                    <a:pt x="5898" y="10665"/>
                    <a:pt x="6063" y="10529"/>
                    <a:pt x="6085" y="10341"/>
                  </a:cubicBezTo>
                  <a:lnTo>
                    <a:pt x="6549" y="6864"/>
                  </a:lnTo>
                  <a:lnTo>
                    <a:pt x="10026" y="7329"/>
                  </a:lnTo>
                  <a:cubicBezTo>
                    <a:pt x="10041" y="7331"/>
                    <a:pt x="10055" y="7331"/>
                    <a:pt x="10070" y="7331"/>
                  </a:cubicBezTo>
                  <a:cubicBezTo>
                    <a:pt x="10255" y="7331"/>
                    <a:pt x="10421" y="7195"/>
                    <a:pt x="10454" y="7007"/>
                  </a:cubicBezTo>
                  <a:lnTo>
                    <a:pt x="10704" y="5031"/>
                  </a:lnTo>
                  <a:cubicBezTo>
                    <a:pt x="10740" y="4828"/>
                    <a:pt x="10597" y="4638"/>
                    <a:pt x="10383" y="4614"/>
                  </a:cubicBezTo>
                  <a:lnTo>
                    <a:pt x="6906" y="4150"/>
                  </a:lnTo>
                  <a:lnTo>
                    <a:pt x="7371" y="673"/>
                  </a:lnTo>
                  <a:cubicBezTo>
                    <a:pt x="7395" y="471"/>
                    <a:pt x="7252" y="280"/>
                    <a:pt x="7049" y="256"/>
                  </a:cubicBezTo>
                  <a:lnTo>
                    <a:pt x="5073" y="6"/>
                  </a:lnTo>
                  <a:cubicBezTo>
                    <a:pt x="5052" y="3"/>
                    <a:pt x="5031" y="1"/>
                    <a:pt x="501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7" name="Google Shape;4787;p25"/>
            <p:cNvSpPr/>
            <p:nvPr/>
          </p:nvSpPr>
          <p:spPr>
            <a:xfrm>
              <a:off x="58777" y="1123773"/>
              <a:ext cx="349902" cy="435378"/>
            </a:xfrm>
            <a:custGeom>
              <a:rect b="b" l="l" r="r" t="t"/>
              <a:pathLst>
                <a:path extrusionOk="0" h="13498" w="10848">
                  <a:moveTo>
                    <a:pt x="4148" y="414"/>
                  </a:moveTo>
                  <a:cubicBezTo>
                    <a:pt x="4438" y="414"/>
                    <a:pt x="4723" y="589"/>
                    <a:pt x="4775" y="982"/>
                  </a:cubicBezTo>
                  <a:cubicBezTo>
                    <a:pt x="4811" y="1173"/>
                    <a:pt x="4763" y="1375"/>
                    <a:pt x="4632" y="1518"/>
                  </a:cubicBezTo>
                  <a:lnTo>
                    <a:pt x="3835" y="1673"/>
                  </a:lnTo>
                  <a:cubicBezTo>
                    <a:pt x="3668" y="1578"/>
                    <a:pt x="3549" y="1411"/>
                    <a:pt x="3501" y="1209"/>
                  </a:cubicBezTo>
                  <a:cubicBezTo>
                    <a:pt x="3387" y="710"/>
                    <a:pt x="3771" y="414"/>
                    <a:pt x="4148" y="414"/>
                  </a:cubicBezTo>
                  <a:close/>
                  <a:moveTo>
                    <a:pt x="7868" y="2734"/>
                  </a:moveTo>
                  <a:cubicBezTo>
                    <a:pt x="8126" y="2734"/>
                    <a:pt x="8354" y="2923"/>
                    <a:pt x="8407" y="3185"/>
                  </a:cubicBezTo>
                  <a:lnTo>
                    <a:pt x="9788" y="10746"/>
                  </a:lnTo>
                  <a:cubicBezTo>
                    <a:pt x="9835" y="11043"/>
                    <a:pt x="9633" y="11329"/>
                    <a:pt x="9335" y="11377"/>
                  </a:cubicBezTo>
                  <a:lnTo>
                    <a:pt x="3073" y="12520"/>
                  </a:lnTo>
                  <a:cubicBezTo>
                    <a:pt x="3037" y="12527"/>
                    <a:pt x="3002" y="12530"/>
                    <a:pt x="2968" y="12530"/>
                  </a:cubicBezTo>
                  <a:cubicBezTo>
                    <a:pt x="2711" y="12530"/>
                    <a:pt x="2482" y="12342"/>
                    <a:pt x="2430" y="12079"/>
                  </a:cubicBezTo>
                  <a:lnTo>
                    <a:pt x="1072" y="4519"/>
                  </a:lnTo>
                  <a:cubicBezTo>
                    <a:pt x="1013" y="4221"/>
                    <a:pt x="1215" y="3935"/>
                    <a:pt x="1513" y="3888"/>
                  </a:cubicBezTo>
                  <a:lnTo>
                    <a:pt x="2263" y="3745"/>
                  </a:lnTo>
                  <a:cubicBezTo>
                    <a:pt x="2295" y="3960"/>
                    <a:pt x="2483" y="4107"/>
                    <a:pt x="2695" y="4107"/>
                  </a:cubicBezTo>
                  <a:cubicBezTo>
                    <a:pt x="2717" y="4107"/>
                    <a:pt x="2740" y="4105"/>
                    <a:pt x="2763" y="4102"/>
                  </a:cubicBezTo>
                  <a:lnTo>
                    <a:pt x="6680" y="3387"/>
                  </a:lnTo>
                  <a:cubicBezTo>
                    <a:pt x="6906" y="3340"/>
                    <a:pt x="7061" y="3114"/>
                    <a:pt x="7025" y="2887"/>
                  </a:cubicBezTo>
                  <a:lnTo>
                    <a:pt x="7764" y="2745"/>
                  </a:lnTo>
                  <a:cubicBezTo>
                    <a:pt x="7799" y="2737"/>
                    <a:pt x="7834" y="2734"/>
                    <a:pt x="7868" y="2734"/>
                  </a:cubicBezTo>
                  <a:close/>
                  <a:moveTo>
                    <a:pt x="4138" y="0"/>
                  </a:moveTo>
                  <a:cubicBezTo>
                    <a:pt x="4073" y="0"/>
                    <a:pt x="4008" y="6"/>
                    <a:pt x="3942" y="18"/>
                  </a:cubicBezTo>
                  <a:cubicBezTo>
                    <a:pt x="3358" y="125"/>
                    <a:pt x="2965" y="697"/>
                    <a:pt x="3073" y="1292"/>
                  </a:cubicBezTo>
                  <a:cubicBezTo>
                    <a:pt x="3108" y="1459"/>
                    <a:pt x="3180" y="1625"/>
                    <a:pt x="3287" y="1768"/>
                  </a:cubicBezTo>
                  <a:lnTo>
                    <a:pt x="2513" y="1911"/>
                  </a:lnTo>
                  <a:cubicBezTo>
                    <a:pt x="2192" y="1971"/>
                    <a:pt x="1989" y="2280"/>
                    <a:pt x="2037" y="2602"/>
                  </a:cubicBezTo>
                  <a:lnTo>
                    <a:pt x="2096" y="2875"/>
                  </a:lnTo>
                  <a:lnTo>
                    <a:pt x="798" y="3114"/>
                  </a:lnTo>
                  <a:cubicBezTo>
                    <a:pt x="322" y="3197"/>
                    <a:pt x="1" y="3661"/>
                    <a:pt x="84" y="4149"/>
                  </a:cubicBezTo>
                  <a:lnTo>
                    <a:pt x="1668" y="12758"/>
                  </a:lnTo>
                  <a:cubicBezTo>
                    <a:pt x="1742" y="13194"/>
                    <a:pt x="2121" y="13497"/>
                    <a:pt x="2549" y="13497"/>
                  </a:cubicBezTo>
                  <a:cubicBezTo>
                    <a:pt x="2600" y="13497"/>
                    <a:pt x="2652" y="13493"/>
                    <a:pt x="2703" y="13484"/>
                  </a:cubicBezTo>
                  <a:lnTo>
                    <a:pt x="10050" y="12139"/>
                  </a:lnTo>
                  <a:cubicBezTo>
                    <a:pt x="10526" y="12055"/>
                    <a:pt x="10847" y="11579"/>
                    <a:pt x="10764" y="11103"/>
                  </a:cubicBezTo>
                  <a:lnTo>
                    <a:pt x="9180" y="2471"/>
                  </a:lnTo>
                  <a:cubicBezTo>
                    <a:pt x="9106" y="2034"/>
                    <a:pt x="8727" y="1731"/>
                    <a:pt x="8299" y="1731"/>
                  </a:cubicBezTo>
                  <a:cubicBezTo>
                    <a:pt x="8248" y="1731"/>
                    <a:pt x="8196" y="1736"/>
                    <a:pt x="8145" y="1744"/>
                  </a:cubicBezTo>
                  <a:lnTo>
                    <a:pt x="6859" y="1994"/>
                  </a:lnTo>
                  <a:lnTo>
                    <a:pt x="6811" y="1721"/>
                  </a:lnTo>
                  <a:cubicBezTo>
                    <a:pt x="6757" y="1431"/>
                    <a:pt x="6500" y="1237"/>
                    <a:pt x="6223" y="1237"/>
                  </a:cubicBezTo>
                  <a:cubicBezTo>
                    <a:pt x="6193" y="1237"/>
                    <a:pt x="6163" y="1240"/>
                    <a:pt x="6132" y="1244"/>
                  </a:cubicBezTo>
                  <a:lnTo>
                    <a:pt x="5180" y="1423"/>
                  </a:lnTo>
                  <a:cubicBezTo>
                    <a:pt x="5228" y="1244"/>
                    <a:pt x="5240" y="1066"/>
                    <a:pt x="5216" y="899"/>
                  </a:cubicBezTo>
                  <a:cubicBezTo>
                    <a:pt x="5110" y="370"/>
                    <a:pt x="4656" y="0"/>
                    <a:pt x="413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8" name="Google Shape;4788;p25"/>
            <p:cNvSpPr/>
            <p:nvPr/>
          </p:nvSpPr>
          <p:spPr>
            <a:xfrm>
              <a:off x="120997" y="1280275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9" name="Google Shape;4789;p25"/>
            <p:cNvSpPr/>
            <p:nvPr/>
          </p:nvSpPr>
          <p:spPr>
            <a:xfrm>
              <a:off x="188733" y="1265502"/>
              <a:ext cx="125117" cy="43996"/>
            </a:xfrm>
            <a:custGeom>
              <a:rect b="b" l="l" r="r" t="t"/>
              <a:pathLst>
                <a:path extrusionOk="0" h="1364" w="3879">
                  <a:moveTo>
                    <a:pt x="3291" y="0"/>
                  </a:moveTo>
                  <a:cubicBezTo>
                    <a:pt x="3251" y="0"/>
                    <a:pt x="3208" y="6"/>
                    <a:pt x="3163" y="17"/>
                  </a:cubicBezTo>
                  <a:lnTo>
                    <a:pt x="3151" y="17"/>
                  </a:lnTo>
                  <a:lnTo>
                    <a:pt x="556" y="494"/>
                  </a:lnTo>
                  <a:cubicBezTo>
                    <a:pt x="0" y="571"/>
                    <a:pt x="108" y="1364"/>
                    <a:pt x="598" y="1364"/>
                  </a:cubicBezTo>
                  <a:cubicBezTo>
                    <a:pt x="634" y="1364"/>
                    <a:pt x="671" y="1360"/>
                    <a:pt x="710" y="1351"/>
                  </a:cubicBezTo>
                  <a:lnTo>
                    <a:pt x="3306" y="875"/>
                  </a:lnTo>
                  <a:cubicBezTo>
                    <a:pt x="3878" y="809"/>
                    <a:pt x="3779" y="0"/>
                    <a:pt x="3291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0" name="Google Shape;4790;p25"/>
            <p:cNvSpPr/>
            <p:nvPr/>
          </p:nvSpPr>
          <p:spPr>
            <a:xfrm>
              <a:off x="133673" y="1349784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0" y="1012"/>
                    <a:pt x="560" y="1405"/>
                  </a:cubicBezTo>
                  <a:cubicBezTo>
                    <a:pt x="701" y="1502"/>
                    <a:pt x="854" y="1545"/>
                    <a:pt x="1003" y="1545"/>
                  </a:cubicBezTo>
                  <a:cubicBezTo>
                    <a:pt x="1454" y="1545"/>
                    <a:pt x="1861" y="1145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1" name="Google Shape;4791;p25"/>
            <p:cNvSpPr/>
            <p:nvPr/>
          </p:nvSpPr>
          <p:spPr>
            <a:xfrm>
              <a:off x="203312" y="1335140"/>
              <a:ext cx="120892" cy="43544"/>
            </a:xfrm>
            <a:custGeom>
              <a:rect b="b" l="l" r="r" t="t"/>
              <a:pathLst>
                <a:path extrusionOk="0" h="1350" w="3748">
                  <a:moveTo>
                    <a:pt x="3128" y="0"/>
                  </a:moveTo>
                  <a:cubicBezTo>
                    <a:pt x="3116" y="0"/>
                    <a:pt x="3104" y="1"/>
                    <a:pt x="3092" y="2"/>
                  </a:cubicBezTo>
                  <a:lnTo>
                    <a:pt x="497" y="478"/>
                  </a:lnTo>
                  <a:cubicBezTo>
                    <a:pt x="0" y="628"/>
                    <a:pt x="119" y="1349"/>
                    <a:pt x="605" y="1349"/>
                  </a:cubicBezTo>
                  <a:cubicBezTo>
                    <a:pt x="620" y="1349"/>
                    <a:pt x="636" y="1348"/>
                    <a:pt x="651" y="1347"/>
                  </a:cubicBezTo>
                  <a:lnTo>
                    <a:pt x="3247" y="883"/>
                  </a:lnTo>
                  <a:cubicBezTo>
                    <a:pt x="3747" y="731"/>
                    <a:pt x="3634" y="0"/>
                    <a:pt x="312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2" name="Google Shape;4792;p25"/>
            <p:cNvSpPr/>
            <p:nvPr/>
          </p:nvSpPr>
          <p:spPr>
            <a:xfrm>
              <a:off x="147124" y="1424293"/>
              <a:ext cx="60123" cy="49834"/>
            </a:xfrm>
            <a:custGeom>
              <a:rect b="b" l="l" r="r" t="t"/>
              <a:pathLst>
                <a:path extrusionOk="0" h="1545" w="1864">
                  <a:moveTo>
                    <a:pt x="1014" y="0"/>
                  </a:moveTo>
                  <a:cubicBezTo>
                    <a:pt x="970" y="0"/>
                    <a:pt x="926" y="4"/>
                    <a:pt x="881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8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3" name="Google Shape;4793;p25"/>
            <p:cNvSpPr/>
            <p:nvPr/>
          </p:nvSpPr>
          <p:spPr>
            <a:xfrm>
              <a:off x="216343" y="1409230"/>
              <a:ext cx="121924" cy="43931"/>
            </a:xfrm>
            <a:custGeom>
              <a:rect b="b" l="l" r="r" t="t"/>
              <a:pathLst>
                <a:path extrusionOk="0" h="1362" w="3780">
                  <a:moveTo>
                    <a:pt x="3153" y="0"/>
                  </a:moveTo>
                  <a:cubicBezTo>
                    <a:pt x="3137" y="0"/>
                    <a:pt x="3121" y="1"/>
                    <a:pt x="3105" y="2"/>
                  </a:cubicBezTo>
                  <a:lnTo>
                    <a:pt x="3105" y="14"/>
                  </a:lnTo>
                  <a:lnTo>
                    <a:pt x="509" y="479"/>
                  </a:lnTo>
                  <a:cubicBezTo>
                    <a:pt x="1" y="617"/>
                    <a:pt x="120" y="1362"/>
                    <a:pt x="629" y="1362"/>
                  </a:cubicBezTo>
                  <a:cubicBezTo>
                    <a:pt x="644" y="1362"/>
                    <a:pt x="660" y="1361"/>
                    <a:pt x="676" y="1360"/>
                  </a:cubicBezTo>
                  <a:lnTo>
                    <a:pt x="3272" y="883"/>
                  </a:lnTo>
                  <a:cubicBezTo>
                    <a:pt x="3780" y="733"/>
                    <a:pt x="3660" y="0"/>
                    <a:pt x="315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4" name="Google Shape;4794;p25"/>
            <p:cNvSpPr/>
            <p:nvPr/>
          </p:nvSpPr>
          <p:spPr>
            <a:xfrm>
              <a:off x="91032" y="1733038"/>
              <a:ext cx="249299" cy="224043"/>
            </a:xfrm>
            <a:custGeom>
              <a:rect b="b" l="l" r="r" t="t"/>
              <a:pathLst>
                <a:path extrusionOk="0" h="6946" w="7729">
                  <a:moveTo>
                    <a:pt x="3896" y="0"/>
                  </a:moveTo>
                  <a:cubicBezTo>
                    <a:pt x="2865" y="0"/>
                    <a:pt x="1848" y="469"/>
                    <a:pt x="1180" y="1346"/>
                  </a:cubicBezTo>
                  <a:lnTo>
                    <a:pt x="6918" y="4965"/>
                  </a:lnTo>
                  <a:cubicBezTo>
                    <a:pt x="7728" y="3394"/>
                    <a:pt x="7204" y="1465"/>
                    <a:pt x="5704" y="524"/>
                  </a:cubicBezTo>
                  <a:cubicBezTo>
                    <a:pt x="5144" y="171"/>
                    <a:pt x="4517" y="0"/>
                    <a:pt x="3896" y="0"/>
                  </a:cubicBezTo>
                  <a:close/>
                  <a:moveTo>
                    <a:pt x="775" y="1989"/>
                  </a:moveTo>
                  <a:lnTo>
                    <a:pt x="775" y="1989"/>
                  </a:lnTo>
                  <a:cubicBezTo>
                    <a:pt x="1" y="3548"/>
                    <a:pt x="489" y="5477"/>
                    <a:pt x="1954" y="6418"/>
                  </a:cubicBezTo>
                  <a:cubicBezTo>
                    <a:pt x="2521" y="6774"/>
                    <a:pt x="3155" y="6945"/>
                    <a:pt x="3783" y="6945"/>
                  </a:cubicBezTo>
                  <a:cubicBezTo>
                    <a:pt x="4816" y="6945"/>
                    <a:pt x="5833" y="6482"/>
                    <a:pt x="6514" y="5608"/>
                  </a:cubicBezTo>
                  <a:lnTo>
                    <a:pt x="775" y="1989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5" name="Google Shape;4795;p25"/>
            <p:cNvSpPr/>
            <p:nvPr/>
          </p:nvSpPr>
          <p:spPr>
            <a:xfrm>
              <a:off x="558794" y="1251439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608" y="1"/>
                  </a:moveTo>
                  <a:lnTo>
                    <a:pt x="1215" y="1620"/>
                  </a:lnTo>
                  <a:cubicBezTo>
                    <a:pt x="251" y="2275"/>
                    <a:pt x="1" y="3585"/>
                    <a:pt x="656" y="4549"/>
                  </a:cubicBezTo>
                  <a:lnTo>
                    <a:pt x="763" y="4704"/>
                  </a:lnTo>
                  <a:cubicBezTo>
                    <a:pt x="1171" y="5305"/>
                    <a:pt x="1833" y="5629"/>
                    <a:pt x="2508" y="5629"/>
                  </a:cubicBezTo>
                  <a:cubicBezTo>
                    <a:pt x="2916" y="5629"/>
                    <a:pt x="3328" y="5510"/>
                    <a:pt x="3692" y="5264"/>
                  </a:cubicBezTo>
                  <a:lnTo>
                    <a:pt x="6085" y="3644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6" name="Google Shape;4796;p25"/>
            <p:cNvSpPr/>
            <p:nvPr/>
          </p:nvSpPr>
          <p:spPr>
            <a:xfrm>
              <a:off x="691298" y="1176188"/>
              <a:ext cx="196272" cy="181660"/>
            </a:xfrm>
            <a:custGeom>
              <a:rect b="b" l="l" r="r" t="t"/>
              <a:pathLst>
                <a:path extrusionOk="0" h="5632" w="6085">
                  <a:moveTo>
                    <a:pt x="3588" y="1"/>
                  </a:moveTo>
                  <a:cubicBezTo>
                    <a:pt x="3177" y="1"/>
                    <a:pt x="2760" y="120"/>
                    <a:pt x="2394" y="369"/>
                  </a:cubicBezTo>
                  <a:lnTo>
                    <a:pt x="0" y="1989"/>
                  </a:lnTo>
                  <a:lnTo>
                    <a:pt x="2489" y="5632"/>
                  </a:lnTo>
                  <a:lnTo>
                    <a:pt x="4870" y="4001"/>
                  </a:lnTo>
                  <a:cubicBezTo>
                    <a:pt x="5834" y="3346"/>
                    <a:pt x="6084" y="2036"/>
                    <a:pt x="5430" y="1072"/>
                  </a:cubicBezTo>
                  <a:lnTo>
                    <a:pt x="5430" y="1072"/>
                  </a:lnTo>
                  <a:lnTo>
                    <a:pt x="5430" y="1084"/>
                  </a:lnTo>
                  <a:lnTo>
                    <a:pt x="5322" y="917"/>
                  </a:lnTo>
                  <a:cubicBezTo>
                    <a:pt x="4917" y="319"/>
                    <a:pt x="4259" y="1"/>
                    <a:pt x="358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7" name="Google Shape;4797;p25"/>
            <p:cNvSpPr/>
            <p:nvPr/>
          </p:nvSpPr>
          <p:spPr>
            <a:xfrm>
              <a:off x="501574" y="1626855"/>
              <a:ext cx="346064" cy="344096"/>
            </a:xfrm>
            <a:custGeom>
              <a:rect b="b" l="l" r="r" t="t"/>
              <a:pathLst>
                <a:path extrusionOk="0" h="10668" w="10729">
                  <a:moveTo>
                    <a:pt x="4998" y="1"/>
                  </a:moveTo>
                  <a:cubicBezTo>
                    <a:pt x="4821" y="1"/>
                    <a:pt x="4665" y="134"/>
                    <a:pt x="4644" y="316"/>
                  </a:cubicBezTo>
                  <a:lnTo>
                    <a:pt x="4180" y="3804"/>
                  </a:lnTo>
                  <a:lnTo>
                    <a:pt x="703" y="3340"/>
                  </a:lnTo>
                  <a:cubicBezTo>
                    <a:pt x="688" y="3338"/>
                    <a:pt x="674" y="3337"/>
                    <a:pt x="659" y="3337"/>
                  </a:cubicBezTo>
                  <a:cubicBezTo>
                    <a:pt x="475" y="3337"/>
                    <a:pt x="320" y="3474"/>
                    <a:pt x="286" y="3661"/>
                  </a:cubicBezTo>
                  <a:lnTo>
                    <a:pt x="24" y="5626"/>
                  </a:lnTo>
                  <a:cubicBezTo>
                    <a:pt x="1" y="5828"/>
                    <a:pt x="144" y="6019"/>
                    <a:pt x="346" y="6043"/>
                  </a:cubicBezTo>
                  <a:lnTo>
                    <a:pt x="3823" y="6507"/>
                  </a:lnTo>
                  <a:lnTo>
                    <a:pt x="3358" y="9984"/>
                  </a:lnTo>
                  <a:cubicBezTo>
                    <a:pt x="3334" y="10186"/>
                    <a:pt x="3477" y="10377"/>
                    <a:pt x="3680" y="10400"/>
                  </a:cubicBezTo>
                  <a:lnTo>
                    <a:pt x="5656" y="10662"/>
                  </a:lnTo>
                  <a:cubicBezTo>
                    <a:pt x="5677" y="10666"/>
                    <a:pt x="5698" y="10668"/>
                    <a:pt x="5718" y="10668"/>
                  </a:cubicBezTo>
                  <a:cubicBezTo>
                    <a:pt x="5896" y="10668"/>
                    <a:pt x="6051" y="10533"/>
                    <a:pt x="6073" y="10341"/>
                  </a:cubicBezTo>
                  <a:lnTo>
                    <a:pt x="6537" y="6864"/>
                  </a:lnTo>
                  <a:lnTo>
                    <a:pt x="10014" y="7329"/>
                  </a:lnTo>
                  <a:cubicBezTo>
                    <a:pt x="10029" y="7330"/>
                    <a:pt x="10043" y="7331"/>
                    <a:pt x="10058" y="7331"/>
                  </a:cubicBezTo>
                  <a:cubicBezTo>
                    <a:pt x="10243" y="7331"/>
                    <a:pt x="10409" y="7195"/>
                    <a:pt x="10442" y="7007"/>
                  </a:cubicBezTo>
                  <a:lnTo>
                    <a:pt x="10692" y="5031"/>
                  </a:lnTo>
                  <a:cubicBezTo>
                    <a:pt x="10728" y="4828"/>
                    <a:pt x="10585" y="4638"/>
                    <a:pt x="10371" y="4614"/>
                  </a:cubicBezTo>
                  <a:lnTo>
                    <a:pt x="6894" y="4150"/>
                  </a:lnTo>
                  <a:lnTo>
                    <a:pt x="7347" y="685"/>
                  </a:lnTo>
                  <a:cubicBezTo>
                    <a:pt x="7383" y="471"/>
                    <a:pt x="7240" y="292"/>
                    <a:pt x="7025" y="256"/>
                  </a:cubicBezTo>
                  <a:lnTo>
                    <a:pt x="5061" y="6"/>
                  </a:lnTo>
                  <a:cubicBezTo>
                    <a:pt x="5040" y="3"/>
                    <a:pt x="5019" y="1"/>
                    <a:pt x="499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8" name="Google Shape;4798;p25"/>
            <p:cNvSpPr/>
            <p:nvPr/>
          </p:nvSpPr>
          <p:spPr>
            <a:xfrm>
              <a:off x="58777" y="2148741"/>
              <a:ext cx="349902" cy="435023"/>
            </a:xfrm>
            <a:custGeom>
              <a:rect b="b" l="l" r="r" t="t"/>
              <a:pathLst>
                <a:path extrusionOk="0" h="13487" w="10848">
                  <a:moveTo>
                    <a:pt x="4146" y="408"/>
                  </a:moveTo>
                  <a:cubicBezTo>
                    <a:pt x="4436" y="408"/>
                    <a:pt x="4723" y="582"/>
                    <a:pt x="4775" y="971"/>
                  </a:cubicBezTo>
                  <a:cubicBezTo>
                    <a:pt x="4811" y="1162"/>
                    <a:pt x="4751" y="1364"/>
                    <a:pt x="4632" y="1507"/>
                  </a:cubicBezTo>
                  <a:lnTo>
                    <a:pt x="3835" y="1662"/>
                  </a:lnTo>
                  <a:cubicBezTo>
                    <a:pt x="3668" y="1567"/>
                    <a:pt x="3549" y="1400"/>
                    <a:pt x="3501" y="1209"/>
                  </a:cubicBezTo>
                  <a:lnTo>
                    <a:pt x="3501" y="1197"/>
                  </a:lnTo>
                  <a:cubicBezTo>
                    <a:pt x="3387" y="700"/>
                    <a:pt x="3769" y="408"/>
                    <a:pt x="4146" y="408"/>
                  </a:cubicBezTo>
                  <a:close/>
                  <a:moveTo>
                    <a:pt x="7855" y="2714"/>
                  </a:moveTo>
                  <a:cubicBezTo>
                    <a:pt x="8118" y="2714"/>
                    <a:pt x="8352" y="2895"/>
                    <a:pt x="8395" y="3162"/>
                  </a:cubicBezTo>
                  <a:lnTo>
                    <a:pt x="9788" y="10734"/>
                  </a:lnTo>
                  <a:cubicBezTo>
                    <a:pt x="9835" y="11032"/>
                    <a:pt x="9633" y="11318"/>
                    <a:pt x="9335" y="11365"/>
                  </a:cubicBezTo>
                  <a:lnTo>
                    <a:pt x="3073" y="12508"/>
                  </a:lnTo>
                  <a:cubicBezTo>
                    <a:pt x="3037" y="12515"/>
                    <a:pt x="3002" y="12519"/>
                    <a:pt x="2968" y="12519"/>
                  </a:cubicBezTo>
                  <a:cubicBezTo>
                    <a:pt x="2711" y="12519"/>
                    <a:pt x="2482" y="12330"/>
                    <a:pt x="2430" y="12068"/>
                  </a:cubicBezTo>
                  <a:lnTo>
                    <a:pt x="1072" y="4507"/>
                  </a:lnTo>
                  <a:cubicBezTo>
                    <a:pt x="1013" y="4210"/>
                    <a:pt x="1215" y="3924"/>
                    <a:pt x="1513" y="3876"/>
                  </a:cubicBezTo>
                  <a:lnTo>
                    <a:pt x="2263" y="3733"/>
                  </a:lnTo>
                  <a:cubicBezTo>
                    <a:pt x="2295" y="3949"/>
                    <a:pt x="2483" y="4096"/>
                    <a:pt x="2695" y="4096"/>
                  </a:cubicBezTo>
                  <a:cubicBezTo>
                    <a:pt x="2717" y="4096"/>
                    <a:pt x="2740" y="4094"/>
                    <a:pt x="2763" y="4091"/>
                  </a:cubicBezTo>
                  <a:lnTo>
                    <a:pt x="6680" y="3376"/>
                  </a:lnTo>
                  <a:cubicBezTo>
                    <a:pt x="6906" y="3329"/>
                    <a:pt x="7061" y="3102"/>
                    <a:pt x="7025" y="2864"/>
                  </a:cubicBezTo>
                  <a:lnTo>
                    <a:pt x="7764" y="2721"/>
                  </a:lnTo>
                  <a:cubicBezTo>
                    <a:pt x="7794" y="2717"/>
                    <a:pt x="7825" y="2714"/>
                    <a:pt x="7855" y="2714"/>
                  </a:cubicBezTo>
                  <a:close/>
                  <a:moveTo>
                    <a:pt x="4142" y="1"/>
                  </a:moveTo>
                  <a:cubicBezTo>
                    <a:pt x="4076" y="1"/>
                    <a:pt x="4009" y="7"/>
                    <a:pt x="3942" y="19"/>
                  </a:cubicBezTo>
                  <a:cubicBezTo>
                    <a:pt x="3358" y="126"/>
                    <a:pt x="2965" y="685"/>
                    <a:pt x="3073" y="1281"/>
                  </a:cubicBezTo>
                  <a:cubicBezTo>
                    <a:pt x="3108" y="1447"/>
                    <a:pt x="3180" y="1614"/>
                    <a:pt x="3287" y="1757"/>
                  </a:cubicBezTo>
                  <a:lnTo>
                    <a:pt x="2513" y="1900"/>
                  </a:lnTo>
                  <a:cubicBezTo>
                    <a:pt x="2192" y="1959"/>
                    <a:pt x="1989" y="2257"/>
                    <a:pt x="2037" y="2579"/>
                  </a:cubicBezTo>
                  <a:lnTo>
                    <a:pt x="2096" y="2864"/>
                  </a:lnTo>
                  <a:lnTo>
                    <a:pt x="798" y="3091"/>
                  </a:lnTo>
                  <a:cubicBezTo>
                    <a:pt x="322" y="3186"/>
                    <a:pt x="1" y="3650"/>
                    <a:pt x="84" y="4126"/>
                  </a:cubicBezTo>
                  <a:lnTo>
                    <a:pt x="1668" y="12758"/>
                  </a:lnTo>
                  <a:cubicBezTo>
                    <a:pt x="1742" y="13193"/>
                    <a:pt x="2118" y="13486"/>
                    <a:pt x="2545" y="13486"/>
                  </a:cubicBezTo>
                  <a:cubicBezTo>
                    <a:pt x="2597" y="13486"/>
                    <a:pt x="2650" y="13482"/>
                    <a:pt x="2703" y="13473"/>
                  </a:cubicBezTo>
                  <a:lnTo>
                    <a:pt x="10050" y="12127"/>
                  </a:lnTo>
                  <a:cubicBezTo>
                    <a:pt x="10526" y="12044"/>
                    <a:pt x="10847" y="11580"/>
                    <a:pt x="10764" y="11091"/>
                  </a:cubicBezTo>
                  <a:lnTo>
                    <a:pt x="9180" y="2459"/>
                  </a:lnTo>
                  <a:cubicBezTo>
                    <a:pt x="9107" y="2029"/>
                    <a:pt x="8737" y="1728"/>
                    <a:pt x="8317" y="1728"/>
                  </a:cubicBezTo>
                  <a:cubicBezTo>
                    <a:pt x="8260" y="1728"/>
                    <a:pt x="8202" y="1734"/>
                    <a:pt x="8145" y="1745"/>
                  </a:cubicBezTo>
                  <a:lnTo>
                    <a:pt x="6859" y="1983"/>
                  </a:lnTo>
                  <a:lnTo>
                    <a:pt x="6811" y="1709"/>
                  </a:lnTo>
                  <a:cubicBezTo>
                    <a:pt x="6757" y="1419"/>
                    <a:pt x="6500" y="1226"/>
                    <a:pt x="6223" y="1226"/>
                  </a:cubicBezTo>
                  <a:cubicBezTo>
                    <a:pt x="6193" y="1226"/>
                    <a:pt x="6163" y="1228"/>
                    <a:pt x="6132" y="1233"/>
                  </a:cubicBezTo>
                  <a:lnTo>
                    <a:pt x="5180" y="1412"/>
                  </a:lnTo>
                  <a:cubicBezTo>
                    <a:pt x="5228" y="1245"/>
                    <a:pt x="5240" y="1066"/>
                    <a:pt x="5216" y="888"/>
                  </a:cubicBezTo>
                  <a:cubicBezTo>
                    <a:pt x="5110" y="360"/>
                    <a:pt x="4658" y="1"/>
                    <a:pt x="414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9" name="Google Shape;4799;p25"/>
            <p:cNvSpPr/>
            <p:nvPr/>
          </p:nvSpPr>
          <p:spPr>
            <a:xfrm>
              <a:off x="120997" y="2305274"/>
              <a:ext cx="60059" cy="49834"/>
            </a:xfrm>
            <a:custGeom>
              <a:rect b="b" l="l" r="r" t="t"/>
              <a:pathLst>
                <a:path extrusionOk="0" h="1545" w="1862">
                  <a:moveTo>
                    <a:pt x="1002" y="0"/>
                  </a:moveTo>
                  <a:cubicBezTo>
                    <a:pt x="958" y="0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88" y="258"/>
                    <a:pt x="1367" y="0"/>
                    <a:pt x="100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0" name="Google Shape;4800;p25"/>
            <p:cNvSpPr/>
            <p:nvPr/>
          </p:nvSpPr>
          <p:spPr>
            <a:xfrm>
              <a:off x="189281" y="2290308"/>
              <a:ext cx="124117" cy="43673"/>
            </a:xfrm>
            <a:custGeom>
              <a:rect b="b" l="l" r="r" t="t"/>
              <a:pathLst>
                <a:path extrusionOk="0" h="1354" w="3848">
                  <a:moveTo>
                    <a:pt x="3250" y="0"/>
                  </a:moveTo>
                  <a:cubicBezTo>
                    <a:pt x="3217" y="0"/>
                    <a:pt x="3182" y="4"/>
                    <a:pt x="3146" y="11"/>
                  </a:cubicBezTo>
                  <a:lnTo>
                    <a:pt x="3134" y="11"/>
                  </a:lnTo>
                  <a:lnTo>
                    <a:pt x="539" y="487"/>
                  </a:lnTo>
                  <a:cubicBezTo>
                    <a:pt x="1" y="588"/>
                    <a:pt x="106" y="1354"/>
                    <a:pt x="597" y="1354"/>
                  </a:cubicBezTo>
                  <a:cubicBezTo>
                    <a:pt x="628" y="1354"/>
                    <a:pt x="660" y="1351"/>
                    <a:pt x="693" y="1345"/>
                  </a:cubicBezTo>
                  <a:lnTo>
                    <a:pt x="3289" y="868"/>
                  </a:lnTo>
                  <a:cubicBezTo>
                    <a:pt x="3847" y="790"/>
                    <a:pt x="3746" y="0"/>
                    <a:pt x="325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1" name="Google Shape;4801;p25"/>
            <p:cNvSpPr/>
            <p:nvPr/>
          </p:nvSpPr>
          <p:spPr>
            <a:xfrm>
              <a:off x="133673" y="2374687"/>
              <a:ext cx="60059" cy="49931"/>
            </a:xfrm>
            <a:custGeom>
              <a:rect b="b" l="l" r="r" t="t"/>
              <a:pathLst>
                <a:path extrusionOk="0" h="1548" w="1862">
                  <a:moveTo>
                    <a:pt x="1015" y="0"/>
                  </a:moveTo>
                  <a:cubicBezTo>
                    <a:pt x="967" y="0"/>
                    <a:pt x="919" y="5"/>
                    <a:pt x="870" y="15"/>
                  </a:cubicBezTo>
                  <a:cubicBezTo>
                    <a:pt x="191" y="122"/>
                    <a:pt x="0" y="1015"/>
                    <a:pt x="560" y="1408"/>
                  </a:cubicBezTo>
                  <a:cubicBezTo>
                    <a:pt x="701" y="1505"/>
                    <a:pt x="854" y="1548"/>
                    <a:pt x="1002" y="1548"/>
                  </a:cubicBezTo>
                  <a:cubicBezTo>
                    <a:pt x="1453" y="1548"/>
                    <a:pt x="1861" y="1145"/>
                    <a:pt x="1763" y="634"/>
                  </a:cubicBezTo>
                  <a:cubicBezTo>
                    <a:pt x="1700" y="266"/>
                    <a:pt x="1377" y="0"/>
                    <a:pt x="1015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2" name="Google Shape;4802;p25"/>
            <p:cNvSpPr/>
            <p:nvPr/>
          </p:nvSpPr>
          <p:spPr>
            <a:xfrm>
              <a:off x="203312" y="2359753"/>
              <a:ext cx="120892" cy="43512"/>
            </a:xfrm>
            <a:custGeom>
              <a:rect b="b" l="l" r="r" t="t"/>
              <a:pathLst>
                <a:path extrusionOk="0" h="1349" w="3748">
                  <a:moveTo>
                    <a:pt x="3128" y="0"/>
                  </a:moveTo>
                  <a:cubicBezTo>
                    <a:pt x="3116" y="0"/>
                    <a:pt x="3104" y="1"/>
                    <a:pt x="3092" y="1"/>
                  </a:cubicBezTo>
                  <a:lnTo>
                    <a:pt x="497" y="478"/>
                  </a:lnTo>
                  <a:cubicBezTo>
                    <a:pt x="0" y="628"/>
                    <a:pt x="119" y="1349"/>
                    <a:pt x="605" y="1349"/>
                  </a:cubicBezTo>
                  <a:cubicBezTo>
                    <a:pt x="620" y="1349"/>
                    <a:pt x="636" y="1348"/>
                    <a:pt x="651" y="1347"/>
                  </a:cubicBezTo>
                  <a:lnTo>
                    <a:pt x="3247" y="882"/>
                  </a:lnTo>
                  <a:cubicBezTo>
                    <a:pt x="3747" y="731"/>
                    <a:pt x="3634" y="0"/>
                    <a:pt x="312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3" name="Google Shape;4803;p25"/>
            <p:cNvSpPr/>
            <p:nvPr/>
          </p:nvSpPr>
          <p:spPr>
            <a:xfrm>
              <a:off x="147124" y="2448906"/>
              <a:ext cx="60123" cy="49834"/>
            </a:xfrm>
            <a:custGeom>
              <a:rect b="b" l="l" r="r" t="t"/>
              <a:pathLst>
                <a:path extrusionOk="0" h="1545" w="1864">
                  <a:moveTo>
                    <a:pt x="1014" y="0"/>
                  </a:moveTo>
                  <a:cubicBezTo>
                    <a:pt x="970" y="0"/>
                    <a:pt x="926" y="4"/>
                    <a:pt x="881" y="11"/>
                  </a:cubicBezTo>
                  <a:cubicBezTo>
                    <a:pt x="191" y="131"/>
                    <a:pt x="0" y="1012"/>
                    <a:pt x="572" y="1404"/>
                  </a:cubicBezTo>
                  <a:cubicBezTo>
                    <a:pt x="710" y="1501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8"/>
                    <a:pt x="1378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4" name="Google Shape;4804;p25"/>
            <p:cNvSpPr/>
            <p:nvPr/>
          </p:nvSpPr>
          <p:spPr>
            <a:xfrm>
              <a:off x="216085" y="2434133"/>
              <a:ext cx="122343" cy="43673"/>
            </a:xfrm>
            <a:custGeom>
              <a:rect b="b" l="l" r="r" t="t"/>
              <a:pathLst>
                <a:path extrusionOk="0" h="1354" w="3793">
                  <a:moveTo>
                    <a:pt x="3181" y="1"/>
                  </a:moveTo>
                  <a:cubicBezTo>
                    <a:pt x="3159" y="1"/>
                    <a:pt x="3136" y="2"/>
                    <a:pt x="3113" y="5"/>
                  </a:cubicBezTo>
                  <a:lnTo>
                    <a:pt x="517" y="469"/>
                  </a:lnTo>
                  <a:cubicBezTo>
                    <a:pt x="1" y="607"/>
                    <a:pt x="115" y="1354"/>
                    <a:pt x="625" y="1354"/>
                  </a:cubicBezTo>
                  <a:cubicBezTo>
                    <a:pt x="644" y="1354"/>
                    <a:pt x="664" y="1353"/>
                    <a:pt x="684" y="1351"/>
                  </a:cubicBezTo>
                  <a:lnTo>
                    <a:pt x="3280" y="874"/>
                  </a:lnTo>
                  <a:cubicBezTo>
                    <a:pt x="3793" y="749"/>
                    <a:pt x="3683" y="1"/>
                    <a:pt x="318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5" name="Google Shape;4805;p25"/>
            <p:cNvSpPr/>
            <p:nvPr/>
          </p:nvSpPr>
          <p:spPr>
            <a:xfrm>
              <a:off x="89903" y="2757554"/>
              <a:ext cx="250428" cy="224527"/>
            </a:xfrm>
            <a:custGeom>
              <a:rect b="b" l="l" r="r" t="t"/>
              <a:pathLst>
                <a:path extrusionOk="0" h="6961" w="7764">
                  <a:moveTo>
                    <a:pt x="3923" y="0"/>
                  </a:moveTo>
                  <a:cubicBezTo>
                    <a:pt x="2894" y="0"/>
                    <a:pt x="1882" y="467"/>
                    <a:pt x="1215" y="1349"/>
                  </a:cubicBezTo>
                  <a:lnTo>
                    <a:pt x="6953" y="4968"/>
                  </a:lnTo>
                  <a:cubicBezTo>
                    <a:pt x="7763" y="3408"/>
                    <a:pt x="7239" y="1468"/>
                    <a:pt x="5739" y="527"/>
                  </a:cubicBezTo>
                  <a:cubicBezTo>
                    <a:pt x="5177" y="172"/>
                    <a:pt x="4547" y="0"/>
                    <a:pt x="3923" y="0"/>
                  </a:cubicBezTo>
                  <a:close/>
                  <a:moveTo>
                    <a:pt x="810" y="1992"/>
                  </a:moveTo>
                  <a:lnTo>
                    <a:pt x="810" y="1992"/>
                  </a:lnTo>
                  <a:cubicBezTo>
                    <a:pt x="0" y="3563"/>
                    <a:pt x="524" y="5492"/>
                    <a:pt x="2012" y="6433"/>
                  </a:cubicBezTo>
                  <a:cubicBezTo>
                    <a:pt x="2575" y="6788"/>
                    <a:pt x="3208" y="6960"/>
                    <a:pt x="3836" y="6960"/>
                  </a:cubicBezTo>
                  <a:cubicBezTo>
                    <a:pt x="4867" y="6960"/>
                    <a:pt x="5882" y="6496"/>
                    <a:pt x="6549" y="5623"/>
                  </a:cubicBezTo>
                  <a:lnTo>
                    <a:pt x="810" y="1992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6" name="Google Shape;4806;p25"/>
            <p:cNvSpPr/>
            <p:nvPr/>
          </p:nvSpPr>
          <p:spPr>
            <a:xfrm>
              <a:off x="558794" y="2276051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608" y="1"/>
                  </a:moveTo>
                  <a:lnTo>
                    <a:pt x="1215" y="1620"/>
                  </a:lnTo>
                  <a:cubicBezTo>
                    <a:pt x="251" y="2275"/>
                    <a:pt x="1" y="3585"/>
                    <a:pt x="656" y="4549"/>
                  </a:cubicBezTo>
                  <a:lnTo>
                    <a:pt x="763" y="4716"/>
                  </a:lnTo>
                  <a:cubicBezTo>
                    <a:pt x="1170" y="5308"/>
                    <a:pt x="1831" y="5629"/>
                    <a:pt x="2505" y="5629"/>
                  </a:cubicBezTo>
                  <a:cubicBezTo>
                    <a:pt x="2914" y="5629"/>
                    <a:pt x="3327" y="5511"/>
                    <a:pt x="3692" y="5263"/>
                  </a:cubicBezTo>
                  <a:lnTo>
                    <a:pt x="6085" y="3644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7" name="Google Shape;4807;p25"/>
            <p:cNvSpPr/>
            <p:nvPr/>
          </p:nvSpPr>
          <p:spPr>
            <a:xfrm>
              <a:off x="691298" y="2200542"/>
              <a:ext cx="196272" cy="181918"/>
            </a:xfrm>
            <a:custGeom>
              <a:rect b="b" l="l" r="r" t="t"/>
              <a:pathLst>
                <a:path extrusionOk="0" h="5640" w="6085">
                  <a:moveTo>
                    <a:pt x="3577" y="0"/>
                  </a:moveTo>
                  <a:cubicBezTo>
                    <a:pt x="3169" y="0"/>
                    <a:pt x="2757" y="119"/>
                    <a:pt x="2394" y="365"/>
                  </a:cubicBezTo>
                  <a:lnTo>
                    <a:pt x="0" y="1996"/>
                  </a:lnTo>
                  <a:lnTo>
                    <a:pt x="2489" y="5640"/>
                  </a:lnTo>
                  <a:lnTo>
                    <a:pt x="4870" y="4009"/>
                  </a:lnTo>
                  <a:cubicBezTo>
                    <a:pt x="5834" y="3354"/>
                    <a:pt x="6084" y="2044"/>
                    <a:pt x="5430" y="1080"/>
                  </a:cubicBezTo>
                  <a:lnTo>
                    <a:pt x="5322" y="925"/>
                  </a:lnTo>
                  <a:cubicBezTo>
                    <a:pt x="4914" y="324"/>
                    <a:pt x="4252" y="0"/>
                    <a:pt x="357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8" name="Google Shape;4808;p25"/>
            <p:cNvSpPr/>
            <p:nvPr/>
          </p:nvSpPr>
          <p:spPr>
            <a:xfrm>
              <a:off x="501574" y="2651177"/>
              <a:ext cx="346064" cy="344387"/>
            </a:xfrm>
            <a:custGeom>
              <a:rect b="b" l="l" r="r" t="t"/>
              <a:pathLst>
                <a:path extrusionOk="0" h="10677" w="10729">
                  <a:moveTo>
                    <a:pt x="5017" y="1"/>
                  </a:moveTo>
                  <a:cubicBezTo>
                    <a:pt x="4831" y="1"/>
                    <a:pt x="4666" y="137"/>
                    <a:pt x="4644" y="325"/>
                  </a:cubicBezTo>
                  <a:lnTo>
                    <a:pt x="4180" y="3801"/>
                  </a:lnTo>
                  <a:lnTo>
                    <a:pt x="703" y="3349"/>
                  </a:lnTo>
                  <a:cubicBezTo>
                    <a:pt x="682" y="3345"/>
                    <a:pt x="661" y="3343"/>
                    <a:pt x="641" y="3343"/>
                  </a:cubicBezTo>
                  <a:cubicBezTo>
                    <a:pt x="463" y="3343"/>
                    <a:pt x="308" y="3478"/>
                    <a:pt x="286" y="3670"/>
                  </a:cubicBezTo>
                  <a:lnTo>
                    <a:pt x="24" y="5635"/>
                  </a:lnTo>
                  <a:cubicBezTo>
                    <a:pt x="1" y="5837"/>
                    <a:pt x="144" y="6028"/>
                    <a:pt x="346" y="6052"/>
                  </a:cubicBezTo>
                  <a:lnTo>
                    <a:pt x="346" y="6063"/>
                  </a:lnTo>
                  <a:lnTo>
                    <a:pt x="3823" y="6516"/>
                  </a:lnTo>
                  <a:lnTo>
                    <a:pt x="3358" y="10004"/>
                  </a:lnTo>
                  <a:cubicBezTo>
                    <a:pt x="3334" y="10207"/>
                    <a:pt x="3477" y="10385"/>
                    <a:pt x="3680" y="10421"/>
                  </a:cubicBezTo>
                  <a:lnTo>
                    <a:pt x="5656" y="10671"/>
                  </a:lnTo>
                  <a:cubicBezTo>
                    <a:pt x="5677" y="10675"/>
                    <a:pt x="5698" y="10677"/>
                    <a:pt x="5718" y="10677"/>
                  </a:cubicBezTo>
                  <a:cubicBezTo>
                    <a:pt x="5896" y="10677"/>
                    <a:pt x="6051" y="10543"/>
                    <a:pt x="6073" y="10362"/>
                  </a:cubicBezTo>
                  <a:lnTo>
                    <a:pt x="6537" y="6873"/>
                  </a:lnTo>
                  <a:lnTo>
                    <a:pt x="10014" y="7337"/>
                  </a:lnTo>
                  <a:cubicBezTo>
                    <a:pt x="10029" y="7339"/>
                    <a:pt x="10043" y="7340"/>
                    <a:pt x="10058" y="7340"/>
                  </a:cubicBezTo>
                  <a:cubicBezTo>
                    <a:pt x="10243" y="7340"/>
                    <a:pt x="10409" y="7204"/>
                    <a:pt x="10442" y="7016"/>
                  </a:cubicBezTo>
                  <a:lnTo>
                    <a:pt x="10692" y="5039"/>
                  </a:lnTo>
                  <a:cubicBezTo>
                    <a:pt x="10728" y="4837"/>
                    <a:pt x="10585" y="4647"/>
                    <a:pt x="10371" y="4623"/>
                  </a:cubicBezTo>
                  <a:lnTo>
                    <a:pt x="6894" y="4158"/>
                  </a:lnTo>
                  <a:lnTo>
                    <a:pt x="7359" y="682"/>
                  </a:lnTo>
                  <a:cubicBezTo>
                    <a:pt x="7383" y="479"/>
                    <a:pt x="7240" y="289"/>
                    <a:pt x="7037" y="265"/>
                  </a:cubicBezTo>
                  <a:lnTo>
                    <a:pt x="5061" y="3"/>
                  </a:lnTo>
                  <a:cubicBezTo>
                    <a:pt x="5046" y="1"/>
                    <a:pt x="5031" y="1"/>
                    <a:pt x="501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9" name="Google Shape;4809;p25"/>
            <p:cNvSpPr/>
            <p:nvPr/>
          </p:nvSpPr>
          <p:spPr>
            <a:xfrm>
              <a:off x="58777" y="3173353"/>
              <a:ext cx="349902" cy="435120"/>
            </a:xfrm>
            <a:custGeom>
              <a:rect b="b" l="l" r="r" t="t"/>
              <a:pathLst>
                <a:path extrusionOk="0" h="13490" w="10848">
                  <a:moveTo>
                    <a:pt x="4152" y="412"/>
                  </a:moveTo>
                  <a:cubicBezTo>
                    <a:pt x="4441" y="412"/>
                    <a:pt x="4724" y="585"/>
                    <a:pt x="4775" y="971"/>
                  </a:cubicBezTo>
                  <a:cubicBezTo>
                    <a:pt x="4811" y="1173"/>
                    <a:pt x="4763" y="1364"/>
                    <a:pt x="4632" y="1519"/>
                  </a:cubicBezTo>
                  <a:lnTo>
                    <a:pt x="3835" y="1662"/>
                  </a:lnTo>
                  <a:cubicBezTo>
                    <a:pt x="3668" y="1566"/>
                    <a:pt x="3549" y="1400"/>
                    <a:pt x="3501" y="1209"/>
                  </a:cubicBezTo>
                  <a:cubicBezTo>
                    <a:pt x="3386" y="709"/>
                    <a:pt x="3774" y="412"/>
                    <a:pt x="4152" y="412"/>
                  </a:cubicBezTo>
                  <a:close/>
                  <a:moveTo>
                    <a:pt x="7876" y="2723"/>
                  </a:moveTo>
                  <a:cubicBezTo>
                    <a:pt x="8126" y="2723"/>
                    <a:pt x="8354" y="2911"/>
                    <a:pt x="8407" y="3174"/>
                  </a:cubicBezTo>
                  <a:lnTo>
                    <a:pt x="9788" y="10746"/>
                  </a:lnTo>
                  <a:cubicBezTo>
                    <a:pt x="9835" y="11044"/>
                    <a:pt x="9633" y="11329"/>
                    <a:pt x="9335" y="11377"/>
                  </a:cubicBezTo>
                  <a:lnTo>
                    <a:pt x="3073" y="12520"/>
                  </a:lnTo>
                  <a:cubicBezTo>
                    <a:pt x="3042" y="12525"/>
                    <a:pt x="3012" y="12527"/>
                    <a:pt x="2982" y="12527"/>
                  </a:cubicBezTo>
                  <a:cubicBezTo>
                    <a:pt x="2719" y="12527"/>
                    <a:pt x="2483" y="12345"/>
                    <a:pt x="2430" y="12068"/>
                  </a:cubicBezTo>
                  <a:lnTo>
                    <a:pt x="1072" y="4507"/>
                  </a:lnTo>
                  <a:cubicBezTo>
                    <a:pt x="1013" y="4210"/>
                    <a:pt x="1215" y="3924"/>
                    <a:pt x="1513" y="3876"/>
                  </a:cubicBezTo>
                  <a:lnTo>
                    <a:pt x="2263" y="3733"/>
                  </a:lnTo>
                  <a:cubicBezTo>
                    <a:pt x="2295" y="3948"/>
                    <a:pt x="2483" y="4096"/>
                    <a:pt x="2695" y="4096"/>
                  </a:cubicBezTo>
                  <a:cubicBezTo>
                    <a:pt x="2717" y="4096"/>
                    <a:pt x="2740" y="4094"/>
                    <a:pt x="2763" y="4090"/>
                  </a:cubicBezTo>
                  <a:lnTo>
                    <a:pt x="6680" y="3376"/>
                  </a:lnTo>
                  <a:cubicBezTo>
                    <a:pt x="6906" y="3328"/>
                    <a:pt x="7073" y="3102"/>
                    <a:pt x="7025" y="2864"/>
                  </a:cubicBezTo>
                  <a:lnTo>
                    <a:pt x="7776" y="2733"/>
                  </a:lnTo>
                  <a:cubicBezTo>
                    <a:pt x="7809" y="2726"/>
                    <a:pt x="7843" y="2723"/>
                    <a:pt x="7876" y="2723"/>
                  </a:cubicBezTo>
                  <a:close/>
                  <a:moveTo>
                    <a:pt x="4138" y="1"/>
                  </a:moveTo>
                  <a:cubicBezTo>
                    <a:pt x="4073" y="1"/>
                    <a:pt x="4008" y="7"/>
                    <a:pt x="3942" y="19"/>
                  </a:cubicBezTo>
                  <a:cubicBezTo>
                    <a:pt x="3358" y="126"/>
                    <a:pt x="2965" y="685"/>
                    <a:pt x="3073" y="1281"/>
                  </a:cubicBezTo>
                  <a:cubicBezTo>
                    <a:pt x="3108" y="1447"/>
                    <a:pt x="3180" y="1614"/>
                    <a:pt x="3287" y="1757"/>
                  </a:cubicBezTo>
                  <a:lnTo>
                    <a:pt x="2513" y="1900"/>
                  </a:lnTo>
                  <a:cubicBezTo>
                    <a:pt x="2192" y="1971"/>
                    <a:pt x="1989" y="2269"/>
                    <a:pt x="2037" y="2590"/>
                  </a:cubicBezTo>
                  <a:lnTo>
                    <a:pt x="2096" y="2864"/>
                  </a:lnTo>
                  <a:lnTo>
                    <a:pt x="798" y="3102"/>
                  </a:lnTo>
                  <a:cubicBezTo>
                    <a:pt x="322" y="3197"/>
                    <a:pt x="1" y="3662"/>
                    <a:pt x="84" y="4150"/>
                  </a:cubicBezTo>
                  <a:lnTo>
                    <a:pt x="1668" y="12758"/>
                  </a:lnTo>
                  <a:cubicBezTo>
                    <a:pt x="1741" y="13188"/>
                    <a:pt x="2111" y="13489"/>
                    <a:pt x="2532" y="13489"/>
                  </a:cubicBezTo>
                  <a:cubicBezTo>
                    <a:pt x="2588" y="13489"/>
                    <a:pt x="2646" y="13484"/>
                    <a:pt x="2703" y="13473"/>
                  </a:cubicBezTo>
                  <a:lnTo>
                    <a:pt x="10050" y="12139"/>
                  </a:lnTo>
                  <a:cubicBezTo>
                    <a:pt x="10526" y="12044"/>
                    <a:pt x="10847" y="11579"/>
                    <a:pt x="10764" y="11091"/>
                  </a:cubicBezTo>
                  <a:lnTo>
                    <a:pt x="9180" y="2459"/>
                  </a:lnTo>
                  <a:cubicBezTo>
                    <a:pt x="9107" y="2029"/>
                    <a:pt x="8737" y="1728"/>
                    <a:pt x="8317" y="1728"/>
                  </a:cubicBezTo>
                  <a:cubicBezTo>
                    <a:pt x="8260" y="1728"/>
                    <a:pt x="8202" y="1734"/>
                    <a:pt x="8145" y="1745"/>
                  </a:cubicBezTo>
                  <a:lnTo>
                    <a:pt x="6859" y="1995"/>
                  </a:lnTo>
                  <a:lnTo>
                    <a:pt x="6811" y="1721"/>
                  </a:lnTo>
                  <a:cubicBezTo>
                    <a:pt x="6757" y="1430"/>
                    <a:pt x="6498" y="1226"/>
                    <a:pt x="6219" y="1226"/>
                  </a:cubicBezTo>
                  <a:cubicBezTo>
                    <a:pt x="6190" y="1226"/>
                    <a:pt x="6161" y="1228"/>
                    <a:pt x="6132" y="1233"/>
                  </a:cubicBezTo>
                  <a:lnTo>
                    <a:pt x="5180" y="1412"/>
                  </a:lnTo>
                  <a:cubicBezTo>
                    <a:pt x="5228" y="1245"/>
                    <a:pt x="5240" y="1066"/>
                    <a:pt x="5216" y="888"/>
                  </a:cubicBezTo>
                  <a:cubicBezTo>
                    <a:pt x="5110" y="369"/>
                    <a:pt x="4656" y="1"/>
                    <a:pt x="413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0" name="Google Shape;4810;p25"/>
            <p:cNvSpPr/>
            <p:nvPr/>
          </p:nvSpPr>
          <p:spPr>
            <a:xfrm>
              <a:off x="120997" y="3329757"/>
              <a:ext cx="60059" cy="49963"/>
            </a:xfrm>
            <a:custGeom>
              <a:rect b="b" l="l" r="r" t="t"/>
              <a:pathLst>
                <a:path extrusionOk="0" h="1549" w="1862">
                  <a:moveTo>
                    <a:pt x="1015" y="1"/>
                  </a:moveTo>
                  <a:cubicBezTo>
                    <a:pt x="967" y="1"/>
                    <a:pt x="919" y="6"/>
                    <a:pt x="870" y="15"/>
                  </a:cubicBezTo>
                  <a:cubicBezTo>
                    <a:pt x="191" y="134"/>
                    <a:pt x="1" y="1015"/>
                    <a:pt x="560" y="1408"/>
                  </a:cubicBezTo>
                  <a:cubicBezTo>
                    <a:pt x="701" y="1505"/>
                    <a:pt x="854" y="1549"/>
                    <a:pt x="1002" y="1549"/>
                  </a:cubicBezTo>
                  <a:cubicBezTo>
                    <a:pt x="1453" y="1549"/>
                    <a:pt x="1861" y="1146"/>
                    <a:pt x="1763" y="634"/>
                  </a:cubicBezTo>
                  <a:cubicBezTo>
                    <a:pt x="1700" y="267"/>
                    <a:pt x="1377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1" name="Google Shape;4811;p25"/>
            <p:cNvSpPr/>
            <p:nvPr/>
          </p:nvSpPr>
          <p:spPr>
            <a:xfrm>
              <a:off x="188733" y="3315178"/>
              <a:ext cx="125214" cy="43544"/>
            </a:xfrm>
            <a:custGeom>
              <a:rect b="b" l="l" r="r" t="t"/>
              <a:pathLst>
                <a:path extrusionOk="0" h="1350" w="3882">
                  <a:moveTo>
                    <a:pt x="3282" y="0"/>
                  </a:moveTo>
                  <a:cubicBezTo>
                    <a:pt x="3245" y="0"/>
                    <a:pt x="3205" y="5"/>
                    <a:pt x="3163" y="15"/>
                  </a:cubicBezTo>
                  <a:lnTo>
                    <a:pt x="3151" y="3"/>
                  </a:lnTo>
                  <a:lnTo>
                    <a:pt x="556" y="479"/>
                  </a:lnTo>
                  <a:cubicBezTo>
                    <a:pt x="1" y="568"/>
                    <a:pt x="108" y="1350"/>
                    <a:pt x="597" y="1350"/>
                  </a:cubicBezTo>
                  <a:cubicBezTo>
                    <a:pt x="633" y="1350"/>
                    <a:pt x="671" y="1345"/>
                    <a:pt x="710" y="1337"/>
                  </a:cubicBezTo>
                  <a:lnTo>
                    <a:pt x="3306" y="872"/>
                  </a:lnTo>
                  <a:cubicBezTo>
                    <a:pt x="3882" y="817"/>
                    <a:pt x="3778" y="0"/>
                    <a:pt x="328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2" name="Google Shape;4812;p25"/>
            <p:cNvSpPr/>
            <p:nvPr/>
          </p:nvSpPr>
          <p:spPr>
            <a:xfrm>
              <a:off x="133673" y="3399267"/>
              <a:ext cx="60059" cy="49963"/>
            </a:xfrm>
            <a:custGeom>
              <a:rect b="b" l="l" r="r" t="t"/>
              <a:pathLst>
                <a:path extrusionOk="0" h="1549" w="1862">
                  <a:moveTo>
                    <a:pt x="1015" y="1"/>
                  </a:moveTo>
                  <a:cubicBezTo>
                    <a:pt x="967" y="1"/>
                    <a:pt x="919" y="6"/>
                    <a:pt x="870" y="15"/>
                  </a:cubicBezTo>
                  <a:cubicBezTo>
                    <a:pt x="191" y="134"/>
                    <a:pt x="0" y="1015"/>
                    <a:pt x="560" y="1408"/>
                  </a:cubicBezTo>
                  <a:cubicBezTo>
                    <a:pt x="701" y="1505"/>
                    <a:pt x="854" y="1549"/>
                    <a:pt x="1002" y="1549"/>
                  </a:cubicBezTo>
                  <a:cubicBezTo>
                    <a:pt x="1453" y="1549"/>
                    <a:pt x="1861" y="1146"/>
                    <a:pt x="1763" y="635"/>
                  </a:cubicBezTo>
                  <a:cubicBezTo>
                    <a:pt x="1700" y="267"/>
                    <a:pt x="1377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3" name="Google Shape;4813;p25"/>
            <p:cNvSpPr/>
            <p:nvPr/>
          </p:nvSpPr>
          <p:spPr>
            <a:xfrm>
              <a:off x="203183" y="3384688"/>
              <a:ext cx="120892" cy="43544"/>
            </a:xfrm>
            <a:custGeom>
              <a:rect b="b" l="l" r="r" t="t"/>
              <a:pathLst>
                <a:path extrusionOk="0" h="1350" w="3748">
                  <a:moveTo>
                    <a:pt x="3144" y="1"/>
                  </a:moveTo>
                  <a:cubicBezTo>
                    <a:pt x="3128" y="1"/>
                    <a:pt x="3112" y="2"/>
                    <a:pt x="3096" y="3"/>
                  </a:cubicBezTo>
                  <a:lnTo>
                    <a:pt x="501" y="467"/>
                  </a:lnTo>
                  <a:cubicBezTo>
                    <a:pt x="0" y="619"/>
                    <a:pt x="125" y="1350"/>
                    <a:pt x="620" y="1350"/>
                  </a:cubicBezTo>
                  <a:cubicBezTo>
                    <a:pt x="632" y="1350"/>
                    <a:pt x="643" y="1349"/>
                    <a:pt x="655" y="1348"/>
                  </a:cubicBezTo>
                  <a:lnTo>
                    <a:pt x="3251" y="872"/>
                  </a:lnTo>
                  <a:cubicBezTo>
                    <a:pt x="3747" y="722"/>
                    <a:pt x="3639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4" name="Google Shape;4814;p25"/>
            <p:cNvSpPr/>
            <p:nvPr/>
          </p:nvSpPr>
          <p:spPr>
            <a:xfrm>
              <a:off x="147124" y="3473486"/>
              <a:ext cx="60123" cy="49866"/>
            </a:xfrm>
            <a:custGeom>
              <a:rect b="b" l="l" r="r" t="t"/>
              <a:pathLst>
                <a:path extrusionOk="0" h="1546" w="1864">
                  <a:moveTo>
                    <a:pt x="1013" y="1"/>
                  </a:moveTo>
                  <a:cubicBezTo>
                    <a:pt x="970" y="1"/>
                    <a:pt x="926" y="5"/>
                    <a:pt x="881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1" y="1546"/>
                    <a:pt x="1008" y="1546"/>
                  </a:cubicBezTo>
                  <a:cubicBezTo>
                    <a:pt x="1454" y="1546"/>
                    <a:pt x="1864" y="1145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5" name="Google Shape;4815;p25"/>
            <p:cNvSpPr/>
            <p:nvPr/>
          </p:nvSpPr>
          <p:spPr>
            <a:xfrm>
              <a:off x="216375" y="3458874"/>
              <a:ext cx="121795" cy="43512"/>
            </a:xfrm>
            <a:custGeom>
              <a:rect b="b" l="l" r="r" t="t"/>
              <a:pathLst>
                <a:path extrusionOk="0" h="1349" w="3776">
                  <a:moveTo>
                    <a:pt x="3104" y="1"/>
                  </a:moveTo>
                  <a:lnTo>
                    <a:pt x="508" y="477"/>
                  </a:lnTo>
                  <a:cubicBezTo>
                    <a:pt x="0" y="616"/>
                    <a:pt x="119" y="1348"/>
                    <a:pt x="627" y="1348"/>
                  </a:cubicBezTo>
                  <a:cubicBezTo>
                    <a:pt x="643" y="1348"/>
                    <a:pt x="659" y="1348"/>
                    <a:pt x="675" y="1346"/>
                  </a:cubicBezTo>
                  <a:lnTo>
                    <a:pt x="3271" y="882"/>
                  </a:lnTo>
                  <a:cubicBezTo>
                    <a:pt x="3775" y="744"/>
                    <a:pt x="3661" y="10"/>
                    <a:pt x="3162" y="10"/>
                  </a:cubicBezTo>
                  <a:cubicBezTo>
                    <a:pt x="3143" y="10"/>
                    <a:pt x="3124" y="11"/>
                    <a:pt x="3104" y="13"/>
                  </a:cubicBezTo>
                  <a:lnTo>
                    <a:pt x="3104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6" name="Google Shape;4816;p25"/>
            <p:cNvSpPr/>
            <p:nvPr/>
          </p:nvSpPr>
          <p:spPr>
            <a:xfrm>
              <a:off x="91032" y="3782231"/>
              <a:ext cx="249299" cy="224075"/>
            </a:xfrm>
            <a:custGeom>
              <a:rect b="b" l="l" r="r" t="t"/>
              <a:pathLst>
                <a:path extrusionOk="0" h="6947" w="7729">
                  <a:moveTo>
                    <a:pt x="3896" y="1"/>
                  </a:moveTo>
                  <a:cubicBezTo>
                    <a:pt x="2865" y="1"/>
                    <a:pt x="1848" y="470"/>
                    <a:pt x="1180" y="1346"/>
                  </a:cubicBezTo>
                  <a:lnTo>
                    <a:pt x="6918" y="4978"/>
                  </a:lnTo>
                  <a:cubicBezTo>
                    <a:pt x="7728" y="3406"/>
                    <a:pt x="7204" y="1477"/>
                    <a:pt x="5704" y="525"/>
                  </a:cubicBezTo>
                  <a:cubicBezTo>
                    <a:pt x="5144" y="171"/>
                    <a:pt x="4517" y="1"/>
                    <a:pt x="3896" y="1"/>
                  </a:cubicBezTo>
                  <a:close/>
                  <a:moveTo>
                    <a:pt x="775" y="1989"/>
                  </a:moveTo>
                  <a:cubicBezTo>
                    <a:pt x="1" y="3561"/>
                    <a:pt x="489" y="5478"/>
                    <a:pt x="1954" y="6418"/>
                  </a:cubicBezTo>
                  <a:cubicBezTo>
                    <a:pt x="2522" y="6775"/>
                    <a:pt x="3157" y="6947"/>
                    <a:pt x="3787" y="6947"/>
                  </a:cubicBezTo>
                  <a:cubicBezTo>
                    <a:pt x="4818" y="6947"/>
                    <a:pt x="5833" y="6486"/>
                    <a:pt x="6514" y="5621"/>
                  </a:cubicBezTo>
                  <a:lnTo>
                    <a:pt x="775" y="1989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7" name="Google Shape;4817;p25"/>
            <p:cNvSpPr/>
            <p:nvPr/>
          </p:nvSpPr>
          <p:spPr>
            <a:xfrm>
              <a:off x="558794" y="3300276"/>
              <a:ext cx="196272" cy="182047"/>
            </a:xfrm>
            <a:custGeom>
              <a:rect b="b" l="l" r="r" t="t"/>
              <a:pathLst>
                <a:path extrusionOk="0" h="5644" w="6085">
                  <a:moveTo>
                    <a:pt x="3608" y="1"/>
                  </a:moveTo>
                  <a:lnTo>
                    <a:pt x="1215" y="1632"/>
                  </a:lnTo>
                  <a:cubicBezTo>
                    <a:pt x="251" y="2287"/>
                    <a:pt x="1" y="3596"/>
                    <a:pt x="656" y="4561"/>
                  </a:cubicBezTo>
                  <a:lnTo>
                    <a:pt x="763" y="4727"/>
                  </a:lnTo>
                  <a:cubicBezTo>
                    <a:pt x="1172" y="5323"/>
                    <a:pt x="1837" y="5644"/>
                    <a:pt x="2514" y="5644"/>
                  </a:cubicBezTo>
                  <a:cubicBezTo>
                    <a:pt x="2920" y="5644"/>
                    <a:pt x="3330" y="5528"/>
                    <a:pt x="3692" y="5287"/>
                  </a:cubicBezTo>
                  <a:lnTo>
                    <a:pt x="6085" y="3656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8" name="Google Shape;4818;p25"/>
            <p:cNvSpPr/>
            <p:nvPr/>
          </p:nvSpPr>
          <p:spPr>
            <a:xfrm>
              <a:off x="691298" y="3225154"/>
              <a:ext cx="196272" cy="181918"/>
            </a:xfrm>
            <a:custGeom>
              <a:rect b="b" l="l" r="r" t="t"/>
              <a:pathLst>
                <a:path extrusionOk="0" h="5640" w="6085">
                  <a:moveTo>
                    <a:pt x="3577" y="0"/>
                  </a:moveTo>
                  <a:cubicBezTo>
                    <a:pt x="3169" y="0"/>
                    <a:pt x="2757" y="118"/>
                    <a:pt x="2394" y="365"/>
                  </a:cubicBezTo>
                  <a:lnTo>
                    <a:pt x="0" y="1996"/>
                  </a:lnTo>
                  <a:lnTo>
                    <a:pt x="2489" y="5640"/>
                  </a:lnTo>
                  <a:lnTo>
                    <a:pt x="4870" y="4008"/>
                  </a:lnTo>
                  <a:cubicBezTo>
                    <a:pt x="5834" y="3354"/>
                    <a:pt x="6084" y="2044"/>
                    <a:pt x="5430" y="1091"/>
                  </a:cubicBezTo>
                  <a:lnTo>
                    <a:pt x="5322" y="925"/>
                  </a:lnTo>
                  <a:cubicBezTo>
                    <a:pt x="4914" y="324"/>
                    <a:pt x="4252" y="0"/>
                    <a:pt x="357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9" name="Google Shape;4819;p25"/>
            <p:cNvSpPr/>
            <p:nvPr/>
          </p:nvSpPr>
          <p:spPr>
            <a:xfrm>
              <a:off x="501574" y="3676079"/>
              <a:ext cx="346064" cy="344387"/>
            </a:xfrm>
            <a:custGeom>
              <a:rect b="b" l="l" r="r" t="t"/>
              <a:pathLst>
                <a:path extrusionOk="0" h="10677" w="10729">
                  <a:moveTo>
                    <a:pt x="4998" y="0"/>
                  </a:moveTo>
                  <a:cubicBezTo>
                    <a:pt x="4821" y="0"/>
                    <a:pt x="4665" y="134"/>
                    <a:pt x="4644" y="315"/>
                  </a:cubicBezTo>
                  <a:lnTo>
                    <a:pt x="4180" y="3804"/>
                  </a:lnTo>
                  <a:lnTo>
                    <a:pt x="703" y="3340"/>
                  </a:lnTo>
                  <a:cubicBezTo>
                    <a:pt x="688" y="3338"/>
                    <a:pt x="674" y="3337"/>
                    <a:pt x="659" y="3337"/>
                  </a:cubicBezTo>
                  <a:cubicBezTo>
                    <a:pt x="474" y="3337"/>
                    <a:pt x="308" y="3473"/>
                    <a:pt x="286" y="3661"/>
                  </a:cubicBezTo>
                  <a:lnTo>
                    <a:pt x="24" y="5638"/>
                  </a:lnTo>
                  <a:cubicBezTo>
                    <a:pt x="1" y="5840"/>
                    <a:pt x="144" y="6019"/>
                    <a:pt x="346" y="6054"/>
                  </a:cubicBezTo>
                  <a:lnTo>
                    <a:pt x="3823" y="6519"/>
                  </a:lnTo>
                  <a:lnTo>
                    <a:pt x="3358" y="9995"/>
                  </a:lnTo>
                  <a:cubicBezTo>
                    <a:pt x="3334" y="10198"/>
                    <a:pt x="3477" y="10388"/>
                    <a:pt x="3680" y="10412"/>
                  </a:cubicBezTo>
                  <a:lnTo>
                    <a:pt x="5656" y="10674"/>
                  </a:lnTo>
                  <a:cubicBezTo>
                    <a:pt x="5671" y="10676"/>
                    <a:pt x="5686" y="10676"/>
                    <a:pt x="5700" y="10676"/>
                  </a:cubicBezTo>
                  <a:cubicBezTo>
                    <a:pt x="5886" y="10676"/>
                    <a:pt x="6051" y="10540"/>
                    <a:pt x="6073" y="10352"/>
                  </a:cubicBezTo>
                  <a:lnTo>
                    <a:pt x="6537" y="6876"/>
                  </a:lnTo>
                  <a:lnTo>
                    <a:pt x="10014" y="7328"/>
                  </a:lnTo>
                  <a:cubicBezTo>
                    <a:pt x="10029" y="7330"/>
                    <a:pt x="10043" y="7331"/>
                    <a:pt x="10058" y="7331"/>
                  </a:cubicBezTo>
                  <a:cubicBezTo>
                    <a:pt x="10243" y="7331"/>
                    <a:pt x="10409" y="7194"/>
                    <a:pt x="10442" y="7007"/>
                  </a:cubicBezTo>
                  <a:lnTo>
                    <a:pt x="10692" y="5042"/>
                  </a:lnTo>
                  <a:cubicBezTo>
                    <a:pt x="10728" y="4828"/>
                    <a:pt x="10585" y="4649"/>
                    <a:pt x="10371" y="4614"/>
                  </a:cubicBezTo>
                  <a:lnTo>
                    <a:pt x="6894" y="4161"/>
                  </a:lnTo>
                  <a:lnTo>
                    <a:pt x="7359" y="685"/>
                  </a:lnTo>
                  <a:cubicBezTo>
                    <a:pt x="7383" y="470"/>
                    <a:pt x="7240" y="292"/>
                    <a:pt x="7037" y="256"/>
                  </a:cubicBezTo>
                  <a:lnTo>
                    <a:pt x="5061" y="6"/>
                  </a:lnTo>
                  <a:cubicBezTo>
                    <a:pt x="5040" y="2"/>
                    <a:pt x="5019" y="0"/>
                    <a:pt x="499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0" name="Google Shape;4820;p25"/>
            <p:cNvSpPr/>
            <p:nvPr/>
          </p:nvSpPr>
          <p:spPr>
            <a:xfrm>
              <a:off x="58777" y="4197965"/>
              <a:ext cx="349902" cy="435120"/>
            </a:xfrm>
            <a:custGeom>
              <a:rect b="b" l="l" r="r" t="t"/>
              <a:pathLst>
                <a:path extrusionOk="0" h="13490" w="10848">
                  <a:moveTo>
                    <a:pt x="4152" y="412"/>
                  </a:moveTo>
                  <a:cubicBezTo>
                    <a:pt x="4441" y="412"/>
                    <a:pt x="4724" y="585"/>
                    <a:pt x="4775" y="971"/>
                  </a:cubicBezTo>
                  <a:cubicBezTo>
                    <a:pt x="4811" y="1161"/>
                    <a:pt x="4751" y="1364"/>
                    <a:pt x="4632" y="1519"/>
                  </a:cubicBezTo>
                  <a:lnTo>
                    <a:pt x="3835" y="1661"/>
                  </a:lnTo>
                  <a:cubicBezTo>
                    <a:pt x="3668" y="1566"/>
                    <a:pt x="3549" y="1411"/>
                    <a:pt x="3501" y="1221"/>
                  </a:cubicBezTo>
                  <a:lnTo>
                    <a:pt x="3501" y="1209"/>
                  </a:lnTo>
                  <a:cubicBezTo>
                    <a:pt x="3386" y="709"/>
                    <a:pt x="3774" y="412"/>
                    <a:pt x="4152" y="412"/>
                  </a:cubicBezTo>
                  <a:close/>
                  <a:moveTo>
                    <a:pt x="7880" y="2723"/>
                  </a:moveTo>
                  <a:cubicBezTo>
                    <a:pt x="8137" y="2723"/>
                    <a:pt x="8365" y="2911"/>
                    <a:pt x="8407" y="3173"/>
                  </a:cubicBezTo>
                  <a:lnTo>
                    <a:pt x="9788" y="10734"/>
                  </a:lnTo>
                  <a:cubicBezTo>
                    <a:pt x="9835" y="11043"/>
                    <a:pt x="9633" y="11329"/>
                    <a:pt x="9335" y="11377"/>
                  </a:cubicBezTo>
                  <a:lnTo>
                    <a:pt x="3073" y="12520"/>
                  </a:lnTo>
                  <a:cubicBezTo>
                    <a:pt x="3042" y="12525"/>
                    <a:pt x="3011" y="12527"/>
                    <a:pt x="2981" y="12527"/>
                  </a:cubicBezTo>
                  <a:cubicBezTo>
                    <a:pt x="2718" y="12527"/>
                    <a:pt x="2483" y="12346"/>
                    <a:pt x="2430" y="12079"/>
                  </a:cubicBezTo>
                  <a:lnTo>
                    <a:pt x="1072" y="4507"/>
                  </a:lnTo>
                  <a:cubicBezTo>
                    <a:pt x="1013" y="4209"/>
                    <a:pt x="1215" y="3924"/>
                    <a:pt x="1513" y="3876"/>
                  </a:cubicBezTo>
                  <a:lnTo>
                    <a:pt x="2263" y="3745"/>
                  </a:lnTo>
                  <a:cubicBezTo>
                    <a:pt x="2295" y="3945"/>
                    <a:pt x="2475" y="4098"/>
                    <a:pt x="2681" y="4098"/>
                  </a:cubicBezTo>
                  <a:cubicBezTo>
                    <a:pt x="2708" y="4098"/>
                    <a:pt x="2735" y="4096"/>
                    <a:pt x="2763" y="4090"/>
                  </a:cubicBezTo>
                  <a:lnTo>
                    <a:pt x="6680" y="3376"/>
                  </a:lnTo>
                  <a:cubicBezTo>
                    <a:pt x="6906" y="3328"/>
                    <a:pt x="7073" y="3102"/>
                    <a:pt x="7025" y="2864"/>
                  </a:cubicBezTo>
                  <a:lnTo>
                    <a:pt x="7776" y="2733"/>
                  </a:lnTo>
                  <a:cubicBezTo>
                    <a:pt x="7811" y="2726"/>
                    <a:pt x="7846" y="2723"/>
                    <a:pt x="7880" y="2723"/>
                  </a:cubicBezTo>
                  <a:close/>
                  <a:moveTo>
                    <a:pt x="4138" y="1"/>
                  </a:moveTo>
                  <a:cubicBezTo>
                    <a:pt x="4073" y="1"/>
                    <a:pt x="4008" y="6"/>
                    <a:pt x="3942" y="18"/>
                  </a:cubicBezTo>
                  <a:cubicBezTo>
                    <a:pt x="3358" y="125"/>
                    <a:pt x="2965" y="697"/>
                    <a:pt x="3073" y="1280"/>
                  </a:cubicBezTo>
                  <a:cubicBezTo>
                    <a:pt x="3108" y="1459"/>
                    <a:pt x="3180" y="1614"/>
                    <a:pt x="3287" y="1757"/>
                  </a:cubicBezTo>
                  <a:lnTo>
                    <a:pt x="2513" y="1900"/>
                  </a:lnTo>
                  <a:cubicBezTo>
                    <a:pt x="2192" y="1959"/>
                    <a:pt x="1989" y="2269"/>
                    <a:pt x="2037" y="2578"/>
                  </a:cubicBezTo>
                  <a:lnTo>
                    <a:pt x="2096" y="2864"/>
                  </a:lnTo>
                  <a:lnTo>
                    <a:pt x="798" y="3102"/>
                  </a:lnTo>
                  <a:cubicBezTo>
                    <a:pt x="322" y="3185"/>
                    <a:pt x="1" y="3650"/>
                    <a:pt x="84" y="4138"/>
                  </a:cubicBezTo>
                  <a:lnTo>
                    <a:pt x="1668" y="12770"/>
                  </a:lnTo>
                  <a:cubicBezTo>
                    <a:pt x="1741" y="13190"/>
                    <a:pt x="2110" y="13489"/>
                    <a:pt x="2531" y="13489"/>
                  </a:cubicBezTo>
                  <a:cubicBezTo>
                    <a:pt x="2588" y="13489"/>
                    <a:pt x="2646" y="13484"/>
                    <a:pt x="2703" y="13472"/>
                  </a:cubicBezTo>
                  <a:lnTo>
                    <a:pt x="10050" y="12139"/>
                  </a:lnTo>
                  <a:cubicBezTo>
                    <a:pt x="10526" y="12044"/>
                    <a:pt x="10847" y="11579"/>
                    <a:pt x="10764" y="11091"/>
                  </a:cubicBezTo>
                  <a:lnTo>
                    <a:pt x="9180" y="2459"/>
                  </a:lnTo>
                  <a:cubicBezTo>
                    <a:pt x="9107" y="2029"/>
                    <a:pt x="8737" y="1728"/>
                    <a:pt x="8317" y="1728"/>
                  </a:cubicBezTo>
                  <a:cubicBezTo>
                    <a:pt x="8260" y="1728"/>
                    <a:pt x="8202" y="1733"/>
                    <a:pt x="8145" y="1745"/>
                  </a:cubicBezTo>
                  <a:lnTo>
                    <a:pt x="6859" y="1995"/>
                  </a:lnTo>
                  <a:lnTo>
                    <a:pt x="6811" y="1709"/>
                  </a:lnTo>
                  <a:cubicBezTo>
                    <a:pt x="6758" y="1434"/>
                    <a:pt x="6509" y="1235"/>
                    <a:pt x="6237" y="1235"/>
                  </a:cubicBezTo>
                  <a:cubicBezTo>
                    <a:pt x="6202" y="1235"/>
                    <a:pt x="6167" y="1238"/>
                    <a:pt x="6132" y="1245"/>
                  </a:cubicBezTo>
                  <a:lnTo>
                    <a:pt x="5180" y="1411"/>
                  </a:lnTo>
                  <a:cubicBezTo>
                    <a:pt x="5228" y="1245"/>
                    <a:pt x="5240" y="1066"/>
                    <a:pt x="5216" y="887"/>
                  </a:cubicBezTo>
                  <a:cubicBezTo>
                    <a:pt x="5110" y="369"/>
                    <a:pt x="4656" y="1"/>
                    <a:pt x="413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1" name="Google Shape;4821;p25"/>
            <p:cNvSpPr/>
            <p:nvPr/>
          </p:nvSpPr>
          <p:spPr>
            <a:xfrm>
              <a:off x="120997" y="4354466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5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88" y="259"/>
                    <a:pt x="1367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2" name="Google Shape;4822;p25"/>
            <p:cNvSpPr/>
            <p:nvPr/>
          </p:nvSpPr>
          <p:spPr>
            <a:xfrm>
              <a:off x="189281" y="4339823"/>
              <a:ext cx="124020" cy="43383"/>
            </a:xfrm>
            <a:custGeom>
              <a:rect b="b" l="l" r="r" t="t"/>
              <a:pathLst>
                <a:path extrusionOk="0" h="1345" w="3845">
                  <a:moveTo>
                    <a:pt x="3258" y="1"/>
                  </a:moveTo>
                  <a:cubicBezTo>
                    <a:pt x="3223" y="1"/>
                    <a:pt x="3185" y="5"/>
                    <a:pt x="3146" y="14"/>
                  </a:cubicBezTo>
                  <a:lnTo>
                    <a:pt x="3134" y="14"/>
                  </a:lnTo>
                  <a:lnTo>
                    <a:pt x="539" y="478"/>
                  </a:lnTo>
                  <a:cubicBezTo>
                    <a:pt x="1" y="579"/>
                    <a:pt x="106" y="1345"/>
                    <a:pt x="597" y="1345"/>
                  </a:cubicBezTo>
                  <a:cubicBezTo>
                    <a:pt x="628" y="1345"/>
                    <a:pt x="660" y="1342"/>
                    <a:pt x="693" y="1335"/>
                  </a:cubicBezTo>
                  <a:lnTo>
                    <a:pt x="3289" y="871"/>
                  </a:lnTo>
                  <a:cubicBezTo>
                    <a:pt x="3844" y="793"/>
                    <a:pt x="3747" y="1"/>
                    <a:pt x="325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3" name="Google Shape;4823;p25"/>
            <p:cNvSpPr/>
            <p:nvPr/>
          </p:nvSpPr>
          <p:spPr>
            <a:xfrm>
              <a:off x="133673" y="4423976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5"/>
                    <a:pt x="870" y="12"/>
                  </a:cubicBezTo>
                  <a:cubicBezTo>
                    <a:pt x="191" y="131"/>
                    <a:pt x="0" y="1012"/>
                    <a:pt x="560" y="1405"/>
                  </a:cubicBezTo>
                  <a:cubicBezTo>
                    <a:pt x="701" y="1502"/>
                    <a:pt x="854" y="1546"/>
                    <a:pt x="1002" y="1546"/>
                  </a:cubicBezTo>
                  <a:cubicBezTo>
                    <a:pt x="1453" y="1546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4" name="Google Shape;4824;p25"/>
            <p:cNvSpPr/>
            <p:nvPr/>
          </p:nvSpPr>
          <p:spPr>
            <a:xfrm>
              <a:off x="203183" y="4409300"/>
              <a:ext cx="120892" cy="43544"/>
            </a:xfrm>
            <a:custGeom>
              <a:rect b="b" l="l" r="r" t="t"/>
              <a:pathLst>
                <a:path extrusionOk="0" h="1350" w="3748">
                  <a:moveTo>
                    <a:pt x="3144" y="1"/>
                  </a:moveTo>
                  <a:cubicBezTo>
                    <a:pt x="3128" y="1"/>
                    <a:pt x="3112" y="1"/>
                    <a:pt x="3096" y="3"/>
                  </a:cubicBezTo>
                  <a:lnTo>
                    <a:pt x="501" y="467"/>
                  </a:lnTo>
                  <a:cubicBezTo>
                    <a:pt x="0" y="618"/>
                    <a:pt x="125" y="1349"/>
                    <a:pt x="620" y="1349"/>
                  </a:cubicBezTo>
                  <a:cubicBezTo>
                    <a:pt x="632" y="1349"/>
                    <a:pt x="643" y="1349"/>
                    <a:pt x="655" y="1348"/>
                  </a:cubicBezTo>
                  <a:lnTo>
                    <a:pt x="3251" y="872"/>
                  </a:lnTo>
                  <a:cubicBezTo>
                    <a:pt x="3747" y="722"/>
                    <a:pt x="3639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5" name="Google Shape;4825;p25"/>
            <p:cNvSpPr/>
            <p:nvPr/>
          </p:nvSpPr>
          <p:spPr>
            <a:xfrm>
              <a:off x="147124" y="4498130"/>
              <a:ext cx="60123" cy="50221"/>
            </a:xfrm>
            <a:custGeom>
              <a:rect b="b" l="l" r="r" t="t"/>
              <a:pathLst>
                <a:path extrusionOk="0" h="1557" w="1864">
                  <a:moveTo>
                    <a:pt x="1009" y="0"/>
                  </a:moveTo>
                  <a:cubicBezTo>
                    <a:pt x="967" y="0"/>
                    <a:pt x="924" y="4"/>
                    <a:pt x="881" y="11"/>
                  </a:cubicBezTo>
                  <a:cubicBezTo>
                    <a:pt x="191" y="130"/>
                    <a:pt x="0" y="1011"/>
                    <a:pt x="572" y="1416"/>
                  </a:cubicBezTo>
                  <a:cubicBezTo>
                    <a:pt x="710" y="1513"/>
                    <a:pt x="860" y="1556"/>
                    <a:pt x="1007" y="1556"/>
                  </a:cubicBezTo>
                  <a:cubicBezTo>
                    <a:pt x="1454" y="1556"/>
                    <a:pt x="1864" y="1153"/>
                    <a:pt x="1774" y="642"/>
                  </a:cubicBezTo>
                  <a:cubicBezTo>
                    <a:pt x="1699" y="268"/>
                    <a:pt x="1376" y="0"/>
                    <a:pt x="100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6" name="Google Shape;4826;p25"/>
            <p:cNvSpPr/>
            <p:nvPr/>
          </p:nvSpPr>
          <p:spPr>
            <a:xfrm>
              <a:off x="216214" y="4483357"/>
              <a:ext cx="122214" cy="43706"/>
            </a:xfrm>
            <a:custGeom>
              <a:rect b="b" l="l" r="r" t="t"/>
              <a:pathLst>
                <a:path extrusionOk="0" h="1355" w="3789">
                  <a:moveTo>
                    <a:pt x="3177" y="0"/>
                  </a:moveTo>
                  <a:cubicBezTo>
                    <a:pt x="3155" y="0"/>
                    <a:pt x="3132" y="2"/>
                    <a:pt x="3109" y="5"/>
                  </a:cubicBezTo>
                  <a:lnTo>
                    <a:pt x="513" y="481"/>
                  </a:lnTo>
                  <a:cubicBezTo>
                    <a:pt x="0" y="606"/>
                    <a:pt x="110" y="1355"/>
                    <a:pt x="612" y="1355"/>
                  </a:cubicBezTo>
                  <a:cubicBezTo>
                    <a:pt x="634" y="1355"/>
                    <a:pt x="656" y="1353"/>
                    <a:pt x="680" y="1350"/>
                  </a:cubicBezTo>
                  <a:lnTo>
                    <a:pt x="3276" y="886"/>
                  </a:lnTo>
                  <a:cubicBezTo>
                    <a:pt x="3789" y="749"/>
                    <a:pt x="3679" y="0"/>
                    <a:pt x="317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7" name="Google Shape;4827;p25"/>
            <p:cNvSpPr/>
            <p:nvPr/>
          </p:nvSpPr>
          <p:spPr>
            <a:xfrm>
              <a:off x="89903" y="4806940"/>
              <a:ext cx="250428" cy="224527"/>
            </a:xfrm>
            <a:custGeom>
              <a:rect b="b" l="l" r="r" t="t"/>
              <a:pathLst>
                <a:path extrusionOk="0" h="6961" w="7764">
                  <a:moveTo>
                    <a:pt x="3921" y="1"/>
                  </a:moveTo>
                  <a:cubicBezTo>
                    <a:pt x="2893" y="1"/>
                    <a:pt x="1881" y="469"/>
                    <a:pt x="1215" y="1343"/>
                  </a:cubicBezTo>
                  <a:lnTo>
                    <a:pt x="6953" y="4975"/>
                  </a:lnTo>
                  <a:cubicBezTo>
                    <a:pt x="7763" y="3403"/>
                    <a:pt x="7239" y="1474"/>
                    <a:pt x="5739" y="534"/>
                  </a:cubicBezTo>
                  <a:cubicBezTo>
                    <a:pt x="5177" y="174"/>
                    <a:pt x="4546" y="1"/>
                    <a:pt x="3921" y="1"/>
                  </a:cubicBezTo>
                  <a:close/>
                  <a:moveTo>
                    <a:pt x="810" y="1986"/>
                  </a:moveTo>
                  <a:cubicBezTo>
                    <a:pt x="0" y="3558"/>
                    <a:pt x="524" y="5487"/>
                    <a:pt x="2012" y="6427"/>
                  </a:cubicBezTo>
                  <a:cubicBezTo>
                    <a:pt x="2575" y="6787"/>
                    <a:pt x="3207" y="6960"/>
                    <a:pt x="3834" y="6960"/>
                  </a:cubicBezTo>
                  <a:cubicBezTo>
                    <a:pt x="4865" y="6960"/>
                    <a:pt x="5882" y="6492"/>
                    <a:pt x="6549" y="5618"/>
                  </a:cubicBezTo>
                  <a:lnTo>
                    <a:pt x="810" y="1986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8" name="Google Shape;4828;p25"/>
            <p:cNvSpPr/>
            <p:nvPr/>
          </p:nvSpPr>
          <p:spPr>
            <a:xfrm>
              <a:off x="558794" y="4325276"/>
              <a:ext cx="196272" cy="181918"/>
            </a:xfrm>
            <a:custGeom>
              <a:rect b="b" l="l" r="r" t="t"/>
              <a:pathLst>
                <a:path extrusionOk="0" h="5640" w="6085">
                  <a:moveTo>
                    <a:pt x="3608" y="0"/>
                  </a:moveTo>
                  <a:lnTo>
                    <a:pt x="1215" y="1632"/>
                  </a:lnTo>
                  <a:cubicBezTo>
                    <a:pt x="251" y="2286"/>
                    <a:pt x="1" y="3596"/>
                    <a:pt x="656" y="4560"/>
                  </a:cubicBezTo>
                  <a:lnTo>
                    <a:pt x="763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2"/>
                    <a:pt x="3692" y="5275"/>
                  </a:cubicBezTo>
                  <a:lnTo>
                    <a:pt x="6085" y="3644"/>
                  </a:lnTo>
                  <a:lnTo>
                    <a:pt x="3608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9" name="Google Shape;4829;p25"/>
            <p:cNvSpPr/>
            <p:nvPr/>
          </p:nvSpPr>
          <p:spPr>
            <a:xfrm>
              <a:off x="691298" y="4249734"/>
              <a:ext cx="196272" cy="181950"/>
            </a:xfrm>
            <a:custGeom>
              <a:rect b="b" l="l" r="r" t="t"/>
              <a:pathLst>
                <a:path extrusionOk="0" h="5641" w="6085">
                  <a:moveTo>
                    <a:pt x="3577" y="1"/>
                  </a:moveTo>
                  <a:cubicBezTo>
                    <a:pt x="3169" y="1"/>
                    <a:pt x="2757" y="119"/>
                    <a:pt x="2394" y="366"/>
                  </a:cubicBezTo>
                  <a:lnTo>
                    <a:pt x="0" y="1997"/>
                  </a:lnTo>
                  <a:lnTo>
                    <a:pt x="2489" y="5640"/>
                  </a:lnTo>
                  <a:lnTo>
                    <a:pt x="4870" y="4009"/>
                  </a:lnTo>
                  <a:cubicBezTo>
                    <a:pt x="5834" y="3354"/>
                    <a:pt x="6084" y="2045"/>
                    <a:pt x="5430" y="1092"/>
                  </a:cubicBezTo>
                  <a:lnTo>
                    <a:pt x="5322" y="926"/>
                  </a:lnTo>
                  <a:cubicBezTo>
                    <a:pt x="4914" y="325"/>
                    <a:pt x="4252" y="1"/>
                    <a:pt x="357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0" name="Google Shape;4830;p25"/>
            <p:cNvSpPr/>
            <p:nvPr/>
          </p:nvSpPr>
          <p:spPr>
            <a:xfrm>
              <a:off x="501187" y="4700692"/>
              <a:ext cx="346064" cy="344387"/>
            </a:xfrm>
            <a:custGeom>
              <a:rect b="b" l="l" r="r" t="t"/>
              <a:pathLst>
                <a:path extrusionOk="0" h="10677" w="10729">
                  <a:moveTo>
                    <a:pt x="5011" y="0"/>
                  </a:moveTo>
                  <a:cubicBezTo>
                    <a:pt x="4833" y="0"/>
                    <a:pt x="4677" y="135"/>
                    <a:pt x="4656" y="327"/>
                  </a:cubicBezTo>
                  <a:lnTo>
                    <a:pt x="4192" y="3804"/>
                  </a:lnTo>
                  <a:lnTo>
                    <a:pt x="715" y="3339"/>
                  </a:lnTo>
                  <a:cubicBezTo>
                    <a:pt x="700" y="3338"/>
                    <a:pt x="686" y="3337"/>
                    <a:pt x="671" y="3337"/>
                  </a:cubicBezTo>
                  <a:cubicBezTo>
                    <a:pt x="486" y="3337"/>
                    <a:pt x="320" y="3473"/>
                    <a:pt x="298" y="3661"/>
                  </a:cubicBezTo>
                  <a:lnTo>
                    <a:pt x="36" y="5637"/>
                  </a:lnTo>
                  <a:cubicBezTo>
                    <a:pt x="1" y="5840"/>
                    <a:pt x="144" y="6030"/>
                    <a:pt x="358" y="6054"/>
                  </a:cubicBezTo>
                  <a:lnTo>
                    <a:pt x="3835" y="6518"/>
                  </a:lnTo>
                  <a:lnTo>
                    <a:pt x="3370" y="9995"/>
                  </a:lnTo>
                  <a:cubicBezTo>
                    <a:pt x="3346" y="10197"/>
                    <a:pt x="3489" y="10388"/>
                    <a:pt x="3692" y="10412"/>
                  </a:cubicBezTo>
                  <a:lnTo>
                    <a:pt x="5668" y="10674"/>
                  </a:lnTo>
                  <a:cubicBezTo>
                    <a:pt x="5683" y="10675"/>
                    <a:pt x="5698" y="10676"/>
                    <a:pt x="5712" y="10676"/>
                  </a:cubicBezTo>
                  <a:cubicBezTo>
                    <a:pt x="5898" y="10676"/>
                    <a:pt x="6063" y="10540"/>
                    <a:pt x="6085" y="10352"/>
                  </a:cubicBezTo>
                  <a:lnTo>
                    <a:pt x="6549" y="6876"/>
                  </a:lnTo>
                  <a:lnTo>
                    <a:pt x="10026" y="7328"/>
                  </a:lnTo>
                  <a:cubicBezTo>
                    <a:pt x="10046" y="7331"/>
                    <a:pt x="10065" y="7333"/>
                    <a:pt x="10084" y="7333"/>
                  </a:cubicBezTo>
                  <a:cubicBezTo>
                    <a:pt x="10264" y="7333"/>
                    <a:pt x="10421" y="7189"/>
                    <a:pt x="10443" y="7007"/>
                  </a:cubicBezTo>
                  <a:lnTo>
                    <a:pt x="10704" y="5042"/>
                  </a:lnTo>
                  <a:cubicBezTo>
                    <a:pt x="10728" y="4828"/>
                    <a:pt x="10585" y="4649"/>
                    <a:pt x="10383" y="4613"/>
                  </a:cubicBezTo>
                  <a:lnTo>
                    <a:pt x="6906" y="4161"/>
                  </a:lnTo>
                  <a:lnTo>
                    <a:pt x="7359" y="684"/>
                  </a:lnTo>
                  <a:cubicBezTo>
                    <a:pt x="7395" y="470"/>
                    <a:pt x="7252" y="291"/>
                    <a:pt x="7037" y="256"/>
                  </a:cubicBezTo>
                  <a:lnTo>
                    <a:pt x="5073" y="6"/>
                  </a:lnTo>
                  <a:cubicBezTo>
                    <a:pt x="5052" y="2"/>
                    <a:pt x="5031" y="0"/>
                    <a:pt x="5011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re columns 1">
  <p:cSld name="TITLE_AND_BODY_2_2">
    <p:spTree>
      <p:nvGrpSpPr>
        <p:cNvPr id="4831" name="Shape 4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32" name="Google Shape;4832;p26"/>
          <p:cNvGrpSpPr/>
          <p:nvPr/>
        </p:nvGrpSpPr>
        <p:grpSpPr>
          <a:xfrm>
            <a:off x="58777" y="2651177"/>
            <a:ext cx="9026046" cy="2393902"/>
            <a:chOff x="58777" y="2651177"/>
            <a:chExt cx="9026046" cy="2393902"/>
          </a:xfrm>
        </p:grpSpPr>
        <p:sp>
          <p:nvSpPr>
            <p:cNvPr id="4833" name="Google Shape;4833;p26"/>
            <p:cNvSpPr/>
            <p:nvPr/>
          </p:nvSpPr>
          <p:spPr>
            <a:xfrm>
              <a:off x="8287157" y="2757554"/>
              <a:ext cx="250396" cy="224785"/>
            </a:xfrm>
            <a:custGeom>
              <a:rect b="b" l="l" r="r" t="t"/>
              <a:pathLst>
                <a:path extrusionOk="0" h="6969" w="7763">
                  <a:moveTo>
                    <a:pt x="3926" y="0"/>
                  </a:moveTo>
                  <a:cubicBezTo>
                    <a:pt x="2894" y="0"/>
                    <a:pt x="1881" y="467"/>
                    <a:pt x="1215" y="1349"/>
                  </a:cubicBezTo>
                  <a:lnTo>
                    <a:pt x="6953" y="4968"/>
                  </a:lnTo>
                  <a:cubicBezTo>
                    <a:pt x="7763" y="3396"/>
                    <a:pt x="7239" y="1468"/>
                    <a:pt x="5751" y="527"/>
                  </a:cubicBezTo>
                  <a:cubicBezTo>
                    <a:pt x="5184" y="172"/>
                    <a:pt x="4552" y="0"/>
                    <a:pt x="3926" y="0"/>
                  </a:cubicBezTo>
                  <a:close/>
                  <a:moveTo>
                    <a:pt x="810" y="1992"/>
                  </a:moveTo>
                  <a:lnTo>
                    <a:pt x="810" y="1992"/>
                  </a:lnTo>
                  <a:cubicBezTo>
                    <a:pt x="0" y="3563"/>
                    <a:pt x="512" y="5492"/>
                    <a:pt x="2012" y="6444"/>
                  </a:cubicBezTo>
                  <a:cubicBezTo>
                    <a:pt x="2576" y="6798"/>
                    <a:pt x="3206" y="6968"/>
                    <a:pt x="3829" y="6968"/>
                  </a:cubicBezTo>
                  <a:cubicBezTo>
                    <a:pt x="4864" y="6968"/>
                    <a:pt x="5880" y="6500"/>
                    <a:pt x="6549" y="5623"/>
                  </a:cubicBezTo>
                  <a:lnTo>
                    <a:pt x="810" y="1992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4" name="Google Shape;4834;p26"/>
            <p:cNvSpPr/>
            <p:nvPr/>
          </p:nvSpPr>
          <p:spPr>
            <a:xfrm>
              <a:off x="8698827" y="2651177"/>
              <a:ext cx="346064" cy="344387"/>
            </a:xfrm>
            <a:custGeom>
              <a:rect b="b" l="l" r="r" t="t"/>
              <a:pathLst>
                <a:path extrusionOk="0" h="10677" w="10729">
                  <a:moveTo>
                    <a:pt x="5017" y="1"/>
                  </a:moveTo>
                  <a:cubicBezTo>
                    <a:pt x="4831" y="1"/>
                    <a:pt x="4666" y="137"/>
                    <a:pt x="4644" y="325"/>
                  </a:cubicBezTo>
                  <a:lnTo>
                    <a:pt x="4180" y="3813"/>
                  </a:lnTo>
                  <a:lnTo>
                    <a:pt x="703" y="3349"/>
                  </a:lnTo>
                  <a:cubicBezTo>
                    <a:pt x="688" y="3347"/>
                    <a:pt x="673" y="3346"/>
                    <a:pt x="659" y="3346"/>
                  </a:cubicBezTo>
                  <a:cubicBezTo>
                    <a:pt x="474" y="3346"/>
                    <a:pt x="308" y="3483"/>
                    <a:pt x="286" y="3670"/>
                  </a:cubicBezTo>
                  <a:lnTo>
                    <a:pt x="24" y="5635"/>
                  </a:lnTo>
                  <a:cubicBezTo>
                    <a:pt x="1" y="5849"/>
                    <a:pt x="143" y="6028"/>
                    <a:pt x="346" y="6063"/>
                  </a:cubicBezTo>
                  <a:lnTo>
                    <a:pt x="3822" y="6516"/>
                  </a:lnTo>
                  <a:lnTo>
                    <a:pt x="3370" y="10004"/>
                  </a:lnTo>
                  <a:cubicBezTo>
                    <a:pt x="3346" y="10207"/>
                    <a:pt x="3489" y="10385"/>
                    <a:pt x="3692" y="10421"/>
                  </a:cubicBezTo>
                  <a:lnTo>
                    <a:pt x="5656" y="10671"/>
                  </a:lnTo>
                  <a:cubicBezTo>
                    <a:pt x="5678" y="10675"/>
                    <a:pt x="5700" y="10677"/>
                    <a:pt x="5721" y="10677"/>
                  </a:cubicBezTo>
                  <a:cubicBezTo>
                    <a:pt x="5906" y="10677"/>
                    <a:pt x="6053" y="10543"/>
                    <a:pt x="6085" y="10362"/>
                  </a:cubicBezTo>
                  <a:lnTo>
                    <a:pt x="6537" y="6873"/>
                  </a:lnTo>
                  <a:lnTo>
                    <a:pt x="10014" y="7337"/>
                  </a:lnTo>
                  <a:cubicBezTo>
                    <a:pt x="10029" y="7339"/>
                    <a:pt x="10045" y="7340"/>
                    <a:pt x="10060" y="7340"/>
                  </a:cubicBezTo>
                  <a:cubicBezTo>
                    <a:pt x="10253" y="7340"/>
                    <a:pt x="10409" y="7204"/>
                    <a:pt x="10442" y="7016"/>
                  </a:cubicBezTo>
                  <a:lnTo>
                    <a:pt x="10692" y="5039"/>
                  </a:lnTo>
                  <a:cubicBezTo>
                    <a:pt x="10728" y="4837"/>
                    <a:pt x="10585" y="4647"/>
                    <a:pt x="10383" y="4623"/>
                  </a:cubicBezTo>
                  <a:lnTo>
                    <a:pt x="6894" y="4158"/>
                  </a:lnTo>
                  <a:lnTo>
                    <a:pt x="7359" y="682"/>
                  </a:lnTo>
                  <a:cubicBezTo>
                    <a:pt x="7382" y="479"/>
                    <a:pt x="7240" y="289"/>
                    <a:pt x="7037" y="265"/>
                  </a:cubicBezTo>
                  <a:lnTo>
                    <a:pt x="5061" y="3"/>
                  </a:lnTo>
                  <a:cubicBezTo>
                    <a:pt x="5046" y="1"/>
                    <a:pt x="5031" y="1"/>
                    <a:pt x="501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5" name="Google Shape;4835;p26"/>
            <p:cNvSpPr/>
            <p:nvPr/>
          </p:nvSpPr>
          <p:spPr>
            <a:xfrm>
              <a:off x="7262544" y="2757263"/>
              <a:ext cx="250428" cy="224817"/>
            </a:xfrm>
            <a:custGeom>
              <a:rect b="b" l="l" r="r" t="t"/>
              <a:pathLst>
                <a:path extrusionOk="0" h="6970" w="7764">
                  <a:moveTo>
                    <a:pt x="3937" y="1"/>
                  </a:moveTo>
                  <a:cubicBezTo>
                    <a:pt x="2902" y="1"/>
                    <a:pt x="1884" y="472"/>
                    <a:pt x="1215" y="1358"/>
                  </a:cubicBezTo>
                  <a:lnTo>
                    <a:pt x="6953" y="4977"/>
                  </a:lnTo>
                  <a:cubicBezTo>
                    <a:pt x="7763" y="3405"/>
                    <a:pt x="7251" y="1477"/>
                    <a:pt x="5751" y="524"/>
                  </a:cubicBezTo>
                  <a:cubicBezTo>
                    <a:pt x="5188" y="171"/>
                    <a:pt x="4559" y="1"/>
                    <a:pt x="3937" y="1"/>
                  </a:cubicBezTo>
                  <a:close/>
                  <a:moveTo>
                    <a:pt x="810" y="2001"/>
                  </a:moveTo>
                  <a:lnTo>
                    <a:pt x="810" y="2001"/>
                  </a:lnTo>
                  <a:cubicBezTo>
                    <a:pt x="0" y="3572"/>
                    <a:pt x="524" y="5501"/>
                    <a:pt x="2012" y="6442"/>
                  </a:cubicBezTo>
                  <a:cubicBezTo>
                    <a:pt x="2580" y="6797"/>
                    <a:pt x="3214" y="6969"/>
                    <a:pt x="3841" y="6969"/>
                  </a:cubicBezTo>
                  <a:cubicBezTo>
                    <a:pt x="4871" y="6969"/>
                    <a:pt x="5882" y="6505"/>
                    <a:pt x="6549" y="5632"/>
                  </a:cubicBezTo>
                  <a:lnTo>
                    <a:pt x="810" y="200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6" name="Google Shape;4836;p26"/>
            <p:cNvSpPr/>
            <p:nvPr/>
          </p:nvSpPr>
          <p:spPr>
            <a:xfrm>
              <a:off x="7674215" y="2651177"/>
              <a:ext cx="346064" cy="344387"/>
            </a:xfrm>
            <a:custGeom>
              <a:rect b="b" l="l" r="r" t="t"/>
              <a:pathLst>
                <a:path extrusionOk="0" h="10677" w="10729">
                  <a:moveTo>
                    <a:pt x="5017" y="1"/>
                  </a:moveTo>
                  <a:cubicBezTo>
                    <a:pt x="4831" y="1"/>
                    <a:pt x="4666" y="137"/>
                    <a:pt x="4644" y="325"/>
                  </a:cubicBezTo>
                  <a:lnTo>
                    <a:pt x="4180" y="3813"/>
                  </a:lnTo>
                  <a:lnTo>
                    <a:pt x="715" y="3349"/>
                  </a:lnTo>
                  <a:cubicBezTo>
                    <a:pt x="699" y="3347"/>
                    <a:pt x="684" y="3346"/>
                    <a:pt x="669" y="3346"/>
                  </a:cubicBezTo>
                  <a:cubicBezTo>
                    <a:pt x="475" y="3346"/>
                    <a:pt x="320" y="3483"/>
                    <a:pt x="286" y="3670"/>
                  </a:cubicBezTo>
                  <a:lnTo>
                    <a:pt x="36" y="5635"/>
                  </a:lnTo>
                  <a:cubicBezTo>
                    <a:pt x="1" y="5849"/>
                    <a:pt x="144" y="6028"/>
                    <a:pt x="358" y="6063"/>
                  </a:cubicBezTo>
                  <a:lnTo>
                    <a:pt x="346" y="6063"/>
                  </a:lnTo>
                  <a:lnTo>
                    <a:pt x="3823" y="6516"/>
                  </a:lnTo>
                  <a:lnTo>
                    <a:pt x="3370" y="10004"/>
                  </a:lnTo>
                  <a:cubicBezTo>
                    <a:pt x="3334" y="10207"/>
                    <a:pt x="3477" y="10385"/>
                    <a:pt x="3692" y="10421"/>
                  </a:cubicBezTo>
                  <a:lnTo>
                    <a:pt x="5656" y="10671"/>
                  </a:lnTo>
                  <a:cubicBezTo>
                    <a:pt x="5677" y="10675"/>
                    <a:pt x="5698" y="10677"/>
                    <a:pt x="5719" y="10677"/>
                  </a:cubicBezTo>
                  <a:cubicBezTo>
                    <a:pt x="5896" y="10677"/>
                    <a:pt x="6052" y="10543"/>
                    <a:pt x="6073" y="10362"/>
                  </a:cubicBezTo>
                  <a:lnTo>
                    <a:pt x="6537" y="6873"/>
                  </a:lnTo>
                  <a:lnTo>
                    <a:pt x="10014" y="7337"/>
                  </a:lnTo>
                  <a:cubicBezTo>
                    <a:pt x="10029" y="7339"/>
                    <a:pt x="10043" y="7340"/>
                    <a:pt x="10058" y="7340"/>
                  </a:cubicBezTo>
                  <a:cubicBezTo>
                    <a:pt x="10243" y="7340"/>
                    <a:pt x="10408" y="7204"/>
                    <a:pt x="10431" y="7016"/>
                  </a:cubicBezTo>
                  <a:lnTo>
                    <a:pt x="10693" y="5039"/>
                  </a:lnTo>
                  <a:cubicBezTo>
                    <a:pt x="10728" y="4837"/>
                    <a:pt x="10573" y="4647"/>
                    <a:pt x="10371" y="4623"/>
                  </a:cubicBezTo>
                  <a:lnTo>
                    <a:pt x="6894" y="4170"/>
                  </a:lnTo>
                  <a:lnTo>
                    <a:pt x="7359" y="682"/>
                  </a:lnTo>
                  <a:cubicBezTo>
                    <a:pt x="7383" y="479"/>
                    <a:pt x="7240" y="289"/>
                    <a:pt x="7037" y="265"/>
                  </a:cubicBezTo>
                  <a:lnTo>
                    <a:pt x="5061" y="3"/>
                  </a:lnTo>
                  <a:cubicBezTo>
                    <a:pt x="5046" y="1"/>
                    <a:pt x="5031" y="1"/>
                    <a:pt x="501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7" name="Google Shape;4837;p26"/>
            <p:cNvSpPr/>
            <p:nvPr/>
          </p:nvSpPr>
          <p:spPr>
            <a:xfrm>
              <a:off x="6237545" y="2757554"/>
              <a:ext cx="250815" cy="224785"/>
            </a:xfrm>
            <a:custGeom>
              <a:rect b="b" l="l" r="r" t="t"/>
              <a:pathLst>
                <a:path extrusionOk="0" h="6969" w="7776">
                  <a:moveTo>
                    <a:pt x="3935" y="0"/>
                  </a:moveTo>
                  <a:cubicBezTo>
                    <a:pt x="2906" y="0"/>
                    <a:pt x="1894" y="467"/>
                    <a:pt x="1227" y="1349"/>
                  </a:cubicBezTo>
                  <a:lnTo>
                    <a:pt x="6966" y="4968"/>
                  </a:lnTo>
                  <a:cubicBezTo>
                    <a:pt x="7775" y="3396"/>
                    <a:pt x="7251" y="1468"/>
                    <a:pt x="5751" y="527"/>
                  </a:cubicBezTo>
                  <a:cubicBezTo>
                    <a:pt x="5189" y="172"/>
                    <a:pt x="4559" y="0"/>
                    <a:pt x="3935" y="0"/>
                  </a:cubicBezTo>
                  <a:close/>
                  <a:moveTo>
                    <a:pt x="822" y="1992"/>
                  </a:moveTo>
                  <a:lnTo>
                    <a:pt x="822" y="1992"/>
                  </a:lnTo>
                  <a:cubicBezTo>
                    <a:pt x="0" y="3563"/>
                    <a:pt x="524" y="5492"/>
                    <a:pt x="2024" y="6444"/>
                  </a:cubicBezTo>
                  <a:cubicBezTo>
                    <a:pt x="2584" y="6798"/>
                    <a:pt x="3213" y="6968"/>
                    <a:pt x="3836" y="6968"/>
                  </a:cubicBezTo>
                  <a:cubicBezTo>
                    <a:pt x="4871" y="6968"/>
                    <a:pt x="5892" y="6500"/>
                    <a:pt x="6561" y="5623"/>
                  </a:cubicBezTo>
                  <a:lnTo>
                    <a:pt x="822" y="1992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8" name="Google Shape;4838;p26"/>
            <p:cNvSpPr/>
            <p:nvPr/>
          </p:nvSpPr>
          <p:spPr>
            <a:xfrm>
              <a:off x="6649603" y="2651177"/>
              <a:ext cx="345677" cy="344387"/>
            </a:xfrm>
            <a:custGeom>
              <a:rect b="b" l="l" r="r" t="t"/>
              <a:pathLst>
                <a:path extrusionOk="0" h="10677" w="10717">
                  <a:moveTo>
                    <a:pt x="5017" y="1"/>
                  </a:moveTo>
                  <a:cubicBezTo>
                    <a:pt x="4832" y="1"/>
                    <a:pt x="4666" y="137"/>
                    <a:pt x="4644" y="325"/>
                  </a:cubicBezTo>
                  <a:lnTo>
                    <a:pt x="4180" y="3801"/>
                  </a:lnTo>
                  <a:lnTo>
                    <a:pt x="703" y="3349"/>
                  </a:lnTo>
                  <a:cubicBezTo>
                    <a:pt x="682" y="3345"/>
                    <a:pt x="662" y="3343"/>
                    <a:pt x="641" y="3343"/>
                  </a:cubicBezTo>
                  <a:cubicBezTo>
                    <a:pt x="463" y="3343"/>
                    <a:pt x="308" y="3478"/>
                    <a:pt x="287" y="3670"/>
                  </a:cubicBezTo>
                  <a:lnTo>
                    <a:pt x="37" y="5647"/>
                  </a:lnTo>
                  <a:cubicBezTo>
                    <a:pt x="1" y="5849"/>
                    <a:pt x="144" y="6028"/>
                    <a:pt x="346" y="6063"/>
                  </a:cubicBezTo>
                  <a:lnTo>
                    <a:pt x="3823" y="6516"/>
                  </a:lnTo>
                  <a:lnTo>
                    <a:pt x="3370" y="10004"/>
                  </a:lnTo>
                  <a:cubicBezTo>
                    <a:pt x="3335" y="10207"/>
                    <a:pt x="3477" y="10385"/>
                    <a:pt x="3692" y="10421"/>
                  </a:cubicBezTo>
                  <a:lnTo>
                    <a:pt x="5656" y="10671"/>
                  </a:lnTo>
                  <a:cubicBezTo>
                    <a:pt x="5677" y="10675"/>
                    <a:pt x="5698" y="10677"/>
                    <a:pt x="5719" y="10677"/>
                  </a:cubicBezTo>
                  <a:cubicBezTo>
                    <a:pt x="5896" y="10677"/>
                    <a:pt x="6052" y="10543"/>
                    <a:pt x="6073" y="10362"/>
                  </a:cubicBezTo>
                  <a:lnTo>
                    <a:pt x="6537" y="6873"/>
                  </a:lnTo>
                  <a:lnTo>
                    <a:pt x="10014" y="7337"/>
                  </a:lnTo>
                  <a:cubicBezTo>
                    <a:pt x="10029" y="7339"/>
                    <a:pt x="10044" y="7340"/>
                    <a:pt x="10058" y="7340"/>
                  </a:cubicBezTo>
                  <a:cubicBezTo>
                    <a:pt x="10243" y="7340"/>
                    <a:pt x="10409" y="7204"/>
                    <a:pt x="10431" y="7016"/>
                  </a:cubicBezTo>
                  <a:lnTo>
                    <a:pt x="10693" y="5039"/>
                  </a:lnTo>
                  <a:cubicBezTo>
                    <a:pt x="10716" y="4837"/>
                    <a:pt x="10574" y="4647"/>
                    <a:pt x="10371" y="4623"/>
                  </a:cubicBezTo>
                  <a:lnTo>
                    <a:pt x="6895" y="4158"/>
                  </a:lnTo>
                  <a:lnTo>
                    <a:pt x="7347" y="682"/>
                  </a:lnTo>
                  <a:cubicBezTo>
                    <a:pt x="7383" y="479"/>
                    <a:pt x="7240" y="289"/>
                    <a:pt x="7026" y="265"/>
                  </a:cubicBezTo>
                  <a:lnTo>
                    <a:pt x="5061" y="3"/>
                  </a:lnTo>
                  <a:cubicBezTo>
                    <a:pt x="5046" y="1"/>
                    <a:pt x="5031" y="1"/>
                    <a:pt x="501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9" name="Google Shape;4839;p26"/>
            <p:cNvSpPr/>
            <p:nvPr/>
          </p:nvSpPr>
          <p:spPr>
            <a:xfrm>
              <a:off x="5212933" y="2757263"/>
              <a:ext cx="250815" cy="224817"/>
            </a:xfrm>
            <a:custGeom>
              <a:rect b="b" l="l" r="r" t="t"/>
              <a:pathLst>
                <a:path extrusionOk="0" h="6970" w="7776">
                  <a:moveTo>
                    <a:pt x="3946" y="1"/>
                  </a:moveTo>
                  <a:cubicBezTo>
                    <a:pt x="2909" y="1"/>
                    <a:pt x="1889" y="472"/>
                    <a:pt x="1227" y="1358"/>
                  </a:cubicBezTo>
                  <a:lnTo>
                    <a:pt x="6966" y="4977"/>
                  </a:lnTo>
                  <a:cubicBezTo>
                    <a:pt x="7775" y="3405"/>
                    <a:pt x="7251" y="1477"/>
                    <a:pt x="5763" y="524"/>
                  </a:cubicBezTo>
                  <a:cubicBezTo>
                    <a:pt x="5200" y="171"/>
                    <a:pt x="4570" y="1"/>
                    <a:pt x="3946" y="1"/>
                  </a:cubicBezTo>
                  <a:close/>
                  <a:moveTo>
                    <a:pt x="822" y="2001"/>
                  </a:moveTo>
                  <a:lnTo>
                    <a:pt x="822" y="2001"/>
                  </a:lnTo>
                  <a:cubicBezTo>
                    <a:pt x="1" y="3572"/>
                    <a:pt x="524" y="5501"/>
                    <a:pt x="2025" y="6442"/>
                  </a:cubicBezTo>
                  <a:cubicBezTo>
                    <a:pt x="2588" y="6797"/>
                    <a:pt x="3219" y="6969"/>
                    <a:pt x="3844" y="6969"/>
                  </a:cubicBezTo>
                  <a:cubicBezTo>
                    <a:pt x="4872" y="6969"/>
                    <a:pt x="5883" y="6505"/>
                    <a:pt x="6549" y="5632"/>
                  </a:cubicBezTo>
                  <a:lnTo>
                    <a:pt x="822" y="200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0" name="Google Shape;4840;p26"/>
            <p:cNvSpPr/>
            <p:nvPr/>
          </p:nvSpPr>
          <p:spPr>
            <a:xfrm>
              <a:off x="5624636" y="2651177"/>
              <a:ext cx="346032" cy="344387"/>
            </a:xfrm>
            <a:custGeom>
              <a:rect b="b" l="l" r="r" t="t"/>
              <a:pathLst>
                <a:path extrusionOk="0" h="10677" w="10728">
                  <a:moveTo>
                    <a:pt x="5026" y="1"/>
                  </a:moveTo>
                  <a:cubicBezTo>
                    <a:pt x="4832" y="1"/>
                    <a:pt x="4677" y="137"/>
                    <a:pt x="4643" y="325"/>
                  </a:cubicBezTo>
                  <a:lnTo>
                    <a:pt x="4191" y="3813"/>
                  </a:lnTo>
                  <a:lnTo>
                    <a:pt x="714" y="3349"/>
                  </a:lnTo>
                  <a:cubicBezTo>
                    <a:pt x="699" y="3347"/>
                    <a:pt x="683" y="3346"/>
                    <a:pt x="668" y="3346"/>
                  </a:cubicBezTo>
                  <a:cubicBezTo>
                    <a:pt x="475" y="3346"/>
                    <a:pt x="319" y="3483"/>
                    <a:pt x="286" y="3670"/>
                  </a:cubicBezTo>
                  <a:lnTo>
                    <a:pt x="36" y="5647"/>
                  </a:lnTo>
                  <a:cubicBezTo>
                    <a:pt x="0" y="5849"/>
                    <a:pt x="143" y="6028"/>
                    <a:pt x="357" y="6063"/>
                  </a:cubicBezTo>
                  <a:lnTo>
                    <a:pt x="3834" y="6516"/>
                  </a:lnTo>
                  <a:lnTo>
                    <a:pt x="3370" y="10004"/>
                  </a:lnTo>
                  <a:cubicBezTo>
                    <a:pt x="3346" y="10207"/>
                    <a:pt x="3489" y="10385"/>
                    <a:pt x="3691" y="10421"/>
                  </a:cubicBezTo>
                  <a:lnTo>
                    <a:pt x="5667" y="10671"/>
                  </a:lnTo>
                  <a:cubicBezTo>
                    <a:pt x="5688" y="10675"/>
                    <a:pt x="5709" y="10677"/>
                    <a:pt x="5730" y="10677"/>
                  </a:cubicBezTo>
                  <a:cubicBezTo>
                    <a:pt x="5907" y="10677"/>
                    <a:pt x="6063" y="10543"/>
                    <a:pt x="6084" y="10362"/>
                  </a:cubicBezTo>
                  <a:lnTo>
                    <a:pt x="6548" y="6873"/>
                  </a:lnTo>
                  <a:lnTo>
                    <a:pt x="10025" y="7337"/>
                  </a:lnTo>
                  <a:cubicBezTo>
                    <a:pt x="10040" y="7339"/>
                    <a:pt x="10055" y="7340"/>
                    <a:pt x="10069" y="7340"/>
                  </a:cubicBezTo>
                  <a:cubicBezTo>
                    <a:pt x="10254" y="7340"/>
                    <a:pt x="10420" y="7204"/>
                    <a:pt x="10442" y="7016"/>
                  </a:cubicBezTo>
                  <a:lnTo>
                    <a:pt x="10704" y="5039"/>
                  </a:lnTo>
                  <a:cubicBezTo>
                    <a:pt x="10728" y="4837"/>
                    <a:pt x="10585" y="4647"/>
                    <a:pt x="10382" y="4623"/>
                  </a:cubicBezTo>
                  <a:lnTo>
                    <a:pt x="6906" y="4170"/>
                  </a:lnTo>
                  <a:lnTo>
                    <a:pt x="7358" y="682"/>
                  </a:lnTo>
                  <a:cubicBezTo>
                    <a:pt x="7394" y="479"/>
                    <a:pt x="7239" y="289"/>
                    <a:pt x="7037" y="265"/>
                  </a:cubicBezTo>
                  <a:lnTo>
                    <a:pt x="5072" y="3"/>
                  </a:lnTo>
                  <a:cubicBezTo>
                    <a:pt x="5056" y="1"/>
                    <a:pt x="5041" y="1"/>
                    <a:pt x="5026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1" name="Google Shape;4841;p26"/>
            <p:cNvSpPr/>
            <p:nvPr/>
          </p:nvSpPr>
          <p:spPr>
            <a:xfrm>
              <a:off x="4188320" y="2757554"/>
              <a:ext cx="250428" cy="224785"/>
            </a:xfrm>
            <a:custGeom>
              <a:rect b="b" l="l" r="r" t="t"/>
              <a:pathLst>
                <a:path extrusionOk="0" h="6969" w="7764">
                  <a:moveTo>
                    <a:pt x="3932" y="0"/>
                  </a:moveTo>
                  <a:cubicBezTo>
                    <a:pt x="2901" y="0"/>
                    <a:pt x="1887" y="467"/>
                    <a:pt x="1227" y="1349"/>
                  </a:cubicBezTo>
                  <a:lnTo>
                    <a:pt x="6954" y="4968"/>
                  </a:lnTo>
                  <a:cubicBezTo>
                    <a:pt x="7764" y="3396"/>
                    <a:pt x="7240" y="1468"/>
                    <a:pt x="5751" y="527"/>
                  </a:cubicBezTo>
                  <a:cubicBezTo>
                    <a:pt x="5189" y="172"/>
                    <a:pt x="4558" y="0"/>
                    <a:pt x="3932" y="0"/>
                  </a:cubicBezTo>
                  <a:close/>
                  <a:moveTo>
                    <a:pt x="810" y="1992"/>
                  </a:moveTo>
                  <a:lnTo>
                    <a:pt x="810" y="1992"/>
                  </a:lnTo>
                  <a:cubicBezTo>
                    <a:pt x="1" y="3563"/>
                    <a:pt x="525" y="5492"/>
                    <a:pt x="2013" y="6444"/>
                  </a:cubicBezTo>
                  <a:cubicBezTo>
                    <a:pt x="2577" y="6798"/>
                    <a:pt x="3207" y="6968"/>
                    <a:pt x="3830" y="6968"/>
                  </a:cubicBezTo>
                  <a:cubicBezTo>
                    <a:pt x="4864" y="6968"/>
                    <a:pt x="5880" y="6500"/>
                    <a:pt x="6549" y="5623"/>
                  </a:cubicBezTo>
                  <a:lnTo>
                    <a:pt x="810" y="1992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2" name="Google Shape;4842;p26"/>
            <p:cNvSpPr/>
            <p:nvPr/>
          </p:nvSpPr>
          <p:spPr>
            <a:xfrm>
              <a:off x="4600023" y="2651564"/>
              <a:ext cx="346032" cy="344000"/>
            </a:xfrm>
            <a:custGeom>
              <a:rect b="b" l="l" r="r" t="t"/>
              <a:pathLst>
                <a:path extrusionOk="0" h="10665" w="10728">
                  <a:moveTo>
                    <a:pt x="5026" y="0"/>
                  </a:moveTo>
                  <a:cubicBezTo>
                    <a:pt x="4833" y="0"/>
                    <a:pt x="4678" y="137"/>
                    <a:pt x="4656" y="325"/>
                  </a:cubicBezTo>
                  <a:lnTo>
                    <a:pt x="4191" y="3801"/>
                  </a:lnTo>
                  <a:lnTo>
                    <a:pt x="715" y="3337"/>
                  </a:lnTo>
                  <a:cubicBezTo>
                    <a:pt x="700" y="3335"/>
                    <a:pt x="685" y="3334"/>
                    <a:pt x="670" y="3334"/>
                  </a:cubicBezTo>
                  <a:cubicBezTo>
                    <a:pt x="485" y="3334"/>
                    <a:pt x="320" y="3471"/>
                    <a:pt x="298" y="3658"/>
                  </a:cubicBezTo>
                  <a:lnTo>
                    <a:pt x="24" y="5635"/>
                  </a:lnTo>
                  <a:cubicBezTo>
                    <a:pt x="0" y="5837"/>
                    <a:pt x="143" y="6016"/>
                    <a:pt x="345" y="6051"/>
                  </a:cubicBezTo>
                  <a:lnTo>
                    <a:pt x="3834" y="6504"/>
                  </a:lnTo>
                  <a:lnTo>
                    <a:pt x="3370" y="9992"/>
                  </a:lnTo>
                  <a:cubicBezTo>
                    <a:pt x="3346" y="10195"/>
                    <a:pt x="3489" y="10373"/>
                    <a:pt x="3691" y="10409"/>
                  </a:cubicBezTo>
                  <a:lnTo>
                    <a:pt x="5668" y="10659"/>
                  </a:lnTo>
                  <a:cubicBezTo>
                    <a:pt x="5689" y="10663"/>
                    <a:pt x="5709" y="10665"/>
                    <a:pt x="5730" y="10665"/>
                  </a:cubicBezTo>
                  <a:cubicBezTo>
                    <a:pt x="5908" y="10665"/>
                    <a:pt x="6063" y="10531"/>
                    <a:pt x="6084" y="10350"/>
                  </a:cubicBezTo>
                  <a:lnTo>
                    <a:pt x="6537" y="6861"/>
                  </a:lnTo>
                  <a:lnTo>
                    <a:pt x="10025" y="7325"/>
                  </a:lnTo>
                  <a:cubicBezTo>
                    <a:pt x="10040" y="7327"/>
                    <a:pt x="10055" y="7328"/>
                    <a:pt x="10069" y="7328"/>
                  </a:cubicBezTo>
                  <a:cubicBezTo>
                    <a:pt x="10253" y="7328"/>
                    <a:pt x="10409" y="7192"/>
                    <a:pt x="10442" y="7016"/>
                  </a:cubicBezTo>
                  <a:lnTo>
                    <a:pt x="10704" y="5039"/>
                  </a:lnTo>
                  <a:cubicBezTo>
                    <a:pt x="10728" y="4837"/>
                    <a:pt x="10585" y="4646"/>
                    <a:pt x="10382" y="4623"/>
                  </a:cubicBezTo>
                  <a:lnTo>
                    <a:pt x="6906" y="4158"/>
                  </a:lnTo>
                  <a:lnTo>
                    <a:pt x="7358" y="682"/>
                  </a:lnTo>
                  <a:cubicBezTo>
                    <a:pt x="7382" y="479"/>
                    <a:pt x="7239" y="289"/>
                    <a:pt x="7037" y="265"/>
                  </a:cubicBezTo>
                  <a:lnTo>
                    <a:pt x="5072" y="3"/>
                  </a:lnTo>
                  <a:cubicBezTo>
                    <a:pt x="5057" y="1"/>
                    <a:pt x="5041" y="0"/>
                    <a:pt x="5026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3" name="Google Shape;4843;p26"/>
            <p:cNvSpPr/>
            <p:nvPr/>
          </p:nvSpPr>
          <p:spPr>
            <a:xfrm>
              <a:off x="3163708" y="2757554"/>
              <a:ext cx="250428" cy="224527"/>
            </a:xfrm>
            <a:custGeom>
              <a:rect b="b" l="l" r="r" t="t"/>
              <a:pathLst>
                <a:path extrusionOk="0" h="6961" w="7764">
                  <a:moveTo>
                    <a:pt x="3926" y="0"/>
                  </a:moveTo>
                  <a:cubicBezTo>
                    <a:pt x="2895" y="0"/>
                    <a:pt x="1882" y="467"/>
                    <a:pt x="1215" y="1349"/>
                  </a:cubicBezTo>
                  <a:lnTo>
                    <a:pt x="6954" y="4968"/>
                  </a:lnTo>
                  <a:cubicBezTo>
                    <a:pt x="7764" y="3396"/>
                    <a:pt x="7240" y="1468"/>
                    <a:pt x="5752" y="527"/>
                  </a:cubicBezTo>
                  <a:cubicBezTo>
                    <a:pt x="5185" y="172"/>
                    <a:pt x="4552" y="0"/>
                    <a:pt x="3926" y="0"/>
                  </a:cubicBezTo>
                  <a:close/>
                  <a:moveTo>
                    <a:pt x="810" y="1992"/>
                  </a:moveTo>
                  <a:lnTo>
                    <a:pt x="810" y="1992"/>
                  </a:lnTo>
                  <a:cubicBezTo>
                    <a:pt x="1" y="3563"/>
                    <a:pt x="525" y="5492"/>
                    <a:pt x="2013" y="6433"/>
                  </a:cubicBezTo>
                  <a:cubicBezTo>
                    <a:pt x="2581" y="6788"/>
                    <a:pt x="3215" y="6960"/>
                    <a:pt x="3842" y="6960"/>
                  </a:cubicBezTo>
                  <a:cubicBezTo>
                    <a:pt x="4872" y="6960"/>
                    <a:pt x="5883" y="6496"/>
                    <a:pt x="6549" y="5623"/>
                  </a:cubicBezTo>
                  <a:lnTo>
                    <a:pt x="810" y="1992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4" name="Google Shape;4844;p26"/>
            <p:cNvSpPr/>
            <p:nvPr/>
          </p:nvSpPr>
          <p:spPr>
            <a:xfrm>
              <a:off x="3575411" y="2651177"/>
              <a:ext cx="346032" cy="344387"/>
            </a:xfrm>
            <a:custGeom>
              <a:rect b="b" l="l" r="r" t="t"/>
              <a:pathLst>
                <a:path extrusionOk="0" h="10677" w="10728">
                  <a:moveTo>
                    <a:pt x="5016" y="1"/>
                  </a:moveTo>
                  <a:cubicBezTo>
                    <a:pt x="4831" y="1"/>
                    <a:pt x="4666" y="137"/>
                    <a:pt x="4644" y="325"/>
                  </a:cubicBezTo>
                  <a:lnTo>
                    <a:pt x="4191" y="3801"/>
                  </a:lnTo>
                  <a:lnTo>
                    <a:pt x="703" y="3349"/>
                  </a:lnTo>
                  <a:cubicBezTo>
                    <a:pt x="682" y="3345"/>
                    <a:pt x="661" y="3343"/>
                    <a:pt x="641" y="3343"/>
                  </a:cubicBezTo>
                  <a:cubicBezTo>
                    <a:pt x="463" y="3343"/>
                    <a:pt x="307" y="3478"/>
                    <a:pt x="286" y="3670"/>
                  </a:cubicBezTo>
                  <a:lnTo>
                    <a:pt x="24" y="5635"/>
                  </a:lnTo>
                  <a:cubicBezTo>
                    <a:pt x="0" y="5837"/>
                    <a:pt x="143" y="6028"/>
                    <a:pt x="346" y="6052"/>
                  </a:cubicBezTo>
                  <a:lnTo>
                    <a:pt x="346" y="6063"/>
                  </a:lnTo>
                  <a:lnTo>
                    <a:pt x="3834" y="6516"/>
                  </a:lnTo>
                  <a:lnTo>
                    <a:pt x="3370" y="10004"/>
                  </a:lnTo>
                  <a:cubicBezTo>
                    <a:pt x="3334" y="10207"/>
                    <a:pt x="3477" y="10385"/>
                    <a:pt x="3691" y="10421"/>
                  </a:cubicBezTo>
                  <a:lnTo>
                    <a:pt x="5656" y="10671"/>
                  </a:lnTo>
                  <a:cubicBezTo>
                    <a:pt x="5677" y="10675"/>
                    <a:pt x="5698" y="10677"/>
                    <a:pt x="5718" y="10677"/>
                  </a:cubicBezTo>
                  <a:cubicBezTo>
                    <a:pt x="5896" y="10677"/>
                    <a:pt x="6051" y="10543"/>
                    <a:pt x="6072" y="10362"/>
                  </a:cubicBezTo>
                  <a:lnTo>
                    <a:pt x="6537" y="6873"/>
                  </a:lnTo>
                  <a:lnTo>
                    <a:pt x="10025" y="7337"/>
                  </a:lnTo>
                  <a:cubicBezTo>
                    <a:pt x="10040" y="7339"/>
                    <a:pt x="10055" y="7340"/>
                    <a:pt x="10069" y="7340"/>
                  </a:cubicBezTo>
                  <a:cubicBezTo>
                    <a:pt x="10253" y="7340"/>
                    <a:pt x="10409" y="7204"/>
                    <a:pt x="10442" y="7016"/>
                  </a:cubicBezTo>
                  <a:lnTo>
                    <a:pt x="10704" y="5039"/>
                  </a:lnTo>
                  <a:cubicBezTo>
                    <a:pt x="10728" y="4837"/>
                    <a:pt x="10585" y="4647"/>
                    <a:pt x="10383" y="4623"/>
                  </a:cubicBezTo>
                  <a:lnTo>
                    <a:pt x="6894" y="4158"/>
                  </a:lnTo>
                  <a:lnTo>
                    <a:pt x="7358" y="682"/>
                  </a:lnTo>
                  <a:cubicBezTo>
                    <a:pt x="7382" y="479"/>
                    <a:pt x="7239" y="289"/>
                    <a:pt x="7037" y="265"/>
                  </a:cubicBezTo>
                  <a:lnTo>
                    <a:pt x="5060" y="3"/>
                  </a:lnTo>
                  <a:cubicBezTo>
                    <a:pt x="5046" y="1"/>
                    <a:pt x="5031" y="1"/>
                    <a:pt x="5016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5" name="Google Shape;4845;p26"/>
            <p:cNvSpPr/>
            <p:nvPr/>
          </p:nvSpPr>
          <p:spPr>
            <a:xfrm>
              <a:off x="2138741" y="2757554"/>
              <a:ext cx="250783" cy="224785"/>
            </a:xfrm>
            <a:custGeom>
              <a:rect b="b" l="l" r="r" t="t"/>
              <a:pathLst>
                <a:path extrusionOk="0" h="6969" w="7775">
                  <a:moveTo>
                    <a:pt x="3938" y="0"/>
                  </a:moveTo>
                  <a:cubicBezTo>
                    <a:pt x="2906" y="0"/>
                    <a:pt x="1893" y="467"/>
                    <a:pt x="1226" y="1349"/>
                  </a:cubicBezTo>
                  <a:lnTo>
                    <a:pt x="6965" y="4968"/>
                  </a:lnTo>
                  <a:cubicBezTo>
                    <a:pt x="7775" y="3396"/>
                    <a:pt x="7251" y="1468"/>
                    <a:pt x="5763" y="527"/>
                  </a:cubicBezTo>
                  <a:cubicBezTo>
                    <a:pt x="5196" y="172"/>
                    <a:pt x="4563" y="0"/>
                    <a:pt x="3938" y="0"/>
                  </a:cubicBezTo>
                  <a:close/>
                  <a:moveTo>
                    <a:pt x="822" y="1992"/>
                  </a:moveTo>
                  <a:lnTo>
                    <a:pt x="822" y="1992"/>
                  </a:lnTo>
                  <a:cubicBezTo>
                    <a:pt x="0" y="3563"/>
                    <a:pt x="524" y="5492"/>
                    <a:pt x="2024" y="6444"/>
                  </a:cubicBezTo>
                  <a:cubicBezTo>
                    <a:pt x="2588" y="6798"/>
                    <a:pt x="3218" y="6968"/>
                    <a:pt x="3841" y="6968"/>
                  </a:cubicBezTo>
                  <a:cubicBezTo>
                    <a:pt x="4875" y="6968"/>
                    <a:pt x="5892" y="6500"/>
                    <a:pt x="6560" y="5623"/>
                  </a:cubicBezTo>
                  <a:lnTo>
                    <a:pt x="822" y="1992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6" name="Google Shape;4846;p26"/>
            <p:cNvSpPr/>
            <p:nvPr/>
          </p:nvSpPr>
          <p:spPr>
            <a:xfrm>
              <a:off x="2550799" y="2651177"/>
              <a:ext cx="346032" cy="344387"/>
            </a:xfrm>
            <a:custGeom>
              <a:rect b="b" l="l" r="r" t="t"/>
              <a:pathLst>
                <a:path extrusionOk="0" h="10677" w="10728">
                  <a:moveTo>
                    <a:pt x="5026" y="1"/>
                  </a:moveTo>
                  <a:cubicBezTo>
                    <a:pt x="4833" y="1"/>
                    <a:pt x="4677" y="137"/>
                    <a:pt x="4644" y="325"/>
                  </a:cubicBezTo>
                  <a:lnTo>
                    <a:pt x="4191" y="3813"/>
                  </a:lnTo>
                  <a:lnTo>
                    <a:pt x="715" y="3349"/>
                  </a:lnTo>
                  <a:cubicBezTo>
                    <a:pt x="699" y="3347"/>
                    <a:pt x="684" y="3346"/>
                    <a:pt x="668" y="3346"/>
                  </a:cubicBezTo>
                  <a:cubicBezTo>
                    <a:pt x="475" y="3346"/>
                    <a:pt x="319" y="3483"/>
                    <a:pt x="286" y="3670"/>
                  </a:cubicBezTo>
                  <a:lnTo>
                    <a:pt x="36" y="5635"/>
                  </a:lnTo>
                  <a:cubicBezTo>
                    <a:pt x="0" y="5849"/>
                    <a:pt x="143" y="6028"/>
                    <a:pt x="346" y="6063"/>
                  </a:cubicBezTo>
                  <a:lnTo>
                    <a:pt x="3822" y="6516"/>
                  </a:lnTo>
                  <a:lnTo>
                    <a:pt x="3370" y="10004"/>
                  </a:lnTo>
                  <a:cubicBezTo>
                    <a:pt x="3334" y="10207"/>
                    <a:pt x="3489" y="10385"/>
                    <a:pt x="3691" y="10421"/>
                  </a:cubicBezTo>
                  <a:lnTo>
                    <a:pt x="5668" y="10671"/>
                  </a:lnTo>
                  <a:cubicBezTo>
                    <a:pt x="5689" y="10675"/>
                    <a:pt x="5709" y="10677"/>
                    <a:pt x="5730" y="10677"/>
                  </a:cubicBezTo>
                  <a:cubicBezTo>
                    <a:pt x="5906" y="10677"/>
                    <a:pt x="6052" y="10543"/>
                    <a:pt x="6085" y="10362"/>
                  </a:cubicBezTo>
                  <a:lnTo>
                    <a:pt x="6537" y="6873"/>
                  </a:lnTo>
                  <a:lnTo>
                    <a:pt x="10014" y="7337"/>
                  </a:lnTo>
                  <a:cubicBezTo>
                    <a:pt x="10028" y="7339"/>
                    <a:pt x="10043" y="7340"/>
                    <a:pt x="10058" y="7340"/>
                  </a:cubicBezTo>
                  <a:cubicBezTo>
                    <a:pt x="10243" y="7340"/>
                    <a:pt x="10409" y="7204"/>
                    <a:pt x="10442" y="7016"/>
                  </a:cubicBezTo>
                  <a:lnTo>
                    <a:pt x="10692" y="5039"/>
                  </a:lnTo>
                  <a:cubicBezTo>
                    <a:pt x="10728" y="4837"/>
                    <a:pt x="10585" y="4647"/>
                    <a:pt x="10371" y="4623"/>
                  </a:cubicBezTo>
                  <a:lnTo>
                    <a:pt x="6894" y="4158"/>
                  </a:lnTo>
                  <a:lnTo>
                    <a:pt x="7358" y="682"/>
                  </a:lnTo>
                  <a:cubicBezTo>
                    <a:pt x="7382" y="479"/>
                    <a:pt x="7239" y="289"/>
                    <a:pt x="7037" y="265"/>
                  </a:cubicBezTo>
                  <a:lnTo>
                    <a:pt x="5072" y="3"/>
                  </a:lnTo>
                  <a:cubicBezTo>
                    <a:pt x="5057" y="1"/>
                    <a:pt x="5041" y="1"/>
                    <a:pt x="5026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7" name="Google Shape;4847;p26"/>
            <p:cNvSpPr/>
            <p:nvPr/>
          </p:nvSpPr>
          <p:spPr>
            <a:xfrm>
              <a:off x="1114516" y="2757554"/>
              <a:ext cx="250396" cy="224527"/>
            </a:xfrm>
            <a:custGeom>
              <a:rect b="b" l="l" r="r" t="t"/>
              <a:pathLst>
                <a:path extrusionOk="0" h="6961" w="7763">
                  <a:moveTo>
                    <a:pt x="3926" y="0"/>
                  </a:moveTo>
                  <a:cubicBezTo>
                    <a:pt x="2894" y="0"/>
                    <a:pt x="1881" y="467"/>
                    <a:pt x="1214" y="1349"/>
                  </a:cubicBezTo>
                  <a:lnTo>
                    <a:pt x="6953" y="4968"/>
                  </a:lnTo>
                  <a:cubicBezTo>
                    <a:pt x="7763" y="3396"/>
                    <a:pt x="7239" y="1468"/>
                    <a:pt x="5751" y="527"/>
                  </a:cubicBezTo>
                  <a:cubicBezTo>
                    <a:pt x="5184" y="172"/>
                    <a:pt x="4552" y="0"/>
                    <a:pt x="3926" y="0"/>
                  </a:cubicBezTo>
                  <a:close/>
                  <a:moveTo>
                    <a:pt x="810" y="1992"/>
                  </a:moveTo>
                  <a:lnTo>
                    <a:pt x="810" y="1992"/>
                  </a:lnTo>
                  <a:cubicBezTo>
                    <a:pt x="0" y="3563"/>
                    <a:pt x="524" y="5492"/>
                    <a:pt x="2012" y="6433"/>
                  </a:cubicBezTo>
                  <a:cubicBezTo>
                    <a:pt x="2580" y="6788"/>
                    <a:pt x="3214" y="6960"/>
                    <a:pt x="3841" y="6960"/>
                  </a:cubicBezTo>
                  <a:cubicBezTo>
                    <a:pt x="4871" y="6960"/>
                    <a:pt x="5882" y="6496"/>
                    <a:pt x="6548" y="5623"/>
                  </a:cubicBezTo>
                  <a:lnTo>
                    <a:pt x="810" y="1992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8" name="Google Shape;4848;p26"/>
            <p:cNvSpPr/>
            <p:nvPr/>
          </p:nvSpPr>
          <p:spPr>
            <a:xfrm>
              <a:off x="1526186" y="2651177"/>
              <a:ext cx="345677" cy="344387"/>
            </a:xfrm>
            <a:custGeom>
              <a:rect b="b" l="l" r="r" t="t"/>
              <a:pathLst>
                <a:path extrusionOk="0" h="10677" w="10717">
                  <a:moveTo>
                    <a:pt x="5017" y="1"/>
                  </a:moveTo>
                  <a:cubicBezTo>
                    <a:pt x="4831" y="1"/>
                    <a:pt x="4666" y="137"/>
                    <a:pt x="4644" y="325"/>
                  </a:cubicBezTo>
                  <a:lnTo>
                    <a:pt x="4180" y="3801"/>
                  </a:lnTo>
                  <a:lnTo>
                    <a:pt x="703" y="3349"/>
                  </a:lnTo>
                  <a:cubicBezTo>
                    <a:pt x="682" y="3345"/>
                    <a:pt x="661" y="3343"/>
                    <a:pt x="641" y="3343"/>
                  </a:cubicBezTo>
                  <a:cubicBezTo>
                    <a:pt x="463" y="3343"/>
                    <a:pt x="308" y="3478"/>
                    <a:pt x="286" y="3670"/>
                  </a:cubicBezTo>
                  <a:lnTo>
                    <a:pt x="24" y="5635"/>
                  </a:lnTo>
                  <a:cubicBezTo>
                    <a:pt x="1" y="5837"/>
                    <a:pt x="143" y="6028"/>
                    <a:pt x="346" y="6052"/>
                  </a:cubicBezTo>
                  <a:lnTo>
                    <a:pt x="346" y="6063"/>
                  </a:lnTo>
                  <a:lnTo>
                    <a:pt x="3822" y="6516"/>
                  </a:lnTo>
                  <a:lnTo>
                    <a:pt x="3370" y="10004"/>
                  </a:lnTo>
                  <a:cubicBezTo>
                    <a:pt x="3334" y="10207"/>
                    <a:pt x="3477" y="10385"/>
                    <a:pt x="3691" y="10421"/>
                  </a:cubicBezTo>
                  <a:lnTo>
                    <a:pt x="5656" y="10671"/>
                  </a:lnTo>
                  <a:cubicBezTo>
                    <a:pt x="5677" y="10675"/>
                    <a:pt x="5698" y="10677"/>
                    <a:pt x="5718" y="10677"/>
                  </a:cubicBezTo>
                  <a:cubicBezTo>
                    <a:pt x="5896" y="10677"/>
                    <a:pt x="6051" y="10543"/>
                    <a:pt x="6073" y="10362"/>
                  </a:cubicBezTo>
                  <a:lnTo>
                    <a:pt x="6537" y="6873"/>
                  </a:lnTo>
                  <a:lnTo>
                    <a:pt x="10014" y="7337"/>
                  </a:lnTo>
                  <a:cubicBezTo>
                    <a:pt x="10028" y="7339"/>
                    <a:pt x="10043" y="7340"/>
                    <a:pt x="10058" y="7340"/>
                  </a:cubicBezTo>
                  <a:cubicBezTo>
                    <a:pt x="10243" y="7340"/>
                    <a:pt x="10408" y="7204"/>
                    <a:pt x="10430" y="7016"/>
                  </a:cubicBezTo>
                  <a:lnTo>
                    <a:pt x="10692" y="5039"/>
                  </a:lnTo>
                  <a:cubicBezTo>
                    <a:pt x="10716" y="4837"/>
                    <a:pt x="10573" y="4647"/>
                    <a:pt x="10371" y="4623"/>
                  </a:cubicBezTo>
                  <a:lnTo>
                    <a:pt x="6894" y="4158"/>
                  </a:lnTo>
                  <a:lnTo>
                    <a:pt x="7347" y="682"/>
                  </a:lnTo>
                  <a:cubicBezTo>
                    <a:pt x="7382" y="479"/>
                    <a:pt x="7240" y="289"/>
                    <a:pt x="7025" y="265"/>
                  </a:cubicBezTo>
                  <a:lnTo>
                    <a:pt x="5061" y="3"/>
                  </a:lnTo>
                  <a:cubicBezTo>
                    <a:pt x="5046" y="1"/>
                    <a:pt x="5031" y="1"/>
                    <a:pt x="501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9" name="Google Shape;4849;p26"/>
            <p:cNvSpPr/>
            <p:nvPr/>
          </p:nvSpPr>
          <p:spPr>
            <a:xfrm>
              <a:off x="89903" y="2757554"/>
              <a:ext cx="250428" cy="224527"/>
            </a:xfrm>
            <a:custGeom>
              <a:rect b="b" l="l" r="r" t="t"/>
              <a:pathLst>
                <a:path extrusionOk="0" h="6961" w="7764">
                  <a:moveTo>
                    <a:pt x="3923" y="0"/>
                  </a:moveTo>
                  <a:cubicBezTo>
                    <a:pt x="2894" y="0"/>
                    <a:pt x="1882" y="467"/>
                    <a:pt x="1215" y="1349"/>
                  </a:cubicBezTo>
                  <a:lnTo>
                    <a:pt x="6953" y="4968"/>
                  </a:lnTo>
                  <a:cubicBezTo>
                    <a:pt x="7763" y="3408"/>
                    <a:pt x="7239" y="1468"/>
                    <a:pt x="5739" y="527"/>
                  </a:cubicBezTo>
                  <a:cubicBezTo>
                    <a:pt x="5177" y="172"/>
                    <a:pt x="4547" y="0"/>
                    <a:pt x="3923" y="0"/>
                  </a:cubicBezTo>
                  <a:close/>
                  <a:moveTo>
                    <a:pt x="810" y="1992"/>
                  </a:moveTo>
                  <a:lnTo>
                    <a:pt x="810" y="1992"/>
                  </a:lnTo>
                  <a:cubicBezTo>
                    <a:pt x="0" y="3563"/>
                    <a:pt x="524" y="5492"/>
                    <a:pt x="2012" y="6433"/>
                  </a:cubicBezTo>
                  <a:cubicBezTo>
                    <a:pt x="2575" y="6788"/>
                    <a:pt x="3208" y="6960"/>
                    <a:pt x="3836" y="6960"/>
                  </a:cubicBezTo>
                  <a:cubicBezTo>
                    <a:pt x="4867" y="6960"/>
                    <a:pt x="5882" y="6496"/>
                    <a:pt x="6549" y="5623"/>
                  </a:cubicBezTo>
                  <a:lnTo>
                    <a:pt x="810" y="1992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0" name="Google Shape;4850;p26"/>
            <p:cNvSpPr/>
            <p:nvPr/>
          </p:nvSpPr>
          <p:spPr>
            <a:xfrm>
              <a:off x="501574" y="2651177"/>
              <a:ext cx="346064" cy="344387"/>
            </a:xfrm>
            <a:custGeom>
              <a:rect b="b" l="l" r="r" t="t"/>
              <a:pathLst>
                <a:path extrusionOk="0" h="10677" w="10729">
                  <a:moveTo>
                    <a:pt x="5017" y="1"/>
                  </a:moveTo>
                  <a:cubicBezTo>
                    <a:pt x="4831" y="1"/>
                    <a:pt x="4666" y="137"/>
                    <a:pt x="4644" y="325"/>
                  </a:cubicBezTo>
                  <a:lnTo>
                    <a:pt x="4180" y="3801"/>
                  </a:lnTo>
                  <a:lnTo>
                    <a:pt x="703" y="3349"/>
                  </a:lnTo>
                  <a:cubicBezTo>
                    <a:pt x="682" y="3345"/>
                    <a:pt x="661" y="3343"/>
                    <a:pt x="641" y="3343"/>
                  </a:cubicBezTo>
                  <a:cubicBezTo>
                    <a:pt x="463" y="3343"/>
                    <a:pt x="308" y="3478"/>
                    <a:pt x="286" y="3670"/>
                  </a:cubicBezTo>
                  <a:lnTo>
                    <a:pt x="24" y="5635"/>
                  </a:lnTo>
                  <a:cubicBezTo>
                    <a:pt x="1" y="5837"/>
                    <a:pt x="144" y="6028"/>
                    <a:pt x="346" y="6052"/>
                  </a:cubicBezTo>
                  <a:lnTo>
                    <a:pt x="346" y="6063"/>
                  </a:lnTo>
                  <a:lnTo>
                    <a:pt x="3823" y="6516"/>
                  </a:lnTo>
                  <a:lnTo>
                    <a:pt x="3358" y="10004"/>
                  </a:lnTo>
                  <a:cubicBezTo>
                    <a:pt x="3334" y="10207"/>
                    <a:pt x="3477" y="10385"/>
                    <a:pt x="3680" y="10421"/>
                  </a:cubicBezTo>
                  <a:lnTo>
                    <a:pt x="5656" y="10671"/>
                  </a:lnTo>
                  <a:cubicBezTo>
                    <a:pt x="5677" y="10675"/>
                    <a:pt x="5698" y="10677"/>
                    <a:pt x="5718" y="10677"/>
                  </a:cubicBezTo>
                  <a:cubicBezTo>
                    <a:pt x="5896" y="10677"/>
                    <a:pt x="6051" y="10543"/>
                    <a:pt x="6073" y="10362"/>
                  </a:cubicBezTo>
                  <a:lnTo>
                    <a:pt x="6537" y="6873"/>
                  </a:lnTo>
                  <a:lnTo>
                    <a:pt x="10014" y="7337"/>
                  </a:lnTo>
                  <a:cubicBezTo>
                    <a:pt x="10029" y="7339"/>
                    <a:pt x="10043" y="7340"/>
                    <a:pt x="10058" y="7340"/>
                  </a:cubicBezTo>
                  <a:cubicBezTo>
                    <a:pt x="10243" y="7340"/>
                    <a:pt x="10409" y="7204"/>
                    <a:pt x="10442" y="7016"/>
                  </a:cubicBezTo>
                  <a:lnTo>
                    <a:pt x="10692" y="5039"/>
                  </a:lnTo>
                  <a:cubicBezTo>
                    <a:pt x="10728" y="4837"/>
                    <a:pt x="10585" y="4647"/>
                    <a:pt x="10371" y="4623"/>
                  </a:cubicBezTo>
                  <a:lnTo>
                    <a:pt x="6894" y="4158"/>
                  </a:lnTo>
                  <a:lnTo>
                    <a:pt x="7359" y="682"/>
                  </a:lnTo>
                  <a:cubicBezTo>
                    <a:pt x="7383" y="479"/>
                    <a:pt x="7240" y="289"/>
                    <a:pt x="7037" y="265"/>
                  </a:cubicBezTo>
                  <a:lnTo>
                    <a:pt x="5061" y="3"/>
                  </a:lnTo>
                  <a:cubicBezTo>
                    <a:pt x="5046" y="1"/>
                    <a:pt x="5031" y="1"/>
                    <a:pt x="501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851" name="Google Shape;4851;p26"/>
            <p:cNvGrpSpPr/>
            <p:nvPr/>
          </p:nvGrpSpPr>
          <p:grpSpPr>
            <a:xfrm>
              <a:off x="58777" y="3172611"/>
              <a:ext cx="9026046" cy="1872467"/>
              <a:chOff x="58777" y="3172611"/>
              <a:chExt cx="9026046" cy="1872467"/>
            </a:xfrm>
          </p:grpSpPr>
          <p:sp>
            <p:nvSpPr>
              <p:cNvPr id="4852" name="Google Shape;4852;p26"/>
              <p:cNvSpPr/>
              <p:nvPr/>
            </p:nvSpPr>
            <p:spPr>
              <a:xfrm>
                <a:off x="8256031" y="3173385"/>
                <a:ext cx="349902" cy="435733"/>
              </a:xfrm>
              <a:custGeom>
                <a:rect b="b" l="l" r="r" t="t"/>
                <a:pathLst>
                  <a:path extrusionOk="0" h="13509" w="10848">
                    <a:moveTo>
                      <a:pt x="4164" y="411"/>
                    </a:moveTo>
                    <a:cubicBezTo>
                      <a:pt x="4452" y="411"/>
                      <a:pt x="4735" y="584"/>
                      <a:pt x="4787" y="970"/>
                    </a:cubicBezTo>
                    <a:cubicBezTo>
                      <a:pt x="4823" y="1172"/>
                      <a:pt x="4763" y="1363"/>
                      <a:pt x="4632" y="1518"/>
                    </a:cubicBezTo>
                    <a:lnTo>
                      <a:pt x="3846" y="1661"/>
                    </a:lnTo>
                    <a:cubicBezTo>
                      <a:pt x="3668" y="1565"/>
                      <a:pt x="3549" y="1399"/>
                      <a:pt x="3513" y="1208"/>
                    </a:cubicBezTo>
                    <a:cubicBezTo>
                      <a:pt x="3398" y="708"/>
                      <a:pt x="3786" y="411"/>
                      <a:pt x="4164" y="411"/>
                    </a:cubicBezTo>
                    <a:close/>
                    <a:moveTo>
                      <a:pt x="7873" y="2721"/>
                    </a:moveTo>
                    <a:cubicBezTo>
                      <a:pt x="8128" y="2721"/>
                      <a:pt x="8353" y="2900"/>
                      <a:pt x="8395" y="3161"/>
                    </a:cubicBezTo>
                    <a:lnTo>
                      <a:pt x="9788" y="10745"/>
                    </a:lnTo>
                    <a:cubicBezTo>
                      <a:pt x="9847" y="11043"/>
                      <a:pt x="9645" y="11328"/>
                      <a:pt x="9347" y="11376"/>
                    </a:cubicBezTo>
                    <a:lnTo>
                      <a:pt x="3072" y="12519"/>
                    </a:lnTo>
                    <a:cubicBezTo>
                      <a:pt x="3042" y="12524"/>
                      <a:pt x="3012" y="12526"/>
                      <a:pt x="2981" y="12526"/>
                    </a:cubicBezTo>
                    <a:cubicBezTo>
                      <a:pt x="2719" y="12526"/>
                      <a:pt x="2484" y="12344"/>
                      <a:pt x="2441" y="12067"/>
                    </a:cubicBezTo>
                    <a:lnTo>
                      <a:pt x="1060" y="4506"/>
                    </a:lnTo>
                    <a:cubicBezTo>
                      <a:pt x="1001" y="4209"/>
                      <a:pt x="1203" y="3923"/>
                      <a:pt x="1501" y="3863"/>
                    </a:cubicBezTo>
                    <a:lnTo>
                      <a:pt x="2251" y="3732"/>
                    </a:lnTo>
                    <a:cubicBezTo>
                      <a:pt x="2282" y="3941"/>
                      <a:pt x="2470" y="4086"/>
                      <a:pt x="2668" y="4086"/>
                    </a:cubicBezTo>
                    <a:cubicBezTo>
                      <a:pt x="2696" y="4086"/>
                      <a:pt x="2723" y="4083"/>
                      <a:pt x="2751" y="4078"/>
                    </a:cubicBezTo>
                    <a:lnTo>
                      <a:pt x="6668" y="3375"/>
                    </a:lnTo>
                    <a:cubicBezTo>
                      <a:pt x="6906" y="3327"/>
                      <a:pt x="7061" y="3101"/>
                      <a:pt x="7013" y="2863"/>
                    </a:cubicBezTo>
                    <a:lnTo>
                      <a:pt x="7764" y="2732"/>
                    </a:lnTo>
                    <a:cubicBezTo>
                      <a:pt x="7800" y="2725"/>
                      <a:pt x="7837" y="2721"/>
                      <a:pt x="7873" y="2721"/>
                    </a:cubicBezTo>
                    <a:close/>
                    <a:moveTo>
                      <a:pt x="4154" y="0"/>
                    </a:moveTo>
                    <a:cubicBezTo>
                      <a:pt x="4004" y="0"/>
                      <a:pt x="3851" y="32"/>
                      <a:pt x="3704" y="101"/>
                    </a:cubicBezTo>
                    <a:cubicBezTo>
                      <a:pt x="3061" y="387"/>
                      <a:pt x="2858" y="1208"/>
                      <a:pt x="3299" y="1756"/>
                    </a:cubicBezTo>
                    <a:lnTo>
                      <a:pt x="2513" y="1911"/>
                    </a:lnTo>
                    <a:cubicBezTo>
                      <a:pt x="2203" y="1970"/>
                      <a:pt x="1989" y="2280"/>
                      <a:pt x="2049" y="2589"/>
                    </a:cubicBezTo>
                    <a:lnTo>
                      <a:pt x="2096" y="2875"/>
                    </a:lnTo>
                    <a:lnTo>
                      <a:pt x="810" y="3101"/>
                    </a:lnTo>
                    <a:cubicBezTo>
                      <a:pt x="322" y="3196"/>
                      <a:pt x="1" y="3661"/>
                      <a:pt x="96" y="4149"/>
                    </a:cubicBezTo>
                    <a:lnTo>
                      <a:pt x="1668" y="12769"/>
                    </a:lnTo>
                    <a:cubicBezTo>
                      <a:pt x="1753" y="13205"/>
                      <a:pt x="2123" y="13509"/>
                      <a:pt x="2549" y="13509"/>
                    </a:cubicBezTo>
                    <a:cubicBezTo>
                      <a:pt x="2600" y="13509"/>
                      <a:pt x="2652" y="13504"/>
                      <a:pt x="2703" y="13495"/>
                    </a:cubicBezTo>
                    <a:lnTo>
                      <a:pt x="10038" y="12150"/>
                    </a:lnTo>
                    <a:cubicBezTo>
                      <a:pt x="10526" y="12055"/>
                      <a:pt x="10847" y="11590"/>
                      <a:pt x="10752" y="11114"/>
                    </a:cubicBezTo>
                    <a:lnTo>
                      <a:pt x="9180" y="2482"/>
                    </a:lnTo>
                    <a:cubicBezTo>
                      <a:pt x="9106" y="2046"/>
                      <a:pt x="8727" y="1743"/>
                      <a:pt x="8299" y="1743"/>
                    </a:cubicBezTo>
                    <a:cubicBezTo>
                      <a:pt x="8248" y="1743"/>
                      <a:pt x="8196" y="1747"/>
                      <a:pt x="8145" y="1756"/>
                    </a:cubicBezTo>
                    <a:lnTo>
                      <a:pt x="6871" y="1994"/>
                    </a:lnTo>
                    <a:lnTo>
                      <a:pt x="6811" y="1720"/>
                    </a:lnTo>
                    <a:cubicBezTo>
                      <a:pt x="6758" y="1435"/>
                      <a:pt x="6518" y="1234"/>
                      <a:pt x="6240" y="1234"/>
                    </a:cubicBezTo>
                    <a:cubicBezTo>
                      <a:pt x="6204" y="1234"/>
                      <a:pt x="6169" y="1237"/>
                      <a:pt x="6132" y="1244"/>
                    </a:cubicBezTo>
                    <a:lnTo>
                      <a:pt x="5180" y="1411"/>
                    </a:lnTo>
                    <a:cubicBezTo>
                      <a:pt x="5239" y="1244"/>
                      <a:pt x="5251" y="1065"/>
                      <a:pt x="5216" y="899"/>
                    </a:cubicBezTo>
                    <a:cubicBezTo>
                      <a:pt x="5115" y="358"/>
                      <a:pt x="4654" y="0"/>
                      <a:pt x="4154" y="0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53" name="Google Shape;4853;p26"/>
              <p:cNvSpPr/>
              <p:nvPr/>
            </p:nvSpPr>
            <p:spPr>
              <a:xfrm>
                <a:off x="8318251" y="3329757"/>
                <a:ext cx="60156" cy="49963"/>
              </a:xfrm>
              <a:custGeom>
                <a:rect b="b" l="l" r="r" t="t"/>
                <a:pathLst>
                  <a:path extrusionOk="0" h="1549" w="1865">
                    <a:moveTo>
                      <a:pt x="1027" y="1"/>
                    </a:moveTo>
                    <a:cubicBezTo>
                      <a:pt x="979" y="1"/>
                      <a:pt x="930" y="6"/>
                      <a:pt x="882" y="15"/>
                    </a:cubicBezTo>
                    <a:cubicBezTo>
                      <a:pt x="191" y="134"/>
                      <a:pt x="0" y="1015"/>
                      <a:pt x="572" y="1408"/>
                    </a:cubicBezTo>
                    <a:cubicBezTo>
                      <a:pt x="710" y="1505"/>
                      <a:pt x="861" y="1549"/>
                      <a:pt x="1007" y="1549"/>
                    </a:cubicBezTo>
                    <a:cubicBezTo>
                      <a:pt x="1454" y="1549"/>
                      <a:pt x="1864" y="1146"/>
                      <a:pt x="1775" y="634"/>
                    </a:cubicBezTo>
                    <a:cubicBezTo>
                      <a:pt x="1701" y="267"/>
                      <a:pt x="1386" y="1"/>
                      <a:pt x="1027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54" name="Google Shape;4854;p26"/>
              <p:cNvSpPr/>
              <p:nvPr/>
            </p:nvSpPr>
            <p:spPr>
              <a:xfrm>
                <a:off x="8386373" y="3314791"/>
                <a:ext cx="125214" cy="43931"/>
              </a:xfrm>
              <a:custGeom>
                <a:rect b="b" l="l" r="r" t="t"/>
                <a:pathLst>
                  <a:path extrusionOk="0" h="1362" w="3882">
                    <a:moveTo>
                      <a:pt x="3273" y="0"/>
                    </a:moveTo>
                    <a:cubicBezTo>
                      <a:pt x="3234" y="0"/>
                      <a:pt x="3194" y="5"/>
                      <a:pt x="3151" y="15"/>
                    </a:cubicBezTo>
                    <a:lnTo>
                      <a:pt x="555" y="491"/>
                    </a:lnTo>
                    <a:cubicBezTo>
                      <a:pt x="1" y="580"/>
                      <a:pt x="108" y="1362"/>
                      <a:pt x="597" y="1362"/>
                    </a:cubicBezTo>
                    <a:cubicBezTo>
                      <a:pt x="633" y="1362"/>
                      <a:pt x="671" y="1357"/>
                      <a:pt x="710" y="1349"/>
                    </a:cubicBezTo>
                    <a:lnTo>
                      <a:pt x="3306" y="872"/>
                    </a:lnTo>
                    <a:cubicBezTo>
                      <a:pt x="3881" y="817"/>
                      <a:pt x="3778" y="0"/>
                      <a:pt x="3273" y="0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55" name="Google Shape;4855;p26"/>
              <p:cNvSpPr/>
              <p:nvPr/>
            </p:nvSpPr>
            <p:spPr>
              <a:xfrm>
                <a:off x="8330927" y="3399267"/>
                <a:ext cx="60156" cy="49963"/>
              </a:xfrm>
              <a:custGeom>
                <a:rect b="b" l="l" r="r" t="t"/>
                <a:pathLst>
                  <a:path extrusionOk="0" h="1549" w="1865">
                    <a:moveTo>
                      <a:pt x="1027" y="1"/>
                    </a:moveTo>
                    <a:cubicBezTo>
                      <a:pt x="979" y="1"/>
                      <a:pt x="930" y="6"/>
                      <a:pt x="881" y="15"/>
                    </a:cubicBezTo>
                    <a:cubicBezTo>
                      <a:pt x="203" y="134"/>
                      <a:pt x="0" y="1015"/>
                      <a:pt x="572" y="1408"/>
                    </a:cubicBezTo>
                    <a:cubicBezTo>
                      <a:pt x="710" y="1505"/>
                      <a:pt x="861" y="1549"/>
                      <a:pt x="1007" y="1549"/>
                    </a:cubicBezTo>
                    <a:cubicBezTo>
                      <a:pt x="1454" y="1549"/>
                      <a:pt x="1864" y="1146"/>
                      <a:pt x="1774" y="635"/>
                    </a:cubicBezTo>
                    <a:cubicBezTo>
                      <a:pt x="1701" y="267"/>
                      <a:pt x="1386" y="1"/>
                      <a:pt x="1027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56" name="Google Shape;4856;p26"/>
              <p:cNvSpPr/>
              <p:nvPr/>
            </p:nvSpPr>
            <p:spPr>
              <a:xfrm>
                <a:off x="8400436" y="3384688"/>
                <a:ext cx="121279" cy="43544"/>
              </a:xfrm>
              <a:custGeom>
                <a:rect b="b" l="l" r="r" t="t"/>
                <a:pathLst>
                  <a:path extrusionOk="0" h="1350" w="3760">
                    <a:moveTo>
                      <a:pt x="3144" y="1"/>
                    </a:moveTo>
                    <a:cubicBezTo>
                      <a:pt x="3128" y="1"/>
                      <a:pt x="3112" y="2"/>
                      <a:pt x="3096" y="3"/>
                    </a:cubicBezTo>
                    <a:lnTo>
                      <a:pt x="500" y="467"/>
                    </a:lnTo>
                    <a:cubicBezTo>
                      <a:pt x="0" y="619"/>
                      <a:pt x="125" y="1350"/>
                      <a:pt x="631" y="1350"/>
                    </a:cubicBezTo>
                    <a:cubicBezTo>
                      <a:pt x="643" y="1350"/>
                      <a:pt x="655" y="1349"/>
                      <a:pt x="667" y="1348"/>
                    </a:cubicBezTo>
                    <a:lnTo>
                      <a:pt x="3263" y="872"/>
                    </a:lnTo>
                    <a:cubicBezTo>
                      <a:pt x="3759" y="722"/>
                      <a:pt x="3640" y="1"/>
                      <a:pt x="3144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57" name="Google Shape;4857;p26"/>
              <p:cNvSpPr/>
              <p:nvPr/>
            </p:nvSpPr>
            <p:spPr>
              <a:xfrm>
                <a:off x="8344377" y="3473486"/>
                <a:ext cx="60123" cy="49866"/>
              </a:xfrm>
              <a:custGeom>
                <a:rect b="b" l="l" r="r" t="t"/>
                <a:pathLst>
                  <a:path extrusionOk="0" h="1546" w="1864">
                    <a:moveTo>
                      <a:pt x="1013" y="1"/>
                    </a:moveTo>
                    <a:cubicBezTo>
                      <a:pt x="970" y="1"/>
                      <a:pt x="926" y="5"/>
                      <a:pt x="881" y="12"/>
                    </a:cubicBezTo>
                    <a:cubicBezTo>
                      <a:pt x="203" y="131"/>
                      <a:pt x="0" y="1012"/>
                      <a:pt x="572" y="1405"/>
                    </a:cubicBezTo>
                    <a:cubicBezTo>
                      <a:pt x="710" y="1502"/>
                      <a:pt x="861" y="1546"/>
                      <a:pt x="1008" y="1546"/>
                    </a:cubicBezTo>
                    <a:cubicBezTo>
                      <a:pt x="1454" y="1546"/>
                      <a:pt x="1864" y="1145"/>
                      <a:pt x="1774" y="643"/>
                    </a:cubicBezTo>
                    <a:cubicBezTo>
                      <a:pt x="1700" y="260"/>
                      <a:pt x="1378" y="1"/>
                      <a:pt x="1013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58" name="Google Shape;4858;p26"/>
              <p:cNvSpPr/>
              <p:nvPr/>
            </p:nvSpPr>
            <p:spPr>
              <a:xfrm>
                <a:off x="8413983" y="3458777"/>
                <a:ext cx="121440" cy="43609"/>
              </a:xfrm>
              <a:custGeom>
                <a:rect b="b" l="l" r="r" t="t"/>
                <a:pathLst>
                  <a:path extrusionOk="0" h="1352" w="3765">
                    <a:moveTo>
                      <a:pt x="3162" y="1"/>
                    </a:moveTo>
                    <a:cubicBezTo>
                      <a:pt x="3143" y="1"/>
                      <a:pt x="3124" y="2"/>
                      <a:pt x="3105" y="4"/>
                    </a:cubicBezTo>
                    <a:lnTo>
                      <a:pt x="509" y="480"/>
                    </a:lnTo>
                    <a:cubicBezTo>
                      <a:pt x="1" y="619"/>
                      <a:pt x="120" y="1351"/>
                      <a:pt x="617" y="1351"/>
                    </a:cubicBezTo>
                    <a:cubicBezTo>
                      <a:pt x="632" y="1351"/>
                      <a:pt x="648" y="1351"/>
                      <a:pt x="664" y="1349"/>
                    </a:cubicBezTo>
                    <a:lnTo>
                      <a:pt x="3259" y="873"/>
                    </a:lnTo>
                    <a:cubicBezTo>
                      <a:pt x="3764" y="735"/>
                      <a:pt x="3650" y="1"/>
                      <a:pt x="3162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59" name="Google Shape;4859;p26"/>
              <p:cNvSpPr/>
              <p:nvPr/>
            </p:nvSpPr>
            <p:spPr>
              <a:xfrm>
                <a:off x="8288286" y="3782231"/>
                <a:ext cx="249267" cy="224075"/>
              </a:xfrm>
              <a:custGeom>
                <a:rect b="b" l="l" r="r" t="t"/>
                <a:pathLst>
                  <a:path extrusionOk="0" h="6947" w="7728">
                    <a:moveTo>
                      <a:pt x="3899" y="1"/>
                    </a:moveTo>
                    <a:cubicBezTo>
                      <a:pt x="2865" y="1"/>
                      <a:pt x="1848" y="470"/>
                      <a:pt x="1180" y="1346"/>
                    </a:cubicBezTo>
                    <a:lnTo>
                      <a:pt x="6918" y="4978"/>
                    </a:lnTo>
                    <a:cubicBezTo>
                      <a:pt x="7728" y="3406"/>
                      <a:pt x="7204" y="1477"/>
                      <a:pt x="5716" y="525"/>
                    </a:cubicBezTo>
                    <a:cubicBezTo>
                      <a:pt x="5152" y="171"/>
                      <a:pt x="4522" y="1"/>
                      <a:pt x="3899" y="1"/>
                    </a:cubicBezTo>
                    <a:close/>
                    <a:moveTo>
                      <a:pt x="775" y="1989"/>
                    </a:moveTo>
                    <a:lnTo>
                      <a:pt x="775" y="1989"/>
                    </a:lnTo>
                    <a:cubicBezTo>
                      <a:pt x="1" y="3561"/>
                      <a:pt x="489" y="5478"/>
                      <a:pt x="1953" y="6418"/>
                    </a:cubicBezTo>
                    <a:cubicBezTo>
                      <a:pt x="2522" y="6775"/>
                      <a:pt x="3159" y="6947"/>
                      <a:pt x="3790" y="6947"/>
                    </a:cubicBezTo>
                    <a:cubicBezTo>
                      <a:pt x="4824" y="6947"/>
                      <a:pt x="5841" y="6486"/>
                      <a:pt x="6514" y="5621"/>
                    </a:cubicBezTo>
                    <a:lnTo>
                      <a:pt x="775" y="1989"/>
                    </a:ln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60" name="Google Shape;4860;p26"/>
              <p:cNvSpPr/>
              <p:nvPr/>
            </p:nvSpPr>
            <p:spPr>
              <a:xfrm>
                <a:off x="8756435" y="3300663"/>
                <a:ext cx="195885" cy="181660"/>
              </a:xfrm>
              <a:custGeom>
                <a:rect b="b" l="l" r="r" t="t"/>
                <a:pathLst>
                  <a:path extrusionOk="0" h="5632" w="6073">
                    <a:moveTo>
                      <a:pt x="3596" y="1"/>
                    </a:moveTo>
                    <a:lnTo>
                      <a:pt x="1203" y="1632"/>
                    </a:lnTo>
                    <a:cubicBezTo>
                      <a:pt x="239" y="2275"/>
                      <a:pt x="1" y="3584"/>
                      <a:pt x="655" y="4549"/>
                    </a:cubicBezTo>
                    <a:lnTo>
                      <a:pt x="763" y="4715"/>
                    </a:lnTo>
                    <a:cubicBezTo>
                      <a:pt x="1172" y="5311"/>
                      <a:pt x="1837" y="5632"/>
                      <a:pt x="2511" y="5632"/>
                    </a:cubicBezTo>
                    <a:cubicBezTo>
                      <a:pt x="2915" y="5632"/>
                      <a:pt x="3322" y="5516"/>
                      <a:pt x="3680" y="5275"/>
                    </a:cubicBezTo>
                    <a:lnTo>
                      <a:pt x="6073" y="3644"/>
                    </a:lnTo>
                    <a:lnTo>
                      <a:pt x="3596" y="1"/>
                    </a:ln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61" name="Google Shape;4861;p26"/>
              <p:cNvSpPr/>
              <p:nvPr/>
            </p:nvSpPr>
            <p:spPr>
              <a:xfrm>
                <a:off x="8888938" y="3225154"/>
                <a:ext cx="195885" cy="181918"/>
              </a:xfrm>
              <a:custGeom>
                <a:rect b="b" l="l" r="r" t="t"/>
                <a:pathLst>
                  <a:path extrusionOk="0" h="5640" w="6073">
                    <a:moveTo>
                      <a:pt x="3577" y="0"/>
                    </a:moveTo>
                    <a:cubicBezTo>
                      <a:pt x="3169" y="0"/>
                      <a:pt x="2757" y="118"/>
                      <a:pt x="2393" y="365"/>
                    </a:cubicBezTo>
                    <a:lnTo>
                      <a:pt x="0" y="1996"/>
                    </a:lnTo>
                    <a:lnTo>
                      <a:pt x="2477" y="5640"/>
                    </a:lnTo>
                    <a:lnTo>
                      <a:pt x="4870" y="4008"/>
                    </a:lnTo>
                    <a:cubicBezTo>
                      <a:pt x="5834" y="3354"/>
                      <a:pt x="6072" y="2044"/>
                      <a:pt x="5429" y="1091"/>
                    </a:cubicBezTo>
                    <a:lnTo>
                      <a:pt x="5322" y="925"/>
                    </a:lnTo>
                    <a:cubicBezTo>
                      <a:pt x="4914" y="324"/>
                      <a:pt x="4252" y="0"/>
                      <a:pt x="3577" y="0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62" name="Google Shape;4862;p26"/>
              <p:cNvSpPr/>
              <p:nvPr/>
            </p:nvSpPr>
            <p:spPr>
              <a:xfrm>
                <a:off x="8698827" y="3676079"/>
                <a:ext cx="346064" cy="344387"/>
              </a:xfrm>
              <a:custGeom>
                <a:rect b="b" l="l" r="r" t="t"/>
                <a:pathLst>
                  <a:path extrusionOk="0" h="10677" w="10729">
                    <a:moveTo>
                      <a:pt x="4998" y="0"/>
                    </a:moveTo>
                    <a:cubicBezTo>
                      <a:pt x="4821" y="0"/>
                      <a:pt x="4665" y="134"/>
                      <a:pt x="4644" y="315"/>
                    </a:cubicBezTo>
                    <a:lnTo>
                      <a:pt x="4180" y="3804"/>
                    </a:lnTo>
                    <a:lnTo>
                      <a:pt x="703" y="3340"/>
                    </a:lnTo>
                    <a:cubicBezTo>
                      <a:pt x="688" y="3338"/>
                      <a:pt x="673" y="3337"/>
                      <a:pt x="659" y="3337"/>
                    </a:cubicBezTo>
                    <a:cubicBezTo>
                      <a:pt x="474" y="3337"/>
                      <a:pt x="308" y="3473"/>
                      <a:pt x="286" y="3661"/>
                    </a:cubicBezTo>
                    <a:lnTo>
                      <a:pt x="24" y="5638"/>
                    </a:lnTo>
                    <a:cubicBezTo>
                      <a:pt x="1" y="5840"/>
                      <a:pt x="143" y="6030"/>
                      <a:pt x="346" y="6054"/>
                    </a:cubicBezTo>
                    <a:lnTo>
                      <a:pt x="3822" y="6519"/>
                    </a:lnTo>
                    <a:lnTo>
                      <a:pt x="3370" y="9995"/>
                    </a:lnTo>
                    <a:cubicBezTo>
                      <a:pt x="3334" y="10198"/>
                      <a:pt x="3477" y="10388"/>
                      <a:pt x="3692" y="10412"/>
                    </a:cubicBezTo>
                    <a:lnTo>
                      <a:pt x="5656" y="10674"/>
                    </a:lnTo>
                    <a:cubicBezTo>
                      <a:pt x="5671" y="10676"/>
                      <a:pt x="5686" y="10676"/>
                      <a:pt x="5700" y="10676"/>
                    </a:cubicBezTo>
                    <a:cubicBezTo>
                      <a:pt x="5885" y="10676"/>
                      <a:pt x="6051" y="10540"/>
                      <a:pt x="6073" y="10352"/>
                    </a:cubicBezTo>
                    <a:lnTo>
                      <a:pt x="6537" y="6876"/>
                    </a:lnTo>
                    <a:lnTo>
                      <a:pt x="10014" y="7328"/>
                    </a:lnTo>
                    <a:cubicBezTo>
                      <a:pt x="10035" y="7332"/>
                      <a:pt x="10055" y="7334"/>
                      <a:pt x="10076" y="7334"/>
                    </a:cubicBezTo>
                    <a:cubicBezTo>
                      <a:pt x="10254" y="7334"/>
                      <a:pt x="10410" y="7199"/>
                      <a:pt x="10442" y="7007"/>
                    </a:cubicBezTo>
                    <a:lnTo>
                      <a:pt x="10692" y="5042"/>
                    </a:lnTo>
                    <a:cubicBezTo>
                      <a:pt x="10728" y="4840"/>
                      <a:pt x="10585" y="4649"/>
                      <a:pt x="10371" y="4625"/>
                    </a:cubicBezTo>
                    <a:lnTo>
                      <a:pt x="6894" y="4161"/>
                    </a:lnTo>
                    <a:lnTo>
                      <a:pt x="7359" y="685"/>
                    </a:lnTo>
                    <a:cubicBezTo>
                      <a:pt x="7382" y="470"/>
                      <a:pt x="7240" y="292"/>
                      <a:pt x="7037" y="256"/>
                    </a:cubicBezTo>
                    <a:lnTo>
                      <a:pt x="5061" y="6"/>
                    </a:lnTo>
                    <a:cubicBezTo>
                      <a:pt x="5040" y="2"/>
                      <a:pt x="5019" y="0"/>
                      <a:pt x="4998" y="0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63" name="Google Shape;4863;p26"/>
              <p:cNvSpPr/>
              <p:nvPr/>
            </p:nvSpPr>
            <p:spPr>
              <a:xfrm>
                <a:off x="8256418" y="4197223"/>
                <a:ext cx="349515" cy="436120"/>
              </a:xfrm>
              <a:custGeom>
                <a:rect b="b" l="l" r="r" t="t"/>
                <a:pathLst>
                  <a:path extrusionOk="0" h="13521" w="10836">
                    <a:moveTo>
                      <a:pt x="4145" y="435"/>
                    </a:moveTo>
                    <a:cubicBezTo>
                      <a:pt x="4431" y="435"/>
                      <a:pt x="4712" y="608"/>
                      <a:pt x="4763" y="994"/>
                    </a:cubicBezTo>
                    <a:cubicBezTo>
                      <a:pt x="4799" y="1184"/>
                      <a:pt x="4751" y="1387"/>
                      <a:pt x="4620" y="1542"/>
                    </a:cubicBezTo>
                    <a:lnTo>
                      <a:pt x="3822" y="1684"/>
                    </a:lnTo>
                    <a:cubicBezTo>
                      <a:pt x="3656" y="1589"/>
                      <a:pt x="3537" y="1434"/>
                      <a:pt x="3501" y="1244"/>
                    </a:cubicBezTo>
                    <a:lnTo>
                      <a:pt x="3501" y="1232"/>
                    </a:lnTo>
                    <a:cubicBezTo>
                      <a:pt x="3386" y="732"/>
                      <a:pt x="3770" y="435"/>
                      <a:pt x="4145" y="435"/>
                    </a:cubicBezTo>
                    <a:close/>
                    <a:moveTo>
                      <a:pt x="7848" y="2746"/>
                    </a:moveTo>
                    <a:cubicBezTo>
                      <a:pt x="8111" y="2746"/>
                      <a:pt x="8330" y="2934"/>
                      <a:pt x="8383" y="3196"/>
                    </a:cubicBezTo>
                    <a:lnTo>
                      <a:pt x="9776" y="10757"/>
                    </a:lnTo>
                    <a:cubicBezTo>
                      <a:pt x="9823" y="11066"/>
                      <a:pt x="9621" y="11352"/>
                      <a:pt x="9323" y="11400"/>
                    </a:cubicBezTo>
                    <a:lnTo>
                      <a:pt x="3060" y="12543"/>
                    </a:lnTo>
                    <a:cubicBezTo>
                      <a:pt x="3030" y="12548"/>
                      <a:pt x="2999" y="12550"/>
                      <a:pt x="2969" y="12550"/>
                    </a:cubicBezTo>
                    <a:cubicBezTo>
                      <a:pt x="2707" y="12550"/>
                      <a:pt x="2472" y="12369"/>
                      <a:pt x="2429" y="12102"/>
                    </a:cubicBezTo>
                    <a:lnTo>
                      <a:pt x="1048" y="4530"/>
                    </a:lnTo>
                    <a:cubicBezTo>
                      <a:pt x="989" y="4232"/>
                      <a:pt x="1191" y="3947"/>
                      <a:pt x="1489" y="3899"/>
                    </a:cubicBezTo>
                    <a:lnTo>
                      <a:pt x="2239" y="3768"/>
                    </a:lnTo>
                    <a:cubicBezTo>
                      <a:pt x="2271" y="3968"/>
                      <a:pt x="2451" y="4121"/>
                      <a:pt x="2657" y="4121"/>
                    </a:cubicBezTo>
                    <a:cubicBezTo>
                      <a:pt x="2684" y="4121"/>
                      <a:pt x="2711" y="4119"/>
                      <a:pt x="2739" y="4113"/>
                    </a:cubicBezTo>
                    <a:lnTo>
                      <a:pt x="6656" y="3399"/>
                    </a:lnTo>
                    <a:cubicBezTo>
                      <a:pt x="6882" y="3351"/>
                      <a:pt x="7049" y="3125"/>
                      <a:pt x="7001" y="2887"/>
                    </a:cubicBezTo>
                    <a:lnTo>
                      <a:pt x="7740" y="2756"/>
                    </a:lnTo>
                    <a:cubicBezTo>
                      <a:pt x="7776" y="2749"/>
                      <a:pt x="7812" y="2746"/>
                      <a:pt x="7848" y="2746"/>
                    </a:cubicBezTo>
                    <a:close/>
                    <a:moveTo>
                      <a:pt x="4134" y="0"/>
                    </a:moveTo>
                    <a:cubicBezTo>
                      <a:pt x="4070" y="0"/>
                      <a:pt x="4006" y="6"/>
                      <a:pt x="3942" y="18"/>
                    </a:cubicBezTo>
                    <a:cubicBezTo>
                      <a:pt x="3334" y="125"/>
                      <a:pt x="2941" y="708"/>
                      <a:pt x="3072" y="1303"/>
                    </a:cubicBezTo>
                    <a:cubicBezTo>
                      <a:pt x="3096" y="1482"/>
                      <a:pt x="3168" y="1637"/>
                      <a:pt x="3287" y="1780"/>
                    </a:cubicBezTo>
                    <a:lnTo>
                      <a:pt x="2501" y="1923"/>
                    </a:lnTo>
                    <a:cubicBezTo>
                      <a:pt x="2191" y="1982"/>
                      <a:pt x="1977" y="2292"/>
                      <a:pt x="2037" y="2601"/>
                    </a:cubicBezTo>
                    <a:lnTo>
                      <a:pt x="2084" y="2887"/>
                    </a:lnTo>
                    <a:lnTo>
                      <a:pt x="798" y="3125"/>
                    </a:lnTo>
                    <a:cubicBezTo>
                      <a:pt x="310" y="3208"/>
                      <a:pt x="1" y="3673"/>
                      <a:pt x="84" y="4161"/>
                    </a:cubicBezTo>
                    <a:lnTo>
                      <a:pt x="1656" y="12793"/>
                    </a:lnTo>
                    <a:cubicBezTo>
                      <a:pt x="1741" y="13218"/>
                      <a:pt x="2111" y="13520"/>
                      <a:pt x="2537" y="13520"/>
                    </a:cubicBezTo>
                    <a:cubicBezTo>
                      <a:pt x="2588" y="13520"/>
                      <a:pt x="2639" y="13516"/>
                      <a:pt x="2691" y="13507"/>
                    </a:cubicBezTo>
                    <a:lnTo>
                      <a:pt x="10026" y="12162"/>
                    </a:lnTo>
                    <a:cubicBezTo>
                      <a:pt x="10514" y="12079"/>
                      <a:pt x="10835" y="11602"/>
                      <a:pt x="10752" y="11126"/>
                    </a:cubicBezTo>
                    <a:lnTo>
                      <a:pt x="9168" y="2494"/>
                    </a:lnTo>
                    <a:cubicBezTo>
                      <a:pt x="9095" y="2064"/>
                      <a:pt x="8725" y="1763"/>
                      <a:pt x="8304" y="1763"/>
                    </a:cubicBezTo>
                    <a:cubicBezTo>
                      <a:pt x="8248" y="1763"/>
                      <a:pt x="8190" y="1768"/>
                      <a:pt x="8133" y="1780"/>
                    </a:cubicBezTo>
                    <a:lnTo>
                      <a:pt x="6859" y="2018"/>
                    </a:lnTo>
                    <a:lnTo>
                      <a:pt x="6799" y="1732"/>
                    </a:lnTo>
                    <a:cubicBezTo>
                      <a:pt x="6745" y="1451"/>
                      <a:pt x="6496" y="1249"/>
                      <a:pt x="6210" y="1249"/>
                    </a:cubicBezTo>
                    <a:cubicBezTo>
                      <a:pt x="6180" y="1249"/>
                      <a:pt x="6151" y="1251"/>
                      <a:pt x="6120" y="1256"/>
                    </a:cubicBezTo>
                    <a:lnTo>
                      <a:pt x="5168" y="1434"/>
                    </a:lnTo>
                    <a:cubicBezTo>
                      <a:pt x="5227" y="1268"/>
                      <a:pt x="5239" y="1089"/>
                      <a:pt x="5204" y="910"/>
                    </a:cubicBezTo>
                    <a:cubicBezTo>
                      <a:pt x="5119" y="380"/>
                      <a:pt x="4655" y="0"/>
                      <a:pt x="4134" y="0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64" name="Google Shape;4864;p26"/>
              <p:cNvSpPr/>
              <p:nvPr/>
            </p:nvSpPr>
            <p:spPr>
              <a:xfrm>
                <a:off x="8318251" y="4354466"/>
                <a:ext cx="60156" cy="49866"/>
              </a:xfrm>
              <a:custGeom>
                <a:rect b="b" l="l" r="r" t="t"/>
                <a:pathLst>
                  <a:path extrusionOk="0" h="1546" w="1865">
                    <a:moveTo>
                      <a:pt x="1014" y="1"/>
                    </a:moveTo>
                    <a:cubicBezTo>
                      <a:pt x="970" y="1"/>
                      <a:pt x="926" y="5"/>
                      <a:pt x="882" y="12"/>
                    </a:cubicBezTo>
                    <a:cubicBezTo>
                      <a:pt x="191" y="131"/>
                      <a:pt x="0" y="1012"/>
                      <a:pt x="572" y="1405"/>
                    </a:cubicBezTo>
                    <a:cubicBezTo>
                      <a:pt x="710" y="1502"/>
                      <a:pt x="861" y="1545"/>
                      <a:pt x="1007" y="1545"/>
                    </a:cubicBezTo>
                    <a:cubicBezTo>
                      <a:pt x="1454" y="1545"/>
                      <a:pt x="1864" y="1142"/>
                      <a:pt x="1775" y="631"/>
                    </a:cubicBezTo>
                    <a:cubicBezTo>
                      <a:pt x="1700" y="259"/>
                      <a:pt x="1379" y="1"/>
                      <a:pt x="1014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65" name="Google Shape;4865;p26"/>
              <p:cNvSpPr/>
              <p:nvPr/>
            </p:nvSpPr>
            <p:spPr>
              <a:xfrm>
                <a:off x="8386921" y="4339823"/>
                <a:ext cx="124020" cy="43383"/>
              </a:xfrm>
              <a:custGeom>
                <a:rect b="b" l="l" r="r" t="t"/>
                <a:pathLst>
                  <a:path extrusionOk="0" h="1345" w="3845">
                    <a:moveTo>
                      <a:pt x="3248" y="1"/>
                    </a:moveTo>
                    <a:cubicBezTo>
                      <a:pt x="3212" y="1"/>
                      <a:pt x="3174" y="5"/>
                      <a:pt x="3134" y="14"/>
                    </a:cubicBezTo>
                    <a:lnTo>
                      <a:pt x="538" y="478"/>
                    </a:lnTo>
                    <a:cubicBezTo>
                      <a:pt x="0" y="579"/>
                      <a:pt x="106" y="1345"/>
                      <a:pt x="597" y="1345"/>
                    </a:cubicBezTo>
                    <a:cubicBezTo>
                      <a:pt x="628" y="1345"/>
                      <a:pt x="660" y="1342"/>
                      <a:pt x="693" y="1335"/>
                    </a:cubicBezTo>
                    <a:lnTo>
                      <a:pt x="3289" y="871"/>
                    </a:lnTo>
                    <a:cubicBezTo>
                      <a:pt x="3844" y="793"/>
                      <a:pt x="3747" y="1"/>
                      <a:pt x="3248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66" name="Google Shape;4866;p26"/>
              <p:cNvSpPr/>
              <p:nvPr/>
            </p:nvSpPr>
            <p:spPr>
              <a:xfrm>
                <a:off x="8330927" y="4423976"/>
                <a:ext cx="60156" cy="49866"/>
              </a:xfrm>
              <a:custGeom>
                <a:rect b="b" l="l" r="r" t="t"/>
                <a:pathLst>
                  <a:path extrusionOk="0" h="1546" w="1865">
                    <a:moveTo>
                      <a:pt x="1014" y="1"/>
                    </a:moveTo>
                    <a:cubicBezTo>
                      <a:pt x="970" y="1"/>
                      <a:pt x="926" y="5"/>
                      <a:pt x="881" y="12"/>
                    </a:cubicBezTo>
                    <a:cubicBezTo>
                      <a:pt x="203" y="131"/>
                      <a:pt x="0" y="1012"/>
                      <a:pt x="572" y="1405"/>
                    </a:cubicBezTo>
                    <a:cubicBezTo>
                      <a:pt x="710" y="1502"/>
                      <a:pt x="861" y="1546"/>
                      <a:pt x="1007" y="1546"/>
                    </a:cubicBezTo>
                    <a:cubicBezTo>
                      <a:pt x="1454" y="1546"/>
                      <a:pt x="1864" y="1142"/>
                      <a:pt x="1774" y="631"/>
                    </a:cubicBezTo>
                    <a:cubicBezTo>
                      <a:pt x="1700" y="259"/>
                      <a:pt x="1379" y="1"/>
                      <a:pt x="1014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67" name="Google Shape;4867;p26"/>
              <p:cNvSpPr/>
              <p:nvPr/>
            </p:nvSpPr>
            <p:spPr>
              <a:xfrm>
                <a:off x="8400436" y="4409300"/>
                <a:ext cx="121279" cy="43544"/>
              </a:xfrm>
              <a:custGeom>
                <a:rect b="b" l="l" r="r" t="t"/>
                <a:pathLst>
                  <a:path extrusionOk="0" h="1350" w="3760">
                    <a:moveTo>
                      <a:pt x="3144" y="1"/>
                    </a:moveTo>
                    <a:cubicBezTo>
                      <a:pt x="3128" y="1"/>
                      <a:pt x="3112" y="1"/>
                      <a:pt x="3096" y="3"/>
                    </a:cubicBezTo>
                    <a:lnTo>
                      <a:pt x="500" y="467"/>
                    </a:lnTo>
                    <a:cubicBezTo>
                      <a:pt x="0" y="618"/>
                      <a:pt x="125" y="1349"/>
                      <a:pt x="631" y="1349"/>
                    </a:cubicBezTo>
                    <a:cubicBezTo>
                      <a:pt x="643" y="1349"/>
                      <a:pt x="655" y="1349"/>
                      <a:pt x="667" y="1348"/>
                    </a:cubicBezTo>
                    <a:lnTo>
                      <a:pt x="3263" y="872"/>
                    </a:lnTo>
                    <a:cubicBezTo>
                      <a:pt x="3759" y="722"/>
                      <a:pt x="3640" y="1"/>
                      <a:pt x="3144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68" name="Google Shape;4868;p26"/>
              <p:cNvSpPr/>
              <p:nvPr/>
            </p:nvSpPr>
            <p:spPr>
              <a:xfrm>
                <a:off x="8344377" y="4498130"/>
                <a:ext cx="60123" cy="50221"/>
              </a:xfrm>
              <a:custGeom>
                <a:rect b="b" l="l" r="r" t="t"/>
                <a:pathLst>
                  <a:path extrusionOk="0" h="1557" w="1864">
                    <a:moveTo>
                      <a:pt x="1010" y="0"/>
                    </a:moveTo>
                    <a:cubicBezTo>
                      <a:pt x="967" y="0"/>
                      <a:pt x="924" y="4"/>
                      <a:pt x="881" y="11"/>
                    </a:cubicBezTo>
                    <a:cubicBezTo>
                      <a:pt x="203" y="130"/>
                      <a:pt x="0" y="1011"/>
                      <a:pt x="572" y="1416"/>
                    </a:cubicBezTo>
                    <a:cubicBezTo>
                      <a:pt x="710" y="1513"/>
                      <a:pt x="860" y="1556"/>
                      <a:pt x="1007" y="1556"/>
                    </a:cubicBezTo>
                    <a:cubicBezTo>
                      <a:pt x="1454" y="1556"/>
                      <a:pt x="1864" y="1153"/>
                      <a:pt x="1774" y="642"/>
                    </a:cubicBezTo>
                    <a:cubicBezTo>
                      <a:pt x="1710" y="268"/>
                      <a:pt x="1378" y="0"/>
                      <a:pt x="1010" y="0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69" name="Google Shape;4869;p26"/>
              <p:cNvSpPr/>
              <p:nvPr/>
            </p:nvSpPr>
            <p:spPr>
              <a:xfrm>
                <a:off x="8413822" y="4483357"/>
                <a:ext cx="122246" cy="43706"/>
              </a:xfrm>
              <a:custGeom>
                <a:rect b="b" l="l" r="r" t="t"/>
                <a:pathLst>
                  <a:path extrusionOk="0" h="1355" w="3790">
                    <a:moveTo>
                      <a:pt x="3177" y="0"/>
                    </a:moveTo>
                    <a:cubicBezTo>
                      <a:pt x="3155" y="0"/>
                      <a:pt x="3133" y="2"/>
                      <a:pt x="3110" y="5"/>
                    </a:cubicBezTo>
                    <a:lnTo>
                      <a:pt x="514" y="481"/>
                    </a:lnTo>
                    <a:cubicBezTo>
                      <a:pt x="1" y="606"/>
                      <a:pt x="110" y="1355"/>
                      <a:pt x="602" y="1355"/>
                    </a:cubicBezTo>
                    <a:cubicBezTo>
                      <a:pt x="623" y="1355"/>
                      <a:pt x="646" y="1353"/>
                      <a:pt x="669" y="1350"/>
                    </a:cubicBezTo>
                    <a:lnTo>
                      <a:pt x="3264" y="886"/>
                    </a:lnTo>
                    <a:cubicBezTo>
                      <a:pt x="3789" y="749"/>
                      <a:pt x="3669" y="0"/>
                      <a:pt x="3177" y="0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70" name="Google Shape;4870;p26"/>
              <p:cNvSpPr/>
              <p:nvPr/>
            </p:nvSpPr>
            <p:spPr>
              <a:xfrm>
                <a:off x="8287157" y="4806940"/>
                <a:ext cx="250396" cy="224592"/>
              </a:xfrm>
              <a:custGeom>
                <a:rect b="b" l="l" r="r" t="t"/>
                <a:pathLst>
                  <a:path extrusionOk="0" h="6963" w="7763">
                    <a:moveTo>
                      <a:pt x="3924" y="1"/>
                    </a:moveTo>
                    <a:cubicBezTo>
                      <a:pt x="2893" y="1"/>
                      <a:pt x="1881" y="469"/>
                      <a:pt x="1215" y="1343"/>
                    </a:cubicBezTo>
                    <a:lnTo>
                      <a:pt x="6953" y="4975"/>
                    </a:lnTo>
                    <a:cubicBezTo>
                      <a:pt x="7763" y="3403"/>
                      <a:pt x="7239" y="1474"/>
                      <a:pt x="5751" y="534"/>
                    </a:cubicBezTo>
                    <a:cubicBezTo>
                      <a:pt x="5184" y="174"/>
                      <a:pt x="4551" y="1"/>
                      <a:pt x="3924" y="1"/>
                    </a:cubicBezTo>
                    <a:close/>
                    <a:moveTo>
                      <a:pt x="810" y="1986"/>
                    </a:moveTo>
                    <a:lnTo>
                      <a:pt x="810" y="1986"/>
                    </a:lnTo>
                    <a:cubicBezTo>
                      <a:pt x="0" y="3558"/>
                      <a:pt x="512" y="5498"/>
                      <a:pt x="2012" y="6439"/>
                    </a:cubicBezTo>
                    <a:cubicBezTo>
                      <a:pt x="2576" y="6793"/>
                      <a:pt x="3206" y="6963"/>
                      <a:pt x="3829" y="6963"/>
                    </a:cubicBezTo>
                    <a:cubicBezTo>
                      <a:pt x="4864" y="6963"/>
                      <a:pt x="5880" y="6494"/>
                      <a:pt x="6549" y="5618"/>
                    </a:cubicBezTo>
                    <a:lnTo>
                      <a:pt x="810" y="1986"/>
                    </a:ln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71" name="Google Shape;4871;p26"/>
              <p:cNvSpPr/>
              <p:nvPr/>
            </p:nvSpPr>
            <p:spPr>
              <a:xfrm>
                <a:off x="8756435" y="4325276"/>
                <a:ext cx="195885" cy="181918"/>
              </a:xfrm>
              <a:custGeom>
                <a:rect b="b" l="l" r="r" t="t"/>
                <a:pathLst>
                  <a:path extrusionOk="0" h="5640" w="6073">
                    <a:moveTo>
                      <a:pt x="3596" y="0"/>
                    </a:moveTo>
                    <a:lnTo>
                      <a:pt x="1203" y="1632"/>
                    </a:lnTo>
                    <a:cubicBezTo>
                      <a:pt x="251" y="2286"/>
                      <a:pt x="1" y="3596"/>
                      <a:pt x="655" y="4560"/>
                    </a:cubicBezTo>
                    <a:lnTo>
                      <a:pt x="763" y="4715"/>
                    </a:lnTo>
                    <a:cubicBezTo>
                      <a:pt x="1163" y="5316"/>
                      <a:pt x="1827" y="5640"/>
                      <a:pt x="2502" y="5640"/>
                    </a:cubicBezTo>
                    <a:cubicBezTo>
                      <a:pt x="2909" y="5640"/>
                      <a:pt x="3321" y="5522"/>
                      <a:pt x="3680" y="5275"/>
                    </a:cubicBezTo>
                    <a:lnTo>
                      <a:pt x="6073" y="3644"/>
                    </a:lnTo>
                    <a:lnTo>
                      <a:pt x="3596" y="0"/>
                    </a:ln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72" name="Google Shape;4872;p26"/>
              <p:cNvSpPr/>
              <p:nvPr/>
            </p:nvSpPr>
            <p:spPr>
              <a:xfrm>
                <a:off x="8888938" y="4249734"/>
                <a:ext cx="195885" cy="181950"/>
              </a:xfrm>
              <a:custGeom>
                <a:rect b="b" l="l" r="r" t="t"/>
                <a:pathLst>
                  <a:path extrusionOk="0" h="5641" w="6073">
                    <a:moveTo>
                      <a:pt x="3577" y="1"/>
                    </a:moveTo>
                    <a:cubicBezTo>
                      <a:pt x="3169" y="1"/>
                      <a:pt x="2757" y="119"/>
                      <a:pt x="2393" y="366"/>
                    </a:cubicBezTo>
                    <a:lnTo>
                      <a:pt x="0" y="1997"/>
                    </a:lnTo>
                    <a:lnTo>
                      <a:pt x="2477" y="5640"/>
                    </a:lnTo>
                    <a:lnTo>
                      <a:pt x="4870" y="4009"/>
                    </a:lnTo>
                    <a:cubicBezTo>
                      <a:pt x="5834" y="3354"/>
                      <a:pt x="6072" y="2045"/>
                      <a:pt x="5429" y="1092"/>
                    </a:cubicBezTo>
                    <a:lnTo>
                      <a:pt x="5322" y="926"/>
                    </a:lnTo>
                    <a:cubicBezTo>
                      <a:pt x="4914" y="325"/>
                      <a:pt x="4252" y="1"/>
                      <a:pt x="3577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73" name="Google Shape;4873;p26"/>
              <p:cNvSpPr/>
              <p:nvPr/>
            </p:nvSpPr>
            <p:spPr>
              <a:xfrm>
                <a:off x="8698827" y="4700401"/>
                <a:ext cx="346064" cy="344677"/>
              </a:xfrm>
              <a:custGeom>
                <a:rect b="b" l="l" r="r" t="t"/>
                <a:pathLst>
                  <a:path extrusionOk="0" h="10686" w="10729">
                    <a:moveTo>
                      <a:pt x="5017" y="0"/>
                    </a:moveTo>
                    <a:cubicBezTo>
                      <a:pt x="4831" y="0"/>
                      <a:pt x="4666" y="137"/>
                      <a:pt x="4644" y="324"/>
                    </a:cubicBezTo>
                    <a:lnTo>
                      <a:pt x="4192" y="3813"/>
                    </a:lnTo>
                    <a:lnTo>
                      <a:pt x="703" y="3348"/>
                    </a:lnTo>
                    <a:cubicBezTo>
                      <a:pt x="688" y="3347"/>
                      <a:pt x="673" y="3346"/>
                      <a:pt x="659" y="3346"/>
                    </a:cubicBezTo>
                    <a:cubicBezTo>
                      <a:pt x="474" y="3346"/>
                      <a:pt x="308" y="3482"/>
                      <a:pt x="286" y="3670"/>
                    </a:cubicBezTo>
                    <a:lnTo>
                      <a:pt x="24" y="5646"/>
                    </a:lnTo>
                    <a:cubicBezTo>
                      <a:pt x="1" y="5849"/>
                      <a:pt x="143" y="6027"/>
                      <a:pt x="346" y="6063"/>
                    </a:cubicBezTo>
                    <a:lnTo>
                      <a:pt x="3822" y="6527"/>
                    </a:lnTo>
                    <a:lnTo>
                      <a:pt x="3370" y="10004"/>
                    </a:lnTo>
                    <a:cubicBezTo>
                      <a:pt x="3334" y="10206"/>
                      <a:pt x="3477" y="10397"/>
                      <a:pt x="3692" y="10421"/>
                    </a:cubicBezTo>
                    <a:lnTo>
                      <a:pt x="5656" y="10683"/>
                    </a:lnTo>
                    <a:cubicBezTo>
                      <a:pt x="5671" y="10684"/>
                      <a:pt x="5686" y="10685"/>
                      <a:pt x="5700" y="10685"/>
                    </a:cubicBezTo>
                    <a:cubicBezTo>
                      <a:pt x="5885" y="10685"/>
                      <a:pt x="6051" y="10549"/>
                      <a:pt x="6073" y="10361"/>
                    </a:cubicBezTo>
                    <a:lnTo>
                      <a:pt x="6537" y="6885"/>
                    </a:lnTo>
                    <a:lnTo>
                      <a:pt x="10026" y="7337"/>
                    </a:lnTo>
                    <a:cubicBezTo>
                      <a:pt x="10040" y="7339"/>
                      <a:pt x="10055" y="7340"/>
                      <a:pt x="10070" y="7340"/>
                    </a:cubicBezTo>
                    <a:cubicBezTo>
                      <a:pt x="10253" y="7340"/>
                      <a:pt x="10409" y="7203"/>
                      <a:pt x="10442" y="7016"/>
                    </a:cubicBezTo>
                    <a:lnTo>
                      <a:pt x="10704" y="5039"/>
                    </a:lnTo>
                    <a:cubicBezTo>
                      <a:pt x="10728" y="4837"/>
                      <a:pt x="10585" y="4646"/>
                      <a:pt x="10383" y="4622"/>
                    </a:cubicBezTo>
                    <a:lnTo>
                      <a:pt x="6894" y="4170"/>
                    </a:lnTo>
                    <a:lnTo>
                      <a:pt x="7359" y="681"/>
                    </a:lnTo>
                    <a:cubicBezTo>
                      <a:pt x="7382" y="479"/>
                      <a:pt x="7240" y="300"/>
                      <a:pt x="7037" y="265"/>
                    </a:cubicBezTo>
                    <a:lnTo>
                      <a:pt x="5061" y="3"/>
                    </a:lnTo>
                    <a:cubicBezTo>
                      <a:pt x="5046" y="1"/>
                      <a:pt x="5031" y="0"/>
                      <a:pt x="5017" y="0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74" name="Google Shape;4874;p26"/>
              <p:cNvSpPr/>
              <p:nvPr/>
            </p:nvSpPr>
            <p:spPr>
              <a:xfrm>
                <a:off x="7231418" y="3172611"/>
                <a:ext cx="350289" cy="436507"/>
              </a:xfrm>
              <a:custGeom>
                <a:rect b="b" l="l" r="r" t="t"/>
                <a:pathLst>
                  <a:path extrusionOk="0" h="13533" w="10860">
                    <a:moveTo>
                      <a:pt x="4159" y="435"/>
                    </a:moveTo>
                    <a:cubicBezTo>
                      <a:pt x="4447" y="435"/>
                      <a:pt x="4730" y="608"/>
                      <a:pt x="4787" y="994"/>
                    </a:cubicBezTo>
                    <a:cubicBezTo>
                      <a:pt x="4811" y="1196"/>
                      <a:pt x="4763" y="1387"/>
                      <a:pt x="4632" y="1542"/>
                    </a:cubicBezTo>
                    <a:lnTo>
                      <a:pt x="3847" y="1685"/>
                    </a:lnTo>
                    <a:cubicBezTo>
                      <a:pt x="3668" y="1589"/>
                      <a:pt x="3549" y="1423"/>
                      <a:pt x="3513" y="1232"/>
                    </a:cubicBezTo>
                    <a:cubicBezTo>
                      <a:pt x="3398" y="732"/>
                      <a:pt x="3782" y="435"/>
                      <a:pt x="4159" y="435"/>
                    </a:cubicBezTo>
                    <a:close/>
                    <a:moveTo>
                      <a:pt x="7873" y="2745"/>
                    </a:moveTo>
                    <a:cubicBezTo>
                      <a:pt x="8128" y="2745"/>
                      <a:pt x="8353" y="2924"/>
                      <a:pt x="8395" y="3185"/>
                    </a:cubicBezTo>
                    <a:lnTo>
                      <a:pt x="9788" y="10769"/>
                    </a:lnTo>
                    <a:cubicBezTo>
                      <a:pt x="9835" y="11067"/>
                      <a:pt x="9645" y="11352"/>
                      <a:pt x="9335" y="11400"/>
                    </a:cubicBezTo>
                    <a:lnTo>
                      <a:pt x="3073" y="12543"/>
                    </a:lnTo>
                    <a:cubicBezTo>
                      <a:pt x="3038" y="12550"/>
                      <a:pt x="3003" y="12553"/>
                      <a:pt x="2968" y="12553"/>
                    </a:cubicBezTo>
                    <a:cubicBezTo>
                      <a:pt x="2711" y="12553"/>
                      <a:pt x="2484" y="12364"/>
                      <a:pt x="2442" y="12091"/>
                    </a:cubicBezTo>
                    <a:lnTo>
                      <a:pt x="1060" y="4530"/>
                    </a:lnTo>
                    <a:cubicBezTo>
                      <a:pt x="1001" y="4233"/>
                      <a:pt x="1203" y="3947"/>
                      <a:pt x="1501" y="3887"/>
                    </a:cubicBezTo>
                    <a:lnTo>
                      <a:pt x="2251" y="3756"/>
                    </a:lnTo>
                    <a:cubicBezTo>
                      <a:pt x="2282" y="3965"/>
                      <a:pt x="2461" y="4110"/>
                      <a:pt x="2665" y="4110"/>
                    </a:cubicBezTo>
                    <a:cubicBezTo>
                      <a:pt x="2693" y="4110"/>
                      <a:pt x="2722" y="4107"/>
                      <a:pt x="2751" y="4102"/>
                    </a:cubicBezTo>
                    <a:lnTo>
                      <a:pt x="6668" y="3399"/>
                    </a:lnTo>
                    <a:cubicBezTo>
                      <a:pt x="6906" y="3351"/>
                      <a:pt x="7061" y="3125"/>
                      <a:pt x="7014" y="2887"/>
                    </a:cubicBezTo>
                    <a:lnTo>
                      <a:pt x="7764" y="2756"/>
                    </a:lnTo>
                    <a:cubicBezTo>
                      <a:pt x="7800" y="2749"/>
                      <a:pt x="7837" y="2745"/>
                      <a:pt x="7873" y="2745"/>
                    </a:cubicBezTo>
                    <a:close/>
                    <a:moveTo>
                      <a:pt x="4137" y="1"/>
                    </a:moveTo>
                    <a:cubicBezTo>
                      <a:pt x="4073" y="1"/>
                      <a:pt x="4007" y="6"/>
                      <a:pt x="3942" y="18"/>
                    </a:cubicBezTo>
                    <a:cubicBezTo>
                      <a:pt x="3346" y="125"/>
                      <a:pt x="2954" y="708"/>
                      <a:pt x="3073" y="1304"/>
                    </a:cubicBezTo>
                    <a:cubicBezTo>
                      <a:pt x="3108" y="1482"/>
                      <a:pt x="3180" y="1649"/>
                      <a:pt x="3287" y="1780"/>
                    </a:cubicBezTo>
                    <a:lnTo>
                      <a:pt x="2513" y="1935"/>
                    </a:lnTo>
                    <a:cubicBezTo>
                      <a:pt x="2203" y="1994"/>
                      <a:pt x="1989" y="2304"/>
                      <a:pt x="2049" y="2613"/>
                    </a:cubicBezTo>
                    <a:lnTo>
                      <a:pt x="2096" y="2899"/>
                    </a:lnTo>
                    <a:lnTo>
                      <a:pt x="810" y="3125"/>
                    </a:lnTo>
                    <a:cubicBezTo>
                      <a:pt x="322" y="3220"/>
                      <a:pt x="1" y="3685"/>
                      <a:pt x="96" y="4173"/>
                    </a:cubicBezTo>
                    <a:lnTo>
                      <a:pt x="1668" y="12793"/>
                    </a:lnTo>
                    <a:cubicBezTo>
                      <a:pt x="1742" y="13229"/>
                      <a:pt x="2130" y="13533"/>
                      <a:pt x="2552" y="13533"/>
                    </a:cubicBezTo>
                    <a:cubicBezTo>
                      <a:pt x="2602" y="13533"/>
                      <a:pt x="2653" y="13528"/>
                      <a:pt x="2704" y="13519"/>
                    </a:cubicBezTo>
                    <a:lnTo>
                      <a:pt x="10050" y="12174"/>
                    </a:lnTo>
                    <a:cubicBezTo>
                      <a:pt x="10538" y="12079"/>
                      <a:pt x="10859" y="11614"/>
                      <a:pt x="10764" y="11138"/>
                    </a:cubicBezTo>
                    <a:lnTo>
                      <a:pt x="9192" y="2506"/>
                    </a:lnTo>
                    <a:cubicBezTo>
                      <a:pt x="9107" y="2070"/>
                      <a:pt x="8727" y="1767"/>
                      <a:pt x="8299" y="1767"/>
                    </a:cubicBezTo>
                    <a:cubicBezTo>
                      <a:pt x="8248" y="1767"/>
                      <a:pt x="8197" y="1771"/>
                      <a:pt x="8145" y="1780"/>
                    </a:cubicBezTo>
                    <a:lnTo>
                      <a:pt x="6859" y="2018"/>
                    </a:lnTo>
                    <a:lnTo>
                      <a:pt x="6811" y="1744"/>
                    </a:lnTo>
                    <a:cubicBezTo>
                      <a:pt x="6758" y="1459"/>
                      <a:pt x="6509" y="1258"/>
                      <a:pt x="6237" y="1258"/>
                    </a:cubicBezTo>
                    <a:cubicBezTo>
                      <a:pt x="6202" y="1258"/>
                      <a:pt x="6167" y="1261"/>
                      <a:pt x="6133" y="1268"/>
                    </a:cubicBezTo>
                    <a:lnTo>
                      <a:pt x="5180" y="1435"/>
                    </a:lnTo>
                    <a:cubicBezTo>
                      <a:pt x="5240" y="1268"/>
                      <a:pt x="5251" y="1089"/>
                      <a:pt x="5216" y="923"/>
                    </a:cubicBezTo>
                    <a:cubicBezTo>
                      <a:pt x="5131" y="381"/>
                      <a:pt x="4667" y="1"/>
                      <a:pt x="4137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75" name="Google Shape;4875;p26"/>
              <p:cNvSpPr/>
              <p:nvPr/>
            </p:nvSpPr>
            <p:spPr>
              <a:xfrm>
                <a:off x="7293638" y="3329886"/>
                <a:ext cx="60059" cy="49834"/>
              </a:xfrm>
              <a:custGeom>
                <a:rect b="b" l="l" r="r" t="t"/>
                <a:pathLst>
                  <a:path extrusionOk="0" h="1545" w="1862">
                    <a:moveTo>
                      <a:pt x="1002" y="0"/>
                    </a:moveTo>
                    <a:cubicBezTo>
                      <a:pt x="959" y="0"/>
                      <a:pt x="914" y="4"/>
                      <a:pt x="870" y="11"/>
                    </a:cubicBezTo>
                    <a:cubicBezTo>
                      <a:pt x="191" y="130"/>
                      <a:pt x="1" y="1011"/>
                      <a:pt x="572" y="1404"/>
                    </a:cubicBezTo>
                    <a:cubicBezTo>
                      <a:pt x="710" y="1501"/>
                      <a:pt x="861" y="1545"/>
                      <a:pt x="1007" y="1545"/>
                    </a:cubicBezTo>
                    <a:cubicBezTo>
                      <a:pt x="1453" y="1545"/>
                      <a:pt x="1861" y="1142"/>
                      <a:pt x="1763" y="630"/>
                    </a:cubicBezTo>
                    <a:cubicBezTo>
                      <a:pt x="1699" y="258"/>
                      <a:pt x="1369" y="0"/>
                      <a:pt x="1002" y="0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76" name="Google Shape;4876;p26"/>
              <p:cNvSpPr/>
              <p:nvPr/>
            </p:nvSpPr>
            <p:spPr>
              <a:xfrm>
                <a:off x="7361406" y="3314791"/>
                <a:ext cx="125569" cy="43931"/>
              </a:xfrm>
              <a:custGeom>
                <a:rect b="b" l="l" r="r" t="t"/>
                <a:pathLst>
                  <a:path extrusionOk="0" h="1362" w="3893">
                    <a:moveTo>
                      <a:pt x="3284" y="0"/>
                    </a:moveTo>
                    <a:cubicBezTo>
                      <a:pt x="3246" y="0"/>
                      <a:pt x="3205" y="5"/>
                      <a:pt x="3162" y="15"/>
                    </a:cubicBezTo>
                    <a:lnTo>
                      <a:pt x="3150" y="15"/>
                    </a:lnTo>
                    <a:lnTo>
                      <a:pt x="567" y="491"/>
                    </a:lnTo>
                    <a:cubicBezTo>
                      <a:pt x="0" y="569"/>
                      <a:pt x="107" y="1361"/>
                      <a:pt x="607" y="1361"/>
                    </a:cubicBezTo>
                    <a:cubicBezTo>
                      <a:pt x="643" y="1361"/>
                      <a:pt x="681" y="1357"/>
                      <a:pt x="721" y="1349"/>
                    </a:cubicBezTo>
                    <a:lnTo>
                      <a:pt x="3317" y="872"/>
                    </a:lnTo>
                    <a:cubicBezTo>
                      <a:pt x="3892" y="817"/>
                      <a:pt x="3789" y="0"/>
                      <a:pt x="3284" y="0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77" name="Google Shape;4877;p26"/>
              <p:cNvSpPr/>
              <p:nvPr/>
            </p:nvSpPr>
            <p:spPr>
              <a:xfrm>
                <a:off x="7306314" y="3399267"/>
                <a:ext cx="60059" cy="49963"/>
              </a:xfrm>
              <a:custGeom>
                <a:rect b="b" l="l" r="r" t="t"/>
                <a:pathLst>
                  <a:path extrusionOk="0" h="1549" w="1862">
                    <a:moveTo>
                      <a:pt x="1015" y="1"/>
                    </a:moveTo>
                    <a:cubicBezTo>
                      <a:pt x="967" y="1"/>
                      <a:pt x="919" y="6"/>
                      <a:pt x="870" y="15"/>
                    </a:cubicBezTo>
                    <a:cubicBezTo>
                      <a:pt x="191" y="134"/>
                      <a:pt x="1" y="1015"/>
                      <a:pt x="560" y="1408"/>
                    </a:cubicBezTo>
                    <a:cubicBezTo>
                      <a:pt x="701" y="1505"/>
                      <a:pt x="854" y="1549"/>
                      <a:pt x="1002" y="1549"/>
                    </a:cubicBezTo>
                    <a:cubicBezTo>
                      <a:pt x="1453" y="1549"/>
                      <a:pt x="1861" y="1146"/>
                      <a:pt x="1763" y="635"/>
                    </a:cubicBezTo>
                    <a:cubicBezTo>
                      <a:pt x="1700" y="267"/>
                      <a:pt x="1377" y="1"/>
                      <a:pt x="1015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78" name="Google Shape;4878;p26"/>
              <p:cNvSpPr/>
              <p:nvPr/>
            </p:nvSpPr>
            <p:spPr>
              <a:xfrm>
                <a:off x="7375824" y="3384688"/>
                <a:ext cx="121279" cy="43544"/>
              </a:xfrm>
              <a:custGeom>
                <a:rect b="b" l="l" r="r" t="t"/>
                <a:pathLst>
                  <a:path extrusionOk="0" h="1350" w="3760">
                    <a:moveTo>
                      <a:pt x="3144" y="1"/>
                    </a:moveTo>
                    <a:cubicBezTo>
                      <a:pt x="3128" y="1"/>
                      <a:pt x="3112" y="2"/>
                      <a:pt x="3096" y="3"/>
                    </a:cubicBezTo>
                    <a:lnTo>
                      <a:pt x="501" y="467"/>
                    </a:lnTo>
                    <a:cubicBezTo>
                      <a:pt x="0" y="619"/>
                      <a:pt x="125" y="1350"/>
                      <a:pt x="631" y="1350"/>
                    </a:cubicBezTo>
                    <a:cubicBezTo>
                      <a:pt x="643" y="1350"/>
                      <a:pt x="655" y="1349"/>
                      <a:pt x="667" y="1348"/>
                    </a:cubicBezTo>
                    <a:lnTo>
                      <a:pt x="3263" y="872"/>
                    </a:lnTo>
                    <a:cubicBezTo>
                      <a:pt x="3759" y="722"/>
                      <a:pt x="3640" y="1"/>
                      <a:pt x="3144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79" name="Google Shape;4879;p26"/>
              <p:cNvSpPr/>
              <p:nvPr/>
            </p:nvSpPr>
            <p:spPr>
              <a:xfrm>
                <a:off x="7319765" y="3473486"/>
                <a:ext cx="60123" cy="49866"/>
              </a:xfrm>
              <a:custGeom>
                <a:rect b="b" l="l" r="r" t="t"/>
                <a:pathLst>
                  <a:path extrusionOk="0" h="1546" w="1864">
                    <a:moveTo>
                      <a:pt x="1013" y="1"/>
                    </a:moveTo>
                    <a:cubicBezTo>
                      <a:pt x="970" y="1"/>
                      <a:pt x="926" y="5"/>
                      <a:pt x="881" y="12"/>
                    </a:cubicBezTo>
                    <a:cubicBezTo>
                      <a:pt x="203" y="131"/>
                      <a:pt x="0" y="1012"/>
                      <a:pt x="572" y="1405"/>
                    </a:cubicBezTo>
                    <a:cubicBezTo>
                      <a:pt x="710" y="1502"/>
                      <a:pt x="861" y="1546"/>
                      <a:pt x="1008" y="1546"/>
                    </a:cubicBezTo>
                    <a:cubicBezTo>
                      <a:pt x="1454" y="1546"/>
                      <a:pt x="1864" y="1145"/>
                      <a:pt x="1774" y="643"/>
                    </a:cubicBezTo>
                    <a:cubicBezTo>
                      <a:pt x="1700" y="260"/>
                      <a:pt x="1378" y="1"/>
                      <a:pt x="1013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80" name="Google Shape;4880;p26"/>
              <p:cNvSpPr/>
              <p:nvPr/>
            </p:nvSpPr>
            <p:spPr>
              <a:xfrm>
                <a:off x="7389371" y="3458810"/>
                <a:ext cx="121537" cy="43577"/>
              </a:xfrm>
              <a:custGeom>
                <a:rect b="b" l="l" r="r" t="t"/>
                <a:pathLst>
                  <a:path extrusionOk="0" h="1351" w="3768">
                    <a:moveTo>
                      <a:pt x="3152" y="1"/>
                    </a:moveTo>
                    <a:cubicBezTo>
                      <a:pt x="3136" y="1"/>
                      <a:pt x="3121" y="2"/>
                      <a:pt x="3105" y="3"/>
                    </a:cubicBezTo>
                    <a:lnTo>
                      <a:pt x="509" y="479"/>
                    </a:lnTo>
                    <a:cubicBezTo>
                      <a:pt x="1" y="618"/>
                      <a:pt x="109" y="1350"/>
                      <a:pt x="616" y="1350"/>
                    </a:cubicBezTo>
                    <a:cubicBezTo>
                      <a:pt x="632" y="1350"/>
                      <a:pt x="648" y="1350"/>
                      <a:pt x="664" y="1348"/>
                    </a:cubicBezTo>
                    <a:lnTo>
                      <a:pt x="3260" y="872"/>
                    </a:lnTo>
                    <a:cubicBezTo>
                      <a:pt x="3768" y="733"/>
                      <a:pt x="3648" y="1"/>
                      <a:pt x="3152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81" name="Google Shape;4881;p26"/>
              <p:cNvSpPr/>
              <p:nvPr/>
            </p:nvSpPr>
            <p:spPr>
              <a:xfrm>
                <a:off x="7262544" y="3782714"/>
                <a:ext cx="249267" cy="224140"/>
              </a:xfrm>
              <a:custGeom>
                <a:rect b="b" l="l" r="r" t="t"/>
                <a:pathLst>
                  <a:path extrusionOk="0" h="6949" w="7728">
                    <a:moveTo>
                      <a:pt x="3940" y="0"/>
                    </a:moveTo>
                    <a:cubicBezTo>
                      <a:pt x="2906" y="0"/>
                      <a:pt x="1888" y="466"/>
                      <a:pt x="1215" y="1331"/>
                    </a:cubicBezTo>
                    <a:lnTo>
                      <a:pt x="6953" y="4963"/>
                    </a:lnTo>
                    <a:cubicBezTo>
                      <a:pt x="7727" y="3391"/>
                      <a:pt x="7239" y="1474"/>
                      <a:pt x="5775" y="534"/>
                    </a:cubicBezTo>
                    <a:cubicBezTo>
                      <a:pt x="5207" y="173"/>
                      <a:pt x="4570" y="0"/>
                      <a:pt x="3940" y="0"/>
                    </a:cubicBezTo>
                    <a:close/>
                    <a:moveTo>
                      <a:pt x="810" y="1974"/>
                    </a:moveTo>
                    <a:lnTo>
                      <a:pt x="810" y="1974"/>
                    </a:lnTo>
                    <a:cubicBezTo>
                      <a:pt x="0" y="3546"/>
                      <a:pt x="524" y="5475"/>
                      <a:pt x="2012" y="6415"/>
                    </a:cubicBezTo>
                    <a:cubicBezTo>
                      <a:pt x="2579" y="6775"/>
                      <a:pt x="3213" y="6948"/>
                      <a:pt x="3839" y="6948"/>
                    </a:cubicBezTo>
                    <a:cubicBezTo>
                      <a:pt x="4870" y="6948"/>
                      <a:pt x="5882" y="6480"/>
                      <a:pt x="6549" y="5606"/>
                    </a:cubicBezTo>
                    <a:lnTo>
                      <a:pt x="810" y="1974"/>
                    </a:ln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82" name="Google Shape;4882;p26"/>
              <p:cNvSpPr/>
              <p:nvPr/>
            </p:nvSpPr>
            <p:spPr>
              <a:xfrm>
                <a:off x="7731435" y="3300663"/>
                <a:ext cx="196272" cy="181660"/>
              </a:xfrm>
              <a:custGeom>
                <a:rect b="b" l="l" r="r" t="t"/>
                <a:pathLst>
                  <a:path extrusionOk="0" h="5632" w="6085">
                    <a:moveTo>
                      <a:pt x="3608" y="1"/>
                    </a:moveTo>
                    <a:lnTo>
                      <a:pt x="1215" y="1632"/>
                    </a:lnTo>
                    <a:cubicBezTo>
                      <a:pt x="251" y="2275"/>
                      <a:pt x="1" y="3584"/>
                      <a:pt x="667" y="4549"/>
                    </a:cubicBezTo>
                    <a:lnTo>
                      <a:pt x="775" y="4715"/>
                    </a:lnTo>
                    <a:cubicBezTo>
                      <a:pt x="1184" y="5311"/>
                      <a:pt x="1849" y="5632"/>
                      <a:pt x="2526" y="5632"/>
                    </a:cubicBezTo>
                    <a:cubicBezTo>
                      <a:pt x="2932" y="5632"/>
                      <a:pt x="3342" y="5516"/>
                      <a:pt x="3704" y="5275"/>
                    </a:cubicBezTo>
                    <a:lnTo>
                      <a:pt x="6085" y="3644"/>
                    </a:lnTo>
                    <a:lnTo>
                      <a:pt x="3608" y="1"/>
                    </a:ln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83" name="Google Shape;4883;p26"/>
              <p:cNvSpPr/>
              <p:nvPr/>
            </p:nvSpPr>
            <p:spPr>
              <a:xfrm>
                <a:off x="7864326" y="3225154"/>
                <a:ext cx="195885" cy="181918"/>
              </a:xfrm>
              <a:custGeom>
                <a:rect b="b" l="l" r="r" t="t"/>
                <a:pathLst>
                  <a:path extrusionOk="0" h="5640" w="6073">
                    <a:moveTo>
                      <a:pt x="3568" y="0"/>
                    </a:moveTo>
                    <a:cubicBezTo>
                      <a:pt x="3162" y="0"/>
                      <a:pt x="2752" y="118"/>
                      <a:pt x="2393" y="365"/>
                    </a:cubicBezTo>
                    <a:lnTo>
                      <a:pt x="0" y="1996"/>
                    </a:lnTo>
                    <a:lnTo>
                      <a:pt x="2477" y="5640"/>
                    </a:lnTo>
                    <a:lnTo>
                      <a:pt x="4870" y="4008"/>
                    </a:lnTo>
                    <a:cubicBezTo>
                      <a:pt x="5822" y="3354"/>
                      <a:pt x="6072" y="2044"/>
                      <a:pt x="5430" y="1091"/>
                    </a:cubicBezTo>
                    <a:lnTo>
                      <a:pt x="5310" y="925"/>
                    </a:lnTo>
                    <a:cubicBezTo>
                      <a:pt x="4902" y="324"/>
                      <a:pt x="4240" y="0"/>
                      <a:pt x="3568" y="0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84" name="Google Shape;4884;p26"/>
              <p:cNvSpPr/>
              <p:nvPr/>
            </p:nvSpPr>
            <p:spPr>
              <a:xfrm>
                <a:off x="7674215" y="3676079"/>
                <a:ext cx="346064" cy="344387"/>
              </a:xfrm>
              <a:custGeom>
                <a:rect b="b" l="l" r="r" t="t"/>
                <a:pathLst>
                  <a:path extrusionOk="0" h="10677" w="10729">
                    <a:moveTo>
                      <a:pt x="4999" y="0"/>
                    </a:moveTo>
                    <a:cubicBezTo>
                      <a:pt x="4821" y="0"/>
                      <a:pt x="4665" y="135"/>
                      <a:pt x="4644" y="327"/>
                    </a:cubicBezTo>
                    <a:lnTo>
                      <a:pt x="4180" y="3804"/>
                    </a:lnTo>
                    <a:lnTo>
                      <a:pt x="715" y="3340"/>
                    </a:lnTo>
                    <a:cubicBezTo>
                      <a:pt x="699" y="3338"/>
                      <a:pt x="684" y="3337"/>
                      <a:pt x="669" y="3337"/>
                    </a:cubicBezTo>
                    <a:cubicBezTo>
                      <a:pt x="475" y="3337"/>
                      <a:pt x="320" y="3473"/>
                      <a:pt x="286" y="3661"/>
                    </a:cubicBezTo>
                    <a:lnTo>
                      <a:pt x="36" y="5638"/>
                    </a:lnTo>
                    <a:cubicBezTo>
                      <a:pt x="1" y="5840"/>
                      <a:pt x="144" y="6030"/>
                      <a:pt x="358" y="6054"/>
                    </a:cubicBezTo>
                    <a:lnTo>
                      <a:pt x="346" y="6054"/>
                    </a:lnTo>
                    <a:lnTo>
                      <a:pt x="3823" y="6519"/>
                    </a:lnTo>
                    <a:lnTo>
                      <a:pt x="3370" y="9995"/>
                    </a:lnTo>
                    <a:cubicBezTo>
                      <a:pt x="3334" y="10198"/>
                      <a:pt x="3477" y="10388"/>
                      <a:pt x="3692" y="10412"/>
                    </a:cubicBezTo>
                    <a:lnTo>
                      <a:pt x="5656" y="10674"/>
                    </a:lnTo>
                    <a:cubicBezTo>
                      <a:pt x="5671" y="10676"/>
                      <a:pt x="5686" y="10676"/>
                      <a:pt x="5700" y="10676"/>
                    </a:cubicBezTo>
                    <a:cubicBezTo>
                      <a:pt x="5886" y="10676"/>
                      <a:pt x="6051" y="10540"/>
                      <a:pt x="6073" y="10352"/>
                    </a:cubicBezTo>
                    <a:lnTo>
                      <a:pt x="6537" y="6876"/>
                    </a:lnTo>
                    <a:lnTo>
                      <a:pt x="10014" y="7328"/>
                    </a:lnTo>
                    <a:cubicBezTo>
                      <a:pt x="10035" y="7332"/>
                      <a:pt x="10055" y="7334"/>
                      <a:pt x="10076" y="7334"/>
                    </a:cubicBezTo>
                    <a:cubicBezTo>
                      <a:pt x="10254" y="7334"/>
                      <a:pt x="10409" y="7199"/>
                      <a:pt x="10431" y="7007"/>
                    </a:cubicBezTo>
                    <a:lnTo>
                      <a:pt x="10693" y="5042"/>
                    </a:lnTo>
                    <a:cubicBezTo>
                      <a:pt x="10728" y="4840"/>
                      <a:pt x="10573" y="4649"/>
                      <a:pt x="10371" y="4625"/>
                    </a:cubicBezTo>
                    <a:lnTo>
                      <a:pt x="6894" y="4161"/>
                    </a:lnTo>
                    <a:lnTo>
                      <a:pt x="7359" y="685"/>
                    </a:lnTo>
                    <a:cubicBezTo>
                      <a:pt x="7383" y="482"/>
                      <a:pt x="7240" y="292"/>
                      <a:pt x="7037" y="268"/>
                    </a:cubicBezTo>
                    <a:lnTo>
                      <a:pt x="5061" y="6"/>
                    </a:lnTo>
                    <a:cubicBezTo>
                      <a:pt x="5040" y="2"/>
                      <a:pt x="5019" y="0"/>
                      <a:pt x="4999" y="0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85" name="Google Shape;4885;p26"/>
              <p:cNvSpPr/>
              <p:nvPr/>
            </p:nvSpPr>
            <p:spPr>
              <a:xfrm>
                <a:off x="7231805" y="4197223"/>
                <a:ext cx="349902" cy="436120"/>
              </a:xfrm>
              <a:custGeom>
                <a:rect b="b" l="l" r="r" t="t"/>
                <a:pathLst>
                  <a:path extrusionOk="0" h="13521" w="10848">
                    <a:moveTo>
                      <a:pt x="4147" y="435"/>
                    </a:moveTo>
                    <a:cubicBezTo>
                      <a:pt x="4435" y="435"/>
                      <a:pt x="4718" y="608"/>
                      <a:pt x="4775" y="994"/>
                    </a:cubicBezTo>
                    <a:cubicBezTo>
                      <a:pt x="4799" y="1184"/>
                      <a:pt x="4751" y="1387"/>
                      <a:pt x="4620" y="1542"/>
                    </a:cubicBezTo>
                    <a:lnTo>
                      <a:pt x="3835" y="1684"/>
                    </a:lnTo>
                    <a:cubicBezTo>
                      <a:pt x="3656" y="1589"/>
                      <a:pt x="3537" y="1434"/>
                      <a:pt x="3501" y="1244"/>
                    </a:cubicBezTo>
                    <a:lnTo>
                      <a:pt x="3501" y="1232"/>
                    </a:lnTo>
                    <a:cubicBezTo>
                      <a:pt x="3386" y="732"/>
                      <a:pt x="3770" y="435"/>
                      <a:pt x="4147" y="435"/>
                    </a:cubicBezTo>
                    <a:close/>
                    <a:moveTo>
                      <a:pt x="7856" y="2746"/>
                    </a:moveTo>
                    <a:cubicBezTo>
                      <a:pt x="8113" y="2746"/>
                      <a:pt x="8341" y="2934"/>
                      <a:pt x="8383" y="3196"/>
                    </a:cubicBezTo>
                    <a:lnTo>
                      <a:pt x="9776" y="10757"/>
                    </a:lnTo>
                    <a:cubicBezTo>
                      <a:pt x="9823" y="11066"/>
                      <a:pt x="9633" y="11340"/>
                      <a:pt x="9323" y="11400"/>
                    </a:cubicBezTo>
                    <a:lnTo>
                      <a:pt x="3061" y="12543"/>
                    </a:lnTo>
                    <a:cubicBezTo>
                      <a:pt x="3030" y="12548"/>
                      <a:pt x="2999" y="12550"/>
                      <a:pt x="2969" y="12550"/>
                    </a:cubicBezTo>
                    <a:cubicBezTo>
                      <a:pt x="2707" y="12550"/>
                      <a:pt x="2472" y="12369"/>
                      <a:pt x="2430" y="12102"/>
                    </a:cubicBezTo>
                    <a:lnTo>
                      <a:pt x="1048" y="4530"/>
                    </a:lnTo>
                    <a:cubicBezTo>
                      <a:pt x="989" y="4232"/>
                      <a:pt x="1191" y="3947"/>
                      <a:pt x="1489" y="3899"/>
                    </a:cubicBezTo>
                    <a:lnTo>
                      <a:pt x="2239" y="3768"/>
                    </a:lnTo>
                    <a:cubicBezTo>
                      <a:pt x="2271" y="3968"/>
                      <a:pt x="2451" y="4121"/>
                      <a:pt x="2657" y="4121"/>
                    </a:cubicBezTo>
                    <a:cubicBezTo>
                      <a:pt x="2684" y="4121"/>
                      <a:pt x="2712" y="4119"/>
                      <a:pt x="2739" y="4113"/>
                    </a:cubicBezTo>
                    <a:lnTo>
                      <a:pt x="6656" y="3399"/>
                    </a:lnTo>
                    <a:cubicBezTo>
                      <a:pt x="6894" y="3351"/>
                      <a:pt x="7049" y="3125"/>
                      <a:pt x="7002" y="2887"/>
                    </a:cubicBezTo>
                    <a:lnTo>
                      <a:pt x="7752" y="2756"/>
                    </a:lnTo>
                    <a:cubicBezTo>
                      <a:pt x="7787" y="2749"/>
                      <a:pt x="7822" y="2746"/>
                      <a:pt x="7856" y="2746"/>
                    </a:cubicBezTo>
                    <a:close/>
                    <a:moveTo>
                      <a:pt x="4125" y="0"/>
                    </a:moveTo>
                    <a:cubicBezTo>
                      <a:pt x="4061" y="0"/>
                      <a:pt x="3996" y="6"/>
                      <a:pt x="3930" y="18"/>
                    </a:cubicBezTo>
                    <a:cubicBezTo>
                      <a:pt x="3334" y="125"/>
                      <a:pt x="2942" y="708"/>
                      <a:pt x="3061" y="1303"/>
                    </a:cubicBezTo>
                    <a:cubicBezTo>
                      <a:pt x="3096" y="1482"/>
                      <a:pt x="3168" y="1637"/>
                      <a:pt x="3275" y="1780"/>
                    </a:cubicBezTo>
                    <a:lnTo>
                      <a:pt x="2501" y="1923"/>
                    </a:lnTo>
                    <a:cubicBezTo>
                      <a:pt x="2191" y="1982"/>
                      <a:pt x="1977" y="2292"/>
                      <a:pt x="2037" y="2601"/>
                    </a:cubicBezTo>
                    <a:lnTo>
                      <a:pt x="2084" y="2887"/>
                    </a:lnTo>
                    <a:lnTo>
                      <a:pt x="798" y="3125"/>
                    </a:lnTo>
                    <a:cubicBezTo>
                      <a:pt x="310" y="3208"/>
                      <a:pt x="1" y="3673"/>
                      <a:pt x="84" y="4161"/>
                    </a:cubicBezTo>
                    <a:lnTo>
                      <a:pt x="1656" y="12793"/>
                    </a:lnTo>
                    <a:cubicBezTo>
                      <a:pt x="1730" y="13218"/>
                      <a:pt x="2118" y="13520"/>
                      <a:pt x="2540" y="13520"/>
                    </a:cubicBezTo>
                    <a:cubicBezTo>
                      <a:pt x="2590" y="13520"/>
                      <a:pt x="2641" y="13516"/>
                      <a:pt x="2692" y="13507"/>
                    </a:cubicBezTo>
                    <a:lnTo>
                      <a:pt x="10038" y="12162"/>
                    </a:lnTo>
                    <a:cubicBezTo>
                      <a:pt x="10526" y="12079"/>
                      <a:pt x="10847" y="11602"/>
                      <a:pt x="10752" y="11126"/>
                    </a:cubicBezTo>
                    <a:lnTo>
                      <a:pt x="9180" y="2494"/>
                    </a:lnTo>
                    <a:cubicBezTo>
                      <a:pt x="9096" y="2064"/>
                      <a:pt x="8726" y="1763"/>
                      <a:pt x="8305" y="1763"/>
                    </a:cubicBezTo>
                    <a:cubicBezTo>
                      <a:pt x="8248" y="1763"/>
                      <a:pt x="8191" y="1768"/>
                      <a:pt x="8133" y="1780"/>
                    </a:cubicBezTo>
                    <a:lnTo>
                      <a:pt x="6847" y="2018"/>
                    </a:lnTo>
                    <a:lnTo>
                      <a:pt x="6799" y="1732"/>
                    </a:lnTo>
                    <a:cubicBezTo>
                      <a:pt x="6745" y="1451"/>
                      <a:pt x="6496" y="1249"/>
                      <a:pt x="6210" y="1249"/>
                    </a:cubicBezTo>
                    <a:cubicBezTo>
                      <a:pt x="6181" y="1249"/>
                      <a:pt x="6151" y="1251"/>
                      <a:pt x="6121" y="1256"/>
                    </a:cubicBezTo>
                    <a:lnTo>
                      <a:pt x="5168" y="1434"/>
                    </a:lnTo>
                    <a:cubicBezTo>
                      <a:pt x="5228" y="1268"/>
                      <a:pt x="5239" y="1089"/>
                      <a:pt x="5204" y="910"/>
                    </a:cubicBezTo>
                    <a:cubicBezTo>
                      <a:pt x="5119" y="380"/>
                      <a:pt x="4655" y="0"/>
                      <a:pt x="4125" y="0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86" name="Google Shape;4886;p26"/>
              <p:cNvSpPr/>
              <p:nvPr/>
            </p:nvSpPr>
            <p:spPr>
              <a:xfrm>
                <a:off x="7293638" y="4354466"/>
                <a:ext cx="60059" cy="49866"/>
              </a:xfrm>
              <a:custGeom>
                <a:rect b="b" l="l" r="r" t="t"/>
                <a:pathLst>
                  <a:path extrusionOk="0" h="1546" w="1862">
                    <a:moveTo>
                      <a:pt x="1002" y="1"/>
                    </a:moveTo>
                    <a:cubicBezTo>
                      <a:pt x="959" y="1"/>
                      <a:pt x="914" y="5"/>
                      <a:pt x="870" y="12"/>
                    </a:cubicBezTo>
                    <a:cubicBezTo>
                      <a:pt x="191" y="131"/>
                      <a:pt x="1" y="1012"/>
                      <a:pt x="572" y="1405"/>
                    </a:cubicBezTo>
                    <a:cubicBezTo>
                      <a:pt x="710" y="1502"/>
                      <a:pt x="861" y="1545"/>
                      <a:pt x="1007" y="1545"/>
                    </a:cubicBezTo>
                    <a:cubicBezTo>
                      <a:pt x="1453" y="1545"/>
                      <a:pt x="1861" y="1142"/>
                      <a:pt x="1763" y="631"/>
                    </a:cubicBezTo>
                    <a:cubicBezTo>
                      <a:pt x="1699" y="259"/>
                      <a:pt x="1369" y="1"/>
                      <a:pt x="1002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87" name="Google Shape;4887;p26"/>
              <p:cNvSpPr/>
              <p:nvPr/>
            </p:nvSpPr>
            <p:spPr>
              <a:xfrm>
                <a:off x="7361954" y="4339823"/>
                <a:ext cx="124375" cy="43383"/>
              </a:xfrm>
              <a:custGeom>
                <a:rect b="b" l="l" r="r" t="t"/>
                <a:pathLst>
                  <a:path extrusionOk="0" h="1345" w="3856">
                    <a:moveTo>
                      <a:pt x="3259" y="1"/>
                    </a:moveTo>
                    <a:cubicBezTo>
                      <a:pt x="3223" y="1"/>
                      <a:pt x="3185" y="5"/>
                      <a:pt x="3145" y="14"/>
                    </a:cubicBezTo>
                    <a:lnTo>
                      <a:pt x="3133" y="14"/>
                    </a:lnTo>
                    <a:lnTo>
                      <a:pt x="550" y="478"/>
                    </a:lnTo>
                    <a:cubicBezTo>
                      <a:pt x="0" y="579"/>
                      <a:pt x="116" y="1345"/>
                      <a:pt x="608" y="1345"/>
                    </a:cubicBezTo>
                    <a:cubicBezTo>
                      <a:pt x="639" y="1345"/>
                      <a:pt x="671" y="1342"/>
                      <a:pt x="704" y="1335"/>
                    </a:cubicBezTo>
                    <a:lnTo>
                      <a:pt x="3300" y="871"/>
                    </a:lnTo>
                    <a:cubicBezTo>
                      <a:pt x="3855" y="793"/>
                      <a:pt x="3758" y="1"/>
                      <a:pt x="3259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88" name="Google Shape;4888;p26"/>
              <p:cNvSpPr/>
              <p:nvPr/>
            </p:nvSpPr>
            <p:spPr>
              <a:xfrm>
                <a:off x="7306314" y="4423976"/>
                <a:ext cx="60059" cy="49866"/>
              </a:xfrm>
              <a:custGeom>
                <a:rect b="b" l="l" r="r" t="t"/>
                <a:pathLst>
                  <a:path extrusionOk="0" h="1546" w="1862">
                    <a:moveTo>
                      <a:pt x="1002" y="1"/>
                    </a:moveTo>
                    <a:cubicBezTo>
                      <a:pt x="959" y="1"/>
                      <a:pt x="914" y="5"/>
                      <a:pt x="870" y="12"/>
                    </a:cubicBezTo>
                    <a:cubicBezTo>
                      <a:pt x="191" y="131"/>
                      <a:pt x="1" y="1012"/>
                      <a:pt x="560" y="1405"/>
                    </a:cubicBezTo>
                    <a:cubicBezTo>
                      <a:pt x="701" y="1502"/>
                      <a:pt x="854" y="1546"/>
                      <a:pt x="1002" y="1546"/>
                    </a:cubicBezTo>
                    <a:cubicBezTo>
                      <a:pt x="1453" y="1546"/>
                      <a:pt x="1861" y="1142"/>
                      <a:pt x="1763" y="631"/>
                    </a:cubicBezTo>
                    <a:cubicBezTo>
                      <a:pt x="1699" y="259"/>
                      <a:pt x="1369" y="1"/>
                      <a:pt x="1002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89" name="Google Shape;4889;p26"/>
              <p:cNvSpPr/>
              <p:nvPr/>
            </p:nvSpPr>
            <p:spPr>
              <a:xfrm>
                <a:off x="7375824" y="4409300"/>
                <a:ext cx="121279" cy="43544"/>
              </a:xfrm>
              <a:custGeom>
                <a:rect b="b" l="l" r="r" t="t"/>
                <a:pathLst>
                  <a:path extrusionOk="0" h="1350" w="3760">
                    <a:moveTo>
                      <a:pt x="3144" y="1"/>
                    </a:moveTo>
                    <a:cubicBezTo>
                      <a:pt x="3128" y="1"/>
                      <a:pt x="3112" y="1"/>
                      <a:pt x="3096" y="3"/>
                    </a:cubicBezTo>
                    <a:lnTo>
                      <a:pt x="501" y="467"/>
                    </a:lnTo>
                    <a:cubicBezTo>
                      <a:pt x="0" y="618"/>
                      <a:pt x="125" y="1349"/>
                      <a:pt x="631" y="1349"/>
                    </a:cubicBezTo>
                    <a:cubicBezTo>
                      <a:pt x="643" y="1349"/>
                      <a:pt x="655" y="1349"/>
                      <a:pt x="667" y="1348"/>
                    </a:cubicBezTo>
                    <a:lnTo>
                      <a:pt x="3263" y="872"/>
                    </a:lnTo>
                    <a:cubicBezTo>
                      <a:pt x="3759" y="722"/>
                      <a:pt x="3640" y="1"/>
                      <a:pt x="3144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90" name="Google Shape;4890;p26"/>
              <p:cNvSpPr/>
              <p:nvPr/>
            </p:nvSpPr>
            <p:spPr>
              <a:xfrm>
                <a:off x="7319765" y="4498130"/>
                <a:ext cx="60123" cy="50221"/>
              </a:xfrm>
              <a:custGeom>
                <a:rect b="b" l="l" r="r" t="t"/>
                <a:pathLst>
                  <a:path extrusionOk="0" h="1557" w="1864">
                    <a:moveTo>
                      <a:pt x="1009" y="0"/>
                    </a:moveTo>
                    <a:cubicBezTo>
                      <a:pt x="967" y="0"/>
                      <a:pt x="924" y="4"/>
                      <a:pt x="881" y="11"/>
                    </a:cubicBezTo>
                    <a:cubicBezTo>
                      <a:pt x="203" y="130"/>
                      <a:pt x="0" y="1011"/>
                      <a:pt x="572" y="1416"/>
                    </a:cubicBezTo>
                    <a:cubicBezTo>
                      <a:pt x="710" y="1513"/>
                      <a:pt x="860" y="1556"/>
                      <a:pt x="1007" y="1556"/>
                    </a:cubicBezTo>
                    <a:cubicBezTo>
                      <a:pt x="1454" y="1556"/>
                      <a:pt x="1864" y="1153"/>
                      <a:pt x="1774" y="642"/>
                    </a:cubicBezTo>
                    <a:cubicBezTo>
                      <a:pt x="1700" y="268"/>
                      <a:pt x="1376" y="0"/>
                      <a:pt x="1009" y="0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91" name="Google Shape;4891;p26"/>
              <p:cNvSpPr/>
              <p:nvPr/>
            </p:nvSpPr>
            <p:spPr>
              <a:xfrm>
                <a:off x="7388855" y="4483390"/>
                <a:ext cx="122343" cy="43673"/>
              </a:xfrm>
              <a:custGeom>
                <a:rect b="b" l="l" r="r" t="t"/>
                <a:pathLst>
                  <a:path extrusionOk="0" h="1354" w="3793">
                    <a:moveTo>
                      <a:pt x="3178" y="1"/>
                    </a:moveTo>
                    <a:cubicBezTo>
                      <a:pt x="3160" y="1"/>
                      <a:pt x="3140" y="2"/>
                      <a:pt x="3121" y="4"/>
                    </a:cubicBezTo>
                    <a:lnTo>
                      <a:pt x="525" y="480"/>
                    </a:lnTo>
                    <a:cubicBezTo>
                      <a:pt x="1" y="605"/>
                      <a:pt x="121" y="1354"/>
                      <a:pt x="613" y="1354"/>
                    </a:cubicBezTo>
                    <a:cubicBezTo>
                      <a:pt x="635" y="1354"/>
                      <a:pt x="657" y="1352"/>
                      <a:pt x="680" y="1349"/>
                    </a:cubicBezTo>
                    <a:lnTo>
                      <a:pt x="3276" y="885"/>
                    </a:lnTo>
                    <a:cubicBezTo>
                      <a:pt x="3792" y="747"/>
                      <a:pt x="3678" y="1"/>
                      <a:pt x="3178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92" name="Google Shape;4892;p26"/>
              <p:cNvSpPr/>
              <p:nvPr/>
            </p:nvSpPr>
            <p:spPr>
              <a:xfrm>
                <a:off x="7262544" y="4806843"/>
                <a:ext cx="250428" cy="224624"/>
              </a:xfrm>
              <a:custGeom>
                <a:rect b="b" l="l" r="r" t="t"/>
                <a:pathLst>
                  <a:path extrusionOk="0" h="6964" w="7764">
                    <a:moveTo>
                      <a:pt x="3934" y="1"/>
                    </a:moveTo>
                    <a:cubicBezTo>
                      <a:pt x="2900" y="1"/>
                      <a:pt x="1883" y="470"/>
                      <a:pt x="1215" y="1346"/>
                    </a:cubicBezTo>
                    <a:lnTo>
                      <a:pt x="6953" y="4978"/>
                    </a:lnTo>
                    <a:cubicBezTo>
                      <a:pt x="7763" y="3406"/>
                      <a:pt x="7251" y="1465"/>
                      <a:pt x="5751" y="525"/>
                    </a:cubicBezTo>
                    <a:cubicBezTo>
                      <a:pt x="5187" y="171"/>
                      <a:pt x="4557" y="1"/>
                      <a:pt x="3934" y="1"/>
                    </a:cubicBezTo>
                    <a:close/>
                    <a:moveTo>
                      <a:pt x="810" y="1989"/>
                    </a:moveTo>
                    <a:lnTo>
                      <a:pt x="810" y="1989"/>
                    </a:lnTo>
                    <a:cubicBezTo>
                      <a:pt x="0" y="3561"/>
                      <a:pt x="524" y="5490"/>
                      <a:pt x="2012" y="6430"/>
                    </a:cubicBezTo>
                    <a:cubicBezTo>
                      <a:pt x="2579" y="6790"/>
                      <a:pt x="3213" y="6963"/>
                      <a:pt x="3839" y="6963"/>
                    </a:cubicBezTo>
                    <a:cubicBezTo>
                      <a:pt x="4870" y="6963"/>
                      <a:pt x="5882" y="6495"/>
                      <a:pt x="6549" y="5621"/>
                    </a:cubicBezTo>
                    <a:lnTo>
                      <a:pt x="810" y="1989"/>
                    </a:ln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93" name="Google Shape;4893;p26"/>
              <p:cNvSpPr/>
              <p:nvPr/>
            </p:nvSpPr>
            <p:spPr>
              <a:xfrm>
                <a:off x="7731822" y="4325276"/>
                <a:ext cx="195885" cy="181918"/>
              </a:xfrm>
              <a:custGeom>
                <a:rect b="b" l="l" r="r" t="t"/>
                <a:pathLst>
                  <a:path extrusionOk="0" h="5640" w="6073">
                    <a:moveTo>
                      <a:pt x="3596" y="0"/>
                    </a:moveTo>
                    <a:lnTo>
                      <a:pt x="1203" y="1632"/>
                    </a:lnTo>
                    <a:cubicBezTo>
                      <a:pt x="251" y="2286"/>
                      <a:pt x="1" y="3596"/>
                      <a:pt x="655" y="4560"/>
                    </a:cubicBezTo>
                    <a:lnTo>
                      <a:pt x="763" y="4715"/>
                    </a:lnTo>
                    <a:cubicBezTo>
                      <a:pt x="1171" y="5316"/>
                      <a:pt x="1833" y="5640"/>
                      <a:pt x="2508" y="5640"/>
                    </a:cubicBezTo>
                    <a:cubicBezTo>
                      <a:pt x="2916" y="5640"/>
                      <a:pt x="3328" y="5522"/>
                      <a:pt x="3692" y="5275"/>
                    </a:cubicBezTo>
                    <a:lnTo>
                      <a:pt x="6073" y="3644"/>
                    </a:lnTo>
                    <a:lnTo>
                      <a:pt x="3596" y="0"/>
                    </a:ln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94" name="Google Shape;4894;p26"/>
              <p:cNvSpPr/>
              <p:nvPr/>
            </p:nvSpPr>
            <p:spPr>
              <a:xfrm>
                <a:off x="7864326" y="4249734"/>
                <a:ext cx="195885" cy="181950"/>
              </a:xfrm>
              <a:custGeom>
                <a:rect b="b" l="l" r="r" t="t"/>
                <a:pathLst>
                  <a:path extrusionOk="0" h="5641" w="6073">
                    <a:moveTo>
                      <a:pt x="3568" y="1"/>
                    </a:moveTo>
                    <a:cubicBezTo>
                      <a:pt x="3162" y="1"/>
                      <a:pt x="2752" y="119"/>
                      <a:pt x="2393" y="366"/>
                    </a:cubicBezTo>
                    <a:lnTo>
                      <a:pt x="0" y="1997"/>
                    </a:lnTo>
                    <a:lnTo>
                      <a:pt x="2477" y="5640"/>
                    </a:lnTo>
                    <a:lnTo>
                      <a:pt x="4870" y="4009"/>
                    </a:lnTo>
                    <a:cubicBezTo>
                      <a:pt x="5822" y="3354"/>
                      <a:pt x="6072" y="2045"/>
                      <a:pt x="5430" y="1092"/>
                    </a:cubicBezTo>
                    <a:lnTo>
                      <a:pt x="5310" y="926"/>
                    </a:lnTo>
                    <a:cubicBezTo>
                      <a:pt x="4902" y="325"/>
                      <a:pt x="4240" y="1"/>
                      <a:pt x="3568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95" name="Google Shape;4895;p26"/>
              <p:cNvSpPr/>
              <p:nvPr/>
            </p:nvSpPr>
            <p:spPr>
              <a:xfrm>
                <a:off x="7674215" y="4700692"/>
                <a:ext cx="346064" cy="344387"/>
              </a:xfrm>
              <a:custGeom>
                <a:rect b="b" l="l" r="r" t="t"/>
                <a:pathLst>
                  <a:path extrusionOk="0" h="10677" w="10729">
                    <a:moveTo>
                      <a:pt x="4999" y="0"/>
                    </a:moveTo>
                    <a:cubicBezTo>
                      <a:pt x="4821" y="0"/>
                      <a:pt x="4665" y="135"/>
                      <a:pt x="4644" y="327"/>
                    </a:cubicBezTo>
                    <a:lnTo>
                      <a:pt x="4180" y="3804"/>
                    </a:lnTo>
                    <a:lnTo>
                      <a:pt x="703" y="3339"/>
                    </a:lnTo>
                    <a:cubicBezTo>
                      <a:pt x="688" y="3338"/>
                      <a:pt x="674" y="3337"/>
                      <a:pt x="659" y="3337"/>
                    </a:cubicBezTo>
                    <a:cubicBezTo>
                      <a:pt x="474" y="3337"/>
                      <a:pt x="309" y="3473"/>
                      <a:pt x="286" y="3661"/>
                    </a:cubicBezTo>
                    <a:lnTo>
                      <a:pt x="25" y="5637"/>
                    </a:lnTo>
                    <a:cubicBezTo>
                      <a:pt x="1" y="5840"/>
                      <a:pt x="144" y="6030"/>
                      <a:pt x="346" y="6054"/>
                    </a:cubicBezTo>
                    <a:lnTo>
                      <a:pt x="3823" y="6518"/>
                    </a:lnTo>
                    <a:lnTo>
                      <a:pt x="3370" y="9995"/>
                    </a:lnTo>
                    <a:cubicBezTo>
                      <a:pt x="3334" y="10197"/>
                      <a:pt x="3477" y="10388"/>
                      <a:pt x="3692" y="10412"/>
                    </a:cubicBezTo>
                    <a:lnTo>
                      <a:pt x="5656" y="10674"/>
                    </a:lnTo>
                    <a:cubicBezTo>
                      <a:pt x="5671" y="10675"/>
                      <a:pt x="5686" y="10676"/>
                      <a:pt x="5700" y="10676"/>
                    </a:cubicBezTo>
                    <a:cubicBezTo>
                      <a:pt x="5886" y="10676"/>
                      <a:pt x="6051" y="10540"/>
                      <a:pt x="6073" y="10352"/>
                    </a:cubicBezTo>
                    <a:lnTo>
                      <a:pt x="6537" y="6876"/>
                    </a:lnTo>
                    <a:lnTo>
                      <a:pt x="10014" y="7328"/>
                    </a:lnTo>
                    <a:cubicBezTo>
                      <a:pt x="10034" y="7331"/>
                      <a:pt x="10053" y="7333"/>
                      <a:pt x="10072" y="7333"/>
                    </a:cubicBezTo>
                    <a:cubicBezTo>
                      <a:pt x="10252" y="7333"/>
                      <a:pt x="10409" y="7189"/>
                      <a:pt x="10431" y="7007"/>
                    </a:cubicBezTo>
                    <a:lnTo>
                      <a:pt x="10693" y="5042"/>
                    </a:lnTo>
                    <a:cubicBezTo>
                      <a:pt x="10728" y="4828"/>
                      <a:pt x="10573" y="4649"/>
                      <a:pt x="10371" y="4613"/>
                    </a:cubicBezTo>
                    <a:lnTo>
                      <a:pt x="6894" y="4161"/>
                    </a:lnTo>
                    <a:lnTo>
                      <a:pt x="7359" y="684"/>
                    </a:lnTo>
                    <a:cubicBezTo>
                      <a:pt x="7383" y="470"/>
                      <a:pt x="7240" y="291"/>
                      <a:pt x="7037" y="256"/>
                    </a:cubicBezTo>
                    <a:lnTo>
                      <a:pt x="5061" y="6"/>
                    </a:lnTo>
                    <a:cubicBezTo>
                      <a:pt x="5040" y="2"/>
                      <a:pt x="5019" y="0"/>
                      <a:pt x="4999" y="0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96" name="Google Shape;4896;p26"/>
              <p:cNvSpPr/>
              <p:nvPr/>
            </p:nvSpPr>
            <p:spPr>
              <a:xfrm>
                <a:off x="6206806" y="3173353"/>
                <a:ext cx="349902" cy="435765"/>
              </a:xfrm>
              <a:custGeom>
                <a:rect b="b" l="l" r="r" t="t"/>
                <a:pathLst>
                  <a:path extrusionOk="0" h="13510" w="10848">
                    <a:moveTo>
                      <a:pt x="4157" y="412"/>
                    </a:moveTo>
                    <a:cubicBezTo>
                      <a:pt x="4443" y="412"/>
                      <a:pt x="4724" y="585"/>
                      <a:pt x="4775" y="971"/>
                    </a:cubicBezTo>
                    <a:cubicBezTo>
                      <a:pt x="4811" y="1173"/>
                      <a:pt x="4763" y="1364"/>
                      <a:pt x="4632" y="1519"/>
                    </a:cubicBezTo>
                    <a:lnTo>
                      <a:pt x="3835" y="1662"/>
                    </a:lnTo>
                    <a:cubicBezTo>
                      <a:pt x="3668" y="1566"/>
                      <a:pt x="3549" y="1400"/>
                      <a:pt x="3513" y="1209"/>
                    </a:cubicBezTo>
                    <a:cubicBezTo>
                      <a:pt x="3398" y="709"/>
                      <a:pt x="3782" y="412"/>
                      <a:pt x="4157" y="412"/>
                    </a:cubicBezTo>
                    <a:close/>
                    <a:moveTo>
                      <a:pt x="7861" y="2722"/>
                    </a:moveTo>
                    <a:cubicBezTo>
                      <a:pt x="8117" y="2722"/>
                      <a:pt x="8343" y="2901"/>
                      <a:pt x="8395" y="3162"/>
                    </a:cubicBezTo>
                    <a:lnTo>
                      <a:pt x="9788" y="10746"/>
                    </a:lnTo>
                    <a:cubicBezTo>
                      <a:pt x="9835" y="11044"/>
                      <a:pt x="9633" y="11329"/>
                      <a:pt x="9335" y="11377"/>
                    </a:cubicBezTo>
                    <a:lnTo>
                      <a:pt x="3073" y="12520"/>
                    </a:lnTo>
                    <a:cubicBezTo>
                      <a:pt x="3042" y="12525"/>
                      <a:pt x="3012" y="12527"/>
                      <a:pt x="2982" y="12527"/>
                    </a:cubicBezTo>
                    <a:cubicBezTo>
                      <a:pt x="2719" y="12527"/>
                      <a:pt x="2484" y="12345"/>
                      <a:pt x="2442" y="12068"/>
                    </a:cubicBezTo>
                    <a:lnTo>
                      <a:pt x="1061" y="4507"/>
                    </a:lnTo>
                    <a:cubicBezTo>
                      <a:pt x="1001" y="4210"/>
                      <a:pt x="1203" y="3924"/>
                      <a:pt x="1501" y="3864"/>
                    </a:cubicBezTo>
                    <a:lnTo>
                      <a:pt x="2251" y="3733"/>
                    </a:lnTo>
                    <a:cubicBezTo>
                      <a:pt x="2283" y="3942"/>
                      <a:pt x="2461" y="4087"/>
                      <a:pt x="2665" y="4087"/>
                    </a:cubicBezTo>
                    <a:cubicBezTo>
                      <a:pt x="2693" y="4087"/>
                      <a:pt x="2722" y="4084"/>
                      <a:pt x="2751" y="4079"/>
                    </a:cubicBezTo>
                    <a:lnTo>
                      <a:pt x="6668" y="3376"/>
                    </a:lnTo>
                    <a:cubicBezTo>
                      <a:pt x="6895" y="3328"/>
                      <a:pt x="7061" y="3102"/>
                      <a:pt x="7014" y="2864"/>
                    </a:cubicBezTo>
                    <a:lnTo>
                      <a:pt x="7752" y="2733"/>
                    </a:lnTo>
                    <a:cubicBezTo>
                      <a:pt x="7789" y="2726"/>
                      <a:pt x="7825" y="2722"/>
                      <a:pt x="7861" y="2722"/>
                    </a:cubicBezTo>
                    <a:close/>
                    <a:moveTo>
                      <a:pt x="4147" y="1"/>
                    </a:moveTo>
                    <a:cubicBezTo>
                      <a:pt x="4083" y="1"/>
                      <a:pt x="4018" y="7"/>
                      <a:pt x="3954" y="19"/>
                    </a:cubicBezTo>
                    <a:cubicBezTo>
                      <a:pt x="3358" y="126"/>
                      <a:pt x="2966" y="697"/>
                      <a:pt x="3073" y="1281"/>
                    </a:cubicBezTo>
                    <a:cubicBezTo>
                      <a:pt x="3108" y="1459"/>
                      <a:pt x="3180" y="1626"/>
                      <a:pt x="3287" y="1757"/>
                    </a:cubicBezTo>
                    <a:lnTo>
                      <a:pt x="2513" y="1912"/>
                    </a:lnTo>
                    <a:cubicBezTo>
                      <a:pt x="2192" y="1971"/>
                      <a:pt x="1989" y="2281"/>
                      <a:pt x="2037" y="2590"/>
                    </a:cubicBezTo>
                    <a:lnTo>
                      <a:pt x="2096" y="2876"/>
                    </a:lnTo>
                    <a:lnTo>
                      <a:pt x="811" y="3102"/>
                    </a:lnTo>
                    <a:cubicBezTo>
                      <a:pt x="322" y="3197"/>
                      <a:pt x="1" y="3662"/>
                      <a:pt x="96" y="4150"/>
                    </a:cubicBezTo>
                    <a:lnTo>
                      <a:pt x="1668" y="12770"/>
                    </a:lnTo>
                    <a:cubicBezTo>
                      <a:pt x="1742" y="13206"/>
                      <a:pt x="2121" y="13510"/>
                      <a:pt x="2549" y="13510"/>
                    </a:cubicBezTo>
                    <a:cubicBezTo>
                      <a:pt x="2600" y="13510"/>
                      <a:pt x="2652" y="13505"/>
                      <a:pt x="2704" y="13496"/>
                    </a:cubicBezTo>
                    <a:lnTo>
                      <a:pt x="10038" y="12151"/>
                    </a:lnTo>
                    <a:cubicBezTo>
                      <a:pt x="10526" y="12056"/>
                      <a:pt x="10848" y="11591"/>
                      <a:pt x="10752" y="11115"/>
                    </a:cubicBezTo>
                    <a:lnTo>
                      <a:pt x="9181" y="2483"/>
                    </a:lnTo>
                    <a:cubicBezTo>
                      <a:pt x="9096" y="2047"/>
                      <a:pt x="8716" y="1744"/>
                      <a:pt x="8296" y="1744"/>
                    </a:cubicBezTo>
                    <a:cubicBezTo>
                      <a:pt x="8246" y="1744"/>
                      <a:pt x="8195" y="1748"/>
                      <a:pt x="8145" y="1757"/>
                    </a:cubicBezTo>
                    <a:lnTo>
                      <a:pt x="6859" y="1995"/>
                    </a:lnTo>
                    <a:lnTo>
                      <a:pt x="6811" y="1721"/>
                    </a:lnTo>
                    <a:cubicBezTo>
                      <a:pt x="6758" y="1436"/>
                      <a:pt x="6509" y="1235"/>
                      <a:pt x="6237" y="1235"/>
                    </a:cubicBezTo>
                    <a:cubicBezTo>
                      <a:pt x="6202" y="1235"/>
                      <a:pt x="6167" y="1238"/>
                      <a:pt x="6133" y="1245"/>
                    </a:cubicBezTo>
                    <a:lnTo>
                      <a:pt x="5180" y="1412"/>
                    </a:lnTo>
                    <a:cubicBezTo>
                      <a:pt x="5240" y="1245"/>
                      <a:pt x="5240" y="1066"/>
                      <a:pt x="5216" y="900"/>
                    </a:cubicBezTo>
                    <a:cubicBezTo>
                      <a:pt x="5121" y="370"/>
                      <a:pt x="4658" y="1"/>
                      <a:pt x="4147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97" name="Google Shape;4897;p26"/>
              <p:cNvSpPr/>
              <p:nvPr/>
            </p:nvSpPr>
            <p:spPr>
              <a:xfrm>
                <a:off x="6269026" y="3329757"/>
                <a:ext cx="60059" cy="49963"/>
              </a:xfrm>
              <a:custGeom>
                <a:rect b="b" l="l" r="r" t="t"/>
                <a:pathLst>
                  <a:path extrusionOk="0" h="1549" w="1862">
                    <a:moveTo>
                      <a:pt x="1016" y="1"/>
                    </a:moveTo>
                    <a:cubicBezTo>
                      <a:pt x="968" y="1"/>
                      <a:pt x="919" y="6"/>
                      <a:pt x="870" y="15"/>
                    </a:cubicBezTo>
                    <a:cubicBezTo>
                      <a:pt x="191" y="134"/>
                      <a:pt x="1" y="1015"/>
                      <a:pt x="560" y="1408"/>
                    </a:cubicBezTo>
                    <a:cubicBezTo>
                      <a:pt x="701" y="1505"/>
                      <a:pt x="854" y="1549"/>
                      <a:pt x="1002" y="1549"/>
                    </a:cubicBezTo>
                    <a:cubicBezTo>
                      <a:pt x="1454" y="1549"/>
                      <a:pt x="1861" y="1146"/>
                      <a:pt x="1763" y="634"/>
                    </a:cubicBezTo>
                    <a:cubicBezTo>
                      <a:pt x="1700" y="267"/>
                      <a:pt x="1377" y="1"/>
                      <a:pt x="1016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98" name="Google Shape;4898;p26"/>
              <p:cNvSpPr/>
              <p:nvPr/>
            </p:nvSpPr>
            <p:spPr>
              <a:xfrm>
                <a:off x="6336794" y="3314791"/>
                <a:ext cx="125182" cy="43931"/>
              </a:xfrm>
              <a:custGeom>
                <a:rect b="b" l="l" r="r" t="t"/>
                <a:pathLst>
                  <a:path extrusionOk="0" h="1362" w="3881">
                    <a:moveTo>
                      <a:pt x="3284" y="0"/>
                    </a:moveTo>
                    <a:cubicBezTo>
                      <a:pt x="3246" y="0"/>
                      <a:pt x="3205" y="5"/>
                      <a:pt x="3162" y="15"/>
                    </a:cubicBezTo>
                    <a:lnTo>
                      <a:pt x="3150" y="15"/>
                    </a:lnTo>
                    <a:lnTo>
                      <a:pt x="555" y="491"/>
                    </a:lnTo>
                    <a:cubicBezTo>
                      <a:pt x="0" y="580"/>
                      <a:pt x="107" y="1362"/>
                      <a:pt x="596" y="1362"/>
                    </a:cubicBezTo>
                    <a:cubicBezTo>
                      <a:pt x="632" y="1362"/>
                      <a:pt x="670" y="1357"/>
                      <a:pt x="710" y="1349"/>
                    </a:cubicBezTo>
                    <a:lnTo>
                      <a:pt x="3305" y="872"/>
                    </a:lnTo>
                    <a:cubicBezTo>
                      <a:pt x="3881" y="817"/>
                      <a:pt x="3787" y="0"/>
                      <a:pt x="3284" y="0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99" name="Google Shape;4899;p26"/>
              <p:cNvSpPr/>
              <p:nvPr/>
            </p:nvSpPr>
            <p:spPr>
              <a:xfrm>
                <a:off x="6281702" y="3399267"/>
                <a:ext cx="59769" cy="49963"/>
              </a:xfrm>
              <a:custGeom>
                <a:rect b="b" l="l" r="r" t="t"/>
                <a:pathLst>
                  <a:path extrusionOk="0" h="1549" w="1853">
                    <a:moveTo>
                      <a:pt x="1015" y="1"/>
                    </a:moveTo>
                    <a:cubicBezTo>
                      <a:pt x="967" y="1"/>
                      <a:pt x="919" y="6"/>
                      <a:pt x="870" y="15"/>
                    </a:cubicBezTo>
                    <a:cubicBezTo>
                      <a:pt x="191" y="134"/>
                      <a:pt x="1" y="1015"/>
                      <a:pt x="560" y="1408"/>
                    </a:cubicBezTo>
                    <a:cubicBezTo>
                      <a:pt x="701" y="1505"/>
                      <a:pt x="853" y="1549"/>
                      <a:pt x="1000" y="1549"/>
                    </a:cubicBezTo>
                    <a:cubicBezTo>
                      <a:pt x="1449" y="1549"/>
                      <a:pt x="1852" y="1146"/>
                      <a:pt x="1763" y="635"/>
                    </a:cubicBezTo>
                    <a:cubicBezTo>
                      <a:pt x="1700" y="267"/>
                      <a:pt x="1377" y="1"/>
                      <a:pt x="1015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00" name="Google Shape;4900;p26"/>
              <p:cNvSpPr/>
              <p:nvPr/>
            </p:nvSpPr>
            <p:spPr>
              <a:xfrm>
                <a:off x="6351212" y="3384688"/>
                <a:ext cx="120892" cy="43544"/>
              </a:xfrm>
              <a:custGeom>
                <a:rect b="b" l="l" r="r" t="t"/>
                <a:pathLst>
                  <a:path extrusionOk="0" h="1350" w="3748">
                    <a:moveTo>
                      <a:pt x="3144" y="1"/>
                    </a:moveTo>
                    <a:cubicBezTo>
                      <a:pt x="3128" y="1"/>
                      <a:pt x="3112" y="2"/>
                      <a:pt x="3096" y="3"/>
                    </a:cubicBezTo>
                    <a:lnTo>
                      <a:pt x="501" y="467"/>
                    </a:lnTo>
                    <a:cubicBezTo>
                      <a:pt x="0" y="619"/>
                      <a:pt x="125" y="1350"/>
                      <a:pt x="620" y="1350"/>
                    </a:cubicBezTo>
                    <a:cubicBezTo>
                      <a:pt x="632" y="1350"/>
                      <a:pt x="644" y="1349"/>
                      <a:pt x="656" y="1348"/>
                    </a:cubicBezTo>
                    <a:lnTo>
                      <a:pt x="3251" y="872"/>
                    </a:lnTo>
                    <a:cubicBezTo>
                      <a:pt x="3748" y="722"/>
                      <a:pt x="3639" y="1"/>
                      <a:pt x="3144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01" name="Google Shape;4901;p26"/>
              <p:cNvSpPr/>
              <p:nvPr/>
            </p:nvSpPr>
            <p:spPr>
              <a:xfrm>
                <a:off x="6295152" y="3473486"/>
                <a:ext cx="60123" cy="49866"/>
              </a:xfrm>
              <a:custGeom>
                <a:rect b="b" l="l" r="r" t="t"/>
                <a:pathLst>
                  <a:path extrusionOk="0" h="1546" w="1864">
                    <a:moveTo>
                      <a:pt x="1014" y="1"/>
                    </a:moveTo>
                    <a:cubicBezTo>
                      <a:pt x="970" y="1"/>
                      <a:pt x="926" y="5"/>
                      <a:pt x="881" y="12"/>
                    </a:cubicBezTo>
                    <a:cubicBezTo>
                      <a:pt x="191" y="131"/>
                      <a:pt x="0" y="1012"/>
                      <a:pt x="572" y="1405"/>
                    </a:cubicBezTo>
                    <a:cubicBezTo>
                      <a:pt x="710" y="1502"/>
                      <a:pt x="861" y="1546"/>
                      <a:pt x="1008" y="1546"/>
                    </a:cubicBezTo>
                    <a:cubicBezTo>
                      <a:pt x="1455" y="1546"/>
                      <a:pt x="1864" y="1145"/>
                      <a:pt x="1774" y="643"/>
                    </a:cubicBezTo>
                    <a:cubicBezTo>
                      <a:pt x="1700" y="260"/>
                      <a:pt x="1378" y="1"/>
                      <a:pt x="1014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02" name="Google Shape;4902;p26"/>
              <p:cNvSpPr/>
              <p:nvPr/>
            </p:nvSpPr>
            <p:spPr>
              <a:xfrm>
                <a:off x="6364404" y="3458777"/>
                <a:ext cx="121795" cy="43609"/>
              </a:xfrm>
              <a:custGeom>
                <a:rect b="b" l="l" r="r" t="t"/>
                <a:pathLst>
                  <a:path extrusionOk="0" h="1352" w="3776">
                    <a:moveTo>
                      <a:pt x="3162" y="1"/>
                    </a:moveTo>
                    <a:cubicBezTo>
                      <a:pt x="3143" y="1"/>
                      <a:pt x="3124" y="2"/>
                      <a:pt x="3104" y="4"/>
                    </a:cubicBezTo>
                    <a:lnTo>
                      <a:pt x="520" y="480"/>
                    </a:lnTo>
                    <a:cubicBezTo>
                      <a:pt x="1" y="619"/>
                      <a:pt x="120" y="1351"/>
                      <a:pt x="627" y="1351"/>
                    </a:cubicBezTo>
                    <a:cubicBezTo>
                      <a:pt x="643" y="1351"/>
                      <a:pt x="659" y="1351"/>
                      <a:pt x="675" y="1349"/>
                    </a:cubicBezTo>
                    <a:lnTo>
                      <a:pt x="3271" y="873"/>
                    </a:lnTo>
                    <a:cubicBezTo>
                      <a:pt x="3776" y="735"/>
                      <a:pt x="3661" y="1"/>
                      <a:pt x="3162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03" name="Google Shape;4903;p26"/>
              <p:cNvSpPr/>
              <p:nvPr/>
            </p:nvSpPr>
            <p:spPr>
              <a:xfrm>
                <a:off x="6239093" y="3782231"/>
                <a:ext cx="249267" cy="224075"/>
              </a:xfrm>
              <a:custGeom>
                <a:rect b="b" l="l" r="r" t="t"/>
                <a:pathLst>
                  <a:path extrusionOk="0" h="6947" w="7728">
                    <a:moveTo>
                      <a:pt x="3895" y="1"/>
                    </a:moveTo>
                    <a:cubicBezTo>
                      <a:pt x="2864" y="1"/>
                      <a:pt x="1847" y="470"/>
                      <a:pt x="1179" y="1346"/>
                    </a:cubicBezTo>
                    <a:lnTo>
                      <a:pt x="6918" y="4978"/>
                    </a:lnTo>
                    <a:cubicBezTo>
                      <a:pt x="7727" y="3406"/>
                      <a:pt x="7203" y="1477"/>
                      <a:pt x="5703" y="525"/>
                    </a:cubicBezTo>
                    <a:cubicBezTo>
                      <a:pt x="5144" y="171"/>
                      <a:pt x="4517" y="1"/>
                      <a:pt x="3895" y="1"/>
                    </a:cubicBezTo>
                    <a:close/>
                    <a:moveTo>
                      <a:pt x="774" y="1989"/>
                    </a:moveTo>
                    <a:cubicBezTo>
                      <a:pt x="0" y="3561"/>
                      <a:pt x="488" y="5478"/>
                      <a:pt x="1953" y="6418"/>
                    </a:cubicBezTo>
                    <a:cubicBezTo>
                      <a:pt x="2521" y="6775"/>
                      <a:pt x="3157" y="6947"/>
                      <a:pt x="3786" y="6947"/>
                    </a:cubicBezTo>
                    <a:cubicBezTo>
                      <a:pt x="4817" y="6947"/>
                      <a:pt x="5833" y="6486"/>
                      <a:pt x="6513" y="5621"/>
                    </a:cubicBezTo>
                    <a:lnTo>
                      <a:pt x="774" y="1989"/>
                    </a:ln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04" name="Google Shape;4904;p26"/>
              <p:cNvSpPr/>
              <p:nvPr/>
            </p:nvSpPr>
            <p:spPr>
              <a:xfrm>
                <a:off x="6706823" y="3300663"/>
                <a:ext cx="196272" cy="181660"/>
              </a:xfrm>
              <a:custGeom>
                <a:rect b="b" l="l" r="r" t="t"/>
                <a:pathLst>
                  <a:path extrusionOk="0" h="5632" w="6085">
                    <a:moveTo>
                      <a:pt x="3620" y="1"/>
                    </a:moveTo>
                    <a:lnTo>
                      <a:pt x="1215" y="1632"/>
                    </a:lnTo>
                    <a:cubicBezTo>
                      <a:pt x="251" y="2275"/>
                      <a:pt x="1" y="3584"/>
                      <a:pt x="656" y="4549"/>
                    </a:cubicBezTo>
                    <a:lnTo>
                      <a:pt x="763" y="4715"/>
                    </a:lnTo>
                    <a:cubicBezTo>
                      <a:pt x="1172" y="5311"/>
                      <a:pt x="1837" y="5632"/>
                      <a:pt x="2514" y="5632"/>
                    </a:cubicBezTo>
                    <a:cubicBezTo>
                      <a:pt x="2920" y="5632"/>
                      <a:pt x="3330" y="5516"/>
                      <a:pt x="3692" y="5275"/>
                    </a:cubicBezTo>
                    <a:lnTo>
                      <a:pt x="6085" y="3644"/>
                    </a:lnTo>
                    <a:lnTo>
                      <a:pt x="3620" y="1"/>
                    </a:ln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05" name="Google Shape;4905;p26"/>
              <p:cNvSpPr/>
              <p:nvPr/>
            </p:nvSpPr>
            <p:spPr>
              <a:xfrm>
                <a:off x="6839327" y="3225154"/>
                <a:ext cx="196272" cy="181918"/>
              </a:xfrm>
              <a:custGeom>
                <a:rect b="b" l="l" r="r" t="t"/>
                <a:pathLst>
                  <a:path extrusionOk="0" h="5640" w="6085">
                    <a:moveTo>
                      <a:pt x="3577" y="0"/>
                    </a:moveTo>
                    <a:cubicBezTo>
                      <a:pt x="3169" y="0"/>
                      <a:pt x="2757" y="118"/>
                      <a:pt x="2394" y="365"/>
                    </a:cubicBezTo>
                    <a:lnTo>
                      <a:pt x="1" y="1996"/>
                    </a:lnTo>
                    <a:lnTo>
                      <a:pt x="2489" y="5640"/>
                    </a:lnTo>
                    <a:lnTo>
                      <a:pt x="4882" y="4008"/>
                    </a:lnTo>
                    <a:cubicBezTo>
                      <a:pt x="5835" y="3354"/>
                      <a:pt x="6085" y="2044"/>
                      <a:pt x="5430" y="1091"/>
                    </a:cubicBezTo>
                    <a:lnTo>
                      <a:pt x="5323" y="925"/>
                    </a:lnTo>
                    <a:cubicBezTo>
                      <a:pt x="4914" y="324"/>
                      <a:pt x="4252" y="0"/>
                      <a:pt x="3577" y="0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06" name="Google Shape;4906;p26"/>
              <p:cNvSpPr/>
              <p:nvPr/>
            </p:nvSpPr>
            <p:spPr>
              <a:xfrm>
                <a:off x="6649603" y="3675789"/>
                <a:ext cx="345677" cy="344677"/>
              </a:xfrm>
              <a:custGeom>
                <a:rect b="b" l="l" r="r" t="t"/>
                <a:pathLst>
                  <a:path extrusionOk="0" h="10686" w="10717">
                    <a:moveTo>
                      <a:pt x="5017" y="0"/>
                    </a:moveTo>
                    <a:cubicBezTo>
                      <a:pt x="4832" y="0"/>
                      <a:pt x="4666" y="137"/>
                      <a:pt x="4644" y="324"/>
                    </a:cubicBezTo>
                    <a:lnTo>
                      <a:pt x="4180" y="3813"/>
                    </a:lnTo>
                    <a:lnTo>
                      <a:pt x="703" y="3349"/>
                    </a:lnTo>
                    <a:cubicBezTo>
                      <a:pt x="688" y="3347"/>
                      <a:pt x="674" y="3346"/>
                      <a:pt x="659" y="3346"/>
                    </a:cubicBezTo>
                    <a:cubicBezTo>
                      <a:pt x="474" y="3346"/>
                      <a:pt x="309" y="3482"/>
                      <a:pt x="287" y="3670"/>
                    </a:cubicBezTo>
                    <a:lnTo>
                      <a:pt x="37" y="5647"/>
                    </a:lnTo>
                    <a:cubicBezTo>
                      <a:pt x="1" y="5849"/>
                      <a:pt x="144" y="6028"/>
                      <a:pt x="346" y="6063"/>
                    </a:cubicBezTo>
                    <a:lnTo>
                      <a:pt x="3823" y="6528"/>
                    </a:lnTo>
                    <a:lnTo>
                      <a:pt x="3370" y="10004"/>
                    </a:lnTo>
                    <a:cubicBezTo>
                      <a:pt x="3335" y="10207"/>
                      <a:pt x="3477" y="10397"/>
                      <a:pt x="3692" y="10421"/>
                    </a:cubicBezTo>
                    <a:lnTo>
                      <a:pt x="5656" y="10683"/>
                    </a:lnTo>
                    <a:cubicBezTo>
                      <a:pt x="5671" y="10685"/>
                      <a:pt x="5686" y="10685"/>
                      <a:pt x="5700" y="10685"/>
                    </a:cubicBezTo>
                    <a:cubicBezTo>
                      <a:pt x="5886" y="10685"/>
                      <a:pt x="6051" y="10549"/>
                      <a:pt x="6073" y="10361"/>
                    </a:cubicBezTo>
                    <a:lnTo>
                      <a:pt x="6537" y="6873"/>
                    </a:lnTo>
                    <a:lnTo>
                      <a:pt x="10014" y="7337"/>
                    </a:lnTo>
                    <a:cubicBezTo>
                      <a:pt x="10029" y="7339"/>
                      <a:pt x="10044" y="7340"/>
                      <a:pt x="10058" y="7340"/>
                    </a:cubicBezTo>
                    <a:cubicBezTo>
                      <a:pt x="10243" y="7340"/>
                      <a:pt x="10409" y="7203"/>
                      <a:pt x="10431" y="7016"/>
                    </a:cubicBezTo>
                    <a:lnTo>
                      <a:pt x="10693" y="5039"/>
                    </a:lnTo>
                    <a:cubicBezTo>
                      <a:pt x="10716" y="4837"/>
                      <a:pt x="10574" y="4646"/>
                      <a:pt x="10371" y="4623"/>
                    </a:cubicBezTo>
                    <a:lnTo>
                      <a:pt x="6895" y="4170"/>
                    </a:lnTo>
                    <a:lnTo>
                      <a:pt x="7347" y="682"/>
                    </a:lnTo>
                    <a:cubicBezTo>
                      <a:pt x="7383" y="479"/>
                      <a:pt x="7240" y="301"/>
                      <a:pt x="7026" y="265"/>
                    </a:cubicBezTo>
                    <a:lnTo>
                      <a:pt x="5061" y="3"/>
                    </a:lnTo>
                    <a:cubicBezTo>
                      <a:pt x="5046" y="1"/>
                      <a:pt x="5031" y="0"/>
                      <a:pt x="5017" y="0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07" name="Google Shape;4907;p26"/>
              <p:cNvSpPr/>
              <p:nvPr/>
            </p:nvSpPr>
            <p:spPr>
              <a:xfrm>
                <a:off x="6206806" y="4197965"/>
                <a:ext cx="349902" cy="435378"/>
              </a:xfrm>
              <a:custGeom>
                <a:rect b="b" l="l" r="r" t="t"/>
                <a:pathLst>
                  <a:path extrusionOk="0" h="13498" w="10848">
                    <a:moveTo>
                      <a:pt x="4157" y="412"/>
                    </a:moveTo>
                    <a:cubicBezTo>
                      <a:pt x="4443" y="412"/>
                      <a:pt x="4724" y="585"/>
                      <a:pt x="4775" y="971"/>
                    </a:cubicBezTo>
                    <a:cubicBezTo>
                      <a:pt x="4811" y="1161"/>
                      <a:pt x="4763" y="1364"/>
                      <a:pt x="4632" y="1519"/>
                    </a:cubicBezTo>
                    <a:lnTo>
                      <a:pt x="3835" y="1661"/>
                    </a:lnTo>
                    <a:cubicBezTo>
                      <a:pt x="3668" y="1566"/>
                      <a:pt x="3549" y="1411"/>
                      <a:pt x="3513" y="1221"/>
                    </a:cubicBezTo>
                    <a:lnTo>
                      <a:pt x="3513" y="1209"/>
                    </a:lnTo>
                    <a:cubicBezTo>
                      <a:pt x="3398" y="709"/>
                      <a:pt x="3782" y="412"/>
                      <a:pt x="4157" y="412"/>
                    </a:cubicBezTo>
                    <a:close/>
                    <a:moveTo>
                      <a:pt x="7856" y="2723"/>
                    </a:moveTo>
                    <a:cubicBezTo>
                      <a:pt x="8114" y="2723"/>
                      <a:pt x="8342" y="2911"/>
                      <a:pt x="8395" y="3173"/>
                    </a:cubicBezTo>
                    <a:lnTo>
                      <a:pt x="9788" y="10734"/>
                    </a:lnTo>
                    <a:cubicBezTo>
                      <a:pt x="9835" y="11043"/>
                      <a:pt x="9633" y="11329"/>
                      <a:pt x="9335" y="11377"/>
                    </a:cubicBezTo>
                    <a:lnTo>
                      <a:pt x="3073" y="12520"/>
                    </a:lnTo>
                    <a:cubicBezTo>
                      <a:pt x="3042" y="12525"/>
                      <a:pt x="3012" y="12527"/>
                      <a:pt x="2981" y="12527"/>
                    </a:cubicBezTo>
                    <a:cubicBezTo>
                      <a:pt x="2719" y="12527"/>
                      <a:pt x="2484" y="12346"/>
                      <a:pt x="2442" y="12079"/>
                    </a:cubicBezTo>
                    <a:lnTo>
                      <a:pt x="1061" y="4507"/>
                    </a:lnTo>
                    <a:cubicBezTo>
                      <a:pt x="1001" y="4209"/>
                      <a:pt x="1203" y="3924"/>
                      <a:pt x="1501" y="3876"/>
                    </a:cubicBezTo>
                    <a:lnTo>
                      <a:pt x="2251" y="3745"/>
                    </a:lnTo>
                    <a:cubicBezTo>
                      <a:pt x="2283" y="3945"/>
                      <a:pt x="2463" y="4098"/>
                      <a:pt x="2669" y="4098"/>
                    </a:cubicBezTo>
                    <a:cubicBezTo>
                      <a:pt x="2696" y="4098"/>
                      <a:pt x="2724" y="4096"/>
                      <a:pt x="2751" y="4090"/>
                    </a:cubicBezTo>
                    <a:lnTo>
                      <a:pt x="6668" y="3376"/>
                    </a:lnTo>
                    <a:cubicBezTo>
                      <a:pt x="6895" y="3328"/>
                      <a:pt x="7061" y="3102"/>
                      <a:pt x="7014" y="2864"/>
                    </a:cubicBezTo>
                    <a:lnTo>
                      <a:pt x="7752" y="2733"/>
                    </a:lnTo>
                    <a:cubicBezTo>
                      <a:pt x="7787" y="2726"/>
                      <a:pt x="7822" y="2723"/>
                      <a:pt x="7856" y="2723"/>
                    </a:cubicBezTo>
                    <a:close/>
                    <a:moveTo>
                      <a:pt x="4147" y="1"/>
                    </a:moveTo>
                    <a:cubicBezTo>
                      <a:pt x="4083" y="1"/>
                      <a:pt x="4019" y="6"/>
                      <a:pt x="3954" y="18"/>
                    </a:cubicBezTo>
                    <a:cubicBezTo>
                      <a:pt x="3358" y="125"/>
                      <a:pt x="2966" y="697"/>
                      <a:pt x="3073" y="1280"/>
                    </a:cubicBezTo>
                    <a:cubicBezTo>
                      <a:pt x="3108" y="1459"/>
                      <a:pt x="3180" y="1614"/>
                      <a:pt x="3287" y="1757"/>
                    </a:cubicBezTo>
                    <a:lnTo>
                      <a:pt x="2513" y="1900"/>
                    </a:lnTo>
                    <a:cubicBezTo>
                      <a:pt x="2192" y="1959"/>
                      <a:pt x="1989" y="2269"/>
                      <a:pt x="2037" y="2578"/>
                    </a:cubicBezTo>
                    <a:lnTo>
                      <a:pt x="2096" y="2864"/>
                    </a:lnTo>
                    <a:lnTo>
                      <a:pt x="811" y="3102"/>
                    </a:lnTo>
                    <a:cubicBezTo>
                      <a:pt x="322" y="3185"/>
                      <a:pt x="1" y="3650"/>
                      <a:pt x="96" y="4138"/>
                    </a:cubicBezTo>
                    <a:lnTo>
                      <a:pt x="1668" y="12770"/>
                    </a:lnTo>
                    <a:cubicBezTo>
                      <a:pt x="1742" y="13195"/>
                      <a:pt x="2121" y="13497"/>
                      <a:pt x="2549" y="13497"/>
                    </a:cubicBezTo>
                    <a:cubicBezTo>
                      <a:pt x="2600" y="13497"/>
                      <a:pt x="2652" y="13493"/>
                      <a:pt x="2704" y="13484"/>
                    </a:cubicBezTo>
                    <a:lnTo>
                      <a:pt x="10038" y="12139"/>
                    </a:lnTo>
                    <a:cubicBezTo>
                      <a:pt x="10526" y="12056"/>
                      <a:pt x="10848" y="11579"/>
                      <a:pt x="10752" y="11103"/>
                    </a:cubicBezTo>
                    <a:lnTo>
                      <a:pt x="9181" y="2471"/>
                    </a:lnTo>
                    <a:cubicBezTo>
                      <a:pt x="9097" y="2041"/>
                      <a:pt x="8726" y="1740"/>
                      <a:pt x="8313" y="1740"/>
                    </a:cubicBezTo>
                    <a:cubicBezTo>
                      <a:pt x="8257" y="1740"/>
                      <a:pt x="8201" y="1745"/>
                      <a:pt x="8145" y="1757"/>
                    </a:cubicBezTo>
                    <a:lnTo>
                      <a:pt x="6859" y="1995"/>
                    </a:lnTo>
                    <a:lnTo>
                      <a:pt x="6811" y="1709"/>
                    </a:lnTo>
                    <a:cubicBezTo>
                      <a:pt x="6757" y="1428"/>
                      <a:pt x="6498" y="1226"/>
                      <a:pt x="6219" y="1226"/>
                    </a:cubicBezTo>
                    <a:cubicBezTo>
                      <a:pt x="6191" y="1226"/>
                      <a:pt x="6162" y="1228"/>
                      <a:pt x="6133" y="1233"/>
                    </a:cubicBezTo>
                    <a:lnTo>
                      <a:pt x="5180" y="1411"/>
                    </a:lnTo>
                    <a:cubicBezTo>
                      <a:pt x="5240" y="1245"/>
                      <a:pt x="5240" y="1066"/>
                      <a:pt x="5216" y="887"/>
                    </a:cubicBezTo>
                    <a:cubicBezTo>
                      <a:pt x="5121" y="369"/>
                      <a:pt x="4658" y="1"/>
                      <a:pt x="4147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08" name="Google Shape;4908;p26"/>
              <p:cNvSpPr/>
              <p:nvPr/>
            </p:nvSpPr>
            <p:spPr>
              <a:xfrm>
                <a:off x="6269026" y="4354466"/>
                <a:ext cx="60059" cy="49866"/>
              </a:xfrm>
              <a:custGeom>
                <a:rect b="b" l="l" r="r" t="t"/>
                <a:pathLst>
                  <a:path extrusionOk="0" h="1546" w="1862">
                    <a:moveTo>
                      <a:pt x="1003" y="1"/>
                    </a:moveTo>
                    <a:cubicBezTo>
                      <a:pt x="959" y="1"/>
                      <a:pt x="914" y="5"/>
                      <a:pt x="870" y="12"/>
                    </a:cubicBezTo>
                    <a:cubicBezTo>
                      <a:pt x="191" y="131"/>
                      <a:pt x="1" y="1012"/>
                      <a:pt x="560" y="1405"/>
                    </a:cubicBezTo>
                    <a:cubicBezTo>
                      <a:pt x="701" y="1502"/>
                      <a:pt x="854" y="1545"/>
                      <a:pt x="1002" y="1545"/>
                    </a:cubicBezTo>
                    <a:cubicBezTo>
                      <a:pt x="1454" y="1545"/>
                      <a:pt x="1861" y="1142"/>
                      <a:pt x="1763" y="631"/>
                    </a:cubicBezTo>
                    <a:cubicBezTo>
                      <a:pt x="1699" y="259"/>
                      <a:pt x="1369" y="1"/>
                      <a:pt x="1003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09" name="Google Shape;4909;p26"/>
              <p:cNvSpPr/>
              <p:nvPr/>
            </p:nvSpPr>
            <p:spPr>
              <a:xfrm>
                <a:off x="6337310" y="4339823"/>
                <a:ext cx="124020" cy="43383"/>
              </a:xfrm>
              <a:custGeom>
                <a:rect b="b" l="l" r="r" t="t"/>
                <a:pathLst>
                  <a:path extrusionOk="0" h="1345" w="3845">
                    <a:moveTo>
                      <a:pt x="3258" y="1"/>
                    </a:moveTo>
                    <a:cubicBezTo>
                      <a:pt x="3223" y="1"/>
                      <a:pt x="3186" y="5"/>
                      <a:pt x="3146" y="14"/>
                    </a:cubicBezTo>
                    <a:lnTo>
                      <a:pt x="3134" y="14"/>
                    </a:lnTo>
                    <a:lnTo>
                      <a:pt x="539" y="478"/>
                    </a:lnTo>
                    <a:cubicBezTo>
                      <a:pt x="1" y="579"/>
                      <a:pt x="106" y="1345"/>
                      <a:pt x="597" y="1345"/>
                    </a:cubicBezTo>
                    <a:cubicBezTo>
                      <a:pt x="628" y="1345"/>
                      <a:pt x="660" y="1342"/>
                      <a:pt x="694" y="1335"/>
                    </a:cubicBezTo>
                    <a:lnTo>
                      <a:pt x="3289" y="871"/>
                    </a:lnTo>
                    <a:cubicBezTo>
                      <a:pt x="3844" y="793"/>
                      <a:pt x="3747" y="1"/>
                      <a:pt x="3258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10" name="Google Shape;4910;p26"/>
              <p:cNvSpPr/>
              <p:nvPr/>
            </p:nvSpPr>
            <p:spPr>
              <a:xfrm>
                <a:off x="6281702" y="4423976"/>
                <a:ext cx="59769" cy="49866"/>
              </a:xfrm>
              <a:custGeom>
                <a:rect b="b" l="l" r="r" t="t"/>
                <a:pathLst>
                  <a:path extrusionOk="0" h="1546" w="1853">
                    <a:moveTo>
                      <a:pt x="1002" y="1"/>
                    </a:moveTo>
                    <a:cubicBezTo>
                      <a:pt x="959" y="1"/>
                      <a:pt x="914" y="5"/>
                      <a:pt x="870" y="12"/>
                    </a:cubicBezTo>
                    <a:cubicBezTo>
                      <a:pt x="191" y="131"/>
                      <a:pt x="1" y="1012"/>
                      <a:pt x="560" y="1405"/>
                    </a:cubicBezTo>
                    <a:cubicBezTo>
                      <a:pt x="701" y="1502"/>
                      <a:pt x="853" y="1546"/>
                      <a:pt x="1000" y="1546"/>
                    </a:cubicBezTo>
                    <a:cubicBezTo>
                      <a:pt x="1449" y="1546"/>
                      <a:pt x="1852" y="1142"/>
                      <a:pt x="1763" y="631"/>
                    </a:cubicBezTo>
                    <a:cubicBezTo>
                      <a:pt x="1699" y="259"/>
                      <a:pt x="1369" y="1"/>
                      <a:pt x="1002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11" name="Google Shape;4911;p26"/>
              <p:cNvSpPr/>
              <p:nvPr/>
            </p:nvSpPr>
            <p:spPr>
              <a:xfrm>
                <a:off x="6351212" y="4409300"/>
                <a:ext cx="120892" cy="43544"/>
              </a:xfrm>
              <a:custGeom>
                <a:rect b="b" l="l" r="r" t="t"/>
                <a:pathLst>
                  <a:path extrusionOk="0" h="1350" w="3748">
                    <a:moveTo>
                      <a:pt x="3144" y="1"/>
                    </a:moveTo>
                    <a:cubicBezTo>
                      <a:pt x="3128" y="1"/>
                      <a:pt x="3112" y="1"/>
                      <a:pt x="3096" y="3"/>
                    </a:cubicBezTo>
                    <a:lnTo>
                      <a:pt x="501" y="467"/>
                    </a:lnTo>
                    <a:cubicBezTo>
                      <a:pt x="0" y="618"/>
                      <a:pt x="125" y="1349"/>
                      <a:pt x="620" y="1349"/>
                    </a:cubicBezTo>
                    <a:cubicBezTo>
                      <a:pt x="632" y="1349"/>
                      <a:pt x="644" y="1349"/>
                      <a:pt x="656" y="1348"/>
                    </a:cubicBezTo>
                    <a:lnTo>
                      <a:pt x="3251" y="872"/>
                    </a:lnTo>
                    <a:cubicBezTo>
                      <a:pt x="3748" y="722"/>
                      <a:pt x="3639" y="1"/>
                      <a:pt x="3144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12" name="Google Shape;4912;p26"/>
              <p:cNvSpPr/>
              <p:nvPr/>
            </p:nvSpPr>
            <p:spPr>
              <a:xfrm>
                <a:off x="6295152" y="4498130"/>
                <a:ext cx="60156" cy="50221"/>
              </a:xfrm>
              <a:custGeom>
                <a:rect b="b" l="l" r="r" t="t"/>
                <a:pathLst>
                  <a:path extrusionOk="0" h="1557" w="1865">
                    <a:moveTo>
                      <a:pt x="1010" y="0"/>
                    </a:moveTo>
                    <a:cubicBezTo>
                      <a:pt x="967" y="0"/>
                      <a:pt x="924" y="4"/>
                      <a:pt x="881" y="11"/>
                    </a:cubicBezTo>
                    <a:cubicBezTo>
                      <a:pt x="191" y="130"/>
                      <a:pt x="0" y="1011"/>
                      <a:pt x="572" y="1416"/>
                    </a:cubicBezTo>
                    <a:cubicBezTo>
                      <a:pt x="710" y="1513"/>
                      <a:pt x="860" y="1556"/>
                      <a:pt x="1007" y="1556"/>
                    </a:cubicBezTo>
                    <a:cubicBezTo>
                      <a:pt x="1454" y="1556"/>
                      <a:pt x="1864" y="1153"/>
                      <a:pt x="1774" y="642"/>
                    </a:cubicBezTo>
                    <a:cubicBezTo>
                      <a:pt x="1700" y="268"/>
                      <a:pt x="1376" y="0"/>
                      <a:pt x="1010" y="0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13" name="Google Shape;4913;p26"/>
              <p:cNvSpPr/>
              <p:nvPr/>
            </p:nvSpPr>
            <p:spPr>
              <a:xfrm>
                <a:off x="6364243" y="4483357"/>
                <a:ext cx="122214" cy="43706"/>
              </a:xfrm>
              <a:custGeom>
                <a:rect b="b" l="l" r="r" t="t"/>
                <a:pathLst>
                  <a:path extrusionOk="0" h="1355" w="3789">
                    <a:moveTo>
                      <a:pt x="3177" y="0"/>
                    </a:moveTo>
                    <a:cubicBezTo>
                      <a:pt x="3155" y="0"/>
                      <a:pt x="3133" y="2"/>
                      <a:pt x="3109" y="5"/>
                    </a:cubicBezTo>
                    <a:lnTo>
                      <a:pt x="525" y="481"/>
                    </a:lnTo>
                    <a:cubicBezTo>
                      <a:pt x="1" y="606"/>
                      <a:pt x="110" y="1355"/>
                      <a:pt x="612" y="1355"/>
                    </a:cubicBezTo>
                    <a:cubicBezTo>
                      <a:pt x="634" y="1355"/>
                      <a:pt x="657" y="1353"/>
                      <a:pt x="680" y="1350"/>
                    </a:cubicBezTo>
                    <a:lnTo>
                      <a:pt x="3276" y="886"/>
                    </a:lnTo>
                    <a:cubicBezTo>
                      <a:pt x="3789" y="749"/>
                      <a:pt x="3679" y="0"/>
                      <a:pt x="3177" y="0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14" name="Google Shape;4914;p26"/>
              <p:cNvSpPr/>
              <p:nvPr/>
            </p:nvSpPr>
            <p:spPr>
              <a:xfrm>
                <a:off x="6237545" y="4806940"/>
                <a:ext cx="250815" cy="224592"/>
              </a:xfrm>
              <a:custGeom>
                <a:rect b="b" l="l" r="r" t="t"/>
                <a:pathLst>
                  <a:path extrusionOk="0" h="6963" w="7776">
                    <a:moveTo>
                      <a:pt x="3934" y="1"/>
                    </a:moveTo>
                    <a:cubicBezTo>
                      <a:pt x="2906" y="1"/>
                      <a:pt x="1893" y="469"/>
                      <a:pt x="1227" y="1343"/>
                    </a:cubicBezTo>
                    <a:lnTo>
                      <a:pt x="6966" y="4975"/>
                    </a:lnTo>
                    <a:cubicBezTo>
                      <a:pt x="7775" y="3403"/>
                      <a:pt x="7251" y="1474"/>
                      <a:pt x="5751" y="534"/>
                    </a:cubicBezTo>
                    <a:cubicBezTo>
                      <a:pt x="5189" y="174"/>
                      <a:pt x="4558" y="1"/>
                      <a:pt x="3934" y="1"/>
                    </a:cubicBezTo>
                    <a:close/>
                    <a:moveTo>
                      <a:pt x="822" y="1986"/>
                    </a:moveTo>
                    <a:lnTo>
                      <a:pt x="822" y="1986"/>
                    </a:lnTo>
                    <a:cubicBezTo>
                      <a:pt x="0" y="3558"/>
                      <a:pt x="524" y="5498"/>
                      <a:pt x="2024" y="6439"/>
                    </a:cubicBezTo>
                    <a:cubicBezTo>
                      <a:pt x="2584" y="6793"/>
                      <a:pt x="3213" y="6963"/>
                      <a:pt x="3836" y="6963"/>
                    </a:cubicBezTo>
                    <a:cubicBezTo>
                      <a:pt x="4871" y="6963"/>
                      <a:pt x="5892" y="6494"/>
                      <a:pt x="6561" y="5618"/>
                    </a:cubicBezTo>
                    <a:lnTo>
                      <a:pt x="822" y="1986"/>
                    </a:ln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15" name="Google Shape;4915;p26"/>
              <p:cNvSpPr/>
              <p:nvPr/>
            </p:nvSpPr>
            <p:spPr>
              <a:xfrm>
                <a:off x="6706823" y="4325276"/>
                <a:ext cx="196272" cy="181918"/>
              </a:xfrm>
              <a:custGeom>
                <a:rect b="b" l="l" r="r" t="t"/>
                <a:pathLst>
                  <a:path extrusionOk="0" h="5640" w="6085">
                    <a:moveTo>
                      <a:pt x="3620" y="0"/>
                    </a:moveTo>
                    <a:lnTo>
                      <a:pt x="1215" y="1632"/>
                    </a:lnTo>
                    <a:cubicBezTo>
                      <a:pt x="251" y="2286"/>
                      <a:pt x="1" y="3596"/>
                      <a:pt x="656" y="4560"/>
                    </a:cubicBezTo>
                    <a:lnTo>
                      <a:pt x="763" y="4715"/>
                    </a:lnTo>
                    <a:cubicBezTo>
                      <a:pt x="1171" y="5316"/>
                      <a:pt x="1833" y="5640"/>
                      <a:pt x="2508" y="5640"/>
                    </a:cubicBezTo>
                    <a:cubicBezTo>
                      <a:pt x="2916" y="5640"/>
                      <a:pt x="3328" y="5522"/>
                      <a:pt x="3692" y="5275"/>
                    </a:cubicBezTo>
                    <a:lnTo>
                      <a:pt x="6085" y="3644"/>
                    </a:lnTo>
                    <a:lnTo>
                      <a:pt x="3620" y="0"/>
                    </a:ln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16" name="Google Shape;4916;p26"/>
              <p:cNvSpPr/>
              <p:nvPr/>
            </p:nvSpPr>
            <p:spPr>
              <a:xfrm>
                <a:off x="6839327" y="4249734"/>
                <a:ext cx="196272" cy="181950"/>
              </a:xfrm>
              <a:custGeom>
                <a:rect b="b" l="l" r="r" t="t"/>
                <a:pathLst>
                  <a:path extrusionOk="0" h="5641" w="6085">
                    <a:moveTo>
                      <a:pt x="3577" y="1"/>
                    </a:moveTo>
                    <a:cubicBezTo>
                      <a:pt x="3169" y="1"/>
                      <a:pt x="2757" y="119"/>
                      <a:pt x="2394" y="366"/>
                    </a:cubicBezTo>
                    <a:lnTo>
                      <a:pt x="1" y="1997"/>
                    </a:lnTo>
                    <a:lnTo>
                      <a:pt x="2489" y="5640"/>
                    </a:lnTo>
                    <a:lnTo>
                      <a:pt x="4882" y="4009"/>
                    </a:lnTo>
                    <a:cubicBezTo>
                      <a:pt x="5835" y="3354"/>
                      <a:pt x="6085" y="2045"/>
                      <a:pt x="5430" y="1092"/>
                    </a:cubicBezTo>
                    <a:lnTo>
                      <a:pt x="5323" y="926"/>
                    </a:lnTo>
                    <a:cubicBezTo>
                      <a:pt x="4914" y="325"/>
                      <a:pt x="4252" y="1"/>
                      <a:pt x="3577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17" name="Google Shape;4917;p26"/>
              <p:cNvSpPr/>
              <p:nvPr/>
            </p:nvSpPr>
            <p:spPr>
              <a:xfrm>
                <a:off x="6649603" y="4700692"/>
                <a:ext cx="345677" cy="344387"/>
              </a:xfrm>
              <a:custGeom>
                <a:rect b="b" l="l" r="r" t="t"/>
                <a:pathLst>
                  <a:path extrusionOk="0" h="10677" w="10717">
                    <a:moveTo>
                      <a:pt x="4999" y="0"/>
                    </a:moveTo>
                    <a:cubicBezTo>
                      <a:pt x="4821" y="0"/>
                      <a:pt x="4666" y="135"/>
                      <a:pt x="4644" y="327"/>
                    </a:cubicBezTo>
                    <a:lnTo>
                      <a:pt x="4180" y="3804"/>
                    </a:lnTo>
                    <a:lnTo>
                      <a:pt x="703" y="3339"/>
                    </a:lnTo>
                    <a:cubicBezTo>
                      <a:pt x="688" y="3338"/>
                      <a:pt x="674" y="3337"/>
                      <a:pt x="659" y="3337"/>
                    </a:cubicBezTo>
                    <a:cubicBezTo>
                      <a:pt x="474" y="3337"/>
                      <a:pt x="309" y="3473"/>
                      <a:pt x="287" y="3661"/>
                    </a:cubicBezTo>
                    <a:lnTo>
                      <a:pt x="25" y="5637"/>
                    </a:lnTo>
                    <a:cubicBezTo>
                      <a:pt x="1" y="5840"/>
                      <a:pt x="144" y="6030"/>
                      <a:pt x="346" y="6054"/>
                    </a:cubicBezTo>
                    <a:lnTo>
                      <a:pt x="3823" y="6518"/>
                    </a:lnTo>
                    <a:lnTo>
                      <a:pt x="3370" y="9995"/>
                    </a:lnTo>
                    <a:cubicBezTo>
                      <a:pt x="3335" y="10197"/>
                      <a:pt x="3477" y="10388"/>
                      <a:pt x="3692" y="10412"/>
                    </a:cubicBezTo>
                    <a:lnTo>
                      <a:pt x="5656" y="10674"/>
                    </a:lnTo>
                    <a:cubicBezTo>
                      <a:pt x="5671" y="10675"/>
                      <a:pt x="5686" y="10676"/>
                      <a:pt x="5700" y="10676"/>
                    </a:cubicBezTo>
                    <a:cubicBezTo>
                      <a:pt x="5886" y="10676"/>
                      <a:pt x="6051" y="10540"/>
                      <a:pt x="6073" y="10352"/>
                    </a:cubicBezTo>
                    <a:lnTo>
                      <a:pt x="6537" y="6876"/>
                    </a:lnTo>
                    <a:lnTo>
                      <a:pt x="10014" y="7328"/>
                    </a:lnTo>
                    <a:cubicBezTo>
                      <a:pt x="10034" y="7331"/>
                      <a:pt x="10053" y="7333"/>
                      <a:pt x="10073" y="7333"/>
                    </a:cubicBezTo>
                    <a:cubicBezTo>
                      <a:pt x="10252" y="7333"/>
                      <a:pt x="10409" y="7189"/>
                      <a:pt x="10431" y="7007"/>
                    </a:cubicBezTo>
                    <a:lnTo>
                      <a:pt x="10693" y="5042"/>
                    </a:lnTo>
                    <a:cubicBezTo>
                      <a:pt x="10716" y="4828"/>
                      <a:pt x="10574" y="4649"/>
                      <a:pt x="10371" y="4613"/>
                    </a:cubicBezTo>
                    <a:lnTo>
                      <a:pt x="6895" y="4161"/>
                    </a:lnTo>
                    <a:lnTo>
                      <a:pt x="7347" y="684"/>
                    </a:lnTo>
                    <a:cubicBezTo>
                      <a:pt x="7383" y="482"/>
                      <a:pt x="7240" y="291"/>
                      <a:pt x="7026" y="256"/>
                    </a:cubicBezTo>
                    <a:lnTo>
                      <a:pt x="5061" y="6"/>
                    </a:lnTo>
                    <a:cubicBezTo>
                      <a:pt x="5040" y="2"/>
                      <a:pt x="5019" y="0"/>
                      <a:pt x="4999" y="0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18" name="Google Shape;4918;p26"/>
              <p:cNvSpPr/>
              <p:nvPr/>
            </p:nvSpPr>
            <p:spPr>
              <a:xfrm>
                <a:off x="5182226" y="3172611"/>
                <a:ext cx="349870" cy="436507"/>
              </a:xfrm>
              <a:custGeom>
                <a:rect b="b" l="l" r="r" t="t"/>
                <a:pathLst>
                  <a:path extrusionOk="0" h="13533" w="10847">
                    <a:moveTo>
                      <a:pt x="4151" y="435"/>
                    </a:moveTo>
                    <a:cubicBezTo>
                      <a:pt x="4440" y="435"/>
                      <a:pt x="4723" y="608"/>
                      <a:pt x="4774" y="994"/>
                    </a:cubicBezTo>
                    <a:cubicBezTo>
                      <a:pt x="4810" y="1196"/>
                      <a:pt x="4751" y="1387"/>
                      <a:pt x="4632" y="1542"/>
                    </a:cubicBezTo>
                    <a:lnTo>
                      <a:pt x="3834" y="1685"/>
                    </a:lnTo>
                    <a:cubicBezTo>
                      <a:pt x="3667" y="1589"/>
                      <a:pt x="3548" y="1423"/>
                      <a:pt x="3512" y="1232"/>
                    </a:cubicBezTo>
                    <a:lnTo>
                      <a:pt x="3500" y="1232"/>
                    </a:lnTo>
                    <a:cubicBezTo>
                      <a:pt x="3386" y="732"/>
                      <a:pt x="3773" y="435"/>
                      <a:pt x="4151" y="435"/>
                    </a:cubicBezTo>
                    <a:close/>
                    <a:moveTo>
                      <a:pt x="7872" y="2745"/>
                    </a:moveTo>
                    <a:cubicBezTo>
                      <a:pt x="8127" y="2745"/>
                      <a:pt x="8352" y="2924"/>
                      <a:pt x="8394" y="3185"/>
                    </a:cubicBezTo>
                    <a:lnTo>
                      <a:pt x="9787" y="10769"/>
                    </a:lnTo>
                    <a:cubicBezTo>
                      <a:pt x="9835" y="11067"/>
                      <a:pt x="9644" y="11341"/>
                      <a:pt x="9346" y="11400"/>
                    </a:cubicBezTo>
                    <a:lnTo>
                      <a:pt x="3084" y="12543"/>
                    </a:lnTo>
                    <a:cubicBezTo>
                      <a:pt x="3047" y="12550"/>
                      <a:pt x="3011" y="12553"/>
                      <a:pt x="2976" y="12553"/>
                    </a:cubicBezTo>
                    <a:cubicBezTo>
                      <a:pt x="2710" y="12553"/>
                      <a:pt x="2483" y="12364"/>
                      <a:pt x="2441" y="12091"/>
                    </a:cubicBezTo>
                    <a:lnTo>
                      <a:pt x="1060" y="4530"/>
                    </a:lnTo>
                    <a:cubicBezTo>
                      <a:pt x="1012" y="4233"/>
                      <a:pt x="1203" y="3947"/>
                      <a:pt x="1512" y="3887"/>
                    </a:cubicBezTo>
                    <a:lnTo>
                      <a:pt x="2250" y="3756"/>
                    </a:lnTo>
                    <a:cubicBezTo>
                      <a:pt x="2292" y="3965"/>
                      <a:pt x="2472" y="4110"/>
                      <a:pt x="2676" y="4110"/>
                    </a:cubicBezTo>
                    <a:cubicBezTo>
                      <a:pt x="2704" y="4110"/>
                      <a:pt x="2733" y="4107"/>
                      <a:pt x="2762" y="4102"/>
                    </a:cubicBezTo>
                    <a:lnTo>
                      <a:pt x="6668" y="3399"/>
                    </a:lnTo>
                    <a:cubicBezTo>
                      <a:pt x="6906" y="3351"/>
                      <a:pt x="7060" y="3125"/>
                      <a:pt x="7025" y="2887"/>
                    </a:cubicBezTo>
                    <a:lnTo>
                      <a:pt x="7763" y="2756"/>
                    </a:lnTo>
                    <a:cubicBezTo>
                      <a:pt x="7800" y="2749"/>
                      <a:pt x="7836" y="2745"/>
                      <a:pt x="7872" y="2745"/>
                    </a:cubicBezTo>
                    <a:close/>
                    <a:moveTo>
                      <a:pt x="4133" y="1"/>
                    </a:moveTo>
                    <a:cubicBezTo>
                      <a:pt x="4070" y="1"/>
                      <a:pt x="4005" y="6"/>
                      <a:pt x="3941" y="18"/>
                    </a:cubicBezTo>
                    <a:cubicBezTo>
                      <a:pt x="3346" y="125"/>
                      <a:pt x="2953" y="708"/>
                      <a:pt x="3072" y="1304"/>
                    </a:cubicBezTo>
                    <a:cubicBezTo>
                      <a:pt x="3108" y="1482"/>
                      <a:pt x="3179" y="1649"/>
                      <a:pt x="3286" y="1780"/>
                    </a:cubicBezTo>
                    <a:lnTo>
                      <a:pt x="2512" y="1935"/>
                    </a:lnTo>
                    <a:cubicBezTo>
                      <a:pt x="2191" y="1994"/>
                      <a:pt x="1988" y="2304"/>
                      <a:pt x="2036" y="2613"/>
                    </a:cubicBezTo>
                    <a:lnTo>
                      <a:pt x="2096" y="2899"/>
                    </a:lnTo>
                    <a:lnTo>
                      <a:pt x="798" y="3125"/>
                    </a:lnTo>
                    <a:cubicBezTo>
                      <a:pt x="322" y="3220"/>
                      <a:pt x="0" y="3685"/>
                      <a:pt x="83" y="4173"/>
                    </a:cubicBezTo>
                    <a:lnTo>
                      <a:pt x="1667" y="12793"/>
                    </a:lnTo>
                    <a:cubicBezTo>
                      <a:pt x="1741" y="13229"/>
                      <a:pt x="2120" y="13533"/>
                      <a:pt x="2548" y="13533"/>
                    </a:cubicBezTo>
                    <a:cubicBezTo>
                      <a:pt x="2599" y="13533"/>
                      <a:pt x="2651" y="13528"/>
                      <a:pt x="2703" y="13519"/>
                    </a:cubicBezTo>
                    <a:lnTo>
                      <a:pt x="10049" y="12174"/>
                    </a:lnTo>
                    <a:cubicBezTo>
                      <a:pt x="10525" y="12079"/>
                      <a:pt x="10847" y="11614"/>
                      <a:pt x="10763" y="11138"/>
                    </a:cubicBezTo>
                    <a:lnTo>
                      <a:pt x="9192" y="2506"/>
                    </a:lnTo>
                    <a:cubicBezTo>
                      <a:pt x="9107" y="2070"/>
                      <a:pt x="8727" y="1767"/>
                      <a:pt x="8298" y="1767"/>
                    </a:cubicBezTo>
                    <a:cubicBezTo>
                      <a:pt x="8247" y="1767"/>
                      <a:pt x="8196" y="1771"/>
                      <a:pt x="8144" y="1780"/>
                    </a:cubicBezTo>
                    <a:lnTo>
                      <a:pt x="6858" y="2018"/>
                    </a:lnTo>
                    <a:lnTo>
                      <a:pt x="6810" y="1744"/>
                    </a:lnTo>
                    <a:cubicBezTo>
                      <a:pt x="6758" y="1459"/>
                      <a:pt x="6508" y="1258"/>
                      <a:pt x="6228" y="1258"/>
                    </a:cubicBezTo>
                    <a:cubicBezTo>
                      <a:pt x="6192" y="1258"/>
                      <a:pt x="6156" y="1261"/>
                      <a:pt x="6120" y="1268"/>
                    </a:cubicBezTo>
                    <a:lnTo>
                      <a:pt x="5179" y="1435"/>
                    </a:lnTo>
                    <a:cubicBezTo>
                      <a:pt x="5227" y="1268"/>
                      <a:pt x="5239" y="1089"/>
                      <a:pt x="5215" y="923"/>
                    </a:cubicBezTo>
                    <a:cubicBezTo>
                      <a:pt x="5119" y="381"/>
                      <a:pt x="4655" y="1"/>
                      <a:pt x="4133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19" name="Google Shape;4919;p26"/>
              <p:cNvSpPr/>
              <p:nvPr/>
            </p:nvSpPr>
            <p:spPr>
              <a:xfrm>
                <a:off x="5244414" y="3329886"/>
                <a:ext cx="60059" cy="49834"/>
              </a:xfrm>
              <a:custGeom>
                <a:rect b="b" l="l" r="r" t="t"/>
                <a:pathLst>
                  <a:path extrusionOk="0" h="1545" w="1862">
                    <a:moveTo>
                      <a:pt x="1002" y="0"/>
                    </a:moveTo>
                    <a:cubicBezTo>
                      <a:pt x="959" y="0"/>
                      <a:pt x="915" y="4"/>
                      <a:pt x="870" y="11"/>
                    </a:cubicBezTo>
                    <a:cubicBezTo>
                      <a:pt x="191" y="130"/>
                      <a:pt x="1" y="1011"/>
                      <a:pt x="560" y="1404"/>
                    </a:cubicBezTo>
                    <a:cubicBezTo>
                      <a:pt x="702" y="1501"/>
                      <a:pt x="854" y="1545"/>
                      <a:pt x="1002" y="1545"/>
                    </a:cubicBezTo>
                    <a:cubicBezTo>
                      <a:pt x="1454" y="1545"/>
                      <a:pt x="1862" y="1142"/>
                      <a:pt x="1763" y="630"/>
                    </a:cubicBezTo>
                    <a:cubicBezTo>
                      <a:pt x="1689" y="258"/>
                      <a:pt x="1367" y="0"/>
                      <a:pt x="1002" y="0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20" name="Google Shape;4920;p26"/>
              <p:cNvSpPr/>
              <p:nvPr/>
            </p:nvSpPr>
            <p:spPr>
              <a:xfrm>
                <a:off x="5311601" y="3314856"/>
                <a:ext cx="125085" cy="43996"/>
              </a:xfrm>
              <a:custGeom>
                <a:rect b="b" l="l" r="r" t="t"/>
                <a:pathLst>
                  <a:path extrusionOk="0" h="1364" w="3878">
                    <a:moveTo>
                      <a:pt x="3271" y="0"/>
                    </a:moveTo>
                    <a:cubicBezTo>
                      <a:pt x="3235" y="0"/>
                      <a:pt x="3197" y="4"/>
                      <a:pt x="3157" y="13"/>
                    </a:cubicBezTo>
                    <a:lnTo>
                      <a:pt x="3169" y="13"/>
                    </a:lnTo>
                    <a:lnTo>
                      <a:pt x="573" y="489"/>
                    </a:lnTo>
                    <a:cubicBezTo>
                      <a:pt x="1" y="555"/>
                      <a:pt x="100" y="1364"/>
                      <a:pt x="597" y="1364"/>
                    </a:cubicBezTo>
                    <a:cubicBezTo>
                      <a:pt x="638" y="1364"/>
                      <a:pt x="682" y="1358"/>
                      <a:pt x="728" y="1347"/>
                    </a:cubicBezTo>
                    <a:lnTo>
                      <a:pt x="3311" y="870"/>
                    </a:lnTo>
                    <a:cubicBezTo>
                      <a:pt x="3878" y="793"/>
                      <a:pt x="3771" y="0"/>
                      <a:pt x="3271" y="0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21" name="Google Shape;4921;p26"/>
              <p:cNvSpPr/>
              <p:nvPr/>
            </p:nvSpPr>
            <p:spPr>
              <a:xfrm>
                <a:off x="5257090" y="3399267"/>
                <a:ext cx="59769" cy="49963"/>
              </a:xfrm>
              <a:custGeom>
                <a:rect b="b" l="l" r="r" t="t"/>
                <a:pathLst>
                  <a:path extrusionOk="0" h="1549" w="1853">
                    <a:moveTo>
                      <a:pt x="1016" y="1"/>
                    </a:moveTo>
                    <a:cubicBezTo>
                      <a:pt x="968" y="1"/>
                      <a:pt x="919" y="6"/>
                      <a:pt x="870" y="15"/>
                    </a:cubicBezTo>
                    <a:cubicBezTo>
                      <a:pt x="191" y="134"/>
                      <a:pt x="1" y="1015"/>
                      <a:pt x="560" y="1408"/>
                    </a:cubicBezTo>
                    <a:cubicBezTo>
                      <a:pt x="701" y="1505"/>
                      <a:pt x="853" y="1549"/>
                      <a:pt x="1000" y="1549"/>
                    </a:cubicBezTo>
                    <a:cubicBezTo>
                      <a:pt x="1449" y="1549"/>
                      <a:pt x="1853" y="1146"/>
                      <a:pt x="1763" y="635"/>
                    </a:cubicBezTo>
                    <a:cubicBezTo>
                      <a:pt x="1700" y="267"/>
                      <a:pt x="1377" y="1"/>
                      <a:pt x="1016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22" name="Google Shape;4922;p26"/>
              <p:cNvSpPr/>
              <p:nvPr/>
            </p:nvSpPr>
            <p:spPr>
              <a:xfrm>
                <a:off x="5326599" y="3384688"/>
                <a:ext cx="121279" cy="43544"/>
              </a:xfrm>
              <a:custGeom>
                <a:rect b="b" l="l" r="r" t="t"/>
                <a:pathLst>
                  <a:path extrusionOk="0" h="1350" w="3760">
                    <a:moveTo>
                      <a:pt x="3144" y="1"/>
                    </a:moveTo>
                    <a:cubicBezTo>
                      <a:pt x="3128" y="1"/>
                      <a:pt x="3113" y="2"/>
                      <a:pt x="3096" y="3"/>
                    </a:cubicBezTo>
                    <a:lnTo>
                      <a:pt x="501" y="467"/>
                    </a:lnTo>
                    <a:cubicBezTo>
                      <a:pt x="1" y="619"/>
                      <a:pt x="126" y="1350"/>
                      <a:pt x="620" y="1350"/>
                    </a:cubicBezTo>
                    <a:cubicBezTo>
                      <a:pt x="632" y="1350"/>
                      <a:pt x="644" y="1349"/>
                      <a:pt x="656" y="1348"/>
                    </a:cubicBezTo>
                    <a:lnTo>
                      <a:pt x="3251" y="872"/>
                    </a:lnTo>
                    <a:cubicBezTo>
                      <a:pt x="3759" y="722"/>
                      <a:pt x="3640" y="1"/>
                      <a:pt x="3144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23" name="Google Shape;4923;p26"/>
              <p:cNvSpPr/>
              <p:nvPr/>
            </p:nvSpPr>
            <p:spPr>
              <a:xfrm>
                <a:off x="5270540" y="3473486"/>
                <a:ext cx="60059" cy="49866"/>
              </a:xfrm>
              <a:custGeom>
                <a:rect b="b" l="l" r="r" t="t"/>
                <a:pathLst>
                  <a:path extrusionOk="0" h="1546" w="1862">
                    <a:moveTo>
                      <a:pt x="1002" y="1"/>
                    </a:moveTo>
                    <a:cubicBezTo>
                      <a:pt x="958" y="1"/>
                      <a:pt x="914" y="5"/>
                      <a:pt x="870" y="12"/>
                    </a:cubicBezTo>
                    <a:cubicBezTo>
                      <a:pt x="191" y="131"/>
                      <a:pt x="0" y="1012"/>
                      <a:pt x="560" y="1405"/>
                    </a:cubicBezTo>
                    <a:cubicBezTo>
                      <a:pt x="701" y="1502"/>
                      <a:pt x="854" y="1546"/>
                      <a:pt x="1003" y="1546"/>
                    </a:cubicBezTo>
                    <a:cubicBezTo>
                      <a:pt x="1454" y="1546"/>
                      <a:pt x="1861" y="1145"/>
                      <a:pt x="1763" y="643"/>
                    </a:cubicBezTo>
                    <a:cubicBezTo>
                      <a:pt x="1699" y="260"/>
                      <a:pt x="1369" y="1"/>
                      <a:pt x="1002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24" name="Google Shape;4924;p26"/>
              <p:cNvSpPr/>
              <p:nvPr/>
            </p:nvSpPr>
            <p:spPr>
              <a:xfrm>
                <a:off x="5339792" y="3458810"/>
                <a:ext cx="121892" cy="43577"/>
              </a:xfrm>
              <a:custGeom>
                <a:rect b="b" l="l" r="r" t="t"/>
                <a:pathLst>
                  <a:path extrusionOk="0" h="1351" w="3779">
                    <a:moveTo>
                      <a:pt x="3152" y="1"/>
                    </a:moveTo>
                    <a:cubicBezTo>
                      <a:pt x="3136" y="1"/>
                      <a:pt x="3120" y="2"/>
                      <a:pt x="3104" y="3"/>
                    </a:cubicBezTo>
                    <a:lnTo>
                      <a:pt x="509" y="479"/>
                    </a:lnTo>
                    <a:cubicBezTo>
                      <a:pt x="0" y="618"/>
                      <a:pt x="120" y="1350"/>
                      <a:pt x="627" y="1350"/>
                    </a:cubicBezTo>
                    <a:cubicBezTo>
                      <a:pt x="643" y="1350"/>
                      <a:pt x="659" y="1350"/>
                      <a:pt x="675" y="1348"/>
                    </a:cubicBezTo>
                    <a:lnTo>
                      <a:pt x="3259" y="872"/>
                    </a:lnTo>
                    <a:cubicBezTo>
                      <a:pt x="3779" y="733"/>
                      <a:pt x="3660" y="1"/>
                      <a:pt x="3152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25" name="Google Shape;4925;p26"/>
              <p:cNvSpPr/>
              <p:nvPr/>
            </p:nvSpPr>
            <p:spPr>
              <a:xfrm>
                <a:off x="5212933" y="3782714"/>
                <a:ext cx="249267" cy="224140"/>
              </a:xfrm>
              <a:custGeom>
                <a:rect b="b" l="l" r="r" t="t"/>
                <a:pathLst>
                  <a:path extrusionOk="0" h="6949" w="7728">
                    <a:moveTo>
                      <a:pt x="3944" y="0"/>
                    </a:moveTo>
                    <a:cubicBezTo>
                      <a:pt x="2914" y="0"/>
                      <a:pt x="1900" y="466"/>
                      <a:pt x="1227" y="1331"/>
                    </a:cubicBezTo>
                    <a:lnTo>
                      <a:pt x="6966" y="4963"/>
                    </a:lnTo>
                    <a:cubicBezTo>
                      <a:pt x="7728" y="3391"/>
                      <a:pt x="7251" y="1474"/>
                      <a:pt x="5775" y="534"/>
                    </a:cubicBezTo>
                    <a:cubicBezTo>
                      <a:pt x="5207" y="173"/>
                      <a:pt x="4572" y="0"/>
                      <a:pt x="3944" y="0"/>
                    </a:cubicBezTo>
                    <a:close/>
                    <a:moveTo>
                      <a:pt x="822" y="1974"/>
                    </a:moveTo>
                    <a:lnTo>
                      <a:pt x="822" y="1974"/>
                    </a:lnTo>
                    <a:cubicBezTo>
                      <a:pt x="1" y="3546"/>
                      <a:pt x="524" y="5475"/>
                      <a:pt x="2025" y="6415"/>
                    </a:cubicBezTo>
                    <a:cubicBezTo>
                      <a:pt x="2587" y="6775"/>
                      <a:pt x="3218" y="6948"/>
                      <a:pt x="3842" y="6948"/>
                    </a:cubicBezTo>
                    <a:cubicBezTo>
                      <a:pt x="4870" y="6948"/>
                      <a:pt x="5882" y="6480"/>
                      <a:pt x="6549" y="5606"/>
                    </a:cubicBezTo>
                    <a:lnTo>
                      <a:pt x="822" y="1974"/>
                    </a:ln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26" name="Google Shape;4926;p26"/>
              <p:cNvSpPr/>
              <p:nvPr/>
            </p:nvSpPr>
            <p:spPr>
              <a:xfrm>
                <a:off x="5682211" y="3300663"/>
                <a:ext cx="196304" cy="181660"/>
              </a:xfrm>
              <a:custGeom>
                <a:rect b="b" l="l" r="r" t="t"/>
                <a:pathLst>
                  <a:path extrusionOk="0" h="5632" w="6086">
                    <a:moveTo>
                      <a:pt x="3609" y="1"/>
                    </a:moveTo>
                    <a:lnTo>
                      <a:pt x="1215" y="1632"/>
                    </a:lnTo>
                    <a:cubicBezTo>
                      <a:pt x="251" y="2275"/>
                      <a:pt x="1" y="3584"/>
                      <a:pt x="656" y="4549"/>
                    </a:cubicBezTo>
                    <a:lnTo>
                      <a:pt x="763" y="4715"/>
                    </a:lnTo>
                    <a:cubicBezTo>
                      <a:pt x="1172" y="5311"/>
                      <a:pt x="1837" y="5632"/>
                      <a:pt x="2514" y="5632"/>
                    </a:cubicBezTo>
                    <a:cubicBezTo>
                      <a:pt x="2920" y="5632"/>
                      <a:pt x="3330" y="5516"/>
                      <a:pt x="3692" y="5275"/>
                    </a:cubicBezTo>
                    <a:lnTo>
                      <a:pt x="6085" y="3644"/>
                    </a:lnTo>
                    <a:lnTo>
                      <a:pt x="3609" y="1"/>
                    </a:ln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27" name="Google Shape;4927;p26"/>
              <p:cNvSpPr/>
              <p:nvPr/>
            </p:nvSpPr>
            <p:spPr>
              <a:xfrm>
                <a:off x="5814714" y="3225154"/>
                <a:ext cx="196272" cy="181918"/>
              </a:xfrm>
              <a:custGeom>
                <a:rect b="b" l="l" r="r" t="t"/>
                <a:pathLst>
                  <a:path extrusionOk="0" h="5640" w="6085">
                    <a:moveTo>
                      <a:pt x="3580" y="0"/>
                    </a:moveTo>
                    <a:cubicBezTo>
                      <a:pt x="3174" y="0"/>
                      <a:pt x="2765" y="118"/>
                      <a:pt x="2406" y="365"/>
                    </a:cubicBezTo>
                    <a:lnTo>
                      <a:pt x="1" y="1996"/>
                    </a:lnTo>
                    <a:lnTo>
                      <a:pt x="2477" y="5640"/>
                    </a:lnTo>
                    <a:lnTo>
                      <a:pt x="4870" y="4008"/>
                    </a:lnTo>
                    <a:cubicBezTo>
                      <a:pt x="5835" y="3354"/>
                      <a:pt x="6085" y="2044"/>
                      <a:pt x="5430" y="1091"/>
                    </a:cubicBezTo>
                    <a:lnTo>
                      <a:pt x="5323" y="925"/>
                    </a:lnTo>
                    <a:cubicBezTo>
                      <a:pt x="4915" y="324"/>
                      <a:pt x="4252" y="0"/>
                      <a:pt x="3580" y="0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28" name="Google Shape;4928;p26"/>
              <p:cNvSpPr/>
              <p:nvPr/>
            </p:nvSpPr>
            <p:spPr>
              <a:xfrm>
                <a:off x="5624636" y="3676079"/>
                <a:ext cx="346032" cy="344387"/>
              </a:xfrm>
              <a:custGeom>
                <a:rect b="b" l="l" r="r" t="t"/>
                <a:pathLst>
                  <a:path extrusionOk="0" h="10677" w="10728">
                    <a:moveTo>
                      <a:pt x="5010" y="0"/>
                    </a:moveTo>
                    <a:cubicBezTo>
                      <a:pt x="4832" y="0"/>
                      <a:pt x="4677" y="135"/>
                      <a:pt x="4655" y="327"/>
                    </a:cubicBezTo>
                    <a:lnTo>
                      <a:pt x="4191" y="3804"/>
                    </a:lnTo>
                    <a:lnTo>
                      <a:pt x="714" y="3340"/>
                    </a:lnTo>
                    <a:cubicBezTo>
                      <a:pt x="700" y="3338"/>
                      <a:pt x="685" y="3337"/>
                      <a:pt x="670" y="3337"/>
                    </a:cubicBezTo>
                    <a:cubicBezTo>
                      <a:pt x="485" y="3337"/>
                      <a:pt x="320" y="3473"/>
                      <a:pt x="298" y="3661"/>
                    </a:cubicBezTo>
                    <a:lnTo>
                      <a:pt x="36" y="5638"/>
                    </a:lnTo>
                    <a:cubicBezTo>
                      <a:pt x="0" y="5840"/>
                      <a:pt x="143" y="6030"/>
                      <a:pt x="357" y="6054"/>
                    </a:cubicBezTo>
                    <a:lnTo>
                      <a:pt x="3834" y="6519"/>
                    </a:lnTo>
                    <a:lnTo>
                      <a:pt x="3370" y="9995"/>
                    </a:lnTo>
                    <a:cubicBezTo>
                      <a:pt x="3346" y="10198"/>
                      <a:pt x="3489" y="10388"/>
                      <a:pt x="3691" y="10412"/>
                    </a:cubicBezTo>
                    <a:lnTo>
                      <a:pt x="5667" y="10674"/>
                    </a:lnTo>
                    <a:cubicBezTo>
                      <a:pt x="5682" y="10676"/>
                      <a:pt x="5697" y="10676"/>
                      <a:pt x="5712" y="10676"/>
                    </a:cubicBezTo>
                    <a:cubicBezTo>
                      <a:pt x="5897" y="10676"/>
                      <a:pt x="6062" y="10540"/>
                      <a:pt x="6084" y="10352"/>
                    </a:cubicBezTo>
                    <a:lnTo>
                      <a:pt x="6548" y="6876"/>
                    </a:lnTo>
                    <a:lnTo>
                      <a:pt x="10025" y="7328"/>
                    </a:lnTo>
                    <a:cubicBezTo>
                      <a:pt x="10046" y="7332"/>
                      <a:pt x="10067" y="7334"/>
                      <a:pt x="10087" y="7334"/>
                    </a:cubicBezTo>
                    <a:cubicBezTo>
                      <a:pt x="10265" y="7334"/>
                      <a:pt x="10420" y="7199"/>
                      <a:pt x="10442" y="7007"/>
                    </a:cubicBezTo>
                    <a:lnTo>
                      <a:pt x="10704" y="5042"/>
                    </a:lnTo>
                    <a:cubicBezTo>
                      <a:pt x="10728" y="4840"/>
                      <a:pt x="10585" y="4649"/>
                      <a:pt x="10382" y="4625"/>
                    </a:cubicBezTo>
                    <a:lnTo>
                      <a:pt x="6906" y="4161"/>
                    </a:lnTo>
                    <a:lnTo>
                      <a:pt x="7358" y="685"/>
                    </a:lnTo>
                    <a:cubicBezTo>
                      <a:pt x="7394" y="482"/>
                      <a:pt x="7239" y="292"/>
                      <a:pt x="7037" y="268"/>
                    </a:cubicBezTo>
                    <a:lnTo>
                      <a:pt x="5072" y="6"/>
                    </a:lnTo>
                    <a:cubicBezTo>
                      <a:pt x="5051" y="2"/>
                      <a:pt x="5030" y="0"/>
                      <a:pt x="5010" y="0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29" name="Google Shape;4929;p26"/>
              <p:cNvSpPr/>
              <p:nvPr/>
            </p:nvSpPr>
            <p:spPr>
              <a:xfrm>
                <a:off x="5182226" y="4197223"/>
                <a:ext cx="349870" cy="436120"/>
              </a:xfrm>
              <a:custGeom>
                <a:rect b="b" l="l" r="r" t="t"/>
                <a:pathLst>
                  <a:path extrusionOk="0" h="13521" w="10847">
                    <a:moveTo>
                      <a:pt x="4151" y="435"/>
                    </a:moveTo>
                    <a:cubicBezTo>
                      <a:pt x="4440" y="435"/>
                      <a:pt x="4723" y="608"/>
                      <a:pt x="4774" y="994"/>
                    </a:cubicBezTo>
                    <a:cubicBezTo>
                      <a:pt x="4810" y="1184"/>
                      <a:pt x="4751" y="1387"/>
                      <a:pt x="4632" y="1542"/>
                    </a:cubicBezTo>
                    <a:lnTo>
                      <a:pt x="3834" y="1684"/>
                    </a:lnTo>
                    <a:cubicBezTo>
                      <a:pt x="3667" y="1589"/>
                      <a:pt x="3548" y="1434"/>
                      <a:pt x="3512" y="1244"/>
                    </a:cubicBezTo>
                    <a:lnTo>
                      <a:pt x="3500" y="1232"/>
                    </a:lnTo>
                    <a:cubicBezTo>
                      <a:pt x="3386" y="732"/>
                      <a:pt x="3773" y="435"/>
                      <a:pt x="4151" y="435"/>
                    </a:cubicBezTo>
                    <a:close/>
                    <a:moveTo>
                      <a:pt x="7867" y="2746"/>
                    </a:moveTo>
                    <a:cubicBezTo>
                      <a:pt x="8125" y="2746"/>
                      <a:pt x="8352" y="2934"/>
                      <a:pt x="8394" y="3196"/>
                    </a:cubicBezTo>
                    <a:lnTo>
                      <a:pt x="9787" y="10757"/>
                    </a:lnTo>
                    <a:cubicBezTo>
                      <a:pt x="9835" y="11055"/>
                      <a:pt x="9644" y="11340"/>
                      <a:pt x="9346" y="11400"/>
                    </a:cubicBezTo>
                    <a:lnTo>
                      <a:pt x="3084" y="12543"/>
                    </a:lnTo>
                    <a:cubicBezTo>
                      <a:pt x="3053" y="12548"/>
                      <a:pt x="3023" y="12550"/>
                      <a:pt x="2992" y="12550"/>
                    </a:cubicBezTo>
                    <a:cubicBezTo>
                      <a:pt x="2730" y="12550"/>
                      <a:pt x="2494" y="12369"/>
                      <a:pt x="2441" y="12102"/>
                    </a:cubicBezTo>
                    <a:lnTo>
                      <a:pt x="1060" y="4530"/>
                    </a:lnTo>
                    <a:cubicBezTo>
                      <a:pt x="1012" y="4232"/>
                      <a:pt x="1203" y="3947"/>
                      <a:pt x="1512" y="3899"/>
                    </a:cubicBezTo>
                    <a:lnTo>
                      <a:pt x="2250" y="3768"/>
                    </a:lnTo>
                    <a:cubicBezTo>
                      <a:pt x="2292" y="3968"/>
                      <a:pt x="2474" y="4121"/>
                      <a:pt x="2680" y="4121"/>
                    </a:cubicBezTo>
                    <a:cubicBezTo>
                      <a:pt x="2707" y="4121"/>
                      <a:pt x="2735" y="4119"/>
                      <a:pt x="2762" y="4113"/>
                    </a:cubicBezTo>
                    <a:lnTo>
                      <a:pt x="6668" y="3399"/>
                    </a:lnTo>
                    <a:cubicBezTo>
                      <a:pt x="6906" y="3351"/>
                      <a:pt x="7060" y="3125"/>
                      <a:pt x="7025" y="2887"/>
                    </a:cubicBezTo>
                    <a:lnTo>
                      <a:pt x="7763" y="2756"/>
                    </a:lnTo>
                    <a:cubicBezTo>
                      <a:pt x="7798" y="2749"/>
                      <a:pt x="7833" y="2746"/>
                      <a:pt x="7867" y="2746"/>
                    </a:cubicBezTo>
                    <a:close/>
                    <a:moveTo>
                      <a:pt x="4133" y="0"/>
                    </a:moveTo>
                    <a:cubicBezTo>
                      <a:pt x="4070" y="0"/>
                      <a:pt x="4006" y="6"/>
                      <a:pt x="3941" y="18"/>
                    </a:cubicBezTo>
                    <a:cubicBezTo>
                      <a:pt x="3346" y="125"/>
                      <a:pt x="2953" y="708"/>
                      <a:pt x="3072" y="1303"/>
                    </a:cubicBezTo>
                    <a:cubicBezTo>
                      <a:pt x="3108" y="1482"/>
                      <a:pt x="3179" y="1637"/>
                      <a:pt x="3286" y="1780"/>
                    </a:cubicBezTo>
                    <a:lnTo>
                      <a:pt x="2512" y="1923"/>
                    </a:lnTo>
                    <a:cubicBezTo>
                      <a:pt x="2191" y="1982"/>
                      <a:pt x="1988" y="2292"/>
                      <a:pt x="2036" y="2601"/>
                    </a:cubicBezTo>
                    <a:lnTo>
                      <a:pt x="2096" y="2887"/>
                    </a:lnTo>
                    <a:lnTo>
                      <a:pt x="798" y="3125"/>
                    </a:lnTo>
                    <a:cubicBezTo>
                      <a:pt x="322" y="3208"/>
                      <a:pt x="0" y="3673"/>
                      <a:pt x="83" y="4161"/>
                    </a:cubicBezTo>
                    <a:lnTo>
                      <a:pt x="1667" y="12793"/>
                    </a:lnTo>
                    <a:cubicBezTo>
                      <a:pt x="1741" y="13218"/>
                      <a:pt x="2120" y="13520"/>
                      <a:pt x="2548" y="13520"/>
                    </a:cubicBezTo>
                    <a:cubicBezTo>
                      <a:pt x="2599" y="13520"/>
                      <a:pt x="2651" y="13516"/>
                      <a:pt x="2703" y="13507"/>
                    </a:cubicBezTo>
                    <a:lnTo>
                      <a:pt x="10049" y="12162"/>
                    </a:lnTo>
                    <a:cubicBezTo>
                      <a:pt x="10525" y="12079"/>
                      <a:pt x="10847" y="11602"/>
                      <a:pt x="10763" y="11126"/>
                    </a:cubicBezTo>
                    <a:lnTo>
                      <a:pt x="9192" y="2494"/>
                    </a:lnTo>
                    <a:cubicBezTo>
                      <a:pt x="9108" y="2064"/>
                      <a:pt x="8737" y="1763"/>
                      <a:pt x="8316" y="1763"/>
                    </a:cubicBezTo>
                    <a:cubicBezTo>
                      <a:pt x="8259" y="1763"/>
                      <a:pt x="8202" y="1768"/>
                      <a:pt x="8144" y="1780"/>
                    </a:cubicBezTo>
                    <a:lnTo>
                      <a:pt x="6858" y="2018"/>
                    </a:lnTo>
                    <a:lnTo>
                      <a:pt x="6810" y="1732"/>
                    </a:lnTo>
                    <a:cubicBezTo>
                      <a:pt x="6756" y="1451"/>
                      <a:pt x="6497" y="1249"/>
                      <a:pt x="6210" y="1249"/>
                    </a:cubicBezTo>
                    <a:cubicBezTo>
                      <a:pt x="6180" y="1249"/>
                      <a:pt x="6150" y="1251"/>
                      <a:pt x="6120" y="1256"/>
                    </a:cubicBezTo>
                    <a:lnTo>
                      <a:pt x="5179" y="1434"/>
                    </a:lnTo>
                    <a:cubicBezTo>
                      <a:pt x="5227" y="1268"/>
                      <a:pt x="5239" y="1089"/>
                      <a:pt x="5215" y="910"/>
                    </a:cubicBezTo>
                    <a:cubicBezTo>
                      <a:pt x="5119" y="380"/>
                      <a:pt x="4655" y="0"/>
                      <a:pt x="4133" y="0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30" name="Google Shape;4930;p26"/>
              <p:cNvSpPr/>
              <p:nvPr/>
            </p:nvSpPr>
            <p:spPr>
              <a:xfrm>
                <a:off x="5244414" y="4354466"/>
                <a:ext cx="60059" cy="49866"/>
              </a:xfrm>
              <a:custGeom>
                <a:rect b="b" l="l" r="r" t="t"/>
                <a:pathLst>
                  <a:path extrusionOk="0" h="1546" w="1862">
                    <a:moveTo>
                      <a:pt x="1002" y="1"/>
                    </a:moveTo>
                    <a:cubicBezTo>
                      <a:pt x="959" y="1"/>
                      <a:pt x="915" y="5"/>
                      <a:pt x="870" y="12"/>
                    </a:cubicBezTo>
                    <a:cubicBezTo>
                      <a:pt x="191" y="131"/>
                      <a:pt x="1" y="1012"/>
                      <a:pt x="560" y="1405"/>
                    </a:cubicBezTo>
                    <a:cubicBezTo>
                      <a:pt x="702" y="1502"/>
                      <a:pt x="854" y="1545"/>
                      <a:pt x="1002" y="1545"/>
                    </a:cubicBezTo>
                    <a:cubicBezTo>
                      <a:pt x="1454" y="1545"/>
                      <a:pt x="1862" y="1142"/>
                      <a:pt x="1763" y="631"/>
                    </a:cubicBezTo>
                    <a:cubicBezTo>
                      <a:pt x="1689" y="259"/>
                      <a:pt x="1367" y="1"/>
                      <a:pt x="1002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31" name="Google Shape;4931;p26"/>
              <p:cNvSpPr/>
              <p:nvPr/>
            </p:nvSpPr>
            <p:spPr>
              <a:xfrm>
                <a:off x="5312149" y="4339952"/>
                <a:ext cx="123988" cy="43383"/>
              </a:xfrm>
              <a:custGeom>
                <a:rect b="b" l="l" r="r" t="t"/>
                <a:pathLst>
                  <a:path extrusionOk="0" h="1345" w="3844">
                    <a:moveTo>
                      <a:pt x="3236" y="0"/>
                    </a:moveTo>
                    <a:cubicBezTo>
                      <a:pt x="3205" y="0"/>
                      <a:pt x="3173" y="3"/>
                      <a:pt x="3140" y="10"/>
                    </a:cubicBezTo>
                    <a:lnTo>
                      <a:pt x="3152" y="10"/>
                    </a:lnTo>
                    <a:lnTo>
                      <a:pt x="556" y="474"/>
                    </a:lnTo>
                    <a:cubicBezTo>
                      <a:pt x="1" y="552"/>
                      <a:pt x="98" y="1344"/>
                      <a:pt x="597" y="1344"/>
                    </a:cubicBezTo>
                    <a:cubicBezTo>
                      <a:pt x="633" y="1344"/>
                      <a:pt x="671" y="1340"/>
                      <a:pt x="711" y="1331"/>
                    </a:cubicBezTo>
                    <a:lnTo>
                      <a:pt x="3294" y="867"/>
                    </a:lnTo>
                    <a:cubicBezTo>
                      <a:pt x="3844" y="766"/>
                      <a:pt x="3728" y="0"/>
                      <a:pt x="3236" y="0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32" name="Google Shape;4932;p26"/>
              <p:cNvSpPr/>
              <p:nvPr/>
            </p:nvSpPr>
            <p:spPr>
              <a:xfrm>
                <a:off x="5257090" y="4423976"/>
                <a:ext cx="59769" cy="49866"/>
              </a:xfrm>
              <a:custGeom>
                <a:rect b="b" l="l" r="r" t="t"/>
                <a:pathLst>
                  <a:path extrusionOk="0" h="1546" w="1853">
                    <a:moveTo>
                      <a:pt x="1003" y="1"/>
                    </a:moveTo>
                    <a:cubicBezTo>
                      <a:pt x="959" y="1"/>
                      <a:pt x="914" y="5"/>
                      <a:pt x="870" y="12"/>
                    </a:cubicBezTo>
                    <a:cubicBezTo>
                      <a:pt x="191" y="131"/>
                      <a:pt x="1" y="1012"/>
                      <a:pt x="560" y="1405"/>
                    </a:cubicBezTo>
                    <a:cubicBezTo>
                      <a:pt x="701" y="1502"/>
                      <a:pt x="853" y="1546"/>
                      <a:pt x="1000" y="1546"/>
                    </a:cubicBezTo>
                    <a:cubicBezTo>
                      <a:pt x="1449" y="1546"/>
                      <a:pt x="1853" y="1142"/>
                      <a:pt x="1763" y="631"/>
                    </a:cubicBezTo>
                    <a:cubicBezTo>
                      <a:pt x="1699" y="259"/>
                      <a:pt x="1369" y="1"/>
                      <a:pt x="1003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33" name="Google Shape;4933;p26"/>
              <p:cNvSpPr/>
              <p:nvPr/>
            </p:nvSpPr>
            <p:spPr>
              <a:xfrm>
                <a:off x="5326599" y="4409300"/>
                <a:ext cx="121279" cy="43544"/>
              </a:xfrm>
              <a:custGeom>
                <a:rect b="b" l="l" r="r" t="t"/>
                <a:pathLst>
                  <a:path extrusionOk="0" h="1350" w="3760">
                    <a:moveTo>
                      <a:pt x="3144" y="1"/>
                    </a:moveTo>
                    <a:cubicBezTo>
                      <a:pt x="3128" y="1"/>
                      <a:pt x="3113" y="1"/>
                      <a:pt x="3096" y="3"/>
                    </a:cubicBezTo>
                    <a:lnTo>
                      <a:pt x="501" y="467"/>
                    </a:lnTo>
                    <a:cubicBezTo>
                      <a:pt x="1" y="618"/>
                      <a:pt x="126" y="1349"/>
                      <a:pt x="620" y="1349"/>
                    </a:cubicBezTo>
                    <a:cubicBezTo>
                      <a:pt x="632" y="1349"/>
                      <a:pt x="644" y="1349"/>
                      <a:pt x="656" y="1348"/>
                    </a:cubicBezTo>
                    <a:lnTo>
                      <a:pt x="3251" y="872"/>
                    </a:lnTo>
                    <a:cubicBezTo>
                      <a:pt x="3759" y="722"/>
                      <a:pt x="3640" y="1"/>
                      <a:pt x="3144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34" name="Google Shape;4934;p26"/>
              <p:cNvSpPr/>
              <p:nvPr/>
            </p:nvSpPr>
            <p:spPr>
              <a:xfrm>
                <a:off x="5270540" y="4498130"/>
                <a:ext cx="60059" cy="50221"/>
              </a:xfrm>
              <a:custGeom>
                <a:rect b="b" l="l" r="r" t="t"/>
                <a:pathLst>
                  <a:path extrusionOk="0" h="1557" w="1862">
                    <a:moveTo>
                      <a:pt x="998" y="0"/>
                    </a:moveTo>
                    <a:cubicBezTo>
                      <a:pt x="956" y="0"/>
                      <a:pt x="913" y="4"/>
                      <a:pt x="870" y="11"/>
                    </a:cubicBezTo>
                    <a:cubicBezTo>
                      <a:pt x="191" y="130"/>
                      <a:pt x="0" y="1011"/>
                      <a:pt x="560" y="1416"/>
                    </a:cubicBezTo>
                    <a:cubicBezTo>
                      <a:pt x="701" y="1513"/>
                      <a:pt x="854" y="1556"/>
                      <a:pt x="1002" y="1556"/>
                    </a:cubicBezTo>
                    <a:cubicBezTo>
                      <a:pt x="1453" y="1556"/>
                      <a:pt x="1861" y="1153"/>
                      <a:pt x="1763" y="642"/>
                    </a:cubicBezTo>
                    <a:cubicBezTo>
                      <a:pt x="1699" y="268"/>
                      <a:pt x="1366" y="0"/>
                      <a:pt x="998" y="0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35" name="Google Shape;4935;p26"/>
              <p:cNvSpPr/>
              <p:nvPr/>
            </p:nvSpPr>
            <p:spPr>
              <a:xfrm>
                <a:off x="5339630" y="4483390"/>
                <a:ext cx="122311" cy="43673"/>
              </a:xfrm>
              <a:custGeom>
                <a:rect b="b" l="l" r="r" t="t"/>
                <a:pathLst>
                  <a:path extrusionOk="0" h="1354" w="3792">
                    <a:moveTo>
                      <a:pt x="3168" y="1"/>
                    </a:moveTo>
                    <a:cubicBezTo>
                      <a:pt x="3149" y="1"/>
                      <a:pt x="3129" y="2"/>
                      <a:pt x="3109" y="4"/>
                    </a:cubicBezTo>
                    <a:lnTo>
                      <a:pt x="514" y="480"/>
                    </a:lnTo>
                    <a:cubicBezTo>
                      <a:pt x="0" y="605"/>
                      <a:pt x="110" y="1354"/>
                      <a:pt x="612" y="1354"/>
                    </a:cubicBezTo>
                    <a:cubicBezTo>
                      <a:pt x="634" y="1354"/>
                      <a:pt x="657" y="1352"/>
                      <a:pt x="680" y="1349"/>
                    </a:cubicBezTo>
                    <a:lnTo>
                      <a:pt x="3264" y="885"/>
                    </a:lnTo>
                    <a:cubicBezTo>
                      <a:pt x="3792" y="747"/>
                      <a:pt x="3678" y="1"/>
                      <a:pt x="3168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36" name="Google Shape;4936;p26"/>
              <p:cNvSpPr/>
              <p:nvPr/>
            </p:nvSpPr>
            <p:spPr>
              <a:xfrm>
                <a:off x="5212933" y="4806843"/>
                <a:ext cx="250815" cy="224624"/>
              </a:xfrm>
              <a:custGeom>
                <a:rect b="b" l="l" r="r" t="t"/>
                <a:pathLst>
                  <a:path extrusionOk="0" h="6964" w="7776">
                    <a:moveTo>
                      <a:pt x="3943" y="1"/>
                    </a:moveTo>
                    <a:cubicBezTo>
                      <a:pt x="2906" y="1"/>
                      <a:pt x="1888" y="470"/>
                      <a:pt x="1227" y="1346"/>
                    </a:cubicBezTo>
                    <a:lnTo>
                      <a:pt x="6966" y="4978"/>
                    </a:lnTo>
                    <a:cubicBezTo>
                      <a:pt x="7775" y="3406"/>
                      <a:pt x="7251" y="1465"/>
                      <a:pt x="5763" y="525"/>
                    </a:cubicBezTo>
                    <a:cubicBezTo>
                      <a:pt x="5199" y="171"/>
                      <a:pt x="4568" y="1"/>
                      <a:pt x="3943" y="1"/>
                    </a:cubicBezTo>
                    <a:close/>
                    <a:moveTo>
                      <a:pt x="822" y="1989"/>
                    </a:moveTo>
                    <a:lnTo>
                      <a:pt x="822" y="1989"/>
                    </a:lnTo>
                    <a:cubicBezTo>
                      <a:pt x="1" y="3561"/>
                      <a:pt x="524" y="5490"/>
                      <a:pt x="2025" y="6430"/>
                    </a:cubicBezTo>
                    <a:cubicBezTo>
                      <a:pt x="2587" y="6790"/>
                      <a:pt x="3218" y="6963"/>
                      <a:pt x="3842" y="6963"/>
                    </a:cubicBezTo>
                    <a:cubicBezTo>
                      <a:pt x="4870" y="6963"/>
                      <a:pt x="5882" y="6495"/>
                      <a:pt x="6549" y="5621"/>
                    </a:cubicBezTo>
                    <a:lnTo>
                      <a:pt x="822" y="1989"/>
                    </a:ln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37" name="Google Shape;4937;p26"/>
              <p:cNvSpPr/>
              <p:nvPr/>
            </p:nvSpPr>
            <p:spPr>
              <a:xfrm>
                <a:off x="5682211" y="4325276"/>
                <a:ext cx="196304" cy="181918"/>
              </a:xfrm>
              <a:custGeom>
                <a:rect b="b" l="l" r="r" t="t"/>
                <a:pathLst>
                  <a:path extrusionOk="0" h="5640" w="6086">
                    <a:moveTo>
                      <a:pt x="3609" y="0"/>
                    </a:moveTo>
                    <a:lnTo>
                      <a:pt x="1215" y="1632"/>
                    </a:lnTo>
                    <a:cubicBezTo>
                      <a:pt x="251" y="2286"/>
                      <a:pt x="1" y="3596"/>
                      <a:pt x="656" y="4560"/>
                    </a:cubicBezTo>
                    <a:lnTo>
                      <a:pt x="763" y="4715"/>
                    </a:lnTo>
                    <a:cubicBezTo>
                      <a:pt x="1171" y="5316"/>
                      <a:pt x="1834" y="5640"/>
                      <a:pt x="2508" y="5640"/>
                    </a:cubicBezTo>
                    <a:cubicBezTo>
                      <a:pt x="2916" y="5640"/>
                      <a:pt x="3329" y="5522"/>
                      <a:pt x="3692" y="5275"/>
                    </a:cubicBezTo>
                    <a:lnTo>
                      <a:pt x="6085" y="3644"/>
                    </a:lnTo>
                    <a:lnTo>
                      <a:pt x="3609" y="0"/>
                    </a:ln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38" name="Google Shape;4938;p26"/>
              <p:cNvSpPr/>
              <p:nvPr/>
            </p:nvSpPr>
            <p:spPr>
              <a:xfrm>
                <a:off x="5814714" y="4249734"/>
                <a:ext cx="196272" cy="181950"/>
              </a:xfrm>
              <a:custGeom>
                <a:rect b="b" l="l" r="r" t="t"/>
                <a:pathLst>
                  <a:path extrusionOk="0" h="5641" w="6085">
                    <a:moveTo>
                      <a:pt x="3580" y="1"/>
                    </a:moveTo>
                    <a:cubicBezTo>
                      <a:pt x="3174" y="1"/>
                      <a:pt x="2765" y="119"/>
                      <a:pt x="2406" y="366"/>
                    </a:cubicBezTo>
                    <a:lnTo>
                      <a:pt x="1" y="1997"/>
                    </a:lnTo>
                    <a:lnTo>
                      <a:pt x="2477" y="5640"/>
                    </a:lnTo>
                    <a:lnTo>
                      <a:pt x="4870" y="4009"/>
                    </a:lnTo>
                    <a:cubicBezTo>
                      <a:pt x="5835" y="3354"/>
                      <a:pt x="6085" y="2045"/>
                      <a:pt x="5430" y="1092"/>
                    </a:cubicBezTo>
                    <a:lnTo>
                      <a:pt x="5323" y="926"/>
                    </a:lnTo>
                    <a:cubicBezTo>
                      <a:pt x="4915" y="325"/>
                      <a:pt x="4252" y="1"/>
                      <a:pt x="3580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39" name="Google Shape;4939;p26"/>
              <p:cNvSpPr/>
              <p:nvPr/>
            </p:nvSpPr>
            <p:spPr>
              <a:xfrm>
                <a:off x="5624636" y="4700692"/>
                <a:ext cx="346032" cy="344387"/>
              </a:xfrm>
              <a:custGeom>
                <a:rect b="b" l="l" r="r" t="t"/>
                <a:pathLst>
                  <a:path extrusionOk="0" h="10677" w="10728">
                    <a:moveTo>
                      <a:pt x="5007" y="0"/>
                    </a:moveTo>
                    <a:cubicBezTo>
                      <a:pt x="4823" y="0"/>
                      <a:pt x="4677" y="135"/>
                      <a:pt x="4655" y="327"/>
                    </a:cubicBezTo>
                    <a:lnTo>
                      <a:pt x="4191" y="3804"/>
                    </a:lnTo>
                    <a:lnTo>
                      <a:pt x="714" y="3339"/>
                    </a:lnTo>
                    <a:cubicBezTo>
                      <a:pt x="699" y="3338"/>
                      <a:pt x="683" y="3337"/>
                      <a:pt x="668" y="3337"/>
                    </a:cubicBezTo>
                    <a:cubicBezTo>
                      <a:pt x="475" y="3337"/>
                      <a:pt x="320" y="3473"/>
                      <a:pt x="298" y="3661"/>
                    </a:cubicBezTo>
                    <a:lnTo>
                      <a:pt x="36" y="5637"/>
                    </a:lnTo>
                    <a:cubicBezTo>
                      <a:pt x="0" y="5840"/>
                      <a:pt x="143" y="6030"/>
                      <a:pt x="357" y="6054"/>
                    </a:cubicBezTo>
                    <a:lnTo>
                      <a:pt x="3834" y="6518"/>
                    </a:lnTo>
                    <a:lnTo>
                      <a:pt x="3370" y="9995"/>
                    </a:lnTo>
                    <a:cubicBezTo>
                      <a:pt x="3346" y="10197"/>
                      <a:pt x="3489" y="10388"/>
                      <a:pt x="3691" y="10412"/>
                    </a:cubicBezTo>
                    <a:lnTo>
                      <a:pt x="5667" y="10674"/>
                    </a:lnTo>
                    <a:cubicBezTo>
                      <a:pt x="5682" y="10675"/>
                      <a:pt x="5697" y="10676"/>
                      <a:pt x="5712" y="10676"/>
                    </a:cubicBezTo>
                    <a:cubicBezTo>
                      <a:pt x="5897" y="10676"/>
                      <a:pt x="6062" y="10540"/>
                      <a:pt x="6084" y="10352"/>
                    </a:cubicBezTo>
                    <a:lnTo>
                      <a:pt x="6548" y="6876"/>
                    </a:lnTo>
                    <a:lnTo>
                      <a:pt x="10025" y="7328"/>
                    </a:lnTo>
                    <a:cubicBezTo>
                      <a:pt x="10045" y="7331"/>
                      <a:pt x="10064" y="7333"/>
                      <a:pt x="10084" y="7333"/>
                    </a:cubicBezTo>
                    <a:cubicBezTo>
                      <a:pt x="10263" y="7333"/>
                      <a:pt x="10420" y="7189"/>
                      <a:pt x="10442" y="7007"/>
                    </a:cubicBezTo>
                    <a:lnTo>
                      <a:pt x="10704" y="5042"/>
                    </a:lnTo>
                    <a:cubicBezTo>
                      <a:pt x="10728" y="4828"/>
                      <a:pt x="10585" y="4649"/>
                      <a:pt x="10382" y="4613"/>
                    </a:cubicBezTo>
                    <a:lnTo>
                      <a:pt x="6906" y="4161"/>
                    </a:lnTo>
                    <a:lnTo>
                      <a:pt x="7358" y="684"/>
                    </a:lnTo>
                    <a:cubicBezTo>
                      <a:pt x="7394" y="470"/>
                      <a:pt x="7239" y="291"/>
                      <a:pt x="7037" y="256"/>
                    </a:cubicBezTo>
                    <a:lnTo>
                      <a:pt x="5072" y="6"/>
                    </a:lnTo>
                    <a:cubicBezTo>
                      <a:pt x="5050" y="2"/>
                      <a:pt x="5028" y="0"/>
                      <a:pt x="5007" y="0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40" name="Google Shape;4940;p26"/>
              <p:cNvSpPr/>
              <p:nvPr/>
            </p:nvSpPr>
            <p:spPr>
              <a:xfrm>
                <a:off x="4157614" y="3173353"/>
                <a:ext cx="349483" cy="435765"/>
              </a:xfrm>
              <a:custGeom>
                <a:rect b="b" l="l" r="r" t="t"/>
                <a:pathLst>
                  <a:path extrusionOk="0" h="13510" w="10835">
                    <a:moveTo>
                      <a:pt x="4152" y="412"/>
                    </a:moveTo>
                    <a:cubicBezTo>
                      <a:pt x="4440" y="412"/>
                      <a:pt x="4723" y="585"/>
                      <a:pt x="4775" y="971"/>
                    </a:cubicBezTo>
                    <a:cubicBezTo>
                      <a:pt x="4810" y="1173"/>
                      <a:pt x="4751" y="1364"/>
                      <a:pt x="4632" y="1519"/>
                    </a:cubicBezTo>
                    <a:lnTo>
                      <a:pt x="3834" y="1662"/>
                    </a:lnTo>
                    <a:cubicBezTo>
                      <a:pt x="3655" y="1566"/>
                      <a:pt x="3536" y="1400"/>
                      <a:pt x="3501" y="1209"/>
                    </a:cubicBezTo>
                    <a:cubicBezTo>
                      <a:pt x="3386" y="709"/>
                      <a:pt x="3773" y="412"/>
                      <a:pt x="4152" y="412"/>
                    </a:cubicBezTo>
                    <a:close/>
                    <a:moveTo>
                      <a:pt x="7860" y="2722"/>
                    </a:moveTo>
                    <a:cubicBezTo>
                      <a:pt x="8116" y="2722"/>
                      <a:pt x="8342" y="2901"/>
                      <a:pt x="8394" y="3162"/>
                    </a:cubicBezTo>
                    <a:lnTo>
                      <a:pt x="9775" y="10746"/>
                    </a:lnTo>
                    <a:cubicBezTo>
                      <a:pt x="9835" y="11044"/>
                      <a:pt x="9632" y="11329"/>
                      <a:pt x="9335" y="11377"/>
                    </a:cubicBezTo>
                    <a:lnTo>
                      <a:pt x="3072" y="12520"/>
                    </a:lnTo>
                    <a:cubicBezTo>
                      <a:pt x="3041" y="12525"/>
                      <a:pt x="3011" y="12527"/>
                      <a:pt x="2981" y="12527"/>
                    </a:cubicBezTo>
                    <a:cubicBezTo>
                      <a:pt x="2718" y="12527"/>
                      <a:pt x="2482" y="12345"/>
                      <a:pt x="2429" y="12068"/>
                    </a:cubicBezTo>
                    <a:lnTo>
                      <a:pt x="1048" y="4507"/>
                    </a:lnTo>
                    <a:cubicBezTo>
                      <a:pt x="1000" y="4210"/>
                      <a:pt x="1191" y="3924"/>
                      <a:pt x="1500" y="3864"/>
                    </a:cubicBezTo>
                    <a:lnTo>
                      <a:pt x="2239" y="3733"/>
                    </a:lnTo>
                    <a:cubicBezTo>
                      <a:pt x="2280" y="3942"/>
                      <a:pt x="2460" y="4087"/>
                      <a:pt x="2664" y="4087"/>
                    </a:cubicBezTo>
                    <a:cubicBezTo>
                      <a:pt x="2693" y="4087"/>
                      <a:pt x="2721" y="4084"/>
                      <a:pt x="2751" y="4079"/>
                    </a:cubicBezTo>
                    <a:lnTo>
                      <a:pt x="6656" y="3376"/>
                    </a:lnTo>
                    <a:cubicBezTo>
                      <a:pt x="6894" y="3328"/>
                      <a:pt x="7049" y="3102"/>
                      <a:pt x="7013" y="2864"/>
                    </a:cubicBezTo>
                    <a:lnTo>
                      <a:pt x="7751" y="2733"/>
                    </a:lnTo>
                    <a:cubicBezTo>
                      <a:pt x="7788" y="2726"/>
                      <a:pt x="7824" y="2722"/>
                      <a:pt x="7860" y="2722"/>
                    </a:cubicBezTo>
                    <a:close/>
                    <a:moveTo>
                      <a:pt x="4137" y="1"/>
                    </a:moveTo>
                    <a:cubicBezTo>
                      <a:pt x="4073" y="1"/>
                      <a:pt x="4007" y="7"/>
                      <a:pt x="3941" y="19"/>
                    </a:cubicBezTo>
                    <a:cubicBezTo>
                      <a:pt x="3358" y="126"/>
                      <a:pt x="2965" y="697"/>
                      <a:pt x="3072" y="1281"/>
                    </a:cubicBezTo>
                    <a:cubicBezTo>
                      <a:pt x="3096" y="1459"/>
                      <a:pt x="3179" y="1626"/>
                      <a:pt x="3286" y="1757"/>
                    </a:cubicBezTo>
                    <a:lnTo>
                      <a:pt x="2512" y="1912"/>
                    </a:lnTo>
                    <a:cubicBezTo>
                      <a:pt x="2191" y="1971"/>
                      <a:pt x="1977" y="2281"/>
                      <a:pt x="2036" y="2590"/>
                    </a:cubicBezTo>
                    <a:lnTo>
                      <a:pt x="2084" y="2876"/>
                    </a:lnTo>
                    <a:lnTo>
                      <a:pt x="798" y="3102"/>
                    </a:lnTo>
                    <a:cubicBezTo>
                      <a:pt x="310" y="3197"/>
                      <a:pt x="0" y="3662"/>
                      <a:pt x="84" y="4150"/>
                    </a:cubicBezTo>
                    <a:lnTo>
                      <a:pt x="1655" y="12770"/>
                    </a:lnTo>
                    <a:cubicBezTo>
                      <a:pt x="1740" y="13206"/>
                      <a:pt x="2120" y="13510"/>
                      <a:pt x="2540" y="13510"/>
                    </a:cubicBezTo>
                    <a:cubicBezTo>
                      <a:pt x="2590" y="13510"/>
                      <a:pt x="2640" y="13505"/>
                      <a:pt x="2691" y="13496"/>
                    </a:cubicBezTo>
                    <a:lnTo>
                      <a:pt x="10037" y="12151"/>
                    </a:lnTo>
                    <a:cubicBezTo>
                      <a:pt x="10513" y="12068"/>
                      <a:pt x="10835" y="11591"/>
                      <a:pt x="10752" y="11115"/>
                    </a:cubicBezTo>
                    <a:lnTo>
                      <a:pt x="9180" y="2483"/>
                    </a:lnTo>
                    <a:cubicBezTo>
                      <a:pt x="9095" y="2047"/>
                      <a:pt x="8715" y="1744"/>
                      <a:pt x="8287" y="1744"/>
                    </a:cubicBezTo>
                    <a:cubicBezTo>
                      <a:pt x="8236" y="1744"/>
                      <a:pt x="8184" y="1748"/>
                      <a:pt x="8132" y="1757"/>
                    </a:cubicBezTo>
                    <a:lnTo>
                      <a:pt x="6858" y="1995"/>
                    </a:lnTo>
                    <a:lnTo>
                      <a:pt x="6811" y="1721"/>
                    </a:lnTo>
                    <a:cubicBezTo>
                      <a:pt x="6747" y="1436"/>
                      <a:pt x="6506" y="1235"/>
                      <a:pt x="6227" y="1235"/>
                    </a:cubicBezTo>
                    <a:cubicBezTo>
                      <a:pt x="6192" y="1235"/>
                      <a:pt x="6156" y="1238"/>
                      <a:pt x="6120" y="1245"/>
                    </a:cubicBezTo>
                    <a:lnTo>
                      <a:pt x="5179" y="1412"/>
                    </a:lnTo>
                    <a:cubicBezTo>
                      <a:pt x="5227" y="1245"/>
                      <a:pt x="5239" y="1066"/>
                      <a:pt x="5203" y="900"/>
                    </a:cubicBezTo>
                    <a:cubicBezTo>
                      <a:pt x="5108" y="370"/>
                      <a:pt x="4655" y="1"/>
                      <a:pt x="4137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41" name="Google Shape;4941;p26"/>
              <p:cNvSpPr/>
              <p:nvPr/>
            </p:nvSpPr>
            <p:spPr>
              <a:xfrm>
                <a:off x="4219446" y="3329757"/>
                <a:ext cx="60123" cy="49963"/>
              </a:xfrm>
              <a:custGeom>
                <a:rect b="b" l="l" r="r" t="t"/>
                <a:pathLst>
                  <a:path extrusionOk="0" h="1549" w="1864">
                    <a:moveTo>
                      <a:pt x="1026" y="1"/>
                    </a:moveTo>
                    <a:cubicBezTo>
                      <a:pt x="979" y="1"/>
                      <a:pt x="930" y="6"/>
                      <a:pt x="881" y="15"/>
                    </a:cubicBezTo>
                    <a:cubicBezTo>
                      <a:pt x="202" y="134"/>
                      <a:pt x="0" y="1015"/>
                      <a:pt x="572" y="1408"/>
                    </a:cubicBezTo>
                    <a:cubicBezTo>
                      <a:pt x="713" y="1505"/>
                      <a:pt x="865" y="1549"/>
                      <a:pt x="1012" y="1549"/>
                    </a:cubicBezTo>
                    <a:cubicBezTo>
                      <a:pt x="1460" y="1549"/>
                      <a:pt x="1864" y="1146"/>
                      <a:pt x="1774" y="634"/>
                    </a:cubicBezTo>
                    <a:cubicBezTo>
                      <a:pt x="1701" y="267"/>
                      <a:pt x="1386" y="1"/>
                      <a:pt x="1026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42" name="Google Shape;4942;p26"/>
              <p:cNvSpPr/>
              <p:nvPr/>
            </p:nvSpPr>
            <p:spPr>
              <a:xfrm>
                <a:off x="4287569" y="3315210"/>
                <a:ext cx="124924" cy="43512"/>
              </a:xfrm>
              <a:custGeom>
                <a:rect b="b" l="l" r="r" t="t"/>
                <a:pathLst>
                  <a:path extrusionOk="0" h="1349" w="3873">
                    <a:moveTo>
                      <a:pt x="3265" y="1"/>
                    </a:moveTo>
                    <a:cubicBezTo>
                      <a:pt x="3229" y="1"/>
                      <a:pt x="3191" y="5"/>
                      <a:pt x="3151" y="14"/>
                    </a:cubicBezTo>
                    <a:lnTo>
                      <a:pt x="3151" y="2"/>
                    </a:lnTo>
                    <a:lnTo>
                      <a:pt x="555" y="478"/>
                    </a:lnTo>
                    <a:cubicBezTo>
                      <a:pt x="0" y="567"/>
                      <a:pt x="107" y="1349"/>
                      <a:pt x="597" y="1349"/>
                    </a:cubicBezTo>
                    <a:cubicBezTo>
                      <a:pt x="632" y="1349"/>
                      <a:pt x="670" y="1344"/>
                      <a:pt x="710" y="1336"/>
                    </a:cubicBezTo>
                    <a:lnTo>
                      <a:pt x="3317" y="871"/>
                    </a:lnTo>
                    <a:cubicBezTo>
                      <a:pt x="3873" y="793"/>
                      <a:pt x="3765" y="1"/>
                      <a:pt x="3265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43" name="Google Shape;4943;p26"/>
              <p:cNvSpPr/>
              <p:nvPr/>
            </p:nvSpPr>
            <p:spPr>
              <a:xfrm>
                <a:off x="4232090" y="3399267"/>
                <a:ext cx="60156" cy="49963"/>
              </a:xfrm>
              <a:custGeom>
                <a:rect b="b" l="l" r="r" t="t"/>
                <a:pathLst>
                  <a:path extrusionOk="0" h="1549" w="1865">
                    <a:moveTo>
                      <a:pt x="1027" y="1"/>
                    </a:moveTo>
                    <a:cubicBezTo>
                      <a:pt x="980" y="1"/>
                      <a:pt x="931" y="6"/>
                      <a:pt x="882" y="15"/>
                    </a:cubicBezTo>
                    <a:cubicBezTo>
                      <a:pt x="203" y="134"/>
                      <a:pt x="1" y="1015"/>
                      <a:pt x="572" y="1408"/>
                    </a:cubicBezTo>
                    <a:cubicBezTo>
                      <a:pt x="711" y="1505"/>
                      <a:pt x="861" y="1549"/>
                      <a:pt x="1008" y="1549"/>
                    </a:cubicBezTo>
                    <a:cubicBezTo>
                      <a:pt x="1455" y="1549"/>
                      <a:pt x="1865" y="1146"/>
                      <a:pt x="1775" y="635"/>
                    </a:cubicBezTo>
                    <a:cubicBezTo>
                      <a:pt x="1701" y="267"/>
                      <a:pt x="1387" y="1"/>
                      <a:pt x="1027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44" name="Google Shape;4944;p26"/>
              <p:cNvSpPr/>
              <p:nvPr/>
            </p:nvSpPr>
            <p:spPr>
              <a:xfrm>
                <a:off x="4301987" y="3384688"/>
                <a:ext cx="120892" cy="43544"/>
              </a:xfrm>
              <a:custGeom>
                <a:rect b="b" l="l" r="r" t="t"/>
                <a:pathLst>
                  <a:path extrusionOk="0" h="1350" w="3748">
                    <a:moveTo>
                      <a:pt x="3143" y="1"/>
                    </a:moveTo>
                    <a:cubicBezTo>
                      <a:pt x="3128" y="1"/>
                      <a:pt x="3112" y="2"/>
                      <a:pt x="3097" y="3"/>
                    </a:cubicBezTo>
                    <a:lnTo>
                      <a:pt x="501" y="467"/>
                    </a:lnTo>
                    <a:cubicBezTo>
                      <a:pt x="1" y="619"/>
                      <a:pt x="114" y="1350"/>
                      <a:pt x="620" y="1350"/>
                    </a:cubicBezTo>
                    <a:cubicBezTo>
                      <a:pt x="631" y="1350"/>
                      <a:pt x="644" y="1349"/>
                      <a:pt x="656" y="1348"/>
                    </a:cubicBezTo>
                    <a:lnTo>
                      <a:pt x="3251" y="872"/>
                    </a:lnTo>
                    <a:cubicBezTo>
                      <a:pt x="3748" y="722"/>
                      <a:pt x="3628" y="1"/>
                      <a:pt x="3143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45" name="Google Shape;4945;p26"/>
              <p:cNvSpPr/>
              <p:nvPr/>
            </p:nvSpPr>
            <p:spPr>
              <a:xfrm>
                <a:off x="4245928" y="3473486"/>
                <a:ext cx="60059" cy="49866"/>
              </a:xfrm>
              <a:custGeom>
                <a:rect b="b" l="l" r="r" t="t"/>
                <a:pathLst>
                  <a:path extrusionOk="0" h="1546" w="1862">
                    <a:moveTo>
                      <a:pt x="1002" y="1"/>
                    </a:moveTo>
                    <a:cubicBezTo>
                      <a:pt x="958" y="1"/>
                      <a:pt x="914" y="5"/>
                      <a:pt x="870" y="12"/>
                    </a:cubicBezTo>
                    <a:cubicBezTo>
                      <a:pt x="191" y="131"/>
                      <a:pt x="1" y="1012"/>
                      <a:pt x="560" y="1405"/>
                    </a:cubicBezTo>
                    <a:cubicBezTo>
                      <a:pt x="702" y="1502"/>
                      <a:pt x="855" y="1546"/>
                      <a:pt x="1003" y="1546"/>
                    </a:cubicBezTo>
                    <a:cubicBezTo>
                      <a:pt x="1454" y="1546"/>
                      <a:pt x="1861" y="1145"/>
                      <a:pt x="1763" y="643"/>
                    </a:cubicBezTo>
                    <a:cubicBezTo>
                      <a:pt x="1699" y="260"/>
                      <a:pt x="1369" y="1"/>
                      <a:pt x="1002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46" name="Google Shape;4946;p26"/>
              <p:cNvSpPr/>
              <p:nvPr/>
            </p:nvSpPr>
            <p:spPr>
              <a:xfrm>
                <a:off x="4315179" y="3458874"/>
                <a:ext cx="121795" cy="43512"/>
              </a:xfrm>
              <a:custGeom>
                <a:rect b="b" l="l" r="r" t="t"/>
                <a:pathLst>
                  <a:path extrusionOk="0" h="1349" w="3776">
                    <a:moveTo>
                      <a:pt x="3104" y="1"/>
                    </a:moveTo>
                    <a:lnTo>
                      <a:pt x="509" y="477"/>
                    </a:lnTo>
                    <a:cubicBezTo>
                      <a:pt x="0" y="616"/>
                      <a:pt x="120" y="1348"/>
                      <a:pt x="628" y="1348"/>
                    </a:cubicBezTo>
                    <a:cubicBezTo>
                      <a:pt x="643" y="1348"/>
                      <a:pt x="659" y="1348"/>
                      <a:pt x="675" y="1346"/>
                    </a:cubicBezTo>
                    <a:lnTo>
                      <a:pt x="3259" y="882"/>
                    </a:lnTo>
                    <a:cubicBezTo>
                      <a:pt x="3775" y="744"/>
                      <a:pt x="3661" y="10"/>
                      <a:pt x="3162" y="10"/>
                    </a:cubicBezTo>
                    <a:cubicBezTo>
                      <a:pt x="3144" y="10"/>
                      <a:pt x="3124" y="11"/>
                      <a:pt x="3104" y="13"/>
                    </a:cubicBezTo>
                    <a:lnTo>
                      <a:pt x="3104" y="1"/>
                    </a:ln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47" name="Google Shape;4947;p26"/>
              <p:cNvSpPr/>
              <p:nvPr/>
            </p:nvSpPr>
            <p:spPr>
              <a:xfrm>
                <a:off x="4189869" y="3782231"/>
                <a:ext cx="248880" cy="224075"/>
              </a:xfrm>
              <a:custGeom>
                <a:rect b="b" l="l" r="r" t="t"/>
                <a:pathLst>
                  <a:path extrusionOk="0" h="6947" w="7716">
                    <a:moveTo>
                      <a:pt x="3892" y="1"/>
                    </a:moveTo>
                    <a:cubicBezTo>
                      <a:pt x="2858" y="1"/>
                      <a:pt x="1840" y="470"/>
                      <a:pt x="1179" y="1346"/>
                    </a:cubicBezTo>
                    <a:lnTo>
                      <a:pt x="6906" y="4978"/>
                    </a:lnTo>
                    <a:cubicBezTo>
                      <a:pt x="7716" y="3406"/>
                      <a:pt x="7192" y="1477"/>
                      <a:pt x="5703" y="525"/>
                    </a:cubicBezTo>
                    <a:cubicBezTo>
                      <a:pt x="5144" y="171"/>
                      <a:pt x="4515" y="1"/>
                      <a:pt x="3892" y="1"/>
                    </a:cubicBezTo>
                    <a:close/>
                    <a:moveTo>
                      <a:pt x="762" y="1989"/>
                    </a:moveTo>
                    <a:lnTo>
                      <a:pt x="762" y="1989"/>
                    </a:lnTo>
                    <a:cubicBezTo>
                      <a:pt x="0" y="3561"/>
                      <a:pt x="477" y="5478"/>
                      <a:pt x="1953" y="6418"/>
                    </a:cubicBezTo>
                    <a:cubicBezTo>
                      <a:pt x="2522" y="6775"/>
                      <a:pt x="3157" y="6947"/>
                      <a:pt x="3786" y="6947"/>
                    </a:cubicBezTo>
                    <a:cubicBezTo>
                      <a:pt x="4816" y="6947"/>
                      <a:pt x="5828" y="6486"/>
                      <a:pt x="6501" y="5621"/>
                    </a:cubicBezTo>
                    <a:lnTo>
                      <a:pt x="762" y="1989"/>
                    </a:ln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48" name="Google Shape;4948;p26"/>
              <p:cNvSpPr/>
              <p:nvPr/>
            </p:nvSpPr>
            <p:spPr>
              <a:xfrm>
                <a:off x="4657631" y="3300663"/>
                <a:ext cx="196272" cy="181660"/>
              </a:xfrm>
              <a:custGeom>
                <a:rect b="b" l="l" r="r" t="t"/>
                <a:pathLst>
                  <a:path extrusionOk="0" h="5632" w="6085">
                    <a:moveTo>
                      <a:pt x="3596" y="1"/>
                    </a:moveTo>
                    <a:lnTo>
                      <a:pt x="1215" y="1620"/>
                    </a:lnTo>
                    <a:cubicBezTo>
                      <a:pt x="250" y="2275"/>
                      <a:pt x="0" y="3584"/>
                      <a:pt x="655" y="4549"/>
                    </a:cubicBezTo>
                    <a:lnTo>
                      <a:pt x="774" y="4715"/>
                    </a:lnTo>
                    <a:cubicBezTo>
                      <a:pt x="1176" y="5311"/>
                      <a:pt x="1838" y="5632"/>
                      <a:pt x="2514" y="5632"/>
                    </a:cubicBezTo>
                    <a:cubicBezTo>
                      <a:pt x="2919" y="5632"/>
                      <a:pt x="3329" y="5516"/>
                      <a:pt x="3691" y="5275"/>
                    </a:cubicBezTo>
                    <a:lnTo>
                      <a:pt x="6084" y="3644"/>
                    </a:lnTo>
                    <a:lnTo>
                      <a:pt x="3596" y="1"/>
                    </a:ln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49" name="Google Shape;4949;p26"/>
              <p:cNvSpPr/>
              <p:nvPr/>
            </p:nvSpPr>
            <p:spPr>
              <a:xfrm>
                <a:off x="4790102" y="3225154"/>
                <a:ext cx="196272" cy="181918"/>
              </a:xfrm>
              <a:custGeom>
                <a:rect b="b" l="l" r="r" t="t"/>
                <a:pathLst>
                  <a:path extrusionOk="0" h="5640" w="6085">
                    <a:moveTo>
                      <a:pt x="3578" y="0"/>
                    </a:moveTo>
                    <a:cubicBezTo>
                      <a:pt x="3170" y="0"/>
                      <a:pt x="2757" y="118"/>
                      <a:pt x="2394" y="365"/>
                    </a:cubicBezTo>
                    <a:lnTo>
                      <a:pt x="1" y="1996"/>
                    </a:lnTo>
                    <a:lnTo>
                      <a:pt x="2477" y="5640"/>
                    </a:lnTo>
                    <a:lnTo>
                      <a:pt x="4870" y="4008"/>
                    </a:lnTo>
                    <a:cubicBezTo>
                      <a:pt x="5835" y="3354"/>
                      <a:pt x="6085" y="2044"/>
                      <a:pt x="5430" y="1091"/>
                    </a:cubicBezTo>
                    <a:lnTo>
                      <a:pt x="5323" y="925"/>
                    </a:lnTo>
                    <a:cubicBezTo>
                      <a:pt x="4915" y="324"/>
                      <a:pt x="4252" y="0"/>
                      <a:pt x="3578" y="0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50" name="Google Shape;4950;p26"/>
              <p:cNvSpPr/>
              <p:nvPr/>
            </p:nvSpPr>
            <p:spPr>
              <a:xfrm>
                <a:off x="4600023" y="3676079"/>
                <a:ext cx="346032" cy="344387"/>
              </a:xfrm>
              <a:custGeom>
                <a:rect b="b" l="l" r="r" t="t"/>
                <a:pathLst>
                  <a:path extrusionOk="0" h="10677" w="10728">
                    <a:moveTo>
                      <a:pt x="5007" y="0"/>
                    </a:moveTo>
                    <a:cubicBezTo>
                      <a:pt x="4823" y="0"/>
                      <a:pt x="4676" y="135"/>
                      <a:pt x="4644" y="327"/>
                    </a:cubicBezTo>
                    <a:lnTo>
                      <a:pt x="4191" y="3804"/>
                    </a:lnTo>
                    <a:lnTo>
                      <a:pt x="715" y="3340"/>
                    </a:lnTo>
                    <a:cubicBezTo>
                      <a:pt x="700" y="3338"/>
                      <a:pt x="685" y="3337"/>
                      <a:pt x="670" y="3337"/>
                    </a:cubicBezTo>
                    <a:cubicBezTo>
                      <a:pt x="485" y="3337"/>
                      <a:pt x="320" y="3473"/>
                      <a:pt x="298" y="3661"/>
                    </a:cubicBezTo>
                    <a:lnTo>
                      <a:pt x="24" y="5638"/>
                    </a:lnTo>
                    <a:cubicBezTo>
                      <a:pt x="0" y="5840"/>
                      <a:pt x="143" y="6019"/>
                      <a:pt x="345" y="6054"/>
                    </a:cubicBezTo>
                    <a:lnTo>
                      <a:pt x="3834" y="6519"/>
                    </a:lnTo>
                    <a:lnTo>
                      <a:pt x="3370" y="9995"/>
                    </a:lnTo>
                    <a:cubicBezTo>
                      <a:pt x="3346" y="10198"/>
                      <a:pt x="3489" y="10388"/>
                      <a:pt x="3691" y="10412"/>
                    </a:cubicBezTo>
                    <a:lnTo>
                      <a:pt x="5668" y="10674"/>
                    </a:lnTo>
                    <a:cubicBezTo>
                      <a:pt x="5682" y="10676"/>
                      <a:pt x="5697" y="10676"/>
                      <a:pt x="5712" y="10676"/>
                    </a:cubicBezTo>
                    <a:cubicBezTo>
                      <a:pt x="5895" y="10676"/>
                      <a:pt x="6051" y="10540"/>
                      <a:pt x="6084" y="10352"/>
                    </a:cubicBezTo>
                    <a:lnTo>
                      <a:pt x="6537" y="6876"/>
                    </a:lnTo>
                    <a:lnTo>
                      <a:pt x="10025" y="7328"/>
                    </a:lnTo>
                    <a:cubicBezTo>
                      <a:pt x="10046" y="7332"/>
                      <a:pt x="10067" y="7334"/>
                      <a:pt x="10087" y="7334"/>
                    </a:cubicBezTo>
                    <a:cubicBezTo>
                      <a:pt x="10265" y="7334"/>
                      <a:pt x="10421" y="7199"/>
                      <a:pt x="10442" y="7007"/>
                    </a:cubicBezTo>
                    <a:lnTo>
                      <a:pt x="10704" y="5042"/>
                    </a:lnTo>
                    <a:cubicBezTo>
                      <a:pt x="10728" y="4840"/>
                      <a:pt x="10585" y="4649"/>
                      <a:pt x="10382" y="4625"/>
                    </a:cubicBezTo>
                    <a:lnTo>
                      <a:pt x="6906" y="4161"/>
                    </a:lnTo>
                    <a:lnTo>
                      <a:pt x="7358" y="685"/>
                    </a:lnTo>
                    <a:cubicBezTo>
                      <a:pt x="7382" y="482"/>
                      <a:pt x="7239" y="292"/>
                      <a:pt x="7037" y="268"/>
                    </a:cubicBezTo>
                    <a:lnTo>
                      <a:pt x="5072" y="6"/>
                    </a:lnTo>
                    <a:cubicBezTo>
                      <a:pt x="5050" y="2"/>
                      <a:pt x="5028" y="0"/>
                      <a:pt x="5007" y="0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51" name="Google Shape;4951;p26"/>
              <p:cNvSpPr/>
              <p:nvPr/>
            </p:nvSpPr>
            <p:spPr>
              <a:xfrm>
                <a:off x="4157614" y="4197965"/>
                <a:ext cx="349483" cy="435378"/>
              </a:xfrm>
              <a:custGeom>
                <a:rect b="b" l="l" r="r" t="t"/>
                <a:pathLst>
                  <a:path extrusionOk="0" h="13498" w="10835">
                    <a:moveTo>
                      <a:pt x="4152" y="412"/>
                    </a:moveTo>
                    <a:cubicBezTo>
                      <a:pt x="4440" y="412"/>
                      <a:pt x="4723" y="585"/>
                      <a:pt x="4775" y="971"/>
                    </a:cubicBezTo>
                    <a:cubicBezTo>
                      <a:pt x="4810" y="1161"/>
                      <a:pt x="4751" y="1364"/>
                      <a:pt x="4632" y="1519"/>
                    </a:cubicBezTo>
                    <a:lnTo>
                      <a:pt x="3834" y="1661"/>
                    </a:lnTo>
                    <a:cubicBezTo>
                      <a:pt x="3667" y="1566"/>
                      <a:pt x="3536" y="1411"/>
                      <a:pt x="3501" y="1221"/>
                    </a:cubicBezTo>
                    <a:lnTo>
                      <a:pt x="3501" y="1209"/>
                    </a:lnTo>
                    <a:cubicBezTo>
                      <a:pt x="3386" y="709"/>
                      <a:pt x="3773" y="412"/>
                      <a:pt x="4152" y="412"/>
                    </a:cubicBezTo>
                    <a:close/>
                    <a:moveTo>
                      <a:pt x="7856" y="2723"/>
                    </a:moveTo>
                    <a:cubicBezTo>
                      <a:pt x="8113" y="2723"/>
                      <a:pt x="8342" y="2911"/>
                      <a:pt x="8394" y="3173"/>
                    </a:cubicBezTo>
                    <a:lnTo>
                      <a:pt x="9775" y="10734"/>
                    </a:lnTo>
                    <a:cubicBezTo>
                      <a:pt x="9835" y="11043"/>
                      <a:pt x="9632" y="11329"/>
                      <a:pt x="9335" y="11377"/>
                    </a:cubicBezTo>
                    <a:lnTo>
                      <a:pt x="3072" y="12520"/>
                    </a:lnTo>
                    <a:cubicBezTo>
                      <a:pt x="3041" y="12525"/>
                      <a:pt x="3011" y="12527"/>
                      <a:pt x="2981" y="12527"/>
                    </a:cubicBezTo>
                    <a:cubicBezTo>
                      <a:pt x="2718" y="12527"/>
                      <a:pt x="2482" y="12346"/>
                      <a:pt x="2429" y="12079"/>
                    </a:cubicBezTo>
                    <a:lnTo>
                      <a:pt x="1048" y="4507"/>
                    </a:lnTo>
                    <a:cubicBezTo>
                      <a:pt x="1000" y="4209"/>
                      <a:pt x="1203" y="3924"/>
                      <a:pt x="1500" y="3876"/>
                    </a:cubicBezTo>
                    <a:lnTo>
                      <a:pt x="2239" y="3745"/>
                    </a:lnTo>
                    <a:cubicBezTo>
                      <a:pt x="2281" y="3945"/>
                      <a:pt x="2462" y="4098"/>
                      <a:pt x="2668" y="4098"/>
                    </a:cubicBezTo>
                    <a:cubicBezTo>
                      <a:pt x="2695" y="4098"/>
                      <a:pt x="2723" y="4096"/>
                      <a:pt x="2751" y="4090"/>
                    </a:cubicBezTo>
                    <a:lnTo>
                      <a:pt x="6656" y="3376"/>
                    </a:lnTo>
                    <a:cubicBezTo>
                      <a:pt x="6894" y="3328"/>
                      <a:pt x="7049" y="3102"/>
                      <a:pt x="7013" y="2864"/>
                    </a:cubicBezTo>
                    <a:lnTo>
                      <a:pt x="7751" y="2733"/>
                    </a:lnTo>
                    <a:cubicBezTo>
                      <a:pt x="7786" y="2726"/>
                      <a:pt x="7821" y="2723"/>
                      <a:pt x="7856" y="2723"/>
                    </a:cubicBezTo>
                    <a:close/>
                    <a:moveTo>
                      <a:pt x="4137" y="1"/>
                    </a:moveTo>
                    <a:cubicBezTo>
                      <a:pt x="4073" y="1"/>
                      <a:pt x="4007" y="6"/>
                      <a:pt x="3941" y="18"/>
                    </a:cubicBezTo>
                    <a:cubicBezTo>
                      <a:pt x="3358" y="125"/>
                      <a:pt x="2965" y="697"/>
                      <a:pt x="3072" y="1280"/>
                    </a:cubicBezTo>
                    <a:cubicBezTo>
                      <a:pt x="3096" y="1459"/>
                      <a:pt x="3179" y="1614"/>
                      <a:pt x="3286" y="1757"/>
                    </a:cubicBezTo>
                    <a:lnTo>
                      <a:pt x="2512" y="1900"/>
                    </a:lnTo>
                    <a:cubicBezTo>
                      <a:pt x="2191" y="1959"/>
                      <a:pt x="1977" y="2269"/>
                      <a:pt x="2036" y="2578"/>
                    </a:cubicBezTo>
                    <a:lnTo>
                      <a:pt x="2084" y="2864"/>
                    </a:lnTo>
                    <a:lnTo>
                      <a:pt x="798" y="3102"/>
                    </a:lnTo>
                    <a:cubicBezTo>
                      <a:pt x="322" y="3185"/>
                      <a:pt x="0" y="3650"/>
                      <a:pt x="84" y="4138"/>
                    </a:cubicBezTo>
                    <a:lnTo>
                      <a:pt x="1655" y="12770"/>
                    </a:lnTo>
                    <a:cubicBezTo>
                      <a:pt x="1740" y="13195"/>
                      <a:pt x="2120" y="13497"/>
                      <a:pt x="2540" y="13497"/>
                    </a:cubicBezTo>
                    <a:cubicBezTo>
                      <a:pt x="2590" y="13497"/>
                      <a:pt x="2640" y="13493"/>
                      <a:pt x="2691" y="13484"/>
                    </a:cubicBezTo>
                    <a:lnTo>
                      <a:pt x="10037" y="12139"/>
                    </a:lnTo>
                    <a:cubicBezTo>
                      <a:pt x="10513" y="12056"/>
                      <a:pt x="10835" y="11579"/>
                      <a:pt x="10752" y="11103"/>
                    </a:cubicBezTo>
                    <a:lnTo>
                      <a:pt x="9180" y="2471"/>
                    </a:lnTo>
                    <a:cubicBezTo>
                      <a:pt x="9096" y="2041"/>
                      <a:pt x="8725" y="1740"/>
                      <a:pt x="8304" y="1740"/>
                    </a:cubicBezTo>
                    <a:cubicBezTo>
                      <a:pt x="8247" y="1740"/>
                      <a:pt x="8190" y="1745"/>
                      <a:pt x="8132" y="1757"/>
                    </a:cubicBezTo>
                    <a:lnTo>
                      <a:pt x="6858" y="1995"/>
                    </a:lnTo>
                    <a:lnTo>
                      <a:pt x="6811" y="1709"/>
                    </a:lnTo>
                    <a:cubicBezTo>
                      <a:pt x="6746" y="1428"/>
                      <a:pt x="6495" y="1226"/>
                      <a:pt x="6210" y="1226"/>
                    </a:cubicBezTo>
                    <a:cubicBezTo>
                      <a:pt x="6180" y="1226"/>
                      <a:pt x="6150" y="1228"/>
                      <a:pt x="6120" y="1233"/>
                    </a:cubicBezTo>
                    <a:lnTo>
                      <a:pt x="5179" y="1411"/>
                    </a:lnTo>
                    <a:cubicBezTo>
                      <a:pt x="5227" y="1245"/>
                      <a:pt x="5239" y="1066"/>
                      <a:pt x="5203" y="887"/>
                    </a:cubicBezTo>
                    <a:cubicBezTo>
                      <a:pt x="5108" y="369"/>
                      <a:pt x="4655" y="1"/>
                      <a:pt x="4137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52" name="Google Shape;4952;p26"/>
              <p:cNvSpPr/>
              <p:nvPr/>
            </p:nvSpPr>
            <p:spPr>
              <a:xfrm>
                <a:off x="4219446" y="4354466"/>
                <a:ext cx="60123" cy="49866"/>
              </a:xfrm>
              <a:custGeom>
                <a:rect b="b" l="l" r="r" t="t"/>
                <a:pathLst>
                  <a:path extrusionOk="0" h="1546" w="1864">
                    <a:moveTo>
                      <a:pt x="1013" y="1"/>
                    </a:moveTo>
                    <a:cubicBezTo>
                      <a:pt x="970" y="1"/>
                      <a:pt x="926" y="5"/>
                      <a:pt x="881" y="12"/>
                    </a:cubicBezTo>
                    <a:cubicBezTo>
                      <a:pt x="202" y="131"/>
                      <a:pt x="0" y="1012"/>
                      <a:pt x="572" y="1405"/>
                    </a:cubicBezTo>
                    <a:cubicBezTo>
                      <a:pt x="713" y="1502"/>
                      <a:pt x="865" y="1545"/>
                      <a:pt x="1012" y="1545"/>
                    </a:cubicBezTo>
                    <a:cubicBezTo>
                      <a:pt x="1460" y="1545"/>
                      <a:pt x="1864" y="1142"/>
                      <a:pt x="1774" y="631"/>
                    </a:cubicBezTo>
                    <a:cubicBezTo>
                      <a:pt x="1700" y="259"/>
                      <a:pt x="1378" y="1"/>
                      <a:pt x="1013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53" name="Google Shape;4953;p26"/>
              <p:cNvSpPr/>
              <p:nvPr/>
            </p:nvSpPr>
            <p:spPr>
              <a:xfrm>
                <a:off x="4288117" y="4339952"/>
                <a:ext cx="123827" cy="43254"/>
              </a:xfrm>
              <a:custGeom>
                <a:rect b="b" l="l" r="r" t="t"/>
                <a:pathLst>
                  <a:path extrusionOk="0" h="1341" w="3839">
                    <a:moveTo>
                      <a:pt x="3230" y="0"/>
                    </a:moveTo>
                    <a:cubicBezTo>
                      <a:pt x="3199" y="0"/>
                      <a:pt x="3167" y="3"/>
                      <a:pt x="3134" y="10"/>
                    </a:cubicBezTo>
                    <a:lnTo>
                      <a:pt x="538" y="474"/>
                    </a:lnTo>
                    <a:cubicBezTo>
                      <a:pt x="0" y="575"/>
                      <a:pt x="106" y="1341"/>
                      <a:pt x="597" y="1341"/>
                    </a:cubicBezTo>
                    <a:cubicBezTo>
                      <a:pt x="627" y="1341"/>
                      <a:pt x="659" y="1338"/>
                      <a:pt x="693" y="1331"/>
                    </a:cubicBezTo>
                    <a:lnTo>
                      <a:pt x="3300" y="867"/>
                    </a:lnTo>
                    <a:cubicBezTo>
                      <a:pt x="3838" y="766"/>
                      <a:pt x="3722" y="0"/>
                      <a:pt x="3230" y="0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54" name="Google Shape;4954;p26"/>
              <p:cNvSpPr/>
              <p:nvPr/>
            </p:nvSpPr>
            <p:spPr>
              <a:xfrm>
                <a:off x="4232090" y="4423976"/>
                <a:ext cx="60156" cy="49866"/>
              </a:xfrm>
              <a:custGeom>
                <a:rect b="b" l="l" r="r" t="t"/>
                <a:pathLst>
                  <a:path extrusionOk="0" h="1546" w="1865">
                    <a:moveTo>
                      <a:pt x="1014" y="1"/>
                    </a:moveTo>
                    <a:cubicBezTo>
                      <a:pt x="971" y="1"/>
                      <a:pt x="927" y="5"/>
                      <a:pt x="882" y="12"/>
                    </a:cubicBezTo>
                    <a:cubicBezTo>
                      <a:pt x="203" y="131"/>
                      <a:pt x="1" y="1012"/>
                      <a:pt x="572" y="1405"/>
                    </a:cubicBezTo>
                    <a:cubicBezTo>
                      <a:pt x="711" y="1502"/>
                      <a:pt x="861" y="1546"/>
                      <a:pt x="1008" y="1546"/>
                    </a:cubicBezTo>
                    <a:cubicBezTo>
                      <a:pt x="1455" y="1546"/>
                      <a:pt x="1865" y="1142"/>
                      <a:pt x="1775" y="631"/>
                    </a:cubicBezTo>
                    <a:cubicBezTo>
                      <a:pt x="1701" y="259"/>
                      <a:pt x="1379" y="1"/>
                      <a:pt x="1014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55" name="Google Shape;4955;p26"/>
              <p:cNvSpPr/>
              <p:nvPr/>
            </p:nvSpPr>
            <p:spPr>
              <a:xfrm>
                <a:off x="4301987" y="4409300"/>
                <a:ext cx="120892" cy="43544"/>
              </a:xfrm>
              <a:custGeom>
                <a:rect b="b" l="l" r="r" t="t"/>
                <a:pathLst>
                  <a:path extrusionOk="0" h="1350" w="3748">
                    <a:moveTo>
                      <a:pt x="3143" y="1"/>
                    </a:moveTo>
                    <a:cubicBezTo>
                      <a:pt x="3128" y="1"/>
                      <a:pt x="3112" y="1"/>
                      <a:pt x="3097" y="3"/>
                    </a:cubicBezTo>
                    <a:lnTo>
                      <a:pt x="501" y="467"/>
                    </a:lnTo>
                    <a:cubicBezTo>
                      <a:pt x="1" y="618"/>
                      <a:pt x="114" y="1349"/>
                      <a:pt x="620" y="1349"/>
                    </a:cubicBezTo>
                    <a:cubicBezTo>
                      <a:pt x="631" y="1349"/>
                      <a:pt x="644" y="1349"/>
                      <a:pt x="656" y="1348"/>
                    </a:cubicBezTo>
                    <a:lnTo>
                      <a:pt x="3251" y="872"/>
                    </a:lnTo>
                    <a:cubicBezTo>
                      <a:pt x="3748" y="722"/>
                      <a:pt x="3628" y="1"/>
                      <a:pt x="3143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56" name="Google Shape;4956;p26"/>
              <p:cNvSpPr/>
              <p:nvPr/>
            </p:nvSpPr>
            <p:spPr>
              <a:xfrm>
                <a:off x="4245928" y="4498130"/>
                <a:ext cx="60059" cy="50221"/>
              </a:xfrm>
              <a:custGeom>
                <a:rect b="b" l="l" r="r" t="t"/>
                <a:pathLst>
                  <a:path extrusionOk="0" h="1557" w="1862">
                    <a:moveTo>
                      <a:pt x="998" y="0"/>
                    </a:moveTo>
                    <a:cubicBezTo>
                      <a:pt x="956" y="0"/>
                      <a:pt x="913" y="4"/>
                      <a:pt x="870" y="11"/>
                    </a:cubicBezTo>
                    <a:cubicBezTo>
                      <a:pt x="191" y="130"/>
                      <a:pt x="1" y="1011"/>
                      <a:pt x="560" y="1416"/>
                    </a:cubicBezTo>
                    <a:cubicBezTo>
                      <a:pt x="701" y="1513"/>
                      <a:pt x="854" y="1556"/>
                      <a:pt x="1002" y="1556"/>
                    </a:cubicBezTo>
                    <a:cubicBezTo>
                      <a:pt x="1453" y="1556"/>
                      <a:pt x="1861" y="1153"/>
                      <a:pt x="1763" y="642"/>
                    </a:cubicBezTo>
                    <a:cubicBezTo>
                      <a:pt x="1699" y="268"/>
                      <a:pt x="1367" y="0"/>
                      <a:pt x="998" y="0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57" name="Google Shape;4957;p26"/>
              <p:cNvSpPr/>
              <p:nvPr/>
            </p:nvSpPr>
            <p:spPr>
              <a:xfrm>
                <a:off x="4315018" y="4483357"/>
                <a:ext cx="122214" cy="43706"/>
              </a:xfrm>
              <a:custGeom>
                <a:rect b="b" l="l" r="r" t="t"/>
                <a:pathLst>
                  <a:path extrusionOk="0" h="1355" w="3789">
                    <a:moveTo>
                      <a:pt x="3178" y="0"/>
                    </a:moveTo>
                    <a:cubicBezTo>
                      <a:pt x="3156" y="0"/>
                      <a:pt x="3133" y="2"/>
                      <a:pt x="3109" y="5"/>
                    </a:cubicBezTo>
                    <a:lnTo>
                      <a:pt x="514" y="481"/>
                    </a:lnTo>
                    <a:cubicBezTo>
                      <a:pt x="0" y="606"/>
                      <a:pt x="110" y="1355"/>
                      <a:pt x="612" y="1355"/>
                    </a:cubicBezTo>
                    <a:cubicBezTo>
                      <a:pt x="634" y="1355"/>
                      <a:pt x="657" y="1353"/>
                      <a:pt x="680" y="1350"/>
                    </a:cubicBezTo>
                    <a:lnTo>
                      <a:pt x="3264" y="886"/>
                    </a:lnTo>
                    <a:cubicBezTo>
                      <a:pt x="3789" y="749"/>
                      <a:pt x="3680" y="0"/>
                      <a:pt x="3178" y="0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58" name="Google Shape;4958;p26"/>
              <p:cNvSpPr/>
              <p:nvPr/>
            </p:nvSpPr>
            <p:spPr>
              <a:xfrm>
                <a:off x="4188320" y="4806940"/>
                <a:ext cx="250428" cy="224592"/>
              </a:xfrm>
              <a:custGeom>
                <a:rect b="b" l="l" r="r" t="t"/>
                <a:pathLst>
                  <a:path extrusionOk="0" h="6963" w="7764">
                    <a:moveTo>
                      <a:pt x="3931" y="1"/>
                    </a:moveTo>
                    <a:cubicBezTo>
                      <a:pt x="2900" y="1"/>
                      <a:pt x="1886" y="469"/>
                      <a:pt x="1227" y="1343"/>
                    </a:cubicBezTo>
                    <a:lnTo>
                      <a:pt x="6954" y="4975"/>
                    </a:lnTo>
                    <a:cubicBezTo>
                      <a:pt x="7764" y="3403"/>
                      <a:pt x="7240" y="1474"/>
                      <a:pt x="5751" y="534"/>
                    </a:cubicBezTo>
                    <a:cubicBezTo>
                      <a:pt x="5189" y="174"/>
                      <a:pt x="4557" y="1"/>
                      <a:pt x="3931" y="1"/>
                    </a:cubicBezTo>
                    <a:close/>
                    <a:moveTo>
                      <a:pt x="810" y="1986"/>
                    </a:moveTo>
                    <a:lnTo>
                      <a:pt x="810" y="1986"/>
                    </a:lnTo>
                    <a:cubicBezTo>
                      <a:pt x="1" y="3558"/>
                      <a:pt x="525" y="5498"/>
                      <a:pt x="2013" y="6439"/>
                    </a:cubicBezTo>
                    <a:cubicBezTo>
                      <a:pt x="2577" y="6793"/>
                      <a:pt x="3207" y="6963"/>
                      <a:pt x="3830" y="6963"/>
                    </a:cubicBezTo>
                    <a:cubicBezTo>
                      <a:pt x="4864" y="6963"/>
                      <a:pt x="5880" y="6494"/>
                      <a:pt x="6549" y="5618"/>
                    </a:cubicBezTo>
                    <a:lnTo>
                      <a:pt x="810" y="1986"/>
                    </a:ln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59" name="Google Shape;4959;p26"/>
              <p:cNvSpPr/>
              <p:nvPr/>
            </p:nvSpPr>
            <p:spPr>
              <a:xfrm>
                <a:off x="4657631" y="4325276"/>
                <a:ext cx="196272" cy="181918"/>
              </a:xfrm>
              <a:custGeom>
                <a:rect b="b" l="l" r="r" t="t"/>
                <a:pathLst>
                  <a:path extrusionOk="0" h="5640" w="6085">
                    <a:moveTo>
                      <a:pt x="3596" y="0"/>
                    </a:moveTo>
                    <a:lnTo>
                      <a:pt x="1215" y="1632"/>
                    </a:lnTo>
                    <a:cubicBezTo>
                      <a:pt x="250" y="2286"/>
                      <a:pt x="0" y="3596"/>
                      <a:pt x="655" y="4549"/>
                    </a:cubicBezTo>
                    <a:lnTo>
                      <a:pt x="774" y="4715"/>
                    </a:lnTo>
                    <a:cubicBezTo>
                      <a:pt x="1175" y="5316"/>
                      <a:pt x="1834" y="5640"/>
                      <a:pt x="2508" y="5640"/>
                    </a:cubicBezTo>
                    <a:cubicBezTo>
                      <a:pt x="2915" y="5640"/>
                      <a:pt x="3328" y="5522"/>
                      <a:pt x="3691" y="5275"/>
                    </a:cubicBezTo>
                    <a:lnTo>
                      <a:pt x="6084" y="3644"/>
                    </a:lnTo>
                    <a:lnTo>
                      <a:pt x="3596" y="0"/>
                    </a:ln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60" name="Google Shape;4960;p26"/>
              <p:cNvSpPr/>
              <p:nvPr/>
            </p:nvSpPr>
            <p:spPr>
              <a:xfrm>
                <a:off x="4790102" y="4249734"/>
                <a:ext cx="196272" cy="181950"/>
              </a:xfrm>
              <a:custGeom>
                <a:rect b="b" l="l" r="r" t="t"/>
                <a:pathLst>
                  <a:path extrusionOk="0" h="5641" w="6085">
                    <a:moveTo>
                      <a:pt x="3578" y="1"/>
                    </a:moveTo>
                    <a:cubicBezTo>
                      <a:pt x="3170" y="1"/>
                      <a:pt x="2757" y="119"/>
                      <a:pt x="2394" y="366"/>
                    </a:cubicBezTo>
                    <a:lnTo>
                      <a:pt x="1" y="1997"/>
                    </a:lnTo>
                    <a:lnTo>
                      <a:pt x="2477" y="5640"/>
                    </a:lnTo>
                    <a:lnTo>
                      <a:pt x="4870" y="4009"/>
                    </a:lnTo>
                    <a:cubicBezTo>
                      <a:pt x="5835" y="3354"/>
                      <a:pt x="6085" y="2045"/>
                      <a:pt x="5430" y="1092"/>
                    </a:cubicBezTo>
                    <a:lnTo>
                      <a:pt x="5323" y="926"/>
                    </a:lnTo>
                    <a:cubicBezTo>
                      <a:pt x="4915" y="325"/>
                      <a:pt x="4252" y="1"/>
                      <a:pt x="3578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61" name="Google Shape;4961;p26"/>
              <p:cNvSpPr/>
              <p:nvPr/>
            </p:nvSpPr>
            <p:spPr>
              <a:xfrm>
                <a:off x="4600023" y="4700692"/>
                <a:ext cx="346032" cy="344387"/>
              </a:xfrm>
              <a:custGeom>
                <a:rect b="b" l="l" r="r" t="t"/>
                <a:pathLst>
                  <a:path extrusionOk="0" h="10677" w="10728">
                    <a:moveTo>
                      <a:pt x="5007" y="0"/>
                    </a:moveTo>
                    <a:cubicBezTo>
                      <a:pt x="4823" y="0"/>
                      <a:pt x="4676" y="135"/>
                      <a:pt x="4644" y="327"/>
                    </a:cubicBezTo>
                    <a:lnTo>
                      <a:pt x="4191" y="3804"/>
                    </a:lnTo>
                    <a:lnTo>
                      <a:pt x="715" y="3339"/>
                    </a:lnTo>
                    <a:cubicBezTo>
                      <a:pt x="700" y="3338"/>
                      <a:pt x="685" y="3337"/>
                      <a:pt x="670" y="3337"/>
                    </a:cubicBezTo>
                    <a:cubicBezTo>
                      <a:pt x="485" y="3337"/>
                      <a:pt x="320" y="3473"/>
                      <a:pt x="298" y="3661"/>
                    </a:cubicBezTo>
                    <a:lnTo>
                      <a:pt x="24" y="5637"/>
                    </a:lnTo>
                    <a:cubicBezTo>
                      <a:pt x="0" y="5840"/>
                      <a:pt x="143" y="6030"/>
                      <a:pt x="345" y="6054"/>
                    </a:cubicBezTo>
                    <a:lnTo>
                      <a:pt x="3834" y="6518"/>
                    </a:lnTo>
                    <a:lnTo>
                      <a:pt x="3370" y="9995"/>
                    </a:lnTo>
                    <a:cubicBezTo>
                      <a:pt x="3346" y="10197"/>
                      <a:pt x="3489" y="10388"/>
                      <a:pt x="3691" y="10412"/>
                    </a:cubicBezTo>
                    <a:lnTo>
                      <a:pt x="5668" y="10674"/>
                    </a:lnTo>
                    <a:cubicBezTo>
                      <a:pt x="5682" y="10675"/>
                      <a:pt x="5697" y="10676"/>
                      <a:pt x="5712" y="10676"/>
                    </a:cubicBezTo>
                    <a:cubicBezTo>
                      <a:pt x="5897" y="10676"/>
                      <a:pt x="6062" y="10540"/>
                      <a:pt x="6084" y="10352"/>
                    </a:cubicBezTo>
                    <a:lnTo>
                      <a:pt x="6537" y="6876"/>
                    </a:lnTo>
                    <a:lnTo>
                      <a:pt x="10025" y="7328"/>
                    </a:lnTo>
                    <a:cubicBezTo>
                      <a:pt x="10045" y="7331"/>
                      <a:pt x="10065" y="7333"/>
                      <a:pt x="10084" y="7333"/>
                    </a:cubicBezTo>
                    <a:cubicBezTo>
                      <a:pt x="10263" y="7333"/>
                      <a:pt x="10420" y="7189"/>
                      <a:pt x="10442" y="7007"/>
                    </a:cubicBezTo>
                    <a:lnTo>
                      <a:pt x="10704" y="5042"/>
                    </a:lnTo>
                    <a:cubicBezTo>
                      <a:pt x="10728" y="4828"/>
                      <a:pt x="10585" y="4649"/>
                      <a:pt x="10382" y="4613"/>
                    </a:cubicBezTo>
                    <a:lnTo>
                      <a:pt x="6906" y="4161"/>
                    </a:lnTo>
                    <a:lnTo>
                      <a:pt x="7358" y="684"/>
                    </a:lnTo>
                    <a:cubicBezTo>
                      <a:pt x="7382" y="482"/>
                      <a:pt x="7239" y="291"/>
                      <a:pt x="7037" y="256"/>
                    </a:cubicBezTo>
                    <a:lnTo>
                      <a:pt x="5072" y="6"/>
                    </a:lnTo>
                    <a:cubicBezTo>
                      <a:pt x="5050" y="2"/>
                      <a:pt x="5028" y="0"/>
                      <a:pt x="5007" y="0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62" name="Google Shape;4962;p26"/>
              <p:cNvSpPr/>
              <p:nvPr/>
            </p:nvSpPr>
            <p:spPr>
              <a:xfrm>
                <a:off x="3133001" y="3172611"/>
                <a:ext cx="349870" cy="436249"/>
              </a:xfrm>
              <a:custGeom>
                <a:rect b="b" l="l" r="r" t="t"/>
                <a:pathLst>
                  <a:path extrusionOk="0" h="13525" w="10847">
                    <a:moveTo>
                      <a:pt x="4152" y="435"/>
                    </a:moveTo>
                    <a:cubicBezTo>
                      <a:pt x="4440" y="435"/>
                      <a:pt x="4723" y="608"/>
                      <a:pt x="4775" y="994"/>
                    </a:cubicBezTo>
                    <a:cubicBezTo>
                      <a:pt x="4810" y="1196"/>
                      <a:pt x="4751" y="1387"/>
                      <a:pt x="4620" y="1542"/>
                    </a:cubicBezTo>
                    <a:lnTo>
                      <a:pt x="3834" y="1685"/>
                    </a:lnTo>
                    <a:cubicBezTo>
                      <a:pt x="3656" y="1589"/>
                      <a:pt x="3536" y="1423"/>
                      <a:pt x="3501" y="1232"/>
                    </a:cubicBezTo>
                    <a:cubicBezTo>
                      <a:pt x="3386" y="732"/>
                      <a:pt x="3773" y="435"/>
                      <a:pt x="4152" y="435"/>
                    </a:cubicBezTo>
                    <a:close/>
                    <a:moveTo>
                      <a:pt x="7856" y="2746"/>
                    </a:moveTo>
                    <a:cubicBezTo>
                      <a:pt x="8113" y="2746"/>
                      <a:pt x="8342" y="2934"/>
                      <a:pt x="8394" y="3197"/>
                    </a:cubicBezTo>
                    <a:lnTo>
                      <a:pt x="9775" y="10769"/>
                    </a:lnTo>
                    <a:cubicBezTo>
                      <a:pt x="9823" y="11055"/>
                      <a:pt x="9632" y="11341"/>
                      <a:pt x="9347" y="11400"/>
                    </a:cubicBezTo>
                    <a:lnTo>
                      <a:pt x="3072" y="12543"/>
                    </a:lnTo>
                    <a:cubicBezTo>
                      <a:pt x="3043" y="12548"/>
                      <a:pt x="3014" y="12550"/>
                      <a:pt x="2985" y="12550"/>
                    </a:cubicBezTo>
                    <a:cubicBezTo>
                      <a:pt x="2721" y="12550"/>
                      <a:pt x="2484" y="12359"/>
                      <a:pt x="2441" y="12091"/>
                    </a:cubicBezTo>
                    <a:lnTo>
                      <a:pt x="1060" y="4518"/>
                    </a:lnTo>
                    <a:cubicBezTo>
                      <a:pt x="1000" y="4221"/>
                      <a:pt x="1203" y="3935"/>
                      <a:pt x="1500" y="3887"/>
                    </a:cubicBezTo>
                    <a:lnTo>
                      <a:pt x="2251" y="3756"/>
                    </a:lnTo>
                    <a:cubicBezTo>
                      <a:pt x="2282" y="3956"/>
                      <a:pt x="2472" y="4110"/>
                      <a:pt x="2680" y="4110"/>
                    </a:cubicBezTo>
                    <a:cubicBezTo>
                      <a:pt x="2707" y="4110"/>
                      <a:pt x="2735" y="4107"/>
                      <a:pt x="2763" y="4102"/>
                    </a:cubicBezTo>
                    <a:lnTo>
                      <a:pt x="6668" y="3399"/>
                    </a:lnTo>
                    <a:cubicBezTo>
                      <a:pt x="6894" y="3351"/>
                      <a:pt x="7061" y="3125"/>
                      <a:pt x="7013" y="2887"/>
                    </a:cubicBezTo>
                    <a:lnTo>
                      <a:pt x="7751" y="2756"/>
                    </a:lnTo>
                    <a:cubicBezTo>
                      <a:pt x="7786" y="2749"/>
                      <a:pt x="7821" y="2746"/>
                      <a:pt x="7856" y="2746"/>
                    </a:cubicBezTo>
                    <a:close/>
                    <a:moveTo>
                      <a:pt x="4133" y="0"/>
                    </a:moveTo>
                    <a:cubicBezTo>
                      <a:pt x="4070" y="0"/>
                      <a:pt x="4006" y="6"/>
                      <a:pt x="3941" y="18"/>
                    </a:cubicBezTo>
                    <a:cubicBezTo>
                      <a:pt x="3346" y="125"/>
                      <a:pt x="2953" y="708"/>
                      <a:pt x="3072" y="1304"/>
                    </a:cubicBezTo>
                    <a:cubicBezTo>
                      <a:pt x="3096" y="1470"/>
                      <a:pt x="3179" y="1637"/>
                      <a:pt x="3286" y="1780"/>
                    </a:cubicBezTo>
                    <a:lnTo>
                      <a:pt x="2513" y="1923"/>
                    </a:lnTo>
                    <a:cubicBezTo>
                      <a:pt x="2191" y="1994"/>
                      <a:pt x="1977" y="2292"/>
                      <a:pt x="2036" y="2613"/>
                    </a:cubicBezTo>
                    <a:lnTo>
                      <a:pt x="2084" y="2887"/>
                    </a:lnTo>
                    <a:lnTo>
                      <a:pt x="798" y="3125"/>
                    </a:lnTo>
                    <a:cubicBezTo>
                      <a:pt x="310" y="3220"/>
                      <a:pt x="0" y="3685"/>
                      <a:pt x="84" y="4173"/>
                    </a:cubicBezTo>
                    <a:lnTo>
                      <a:pt x="1655" y="12793"/>
                    </a:lnTo>
                    <a:cubicBezTo>
                      <a:pt x="1739" y="13223"/>
                      <a:pt x="2110" y="13524"/>
                      <a:pt x="2531" y="13524"/>
                    </a:cubicBezTo>
                    <a:cubicBezTo>
                      <a:pt x="2588" y="13524"/>
                      <a:pt x="2645" y="13519"/>
                      <a:pt x="2703" y="13507"/>
                    </a:cubicBezTo>
                    <a:lnTo>
                      <a:pt x="10037" y="12174"/>
                    </a:lnTo>
                    <a:cubicBezTo>
                      <a:pt x="10525" y="12079"/>
                      <a:pt x="10847" y="11614"/>
                      <a:pt x="10752" y="11126"/>
                    </a:cubicBezTo>
                    <a:lnTo>
                      <a:pt x="9180" y="2494"/>
                    </a:lnTo>
                    <a:cubicBezTo>
                      <a:pt x="9107" y="2064"/>
                      <a:pt x="8737" y="1763"/>
                      <a:pt x="8316" y="1763"/>
                    </a:cubicBezTo>
                    <a:cubicBezTo>
                      <a:pt x="8260" y="1763"/>
                      <a:pt x="8202" y="1769"/>
                      <a:pt x="8144" y="1780"/>
                    </a:cubicBezTo>
                    <a:lnTo>
                      <a:pt x="6858" y="2018"/>
                    </a:lnTo>
                    <a:lnTo>
                      <a:pt x="6799" y="1744"/>
                    </a:lnTo>
                    <a:cubicBezTo>
                      <a:pt x="6746" y="1459"/>
                      <a:pt x="6506" y="1258"/>
                      <a:pt x="6227" y="1258"/>
                    </a:cubicBezTo>
                    <a:cubicBezTo>
                      <a:pt x="6192" y="1258"/>
                      <a:pt x="6156" y="1261"/>
                      <a:pt x="6120" y="1268"/>
                    </a:cubicBezTo>
                    <a:lnTo>
                      <a:pt x="5180" y="1435"/>
                    </a:lnTo>
                    <a:cubicBezTo>
                      <a:pt x="5227" y="1268"/>
                      <a:pt x="5239" y="1089"/>
                      <a:pt x="5203" y="911"/>
                    </a:cubicBezTo>
                    <a:cubicBezTo>
                      <a:pt x="5118" y="380"/>
                      <a:pt x="4655" y="0"/>
                      <a:pt x="4133" y="0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63" name="Google Shape;4963;p26"/>
              <p:cNvSpPr/>
              <p:nvPr/>
            </p:nvSpPr>
            <p:spPr>
              <a:xfrm>
                <a:off x="3194834" y="3329886"/>
                <a:ext cx="60123" cy="49834"/>
              </a:xfrm>
              <a:custGeom>
                <a:rect b="b" l="l" r="r" t="t"/>
                <a:pathLst>
                  <a:path extrusionOk="0" h="1545" w="1864">
                    <a:moveTo>
                      <a:pt x="1014" y="0"/>
                    </a:moveTo>
                    <a:cubicBezTo>
                      <a:pt x="970" y="0"/>
                      <a:pt x="926" y="4"/>
                      <a:pt x="881" y="11"/>
                    </a:cubicBezTo>
                    <a:cubicBezTo>
                      <a:pt x="191" y="130"/>
                      <a:pt x="0" y="1011"/>
                      <a:pt x="572" y="1404"/>
                    </a:cubicBezTo>
                    <a:cubicBezTo>
                      <a:pt x="710" y="1501"/>
                      <a:pt x="860" y="1545"/>
                      <a:pt x="1007" y="1545"/>
                    </a:cubicBezTo>
                    <a:cubicBezTo>
                      <a:pt x="1454" y="1545"/>
                      <a:pt x="1864" y="1142"/>
                      <a:pt x="1774" y="630"/>
                    </a:cubicBezTo>
                    <a:cubicBezTo>
                      <a:pt x="1700" y="258"/>
                      <a:pt x="1378" y="0"/>
                      <a:pt x="1014" y="0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64" name="Google Shape;4964;p26"/>
              <p:cNvSpPr/>
              <p:nvPr/>
            </p:nvSpPr>
            <p:spPr>
              <a:xfrm>
                <a:off x="3262570" y="3315178"/>
                <a:ext cx="125601" cy="43544"/>
              </a:xfrm>
              <a:custGeom>
                <a:rect b="b" l="l" r="r" t="t"/>
                <a:pathLst>
                  <a:path extrusionOk="0" h="1350" w="3894">
                    <a:moveTo>
                      <a:pt x="3284" y="0"/>
                    </a:moveTo>
                    <a:cubicBezTo>
                      <a:pt x="3246" y="0"/>
                      <a:pt x="3206" y="5"/>
                      <a:pt x="3163" y="15"/>
                    </a:cubicBezTo>
                    <a:lnTo>
                      <a:pt x="3163" y="3"/>
                    </a:lnTo>
                    <a:lnTo>
                      <a:pt x="567" y="479"/>
                    </a:lnTo>
                    <a:cubicBezTo>
                      <a:pt x="1" y="557"/>
                      <a:pt x="108" y="1349"/>
                      <a:pt x="608" y="1349"/>
                    </a:cubicBezTo>
                    <a:cubicBezTo>
                      <a:pt x="644" y="1349"/>
                      <a:pt x="682" y="1345"/>
                      <a:pt x="722" y="1337"/>
                    </a:cubicBezTo>
                    <a:lnTo>
                      <a:pt x="3318" y="872"/>
                    </a:lnTo>
                    <a:cubicBezTo>
                      <a:pt x="3893" y="817"/>
                      <a:pt x="3790" y="0"/>
                      <a:pt x="3284" y="0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65" name="Google Shape;4965;p26"/>
              <p:cNvSpPr/>
              <p:nvPr/>
            </p:nvSpPr>
            <p:spPr>
              <a:xfrm>
                <a:off x="3207510" y="3399267"/>
                <a:ext cx="60123" cy="49963"/>
              </a:xfrm>
              <a:custGeom>
                <a:rect b="b" l="l" r="r" t="t"/>
                <a:pathLst>
                  <a:path extrusionOk="0" h="1549" w="1864">
                    <a:moveTo>
                      <a:pt x="1026" y="1"/>
                    </a:moveTo>
                    <a:cubicBezTo>
                      <a:pt x="979" y="1"/>
                      <a:pt x="930" y="6"/>
                      <a:pt x="881" y="15"/>
                    </a:cubicBezTo>
                    <a:cubicBezTo>
                      <a:pt x="203" y="134"/>
                      <a:pt x="0" y="1015"/>
                      <a:pt x="572" y="1408"/>
                    </a:cubicBezTo>
                    <a:cubicBezTo>
                      <a:pt x="710" y="1505"/>
                      <a:pt x="860" y="1549"/>
                      <a:pt x="1007" y="1549"/>
                    </a:cubicBezTo>
                    <a:cubicBezTo>
                      <a:pt x="1454" y="1549"/>
                      <a:pt x="1864" y="1146"/>
                      <a:pt x="1774" y="635"/>
                    </a:cubicBezTo>
                    <a:cubicBezTo>
                      <a:pt x="1701" y="267"/>
                      <a:pt x="1386" y="1"/>
                      <a:pt x="1026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66" name="Google Shape;4966;p26"/>
              <p:cNvSpPr/>
              <p:nvPr/>
            </p:nvSpPr>
            <p:spPr>
              <a:xfrm>
                <a:off x="3277020" y="3384688"/>
                <a:ext cx="121247" cy="43544"/>
              </a:xfrm>
              <a:custGeom>
                <a:rect b="b" l="l" r="r" t="t"/>
                <a:pathLst>
                  <a:path extrusionOk="0" h="1350" w="3759">
                    <a:moveTo>
                      <a:pt x="3154" y="1"/>
                    </a:moveTo>
                    <a:cubicBezTo>
                      <a:pt x="3139" y="1"/>
                      <a:pt x="3123" y="2"/>
                      <a:pt x="3108" y="3"/>
                    </a:cubicBezTo>
                    <a:lnTo>
                      <a:pt x="512" y="467"/>
                    </a:lnTo>
                    <a:cubicBezTo>
                      <a:pt x="0" y="619"/>
                      <a:pt x="125" y="1350"/>
                      <a:pt x="631" y="1350"/>
                    </a:cubicBezTo>
                    <a:cubicBezTo>
                      <a:pt x="643" y="1350"/>
                      <a:pt x="655" y="1349"/>
                      <a:pt x="667" y="1348"/>
                    </a:cubicBezTo>
                    <a:lnTo>
                      <a:pt x="3262" y="872"/>
                    </a:lnTo>
                    <a:cubicBezTo>
                      <a:pt x="3759" y="722"/>
                      <a:pt x="3640" y="1"/>
                      <a:pt x="3154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67" name="Google Shape;4967;p26"/>
              <p:cNvSpPr/>
              <p:nvPr/>
            </p:nvSpPr>
            <p:spPr>
              <a:xfrm>
                <a:off x="3221315" y="3473486"/>
                <a:ext cx="59769" cy="49866"/>
              </a:xfrm>
              <a:custGeom>
                <a:rect b="b" l="l" r="r" t="t"/>
                <a:pathLst>
                  <a:path extrusionOk="0" h="1546" w="1853">
                    <a:moveTo>
                      <a:pt x="1002" y="1"/>
                    </a:moveTo>
                    <a:cubicBezTo>
                      <a:pt x="959" y="1"/>
                      <a:pt x="914" y="5"/>
                      <a:pt x="870" y="12"/>
                    </a:cubicBezTo>
                    <a:cubicBezTo>
                      <a:pt x="191" y="131"/>
                      <a:pt x="1" y="1012"/>
                      <a:pt x="560" y="1405"/>
                    </a:cubicBezTo>
                    <a:cubicBezTo>
                      <a:pt x="702" y="1502"/>
                      <a:pt x="854" y="1546"/>
                      <a:pt x="1001" y="1546"/>
                    </a:cubicBezTo>
                    <a:cubicBezTo>
                      <a:pt x="1450" y="1546"/>
                      <a:pt x="1852" y="1145"/>
                      <a:pt x="1763" y="643"/>
                    </a:cubicBezTo>
                    <a:cubicBezTo>
                      <a:pt x="1699" y="260"/>
                      <a:pt x="1369" y="1"/>
                      <a:pt x="1002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68" name="Google Shape;4968;p26"/>
              <p:cNvSpPr/>
              <p:nvPr/>
            </p:nvSpPr>
            <p:spPr>
              <a:xfrm>
                <a:off x="3290567" y="3458874"/>
                <a:ext cx="121795" cy="43512"/>
              </a:xfrm>
              <a:custGeom>
                <a:rect b="b" l="l" r="r" t="t"/>
                <a:pathLst>
                  <a:path extrusionOk="0" h="1349" w="3776">
                    <a:moveTo>
                      <a:pt x="3104" y="1"/>
                    </a:moveTo>
                    <a:lnTo>
                      <a:pt x="509" y="477"/>
                    </a:lnTo>
                    <a:cubicBezTo>
                      <a:pt x="1" y="616"/>
                      <a:pt x="120" y="1348"/>
                      <a:pt x="617" y="1348"/>
                    </a:cubicBezTo>
                    <a:cubicBezTo>
                      <a:pt x="632" y="1348"/>
                      <a:pt x="648" y="1348"/>
                      <a:pt x="664" y="1346"/>
                    </a:cubicBezTo>
                    <a:lnTo>
                      <a:pt x="3271" y="882"/>
                    </a:lnTo>
                    <a:cubicBezTo>
                      <a:pt x="3776" y="744"/>
                      <a:pt x="3662" y="10"/>
                      <a:pt x="3163" y="10"/>
                    </a:cubicBezTo>
                    <a:cubicBezTo>
                      <a:pt x="3144" y="10"/>
                      <a:pt x="3124" y="11"/>
                      <a:pt x="3104" y="13"/>
                    </a:cubicBezTo>
                    <a:lnTo>
                      <a:pt x="3104" y="1"/>
                    </a:ln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69" name="Google Shape;4969;p26"/>
              <p:cNvSpPr/>
              <p:nvPr/>
            </p:nvSpPr>
            <p:spPr>
              <a:xfrm>
                <a:off x="3163708" y="3782714"/>
                <a:ext cx="249267" cy="224140"/>
              </a:xfrm>
              <a:custGeom>
                <a:rect b="b" l="l" r="r" t="t"/>
                <a:pathLst>
                  <a:path extrusionOk="0" h="6949" w="7728">
                    <a:moveTo>
                      <a:pt x="3944" y="0"/>
                    </a:moveTo>
                    <a:cubicBezTo>
                      <a:pt x="2912" y="0"/>
                      <a:pt x="1896" y="466"/>
                      <a:pt x="1215" y="1331"/>
                    </a:cubicBezTo>
                    <a:lnTo>
                      <a:pt x="6954" y="4963"/>
                    </a:lnTo>
                    <a:cubicBezTo>
                      <a:pt x="7728" y="3391"/>
                      <a:pt x="7240" y="1474"/>
                      <a:pt x="5775" y="534"/>
                    </a:cubicBezTo>
                    <a:cubicBezTo>
                      <a:pt x="5207" y="173"/>
                      <a:pt x="4573" y="0"/>
                      <a:pt x="3944" y="0"/>
                    </a:cubicBezTo>
                    <a:close/>
                    <a:moveTo>
                      <a:pt x="810" y="1974"/>
                    </a:moveTo>
                    <a:lnTo>
                      <a:pt x="810" y="1974"/>
                    </a:lnTo>
                    <a:cubicBezTo>
                      <a:pt x="1" y="3546"/>
                      <a:pt x="525" y="5475"/>
                      <a:pt x="2013" y="6415"/>
                    </a:cubicBezTo>
                    <a:cubicBezTo>
                      <a:pt x="2580" y="6775"/>
                      <a:pt x="3213" y="6948"/>
                      <a:pt x="3839" y="6948"/>
                    </a:cubicBezTo>
                    <a:cubicBezTo>
                      <a:pt x="4870" y="6948"/>
                      <a:pt x="5883" y="6480"/>
                      <a:pt x="6549" y="5606"/>
                    </a:cubicBezTo>
                    <a:lnTo>
                      <a:pt x="810" y="1974"/>
                    </a:ln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70" name="Google Shape;4970;p26"/>
              <p:cNvSpPr/>
              <p:nvPr/>
            </p:nvSpPr>
            <p:spPr>
              <a:xfrm>
                <a:off x="3632631" y="3300276"/>
                <a:ext cx="196272" cy="182047"/>
              </a:xfrm>
              <a:custGeom>
                <a:rect b="b" l="l" r="r" t="t"/>
                <a:pathLst>
                  <a:path extrusionOk="0" h="5644" w="6085">
                    <a:moveTo>
                      <a:pt x="3608" y="1"/>
                    </a:moveTo>
                    <a:lnTo>
                      <a:pt x="1215" y="1632"/>
                    </a:lnTo>
                    <a:cubicBezTo>
                      <a:pt x="250" y="2287"/>
                      <a:pt x="0" y="3596"/>
                      <a:pt x="667" y="4561"/>
                    </a:cubicBezTo>
                    <a:lnTo>
                      <a:pt x="774" y="4727"/>
                    </a:lnTo>
                    <a:cubicBezTo>
                      <a:pt x="1184" y="5323"/>
                      <a:pt x="1849" y="5644"/>
                      <a:pt x="2525" y="5644"/>
                    </a:cubicBezTo>
                    <a:cubicBezTo>
                      <a:pt x="2931" y="5644"/>
                      <a:pt x="3342" y="5528"/>
                      <a:pt x="3703" y="5287"/>
                    </a:cubicBezTo>
                    <a:lnTo>
                      <a:pt x="6084" y="3656"/>
                    </a:lnTo>
                    <a:lnTo>
                      <a:pt x="3608" y="1"/>
                    </a:ln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71" name="Google Shape;4971;p26"/>
              <p:cNvSpPr/>
              <p:nvPr/>
            </p:nvSpPr>
            <p:spPr>
              <a:xfrm>
                <a:off x="3765490" y="3225154"/>
                <a:ext cx="196272" cy="181918"/>
              </a:xfrm>
              <a:custGeom>
                <a:rect b="b" l="l" r="r" t="t"/>
                <a:pathLst>
                  <a:path extrusionOk="0" h="5640" w="6085">
                    <a:moveTo>
                      <a:pt x="3578" y="0"/>
                    </a:moveTo>
                    <a:cubicBezTo>
                      <a:pt x="3170" y="0"/>
                      <a:pt x="2757" y="118"/>
                      <a:pt x="2394" y="365"/>
                    </a:cubicBezTo>
                    <a:lnTo>
                      <a:pt x="1" y="1996"/>
                    </a:lnTo>
                    <a:lnTo>
                      <a:pt x="2477" y="5640"/>
                    </a:lnTo>
                    <a:lnTo>
                      <a:pt x="4871" y="4008"/>
                    </a:lnTo>
                    <a:cubicBezTo>
                      <a:pt x="5835" y="3354"/>
                      <a:pt x="6085" y="2044"/>
                      <a:pt x="5430" y="1091"/>
                    </a:cubicBezTo>
                    <a:lnTo>
                      <a:pt x="5323" y="925"/>
                    </a:lnTo>
                    <a:cubicBezTo>
                      <a:pt x="4915" y="324"/>
                      <a:pt x="4252" y="0"/>
                      <a:pt x="3578" y="0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72" name="Google Shape;4972;p26"/>
              <p:cNvSpPr/>
              <p:nvPr/>
            </p:nvSpPr>
            <p:spPr>
              <a:xfrm>
                <a:off x="3575411" y="3675789"/>
                <a:ext cx="346032" cy="344677"/>
              </a:xfrm>
              <a:custGeom>
                <a:rect b="b" l="l" r="r" t="t"/>
                <a:pathLst>
                  <a:path extrusionOk="0" h="10686" w="10728">
                    <a:moveTo>
                      <a:pt x="5016" y="0"/>
                    </a:moveTo>
                    <a:cubicBezTo>
                      <a:pt x="4831" y="0"/>
                      <a:pt x="4666" y="137"/>
                      <a:pt x="4644" y="324"/>
                    </a:cubicBezTo>
                    <a:lnTo>
                      <a:pt x="4191" y="3813"/>
                    </a:lnTo>
                    <a:lnTo>
                      <a:pt x="703" y="3349"/>
                    </a:lnTo>
                    <a:cubicBezTo>
                      <a:pt x="688" y="3347"/>
                      <a:pt x="673" y="3346"/>
                      <a:pt x="659" y="3346"/>
                    </a:cubicBezTo>
                    <a:cubicBezTo>
                      <a:pt x="473" y="3346"/>
                      <a:pt x="308" y="3482"/>
                      <a:pt x="286" y="3670"/>
                    </a:cubicBezTo>
                    <a:lnTo>
                      <a:pt x="24" y="5647"/>
                    </a:lnTo>
                    <a:cubicBezTo>
                      <a:pt x="0" y="5849"/>
                      <a:pt x="143" y="6028"/>
                      <a:pt x="346" y="6063"/>
                    </a:cubicBezTo>
                    <a:lnTo>
                      <a:pt x="3834" y="6528"/>
                    </a:lnTo>
                    <a:lnTo>
                      <a:pt x="3370" y="10004"/>
                    </a:lnTo>
                    <a:cubicBezTo>
                      <a:pt x="3334" y="10207"/>
                      <a:pt x="3477" y="10397"/>
                      <a:pt x="3691" y="10421"/>
                    </a:cubicBezTo>
                    <a:lnTo>
                      <a:pt x="5668" y="10683"/>
                    </a:lnTo>
                    <a:cubicBezTo>
                      <a:pt x="5682" y="10685"/>
                      <a:pt x="5697" y="10685"/>
                      <a:pt x="5712" y="10685"/>
                    </a:cubicBezTo>
                    <a:cubicBezTo>
                      <a:pt x="5895" y="10685"/>
                      <a:pt x="6051" y="10549"/>
                      <a:pt x="6084" y="10361"/>
                    </a:cubicBezTo>
                    <a:lnTo>
                      <a:pt x="6537" y="6873"/>
                    </a:lnTo>
                    <a:lnTo>
                      <a:pt x="10025" y="7337"/>
                    </a:lnTo>
                    <a:cubicBezTo>
                      <a:pt x="10040" y="7339"/>
                      <a:pt x="10055" y="7340"/>
                      <a:pt x="10069" y="7340"/>
                    </a:cubicBezTo>
                    <a:cubicBezTo>
                      <a:pt x="10253" y="7340"/>
                      <a:pt x="10409" y="7203"/>
                      <a:pt x="10442" y="7016"/>
                    </a:cubicBezTo>
                    <a:lnTo>
                      <a:pt x="10704" y="5039"/>
                    </a:lnTo>
                    <a:cubicBezTo>
                      <a:pt x="10728" y="4837"/>
                      <a:pt x="10585" y="4646"/>
                      <a:pt x="10383" y="4623"/>
                    </a:cubicBezTo>
                    <a:lnTo>
                      <a:pt x="6894" y="4170"/>
                    </a:lnTo>
                    <a:lnTo>
                      <a:pt x="7358" y="682"/>
                    </a:lnTo>
                    <a:cubicBezTo>
                      <a:pt x="7382" y="479"/>
                      <a:pt x="7239" y="289"/>
                      <a:pt x="7037" y="265"/>
                    </a:cubicBezTo>
                    <a:lnTo>
                      <a:pt x="5060" y="3"/>
                    </a:lnTo>
                    <a:cubicBezTo>
                      <a:pt x="5046" y="1"/>
                      <a:pt x="5031" y="0"/>
                      <a:pt x="5016" y="0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73" name="Google Shape;4973;p26"/>
              <p:cNvSpPr/>
              <p:nvPr/>
            </p:nvSpPr>
            <p:spPr>
              <a:xfrm>
                <a:off x="3133001" y="4197223"/>
                <a:ext cx="349870" cy="436120"/>
              </a:xfrm>
              <a:custGeom>
                <a:rect b="b" l="l" r="r" t="t"/>
                <a:pathLst>
                  <a:path extrusionOk="0" h="13521" w="10847">
                    <a:moveTo>
                      <a:pt x="4152" y="435"/>
                    </a:moveTo>
                    <a:cubicBezTo>
                      <a:pt x="4440" y="435"/>
                      <a:pt x="4723" y="608"/>
                      <a:pt x="4775" y="994"/>
                    </a:cubicBezTo>
                    <a:cubicBezTo>
                      <a:pt x="4810" y="1184"/>
                      <a:pt x="4751" y="1387"/>
                      <a:pt x="4620" y="1542"/>
                    </a:cubicBezTo>
                    <a:lnTo>
                      <a:pt x="3834" y="1684"/>
                    </a:lnTo>
                    <a:cubicBezTo>
                      <a:pt x="3667" y="1589"/>
                      <a:pt x="3536" y="1434"/>
                      <a:pt x="3501" y="1244"/>
                    </a:cubicBezTo>
                    <a:lnTo>
                      <a:pt x="3501" y="1232"/>
                    </a:lnTo>
                    <a:cubicBezTo>
                      <a:pt x="3386" y="732"/>
                      <a:pt x="3773" y="435"/>
                      <a:pt x="4152" y="435"/>
                    </a:cubicBezTo>
                    <a:close/>
                    <a:moveTo>
                      <a:pt x="7868" y="2746"/>
                    </a:moveTo>
                    <a:cubicBezTo>
                      <a:pt x="8125" y="2746"/>
                      <a:pt x="8352" y="2934"/>
                      <a:pt x="8394" y="3196"/>
                    </a:cubicBezTo>
                    <a:lnTo>
                      <a:pt x="9775" y="10757"/>
                    </a:lnTo>
                    <a:cubicBezTo>
                      <a:pt x="9835" y="11055"/>
                      <a:pt x="9632" y="11340"/>
                      <a:pt x="9335" y="11400"/>
                    </a:cubicBezTo>
                    <a:lnTo>
                      <a:pt x="3072" y="12543"/>
                    </a:lnTo>
                    <a:cubicBezTo>
                      <a:pt x="3041" y="12548"/>
                      <a:pt x="3011" y="12550"/>
                      <a:pt x="2981" y="12550"/>
                    </a:cubicBezTo>
                    <a:cubicBezTo>
                      <a:pt x="2718" y="12550"/>
                      <a:pt x="2484" y="12369"/>
                      <a:pt x="2441" y="12102"/>
                    </a:cubicBezTo>
                    <a:lnTo>
                      <a:pt x="1060" y="4530"/>
                    </a:lnTo>
                    <a:cubicBezTo>
                      <a:pt x="1000" y="4232"/>
                      <a:pt x="1203" y="3947"/>
                      <a:pt x="1500" y="3899"/>
                    </a:cubicBezTo>
                    <a:lnTo>
                      <a:pt x="2251" y="3768"/>
                    </a:lnTo>
                    <a:cubicBezTo>
                      <a:pt x="2282" y="3968"/>
                      <a:pt x="2463" y="4121"/>
                      <a:pt x="2669" y="4121"/>
                    </a:cubicBezTo>
                    <a:cubicBezTo>
                      <a:pt x="2696" y="4121"/>
                      <a:pt x="2723" y="4119"/>
                      <a:pt x="2751" y="4113"/>
                    </a:cubicBezTo>
                    <a:lnTo>
                      <a:pt x="6668" y="3399"/>
                    </a:lnTo>
                    <a:cubicBezTo>
                      <a:pt x="6906" y="3351"/>
                      <a:pt x="7061" y="3125"/>
                      <a:pt x="7013" y="2887"/>
                    </a:cubicBezTo>
                    <a:lnTo>
                      <a:pt x="7763" y="2756"/>
                    </a:lnTo>
                    <a:cubicBezTo>
                      <a:pt x="7798" y="2749"/>
                      <a:pt x="7833" y="2746"/>
                      <a:pt x="7868" y="2746"/>
                    </a:cubicBezTo>
                    <a:close/>
                    <a:moveTo>
                      <a:pt x="4133" y="0"/>
                    </a:moveTo>
                    <a:cubicBezTo>
                      <a:pt x="4070" y="0"/>
                      <a:pt x="4006" y="6"/>
                      <a:pt x="3941" y="18"/>
                    </a:cubicBezTo>
                    <a:cubicBezTo>
                      <a:pt x="3346" y="125"/>
                      <a:pt x="2953" y="708"/>
                      <a:pt x="3072" y="1303"/>
                    </a:cubicBezTo>
                    <a:cubicBezTo>
                      <a:pt x="3096" y="1482"/>
                      <a:pt x="3179" y="1637"/>
                      <a:pt x="3286" y="1780"/>
                    </a:cubicBezTo>
                    <a:lnTo>
                      <a:pt x="2513" y="1923"/>
                    </a:lnTo>
                    <a:cubicBezTo>
                      <a:pt x="2191" y="1982"/>
                      <a:pt x="1977" y="2292"/>
                      <a:pt x="2036" y="2601"/>
                    </a:cubicBezTo>
                    <a:lnTo>
                      <a:pt x="2084" y="2887"/>
                    </a:lnTo>
                    <a:lnTo>
                      <a:pt x="798" y="3125"/>
                    </a:lnTo>
                    <a:cubicBezTo>
                      <a:pt x="322" y="3208"/>
                      <a:pt x="0" y="3673"/>
                      <a:pt x="84" y="4161"/>
                    </a:cubicBezTo>
                    <a:lnTo>
                      <a:pt x="1655" y="12793"/>
                    </a:lnTo>
                    <a:cubicBezTo>
                      <a:pt x="1740" y="13218"/>
                      <a:pt x="2120" y="13520"/>
                      <a:pt x="2548" y="13520"/>
                    </a:cubicBezTo>
                    <a:cubicBezTo>
                      <a:pt x="2599" y="13520"/>
                      <a:pt x="2651" y="13516"/>
                      <a:pt x="2703" y="13507"/>
                    </a:cubicBezTo>
                    <a:lnTo>
                      <a:pt x="10037" y="12162"/>
                    </a:lnTo>
                    <a:cubicBezTo>
                      <a:pt x="10525" y="12079"/>
                      <a:pt x="10847" y="11602"/>
                      <a:pt x="10752" y="11126"/>
                    </a:cubicBezTo>
                    <a:lnTo>
                      <a:pt x="9180" y="2494"/>
                    </a:lnTo>
                    <a:cubicBezTo>
                      <a:pt x="9107" y="2064"/>
                      <a:pt x="8737" y="1763"/>
                      <a:pt x="8316" y="1763"/>
                    </a:cubicBezTo>
                    <a:cubicBezTo>
                      <a:pt x="8260" y="1763"/>
                      <a:pt x="8202" y="1768"/>
                      <a:pt x="8144" y="1780"/>
                    </a:cubicBezTo>
                    <a:lnTo>
                      <a:pt x="6858" y="2018"/>
                    </a:lnTo>
                    <a:lnTo>
                      <a:pt x="6799" y="1732"/>
                    </a:lnTo>
                    <a:cubicBezTo>
                      <a:pt x="6745" y="1451"/>
                      <a:pt x="6495" y="1249"/>
                      <a:pt x="6210" y="1249"/>
                    </a:cubicBezTo>
                    <a:cubicBezTo>
                      <a:pt x="6180" y="1249"/>
                      <a:pt x="6150" y="1251"/>
                      <a:pt x="6120" y="1256"/>
                    </a:cubicBezTo>
                    <a:lnTo>
                      <a:pt x="5180" y="1434"/>
                    </a:lnTo>
                    <a:cubicBezTo>
                      <a:pt x="5227" y="1268"/>
                      <a:pt x="5239" y="1089"/>
                      <a:pt x="5203" y="910"/>
                    </a:cubicBezTo>
                    <a:cubicBezTo>
                      <a:pt x="5118" y="380"/>
                      <a:pt x="4655" y="0"/>
                      <a:pt x="4133" y="0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74" name="Google Shape;4974;p26"/>
              <p:cNvSpPr/>
              <p:nvPr/>
            </p:nvSpPr>
            <p:spPr>
              <a:xfrm>
                <a:off x="3194834" y="4354466"/>
                <a:ext cx="60123" cy="49866"/>
              </a:xfrm>
              <a:custGeom>
                <a:rect b="b" l="l" r="r" t="t"/>
                <a:pathLst>
                  <a:path extrusionOk="0" h="1546" w="1864">
                    <a:moveTo>
                      <a:pt x="1011" y="1"/>
                    </a:moveTo>
                    <a:cubicBezTo>
                      <a:pt x="968" y="1"/>
                      <a:pt x="924" y="5"/>
                      <a:pt x="881" y="12"/>
                    </a:cubicBezTo>
                    <a:cubicBezTo>
                      <a:pt x="191" y="131"/>
                      <a:pt x="0" y="1012"/>
                      <a:pt x="572" y="1405"/>
                    </a:cubicBezTo>
                    <a:cubicBezTo>
                      <a:pt x="710" y="1502"/>
                      <a:pt x="860" y="1545"/>
                      <a:pt x="1007" y="1545"/>
                    </a:cubicBezTo>
                    <a:cubicBezTo>
                      <a:pt x="1454" y="1545"/>
                      <a:pt x="1864" y="1142"/>
                      <a:pt x="1774" y="631"/>
                    </a:cubicBezTo>
                    <a:cubicBezTo>
                      <a:pt x="1700" y="259"/>
                      <a:pt x="1369" y="1"/>
                      <a:pt x="1011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75" name="Google Shape;4975;p26"/>
              <p:cNvSpPr/>
              <p:nvPr/>
            </p:nvSpPr>
            <p:spPr>
              <a:xfrm>
                <a:off x="3263118" y="4339823"/>
                <a:ext cx="124343" cy="43383"/>
              </a:xfrm>
              <a:custGeom>
                <a:rect b="b" l="l" r="r" t="t"/>
                <a:pathLst>
                  <a:path extrusionOk="0" h="1345" w="3855">
                    <a:moveTo>
                      <a:pt x="3260" y="1"/>
                    </a:moveTo>
                    <a:cubicBezTo>
                      <a:pt x="3224" y="1"/>
                      <a:pt x="3186" y="5"/>
                      <a:pt x="3146" y="14"/>
                    </a:cubicBezTo>
                    <a:lnTo>
                      <a:pt x="550" y="478"/>
                    </a:lnTo>
                    <a:cubicBezTo>
                      <a:pt x="1" y="579"/>
                      <a:pt x="117" y="1345"/>
                      <a:pt x="609" y="1345"/>
                    </a:cubicBezTo>
                    <a:cubicBezTo>
                      <a:pt x="639" y="1345"/>
                      <a:pt x="671" y="1342"/>
                      <a:pt x="705" y="1335"/>
                    </a:cubicBezTo>
                    <a:lnTo>
                      <a:pt x="3289" y="871"/>
                    </a:lnTo>
                    <a:cubicBezTo>
                      <a:pt x="3855" y="793"/>
                      <a:pt x="3758" y="1"/>
                      <a:pt x="3260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76" name="Google Shape;4976;p26"/>
              <p:cNvSpPr/>
              <p:nvPr/>
            </p:nvSpPr>
            <p:spPr>
              <a:xfrm>
                <a:off x="3207510" y="4423976"/>
                <a:ext cx="60123" cy="49866"/>
              </a:xfrm>
              <a:custGeom>
                <a:rect b="b" l="l" r="r" t="t"/>
                <a:pathLst>
                  <a:path extrusionOk="0" h="1546" w="1864">
                    <a:moveTo>
                      <a:pt x="1014" y="1"/>
                    </a:moveTo>
                    <a:cubicBezTo>
                      <a:pt x="970" y="1"/>
                      <a:pt x="926" y="5"/>
                      <a:pt x="881" y="12"/>
                    </a:cubicBezTo>
                    <a:cubicBezTo>
                      <a:pt x="203" y="131"/>
                      <a:pt x="0" y="1012"/>
                      <a:pt x="572" y="1405"/>
                    </a:cubicBezTo>
                    <a:cubicBezTo>
                      <a:pt x="710" y="1502"/>
                      <a:pt x="860" y="1546"/>
                      <a:pt x="1007" y="1546"/>
                    </a:cubicBezTo>
                    <a:cubicBezTo>
                      <a:pt x="1454" y="1546"/>
                      <a:pt x="1864" y="1142"/>
                      <a:pt x="1774" y="631"/>
                    </a:cubicBezTo>
                    <a:cubicBezTo>
                      <a:pt x="1700" y="259"/>
                      <a:pt x="1378" y="1"/>
                      <a:pt x="1014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77" name="Google Shape;4977;p26"/>
              <p:cNvSpPr/>
              <p:nvPr/>
            </p:nvSpPr>
            <p:spPr>
              <a:xfrm>
                <a:off x="3277020" y="4409300"/>
                <a:ext cx="121247" cy="43544"/>
              </a:xfrm>
              <a:custGeom>
                <a:rect b="b" l="l" r="r" t="t"/>
                <a:pathLst>
                  <a:path extrusionOk="0" h="1350" w="3759">
                    <a:moveTo>
                      <a:pt x="3154" y="1"/>
                    </a:moveTo>
                    <a:cubicBezTo>
                      <a:pt x="3139" y="1"/>
                      <a:pt x="3123" y="1"/>
                      <a:pt x="3108" y="3"/>
                    </a:cubicBezTo>
                    <a:lnTo>
                      <a:pt x="512" y="467"/>
                    </a:lnTo>
                    <a:cubicBezTo>
                      <a:pt x="0" y="618"/>
                      <a:pt x="125" y="1349"/>
                      <a:pt x="631" y="1349"/>
                    </a:cubicBezTo>
                    <a:cubicBezTo>
                      <a:pt x="643" y="1349"/>
                      <a:pt x="655" y="1349"/>
                      <a:pt x="667" y="1348"/>
                    </a:cubicBezTo>
                    <a:lnTo>
                      <a:pt x="3262" y="872"/>
                    </a:lnTo>
                    <a:cubicBezTo>
                      <a:pt x="3759" y="722"/>
                      <a:pt x="3640" y="1"/>
                      <a:pt x="3154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78" name="Google Shape;4978;p26"/>
              <p:cNvSpPr/>
              <p:nvPr/>
            </p:nvSpPr>
            <p:spPr>
              <a:xfrm>
                <a:off x="3221315" y="4498130"/>
                <a:ext cx="59769" cy="50221"/>
              </a:xfrm>
              <a:custGeom>
                <a:rect b="b" l="l" r="r" t="t"/>
                <a:pathLst>
                  <a:path extrusionOk="0" h="1557" w="1853">
                    <a:moveTo>
                      <a:pt x="998" y="0"/>
                    </a:moveTo>
                    <a:cubicBezTo>
                      <a:pt x="956" y="0"/>
                      <a:pt x="913" y="4"/>
                      <a:pt x="870" y="11"/>
                    </a:cubicBezTo>
                    <a:cubicBezTo>
                      <a:pt x="191" y="130"/>
                      <a:pt x="1" y="1011"/>
                      <a:pt x="560" y="1416"/>
                    </a:cubicBezTo>
                    <a:cubicBezTo>
                      <a:pt x="701" y="1513"/>
                      <a:pt x="853" y="1556"/>
                      <a:pt x="1000" y="1556"/>
                    </a:cubicBezTo>
                    <a:cubicBezTo>
                      <a:pt x="1449" y="1556"/>
                      <a:pt x="1853" y="1153"/>
                      <a:pt x="1763" y="642"/>
                    </a:cubicBezTo>
                    <a:cubicBezTo>
                      <a:pt x="1699" y="268"/>
                      <a:pt x="1367" y="0"/>
                      <a:pt x="998" y="0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79" name="Google Shape;4979;p26"/>
              <p:cNvSpPr/>
              <p:nvPr/>
            </p:nvSpPr>
            <p:spPr>
              <a:xfrm>
                <a:off x="3290406" y="4483390"/>
                <a:ext cx="122343" cy="43673"/>
              </a:xfrm>
              <a:custGeom>
                <a:rect b="b" l="l" r="r" t="t"/>
                <a:pathLst>
                  <a:path extrusionOk="0" h="1354" w="3793">
                    <a:moveTo>
                      <a:pt x="3168" y="1"/>
                    </a:moveTo>
                    <a:cubicBezTo>
                      <a:pt x="3149" y="1"/>
                      <a:pt x="3129" y="2"/>
                      <a:pt x="3109" y="4"/>
                    </a:cubicBezTo>
                    <a:lnTo>
                      <a:pt x="514" y="480"/>
                    </a:lnTo>
                    <a:cubicBezTo>
                      <a:pt x="1" y="605"/>
                      <a:pt x="110" y="1354"/>
                      <a:pt x="602" y="1354"/>
                    </a:cubicBezTo>
                    <a:cubicBezTo>
                      <a:pt x="623" y="1354"/>
                      <a:pt x="646" y="1352"/>
                      <a:pt x="669" y="1349"/>
                    </a:cubicBezTo>
                    <a:lnTo>
                      <a:pt x="3276" y="885"/>
                    </a:lnTo>
                    <a:cubicBezTo>
                      <a:pt x="3793" y="747"/>
                      <a:pt x="3678" y="1"/>
                      <a:pt x="3168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80" name="Google Shape;4980;p26"/>
              <p:cNvSpPr/>
              <p:nvPr/>
            </p:nvSpPr>
            <p:spPr>
              <a:xfrm>
                <a:off x="3163708" y="4806940"/>
                <a:ext cx="250428" cy="224527"/>
              </a:xfrm>
              <a:custGeom>
                <a:rect b="b" l="l" r="r" t="t"/>
                <a:pathLst>
                  <a:path extrusionOk="0" h="6961" w="7764">
                    <a:moveTo>
                      <a:pt x="3925" y="1"/>
                    </a:moveTo>
                    <a:cubicBezTo>
                      <a:pt x="2894" y="1"/>
                      <a:pt x="1882" y="469"/>
                      <a:pt x="1215" y="1343"/>
                    </a:cubicBezTo>
                    <a:lnTo>
                      <a:pt x="6954" y="4975"/>
                    </a:lnTo>
                    <a:cubicBezTo>
                      <a:pt x="7764" y="3403"/>
                      <a:pt x="7240" y="1474"/>
                      <a:pt x="5752" y="534"/>
                    </a:cubicBezTo>
                    <a:cubicBezTo>
                      <a:pt x="5185" y="174"/>
                      <a:pt x="4551" y="1"/>
                      <a:pt x="3925" y="1"/>
                    </a:cubicBezTo>
                    <a:close/>
                    <a:moveTo>
                      <a:pt x="810" y="1986"/>
                    </a:moveTo>
                    <a:lnTo>
                      <a:pt x="810" y="1986"/>
                    </a:lnTo>
                    <a:cubicBezTo>
                      <a:pt x="1" y="3558"/>
                      <a:pt x="525" y="5487"/>
                      <a:pt x="2013" y="6427"/>
                    </a:cubicBezTo>
                    <a:cubicBezTo>
                      <a:pt x="2580" y="6787"/>
                      <a:pt x="3213" y="6960"/>
                      <a:pt x="3839" y="6960"/>
                    </a:cubicBezTo>
                    <a:cubicBezTo>
                      <a:pt x="4870" y="6960"/>
                      <a:pt x="5883" y="6492"/>
                      <a:pt x="6549" y="5618"/>
                    </a:cubicBezTo>
                    <a:lnTo>
                      <a:pt x="810" y="1986"/>
                    </a:ln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81" name="Google Shape;4981;p26"/>
              <p:cNvSpPr/>
              <p:nvPr/>
            </p:nvSpPr>
            <p:spPr>
              <a:xfrm>
                <a:off x="3633018" y="4325276"/>
                <a:ext cx="195885" cy="181918"/>
              </a:xfrm>
              <a:custGeom>
                <a:rect b="b" l="l" r="r" t="t"/>
                <a:pathLst>
                  <a:path extrusionOk="0" h="5640" w="6073">
                    <a:moveTo>
                      <a:pt x="3596" y="0"/>
                    </a:moveTo>
                    <a:lnTo>
                      <a:pt x="1203" y="1632"/>
                    </a:lnTo>
                    <a:cubicBezTo>
                      <a:pt x="250" y="2286"/>
                      <a:pt x="0" y="3596"/>
                      <a:pt x="655" y="4560"/>
                    </a:cubicBezTo>
                    <a:lnTo>
                      <a:pt x="762" y="4715"/>
                    </a:lnTo>
                    <a:cubicBezTo>
                      <a:pt x="1170" y="5316"/>
                      <a:pt x="1833" y="5640"/>
                      <a:pt x="2507" y="5640"/>
                    </a:cubicBezTo>
                    <a:cubicBezTo>
                      <a:pt x="2915" y="5640"/>
                      <a:pt x="3328" y="5522"/>
                      <a:pt x="3691" y="5275"/>
                    </a:cubicBezTo>
                    <a:lnTo>
                      <a:pt x="6072" y="3644"/>
                    </a:lnTo>
                    <a:lnTo>
                      <a:pt x="3596" y="0"/>
                    </a:ln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82" name="Google Shape;4982;p26"/>
              <p:cNvSpPr/>
              <p:nvPr/>
            </p:nvSpPr>
            <p:spPr>
              <a:xfrm>
                <a:off x="3765490" y="4249734"/>
                <a:ext cx="196272" cy="181950"/>
              </a:xfrm>
              <a:custGeom>
                <a:rect b="b" l="l" r="r" t="t"/>
                <a:pathLst>
                  <a:path extrusionOk="0" h="5641" w="6085">
                    <a:moveTo>
                      <a:pt x="3578" y="1"/>
                    </a:moveTo>
                    <a:cubicBezTo>
                      <a:pt x="3170" y="1"/>
                      <a:pt x="2757" y="119"/>
                      <a:pt x="2394" y="366"/>
                    </a:cubicBezTo>
                    <a:lnTo>
                      <a:pt x="1" y="1997"/>
                    </a:lnTo>
                    <a:lnTo>
                      <a:pt x="2477" y="5640"/>
                    </a:lnTo>
                    <a:lnTo>
                      <a:pt x="4871" y="4009"/>
                    </a:lnTo>
                    <a:cubicBezTo>
                      <a:pt x="5835" y="3354"/>
                      <a:pt x="6085" y="2045"/>
                      <a:pt x="5430" y="1092"/>
                    </a:cubicBezTo>
                    <a:lnTo>
                      <a:pt x="5323" y="926"/>
                    </a:lnTo>
                    <a:cubicBezTo>
                      <a:pt x="4915" y="325"/>
                      <a:pt x="4252" y="1"/>
                      <a:pt x="3578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83" name="Google Shape;4983;p26"/>
              <p:cNvSpPr/>
              <p:nvPr/>
            </p:nvSpPr>
            <p:spPr>
              <a:xfrm>
                <a:off x="3575411" y="4700692"/>
                <a:ext cx="345645" cy="344387"/>
              </a:xfrm>
              <a:custGeom>
                <a:rect b="b" l="l" r="r" t="t"/>
                <a:pathLst>
                  <a:path extrusionOk="0" h="10677" w="10716">
                    <a:moveTo>
                      <a:pt x="4998" y="0"/>
                    </a:moveTo>
                    <a:cubicBezTo>
                      <a:pt x="4820" y="0"/>
                      <a:pt x="4665" y="135"/>
                      <a:pt x="4644" y="327"/>
                    </a:cubicBezTo>
                    <a:lnTo>
                      <a:pt x="4179" y="3804"/>
                    </a:lnTo>
                    <a:lnTo>
                      <a:pt x="703" y="3339"/>
                    </a:lnTo>
                    <a:cubicBezTo>
                      <a:pt x="688" y="3338"/>
                      <a:pt x="673" y="3337"/>
                      <a:pt x="659" y="3337"/>
                    </a:cubicBezTo>
                    <a:cubicBezTo>
                      <a:pt x="473" y="3337"/>
                      <a:pt x="308" y="3473"/>
                      <a:pt x="286" y="3661"/>
                    </a:cubicBezTo>
                    <a:lnTo>
                      <a:pt x="24" y="5637"/>
                    </a:lnTo>
                    <a:cubicBezTo>
                      <a:pt x="0" y="5840"/>
                      <a:pt x="143" y="6030"/>
                      <a:pt x="346" y="6054"/>
                    </a:cubicBezTo>
                    <a:lnTo>
                      <a:pt x="3834" y="6518"/>
                    </a:lnTo>
                    <a:lnTo>
                      <a:pt x="3370" y="9995"/>
                    </a:lnTo>
                    <a:cubicBezTo>
                      <a:pt x="3334" y="10197"/>
                      <a:pt x="3477" y="10388"/>
                      <a:pt x="3691" y="10412"/>
                    </a:cubicBezTo>
                    <a:lnTo>
                      <a:pt x="5656" y="10674"/>
                    </a:lnTo>
                    <a:cubicBezTo>
                      <a:pt x="5671" y="10675"/>
                      <a:pt x="5685" y="10676"/>
                      <a:pt x="5700" y="10676"/>
                    </a:cubicBezTo>
                    <a:cubicBezTo>
                      <a:pt x="5885" y="10676"/>
                      <a:pt x="6050" y="10540"/>
                      <a:pt x="6072" y="10352"/>
                    </a:cubicBezTo>
                    <a:lnTo>
                      <a:pt x="6537" y="6876"/>
                    </a:lnTo>
                    <a:lnTo>
                      <a:pt x="10013" y="7328"/>
                    </a:lnTo>
                    <a:cubicBezTo>
                      <a:pt x="10033" y="7331"/>
                      <a:pt x="10053" y="7333"/>
                      <a:pt x="10072" y="7333"/>
                    </a:cubicBezTo>
                    <a:cubicBezTo>
                      <a:pt x="10251" y="7333"/>
                      <a:pt x="10409" y="7189"/>
                      <a:pt x="10430" y="7007"/>
                    </a:cubicBezTo>
                    <a:lnTo>
                      <a:pt x="10692" y="5042"/>
                    </a:lnTo>
                    <a:cubicBezTo>
                      <a:pt x="10716" y="4828"/>
                      <a:pt x="10573" y="4649"/>
                      <a:pt x="10371" y="4613"/>
                    </a:cubicBezTo>
                    <a:lnTo>
                      <a:pt x="6894" y="4161"/>
                    </a:lnTo>
                    <a:lnTo>
                      <a:pt x="7358" y="684"/>
                    </a:lnTo>
                    <a:cubicBezTo>
                      <a:pt x="7382" y="470"/>
                      <a:pt x="7239" y="291"/>
                      <a:pt x="7037" y="256"/>
                    </a:cubicBezTo>
                    <a:lnTo>
                      <a:pt x="5060" y="6"/>
                    </a:lnTo>
                    <a:cubicBezTo>
                      <a:pt x="5040" y="2"/>
                      <a:pt x="5019" y="0"/>
                      <a:pt x="4998" y="0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84" name="Google Shape;4984;p26"/>
              <p:cNvSpPr/>
              <p:nvPr/>
            </p:nvSpPr>
            <p:spPr>
              <a:xfrm>
                <a:off x="2108002" y="3173353"/>
                <a:ext cx="349902" cy="435765"/>
              </a:xfrm>
              <a:custGeom>
                <a:rect b="b" l="l" r="r" t="t"/>
                <a:pathLst>
                  <a:path extrusionOk="0" h="13510" w="10848">
                    <a:moveTo>
                      <a:pt x="4159" y="412"/>
                    </a:moveTo>
                    <a:cubicBezTo>
                      <a:pt x="4446" y="412"/>
                      <a:pt x="4730" y="585"/>
                      <a:pt x="4787" y="971"/>
                    </a:cubicBezTo>
                    <a:cubicBezTo>
                      <a:pt x="4811" y="1173"/>
                      <a:pt x="4763" y="1364"/>
                      <a:pt x="4632" y="1519"/>
                    </a:cubicBezTo>
                    <a:lnTo>
                      <a:pt x="3846" y="1662"/>
                    </a:lnTo>
                    <a:cubicBezTo>
                      <a:pt x="3668" y="1566"/>
                      <a:pt x="3549" y="1400"/>
                      <a:pt x="3513" y="1209"/>
                    </a:cubicBezTo>
                    <a:cubicBezTo>
                      <a:pt x="3398" y="709"/>
                      <a:pt x="3782" y="412"/>
                      <a:pt x="4159" y="412"/>
                    </a:cubicBezTo>
                    <a:close/>
                    <a:moveTo>
                      <a:pt x="7873" y="2722"/>
                    </a:moveTo>
                    <a:cubicBezTo>
                      <a:pt x="8128" y="2722"/>
                      <a:pt x="8353" y="2901"/>
                      <a:pt x="8394" y="3162"/>
                    </a:cubicBezTo>
                    <a:lnTo>
                      <a:pt x="9787" y="10746"/>
                    </a:lnTo>
                    <a:cubicBezTo>
                      <a:pt x="9835" y="11044"/>
                      <a:pt x="9645" y="11329"/>
                      <a:pt x="9335" y="11377"/>
                    </a:cubicBezTo>
                    <a:lnTo>
                      <a:pt x="3072" y="12520"/>
                    </a:lnTo>
                    <a:cubicBezTo>
                      <a:pt x="3042" y="12525"/>
                      <a:pt x="3011" y="12527"/>
                      <a:pt x="2981" y="12527"/>
                    </a:cubicBezTo>
                    <a:cubicBezTo>
                      <a:pt x="2719" y="12527"/>
                      <a:pt x="2484" y="12345"/>
                      <a:pt x="2441" y="12068"/>
                    </a:cubicBezTo>
                    <a:lnTo>
                      <a:pt x="1060" y="4507"/>
                    </a:lnTo>
                    <a:cubicBezTo>
                      <a:pt x="1001" y="4210"/>
                      <a:pt x="1203" y="3924"/>
                      <a:pt x="1501" y="3864"/>
                    </a:cubicBezTo>
                    <a:lnTo>
                      <a:pt x="2251" y="3733"/>
                    </a:lnTo>
                    <a:cubicBezTo>
                      <a:pt x="2282" y="3942"/>
                      <a:pt x="2460" y="4087"/>
                      <a:pt x="2665" y="4087"/>
                    </a:cubicBezTo>
                    <a:cubicBezTo>
                      <a:pt x="2693" y="4087"/>
                      <a:pt x="2722" y="4084"/>
                      <a:pt x="2751" y="4079"/>
                    </a:cubicBezTo>
                    <a:lnTo>
                      <a:pt x="6668" y="3376"/>
                    </a:lnTo>
                    <a:cubicBezTo>
                      <a:pt x="6906" y="3328"/>
                      <a:pt x="7061" y="3102"/>
                      <a:pt x="7013" y="2864"/>
                    </a:cubicBezTo>
                    <a:lnTo>
                      <a:pt x="7763" y="2733"/>
                    </a:lnTo>
                    <a:cubicBezTo>
                      <a:pt x="7800" y="2726"/>
                      <a:pt x="7837" y="2722"/>
                      <a:pt x="7873" y="2722"/>
                    </a:cubicBezTo>
                    <a:close/>
                    <a:moveTo>
                      <a:pt x="4146" y="1"/>
                    </a:moveTo>
                    <a:cubicBezTo>
                      <a:pt x="4083" y="1"/>
                      <a:pt x="4018" y="7"/>
                      <a:pt x="3953" y="19"/>
                    </a:cubicBezTo>
                    <a:cubicBezTo>
                      <a:pt x="3358" y="126"/>
                      <a:pt x="2965" y="697"/>
                      <a:pt x="3084" y="1281"/>
                    </a:cubicBezTo>
                    <a:cubicBezTo>
                      <a:pt x="3108" y="1459"/>
                      <a:pt x="3179" y="1626"/>
                      <a:pt x="3287" y="1757"/>
                    </a:cubicBezTo>
                    <a:lnTo>
                      <a:pt x="2513" y="1912"/>
                    </a:lnTo>
                    <a:cubicBezTo>
                      <a:pt x="2203" y="1971"/>
                      <a:pt x="1989" y="2281"/>
                      <a:pt x="2048" y="2590"/>
                    </a:cubicBezTo>
                    <a:lnTo>
                      <a:pt x="2096" y="2876"/>
                    </a:lnTo>
                    <a:lnTo>
                      <a:pt x="810" y="3102"/>
                    </a:lnTo>
                    <a:cubicBezTo>
                      <a:pt x="322" y="3197"/>
                      <a:pt x="1" y="3662"/>
                      <a:pt x="96" y="4150"/>
                    </a:cubicBezTo>
                    <a:lnTo>
                      <a:pt x="1667" y="12770"/>
                    </a:lnTo>
                    <a:cubicBezTo>
                      <a:pt x="1742" y="13206"/>
                      <a:pt x="2121" y="13510"/>
                      <a:pt x="2549" y="13510"/>
                    </a:cubicBezTo>
                    <a:cubicBezTo>
                      <a:pt x="2600" y="13510"/>
                      <a:pt x="2651" y="13505"/>
                      <a:pt x="2703" y="13496"/>
                    </a:cubicBezTo>
                    <a:lnTo>
                      <a:pt x="10037" y="12151"/>
                    </a:lnTo>
                    <a:cubicBezTo>
                      <a:pt x="10526" y="12068"/>
                      <a:pt x="10847" y="11591"/>
                      <a:pt x="10764" y="11115"/>
                    </a:cubicBezTo>
                    <a:lnTo>
                      <a:pt x="9180" y="2483"/>
                    </a:lnTo>
                    <a:cubicBezTo>
                      <a:pt x="9106" y="2047"/>
                      <a:pt x="8727" y="1744"/>
                      <a:pt x="8299" y="1744"/>
                    </a:cubicBezTo>
                    <a:cubicBezTo>
                      <a:pt x="8248" y="1744"/>
                      <a:pt x="8196" y="1748"/>
                      <a:pt x="8144" y="1757"/>
                    </a:cubicBezTo>
                    <a:lnTo>
                      <a:pt x="6859" y="1995"/>
                    </a:lnTo>
                    <a:lnTo>
                      <a:pt x="6811" y="1721"/>
                    </a:lnTo>
                    <a:cubicBezTo>
                      <a:pt x="6758" y="1436"/>
                      <a:pt x="6518" y="1235"/>
                      <a:pt x="6240" y="1235"/>
                    </a:cubicBezTo>
                    <a:cubicBezTo>
                      <a:pt x="6204" y="1235"/>
                      <a:pt x="6168" y="1238"/>
                      <a:pt x="6132" y="1245"/>
                    </a:cubicBezTo>
                    <a:lnTo>
                      <a:pt x="5180" y="1412"/>
                    </a:lnTo>
                    <a:cubicBezTo>
                      <a:pt x="5239" y="1245"/>
                      <a:pt x="5251" y="1066"/>
                      <a:pt x="5215" y="900"/>
                    </a:cubicBezTo>
                    <a:cubicBezTo>
                      <a:pt x="5120" y="370"/>
                      <a:pt x="4658" y="1"/>
                      <a:pt x="4146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85" name="Google Shape;4985;p26"/>
              <p:cNvSpPr/>
              <p:nvPr/>
            </p:nvSpPr>
            <p:spPr>
              <a:xfrm>
                <a:off x="2170222" y="3329757"/>
                <a:ext cx="60059" cy="49963"/>
              </a:xfrm>
              <a:custGeom>
                <a:rect b="b" l="l" r="r" t="t"/>
                <a:pathLst>
                  <a:path extrusionOk="0" h="1549" w="1862">
                    <a:moveTo>
                      <a:pt x="1015" y="1"/>
                    </a:moveTo>
                    <a:cubicBezTo>
                      <a:pt x="967" y="1"/>
                      <a:pt x="918" y="6"/>
                      <a:pt x="869" y="15"/>
                    </a:cubicBezTo>
                    <a:cubicBezTo>
                      <a:pt x="191" y="134"/>
                      <a:pt x="0" y="1015"/>
                      <a:pt x="572" y="1408"/>
                    </a:cubicBezTo>
                    <a:cubicBezTo>
                      <a:pt x="710" y="1505"/>
                      <a:pt x="860" y="1549"/>
                      <a:pt x="1007" y="1549"/>
                    </a:cubicBezTo>
                    <a:cubicBezTo>
                      <a:pt x="1453" y="1549"/>
                      <a:pt x="1861" y="1146"/>
                      <a:pt x="1762" y="634"/>
                    </a:cubicBezTo>
                    <a:cubicBezTo>
                      <a:pt x="1699" y="267"/>
                      <a:pt x="1377" y="1"/>
                      <a:pt x="1015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86" name="Google Shape;4986;p26"/>
              <p:cNvSpPr/>
              <p:nvPr/>
            </p:nvSpPr>
            <p:spPr>
              <a:xfrm>
                <a:off x="2238344" y="3315210"/>
                <a:ext cx="124182" cy="43512"/>
              </a:xfrm>
              <a:custGeom>
                <a:rect b="b" l="l" r="r" t="t"/>
                <a:pathLst>
                  <a:path extrusionOk="0" h="1349" w="3850">
                    <a:moveTo>
                      <a:pt x="3253" y="1"/>
                    </a:moveTo>
                    <a:cubicBezTo>
                      <a:pt x="3217" y="1"/>
                      <a:pt x="3179" y="5"/>
                      <a:pt x="3139" y="14"/>
                    </a:cubicBezTo>
                    <a:lnTo>
                      <a:pt x="3151" y="2"/>
                    </a:lnTo>
                    <a:lnTo>
                      <a:pt x="555" y="478"/>
                    </a:lnTo>
                    <a:cubicBezTo>
                      <a:pt x="1" y="567"/>
                      <a:pt x="108" y="1349"/>
                      <a:pt x="597" y="1349"/>
                    </a:cubicBezTo>
                    <a:cubicBezTo>
                      <a:pt x="633" y="1349"/>
                      <a:pt x="670" y="1344"/>
                      <a:pt x="710" y="1336"/>
                    </a:cubicBezTo>
                    <a:lnTo>
                      <a:pt x="3294" y="871"/>
                    </a:lnTo>
                    <a:cubicBezTo>
                      <a:pt x="3849" y="793"/>
                      <a:pt x="3752" y="1"/>
                      <a:pt x="3253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87" name="Google Shape;4987;p26"/>
              <p:cNvSpPr/>
              <p:nvPr/>
            </p:nvSpPr>
            <p:spPr>
              <a:xfrm>
                <a:off x="2182898" y="3399267"/>
                <a:ext cx="60123" cy="49963"/>
              </a:xfrm>
              <a:custGeom>
                <a:rect b="b" l="l" r="r" t="t"/>
                <a:pathLst>
                  <a:path extrusionOk="0" h="1549" w="1864">
                    <a:moveTo>
                      <a:pt x="1027" y="1"/>
                    </a:moveTo>
                    <a:cubicBezTo>
                      <a:pt x="979" y="1"/>
                      <a:pt x="930" y="6"/>
                      <a:pt x="881" y="15"/>
                    </a:cubicBezTo>
                    <a:cubicBezTo>
                      <a:pt x="191" y="134"/>
                      <a:pt x="0" y="1015"/>
                      <a:pt x="572" y="1408"/>
                    </a:cubicBezTo>
                    <a:cubicBezTo>
                      <a:pt x="710" y="1505"/>
                      <a:pt x="860" y="1549"/>
                      <a:pt x="1007" y="1549"/>
                    </a:cubicBezTo>
                    <a:cubicBezTo>
                      <a:pt x="1454" y="1549"/>
                      <a:pt x="1864" y="1146"/>
                      <a:pt x="1774" y="635"/>
                    </a:cubicBezTo>
                    <a:cubicBezTo>
                      <a:pt x="1701" y="267"/>
                      <a:pt x="1386" y="1"/>
                      <a:pt x="1027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88" name="Google Shape;4988;p26"/>
              <p:cNvSpPr/>
              <p:nvPr/>
            </p:nvSpPr>
            <p:spPr>
              <a:xfrm>
                <a:off x="2252408" y="3384688"/>
                <a:ext cx="121279" cy="43544"/>
              </a:xfrm>
              <a:custGeom>
                <a:rect b="b" l="l" r="r" t="t"/>
                <a:pathLst>
                  <a:path extrusionOk="0" h="1350" w="3760">
                    <a:moveTo>
                      <a:pt x="3143" y="1"/>
                    </a:moveTo>
                    <a:cubicBezTo>
                      <a:pt x="3128" y="1"/>
                      <a:pt x="3112" y="2"/>
                      <a:pt x="3096" y="3"/>
                    </a:cubicBezTo>
                    <a:lnTo>
                      <a:pt x="500" y="467"/>
                    </a:lnTo>
                    <a:cubicBezTo>
                      <a:pt x="0" y="619"/>
                      <a:pt x="125" y="1350"/>
                      <a:pt x="631" y="1350"/>
                    </a:cubicBezTo>
                    <a:cubicBezTo>
                      <a:pt x="643" y="1350"/>
                      <a:pt x="655" y="1349"/>
                      <a:pt x="667" y="1348"/>
                    </a:cubicBezTo>
                    <a:lnTo>
                      <a:pt x="3263" y="872"/>
                    </a:lnTo>
                    <a:cubicBezTo>
                      <a:pt x="3759" y="722"/>
                      <a:pt x="3640" y="1"/>
                      <a:pt x="3143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89" name="Google Shape;4989;p26"/>
              <p:cNvSpPr/>
              <p:nvPr/>
            </p:nvSpPr>
            <p:spPr>
              <a:xfrm>
                <a:off x="2196316" y="3473486"/>
                <a:ext cx="60156" cy="49866"/>
              </a:xfrm>
              <a:custGeom>
                <a:rect b="b" l="l" r="r" t="t"/>
                <a:pathLst>
                  <a:path extrusionOk="0" h="1546" w="1865">
                    <a:moveTo>
                      <a:pt x="1014" y="1"/>
                    </a:moveTo>
                    <a:cubicBezTo>
                      <a:pt x="971" y="1"/>
                      <a:pt x="926" y="5"/>
                      <a:pt x="882" y="12"/>
                    </a:cubicBezTo>
                    <a:cubicBezTo>
                      <a:pt x="191" y="131"/>
                      <a:pt x="1" y="1012"/>
                      <a:pt x="572" y="1405"/>
                    </a:cubicBezTo>
                    <a:cubicBezTo>
                      <a:pt x="711" y="1502"/>
                      <a:pt x="862" y="1546"/>
                      <a:pt x="1008" y="1546"/>
                    </a:cubicBezTo>
                    <a:cubicBezTo>
                      <a:pt x="1455" y="1546"/>
                      <a:pt x="1865" y="1145"/>
                      <a:pt x="1775" y="643"/>
                    </a:cubicBezTo>
                    <a:cubicBezTo>
                      <a:pt x="1701" y="260"/>
                      <a:pt x="1379" y="1"/>
                      <a:pt x="1014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90" name="Google Shape;4990;p26"/>
              <p:cNvSpPr/>
              <p:nvPr/>
            </p:nvSpPr>
            <p:spPr>
              <a:xfrm>
                <a:off x="2265600" y="3458874"/>
                <a:ext cx="121795" cy="43512"/>
              </a:xfrm>
              <a:custGeom>
                <a:rect b="b" l="l" r="r" t="t"/>
                <a:pathLst>
                  <a:path extrusionOk="0" h="1349" w="3776">
                    <a:moveTo>
                      <a:pt x="3116" y="1"/>
                    </a:moveTo>
                    <a:lnTo>
                      <a:pt x="520" y="477"/>
                    </a:lnTo>
                    <a:cubicBezTo>
                      <a:pt x="0" y="616"/>
                      <a:pt x="119" y="1348"/>
                      <a:pt x="627" y="1348"/>
                    </a:cubicBezTo>
                    <a:cubicBezTo>
                      <a:pt x="642" y="1348"/>
                      <a:pt x="658" y="1348"/>
                      <a:pt x="675" y="1346"/>
                    </a:cubicBezTo>
                    <a:lnTo>
                      <a:pt x="3270" y="882"/>
                    </a:lnTo>
                    <a:cubicBezTo>
                      <a:pt x="3775" y="744"/>
                      <a:pt x="3661" y="10"/>
                      <a:pt x="3172" y="10"/>
                    </a:cubicBezTo>
                    <a:cubicBezTo>
                      <a:pt x="3154" y="10"/>
                      <a:pt x="3135" y="11"/>
                      <a:pt x="3116" y="13"/>
                    </a:cubicBezTo>
                    <a:lnTo>
                      <a:pt x="3116" y="1"/>
                    </a:ln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91" name="Google Shape;4991;p26"/>
              <p:cNvSpPr/>
              <p:nvPr/>
            </p:nvSpPr>
            <p:spPr>
              <a:xfrm>
                <a:off x="2140257" y="3782231"/>
                <a:ext cx="249267" cy="224075"/>
              </a:xfrm>
              <a:custGeom>
                <a:rect b="b" l="l" r="r" t="t"/>
                <a:pathLst>
                  <a:path extrusionOk="0" h="6947" w="7728">
                    <a:moveTo>
                      <a:pt x="3899" y="1"/>
                    </a:moveTo>
                    <a:cubicBezTo>
                      <a:pt x="2864" y="1"/>
                      <a:pt x="1848" y="470"/>
                      <a:pt x="1179" y="1346"/>
                    </a:cubicBezTo>
                    <a:lnTo>
                      <a:pt x="6918" y="4978"/>
                    </a:lnTo>
                    <a:cubicBezTo>
                      <a:pt x="7728" y="3406"/>
                      <a:pt x="7204" y="1477"/>
                      <a:pt x="5716" y="525"/>
                    </a:cubicBezTo>
                    <a:cubicBezTo>
                      <a:pt x="5152" y="171"/>
                      <a:pt x="4522" y="1"/>
                      <a:pt x="3899" y="1"/>
                    </a:cubicBezTo>
                    <a:close/>
                    <a:moveTo>
                      <a:pt x="775" y="1989"/>
                    </a:moveTo>
                    <a:cubicBezTo>
                      <a:pt x="1" y="3561"/>
                      <a:pt x="489" y="5478"/>
                      <a:pt x="1953" y="6418"/>
                    </a:cubicBezTo>
                    <a:cubicBezTo>
                      <a:pt x="2522" y="6775"/>
                      <a:pt x="3159" y="6947"/>
                      <a:pt x="3790" y="6947"/>
                    </a:cubicBezTo>
                    <a:cubicBezTo>
                      <a:pt x="4823" y="6947"/>
                      <a:pt x="5841" y="6486"/>
                      <a:pt x="6513" y="5621"/>
                    </a:cubicBezTo>
                    <a:lnTo>
                      <a:pt x="775" y="1989"/>
                    </a:ln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92" name="Google Shape;4992;p26"/>
              <p:cNvSpPr/>
              <p:nvPr/>
            </p:nvSpPr>
            <p:spPr>
              <a:xfrm>
                <a:off x="2608019" y="3300276"/>
                <a:ext cx="196272" cy="182338"/>
              </a:xfrm>
              <a:custGeom>
                <a:rect b="b" l="l" r="r" t="t"/>
                <a:pathLst>
                  <a:path extrusionOk="0" h="5653" w="6085">
                    <a:moveTo>
                      <a:pt x="3608" y="1"/>
                    </a:moveTo>
                    <a:lnTo>
                      <a:pt x="1215" y="1632"/>
                    </a:lnTo>
                    <a:cubicBezTo>
                      <a:pt x="250" y="2287"/>
                      <a:pt x="0" y="3596"/>
                      <a:pt x="655" y="4561"/>
                    </a:cubicBezTo>
                    <a:lnTo>
                      <a:pt x="762" y="4727"/>
                    </a:lnTo>
                    <a:cubicBezTo>
                      <a:pt x="1171" y="5328"/>
                      <a:pt x="1833" y="5652"/>
                      <a:pt x="2508" y="5652"/>
                    </a:cubicBezTo>
                    <a:cubicBezTo>
                      <a:pt x="2916" y="5652"/>
                      <a:pt x="3328" y="5534"/>
                      <a:pt x="3691" y="5287"/>
                    </a:cubicBezTo>
                    <a:lnTo>
                      <a:pt x="6085" y="3656"/>
                    </a:lnTo>
                    <a:lnTo>
                      <a:pt x="3608" y="1"/>
                    </a:ln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93" name="Google Shape;4993;p26"/>
              <p:cNvSpPr/>
              <p:nvPr/>
            </p:nvSpPr>
            <p:spPr>
              <a:xfrm>
                <a:off x="2740909" y="3225154"/>
                <a:ext cx="195885" cy="181918"/>
              </a:xfrm>
              <a:custGeom>
                <a:rect b="b" l="l" r="r" t="t"/>
                <a:pathLst>
                  <a:path extrusionOk="0" h="5640" w="6073">
                    <a:moveTo>
                      <a:pt x="3568" y="0"/>
                    </a:moveTo>
                    <a:cubicBezTo>
                      <a:pt x="3162" y="0"/>
                      <a:pt x="2752" y="118"/>
                      <a:pt x="2393" y="365"/>
                    </a:cubicBezTo>
                    <a:lnTo>
                      <a:pt x="0" y="1996"/>
                    </a:lnTo>
                    <a:lnTo>
                      <a:pt x="2477" y="5640"/>
                    </a:lnTo>
                    <a:lnTo>
                      <a:pt x="4870" y="4008"/>
                    </a:lnTo>
                    <a:cubicBezTo>
                      <a:pt x="5822" y="3354"/>
                      <a:pt x="6072" y="2044"/>
                      <a:pt x="5429" y="1091"/>
                    </a:cubicBezTo>
                    <a:lnTo>
                      <a:pt x="5310" y="925"/>
                    </a:lnTo>
                    <a:cubicBezTo>
                      <a:pt x="4902" y="324"/>
                      <a:pt x="4240" y="0"/>
                      <a:pt x="3568" y="0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94" name="Google Shape;4994;p26"/>
              <p:cNvSpPr/>
              <p:nvPr/>
            </p:nvSpPr>
            <p:spPr>
              <a:xfrm>
                <a:off x="2550799" y="3676079"/>
                <a:ext cx="346032" cy="344387"/>
              </a:xfrm>
              <a:custGeom>
                <a:rect b="b" l="l" r="r" t="t"/>
                <a:pathLst>
                  <a:path extrusionOk="0" h="10677" w="10728">
                    <a:moveTo>
                      <a:pt x="5007" y="0"/>
                    </a:moveTo>
                    <a:cubicBezTo>
                      <a:pt x="4823" y="0"/>
                      <a:pt x="4676" y="134"/>
                      <a:pt x="4644" y="315"/>
                    </a:cubicBezTo>
                    <a:lnTo>
                      <a:pt x="4191" y="3804"/>
                    </a:lnTo>
                    <a:lnTo>
                      <a:pt x="715" y="3340"/>
                    </a:lnTo>
                    <a:cubicBezTo>
                      <a:pt x="699" y="3338"/>
                      <a:pt x="684" y="3337"/>
                      <a:pt x="668" y="3337"/>
                    </a:cubicBezTo>
                    <a:cubicBezTo>
                      <a:pt x="475" y="3337"/>
                      <a:pt x="319" y="3473"/>
                      <a:pt x="286" y="3661"/>
                    </a:cubicBezTo>
                    <a:lnTo>
                      <a:pt x="36" y="5638"/>
                    </a:lnTo>
                    <a:cubicBezTo>
                      <a:pt x="0" y="5840"/>
                      <a:pt x="143" y="6019"/>
                      <a:pt x="346" y="6054"/>
                    </a:cubicBezTo>
                    <a:lnTo>
                      <a:pt x="3822" y="6519"/>
                    </a:lnTo>
                    <a:lnTo>
                      <a:pt x="3370" y="9995"/>
                    </a:lnTo>
                    <a:cubicBezTo>
                      <a:pt x="3334" y="10198"/>
                      <a:pt x="3489" y="10388"/>
                      <a:pt x="3691" y="10412"/>
                    </a:cubicBezTo>
                    <a:lnTo>
                      <a:pt x="5668" y="10674"/>
                    </a:lnTo>
                    <a:cubicBezTo>
                      <a:pt x="5683" y="10676"/>
                      <a:pt x="5697" y="10676"/>
                      <a:pt x="5712" y="10676"/>
                    </a:cubicBezTo>
                    <a:cubicBezTo>
                      <a:pt x="5896" y="10676"/>
                      <a:pt x="6051" y="10540"/>
                      <a:pt x="6085" y="10352"/>
                    </a:cubicBezTo>
                    <a:lnTo>
                      <a:pt x="6537" y="6864"/>
                    </a:lnTo>
                    <a:lnTo>
                      <a:pt x="10025" y="7328"/>
                    </a:lnTo>
                    <a:cubicBezTo>
                      <a:pt x="10040" y="7330"/>
                      <a:pt x="10055" y="7331"/>
                      <a:pt x="10069" y="7331"/>
                    </a:cubicBezTo>
                    <a:cubicBezTo>
                      <a:pt x="10253" y="7331"/>
                      <a:pt x="10409" y="7194"/>
                      <a:pt x="10442" y="7007"/>
                    </a:cubicBezTo>
                    <a:lnTo>
                      <a:pt x="10704" y="5030"/>
                    </a:lnTo>
                    <a:cubicBezTo>
                      <a:pt x="10728" y="4828"/>
                      <a:pt x="10585" y="4637"/>
                      <a:pt x="10383" y="4614"/>
                    </a:cubicBezTo>
                    <a:lnTo>
                      <a:pt x="6894" y="4161"/>
                    </a:lnTo>
                    <a:lnTo>
                      <a:pt x="7358" y="673"/>
                    </a:lnTo>
                    <a:cubicBezTo>
                      <a:pt x="7382" y="470"/>
                      <a:pt x="7239" y="280"/>
                      <a:pt x="7037" y="256"/>
                    </a:cubicBezTo>
                    <a:lnTo>
                      <a:pt x="5072" y="6"/>
                    </a:lnTo>
                    <a:cubicBezTo>
                      <a:pt x="5050" y="2"/>
                      <a:pt x="5028" y="0"/>
                      <a:pt x="5007" y="0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95" name="Google Shape;4995;p26"/>
              <p:cNvSpPr/>
              <p:nvPr/>
            </p:nvSpPr>
            <p:spPr>
              <a:xfrm>
                <a:off x="2108389" y="4197965"/>
                <a:ext cx="349515" cy="435378"/>
              </a:xfrm>
              <a:custGeom>
                <a:rect b="b" l="l" r="r" t="t"/>
                <a:pathLst>
                  <a:path extrusionOk="0" h="13498" w="10836">
                    <a:moveTo>
                      <a:pt x="4147" y="412"/>
                    </a:moveTo>
                    <a:cubicBezTo>
                      <a:pt x="4434" y="412"/>
                      <a:pt x="4718" y="585"/>
                      <a:pt x="4775" y="971"/>
                    </a:cubicBezTo>
                    <a:cubicBezTo>
                      <a:pt x="4799" y="1161"/>
                      <a:pt x="4751" y="1364"/>
                      <a:pt x="4620" y="1519"/>
                    </a:cubicBezTo>
                    <a:lnTo>
                      <a:pt x="3834" y="1661"/>
                    </a:lnTo>
                    <a:cubicBezTo>
                      <a:pt x="3656" y="1566"/>
                      <a:pt x="3537" y="1411"/>
                      <a:pt x="3501" y="1221"/>
                    </a:cubicBezTo>
                    <a:lnTo>
                      <a:pt x="3501" y="1209"/>
                    </a:lnTo>
                    <a:cubicBezTo>
                      <a:pt x="3386" y="709"/>
                      <a:pt x="3770" y="412"/>
                      <a:pt x="4147" y="412"/>
                    </a:cubicBezTo>
                    <a:close/>
                    <a:moveTo>
                      <a:pt x="7856" y="2723"/>
                    </a:moveTo>
                    <a:cubicBezTo>
                      <a:pt x="8113" y="2723"/>
                      <a:pt x="8340" y="2911"/>
                      <a:pt x="8382" y="3173"/>
                    </a:cubicBezTo>
                    <a:lnTo>
                      <a:pt x="9775" y="10734"/>
                    </a:lnTo>
                    <a:cubicBezTo>
                      <a:pt x="9823" y="11043"/>
                      <a:pt x="9633" y="11329"/>
                      <a:pt x="9323" y="11377"/>
                    </a:cubicBezTo>
                    <a:lnTo>
                      <a:pt x="3060" y="12520"/>
                    </a:lnTo>
                    <a:cubicBezTo>
                      <a:pt x="3030" y="12525"/>
                      <a:pt x="2999" y="12527"/>
                      <a:pt x="2969" y="12527"/>
                    </a:cubicBezTo>
                    <a:cubicBezTo>
                      <a:pt x="2706" y="12527"/>
                      <a:pt x="2472" y="12346"/>
                      <a:pt x="2429" y="12079"/>
                    </a:cubicBezTo>
                    <a:lnTo>
                      <a:pt x="1048" y="4507"/>
                    </a:lnTo>
                    <a:cubicBezTo>
                      <a:pt x="989" y="4209"/>
                      <a:pt x="1191" y="3924"/>
                      <a:pt x="1489" y="3876"/>
                    </a:cubicBezTo>
                    <a:lnTo>
                      <a:pt x="2239" y="3745"/>
                    </a:lnTo>
                    <a:cubicBezTo>
                      <a:pt x="2270" y="3945"/>
                      <a:pt x="2451" y="4098"/>
                      <a:pt x="2657" y="4098"/>
                    </a:cubicBezTo>
                    <a:cubicBezTo>
                      <a:pt x="2684" y="4098"/>
                      <a:pt x="2711" y="4096"/>
                      <a:pt x="2739" y="4090"/>
                    </a:cubicBezTo>
                    <a:lnTo>
                      <a:pt x="6656" y="3376"/>
                    </a:lnTo>
                    <a:cubicBezTo>
                      <a:pt x="6894" y="3328"/>
                      <a:pt x="7049" y="3102"/>
                      <a:pt x="7001" y="2864"/>
                    </a:cubicBezTo>
                    <a:lnTo>
                      <a:pt x="7751" y="2733"/>
                    </a:lnTo>
                    <a:cubicBezTo>
                      <a:pt x="7787" y="2726"/>
                      <a:pt x="7822" y="2723"/>
                      <a:pt x="7856" y="2723"/>
                    </a:cubicBezTo>
                    <a:close/>
                    <a:moveTo>
                      <a:pt x="4135" y="1"/>
                    </a:moveTo>
                    <a:cubicBezTo>
                      <a:pt x="4071" y="1"/>
                      <a:pt x="4006" y="6"/>
                      <a:pt x="3941" y="18"/>
                    </a:cubicBezTo>
                    <a:cubicBezTo>
                      <a:pt x="3346" y="125"/>
                      <a:pt x="2953" y="697"/>
                      <a:pt x="3072" y="1280"/>
                    </a:cubicBezTo>
                    <a:cubicBezTo>
                      <a:pt x="3096" y="1459"/>
                      <a:pt x="3167" y="1614"/>
                      <a:pt x="3275" y="1757"/>
                    </a:cubicBezTo>
                    <a:lnTo>
                      <a:pt x="2501" y="1900"/>
                    </a:lnTo>
                    <a:cubicBezTo>
                      <a:pt x="2191" y="1959"/>
                      <a:pt x="1977" y="2269"/>
                      <a:pt x="2036" y="2578"/>
                    </a:cubicBezTo>
                    <a:lnTo>
                      <a:pt x="2084" y="2864"/>
                    </a:lnTo>
                    <a:lnTo>
                      <a:pt x="798" y="3102"/>
                    </a:lnTo>
                    <a:cubicBezTo>
                      <a:pt x="310" y="3185"/>
                      <a:pt x="0" y="3650"/>
                      <a:pt x="84" y="4138"/>
                    </a:cubicBezTo>
                    <a:lnTo>
                      <a:pt x="1655" y="12770"/>
                    </a:lnTo>
                    <a:cubicBezTo>
                      <a:pt x="1740" y="13195"/>
                      <a:pt x="2111" y="13497"/>
                      <a:pt x="2537" y="13497"/>
                    </a:cubicBezTo>
                    <a:cubicBezTo>
                      <a:pt x="2588" y="13497"/>
                      <a:pt x="2639" y="13493"/>
                      <a:pt x="2691" y="13484"/>
                    </a:cubicBezTo>
                    <a:lnTo>
                      <a:pt x="10025" y="12139"/>
                    </a:lnTo>
                    <a:cubicBezTo>
                      <a:pt x="10514" y="12056"/>
                      <a:pt x="10835" y="11579"/>
                      <a:pt x="10752" y="11103"/>
                    </a:cubicBezTo>
                    <a:lnTo>
                      <a:pt x="9168" y="2471"/>
                    </a:lnTo>
                    <a:cubicBezTo>
                      <a:pt x="9095" y="2041"/>
                      <a:pt x="8725" y="1740"/>
                      <a:pt x="8304" y="1740"/>
                    </a:cubicBezTo>
                    <a:cubicBezTo>
                      <a:pt x="8248" y="1740"/>
                      <a:pt x="8190" y="1745"/>
                      <a:pt x="8132" y="1757"/>
                    </a:cubicBezTo>
                    <a:lnTo>
                      <a:pt x="6847" y="1995"/>
                    </a:lnTo>
                    <a:lnTo>
                      <a:pt x="6799" y="1709"/>
                    </a:lnTo>
                    <a:cubicBezTo>
                      <a:pt x="6745" y="1428"/>
                      <a:pt x="6495" y="1226"/>
                      <a:pt x="6210" y="1226"/>
                    </a:cubicBezTo>
                    <a:cubicBezTo>
                      <a:pt x="6180" y="1226"/>
                      <a:pt x="6150" y="1228"/>
                      <a:pt x="6120" y="1233"/>
                    </a:cubicBezTo>
                    <a:lnTo>
                      <a:pt x="5168" y="1411"/>
                    </a:lnTo>
                    <a:cubicBezTo>
                      <a:pt x="5227" y="1245"/>
                      <a:pt x="5239" y="1066"/>
                      <a:pt x="5203" y="887"/>
                    </a:cubicBezTo>
                    <a:cubicBezTo>
                      <a:pt x="5108" y="369"/>
                      <a:pt x="4646" y="1"/>
                      <a:pt x="4135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96" name="Google Shape;4996;p26"/>
              <p:cNvSpPr/>
              <p:nvPr/>
            </p:nvSpPr>
            <p:spPr>
              <a:xfrm>
                <a:off x="2170222" y="4354466"/>
                <a:ext cx="60059" cy="49866"/>
              </a:xfrm>
              <a:custGeom>
                <a:rect b="b" l="l" r="r" t="t"/>
                <a:pathLst>
                  <a:path extrusionOk="0" h="1546" w="1862">
                    <a:moveTo>
                      <a:pt x="1002" y="1"/>
                    </a:moveTo>
                    <a:cubicBezTo>
                      <a:pt x="958" y="1"/>
                      <a:pt x="914" y="5"/>
                      <a:pt x="869" y="12"/>
                    </a:cubicBezTo>
                    <a:cubicBezTo>
                      <a:pt x="191" y="131"/>
                      <a:pt x="0" y="1012"/>
                      <a:pt x="572" y="1405"/>
                    </a:cubicBezTo>
                    <a:cubicBezTo>
                      <a:pt x="710" y="1502"/>
                      <a:pt x="860" y="1545"/>
                      <a:pt x="1007" y="1545"/>
                    </a:cubicBezTo>
                    <a:cubicBezTo>
                      <a:pt x="1453" y="1545"/>
                      <a:pt x="1861" y="1142"/>
                      <a:pt x="1762" y="631"/>
                    </a:cubicBezTo>
                    <a:cubicBezTo>
                      <a:pt x="1699" y="259"/>
                      <a:pt x="1369" y="1"/>
                      <a:pt x="1002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97" name="Google Shape;4997;p26"/>
              <p:cNvSpPr/>
              <p:nvPr/>
            </p:nvSpPr>
            <p:spPr>
              <a:xfrm>
                <a:off x="2238893" y="4339952"/>
                <a:ext cx="123053" cy="43254"/>
              </a:xfrm>
              <a:custGeom>
                <a:rect b="b" l="l" r="r" t="t"/>
                <a:pathLst>
                  <a:path extrusionOk="0" h="1341" w="3815">
                    <a:moveTo>
                      <a:pt x="3218" y="0"/>
                    </a:moveTo>
                    <a:cubicBezTo>
                      <a:pt x="3188" y="0"/>
                      <a:pt x="3155" y="3"/>
                      <a:pt x="3122" y="10"/>
                    </a:cubicBezTo>
                    <a:lnTo>
                      <a:pt x="3134" y="10"/>
                    </a:lnTo>
                    <a:lnTo>
                      <a:pt x="538" y="474"/>
                    </a:lnTo>
                    <a:cubicBezTo>
                      <a:pt x="0" y="575"/>
                      <a:pt x="106" y="1341"/>
                      <a:pt x="597" y="1341"/>
                    </a:cubicBezTo>
                    <a:cubicBezTo>
                      <a:pt x="628" y="1341"/>
                      <a:pt x="660" y="1338"/>
                      <a:pt x="693" y="1331"/>
                    </a:cubicBezTo>
                    <a:lnTo>
                      <a:pt x="3277" y="867"/>
                    </a:lnTo>
                    <a:cubicBezTo>
                      <a:pt x="3815" y="766"/>
                      <a:pt x="3709" y="0"/>
                      <a:pt x="3218" y="0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98" name="Google Shape;4998;p26"/>
              <p:cNvSpPr/>
              <p:nvPr/>
            </p:nvSpPr>
            <p:spPr>
              <a:xfrm>
                <a:off x="2182898" y="4423976"/>
                <a:ext cx="60123" cy="49866"/>
              </a:xfrm>
              <a:custGeom>
                <a:rect b="b" l="l" r="r" t="t"/>
                <a:pathLst>
                  <a:path extrusionOk="0" h="1546" w="1864">
                    <a:moveTo>
                      <a:pt x="1014" y="1"/>
                    </a:moveTo>
                    <a:cubicBezTo>
                      <a:pt x="970" y="1"/>
                      <a:pt x="926" y="5"/>
                      <a:pt x="881" y="12"/>
                    </a:cubicBezTo>
                    <a:cubicBezTo>
                      <a:pt x="191" y="131"/>
                      <a:pt x="0" y="1012"/>
                      <a:pt x="572" y="1405"/>
                    </a:cubicBezTo>
                    <a:cubicBezTo>
                      <a:pt x="710" y="1502"/>
                      <a:pt x="860" y="1546"/>
                      <a:pt x="1007" y="1546"/>
                    </a:cubicBezTo>
                    <a:cubicBezTo>
                      <a:pt x="1454" y="1546"/>
                      <a:pt x="1864" y="1142"/>
                      <a:pt x="1774" y="631"/>
                    </a:cubicBezTo>
                    <a:cubicBezTo>
                      <a:pt x="1700" y="259"/>
                      <a:pt x="1378" y="1"/>
                      <a:pt x="1014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99" name="Google Shape;4999;p26"/>
              <p:cNvSpPr/>
              <p:nvPr/>
            </p:nvSpPr>
            <p:spPr>
              <a:xfrm>
                <a:off x="2252408" y="4409300"/>
                <a:ext cx="121279" cy="43544"/>
              </a:xfrm>
              <a:custGeom>
                <a:rect b="b" l="l" r="r" t="t"/>
                <a:pathLst>
                  <a:path extrusionOk="0" h="1350" w="3760">
                    <a:moveTo>
                      <a:pt x="3143" y="1"/>
                    </a:moveTo>
                    <a:cubicBezTo>
                      <a:pt x="3128" y="1"/>
                      <a:pt x="3112" y="1"/>
                      <a:pt x="3096" y="3"/>
                    </a:cubicBezTo>
                    <a:lnTo>
                      <a:pt x="500" y="467"/>
                    </a:lnTo>
                    <a:cubicBezTo>
                      <a:pt x="0" y="618"/>
                      <a:pt x="125" y="1349"/>
                      <a:pt x="631" y="1349"/>
                    </a:cubicBezTo>
                    <a:cubicBezTo>
                      <a:pt x="643" y="1349"/>
                      <a:pt x="655" y="1349"/>
                      <a:pt x="667" y="1348"/>
                    </a:cubicBezTo>
                    <a:lnTo>
                      <a:pt x="3263" y="872"/>
                    </a:lnTo>
                    <a:cubicBezTo>
                      <a:pt x="3759" y="722"/>
                      <a:pt x="3640" y="1"/>
                      <a:pt x="3143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00" name="Google Shape;5000;p26"/>
              <p:cNvSpPr/>
              <p:nvPr/>
            </p:nvSpPr>
            <p:spPr>
              <a:xfrm>
                <a:off x="2196316" y="4498130"/>
                <a:ext cx="60156" cy="50221"/>
              </a:xfrm>
              <a:custGeom>
                <a:rect b="b" l="l" r="r" t="t"/>
                <a:pathLst>
                  <a:path extrusionOk="0" h="1557" w="1865">
                    <a:moveTo>
                      <a:pt x="1010" y="0"/>
                    </a:moveTo>
                    <a:cubicBezTo>
                      <a:pt x="968" y="0"/>
                      <a:pt x="925" y="4"/>
                      <a:pt x="882" y="11"/>
                    </a:cubicBezTo>
                    <a:cubicBezTo>
                      <a:pt x="191" y="130"/>
                      <a:pt x="1" y="1011"/>
                      <a:pt x="572" y="1416"/>
                    </a:cubicBezTo>
                    <a:cubicBezTo>
                      <a:pt x="711" y="1513"/>
                      <a:pt x="861" y="1556"/>
                      <a:pt x="1008" y="1556"/>
                    </a:cubicBezTo>
                    <a:cubicBezTo>
                      <a:pt x="1455" y="1556"/>
                      <a:pt x="1865" y="1153"/>
                      <a:pt x="1775" y="642"/>
                    </a:cubicBezTo>
                    <a:cubicBezTo>
                      <a:pt x="1700" y="268"/>
                      <a:pt x="1377" y="0"/>
                      <a:pt x="1010" y="0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01" name="Google Shape;5001;p26"/>
              <p:cNvSpPr/>
              <p:nvPr/>
            </p:nvSpPr>
            <p:spPr>
              <a:xfrm>
                <a:off x="2265439" y="4483357"/>
                <a:ext cx="122214" cy="43706"/>
              </a:xfrm>
              <a:custGeom>
                <a:rect b="b" l="l" r="r" t="t"/>
                <a:pathLst>
                  <a:path extrusionOk="0" h="1355" w="3789">
                    <a:moveTo>
                      <a:pt x="3177" y="0"/>
                    </a:moveTo>
                    <a:cubicBezTo>
                      <a:pt x="3155" y="0"/>
                      <a:pt x="3132" y="2"/>
                      <a:pt x="3109" y="5"/>
                    </a:cubicBezTo>
                    <a:lnTo>
                      <a:pt x="3121" y="5"/>
                    </a:lnTo>
                    <a:lnTo>
                      <a:pt x="525" y="481"/>
                    </a:lnTo>
                    <a:cubicBezTo>
                      <a:pt x="0" y="606"/>
                      <a:pt x="109" y="1355"/>
                      <a:pt x="611" y="1355"/>
                    </a:cubicBezTo>
                    <a:cubicBezTo>
                      <a:pt x="633" y="1355"/>
                      <a:pt x="656" y="1353"/>
                      <a:pt x="680" y="1350"/>
                    </a:cubicBezTo>
                    <a:lnTo>
                      <a:pt x="3275" y="886"/>
                    </a:lnTo>
                    <a:cubicBezTo>
                      <a:pt x="3789" y="749"/>
                      <a:pt x="3679" y="0"/>
                      <a:pt x="3177" y="0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02" name="Google Shape;5002;p26"/>
              <p:cNvSpPr/>
              <p:nvPr/>
            </p:nvSpPr>
            <p:spPr>
              <a:xfrm>
                <a:off x="2138741" y="4806940"/>
                <a:ext cx="250783" cy="224592"/>
              </a:xfrm>
              <a:custGeom>
                <a:rect b="b" l="l" r="r" t="t"/>
                <a:pathLst>
                  <a:path extrusionOk="0" h="6963" w="7775">
                    <a:moveTo>
                      <a:pt x="3936" y="1"/>
                    </a:moveTo>
                    <a:cubicBezTo>
                      <a:pt x="2905" y="1"/>
                      <a:pt x="1893" y="469"/>
                      <a:pt x="1226" y="1343"/>
                    </a:cubicBezTo>
                    <a:lnTo>
                      <a:pt x="6965" y="4975"/>
                    </a:lnTo>
                    <a:cubicBezTo>
                      <a:pt x="7775" y="3403"/>
                      <a:pt x="7251" y="1474"/>
                      <a:pt x="5763" y="534"/>
                    </a:cubicBezTo>
                    <a:cubicBezTo>
                      <a:pt x="5196" y="174"/>
                      <a:pt x="4562" y="1"/>
                      <a:pt x="3936" y="1"/>
                    </a:cubicBezTo>
                    <a:close/>
                    <a:moveTo>
                      <a:pt x="822" y="1986"/>
                    </a:moveTo>
                    <a:lnTo>
                      <a:pt x="822" y="1986"/>
                    </a:lnTo>
                    <a:cubicBezTo>
                      <a:pt x="0" y="3558"/>
                      <a:pt x="524" y="5498"/>
                      <a:pt x="2024" y="6439"/>
                    </a:cubicBezTo>
                    <a:cubicBezTo>
                      <a:pt x="2588" y="6793"/>
                      <a:pt x="3218" y="6963"/>
                      <a:pt x="3841" y="6963"/>
                    </a:cubicBezTo>
                    <a:cubicBezTo>
                      <a:pt x="4875" y="6963"/>
                      <a:pt x="5892" y="6494"/>
                      <a:pt x="6560" y="5618"/>
                    </a:cubicBezTo>
                    <a:lnTo>
                      <a:pt x="822" y="1986"/>
                    </a:ln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03" name="Google Shape;5003;p26"/>
              <p:cNvSpPr/>
              <p:nvPr/>
            </p:nvSpPr>
            <p:spPr>
              <a:xfrm>
                <a:off x="2608019" y="4325276"/>
                <a:ext cx="196272" cy="181918"/>
              </a:xfrm>
              <a:custGeom>
                <a:rect b="b" l="l" r="r" t="t"/>
                <a:pathLst>
                  <a:path extrusionOk="0" h="5640" w="6085">
                    <a:moveTo>
                      <a:pt x="3608" y="0"/>
                    </a:moveTo>
                    <a:lnTo>
                      <a:pt x="1215" y="1632"/>
                    </a:lnTo>
                    <a:cubicBezTo>
                      <a:pt x="250" y="2286"/>
                      <a:pt x="0" y="3596"/>
                      <a:pt x="655" y="4549"/>
                    </a:cubicBezTo>
                    <a:lnTo>
                      <a:pt x="762" y="4715"/>
                    </a:lnTo>
                    <a:cubicBezTo>
                      <a:pt x="1171" y="5316"/>
                      <a:pt x="1833" y="5640"/>
                      <a:pt x="2508" y="5640"/>
                    </a:cubicBezTo>
                    <a:cubicBezTo>
                      <a:pt x="2916" y="5640"/>
                      <a:pt x="3328" y="5522"/>
                      <a:pt x="3691" y="5275"/>
                    </a:cubicBezTo>
                    <a:lnTo>
                      <a:pt x="6085" y="3644"/>
                    </a:lnTo>
                    <a:lnTo>
                      <a:pt x="3608" y="0"/>
                    </a:ln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04" name="Google Shape;5004;p26"/>
              <p:cNvSpPr/>
              <p:nvPr/>
            </p:nvSpPr>
            <p:spPr>
              <a:xfrm>
                <a:off x="2740909" y="4249734"/>
                <a:ext cx="195885" cy="181950"/>
              </a:xfrm>
              <a:custGeom>
                <a:rect b="b" l="l" r="r" t="t"/>
                <a:pathLst>
                  <a:path extrusionOk="0" h="5641" w="6073">
                    <a:moveTo>
                      <a:pt x="3568" y="1"/>
                    </a:moveTo>
                    <a:cubicBezTo>
                      <a:pt x="3162" y="1"/>
                      <a:pt x="2752" y="119"/>
                      <a:pt x="2393" y="366"/>
                    </a:cubicBezTo>
                    <a:lnTo>
                      <a:pt x="0" y="1997"/>
                    </a:lnTo>
                    <a:lnTo>
                      <a:pt x="2477" y="5640"/>
                    </a:lnTo>
                    <a:lnTo>
                      <a:pt x="4870" y="4009"/>
                    </a:lnTo>
                    <a:cubicBezTo>
                      <a:pt x="5822" y="3354"/>
                      <a:pt x="6072" y="2045"/>
                      <a:pt x="5429" y="1092"/>
                    </a:cubicBezTo>
                    <a:lnTo>
                      <a:pt x="5310" y="926"/>
                    </a:lnTo>
                    <a:cubicBezTo>
                      <a:pt x="4902" y="325"/>
                      <a:pt x="4240" y="1"/>
                      <a:pt x="3568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05" name="Google Shape;5005;p26"/>
              <p:cNvSpPr/>
              <p:nvPr/>
            </p:nvSpPr>
            <p:spPr>
              <a:xfrm>
                <a:off x="2550799" y="4700692"/>
                <a:ext cx="346032" cy="344387"/>
              </a:xfrm>
              <a:custGeom>
                <a:rect b="b" l="l" r="r" t="t"/>
                <a:pathLst>
                  <a:path extrusionOk="0" h="10677" w="10728">
                    <a:moveTo>
                      <a:pt x="5007" y="0"/>
                    </a:moveTo>
                    <a:cubicBezTo>
                      <a:pt x="4823" y="0"/>
                      <a:pt x="4676" y="135"/>
                      <a:pt x="4644" y="327"/>
                    </a:cubicBezTo>
                    <a:lnTo>
                      <a:pt x="4191" y="3804"/>
                    </a:lnTo>
                    <a:lnTo>
                      <a:pt x="715" y="3339"/>
                    </a:lnTo>
                    <a:cubicBezTo>
                      <a:pt x="699" y="3338"/>
                      <a:pt x="684" y="3337"/>
                      <a:pt x="668" y="3337"/>
                    </a:cubicBezTo>
                    <a:cubicBezTo>
                      <a:pt x="475" y="3337"/>
                      <a:pt x="319" y="3473"/>
                      <a:pt x="286" y="3661"/>
                    </a:cubicBezTo>
                    <a:lnTo>
                      <a:pt x="36" y="5637"/>
                    </a:lnTo>
                    <a:cubicBezTo>
                      <a:pt x="0" y="5840"/>
                      <a:pt x="143" y="6030"/>
                      <a:pt x="346" y="6054"/>
                    </a:cubicBezTo>
                    <a:lnTo>
                      <a:pt x="3822" y="6518"/>
                    </a:lnTo>
                    <a:lnTo>
                      <a:pt x="3370" y="9995"/>
                    </a:lnTo>
                    <a:cubicBezTo>
                      <a:pt x="3334" y="10197"/>
                      <a:pt x="3489" y="10388"/>
                      <a:pt x="3691" y="10412"/>
                    </a:cubicBezTo>
                    <a:lnTo>
                      <a:pt x="5656" y="10674"/>
                    </a:lnTo>
                    <a:cubicBezTo>
                      <a:pt x="5671" y="10675"/>
                      <a:pt x="5685" y="10676"/>
                      <a:pt x="5700" y="10676"/>
                    </a:cubicBezTo>
                    <a:cubicBezTo>
                      <a:pt x="5885" y="10676"/>
                      <a:pt x="6051" y="10540"/>
                      <a:pt x="6073" y="10352"/>
                    </a:cubicBezTo>
                    <a:lnTo>
                      <a:pt x="6537" y="6876"/>
                    </a:lnTo>
                    <a:lnTo>
                      <a:pt x="10014" y="7328"/>
                    </a:lnTo>
                    <a:cubicBezTo>
                      <a:pt x="10033" y="7331"/>
                      <a:pt x="10053" y="7333"/>
                      <a:pt x="10072" y="7333"/>
                    </a:cubicBezTo>
                    <a:cubicBezTo>
                      <a:pt x="10252" y="7333"/>
                      <a:pt x="10410" y="7189"/>
                      <a:pt x="10442" y="7007"/>
                    </a:cubicBezTo>
                    <a:lnTo>
                      <a:pt x="10692" y="5042"/>
                    </a:lnTo>
                    <a:cubicBezTo>
                      <a:pt x="10728" y="4828"/>
                      <a:pt x="10585" y="4649"/>
                      <a:pt x="10371" y="4613"/>
                    </a:cubicBezTo>
                    <a:lnTo>
                      <a:pt x="6894" y="4161"/>
                    </a:lnTo>
                    <a:lnTo>
                      <a:pt x="7358" y="684"/>
                    </a:lnTo>
                    <a:cubicBezTo>
                      <a:pt x="7382" y="470"/>
                      <a:pt x="7239" y="291"/>
                      <a:pt x="7037" y="256"/>
                    </a:cubicBezTo>
                    <a:lnTo>
                      <a:pt x="5072" y="6"/>
                    </a:lnTo>
                    <a:cubicBezTo>
                      <a:pt x="5050" y="2"/>
                      <a:pt x="5029" y="0"/>
                      <a:pt x="5007" y="0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06" name="Google Shape;5006;p26"/>
              <p:cNvSpPr/>
              <p:nvPr/>
            </p:nvSpPr>
            <p:spPr>
              <a:xfrm>
                <a:off x="1083390" y="3172611"/>
                <a:ext cx="349902" cy="436507"/>
              </a:xfrm>
              <a:custGeom>
                <a:rect b="b" l="l" r="r" t="t"/>
                <a:pathLst>
                  <a:path extrusionOk="0" h="13533" w="10848">
                    <a:moveTo>
                      <a:pt x="4159" y="435"/>
                    </a:moveTo>
                    <a:cubicBezTo>
                      <a:pt x="4446" y="435"/>
                      <a:pt x="4730" y="608"/>
                      <a:pt x="4787" y="994"/>
                    </a:cubicBezTo>
                    <a:cubicBezTo>
                      <a:pt x="4811" y="1196"/>
                      <a:pt x="4763" y="1387"/>
                      <a:pt x="4632" y="1542"/>
                    </a:cubicBezTo>
                    <a:lnTo>
                      <a:pt x="3846" y="1685"/>
                    </a:lnTo>
                    <a:cubicBezTo>
                      <a:pt x="3668" y="1589"/>
                      <a:pt x="3549" y="1423"/>
                      <a:pt x="3513" y="1232"/>
                    </a:cubicBezTo>
                    <a:cubicBezTo>
                      <a:pt x="3398" y="732"/>
                      <a:pt x="3782" y="435"/>
                      <a:pt x="4159" y="435"/>
                    </a:cubicBezTo>
                    <a:close/>
                    <a:moveTo>
                      <a:pt x="7876" y="2734"/>
                    </a:moveTo>
                    <a:cubicBezTo>
                      <a:pt x="8125" y="2734"/>
                      <a:pt x="8354" y="2922"/>
                      <a:pt x="8406" y="3185"/>
                    </a:cubicBezTo>
                    <a:lnTo>
                      <a:pt x="9788" y="10757"/>
                    </a:lnTo>
                    <a:cubicBezTo>
                      <a:pt x="9835" y="11055"/>
                      <a:pt x="9645" y="11341"/>
                      <a:pt x="9347" y="11400"/>
                    </a:cubicBezTo>
                    <a:lnTo>
                      <a:pt x="3084" y="12543"/>
                    </a:lnTo>
                    <a:cubicBezTo>
                      <a:pt x="3055" y="12548"/>
                      <a:pt x="3026" y="12550"/>
                      <a:pt x="2997" y="12550"/>
                    </a:cubicBezTo>
                    <a:cubicBezTo>
                      <a:pt x="2733" y="12550"/>
                      <a:pt x="2496" y="12359"/>
                      <a:pt x="2453" y="12091"/>
                    </a:cubicBezTo>
                    <a:lnTo>
                      <a:pt x="1072" y="4530"/>
                    </a:lnTo>
                    <a:cubicBezTo>
                      <a:pt x="1013" y="4221"/>
                      <a:pt x="1215" y="3935"/>
                      <a:pt x="1513" y="3887"/>
                    </a:cubicBezTo>
                    <a:lnTo>
                      <a:pt x="2263" y="3756"/>
                    </a:lnTo>
                    <a:cubicBezTo>
                      <a:pt x="2294" y="3965"/>
                      <a:pt x="2472" y="4110"/>
                      <a:pt x="2677" y="4110"/>
                    </a:cubicBezTo>
                    <a:cubicBezTo>
                      <a:pt x="2705" y="4110"/>
                      <a:pt x="2734" y="4107"/>
                      <a:pt x="2763" y="4102"/>
                    </a:cubicBezTo>
                    <a:lnTo>
                      <a:pt x="6680" y="3387"/>
                    </a:lnTo>
                    <a:cubicBezTo>
                      <a:pt x="6906" y="3351"/>
                      <a:pt x="7073" y="3113"/>
                      <a:pt x="7025" y="2887"/>
                    </a:cubicBezTo>
                    <a:lnTo>
                      <a:pt x="7775" y="2744"/>
                    </a:lnTo>
                    <a:cubicBezTo>
                      <a:pt x="7809" y="2737"/>
                      <a:pt x="7843" y="2734"/>
                      <a:pt x="7876" y="2734"/>
                    </a:cubicBezTo>
                    <a:close/>
                    <a:moveTo>
                      <a:pt x="4137" y="1"/>
                    </a:moveTo>
                    <a:cubicBezTo>
                      <a:pt x="4073" y="1"/>
                      <a:pt x="4007" y="6"/>
                      <a:pt x="3942" y="18"/>
                    </a:cubicBezTo>
                    <a:cubicBezTo>
                      <a:pt x="3346" y="125"/>
                      <a:pt x="2953" y="708"/>
                      <a:pt x="3072" y="1304"/>
                    </a:cubicBezTo>
                    <a:cubicBezTo>
                      <a:pt x="3108" y="1482"/>
                      <a:pt x="3180" y="1649"/>
                      <a:pt x="3287" y="1780"/>
                    </a:cubicBezTo>
                    <a:lnTo>
                      <a:pt x="2513" y="1935"/>
                    </a:lnTo>
                    <a:cubicBezTo>
                      <a:pt x="2203" y="1994"/>
                      <a:pt x="1989" y="2304"/>
                      <a:pt x="2049" y="2613"/>
                    </a:cubicBezTo>
                    <a:lnTo>
                      <a:pt x="2096" y="2899"/>
                    </a:lnTo>
                    <a:lnTo>
                      <a:pt x="810" y="3125"/>
                    </a:lnTo>
                    <a:cubicBezTo>
                      <a:pt x="322" y="3220"/>
                      <a:pt x="1" y="3685"/>
                      <a:pt x="96" y="4173"/>
                    </a:cubicBezTo>
                    <a:lnTo>
                      <a:pt x="1668" y="12793"/>
                    </a:lnTo>
                    <a:cubicBezTo>
                      <a:pt x="1742" y="13229"/>
                      <a:pt x="2121" y="13533"/>
                      <a:pt x="2549" y="13533"/>
                    </a:cubicBezTo>
                    <a:cubicBezTo>
                      <a:pt x="2600" y="13533"/>
                      <a:pt x="2651" y="13528"/>
                      <a:pt x="2703" y="13519"/>
                    </a:cubicBezTo>
                    <a:lnTo>
                      <a:pt x="10038" y="12174"/>
                    </a:lnTo>
                    <a:cubicBezTo>
                      <a:pt x="10526" y="12079"/>
                      <a:pt x="10847" y="11614"/>
                      <a:pt x="10752" y="11138"/>
                    </a:cubicBezTo>
                    <a:lnTo>
                      <a:pt x="9192" y="2494"/>
                    </a:lnTo>
                    <a:cubicBezTo>
                      <a:pt x="9108" y="2064"/>
                      <a:pt x="8738" y="1763"/>
                      <a:pt x="8316" y="1763"/>
                    </a:cubicBezTo>
                    <a:cubicBezTo>
                      <a:pt x="8260" y="1763"/>
                      <a:pt x="8202" y="1769"/>
                      <a:pt x="8145" y="1780"/>
                    </a:cubicBezTo>
                    <a:lnTo>
                      <a:pt x="6859" y="2018"/>
                    </a:lnTo>
                    <a:lnTo>
                      <a:pt x="6811" y="1744"/>
                    </a:lnTo>
                    <a:cubicBezTo>
                      <a:pt x="6758" y="1459"/>
                      <a:pt x="6508" y="1258"/>
                      <a:pt x="6237" y="1258"/>
                    </a:cubicBezTo>
                    <a:cubicBezTo>
                      <a:pt x="6202" y="1258"/>
                      <a:pt x="6167" y="1261"/>
                      <a:pt x="6132" y="1268"/>
                    </a:cubicBezTo>
                    <a:lnTo>
                      <a:pt x="5180" y="1435"/>
                    </a:lnTo>
                    <a:cubicBezTo>
                      <a:pt x="5239" y="1268"/>
                      <a:pt x="5251" y="1089"/>
                      <a:pt x="5216" y="923"/>
                    </a:cubicBezTo>
                    <a:cubicBezTo>
                      <a:pt x="5131" y="381"/>
                      <a:pt x="4667" y="1"/>
                      <a:pt x="4137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07" name="Google Shape;5007;p26"/>
              <p:cNvSpPr/>
              <p:nvPr/>
            </p:nvSpPr>
            <p:spPr>
              <a:xfrm>
                <a:off x="1145609" y="3329886"/>
                <a:ext cx="60059" cy="49834"/>
              </a:xfrm>
              <a:custGeom>
                <a:rect b="b" l="l" r="r" t="t"/>
                <a:pathLst>
                  <a:path extrusionOk="0" h="1545" w="1862">
                    <a:moveTo>
                      <a:pt x="1002" y="0"/>
                    </a:moveTo>
                    <a:cubicBezTo>
                      <a:pt x="958" y="0"/>
                      <a:pt x="914" y="4"/>
                      <a:pt x="870" y="11"/>
                    </a:cubicBezTo>
                    <a:cubicBezTo>
                      <a:pt x="191" y="130"/>
                      <a:pt x="0" y="1011"/>
                      <a:pt x="572" y="1404"/>
                    </a:cubicBezTo>
                    <a:cubicBezTo>
                      <a:pt x="710" y="1501"/>
                      <a:pt x="861" y="1545"/>
                      <a:pt x="1007" y="1545"/>
                    </a:cubicBezTo>
                    <a:cubicBezTo>
                      <a:pt x="1453" y="1545"/>
                      <a:pt x="1861" y="1142"/>
                      <a:pt x="1763" y="630"/>
                    </a:cubicBezTo>
                    <a:cubicBezTo>
                      <a:pt x="1699" y="258"/>
                      <a:pt x="1369" y="0"/>
                      <a:pt x="1002" y="0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08" name="Google Shape;5008;p26"/>
              <p:cNvSpPr/>
              <p:nvPr/>
            </p:nvSpPr>
            <p:spPr>
              <a:xfrm>
                <a:off x="1213345" y="3315178"/>
                <a:ext cx="125214" cy="43544"/>
              </a:xfrm>
              <a:custGeom>
                <a:rect b="b" l="l" r="r" t="t"/>
                <a:pathLst>
                  <a:path extrusionOk="0" h="1350" w="3882">
                    <a:moveTo>
                      <a:pt x="3284" y="0"/>
                    </a:moveTo>
                    <a:cubicBezTo>
                      <a:pt x="3246" y="0"/>
                      <a:pt x="3206" y="5"/>
                      <a:pt x="3163" y="15"/>
                    </a:cubicBezTo>
                    <a:lnTo>
                      <a:pt x="3151" y="3"/>
                    </a:lnTo>
                    <a:lnTo>
                      <a:pt x="556" y="479"/>
                    </a:lnTo>
                    <a:cubicBezTo>
                      <a:pt x="0" y="557"/>
                      <a:pt x="108" y="1349"/>
                      <a:pt x="608" y="1349"/>
                    </a:cubicBezTo>
                    <a:cubicBezTo>
                      <a:pt x="644" y="1349"/>
                      <a:pt x="682" y="1345"/>
                      <a:pt x="722" y="1337"/>
                    </a:cubicBezTo>
                    <a:lnTo>
                      <a:pt x="3306" y="872"/>
                    </a:lnTo>
                    <a:cubicBezTo>
                      <a:pt x="3881" y="817"/>
                      <a:pt x="3788" y="0"/>
                      <a:pt x="3284" y="0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09" name="Google Shape;5009;p26"/>
              <p:cNvSpPr/>
              <p:nvPr/>
            </p:nvSpPr>
            <p:spPr>
              <a:xfrm>
                <a:off x="1158286" y="3399267"/>
                <a:ext cx="60059" cy="49963"/>
              </a:xfrm>
              <a:custGeom>
                <a:rect b="b" l="l" r="r" t="t"/>
                <a:pathLst>
                  <a:path extrusionOk="0" h="1549" w="1862">
                    <a:moveTo>
                      <a:pt x="1015" y="1"/>
                    </a:moveTo>
                    <a:cubicBezTo>
                      <a:pt x="967" y="1"/>
                      <a:pt x="918" y="6"/>
                      <a:pt x="870" y="15"/>
                    </a:cubicBezTo>
                    <a:cubicBezTo>
                      <a:pt x="191" y="134"/>
                      <a:pt x="0" y="1015"/>
                      <a:pt x="560" y="1408"/>
                    </a:cubicBezTo>
                    <a:cubicBezTo>
                      <a:pt x="701" y="1505"/>
                      <a:pt x="854" y="1549"/>
                      <a:pt x="1002" y="1549"/>
                    </a:cubicBezTo>
                    <a:cubicBezTo>
                      <a:pt x="1453" y="1549"/>
                      <a:pt x="1861" y="1146"/>
                      <a:pt x="1762" y="635"/>
                    </a:cubicBezTo>
                    <a:cubicBezTo>
                      <a:pt x="1699" y="267"/>
                      <a:pt x="1377" y="1"/>
                      <a:pt x="1015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10" name="Google Shape;5010;p26"/>
              <p:cNvSpPr/>
              <p:nvPr/>
            </p:nvSpPr>
            <p:spPr>
              <a:xfrm>
                <a:off x="1227795" y="3384688"/>
                <a:ext cx="121279" cy="43544"/>
              </a:xfrm>
              <a:custGeom>
                <a:rect b="b" l="l" r="r" t="t"/>
                <a:pathLst>
                  <a:path extrusionOk="0" h="1350" w="3760">
                    <a:moveTo>
                      <a:pt x="3143" y="1"/>
                    </a:moveTo>
                    <a:cubicBezTo>
                      <a:pt x="3128" y="1"/>
                      <a:pt x="3112" y="2"/>
                      <a:pt x="3096" y="3"/>
                    </a:cubicBezTo>
                    <a:lnTo>
                      <a:pt x="500" y="467"/>
                    </a:lnTo>
                    <a:cubicBezTo>
                      <a:pt x="0" y="619"/>
                      <a:pt x="125" y="1350"/>
                      <a:pt x="631" y="1350"/>
                    </a:cubicBezTo>
                    <a:cubicBezTo>
                      <a:pt x="643" y="1350"/>
                      <a:pt x="655" y="1349"/>
                      <a:pt x="667" y="1348"/>
                    </a:cubicBezTo>
                    <a:lnTo>
                      <a:pt x="3263" y="872"/>
                    </a:lnTo>
                    <a:cubicBezTo>
                      <a:pt x="3759" y="722"/>
                      <a:pt x="3640" y="1"/>
                      <a:pt x="3143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11" name="Google Shape;5011;p26"/>
              <p:cNvSpPr/>
              <p:nvPr/>
            </p:nvSpPr>
            <p:spPr>
              <a:xfrm>
                <a:off x="1171736" y="3473486"/>
                <a:ext cx="60123" cy="49866"/>
              </a:xfrm>
              <a:custGeom>
                <a:rect b="b" l="l" r="r" t="t"/>
                <a:pathLst>
                  <a:path extrusionOk="0" h="1546" w="1864">
                    <a:moveTo>
                      <a:pt x="1013" y="1"/>
                    </a:moveTo>
                    <a:cubicBezTo>
                      <a:pt x="970" y="1"/>
                      <a:pt x="926" y="5"/>
                      <a:pt x="881" y="12"/>
                    </a:cubicBezTo>
                    <a:cubicBezTo>
                      <a:pt x="202" y="131"/>
                      <a:pt x="0" y="1012"/>
                      <a:pt x="572" y="1405"/>
                    </a:cubicBezTo>
                    <a:cubicBezTo>
                      <a:pt x="710" y="1502"/>
                      <a:pt x="861" y="1546"/>
                      <a:pt x="1008" y="1546"/>
                    </a:cubicBezTo>
                    <a:cubicBezTo>
                      <a:pt x="1454" y="1546"/>
                      <a:pt x="1864" y="1145"/>
                      <a:pt x="1774" y="643"/>
                    </a:cubicBezTo>
                    <a:cubicBezTo>
                      <a:pt x="1700" y="260"/>
                      <a:pt x="1378" y="1"/>
                      <a:pt x="1013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12" name="Google Shape;5012;p26"/>
              <p:cNvSpPr/>
              <p:nvPr/>
            </p:nvSpPr>
            <p:spPr>
              <a:xfrm>
                <a:off x="1241342" y="3458874"/>
                <a:ext cx="121440" cy="43512"/>
              </a:xfrm>
              <a:custGeom>
                <a:rect b="b" l="l" r="r" t="t"/>
                <a:pathLst>
                  <a:path extrusionOk="0" h="1349" w="3765">
                    <a:moveTo>
                      <a:pt x="3105" y="1"/>
                    </a:moveTo>
                    <a:lnTo>
                      <a:pt x="509" y="477"/>
                    </a:lnTo>
                    <a:cubicBezTo>
                      <a:pt x="1" y="616"/>
                      <a:pt x="109" y="1348"/>
                      <a:pt x="616" y="1348"/>
                    </a:cubicBezTo>
                    <a:cubicBezTo>
                      <a:pt x="632" y="1348"/>
                      <a:pt x="648" y="1348"/>
                      <a:pt x="664" y="1346"/>
                    </a:cubicBezTo>
                    <a:lnTo>
                      <a:pt x="3259" y="882"/>
                    </a:lnTo>
                    <a:cubicBezTo>
                      <a:pt x="3764" y="744"/>
                      <a:pt x="3650" y="10"/>
                      <a:pt x="3151" y="10"/>
                    </a:cubicBezTo>
                    <a:cubicBezTo>
                      <a:pt x="3132" y="10"/>
                      <a:pt x="3113" y="11"/>
                      <a:pt x="3093" y="13"/>
                    </a:cubicBezTo>
                    <a:lnTo>
                      <a:pt x="3105" y="1"/>
                    </a:ln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13" name="Google Shape;5013;p26"/>
              <p:cNvSpPr/>
              <p:nvPr/>
            </p:nvSpPr>
            <p:spPr>
              <a:xfrm>
                <a:off x="1114516" y="3782714"/>
                <a:ext cx="249267" cy="224140"/>
              </a:xfrm>
              <a:custGeom>
                <a:rect b="b" l="l" r="r" t="t"/>
                <a:pathLst>
                  <a:path extrusionOk="0" h="6949" w="7728">
                    <a:moveTo>
                      <a:pt x="3940" y="0"/>
                    </a:moveTo>
                    <a:cubicBezTo>
                      <a:pt x="2906" y="0"/>
                      <a:pt x="1888" y="466"/>
                      <a:pt x="1214" y="1331"/>
                    </a:cubicBezTo>
                    <a:lnTo>
                      <a:pt x="6953" y="4963"/>
                    </a:lnTo>
                    <a:cubicBezTo>
                      <a:pt x="7727" y="3391"/>
                      <a:pt x="7239" y="1474"/>
                      <a:pt x="5775" y="534"/>
                    </a:cubicBezTo>
                    <a:cubicBezTo>
                      <a:pt x="5207" y="173"/>
                      <a:pt x="4570" y="0"/>
                      <a:pt x="3940" y="0"/>
                    </a:cubicBezTo>
                    <a:close/>
                    <a:moveTo>
                      <a:pt x="810" y="1974"/>
                    </a:moveTo>
                    <a:lnTo>
                      <a:pt x="810" y="1974"/>
                    </a:lnTo>
                    <a:cubicBezTo>
                      <a:pt x="0" y="3546"/>
                      <a:pt x="524" y="5475"/>
                      <a:pt x="2012" y="6415"/>
                    </a:cubicBezTo>
                    <a:cubicBezTo>
                      <a:pt x="2579" y="6775"/>
                      <a:pt x="3212" y="6948"/>
                      <a:pt x="3839" y="6948"/>
                    </a:cubicBezTo>
                    <a:cubicBezTo>
                      <a:pt x="4870" y="6948"/>
                      <a:pt x="5882" y="6480"/>
                      <a:pt x="6548" y="5606"/>
                    </a:cubicBezTo>
                    <a:lnTo>
                      <a:pt x="810" y="1974"/>
                    </a:ln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14" name="Google Shape;5014;p26"/>
              <p:cNvSpPr/>
              <p:nvPr/>
            </p:nvSpPr>
            <p:spPr>
              <a:xfrm>
                <a:off x="1583407" y="3300276"/>
                <a:ext cx="196272" cy="182047"/>
              </a:xfrm>
              <a:custGeom>
                <a:rect b="b" l="l" r="r" t="t"/>
                <a:pathLst>
                  <a:path extrusionOk="0" h="5644" w="6085">
                    <a:moveTo>
                      <a:pt x="3608" y="1"/>
                    </a:moveTo>
                    <a:lnTo>
                      <a:pt x="1215" y="1632"/>
                    </a:lnTo>
                    <a:cubicBezTo>
                      <a:pt x="251" y="2287"/>
                      <a:pt x="1" y="3596"/>
                      <a:pt x="655" y="4561"/>
                    </a:cubicBezTo>
                    <a:lnTo>
                      <a:pt x="763" y="4727"/>
                    </a:lnTo>
                    <a:cubicBezTo>
                      <a:pt x="1172" y="5323"/>
                      <a:pt x="1837" y="5644"/>
                      <a:pt x="2514" y="5644"/>
                    </a:cubicBezTo>
                    <a:cubicBezTo>
                      <a:pt x="2920" y="5644"/>
                      <a:pt x="3330" y="5528"/>
                      <a:pt x="3692" y="5287"/>
                    </a:cubicBezTo>
                    <a:lnTo>
                      <a:pt x="6085" y="3656"/>
                    </a:lnTo>
                    <a:lnTo>
                      <a:pt x="3608" y="1"/>
                    </a:ln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15" name="Google Shape;5015;p26"/>
              <p:cNvSpPr/>
              <p:nvPr/>
            </p:nvSpPr>
            <p:spPr>
              <a:xfrm>
                <a:off x="1716297" y="3225154"/>
                <a:ext cx="195885" cy="181918"/>
              </a:xfrm>
              <a:custGeom>
                <a:rect b="b" l="l" r="r" t="t"/>
                <a:pathLst>
                  <a:path extrusionOk="0" h="5640" w="6073">
                    <a:moveTo>
                      <a:pt x="3568" y="0"/>
                    </a:moveTo>
                    <a:cubicBezTo>
                      <a:pt x="3162" y="0"/>
                      <a:pt x="2752" y="118"/>
                      <a:pt x="2393" y="365"/>
                    </a:cubicBezTo>
                    <a:lnTo>
                      <a:pt x="0" y="1996"/>
                    </a:lnTo>
                    <a:lnTo>
                      <a:pt x="2477" y="5640"/>
                    </a:lnTo>
                    <a:lnTo>
                      <a:pt x="4870" y="4008"/>
                    </a:lnTo>
                    <a:cubicBezTo>
                      <a:pt x="5822" y="3354"/>
                      <a:pt x="6072" y="2044"/>
                      <a:pt x="5417" y="1091"/>
                    </a:cubicBezTo>
                    <a:lnTo>
                      <a:pt x="5310" y="925"/>
                    </a:lnTo>
                    <a:cubicBezTo>
                      <a:pt x="4902" y="324"/>
                      <a:pt x="4240" y="0"/>
                      <a:pt x="3568" y="0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16" name="Google Shape;5016;p26"/>
              <p:cNvSpPr/>
              <p:nvPr/>
            </p:nvSpPr>
            <p:spPr>
              <a:xfrm>
                <a:off x="1526186" y="3675789"/>
                <a:ext cx="345677" cy="344677"/>
              </a:xfrm>
              <a:custGeom>
                <a:rect b="b" l="l" r="r" t="t"/>
                <a:pathLst>
                  <a:path extrusionOk="0" h="10686" w="10717">
                    <a:moveTo>
                      <a:pt x="5017" y="0"/>
                    </a:moveTo>
                    <a:cubicBezTo>
                      <a:pt x="4831" y="0"/>
                      <a:pt x="4666" y="137"/>
                      <a:pt x="4644" y="324"/>
                    </a:cubicBezTo>
                    <a:lnTo>
                      <a:pt x="4180" y="3813"/>
                    </a:lnTo>
                    <a:lnTo>
                      <a:pt x="703" y="3349"/>
                    </a:lnTo>
                    <a:cubicBezTo>
                      <a:pt x="688" y="3347"/>
                      <a:pt x="673" y="3346"/>
                      <a:pt x="659" y="3346"/>
                    </a:cubicBezTo>
                    <a:cubicBezTo>
                      <a:pt x="474" y="3346"/>
                      <a:pt x="308" y="3482"/>
                      <a:pt x="286" y="3670"/>
                    </a:cubicBezTo>
                    <a:lnTo>
                      <a:pt x="24" y="5647"/>
                    </a:lnTo>
                    <a:cubicBezTo>
                      <a:pt x="1" y="5849"/>
                      <a:pt x="143" y="6028"/>
                      <a:pt x="346" y="6063"/>
                    </a:cubicBezTo>
                    <a:lnTo>
                      <a:pt x="3822" y="6528"/>
                    </a:lnTo>
                    <a:lnTo>
                      <a:pt x="3370" y="10004"/>
                    </a:lnTo>
                    <a:cubicBezTo>
                      <a:pt x="3334" y="10207"/>
                      <a:pt x="3477" y="10397"/>
                      <a:pt x="3691" y="10421"/>
                    </a:cubicBezTo>
                    <a:lnTo>
                      <a:pt x="5656" y="10683"/>
                    </a:lnTo>
                    <a:cubicBezTo>
                      <a:pt x="5671" y="10685"/>
                      <a:pt x="5686" y="10685"/>
                      <a:pt x="5700" y="10685"/>
                    </a:cubicBezTo>
                    <a:cubicBezTo>
                      <a:pt x="5885" y="10685"/>
                      <a:pt x="6051" y="10549"/>
                      <a:pt x="6073" y="10361"/>
                    </a:cubicBezTo>
                    <a:lnTo>
                      <a:pt x="6537" y="6873"/>
                    </a:lnTo>
                    <a:lnTo>
                      <a:pt x="10014" y="7337"/>
                    </a:lnTo>
                    <a:cubicBezTo>
                      <a:pt x="10028" y="7339"/>
                      <a:pt x="10043" y="7340"/>
                      <a:pt x="10058" y="7340"/>
                    </a:cubicBezTo>
                    <a:cubicBezTo>
                      <a:pt x="10243" y="7340"/>
                      <a:pt x="10408" y="7203"/>
                      <a:pt x="10430" y="7016"/>
                    </a:cubicBezTo>
                    <a:lnTo>
                      <a:pt x="10692" y="5039"/>
                    </a:lnTo>
                    <a:cubicBezTo>
                      <a:pt x="10716" y="4837"/>
                      <a:pt x="10573" y="4646"/>
                      <a:pt x="10371" y="4623"/>
                    </a:cubicBezTo>
                    <a:lnTo>
                      <a:pt x="6894" y="4170"/>
                    </a:lnTo>
                    <a:lnTo>
                      <a:pt x="7347" y="682"/>
                    </a:lnTo>
                    <a:cubicBezTo>
                      <a:pt x="7382" y="479"/>
                      <a:pt x="7240" y="289"/>
                      <a:pt x="7025" y="265"/>
                    </a:cubicBezTo>
                    <a:lnTo>
                      <a:pt x="5061" y="3"/>
                    </a:lnTo>
                    <a:cubicBezTo>
                      <a:pt x="5046" y="1"/>
                      <a:pt x="5031" y="0"/>
                      <a:pt x="5017" y="0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17" name="Google Shape;5017;p26"/>
              <p:cNvSpPr/>
              <p:nvPr/>
            </p:nvSpPr>
            <p:spPr>
              <a:xfrm>
                <a:off x="1083390" y="4197223"/>
                <a:ext cx="349902" cy="436120"/>
              </a:xfrm>
              <a:custGeom>
                <a:rect b="b" l="l" r="r" t="t"/>
                <a:pathLst>
                  <a:path extrusionOk="0" h="13521" w="10848">
                    <a:moveTo>
                      <a:pt x="4159" y="435"/>
                    </a:moveTo>
                    <a:cubicBezTo>
                      <a:pt x="4446" y="435"/>
                      <a:pt x="4730" y="608"/>
                      <a:pt x="4787" y="994"/>
                    </a:cubicBezTo>
                    <a:cubicBezTo>
                      <a:pt x="4811" y="1184"/>
                      <a:pt x="4763" y="1387"/>
                      <a:pt x="4632" y="1542"/>
                    </a:cubicBezTo>
                    <a:lnTo>
                      <a:pt x="3846" y="1684"/>
                    </a:lnTo>
                    <a:cubicBezTo>
                      <a:pt x="3668" y="1589"/>
                      <a:pt x="3549" y="1434"/>
                      <a:pt x="3513" y="1244"/>
                    </a:cubicBezTo>
                    <a:lnTo>
                      <a:pt x="3513" y="1232"/>
                    </a:lnTo>
                    <a:cubicBezTo>
                      <a:pt x="3398" y="732"/>
                      <a:pt x="3782" y="435"/>
                      <a:pt x="4159" y="435"/>
                    </a:cubicBezTo>
                    <a:close/>
                    <a:moveTo>
                      <a:pt x="7880" y="2746"/>
                    </a:moveTo>
                    <a:cubicBezTo>
                      <a:pt x="8137" y="2746"/>
                      <a:pt x="8364" y="2934"/>
                      <a:pt x="8406" y="3196"/>
                    </a:cubicBezTo>
                    <a:lnTo>
                      <a:pt x="9788" y="10757"/>
                    </a:lnTo>
                    <a:cubicBezTo>
                      <a:pt x="9835" y="11055"/>
                      <a:pt x="9645" y="11340"/>
                      <a:pt x="9347" y="11400"/>
                    </a:cubicBezTo>
                    <a:lnTo>
                      <a:pt x="3084" y="12543"/>
                    </a:lnTo>
                    <a:cubicBezTo>
                      <a:pt x="3054" y="12548"/>
                      <a:pt x="3023" y="12550"/>
                      <a:pt x="2993" y="12550"/>
                    </a:cubicBezTo>
                    <a:cubicBezTo>
                      <a:pt x="2730" y="12550"/>
                      <a:pt x="2496" y="12369"/>
                      <a:pt x="2453" y="12102"/>
                    </a:cubicBezTo>
                    <a:lnTo>
                      <a:pt x="1072" y="4530"/>
                    </a:lnTo>
                    <a:cubicBezTo>
                      <a:pt x="1013" y="4232"/>
                      <a:pt x="1215" y="3947"/>
                      <a:pt x="1513" y="3899"/>
                    </a:cubicBezTo>
                    <a:lnTo>
                      <a:pt x="2263" y="3768"/>
                    </a:lnTo>
                    <a:cubicBezTo>
                      <a:pt x="2294" y="3968"/>
                      <a:pt x="2475" y="4121"/>
                      <a:pt x="2681" y="4121"/>
                    </a:cubicBezTo>
                    <a:cubicBezTo>
                      <a:pt x="2708" y="4121"/>
                      <a:pt x="2735" y="4119"/>
                      <a:pt x="2763" y="4113"/>
                    </a:cubicBezTo>
                    <a:lnTo>
                      <a:pt x="6680" y="3399"/>
                    </a:lnTo>
                    <a:cubicBezTo>
                      <a:pt x="6906" y="3351"/>
                      <a:pt x="7073" y="3125"/>
                      <a:pt x="7025" y="2887"/>
                    </a:cubicBezTo>
                    <a:lnTo>
                      <a:pt x="7775" y="2756"/>
                    </a:lnTo>
                    <a:cubicBezTo>
                      <a:pt x="7811" y="2749"/>
                      <a:pt x="7846" y="2746"/>
                      <a:pt x="7880" y="2746"/>
                    </a:cubicBezTo>
                    <a:close/>
                    <a:moveTo>
                      <a:pt x="4137" y="0"/>
                    </a:moveTo>
                    <a:cubicBezTo>
                      <a:pt x="4073" y="0"/>
                      <a:pt x="4007" y="6"/>
                      <a:pt x="3942" y="18"/>
                    </a:cubicBezTo>
                    <a:cubicBezTo>
                      <a:pt x="3346" y="125"/>
                      <a:pt x="2953" y="708"/>
                      <a:pt x="3072" y="1303"/>
                    </a:cubicBezTo>
                    <a:cubicBezTo>
                      <a:pt x="3108" y="1482"/>
                      <a:pt x="3180" y="1637"/>
                      <a:pt x="3287" y="1780"/>
                    </a:cubicBezTo>
                    <a:lnTo>
                      <a:pt x="2513" y="1923"/>
                    </a:lnTo>
                    <a:cubicBezTo>
                      <a:pt x="2203" y="1982"/>
                      <a:pt x="1989" y="2292"/>
                      <a:pt x="2049" y="2601"/>
                    </a:cubicBezTo>
                    <a:lnTo>
                      <a:pt x="2096" y="2887"/>
                    </a:lnTo>
                    <a:lnTo>
                      <a:pt x="810" y="3125"/>
                    </a:lnTo>
                    <a:cubicBezTo>
                      <a:pt x="322" y="3208"/>
                      <a:pt x="1" y="3673"/>
                      <a:pt x="96" y="4161"/>
                    </a:cubicBezTo>
                    <a:lnTo>
                      <a:pt x="1668" y="12793"/>
                    </a:lnTo>
                    <a:cubicBezTo>
                      <a:pt x="1742" y="13218"/>
                      <a:pt x="2121" y="13520"/>
                      <a:pt x="2549" y="13520"/>
                    </a:cubicBezTo>
                    <a:cubicBezTo>
                      <a:pt x="2600" y="13520"/>
                      <a:pt x="2651" y="13516"/>
                      <a:pt x="2703" y="13507"/>
                    </a:cubicBezTo>
                    <a:lnTo>
                      <a:pt x="10038" y="12162"/>
                    </a:lnTo>
                    <a:cubicBezTo>
                      <a:pt x="10526" y="12079"/>
                      <a:pt x="10847" y="11602"/>
                      <a:pt x="10752" y="11126"/>
                    </a:cubicBezTo>
                    <a:lnTo>
                      <a:pt x="9180" y="2494"/>
                    </a:lnTo>
                    <a:cubicBezTo>
                      <a:pt x="9107" y="2064"/>
                      <a:pt x="8728" y="1763"/>
                      <a:pt x="8313" y="1763"/>
                    </a:cubicBezTo>
                    <a:cubicBezTo>
                      <a:pt x="8257" y="1763"/>
                      <a:pt x="8201" y="1768"/>
                      <a:pt x="8145" y="1780"/>
                    </a:cubicBezTo>
                    <a:lnTo>
                      <a:pt x="6859" y="2018"/>
                    </a:lnTo>
                    <a:lnTo>
                      <a:pt x="6811" y="1732"/>
                    </a:lnTo>
                    <a:cubicBezTo>
                      <a:pt x="6757" y="1451"/>
                      <a:pt x="6498" y="1249"/>
                      <a:pt x="6219" y="1249"/>
                    </a:cubicBezTo>
                    <a:cubicBezTo>
                      <a:pt x="6190" y="1249"/>
                      <a:pt x="6161" y="1251"/>
                      <a:pt x="6132" y="1256"/>
                    </a:cubicBezTo>
                    <a:lnTo>
                      <a:pt x="5180" y="1434"/>
                    </a:lnTo>
                    <a:cubicBezTo>
                      <a:pt x="5239" y="1268"/>
                      <a:pt x="5251" y="1089"/>
                      <a:pt x="5216" y="910"/>
                    </a:cubicBezTo>
                    <a:cubicBezTo>
                      <a:pt x="5131" y="380"/>
                      <a:pt x="4667" y="0"/>
                      <a:pt x="4137" y="0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18" name="Google Shape;5018;p26"/>
              <p:cNvSpPr/>
              <p:nvPr/>
            </p:nvSpPr>
            <p:spPr>
              <a:xfrm>
                <a:off x="1145609" y="4354466"/>
                <a:ext cx="60059" cy="49866"/>
              </a:xfrm>
              <a:custGeom>
                <a:rect b="b" l="l" r="r" t="t"/>
                <a:pathLst>
                  <a:path extrusionOk="0" h="1546" w="1862">
                    <a:moveTo>
                      <a:pt x="1002" y="1"/>
                    </a:moveTo>
                    <a:cubicBezTo>
                      <a:pt x="958" y="1"/>
                      <a:pt x="914" y="5"/>
                      <a:pt x="870" y="12"/>
                    </a:cubicBezTo>
                    <a:cubicBezTo>
                      <a:pt x="191" y="131"/>
                      <a:pt x="0" y="1012"/>
                      <a:pt x="572" y="1405"/>
                    </a:cubicBezTo>
                    <a:cubicBezTo>
                      <a:pt x="710" y="1502"/>
                      <a:pt x="861" y="1545"/>
                      <a:pt x="1007" y="1545"/>
                    </a:cubicBezTo>
                    <a:cubicBezTo>
                      <a:pt x="1453" y="1545"/>
                      <a:pt x="1861" y="1142"/>
                      <a:pt x="1763" y="631"/>
                    </a:cubicBezTo>
                    <a:cubicBezTo>
                      <a:pt x="1699" y="259"/>
                      <a:pt x="1369" y="1"/>
                      <a:pt x="1002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19" name="Google Shape;5019;p26"/>
              <p:cNvSpPr/>
              <p:nvPr/>
            </p:nvSpPr>
            <p:spPr>
              <a:xfrm>
                <a:off x="1213893" y="4339823"/>
                <a:ext cx="124375" cy="43383"/>
              </a:xfrm>
              <a:custGeom>
                <a:rect b="b" l="l" r="r" t="t"/>
                <a:pathLst>
                  <a:path extrusionOk="0" h="1345" w="3856">
                    <a:moveTo>
                      <a:pt x="3258" y="1"/>
                    </a:moveTo>
                    <a:cubicBezTo>
                      <a:pt x="3223" y="1"/>
                      <a:pt x="3185" y="5"/>
                      <a:pt x="3146" y="14"/>
                    </a:cubicBezTo>
                    <a:lnTo>
                      <a:pt x="3134" y="14"/>
                    </a:lnTo>
                    <a:lnTo>
                      <a:pt x="539" y="478"/>
                    </a:lnTo>
                    <a:cubicBezTo>
                      <a:pt x="1" y="579"/>
                      <a:pt x="106" y="1345"/>
                      <a:pt x="607" y="1345"/>
                    </a:cubicBezTo>
                    <a:cubicBezTo>
                      <a:pt x="638" y="1345"/>
                      <a:pt x="671" y="1342"/>
                      <a:pt x="705" y="1335"/>
                    </a:cubicBezTo>
                    <a:lnTo>
                      <a:pt x="3289" y="871"/>
                    </a:lnTo>
                    <a:cubicBezTo>
                      <a:pt x="3855" y="793"/>
                      <a:pt x="3748" y="1"/>
                      <a:pt x="3258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20" name="Google Shape;5020;p26"/>
              <p:cNvSpPr/>
              <p:nvPr/>
            </p:nvSpPr>
            <p:spPr>
              <a:xfrm>
                <a:off x="1158286" y="4423976"/>
                <a:ext cx="60059" cy="49866"/>
              </a:xfrm>
              <a:custGeom>
                <a:rect b="b" l="l" r="r" t="t"/>
                <a:pathLst>
                  <a:path extrusionOk="0" h="1546" w="1862">
                    <a:moveTo>
                      <a:pt x="1002" y="1"/>
                    </a:moveTo>
                    <a:cubicBezTo>
                      <a:pt x="958" y="1"/>
                      <a:pt x="914" y="5"/>
                      <a:pt x="870" y="12"/>
                    </a:cubicBezTo>
                    <a:cubicBezTo>
                      <a:pt x="191" y="131"/>
                      <a:pt x="0" y="1012"/>
                      <a:pt x="560" y="1405"/>
                    </a:cubicBezTo>
                    <a:cubicBezTo>
                      <a:pt x="701" y="1502"/>
                      <a:pt x="854" y="1546"/>
                      <a:pt x="1002" y="1546"/>
                    </a:cubicBezTo>
                    <a:cubicBezTo>
                      <a:pt x="1453" y="1546"/>
                      <a:pt x="1861" y="1142"/>
                      <a:pt x="1762" y="631"/>
                    </a:cubicBezTo>
                    <a:cubicBezTo>
                      <a:pt x="1699" y="259"/>
                      <a:pt x="1369" y="1"/>
                      <a:pt x="1002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21" name="Google Shape;5021;p26"/>
              <p:cNvSpPr/>
              <p:nvPr/>
            </p:nvSpPr>
            <p:spPr>
              <a:xfrm>
                <a:off x="1227795" y="4409300"/>
                <a:ext cx="121279" cy="43544"/>
              </a:xfrm>
              <a:custGeom>
                <a:rect b="b" l="l" r="r" t="t"/>
                <a:pathLst>
                  <a:path extrusionOk="0" h="1350" w="3760">
                    <a:moveTo>
                      <a:pt x="3143" y="1"/>
                    </a:moveTo>
                    <a:cubicBezTo>
                      <a:pt x="3128" y="1"/>
                      <a:pt x="3112" y="1"/>
                      <a:pt x="3096" y="3"/>
                    </a:cubicBezTo>
                    <a:lnTo>
                      <a:pt x="500" y="467"/>
                    </a:lnTo>
                    <a:cubicBezTo>
                      <a:pt x="0" y="618"/>
                      <a:pt x="125" y="1349"/>
                      <a:pt x="631" y="1349"/>
                    </a:cubicBezTo>
                    <a:cubicBezTo>
                      <a:pt x="643" y="1349"/>
                      <a:pt x="655" y="1349"/>
                      <a:pt x="667" y="1348"/>
                    </a:cubicBezTo>
                    <a:lnTo>
                      <a:pt x="3263" y="872"/>
                    </a:lnTo>
                    <a:cubicBezTo>
                      <a:pt x="3759" y="722"/>
                      <a:pt x="3640" y="1"/>
                      <a:pt x="3143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22" name="Google Shape;5022;p26"/>
              <p:cNvSpPr/>
              <p:nvPr/>
            </p:nvSpPr>
            <p:spPr>
              <a:xfrm>
                <a:off x="1171736" y="4498130"/>
                <a:ext cx="60123" cy="50221"/>
              </a:xfrm>
              <a:custGeom>
                <a:rect b="b" l="l" r="r" t="t"/>
                <a:pathLst>
                  <a:path extrusionOk="0" h="1557" w="1864">
                    <a:moveTo>
                      <a:pt x="1009" y="0"/>
                    </a:moveTo>
                    <a:cubicBezTo>
                      <a:pt x="967" y="0"/>
                      <a:pt x="924" y="4"/>
                      <a:pt x="881" y="11"/>
                    </a:cubicBezTo>
                    <a:cubicBezTo>
                      <a:pt x="202" y="130"/>
                      <a:pt x="0" y="1011"/>
                      <a:pt x="572" y="1416"/>
                    </a:cubicBezTo>
                    <a:cubicBezTo>
                      <a:pt x="710" y="1513"/>
                      <a:pt x="860" y="1556"/>
                      <a:pt x="1007" y="1556"/>
                    </a:cubicBezTo>
                    <a:cubicBezTo>
                      <a:pt x="1454" y="1556"/>
                      <a:pt x="1864" y="1153"/>
                      <a:pt x="1774" y="642"/>
                    </a:cubicBezTo>
                    <a:cubicBezTo>
                      <a:pt x="1699" y="268"/>
                      <a:pt x="1376" y="0"/>
                      <a:pt x="1009" y="0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23" name="Google Shape;5023;p26"/>
              <p:cNvSpPr/>
              <p:nvPr/>
            </p:nvSpPr>
            <p:spPr>
              <a:xfrm>
                <a:off x="1240826" y="4483390"/>
                <a:ext cx="122311" cy="43673"/>
              </a:xfrm>
              <a:custGeom>
                <a:rect b="b" l="l" r="r" t="t"/>
                <a:pathLst>
                  <a:path extrusionOk="0" h="1354" w="3792">
                    <a:moveTo>
                      <a:pt x="3178" y="1"/>
                    </a:moveTo>
                    <a:cubicBezTo>
                      <a:pt x="3159" y="1"/>
                      <a:pt x="3140" y="2"/>
                      <a:pt x="3121" y="4"/>
                    </a:cubicBezTo>
                    <a:lnTo>
                      <a:pt x="525" y="480"/>
                    </a:lnTo>
                    <a:cubicBezTo>
                      <a:pt x="0" y="605"/>
                      <a:pt x="120" y="1354"/>
                      <a:pt x="613" y="1354"/>
                    </a:cubicBezTo>
                    <a:cubicBezTo>
                      <a:pt x="634" y="1354"/>
                      <a:pt x="657" y="1352"/>
                      <a:pt x="680" y="1349"/>
                    </a:cubicBezTo>
                    <a:lnTo>
                      <a:pt x="3275" y="885"/>
                    </a:lnTo>
                    <a:cubicBezTo>
                      <a:pt x="3792" y="747"/>
                      <a:pt x="3678" y="1"/>
                      <a:pt x="3178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24" name="Google Shape;5024;p26"/>
              <p:cNvSpPr/>
              <p:nvPr/>
            </p:nvSpPr>
            <p:spPr>
              <a:xfrm>
                <a:off x="1114516" y="4806940"/>
                <a:ext cx="250396" cy="224527"/>
              </a:xfrm>
              <a:custGeom>
                <a:rect b="b" l="l" r="r" t="t"/>
                <a:pathLst>
                  <a:path extrusionOk="0" h="6961" w="7763">
                    <a:moveTo>
                      <a:pt x="3924" y="1"/>
                    </a:moveTo>
                    <a:cubicBezTo>
                      <a:pt x="2893" y="1"/>
                      <a:pt x="1881" y="469"/>
                      <a:pt x="1214" y="1343"/>
                    </a:cubicBezTo>
                    <a:lnTo>
                      <a:pt x="6953" y="4975"/>
                    </a:lnTo>
                    <a:cubicBezTo>
                      <a:pt x="7763" y="3403"/>
                      <a:pt x="7239" y="1474"/>
                      <a:pt x="5751" y="534"/>
                    </a:cubicBezTo>
                    <a:cubicBezTo>
                      <a:pt x="5184" y="174"/>
                      <a:pt x="4551" y="1"/>
                      <a:pt x="3924" y="1"/>
                    </a:cubicBezTo>
                    <a:close/>
                    <a:moveTo>
                      <a:pt x="810" y="1986"/>
                    </a:moveTo>
                    <a:lnTo>
                      <a:pt x="810" y="1986"/>
                    </a:lnTo>
                    <a:cubicBezTo>
                      <a:pt x="0" y="3558"/>
                      <a:pt x="524" y="5487"/>
                      <a:pt x="2012" y="6427"/>
                    </a:cubicBezTo>
                    <a:cubicBezTo>
                      <a:pt x="2579" y="6787"/>
                      <a:pt x="3212" y="6960"/>
                      <a:pt x="3839" y="6960"/>
                    </a:cubicBezTo>
                    <a:cubicBezTo>
                      <a:pt x="4870" y="6960"/>
                      <a:pt x="5882" y="6492"/>
                      <a:pt x="6548" y="5618"/>
                    </a:cubicBezTo>
                    <a:lnTo>
                      <a:pt x="810" y="1986"/>
                    </a:ln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25" name="Google Shape;5025;p26"/>
              <p:cNvSpPr/>
              <p:nvPr/>
            </p:nvSpPr>
            <p:spPr>
              <a:xfrm>
                <a:off x="1583407" y="4325276"/>
                <a:ext cx="196272" cy="181918"/>
              </a:xfrm>
              <a:custGeom>
                <a:rect b="b" l="l" r="r" t="t"/>
                <a:pathLst>
                  <a:path extrusionOk="0" h="5640" w="6085">
                    <a:moveTo>
                      <a:pt x="3608" y="0"/>
                    </a:moveTo>
                    <a:lnTo>
                      <a:pt x="1215" y="1632"/>
                    </a:lnTo>
                    <a:cubicBezTo>
                      <a:pt x="251" y="2286"/>
                      <a:pt x="1" y="3596"/>
                      <a:pt x="655" y="4560"/>
                    </a:cubicBezTo>
                    <a:lnTo>
                      <a:pt x="763" y="4715"/>
                    </a:lnTo>
                    <a:cubicBezTo>
                      <a:pt x="1171" y="5316"/>
                      <a:pt x="1833" y="5640"/>
                      <a:pt x="2508" y="5640"/>
                    </a:cubicBezTo>
                    <a:cubicBezTo>
                      <a:pt x="2916" y="5640"/>
                      <a:pt x="3328" y="5522"/>
                      <a:pt x="3692" y="5275"/>
                    </a:cubicBezTo>
                    <a:lnTo>
                      <a:pt x="6085" y="3644"/>
                    </a:lnTo>
                    <a:lnTo>
                      <a:pt x="3608" y="0"/>
                    </a:ln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26" name="Google Shape;5026;p26"/>
              <p:cNvSpPr/>
              <p:nvPr/>
            </p:nvSpPr>
            <p:spPr>
              <a:xfrm>
                <a:off x="1716297" y="4249734"/>
                <a:ext cx="195885" cy="181950"/>
              </a:xfrm>
              <a:custGeom>
                <a:rect b="b" l="l" r="r" t="t"/>
                <a:pathLst>
                  <a:path extrusionOk="0" h="5641" w="6073">
                    <a:moveTo>
                      <a:pt x="3568" y="1"/>
                    </a:moveTo>
                    <a:cubicBezTo>
                      <a:pt x="3162" y="1"/>
                      <a:pt x="2752" y="119"/>
                      <a:pt x="2393" y="366"/>
                    </a:cubicBezTo>
                    <a:lnTo>
                      <a:pt x="0" y="1997"/>
                    </a:lnTo>
                    <a:lnTo>
                      <a:pt x="2477" y="5640"/>
                    </a:lnTo>
                    <a:lnTo>
                      <a:pt x="4870" y="4009"/>
                    </a:lnTo>
                    <a:cubicBezTo>
                      <a:pt x="5822" y="3354"/>
                      <a:pt x="6072" y="2045"/>
                      <a:pt x="5417" y="1092"/>
                    </a:cubicBezTo>
                    <a:lnTo>
                      <a:pt x="5310" y="926"/>
                    </a:lnTo>
                    <a:cubicBezTo>
                      <a:pt x="4902" y="325"/>
                      <a:pt x="4240" y="1"/>
                      <a:pt x="3568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27" name="Google Shape;5027;p26"/>
              <p:cNvSpPr/>
              <p:nvPr/>
            </p:nvSpPr>
            <p:spPr>
              <a:xfrm>
                <a:off x="1526186" y="4700692"/>
                <a:ext cx="345677" cy="344387"/>
              </a:xfrm>
              <a:custGeom>
                <a:rect b="b" l="l" r="r" t="t"/>
                <a:pathLst>
                  <a:path extrusionOk="0" h="10677" w="10717">
                    <a:moveTo>
                      <a:pt x="4999" y="0"/>
                    </a:moveTo>
                    <a:cubicBezTo>
                      <a:pt x="4821" y="0"/>
                      <a:pt x="4665" y="135"/>
                      <a:pt x="4644" y="327"/>
                    </a:cubicBezTo>
                    <a:lnTo>
                      <a:pt x="4180" y="3804"/>
                    </a:lnTo>
                    <a:lnTo>
                      <a:pt x="703" y="3339"/>
                    </a:lnTo>
                    <a:cubicBezTo>
                      <a:pt x="688" y="3338"/>
                      <a:pt x="673" y="3337"/>
                      <a:pt x="659" y="3337"/>
                    </a:cubicBezTo>
                    <a:cubicBezTo>
                      <a:pt x="474" y="3337"/>
                      <a:pt x="308" y="3473"/>
                      <a:pt x="286" y="3661"/>
                    </a:cubicBezTo>
                    <a:lnTo>
                      <a:pt x="24" y="5637"/>
                    </a:lnTo>
                    <a:cubicBezTo>
                      <a:pt x="1" y="5840"/>
                      <a:pt x="143" y="6030"/>
                      <a:pt x="346" y="6054"/>
                    </a:cubicBezTo>
                    <a:lnTo>
                      <a:pt x="3822" y="6518"/>
                    </a:lnTo>
                    <a:lnTo>
                      <a:pt x="3370" y="9995"/>
                    </a:lnTo>
                    <a:cubicBezTo>
                      <a:pt x="3334" y="10197"/>
                      <a:pt x="3477" y="10388"/>
                      <a:pt x="3691" y="10412"/>
                    </a:cubicBezTo>
                    <a:lnTo>
                      <a:pt x="5656" y="10674"/>
                    </a:lnTo>
                    <a:cubicBezTo>
                      <a:pt x="5671" y="10675"/>
                      <a:pt x="5686" y="10676"/>
                      <a:pt x="5700" y="10676"/>
                    </a:cubicBezTo>
                    <a:cubicBezTo>
                      <a:pt x="5885" y="10676"/>
                      <a:pt x="6051" y="10540"/>
                      <a:pt x="6073" y="10352"/>
                    </a:cubicBezTo>
                    <a:lnTo>
                      <a:pt x="6537" y="6876"/>
                    </a:lnTo>
                    <a:lnTo>
                      <a:pt x="10014" y="7328"/>
                    </a:lnTo>
                    <a:cubicBezTo>
                      <a:pt x="10033" y="7331"/>
                      <a:pt x="10053" y="7333"/>
                      <a:pt x="10072" y="7333"/>
                    </a:cubicBezTo>
                    <a:cubicBezTo>
                      <a:pt x="10252" y="7333"/>
                      <a:pt x="10409" y="7189"/>
                      <a:pt x="10430" y="7007"/>
                    </a:cubicBezTo>
                    <a:lnTo>
                      <a:pt x="10692" y="5042"/>
                    </a:lnTo>
                    <a:cubicBezTo>
                      <a:pt x="10716" y="4828"/>
                      <a:pt x="10573" y="4649"/>
                      <a:pt x="10371" y="4613"/>
                    </a:cubicBezTo>
                    <a:lnTo>
                      <a:pt x="6894" y="4161"/>
                    </a:lnTo>
                    <a:lnTo>
                      <a:pt x="7347" y="684"/>
                    </a:lnTo>
                    <a:cubicBezTo>
                      <a:pt x="7382" y="470"/>
                      <a:pt x="7240" y="291"/>
                      <a:pt x="7025" y="256"/>
                    </a:cubicBezTo>
                    <a:lnTo>
                      <a:pt x="5061" y="6"/>
                    </a:lnTo>
                    <a:cubicBezTo>
                      <a:pt x="5040" y="2"/>
                      <a:pt x="5019" y="0"/>
                      <a:pt x="4999" y="0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28" name="Google Shape;5028;p26"/>
              <p:cNvSpPr/>
              <p:nvPr/>
            </p:nvSpPr>
            <p:spPr>
              <a:xfrm>
                <a:off x="58777" y="3173353"/>
                <a:ext cx="349902" cy="435120"/>
              </a:xfrm>
              <a:custGeom>
                <a:rect b="b" l="l" r="r" t="t"/>
                <a:pathLst>
                  <a:path extrusionOk="0" h="13490" w="10848">
                    <a:moveTo>
                      <a:pt x="4152" y="412"/>
                    </a:moveTo>
                    <a:cubicBezTo>
                      <a:pt x="4441" y="412"/>
                      <a:pt x="4724" y="585"/>
                      <a:pt x="4775" y="971"/>
                    </a:cubicBezTo>
                    <a:cubicBezTo>
                      <a:pt x="4811" y="1173"/>
                      <a:pt x="4763" y="1364"/>
                      <a:pt x="4632" y="1519"/>
                    </a:cubicBezTo>
                    <a:lnTo>
                      <a:pt x="3835" y="1662"/>
                    </a:lnTo>
                    <a:cubicBezTo>
                      <a:pt x="3668" y="1566"/>
                      <a:pt x="3549" y="1400"/>
                      <a:pt x="3501" y="1209"/>
                    </a:cubicBezTo>
                    <a:cubicBezTo>
                      <a:pt x="3386" y="709"/>
                      <a:pt x="3774" y="412"/>
                      <a:pt x="4152" y="412"/>
                    </a:cubicBezTo>
                    <a:close/>
                    <a:moveTo>
                      <a:pt x="7876" y="2723"/>
                    </a:moveTo>
                    <a:cubicBezTo>
                      <a:pt x="8126" y="2723"/>
                      <a:pt x="8354" y="2911"/>
                      <a:pt x="8407" y="3174"/>
                    </a:cubicBezTo>
                    <a:lnTo>
                      <a:pt x="9788" y="10746"/>
                    </a:lnTo>
                    <a:cubicBezTo>
                      <a:pt x="9835" y="11044"/>
                      <a:pt x="9633" y="11329"/>
                      <a:pt x="9335" y="11377"/>
                    </a:cubicBezTo>
                    <a:lnTo>
                      <a:pt x="3073" y="12520"/>
                    </a:lnTo>
                    <a:cubicBezTo>
                      <a:pt x="3042" y="12525"/>
                      <a:pt x="3012" y="12527"/>
                      <a:pt x="2982" y="12527"/>
                    </a:cubicBezTo>
                    <a:cubicBezTo>
                      <a:pt x="2719" y="12527"/>
                      <a:pt x="2483" y="12345"/>
                      <a:pt x="2430" y="12068"/>
                    </a:cubicBezTo>
                    <a:lnTo>
                      <a:pt x="1072" y="4507"/>
                    </a:lnTo>
                    <a:cubicBezTo>
                      <a:pt x="1013" y="4210"/>
                      <a:pt x="1215" y="3924"/>
                      <a:pt x="1513" y="3876"/>
                    </a:cubicBezTo>
                    <a:lnTo>
                      <a:pt x="2263" y="3733"/>
                    </a:lnTo>
                    <a:cubicBezTo>
                      <a:pt x="2295" y="3948"/>
                      <a:pt x="2483" y="4096"/>
                      <a:pt x="2695" y="4096"/>
                    </a:cubicBezTo>
                    <a:cubicBezTo>
                      <a:pt x="2717" y="4096"/>
                      <a:pt x="2740" y="4094"/>
                      <a:pt x="2763" y="4090"/>
                    </a:cubicBezTo>
                    <a:lnTo>
                      <a:pt x="6680" y="3376"/>
                    </a:lnTo>
                    <a:cubicBezTo>
                      <a:pt x="6906" y="3328"/>
                      <a:pt x="7073" y="3102"/>
                      <a:pt x="7025" y="2864"/>
                    </a:cubicBezTo>
                    <a:lnTo>
                      <a:pt x="7776" y="2733"/>
                    </a:lnTo>
                    <a:cubicBezTo>
                      <a:pt x="7809" y="2726"/>
                      <a:pt x="7843" y="2723"/>
                      <a:pt x="7876" y="2723"/>
                    </a:cubicBezTo>
                    <a:close/>
                    <a:moveTo>
                      <a:pt x="4138" y="1"/>
                    </a:moveTo>
                    <a:cubicBezTo>
                      <a:pt x="4073" y="1"/>
                      <a:pt x="4008" y="7"/>
                      <a:pt x="3942" y="19"/>
                    </a:cubicBezTo>
                    <a:cubicBezTo>
                      <a:pt x="3358" y="126"/>
                      <a:pt x="2965" y="685"/>
                      <a:pt x="3073" y="1281"/>
                    </a:cubicBezTo>
                    <a:cubicBezTo>
                      <a:pt x="3108" y="1447"/>
                      <a:pt x="3180" y="1614"/>
                      <a:pt x="3287" y="1757"/>
                    </a:cubicBezTo>
                    <a:lnTo>
                      <a:pt x="2513" y="1900"/>
                    </a:lnTo>
                    <a:cubicBezTo>
                      <a:pt x="2192" y="1971"/>
                      <a:pt x="1989" y="2269"/>
                      <a:pt x="2037" y="2590"/>
                    </a:cubicBezTo>
                    <a:lnTo>
                      <a:pt x="2096" y="2864"/>
                    </a:lnTo>
                    <a:lnTo>
                      <a:pt x="798" y="3102"/>
                    </a:lnTo>
                    <a:cubicBezTo>
                      <a:pt x="322" y="3197"/>
                      <a:pt x="1" y="3662"/>
                      <a:pt x="84" y="4150"/>
                    </a:cubicBezTo>
                    <a:lnTo>
                      <a:pt x="1668" y="12758"/>
                    </a:lnTo>
                    <a:cubicBezTo>
                      <a:pt x="1741" y="13188"/>
                      <a:pt x="2111" y="13489"/>
                      <a:pt x="2532" y="13489"/>
                    </a:cubicBezTo>
                    <a:cubicBezTo>
                      <a:pt x="2588" y="13489"/>
                      <a:pt x="2646" y="13484"/>
                      <a:pt x="2703" y="13473"/>
                    </a:cubicBezTo>
                    <a:lnTo>
                      <a:pt x="10050" y="12139"/>
                    </a:lnTo>
                    <a:cubicBezTo>
                      <a:pt x="10526" y="12044"/>
                      <a:pt x="10847" y="11579"/>
                      <a:pt x="10764" y="11091"/>
                    </a:cubicBezTo>
                    <a:lnTo>
                      <a:pt x="9180" y="2459"/>
                    </a:lnTo>
                    <a:cubicBezTo>
                      <a:pt x="9107" y="2029"/>
                      <a:pt x="8737" y="1728"/>
                      <a:pt x="8317" y="1728"/>
                    </a:cubicBezTo>
                    <a:cubicBezTo>
                      <a:pt x="8260" y="1728"/>
                      <a:pt x="8202" y="1734"/>
                      <a:pt x="8145" y="1745"/>
                    </a:cubicBezTo>
                    <a:lnTo>
                      <a:pt x="6859" y="1995"/>
                    </a:lnTo>
                    <a:lnTo>
                      <a:pt x="6811" y="1721"/>
                    </a:lnTo>
                    <a:cubicBezTo>
                      <a:pt x="6757" y="1430"/>
                      <a:pt x="6498" y="1226"/>
                      <a:pt x="6219" y="1226"/>
                    </a:cubicBezTo>
                    <a:cubicBezTo>
                      <a:pt x="6190" y="1226"/>
                      <a:pt x="6161" y="1228"/>
                      <a:pt x="6132" y="1233"/>
                    </a:cubicBezTo>
                    <a:lnTo>
                      <a:pt x="5180" y="1412"/>
                    </a:lnTo>
                    <a:cubicBezTo>
                      <a:pt x="5228" y="1245"/>
                      <a:pt x="5240" y="1066"/>
                      <a:pt x="5216" y="888"/>
                    </a:cubicBezTo>
                    <a:cubicBezTo>
                      <a:pt x="5110" y="369"/>
                      <a:pt x="4656" y="1"/>
                      <a:pt x="4138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29" name="Google Shape;5029;p26"/>
              <p:cNvSpPr/>
              <p:nvPr/>
            </p:nvSpPr>
            <p:spPr>
              <a:xfrm>
                <a:off x="120997" y="3329757"/>
                <a:ext cx="60059" cy="49963"/>
              </a:xfrm>
              <a:custGeom>
                <a:rect b="b" l="l" r="r" t="t"/>
                <a:pathLst>
                  <a:path extrusionOk="0" h="1549" w="1862">
                    <a:moveTo>
                      <a:pt x="1015" y="1"/>
                    </a:moveTo>
                    <a:cubicBezTo>
                      <a:pt x="967" y="1"/>
                      <a:pt x="919" y="6"/>
                      <a:pt x="870" y="15"/>
                    </a:cubicBezTo>
                    <a:cubicBezTo>
                      <a:pt x="191" y="134"/>
                      <a:pt x="1" y="1015"/>
                      <a:pt x="560" y="1408"/>
                    </a:cubicBezTo>
                    <a:cubicBezTo>
                      <a:pt x="701" y="1505"/>
                      <a:pt x="854" y="1549"/>
                      <a:pt x="1002" y="1549"/>
                    </a:cubicBezTo>
                    <a:cubicBezTo>
                      <a:pt x="1453" y="1549"/>
                      <a:pt x="1861" y="1146"/>
                      <a:pt x="1763" y="634"/>
                    </a:cubicBezTo>
                    <a:cubicBezTo>
                      <a:pt x="1700" y="267"/>
                      <a:pt x="1377" y="1"/>
                      <a:pt x="1015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30" name="Google Shape;5030;p26"/>
              <p:cNvSpPr/>
              <p:nvPr/>
            </p:nvSpPr>
            <p:spPr>
              <a:xfrm>
                <a:off x="188733" y="3315178"/>
                <a:ext cx="125214" cy="43544"/>
              </a:xfrm>
              <a:custGeom>
                <a:rect b="b" l="l" r="r" t="t"/>
                <a:pathLst>
                  <a:path extrusionOk="0" h="1350" w="3882">
                    <a:moveTo>
                      <a:pt x="3282" y="0"/>
                    </a:moveTo>
                    <a:cubicBezTo>
                      <a:pt x="3245" y="0"/>
                      <a:pt x="3205" y="5"/>
                      <a:pt x="3163" y="15"/>
                    </a:cubicBezTo>
                    <a:lnTo>
                      <a:pt x="3151" y="3"/>
                    </a:lnTo>
                    <a:lnTo>
                      <a:pt x="556" y="479"/>
                    </a:lnTo>
                    <a:cubicBezTo>
                      <a:pt x="1" y="568"/>
                      <a:pt x="108" y="1350"/>
                      <a:pt x="597" y="1350"/>
                    </a:cubicBezTo>
                    <a:cubicBezTo>
                      <a:pt x="633" y="1350"/>
                      <a:pt x="671" y="1345"/>
                      <a:pt x="710" y="1337"/>
                    </a:cubicBezTo>
                    <a:lnTo>
                      <a:pt x="3306" y="872"/>
                    </a:lnTo>
                    <a:cubicBezTo>
                      <a:pt x="3882" y="817"/>
                      <a:pt x="3778" y="0"/>
                      <a:pt x="3282" y="0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31" name="Google Shape;5031;p26"/>
              <p:cNvSpPr/>
              <p:nvPr/>
            </p:nvSpPr>
            <p:spPr>
              <a:xfrm>
                <a:off x="133673" y="3399267"/>
                <a:ext cx="60059" cy="49963"/>
              </a:xfrm>
              <a:custGeom>
                <a:rect b="b" l="l" r="r" t="t"/>
                <a:pathLst>
                  <a:path extrusionOk="0" h="1549" w="1862">
                    <a:moveTo>
                      <a:pt x="1015" y="1"/>
                    </a:moveTo>
                    <a:cubicBezTo>
                      <a:pt x="967" y="1"/>
                      <a:pt x="919" y="6"/>
                      <a:pt x="870" y="15"/>
                    </a:cubicBezTo>
                    <a:cubicBezTo>
                      <a:pt x="191" y="134"/>
                      <a:pt x="0" y="1015"/>
                      <a:pt x="560" y="1408"/>
                    </a:cubicBezTo>
                    <a:cubicBezTo>
                      <a:pt x="701" y="1505"/>
                      <a:pt x="854" y="1549"/>
                      <a:pt x="1002" y="1549"/>
                    </a:cubicBezTo>
                    <a:cubicBezTo>
                      <a:pt x="1453" y="1549"/>
                      <a:pt x="1861" y="1146"/>
                      <a:pt x="1763" y="635"/>
                    </a:cubicBezTo>
                    <a:cubicBezTo>
                      <a:pt x="1700" y="267"/>
                      <a:pt x="1377" y="1"/>
                      <a:pt x="1015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32" name="Google Shape;5032;p26"/>
              <p:cNvSpPr/>
              <p:nvPr/>
            </p:nvSpPr>
            <p:spPr>
              <a:xfrm>
                <a:off x="203183" y="3384688"/>
                <a:ext cx="120892" cy="43544"/>
              </a:xfrm>
              <a:custGeom>
                <a:rect b="b" l="l" r="r" t="t"/>
                <a:pathLst>
                  <a:path extrusionOk="0" h="1350" w="3748">
                    <a:moveTo>
                      <a:pt x="3144" y="1"/>
                    </a:moveTo>
                    <a:cubicBezTo>
                      <a:pt x="3128" y="1"/>
                      <a:pt x="3112" y="2"/>
                      <a:pt x="3096" y="3"/>
                    </a:cubicBezTo>
                    <a:lnTo>
                      <a:pt x="501" y="467"/>
                    </a:lnTo>
                    <a:cubicBezTo>
                      <a:pt x="0" y="619"/>
                      <a:pt x="125" y="1350"/>
                      <a:pt x="620" y="1350"/>
                    </a:cubicBezTo>
                    <a:cubicBezTo>
                      <a:pt x="632" y="1350"/>
                      <a:pt x="643" y="1349"/>
                      <a:pt x="655" y="1348"/>
                    </a:cubicBezTo>
                    <a:lnTo>
                      <a:pt x="3251" y="872"/>
                    </a:lnTo>
                    <a:cubicBezTo>
                      <a:pt x="3747" y="722"/>
                      <a:pt x="3639" y="1"/>
                      <a:pt x="3144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33" name="Google Shape;5033;p26"/>
              <p:cNvSpPr/>
              <p:nvPr/>
            </p:nvSpPr>
            <p:spPr>
              <a:xfrm>
                <a:off x="147124" y="3473486"/>
                <a:ext cx="60123" cy="49866"/>
              </a:xfrm>
              <a:custGeom>
                <a:rect b="b" l="l" r="r" t="t"/>
                <a:pathLst>
                  <a:path extrusionOk="0" h="1546" w="1864">
                    <a:moveTo>
                      <a:pt x="1013" y="1"/>
                    </a:moveTo>
                    <a:cubicBezTo>
                      <a:pt x="970" y="1"/>
                      <a:pt x="926" y="5"/>
                      <a:pt x="881" y="12"/>
                    </a:cubicBezTo>
                    <a:cubicBezTo>
                      <a:pt x="191" y="131"/>
                      <a:pt x="0" y="1012"/>
                      <a:pt x="572" y="1405"/>
                    </a:cubicBezTo>
                    <a:cubicBezTo>
                      <a:pt x="710" y="1502"/>
                      <a:pt x="861" y="1546"/>
                      <a:pt x="1008" y="1546"/>
                    </a:cubicBezTo>
                    <a:cubicBezTo>
                      <a:pt x="1454" y="1546"/>
                      <a:pt x="1864" y="1145"/>
                      <a:pt x="1774" y="643"/>
                    </a:cubicBezTo>
                    <a:cubicBezTo>
                      <a:pt x="1700" y="260"/>
                      <a:pt x="1378" y="1"/>
                      <a:pt x="1013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34" name="Google Shape;5034;p26"/>
              <p:cNvSpPr/>
              <p:nvPr/>
            </p:nvSpPr>
            <p:spPr>
              <a:xfrm>
                <a:off x="216375" y="3458874"/>
                <a:ext cx="121795" cy="43512"/>
              </a:xfrm>
              <a:custGeom>
                <a:rect b="b" l="l" r="r" t="t"/>
                <a:pathLst>
                  <a:path extrusionOk="0" h="1349" w="3776">
                    <a:moveTo>
                      <a:pt x="3104" y="1"/>
                    </a:moveTo>
                    <a:lnTo>
                      <a:pt x="508" y="477"/>
                    </a:lnTo>
                    <a:cubicBezTo>
                      <a:pt x="0" y="616"/>
                      <a:pt x="119" y="1348"/>
                      <a:pt x="627" y="1348"/>
                    </a:cubicBezTo>
                    <a:cubicBezTo>
                      <a:pt x="643" y="1348"/>
                      <a:pt x="659" y="1348"/>
                      <a:pt x="675" y="1346"/>
                    </a:cubicBezTo>
                    <a:lnTo>
                      <a:pt x="3271" y="882"/>
                    </a:lnTo>
                    <a:cubicBezTo>
                      <a:pt x="3775" y="744"/>
                      <a:pt x="3661" y="10"/>
                      <a:pt x="3162" y="10"/>
                    </a:cubicBezTo>
                    <a:cubicBezTo>
                      <a:pt x="3143" y="10"/>
                      <a:pt x="3124" y="11"/>
                      <a:pt x="3104" y="13"/>
                    </a:cubicBezTo>
                    <a:lnTo>
                      <a:pt x="3104" y="1"/>
                    </a:ln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35" name="Google Shape;5035;p26"/>
              <p:cNvSpPr/>
              <p:nvPr/>
            </p:nvSpPr>
            <p:spPr>
              <a:xfrm>
                <a:off x="91032" y="3782231"/>
                <a:ext cx="249299" cy="224075"/>
              </a:xfrm>
              <a:custGeom>
                <a:rect b="b" l="l" r="r" t="t"/>
                <a:pathLst>
                  <a:path extrusionOk="0" h="6947" w="7729">
                    <a:moveTo>
                      <a:pt x="3896" y="1"/>
                    </a:moveTo>
                    <a:cubicBezTo>
                      <a:pt x="2865" y="1"/>
                      <a:pt x="1848" y="470"/>
                      <a:pt x="1180" y="1346"/>
                    </a:cubicBezTo>
                    <a:lnTo>
                      <a:pt x="6918" y="4978"/>
                    </a:lnTo>
                    <a:cubicBezTo>
                      <a:pt x="7728" y="3406"/>
                      <a:pt x="7204" y="1477"/>
                      <a:pt x="5704" y="525"/>
                    </a:cubicBezTo>
                    <a:cubicBezTo>
                      <a:pt x="5144" y="171"/>
                      <a:pt x="4517" y="1"/>
                      <a:pt x="3896" y="1"/>
                    </a:cubicBezTo>
                    <a:close/>
                    <a:moveTo>
                      <a:pt x="775" y="1989"/>
                    </a:moveTo>
                    <a:cubicBezTo>
                      <a:pt x="1" y="3561"/>
                      <a:pt x="489" y="5478"/>
                      <a:pt x="1954" y="6418"/>
                    </a:cubicBezTo>
                    <a:cubicBezTo>
                      <a:pt x="2522" y="6775"/>
                      <a:pt x="3157" y="6947"/>
                      <a:pt x="3787" y="6947"/>
                    </a:cubicBezTo>
                    <a:cubicBezTo>
                      <a:pt x="4818" y="6947"/>
                      <a:pt x="5833" y="6486"/>
                      <a:pt x="6514" y="5621"/>
                    </a:cubicBezTo>
                    <a:lnTo>
                      <a:pt x="775" y="1989"/>
                    </a:ln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36" name="Google Shape;5036;p26"/>
              <p:cNvSpPr/>
              <p:nvPr/>
            </p:nvSpPr>
            <p:spPr>
              <a:xfrm>
                <a:off x="558794" y="3300276"/>
                <a:ext cx="196272" cy="182047"/>
              </a:xfrm>
              <a:custGeom>
                <a:rect b="b" l="l" r="r" t="t"/>
                <a:pathLst>
                  <a:path extrusionOk="0" h="5644" w="6085">
                    <a:moveTo>
                      <a:pt x="3608" y="1"/>
                    </a:moveTo>
                    <a:lnTo>
                      <a:pt x="1215" y="1632"/>
                    </a:lnTo>
                    <a:cubicBezTo>
                      <a:pt x="251" y="2287"/>
                      <a:pt x="1" y="3596"/>
                      <a:pt x="656" y="4561"/>
                    </a:cubicBezTo>
                    <a:lnTo>
                      <a:pt x="763" y="4727"/>
                    </a:lnTo>
                    <a:cubicBezTo>
                      <a:pt x="1172" y="5323"/>
                      <a:pt x="1837" y="5644"/>
                      <a:pt x="2514" y="5644"/>
                    </a:cubicBezTo>
                    <a:cubicBezTo>
                      <a:pt x="2920" y="5644"/>
                      <a:pt x="3330" y="5528"/>
                      <a:pt x="3692" y="5287"/>
                    </a:cubicBezTo>
                    <a:lnTo>
                      <a:pt x="6085" y="3656"/>
                    </a:lnTo>
                    <a:lnTo>
                      <a:pt x="3608" y="1"/>
                    </a:ln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37" name="Google Shape;5037;p26"/>
              <p:cNvSpPr/>
              <p:nvPr/>
            </p:nvSpPr>
            <p:spPr>
              <a:xfrm>
                <a:off x="691298" y="3225154"/>
                <a:ext cx="196272" cy="181918"/>
              </a:xfrm>
              <a:custGeom>
                <a:rect b="b" l="l" r="r" t="t"/>
                <a:pathLst>
                  <a:path extrusionOk="0" h="5640" w="6085">
                    <a:moveTo>
                      <a:pt x="3577" y="0"/>
                    </a:moveTo>
                    <a:cubicBezTo>
                      <a:pt x="3169" y="0"/>
                      <a:pt x="2757" y="118"/>
                      <a:pt x="2394" y="365"/>
                    </a:cubicBezTo>
                    <a:lnTo>
                      <a:pt x="0" y="1996"/>
                    </a:lnTo>
                    <a:lnTo>
                      <a:pt x="2489" y="5640"/>
                    </a:lnTo>
                    <a:lnTo>
                      <a:pt x="4870" y="4008"/>
                    </a:lnTo>
                    <a:cubicBezTo>
                      <a:pt x="5834" y="3354"/>
                      <a:pt x="6084" y="2044"/>
                      <a:pt x="5430" y="1091"/>
                    </a:cubicBezTo>
                    <a:lnTo>
                      <a:pt x="5322" y="925"/>
                    </a:lnTo>
                    <a:cubicBezTo>
                      <a:pt x="4914" y="324"/>
                      <a:pt x="4252" y="0"/>
                      <a:pt x="3577" y="0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38" name="Google Shape;5038;p26"/>
              <p:cNvSpPr/>
              <p:nvPr/>
            </p:nvSpPr>
            <p:spPr>
              <a:xfrm>
                <a:off x="501574" y="3676079"/>
                <a:ext cx="346064" cy="344387"/>
              </a:xfrm>
              <a:custGeom>
                <a:rect b="b" l="l" r="r" t="t"/>
                <a:pathLst>
                  <a:path extrusionOk="0" h="10677" w="10729">
                    <a:moveTo>
                      <a:pt x="4998" y="0"/>
                    </a:moveTo>
                    <a:cubicBezTo>
                      <a:pt x="4821" y="0"/>
                      <a:pt x="4665" y="134"/>
                      <a:pt x="4644" y="315"/>
                    </a:cubicBezTo>
                    <a:lnTo>
                      <a:pt x="4180" y="3804"/>
                    </a:lnTo>
                    <a:lnTo>
                      <a:pt x="703" y="3340"/>
                    </a:lnTo>
                    <a:cubicBezTo>
                      <a:pt x="688" y="3338"/>
                      <a:pt x="674" y="3337"/>
                      <a:pt x="659" y="3337"/>
                    </a:cubicBezTo>
                    <a:cubicBezTo>
                      <a:pt x="474" y="3337"/>
                      <a:pt x="308" y="3473"/>
                      <a:pt x="286" y="3661"/>
                    </a:cubicBezTo>
                    <a:lnTo>
                      <a:pt x="24" y="5638"/>
                    </a:lnTo>
                    <a:cubicBezTo>
                      <a:pt x="1" y="5840"/>
                      <a:pt x="144" y="6019"/>
                      <a:pt x="346" y="6054"/>
                    </a:cubicBezTo>
                    <a:lnTo>
                      <a:pt x="3823" y="6519"/>
                    </a:lnTo>
                    <a:lnTo>
                      <a:pt x="3358" y="9995"/>
                    </a:lnTo>
                    <a:cubicBezTo>
                      <a:pt x="3334" y="10198"/>
                      <a:pt x="3477" y="10388"/>
                      <a:pt x="3680" y="10412"/>
                    </a:cubicBezTo>
                    <a:lnTo>
                      <a:pt x="5656" y="10674"/>
                    </a:lnTo>
                    <a:cubicBezTo>
                      <a:pt x="5671" y="10676"/>
                      <a:pt x="5686" y="10676"/>
                      <a:pt x="5700" y="10676"/>
                    </a:cubicBezTo>
                    <a:cubicBezTo>
                      <a:pt x="5886" y="10676"/>
                      <a:pt x="6051" y="10540"/>
                      <a:pt x="6073" y="10352"/>
                    </a:cubicBezTo>
                    <a:lnTo>
                      <a:pt x="6537" y="6876"/>
                    </a:lnTo>
                    <a:lnTo>
                      <a:pt x="10014" y="7328"/>
                    </a:lnTo>
                    <a:cubicBezTo>
                      <a:pt x="10029" y="7330"/>
                      <a:pt x="10043" y="7331"/>
                      <a:pt x="10058" y="7331"/>
                    </a:cubicBezTo>
                    <a:cubicBezTo>
                      <a:pt x="10243" y="7331"/>
                      <a:pt x="10409" y="7194"/>
                      <a:pt x="10442" y="7007"/>
                    </a:cubicBezTo>
                    <a:lnTo>
                      <a:pt x="10692" y="5042"/>
                    </a:lnTo>
                    <a:cubicBezTo>
                      <a:pt x="10728" y="4828"/>
                      <a:pt x="10585" y="4649"/>
                      <a:pt x="10371" y="4614"/>
                    </a:cubicBezTo>
                    <a:lnTo>
                      <a:pt x="6894" y="4161"/>
                    </a:lnTo>
                    <a:lnTo>
                      <a:pt x="7359" y="685"/>
                    </a:lnTo>
                    <a:cubicBezTo>
                      <a:pt x="7383" y="470"/>
                      <a:pt x="7240" y="292"/>
                      <a:pt x="7037" y="256"/>
                    </a:cubicBezTo>
                    <a:lnTo>
                      <a:pt x="5061" y="6"/>
                    </a:lnTo>
                    <a:cubicBezTo>
                      <a:pt x="5040" y="2"/>
                      <a:pt x="5019" y="0"/>
                      <a:pt x="4998" y="0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39" name="Google Shape;5039;p26"/>
              <p:cNvSpPr/>
              <p:nvPr/>
            </p:nvSpPr>
            <p:spPr>
              <a:xfrm>
                <a:off x="58777" y="4197965"/>
                <a:ext cx="349902" cy="435120"/>
              </a:xfrm>
              <a:custGeom>
                <a:rect b="b" l="l" r="r" t="t"/>
                <a:pathLst>
                  <a:path extrusionOk="0" h="13490" w="10848">
                    <a:moveTo>
                      <a:pt x="4152" y="412"/>
                    </a:moveTo>
                    <a:cubicBezTo>
                      <a:pt x="4441" y="412"/>
                      <a:pt x="4724" y="585"/>
                      <a:pt x="4775" y="971"/>
                    </a:cubicBezTo>
                    <a:cubicBezTo>
                      <a:pt x="4811" y="1161"/>
                      <a:pt x="4751" y="1364"/>
                      <a:pt x="4632" y="1519"/>
                    </a:cubicBezTo>
                    <a:lnTo>
                      <a:pt x="3835" y="1661"/>
                    </a:lnTo>
                    <a:cubicBezTo>
                      <a:pt x="3668" y="1566"/>
                      <a:pt x="3549" y="1411"/>
                      <a:pt x="3501" y="1221"/>
                    </a:cubicBezTo>
                    <a:lnTo>
                      <a:pt x="3501" y="1209"/>
                    </a:lnTo>
                    <a:cubicBezTo>
                      <a:pt x="3386" y="709"/>
                      <a:pt x="3774" y="412"/>
                      <a:pt x="4152" y="412"/>
                    </a:cubicBezTo>
                    <a:close/>
                    <a:moveTo>
                      <a:pt x="7880" y="2723"/>
                    </a:moveTo>
                    <a:cubicBezTo>
                      <a:pt x="8137" y="2723"/>
                      <a:pt x="8365" y="2911"/>
                      <a:pt x="8407" y="3173"/>
                    </a:cubicBezTo>
                    <a:lnTo>
                      <a:pt x="9788" y="10734"/>
                    </a:lnTo>
                    <a:cubicBezTo>
                      <a:pt x="9835" y="11043"/>
                      <a:pt x="9633" y="11329"/>
                      <a:pt x="9335" y="11377"/>
                    </a:cubicBezTo>
                    <a:lnTo>
                      <a:pt x="3073" y="12520"/>
                    </a:lnTo>
                    <a:cubicBezTo>
                      <a:pt x="3042" y="12525"/>
                      <a:pt x="3011" y="12527"/>
                      <a:pt x="2981" y="12527"/>
                    </a:cubicBezTo>
                    <a:cubicBezTo>
                      <a:pt x="2718" y="12527"/>
                      <a:pt x="2483" y="12346"/>
                      <a:pt x="2430" y="12079"/>
                    </a:cubicBezTo>
                    <a:lnTo>
                      <a:pt x="1072" y="4507"/>
                    </a:lnTo>
                    <a:cubicBezTo>
                      <a:pt x="1013" y="4209"/>
                      <a:pt x="1215" y="3924"/>
                      <a:pt x="1513" y="3876"/>
                    </a:cubicBezTo>
                    <a:lnTo>
                      <a:pt x="2263" y="3745"/>
                    </a:lnTo>
                    <a:cubicBezTo>
                      <a:pt x="2295" y="3945"/>
                      <a:pt x="2475" y="4098"/>
                      <a:pt x="2681" y="4098"/>
                    </a:cubicBezTo>
                    <a:cubicBezTo>
                      <a:pt x="2708" y="4098"/>
                      <a:pt x="2735" y="4096"/>
                      <a:pt x="2763" y="4090"/>
                    </a:cubicBezTo>
                    <a:lnTo>
                      <a:pt x="6680" y="3376"/>
                    </a:lnTo>
                    <a:cubicBezTo>
                      <a:pt x="6906" y="3328"/>
                      <a:pt x="7073" y="3102"/>
                      <a:pt x="7025" y="2864"/>
                    </a:cubicBezTo>
                    <a:lnTo>
                      <a:pt x="7776" y="2733"/>
                    </a:lnTo>
                    <a:cubicBezTo>
                      <a:pt x="7811" y="2726"/>
                      <a:pt x="7846" y="2723"/>
                      <a:pt x="7880" y="2723"/>
                    </a:cubicBezTo>
                    <a:close/>
                    <a:moveTo>
                      <a:pt x="4138" y="1"/>
                    </a:moveTo>
                    <a:cubicBezTo>
                      <a:pt x="4073" y="1"/>
                      <a:pt x="4008" y="6"/>
                      <a:pt x="3942" y="18"/>
                    </a:cubicBezTo>
                    <a:cubicBezTo>
                      <a:pt x="3358" y="125"/>
                      <a:pt x="2965" y="697"/>
                      <a:pt x="3073" y="1280"/>
                    </a:cubicBezTo>
                    <a:cubicBezTo>
                      <a:pt x="3108" y="1459"/>
                      <a:pt x="3180" y="1614"/>
                      <a:pt x="3287" y="1757"/>
                    </a:cubicBezTo>
                    <a:lnTo>
                      <a:pt x="2513" y="1900"/>
                    </a:lnTo>
                    <a:cubicBezTo>
                      <a:pt x="2192" y="1959"/>
                      <a:pt x="1989" y="2269"/>
                      <a:pt x="2037" y="2578"/>
                    </a:cubicBezTo>
                    <a:lnTo>
                      <a:pt x="2096" y="2864"/>
                    </a:lnTo>
                    <a:lnTo>
                      <a:pt x="798" y="3102"/>
                    </a:lnTo>
                    <a:cubicBezTo>
                      <a:pt x="322" y="3185"/>
                      <a:pt x="1" y="3650"/>
                      <a:pt x="84" y="4138"/>
                    </a:cubicBezTo>
                    <a:lnTo>
                      <a:pt x="1668" y="12770"/>
                    </a:lnTo>
                    <a:cubicBezTo>
                      <a:pt x="1741" y="13190"/>
                      <a:pt x="2110" y="13489"/>
                      <a:pt x="2531" y="13489"/>
                    </a:cubicBezTo>
                    <a:cubicBezTo>
                      <a:pt x="2588" y="13489"/>
                      <a:pt x="2646" y="13484"/>
                      <a:pt x="2703" y="13472"/>
                    </a:cubicBezTo>
                    <a:lnTo>
                      <a:pt x="10050" y="12139"/>
                    </a:lnTo>
                    <a:cubicBezTo>
                      <a:pt x="10526" y="12044"/>
                      <a:pt x="10847" y="11579"/>
                      <a:pt x="10764" y="11091"/>
                    </a:cubicBezTo>
                    <a:lnTo>
                      <a:pt x="9180" y="2459"/>
                    </a:lnTo>
                    <a:cubicBezTo>
                      <a:pt x="9107" y="2029"/>
                      <a:pt x="8737" y="1728"/>
                      <a:pt x="8317" y="1728"/>
                    </a:cubicBezTo>
                    <a:cubicBezTo>
                      <a:pt x="8260" y="1728"/>
                      <a:pt x="8202" y="1733"/>
                      <a:pt x="8145" y="1745"/>
                    </a:cubicBezTo>
                    <a:lnTo>
                      <a:pt x="6859" y="1995"/>
                    </a:lnTo>
                    <a:lnTo>
                      <a:pt x="6811" y="1709"/>
                    </a:lnTo>
                    <a:cubicBezTo>
                      <a:pt x="6758" y="1434"/>
                      <a:pt x="6509" y="1235"/>
                      <a:pt x="6237" y="1235"/>
                    </a:cubicBezTo>
                    <a:cubicBezTo>
                      <a:pt x="6202" y="1235"/>
                      <a:pt x="6167" y="1238"/>
                      <a:pt x="6132" y="1245"/>
                    </a:cubicBezTo>
                    <a:lnTo>
                      <a:pt x="5180" y="1411"/>
                    </a:lnTo>
                    <a:cubicBezTo>
                      <a:pt x="5228" y="1245"/>
                      <a:pt x="5240" y="1066"/>
                      <a:pt x="5216" y="887"/>
                    </a:cubicBezTo>
                    <a:cubicBezTo>
                      <a:pt x="5110" y="369"/>
                      <a:pt x="4656" y="1"/>
                      <a:pt x="4138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40" name="Google Shape;5040;p26"/>
              <p:cNvSpPr/>
              <p:nvPr/>
            </p:nvSpPr>
            <p:spPr>
              <a:xfrm>
                <a:off x="120997" y="4354466"/>
                <a:ext cx="60059" cy="49866"/>
              </a:xfrm>
              <a:custGeom>
                <a:rect b="b" l="l" r="r" t="t"/>
                <a:pathLst>
                  <a:path extrusionOk="0" h="1546" w="1862">
                    <a:moveTo>
                      <a:pt x="1002" y="1"/>
                    </a:moveTo>
                    <a:cubicBezTo>
                      <a:pt x="958" y="1"/>
                      <a:pt x="914" y="5"/>
                      <a:pt x="870" y="12"/>
                    </a:cubicBezTo>
                    <a:cubicBezTo>
                      <a:pt x="191" y="131"/>
                      <a:pt x="1" y="1012"/>
                      <a:pt x="560" y="1405"/>
                    </a:cubicBezTo>
                    <a:cubicBezTo>
                      <a:pt x="701" y="1502"/>
                      <a:pt x="854" y="1545"/>
                      <a:pt x="1002" y="1545"/>
                    </a:cubicBezTo>
                    <a:cubicBezTo>
                      <a:pt x="1453" y="1545"/>
                      <a:pt x="1861" y="1142"/>
                      <a:pt x="1763" y="631"/>
                    </a:cubicBezTo>
                    <a:cubicBezTo>
                      <a:pt x="1688" y="259"/>
                      <a:pt x="1367" y="1"/>
                      <a:pt x="1002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41" name="Google Shape;5041;p26"/>
              <p:cNvSpPr/>
              <p:nvPr/>
            </p:nvSpPr>
            <p:spPr>
              <a:xfrm>
                <a:off x="189281" y="4339823"/>
                <a:ext cx="124020" cy="43383"/>
              </a:xfrm>
              <a:custGeom>
                <a:rect b="b" l="l" r="r" t="t"/>
                <a:pathLst>
                  <a:path extrusionOk="0" h="1345" w="3845">
                    <a:moveTo>
                      <a:pt x="3258" y="1"/>
                    </a:moveTo>
                    <a:cubicBezTo>
                      <a:pt x="3223" y="1"/>
                      <a:pt x="3185" y="5"/>
                      <a:pt x="3146" y="14"/>
                    </a:cubicBezTo>
                    <a:lnTo>
                      <a:pt x="3134" y="14"/>
                    </a:lnTo>
                    <a:lnTo>
                      <a:pt x="539" y="478"/>
                    </a:lnTo>
                    <a:cubicBezTo>
                      <a:pt x="1" y="579"/>
                      <a:pt x="106" y="1345"/>
                      <a:pt x="597" y="1345"/>
                    </a:cubicBezTo>
                    <a:cubicBezTo>
                      <a:pt x="628" y="1345"/>
                      <a:pt x="660" y="1342"/>
                      <a:pt x="693" y="1335"/>
                    </a:cubicBezTo>
                    <a:lnTo>
                      <a:pt x="3289" y="871"/>
                    </a:lnTo>
                    <a:cubicBezTo>
                      <a:pt x="3844" y="793"/>
                      <a:pt x="3747" y="1"/>
                      <a:pt x="3258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42" name="Google Shape;5042;p26"/>
              <p:cNvSpPr/>
              <p:nvPr/>
            </p:nvSpPr>
            <p:spPr>
              <a:xfrm>
                <a:off x="133673" y="4423976"/>
                <a:ext cx="60059" cy="49866"/>
              </a:xfrm>
              <a:custGeom>
                <a:rect b="b" l="l" r="r" t="t"/>
                <a:pathLst>
                  <a:path extrusionOk="0" h="1546" w="1862">
                    <a:moveTo>
                      <a:pt x="1002" y="1"/>
                    </a:moveTo>
                    <a:cubicBezTo>
                      <a:pt x="958" y="1"/>
                      <a:pt x="914" y="5"/>
                      <a:pt x="870" y="12"/>
                    </a:cubicBezTo>
                    <a:cubicBezTo>
                      <a:pt x="191" y="131"/>
                      <a:pt x="0" y="1012"/>
                      <a:pt x="560" y="1405"/>
                    </a:cubicBezTo>
                    <a:cubicBezTo>
                      <a:pt x="701" y="1502"/>
                      <a:pt x="854" y="1546"/>
                      <a:pt x="1002" y="1546"/>
                    </a:cubicBezTo>
                    <a:cubicBezTo>
                      <a:pt x="1453" y="1546"/>
                      <a:pt x="1861" y="1142"/>
                      <a:pt x="1763" y="631"/>
                    </a:cubicBezTo>
                    <a:cubicBezTo>
                      <a:pt x="1699" y="259"/>
                      <a:pt x="1369" y="1"/>
                      <a:pt x="1002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43" name="Google Shape;5043;p26"/>
              <p:cNvSpPr/>
              <p:nvPr/>
            </p:nvSpPr>
            <p:spPr>
              <a:xfrm>
                <a:off x="203183" y="4409300"/>
                <a:ext cx="120892" cy="43544"/>
              </a:xfrm>
              <a:custGeom>
                <a:rect b="b" l="l" r="r" t="t"/>
                <a:pathLst>
                  <a:path extrusionOk="0" h="1350" w="3748">
                    <a:moveTo>
                      <a:pt x="3144" y="1"/>
                    </a:moveTo>
                    <a:cubicBezTo>
                      <a:pt x="3128" y="1"/>
                      <a:pt x="3112" y="1"/>
                      <a:pt x="3096" y="3"/>
                    </a:cubicBezTo>
                    <a:lnTo>
                      <a:pt x="501" y="467"/>
                    </a:lnTo>
                    <a:cubicBezTo>
                      <a:pt x="0" y="618"/>
                      <a:pt x="125" y="1349"/>
                      <a:pt x="620" y="1349"/>
                    </a:cubicBezTo>
                    <a:cubicBezTo>
                      <a:pt x="632" y="1349"/>
                      <a:pt x="643" y="1349"/>
                      <a:pt x="655" y="1348"/>
                    </a:cubicBezTo>
                    <a:lnTo>
                      <a:pt x="3251" y="872"/>
                    </a:lnTo>
                    <a:cubicBezTo>
                      <a:pt x="3747" y="722"/>
                      <a:pt x="3639" y="1"/>
                      <a:pt x="3144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44" name="Google Shape;5044;p26"/>
              <p:cNvSpPr/>
              <p:nvPr/>
            </p:nvSpPr>
            <p:spPr>
              <a:xfrm>
                <a:off x="147124" y="4498130"/>
                <a:ext cx="60123" cy="50221"/>
              </a:xfrm>
              <a:custGeom>
                <a:rect b="b" l="l" r="r" t="t"/>
                <a:pathLst>
                  <a:path extrusionOk="0" h="1557" w="1864">
                    <a:moveTo>
                      <a:pt x="1009" y="0"/>
                    </a:moveTo>
                    <a:cubicBezTo>
                      <a:pt x="967" y="0"/>
                      <a:pt x="924" y="4"/>
                      <a:pt x="881" y="11"/>
                    </a:cubicBezTo>
                    <a:cubicBezTo>
                      <a:pt x="191" y="130"/>
                      <a:pt x="0" y="1011"/>
                      <a:pt x="572" y="1416"/>
                    </a:cubicBezTo>
                    <a:cubicBezTo>
                      <a:pt x="710" y="1513"/>
                      <a:pt x="860" y="1556"/>
                      <a:pt x="1007" y="1556"/>
                    </a:cubicBezTo>
                    <a:cubicBezTo>
                      <a:pt x="1454" y="1556"/>
                      <a:pt x="1864" y="1153"/>
                      <a:pt x="1774" y="642"/>
                    </a:cubicBezTo>
                    <a:cubicBezTo>
                      <a:pt x="1699" y="268"/>
                      <a:pt x="1376" y="0"/>
                      <a:pt x="1009" y="0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45" name="Google Shape;5045;p26"/>
              <p:cNvSpPr/>
              <p:nvPr/>
            </p:nvSpPr>
            <p:spPr>
              <a:xfrm>
                <a:off x="216214" y="4483357"/>
                <a:ext cx="122214" cy="43706"/>
              </a:xfrm>
              <a:custGeom>
                <a:rect b="b" l="l" r="r" t="t"/>
                <a:pathLst>
                  <a:path extrusionOk="0" h="1355" w="3789">
                    <a:moveTo>
                      <a:pt x="3177" y="0"/>
                    </a:moveTo>
                    <a:cubicBezTo>
                      <a:pt x="3155" y="0"/>
                      <a:pt x="3132" y="2"/>
                      <a:pt x="3109" y="5"/>
                    </a:cubicBezTo>
                    <a:lnTo>
                      <a:pt x="513" y="481"/>
                    </a:lnTo>
                    <a:cubicBezTo>
                      <a:pt x="0" y="606"/>
                      <a:pt x="110" y="1355"/>
                      <a:pt x="612" y="1355"/>
                    </a:cubicBezTo>
                    <a:cubicBezTo>
                      <a:pt x="634" y="1355"/>
                      <a:pt x="656" y="1353"/>
                      <a:pt x="680" y="1350"/>
                    </a:cubicBezTo>
                    <a:lnTo>
                      <a:pt x="3276" y="886"/>
                    </a:lnTo>
                    <a:cubicBezTo>
                      <a:pt x="3789" y="749"/>
                      <a:pt x="3679" y="0"/>
                      <a:pt x="3177" y="0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46" name="Google Shape;5046;p26"/>
              <p:cNvSpPr/>
              <p:nvPr/>
            </p:nvSpPr>
            <p:spPr>
              <a:xfrm>
                <a:off x="89903" y="4806940"/>
                <a:ext cx="250428" cy="224527"/>
              </a:xfrm>
              <a:custGeom>
                <a:rect b="b" l="l" r="r" t="t"/>
                <a:pathLst>
                  <a:path extrusionOk="0" h="6961" w="7764">
                    <a:moveTo>
                      <a:pt x="3921" y="1"/>
                    </a:moveTo>
                    <a:cubicBezTo>
                      <a:pt x="2893" y="1"/>
                      <a:pt x="1881" y="469"/>
                      <a:pt x="1215" y="1343"/>
                    </a:cubicBezTo>
                    <a:lnTo>
                      <a:pt x="6953" y="4975"/>
                    </a:lnTo>
                    <a:cubicBezTo>
                      <a:pt x="7763" y="3403"/>
                      <a:pt x="7239" y="1474"/>
                      <a:pt x="5739" y="534"/>
                    </a:cubicBezTo>
                    <a:cubicBezTo>
                      <a:pt x="5177" y="174"/>
                      <a:pt x="4546" y="1"/>
                      <a:pt x="3921" y="1"/>
                    </a:cubicBezTo>
                    <a:close/>
                    <a:moveTo>
                      <a:pt x="810" y="1986"/>
                    </a:moveTo>
                    <a:cubicBezTo>
                      <a:pt x="0" y="3558"/>
                      <a:pt x="524" y="5487"/>
                      <a:pt x="2012" y="6427"/>
                    </a:cubicBezTo>
                    <a:cubicBezTo>
                      <a:pt x="2575" y="6787"/>
                      <a:pt x="3207" y="6960"/>
                      <a:pt x="3834" y="6960"/>
                    </a:cubicBezTo>
                    <a:cubicBezTo>
                      <a:pt x="4865" y="6960"/>
                      <a:pt x="5882" y="6492"/>
                      <a:pt x="6549" y="5618"/>
                    </a:cubicBezTo>
                    <a:lnTo>
                      <a:pt x="810" y="1986"/>
                    </a:ln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47" name="Google Shape;5047;p26"/>
              <p:cNvSpPr/>
              <p:nvPr/>
            </p:nvSpPr>
            <p:spPr>
              <a:xfrm>
                <a:off x="558794" y="4325276"/>
                <a:ext cx="196272" cy="181918"/>
              </a:xfrm>
              <a:custGeom>
                <a:rect b="b" l="l" r="r" t="t"/>
                <a:pathLst>
                  <a:path extrusionOk="0" h="5640" w="6085">
                    <a:moveTo>
                      <a:pt x="3608" y="0"/>
                    </a:moveTo>
                    <a:lnTo>
                      <a:pt x="1215" y="1632"/>
                    </a:lnTo>
                    <a:cubicBezTo>
                      <a:pt x="251" y="2286"/>
                      <a:pt x="1" y="3596"/>
                      <a:pt x="656" y="4560"/>
                    </a:cubicBezTo>
                    <a:lnTo>
                      <a:pt x="763" y="4715"/>
                    </a:lnTo>
                    <a:cubicBezTo>
                      <a:pt x="1171" y="5316"/>
                      <a:pt x="1833" y="5640"/>
                      <a:pt x="2508" y="5640"/>
                    </a:cubicBezTo>
                    <a:cubicBezTo>
                      <a:pt x="2916" y="5640"/>
                      <a:pt x="3328" y="5522"/>
                      <a:pt x="3692" y="5275"/>
                    </a:cubicBezTo>
                    <a:lnTo>
                      <a:pt x="6085" y="3644"/>
                    </a:lnTo>
                    <a:lnTo>
                      <a:pt x="3608" y="0"/>
                    </a:ln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48" name="Google Shape;5048;p26"/>
              <p:cNvSpPr/>
              <p:nvPr/>
            </p:nvSpPr>
            <p:spPr>
              <a:xfrm>
                <a:off x="691298" y="4249734"/>
                <a:ext cx="196272" cy="181950"/>
              </a:xfrm>
              <a:custGeom>
                <a:rect b="b" l="l" r="r" t="t"/>
                <a:pathLst>
                  <a:path extrusionOk="0" h="5641" w="6085">
                    <a:moveTo>
                      <a:pt x="3577" y="1"/>
                    </a:moveTo>
                    <a:cubicBezTo>
                      <a:pt x="3169" y="1"/>
                      <a:pt x="2757" y="119"/>
                      <a:pt x="2394" y="366"/>
                    </a:cubicBezTo>
                    <a:lnTo>
                      <a:pt x="0" y="1997"/>
                    </a:lnTo>
                    <a:lnTo>
                      <a:pt x="2489" y="5640"/>
                    </a:lnTo>
                    <a:lnTo>
                      <a:pt x="4870" y="4009"/>
                    </a:lnTo>
                    <a:cubicBezTo>
                      <a:pt x="5834" y="3354"/>
                      <a:pt x="6084" y="2045"/>
                      <a:pt x="5430" y="1092"/>
                    </a:cubicBezTo>
                    <a:lnTo>
                      <a:pt x="5322" y="926"/>
                    </a:lnTo>
                    <a:cubicBezTo>
                      <a:pt x="4914" y="325"/>
                      <a:pt x="4252" y="1"/>
                      <a:pt x="3577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49" name="Google Shape;5049;p26"/>
              <p:cNvSpPr/>
              <p:nvPr/>
            </p:nvSpPr>
            <p:spPr>
              <a:xfrm>
                <a:off x="501187" y="4700692"/>
                <a:ext cx="346064" cy="344387"/>
              </a:xfrm>
              <a:custGeom>
                <a:rect b="b" l="l" r="r" t="t"/>
                <a:pathLst>
                  <a:path extrusionOk="0" h="10677" w="10729">
                    <a:moveTo>
                      <a:pt x="5011" y="0"/>
                    </a:moveTo>
                    <a:cubicBezTo>
                      <a:pt x="4833" y="0"/>
                      <a:pt x="4677" y="135"/>
                      <a:pt x="4656" y="327"/>
                    </a:cubicBezTo>
                    <a:lnTo>
                      <a:pt x="4192" y="3804"/>
                    </a:lnTo>
                    <a:lnTo>
                      <a:pt x="715" y="3339"/>
                    </a:lnTo>
                    <a:cubicBezTo>
                      <a:pt x="700" y="3338"/>
                      <a:pt x="686" y="3337"/>
                      <a:pt x="671" y="3337"/>
                    </a:cubicBezTo>
                    <a:cubicBezTo>
                      <a:pt x="486" y="3337"/>
                      <a:pt x="320" y="3473"/>
                      <a:pt x="298" y="3661"/>
                    </a:cubicBezTo>
                    <a:lnTo>
                      <a:pt x="36" y="5637"/>
                    </a:lnTo>
                    <a:cubicBezTo>
                      <a:pt x="1" y="5840"/>
                      <a:pt x="144" y="6030"/>
                      <a:pt x="358" y="6054"/>
                    </a:cubicBezTo>
                    <a:lnTo>
                      <a:pt x="3835" y="6518"/>
                    </a:lnTo>
                    <a:lnTo>
                      <a:pt x="3370" y="9995"/>
                    </a:lnTo>
                    <a:cubicBezTo>
                      <a:pt x="3346" y="10197"/>
                      <a:pt x="3489" y="10388"/>
                      <a:pt x="3692" y="10412"/>
                    </a:cubicBezTo>
                    <a:lnTo>
                      <a:pt x="5668" y="10674"/>
                    </a:lnTo>
                    <a:cubicBezTo>
                      <a:pt x="5683" y="10675"/>
                      <a:pt x="5698" y="10676"/>
                      <a:pt x="5712" y="10676"/>
                    </a:cubicBezTo>
                    <a:cubicBezTo>
                      <a:pt x="5898" y="10676"/>
                      <a:pt x="6063" y="10540"/>
                      <a:pt x="6085" y="10352"/>
                    </a:cubicBezTo>
                    <a:lnTo>
                      <a:pt x="6549" y="6876"/>
                    </a:lnTo>
                    <a:lnTo>
                      <a:pt x="10026" y="7328"/>
                    </a:lnTo>
                    <a:cubicBezTo>
                      <a:pt x="10046" y="7331"/>
                      <a:pt x="10065" y="7333"/>
                      <a:pt x="10084" y="7333"/>
                    </a:cubicBezTo>
                    <a:cubicBezTo>
                      <a:pt x="10264" y="7333"/>
                      <a:pt x="10421" y="7189"/>
                      <a:pt x="10443" y="7007"/>
                    </a:cubicBezTo>
                    <a:lnTo>
                      <a:pt x="10704" y="5042"/>
                    </a:lnTo>
                    <a:cubicBezTo>
                      <a:pt x="10728" y="4828"/>
                      <a:pt x="10585" y="4649"/>
                      <a:pt x="10383" y="4613"/>
                    </a:cubicBezTo>
                    <a:lnTo>
                      <a:pt x="6906" y="4161"/>
                    </a:lnTo>
                    <a:lnTo>
                      <a:pt x="7359" y="684"/>
                    </a:lnTo>
                    <a:cubicBezTo>
                      <a:pt x="7395" y="470"/>
                      <a:pt x="7252" y="291"/>
                      <a:pt x="7037" y="256"/>
                    </a:cubicBezTo>
                    <a:lnTo>
                      <a:pt x="5073" y="6"/>
                    </a:lnTo>
                    <a:cubicBezTo>
                      <a:pt x="5052" y="2"/>
                      <a:pt x="5031" y="0"/>
                      <a:pt x="5011" y="0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5050" name="Google Shape;5050;p26"/>
          <p:cNvSpPr txBox="1"/>
          <p:nvPr>
            <p:ph type="title"/>
          </p:nvPr>
        </p:nvSpPr>
        <p:spPr>
          <a:xfrm>
            <a:off x="989600" y="2916100"/>
            <a:ext cx="18387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5051" name="Google Shape;5051;p26"/>
          <p:cNvSpPr txBox="1"/>
          <p:nvPr>
            <p:ph idx="1" type="subTitle"/>
          </p:nvPr>
        </p:nvSpPr>
        <p:spPr>
          <a:xfrm>
            <a:off x="989600" y="3567075"/>
            <a:ext cx="1838700" cy="126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5052" name="Google Shape;5052;p26"/>
          <p:cNvSpPr txBox="1"/>
          <p:nvPr>
            <p:ph idx="2" type="title"/>
          </p:nvPr>
        </p:nvSpPr>
        <p:spPr>
          <a:xfrm>
            <a:off x="3652650" y="2916100"/>
            <a:ext cx="18387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5053" name="Google Shape;5053;p26"/>
          <p:cNvSpPr txBox="1"/>
          <p:nvPr>
            <p:ph idx="3" type="subTitle"/>
          </p:nvPr>
        </p:nvSpPr>
        <p:spPr>
          <a:xfrm>
            <a:off x="3652650" y="3567075"/>
            <a:ext cx="1838700" cy="126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5054" name="Google Shape;5054;p26"/>
          <p:cNvSpPr txBox="1"/>
          <p:nvPr>
            <p:ph idx="4" type="title"/>
          </p:nvPr>
        </p:nvSpPr>
        <p:spPr>
          <a:xfrm>
            <a:off x="6315700" y="2916100"/>
            <a:ext cx="18387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5055" name="Google Shape;5055;p26"/>
          <p:cNvSpPr txBox="1"/>
          <p:nvPr>
            <p:ph idx="5" type="subTitle"/>
          </p:nvPr>
        </p:nvSpPr>
        <p:spPr>
          <a:xfrm>
            <a:off x="6315700" y="3567075"/>
            <a:ext cx="1838700" cy="126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5056" name="Google Shape;5056;p26"/>
          <p:cNvSpPr txBox="1"/>
          <p:nvPr>
            <p:ph idx="6" type="title"/>
          </p:nvPr>
        </p:nvSpPr>
        <p:spPr>
          <a:xfrm>
            <a:off x="713950" y="371800"/>
            <a:ext cx="803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057" name="Google Shape;5057;p26"/>
          <p:cNvSpPr/>
          <p:nvPr/>
        </p:nvSpPr>
        <p:spPr>
          <a:xfrm>
            <a:off x="-261050" y="639850"/>
            <a:ext cx="975000" cy="3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re columns 2">
  <p:cSld name="TITLE_AND_BODY_2_2_2">
    <p:spTree>
      <p:nvGrpSpPr>
        <p:cNvPr id="5058" name="Shape 5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59" name="Google Shape;5059;p27"/>
          <p:cNvGrpSpPr/>
          <p:nvPr/>
        </p:nvGrpSpPr>
        <p:grpSpPr>
          <a:xfrm>
            <a:off x="58777" y="60377"/>
            <a:ext cx="9026046" cy="2393902"/>
            <a:chOff x="58777" y="2651177"/>
            <a:chExt cx="9026046" cy="2393902"/>
          </a:xfrm>
        </p:grpSpPr>
        <p:sp>
          <p:nvSpPr>
            <p:cNvPr id="5060" name="Google Shape;5060;p27"/>
            <p:cNvSpPr/>
            <p:nvPr/>
          </p:nvSpPr>
          <p:spPr>
            <a:xfrm>
              <a:off x="8287157" y="2757554"/>
              <a:ext cx="250396" cy="224785"/>
            </a:xfrm>
            <a:custGeom>
              <a:rect b="b" l="l" r="r" t="t"/>
              <a:pathLst>
                <a:path extrusionOk="0" h="6969" w="7763">
                  <a:moveTo>
                    <a:pt x="3926" y="0"/>
                  </a:moveTo>
                  <a:cubicBezTo>
                    <a:pt x="2894" y="0"/>
                    <a:pt x="1881" y="467"/>
                    <a:pt x="1215" y="1349"/>
                  </a:cubicBezTo>
                  <a:lnTo>
                    <a:pt x="6953" y="4968"/>
                  </a:lnTo>
                  <a:cubicBezTo>
                    <a:pt x="7763" y="3396"/>
                    <a:pt x="7239" y="1468"/>
                    <a:pt x="5751" y="527"/>
                  </a:cubicBezTo>
                  <a:cubicBezTo>
                    <a:pt x="5184" y="172"/>
                    <a:pt x="4552" y="0"/>
                    <a:pt x="3926" y="0"/>
                  </a:cubicBezTo>
                  <a:close/>
                  <a:moveTo>
                    <a:pt x="810" y="1992"/>
                  </a:moveTo>
                  <a:lnTo>
                    <a:pt x="810" y="1992"/>
                  </a:lnTo>
                  <a:cubicBezTo>
                    <a:pt x="0" y="3563"/>
                    <a:pt x="512" y="5492"/>
                    <a:pt x="2012" y="6444"/>
                  </a:cubicBezTo>
                  <a:cubicBezTo>
                    <a:pt x="2576" y="6798"/>
                    <a:pt x="3206" y="6968"/>
                    <a:pt x="3829" y="6968"/>
                  </a:cubicBezTo>
                  <a:cubicBezTo>
                    <a:pt x="4864" y="6968"/>
                    <a:pt x="5880" y="6500"/>
                    <a:pt x="6549" y="5623"/>
                  </a:cubicBezTo>
                  <a:lnTo>
                    <a:pt x="810" y="1992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1" name="Google Shape;5061;p27"/>
            <p:cNvSpPr/>
            <p:nvPr/>
          </p:nvSpPr>
          <p:spPr>
            <a:xfrm>
              <a:off x="8698827" y="2651177"/>
              <a:ext cx="346064" cy="344387"/>
            </a:xfrm>
            <a:custGeom>
              <a:rect b="b" l="l" r="r" t="t"/>
              <a:pathLst>
                <a:path extrusionOk="0" h="10677" w="10729">
                  <a:moveTo>
                    <a:pt x="5017" y="1"/>
                  </a:moveTo>
                  <a:cubicBezTo>
                    <a:pt x="4831" y="1"/>
                    <a:pt x="4666" y="137"/>
                    <a:pt x="4644" y="325"/>
                  </a:cubicBezTo>
                  <a:lnTo>
                    <a:pt x="4180" y="3813"/>
                  </a:lnTo>
                  <a:lnTo>
                    <a:pt x="703" y="3349"/>
                  </a:lnTo>
                  <a:cubicBezTo>
                    <a:pt x="688" y="3347"/>
                    <a:pt x="673" y="3346"/>
                    <a:pt x="659" y="3346"/>
                  </a:cubicBezTo>
                  <a:cubicBezTo>
                    <a:pt x="474" y="3346"/>
                    <a:pt x="308" y="3483"/>
                    <a:pt x="286" y="3670"/>
                  </a:cubicBezTo>
                  <a:lnTo>
                    <a:pt x="24" y="5635"/>
                  </a:lnTo>
                  <a:cubicBezTo>
                    <a:pt x="1" y="5849"/>
                    <a:pt x="143" y="6028"/>
                    <a:pt x="346" y="6063"/>
                  </a:cubicBezTo>
                  <a:lnTo>
                    <a:pt x="3822" y="6516"/>
                  </a:lnTo>
                  <a:lnTo>
                    <a:pt x="3370" y="10004"/>
                  </a:lnTo>
                  <a:cubicBezTo>
                    <a:pt x="3346" y="10207"/>
                    <a:pt x="3489" y="10385"/>
                    <a:pt x="3692" y="10421"/>
                  </a:cubicBezTo>
                  <a:lnTo>
                    <a:pt x="5656" y="10671"/>
                  </a:lnTo>
                  <a:cubicBezTo>
                    <a:pt x="5678" y="10675"/>
                    <a:pt x="5700" y="10677"/>
                    <a:pt x="5721" y="10677"/>
                  </a:cubicBezTo>
                  <a:cubicBezTo>
                    <a:pt x="5906" y="10677"/>
                    <a:pt x="6053" y="10543"/>
                    <a:pt x="6085" y="10362"/>
                  </a:cubicBezTo>
                  <a:lnTo>
                    <a:pt x="6537" y="6873"/>
                  </a:lnTo>
                  <a:lnTo>
                    <a:pt x="10014" y="7337"/>
                  </a:lnTo>
                  <a:cubicBezTo>
                    <a:pt x="10029" y="7339"/>
                    <a:pt x="10045" y="7340"/>
                    <a:pt x="10060" y="7340"/>
                  </a:cubicBezTo>
                  <a:cubicBezTo>
                    <a:pt x="10253" y="7340"/>
                    <a:pt x="10409" y="7204"/>
                    <a:pt x="10442" y="7016"/>
                  </a:cubicBezTo>
                  <a:lnTo>
                    <a:pt x="10692" y="5039"/>
                  </a:lnTo>
                  <a:cubicBezTo>
                    <a:pt x="10728" y="4837"/>
                    <a:pt x="10585" y="4647"/>
                    <a:pt x="10383" y="4623"/>
                  </a:cubicBezTo>
                  <a:lnTo>
                    <a:pt x="6894" y="4158"/>
                  </a:lnTo>
                  <a:lnTo>
                    <a:pt x="7359" y="682"/>
                  </a:lnTo>
                  <a:cubicBezTo>
                    <a:pt x="7382" y="479"/>
                    <a:pt x="7240" y="289"/>
                    <a:pt x="7037" y="265"/>
                  </a:cubicBezTo>
                  <a:lnTo>
                    <a:pt x="5061" y="3"/>
                  </a:lnTo>
                  <a:cubicBezTo>
                    <a:pt x="5046" y="1"/>
                    <a:pt x="5031" y="1"/>
                    <a:pt x="501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2" name="Google Shape;5062;p27"/>
            <p:cNvSpPr/>
            <p:nvPr/>
          </p:nvSpPr>
          <p:spPr>
            <a:xfrm>
              <a:off x="7262544" y="2757263"/>
              <a:ext cx="250428" cy="224817"/>
            </a:xfrm>
            <a:custGeom>
              <a:rect b="b" l="l" r="r" t="t"/>
              <a:pathLst>
                <a:path extrusionOk="0" h="6970" w="7764">
                  <a:moveTo>
                    <a:pt x="3937" y="1"/>
                  </a:moveTo>
                  <a:cubicBezTo>
                    <a:pt x="2902" y="1"/>
                    <a:pt x="1884" y="472"/>
                    <a:pt x="1215" y="1358"/>
                  </a:cubicBezTo>
                  <a:lnTo>
                    <a:pt x="6953" y="4977"/>
                  </a:lnTo>
                  <a:cubicBezTo>
                    <a:pt x="7763" y="3405"/>
                    <a:pt x="7251" y="1477"/>
                    <a:pt x="5751" y="524"/>
                  </a:cubicBezTo>
                  <a:cubicBezTo>
                    <a:pt x="5188" y="171"/>
                    <a:pt x="4559" y="1"/>
                    <a:pt x="3937" y="1"/>
                  </a:cubicBezTo>
                  <a:close/>
                  <a:moveTo>
                    <a:pt x="810" y="2001"/>
                  </a:moveTo>
                  <a:lnTo>
                    <a:pt x="810" y="2001"/>
                  </a:lnTo>
                  <a:cubicBezTo>
                    <a:pt x="0" y="3572"/>
                    <a:pt x="524" y="5501"/>
                    <a:pt x="2012" y="6442"/>
                  </a:cubicBezTo>
                  <a:cubicBezTo>
                    <a:pt x="2580" y="6797"/>
                    <a:pt x="3214" y="6969"/>
                    <a:pt x="3841" y="6969"/>
                  </a:cubicBezTo>
                  <a:cubicBezTo>
                    <a:pt x="4871" y="6969"/>
                    <a:pt x="5882" y="6505"/>
                    <a:pt x="6549" y="5632"/>
                  </a:cubicBezTo>
                  <a:lnTo>
                    <a:pt x="810" y="200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3" name="Google Shape;5063;p27"/>
            <p:cNvSpPr/>
            <p:nvPr/>
          </p:nvSpPr>
          <p:spPr>
            <a:xfrm>
              <a:off x="7674215" y="2651177"/>
              <a:ext cx="346064" cy="344387"/>
            </a:xfrm>
            <a:custGeom>
              <a:rect b="b" l="l" r="r" t="t"/>
              <a:pathLst>
                <a:path extrusionOk="0" h="10677" w="10729">
                  <a:moveTo>
                    <a:pt x="5017" y="1"/>
                  </a:moveTo>
                  <a:cubicBezTo>
                    <a:pt x="4831" y="1"/>
                    <a:pt x="4666" y="137"/>
                    <a:pt x="4644" y="325"/>
                  </a:cubicBezTo>
                  <a:lnTo>
                    <a:pt x="4180" y="3813"/>
                  </a:lnTo>
                  <a:lnTo>
                    <a:pt x="715" y="3349"/>
                  </a:lnTo>
                  <a:cubicBezTo>
                    <a:pt x="699" y="3347"/>
                    <a:pt x="684" y="3346"/>
                    <a:pt x="669" y="3346"/>
                  </a:cubicBezTo>
                  <a:cubicBezTo>
                    <a:pt x="475" y="3346"/>
                    <a:pt x="320" y="3483"/>
                    <a:pt x="286" y="3670"/>
                  </a:cubicBezTo>
                  <a:lnTo>
                    <a:pt x="36" y="5635"/>
                  </a:lnTo>
                  <a:cubicBezTo>
                    <a:pt x="1" y="5849"/>
                    <a:pt x="144" y="6028"/>
                    <a:pt x="358" y="6063"/>
                  </a:cubicBezTo>
                  <a:lnTo>
                    <a:pt x="346" y="6063"/>
                  </a:lnTo>
                  <a:lnTo>
                    <a:pt x="3823" y="6516"/>
                  </a:lnTo>
                  <a:lnTo>
                    <a:pt x="3370" y="10004"/>
                  </a:lnTo>
                  <a:cubicBezTo>
                    <a:pt x="3334" y="10207"/>
                    <a:pt x="3477" y="10385"/>
                    <a:pt x="3692" y="10421"/>
                  </a:cubicBezTo>
                  <a:lnTo>
                    <a:pt x="5656" y="10671"/>
                  </a:lnTo>
                  <a:cubicBezTo>
                    <a:pt x="5677" y="10675"/>
                    <a:pt x="5698" y="10677"/>
                    <a:pt x="5719" y="10677"/>
                  </a:cubicBezTo>
                  <a:cubicBezTo>
                    <a:pt x="5896" y="10677"/>
                    <a:pt x="6052" y="10543"/>
                    <a:pt x="6073" y="10362"/>
                  </a:cubicBezTo>
                  <a:lnTo>
                    <a:pt x="6537" y="6873"/>
                  </a:lnTo>
                  <a:lnTo>
                    <a:pt x="10014" y="7337"/>
                  </a:lnTo>
                  <a:cubicBezTo>
                    <a:pt x="10029" y="7339"/>
                    <a:pt x="10043" y="7340"/>
                    <a:pt x="10058" y="7340"/>
                  </a:cubicBezTo>
                  <a:cubicBezTo>
                    <a:pt x="10243" y="7340"/>
                    <a:pt x="10408" y="7204"/>
                    <a:pt x="10431" y="7016"/>
                  </a:cubicBezTo>
                  <a:lnTo>
                    <a:pt x="10693" y="5039"/>
                  </a:lnTo>
                  <a:cubicBezTo>
                    <a:pt x="10728" y="4837"/>
                    <a:pt x="10573" y="4647"/>
                    <a:pt x="10371" y="4623"/>
                  </a:cubicBezTo>
                  <a:lnTo>
                    <a:pt x="6894" y="4170"/>
                  </a:lnTo>
                  <a:lnTo>
                    <a:pt x="7359" y="682"/>
                  </a:lnTo>
                  <a:cubicBezTo>
                    <a:pt x="7383" y="479"/>
                    <a:pt x="7240" y="289"/>
                    <a:pt x="7037" y="265"/>
                  </a:cubicBezTo>
                  <a:lnTo>
                    <a:pt x="5061" y="3"/>
                  </a:lnTo>
                  <a:cubicBezTo>
                    <a:pt x="5046" y="1"/>
                    <a:pt x="5031" y="1"/>
                    <a:pt x="501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4" name="Google Shape;5064;p27"/>
            <p:cNvSpPr/>
            <p:nvPr/>
          </p:nvSpPr>
          <p:spPr>
            <a:xfrm>
              <a:off x="6237545" y="2757554"/>
              <a:ext cx="250815" cy="224785"/>
            </a:xfrm>
            <a:custGeom>
              <a:rect b="b" l="l" r="r" t="t"/>
              <a:pathLst>
                <a:path extrusionOk="0" h="6969" w="7776">
                  <a:moveTo>
                    <a:pt x="3935" y="0"/>
                  </a:moveTo>
                  <a:cubicBezTo>
                    <a:pt x="2906" y="0"/>
                    <a:pt x="1894" y="467"/>
                    <a:pt x="1227" y="1349"/>
                  </a:cubicBezTo>
                  <a:lnTo>
                    <a:pt x="6966" y="4968"/>
                  </a:lnTo>
                  <a:cubicBezTo>
                    <a:pt x="7775" y="3396"/>
                    <a:pt x="7251" y="1468"/>
                    <a:pt x="5751" y="527"/>
                  </a:cubicBezTo>
                  <a:cubicBezTo>
                    <a:pt x="5189" y="172"/>
                    <a:pt x="4559" y="0"/>
                    <a:pt x="3935" y="0"/>
                  </a:cubicBezTo>
                  <a:close/>
                  <a:moveTo>
                    <a:pt x="822" y="1992"/>
                  </a:moveTo>
                  <a:lnTo>
                    <a:pt x="822" y="1992"/>
                  </a:lnTo>
                  <a:cubicBezTo>
                    <a:pt x="0" y="3563"/>
                    <a:pt x="524" y="5492"/>
                    <a:pt x="2024" y="6444"/>
                  </a:cubicBezTo>
                  <a:cubicBezTo>
                    <a:pt x="2584" y="6798"/>
                    <a:pt x="3213" y="6968"/>
                    <a:pt x="3836" y="6968"/>
                  </a:cubicBezTo>
                  <a:cubicBezTo>
                    <a:pt x="4871" y="6968"/>
                    <a:pt x="5892" y="6500"/>
                    <a:pt x="6561" y="5623"/>
                  </a:cubicBezTo>
                  <a:lnTo>
                    <a:pt x="822" y="1992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5" name="Google Shape;5065;p27"/>
            <p:cNvSpPr/>
            <p:nvPr/>
          </p:nvSpPr>
          <p:spPr>
            <a:xfrm>
              <a:off x="6649603" y="2651177"/>
              <a:ext cx="345677" cy="344387"/>
            </a:xfrm>
            <a:custGeom>
              <a:rect b="b" l="l" r="r" t="t"/>
              <a:pathLst>
                <a:path extrusionOk="0" h="10677" w="10717">
                  <a:moveTo>
                    <a:pt x="5017" y="1"/>
                  </a:moveTo>
                  <a:cubicBezTo>
                    <a:pt x="4832" y="1"/>
                    <a:pt x="4666" y="137"/>
                    <a:pt x="4644" y="325"/>
                  </a:cubicBezTo>
                  <a:lnTo>
                    <a:pt x="4180" y="3801"/>
                  </a:lnTo>
                  <a:lnTo>
                    <a:pt x="703" y="3349"/>
                  </a:lnTo>
                  <a:cubicBezTo>
                    <a:pt x="682" y="3345"/>
                    <a:pt x="662" y="3343"/>
                    <a:pt x="641" y="3343"/>
                  </a:cubicBezTo>
                  <a:cubicBezTo>
                    <a:pt x="463" y="3343"/>
                    <a:pt x="308" y="3478"/>
                    <a:pt x="287" y="3670"/>
                  </a:cubicBezTo>
                  <a:lnTo>
                    <a:pt x="37" y="5647"/>
                  </a:lnTo>
                  <a:cubicBezTo>
                    <a:pt x="1" y="5849"/>
                    <a:pt x="144" y="6028"/>
                    <a:pt x="346" y="6063"/>
                  </a:cubicBezTo>
                  <a:lnTo>
                    <a:pt x="3823" y="6516"/>
                  </a:lnTo>
                  <a:lnTo>
                    <a:pt x="3370" y="10004"/>
                  </a:lnTo>
                  <a:cubicBezTo>
                    <a:pt x="3335" y="10207"/>
                    <a:pt x="3477" y="10385"/>
                    <a:pt x="3692" y="10421"/>
                  </a:cubicBezTo>
                  <a:lnTo>
                    <a:pt x="5656" y="10671"/>
                  </a:lnTo>
                  <a:cubicBezTo>
                    <a:pt x="5677" y="10675"/>
                    <a:pt x="5698" y="10677"/>
                    <a:pt x="5719" y="10677"/>
                  </a:cubicBezTo>
                  <a:cubicBezTo>
                    <a:pt x="5896" y="10677"/>
                    <a:pt x="6052" y="10543"/>
                    <a:pt x="6073" y="10362"/>
                  </a:cubicBezTo>
                  <a:lnTo>
                    <a:pt x="6537" y="6873"/>
                  </a:lnTo>
                  <a:lnTo>
                    <a:pt x="10014" y="7337"/>
                  </a:lnTo>
                  <a:cubicBezTo>
                    <a:pt x="10029" y="7339"/>
                    <a:pt x="10044" y="7340"/>
                    <a:pt x="10058" y="7340"/>
                  </a:cubicBezTo>
                  <a:cubicBezTo>
                    <a:pt x="10243" y="7340"/>
                    <a:pt x="10409" y="7204"/>
                    <a:pt x="10431" y="7016"/>
                  </a:cubicBezTo>
                  <a:lnTo>
                    <a:pt x="10693" y="5039"/>
                  </a:lnTo>
                  <a:cubicBezTo>
                    <a:pt x="10716" y="4837"/>
                    <a:pt x="10574" y="4647"/>
                    <a:pt x="10371" y="4623"/>
                  </a:cubicBezTo>
                  <a:lnTo>
                    <a:pt x="6895" y="4158"/>
                  </a:lnTo>
                  <a:lnTo>
                    <a:pt x="7347" y="682"/>
                  </a:lnTo>
                  <a:cubicBezTo>
                    <a:pt x="7383" y="479"/>
                    <a:pt x="7240" y="289"/>
                    <a:pt x="7026" y="265"/>
                  </a:cubicBezTo>
                  <a:lnTo>
                    <a:pt x="5061" y="3"/>
                  </a:lnTo>
                  <a:cubicBezTo>
                    <a:pt x="5046" y="1"/>
                    <a:pt x="5031" y="1"/>
                    <a:pt x="501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6" name="Google Shape;5066;p27"/>
            <p:cNvSpPr/>
            <p:nvPr/>
          </p:nvSpPr>
          <p:spPr>
            <a:xfrm>
              <a:off x="5212933" y="2757263"/>
              <a:ext cx="250815" cy="224817"/>
            </a:xfrm>
            <a:custGeom>
              <a:rect b="b" l="l" r="r" t="t"/>
              <a:pathLst>
                <a:path extrusionOk="0" h="6970" w="7776">
                  <a:moveTo>
                    <a:pt x="3946" y="1"/>
                  </a:moveTo>
                  <a:cubicBezTo>
                    <a:pt x="2909" y="1"/>
                    <a:pt x="1889" y="472"/>
                    <a:pt x="1227" y="1358"/>
                  </a:cubicBezTo>
                  <a:lnTo>
                    <a:pt x="6966" y="4977"/>
                  </a:lnTo>
                  <a:cubicBezTo>
                    <a:pt x="7775" y="3405"/>
                    <a:pt x="7251" y="1477"/>
                    <a:pt x="5763" y="524"/>
                  </a:cubicBezTo>
                  <a:cubicBezTo>
                    <a:pt x="5200" y="171"/>
                    <a:pt x="4570" y="1"/>
                    <a:pt x="3946" y="1"/>
                  </a:cubicBezTo>
                  <a:close/>
                  <a:moveTo>
                    <a:pt x="822" y="2001"/>
                  </a:moveTo>
                  <a:lnTo>
                    <a:pt x="822" y="2001"/>
                  </a:lnTo>
                  <a:cubicBezTo>
                    <a:pt x="1" y="3572"/>
                    <a:pt x="524" y="5501"/>
                    <a:pt x="2025" y="6442"/>
                  </a:cubicBezTo>
                  <a:cubicBezTo>
                    <a:pt x="2588" y="6797"/>
                    <a:pt x="3219" y="6969"/>
                    <a:pt x="3844" y="6969"/>
                  </a:cubicBezTo>
                  <a:cubicBezTo>
                    <a:pt x="4872" y="6969"/>
                    <a:pt x="5883" y="6505"/>
                    <a:pt x="6549" y="5632"/>
                  </a:cubicBezTo>
                  <a:lnTo>
                    <a:pt x="822" y="200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7" name="Google Shape;5067;p27"/>
            <p:cNvSpPr/>
            <p:nvPr/>
          </p:nvSpPr>
          <p:spPr>
            <a:xfrm>
              <a:off x="5624636" y="2651177"/>
              <a:ext cx="346032" cy="344387"/>
            </a:xfrm>
            <a:custGeom>
              <a:rect b="b" l="l" r="r" t="t"/>
              <a:pathLst>
                <a:path extrusionOk="0" h="10677" w="10728">
                  <a:moveTo>
                    <a:pt x="5026" y="1"/>
                  </a:moveTo>
                  <a:cubicBezTo>
                    <a:pt x="4832" y="1"/>
                    <a:pt x="4677" y="137"/>
                    <a:pt x="4643" y="325"/>
                  </a:cubicBezTo>
                  <a:lnTo>
                    <a:pt x="4191" y="3813"/>
                  </a:lnTo>
                  <a:lnTo>
                    <a:pt x="714" y="3349"/>
                  </a:lnTo>
                  <a:cubicBezTo>
                    <a:pt x="699" y="3347"/>
                    <a:pt x="683" y="3346"/>
                    <a:pt x="668" y="3346"/>
                  </a:cubicBezTo>
                  <a:cubicBezTo>
                    <a:pt x="475" y="3346"/>
                    <a:pt x="319" y="3483"/>
                    <a:pt x="286" y="3670"/>
                  </a:cubicBezTo>
                  <a:lnTo>
                    <a:pt x="36" y="5647"/>
                  </a:lnTo>
                  <a:cubicBezTo>
                    <a:pt x="0" y="5849"/>
                    <a:pt x="143" y="6028"/>
                    <a:pt x="357" y="6063"/>
                  </a:cubicBezTo>
                  <a:lnTo>
                    <a:pt x="3834" y="6516"/>
                  </a:lnTo>
                  <a:lnTo>
                    <a:pt x="3370" y="10004"/>
                  </a:lnTo>
                  <a:cubicBezTo>
                    <a:pt x="3346" y="10207"/>
                    <a:pt x="3489" y="10385"/>
                    <a:pt x="3691" y="10421"/>
                  </a:cubicBezTo>
                  <a:lnTo>
                    <a:pt x="5667" y="10671"/>
                  </a:lnTo>
                  <a:cubicBezTo>
                    <a:pt x="5688" y="10675"/>
                    <a:pt x="5709" y="10677"/>
                    <a:pt x="5730" y="10677"/>
                  </a:cubicBezTo>
                  <a:cubicBezTo>
                    <a:pt x="5907" y="10677"/>
                    <a:pt x="6063" y="10543"/>
                    <a:pt x="6084" y="10362"/>
                  </a:cubicBezTo>
                  <a:lnTo>
                    <a:pt x="6548" y="6873"/>
                  </a:lnTo>
                  <a:lnTo>
                    <a:pt x="10025" y="7337"/>
                  </a:lnTo>
                  <a:cubicBezTo>
                    <a:pt x="10040" y="7339"/>
                    <a:pt x="10055" y="7340"/>
                    <a:pt x="10069" y="7340"/>
                  </a:cubicBezTo>
                  <a:cubicBezTo>
                    <a:pt x="10254" y="7340"/>
                    <a:pt x="10420" y="7204"/>
                    <a:pt x="10442" y="7016"/>
                  </a:cubicBezTo>
                  <a:lnTo>
                    <a:pt x="10704" y="5039"/>
                  </a:lnTo>
                  <a:cubicBezTo>
                    <a:pt x="10728" y="4837"/>
                    <a:pt x="10585" y="4647"/>
                    <a:pt x="10382" y="4623"/>
                  </a:cubicBezTo>
                  <a:lnTo>
                    <a:pt x="6906" y="4170"/>
                  </a:lnTo>
                  <a:lnTo>
                    <a:pt x="7358" y="682"/>
                  </a:lnTo>
                  <a:cubicBezTo>
                    <a:pt x="7394" y="479"/>
                    <a:pt x="7239" y="289"/>
                    <a:pt x="7037" y="265"/>
                  </a:cubicBezTo>
                  <a:lnTo>
                    <a:pt x="5072" y="3"/>
                  </a:lnTo>
                  <a:cubicBezTo>
                    <a:pt x="5056" y="1"/>
                    <a:pt x="5041" y="1"/>
                    <a:pt x="5026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8" name="Google Shape;5068;p27"/>
            <p:cNvSpPr/>
            <p:nvPr/>
          </p:nvSpPr>
          <p:spPr>
            <a:xfrm>
              <a:off x="4188320" y="2757554"/>
              <a:ext cx="250428" cy="224785"/>
            </a:xfrm>
            <a:custGeom>
              <a:rect b="b" l="l" r="r" t="t"/>
              <a:pathLst>
                <a:path extrusionOk="0" h="6969" w="7764">
                  <a:moveTo>
                    <a:pt x="3932" y="0"/>
                  </a:moveTo>
                  <a:cubicBezTo>
                    <a:pt x="2901" y="0"/>
                    <a:pt x="1887" y="467"/>
                    <a:pt x="1227" y="1349"/>
                  </a:cubicBezTo>
                  <a:lnTo>
                    <a:pt x="6954" y="4968"/>
                  </a:lnTo>
                  <a:cubicBezTo>
                    <a:pt x="7764" y="3396"/>
                    <a:pt x="7240" y="1468"/>
                    <a:pt x="5751" y="527"/>
                  </a:cubicBezTo>
                  <a:cubicBezTo>
                    <a:pt x="5189" y="172"/>
                    <a:pt x="4558" y="0"/>
                    <a:pt x="3932" y="0"/>
                  </a:cubicBezTo>
                  <a:close/>
                  <a:moveTo>
                    <a:pt x="810" y="1992"/>
                  </a:moveTo>
                  <a:lnTo>
                    <a:pt x="810" y="1992"/>
                  </a:lnTo>
                  <a:cubicBezTo>
                    <a:pt x="1" y="3563"/>
                    <a:pt x="525" y="5492"/>
                    <a:pt x="2013" y="6444"/>
                  </a:cubicBezTo>
                  <a:cubicBezTo>
                    <a:pt x="2577" y="6798"/>
                    <a:pt x="3207" y="6968"/>
                    <a:pt x="3830" y="6968"/>
                  </a:cubicBezTo>
                  <a:cubicBezTo>
                    <a:pt x="4864" y="6968"/>
                    <a:pt x="5880" y="6500"/>
                    <a:pt x="6549" y="5623"/>
                  </a:cubicBezTo>
                  <a:lnTo>
                    <a:pt x="810" y="1992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9" name="Google Shape;5069;p27"/>
            <p:cNvSpPr/>
            <p:nvPr/>
          </p:nvSpPr>
          <p:spPr>
            <a:xfrm>
              <a:off x="4600023" y="2651564"/>
              <a:ext cx="346032" cy="344000"/>
            </a:xfrm>
            <a:custGeom>
              <a:rect b="b" l="l" r="r" t="t"/>
              <a:pathLst>
                <a:path extrusionOk="0" h="10665" w="10728">
                  <a:moveTo>
                    <a:pt x="5026" y="0"/>
                  </a:moveTo>
                  <a:cubicBezTo>
                    <a:pt x="4833" y="0"/>
                    <a:pt x="4678" y="137"/>
                    <a:pt x="4656" y="325"/>
                  </a:cubicBezTo>
                  <a:lnTo>
                    <a:pt x="4191" y="3801"/>
                  </a:lnTo>
                  <a:lnTo>
                    <a:pt x="715" y="3337"/>
                  </a:lnTo>
                  <a:cubicBezTo>
                    <a:pt x="700" y="3335"/>
                    <a:pt x="685" y="3334"/>
                    <a:pt x="670" y="3334"/>
                  </a:cubicBezTo>
                  <a:cubicBezTo>
                    <a:pt x="485" y="3334"/>
                    <a:pt x="320" y="3471"/>
                    <a:pt x="298" y="3658"/>
                  </a:cubicBezTo>
                  <a:lnTo>
                    <a:pt x="24" y="5635"/>
                  </a:lnTo>
                  <a:cubicBezTo>
                    <a:pt x="0" y="5837"/>
                    <a:pt x="143" y="6016"/>
                    <a:pt x="345" y="6051"/>
                  </a:cubicBezTo>
                  <a:lnTo>
                    <a:pt x="3834" y="6504"/>
                  </a:lnTo>
                  <a:lnTo>
                    <a:pt x="3370" y="9992"/>
                  </a:lnTo>
                  <a:cubicBezTo>
                    <a:pt x="3346" y="10195"/>
                    <a:pt x="3489" y="10373"/>
                    <a:pt x="3691" y="10409"/>
                  </a:cubicBezTo>
                  <a:lnTo>
                    <a:pt x="5668" y="10659"/>
                  </a:lnTo>
                  <a:cubicBezTo>
                    <a:pt x="5689" y="10663"/>
                    <a:pt x="5709" y="10665"/>
                    <a:pt x="5730" y="10665"/>
                  </a:cubicBezTo>
                  <a:cubicBezTo>
                    <a:pt x="5908" y="10665"/>
                    <a:pt x="6063" y="10531"/>
                    <a:pt x="6084" y="10350"/>
                  </a:cubicBezTo>
                  <a:lnTo>
                    <a:pt x="6537" y="6861"/>
                  </a:lnTo>
                  <a:lnTo>
                    <a:pt x="10025" y="7325"/>
                  </a:lnTo>
                  <a:cubicBezTo>
                    <a:pt x="10040" y="7327"/>
                    <a:pt x="10055" y="7328"/>
                    <a:pt x="10069" y="7328"/>
                  </a:cubicBezTo>
                  <a:cubicBezTo>
                    <a:pt x="10253" y="7328"/>
                    <a:pt x="10409" y="7192"/>
                    <a:pt x="10442" y="7016"/>
                  </a:cubicBezTo>
                  <a:lnTo>
                    <a:pt x="10704" y="5039"/>
                  </a:lnTo>
                  <a:cubicBezTo>
                    <a:pt x="10728" y="4837"/>
                    <a:pt x="10585" y="4646"/>
                    <a:pt x="10382" y="4623"/>
                  </a:cubicBezTo>
                  <a:lnTo>
                    <a:pt x="6906" y="4158"/>
                  </a:lnTo>
                  <a:lnTo>
                    <a:pt x="7358" y="682"/>
                  </a:lnTo>
                  <a:cubicBezTo>
                    <a:pt x="7382" y="479"/>
                    <a:pt x="7239" y="289"/>
                    <a:pt x="7037" y="265"/>
                  </a:cubicBezTo>
                  <a:lnTo>
                    <a:pt x="5072" y="3"/>
                  </a:lnTo>
                  <a:cubicBezTo>
                    <a:pt x="5057" y="1"/>
                    <a:pt x="5041" y="0"/>
                    <a:pt x="5026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0" name="Google Shape;5070;p27"/>
            <p:cNvSpPr/>
            <p:nvPr/>
          </p:nvSpPr>
          <p:spPr>
            <a:xfrm>
              <a:off x="3163708" y="2757554"/>
              <a:ext cx="250428" cy="224527"/>
            </a:xfrm>
            <a:custGeom>
              <a:rect b="b" l="l" r="r" t="t"/>
              <a:pathLst>
                <a:path extrusionOk="0" h="6961" w="7764">
                  <a:moveTo>
                    <a:pt x="3926" y="0"/>
                  </a:moveTo>
                  <a:cubicBezTo>
                    <a:pt x="2895" y="0"/>
                    <a:pt x="1882" y="467"/>
                    <a:pt x="1215" y="1349"/>
                  </a:cubicBezTo>
                  <a:lnTo>
                    <a:pt x="6954" y="4968"/>
                  </a:lnTo>
                  <a:cubicBezTo>
                    <a:pt x="7764" y="3396"/>
                    <a:pt x="7240" y="1468"/>
                    <a:pt x="5752" y="527"/>
                  </a:cubicBezTo>
                  <a:cubicBezTo>
                    <a:pt x="5185" y="172"/>
                    <a:pt x="4552" y="0"/>
                    <a:pt x="3926" y="0"/>
                  </a:cubicBezTo>
                  <a:close/>
                  <a:moveTo>
                    <a:pt x="810" y="1992"/>
                  </a:moveTo>
                  <a:lnTo>
                    <a:pt x="810" y="1992"/>
                  </a:lnTo>
                  <a:cubicBezTo>
                    <a:pt x="1" y="3563"/>
                    <a:pt x="525" y="5492"/>
                    <a:pt x="2013" y="6433"/>
                  </a:cubicBezTo>
                  <a:cubicBezTo>
                    <a:pt x="2581" y="6788"/>
                    <a:pt x="3215" y="6960"/>
                    <a:pt x="3842" y="6960"/>
                  </a:cubicBezTo>
                  <a:cubicBezTo>
                    <a:pt x="4872" y="6960"/>
                    <a:pt x="5883" y="6496"/>
                    <a:pt x="6549" y="5623"/>
                  </a:cubicBezTo>
                  <a:lnTo>
                    <a:pt x="810" y="1992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1" name="Google Shape;5071;p27"/>
            <p:cNvSpPr/>
            <p:nvPr/>
          </p:nvSpPr>
          <p:spPr>
            <a:xfrm>
              <a:off x="3575411" y="2651177"/>
              <a:ext cx="346032" cy="344387"/>
            </a:xfrm>
            <a:custGeom>
              <a:rect b="b" l="l" r="r" t="t"/>
              <a:pathLst>
                <a:path extrusionOk="0" h="10677" w="10728">
                  <a:moveTo>
                    <a:pt x="5016" y="1"/>
                  </a:moveTo>
                  <a:cubicBezTo>
                    <a:pt x="4831" y="1"/>
                    <a:pt x="4666" y="137"/>
                    <a:pt x="4644" y="325"/>
                  </a:cubicBezTo>
                  <a:lnTo>
                    <a:pt x="4191" y="3801"/>
                  </a:lnTo>
                  <a:lnTo>
                    <a:pt x="703" y="3349"/>
                  </a:lnTo>
                  <a:cubicBezTo>
                    <a:pt x="682" y="3345"/>
                    <a:pt x="661" y="3343"/>
                    <a:pt x="641" y="3343"/>
                  </a:cubicBezTo>
                  <a:cubicBezTo>
                    <a:pt x="463" y="3343"/>
                    <a:pt x="307" y="3478"/>
                    <a:pt x="286" y="3670"/>
                  </a:cubicBezTo>
                  <a:lnTo>
                    <a:pt x="24" y="5635"/>
                  </a:lnTo>
                  <a:cubicBezTo>
                    <a:pt x="0" y="5837"/>
                    <a:pt x="143" y="6028"/>
                    <a:pt x="346" y="6052"/>
                  </a:cubicBezTo>
                  <a:lnTo>
                    <a:pt x="346" y="6063"/>
                  </a:lnTo>
                  <a:lnTo>
                    <a:pt x="3834" y="6516"/>
                  </a:lnTo>
                  <a:lnTo>
                    <a:pt x="3370" y="10004"/>
                  </a:lnTo>
                  <a:cubicBezTo>
                    <a:pt x="3334" y="10207"/>
                    <a:pt x="3477" y="10385"/>
                    <a:pt x="3691" y="10421"/>
                  </a:cubicBezTo>
                  <a:lnTo>
                    <a:pt x="5656" y="10671"/>
                  </a:lnTo>
                  <a:cubicBezTo>
                    <a:pt x="5677" y="10675"/>
                    <a:pt x="5698" y="10677"/>
                    <a:pt x="5718" y="10677"/>
                  </a:cubicBezTo>
                  <a:cubicBezTo>
                    <a:pt x="5896" y="10677"/>
                    <a:pt x="6051" y="10543"/>
                    <a:pt x="6072" y="10362"/>
                  </a:cubicBezTo>
                  <a:lnTo>
                    <a:pt x="6537" y="6873"/>
                  </a:lnTo>
                  <a:lnTo>
                    <a:pt x="10025" y="7337"/>
                  </a:lnTo>
                  <a:cubicBezTo>
                    <a:pt x="10040" y="7339"/>
                    <a:pt x="10055" y="7340"/>
                    <a:pt x="10069" y="7340"/>
                  </a:cubicBezTo>
                  <a:cubicBezTo>
                    <a:pt x="10253" y="7340"/>
                    <a:pt x="10409" y="7204"/>
                    <a:pt x="10442" y="7016"/>
                  </a:cubicBezTo>
                  <a:lnTo>
                    <a:pt x="10704" y="5039"/>
                  </a:lnTo>
                  <a:cubicBezTo>
                    <a:pt x="10728" y="4837"/>
                    <a:pt x="10585" y="4647"/>
                    <a:pt x="10383" y="4623"/>
                  </a:cubicBezTo>
                  <a:lnTo>
                    <a:pt x="6894" y="4158"/>
                  </a:lnTo>
                  <a:lnTo>
                    <a:pt x="7358" y="682"/>
                  </a:lnTo>
                  <a:cubicBezTo>
                    <a:pt x="7382" y="479"/>
                    <a:pt x="7239" y="289"/>
                    <a:pt x="7037" y="265"/>
                  </a:cubicBezTo>
                  <a:lnTo>
                    <a:pt x="5060" y="3"/>
                  </a:lnTo>
                  <a:cubicBezTo>
                    <a:pt x="5046" y="1"/>
                    <a:pt x="5031" y="1"/>
                    <a:pt x="5016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2" name="Google Shape;5072;p27"/>
            <p:cNvSpPr/>
            <p:nvPr/>
          </p:nvSpPr>
          <p:spPr>
            <a:xfrm>
              <a:off x="2138741" y="2757554"/>
              <a:ext cx="250783" cy="224785"/>
            </a:xfrm>
            <a:custGeom>
              <a:rect b="b" l="l" r="r" t="t"/>
              <a:pathLst>
                <a:path extrusionOk="0" h="6969" w="7775">
                  <a:moveTo>
                    <a:pt x="3938" y="0"/>
                  </a:moveTo>
                  <a:cubicBezTo>
                    <a:pt x="2906" y="0"/>
                    <a:pt x="1893" y="467"/>
                    <a:pt x="1226" y="1349"/>
                  </a:cubicBezTo>
                  <a:lnTo>
                    <a:pt x="6965" y="4968"/>
                  </a:lnTo>
                  <a:cubicBezTo>
                    <a:pt x="7775" y="3396"/>
                    <a:pt x="7251" y="1468"/>
                    <a:pt x="5763" y="527"/>
                  </a:cubicBezTo>
                  <a:cubicBezTo>
                    <a:pt x="5196" y="172"/>
                    <a:pt x="4563" y="0"/>
                    <a:pt x="3938" y="0"/>
                  </a:cubicBezTo>
                  <a:close/>
                  <a:moveTo>
                    <a:pt x="822" y="1992"/>
                  </a:moveTo>
                  <a:lnTo>
                    <a:pt x="822" y="1992"/>
                  </a:lnTo>
                  <a:cubicBezTo>
                    <a:pt x="0" y="3563"/>
                    <a:pt x="524" y="5492"/>
                    <a:pt x="2024" y="6444"/>
                  </a:cubicBezTo>
                  <a:cubicBezTo>
                    <a:pt x="2588" y="6798"/>
                    <a:pt x="3218" y="6968"/>
                    <a:pt x="3841" y="6968"/>
                  </a:cubicBezTo>
                  <a:cubicBezTo>
                    <a:pt x="4875" y="6968"/>
                    <a:pt x="5892" y="6500"/>
                    <a:pt x="6560" y="5623"/>
                  </a:cubicBezTo>
                  <a:lnTo>
                    <a:pt x="822" y="1992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3" name="Google Shape;5073;p27"/>
            <p:cNvSpPr/>
            <p:nvPr/>
          </p:nvSpPr>
          <p:spPr>
            <a:xfrm>
              <a:off x="2550799" y="2651177"/>
              <a:ext cx="346032" cy="344387"/>
            </a:xfrm>
            <a:custGeom>
              <a:rect b="b" l="l" r="r" t="t"/>
              <a:pathLst>
                <a:path extrusionOk="0" h="10677" w="10728">
                  <a:moveTo>
                    <a:pt x="5026" y="1"/>
                  </a:moveTo>
                  <a:cubicBezTo>
                    <a:pt x="4833" y="1"/>
                    <a:pt x="4677" y="137"/>
                    <a:pt x="4644" y="325"/>
                  </a:cubicBezTo>
                  <a:lnTo>
                    <a:pt x="4191" y="3813"/>
                  </a:lnTo>
                  <a:lnTo>
                    <a:pt x="715" y="3349"/>
                  </a:lnTo>
                  <a:cubicBezTo>
                    <a:pt x="699" y="3347"/>
                    <a:pt x="684" y="3346"/>
                    <a:pt x="668" y="3346"/>
                  </a:cubicBezTo>
                  <a:cubicBezTo>
                    <a:pt x="475" y="3346"/>
                    <a:pt x="319" y="3483"/>
                    <a:pt x="286" y="3670"/>
                  </a:cubicBezTo>
                  <a:lnTo>
                    <a:pt x="36" y="5635"/>
                  </a:lnTo>
                  <a:cubicBezTo>
                    <a:pt x="0" y="5849"/>
                    <a:pt x="143" y="6028"/>
                    <a:pt x="346" y="6063"/>
                  </a:cubicBezTo>
                  <a:lnTo>
                    <a:pt x="3822" y="6516"/>
                  </a:lnTo>
                  <a:lnTo>
                    <a:pt x="3370" y="10004"/>
                  </a:lnTo>
                  <a:cubicBezTo>
                    <a:pt x="3334" y="10207"/>
                    <a:pt x="3489" y="10385"/>
                    <a:pt x="3691" y="10421"/>
                  </a:cubicBezTo>
                  <a:lnTo>
                    <a:pt x="5668" y="10671"/>
                  </a:lnTo>
                  <a:cubicBezTo>
                    <a:pt x="5689" y="10675"/>
                    <a:pt x="5709" y="10677"/>
                    <a:pt x="5730" y="10677"/>
                  </a:cubicBezTo>
                  <a:cubicBezTo>
                    <a:pt x="5906" y="10677"/>
                    <a:pt x="6052" y="10543"/>
                    <a:pt x="6085" y="10362"/>
                  </a:cubicBezTo>
                  <a:lnTo>
                    <a:pt x="6537" y="6873"/>
                  </a:lnTo>
                  <a:lnTo>
                    <a:pt x="10014" y="7337"/>
                  </a:lnTo>
                  <a:cubicBezTo>
                    <a:pt x="10028" y="7339"/>
                    <a:pt x="10043" y="7340"/>
                    <a:pt x="10058" y="7340"/>
                  </a:cubicBezTo>
                  <a:cubicBezTo>
                    <a:pt x="10243" y="7340"/>
                    <a:pt x="10409" y="7204"/>
                    <a:pt x="10442" y="7016"/>
                  </a:cubicBezTo>
                  <a:lnTo>
                    <a:pt x="10692" y="5039"/>
                  </a:lnTo>
                  <a:cubicBezTo>
                    <a:pt x="10728" y="4837"/>
                    <a:pt x="10585" y="4647"/>
                    <a:pt x="10371" y="4623"/>
                  </a:cubicBezTo>
                  <a:lnTo>
                    <a:pt x="6894" y="4158"/>
                  </a:lnTo>
                  <a:lnTo>
                    <a:pt x="7358" y="682"/>
                  </a:lnTo>
                  <a:cubicBezTo>
                    <a:pt x="7382" y="479"/>
                    <a:pt x="7239" y="289"/>
                    <a:pt x="7037" y="265"/>
                  </a:cubicBezTo>
                  <a:lnTo>
                    <a:pt x="5072" y="3"/>
                  </a:lnTo>
                  <a:cubicBezTo>
                    <a:pt x="5057" y="1"/>
                    <a:pt x="5041" y="1"/>
                    <a:pt x="5026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4" name="Google Shape;5074;p27"/>
            <p:cNvSpPr/>
            <p:nvPr/>
          </p:nvSpPr>
          <p:spPr>
            <a:xfrm>
              <a:off x="1114516" y="2757554"/>
              <a:ext cx="250396" cy="224527"/>
            </a:xfrm>
            <a:custGeom>
              <a:rect b="b" l="l" r="r" t="t"/>
              <a:pathLst>
                <a:path extrusionOk="0" h="6961" w="7763">
                  <a:moveTo>
                    <a:pt x="3926" y="0"/>
                  </a:moveTo>
                  <a:cubicBezTo>
                    <a:pt x="2894" y="0"/>
                    <a:pt x="1881" y="467"/>
                    <a:pt x="1214" y="1349"/>
                  </a:cubicBezTo>
                  <a:lnTo>
                    <a:pt x="6953" y="4968"/>
                  </a:lnTo>
                  <a:cubicBezTo>
                    <a:pt x="7763" y="3396"/>
                    <a:pt x="7239" y="1468"/>
                    <a:pt x="5751" y="527"/>
                  </a:cubicBezTo>
                  <a:cubicBezTo>
                    <a:pt x="5184" y="172"/>
                    <a:pt x="4552" y="0"/>
                    <a:pt x="3926" y="0"/>
                  </a:cubicBezTo>
                  <a:close/>
                  <a:moveTo>
                    <a:pt x="810" y="1992"/>
                  </a:moveTo>
                  <a:lnTo>
                    <a:pt x="810" y="1992"/>
                  </a:lnTo>
                  <a:cubicBezTo>
                    <a:pt x="0" y="3563"/>
                    <a:pt x="524" y="5492"/>
                    <a:pt x="2012" y="6433"/>
                  </a:cubicBezTo>
                  <a:cubicBezTo>
                    <a:pt x="2580" y="6788"/>
                    <a:pt x="3214" y="6960"/>
                    <a:pt x="3841" y="6960"/>
                  </a:cubicBezTo>
                  <a:cubicBezTo>
                    <a:pt x="4871" y="6960"/>
                    <a:pt x="5882" y="6496"/>
                    <a:pt x="6548" y="5623"/>
                  </a:cubicBezTo>
                  <a:lnTo>
                    <a:pt x="810" y="1992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5" name="Google Shape;5075;p27"/>
            <p:cNvSpPr/>
            <p:nvPr/>
          </p:nvSpPr>
          <p:spPr>
            <a:xfrm>
              <a:off x="1526186" y="2651177"/>
              <a:ext cx="345677" cy="344387"/>
            </a:xfrm>
            <a:custGeom>
              <a:rect b="b" l="l" r="r" t="t"/>
              <a:pathLst>
                <a:path extrusionOk="0" h="10677" w="10717">
                  <a:moveTo>
                    <a:pt x="5017" y="1"/>
                  </a:moveTo>
                  <a:cubicBezTo>
                    <a:pt x="4831" y="1"/>
                    <a:pt x="4666" y="137"/>
                    <a:pt x="4644" y="325"/>
                  </a:cubicBezTo>
                  <a:lnTo>
                    <a:pt x="4180" y="3801"/>
                  </a:lnTo>
                  <a:lnTo>
                    <a:pt x="703" y="3349"/>
                  </a:lnTo>
                  <a:cubicBezTo>
                    <a:pt x="682" y="3345"/>
                    <a:pt x="661" y="3343"/>
                    <a:pt x="641" y="3343"/>
                  </a:cubicBezTo>
                  <a:cubicBezTo>
                    <a:pt x="463" y="3343"/>
                    <a:pt x="308" y="3478"/>
                    <a:pt x="286" y="3670"/>
                  </a:cubicBezTo>
                  <a:lnTo>
                    <a:pt x="24" y="5635"/>
                  </a:lnTo>
                  <a:cubicBezTo>
                    <a:pt x="1" y="5837"/>
                    <a:pt x="143" y="6028"/>
                    <a:pt x="346" y="6052"/>
                  </a:cubicBezTo>
                  <a:lnTo>
                    <a:pt x="346" y="6063"/>
                  </a:lnTo>
                  <a:lnTo>
                    <a:pt x="3822" y="6516"/>
                  </a:lnTo>
                  <a:lnTo>
                    <a:pt x="3370" y="10004"/>
                  </a:lnTo>
                  <a:cubicBezTo>
                    <a:pt x="3334" y="10207"/>
                    <a:pt x="3477" y="10385"/>
                    <a:pt x="3691" y="10421"/>
                  </a:cubicBezTo>
                  <a:lnTo>
                    <a:pt x="5656" y="10671"/>
                  </a:lnTo>
                  <a:cubicBezTo>
                    <a:pt x="5677" y="10675"/>
                    <a:pt x="5698" y="10677"/>
                    <a:pt x="5718" y="10677"/>
                  </a:cubicBezTo>
                  <a:cubicBezTo>
                    <a:pt x="5896" y="10677"/>
                    <a:pt x="6051" y="10543"/>
                    <a:pt x="6073" y="10362"/>
                  </a:cubicBezTo>
                  <a:lnTo>
                    <a:pt x="6537" y="6873"/>
                  </a:lnTo>
                  <a:lnTo>
                    <a:pt x="10014" y="7337"/>
                  </a:lnTo>
                  <a:cubicBezTo>
                    <a:pt x="10028" y="7339"/>
                    <a:pt x="10043" y="7340"/>
                    <a:pt x="10058" y="7340"/>
                  </a:cubicBezTo>
                  <a:cubicBezTo>
                    <a:pt x="10243" y="7340"/>
                    <a:pt x="10408" y="7204"/>
                    <a:pt x="10430" y="7016"/>
                  </a:cubicBezTo>
                  <a:lnTo>
                    <a:pt x="10692" y="5039"/>
                  </a:lnTo>
                  <a:cubicBezTo>
                    <a:pt x="10716" y="4837"/>
                    <a:pt x="10573" y="4647"/>
                    <a:pt x="10371" y="4623"/>
                  </a:cubicBezTo>
                  <a:lnTo>
                    <a:pt x="6894" y="4158"/>
                  </a:lnTo>
                  <a:lnTo>
                    <a:pt x="7347" y="682"/>
                  </a:lnTo>
                  <a:cubicBezTo>
                    <a:pt x="7382" y="479"/>
                    <a:pt x="7240" y="289"/>
                    <a:pt x="7025" y="265"/>
                  </a:cubicBezTo>
                  <a:lnTo>
                    <a:pt x="5061" y="3"/>
                  </a:lnTo>
                  <a:cubicBezTo>
                    <a:pt x="5046" y="1"/>
                    <a:pt x="5031" y="1"/>
                    <a:pt x="501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6" name="Google Shape;5076;p27"/>
            <p:cNvSpPr/>
            <p:nvPr/>
          </p:nvSpPr>
          <p:spPr>
            <a:xfrm>
              <a:off x="89903" y="2757554"/>
              <a:ext cx="250428" cy="224527"/>
            </a:xfrm>
            <a:custGeom>
              <a:rect b="b" l="l" r="r" t="t"/>
              <a:pathLst>
                <a:path extrusionOk="0" h="6961" w="7764">
                  <a:moveTo>
                    <a:pt x="3923" y="0"/>
                  </a:moveTo>
                  <a:cubicBezTo>
                    <a:pt x="2894" y="0"/>
                    <a:pt x="1882" y="467"/>
                    <a:pt x="1215" y="1349"/>
                  </a:cubicBezTo>
                  <a:lnTo>
                    <a:pt x="6953" y="4968"/>
                  </a:lnTo>
                  <a:cubicBezTo>
                    <a:pt x="7763" y="3408"/>
                    <a:pt x="7239" y="1468"/>
                    <a:pt x="5739" y="527"/>
                  </a:cubicBezTo>
                  <a:cubicBezTo>
                    <a:pt x="5177" y="172"/>
                    <a:pt x="4547" y="0"/>
                    <a:pt x="3923" y="0"/>
                  </a:cubicBezTo>
                  <a:close/>
                  <a:moveTo>
                    <a:pt x="810" y="1992"/>
                  </a:moveTo>
                  <a:lnTo>
                    <a:pt x="810" y="1992"/>
                  </a:lnTo>
                  <a:cubicBezTo>
                    <a:pt x="0" y="3563"/>
                    <a:pt x="524" y="5492"/>
                    <a:pt x="2012" y="6433"/>
                  </a:cubicBezTo>
                  <a:cubicBezTo>
                    <a:pt x="2575" y="6788"/>
                    <a:pt x="3208" y="6960"/>
                    <a:pt x="3836" y="6960"/>
                  </a:cubicBezTo>
                  <a:cubicBezTo>
                    <a:pt x="4867" y="6960"/>
                    <a:pt x="5882" y="6496"/>
                    <a:pt x="6549" y="5623"/>
                  </a:cubicBezTo>
                  <a:lnTo>
                    <a:pt x="810" y="1992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7" name="Google Shape;5077;p27"/>
            <p:cNvSpPr/>
            <p:nvPr/>
          </p:nvSpPr>
          <p:spPr>
            <a:xfrm>
              <a:off x="501574" y="2651177"/>
              <a:ext cx="346064" cy="344387"/>
            </a:xfrm>
            <a:custGeom>
              <a:rect b="b" l="l" r="r" t="t"/>
              <a:pathLst>
                <a:path extrusionOk="0" h="10677" w="10729">
                  <a:moveTo>
                    <a:pt x="5017" y="1"/>
                  </a:moveTo>
                  <a:cubicBezTo>
                    <a:pt x="4831" y="1"/>
                    <a:pt x="4666" y="137"/>
                    <a:pt x="4644" y="325"/>
                  </a:cubicBezTo>
                  <a:lnTo>
                    <a:pt x="4180" y="3801"/>
                  </a:lnTo>
                  <a:lnTo>
                    <a:pt x="703" y="3349"/>
                  </a:lnTo>
                  <a:cubicBezTo>
                    <a:pt x="682" y="3345"/>
                    <a:pt x="661" y="3343"/>
                    <a:pt x="641" y="3343"/>
                  </a:cubicBezTo>
                  <a:cubicBezTo>
                    <a:pt x="463" y="3343"/>
                    <a:pt x="308" y="3478"/>
                    <a:pt x="286" y="3670"/>
                  </a:cubicBezTo>
                  <a:lnTo>
                    <a:pt x="24" y="5635"/>
                  </a:lnTo>
                  <a:cubicBezTo>
                    <a:pt x="1" y="5837"/>
                    <a:pt x="144" y="6028"/>
                    <a:pt x="346" y="6052"/>
                  </a:cubicBezTo>
                  <a:lnTo>
                    <a:pt x="346" y="6063"/>
                  </a:lnTo>
                  <a:lnTo>
                    <a:pt x="3823" y="6516"/>
                  </a:lnTo>
                  <a:lnTo>
                    <a:pt x="3358" y="10004"/>
                  </a:lnTo>
                  <a:cubicBezTo>
                    <a:pt x="3334" y="10207"/>
                    <a:pt x="3477" y="10385"/>
                    <a:pt x="3680" y="10421"/>
                  </a:cubicBezTo>
                  <a:lnTo>
                    <a:pt x="5656" y="10671"/>
                  </a:lnTo>
                  <a:cubicBezTo>
                    <a:pt x="5677" y="10675"/>
                    <a:pt x="5698" y="10677"/>
                    <a:pt x="5718" y="10677"/>
                  </a:cubicBezTo>
                  <a:cubicBezTo>
                    <a:pt x="5896" y="10677"/>
                    <a:pt x="6051" y="10543"/>
                    <a:pt x="6073" y="10362"/>
                  </a:cubicBezTo>
                  <a:lnTo>
                    <a:pt x="6537" y="6873"/>
                  </a:lnTo>
                  <a:lnTo>
                    <a:pt x="10014" y="7337"/>
                  </a:lnTo>
                  <a:cubicBezTo>
                    <a:pt x="10029" y="7339"/>
                    <a:pt x="10043" y="7340"/>
                    <a:pt x="10058" y="7340"/>
                  </a:cubicBezTo>
                  <a:cubicBezTo>
                    <a:pt x="10243" y="7340"/>
                    <a:pt x="10409" y="7204"/>
                    <a:pt x="10442" y="7016"/>
                  </a:cubicBezTo>
                  <a:lnTo>
                    <a:pt x="10692" y="5039"/>
                  </a:lnTo>
                  <a:cubicBezTo>
                    <a:pt x="10728" y="4837"/>
                    <a:pt x="10585" y="4647"/>
                    <a:pt x="10371" y="4623"/>
                  </a:cubicBezTo>
                  <a:lnTo>
                    <a:pt x="6894" y="4158"/>
                  </a:lnTo>
                  <a:lnTo>
                    <a:pt x="7359" y="682"/>
                  </a:lnTo>
                  <a:cubicBezTo>
                    <a:pt x="7383" y="479"/>
                    <a:pt x="7240" y="289"/>
                    <a:pt x="7037" y="265"/>
                  </a:cubicBezTo>
                  <a:lnTo>
                    <a:pt x="5061" y="3"/>
                  </a:lnTo>
                  <a:cubicBezTo>
                    <a:pt x="5046" y="1"/>
                    <a:pt x="5031" y="1"/>
                    <a:pt x="501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078" name="Google Shape;5078;p27"/>
            <p:cNvGrpSpPr/>
            <p:nvPr/>
          </p:nvGrpSpPr>
          <p:grpSpPr>
            <a:xfrm>
              <a:off x="58777" y="3172611"/>
              <a:ext cx="9026046" cy="1872467"/>
              <a:chOff x="58777" y="3172611"/>
              <a:chExt cx="9026046" cy="1872467"/>
            </a:xfrm>
          </p:grpSpPr>
          <p:sp>
            <p:nvSpPr>
              <p:cNvPr id="5079" name="Google Shape;5079;p27"/>
              <p:cNvSpPr/>
              <p:nvPr/>
            </p:nvSpPr>
            <p:spPr>
              <a:xfrm>
                <a:off x="8256031" y="3173385"/>
                <a:ext cx="349902" cy="435733"/>
              </a:xfrm>
              <a:custGeom>
                <a:rect b="b" l="l" r="r" t="t"/>
                <a:pathLst>
                  <a:path extrusionOk="0" h="13509" w="10848">
                    <a:moveTo>
                      <a:pt x="4164" y="411"/>
                    </a:moveTo>
                    <a:cubicBezTo>
                      <a:pt x="4452" y="411"/>
                      <a:pt x="4735" y="584"/>
                      <a:pt x="4787" y="970"/>
                    </a:cubicBezTo>
                    <a:cubicBezTo>
                      <a:pt x="4823" y="1172"/>
                      <a:pt x="4763" y="1363"/>
                      <a:pt x="4632" y="1518"/>
                    </a:cubicBezTo>
                    <a:lnTo>
                      <a:pt x="3846" y="1661"/>
                    </a:lnTo>
                    <a:cubicBezTo>
                      <a:pt x="3668" y="1565"/>
                      <a:pt x="3549" y="1399"/>
                      <a:pt x="3513" y="1208"/>
                    </a:cubicBezTo>
                    <a:cubicBezTo>
                      <a:pt x="3398" y="708"/>
                      <a:pt x="3786" y="411"/>
                      <a:pt x="4164" y="411"/>
                    </a:cubicBezTo>
                    <a:close/>
                    <a:moveTo>
                      <a:pt x="7873" y="2721"/>
                    </a:moveTo>
                    <a:cubicBezTo>
                      <a:pt x="8128" y="2721"/>
                      <a:pt x="8353" y="2900"/>
                      <a:pt x="8395" y="3161"/>
                    </a:cubicBezTo>
                    <a:lnTo>
                      <a:pt x="9788" y="10745"/>
                    </a:lnTo>
                    <a:cubicBezTo>
                      <a:pt x="9847" y="11043"/>
                      <a:pt x="9645" y="11328"/>
                      <a:pt x="9347" y="11376"/>
                    </a:cubicBezTo>
                    <a:lnTo>
                      <a:pt x="3072" y="12519"/>
                    </a:lnTo>
                    <a:cubicBezTo>
                      <a:pt x="3042" y="12524"/>
                      <a:pt x="3012" y="12526"/>
                      <a:pt x="2981" y="12526"/>
                    </a:cubicBezTo>
                    <a:cubicBezTo>
                      <a:pt x="2719" y="12526"/>
                      <a:pt x="2484" y="12344"/>
                      <a:pt x="2441" y="12067"/>
                    </a:cubicBezTo>
                    <a:lnTo>
                      <a:pt x="1060" y="4506"/>
                    </a:lnTo>
                    <a:cubicBezTo>
                      <a:pt x="1001" y="4209"/>
                      <a:pt x="1203" y="3923"/>
                      <a:pt x="1501" y="3863"/>
                    </a:cubicBezTo>
                    <a:lnTo>
                      <a:pt x="2251" y="3732"/>
                    </a:lnTo>
                    <a:cubicBezTo>
                      <a:pt x="2282" y="3941"/>
                      <a:pt x="2470" y="4086"/>
                      <a:pt x="2668" y="4086"/>
                    </a:cubicBezTo>
                    <a:cubicBezTo>
                      <a:pt x="2696" y="4086"/>
                      <a:pt x="2723" y="4083"/>
                      <a:pt x="2751" y="4078"/>
                    </a:cubicBezTo>
                    <a:lnTo>
                      <a:pt x="6668" y="3375"/>
                    </a:lnTo>
                    <a:cubicBezTo>
                      <a:pt x="6906" y="3327"/>
                      <a:pt x="7061" y="3101"/>
                      <a:pt x="7013" y="2863"/>
                    </a:cubicBezTo>
                    <a:lnTo>
                      <a:pt x="7764" y="2732"/>
                    </a:lnTo>
                    <a:cubicBezTo>
                      <a:pt x="7800" y="2725"/>
                      <a:pt x="7837" y="2721"/>
                      <a:pt x="7873" y="2721"/>
                    </a:cubicBezTo>
                    <a:close/>
                    <a:moveTo>
                      <a:pt x="4154" y="0"/>
                    </a:moveTo>
                    <a:cubicBezTo>
                      <a:pt x="4004" y="0"/>
                      <a:pt x="3851" y="32"/>
                      <a:pt x="3704" y="101"/>
                    </a:cubicBezTo>
                    <a:cubicBezTo>
                      <a:pt x="3061" y="387"/>
                      <a:pt x="2858" y="1208"/>
                      <a:pt x="3299" y="1756"/>
                    </a:cubicBezTo>
                    <a:lnTo>
                      <a:pt x="2513" y="1911"/>
                    </a:lnTo>
                    <a:cubicBezTo>
                      <a:pt x="2203" y="1970"/>
                      <a:pt x="1989" y="2280"/>
                      <a:pt x="2049" y="2589"/>
                    </a:cubicBezTo>
                    <a:lnTo>
                      <a:pt x="2096" y="2875"/>
                    </a:lnTo>
                    <a:lnTo>
                      <a:pt x="810" y="3101"/>
                    </a:lnTo>
                    <a:cubicBezTo>
                      <a:pt x="322" y="3196"/>
                      <a:pt x="1" y="3661"/>
                      <a:pt x="96" y="4149"/>
                    </a:cubicBezTo>
                    <a:lnTo>
                      <a:pt x="1668" y="12769"/>
                    </a:lnTo>
                    <a:cubicBezTo>
                      <a:pt x="1753" y="13205"/>
                      <a:pt x="2123" y="13509"/>
                      <a:pt x="2549" y="13509"/>
                    </a:cubicBezTo>
                    <a:cubicBezTo>
                      <a:pt x="2600" y="13509"/>
                      <a:pt x="2652" y="13504"/>
                      <a:pt x="2703" y="13495"/>
                    </a:cubicBezTo>
                    <a:lnTo>
                      <a:pt x="10038" y="12150"/>
                    </a:lnTo>
                    <a:cubicBezTo>
                      <a:pt x="10526" y="12055"/>
                      <a:pt x="10847" y="11590"/>
                      <a:pt x="10752" y="11114"/>
                    </a:cubicBezTo>
                    <a:lnTo>
                      <a:pt x="9180" y="2482"/>
                    </a:lnTo>
                    <a:cubicBezTo>
                      <a:pt x="9106" y="2046"/>
                      <a:pt x="8727" y="1743"/>
                      <a:pt x="8299" y="1743"/>
                    </a:cubicBezTo>
                    <a:cubicBezTo>
                      <a:pt x="8248" y="1743"/>
                      <a:pt x="8196" y="1747"/>
                      <a:pt x="8145" y="1756"/>
                    </a:cubicBezTo>
                    <a:lnTo>
                      <a:pt x="6871" y="1994"/>
                    </a:lnTo>
                    <a:lnTo>
                      <a:pt x="6811" y="1720"/>
                    </a:lnTo>
                    <a:cubicBezTo>
                      <a:pt x="6758" y="1435"/>
                      <a:pt x="6518" y="1234"/>
                      <a:pt x="6240" y="1234"/>
                    </a:cubicBezTo>
                    <a:cubicBezTo>
                      <a:pt x="6204" y="1234"/>
                      <a:pt x="6169" y="1237"/>
                      <a:pt x="6132" y="1244"/>
                    </a:cubicBezTo>
                    <a:lnTo>
                      <a:pt x="5180" y="1411"/>
                    </a:lnTo>
                    <a:cubicBezTo>
                      <a:pt x="5239" y="1244"/>
                      <a:pt x="5251" y="1065"/>
                      <a:pt x="5216" y="899"/>
                    </a:cubicBezTo>
                    <a:cubicBezTo>
                      <a:pt x="5115" y="358"/>
                      <a:pt x="4654" y="0"/>
                      <a:pt x="4154" y="0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80" name="Google Shape;5080;p27"/>
              <p:cNvSpPr/>
              <p:nvPr/>
            </p:nvSpPr>
            <p:spPr>
              <a:xfrm>
                <a:off x="8318251" y="3329757"/>
                <a:ext cx="60156" cy="49963"/>
              </a:xfrm>
              <a:custGeom>
                <a:rect b="b" l="l" r="r" t="t"/>
                <a:pathLst>
                  <a:path extrusionOk="0" h="1549" w="1865">
                    <a:moveTo>
                      <a:pt x="1027" y="1"/>
                    </a:moveTo>
                    <a:cubicBezTo>
                      <a:pt x="979" y="1"/>
                      <a:pt x="930" y="6"/>
                      <a:pt x="882" y="15"/>
                    </a:cubicBezTo>
                    <a:cubicBezTo>
                      <a:pt x="191" y="134"/>
                      <a:pt x="0" y="1015"/>
                      <a:pt x="572" y="1408"/>
                    </a:cubicBezTo>
                    <a:cubicBezTo>
                      <a:pt x="710" y="1505"/>
                      <a:pt x="861" y="1549"/>
                      <a:pt x="1007" y="1549"/>
                    </a:cubicBezTo>
                    <a:cubicBezTo>
                      <a:pt x="1454" y="1549"/>
                      <a:pt x="1864" y="1146"/>
                      <a:pt x="1775" y="634"/>
                    </a:cubicBezTo>
                    <a:cubicBezTo>
                      <a:pt x="1701" y="267"/>
                      <a:pt x="1386" y="1"/>
                      <a:pt x="1027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81" name="Google Shape;5081;p27"/>
              <p:cNvSpPr/>
              <p:nvPr/>
            </p:nvSpPr>
            <p:spPr>
              <a:xfrm>
                <a:off x="8386373" y="3314791"/>
                <a:ext cx="125214" cy="43931"/>
              </a:xfrm>
              <a:custGeom>
                <a:rect b="b" l="l" r="r" t="t"/>
                <a:pathLst>
                  <a:path extrusionOk="0" h="1362" w="3882">
                    <a:moveTo>
                      <a:pt x="3273" y="0"/>
                    </a:moveTo>
                    <a:cubicBezTo>
                      <a:pt x="3234" y="0"/>
                      <a:pt x="3194" y="5"/>
                      <a:pt x="3151" y="15"/>
                    </a:cubicBezTo>
                    <a:lnTo>
                      <a:pt x="555" y="491"/>
                    </a:lnTo>
                    <a:cubicBezTo>
                      <a:pt x="1" y="580"/>
                      <a:pt x="108" y="1362"/>
                      <a:pt x="597" y="1362"/>
                    </a:cubicBezTo>
                    <a:cubicBezTo>
                      <a:pt x="633" y="1362"/>
                      <a:pt x="671" y="1357"/>
                      <a:pt x="710" y="1349"/>
                    </a:cubicBezTo>
                    <a:lnTo>
                      <a:pt x="3306" y="872"/>
                    </a:lnTo>
                    <a:cubicBezTo>
                      <a:pt x="3881" y="817"/>
                      <a:pt x="3778" y="0"/>
                      <a:pt x="3273" y="0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82" name="Google Shape;5082;p27"/>
              <p:cNvSpPr/>
              <p:nvPr/>
            </p:nvSpPr>
            <p:spPr>
              <a:xfrm>
                <a:off x="8330927" y="3399267"/>
                <a:ext cx="60156" cy="49963"/>
              </a:xfrm>
              <a:custGeom>
                <a:rect b="b" l="l" r="r" t="t"/>
                <a:pathLst>
                  <a:path extrusionOk="0" h="1549" w="1865">
                    <a:moveTo>
                      <a:pt x="1027" y="1"/>
                    </a:moveTo>
                    <a:cubicBezTo>
                      <a:pt x="979" y="1"/>
                      <a:pt x="930" y="6"/>
                      <a:pt x="881" y="15"/>
                    </a:cubicBezTo>
                    <a:cubicBezTo>
                      <a:pt x="203" y="134"/>
                      <a:pt x="0" y="1015"/>
                      <a:pt x="572" y="1408"/>
                    </a:cubicBezTo>
                    <a:cubicBezTo>
                      <a:pt x="710" y="1505"/>
                      <a:pt x="861" y="1549"/>
                      <a:pt x="1007" y="1549"/>
                    </a:cubicBezTo>
                    <a:cubicBezTo>
                      <a:pt x="1454" y="1549"/>
                      <a:pt x="1864" y="1146"/>
                      <a:pt x="1774" y="635"/>
                    </a:cubicBezTo>
                    <a:cubicBezTo>
                      <a:pt x="1701" y="267"/>
                      <a:pt x="1386" y="1"/>
                      <a:pt x="1027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83" name="Google Shape;5083;p27"/>
              <p:cNvSpPr/>
              <p:nvPr/>
            </p:nvSpPr>
            <p:spPr>
              <a:xfrm>
                <a:off x="8400436" y="3384688"/>
                <a:ext cx="121279" cy="43544"/>
              </a:xfrm>
              <a:custGeom>
                <a:rect b="b" l="l" r="r" t="t"/>
                <a:pathLst>
                  <a:path extrusionOk="0" h="1350" w="3760">
                    <a:moveTo>
                      <a:pt x="3144" y="1"/>
                    </a:moveTo>
                    <a:cubicBezTo>
                      <a:pt x="3128" y="1"/>
                      <a:pt x="3112" y="2"/>
                      <a:pt x="3096" y="3"/>
                    </a:cubicBezTo>
                    <a:lnTo>
                      <a:pt x="500" y="467"/>
                    </a:lnTo>
                    <a:cubicBezTo>
                      <a:pt x="0" y="619"/>
                      <a:pt x="125" y="1350"/>
                      <a:pt x="631" y="1350"/>
                    </a:cubicBezTo>
                    <a:cubicBezTo>
                      <a:pt x="643" y="1350"/>
                      <a:pt x="655" y="1349"/>
                      <a:pt x="667" y="1348"/>
                    </a:cubicBezTo>
                    <a:lnTo>
                      <a:pt x="3263" y="872"/>
                    </a:lnTo>
                    <a:cubicBezTo>
                      <a:pt x="3759" y="722"/>
                      <a:pt x="3640" y="1"/>
                      <a:pt x="3144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84" name="Google Shape;5084;p27"/>
              <p:cNvSpPr/>
              <p:nvPr/>
            </p:nvSpPr>
            <p:spPr>
              <a:xfrm>
                <a:off x="8344377" y="3473486"/>
                <a:ext cx="60123" cy="49866"/>
              </a:xfrm>
              <a:custGeom>
                <a:rect b="b" l="l" r="r" t="t"/>
                <a:pathLst>
                  <a:path extrusionOk="0" h="1546" w="1864">
                    <a:moveTo>
                      <a:pt x="1013" y="1"/>
                    </a:moveTo>
                    <a:cubicBezTo>
                      <a:pt x="970" y="1"/>
                      <a:pt x="926" y="5"/>
                      <a:pt x="881" y="12"/>
                    </a:cubicBezTo>
                    <a:cubicBezTo>
                      <a:pt x="203" y="131"/>
                      <a:pt x="0" y="1012"/>
                      <a:pt x="572" y="1405"/>
                    </a:cubicBezTo>
                    <a:cubicBezTo>
                      <a:pt x="710" y="1502"/>
                      <a:pt x="861" y="1546"/>
                      <a:pt x="1008" y="1546"/>
                    </a:cubicBezTo>
                    <a:cubicBezTo>
                      <a:pt x="1454" y="1546"/>
                      <a:pt x="1864" y="1145"/>
                      <a:pt x="1774" y="643"/>
                    </a:cubicBezTo>
                    <a:cubicBezTo>
                      <a:pt x="1700" y="260"/>
                      <a:pt x="1378" y="1"/>
                      <a:pt x="1013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85" name="Google Shape;5085;p27"/>
              <p:cNvSpPr/>
              <p:nvPr/>
            </p:nvSpPr>
            <p:spPr>
              <a:xfrm>
                <a:off x="8413983" y="3458777"/>
                <a:ext cx="121440" cy="43609"/>
              </a:xfrm>
              <a:custGeom>
                <a:rect b="b" l="l" r="r" t="t"/>
                <a:pathLst>
                  <a:path extrusionOk="0" h="1352" w="3765">
                    <a:moveTo>
                      <a:pt x="3162" y="1"/>
                    </a:moveTo>
                    <a:cubicBezTo>
                      <a:pt x="3143" y="1"/>
                      <a:pt x="3124" y="2"/>
                      <a:pt x="3105" y="4"/>
                    </a:cubicBezTo>
                    <a:lnTo>
                      <a:pt x="509" y="480"/>
                    </a:lnTo>
                    <a:cubicBezTo>
                      <a:pt x="1" y="619"/>
                      <a:pt x="120" y="1351"/>
                      <a:pt x="617" y="1351"/>
                    </a:cubicBezTo>
                    <a:cubicBezTo>
                      <a:pt x="632" y="1351"/>
                      <a:pt x="648" y="1351"/>
                      <a:pt x="664" y="1349"/>
                    </a:cubicBezTo>
                    <a:lnTo>
                      <a:pt x="3259" y="873"/>
                    </a:lnTo>
                    <a:cubicBezTo>
                      <a:pt x="3764" y="735"/>
                      <a:pt x="3650" y="1"/>
                      <a:pt x="3162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86" name="Google Shape;5086;p27"/>
              <p:cNvSpPr/>
              <p:nvPr/>
            </p:nvSpPr>
            <p:spPr>
              <a:xfrm>
                <a:off x="8288286" y="3782231"/>
                <a:ext cx="249267" cy="224075"/>
              </a:xfrm>
              <a:custGeom>
                <a:rect b="b" l="l" r="r" t="t"/>
                <a:pathLst>
                  <a:path extrusionOk="0" h="6947" w="7728">
                    <a:moveTo>
                      <a:pt x="3899" y="1"/>
                    </a:moveTo>
                    <a:cubicBezTo>
                      <a:pt x="2865" y="1"/>
                      <a:pt x="1848" y="470"/>
                      <a:pt x="1180" y="1346"/>
                    </a:cubicBezTo>
                    <a:lnTo>
                      <a:pt x="6918" y="4978"/>
                    </a:lnTo>
                    <a:cubicBezTo>
                      <a:pt x="7728" y="3406"/>
                      <a:pt x="7204" y="1477"/>
                      <a:pt x="5716" y="525"/>
                    </a:cubicBezTo>
                    <a:cubicBezTo>
                      <a:pt x="5152" y="171"/>
                      <a:pt x="4522" y="1"/>
                      <a:pt x="3899" y="1"/>
                    </a:cubicBezTo>
                    <a:close/>
                    <a:moveTo>
                      <a:pt x="775" y="1989"/>
                    </a:moveTo>
                    <a:lnTo>
                      <a:pt x="775" y="1989"/>
                    </a:lnTo>
                    <a:cubicBezTo>
                      <a:pt x="1" y="3561"/>
                      <a:pt x="489" y="5478"/>
                      <a:pt x="1953" y="6418"/>
                    </a:cubicBezTo>
                    <a:cubicBezTo>
                      <a:pt x="2522" y="6775"/>
                      <a:pt x="3159" y="6947"/>
                      <a:pt x="3790" y="6947"/>
                    </a:cubicBezTo>
                    <a:cubicBezTo>
                      <a:pt x="4824" y="6947"/>
                      <a:pt x="5841" y="6486"/>
                      <a:pt x="6514" y="5621"/>
                    </a:cubicBezTo>
                    <a:lnTo>
                      <a:pt x="775" y="1989"/>
                    </a:ln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87" name="Google Shape;5087;p27"/>
              <p:cNvSpPr/>
              <p:nvPr/>
            </p:nvSpPr>
            <p:spPr>
              <a:xfrm>
                <a:off x="8756435" y="3300663"/>
                <a:ext cx="195885" cy="181660"/>
              </a:xfrm>
              <a:custGeom>
                <a:rect b="b" l="l" r="r" t="t"/>
                <a:pathLst>
                  <a:path extrusionOk="0" h="5632" w="6073">
                    <a:moveTo>
                      <a:pt x="3596" y="1"/>
                    </a:moveTo>
                    <a:lnTo>
                      <a:pt x="1203" y="1632"/>
                    </a:lnTo>
                    <a:cubicBezTo>
                      <a:pt x="239" y="2275"/>
                      <a:pt x="1" y="3584"/>
                      <a:pt x="655" y="4549"/>
                    </a:cubicBezTo>
                    <a:lnTo>
                      <a:pt x="763" y="4715"/>
                    </a:lnTo>
                    <a:cubicBezTo>
                      <a:pt x="1172" y="5311"/>
                      <a:pt x="1837" y="5632"/>
                      <a:pt x="2511" y="5632"/>
                    </a:cubicBezTo>
                    <a:cubicBezTo>
                      <a:pt x="2915" y="5632"/>
                      <a:pt x="3322" y="5516"/>
                      <a:pt x="3680" y="5275"/>
                    </a:cubicBezTo>
                    <a:lnTo>
                      <a:pt x="6073" y="3644"/>
                    </a:lnTo>
                    <a:lnTo>
                      <a:pt x="3596" y="1"/>
                    </a:ln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88" name="Google Shape;5088;p27"/>
              <p:cNvSpPr/>
              <p:nvPr/>
            </p:nvSpPr>
            <p:spPr>
              <a:xfrm>
                <a:off x="8888938" y="3225154"/>
                <a:ext cx="195885" cy="181918"/>
              </a:xfrm>
              <a:custGeom>
                <a:rect b="b" l="l" r="r" t="t"/>
                <a:pathLst>
                  <a:path extrusionOk="0" h="5640" w="6073">
                    <a:moveTo>
                      <a:pt x="3577" y="0"/>
                    </a:moveTo>
                    <a:cubicBezTo>
                      <a:pt x="3169" y="0"/>
                      <a:pt x="2757" y="118"/>
                      <a:pt x="2393" y="365"/>
                    </a:cubicBezTo>
                    <a:lnTo>
                      <a:pt x="0" y="1996"/>
                    </a:lnTo>
                    <a:lnTo>
                      <a:pt x="2477" y="5640"/>
                    </a:lnTo>
                    <a:lnTo>
                      <a:pt x="4870" y="4008"/>
                    </a:lnTo>
                    <a:cubicBezTo>
                      <a:pt x="5834" y="3354"/>
                      <a:pt x="6072" y="2044"/>
                      <a:pt x="5429" y="1091"/>
                    </a:cubicBezTo>
                    <a:lnTo>
                      <a:pt x="5322" y="925"/>
                    </a:lnTo>
                    <a:cubicBezTo>
                      <a:pt x="4914" y="324"/>
                      <a:pt x="4252" y="0"/>
                      <a:pt x="3577" y="0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89" name="Google Shape;5089;p27"/>
              <p:cNvSpPr/>
              <p:nvPr/>
            </p:nvSpPr>
            <p:spPr>
              <a:xfrm>
                <a:off x="8698827" y="3676079"/>
                <a:ext cx="346064" cy="344387"/>
              </a:xfrm>
              <a:custGeom>
                <a:rect b="b" l="l" r="r" t="t"/>
                <a:pathLst>
                  <a:path extrusionOk="0" h="10677" w="10729">
                    <a:moveTo>
                      <a:pt x="4998" y="0"/>
                    </a:moveTo>
                    <a:cubicBezTo>
                      <a:pt x="4821" y="0"/>
                      <a:pt x="4665" y="134"/>
                      <a:pt x="4644" y="315"/>
                    </a:cubicBezTo>
                    <a:lnTo>
                      <a:pt x="4180" y="3804"/>
                    </a:lnTo>
                    <a:lnTo>
                      <a:pt x="703" y="3340"/>
                    </a:lnTo>
                    <a:cubicBezTo>
                      <a:pt x="688" y="3338"/>
                      <a:pt x="673" y="3337"/>
                      <a:pt x="659" y="3337"/>
                    </a:cubicBezTo>
                    <a:cubicBezTo>
                      <a:pt x="474" y="3337"/>
                      <a:pt x="308" y="3473"/>
                      <a:pt x="286" y="3661"/>
                    </a:cubicBezTo>
                    <a:lnTo>
                      <a:pt x="24" y="5638"/>
                    </a:lnTo>
                    <a:cubicBezTo>
                      <a:pt x="1" y="5840"/>
                      <a:pt x="143" y="6030"/>
                      <a:pt x="346" y="6054"/>
                    </a:cubicBezTo>
                    <a:lnTo>
                      <a:pt x="3822" y="6519"/>
                    </a:lnTo>
                    <a:lnTo>
                      <a:pt x="3370" y="9995"/>
                    </a:lnTo>
                    <a:cubicBezTo>
                      <a:pt x="3334" y="10198"/>
                      <a:pt x="3477" y="10388"/>
                      <a:pt x="3692" y="10412"/>
                    </a:cubicBezTo>
                    <a:lnTo>
                      <a:pt x="5656" y="10674"/>
                    </a:lnTo>
                    <a:cubicBezTo>
                      <a:pt x="5671" y="10676"/>
                      <a:pt x="5686" y="10676"/>
                      <a:pt x="5700" y="10676"/>
                    </a:cubicBezTo>
                    <a:cubicBezTo>
                      <a:pt x="5885" y="10676"/>
                      <a:pt x="6051" y="10540"/>
                      <a:pt x="6073" y="10352"/>
                    </a:cubicBezTo>
                    <a:lnTo>
                      <a:pt x="6537" y="6876"/>
                    </a:lnTo>
                    <a:lnTo>
                      <a:pt x="10014" y="7328"/>
                    </a:lnTo>
                    <a:cubicBezTo>
                      <a:pt x="10035" y="7332"/>
                      <a:pt x="10055" y="7334"/>
                      <a:pt x="10076" y="7334"/>
                    </a:cubicBezTo>
                    <a:cubicBezTo>
                      <a:pt x="10254" y="7334"/>
                      <a:pt x="10410" y="7199"/>
                      <a:pt x="10442" y="7007"/>
                    </a:cubicBezTo>
                    <a:lnTo>
                      <a:pt x="10692" y="5042"/>
                    </a:lnTo>
                    <a:cubicBezTo>
                      <a:pt x="10728" y="4840"/>
                      <a:pt x="10585" y="4649"/>
                      <a:pt x="10371" y="4625"/>
                    </a:cubicBezTo>
                    <a:lnTo>
                      <a:pt x="6894" y="4161"/>
                    </a:lnTo>
                    <a:lnTo>
                      <a:pt x="7359" y="685"/>
                    </a:lnTo>
                    <a:cubicBezTo>
                      <a:pt x="7382" y="470"/>
                      <a:pt x="7240" y="292"/>
                      <a:pt x="7037" y="256"/>
                    </a:cubicBezTo>
                    <a:lnTo>
                      <a:pt x="5061" y="6"/>
                    </a:lnTo>
                    <a:cubicBezTo>
                      <a:pt x="5040" y="2"/>
                      <a:pt x="5019" y="0"/>
                      <a:pt x="4998" y="0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90" name="Google Shape;5090;p27"/>
              <p:cNvSpPr/>
              <p:nvPr/>
            </p:nvSpPr>
            <p:spPr>
              <a:xfrm>
                <a:off x="8256418" y="4197223"/>
                <a:ext cx="349515" cy="436120"/>
              </a:xfrm>
              <a:custGeom>
                <a:rect b="b" l="l" r="r" t="t"/>
                <a:pathLst>
                  <a:path extrusionOk="0" h="13521" w="10836">
                    <a:moveTo>
                      <a:pt x="4145" y="435"/>
                    </a:moveTo>
                    <a:cubicBezTo>
                      <a:pt x="4431" y="435"/>
                      <a:pt x="4712" y="608"/>
                      <a:pt x="4763" y="994"/>
                    </a:cubicBezTo>
                    <a:cubicBezTo>
                      <a:pt x="4799" y="1184"/>
                      <a:pt x="4751" y="1387"/>
                      <a:pt x="4620" y="1542"/>
                    </a:cubicBezTo>
                    <a:lnTo>
                      <a:pt x="3822" y="1684"/>
                    </a:lnTo>
                    <a:cubicBezTo>
                      <a:pt x="3656" y="1589"/>
                      <a:pt x="3537" y="1434"/>
                      <a:pt x="3501" y="1244"/>
                    </a:cubicBezTo>
                    <a:lnTo>
                      <a:pt x="3501" y="1232"/>
                    </a:lnTo>
                    <a:cubicBezTo>
                      <a:pt x="3386" y="732"/>
                      <a:pt x="3770" y="435"/>
                      <a:pt x="4145" y="435"/>
                    </a:cubicBezTo>
                    <a:close/>
                    <a:moveTo>
                      <a:pt x="7848" y="2746"/>
                    </a:moveTo>
                    <a:cubicBezTo>
                      <a:pt x="8111" y="2746"/>
                      <a:pt x="8330" y="2934"/>
                      <a:pt x="8383" y="3196"/>
                    </a:cubicBezTo>
                    <a:lnTo>
                      <a:pt x="9776" y="10757"/>
                    </a:lnTo>
                    <a:cubicBezTo>
                      <a:pt x="9823" y="11066"/>
                      <a:pt x="9621" y="11352"/>
                      <a:pt x="9323" y="11400"/>
                    </a:cubicBezTo>
                    <a:lnTo>
                      <a:pt x="3060" y="12543"/>
                    </a:lnTo>
                    <a:cubicBezTo>
                      <a:pt x="3030" y="12548"/>
                      <a:pt x="2999" y="12550"/>
                      <a:pt x="2969" y="12550"/>
                    </a:cubicBezTo>
                    <a:cubicBezTo>
                      <a:pt x="2707" y="12550"/>
                      <a:pt x="2472" y="12369"/>
                      <a:pt x="2429" y="12102"/>
                    </a:cubicBezTo>
                    <a:lnTo>
                      <a:pt x="1048" y="4530"/>
                    </a:lnTo>
                    <a:cubicBezTo>
                      <a:pt x="989" y="4232"/>
                      <a:pt x="1191" y="3947"/>
                      <a:pt x="1489" y="3899"/>
                    </a:cubicBezTo>
                    <a:lnTo>
                      <a:pt x="2239" y="3768"/>
                    </a:lnTo>
                    <a:cubicBezTo>
                      <a:pt x="2271" y="3968"/>
                      <a:pt x="2451" y="4121"/>
                      <a:pt x="2657" y="4121"/>
                    </a:cubicBezTo>
                    <a:cubicBezTo>
                      <a:pt x="2684" y="4121"/>
                      <a:pt x="2711" y="4119"/>
                      <a:pt x="2739" y="4113"/>
                    </a:cubicBezTo>
                    <a:lnTo>
                      <a:pt x="6656" y="3399"/>
                    </a:lnTo>
                    <a:cubicBezTo>
                      <a:pt x="6882" y="3351"/>
                      <a:pt x="7049" y="3125"/>
                      <a:pt x="7001" y="2887"/>
                    </a:cubicBezTo>
                    <a:lnTo>
                      <a:pt x="7740" y="2756"/>
                    </a:lnTo>
                    <a:cubicBezTo>
                      <a:pt x="7776" y="2749"/>
                      <a:pt x="7812" y="2746"/>
                      <a:pt x="7848" y="2746"/>
                    </a:cubicBezTo>
                    <a:close/>
                    <a:moveTo>
                      <a:pt x="4134" y="0"/>
                    </a:moveTo>
                    <a:cubicBezTo>
                      <a:pt x="4070" y="0"/>
                      <a:pt x="4006" y="6"/>
                      <a:pt x="3942" y="18"/>
                    </a:cubicBezTo>
                    <a:cubicBezTo>
                      <a:pt x="3334" y="125"/>
                      <a:pt x="2941" y="708"/>
                      <a:pt x="3072" y="1303"/>
                    </a:cubicBezTo>
                    <a:cubicBezTo>
                      <a:pt x="3096" y="1482"/>
                      <a:pt x="3168" y="1637"/>
                      <a:pt x="3287" y="1780"/>
                    </a:cubicBezTo>
                    <a:lnTo>
                      <a:pt x="2501" y="1923"/>
                    </a:lnTo>
                    <a:cubicBezTo>
                      <a:pt x="2191" y="1982"/>
                      <a:pt x="1977" y="2292"/>
                      <a:pt x="2037" y="2601"/>
                    </a:cubicBezTo>
                    <a:lnTo>
                      <a:pt x="2084" y="2887"/>
                    </a:lnTo>
                    <a:lnTo>
                      <a:pt x="798" y="3125"/>
                    </a:lnTo>
                    <a:cubicBezTo>
                      <a:pt x="310" y="3208"/>
                      <a:pt x="1" y="3673"/>
                      <a:pt x="84" y="4161"/>
                    </a:cubicBezTo>
                    <a:lnTo>
                      <a:pt x="1656" y="12793"/>
                    </a:lnTo>
                    <a:cubicBezTo>
                      <a:pt x="1741" y="13218"/>
                      <a:pt x="2111" y="13520"/>
                      <a:pt x="2537" y="13520"/>
                    </a:cubicBezTo>
                    <a:cubicBezTo>
                      <a:pt x="2588" y="13520"/>
                      <a:pt x="2639" y="13516"/>
                      <a:pt x="2691" y="13507"/>
                    </a:cubicBezTo>
                    <a:lnTo>
                      <a:pt x="10026" y="12162"/>
                    </a:lnTo>
                    <a:cubicBezTo>
                      <a:pt x="10514" y="12079"/>
                      <a:pt x="10835" y="11602"/>
                      <a:pt x="10752" y="11126"/>
                    </a:cubicBezTo>
                    <a:lnTo>
                      <a:pt x="9168" y="2494"/>
                    </a:lnTo>
                    <a:cubicBezTo>
                      <a:pt x="9095" y="2064"/>
                      <a:pt x="8725" y="1763"/>
                      <a:pt x="8304" y="1763"/>
                    </a:cubicBezTo>
                    <a:cubicBezTo>
                      <a:pt x="8248" y="1763"/>
                      <a:pt x="8190" y="1768"/>
                      <a:pt x="8133" y="1780"/>
                    </a:cubicBezTo>
                    <a:lnTo>
                      <a:pt x="6859" y="2018"/>
                    </a:lnTo>
                    <a:lnTo>
                      <a:pt x="6799" y="1732"/>
                    </a:lnTo>
                    <a:cubicBezTo>
                      <a:pt x="6745" y="1451"/>
                      <a:pt x="6496" y="1249"/>
                      <a:pt x="6210" y="1249"/>
                    </a:cubicBezTo>
                    <a:cubicBezTo>
                      <a:pt x="6180" y="1249"/>
                      <a:pt x="6151" y="1251"/>
                      <a:pt x="6120" y="1256"/>
                    </a:cubicBezTo>
                    <a:lnTo>
                      <a:pt x="5168" y="1434"/>
                    </a:lnTo>
                    <a:cubicBezTo>
                      <a:pt x="5227" y="1268"/>
                      <a:pt x="5239" y="1089"/>
                      <a:pt x="5204" y="910"/>
                    </a:cubicBezTo>
                    <a:cubicBezTo>
                      <a:pt x="5119" y="380"/>
                      <a:pt x="4655" y="0"/>
                      <a:pt x="4134" y="0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91" name="Google Shape;5091;p27"/>
              <p:cNvSpPr/>
              <p:nvPr/>
            </p:nvSpPr>
            <p:spPr>
              <a:xfrm>
                <a:off x="8318251" y="4354466"/>
                <a:ext cx="60156" cy="49866"/>
              </a:xfrm>
              <a:custGeom>
                <a:rect b="b" l="l" r="r" t="t"/>
                <a:pathLst>
                  <a:path extrusionOk="0" h="1546" w="1865">
                    <a:moveTo>
                      <a:pt x="1014" y="1"/>
                    </a:moveTo>
                    <a:cubicBezTo>
                      <a:pt x="970" y="1"/>
                      <a:pt x="926" y="5"/>
                      <a:pt x="882" y="12"/>
                    </a:cubicBezTo>
                    <a:cubicBezTo>
                      <a:pt x="191" y="131"/>
                      <a:pt x="0" y="1012"/>
                      <a:pt x="572" y="1405"/>
                    </a:cubicBezTo>
                    <a:cubicBezTo>
                      <a:pt x="710" y="1502"/>
                      <a:pt x="861" y="1545"/>
                      <a:pt x="1007" y="1545"/>
                    </a:cubicBezTo>
                    <a:cubicBezTo>
                      <a:pt x="1454" y="1545"/>
                      <a:pt x="1864" y="1142"/>
                      <a:pt x="1775" y="631"/>
                    </a:cubicBezTo>
                    <a:cubicBezTo>
                      <a:pt x="1700" y="259"/>
                      <a:pt x="1379" y="1"/>
                      <a:pt x="1014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92" name="Google Shape;5092;p27"/>
              <p:cNvSpPr/>
              <p:nvPr/>
            </p:nvSpPr>
            <p:spPr>
              <a:xfrm>
                <a:off x="8386921" y="4339823"/>
                <a:ext cx="124020" cy="43383"/>
              </a:xfrm>
              <a:custGeom>
                <a:rect b="b" l="l" r="r" t="t"/>
                <a:pathLst>
                  <a:path extrusionOk="0" h="1345" w="3845">
                    <a:moveTo>
                      <a:pt x="3248" y="1"/>
                    </a:moveTo>
                    <a:cubicBezTo>
                      <a:pt x="3212" y="1"/>
                      <a:pt x="3174" y="5"/>
                      <a:pt x="3134" y="14"/>
                    </a:cubicBezTo>
                    <a:lnTo>
                      <a:pt x="538" y="478"/>
                    </a:lnTo>
                    <a:cubicBezTo>
                      <a:pt x="0" y="579"/>
                      <a:pt x="106" y="1345"/>
                      <a:pt x="597" y="1345"/>
                    </a:cubicBezTo>
                    <a:cubicBezTo>
                      <a:pt x="628" y="1345"/>
                      <a:pt x="660" y="1342"/>
                      <a:pt x="693" y="1335"/>
                    </a:cubicBezTo>
                    <a:lnTo>
                      <a:pt x="3289" y="871"/>
                    </a:lnTo>
                    <a:cubicBezTo>
                      <a:pt x="3844" y="793"/>
                      <a:pt x="3747" y="1"/>
                      <a:pt x="3248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93" name="Google Shape;5093;p27"/>
              <p:cNvSpPr/>
              <p:nvPr/>
            </p:nvSpPr>
            <p:spPr>
              <a:xfrm>
                <a:off x="8330927" y="4423976"/>
                <a:ext cx="60156" cy="49866"/>
              </a:xfrm>
              <a:custGeom>
                <a:rect b="b" l="l" r="r" t="t"/>
                <a:pathLst>
                  <a:path extrusionOk="0" h="1546" w="1865">
                    <a:moveTo>
                      <a:pt x="1014" y="1"/>
                    </a:moveTo>
                    <a:cubicBezTo>
                      <a:pt x="970" y="1"/>
                      <a:pt x="926" y="5"/>
                      <a:pt x="881" y="12"/>
                    </a:cubicBezTo>
                    <a:cubicBezTo>
                      <a:pt x="203" y="131"/>
                      <a:pt x="0" y="1012"/>
                      <a:pt x="572" y="1405"/>
                    </a:cubicBezTo>
                    <a:cubicBezTo>
                      <a:pt x="710" y="1502"/>
                      <a:pt x="861" y="1546"/>
                      <a:pt x="1007" y="1546"/>
                    </a:cubicBezTo>
                    <a:cubicBezTo>
                      <a:pt x="1454" y="1546"/>
                      <a:pt x="1864" y="1142"/>
                      <a:pt x="1774" y="631"/>
                    </a:cubicBezTo>
                    <a:cubicBezTo>
                      <a:pt x="1700" y="259"/>
                      <a:pt x="1379" y="1"/>
                      <a:pt x="1014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94" name="Google Shape;5094;p27"/>
              <p:cNvSpPr/>
              <p:nvPr/>
            </p:nvSpPr>
            <p:spPr>
              <a:xfrm>
                <a:off x="8400436" y="4409300"/>
                <a:ext cx="121279" cy="43544"/>
              </a:xfrm>
              <a:custGeom>
                <a:rect b="b" l="l" r="r" t="t"/>
                <a:pathLst>
                  <a:path extrusionOk="0" h="1350" w="3760">
                    <a:moveTo>
                      <a:pt x="3144" y="1"/>
                    </a:moveTo>
                    <a:cubicBezTo>
                      <a:pt x="3128" y="1"/>
                      <a:pt x="3112" y="1"/>
                      <a:pt x="3096" y="3"/>
                    </a:cubicBezTo>
                    <a:lnTo>
                      <a:pt x="500" y="467"/>
                    </a:lnTo>
                    <a:cubicBezTo>
                      <a:pt x="0" y="618"/>
                      <a:pt x="125" y="1349"/>
                      <a:pt x="631" y="1349"/>
                    </a:cubicBezTo>
                    <a:cubicBezTo>
                      <a:pt x="643" y="1349"/>
                      <a:pt x="655" y="1349"/>
                      <a:pt x="667" y="1348"/>
                    </a:cubicBezTo>
                    <a:lnTo>
                      <a:pt x="3263" y="872"/>
                    </a:lnTo>
                    <a:cubicBezTo>
                      <a:pt x="3759" y="722"/>
                      <a:pt x="3640" y="1"/>
                      <a:pt x="3144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95" name="Google Shape;5095;p27"/>
              <p:cNvSpPr/>
              <p:nvPr/>
            </p:nvSpPr>
            <p:spPr>
              <a:xfrm>
                <a:off x="8344377" y="4498130"/>
                <a:ext cx="60123" cy="50221"/>
              </a:xfrm>
              <a:custGeom>
                <a:rect b="b" l="l" r="r" t="t"/>
                <a:pathLst>
                  <a:path extrusionOk="0" h="1557" w="1864">
                    <a:moveTo>
                      <a:pt x="1010" y="0"/>
                    </a:moveTo>
                    <a:cubicBezTo>
                      <a:pt x="967" y="0"/>
                      <a:pt x="924" y="4"/>
                      <a:pt x="881" y="11"/>
                    </a:cubicBezTo>
                    <a:cubicBezTo>
                      <a:pt x="203" y="130"/>
                      <a:pt x="0" y="1011"/>
                      <a:pt x="572" y="1416"/>
                    </a:cubicBezTo>
                    <a:cubicBezTo>
                      <a:pt x="710" y="1513"/>
                      <a:pt x="860" y="1556"/>
                      <a:pt x="1007" y="1556"/>
                    </a:cubicBezTo>
                    <a:cubicBezTo>
                      <a:pt x="1454" y="1556"/>
                      <a:pt x="1864" y="1153"/>
                      <a:pt x="1774" y="642"/>
                    </a:cubicBezTo>
                    <a:cubicBezTo>
                      <a:pt x="1710" y="268"/>
                      <a:pt x="1378" y="0"/>
                      <a:pt x="1010" y="0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96" name="Google Shape;5096;p27"/>
              <p:cNvSpPr/>
              <p:nvPr/>
            </p:nvSpPr>
            <p:spPr>
              <a:xfrm>
                <a:off x="8413822" y="4483357"/>
                <a:ext cx="122246" cy="43706"/>
              </a:xfrm>
              <a:custGeom>
                <a:rect b="b" l="l" r="r" t="t"/>
                <a:pathLst>
                  <a:path extrusionOk="0" h="1355" w="3790">
                    <a:moveTo>
                      <a:pt x="3177" y="0"/>
                    </a:moveTo>
                    <a:cubicBezTo>
                      <a:pt x="3155" y="0"/>
                      <a:pt x="3133" y="2"/>
                      <a:pt x="3110" y="5"/>
                    </a:cubicBezTo>
                    <a:lnTo>
                      <a:pt x="514" y="481"/>
                    </a:lnTo>
                    <a:cubicBezTo>
                      <a:pt x="1" y="606"/>
                      <a:pt x="110" y="1355"/>
                      <a:pt x="602" y="1355"/>
                    </a:cubicBezTo>
                    <a:cubicBezTo>
                      <a:pt x="623" y="1355"/>
                      <a:pt x="646" y="1353"/>
                      <a:pt x="669" y="1350"/>
                    </a:cubicBezTo>
                    <a:lnTo>
                      <a:pt x="3264" y="886"/>
                    </a:lnTo>
                    <a:cubicBezTo>
                      <a:pt x="3789" y="749"/>
                      <a:pt x="3669" y="0"/>
                      <a:pt x="3177" y="0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97" name="Google Shape;5097;p27"/>
              <p:cNvSpPr/>
              <p:nvPr/>
            </p:nvSpPr>
            <p:spPr>
              <a:xfrm>
                <a:off x="8287157" y="4806940"/>
                <a:ext cx="250396" cy="224592"/>
              </a:xfrm>
              <a:custGeom>
                <a:rect b="b" l="l" r="r" t="t"/>
                <a:pathLst>
                  <a:path extrusionOk="0" h="6963" w="7763">
                    <a:moveTo>
                      <a:pt x="3924" y="1"/>
                    </a:moveTo>
                    <a:cubicBezTo>
                      <a:pt x="2893" y="1"/>
                      <a:pt x="1881" y="469"/>
                      <a:pt x="1215" y="1343"/>
                    </a:cubicBezTo>
                    <a:lnTo>
                      <a:pt x="6953" y="4975"/>
                    </a:lnTo>
                    <a:cubicBezTo>
                      <a:pt x="7763" y="3403"/>
                      <a:pt x="7239" y="1474"/>
                      <a:pt x="5751" y="534"/>
                    </a:cubicBezTo>
                    <a:cubicBezTo>
                      <a:pt x="5184" y="174"/>
                      <a:pt x="4551" y="1"/>
                      <a:pt x="3924" y="1"/>
                    </a:cubicBezTo>
                    <a:close/>
                    <a:moveTo>
                      <a:pt x="810" y="1986"/>
                    </a:moveTo>
                    <a:lnTo>
                      <a:pt x="810" y="1986"/>
                    </a:lnTo>
                    <a:cubicBezTo>
                      <a:pt x="0" y="3558"/>
                      <a:pt x="512" y="5498"/>
                      <a:pt x="2012" y="6439"/>
                    </a:cubicBezTo>
                    <a:cubicBezTo>
                      <a:pt x="2576" y="6793"/>
                      <a:pt x="3206" y="6963"/>
                      <a:pt x="3829" y="6963"/>
                    </a:cubicBezTo>
                    <a:cubicBezTo>
                      <a:pt x="4864" y="6963"/>
                      <a:pt x="5880" y="6494"/>
                      <a:pt x="6549" y="5618"/>
                    </a:cubicBezTo>
                    <a:lnTo>
                      <a:pt x="810" y="1986"/>
                    </a:ln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98" name="Google Shape;5098;p27"/>
              <p:cNvSpPr/>
              <p:nvPr/>
            </p:nvSpPr>
            <p:spPr>
              <a:xfrm>
                <a:off x="8756435" y="4325276"/>
                <a:ext cx="195885" cy="181918"/>
              </a:xfrm>
              <a:custGeom>
                <a:rect b="b" l="l" r="r" t="t"/>
                <a:pathLst>
                  <a:path extrusionOk="0" h="5640" w="6073">
                    <a:moveTo>
                      <a:pt x="3596" y="0"/>
                    </a:moveTo>
                    <a:lnTo>
                      <a:pt x="1203" y="1632"/>
                    </a:lnTo>
                    <a:cubicBezTo>
                      <a:pt x="251" y="2286"/>
                      <a:pt x="1" y="3596"/>
                      <a:pt x="655" y="4560"/>
                    </a:cubicBezTo>
                    <a:lnTo>
                      <a:pt x="763" y="4715"/>
                    </a:lnTo>
                    <a:cubicBezTo>
                      <a:pt x="1163" y="5316"/>
                      <a:pt x="1827" y="5640"/>
                      <a:pt x="2502" y="5640"/>
                    </a:cubicBezTo>
                    <a:cubicBezTo>
                      <a:pt x="2909" y="5640"/>
                      <a:pt x="3321" y="5522"/>
                      <a:pt x="3680" y="5275"/>
                    </a:cubicBezTo>
                    <a:lnTo>
                      <a:pt x="6073" y="3644"/>
                    </a:lnTo>
                    <a:lnTo>
                      <a:pt x="3596" y="0"/>
                    </a:ln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99" name="Google Shape;5099;p27"/>
              <p:cNvSpPr/>
              <p:nvPr/>
            </p:nvSpPr>
            <p:spPr>
              <a:xfrm>
                <a:off x="8888938" y="4249734"/>
                <a:ext cx="195885" cy="181950"/>
              </a:xfrm>
              <a:custGeom>
                <a:rect b="b" l="l" r="r" t="t"/>
                <a:pathLst>
                  <a:path extrusionOk="0" h="5641" w="6073">
                    <a:moveTo>
                      <a:pt x="3577" y="1"/>
                    </a:moveTo>
                    <a:cubicBezTo>
                      <a:pt x="3169" y="1"/>
                      <a:pt x="2757" y="119"/>
                      <a:pt x="2393" y="366"/>
                    </a:cubicBezTo>
                    <a:lnTo>
                      <a:pt x="0" y="1997"/>
                    </a:lnTo>
                    <a:lnTo>
                      <a:pt x="2477" y="5640"/>
                    </a:lnTo>
                    <a:lnTo>
                      <a:pt x="4870" y="4009"/>
                    </a:lnTo>
                    <a:cubicBezTo>
                      <a:pt x="5834" y="3354"/>
                      <a:pt x="6072" y="2045"/>
                      <a:pt x="5429" y="1092"/>
                    </a:cubicBezTo>
                    <a:lnTo>
                      <a:pt x="5322" y="926"/>
                    </a:lnTo>
                    <a:cubicBezTo>
                      <a:pt x="4914" y="325"/>
                      <a:pt x="4252" y="1"/>
                      <a:pt x="3577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00" name="Google Shape;5100;p27"/>
              <p:cNvSpPr/>
              <p:nvPr/>
            </p:nvSpPr>
            <p:spPr>
              <a:xfrm>
                <a:off x="8698827" y="4700401"/>
                <a:ext cx="346064" cy="344677"/>
              </a:xfrm>
              <a:custGeom>
                <a:rect b="b" l="l" r="r" t="t"/>
                <a:pathLst>
                  <a:path extrusionOk="0" h="10686" w="10729">
                    <a:moveTo>
                      <a:pt x="5017" y="0"/>
                    </a:moveTo>
                    <a:cubicBezTo>
                      <a:pt x="4831" y="0"/>
                      <a:pt x="4666" y="137"/>
                      <a:pt x="4644" y="324"/>
                    </a:cubicBezTo>
                    <a:lnTo>
                      <a:pt x="4192" y="3813"/>
                    </a:lnTo>
                    <a:lnTo>
                      <a:pt x="703" y="3348"/>
                    </a:lnTo>
                    <a:cubicBezTo>
                      <a:pt x="688" y="3347"/>
                      <a:pt x="673" y="3346"/>
                      <a:pt x="659" y="3346"/>
                    </a:cubicBezTo>
                    <a:cubicBezTo>
                      <a:pt x="474" y="3346"/>
                      <a:pt x="308" y="3482"/>
                      <a:pt x="286" y="3670"/>
                    </a:cubicBezTo>
                    <a:lnTo>
                      <a:pt x="24" y="5646"/>
                    </a:lnTo>
                    <a:cubicBezTo>
                      <a:pt x="1" y="5849"/>
                      <a:pt x="143" y="6027"/>
                      <a:pt x="346" y="6063"/>
                    </a:cubicBezTo>
                    <a:lnTo>
                      <a:pt x="3822" y="6527"/>
                    </a:lnTo>
                    <a:lnTo>
                      <a:pt x="3370" y="10004"/>
                    </a:lnTo>
                    <a:cubicBezTo>
                      <a:pt x="3334" y="10206"/>
                      <a:pt x="3477" y="10397"/>
                      <a:pt x="3692" y="10421"/>
                    </a:cubicBezTo>
                    <a:lnTo>
                      <a:pt x="5656" y="10683"/>
                    </a:lnTo>
                    <a:cubicBezTo>
                      <a:pt x="5671" y="10684"/>
                      <a:pt x="5686" y="10685"/>
                      <a:pt x="5700" y="10685"/>
                    </a:cubicBezTo>
                    <a:cubicBezTo>
                      <a:pt x="5885" y="10685"/>
                      <a:pt x="6051" y="10549"/>
                      <a:pt x="6073" y="10361"/>
                    </a:cubicBezTo>
                    <a:lnTo>
                      <a:pt x="6537" y="6885"/>
                    </a:lnTo>
                    <a:lnTo>
                      <a:pt x="10026" y="7337"/>
                    </a:lnTo>
                    <a:cubicBezTo>
                      <a:pt x="10040" y="7339"/>
                      <a:pt x="10055" y="7340"/>
                      <a:pt x="10070" y="7340"/>
                    </a:cubicBezTo>
                    <a:cubicBezTo>
                      <a:pt x="10253" y="7340"/>
                      <a:pt x="10409" y="7203"/>
                      <a:pt x="10442" y="7016"/>
                    </a:cubicBezTo>
                    <a:lnTo>
                      <a:pt x="10704" y="5039"/>
                    </a:lnTo>
                    <a:cubicBezTo>
                      <a:pt x="10728" y="4837"/>
                      <a:pt x="10585" y="4646"/>
                      <a:pt x="10383" y="4622"/>
                    </a:cubicBezTo>
                    <a:lnTo>
                      <a:pt x="6894" y="4170"/>
                    </a:lnTo>
                    <a:lnTo>
                      <a:pt x="7359" y="681"/>
                    </a:lnTo>
                    <a:cubicBezTo>
                      <a:pt x="7382" y="479"/>
                      <a:pt x="7240" y="300"/>
                      <a:pt x="7037" y="265"/>
                    </a:cubicBezTo>
                    <a:lnTo>
                      <a:pt x="5061" y="3"/>
                    </a:lnTo>
                    <a:cubicBezTo>
                      <a:pt x="5046" y="1"/>
                      <a:pt x="5031" y="0"/>
                      <a:pt x="5017" y="0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01" name="Google Shape;5101;p27"/>
              <p:cNvSpPr/>
              <p:nvPr/>
            </p:nvSpPr>
            <p:spPr>
              <a:xfrm>
                <a:off x="7231418" y="3172611"/>
                <a:ext cx="350289" cy="436507"/>
              </a:xfrm>
              <a:custGeom>
                <a:rect b="b" l="l" r="r" t="t"/>
                <a:pathLst>
                  <a:path extrusionOk="0" h="13533" w="10860">
                    <a:moveTo>
                      <a:pt x="4159" y="435"/>
                    </a:moveTo>
                    <a:cubicBezTo>
                      <a:pt x="4447" y="435"/>
                      <a:pt x="4730" y="608"/>
                      <a:pt x="4787" y="994"/>
                    </a:cubicBezTo>
                    <a:cubicBezTo>
                      <a:pt x="4811" y="1196"/>
                      <a:pt x="4763" y="1387"/>
                      <a:pt x="4632" y="1542"/>
                    </a:cubicBezTo>
                    <a:lnTo>
                      <a:pt x="3847" y="1685"/>
                    </a:lnTo>
                    <a:cubicBezTo>
                      <a:pt x="3668" y="1589"/>
                      <a:pt x="3549" y="1423"/>
                      <a:pt x="3513" y="1232"/>
                    </a:cubicBezTo>
                    <a:cubicBezTo>
                      <a:pt x="3398" y="732"/>
                      <a:pt x="3782" y="435"/>
                      <a:pt x="4159" y="435"/>
                    </a:cubicBezTo>
                    <a:close/>
                    <a:moveTo>
                      <a:pt x="7873" y="2745"/>
                    </a:moveTo>
                    <a:cubicBezTo>
                      <a:pt x="8128" y="2745"/>
                      <a:pt x="8353" y="2924"/>
                      <a:pt x="8395" y="3185"/>
                    </a:cubicBezTo>
                    <a:lnTo>
                      <a:pt x="9788" y="10769"/>
                    </a:lnTo>
                    <a:cubicBezTo>
                      <a:pt x="9835" y="11067"/>
                      <a:pt x="9645" y="11352"/>
                      <a:pt x="9335" y="11400"/>
                    </a:cubicBezTo>
                    <a:lnTo>
                      <a:pt x="3073" y="12543"/>
                    </a:lnTo>
                    <a:cubicBezTo>
                      <a:pt x="3038" y="12550"/>
                      <a:pt x="3003" y="12553"/>
                      <a:pt x="2968" y="12553"/>
                    </a:cubicBezTo>
                    <a:cubicBezTo>
                      <a:pt x="2711" y="12553"/>
                      <a:pt x="2484" y="12364"/>
                      <a:pt x="2442" y="12091"/>
                    </a:cubicBezTo>
                    <a:lnTo>
                      <a:pt x="1060" y="4530"/>
                    </a:lnTo>
                    <a:cubicBezTo>
                      <a:pt x="1001" y="4233"/>
                      <a:pt x="1203" y="3947"/>
                      <a:pt x="1501" y="3887"/>
                    </a:cubicBezTo>
                    <a:lnTo>
                      <a:pt x="2251" y="3756"/>
                    </a:lnTo>
                    <a:cubicBezTo>
                      <a:pt x="2282" y="3965"/>
                      <a:pt x="2461" y="4110"/>
                      <a:pt x="2665" y="4110"/>
                    </a:cubicBezTo>
                    <a:cubicBezTo>
                      <a:pt x="2693" y="4110"/>
                      <a:pt x="2722" y="4107"/>
                      <a:pt x="2751" y="4102"/>
                    </a:cubicBezTo>
                    <a:lnTo>
                      <a:pt x="6668" y="3399"/>
                    </a:lnTo>
                    <a:cubicBezTo>
                      <a:pt x="6906" y="3351"/>
                      <a:pt x="7061" y="3125"/>
                      <a:pt x="7014" y="2887"/>
                    </a:cubicBezTo>
                    <a:lnTo>
                      <a:pt x="7764" y="2756"/>
                    </a:lnTo>
                    <a:cubicBezTo>
                      <a:pt x="7800" y="2749"/>
                      <a:pt x="7837" y="2745"/>
                      <a:pt x="7873" y="2745"/>
                    </a:cubicBezTo>
                    <a:close/>
                    <a:moveTo>
                      <a:pt x="4137" y="1"/>
                    </a:moveTo>
                    <a:cubicBezTo>
                      <a:pt x="4073" y="1"/>
                      <a:pt x="4007" y="6"/>
                      <a:pt x="3942" y="18"/>
                    </a:cubicBezTo>
                    <a:cubicBezTo>
                      <a:pt x="3346" y="125"/>
                      <a:pt x="2954" y="708"/>
                      <a:pt x="3073" y="1304"/>
                    </a:cubicBezTo>
                    <a:cubicBezTo>
                      <a:pt x="3108" y="1482"/>
                      <a:pt x="3180" y="1649"/>
                      <a:pt x="3287" y="1780"/>
                    </a:cubicBezTo>
                    <a:lnTo>
                      <a:pt x="2513" y="1935"/>
                    </a:lnTo>
                    <a:cubicBezTo>
                      <a:pt x="2203" y="1994"/>
                      <a:pt x="1989" y="2304"/>
                      <a:pt x="2049" y="2613"/>
                    </a:cubicBezTo>
                    <a:lnTo>
                      <a:pt x="2096" y="2899"/>
                    </a:lnTo>
                    <a:lnTo>
                      <a:pt x="810" y="3125"/>
                    </a:lnTo>
                    <a:cubicBezTo>
                      <a:pt x="322" y="3220"/>
                      <a:pt x="1" y="3685"/>
                      <a:pt x="96" y="4173"/>
                    </a:cubicBezTo>
                    <a:lnTo>
                      <a:pt x="1668" y="12793"/>
                    </a:lnTo>
                    <a:cubicBezTo>
                      <a:pt x="1742" y="13229"/>
                      <a:pt x="2130" y="13533"/>
                      <a:pt x="2552" y="13533"/>
                    </a:cubicBezTo>
                    <a:cubicBezTo>
                      <a:pt x="2602" y="13533"/>
                      <a:pt x="2653" y="13528"/>
                      <a:pt x="2704" y="13519"/>
                    </a:cubicBezTo>
                    <a:lnTo>
                      <a:pt x="10050" y="12174"/>
                    </a:lnTo>
                    <a:cubicBezTo>
                      <a:pt x="10538" y="12079"/>
                      <a:pt x="10859" y="11614"/>
                      <a:pt x="10764" y="11138"/>
                    </a:cubicBezTo>
                    <a:lnTo>
                      <a:pt x="9192" y="2506"/>
                    </a:lnTo>
                    <a:cubicBezTo>
                      <a:pt x="9107" y="2070"/>
                      <a:pt x="8727" y="1767"/>
                      <a:pt x="8299" y="1767"/>
                    </a:cubicBezTo>
                    <a:cubicBezTo>
                      <a:pt x="8248" y="1767"/>
                      <a:pt x="8197" y="1771"/>
                      <a:pt x="8145" y="1780"/>
                    </a:cubicBezTo>
                    <a:lnTo>
                      <a:pt x="6859" y="2018"/>
                    </a:lnTo>
                    <a:lnTo>
                      <a:pt x="6811" y="1744"/>
                    </a:lnTo>
                    <a:cubicBezTo>
                      <a:pt x="6758" y="1459"/>
                      <a:pt x="6509" y="1258"/>
                      <a:pt x="6237" y="1258"/>
                    </a:cubicBezTo>
                    <a:cubicBezTo>
                      <a:pt x="6202" y="1258"/>
                      <a:pt x="6167" y="1261"/>
                      <a:pt x="6133" y="1268"/>
                    </a:cubicBezTo>
                    <a:lnTo>
                      <a:pt x="5180" y="1435"/>
                    </a:lnTo>
                    <a:cubicBezTo>
                      <a:pt x="5240" y="1268"/>
                      <a:pt x="5251" y="1089"/>
                      <a:pt x="5216" y="923"/>
                    </a:cubicBezTo>
                    <a:cubicBezTo>
                      <a:pt x="5131" y="381"/>
                      <a:pt x="4667" y="1"/>
                      <a:pt x="4137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02" name="Google Shape;5102;p27"/>
              <p:cNvSpPr/>
              <p:nvPr/>
            </p:nvSpPr>
            <p:spPr>
              <a:xfrm>
                <a:off x="7293638" y="3329886"/>
                <a:ext cx="60059" cy="49834"/>
              </a:xfrm>
              <a:custGeom>
                <a:rect b="b" l="l" r="r" t="t"/>
                <a:pathLst>
                  <a:path extrusionOk="0" h="1545" w="1862">
                    <a:moveTo>
                      <a:pt x="1002" y="0"/>
                    </a:moveTo>
                    <a:cubicBezTo>
                      <a:pt x="959" y="0"/>
                      <a:pt x="914" y="4"/>
                      <a:pt x="870" y="11"/>
                    </a:cubicBezTo>
                    <a:cubicBezTo>
                      <a:pt x="191" y="130"/>
                      <a:pt x="1" y="1011"/>
                      <a:pt x="572" y="1404"/>
                    </a:cubicBezTo>
                    <a:cubicBezTo>
                      <a:pt x="710" y="1501"/>
                      <a:pt x="861" y="1545"/>
                      <a:pt x="1007" y="1545"/>
                    </a:cubicBezTo>
                    <a:cubicBezTo>
                      <a:pt x="1453" y="1545"/>
                      <a:pt x="1861" y="1142"/>
                      <a:pt x="1763" y="630"/>
                    </a:cubicBezTo>
                    <a:cubicBezTo>
                      <a:pt x="1699" y="258"/>
                      <a:pt x="1369" y="0"/>
                      <a:pt x="1002" y="0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03" name="Google Shape;5103;p27"/>
              <p:cNvSpPr/>
              <p:nvPr/>
            </p:nvSpPr>
            <p:spPr>
              <a:xfrm>
                <a:off x="7361406" y="3314791"/>
                <a:ext cx="125569" cy="43931"/>
              </a:xfrm>
              <a:custGeom>
                <a:rect b="b" l="l" r="r" t="t"/>
                <a:pathLst>
                  <a:path extrusionOk="0" h="1362" w="3893">
                    <a:moveTo>
                      <a:pt x="3284" y="0"/>
                    </a:moveTo>
                    <a:cubicBezTo>
                      <a:pt x="3246" y="0"/>
                      <a:pt x="3205" y="5"/>
                      <a:pt x="3162" y="15"/>
                    </a:cubicBezTo>
                    <a:lnTo>
                      <a:pt x="3150" y="15"/>
                    </a:lnTo>
                    <a:lnTo>
                      <a:pt x="567" y="491"/>
                    </a:lnTo>
                    <a:cubicBezTo>
                      <a:pt x="0" y="569"/>
                      <a:pt x="107" y="1361"/>
                      <a:pt x="607" y="1361"/>
                    </a:cubicBezTo>
                    <a:cubicBezTo>
                      <a:pt x="643" y="1361"/>
                      <a:pt x="681" y="1357"/>
                      <a:pt x="721" y="1349"/>
                    </a:cubicBezTo>
                    <a:lnTo>
                      <a:pt x="3317" y="872"/>
                    </a:lnTo>
                    <a:cubicBezTo>
                      <a:pt x="3892" y="817"/>
                      <a:pt x="3789" y="0"/>
                      <a:pt x="3284" y="0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04" name="Google Shape;5104;p27"/>
              <p:cNvSpPr/>
              <p:nvPr/>
            </p:nvSpPr>
            <p:spPr>
              <a:xfrm>
                <a:off x="7306314" y="3399267"/>
                <a:ext cx="60059" cy="49963"/>
              </a:xfrm>
              <a:custGeom>
                <a:rect b="b" l="l" r="r" t="t"/>
                <a:pathLst>
                  <a:path extrusionOk="0" h="1549" w="1862">
                    <a:moveTo>
                      <a:pt x="1015" y="1"/>
                    </a:moveTo>
                    <a:cubicBezTo>
                      <a:pt x="967" y="1"/>
                      <a:pt x="919" y="6"/>
                      <a:pt x="870" y="15"/>
                    </a:cubicBezTo>
                    <a:cubicBezTo>
                      <a:pt x="191" y="134"/>
                      <a:pt x="1" y="1015"/>
                      <a:pt x="560" y="1408"/>
                    </a:cubicBezTo>
                    <a:cubicBezTo>
                      <a:pt x="701" y="1505"/>
                      <a:pt x="854" y="1549"/>
                      <a:pt x="1002" y="1549"/>
                    </a:cubicBezTo>
                    <a:cubicBezTo>
                      <a:pt x="1453" y="1549"/>
                      <a:pt x="1861" y="1146"/>
                      <a:pt x="1763" y="635"/>
                    </a:cubicBezTo>
                    <a:cubicBezTo>
                      <a:pt x="1700" y="267"/>
                      <a:pt x="1377" y="1"/>
                      <a:pt x="1015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05" name="Google Shape;5105;p27"/>
              <p:cNvSpPr/>
              <p:nvPr/>
            </p:nvSpPr>
            <p:spPr>
              <a:xfrm>
                <a:off x="7375824" y="3384688"/>
                <a:ext cx="121279" cy="43544"/>
              </a:xfrm>
              <a:custGeom>
                <a:rect b="b" l="l" r="r" t="t"/>
                <a:pathLst>
                  <a:path extrusionOk="0" h="1350" w="3760">
                    <a:moveTo>
                      <a:pt x="3144" y="1"/>
                    </a:moveTo>
                    <a:cubicBezTo>
                      <a:pt x="3128" y="1"/>
                      <a:pt x="3112" y="2"/>
                      <a:pt x="3096" y="3"/>
                    </a:cubicBezTo>
                    <a:lnTo>
                      <a:pt x="501" y="467"/>
                    </a:lnTo>
                    <a:cubicBezTo>
                      <a:pt x="0" y="619"/>
                      <a:pt x="125" y="1350"/>
                      <a:pt x="631" y="1350"/>
                    </a:cubicBezTo>
                    <a:cubicBezTo>
                      <a:pt x="643" y="1350"/>
                      <a:pt x="655" y="1349"/>
                      <a:pt x="667" y="1348"/>
                    </a:cubicBezTo>
                    <a:lnTo>
                      <a:pt x="3263" y="872"/>
                    </a:lnTo>
                    <a:cubicBezTo>
                      <a:pt x="3759" y="722"/>
                      <a:pt x="3640" y="1"/>
                      <a:pt x="3144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06" name="Google Shape;5106;p27"/>
              <p:cNvSpPr/>
              <p:nvPr/>
            </p:nvSpPr>
            <p:spPr>
              <a:xfrm>
                <a:off x="7319765" y="3473486"/>
                <a:ext cx="60123" cy="49866"/>
              </a:xfrm>
              <a:custGeom>
                <a:rect b="b" l="l" r="r" t="t"/>
                <a:pathLst>
                  <a:path extrusionOk="0" h="1546" w="1864">
                    <a:moveTo>
                      <a:pt x="1013" y="1"/>
                    </a:moveTo>
                    <a:cubicBezTo>
                      <a:pt x="970" y="1"/>
                      <a:pt x="926" y="5"/>
                      <a:pt x="881" y="12"/>
                    </a:cubicBezTo>
                    <a:cubicBezTo>
                      <a:pt x="203" y="131"/>
                      <a:pt x="0" y="1012"/>
                      <a:pt x="572" y="1405"/>
                    </a:cubicBezTo>
                    <a:cubicBezTo>
                      <a:pt x="710" y="1502"/>
                      <a:pt x="861" y="1546"/>
                      <a:pt x="1008" y="1546"/>
                    </a:cubicBezTo>
                    <a:cubicBezTo>
                      <a:pt x="1454" y="1546"/>
                      <a:pt x="1864" y="1145"/>
                      <a:pt x="1774" y="643"/>
                    </a:cubicBezTo>
                    <a:cubicBezTo>
                      <a:pt x="1700" y="260"/>
                      <a:pt x="1378" y="1"/>
                      <a:pt x="1013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07" name="Google Shape;5107;p27"/>
              <p:cNvSpPr/>
              <p:nvPr/>
            </p:nvSpPr>
            <p:spPr>
              <a:xfrm>
                <a:off x="7389371" y="3458810"/>
                <a:ext cx="121537" cy="43577"/>
              </a:xfrm>
              <a:custGeom>
                <a:rect b="b" l="l" r="r" t="t"/>
                <a:pathLst>
                  <a:path extrusionOk="0" h="1351" w="3768">
                    <a:moveTo>
                      <a:pt x="3152" y="1"/>
                    </a:moveTo>
                    <a:cubicBezTo>
                      <a:pt x="3136" y="1"/>
                      <a:pt x="3121" y="2"/>
                      <a:pt x="3105" y="3"/>
                    </a:cubicBezTo>
                    <a:lnTo>
                      <a:pt x="509" y="479"/>
                    </a:lnTo>
                    <a:cubicBezTo>
                      <a:pt x="1" y="618"/>
                      <a:pt x="109" y="1350"/>
                      <a:pt x="616" y="1350"/>
                    </a:cubicBezTo>
                    <a:cubicBezTo>
                      <a:pt x="632" y="1350"/>
                      <a:pt x="648" y="1350"/>
                      <a:pt x="664" y="1348"/>
                    </a:cubicBezTo>
                    <a:lnTo>
                      <a:pt x="3260" y="872"/>
                    </a:lnTo>
                    <a:cubicBezTo>
                      <a:pt x="3768" y="733"/>
                      <a:pt x="3648" y="1"/>
                      <a:pt x="3152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08" name="Google Shape;5108;p27"/>
              <p:cNvSpPr/>
              <p:nvPr/>
            </p:nvSpPr>
            <p:spPr>
              <a:xfrm>
                <a:off x="7262544" y="3782714"/>
                <a:ext cx="249267" cy="224140"/>
              </a:xfrm>
              <a:custGeom>
                <a:rect b="b" l="l" r="r" t="t"/>
                <a:pathLst>
                  <a:path extrusionOk="0" h="6949" w="7728">
                    <a:moveTo>
                      <a:pt x="3940" y="0"/>
                    </a:moveTo>
                    <a:cubicBezTo>
                      <a:pt x="2906" y="0"/>
                      <a:pt x="1888" y="466"/>
                      <a:pt x="1215" y="1331"/>
                    </a:cubicBezTo>
                    <a:lnTo>
                      <a:pt x="6953" y="4963"/>
                    </a:lnTo>
                    <a:cubicBezTo>
                      <a:pt x="7727" y="3391"/>
                      <a:pt x="7239" y="1474"/>
                      <a:pt x="5775" y="534"/>
                    </a:cubicBezTo>
                    <a:cubicBezTo>
                      <a:pt x="5207" y="173"/>
                      <a:pt x="4570" y="0"/>
                      <a:pt x="3940" y="0"/>
                    </a:cubicBezTo>
                    <a:close/>
                    <a:moveTo>
                      <a:pt x="810" y="1974"/>
                    </a:moveTo>
                    <a:lnTo>
                      <a:pt x="810" y="1974"/>
                    </a:lnTo>
                    <a:cubicBezTo>
                      <a:pt x="0" y="3546"/>
                      <a:pt x="524" y="5475"/>
                      <a:pt x="2012" y="6415"/>
                    </a:cubicBezTo>
                    <a:cubicBezTo>
                      <a:pt x="2579" y="6775"/>
                      <a:pt x="3213" y="6948"/>
                      <a:pt x="3839" y="6948"/>
                    </a:cubicBezTo>
                    <a:cubicBezTo>
                      <a:pt x="4870" y="6948"/>
                      <a:pt x="5882" y="6480"/>
                      <a:pt x="6549" y="5606"/>
                    </a:cubicBezTo>
                    <a:lnTo>
                      <a:pt x="810" y="1974"/>
                    </a:ln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09" name="Google Shape;5109;p27"/>
              <p:cNvSpPr/>
              <p:nvPr/>
            </p:nvSpPr>
            <p:spPr>
              <a:xfrm>
                <a:off x="7731435" y="3300663"/>
                <a:ext cx="196272" cy="181660"/>
              </a:xfrm>
              <a:custGeom>
                <a:rect b="b" l="l" r="r" t="t"/>
                <a:pathLst>
                  <a:path extrusionOk="0" h="5632" w="6085">
                    <a:moveTo>
                      <a:pt x="3608" y="1"/>
                    </a:moveTo>
                    <a:lnTo>
                      <a:pt x="1215" y="1632"/>
                    </a:lnTo>
                    <a:cubicBezTo>
                      <a:pt x="251" y="2275"/>
                      <a:pt x="1" y="3584"/>
                      <a:pt x="667" y="4549"/>
                    </a:cubicBezTo>
                    <a:lnTo>
                      <a:pt x="775" y="4715"/>
                    </a:lnTo>
                    <a:cubicBezTo>
                      <a:pt x="1184" y="5311"/>
                      <a:pt x="1849" y="5632"/>
                      <a:pt x="2526" y="5632"/>
                    </a:cubicBezTo>
                    <a:cubicBezTo>
                      <a:pt x="2932" y="5632"/>
                      <a:pt x="3342" y="5516"/>
                      <a:pt x="3704" y="5275"/>
                    </a:cubicBezTo>
                    <a:lnTo>
                      <a:pt x="6085" y="3644"/>
                    </a:lnTo>
                    <a:lnTo>
                      <a:pt x="3608" y="1"/>
                    </a:ln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10" name="Google Shape;5110;p27"/>
              <p:cNvSpPr/>
              <p:nvPr/>
            </p:nvSpPr>
            <p:spPr>
              <a:xfrm>
                <a:off x="7864326" y="3225154"/>
                <a:ext cx="195885" cy="181918"/>
              </a:xfrm>
              <a:custGeom>
                <a:rect b="b" l="l" r="r" t="t"/>
                <a:pathLst>
                  <a:path extrusionOk="0" h="5640" w="6073">
                    <a:moveTo>
                      <a:pt x="3568" y="0"/>
                    </a:moveTo>
                    <a:cubicBezTo>
                      <a:pt x="3162" y="0"/>
                      <a:pt x="2752" y="118"/>
                      <a:pt x="2393" y="365"/>
                    </a:cubicBezTo>
                    <a:lnTo>
                      <a:pt x="0" y="1996"/>
                    </a:lnTo>
                    <a:lnTo>
                      <a:pt x="2477" y="5640"/>
                    </a:lnTo>
                    <a:lnTo>
                      <a:pt x="4870" y="4008"/>
                    </a:lnTo>
                    <a:cubicBezTo>
                      <a:pt x="5822" y="3354"/>
                      <a:pt x="6072" y="2044"/>
                      <a:pt x="5430" y="1091"/>
                    </a:cubicBezTo>
                    <a:lnTo>
                      <a:pt x="5310" y="925"/>
                    </a:lnTo>
                    <a:cubicBezTo>
                      <a:pt x="4902" y="324"/>
                      <a:pt x="4240" y="0"/>
                      <a:pt x="3568" y="0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11" name="Google Shape;5111;p27"/>
              <p:cNvSpPr/>
              <p:nvPr/>
            </p:nvSpPr>
            <p:spPr>
              <a:xfrm>
                <a:off x="7674215" y="3676079"/>
                <a:ext cx="346064" cy="344387"/>
              </a:xfrm>
              <a:custGeom>
                <a:rect b="b" l="l" r="r" t="t"/>
                <a:pathLst>
                  <a:path extrusionOk="0" h="10677" w="10729">
                    <a:moveTo>
                      <a:pt x="4999" y="0"/>
                    </a:moveTo>
                    <a:cubicBezTo>
                      <a:pt x="4821" y="0"/>
                      <a:pt x="4665" y="135"/>
                      <a:pt x="4644" y="327"/>
                    </a:cubicBezTo>
                    <a:lnTo>
                      <a:pt x="4180" y="3804"/>
                    </a:lnTo>
                    <a:lnTo>
                      <a:pt x="715" y="3340"/>
                    </a:lnTo>
                    <a:cubicBezTo>
                      <a:pt x="699" y="3338"/>
                      <a:pt x="684" y="3337"/>
                      <a:pt x="669" y="3337"/>
                    </a:cubicBezTo>
                    <a:cubicBezTo>
                      <a:pt x="475" y="3337"/>
                      <a:pt x="320" y="3473"/>
                      <a:pt x="286" y="3661"/>
                    </a:cubicBezTo>
                    <a:lnTo>
                      <a:pt x="36" y="5638"/>
                    </a:lnTo>
                    <a:cubicBezTo>
                      <a:pt x="1" y="5840"/>
                      <a:pt x="144" y="6030"/>
                      <a:pt x="358" y="6054"/>
                    </a:cubicBezTo>
                    <a:lnTo>
                      <a:pt x="346" y="6054"/>
                    </a:lnTo>
                    <a:lnTo>
                      <a:pt x="3823" y="6519"/>
                    </a:lnTo>
                    <a:lnTo>
                      <a:pt x="3370" y="9995"/>
                    </a:lnTo>
                    <a:cubicBezTo>
                      <a:pt x="3334" y="10198"/>
                      <a:pt x="3477" y="10388"/>
                      <a:pt x="3692" y="10412"/>
                    </a:cubicBezTo>
                    <a:lnTo>
                      <a:pt x="5656" y="10674"/>
                    </a:lnTo>
                    <a:cubicBezTo>
                      <a:pt x="5671" y="10676"/>
                      <a:pt x="5686" y="10676"/>
                      <a:pt x="5700" y="10676"/>
                    </a:cubicBezTo>
                    <a:cubicBezTo>
                      <a:pt x="5886" y="10676"/>
                      <a:pt x="6051" y="10540"/>
                      <a:pt x="6073" y="10352"/>
                    </a:cubicBezTo>
                    <a:lnTo>
                      <a:pt x="6537" y="6876"/>
                    </a:lnTo>
                    <a:lnTo>
                      <a:pt x="10014" y="7328"/>
                    </a:lnTo>
                    <a:cubicBezTo>
                      <a:pt x="10035" y="7332"/>
                      <a:pt x="10055" y="7334"/>
                      <a:pt x="10076" y="7334"/>
                    </a:cubicBezTo>
                    <a:cubicBezTo>
                      <a:pt x="10254" y="7334"/>
                      <a:pt x="10409" y="7199"/>
                      <a:pt x="10431" y="7007"/>
                    </a:cubicBezTo>
                    <a:lnTo>
                      <a:pt x="10693" y="5042"/>
                    </a:lnTo>
                    <a:cubicBezTo>
                      <a:pt x="10728" y="4840"/>
                      <a:pt x="10573" y="4649"/>
                      <a:pt x="10371" y="4625"/>
                    </a:cubicBezTo>
                    <a:lnTo>
                      <a:pt x="6894" y="4161"/>
                    </a:lnTo>
                    <a:lnTo>
                      <a:pt x="7359" y="685"/>
                    </a:lnTo>
                    <a:cubicBezTo>
                      <a:pt x="7383" y="482"/>
                      <a:pt x="7240" y="292"/>
                      <a:pt x="7037" y="268"/>
                    </a:cubicBezTo>
                    <a:lnTo>
                      <a:pt x="5061" y="6"/>
                    </a:lnTo>
                    <a:cubicBezTo>
                      <a:pt x="5040" y="2"/>
                      <a:pt x="5019" y="0"/>
                      <a:pt x="4999" y="0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12" name="Google Shape;5112;p27"/>
              <p:cNvSpPr/>
              <p:nvPr/>
            </p:nvSpPr>
            <p:spPr>
              <a:xfrm>
                <a:off x="7231805" y="4197223"/>
                <a:ext cx="349902" cy="436120"/>
              </a:xfrm>
              <a:custGeom>
                <a:rect b="b" l="l" r="r" t="t"/>
                <a:pathLst>
                  <a:path extrusionOk="0" h="13521" w="10848">
                    <a:moveTo>
                      <a:pt x="4147" y="435"/>
                    </a:moveTo>
                    <a:cubicBezTo>
                      <a:pt x="4435" y="435"/>
                      <a:pt x="4718" y="608"/>
                      <a:pt x="4775" y="994"/>
                    </a:cubicBezTo>
                    <a:cubicBezTo>
                      <a:pt x="4799" y="1184"/>
                      <a:pt x="4751" y="1387"/>
                      <a:pt x="4620" y="1542"/>
                    </a:cubicBezTo>
                    <a:lnTo>
                      <a:pt x="3835" y="1684"/>
                    </a:lnTo>
                    <a:cubicBezTo>
                      <a:pt x="3656" y="1589"/>
                      <a:pt x="3537" y="1434"/>
                      <a:pt x="3501" y="1244"/>
                    </a:cubicBezTo>
                    <a:lnTo>
                      <a:pt x="3501" y="1232"/>
                    </a:lnTo>
                    <a:cubicBezTo>
                      <a:pt x="3386" y="732"/>
                      <a:pt x="3770" y="435"/>
                      <a:pt x="4147" y="435"/>
                    </a:cubicBezTo>
                    <a:close/>
                    <a:moveTo>
                      <a:pt x="7856" y="2746"/>
                    </a:moveTo>
                    <a:cubicBezTo>
                      <a:pt x="8113" y="2746"/>
                      <a:pt x="8341" y="2934"/>
                      <a:pt x="8383" y="3196"/>
                    </a:cubicBezTo>
                    <a:lnTo>
                      <a:pt x="9776" y="10757"/>
                    </a:lnTo>
                    <a:cubicBezTo>
                      <a:pt x="9823" y="11066"/>
                      <a:pt x="9633" y="11340"/>
                      <a:pt x="9323" y="11400"/>
                    </a:cubicBezTo>
                    <a:lnTo>
                      <a:pt x="3061" y="12543"/>
                    </a:lnTo>
                    <a:cubicBezTo>
                      <a:pt x="3030" y="12548"/>
                      <a:pt x="2999" y="12550"/>
                      <a:pt x="2969" y="12550"/>
                    </a:cubicBezTo>
                    <a:cubicBezTo>
                      <a:pt x="2707" y="12550"/>
                      <a:pt x="2472" y="12369"/>
                      <a:pt x="2430" y="12102"/>
                    </a:cubicBezTo>
                    <a:lnTo>
                      <a:pt x="1048" y="4530"/>
                    </a:lnTo>
                    <a:cubicBezTo>
                      <a:pt x="989" y="4232"/>
                      <a:pt x="1191" y="3947"/>
                      <a:pt x="1489" y="3899"/>
                    </a:cubicBezTo>
                    <a:lnTo>
                      <a:pt x="2239" y="3768"/>
                    </a:lnTo>
                    <a:cubicBezTo>
                      <a:pt x="2271" y="3968"/>
                      <a:pt x="2451" y="4121"/>
                      <a:pt x="2657" y="4121"/>
                    </a:cubicBezTo>
                    <a:cubicBezTo>
                      <a:pt x="2684" y="4121"/>
                      <a:pt x="2712" y="4119"/>
                      <a:pt x="2739" y="4113"/>
                    </a:cubicBezTo>
                    <a:lnTo>
                      <a:pt x="6656" y="3399"/>
                    </a:lnTo>
                    <a:cubicBezTo>
                      <a:pt x="6894" y="3351"/>
                      <a:pt x="7049" y="3125"/>
                      <a:pt x="7002" y="2887"/>
                    </a:cubicBezTo>
                    <a:lnTo>
                      <a:pt x="7752" y="2756"/>
                    </a:lnTo>
                    <a:cubicBezTo>
                      <a:pt x="7787" y="2749"/>
                      <a:pt x="7822" y="2746"/>
                      <a:pt x="7856" y="2746"/>
                    </a:cubicBezTo>
                    <a:close/>
                    <a:moveTo>
                      <a:pt x="4125" y="0"/>
                    </a:moveTo>
                    <a:cubicBezTo>
                      <a:pt x="4061" y="0"/>
                      <a:pt x="3996" y="6"/>
                      <a:pt x="3930" y="18"/>
                    </a:cubicBezTo>
                    <a:cubicBezTo>
                      <a:pt x="3334" y="125"/>
                      <a:pt x="2942" y="708"/>
                      <a:pt x="3061" y="1303"/>
                    </a:cubicBezTo>
                    <a:cubicBezTo>
                      <a:pt x="3096" y="1482"/>
                      <a:pt x="3168" y="1637"/>
                      <a:pt x="3275" y="1780"/>
                    </a:cubicBezTo>
                    <a:lnTo>
                      <a:pt x="2501" y="1923"/>
                    </a:lnTo>
                    <a:cubicBezTo>
                      <a:pt x="2191" y="1982"/>
                      <a:pt x="1977" y="2292"/>
                      <a:pt x="2037" y="2601"/>
                    </a:cubicBezTo>
                    <a:lnTo>
                      <a:pt x="2084" y="2887"/>
                    </a:lnTo>
                    <a:lnTo>
                      <a:pt x="798" y="3125"/>
                    </a:lnTo>
                    <a:cubicBezTo>
                      <a:pt x="310" y="3208"/>
                      <a:pt x="1" y="3673"/>
                      <a:pt x="84" y="4161"/>
                    </a:cubicBezTo>
                    <a:lnTo>
                      <a:pt x="1656" y="12793"/>
                    </a:lnTo>
                    <a:cubicBezTo>
                      <a:pt x="1730" y="13218"/>
                      <a:pt x="2118" y="13520"/>
                      <a:pt x="2540" y="13520"/>
                    </a:cubicBezTo>
                    <a:cubicBezTo>
                      <a:pt x="2590" y="13520"/>
                      <a:pt x="2641" y="13516"/>
                      <a:pt x="2692" y="13507"/>
                    </a:cubicBezTo>
                    <a:lnTo>
                      <a:pt x="10038" y="12162"/>
                    </a:lnTo>
                    <a:cubicBezTo>
                      <a:pt x="10526" y="12079"/>
                      <a:pt x="10847" y="11602"/>
                      <a:pt x="10752" y="11126"/>
                    </a:cubicBezTo>
                    <a:lnTo>
                      <a:pt x="9180" y="2494"/>
                    </a:lnTo>
                    <a:cubicBezTo>
                      <a:pt x="9096" y="2064"/>
                      <a:pt x="8726" y="1763"/>
                      <a:pt x="8305" y="1763"/>
                    </a:cubicBezTo>
                    <a:cubicBezTo>
                      <a:pt x="8248" y="1763"/>
                      <a:pt x="8191" y="1768"/>
                      <a:pt x="8133" y="1780"/>
                    </a:cubicBezTo>
                    <a:lnTo>
                      <a:pt x="6847" y="2018"/>
                    </a:lnTo>
                    <a:lnTo>
                      <a:pt x="6799" y="1732"/>
                    </a:lnTo>
                    <a:cubicBezTo>
                      <a:pt x="6745" y="1451"/>
                      <a:pt x="6496" y="1249"/>
                      <a:pt x="6210" y="1249"/>
                    </a:cubicBezTo>
                    <a:cubicBezTo>
                      <a:pt x="6181" y="1249"/>
                      <a:pt x="6151" y="1251"/>
                      <a:pt x="6121" y="1256"/>
                    </a:cubicBezTo>
                    <a:lnTo>
                      <a:pt x="5168" y="1434"/>
                    </a:lnTo>
                    <a:cubicBezTo>
                      <a:pt x="5228" y="1268"/>
                      <a:pt x="5239" y="1089"/>
                      <a:pt x="5204" y="910"/>
                    </a:cubicBezTo>
                    <a:cubicBezTo>
                      <a:pt x="5119" y="380"/>
                      <a:pt x="4655" y="0"/>
                      <a:pt x="4125" y="0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13" name="Google Shape;5113;p27"/>
              <p:cNvSpPr/>
              <p:nvPr/>
            </p:nvSpPr>
            <p:spPr>
              <a:xfrm>
                <a:off x="7293638" y="4354466"/>
                <a:ext cx="60059" cy="49866"/>
              </a:xfrm>
              <a:custGeom>
                <a:rect b="b" l="l" r="r" t="t"/>
                <a:pathLst>
                  <a:path extrusionOk="0" h="1546" w="1862">
                    <a:moveTo>
                      <a:pt x="1002" y="1"/>
                    </a:moveTo>
                    <a:cubicBezTo>
                      <a:pt x="959" y="1"/>
                      <a:pt x="914" y="5"/>
                      <a:pt x="870" y="12"/>
                    </a:cubicBezTo>
                    <a:cubicBezTo>
                      <a:pt x="191" y="131"/>
                      <a:pt x="1" y="1012"/>
                      <a:pt x="572" y="1405"/>
                    </a:cubicBezTo>
                    <a:cubicBezTo>
                      <a:pt x="710" y="1502"/>
                      <a:pt x="861" y="1545"/>
                      <a:pt x="1007" y="1545"/>
                    </a:cubicBezTo>
                    <a:cubicBezTo>
                      <a:pt x="1453" y="1545"/>
                      <a:pt x="1861" y="1142"/>
                      <a:pt x="1763" y="631"/>
                    </a:cubicBezTo>
                    <a:cubicBezTo>
                      <a:pt x="1699" y="259"/>
                      <a:pt x="1369" y="1"/>
                      <a:pt x="1002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14" name="Google Shape;5114;p27"/>
              <p:cNvSpPr/>
              <p:nvPr/>
            </p:nvSpPr>
            <p:spPr>
              <a:xfrm>
                <a:off x="7361954" y="4339823"/>
                <a:ext cx="124375" cy="43383"/>
              </a:xfrm>
              <a:custGeom>
                <a:rect b="b" l="l" r="r" t="t"/>
                <a:pathLst>
                  <a:path extrusionOk="0" h="1345" w="3856">
                    <a:moveTo>
                      <a:pt x="3259" y="1"/>
                    </a:moveTo>
                    <a:cubicBezTo>
                      <a:pt x="3223" y="1"/>
                      <a:pt x="3185" y="5"/>
                      <a:pt x="3145" y="14"/>
                    </a:cubicBezTo>
                    <a:lnTo>
                      <a:pt x="3133" y="14"/>
                    </a:lnTo>
                    <a:lnTo>
                      <a:pt x="550" y="478"/>
                    </a:lnTo>
                    <a:cubicBezTo>
                      <a:pt x="0" y="579"/>
                      <a:pt x="116" y="1345"/>
                      <a:pt x="608" y="1345"/>
                    </a:cubicBezTo>
                    <a:cubicBezTo>
                      <a:pt x="639" y="1345"/>
                      <a:pt x="671" y="1342"/>
                      <a:pt x="704" y="1335"/>
                    </a:cubicBezTo>
                    <a:lnTo>
                      <a:pt x="3300" y="871"/>
                    </a:lnTo>
                    <a:cubicBezTo>
                      <a:pt x="3855" y="793"/>
                      <a:pt x="3758" y="1"/>
                      <a:pt x="3259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15" name="Google Shape;5115;p27"/>
              <p:cNvSpPr/>
              <p:nvPr/>
            </p:nvSpPr>
            <p:spPr>
              <a:xfrm>
                <a:off x="7306314" y="4423976"/>
                <a:ext cx="60059" cy="49866"/>
              </a:xfrm>
              <a:custGeom>
                <a:rect b="b" l="l" r="r" t="t"/>
                <a:pathLst>
                  <a:path extrusionOk="0" h="1546" w="1862">
                    <a:moveTo>
                      <a:pt x="1002" y="1"/>
                    </a:moveTo>
                    <a:cubicBezTo>
                      <a:pt x="959" y="1"/>
                      <a:pt x="914" y="5"/>
                      <a:pt x="870" y="12"/>
                    </a:cubicBezTo>
                    <a:cubicBezTo>
                      <a:pt x="191" y="131"/>
                      <a:pt x="1" y="1012"/>
                      <a:pt x="560" y="1405"/>
                    </a:cubicBezTo>
                    <a:cubicBezTo>
                      <a:pt x="701" y="1502"/>
                      <a:pt x="854" y="1546"/>
                      <a:pt x="1002" y="1546"/>
                    </a:cubicBezTo>
                    <a:cubicBezTo>
                      <a:pt x="1453" y="1546"/>
                      <a:pt x="1861" y="1142"/>
                      <a:pt x="1763" y="631"/>
                    </a:cubicBezTo>
                    <a:cubicBezTo>
                      <a:pt x="1699" y="259"/>
                      <a:pt x="1369" y="1"/>
                      <a:pt x="1002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16" name="Google Shape;5116;p27"/>
              <p:cNvSpPr/>
              <p:nvPr/>
            </p:nvSpPr>
            <p:spPr>
              <a:xfrm>
                <a:off x="7375824" y="4409300"/>
                <a:ext cx="121279" cy="43544"/>
              </a:xfrm>
              <a:custGeom>
                <a:rect b="b" l="l" r="r" t="t"/>
                <a:pathLst>
                  <a:path extrusionOk="0" h="1350" w="3760">
                    <a:moveTo>
                      <a:pt x="3144" y="1"/>
                    </a:moveTo>
                    <a:cubicBezTo>
                      <a:pt x="3128" y="1"/>
                      <a:pt x="3112" y="1"/>
                      <a:pt x="3096" y="3"/>
                    </a:cubicBezTo>
                    <a:lnTo>
                      <a:pt x="501" y="467"/>
                    </a:lnTo>
                    <a:cubicBezTo>
                      <a:pt x="0" y="618"/>
                      <a:pt x="125" y="1349"/>
                      <a:pt x="631" y="1349"/>
                    </a:cubicBezTo>
                    <a:cubicBezTo>
                      <a:pt x="643" y="1349"/>
                      <a:pt x="655" y="1349"/>
                      <a:pt x="667" y="1348"/>
                    </a:cubicBezTo>
                    <a:lnTo>
                      <a:pt x="3263" y="872"/>
                    </a:lnTo>
                    <a:cubicBezTo>
                      <a:pt x="3759" y="722"/>
                      <a:pt x="3640" y="1"/>
                      <a:pt x="3144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17" name="Google Shape;5117;p27"/>
              <p:cNvSpPr/>
              <p:nvPr/>
            </p:nvSpPr>
            <p:spPr>
              <a:xfrm>
                <a:off x="7319765" y="4498130"/>
                <a:ext cx="60123" cy="50221"/>
              </a:xfrm>
              <a:custGeom>
                <a:rect b="b" l="l" r="r" t="t"/>
                <a:pathLst>
                  <a:path extrusionOk="0" h="1557" w="1864">
                    <a:moveTo>
                      <a:pt x="1009" y="0"/>
                    </a:moveTo>
                    <a:cubicBezTo>
                      <a:pt x="967" y="0"/>
                      <a:pt x="924" y="4"/>
                      <a:pt x="881" y="11"/>
                    </a:cubicBezTo>
                    <a:cubicBezTo>
                      <a:pt x="203" y="130"/>
                      <a:pt x="0" y="1011"/>
                      <a:pt x="572" y="1416"/>
                    </a:cubicBezTo>
                    <a:cubicBezTo>
                      <a:pt x="710" y="1513"/>
                      <a:pt x="860" y="1556"/>
                      <a:pt x="1007" y="1556"/>
                    </a:cubicBezTo>
                    <a:cubicBezTo>
                      <a:pt x="1454" y="1556"/>
                      <a:pt x="1864" y="1153"/>
                      <a:pt x="1774" y="642"/>
                    </a:cubicBezTo>
                    <a:cubicBezTo>
                      <a:pt x="1700" y="268"/>
                      <a:pt x="1376" y="0"/>
                      <a:pt x="1009" y="0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18" name="Google Shape;5118;p27"/>
              <p:cNvSpPr/>
              <p:nvPr/>
            </p:nvSpPr>
            <p:spPr>
              <a:xfrm>
                <a:off x="7388855" y="4483390"/>
                <a:ext cx="122343" cy="43673"/>
              </a:xfrm>
              <a:custGeom>
                <a:rect b="b" l="l" r="r" t="t"/>
                <a:pathLst>
                  <a:path extrusionOk="0" h="1354" w="3793">
                    <a:moveTo>
                      <a:pt x="3178" y="1"/>
                    </a:moveTo>
                    <a:cubicBezTo>
                      <a:pt x="3160" y="1"/>
                      <a:pt x="3140" y="2"/>
                      <a:pt x="3121" y="4"/>
                    </a:cubicBezTo>
                    <a:lnTo>
                      <a:pt x="525" y="480"/>
                    </a:lnTo>
                    <a:cubicBezTo>
                      <a:pt x="1" y="605"/>
                      <a:pt x="121" y="1354"/>
                      <a:pt x="613" y="1354"/>
                    </a:cubicBezTo>
                    <a:cubicBezTo>
                      <a:pt x="635" y="1354"/>
                      <a:pt x="657" y="1352"/>
                      <a:pt x="680" y="1349"/>
                    </a:cubicBezTo>
                    <a:lnTo>
                      <a:pt x="3276" y="885"/>
                    </a:lnTo>
                    <a:cubicBezTo>
                      <a:pt x="3792" y="747"/>
                      <a:pt x="3678" y="1"/>
                      <a:pt x="3178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19" name="Google Shape;5119;p27"/>
              <p:cNvSpPr/>
              <p:nvPr/>
            </p:nvSpPr>
            <p:spPr>
              <a:xfrm>
                <a:off x="7262544" y="4806843"/>
                <a:ext cx="250428" cy="224624"/>
              </a:xfrm>
              <a:custGeom>
                <a:rect b="b" l="l" r="r" t="t"/>
                <a:pathLst>
                  <a:path extrusionOk="0" h="6964" w="7764">
                    <a:moveTo>
                      <a:pt x="3934" y="1"/>
                    </a:moveTo>
                    <a:cubicBezTo>
                      <a:pt x="2900" y="1"/>
                      <a:pt x="1883" y="470"/>
                      <a:pt x="1215" y="1346"/>
                    </a:cubicBezTo>
                    <a:lnTo>
                      <a:pt x="6953" y="4978"/>
                    </a:lnTo>
                    <a:cubicBezTo>
                      <a:pt x="7763" y="3406"/>
                      <a:pt x="7251" y="1465"/>
                      <a:pt x="5751" y="525"/>
                    </a:cubicBezTo>
                    <a:cubicBezTo>
                      <a:pt x="5187" y="171"/>
                      <a:pt x="4557" y="1"/>
                      <a:pt x="3934" y="1"/>
                    </a:cubicBezTo>
                    <a:close/>
                    <a:moveTo>
                      <a:pt x="810" y="1989"/>
                    </a:moveTo>
                    <a:lnTo>
                      <a:pt x="810" y="1989"/>
                    </a:lnTo>
                    <a:cubicBezTo>
                      <a:pt x="0" y="3561"/>
                      <a:pt x="524" y="5490"/>
                      <a:pt x="2012" y="6430"/>
                    </a:cubicBezTo>
                    <a:cubicBezTo>
                      <a:pt x="2579" y="6790"/>
                      <a:pt x="3213" y="6963"/>
                      <a:pt x="3839" y="6963"/>
                    </a:cubicBezTo>
                    <a:cubicBezTo>
                      <a:pt x="4870" y="6963"/>
                      <a:pt x="5882" y="6495"/>
                      <a:pt x="6549" y="5621"/>
                    </a:cubicBezTo>
                    <a:lnTo>
                      <a:pt x="810" y="1989"/>
                    </a:ln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20" name="Google Shape;5120;p27"/>
              <p:cNvSpPr/>
              <p:nvPr/>
            </p:nvSpPr>
            <p:spPr>
              <a:xfrm>
                <a:off x="7731822" y="4325276"/>
                <a:ext cx="195885" cy="181918"/>
              </a:xfrm>
              <a:custGeom>
                <a:rect b="b" l="l" r="r" t="t"/>
                <a:pathLst>
                  <a:path extrusionOk="0" h="5640" w="6073">
                    <a:moveTo>
                      <a:pt x="3596" y="0"/>
                    </a:moveTo>
                    <a:lnTo>
                      <a:pt x="1203" y="1632"/>
                    </a:lnTo>
                    <a:cubicBezTo>
                      <a:pt x="251" y="2286"/>
                      <a:pt x="1" y="3596"/>
                      <a:pt x="655" y="4560"/>
                    </a:cubicBezTo>
                    <a:lnTo>
                      <a:pt x="763" y="4715"/>
                    </a:lnTo>
                    <a:cubicBezTo>
                      <a:pt x="1171" y="5316"/>
                      <a:pt x="1833" y="5640"/>
                      <a:pt x="2508" y="5640"/>
                    </a:cubicBezTo>
                    <a:cubicBezTo>
                      <a:pt x="2916" y="5640"/>
                      <a:pt x="3328" y="5522"/>
                      <a:pt x="3692" y="5275"/>
                    </a:cubicBezTo>
                    <a:lnTo>
                      <a:pt x="6073" y="3644"/>
                    </a:lnTo>
                    <a:lnTo>
                      <a:pt x="3596" y="0"/>
                    </a:ln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21" name="Google Shape;5121;p27"/>
              <p:cNvSpPr/>
              <p:nvPr/>
            </p:nvSpPr>
            <p:spPr>
              <a:xfrm>
                <a:off x="7864326" y="4249734"/>
                <a:ext cx="195885" cy="181950"/>
              </a:xfrm>
              <a:custGeom>
                <a:rect b="b" l="l" r="r" t="t"/>
                <a:pathLst>
                  <a:path extrusionOk="0" h="5641" w="6073">
                    <a:moveTo>
                      <a:pt x="3568" y="1"/>
                    </a:moveTo>
                    <a:cubicBezTo>
                      <a:pt x="3162" y="1"/>
                      <a:pt x="2752" y="119"/>
                      <a:pt x="2393" y="366"/>
                    </a:cubicBezTo>
                    <a:lnTo>
                      <a:pt x="0" y="1997"/>
                    </a:lnTo>
                    <a:lnTo>
                      <a:pt x="2477" y="5640"/>
                    </a:lnTo>
                    <a:lnTo>
                      <a:pt x="4870" y="4009"/>
                    </a:lnTo>
                    <a:cubicBezTo>
                      <a:pt x="5822" y="3354"/>
                      <a:pt x="6072" y="2045"/>
                      <a:pt x="5430" y="1092"/>
                    </a:cubicBezTo>
                    <a:lnTo>
                      <a:pt x="5310" y="926"/>
                    </a:lnTo>
                    <a:cubicBezTo>
                      <a:pt x="4902" y="325"/>
                      <a:pt x="4240" y="1"/>
                      <a:pt x="3568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22" name="Google Shape;5122;p27"/>
              <p:cNvSpPr/>
              <p:nvPr/>
            </p:nvSpPr>
            <p:spPr>
              <a:xfrm>
                <a:off x="7674215" y="4700692"/>
                <a:ext cx="346064" cy="344387"/>
              </a:xfrm>
              <a:custGeom>
                <a:rect b="b" l="l" r="r" t="t"/>
                <a:pathLst>
                  <a:path extrusionOk="0" h="10677" w="10729">
                    <a:moveTo>
                      <a:pt x="4999" y="0"/>
                    </a:moveTo>
                    <a:cubicBezTo>
                      <a:pt x="4821" y="0"/>
                      <a:pt x="4665" y="135"/>
                      <a:pt x="4644" y="327"/>
                    </a:cubicBezTo>
                    <a:lnTo>
                      <a:pt x="4180" y="3804"/>
                    </a:lnTo>
                    <a:lnTo>
                      <a:pt x="703" y="3339"/>
                    </a:lnTo>
                    <a:cubicBezTo>
                      <a:pt x="688" y="3338"/>
                      <a:pt x="674" y="3337"/>
                      <a:pt x="659" y="3337"/>
                    </a:cubicBezTo>
                    <a:cubicBezTo>
                      <a:pt x="474" y="3337"/>
                      <a:pt x="309" y="3473"/>
                      <a:pt x="286" y="3661"/>
                    </a:cubicBezTo>
                    <a:lnTo>
                      <a:pt x="25" y="5637"/>
                    </a:lnTo>
                    <a:cubicBezTo>
                      <a:pt x="1" y="5840"/>
                      <a:pt x="144" y="6030"/>
                      <a:pt x="346" y="6054"/>
                    </a:cubicBezTo>
                    <a:lnTo>
                      <a:pt x="3823" y="6518"/>
                    </a:lnTo>
                    <a:lnTo>
                      <a:pt x="3370" y="9995"/>
                    </a:lnTo>
                    <a:cubicBezTo>
                      <a:pt x="3334" y="10197"/>
                      <a:pt x="3477" y="10388"/>
                      <a:pt x="3692" y="10412"/>
                    </a:cubicBezTo>
                    <a:lnTo>
                      <a:pt x="5656" y="10674"/>
                    </a:lnTo>
                    <a:cubicBezTo>
                      <a:pt x="5671" y="10675"/>
                      <a:pt x="5686" y="10676"/>
                      <a:pt x="5700" y="10676"/>
                    </a:cubicBezTo>
                    <a:cubicBezTo>
                      <a:pt x="5886" y="10676"/>
                      <a:pt x="6051" y="10540"/>
                      <a:pt x="6073" y="10352"/>
                    </a:cubicBezTo>
                    <a:lnTo>
                      <a:pt x="6537" y="6876"/>
                    </a:lnTo>
                    <a:lnTo>
                      <a:pt x="10014" y="7328"/>
                    </a:lnTo>
                    <a:cubicBezTo>
                      <a:pt x="10034" y="7331"/>
                      <a:pt x="10053" y="7333"/>
                      <a:pt x="10072" y="7333"/>
                    </a:cubicBezTo>
                    <a:cubicBezTo>
                      <a:pt x="10252" y="7333"/>
                      <a:pt x="10409" y="7189"/>
                      <a:pt x="10431" y="7007"/>
                    </a:cubicBezTo>
                    <a:lnTo>
                      <a:pt x="10693" y="5042"/>
                    </a:lnTo>
                    <a:cubicBezTo>
                      <a:pt x="10728" y="4828"/>
                      <a:pt x="10573" y="4649"/>
                      <a:pt x="10371" y="4613"/>
                    </a:cubicBezTo>
                    <a:lnTo>
                      <a:pt x="6894" y="4161"/>
                    </a:lnTo>
                    <a:lnTo>
                      <a:pt x="7359" y="684"/>
                    </a:lnTo>
                    <a:cubicBezTo>
                      <a:pt x="7383" y="470"/>
                      <a:pt x="7240" y="291"/>
                      <a:pt x="7037" y="256"/>
                    </a:cubicBezTo>
                    <a:lnTo>
                      <a:pt x="5061" y="6"/>
                    </a:lnTo>
                    <a:cubicBezTo>
                      <a:pt x="5040" y="2"/>
                      <a:pt x="5019" y="0"/>
                      <a:pt x="4999" y="0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23" name="Google Shape;5123;p27"/>
              <p:cNvSpPr/>
              <p:nvPr/>
            </p:nvSpPr>
            <p:spPr>
              <a:xfrm>
                <a:off x="6206806" y="3173353"/>
                <a:ext cx="349902" cy="435765"/>
              </a:xfrm>
              <a:custGeom>
                <a:rect b="b" l="l" r="r" t="t"/>
                <a:pathLst>
                  <a:path extrusionOk="0" h="13510" w="10848">
                    <a:moveTo>
                      <a:pt x="4157" y="412"/>
                    </a:moveTo>
                    <a:cubicBezTo>
                      <a:pt x="4443" y="412"/>
                      <a:pt x="4724" y="585"/>
                      <a:pt x="4775" y="971"/>
                    </a:cubicBezTo>
                    <a:cubicBezTo>
                      <a:pt x="4811" y="1173"/>
                      <a:pt x="4763" y="1364"/>
                      <a:pt x="4632" y="1519"/>
                    </a:cubicBezTo>
                    <a:lnTo>
                      <a:pt x="3835" y="1662"/>
                    </a:lnTo>
                    <a:cubicBezTo>
                      <a:pt x="3668" y="1566"/>
                      <a:pt x="3549" y="1400"/>
                      <a:pt x="3513" y="1209"/>
                    </a:cubicBezTo>
                    <a:cubicBezTo>
                      <a:pt x="3398" y="709"/>
                      <a:pt x="3782" y="412"/>
                      <a:pt x="4157" y="412"/>
                    </a:cubicBezTo>
                    <a:close/>
                    <a:moveTo>
                      <a:pt x="7861" y="2722"/>
                    </a:moveTo>
                    <a:cubicBezTo>
                      <a:pt x="8117" y="2722"/>
                      <a:pt x="8343" y="2901"/>
                      <a:pt x="8395" y="3162"/>
                    </a:cubicBezTo>
                    <a:lnTo>
                      <a:pt x="9788" y="10746"/>
                    </a:lnTo>
                    <a:cubicBezTo>
                      <a:pt x="9835" y="11044"/>
                      <a:pt x="9633" y="11329"/>
                      <a:pt x="9335" y="11377"/>
                    </a:cubicBezTo>
                    <a:lnTo>
                      <a:pt x="3073" y="12520"/>
                    </a:lnTo>
                    <a:cubicBezTo>
                      <a:pt x="3042" y="12525"/>
                      <a:pt x="3012" y="12527"/>
                      <a:pt x="2982" y="12527"/>
                    </a:cubicBezTo>
                    <a:cubicBezTo>
                      <a:pt x="2719" y="12527"/>
                      <a:pt x="2484" y="12345"/>
                      <a:pt x="2442" y="12068"/>
                    </a:cubicBezTo>
                    <a:lnTo>
                      <a:pt x="1061" y="4507"/>
                    </a:lnTo>
                    <a:cubicBezTo>
                      <a:pt x="1001" y="4210"/>
                      <a:pt x="1203" y="3924"/>
                      <a:pt x="1501" y="3864"/>
                    </a:cubicBezTo>
                    <a:lnTo>
                      <a:pt x="2251" y="3733"/>
                    </a:lnTo>
                    <a:cubicBezTo>
                      <a:pt x="2283" y="3942"/>
                      <a:pt x="2461" y="4087"/>
                      <a:pt x="2665" y="4087"/>
                    </a:cubicBezTo>
                    <a:cubicBezTo>
                      <a:pt x="2693" y="4087"/>
                      <a:pt x="2722" y="4084"/>
                      <a:pt x="2751" y="4079"/>
                    </a:cubicBezTo>
                    <a:lnTo>
                      <a:pt x="6668" y="3376"/>
                    </a:lnTo>
                    <a:cubicBezTo>
                      <a:pt x="6895" y="3328"/>
                      <a:pt x="7061" y="3102"/>
                      <a:pt x="7014" y="2864"/>
                    </a:cubicBezTo>
                    <a:lnTo>
                      <a:pt x="7752" y="2733"/>
                    </a:lnTo>
                    <a:cubicBezTo>
                      <a:pt x="7789" y="2726"/>
                      <a:pt x="7825" y="2722"/>
                      <a:pt x="7861" y="2722"/>
                    </a:cubicBezTo>
                    <a:close/>
                    <a:moveTo>
                      <a:pt x="4147" y="1"/>
                    </a:moveTo>
                    <a:cubicBezTo>
                      <a:pt x="4083" y="1"/>
                      <a:pt x="4018" y="7"/>
                      <a:pt x="3954" y="19"/>
                    </a:cubicBezTo>
                    <a:cubicBezTo>
                      <a:pt x="3358" y="126"/>
                      <a:pt x="2966" y="697"/>
                      <a:pt x="3073" y="1281"/>
                    </a:cubicBezTo>
                    <a:cubicBezTo>
                      <a:pt x="3108" y="1459"/>
                      <a:pt x="3180" y="1626"/>
                      <a:pt x="3287" y="1757"/>
                    </a:cubicBezTo>
                    <a:lnTo>
                      <a:pt x="2513" y="1912"/>
                    </a:lnTo>
                    <a:cubicBezTo>
                      <a:pt x="2192" y="1971"/>
                      <a:pt x="1989" y="2281"/>
                      <a:pt x="2037" y="2590"/>
                    </a:cubicBezTo>
                    <a:lnTo>
                      <a:pt x="2096" y="2876"/>
                    </a:lnTo>
                    <a:lnTo>
                      <a:pt x="811" y="3102"/>
                    </a:lnTo>
                    <a:cubicBezTo>
                      <a:pt x="322" y="3197"/>
                      <a:pt x="1" y="3662"/>
                      <a:pt x="96" y="4150"/>
                    </a:cubicBezTo>
                    <a:lnTo>
                      <a:pt x="1668" y="12770"/>
                    </a:lnTo>
                    <a:cubicBezTo>
                      <a:pt x="1742" y="13206"/>
                      <a:pt x="2121" y="13510"/>
                      <a:pt x="2549" y="13510"/>
                    </a:cubicBezTo>
                    <a:cubicBezTo>
                      <a:pt x="2600" y="13510"/>
                      <a:pt x="2652" y="13505"/>
                      <a:pt x="2704" y="13496"/>
                    </a:cubicBezTo>
                    <a:lnTo>
                      <a:pt x="10038" y="12151"/>
                    </a:lnTo>
                    <a:cubicBezTo>
                      <a:pt x="10526" y="12056"/>
                      <a:pt x="10848" y="11591"/>
                      <a:pt x="10752" y="11115"/>
                    </a:cubicBezTo>
                    <a:lnTo>
                      <a:pt x="9181" y="2483"/>
                    </a:lnTo>
                    <a:cubicBezTo>
                      <a:pt x="9096" y="2047"/>
                      <a:pt x="8716" y="1744"/>
                      <a:pt x="8296" y="1744"/>
                    </a:cubicBezTo>
                    <a:cubicBezTo>
                      <a:pt x="8246" y="1744"/>
                      <a:pt x="8195" y="1748"/>
                      <a:pt x="8145" y="1757"/>
                    </a:cubicBezTo>
                    <a:lnTo>
                      <a:pt x="6859" y="1995"/>
                    </a:lnTo>
                    <a:lnTo>
                      <a:pt x="6811" y="1721"/>
                    </a:lnTo>
                    <a:cubicBezTo>
                      <a:pt x="6758" y="1436"/>
                      <a:pt x="6509" y="1235"/>
                      <a:pt x="6237" y="1235"/>
                    </a:cubicBezTo>
                    <a:cubicBezTo>
                      <a:pt x="6202" y="1235"/>
                      <a:pt x="6167" y="1238"/>
                      <a:pt x="6133" y="1245"/>
                    </a:cubicBezTo>
                    <a:lnTo>
                      <a:pt x="5180" y="1412"/>
                    </a:lnTo>
                    <a:cubicBezTo>
                      <a:pt x="5240" y="1245"/>
                      <a:pt x="5240" y="1066"/>
                      <a:pt x="5216" y="900"/>
                    </a:cubicBezTo>
                    <a:cubicBezTo>
                      <a:pt x="5121" y="370"/>
                      <a:pt x="4658" y="1"/>
                      <a:pt x="4147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24" name="Google Shape;5124;p27"/>
              <p:cNvSpPr/>
              <p:nvPr/>
            </p:nvSpPr>
            <p:spPr>
              <a:xfrm>
                <a:off x="6269026" y="3329757"/>
                <a:ext cx="60059" cy="49963"/>
              </a:xfrm>
              <a:custGeom>
                <a:rect b="b" l="l" r="r" t="t"/>
                <a:pathLst>
                  <a:path extrusionOk="0" h="1549" w="1862">
                    <a:moveTo>
                      <a:pt x="1016" y="1"/>
                    </a:moveTo>
                    <a:cubicBezTo>
                      <a:pt x="968" y="1"/>
                      <a:pt x="919" y="6"/>
                      <a:pt x="870" y="15"/>
                    </a:cubicBezTo>
                    <a:cubicBezTo>
                      <a:pt x="191" y="134"/>
                      <a:pt x="1" y="1015"/>
                      <a:pt x="560" y="1408"/>
                    </a:cubicBezTo>
                    <a:cubicBezTo>
                      <a:pt x="701" y="1505"/>
                      <a:pt x="854" y="1549"/>
                      <a:pt x="1002" y="1549"/>
                    </a:cubicBezTo>
                    <a:cubicBezTo>
                      <a:pt x="1454" y="1549"/>
                      <a:pt x="1861" y="1146"/>
                      <a:pt x="1763" y="634"/>
                    </a:cubicBezTo>
                    <a:cubicBezTo>
                      <a:pt x="1700" y="267"/>
                      <a:pt x="1377" y="1"/>
                      <a:pt x="1016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25" name="Google Shape;5125;p27"/>
              <p:cNvSpPr/>
              <p:nvPr/>
            </p:nvSpPr>
            <p:spPr>
              <a:xfrm>
                <a:off x="6336794" y="3314791"/>
                <a:ext cx="125182" cy="43931"/>
              </a:xfrm>
              <a:custGeom>
                <a:rect b="b" l="l" r="r" t="t"/>
                <a:pathLst>
                  <a:path extrusionOk="0" h="1362" w="3881">
                    <a:moveTo>
                      <a:pt x="3284" y="0"/>
                    </a:moveTo>
                    <a:cubicBezTo>
                      <a:pt x="3246" y="0"/>
                      <a:pt x="3205" y="5"/>
                      <a:pt x="3162" y="15"/>
                    </a:cubicBezTo>
                    <a:lnTo>
                      <a:pt x="3150" y="15"/>
                    </a:lnTo>
                    <a:lnTo>
                      <a:pt x="555" y="491"/>
                    </a:lnTo>
                    <a:cubicBezTo>
                      <a:pt x="0" y="580"/>
                      <a:pt x="107" y="1362"/>
                      <a:pt x="596" y="1362"/>
                    </a:cubicBezTo>
                    <a:cubicBezTo>
                      <a:pt x="632" y="1362"/>
                      <a:pt x="670" y="1357"/>
                      <a:pt x="710" y="1349"/>
                    </a:cubicBezTo>
                    <a:lnTo>
                      <a:pt x="3305" y="872"/>
                    </a:lnTo>
                    <a:cubicBezTo>
                      <a:pt x="3881" y="817"/>
                      <a:pt x="3787" y="0"/>
                      <a:pt x="3284" y="0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26" name="Google Shape;5126;p27"/>
              <p:cNvSpPr/>
              <p:nvPr/>
            </p:nvSpPr>
            <p:spPr>
              <a:xfrm>
                <a:off x="6281702" y="3399267"/>
                <a:ext cx="59769" cy="49963"/>
              </a:xfrm>
              <a:custGeom>
                <a:rect b="b" l="l" r="r" t="t"/>
                <a:pathLst>
                  <a:path extrusionOk="0" h="1549" w="1853">
                    <a:moveTo>
                      <a:pt x="1015" y="1"/>
                    </a:moveTo>
                    <a:cubicBezTo>
                      <a:pt x="967" y="1"/>
                      <a:pt x="919" y="6"/>
                      <a:pt x="870" y="15"/>
                    </a:cubicBezTo>
                    <a:cubicBezTo>
                      <a:pt x="191" y="134"/>
                      <a:pt x="1" y="1015"/>
                      <a:pt x="560" y="1408"/>
                    </a:cubicBezTo>
                    <a:cubicBezTo>
                      <a:pt x="701" y="1505"/>
                      <a:pt x="853" y="1549"/>
                      <a:pt x="1000" y="1549"/>
                    </a:cubicBezTo>
                    <a:cubicBezTo>
                      <a:pt x="1449" y="1549"/>
                      <a:pt x="1852" y="1146"/>
                      <a:pt x="1763" y="635"/>
                    </a:cubicBezTo>
                    <a:cubicBezTo>
                      <a:pt x="1700" y="267"/>
                      <a:pt x="1377" y="1"/>
                      <a:pt x="1015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27" name="Google Shape;5127;p27"/>
              <p:cNvSpPr/>
              <p:nvPr/>
            </p:nvSpPr>
            <p:spPr>
              <a:xfrm>
                <a:off x="6351212" y="3384688"/>
                <a:ext cx="120892" cy="43544"/>
              </a:xfrm>
              <a:custGeom>
                <a:rect b="b" l="l" r="r" t="t"/>
                <a:pathLst>
                  <a:path extrusionOk="0" h="1350" w="3748">
                    <a:moveTo>
                      <a:pt x="3144" y="1"/>
                    </a:moveTo>
                    <a:cubicBezTo>
                      <a:pt x="3128" y="1"/>
                      <a:pt x="3112" y="2"/>
                      <a:pt x="3096" y="3"/>
                    </a:cubicBezTo>
                    <a:lnTo>
                      <a:pt x="501" y="467"/>
                    </a:lnTo>
                    <a:cubicBezTo>
                      <a:pt x="0" y="619"/>
                      <a:pt x="125" y="1350"/>
                      <a:pt x="620" y="1350"/>
                    </a:cubicBezTo>
                    <a:cubicBezTo>
                      <a:pt x="632" y="1350"/>
                      <a:pt x="644" y="1349"/>
                      <a:pt x="656" y="1348"/>
                    </a:cubicBezTo>
                    <a:lnTo>
                      <a:pt x="3251" y="872"/>
                    </a:lnTo>
                    <a:cubicBezTo>
                      <a:pt x="3748" y="722"/>
                      <a:pt x="3639" y="1"/>
                      <a:pt x="3144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28" name="Google Shape;5128;p27"/>
              <p:cNvSpPr/>
              <p:nvPr/>
            </p:nvSpPr>
            <p:spPr>
              <a:xfrm>
                <a:off x="6295152" y="3473486"/>
                <a:ext cx="60123" cy="49866"/>
              </a:xfrm>
              <a:custGeom>
                <a:rect b="b" l="l" r="r" t="t"/>
                <a:pathLst>
                  <a:path extrusionOk="0" h="1546" w="1864">
                    <a:moveTo>
                      <a:pt x="1014" y="1"/>
                    </a:moveTo>
                    <a:cubicBezTo>
                      <a:pt x="970" y="1"/>
                      <a:pt x="926" y="5"/>
                      <a:pt x="881" y="12"/>
                    </a:cubicBezTo>
                    <a:cubicBezTo>
                      <a:pt x="191" y="131"/>
                      <a:pt x="0" y="1012"/>
                      <a:pt x="572" y="1405"/>
                    </a:cubicBezTo>
                    <a:cubicBezTo>
                      <a:pt x="710" y="1502"/>
                      <a:pt x="861" y="1546"/>
                      <a:pt x="1008" y="1546"/>
                    </a:cubicBezTo>
                    <a:cubicBezTo>
                      <a:pt x="1455" y="1546"/>
                      <a:pt x="1864" y="1145"/>
                      <a:pt x="1774" y="643"/>
                    </a:cubicBezTo>
                    <a:cubicBezTo>
                      <a:pt x="1700" y="260"/>
                      <a:pt x="1378" y="1"/>
                      <a:pt x="1014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29" name="Google Shape;5129;p27"/>
              <p:cNvSpPr/>
              <p:nvPr/>
            </p:nvSpPr>
            <p:spPr>
              <a:xfrm>
                <a:off x="6364404" y="3458777"/>
                <a:ext cx="121795" cy="43609"/>
              </a:xfrm>
              <a:custGeom>
                <a:rect b="b" l="l" r="r" t="t"/>
                <a:pathLst>
                  <a:path extrusionOk="0" h="1352" w="3776">
                    <a:moveTo>
                      <a:pt x="3162" y="1"/>
                    </a:moveTo>
                    <a:cubicBezTo>
                      <a:pt x="3143" y="1"/>
                      <a:pt x="3124" y="2"/>
                      <a:pt x="3104" y="4"/>
                    </a:cubicBezTo>
                    <a:lnTo>
                      <a:pt x="520" y="480"/>
                    </a:lnTo>
                    <a:cubicBezTo>
                      <a:pt x="1" y="619"/>
                      <a:pt x="120" y="1351"/>
                      <a:pt x="627" y="1351"/>
                    </a:cubicBezTo>
                    <a:cubicBezTo>
                      <a:pt x="643" y="1351"/>
                      <a:pt x="659" y="1351"/>
                      <a:pt x="675" y="1349"/>
                    </a:cubicBezTo>
                    <a:lnTo>
                      <a:pt x="3271" y="873"/>
                    </a:lnTo>
                    <a:cubicBezTo>
                      <a:pt x="3776" y="735"/>
                      <a:pt x="3661" y="1"/>
                      <a:pt x="3162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30" name="Google Shape;5130;p27"/>
              <p:cNvSpPr/>
              <p:nvPr/>
            </p:nvSpPr>
            <p:spPr>
              <a:xfrm>
                <a:off x="6239093" y="3782231"/>
                <a:ext cx="249267" cy="224075"/>
              </a:xfrm>
              <a:custGeom>
                <a:rect b="b" l="l" r="r" t="t"/>
                <a:pathLst>
                  <a:path extrusionOk="0" h="6947" w="7728">
                    <a:moveTo>
                      <a:pt x="3895" y="1"/>
                    </a:moveTo>
                    <a:cubicBezTo>
                      <a:pt x="2864" y="1"/>
                      <a:pt x="1847" y="470"/>
                      <a:pt x="1179" y="1346"/>
                    </a:cubicBezTo>
                    <a:lnTo>
                      <a:pt x="6918" y="4978"/>
                    </a:lnTo>
                    <a:cubicBezTo>
                      <a:pt x="7727" y="3406"/>
                      <a:pt x="7203" y="1477"/>
                      <a:pt x="5703" y="525"/>
                    </a:cubicBezTo>
                    <a:cubicBezTo>
                      <a:pt x="5144" y="171"/>
                      <a:pt x="4517" y="1"/>
                      <a:pt x="3895" y="1"/>
                    </a:cubicBezTo>
                    <a:close/>
                    <a:moveTo>
                      <a:pt x="774" y="1989"/>
                    </a:moveTo>
                    <a:cubicBezTo>
                      <a:pt x="0" y="3561"/>
                      <a:pt x="488" y="5478"/>
                      <a:pt x="1953" y="6418"/>
                    </a:cubicBezTo>
                    <a:cubicBezTo>
                      <a:pt x="2521" y="6775"/>
                      <a:pt x="3157" y="6947"/>
                      <a:pt x="3786" y="6947"/>
                    </a:cubicBezTo>
                    <a:cubicBezTo>
                      <a:pt x="4817" y="6947"/>
                      <a:pt x="5833" y="6486"/>
                      <a:pt x="6513" y="5621"/>
                    </a:cubicBezTo>
                    <a:lnTo>
                      <a:pt x="774" y="1989"/>
                    </a:ln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31" name="Google Shape;5131;p27"/>
              <p:cNvSpPr/>
              <p:nvPr/>
            </p:nvSpPr>
            <p:spPr>
              <a:xfrm>
                <a:off x="6706823" y="3300663"/>
                <a:ext cx="196272" cy="181660"/>
              </a:xfrm>
              <a:custGeom>
                <a:rect b="b" l="l" r="r" t="t"/>
                <a:pathLst>
                  <a:path extrusionOk="0" h="5632" w="6085">
                    <a:moveTo>
                      <a:pt x="3620" y="1"/>
                    </a:moveTo>
                    <a:lnTo>
                      <a:pt x="1215" y="1632"/>
                    </a:lnTo>
                    <a:cubicBezTo>
                      <a:pt x="251" y="2275"/>
                      <a:pt x="1" y="3584"/>
                      <a:pt x="656" y="4549"/>
                    </a:cubicBezTo>
                    <a:lnTo>
                      <a:pt x="763" y="4715"/>
                    </a:lnTo>
                    <a:cubicBezTo>
                      <a:pt x="1172" y="5311"/>
                      <a:pt x="1837" y="5632"/>
                      <a:pt x="2514" y="5632"/>
                    </a:cubicBezTo>
                    <a:cubicBezTo>
                      <a:pt x="2920" y="5632"/>
                      <a:pt x="3330" y="5516"/>
                      <a:pt x="3692" y="5275"/>
                    </a:cubicBezTo>
                    <a:lnTo>
                      <a:pt x="6085" y="3644"/>
                    </a:lnTo>
                    <a:lnTo>
                      <a:pt x="3620" y="1"/>
                    </a:ln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32" name="Google Shape;5132;p27"/>
              <p:cNvSpPr/>
              <p:nvPr/>
            </p:nvSpPr>
            <p:spPr>
              <a:xfrm>
                <a:off x="6839327" y="3225154"/>
                <a:ext cx="196272" cy="181918"/>
              </a:xfrm>
              <a:custGeom>
                <a:rect b="b" l="l" r="r" t="t"/>
                <a:pathLst>
                  <a:path extrusionOk="0" h="5640" w="6085">
                    <a:moveTo>
                      <a:pt x="3577" y="0"/>
                    </a:moveTo>
                    <a:cubicBezTo>
                      <a:pt x="3169" y="0"/>
                      <a:pt x="2757" y="118"/>
                      <a:pt x="2394" y="365"/>
                    </a:cubicBezTo>
                    <a:lnTo>
                      <a:pt x="1" y="1996"/>
                    </a:lnTo>
                    <a:lnTo>
                      <a:pt x="2489" y="5640"/>
                    </a:lnTo>
                    <a:lnTo>
                      <a:pt x="4882" y="4008"/>
                    </a:lnTo>
                    <a:cubicBezTo>
                      <a:pt x="5835" y="3354"/>
                      <a:pt x="6085" y="2044"/>
                      <a:pt x="5430" y="1091"/>
                    </a:cubicBezTo>
                    <a:lnTo>
                      <a:pt x="5323" y="925"/>
                    </a:lnTo>
                    <a:cubicBezTo>
                      <a:pt x="4914" y="324"/>
                      <a:pt x="4252" y="0"/>
                      <a:pt x="3577" y="0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33" name="Google Shape;5133;p27"/>
              <p:cNvSpPr/>
              <p:nvPr/>
            </p:nvSpPr>
            <p:spPr>
              <a:xfrm>
                <a:off x="6649603" y="3675789"/>
                <a:ext cx="345677" cy="344677"/>
              </a:xfrm>
              <a:custGeom>
                <a:rect b="b" l="l" r="r" t="t"/>
                <a:pathLst>
                  <a:path extrusionOk="0" h="10686" w="10717">
                    <a:moveTo>
                      <a:pt x="5017" y="0"/>
                    </a:moveTo>
                    <a:cubicBezTo>
                      <a:pt x="4832" y="0"/>
                      <a:pt x="4666" y="137"/>
                      <a:pt x="4644" y="324"/>
                    </a:cubicBezTo>
                    <a:lnTo>
                      <a:pt x="4180" y="3813"/>
                    </a:lnTo>
                    <a:lnTo>
                      <a:pt x="703" y="3349"/>
                    </a:lnTo>
                    <a:cubicBezTo>
                      <a:pt x="688" y="3347"/>
                      <a:pt x="674" y="3346"/>
                      <a:pt x="659" y="3346"/>
                    </a:cubicBezTo>
                    <a:cubicBezTo>
                      <a:pt x="474" y="3346"/>
                      <a:pt x="309" y="3482"/>
                      <a:pt x="287" y="3670"/>
                    </a:cubicBezTo>
                    <a:lnTo>
                      <a:pt x="37" y="5647"/>
                    </a:lnTo>
                    <a:cubicBezTo>
                      <a:pt x="1" y="5849"/>
                      <a:pt x="144" y="6028"/>
                      <a:pt x="346" y="6063"/>
                    </a:cubicBezTo>
                    <a:lnTo>
                      <a:pt x="3823" y="6528"/>
                    </a:lnTo>
                    <a:lnTo>
                      <a:pt x="3370" y="10004"/>
                    </a:lnTo>
                    <a:cubicBezTo>
                      <a:pt x="3335" y="10207"/>
                      <a:pt x="3477" y="10397"/>
                      <a:pt x="3692" y="10421"/>
                    </a:cubicBezTo>
                    <a:lnTo>
                      <a:pt x="5656" y="10683"/>
                    </a:lnTo>
                    <a:cubicBezTo>
                      <a:pt x="5671" y="10685"/>
                      <a:pt x="5686" y="10685"/>
                      <a:pt x="5700" y="10685"/>
                    </a:cubicBezTo>
                    <a:cubicBezTo>
                      <a:pt x="5886" y="10685"/>
                      <a:pt x="6051" y="10549"/>
                      <a:pt x="6073" y="10361"/>
                    </a:cubicBezTo>
                    <a:lnTo>
                      <a:pt x="6537" y="6873"/>
                    </a:lnTo>
                    <a:lnTo>
                      <a:pt x="10014" y="7337"/>
                    </a:lnTo>
                    <a:cubicBezTo>
                      <a:pt x="10029" y="7339"/>
                      <a:pt x="10044" y="7340"/>
                      <a:pt x="10058" y="7340"/>
                    </a:cubicBezTo>
                    <a:cubicBezTo>
                      <a:pt x="10243" y="7340"/>
                      <a:pt x="10409" y="7203"/>
                      <a:pt x="10431" y="7016"/>
                    </a:cubicBezTo>
                    <a:lnTo>
                      <a:pt x="10693" y="5039"/>
                    </a:lnTo>
                    <a:cubicBezTo>
                      <a:pt x="10716" y="4837"/>
                      <a:pt x="10574" y="4646"/>
                      <a:pt x="10371" y="4623"/>
                    </a:cubicBezTo>
                    <a:lnTo>
                      <a:pt x="6895" y="4170"/>
                    </a:lnTo>
                    <a:lnTo>
                      <a:pt x="7347" y="682"/>
                    </a:lnTo>
                    <a:cubicBezTo>
                      <a:pt x="7383" y="479"/>
                      <a:pt x="7240" y="301"/>
                      <a:pt x="7026" y="265"/>
                    </a:cubicBezTo>
                    <a:lnTo>
                      <a:pt x="5061" y="3"/>
                    </a:lnTo>
                    <a:cubicBezTo>
                      <a:pt x="5046" y="1"/>
                      <a:pt x="5031" y="0"/>
                      <a:pt x="5017" y="0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34" name="Google Shape;5134;p27"/>
              <p:cNvSpPr/>
              <p:nvPr/>
            </p:nvSpPr>
            <p:spPr>
              <a:xfrm>
                <a:off x="6206806" y="4197965"/>
                <a:ext cx="349902" cy="435378"/>
              </a:xfrm>
              <a:custGeom>
                <a:rect b="b" l="l" r="r" t="t"/>
                <a:pathLst>
                  <a:path extrusionOk="0" h="13498" w="10848">
                    <a:moveTo>
                      <a:pt x="4157" y="412"/>
                    </a:moveTo>
                    <a:cubicBezTo>
                      <a:pt x="4443" y="412"/>
                      <a:pt x="4724" y="585"/>
                      <a:pt x="4775" y="971"/>
                    </a:cubicBezTo>
                    <a:cubicBezTo>
                      <a:pt x="4811" y="1161"/>
                      <a:pt x="4763" y="1364"/>
                      <a:pt x="4632" y="1519"/>
                    </a:cubicBezTo>
                    <a:lnTo>
                      <a:pt x="3835" y="1661"/>
                    </a:lnTo>
                    <a:cubicBezTo>
                      <a:pt x="3668" y="1566"/>
                      <a:pt x="3549" y="1411"/>
                      <a:pt x="3513" y="1221"/>
                    </a:cubicBezTo>
                    <a:lnTo>
                      <a:pt x="3513" y="1209"/>
                    </a:lnTo>
                    <a:cubicBezTo>
                      <a:pt x="3398" y="709"/>
                      <a:pt x="3782" y="412"/>
                      <a:pt x="4157" y="412"/>
                    </a:cubicBezTo>
                    <a:close/>
                    <a:moveTo>
                      <a:pt x="7856" y="2723"/>
                    </a:moveTo>
                    <a:cubicBezTo>
                      <a:pt x="8114" y="2723"/>
                      <a:pt x="8342" y="2911"/>
                      <a:pt x="8395" y="3173"/>
                    </a:cubicBezTo>
                    <a:lnTo>
                      <a:pt x="9788" y="10734"/>
                    </a:lnTo>
                    <a:cubicBezTo>
                      <a:pt x="9835" y="11043"/>
                      <a:pt x="9633" y="11329"/>
                      <a:pt x="9335" y="11377"/>
                    </a:cubicBezTo>
                    <a:lnTo>
                      <a:pt x="3073" y="12520"/>
                    </a:lnTo>
                    <a:cubicBezTo>
                      <a:pt x="3042" y="12525"/>
                      <a:pt x="3012" y="12527"/>
                      <a:pt x="2981" y="12527"/>
                    </a:cubicBezTo>
                    <a:cubicBezTo>
                      <a:pt x="2719" y="12527"/>
                      <a:pt x="2484" y="12346"/>
                      <a:pt x="2442" y="12079"/>
                    </a:cubicBezTo>
                    <a:lnTo>
                      <a:pt x="1061" y="4507"/>
                    </a:lnTo>
                    <a:cubicBezTo>
                      <a:pt x="1001" y="4209"/>
                      <a:pt x="1203" y="3924"/>
                      <a:pt x="1501" y="3876"/>
                    </a:cubicBezTo>
                    <a:lnTo>
                      <a:pt x="2251" y="3745"/>
                    </a:lnTo>
                    <a:cubicBezTo>
                      <a:pt x="2283" y="3945"/>
                      <a:pt x="2463" y="4098"/>
                      <a:pt x="2669" y="4098"/>
                    </a:cubicBezTo>
                    <a:cubicBezTo>
                      <a:pt x="2696" y="4098"/>
                      <a:pt x="2724" y="4096"/>
                      <a:pt x="2751" y="4090"/>
                    </a:cubicBezTo>
                    <a:lnTo>
                      <a:pt x="6668" y="3376"/>
                    </a:lnTo>
                    <a:cubicBezTo>
                      <a:pt x="6895" y="3328"/>
                      <a:pt x="7061" y="3102"/>
                      <a:pt x="7014" y="2864"/>
                    </a:cubicBezTo>
                    <a:lnTo>
                      <a:pt x="7752" y="2733"/>
                    </a:lnTo>
                    <a:cubicBezTo>
                      <a:pt x="7787" y="2726"/>
                      <a:pt x="7822" y="2723"/>
                      <a:pt x="7856" y="2723"/>
                    </a:cubicBezTo>
                    <a:close/>
                    <a:moveTo>
                      <a:pt x="4147" y="1"/>
                    </a:moveTo>
                    <a:cubicBezTo>
                      <a:pt x="4083" y="1"/>
                      <a:pt x="4019" y="6"/>
                      <a:pt x="3954" y="18"/>
                    </a:cubicBezTo>
                    <a:cubicBezTo>
                      <a:pt x="3358" y="125"/>
                      <a:pt x="2966" y="697"/>
                      <a:pt x="3073" y="1280"/>
                    </a:cubicBezTo>
                    <a:cubicBezTo>
                      <a:pt x="3108" y="1459"/>
                      <a:pt x="3180" y="1614"/>
                      <a:pt x="3287" y="1757"/>
                    </a:cubicBezTo>
                    <a:lnTo>
                      <a:pt x="2513" y="1900"/>
                    </a:lnTo>
                    <a:cubicBezTo>
                      <a:pt x="2192" y="1959"/>
                      <a:pt x="1989" y="2269"/>
                      <a:pt x="2037" y="2578"/>
                    </a:cubicBezTo>
                    <a:lnTo>
                      <a:pt x="2096" y="2864"/>
                    </a:lnTo>
                    <a:lnTo>
                      <a:pt x="811" y="3102"/>
                    </a:lnTo>
                    <a:cubicBezTo>
                      <a:pt x="322" y="3185"/>
                      <a:pt x="1" y="3650"/>
                      <a:pt x="96" y="4138"/>
                    </a:cubicBezTo>
                    <a:lnTo>
                      <a:pt x="1668" y="12770"/>
                    </a:lnTo>
                    <a:cubicBezTo>
                      <a:pt x="1742" y="13195"/>
                      <a:pt x="2121" y="13497"/>
                      <a:pt x="2549" y="13497"/>
                    </a:cubicBezTo>
                    <a:cubicBezTo>
                      <a:pt x="2600" y="13497"/>
                      <a:pt x="2652" y="13493"/>
                      <a:pt x="2704" y="13484"/>
                    </a:cubicBezTo>
                    <a:lnTo>
                      <a:pt x="10038" y="12139"/>
                    </a:lnTo>
                    <a:cubicBezTo>
                      <a:pt x="10526" y="12056"/>
                      <a:pt x="10848" y="11579"/>
                      <a:pt x="10752" y="11103"/>
                    </a:cubicBezTo>
                    <a:lnTo>
                      <a:pt x="9181" y="2471"/>
                    </a:lnTo>
                    <a:cubicBezTo>
                      <a:pt x="9097" y="2041"/>
                      <a:pt x="8726" y="1740"/>
                      <a:pt x="8313" y="1740"/>
                    </a:cubicBezTo>
                    <a:cubicBezTo>
                      <a:pt x="8257" y="1740"/>
                      <a:pt x="8201" y="1745"/>
                      <a:pt x="8145" y="1757"/>
                    </a:cubicBezTo>
                    <a:lnTo>
                      <a:pt x="6859" y="1995"/>
                    </a:lnTo>
                    <a:lnTo>
                      <a:pt x="6811" y="1709"/>
                    </a:lnTo>
                    <a:cubicBezTo>
                      <a:pt x="6757" y="1428"/>
                      <a:pt x="6498" y="1226"/>
                      <a:pt x="6219" y="1226"/>
                    </a:cubicBezTo>
                    <a:cubicBezTo>
                      <a:pt x="6191" y="1226"/>
                      <a:pt x="6162" y="1228"/>
                      <a:pt x="6133" y="1233"/>
                    </a:cubicBezTo>
                    <a:lnTo>
                      <a:pt x="5180" y="1411"/>
                    </a:lnTo>
                    <a:cubicBezTo>
                      <a:pt x="5240" y="1245"/>
                      <a:pt x="5240" y="1066"/>
                      <a:pt x="5216" y="887"/>
                    </a:cubicBezTo>
                    <a:cubicBezTo>
                      <a:pt x="5121" y="369"/>
                      <a:pt x="4658" y="1"/>
                      <a:pt x="4147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35" name="Google Shape;5135;p27"/>
              <p:cNvSpPr/>
              <p:nvPr/>
            </p:nvSpPr>
            <p:spPr>
              <a:xfrm>
                <a:off x="6269026" y="4354466"/>
                <a:ext cx="60059" cy="49866"/>
              </a:xfrm>
              <a:custGeom>
                <a:rect b="b" l="l" r="r" t="t"/>
                <a:pathLst>
                  <a:path extrusionOk="0" h="1546" w="1862">
                    <a:moveTo>
                      <a:pt x="1003" y="1"/>
                    </a:moveTo>
                    <a:cubicBezTo>
                      <a:pt x="959" y="1"/>
                      <a:pt x="914" y="5"/>
                      <a:pt x="870" y="12"/>
                    </a:cubicBezTo>
                    <a:cubicBezTo>
                      <a:pt x="191" y="131"/>
                      <a:pt x="1" y="1012"/>
                      <a:pt x="560" y="1405"/>
                    </a:cubicBezTo>
                    <a:cubicBezTo>
                      <a:pt x="701" y="1502"/>
                      <a:pt x="854" y="1545"/>
                      <a:pt x="1002" y="1545"/>
                    </a:cubicBezTo>
                    <a:cubicBezTo>
                      <a:pt x="1454" y="1545"/>
                      <a:pt x="1861" y="1142"/>
                      <a:pt x="1763" y="631"/>
                    </a:cubicBezTo>
                    <a:cubicBezTo>
                      <a:pt x="1699" y="259"/>
                      <a:pt x="1369" y="1"/>
                      <a:pt x="1003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36" name="Google Shape;5136;p27"/>
              <p:cNvSpPr/>
              <p:nvPr/>
            </p:nvSpPr>
            <p:spPr>
              <a:xfrm>
                <a:off x="6337310" y="4339823"/>
                <a:ext cx="124020" cy="43383"/>
              </a:xfrm>
              <a:custGeom>
                <a:rect b="b" l="l" r="r" t="t"/>
                <a:pathLst>
                  <a:path extrusionOk="0" h="1345" w="3845">
                    <a:moveTo>
                      <a:pt x="3258" y="1"/>
                    </a:moveTo>
                    <a:cubicBezTo>
                      <a:pt x="3223" y="1"/>
                      <a:pt x="3186" y="5"/>
                      <a:pt x="3146" y="14"/>
                    </a:cubicBezTo>
                    <a:lnTo>
                      <a:pt x="3134" y="14"/>
                    </a:lnTo>
                    <a:lnTo>
                      <a:pt x="539" y="478"/>
                    </a:lnTo>
                    <a:cubicBezTo>
                      <a:pt x="1" y="579"/>
                      <a:pt x="106" y="1345"/>
                      <a:pt x="597" y="1345"/>
                    </a:cubicBezTo>
                    <a:cubicBezTo>
                      <a:pt x="628" y="1345"/>
                      <a:pt x="660" y="1342"/>
                      <a:pt x="694" y="1335"/>
                    </a:cubicBezTo>
                    <a:lnTo>
                      <a:pt x="3289" y="871"/>
                    </a:lnTo>
                    <a:cubicBezTo>
                      <a:pt x="3844" y="793"/>
                      <a:pt x="3747" y="1"/>
                      <a:pt x="3258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37" name="Google Shape;5137;p27"/>
              <p:cNvSpPr/>
              <p:nvPr/>
            </p:nvSpPr>
            <p:spPr>
              <a:xfrm>
                <a:off x="6281702" y="4423976"/>
                <a:ext cx="59769" cy="49866"/>
              </a:xfrm>
              <a:custGeom>
                <a:rect b="b" l="l" r="r" t="t"/>
                <a:pathLst>
                  <a:path extrusionOk="0" h="1546" w="1853">
                    <a:moveTo>
                      <a:pt x="1002" y="1"/>
                    </a:moveTo>
                    <a:cubicBezTo>
                      <a:pt x="959" y="1"/>
                      <a:pt x="914" y="5"/>
                      <a:pt x="870" y="12"/>
                    </a:cubicBezTo>
                    <a:cubicBezTo>
                      <a:pt x="191" y="131"/>
                      <a:pt x="1" y="1012"/>
                      <a:pt x="560" y="1405"/>
                    </a:cubicBezTo>
                    <a:cubicBezTo>
                      <a:pt x="701" y="1502"/>
                      <a:pt x="853" y="1546"/>
                      <a:pt x="1000" y="1546"/>
                    </a:cubicBezTo>
                    <a:cubicBezTo>
                      <a:pt x="1449" y="1546"/>
                      <a:pt x="1852" y="1142"/>
                      <a:pt x="1763" y="631"/>
                    </a:cubicBezTo>
                    <a:cubicBezTo>
                      <a:pt x="1699" y="259"/>
                      <a:pt x="1369" y="1"/>
                      <a:pt x="1002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38" name="Google Shape;5138;p27"/>
              <p:cNvSpPr/>
              <p:nvPr/>
            </p:nvSpPr>
            <p:spPr>
              <a:xfrm>
                <a:off x="6351212" y="4409300"/>
                <a:ext cx="120892" cy="43544"/>
              </a:xfrm>
              <a:custGeom>
                <a:rect b="b" l="l" r="r" t="t"/>
                <a:pathLst>
                  <a:path extrusionOk="0" h="1350" w="3748">
                    <a:moveTo>
                      <a:pt x="3144" y="1"/>
                    </a:moveTo>
                    <a:cubicBezTo>
                      <a:pt x="3128" y="1"/>
                      <a:pt x="3112" y="1"/>
                      <a:pt x="3096" y="3"/>
                    </a:cubicBezTo>
                    <a:lnTo>
                      <a:pt x="501" y="467"/>
                    </a:lnTo>
                    <a:cubicBezTo>
                      <a:pt x="0" y="618"/>
                      <a:pt x="125" y="1349"/>
                      <a:pt x="620" y="1349"/>
                    </a:cubicBezTo>
                    <a:cubicBezTo>
                      <a:pt x="632" y="1349"/>
                      <a:pt x="644" y="1349"/>
                      <a:pt x="656" y="1348"/>
                    </a:cubicBezTo>
                    <a:lnTo>
                      <a:pt x="3251" y="872"/>
                    </a:lnTo>
                    <a:cubicBezTo>
                      <a:pt x="3748" y="722"/>
                      <a:pt x="3639" y="1"/>
                      <a:pt x="3144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39" name="Google Shape;5139;p27"/>
              <p:cNvSpPr/>
              <p:nvPr/>
            </p:nvSpPr>
            <p:spPr>
              <a:xfrm>
                <a:off x="6295152" y="4498130"/>
                <a:ext cx="60156" cy="50221"/>
              </a:xfrm>
              <a:custGeom>
                <a:rect b="b" l="l" r="r" t="t"/>
                <a:pathLst>
                  <a:path extrusionOk="0" h="1557" w="1865">
                    <a:moveTo>
                      <a:pt x="1010" y="0"/>
                    </a:moveTo>
                    <a:cubicBezTo>
                      <a:pt x="967" y="0"/>
                      <a:pt x="924" y="4"/>
                      <a:pt x="881" y="11"/>
                    </a:cubicBezTo>
                    <a:cubicBezTo>
                      <a:pt x="191" y="130"/>
                      <a:pt x="0" y="1011"/>
                      <a:pt x="572" y="1416"/>
                    </a:cubicBezTo>
                    <a:cubicBezTo>
                      <a:pt x="710" y="1513"/>
                      <a:pt x="860" y="1556"/>
                      <a:pt x="1007" y="1556"/>
                    </a:cubicBezTo>
                    <a:cubicBezTo>
                      <a:pt x="1454" y="1556"/>
                      <a:pt x="1864" y="1153"/>
                      <a:pt x="1774" y="642"/>
                    </a:cubicBezTo>
                    <a:cubicBezTo>
                      <a:pt x="1700" y="268"/>
                      <a:pt x="1376" y="0"/>
                      <a:pt x="1010" y="0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40" name="Google Shape;5140;p27"/>
              <p:cNvSpPr/>
              <p:nvPr/>
            </p:nvSpPr>
            <p:spPr>
              <a:xfrm>
                <a:off x="6364243" y="4483357"/>
                <a:ext cx="122214" cy="43706"/>
              </a:xfrm>
              <a:custGeom>
                <a:rect b="b" l="l" r="r" t="t"/>
                <a:pathLst>
                  <a:path extrusionOk="0" h="1355" w="3789">
                    <a:moveTo>
                      <a:pt x="3177" y="0"/>
                    </a:moveTo>
                    <a:cubicBezTo>
                      <a:pt x="3155" y="0"/>
                      <a:pt x="3133" y="2"/>
                      <a:pt x="3109" y="5"/>
                    </a:cubicBezTo>
                    <a:lnTo>
                      <a:pt x="525" y="481"/>
                    </a:lnTo>
                    <a:cubicBezTo>
                      <a:pt x="1" y="606"/>
                      <a:pt x="110" y="1355"/>
                      <a:pt x="612" y="1355"/>
                    </a:cubicBezTo>
                    <a:cubicBezTo>
                      <a:pt x="634" y="1355"/>
                      <a:pt x="657" y="1353"/>
                      <a:pt x="680" y="1350"/>
                    </a:cubicBezTo>
                    <a:lnTo>
                      <a:pt x="3276" y="886"/>
                    </a:lnTo>
                    <a:cubicBezTo>
                      <a:pt x="3789" y="749"/>
                      <a:pt x="3679" y="0"/>
                      <a:pt x="3177" y="0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41" name="Google Shape;5141;p27"/>
              <p:cNvSpPr/>
              <p:nvPr/>
            </p:nvSpPr>
            <p:spPr>
              <a:xfrm>
                <a:off x="6237545" y="4806940"/>
                <a:ext cx="250815" cy="224592"/>
              </a:xfrm>
              <a:custGeom>
                <a:rect b="b" l="l" r="r" t="t"/>
                <a:pathLst>
                  <a:path extrusionOk="0" h="6963" w="7776">
                    <a:moveTo>
                      <a:pt x="3934" y="1"/>
                    </a:moveTo>
                    <a:cubicBezTo>
                      <a:pt x="2906" y="1"/>
                      <a:pt x="1893" y="469"/>
                      <a:pt x="1227" y="1343"/>
                    </a:cubicBezTo>
                    <a:lnTo>
                      <a:pt x="6966" y="4975"/>
                    </a:lnTo>
                    <a:cubicBezTo>
                      <a:pt x="7775" y="3403"/>
                      <a:pt x="7251" y="1474"/>
                      <a:pt x="5751" y="534"/>
                    </a:cubicBezTo>
                    <a:cubicBezTo>
                      <a:pt x="5189" y="174"/>
                      <a:pt x="4558" y="1"/>
                      <a:pt x="3934" y="1"/>
                    </a:cubicBezTo>
                    <a:close/>
                    <a:moveTo>
                      <a:pt x="822" y="1986"/>
                    </a:moveTo>
                    <a:lnTo>
                      <a:pt x="822" y="1986"/>
                    </a:lnTo>
                    <a:cubicBezTo>
                      <a:pt x="0" y="3558"/>
                      <a:pt x="524" y="5498"/>
                      <a:pt x="2024" y="6439"/>
                    </a:cubicBezTo>
                    <a:cubicBezTo>
                      <a:pt x="2584" y="6793"/>
                      <a:pt x="3213" y="6963"/>
                      <a:pt x="3836" y="6963"/>
                    </a:cubicBezTo>
                    <a:cubicBezTo>
                      <a:pt x="4871" y="6963"/>
                      <a:pt x="5892" y="6494"/>
                      <a:pt x="6561" y="5618"/>
                    </a:cubicBezTo>
                    <a:lnTo>
                      <a:pt x="822" y="1986"/>
                    </a:ln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42" name="Google Shape;5142;p27"/>
              <p:cNvSpPr/>
              <p:nvPr/>
            </p:nvSpPr>
            <p:spPr>
              <a:xfrm>
                <a:off x="6706823" y="4325276"/>
                <a:ext cx="196272" cy="181918"/>
              </a:xfrm>
              <a:custGeom>
                <a:rect b="b" l="l" r="r" t="t"/>
                <a:pathLst>
                  <a:path extrusionOk="0" h="5640" w="6085">
                    <a:moveTo>
                      <a:pt x="3620" y="0"/>
                    </a:moveTo>
                    <a:lnTo>
                      <a:pt x="1215" y="1632"/>
                    </a:lnTo>
                    <a:cubicBezTo>
                      <a:pt x="251" y="2286"/>
                      <a:pt x="1" y="3596"/>
                      <a:pt x="656" y="4560"/>
                    </a:cubicBezTo>
                    <a:lnTo>
                      <a:pt x="763" y="4715"/>
                    </a:lnTo>
                    <a:cubicBezTo>
                      <a:pt x="1171" y="5316"/>
                      <a:pt x="1833" y="5640"/>
                      <a:pt x="2508" y="5640"/>
                    </a:cubicBezTo>
                    <a:cubicBezTo>
                      <a:pt x="2916" y="5640"/>
                      <a:pt x="3328" y="5522"/>
                      <a:pt x="3692" y="5275"/>
                    </a:cubicBezTo>
                    <a:lnTo>
                      <a:pt x="6085" y="3644"/>
                    </a:lnTo>
                    <a:lnTo>
                      <a:pt x="3620" y="0"/>
                    </a:ln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43" name="Google Shape;5143;p27"/>
              <p:cNvSpPr/>
              <p:nvPr/>
            </p:nvSpPr>
            <p:spPr>
              <a:xfrm>
                <a:off x="6839327" y="4249734"/>
                <a:ext cx="196272" cy="181950"/>
              </a:xfrm>
              <a:custGeom>
                <a:rect b="b" l="l" r="r" t="t"/>
                <a:pathLst>
                  <a:path extrusionOk="0" h="5641" w="6085">
                    <a:moveTo>
                      <a:pt x="3577" y="1"/>
                    </a:moveTo>
                    <a:cubicBezTo>
                      <a:pt x="3169" y="1"/>
                      <a:pt x="2757" y="119"/>
                      <a:pt x="2394" y="366"/>
                    </a:cubicBezTo>
                    <a:lnTo>
                      <a:pt x="1" y="1997"/>
                    </a:lnTo>
                    <a:lnTo>
                      <a:pt x="2489" y="5640"/>
                    </a:lnTo>
                    <a:lnTo>
                      <a:pt x="4882" y="4009"/>
                    </a:lnTo>
                    <a:cubicBezTo>
                      <a:pt x="5835" y="3354"/>
                      <a:pt x="6085" y="2045"/>
                      <a:pt x="5430" y="1092"/>
                    </a:cubicBezTo>
                    <a:lnTo>
                      <a:pt x="5323" y="926"/>
                    </a:lnTo>
                    <a:cubicBezTo>
                      <a:pt x="4914" y="325"/>
                      <a:pt x="4252" y="1"/>
                      <a:pt x="3577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44" name="Google Shape;5144;p27"/>
              <p:cNvSpPr/>
              <p:nvPr/>
            </p:nvSpPr>
            <p:spPr>
              <a:xfrm>
                <a:off x="6649603" y="4700692"/>
                <a:ext cx="345677" cy="344387"/>
              </a:xfrm>
              <a:custGeom>
                <a:rect b="b" l="l" r="r" t="t"/>
                <a:pathLst>
                  <a:path extrusionOk="0" h="10677" w="10717">
                    <a:moveTo>
                      <a:pt x="4999" y="0"/>
                    </a:moveTo>
                    <a:cubicBezTo>
                      <a:pt x="4821" y="0"/>
                      <a:pt x="4666" y="135"/>
                      <a:pt x="4644" y="327"/>
                    </a:cubicBezTo>
                    <a:lnTo>
                      <a:pt x="4180" y="3804"/>
                    </a:lnTo>
                    <a:lnTo>
                      <a:pt x="703" y="3339"/>
                    </a:lnTo>
                    <a:cubicBezTo>
                      <a:pt x="688" y="3338"/>
                      <a:pt x="674" y="3337"/>
                      <a:pt x="659" y="3337"/>
                    </a:cubicBezTo>
                    <a:cubicBezTo>
                      <a:pt x="474" y="3337"/>
                      <a:pt x="309" y="3473"/>
                      <a:pt x="287" y="3661"/>
                    </a:cubicBezTo>
                    <a:lnTo>
                      <a:pt x="25" y="5637"/>
                    </a:lnTo>
                    <a:cubicBezTo>
                      <a:pt x="1" y="5840"/>
                      <a:pt x="144" y="6030"/>
                      <a:pt x="346" y="6054"/>
                    </a:cubicBezTo>
                    <a:lnTo>
                      <a:pt x="3823" y="6518"/>
                    </a:lnTo>
                    <a:lnTo>
                      <a:pt x="3370" y="9995"/>
                    </a:lnTo>
                    <a:cubicBezTo>
                      <a:pt x="3335" y="10197"/>
                      <a:pt x="3477" y="10388"/>
                      <a:pt x="3692" y="10412"/>
                    </a:cubicBezTo>
                    <a:lnTo>
                      <a:pt x="5656" y="10674"/>
                    </a:lnTo>
                    <a:cubicBezTo>
                      <a:pt x="5671" y="10675"/>
                      <a:pt x="5686" y="10676"/>
                      <a:pt x="5700" y="10676"/>
                    </a:cubicBezTo>
                    <a:cubicBezTo>
                      <a:pt x="5886" y="10676"/>
                      <a:pt x="6051" y="10540"/>
                      <a:pt x="6073" y="10352"/>
                    </a:cubicBezTo>
                    <a:lnTo>
                      <a:pt x="6537" y="6876"/>
                    </a:lnTo>
                    <a:lnTo>
                      <a:pt x="10014" y="7328"/>
                    </a:lnTo>
                    <a:cubicBezTo>
                      <a:pt x="10034" y="7331"/>
                      <a:pt x="10053" y="7333"/>
                      <a:pt x="10073" y="7333"/>
                    </a:cubicBezTo>
                    <a:cubicBezTo>
                      <a:pt x="10252" y="7333"/>
                      <a:pt x="10409" y="7189"/>
                      <a:pt x="10431" y="7007"/>
                    </a:cubicBezTo>
                    <a:lnTo>
                      <a:pt x="10693" y="5042"/>
                    </a:lnTo>
                    <a:cubicBezTo>
                      <a:pt x="10716" y="4828"/>
                      <a:pt x="10574" y="4649"/>
                      <a:pt x="10371" y="4613"/>
                    </a:cubicBezTo>
                    <a:lnTo>
                      <a:pt x="6895" y="4161"/>
                    </a:lnTo>
                    <a:lnTo>
                      <a:pt x="7347" y="684"/>
                    </a:lnTo>
                    <a:cubicBezTo>
                      <a:pt x="7383" y="482"/>
                      <a:pt x="7240" y="291"/>
                      <a:pt x="7026" y="256"/>
                    </a:cubicBezTo>
                    <a:lnTo>
                      <a:pt x="5061" y="6"/>
                    </a:lnTo>
                    <a:cubicBezTo>
                      <a:pt x="5040" y="2"/>
                      <a:pt x="5019" y="0"/>
                      <a:pt x="4999" y="0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45" name="Google Shape;5145;p27"/>
              <p:cNvSpPr/>
              <p:nvPr/>
            </p:nvSpPr>
            <p:spPr>
              <a:xfrm>
                <a:off x="5182226" y="3172611"/>
                <a:ext cx="349870" cy="436507"/>
              </a:xfrm>
              <a:custGeom>
                <a:rect b="b" l="l" r="r" t="t"/>
                <a:pathLst>
                  <a:path extrusionOk="0" h="13533" w="10847">
                    <a:moveTo>
                      <a:pt x="4151" y="435"/>
                    </a:moveTo>
                    <a:cubicBezTo>
                      <a:pt x="4440" y="435"/>
                      <a:pt x="4723" y="608"/>
                      <a:pt x="4774" y="994"/>
                    </a:cubicBezTo>
                    <a:cubicBezTo>
                      <a:pt x="4810" y="1196"/>
                      <a:pt x="4751" y="1387"/>
                      <a:pt x="4632" y="1542"/>
                    </a:cubicBezTo>
                    <a:lnTo>
                      <a:pt x="3834" y="1685"/>
                    </a:lnTo>
                    <a:cubicBezTo>
                      <a:pt x="3667" y="1589"/>
                      <a:pt x="3548" y="1423"/>
                      <a:pt x="3512" y="1232"/>
                    </a:cubicBezTo>
                    <a:lnTo>
                      <a:pt x="3500" y="1232"/>
                    </a:lnTo>
                    <a:cubicBezTo>
                      <a:pt x="3386" y="732"/>
                      <a:pt x="3773" y="435"/>
                      <a:pt x="4151" y="435"/>
                    </a:cubicBezTo>
                    <a:close/>
                    <a:moveTo>
                      <a:pt x="7872" y="2745"/>
                    </a:moveTo>
                    <a:cubicBezTo>
                      <a:pt x="8127" y="2745"/>
                      <a:pt x="8352" y="2924"/>
                      <a:pt x="8394" y="3185"/>
                    </a:cubicBezTo>
                    <a:lnTo>
                      <a:pt x="9787" y="10769"/>
                    </a:lnTo>
                    <a:cubicBezTo>
                      <a:pt x="9835" y="11067"/>
                      <a:pt x="9644" y="11341"/>
                      <a:pt x="9346" y="11400"/>
                    </a:cubicBezTo>
                    <a:lnTo>
                      <a:pt x="3084" y="12543"/>
                    </a:lnTo>
                    <a:cubicBezTo>
                      <a:pt x="3047" y="12550"/>
                      <a:pt x="3011" y="12553"/>
                      <a:pt x="2976" y="12553"/>
                    </a:cubicBezTo>
                    <a:cubicBezTo>
                      <a:pt x="2710" y="12553"/>
                      <a:pt x="2483" y="12364"/>
                      <a:pt x="2441" y="12091"/>
                    </a:cubicBezTo>
                    <a:lnTo>
                      <a:pt x="1060" y="4530"/>
                    </a:lnTo>
                    <a:cubicBezTo>
                      <a:pt x="1012" y="4233"/>
                      <a:pt x="1203" y="3947"/>
                      <a:pt x="1512" y="3887"/>
                    </a:cubicBezTo>
                    <a:lnTo>
                      <a:pt x="2250" y="3756"/>
                    </a:lnTo>
                    <a:cubicBezTo>
                      <a:pt x="2292" y="3965"/>
                      <a:pt x="2472" y="4110"/>
                      <a:pt x="2676" y="4110"/>
                    </a:cubicBezTo>
                    <a:cubicBezTo>
                      <a:pt x="2704" y="4110"/>
                      <a:pt x="2733" y="4107"/>
                      <a:pt x="2762" y="4102"/>
                    </a:cubicBezTo>
                    <a:lnTo>
                      <a:pt x="6668" y="3399"/>
                    </a:lnTo>
                    <a:cubicBezTo>
                      <a:pt x="6906" y="3351"/>
                      <a:pt x="7060" y="3125"/>
                      <a:pt x="7025" y="2887"/>
                    </a:cubicBezTo>
                    <a:lnTo>
                      <a:pt x="7763" y="2756"/>
                    </a:lnTo>
                    <a:cubicBezTo>
                      <a:pt x="7800" y="2749"/>
                      <a:pt x="7836" y="2745"/>
                      <a:pt x="7872" y="2745"/>
                    </a:cubicBezTo>
                    <a:close/>
                    <a:moveTo>
                      <a:pt x="4133" y="1"/>
                    </a:moveTo>
                    <a:cubicBezTo>
                      <a:pt x="4070" y="1"/>
                      <a:pt x="4005" y="6"/>
                      <a:pt x="3941" y="18"/>
                    </a:cubicBezTo>
                    <a:cubicBezTo>
                      <a:pt x="3346" y="125"/>
                      <a:pt x="2953" y="708"/>
                      <a:pt x="3072" y="1304"/>
                    </a:cubicBezTo>
                    <a:cubicBezTo>
                      <a:pt x="3108" y="1482"/>
                      <a:pt x="3179" y="1649"/>
                      <a:pt x="3286" y="1780"/>
                    </a:cubicBezTo>
                    <a:lnTo>
                      <a:pt x="2512" y="1935"/>
                    </a:lnTo>
                    <a:cubicBezTo>
                      <a:pt x="2191" y="1994"/>
                      <a:pt x="1988" y="2304"/>
                      <a:pt x="2036" y="2613"/>
                    </a:cubicBezTo>
                    <a:lnTo>
                      <a:pt x="2096" y="2899"/>
                    </a:lnTo>
                    <a:lnTo>
                      <a:pt x="798" y="3125"/>
                    </a:lnTo>
                    <a:cubicBezTo>
                      <a:pt x="322" y="3220"/>
                      <a:pt x="0" y="3685"/>
                      <a:pt x="83" y="4173"/>
                    </a:cubicBezTo>
                    <a:lnTo>
                      <a:pt x="1667" y="12793"/>
                    </a:lnTo>
                    <a:cubicBezTo>
                      <a:pt x="1741" y="13229"/>
                      <a:pt x="2120" y="13533"/>
                      <a:pt x="2548" y="13533"/>
                    </a:cubicBezTo>
                    <a:cubicBezTo>
                      <a:pt x="2599" y="13533"/>
                      <a:pt x="2651" y="13528"/>
                      <a:pt x="2703" y="13519"/>
                    </a:cubicBezTo>
                    <a:lnTo>
                      <a:pt x="10049" y="12174"/>
                    </a:lnTo>
                    <a:cubicBezTo>
                      <a:pt x="10525" y="12079"/>
                      <a:pt x="10847" y="11614"/>
                      <a:pt x="10763" y="11138"/>
                    </a:cubicBezTo>
                    <a:lnTo>
                      <a:pt x="9192" y="2506"/>
                    </a:lnTo>
                    <a:cubicBezTo>
                      <a:pt x="9107" y="2070"/>
                      <a:pt x="8727" y="1767"/>
                      <a:pt x="8298" y="1767"/>
                    </a:cubicBezTo>
                    <a:cubicBezTo>
                      <a:pt x="8247" y="1767"/>
                      <a:pt x="8196" y="1771"/>
                      <a:pt x="8144" y="1780"/>
                    </a:cubicBezTo>
                    <a:lnTo>
                      <a:pt x="6858" y="2018"/>
                    </a:lnTo>
                    <a:lnTo>
                      <a:pt x="6810" y="1744"/>
                    </a:lnTo>
                    <a:cubicBezTo>
                      <a:pt x="6758" y="1459"/>
                      <a:pt x="6508" y="1258"/>
                      <a:pt x="6228" y="1258"/>
                    </a:cubicBezTo>
                    <a:cubicBezTo>
                      <a:pt x="6192" y="1258"/>
                      <a:pt x="6156" y="1261"/>
                      <a:pt x="6120" y="1268"/>
                    </a:cubicBezTo>
                    <a:lnTo>
                      <a:pt x="5179" y="1435"/>
                    </a:lnTo>
                    <a:cubicBezTo>
                      <a:pt x="5227" y="1268"/>
                      <a:pt x="5239" y="1089"/>
                      <a:pt x="5215" y="923"/>
                    </a:cubicBezTo>
                    <a:cubicBezTo>
                      <a:pt x="5119" y="381"/>
                      <a:pt x="4655" y="1"/>
                      <a:pt x="4133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46" name="Google Shape;5146;p27"/>
              <p:cNvSpPr/>
              <p:nvPr/>
            </p:nvSpPr>
            <p:spPr>
              <a:xfrm>
                <a:off x="5244414" y="3329886"/>
                <a:ext cx="60059" cy="49834"/>
              </a:xfrm>
              <a:custGeom>
                <a:rect b="b" l="l" r="r" t="t"/>
                <a:pathLst>
                  <a:path extrusionOk="0" h="1545" w="1862">
                    <a:moveTo>
                      <a:pt x="1002" y="0"/>
                    </a:moveTo>
                    <a:cubicBezTo>
                      <a:pt x="959" y="0"/>
                      <a:pt x="915" y="4"/>
                      <a:pt x="870" y="11"/>
                    </a:cubicBezTo>
                    <a:cubicBezTo>
                      <a:pt x="191" y="130"/>
                      <a:pt x="1" y="1011"/>
                      <a:pt x="560" y="1404"/>
                    </a:cubicBezTo>
                    <a:cubicBezTo>
                      <a:pt x="702" y="1501"/>
                      <a:pt x="854" y="1545"/>
                      <a:pt x="1002" y="1545"/>
                    </a:cubicBezTo>
                    <a:cubicBezTo>
                      <a:pt x="1454" y="1545"/>
                      <a:pt x="1862" y="1142"/>
                      <a:pt x="1763" y="630"/>
                    </a:cubicBezTo>
                    <a:cubicBezTo>
                      <a:pt x="1689" y="258"/>
                      <a:pt x="1367" y="0"/>
                      <a:pt x="1002" y="0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47" name="Google Shape;5147;p27"/>
              <p:cNvSpPr/>
              <p:nvPr/>
            </p:nvSpPr>
            <p:spPr>
              <a:xfrm>
                <a:off x="5311601" y="3314856"/>
                <a:ext cx="125085" cy="43996"/>
              </a:xfrm>
              <a:custGeom>
                <a:rect b="b" l="l" r="r" t="t"/>
                <a:pathLst>
                  <a:path extrusionOk="0" h="1364" w="3878">
                    <a:moveTo>
                      <a:pt x="3271" y="0"/>
                    </a:moveTo>
                    <a:cubicBezTo>
                      <a:pt x="3235" y="0"/>
                      <a:pt x="3197" y="4"/>
                      <a:pt x="3157" y="13"/>
                    </a:cubicBezTo>
                    <a:lnTo>
                      <a:pt x="3169" y="13"/>
                    </a:lnTo>
                    <a:lnTo>
                      <a:pt x="573" y="489"/>
                    </a:lnTo>
                    <a:cubicBezTo>
                      <a:pt x="1" y="555"/>
                      <a:pt x="100" y="1364"/>
                      <a:pt x="597" y="1364"/>
                    </a:cubicBezTo>
                    <a:cubicBezTo>
                      <a:pt x="638" y="1364"/>
                      <a:pt x="682" y="1358"/>
                      <a:pt x="728" y="1347"/>
                    </a:cubicBezTo>
                    <a:lnTo>
                      <a:pt x="3311" y="870"/>
                    </a:lnTo>
                    <a:cubicBezTo>
                      <a:pt x="3878" y="793"/>
                      <a:pt x="3771" y="0"/>
                      <a:pt x="3271" y="0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48" name="Google Shape;5148;p27"/>
              <p:cNvSpPr/>
              <p:nvPr/>
            </p:nvSpPr>
            <p:spPr>
              <a:xfrm>
                <a:off x="5257090" y="3399267"/>
                <a:ext cx="59769" cy="49963"/>
              </a:xfrm>
              <a:custGeom>
                <a:rect b="b" l="l" r="r" t="t"/>
                <a:pathLst>
                  <a:path extrusionOk="0" h="1549" w="1853">
                    <a:moveTo>
                      <a:pt x="1016" y="1"/>
                    </a:moveTo>
                    <a:cubicBezTo>
                      <a:pt x="968" y="1"/>
                      <a:pt x="919" y="6"/>
                      <a:pt x="870" y="15"/>
                    </a:cubicBezTo>
                    <a:cubicBezTo>
                      <a:pt x="191" y="134"/>
                      <a:pt x="1" y="1015"/>
                      <a:pt x="560" y="1408"/>
                    </a:cubicBezTo>
                    <a:cubicBezTo>
                      <a:pt x="701" y="1505"/>
                      <a:pt x="853" y="1549"/>
                      <a:pt x="1000" y="1549"/>
                    </a:cubicBezTo>
                    <a:cubicBezTo>
                      <a:pt x="1449" y="1549"/>
                      <a:pt x="1853" y="1146"/>
                      <a:pt x="1763" y="635"/>
                    </a:cubicBezTo>
                    <a:cubicBezTo>
                      <a:pt x="1700" y="267"/>
                      <a:pt x="1377" y="1"/>
                      <a:pt x="1016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49" name="Google Shape;5149;p27"/>
              <p:cNvSpPr/>
              <p:nvPr/>
            </p:nvSpPr>
            <p:spPr>
              <a:xfrm>
                <a:off x="5326599" y="3384688"/>
                <a:ext cx="121279" cy="43544"/>
              </a:xfrm>
              <a:custGeom>
                <a:rect b="b" l="l" r="r" t="t"/>
                <a:pathLst>
                  <a:path extrusionOk="0" h="1350" w="3760">
                    <a:moveTo>
                      <a:pt x="3144" y="1"/>
                    </a:moveTo>
                    <a:cubicBezTo>
                      <a:pt x="3128" y="1"/>
                      <a:pt x="3113" y="2"/>
                      <a:pt x="3096" y="3"/>
                    </a:cubicBezTo>
                    <a:lnTo>
                      <a:pt x="501" y="467"/>
                    </a:lnTo>
                    <a:cubicBezTo>
                      <a:pt x="1" y="619"/>
                      <a:pt x="126" y="1350"/>
                      <a:pt x="620" y="1350"/>
                    </a:cubicBezTo>
                    <a:cubicBezTo>
                      <a:pt x="632" y="1350"/>
                      <a:pt x="644" y="1349"/>
                      <a:pt x="656" y="1348"/>
                    </a:cubicBezTo>
                    <a:lnTo>
                      <a:pt x="3251" y="872"/>
                    </a:lnTo>
                    <a:cubicBezTo>
                      <a:pt x="3759" y="722"/>
                      <a:pt x="3640" y="1"/>
                      <a:pt x="3144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50" name="Google Shape;5150;p27"/>
              <p:cNvSpPr/>
              <p:nvPr/>
            </p:nvSpPr>
            <p:spPr>
              <a:xfrm>
                <a:off x="5270540" y="3473486"/>
                <a:ext cx="60059" cy="49866"/>
              </a:xfrm>
              <a:custGeom>
                <a:rect b="b" l="l" r="r" t="t"/>
                <a:pathLst>
                  <a:path extrusionOk="0" h="1546" w="1862">
                    <a:moveTo>
                      <a:pt x="1002" y="1"/>
                    </a:moveTo>
                    <a:cubicBezTo>
                      <a:pt x="958" y="1"/>
                      <a:pt x="914" y="5"/>
                      <a:pt x="870" y="12"/>
                    </a:cubicBezTo>
                    <a:cubicBezTo>
                      <a:pt x="191" y="131"/>
                      <a:pt x="0" y="1012"/>
                      <a:pt x="560" y="1405"/>
                    </a:cubicBezTo>
                    <a:cubicBezTo>
                      <a:pt x="701" y="1502"/>
                      <a:pt x="854" y="1546"/>
                      <a:pt x="1003" y="1546"/>
                    </a:cubicBezTo>
                    <a:cubicBezTo>
                      <a:pt x="1454" y="1546"/>
                      <a:pt x="1861" y="1145"/>
                      <a:pt x="1763" y="643"/>
                    </a:cubicBezTo>
                    <a:cubicBezTo>
                      <a:pt x="1699" y="260"/>
                      <a:pt x="1369" y="1"/>
                      <a:pt x="1002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51" name="Google Shape;5151;p27"/>
              <p:cNvSpPr/>
              <p:nvPr/>
            </p:nvSpPr>
            <p:spPr>
              <a:xfrm>
                <a:off x="5339792" y="3458810"/>
                <a:ext cx="121892" cy="43577"/>
              </a:xfrm>
              <a:custGeom>
                <a:rect b="b" l="l" r="r" t="t"/>
                <a:pathLst>
                  <a:path extrusionOk="0" h="1351" w="3779">
                    <a:moveTo>
                      <a:pt x="3152" y="1"/>
                    </a:moveTo>
                    <a:cubicBezTo>
                      <a:pt x="3136" y="1"/>
                      <a:pt x="3120" y="2"/>
                      <a:pt x="3104" y="3"/>
                    </a:cubicBezTo>
                    <a:lnTo>
                      <a:pt x="509" y="479"/>
                    </a:lnTo>
                    <a:cubicBezTo>
                      <a:pt x="0" y="618"/>
                      <a:pt x="120" y="1350"/>
                      <a:pt x="627" y="1350"/>
                    </a:cubicBezTo>
                    <a:cubicBezTo>
                      <a:pt x="643" y="1350"/>
                      <a:pt x="659" y="1350"/>
                      <a:pt x="675" y="1348"/>
                    </a:cubicBezTo>
                    <a:lnTo>
                      <a:pt x="3259" y="872"/>
                    </a:lnTo>
                    <a:cubicBezTo>
                      <a:pt x="3779" y="733"/>
                      <a:pt x="3660" y="1"/>
                      <a:pt x="3152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52" name="Google Shape;5152;p27"/>
              <p:cNvSpPr/>
              <p:nvPr/>
            </p:nvSpPr>
            <p:spPr>
              <a:xfrm>
                <a:off x="5212933" y="3782714"/>
                <a:ext cx="249267" cy="224140"/>
              </a:xfrm>
              <a:custGeom>
                <a:rect b="b" l="l" r="r" t="t"/>
                <a:pathLst>
                  <a:path extrusionOk="0" h="6949" w="7728">
                    <a:moveTo>
                      <a:pt x="3944" y="0"/>
                    </a:moveTo>
                    <a:cubicBezTo>
                      <a:pt x="2914" y="0"/>
                      <a:pt x="1900" y="466"/>
                      <a:pt x="1227" y="1331"/>
                    </a:cubicBezTo>
                    <a:lnTo>
                      <a:pt x="6966" y="4963"/>
                    </a:lnTo>
                    <a:cubicBezTo>
                      <a:pt x="7728" y="3391"/>
                      <a:pt x="7251" y="1474"/>
                      <a:pt x="5775" y="534"/>
                    </a:cubicBezTo>
                    <a:cubicBezTo>
                      <a:pt x="5207" y="173"/>
                      <a:pt x="4572" y="0"/>
                      <a:pt x="3944" y="0"/>
                    </a:cubicBezTo>
                    <a:close/>
                    <a:moveTo>
                      <a:pt x="822" y="1974"/>
                    </a:moveTo>
                    <a:lnTo>
                      <a:pt x="822" y="1974"/>
                    </a:lnTo>
                    <a:cubicBezTo>
                      <a:pt x="1" y="3546"/>
                      <a:pt x="524" y="5475"/>
                      <a:pt x="2025" y="6415"/>
                    </a:cubicBezTo>
                    <a:cubicBezTo>
                      <a:pt x="2587" y="6775"/>
                      <a:pt x="3218" y="6948"/>
                      <a:pt x="3842" y="6948"/>
                    </a:cubicBezTo>
                    <a:cubicBezTo>
                      <a:pt x="4870" y="6948"/>
                      <a:pt x="5882" y="6480"/>
                      <a:pt x="6549" y="5606"/>
                    </a:cubicBezTo>
                    <a:lnTo>
                      <a:pt x="822" y="1974"/>
                    </a:ln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53" name="Google Shape;5153;p27"/>
              <p:cNvSpPr/>
              <p:nvPr/>
            </p:nvSpPr>
            <p:spPr>
              <a:xfrm>
                <a:off x="5682211" y="3300663"/>
                <a:ext cx="196304" cy="181660"/>
              </a:xfrm>
              <a:custGeom>
                <a:rect b="b" l="l" r="r" t="t"/>
                <a:pathLst>
                  <a:path extrusionOk="0" h="5632" w="6086">
                    <a:moveTo>
                      <a:pt x="3609" y="1"/>
                    </a:moveTo>
                    <a:lnTo>
                      <a:pt x="1215" y="1632"/>
                    </a:lnTo>
                    <a:cubicBezTo>
                      <a:pt x="251" y="2275"/>
                      <a:pt x="1" y="3584"/>
                      <a:pt x="656" y="4549"/>
                    </a:cubicBezTo>
                    <a:lnTo>
                      <a:pt x="763" y="4715"/>
                    </a:lnTo>
                    <a:cubicBezTo>
                      <a:pt x="1172" y="5311"/>
                      <a:pt x="1837" y="5632"/>
                      <a:pt x="2514" y="5632"/>
                    </a:cubicBezTo>
                    <a:cubicBezTo>
                      <a:pt x="2920" y="5632"/>
                      <a:pt x="3330" y="5516"/>
                      <a:pt x="3692" y="5275"/>
                    </a:cubicBezTo>
                    <a:lnTo>
                      <a:pt x="6085" y="3644"/>
                    </a:lnTo>
                    <a:lnTo>
                      <a:pt x="3609" y="1"/>
                    </a:ln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54" name="Google Shape;5154;p27"/>
              <p:cNvSpPr/>
              <p:nvPr/>
            </p:nvSpPr>
            <p:spPr>
              <a:xfrm>
                <a:off x="5814714" y="3225154"/>
                <a:ext cx="196272" cy="181918"/>
              </a:xfrm>
              <a:custGeom>
                <a:rect b="b" l="l" r="r" t="t"/>
                <a:pathLst>
                  <a:path extrusionOk="0" h="5640" w="6085">
                    <a:moveTo>
                      <a:pt x="3580" y="0"/>
                    </a:moveTo>
                    <a:cubicBezTo>
                      <a:pt x="3174" y="0"/>
                      <a:pt x="2765" y="118"/>
                      <a:pt x="2406" y="365"/>
                    </a:cubicBezTo>
                    <a:lnTo>
                      <a:pt x="1" y="1996"/>
                    </a:lnTo>
                    <a:lnTo>
                      <a:pt x="2477" y="5640"/>
                    </a:lnTo>
                    <a:lnTo>
                      <a:pt x="4870" y="4008"/>
                    </a:lnTo>
                    <a:cubicBezTo>
                      <a:pt x="5835" y="3354"/>
                      <a:pt x="6085" y="2044"/>
                      <a:pt x="5430" y="1091"/>
                    </a:cubicBezTo>
                    <a:lnTo>
                      <a:pt x="5323" y="925"/>
                    </a:lnTo>
                    <a:cubicBezTo>
                      <a:pt x="4915" y="324"/>
                      <a:pt x="4252" y="0"/>
                      <a:pt x="3580" y="0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55" name="Google Shape;5155;p27"/>
              <p:cNvSpPr/>
              <p:nvPr/>
            </p:nvSpPr>
            <p:spPr>
              <a:xfrm>
                <a:off x="5624636" y="3676079"/>
                <a:ext cx="346032" cy="344387"/>
              </a:xfrm>
              <a:custGeom>
                <a:rect b="b" l="l" r="r" t="t"/>
                <a:pathLst>
                  <a:path extrusionOk="0" h="10677" w="10728">
                    <a:moveTo>
                      <a:pt x="5010" y="0"/>
                    </a:moveTo>
                    <a:cubicBezTo>
                      <a:pt x="4832" y="0"/>
                      <a:pt x="4677" y="135"/>
                      <a:pt x="4655" y="327"/>
                    </a:cubicBezTo>
                    <a:lnTo>
                      <a:pt x="4191" y="3804"/>
                    </a:lnTo>
                    <a:lnTo>
                      <a:pt x="714" y="3340"/>
                    </a:lnTo>
                    <a:cubicBezTo>
                      <a:pt x="700" y="3338"/>
                      <a:pt x="685" y="3337"/>
                      <a:pt x="670" y="3337"/>
                    </a:cubicBezTo>
                    <a:cubicBezTo>
                      <a:pt x="485" y="3337"/>
                      <a:pt x="320" y="3473"/>
                      <a:pt x="298" y="3661"/>
                    </a:cubicBezTo>
                    <a:lnTo>
                      <a:pt x="36" y="5638"/>
                    </a:lnTo>
                    <a:cubicBezTo>
                      <a:pt x="0" y="5840"/>
                      <a:pt x="143" y="6030"/>
                      <a:pt x="357" y="6054"/>
                    </a:cubicBezTo>
                    <a:lnTo>
                      <a:pt x="3834" y="6519"/>
                    </a:lnTo>
                    <a:lnTo>
                      <a:pt x="3370" y="9995"/>
                    </a:lnTo>
                    <a:cubicBezTo>
                      <a:pt x="3346" y="10198"/>
                      <a:pt x="3489" y="10388"/>
                      <a:pt x="3691" y="10412"/>
                    </a:cubicBezTo>
                    <a:lnTo>
                      <a:pt x="5667" y="10674"/>
                    </a:lnTo>
                    <a:cubicBezTo>
                      <a:pt x="5682" y="10676"/>
                      <a:pt x="5697" y="10676"/>
                      <a:pt x="5712" y="10676"/>
                    </a:cubicBezTo>
                    <a:cubicBezTo>
                      <a:pt x="5897" y="10676"/>
                      <a:pt x="6062" y="10540"/>
                      <a:pt x="6084" y="10352"/>
                    </a:cubicBezTo>
                    <a:lnTo>
                      <a:pt x="6548" y="6876"/>
                    </a:lnTo>
                    <a:lnTo>
                      <a:pt x="10025" y="7328"/>
                    </a:lnTo>
                    <a:cubicBezTo>
                      <a:pt x="10046" y="7332"/>
                      <a:pt x="10067" y="7334"/>
                      <a:pt x="10087" y="7334"/>
                    </a:cubicBezTo>
                    <a:cubicBezTo>
                      <a:pt x="10265" y="7334"/>
                      <a:pt x="10420" y="7199"/>
                      <a:pt x="10442" y="7007"/>
                    </a:cubicBezTo>
                    <a:lnTo>
                      <a:pt x="10704" y="5042"/>
                    </a:lnTo>
                    <a:cubicBezTo>
                      <a:pt x="10728" y="4840"/>
                      <a:pt x="10585" y="4649"/>
                      <a:pt x="10382" y="4625"/>
                    </a:cubicBezTo>
                    <a:lnTo>
                      <a:pt x="6906" y="4161"/>
                    </a:lnTo>
                    <a:lnTo>
                      <a:pt x="7358" y="685"/>
                    </a:lnTo>
                    <a:cubicBezTo>
                      <a:pt x="7394" y="482"/>
                      <a:pt x="7239" y="292"/>
                      <a:pt x="7037" y="268"/>
                    </a:cubicBezTo>
                    <a:lnTo>
                      <a:pt x="5072" y="6"/>
                    </a:lnTo>
                    <a:cubicBezTo>
                      <a:pt x="5051" y="2"/>
                      <a:pt x="5030" y="0"/>
                      <a:pt x="5010" y="0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56" name="Google Shape;5156;p27"/>
              <p:cNvSpPr/>
              <p:nvPr/>
            </p:nvSpPr>
            <p:spPr>
              <a:xfrm>
                <a:off x="5182226" y="4197223"/>
                <a:ext cx="349870" cy="436120"/>
              </a:xfrm>
              <a:custGeom>
                <a:rect b="b" l="l" r="r" t="t"/>
                <a:pathLst>
                  <a:path extrusionOk="0" h="13521" w="10847">
                    <a:moveTo>
                      <a:pt x="4151" y="435"/>
                    </a:moveTo>
                    <a:cubicBezTo>
                      <a:pt x="4440" y="435"/>
                      <a:pt x="4723" y="608"/>
                      <a:pt x="4774" y="994"/>
                    </a:cubicBezTo>
                    <a:cubicBezTo>
                      <a:pt x="4810" y="1184"/>
                      <a:pt x="4751" y="1387"/>
                      <a:pt x="4632" y="1542"/>
                    </a:cubicBezTo>
                    <a:lnTo>
                      <a:pt x="3834" y="1684"/>
                    </a:lnTo>
                    <a:cubicBezTo>
                      <a:pt x="3667" y="1589"/>
                      <a:pt x="3548" y="1434"/>
                      <a:pt x="3512" y="1244"/>
                    </a:cubicBezTo>
                    <a:lnTo>
                      <a:pt x="3500" y="1232"/>
                    </a:lnTo>
                    <a:cubicBezTo>
                      <a:pt x="3386" y="732"/>
                      <a:pt x="3773" y="435"/>
                      <a:pt x="4151" y="435"/>
                    </a:cubicBezTo>
                    <a:close/>
                    <a:moveTo>
                      <a:pt x="7867" y="2746"/>
                    </a:moveTo>
                    <a:cubicBezTo>
                      <a:pt x="8125" y="2746"/>
                      <a:pt x="8352" y="2934"/>
                      <a:pt x="8394" y="3196"/>
                    </a:cubicBezTo>
                    <a:lnTo>
                      <a:pt x="9787" y="10757"/>
                    </a:lnTo>
                    <a:cubicBezTo>
                      <a:pt x="9835" y="11055"/>
                      <a:pt x="9644" y="11340"/>
                      <a:pt x="9346" y="11400"/>
                    </a:cubicBezTo>
                    <a:lnTo>
                      <a:pt x="3084" y="12543"/>
                    </a:lnTo>
                    <a:cubicBezTo>
                      <a:pt x="3053" y="12548"/>
                      <a:pt x="3023" y="12550"/>
                      <a:pt x="2992" y="12550"/>
                    </a:cubicBezTo>
                    <a:cubicBezTo>
                      <a:pt x="2730" y="12550"/>
                      <a:pt x="2494" y="12369"/>
                      <a:pt x="2441" y="12102"/>
                    </a:cubicBezTo>
                    <a:lnTo>
                      <a:pt x="1060" y="4530"/>
                    </a:lnTo>
                    <a:cubicBezTo>
                      <a:pt x="1012" y="4232"/>
                      <a:pt x="1203" y="3947"/>
                      <a:pt x="1512" y="3899"/>
                    </a:cubicBezTo>
                    <a:lnTo>
                      <a:pt x="2250" y="3768"/>
                    </a:lnTo>
                    <a:cubicBezTo>
                      <a:pt x="2292" y="3968"/>
                      <a:pt x="2474" y="4121"/>
                      <a:pt x="2680" y="4121"/>
                    </a:cubicBezTo>
                    <a:cubicBezTo>
                      <a:pt x="2707" y="4121"/>
                      <a:pt x="2735" y="4119"/>
                      <a:pt x="2762" y="4113"/>
                    </a:cubicBezTo>
                    <a:lnTo>
                      <a:pt x="6668" y="3399"/>
                    </a:lnTo>
                    <a:cubicBezTo>
                      <a:pt x="6906" y="3351"/>
                      <a:pt x="7060" y="3125"/>
                      <a:pt x="7025" y="2887"/>
                    </a:cubicBezTo>
                    <a:lnTo>
                      <a:pt x="7763" y="2756"/>
                    </a:lnTo>
                    <a:cubicBezTo>
                      <a:pt x="7798" y="2749"/>
                      <a:pt x="7833" y="2746"/>
                      <a:pt x="7867" y="2746"/>
                    </a:cubicBezTo>
                    <a:close/>
                    <a:moveTo>
                      <a:pt x="4133" y="0"/>
                    </a:moveTo>
                    <a:cubicBezTo>
                      <a:pt x="4070" y="0"/>
                      <a:pt x="4006" y="6"/>
                      <a:pt x="3941" y="18"/>
                    </a:cubicBezTo>
                    <a:cubicBezTo>
                      <a:pt x="3346" y="125"/>
                      <a:pt x="2953" y="708"/>
                      <a:pt x="3072" y="1303"/>
                    </a:cubicBezTo>
                    <a:cubicBezTo>
                      <a:pt x="3108" y="1482"/>
                      <a:pt x="3179" y="1637"/>
                      <a:pt x="3286" y="1780"/>
                    </a:cubicBezTo>
                    <a:lnTo>
                      <a:pt x="2512" y="1923"/>
                    </a:lnTo>
                    <a:cubicBezTo>
                      <a:pt x="2191" y="1982"/>
                      <a:pt x="1988" y="2292"/>
                      <a:pt x="2036" y="2601"/>
                    </a:cubicBezTo>
                    <a:lnTo>
                      <a:pt x="2096" y="2887"/>
                    </a:lnTo>
                    <a:lnTo>
                      <a:pt x="798" y="3125"/>
                    </a:lnTo>
                    <a:cubicBezTo>
                      <a:pt x="322" y="3208"/>
                      <a:pt x="0" y="3673"/>
                      <a:pt x="83" y="4161"/>
                    </a:cubicBezTo>
                    <a:lnTo>
                      <a:pt x="1667" y="12793"/>
                    </a:lnTo>
                    <a:cubicBezTo>
                      <a:pt x="1741" y="13218"/>
                      <a:pt x="2120" y="13520"/>
                      <a:pt x="2548" y="13520"/>
                    </a:cubicBezTo>
                    <a:cubicBezTo>
                      <a:pt x="2599" y="13520"/>
                      <a:pt x="2651" y="13516"/>
                      <a:pt x="2703" y="13507"/>
                    </a:cubicBezTo>
                    <a:lnTo>
                      <a:pt x="10049" y="12162"/>
                    </a:lnTo>
                    <a:cubicBezTo>
                      <a:pt x="10525" y="12079"/>
                      <a:pt x="10847" y="11602"/>
                      <a:pt x="10763" y="11126"/>
                    </a:cubicBezTo>
                    <a:lnTo>
                      <a:pt x="9192" y="2494"/>
                    </a:lnTo>
                    <a:cubicBezTo>
                      <a:pt x="9108" y="2064"/>
                      <a:pt x="8737" y="1763"/>
                      <a:pt x="8316" y="1763"/>
                    </a:cubicBezTo>
                    <a:cubicBezTo>
                      <a:pt x="8259" y="1763"/>
                      <a:pt x="8202" y="1768"/>
                      <a:pt x="8144" y="1780"/>
                    </a:cubicBezTo>
                    <a:lnTo>
                      <a:pt x="6858" y="2018"/>
                    </a:lnTo>
                    <a:lnTo>
                      <a:pt x="6810" y="1732"/>
                    </a:lnTo>
                    <a:cubicBezTo>
                      <a:pt x="6756" y="1451"/>
                      <a:pt x="6497" y="1249"/>
                      <a:pt x="6210" y="1249"/>
                    </a:cubicBezTo>
                    <a:cubicBezTo>
                      <a:pt x="6180" y="1249"/>
                      <a:pt x="6150" y="1251"/>
                      <a:pt x="6120" y="1256"/>
                    </a:cubicBezTo>
                    <a:lnTo>
                      <a:pt x="5179" y="1434"/>
                    </a:lnTo>
                    <a:cubicBezTo>
                      <a:pt x="5227" y="1268"/>
                      <a:pt x="5239" y="1089"/>
                      <a:pt x="5215" y="910"/>
                    </a:cubicBezTo>
                    <a:cubicBezTo>
                      <a:pt x="5119" y="380"/>
                      <a:pt x="4655" y="0"/>
                      <a:pt x="4133" y="0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57" name="Google Shape;5157;p27"/>
              <p:cNvSpPr/>
              <p:nvPr/>
            </p:nvSpPr>
            <p:spPr>
              <a:xfrm>
                <a:off x="5244414" y="4354466"/>
                <a:ext cx="60059" cy="49866"/>
              </a:xfrm>
              <a:custGeom>
                <a:rect b="b" l="l" r="r" t="t"/>
                <a:pathLst>
                  <a:path extrusionOk="0" h="1546" w="1862">
                    <a:moveTo>
                      <a:pt x="1002" y="1"/>
                    </a:moveTo>
                    <a:cubicBezTo>
                      <a:pt x="959" y="1"/>
                      <a:pt x="915" y="5"/>
                      <a:pt x="870" y="12"/>
                    </a:cubicBezTo>
                    <a:cubicBezTo>
                      <a:pt x="191" y="131"/>
                      <a:pt x="1" y="1012"/>
                      <a:pt x="560" y="1405"/>
                    </a:cubicBezTo>
                    <a:cubicBezTo>
                      <a:pt x="702" y="1502"/>
                      <a:pt x="854" y="1545"/>
                      <a:pt x="1002" y="1545"/>
                    </a:cubicBezTo>
                    <a:cubicBezTo>
                      <a:pt x="1454" y="1545"/>
                      <a:pt x="1862" y="1142"/>
                      <a:pt x="1763" y="631"/>
                    </a:cubicBezTo>
                    <a:cubicBezTo>
                      <a:pt x="1689" y="259"/>
                      <a:pt x="1367" y="1"/>
                      <a:pt x="1002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58" name="Google Shape;5158;p27"/>
              <p:cNvSpPr/>
              <p:nvPr/>
            </p:nvSpPr>
            <p:spPr>
              <a:xfrm>
                <a:off x="5312149" y="4339952"/>
                <a:ext cx="123988" cy="43383"/>
              </a:xfrm>
              <a:custGeom>
                <a:rect b="b" l="l" r="r" t="t"/>
                <a:pathLst>
                  <a:path extrusionOk="0" h="1345" w="3844">
                    <a:moveTo>
                      <a:pt x="3236" y="0"/>
                    </a:moveTo>
                    <a:cubicBezTo>
                      <a:pt x="3205" y="0"/>
                      <a:pt x="3173" y="3"/>
                      <a:pt x="3140" y="10"/>
                    </a:cubicBezTo>
                    <a:lnTo>
                      <a:pt x="3152" y="10"/>
                    </a:lnTo>
                    <a:lnTo>
                      <a:pt x="556" y="474"/>
                    </a:lnTo>
                    <a:cubicBezTo>
                      <a:pt x="1" y="552"/>
                      <a:pt x="98" y="1344"/>
                      <a:pt x="597" y="1344"/>
                    </a:cubicBezTo>
                    <a:cubicBezTo>
                      <a:pt x="633" y="1344"/>
                      <a:pt x="671" y="1340"/>
                      <a:pt x="711" y="1331"/>
                    </a:cubicBezTo>
                    <a:lnTo>
                      <a:pt x="3294" y="867"/>
                    </a:lnTo>
                    <a:cubicBezTo>
                      <a:pt x="3844" y="766"/>
                      <a:pt x="3728" y="0"/>
                      <a:pt x="3236" y="0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59" name="Google Shape;5159;p27"/>
              <p:cNvSpPr/>
              <p:nvPr/>
            </p:nvSpPr>
            <p:spPr>
              <a:xfrm>
                <a:off x="5257090" y="4423976"/>
                <a:ext cx="59769" cy="49866"/>
              </a:xfrm>
              <a:custGeom>
                <a:rect b="b" l="l" r="r" t="t"/>
                <a:pathLst>
                  <a:path extrusionOk="0" h="1546" w="1853">
                    <a:moveTo>
                      <a:pt x="1003" y="1"/>
                    </a:moveTo>
                    <a:cubicBezTo>
                      <a:pt x="959" y="1"/>
                      <a:pt x="914" y="5"/>
                      <a:pt x="870" y="12"/>
                    </a:cubicBezTo>
                    <a:cubicBezTo>
                      <a:pt x="191" y="131"/>
                      <a:pt x="1" y="1012"/>
                      <a:pt x="560" y="1405"/>
                    </a:cubicBezTo>
                    <a:cubicBezTo>
                      <a:pt x="701" y="1502"/>
                      <a:pt x="853" y="1546"/>
                      <a:pt x="1000" y="1546"/>
                    </a:cubicBezTo>
                    <a:cubicBezTo>
                      <a:pt x="1449" y="1546"/>
                      <a:pt x="1853" y="1142"/>
                      <a:pt x="1763" y="631"/>
                    </a:cubicBezTo>
                    <a:cubicBezTo>
                      <a:pt x="1699" y="259"/>
                      <a:pt x="1369" y="1"/>
                      <a:pt x="1003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60" name="Google Shape;5160;p27"/>
              <p:cNvSpPr/>
              <p:nvPr/>
            </p:nvSpPr>
            <p:spPr>
              <a:xfrm>
                <a:off x="5326599" y="4409300"/>
                <a:ext cx="121279" cy="43544"/>
              </a:xfrm>
              <a:custGeom>
                <a:rect b="b" l="l" r="r" t="t"/>
                <a:pathLst>
                  <a:path extrusionOk="0" h="1350" w="3760">
                    <a:moveTo>
                      <a:pt x="3144" y="1"/>
                    </a:moveTo>
                    <a:cubicBezTo>
                      <a:pt x="3128" y="1"/>
                      <a:pt x="3113" y="1"/>
                      <a:pt x="3096" y="3"/>
                    </a:cubicBezTo>
                    <a:lnTo>
                      <a:pt x="501" y="467"/>
                    </a:lnTo>
                    <a:cubicBezTo>
                      <a:pt x="1" y="618"/>
                      <a:pt x="126" y="1349"/>
                      <a:pt x="620" y="1349"/>
                    </a:cubicBezTo>
                    <a:cubicBezTo>
                      <a:pt x="632" y="1349"/>
                      <a:pt x="644" y="1349"/>
                      <a:pt x="656" y="1348"/>
                    </a:cubicBezTo>
                    <a:lnTo>
                      <a:pt x="3251" y="872"/>
                    </a:lnTo>
                    <a:cubicBezTo>
                      <a:pt x="3759" y="722"/>
                      <a:pt x="3640" y="1"/>
                      <a:pt x="3144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61" name="Google Shape;5161;p27"/>
              <p:cNvSpPr/>
              <p:nvPr/>
            </p:nvSpPr>
            <p:spPr>
              <a:xfrm>
                <a:off x="5270540" y="4498130"/>
                <a:ext cx="60059" cy="50221"/>
              </a:xfrm>
              <a:custGeom>
                <a:rect b="b" l="l" r="r" t="t"/>
                <a:pathLst>
                  <a:path extrusionOk="0" h="1557" w="1862">
                    <a:moveTo>
                      <a:pt x="998" y="0"/>
                    </a:moveTo>
                    <a:cubicBezTo>
                      <a:pt x="956" y="0"/>
                      <a:pt x="913" y="4"/>
                      <a:pt x="870" y="11"/>
                    </a:cubicBezTo>
                    <a:cubicBezTo>
                      <a:pt x="191" y="130"/>
                      <a:pt x="0" y="1011"/>
                      <a:pt x="560" y="1416"/>
                    </a:cubicBezTo>
                    <a:cubicBezTo>
                      <a:pt x="701" y="1513"/>
                      <a:pt x="854" y="1556"/>
                      <a:pt x="1002" y="1556"/>
                    </a:cubicBezTo>
                    <a:cubicBezTo>
                      <a:pt x="1453" y="1556"/>
                      <a:pt x="1861" y="1153"/>
                      <a:pt x="1763" y="642"/>
                    </a:cubicBezTo>
                    <a:cubicBezTo>
                      <a:pt x="1699" y="268"/>
                      <a:pt x="1366" y="0"/>
                      <a:pt x="998" y="0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62" name="Google Shape;5162;p27"/>
              <p:cNvSpPr/>
              <p:nvPr/>
            </p:nvSpPr>
            <p:spPr>
              <a:xfrm>
                <a:off x="5339630" y="4483390"/>
                <a:ext cx="122311" cy="43673"/>
              </a:xfrm>
              <a:custGeom>
                <a:rect b="b" l="l" r="r" t="t"/>
                <a:pathLst>
                  <a:path extrusionOk="0" h="1354" w="3792">
                    <a:moveTo>
                      <a:pt x="3168" y="1"/>
                    </a:moveTo>
                    <a:cubicBezTo>
                      <a:pt x="3149" y="1"/>
                      <a:pt x="3129" y="2"/>
                      <a:pt x="3109" y="4"/>
                    </a:cubicBezTo>
                    <a:lnTo>
                      <a:pt x="514" y="480"/>
                    </a:lnTo>
                    <a:cubicBezTo>
                      <a:pt x="0" y="605"/>
                      <a:pt x="110" y="1354"/>
                      <a:pt x="612" y="1354"/>
                    </a:cubicBezTo>
                    <a:cubicBezTo>
                      <a:pt x="634" y="1354"/>
                      <a:pt x="657" y="1352"/>
                      <a:pt x="680" y="1349"/>
                    </a:cubicBezTo>
                    <a:lnTo>
                      <a:pt x="3264" y="885"/>
                    </a:lnTo>
                    <a:cubicBezTo>
                      <a:pt x="3792" y="747"/>
                      <a:pt x="3678" y="1"/>
                      <a:pt x="3168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63" name="Google Shape;5163;p27"/>
              <p:cNvSpPr/>
              <p:nvPr/>
            </p:nvSpPr>
            <p:spPr>
              <a:xfrm>
                <a:off x="5212933" y="4806843"/>
                <a:ext cx="250815" cy="224624"/>
              </a:xfrm>
              <a:custGeom>
                <a:rect b="b" l="l" r="r" t="t"/>
                <a:pathLst>
                  <a:path extrusionOk="0" h="6964" w="7776">
                    <a:moveTo>
                      <a:pt x="3943" y="1"/>
                    </a:moveTo>
                    <a:cubicBezTo>
                      <a:pt x="2906" y="1"/>
                      <a:pt x="1888" y="470"/>
                      <a:pt x="1227" y="1346"/>
                    </a:cubicBezTo>
                    <a:lnTo>
                      <a:pt x="6966" y="4978"/>
                    </a:lnTo>
                    <a:cubicBezTo>
                      <a:pt x="7775" y="3406"/>
                      <a:pt x="7251" y="1465"/>
                      <a:pt x="5763" y="525"/>
                    </a:cubicBezTo>
                    <a:cubicBezTo>
                      <a:pt x="5199" y="171"/>
                      <a:pt x="4568" y="1"/>
                      <a:pt x="3943" y="1"/>
                    </a:cubicBezTo>
                    <a:close/>
                    <a:moveTo>
                      <a:pt x="822" y="1989"/>
                    </a:moveTo>
                    <a:lnTo>
                      <a:pt x="822" y="1989"/>
                    </a:lnTo>
                    <a:cubicBezTo>
                      <a:pt x="1" y="3561"/>
                      <a:pt x="524" y="5490"/>
                      <a:pt x="2025" y="6430"/>
                    </a:cubicBezTo>
                    <a:cubicBezTo>
                      <a:pt x="2587" y="6790"/>
                      <a:pt x="3218" y="6963"/>
                      <a:pt x="3842" y="6963"/>
                    </a:cubicBezTo>
                    <a:cubicBezTo>
                      <a:pt x="4870" y="6963"/>
                      <a:pt x="5882" y="6495"/>
                      <a:pt x="6549" y="5621"/>
                    </a:cubicBezTo>
                    <a:lnTo>
                      <a:pt x="822" y="1989"/>
                    </a:ln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64" name="Google Shape;5164;p27"/>
              <p:cNvSpPr/>
              <p:nvPr/>
            </p:nvSpPr>
            <p:spPr>
              <a:xfrm>
                <a:off x="5682211" y="4325276"/>
                <a:ext cx="196304" cy="181918"/>
              </a:xfrm>
              <a:custGeom>
                <a:rect b="b" l="l" r="r" t="t"/>
                <a:pathLst>
                  <a:path extrusionOk="0" h="5640" w="6086">
                    <a:moveTo>
                      <a:pt x="3609" y="0"/>
                    </a:moveTo>
                    <a:lnTo>
                      <a:pt x="1215" y="1632"/>
                    </a:lnTo>
                    <a:cubicBezTo>
                      <a:pt x="251" y="2286"/>
                      <a:pt x="1" y="3596"/>
                      <a:pt x="656" y="4560"/>
                    </a:cubicBezTo>
                    <a:lnTo>
                      <a:pt x="763" y="4715"/>
                    </a:lnTo>
                    <a:cubicBezTo>
                      <a:pt x="1171" y="5316"/>
                      <a:pt x="1834" y="5640"/>
                      <a:pt x="2508" y="5640"/>
                    </a:cubicBezTo>
                    <a:cubicBezTo>
                      <a:pt x="2916" y="5640"/>
                      <a:pt x="3329" y="5522"/>
                      <a:pt x="3692" y="5275"/>
                    </a:cubicBezTo>
                    <a:lnTo>
                      <a:pt x="6085" y="3644"/>
                    </a:lnTo>
                    <a:lnTo>
                      <a:pt x="3609" y="0"/>
                    </a:ln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65" name="Google Shape;5165;p27"/>
              <p:cNvSpPr/>
              <p:nvPr/>
            </p:nvSpPr>
            <p:spPr>
              <a:xfrm>
                <a:off x="5814714" y="4249734"/>
                <a:ext cx="196272" cy="181950"/>
              </a:xfrm>
              <a:custGeom>
                <a:rect b="b" l="l" r="r" t="t"/>
                <a:pathLst>
                  <a:path extrusionOk="0" h="5641" w="6085">
                    <a:moveTo>
                      <a:pt x="3580" y="1"/>
                    </a:moveTo>
                    <a:cubicBezTo>
                      <a:pt x="3174" y="1"/>
                      <a:pt x="2765" y="119"/>
                      <a:pt x="2406" y="366"/>
                    </a:cubicBezTo>
                    <a:lnTo>
                      <a:pt x="1" y="1997"/>
                    </a:lnTo>
                    <a:lnTo>
                      <a:pt x="2477" y="5640"/>
                    </a:lnTo>
                    <a:lnTo>
                      <a:pt x="4870" y="4009"/>
                    </a:lnTo>
                    <a:cubicBezTo>
                      <a:pt x="5835" y="3354"/>
                      <a:pt x="6085" y="2045"/>
                      <a:pt x="5430" y="1092"/>
                    </a:cubicBezTo>
                    <a:lnTo>
                      <a:pt x="5323" y="926"/>
                    </a:lnTo>
                    <a:cubicBezTo>
                      <a:pt x="4915" y="325"/>
                      <a:pt x="4252" y="1"/>
                      <a:pt x="3580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66" name="Google Shape;5166;p27"/>
              <p:cNvSpPr/>
              <p:nvPr/>
            </p:nvSpPr>
            <p:spPr>
              <a:xfrm>
                <a:off x="5624636" y="4700692"/>
                <a:ext cx="346032" cy="344387"/>
              </a:xfrm>
              <a:custGeom>
                <a:rect b="b" l="l" r="r" t="t"/>
                <a:pathLst>
                  <a:path extrusionOk="0" h="10677" w="10728">
                    <a:moveTo>
                      <a:pt x="5007" y="0"/>
                    </a:moveTo>
                    <a:cubicBezTo>
                      <a:pt x="4823" y="0"/>
                      <a:pt x="4677" y="135"/>
                      <a:pt x="4655" y="327"/>
                    </a:cubicBezTo>
                    <a:lnTo>
                      <a:pt x="4191" y="3804"/>
                    </a:lnTo>
                    <a:lnTo>
                      <a:pt x="714" y="3339"/>
                    </a:lnTo>
                    <a:cubicBezTo>
                      <a:pt x="699" y="3338"/>
                      <a:pt x="683" y="3337"/>
                      <a:pt x="668" y="3337"/>
                    </a:cubicBezTo>
                    <a:cubicBezTo>
                      <a:pt x="475" y="3337"/>
                      <a:pt x="320" y="3473"/>
                      <a:pt x="298" y="3661"/>
                    </a:cubicBezTo>
                    <a:lnTo>
                      <a:pt x="36" y="5637"/>
                    </a:lnTo>
                    <a:cubicBezTo>
                      <a:pt x="0" y="5840"/>
                      <a:pt x="143" y="6030"/>
                      <a:pt x="357" y="6054"/>
                    </a:cubicBezTo>
                    <a:lnTo>
                      <a:pt x="3834" y="6518"/>
                    </a:lnTo>
                    <a:lnTo>
                      <a:pt x="3370" y="9995"/>
                    </a:lnTo>
                    <a:cubicBezTo>
                      <a:pt x="3346" y="10197"/>
                      <a:pt x="3489" y="10388"/>
                      <a:pt x="3691" y="10412"/>
                    </a:cubicBezTo>
                    <a:lnTo>
                      <a:pt x="5667" y="10674"/>
                    </a:lnTo>
                    <a:cubicBezTo>
                      <a:pt x="5682" y="10675"/>
                      <a:pt x="5697" y="10676"/>
                      <a:pt x="5712" y="10676"/>
                    </a:cubicBezTo>
                    <a:cubicBezTo>
                      <a:pt x="5897" y="10676"/>
                      <a:pt x="6062" y="10540"/>
                      <a:pt x="6084" y="10352"/>
                    </a:cubicBezTo>
                    <a:lnTo>
                      <a:pt x="6548" y="6876"/>
                    </a:lnTo>
                    <a:lnTo>
                      <a:pt x="10025" y="7328"/>
                    </a:lnTo>
                    <a:cubicBezTo>
                      <a:pt x="10045" y="7331"/>
                      <a:pt x="10064" y="7333"/>
                      <a:pt x="10084" y="7333"/>
                    </a:cubicBezTo>
                    <a:cubicBezTo>
                      <a:pt x="10263" y="7333"/>
                      <a:pt x="10420" y="7189"/>
                      <a:pt x="10442" y="7007"/>
                    </a:cubicBezTo>
                    <a:lnTo>
                      <a:pt x="10704" y="5042"/>
                    </a:lnTo>
                    <a:cubicBezTo>
                      <a:pt x="10728" y="4828"/>
                      <a:pt x="10585" y="4649"/>
                      <a:pt x="10382" y="4613"/>
                    </a:cubicBezTo>
                    <a:lnTo>
                      <a:pt x="6906" y="4161"/>
                    </a:lnTo>
                    <a:lnTo>
                      <a:pt x="7358" y="684"/>
                    </a:lnTo>
                    <a:cubicBezTo>
                      <a:pt x="7394" y="470"/>
                      <a:pt x="7239" y="291"/>
                      <a:pt x="7037" y="256"/>
                    </a:cubicBezTo>
                    <a:lnTo>
                      <a:pt x="5072" y="6"/>
                    </a:lnTo>
                    <a:cubicBezTo>
                      <a:pt x="5050" y="2"/>
                      <a:pt x="5028" y="0"/>
                      <a:pt x="5007" y="0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67" name="Google Shape;5167;p27"/>
              <p:cNvSpPr/>
              <p:nvPr/>
            </p:nvSpPr>
            <p:spPr>
              <a:xfrm>
                <a:off x="4157614" y="3173353"/>
                <a:ext cx="349483" cy="435765"/>
              </a:xfrm>
              <a:custGeom>
                <a:rect b="b" l="l" r="r" t="t"/>
                <a:pathLst>
                  <a:path extrusionOk="0" h="13510" w="10835">
                    <a:moveTo>
                      <a:pt x="4152" y="412"/>
                    </a:moveTo>
                    <a:cubicBezTo>
                      <a:pt x="4440" y="412"/>
                      <a:pt x="4723" y="585"/>
                      <a:pt x="4775" y="971"/>
                    </a:cubicBezTo>
                    <a:cubicBezTo>
                      <a:pt x="4810" y="1173"/>
                      <a:pt x="4751" y="1364"/>
                      <a:pt x="4632" y="1519"/>
                    </a:cubicBezTo>
                    <a:lnTo>
                      <a:pt x="3834" y="1662"/>
                    </a:lnTo>
                    <a:cubicBezTo>
                      <a:pt x="3655" y="1566"/>
                      <a:pt x="3536" y="1400"/>
                      <a:pt x="3501" y="1209"/>
                    </a:cubicBezTo>
                    <a:cubicBezTo>
                      <a:pt x="3386" y="709"/>
                      <a:pt x="3773" y="412"/>
                      <a:pt x="4152" y="412"/>
                    </a:cubicBezTo>
                    <a:close/>
                    <a:moveTo>
                      <a:pt x="7860" y="2722"/>
                    </a:moveTo>
                    <a:cubicBezTo>
                      <a:pt x="8116" y="2722"/>
                      <a:pt x="8342" y="2901"/>
                      <a:pt x="8394" y="3162"/>
                    </a:cubicBezTo>
                    <a:lnTo>
                      <a:pt x="9775" y="10746"/>
                    </a:lnTo>
                    <a:cubicBezTo>
                      <a:pt x="9835" y="11044"/>
                      <a:pt x="9632" y="11329"/>
                      <a:pt x="9335" y="11377"/>
                    </a:cubicBezTo>
                    <a:lnTo>
                      <a:pt x="3072" y="12520"/>
                    </a:lnTo>
                    <a:cubicBezTo>
                      <a:pt x="3041" y="12525"/>
                      <a:pt x="3011" y="12527"/>
                      <a:pt x="2981" y="12527"/>
                    </a:cubicBezTo>
                    <a:cubicBezTo>
                      <a:pt x="2718" y="12527"/>
                      <a:pt x="2482" y="12345"/>
                      <a:pt x="2429" y="12068"/>
                    </a:cubicBezTo>
                    <a:lnTo>
                      <a:pt x="1048" y="4507"/>
                    </a:lnTo>
                    <a:cubicBezTo>
                      <a:pt x="1000" y="4210"/>
                      <a:pt x="1191" y="3924"/>
                      <a:pt x="1500" y="3864"/>
                    </a:cubicBezTo>
                    <a:lnTo>
                      <a:pt x="2239" y="3733"/>
                    </a:lnTo>
                    <a:cubicBezTo>
                      <a:pt x="2280" y="3942"/>
                      <a:pt x="2460" y="4087"/>
                      <a:pt x="2664" y="4087"/>
                    </a:cubicBezTo>
                    <a:cubicBezTo>
                      <a:pt x="2693" y="4087"/>
                      <a:pt x="2721" y="4084"/>
                      <a:pt x="2751" y="4079"/>
                    </a:cubicBezTo>
                    <a:lnTo>
                      <a:pt x="6656" y="3376"/>
                    </a:lnTo>
                    <a:cubicBezTo>
                      <a:pt x="6894" y="3328"/>
                      <a:pt x="7049" y="3102"/>
                      <a:pt x="7013" y="2864"/>
                    </a:cubicBezTo>
                    <a:lnTo>
                      <a:pt x="7751" y="2733"/>
                    </a:lnTo>
                    <a:cubicBezTo>
                      <a:pt x="7788" y="2726"/>
                      <a:pt x="7824" y="2722"/>
                      <a:pt x="7860" y="2722"/>
                    </a:cubicBezTo>
                    <a:close/>
                    <a:moveTo>
                      <a:pt x="4137" y="1"/>
                    </a:moveTo>
                    <a:cubicBezTo>
                      <a:pt x="4073" y="1"/>
                      <a:pt x="4007" y="7"/>
                      <a:pt x="3941" y="19"/>
                    </a:cubicBezTo>
                    <a:cubicBezTo>
                      <a:pt x="3358" y="126"/>
                      <a:pt x="2965" y="697"/>
                      <a:pt x="3072" y="1281"/>
                    </a:cubicBezTo>
                    <a:cubicBezTo>
                      <a:pt x="3096" y="1459"/>
                      <a:pt x="3179" y="1626"/>
                      <a:pt x="3286" y="1757"/>
                    </a:cubicBezTo>
                    <a:lnTo>
                      <a:pt x="2512" y="1912"/>
                    </a:lnTo>
                    <a:cubicBezTo>
                      <a:pt x="2191" y="1971"/>
                      <a:pt x="1977" y="2281"/>
                      <a:pt x="2036" y="2590"/>
                    </a:cubicBezTo>
                    <a:lnTo>
                      <a:pt x="2084" y="2876"/>
                    </a:lnTo>
                    <a:lnTo>
                      <a:pt x="798" y="3102"/>
                    </a:lnTo>
                    <a:cubicBezTo>
                      <a:pt x="310" y="3197"/>
                      <a:pt x="0" y="3662"/>
                      <a:pt x="84" y="4150"/>
                    </a:cubicBezTo>
                    <a:lnTo>
                      <a:pt x="1655" y="12770"/>
                    </a:lnTo>
                    <a:cubicBezTo>
                      <a:pt x="1740" y="13206"/>
                      <a:pt x="2120" y="13510"/>
                      <a:pt x="2540" y="13510"/>
                    </a:cubicBezTo>
                    <a:cubicBezTo>
                      <a:pt x="2590" y="13510"/>
                      <a:pt x="2640" y="13505"/>
                      <a:pt x="2691" y="13496"/>
                    </a:cubicBezTo>
                    <a:lnTo>
                      <a:pt x="10037" y="12151"/>
                    </a:lnTo>
                    <a:cubicBezTo>
                      <a:pt x="10513" y="12068"/>
                      <a:pt x="10835" y="11591"/>
                      <a:pt x="10752" y="11115"/>
                    </a:cubicBezTo>
                    <a:lnTo>
                      <a:pt x="9180" y="2483"/>
                    </a:lnTo>
                    <a:cubicBezTo>
                      <a:pt x="9095" y="2047"/>
                      <a:pt x="8715" y="1744"/>
                      <a:pt x="8287" y="1744"/>
                    </a:cubicBezTo>
                    <a:cubicBezTo>
                      <a:pt x="8236" y="1744"/>
                      <a:pt x="8184" y="1748"/>
                      <a:pt x="8132" y="1757"/>
                    </a:cubicBezTo>
                    <a:lnTo>
                      <a:pt x="6858" y="1995"/>
                    </a:lnTo>
                    <a:lnTo>
                      <a:pt x="6811" y="1721"/>
                    </a:lnTo>
                    <a:cubicBezTo>
                      <a:pt x="6747" y="1436"/>
                      <a:pt x="6506" y="1235"/>
                      <a:pt x="6227" y="1235"/>
                    </a:cubicBezTo>
                    <a:cubicBezTo>
                      <a:pt x="6192" y="1235"/>
                      <a:pt x="6156" y="1238"/>
                      <a:pt x="6120" y="1245"/>
                    </a:cubicBezTo>
                    <a:lnTo>
                      <a:pt x="5179" y="1412"/>
                    </a:lnTo>
                    <a:cubicBezTo>
                      <a:pt x="5227" y="1245"/>
                      <a:pt x="5239" y="1066"/>
                      <a:pt x="5203" y="900"/>
                    </a:cubicBezTo>
                    <a:cubicBezTo>
                      <a:pt x="5108" y="370"/>
                      <a:pt x="4655" y="1"/>
                      <a:pt x="4137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68" name="Google Shape;5168;p27"/>
              <p:cNvSpPr/>
              <p:nvPr/>
            </p:nvSpPr>
            <p:spPr>
              <a:xfrm>
                <a:off x="4219446" y="3329757"/>
                <a:ext cx="60123" cy="49963"/>
              </a:xfrm>
              <a:custGeom>
                <a:rect b="b" l="l" r="r" t="t"/>
                <a:pathLst>
                  <a:path extrusionOk="0" h="1549" w="1864">
                    <a:moveTo>
                      <a:pt x="1026" y="1"/>
                    </a:moveTo>
                    <a:cubicBezTo>
                      <a:pt x="979" y="1"/>
                      <a:pt x="930" y="6"/>
                      <a:pt x="881" y="15"/>
                    </a:cubicBezTo>
                    <a:cubicBezTo>
                      <a:pt x="202" y="134"/>
                      <a:pt x="0" y="1015"/>
                      <a:pt x="572" y="1408"/>
                    </a:cubicBezTo>
                    <a:cubicBezTo>
                      <a:pt x="713" y="1505"/>
                      <a:pt x="865" y="1549"/>
                      <a:pt x="1012" y="1549"/>
                    </a:cubicBezTo>
                    <a:cubicBezTo>
                      <a:pt x="1460" y="1549"/>
                      <a:pt x="1864" y="1146"/>
                      <a:pt x="1774" y="634"/>
                    </a:cubicBezTo>
                    <a:cubicBezTo>
                      <a:pt x="1701" y="267"/>
                      <a:pt x="1386" y="1"/>
                      <a:pt x="1026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69" name="Google Shape;5169;p27"/>
              <p:cNvSpPr/>
              <p:nvPr/>
            </p:nvSpPr>
            <p:spPr>
              <a:xfrm>
                <a:off x="4287569" y="3315210"/>
                <a:ext cx="124924" cy="43512"/>
              </a:xfrm>
              <a:custGeom>
                <a:rect b="b" l="l" r="r" t="t"/>
                <a:pathLst>
                  <a:path extrusionOk="0" h="1349" w="3873">
                    <a:moveTo>
                      <a:pt x="3265" y="1"/>
                    </a:moveTo>
                    <a:cubicBezTo>
                      <a:pt x="3229" y="1"/>
                      <a:pt x="3191" y="5"/>
                      <a:pt x="3151" y="14"/>
                    </a:cubicBezTo>
                    <a:lnTo>
                      <a:pt x="3151" y="2"/>
                    </a:lnTo>
                    <a:lnTo>
                      <a:pt x="555" y="478"/>
                    </a:lnTo>
                    <a:cubicBezTo>
                      <a:pt x="0" y="567"/>
                      <a:pt x="107" y="1349"/>
                      <a:pt x="597" y="1349"/>
                    </a:cubicBezTo>
                    <a:cubicBezTo>
                      <a:pt x="632" y="1349"/>
                      <a:pt x="670" y="1344"/>
                      <a:pt x="710" y="1336"/>
                    </a:cubicBezTo>
                    <a:lnTo>
                      <a:pt x="3317" y="871"/>
                    </a:lnTo>
                    <a:cubicBezTo>
                      <a:pt x="3873" y="793"/>
                      <a:pt x="3765" y="1"/>
                      <a:pt x="3265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70" name="Google Shape;5170;p27"/>
              <p:cNvSpPr/>
              <p:nvPr/>
            </p:nvSpPr>
            <p:spPr>
              <a:xfrm>
                <a:off x="4232090" y="3399267"/>
                <a:ext cx="60156" cy="49963"/>
              </a:xfrm>
              <a:custGeom>
                <a:rect b="b" l="l" r="r" t="t"/>
                <a:pathLst>
                  <a:path extrusionOk="0" h="1549" w="1865">
                    <a:moveTo>
                      <a:pt x="1027" y="1"/>
                    </a:moveTo>
                    <a:cubicBezTo>
                      <a:pt x="980" y="1"/>
                      <a:pt x="931" y="6"/>
                      <a:pt x="882" y="15"/>
                    </a:cubicBezTo>
                    <a:cubicBezTo>
                      <a:pt x="203" y="134"/>
                      <a:pt x="1" y="1015"/>
                      <a:pt x="572" y="1408"/>
                    </a:cubicBezTo>
                    <a:cubicBezTo>
                      <a:pt x="711" y="1505"/>
                      <a:pt x="861" y="1549"/>
                      <a:pt x="1008" y="1549"/>
                    </a:cubicBezTo>
                    <a:cubicBezTo>
                      <a:pt x="1455" y="1549"/>
                      <a:pt x="1865" y="1146"/>
                      <a:pt x="1775" y="635"/>
                    </a:cubicBezTo>
                    <a:cubicBezTo>
                      <a:pt x="1701" y="267"/>
                      <a:pt x="1387" y="1"/>
                      <a:pt x="1027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71" name="Google Shape;5171;p27"/>
              <p:cNvSpPr/>
              <p:nvPr/>
            </p:nvSpPr>
            <p:spPr>
              <a:xfrm>
                <a:off x="4301987" y="3384688"/>
                <a:ext cx="120892" cy="43544"/>
              </a:xfrm>
              <a:custGeom>
                <a:rect b="b" l="l" r="r" t="t"/>
                <a:pathLst>
                  <a:path extrusionOk="0" h="1350" w="3748">
                    <a:moveTo>
                      <a:pt x="3143" y="1"/>
                    </a:moveTo>
                    <a:cubicBezTo>
                      <a:pt x="3128" y="1"/>
                      <a:pt x="3112" y="2"/>
                      <a:pt x="3097" y="3"/>
                    </a:cubicBezTo>
                    <a:lnTo>
                      <a:pt x="501" y="467"/>
                    </a:lnTo>
                    <a:cubicBezTo>
                      <a:pt x="1" y="619"/>
                      <a:pt x="114" y="1350"/>
                      <a:pt x="620" y="1350"/>
                    </a:cubicBezTo>
                    <a:cubicBezTo>
                      <a:pt x="631" y="1350"/>
                      <a:pt x="644" y="1349"/>
                      <a:pt x="656" y="1348"/>
                    </a:cubicBezTo>
                    <a:lnTo>
                      <a:pt x="3251" y="872"/>
                    </a:lnTo>
                    <a:cubicBezTo>
                      <a:pt x="3748" y="722"/>
                      <a:pt x="3628" y="1"/>
                      <a:pt x="3143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72" name="Google Shape;5172;p27"/>
              <p:cNvSpPr/>
              <p:nvPr/>
            </p:nvSpPr>
            <p:spPr>
              <a:xfrm>
                <a:off x="4245928" y="3473486"/>
                <a:ext cx="60059" cy="49866"/>
              </a:xfrm>
              <a:custGeom>
                <a:rect b="b" l="l" r="r" t="t"/>
                <a:pathLst>
                  <a:path extrusionOk="0" h="1546" w="1862">
                    <a:moveTo>
                      <a:pt x="1002" y="1"/>
                    </a:moveTo>
                    <a:cubicBezTo>
                      <a:pt x="958" y="1"/>
                      <a:pt x="914" y="5"/>
                      <a:pt x="870" y="12"/>
                    </a:cubicBezTo>
                    <a:cubicBezTo>
                      <a:pt x="191" y="131"/>
                      <a:pt x="1" y="1012"/>
                      <a:pt x="560" y="1405"/>
                    </a:cubicBezTo>
                    <a:cubicBezTo>
                      <a:pt x="702" y="1502"/>
                      <a:pt x="855" y="1546"/>
                      <a:pt x="1003" y="1546"/>
                    </a:cubicBezTo>
                    <a:cubicBezTo>
                      <a:pt x="1454" y="1546"/>
                      <a:pt x="1861" y="1145"/>
                      <a:pt x="1763" y="643"/>
                    </a:cubicBezTo>
                    <a:cubicBezTo>
                      <a:pt x="1699" y="260"/>
                      <a:pt x="1369" y="1"/>
                      <a:pt x="1002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73" name="Google Shape;5173;p27"/>
              <p:cNvSpPr/>
              <p:nvPr/>
            </p:nvSpPr>
            <p:spPr>
              <a:xfrm>
                <a:off x="4315179" y="3458874"/>
                <a:ext cx="121795" cy="43512"/>
              </a:xfrm>
              <a:custGeom>
                <a:rect b="b" l="l" r="r" t="t"/>
                <a:pathLst>
                  <a:path extrusionOk="0" h="1349" w="3776">
                    <a:moveTo>
                      <a:pt x="3104" y="1"/>
                    </a:moveTo>
                    <a:lnTo>
                      <a:pt x="509" y="477"/>
                    </a:lnTo>
                    <a:cubicBezTo>
                      <a:pt x="0" y="616"/>
                      <a:pt x="120" y="1348"/>
                      <a:pt x="628" y="1348"/>
                    </a:cubicBezTo>
                    <a:cubicBezTo>
                      <a:pt x="643" y="1348"/>
                      <a:pt x="659" y="1348"/>
                      <a:pt x="675" y="1346"/>
                    </a:cubicBezTo>
                    <a:lnTo>
                      <a:pt x="3259" y="882"/>
                    </a:lnTo>
                    <a:cubicBezTo>
                      <a:pt x="3775" y="744"/>
                      <a:pt x="3661" y="10"/>
                      <a:pt x="3162" y="10"/>
                    </a:cubicBezTo>
                    <a:cubicBezTo>
                      <a:pt x="3144" y="10"/>
                      <a:pt x="3124" y="11"/>
                      <a:pt x="3104" y="13"/>
                    </a:cubicBezTo>
                    <a:lnTo>
                      <a:pt x="3104" y="1"/>
                    </a:ln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74" name="Google Shape;5174;p27"/>
              <p:cNvSpPr/>
              <p:nvPr/>
            </p:nvSpPr>
            <p:spPr>
              <a:xfrm>
                <a:off x="4189869" y="3782231"/>
                <a:ext cx="248880" cy="224075"/>
              </a:xfrm>
              <a:custGeom>
                <a:rect b="b" l="l" r="r" t="t"/>
                <a:pathLst>
                  <a:path extrusionOk="0" h="6947" w="7716">
                    <a:moveTo>
                      <a:pt x="3892" y="1"/>
                    </a:moveTo>
                    <a:cubicBezTo>
                      <a:pt x="2858" y="1"/>
                      <a:pt x="1840" y="470"/>
                      <a:pt x="1179" y="1346"/>
                    </a:cubicBezTo>
                    <a:lnTo>
                      <a:pt x="6906" y="4978"/>
                    </a:lnTo>
                    <a:cubicBezTo>
                      <a:pt x="7716" y="3406"/>
                      <a:pt x="7192" y="1477"/>
                      <a:pt x="5703" y="525"/>
                    </a:cubicBezTo>
                    <a:cubicBezTo>
                      <a:pt x="5144" y="171"/>
                      <a:pt x="4515" y="1"/>
                      <a:pt x="3892" y="1"/>
                    </a:cubicBezTo>
                    <a:close/>
                    <a:moveTo>
                      <a:pt x="762" y="1989"/>
                    </a:moveTo>
                    <a:lnTo>
                      <a:pt x="762" y="1989"/>
                    </a:lnTo>
                    <a:cubicBezTo>
                      <a:pt x="0" y="3561"/>
                      <a:pt x="477" y="5478"/>
                      <a:pt x="1953" y="6418"/>
                    </a:cubicBezTo>
                    <a:cubicBezTo>
                      <a:pt x="2522" y="6775"/>
                      <a:pt x="3157" y="6947"/>
                      <a:pt x="3786" y="6947"/>
                    </a:cubicBezTo>
                    <a:cubicBezTo>
                      <a:pt x="4816" y="6947"/>
                      <a:pt x="5828" y="6486"/>
                      <a:pt x="6501" y="5621"/>
                    </a:cubicBezTo>
                    <a:lnTo>
                      <a:pt x="762" y="1989"/>
                    </a:ln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75" name="Google Shape;5175;p27"/>
              <p:cNvSpPr/>
              <p:nvPr/>
            </p:nvSpPr>
            <p:spPr>
              <a:xfrm>
                <a:off x="4657631" y="3300663"/>
                <a:ext cx="196272" cy="181660"/>
              </a:xfrm>
              <a:custGeom>
                <a:rect b="b" l="l" r="r" t="t"/>
                <a:pathLst>
                  <a:path extrusionOk="0" h="5632" w="6085">
                    <a:moveTo>
                      <a:pt x="3596" y="1"/>
                    </a:moveTo>
                    <a:lnTo>
                      <a:pt x="1215" y="1620"/>
                    </a:lnTo>
                    <a:cubicBezTo>
                      <a:pt x="250" y="2275"/>
                      <a:pt x="0" y="3584"/>
                      <a:pt x="655" y="4549"/>
                    </a:cubicBezTo>
                    <a:lnTo>
                      <a:pt x="774" y="4715"/>
                    </a:lnTo>
                    <a:cubicBezTo>
                      <a:pt x="1176" y="5311"/>
                      <a:pt x="1838" y="5632"/>
                      <a:pt x="2514" y="5632"/>
                    </a:cubicBezTo>
                    <a:cubicBezTo>
                      <a:pt x="2919" y="5632"/>
                      <a:pt x="3329" y="5516"/>
                      <a:pt x="3691" y="5275"/>
                    </a:cubicBezTo>
                    <a:lnTo>
                      <a:pt x="6084" y="3644"/>
                    </a:lnTo>
                    <a:lnTo>
                      <a:pt x="3596" y="1"/>
                    </a:ln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76" name="Google Shape;5176;p27"/>
              <p:cNvSpPr/>
              <p:nvPr/>
            </p:nvSpPr>
            <p:spPr>
              <a:xfrm>
                <a:off x="4790102" y="3225154"/>
                <a:ext cx="196272" cy="181918"/>
              </a:xfrm>
              <a:custGeom>
                <a:rect b="b" l="l" r="r" t="t"/>
                <a:pathLst>
                  <a:path extrusionOk="0" h="5640" w="6085">
                    <a:moveTo>
                      <a:pt x="3578" y="0"/>
                    </a:moveTo>
                    <a:cubicBezTo>
                      <a:pt x="3170" y="0"/>
                      <a:pt x="2757" y="118"/>
                      <a:pt x="2394" y="365"/>
                    </a:cubicBezTo>
                    <a:lnTo>
                      <a:pt x="1" y="1996"/>
                    </a:lnTo>
                    <a:lnTo>
                      <a:pt x="2477" y="5640"/>
                    </a:lnTo>
                    <a:lnTo>
                      <a:pt x="4870" y="4008"/>
                    </a:lnTo>
                    <a:cubicBezTo>
                      <a:pt x="5835" y="3354"/>
                      <a:pt x="6085" y="2044"/>
                      <a:pt x="5430" y="1091"/>
                    </a:cubicBezTo>
                    <a:lnTo>
                      <a:pt x="5323" y="925"/>
                    </a:lnTo>
                    <a:cubicBezTo>
                      <a:pt x="4915" y="324"/>
                      <a:pt x="4252" y="0"/>
                      <a:pt x="3578" y="0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77" name="Google Shape;5177;p27"/>
              <p:cNvSpPr/>
              <p:nvPr/>
            </p:nvSpPr>
            <p:spPr>
              <a:xfrm>
                <a:off x="4600023" y="3676079"/>
                <a:ext cx="346032" cy="344387"/>
              </a:xfrm>
              <a:custGeom>
                <a:rect b="b" l="l" r="r" t="t"/>
                <a:pathLst>
                  <a:path extrusionOk="0" h="10677" w="10728">
                    <a:moveTo>
                      <a:pt x="5007" y="0"/>
                    </a:moveTo>
                    <a:cubicBezTo>
                      <a:pt x="4823" y="0"/>
                      <a:pt x="4676" y="135"/>
                      <a:pt x="4644" y="327"/>
                    </a:cubicBezTo>
                    <a:lnTo>
                      <a:pt x="4191" y="3804"/>
                    </a:lnTo>
                    <a:lnTo>
                      <a:pt x="715" y="3340"/>
                    </a:lnTo>
                    <a:cubicBezTo>
                      <a:pt x="700" y="3338"/>
                      <a:pt x="685" y="3337"/>
                      <a:pt x="670" y="3337"/>
                    </a:cubicBezTo>
                    <a:cubicBezTo>
                      <a:pt x="485" y="3337"/>
                      <a:pt x="320" y="3473"/>
                      <a:pt x="298" y="3661"/>
                    </a:cubicBezTo>
                    <a:lnTo>
                      <a:pt x="24" y="5638"/>
                    </a:lnTo>
                    <a:cubicBezTo>
                      <a:pt x="0" y="5840"/>
                      <a:pt x="143" y="6019"/>
                      <a:pt x="345" y="6054"/>
                    </a:cubicBezTo>
                    <a:lnTo>
                      <a:pt x="3834" y="6519"/>
                    </a:lnTo>
                    <a:lnTo>
                      <a:pt x="3370" y="9995"/>
                    </a:lnTo>
                    <a:cubicBezTo>
                      <a:pt x="3346" y="10198"/>
                      <a:pt x="3489" y="10388"/>
                      <a:pt x="3691" y="10412"/>
                    </a:cubicBezTo>
                    <a:lnTo>
                      <a:pt x="5668" y="10674"/>
                    </a:lnTo>
                    <a:cubicBezTo>
                      <a:pt x="5682" y="10676"/>
                      <a:pt x="5697" y="10676"/>
                      <a:pt x="5712" y="10676"/>
                    </a:cubicBezTo>
                    <a:cubicBezTo>
                      <a:pt x="5895" y="10676"/>
                      <a:pt x="6051" y="10540"/>
                      <a:pt x="6084" y="10352"/>
                    </a:cubicBezTo>
                    <a:lnTo>
                      <a:pt x="6537" y="6876"/>
                    </a:lnTo>
                    <a:lnTo>
                      <a:pt x="10025" y="7328"/>
                    </a:lnTo>
                    <a:cubicBezTo>
                      <a:pt x="10046" y="7332"/>
                      <a:pt x="10067" y="7334"/>
                      <a:pt x="10087" y="7334"/>
                    </a:cubicBezTo>
                    <a:cubicBezTo>
                      <a:pt x="10265" y="7334"/>
                      <a:pt x="10421" y="7199"/>
                      <a:pt x="10442" y="7007"/>
                    </a:cubicBezTo>
                    <a:lnTo>
                      <a:pt x="10704" y="5042"/>
                    </a:lnTo>
                    <a:cubicBezTo>
                      <a:pt x="10728" y="4840"/>
                      <a:pt x="10585" y="4649"/>
                      <a:pt x="10382" y="4625"/>
                    </a:cubicBezTo>
                    <a:lnTo>
                      <a:pt x="6906" y="4161"/>
                    </a:lnTo>
                    <a:lnTo>
                      <a:pt x="7358" y="685"/>
                    </a:lnTo>
                    <a:cubicBezTo>
                      <a:pt x="7382" y="482"/>
                      <a:pt x="7239" y="292"/>
                      <a:pt x="7037" y="268"/>
                    </a:cubicBezTo>
                    <a:lnTo>
                      <a:pt x="5072" y="6"/>
                    </a:lnTo>
                    <a:cubicBezTo>
                      <a:pt x="5050" y="2"/>
                      <a:pt x="5028" y="0"/>
                      <a:pt x="5007" y="0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78" name="Google Shape;5178;p27"/>
              <p:cNvSpPr/>
              <p:nvPr/>
            </p:nvSpPr>
            <p:spPr>
              <a:xfrm>
                <a:off x="4157614" y="4197965"/>
                <a:ext cx="349483" cy="435378"/>
              </a:xfrm>
              <a:custGeom>
                <a:rect b="b" l="l" r="r" t="t"/>
                <a:pathLst>
                  <a:path extrusionOk="0" h="13498" w="10835">
                    <a:moveTo>
                      <a:pt x="4152" y="412"/>
                    </a:moveTo>
                    <a:cubicBezTo>
                      <a:pt x="4440" y="412"/>
                      <a:pt x="4723" y="585"/>
                      <a:pt x="4775" y="971"/>
                    </a:cubicBezTo>
                    <a:cubicBezTo>
                      <a:pt x="4810" y="1161"/>
                      <a:pt x="4751" y="1364"/>
                      <a:pt x="4632" y="1519"/>
                    </a:cubicBezTo>
                    <a:lnTo>
                      <a:pt x="3834" y="1661"/>
                    </a:lnTo>
                    <a:cubicBezTo>
                      <a:pt x="3667" y="1566"/>
                      <a:pt x="3536" y="1411"/>
                      <a:pt x="3501" y="1221"/>
                    </a:cubicBezTo>
                    <a:lnTo>
                      <a:pt x="3501" y="1209"/>
                    </a:lnTo>
                    <a:cubicBezTo>
                      <a:pt x="3386" y="709"/>
                      <a:pt x="3773" y="412"/>
                      <a:pt x="4152" y="412"/>
                    </a:cubicBezTo>
                    <a:close/>
                    <a:moveTo>
                      <a:pt x="7856" y="2723"/>
                    </a:moveTo>
                    <a:cubicBezTo>
                      <a:pt x="8113" y="2723"/>
                      <a:pt x="8342" y="2911"/>
                      <a:pt x="8394" y="3173"/>
                    </a:cubicBezTo>
                    <a:lnTo>
                      <a:pt x="9775" y="10734"/>
                    </a:lnTo>
                    <a:cubicBezTo>
                      <a:pt x="9835" y="11043"/>
                      <a:pt x="9632" y="11329"/>
                      <a:pt x="9335" y="11377"/>
                    </a:cubicBezTo>
                    <a:lnTo>
                      <a:pt x="3072" y="12520"/>
                    </a:lnTo>
                    <a:cubicBezTo>
                      <a:pt x="3041" y="12525"/>
                      <a:pt x="3011" y="12527"/>
                      <a:pt x="2981" y="12527"/>
                    </a:cubicBezTo>
                    <a:cubicBezTo>
                      <a:pt x="2718" y="12527"/>
                      <a:pt x="2482" y="12346"/>
                      <a:pt x="2429" y="12079"/>
                    </a:cubicBezTo>
                    <a:lnTo>
                      <a:pt x="1048" y="4507"/>
                    </a:lnTo>
                    <a:cubicBezTo>
                      <a:pt x="1000" y="4209"/>
                      <a:pt x="1203" y="3924"/>
                      <a:pt x="1500" y="3876"/>
                    </a:cubicBezTo>
                    <a:lnTo>
                      <a:pt x="2239" y="3745"/>
                    </a:lnTo>
                    <a:cubicBezTo>
                      <a:pt x="2281" y="3945"/>
                      <a:pt x="2462" y="4098"/>
                      <a:pt x="2668" y="4098"/>
                    </a:cubicBezTo>
                    <a:cubicBezTo>
                      <a:pt x="2695" y="4098"/>
                      <a:pt x="2723" y="4096"/>
                      <a:pt x="2751" y="4090"/>
                    </a:cubicBezTo>
                    <a:lnTo>
                      <a:pt x="6656" y="3376"/>
                    </a:lnTo>
                    <a:cubicBezTo>
                      <a:pt x="6894" y="3328"/>
                      <a:pt x="7049" y="3102"/>
                      <a:pt x="7013" y="2864"/>
                    </a:cubicBezTo>
                    <a:lnTo>
                      <a:pt x="7751" y="2733"/>
                    </a:lnTo>
                    <a:cubicBezTo>
                      <a:pt x="7786" y="2726"/>
                      <a:pt x="7821" y="2723"/>
                      <a:pt x="7856" y="2723"/>
                    </a:cubicBezTo>
                    <a:close/>
                    <a:moveTo>
                      <a:pt x="4137" y="1"/>
                    </a:moveTo>
                    <a:cubicBezTo>
                      <a:pt x="4073" y="1"/>
                      <a:pt x="4007" y="6"/>
                      <a:pt x="3941" y="18"/>
                    </a:cubicBezTo>
                    <a:cubicBezTo>
                      <a:pt x="3358" y="125"/>
                      <a:pt x="2965" y="697"/>
                      <a:pt x="3072" y="1280"/>
                    </a:cubicBezTo>
                    <a:cubicBezTo>
                      <a:pt x="3096" y="1459"/>
                      <a:pt x="3179" y="1614"/>
                      <a:pt x="3286" y="1757"/>
                    </a:cubicBezTo>
                    <a:lnTo>
                      <a:pt x="2512" y="1900"/>
                    </a:lnTo>
                    <a:cubicBezTo>
                      <a:pt x="2191" y="1959"/>
                      <a:pt x="1977" y="2269"/>
                      <a:pt x="2036" y="2578"/>
                    </a:cubicBezTo>
                    <a:lnTo>
                      <a:pt x="2084" y="2864"/>
                    </a:lnTo>
                    <a:lnTo>
                      <a:pt x="798" y="3102"/>
                    </a:lnTo>
                    <a:cubicBezTo>
                      <a:pt x="322" y="3185"/>
                      <a:pt x="0" y="3650"/>
                      <a:pt x="84" y="4138"/>
                    </a:cubicBezTo>
                    <a:lnTo>
                      <a:pt x="1655" y="12770"/>
                    </a:lnTo>
                    <a:cubicBezTo>
                      <a:pt x="1740" y="13195"/>
                      <a:pt x="2120" y="13497"/>
                      <a:pt x="2540" y="13497"/>
                    </a:cubicBezTo>
                    <a:cubicBezTo>
                      <a:pt x="2590" y="13497"/>
                      <a:pt x="2640" y="13493"/>
                      <a:pt x="2691" y="13484"/>
                    </a:cubicBezTo>
                    <a:lnTo>
                      <a:pt x="10037" y="12139"/>
                    </a:lnTo>
                    <a:cubicBezTo>
                      <a:pt x="10513" y="12056"/>
                      <a:pt x="10835" y="11579"/>
                      <a:pt x="10752" y="11103"/>
                    </a:cubicBezTo>
                    <a:lnTo>
                      <a:pt x="9180" y="2471"/>
                    </a:lnTo>
                    <a:cubicBezTo>
                      <a:pt x="9096" y="2041"/>
                      <a:pt x="8725" y="1740"/>
                      <a:pt x="8304" y="1740"/>
                    </a:cubicBezTo>
                    <a:cubicBezTo>
                      <a:pt x="8247" y="1740"/>
                      <a:pt x="8190" y="1745"/>
                      <a:pt x="8132" y="1757"/>
                    </a:cubicBezTo>
                    <a:lnTo>
                      <a:pt x="6858" y="1995"/>
                    </a:lnTo>
                    <a:lnTo>
                      <a:pt x="6811" y="1709"/>
                    </a:lnTo>
                    <a:cubicBezTo>
                      <a:pt x="6746" y="1428"/>
                      <a:pt x="6495" y="1226"/>
                      <a:pt x="6210" y="1226"/>
                    </a:cubicBezTo>
                    <a:cubicBezTo>
                      <a:pt x="6180" y="1226"/>
                      <a:pt x="6150" y="1228"/>
                      <a:pt x="6120" y="1233"/>
                    </a:cubicBezTo>
                    <a:lnTo>
                      <a:pt x="5179" y="1411"/>
                    </a:lnTo>
                    <a:cubicBezTo>
                      <a:pt x="5227" y="1245"/>
                      <a:pt x="5239" y="1066"/>
                      <a:pt x="5203" y="887"/>
                    </a:cubicBezTo>
                    <a:cubicBezTo>
                      <a:pt x="5108" y="369"/>
                      <a:pt x="4655" y="1"/>
                      <a:pt x="4137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79" name="Google Shape;5179;p27"/>
              <p:cNvSpPr/>
              <p:nvPr/>
            </p:nvSpPr>
            <p:spPr>
              <a:xfrm>
                <a:off x="4219446" y="4354466"/>
                <a:ext cx="60123" cy="49866"/>
              </a:xfrm>
              <a:custGeom>
                <a:rect b="b" l="l" r="r" t="t"/>
                <a:pathLst>
                  <a:path extrusionOk="0" h="1546" w="1864">
                    <a:moveTo>
                      <a:pt x="1013" y="1"/>
                    </a:moveTo>
                    <a:cubicBezTo>
                      <a:pt x="970" y="1"/>
                      <a:pt x="926" y="5"/>
                      <a:pt x="881" y="12"/>
                    </a:cubicBezTo>
                    <a:cubicBezTo>
                      <a:pt x="202" y="131"/>
                      <a:pt x="0" y="1012"/>
                      <a:pt x="572" y="1405"/>
                    </a:cubicBezTo>
                    <a:cubicBezTo>
                      <a:pt x="713" y="1502"/>
                      <a:pt x="865" y="1545"/>
                      <a:pt x="1012" y="1545"/>
                    </a:cubicBezTo>
                    <a:cubicBezTo>
                      <a:pt x="1460" y="1545"/>
                      <a:pt x="1864" y="1142"/>
                      <a:pt x="1774" y="631"/>
                    </a:cubicBezTo>
                    <a:cubicBezTo>
                      <a:pt x="1700" y="259"/>
                      <a:pt x="1378" y="1"/>
                      <a:pt x="1013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80" name="Google Shape;5180;p27"/>
              <p:cNvSpPr/>
              <p:nvPr/>
            </p:nvSpPr>
            <p:spPr>
              <a:xfrm>
                <a:off x="4288117" y="4339952"/>
                <a:ext cx="123827" cy="43254"/>
              </a:xfrm>
              <a:custGeom>
                <a:rect b="b" l="l" r="r" t="t"/>
                <a:pathLst>
                  <a:path extrusionOk="0" h="1341" w="3839">
                    <a:moveTo>
                      <a:pt x="3230" y="0"/>
                    </a:moveTo>
                    <a:cubicBezTo>
                      <a:pt x="3199" y="0"/>
                      <a:pt x="3167" y="3"/>
                      <a:pt x="3134" y="10"/>
                    </a:cubicBezTo>
                    <a:lnTo>
                      <a:pt x="538" y="474"/>
                    </a:lnTo>
                    <a:cubicBezTo>
                      <a:pt x="0" y="575"/>
                      <a:pt x="106" y="1341"/>
                      <a:pt x="597" y="1341"/>
                    </a:cubicBezTo>
                    <a:cubicBezTo>
                      <a:pt x="627" y="1341"/>
                      <a:pt x="659" y="1338"/>
                      <a:pt x="693" y="1331"/>
                    </a:cubicBezTo>
                    <a:lnTo>
                      <a:pt x="3300" y="867"/>
                    </a:lnTo>
                    <a:cubicBezTo>
                      <a:pt x="3838" y="766"/>
                      <a:pt x="3722" y="0"/>
                      <a:pt x="3230" y="0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81" name="Google Shape;5181;p27"/>
              <p:cNvSpPr/>
              <p:nvPr/>
            </p:nvSpPr>
            <p:spPr>
              <a:xfrm>
                <a:off x="4232090" y="4423976"/>
                <a:ext cx="60156" cy="49866"/>
              </a:xfrm>
              <a:custGeom>
                <a:rect b="b" l="l" r="r" t="t"/>
                <a:pathLst>
                  <a:path extrusionOk="0" h="1546" w="1865">
                    <a:moveTo>
                      <a:pt x="1014" y="1"/>
                    </a:moveTo>
                    <a:cubicBezTo>
                      <a:pt x="971" y="1"/>
                      <a:pt x="927" y="5"/>
                      <a:pt x="882" y="12"/>
                    </a:cubicBezTo>
                    <a:cubicBezTo>
                      <a:pt x="203" y="131"/>
                      <a:pt x="1" y="1012"/>
                      <a:pt x="572" y="1405"/>
                    </a:cubicBezTo>
                    <a:cubicBezTo>
                      <a:pt x="711" y="1502"/>
                      <a:pt x="861" y="1546"/>
                      <a:pt x="1008" y="1546"/>
                    </a:cubicBezTo>
                    <a:cubicBezTo>
                      <a:pt x="1455" y="1546"/>
                      <a:pt x="1865" y="1142"/>
                      <a:pt x="1775" y="631"/>
                    </a:cubicBezTo>
                    <a:cubicBezTo>
                      <a:pt x="1701" y="259"/>
                      <a:pt x="1379" y="1"/>
                      <a:pt x="1014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82" name="Google Shape;5182;p27"/>
              <p:cNvSpPr/>
              <p:nvPr/>
            </p:nvSpPr>
            <p:spPr>
              <a:xfrm>
                <a:off x="4301987" y="4409300"/>
                <a:ext cx="120892" cy="43544"/>
              </a:xfrm>
              <a:custGeom>
                <a:rect b="b" l="l" r="r" t="t"/>
                <a:pathLst>
                  <a:path extrusionOk="0" h="1350" w="3748">
                    <a:moveTo>
                      <a:pt x="3143" y="1"/>
                    </a:moveTo>
                    <a:cubicBezTo>
                      <a:pt x="3128" y="1"/>
                      <a:pt x="3112" y="1"/>
                      <a:pt x="3097" y="3"/>
                    </a:cubicBezTo>
                    <a:lnTo>
                      <a:pt x="501" y="467"/>
                    </a:lnTo>
                    <a:cubicBezTo>
                      <a:pt x="1" y="618"/>
                      <a:pt x="114" y="1349"/>
                      <a:pt x="620" y="1349"/>
                    </a:cubicBezTo>
                    <a:cubicBezTo>
                      <a:pt x="631" y="1349"/>
                      <a:pt x="644" y="1349"/>
                      <a:pt x="656" y="1348"/>
                    </a:cubicBezTo>
                    <a:lnTo>
                      <a:pt x="3251" y="872"/>
                    </a:lnTo>
                    <a:cubicBezTo>
                      <a:pt x="3748" y="722"/>
                      <a:pt x="3628" y="1"/>
                      <a:pt x="3143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83" name="Google Shape;5183;p27"/>
              <p:cNvSpPr/>
              <p:nvPr/>
            </p:nvSpPr>
            <p:spPr>
              <a:xfrm>
                <a:off x="4245928" y="4498130"/>
                <a:ext cx="60059" cy="50221"/>
              </a:xfrm>
              <a:custGeom>
                <a:rect b="b" l="l" r="r" t="t"/>
                <a:pathLst>
                  <a:path extrusionOk="0" h="1557" w="1862">
                    <a:moveTo>
                      <a:pt x="998" y="0"/>
                    </a:moveTo>
                    <a:cubicBezTo>
                      <a:pt x="956" y="0"/>
                      <a:pt x="913" y="4"/>
                      <a:pt x="870" y="11"/>
                    </a:cubicBezTo>
                    <a:cubicBezTo>
                      <a:pt x="191" y="130"/>
                      <a:pt x="1" y="1011"/>
                      <a:pt x="560" y="1416"/>
                    </a:cubicBezTo>
                    <a:cubicBezTo>
                      <a:pt x="701" y="1513"/>
                      <a:pt x="854" y="1556"/>
                      <a:pt x="1002" y="1556"/>
                    </a:cubicBezTo>
                    <a:cubicBezTo>
                      <a:pt x="1453" y="1556"/>
                      <a:pt x="1861" y="1153"/>
                      <a:pt x="1763" y="642"/>
                    </a:cubicBezTo>
                    <a:cubicBezTo>
                      <a:pt x="1699" y="268"/>
                      <a:pt x="1367" y="0"/>
                      <a:pt x="998" y="0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84" name="Google Shape;5184;p27"/>
              <p:cNvSpPr/>
              <p:nvPr/>
            </p:nvSpPr>
            <p:spPr>
              <a:xfrm>
                <a:off x="4315018" y="4483357"/>
                <a:ext cx="122214" cy="43706"/>
              </a:xfrm>
              <a:custGeom>
                <a:rect b="b" l="l" r="r" t="t"/>
                <a:pathLst>
                  <a:path extrusionOk="0" h="1355" w="3789">
                    <a:moveTo>
                      <a:pt x="3178" y="0"/>
                    </a:moveTo>
                    <a:cubicBezTo>
                      <a:pt x="3156" y="0"/>
                      <a:pt x="3133" y="2"/>
                      <a:pt x="3109" y="5"/>
                    </a:cubicBezTo>
                    <a:lnTo>
                      <a:pt x="514" y="481"/>
                    </a:lnTo>
                    <a:cubicBezTo>
                      <a:pt x="0" y="606"/>
                      <a:pt x="110" y="1355"/>
                      <a:pt x="612" y="1355"/>
                    </a:cubicBezTo>
                    <a:cubicBezTo>
                      <a:pt x="634" y="1355"/>
                      <a:pt x="657" y="1353"/>
                      <a:pt x="680" y="1350"/>
                    </a:cubicBezTo>
                    <a:lnTo>
                      <a:pt x="3264" y="886"/>
                    </a:lnTo>
                    <a:cubicBezTo>
                      <a:pt x="3789" y="749"/>
                      <a:pt x="3680" y="0"/>
                      <a:pt x="3178" y="0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85" name="Google Shape;5185;p27"/>
              <p:cNvSpPr/>
              <p:nvPr/>
            </p:nvSpPr>
            <p:spPr>
              <a:xfrm>
                <a:off x="4188320" y="4806940"/>
                <a:ext cx="250428" cy="224592"/>
              </a:xfrm>
              <a:custGeom>
                <a:rect b="b" l="l" r="r" t="t"/>
                <a:pathLst>
                  <a:path extrusionOk="0" h="6963" w="7764">
                    <a:moveTo>
                      <a:pt x="3931" y="1"/>
                    </a:moveTo>
                    <a:cubicBezTo>
                      <a:pt x="2900" y="1"/>
                      <a:pt x="1886" y="469"/>
                      <a:pt x="1227" y="1343"/>
                    </a:cubicBezTo>
                    <a:lnTo>
                      <a:pt x="6954" y="4975"/>
                    </a:lnTo>
                    <a:cubicBezTo>
                      <a:pt x="7764" y="3403"/>
                      <a:pt x="7240" y="1474"/>
                      <a:pt x="5751" y="534"/>
                    </a:cubicBezTo>
                    <a:cubicBezTo>
                      <a:pt x="5189" y="174"/>
                      <a:pt x="4557" y="1"/>
                      <a:pt x="3931" y="1"/>
                    </a:cubicBezTo>
                    <a:close/>
                    <a:moveTo>
                      <a:pt x="810" y="1986"/>
                    </a:moveTo>
                    <a:lnTo>
                      <a:pt x="810" y="1986"/>
                    </a:lnTo>
                    <a:cubicBezTo>
                      <a:pt x="1" y="3558"/>
                      <a:pt x="525" y="5498"/>
                      <a:pt x="2013" y="6439"/>
                    </a:cubicBezTo>
                    <a:cubicBezTo>
                      <a:pt x="2577" y="6793"/>
                      <a:pt x="3207" y="6963"/>
                      <a:pt x="3830" y="6963"/>
                    </a:cubicBezTo>
                    <a:cubicBezTo>
                      <a:pt x="4864" y="6963"/>
                      <a:pt x="5880" y="6494"/>
                      <a:pt x="6549" y="5618"/>
                    </a:cubicBezTo>
                    <a:lnTo>
                      <a:pt x="810" y="1986"/>
                    </a:ln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86" name="Google Shape;5186;p27"/>
              <p:cNvSpPr/>
              <p:nvPr/>
            </p:nvSpPr>
            <p:spPr>
              <a:xfrm>
                <a:off x="4657631" y="4325276"/>
                <a:ext cx="196272" cy="181918"/>
              </a:xfrm>
              <a:custGeom>
                <a:rect b="b" l="l" r="r" t="t"/>
                <a:pathLst>
                  <a:path extrusionOk="0" h="5640" w="6085">
                    <a:moveTo>
                      <a:pt x="3596" y="0"/>
                    </a:moveTo>
                    <a:lnTo>
                      <a:pt x="1215" y="1632"/>
                    </a:lnTo>
                    <a:cubicBezTo>
                      <a:pt x="250" y="2286"/>
                      <a:pt x="0" y="3596"/>
                      <a:pt x="655" y="4549"/>
                    </a:cubicBezTo>
                    <a:lnTo>
                      <a:pt x="774" y="4715"/>
                    </a:lnTo>
                    <a:cubicBezTo>
                      <a:pt x="1175" y="5316"/>
                      <a:pt x="1834" y="5640"/>
                      <a:pt x="2508" y="5640"/>
                    </a:cubicBezTo>
                    <a:cubicBezTo>
                      <a:pt x="2915" y="5640"/>
                      <a:pt x="3328" y="5522"/>
                      <a:pt x="3691" y="5275"/>
                    </a:cubicBezTo>
                    <a:lnTo>
                      <a:pt x="6084" y="3644"/>
                    </a:lnTo>
                    <a:lnTo>
                      <a:pt x="3596" y="0"/>
                    </a:ln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87" name="Google Shape;5187;p27"/>
              <p:cNvSpPr/>
              <p:nvPr/>
            </p:nvSpPr>
            <p:spPr>
              <a:xfrm>
                <a:off x="4790102" y="4249734"/>
                <a:ext cx="196272" cy="181950"/>
              </a:xfrm>
              <a:custGeom>
                <a:rect b="b" l="l" r="r" t="t"/>
                <a:pathLst>
                  <a:path extrusionOk="0" h="5641" w="6085">
                    <a:moveTo>
                      <a:pt x="3578" y="1"/>
                    </a:moveTo>
                    <a:cubicBezTo>
                      <a:pt x="3170" y="1"/>
                      <a:pt x="2757" y="119"/>
                      <a:pt x="2394" y="366"/>
                    </a:cubicBezTo>
                    <a:lnTo>
                      <a:pt x="1" y="1997"/>
                    </a:lnTo>
                    <a:lnTo>
                      <a:pt x="2477" y="5640"/>
                    </a:lnTo>
                    <a:lnTo>
                      <a:pt x="4870" y="4009"/>
                    </a:lnTo>
                    <a:cubicBezTo>
                      <a:pt x="5835" y="3354"/>
                      <a:pt x="6085" y="2045"/>
                      <a:pt x="5430" y="1092"/>
                    </a:cubicBezTo>
                    <a:lnTo>
                      <a:pt x="5323" y="926"/>
                    </a:lnTo>
                    <a:cubicBezTo>
                      <a:pt x="4915" y="325"/>
                      <a:pt x="4252" y="1"/>
                      <a:pt x="3578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88" name="Google Shape;5188;p27"/>
              <p:cNvSpPr/>
              <p:nvPr/>
            </p:nvSpPr>
            <p:spPr>
              <a:xfrm>
                <a:off x="4600023" y="4700692"/>
                <a:ext cx="346032" cy="344387"/>
              </a:xfrm>
              <a:custGeom>
                <a:rect b="b" l="l" r="r" t="t"/>
                <a:pathLst>
                  <a:path extrusionOk="0" h="10677" w="10728">
                    <a:moveTo>
                      <a:pt x="5007" y="0"/>
                    </a:moveTo>
                    <a:cubicBezTo>
                      <a:pt x="4823" y="0"/>
                      <a:pt x="4676" y="135"/>
                      <a:pt x="4644" y="327"/>
                    </a:cubicBezTo>
                    <a:lnTo>
                      <a:pt x="4191" y="3804"/>
                    </a:lnTo>
                    <a:lnTo>
                      <a:pt x="715" y="3339"/>
                    </a:lnTo>
                    <a:cubicBezTo>
                      <a:pt x="700" y="3338"/>
                      <a:pt x="685" y="3337"/>
                      <a:pt x="670" y="3337"/>
                    </a:cubicBezTo>
                    <a:cubicBezTo>
                      <a:pt x="485" y="3337"/>
                      <a:pt x="320" y="3473"/>
                      <a:pt x="298" y="3661"/>
                    </a:cubicBezTo>
                    <a:lnTo>
                      <a:pt x="24" y="5637"/>
                    </a:lnTo>
                    <a:cubicBezTo>
                      <a:pt x="0" y="5840"/>
                      <a:pt x="143" y="6030"/>
                      <a:pt x="345" y="6054"/>
                    </a:cubicBezTo>
                    <a:lnTo>
                      <a:pt x="3834" y="6518"/>
                    </a:lnTo>
                    <a:lnTo>
                      <a:pt x="3370" y="9995"/>
                    </a:lnTo>
                    <a:cubicBezTo>
                      <a:pt x="3346" y="10197"/>
                      <a:pt x="3489" y="10388"/>
                      <a:pt x="3691" y="10412"/>
                    </a:cubicBezTo>
                    <a:lnTo>
                      <a:pt x="5668" y="10674"/>
                    </a:lnTo>
                    <a:cubicBezTo>
                      <a:pt x="5682" y="10675"/>
                      <a:pt x="5697" y="10676"/>
                      <a:pt x="5712" y="10676"/>
                    </a:cubicBezTo>
                    <a:cubicBezTo>
                      <a:pt x="5897" y="10676"/>
                      <a:pt x="6062" y="10540"/>
                      <a:pt x="6084" y="10352"/>
                    </a:cubicBezTo>
                    <a:lnTo>
                      <a:pt x="6537" y="6876"/>
                    </a:lnTo>
                    <a:lnTo>
                      <a:pt x="10025" y="7328"/>
                    </a:lnTo>
                    <a:cubicBezTo>
                      <a:pt x="10045" y="7331"/>
                      <a:pt x="10065" y="7333"/>
                      <a:pt x="10084" y="7333"/>
                    </a:cubicBezTo>
                    <a:cubicBezTo>
                      <a:pt x="10263" y="7333"/>
                      <a:pt x="10420" y="7189"/>
                      <a:pt x="10442" y="7007"/>
                    </a:cubicBezTo>
                    <a:lnTo>
                      <a:pt x="10704" y="5042"/>
                    </a:lnTo>
                    <a:cubicBezTo>
                      <a:pt x="10728" y="4828"/>
                      <a:pt x="10585" y="4649"/>
                      <a:pt x="10382" y="4613"/>
                    </a:cubicBezTo>
                    <a:lnTo>
                      <a:pt x="6906" y="4161"/>
                    </a:lnTo>
                    <a:lnTo>
                      <a:pt x="7358" y="684"/>
                    </a:lnTo>
                    <a:cubicBezTo>
                      <a:pt x="7382" y="482"/>
                      <a:pt x="7239" y="291"/>
                      <a:pt x="7037" y="256"/>
                    </a:cubicBezTo>
                    <a:lnTo>
                      <a:pt x="5072" y="6"/>
                    </a:lnTo>
                    <a:cubicBezTo>
                      <a:pt x="5050" y="2"/>
                      <a:pt x="5028" y="0"/>
                      <a:pt x="5007" y="0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89" name="Google Shape;5189;p27"/>
              <p:cNvSpPr/>
              <p:nvPr/>
            </p:nvSpPr>
            <p:spPr>
              <a:xfrm>
                <a:off x="3133001" y="3172611"/>
                <a:ext cx="349870" cy="436249"/>
              </a:xfrm>
              <a:custGeom>
                <a:rect b="b" l="l" r="r" t="t"/>
                <a:pathLst>
                  <a:path extrusionOk="0" h="13525" w="10847">
                    <a:moveTo>
                      <a:pt x="4152" y="435"/>
                    </a:moveTo>
                    <a:cubicBezTo>
                      <a:pt x="4440" y="435"/>
                      <a:pt x="4723" y="608"/>
                      <a:pt x="4775" y="994"/>
                    </a:cubicBezTo>
                    <a:cubicBezTo>
                      <a:pt x="4810" y="1196"/>
                      <a:pt x="4751" y="1387"/>
                      <a:pt x="4620" y="1542"/>
                    </a:cubicBezTo>
                    <a:lnTo>
                      <a:pt x="3834" y="1685"/>
                    </a:lnTo>
                    <a:cubicBezTo>
                      <a:pt x="3656" y="1589"/>
                      <a:pt x="3536" y="1423"/>
                      <a:pt x="3501" y="1232"/>
                    </a:cubicBezTo>
                    <a:cubicBezTo>
                      <a:pt x="3386" y="732"/>
                      <a:pt x="3773" y="435"/>
                      <a:pt x="4152" y="435"/>
                    </a:cubicBezTo>
                    <a:close/>
                    <a:moveTo>
                      <a:pt x="7856" y="2746"/>
                    </a:moveTo>
                    <a:cubicBezTo>
                      <a:pt x="8113" y="2746"/>
                      <a:pt x="8342" y="2934"/>
                      <a:pt x="8394" y="3197"/>
                    </a:cubicBezTo>
                    <a:lnTo>
                      <a:pt x="9775" y="10769"/>
                    </a:lnTo>
                    <a:cubicBezTo>
                      <a:pt x="9823" y="11055"/>
                      <a:pt x="9632" y="11341"/>
                      <a:pt x="9347" y="11400"/>
                    </a:cubicBezTo>
                    <a:lnTo>
                      <a:pt x="3072" y="12543"/>
                    </a:lnTo>
                    <a:cubicBezTo>
                      <a:pt x="3043" y="12548"/>
                      <a:pt x="3014" y="12550"/>
                      <a:pt x="2985" y="12550"/>
                    </a:cubicBezTo>
                    <a:cubicBezTo>
                      <a:pt x="2721" y="12550"/>
                      <a:pt x="2484" y="12359"/>
                      <a:pt x="2441" y="12091"/>
                    </a:cubicBezTo>
                    <a:lnTo>
                      <a:pt x="1060" y="4518"/>
                    </a:lnTo>
                    <a:cubicBezTo>
                      <a:pt x="1000" y="4221"/>
                      <a:pt x="1203" y="3935"/>
                      <a:pt x="1500" y="3887"/>
                    </a:cubicBezTo>
                    <a:lnTo>
                      <a:pt x="2251" y="3756"/>
                    </a:lnTo>
                    <a:cubicBezTo>
                      <a:pt x="2282" y="3956"/>
                      <a:pt x="2472" y="4110"/>
                      <a:pt x="2680" y="4110"/>
                    </a:cubicBezTo>
                    <a:cubicBezTo>
                      <a:pt x="2707" y="4110"/>
                      <a:pt x="2735" y="4107"/>
                      <a:pt x="2763" y="4102"/>
                    </a:cubicBezTo>
                    <a:lnTo>
                      <a:pt x="6668" y="3399"/>
                    </a:lnTo>
                    <a:cubicBezTo>
                      <a:pt x="6894" y="3351"/>
                      <a:pt x="7061" y="3125"/>
                      <a:pt x="7013" y="2887"/>
                    </a:cubicBezTo>
                    <a:lnTo>
                      <a:pt x="7751" y="2756"/>
                    </a:lnTo>
                    <a:cubicBezTo>
                      <a:pt x="7786" y="2749"/>
                      <a:pt x="7821" y="2746"/>
                      <a:pt x="7856" y="2746"/>
                    </a:cubicBezTo>
                    <a:close/>
                    <a:moveTo>
                      <a:pt x="4133" y="0"/>
                    </a:moveTo>
                    <a:cubicBezTo>
                      <a:pt x="4070" y="0"/>
                      <a:pt x="4006" y="6"/>
                      <a:pt x="3941" y="18"/>
                    </a:cubicBezTo>
                    <a:cubicBezTo>
                      <a:pt x="3346" y="125"/>
                      <a:pt x="2953" y="708"/>
                      <a:pt x="3072" y="1304"/>
                    </a:cubicBezTo>
                    <a:cubicBezTo>
                      <a:pt x="3096" y="1470"/>
                      <a:pt x="3179" y="1637"/>
                      <a:pt x="3286" y="1780"/>
                    </a:cubicBezTo>
                    <a:lnTo>
                      <a:pt x="2513" y="1923"/>
                    </a:lnTo>
                    <a:cubicBezTo>
                      <a:pt x="2191" y="1994"/>
                      <a:pt x="1977" y="2292"/>
                      <a:pt x="2036" y="2613"/>
                    </a:cubicBezTo>
                    <a:lnTo>
                      <a:pt x="2084" y="2887"/>
                    </a:lnTo>
                    <a:lnTo>
                      <a:pt x="798" y="3125"/>
                    </a:lnTo>
                    <a:cubicBezTo>
                      <a:pt x="310" y="3220"/>
                      <a:pt x="0" y="3685"/>
                      <a:pt x="84" y="4173"/>
                    </a:cubicBezTo>
                    <a:lnTo>
                      <a:pt x="1655" y="12793"/>
                    </a:lnTo>
                    <a:cubicBezTo>
                      <a:pt x="1739" y="13223"/>
                      <a:pt x="2110" y="13524"/>
                      <a:pt x="2531" y="13524"/>
                    </a:cubicBezTo>
                    <a:cubicBezTo>
                      <a:pt x="2588" y="13524"/>
                      <a:pt x="2645" y="13519"/>
                      <a:pt x="2703" y="13507"/>
                    </a:cubicBezTo>
                    <a:lnTo>
                      <a:pt x="10037" y="12174"/>
                    </a:lnTo>
                    <a:cubicBezTo>
                      <a:pt x="10525" y="12079"/>
                      <a:pt x="10847" y="11614"/>
                      <a:pt x="10752" y="11126"/>
                    </a:cubicBezTo>
                    <a:lnTo>
                      <a:pt x="9180" y="2494"/>
                    </a:lnTo>
                    <a:cubicBezTo>
                      <a:pt x="9107" y="2064"/>
                      <a:pt x="8737" y="1763"/>
                      <a:pt x="8316" y="1763"/>
                    </a:cubicBezTo>
                    <a:cubicBezTo>
                      <a:pt x="8260" y="1763"/>
                      <a:pt x="8202" y="1769"/>
                      <a:pt x="8144" y="1780"/>
                    </a:cubicBezTo>
                    <a:lnTo>
                      <a:pt x="6858" y="2018"/>
                    </a:lnTo>
                    <a:lnTo>
                      <a:pt x="6799" y="1744"/>
                    </a:lnTo>
                    <a:cubicBezTo>
                      <a:pt x="6746" y="1459"/>
                      <a:pt x="6506" y="1258"/>
                      <a:pt x="6227" y="1258"/>
                    </a:cubicBezTo>
                    <a:cubicBezTo>
                      <a:pt x="6192" y="1258"/>
                      <a:pt x="6156" y="1261"/>
                      <a:pt x="6120" y="1268"/>
                    </a:cubicBezTo>
                    <a:lnTo>
                      <a:pt x="5180" y="1435"/>
                    </a:lnTo>
                    <a:cubicBezTo>
                      <a:pt x="5227" y="1268"/>
                      <a:pt x="5239" y="1089"/>
                      <a:pt x="5203" y="911"/>
                    </a:cubicBezTo>
                    <a:cubicBezTo>
                      <a:pt x="5118" y="380"/>
                      <a:pt x="4655" y="0"/>
                      <a:pt x="4133" y="0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90" name="Google Shape;5190;p27"/>
              <p:cNvSpPr/>
              <p:nvPr/>
            </p:nvSpPr>
            <p:spPr>
              <a:xfrm>
                <a:off x="3194834" y="3329886"/>
                <a:ext cx="60123" cy="49834"/>
              </a:xfrm>
              <a:custGeom>
                <a:rect b="b" l="l" r="r" t="t"/>
                <a:pathLst>
                  <a:path extrusionOk="0" h="1545" w="1864">
                    <a:moveTo>
                      <a:pt x="1014" y="0"/>
                    </a:moveTo>
                    <a:cubicBezTo>
                      <a:pt x="970" y="0"/>
                      <a:pt x="926" y="4"/>
                      <a:pt x="881" y="11"/>
                    </a:cubicBezTo>
                    <a:cubicBezTo>
                      <a:pt x="191" y="130"/>
                      <a:pt x="0" y="1011"/>
                      <a:pt x="572" y="1404"/>
                    </a:cubicBezTo>
                    <a:cubicBezTo>
                      <a:pt x="710" y="1501"/>
                      <a:pt x="860" y="1545"/>
                      <a:pt x="1007" y="1545"/>
                    </a:cubicBezTo>
                    <a:cubicBezTo>
                      <a:pt x="1454" y="1545"/>
                      <a:pt x="1864" y="1142"/>
                      <a:pt x="1774" y="630"/>
                    </a:cubicBezTo>
                    <a:cubicBezTo>
                      <a:pt x="1700" y="258"/>
                      <a:pt x="1378" y="0"/>
                      <a:pt x="1014" y="0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91" name="Google Shape;5191;p27"/>
              <p:cNvSpPr/>
              <p:nvPr/>
            </p:nvSpPr>
            <p:spPr>
              <a:xfrm>
                <a:off x="3262570" y="3315178"/>
                <a:ext cx="125601" cy="43544"/>
              </a:xfrm>
              <a:custGeom>
                <a:rect b="b" l="l" r="r" t="t"/>
                <a:pathLst>
                  <a:path extrusionOk="0" h="1350" w="3894">
                    <a:moveTo>
                      <a:pt x="3284" y="0"/>
                    </a:moveTo>
                    <a:cubicBezTo>
                      <a:pt x="3246" y="0"/>
                      <a:pt x="3206" y="5"/>
                      <a:pt x="3163" y="15"/>
                    </a:cubicBezTo>
                    <a:lnTo>
                      <a:pt x="3163" y="3"/>
                    </a:lnTo>
                    <a:lnTo>
                      <a:pt x="567" y="479"/>
                    </a:lnTo>
                    <a:cubicBezTo>
                      <a:pt x="1" y="557"/>
                      <a:pt x="108" y="1349"/>
                      <a:pt x="608" y="1349"/>
                    </a:cubicBezTo>
                    <a:cubicBezTo>
                      <a:pt x="644" y="1349"/>
                      <a:pt x="682" y="1345"/>
                      <a:pt x="722" y="1337"/>
                    </a:cubicBezTo>
                    <a:lnTo>
                      <a:pt x="3318" y="872"/>
                    </a:lnTo>
                    <a:cubicBezTo>
                      <a:pt x="3893" y="817"/>
                      <a:pt x="3790" y="0"/>
                      <a:pt x="3284" y="0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92" name="Google Shape;5192;p27"/>
              <p:cNvSpPr/>
              <p:nvPr/>
            </p:nvSpPr>
            <p:spPr>
              <a:xfrm>
                <a:off x="3207510" y="3399267"/>
                <a:ext cx="60123" cy="49963"/>
              </a:xfrm>
              <a:custGeom>
                <a:rect b="b" l="l" r="r" t="t"/>
                <a:pathLst>
                  <a:path extrusionOk="0" h="1549" w="1864">
                    <a:moveTo>
                      <a:pt x="1026" y="1"/>
                    </a:moveTo>
                    <a:cubicBezTo>
                      <a:pt x="979" y="1"/>
                      <a:pt x="930" y="6"/>
                      <a:pt x="881" y="15"/>
                    </a:cubicBezTo>
                    <a:cubicBezTo>
                      <a:pt x="203" y="134"/>
                      <a:pt x="0" y="1015"/>
                      <a:pt x="572" y="1408"/>
                    </a:cubicBezTo>
                    <a:cubicBezTo>
                      <a:pt x="710" y="1505"/>
                      <a:pt x="860" y="1549"/>
                      <a:pt x="1007" y="1549"/>
                    </a:cubicBezTo>
                    <a:cubicBezTo>
                      <a:pt x="1454" y="1549"/>
                      <a:pt x="1864" y="1146"/>
                      <a:pt x="1774" y="635"/>
                    </a:cubicBezTo>
                    <a:cubicBezTo>
                      <a:pt x="1701" y="267"/>
                      <a:pt x="1386" y="1"/>
                      <a:pt x="1026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93" name="Google Shape;5193;p27"/>
              <p:cNvSpPr/>
              <p:nvPr/>
            </p:nvSpPr>
            <p:spPr>
              <a:xfrm>
                <a:off x="3277020" y="3384688"/>
                <a:ext cx="121247" cy="43544"/>
              </a:xfrm>
              <a:custGeom>
                <a:rect b="b" l="l" r="r" t="t"/>
                <a:pathLst>
                  <a:path extrusionOk="0" h="1350" w="3759">
                    <a:moveTo>
                      <a:pt x="3154" y="1"/>
                    </a:moveTo>
                    <a:cubicBezTo>
                      <a:pt x="3139" y="1"/>
                      <a:pt x="3123" y="2"/>
                      <a:pt x="3108" y="3"/>
                    </a:cubicBezTo>
                    <a:lnTo>
                      <a:pt x="512" y="467"/>
                    </a:lnTo>
                    <a:cubicBezTo>
                      <a:pt x="0" y="619"/>
                      <a:pt x="125" y="1350"/>
                      <a:pt x="631" y="1350"/>
                    </a:cubicBezTo>
                    <a:cubicBezTo>
                      <a:pt x="643" y="1350"/>
                      <a:pt x="655" y="1349"/>
                      <a:pt x="667" y="1348"/>
                    </a:cubicBezTo>
                    <a:lnTo>
                      <a:pt x="3262" y="872"/>
                    </a:lnTo>
                    <a:cubicBezTo>
                      <a:pt x="3759" y="722"/>
                      <a:pt x="3640" y="1"/>
                      <a:pt x="3154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94" name="Google Shape;5194;p27"/>
              <p:cNvSpPr/>
              <p:nvPr/>
            </p:nvSpPr>
            <p:spPr>
              <a:xfrm>
                <a:off x="3221315" y="3473486"/>
                <a:ext cx="59769" cy="49866"/>
              </a:xfrm>
              <a:custGeom>
                <a:rect b="b" l="l" r="r" t="t"/>
                <a:pathLst>
                  <a:path extrusionOk="0" h="1546" w="1853">
                    <a:moveTo>
                      <a:pt x="1002" y="1"/>
                    </a:moveTo>
                    <a:cubicBezTo>
                      <a:pt x="959" y="1"/>
                      <a:pt x="914" y="5"/>
                      <a:pt x="870" y="12"/>
                    </a:cubicBezTo>
                    <a:cubicBezTo>
                      <a:pt x="191" y="131"/>
                      <a:pt x="1" y="1012"/>
                      <a:pt x="560" y="1405"/>
                    </a:cubicBezTo>
                    <a:cubicBezTo>
                      <a:pt x="702" y="1502"/>
                      <a:pt x="854" y="1546"/>
                      <a:pt x="1001" y="1546"/>
                    </a:cubicBezTo>
                    <a:cubicBezTo>
                      <a:pt x="1450" y="1546"/>
                      <a:pt x="1852" y="1145"/>
                      <a:pt x="1763" y="643"/>
                    </a:cubicBezTo>
                    <a:cubicBezTo>
                      <a:pt x="1699" y="260"/>
                      <a:pt x="1369" y="1"/>
                      <a:pt x="1002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95" name="Google Shape;5195;p27"/>
              <p:cNvSpPr/>
              <p:nvPr/>
            </p:nvSpPr>
            <p:spPr>
              <a:xfrm>
                <a:off x="3290567" y="3458874"/>
                <a:ext cx="121795" cy="43512"/>
              </a:xfrm>
              <a:custGeom>
                <a:rect b="b" l="l" r="r" t="t"/>
                <a:pathLst>
                  <a:path extrusionOk="0" h="1349" w="3776">
                    <a:moveTo>
                      <a:pt x="3104" y="1"/>
                    </a:moveTo>
                    <a:lnTo>
                      <a:pt x="509" y="477"/>
                    </a:lnTo>
                    <a:cubicBezTo>
                      <a:pt x="1" y="616"/>
                      <a:pt x="120" y="1348"/>
                      <a:pt x="617" y="1348"/>
                    </a:cubicBezTo>
                    <a:cubicBezTo>
                      <a:pt x="632" y="1348"/>
                      <a:pt x="648" y="1348"/>
                      <a:pt x="664" y="1346"/>
                    </a:cubicBezTo>
                    <a:lnTo>
                      <a:pt x="3271" y="882"/>
                    </a:lnTo>
                    <a:cubicBezTo>
                      <a:pt x="3776" y="744"/>
                      <a:pt x="3662" y="10"/>
                      <a:pt x="3163" y="10"/>
                    </a:cubicBezTo>
                    <a:cubicBezTo>
                      <a:pt x="3144" y="10"/>
                      <a:pt x="3124" y="11"/>
                      <a:pt x="3104" y="13"/>
                    </a:cubicBezTo>
                    <a:lnTo>
                      <a:pt x="3104" y="1"/>
                    </a:ln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96" name="Google Shape;5196;p27"/>
              <p:cNvSpPr/>
              <p:nvPr/>
            </p:nvSpPr>
            <p:spPr>
              <a:xfrm>
                <a:off x="3163708" y="3782714"/>
                <a:ext cx="249267" cy="224140"/>
              </a:xfrm>
              <a:custGeom>
                <a:rect b="b" l="l" r="r" t="t"/>
                <a:pathLst>
                  <a:path extrusionOk="0" h="6949" w="7728">
                    <a:moveTo>
                      <a:pt x="3944" y="0"/>
                    </a:moveTo>
                    <a:cubicBezTo>
                      <a:pt x="2912" y="0"/>
                      <a:pt x="1896" y="466"/>
                      <a:pt x="1215" y="1331"/>
                    </a:cubicBezTo>
                    <a:lnTo>
                      <a:pt x="6954" y="4963"/>
                    </a:lnTo>
                    <a:cubicBezTo>
                      <a:pt x="7728" y="3391"/>
                      <a:pt x="7240" y="1474"/>
                      <a:pt x="5775" y="534"/>
                    </a:cubicBezTo>
                    <a:cubicBezTo>
                      <a:pt x="5207" y="173"/>
                      <a:pt x="4573" y="0"/>
                      <a:pt x="3944" y="0"/>
                    </a:cubicBezTo>
                    <a:close/>
                    <a:moveTo>
                      <a:pt x="810" y="1974"/>
                    </a:moveTo>
                    <a:lnTo>
                      <a:pt x="810" y="1974"/>
                    </a:lnTo>
                    <a:cubicBezTo>
                      <a:pt x="1" y="3546"/>
                      <a:pt x="525" y="5475"/>
                      <a:pt x="2013" y="6415"/>
                    </a:cubicBezTo>
                    <a:cubicBezTo>
                      <a:pt x="2580" y="6775"/>
                      <a:pt x="3213" y="6948"/>
                      <a:pt x="3839" y="6948"/>
                    </a:cubicBezTo>
                    <a:cubicBezTo>
                      <a:pt x="4870" y="6948"/>
                      <a:pt x="5883" y="6480"/>
                      <a:pt x="6549" y="5606"/>
                    </a:cubicBezTo>
                    <a:lnTo>
                      <a:pt x="810" y="1974"/>
                    </a:ln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97" name="Google Shape;5197;p27"/>
              <p:cNvSpPr/>
              <p:nvPr/>
            </p:nvSpPr>
            <p:spPr>
              <a:xfrm>
                <a:off x="3632631" y="3300276"/>
                <a:ext cx="196272" cy="182047"/>
              </a:xfrm>
              <a:custGeom>
                <a:rect b="b" l="l" r="r" t="t"/>
                <a:pathLst>
                  <a:path extrusionOk="0" h="5644" w="6085">
                    <a:moveTo>
                      <a:pt x="3608" y="1"/>
                    </a:moveTo>
                    <a:lnTo>
                      <a:pt x="1215" y="1632"/>
                    </a:lnTo>
                    <a:cubicBezTo>
                      <a:pt x="250" y="2287"/>
                      <a:pt x="0" y="3596"/>
                      <a:pt x="667" y="4561"/>
                    </a:cubicBezTo>
                    <a:lnTo>
                      <a:pt x="774" y="4727"/>
                    </a:lnTo>
                    <a:cubicBezTo>
                      <a:pt x="1184" y="5323"/>
                      <a:pt x="1849" y="5644"/>
                      <a:pt x="2525" y="5644"/>
                    </a:cubicBezTo>
                    <a:cubicBezTo>
                      <a:pt x="2931" y="5644"/>
                      <a:pt x="3342" y="5528"/>
                      <a:pt x="3703" y="5287"/>
                    </a:cubicBezTo>
                    <a:lnTo>
                      <a:pt x="6084" y="3656"/>
                    </a:lnTo>
                    <a:lnTo>
                      <a:pt x="3608" y="1"/>
                    </a:ln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98" name="Google Shape;5198;p27"/>
              <p:cNvSpPr/>
              <p:nvPr/>
            </p:nvSpPr>
            <p:spPr>
              <a:xfrm>
                <a:off x="3765490" y="3225154"/>
                <a:ext cx="196272" cy="181918"/>
              </a:xfrm>
              <a:custGeom>
                <a:rect b="b" l="l" r="r" t="t"/>
                <a:pathLst>
                  <a:path extrusionOk="0" h="5640" w="6085">
                    <a:moveTo>
                      <a:pt x="3578" y="0"/>
                    </a:moveTo>
                    <a:cubicBezTo>
                      <a:pt x="3170" y="0"/>
                      <a:pt x="2757" y="118"/>
                      <a:pt x="2394" y="365"/>
                    </a:cubicBezTo>
                    <a:lnTo>
                      <a:pt x="1" y="1996"/>
                    </a:lnTo>
                    <a:lnTo>
                      <a:pt x="2477" y="5640"/>
                    </a:lnTo>
                    <a:lnTo>
                      <a:pt x="4871" y="4008"/>
                    </a:lnTo>
                    <a:cubicBezTo>
                      <a:pt x="5835" y="3354"/>
                      <a:pt x="6085" y="2044"/>
                      <a:pt x="5430" y="1091"/>
                    </a:cubicBezTo>
                    <a:lnTo>
                      <a:pt x="5323" y="925"/>
                    </a:lnTo>
                    <a:cubicBezTo>
                      <a:pt x="4915" y="324"/>
                      <a:pt x="4252" y="0"/>
                      <a:pt x="3578" y="0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99" name="Google Shape;5199;p27"/>
              <p:cNvSpPr/>
              <p:nvPr/>
            </p:nvSpPr>
            <p:spPr>
              <a:xfrm>
                <a:off x="3575411" y="3675789"/>
                <a:ext cx="346032" cy="344677"/>
              </a:xfrm>
              <a:custGeom>
                <a:rect b="b" l="l" r="r" t="t"/>
                <a:pathLst>
                  <a:path extrusionOk="0" h="10686" w="10728">
                    <a:moveTo>
                      <a:pt x="5016" y="0"/>
                    </a:moveTo>
                    <a:cubicBezTo>
                      <a:pt x="4831" y="0"/>
                      <a:pt x="4666" y="137"/>
                      <a:pt x="4644" y="324"/>
                    </a:cubicBezTo>
                    <a:lnTo>
                      <a:pt x="4191" y="3813"/>
                    </a:lnTo>
                    <a:lnTo>
                      <a:pt x="703" y="3349"/>
                    </a:lnTo>
                    <a:cubicBezTo>
                      <a:pt x="688" y="3347"/>
                      <a:pt x="673" y="3346"/>
                      <a:pt x="659" y="3346"/>
                    </a:cubicBezTo>
                    <a:cubicBezTo>
                      <a:pt x="473" y="3346"/>
                      <a:pt x="308" y="3482"/>
                      <a:pt x="286" y="3670"/>
                    </a:cubicBezTo>
                    <a:lnTo>
                      <a:pt x="24" y="5647"/>
                    </a:lnTo>
                    <a:cubicBezTo>
                      <a:pt x="0" y="5849"/>
                      <a:pt x="143" y="6028"/>
                      <a:pt x="346" y="6063"/>
                    </a:cubicBezTo>
                    <a:lnTo>
                      <a:pt x="3834" y="6528"/>
                    </a:lnTo>
                    <a:lnTo>
                      <a:pt x="3370" y="10004"/>
                    </a:lnTo>
                    <a:cubicBezTo>
                      <a:pt x="3334" y="10207"/>
                      <a:pt x="3477" y="10397"/>
                      <a:pt x="3691" y="10421"/>
                    </a:cubicBezTo>
                    <a:lnTo>
                      <a:pt x="5668" y="10683"/>
                    </a:lnTo>
                    <a:cubicBezTo>
                      <a:pt x="5682" y="10685"/>
                      <a:pt x="5697" y="10685"/>
                      <a:pt x="5712" y="10685"/>
                    </a:cubicBezTo>
                    <a:cubicBezTo>
                      <a:pt x="5895" y="10685"/>
                      <a:pt x="6051" y="10549"/>
                      <a:pt x="6084" y="10361"/>
                    </a:cubicBezTo>
                    <a:lnTo>
                      <a:pt x="6537" y="6873"/>
                    </a:lnTo>
                    <a:lnTo>
                      <a:pt x="10025" y="7337"/>
                    </a:lnTo>
                    <a:cubicBezTo>
                      <a:pt x="10040" y="7339"/>
                      <a:pt x="10055" y="7340"/>
                      <a:pt x="10069" y="7340"/>
                    </a:cubicBezTo>
                    <a:cubicBezTo>
                      <a:pt x="10253" y="7340"/>
                      <a:pt x="10409" y="7203"/>
                      <a:pt x="10442" y="7016"/>
                    </a:cubicBezTo>
                    <a:lnTo>
                      <a:pt x="10704" y="5039"/>
                    </a:lnTo>
                    <a:cubicBezTo>
                      <a:pt x="10728" y="4837"/>
                      <a:pt x="10585" y="4646"/>
                      <a:pt x="10383" y="4623"/>
                    </a:cubicBezTo>
                    <a:lnTo>
                      <a:pt x="6894" y="4170"/>
                    </a:lnTo>
                    <a:lnTo>
                      <a:pt x="7358" y="682"/>
                    </a:lnTo>
                    <a:cubicBezTo>
                      <a:pt x="7382" y="479"/>
                      <a:pt x="7239" y="289"/>
                      <a:pt x="7037" y="265"/>
                    </a:cubicBezTo>
                    <a:lnTo>
                      <a:pt x="5060" y="3"/>
                    </a:lnTo>
                    <a:cubicBezTo>
                      <a:pt x="5046" y="1"/>
                      <a:pt x="5031" y="0"/>
                      <a:pt x="5016" y="0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00" name="Google Shape;5200;p27"/>
              <p:cNvSpPr/>
              <p:nvPr/>
            </p:nvSpPr>
            <p:spPr>
              <a:xfrm>
                <a:off x="3133001" y="4197223"/>
                <a:ext cx="349870" cy="436120"/>
              </a:xfrm>
              <a:custGeom>
                <a:rect b="b" l="l" r="r" t="t"/>
                <a:pathLst>
                  <a:path extrusionOk="0" h="13521" w="10847">
                    <a:moveTo>
                      <a:pt x="4152" y="435"/>
                    </a:moveTo>
                    <a:cubicBezTo>
                      <a:pt x="4440" y="435"/>
                      <a:pt x="4723" y="608"/>
                      <a:pt x="4775" y="994"/>
                    </a:cubicBezTo>
                    <a:cubicBezTo>
                      <a:pt x="4810" y="1184"/>
                      <a:pt x="4751" y="1387"/>
                      <a:pt x="4620" y="1542"/>
                    </a:cubicBezTo>
                    <a:lnTo>
                      <a:pt x="3834" y="1684"/>
                    </a:lnTo>
                    <a:cubicBezTo>
                      <a:pt x="3667" y="1589"/>
                      <a:pt x="3536" y="1434"/>
                      <a:pt x="3501" y="1244"/>
                    </a:cubicBezTo>
                    <a:lnTo>
                      <a:pt x="3501" y="1232"/>
                    </a:lnTo>
                    <a:cubicBezTo>
                      <a:pt x="3386" y="732"/>
                      <a:pt x="3773" y="435"/>
                      <a:pt x="4152" y="435"/>
                    </a:cubicBezTo>
                    <a:close/>
                    <a:moveTo>
                      <a:pt x="7868" y="2746"/>
                    </a:moveTo>
                    <a:cubicBezTo>
                      <a:pt x="8125" y="2746"/>
                      <a:pt x="8352" y="2934"/>
                      <a:pt x="8394" y="3196"/>
                    </a:cubicBezTo>
                    <a:lnTo>
                      <a:pt x="9775" y="10757"/>
                    </a:lnTo>
                    <a:cubicBezTo>
                      <a:pt x="9835" y="11055"/>
                      <a:pt x="9632" y="11340"/>
                      <a:pt x="9335" y="11400"/>
                    </a:cubicBezTo>
                    <a:lnTo>
                      <a:pt x="3072" y="12543"/>
                    </a:lnTo>
                    <a:cubicBezTo>
                      <a:pt x="3041" y="12548"/>
                      <a:pt x="3011" y="12550"/>
                      <a:pt x="2981" y="12550"/>
                    </a:cubicBezTo>
                    <a:cubicBezTo>
                      <a:pt x="2718" y="12550"/>
                      <a:pt x="2484" y="12369"/>
                      <a:pt x="2441" y="12102"/>
                    </a:cubicBezTo>
                    <a:lnTo>
                      <a:pt x="1060" y="4530"/>
                    </a:lnTo>
                    <a:cubicBezTo>
                      <a:pt x="1000" y="4232"/>
                      <a:pt x="1203" y="3947"/>
                      <a:pt x="1500" y="3899"/>
                    </a:cubicBezTo>
                    <a:lnTo>
                      <a:pt x="2251" y="3768"/>
                    </a:lnTo>
                    <a:cubicBezTo>
                      <a:pt x="2282" y="3968"/>
                      <a:pt x="2463" y="4121"/>
                      <a:pt x="2669" y="4121"/>
                    </a:cubicBezTo>
                    <a:cubicBezTo>
                      <a:pt x="2696" y="4121"/>
                      <a:pt x="2723" y="4119"/>
                      <a:pt x="2751" y="4113"/>
                    </a:cubicBezTo>
                    <a:lnTo>
                      <a:pt x="6668" y="3399"/>
                    </a:lnTo>
                    <a:cubicBezTo>
                      <a:pt x="6906" y="3351"/>
                      <a:pt x="7061" y="3125"/>
                      <a:pt x="7013" y="2887"/>
                    </a:cubicBezTo>
                    <a:lnTo>
                      <a:pt x="7763" y="2756"/>
                    </a:lnTo>
                    <a:cubicBezTo>
                      <a:pt x="7798" y="2749"/>
                      <a:pt x="7833" y="2746"/>
                      <a:pt x="7868" y="2746"/>
                    </a:cubicBezTo>
                    <a:close/>
                    <a:moveTo>
                      <a:pt x="4133" y="0"/>
                    </a:moveTo>
                    <a:cubicBezTo>
                      <a:pt x="4070" y="0"/>
                      <a:pt x="4006" y="6"/>
                      <a:pt x="3941" y="18"/>
                    </a:cubicBezTo>
                    <a:cubicBezTo>
                      <a:pt x="3346" y="125"/>
                      <a:pt x="2953" y="708"/>
                      <a:pt x="3072" y="1303"/>
                    </a:cubicBezTo>
                    <a:cubicBezTo>
                      <a:pt x="3096" y="1482"/>
                      <a:pt x="3179" y="1637"/>
                      <a:pt x="3286" y="1780"/>
                    </a:cubicBezTo>
                    <a:lnTo>
                      <a:pt x="2513" y="1923"/>
                    </a:lnTo>
                    <a:cubicBezTo>
                      <a:pt x="2191" y="1982"/>
                      <a:pt x="1977" y="2292"/>
                      <a:pt x="2036" y="2601"/>
                    </a:cubicBezTo>
                    <a:lnTo>
                      <a:pt x="2084" y="2887"/>
                    </a:lnTo>
                    <a:lnTo>
                      <a:pt x="798" y="3125"/>
                    </a:lnTo>
                    <a:cubicBezTo>
                      <a:pt x="322" y="3208"/>
                      <a:pt x="0" y="3673"/>
                      <a:pt x="84" y="4161"/>
                    </a:cubicBezTo>
                    <a:lnTo>
                      <a:pt x="1655" y="12793"/>
                    </a:lnTo>
                    <a:cubicBezTo>
                      <a:pt x="1740" y="13218"/>
                      <a:pt x="2120" y="13520"/>
                      <a:pt x="2548" y="13520"/>
                    </a:cubicBezTo>
                    <a:cubicBezTo>
                      <a:pt x="2599" y="13520"/>
                      <a:pt x="2651" y="13516"/>
                      <a:pt x="2703" y="13507"/>
                    </a:cubicBezTo>
                    <a:lnTo>
                      <a:pt x="10037" y="12162"/>
                    </a:lnTo>
                    <a:cubicBezTo>
                      <a:pt x="10525" y="12079"/>
                      <a:pt x="10847" y="11602"/>
                      <a:pt x="10752" y="11126"/>
                    </a:cubicBezTo>
                    <a:lnTo>
                      <a:pt x="9180" y="2494"/>
                    </a:lnTo>
                    <a:cubicBezTo>
                      <a:pt x="9107" y="2064"/>
                      <a:pt x="8737" y="1763"/>
                      <a:pt x="8316" y="1763"/>
                    </a:cubicBezTo>
                    <a:cubicBezTo>
                      <a:pt x="8260" y="1763"/>
                      <a:pt x="8202" y="1768"/>
                      <a:pt x="8144" y="1780"/>
                    </a:cubicBezTo>
                    <a:lnTo>
                      <a:pt x="6858" y="2018"/>
                    </a:lnTo>
                    <a:lnTo>
                      <a:pt x="6799" y="1732"/>
                    </a:lnTo>
                    <a:cubicBezTo>
                      <a:pt x="6745" y="1451"/>
                      <a:pt x="6495" y="1249"/>
                      <a:pt x="6210" y="1249"/>
                    </a:cubicBezTo>
                    <a:cubicBezTo>
                      <a:pt x="6180" y="1249"/>
                      <a:pt x="6150" y="1251"/>
                      <a:pt x="6120" y="1256"/>
                    </a:cubicBezTo>
                    <a:lnTo>
                      <a:pt x="5180" y="1434"/>
                    </a:lnTo>
                    <a:cubicBezTo>
                      <a:pt x="5227" y="1268"/>
                      <a:pt x="5239" y="1089"/>
                      <a:pt x="5203" y="910"/>
                    </a:cubicBezTo>
                    <a:cubicBezTo>
                      <a:pt x="5118" y="380"/>
                      <a:pt x="4655" y="0"/>
                      <a:pt x="4133" y="0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01" name="Google Shape;5201;p27"/>
              <p:cNvSpPr/>
              <p:nvPr/>
            </p:nvSpPr>
            <p:spPr>
              <a:xfrm>
                <a:off x="3194834" y="4354466"/>
                <a:ext cx="60123" cy="49866"/>
              </a:xfrm>
              <a:custGeom>
                <a:rect b="b" l="l" r="r" t="t"/>
                <a:pathLst>
                  <a:path extrusionOk="0" h="1546" w="1864">
                    <a:moveTo>
                      <a:pt x="1011" y="1"/>
                    </a:moveTo>
                    <a:cubicBezTo>
                      <a:pt x="968" y="1"/>
                      <a:pt x="924" y="5"/>
                      <a:pt x="881" y="12"/>
                    </a:cubicBezTo>
                    <a:cubicBezTo>
                      <a:pt x="191" y="131"/>
                      <a:pt x="0" y="1012"/>
                      <a:pt x="572" y="1405"/>
                    </a:cubicBezTo>
                    <a:cubicBezTo>
                      <a:pt x="710" y="1502"/>
                      <a:pt x="860" y="1545"/>
                      <a:pt x="1007" y="1545"/>
                    </a:cubicBezTo>
                    <a:cubicBezTo>
                      <a:pt x="1454" y="1545"/>
                      <a:pt x="1864" y="1142"/>
                      <a:pt x="1774" y="631"/>
                    </a:cubicBezTo>
                    <a:cubicBezTo>
                      <a:pt x="1700" y="259"/>
                      <a:pt x="1369" y="1"/>
                      <a:pt x="1011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02" name="Google Shape;5202;p27"/>
              <p:cNvSpPr/>
              <p:nvPr/>
            </p:nvSpPr>
            <p:spPr>
              <a:xfrm>
                <a:off x="3263118" y="4339823"/>
                <a:ext cx="124343" cy="43383"/>
              </a:xfrm>
              <a:custGeom>
                <a:rect b="b" l="l" r="r" t="t"/>
                <a:pathLst>
                  <a:path extrusionOk="0" h="1345" w="3855">
                    <a:moveTo>
                      <a:pt x="3260" y="1"/>
                    </a:moveTo>
                    <a:cubicBezTo>
                      <a:pt x="3224" y="1"/>
                      <a:pt x="3186" y="5"/>
                      <a:pt x="3146" y="14"/>
                    </a:cubicBezTo>
                    <a:lnTo>
                      <a:pt x="550" y="478"/>
                    </a:lnTo>
                    <a:cubicBezTo>
                      <a:pt x="1" y="579"/>
                      <a:pt x="117" y="1345"/>
                      <a:pt x="609" y="1345"/>
                    </a:cubicBezTo>
                    <a:cubicBezTo>
                      <a:pt x="639" y="1345"/>
                      <a:pt x="671" y="1342"/>
                      <a:pt x="705" y="1335"/>
                    </a:cubicBezTo>
                    <a:lnTo>
                      <a:pt x="3289" y="871"/>
                    </a:lnTo>
                    <a:cubicBezTo>
                      <a:pt x="3855" y="793"/>
                      <a:pt x="3758" y="1"/>
                      <a:pt x="3260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03" name="Google Shape;5203;p27"/>
              <p:cNvSpPr/>
              <p:nvPr/>
            </p:nvSpPr>
            <p:spPr>
              <a:xfrm>
                <a:off x="3207510" y="4423976"/>
                <a:ext cx="60123" cy="49866"/>
              </a:xfrm>
              <a:custGeom>
                <a:rect b="b" l="l" r="r" t="t"/>
                <a:pathLst>
                  <a:path extrusionOk="0" h="1546" w="1864">
                    <a:moveTo>
                      <a:pt x="1014" y="1"/>
                    </a:moveTo>
                    <a:cubicBezTo>
                      <a:pt x="970" y="1"/>
                      <a:pt x="926" y="5"/>
                      <a:pt x="881" y="12"/>
                    </a:cubicBezTo>
                    <a:cubicBezTo>
                      <a:pt x="203" y="131"/>
                      <a:pt x="0" y="1012"/>
                      <a:pt x="572" y="1405"/>
                    </a:cubicBezTo>
                    <a:cubicBezTo>
                      <a:pt x="710" y="1502"/>
                      <a:pt x="860" y="1546"/>
                      <a:pt x="1007" y="1546"/>
                    </a:cubicBezTo>
                    <a:cubicBezTo>
                      <a:pt x="1454" y="1546"/>
                      <a:pt x="1864" y="1142"/>
                      <a:pt x="1774" y="631"/>
                    </a:cubicBezTo>
                    <a:cubicBezTo>
                      <a:pt x="1700" y="259"/>
                      <a:pt x="1378" y="1"/>
                      <a:pt x="1014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04" name="Google Shape;5204;p27"/>
              <p:cNvSpPr/>
              <p:nvPr/>
            </p:nvSpPr>
            <p:spPr>
              <a:xfrm>
                <a:off x="3277020" y="4409300"/>
                <a:ext cx="121247" cy="43544"/>
              </a:xfrm>
              <a:custGeom>
                <a:rect b="b" l="l" r="r" t="t"/>
                <a:pathLst>
                  <a:path extrusionOk="0" h="1350" w="3759">
                    <a:moveTo>
                      <a:pt x="3154" y="1"/>
                    </a:moveTo>
                    <a:cubicBezTo>
                      <a:pt x="3139" y="1"/>
                      <a:pt x="3123" y="1"/>
                      <a:pt x="3108" y="3"/>
                    </a:cubicBezTo>
                    <a:lnTo>
                      <a:pt x="512" y="467"/>
                    </a:lnTo>
                    <a:cubicBezTo>
                      <a:pt x="0" y="618"/>
                      <a:pt x="125" y="1349"/>
                      <a:pt x="631" y="1349"/>
                    </a:cubicBezTo>
                    <a:cubicBezTo>
                      <a:pt x="643" y="1349"/>
                      <a:pt x="655" y="1349"/>
                      <a:pt x="667" y="1348"/>
                    </a:cubicBezTo>
                    <a:lnTo>
                      <a:pt x="3262" y="872"/>
                    </a:lnTo>
                    <a:cubicBezTo>
                      <a:pt x="3759" y="722"/>
                      <a:pt x="3640" y="1"/>
                      <a:pt x="3154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05" name="Google Shape;5205;p27"/>
              <p:cNvSpPr/>
              <p:nvPr/>
            </p:nvSpPr>
            <p:spPr>
              <a:xfrm>
                <a:off x="3221315" y="4498130"/>
                <a:ext cx="59769" cy="50221"/>
              </a:xfrm>
              <a:custGeom>
                <a:rect b="b" l="l" r="r" t="t"/>
                <a:pathLst>
                  <a:path extrusionOk="0" h="1557" w="1853">
                    <a:moveTo>
                      <a:pt x="998" y="0"/>
                    </a:moveTo>
                    <a:cubicBezTo>
                      <a:pt x="956" y="0"/>
                      <a:pt x="913" y="4"/>
                      <a:pt x="870" y="11"/>
                    </a:cubicBezTo>
                    <a:cubicBezTo>
                      <a:pt x="191" y="130"/>
                      <a:pt x="1" y="1011"/>
                      <a:pt x="560" y="1416"/>
                    </a:cubicBezTo>
                    <a:cubicBezTo>
                      <a:pt x="701" y="1513"/>
                      <a:pt x="853" y="1556"/>
                      <a:pt x="1000" y="1556"/>
                    </a:cubicBezTo>
                    <a:cubicBezTo>
                      <a:pt x="1449" y="1556"/>
                      <a:pt x="1853" y="1153"/>
                      <a:pt x="1763" y="642"/>
                    </a:cubicBezTo>
                    <a:cubicBezTo>
                      <a:pt x="1699" y="268"/>
                      <a:pt x="1367" y="0"/>
                      <a:pt x="998" y="0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06" name="Google Shape;5206;p27"/>
              <p:cNvSpPr/>
              <p:nvPr/>
            </p:nvSpPr>
            <p:spPr>
              <a:xfrm>
                <a:off x="3290406" y="4483390"/>
                <a:ext cx="122343" cy="43673"/>
              </a:xfrm>
              <a:custGeom>
                <a:rect b="b" l="l" r="r" t="t"/>
                <a:pathLst>
                  <a:path extrusionOk="0" h="1354" w="3793">
                    <a:moveTo>
                      <a:pt x="3168" y="1"/>
                    </a:moveTo>
                    <a:cubicBezTo>
                      <a:pt x="3149" y="1"/>
                      <a:pt x="3129" y="2"/>
                      <a:pt x="3109" y="4"/>
                    </a:cubicBezTo>
                    <a:lnTo>
                      <a:pt x="514" y="480"/>
                    </a:lnTo>
                    <a:cubicBezTo>
                      <a:pt x="1" y="605"/>
                      <a:pt x="110" y="1354"/>
                      <a:pt x="602" y="1354"/>
                    </a:cubicBezTo>
                    <a:cubicBezTo>
                      <a:pt x="623" y="1354"/>
                      <a:pt x="646" y="1352"/>
                      <a:pt x="669" y="1349"/>
                    </a:cubicBezTo>
                    <a:lnTo>
                      <a:pt x="3276" y="885"/>
                    </a:lnTo>
                    <a:cubicBezTo>
                      <a:pt x="3793" y="747"/>
                      <a:pt x="3678" y="1"/>
                      <a:pt x="3168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07" name="Google Shape;5207;p27"/>
              <p:cNvSpPr/>
              <p:nvPr/>
            </p:nvSpPr>
            <p:spPr>
              <a:xfrm>
                <a:off x="3163708" y="4806940"/>
                <a:ext cx="250428" cy="224527"/>
              </a:xfrm>
              <a:custGeom>
                <a:rect b="b" l="l" r="r" t="t"/>
                <a:pathLst>
                  <a:path extrusionOk="0" h="6961" w="7764">
                    <a:moveTo>
                      <a:pt x="3925" y="1"/>
                    </a:moveTo>
                    <a:cubicBezTo>
                      <a:pt x="2894" y="1"/>
                      <a:pt x="1882" y="469"/>
                      <a:pt x="1215" y="1343"/>
                    </a:cubicBezTo>
                    <a:lnTo>
                      <a:pt x="6954" y="4975"/>
                    </a:lnTo>
                    <a:cubicBezTo>
                      <a:pt x="7764" y="3403"/>
                      <a:pt x="7240" y="1474"/>
                      <a:pt x="5752" y="534"/>
                    </a:cubicBezTo>
                    <a:cubicBezTo>
                      <a:pt x="5185" y="174"/>
                      <a:pt x="4551" y="1"/>
                      <a:pt x="3925" y="1"/>
                    </a:cubicBezTo>
                    <a:close/>
                    <a:moveTo>
                      <a:pt x="810" y="1986"/>
                    </a:moveTo>
                    <a:lnTo>
                      <a:pt x="810" y="1986"/>
                    </a:lnTo>
                    <a:cubicBezTo>
                      <a:pt x="1" y="3558"/>
                      <a:pt x="525" y="5487"/>
                      <a:pt x="2013" y="6427"/>
                    </a:cubicBezTo>
                    <a:cubicBezTo>
                      <a:pt x="2580" y="6787"/>
                      <a:pt x="3213" y="6960"/>
                      <a:pt x="3839" y="6960"/>
                    </a:cubicBezTo>
                    <a:cubicBezTo>
                      <a:pt x="4870" y="6960"/>
                      <a:pt x="5883" y="6492"/>
                      <a:pt x="6549" y="5618"/>
                    </a:cubicBezTo>
                    <a:lnTo>
                      <a:pt x="810" y="1986"/>
                    </a:ln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08" name="Google Shape;5208;p27"/>
              <p:cNvSpPr/>
              <p:nvPr/>
            </p:nvSpPr>
            <p:spPr>
              <a:xfrm>
                <a:off x="3633018" y="4325276"/>
                <a:ext cx="195885" cy="181918"/>
              </a:xfrm>
              <a:custGeom>
                <a:rect b="b" l="l" r="r" t="t"/>
                <a:pathLst>
                  <a:path extrusionOk="0" h="5640" w="6073">
                    <a:moveTo>
                      <a:pt x="3596" y="0"/>
                    </a:moveTo>
                    <a:lnTo>
                      <a:pt x="1203" y="1632"/>
                    </a:lnTo>
                    <a:cubicBezTo>
                      <a:pt x="250" y="2286"/>
                      <a:pt x="0" y="3596"/>
                      <a:pt x="655" y="4560"/>
                    </a:cubicBezTo>
                    <a:lnTo>
                      <a:pt x="762" y="4715"/>
                    </a:lnTo>
                    <a:cubicBezTo>
                      <a:pt x="1170" y="5316"/>
                      <a:pt x="1833" y="5640"/>
                      <a:pt x="2507" y="5640"/>
                    </a:cubicBezTo>
                    <a:cubicBezTo>
                      <a:pt x="2915" y="5640"/>
                      <a:pt x="3328" y="5522"/>
                      <a:pt x="3691" y="5275"/>
                    </a:cubicBezTo>
                    <a:lnTo>
                      <a:pt x="6072" y="3644"/>
                    </a:lnTo>
                    <a:lnTo>
                      <a:pt x="3596" y="0"/>
                    </a:ln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09" name="Google Shape;5209;p27"/>
              <p:cNvSpPr/>
              <p:nvPr/>
            </p:nvSpPr>
            <p:spPr>
              <a:xfrm>
                <a:off x="3765490" y="4249734"/>
                <a:ext cx="196272" cy="181950"/>
              </a:xfrm>
              <a:custGeom>
                <a:rect b="b" l="l" r="r" t="t"/>
                <a:pathLst>
                  <a:path extrusionOk="0" h="5641" w="6085">
                    <a:moveTo>
                      <a:pt x="3578" y="1"/>
                    </a:moveTo>
                    <a:cubicBezTo>
                      <a:pt x="3170" y="1"/>
                      <a:pt x="2757" y="119"/>
                      <a:pt x="2394" y="366"/>
                    </a:cubicBezTo>
                    <a:lnTo>
                      <a:pt x="1" y="1997"/>
                    </a:lnTo>
                    <a:lnTo>
                      <a:pt x="2477" y="5640"/>
                    </a:lnTo>
                    <a:lnTo>
                      <a:pt x="4871" y="4009"/>
                    </a:lnTo>
                    <a:cubicBezTo>
                      <a:pt x="5835" y="3354"/>
                      <a:pt x="6085" y="2045"/>
                      <a:pt x="5430" y="1092"/>
                    </a:cubicBezTo>
                    <a:lnTo>
                      <a:pt x="5323" y="926"/>
                    </a:lnTo>
                    <a:cubicBezTo>
                      <a:pt x="4915" y="325"/>
                      <a:pt x="4252" y="1"/>
                      <a:pt x="3578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10" name="Google Shape;5210;p27"/>
              <p:cNvSpPr/>
              <p:nvPr/>
            </p:nvSpPr>
            <p:spPr>
              <a:xfrm>
                <a:off x="3575411" y="4700692"/>
                <a:ext cx="345645" cy="344387"/>
              </a:xfrm>
              <a:custGeom>
                <a:rect b="b" l="l" r="r" t="t"/>
                <a:pathLst>
                  <a:path extrusionOk="0" h="10677" w="10716">
                    <a:moveTo>
                      <a:pt x="4998" y="0"/>
                    </a:moveTo>
                    <a:cubicBezTo>
                      <a:pt x="4820" y="0"/>
                      <a:pt x="4665" y="135"/>
                      <a:pt x="4644" y="327"/>
                    </a:cubicBezTo>
                    <a:lnTo>
                      <a:pt x="4179" y="3804"/>
                    </a:lnTo>
                    <a:lnTo>
                      <a:pt x="703" y="3339"/>
                    </a:lnTo>
                    <a:cubicBezTo>
                      <a:pt x="688" y="3338"/>
                      <a:pt x="673" y="3337"/>
                      <a:pt x="659" y="3337"/>
                    </a:cubicBezTo>
                    <a:cubicBezTo>
                      <a:pt x="473" y="3337"/>
                      <a:pt x="308" y="3473"/>
                      <a:pt x="286" y="3661"/>
                    </a:cubicBezTo>
                    <a:lnTo>
                      <a:pt x="24" y="5637"/>
                    </a:lnTo>
                    <a:cubicBezTo>
                      <a:pt x="0" y="5840"/>
                      <a:pt x="143" y="6030"/>
                      <a:pt x="346" y="6054"/>
                    </a:cubicBezTo>
                    <a:lnTo>
                      <a:pt x="3834" y="6518"/>
                    </a:lnTo>
                    <a:lnTo>
                      <a:pt x="3370" y="9995"/>
                    </a:lnTo>
                    <a:cubicBezTo>
                      <a:pt x="3334" y="10197"/>
                      <a:pt x="3477" y="10388"/>
                      <a:pt x="3691" y="10412"/>
                    </a:cubicBezTo>
                    <a:lnTo>
                      <a:pt x="5656" y="10674"/>
                    </a:lnTo>
                    <a:cubicBezTo>
                      <a:pt x="5671" y="10675"/>
                      <a:pt x="5685" y="10676"/>
                      <a:pt x="5700" y="10676"/>
                    </a:cubicBezTo>
                    <a:cubicBezTo>
                      <a:pt x="5885" y="10676"/>
                      <a:pt x="6050" y="10540"/>
                      <a:pt x="6072" y="10352"/>
                    </a:cubicBezTo>
                    <a:lnTo>
                      <a:pt x="6537" y="6876"/>
                    </a:lnTo>
                    <a:lnTo>
                      <a:pt x="10013" y="7328"/>
                    </a:lnTo>
                    <a:cubicBezTo>
                      <a:pt x="10033" y="7331"/>
                      <a:pt x="10053" y="7333"/>
                      <a:pt x="10072" y="7333"/>
                    </a:cubicBezTo>
                    <a:cubicBezTo>
                      <a:pt x="10251" y="7333"/>
                      <a:pt x="10409" y="7189"/>
                      <a:pt x="10430" y="7007"/>
                    </a:cubicBezTo>
                    <a:lnTo>
                      <a:pt x="10692" y="5042"/>
                    </a:lnTo>
                    <a:cubicBezTo>
                      <a:pt x="10716" y="4828"/>
                      <a:pt x="10573" y="4649"/>
                      <a:pt x="10371" y="4613"/>
                    </a:cubicBezTo>
                    <a:lnTo>
                      <a:pt x="6894" y="4161"/>
                    </a:lnTo>
                    <a:lnTo>
                      <a:pt x="7358" y="684"/>
                    </a:lnTo>
                    <a:cubicBezTo>
                      <a:pt x="7382" y="470"/>
                      <a:pt x="7239" y="291"/>
                      <a:pt x="7037" y="256"/>
                    </a:cubicBezTo>
                    <a:lnTo>
                      <a:pt x="5060" y="6"/>
                    </a:lnTo>
                    <a:cubicBezTo>
                      <a:pt x="5040" y="2"/>
                      <a:pt x="5019" y="0"/>
                      <a:pt x="4998" y="0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11" name="Google Shape;5211;p27"/>
              <p:cNvSpPr/>
              <p:nvPr/>
            </p:nvSpPr>
            <p:spPr>
              <a:xfrm>
                <a:off x="2108002" y="3173353"/>
                <a:ext cx="349902" cy="435765"/>
              </a:xfrm>
              <a:custGeom>
                <a:rect b="b" l="l" r="r" t="t"/>
                <a:pathLst>
                  <a:path extrusionOk="0" h="13510" w="10848">
                    <a:moveTo>
                      <a:pt x="4159" y="412"/>
                    </a:moveTo>
                    <a:cubicBezTo>
                      <a:pt x="4446" y="412"/>
                      <a:pt x="4730" y="585"/>
                      <a:pt x="4787" y="971"/>
                    </a:cubicBezTo>
                    <a:cubicBezTo>
                      <a:pt x="4811" y="1173"/>
                      <a:pt x="4763" y="1364"/>
                      <a:pt x="4632" y="1519"/>
                    </a:cubicBezTo>
                    <a:lnTo>
                      <a:pt x="3846" y="1662"/>
                    </a:lnTo>
                    <a:cubicBezTo>
                      <a:pt x="3668" y="1566"/>
                      <a:pt x="3549" y="1400"/>
                      <a:pt x="3513" y="1209"/>
                    </a:cubicBezTo>
                    <a:cubicBezTo>
                      <a:pt x="3398" y="709"/>
                      <a:pt x="3782" y="412"/>
                      <a:pt x="4159" y="412"/>
                    </a:cubicBezTo>
                    <a:close/>
                    <a:moveTo>
                      <a:pt x="7873" y="2722"/>
                    </a:moveTo>
                    <a:cubicBezTo>
                      <a:pt x="8128" y="2722"/>
                      <a:pt x="8353" y="2901"/>
                      <a:pt x="8394" y="3162"/>
                    </a:cubicBezTo>
                    <a:lnTo>
                      <a:pt x="9787" y="10746"/>
                    </a:lnTo>
                    <a:cubicBezTo>
                      <a:pt x="9835" y="11044"/>
                      <a:pt x="9645" y="11329"/>
                      <a:pt x="9335" y="11377"/>
                    </a:cubicBezTo>
                    <a:lnTo>
                      <a:pt x="3072" y="12520"/>
                    </a:lnTo>
                    <a:cubicBezTo>
                      <a:pt x="3042" y="12525"/>
                      <a:pt x="3011" y="12527"/>
                      <a:pt x="2981" y="12527"/>
                    </a:cubicBezTo>
                    <a:cubicBezTo>
                      <a:pt x="2719" y="12527"/>
                      <a:pt x="2484" y="12345"/>
                      <a:pt x="2441" y="12068"/>
                    </a:cubicBezTo>
                    <a:lnTo>
                      <a:pt x="1060" y="4507"/>
                    </a:lnTo>
                    <a:cubicBezTo>
                      <a:pt x="1001" y="4210"/>
                      <a:pt x="1203" y="3924"/>
                      <a:pt x="1501" y="3864"/>
                    </a:cubicBezTo>
                    <a:lnTo>
                      <a:pt x="2251" y="3733"/>
                    </a:lnTo>
                    <a:cubicBezTo>
                      <a:pt x="2282" y="3942"/>
                      <a:pt x="2460" y="4087"/>
                      <a:pt x="2665" y="4087"/>
                    </a:cubicBezTo>
                    <a:cubicBezTo>
                      <a:pt x="2693" y="4087"/>
                      <a:pt x="2722" y="4084"/>
                      <a:pt x="2751" y="4079"/>
                    </a:cubicBezTo>
                    <a:lnTo>
                      <a:pt x="6668" y="3376"/>
                    </a:lnTo>
                    <a:cubicBezTo>
                      <a:pt x="6906" y="3328"/>
                      <a:pt x="7061" y="3102"/>
                      <a:pt x="7013" y="2864"/>
                    </a:cubicBezTo>
                    <a:lnTo>
                      <a:pt x="7763" y="2733"/>
                    </a:lnTo>
                    <a:cubicBezTo>
                      <a:pt x="7800" y="2726"/>
                      <a:pt x="7837" y="2722"/>
                      <a:pt x="7873" y="2722"/>
                    </a:cubicBezTo>
                    <a:close/>
                    <a:moveTo>
                      <a:pt x="4146" y="1"/>
                    </a:moveTo>
                    <a:cubicBezTo>
                      <a:pt x="4083" y="1"/>
                      <a:pt x="4018" y="7"/>
                      <a:pt x="3953" y="19"/>
                    </a:cubicBezTo>
                    <a:cubicBezTo>
                      <a:pt x="3358" y="126"/>
                      <a:pt x="2965" y="697"/>
                      <a:pt x="3084" y="1281"/>
                    </a:cubicBezTo>
                    <a:cubicBezTo>
                      <a:pt x="3108" y="1459"/>
                      <a:pt x="3179" y="1626"/>
                      <a:pt x="3287" y="1757"/>
                    </a:cubicBezTo>
                    <a:lnTo>
                      <a:pt x="2513" y="1912"/>
                    </a:lnTo>
                    <a:cubicBezTo>
                      <a:pt x="2203" y="1971"/>
                      <a:pt x="1989" y="2281"/>
                      <a:pt x="2048" y="2590"/>
                    </a:cubicBezTo>
                    <a:lnTo>
                      <a:pt x="2096" y="2876"/>
                    </a:lnTo>
                    <a:lnTo>
                      <a:pt x="810" y="3102"/>
                    </a:lnTo>
                    <a:cubicBezTo>
                      <a:pt x="322" y="3197"/>
                      <a:pt x="1" y="3662"/>
                      <a:pt x="96" y="4150"/>
                    </a:cubicBezTo>
                    <a:lnTo>
                      <a:pt x="1667" y="12770"/>
                    </a:lnTo>
                    <a:cubicBezTo>
                      <a:pt x="1742" y="13206"/>
                      <a:pt x="2121" y="13510"/>
                      <a:pt x="2549" y="13510"/>
                    </a:cubicBezTo>
                    <a:cubicBezTo>
                      <a:pt x="2600" y="13510"/>
                      <a:pt x="2651" y="13505"/>
                      <a:pt x="2703" y="13496"/>
                    </a:cubicBezTo>
                    <a:lnTo>
                      <a:pt x="10037" y="12151"/>
                    </a:lnTo>
                    <a:cubicBezTo>
                      <a:pt x="10526" y="12068"/>
                      <a:pt x="10847" y="11591"/>
                      <a:pt x="10764" y="11115"/>
                    </a:cubicBezTo>
                    <a:lnTo>
                      <a:pt x="9180" y="2483"/>
                    </a:lnTo>
                    <a:cubicBezTo>
                      <a:pt x="9106" y="2047"/>
                      <a:pt x="8727" y="1744"/>
                      <a:pt x="8299" y="1744"/>
                    </a:cubicBezTo>
                    <a:cubicBezTo>
                      <a:pt x="8248" y="1744"/>
                      <a:pt x="8196" y="1748"/>
                      <a:pt x="8144" y="1757"/>
                    </a:cubicBezTo>
                    <a:lnTo>
                      <a:pt x="6859" y="1995"/>
                    </a:lnTo>
                    <a:lnTo>
                      <a:pt x="6811" y="1721"/>
                    </a:lnTo>
                    <a:cubicBezTo>
                      <a:pt x="6758" y="1436"/>
                      <a:pt x="6518" y="1235"/>
                      <a:pt x="6240" y="1235"/>
                    </a:cubicBezTo>
                    <a:cubicBezTo>
                      <a:pt x="6204" y="1235"/>
                      <a:pt x="6168" y="1238"/>
                      <a:pt x="6132" y="1245"/>
                    </a:cubicBezTo>
                    <a:lnTo>
                      <a:pt x="5180" y="1412"/>
                    </a:lnTo>
                    <a:cubicBezTo>
                      <a:pt x="5239" y="1245"/>
                      <a:pt x="5251" y="1066"/>
                      <a:pt x="5215" y="900"/>
                    </a:cubicBezTo>
                    <a:cubicBezTo>
                      <a:pt x="5120" y="370"/>
                      <a:pt x="4658" y="1"/>
                      <a:pt x="4146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12" name="Google Shape;5212;p27"/>
              <p:cNvSpPr/>
              <p:nvPr/>
            </p:nvSpPr>
            <p:spPr>
              <a:xfrm>
                <a:off x="2170222" y="3329757"/>
                <a:ext cx="60059" cy="49963"/>
              </a:xfrm>
              <a:custGeom>
                <a:rect b="b" l="l" r="r" t="t"/>
                <a:pathLst>
                  <a:path extrusionOk="0" h="1549" w="1862">
                    <a:moveTo>
                      <a:pt x="1015" y="1"/>
                    </a:moveTo>
                    <a:cubicBezTo>
                      <a:pt x="967" y="1"/>
                      <a:pt x="918" y="6"/>
                      <a:pt x="869" y="15"/>
                    </a:cubicBezTo>
                    <a:cubicBezTo>
                      <a:pt x="191" y="134"/>
                      <a:pt x="0" y="1015"/>
                      <a:pt x="572" y="1408"/>
                    </a:cubicBezTo>
                    <a:cubicBezTo>
                      <a:pt x="710" y="1505"/>
                      <a:pt x="860" y="1549"/>
                      <a:pt x="1007" y="1549"/>
                    </a:cubicBezTo>
                    <a:cubicBezTo>
                      <a:pt x="1453" y="1549"/>
                      <a:pt x="1861" y="1146"/>
                      <a:pt x="1762" y="634"/>
                    </a:cubicBezTo>
                    <a:cubicBezTo>
                      <a:pt x="1699" y="267"/>
                      <a:pt x="1377" y="1"/>
                      <a:pt x="1015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13" name="Google Shape;5213;p27"/>
              <p:cNvSpPr/>
              <p:nvPr/>
            </p:nvSpPr>
            <p:spPr>
              <a:xfrm>
                <a:off x="2238344" y="3315210"/>
                <a:ext cx="124182" cy="43512"/>
              </a:xfrm>
              <a:custGeom>
                <a:rect b="b" l="l" r="r" t="t"/>
                <a:pathLst>
                  <a:path extrusionOk="0" h="1349" w="3850">
                    <a:moveTo>
                      <a:pt x="3253" y="1"/>
                    </a:moveTo>
                    <a:cubicBezTo>
                      <a:pt x="3217" y="1"/>
                      <a:pt x="3179" y="5"/>
                      <a:pt x="3139" y="14"/>
                    </a:cubicBezTo>
                    <a:lnTo>
                      <a:pt x="3151" y="2"/>
                    </a:lnTo>
                    <a:lnTo>
                      <a:pt x="555" y="478"/>
                    </a:lnTo>
                    <a:cubicBezTo>
                      <a:pt x="1" y="567"/>
                      <a:pt x="108" y="1349"/>
                      <a:pt x="597" y="1349"/>
                    </a:cubicBezTo>
                    <a:cubicBezTo>
                      <a:pt x="633" y="1349"/>
                      <a:pt x="670" y="1344"/>
                      <a:pt x="710" y="1336"/>
                    </a:cubicBezTo>
                    <a:lnTo>
                      <a:pt x="3294" y="871"/>
                    </a:lnTo>
                    <a:cubicBezTo>
                      <a:pt x="3849" y="793"/>
                      <a:pt x="3752" y="1"/>
                      <a:pt x="3253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14" name="Google Shape;5214;p27"/>
              <p:cNvSpPr/>
              <p:nvPr/>
            </p:nvSpPr>
            <p:spPr>
              <a:xfrm>
                <a:off x="2182898" y="3399267"/>
                <a:ext cx="60123" cy="49963"/>
              </a:xfrm>
              <a:custGeom>
                <a:rect b="b" l="l" r="r" t="t"/>
                <a:pathLst>
                  <a:path extrusionOk="0" h="1549" w="1864">
                    <a:moveTo>
                      <a:pt x="1027" y="1"/>
                    </a:moveTo>
                    <a:cubicBezTo>
                      <a:pt x="979" y="1"/>
                      <a:pt x="930" y="6"/>
                      <a:pt x="881" y="15"/>
                    </a:cubicBezTo>
                    <a:cubicBezTo>
                      <a:pt x="191" y="134"/>
                      <a:pt x="0" y="1015"/>
                      <a:pt x="572" y="1408"/>
                    </a:cubicBezTo>
                    <a:cubicBezTo>
                      <a:pt x="710" y="1505"/>
                      <a:pt x="860" y="1549"/>
                      <a:pt x="1007" y="1549"/>
                    </a:cubicBezTo>
                    <a:cubicBezTo>
                      <a:pt x="1454" y="1549"/>
                      <a:pt x="1864" y="1146"/>
                      <a:pt x="1774" y="635"/>
                    </a:cubicBezTo>
                    <a:cubicBezTo>
                      <a:pt x="1701" y="267"/>
                      <a:pt x="1386" y="1"/>
                      <a:pt x="1027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15" name="Google Shape;5215;p27"/>
              <p:cNvSpPr/>
              <p:nvPr/>
            </p:nvSpPr>
            <p:spPr>
              <a:xfrm>
                <a:off x="2252408" y="3384688"/>
                <a:ext cx="121279" cy="43544"/>
              </a:xfrm>
              <a:custGeom>
                <a:rect b="b" l="l" r="r" t="t"/>
                <a:pathLst>
                  <a:path extrusionOk="0" h="1350" w="3760">
                    <a:moveTo>
                      <a:pt x="3143" y="1"/>
                    </a:moveTo>
                    <a:cubicBezTo>
                      <a:pt x="3128" y="1"/>
                      <a:pt x="3112" y="2"/>
                      <a:pt x="3096" y="3"/>
                    </a:cubicBezTo>
                    <a:lnTo>
                      <a:pt x="500" y="467"/>
                    </a:lnTo>
                    <a:cubicBezTo>
                      <a:pt x="0" y="619"/>
                      <a:pt x="125" y="1350"/>
                      <a:pt x="631" y="1350"/>
                    </a:cubicBezTo>
                    <a:cubicBezTo>
                      <a:pt x="643" y="1350"/>
                      <a:pt x="655" y="1349"/>
                      <a:pt x="667" y="1348"/>
                    </a:cubicBezTo>
                    <a:lnTo>
                      <a:pt x="3263" y="872"/>
                    </a:lnTo>
                    <a:cubicBezTo>
                      <a:pt x="3759" y="722"/>
                      <a:pt x="3640" y="1"/>
                      <a:pt x="3143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16" name="Google Shape;5216;p27"/>
              <p:cNvSpPr/>
              <p:nvPr/>
            </p:nvSpPr>
            <p:spPr>
              <a:xfrm>
                <a:off x="2196316" y="3473486"/>
                <a:ext cx="60156" cy="49866"/>
              </a:xfrm>
              <a:custGeom>
                <a:rect b="b" l="l" r="r" t="t"/>
                <a:pathLst>
                  <a:path extrusionOk="0" h="1546" w="1865">
                    <a:moveTo>
                      <a:pt x="1014" y="1"/>
                    </a:moveTo>
                    <a:cubicBezTo>
                      <a:pt x="971" y="1"/>
                      <a:pt x="926" y="5"/>
                      <a:pt x="882" y="12"/>
                    </a:cubicBezTo>
                    <a:cubicBezTo>
                      <a:pt x="191" y="131"/>
                      <a:pt x="1" y="1012"/>
                      <a:pt x="572" y="1405"/>
                    </a:cubicBezTo>
                    <a:cubicBezTo>
                      <a:pt x="711" y="1502"/>
                      <a:pt x="862" y="1546"/>
                      <a:pt x="1008" y="1546"/>
                    </a:cubicBezTo>
                    <a:cubicBezTo>
                      <a:pt x="1455" y="1546"/>
                      <a:pt x="1865" y="1145"/>
                      <a:pt x="1775" y="643"/>
                    </a:cubicBezTo>
                    <a:cubicBezTo>
                      <a:pt x="1701" y="260"/>
                      <a:pt x="1379" y="1"/>
                      <a:pt x="1014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17" name="Google Shape;5217;p27"/>
              <p:cNvSpPr/>
              <p:nvPr/>
            </p:nvSpPr>
            <p:spPr>
              <a:xfrm>
                <a:off x="2265600" y="3458874"/>
                <a:ext cx="121795" cy="43512"/>
              </a:xfrm>
              <a:custGeom>
                <a:rect b="b" l="l" r="r" t="t"/>
                <a:pathLst>
                  <a:path extrusionOk="0" h="1349" w="3776">
                    <a:moveTo>
                      <a:pt x="3116" y="1"/>
                    </a:moveTo>
                    <a:lnTo>
                      <a:pt x="520" y="477"/>
                    </a:lnTo>
                    <a:cubicBezTo>
                      <a:pt x="0" y="616"/>
                      <a:pt x="119" y="1348"/>
                      <a:pt x="627" y="1348"/>
                    </a:cubicBezTo>
                    <a:cubicBezTo>
                      <a:pt x="642" y="1348"/>
                      <a:pt x="658" y="1348"/>
                      <a:pt x="675" y="1346"/>
                    </a:cubicBezTo>
                    <a:lnTo>
                      <a:pt x="3270" y="882"/>
                    </a:lnTo>
                    <a:cubicBezTo>
                      <a:pt x="3775" y="744"/>
                      <a:pt x="3661" y="10"/>
                      <a:pt x="3172" y="10"/>
                    </a:cubicBezTo>
                    <a:cubicBezTo>
                      <a:pt x="3154" y="10"/>
                      <a:pt x="3135" y="11"/>
                      <a:pt x="3116" y="13"/>
                    </a:cubicBezTo>
                    <a:lnTo>
                      <a:pt x="3116" y="1"/>
                    </a:ln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18" name="Google Shape;5218;p27"/>
              <p:cNvSpPr/>
              <p:nvPr/>
            </p:nvSpPr>
            <p:spPr>
              <a:xfrm>
                <a:off x="2140257" y="3782231"/>
                <a:ext cx="249267" cy="224075"/>
              </a:xfrm>
              <a:custGeom>
                <a:rect b="b" l="l" r="r" t="t"/>
                <a:pathLst>
                  <a:path extrusionOk="0" h="6947" w="7728">
                    <a:moveTo>
                      <a:pt x="3899" y="1"/>
                    </a:moveTo>
                    <a:cubicBezTo>
                      <a:pt x="2864" y="1"/>
                      <a:pt x="1848" y="470"/>
                      <a:pt x="1179" y="1346"/>
                    </a:cubicBezTo>
                    <a:lnTo>
                      <a:pt x="6918" y="4978"/>
                    </a:lnTo>
                    <a:cubicBezTo>
                      <a:pt x="7728" y="3406"/>
                      <a:pt x="7204" y="1477"/>
                      <a:pt x="5716" y="525"/>
                    </a:cubicBezTo>
                    <a:cubicBezTo>
                      <a:pt x="5152" y="171"/>
                      <a:pt x="4522" y="1"/>
                      <a:pt x="3899" y="1"/>
                    </a:cubicBezTo>
                    <a:close/>
                    <a:moveTo>
                      <a:pt x="775" y="1989"/>
                    </a:moveTo>
                    <a:cubicBezTo>
                      <a:pt x="1" y="3561"/>
                      <a:pt x="489" y="5478"/>
                      <a:pt x="1953" y="6418"/>
                    </a:cubicBezTo>
                    <a:cubicBezTo>
                      <a:pt x="2522" y="6775"/>
                      <a:pt x="3159" y="6947"/>
                      <a:pt x="3790" y="6947"/>
                    </a:cubicBezTo>
                    <a:cubicBezTo>
                      <a:pt x="4823" y="6947"/>
                      <a:pt x="5841" y="6486"/>
                      <a:pt x="6513" y="5621"/>
                    </a:cubicBezTo>
                    <a:lnTo>
                      <a:pt x="775" y="1989"/>
                    </a:ln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19" name="Google Shape;5219;p27"/>
              <p:cNvSpPr/>
              <p:nvPr/>
            </p:nvSpPr>
            <p:spPr>
              <a:xfrm>
                <a:off x="2608019" y="3300276"/>
                <a:ext cx="196272" cy="182338"/>
              </a:xfrm>
              <a:custGeom>
                <a:rect b="b" l="l" r="r" t="t"/>
                <a:pathLst>
                  <a:path extrusionOk="0" h="5653" w="6085">
                    <a:moveTo>
                      <a:pt x="3608" y="1"/>
                    </a:moveTo>
                    <a:lnTo>
                      <a:pt x="1215" y="1632"/>
                    </a:lnTo>
                    <a:cubicBezTo>
                      <a:pt x="250" y="2287"/>
                      <a:pt x="0" y="3596"/>
                      <a:pt x="655" y="4561"/>
                    </a:cubicBezTo>
                    <a:lnTo>
                      <a:pt x="762" y="4727"/>
                    </a:lnTo>
                    <a:cubicBezTo>
                      <a:pt x="1171" y="5328"/>
                      <a:pt x="1833" y="5652"/>
                      <a:pt x="2508" y="5652"/>
                    </a:cubicBezTo>
                    <a:cubicBezTo>
                      <a:pt x="2916" y="5652"/>
                      <a:pt x="3328" y="5534"/>
                      <a:pt x="3691" y="5287"/>
                    </a:cubicBezTo>
                    <a:lnTo>
                      <a:pt x="6085" y="3656"/>
                    </a:lnTo>
                    <a:lnTo>
                      <a:pt x="3608" y="1"/>
                    </a:ln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20" name="Google Shape;5220;p27"/>
              <p:cNvSpPr/>
              <p:nvPr/>
            </p:nvSpPr>
            <p:spPr>
              <a:xfrm>
                <a:off x="2740909" y="3225154"/>
                <a:ext cx="195885" cy="181918"/>
              </a:xfrm>
              <a:custGeom>
                <a:rect b="b" l="l" r="r" t="t"/>
                <a:pathLst>
                  <a:path extrusionOk="0" h="5640" w="6073">
                    <a:moveTo>
                      <a:pt x="3568" y="0"/>
                    </a:moveTo>
                    <a:cubicBezTo>
                      <a:pt x="3162" y="0"/>
                      <a:pt x="2752" y="118"/>
                      <a:pt x="2393" y="365"/>
                    </a:cubicBezTo>
                    <a:lnTo>
                      <a:pt x="0" y="1996"/>
                    </a:lnTo>
                    <a:lnTo>
                      <a:pt x="2477" y="5640"/>
                    </a:lnTo>
                    <a:lnTo>
                      <a:pt x="4870" y="4008"/>
                    </a:lnTo>
                    <a:cubicBezTo>
                      <a:pt x="5822" y="3354"/>
                      <a:pt x="6072" y="2044"/>
                      <a:pt x="5429" y="1091"/>
                    </a:cubicBezTo>
                    <a:lnTo>
                      <a:pt x="5310" y="925"/>
                    </a:lnTo>
                    <a:cubicBezTo>
                      <a:pt x="4902" y="324"/>
                      <a:pt x="4240" y="0"/>
                      <a:pt x="3568" y="0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21" name="Google Shape;5221;p27"/>
              <p:cNvSpPr/>
              <p:nvPr/>
            </p:nvSpPr>
            <p:spPr>
              <a:xfrm>
                <a:off x="2550799" y="3676079"/>
                <a:ext cx="346032" cy="344387"/>
              </a:xfrm>
              <a:custGeom>
                <a:rect b="b" l="l" r="r" t="t"/>
                <a:pathLst>
                  <a:path extrusionOk="0" h="10677" w="10728">
                    <a:moveTo>
                      <a:pt x="5007" y="0"/>
                    </a:moveTo>
                    <a:cubicBezTo>
                      <a:pt x="4823" y="0"/>
                      <a:pt x="4676" y="134"/>
                      <a:pt x="4644" y="315"/>
                    </a:cubicBezTo>
                    <a:lnTo>
                      <a:pt x="4191" y="3804"/>
                    </a:lnTo>
                    <a:lnTo>
                      <a:pt x="715" y="3340"/>
                    </a:lnTo>
                    <a:cubicBezTo>
                      <a:pt x="699" y="3338"/>
                      <a:pt x="684" y="3337"/>
                      <a:pt x="668" y="3337"/>
                    </a:cubicBezTo>
                    <a:cubicBezTo>
                      <a:pt x="475" y="3337"/>
                      <a:pt x="319" y="3473"/>
                      <a:pt x="286" y="3661"/>
                    </a:cubicBezTo>
                    <a:lnTo>
                      <a:pt x="36" y="5638"/>
                    </a:lnTo>
                    <a:cubicBezTo>
                      <a:pt x="0" y="5840"/>
                      <a:pt x="143" y="6019"/>
                      <a:pt x="346" y="6054"/>
                    </a:cubicBezTo>
                    <a:lnTo>
                      <a:pt x="3822" y="6519"/>
                    </a:lnTo>
                    <a:lnTo>
                      <a:pt x="3370" y="9995"/>
                    </a:lnTo>
                    <a:cubicBezTo>
                      <a:pt x="3334" y="10198"/>
                      <a:pt x="3489" y="10388"/>
                      <a:pt x="3691" y="10412"/>
                    </a:cubicBezTo>
                    <a:lnTo>
                      <a:pt x="5668" y="10674"/>
                    </a:lnTo>
                    <a:cubicBezTo>
                      <a:pt x="5683" y="10676"/>
                      <a:pt x="5697" y="10676"/>
                      <a:pt x="5712" y="10676"/>
                    </a:cubicBezTo>
                    <a:cubicBezTo>
                      <a:pt x="5896" y="10676"/>
                      <a:pt x="6051" y="10540"/>
                      <a:pt x="6085" y="10352"/>
                    </a:cubicBezTo>
                    <a:lnTo>
                      <a:pt x="6537" y="6864"/>
                    </a:lnTo>
                    <a:lnTo>
                      <a:pt x="10025" y="7328"/>
                    </a:lnTo>
                    <a:cubicBezTo>
                      <a:pt x="10040" y="7330"/>
                      <a:pt x="10055" y="7331"/>
                      <a:pt x="10069" y="7331"/>
                    </a:cubicBezTo>
                    <a:cubicBezTo>
                      <a:pt x="10253" y="7331"/>
                      <a:pt x="10409" y="7194"/>
                      <a:pt x="10442" y="7007"/>
                    </a:cubicBezTo>
                    <a:lnTo>
                      <a:pt x="10704" y="5030"/>
                    </a:lnTo>
                    <a:cubicBezTo>
                      <a:pt x="10728" y="4828"/>
                      <a:pt x="10585" y="4637"/>
                      <a:pt x="10383" y="4614"/>
                    </a:cubicBezTo>
                    <a:lnTo>
                      <a:pt x="6894" y="4161"/>
                    </a:lnTo>
                    <a:lnTo>
                      <a:pt x="7358" y="673"/>
                    </a:lnTo>
                    <a:cubicBezTo>
                      <a:pt x="7382" y="470"/>
                      <a:pt x="7239" y="280"/>
                      <a:pt x="7037" y="256"/>
                    </a:cubicBezTo>
                    <a:lnTo>
                      <a:pt x="5072" y="6"/>
                    </a:lnTo>
                    <a:cubicBezTo>
                      <a:pt x="5050" y="2"/>
                      <a:pt x="5028" y="0"/>
                      <a:pt x="5007" y="0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22" name="Google Shape;5222;p27"/>
              <p:cNvSpPr/>
              <p:nvPr/>
            </p:nvSpPr>
            <p:spPr>
              <a:xfrm>
                <a:off x="2108389" y="4197965"/>
                <a:ext cx="349515" cy="435378"/>
              </a:xfrm>
              <a:custGeom>
                <a:rect b="b" l="l" r="r" t="t"/>
                <a:pathLst>
                  <a:path extrusionOk="0" h="13498" w="10836">
                    <a:moveTo>
                      <a:pt x="4147" y="412"/>
                    </a:moveTo>
                    <a:cubicBezTo>
                      <a:pt x="4434" y="412"/>
                      <a:pt x="4718" y="585"/>
                      <a:pt x="4775" y="971"/>
                    </a:cubicBezTo>
                    <a:cubicBezTo>
                      <a:pt x="4799" y="1161"/>
                      <a:pt x="4751" y="1364"/>
                      <a:pt x="4620" y="1519"/>
                    </a:cubicBezTo>
                    <a:lnTo>
                      <a:pt x="3834" y="1661"/>
                    </a:lnTo>
                    <a:cubicBezTo>
                      <a:pt x="3656" y="1566"/>
                      <a:pt x="3537" y="1411"/>
                      <a:pt x="3501" y="1221"/>
                    </a:cubicBezTo>
                    <a:lnTo>
                      <a:pt x="3501" y="1209"/>
                    </a:lnTo>
                    <a:cubicBezTo>
                      <a:pt x="3386" y="709"/>
                      <a:pt x="3770" y="412"/>
                      <a:pt x="4147" y="412"/>
                    </a:cubicBezTo>
                    <a:close/>
                    <a:moveTo>
                      <a:pt x="7856" y="2723"/>
                    </a:moveTo>
                    <a:cubicBezTo>
                      <a:pt x="8113" y="2723"/>
                      <a:pt x="8340" y="2911"/>
                      <a:pt x="8382" y="3173"/>
                    </a:cubicBezTo>
                    <a:lnTo>
                      <a:pt x="9775" y="10734"/>
                    </a:lnTo>
                    <a:cubicBezTo>
                      <a:pt x="9823" y="11043"/>
                      <a:pt x="9633" y="11329"/>
                      <a:pt x="9323" y="11377"/>
                    </a:cubicBezTo>
                    <a:lnTo>
                      <a:pt x="3060" y="12520"/>
                    </a:lnTo>
                    <a:cubicBezTo>
                      <a:pt x="3030" y="12525"/>
                      <a:pt x="2999" y="12527"/>
                      <a:pt x="2969" y="12527"/>
                    </a:cubicBezTo>
                    <a:cubicBezTo>
                      <a:pt x="2706" y="12527"/>
                      <a:pt x="2472" y="12346"/>
                      <a:pt x="2429" y="12079"/>
                    </a:cubicBezTo>
                    <a:lnTo>
                      <a:pt x="1048" y="4507"/>
                    </a:lnTo>
                    <a:cubicBezTo>
                      <a:pt x="989" y="4209"/>
                      <a:pt x="1191" y="3924"/>
                      <a:pt x="1489" y="3876"/>
                    </a:cubicBezTo>
                    <a:lnTo>
                      <a:pt x="2239" y="3745"/>
                    </a:lnTo>
                    <a:cubicBezTo>
                      <a:pt x="2270" y="3945"/>
                      <a:pt x="2451" y="4098"/>
                      <a:pt x="2657" y="4098"/>
                    </a:cubicBezTo>
                    <a:cubicBezTo>
                      <a:pt x="2684" y="4098"/>
                      <a:pt x="2711" y="4096"/>
                      <a:pt x="2739" y="4090"/>
                    </a:cubicBezTo>
                    <a:lnTo>
                      <a:pt x="6656" y="3376"/>
                    </a:lnTo>
                    <a:cubicBezTo>
                      <a:pt x="6894" y="3328"/>
                      <a:pt x="7049" y="3102"/>
                      <a:pt x="7001" y="2864"/>
                    </a:cubicBezTo>
                    <a:lnTo>
                      <a:pt x="7751" y="2733"/>
                    </a:lnTo>
                    <a:cubicBezTo>
                      <a:pt x="7787" y="2726"/>
                      <a:pt x="7822" y="2723"/>
                      <a:pt x="7856" y="2723"/>
                    </a:cubicBezTo>
                    <a:close/>
                    <a:moveTo>
                      <a:pt x="4135" y="1"/>
                    </a:moveTo>
                    <a:cubicBezTo>
                      <a:pt x="4071" y="1"/>
                      <a:pt x="4006" y="6"/>
                      <a:pt x="3941" y="18"/>
                    </a:cubicBezTo>
                    <a:cubicBezTo>
                      <a:pt x="3346" y="125"/>
                      <a:pt x="2953" y="697"/>
                      <a:pt x="3072" y="1280"/>
                    </a:cubicBezTo>
                    <a:cubicBezTo>
                      <a:pt x="3096" y="1459"/>
                      <a:pt x="3167" y="1614"/>
                      <a:pt x="3275" y="1757"/>
                    </a:cubicBezTo>
                    <a:lnTo>
                      <a:pt x="2501" y="1900"/>
                    </a:lnTo>
                    <a:cubicBezTo>
                      <a:pt x="2191" y="1959"/>
                      <a:pt x="1977" y="2269"/>
                      <a:pt x="2036" y="2578"/>
                    </a:cubicBezTo>
                    <a:lnTo>
                      <a:pt x="2084" y="2864"/>
                    </a:lnTo>
                    <a:lnTo>
                      <a:pt x="798" y="3102"/>
                    </a:lnTo>
                    <a:cubicBezTo>
                      <a:pt x="310" y="3185"/>
                      <a:pt x="0" y="3650"/>
                      <a:pt x="84" y="4138"/>
                    </a:cubicBezTo>
                    <a:lnTo>
                      <a:pt x="1655" y="12770"/>
                    </a:lnTo>
                    <a:cubicBezTo>
                      <a:pt x="1740" y="13195"/>
                      <a:pt x="2111" y="13497"/>
                      <a:pt x="2537" y="13497"/>
                    </a:cubicBezTo>
                    <a:cubicBezTo>
                      <a:pt x="2588" y="13497"/>
                      <a:pt x="2639" y="13493"/>
                      <a:pt x="2691" y="13484"/>
                    </a:cubicBezTo>
                    <a:lnTo>
                      <a:pt x="10025" y="12139"/>
                    </a:lnTo>
                    <a:cubicBezTo>
                      <a:pt x="10514" y="12056"/>
                      <a:pt x="10835" y="11579"/>
                      <a:pt x="10752" y="11103"/>
                    </a:cubicBezTo>
                    <a:lnTo>
                      <a:pt x="9168" y="2471"/>
                    </a:lnTo>
                    <a:cubicBezTo>
                      <a:pt x="9095" y="2041"/>
                      <a:pt x="8725" y="1740"/>
                      <a:pt x="8304" y="1740"/>
                    </a:cubicBezTo>
                    <a:cubicBezTo>
                      <a:pt x="8248" y="1740"/>
                      <a:pt x="8190" y="1745"/>
                      <a:pt x="8132" y="1757"/>
                    </a:cubicBezTo>
                    <a:lnTo>
                      <a:pt x="6847" y="1995"/>
                    </a:lnTo>
                    <a:lnTo>
                      <a:pt x="6799" y="1709"/>
                    </a:lnTo>
                    <a:cubicBezTo>
                      <a:pt x="6745" y="1428"/>
                      <a:pt x="6495" y="1226"/>
                      <a:pt x="6210" y="1226"/>
                    </a:cubicBezTo>
                    <a:cubicBezTo>
                      <a:pt x="6180" y="1226"/>
                      <a:pt x="6150" y="1228"/>
                      <a:pt x="6120" y="1233"/>
                    </a:cubicBezTo>
                    <a:lnTo>
                      <a:pt x="5168" y="1411"/>
                    </a:lnTo>
                    <a:cubicBezTo>
                      <a:pt x="5227" y="1245"/>
                      <a:pt x="5239" y="1066"/>
                      <a:pt x="5203" y="887"/>
                    </a:cubicBezTo>
                    <a:cubicBezTo>
                      <a:pt x="5108" y="369"/>
                      <a:pt x="4646" y="1"/>
                      <a:pt x="4135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23" name="Google Shape;5223;p27"/>
              <p:cNvSpPr/>
              <p:nvPr/>
            </p:nvSpPr>
            <p:spPr>
              <a:xfrm>
                <a:off x="2170222" y="4354466"/>
                <a:ext cx="60059" cy="49866"/>
              </a:xfrm>
              <a:custGeom>
                <a:rect b="b" l="l" r="r" t="t"/>
                <a:pathLst>
                  <a:path extrusionOk="0" h="1546" w="1862">
                    <a:moveTo>
                      <a:pt x="1002" y="1"/>
                    </a:moveTo>
                    <a:cubicBezTo>
                      <a:pt x="958" y="1"/>
                      <a:pt x="914" y="5"/>
                      <a:pt x="869" y="12"/>
                    </a:cubicBezTo>
                    <a:cubicBezTo>
                      <a:pt x="191" y="131"/>
                      <a:pt x="0" y="1012"/>
                      <a:pt x="572" y="1405"/>
                    </a:cubicBezTo>
                    <a:cubicBezTo>
                      <a:pt x="710" y="1502"/>
                      <a:pt x="860" y="1545"/>
                      <a:pt x="1007" y="1545"/>
                    </a:cubicBezTo>
                    <a:cubicBezTo>
                      <a:pt x="1453" y="1545"/>
                      <a:pt x="1861" y="1142"/>
                      <a:pt x="1762" y="631"/>
                    </a:cubicBezTo>
                    <a:cubicBezTo>
                      <a:pt x="1699" y="259"/>
                      <a:pt x="1369" y="1"/>
                      <a:pt x="1002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24" name="Google Shape;5224;p27"/>
              <p:cNvSpPr/>
              <p:nvPr/>
            </p:nvSpPr>
            <p:spPr>
              <a:xfrm>
                <a:off x="2238893" y="4339952"/>
                <a:ext cx="123053" cy="43254"/>
              </a:xfrm>
              <a:custGeom>
                <a:rect b="b" l="l" r="r" t="t"/>
                <a:pathLst>
                  <a:path extrusionOk="0" h="1341" w="3815">
                    <a:moveTo>
                      <a:pt x="3218" y="0"/>
                    </a:moveTo>
                    <a:cubicBezTo>
                      <a:pt x="3188" y="0"/>
                      <a:pt x="3155" y="3"/>
                      <a:pt x="3122" y="10"/>
                    </a:cubicBezTo>
                    <a:lnTo>
                      <a:pt x="3134" y="10"/>
                    </a:lnTo>
                    <a:lnTo>
                      <a:pt x="538" y="474"/>
                    </a:lnTo>
                    <a:cubicBezTo>
                      <a:pt x="0" y="575"/>
                      <a:pt x="106" y="1341"/>
                      <a:pt x="597" y="1341"/>
                    </a:cubicBezTo>
                    <a:cubicBezTo>
                      <a:pt x="628" y="1341"/>
                      <a:pt x="660" y="1338"/>
                      <a:pt x="693" y="1331"/>
                    </a:cubicBezTo>
                    <a:lnTo>
                      <a:pt x="3277" y="867"/>
                    </a:lnTo>
                    <a:cubicBezTo>
                      <a:pt x="3815" y="766"/>
                      <a:pt x="3709" y="0"/>
                      <a:pt x="3218" y="0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25" name="Google Shape;5225;p27"/>
              <p:cNvSpPr/>
              <p:nvPr/>
            </p:nvSpPr>
            <p:spPr>
              <a:xfrm>
                <a:off x="2182898" y="4423976"/>
                <a:ext cx="60123" cy="49866"/>
              </a:xfrm>
              <a:custGeom>
                <a:rect b="b" l="l" r="r" t="t"/>
                <a:pathLst>
                  <a:path extrusionOk="0" h="1546" w="1864">
                    <a:moveTo>
                      <a:pt x="1014" y="1"/>
                    </a:moveTo>
                    <a:cubicBezTo>
                      <a:pt x="970" y="1"/>
                      <a:pt x="926" y="5"/>
                      <a:pt x="881" y="12"/>
                    </a:cubicBezTo>
                    <a:cubicBezTo>
                      <a:pt x="191" y="131"/>
                      <a:pt x="0" y="1012"/>
                      <a:pt x="572" y="1405"/>
                    </a:cubicBezTo>
                    <a:cubicBezTo>
                      <a:pt x="710" y="1502"/>
                      <a:pt x="860" y="1546"/>
                      <a:pt x="1007" y="1546"/>
                    </a:cubicBezTo>
                    <a:cubicBezTo>
                      <a:pt x="1454" y="1546"/>
                      <a:pt x="1864" y="1142"/>
                      <a:pt x="1774" y="631"/>
                    </a:cubicBezTo>
                    <a:cubicBezTo>
                      <a:pt x="1700" y="259"/>
                      <a:pt x="1378" y="1"/>
                      <a:pt x="1014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26" name="Google Shape;5226;p27"/>
              <p:cNvSpPr/>
              <p:nvPr/>
            </p:nvSpPr>
            <p:spPr>
              <a:xfrm>
                <a:off x="2252408" y="4409300"/>
                <a:ext cx="121279" cy="43544"/>
              </a:xfrm>
              <a:custGeom>
                <a:rect b="b" l="l" r="r" t="t"/>
                <a:pathLst>
                  <a:path extrusionOk="0" h="1350" w="3760">
                    <a:moveTo>
                      <a:pt x="3143" y="1"/>
                    </a:moveTo>
                    <a:cubicBezTo>
                      <a:pt x="3128" y="1"/>
                      <a:pt x="3112" y="1"/>
                      <a:pt x="3096" y="3"/>
                    </a:cubicBezTo>
                    <a:lnTo>
                      <a:pt x="500" y="467"/>
                    </a:lnTo>
                    <a:cubicBezTo>
                      <a:pt x="0" y="618"/>
                      <a:pt x="125" y="1349"/>
                      <a:pt x="631" y="1349"/>
                    </a:cubicBezTo>
                    <a:cubicBezTo>
                      <a:pt x="643" y="1349"/>
                      <a:pt x="655" y="1349"/>
                      <a:pt x="667" y="1348"/>
                    </a:cubicBezTo>
                    <a:lnTo>
                      <a:pt x="3263" y="872"/>
                    </a:lnTo>
                    <a:cubicBezTo>
                      <a:pt x="3759" y="722"/>
                      <a:pt x="3640" y="1"/>
                      <a:pt x="3143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27" name="Google Shape;5227;p27"/>
              <p:cNvSpPr/>
              <p:nvPr/>
            </p:nvSpPr>
            <p:spPr>
              <a:xfrm>
                <a:off x="2196316" y="4498130"/>
                <a:ext cx="60156" cy="50221"/>
              </a:xfrm>
              <a:custGeom>
                <a:rect b="b" l="l" r="r" t="t"/>
                <a:pathLst>
                  <a:path extrusionOk="0" h="1557" w="1865">
                    <a:moveTo>
                      <a:pt x="1010" y="0"/>
                    </a:moveTo>
                    <a:cubicBezTo>
                      <a:pt x="968" y="0"/>
                      <a:pt x="925" y="4"/>
                      <a:pt x="882" y="11"/>
                    </a:cubicBezTo>
                    <a:cubicBezTo>
                      <a:pt x="191" y="130"/>
                      <a:pt x="1" y="1011"/>
                      <a:pt x="572" y="1416"/>
                    </a:cubicBezTo>
                    <a:cubicBezTo>
                      <a:pt x="711" y="1513"/>
                      <a:pt x="861" y="1556"/>
                      <a:pt x="1008" y="1556"/>
                    </a:cubicBezTo>
                    <a:cubicBezTo>
                      <a:pt x="1455" y="1556"/>
                      <a:pt x="1865" y="1153"/>
                      <a:pt x="1775" y="642"/>
                    </a:cubicBezTo>
                    <a:cubicBezTo>
                      <a:pt x="1700" y="268"/>
                      <a:pt x="1377" y="0"/>
                      <a:pt x="1010" y="0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28" name="Google Shape;5228;p27"/>
              <p:cNvSpPr/>
              <p:nvPr/>
            </p:nvSpPr>
            <p:spPr>
              <a:xfrm>
                <a:off x="2265439" y="4483357"/>
                <a:ext cx="122214" cy="43706"/>
              </a:xfrm>
              <a:custGeom>
                <a:rect b="b" l="l" r="r" t="t"/>
                <a:pathLst>
                  <a:path extrusionOk="0" h="1355" w="3789">
                    <a:moveTo>
                      <a:pt x="3177" y="0"/>
                    </a:moveTo>
                    <a:cubicBezTo>
                      <a:pt x="3155" y="0"/>
                      <a:pt x="3132" y="2"/>
                      <a:pt x="3109" y="5"/>
                    </a:cubicBezTo>
                    <a:lnTo>
                      <a:pt x="3121" y="5"/>
                    </a:lnTo>
                    <a:lnTo>
                      <a:pt x="525" y="481"/>
                    </a:lnTo>
                    <a:cubicBezTo>
                      <a:pt x="0" y="606"/>
                      <a:pt x="109" y="1355"/>
                      <a:pt x="611" y="1355"/>
                    </a:cubicBezTo>
                    <a:cubicBezTo>
                      <a:pt x="633" y="1355"/>
                      <a:pt x="656" y="1353"/>
                      <a:pt x="680" y="1350"/>
                    </a:cubicBezTo>
                    <a:lnTo>
                      <a:pt x="3275" y="886"/>
                    </a:lnTo>
                    <a:cubicBezTo>
                      <a:pt x="3789" y="749"/>
                      <a:pt x="3679" y="0"/>
                      <a:pt x="3177" y="0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29" name="Google Shape;5229;p27"/>
              <p:cNvSpPr/>
              <p:nvPr/>
            </p:nvSpPr>
            <p:spPr>
              <a:xfrm>
                <a:off x="2138741" y="4806940"/>
                <a:ext cx="250783" cy="224592"/>
              </a:xfrm>
              <a:custGeom>
                <a:rect b="b" l="l" r="r" t="t"/>
                <a:pathLst>
                  <a:path extrusionOk="0" h="6963" w="7775">
                    <a:moveTo>
                      <a:pt x="3936" y="1"/>
                    </a:moveTo>
                    <a:cubicBezTo>
                      <a:pt x="2905" y="1"/>
                      <a:pt x="1893" y="469"/>
                      <a:pt x="1226" y="1343"/>
                    </a:cubicBezTo>
                    <a:lnTo>
                      <a:pt x="6965" y="4975"/>
                    </a:lnTo>
                    <a:cubicBezTo>
                      <a:pt x="7775" y="3403"/>
                      <a:pt x="7251" y="1474"/>
                      <a:pt x="5763" y="534"/>
                    </a:cubicBezTo>
                    <a:cubicBezTo>
                      <a:pt x="5196" y="174"/>
                      <a:pt x="4562" y="1"/>
                      <a:pt x="3936" y="1"/>
                    </a:cubicBezTo>
                    <a:close/>
                    <a:moveTo>
                      <a:pt x="822" y="1986"/>
                    </a:moveTo>
                    <a:lnTo>
                      <a:pt x="822" y="1986"/>
                    </a:lnTo>
                    <a:cubicBezTo>
                      <a:pt x="0" y="3558"/>
                      <a:pt x="524" y="5498"/>
                      <a:pt x="2024" y="6439"/>
                    </a:cubicBezTo>
                    <a:cubicBezTo>
                      <a:pt x="2588" y="6793"/>
                      <a:pt x="3218" y="6963"/>
                      <a:pt x="3841" y="6963"/>
                    </a:cubicBezTo>
                    <a:cubicBezTo>
                      <a:pt x="4875" y="6963"/>
                      <a:pt x="5892" y="6494"/>
                      <a:pt x="6560" y="5618"/>
                    </a:cubicBezTo>
                    <a:lnTo>
                      <a:pt x="822" y="1986"/>
                    </a:ln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30" name="Google Shape;5230;p27"/>
              <p:cNvSpPr/>
              <p:nvPr/>
            </p:nvSpPr>
            <p:spPr>
              <a:xfrm>
                <a:off x="2608019" y="4325276"/>
                <a:ext cx="196272" cy="181918"/>
              </a:xfrm>
              <a:custGeom>
                <a:rect b="b" l="l" r="r" t="t"/>
                <a:pathLst>
                  <a:path extrusionOk="0" h="5640" w="6085">
                    <a:moveTo>
                      <a:pt x="3608" y="0"/>
                    </a:moveTo>
                    <a:lnTo>
                      <a:pt x="1215" y="1632"/>
                    </a:lnTo>
                    <a:cubicBezTo>
                      <a:pt x="250" y="2286"/>
                      <a:pt x="0" y="3596"/>
                      <a:pt x="655" y="4549"/>
                    </a:cubicBezTo>
                    <a:lnTo>
                      <a:pt x="762" y="4715"/>
                    </a:lnTo>
                    <a:cubicBezTo>
                      <a:pt x="1171" y="5316"/>
                      <a:pt x="1833" y="5640"/>
                      <a:pt x="2508" y="5640"/>
                    </a:cubicBezTo>
                    <a:cubicBezTo>
                      <a:pt x="2916" y="5640"/>
                      <a:pt x="3328" y="5522"/>
                      <a:pt x="3691" y="5275"/>
                    </a:cubicBezTo>
                    <a:lnTo>
                      <a:pt x="6085" y="3644"/>
                    </a:lnTo>
                    <a:lnTo>
                      <a:pt x="3608" y="0"/>
                    </a:ln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31" name="Google Shape;5231;p27"/>
              <p:cNvSpPr/>
              <p:nvPr/>
            </p:nvSpPr>
            <p:spPr>
              <a:xfrm>
                <a:off x="2740909" y="4249734"/>
                <a:ext cx="195885" cy="181950"/>
              </a:xfrm>
              <a:custGeom>
                <a:rect b="b" l="l" r="r" t="t"/>
                <a:pathLst>
                  <a:path extrusionOk="0" h="5641" w="6073">
                    <a:moveTo>
                      <a:pt x="3568" y="1"/>
                    </a:moveTo>
                    <a:cubicBezTo>
                      <a:pt x="3162" y="1"/>
                      <a:pt x="2752" y="119"/>
                      <a:pt x="2393" y="366"/>
                    </a:cubicBezTo>
                    <a:lnTo>
                      <a:pt x="0" y="1997"/>
                    </a:lnTo>
                    <a:lnTo>
                      <a:pt x="2477" y="5640"/>
                    </a:lnTo>
                    <a:lnTo>
                      <a:pt x="4870" y="4009"/>
                    </a:lnTo>
                    <a:cubicBezTo>
                      <a:pt x="5822" y="3354"/>
                      <a:pt x="6072" y="2045"/>
                      <a:pt x="5429" y="1092"/>
                    </a:cubicBezTo>
                    <a:lnTo>
                      <a:pt x="5310" y="926"/>
                    </a:lnTo>
                    <a:cubicBezTo>
                      <a:pt x="4902" y="325"/>
                      <a:pt x="4240" y="1"/>
                      <a:pt x="3568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32" name="Google Shape;5232;p27"/>
              <p:cNvSpPr/>
              <p:nvPr/>
            </p:nvSpPr>
            <p:spPr>
              <a:xfrm>
                <a:off x="2550799" y="4700692"/>
                <a:ext cx="346032" cy="344387"/>
              </a:xfrm>
              <a:custGeom>
                <a:rect b="b" l="l" r="r" t="t"/>
                <a:pathLst>
                  <a:path extrusionOk="0" h="10677" w="10728">
                    <a:moveTo>
                      <a:pt x="5007" y="0"/>
                    </a:moveTo>
                    <a:cubicBezTo>
                      <a:pt x="4823" y="0"/>
                      <a:pt x="4676" y="135"/>
                      <a:pt x="4644" y="327"/>
                    </a:cubicBezTo>
                    <a:lnTo>
                      <a:pt x="4191" y="3804"/>
                    </a:lnTo>
                    <a:lnTo>
                      <a:pt x="715" y="3339"/>
                    </a:lnTo>
                    <a:cubicBezTo>
                      <a:pt x="699" y="3338"/>
                      <a:pt x="684" y="3337"/>
                      <a:pt x="668" y="3337"/>
                    </a:cubicBezTo>
                    <a:cubicBezTo>
                      <a:pt x="475" y="3337"/>
                      <a:pt x="319" y="3473"/>
                      <a:pt x="286" y="3661"/>
                    </a:cubicBezTo>
                    <a:lnTo>
                      <a:pt x="36" y="5637"/>
                    </a:lnTo>
                    <a:cubicBezTo>
                      <a:pt x="0" y="5840"/>
                      <a:pt x="143" y="6030"/>
                      <a:pt x="346" y="6054"/>
                    </a:cubicBezTo>
                    <a:lnTo>
                      <a:pt x="3822" y="6518"/>
                    </a:lnTo>
                    <a:lnTo>
                      <a:pt x="3370" y="9995"/>
                    </a:lnTo>
                    <a:cubicBezTo>
                      <a:pt x="3334" y="10197"/>
                      <a:pt x="3489" y="10388"/>
                      <a:pt x="3691" y="10412"/>
                    </a:cubicBezTo>
                    <a:lnTo>
                      <a:pt x="5656" y="10674"/>
                    </a:lnTo>
                    <a:cubicBezTo>
                      <a:pt x="5671" y="10675"/>
                      <a:pt x="5685" y="10676"/>
                      <a:pt x="5700" y="10676"/>
                    </a:cubicBezTo>
                    <a:cubicBezTo>
                      <a:pt x="5885" y="10676"/>
                      <a:pt x="6051" y="10540"/>
                      <a:pt x="6073" y="10352"/>
                    </a:cubicBezTo>
                    <a:lnTo>
                      <a:pt x="6537" y="6876"/>
                    </a:lnTo>
                    <a:lnTo>
                      <a:pt x="10014" y="7328"/>
                    </a:lnTo>
                    <a:cubicBezTo>
                      <a:pt x="10033" y="7331"/>
                      <a:pt x="10053" y="7333"/>
                      <a:pt x="10072" y="7333"/>
                    </a:cubicBezTo>
                    <a:cubicBezTo>
                      <a:pt x="10252" y="7333"/>
                      <a:pt x="10410" y="7189"/>
                      <a:pt x="10442" y="7007"/>
                    </a:cubicBezTo>
                    <a:lnTo>
                      <a:pt x="10692" y="5042"/>
                    </a:lnTo>
                    <a:cubicBezTo>
                      <a:pt x="10728" y="4828"/>
                      <a:pt x="10585" y="4649"/>
                      <a:pt x="10371" y="4613"/>
                    </a:cubicBezTo>
                    <a:lnTo>
                      <a:pt x="6894" y="4161"/>
                    </a:lnTo>
                    <a:lnTo>
                      <a:pt x="7358" y="684"/>
                    </a:lnTo>
                    <a:cubicBezTo>
                      <a:pt x="7382" y="470"/>
                      <a:pt x="7239" y="291"/>
                      <a:pt x="7037" y="256"/>
                    </a:cubicBezTo>
                    <a:lnTo>
                      <a:pt x="5072" y="6"/>
                    </a:lnTo>
                    <a:cubicBezTo>
                      <a:pt x="5050" y="2"/>
                      <a:pt x="5029" y="0"/>
                      <a:pt x="5007" y="0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33" name="Google Shape;5233;p27"/>
              <p:cNvSpPr/>
              <p:nvPr/>
            </p:nvSpPr>
            <p:spPr>
              <a:xfrm>
                <a:off x="1083390" y="3172611"/>
                <a:ext cx="349902" cy="436507"/>
              </a:xfrm>
              <a:custGeom>
                <a:rect b="b" l="l" r="r" t="t"/>
                <a:pathLst>
                  <a:path extrusionOk="0" h="13533" w="10848">
                    <a:moveTo>
                      <a:pt x="4159" y="435"/>
                    </a:moveTo>
                    <a:cubicBezTo>
                      <a:pt x="4446" y="435"/>
                      <a:pt x="4730" y="608"/>
                      <a:pt x="4787" y="994"/>
                    </a:cubicBezTo>
                    <a:cubicBezTo>
                      <a:pt x="4811" y="1196"/>
                      <a:pt x="4763" y="1387"/>
                      <a:pt x="4632" y="1542"/>
                    </a:cubicBezTo>
                    <a:lnTo>
                      <a:pt x="3846" y="1685"/>
                    </a:lnTo>
                    <a:cubicBezTo>
                      <a:pt x="3668" y="1589"/>
                      <a:pt x="3549" y="1423"/>
                      <a:pt x="3513" y="1232"/>
                    </a:cubicBezTo>
                    <a:cubicBezTo>
                      <a:pt x="3398" y="732"/>
                      <a:pt x="3782" y="435"/>
                      <a:pt x="4159" y="435"/>
                    </a:cubicBezTo>
                    <a:close/>
                    <a:moveTo>
                      <a:pt x="7876" y="2734"/>
                    </a:moveTo>
                    <a:cubicBezTo>
                      <a:pt x="8125" y="2734"/>
                      <a:pt x="8354" y="2922"/>
                      <a:pt x="8406" y="3185"/>
                    </a:cubicBezTo>
                    <a:lnTo>
                      <a:pt x="9788" y="10757"/>
                    </a:lnTo>
                    <a:cubicBezTo>
                      <a:pt x="9835" y="11055"/>
                      <a:pt x="9645" y="11341"/>
                      <a:pt x="9347" y="11400"/>
                    </a:cubicBezTo>
                    <a:lnTo>
                      <a:pt x="3084" y="12543"/>
                    </a:lnTo>
                    <a:cubicBezTo>
                      <a:pt x="3055" y="12548"/>
                      <a:pt x="3026" y="12550"/>
                      <a:pt x="2997" y="12550"/>
                    </a:cubicBezTo>
                    <a:cubicBezTo>
                      <a:pt x="2733" y="12550"/>
                      <a:pt x="2496" y="12359"/>
                      <a:pt x="2453" y="12091"/>
                    </a:cubicBezTo>
                    <a:lnTo>
                      <a:pt x="1072" y="4530"/>
                    </a:lnTo>
                    <a:cubicBezTo>
                      <a:pt x="1013" y="4221"/>
                      <a:pt x="1215" y="3935"/>
                      <a:pt x="1513" y="3887"/>
                    </a:cubicBezTo>
                    <a:lnTo>
                      <a:pt x="2263" y="3756"/>
                    </a:lnTo>
                    <a:cubicBezTo>
                      <a:pt x="2294" y="3965"/>
                      <a:pt x="2472" y="4110"/>
                      <a:pt x="2677" y="4110"/>
                    </a:cubicBezTo>
                    <a:cubicBezTo>
                      <a:pt x="2705" y="4110"/>
                      <a:pt x="2734" y="4107"/>
                      <a:pt x="2763" y="4102"/>
                    </a:cubicBezTo>
                    <a:lnTo>
                      <a:pt x="6680" y="3387"/>
                    </a:lnTo>
                    <a:cubicBezTo>
                      <a:pt x="6906" y="3351"/>
                      <a:pt x="7073" y="3113"/>
                      <a:pt x="7025" y="2887"/>
                    </a:cubicBezTo>
                    <a:lnTo>
                      <a:pt x="7775" y="2744"/>
                    </a:lnTo>
                    <a:cubicBezTo>
                      <a:pt x="7809" y="2737"/>
                      <a:pt x="7843" y="2734"/>
                      <a:pt x="7876" y="2734"/>
                    </a:cubicBezTo>
                    <a:close/>
                    <a:moveTo>
                      <a:pt x="4137" y="1"/>
                    </a:moveTo>
                    <a:cubicBezTo>
                      <a:pt x="4073" y="1"/>
                      <a:pt x="4007" y="6"/>
                      <a:pt x="3942" y="18"/>
                    </a:cubicBezTo>
                    <a:cubicBezTo>
                      <a:pt x="3346" y="125"/>
                      <a:pt x="2953" y="708"/>
                      <a:pt x="3072" y="1304"/>
                    </a:cubicBezTo>
                    <a:cubicBezTo>
                      <a:pt x="3108" y="1482"/>
                      <a:pt x="3180" y="1649"/>
                      <a:pt x="3287" y="1780"/>
                    </a:cubicBezTo>
                    <a:lnTo>
                      <a:pt x="2513" y="1935"/>
                    </a:lnTo>
                    <a:cubicBezTo>
                      <a:pt x="2203" y="1994"/>
                      <a:pt x="1989" y="2304"/>
                      <a:pt x="2049" y="2613"/>
                    </a:cubicBezTo>
                    <a:lnTo>
                      <a:pt x="2096" y="2899"/>
                    </a:lnTo>
                    <a:lnTo>
                      <a:pt x="810" y="3125"/>
                    </a:lnTo>
                    <a:cubicBezTo>
                      <a:pt x="322" y="3220"/>
                      <a:pt x="1" y="3685"/>
                      <a:pt x="96" y="4173"/>
                    </a:cubicBezTo>
                    <a:lnTo>
                      <a:pt x="1668" y="12793"/>
                    </a:lnTo>
                    <a:cubicBezTo>
                      <a:pt x="1742" y="13229"/>
                      <a:pt x="2121" y="13533"/>
                      <a:pt x="2549" y="13533"/>
                    </a:cubicBezTo>
                    <a:cubicBezTo>
                      <a:pt x="2600" y="13533"/>
                      <a:pt x="2651" y="13528"/>
                      <a:pt x="2703" y="13519"/>
                    </a:cubicBezTo>
                    <a:lnTo>
                      <a:pt x="10038" y="12174"/>
                    </a:lnTo>
                    <a:cubicBezTo>
                      <a:pt x="10526" y="12079"/>
                      <a:pt x="10847" y="11614"/>
                      <a:pt x="10752" y="11138"/>
                    </a:cubicBezTo>
                    <a:lnTo>
                      <a:pt x="9192" y="2494"/>
                    </a:lnTo>
                    <a:cubicBezTo>
                      <a:pt x="9108" y="2064"/>
                      <a:pt x="8738" y="1763"/>
                      <a:pt x="8316" y="1763"/>
                    </a:cubicBezTo>
                    <a:cubicBezTo>
                      <a:pt x="8260" y="1763"/>
                      <a:pt x="8202" y="1769"/>
                      <a:pt x="8145" y="1780"/>
                    </a:cubicBezTo>
                    <a:lnTo>
                      <a:pt x="6859" y="2018"/>
                    </a:lnTo>
                    <a:lnTo>
                      <a:pt x="6811" y="1744"/>
                    </a:lnTo>
                    <a:cubicBezTo>
                      <a:pt x="6758" y="1459"/>
                      <a:pt x="6508" y="1258"/>
                      <a:pt x="6237" y="1258"/>
                    </a:cubicBezTo>
                    <a:cubicBezTo>
                      <a:pt x="6202" y="1258"/>
                      <a:pt x="6167" y="1261"/>
                      <a:pt x="6132" y="1268"/>
                    </a:cubicBezTo>
                    <a:lnTo>
                      <a:pt x="5180" y="1435"/>
                    </a:lnTo>
                    <a:cubicBezTo>
                      <a:pt x="5239" y="1268"/>
                      <a:pt x="5251" y="1089"/>
                      <a:pt x="5216" y="923"/>
                    </a:cubicBezTo>
                    <a:cubicBezTo>
                      <a:pt x="5131" y="381"/>
                      <a:pt x="4667" y="1"/>
                      <a:pt x="4137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34" name="Google Shape;5234;p27"/>
              <p:cNvSpPr/>
              <p:nvPr/>
            </p:nvSpPr>
            <p:spPr>
              <a:xfrm>
                <a:off x="1145609" y="3329886"/>
                <a:ext cx="60059" cy="49834"/>
              </a:xfrm>
              <a:custGeom>
                <a:rect b="b" l="l" r="r" t="t"/>
                <a:pathLst>
                  <a:path extrusionOk="0" h="1545" w="1862">
                    <a:moveTo>
                      <a:pt x="1002" y="0"/>
                    </a:moveTo>
                    <a:cubicBezTo>
                      <a:pt x="958" y="0"/>
                      <a:pt x="914" y="4"/>
                      <a:pt x="870" y="11"/>
                    </a:cubicBezTo>
                    <a:cubicBezTo>
                      <a:pt x="191" y="130"/>
                      <a:pt x="0" y="1011"/>
                      <a:pt x="572" y="1404"/>
                    </a:cubicBezTo>
                    <a:cubicBezTo>
                      <a:pt x="710" y="1501"/>
                      <a:pt x="861" y="1545"/>
                      <a:pt x="1007" y="1545"/>
                    </a:cubicBezTo>
                    <a:cubicBezTo>
                      <a:pt x="1453" y="1545"/>
                      <a:pt x="1861" y="1142"/>
                      <a:pt x="1763" y="630"/>
                    </a:cubicBezTo>
                    <a:cubicBezTo>
                      <a:pt x="1699" y="258"/>
                      <a:pt x="1369" y="0"/>
                      <a:pt x="1002" y="0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35" name="Google Shape;5235;p27"/>
              <p:cNvSpPr/>
              <p:nvPr/>
            </p:nvSpPr>
            <p:spPr>
              <a:xfrm>
                <a:off x="1213345" y="3315178"/>
                <a:ext cx="125214" cy="43544"/>
              </a:xfrm>
              <a:custGeom>
                <a:rect b="b" l="l" r="r" t="t"/>
                <a:pathLst>
                  <a:path extrusionOk="0" h="1350" w="3882">
                    <a:moveTo>
                      <a:pt x="3284" y="0"/>
                    </a:moveTo>
                    <a:cubicBezTo>
                      <a:pt x="3246" y="0"/>
                      <a:pt x="3206" y="5"/>
                      <a:pt x="3163" y="15"/>
                    </a:cubicBezTo>
                    <a:lnTo>
                      <a:pt x="3151" y="3"/>
                    </a:lnTo>
                    <a:lnTo>
                      <a:pt x="556" y="479"/>
                    </a:lnTo>
                    <a:cubicBezTo>
                      <a:pt x="0" y="557"/>
                      <a:pt x="108" y="1349"/>
                      <a:pt x="608" y="1349"/>
                    </a:cubicBezTo>
                    <a:cubicBezTo>
                      <a:pt x="644" y="1349"/>
                      <a:pt x="682" y="1345"/>
                      <a:pt x="722" y="1337"/>
                    </a:cubicBezTo>
                    <a:lnTo>
                      <a:pt x="3306" y="872"/>
                    </a:lnTo>
                    <a:cubicBezTo>
                      <a:pt x="3881" y="817"/>
                      <a:pt x="3788" y="0"/>
                      <a:pt x="3284" y="0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36" name="Google Shape;5236;p27"/>
              <p:cNvSpPr/>
              <p:nvPr/>
            </p:nvSpPr>
            <p:spPr>
              <a:xfrm>
                <a:off x="1158286" y="3399267"/>
                <a:ext cx="60059" cy="49963"/>
              </a:xfrm>
              <a:custGeom>
                <a:rect b="b" l="l" r="r" t="t"/>
                <a:pathLst>
                  <a:path extrusionOk="0" h="1549" w="1862">
                    <a:moveTo>
                      <a:pt x="1015" y="1"/>
                    </a:moveTo>
                    <a:cubicBezTo>
                      <a:pt x="967" y="1"/>
                      <a:pt x="918" y="6"/>
                      <a:pt x="870" y="15"/>
                    </a:cubicBezTo>
                    <a:cubicBezTo>
                      <a:pt x="191" y="134"/>
                      <a:pt x="0" y="1015"/>
                      <a:pt x="560" y="1408"/>
                    </a:cubicBezTo>
                    <a:cubicBezTo>
                      <a:pt x="701" y="1505"/>
                      <a:pt x="854" y="1549"/>
                      <a:pt x="1002" y="1549"/>
                    </a:cubicBezTo>
                    <a:cubicBezTo>
                      <a:pt x="1453" y="1549"/>
                      <a:pt x="1861" y="1146"/>
                      <a:pt x="1762" y="635"/>
                    </a:cubicBezTo>
                    <a:cubicBezTo>
                      <a:pt x="1699" y="267"/>
                      <a:pt x="1377" y="1"/>
                      <a:pt x="1015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37" name="Google Shape;5237;p27"/>
              <p:cNvSpPr/>
              <p:nvPr/>
            </p:nvSpPr>
            <p:spPr>
              <a:xfrm>
                <a:off x="1227795" y="3384688"/>
                <a:ext cx="121279" cy="43544"/>
              </a:xfrm>
              <a:custGeom>
                <a:rect b="b" l="l" r="r" t="t"/>
                <a:pathLst>
                  <a:path extrusionOk="0" h="1350" w="3760">
                    <a:moveTo>
                      <a:pt x="3143" y="1"/>
                    </a:moveTo>
                    <a:cubicBezTo>
                      <a:pt x="3128" y="1"/>
                      <a:pt x="3112" y="2"/>
                      <a:pt x="3096" y="3"/>
                    </a:cubicBezTo>
                    <a:lnTo>
                      <a:pt x="500" y="467"/>
                    </a:lnTo>
                    <a:cubicBezTo>
                      <a:pt x="0" y="619"/>
                      <a:pt x="125" y="1350"/>
                      <a:pt x="631" y="1350"/>
                    </a:cubicBezTo>
                    <a:cubicBezTo>
                      <a:pt x="643" y="1350"/>
                      <a:pt x="655" y="1349"/>
                      <a:pt x="667" y="1348"/>
                    </a:cubicBezTo>
                    <a:lnTo>
                      <a:pt x="3263" y="872"/>
                    </a:lnTo>
                    <a:cubicBezTo>
                      <a:pt x="3759" y="722"/>
                      <a:pt x="3640" y="1"/>
                      <a:pt x="3143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38" name="Google Shape;5238;p27"/>
              <p:cNvSpPr/>
              <p:nvPr/>
            </p:nvSpPr>
            <p:spPr>
              <a:xfrm>
                <a:off x="1171736" y="3473486"/>
                <a:ext cx="60123" cy="49866"/>
              </a:xfrm>
              <a:custGeom>
                <a:rect b="b" l="l" r="r" t="t"/>
                <a:pathLst>
                  <a:path extrusionOk="0" h="1546" w="1864">
                    <a:moveTo>
                      <a:pt x="1013" y="1"/>
                    </a:moveTo>
                    <a:cubicBezTo>
                      <a:pt x="970" y="1"/>
                      <a:pt x="926" y="5"/>
                      <a:pt x="881" y="12"/>
                    </a:cubicBezTo>
                    <a:cubicBezTo>
                      <a:pt x="202" y="131"/>
                      <a:pt x="0" y="1012"/>
                      <a:pt x="572" y="1405"/>
                    </a:cubicBezTo>
                    <a:cubicBezTo>
                      <a:pt x="710" y="1502"/>
                      <a:pt x="861" y="1546"/>
                      <a:pt x="1008" y="1546"/>
                    </a:cubicBezTo>
                    <a:cubicBezTo>
                      <a:pt x="1454" y="1546"/>
                      <a:pt x="1864" y="1145"/>
                      <a:pt x="1774" y="643"/>
                    </a:cubicBezTo>
                    <a:cubicBezTo>
                      <a:pt x="1700" y="260"/>
                      <a:pt x="1378" y="1"/>
                      <a:pt x="1013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39" name="Google Shape;5239;p27"/>
              <p:cNvSpPr/>
              <p:nvPr/>
            </p:nvSpPr>
            <p:spPr>
              <a:xfrm>
                <a:off x="1241342" y="3458874"/>
                <a:ext cx="121440" cy="43512"/>
              </a:xfrm>
              <a:custGeom>
                <a:rect b="b" l="l" r="r" t="t"/>
                <a:pathLst>
                  <a:path extrusionOk="0" h="1349" w="3765">
                    <a:moveTo>
                      <a:pt x="3105" y="1"/>
                    </a:moveTo>
                    <a:lnTo>
                      <a:pt x="509" y="477"/>
                    </a:lnTo>
                    <a:cubicBezTo>
                      <a:pt x="1" y="616"/>
                      <a:pt x="109" y="1348"/>
                      <a:pt x="616" y="1348"/>
                    </a:cubicBezTo>
                    <a:cubicBezTo>
                      <a:pt x="632" y="1348"/>
                      <a:pt x="648" y="1348"/>
                      <a:pt x="664" y="1346"/>
                    </a:cubicBezTo>
                    <a:lnTo>
                      <a:pt x="3259" y="882"/>
                    </a:lnTo>
                    <a:cubicBezTo>
                      <a:pt x="3764" y="744"/>
                      <a:pt x="3650" y="10"/>
                      <a:pt x="3151" y="10"/>
                    </a:cubicBezTo>
                    <a:cubicBezTo>
                      <a:pt x="3132" y="10"/>
                      <a:pt x="3113" y="11"/>
                      <a:pt x="3093" y="13"/>
                    </a:cubicBezTo>
                    <a:lnTo>
                      <a:pt x="3105" y="1"/>
                    </a:ln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40" name="Google Shape;5240;p27"/>
              <p:cNvSpPr/>
              <p:nvPr/>
            </p:nvSpPr>
            <p:spPr>
              <a:xfrm>
                <a:off x="1114516" y="3782714"/>
                <a:ext cx="249267" cy="224140"/>
              </a:xfrm>
              <a:custGeom>
                <a:rect b="b" l="l" r="r" t="t"/>
                <a:pathLst>
                  <a:path extrusionOk="0" h="6949" w="7728">
                    <a:moveTo>
                      <a:pt x="3940" y="0"/>
                    </a:moveTo>
                    <a:cubicBezTo>
                      <a:pt x="2906" y="0"/>
                      <a:pt x="1888" y="466"/>
                      <a:pt x="1214" y="1331"/>
                    </a:cubicBezTo>
                    <a:lnTo>
                      <a:pt x="6953" y="4963"/>
                    </a:lnTo>
                    <a:cubicBezTo>
                      <a:pt x="7727" y="3391"/>
                      <a:pt x="7239" y="1474"/>
                      <a:pt x="5775" y="534"/>
                    </a:cubicBezTo>
                    <a:cubicBezTo>
                      <a:pt x="5207" y="173"/>
                      <a:pt x="4570" y="0"/>
                      <a:pt x="3940" y="0"/>
                    </a:cubicBezTo>
                    <a:close/>
                    <a:moveTo>
                      <a:pt x="810" y="1974"/>
                    </a:moveTo>
                    <a:lnTo>
                      <a:pt x="810" y="1974"/>
                    </a:lnTo>
                    <a:cubicBezTo>
                      <a:pt x="0" y="3546"/>
                      <a:pt x="524" y="5475"/>
                      <a:pt x="2012" y="6415"/>
                    </a:cubicBezTo>
                    <a:cubicBezTo>
                      <a:pt x="2579" y="6775"/>
                      <a:pt x="3212" y="6948"/>
                      <a:pt x="3839" y="6948"/>
                    </a:cubicBezTo>
                    <a:cubicBezTo>
                      <a:pt x="4870" y="6948"/>
                      <a:pt x="5882" y="6480"/>
                      <a:pt x="6548" y="5606"/>
                    </a:cubicBezTo>
                    <a:lnTo>
                      <a:pt x="810" y="1974"/>
                    </a:ln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41" name="Google Shape;5241;p27"/>
              <p:cNvSpPr/>
              <p:nvPr/>
            </p:nvSpPr>
            <p:spPr>
              <a:xfrm>
                <a:off x="1583407" y="3300276"/>
                <a:ext cx="196272" cy="182047"/>
              </a:xfrm>
              <a:custGeom>
                <a:rect b="b" l="l" r="r" t="t"/>
                <a:pathLst>
                  <a:path extrusionOk="0" h="5644" w="6085">
                    <a:moveTo>
                      <a:pt x="3608" y="1"/>
                    </a:moveTo>
                    <a:lnTo>
                      <a:pt x="1215" y="1632"/>
                    </a:lnTo>
                    <a:cubicBezTo>
                      <a:pt x="251" y="2287"/>
                      <a:pt x="1" y="3596"/>
                      <a:pt x="655" y="4561"/>
                    </a:cubicBezTo>
                    <a:lnTo>
                      <a:pt x="763" y="4727"/>
                    </a:lnTo>
                    <a:cubicBezTo>
                      <a:pt x="1172" y="5323"/>
                      <a:pt x="1837" y="5644"/>
                      <a:pt x="2514" y="5644"/>
                    </a:cubicBezTo>
                    <a:cubicBezTo>
                      <a:pt x="2920" y="5644"/>
                      <a:pt x="3330" y="5528"/>
                      <a:pt x="3692" y="5287"/>
                    </a:cubicBezTo>
                    <a:lnTo>
                      <a:pt x="6085" y="3656"/>
                    </a:lnTo>
                    <a:lnTo>
                      <a:pt x="3608" y="1"/>
                    </a:ln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42" name="Google Shape;5242;p27"/>
              <p:cNvSpPr/>
              <p:nvPr/>
            </p:nvSpPr>
            <p:spPr>
              <a:xfrm>
                <a:off x="1716297" y="3225154"/>
                <a:ext cx="195885" cy="181918"/>
              </a:xfrm>
              <a:custGeom>
                <a:rect b="b" l="l" r="r" t="t"/>
                <a:pathLst>
                  <a:path extrusionOk="0" h="5640" w="6073">
                    <a:moveTo>
                      <a:pt x="3568" y="0"/>
                    </a:moveTo>
                    <a:cubicBezTo>
                      <a:pt x="3162" y="0"/>
                      <a:pt x="2752" y="118"/>
                      <a:pt x="2393" y="365"/>
                    </a:cubicBezTo>
                    <a:lnTo>
                      <a:pt x="0" y="1996"/>
                    </a:lnTo>
                    <a:lnTo>
                      <a:pt x="2477" y="5640"/>
                    </a:lnTo>
                    <a:lnTo>
                      <a:pt x="4870" y="4008"/>
                    </a:lnTo>
                    <a:cubicBezTo>
                      <a:pt x="5822" y="3354"/>
                      <a:pt x="6072" y="2044"/>
                      <a:pt x="5417" y="1091"/>
                    </a:cubicBezTo>
                    <a:lnTo>
                      <a:pt x="5310" y="925"/>
                    </a:lnTo>
                    <a:cubicBezTo>
                      <a:pt x="4902" y="324"/>
                      <a:pt x="4240" y="0"/>
                      <a:pt x="3568" y="0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43" name="Google Shape;5243;p27"/>
              <p:cNvSpPr/>
              <p:nvPr/>
            </p:nvSpPr>
            <p:spPr>
              <a:xfrm>
                <a:off x="1526186" y="3675789"/>
                <a:ext cx="345677" cy="344677"/>
              </a:xfrm>
              <a:custGeom>
                <a:rect b="b" l="l" r="r" t="t"/>
                <a:pathLst>
                  <a:path extrusionOk="0" h="10686" w="10717">
                    <a:moveTo>
                      <a:pt x="5017" y="0"/>
                    </a:moveTo>
                    <a:cubicBezTo>
                      <a:pt x="4831" y="0"/>
                      <a:pt x="4666" y="137"/>
                      <a:pt x="4644" y="324"/>
                    </a:cubicBezTo>
                    <a:lnTo>
                      <a:pt x="4180" y="3813"/>
                    </a:lnTo>
                    <a:lnTo>
                      <a:pt x="703" y="3349"/>
                    </a:lnTo>
                    <a:cubicBezTo>
                      <a:pt x="688" y="3347"/>
                      <a:pt x="673" y="3346"/>
                      <a:pt x="659" y="3346"/>
                    </a:cubicBezTo>
                    <a:cubicBezTo>
                      <a:pt x="474" y="3346"/>
                      <a:pt x="308" y="3482"/>
                      <a:pt x="286" y="3670"/>
                    </a:cubicBezTo>
                    <a:lnTo>
                      <a:pt x="24" y="5647"/>
                    </a:lnTo>
                    <a:cubicBezTo>
                      <a:pt x="1" y="5849"/>
                      <a:pt x="143" y="6028"/>
                      <a:pt x="346" y="6063"/>
                    </a:cubicBezTo>
                    <a:lnTo>
                      <a:pt x="3822" y="6528"/>
                    </a:lnTo>
                    <a:lnTo>
                      <a:pt x="3370" y="10004"/>
                    </a:lnTo>
                    <a:cubicBezTo>
                      <a:pt x="3334" y="10207"/>
                      <a:pt x="3477" y="10397"/>
                      <a:pt x="3691" y="10421"/>
                    </a:cubicBezTo>
                    <a:lnTo>
                      <a:pt x="5656" y="10683"/>
                    </a:lnTo>
                    <a:cubicBezTo>
                      <a:pt x="5671" y="10685"/>
                      <a:pt x="5686" y="10685"/>
                      <a:pt x="5700" y="10685"/>
                    </a:cubicBezTo>
                    <a:cubicBezTo>
                      <a:pt x="5885" y="10685"/>
                      <a:pt x="6051" y="10549"/>
                      <a:pt x="6073" y="10361"/>
                    </a:cubicBezTo>
                    <a:lnTo>
                      <a:pt x="6537" y="6873"/>
                    </a:lnTo>
                    <a:lnTo>
                      <a:pt x="10014" y="7337"/>
                    </a:lnTo>
                    <a:cubicBezTo>
                      <a:pt x="10028" y="7339"/>
                      <a:pt x="10043" y="7340"/>
                      <a:pt x="10058" y="7340"/>
                    </a:cubicBezTo>
                    <a:cubicBezTo>
                      <a:pt x="10243" y="7340"/>
                      <a:pt x="10408" y="7203"/>
                      <a:pt x="10430" y="7016"/>
                    </a:cubicBezTo>
                    <a:lnTo>
                      <a:pt x="10692" y="5039"/>
                    </a:lnTo>
                    <a:cubicBezTo>
                      <a:pt x="10716" y="4837"/>
                      <a:pt x="10573" y="4646"/>
                      <a:pt x="10371" y="4623"/>
                    </a:cubicBezTo>
                    <a:lnTo>
                      <a:pt x="6894" y="4170"/>
                    </a:lnTo>
                    <a:lnTo>
                      <a:pt x="7347" y="682"/>
                    </a:lnTo>
                    <a:cubicBezTo>
                      <a:pt x="7382" y="479"/>
                      <a:pt x="7240" y="289"/>
                      <a:pt x="7025" y="265"/>
                    </a:cubicBezTo>
                    <a:lnTo>
                      <a:pt x="5061" y="3"/>
                    </a:lnTo>
                    <a:cubicBezTo>
                      <a:pt x="5046" y="1"/>
                      <a:pt x="5031" y="0"/>
                      <a:pt x="5017" y="0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44" name="Google Shape;5244;p27"/>
              <p:cNvSpPr/>
              <p:nvPr/>
            </p:nvSpPr>
            <p:spPr>
              <a:xfrm>
                <a:off x="1083390" y="4197223"/>
                <a:ext cx="349902" cy="436120"/>
              </a:xfrm>
              <a:custGeom>
                <a:rect b="b" l="l" r="r" t="t"/>
                <a:pathLst>
                  <a:path extrusionOk="0" h="13521" w="10848">
                    <a:moveTo>
                      <a:pt x="4159" y="435"/>
                    </a:moveTo>
                    <a:cubicBezTo>
                      <a:pt x="4446" y="435"/>
                      <a:pt x="4730" y="608"/>
                      <a:pt x="4787" y="994"/>
                    </a:cubicBezTo>
                    <a:cubicBezTo>
                      <a:pt x="4811" y="1184"/>
                      <a:pt x="4763" y="1387"/>
                      <a:pt x="4632" y="1542"/>
                    </a:cubicBezTo>
                    <a:lnTo>
                      <a:pt x="3846" y="1684"/>
                    </a:lnTo>
                    <a:cubicBezTo>
                      <a:pt x="3668" y="1589"/>
                      <a:pt x="3549" y="1434"/>
                      <a:pt x="3513" y="1244"/>
                    </a:cubicBezTo>
                    <a:lnTo>
                      <a:pt x="3513" y="1232"/>
                    </a:lnTo>
                    <a:cubicBezTo>
                      <a:pt x="3398" y="732"/>
                      <a:pt x="3782" y="435"/>
                      <a:pt x="4159" y="435"/>
                    </a:cubicBezTo>
                    <a:close/>
                    <a:moveTo>
                      <a:pt x="7880" y="2746"/>
                    </a:moveTo>
                    <a:cubicBezTo>
                      <a:pt x="8137" y="2746"/>
                      <a:pt x="8364" y="2934"/>
                      <a:pt x="8406" y="3196"/>
                    </a:cubicBezTo>
                    <a:lnTo>
                      <a:pt x="9788" y="10757"/>
                    </a:lnTo>
                    <a:cubicBezTo>
                      <a:pt x="9835" y="11055"/>
                      <a:pt x="9645" y="11340"/>
                      <a:pt x="9347" y="11400"/>
                    </a:cubicBezTo>
                    <a:lnTo>
                      <a:pt x="3084" y="12543"/>
                    </a:lnTo>
                    <a:cubicBezTo>
                      <a:pt x="3054" y="12548"/>
                      <a:pt x="3023" y="12550"/>
                      <a:pt x="2993" y="12550"/>
                    </a:cubicBezTo>
                    <a:cubicBezTo>
                      <a:pt x="2730" y="12550"/>
                      <a:pt x="2496" y="12369"/>
                      <a:pt x="2453" y="12102"/>
                    </a:cubicBezTo>
                    <a:lnTo>
                      <a:pt x="1072" y="4530"/>
                    </a:lnTo>
                    <a:cubicBezTo>
                      <a:pt x="1013" y="4232"/>
                      <a:pt x="1215" y="3947"/>
                      <a:pt x="1513" y="3899"/>
                    </a:cubicBezTo>
                    <a:lnTo>
                      <a:pt x="2263" y="3768"/>
                    </a:lnTo>
                    <a:cubicBezTo>
                      <a:pt x="2294" y="3968"/>
                      <a:pt x="2475" y="4121"/>
                      <a:pt x="2681" y="4121"/>
                    </a:cubicBezTo>
                    <a:cubicBezTo>
                      <a:pt x="2708" y="4121"/>
                      <a:pt x="2735" y="4119"/>
                      <a:pt x="2763" y="4113"/>
                    </a:cubicBezTo>
                    <a:lnTo>
                      <a:pt x="6680" y="3399"/>
                    </a:lnTo>
                    <a:cubicBezTo>
                      <a:pt x="6906" y="3351"/>
                      <a:pt x="7073" y="3125"/>
                      <a:pt x="7025" y="2887"/>
                    </a:cubicBezTo>
                    <a:lnTo>
                      <a:pt x="7775" y="2756"/>
                    </a:lnTo>
                    <a:cubicBezTo>
                      <a:pt x="7811" y="2749"/>
                      <a:pt x="7846" y="2746"/>
                      <a:pt x="7880" y="2746"/>
                    </a:cubicBezTo>
                    <a:close/>
                    <a:moveTo>
                      <a:pt x="4137" y="0"/>
                    </a:moveTo>
                    <a:cubicBezTo>
                      <a:pt x="4073" y="0"/>
                      <a:pt x="4007" y="6"/>
                      <a:pt x="3942" y="18"/>
                    </a:cubicBezTo>
                    <a:cubicBezTo>
                      <a:pt x="3346" y="125"/>
                      <a:pt x="2953" y="708"/>
                      <a:pt x="3072" y="1303"/>
                    </a:cubicBezTo>
                    <a:cubicBezTo>
                      <a:pt x="3108" y="1482"/>
                      <a:pt x="3180" y="1637"/>
                      <a:pt x="3287" y="1780"/>
                    </a:cubicBezTo>
                    <a:lnTo>
                      <a:pt x="2513" y="1923"/>
                    </a:lnTo>
                    <a:cubicBezTo>
                      <a:pt x="2203" y="1982"/>
                      <a:pt x="1989" y="2292"/>
                      <a:pt x="2049" y="2601"/>
                    </a:cubicBezTo>
                    <a:lnTo>
                      <a:pt x="2096" y="2887"/>
                    </a:lnTo>
                    <a:lnTo>
                      <a:pt x="810" y="3125"/>
                    </a:lnTo>
                    <a:cubicBezTo>
                      <a:pt x="322" y="3208"/>
                      <a:pt x="1" y="3673"/>
                      <a:pt x="96" y="4161"/>
                    </a:cubicBezTo>
                    <a:lnTo>
                      <a:pt x="1668" y="12793"/>
                    </a:lnTo>
                    <a:cubicBezTo>
                      <a:pt x="1742" y="13218"/>
                      <a:pt x="2121" y="13520"/>
                      <a:pt x="2549" y="13520"/>
                    </a:cubicBezTo>
                    <a:cubicBezTo>
                      <a:pt x="2600" y="13520"/>
                      <a:pt x="2651" y="13516"/>
                      <a:pt x="2703" y="13507"/>
                    </a:cubicBezTo>
                    <a:lnTo>
                      <a:pt x="10038" y="12162"/>
                    </a:lnTo>
                    <a:cubicBezTo>
                      <a:pt x="10526" y="12079"/>
                      <a:pt x="10847" y="11602"/>
                      <a:pt x="10752" y="11126"/>
                    </a:cubicBezTo>
                    <a:lnTo>
                      <a:pt x="9180" y="2494"/>
                    </a:lnTo>
                    <a:cubicBezTo>
                      <a:pt x="9107" y="2064"/>
                      <a:pt x="8728" y="1763"/>
                      <a:pt x="8313" y="1763"/>
                    </a:cubicBezTo>
                    <a:cubicBezTo>
                      <a:pt x="8257" y="1763"/>
                      <a:pt x="8201" y="1768"/>
                      <a:pt x="8145" y="1780"/>
                    </a:cubicBezTo>
                    <a:lnTo>
                      <a:pt x="6859" y="2018"/>
                    </a:lnTo>
                    <a:lnTo>
                      <a:pt x="6811" y="1732"/>
                    </a:lnTo>
                    <a:cubicBezTo>
                      <a:pt x="6757" y="1451"/>
                      <a:pt x="6498" y="1249"/>
                      <a:pt x="6219" y="1249"/>
                    </a:cubicBezTo>
                    <a:cubicBezTo>
                      <a:pt x="6190" y="1249"/>
                      <a:pt x="6161" y="1251"/>
                      <a:pt x="6132" y="1256"/>
                    </a:cubicBezTo>
                    <a:lnTo>
                      <a:pt x="5180" y="1434"/>
                    </a:lnTo>
                    <a:cubicBezTo>
                      <a:pt x="5239" y="1268"/>
                      <a:pt x="5251" y="1089"/>
                      <a:pt x="5216" y="910"/>
                    </a:cubicBezTo>
                    <a:cubicBezTo>
                      <a:pt x="5131" y="380"/>
                      <a:pt x="4667" y="0"/>
                      <a:pt x="4137" y="0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45" name="Google Shape;5245;p27"/>
              <p:cNvSpPr/>
              <p:nvPr/>
            </p:nvSpPr>
            <p:spPr>
              <a:xfrm>
                <a:off x="1145609" y="4354466"/>
                <a:ext cx="60059" cy="49866"/>
              </a:xfrm>
              <a:custGeom>
                <a:rect b="b" l="l" r="r" t="t"/>
                <a:pathLst>
                  <a:path extrusionOk="0" h="1546" w="1862">
                    <a:moveTo>
                      <a:pt x="1002" y="1"/>
                    </a:moveTo>
                    <a:cubicBezTo>
                      <a:pt x="958" y="1"/>
                      <a:pt x="914" y="5"/>
                      <a:pt x="870" y="12"/>
                    </a:cubicBezTo>
                    <a:cubicBezTo>
                      <a:pt x="191" y="131"/>
                      <a:pt x="0" y="1012"/>
                      <a:pt x="572" y="1405"/>
                    </a:cubicBezTo>
                    <a:cubicBezTo>
                      <a:pt x="710" y="1502"/>
                      <a:pt x="861" y="1545"/>
                      <a:pt x="1007" y="1545"/>
                    </a:cubicBezTo>
                    <a:cubicBezTo>
                      <a:pt x="1453" y="1545"/>
                      <a:pt x="1861" y="1142"/>
                      <a:pt x="1763" y="631"/>
                    </a:cubicBezTo>
                    <a:cubicBezTo>
                      <a:pt x="1699" y="259"/>
                      <a:pt x="1369" y="1"/>
                      <a:pt x="1002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46" name="Google Shape;5246;p27"/>
              <p:cNvSpPr/>
              <p:nvPr/>
            </p:nvSpPr>
            <p:spPr>
              <a:xfrm>
                <a:off x="1213893" y="4339823"/>
                <a:ext cx="124375" cy="43383"/>
              </a:xfrm>
              <a:custGeom>
                <a:rect b="b" l="l" r="r" t="t"/>
                <a:pathLst>
                  <a:path extrusionOk="0" h="1345" w="3856">
                    <a:moveTo>
                      <a:pt x="3258" y="1"/>
                    </a:moveTo>
                    <a:cubicBezTo>
                      <a:pt x="3223" y="1"/>
                      <a:pt x="3185" y="5"/>
                      <a:pt x="3146" y="14"/>
                    </a:cubicBezTo>
                    <a:lnTo>
                      <a:pt x="3134" y="14"/>
                    </a:lnTo>
                    <a:lnTo>
                      <a:pt x="539" y="478"/>
                    </a:lnTo>
                    <a:cubicBezTo>
                      <a:pt x="1" y="579"/>
                      <a:pt x="106" y="1345"/>
                      <a:pt x="607" y="1345"/>
                    </a:cubicBezTo>
                    <a:cubicBezTo>
                      <a:pt x="638" y="1345"/>
                      <a:pt x="671" y="1342"/>
                      <a:pt x="705" y="1335"/>
                    </a:cubicBezTo>
                    <a:lnTo>
                      <a:pt x="3289" y="871"/>
                    </a:lnTo>
                    <a:cubicBezTo>
                      <a:pt x="3855" y="793"/>
                      <a:pt x="3748" y="1"/>
                      <a:pt x="3258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47" name="Google Shape;5247;p27"/>
              <p:cNvSpPr/>
              <p:nvPr/>
            </p:nvSpPr>
            <p:spPr>
              <a:xfrm>
                <a:off x="1158286" y="4423976"/>
                <a:ext cx="60059" cy="49866"/>
              </a:xfrm>
              <a:custGeom>
                <a:rect b="b" l="l" r="r" t="t"/>
                <a:pathLst>
                  <a:path extrusionOk="0" h="1546" w="1862">
                    <a:moveTo>
                      <a:pt x="1002" y="1"/>
                    </a:moveTo>
                    <a:cubicBezTo>
                      <a:pt x="958" y="1"/>
                      <a:pt x="914" y="5"/>
                      <a:pt x="870" y="12"/>
                    </a:cubicBezTo>
                    <a:cubicBezTo>
                      <a:pt x="191" y="131"/>
                      <a:pt x="0" y="1012"/>
                      <a:pt x="560" y="1405"/>
                    </a:cubicBezTo>
                    <a:cubicBezTo>
                      <a:pt x="701" y="1502"/>
                      <a:pt x="854" y="1546"/>
                      <a:pt x="1002" y="1546"/>
                    </a:cubicBezTo>
                    <a:cubicBezTo>
                      <a:pt x="1453" y="1546"/>
                      <a:pt x="1861" y="1142"/>
                      <a:pt x="1762" y="631"/>
                    </a:cubicBezTo>
                    <a:cubicBezTo>
                      <a:pt x="1699" y="259"/>
                      <a:pt x="1369" y="1"/>
                      <a:pt x="1002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48" name="Google Shape;5248;p27"/>
              <p:cNvSpPr/>
              <p:nvPr/>
            </p:nvSpPr>
            <p:spPr>
              <a:xfrm>
                <a:off x="1227795" y="4409300"/>
                <a:ext cx="121279" cy="43544"/>
              </a:xfrm>
              <a:custGeom>
                <a:rect b="b" l="l" r="r" t="t"/>
                <a:pathLst>
                  <a:path extrusionOk="0" h="1350" w="3760">
                    <a:moveTo>
                      <a:pt x="3143" y="1"/>
                    </a:moveTo>
                    <a:cubicBezTo>
                      <a:pt x="3128" y="1"/>
                      <a:pt x="3112" y="1"/>
                      <a:pt x="3096" y="3"/>
                    </a:cubicBezTo>
                    <a:lnTo>
                      <a:pt x="500" y="467"/>
                    </a:lnTo>
                    <a:cubicBezTo>
                      <a:pt x="0" y="618"/>
                      <a:pt x="125" y="1349"/>
                      <a:pt x="631" y="1349"/>
                    </a:cubicBezTo>
                    <a:cubicBezTo>
                      <a:pt x="643" y="1349"/>
                      <a:pt x="655" y="1349"/>
                      <a:pt x="667" y="1348"/>
                    </a:cubicBezTo>
                    <a:lnTo>
                      <a:pt x="3263" y="872"/>
                    </a:lnTo>
                    <a:cubicBezTo>
                      <a:pt x="3759" y="722"/>
                      <a:pt x="3640" y="1"/>
                      <a:pt x="3143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49" name="Google Shape;5249;p27"/>
              <p:cNvSpPr/>
              <p:nvPr/>
            </p:nvSpPr>
            <p:spPr>
              <a:xfrm>
                <a:off x="1171736" y="4498130"/>
                <a:ext cx="60123" cy="50221"/>
              </a:xfrm>
              <a:custGeom>
                <a:rect b="b" l="l" r="r" t="t"/>
                <a:pathLst>
                  <a:path extrusionOk="0" h="1557" w="1864">
                    <a:moveTo>
                      <a:pt x="1009" y="0"/>
                    </a:moveTo>
                    <a:cubicBezTo>
                      <a:pt x="967" y="0"/>
                      <a:pt x="924" y="4"/>
                      <a:pt x="881" y="11"/>
                    </a:cubicBezTo>
                    <a:cubicBezTo>
                      <a:pt x="202" y="130"/>
                      <a:pt x="0" y="1011"/>
                      <a:pt x="572" y="1416"/>
                    </a:cubicBezTo>
                    <a:cubicBezTo>
                      <a:pt x="710" y="1513"/>
                      <a:pt x="860" y="1556"/>
                      <a:pt x="1007" y="1556"/>
                    </a:cubicBezTo>
                    <a:cubicBezTo>
                      <a:pt x="1454" y="1556"/>
                      <a:pt x="1864" y="1153"/>
                      <a:pt x="1774" y="642"/>
                    </a:cubicBezTo>
                    <a:cubicBezTo>
                      <a:pt x="1699" y="268"/>
                      <a:pt x="1376" y="0"/>
                      <a:pt x="1009" y="0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50" name="Google Shape;5250;p27"/>
              <p:cNvSpPr/>
              <p:nvPr/>
            </p:nvSpPr>
            <p:spPr>
              <a:xfrm>
                <a:off x="1240826" y="4483390"/>
                <a:ext cx="122311" cy="43673"/>
              </a:xfrm>
              <a:custGeom>
                <a:rect b="b" l="l" r="r" t="t"/>
                <a:pathLst>
                  <a:path extrusionOk="0" h="1354" w="3792">
                    <a:moveTo>
                      <a:pt x="3178" y="1"/>
                    </a:moveTo>
                    <a:cubicBezTo>
                      <a:pt x="3159" y="1"/>
                      <a:pt x="3140" y="2"/>
                      <a:pt x="3121" y="4"/>
                    </a:cubicBezTo>
                    <a:lnTo>
                      <a:pt x="525" y="480"/>
                    </a:lnTo>
                    <a:cubicBezTo>
                      <a:pt x="0" y="605"/>
                      <a:pt x="120" y="1354"/>
                      <a:pt x="613" y="1354"/>
                    </a:cubicBezTo>
                    <a:cubicBezTo>
                      <a:pt x="634" y="1354"/>
                      <a:pt x="657" y="1352"/>
                      <a:pt x="680" y="1349"/>
                    </a:cubicBezTo>
                    <a:lnTo>
                      <a:pt x="3275" y="885"/>
                    </a:lnTo>
                    <a:cubicBezTo>
                      <a:pt x="3792" y="747"/>
                      <a:pt x="3678" y="1"/>
                      <a:pt x="3178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51" name="Google Shape;5251;p27"/>
              <p:cNvSpPr/>
              <p:nvPr/>
            </p:nvSpPr>
            <p:spPr>
              <a:xfrm>
                <a:off x="1114516" y="4806940"/>
                <a:ext cx="250396" cy="224527"/>
              </a:xfrm>
              <a:custGeom>
                <a:rect b="b" l="l" r="r" t="t"/>
                <a:pathLst>
                  <a:path extrusionOk="0" h="6961" w="7763">
                    <a:moveTo>
                      <a:pt x="3924" y="1"/>
                    </a:moveTo>
                    <a:cubicBezTo>
                      <a:pt x="2893" y="1"/>
                      <a:pt x="1881" y="469"/>
                      <a:pt x="1214" y="1343"/>
                    </a:cubicBezTo>
                    <a:lnTo>
                      <a:pt x="6953" y="4975"/>
                    </a:lnTo>
                    <a:cubicBezTo>
                      <a:pt x="7763" y="3403"/>
                      <a:pt x="7239" y="1474"/>
                      <a:pt x="5751" y="534"/>
                    </a:cubicBezTo>
                    <a:cubicBezTo>
                      <a:pt x="5184" y="174"/>
                      <a:pt x="4551" y="1"/>
                      <a:pt x="3924" y="1"/>
                    </a:cubicBezTo>
                    <a:close/>
                    <a:moveTo>
                      <a:pt x="810" y="1986"/>
                    </a:moveTo>
                    <a:lnTo>
                      <a:pt x="810" y="1986"/>
                    </a:lnTo>
                    <a:cubicBezTo>
                      <a:pt x="0" y="3558"/>
                      <a:pt x="524" y="5487"/>
                      <a:pt x="2012" y="6427"/>
                    </a:cubicBezTo>
                    <a:cubicBezTo>
                      <a:pt x="2579" y="6787"/>
                      <a:pt x="3212" y="6960"/>
                      <a:pt x="3839" y="6960"/>
                    </a:cubicBezTo>
                    <a:cubicBezTo>
                      <a:pt x="4870" y="6960"/>
                      <a:pt x="5882" y="6492"/>
                      <a:pt x="6548" y="5618"/>
                    </a:cubicBezTo>
                    <a:lnTo>
                      <a:pt x="810" y="1986"/>
                    </a:ln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52" name="Google Shape;5252;p27"/>
              <p:cNvSpPr/>
              <p:nvPr/>
            </p:nvSpPr>
            <p:spPr>
              <a:xfrm>
                <a:off x="1583407" y="4325276"/>
                <a:ext cx="196272" cy="181918"/>
              </a:xfrm>
              <a:custGeom>
                <a:rect b="b" l="l" r="r" t="t"/>
                <a:pathLst>
                  <a:path extrusionOk="0" h="5640" w="6085">
                    <a:moveTo>
                      <a:pt x="3608" y="0"/>
                    </a:moveTo>
                    <a:lnTo>
                      <a:pt x="1215" y="1632"/>
                    </a:lnTo>
                    <a:cubicBezTo>
                      <a:pt x="251" y="2286"/>
                      <a:pt x="1" y="3596"/>
                      <a:pt x="655" y="4560"/>
                    </a:cubicBezTo>
                    <a:lnTo>
                      <a:pt x="763" y="4715"/>
                    </a:lnTo>
                    <a:cubicBezTo>
                      <a:pt x="1171" y="5316"/>
                      <a:pt x="1833" y="5640"/>
                      <a:pt x="2508" y="5640"/>
                    </a:cubicBezTo>
                    <a:cubicBezTo>
                      <a:pt x="2916" y="5640"/>
                      <a:pt x="3328" y="5522"/>
                      <a:pt x="3692" y="5275"/>
                    </a:cubicBezTo>
                    <a:lnTo>
                      <a:pt x="6085" y="3644"/>
                    </a:lnTo>
                    <a:lnTo>
                      <a:pt x="3608" y="0"/>
                    </a:ln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53" name="Google Shape;5253;p27"/>
              <p:cNvSpPr/>
              <p:nvPr/>
            </p:nvSpPr>
            <p:spPr>
              <a:xfrm>
                <a:off x="1716297" y="4249734"/>
                <a:ext cx="195885" cy="181950"/>
              </a:xfrm>
              <a:custGeom>
                <a:rect b="b" l="l" r="r" t="t"/>
                <a:pathLst>
                  <a:path extrusionOk="0" h="5641" w="6073">
                    <a:moveTo>
                      <a:pt x="3568" y="1"/>
                    </a:moveTo>
                    <a:cubicBezTo>
                      <a:pt x="3162" y="1"/>
                      <a:pt x="2752" y="119"/>
                      <a:pt x="2393" y="366"/>
                    </a:cubicBezTo>
                    <a:lnTo>
                      <a:pt x="0" y="1997"/>
                    </a:lnTo>
                    <a:lnTo>
                      <a:pt x="2477" y="5640"/>
                    </a:lnTo>
                    <a:lnTo>
                      <a:pt x="4870" y="4009"/>
                    </a:lnTo>
                    <a:cubicBezTo>
                      <a:pt x="5822" y="3354"/>
                      <a:pt x="6072" y="2045"/>
                      <a:pt x="5417" y="1092"/>
                    </a:cubicBezTo>
                    <a:lnTo>
                      <a:pt x="5310" y="926"/>
                    </a:lnTo>
                    <a:cubicBezTo>
                      <a:pt x="4902" y="325"/>
                      <a:pt x="4240" y="1"/>
                      <a:pt x="3568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54" name="Google Shape;5254;p27"/>
              <p:cNvSpPr/>
              <p:nvPr/>
            </p:nvSpPr>
            <p:spPr>
              <a:xfrm>
                <a:off x="1526186" y="4700692"/>
                <a:ext cx="345677" cy="344387"/>
              </a:xfrm>
              <a:custGeom>
                <a:rect b="b" l="l" r="r" t="t"/>
                <a:pathLst>
                  <a:path extrusionOk="0" h="10677" w="10717">
                    <a:moveTo>
                      <a:pt x="4999" y="0"/>
                    </a:moveTo>
                    <a:cubicBezTo>
                      <a:pt x="4821" y="0"/>
                      <a:pt x="4665" y="135"/>
                      <a:pt x="4644" y="327"/>
                    </a:cubicBezTo>
                    <a:lnTo>
                      <a:pt x="4180" y="3804"/>
                    </a:lnTo>
                    <a:lnTo>
                      <a:pt x="703" y="3339"/>
                    </a:lnTo>
                    <a:cubicBezTo>
                      <a:pt x="688" y="3338"/>
                      <a:pt x="673" y="3337"/>
                      <a:pt x="659" y="3337"/>
                    </a:cubicBezTo>
                    <a:cubicBezTo>
                      <a:pt x="474" y="3337"/>
                      <a:pt x="308" y="3473"/>
                      <a:pt x="286" y="3661"/>
                    </a:cubicBezTo>
                    <a:lnTo>
                      <a:pt x="24" y="5637"/>
                    </a:lnTo>
                    <a:cubicBezTo>
                      <a:pt x="1" y="5840"/>
                      <a:pt x="143" y="6030"/>
                      <a:pt x="346" y="6054"/>
                    </a:cubicBezTo>
                    <a:lnTo>
                      <a:pt x="3822" y="6518"/>
                    </a:lnTo>
                    <a:lnTo>
                      <a:pt x="3370" y="9995"/>
                    </a:lnTo>
                    <a:cubicBezTo>
                      <a:pt x="3334" y="10197"/>
                      <a:pt x="3477" y="10388"/>
                      <a:pt x="3691" y="10412"/>
                    </a:cubicBezTo>
                    <a:lnTo>
                      <a:pt x="5656" y="10674"/>
                    </a:lnTo>
                    <a:cubicBezTo>
                      <a:pt x="5671" y="10675"/>
                      <a:pt x="5686" y="10676"/>
                      <a:pt x="5700" y="10676"/>
                    </a:cubicBezTo>
                    <a:cubicBezTo>
                      <a:pt x="5885" y="10676"/>
                      <a:pt x="6051" y="10540"/>
                      <a:pt x="6073" y="10352"/>
                    </a:cubicBezTo>
                    <a:lnTo>
                      <a:pt x="6537" y="6876"/>
                    </a:lnTo>
                    <a:lnTo>
                      <a:pt x="10014" y="7328"/>
                    </a:lnTo>
                    <a:cubicBezTo>
                      <a:pt x="10033" y="7331"/>
                      <a:pt x="10053" y="7333"/>
                      <a:pt x="10072" y="7333"/>
                    </a:cubicBezTo>
                    <a:cubicBezTo>
                      <a:pt x="10252" y="7333"/>
                      <a:pt x="10409" y="7189"/>
                      <a:pt x="10430" y="7007"/>
                    </a:cubicBezTo>
                    <a:lnTo>
                      <a:pt x="10692" y="5042"/>
                    </a:lnTo>
                    <a:cubicBezTo>
                      <a:pt x="10716" y="4828"/>
                      <a:pt x="10573" y="4649"/>
                      <a:pt x="10371" y="4613"/>
                    </a:cubicBezTo>
                    <a:lnTo>
                      <a:pt x="6894" y="4161"/>
                    </a:lnTo>
                    <a:lnTo>
                      <a:pt x="7347" y="684"/>
                    </a:lnTo>
                    <a:cubicBezTo>
                      <a:pt x="7382" y="470"/>
                      <a:pt x="7240" y="291"/>
                      <a:pt x="7025" y="256"/>
                    </a:cubicBezTo>
                    <a:lnTo>
                      <a:pt x="5061" y="6"/>
                    </a:lnTo>
                    <a:cubicBezTo>
                      <a:pt x="5040" y="2"/>
                      <a:pt x="5019" y="0"/>
                      <a:pt x="4999" y="0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55" name="Google Shape;5255;p27"/>
              <p:cNvSpPr/>
              <p:nvPr/>
            </p:nvSpPr>
            <p:spPr>
              <a:xfrm>
                <a:off x="58777" y="3173353"/>
                <a:ext cx="349902" cy="435120"/>
              </a:xfrm>
              <a:custGeom>
                <a:rect b="b" l="l" r="r" t="t"/>
                <a:pathLst>
                  <a:path extrusionOk="0" h="13490" w="10848">
                    <a:moveTo>
                      <a:pt x="4152" y="412"/>
                    </a:moveTo>
                    <a:cubicBezTo>
                      <a:pt x="4441" y="412"/>
                      <a:pt x="4724" y="585"/>
                      <a:pt x="4775" y="971"/>
                    </a:cubicBezTo>
                    <a:cubicBezTo>
                      <a:pt x="4811" y="1173"/>
                      <a:pt x="4763" y="1364"/>
                      <a:pt x="4632" y="1519"/>
                    </a:cubicBezTo>
                    <a:lnTo>
                      <a:pt x="3835" y="1662"/>
                    </a:lnTo>
                    <a:cubicBezTo>
                      <a:pt x="3668" y="1566"/>
                      <a:pt x="3549" y="1400"/>
                      <a:pt x="3501" y="1209"/>
                    </a:cubicBezTo>
                    <a:cubicBezTo>
                      <a:pt x="3386" y="709"/>
                      <a:pt x="3774" y="412"/>
                      <a:pt x="4152" y="412"/>
                    </a:cubicBezTo>
                    <a:close/>
                    <a:moveTo>
                      <a:pt x="7876" y="2723"/>
                    </a:moveTo>
                    <a:cubicBezTo>
                      <a:pt x="8126" y="2723"/>
                      <a:pt x="8354" y="2911"/>
                      <a:pt x="8407" y="3174"/>
                    </a:cubicBezTo>
                    <a:lnTo>
                      <a:pt x="9788" y="10746"/>
                    </a:lnTo>
                    <a:cubicBezTo>
                      <a:pt x="9835" y="11044"/>
                      <a:pt x="9633" y="11329"/>
                      <a:pt x="9335" y="11377"/>
                    </a:cubicBezTo>
                    <a:lnTo>
                      <a:pt x="3073" y="12520"/>
                    </a:lnTo>
                    <a:cubicBezTo>
                      <a:pt x="3042" y="12525"/>
                      <a:pt x="3012" y="12527"/>
                      <a:pt x="2982" y="12527"/>
                    </a:cubicBezTo>
                    <a:cubicBezTo>
                      <a:pt x="2719" y="12527"/>
                      <a:pt x="2483" y="12345"/>
                      <a:pt x="2430" y="12068"/>
                    </a:cubicBezTo>
                    <a:lnTo>
                      <a:pt x="1072" y="4507"/>
                    </a:lnTo>
                    <a:cubicBezTo>
                      <a:pt x="1013" y="4210"/>
                      <a:pt x="1215" y="3924"/>
                      <a:pt x="1513" y="3876"/>
                    </a:cubicBezTo>
                    <a:lnTo>
                      <a:pt x="2263" y="3733"/>
                    </a:lnTo>
                    <a:cubicBezTo>
                      <a:pt x="2295" y="3948"/>
                      <a:pt x="2483" y="4096"/>
                      <a:pt x="2695" y="4096"/>
                    </a:cubicBezTo>
                    <a:cubicBezTo>
                      <a:pt x="2717" y="4096"/>
                      <a:pt x="2740" y="4094"/>
                      <a:pt x="2763" y="4090"/>
                    </a:cubicBezTo>
                    <a:lnTo>
                      <a:pt x="6680" y="3376"/>
                    </a:lnTo>
                    <a:cubicBezTo>
                      <a:pt x="6906" y="3328"/>
                      <a:pt x="7073" y="3102"/>
                      <a:pt x="7025" y="2864"/>
                    </a:cubicBezTo>
                    <a:lnTo>
                      <a:pt x="7776" y="2733"/>
                    </a:lnTo>
                    <a:cubicBezTo>
                      <a:pt x="7809" y="2726"/>
                      <a:pt x="7843" y="2723"/>
                      <a:pt x="7876" y="2723"/>
                    </a:cubicBezTo>
                    <a:close/>
                    <a:moveTo>
                      <a:pt x="4138" y="1"/>
                    </a:moveTo>
                    <a:cubicBezTo>
                      <a:pt x="4073" y="1"/>
                      <a:pt x="4008" y="7"/>
                      <a:pt x="3942" y="19"/>
                    </a:cubicBezTo>
                    <a:cubicBezTo>
                      <a:pt x="3358" y="126"/>
                      <a:pt x="2965" y="685"/>
                      <a:pt x="3073" y="1281"/>
                    </a:cubicBezTo>
                    <a:cubicBezTo>
                      <a:pt x="3108" y="1447"/>
                      <a:pt x="3180" y="1614"/>
                      <a:pt x="3287" y="1757"/>
                    </a:cubicBezTo>
                    <a:lnTo>
                      <a:pt x="2513" y="1900"/>
                    </a:lnTo>
                    <a:cubicBezTo>
                      <a:pt x="2192" y="1971"/>
                      <a:pt x="1989" y="2269"/>
                      <a:pt x="2037" y="2590"/>
                    </a:cubicBezTo>
                    <a:lnTo>
                      <a:pt x="2096" y="2864"/>
                    </a:lnTo>
                    <a:lnTo>
                      <a:pt x="798" y="3102"/>
                    </a:lnTo>
                    <a:cubicBezTo>
                      <a:pt x="322" y="3197"/>
                      <a:pt x="1" y="3662"/>
                      <a:pt x="84" y="4150"/>
                    </a:cubicBezTo>
                    <a:lnTo>
                      <a:pt x="1668" y="12758"/>
                    </a:lnTo>
                    <a:cubicBezTo>
                      <a:pt x="1741" y="13188"/>
                      <a:pt x="2111" y="13489"/>
                      <a:pt x="2532" y="13489"/>
                    </a:cubicBezTo>
                    <a:cubicBezTo>
                      <a:pt x="2588" y="13489"/>
                      <a:pt x="2646" y="13484"/>
                      <a:pt x="2703" y="13473"/>
                    </a:cubicBezTo>
                    <a:lnTo>
                      <a:pt x="10050" y="12139"/>
                    </a:lnTo>
                    <a:cubicBezTo>
                      <a:pt x="10526" y="12044"/>
                      <a:pt x="10847" y="11579"/>
                      <a:pt x="10764" y="11091"/>
                    </a:cubicBezTo>
                    <a:lnTo>
                      <a:pt x="9180" y="2459"/>
                    </a:lnTo>
                    <a:cubicBezTo>
                      <a:pt x="9107" y="2029"/>
                      <a:pt x="8737" y="1728"/>
                      <a:pt x="8317" y="1728"/>
                    </a:cubicBezTo>
                    <a:cubicBezTo>
                      <a:pt x="8260" y="1728"/>
                      <a:pt x="8202" y="1734"/>
                      <a:pt x="8145" y="1745"/>
                    </a:cubicBezTo>
                    <a:lnTo>
                      <a:pt x="6859" y="1995"/>
                    </a:lnTo>
                    <a:lnTo>
                      <a:pt x="6811" y="1721"/>
                    </a:lnTo>
                    <a:cubicBezTo>
                      <a:pt x="6757" y="1430"/>
                      <a:pt x="6498" y="1226"/>
                      <a:pt x="6219" y="1226"/>
                    </a:cubicBezTo>
                    <a:cubicBezTo>
                      <a:pt x="6190" y="1226"/>
                      <a:pt x="6161" y="1228"/>
                      <a:pt x="6132" y="1233"/>
                    </a:cubicBezTo>
                    <a:lnTo>
                      <a:pt x="5180" y="1412"/>
                    </a:lnTo>
                    <a:cubicBezTo>
                      <a:pt x="5228" y="1245"/>
                      <a:pt x="5240" y="1066"/>
                      <a:pt x="5216" y="888"/>
                    </a:cubicBezTo>
                    <a:cubicBezTo>
                      <a:pt x="5110" y="369"/>
                      <a:pt x="4656" y="1"/>
                      <a:pt x="4138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56" name="Google Shape;5256;p27"/>
              <p:cNvSpPr/>
              <p:nvPr/>
            </p:nvSpPr>
            <p:spPr>
              <a:xfrm>
                <a:off x="120997" y="3329757"/>
                <a:ext cx="60059" cy="49963"/>
              </a:xfrm>
              <a:custGeom>
                <a:rect b="b" l="l" r="r" t="t"/>
                <a:pathLst>
                  <a:path extrusionOk="0" h="1549" w="1862">
                    <a:moveTo>
                      <a:pt x="1015" y="1"/>
                    </a:moveTo>
                    <a:cubicBezTo>
                      <a:pt x="967" y="1"/>
                      <a:pt x="919" y="6"/>
                      <a:pt x="870" y="15"/>
                    </a:cubicBezTo>
                    <a:cubicBezTo>
                      <a:pt x="191" y="134"/>
                      <a:pt x="1" y="1015"/>
                      <a:pt x="560" y="1408"/>
                    </a:cubicBezTo>
                    <a:cubicBezTo>
                      <a:pt x="701" y="1505"/>
                      <a:pt x="854" y="1549"/>
                      <a:pt x="1002" y="1549"/>
                    </a:cubicBezTo>
                    <a:cubicBezTo>
                      <a:pt x="1453" y="1549"/>
                      <a:pt x="1861" y="1146"/>
                      <a:pt x="1763" y="634"/>
                    </a:cubicBezTo>
                    <a:cubicBezTo>
                      <a:pt x="1700" y="267"/>
                      <a:pt x="1377" y="1"/>
                      <a:pt x="1015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57" name="Google Shape;5257;p27"/>
              <p:cNvSpPr/>
              <p:nvPr/>
            </p:nvSpPr>
            <p:spPr>
              <a:xfrm>
                <a:off x="188733" y="3315178"/>
                <a:ext cx="125214" cy="43544"/>
              </a:xfrm>
              <a:custGeom>
                <a:rect b="b" l="l" r="r" t="t"/>
                <a:pathLst>
                  <a:path extrusionOk="0" h="1350" w="3882">
                    <a:moveTo>
                      <a:pt x="3282" y="0"/>
                    </a:moveTo>
                    <a:cubicBezTo>
                      <a:pt x="3245" y="0"/>
                      <a:pt x="3205" y="5"/>
                      <a:pt x="3163" y="15"/>
                    </a:cubicBezTo>
                    <a:lnTo>
                      <a:pt x="3151" y="3"/>
                    </a:lnTo>
                    <a:lnTo>
                      <a:pt x="556" y="479"/>
                    </a:lnTo>
                    <a:cubicBezTo>
                      <a:pt x="1" y="568"/>
                      <a:pt x="108" y="1350"/>
                      <a:pt x="597" y="1350"/>
                    </a:cubicBezTo>
                    <a:cubicBezTo>
                      <a:pt x="633" y="1350"/>
                      <a:pt x="671" y="1345"/>
                      <a:pt x="710" y="1337"/>
                    </a:cubicBezTo>
                    <a:lnTo>
                      <a:pt x="3306" y="872"/>
                    </a:lnTo>
                    <a:cubicBezTo>
                      <a:pt x="3882" y="817"/>
                      <a:pt x="3778" y="0"/>
                      <a:pt x="3282" y="0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58" name="Google Shape;5258;p27"/>
              <p:cNvSpPr/>
              <p:nvPr/>
            </p:nvSpPr>
            <p:spPr>
              <a:xfrm>
                <a:off x="133673" y="3399267"/>
                <a:ext cx="60059" cy="49963"/>
              </a:xfrm>
              <a:custGeom>
                <a:rect b="b" l="l" r="r" t="t"/>
                <a:pathLst>
                  <a:path extrusionOk="0" h="1549" w="1862">
                    <a:moveTo>
                      <a:pt x="1015" y="1"/>
                    </a:moveTo>
                    <a:cubicBezTo>
                      <a:pt x="967" y="1"/>
                      <a:pt x="919" y="6"/>
                      <a:pt x="870" y="15"/>
                    </a:cubicBezTo>
                    <a:cubicBezTo>
                      <a:pt x="191" y="134"/>
                      <a:pt x="0" y="1015"/>
                      <a:pt x="560" y="1408"/>
                    </a:cubicBezTo>
                    <a:cubicBezTo>
                      <a:pt x="701" y="1505"/>
                      <a:pt x="854" y="1549"/>
                      <a:pt x="1002" y="1549"/>
                    </a:cubicBezTo>
                    <a:cubicBezTo>
                      <a:pt x="1453" y="1549"/>
                      <a:pt x="1861" y="1146"/>
                      <a:pt x="1763" y="635"/>
                    </a:cubicBezTo>
                    <a:cubicBezTo>
                      <a:pt x="1700" y="267"/>
                      <a:pt x="1377" y="1"/>
                      <a:pt x="1015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59" name="Google Shape;5259;p27"/>
              <p:cNvSpPr/>
              <p:nvPr/>
            </p:nvSpPr>
            <p:spPr>
              <a:xfrm>
                <a:off x="203183" y="3384688"/>
                <a:ext cx="120892" cy="43544"/>
              </a:xfrm>
              <a:custGeom>
                <a:rect b="b" l="l" r="r" t="t"/>
                <a:pathLst>
                  <a:path extrusionOk="0" h="1350" w="3748">
                    <a:moveTo>
                      <a:pt x="3144" y="1"/>
                    </a:moveTo>
                    <a:cubicBezTo>
                      <a:pt x="3128" y="1"/>
                      <a:pt x="3112" y="2"/>
                      <a:pt x="3096" y="3"/>
                    </a:cubicBezTo>
                    <a:lnTo>
                      <a:pt x="501" y="467"/>
                    </a:lnTo>
                    <a:cubicBezTo>
                      <a:pt x="0" y="619"/>
                      <a:pt x="125" y="1350"/>
                      <a:pt x="620" y="1350"/>
                    </a:cubicBezTo>
                    <a:cubicBezTo>
                      <a:pt x="632" y="1350"/>
                      <a:pt x="643" y="1349"/>
                      <a:pt x="655" y="1348"/>
                    </a:cubicBezTo>
                    <a:lnTo>
                      <a:pt x="3251" y="872"/>
                    </a:lnTo>
                    <a:cubicBezTo>
                      <a:pt x="3747" y="722"/>
                      <a:pt x="3639" y="1"/>
                      <a:pt x="3144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60" name="Google Shape;5260;p27"/>
              <p:cNvSpPr/>
              <p:nvPr/>
            </p:nvSpPr>
            <p:spPr>
              <a:xfrm>
                <a:off x="147124" y="3473486"/>
                <a:ext cx="60123" cy="49866"/>
              </a:xfrm>
              <a:custGeom>
                <a:rect b="b" l="l" r="r" t="t"/>
                <a:pathLst>
                  <a:path extrusionOk="0" h="1546" w="1864">
                    <a:moveTo>
                      <a:pt x="1013" y="1"/>
                    </a:moveTo>
                    <a:cubicBezTo>
                      <a:pt x="970" y="1"/>
                      <a:pt x="926" y="5"/>
                      <a:pt x="881" y="12"/>
                    </a:cubicBezTo>
                    <a:cubicBezTo>
                      <a:pt x="191" y="131"/>
                      <a:pt x="0" y="1012"/>
                      <a:pt x="572" y="1405"/>
                    </a:cubicBezTo>
                    <a:cubicBezTo>
                      <a:pt x="710" y="1502"/>
                      <a:pt x="861" y="1546"/>
                      <a:pt x="1008" y="1546"/>
                    </a:cubicBezTo>
                    <a:cubicBezTo>
                      <a:pt x="1454" y="1546"/>
                      <a:pt x="1864" y="1145"/>
                      <a:pt x="1774" y="643"/>
                    </a:cubicBezTo>
                    <a:cubicBezTo>
                      <a:pt x="1700" y="260"/>
                      <a:pt x="1378" y="1"/>
                      <a:pt x="1013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61" name="Google Shape;5261;p27"/>
              <p:cNvSpPr/>
              <p:nvPr/>
            </p:nvSpPr>
            <p:spPr>
              <a:xfrm>
                <a:off x="216375" y="3458874"/>
                <a:ext cx="121795" cy="43512"/>
              </a:xfrm>
              <a:custGeom>
                <a:rect b="b" l="l" r="r" t="t"/>
                <a:pathLst>
                  <a:path extrusionOk="0" h="1349" w="3776">
                    <a:moveTo>
                      <a:pt x="3104" y="1"/>
                    </a:moveTo>
                    <a:lnTo>
                      <a:pt x="508" y="477"/>
                    </a:lnTo>
                    <a:cubicBezTo>
                      <a:pt x="0" y="616"/>
                      <a:pt x="119" y="1348"/>
                      <a:pt x="627" y="1348"/>
                    </a:cubicBezTo>
                    <a:cubicBezTo>
                      <a:pt x="643" y="1348"/>
                      <a:pt x="659" y="1348"/>
                      <a:pt x="675" y="1346"/>
                    </a:cubicBezTo>
                    <a:lnTo>
                      <a:pt x="3271" y="882"/>
                    </a:lnTo>
                    <a:cubicBezTo>
                      <a:pt x="3775" y="744"/>
                      <a:pt x="3661" y="10"/>
                      <a:pt x="3162" y="10"/>
                    </a:cubicBezTo>
                    <a:cubicBezTo>
                      <a:pt x="3143" y="10"/>
                      <a:pt x="3124" y="11"/>
                      <a:pt x="3104" y="13"/>
                    </a:cubicBezTo>
                    <a:lnTo>
                      <a:pt x="3104" y="1"/>
                    </a:ln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62" name="Google Shape;5262;p27"/>
              <p:cNvSpPr/>
              <p:nvPr/>
            </p:nvSpPr>
            <p:spPr>
              <a:xfrm>
                <a:off x="91032" y="3782231"/>
                <a:ext cx="249299" cy="224075"/>
              </a:xfrm>
              <a:custGeom>
                <a:rect b="b" l="l" r="r" t="t"/>
                <a:pathLst>
                  <a:path extrusionOk="0" h="6947" w="7729">
                    <a:moveTo>
                      <a:pt x="3896" y="1"/>
                    </a:moveTo>
                    <a:cubicBezTo>
                      <a:pt x="2865" y="1"/>
                      <a:pt x="1848" y="470"/>
                      <a:pt x="1180" y="1346"/>
                    </a:cubicBezTo>
                    <a:lnTo>
                      <a:pt x="6918" y="4978"/>
                    </a:lnTo>
                    <a:cubicBezTo>
                      <a:pt x="7728" y="3406"/>
                      <a:pt x="7204" y="1477"/>
                      <a:pt x="5704" y="525"/>
                    </a:cubicBezTo>
                    <a:cubicBezTo>
                      <a:pt x="5144" y="171"/>
                      <a:pt x="4517" y="1"/>
                      <a:pt x="3896" y="1"/>
                    </a:cubicBezTo>
                    <a:close/>
                    <a:moveTo>
                      <a:pt x="775" y="1989"/>
                    </a:moveTo>
                    <a:cubicBezTo>
                      <a:pt x="1" y="3561"/>
                      <a:pt x="489" y="5478"/>
                      <a:pt x="1954" y="6418"/>
                    </a:cubicBezTo>
                    <a:cubicBezTo>
                      <a:pt x="2522" y="6775"/>
                      <a:pt x="3157" y="6947"/>
                      <a:pt x="3787" y="6947"/>
                    </a:cubicBezTo>
                    <a:cubicBezTo>
                      <a:pt x="4818" y="6947"/>
                      <a:pt x="5833" y="6486"/>
                      <a:pt x="6514" y="5621"/>
                    </a:cubicBezTo>
                    <a:lnTo>
                      <a:pt x="775" y="1989"/>
                    </a:ln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63" name="Google Shape;5263;p27"/>
              <p:cNvSpPr/>
              <p:nvPr/>
            </p:nvSpPr>
            <p:spPr>
              <a:xfrm>
                <a:off x="558794" y="3300276"/>
                <a:ext cx="196272" cy="182047"/>
              </a:xfrm>
              <a:custGeom>
                <a:rect b="b" l="l" r="r" t="t"/>
                <a:pathLst>
                  <a:path extrusionOk="0" h="5644" w="6085">
                    <a:moveTo>
                      <a:pt x="3608" y="1"/>
                    </a:moveTo>
                    <a:lnTo>
                      <a:pt x="1215" y="1632"/>
                    </a:lnTo>
                    <a:cubicBezTo>
                      <a:pt x="251" y="2287"/>
                      <a:pt x="1" y="3596"/>
                      <a:pt x="656" y="4561"/>
                    </a:cubicBezTo>
                    <a:lnTo>
                      <a:pt x="763" y="4727"/>
                    </a:lnTo>
                    <a:cubicBezTo>
                      <a:pt x="1172" y="5323"/>
                      <a:pt x="1837" y="5644"/>
                      <a:pt x="2514" y="5644"/>
                    </a:cubicBezTo>
                    <a:cubicBezTo>
                      <a:pt x="2920" y="5644"/>
                      <a:pt x="3330" y="5528"/>
                      <a:pt x="3692" y="5287"/>
                    </a:cubicBezTo>
                    <a:lnTo>
                      <a:pt x="6085" y="3656"/>
                    </a:lnTo>
                    <a:lnTo>
                      <a:pt x="3608" y="1"/>
                    </a:ln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64" name="Google Shape;5264;p27"/>
              <p:cNvSpPr/>
              <p:nvPr/>
            </p:nvSpPr>
            <p:spPr>
              <a:xfrm>
                <a:off x="691298" y="3225154"/>
                <a:ext cx="196272" cy="181918"/>
              </a:xfrm>
              <a:custGeom>
                <a:rect b="b" l="l" r="r" t="t"/>
                <a:pathLst>
                  <a:path extrusionOk="0" h="5640" w="6085">
                    <a:moveTo>
                      <a:pt x="3577" y="0"/>
                    </a:moveTo>
                    <a:cubicBezTo>
                      <a:pt x="3169" y="0"/>
                      <a:pt x="2757" y="118"/>
                      <a:pt x="2394" y="365"/>
                    </a:cubicBezTo>
                    <a:lnTo>
                      <a:pt x="0" y="1996"/>
                    </a:lnTo>
                    <a:lnTo>
                      <a:pt x="2489" y="5640"/>
                    </a:lnTo>
                    <a:lnTo>
                      <a:pt x="4870" y="4008"/>
                    </a:lnTo>
                    <a:cubicBezTo>
                      <a:pt x="5834" y="3354"/>
                      <a:pt x="6084" y="2044"/>
                      <a:pt x="5430" y="1091"/>
                    </a:cubicBezTo>
                    <a:lnTo>
                      <a:pt x="5322" y="925"/>
                    </a:lnTo>
                    <a:cubicBezTo>
                      <a:pt x="4914" y="324"/>
                      <a:pt x="4252" y="0"/>
                      <a:pt x="3577" y="0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65" name="Google Shape;5265;p27"/>
              <p:cNvSpPr/>
              <p:nvPr/>
            </p:nvSpPr>
            <p:spPr>
              <a:xfrm>
                <a:off x="501574" y="3676079"/>
                <a:ext cx="346064" cy="344387"/>
              </a:xfrm>
              <a:custGeom>
                <a:rect b="b" l="l" r="r" t="t"/>
                <a:pathLst>
                  <a:path extrusionOk="0" h="10677" w="10729">
                    <a:moveTo>
                      <a:pt x="4998" y="0"/>
                    </a:moveTo>
                    <a:cubicBezTo>
                      <a:pt x="4821" y="0"/>
                      <a:pt x="4665" y="134"/>
                      <a:pt x="4644" y="315"/>
                    </a:cubicBezTo>
                    <a:lnTo>
                      <a:pt x="4180" y="3804"/>
                    </a:lnTo>
                    <a:lnTo>
                      <a:pt x="703" y="3340"/>
                    </a:lnTo>
                    <a:cubicBezTo>
                      <a:pt x="688" y="3338"/>
                      <a:pt x="674" y="3337"/>
                      <a:pt x="659" y="3337"/>
                    </a:cubicBezTo>
                    <a:cubicBezTo>
                      <a:pt x="474" y="3337"/>
                      <a:pt x="308" y="3473"/>
                      <a:pt x="286" y="3661"/>
                    </a:cubicBezTo>
                    <a:lnTo>
                      <a:pt x="24" y="5638"/>
                    </a:lnTo>
                    <a:cubicBezTo>
                      <a:pt x="1" y="5840"/>
                      <a:pt x="144" y="6019"/>
                      <a:pt x="346" y="6054"/>
                    </a:cubicBezTo>
                    <a:lnTo>
                      <a:pt x="3823" y="6519"/>
                    </a:lnTo>
                    <a:lnTo>
                      <a:pt x="3358" y="9995"/>
                    </a:lnTo>
                    <a:cubicBezTo>
                      <a:pt x="3334" y="10198"/>
                      <a:pt x="3477" y="10388"/>
                      <a:pt x="3680" y="10412"/>
                    </a:cubicBezTo>
                    <a:lnTo>
                      <a:pt x="5656" y="10674"/>
                    </a:lnTo>
                    <a:cubicBezTo>
                      <a:pt x="5671" y="10676"/>
                      <a:pt x="5686" y="10676"/>
                      <a:pt x="5700" y="10676"/>
                    </a:cubicBezTo>
                    <a:cubicBezTo>
                      <a:pt x="5886" y="10676"/>
                      <a:pt x="6051" y="10540"/>
                      <a:pt x="6073" y="10352"/>
                    </a:cubicBezTo>
                    <a:lnTo>
                      <a:pt x="6537" y="6876"/>
                    </a:lnTo>
                    <a:lnTo>
                      <a:pt x="10014" y="7328"/>
                    </a:lnTo>
                    <a:cubicBezTo>
                      <a:pt x="10029" y="7330"/>
                      <a:pt x="10043" y="7331"/>
                      <a:pt x="10058" y="7331"/>
                    </a:cubicBezTo>
                    <a:cubicBezTo>
                      <a:pt x="10243" y="7331"/>
                      <a:pt x="10409" y="7194"/>
                      <a:pt x="10442" y="7007"/>
                    </a:cubicBezTo>
                    <a:lnTo>
                      <a:pt x="10692" y="5042"/>
                    </a:lnTo>
                    <a:cubicBezTo>
                      <a:pt x="10728" y="4828"/>
                      <a:pt x="10585" y="4649"/>
                      <a:pt x="10371" y="4614"/>
                    </a:cubicBezTo>
                    <a:lnTo>
                      <a:pt x="6894" y="4161"/>
                    </a:lnTo>
                    <a:lnTo>
                      <a:pt x="7359" y="685"/>
                    </a:lnTo>
                    <a:cubicBezTo>
                      <a:pt x="7383" y="470"/>
                      <a:pt x="7240" y="292"/>
                      <a:pt x="7037" y="256"/>
                    </a:cubicBezTo>
                    <a:lnTo>
                      <a:pt x="5061" y="6"/>
                    </a:lnTo>
                    <a:cubicBezTo>
                      <a:pt x="5040" y="2"/>
                      <a:pt x="5019" y="0"/>
                      <a:pt x="4998" y="0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66" name="Google Shape;5266;p27"/>
              <p:cNvSpPr/>
              <p:nvPr/>
            </p:nvSpPr>
            <p:spPr>
              <a:xfrm>
                <a:off x="58777" y="4197965"/>
                <a:ext cx="349902" cy="435120"/>
              </a:xfrm>
              <a:custGeom>
                <a:rect b="b" l="l" r="r" t="t"/>
                <a:pathLst>
                  <a:path extrusionOk="0" h="13490" w="10848">
                    <a:moveTo>
                      <a:pt x="4152" y="412"/>
                    </a:moveTo>
                    <a:cubicBezTo>
                      <a:pt x="4441" y="412"/>
                      <a:pt x="4724" y="585"/>
                      <a:pt x="4775" y="971"/>
                    </a:cubicBezTo>
                    <a:cubicBezTo>
                      <a:pt x="4811" y="1161"/>
                      <a:pt x="4751" y="1364"/>
                      <a:pt x="4632" y="1519"/>
                    </a:cubicBezTo>
                    <a:lnTo>
                      <a:pt x="3835" y="1661"/>
                    </a:lnTo>
                    <a:cubicBezTo>
                      <a:pt x="3668" y="1566"/>
                      <a:pt x="3549" y="1411"/>
                      <a:pt x="3501" y="1221"/>
                    </a:cubicBezTo>
                    <a:lnTo>
                      <a:pt x="3501" y="1209"/>
                    </a:lnTo>
                    <a:cubicBezTo>
                      <a:pt x="3386" y="709"/>
                      <a:pt x="3774" y="412"/>
                      <a:pt x="4152" y="412"/>
                    </a:cubicBezTo>
                    <a:close/>
                    <a:moveTo>
                      <a:pt x="7880" y="2723"/>
                    </a:moveTo>
                    <a:cubicBezTo>
                      <a:pt x="8137" y="2723"/>
                      <a:pt x="8365" y="2911"/>
                      <a:pt x="8407" y="3173"/>
                    </a:cubicBezTo>
                    <a:lnTo>
                      <a:pt x="9788" y="10734"/>
                    </a:lnTo>
                    <a:cubicBezTo>
                      <a:pt x="9835" y="11043"/>
                      <a:pt x="9633" y="11329"/>
                      <a:pt x="9335" y="11377"/>
                    </a:cubicBezTo>
                    <a:lnTo>
                      <a:pt x="3073" y="12520"/>
                    </a:lnTo>
                    <a:cubicBezTo>
                      <a:pt x="3042" y="12525"/>
                      <a:pt x="3011" y="12527"/>
                      <a:pt x="2981" y="12527"/>
                    </a:cubicBezTo>
                    <a:cubicBezTo>
                      <a:pt x="2718" y="12527"/>
                      <a:pt x="2483" y="12346"/>
                      <a:pt x="2430" y="12079"/>
                    </a:cubicBezTo>
                    <a:lnTo>
                      <a:pt x="1072" y="4507"/>
                    </a:lnTo>
                    <a:cubicBezTo>
                      <a:pt x="1013" y="4209"/>
                      <a:pt x="1215" y="3924"/>
                      <a:pt x="1513" y="3876"/>
                    </a:cubicBezTo>
                    <a:lnTo>
                      <a:pt x="2263" y="3745"/>
                    </a:lnTo>
                    <a:cubicBezTo>
                      <a:pt x="2295" y="3945"/>
                      <a:pt x="2475" y="4098"/>
                      <a:pt x="2681" y="4098"/>
                    </a:cubicBezTo>
                    <a:cubicBezTo>
                      <a:pt x="2708" y="4098"/>
                      <a:pt x="2735" y="4096"/>
                      <a:pt x="2763" y="4090"/>
                    </a:cubicBezTo>
                    <a:lnTo>
                      <a:pt x="6680" y="3376"/>
                    </a:lnTo>
                    <a:cubicBezTo>
                      <a:pt x="6906" y="3328"/>
                      <a:pt x="7073" y="3102"/>
                      <a:pt x="7025" y="2864"/>
                    </a:cubicBezTo>
                    <a:lnTo>
                      <a:pt x="7776" y="2733"/>
                    </a:lnTo>
                    <a:cubicBezTo>
                      <a:pt x="7811" y="2726"/>
                      <a:pt x="7846" y="2723"/>
                      <a:pt x="7880" y="2723"/>
                    </a:cubicBezTo>
                    <a:close/>
                    <a:moveTo>
                      <a:pt x="4138" y="1"/>
                    </a:moveTo>
                    <a:cubicBezTo>
                      <a:pt x="4073" y="1"/>
                      <a:pt x="4008" y="6"/>
                      <a:pt x="3942" y="18"/>
                    </a:cubicBezTo>
                    <a:cubicBezTo>
                      <a:pt x="3358" y="125"/>
                      <a:pt x="2965" y="697"/>
                      <a:pt x="3073" y="1280"/>
                    </a:cubicBezTo>
                    <a:cubicBezTo>
                      <a:pt x="3108" y="1459"/>
                      <a:pt x="3180" y="1614"/>
                      <a:pt x="3287" y="1757"/>
                    </a:cubicBezTo>
                    <a:lnTo>
                      <a:pt x="2513" y="1900"/>
                    </a:lnTo>
                    <a:cubicBezTo>
                      <a:pt x="2192" y="1959"/>
                      <a:pt x="1989" y="2269"/>
                      <a:pt x="2037" y="2578"/>
                    </a:cubicBezTo>
                    <a:lnTo>
                      <a:pt x="2096" y="2864"/>
                    </a:lnTo>
                    <a:lnTo>
                      <a:pt x="798" y="3102"/>
                    </a:lnTo>
                    <a:cubicBezTo>
                      <a:pt x="322" y="3185"/>
                      <a:pt x="1" y="3650"/>
                      <a:pt x="84" y="4138"/>
                    </a:cubicBezTo>
                    <a:lnTo>
                      <a:pt x="1668" y="12770"/>
                    </a:lnTo>
                    <a:cubicBezTo>
                      <a:pt x="1741" y="13190"/>
                      <a:pt x="2110" y="13489"/>
                      <a:pt x="2531" y="13489"/>
                    </a:cubicBezTo>
                    <a:cubicBezTo>
                      <a:pt x="2588" y="13489"/>
                      <a:pt x="2646" y="13484"/>
                      <a:pt x="2703" y="13472"/>
                    </a:cubicBezTo>
                    <a:lnTo>
                      <a:pt x="10050" y="12139"/>
                    </a:lnTo>
                    <a:cubicBezTo>
                      <a:pt x="10526" y="12044"/>
                      <a:pt x="10847" y="11579"/>
                      <a:pt x="10764" y="11091"/>
                    </a:cubicBezTo>
                    <a:lnTo>
                      <a:pt x="9180" y="2459"/>
                    </a:lnTo>
                    <a:cubicBezTo>
                      <a:pt x="9107" y="2029"/>
                      <a:pt x="8737" y="1728"/>
                      <a:pt x="8317" y="1728"/>
                    </a:cubicBezTo>
                    <a:cubicBezTo>
                      <a:pt x="8260" y="1728"/>
                      <a:pt x="8202" y="1733"/>
                      <a:pt x="8145" y="1745"/>
                    </a:cubicBezTo>
                    <a:lnTo>
                      <a:pt x="6859" y="1995"/>
                    </a:lnTo>
                    <a:lnTo>
                      <a:pt x="6811" y="1709"/>
                    </a:lnTo>
                    <a:cubicBezTo>
                      <a:pt x="6758" y="1434"/>
                      <a:pt x="6509" y="1235"/>
                      <a:pt x="6237" y="1235"/>
                    </a:cubicBezTo>
                    <a:cubicBezTo>
                      <a:pt x="6202" y="1235"/>
                      <a:pt x="6167" y="1238"/>
                      <a:pt x="6132" y="1245"/>
                    </a:cubicBezTo>
                    <a:lnTo>
                      <a:pt x="5180" y="1411"/>
                    </a:lnTo>
                    <a:cubicBezTo>
                      <a:pt x="5228" y="1245"/>
                      <a:pt x="5240" y="1066"/>
                      <a:pt x="5216" y="887"/>
                    </a:cubicBezTo>
                    <a:cubicBezTo>
                      <a:pt x="5110" y="369"/>
                      <a:pt x="4656" y="1"/>
                      <a:pt x="4138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67" name="Google Shape;5267;p27"/>
              <p:cNvSpPr/>
              <p:nvPr/>
            </p:nvSpPr>
            <p:spPr>
              <a:xfrm>
                <a:off x="120997" y="4354466"/>
                <a:ext cx="60059" cy="49866"/>
              </a:xfrm>
              <a:custGeom>
                <a:rect b="b" l="l" r="r" t="t"/>
                <a:pathLst>
                  <a:path extrusionOk="0" h="1546" w="1862">
                    <a:moveTo>
                      <a:pt x="1002" y="1"/>
                    </a:moveTo>
                    <a:cubicBezTo>
                      <a:pt x="958" y="1"/>
                      <a:pt x="914" y="5"/>
                      <a:pt x="870" y="12"/>
                    </a:cubicBezTo>
                    <a:cubicBezTo>
                      <a:pt x="191" y="131"/>
                      <a:pt x="1" y="1012"/>
                      <a:pt x="560" y="1405"/>
                    </a:cubicBezTo>
                    <a:cubicBezTo>
                      <a:pt x="701" y="1502"/>
                      <a:pt x="854" y="1545"/>
                      <a:pt x="1002" y="1545"/>
                    </a:cubicBezTo>
                    <a:cubicBezTo>
                      <a:pt x="1453" y="1545"/>
                      <a:pt x="1861" y="1142"/>
                      <a:pt x="1763" y="631"/>
                    </a:cubicBezTo>
                    <a:cubicBezTo>
                      <a:pt x="1688" y="259"/>
                      <a:pt x="1367" y="1"/>
                      <a:pt x="1002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68" name="Google Shape;5268;p27"/>
              <p:cNvSpPr/>
              <p:nvPr/>
            </p:nvSpPr>
            <p:spPr>
              <a:xfrm>
                <a:off x="189281" y="4339823"/>
                <a:ext cx="124020" cy="43383"/>
              </a:xfrm>
              <a:custGeom>
                <a:rect b="b" l="l" r="r" t="t"/>
                <a:pathLst>
                  <a:path extrusionOk="0" h="1345" w="3845">
                    <a:moveTo>
                      <a:pt x="3258" y="1"/>
                    </a:moveTo>
                    <a:cubicBezTo>
                      <a:pt x="3223" y="1"/>
                      <a:pt x="3185" y="5"/>
                      <a:pt x="3146" y="14"/>
                    </a:cubicBezTo>
                    <a:lnTo>
                      <a:pt x="3134" y="14"/>
                    </a:lnTo>
                    <a:lnTo>
                      <a:pt x="539" y="478"/>
                    </a:lnTo>
                    <a:cubicBezTo>
                      <a:pt x="1" y="579"/>
                      <a:pt x="106" y="1345"/>
                      <a:pt x="597" y="1345"/>
                    </a:cubicBezTo>
                    <a:cubicBezTo>
                      <a:pt x="628" y="1345"/>
                      <a:pt x="660" y="1342"/>
                      <a:pt x="693" y="1335"/>
                    </a:cubicBezTo>
                    <a:lnTo>
                      <a:pt x="3289" y="871"/>
                    </a:lnTo>
                    <a:cubicBezTo>
                      <a:pt x="3844" y="793"/>
                      <a:pt x="3747" y="1"/>
                      <a:pt x="3258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69" name="Google Shape;5269;p27"/>
              <p:cNvSpPr/>
              <p:nvPr/>
            </p:nvSpPr>
            <p:spPr>
              <a:xfrm>
                <a:off x="133673" y="4423976"/>
                <a:ext cx="60059" cy="49866"/>
              </a:xfrm>
              <a:custGeom>
                <a:rect b="b" l="l" r="r" t="t"/>
                <a:pathLst>
                  <a:path extrusionOk="0" h="1546" w="1862">
                    <a:moveTo>
                      <a:pt x="1002" y="1"/>
                    </a:moveTo>
                    <a:cubicBezTo>
                      <a:pt x="958" y="1"/>
                      <a:pt x="914" y="5"/>
                      <a:pt x="870" y="12"/>
                    </a:cubicBezTo>
                    <a:cubicBezTo>
                      <a:pt x="191" y="131"/>
                      <a:pt x="0" y="1012"/>
                      <a:pt x="560" y="1405"/>
                    </a:cubicBezTo>
                    <a:cubicBezTo>
                      <a:pt x="701" y="1502"/>
                      <a:pt x="854" y="1546"/>
                      <a:pt x="1002" y="1546"/>
                    </a:cubicBezTo>
                    <a:cubicBezTo>
                      <a:pt x="1453" y="1546"/>
                      <a:pt x="1861" y="1142"/>
                      <a:pt x="1763" y="631"/>
                    </a:cubicBezTo>
                    <a:cubicBezTo>
                      <a:pt x="1699" y="259"/>
                      <a:pt x="1369" y="1"/>
                      <a:pt x="1002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70" name="Google Shape;5270;p27"/>
              <p:cNvSpPr/>
              <p:nvPr/>
            </p:nvSpPr>
            <p:spPr>
              <a:xfrm>
                <a:off x="203183" y="4409300"/>
                <a:ext cx="120892" cy="43544"/>
              </a:xfrm>
              <a:custGeom>
                <a:rect b="b" l="l" r="r" t="t"/>
                <a:pathLst>
                  <a:path extrusionOk="0" h="1350" w="3748">
                    <a:moveTo>
                      <a:pt x="3144" y="1"/>
                    </a:moveTo>
                    <a:cubicBezTo>
                      <a:pt x="3128" y="1"/>
                      <a:pt x="3112" y="1"/>
                      <a:pt x="3096" y="3"/>
                    </a:cubicBezTo>
                    <a:lnTo>
                      <a:pt x="501" y="467"/>
                    </a:lnTo>
                    <a:cubicBezTo>
                      <a:pt x="0" y="618"/>
                      <a:pt x="125" y="1349"/>
                      <a:pt x="620" y="1349"/>
                    </a:cubicBezTo>
                    <a:cubicBezTo>
                      <a:pt x="632" y="1349"/>
                      <a:pt x="643" y="1349"/>
                      <a:pt x="655" y="1348"/>
                    </a:cubicBezTo>
                    <a:lnTo>
                      <a:pt x="3251" y="872"/>
                    </a:lnTo>
                    <a:cubicBezTo>
                      <a:pt x="3747" y="722"/>
                      <a:pt x="3639" y="1"/>
                      <a:pt x="3144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71" name="Google Shape;5271;p27"/>
              <p:cNvSpPr/>
              <p:nvPr/>
            </p:nvSpPr>
            <p:spPr>
              <a:xfrm>
                <a:off x="147124" y="4498130"/>
                <a:ext cx="60123" cy="50221"/>
              </a:xfrm>
              <a:custGeom>
                <a:rect b="b" l="l" r="r" t="t"/>
                <a:pathLst>
                  <a:path extrusionOk="0" h="1557" w="1864">
                    <a:moveTo>
                      <a:pt x="1009" y="0"/>
                    </a:moveTo>
                    <a:cubicBezTo>
                      <a:pt x="967" y="0"/>
                      <a:pt x="924" y="4"/>
                      <a:pt x="881" y="11"/>
                    </a:cubicBezTo>
                    <a:cubicBezTo>
                      <a:pt x="191" y="130"/>
                      <a:pt x="0" y="1011"/>
                      <a:pt x="572" y="1416"/>
                    </a:cubicBezTo>
                    <a:cubicBezTo>
                      <a:pt x="710" y="1513"/>
                      <a:pt x="860" y="1556"/>
                      <a:pt x="1007" y="1556"/>
                    </a:cubicBezTo>
                    <a:cubicBezTo>
                      <a:pt x="1454" y="1556"/>
                      <a:pt x="1864" y="1153"/>
                      <a:pt x="1774" y="642"/>
                    </a:cubicBezTo>
                    <a:cubicBezTo>
                      <a:pt x="1699" y="268"/>
                      <a:pt x="1376" y="0"/>
                      <a:pt x="1009" y="0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72" name="Google Shape;5272;p27"/>
              <p:cNvSpPr/>
              <p:nvPr/>
            </p:nvSpPr>
            <p:spPr>
              <a:xfrm>
                <a:off x="216214" y="4483357"/>
                <a:ext cx="122214" cy="43706"/>
              </a:xfrm>
              <a:custGeom>
                <a:rect b="b" l="l" r="r" t="t"/>
                <a:pathLst>
                  <a:path extrusionOk="0" h="1355" w="3789">
                    <a:moveTo>
                      <a:pt x="3177" y="0"/>
                    </a:moveTo>
                    <a:cubicBezTo>
                      <a:pt x="3155" y="0"/>
                      <a:pt x="3132" y="2"/>
                      <a:pt x="3109" y="5"/>
                    </a:cubicBezTo>
                    <a:lnTo>
                      <a:pt x="513" y="481"/>
                    </a:lnTo>
                    <a:cubicBezTo>
                      <a:pt x="0" y="606"/>
                      <a:pt x="110" y="1355"/>
                      <a:pt x="612" y="1355"/>
                    </a:cubicBezTo>
                    <a:cubicBezTo>
                      <a:pt x="634" y="1355"/>
                      <a:pt x="656" y="1353"/>
                      <a:pt x="680" y="1350"/>
                    </a:cubicBezTo>
                    <a:lnTo>
                      <a:pt x="3276" y="886"/>
                    </a:lnTo>
                    <a:cubicBezTo>
                      <a:pt x="3789" y="749"/>
                      <a:pt x="3679" y="0"/>
                      <a:pt x="3177" y="0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73" name="Google Shape;5273;p27"/>
              <p:cNvSpPr/>
              <p:nvPr/>
            </p:nvSpPr>
            <p:spPr>
              <a:xfrm>
                <a:off x="89903" y="4806940"/>
                <a:ext cx="250428" cy="224527"/>
              </a:xfrm>
              <a:custGeom>
                <a:rect b="b" l="l" r="r" t="t"/>
                <a:pathLst>
                  <a:path extrusionOk="0" h="6961" w="7764">
                    <a:moveTo>
                      <a:pt x="3921" y="1"/>
                    </a:moveTo>
                    <a:cubicBezTo>
                      <a:pt x="2893" y="1"/>
                      <a:pt x="1881" y="469"/>
                      <a:pt x="1215" y="1343"/>
                    </a:cubicBezTo>
                    <a:lnTo>
                      <a:pt x="6953" y="4975"/>
                    </a:lnTo>
                    <a:cubicBezTo>
                      <a:pt x="7763" y="3403"/>
                      <a:pt x="7239" y="1474"/>
                      <a:pt x="5739" y="534"/>
                    </a:cubicBezTo>
                    <a:cubicBezTo>
                      <a:pt x="5177" y="174"/>
                      <a:pt x="4546" y="1"/>
                      <a:pt x="3921" y="1"/>
                    </a:cubicBezTo>
                    <a:close/>
                    <a:moveTo>
                      <a:pt x="810" y="1986"/>
                    </a:moveTo>
                    <a:cubicBezTo>
                      <a:pt x="0" y="3558"/>
                      <a:pt x="524" y="5487"/>
                      <a:pt x="2012" y="6427"/>
                    </a:cubicBezTo>
                    <a:cubicBezTo>
                      <a:pt x="2575" y="6787"/>
                      <a:pt x="3207" y="6960"/>
                      <a:pt x="3834" y="6960"/>
                    </a:cubicBezTo>
                    <a:cubicBezTo>
                      <a:pt x="4865" y="6960"/>
                      <a:pt x="5882" y="6492"/>
                      <a:pt x="6549" y="5618"/>
                    </a:cubicBezTo>
                    <a:lnTo>
                      <a:pt x="810" y="1986"/>
                    </a:ln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74" name="Google Shape;5274;p27"/>
              <p:cNvSpPr/>
              <p:nvPr/>
            </p:nvSpPr>
            <p:spPr>
              <a:xfrm>
                <a:off x="558794" y="4325276"/>
                <a:ext cx="196272" cy="181918"/>
              </a:xfrm>
              <a:custGeom>
                <a:rect b="b" l="l" r="r" t="t"/>
                <a:pathLst>
                  <a:path extrusionOk="0" h="5640" w="6085">
                    <a:moveTo>
                      <a:pt x="3608" y="0"/>
                    </a:moveTo>
                    <a:lnTo>
                      <a:pt x="1215" y="1632"/>
                    </a:lnTo>
                    <a:cubicBezTo>
                      <a:pt x="251" y="2286"/>
                      <a:pt x="1" y="3596"/>
                      <a:pt x="656" y="4560"/>
                    </a:cubicBezTo>
                    <a:lnTo>
                      <a:pt x="763" y="4715"/>
                    </a:lnTo>
                    <a:cubicBezTo>
                      <a:pt x="1171" y="5316"/>
                      <a:pt x="1833" y="5640"/>
                      <a:pt x="2508" y="5640"/>
                    </a:cubicBezTo>
                    <a:cubicBezTo>
                      <a:pt x="2916" y="5640"/>
                      <a:pt x="3328" y="5522"/>
                      <a:pt x="3692" y="5275"/>
                    </a:cubicBezTo>
                    <a:lnTo>
                      <a:pt x="6085" y="3644"/>
                    </a:lnTo>
                    <a:lnTo>
                      <a:pt x="3608" y="0"/>
                    </a:ln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75" name="Google Shape;5275;p27"/>
              <p:cNvSpPr/>
              <p:nvPr/>
            </p:nvSpPr>
            <p:spPr>
              <a:xfrm>
                <a:off x="691298" y="4249734"/>
                <a:ext cx="196272" cy="181950"/>
              </a:xfrm>
              <a:custGeom>
                <a:rect b="b" l="l" r="r" t="t"/>
                <a:pathLst>
                  <a:path extrusionOk="0" h="5641" w="6085">
                    <a:moveTo>
                      <a:pt x="3577" y="1"/>
                    </a:moveTo>
                    <a:cubicBezTo>
                      <a:pt x="3169" y="1"/>
                      <a:pt x="2757" y="119"/>
                      <a:pt x="2394" y="366"/>
                    </a:cubicBezTo>
                    <a:lnTo>
                      <a:pt x="0" y="1997"/>
                    </a:lnTo>
                    <a:lnTo>
                      <a:pt x="2489" y="5640"/>
                    </a:lnTo>
                    <a:lnTo>
                      <a:pt x="4870" y="4009"/>
                    </a:lnTo>
                    <a:cubicBezTo>
                      <a:pt x="5834" y="3354"/>
                      <a:pt x="6084" y="2045"/>
                      <a:pt x="5430" y="1092"/>
                    </a:cubicBezTo>
                    <a:lnTo>
                      <a:pt x="5322" y="926"/>
                    </a:lnTo>
                    <a:cubicBezTo>
                      <a:pt x="4914" y="325"/>
                      <a:pt x="4252" y="1"/>
                      <a:pt x="3577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76" name="Google Shape;5276;p27"/>
              <p:cNvSpPr/>
              <p:nvPr/>
            </p:nvSpPr>
            <p:spPr>
              <a:xfrm>
                <a:off x="501187" y="4700692"/>
                <a:ext cx="346064" cy="344387"/>
              </a:xfrm>
              <a:custGeom>
                <a:rect b="b" l="l" r="r" t="t"/>
                <a:pathLst>
                  <a:path extrusionOk="0" h="10677" w="10729">
                    <a:moveTo>
                      <a:pt x="5011" y="0"/>
                    </a:moveTo>
                    <a:cubicBezTo>
                      <a:pt x="4833" y="0"/>
                      <a:pt x="4677" y="135"/>
                      <a:pt x="4656" y="327"/>
                    </a:cubicBezTo>
                    <a:lnTo>
                      <a:pt x="4192" y="3804"/>
                    </a:lnTo>
                    <a:lnTo>
                      <a:pt x="715" y="3339"/>
                    </a:lnTo>
                    <a:cubicBezTo>
                      <a:pt x="700" y="3338"/>
                      <a:pt x="686" y="3337"/>
                      <a:pt x="671" y="3337"/>
                    </a:cubicBezTo>
                    <a:cubicBezTo>
                      <a:pt x="486" y="3337"/>
                      <a:pt x="320" y="3473"/>
                      <a:pt x="298" y="3661"/>
                    </a:cubicBezTo>
                    <a:lnTo>
                      <a:pt x="36" y="5637"/>
                    </a:lnTo>
                    <a:cubicBezTo>
                      <a:pt x="1" y="5840"/>
                      <a:pt x="144" y="6030"/>
                      <a:pt x="358" y="6054"/>
                    </a:cubicBezTo>
                    <a:lnTo>
                      <a:pt x="3835" y="6518"/>
                    </a:lnTo>
                    <a:lnTo>
                      <a:pt x="3370" y="9995"/>
                    </a:lnTo>
                    <a:cubicBezTo>
                      <a:pt x="3346" y="10197"/>
                      <a:pt x="3489" y="10388"/>
                      <a:pt x="3692" y="10412"/>
                    </a:cubicBezTo>
                    <a:lnTo>
                      <a:pt x="5668" y="10674"/>
                    </a:lnTo>
                    <a:cubicBezTo>
                      <a:pt x="5683" y="10675"/>
                      <a:pt x="5698" y="10676"/>
                      <a:pt x="5712" y="10676"/>
                    </a:cubicBezTo>
                    <a:cubicBezTo>
                      <a:pt x="5898" y="10676"/>
                      <a:pt x="6063" y="10540"/>
                      <a:pt x="6085" y="10352"/>
                    </a:cubicBezTo>
                    <a:lnTo>
                      <a:pt x="6549" y="6876"/>
                    </a:lnTo>
                    <a:lnTo>
                      <a:pt x="10026" y="7328"/>
                    </a:lnTo>
                    <a:cubicBezTo>
                      <a:pt x="10046" y="7331"/>
                      <a:pt x="10065" y="7333"/>
                      <a:pt x="10084" y="7333"/>
                    </a:cubicBezTo>
                    <a:cubicBezTo>
                      <a:pt x="10264" y="7333"/>
                      <a:pt x="10421" y="7189"/>
                      <a:pt x="10443" y="7007"/>
                    </a:cubicBezTo>
                    <a:lnTo>
                      <a:pt x="10704" y="5042"/>
                    </a:lnTo>
                    <a:cubicBezTo>
                      <a:pt x="10728" y="4828"/>
                      <a:pt x="10585" y="4649"/>
                      <a:pt x="10383" y="4613"/>
                    </a:cubicBezTo>
                    <a:lnTo>
                      <a:pt x="6906" y="4161"/>
                    </a:lnTo>
                    <a:lnTo>
                      <a:pt x="7359" y="684"/>
                    </a:lnTo>
                    <a:cubicBezTo>
                      <a:pt x="7395" y="470"/>
                      <a:pt x="7252" y="291"/>
                      <a:pt x="7037" y="256"/>
                    </a:cubicBezTo>
                    <a:lnTo>
                      <a:pt x="5073" y="6"/>
                    </a:lnTo>
                    <a:cubicBezTo>
                      <a:pt x="5052" y="2"/>
                      <a:pt x="5031" y="0"/>
                      <a:pt x="5011" y="0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5277" name="Google Shape;5277;p27"/>
          <p:cNvSpPr txBox="1"/>
          <p:nvPr>
            <p:ph type="title"/>
          </p:nvPr>
        </p:nvSpPr>
        <p:spPr>
          <a:xfrm>
            <a:off x="1006790" y="2916100"/>
            <a:ext cx="18387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5278" name="Google Shape;5278;p27"/>
          <p:cNvSpPr txBox="1"/>
          <p:nvPr>
            <p:ph idx="1" type="subTitle"/>
          </p:nvPr>
        </p:nvSpPr>
        <p:spPr>
          <a:xfrm>
            <a:off x="1018640" y="3490875"/>
            <a:ext cx="1815000" cy="67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5279" name="Google Shape;5279;p27"/>
          <p:cNvSpPr txBox="1"/>
          <p:nvPr>
            <p:ph idx="2" type="title"/>
          </p:nvPr>
        </p:nvSpPr>
        <p:spPr>
          <a:xfrm>
            <a:off x="3652650" y="2916100"/>
            <a:ext cx="18387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5280" name="Google Shape;5280;p27"/>
          <p:cNvSpPr txBox="1"/>
          <p:nvPr>
            <p:ph idx="3" type="subTitle"/>
          </p:nvPr>
        </p:nvSpPr>
        <p:spPr>
          <a:xfrm>
            <a:off x="3664500" y="3490875"/>
            <a:ext cx="1815000" cy="67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5281" name="Google Shape;5281;p27"/>
          <p:cNvSpPr txBox="1"/>
          <p:nvPr>
            <p:ph idx="4" type="title"/>
          </p:nvPr>
        </p:nvSpPr>
        <p:spPr>
          <a:xfrm>
            <a:off x="6298510" y="2916100"/>
            <a:ext cx="18387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5282" name="Google Shape;5282;p27"/>
          <p:cNvSpPr txBox="1"/>
          <p:nvPr>
            <p:ph idx="5" type="subTitle"/>
          </p:nvPr>
        </p:nvSpPr>
        <p:spPr>
          <a:xfrm>
            <a:off x="6310360" y="3490875"/>
            <a:ext cx="1815000" cy="67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5283" name="Google Shape;5283;p27"/>
          <p:cNvSpPr txBox="1"/>
          <p:nvPr>
            <p:ph idx="6" type="title"/>
          </p:nvPr>
        </p:nvSpPr>
        <p:spPr>
          <a:xfrm>
            <a:off x="713950" y="371800"/>
            <a:ext cx="803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284" name="Google Shape;5284;p27"/>
          <p:cNvSpPr/>
          <p:nvPr/>
        </p:nvSpPr>
        <p:spPr>
          <a:xfrm>
            <a:off x="-261050" y="639850"/>
            <a:ext cx="975000" cy="3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3">
  <p:cSld name="CUSTOM_12">
    <p:spTree>
      <p:nvGrpSpPr>
        <p:cNvPr id="5285" name="Shape 5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86" name="Google Shape;5286;p28"/>
          <p:cNvGrpSpPr/>
          <p:nvPr/>
        </p:nvGrpSpPr>
        <p:grpSpPr>
          <a:xfrm>
            <a:off x="4544723" y="79494"/>
            <a:ext cx="4485187" cy="4946659"/>
            <a:chOff x="4600023" y="98419"/>
            <a:chExt cx="4485187" cy="4946659"/>
          </a:xfrm>
        </p:grpSpPr>
        <p:sp>
          <p:nvSpPr>
            <p:cNvPr id="5287" name="Google Shape;5287;p28"/>
            <p:cNvSpPr/>
            <p:nvPr/>
          </p:nvSpPr>
          <p:spPr>
            <a:xfrm>
              <a:off x="8256418" y="98419"/>
              <a:ext cx="349515" cy="436120"/>
            </a:xfrm>
            <a:custGeom>
              <a:rect b="b" l="l" r="r" t="t"/>
              <a:pathLst>
                <a:path extrusionOk="0" h="13521" w="10836">
                  <a:moveTo>
                    <a:pt x="4145" y="435"/>
                  </a:moveTo>
                  <a:cubicBezTo>
                    <a:pt x="4431" y="435"/>
                    <a:pt x="4712" y="607"/>
                    <a:pt x="4763" y="994"/>
                  </a:cubicBezTo>
                  <a:cubicBezTo>
                    <a:pt x="4799" y="1196"/>
                    <a:pt x="4751" y="1387"/>
                    <a:pt x="4620" y="1541"/>
                  </a:cubicBezTo>
                  <a:lnTo>
                    <a:pt x="3822" y="1684"/>
                  </a:lnTo>
                  <a:cubicBezTo>
                    <a:pt x="3656" y="1589"/>
                    <a:pt x="3537" y="1422"/>
                    <a:pt x="3501" y="1232"/>
                  </a:cubicBezTo>
                  <a:cubicBezTo>
                    <a:pt x="3386" y="732"/>
                    <a:pt x="3770" y="435"/>
                    <a:pt x="4145" y="435"/>
                  </a:cubicBezTo>
                  <a:close/>
                  <a:moveTo>
                    <a:pt x="7834" y="2749"/>
                  </a:moveTo>
                  <a:cubicBezTo>
                    <a:pt x="8105" y="2749"/>
                    <a:pt x="8340" y="2930"/>
                    <a:pt x="8383" y="3208"/>
                  </a:cubicBezTo>
                  <a:lnTo>
                    <a:pt x="9776" y="10769"/>
                  </a:lnTo>
                  <a:cubicBezTo>
                    <a:pt x="9823" y="11066"/>
                    <a:pt x="9621" y="11352"/>
                    <a:pt x="9323" y="11400"/>
                  </a:cubicBezTo>
                  <a:lnTo>
                    <a:pt x="3060" y="12543"/>
                  </a:lnTo>
                  <a:cubicBezTo>
                    <a:pt x="3025" y="12550"/>
                    <a:pt x="2990" y="12553"/>
                    <a:pt x="2956" y="12553"/>
                  </a:cubicBezTo>
                  <a:cubicBezTo>
                    <a:pt x="2699" y="12553"/>
                    <a:pt x="2471" y="12365"/>
                    <a:pt x="2429" y="12102"/>
                  </a:cubicBezTo>
                  <a:lnTo>
                    <a:pt x="1048" y="4530"/>
                  </a:lnTo>
                  <a:cubicBezTo>
                    <a:pt x="989" y="4232"/>
                    <a:pt x="1191" y="3958"/>
                    <a:pt x="1489" y="3899"/>
                  </a:cubicBezTo>
                  <a:lnTo>
                    <a:pt x="2239" y="3768"/>
                  </a:lnTo>
                  <a:cubicBezTo>
                    <a:pt x="2270" y="3977"/>
                    <a:pt x="2449" y="4122"/>
                    <a:pt x="2653" y="4122"/>
                  </a:cubicBezTo>
                  <a:cubicBezTo>
                    <a:pt x="2681" y="4122"/>
                    <a:pt x="2710" y="4119"/>
                    <a:pt x="2739" y="4113"/>
                  </a:cubicBezTo>
                  <a:lnTo>
                    <a:pt x="6656" y="3399"/>
                  </a:lnTo>
                  <a:cubicBezTo>
                    <a:pt x="6882" y="3363"/>
                    <a:pt x="7049" y="3125"/>
                    <a:pt x="7001" y="2899"/>
                  </a:cubicBezTo>
                  <a:lnTo>
                    <a:pt x="7740" y="2756"/>
                  </a:lnTo>
                  <a:cubicBezTo>
                    <a:pt x="7771" y="2751"/>
                    <a:pt x="7803" y="2749"/>
                    <a:pt x="7834" y="2749"/>
                  </a:cubicBezTo>
                  <a:close/>
                  <a:moveTo>
                    <a:pt x="4133" y="0"/>
                  </a:moveTo>
                  <a:cubicBezTo>
                    <a:pt x="4070" y="0"/>
                    <a:pt x="4006" y="6"/>
                    <a:pt x="3942" y="17"/>
                  </a:cubicBezTo>
                  <a:cubicBezTo>
                    <a:pt x="3334" y="136"/>
                    <a:pt x="2941" y="708"/>
                    <a:pt x="3072" y="1303"/>
                  </a:cubicBezTo>
                  <a:cubicBezTo>
                    <a:pt x="3096" y="1482"/>
                    <a:pt x="3168" y="1649"/>
                    <a:pt x="3287" y="1779"/>
                  </a:cubicBezTo>
                  <a:lnTo>
                    <a:pt x="2501" y="1922"/>
                  </a:lnTo>
                  <a:cubicBezTo>
                    <a:pt x="2191" y="1982"/>
                    <a:pt x="1977" y="2291"/>
                    <a:pt x="2037" y="2613"/>
                  </a:cubicBezTo>
                  <a:lnTo>
                    <a:pt x="2084" y="2887"/>
                  </a:lnTo>
                  <a:lnTo>
                    <a:pt x="798" y="3125"/>
                  </a:lnTo>
                  <a:cubicBezTo>
                    <a:pt x="310" y="3208"/>
                    <a:pt x="1" y="3673"/>
                    <a:pt x="84" y="4149"/>
                  </a:cubicBezTo>
                  <a:lnTo>
                    <a:pt x="1656" y="12781"/>
                  </a:lnTo>
                  <a:cubicBezTo>
                    <a:pt x="1741" y="13217"/>
                    <a:pt x="2111" y="13520"/>
                    <a:pt x="2537" y="13520"/>
                  </a:cubicBezTo>
                  <a:cubicBezTo>
                    <a:pt x="2588" y="13520"/>
                    <a:pt x="2640" y="13516"/>
                    <a:pt x="2691" y="13507"/>
                  </a:cubicBezTo>
                  <a:lnTo>
                    <a:pt x="10026" y="12162"/>
                  </a:lnTo>
                  <a:cubicBezTo>
                    <a:pt x="10514" y="12066"/>
                    <a:pt x="10835" y="11602"/>
                    <a:pt x="10740" y="11126"/>
                  </a:cubicBezTo>
                  <a:lnTo>
                    <a:pt x="9168" y="2494"/>
                  </a:lnTo>
                  <a:cubicBezTo>
                    <a:pt x="9095" y="2064"/>
                    <a:pt x="8725" y="1763"/>
                    <a:pt x="8304" y="1763"/>
                  </a:cubicBezTo>
                  <a:cubicBezTo>
                    <a:pt x="8248" y="1763"/>
                    <a:pt x="8190" y="1768"/>
                    <a:pt x="8133" y="1779"/>
                  </a:cubicBezTo>
                  <a:lnTo>
                    <a:pt x="6859" y="2018"/>
                  </a:lnTo>
                  <a:lnTo>
                    <a:pt x="6799" y="1744"/>
                  </a:lnTo>
                  <a:cubicBezTo>
                    <a:pt x="6746" y="1458"/>
                    <a:pt x="6506" y="1258"/>
                    <a:pt x="6228" y="1258"/>
                  </a:cubicBezTo>
                  <a:cubicBezTo>
                    <a:pt x="6192" y="1258"/>
                    <a:pt x="6157" y="1261"/>
                    <a:pt x="6120" y="1268"/>
                  </a:cubicBezTo>
                  <a:lnTo>
                    <a:pt x="5168" y="1434"/>
                  </a:lnTo>
                  <a:cubicBezTo>
                    <a:pt x="5227" y="1268"/>
                    <a:pt x="5239" y="1089"/>
                    <a:pt x="5204" y="922"/>
                  </a:cubicBezTo>
                  <a:cubicBezTo>
                    <a:pt x="5119" y="381"/>
                    <a:pt x="4655" y="0"/>
                    <a:pt x="413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8" name="Google Shape;5288;p28"/>
            <p:cNvSpPr/>
            <p:nvPr/>
          </p:nvSpPr>
          <p:spPr>
            <a:xfrm>
              <a:off x="8318251" y="255566"/>
              <a:ext cx="60156" cy="49898"/>
            </a:xfrm>
            <a:custGeom>
              <a:rect b="b" l="l" r="r" t="t"/>
              <a:pathLst>
                <a:path extrusionOk="0" h="1547" w="1865">
                  <a:moveTo>
                    <a:pt x="1027" y="1"/>
                  </a:moveTo>
                  <a:cubicBezTo>
                    <a:pt x="979" y="1"/>
                    <a:pt x="930" y="5"/>
                    <a:pt x="882" y="15"/>
                  </a:cubicBezTo>
                  <a:cubicBezTo>
                    <a:pt x="191" y="134"/>
                    <a:pt x="0" y="1015"/>
                    <a:pt x="572" y="1408"/>
                  </a:cubicBezTo>
                  <a:cubicBezTo>
                    <a:pt x="709" y="1504"/>
                    <a:pt x="857" y="1547"/>
                    <a:pt x="1002" y="1547"/>
                  </a:cubicBezTo>
                  <a:cubicBezTo>
                    <a:pt x="1451" y="1547"/>
                    <a:pt x="1864" y="1138"/>
                    <a:pt x="1775" y="634"/>
                  </a:cubicBezTo>
                  <a:cubicBezTo>
                    <a:pt x="1701" y="266"/>
                    <a:pt x="1386" y="1"/>
                    <a:pt x="102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9" name="Google Shape;5289;p28"/>
            <p:cNvSpPr/>
            <p:nvPr/>
          </p:nvSpPr>
          <p:spPr>
            <a:xfrm>
              <a:off x="8386792" y="241019"/>
              <a:ext cx="124149" cy="43706"/>
            </a:xfrm>
            <a:custGeom>
              <a:rect b="b" l="l" r="r" t="t"/>
              <a:pathLst>
                <a:path extrusionOk="0" h="1355" w="3849">
                  <a:moveTo>
                    <a:pt x="3252" y="1"/>
                  </a:moveTo>
                  <a:cubicBezTo>
                    <a:pt x="3216" y="1"/>
                    <a:pt x="3178" y="5"/>
                    <a:pt x="3138" y="14"/>
                  </a:cubicBezTo>
                  <a:lnTo>
                    <a:pt x="542" y="490"/>
                  </a:lnTo>
                  <a:cubicBezTo>
                    <a:pt x="1" y="580"/>
                    <a:pt x="112" y="1354"/>
                    <a:pt x="611" y="1354"/>
                  </a:cubicBezTo>
                  <a:cubicBezTo>
                    <a:pt x="638" y="1354"/>
                    <a:pt x="667" y="1352"/>
                    <a:pt x="697" y="1347"/>
                  </a:cubicBezTo>
                  <a:lnTo>
                    <a:pt x="3293" y="871"/>
                  </a:lnTo>
                  <a:cubicBezTo>
                    <a:pt x="3848" y="793"/>
                    <a:pt x="3751" y="1"/>
                    <a:pt x="325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0" name="Google Shape;5290;p28"/>
            <p:cNvSpPr/>
            <p:nvPr/>
          </p:nvSpPr>
          <p:spPr>
            <a:xfrm>
              <a:off x="8330927" y="325172"/>
              <a:ext cx="60156" cy="49866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1" name="Google Shape;5291;p28"/>
            <p:cNvSpPr/>
            <p:nvPr/>
          </p:nvSpPr>
          <p:spPr>
            <a:xfrm>
              <a:off x="8400436" y="310528"/>
              <a:ext cx="121376" cy="43512"/>
            </a:xfrm>
            <a:custGeom>
              <a:rect b="b" l="l" r="r" t="t"/>
              <a:pathLst>
                <a:path extrusionOk="0" h="1349" w="3763">
                  <a:moveTo>
                    <a:pt x="3132" y="0"/>
                  </a:moveTo>
                  <a:cubicBezTo>
                    <a:pt x="3120" y="0"/>
                    <a:pt x="3108" y="1"/>
                    <a:pt x="3096" y="2"/>
                  </a:cubicBezTo>
                  <a:lnTo>
                    <a:pt x="500" y="478"/>
                  </a:lnTo>
                  <a:cubicBezTo>
                    <a:pt x="0" y="618"/>
                    <a:pt x="125" y="1348"/>
                    <a:pt x="631" y="1348"/>
                  </a:cubicBezTo>
                  <a:cubicBezTo>
                    <a:pt x="643" y="1348"/>
                    <a:pt x="655" y="1348"/>
                    <a:pt x="667" y="1347"/>
                  </a:cubicBezTo>
                  <a:lnTo>
                    <a:pt x="3263" y="871"/>
                  </a:lnTo>
                  <a:cubicBezTo>
                    <a:pt x="3763" y="731"/>
                    <a:pt x="3638" y="0"/>
                    <a:pt x="313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2" name="Google Shape;5292;p28"/>
            <p:cNvSpPr/>
            <p:nvPr/>
          </p:nvSpPr>
          <p:spPr>
            <a:xfrm>
              <a:off x="8344377" y="399294"/>
              <a:ext cx="60156" cy="50189"/>
            </a:xfrm>
            <a:custGeom>
              <a:rect b="b" l="l" r="r" t="t"/>
              <a:pathLst>
                <a:path extrusionOk="0" h="1556" w="1865">
                  <a:moveTo>
                    <a:pt x="1013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17"/>
                  </a:cubicBezTo>
                  <a:cubicBezTo>
                    <a:pt x="711" y="1513"/>
                    <a:pt x="861" y="1556"/>
                    <a:pt x="1007" y="1556"/>
                  </a:cubicBezTo>
                  <a:cubicBezTo>
                    <a:pt x="1458" y="1556"/>
                    <a:pt x="1864" y="1147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3" name="Google Shape;5293;p28"/>
            <p:cNvSpPr/>
            <p:nvPr/>
          </p:nvSpPr>
          <p:spPr>
            <a:xfrm>
              <a:off x="8413725" y="384586"/>
              <a:ext cx="122440" cy="44028"/>
            </a:xfrm>
            <a:custGeom>
              <a:rect b="b" l="l" r="r" t="t"/>
              <a:pathLst>
                <a:path extrusionOk="0" h="1365" w="3796">
                  <a:moveTo>
                    <a:pt x="3169" y="0"/>
                  </a:moveTo>
                  <a:cubicBezTo>
                    <a:pt x="3151" y="0"/>
                    <a:pt x="3132" y="1"/>
                    <a:pt x="3113" y="4"/>
                  </a:cubicBezTo>
                  <a:lnTo>
                    <a:pt x="517" y="480"/>
                  </a:lnTo>
                  <a:cubicBezTo>
                    <a:pt x="0" y="606"/>
                    <a:pt x="115" y="1364"/>
                    <a:pt x="615" y="1364"/>
                  </a:cubicBezTo>
                  <a:cubicBezTo>
                    <a:pt x="634" y="1364"/>
                    <a:pt x="653" y="1363"/>
                    <a:pt x="672" y="1361"/>
                  </a:cubicBezTo>
                  <a:lnTo>
                    <a:pt x="3267" y="885"/>
                  </a:lnTo>
                  <a:cubicBezTo>
                    <a:pt x="3796" y="758"/>
                    <a:pt x="3670" y="0"/>
                    <a:pt x="316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4" name="Google Shape;5294;p28"/>
            <p:cNvSpPr/>
            <p:nvPr/>
          </p:nvSpPr>
          <p:spPr>
            <a:xfrm>
              <a:off x="8287157" y="708297"/>
              <a:ext cx="250396" cy="224721"/>
            </a:xfrm>
            <a:custGeom>
              <a:rect b="b" l="l" r="r" t="t"/>
              <a:pathLst>
                <a:path extrusionOk="0" h="6967" w="7763">
                  <a:moveTo>
                    <a:pt x="3922" y="1"/>
                  </a:moveTo>
                  <a:cubicBezTo>
                    <a:pt x="2892" y="1"/>
                    <a:pt x="1881" y="465"/>
                    <a:pt x="1215" y="1338"/>
                  </a:cubicBezTo>
                  <a:lnTo>
                    <a:pt x="6953" y="4969"/>
                  </a:lnTo>
                  <a:cubicBezTo>
                    <a:pt x="7763" y="3398"/>
                    <a:pt x="7239" y="1469"/>
                    <a:pt x="5751" y="528"/>
                  </a:cubicBezTo>
                  <a:cubicBezTo>
                    <a:pt x="5183" y="173"/>
                    <a:pt x="4549" y="1"/>
                    <a:pt x="3922" y="1"/>
                  </a:cubicBezTo>
                  <a:close/>
                  <a:moveTo>
                    <a:pt x="810" y="1993"/>
                  </a:moveTo>
                  <a:cubicBezTo>
                    <a:pt x="0" y="3553"/>
                    <a:pt x="512" y="5493"/>
                    <a:pt x="2012" y="6434"/>
                  </a:cubicBezTo>
                  <a:cubicBezTo>
                    <a:pt x="2578" y="6793"/>
                    <a:pt x="3210" y="6966"/>
                    <a:pt x="3835" y="6966"/>
                  </a:cubicBezTo>
                  <a:cubicBezTo>
                    <a:pt x="4867" y="6966"/>
                    <a:pt x="5881" y="6495"/>
                    <a:pt x="6549" y="5612"/>
                  </a:cubicBezTo>
                  <a:lnTo>
                    <a:pt x="810" y="1993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5" name="Google Shape;5295;p28"/>
            <p:cNvSpPr/>
            <p:nvPr/>
          </p:nvSpPr>
          <p:spPr>
            <a:xfrm>
              <a:off x="8756435" y="226472"/>
              <a:ext cx="195885" cy="181918"/>
            </a:xfrm>
            <a:custGeom>
              <a:rect b="b" l="l" r="r" t="t"/>
              <a:pathLst>
                <a:path extrusionOk="0" h="5640" w="6073">
                  <a:moveTo>
                    <a:pt x="3596" y="0"/>
                  </a:moveTo>
                  <a:lnTo>
                    <a:pt x="1203" y="1631"/>
                  </a:lnTo>
                  <a:cubicBezTo>
                    <a:pt x="251" y="2286"/>
                    <a:pt x="1" y="3596"/>
                    <a:pt x="655" y="4560"/>
                  </a:cubicBezTo>
                  <a:lnTo>
                    <a:pt x="763" y="4715"/>
                  </a:lnTo>
                  <a:cubicBezTo>
                    <a:pt x="1163" y="5316"/>
                    <a:pt x="1827" y="5640"/>
                    <a:pt x="2502" y="5640"/>
                  </a:cubicBezTo>
                  <a:cubicBezTo>
                    <a:pt x="2909" y="5640"/>
                    <a:pt x="3321" y="5521"/>
                    <a:pt x="3680" y="5275"/>
                  </a:cubicBezTo>
                  <a:lnTo>
                    <a:pt x="6073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6" name="Google Shape;5296;p28"/>
            <p:cNvSpPr/>
            <p:nvPr/>
          </p:nvSpPr>
          <p:spPr>
            <a:xfrm>
              <a:off x="8888938" y="151317"/>
              <a:ext cx="196272" cy="181950"/>
            </a:xfrm>
            <a:custGeom>
              <a:rect b="b" l="l" r="r" t="t"/>
              <a:pathLst>
                <a:path extrusionOk="0" h="5641" w="6085">
                  <a:moveTo>
                    <a:pt x="3574" y="1"/>
                  </a:moveTo>
                  <a:cubicBezTo>
                    <a:pt x="3167" y="1"/>
                    <a:pt x="2757" y="119"/>
                    <a:pt x="2393" y="366"/>
                  </a:cubicBezTo>
                  <a:lnTo>
                    <a:pt x="0" y="1997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4" y="3354"/>
                    <a:pt x="6084" y="2044"/>
                    <a:pt x="5429" y="1080"/>
                  </a:cubicBezTo>
                  <a:lnTo>
                    <a:pt x="5322" y="925"/>
                  </a:lnTo>
                  <a:cubicBezTo>
                    <a:pt x="4907" y="324"/>
                    <a:pt x="4246" y="1"/>
                    <a:pt x="357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7" name="Google Shape;5297;p28"/>
            <p:cNvSpPr/>
            <p:nvPr/>
          </p:nvSpPr>
          <p:spPr>
            <a:xfrm>
              <a:off x="8698827" y="602242"/>
              <a:ext cx="346064" cy="344032"/>
            </a:xfrm>
            <a:custGeom>
              <a:rect b="b" l="l" r="r" t="t"/>
              <a:pathLst>
                <a:path extrusionOk="0" h="10666" w="10729">
                  <a:moveTo>
                    <a:pt x="4999" y="1"/>
                  </a:moveTo>
                  <a:cubicBezTo>
                    <a:pt x="4821" y="1"/>
                    <a:pt x="4665" y="136"/>
                    <a:pt x="4644" y="328"/>
                  </a:cubicBezTo>
                  <a:lnTo>
                    <a:pt x="4192" y="3805"/>
                  </a:lnTo>
                  <a:lnTo>
                    <a:pt x="703" y="3340"/>
                  </a:lnTo>
                  <a:cubicBezTo>
                    <a:pt x="688" y="3338"/>
                    <a:pt x="673" y="3338"/>
                    <a:pt x="659" y="3338"/>
                  </a:cubicBezTo>
                  <a:cubicBezTo>
                    <a:pt x="474" y="3338"/>
                    <a:pt x="308" y="3474"/>
                    <a:pt x="286" y="3662"/>
                  </a:cubicBezTo>
                  <a:lnTo>
                    <a:pt x="24" y="5638"/>
                  </a:lnTo>
                  <a:cubicBezTo>
                    <a:pt x="1" y="5840"/>
                    <a:pt x="143" y="6031"/>
                    <a:pt x="346" y="6055"/>
                  </a:cubicBezTo>
                  <a:lnTo>
                    <a:pt x="346" y="6043"/>
                  </a:lnTo>
                  <a:lnTo>
                    <a:pt x="3822" y="6507"/>
                  </a:lnTo>
                  <a:lnTo>
                    <a:pt x="3370" y="9984"/>
                  </a:lnTo>
                  <a:cubicBezTo>
                    <a:pt x="3334" y="10186"/>
                    <a:pt x="3477" y="10377"/>
                    <a:pt x="3692" y="10401"/>
                  </a:cubicBezTo>
                  <a:lnTo>
                    <a:pt x="5656" y="10663"/>
                  </a:lnTo>
                  <a:cubicBezTo>
                    <a:pt x="5671" y="10664"/>
                    <a:pt x="5686" y="10665"/>
                    <a:pt x="5700" y="10665"/>
                  </a:cubicBezTo>
                  <a:cubicBezTo>
                    <a:pt x="5885" y="10665"/>
                    <a:pt x="6051" y="10529"/>
                    <a:pt x="6073" y="10341"/>
                  </a:cubicBezTo>
                  <a:lnTo>
                    <a:pt x="6537" y="6864"/>
                  </a:lnTo>
                  <a:lnTo>
                    <a:pt x="10026" y="7329"/>
                  </a:lnTo>
                  <a:cubicBezTo>
                    <a:pt x="10040" y="7331"/>
                    <a:pt x="10055" y="7331"/>
                    <a:pt x="10070" y="7331"/>
                  </a:cubicBezTo>
                  <a:cubicBezTo>
                    <a:pt x="10253" y="7331"/>
                    <a:pt x="10409" y="7195"/>
                    <a:pt x="10442" y="7007"/>
                  </a:cubicBezTo>
                  <a:lnTo>
                    <a:pt x="10704" y="5031"/>
                  </a:lnTo>
                  <a:cubicBezTo>
                    <a:pt x="10728" y="4828"/>
                    <a:pt x="10585" y="4638"/>
                    <a:pt x="10383" y="4614"/>
                  </a:cubicBezTo>
                  <a:lnTo>
                    <a:pt x="6894" y="4150"/>
                  </a:lnTo>
                  <a:lnTo>
                    <a:pt x="7359" y="673"/>
                  </a:lnTo>
                  <a:cubicBezTo>
                    <a:pt x="7382" y="471"/>
                    <a:pt x="7240" y="280"/>
                    <a:pt x="7037" y="256"/>
                  </a:cubicBezTo>
                  <a:lnTo>
                    <a:pt x="5061" y="6"/>
                  </a:lnTo>
                  <a:cubicBezTo>
                    <a:pt x="5040" y="3"/>
                    <a:pt x="5019" y="1"/>
                    <a:pt x="499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8" name="Google Shape;5298;p28"/>
            <p:cNvSpPr/>
            <p:nvPr/>
          </p:nvSpPr>
          <p:spPr>
            <a:xfrm>
              <a:off x="8256031" y="1123935"/>
              <a:ext cx="349902" cy="435572"/>
            </a:xfrm>
            <a:custGeom>
              <a:rect b="b" l="l" r="r" t="t"/>
              <a:pathLst>
                <a:path extrusionOk="0" h="13504" w="10848">
                  <a:moveTo>
                    <a:pt x="4160" y="409"/>
                  </a:moveTo>
                  <a:cubicBezTo>
                    <a:pt x="4450" y="409"/>
                    <a:pt x="4735" y="584"/>
                    <a:pt x="4787" y="977"/>
                  </a:cubicBezTo>
                  <a:cubicBezTo>
                    <a:pt x="4823" y="1168"/>
                    <a:pt x="4763" y="1370"/>
                    <a:pt x="4632" y="1513"/>
                  </a:cubicBezTo>
                  <a:lnTo>
                    <a:pt x="3846" y="1668"/>
                  </a:lnTo>
                  <a:cubicBezTo>
                    <a:pt x="3668" y="1573"/>
                    <a:pt x="3549" y="1406"/>
                    <a:pt x="3513" y="1204"/>
                  </a:cubicBezTo>
                  <a:cubicBezTo>
                    <a:pt x="3399" y="705"/>
                    <a:pt x="3783" y="409"/>
                    <a:pt x="4160" y="409"/>
                  </a:cubicBezTo>
                  <a:close/>
                  <a:moveTo>
                    <a:pt x="7868" y="2729"/>
                  </a:moveTo>
                  <a:cubicBezTo>
                    <a:pt x="8126" y="2729"/>
                    <a:pt x="8354" y="2918"/>
                    <a:pt x="8406" y="3180"/>
                  </a:cubicBezTo>
                  <a:lnTo>
                    <a:pt x="9788" y="10741"/>
                  </a:lnTo>
                  <a:cubicBezTo>
                    <a:pt x="9847" y="11038"/>
                    <a:pt x="9645" y="11324"/>
                    <a:pt x="9347" y="11372"/>
                  </a:cubicBezTo>
                  <a:lnTo>
                    <a:pt x="3072" y="12515"/>
                  </a:lnTo>
                  <a:cubicBezTo>
                    <a:pt x="3037" y="12522"/>
                    <a:pt x="3003" y="12525"/>
                    <a:pt x="2968" y="12525"/>
                  </a:cubicBezTo>
                  <a:cubicBezTo>
                    <a:pt x="2713" y="12525"/>
                    <a:pt x="2494" y="12337"/>
                    <a:pt x="2441" y="12074"/>
                  </a:cubicBezTo>
                  <a:lnTo>
                    <a:pt x="1072" y="4514"/>
                  </a:lnTo>
                  <a:cubicBezTo>
                    <a:pt x="1013" y="4216"/>
                    <a:pt x="1215" y="3930"/>
                    <a:pt x="1513" y="3883"/>
                  </a:cubicBezTo>
                  <a:lnTo>
                    <a:pt x="2263" y="3740"/>
                  </a:lnTo>
                  <a:cubicBezTo>
                    <a:pt x="2295" y="3955"/>
                    <a:pt x="2483" y="4102"/>
                    <a:pt x="2695" y="4102"/>
                  </a:cubicBezTo>
                  <a:cubicBezTo>
                    <a:pt x="2717" y="4102"/>
                    <a:pt x="2740" y="4100"/>
                    <a:pt x="2763" y="4097"/>
                  </a:cubicBezTo>
                  <a:lnTo>
                    <a:pt x="6680" y="3382"/>
                  </a:lnTo>
                  <a:cubicBezTo>
                    <a:pt x="6906" y="3335"/>
                    <a:pt x="7073" y="3109"/>
                    <a:pt x="7025" y="2870"/>
                  </a:cubicBezTo>
                  <a:lnTo>
                    <a:pt x="7764" y="2740"/>
                  </a:lnTo>
                  <a:cubicBezTo>
                    <a:pt x="7799" y="2732"/>
                    <a:pt x="7834" y="2729"/>
                    <a:pt x="7868" y="2729"/>
                  </a:cubicBezTo>
                  <a:close/>
                  <a:moveTo>
                    <a:pt x="4149" y="1"/>
                  </a:moveTo>
                  <a:cubicBezTo>
                    <a:pt x="4001" y="1"/>
                    <a:pt x="3850" y="31"/>
                    <a:pt x="3704" y="96"/>
                  </a:cubicBezTo>
                  <a:cubicBezTo>
                    <a:pt x="3061" y="382"/>
                    <a:pt x="2858" y="1204"/>
                    <a:pt x="3299" y="1763"/>
                  </a:cubicBezTo>
                  <a:lnTo>
                    <a:pt x="2513" y="1906"/>
                  </a:lnTo>
                  <a:cubicBezTo>
                    <a:pt x="2203" y="1966"/>
                    <a:pt x="1989" y="2275"/>
                    <a:pt x="2049" y="2597"/>
                  </a:cubicBezTo>
                  <a:lnTo>
                    <a:pt x="2096" y="2870"/>
                  </a:lnTo>
                  <a:lnTo>
                    <a:pt x="810" y="3109"/>
                  </a:lnTo>
                  <a:cubicBezTo>
                    <a:pt x="322" y="3192"/>
                    <a:pt x="1" y="3656"/>
                    <a:pt x="96" y="4144"/>
                  </a:cubicBezTo>
                  <a:lnTo>
                    <a:pt x="1668" y="12765"/>
                  </a:lnTo>
                  <a:cubicBezTo>
                    <a:pt x="1753" y="13201"/>
                    <a:pt x="2123" y="13504"/>
                    <a:pt x="2549" y="13504"/>
                  </a:cubicBezTo>
                  <a:cubicBezTo>
                    <a:pt x="2600" y="13504"/>
                    <a:pt x="2652" y="13500"/>
                    <a:pt x="2703" y="13491"/>
                  </a:cubicBezTo>
                  <a:lnTo>
                    <a:pt x="10038" y="12145"/>
                  </a:lnTo>
                  <a:cubicBezTo>
                    <a:pt x="10526" y="12062"/>
                    <a:pt x="10847" y="11598"/>
                    <a:pt x="10752" y="11110"/>
                  </a:cubicBezTo>
                  <a:lnTo>
                    <a:pt x="9180" y="2478"/>
                  </a:lnTo>
                  <a:cubicBezTo>
                    <a:pt x="9107" y="2047"/>
                    <a:pt x="8737" y="1746"/>
                    <a:pt x="8316" y="1746"/>
                  </a:cubicBezTo>
                  <a:cubicBezTo>
                    <a:pt x="8260" y="1746"/>
                    <a:pt x="8202" y="1752"/>
                    <a:pt x="8145" y="1763"/>
                  </a:cubicBezTo>
                  <a:lnTo>
                    <a:pt x="6871" y="1989"/>
                  </a:lnTo>
                  <a:lnTo>
                    <a:pt x="6811" y="1716"/>
                  </a:lnTo>
                  <a:cubicBezTo>
                    <a:pt x="6757" y="1426"/>
                    <a:pt x="6510" y="1232"/>
                    <a:pt x="6226" y="1232"/>
                  </a:cubicBezTo>
                  <a:cubicBezTo>
                    <a:pt x="6195" y="1232"/>
                    <a:pt x="6164" y="1235"/>
                    <a:pt x="6132" y="1239"/>
                  </a:cubicBezTo>
                  <a:lnTo>
                    <a:pt x="5180" y="1418"/>
                  </a:lnTo>
                  <a:cubicBezTo>
                    <a:pt x="5239" y="1239"/>
                    <a:pt x="5251" y="1061"/>
                    <a:pt x="5216" y="894"/>
                  </a:cubicBezTo>
                  <a:cubicBezTo>
                    <a:pt x="5114" y="352"/>
                    <a:pt x="4651" y="1"/>
                    <a:pt x="414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9" name="Google Shape;5299;p28"/>
            <p:cNvSpPr/>
            <p:nvPr/>
          </p:nvSpPr>
          <p:spPr>
            <a:xfrm>
              <a:off x="8318251" y="1280275"/>
              <a:ext cx="60156" cy="49866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0" y="1"/>
                    <a:pt x="926" y="4"/>
                    <a:pt x="882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4" y="1545"/>
                    <a:pt x="1864" y="1142"/>
                    <a:pt x="1775" y="631"/>
                  </a:cubicBezTo>
                  <a:cubicBezTo>
                    <a:pt x="1700" y="259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0" name="Google Shape;5300;p28"/>
            <p:cNvSpPr/>
            <p:nvPr/>
          </p:nvSpPr>
          <p:spPr>
            <a:xfrm>
              <a:off x="8386373" y="1265566"/>
              <a:ext cx="125214" cy="43931"/>
            </a:xfrm>
            <a:custGeom>
              <a:rect b="b" l="l" r="r" t="t"/>
              <a:pathLst>
                <a:path extrusionOk="0" h="1362" w="3882">
                  <a:moveTo>
                    <a:pt x="3273" y="1"/>
                  </a:moveTo>
                  <a:cubicBezTo>
                    <a:pt x="3234" y="1"/>
                    <a:pt x="3194" y="5"/>
                    <a:pt x="3151" y="15"/>
                  </a:cubicBezTo>
                  <a:lnTo>
                    <a:pt x="555" y="492"/>
                  </a:lnTo>
                  <a:cubicBezTo>
                    <a:pt x="0" y="569"/>
                    <a:pt x="108" y="1362"/>
                    <a:pt x="598" y="1362"/>
                  </a:cubicBezTo>
                  <a:cubicBezTo>
                    <a:pt x="634" y="1362"/>
                    <a:pt x="671" y="1358"/>
                    <a:pt x="710" y="1349"/>
                  </a:cubicBezTo>
                  <a:lnTo>
                    <a:pt x="3306" y="873"/>
                  </a:lnTo>
                  <a:cubicBezTo>
                    <a:pt x="3881" y="817"/>
                    <a:pt x="3778" y="1"/>
                    <a:pt x="327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1" name="Google Shape;5301;p28"/>
            <p:cNvSpPr/>
            <p:nvPr/>
          </p:nvSpPr>
          <p:spPr>
            <a:xfrm>
              <a:off x="8330927" y="1349784"/>
              <a:ext cx="60156" cy="49866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8" y="1545"/>
                  </a:cubicBezTo>
                  <a:cubicBezTo>
                    <a:pt x="1455" y="1545"/>
                    <a:pt x="1864" y="1145"/>
                    <a:pt x="1774" y="643"/>
                  </a:cubicBezTo>
                  <a:cubicBezTo>
                    <a:pt x="1700" y="260"/>
                    <a:pt x="1378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2" name="Google Shape;5302;p28"/>
            <p:cNvSpPr/>
            <p:nvPr/>
          </p:nvSpPr>
          <p:spPr>
            <a:xfrm>
              <a:off x="8400533" y="1335140"/>
              <a:ext cx="121279" cy="43544"/>
            </a:xfrm>
            <a:custGeom>
              <a:rect b="b" l="l" r="r" t="t"/>
              <a:pathLst>
                <a:path extrusionOk="0" h="1350" w="3760">
                  <a:moveTo>
                    <a:pt x="3129" y="0"/>
                  </a:moveTo>
                  <a:cubicBezTo>
                    <a:pt x="3117" y="0"/>
                    <a:pt x="3105" y="1"/>
                    <a:pt x="3093" y="2"/>
                  </a:cubicBezTo>
                  <a:lnTo>
                    <a:pt x="497" y="478"/>
                  </a:lnTo>
                  <a:cubicBezTo>
                    <a:pt x="1" y="628"/>
                    <a:pt x="120" y="1349"/>
                    <a:pt x="617" y="1349"/>
                  </a:cubicBezTo>
                  <a:cubicBezTo>
                    <a:pt x="632" y="1349"/>
                    <a:pt x="648" y="1348"/>
                    <a:pt x="664" y="1347"/>
                  </a:cubicBezTo>
                  <a:lnTo>
                    <a:pt x="3260" y="883"/>
                  </a:lnTo>
                  <a:cubicBezTo>
                    <a:pt x="3760" y="731"/>
                    <a:pt x="3635" y="0"/>
                    <a:pt x="312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3" name="Google Shape;5303;p28"/>
            <p:cNvSpPr/>
            <p:nvPr/>
          </p:nvSpPr>
          <p:spPr>
            <a:xfrm>
              <a:off x="8344377" y="1424293"/>
              <a:ext cx="60123" cy="49834"/>
            </a:xfrm>
            <a:custGeom>
              <a:rect b="b" l="l" r="r" t="t"/>
              <a:pathLst>
                <a:path extrusionOk="0" h="1545" w="1864">
                  <a:moveTo>
                    <a:pt x="1014" y="0"/>
                  </a:moveTo>
                  <a:cubicBezTo>
                    <a:pt x="970" y="0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8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4" name="Google Shape;5304;p28"/>
            <p:cNvSpPr/>
            <p:nvPr/>
          </p:nvSpPr>
          <p:spPr>
            <a:xfrm>
              <a:off x="8413983" y="1409585"/>
              <a:ext cx="121440" cy="43577"/>
            </a:xfrm>
            <a:custGeom>
              <a:rect b="b" l="l" r="r" t="t"/>
              <a:pathLst>
                <a:path extrusionOk="0" h="1351" w="3765">
                  <a:moveTo>
                    <a:pt x="3162" y="0"/>
                  </a:moveTo>
                  <a:cubicBezTo>
                    <a:pt x="3143" y="0"/>
                    <a:pt x="3124" y="1"/>
                    <a:pt x="3105" y="3"/>
                  </a:cubicBezTo>
                  <a:lnTo>
                    <a:pt x="509" y="468"/>
                  </a:lnTo>
                  <a:cubicBezTo>
                    <a:pt x="1" y="606"/>
                    <a:pt x="120" y="1351"/>
                    <a:pt x="618" y="1351"/>
                  </a:cubicBezTo>
                  <a:cubicBezTo>
                    <a:pt x="633" y="1351"/>
                    <a:pt x="648" y="1350"/>
                    <a:pt x="664" y="1349"/>
                  </a:cubicBezTo>
                  <a:lnTo>
                    <a:pt x="3259" y="872"/>
                  </a:lnTo>
                  <a:cubicBezTo>
                    <a:pt x="3764" y="735"/>
                    <a:pt x="3650" y="0"/>
                    <a:pt x="316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5" name="Google Shape;5305;p28"/>
            <p:cNvSpPr/>
            <p:nvPr/>
          </p:nvSpPr>
          <p:spPr>
            <a:xfrm>
              <a:off x="8288286" y="1733038"/>
              <a:ext cx="249267" cy="224043"/>
            </a:xfrm>
            <a:custGeom>
              <a:rect b="b" l="l" r="r" t="t"/>
              <a:pathLst>
                <a:path extrusionOk="0" h="6946" w="7728">
                  <a:moveTo>
                    <a:pt x="3899" y="0"/>
                  </a:moveTo>
                  <a:cubicBezTo>
                    <a:pt x="2865" y="0"/>
                    <a:pt x="1848" y="469"/>
                    <a:pt x="1180" y="1346"/>
                  </a:cubicBezTo>
                  <a:lnTo>
                    <a:pt x="6918" y="4965"/>
                  </a:lnTo>
                  <a:cubicBezTo>
                    <a:pt x="7728" y="3394"/>
                    <a:pt x="7204" y="1465"/>
                    <a:pt x="5716" y="524"/>
                  </a:cubicBezTo>
                  <a:cubicBezTo>
                    <a:pt x="5152" y="171"/>
                    <a:pt x="4522" y="0"/>
                    <a:pt x="3899" y="0"/>
                  </a:cubicBezTo>
                  <a:close/>
                  <a:moveTo>
                    <a:pt x="775" y="1989"/>
                  </a:moveTo>
                  <a:lnTo>
                    <a:pt x="775" y="1989"/>
                  </a:lnTo>
                  <a:cubicBezTo>
                    <a:pt x="1" y="3548"/>
                    <a:pt x="489" y="5477"/>
                    <a:pt x="1953" y="6418"/>
                  </a:cubicBezTo>
                  <a:cubicBezTo>
                    <a:pt x="2521" y="6774"/>
                    <a:pt x="3157" y="6945"/>
                    <a:pt x="3786" y="6945"/>
                  </a:cubicBezTo>
                  <a:cubicBezTo>
                    <a:pt x="4821" y="6945"/>
                    <a:pt x="5840" y="6482"/>
                    <a:pt x="6514" y="5608"/>
                  </a:cubicBezTo>
                  <a:lnTo>
                    <a:pt x="775" y="1989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6" name="Google Shape;5306;p28"/>
            <p:cNvSpPr/>
            <p:nvPr/>
          </p:nvSpPr>
          <p:spPr>
            <a:xfrm>
              <a:off x="8756435" y="1251439"/>
              <a:ext cx="195885" cy="181563"/>
            </a:xfrm>
            <a:custGeom>
              <a:rect b="b" l="l" r="r" t="t"/>
              <a:pathLst>
                <a:path extrusionOk="0" h="5629" w="6073">
                  <a:moveTo>
                    <a:pt x="3596" y="1"/>
                  </a:moveTo>
                  <a:lnTo>
                    <a:pt x="1203" y="1620"/>
                  </a:lnTo>
                  <a:cubicBezTo>
                    <a:pt x="239" y="2275"/>
                    <a:pt x="1" y="3585"/>
                    <a:pt x="655" y="4549"/>
                  </a:cubicBezTo>
                  <a:lnTo>
                    <a:pt x="763" y="4704"/>
                  </a:lnTo>
                  <a:cubicBezTo>
                    <a:pt x="1171" y="5305"/>
                    <a:pt x="1833" y="5629"/>
                    <a:pt x="2505" y="5629"/>
                  </a:cubicBezTo>
                  <a:cubicBezTo>
                    <a:pt x="2911" y="5629"/>
                    <a:pt x="3321" y="5510"/>
                    <a:pt x="3680" y="5264"/>
                  </a:cubicBezTo>
                  <a:lnTo>
                    <a:pt x="6073" y="3644"/>
                  </a:lnTo>
                  <a:lnTo>
                    <a:pt x="3596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7" name="Google Shape;5307;p28"/>
            <p:cNvSpPr/>
            <p:nvPr/>
          </p:nvSpPr>
          <p:spPr>
            <a:xfrm>
              <a:off x="8888938" y="1176188"/>
              <a:ext cx="195885" cy="181660"/>
            </a:xfrm>
            <a:custGeom>
              <a:rect b="b" l="l" r="r" t="t"/>
              <a:pathLst>
                <a:path extrusionOk="0" h="5632" w="6073">
                  <a:moveTo>
                    <a:pt x="3588" y="1"/>
                  </a:moveTo>
                  <a:cubicBezTo>
                    <a:pt x="3176" y="1"/>
                    <a:pt x="2760" y="120"/>
                    <a:pt x="2393" y="369"/>
                  </a:cubicBezTo>
                  <a:lnTo>
                    <a:pt x="0" y="1989"/>
                  </a:lnTo>
                  <a:lnTo>
                    <a:pt x="2477" y="5632"/>
                  </a:lnTo>
                  <a:lnTo>
                    <a:pt x="4870" y="4001"/>
                  </a:lnTo>
                  <a:cubicBezTo>
                    <a:pt x="5834" y="3346"/>
                    <a:pt x="6072" y="2036"/>
                    <a:pt x="5429" y="1072"/>
                  </a:cubicBezTo>
                  <a:lnTo>
                    <a:pt x="5429" y="1072"/>
                  </a:lnTo>
                  <a:lnTo>
                    <a:pt x="5429" y="1084"/>
                  </a:lnTo>
                  <a:lnTo>
                    <a:pt x="5322" y="917"/>
                  </a:lnTo>
                  <a:cubicBezTo>
                    <a:pt x="4916" y="319"/>
                    <a:pt x="4259" y="1"/>
                    <a:pt x="358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8" name="Google Shape;5308;p28"/>
            <p:cNvSpPr/>
            <p:nvPr/>
          </p:nvSpPr>
          <p:spPr>
            <a:xfrm>
              <a:off x="8698827" y="1626855"/>
              <a:ext cx="346064" cy="344096"/>
            </a:xfrm>
            <a:custGeom>
              <a:rect b="b" l="l" r="r" t="t"/>
              <a:pathLst>
                <a:path extrusionOk="0" h="10668" w="10729">
                  <a:moveTo>
                    <a:pt x="4998" y="1"/>
                  </a:moveTo>
                  <a:cubicBezTo>
                    <a:pt x="4821" y="1"/>
                    <a:pt x="4665" y="134"/>
                    <a:pt x="4644" y="316"/>
                  </a:cubicBezTo>
                  <a:lnTo>
                    <a:pt x="4192" y="3804"/>
                  </a:lnTo>
                  <a:lnTo>
                    <a:pt x="703" y="3340"/>
                  </a:lnTo>
                  <a:cubicBezTo>
                    <a:pt x="688" y="3338"/>
                    <a:pt x="673" y="3337"/>
                    <a:pt x="659" y="3337"/>
                  </a:cubicBezTo>
                  <a:cubicBezTo>
                    <a:pt x="474" y="3337"/>
                    <a:pt x="308" y="3474"/>
                    <a:pt x="286" y="3661"/>
                  </a:cubicBezTo>
                  <a:lnTo>
                    <a:pt x="24" y="5638"/>
                  </a:lnTo>
                  <a:cubicBezTo>
                    <a:pt x="1" y="5840"/>
                    <a:pt x="143" y="6031"/>
                    <a:pt x="346" y="6055"/>
                  </a:cubicBezTo>
                  <a:lnTo>
                    <a:pt x="346" y="6043"/>
                  </a:lnTo>
                  <a:lnTo>
                    <a:pt x="3822" y="6507"/>
                  </a:lnTo>
                  <a:lnTo>
                    <a:pt x="3370" y="9984"/>
                  </a:lnTo>
                  <a:cubicBezTo>
                    <a:pt x="3334" y="10186"/>
                    <a:pt x="3477" y="10377"/>
                    <a:pt x="3692" y="10400"/>
                  </a:cubicBezTo>
                  <a:lnTo>
                    <a:pt x="5656" y="10662"/>
                  </a:lnTo>
                  <a:cubicBezTo>
                    <a:pt x="5677" y="10666"/>
                    <a:pt x="5698" y="10668"/>
                    <a:pt x="5718" y="10668"/>
                  </a:cubicBezTo>
                  <a:cubicBezTo>
                    <a:pt x="5896" y="10668"/>
                    <a:pt x="6051" y="10533"/>
                    <a:pt x="6073" y="10341"/>
                  </a:cubicBezTo>
                  <a:lnTo>
                    <a:pt x="6537" y="6864"/>
                  </a:lnTo>
                  <a:lnTo>
                    <a:pt x="10014" y="7329"/>
                  </a:lnTo>
                  <a:cubicBezTo>
                    <a:pt x="10029" y="7330"/>
                    <a:pt x="10043" y="7331"/>
                    <a:pt x="10058" y="7331"/>
                  </a:cubicBezTo>
                  <a:cubicBezTo>
                    <a:pt x="10243" y="7331"/>
                    <a:pt x="10409" y="7195"/>
                    <a:pt x="10442" y="7007"/>
                  </a:cubicBezTo>
                  <a:lnTo>
                    <a:pt x="10692" y="5031"/>
                  </a:lnTo>
                  <a:cubicBezTo>
                    <a:pt x="10728" y="4828"/>
                    <a:pt x="10585" y="4638"/>
                    <a:pt x="10371" y="4614"/>
                  </a:cubicBezTo>
                  <a:lnTo>
                    <a:pt x="6894" y="4150"/>
                  </a:lnTo>
                  <a:lnTo>
                    <a:pt x="7359" y="685"/>
                  </a:lnTo>
                  <a:cubicBezTo>
                    <a:pt x="7382" y="471"/>
                    <a:pt x="7240" y="292"/>
                    <a:pt x="7037" y="256"/>
                  </a:cubicBezTo>
                  <a:lnTo>
                    <a:pt x="5061" y="6"/>
                  </a:lnTo>
                  <a:cubicBezTo>
                    <a:pt x="5040" y="3"/>
                    <a:pt x="5019" y="1"/>
                    <a:pt x="499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9" name="Google Shape;5309;p28"/>
            <p:cNvSpPr/>
            <p:nvPr/>
          </p:nvSpPr>
          <p:spPr>
            <a:xfrm>
              <a:off x="8256418" y="2147999"/>
              <a:ext cx="349515" cy="435765"/>
            </a:xfrm>
            <a:custGeom>
              <a:rect b="b" l="l" r="r" t="t"/>
              <a:pathLst>
                <a:path extrusionOk="0" h="13510" w="10836">
                  <a:moveTo>
                    <a:pt x="4138" y="431"/>
                  </a:moveTo>
                  <a:cubicBezTo>
                    <a:pt x="4427" y="431"/>
                    <a:pt x="4711" y="605"/>
                    <a:pt x="4763" y="994"/>
                  </a:cubicBezTo>
                  <a:cubicBezTo>
                    <a:pt x="4799" y="1185"/>
                    <a:pt x="4751" y="1387"/>
                    <a:pt x="4620" y="1530"/>
                  </a:cubicBezTo>
                  <a:lnTo>
                    <a:pt x="3822" y="1685"/>
                  </a:lnTo>
                  <a:cubicBezTo>
                    <a:pt x="3656" y="1590"/>
                    <a:pt x="3537" y="1423"/>
                    <a:pt x="3501" y="1232"/>
                  </a:cubicBezTo>
                  <a:lnTo>
                    <a:pt x="3501" y="1220"/>
                  </a:lnTo>
                  <a:cubicBezTo>
                    <a:pt x="3387" y="723"/>
                    <a:pt x="3765" y="431"/>
                    <a:pt x="4138" y="431"/>
                  </a:cubicBezTo>
                  <a:close/>
                  <a:moveTo>
                    <a:pt x="7844" y="2734"/>
                  </a:moveTo>
                  <a:cubicBezTo>
                    <a:pt x="8102" y="2734"/>
                    <a:pt x="8330" y="2922"/>
                    <a:pt x="8383" y="3185"/>
                  </a:cubicBezTo>
                  <a:lnTo>
                    <a:pt x="9776" y="10757"/>
                  </a:lnTo>
                  <a:cubicBezTo>
                    <a:pt x="9823" y="11055"/>
                    <a:pt x="9621" y="11341"/>
                    <a:pt x="9323" y="11388"/>
                  </a:cubicBezTo>
                  <a:lnTo>
                    <a:pt x="3060" y="12531"/>
                  </a:lnTo>
                  <a:cubicBezTo>
                    <a:pt x="3025" y="12538"/>
                    <a:pt x="2990" y="12542"/>
                    <a:pt x="2956" y="12542"/>
                  </a:cubicBezTo>
                  <a:cubicBezTo>
                    <a:pt x="2699" y="12542"/>
                    <a:pt x="2471" y="12353"/>
                    <a:pt x="2429" y="12091"/>
                  </a:cubicBezTo>
                  <a:lnTo>
                    <a:pt x="1048" y="4518"/>
                  </a:lnTo>
                  <a:cubicBezTo>
                    <a:pt x="989" y="4221"/>
                    <a:pt x="1191" y="3935"/>
                    <a:pt x="1489" y="3887"/>
                  </a:cubicBezTo>
                  <a:lnTo>
                    <a:pt x="2239" y="3745"/>
                  </a:lnTo>
                  <a:cubicBezTo>
                    <a:pt x="2271" y="3955"/>
                    <a:pt x="2451" y="4110"/>
                    <a:pt x="2657" y="4110"/>
                  </a:cubicBezTo>
                  <a:cubicBezTo>
                    <a:pt x="2684" y="4110"/>
                    <a:pt x="2711" y="4107"/>
                    <a:pt x="2739" y="4102"/>
                  </a:cubicBezTo>
                  <a:lnTo>
                    <a:pt x="6656" y="3387"/>
                  </a:lnTo>
                  <a:cubicBezTo>
                    <a:pt x="6882" y="3340"/>
                    <a:pt x="7049" y="3114"/>
                    <a:pt x="7001" y="2875"/>
                  </a:cubicBezTo>
                  <a:lnTo>
                    <a:pt x="7740" y="2744"/>
                  </a:lnTo>
                  <a:cubicBezTo>
                    <a:pt x="7775" y="2737"/>
                    <a:pt x="7810" y="2734"/>
                    <a:pt x="7844" y="2734"/>
                  </a:cubicBezTo>
                  <a:close/>
                  <a:moveTo>
                    <a:pt x="4134" y="1"/>
                  </a:moveTo>
                  <a:cubicBezTo>
                    <a:pt x="4070" y="1"/>
                    <a:pt x="4006" y="6"/>
                    <a:pt x="3942" y="18"/>
                  </a:cubicBezTo>
                  <a:cubicBezTo>
                    <a:pt x="3334" y="125"/>
                    <a:pt x="2941" y="708"/>
                    <a:pt x="3072" y="1304"/>
                  </a:cubicBezTo>
                  <a:cubicBezTo>
                    <a:pt x="3096" y="1470"/>
                    <a:pt x="3168" y="1637"/>
                    <a:pt x="3287" y="1780"/>
                  </a:cubicBezTo>
                  <a:lnTo>
                    <a:pt x="2501" y="1923"/>
                  </a:lnTo>
                  <a:cubicBezTo>
                    <a:pt x="2191" y="1982"/>
                    <a:pt x="1977" y="2280"/>
                    <a:pt x="2037" y="2602"/>
                  </a:cubicBezTo>
                  <a:lnTo>
                    <a:pt x="2084" y="2887"/>
                  </a:lnTo>
                  <a:lnTo>
                    <a:pt x="798" y="3114"/>
                  </a:lnTo>
                  <a:cubicBezTo>
                    <a:pt x="310" y="3209"/>
                    <a:pt x="1" y="3673"/>
                    <a:pt x="84" y="4149"/>
                  </a:cubicBezTo>
                  <a:lnTo>
                    <a:pt x="1656" y="12781"/>
                  </a:lnTo>
                  <a:cubicBezTo>
                    <a:pt x="1740" y="13216"/>
                    <a:pt x="2109" y="13509"/>
                    <a:pt x="2533" y="13509"/>
                  </a:cubicBezTo>
                  <a:cubicBezTo>
                    <a:pt x="2585" y="13509"/>
                    <a:pt x="2638" y="13505"/>
                    <a:pt x="2691" y="13496"/>
                  </a:cubicBezTo>
                  <a:lnTo>
                    <a:pt x="10026" y="12162"/>
                  </a:lnTo>
                  <a:cubicBezTo>
                    <a:pt x="10514" y="12067"/>
                    <a:pt x="10835" y="11603"/>
                    <a:pt x="10752" y="11114"/>
                  </a:cubicBezTo>
                  <a:lnTo>
                    <a:pt x="9168" y="2482"/>
                  </a:lnTo>
                  <a:cubicBezTo>
                    <a:pt x="9094" y="2048"/>
                    <a:pt x="8718" y="1755"/>
                    <a:pt x="8291" y="1755"/>
                  </a:cubicBezTo>
                  <a:cubicBezTo>
                    <a:pt x="8239" y="1755"/>
                    <a:pt x="8186" y="1759"/>
                    <a:pt x="8133" y="1768"/>
                  </a:cubicBezTo>
                  <a:lnTo>
                    <a:pt x="6859" y="2006"/>
                  </a:lnTo>
                  <a:lnTo>
                    <a:pt x="6799" y="1732"/>
                  </a:lnTo>
                  <a:cubicBezTo>
                    <a:pt x="6745" y="1442"/>
                    <a:pt x="6498" y="1249"/>
                    <a:pt x="6214" y="1249"/>
                  </a:cubicBezTo>
                  <a:cubicBezTo>
                    <a:pt x="6183" y="1249"/>
                    <a:pt x="6152" y="1251"/>
                    <a:pt x="6120" y="1256"/>
                  </a:cubicBezTo>
                  <a:lnTo>
                    <a:pt x="5168" y="1435"/>
                  </a:lnTo>
                  <a:cubicBezTo>
                    <a:pt x="5227" y="1268"/>
                    <a:pt x="5239" y="1089"/>
                    <a:pt x="5204" y="911"/>
                  </a:cubicBezTo>
                  <a:cubicBezTo>
                    <a:pt x="5119" y="380"/>
                    <a:pt x="4655" y="1"/>
                    <a:pt x="413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0" name="Google Shape;5310;p28"/>
            <p:cNvSpPr/>
            <p:nvPr/>
          </p:nvSpPr>
          <p:spPr>
            <a:xfrm>
              <a:off x="8318251" y="2305274"/>
              <a:ext cx="60156" cy="49834"/>
            </a:xfrm>
            <a:custGeom>
              <a:rect b="b" l="l" r="r" t="t"/>
              <a:pathLst>
                <a:path extrusionOk="0" h="1545" w="1865">
                  <a:moveTo>
                    <a:pt x="1014" y="0"/>
                  </a:moveTo>
                  <a:cubicBezTo>
                    <a:pt x="970" y="0"/>
                    <a:pt x="926" y="4"/>
                    <a:pt x="882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4" y="1545"/>
                    <a:pt x="1864" y="1142"/>
                    <a:pt x="1775" y="631"/>
                  </a:cubicBezTo>
                  <a:cubicBezTo>
                    <a:pt x="1700" y="258"/>
                    <a:pt x="1379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1" name="Google Shape;5311;p28"/>
            <p:cNvSpPr/>
            <p:nvPr/>
          </p:nvSpPr>
          <p:spPr>
            <a:xfrm>
              <a:off x="8386921" y="2290308"/>
              <a:ext cx="124117" cy="43673"/>
            </a:xfrm>
            <a:custGeom>
              <a:rect b="b" l="l" r="r" t="t"/>
              <a:pathLst>
                <a:path extrusionOk="0" h="1354" w="3848">
                  <a:moveTo>
                    <a:pt x="3240" y="0"/>
                  </a:moveTo>
                  <a:cubicBezTo>
                    <a:pt x="3207" y="0"/>
                    <a:pt x="3171" y="4"/>
                    <a:pt x="3134" y="11"/>
                  </a:cubicBezTo>
                  <a:lnTo>
                    <a:pt x="538" y="487"/>
                  </a:lnTo>
                  <a:cubicBezTo>
                    <a:pt x="0" y="588"/>
                    <a:pt x="106" y="1354"/>
                    <a:pt x="597" y="1354"/>
                  </a:cubicBezTo>
                  <a:cubicBezTo>
                    <a:pt x="628" y="1354"/>
                    <a:pt x="660" y="1351"/>
                    <a:pt x="693" y="1345"/>
                  </a:cubicBezTo>
                  <a:lnTo>
                    <a:pt x="3289" y="868"/>
                  </a:lnTo>
                  <a:cubicBezTo>
                    <a:pt x="3847" y="790"/>
                    <a:pt x="3746" y="0"/>
                    <a:pt x="324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2" name="Google Shape;5312;p28"/>
            <p:cNvSpPr/>
            <p:nvPr/>
          </p:nvSpPr>
          <p:spPr>
            <a:xfrm>
              <a:off x="8330927" y="2374687"/>
              <a:ext cx="60156" cy="49931"/>
            </a:xfrm>
            <a:custGeom>
              <a:rect b="b" l="l" r="r" t="t"/>
              <a:pathLst>
                <a:path extrusionOk="0" h="1548" w="1865">
                  <a:moveTo>
                    <a:pt x="1027" y="0"/>
                  </a:moveTo>
                  <a:cubicBezTo>
                    <a:pt x="979" y="0"/>
                    <a:pt x="930" y="5"/>
                    <a:pt x="881" y="15"/>
                  </a:cubicBezTo>
                  <a:cubicBezTo>
                    <a:pt x="203" y="122"/>
                    <a:pt x="0" y="1015"/>
                    <a:pt x="572" y="1408"/>
                  </a:cubicBezTo>
                  <a:cubicBezTo>
                    <a:pt x="710" y="1505"/>
                    <a:pt x="861" y="1548"/>
                    <a:pt x="1007" y="1548"/>
                  </a:cubicBezTo>
                  <a:cubicBezTo>
                    <a:pt x="1454" y="1548"/>
                    <a:pt x="1864" y="1145"/>
                    <a:pt x="1774" y="634"/>
                  </a:cubicBezTo>
                  <a:cubicBezTo>
                    <a:pt x="1701" y="266"/>
                    <a:pt x="1386" y="0"/>
                    <a:pt x="102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3" name="Google Shape;5313;p28"/>
            <p:cNvSpPr/>
            <p:nvPr/>
          </p:nvSpPr>
          <p:spPr>
            <a:xfrm>
              <a:off x="8400533" y="2359753"/>
              <a:ext cx="121279" cy="43512"/>
            </a:xfrm>
            <a:custGeom>
              <a:rect b="b" l="l" r="r" t="t"/>
              <a:pathLst>
                <a:path extrusionOk="0" h="1349" w="3760">
                  <a:moveTo>
                    <a:pt x="3129" y="0"/>
                  </a:moveTo>
                  <a:cubicBezTo>
                    <a:pt x="3117" y="0"/>
                    <a:pt x="3105" y="1"/>
                    <a:pt x="3093" y="1"/>
                  </a:cubicBezTo>
                  <a:lnTo>
                    <a:pt x="497" y="478"/>
                  </a:lnTo>
                  <a:cubicBezTo>
                    <a:pt x="1" y="628"/>
                    <a:pt x="120" y="1349"/>
                    <a:pt x="617" y="1349"/>
                  </a:cubicBezTo>
                  <a:cubicBezTo>
                    <a:pt x="632" y="1349"/>
                    <a:pt x="648" y="1348"/>
                    <a:pt x="664" y="1347"/>
                  </a:cubicBezTo>
                  <a:lnTo>
                    <a:pt x="3260" y="882"/>
                  </a:lnTo>
                  <a:cubicBezTo>
                    <a:pt x="3760" y="731"/>
                    <a:pt x="3635" y="0"/>
                    <a:pt x="312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4" name="Google Shape;5314;p28"/>
            <p:cNvSpPr/>
            <p:nvPr/>
          </p:nvSpPr>
          <p:spPr>
            <a:xfrm>
              <a:off x="8344377" y="2448906"/>
              <a:ext cx="60123" cy="49834"/>
            </a:xfrm>
            <a:custGeom>
              <a:rect b="b" l="l" r="r" t="t"/>
              <a:pathLst>
                <a:path extrusionOk="0" h="1545" w="1864">
                  <a:moveTo>
                    <a:pt x="1014" y="0"/>
                  </a:moveTo>
                  <a:cubicBezTo>
                    <a:pt x="970" y="0"/>
                    <a:pt x="926" y="4"/>
                    <a:pt x="881" y="11"/>
                  </a:cubicBezTo>
                  <a:cubicBezTo>
                    <a:pt x="203" y="131"/>
                    <a:pt x="0" y="1012"/>
                    <a:pt x="572" y="1404"/>
                  </a:cubicBezTo>
                  <a:cubicBezTo>
                    <a:pt x="713" y="1501"/>
                    <a:pt x="865" y="1545"/>
                    <a:pt x="1012" y="1545"/>
                  </a:cubicBezTo>
                  <a:cubicBezTo>
                    <a:pt x="1460" y="1545"/>
                    <a:pt x="1864" y="1142"/>
                    <a:pt x="1774" y="631"/>
                  </a:cubicBezTo>
                  <a:cubicBezTo>
                    <a:pt x="1700" y="258"/>
                    <a:pt x="1378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5" name="Google Shape;5315;p28"/>
            <p:cNvSpPr/>
            <p:nvPr/>
          </p:nvSpPr>
          <p:spPr>
            <a:xfrm>
              <a:off x="8413725" y="2434133"/>
              <a:ext cx="122343" cy="43673"/>
            </a:xfrm>
            <a:custGeom>
              <a:rect b="b" l="l" r="r" t="t"/>
              <a:pathLst>
                <a:path extrusionOk="0" h="1354" w="3793">
                  <a:moveTo>
                    <a:pt x="3180" y="1"/>
                  </a:moveTo>
                  <a:cubicBezTo>
                    <a:pt x="3158" y="1"/>
                    <a:pt x="3136" y="2"/>
                    <a:pt x="3113" y="5"/>
                  </a:cubicBezTo>
                  <a:lnTo>
                    <a:pt x="517" y="469"/>
                  </a:lnTo>
                  <a:cubicBezTo>
                    <a:pt x="1" y="607"/>
                    <a:pt x="115" y="1354"/>
                    <a:pt x="615" y="1354"/>
                  </a:cubicBezTo>
                  <a:cubicBezTo>
                    <a:pt x="633" y="1354"/>
                    <a:pt x="652" y="1353"/>
                    <a:pt x="672" y="1351"/>
                  </a:cubicBezTo>
                  <a:lnTo>
                    <a:pt x="3267" y="874"/>
                  </a:lnTo>
                  <a:cubicBezTo>
                    <a:pt x="3792" y="749"/>
                    <a:pt x="3672" y="1"/>
                    <a:pt x="3180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6" name="Google Shape;5316;p28"/>
            <p:cNvSpPr/>
            <p:nvPr/>
          </p:nvSpPr>
          <p:spPr>
            <a:xfrm>
              <a:off x="8287157" y="2757554"/>
              <a:ext cx="250396" cy="224785"/>
            </a:xfrm>
            <a:custGeom>
              <a:rect b="b" l="l" r="r" t="t"/>
              <a:pathLst>
                <a:path extrusionOk="0" h="6969" w="7763">
                  <a:moveTo>
                    <a:pt x="3926" y="0"/>
                  </a:moveTo>
                  <a:cubicBezTo>
                    <a:pt x="2894" y="0"/>
                    <a:pt x="1881" y="467"/>
                    <a:pt x="1215" y="1349"/>
                  </a:cubicBezTo>
                  <a:lnTo>
                    <a:pt x="6953" y="4968"/>
                  </a:lnTo>
                  <a:cubicBezTo>
                    <a:pt x="7763" y="3396"/>
                    <a:pt x="7239" y="1468"/>
                    <a:pt x="5751" y="527"/>
                  </a:cubicBezTo>
                  <a:cubicBezTo>
                    <a:pt x="5184" y="172"/>
                    <a:pt x="4552" y="0"/>
                    <a:pt x="3926" y="0"/>
                  </a:cubicBezTo>
                  <a:close/>
                  <a:moveTo>
                    <a:pt x="810" y="1992"/>
                  </a:moveTo>
                  <a:lnTo>
                    <a:pt x="810" y="1992"/>
                  </a:lnTo>
                  <a:cubicBezTo>
                    <a:pt x="0" y="3563"/>
                    <a:pt x="512" y="5492"/>
                    <a:pt x="2012" y="6444"/>
                  </a:cubicBezTo>
                  <a:cubicBezTo>
                    <a:pt x="2576" y="6798"/>
                    <a:pt x="3206" y="6968"/>
                    <a:pt x="3829" y="6968"/>
                  </a:cubicBezTo>
                  <a:cubicBezTo>
                    <a:pt x="4864" y="6968"/>
                    <a:pt x="5880" y="6500"/>
                    <a:pt x="6549" y="5623"/>
                  </a:cubicBezTo>
                  <a:lnTo>
                    <a:pt x="810" y="1992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7" name="Google Shape;5317;p28"/>
            <p:cNvSpPr/>
            <p:nvPr/>
          </p:nvSpPr>
          <p:spPr>
            <a:xfrm>
              <a:off x="8756435" y="2276051"/>
              <a:ext cx="195885" cy="181563"/>
            </a:xfrm>
            <a:custGeom>
              <a:rect b="b" l="l" r="r" t="t"/>
              <a:pathLst>
                <a:path extrusionOk="0" h="5629" w="6073">
                  <a:moveTo>
                    <a:pt x="3596" y="1"/>
                  </a:moveTo>
                  <a:lnTo>
                    <a:pt x="1203" y="1620"/>
                  </a:lnTo>
                  <a:cubicBezTo>
                    <a:pt x="251" y="2275"/>
                    <a:pt x="1" y="3585"/>
                    <a:pt x="655" y="4549"/>
                  </a:cubicBezTo>
                  <a:lnTo>
                    <a:pt x="763" y="4716"/>
                  </a:lnTo>
                  <a:cubicBezTo>
                    <a:pt x="1163" y="5308"/>
                    <a:pt x="1825" y="5629"/>
                    <a:pt x="2498" y="5629"/>
                  </a:cubicBezTo>
                  <a:cubicBezTo>
                    <a:pt x="2907" y="5629"/>
                    <a:pt x="3320" y="5511"/>
                    <a:pt x="3680" y="5263"/>
                  </a:cubicBezTo>
                  <a:lnTo>
                    <a:pt x="6073" y="3644"/>
                  </a:lnTo>
                  <a:lnTo>
                    <a:pt x="3596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8" name="Google Shape;5318;p28"/>
            <p:cNvSpPr/>
            <p:nvPr/>
          </p:nvSpPr>
          <p:spPr>
            <a:xfrm>
              <a:off x="8888938" y="2200542"/>
              <a:ext cx="195885" cy="181918"/>
            </a:xfrm>
            <a:custGeom>
              <a:rect b="b" l="l" r="r" t="t"/>
              <a:pathLst>
                <a:path extrusionOk="0" h="5640" w="6073">
                  <a:moveTo>
                    <a:pt x="3577" y="0"/>
                  </a:moveTo>
                  <a:cubicBezTo>
                    <a:pt x="3169" y="0"/>
                    <a:pt x="2757" y="119"/>
                    <a:pt x="2393" y="365"/>
                  </a:cubicBezTo>
                  <a:lnTo>
                    <a:pt x="0" y="1996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4" y="3354"/>
                    <a:pt x="6072" y="2044"/>
                    <a:pt x="5429" y="1080"/>
                  </a:cubicBezTo>
                  <a:lnTo>
                    <a:pt x="5322" y="925"/>
                  </a:lnTo>
                  <a:cubicBezTo>
                    <a:pt x="4914" y="324"/>
                    <a:pt x="4252" y="0"/>
                    <a:pt x="357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9" name="Google Shape;5319;p28"/>
            <p:cNvSpPr/>
            <p:nvPr/>
          </p:nvSpPr>
          <p:spPr>
            <a:xfrm>
              <a:off x="8698827" y="2651177"/>
              <a:ext cx="346064" cy="344387"/>
            </a:xfrm>
            <a:custGeom>
              <a:rect b="b" l="l" r="r" t="t"/>
              <a:pathLst>
                <a:path extrusionOk="0" h="10677" w="10729">
                  <a:moveTo>
                    <a:pt x="5017" y="1"/>
                  </a:moveTo>
                  <a:cubicBezTo>
                    <a:pt x="4831" y="1"/>
                    <a:pt x="4666" y="137"/>
                    <a:pt x="4644" y="325"/>
                  </a:cubicBezTo>
                  <a:lnTo>
                    <a:pt x="4180" y="3813"/>
                  </a:lnTo>
                  <a:lnTo>
                    <a:pt x="703" y="3349"/>
                  </a:lnTo>
                  <a:cubicBezTo>
                    <a:pt x="688" y="3347"/>
                    <a:pt x="673" y="3346"/>
                    <a:pt x="659" y="3346"/>
                  </a:cubicBezTo>
                  <a:cubicBezTo>
                    <a:pt x="474" y="3346"/>
                    <a:pt x="308" y="3483"/>
                    <a:pt x="286" y="3670"/>
                  </a:cubicBezTo>
                  <a:lnTo>
                    <a:pt x="24" y="5635"/>
                  </a:lnTo>
                  <a:cubicBezTo>
                    <a:pt x="1" y="5849"/>
                    <a:pt x="143" y="6028"/>
                    <a:pt x="346" y="6063"/>
                  </a:cubicBezTo>
                  <a:lnTo>
                    <a:pt x="3822" y="6516"/>
                  </a:lnTo>
                  <a:lnTo>
                    <a:pt x="3370" y="10004"/>
                  </a:lnTo>
                  <a:cubicBezTo>
                    <a:pt x="3346" y="10207"/>
                    <a:pt x="3489" y="10385"/>
                    <a:pt x="3692" y="10421"/>
                  </a:cubicBezTo>
                  <a:lnTo>
                    <a:pt x="5656" y="10671"/>
                  </a:lnTo>
                  <a:cubicBezTo>
                    <a:pt x="5678" y="10675"/>
                    <a:pt x="5700" y="10677"/>
                    <a:pt x="5721" y="10677"/>
                  </a:cubicBezTo>
                  <a:cubicBezTo>
                    <a:pt x="5906" y="10677"/>
                    <a:pt x="6053" y="10543"/>
                    <a:pt x="6085" y="10362"/>
                  </a:cubicBezTo>
                  <a:lnTo>
                    <a:pt x="6537" y="6873"/>
                  </a:lnTo>
                  <a:lnTo>
                    <a:pt x="10014" y="7337"/>
                  </a:lnTo>
                  <a:cubicBezTo>
                    <a:pt x="10029" y="7339"/>
                    <a:pt x="10045" y="7340"/>
                    <a:pt x="10060" y="7340"/>
                  </a:cubicBezTo>
                  <a:cubicBezTo>
                    <a:pt x="10253" y="7340"/>
                    <a:pt x="10409" y="7204"/>
                    <a:pt x="10442" y="7016"/>
                  </a:cubicBezTo>
                  <a:lnTo>
                    <a:pt x="10692" y="5039"/>
                  </a:lnTo>
                  <a:cubicBezTo>
                    <a:pt x="10728" y="4837"/>
                    <a:pt x="10585" y="4647"/>
                    <a:pt x="10383" y="4623"/>
                  </a:cubicBezTo>
                  <a:lnTo>
                    <a:pt x="6894" y="4158"/>
                  </a:lnTo>
                  <a:lnTo>
                    <a:pt x="7359" y="682"/>
                  </a:lnTo>
                  <a:cubicBezTo>
                    <a:pt x="7382" y="479"/>
                    <a:pt x="7240" y="289"/>
                    <a:pt x="7037" y="265"/>
                  </a:cubicBezTo>
                  <a:lnTo>
                    <a:pt x="5061" y="3"/>
                  </a:lnTo>
                  <a:cubicBezTo>
                    <a:pt x="5046" y="1"/>
                    <a:pt x="5031" y="1"/>
                    <a:pt x="501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0" name="Google Shape;5320;p28"/>
            <p:cNvSpPr/>
            <p:nvPr/>
          </p:nvSpPr>
          <p:spPr>
            <a:xfrm>
              <a:off x="8256031" y="3173385"/>
              <a:ext cx="349902" cy="435733"/>
            </a:xfrm>
            <a:custGeom>
              <a:rect b="b" l="l" r="r" t="t"/>
              <a:pathLst>
                <a:path extrusionOk="0" h="13509" w="10848">
                  <a:moveTo>
                    <a:pt x="4164" y="411"/>
                  </a:moveTo>
                  <a:cubicBezTo>
                    <a:pt x="4452" y="411"/>
                    <a:pt x="4735" y="584"/>
                    <a:pt x="4787" y="970"/>
                  </a:cubicBezTo>
                  <a:cubicBezTo>
                    <a:pt x="4823" y="1172"/>
                    <a:pt x="4763" y="1363"/>
                    <a:pt x="4632" y="1518"/>
                  </a:cubicBezTo>
                  <a:lnTo>
                    <a:pt x="3846" y="1661"/>
                  </a:lnTo>
                  <a:cubicBezTo>
                    <a:pt x="3668" y="1565"/>
                    <a:pt x="3549" y="1399"/>
                    <a:pt x="3513" y="1208"/>
                  </a:cubicBezTo>
                  <a:cubicBezTo>
                    <a:pt x="3398" y="708"/>
                    <a:pt x="3786" y="411"/>
                    <a:pt x="4164" y="411"/>
                  </a:cubicBezTo>
                  <a:close/>
                  <a:moveTo>
                    <a:pt x="7873" y="2721"/>
                  </a:moveTo>
                  <a:cubicBezTo>
                    <a:pt x="8128" y="2721"/>
                    <a:pt x="8353" y="2900"/>
                    <a:pt x="8395" y="3161"/>
                  </a:cubicBezTo>
                  <a:lnTo>
                    <a:pt x="9788" y="10745"/>
                  </a:lnTo>
                  <a:cubicBezTo>
                    <a:pt x="9847" y="11043"/>
                    <a:pt x="9645" y="11328"/>
                    <a:pt x="9347" y="11376"/>
                  </a:cubicBezTo>
                  <a:lnTo>
                    <a:pt x="3072" y="12519"/>
                  </a:lnTo>
                  <a:cubicBezTo>
                    <a:pt x="3042" y="12524"/>
                    <a:pt x="3012" y="12526"/>
                    <a:pt x="2981" y="12526"/>
                  </a:cubicBezTo>
                  <a:cubicBezTo>
                    <a:pt x="2719" y="12526"/>
                    <a:pt x="2484" y="12344"/>
                    <a:pt x="2441" y="12067"/>
                  </a:cubicBezTo>
                  <a:lnTo>
                    <a:pt x="1060" y="4506"/>
                  </a:lnTo>
                  <a:cubicBezTo>
                    <a:pt x="1001" y="4209"/>
                    <a:pt x="1203" y="3923"/>
                    <a:pt x="1501" y="3863"/>
                  </a:cubicBezTo>
                  <a:lnTo>
                    <a:pt x="2251" y="3732"/>
                  </a:lnTo>
                  <a:cubicBezTo>
                    <a:pt x="2282" y="3941"/>
                    <a:pt x="2470" y="4086"/>
                    <a:pt x="2668" y="4086"/>
                  </a:cubicBezTo>
                  <a:cubicBezTo>
                    <a:pt x="2696" y="4086"/>
                    <a:pt x="2723" y="4083"/>
                    <a:pt x="2751" y="4078"/>
                  </a:cubicBezTo>
                  <a:lnTo>
                    <a:pt x="6668" y="3375"/>
                  </a:lnTo>
                  <a:cubicBezTo>
                    <a:pt x="6906" y="3327"/>
                    <a:pt x="7061" y="3101"/>
                    <a:pt x="7013" y="2863"/>
                  </a:cubicBezTo>
                  <a:lnTo>
                    <a:pt x="7764" y="2732"/>
                  </a:lnTo>
                  <a:cubicBezTo>
                    <a:pt x="7800" y="2725"/>
                    <a:pt x="7837" y="2721"/>
                    <a:pt x="7873" y="2721"/>
                  </a:cubicBezTo>
                  <a:close/>
                  <a:moveTo>
                    <a:pt x="4154" y="0"/>
                  </a:moveTo>
                  <a:cubicBezTo>
                    <a:pt x="4004" y="0"/>
                    <a:pt x="3851" y="32"/>
                    <a:pt x="3704" y="101"/>
                  </a:cubicBezTo>
                  <a:cubicBezTo>
                    <a:pt x="3061" y="387"/>
                    <a:pt x="2858" y="1208"/>
                    <a:pt x="3299" y="1756"/>
                  </a:cubicBezTo>
                  <a:lnTo>
                    <a:pt x="2513" y="1911"/>
                  </a:lnTo>
                  <a:cubicBezTo>
                    <a:pt x="2203" y="1970"/>
                    <a:pt x="1989" y="2280"/>
                    <a:pt x="2049" y="2589"/>
                  </a:cubicBezTo>
                  <a:lnTo>
                    <a:pt x="2096" y="2875"/>
                  </a:lnTo>
                  <a:lnTo>
                    <a:pt x="810" y="3101"/>
                  </a:lnTo>
                  <a:cubicBezTo>
                    <a:pt x="322" y="3196"/>
                    <a:pt x="1" y="3661"/>
                    <a:pt x="96" y="4149"/>
                  </a:cubicBezTo>
                  <a:lnTo>
                    <a:pt x="1668" y="12769"/>
                  </a:lnTo>
                  <a:cubicBezTo>
                    <a:pt x="1753" y="13205"/>
                    <a:pt x="2123" y="13509"/>
                    <a:pt x="2549" y="13509"/>
                  </a:cubicBezTo>
                  <a:cubicBezTo>
                    <a:pt x="2600" y="13509"/>
                    <a:pt x="2652" y="13504"/>
                    <a:pt x="2703" y="13495"/>
                  </a:cubicBezTo>
                  <a:lnTo>
                    <a:pt x="10038" y="12150"/>
                  </a:lnTo>
                  <a:cubicBezTo>
                    <a:pt x="10526" y="12055"/>
                    <a:pt x="10847" y="11590"/>
                    <a:pt x="10752" y="11114"/>
                  </a:cubicBezTo>
                  <a:lnTo>
                    <a:pt x="9180" y="2482"/>
                  </a:lnTo>
                  <a:cubicBezTo>
                    <a:pt x="9106" y="2046"/>
                    <a:pt x="8727" y="1743"/>
                    <a:pt x="8299" y="1743"/>
                  </a:cubicBezTo>
                  <a:cubicBezTo>
                    <a:pt x="8248" y="1743"/>
                    <a:pt x="8196" y="1747"/>
                    <a:pt x="8145" y="1756"/>
                  </a:cubicBezTo>
                  <a:lnTo>
                    <a:pt x="6871" y="1994"/>
                  </a:lnTo>
                  <a:lnTo>
                    <a:pt x="6811" y="1720"/>
                  </a:lnTo>
                  <a:cubicBezTo>
                    <a:pt x="6758" y="1435"/>
                    <a:pt x="6518" y="1234"/>
                    <a:pt x="6240" y="1234"/>
                  </a:cubicBezTo>
                  <a:cubicBezTo>
                    <a:pt x="6204" y="1234"/>
                    <a:pt x="6169" y="1237"/>
                    <a:pt x="6132" y="1244"/>
                  </a:cubicBezTo>
                  <a:lnTo>
                    <a:pt x="5180" y="1411"/>
                  </a:lnTo>
                  <a:cubicBezTo>
                    <a:pt x="5239" y="1244"/>
                    <a:pt x="5251" y="1065"/>
                    <a:pt x="5216" y="899"/>
                  </a:cubicBezTo>
                  <a:cubicBezTo>
                    <a:pt x="5115" y="358"/>
                    <a:pt x="4654" y="0"/>
                    <a:pt x="415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1" name="Google Shape;5321;p28"/>
            <p:cNvSpPr/>
            <p:nvPr/>
          </p:nvSpPr>
          <p:spPr>
            <a:xfrm>
              <a:off x="8318251" y="3329757"/>
              <a:ext cx="60156" cy="49963"/>
            </a:xfrm>
            <a:custGeom>
              <a:rect b="b" l="l" r="r" t="t"/>
              <a:pathLst>
                <a:path extrusionOk="0" h="1549" w="1865">
                  <a:moveTo>
                    <a:pt x="1027" y="1"/>
                  </a:moveTo>
                  <a:cubicBezTo>
                    <a:pt x="979" y="1"/>
                    <a:pt x="930" y="6"/>
                    <a:pt x="882" y="15"/>
                  </a:cubicBezTo>
                  <a:cubicBezTo>
                    <a:pt x="191" y="134"/>
                    <a:pt x="0" y="1015"/>
                    <a:pt x="572" y="1408"/>
                  </a:cubicBezTo>
                  <a:cubicBezTo>
                    <a:pt x="710" y="1505"/>
                    <a:pt x="861" y="1549"/>
                    <a:pt x="1007" y="1549"/>
                  </a:cubicBezTo>
                  <a:cubicBezTo>
                    <a:pt x="1454" y="1549"/>
                    <a:pt x="1864" y="1146"/>
                    <a:pt x="1775" y="634"/>
                  </a:cubicBezTo>
                  <a:cubicBezTo>
                    <a:pt x="1701" y="267"/>
                    <a:pt x="1386" y="1"/>
                    <a:pt x="102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2" name="Google Shape;5322;p28"/>
            <p:cNvSpPr/>
            <p:nvPr/>
          </p:nvSpPr>
          <p:spPr>
            <a:xfrm>
              <a:off x="8386373" y="3314791"/>
              <a:ext cx="125214" cy="43931"/>
            </a:xfrm>
            <a:custGeom>
              <a:rect b="b" l="l" r="r" t="t"/>
              <a:pathLst>
                <a:path extrusionOk="0" h="1362" w="3882">
                  <a:moveTo>
                    <a:pt x="3273" y="0"/>
                  </a:moveTo>
                  <a:cubicBezTo>
                    <a:pt x="3234" y="0"/>
                    <a:pt x="3194" y="5"/>
                    <a:pt x="3151" y="15"/>
                  </a:cubicBezTo>
                  <a:lnTo>
                    <a:pt x="555" y="491"/>
                  </a:lnTo>
                  <a:cubicBezTo>
                    <a:pt x="1" y="580"/>
                    <a:pt x="108" y="1362"/>
                    <a:pt x="597" y="1362"/>
                  </a:cubicBezTo>
                  <a:cubicBezTo>
                    <a:pt x="633" y="1362"/>
                    <a:pt x="671" y="1357"/>
                    <a:pt x="710" y="1349"/>
                  </a:cubicBezTo>
                  <a:lnTo>
                    <a:pt x="3306" y="872"/>
                  </a:lnTo>
                  <a:cubicBezTo>
                    <a:pt x="3881" y="817"/>
                    <a:pt x="3778" y="0"/>
                    <a:pt x="327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3" name="Google Shape;5323;p28"/>
            <p:cNvSpPr/>
            <p:nvPr/>
          </p:nvSpPr>
          <p:spPr>
            <a:xfrm>
              <a:off x="8330927" y="3399267"/>
              <a:ext cx="60156" cy="49963"/>
            </a:xfrm>
            <a:custGeom>
              <a:rect b="b" l="l" r="r" t="t"/>
              <a:pathLst>
                <a:path extrusionOk="0" h="1549" w="1865">
                  <a:moveTo>
                    <a:pt x="1027" y="1"/>
                  </a:moveTo>
                  <a:cubicBezTo>
                    <a:pt x="979" y="1"/>
                    <a:pt x="930" y="6"/>
                    <a:pt x="881" y="15"/>
                  </a:cubicBezTo>
                  <a:cubicBezTo>
                    <a:pt x="203" y="134"/>
                    <a:pt x="0" y="1015"/>
                    <a:pt x="572" y="1408"/>
                  </a:cubicBezTo>
                  <a:cubicBezTo>
                    <a:pt x="710" y="1505"/>
                    <a:pt x="861" y="1549"/>
                    <a:pt x="1007" y="1549"/>
                  </a:cubicBezTo>
                  <a:cubicBezTo>
                    <a:pt x="1454" y="1549"/>
                    <a:pt x="1864" y="1146"/>
                    <a:pt x="1774" y="635"/>
                  </a:cubicBezTo>
                  <a:cubicBezTo>
                    <a:pt x="1701" y="267"/>
                    <a:pt x="1386" y="1"/>
                    <a:pt x="102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4" name="Google Shape;5324;p28"/>
            <p:cNvSpPr/>
            <p:nvPr/>
          </p:nvSpPr>
          <p:spPr>
            <a:xfrm>
              <a:off x="8400436" y="3384688"/>
              <a:ext cx="121279" cy="43544"/>
            </a:xfrm>
            <a:custGeom>
              <a:rect b="b" l="l" r="r" t="t"/>
              <a:pathLst>
                <a:path extrusionOk="0" h="1350" w="3760">
                  <a:moveTo>
                    <a:pt x="3144" y="1"/>
                  </a:moveTo>
                  <a:cubicBezTo>
                    <a:pt x="3128" y="1"/>
                    <a:pt x="3112" y="2"/>
                    <a:pt x="3096" y="3"/>
                  </a:cubicBezTo>
                  <a:lnTo>
                    <a:pt x="500" y="467"/>
                  </a:lnTo>
                  <a:cubicBezTo>
                    <a:pt x="0" y="619"/>
                    <a:pt x="125" y="1350"/>
                    <a:pt x="631" y="1350"/>
                  </a:cubicBezTo>
                  <a:cubicBezTo>
                    <a:pt x="643" y="1350"/>
                    <a:pt x="655" y="1349"/>
                    <a:pt x="667" y="1348"/>
                  </a:cubicBezTo>
                  <a:lnTo>
                    <a:pt x="3263" y="872"/>
                  </a:lnTo>
                  <a:cubicBezTo>
                    <a:pt x="3759" y="722"/>
                    <a:pt x="3640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5" name="Google Shape;5325;p28"/>
            <p:cNvSpPr/>
            <p:nvPr/>
          </p:nvSpPr>
          <p:spPr>
            <a:xfrm>
              <a:off x="8344377" y="3473486"/>
              <a:ext cx="60123" cy="49866"/>
            </a:xfrm>
            <a:custGeom>
              <a:rect b="b" l="l" r="r" t="t"/>
              <a:pathLst>
                <a:path extrusionOk="0" h="1546" w="1864">
                  <a:moveTo>
                    <a:pt x="1013" y="1"/>
                  </a:moveTo>
                  <a:cubicBezTo>
                    <a:pt x="970" y="1"/>
                    <a:pt x="926" y="5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1" y="1546"/>
                    <a:pt x="1008" y="1546"/>
                  </a:cubicBezTo>
                  <a:cubicBezTo>
                    <a:pt x="1454" y="1546"/>
                    <a:pt x="1864" y="1145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6" name="Google Shape;5326;p28"/>
            <p:cNvSpPr/>
            <p:nvPr/>
          </p:nvSpPr>
          <p:spPr>
            <a:xfrm>
              <a:off x="8413983" y="3458777"/>
              <a:ext cx="121440" cy="43609"/>
            </a:xfrm>
            <a:custGeom>
              <a:rect b="b" l="l" r="r" t="t"/>
              <a:pathLst>
                <a:path extrusionOk="0" h="1352" w="3765">
                  <a:moveTo>
                    <a:pt x="3162" y="1"/>
                  </a:moveTo>
                  <a:cubicBezTo>
                    <a:pt x="3143" y="1"/>
                    <a:pt x="3124" y="2"/>
                    <a:pt x="3105" y="4"/>
                  </a:cubicBezTo>
                  <a:lnTo>
                    <a:pt x="509" y="480"/>
                  </a:lnTo>
                  <a:cubicBezTo>
                    <a:pt x="1" y="619"/>
                    <a:pt x="120" y="1351"/>
                    <a:pt x="617" y="1351"/>
                  </a:cubicBezTo>
                  <a:cubicBezTo>
                    <a:pt x="632" y="1351"/>
                    <a:pt x="648" y="1351"/>
                    <a:pt x="664" y="1349"/>
                  </a:cubicBezTo>
                  <a:lnTo>
                    <a:pt x="3259" y="873"/>
                  </a:lnTo>
                  <a:cubicBezTo>
                    <a:pt x="3764" y="735"/>
                    <a:pt x="3650" y="1"/>
                    <a:pt x="316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7" name="Google Shape;5327;p28"/>
            <p:cNvSpPr/>
            <p:nvPr/>
          </p:nvSpPr>
          <p:spPr>
            <a:xfrm>
              <a:off x="8288286" y="3782231"/>
              <a:ext cx="249267" cy="224075"/>
            </a:xfrm>
            <a:custGeom>
              <a:rect b="b" l="l" r="r" t="t"/>
              <a:pathLst>
                <a:path extrusionOk="0" h="6947" w="7728">
                  <a:moveTo>
                    <a:pt x="3899" y="1"/>
                  </a:moveTo>
                  <a:cubicBezTo>
                    <a:pt x="2865" y="1"/>
                    <a:pt x="1848" y="470"/>
                    <a:pt x="1180" y="1346"/>
                  </a:cubicBezTo>
                  <a:lnTo>
                    <a:pt x="6918" y="4978"/>
                  </a:lnTo>
                  <a:cubicBezTo>
                    <a:pt x="7728" y="3406"/>
                    <a:pt x="7204" y="1477"/>
                    <a:pt x="5716" y="525"/>
                  </a:cubicBezTo>
                  <a:cubicBezTo>
                    <a:pt x="5152" y="171"/>
                    <a:pt x="4522" y="1"/>
                    <a:pt x="3899" y="1"/>
                  </a:cubicBezTo>
                  <a:close/>
                  <a:moveTo>
                    <a:pt x="775" y="1989"/>
                  </a:moveTo>
                  <a:lnTo>
                    <a:pt x="775" y="1989"/>
                  </a:lnTo>
                  <a:cubicBezTo>
                    <a:pt x="1" y="3561"/>
                    <a:pt x="489" y="5478"/>
                    <a:pt x="1953" y="6418"/>
                  </a:cubicBezTo>
                  <a:cubicBezTo>
                    <a:pt x="2522" y="6775"/>
                    <a:pt x="3159" y="6947"/>
                    <a:pt x="3790" y="6947"/>
                  </a:cubicBezTo>
                  <a:cubicBezTo>
                    <a:pt x="4824" y="6947"/>
                    <a:pt x="5841" y="6486"/>
                    <a:pt x="6514" y="5621"/>
                  </a:cubicBezTo>
                  <a:lnTo>
                    <a:pt x="775" y="1989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8" name="Google Shape;5328;p28"/>
            <p:cNvSpPr/>
            <p:nvPr/>
          </p:nvSpPr>
          <p:spPr>
            <a:xfrm>
              <a:off x="8756435" y="3300663"/>
              <a:ext cx="195885" cy="181660"/>
            </a:xfrm>
            <a:custGeom>
              <a:rect b="b" l="l" r="r" t="t"/>
              <a:pathLst>
                <a:path extrusionOk="0" h="5632" w="6073">
                  <a:moveTo>
                    <a:pt x="3596" y="1"/>
                  </a:moveTo>
                  <a:lnTo>
                    <a:pt x="1203" y="1632"/>
                  </a:lnTo>
                  <a:cubicBezTo>
                    <a:pt x="239" y="2275"/>
                    <a:pt x="1" y="3584"/>
                    <a:pt x="655" y="4549"/>
                  </a:cubicBezTo>
                  <a:lnTo>
                    <a:pt x="763" y="4715"/>
                  </a:lnTo>
                  <a:cubicBezTo>
                    <a:pt x="1172" y="5311"/>
                    <a:pt x="1837" y="5632"/>
                    <a:pt x="2511" y="5632"/>
                  </a:cubicBezTo>
                  <a:cubicBezTo>
                    <a:pt x="2915" y="5632"/>
                    <a:pt x="3322" y="5516"/>
                    <a:pt x="3680" y="5275"/>
                  </a:cubicBezTo>
                  <a:lnTo>
                    <a:pt x="6073" y="3644"/>
                  </a:lnTo>
                  <a:lnTo>
                    <a:pt x="3596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9" name="Google Shape;5329;p28"/>
            <p:cNvSpPr/>
            <p:nvPr/>
          </p:nvSpPr>
          <p:spPr>
            <a:xfrm>
              <a:off x="8888938" y="3225154"/>
              <a:ext cx="195885" cy="181918"/>
            </a:xfrm>
            <a:custGeom>
              <a:rect b="b" l="l" r="r" t="t"/>
              <a:pathLst>
                <a:path extrusionOk="0" h="5640" w="6073">
                  <a:moveTo>
                    <a:pt x="3577" y="0"/>
                  </a:moveTo>
                  <a:cubicBezTo>
                    <a:pt x="3169" y="0"/>
                    <a:pt x="2757" y="118"/>
                    <a:pt x="2393" y="365"/>
                  </a:cubicBezTo>
                  <a:lnTo>
                    <a:pt x="0" y="1996"/>
                  </a:lnTo>
                  <a:lnTo>
                    <a:pt x="2477" y="5640"/>
                  </a:lnTo>
                  <a:lnTo>
                    <a:pt x="4870" y="4008"/>
                  </a:lnTo>
                  <a:cubicBezTo>
                    <a:pt x="5834" y="3354"/>
                    <a:pt x="6072" y="2044"/>
                    <a:pt x="5429" y="1091"/>
                  </a:cubicBezTo>
                  <a:lnTo>
                    <a:pt x="5322" y="925"/>
                  </a:lnTo>
                  <a:cubicBezTo>
                    <a:pt x="4914" y="324"/>
                    <a:pt x="4252" y="0"/>
                    <a:pt x="357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0" name="Google Shape;5330;p28"/>
            <p:cNvSpPr/>
            <p:nvPr/>
          </p:nvSpPr>
          <p:spPr>
            <a:xfrm>
              <a:off x="8698827" y="3676079"/>
              <a:ext cx="346064" cy="344387"/>
            </a:xfrm>
            <a:custGeom>
              <a:rect b="b" l="l" r="r" t="t"/>
              <a:pathLst>
                <a:path extrusionOk="0" h="10677" w="10729">
                  <a:moveTo>
                    <a:pt x="4998" y="0"/>
                  </a:moveTo>
                  <a:cubicBezTo>
                    <a:pt x="4821" y="0"/>
                    <a:pt x="4665" y="134"/>
                    <a:pt x="4644" y="315"/>
                  </a:cubicBezTo>
                  <a:lnTo>
                    <a:pt x="4180" y="3804"/>
                  </a:lnTo>
                  <a:lnTo>
                    <a:pt x="703" y="3340"/>
                  </a:lnTo>
                  <a:cubicBezTo>
                    <a:pt x="688" y="3338"/>
                    <a:pt x="673" y="3337"/>
                    <a:pt x="659" y="3337"/>
                  </a:cubicBezTo>
                  <a:cubicBezTo>
                    <a:pt x="474" y="3337"/>
                    <a:pt x="308" y="3473"/>
                    <a:pt x="286" y="3661"/>
                  </a:cubicBezTo>
                  <a:lnTo>
                    <a:pt x="24" y="5638"/>
                  </a:lnTo>
                  <a:cubicBezTo>
                    <a:pt x="1" y="5840"/>
                    <a:pt x="143" y="6030"/>
                    <a:pt x="346" y="6054"/>
                  </a:cubicBezTo>
                  <a:lnTo>
                    <a:pt x="3822" y="6519"/>
                  </a:lnTo>
                  <a:lnTo>
                    <a:pt x="3370" y="9995"/>
                  </a:lnTo>
                  <a:cubicBezTo>
                    <a:pt x="3334" y="10198"/>
                    <a:pt x="3477" y="10388"/>
                    <a:pt x="3692" y="10412"/>
                  </a:cubicBezTo>
                  <a:lnTo>
                    <a:pt x="5656" y="10674"/>
                  </a:lnTo>
                  <a:cubicBezTo>
                    <a:pt x="5671" y="10676"/>
                    <a:pt x="5686" y="10676"/>
                    <a:pt x="5700" y="10676"/>
                  </a:cubicBezTo>
                  <a:cubicBezTo>
                    <a:pt x="5885" y="10676"/>
                    <a:pt x="6051" y="10540"/>
                    <a:pt x="6073" y="10352"/>
                  </a:cubicBezTo>
                  <a:lnTo>
                    <a:pt x="6537" y="6876"/>
                  </a:lnTo>
                  <a:lnTo>
                    <a:pt x="10014" y="7328"/>
                  </a:lnTo>
                  <a:cubicBezTo>
                    <a:pt x="10035" y="7332"/>
                    <a:pt x="10055" y="7334"/>
                    <a:pt x="10076" y="7334"/>
                  </a:cubicBezTo>
                  <a:cubicBezTo>
                    <a:pt x="10254" y="7334"/>
                    <a:pt x="10410" y="7199"/>
                    <a:pt x="10442" y="7007"/>
                  </a:cubicBezTo>
                  <a:lnTo>
                    <a:pt x="10692" y="5042"/>
                  </a:lnTo>
                  <a:cubicBezTo>
                    <a:pt x="10728" y="4840"/>
                    <a:pt x="10585" y="4649"/>
                    <a:pt x="10371" y="4625"/>
                  </a:cubicBezTo>
                  <a:lnTo>
                    <a:pt x="6894" y="4161"/>
                  </a:lnTo>
                  <a:lnTo>
                    <a:pt x="7359" y="685"/>
                  </a:lnTo>
                  <a:cubicBezTo>
                    <a:pt x="7382" y="470"/>
                    <a:pt x="7240" y="292"/>
                    <a:pt x="7037" y="256"/>
                  </a:cubicBezTo>
                  <a:lnTo>
                    <a:pt x="5061" y="6"/>
                  </a:lnTo>
                  <a:cubicBezTo>
                    <a:pt x="5040" y="2"/>
                    <a:pt x="5019" y="0"/>
                    <a:pt x="499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1" name="Google Shape;5331;p28"/>
            <p:cNvSpPr/>
            <p:nvPr/>
          </p:nvSpPr>
          <p:spPr>
            <a:xfrm>
              <a:off x="8256418" y="4197223"/>
              <a:ext cx="349515" cy="436120"/>
            </a:xfrm>
            <a:custGeom>
              <a:rect b="b" l="l" r="r" t="t"/>
              <a:pathLst>
                <a:path extrusionOk="0" h="13521" w="10836">
                  <a:moveTo>
                    <a:pt x="4145" y="435"/>
                  </a:moveTo>
                  <a:cubicBezTo>
                    <a:pt x="4431" y="435"/>
                    <a:pt x="4712" y="608"/>
                    <a:pt x="4763" y="994"/>
                  </a:cubicBezTo>
                  <a:cubicBezTo>
                    <a:pt x="4799" y="1184"/>
                    <a:pt x="4751" y="1387"/>
                    <a:pt x="4620" y="1542"/>
                  </a:cubicBezTo>
                  <a:lnTo>
                    <a:pt x="3822" y="1684"/>
                  </a:lnTo>
                  <a:cubicBezTo>
                    <a:pt x="3656" y="1589"/>
                    <a:pt x="3537" y="1434"/>
                    <a:pt x="3501" y="1244"/>
                  </a:cubicBezTo>
                  <a:lnTo>
                    <a:pt x="3501" y="1232"/>
                  </a:lnTo>
                  <a:cubicBezTo>
                    <a:pt x="3386" y="732"/>
                    <a:pt x="3770" y="435"/>
                    <a:pt x="4145" y="435"/>
                  </a:cubicBezTo>
                  <a:close/>
                  <a:moveTo>
                    <a:pt x="7848" y="2746"/>
                  </a:moveTo>
                  <a:cubicBezTo>
                    <a:pt x="8111" y="2746"/>
                    <a:pt x="8330" y="2934"/>
                    <a:pt x="8383" y="3196"/>
                  </a:cubicBezTo>
                  <a:lnTo>
                    <a:pt x="9776" y="10757"/>
                  </a:lnTo>
                  <a:cubicBezTo>
                    <a:pt x="9823" y="11066"/>
                    <a:pt x="9621" y="11352"/>
                    <a:pt x="9323" y="11400"/>
                  </a:cubicBezTo>
                  <a:lnTo>
                    <a:pt x="3060" y="12543"/>
                  </a:lnTo>
                  <a:cubicBezTo>
                    <a:pt x="3030" y="12548"/>
                    <a:pt x="2999" y="12550"/>
                    <a:pt x="2969" y="12550"/>
                  </a:cubicBezTo>
                  <a:cubicBezTo>
                    <a:pt x="2707" y="12550"/>
                    <a:pt x="2472" y="12369"/>
                    <a:pt x="2429" y="12102"/>
                  </a:cubicBezTo>
                  <a:lnTo>
                    <a:pt x="1048" y="4530"/>
                  </a:lnTo>
                  <a:cubicBezTo>
                    <a:pt x="989" y="4232"/>
                    <a:pt x="1191" y="3947"/>
                    <a:pt x="1489" y="3899"/>
                  </a:cubicBezTo>
                  <a:lnTo>
                    <a:pt x="2239" y="3768"/>
                  </a:lnTo>
                  <a:cubicBezTo>
                    <a:pt x="2271" y="3968"/>
                    <a:pt x="2451" y="4121"/>
                    <a:pt x="2657" y="4121"/>
                  </a:cubicBezTo>
                  <a:cubicBezTo>
                    <a:pt x="2684" y="4121"/>
                    <a:pt x="2711" y="4119"/>
                    <a:pt x="2739" y="4113"/>
                  </a:cubicBezTo>
                  <a:lnTo>
                    <a:pt x="6656" y="3399"/>
                  </a:lnTo>
                  <a:cubicBezTo>
                    <a:pt x="6882" y="3351"/>
                    <a:pt x="7049" y="3125"/>
                    <a:pt x="7001" y="2887"/>
                  </a:cubicBezTo>
                  <a:lnTo>
                    <a:pt x="7740" y="2756"/>
                  </a:lnTo>
                  <a:cubicBezTo>
                    <a:pt x="7776" y="2749"/>
                    <a:pt x="7812" y="2746"/>
                    <a:pt x="7848" y="2746"/>
                  </a:cubicBezTo>
                  <a:close/>
                  <a:moveTo>
                    <a:pt x="4134" y="0"/>
                  </a:moveTo>
                  <a:cubicBezTo>
                    <a:pt x="4070" y="0"/>
                    <a:pt x="4006" y="6"/>
                    <a:pt x="3942" y="18"/>
                  </a:cubicBezTo>
                  <a:cubicBezTo>
                    <a:pt x="3334" y="125"/>
                    <a:pt x="2941" y="708"/>
                    <a:pt x="3072" y="1303"/>
                  </a:cubicBezTo>
                  <a:cubicBezTo>
                    <a:pt x="3096" y="1482"/>
                    <a:pt x="3168" y="1637"/>
                    <a:pt x="3287" y="1780"/>
                  </a:cubicBezTo>
                  <a:lnTo>
                    <a:pt x="2501" y="1923"/>
                  </a:lnTo>
                  <a:cubicBezTo>
                    <a:pt x="2191" y="1982"/>
                    <a:pt x="1977" y="2292"/>
                    <a:pt x="2037" y="2601"/>
                  </a:cubicBezTo>
                  <a:lnTo>
                    <a:pt x="2084" y="2887"/>
                  </a:lnTo>
                  <a:lnTo>
                    <a:pt x="798" y="3125"/>
                  </a:lnTo>
                  <a:cubicBezTo>
                    <a:pt x="310" y="3208"/>
                    <a:pt x="1" y="3673"/>
                    <a:pt x="84" y="4161"/>
                  </a:cubicBezTo>
                  <a:lnTo>
                    <a:pt x="1656" y="12793"/>
                  </a:lnTo>
                  <a:cubicBezTo>
                    <a:pt x="1741" y="13218"/>
                    <a:pt x="2111" y="13520"/>
                    <a:pt x="2537" y="13520"/>
                  </a:cubicBezTo>
                  <a:cubicBezTo>
                    <a:pt x="2588" y="13520"/>
                    <a:pt x="2639" y="13516"/>
                    <a:pt x="2691" y="13507"/>
                  </a:cubicBezTo>
                  <a:lnTo>
                    <a:pt x="10026" y="12162"/>
                  </a:lnTo>
                  <a:cubicBezTo>
                    <a:pt x="10514" y="12079"/>
                    <a:pt x="10835" y="11602"/>
                    <a:pt x="10752" y="11126"/>
                  </a:cubicBezTo>
                  <a:lnTo>
                    <a:pt x="9168" y="2494"/>
                  </a:lnTo>
                  <a:cubicBezTo>
                    <a:pt x="9095" y="2064"/>
                    <a:pt x="8725" y="1763"/>
                    <a:pt x="8304" y="1763"/>
                  </a:cubicBezTo>
                  <a:cubicBezTo>
                    <a:pt x="8248" y="1763"/>
                    <a:pt x="8190" y="1768"/>
                    <a:pt x="8133" y="1780"/>
                  </a:cubicBezTo>
                  <a:lnTo>
                    <a:pt x="6859" y="2018"/>
                  </a:lnTo>
                  <a:lnTo>
                    <a:pt x="6799" y="1732"/>
                  </a:lnTo>
                  <a:cubicBezTo>
                    <a:pt x="6745" y="1451"/>
                    <a:pt x="6496" y="1249"/>
                    <a:pt x="6210" y="1249"/>
                  </a:cubicBezTo>
                  <a:cubicBezTo>
                    <a:pt x="6180" y="1249"/>
                    <a:pt x="6151" y="1251"/>
                    <a:pt x="6120" y="1256"/>
                  </a:cubicBezTo>
                  <a:lnTo>
                    <a:pt x="5168" y="1434"/>
                  </a:lnTo>
                  <a:cubicBezTo>
                    <a:pt x="5227" y="1268"/>
                    <a:pt x="5239" y="1089"/>
                    <a:pt x="5204" y="910"/>
                  </a:cubicBezTo>
                  <a:cubicBezTo>
                    <a:pt x="5119" y="380"/>
                    <a:pt x="4655" y="0"/>
                    <a:pt x="413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2" name="Google Shape;5332;p28"/>
            <p:cNvSpPr/>
            <p:nvPr/>
          </p:nvSpPr>
          <p:spPr>
            <a:xfrm>
              <a:off x="8318251" y="4354466"/>
              <a:ext cx="60156" cy="49866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0" y="1"/>
                    <a:pt x="926" y="5"/>
                    <a:pt x="882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4" y="1545"/>
                    <a:pt x="1864" y="1142"/>
                    <a:pt x="1775" y="631"/>
                  </a:cubicBezTo>
                  <a:cubicBezTo>
                    <a:pt x="1700" y="259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3" name="Google Shape;5333;p28"/>
            <p:cNvSpPr/>
            <p:nvPr/>
          </p:nvSpPr>
          <p:spPr>
            <a:xfrm>
              <a:off x="8386921" y="4339823"/>
              <a:ext cx="124020" cy="43383"/>
            </a:xfrm>
            <a:custGeom>
              <a:rect b="b" l="l" r="r" t="t"/>
              <a:pathLst>
                <a:path extrusionOk="0" h="1345" w="3845">
                  <a:moveTo>
                    <a:pt x="3248" y="1"/>
                  </a:moveTo>
                  <a:cubicBezTo>
                    <a:pt x="3212" y="1"/>
                    <a:pt x="3174" y="5"/>
                    <a:pt x="3134" y="14"/>
                  </a:cubicBezTo>
                  <a:lnTo>
                    <a:pt x="538" y="478"/>
                  </a:lnTo>
                  <a:cubicBezTo>
                    <a:pt x="0" y="579"/>
                    <a:pt x="106" y="1345"/>
                    <a:pt x="597" y="1345"/>
                  </a:cubicBezTo>
                  <a:cubicBezTo>
                    <a:pt x="628" y="1345"/>
                    <a:pt x="660" y="1342"/>
                    <a:pt x="693" y="1335"/>
                  </a:cubicBezTo>
                  <a:lnTo>
                    <a:pt x="3289" y="871"/>
                  </a:lnTo>
                  <a:cubicBezTo>
                    <a:pt x="3844" y="793"/>
                    <a:pt x="3747" y="1"/>
                    <a:pt x="324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4" name="Google Shape;5334;p28"/>
            <p:cNvSpPr/>
            <p:nvPr/>
          </p:nvSpPr>
          <p:spPr>
            <a:xfrm>
              <a:off x="8330927" y="4423976"/>
              <a:ext cx="60156" cy="49866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0" y="1"/>
                    <a:pt x="926" y="5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1" y="1546"/>
                    <a:pt x="1007" y="1546"/>
                  </a:cubicBezTo>
                  <a:cubicBezTo>
                    <a:pt x="1454" y="1546"/>
                    <a:pt x="1864" y="1142"/>
                    <a:pt x="1774" y="631"/>
                  </a:cubicBezTo>
                  <a:cubicBezTo>
                    <a:pt x="1700" y="259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5" name="Google Shape;5335;p28"/>
            <p:cNvSpPr/>
            <p:nvPr/>
          </p:nvSpPr>
          <p:spPr>
            <a:xfrm>
              <a:off x="8400436" y="4409300"/>
              <a:ext cx="121279" cy="43544"/>
            </a:xfrm>
            <a:custGeom>
              <a:rect b="b" l="l" r="r" t="t"/>
              <a:pathLst>
                <a:path extrusionOk="0" h="1350" w="3760">
                  <a:moveTo>
                    <a:pt x="3144" y="1"/>
                  </a:moveTo>
                  <a:cubicBezTo>
                    <a:pt x="3128" y="1"/>
                    <a:pt x="3112" y="1"/>
                    <a:pt x="3096" y="3"/>
                  </a:cubicBezTo>
                  <a:lnTo>
                    <a:pt x="500" y="467"/>
                  </a:lnTo>
                  <a:cubicBezTo>
                    <a:pt x="0" y="618"/>
                    <a:pt x="125" y="1349"/>
                    <a:pt x="631" y="1349"/>
                  </a:cubicBezTo>
                  <a:cubicBezTo>
                    <a:pt x="643" y="1349"/>
                    <a:pt x="655" y="1349"/>
                    <a:pt x="667" y="1348"/>
                  </a:cubicBezTo>
                  <a:lnTo>
                    <a:pt x="3263" y="872"/>
                  </a:lnTo>
                  <a:cubicBezTo>
                    <a:pt x="3759" y="722"/>
                    <a:pt x="3640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6" name="Google Shape;5336;p28"/>
            <p:cNvSpPr/>
            <p:nvPr/>
          </p:nvSpPr>
          <p:spPr>
            <a:xfrm>
              <a:off x="8344377" y="4498130"/>
              <a:ext cx="60123" cy="50221"/>
            </a:xfrm>
            <a:custGeom>
              <a:rect b="b" l="l" r="r" t="t"/>
              <a:pathLst>
                <a:path extrusionOk="0" h="1557" w="1864">
                  <a:moveTo>
                    <a:pt x="1010" y="0"/>
                  </a:moveTo>
                  <a:cubicBezTo>
                    <a:pt x="967" y="0"/>
                    <a:pt x="924" y="4"/>
                    <a:pt x="881" y="11"/>
                  </a:cubicBezTo>
                  <a:cubicBezTo>
                    <a:pt x="203" y="130"/>
                    <a:pt x="0" y="1011"/>
                    <a:pt x="572" y="1416"/>
                  </a:cubicBezTo>
                  <a:cubicBezTo>
                    <a:pt x="710" y="1513"/>
                    <a:pt x="860" y="1556"/>
                    <a:pt x="1007" y="1556"/>
                  </a:cubicBezTo>
                  <a:cubicBezTo>
                    <a:pt x="1454" y="1556"/>
                    <a:pt x="1864" y="1153"/>
                    <a:pt x="1774" y="642"/>
                  </a:cubicBezTo>
                  <a:cubicBezTo>
                    <a:pt x="1710" y="268"/>
                    <a:pt x="1378" y="0"/>
                    <a:pt x="101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7" name="Google Shape;5337;p28"/>
            <p:cNvSpPr/>
            <p:nvPr/>
          </p:nvSpPr>
          <p:spPr>
            <a:xfrm>
              <a:off x="8413822" y="4483357"/>
              <a:ext cx="122246" cy="43706"/>
            </a:xfrm>
            <a:custGeom>
              <a:rect b="b" l="l" r="r" t="t"/>
              <a:pathLst>
                <a:path extrusionOk="0" h="1355" w="3790">
                  <a:moveTo>
                    <a:pt x="3177" y="0"/>
                  </a:moveTo>
                  <a:cubicBezTo>
                    <a:pt x="3155" y="0"/>
                    <a:pt x="3133" y="2"/>
                    <a:pt x="3110" y="5"/>
                  </a:cubicBezTo>
                  <a:lnTo>
                    <a:pt x="514" y="481"/>
                  </a:lnTo>
                  <a:cubicBezTo>
                    <a:pt x="1" y="606"/>
                    <a:pt x="110" y="1355"/>
                    <a:pt x="602" y="1355"/>
                  </a:cubicBezTo>
                  <a:cubicBezTo>
                    <a:pt x="623" y="1355"/>
                    <a:pt x="646" y="1353"/>
                    <a:pt x="669" y="1350"/>
                  </a:cubicBezTo>
                  <a:lnTo>
                    <a:pt x="3264" y="886"/>
                  </a:lnTo>
                  <a:cubicBezTo>
                    <a:pt x="3789" y="749"/>
                    <a:pt x="3669" y="0"/>
                    <a:pt x="317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8" name="Google Shape;5338;p28"/>
            <p:cNvSpPr/>
            <p:nvPr/>
          </p:nvSpPr>
          <p:spPr>
            <a:xfrm>
              <a:off x="8287157" y="4806940"/>
              <a:ext cx="250396" cy="224592"/>
            </a:xfrm>
            <a:custGeom>
              <a:rect b="b" l="l" r="r" t="t"/>
              <a:pathLst>
                <a:path extrusionOk="0" h="6963" w="7763">
                  <a:moveTo>
                    <a:pt x="3924" y="1"/>
                  </a:moveTo>
                  <a:cubicBezTo>
                    <a:pt x="2893" y="1"/>
                    <a:pt x="1881" y="469"/>
                    <a:pt x="1215" y="1343"/>
                  </a:cubicBezTo>
                  <a:lnTo>
                    <a:pt x="6953" y="4975"/>
                  </a:lnTo>
                  <a:cubicBezTo>
                    <a:pt x="7763" y="3403"/>
                    <a:pt x="7239" y="1474"/>
                    <a:pt x="5751" y="534"/>
                  </a:cubicBezTo>
                  <a:cubicBezTo>
                    <a:pt x="5184" y="174"/>
                    <a:pt x="4551" y="1"/>
                    <a:pt x="3924" y="1"/>
                  </a:cubicBezTo>
                  <a:close/>
                  <a:moveTo>
                    <a:pt x="810" y="1986"/>
                  </a:moveTo>
                  <a:lnTo>
                    <a:pt x="810" y="1986"/>
                  </a:lnTo>
                  <a:cubicBezTo>
                    <a:pt x="0" y="3558"/>
                    <a:pt x="512" y="5498"/>
                    <a:pt x="2012" y="6439"/>
                  </a:cubicBezTo>
                  <a:cubicBezTo>
                    <a:pt x="2576" y="6793"/>
                    <a:pt x="3206" y="6963"/>
                    <a:pt x="3829" y="6963"/>
                  </a:cubicBezTo>
                  <a:cubicBezTo>
                    <a:pt x="4864" y="6963"/>
                    <a:pt x="5880" y="6494"/>
                    <a:pt x="6549" y="5618"/>
                  </a:cubicBezTo>
                  <a:lnTo>
                    <a:pt x="810" y="1986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9" name="Google Shape;5339;p28"/>
            <p:cNvSpPr/>
            <p:nvPr/>
          </p:nvSpPr>
          <p:spPr>
            <a:xfrm>
              <a:off x="8756435" y="4325276"/>
              <a:ext cx="195885" cy="181918"/>
            </a:xfrm>
            <a:custGeom>
              <a:rect b="b" l="l" r="r" t="t"/>
              <a:pathLst>
                <a:path extrusionOk="0" h="5640" w="6073">
                  <a:moveTo>
                    <a:pt x="3596" y="0"/>
                  </a:moveTo>
                  <a:lnTo>
                    <a:pt x="1203" y="1632"/>
                  </a:lnTo>
                  <a:cubicBezTo>
                    <a:pt x="251" y="2286"/>
                    <a:pt x="1" y="3596"/>
                    <a:pt x="655" y="4560"/>
                  </a:cubicBezTo>
                  <a:lnTo>
                    <a:pt x="763" y="4715"/>
                  </a:lnTo>
                  <a:cubicBezTo>
                    <a:pt x="1163" y="5316"/>
                    <a:pt x="1827" y="5640"/>
                    <a:pt x="2502" y="5640"/>
                  </a:cubicBezTo>
                  <a:cubicBezTo>
                    <a:pt x="2909" y="5640"/>
                    <a:pt x="3321" y="5522"/>
                    <a:pt x="3680" y="5275"/>
                  </a:cubicBezTo>
                  <a:lnTo>
                    <a:pt x="6073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0" name="Google Shape;5340;p28"/>
            <p:cNvSpPr/>
            <p:nvPr/>
          </p:nvSpPr>
          <p:spPr>
            <a:xfrm>
              <a:off x="8888938" y="4249734"/>
              <a:ext cx="195885" cy="181950"/>
            </a:xfrm>
            <a:custGeom>
              <a:rect b="b" l="l" r="r" t="t"/>
              <a:pathLst>
                <a:path extrusionOk="0" h="5641" w="6073">
                  <a:moveTo>
                    <a:pt x="3577" y="1"/>
                  </a:moveTo>
                  <a:cubicBezTo>
                    <a:pt x="3169" y="1"/>
                    <a:pt x="2757" y="119"/>
                    <a:pt x="2393" y="366"/>
                  </a:cubicBezTo>
                  <a:lnTo>
                    <a:pt x="0" y="1997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4" y="3354"/>
                    <a:pt x="6072" y="2045"/>
                    <a:pt x="5429" y="1092"/>
                  </a:cubicBezTo>
                  <a:lnTo>
                    <a:pt x="5322" y="926"/>
                  </a:lnTo>
                  <a:cubicBezTo>
                    <a:pt x="4914" y="325"/>
                    <a:pt x="4252" y="1"/>
                    <a:pt x="357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1" name="Google Shape;5341;p28"/>
            <p:cNvSpPr/>
            <p:nvPr/>
          </p:nvSpPr>
          <p:spPr>
            <a:xfrm>
              <a:off x="8698827" y="4700401"/>
              <a:ext cx="346064" cy="344677"/>
            </a:xfrm>
            <a:custGeom>
              <a:rect b="b" l="l" r="r" t="t"/>
              <a:pathLst>
                <a:path extrusionOk="0" h="10686" w="10729">
                  <a:moveTo>
                    <a:pt x="5017" y="0"/>
                  </a:moveTo>
                  <a:cubicBezTo>
                    <a:pt x="4831" y="0"/>
                    <a:pt x="4666" y="137"/>
                    <a:pt x="4644" y="324"/>
                  </a:cubicBezTo>
                  <a:lnTo>
                    <a:pt x="4192" y="3813"/>
                  </a:lnTo>
                  <a:lnTo>
                    <a:pt x="703" y="3348"/>
                  </a:lnTo>
                  <a:cubicBezTo>
                    <a:pt x="688" y="3347"/>
                    <a:pt x="673" y="3346"/>
                    <a:pt x="659" y="3346"/>
                  </a:cubicBezTo>
                  <a:cubicBezTo>
                    <a:pt x="474" y="3346"/>
                    <a:pt x="308" y="3482"/>
                    <a:pt x="286" y="3670"/>
                  </a:cubicBezTo>
                  <a:lnTo>
                    <a:pt x="24" y="5646"/>
                  </a:lnTo>
                  <a:cubicBezTo>
                    <a:pt x="1" y="5849"/>
                    <a:pt x="143" y="6027"/>
                    <a:pt x="346" y="6063"/>
                  </a:cubicBezTo>
                  <a:lnTo>
                    <a:pt x="3822" y="6527"/>
                  </a:lnTo>
                  <a:lnTo>
                    <a:pt x="3370" y="10004"/>
                  </a:lnTo>
                  <a:cubicBezTo>
                    <a:pt x="3334" y="10206"/>
                    <a:pt x="3477" y="10397"/>
                    <a:pt x="3692" y="10421"/>
                  </a:cubicBezTo>
                  <a:lnTo>
                    <a:pt x="5656" y="10683"/>
                  </a:lnTo>
                  <a:cubicBezTo>
                    <a:pt x="5671" y="10684"/>
                    <a:pt x="5686" y="10685"/>
                    <a:pt x="5700" y="10685"/>
                  </a:cubicBezTo>
                  <a:cubicBezTo>
                    <a:pt x="5885" y="10685"/>
                    <a:pt x="6051" y="10549"/>
                    <a:pt x="6073" y="10361"/>
                  </a:cubicBezTo>
                  <a:lnTo>
                    <a:pt x="6537" y="6885"/>
                  </a:lnTo>
                  <a:lnTo>
                    <a:pt x="10026" y="7337"/>
                  </a:lnTo>
                  <a:cubicBezTo>
                    <a:pt x="10040" y="7339"/>
                    <a:pt x="10055" y="7340"/>
                    <a:pt x="10070" y="7340"/>
                  </a:cubicBezTo>
                  <a:cubicBezTo>
                    <a:pt x="10253" y="7340"/>
                    <a:pt x="10409" y="7203"/>
                    <a:pt x="10442" y="7016"/>
                  </a:cubicBezTo>
                  <a:lnTo>
                    <a:pt x="10704" y="5039"/>
                  </a:lnTo>
                  <a:cubicBezTo>
                    <a:pt x="10728" y="4837"/>
                    <a:pt x="10585" y="4646"/>
                    <a:pt x="10383" y="4622"/>
                  </a:cubicBezTo>
                  <a:lnTo>
                    <a:pt x="6894" y="4170"/>
                  </a:lnTo>
                  <a:lnTo>
                    <a:pt x="7359" y="681"/>
                  </a:lnTo>
                  <a:cubicBezTo>
                    <a:pt x="7382" y="479"/>
                    <a:pt x="7240" y="300"/>
                    <a:pt x="7037" y="265"/>
                  </a:cubicBezTo>
                  <a:lnTo>
                    <a:pt x="5061" y="3"/>
                  </a:lnTo>
                  <a:cubicBezTo>
                    <a:pt x="5046" y="1"/>
                    <a:pt x="5031" y="0"/>
                    <a:pt x="501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2" name="Google Shape;5342;p28"/>
            <p:cNvSpPr/>
            <p:nvPr/>
          </p:nvSpPr>
          <p:spPr>
            <a:xfrm>
              <a:off x="7231805" y="98419"/>
              <a:ext cx="349902" cy="436120"/>
            </a:xfrm>
            <a:custGeom>
              <a:rect b="b" l="l" r="r" t="t"/>
              <a:pathLst>
                <a:path extrusionOk="0" h="13521" w="10848">
                  <a:moveTo>
                    <a:pt x="4147" y="435"/>
                  </a:moveTo>
                  <a:cubicBezTo>
                    <a:pt x="4435" y="435"/>
                    <a:pt x="4718" y="607"/>
                    <a:pt x="4775" y="994"/>
                  </a:cubicBezTo>
                  <a:cubicBezTo>
                    <a:pt x="4799" y="1196"/>
                    <a:pt x="4751" y="1387"/>
                    <a:pt x="4620" y="1541"/>
                  </a:cubicBezTo>
                  <a:lnTo>
                    <a:pt x="3835" y="1684"/>
                  </a:lnTo>
                  <a:cubicBezTo>
                    <a:pt x="3656" y="1589"/>
                    <a:pt x="3537" y="1422"/>
                    <a:pt x="3501" y="1232"/>
                  </a:cubicBezTo>
                  <a:cubicBezTo>
                    <a:pt x="3386" y="732"/>
                    <a:pt x="3770" y="435"/>
                    <a:pt x="4147" y="435"/>
                  </a:cubicBezTo>
                  <a:close/>
                  <a:moveTo>
                    <a:pt x="7843" y="2749"/>
                  </a:moveTo>
                  <a:cubicBezTo>
                    <a:pt x="8105" y="2749"/>
                    <a:pt x="8340" y="2930"/>
                    <a:pt x="8383" y="3208"/>
                  </a:cubicBezTo>
                  <a:lnTo>
                    <a:pt x="9776" y="10769"/>
                  </a:lnTo>
                  <a:cubicBezTo>
                    <a:pt x="9823" y="11066"/>
                    <a:pt x="9633" y="11352"/>
                    <a:pt x="9323" y="11400"/>
                  </a:cubicBezTo>
                  <a:lnTo>
                    <a:pt x="3061" y="12543"/>
                  </a:lnTo>
                  <a:cubicBezTo>
                    <a:pt x="3025" y="12550"/>
                    <a:pt x="2990" y="12553"/>
                    <a:pt x="2956" y="12553"/>
                  </a:cubicBezTo>
                  <a:cubicBezTo>
                    <a:pt x="2699" y="12553"/>
                    <a:pt x="2472" y="12365"/>
                    <a:pt x="2430" y="12102"/>
                  </a:cubicBezTo>
                  <a:lnTo>
                    <a:pt x="1048" y="4530"/>
                  </a:lnTo>
                  <a:cubicBezTo>
                    <a:pt x="989" y="4232"/>
                    <a:pt x="1191" y="3946"/>
                    <a:pt x="1489" y="3899"/>
                  </a:cubicBezTo>
                  <a:lnTo>
                    <a:pt x="2239" y="3768"/>
                  </a:lnTo>
                  <a:cubicBezTo>
                    <a:pt x="2270" y="3977"/>
                    <a:pt x="2449" y="4122"/>
                    <a:pt x="2653" y="4122"/>
                  </a:cubicBezTo>
                  <a:cubicBezTo>
                    <a:pt x="2681" y="4122"/>
                    <a:pt x="2710" y="4119"/>
                    <a:pt x="2739" y="4113"/>
                  </a:cubicBezTo>
                  <a:lnTo>
                    <a:pt x="6656" y="3399"/>
                  </a:lnTo>
                  <a:cubicBezTo>
                    <a:pt x="6894" y="3363"/>
                    <a:pt x="7049" y="3125"/>
                    <a:pt x="7002" y="2899"/>
                  </a:cubicBezTo>
                  <a:lnTo>
                    <a:pt x="7752" y="2756"/>
                  </a:lnTo>
                  <a:cubicBezTo>
                    <a:pt x="7782" y="2751"/>
                    <a:pt x="7813" y="2749"/>
                    <a:pt x="7843" y="2749"/>
                  </a:cubicBezTo>
                  <a:close/>
                  <a:moveTo>
                    <a:pt x="4125" y="0"/>
                  </a:moveTo>
                  <a:cubicBezTo>
                    <a:pt x="4061" y="0"/>
                    <a:pt x="3995" y="6"/>
                    <a:pt x="3930" y="17"/>
                  </a:cubicBezTo>
                  <a:cubicBezTo>
                    <a:pt x="3334" y="136"/>
                    <a:pt x="2942" y="708"/>
                    <a:pt x="3061" y="1303"/>
                  </a:cubicBezTo>
                  <a:cubicBezTo>
                    <a:pt x="3096" y="1482"/>
                    <a:pt x="3168" y="1649"/>
                    <a:pt x="3275" y="1779"/>
                  </a:cubicBezTo>
                  <a:lnTo>
                    <a:pt x="2501" y="1922"/>
                  </a:lnTo>
                  <a:cubicBezTo>
                    <a:pt x="2191" y="1982"/>
                    <a:pt x="1977" y="2291"/>
                    <a:pt x="2037" y="2613"/>
                  </a:cubicBezTo>
                  <a:lnTo>
                    <a:pt x="2084" y="2887"/>
                  </a:lnTo>
                  <a:lnTo>
                    <a:pt x="798" y="3125"/>
                  </a:lnTo>
                  <a:cubicBezTo>
                    <a:pt x="310" y="3208"/>
                    <a:pt x="1" y="3673"/>
                    <a:pt x="84" y="4149"/>
                  </a:cubicBezTo>
                  <a:lnTo>
                    <a:pt x="1656" y="12781"/>
                  </a:lnTo>
                  <a:cubicBezTo>
                    <a:pt x="1730" y="13217"/>
                    <a:pt x="2118" y="13520"/>
                    <a:pt x="2540" y="13520"/>
                  </a:cubicBezTo>
                  <a:cubicBezTo>
                    <a:pt x="2590" y="13520"/>
                    <a:pt x="2641" y="13516"/>
                    <a:pt x="2692" y="13507"/>
                  </a:cubicBezTo>
                  <a:lnTo>
                    <a:pt x="10038" y="12162"/>
                  </a:lnTo>
                  <a:cubicBezTo>
                    <a:pt x="10526" y="12066"/>
                    <a:pt x="10847" y="11602"/>
                    <a:pt x="10752" y="11126"/>
                  </a:cubicBezTo>
                  <a:lnTo>
                    <a:pt x="9169" y="2506"/>
                  </a:lnTo>
                  <a:cubicBezTo>
                    <a:pt x="9094" y="2069"/>
                    <a:pt x="8715" y="1766"/>
                    <a:pt x="8287" y="1766"/>
                  </a:cubicBezTo>
                  <a:cubicBezTo>
                    <a:pt x="8236" y="1766"/>
                    <a:pt x="8185" y="1771"/>
                    <a:pt x="8133" y="1779"/>
                  </a:cubicBezTo>
                  <a:lnTo>
                    <a:pt x="6847" y="2018"/>
                  </a:lnTo>
                  <a:lnTo>
                    <a:pt x="6799" y="1744"/>
                  </a:lnTo>
                  <a:cubicBezTo>
                    <a:pt x="6746" y="1458"/>
                    <a:pt x="6506" y="1258"/>
                    <a:pt x="6228" y="1258"/>
                  </a:cubicBezTo>
                  <a:cubicBezTo>
                    <a:pt x="6193" y="1258"/>
                    <a:pt x="6157" y="1261"/>
                    <a:pt x="6121" y="1268"/>
                  </a:cubicBezTo>
                  <a:lnTo>
                    <a:pt x="5168" y="1434"/>
                  </a:lnTo>
                  <a:cubicBezTo>
                    <a:pt x="5228" y="1268"/>
                    <a:pt x="5239" y="1089"/>
                    <a:pt x="5204" y="922"/>
                  </a:cubicBezTo>
                  <a:cubicBezTo>
                    <a:pt x="5119" y="381"/>
                    <a:pt x="4655" y="0"/>
                    <a:pt x="4125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3" name="Google Shape;5343;p28"/>
            <p:cNvSpPr/>
            <p:nvPr/>
          </p:nvSpPr>
          <p:spPr>
            <a:xfrm>
              <a:off x="7293638" y="255566"/>
              <a:ext cx="60059" cy="49898"/>
            </a:xfrm>
            <a:custGeom>
              <a:rect b="b" l="l" r="r" t="t"/>
              <a:pathLst>
                <a:path extrusionOk="0" h="1547" w="1862">
                  <a:moveTo>
                    <a:pt x="1015" y="1"/>
                  </a:moveTo>
                  <a:cubicBezTo>
                    <a:pt x="967" y="1"/>
                    <a:pt x="919" y="5"/>
                    <a:pt x="870" y="15"/>
                  </a:cubicBezTo>
                  <a:cubicBezTo>
                    <a:pt x="191" y="134"/>
                    <a:pt x="1" y="1015"/>
                    <a:pt x="572" y="1408"/>
                  </a:cubicBezTo>
                  <a:cubicBezTo>
                    <a:pt x="709" y="1504"/>
                    <a:pt x="858" y="1547"/>
                    <a:pt x="1002" y="1547"/>
                  </a:cubicBezTo>
                  <a:cubicBezTo>
                    <a:pt x="1451" y="1547"/>
                    <a:pt x="1862" y="1138"/>
                    <a:pt x="1763" y="634"/>
                  </a:cubicBezTo>
                  <a:cubicBezTo>
                    <a:pt x="1700" y="266"/>
                    <a:pt x="1377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4" name="Google Shape;5344;p28"/>
            <p:cNvSpPr/>
            <p:nvPr/>
          </p:nvSpPr>
          <p:spPr>
            <a:xfrm>
              <a:off x="7361825" y="241019"/>
              <a:ext cx="124504" cy="43706"/>
            </a:xfrm>
            <a:custGeom>
              <a:rect b="b" l="l" r="r" t="t"/>
              <a:pathLst>
                <a:path extrusionOk="0" h="1355" w="3860">
                  <a:moveTo>
                    <a:pt x="3263" y="1"/>
                  </a:moveTo>
                  <a:cubicBezTo>
                    <a:pt x="3227" y="1"/>
                    <a:pt x="3189" y="5"/>
                    <a:pt x="3149" y="14"/>
                  </a:cubicBezTo>
                  <a:lnTo>
                    <a:pt x="3137" y="14"/>
                  </a:lnTo>
                  <a:lnTo>
                    <a:pt x="554" y="490"/>
                  </a:lnTo>
                  <a:cubicBezTo>
                    <a:pt x="1" y="580"/>
                    <a:pt x="121" y="1354"/>
                    <a:pt x="622" y="1354"/>
                  </a:cubicBezTo>
                  <a:cubicBezTo>
                    <a:pt x="650" y="1354"/>
                    <a:pt x="678" y="1352"/>
                    <a:pt x="708" y="1347"/>
                  </a:cubicBezTo>
                  <a:lnTo>
                    <a:pt x="3304" y="871"/>
                  </a:lnTo>
                  <a:cubicBezTo>
                    <a:pt x="3859" y="793"/>
                    <a:pt x="3762" y="1"/>
                    <a:pt x="326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5" name="Google Shape;5345;p28"/>
            <p:cNvSpPr/>
            <p:nvPr/>
          </p:nvSpPr>
          <p:spPr>
            <a:xfrm>
              <a:off x="7306314" y="325172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6" name="Google Shape;5346;p28"/>
            <p:cNvSpPr/>
            <p:nvPr/>
          </p:nvSpPr>
          <p:spPr>
            <a:xfrm>
              <a:off x="7375824" y="310528"/>
              <a:ext cx="121408" cy="43512"/>
            </a:xfrm>
            <a:custGeom>
              <a:rect b="b" l="l" r="r" t="t"/>
              <a:pathLst>
                <a:path extrusionOk="0" h="1349" w="3764">
                  <a:moveTo>
                    <a:pt x="3143" y="0"/>
                  </a:moveTo>
                  <a:cubicBezTo>
                    <a:pt x="3132" y="0"/>
                    <a:pt x="3120" y="1"/>
                    <a:pt x="3108" y="2"/>
                  </a:cubicBezTo>
                  <a:lnTo>
                    <a:pt x="3096" y="2"/>
                  </a:lnTo>
                  <a:lnTo>
                    <a:pt x="501" y="478"/>
                  </a:lnTo>
                  <a:cubicBezTo>
                    <a:pt x="0" y="618"/>
                    <a:pt x="125" y="1348"/>
                    <a:pt x="631" y="1348"/>
                  </a:cubicBezTo>
                  <a:cubicBezTo>
                    <a:pt x="643" y="1348"/>
                    <a:pt x="655" y="1348"/>
                    <a:pt x="667" y="1347"/>
                  </a:cubicBezTo>
                  <a:lnTo>
                    <a:pt x="3263" y="871"/>
                  </a:lnTo>
                  <a:cubicBezTo>
                    <a:pt x="3763" y="731"/>
                    <a:pt x="3638" y="0"/>
                    <a:pt x="314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7" name="Google Shape;5347;p28"/>
            <p:cNvSpPr/>
            <p:nvPr/>
          </p:nvSpPr>
          <p:spPr>
            <a:xfrm>
              <a:off x="7319765" y="399294"/>
              <a:ext cx="60156" cy="50189"/>
            </a:xfrm>
            <a:custGeom>
              <a:rect b="b" l="l" r="r" t="t"/>
              <a:pathLst>
                <a:path extrusionOk="0" h="1556" w="1865">
                  <a:moveTo>
                    <a:pt x="1013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17"/>
                  </a:cubicBezTo>
                  <a:cubicBezTo>
                    <a:pt x="711" y="1513"/>
                    <a:pt x="862" y="1556"/>
                    <a:pt x="1007" y="1556"/>
                  </a:cubicBezTo>
                  <a:cubicBezTo>
                    <a:pt x="1458" y="1556"/>
                    <a:pt x="1864" y="1147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8" name="Google Shape;5348;p28"/>
            <p:cNvSpPr/>
            <p:nvPr/>
          </p:nvSpPr>
          <p:spPr>
            <a:xfrm>
              <a:off x="7388726" y="384586"/>
              <a:ext cx="122472" cy="44028"/>
            </a:xfrm>
            <a:custGeom>
              <a:rect b="b" l="l" r="r" t="t"/>
              <a:pathLst>
                <a:path extrusionOk="0" h="1365" w="3797">
                  <a:moveTo>
                    <a:pt x="3182" y="0"/>
                  </a:moveTo>
                  <a:cubicBezTo>
                    <a:pt x="3164" y="0"/>
                    <a:pt x="3144" y="1"/>
                    <a:pt x="3125" y="4"/>
                  </a:cubicBezTo>
                  <a:lnTo>
                    <a:pt x="529" y="480"/>
                  </a:lnTo>
                  <a:cubicBezTo>
                    <a:pt x="1" y="606"/>
                    <a:pt x="126" y="1364"/>
                    <a:pt x="627" y="1364"/>
                  </a:cubicBezTo>
                  <a:cubicBezTo>
                    <a:pt x="646" y="1364"/>
                    <a:pt x="665" y="1363"/>
                    <a:pt x="684" y="1361"/>
                  </a:cubicBezTo>
                  <a:lnTo>
                    <a:pt x="3280" y="885"/>
                  </a:lnTo>
                  <a:cubicBezTo>
                    <a:pt x="3796" y="747"/>
                    <a:pt x="3682" y="0"/>
                    <a:pt x="318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9" name="Google Shape;5349;p28"/>
            <p:cNvSpPr/>
            <p:nvPr/>
          </p:nvSpPr>
          <p:spPr>
            <a:xfrm>
              <a:off x="7262544" y="708039"/>
              <a:ext cx="250428" cy="224688"/>
            </a:xfrm>
            <a:custGeom>
              <a:rect b="b" l="l" r="r" t="t"/>
              <a:pathLst>
                <a:path extrusionOk="0" h="6966" w="7764">
                  <a:moveTo>
                    <a:pt x="3934" y="1"/>
                  </a:moveTo>
                  <a:cubicBezTo>
                    <a:pt x="2900" y="1"/>
                    <a:pt x="1883" y="469"/>
                    <a:pt x="1215" y="1346"/>
                  </a:cubicBezTo>
                  <a:lnTo>
                    <a:pt x="6953" y="4977"/>
                  </a:lnTo>
                  <a:cubicBezTo>
                    <a:pt x="7763" y="3406"/>
                    <a:pt x="7251" y="1477"/>
                    <a:pt x="5751" y="525"/>
                  </a:cubicBezTo>
                  <a:cubicBezTo>
                    <a:pt x="5187" y="171"/>
                    <a:pt x="4557" y="1"/>
                    <a:pt x="3934" y="1"/>
                  </a:cubicBezTo>
                  <a:close/>
                  <a:moveTo>
                    <a:pt x="810" y="2001"/>
                  </a:moveTo>
                  <a:lnTo>
                    <a:pt x="810" y="2001"/>
                  </a:lnTo>
                  <a:cubicBezTo>
                    <a:pt x="0" y="3561"/>
                    <a:pt x="524" y="5489"/>
                    <a:pt x="2012" y="6442"/>
                  </a:cubicBezTo>
                  <a:cubicBezTo>
                    <a:pt x="2576" y="6796"/>
                    <a:pt x="3206" y="6966"/>
                    <a:pt x="3829" y="6966"/>
                  </a:cubicBezTo>
                  <a:cubicBezTo>
                    <a:pt x="4864" y="6966"/>
                    <a:pt x="5880" y="6497"/>
                    <a:pt x="6549" y="5620"/>
                  </a:cubicBezTo>
                  <a:lnTo>
                    <a:pt x="810" y="200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0" name="Google Shape;5350;p28"/>
            <p:cNvSpPr/>
            <p:nvPr/>
          </p:nvSpPr>
          <p:spPr>
            <a:xfrm>
              <a:off x="7731822" y="226472"/>
              <a:ext cx="195885" cy="181918"/>
            </a:xfrm>
            <a:custGeom>
              <a:rect b="b" l="l" r="r" t="t"/>
              <a:pathLst>
                <a:path extrusionOk="0" h="5640" w="6073">
                  <a:moveTo>
                    <a:pt x="3596" y="0"/>
                  </a:moveTo>
                  <a:lnTo>
                    <a:pt x="1203" y="1631"/>
                  </a:lnTo>
                  <a:cubicBezTo>
                    <a:pt x="251" y="2286"/>
                    <a:pt x="1" y="3596"/>
                    <a:pt x="655" y="4560"/>
                  </a:cubicBezTo>
                  <a:lnTo>
                    <a:pt x="763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1"/>
                    <a:pt x="3692" y="5275"/>
                  </a:cubicBezTo>
                  <a:lnTo>
                    <a:pt x="6073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1" name="Google Shape;5351;p28"/>
            <p:cNvSpPr/>
            <p:nvPr/>
          </p:nvSpPr>
          <p:spPr>
            <a:xfrm>
              <a:off x="7864326" y="151317"/>
              <a:ext cx="196272" cy="181950"/>
            </a:xfrm>
            <a:custGeom>
              <a:rect b="b" l="l" r="r" t="t"/>
              <a:pathLst>
                <a:path extrusionOk="0" h="5641" w="6085">
                  <a:moveTo>
                    <a:pt x="3568" y="1"/>
                  </a:moveTo>
                  <a:cubicBezTo>
                    <a:pt x="3162" y="1"/>
                    <a:pt x="2752" y="119"/>
                    <a:pt x="2393" y="366"/>
                  </a:cubicBezTo>
                  <a:lnTo>
                    <a:pt x="0" y="1997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4" y="3354"/>
                    <a:pt x="6084" y="2044"/>
                    <a:pt x="5430" y="1080"/>
                  </a:cubicBezTo>
                  <a:lnTo>
                    <a:pt x="5310" y="925"/>
                  </a:lnTo>
                  <a:cubicBezTo>
                    <a:pt x="4902" y="324"/>
                    <a:pt x="4240" y="1"/>
                    <a:pt x="356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2" name="Google Shape;5352;p28"/>
            <p:cNvSpPr/>
            <p:nvPr/>
          </p:nvSpPr>
          <p:spPr>
            <a:xfrm>
              <a:off x="7674215" y="602242"/>
              <a:ext cx="346064" cy="344032"/>
            </a:xfrm>
            <a:custGeom>
              <a:rect b="b" l="l" r="r" t="t"/>
              <a:pathLst>
                <a:path extrusionOk="0" h="10666" w="10729">
                  <a:moveTo>
                    <a:pt x="4999" y="1"/>
                  </a:moveTo>
                  <a:cubicBezTo>
                    <a:pt x="4821" y="1"/>
                    <a:pt x="4665" y="136"/>
                    <a:pt x="4644" y="328"/>
                  </a:cubicBezTo>
                  <a:lnTo>
                    <a:pt x="4180" y="3805"/>
                  </a:lnTo>
                  <a:lnTo>
                    <a:pt x="715" y="3340"/>
                  </a:lnTo>
                  <a:cubicBezTo>
                    <a:pt x="693" y="3336"/>
                    <a:pt x="671" y="3335"/>
                    <a:pt x="650" y="3335"/>
                  </a:cubicBezTo>
                  <a:cubicBezTo>
                    <a:pt x="465" y="3335"/>
                    <a:pt x="318" y="3469"/>
                    <a:pt x="286" y="3662"/>
                  </a:cubicBezTo>
                  <a:lnTo>
                    <a:pt x="36" y="5626"/>
                  </a:lnTo>
                  <a:cubicBezTo>
                    <a:pt x="1" y="5829"/>
                    <a:pt x="144" y="6019"/>
                    <a:pt x="358" y="6043"/>
                  </a:cubicBezTo>
                  <a:lnTo>
                    <a:pt x="346" y="6043"/>
                  </a:lnTo>
                  <a:lnTo>
                    <a:pt x="3823" y="6507"/>
                  </a:lnTo>
                  <a:lnTo>
                    <a:pt x="3370" y="9984"/>
                  </a:lnTo>
                  <a:cubicBezTo>
                    <a:pt x="3334" y="10186"/>
                    <a:pt x="3477" y="10377"/>
                    <a:pt x="3692" y="10401"/>
                  </a:cubicBezTo>
                  <a:lnTo>
                    <a:pt x="5656" y="10663"/>
                  </a:lnTo>
                  <a:cubicBezTo>
                    <a:pt x="5671" y="10664"/>
                    <a:pt x="5686" y="10665"/>
                    <a:pt x="5700" y="10665"/>
                  </a:cubicBezTo>
                  <a:cubicBezTo>
                    <a:pt x="5886" y="10665"/>
                    <a:pt x="6051" y="10529"/>
                    <a:pt x="6073" y="10341"/>
                  </a:cubicBezTo>
                  <a:lnTo>
                    <a:pt x="6537" y="6864"/>
                  </a:lnTo>
                  <a:lnTo>
                    <a:pt x="10014" y="7329"/>
                  </a:lnTo>
                  <a:cubicBezTo>
                    <a:pt x="10029" y="7331"/>
                    <a:pt x="10043" y="7331"/>
                    <a:pt x="10058" y="7331"/>
                  </a:cubicBezTo>
                  <a:cubicBezTo>
                    <a:pt x="10243" y="7331"/>
                    <a:pt x="10408" y="7195"/>
                    <a:pt x="10431" y="7007"/>
                  </a:cubicBezTo>
                  <a:lnTo>
                    <a:pt x="10693" y="5031"/>
                  </a:lnTo>
                  <a:cubicBezTo>
                    <a:pt x="10728" y="4828"/>
                    <a:pt x="10573" y="4638"/>
                    <a:pt x="10371" y="4614"/>
                  </a:cubicBezTo>
                  <a:lnTo>
                    <a:pt x="6894" y="4150"/>
                  </a:lnTo>
                  <a:lnTo>
                    <a:pt x="7359" y="673"/>
                  </a:lnTo>
                  <a:cubicBezTo>
                    <a:pt x="7383" y="471"/>
                    <a:pt x="7240" y="280"/>
                    <a:pt x="7037" y="256"/>
                  </a:cubicBezTo>
                  <a:lnTo>
                    <a:pt x="5061" y="6"/>
                  </a:lnTo>
                  <a:cubicBezTo>
                    <a:pt x="5040" y="3"/>
                    <a:pt x="5019" y="1"/>
                    <a:pt x="499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3" name="Google Shape;5353;p28"/>
            <p:cNvSpPr/>
            <p:nvPr/>
          </p:nvSpPr>
          <p:spPr>
            <a:xfrm>
              <a:off x="7231418" y="1123290"/>
              <a:ext cx="350289" cy="436217"/>
            </a:xfrm>
            <a:custGeom>
              <a:rect b="b" l="l" r="r" t="t"/>
              <a:pathLst>
                <a:path extrusionOk="0" h="13524" w="10860">
                  <a:moveTo>
                    <a:pt x="4155" y="429"/>
                  </a:moveTo>
                  <a:cubicBezTo>
                    <a:pt x="4444" y="429"/>
                    <a:pt x="4730" y="604"/>
                    <a:pt x="4787" y="997"/>
                  </a:cubicBezTo>
                  <a:cubicBezTo>
                    <a:pt x="4811" y="1188"/>
                    <a:pt x="4763" y="1390"/>
                    <a:pt x="4632" y="1533"/>
                  </a:cubicBezTo>
                  <a:lnTo>
                    <a:pt x="3847" y="1688"/>
                  </a:lnTo>
                  <a:cubicBezTo>
                    <a:pt x="3668" y="1593"/>
                    <a:pt x="3549" y="1426"/>
                    <a:pt x="3513" y="1224"/>
                  </a:cubicBezTo>
                  <a:cubicBezTo>
                    <a:pt x="3399" y="725"/>
                    <a:pt x="3779" y="429"/>
                    <a:pt x="4155" y="429"/>
                  </a:cubicBezTo>
                  <a:close/>
                  <a:moveTo>
                    <a:pt x="7868" y="2749"/>
                  </a:moveTo>
                  <a:cubicBezTo>
                    <a:pt x="8126" y="2749"/>
                    <a:pt x="8354" y="2938"/>
                    <a:pt x="8407" y="3200"/>
                  </a:cubicBezTo>
                  <a:lnTo>
                    <a:pt x="9788" y="10761"/>
                  </a:lnTo>
                  <a:cubicBezTo>
                    <a:pt x="9835" y="11058"/>
                    <a:pt x="9645" y="11344"/>
                    <a:pt x="9335" y="11392"/>
                  </a:cubicBezTo>
                  <a:lnTo>
                    <a:pt x="3073" y="12535"/>
                  </a:lnTo>
                  <a:cubicBezTo>
                    <a:pt x="3037" y="12542"/>
                    <a:pt x="3002" y="12545"/>
                    <a:pt x="2968" y="12545"/>
                  </a:cubicBezTo>
                  <a:cubicBezTo>
                    <a:pt x="2711" y="12545"/>
                    <a:pt x="2484" y="12357"/>
                    <a:pt x="2442" y="12094"/>
                  </a:cubicBezTo>
                  <a:lnTo>
                    <a:pt x="1060" y="4534"/>
                  </a:lnTo>
                  <a:cubicBezTo>
                    <a:pt x="1013" y="4236"/>
                    <a:pt x="1215" y="3950"/>
                    <a:pt x="1513" y="3903"/>
                  </a:cubicBezTo>
                  <a:lnTo>
                    <a:pt x="2251" y="3760"/>
                  </a:lnTo>
                  <a:cubicBezTo>
                    <a:pt x="2294" y="3975"/>
                    <a:pt x="2483" y="4122"/>
                    <a:pt x="2695" y="4122"/>
                  </a:cubicBezTo>
                  <a:cubicBezTo>
                    <a:pt x="2717" y="4122"/>
                    <a:pt x="2740" y="4120"/>
                    <a:pt x="2763" y="4117"/>
                  </a:cubicBezTo>
                  <a:lnTo>
                    <a:pt x="6680" y="3402"/>
                  </a:lnTo>
                  <a:cubicBezTo>
                    <a:pt x="6906" y="3355"/>
                    <a:pt x="7073" y="3129"/>
                    <a:pt x="7025" y="2890"/>
                  </a:cubicBezTo>
                  <a:lnTo>
                    <a:pt x="7764" y="2760"/>
                  </a:lnTo>
                  <a:cubicBezTo>
                    <a:pt x="7799" y="2752"/>
                    <a:pt x="7834" y="2749"/>
                    <a:pt x="7868" y="2749"/>
                  </a:cubicBezTo>
                  <a:close/>
                  <a:moveTo>
                    <a:pt x="4154" y="0"/>
                  </a:moveTo>
                  <a:cubicBezTo>
                    <a:pt x="4084" y="0"/>
                    <a:pt x="4013" y="7"/>
                    <a:pt x="3942" y="21"/>
                  </a:cubicBezTo>
                  <a:cubicBezTo>
                    <a:pt x="3346" y="128"/>
                    <a:pt x="2954" y="700"/>
                    <a:pt x="3073" y="1307"/>
                  </a:cubicBezTo>
                  <a:cubicBezTo>
                    <a:pt x="3108" y="1474"/>
                    <a:pt x="3180" y="1640"/>
                    <a:pt x="3287" y="1783"/>
                  </a:cubicBezTo>
                  <a:lnTo>
                    <a:pt x="2513" y="1926"/>
                  </a:lnTo>
                  <a:cubicBezTo>
                    <a:pt x="2203" y="1986"/>
                    <a:pt x="1989" y="2295"/>
                    <a:pt x="2049" y="2617"/>
                  </a:cubicBezTo>
                  <a:lnTo>
                    <a:pt x="2096" y="2890"/>
                  </a:lnTo>
                  <a:lnTo>
                    <a:pt x="810" y="3129"/>
                  </a:lnTo>
                  <a:cubicBezTo>
                    <a:pt x="322" y="3212"/>
                    <a:pt x="1" y="3676"/>
                    <a:pt x="96" y="4164"/>
                  </a:cubicBezTo>
                  <a:lnTo>
                    <a:pt x="1668" y="12785"/>
                  </a:lnTo>
                  <a:cubicBezTo>
                    <a:pt x="1742" y="13221"/>
                    <a:pt x="2130" y="13524"/>
                    <a:pt x="2552" y="13524"/>
                  </a:cubicBezTo>
                  <a:cubicBezTo>
                    <a:pt x="2602" y="13524"/>
                    <a:pt x="2653" y="13520"/>
                    <a:pt x="2704" y="13511"/>
                  </a:cubicBezTo>
                  <a:lnTo>
                    <a:pt x="10050" y="12165"/>
                  </a:lnTo>
                  <a:cubicBezTo>
                    <a:pt x="10538" y="12082"/>
                    <a:pt x="10859" y="11618"/>
                    <a:pt x="10764" y="11130"/>
                  </a:cubicBezTo>
                  <a:lnTo>
                    <a:pt x="9192" y="2498"/>
                  </a:lnTo>
                  <a:cubicBezTo>
                    <a:pt x="9108" y="2067"/>
                    <a:pt x="8738" y="1766"/>
                    <a:pt x="8317" y="1766"/>
                  </a:cubicBezTo>
                  <a:cubicBezTo>
                    <a:pt x="8260" y="1766"/>
                    <a:pt x="8203" y="1772"/>
                    <a:pt x="8145" y="1783"/>
                  </a:cubicBezTo>
                  <a:lnTo>
                    <a:pt x="6859" y="2009"/>
                  </a:lnTo>
                  <a:lnTo>
                    <a:pt x="6811" y="1736"/>
                  </a:lnTo>
                  <a:cubicBezTo>
                    <a:pt x="6757" y="1446"/>
                    <a:pt x="6500" y="1252"/>
                    <a:pt x="6223" y="1252"/>
                  </a:cubicBezTo>
                  <a:cubicBezTo>
                    <a:pt x="6193" y="1252"/>
                    <a:pt x="6163" y="1255"/>
                    <a:pt x="6133" y="1259"/>
                  </a:cubicBezTo>
                  <a:lnTo>
                    <a:pt x="5180" y="1438"/>
                  </a:lnTo>
                  <a:cubicBezTo>
                    <a:pt x="5240" y="1259"/>
                    <a:pt x="5251" y="1081"/>
                    <a:pt x="5216" y="914"/>
                  </a:cubicBezTo>
                  <a:cubicBezTo>
                    <a:pt x="5132" y="378"/>
                    <a:pt x="4677" y="0"/>
                    <a:pt x="415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4" name="Google Shape;5354;p28"/>
            <p:cNvSpPr/>
            <p:nvPr/>
          </p:nvSpPr>
          <p:spPr>
            <a:xfrm>
              <a:off x="7293638" y="1280275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5" name="Google Shape;5355;p28"/>
            <p:cNvSpPr/>
            <p:nvPr/>
          </p:nvSpPr>
          <p:spPr>
            <a:xfrm>
              <a:off x="7361406" y="1265566"/>
              <a:ext cx="125569" cy="43931"/>
            </a:xfrm>
            <a:custGeom>
              <a:rect b="b" l="l" r="r" t="t"/>
              <a:pathLst>
                <a:path extrusionOk="0" h="1362" w="3893">
                  <a:moveTo>
                    <a:pt x="3284" y="1"/>
                  </a:moveTo>
                  <a:cubicBezTo>
                    <a:pt x="3246" y="1"/>
                    <a:pt x="3205" y="5"/>
                    <a:pt x="3162" y="15"/>
                  </a:cubicBezTo>
                  <a:lnTo>
                    <a:pt x="3150" y="15"/>
                  </a:lnTo>
                  <a:lnTo>
                    <a:pt x="567" y="492"/>
                  </a:lnTo>
                  <a:cubicBezTo>
                    <a:pt x="0" y="569"/>
                    <a:pt x="107" y="1362"/>
                    <a:pt x="607" y="1362"/>
                  </a:cubicBezTo>
                  <a:cubicBezTo>
                    <a:pt x="643" y="1362"/>
                    <a:pt x="681" y="1358"/>
                    <a:pt x="721" y="1349"/>
                  </a:cubicBezTo>
                  <a:lnTo>
                    <a:pt x="3317" y="873"/>
                  </a:lnTo>
                  <a:cubicBezTo>
                    <a:pt x="3892" y="817"/>
                    <a:pt x="3789" y="1"/>
                    <a:pt x="328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6" name="Google Shape;5356;p28"/>
            <p:cNvSpPr/>
            <p:nvPr/>
          </p:nvSpPr>
          <p:spPr>
            <a:xfrm>
              <a:off x="7306314" y="1349784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5"/>
                    <a:pt x="1003" y="1545"/>
                  </a:cubicBezTo>
                  <a:cubicBezTo>
                    <a:pt x="1454" y="1545"/>
                    <a:pt x="1861" y="1145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7" name="Google Shape;5357;p28"/>
            <p:cNvSpPr/>
            <p:nvPr/>
          </p:nvSpPr>
          <p:spPr>
            <a:xfrm>
              <a:off x="7375953" y="1335140"/>
              <a:ext cx="121279" cy="43544"/>
            </a:xfrm>
            <a:custGeom>
              <a:rect b="b" l="l" r="r" t="t"/>
              <a:pathLst>
                <a:path extrusionOk="0" h="1350" w="3760">
                  <a:moveTo>
                    <a:pt x="3128" y="0"/>
                  </a:moveTo>
                  <a:cubicBezTo>
                    <a:pt x="3116" y="0"/>
                    <a:pt x="3104" y="1"/>
                    <a:pt x="3092" y="2"/>
                  </a:cubicBezTo>
                  <a:lnTo>
                    <a:pt x="497" y="478"/>
                  </a:lnTo>
                  <a:cubicBezTo>
                    <a:pt x="0" y="628"/>
                    <a:pt x="119" y="1349"/>
                    <a:pt x="616" y="1349"/>
                  </a:cubicBezTo>
                  <a:cubicBezTo>
                    <a:pt x="631" y="1349"/>
                    <a:pt x="647" y="1348"/>
                    <a:pt x="663" y="1347"/>
                  </a:cubicBezTo>
                  <a:lnTo>
                    <a:pt x="3259" y="883"/>
                  </a:lnTo>
                  <a:cubicBezTo>
                    <a:pt x="3759" y="731"/>
                    <a:pt x="3634" y="0"/>
                    <a:pt x="312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8" name="Google Shape;5358;p28"/>
            <p:cNvSpPr/>
            <p:nvPr/>
          </p:nvSpPr>
          <p:spPr>
            <a:xfrm>
              <a:off x="7319765" y="1424293"/>
              <a:ext cx="60123" cy="49834"/>
            </a:xfrm>
            <a:custGeom>
              <a:rect b="b" l="l" r="r" t="t"/>
              <a:pathLst>
                <a:path extrusionOk="0" h="1545" w="1864">
                  <a:moveTo>
                    <a:pt x="1014" y="0"/>
                  </a:moveTo>
                  <a:cubicBezTo>
                    <a:pt x="970" y="0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8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9" name="Google Shape;5359;p28"/>
            <p:cNvSpPr/>
            <p:nvPr/>
          </p:nvSpPr>
          <p:spPr>
            <a:xfrm>
              <a:off x="7389371" y="1409585"/>
              <a:ext cx="121440" cy="43577"/>
            </a:xfrm>
            <a:custGeom>
              <a:rect b="b" l="l" r="r" t="t"/>
              <a:pathLst>
                <a:path extrusionOk="0" h="1351" w="3765">
                  <a:moveTo>
                    <a:pt x="3162" y="0"/>
                  </a:moveTo>
                  <a:cubicBezTo>
                    <a:pt x="3143" y="0"/>
                    <a:pt x="3124" y="1"/>
                    <a:pt x="3105" y="3"/>
                  </a:cubicBezTo>
                  <a:lnTo>
                    <a:pt x="509" y="468"/>
                  </a:lnTo>
                  <a:cubicBezTo>
                    <a:pt x="1" y="606"/>
                    <a:pt x="109" y="1351"/>
                    <a:pt x="617" y="1351"/>
                  </a:cubicBezTo>
                  <a:cubicBezTo>
                    <a:pt x="632" y="1351"/>
                    <a:pt x="648" y="1350"/>
                    <a:pt x="664" y="1349"/>
                  </a:cubicBezTo>
                  <a:lnTo>
                    <a:pt x="3260" y="872"/>
                  </a:lnTo>
                  <a:cubicBezTo>
                    <a:pt x="3764" y="735"/>
                    <a:pt x="3650" y="0"/>
                    <a:pt x="316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0" name="Google Shape;5360;p28"/>
            <p:cNvSpPr/>
            <p:nvPr/>
          </p:nvSpPr>
          <p:spPr>
            <a:xfrm>
              <a:off x="7262544" y="1733296"/>
              <a:ext cx="249267" cy="224043"/>
            </a:xfrm>
            <a:custGeom>
              <a:rect b="b" l="l" r="r" t="t"/>
              <a:pathLst>
                <a:path extrusionOk="0" h="6946" w="7728">
                  <a:moveTo>
                    <a:pt x="3942" y="0"/>
                  </a:moveTo>
                  <a:cubicBezTo>
                    <a:pt x="2907" y="0"/>
                    <a:pt x="1888" y="464"/>
                    <a:pt x="1215" y="1338"/>
                  </a:cubicBezTo>
                  <a:lnTo>
                    <a:pt x="6953" y="4957"/>
                  </a:lnTo>
                  <a:cubicBezTo>
                    <a:pt x="7727" y="3398"/>
                    <a:pt x="7239" y="1469"/>
                    <a:pt x="5775" y="528"/>
                  </a:cubicBezTo>
                  <a:cubicBezTo>
                    <a:pt x="5207" y="172"/>
                    <a:pt x="4571" y="0"/>
                    <a:pt x="3942" y="0"/>
                  </a:cubicBezTo>
                  <a:close/>
                  <a:moveTo>
                    <a:pt x="810" y="1981"/>
                  </a:moveTo>
                  <a:lnTo>
                    <a:pt x="810" y="1981"/>
                  </a:lnTo>
                  <a:cubicBezTo>
                    <a:pt x="0" y="3552"/>
                    <a:pt x="524" y="5481"/>
                    <a:pt x="2012" y="6422"/>
                  </a:cubicBezTo>
                  <a:cubicBezTo>
                    <a:pt x="2576" y="6775"/>
                    <a:pt x="3206" y="6946"/>
                    <a:pt x="3829" y="6946"/>
                  </a:cubicBezTo>
                  <a:cubicBezTo>
                    <a:pt x="4864" y="6946"/>
                    <a:pt x="5880" y="6477"/>
                    <a:pt x="6549" y="5600"/>
                  </a:cubicBezTo>
                  <a:lnTo>
                    <a:pt x="810" y="198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1" name="Google Shape;5361;p28"/>
            <p:cNvSpPr/>
            <p:nvPr/>
          </p:nvSpPr>
          <p:spPr>
            <a:xfrm>
              <a:off x="7731435" y="1251439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608" y="1"/>
                  </a:moveTo>
                  <a:lnTo>
                    <a:pt x="1215" y="1620"/>
                  </a:lnTo>
                  <a:cubicBezTo>
                    <a:pt x="251" y="2275"/>
                    <a:pt x="1" y="3585"/>
                    <a:pt x="667" y="4549"/>
                  </a:cubicBezTo>
                  <a:lnTo>
                    <a:pt x="775" y="4704"/>
                  </a:lnTo>
                  <a:cubicBezTo>
                    <a:pt x="1183" y="5305"/>
                    <a:pt x="1845" y="5629"/>
                    <a:pt x="2520" y="5629"/>
                  </a:cubicBezTo>
                  <a:cubicBezTo>
                    <a:pt x="2928" y="5629"/>
                    <a:pt x="3340" y="5510"/>
                    <a:pt x="3704" y="5264"/>
                  </a:cubicBezTo>
                  <a:lnTo>
                    <a:pt x="6085" y="3644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2" name="Google Shape;5362;p28"/>
            <p:cNvSpPr/>
            <p:nvPr/>
          </p:nvSpPr>
          <p:spPr>
            <a:xfrm>
              <a:off x="7864326" y="1176188"/>
              <a:ext cx="195885" cy="181660"/>
            </a:xfrm>
            <a:custGeom>
              <a:rect b="b" l="l" r="r" t="t"/>
              <a:pathLst>
                <a:path extrusionOk="0" h="5632" w="6073">
                  <a:moveTo>
                    <a:pt x="3579" y="1"/>
                  </a:moveTo>
                  <a:cubicBezTo>
                    <a:pt x="3169" y="1"/>
                    <a:pt x="2756" y="120"/>
                    <a:pt x="2393" y="369"/>
                  </a:cubicBezTo>
                  <a:lnTo>
                    <a:pt x="0" y="1989"/>
                  </a:lnTo>
                  <a:lnTo>
                    <a:pt x="2477" y="5632"/>
                  </a:lnTo>
                  <a:lnTo>
                    <a:pt x="4870" y="4001"/>
                  </a:lnTo>
                  <a:cubicBezTo>
                    <a:pt x="5822" y="3346"/>
                    <a:pt x="6072" y="2036"/>
                    <a:pt x="5430" y="1072"/>
                  </a:cubicBezTo>
                  <a:lnTo>
                    <a:pt x="5430" y="1072"/>
                  </a:lnTo>
                  <a:lnTo>
                    <a:pt x="5430" y="1084"/>
                  </a:lnTo>
                  <a:lnTo>
                    <a:pt x="5310" y="917"/>
                  </a:lnTo>
                  <a:cubicBezTo>
                    <a:pt x="4905" y="319"/>
                    <a:pt x="4247" y="1"/>
                    <a:pt x="357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3" name="Google Shape;5363;p28"/>
            <p:cNvSpPr/>
            <p:nvPr/>
          </p:nvSpPr>
          <p:spPr>
            <a:xfrm>
              <a:off x="7674215" y="1626564"/>
              <a:ext cx="346064" cy="344387"/>
            </a:xfrm>
            <a:custGeom>
              <a:rect b="b" l="l" r="r" t="t"/>
              <a:pathLst>
                <a:path extrusionOk="0" h="10677" w="10729">
                  <a:moveTo>
                    <a:pt x="5017" y="1"/>
                  </a:moveTo>
                  <a:cubicBezTo>
                    <a:pt x="4831" y="1"/>
                    <a:pt x="4666" y="137"/>
                    <a:pt x="4644" y="325"/>
                  </a:cubicBezTo>
                  <a:lnTo>
                    <a:pt x="4180" y="3813"/>
                  </a:lnTo>
                  <a:lnTo>
                    <a:pt x="715" y="3349"/>
                  </a:lnTo>
                  <a:cubicBezTo>
                    <a:pt x="693" y="3345"/>
                    <a:pt x="671" y="3344"/>
                    <a:pt x="650" y="3344"/>
                  </a:cubicBezTo>
                  <a:cubicBezTo>
                    <a:pt x="465" y="3344"/>
                    <a:pt x="318" y="3478"/>
                    <a:pt x="286" y="3670"/>
                  </a:cubicBezTo>
                  <a:lnTo>
                    <a:pt x="36" y="5635"/>
                  </a:lnTo>
                  <a:cubicBezTo>
                    <a:pt x="1" y="5837"/>
                    <a:pt x="144" y="6028"/>
                    <a:pt x="358" y="6052"/>
                  </a:cubicBezTo>
                  <a:lnTo>
                    <a:pt x="346" y="6052"/>
                  </a:lnTo>
                  <a:lnTo>
                    <a:pt x="3823" y="6516"/>
                  </a:lnTo>
                  <a:lnTo>
                    <a:pt x="3370" y="9993"/>
                  </a:lnTo>
                  <a:cubicBezTo>
                    <a:pt x="3334" y="10195"/>
                    <a:pt x="3477" y="10386"/>
                    <a:pt x="3692" y="10409"/>
                  </a:cubicBezTo>
                  <a:lnTo>
                    <a:pt x="5656" y="10671"/>
                  </a:lnTo>
                  <a:cubicBezTo>
                    <a:pt x="5677" y="10675"/>
                    <a:pt x="5698" y="10677"/>
                    <a:pt x="5718" y="10677"/>
                  </a:cubicBezTo>
                  <a:cubicBezTo>
                    <a:pt x="5896" y="10677"/>
                    <a:pt x="6052" y="10542"/>
                    <a:pt x="6073" y="10350"/>
                  </a:cubicBezTo>
                  <a:lnTo>
                    <a:pt x="6537" y="6873"/>
                  </a:lnTo>
                  <a:lnTo>
                    <a:pt x="10014" y="7338"/>
                  </a:lnTo>
                  <a:cubicBezTo>
                    <a:pt x="10029" y="7339"/>
                    <a:pt x="10043" y="7340"/>
                    <a:pt x="10058" y="7340"/>
                  </a:cubicBezTo>
                  <a:cubicBezTo>
                    <a:pt x="10243" y="7340"/>
                    <a:pt x="10408" y="7204"/>
                    <a:pt x="10431" y="7016"/>
                  </a:cubicBezTo>
                  <a:lnTo>
                    <a:pt x="10693" y="5040"/>
                  </a:lnTo>
                  <a:cubicBezTo>
                    <a:pt x="10728" y="4837"/>
                    <a:pt x="10573" y="4647"/>
                    <a:pt x="10371" y="4623"/>
                  </a:cubicBezTo>
                  <a:lnTo>
                    <a:pt x="6894" y="4159"/>
                  </a:lnTo>
                  <a:lnTo>
                    <a:pt x="7359" y="682"/>
                  </a:lnTo>
                  <a:cubicBezTo>
                    <a:pt x="7383" y="480"/>
                    <a:pt x="7240" y="289"/>
                    <a:pt x="7037" y="265"/>
                  </a:cubicBezTo>
                  <a:lnTo>
                    <a:pt x="5061" y="3"/>
                  </a:lnTo>
                  <a:cubicBezTo>
                    <a:pt x="5046" y="2"/>
                    <a:pt x="5031" y="1"/>
                    <a:pt x="501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4" name="Google Shape;5364;p28"/>
            <p:cNvSpPr/>
            <p:nvPr/>
          </p:nvSpPr>
          <p:spPr>
            <a:xfrm>
              <a:off x="7231805" y="2147999"/>
              <a:ext cx="349902" cy="435862"/>
            </a:xfrm>
            <a:custGeom>
              <a:rect b="b" l="l" r="r" t="t"/>
              <a:pathLst>
                <a:path extrusionOk="0" h="13513" w="10848">
                  <a:moveTo>
                    <a:pt x="4141" y="431"/>
                  </a:moveTo>
                  <a:cubicBezTo>
                    <a:pt x="4430" y="431"/>
                    <a:pt x="4718" y="605"/>
                    <a:pt x="4775" y="994"/>
                  </a:cubicBezTo>
                  <a:cubicBezTo>
                    <a:pt x="4799" y="1185"/>
                    <a:pt x="4751" y="1387"/>
                    <a:pt x="4620" y="1530"/>
                  </a:cubicBezTo>
                  <a:lnTo>
                    <a:pt x="3835" y="1685"/>
                  </a:lnTo>
                  <a:cubicBezTo>
                    <a:pt x="3656" y="1590"/>
                    <a:pt x="3537" y="1423"/>
                    <a:pt x="3501" y="1232"/>
                  </a:cubicBezTo>
                  <a:lnTo>
                    <a:pt x="3501" y="1220"/>
                  </a:lnTo>
                  <a:cubicBezTo>
                    <a:pt x="3387" y="723"/>
                    <a:pt x="3766" y="431"/>
                    <a:pt x="4141" y="431"/>
                  </a:cubicBezTo>
                  <a:close/>
                  <a:moveTo>
                    <a:pt x="7856" y="2734"/>
                  </a:moveTo>
                  <a:cubicBezTo>
                    <a:pt x="8113" y="2734"/>
                    <a:pt x="8341" y="2922"/>
                    <a:pt x="8383" y="3185"/>
                  </a:cubicBezTo>
                  <a:lnTo>
                    <a:pt x="9776" y="10757"/>
                  </a:lnTo>
                  <a:cubicBezTo>
                    <a:pt x="9823" y="11055"/>
                    <a:pt x="9633" y="11341"/>
                    <a:pt x="9323" y="11388"/>
                  </a:cubicBezTo>
                  <a:lnTo>
                    <a:pt x="3061" y="12531"/>
                  </a:lnTo>
                  <a:cubicBezTo>
                    <a:pt x="3025" y="12538"/>
                    <a:pt x="2990" y="12542"/>
                    <a:pt x="2956" y="12542"/>
                  </a:cubicBezTo>
                  <a:cubicBezTo>
                    <a:pt x="2699" y="12542"/>
                    <a:pt x="2472" y="12353"/>
                    <a:pt x="2430" y="12091"/>
                  </a:cubicBezTo>
                  <a:lnTo>
                    <a:pt x="1048" y="4518"/>
                  </a:lnTo>
                  <a:cubicBezTo>
                    <a:pt x="989" y="4221"/>
                    <a:pt x="1191" y="3935"/>
                    <a:pt x="1489" y="3887"/>
                  </a:cubicBezTo>
                  <a:lnTo>
                    <a:pt x="2239" y="3745"/>
                  </a:lnTo>
                  <a:cubicBezTo>
                    <a:pt x="2271" y="3955"/>
                    <a:pt x="2451" y="4110"/>
                    <a:pt x="2657" y="4110"/>
                  </a:cubicBezTo>
                  <a:cubicBezTo>
                    <a:pt x="2684" y="4110"/>
                    <a:pt x="2712" y="4107"/>
                    <a:pt x="2739" y="4102"/>
                  </a:cubicBezTo>
                  <a:lnTo>
                    <a:pt x="6656" y="3387"/>
                  </a:lnTo>
                  <a:cubicBezTo>
                    <a:pt x="6894" y="3340"/>
                    <a:pt x="7049" y="3114"/>
                    <a:pt x="7002" y="2875"/>
                  </a:cubicBezTo>
                  <a:lnTo>
                    <a:pt x="7752" y="2744"/>
                  </a:lnTo>
                  <a:cubicBezTo>
                    <a:pt x="7787" y="2737"/>
                    <a:pt x="7822" y="2734"/>
                    <a:pt x="7856" y="2734"/>
                  </a:cubicBezTo>
                  <a:close/>
                  <a:moveTo>
                    <a:pt x="4125" y="1"/>
                  </a:moveTo>
                  <a:cubicBezTo>
                    <a:pt x="4061" y="1"/>
                    <a:pt x="3996" y="6"/>
                    <a:pt x="3930" y="18"/>
                  </a:cubicBezTo>
                  <a:cubicBezTo>
                    <a:pt x="3334" y="125"/>
                    <a:pt x="2942" y="708"/>
                    <a:pt x="3061" y="1304"/>
                  </a:cubicBezTo>
                  <a:cubicBezTo>
                    <a:pt x="3096" y="1470"/>
                    <a:pt x="3168" y="1637"/>
                    <a:pt x="3275" y="1780"/>
                  </a:cubicBezTo>
                  <a:lnTo>
                    <a:pt x="2501" y="1923"/>
                  </a:lnTo>
                  <a:cubicBezTo>
                    <a:pt x="2191" y="1982"/>
                    <a:pt x="1977" y="2280"/>
                    <a:pt x="2037" y="2602"/>
                  </a:cubicBezTo>
                  <a:lnTo>
                    <a:pt x="2084" y="2887"/>
                  </a:lnTo>
                  <a:lnTo>
                    <a:pt x="798" y="3114"/>
                  </a:lnTo>
                  <a:cubicBezTo>
                    <a:pt x="310" y="3209"/>
                    <a:pt x="1" y="3673"/>
                    <a:pt x="84" y="4149"/>
                  </a:cubicBezTo>
                  <a:lnTo>
                    <a:pt x="1656" y="12781"/>
                  </a:lnTo>
                  <a:cubicBezTo>
                    <a:pt x="1729" y="13212"/>
                    <a:pt x="2108" y="13512"/>
                    <a:pt x="2523" y="13512"/>
                  </a:cubicBezTo>
                  <a:cubicBezTo>
                    <a:pt x="2579" y="13512"/>
                    <a:pt x="2635" y="13507"/>
                    <a:pt x="2692" y="13496"/>
                  </a:cubicBezTo>
                  <a:lnTo>
                    <a:pt x="10038" y="12162"/>
                  </a:lnTo>
                  <a:cubicBezTo>
                    <a:pt x="10526" y="12067"/>
                    <a:pt x="10847" y="11603"/>
                    <a:pt x="10752" y="11114"/>
                  </a:cubicBezTo>
                  <a:lnTo>
                    <a:pt x="9180" y="2482"/>
                  </a:lnTo>
                  <a:cubicBezTo>
                    <a:pt x="9096" y="2048"/>
                    <a:pt x="8718" y="1755"/>
                    <a:pt x="8291" y="1755"/>
                  </a:cubicBezTo>
                  <a:cubicBezTo>
                    <a:pt x="8239" y="1755"/>
                    <a:pt x="8186" y="1759"/>
                    <a:pt x="8133" y="1768"/>
                  </a:cubicBezTo>
                  <a:lnTo>
                    <a:pt x="6847" y="2006"/>
                  </a:lnTo>
                  <a:lnTo>
                    <a:pt x="6799" y="1732"/>
                  </a:lnTo>
                  <a:cubicBezTo>
                    <a:pt x="6745" y="1442"/>
                    <a:pt x="6498" y="1249"/>
                    <a:pt x="6214" y="1249"/>
                  </a:cubicBezTo>
                  <a:cubicBezTo>
                    <a:pt x="6183" y="1249"/>
                    <a:pt x="6152" y="1251"/>
                    <a:pt x="6121" y="1256"/>
                  </a:cubicBezTo>
                  <a:lnTo>
                    <a:pt x="5168" y="1435"/>
                  </a:lnTo>
                  <a:cubicBezTo>
                    <a:pt x="5228" y="1268"/>
                    <a:pt x="5239" y="1089"/>
                    <a:pt x="5204" y="911"/>
                  </a:cubicBezTo>
                  <a:cubicBezTo>
                    <a:pt x="5119" y="380"/>
                    <a:pt x="4655" y="1"/>
                    <a:pt x="412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5" name="Google Shape;5365;p28"/>
            <p:cNvSpPr/>
            <p:nvPr/>
          </p:nvSpPr>
          <p:spPr>
            <a:xfrm>
              <a:off x="7293638" y="2305274"/>
              <a:ext cx="60059" cy="49834"/>
            </a:xfrm>
            <a:custGeom>
              <a:rect b="b" l="l" r="r" t="t"/>
              <a:pathLst>
                <a:path extrusionOk="0" h="1545" w="1862">
                  <a:moveTo>
                    <a:pt x="1002" y="0"/>
                  </a:moveTo>
                  <a:cubicBezTo>
                    <a:pt x="959" y="0"/>
                    <a:pt x="914" y="4"/>
                    <a:pt x="870" y="12"/>
                  </a:cubicBezTo>
                  <a:cubicBezTo>
                    <a:pt x="191" y="131"/>
                    <a:pt x="1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8"/>
                    <a:pt x="1369" y="0"/>
                    <a:pt x="100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6" name="Google Shape;5366;p28"/>
            <p:cNvSpPr/>
            <p:nvPr/>
          </p:nvSpPr>
          <p:spPr>
            <a:xfrm>
              <a:off x="7361954" y="2290308"/>
              <a:ext cx="124472" cy="43673"/>
            </a:xfrm>
            <a:custGeom>
              <a:rect b="b" l="l" r="r" t="t"/>
              <a:pathLst>
                <a:path extrusionOk="0" h="1354" w="3859">
                  <a:moveTo>
                    <a:pt x="3251" y="0"/>
                  </a:moveTo>
                  <a:cubicBezTo>
                    <a:pt x="3218" y="0"/>
                    <a:pt x="3182" y="4"/>
                    <a:pt x="3145" y="11"/>
                  </a:cubicBezTo>
                  <a:lnTo>
                    <a:pt x="3133" y="11"/>
                  </a:lnTo>
                  <a:lnTo>
                    <a:pt x="550" y="487"/>
                  </a:lnTo>
                  <a:cubicBezTo>
                    <a:pt x="0" y="588"/>
                    <a:pt x="116" y="1354"/>
                    <a:pt x="608" y="1354"/>
                  </a:cubicBezTo>
                  <a:cubicBezTo>
                    <a:pt x="639" y="1354"/>
                    <a:pt x="671" y="1351"/>
                    <a:pt x="704" y="1345"/>
                  </a:cubicBezTo>
                  <a:lnTo>
                    <a:pt x="3300" y="868"/>
                  </a:lnTo>
                  <a:cubicBezTo>
                    <a:pt x="3858" y="790"/>
                    <a:pt x="3757" y="0"/>
                    <a:pt x="3251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7" name="Google Shape;5367;p28"/>
            <p:cNvSpPr/>
            <p:nvPr/>
          </p:nvSpPr>
          <p:spPr>
            <a:xfrm>
              <a:off x="7306314" y="2374687"/>
              <a:ext cx="60059" cy="49931"/>
            </a:xfrm>
            <a:custGeom>
              <a:rect b="b" l="l" r="r" t="t"/>
              <a:pathLst>
                <a:path extrusionOk="0" h="1548" w="1862">
                  <a:moveTo>
                    <a:pt x="1015" y="0"/>
                  </a:moveTo>
                  <a:cubicBezTo>
                    <a:pt x="967" y="0"/>
                    <a:pt x="919" y="5"/>
                    <a:pt x="870" y="15"/>
                  </a:cubicBezTo>
                  <a:cubicBezTo>
                    <a:pt x="191" y="122"/>
                    <a:pt x="1" y="1015"/>
                    <a:pt x="560" y="1408"/>
                  </a:cubicBezTo>
                  <a:cubicBezTo>
                    <a:pt x="701" y="1505"/>
                    <a:pt x="854" y="1548"/>
                    <a:pt x="1002" y="1548"/>
                  </a:cubicBezTo>
                  <a:cubicBezTo>
                    <a:pt x="1453" y="1548"/>
                    <a:pt x="1861" y="1145"/>
                    <a:pt x="1763" y="634"/>
                  </a:cubicBezTo>
                  <a:cubicBezTo>
                    <a:pt x="1700" y="266"/>
                    <a:pt x="1377" y="0"/>
                    <a:pt x="1015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8" name="Google Shape;5368;p28"/>
            <p:cNvSpPr/>
            <p:nvPr/>
          </p:nvSpPr>
          <p:spPr>
            <a:xfrm>
              <a:off x="7375953" y="2359753"/>
              <a:ext cx="121279" cy="43512"/>
            </a:xfrm>
            <a:custGeom>
              <a:rect b="b" l="l" r="r" t="t"/>
              <a:pathLst>
                <a:path extrusionOk="0" h="1349" w="3760">
                  <a:moveTo>
                    <a:pt x="3139" y="0"/>
                  </a:moveTo>
                  <a:cubicBezTo>
                    <a:pt x="3128" y="0"/>
                    <a:pt x="3116" y="1"/>
                    <a:pt x="3104" y="1"/>
                  </a:cubicBezTo>
                  <a:lnTo>
                    <a:pt x="3092" y="1"/>
                  </a:lnTo>
                  <a:lnTo>
                    <a:pt x="497" y="478"/>
                  </a:lnTo>
                  <a:cubicBezTo>
                    <a:pt x="0" y="628"/>
                    <a:pt x="119" y="1349"/>
                    <a:pt x="616" y="1349"/>
                  </a:cubicBezTo>
                  <a:cubicBezTo>
                    <a:pt x="631" y="1349"/>
                    <a:pt x="647" y="1348"/>
                    <a:pt x="663" y="1347"/>
                  </a:cubicBezTo>
                  <a:lnTo>
                    <a:pt x="3259" y="882"/>
                  </a:lnTo>
                  <a:cubicBezTo>
                    <a:pt x="3759" y="731"/>
                    <a:pt x="3634" y="0"/>
                    <a:pt x="313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9" name="Google Shape;5369;p28"/>
            <p:cNvSpPr/>
            <p:nvPr/>
          </p:nvSpPr>
          <p:spPr>
            <a:xfrm>
              <a:off x="7319765" y="2448906"/>
              <a:ext cx="60123" cy="49834"/>
            </a:xfrm>
            <a:custGeom>
              <a:rect b="b" l="l" r="r" t="t"/>
              <a:pathLst>
                <a:path extrusionOk="0" h="1545" w="1864">
                  <a:moveTo>
                    <a:pt x="1014" y="0"/>
                  </a:moveTo>
                  <a:cubicBezTo>
                    <a:pt x="970" y="0"/>
                    <a:pt x="926" y="4"/>
                    <a:pt x="881" y="11"/>
                  </a:cubicBezTo>
                  <a:cubicBezTo>
                    <a:pt x="203" y="131"/>
                    <a:pt x="0" y="1012"/>
                    <a:pt x="572" y="1404"/>
                  </a:cubicBezTo>
                  <a:cubicBezTo>
                    <a:pt x="713" y="1501"/>
                    <a:pt x="865" y="1545"/>
                    <a:pt x="1012" y="1545"/>
                  </a:cubicBezTo>
                  <a:cubicBezTo>
                    <a:pt x="1461" y="1545"/>
                    <a:pt x="1864" y="1142"/>
                    <a:pt x="1774" y="631"/>
                  </a:cubicBezTo>
                  <a:cubicBezTo>
                    <a:pt x="1700" y="258"/>
                    <a:pt x="1378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0" name="Google Shape;5370;p28"/>
            <p:cNvSpPr/>
            <p:nvPr/>
          </p:nvSpPr>
          <p:spPr>
            <a:xfrm>
              <a:off x="7388758" y="2434133"/>
              <a:ext cx="122311" cy="43673"/>
            </a:xfrm>
            <a:custGeom>
              <a:rect b="b" l="l" r="r" t="t"/>
              <a:pathLst>
                <a:path extrusionOk="0" h="1354" w="3792">
                  <a:moveTo>
                    <a:pt x="3191" y="1"/>
                  </a:moveTo>
                  <a:cubicBezTo>
                    <a:pt x="3169" y="1"/>
                    <a:pt x="3147" y="2"/>
                    <a:pt x="3124" y="5"/>
                  </a:cubicBezTo>
                  <a:lnTo>
                    <a:pt x="528" y="469"/>
                  </a:lnTo>
                  <a:cubicBezTo>
                    <a:pt x="0" y="607"/>
                    <a:pt x="125" y="1354"/>
                    <a:pt x="626" y="1354"/>
                  </a:cubicBezTo>
                  <a:cubicBezTo>
                    <a:pt x="644" y="1354"/>
                    <a:pt x="663" y="1353"/>
                    <a:pt x="683" y="1351"/>
                  </a:cubicBezTo>
                  <a:lnTo>
                    <a:pt x="3279" y="874"/>
                  </a:lnTo>
                  <a:cubicBezTo>
                    <a:pt x="3792" y="749"/>
                    <a:pt x="3682" y="1"/>
                    <a:pt x="319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1" name="Google Shape;5371;p28"/>
            <p:cNvSpPr/>
            <p:nvPr/>
          </p:nvSpPr>
          <p:spPr>
            <a:xfrm>
              <a:off x="7262544" y="2757263"/>
              <a:ext cx="250428" cy="224817"/>
            </a:xfrm>
            <a:custGeom>
              <a:rect b="b" l="l" r="r" t="t"/>
              <a:pathLst>
                <a:path extrusionOk="0" h="6970" w="7764">
                  <a:moveTo>
                    <a:pt x="3937" y="1"/>
                  </a:moveTo>
                  <a:cubicBezTo>
                    <a:pt x="2902" y="1"/>
                    <a:pt x="1884" y="472"/>
                    <a:pt x="1215" y="1358"/>
                  </a:cubicBezTo>
                  <a:lnTo>
                    <a:pt x="6953" y="4977"/>
                  </a:lnTo>
                  <a:cubicBezTo>
                    <a:pt x="7763" y="3405"/>
                    <a:pt x="7251" y="1477"/>
                    <a:pt x="5751" y="524"/>
                  </a:cubicBezTo>
                  <a:cubicBezTo>
                    <a:pt x="5188" y="171"/>
                    <a:pt x="4559" y="1"/>
                    <a:pt x="3937" y="1"/>
                  </a:cubicBezTo>
                  <a:close/>
                  <a:moveTo>
                    <a:pt x="810" y="2001"/>
                  </a:moveTo>
                  <a:lnTo>
                    <a:pt x="810" y="2001"/>
                  </a:lnTo>
                  <a:cubicBezTo>
                    <a:pt x="0" y="3572"/>
                    <a:pt x="524" y="5501"/>
                    <a:pt x="2012" y="6442"/>
                  </a:cubicBezTo>
                  <a:cubicBezTo>
                    <a:pt x="2580" y="6797"/>
                    <a:pt x="3214" y="6969"/>
                    <a:pt x="3841" y="6969"/>
                  </a:cubicBezTo>
                  <a:cubicBezTo>
                    <a:pt x="4871" y="6969"/>
                    <a:pt x="5882" y="6505"/>
                    <a:pt x="6549" y="5632"/>
                  </a:cubicBezTo>
                  <a:lnTo>
                    <a:pt x="810" y="200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2" name="Google Shape;5372;p28"/>
            <p:cNvSpPr/>
            <p:nvPr/>
          </p:nvSpPr>
          <p:spPr>
            <a:xfrm>
              <a:off x="7731822" y="2276051"/>
              <a:ext cx="195885" cy="181563"/>
            </a:xfrm>
            <a:custGeom>
              <a:rect b="b" l="l" r="r" t="t"/>
              <a:pathLst>
                <a:path extrusionOk="0" h="5629" w="6073">
                  <a:moveTo>
                    <a:pt x="3596" y="1"/>
                  </a:moveTo>
                  <a:lnTo>
                    <a:pt x="1203" y="1620"/>
                  </a:lnTo>
                  <a:cubicBezTo>
                    <a:pt x="251" y="2275"/>
                    <a:pt x="1" y="3585"/>
                    <a:pt x="655" y="4549"/>
                  </a:cubicBezTo>
                  <a:lnTo>
                    <a:pt x="763" y="4716"/>
                  </a:lnTo>
                  <a:cubicBezTo>
                    <a:pt x="1170" y="5308"/>
                    <a:pt x="1831" y="5629"/>
                    <a:pt x="2505" y="5629"/>
                  </a:cubicBezTo>
                  <a:cubicBezTo>
                    <a:pt x="2914" y="5629"/>
                    <a:pt x="3327" y="5511"/>
                    <a:pt x="3692" y="5263"/>
                  </a:cubicBezTo>
                  <a:lnTo>
                    <a:pt x="6073" y="3644"/>
                  </a:lnTo>
                  <a:lnTo>
                    <a:pt x="3596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3" name="Google Shape;5373;p28"/>
            <p:cNvSpPr/>
            <p:nvPr/>
          </p:nvSpPr>
          <p:spPr>
            <a:xfrm>
              <a:off x="7864326" y="2200542"/>
              <a:ext cx="195885" cy="181918"/>
            </a:xfrm>
            <a:custGeom>
              <a:rect b="b" l="l" r="r" t="t"/>
              <a:pathLst>
                <a:path extrusionOk="0" h="5640" w="6073">
                  <a:moveTo>
                    <a:pt x="3568" y="0"/>
                  </a:moveTo>
                  <a:cubicBezTo>
                    <a:pt x="3162" y="0"/>
                    <a:pt x="2752" y="119"/>
                    <a:pt x="2393" y="365"/>
                  </a:cubicBezTo>
                  <a:lnTo>
                    <a:pt x="0" y="1996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22" y="3354"/>
                    <a:pt x="6072" y="2044"/>
                    <a:pt x="5430" y="1080"/>
                  </a:cubicBezTo>
                  <a:lnTo>
                    <a:pt x="5310" y="925"/>
                  </a:lnTo>
                  <a:cubicBezTo>
                    <a:pt x="4902" y="324"/>
                    <a:pt x="4240" y="0"/>
                    <a:pt x="356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4" name="Google Shape;5374;p28"/>
            <p:cNvSpPr/>
            <p:nvPr/>
          </p:nvSpPr>
          <p:spPr>
            <a:xfrm>
              <a:off x="7674215" y="2651177"/>
              <a:ext cx="346064" cy="344387"/>
            </a:xfrm>
            <a:custGeom>
              <a:rect b="b" l="l" r="r" t="t"/>
              <a:pathLst>
                <a:path extrusionOk="0" h="10677" w="10729">
                  <a:moveTo>
                    <a:pt x="5017" y="1"/>
                  </a:moveTo>
                  <a:cubicBezTo>
                    <a:pt x="4831" y="1"/>
                    <a:pt x="4666" y="137"/>
                    <a:pt x="4644" y="325"/>
                  </a:cubicBezTo>
                  <a:lnTo>
                    <a:pt x="4180" y="3813"/>
                  </a:lnTo>
                  <a:lnTo>
                    <a:pt x="715" y="3349"/>
                  </a:lnTo>
                  <a:cubicBezTo>
                    <a:pt x="699" y="3347"/>
                    <a:pt x="684" y="3346"/>
                    <a:pt x="669" y="3346"/>
                  </a:cubicBezTo>
                  <a:cubicBezTo>
                    <a:pt x="475" y="3346"/>
                    <a:pt x="320" y="3483"/>
                    <a:pt x="286" y="3670"/>
                  </a:cubicBezTo>
                  <a:lnTo>
                    <a:pt x="36" y="5635"/>
                  </a:lnTo>
                  <a:cubicBezTo>
                    <a:pt x="1" y="5849"/>
                    <a:pt x="144" y="6028"/>
                    <a:pt x="358" y="6063"/>
                  </a:cubicBezTo>
                  <a:lnTo>
                    <a:pt x="346" y="6063"/>
                  </a:lnTo>
                  <a:lnTo>
                    <a:pt x="3823" y="6516"/>
                  </a:lnTo>
                  <a:lnTo>
                    <a:pt x="3370" y="10004"/>
                  </a:lnTo>
                  <a:cubicBezTo>
                    <a:pt x="3334" y="10207"/>
                    <a:pt x="3477" y="10385"/>
                    <a:pt x="3692" y="10421"/>
                  </a:cubicBezTo>
                  <a:lnTo>
                    <a:pt x="5656" y="10671"/>
                  </a:lnTo>
                  <a:cubicBezTo>
                    <a:pt x="5677" y="10675"/>
                    <a:pt x="5698" y="10677"/>
                    <a:pt x="5719" y="10677"/>
                  </a:cubicBezTo>
                  <a:cubicBezTo>
                    <a:pt x="5896" y="10677"/>
                    <a:pt x="6052" y="10543"/>
                    <a:pt x="6073" y="10362"/>
                  </a:cubicBezTo>
                  <a:lnTo>
                    <a:pt x="6537" y="6873"/>
                  </a:lnTo>
                  <a:lnTo>
                    <a:pt x="10014" y="7337"/>
                  </a:lnTo>
                  <a:cubicBezTo>
                    <a:pt x="10029" y="7339"/>
                    <a:pt x="10043" y="7340"/>
                    <a:pt x="10058" y="7340"/>
                  </a:cubicBezTo>
                  <a:cubicBezTo>
                    <a:pt x="10243" y="7340"/>
                    <a:pt x="10408" y="7204"/>
                    <a:pt x="10431" y="7016"/>
                  </a:cubicBezTo>
                  <a:lnTo>
                    <a:pt x="10693" y="5039"/>
                  </a:lnTo>
                  <a:cubicBezTo>
                    <a:pt x="10728" y="4837"/>
                    <a:pt x="10573" y="4647"/>
                    <a:pt x="10371" y="4623"/>
                  </a:cubicBezTo>
                  <a:lnTo>
                    <a:pt x="6894" y="4170"/>
                  </a:lnTo>
                  <a:lnTo>
                    <a:pt x="7359" y="682"/>
                  </a:lnTo>
                  <a:cubicBezTo>
                    <a:pt x="7383" y="479"/>
                    <a:pt x="7240" y="289"/>
                    <a:pt x="7037" y="265"/>
                  </a:cubicBezTo>
                  <a:lnTo>
                    <a:pt x="5061" y="3"/>
                  </a:lnTo>
                  <a:cubicBezTo>
                    <a:pt x="5046" y="1"/>
                    <a:pt x="5031" y="1"/>
                    <a:pt x="501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5" name="Google Shape;5375;p28"/>
            <p:cNvSpPr/>
            <p:nvPr/>
          </p:nvSpPr>
          <p:spPr>
            <a:xfrm>
              <a:off x="7231418" y="3172611"/>
              <a:ext cx="350289" cy="436507"/>
            </a:xfrm>
            <a:custGeom>
              <a:rect b="b" l="l" r="r" t="t"/>
              <a:pathLst>
                <a:path extrusionOk="0" h="13533" w="10860">
                  <a:moveTo>
                    <a:pt x="4159" y="435"/>
                  </a:moveTo>
                  <a:cubicBezTo>
                    <a:pt x="4447" y="435"/>
                    <a:pt x="4730" y="608"/>
                    <a:pt x="4787" y="994"/>
                  </a:cubicBezTo>
                  <a:cubicBezTo>
                    <a:pt x="4811" y="1196"/>
                    <a:pt x="4763" y="1387"/>
                    <a:pt x="4632" y="1542"/>
                  </a:cubicBezTo>
                  <a:lnTo>
                    <a:pt x="3847" y="1685"/>
                  </a:lnTo>
                  <a:cubicBezTo>
                    <a:pt x="3668" y="1589"/>
                    <a:pt x="3549" y="1423"/>
                    <a:pt x="3513" y="1232"/>
                  </a:cubicBezTo>
                  <a:cubicBezTo>
                    <a:pt x="3398" y="732"/>
                    <a:pt x="3782" y="435"/>
                    <a:pt x="4159" y="435"/>
                  </a:cubicBezTo>
                  <a:close/>
                  <a:moveTo>
                    <a:pt x="7873" y="2745"/>
                  </a:moveTo>
                  <a:cubicBezTo>
                    <a:pt x="8128" y="2745"/>
                    <a:pt x="8353" y="2924"/>
                    <a:pt x="8395" y="3185"/>
                  </a:cubicBezTo>
                  <a:lnTo>
                    <a:pt x="9788" y="10769"/>
                  </a:lnTo>
                  <a:cubicBezTo>
                    <a:pt x="9835" y="11067"/>
                    <a:pt x="9645" y="11352"/>
                    <a:pt x="9335" y="11400"/>
                  </a:cubicBezTo>
                  <a:lnTo>
                    <a:pt x="3073" y="12543"/>
                  </a:lnTo>
                  <a:cubicBezTo>
                    <a:pt x="3038" y="12550"/>
                    <a:pt x="3003" y="12553"/>
                    <a:pt x="2968" y="12553"/>
                  </a:cubicBezTo>
                  <a:cubicBezTo>
                    <a:pt x="2711" y="12553"/>
                    <a:pt x="2484" y="12364"/>
                    <a:pt x="2442" y="12091"/>
                  </a:cubicBezTo>
                  <a:lnTo>
                    <a:pt x="1060" y="4530"/>
                  </a:lnTo>
                  <a:cubicBezTo>
                    <a:pt x="1001" y="4233"/>
                    <a:pt x="1203" y="3947"/>
                    <a:pt x="1501" y="3887"/>
                  </a:cubicBezTo>
                  <a:lnTo>
                    <a:pt x="2251" y="3756"/>
                  </a:lnTo>
                  <a:cubicBezTo>
                    <a:pt x="2282" y="3965"/>
                    <a:pt x="2461" y="4110"/>
                    <a:pt x="2665" y="4110"/>
                  </a:cubicBezTo>
                  <a:cubicBezTo>
                    <a:pt x="2693" y="4110"/>
                    <a:pt x="2722" y="4107"/>
                    <a:pt x="2751" y="4102"/>
                  </a:cubicBezTo>
                  <a:lnTo>
                    <a:pt x="6668" y="3399"/>
                  </a:lnTo>
                  <a:cubicBezTo>
                    <a:pt x="6906" y="3351"/>
                    <a:pt x="7061" y="3125"/>
                    <a:pt x="7014" y="2887"/>
                  </a:cubicBezTo>
                  <a:lnTo>
                    <a:pt x="7764" y="2756"/>
                  </a:lnTo>
                  <a:cubicBezTo>
                    <a:pt x="7800" y="2749"/>
                    <a:pt x="7837" y="2745"/>
                    <a:pt x="7873" y="2745"/>
                  </a:cubicBezTo>
                  <a:close/>
                  <a:moveTo>
                    <a:pt x="4137" y="1"/>
                  </a:moveTo>
                  <a:cubicBezTo>
                    <a:pt x="4073" y="1"/>
                    <a:pt x="4007" y="6"/>
                    <a:pt x="3942" y="18"/>
                  </a:cubicBezTo>
                  <a:cubicBezTo>
                    <a:pt x="3346" y="125"/>
                    <a:pt x="2954" y="708"/>
                    <a:pt x="3073" y="1304"/>
                  </a:cubicBezTo>
                  <a:cubicBezTo>
                    <a:pt x="3108" y="1482"/>
                    <a:pt x="3180" y="1649"/>
                    <a:pt x="3287" y="1780"/>
                  </a:cubicBezTo>
                  <a:lnTo>
                    <a:pt x="2513" y="1935"/>
                  </a:lnTo>
                  <a:cubicBezTo>
                    <a:pt x="2203" y="1994"/>
                    <a:pt x="1989" y="2304"/>
                    <a:pt x="2049" y="2613"/>
                  </a:cubicBezTo>
                  <a:lnTo>
                    <a:pt x="2096" y="2899"/>
                  </a:lnTo>
                  <a:lnTo>
                    <a:pt x="810" y="3125"/>
                  </a:lnTo>
                  <a:cubicBezTo>
                    <a:pt x="322" y="3220"/>
                    <a:pt x="1" y="3685"/>
                    <a:pt x="96" y="4173"/>
                  </a:cubicBezTo>
                  <a:lnTo>
                    <a:pt x="1668" y="12793"/>
                  </a:lnTo>
                  <a:cubicBezTo>
                    <a:pt x="1742" y="13229"/>
                    <a:pt x="2130" y="13533"/>
                    <a:pt x="2552" y="13533"/>
                  </a:cubicBezTo>
                  <a:cubicBezTo>
                    <a:pt x="2602" y="13533"/>
                    <a:pt x="2653" y="13528"/>
                    <a:pt x="2704" y="13519"/>
                  </a:cubicBezTo>
                  <a:lnTo>
                    <a:pt x="10050" y="12174"/>
                  </a:lnTo>
                  <a:cubicBezTo>
                    <a:pt x="10538" y="12079"/>
                    <a:pt x="10859" y="11614"/>
                    <a:pt x="10764" y="11138"/>
                  </a:cubicBezTo>
                  <a:lnTo>
                    <a:pt x="9192" y="2506"/>
                  </a:lnTo>
                  <a:cubicBezTo>
                    <a:pt x="9107" y="2070"/>
                    <a:pt x="8727" y="1767"/>
                    <a:pt x="8299" y="1767"/>
                  </a:cubicBezTo>
                  <a:cubicBezTo>
                    <a:pt x="8248" y="1767"/>
                    <a:pt x="8197" y="1771"/>
                    <a:pt x="8145" y="1780"/>
                  </a:cubicBezTo>
                  <a:lnTo>
                    <a:pt x="6859" y="2018"/>
                  </a:lnTo>
                  <a:lnTo>
                    <a:pt x="6811" y="1744"/>
                  </a:lnTo>
                  <a:cubicBezTo>
                    <a:pt x="6758" y="1459"/>
                    <a:pt x="6509" y="1258"/>
                    <a:pt x="6237" y="1258"/>
                  </a:cubicBezTo>
                  <a:cubicBezTo>
                    <a:pt x="6202" y="1258"/>
                    <a:pt x="6167" y="1261"/>
                    <a:pt x="6133" y="1268"/>
                  </a:cubicBezTo>
                  <a:lnTo>
                    <a:pt x="5180" y="1435"/>
                  </a:lnTo>
                  <a:cubicBezTo>
                    <a:pt x="5240" y="1268"/>
                    <a:pt x="5251" y="1089"/>
                    <a:pt x="5216" y="923"/>
                  </a:cubicBezTo>
                  <a:cubicBezTo>
                    <a:pt x="5131" y="381"/>
                    <a:pt x="4667" y="1"/>
                    <a:pt x="413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6" name="Google Shape;5376;p28"/>
            <p:cNvSpPr/>
            <p:nvPr/>
          </p:nvSpPr>
          <p:spPr>
            <a:xfrm>
              <a:off x="7293638" y="3329886"/>
              <a:ext cx="60059" cy="49834"/>
            </a:xfrm>
            <a:custGeom>
              <a:rect b="b" l="l" r="r" t="t"/>
              <a:pathLst>
                <a:path extrusionOk="0" h="1545" w="1862">
                  <a:moveTo>
                    <a:pt x="1002" y="0"/>
                  </a:moveTo>
                  <a:cubicBezTo>
                    <a:pt x="959" y="0"/>
                    <a:pt x="914" y="4"/>
                    <a:pt x="870" y="11"/>
                  </a:cubicBezTo>
                  <a:cubicBezTo>
                    <a:pt x="191" y="130"/>
                    <a:pt x="1" y="1011"/>
                    <a:pt x="572" y="1404"/>
                  </a:cubicBezTo>
                  <a:cubicBezTo>
                    <a:pt x="710" y="1501"/>
                    <a:pt x="861" y="1545"/>
                    <a:pt x="1007" y="1545"/>
                  </a:cubicBezTo>
                  <a:cubicBezTo>
                    <a:pt x="1453" y="1545"/>
                    <a:pt x="1861" y="1142"/>
                    <a:pt x="1763" y="630"/>
                  </a:cubicBezTo>
                  <a:cubicBezTo>
                    <a:pt x="1699" y="258"/>
                    <a:pt x="1369" y="0"/>
                    <a:pt x="100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7" name="Google Shape;5377;p28"/>
            <p:cNvSpPr/>
            <p:nvPr/>
          </p:nvSpPr>
          <p:spPr>
            <a:xfrm>
              <a:off x="7361406" y="3314791"/>
              <a:ext cx="125569" cy="43931"/>
            </a:xfrm>
            <a:custGeom>
              <a:rect b="b" l="l" r="r" t="t"/>
              <a:pathLst>
                <a:path extrusionOk="0" h="1362" w="3893">
                  <a:moveTo>
                    <a:pt x="3284" y="0"/>
                  </a:moveTo>
                  <a:cubicBezTo>
                    <a:pt x="3246" y="0"/>
                    <a:pt x="3205" y="5"/>
                    <a:pt x="3162" y="15"/>
                  </a:cubicBezTo>
                  <a:lnTo>
                    <a:pt x="3150" y="15"/>
                  </a:lnTo>
                  <a:lnTo>
                    <a:pt x="567" y="491"/>
                  </a:lnTo>
                  <a:cubicBezTo>
                    <a:pt x="0" y="569"/>
                    <a:pt x="107" y="1361"/>
                    <a:pt x="607" y="1361"/>
                  </a:cubicBezTo>
                  <a:cubicBezTo>
                    <a:pt x="643" y="1361"/>
                    <a:pt x="681" y="1357"/>
                    <a:pt x="721" y="1349"/>
                  </a:cubicBezTo>
                  <a:lnTo>
                    <a:pt x="3317" y="872"/>
                  </a:lnTo>
                  <a:cubicBezTo>
                    <a:pt x="3892" y="817"/>
                    <a:pt x="3789" y="0"/>
                    <a:pt x="328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8" name="Google Shape;5378;p28"/>
            <p:cNvSpPr/>
            <p:nvPr/>
          </p:nvSpPr>
          <p:spPr>
            <a:xfrm>
              <a:off x="7306314" y="3399267"/>
              <a:ext cx="60059" cy="49963"/>
            </a:xfrm>
            <a:custGeom>
              <a:rect b="b" l="l" r="r" t="t"/>
              <a:pathLst>
                <a:path extrusionOk="0" h="1549" w="1862">
                  <a:moveTo>
                    <a:pt x="1015" y="1"/>
                  </a:moveTo>
                  <a:cubicBezTo>
                    <a:pt x="967" y="1"/>
                    <a:pt x="919" y="6"/>
                    <a:pt x="870" y="15"/>
                  </a:cubicBezTo>
                  <a:cubicBezTo>
                    <a:pt x="191" y="134"/>
                    <a:pt x="1" y="1015"/>
                    <a:pt x="560" y="1408"/>
                  </a:cubicBezTo>
                  <a:cubicBezTo>
                    <a:pt x="701" y="1505"/>
                    <a:pt x="854" y="1549"/>
                    <a:pt x="1002" y="1549"/>
                  </a:cubicBezTo>
                  <a:cubicBezTo>
                    <a:pt x="1453" y="1549"/>
                    <a:pt x="1861" y="1146"/>
                    <a:pt x="1763" y="635"/>
                  </a:cubicBezTo>
                  <a:cubicBezTo>
                    <a:pt x="1700" y="267"/>
                    <a:pt x="1377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9" name="Google Shape;5379;p28"/>
            <p:cNvSpPr/>
            <p:nvPr/>
          </p:nvSpPr>
          <p:spPr>
            <a:xfrm>
              <a:off x="7375824" y="3384688"/>
              <a:ext cx="121279" cy="43544"/>
            </a:xfrm>
            <a:custGeom>
              <a:rect b="b" l="l" r="r" t="t"/>
              <a:pathLst>
                <a:path extrusionOk="0" h="1350" w="3760">
                  <a:moveTo>
                    <a:pt x="3144" y="1"/>
                  </a:moveTo>
                  <a:cubicBezTo>
                    <a:pt x="3128" y="1"/>
                    <a:pt x="3112" y="2"/>
                    <a:pt x="3096" y="3"/>
                  </a:cubicBezTo>
                  <a:lnTo>
                    <a:pt x="501" y="467"/>
                  </a:lnTo>
                  <a:cubicBezTo>
                    <a:pt x="0" y="619"/>
                    <a:pt x="125" y="1350"/>
                    <a:pt x="631" y="1350"/>
                  </a:cubicBezTo>
                  <a:cubicBezTo>
                    <a:pt x="643" y="1350"/>
                    <a:pt x="655" y="1349"/>
                    <a:pt x="667" y="1348"/>
                  </a:cubicBezTo>
                  <a:lnTo>
                    <a:pt x="3263" y="872"/>
                  </a:lnTo>
                  <a:cubicBezTo>
                    <a:pt x="3759" y="722"/>
                    <a:pt x="3640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0" name="Google Shape;5380;p28"/>
            <p:cNvSpPr/>
            <p:nvPr/>
          </p:nvSpPr>
          <p:spPr>
            <a:xfrm>
              <a:off x="7319765" y="3473486"/>
              <a:ext cx="60123" cy="49866"/>
            </a:xfrm>
            <a:custGeom>
              <a:rect b="b" l="l" r="r" t="t"/>
              <a:pathLst>
                <a:path extrusionOk="0" h="1546" w="1864">
                  <a:moveTo>
                    <a:pt x="1013" y="1"/>
                  </a:moveTo>
                  <a:cubicBezTo>
                    <a:pt x="970" y="1"/>
                    <a:pt x="926" y="5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1" y="1546"/>
                    <a:pt x="1008" y="1546"/>
                  </a:cubicBezTo>
                  <a:cubicBezTo>
                    <a:pt x="1454" y="1546"/>
                    <a:pt x="1864" y="1145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1" name="Google Shape;5381;p28"/>
            <p:cNvSpPr/>
            <p:nvPr/>
          </p:nvSpPr>
          <p:spPr>
            <a:xfrm>
              <a:off x="7389371" y="3458810"/>
              <a:ext cx="121537" cy="43577"/>
            </a:xfrm>
            <a:custGeom>
              <a:rect b="b" l="l" r="r" t="t"/>
              <a:pathLst>
                <a:path extrusionOk="0" h="1351" w="3768">
                  <a:moveTo>
                    <a:pt x="3152" y="1"/>
                  </a:moveTo>
                  <a:cubicBezTo>
                    <a:pt x="3136" y="1"/>
                    <a:pt x="3121" y="2"/>
                    <a:pt x="3105" y="3"/>
                  </a:cubicBezTo>
                  <a:lnTo>
                    <a:pt x="509" y="479"/>
                  </a:lnTo>
                  <a:cubicBezTo>
                    <a:pt x="1" y="618"/>
                    <a:pt x="109" y="1350"/>
                    <a:pt x="616" y="1350"/>
                  </a:cubicBezTo>
                  <a:cubicBezTo>
                    <a:pt x="632" y="1350"/>
                    <a:pt x="648" y="1350"/>
                    <a:pt x="664" y="1348"/>
                  </a:cubicBezTo>
                  <a:lnTo>
                    <a:pt x="3260" y="872"/>
                  </a:lnTo>
                  <a:cubicBezTo>
                    <a:pt x="3768" y="733"/>
                    <a:pt x="3648" y="1"/>
                    <a:pt x="315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2" name="Google Shape;5382;p28"/>
            <p:cNvSpPr/>
            <p:nvPr/>
          </p:nvSpPr>
          <p:spPr>
            <a:xfrm>
              <a:off x="7262544" y="3782714"/>
              <a:ext cx="249267" cy="224140"/>
            </a:xfrm>
            <a:custGeom>
              <a:rect b="b" l="l" r="r" t="t"/>
              <a:pathLst>
                <a:path extrusionOk="0" h="6949" w="7728">
                  <a:moveTo>
                    <a:pt x="3940" y="0"/>
                  </a:moveTo>
                  <a:cubicBezTo>
                    <a:pt x="2906" y="0"/>
                    <a:pt x="1888" y="466"/>
                    <a:pt x="1215" y="1331"/>
                  </a:cubicBezTo>
                  <a:lnTo>
                    <a:pt x="6953" y="4963"/>
                  </a:lnTo>
                  <a:cubicBezTo>
                    <a:pt x="7727" y="3391"/>
                    <a:pt x="7239" y="1474"/>
                    <a:pt x="5775" y="534"/>
                  </a:cubicBezTo>
                  <a:cubicBezTo>
                    <a:pt x="5207" y="173"/>
                    <a:pt x="4570" y="0"/>
                    <a:pt x="3940" y="0"/>
                  </a:cubicBezTo>
                  <a:close/>
                  <a:moveTo>
                    <a:pt x="810" y="1974"/>
                  </a:moveTo>
                  <a:lnTo>
                    <a:pt x="810" y="1974"/>
                  </a:lnTo>
                  <a:cubicBezTo>
                    <a:pt x="0" y="3546"/>
                    <a:pt x="524" y="5475"/>
                    <a:pt x="2012" y="6415"/>
                  </a:cubicBezTo>
                  <a:cubicBezTo>
                    <a:pt x="2579" y="6775"/>
                    <a:pt x="3213" y="6948"/>
                    <a:pt x="3839" y="6948"/>
                  </a:cubicBezTo>
                  <a:cubicBezTo>
                    <a:pt x="4870" y="6948"/>
                    <a:pt x="5882" y="6480"/>
                    <a:pt x="6549" y="5606"/>
                  </a:cubicBezTo>
                  <a:lnTo>
                    <a:pt x="810" y="1974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3" name="Google Shape;5383;p28"/>
            <p:cNvSpPr/>
            <p:nvPr/>
          </p:nvSpPr>
          <p:spPr>
            <a:xfrm>
              <a:off x="7731435" y="3300663"/>
              <a:ext cx="196272" cy="181660"/>
            </a:xfrm>
            <a:custGeom>
              <a:rect b="b" l="l" r="r" t="t"/>
              <a:pathLst>
                <a:path extrusionOk="0" h="5632" w="6085">
                  <a:moveTo>
                    <a:pt x="3608" y="1"/>
                  </a:moveTo>
                  <a:lnTo>
                    <a:pt x="1215" y="1632"/>
                  </a:lnTo>
                  <a:cubicBezTo>
                    <a:pt x="251" y="2275"/>
                    <a:pt x="1" y="3584"/>
                    <a:pt x="667" y="4549"/>
                  </a:cubicBezTo>
                  <a:lnTo>
                    <a:pt x="775" y="4715"/>
                  </a:lnTo>
                  <a:cubicBezTo>
                    <a:pt x="1184" y="5311"/>
                    <a:pt x="1849" y="5632"/>
                    <a:pt x="2526" y="5632"/>
                  </a:cubicBezTo>
                  <a:cubicBezTo>
                    <a:pt x="2932" y="5632"/>
                    <a:pt x="3342" y="5516"/>
                    <a:pt x="3704" y="5275"/>
                  </a:cubicBezTo>
                  <a:lnTo>
                    <a:pt x="6085" y="3644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4" name="Google Shape;5384;p28"/>
            <p:cNvSpPr/>
            <p:nvPr/>
          </p:nvSpPr>
          <p:spPr>
            <a:xfrm>
              <a:off x="7864326" y="3225154"/>
              <a:ext cx="195885" cy="181918"/>
            </a:xfrm>
            <a:custGeom>
              <a:rect b="b" l="l" r="r" t="t"/>
              <a:pathLst>
                <a:path extrusionOk="0" h="5640" w="6073">
                  <a:moveTo>
                    <a:pt x="3568" y="0"/>
                  </a:moveTo>
                  <a:cubicBezTo>
                    <a:pt x="3162" y="0"/>
                    <a:pt x="2752" y="118"/>
                    <a:pt x="2393" y="365"/>
                  </a:cubicBezTo>
                  <a:lnTo>
                    <a:pt x="0" y="1996"/>
                  </a:lnTo>
                  <a:lnTo>
                    <a:pt x="2477" y="5640"/>
                  </a:lnTo>
                  <a:lnTo>
                    <a:pt x="4870" y="4008"/>
                  </a:lnTo>
                  <a:cubicBezTo>
                    <a:pt x="5822" y="3354"/>
                    <a:pt x="6072" y="2044"/>
                    <a:pt x="5430" y="1091"/>
                  </a:cubicBezTo>
                  <a:lnTo>
                    <a:pt x="5310" y="925"/>
                  </a:lnTo>
                  <a:cubicBezTo>
                    <a:pt x="4902" y="324"/>
                    <a:pt x="4240" y="0"/>
                    <a:pt x="356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5" name="Google Shape;5385;p28"/>
            <p:cNvSpPr/>
            <p:nvPr/>
          </p:nvSpPr>
          <p:spPr>
            <a:xfrm>
              <a:off x="7674215" y="3676079"/>
              <a:ext cx="346064" cy="344387"/>
            </a:xfrm>
            <a:custGeom>
              <a:rect b="b" l="l" r="r" t="t"/>
              <a:pathLst>
                <a:path extrusionOk="0" h="10677" w="10729">
                  <a:moveTo>
                    <a:pt x="4999" y="0"/>
                  </a:moveTo>
                  <a:cubicBezTo>
                    <a:pt x="4821" y="0"/>
                    <a:pt x="4665" y="135"/>
                    <a:pt x="4644" y="327"/>
                  </a:cubicBezTo>
                  <a:lnTo>
                    <a:pt x="4180" y="3804"/>
                  </a:lnTo>
                  <a:lnTo>
                    <a:pt x="715" y="3340"/>
                  </a:lnTo>
                  <a:cubicBezTo>
                    <a:pt x="699" y="3338"/>
                    <a:pt x="684" y="3337"/>
                    <a:pt x="669" y="3337"/>
                  </a:cubicBezTo>
                  <a:cubicBezTo>
                    <a:pt x="475" y="3337"/>
                    <a:pt x="320" y="3473"/>
                    <a:pt x="286" y="3661"/>
                  </a:cubicBezTo>
                  <a:lnTo>
                    <a:pt x="36" y="5638"/>
                  </a:lnTo>
                  <a:cubicBezTo>
                    <a:pt x="1" y="5840"/>
                    <a:pt x="144" y="6030"/>
                    <a:pt x="358" y="6054"/>
                  </a:cubicBezTo>
                  <a:lnTo>
                    <a:pt x="346" y="6054"/>
                  </a:lnTo>
                  <a:lnTo>
                    <a:pt x="3823" y="6519"/>
                  </a:lnTo>
                  <a:lnTo>
                    <a:pt x="3370" y="9995"/>
                  </a:lnTo>
                  <a:cubicBezTo>
                    <a:pt x="3334" y="10198"/>
                    <a:pt x="3477" y="10388"/>
                    <a:pt x="3692" y="10412"/>
                  </a:cubicBezTo>
                  <a:lnTo>
                    <a:pt x="5656" y="10674"/>
                  </a:lnTo>
                  <a:cubicBezTo>
                    <a:pt x="5671" y="10676"/>
                    <a:pt x="5686" y="10676"/>
                    <a:pt x="5700" y="10676"/>
                  </a:cubicBezTo>
                  <a:cubicBezTo>
                    <a:pt x="5886" y="10676"/>
                    <a:pt x="6051" y="10540"/>
                    <a:pt x="6073" y="10352"/>
                  </a:cubicBezTo>
                  <a:lnTo>
                    <a:pt x="6537" y="6876"/>
                  </a:lnTo>
                  <a:lnTo>
                    <a:pt x="10014" y="7328"/>
                  </a:lnTo>
                  <a:cubicBezTo>
                    <a:pt x="10035" y="7332"/>
                    <a:pt x="10055" y="7334"/>
                    <a:pt x="10076" y="7334"/>
                  </a:cubicBezTo>
                  <a:cubicBezTo>
                    <a:pt x="10254" y="7334"/>
                    <a:pt x="10409" y="7199"/>
                    <a:pt x="10431" y="7007"/>
                  </a:cubicBezTo>
                  <a:lnTo>
                    <a:pt x="10693" y="5042"/>
                  </a:lnTo>
                  <a:cubicBezTo>
                    <a:pt x="10728" y="4840"/>
                    <a:pt x="10573" y="4649"/>
                    <a:pt x="10371" y="4625"/>
                  </a:cubicBezTo>
                  <a:lnTo>
                    <a:pt x="6894" y="4161"/>
                  </a:lnTo>
                  <a:lnTo>
                    <a:pt x="7359" y="685"/>
                  </a:lnTo>
                  <a:cubicBezTo>
                    <a:pt x="7383" y="482"/>
                    <a:pt x="7240" y="292"/>
                    <a:pt x="7037" y="268"/>
                  </a:cubicBezTo>
                  <a:lnTo>
                    <a:pt x="5061" y="6"/>
                  </a:lnTo>
                  <a:cubicBezTo>
                    <a:pt x="5040" y="2"/>
                    <a:pt x="5019" y="0"/>
                    <a:pt x="499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6" name="Google Shape;5386;p28"/>
            <p:cNvSpPr/>
            <p:nvPr/>
          </p:nvSpPr>
          <p:spPr>
            <a:xfrm>
              <a:off x="7231805" y="4197223"/>
              <a:ext cx="349902" cy="436120"/>
            </a:xfrm>
            <a:custGeom>
              <a:rect b="b" l="l" r="r" t="t"/>
              <a:pathLst>
                <a:path extrusionOk="0" h="13521" w="10848">
                  <a:moveTo>
                    <a:pt x="4147" y="435"/>
                  </a:moveTo>
                  <a:cubicBezTo>
                    <a:pt x="4435" y="435"/>
                    <a:pt x="4718" y="608"/>
                    <a:pt x="4775" y="994"/>
                  </a:cubicBezTo>
                  <a:cubicBezTo>
                    <a:pt x="4799" y="1184"/>
                    <a:pt x="4751" y="1387"/>
                    <a:pt x="4620" y="1542"/>
                  </a:cubicBezTo>
                  <a:lnTo>
                    <a:pt x="3835" y="1684"/>
                  </a:lnTo>
                  <a:cubicBezTo>
                    <a:pt x="3656" y="1589"/>
                    <a:pt x="3537" y="1434"/>
                    <a:pt x="3501" y="1244"/>
                  </a:cubicBezTo>
                  <a:lnTo>
                    <a:pt x="3501" y="1232"/>
                  </a:lnTo>
                  <a:cubicBezTo>
                    <a:pt x="3386" y="732"/>
                    <a:pt x="3770" y="435"/>
                    <a:pt x="4147" y="435"/>
                  </a:cubicBezTo>
                  <a:close/>
                  <a:moveTo>
                    <a:pt x="7856" y="2746"/>
                  </a:moveTo>
                  <a:cubicBezTo>
                    <a:pt x="8113" y="2746"/>
                    <a:pt x="8341" y="2934"/>
                    <a:pt x="8383" y="3196"/>
                  </a:cubicBezTo>
                  <a:lnTo>
                    <a:pt x="9776" y="10757"/>
                  </a:lnTo>
                  <a:cubicBezTo>
                    <a:pt x="9823" y="11066"/>
                    <a:pt x="9633" y="11340"/>
                    <a:pt x="9323" y="11400"/>
                  </a:cubicBezTo>
                  <a:lnTo>
                    <a:pt x="3061" y="12543"/>
                  </a:lnTo>
                  <a:cubicBezTo>
                    <a:pt x="3030" y="12548"/>
                    <a:pt x="2999" y="12550"/>
                    <a:pt x="2969" y="12550"/>
                  </a:cubicBezTo>
                  <a:cubicBezTo>
                    <a:pt x="2707" y="12550"/>
                    <a:pt x="2472" y="12369"/>
                    <a:pt x="2430" y="12102"/>
                  </a:cubicBezTo>
                  <a:lnTo>
                    <a:pt x="1048" y="4530"/>
                  </a:lnTo>
                  <a:cubicBezTo>
                    <a:pt x="989" y="4232"/>
                    <a:pt x="1191" y="3947"/>
                    <a:pt x="1489" y="3899"/>
                  </a:cubicBezTo>
                  <a:lnTo>
                    <a:pt x="2239" y="3768"/>
                  </a:lnTo>
                  <a:cubicBezTo>
                    <a:pt x="2271" y="3968"/>
                    <a:pt x="2451" y="4121"/>
                    <a:pt x="2657" y="4121"/>
                  </a:cubicBezTo>
                  <a:cubicBezTo>
                    <a:pt x="2684" y="4121"/>
                    <a:pt x="2712" y="4119"/>
                    <a:pt x="2739" y="4113"/>
                  </a:cubicBezTo>
                  <a:lnTo>
                    <a:pt x="6656" y="3399"/>
                  </a:lnTo>
                  <a:cubicBezTo>
                    <a:pt x="6894" y="3351"/>
                    <a:pt x="7049" y="3125"/>
                    <a:pt x="7002" y="2887"/>
                  </a:cubicBezTo>
                  <a:lnTo>
                    <a:pt x="7752" y="2756"/>
                  </a:lnTo>
                  <a:cubicBezTo>
                    <a:pt x="7787" y="2749"/>
                    <a:pt x="7822" y="2746"/>
                    <a:pt x="7856" y="2746"/>
                  </a:cubicBezTo>
                  <a:close/>
                  <a:moveTo>
                    <a:pt x="4125" y="0"/>
                  </a:moveTo>
                  <a:cubicBezTo>
                    <a:pt x="4061" y="0"/>
                    <a:pt x="3996" y="6"/>
                    <a:pt x="3930" y="18"/>
                  </a:cubicBezTo>
                  <a:cubicBezTo>
                    <a:pt x="3334" y="125"/>
                    <a:pt x="2942" y="708"/>
                    <a:pt x="3061" y="1303"/>
                  </a:cubicBezTo>
                  <a:cubicBezTo>
                    <a:pt x="3096" y="1482"/>
                    <a:pt x="3168" y="1637"/>
                    <a:pt x="3275" y="1780"/>
                  </a:cubicBezTo>
                  <a:lnTo>
                    <a:pt x="2501" y="1923"/>
                  </a:lnTo>
                  <a:cubicBezTo>
                    <a:pt x="2191" y="1982"/>
                    <a:pt x="1977" y="2292"/>
                    <a:pt x="2037" y="2601"/>
                  </a:cubicBezTo>
                  <a:lnTo>
                    <a:pt x="2084" y="2887"/>
                  </a:lnTo>
                  <a:lnTo>
                    <a:pt x="798" y="3125"/>
                  </a:lnTo>
                  <a:cubicBezTo>
                    <a:pt x="310" y="3208"/>
                    <a:pt x="1" y="3673"/>
                    <a:pt x="84" y="4161"/>
                  </a:cubicBezTo>
                  <a:lnTo>
                    <a:pt x="1656" y="12793"/>
                  </a:lnTo>
                  <a:cubicBezTo>
                    <a:pt x="1730" y="13218"/>
                    <a:pt x="2118" y="13520"/>
                    <a:pt x="2540" y="13520"/>
                  </a:cubicBezTo>
                  <a:cubicBezTo>
                    <a:pt x="2590" y="13520"/>
                    <a:pt x="2641" y="13516"/>
                    <a:pt x="2692" y="13507"/>
                  </a:cubicBezTo>
                  <a:lnTo>
                    <a:pt x="10038" y="12162"/>
                  </a:lnTo>
                  <a:cubicBezTo>
                    <a:pt x="10526" y="12079"/>
                    <a:pt x="10847" y="11602"/>
                    <a:pt x="10752" y="11126"/>
                  </a:cubicBezTo>
                  <a:lnTo>
                    <a:pt x="9180" y="2494"/>
                  </a:lnTo>
                  <a:cubicBezTo>
                    <a:pt x="9096" y="2064"/>
                    <a:pt x="8726" y="1763"/>
                    <a:pt x="8305" y="1763"/>
                  </a:cubicBezTo>
                  <a:cubicBezTo>
                    <a:pt x="8248" y="1763"/>
                    <a:pt x="8191" y="1768"/>
                    <a:pt x="8133" y="1780"/>
                  </a:cubicBezTo>
                  <a:lnTo>
                    <a:pt x="6847" y="2018"/>
                  </a:lnTo>
                  <a:lnTo>
                    <a:pt x="6799" y="1732"/>
                  </a:lnTo>
                  <a:cubicBezTo>
                    <a:pt x="6745" y="1451"/>
                    <a:pt x="6496" y="1249"/>
                    <a:pt x="6210" y="1249"/>
                  </a:cubicBezTo>
                  <a:cubicBezTo>
                    <a:pt x="6181" y="1249"/>
                    <a:pt x="6151" y="1251"/>
                    <a:pt x="6121" y="1256"/>
                  </a:cubicBezTo>
                  <a:lnTo>
                    <a:pt x="5168" y="1434"/>
                  </a:lnTo>
                  <a:cubicBezTo>
                    <a:pt x="5228" y="1268"/>
                    <a:pt x="5239" y="1089"/>
                    <a:pt x="5204" y="910"/>
                  </a:cubicBezTo>
                  <a:cubicBezTo>
                    <a:pt x="5119" y="380"/>
                    <a:pt x="4655" y="0"/>
                    <a:pt x="4125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7" name="Google Shape;5387;p28"/>
            <p:cNvSpPr/>
            <p:nvPr/>
          </p:nvSpPr>
          <p:spPr>
            <a:xfrm>
              <a:off x="7293638" y="4354466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9" y="1"/>
                    <a:pt x="914" y="5"/>
                    <a:pt x="870" y="12"/>
                  </a:cubicBezTo>
                  <a:cubicBezTo>
                    <a:pt x="191" y="131"/>
                    <a:pt x="1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8" name="Google Shape;5388;p28"/>
            <p:cNvSpPr/>
            <p:nvPr/>
          </p:nvSpPr>
          <p:spPr>
            <a:xfrm>
              <a:off x="7361954" y="4339823"/>
              <a:ext cx="124375" cy="43383"/>
            </a:xfrm>
            <a:custGeom>
              <a:rect b="b" l="l" r="r" t="t"/>
              <a:pathLst>
                <a:path extrusionOk="0" h="1345" w="3856">
                  <a:moveTo>
                    <a:pt x="3259" y="1"/>
                  </a:moveTo>
                  <a:cubicBezTo>
                    <a:pt x="3223" y="1"/>
                    <a:pt x="3185" y="5"/>
                    <a:pt x="3145" y="14"/>
                  </a:cubicBezTo>
                  <a:lnTo>
                    <a:pt x="3133" y="14"/>
                  </a:lnTo>
                  <a:lnTo>
                    <a:pt x="550" y="478"/>
                  </a:lnTo>
                  <a:cubicBezTo>
                    <a:pt x="0" y="579"/>
                    <a:pt x="116" y="1345"/>
                    <a:pt x="608" y="1345"/>
                  </a:cubicBezTo>
                  <a:cubicBezTo>
                    <a:pt x="639" y="1345"/>
                    <a:pt x="671" y="1342"/>
                    <a:pt x="704" y="1335"/>
                  </a:cubicBezTo>
                  <a:lnTo>
                    <a:pt x="3300" y="871"/>
                  </a:lnTo>
                  <a:cubicBezTo>
                    <a:pt x="3855" y="793"/>
                    <a:pt x="3758" y="1"/>
                    <a:pt x="325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9" name="Google Shape;5389;p28"/>
            <p:cNvSpPr/>
            <p:nvPr/>
          </p:nvSpPr>
          <p:spPr>
            <a:xfrm>
              <a:off x="7306314" y="4423976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9" y="1"/>
                    <a:pt x="914" y="5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6"/>
                    <a:pt x="1002" y="1546"/>
                  </a:cubicBezTo>
                  <a:cubicBezTo>
                    <a:pt x="1453" y="1546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0" name="Google Shape;5390;p28"/>
            <p:cNvSpPr/>
            <p:nvPr/>
          </p:nvSpPr>
          <p:spPr>
            <a:xfrm>
              <a:off x="7375824" y="4409300"/>
              <a:ext cx="121279" cy="43544"/>
            </a:xfrm>
            <a:custGeom>
              <a:rect b="b" l="l" r="r" t="t"/>
              <a:pathLst>
                <a:path extrusionOk="0" h="1350" w="3760">
                  <a:moveTo>
                    <a:pt x="3144" y="1"/>
                  </a:moveTo>
                  <a:cubicBezTo>
                    <a:pt x="3128" y="1"/>
                    <a:pt x="3112" y="1"/>
                    <a:pt x="3096" y="3"/>
                  </a:cubicBezTo>
                  <a:lnTo>
                    <a:pt x="501" y="467"/>
                  </a:lnTo>
                  <a:cubicBezTo>
                    <a:pt x="0" y="618"/>
                    <a:pt x="125" y="1349"/>
                    <a:pt x="631" y="1349"/>
                  </a:cubicBezTo>
                  <a:cubicBezTo>
                    <a:pt x="643" y="1349"/>
                    <a:pt x="655" y="1349"/>
                    <a:pt x="667" y="1348"/>
                  </a:cubicBezTo>
                  <a:lnTo>
                    <a:pt x="3263" y="872"/>
                  </a:lnTo>
                  <a:cubicBezTo>
                    <a:pt x="3759" y="722"/>
                    <a:pt x="3640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1" name="Google Shape;5391;p28"/>
            <p:cNvSpPr/>
            <p:nvPr/>
          </p:nvSpPr>
          <p:spPr>
            <a:xfrm>
              <a:off x="7319765" y="4498130"/>
              <a:ext cx="60123" cy="50221"/>
            </a:xfrm>
            <a:custGeom>
              <a:rect b="b" l="l" r="r" t="t"/>
              <a:pathLst>
                <a:path extrusionOk="0" h="1557" w="1864">
                  <a:moveTo>
                    <a:pt x="1009" y="0"/>
                  </a:moveTo>
                  <a:cubicBezTo>
                    <a:pt x="967" y="0"/>
                    <a:pt x="924" y="4"/>
                    <a:pt x="881" y="11"/>
                  </a:cubicBezTo>
                  <a:cubicBezTo>
                    <a:pt x="203" y="130"/>
                    <a:pt x="0" y="1011"/>
                    <a:pt x="572" y="1416"/>
                  </a:cubicBezTo>
                  <a:cubicBezTo>
                    <a:pt x="710" y="1513"/>
                    <a:pt x="860" y="1556"/>
                    <a:pt x="1007" y="1556"/>
                  </a:cubicBezTo>
                  <a:cubicBezTo>
                    <a:pt x="1454" y="1556"/>
                    <a:pt x="1864" y="1153"/>
                    <a:pt x="1774" y="642"/>
                  </a:cubicBezTo>
                  <a:cubicBezTo>
                    <a:pt x="1700" y="268"/>
                    <a:pt x="1376" y="0"/>
                    <a:pt x="100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2" name="Google Shape;5392;p28"/>
            <p:cNvSpPr/>
            <p:nvPr/>
          </p:nvSpPr>
          <p:spPr>
            <a:xfrm>
              <a:off x="7388855" y="4483390"/>
              <a:ext cx="122343" cy="43673"/>
            </a:xfrm>
            <a:custGeom>
              <a:rect b="b" l="l" r="r" t="t"/>
              <a:pathLst>
                <a:path extrusionOk="0" h="1354" w="3793">
                  <a:moveTo>
                    <a:pt x="3178" y="1"/>
                  </a:moveTo>
                  <a:cubicBezTo>
                    <a:pt x="3160" y="1"/>
                    <a:pt x="3140" y="2"/>
                    <a:pt x="3121" y="4"/>
                  </a:cubicBezTo>
                  <a:lnTo>
                    <a:pt x="525" y="480"/>
                  </a:lnTo>
                  <a:cubicBezTo>
                    <a:pt x="1" y="605"/>
                    <a:pt x="121" y="1354"/>
                    <a:pt x="613" y="1354"/>
                  </a:cubicBezTo>
                  <a:cubicBezTo>
                    <a:pt x="635" y="1354"/>
                    <a:pt x="657" y="1352"/>
                    <a:pt x="680" y="1349"/>
                  </a:cubicBezTo>
                  <a:lnTo>
                    <a:pt x="3276" y="885"/>
                  </a:lnTo>
                  <a:cubicBezTo>
                    <a:pt x="3792" y="747"/>
                    <a:pt x="3678" y="1"/>
                    <a:pt x="317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3" name="Google Shape;5393;p28"/>
            <p:cNvSpPr/>
            <p:nvPr/>
          </p:nvSpPr>
          <p:spPr>
            <a:xfrm>
              <a:off x="7262544" y="4806843"/>
              <a:ext cx="250428" cy="224624"/>
            </a:xfrm>
            <a:custGeom>
              <a:rect b="b" l="l" r="r" t="t"/>
              <a:pathLst>
                <a:path extrusionOk="0" h="6964" w="7764">
                  <a:moveTo>
                    <a:pt x="3934" y="1"/>
                  </a:moveTo>
                  <a:cubicBezTo>
                    <a:pt x="2900" y="1"/>
                    <a:pt x="1883" y="470"/>
                    <a:pt x="1215" y="1346"/>
                  </a:cubicBezTo>
                  <a:lnTo>
                    <a:pt x="6953" y="4978"/>
                  </a:lnTo>
                  <a:cubicBezTo>
                    <a:pt x="7763" y="3406"/>
                    <a:pt x="7251" y="1465"/>
                    <a:pt x="5751" y="525"/>
                  </a:cubicBezTo>
                  <a:cubicBezTo>
                    <a:pt x="5187" y="171"/>
                    <a:pt x="4557" y="1"/>
                    <a:pt x="3934" y="1"/>
                  </a:cubicBezTo>
                  <a:close/>
                  <a:moveTo>
                    <a:pt x="810" y="1989"/>
                  </a:moveTo>
                  <a:lnTo>
                    <a:pt x="810" y="1989"/>
                  </a:lnTo>
                  <a:cubicBezTo>
                    <a:pt x="0" y="3561"/>
                    <a:pt x="524" y="5490"/>
                    <a:pt x="2012" y="6430"/>
                  </a:cubicBezTo>
                  <a:cubicBezTo>
                    <a:pt x="2579" y="6790"/>
                    <a:pt x="3213" y="6963"/>
                    <a:pt x="3839" y="6963"/>
                  </a:cubicBezTo>
                  <a:cubicBezTo>
                    <a:pt x="4870" y="6963"/>
                    <a:pt x="5882" y="6495"/>
                    <a:pt x="6549" y="5621"/>
                  </a:cubicBezTo>
                  <a:lnTo>
                    <a:pt x="810" y="1989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4" name="Google Shape;5394;p28"/>
            <p:cNvSpPr/>
            <p:nvPr/>
          </p:nvSpPr>
          <p:spPr>
            <a:xfrm>
              <a:off x="7731822" y="4325276"/>
              <a:ext cx="195885" cy="181918"/>
            </a:xfrm>
            <a:custGeom>
              <a:rect b="b" l="l" r="r" t="t"/>
              <a:pathLst>
                <a:path extrusionOk="0" h="5640" w="6073">
                  <a:moveTo>
                    <a:pt x="3596" y="0"/>
                  </a:moveTo>
                  <a:lnTo>
                    <a:pt x="1203" y="1632"/>
                  </a:lnTo>
                  <a:cubicBezTo>
                    <a:pt x="251" y="2286"/>
                    <a:pt x="1" y="3596"/>
                    <a:pt x="655" y="4560"/>
                  </a:cubicBezTo>
                  <a:lnTo>
                    <a:pt x="763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2"/>
                    <a:pt x="3692" y="5275"/>
                  </a:cubicBezTo>
                  <a:lnTo>
                    <a:pt x="6073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5" name="Google Shape;5395;p28"/>
            <p:cNvSpPr/>
            <p:nvPr/>
          </p:nvSpPr>
          <p:spPr>
            <a:xfrm>
              <a:off x="7864326" y="4249734"/>
              <a:ext cx="195885" cy="181950"/>
            </a:xfrm>
            <a:custGeom>
              <a:rect b="b" l="l" r="r" t="t"/>
              <a:pathLst>
                <a:path extrusionOk="0" h="5641" w="6073">
                  <a:moveTo>
                    <a:pt x="3568" y="1"/>
                  </a:moveTo>
                  <a:cubicBezTo>
                    <a:pt x="3162" y="1"/>
                    <a:pt x="2752" y="119"/>
                    <a:pt x="2393" y="366"/>
                  </a:cubicBezTo>
                  <a:lnTo>
                    <a:pt x="0" y="1997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22" y="3354"/>
                    <a:pt x="6072" y="2045"/>
                    <a:pt x="5430" y="1092"/>
                  </a:cubicBezTo>
                  <a:lnTo>
                    <a:pt x="5310" y="926"/>
                  </a:lnTo>
                  <a:cubicBezTo>
                    <a:pt x="4902" y="325"/>
                    <a:pt x="4240" y="1"/>
                    <a:pt x="356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6" name="Google Shape;5396;p28"/>
            <p:cNvSpPr/>
            <p:nvPr/>
          </p:nvSpPr>
          <p:spPr>
            <a:xfrm>
              <a:off x="7674215" y="4700692"/>
              <a:ext cx="346064" cy="344387"/>
            </a:xfrm>
            <a:custGeom>
              <a:rect b="b" l="l" r="r" t="t"/>
              <a:pathLst>
                <a:path extrusionOk="0" h="10677" w="10729">
                  <a:moveTo>
                    <a:pt x="4999" y="0"/>
                  </a:moveTo>
                  <a:cubicBezTo>
                    <a:pt x="4821" y="0"/>
                    <a:pt x="4665" y="135"/>
                    <a:pt x="4644" y="327"/>
                  </a:cubicBezTo>
                  <a:lnTo>
                    <a:pt x="4180" y="3804"/>
                  </a:lnTo>
                  <a:lnTo>
                    <a:pt x="703" y="3339"/>
                  </a:lnTo>
                  <a:cubicBezTo>
                    <a:pt x="688" y="3338"/>
                    <a:pt x="674" y="3337"/>
                    <a:pt x="659" y="3337"/>
                  </a:cubicBezTo>
                  <a:cubicBezTo>
                    <a:pt x="474" y="3337"/>
                    <a:pt x="309" y="3473"/>
                    <a:pt x="286" y="3661"/>
                  </a:cubicBezTo>
                  <a:lnTo>
                    <a:pt x="25" y="5637"/>
                  </a:lnTo>
                  <a:cubicBezTo>
                    <a:pt x="1" y="5840"/>
                    <a:pt x="144" y="6030"/>
                    <a:pt x="346" y="6054"/>
                  </a:cubicBezTo>
                  <a:lnTo>
                    <a:pt x="3823" y="6518"/>
                  </a:lnTo>
                  <a:lnTo>
                    <a:pt x="3370" y="9995"/>
                  </a:lnTo>
                  <a:cubicBezTo>
                    <a:pt x="3334" y="10197"/>
                    <a:pt x="3477" y="10388"/>
                    <a:pt x="3692" y="10412"/>
                  </a:cubicBezTo>
                  <a:lnTo>
                    <a:pt x="5656" y="10674"/>
                  </a:lnTo>
                  <a:cubicBezTo>
                    <a:pt x="5671" y="10675"/>
                    <a:pt x="5686" y="10676"/>
                    <a:pt x="5700" y="10676"/>
                  </a:cubicBezTo>
                  <a:cubicBezTo>
                    <a:pt x="5886" y="10676"/>
                    <a:pt x="6051" y="10540"/>
                    <a:pt x="6073" y="10352"/>
                  </a:cubicBezTo>
                  <a:lnTo>
                    <a:pt x="6537" y="6876"/>
                  </a:lnTo>
                  <a:lnTo>
                    <a:pt x="10014" y="7328"/>
                  </a:lnTo>
                  <a:cubicBezTo>
                    <a:pt x="10034" y="7331"/>
                    <a:pt x="10053" y="7333"/>
                    <a:pt x="10072" y="7333"/>
                  </a:cubicBezTo>
                  <a:cubicBezTo>
                    <a:pt x="10252" y="7333"/>
                    <a:pt x="10409" y="7189"/>
                    <a:pt x="10431" y="7007"/>
                  </a:cubicBezTo>
                  <a:lnTo>
                    <a:pt x="10693" y="5042"/>
                  </a:lnTo>
                  <a:cubicBezTo>
                    <a:pt x="10728" y="4828"/>
                    <a:pt x="10573" y="4649"/>
                    <a:pt x="10371" y="4613"/>
                  </a:cubicBezTo>
                  <a:lnTo>
                    <a:pt x="6894" y="4161"/>
                  </a:lnTo>
                  <a:lnTo>
                    <a:pt x="7359" y="684"/>
                  </a:lnTo>
                  <a:cubicBezTo>
                    <a:pt x="7383" y="470"/>
                    <a:pt x="7240" y="291"/>
                    <a:pt x="7037" y="256"/>
                  </a:cubicBezTo>
                  <a:lnTo>
                    <a:pt x="5061" y="6"/>
                  </a:lnTo>
                  <a:cubicBezTo>
                    <a:pt x="5040" y="2"/>
                    <a:pt x="5019" y="0"/>
                    <a:pt x="499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7" name="Google Shape;5397;p28"/>
            <p:cNvSpPr/>
            <p:nvPr/>
          </p:nvSpPr>
          <p:spPr>
            <a:xfrm>
              <a:off x="6207193" y="99161"/>
              <a:ext cx="349515" cy="435378"/>
            </a:xfrm>
            <a:custGeom>
              <a:rect b="b" l="l" r="r" t="t"/>
              <a:pathLst>
                <a:path extrusionOk="0" h="13498" w="10836">
                  <a:moveTo>
                    <a:pt x="4145" y="412"/>
                  </a:moveTo>
                  <a:cubicBezTo>
                    <a:pt x="4431" y="412"/>
                    <a:pt x="4712" y="584"/>
                    <a:pt x="4763" y="971"/>
                  </a:cubicBezTo>
                  <a:cubicBezTo>
                    <a:pt x="4799" y="1173"/>
                    <a:pt x="4751" y="1364"/>
                    <a:pt x="4620" y="1518"/>
                  </a:cubicBezTo>
                  <a:lnTo>
                    <a:pt x="3823" y="1661"/>
                  </a:lnTo>
                  <a:cubicBezTo>
                    <a:pt x="3656" y="1566"/>
                    <a:pt x="3537" y="1399"/>
                    <a:pt x="3501" y="1209"/>
                  </a:cubicBezTo>
                  <a:cubicBezTo>
                    <a:pt x="3386" y="709"/>
                    <a:pt x="3770" y="412"/>
                    <a:pt x="4145" y="412"/>
                  </a:cubicBezTo>
                  <a:close/>
                  <a:moveTo>
                    <a:pt x="7831" y="2726"/>
                  </a:moveTo>
                  <a:cubicBezTo>
                    <a:pt x="8094" y="2726"/>
                    <a:pt x="8329" y="2907"/>
                    <a:pt x="8383" y="3185"/>
                  </a:cubicBezTo>
                  <a:lnTo>
                    <a:pt x="9776" y="10746"/>
                  </a:lnTo>
                  <a:cubicBezTo>
                    <a:pt x="9823" y="11043"/>
                    <a:pt x="9621" y="11329"/>
                    <a:pt x="9323" y="11377"/>
                  </a:cubicBezTo>
                  <a:lnTo>
                    <a:pt x="3061" y="12520"/>
                  </a:lnTo>
                  <a:cubicBezTo>
                    <a:pt x="3026" y="12527"/>
                    <a:pt x="2991" y="12530"/>
                    <a:pt x="2956" y="12530"/>
                  </a:cubicBezTo>
                  <a:cubicBezTo>
                    <a:pt x="2699" y="12530"/>
                    <a:pt x="2472" y="12342"/>
                    <a:pt x="2430" y="12079"/>
                  </a:cubicBezTo>
                  <a:lnTo>
                    <a:pt x="1049" y="4507"/>
                  </a:lnTo>
                  <a:cubicBezTo>
                    <a:pt x="989" y="4209"/>
                    <a:pt x="1191" y="3935"/>
                    <a:pt x="1489" y="3876"/>
                  </a:cubicBezTo>
                  <a:lnTo>
                    <a:pt x="2239" y="3745"/>
                  </a:lnTo>
                  <a:cubicBezTo>
                    <a:pt x="2271" y="3954"/>
                    <a:pt x="2449" y="4099"/>
                    <a:pt x="2653" y="4099"/>
                  </a:cubicBezTo>
                  <a:cubicBezTo>
                    <a:pt x="2681" y="4099"/>
                    <a:pt x="2710" y="4096"/>
                    <a:pt x="2739" y="4090"/>
                  </a:cubicBezTo>
                  <a:lnTo>
                    <a:pt x="6656" y="3376"/>
                  </a:lnTo>
                  <a:cubicBezTo>
                    <a:pt x="6883" y="3340"/>
                    <a:pt x="7049" y="3102"/>
                    <a:pt x="7002" y="2876"/>
                  </a:cubicBezTo>
                  <a:lnTo>
                    <a:pt x="7740" y="2733"/>
                  </a:lnTo>
                  <a:cubicBezTo>
                    <a:pt x="7770" y="2728"/>
                    <a:pt x="7801" y="2726"/>
                    <a:pt x="7831" y="2726"/>
                  </a:cubicBezTo>
                  <a:close/>
                  <a:moveTo>
                    <a:pt x="4135" y="1"/>
                  </a:moveTo>
                  <a:cubicBezTo>
                    <a:pt x="4071" y="1"/>
                    <a:pt x="4006" y="6"/>
                    <a:pt x="3942" y="18"/>
                  </a:cubicBezTo>
                  <a:cubicBezTo>
                    <a:pt x="3346" y="125"/>
                    <a:pt x="2954" y="697"/>
                    <a:pt x="3061" y="1280"/>
                  </a:cubicBezTo>
                  <a:cubicBezTo>
                    <a:pt x="3096" y="1459"/>
                    <a:pt x="3168" y="1626"/>
                    <a:pt x="3275" y="1756"/>
                  </a:cubicBezTo>
                  <a:lnTo>
                    <a:pt x="2501" y="1899"/>
                  </a:lnTo>
                  <a:cubicBezTo>
                    <a:pt x="2180" y="1959"/>
                    <a:pt x="1977" y="2268"/>
                    <a:pt x="2025" y="2590"/>
                  </a:cubicBezTo>
                  <a:lnTo>
                    <a:pt x="2084" y="2864"/>
                  </a:lnTo>
                  <a:lnTo>
                    <a:pt x="799" y="3102"/>
                  </a:lnTo>
                  <a:cubicBezTo>
                    <a:pt x="322" y="3185"/>
                    <a:pt x="1" y="3650"/>
                    <a:pt x="84" y="4126"/>
                  </a:cubicBezTo>
                  <a:lnTo>
                    <a:pt x="1656" y="12758"/>
                  </a:lnTo>
                  <a:cubicBezTo>
                    <a:pt x="1741" y="13194"/>
                    <a:pt x="2111" y="13497"/>
                    <a:pt x="2538" y="13497"/>
                  </a:cubicBezTo>
                  <a:cubicBezTo>
                    <a:pt x="2588" y="13497"/>
                    <a:pt x="2640" y="13493"/>
                    <a:pt x="2692" y="13484"/>
                  </a:cubicBezTo>
                  <a:lnTo>
                    <a:pt x="10038" y="12139"/>
                  </a:lnTo>
                  <a:cubicBezTo>
                    <a:pt x="10514" y="12043"/>
                    <a:pt x="10836" y="11579"/>
                    <a:pt x="10752" y="11103"/>
                  </a:cubicBezTo>
                  <a:lnTo>
                    <a:pt x="9181" y="2471"/>
                  </a:lnTo>
                  <a:cubicBezTo>
                    <a:pt x="9097" y="2041"/>
                    <a:pt x="8726" y="1740"/>
                    <a:pt x="8305" y="1740"/>
                  </a:cubicBezTo>
                  <a:cubicBezTo>
                    <a:pt x="8248" y="1740"/>
                    <a:pt x="8191" y="1745"/>
                    <a:pt x="8133" y="1756"/>
                  </a:cubicBezTo>
                  <a:lnTo>
                    <a:pt x="6847" y="1995"/>
                  </a:lnTo>
                  <a:lnTo>
                    <a:pt x="6799" y="1721"/>
                  </a:lnTo>
                  <a:cubicBezTo>
                    <a:pt x="6746" y="1435"/>
                    <a:pt x="6497" y="1235"/>
                    <a:pt x="6225" y="1235"/>
                  </a:cubicBezTo>
                  <a:cubicBezTo>
                    <a:pt x="6190" y="1235"/>
                    <a:pt x="6155" y="1238"/>
                    <a:pt x="6121" y="1245"/>
                  </a:cubicBezTo>
                  <a:lnTo>
                    <a:pt x="5168" y="1411"/>
                  </a:lnTo>
                  <a:cubicBezTo>
                    <a:pt x="5228" y="1245"/>
                    <a:pt x="5228" y="1066"/>
                    <a:pt x="5204" y="899"/>
                  </a:cubicBezTo>
                  <a:cubicBezTo>
                    <a:pt x="5109" y="370"/>
                    <a:pt x="4646" y="1"/>
                    <a:pt x="413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8" name="Google Shape;5398;p28"/>
            <p:cNvSpPr/>
            <p:nvPr/>
          </p:nvSpPr>
          <p:spPr>
            <a:xfrm>
              <a:off x="6269026" y="255566"/>
              <a:ext cx="60059" cy="49898"/>
            </a:xfrm>
            <a:custGeom>
              <a:rect b="b" l="l" r="r" t="t"/>
              <a:pathLst>
                <a:path extrusionOk="0" h="1547" w="1862">
                  <a:moveTo>
                    <a:pt x="1016" y="1"/>
                  </a:moveTo>
                  <a:cubicBezTo>
                    <a:pt x="968" y="1"/>
                    <a:pt x="919" y="5"/>
                    <a:pt x="870" y="15"/>
                  </a:cubicBezTo>
                  <a:cubicBezTo>
                    <a:pt x="191" y="134"/>
                    <a:pt x="1" y="1015"/>
                    <a:pt x="560" y="1408"/>
                  </a:cubicBezTo>
                  <a:cubicBezTo>
                    <a:pt x="700" y="1504"/>
                    <a:pt x="851" y="1547"/>
                    <a:pt x="997" y="1547"/>
                  </a:cubicBezTo>
                  <a:cubicBezTo>
                    <a:pt x="1451" y="1547"/>
                    <a:pt x="1862" y="1138"/>
                    <a:pt x="1763" y="634"/>
                  </a:cubicBezTo>
                  <a:cubicBezTo>
                    <a:pt x="1700" y="266"/>
                    <a:pt x="1377" y="1"/>
                    <a:pt x="1016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9" name="Google Shape;5399;p28"/>
            <p:cNvSpPr/>
            <p:nvPr/>
          </p:nvSpPr>
          <p:spPr>
            <a:xfrm>
              <a:off x="6337213" y="241019"/>
              <a:ext cx="124117" cy="43706"/>
            </a:xfrm>
            <a:custGeom>
              <a:rect b="b" l="l" r="r" t="t"/>
              <a:pathLst>
                <a:path extrusionOk="0" h="1355" w="3848">
                  <a:moveTo>
                    <a:pt x="3261" y="1"/>
                  </a:moveTo>
                  <a:cubicBezTo>
                    <a:pt x="3226" y="1"/>
                    <a:pt x="3189" y="5"/>
                    <a:pt x="3149" y="14"/>
                  </a:cubicBezTo>
                  <a:lnTo>
                    <a:pt x="3137" y="14"/>
                  </a:lnTo>
                  <a:lnTo>
                    <a:pt x="542" y="490"/>
                  </a:lnTo>
                  <a:cubicBezTo>
                    <a:pt x="0" y="580"/>
                    <a:pt x="111" y="1354"/>
                    <a:pt x="620" y="1354"/>
                  </a:cubicBezTo>
                  <a:cubicBezTo>
                    <a:pt x="648" y="1354"/>
                    <a:pt x="678" y="1352"/>
                    <a:pt x="709" y="1347"/>
                  </a:cubicBezTo>
                  <a:lnTo>
                    <a:pt x="3292" y="871"/>
                  </a:lnTo>
                  <a:cubicBezTo>
                    <a:pt x="3847" y="793"/>
                    <a:pt x="3750" y="1"/>
                    <a:pt x="326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0" name="Google Shape;5400;p28"/>
            <p:cNvSpPr/>
            <p:nvPr/>
          </p:nvSpPr>
          <p:spPr>
            <a:xfrm>
              <a:off x="6281702" y="325172"/>
              <a:ext cx="59769" cy="49866"/>
            </a:xfrm>
            <a:custGeom>
              <a:rect b="b" l="l" r="r" t="t"/>
              <a:pathLst>
                <a:path extrusionOk="0" h="1546" w="1853">
                  <a:moveTo>
                    <a:pt x="1002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3" y="1545"/>
                    <a:pt x="1000" y="1545"/>
                  </a:cubicBezTo>
                  <a:cubicBezTo>
                    <a:pt x="1449" y="1545"/>
                    <a:pt x="1852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1" name="Google Shape;5401;p28"/>
            <p:cNvSpPr/>
            <p:nvPr/>
          </p:nvSpPr>
          <p:spPr>
            <a:xfrm>
              <a:off x="6351212" y="310528"/>
              <a:ext cx="121021" cy="43512"/>
            </a:xfrm>
            <a:custGeom>
              <a:rect b="b" l="l" r="r" t="t"/>
              <a:pathLst>
                <a:path extrusionOk="0" h="1349" w="3752">
                  <a:moveTo>
                    <a:pt x="3132" y="0"/>
                  </a:moveTo>
                  <a:cubicBezTo>
                    <a:pt x="3121" y="0"/>
                    <a:pt x="3109" y="1"/>
                    <a:pt x="3096" y="2"/>
                  </a:cubicBezTo>
                  <a:lnTo>
                    <a:pt x="501" y="478"/>
                  </a:lnTo>
                  <a:cubicBezTo>
                    <a:pt x="0" y="618"/>
                    <a:pt x="125" y="1348"/>
                    <a:pt x="620" y="1348"/>
                  </a:cubicBezTo>
                  <a:cubicBezTo>
                    <a:pt x="632" y="1348"/>
                    <a:pt x="644" y="1348"/>
                    <a:pt x="656" y="1347"/>
                  </a:cubicBezTo>
                  <a:lnTo>
                    <a:pt x="3251" y="871"/>
                  </a:lnTo>
                  <a:cubicBezTo>
                    <a:pt x="3751" y="731"/>
                    <a:pt x="3638" y="0"/>
                    <a:pt x="313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2" name="Google Shape;5402;p28"/>
            <p:cNvSpPr/>
            <p:nvPr/>
          </p:nvSpPr>
          <p:spPr>
            <a:xfrm>
              <a:off x="6295152" y="399294"/>
              <a:ext cx="60156" cy="50189"/>
            </a:xfrm>
            <a:custGeom>
              <a:rect b="b" l="l" r="r" t="t"/>
              <a:pathLst>
                <a:path extrusionOk="0" h="1556" w="1865">
                  <a:moveTo>
                    <a:pt x="1014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191" y="131"/>
                    <a:pt x="0" y="1012"/>
                    <a:pt x="572" y="1417"/>
                  </a:cubicBezTo>
                  <a:cubicBezTo>
                    <a:pt x="709" y="1513"/>
                    <a:pt x="857" y="1556"/>
                    <a:pt x="1002" y="1556"/>
                  </a:cubicBezTo>
                  <a:cubicBezTo>
                    <a:pt x="1451" y="1556"/>
                    <a:pt x="1864" y="1147"/>
                    <a:pt x="1774" y="643"/>
                  </a:cubicBezTo>
                  <a:cubicBezTo>
                    <a:pt x="1700" y="260"/>
                    <a:pt x="1378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3" name="Google Shape;5403;p28"/>
            <p:cNvSpPr/>
            <p:nvPr/>
          </p:nvSpPr>
          <p:spPr>
            <a:xfrm>
              <a:off x="6364146" y="384586"/>
              <a:ext cx="122440" cy="44028"/>
            </a:xfrm>
            <a:custGeom>
              <a:rect b="b" l="l" r="r" t="t"/>
              <a:pathLst>
                <a:path extrusionOk="0" h="1365" w="3796">
                  <a:moveTo>
                    <a:pt x="3170" y="0"/>
                  </a:moveTo>
                  <a:cubicBezTo>
                    <a:pt x="3151" y="0"/>
                    <a:pt x="3132" y="1"/>
                    <a:pt x="3112" y="4"/>
                  </a:cubicBezTo>
                  <a:lnTo>
                    <a:pt x="528" y="480"/>
                  </a:lnTo>
                  <a:cubicBezTo>
                    <a:pt x="0" y="606"/>
                    <a:pt x="114" y="1364"/>
                    <a:pt x="625" y="1364"/>
                  </a:cubicBezTo>
                  <a:cubicBezTo>
                    <a:pt x="644" y="1364"/>
                    <a:pt x="663" y="1363"/>
                    <a:pt x="683" y="1361"/>
                  </a:cubicBezTo>
                  <a:lnTo>
                    <a:pt x="3279" y="885"/>
                  </a:lnTo>
                  <a:cubicBezTo>
                    <a:pt x="3796" y="758"/>
                    <a:pt x="3681" y="0"/>
                    <a:pt x="317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4" name="Google Shape;5404;p28"/>
            <p:cNvSpPr/>
            <p:nvPr/>
          </p:nvSpPr>
          <p:spPr>
            <a:xfrm>
              <a:off x="6237545" y="708297"/>
              <a:ext cx="250815" cy="224721"/>
            </a:xfrm>
            <a:custGeom>
              <a:rect b="b" l="l" r="r" t="t"/>
              <a:pathLst>
                <a:path extrusionOk="0" h="6967" w="7776">
                  <a:moveTo>
                    <a:pt x="3932" y="1"/>
                  </a:moveTo>
                  <a:cubicBezTo>
                    <a:pt x="2904" y="1"/>
                    <a:pt x="1893" y="465"/>
                    <a:pt x="1227" y="1338"/>
                  </a:cubicBezTo>
                  <a:lnTo>
                    <a:pt x="6966" y="4969"/>
                  </a:lnTo>
                  <a:cubicBezTo>
                    <a:pt x="7775" y="3398"/>
                    <a:pt x="7251" y="1469"/>
                    <a:pt x="5751" y="528"/>
                  </a:cubicBezTo>
                  <a:cubicBezTo>
                    <a:pt x="5188" y="173"/>
                    <a:pt x="4557" y="1"/>
                    <a:pt x="3932" y="1"/>
                  </a:cubicBezTo>
                  <a:close/>
                  <a:moveTo>
                    <a:pt x="822" y="1993"/>
                  </a:moveTo>
                  <a:lnTo>
                    <a:pt x="822" y="1993"/>
                  </a:lnTo>
                  <a:cubicBezTo>
                    <a:pt x="0" y="3553"/>
                    <a:pt x="524" y="5493"/>
                    <a:pt x="2024" y="6434"/>
                  </a:cubicBezTo>
                  <a:cubicBezTo>
                    <a:pt x="2586" y="6793"/>
                    <a:pt x="3217" y="6966"/>
                    <a:pt x="3842" y="6966"/>
                  </a:cubicBezTo>
                  <a:cubicBezTo>
                    <a:pt x="4875" y="6966"/>
                    <a:pt x="5893" y="6495"/>
                    <a:pt x="6561" y="5612"/>
                  </a:cubicBezTo>
                  <a:lnTo>
                    <a:pt x="822" y="1993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5" name="Google Shape;5405;p28"/>
            <p:cNvSpPr/>
            <p:nvPr/>
          </p:nvSpPr>
          <p:spPr>
            <a:xfrm>
              <a:off x="6706823" y="226472"/>
              <a:ext cx="196272" cy="181918"/>
            </a:xfrm>
            <a:custGeom>
              <a:rect b="b" l="l" r="r" t="t"/>
              <a:pathLst>
                <a:path extrusionOk="0" h="5640" w="6085">
                  <a:moveTo>
                    <a:pt x="3620" y="0"/>
                  </a:moveTo>
                  <a:lnTo>
                    <a:pt x="1215" y="1631"/>
                  </a:lnTo>
                  <a:cubicBezTo>
                    <a:pt x="251" y="2286"/>
                    <a:pt x="1" y="3596"/>
                    <a:pt x="656" y="4560"/>
                  </a:cubicBezTo>
                  <a:lnTo>
                    <a:pt x="763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1"/>
                    <a:pt x="3692" y="5275"/>
                  </a:cubicBezTo>
                  <a:lnTo>
                    <a:pt x="6085" y="3644"/>
                  </a:lnTo>
                  <a:lnTo>
                    <a:pt x="3620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6" name="Google Shape;5406;p28"/>
            <p:cNvSpPr/>
            <p:nvPr/>
          </p:nvSpPr>
          <p:spPr>
            <a:xfrm>
              <a:off x="6839327" y="151317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577" y="1"/>
                  </a:moveTo>
                  <a:cubicBezTo>
                    <a:pt x="3169" y="1"/>
                    <a:pt x="2757" y="119"/>
                    <a:pt x="2394" y="366"/>
                  </a:cubicBezTo>
                  <a:lnTo>
                    <a:pt x="1" y="1985"/>
                  </a:lnTo>
                  <a:lnTo>
                    <a:pt x="2489" y="5628"/>
                  </a:lnTo>
                  <a:lnTo>
                    <a:pt x="4882" y="4009"/>
                  </a:lnTo>
                  <a:cubicBezTo>
                    <a:pt x="5835" y="3354"/>
                    <a:pt x="6085" y="2044"/>
                    <a:pt x="5430" y="1080"/>
                  </a:cubicBezTo>
                  <a:lnTo>
                    <a:pt x="5323" y="925"/>
                  </a:lnTo>
                  <a:cubicBezTo>
                    <a:pt x="4914" y="324"/>
                    <a:pt x="4252" y="1"/>
                    <a:pt x="357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7" name="Google Shape;5407;p28"/>
            <p:cNvSpPr/>
            <p:nvPr/>
          </p:nvSpPr>
          <p:spPr>
            <a:xfrm>
              <a:off x="6649603" y="602242"/>
              <a:ext cx="345677" cy="344032"/>
            </a:xfrm>
            <a:custGeom>
              <a:rect b="b" l="l" r="r" t="t"/>
              <a:pathLst>
                <a:path extrusionOk="0" h="10666" w="10717">
                  <a:moveTo>
                    <a:pt x="4999" y="1"/>
                  </a:moveTo>
                  <a:cubicBezTo>
                    <a:pt x="4821" y="1"/>
                    <a:pt x="4666" y="136"/>
                    <a:pt x="4644" y="328"/>
                  </a:cubicBezTo>
                  <a:lnTo>
                    <a:pt x="4180" y="3805"/>
                  </a:lnTo>
                  <a:lnTo>
                    <a:pt x="703" y="3340"/>
                  </a:lnTo>
                  <a:cubicBezTo>
                    <a:pt x="688" y="3338"/>
                    <a:pt x="674" y="3338"/>
                    <a:pt x="659" y="3338"/>
                  </a:cubicBezTo>
                  <a:cubicBezTo>
                    <a:pt x="474" y="3338"/>
                    <a:pt x="309" y="3474"/>
                    <a:pt x="287" y="3662"/>
                  </a:cubicBezTo>
                  <a:lnTo>
                    <a:pt x="37" y="5626"/>
                  </a:lnTo>
                  <a:cubicBezTo>
                    <a:pt x="1" y="5829"/>
                    <a:pt x="144" y="6019"/>
                    <a:pt x="346" y="6043"/>
                  </a:cubicBezTo>
                  <a:lnTo>
                    <a:pt x="3823" y="6507"/>
                  </a:lnTo>
                  <a:lnTo>
                    <a:pt x="3370" y="9984"/>
                  </a:lnTo>
                  <a:cubicBezTo>
                    <a:pt x="3335" y="10186"/>
                    <a:pt x="3477" y="10377"/>
                    <a:pt x="3692" y="10401"/>
                  </a:cubicBezTo>
                  <a:lnTo>
                    <a:pt x="5656" y="10663"/>
                  </a:lnTo>
                  <a:cubicBezTo>
                    <a:pt x="5671" y="10664"/>
                    <a:pt x="5686" y="10665"/>
                    <a:pt x="5700" y="10665"/>
                  </a:cubicBezTo>
                  <a:cubicBezTo>
                    <a:pt x="5886" y="10665"/>
                    <a:pt x="6051" y="10529"/>
                    <a:pt x="6073" y="10341"/>
                  </a:cubicBezTo>
                  <a:lnTo>
                    <a:pt x="6537" y="6864"/>
                  </a:lnTo>
                  <a:lnTo>
                    <a:pt x="10014" y="7329"/>
                  </a:lnTo>
                  <a:cubicBezTo>
                    <a:pt x="10029" y="7331"/>
                    <a:pt x="10044" y="7331"/>
                    <a:pt x="10058" y="7331"/>
                  </a:cubicBezTo>
                  <a:cubicBezTo>
                    <a:pt x="10243" y="7331"/>
                    <a:pt x="10409" y="7195"/>
                    <a:pt x="10431" y="7007"/>
                  </a:cubicBezTo>
                  <a:lnTo>
                    <a:pt x="10693" y="5031"/>
                  </a:lnTo>
                  <a:cubicBezTo>
                    <a:pt x="10716" y="4828"/>
                    <a:pt x="10574" y="4638"/>
                    <a:pt x="10371" y="4614"/>
                  </a:cubicBezTo>
                  <a:lnTo>
                    <a:pt x="6895" y="4150"/>
                  </a:lnTo>
                  <a:lnTo>
                    <a:pt x="7347" y="673"/>
                  </a:lnTo>
                  <a:cubicBezTo>
                    <a:pt x="7383" y="471"/>
                    <a:pt x="7240" y="280"/>
                    <a:pt x="7026" y="256"/>
                  </a:cubicBezTo>
                  <a:lnTo>
                    <a:pt x="5061" y="6"/>
                  </a:lnTo>
                  <a:cubicBezTo>
                    <a:pt x="5040" y="3"/>
                    <a:pt x="5019" y="1"/>
                    <a:pt x="499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8" name="Google Shape;5408;p28"/>
            <p:cNvSpPr/>
            <p:nvPr/>
          </p:nvSpPr>
          <p:spPr>
            <a:xfrm>
              <a:off x="6206806" y="1123773"/>
              <a:ext cx="349902" cy="435733"/>
            </a:xfrm>
            <a:custGeom>
              <a:rect b="b" l="l" r="r" t="t"/>
              <a:pathLst>
                <a:path extrusionOk="0" h="13509" w="10848">
                  <a:moveTo>
                    <a:pt x="4153" y="414"/>
                  </a:moveTo>
                  <a:cubicBezTo>
                    <a:pt x="4440" y="414"/>
                    <a:pt x="4724" y="589"/>
                    <a:pt x="4775" y="982"/>
                  </a:cubicBezTo>
                  <a:cubicBezTo>
                    <a:pt x="4811" y="1173"/>
                    <a:pt x="4763" y="1375"/>
                    <a:pt x="4632" y="1518"/>
                  </a:cubicBezTo>
                  <a:lnTo>
                    <a:pt x="3835" y="1673"/>
                  </a:lnTo>
                  <a:cubicBezTo>
                    <a:pt x="3668" y="1578"/>
                    <a:pt x="3549" y="1411"/>
                    <a:pt x="3513" y="1209"/>
                  </a:cubicBezTo>
                  <a:cubicBezTo>
                    <a:pt x="3399" y="710"/>
                    <a:pt x="3779" y="414"/>
                    <a:pt x="4153" y="414"/>
                  </a:cubicBezTo>
                  <a:close/>
                  <a:moveTo>
                    <a:pt x="7868" y="2734"/>
                  </a:moveTo>
                  <a:cubicBezTo>
                    <a:pt x="8126" y="2734"/>
                    <a:pt x="8354" y="2923"/>
                    <a:pt x="8407" y="3185"/>
                  </a:cubicBezTo>
                  <a:lnTo>
                    <a:pt x="9788" y="10746"/>
                  </a:lnTo>
                  <a:cubicBezTo>
                    <a:pt x="9835" y="11043"/>
                    <a:pt x="9633" y="11329"/>
                    <a:pt x="9335" y="11377"/>
                  </a:cubicBezTo>
                  <a:lnTo>
                    <a:pt x="3073" y="12520"/>
                  </a:lnTo>
                  <a:cubicBezTo>
                    <a:pt x="3038" y="12527"/>
                    <a:pt x="3003" y="12530"/>
                    <a:pt x="2968" y="12530"/>
                  </a:cubicBezTo>
                  <a:cubicBezTo>
                    <a:pt x="2711" y="12530"/>
                    <a:pt x="2484" y="12342"/>
                    <a:pt x="2442" y="12079"/>
                  </a:cubicBezTo>
                  <a:lnTo>
                    <a:pt x="1061" y="4519"/>
                  </a:lnTo>
                  <a:cubicBezTo>
                    <a:pt x="1013" y="4221"/>
                    <a:pt x="1203" y="3935"/>
                    <a:pt x="1513" y="3888"/>
                  </a:cubicBezTo>
                  <a:lnTo>
                    <a:pt x="2251" y="3745"/>
                  </a:lnTo>
                  <a:cubicBezTo>
                    <a:pt x="2294" y="3960"/>
                    <a:pt x="2483" y="4107"/>
                    <a:pt x="2695" y="4107"/>
                  </a:cubicBezTo>
                  <a:cubicBezTo>
                    <a:pt x="2717" y="4107"/>
                    <a:pt x="2740" y="4105"/>
                    <a:pt x="2763" y="4102"/>
                  </a:cubicBezTo>
                  <a:lnTo>
                    <a:pt x="6668" y="3387"/>
                  </a:lnTo>
                  <a:cubicBezTo>
                    <a:pt x="6907" y="3340"/>
                    <a:pt x="7061" y="3114"/>
                    <a:pt x="7026" y="2875"/>
                  </a:cubicBezTo>
                  <a:lnTo>
                    <a:pt x="7764" y="2745"/>
                  </a:lnTo>
                  <a:cubicBezTo>
                    <a:pt x="7799" y="2737"/>
                    <a:pt x="7834" y="2734"/>
                    <a:pt x="7868" y="2734"/>
                  </a:cubicBezTo>
                  <a:close/>
                  <a:moveTo>
                    <a:pt x="4147" y="0"/>
                  </a:moveTo>
                  <a:cubicBezTo>
                    <a:pt x="4083" y="0"/>
                    <a:pt x="4018" y="6"/>
                    <a:pt x="3954" y="18"/>
                  </a:cubicBezTo>
                  <a:cubicBezTo>
                    <a:pt x="3358" y="125"/>
                    <a:pt x="2966" y="697"/>
                    <a:pt x="3073" y="1292"/>
                  </a:cubicBezTo>
                  <a:cubicBezTo>
                    <a:pt x="3108" y="1459"/>
                    <a:pt x="3180" y="1625"/>
                    <a:pt x="3287" y="1768"/>
                  </a:cubicBezTo>
                  <a:lnTo>
                    <a:pt x="2513" y="1911"/>
                  </a:lnTo>
                  <a:cubicBezTo>
                    <a:pt x="2192" y="1971"/>
                    <a:pt x="1989" y="2280"/>
                    <a:pt x="2037" y="2602"/>
                  </a:cubicBezTo>
                  <a:lnTo>
                    <a:pt x="2096" y="2875"/>
                  </a:lnTo>
                  <a:lnTo>
                    <a:pt x="811" y="3114"/>
                  </a:lnTo>
                  <a:cubicBezTo>
                    <a:pt x="322" y="3197"/>
                    <a:pt x="1" y="3661"/>
                    <a:pt x="96" y="4149"/>
                  </a:cubicBezTo>
                  <a:lnTo>
                    <a:pt x="1668" y="12770"/>
                  </a:lnTo>
                  <a:cubicBezTo>
                    <a:pt x="1742" y="13206"/>
                    <a:pt x="2121" y="13509"/>
                    <a:pt x="2549" y="13509"/>
                  </a:cubicBezTo>
                  <a:cubicBezTo>
                    <a:pt x="2600" y="13509"/>
                    <a:pt x="2652" y="13505"/>
                    <a:pt x="2704" y="13496"/>
                  </a:cubicBezTo>
                  <a:lnTo>
                    <a:pt x="10038" y="12150"/>
                  </a:lnTo>
                  <a:cubicBezTo>
                    <a:pt x="10526" y="12067"/>
                    <a:pt x="10848" y="11603"/>
                    <a:pt x="10752" y="11115"/>
                  </a:cubicBezTo>
                  <a:lnTo>
                    <a:pt x="9181" y="2483"/>
                  </a:lnTo>
                  <a:cubicBezTo>
                    <a:pt x="9097" y="2052"/>
                    <a:pt x="8726" y="1751"/>
                    <a:pt x="8313" y="1751"/>
                  </a:cubicBezTo>
                  <a:cubicBezTo>
                    <a:pt x="8257" y="1751"/>
                    <a:pt x="8201" y="1757"/>
                    <a:pt x="8145" y="1768"/>
                  </a:cubicBezTo>
                  <a:lnTo>
                    <a:pt x="6859" y="1994"/>
                  </a:lnTo>
                  <a:lnTo>
                    <a:pt x="6811" y="1721"/>
                  </a:lnTo>
                  <a:cubicBezTo>
                    <a:pt x="6758" y="1431"/>
                    <a:pt x="6500" y="1237"/>
                    <a:pt x="6223" y="1237"/>
                  </a:cubicBezTo>
                  <a:cubicBezTo>
                    <a:pt x="6193" y="1237"/>
                    <a:pt x="6163" y="1240"/>
                    <a:pt x="6133" y="1244"/>
                  </a:cubicBezTo>
                  <a:lnTo>
                    <a:pt x="5180" y="1423"/>
                  </a:lnTo>
                  <a:cubicBezTo>
                    <a:pt x="5240" y="1244"/>
                    <a:pt x="5240" y="1066"/>
                    <a:pt x="5216" y="899"/>
                  </a:cubicBezTo>
                  <a:cubicBezTo>
                    <a:pt x="5121" y="370"/>
                    <a:pt x="4658" y="0"/>
                    <a:pt x="414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9" name="Google Shape;5409;p28"/>
            <p:cNvSpPr/>
            <p:nvPr/>
          </p:nvSpPr>
          <p:spPr>
            <a:xfrm>
              <a:off x="6269026" y="1280275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3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4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0" name="Google Shape;5410;p28"/>
            <p:cNvSpPr/>
            <p:nvPr/>
          </p:nvSpPr>
          <p:spPr>
            <a:xfrm>
              <a:off x="6336761" y="1265566"/>
              <a:ext cx="125214" cy="43931"/>
            </a:xfrm>
            <a:custGeom>
              <a:rect b="b" l="l" r="r" t="t"/>
              <a:pathLst>
                <a:path extrusionOk="0" h="1362" w="3882">
                  <a:moveTo>
                    <a:pt x="3285" y="1"/>
                  </a:moveTo>
                  <a:cubicBezTo>
                    <a:pt x="3247" y="1"/>
                    <a:pt x="3206" y="5"/>
                    <a:pt x="3163" y="15"/>
                  </a:cubicBezTo>
                  <a:lnTo>
                    <a:pt x="3151" y="15"/>
                  </a:lnTo>
                  <a:lnTo>
                    <a:pt x="556" y="492"/>
                  </a:lnTo>
                  <a:cubicBezTo>
                    <a:pt x="1" y="569"/>
                    <a:pt x="108" y="1362"/>
                    <a:pt x="599" y="1362"/>
                  </a:cubicBezTo>
                  <a:cubicBezTo>
                    <a:pt x="634" y="1362"/>
                    <a:pt x="671" y="1358"/>
                    <a:pt x="711" y="1349"/>
                  </a:cubicBezTo>
                  <a:lnTo>
                    <a:pt x="3306" y="873"/>
                  </a:lnTo>
                  <a:cubicBezTo>
                    <a:pt x="3882" y="817"/>
                    <a:pt x="3788" y="1"/>
                    <a:pt x="328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1" name="Google Shape;5411;p28"/>
            <p:cNvSpPr/>
            <p:nvPr/>
          </p:nvSpPr>
          <p:spPr>
            <a:xfrm>
              <a:off x="6281702" y="1349784"/>
              <a:ext cx="59769" cy="49866"/>
            </a:xfrm>
            <a:custGeom>
              <a:rect b="b" l="l" r="r" t="t"/>
              <a:pathLst>
                <a:path extrusionOk="0" h="1546" w="1853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2" y="1502"/>
                    <a:pt x="854" y="1545"/>
                    <a:pt x="1001" y="1545"/>
                  </a:cubicBezTo>
                  <a:cubicBezTo>
                    <a:pt x="1450" y="1545"/>
                    <a:pt x="1852" y="1145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2" name="Google Shape;5412;p28"/>
            <p:cNvSpPr/>
            <p:nvPr/>
          </p:nvSpPr>
          <p:spPr>
            <a:xfrm>
              <a:off x="6351341" y="1335140"/>
              <a:ext cx="120892" cy="43544"/>
            </a:xfrm>
            <a:custGeom>
              <a:rect b="b" l="l" r="r" t="t"/>
              <a:pathLst>
                <a:path extrusionOk="0" h="1350" w="3748">
                  <a:moveTo>
                    <a:pt x="3128" y="0"/>
                  </a:moveTo>
                  <a:cubicBezTo>
                    <a:pt x="3117" y="0"/>
                    <a:pt x="3105" y="1"/>
                    <a:pt x="3092" y="2"/>
                  </a:cubicBezTo>
                  <a:lnTo>
                    <a:pt x="497" y="478"/>
                  </a:lnTo>
                  <a:cubicBezTo>
                    <a:pt x="0" y="628"/>
                    <a:pt x="120" y="1349"/>
                    <a:pt x="605" y="1349"/>
                  </a:cubicBezTo>
                  <a:cubicBezTo>
                    <a:pt x="620" y="1349"/>
                    <a:pt x="636" y="1348"/>
                    <a:pt x="652" y="1347"/>
                  </a:cubicBezTo>
                  <a:lnTo>
                    <a:pt x="3247" y="883"/>
                  </a:lnTo>
                  <a:cubicBezTo>
                    <a:pt x="3747" y="731"/>
                    <a:pt x="3634" y="0"/>
                    <a:pt x="312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3" name="Google Shape;5413;p28"/>
            <p:cNvSpPr/>
            <p:nvPr/>
          </p:nvSpPr>
          <p:spPr>
            <a:xfrm>
              <a:off x="6295152" y="1424293"/>
              <a:ext cx="60156" cy="49834"/>
            </a:xfrm>
            <a:custGeom>
              <a:rect b="b" l="l" r="r" t="t"/>
              <a:pathLst>
                <a:path extrusionOk="0" h="1545" w="1865">
                  <a:moveTo>
                    <a:pt x="1014" y="0"/>
                  </a:moveTo>
                  <a:cubicBezTo>
                    <a:pt x="970" y="0"/>
                    <a:pt x="926" y="4"/>
                    <a:pt x="881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9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4" name="Google Shape;5414;p28"/>
            <p:cNvSpPr/>
            <p:nvPr/>
          </p:nvSpPr>
          <p:spPr>
            <a:xfrm>
              <a:off x="6364404" y="1409585"/>
              <a:ext cx="121795" cy="43577"/>
            </a:xfrm>
            <a:custGeom>
              <a:rect b="b" l="l" r="r" t="t"/>
              <a:pathLst>
                <a:path extrusionOk="0" h="1351" w="3776">
                  <a:moveTo>
                    <a:pt x="3162" y="0"/>
                  </a:moveTo>
                  <a:cubicBezTo>
                    <a:pt x="3143" y="0"/>
                    <a:pt x="3124" y="1"/>
                    <a:pt x="3104" y="3"/>
                  </a:cubicBezTo>
                  <a:lnTo>
                    <a:pt x="520" y="468"/>
                  </a:lnTo>
                  <a:cubicBezTo>
                    <a:pt x="0" y="606"/>
                    <a:pt x="120" y="1351"/>
                    <a:pt x="628" y="1351"/>
                  </a:cubicBezTo>
                  <a:cubicBezTo>
                    <a:pt x="643" y="1351"/>
                    <a:pt x="659" y="1350"/>
                    <a:pt x="675" y="1349"/>
                  </a:cubicBezTo>
                  <a:lnTo>
                    <a:pt x="3271" y="872"/>
                  </a:lnTo>
                  <a:cubicBezTo>
                    <a:pt x="3776" y="735"/>
                    <a:pt x="3661" y="0"/>
                    <a:pt x="316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5" name="Google Shape;5415;p28"/>
            <p:cNvSpPr/>
            <p:nvPr/>
          </p:nvSpPr>
          <p:spPr>
            <a:xfrm>
              <a:off x="6239093" y="1733038"/>
              <a:ext cx="249267" cy="224043"/>
            </a:xfrm>
            <a:custGeom>
              <a:rect b="b" l="l" r="r" t="t"/>
              <a:pathLst>
                <a:path extrusionOk="0" h="6946" w="7728">
                  <a:moveTo>
                    <a:pt x="3895" y="0"/>
                  </a:moveTo>
                  <a:cubicBezTo>
                    <a:pt x="2864" y="0"/>
                    <a:pt x="1847" y="469"/>
                    <a:pt x="1179" y="1346"/>
                  </a:cubicBezTo>
                  <a:lnTo>
                    <a:pt x="6918" y="4965"/>
                  </a:lnTo>
                  <a:cubicBezTo>
                    <a:pt x="7727" y="3394"/>
                    <a:pt x="7203" y="1465"/>
                    <a:pt x="5703" y="524"/>
                  </a:cubicBezTo>
                  <a:cubicBezTo>
                    <a:pt x="5144" y="171"/>
                    <a:pt x="4517" y="0"/>
                    <a:pt x="3895" y="0"/>
                  </a:cubicBezTo>
                  <a:close/>
                  <a:moveTo>
                    <a:pt x="774" y="1989"/>
                  </a:moveTo>
                  <a:cubicBezTo>
                    <a:pt x="0" y="3548"/>
                    <a:pt x="488" y="5477"/>
                    <a:pt x="1953" y="6418"/>
                  </a:cubicBezTo>
                  <a:cubicBezTo>
                    <a:pt x="2520" y="6774"/>
                    <a:pt x="3154" y="6945"/>
                    <a:pt x="3783" y="6945"/>
                  </a:cubicBezTo>
                  <a:cubicBezTo>
                    <a:pt x="4815" y="6945"/>
                    <a:pt x="5832" y="6482"/>
                    <a:pt x="6513" y="5608"/>
                  </a:cubicBezTo>
                  <a:lnTo>
                    <a:pt x="774" y="1989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6" name="Google Shape;5416;p28"/>
            <p:cNvSpPr/>
            <p:nvPr/>
          </p:nvSpPr>
          <p:spPr>
            <a:xfrm>
              <a:off x="6706823" y="1251439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620" y="1"/>
                  </a:moveTo>
                  <a:lnTo>
                    <a:pt x="1215" y="1620"/>
                  </a:lnTo>
                  <a:cubicBezTo>
                    <a:pt x="251" y="2275"/>
                    <a:pt x="1" y="3585"/>
                    <a:pt x="656" y="4549"/>
                  </a:cubicBezTo>
                  <a:lnTo>
                    <a:pt x="763" y="4704"/>
                  </a:lnTo>
                  <a:cubicBezTo>
                    <a:pt x="1171" y="5305"/>
                    <a:pt x="1833" y="5629"/>
                    <a:pt x="2508" y="5629"/>
                  </a:cubicBezTo>
                  <a:cubicBezTo>
                    <a:pt x="2916" y="5629"/>
                    <a:pt x="3328" y="5510"/>
                    <a:pt x="3692" y="5264"/>
                  </a:cubicBezTo>
                  <a:lnTo>
                    <a:pt x="6085" y="3644"/>
                  </a:lnTo>
                  <a:lnTo>
                    <a:pt x="3620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7" name="Google Shape;5417;p28"/>
            <p:cNvSpPr/>
            <p:nvPr/>
          </p:nvSpPr>
          <p:spPr>
            <a:xfrm>
              <a:off x="6839327" y="1176188"/>
              <a:ext cx="196272" cy="181660"/>
            </a:xfrm>
            <a:custGeom>
              <a:rect b="b" l="l" r="r" t="t"/>
              <a:pathLst>
                <a:path extrusionOk="0" h="5632" w="6085">
                  <a:moveTo>
                    <a:pt x="3588" y="1"/>
                  </a:moveTo>
                  <a:cubicBezTo>
                    <a:pt x="3177" y="1"/>
                    <a:pt x="2760" y="120"/>
                    <a:pt x="2394" y="369"/>
                  </a:cubicBezTo>
                  <a:lnTo>
                    <a:pt x="1" y="1989"/>
                  </a:lnTo>
                  <a:lnTo>
                    <a:pt x="2489" y="5632"/>
                  </a:lnTo>
                  <a:lnTo>
                    <a:pt x="4882" y="4001"/>
                  </a:lnTo>
                  <a:cubicBezTo>
                    <a:pt x="5835" y="3346"/>
                    <a:pt x="6085" y="2036"/>
                    <a:pt x="5430" y="1072"/>
                  </a:cubicBezTo>
                  <a:lnTo>
                    <a:pt x="5430" y="1072"/>
                  </a:lnTo>
                  <a:lnTo>
                    <a:pt x="5430" y="1084"/>
                  </a:lnTo>
                  <a:lnTo>
                    <a:pt x="5323" y="917"/>
                  </a:lnTo>
                  <a:cubicBezTo>
                    <a:pt x="4917" y="319"/>
                    <a:pt x="4259" y="1"/>
                    <a:pt x="358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8" name="Google Shape;5418;p28"/>
            <p:cNvSpPr/>
            <p:nvPr/>
          </p:nvSpPr>
          <p:spPr>
            <a:xfrm>
              <a:off x="6649603" y="1626564"/>
              <a:ext cx="345677" cy="344387"/>
            </a:xfrm>
            <a:custGeom>
              <a:rect b="b" l="l" r="r" t="t"/>
              <a:pathLst>
                <a:path extrusionOk="0" h="10677" w="10717">
                  <a:moveTo>
                    <a:pt x="5017" y="1"/>
                  </a:moveTo>
                  <a:cubicBezTo>
                    <a:pt x="4832" y="1"/>
                    <a:pt x="4666" y="137"/>
                    <a:pt x="4644" y="325"/>
                  </a:cubicBezTo>
                  <a:lnTo>
                    <a:pt x="4180" y="3813"/>
                  </a:lnTo>
                  <a:lnTo>
                    <a:pt x="703" y="3349"/>
                  </a:lnTo>
                  <a:cubicBezTo>
                    <a:pt x="688" y="3347"/>
                    <a:pt x="674" y="3346"/>
                    <a:pt x="659" y="3346"/>
                  </a:cubicBezTo>
                  <a:cubicBezTo>
                    <a:pt x="474" y="3346"/>
                    <a:pt x="309" y="3483"/>
                    <a:pt x="287" y="3670"/>
                  </a:cubicBezTo>
                  <a:lnTo>
                    <a:pt x="37" y="5635"/>
                  </a:lnTo>
                  <a:cubicBezTo>
                    <a:pt x="1" y="5837"/>
                    <a:pt x="144" y="6028"/>
                    <a:pt x="346" y="6052"/>
                  </a:cubicBezTo>
                  <a:lnTo>
                    <a:pt x="3823" y="6516"/>
                  </a:lnTo>
                  <a:lnTo>
                    <a:pt x="3370" y="9993"/>
                  </a:lnTo>
                  <a:cubicBezTo>
                    <a:pt x="3335" y="10195"/>
                    <a:pt x="3477" y="10386"/>
                    <a:pt x="3692" y="10409"/>
                  </a:cubicBezTo>
                  <a:lnTo>
                    <a:pt x="5656" y="10671"/>
                  </a:lnTo>
                  <a:cubicBezTo>
                    <a:pt x="5677" y="10675"/>
                    <a:pt x="5698" y="10677"/>
                    <a:pt x="5718" y="10677"/>
                  </a:cubicBezTo>
                  <a:cubicBezTo>
                    <a:pt x="5896" y="10677"/>
                    <a:pt x="6052" y="10542"/>
                    <a:pt x="6073" y="10350"/>
                  </a:cubicBezTo>
                  <a:lnTo>
                    <a:pt x="6537" y="6873"/>
                  </a:lnTo>
                  <a:lnTo>
                    <a:pt x="10014" y="7338"/>
                  </a:lnTo>
                  <a:cubicBezTo>
                    <a:pt x="10029" y="7339"/>
                    <a:pt x="10044" y="7340"/>
                    <a:pt x="10058" y="7340"/>
                  </a:cubicBezTo>
                  <a:cubicBezTo>
                    <a:pt x="10243" y="7340"/>
                    <a:pt x="10409" y="7204"/>
                    <a:pt x="10431" y="7016"/>
                  </a:cubicBezTo>
                  <a:lnTo>
                    <a:pt x="10693" y="5040"/>
                  </a:lnTo>
                  <a:cubicBezTo>
                    <a:pt x="10716" y="4837"/>
                    <a:pt x="10574" y="4647"/>
                    <a:pt x="10371" y="4623"/>
                  </a:cubicBezTo>
                  <a:lnTo>
                    <a:pt x="6895" y="4159"/>
                  </a:lnTo>
                  <a:lnTo>
                    <a:pt x="7347" y="682"/>
                  </a:lnTo>
                  <a:cubicBezTo>
                    <a:pt x="7383" y="480"/>
                    <a:pt x="7240" y="289"/>
                    <a:pt x="7026" y="265"/>
                  </a:cubicBezTo>
                  <a:lnTo>
                    <a:pt x="5061" y="3"/>
                  </a:lnTo>
                  <a:cubicBezTo>
                    <a:pt x="5046" y="2"/>
                    <a:pt x="5031" y="1"/>
                    <a:pt x="501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9" name="Google Shape;5419;p28"/>
            <p:cNvSpPr/>
            <p:nvPr/>
          </p:nvSpPr>
          <p:spPr>
            <a:xfrm>
              <a:off x="6206806" y="2148741"/>
              <a:ext cx="349902" cy="435023"/>
            </a:xfrm>
            <a:custGeom>
              <a:rect b="b" l="l" r="r" t="t"/>
              <a:pathLst>
                <a:path extrusionOk="0" h="13487" w="10848">
                  <a:moveTo>
                    <a:pt x="4151" y="408"/>
                  </a:moveTo>
                  <a:cubicBezTo>
                    <a:pt x="4439" y="408"/>
                    <a:pt x="4723" y="582"/>
                    <a:pt x="4775" y="971"/>
                  </a:cubicBezTo>
                  <a:cubicBezTo>
                    <a:pt x="4811" y="1162"/>
                    <a:pt x="4763" y="1364"/>
                    <a:pt x="4632" y="1507"/>
                  </a:cubicBezTo>
                  <a:lnTo>
                    <a:pt x="3835" y="1662"/>
                  </a:lnTo>
                  <a:cubicBezTo>
                    <a:pt x="3668" y="1567"/>
                    <a:pt x="3549" y="1400"/>
                    <a:pt x="3513" y="1209"/>
                  </a:cubicBezTo>
                  <a:lnTo>
                    <a:pt x="3513" y="1197"/>
                  </a:lnTo>
                  <a:cubicBezTo>
                    <a:pt x="3399" y="700"/>
                    <a:pt x="3778" y="408"/>
                    <a:pt x="4151" y="408"/>
                  </a:cubicBezTo>
                  <a:close/>
                  <a:moveTo>
                    <a:pt x="7856" y="2711"/>
                  </a:moveTo>
                  <a:cubicBezTo>
                    <a:pt x="8114" y="2711"/>
                    <a:pt x="8342" y="2899"/>
                    <a:pt x="8395" y="3162"/>
                  </a:cubicBezTo>
                  <a:lnTo>
                    <a:pt x="9788" y="10734"/>
                  </a:lnTo>
                  <a:cubicBezTo>
                    <a:pt x="9835" y="11032"/>
                    <a:pt x="9633" y="11318"/>
                    <a:pt x="9335" y="11365"/>
                  </a:cubicBezTo>
                  <a:lnTo>
                    <a:pt x="3073" y="12508"/>
                  </a:lnTo>
                  <a:cubicBezTo>
                    <a:pt x="3038" y="12515"/>
                    <a:pt x="3003" y="12519"/>
                    <a:pt x="2968" y="12519"/>
                  </a:cubicBezTo>
                  <a:cubicBezTo>
                    <a:pt x="2711" y="12519"/>
                    <a:pt x="2484" y="12330"/>
                    <a:pt x="2442" y="12068"/>
                  </a:cubicBezTo>
                  <a:lnTo>
                    <a:pt x="1061" y="4495"/>
                  </a:lnTo>
                  <a:cubicBezTo>
                    <a:pt x="1001" y="4198"/>
                    <a:pt x="1203" y="3912"/>
                    <a:pt x="1501" y="3864"/>
                  </a:cubicBezTo>
                  <a:lnTo>
                    <a:pt x="2251" y="3722"/>
                  </a:lnTo>
                  <a:cubicBezTo>
                    <a:pt x="2283" y="3932"/>
                    <a:pt x="2463" y="4087"/>
                    <a:pt x="2669" y="4087"/>
                  </a:cubicBezTo>
                  <a:cubicBezTo>
                    <a:pt x="2696" y="4087"/>
                    <a:pt x="2724" y="4084"/>
                    <a:pt x="2751" y="4079"/>
                  </a:cubicBezTo>
                  <a:lnTo>
                    <a:pt x="6668" y="3364"/>
                  </a:lnTo>
                  <a:cubicBezTo>
                    <a:pt x="6895" y="3317"/>
                    <a:pt x="7061" y="3091"/>
                    <a:pt x="7014" y="2852"/>
                  </a:cubicBezTo>
                  <a:lnTo>
                    <a:pt x="7752" y="2721"/>
                  </a:lnTo>
                  <a:cubicBezTo>
                    <a:pt x="7787" y="2714"/>
                    <a:pt x="7822" y="2711"/>
                    <a:pt x="7856" y="2711"/>
                  </a:cubicBezTo>
                  <a:close/>
                  <a:moveTo>
                    <a:pt x="4151" y="1"/>
                  </a:moveTo>
                  <a:cubicBezTo>
                    <a:pt x="4086" y="1"/>
                    <a:pt x="4020" y="7"/>
                    <a:pt x="3954" y="19"/>
                  </a:cubicBezTo>
                  <a:cubicBezTo>
                    <a:pt x="3358" y="126"/>
                    <a:pt x="2966" y="685"/>
                    <a:pt x="3073" y="1281"/>
                  </a:cubicBezTo>
                  <a:cubicBezTo>
                    <a:pt x="3108" y="1447"/>
                    <a:pt x="3180" y="1614"/>
                    <a:pt x="3287" y="1757"/>
                  </a:cubicBezTo>
                  <a:lnTo>
                    <a:pt x="2513" y="1900"/>
                  </a:lnTo>
                  <a:cubicBezTo>
                    <a:pt x="2192" y="1959"/>
                    <a:pt x="1989" y="2257"/>
                    <a:pt x="2037" y="2579"/>
                  </a:cubicBezTo>
                  <a:lnTo>
                    <a:pt x="2096" y="2864"/>
                  </a:lnTo>
                  <a:lnTo>
                    <a:pt x="811" y="3091"/>
                  </a:lnTo>
                  <a:cubicBezTo>
                    <a:pt x="322" y="3186"/>
                    <a:pt x="1" y="3650"/>
                    <a:pt x="96" y="4126"/>
                  </a:cubicBezTo>
                  <a:lnTo>
                    <a:pt x="1668" y="12758"/>
                  </a:lnTo>
                  <a:cubicBezTo>
                    <a:pt x="1742" y="13193"/>
                    <a:pt x="2119" y="13486"/>
                    <a:pt x="2545" y="13486"/>
                  </a:cubicBezTo>
                  <a:cubicBezTo>
                    <a:pt x="2597" y="13486"/>
                    <a:pt x="2650" y="13482"/>
                    <a:pt x="2704" y="13473"/>
                  </a:cubicBezTo>
                  <a:lnTo>
                    <a:pt x="10038" y="12139"/>
                  </a:lnTo>
                  <a:cubicBezTo>
                    <a:pt x="10526" y="12044"/>
                    <a:pt x="10848" y="11580"/>
                    <a:pt x="10752" y="11091"/>
                  </a:cubicBezTo>
                  <a:lnTo>
                    <a:pt x="9181" y="2459"/>
                  </a:lnTo>
                  <a:cubicBezTo>
                    <a:pt x="9096" y="2025"/>
                    <a:pt x="8718" y="1732"/>
                    <a:pt x="8300" y="1732"/>
                  </a:cubicBezTo>
                  <a:cubicBezTo>
                    <a:pt x="8249" y="1732"/>
                    <a:pt x="8197" y="1736"/>
                    <a:pt x="8145" y="1745"/>
                  </a:cubicBezTo>
                  <a:lnTo>
                    <a:pt x="6859" y="1983"/>
                  </a:lnTo>
                  <a:lnTo>
                    <a:pt x="6811" y="1709"/>
                  </a:lnTo>
                  <a:cubicBezTo>
                    <a:pt x="6758" y="1419"/>
                    <a:pt x="6500" y="1226"/>
                    <a:pt x="6223" y="1226"/>
                  </a:cubicBezTo>
                  <a:cubicBezTo>
                    <a:pt x="6193" y="1226"/>
                    <a:pt x="6163" y="1228"/>
                    <a:pt x="6133" y="1233"/>
                  </a:cubicBezTo>
                  <a:lnTo>
                    <a:pt x="5180" y="1412"/>
                  </a:lnTo>
                  <a:cubicBezTo>
                    <a:pt x="5240" y="1245"/>
                    <a:pt x="5240" y="1066"/>
                    <a:pt x="5216" y="888"/>
                  </a:cubicBezTo>
                  <a:cubicBezTo>
                    <a:pt x="5121" y="360"/>
                    <a:pt x="4661" y="1"/>
                    <a:pt x="415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0" name="Google Shape;5420;p28"/>
            <p:cNvSpPr/>
            <p:nvPr/>
          </p:nvSpPr>
          <p:spPr>
            <a:xfrm>
              <a:off x="6269026" y="2305274"/>
              <a:ext cx="60059" cy="49834"/>
            </a:xfrm>
            <a:custGeom>
              <a:rect b="b" l="l" r="r" t="t"/>
              <a:pathLst>
                <a:path extrusionOk="0" h="1545" w="1862">
                  <a:moveTo>
                    <a:pt x="1003" y="0"/>
                  </a:moveTo>
                  <a:cubicBezTo>
                    <a:pt x="959" y="0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4" y="1545"/>
                    <a:pt x="1861" y="1142"/>
                    <a:pt x="1763" y="631"/>
                  </a:cubicBezTo>
                  <a:cubicBezTo>
                    <a:pt x="1699" y="258"/>
                    <a:pt x="1369" y="0"/>
                    <a:pt x="100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1" name="Google Shape;5421;p28"/>
            <p:cNvSpPr/>
            <p:nvPr/>
          </p:nvSpPr>
          <p:spPr>
            <a:xfrm>
              <a:off x="6337310" y="2290308"/>
              <a:ext cx="124117" cy="43673"/>
            </a:xfrm>
            <a:custGeom>
              <a:rect b="b" l="l" r="r" t="t"/>
              <a:pathLst>
                <a:path extrusionOk="0" h="1354" w="3848">
                  <a:moveTo>
                    <a:pt x="3250" y="0"/>
                  </a:moveTo>
                  <a:cubicBezTo>
                    <a:pt x="3217" y="0"/>
                    <a:pt x="3183" y="4"/>
                    <a:pt x="3146" y="11"/>
                  </a:cubicBezTo>
                  <a:lnTo>
                    <a:pt x="3134" y="11"/>
                  </a:lnTo>
                  <a:lnTo>
                    <a:pt x="539" y="487"/>
                  </a:lnTo>
                  <a:cubicBezTo>
                    <a:pt x="1" y="588"/>
                    <a:pt x="106" y="1354"/>
                    <a:pt x="597" y="1354"/>
                  </a:cubicBezTo>
                  <a:cubicBezTo>
                    <a:pt x="628" y="1354"/>
                    <a:pt x="660" y="1351"/>
                    <a:pt x="694" y="1345"/>
                  </a:cubicBezTo>
                  <a:lnTo>
                    <a:pt x="3289" y="868"/>
                  </a:lnTo>
                  <a:cubicBezTo>
                    <a:pt x="3847" y="790"/>
                    <a:pt x="3746" y="0"/>
                    <a:pt x="325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2" name="Google Shape;5422;p28"/>
            <p:cNvSpPr/>
            <p:nvPr/>
          </p:nvSpPr>
          <p:spPr>
            <a:xfrm>
              <a:off x="6281702" y="2374687"/>
              <a:ext cx="59769" cy="49931"/>
            </a:xfrm>
            <a:custGeom>
              <a:rect b="b" l="l" r="r" t="t"/>
              <a:pathLst>
                <a:path extrusionOk="0" h="1548" w="1853">
                  <a:moveTo>
                    <a:pt x="1015" y="0"/>
                  </a:moveTo>
                  <a:cubicBezTo>
                    <a:pt x="967" y="0"/>
                    <a:pt x="919" y="5"/>
                    <a:pt x="870" y="15"/>
                  </a:cubicBezTo>
                  <a:cubicBezTo>
                    <a:pt x="191" y="122"/>
                    <a:pt x="1" y="1015"/>
                    <a:pt x="560" y="1408"/>
                  </a:cubicBezTo>
                  <a:cubicBezTo>
                    <a:pt x="701" y="1505"/>
                    <a:pt x="853" y="1548"/>
                    <a:pt x="1000" y="1548"/>
                  </a:cubicBezTo>
                  <a:cubicBezTo>
                    <a:pt x="1449" y="1548"/>
                    <a:pt x="1852" y="1145"/>
                    <a:pt x="1763" y="634"/>
                  </a:cubicBezTo>
                  <a:cubicBezTo>
                    <a:pt x="1700" y="266"/>
                    <a:pt x="1377" y="0"/>
                    <a:pt x="1015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3" name="Google Shape;5423;p28"/>
            <p:cNvSpPr/>
            <p:nvPr/>
          </p:nvSpPr>
          <p:spPr>
            <a:xfrm>
              <a:off x="6351341" y="2359753"/>
              <a:ext cx="120892" cy="43512"/>
            </a:xfrm>
            <a:custGeom>
              <a:rect b="b" l="l" r="r" t="t"/>
              <a:pathLst>
                <a:path extrusionOk="0" h="1349" w="3748">
                  <a:moveTo>
                    <a:pt x="3128" y="0"/>
                  </a:moveTo>
                  <a:cubicBezTo>
                    <a:pt x="3117" y="0"/>
                    <a:pt x="3105" y="1"/>
                    <a:pt x="3092" y="1"/>
                  </a:cubicBezTo>
                  <a:lnTo>
                    <a:pt x="497" y="478"/>
                  </a:lnTo>
                  <a:cubicBezTo>
                    <a:pt x="0" y="628"/>
                    <a:pt x="120" y="1349"/>
                    <a:pt x="605" y="1349"/>
                  </a:cubicBezTo>
                  <a:cubicBezTo>
                    <a:pt x="620" y="1349"/>
                    <a:pt x="636" y="1348"/>
                    <a:pt x="652" y="1347"/>
                  </a:cubicBezTo>
                  <a:lnTo>
                    <a:pt x="3247" y="882"/>
                  </a:lnTo>
                  <a:cubicBezTo>
                    <a:pt x="3747" y="731"/>
                    <a:pt x="3634" y="0"/>
                    <a:pt x="312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4" name="Google Shape;5424;p28"/>
            <p:cNvSpPr/>
            <p:nvPr/>
          </p:nvSpPr>
          <p:spPr>
            <a:xfrm>
              <a:off x="6295152" y="2448906"/>
              <a:ext cx="60156" cy="49834"/>
            </a:xfrm>
            <a:custGeom>
              <a:rect b="b" l="l" r="r" t="t"/>
              <a:pathLst>
                <a:path extrusionOk="0" h="1545" w="1865">
                  <a:moveTo>
                    <a:pt x="1014" y="0"/>
                  </a:moveTo>
                  <a:cubicBezTo>
                    <a:pt x="970" y="0"/>
                    <a:pt x="926" y="4"/>
                    <a:pt x="881" y="11"/>
                  </a:cubicBezTo>
                  <a:cubicBezTo>
                    <a:pt x="191" y="131"/>
                    <a:pt x="0" y="1012"/>
                    <a:pt x="572" y="1404"/>
                  </a:cubicBezTo>
                  <a:cubicBezTo>
                    <a:pt x="710" y="1501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8"/>
                    <a:pt x="1379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5" name="Google Shape;5425;p28"/>
            <p:cNvSpPr/>
            <p:nvPr/>
          </p:nvSpPr>
          <p:spPr>
            <a:xfrm>
              <a:off x="6364146" y="2434133"/>
              <a:ext cx="122311" cy="43673"/>
            </a:xfrm>
            <a:custGeom>
              <a:rect b="b" l="l" r="r" t="t"/>
              <a:pathLst>
                <a:path extrusionOk="0" h="1354" w="3792">
                  <a:moveTo>
                    <a:pt x="3180" y="1"/>
                  </a:moveTo>
                  <a:cubicBezTo>
                    <a:pt x="3158" y="1"/>
                    <a:pt x="3136" y="2"/>
                    <a:pt x="3112" y="5"/>
                  </a:cubicBezTo>
                  <a:lnTo>
                    <a:pt x="528" y="469"/>
                  </a:lnTo>
                  <a:cubicBezTo>
                    <a:pt x="0" y="607"/>
                    <a:pt x="114" y="1354"/>
                    <a:pt x="625" y="1354"/>
                  </a:cubicBezTo>
                  <a:cubicBezTo>
                    <a:pt x="644" y="1354"/>
                    <a:pt x="663" y="1353"/>
                    <a:pt x="683" y="1351"/>
                  </a:cubicBezTo>
                  <a:lnTo>
                    <a:pt x="3279" y="874"/>
                  </a:lnTo>
                  <a:cubicBezTo>
                    <a:pt x="3792" y="749"/>
                    <a:pt x="3682" y="1"/>
                    <a:pt x="3180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6" name="Google Shape;5426;p28"/>
            <p:cNvSpPr/>
            <p:nvPr/>
          </p:nvSpPr>
          <p:spPr>
            <a:xfrm>
              <a:off x="6237545" y="2757554"/>
              <a:ext cx="250815" cy="224785"/>
            </a:xfrm>
            <a:custGeom>
              <a:rect b="b" l="l" r="r" t="t"/>
              <a:pathLst>
                <a:path extrusionOk="0" h="6969" w="7776">
                  <a:moveTo>
                    <a:pt x="3935" y="0"/>
                  </a:moveTo>
                  <a:cubicBezTo>
                    <a:pt x="2906" y="0"/>
                    <a:pt x="1894" y="467"/>
                    <a:pt x="1227" y="1349"/>
                  </a:cubicBezTo>
                  <a:lnTo>
                    <a:pt x="6966" y="4968"/>
                  </a:lnTo>
                  <a:cubicBezTo>
                    <a:pt x="7775" y="3396"/>
                    <a:pt x="7251" y="1468"/>
                    <a:pt x="5751" y="527"/>
                  </a:cubicBezTo>
                  <a:cubicBezTo>
                    <a:pt x="5189" y="172"/>
                    <a:pt x="4559" y="0"/>
                    <a:pt x="3935" y="0"/>
                  </a:cubicBezTo>
                  <a:close/>
                  <a:moveTo>
                    <a:pt x="822" y="1992"/>
                  </a:moveTo>
                  <a:lnTo>
                    <a:pt x="822" y="1992"/>
                  </a:lnTo>
                  <a:cubicBezTo>
                    <a:pt x="0" y="3563"/>
                    <a:pt x="524" y="5492"/>
                    <a:pt x="2024" y="6444"/>
                  </a:cubicBezTo>
                  <a:cubicBezTo>
                    <a:pt x="2584" y="6798"/>
                    <a:pt x="3213" y="6968"/>
                    <a:pt x="3836" y="6968"/>
                  </a:cubicBezTo>
                  <a:cubicBezTo>
                    <a:pt x="4871" y="6968"/>
                    <a:pt x="5892" y="6500"/>
                    <a:pt x="6561" y="5623"/>
                  </a:cubicBezTo>
                  <a:lnTo>
                    <a:pt x="822" y="1992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7" name="Google Shape;5427;p28"/>
            <p:cNvSpPr/>
            <p:nvPr/>
          </p:nvSpPr>
          <p:spPr>
            <a:xfrm>
              <a:off x="6706823" y="2276051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620" y="1"/>
                  </a:moveTo>
                  <a:lnTo>
                    <a:pt x="1215" y="1620"/>
                  </a:lnTo>
                  <a:cubicBezTo>
                    <a:pt x="251" y="2275"/>
                    <a:pt x="1" y="3585"/>
                    <a:pt x="656" y="4549"/>
                  </a:cubicBezTo>
                  <a:lnTo>
                    <a:pt x="763" y="4716"/>
                  </a:lnTo>
                  <a:cubicBezTo>
                    <a:pt x="1170" y="5308"/>
                    <a:pt x="1831" y="5629"/>
                    <a:pt x="2505" y="5629"/>
                  </a:cubicBezTo>
                  <a:cubicBezTo>
                    <a:pt x="2914" y="5629"/>
                    <a:pt x="3327" y="5511"/>
                    <a:pt x="3692" y="5263"/>
                  </a:cubicBezTo>
                  <a:lnTo>
                    <a:pt x="6085" y="3644"/>
                  </a:lnTo>
                  <a:lnTo>
                    <a:pt x="3620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8" name="Google Shape;5428;p28"/>
            <p:cNvSpPr/>
            <p:nvPr/>
          </p:nvSpPr>
          <p:spPr>
            <a:xfrm>
              <a:off x="6839327" y="2200542"/>
              <a:ext cx="196272" cy="181918"/>
            </a:xfrm>
            <a:custGeom>
              <a:rect b="b" l="l" r="r" t="t"/>
              <a:pathLst>
                <a:path extrusionOk="0" h="5640" w="6085">
                  <a:moveTo>
                    <a:pt x="3577" y="0"/>
                  </a:moveTo>
                  <a:cubicBezTo>
                    <a:pt x="3169" y="0"/>
                    <a:pt x="2757" y="119"/>
                    <a:pt x="2394" y="365"/>
                  </a:cubicBezTo>
                  <a:lnTo>
                    <a:pt x="1" y="1996"/>
                  </a:lnTo>
                  <a:lnTo>
                    <a:pt x="2489" y="5640"/>
                  </a:lnTo>
                  <a:lnTo>
                    <a:pt x="4882" y="4009"/>
                  </a:lnTo>
                  <a:cubicBezTo>
                    <a:pt x="5835" y="3354"/>
                    <a:pt x="6085" y="2044"/>
                    <a:pt x="5430" y="1080"/>
                  </a:cubicBezTo>
                  <a:lnTo>
                    <a:pt x="5323" y="925"/>
                  </a:lnTo>
                  <a:cubicBezTo>
                    <a:pt x="4914" y="324"/>
                    <a:pt x="4252" y="0"/>
                    <a:pt x="357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9" name="Google Shape;5429;p28"/>
            <p:cNvSpPr/>
            <p:nvPr/>
          </p:nvSpPr>
          <p:spPr>
            <a:xfrm>
              <a:off x="6649603" y="2651177"/>
              <a:ext cx="345677" cy="344387"/>
            </a:xfrm>
            <a:custGeom>
              <a:rect b="b" l="l" r="r" t="t"/>
              <a:pathLst>
                <a:path extrusionOk="0" h="10677" w="10717">
                  <a:moveTo>
                    <a:pt x="5017" y="1"/>
                  </a:moveTo>
                  <a:cubicBezTo>
                    <a:pt x="4832" y="1"/>
                    <a:pt x="4666" y="137"/>
                    <a:pt x="4644" y="325"/>
                  </a:cubicBezTo>
                  <a:lnTo>
                    <a:pt x="4180" y="3801"/>
                  </a:lnTo>
                  <a:lnTo>
                    <a:pt x="703" y="3349"/>
                  </a:lnTo>
                  <a:cubicBezTo>
                    <a:pt x="682" y="3345"/>
                    <a:pt x="662" y="3343"/>
                    <a:pt x="641" y="3343"/>
                  </a:cubicBezTo>
                  <a:cubicBezTo>
                    <a:pt x="463" y="3343"/>
                    <a:pt x="308" y="3478"/>
                    <a:pt x="287" y="3670"/>
                  </a:cubicBezTo>
                  <a:lnTo>
                    <a:pt x="37" y="5647"/>
                  </a:lnTo>
                  <a:cubicBezTo>
                    <a:pt x="1" y="5849"/>
                    <a:pt x="144" y="6028"/>
                    <a:pt x="346" y="6063"/>
                  </a:cubicBezTo>
                  <a:lnTo>
                    <a:pt x="3823" y="6516"/>
                  </a:lnTo>
                  <a:lnTo>
                    <a:pt x="3370" y="10004"/>
                  </a:lnTo>
                  <a:cubicBezTo>
                    <a:pt x="3335" y="10207"/>
                    <a:pt x="3477" y="10385"/>
                    <a:pt x="3692" y="10421"/>
                  </a:cubicBezTo>
                  <a:lnTo>
                    <a:pt x="5656" y="10671"/>
                  </a:lnTo>
                  <a:cubicBezTo>
                    <a:pt x="5677" y="10675"/>
                    <a:pt x="5698" y="10677"/>
                    <a:pt x="5719" y="10677"/>
                  </a:cubicBezTo>
                  <a:cubicBezTo>
                    <a:pt x="5896" y="10677"/>
                    <a:pt x="6052" y="10543"/>
                    <a:pt x="6073" y="10362"/>
                  </a:cubicBezTo>
                  <a:lnTo>
                    <a:pt x="6537" y="6873"/>
                  </a:lnTo>
                  <a:lnTo>
                    <a:pt x="10014" y="7337"/>
                  </a:lnTo>
                  <a:cubicBezTo>
                    <a:pt x="10029" y="7339"/>
                    <a:pt x="10044" y="7340"/>
                    <a:pt x="10058" y="7340"/>
                  </a:cubicBezTo>
                  <a:cubicBezTo>
                    <a:pt x="10243" y="7340"/>
                    <a:pt x="10409" y="7204"/>
                    <a:pt x="10431" y="7016"/>
                  </a:cubicBezTo>
                  <a:lnTo>
                    <a:pt x="10693" y="5039"/>
                  </a:lnTo>
                  <a:cubicBezTo>
                    <a:pt x="10716" y="4837"/>
                    <a:pt x="10574" y="4647"/>
                    <a:pt x="10371" y="4623"/>
                  </a:cubicBezTo>
                  <a:lnTo>
                    <a:pt x="6895" y="4158"/>
                  </a:lnTo>
                  <a:lnTo>
                    <a:pt x="7347" y="682"/>
                  </a:lnTo>
                  <a:cubicBezTo>
                    <a:pt x="7383" y="479"/>
                    <a:pt x="7240" y="289"/>
                    <a:pt x="7026" y="265"/>
                  </a:cubicBezTo>
                  <a:lnTo>
                    <a:pt x="5061" y="3"/>
                  </a:lnTo>
                  <a:cubicBezTo>
                    <a:pt x="5046" y="1"/>
                    <a:pt x="5031" y="1"/>
                    <a:pt x="501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0" name="Google Shape;5430;p28"/>
            <p:cNvSpPr/>
            <p:nvPr/>
          </p:nvSpPr>
          <p:spPr>
            <a:xfrm>
              <a:off x="6206806" y="3173353"/>
              <a:ext cx="349902" cy="435765"/>
            </a:xfrm>
            <a:custGeom>
              <a:rect b="b" l="l" r="r" t="t"/>
              <a:pathLst>
                <a:path extrusionOk="0" h="13510" w="10848">
                  <a:moveTo>
                    <a:pt x="4157" y="412"/>
                  </a:moveTo>
                  <a:cubicBezTo>
                    <a:pt x="4443" y="412"/>
                    <a:pt x="4724" y="585"/>
                    <a:pt x="4775" y="971"/>
                  </a:cubicBezTo>
                  <a:cubicBezTo>
                    <a:pt x="4811" y="1173"/>
                    <a:pt x="4763" y="1364"/>
                    <a:pt x="4632" y="1519"/>
                  </a:cubicBezTo>
                  <a:lnTo>
                    <a:pt x="3835" y="1662"/>
                  </a:lnTo>
                  <a:cubicBezTo>
                    <a:pt x="3668" y="1566"/>
                    <a:pt x="3549" y="1400"/>
                    <a:pt x="3513" y="1209"/>
                  </a:cubicBezTo>
                  <a:cubicBezTo>
                    <a:pt x="3398" y="709"/>
                    <a:pt x="3782" y="412"/>
                    <a:pt x="4157" y="412"/>
                  </a:cubicBezTo>
                  <a:close/>
                  <a:moveTo>
                    <a:pt x="7861" y="2722"/>
                  </a:moveTo>
                  <a:cubicBezTo>
                    <a:pt x="8117" y="2722"/>
                    <a:pt x="8343" y="2901"/>
                    <a:pt x="8395" y="3162"/>
                  </a:cubicBezTo>
                  <a:lnTo>
                    <a:pt x="9788" y="10746"/>
                  </a:lnTo>
                  <a:cubicBezTo>
                    <a:pt x="9835" y="11044"/>
                    <a:pt x="9633" y="11329"/>
                    <a:pt x="9335" y="11377"/>
                  </a:cubicBezTo>
                  <a:lnTo>
                    <a:pt x="3073" y="12520"/>
                  </a:lnTo>
                  <a:cubicBezTo>
                    <a:pt x="3042" y="12525"/>
                    <a:pt x="3012" y="12527"/>
                    <a:pt x="2982" y="12527"/>
                  </a:cubicBezTo>
                  <a:cubicBezTo>
                    <a:pt x="2719" y="12527"/>
                    <a:pt x="2484" y="12345"/>
                    <a:pt x="2442" y="12068"/>
                  </a:cubicBezTo>
                  <a:lnTo>
                    <a:pt x="1061" y="4507"/>
                  </a:lnTo>
                  <a:cubicBezTo>
                    <a:pt x="1001" y="4210"/>
                    <a:pt x="1203" y="3924"/>
                    <a:pt x="1501" y="3864"/>
                  </a:cubicBezTo>
                  <a:lnTo>
                    <a:pt x="2251" y="3733"/>
                  </a:lnTo>
                  <a:cubicBezTo>
                    <a:pt x="2283" y="3942"/>
                    <a:pt x="2461" y="4087"/>
                    <a:pt x="2665" y="4087"/>
                  </a:cubicBezTo>
                  <a:cubicBezTo>
                    <a:pt x="2693" y="4087"/>
                    <a:pt x="2722" y="4084"/>
                    <a:pt x="2751" y="4079"/>
                  </a:cubicBezTo>
                  <a:lnTo>
                    <a:pt x="6668" y="3376"/>
                  </a:lnTo>
                  <a:cubicBezTo>
                    <a:pt x="6895" y="3328"/>
                    <a:pt x="7061" y="3102"/>
                    <a:pt x="7014" y="2864"/>
                  </a:cubicBezTo>
                  <a:lnTo>
                    <a:pt x="7752" y="2733"/>
                  </a:lnTo>
                  <a:cubicBezTo>
                    <a:pt x="7789" y="2726"/>
                    <a:pt x="7825" y="2722"/>
                    <a:pt x="7861" y="2722"/>
                  </a:cubicBezTo>
                  <a:close/>
                  <a:moveTo>
                    <a:pt x="4147" y="1"/>
                  </a:moveTo>
                  <a:cubicBezTo>
                    <a:pt x="4083" y="1"/>
                    <a:pt x="4018" y="7"/>
                    <a:pt x="3954" y="19"/>
                  </a:cubicBezTo>
                  <a:cubicBezTo>
                    <a:pt x="3358" y="126"/>
                    <a:pt x="2966" y="697"/>
                    <a:pt x="3073" y="1281"/>
                  </a:cubicBezTo>
                  <a:cubicBezTo>
                    <a:pt x="3108" y="1459"/>
                    <a:pt x="3180" y="1626"/>
                    <a:pt x="3287" y="1757"/>
                  </a:cubicBezTo>
                  <a:lnTo>
                    <a:pt x="2513" y="1912"/>
                  </a:lnTo>
                  <a:cubicBezTo>
                    <a:pt x="2192" y="1971"/>
                    <a:pt x="1989" y="2281"/>
                    <a:pt x="2037" y="2590"/>
                  </a:cubicBezTo>
                  <a:lnTo>
                    <a:pt x="2096" y="2876"/>
                  </a:lnTo>
                  <a:lnTo>
                    <a:pt x="811" y="3102"/>
                  </a:lnTo>
                  <a:cubicBezTo>
                    <a:pt x="322" y="3197"/>
                    <a:pt x="1" y="3662"/>
                    <a:pt x="96" y="4150"/>
                  </a:cubicBezTo>
                  <a:lnTo>
                    <a:pt x="1668" y="12770"/>
                  </a:lnTo>
                  <a:cubicBezTo>
                    <a:pt x="1742" y="13206"/>
                    <a:pt x="2121" y="13510"/>
                    <a:pt x="2549" y="13510"/>
                  </a:cubicBezTo>
                  <a:cubicBezTo>
                    <a:pt x="2600" y="13510"/>
                    <a:pt x="2652" y="13505"/>
                    <a:pt x="2704" y="13496"/>
                  </a:cubicBezTo>
                  <a:lnTo>
                    <a:pt x="10038" y="12151"/>
                  </a:lnTo>
                  <a:cubicBezTo>
                    <a:pt x="10526" y="12056"/>
                    <a:pt x="10848" y="11591"/>
                    <a:pt x="10752" y="11115"/>
                  </a:cubicBezTo>
                  <a:lnTo>
                    <a:pt x="9181" y="2483"/>
                  </a:lnTo>
                  <a:cubicBezTo>
                    <a:pt x="9096" y="2047"/>
                    <a:pt x="8716" y="1744"/>
                    <a:pt x="8296" y="1744"/>
                  </a:cubicBezTo>
                  <a:cubicBezTo>
                    <a:pt x="8246" y="1744"/>
                    <a:pt x="8195" y="1748"/>
                    <a:pt x="8145" y="1757"/>
                  </a:cubicBezTo>
                  <a:lnTo>
                    <a:pt x="6859" y="1995"/>
                  </a:lnTo>
                  <a:lnTo>
                    <a:pt x="6811" y="1721"/>
                  </a:lnTo>
                  <a:cubicBezTo>
                    <a:pt x="6758" y="1436"/>
                    <a:pt x="6509" y="1235"/>
                    <a:pt x="6237" y="1235"/>
                  </a:cubicBezTo>
                  <a:cubicBezTo>
                    <a:pt x="6202" y="1235"/>
                    <a:pt x="6167" y="1238"/>
                    <a:pt x="6133" y="1245"/>
                  </a:cubicBezTo>
                  <a:lnTo>
                    <a:pt x="5180" y="1412"/>
                  </a:lnTo>
                  <a:cubicBezTo>
                    <a:pt x="5240" y="1245"/>
                    <a:pt x="5240" y="1066"/>
                    <a:pt x="5216" y="900"/>
                  </a:cubicBezTo>
                  <a:cubicBezTo>
                    <a:pt x="5121" y="370"/>
                    <a:pt x="4658" y="1"/>
                    <a:pt x="414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1" name="Google Shape;5431;p28"/>
            <p:cNvSpPr/>
            <p:nvPr/>
          </p:nvSpPr>
          <p:spPr>
            <a:xfrm>
              <a:off x="6269026" y="3329757"/>
              <a:ext cx="60059" cy="49963"/>
            </a:xfrm>
            <a:custGeom>
              <a:rect b="b" l="l" r="r" t="t"/>
              <a:pathLst>
                <a:path extrusionOk="0" h="1549" w="1862">
                  <a:moveTo>
                    <a:pt x="1016" y="1"/>
                  </a:moveTo>
                  <a:cubicBezTo>
                    <a:pt x="968" y="1"/>
                    <a:pt x="919" y="6"/>
                    <a:pt x="870" y="15"/>
                  </a:cubicBezTo>
                  <a:cubicBezTo>
                    <a:pt x="191" y="134"/>
                    <a:pt x="1" y="1015"/>
                    <a:pt x="560" y="1408"/>
                  </a:cubicBezTo>
                  <a:cubicBezTo>
                    <a:pt x="701" y="1505"/>
                    <a:pt x="854" y="1549"/>
                    <a:pt x="1002" y="1549"/>
                  </a:cubicBezTo>
                  <a:cubicBezTo>
                    <a:pt x="1454" y="1549"/>
                    <a:pt x="1861" y="1146"/>
                    <a:pt x="1763" y="634"/>
                  </a:cubicBezTo>
                  <a:cubicBezTo>
                    <a:pt x="1700" y="267"/>
                    <a:pt x="1377" y="1"/>
                    <a:pt x="1016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2" name="Google Shape;5432;p28"/>
            <p:cNvSpPr/>
            <p:nvPr/>
          </p:nvSpPr>
          <p:spPr>
            <a:xfrm>
              <a:off x="6336794" y="3314791"/>
              <a:ext cx="125182" cy="43931"/>
            </a:xfrm>
            <a:custGeom>
              <a:rect b="b" l="l" r="r" t="t"/>
              <a:pathLst>
                <a:path extrusionOk="0" h="1362" w="3881">
                  <a:moveTo>
                    <a:pt x="3284" y="0"/>
                  </a:moveTo>
                  <a:cubicBezTo>
                    <a:pt x="3246" y="0"/>
                    <a:pt x="3205" y="5"/>
                    <a:pt x="3162" y="15"/>
                  </a:cubicBezTo>
                  <a:lnTo>
                    <a:pt x="3150" y="15"/>
                  </a:lnTo>
                  <a:lnTo>
                    <a:pt x="555" y="491"/>
                  </a:lnTo>
                  <a:cubicBezTo>
                    <a:pt x="0" y="580"/>
                    <a:pt x="107" y="1362"/>
                    <a:pt x="596" y="1362"/>
                  </a:cubicBezTo>
                  <a:cubicBezTo>
                    <a:pt x="632" y="1362"/>
                    <a:pt x="670" y="1357"/>
                    <a:pt x="710" y="1349"/>
                  </a:cubicBezTo>
                  <a:lnTo>
                    <a:pt x="3305" y="872"/>
                  </a:lnTo>
                  <a:cubicBezTo>
                    <a:pt x="3881" y="817"/>
                    <a:pt x="3787" y="0"/>
                    <a:pt x="328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3" name="Google Shape;5433;p28"/>
            <p:cNvSpPr/>
            <p:nvPr/>
          </p:nvSpPr>
          <p:spPr>
            <a:xfrm>
              <a:off x="6281702" y="3399267"/>
              <a:ext cx="59769" cy="49963"/>
            </a:xfrm>
            <a:custGeom>
              <a:rect b="b" l="l" r="r" t="t"/>
              <a:pathLst>
                <a:path extrusionOk="0" h="1549" w="1853">
                  <a:moveTo>
                    <a:pt x="1015" y="1"/>
                  </a:moveTo>
                  <a:cubicBezTo>
                    <a:pt x="967" y="1"/>
                    <a:pt x="919" y="6"/>
                    <a:pt x="870" y="15"/>
                  </a:cubicBezTo>
                  <a:cubicBezTo>
                    <a:pt x="191" y="134"/>
                    <a:pt x="1" y="1015"/>
                    <a:pt x="560" y="1408"/>
                  </a:cubicBezTo>
                  <a:cubicBezTo>
                    <a:pt x="701" y="1505"/>
                    <a:pt x="853" y="1549"/>
                    <a:pt x="1000" y="1549"/>
                  </a:cubicBezTo>
                  <a:cubicBezTo>
                    <a:pt x="1449" y="1549"/>
                    <a:pt x="1852" y="1146"/>
                    <a:pt x="1763" y="635"/>
                  </a:cubicBezTo>
                  <a:cubicBezTo>
                    <a:pt x="1700" y="267"/>
                    <a:pt x="1377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4" name="Google Shape;5434;p28"/>
            <p:cNvSpPr/>
            <p:nvPr/>
          </p:nvSpPr>
          <p:spPr>
            <a:xfrm>
              <a:off x="6351212" y="3384688"/>
              <a:ext cx="120892" cy="43544"/>
            </a:xfrm>
            <a:custGeom>
              <a:rect b="b" l="l" r="r" t="t"/>
              <a:pathLst>
                <a:path extrusionOk="0" h="1350" w="3748">
                  <a:moveTo>
                    <a:pt x="3144" y="1"/>
                  </a:moveTo>
                  <a:cubicBezTo>
                    <a:pt x="3128" y="1"/>
                    <a:pt x="3112" y="2"/>
                    <a:pt x="3096" y="3"/>
                  </a:cubicBezTo>
                  <a:lnTo>
                    <a:pt x="501" y="467"/>
                  </a:lnTo>
                  <a:cubicBezTo>
                    <a:pt x="0" y="619"/>
                    <a:pt x="125" y="1350"/>
                    <a:pt x="620" y="1350"/>
                  </a:cubicBezTo>
                  <a:cubicBezTo>
                    <a:pt x="632" y="1350"/>
                    <a:pt x="644" y="1349"/>
                    <a:pt x="656" y="1348"/>
                  </a:cubicBezTo>
                  <a:lnTo>
                    <a:pt x="3251" y="872"/>
                  </a:lnTo>
                  <a:cubicBezTo>
                    <a:pt x="3748" y="722"/>
                    <a:pt x="3639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5" name="Google Shape;5435;p28"/>
            <p:cNvSpPr/>
            <p:nvPr/>
          </p:nvSpPr>
          <p:spPr>
            <a:xfrm>
              <a:off x="6295152" y="3473486"/>
              <a:ext cx="60123" cy="49866"/>
            </a:xfrm>
            <a:custGeom>
              <a:rect b="b" l="l" r="r" t="t"/>
              <a:pathLst>
                <a:path extrusionOk="0" h="1546" w="1864">
                  <a:moveTo>
                    <a:pt x="1014" y="1"/>
                  </a:moveTo>
                  <a:cubicBezTo>
                    <a:pt x="970" y="1"/>
                    <a:pt x="926" y="5"/>
                    <a:pt x="881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1" y="1546"/>
                    <a:pt x="1008" y="1546"/>
                  </a:cubicBezTo>
                  <a:cubicBezTo>
                    <a:pt x="1455" y="1546"/>
                    <a:pt x="1864" y="1145"/>
                    <a:pt x="1774" y="643"/>
                  </a:cubicBezTo>
                  <a:cubicBezTo>
                    <a:pt x="1700" y="260"/>
                    <a:pt x="1378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6" name="Google Shape;5436;p28"/>
            <p:cNvSpPr/>
            <p:nvPr/>
          </p:nvSpPr>
          <p:spPr>
            <a:xfrm>
              <a:off x="6364404" y="3458777"/>
              <a:ext cx="121795" cy="43609"/>
            </a:xfrm>
            <a:custGeom>
              <a:rect b="b" l="l" r="r" t="t"/>
              <a:pathLst>
                <a:path extrusionOk="0" h="1352" w="3776">
                  <a:moveTo>
                    <a:pt x="3162" y="1"/>
                  </a:moveTo>
                  <a:cubicBezTo>
                    <a:pt x="3143" y="1"/>
                    <a:pt x="3124" y="2"/>
                    <a:pt x="3104" y="4"/>
                  </a:cubicBezTo>
                  <a:lnTo>
                    <a:pt x="520" y="480"/>
                  </a:lnTo>
                  <a:cubicBezTo>
                    <a:pt x="1" y="619"/>
                    <a:pt x="120" y="1351"/>
                    <a:pt x="627" y="1351"/>
                  </a:cubicBezTo>
                  <a:cubicBezTo>
                    <a:pt x="643" y="1351"/>
                    <a:pt x="659" y="1351"/>
                    <a:pt x="675" y="1349"/>
                  </a:cubicBezTo>
                  <a:lnTo>
                    <a:pt x="3271" y="873"/>
                  </a:lnTo>
                  <a:cubicBezTo>
                    <a:pt x="3776" y="735"/>
                    <a:pt x="3661" y="1"/>
                    <a:pt x="316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7" name="Google Shape;5437;p28"/>
            <p:cNvSpPr/>
            <p:nvPr/>
          </p:nvSpPr>
          <p:spPr>
            <a:xfrm>
              <a:off x="6239093" y="3782231"/>
              <a:ext cx="249267" cy="224075"/>
            </a:xfrm>
            <a:custGeom>
              <a:rect b="b" l="l" r="r" t="t"/>
              <a:pathLst>
                <a:path extrusionOk="0" h="6947" w="7728">
                  <a:moveTo>
                    <a:pt x="3895" y="1"/>
                  </a:moveTo>
                  <a:cubicBezTo>
                    <a:pt x="2864" y="1"/>
                    <a:pt x="1847" y="470"/>
                    <a:pt x="1179" y="1346"/>
                  </a:cubicBezTo>
                  <a:lnTo>
                    <a:pt x="6918" y="4978"/>
                  </a:lnTo>
                  <a:cubicBezTo>
                    <a:pt x="7727" y="3406"/>
                    <a:pt x="7203" y="1477"/>
                    <a:pt x="5703" y="525"/>
                  </a:cubicBezTo>
                  <a:cubicBezTo>
                    <a:pt x="5144" y="171"/>
                    <a:pt x="4517" y="1"/>
                    <a:pt x="3895" y="1"/>
                  </a:cubicBezTo>
                  <a:close/>
                  <a:moveTo>
                    <a:pt x="774" y="1989"/>
                  </a:moveTo>
                  <a:cubicBezTo>
                    <a:pt x="0" y="3561"/>
                    <a:pt x="488" y="5478"/>
                    <a:pt x="1953" y="6418"/>
                  </a:cubicBezTo>
                  <a:cubicBezTo>
                    <a:pt x="2521" y="6775"/>
                    <a:pt x="3157" y="6947"/>
                    <a:pt x="3786" y="6947"/>
                  </a:cubicBezTo>
                  <a:cubicBezTo>
                    <a:pt x="4817" y="6947"/>
                    <a:pt x="5833" y="6486"/>
                    <a:pt x="6513" y="5621"/>
                  </a:cubicBezTo>
                  <a:lnTo>
                    <a:pt x="774" y="1989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8" name="Google Shape;5438;p28"/>
            <p:cNvSpPr/>
            <p:nvPr/>
          </p:nvSpPr>
          <p:spPr>
            <a:xfrm>
              <a:off x="6706823" y="3300663"/>
              <a:ext cx="196272" cy="181660"/>
            </a:xfrm>
            <a:custGeom>
              <a:rect b="b" l="l" r="r" t="t"/>
              <a:pathLst>
                <a:path extrusionOk="0" h="5632" w="6085">
                  <a:moveTo>
                    <a:pt x="3620" y="1"/>
                  </a:moveTo>
                  <a:lnTo>
                    <a:pt x="1215" y="1632"/>
                  </a:lnTo>
                  <a:cubicBezTo>
                    <a:pt x="251" y="2275"/>
                    <a:pt x="1" y="3584"/>
                    <a:pt x="656" y="4549"/>
                  </a:cubicBezTo>
                  <a:lnTo>
                    <a:pt x="763" y="4715"/>
                  </a:lnTo>
                  <a:cubicBezTo>
                    <a:pt x="1172" y="5311"/>
                    <a:pt x="1837" y="5632"/>
                    <a:pt x="2514" y="5632"/>
                  </a:cubicBezTo>
                  <a:cubicBezTo>
                    <a:pt x="2920" y="5632"/>
                    <a:pt x="3330" y="5516"/>
                    <a:pt x="3692" y="5275"/>
                  </a:cubicBezTo>
                  <a:lnTo>
                    <a:pt x="6085" y="3644"/>
                  </a:lnTo>
                  <a:lnTo>
                    <a:pt x="3620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9" name="Google Shape;5439;p28"/>
            <p:cNvSpPr/>
            <p:nvPr/>
          </p:nvSpPr>
          <p:spPr>
            <a:xfrm>
              <a:off x="6839327" y="3225154"/>
              <a:ext cx="196272" cy="181918"/>
            </a:xfrm>
            <a:custGeom>
              <a:rect b="b" l="l" r="r" t="t"/>
              <a:pathLst>
                <a:path extrusionOk="0" h="5640" w="6085">
                  <a:moveTo>
                    <a:pt x="3577" y="0"/>
                  </a:moveTo>
                  <a:cubicBezTo>
                    <a:pt x="3169" y="0"/>
                    <a:pt x="2757" y="118"/>
                    <a:pt x="2394" y="365"/>
                  </a:cubicBezTo>
                  <a:lnTo>
                    <a:pt x="1" y="1996"/>
                  </a:lnTo>
                  <a:lnTo>
                    <a:pt x="2489" y="5640"/>
                  </a:lnTo>
                  <a:lnTo>
                    <a:pt x="4882" y="4008"/>
                  </a:lnTo>
                  <a:cubicBezTo>
                    <a:pt x="5835" y="3354"/>
                    <a:pt x="6085" y="2044"/>
                    <a:pt x="5430" y="1091"/>
                  </a:cubicBezTo>
                  <a:lnTo>
                    <a:pt x="5323" y="925"/>
                  </a:lnTo>
                  <a:cubicBezTo>
                    <a:pt x="4914" y="324"/>
                    <a:pt x="4252" y="0"/>
                    <a:pt x="357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0" name="Google Shape;5440;p28"/>
            <p:cNvSpPr/>
            <p:nvPr/>
          </p:nvSpPr>
          <p:spPr>
            <a:xfrm>
              <a:off x="6649603" y="3675789"/>
              <a:ext cx="345677" cy="344677"/>
            </a:xfrm>
            <a:custGeom>
              <a:rect b="b" l="l" r="r" t="t"/>
              <a:pathLst>
                <a:path extrusionOk="0" h="10686" w="10717">
                  <a:moveTo>
                    <a:pt x="5017" y="0"/>
                  </a:moveTo>
                  <a:cubicBezTo>
                    <a:pt x="4832" y="0"/>
                    <a:pt x="4666" y="137"/>
                    <a:pt x="4644" y="324"/>
                  </a:cubicBezTo>
                  <a:lnTo>
                    <a:pt x="4180" y="3813"/>
                  </a:lnTo>
                  <a:lnTo>
                    <a:pt x="703" y="3349"/>
                  </a:lnTo>
                  <a:cubicBezTo>
                    <a:pt x="688" y="3347"/>
                    <a:pt x="674" y="3346"/>
                    <a:pt x="659" y="3346"/>
                  </a:cubicBezTo>
                  <a:cubicBezTo>
                    <a:pt x="474" y="3346"/>
                    <a:pt x="309" y="3482"/>
                    <a:pt x="287" y="3670"/>
                  </a:cubicBezTo>
                  <a:lnTo>
                    <a:pt x="37" y="5647"/>
                  </a:lnTo>
                  <a:cubicBezTo>
                    <a:pt x="1" y="5849"/>
                    <a:pt x="144" y="6028"/>
                    <a:pt x="346" y="6063"/>
                  </a:cubicBezTo>
                  <a:lnTo>
                    <a:pt x="3823" y="6528"/>
                  </a:lnTo>
                  <a:lnTo>
                    <a:pt x="3370" y="10004"/>
                  </a:lnTo>
                  <a:cubicBezTo>
                    <a:pt x="3335" y="10207"/>
                    <a:pt x="3477" y="10397"/>
                    <a:pt x="3692" y="10421"/>
                  </a:cubicBezTo>
                  <a:lnTo>
                    <a:pt x="5656" y="10683"/>
                  </a:lnTo>
                  <a:cubicBezTo>
                    <a:pt x="5671" y="10685"/>
                    <a:pt x="5686" y="10685"/>
                    <a:pt x="5700" y="10685"/>
                  </a:cubicBezTo>
                  <a:cubicBezTo>
                    <a:pt x="5886" y="10685"/>
                    <a:pt x="6051" y="10549"/>
                    <a:pt x="6073" y="10361"/>
                  </a:cubicBezTo>
                  <a:lnTo>
                    <a:pt x="6537" y="6873"/>
                  </a:lnTo>
                  <a:lnTo>
                    <a:pt x="10014" y="7337"/>
                  </a:lnTo>
                  <a:cubicBezTo>
                    <a:pt x="10029" y="7339"/>
                    <a:pt x="10044" y="7340"/>
                    <a:pt x="10058" y="7340"/>
                  </a:cubicBezTo>
                  <a:cubicBezTo>
                    <a:pt x="10243" y="7340"/>
                    <a:pt x="10409" y="7203"/>
                    <a:pt x="10431" y="7016"/>
                  </a:cubicBezTo>
                  <a:lnTo>
                    <a:pt x="10693" y="5039"/>
                  </a:lnTo>
                  <a:cubicBezTo>
                    <a:pt x="10716" y="4837"/>
                    <a:pt x="10574" y="4646"/>
                    <a:pt x="10371" y="4623"/>
                  </a:cubicBezTo>
                  <a:lnTo>
                    <a:pt x="6895" y="4170"/>
                  </a:lnTo>
                  <a:lnTo>
                    <a:pt x="7347" y="682"/>
                  </a:lnTo>
                  <a:cubicBezTo>
                    <a:pt x="7383" y="479"/>
                    <a:pt x="7240" y="301"/>
                    <a:pt x="7026" y="265"/>
                  </a:cubicBezTo>
                  <a:lnTo>
                    <a:pt x="5061" y="3"/>
                  </a:lnTo>
                  <a:cubicBezTo>
                    <a:pt x="5046" y="1"/>
                    <a:pt x="5031" y="0"/>
                    <a:pt x="501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1" name="Google Shape;5441;p28"/>
            <p:cNvSpPr/>
            <p:nvPr/>
          </p:nvSpPr>
          <p:spPr>
            <a:xfrm>
              <a:off x="6206806" y="4197965"/>
              <a:ext cx="349902" cy="435378"/>
            </a:xfrm>
            <a:custGeom>
              <a:rect b="b" l="l" r="r" t="t"/>
              <a:pathLst>
                <a:path extrusionOk="0" h="13498" w="10848">
                  <a:moveTo>
                    <a:pt x="4157" y="412"/>
                  </a:moveTo>
                  <a:cubicBezTo>
                    <a:pt x="4443" y="412"/>
                    <a:pt x="4724" y="585"/>
                    <a:pt x="4775" y="971"/>
                  </a:cubicBezTo>
                  <a:cubicBezTo>
                    <a:pt x="4811" y="1161"/>
                    <a:pt x="4763" y="1364"/>
                    <a:pt x="4632" y="1519"/>
                  </a:cubicBezTo>
                  <a:lnTo>
                    <a:pt x="3835" y="1661"/>
                  </a:lnTo>
                  <a:cubicBezTo>
                    <a:pt x="3668" y="1566"/>
                    <a:pt x="3549" y="1411"/>
                    <a:pt x="3513" y="1221"/>
                  </a:cubicBezTo>
                  <a:lnTo>
                    <a:pt x="3513" y="1209"/>
                  </a:lnTo>
                  <a:cubicBezTo>
                    <a:pt x="3398" y="709"/>
                    <a:pt x="3782" y="412"/>
                    <a:pt x="4157" y="412"/>
                  </a:cubicBezTo>
                  <a:close/>
                  <a:moveTo>
                    <a:pt x="7856" y="2723"/>
                  </a:moveTo>
                  <a:cubicBezTo>
                    <a:pt x="8114" y="2723"/>
                    <a:pt x="8342" y="2911"/>
                    <a:pt x="8395" y="3173"/>
                  </a:cubicBezTo>
                  <a:lnTo>
                    <a:pt x="9788" y="10734"/>
                  </a:lnTo>
                  <a:cubicBezTo>
                    <a:pt x="9835" y="11043"/>
                    <a:pt x="9633" y="11329"/>
                    <a:pt x="9335" y="11377"/>
                  </a:cubicBezTo>
                  <a:lnTo>
                    <a:pt x="3073" y="12520"/>
                  </a:lnTo>
                  <a:cubicBezTo>
                    <a:pt x="3042" y="12525"/>
                    <a:pt x="3012" y="12527"/>
                    <a:pt x="2981" y="12527"/>
                  </a:cubicBezTo>
                  <a:cubicBezTo>
                    <a:pt x="2719" y="12527"/>
                    <a:pt x="2484" y="12346"/>
                    <a:pt x="2442" y="12079"/>
                  </a:cubicBezTo>
                  <a:lnTo>
                    <a:pt x="1061" y="4507"/>
                  </a:lnTo>
                  <a:cubicBezTo>
                    <a:pt x="1001" y="4209"/>
                    <a:pt x="1203" y="3924"/>
                    <a:pt x="1501" y="3876"/>
                  </a:cubicBezTo>
                  <a:lnTo>
                    <a:pt x="2251" y="3745"/>
                  </a:lnTo>
                  <a:cubicBezTo>
                    <a:pt x="2283" y="3945"/>
                    <a:pt x="2463" y="4098"/>
                    <a:pt x="2669" y="4098"/>
                  </a:cubicBezTo>
                  <a:cubicBezTo>
                    <a:pt x="2696" y="4098"/>
                    <a:pt x="2724" y="4096"/>
                    <a:pt x="2751" y="4090"/>
                  </a:cubicBezTo>
                  <a:lnTo>
                    <a:pt x="6668" y="3376"/>
                  </a:lnTo>
                  <a:cubicBezTo>
                    <a:pt x="6895" y="3328"/>
                    <a:pt x="7061" y="3102"/>
                    <a:pt x="7014" y="2864"/>
                  </a:cubicBezTo>
                  <a:lnTo>
                    <a:pt x="7752" y="2733"/>
                  </a:lnTo>
                  <a:cubicBezTo>
                    <a:pt x="7787" y="2726"/>
                    <a:pt x="7822" y="2723"/>
                    <a:pt x="7856" y="2723"/>
                  </a:cubicBezTo>
                  <a:close/>
                  <a:moveTo>
                    <a:pt x="4147" y="1"/>
                  </a:moveTo>
                  <a:cubicBezTo>
                    <a:pt x="4083" y="1"/>
                    <a:pt x="4019" y="6"/>
                    <a:pt x="3954" y="18"/>
                  </a:cubicBezTo>
                  <a:cubicBezTo>
                    <a:pt x="3358" y="125"/>
                    <a:pt x="2966" y="697"/>
                    <a:pt x="3073" y="1280"/>
                  </a:cubicBezTo>
                  <a:cubicBezTo>
                    <a:pt x="3108" y="1459"/>
                    <a:pt x="3180" y="1614"/>
                    <a:pt x="3287" y="1757"/>
                  </a:cubicBezTo>
                  <a:lnTo>
                    <a:pt x="2513" y="1900"/>
                  </a:lnTo>
                  <a:cubicBezTo>
                    <a:pt x="2192" y="1959"/>
                    <a:pt x="1989" y="2269"/>
                    <a:pt x="2037" y="2578"/>
                  </a:cubicBezTo>
                  <a:lnTo>
                    <a:pt x="2096" y="2864"/>
                  </a:lnTo>
                  <a:lnTo>
                    <a:pt x="811" y="3102"/>
                  </a:lnTo>
                  <a:cubicBezTo>
                    <a:pt x="322" y="3185"/>
                    <a:pt x="1" y="3650"/>
                    <a:pt x="96" y="4138"/>
                  </a:cubicBezTo>
                  <a:lnTo>
                    <a:pt x="1668" y="12770"/>
                  </a:lnTo>
                  <a:cubicBezTo>
                    <a:pt x="1742" y="13195"/>
                    <a:pt x="2121" y="13497"/>
                    <a:pt x="2549" y="13497"/>
                  </a:cubicBezTo>
                  <a:cubicBezTo>
                    <a:pt x="2600" y="13497"/>
                    <a:pt x="2652" y="13493"/>
                    <a:pt x="2704" y="13484"/>
                  </a:cubicBezTo>
                  <a:lnTo>
                    <a:pt x="10038" y="12139"/>
                  </a:lnTo>
                  <a:cubicBezTo>
                    <a:pt x="10526" y="12056"/>
                    <a:pt x="10848" y="11579"/>
                    <a:pt x="10752" y="11103"/>
                  </a:cubicBezTo>
                  <a:lnTo>
                    <a:pt x="9181" y="2471"/>
                  </a:lnTo>
                  <a:cubicBezTo>
                    <a:pt x="9097" y="2041"/>
                    <a:pt x="8726" y="1740"/>
                    <a:pt x="8313" y="1740"/>
                  </a:cubicBezTo>
                  <a:cubicBezTo>
                    <a:pt x="8257" y="1740"/>
                    <a:pt x="8201" y="1745"/>
                    <a:pt x="8145" y="1757"/>
                  </a:cubicBezTo>
                  <a:lnTo>
                    <a:pt x="6859" y="1995"/>
                  </a:lnTo>
                  <a:lnTo>
                    <a:pt x="6811" y="1709"/>
                  </a:lnTo>
                  <a:cubicBezTo>
                    <a:pt x="6757" y="1428"/>
                    <a:pt x="6498" y="1226"/>
                    <a:pt x="6219" y="1226"/>
                  </a:cubicBezTo>
                  <a:cubicBezTo>
                    <a:pt x="6191" y="1226"/>
                    <a:pt x="6162" y="1228"/>
                    <a:pt x="6133" y="1233"/>
                  </a:cubicBezTo>
                  <a:lnTo>
                    <a:pt x="5180" y="1411"/>
                  </a:lnTo>
                  <a:cubicBezTo>
                    <a:pt x="5240" y="1245"/>
                    <a:pt x="5240" y="1066"/>
                    <a:pt x="5216" y="887"/>
                  </a:cubicBezTo>
                  <a:cubicBezTo>
                    <a:pt x="5121" y="369"/>
                    <a:pt x="4658" y="1"/>
                    <a:pt x="414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2" name="Google Shape;5442;p28"/>
            <p:cNvSpPr/>
            <p:nvPr/>
          </p:nvSpPr>
          <p:spPr>
            <a:xfrm>
              <a:off x="6269026" y="4354466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3" y="1"/>
                  </a:moveTo>
                  <a:cubicBezTo>
                    <a:pt x="959" y="1"/>
                    <a:pt x="914" y="5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4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3" name="Google Shape;5443;p28"/>
            <p:cNvSpPr/>
            <p:nvPr/>
          </p:nvSpPr>
          <p:spPr>
            <a:xfrm>
              <a:off x="6337310" y="4339823"/>
              <a:ext cx="124020" cy="43383"/>
            </a:xfrm>
            <a:custGeom>
              <a:rect b="b" l="l" r="r" t="t"/>
              <a:pathLst>
                <a:path extrusionOk="0" h="1345" w="3845">
                  <a:moveTo>
                    <a:pt x="3258" y="1"/>
                  </a:moveTo>
                  <a:cubicBezTo>
                    <a:pt x="3223" y="1"/>
                    <a:pt x="3186" y="5"/>
                    <a:pt x="3146" y="14"/>
                  </a:cubicBezTo>
                  <a:lnTo>
                    <a:pt x="3134" y="14"/>
                  </a:lnTo>
                  <a:lnTo>
                    <a:pt x="539" y="478"/>
                  </a:lnTo>
                  <a:cubicBezTo>
                    <a:pt x="1" y="579"/>
                    <a:pt x="106" y="1345"/>
                    <a:pt x="597" y="1345"/>
                  </a:cubicBezTo>
                  <a:cubicBezTo>
                    <a:pt x="628" y="1345"/>
                    <a:pt x="660" y="1342"/>
                    <a:pt x="694" y="1335"/>
                  </a:cubicBezTo>
                  <a:lnTo>
                    <a:pt x="3289" y="871"/>
                  </a:lnTo>
                  <a:cubicBezTo>
                    <a:pt x="3844" y="793"/>
                    <a:pt x="3747" y="1"/>
                    <a:pt x="325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4" name="Google Shape;5444;p28"/>
            <p:cNvSpPr/>
            <p:nvPr/>
          </p:nvSpPr>
          <p:spPr>
            <a:xfrm>
              <a:off x="6281702" y="4423976"/>
              <a:ext cx="59769" cy="49866"/>
            </a:xfrm>
            <a:custGeom>
              <a:rect b="b" l="l" r="r" t="t"/>
              <a:pathLst>
                <a:path extrusionOk="0" h="1546" w="1853">
                  <a:moveTo>
                    <a:pt x="1002" y="1"/>
                  </a:moveTo>
                  <a:cubicBezTo>
                    <a:pt x="959" y="1"/>
                    <a:pt x="914" y="5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3" y="1546"/>
                    <a:pt x="1000" y="1546"/>
                  </a:cubicBezTo>
                  <a:cubicBezTo>
                    <a:pt x="1449" y="1546"/>
                    <a:pt x="1852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5" name="Google Shape;5445;p28"/>
            <p:cNvSpPr/>
            <p:nvPr/>
          </p:nvSpPr>
          <p:spPr>
            <a:xfrm>
              <a:off x="6351212" y="4409300"/>
              <a:ext cx="120892" cy="43544"/>
            </a:xfrm>
            <a:custGeom>
              <a:rect b="b" l="l" r="r" t="t"/>
              <a:pathLst>
                <a:path extrusionOk="0" h="1350" w="3748">
                  <a:moveTo>
                    <a:pt x="3144" y="1"/>
                  </a:moveTo>
                  <a:cubicBezTo>
                    <a:pt x="3128" y="1"/>
                    <a:pt x="3112" y="1"/>
                    <a:pt x="3096" y="3"/>
                  </a:cubicBezTo>
                  <a:lnTo>
                    <a:pt x="501" y="467"/>
                  </a:lnTo>
                  <a:cubicBezTo>
                    <a:pt x="0" y="618"/>
                    <a:pt x="125" y="1349"/>
                    <a:pt x="620" y="1349"/>
                  </a:cubicBezTo>
                  <a:cubicBezTo>
                    <a:pt x="632" y="1349"/>
                    <a:pt x="644" y="1349"/>
                    <a:pt x="656" y="1348"/>
                  </a:cubicBezTo>
                  <a:lnTo>
                    <a:pt x="3251" y="872"/>
                  </a:lnTo>
                  <a:cubicBezTo>
                    <a:pt x="3748" y="722"/>
                    <a:pt x="3639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6" name="Google Shape;5446;p28"/>
            <p:cNvSpPr/>
            <p:nvPr/>
          </p:nvSpPr>
          <p:spPr>
            <a:xfrm>
              <a:off x="6295152" y="4498130"/>
              <a:ext cx="60156" cy="50221"/>
            </a:xfrm>
            <a:custGeom>
              <a:rect b="b" l="l" r="r" t="t"/>
              <a:pathLst>
                <a:path extrusionOk="0" h="1557" w="1865">
                  <a:moveTo>
                    <a:pt x="1010" y="0"/>
                  </a:moveTo>
                  <a:cubicBezTo>
                    <a:pt x="967" y="0"/>
                    <a:pt x="924" y="4"/>
                    <a:pt x="881" y="11"/>
                  </a:cubicBezTo>
                  <a:cubicBezTo>
                    <a:pt x="191" y="130"/>
                    <a:pt x="0" y="1011"/>
                    <a:pt x="572" y="1416"/>
                  </a:cubicBezTo>
                  <a:cubicBezTo>
                    <a:pt x="710" y="1513"/>
                    <a:pt x="860" y="1556"/>
                    <a:pt x="1007" y="1556"/>
                  </a:cubicBezTo>
                  <a:cubicBezTo>
                    <a:pt x="1454" y="1556"/>
                    <a:pt x="1864" y="1153"/>
                    <a:pt x="1774" y="642"/>
                  </a:cubicBezTo>
                  <a:cubicBezTo>
                    <a:pt x="1700" y="268"/>
                    <a:pt x="1376" y="0"/>
                    <a:pt x="101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7" name="Google Shape;5447;p28"/>
            <p:cNvSpPr/>
            <p:nvPr/>
          </p:nvSpPr>
          <p:spPr>
            <a:xfrm>
              <a:off x="6364243" y="4483357"/>
              <a:ext cx="122214" cy="43706"/>
            </a:xfrm>
            <a:custGeom>
              <a:rect b="b" l="l" r="r" t="t"/>
              <a:pathLst>
                <a:path extrusionOk="0" h="1355" w="3789">
                  <a:moveTo>
                    <a:pt x="3177" y="0"/>
                  </a:moveTo>
                  <a:cubicBezTo>
                    <a:pt x="3155" y="0"/>
                    <a:pt x="3133" y="2"/>
                    <a:pt x="3109" y="5"/>
                  </a:cubicBezTo>
                  <a:lnTo>
                    <a:pt x="525" y="481"/>
                  </a:lnTo>
                  <a:cubicBezTo>
                    <a:pt x="1" y="606"/>
                    <a:pt x="110" y="1355"/>
                    <a:pt x="612" y="1355"/>
                  </a:cubicBezTo>
                  <a:cubicBezTo>
                    <a:pt x="634" y="1355"/>
                    <a:pt x="657" y="1353"/>
                    <a:pt x="680" y="1350"/>
                  </a:cubicBezTo>
                  <a:lnTo>
                    <a:pt x="3276" y="886"/>
                  </a:lnTo>
                  <a:cubicBezTo>
                    <a:pt x="3789" y="749"/>
                    <a:pt x="3679" y="0"/>
                    <a:pt x="317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8" name="Google Shape;5448;p28"/>
            <p:cNvSpPr/>
            <p:nvPr/>
          </p:nvSpPr>
          <p:spPr>
            <a:xfrm>
              <a:off x="6237545" y="4806940"/>
              <a:ext cx="250815" cy="224592"/>
            </a:xfrm>
            <a:custGeom>
              <a:rect b="b" l="l" r="r" t="t"/>
              <a:pathLst>
                <a:path extrusionOk="0" h="6963" w="7776">
                  <a:moveTo>
                    <a:pt x="3934" y="1"/>
                  </a:moveTo>
                  <a:cubicBezTo>
                    <a:pt x="2906" y="1"/>
                    <a:pt x="1893" y="469"/>
                    <a:pt x="1227" y="1343"/>
                  </a:cubicBezTo>
                  <a:lnTo>
                    <a:pt x="6966" y="4975"/>
                  </a:lnTo>
                  <a:cubicBezTo>
                    <a:pt x="7775" y="3403"/>
                    <a:pt x="7251" y="1474"/>
                    <a:pt x="5751" y="534"/>
                  </a:cubicBezTo>
                  <a:cubicBezTo>
                    <a:pt x="5189" y="174"/>
                    <a:pt x="4558" y="1"/>
                    <a:pt x="3934" y="1"/>
                  </a:cubicBezTo>
                  <a:close/>
                  <a:moveTo>
                    <a:pt x="822" y="1986"/>
                  </a:moveTo>
                  <a:lnTo>
                    <a:pt x="822" y="1986"/>
                  </a:lnTo>
                  <a:cubicBezTo>
                    <a:pt x="0" y="3558"/>
                    <a:pt x="524" y="5498"/>
                    <a:pt x="2024" y="6439"/>
                  </a:cubicBezTo>
                  <a:cubicBezTo>
                    <a:pt x="2584" y="6793"/>
                    <a:pt x="3213" y="6963"/>
                    <a:pt x="3836" y="6963"/>
                  </a:cubicBezTo>
                  <a:cubicBezTo>
                    <a:pt x="4871" y="6963"/>
                    <a:pt x="5892" y="6494"/>
                    <a:pt x="6561" y="5618"/>
                  </a:cubicBezTo>
                  <a:lnTo>
                    <a:pt x="822" y="1986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9" name="Google Shape;5449;p28"/>
            <p:cNvSpPr/>
            <p:nvPr/>
          </p:nvSpPr>
          <p:spPr>
            <a:xfrm>
              <a:off x="6706823" y="4325276"/>
              <a:ext cx="196272" cy="181918"/>
            </a:xfrm>
            <a:custGeom>
              <a:rect b="b" l="l" r="r" t="t"/>
              <a:pathLst>
                <a:path extrusionOk="0" h="5640" w="6085">
                  <a:moveTo>
                    <a:pt x="3620" y="0"/>
                  </a:moveTo>
                  <a:lnTo>
                    <a:pt x="1215" y="1632"/>
                  </a:lnTo>
                  <a:cubicBezTo>
                    <a:pt x="251" y="2286"/>
                    <a:pt x="1" y="3596"/>
                    <a:pt x="656" y="4560"/>
                  </a:cubicBezTo>
                  <a:lnTo>
                    <a:pt x="763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2"/>
                    <a:pt x="3692" y="5275"/>
                  </a:cubicBezTo>
                  <a:lnTo>
                    <a:pt x="6085" y="3644"/>
                  </a:lnTo>
                  <a:lnTo>
                    <a:pt x="3620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0" name="Google Shape;5450;p28"/>
            <p:cNvSpPr/>
            <p:nvPr/>
          </p:nvSpPr>
          <p:spPr>
            <a:xfrm>
              <a:off x="6839327" y="4249734"/>
              <a:ext cx="196272" cy="181950"/>
            </a:xfrm>
            <a:custGeom>
              <a:rect b="b" l="l" r="r" t="t"/>
              <a:pathLst>
                <a:path extrusionOk="0" h="5641" w="6085">
                  <a:moveTo>
                    <a:pt x="3577" y="1"/>
                  </a:moveTo>
                  <a:cubicBezTo>
                    <a:pt x="3169" y="1"/>
                    <a:pt x="2757" y="119"/>
                    <a:pt x="2394" y="366"/>
                  </a:cubicBezTo>
                  <a:lnTo>
                    <a:pt x="1" y="1997"/>
                  </a:lnTo>
                  <a:lnTo>
                    <a:pt x="2489" y="5640"/>
                  </a:lnTo>
                  <a:lnTo>
                    <a:pt x="4882" y="4009"/>
                  </a:lnTo>
                  <a:cubicBezTo>
                    <a:pt x="5835" y="3354"/>
                    <a:pt x="6085" y="2045"/>
                    <a:pt x="5430" y="1092"/>
                  </a:cubicBezTo>
                  <a:lnTo>
                    <a:pt x="5323" y="926"/>
                  </a:lnTo>
                  <a:cubicBezTo>
                    <a:pt x="4914" y="325"/>
                    <a:pt x="4252" y="1"/>
                    <a:pt x="357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1" name="Google Shape;5451;p28"/>
            <p:cNvSpPr/>
            <p:nvPr/>
          </p:nvSpPr>
          <p:spPr>
            <a:xfrm>
              <a:off x="6649603" y="4700692"/>
              <a:ext cx="345677" cy="344387"/>
            </a:xfrm>
            <a:custGeom>
              <a:rect b="b" l="l" r="r" t="t"/>
              <a:pathLst>
                <a:path extrusionOk="0" h="10677" w="10717">
                  <a:moveTo>
                    <a:pt x="4999" y="0"/>
                  </a:moveTo>
                  <a:cubicBezTo>
                    <a:pt x="4821" y="0"/>
                    <a:pt x="4666" y="135"/>
                    <a:pt x="4644" y="327"/>
                  </a:cubicBezTo>
                  <a:lnTo>
                    <a:pt x="4180" y="3804"/>
                  </a:lnTo>
                  <a:lnTo>
                    <a:pt x="703" y="3339"/>
                  </a:lnTo>
                  <a:cubicBezTo>
                    <a:pt x="688" y="3338"/>
                    <a:pt x="674" y="3337"/>
                    <a:pt x="659" y="3337"/>
                  </a:cubicBezTo>
                  <a:cubicBezTo>
                    <a:pt x="474" y="3337"/>
                    <a:pt x="309" y="3473"/>
                    <a:pt x="287" y="3661"/>
                  </a:cubicBezTo>
                  <a:lnTo>
                    <a:pt x="25" y="5637"/>
                  </a:lnTo>
                  <a:cubicBezTo>
                    <a:pt x="1" y="5840"/>
                    <a:pt x="144" y="6030"/>
                    <a:pt x="346" y="6054"/>
                  </a:cubicBezTo>
                  <a:lnTo>
                    <a:pt x="3823" y="6518"/>
                  </a:lnTo>
                  <a:lnTo>
                    <a:pt x="3370" y="9995"/>
                  </a:lnTo>
                  <a:cubicBezTo>
                    <a:pt x="3335" y="10197"/>
                    <a:pt x="3477" y="10388"/>
                    <a:pt x="3692" y="10412"/>
                  </a:cubicBezTo>
                  <a:lnTo>
                    <a:pt x="5656" y="10674"/>
                  </a:lnTo>
                  <a:cubicBezTo>
                    <a:pt x="5671" y="10675"/>
                    <a:pt x="5686" y="10676"/>
                    <a:pt x="5700" y="10676"/>
                  </a:cubicBezTo>
                  <a:cubicBezTo>
                    <a:pt x="5886" y="10676"/>
                    <a:pt x="6051" y="10540"/>
                    <a:pt x="6073" y="10352"/>
                  </a:cubicBezTo>
                  <a:lnTo>
                    <a:pt x="6537" y="6876"/>
                  </a:lnTo>
                  <a:lnTo>
                    <a:pt x="10014" y="7328"/>
                  </a:lnTo>
                  <a:cubicBezTo>
                    <a:pt x="10034" y="7331"/>
                    <a:pt x="10053" y="7333"/>
                    <a:pt x="10073" y="7333"/>
                  </a:cubicBezTo>
                  <a:cubicBezTo>
                    <a:pt x="10252" y="7333"/>
                    <a:pt x="10409" y="7189"/>
                    <a:pt x="10431" y="7007"/>
                  </a:cubicBezTo>
                  <a:lnTo>
                    <a:pt x="10693" y="5042"/>
                  </a:lnTo>
                  <a:cubicBezTo>
                    <a:pt x="10716" y="4828"/>
                    <a:pt x="10574" y="4649"/>
                    <a:pt x="10371" y="4613"/>
                  </a:cubicBezTo>
                  <a:lnTo>
                    <a:pt x="6895" y="4161"/>
                  </a:lnTo>
                  <a:lnTo>
                    <a:pt x="7347" y="684"/>
                  </a:lnTo>
                  <a:cubicBezTo>
                    <a:pt x="7383" y="482"/>
                    <a:pt x="7240" y="291"/>
                    <a:pt x="7026" y="256"/>
                  </a:cubicBezTo>
                  <a:lnTo>
                    <a:pt x="5061" y="6"/>
                  </a:lnTo>
                  <a:cubicBezTo>
                    <a:pt x="5040" y="2"/>
                    <a:pt x="5019" y="0"/>
                    <a:pt x="499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2" name="Google Shape;5452;p28"/>
            <p:cNvSpPr/>
            <p:nvPr/>
          </p:nvSpPr>
          <p:spPr>
            <a:xfrm>
              <a:off x="5182226" y="98419"/>
              <a:ext cx="349870" cy="436120"/>
            </a:xfrm>
            <a:custGeom>
              <a:rect b="b" l="l" r="r" t="t"/>
              <a:pathLst>
                <a:path extrusionOk="0" h="13521" w="10847">
                  <a:moveTo>
                    <a:pt x="4151" y="435"/>
                  </a:moveTo>
                  <a:cubicBezTo>
                    <a:pt x="4440" y="435"/>
                    <a:pt x="4723" y="607"/>
                    <a:pt x="4774" y="994"/>
                  </a:cubicBezTo>
                  <a:cubicBezTo>
                    <a:pt x="4810" y="1196"/>
                    <a:pt x="4751" y="1387"/>
                    <a:pt x="4632" y="1541"/>
                  </a:cubicBezTo>
                  <a:lnTo>
                    <a:pt x="3834" y="1684"/>
                  </a:lnTo>
                  <a:cubicBezTo>
                    <a:pt x="3667" y="1589"/>
                    <a:pt x="3548" y="1422"/>
                    <a:pt x="3512" y="1232"/>
                  </a:cubicBezTo>
                  <a:lnTo>
                    <a:pt x="3500" y="1232"/>
                  </a:lnTo>
                  <a:cubicBezTo>
                    <a:pt x="3386" y="732"/>
                    <a:pt x="3773" y="435"/>
                    <a:pt x="4151" y="435"/>
                  </a:cubicBezTo>
                  <a:close/>
                  <a:moveTo>
                    <a:pt x="7854" y="2749"/>
                  </a:moveTo>
                  <a:cubicBezTo>
                    <a:pt x="8117" y="2749"/>
                    <a:pt x="8351" y="2930"/>
                    <a:pt x="8394" y="3208"/>
                  </a:cubicBezTo>
                  <a:lnTo>
                    <a:pt x="9787" y="10769"/>
                  </a:lnTo>
                  <a:cubicBezTo>
                    <a:pt x="9835" y="11066"/>
                    <a:pt x="9644" y="11340"/>
                    <a:pt x="9346" y="11400"/>
                  </a:cubicBezTo>
                  <a:lnTo>
                    <a:pt x="3084" y="12543"/>
                  </a:lnTo>
                  <a:cubicBezTo>
                    <a:pt x="3049" y="12550"/>
                    <a:pt x="3014" y="12553"/>
                    <a:pt x="2979" y="12553"/>
                  </a:cubicBezTo>
                  <a:cubicBezTo>
                    <a:pt x="2722" y="12553"/>
                    <a:pt x="2493" y="12365"/>
                    <a:pt x="2441" y="12102"/>
                  </a:cubicBezTo>
                  <a:lnTo>
                    <a:pt x="1060" y="4530"/>
                  </a:lnTo>
                  <a:cubicBezTo>
                    <a:pt x="1012" y="4232"/>
                    <a:pt x="1203" y="3958"/>
                    <a:pt x="1512" y="3899"/>
                  </a:cubicBezTo>
                  <a:lnTo>
                    <a:pt x="2250" y="3768"/>
                  </a:lnTo>
                  <a:cubicBezTo>
                    <a:pt x="2292" y="3977"/>
                    <a:pt x="2472" y="4122"/>
                    <a:pt x="2676" y="4122"/>
                  </a:cubicBezTo>
                  <a:cubicBezTo>
                    <a:pt x="2704" y="4122"/>
                    <a:pt x="2733" y="4119"/>
                    <a:pt x="2762" y="4113"/>
                  </a:cubicBezTo>
                  <a:lnTo>
                    <a:pt x="6668" y="3399"/>
                  </a:lnTo>
                  <a:cubicBezTo>
                    <a:pt x="6906" y="3363"/>
                    <a:pt x="7060" y="3125"/>
                    <a:pt x="7025" y="2899"/>
                  </a:cubicBezTo>
                  <a:lnTo>
                    <a:pt x="7763" y="2756"/>
                  </a:lnTo>
                  <a:cubicBezTo>
                    <a:pt x="7793" y="2751"/>
                    <a:pt x="7824" y="2749"/>
                    <a:pt x="7854" y="2749"/>
                  </a:cubicBezTo>
                  <a:close/>
                  <a:moveTo>
                    <a:pt x="4133" y="0"/>
                  </a:moveTo>
                  <a:cubicBezTo>
                    <a:pt x="4070" y="0"/>
                    <a:pt x="4005" y="6"/>
                    <a:pt x="3941" y="17"/>
                  </a:cubicBezTo>
                  <a:cubicBezTo>
                    <a:pt x="3346" y="136"/>
                    <a:pt x="2953" y="708"/>
                    <a:pt x="3072" y="1303"/>
                  </a:cubicBezTo>
                  <a:cubicBezTo>
                    <a:pt x="3108" y="1482"/>
                    <a:pt x="3179" y="1637"/>
                    <a:pt x="3286" y="1779"/>
                  </a:cubicBezTo>
                  <a:lnTo>
                    <a:pt x="2512" y="1934"/>
                  </a:lnTo>
                  <a:cubicBezTo>
                    <a:pt x="2191" y="1994"/>
                    <a:pt x="1988" y="2291"/>
                    <a:pt x="2036" y="2613"/>
                  </a:cubicBezTo>
                  <a:lnTo>
                    <a:pt x="2096" y="2899"/>
                  </a:lnTo>
                  <a:lnTo>
                    <a:pt x="798" y="3125"/>
                  </a:lnTo>
                  <a:cubicBezTo>
                    <a:pt x="322" y="3208"/>
                    <a:pt x="0" y="3673"/>
                    <a:pt x="83" y="4149"/>
                  </a:cubicBezTo>
                  <a:lnTo>
                    <a:pt x="1667" y="12781"/>
                  </a:lnTo>
                  <a:cubicBezTo>
                    <a:pt x="1741" y="13217"/>
                    <a:pt x="2120" y="13520"/>
                    <a:pt x="2548" y="13520"/>
                  </a:cubicBezTo>
                  <a:cubicBezTo>
                    <a:pt x="2599" y="13520"/>
                    <a:pt x="2651" y="13516"/>
                    <a:pt x="2703" y="13507"/>
                  </a:cubicBezTo>
                  <a:lnTo>
                    <a:pt x="10037" y="12162"/>
                  </a:lnTo>
                  <a:cubicBezTo>
                    <a:pt x="10525" y="12066"/>
                    <a:pt x="10847" y="11602"/>
                    <a:pt x="10763" y="11126"/>
                  </a:cubicBezTo>
                  <a:lnTo>
                    <a:pt x="9180" y="2494"/>
                  </a:lnTo>
                  <a:cubicBezTo>
                    <a:pt x="9106" y="2064"/>
                    <a:pt x="8737" y="1763"/>
                    <a:pt x="8316" y="1763"/>
                  </a:cubicBezTo>
                  <a:cubicBezTo>
                    <a:pt x="8259" y="1763"/>
                    <a:pt x="8202" y="1768"/>
                    <a:pt x="8144" y="1779"/>
                  </a:cubicBezTo>
                  <a:lnTo>
                    <a:pt x="6858" y="2018"/>
                  </a:lnTo>
                  <a:lnTo>
                    <a:pt x="6810" y="1744"/>
                  </a:lnTo>
                  <a:cubicBezTo>
                    <a:pt x="6758" y="1458"/>
                    <a:pt x="6508" y="1258"/>
                    <a:pt x="6228" y="1258"/>
                  </a:cubicBezTo>
                  <a:cubicBezTo>
                    <a:pt x="6192" y="1258"/>
                    <a:pt x="6156" y="1261"/>
                    <a:pt x="6120" y="1268"/>
                  </a:cubicBezTo>
                  <a:lnTo>
                    <a:pt x="5179" y="1434"/>
                  </a:lnTo>
                  <a:cubicBezTo>
                    <a:pt x="5227" y="1268"/>
                    <a:pt x="5239" y="1089"/>
                    <a:pt x="5215" y="922"/>
                  </a:cubicBezTo>
                  <a:cubicBezTo>
                    <a:pt x="5119" y="381"/>
                    <a:pt x="4655" y="0"/>
                    <a:pt x="413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3" name="Google Shape;5453;p28"/>
            <p:cNvSpPr/>
            <p:nvPr/>
          </p:nvSpPr>
          <p:spPr>
            <a:xfrm>
              <a:off x="5244414" y="255566"/>
              <a:ext cx="60059" cy="49898"/>
            </a:xfrm>
            <a:custGeom>
              <a:rect b="b" l="l" r="r" t="t"/>
              <a:pathLst>
                <a:path extrusionOk="0" h="1547" w="1862">
                  <a:moveTo>
                    <a:pt x="1015" y="1"/>
                  </a:moveTo>
                  <a:cubicBezTo>
                    <a:pt x="967" y="1"/>
                    <a:pt x="919" y="5"/>
                    <a:pt x="870" y="15"/>
                  </a:cubicBezTo>
                  <a:cubicBezTo>
                    <a:pt x="191" y="134"/>
                    <a:pt x="1" y="1015"/>
                    <a:pt x="560" y="1408"/>
                  </a:cubicBezTo>
                  <a:cubicBezTo>
                    <a:pt x="700" y="1504"/>
                    <a:pt x="851" y="1547"/>
                    <a:pt x="998" y="1547"/>
                  </a:cubicBezTo>
                  <a:cubicBezTo>
                    <a:pt x="1451" y="1547"/>
                    <a:pt x="1862" y="1138"/>
                    <a:pt x="1763" y="634"/>
                  </a:cubicBezTo>
                  <a:cubicBezTo>
                    <a:pt x="1689" y="266"/>
                    <a:pt x="1375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4" name="Google Shape;5454;p28"/>
            <p:cNvSpPr/>
            <p:nvPr/>
          </p:nvSpPr>
          <p:spPr>
            <a:xfrm>
              <a:off x="5312052" y="241148"/>
              <a:ext cx="124117" cy="43673"/>
            </a:xfrm>
            <a:custGeom>
              <a:rect b="b" l="l" r="r" t="t"/>
              <a:pathLst>
                <a:path extrusionOk="0" h="1354" w="3848">
                  <a:moveTo>
                    <a:pt x="3239" y="0"/>
                  </a:moveTo>
                  <a:cubicBezTo>
                    <a:pt x="3208" y="0"/>
                    <a:pt x="3176" y="3"/>
                    <a:pt x="3143" y="10"/>
                  </a:cubicBezTo>
                  <a:lnTo>
                    <a:pt x="3155" y="10"/>
                  </a:lnTo>
                  <a:lnTo>
                    <a:pt x="559" y="486"/>
                  </a:lnTo>
                  <a:cubicBezTo>
                    <a:pt x="0" y="553"/>
                    <a:pt x="102" y="1354"/>
                    <a:pt x="609" y="1354"/>
                  </a:cubicBezTo>
                  <a:cubicBezTo>
                    <a:pt x="642" y="1354"/>
                    <a:pt x="677" y="1350"/>
                    <a:pt x="714" y="1343"/>
                  </a:cubicBezTo>
                  <a:lnTo>
                    <a:pt x="3309" y="867"/>
                  </a:lnTo>
                  <a:cubicBezTo>
                    <a:pt x="3847" y="766"/>
                    <a:pt x="3731" y="0"/>
                    <a:pt x="323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5" name="Google Shape;5455;p28"/>
            <p:cNvSpPr/>
            <p:nvPr/>
          </p:nvSpPr>
          <p:spPr>
            <a:xfrm>
              <a:off x="5257090" y="325172"/>
              <a:ext cx="59769" cy="49866"/>
            </a:xfrm>
            <a:custGeom>
              <a:rect b="b" l="l" r="r" t="t"/>
              <a:pathLst>
                <a:path extrusionOk="0" h="1546" w="1853">
                  <a:moveTo>
                    <a:pt x="1003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3" y="1545"/>
                    <a:pt x="1000" y="1545"/>
                  </a:cubicBezTo>
                  <a:cubicBezTo>
                    <a:pt x="1449" y="1545"/>
                    <a:pt x="1853" y="1142"/>
                    <a:pt x="1763" y="631"/>
                  </a:cubicBezTo>
                  <a:cubicBezTo>
                    <a:pt x="1699" y="259"/>
                    <a:pt x="1369" y="1"/>
                    <a:pt x="100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6" name="Google Shape;5456;p28"/>
            <p:cNvSpPr/>
            <p:nvPr/>
          </p:nvSpPr>
          <p:spPr>
            <a:xfrm>
              <a:off x="5326599" y="310528"/>
              <a:ext cx="121408" cy="43512"/>
            </a:xfrm>
            <a:custGeom>
              <a:rect b="b" l="l" r="r" t="t"/>
              <a:pathLst>
                <a:path extrusionOk="0" h="1349" w="3764">
                  <a:moveTo>
                    <a:pt x="3133" y="0"/>
                  </a:moveTo>
                  <a:cubicBezTo>
                    <a:pt x="3121" y="0"/>
                    <a:pt x="3109" y="1"/>
                    <a:pt x="3096" y="2"/>
                  </a:cubicBezTo>
                  <a:lnTo>
                    <a:pt x="501" y="478"/>
                  </a:lnTo>
                  <a:cubicBezTo>
                    <a:pt x="1" y="618"/>
                    <a:pt x="126" y="1348"/>
                    <a:pt x="620" y="1348"/>
                  </a:cubicBezTo>
                  <a:cubicBezTo>
                    <a:pt x="632" y="1348"/>
                    <a:pt x="644" y="1348"/>
                    <a:pt x="656" y="1347"/>
                  </a:cubicBezTo>
                  <a:lnTo>
                    <a:pt x="3251" y="871"/>
                  </a:lnTo>
                  <a:cubicBezTo>
                    <a:pt x="3763" y="731"/>
                    <a:pt x="3638" y="0"/>
                    <a:pt x="313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7" name="Google Shape;5457;p28"/>
            <p:cNvSpPr/>
            <p:nvPr/>
          </p:nvSpPr>
          <p:spPr>
            <a:xfrm>
              <a:off x="5270540" y="399294"/>
              <a:ext cx="60059" cy="50189"/>
            </a:xfrm>
            <a:custGeom>
              <a:rect b="b" l="l" r="r" t="t"/>
              <a:pathLst>
                <a:path extrusionOk="0" h="1556" w="1862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0" y="1012"/>
                    <a:pt x="572" y="1417"/>
                  </a:cubicBezTo>
                  <a:cubicBezTo>
                    <a:pt x="709" y="1513"/>
                    <a:pt x="857" y="1556"/>
                    <a:pt x="1002" y="1556"/>
                  </a:cubicBezTo>
                  <a:cubicBezTo>
                    <a:pt x="1451" y="1556"/>
                    <a:pt x="1862" y="1147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8" name="Google Shape;5458;p28"/>
            <p:cNvSpPr/>
            <p:nvPr/>
          </p:nvSpPr>
          <p:spPr>
            <a:xfrm>
              <a:off x="5339501" y="384586"/>
              <a:ext cx="122440" cy="44028"/>
            </a:xfrm>
            <a:custGeom>
              <a:rect b="b" l="l" r="r" t="t"/>
              <a:pathLst>
                <a:path extrusionOk="0" h="1365" w="3796">
                  <a:moveTo>
                    <a:pt x="3172" y="0"/>
                  </a:moveTo>
                  <a:cubicBezTo>
                    <a:pt x="3153" y="0"/>
                    <a:pt x="3133" y="1"/>
                    <a:pt x="3113" y="4"/>
                  </a:cubicBezTo>
                  <a:lnTo>
                    <a:pt x="518" y="480"/>
                  </a:lnTo>
                  <a:cubicBezTo>
                    <a:pt x="1" y="606"/>
                    <a:pt x="115" y="1364"/>
                    <a:pt x="626" y="1364"/>
                  </a:cubicBezTo>
                  <a:cubicBezTo>
                    <a:pt x="645" y="1364"/>
                    <a:pt x="664" y="1363"/>
                    <a:pt x="684" y="1361"/>
                  </a:cubicBezTo>
                  <a:lnTo>
                    <a:pt x="3268" y="885"/>
                  </a:lnTo>
                  <a:cubicBezTo>
                    <a:pt x="3796" y="747"/>
                    <a:pt x="3682" y="0"/>
                    <a:pt x="317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9" name="Google Shape;5459;p28"/>
            <p:cNvSpPr/>
            <p:nvPr/>
          </p:nvSpPr>
          <p:spPr>
            <a:xfrm>
              <a:off x="5212933" y="708039"/>
              <a:ext cx="250815" cy="224688"/>
            </a:xfrm>
            <a:custGeom>
              <a:rect b="b" l="l" r="r" t="t"/>
              <a:pathLst>
                <a:path extrusionOk="0" h="6966" w="7776">
                  <a:moveTo>
                    <a:pt x="3943" y="1"/>
                  </a:moveTo>
                  <a:cubicBezTo>
                    <a:pt x="2906" y="1"/>
                    <a:pt x="1888" y="469"/>
                    <a:pt x="1227" y="1346"/>
                  </a:cubicBezTo>
                  <a:lnTo>
                    <a:pt x="6966" y="4977"/>
                  </a:lnTo>
                  <a:cubicBezTo>
                    <a:pt x="7775" y="3406"/>
                    <a:pt x="7251" y="1477"/>
                    <a:pt x="5763" y="525"/>
                  </a:cubicBezTo>
                  <a:cubicBezTo>
                    <a:pt x="5199" y="171"/>
                    <a:pt x="4568" y="1"/>
                    <a:pt x="3943" y="1"/>
                  </a:cubicBezTo>
                  <a:close/>
                  <a:moveTo>
                    <a:pt x="822" y="2001"/>
                  </a:moveTo>
                  <a:cubicBezTo>
                    <a:pt x="1" y="3561"/>
                    <a:pt x="524" y="5489"/>
                    <a:pt x="2025" y="6442"/>
                  </a:cubicBezTo>
                  <a:cubicBezTo>
                    <a:pt x="2584" y="6796"/>
                    <a:pt x="3211" y="6966"/>
                    <a:pt x="3833" y="6966"/>
                  </a:cubicBezTo>
                  <a:cubicBezTo>
                    <a:pt x="4864" y="6966"/>
                    <a:pt x="5880" y="6497"/>
                    <a:pt x="6549" y="5620"/>
                  </a:cubicBezTo>
                  <a:lnTo>
                    <a:pt x="822" y="200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0" name="Google Shape;5460;p28"/>
            <p:cNvSpPr/>
            <p:nvPr/>
          </p:nvSpPr>
          <p:spPr>
            <a:xfrm>
              <a:off x="5682211" y="226472"/>
              <a:ext cx="196304" cy="181918"/>
            </a:xfrm>
            <a:custGeom>
              <a:rect b="b" l="l" r="r" t="t"/>
              <a:pathLst>
                <a:path extrusionOk="0" h="5640" w="6086">
                  <a:moveTo>
                    <a:pt x="3609" y="0"/>
                  </a:moveTo>
                  <a:lnTo>
                    <a:pt x="1215" y="1631"/>
                  </a:lnTo>
                  <a:cubicBezTo>
                    <a:pt x="251" y="2286"/>
                    <a:pt x="1" y="3596"/>
                    <a:pt x="656" y="4560"/>
                  </a:cubicBezTo>
                  <a:lnTo>
                    <a:pt x="763" y="4715"/>
                  </a:lnTo>
                  <a:cubicBezTo>
                    <a:pt x="1171" y="5316"/>
                    <a:pt x="1834" y="5640"/>
                    <a:pt x="2508" y="5640"/>
                  </a:cubicBezTo>
                  <a:cubicBezTo>
                    <a:pt x="2916" y="5640"/>
                    <a:pt x="3329" y="5521"/>
                    <a:pt x="3692" y="5275"/>
                  </a:cubicBezTo>
                  <a:lnTo>
                    <a:pt x="6085" y="3644"/>
                  </a:lnTo>
                  <a:lnTo>
                    <a:pt x="3609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1" name="Google Shape;5461;p28"/>
            <p:cNvSpPr/>
            <p:nvPr/>
          </p:nvSpPr>
          <p:spPr>
            <a:xfrm>
              <a:off x="5814714" y="151317"/>
              <a:ext cx="196272" cy="181950"/>
            </a:xfrm>
            <a:custGeom>
              <a:rect b="b" l="l" r="r" t="t"/>
              <a:pathLst>
                <a:path extrusionOk="0" h="5641" w="6085">
                  <a:moveTo>
                    <a:pt x="3580" y="1"/>
                  </a:moveTo>
                  <a:cubicBezTo>
                    <a:pt x="3174" y="1"/>
                    <a:pt x="2765" y="119"/>
                    <a:pt x="2406" y="366"/>
                  </a:cubicBezTo>
                  <a:lnTo>
                    <a:pt x="1" y="1985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5" y="3354"/>
                    <a:pt x="6085" y="2044"/>
                    <a:pt x="5430" y="1080"/>
                  </a:cubicBezTo>
                  <a:lnTo>
                    <a:pt x="5323" y="925"/>
                  </a:lnTo>
                  <a:cubicBezTo>
                    <a:pt x="4915" y="324"/>
                    <a:pt x="4252" y="1"/>
                    <a:pt x="3580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2" name="Google Shape;5462;p28"/>
            <p:cNvSpPr/>
            <p:nvPr/>
          </p:nvSpPr>
          <p:spPr>
            <a:xfrm>
              <a:off x="5624636" y="602242"/>
              <a:ext cx="346032" cy="344032"/>
            </a:xfrm>
            <a:custGeom>
              <a:rect b="b" l="l" r="r" t="t"/>
              <a:pathLst>
                <a:path extrusionOk="0" h="10666" w="10728">
                  <a:moveTo>
                    <a:pt x="5007" y="1"/>
                  </a:moveTo>
                  <a:cubicBezTo>
                    <a:pt x="4823" y="1"/>
                    <a:pt x="4677" y="136"/>
                    <a:pt x="4655" y="328"/>
                  </a:cubicBezTo>
                  <a:lnTo>
                    <a:pt x="4191" y="3805"/>
                  </a:lnTo>
                  <a:lnTo>
                    <a:pt x="714" y="3340"/>
                  </a:lnTo>
                  <a:cubicBezTo>
                    <a:pt x="699" y="3338"/>
                    <a:pt x="683" y="3338"/>
                    <a:pt x="668" y="3338"/>
                  </a:cubicBezTo>
                  <a:cubicBezTo>
                    <a:pt x="475" y="3338"/>
                    <a:pt x="320" y="3474"/>
                    <a:pt x="298" y="3662"/>
                  </a:cubicBezTo>
                  <a:lnTo>
                    <a:pt x="36" y="5638"/>
                  </a:lnTo>
                  <a:cubicBezTo>
                    <a:pt x="0" y="5840"/>
                    <a:pt x="143" y="6031"/>
                    <a:pt x="357" y="6055"/>
                  </a:cubicBezTo>
                  <a:lnTo>
                    <a:pt x="357" y="6043"/>
                  </a:lnTo>
                  <a:lnTo>
                    <a:pt x="3834" y="6507"/>
                  </a:lnTo>
                  <a:lnTo>
                    <a:pt x="3370" y="9984"/>
                  </a:lnTo>
                  <a:cubicBezTo>
                    <a:pt x="3346" y="10186"/>
                    <a:pt x="3489" y="10377"/>
                    <a:pt x="3691" y="10401"/>
                  </a:cubicBezTo>
                  <a:lnTo>
                    <a:pt x="5667" y="10663"/>
                  </a:lnTo>
                  <a:cubicBezTo>
                    <a:pt x="5682" y="10664"/>
                    <a:pt x="5697" y="10665"/>
                    <a:pt x="5712" y="10665"/>
                  </a:cubicBezTo>
                  <a:cubicBezTo>
                    <a:pt x="5897" y="10665"/>
                    <a:pt x="6062" y="10529"/>
                    <a:pt x="6084" y="10341"/>
                  </a:cubicBezTo>
                  <a:lnTo>
                    <a:pt x="6548" y="6864"/>
                  </a:lnTo>
                  <a:lnTo>
                    <a:pt x="10025" y="7329"/>
                  </a:lnTo>
                  <a:cubicBezTo>
                    <a:pt x="10040" y="7331"/>
                    <a:pt x="10055" y="7331"/>
                    <a:pt x="10069" y="7331"/>
                  </a:cubicBezTo>
                  <a:cubicBezTo>
                    <a:pt x="10254" y="7331"/>
                    <a:pt x="10420" y="7195"/>
                    <a:pt x="10442" y="7007"/>
                  </a:cubicBezTo>
                  <a:lnTo>
                    <a:pt x="10704" y="5031"/>
                  </a:lnTo>
                  <a:cubicBezTo>
                    <a:pt x="10728" y="4828"/>
                    <a:pt x="10585" y="4638"/>
                    <a:pt x="10382" y="4614"/>
                  </a:cubicBezTo>
                  <a:lnTo>
                    <a:pt x="6894" y="4150"/>
                  </a:lnTo>
                  <a:lnTo>
                    <a:pt x="7358" y="673"/>
                  </a:lnTo>
                  <a:cubicBezTo>
                    <a:pt x="7382" y="471"/>
                    <a:pt x="7239" y="280"/>
                    <a:pt x="7037" y="256"/>
                  </a:cubicBezTo>
                  <a:lnTo>
                    <a:pt x="5072" y="6"/>
                  </a:lnTo>
                  <a:cubicBezTo>
                    <a:pt x="5050" y="3"/>
                    <a:pt x="5028" y="1"/>
                    <a:pt x="500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3" name="Google Shape;5463;p28"/>
            <p:cNvSpPr/>
            <p:nvPr/>
          </p:nvSpPr>
          <p:spPr>
            <a:xfrm>
              <a:off x="5182226" y="1123290"/>
              <a:ext cx="349870" cy="436217"/>
            </a:xfrm>
            <a:custGeom>
              <a:rect b="b" l="l" r="r" t="t"/>
              <a:pathLst>
                <a:path extrusionOk="0" h="13524" w="10847">
                  <a:moveTo>
                    <a:pt x="4147" y="429"/>
                  </a:moveTo>
                  <a:cubicBezTo>
                    <a:pt x="4437" y="429"/>
                    <a:pt x="4723" y="604"/>
                    <a:pt x="4774" y="997"/>
                  </a:cubicBezTo>
                  <a:cubicBezTo>
                    <a:pt x="4810" y="1188"/>
                    <a:pt x="4751" y="1390"/>
                    <a:pt x="4632" y="1533"/>
                  </a:cubicBezTo>
                  <a:lnTo>
                    <a:pt x="3834" y="1688"/>
                  </a:lnTo>
                  <a:cubicBezTo>
                    <a:pt x="3667" y="1593"/>
                    <a:pt x="3548" y="1426"/>
                    <a:pt x="3512" y="1224"/>
                  </a:cubicBezTo>
                  <a:lnTo>
                    <a:pt x="3500" y="1224"/>
                  </a:lnTo>
                  <a:cubicBezTo>
                    <a:pt x="3386" y="725"/>
                    <a:pt x="3770" y="429"/>
                    <a:pt x="4147" y="429"/>
                  </a:cubicBezTo>
                  <a:close/>
                  <a:moveTo>
                    <a:pt x="7867" y="2749"/>
                  </a:moveTo>
                  <a:cubicBezTo>
                    <a:pt x="8125" y="2749"/>
                    <a:pt x="8352" y="2938"/>
                    <a:pt x="8394" y="3200"/>
                  </a:cubicBezTo>
                  <a:lnTo>
                    <a:pt x="9787" y="10761"/>
                  </a:lnTo>
                  <a:cubicBezTo>
                    <a:pt x="9835" y="11058"/>
                    <a:pt x="9644" y="11344"/>
                    <a:pt x="9346" y="11392"/>
                  </a:cubicBezTo>
                  <a:lnTo>
                    <a:pt x="3084" y="12535"/>
                  </a:lnTo>
                  <a:cubicBezTo>
                    <a:pt x="3049" y="12542"/>
                    <a:pt x="3014" y="12545"/>
                    <a:pt x="2979" y="12545"/>
                  </a:cubicBezTo>
                  <a:cubicBezTo>
                    <a:pt x="2722" y="12545"/>
                    <a:pt x="2493" y="12357"/>
                    <a:pt x="2441" y="12094"/>
                  </a:cubicBezTo>
                  <a:lnTo>
                    <a:pt x="1060" y="4534"/>
                  </a:lnTo>
                  <a:cubicBezTo>
                    <a:pt x="1012" y="4236"/>
                    <a:pt x="1203" y="3950"/>
                    <a:pt x="1512" y="3903"/>
                  </a:cubicBezTo>
                  <a:lnTo>
                    <a:pt x="2250" y="3760"/>
                  </a:lnTo>
                  <a:cubicBezTo>
                    <a:pt x="2293" y="3975"/>
                    <a:pt x="2482" y="4122"/>
                    <a:pt x="2694" y="4122"/>
                  </a:cubicBezTo>
                  <a:cubicBezTo>
                    <a:pt x="2717" y="4122"/>
                    <a:pt x="2739" y="4120"/>
                    <a:pt x="2762" y="4117"/>
                  </a:cubicBezTo>
                  <a:lnTo>
                    <a:pt x="6668" y="3402"/>
                  </a:lnTo>
                  <a:cubicBezTo>
                    <a:pt x="6906" y="3355"/>
                    <a:pt x="7060" y="3129"/>
                    <a:pt x="7025" y="2890"/>
                  </a:cubicBezTo>
                  <a:lnTo>
                    <a:pt x="7763" y="2760"/>
                  </a:lnTo>
                  <a:cubicBezTo>
                    <a:pt x="7798" y="2752"/>
                    <a:pt x="7833" y="2749"/>
                    <a:pt x="7867" y="2749"/>
                  </a:cubicBezTo>
                  <a:close/>
                  <a:moveTo>
                    <a:pt x="4150" y="0"/>
                  </a:moveTo>
                  <a:cubicBezTo>
                    <a:pt x="4081" y="0"/>
                    <a:pt x="4011" y="7"/>
                    <a:pt x="3941" y="21"/>
                  </a:cubicBezTo>
                  <a:cubicBezTo>
                    <a:pt x="3346" y="128"/>
                    <a:pt x="2953" y="700"/>
                    <a:pt x="3072" y="1307"/>
                  </a:cubicBezTo>
                  <a:cubicBezTo>
                    <a:pt x="3108" y="1474"/>
                    <a:pt x="3179" y="1640"/>
                    <a:pt x="3286" y="1783"/>
                  </a:cubicBezTo>
                  <a:lnTo>
                    <a:pt x="2512" y="1926"/>
                  </a:lnTo>
                  <a:cubicBezTo>
                    <a:pt x="2191" y="1986"/>
                    <a:pt x="1988" y="2295"/>
                    <a:pt x="2036" y="2617"/>
                  </a:cubicBezTo>
                  <a:lnTo>
                    <a:pt x="2096" y="2890"/>
                  </a:lnTo>
                  <a:lnTo>
                    <a:pt x="798" y="3129"/>
                  </a:lnTo>
                  <a:cubicBezTo>
                    <a:pt x="322" y="3212"/>
                    <a:pt x="0" y="3676"/>
                    <a:pt x="83" y="4164"/>
                  </a:cubicBezTo>
                  <a:lnTo>
                    <a:pt x="1667" y="12785"/>
                  </a:lnTo>
                  <a:cubicBezTo>
                    <a:pt x="1741" y="13221"/>
                    <a:pt x="2120" y="13524"/>
                    <a:pt x="2548" y="13524"/>
                  </a:cubicBezTo>
                  <a:cubicBezTo>
                    <a:pt x="2599" y="13524"/>
                    <a:pt x="2651" y="13520"/>
                    <a:pt x="2703" y="13511"/>
                  </a:cubicBezTo>
                  <a:lnTo>
                    <a:pt x="10049" y="12165"/>
                  </a:lnTo>
                  <a:cubicBezTo>
                    <a:pt x="10525" y="12082"/>
                    <a:pt x="10847" y="11618"/>
                    <a:pt x="10763" y="11130"/>
                  </a:cubicBezTo>
                  <a:lnTo>
                    <a:pt x="9192" y="2498"/>
                  </a:lnTo>
                  <a:cubicBezTo>
                    <a:pt x="9108" y="2067"/>
                    <a:pt x="8737" y="1766"/>
                    <a:pt x="8316" y="1766"/>
                  </a:cubicBezTo>
                  <a:cubicBezTo>
                    <a:pt x="8259" y="1766"/>
                    <a:pt x="8202" y="1772"/>
                    <a:pt x="8144" y="1783"/>
                  </a:cubicBezTo>
                  <a:lnTo>
                    <a:pt x="6858" y="2009"/>
                  </a:lnTo>
                  <a:lnTo>
                    <a:pt x="6810" y="1736"/>
                  </a:lnTo>
                  <a:cubicBezTo>
                    <a:pt x="6757" y="1446"/>
                    <a:pt x="6499" y="1252"/>
                    <a:pt x="6214" y="1252"/>
                  </a:cubicBezTo>
                  <a:cubicBezTo>
                    <a:pt x="6183" y="1252"/>
                    <a:pt x="6151" y="1255"/>
                    <a:pt x="6120" y="1259"/>
                  </a:cubicBezTo>
                  <a:lnTo>
                    <a:pt x="5179" y="1438"/>
                  </a:lnTo>
                  <a:cubicBezTo>
                    <a:pt x="5227" y="1259"/>
                    <a:pt x="5239" y="1081"/>
                    <a:pt x="5215" y="914"/>
                  </a:cubicBezTo>
                  <a:cubicBezTo>
                    <a:pt x="5120" y="378"/>
                    <a:pt x="4665" y="0"/>
                    <a:pt x="415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4" name="Google Shape;5464;p28"/>
            <p:cNvSpPr/>
            <p:nvPr/>
          </p:nvSpPr>
          <p:spPr>
            <a:xfrm>
              <a:off x="5244414" y="1280275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9" y="1"/>
                    <a:pt x="915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2" y="1502"/>
                    <a:pt x="854" y="1545"/>
                    <a:pt x="1002" y="1545"/>
                  </a:cubicBezTo>
                  <a:cubicBezTo>
                    <a:pt x="1454" y="1545"/>
                    <a:pt x="1862" y="1142"/>
                    <a:pt x="1763" y="631"/>
                  </a:cubicBezTo>
                  <a:cubicBezTo>
                    <a:pt x="1689" y="259"/>
                    <a:pt x="1367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5" name="Google Shape;5465;p28"/>
            <p:cNvSpPr/>
            <p:nvPr/>
          </p:nvSpPr>
          <p:spPr>
            <a:xfrm>
              <a:off x="5311504" y="1265631"/>
              <a:ext cx="125182" cy="43931"/>
            </a:xfrm>
            <a:custGeom>
              <a:rect b="b" l="l" r="r" t="t"/>
              <a:pathLst>
                <a:path extrusionOk="0" h="1362" w="3881">
                  <a:moveTo>
                    <a:pt x="3274" y="0"/>
                  </a:moveTo>
                  <a:cubicBezTo>
                    <a:pt x="3238" y="0"/>
                    <a:pt x="3200" y="5"/>
                    <a:pt x="3160" y="13"/>
                  </a:cubicBezTo>
                  <a:lnTo>
                    <a:pt x="3172" y="13"/>
                  </a:lnTo>
                  <a:lnTo>
                    <a:pt x="576" y="490"/>
                  </a:lnTo>
                  <a:cubicBezTo>
                    <a:pt x="0" y="545"/>
                    <a:pt x="104" y="1362"/>
                    <a:pt x="609" y="1362"/>
                  </a:cubicBezTo>
                  <a:cubicBezTo>
                    <a:pt x="647" y="1362"/>
                    <a:pt x="688" y="1357"/>
                    <a:pt x="731" y="1347"/>
                  </a:cubicBezTo>
                  <a:lnTo>
                    <a:pt x="3314" y="871"/>
                  </a:lnTo>
                  <a:cubicBezTo>
                    <a:pt x="3881" y="793"/>
                    <a:pt x="3774" y="0"/>
                    <a:pt x="327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6" name="Google Shape;5466;p28"/>
            <p:cNvSpPr/>
            <p:nvPr/>
          </p:nvSpPr>
          <p:spPr>
            <a:xfrm>
              <a:off x="5257090" y="1349784"/>
              <a:ext cx="59769" cy="49866"/>
            </a:xfrm>
            <a:custGeom>
              <a:rect b="b" l="l" r="r" t="t"/>
              <a:pathLst>
                <a:path extrusionOk="0" h="1546" w="1853">
                  <a:moveTo>
                    <a:pt x="1002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2" y="1502"/>
                    <a:pt x="854" y="1545"/>
                    <a:pt x="1001" y="1545"/>
                  </a:cubicBezTo>
                  <a:cubicBezTo>
                    <a:pt x="1450" y="1545"/>
                    <a:pt x="1852" y="1145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7" name="Google Shape;5467;p28"/>
            <p:cNvSpPr/>
            <p:nvPr/>
          </p:nvSpPr>
          <p:spPr>
            <a:xfrm>
              <a:off x="5326728" y="1335140"/>
              <a:ext cx="121279" cy="43544"/>
            </a:xfrm>
            <a:custGeom>
              <a:rect b="b" l="l" r="r" t="t"/>
              <a:pathLst>
                <a:path extrusionOk="0" h="1350" w="3760">
                  <a:moveTo>
                    <a:pt x="3129" y="0"/>
                  </a:moveTo>
                  <a:cubicBezTo>
                    <a:pt x="3117" y="0"/>
                    <a:pt x="3105" y="1"/>
                    <a:pt x="3092" y="2"/>
                  </a:cubicBezTo>
                  <a:lnTo>
                    <a:pt x="497" y="478"/>
                  </a:lnTo>
                  <a:cubicBezTo>
                    <a:pt x="0" y="628"/>
                    <a:pt x="120" y="1349"/>
                    <a:pt x="605" y="1349"/>
                  </a:cubicBezTo>
                  <a:cubicBezTo>
                    <a:pt x="620" y="1349"/>
                    <a:pt x="636" y="1348"/>
                    <a:pt x="652" y="1347"/>
                  </a:cubicBezTo>
                  <a:lnTo>
                    <a:pt x="3247" y="883"/>
                  </a:lnTo>
                  <a:cubicBezTo>
                    <a:pt x="3759" y="731"/>
                    <a:pt x="3634" y="0"/>
                    <a:pt x="312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8" name="Google Shape;5468;p28"/>
            <p:cNvSpPr/>
            <p:nvPr/>
          </p:nvSpPr>
          <p:spPr>
            <a:xfrm>
              <a:off x="5270540" y="1424293"/>
              <a:ext cx="60059" cy="49834"/>
            </a:xfrm>
            <a:custGeom>
              <a:rect b="b" l="l" r="r" t="t"/>
              <a:pathLst>
                <a:path extrusionOk="0" h="1545" w="1862">
                  <a:moveTo>
                    <a:pt x="1002" y="0"/>
                  </a:moveTo>
                  <a:cubicBezTo>
                    <a:pt x="959" y="0"/>
                    <a:pt x="914" y="4"/>
                    <a:pt x="870" y="12"/>
                  </a:cubicBezTo>
                  <a:cubicBezTo>
                    <a:pt x="191" y="131"/>
                    <a:pt x="0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0"/>
                    <a:pt x="100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9" name="Google Shape;5469;p28"/>
            <p:cNvSpPr/>
            <p:nvPr/>
          </p:nvSpPr>
          <p:spPr>
            <a:xfrm>
              <a:off x="5339792" y="1409585"/>
              <a:ext cx="121795" cy="43577"/>
            </a:xfrm>
            <a:custGeom>
              <a:rect b="b" l="l" r="r" t="t"/>
              <a:pathLst>
                <a:path extrusionOk="0" h="1351" w="3776">
                  <a:moveTo>
                    <a:pt x="3162" y="0"/>
                  </a:moveTo>
                  <a:cubicBezTo>
                    <a:pt x="3143" y="0"/>
                    <a:pt x="3124" y="1"/>
                    <a:pt x="3104" y="3"/>
                  </a:cubicBezTo>
                  <a:lnTo>
                    <a:pt x="509" y="468"/>
                  </a:lnTo>
                  <a:cubicBezTo>
                    <a:pt x="0" y="606"/>
                    <a:pt x="120" y="1351"/>
                    <a:pt x="628" y="1351"/>
                  </a:cubicBezTo>
                  <a:cubicBezTo>
                    <a:pt x="643" y="1351"/>
                    <a:pt x="659" y="1350"/>
                    <a:pt x="675" y="1349"/>
                  </a:cubicBezTo>
                  <a:lnTo>
                    <a:pt x="3259" y="872"/>
                  </a:lnTo>
                  <a:cubicBezTo>
                    <a:pt x="3775" y="735"/>
                    <a:pt x="3661" y="0"/>
                    <a:pt x="316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0" name="Google Shape;5470;p28"/>
            <p:cNvSpPr/>
            <p:nvPr/>
          </p:nvSpPr>
          <p:spPr>
            <a:xfrm>
              <a:off x="5212933" y="1733296"/>
              <a:ext cx="249267" cy="224043"/>
            </a:xfrm>
            <a:custGeom>
              <a:rect b="b" l="l" r="r" t="t"/>
              <a:pathLst>
                <a:path extrusionOk="0" h="6946" w="7728">
                  <a:moveTo>
                    <a:pt x="3946" y="0"/>
                  </a:moveTo>
                  <a:cubicBezTo>
                    <a:pt x="2915" y="0"/>
                    <a:pt x="1900" y="464"/>
                    <a:pt x="1227" y="1338"/>
                  </a:cubicBezTo>
                  <a:lnTo>
                    <a:pt x="6966" y="4957"/>
                  </a:lnTo>
                  <a:cubicBezTo>
                    <a:pt x="7728" y="3398"/>
                    <a:pt x="7251" y="1469"/>
                    <a:pt x="5775" y="528"/>
                  </a:cubicBezTo>
                  <a:cubicBezTo>
                    <a:pt x="5208" y="172"/>
                    <a:pt x="4573" y="0"/>
                    <a:pt x="3946" y="0"/>
                  </a:cubicBezTo>
                  <a:close/>
                  <a:moveTo>
                    <a:pt x="822" y="1981"/>
                  </a:moveTo>
                  <a:cubicBezTo>
                    <a:pt x="1" y="3552"/>
                    <a:pt x="524" y="5481"/>
                    <a:pt x="2025" y="6422"/>
                  </a:cubicBezTo>
                  <a:cubicBezTo>
                    <a:pt x="2584" y="6775"/>
                    <a:pt x="3211" y="6946"/>
                    <a:pt x="3833" y="6946"/>
                  </a:cubicBezTo>
                  <a:cubicBezTo>
                    <a:pt x="4864" y="6946"/>
                    <a:pt x="5880" y="6477"/>
                    <a:pt x="6549" y="5600"/>
                  </a:cubicBezTo>
                  <a:lnTo>
                    <a:pt x="822" y="198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1" name="Google Shape;5471;p28"/>
            <p:cNvSpPr/>
            <p:nvPr/>
          </p:nvSpPr>
          <p:spPr>
            <a:xfrm>
              <a:off x="5682211" y="1251439"/>
              <a:ext cx="196304" cy="181563"/>
            </a:xfrm>
            <a:custGeom>
              <a:rect b="b" l="l" r="r" t="t"/>
              <a:pathLst>
                <a:path extrusionOk="0" h="5629" w="6086">
                  <a:moveTo>
                    <a:pt x="3609" y="1"/>
                  </a:moveTo>
                  <a:lnTo>
                    <a:pt x="1215" y="1620"/>
                  </a:lnTo>
                  <a:cubicBezTo>
                    <a:pt x="251" y="2275"/>
                    <a:pt x="1" y="3585"/>
                    <a:pt x="656" y="4549"/>
                  </a:cubicBezTo>
                  <a:lnTo>
                    <a:pt x="763" y="4704"/>
                  </a:lnTo>
                  <a:cubicBezTo>
                    <a:pt x="1171" y="5305"/>
                    <a:pt x="1834" y="5629"/>
                    <a:pt x="2508" y="5629"/>
                  </a:cubicBezTo>
                  <a:cubicBezTo>
                    <a:pt x="2916" y="5629"/>
                    <a:pt x="3329" y="5510"/>
                    <a:pt x="3692" y="5264"/>
                  </a:cubicBezTo>
                  <a:lnTo>
                    <a:pt x="6085" y="3644"/>
                  </a:lnTo>
                  <a:lnTo>
                    <a:pt x="3609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2" name="Google Shape;5472;p28"/>
            <p:cNvSpPr/>
            <p:nvPr/>
          </p:nvSpPr>
          <p:spPr>
            <a:xfrm>
              <a:off x="5814714" y="1176188"/>
              <a:ext cx="196272" cy="181660"/>
            </a:xfrm>
            <a:custGeom>
              <a:rect b="b" l="l" r="r" t="t"/>
              <a:pathLst>
                <a:path extrusionOk="0" h="5632" w="6085">
                  <a:moveTo>
                    <a:pt x="3591" y="1"/>
                  </a:moveTo>
                  <a:cubicBezTo>
                    <a:pt x="3182" y="1"/>
                    <a:pt x="2768" y="120"/>
                    <a:pt x="2406" y="369"/>
                  </a:cubicBezTo>
                  <a:lnTo>
                    <a:pt x="1" y="1989"/>
                  </a:lnTo>
                  <a:lnTo>
                    <a:pt x="2477" y="5632"/>
                  </a:lnTo>
                  <a:lnTo>
                    <a:pt x="4870" y="4001"/>
                  </a:lnTo>
                  <a:cubicBezTo>
                    <a:pt x="5835" y="3346"/>
                    <a:pt x="6085" y="2036"/>
                    <a:pt x="5430" y="1072"/>
                  </a:cubicBezTo>
                  <a:lnTo>
                    <a:pt x="5430" y="1072"/>
                  </a:lnTo>
                  <a:lnTo>
                    <a:pt x="5430" y="1084"/>
                  </a:lnTo>
                  <a:lnTo>
                    <a:pt x="5323" y="917"/>
                  </a:lnTo>
                  <a:cubicBezTo>
                    <a:pt x="4917" y="319"/>
                    <a:pt x="4259" y="1"/>
                    <a:pt x="359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3" name="Google Shape;5473;p28"/>
            <p:cNvSpPr/>
            <p:nvPr/>
          </p:nvSpPr>
          <p:spPr>
            <a:xfrm>
              <a:off x="5624636" y="1626564"/>
              <a:ext cx="346032" cy="344387"/>
            </a:xfrm>
            <a:custGeom>
              <a:rect b="b" l="l" r="r" t="t"/>
              <a:pathLst>
                <a:path extrusionOk="0" h="10677" w="10728">
                  <a:moveTo>
                    <a:pt x="5028" y="1"/>
                  </a:moveTo>
                  <a:cubicBezTo>
                    <a:pt x="4843" y="1"/>
                    <a:pt x="4677" y="137"/>
                    <a:pt x="4655" y="325"/>
                  </a:cubicBezTo>
                  <a:lnTo>
                    <a:pt x="4191" y="3813"/>
                  </a:lnTo>
                  <a:lnTo>
                    <a:pt x="714" y="3349"/>
                  </a:lnTo>
                  <a:cubicBezTo>
                    <a:pt x="700" y="3347"/>
                    <a:pt x="685" y="3346"/>
                    <a:pt x="670" y="3346"/>
                  </a:cubicBezTo>
                  <a:cubicBezTo>
                    <a:pt x="485" y="3346"/>
                    <a:pt x="320" y="3483"/>
                    <a:pt x="298" y="3670"/>
                  </a:cubicBezTo>
                  <a:lnTo>
                    <a:pt x="36" y="5647"/>
                  </a:lnTo>
                  <a:cubicBezTo>
                    <a:pt x="0" y="5849"/>
                    <a:pt x="143" y="6040"/>
                    <a:pt x="357" y="6064"/>
                  </a:cubicBezTo>
                  <a:lnTo>
                    <a:pt x="357" y="6052"/>
                  </a:lnTo>
                  <a:lnTo>
                    <a:pt x="3834" y="6516"/>
                  </a:lnTo>
                  <a:lnTo>
                    <a:pt x="3370" y="9993"/>
                  </a:lnTo>
                  <a:cubicBezTo>
                    <a:pt x="3346" y="10195"/>
                    <a:pt x="3489" y="10386"/>
                    <a:pt x="3691" y="10409"/>
                  </a:cubicBezTo>
                  <a:lnTo>
                    <a:pt x="5667" y="10671"/>
                  </a:lnTo>
                  <a:cubicBezTo>
                    <a:pt x="5688" y="10675"/>
                    <a:pt x="5709" y="10677"/>
                    <a:pt x="5730" y="10677"/>
                  </a:cubicBezTo>
                  <a:cubicBezTo>
                    <a:pt x="5907" y="10677"/>
                    <a:pt x="6063" y="10542"/>
                    <a:pt x="6084" y="10350"/>
                  </a:cubicBezTo>
                  <a:lnTo>
                    <a:pt x="6548" y="6873"/>
                  </a:lnTo>
                  <a:lnTo>
                    <a:pt x="10025" y="7338"/>
                  </a:lnTo>
                  <a:cubicBezTo>
                    <a:pt x="10040" y="7339"/>
                    <a:pt x="10055" y="7340"/>
                    <a:pt x="10069" y="7340"/>
                  </a:cubicBezTo>
                  <a:cubicBezTo>
                    <a:pt x="10254" y="7340"/>
                    <a:pt x="10420" y="7204"/>
                    <a:pt x="10442" y="7016"/>
                  </a:cubicBezTo>
                  <a:lnTo>
                    <a:pt x="10704" y="5040"/>
                  </a:lnTo>
                  <a:cubicBezTo>
                    <a:pt x="10728" y="4837"/>
                    <a:pt x="10585" y="4647"/>
                    <a:pt x="10382" y="4623"/>
                  </a:cubicBezTo>
                  <a:lnTo>
                    <a:pt x="6906" y="4159"/>
                  </a:lnTo>
                  <a:lnTo>
                    <a:pt x="7358" y="682"/>
                  </a:lnTo>
                  <a:cubicBezTo>
                    <a:pt x="7394" y="480"/>
                    <a:pt x="7239" y="289"/>
                    <a:pt x="7037" y="265"/>
                  </a:cubicBezTo>
                  <a:lnTo>
                    <a:pt x="5072" y="3"/>
                  </a:lnTo>
                  <a:cubicBezTo>
                    <a:pt x="5057" y="2"/>
                    <a:pt x="5043" y="1"/>
                    <a:pt x="502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4" name="Google Shape;5474;p28"/>
            <p:cNvSpPr/>
            <p:nvPr/>
          </p:nvSpPr>
          <p:spPr>
            <a:xfrm>
              <a:off x="5182226" y="2147999"/>
              <a:ext cx="349870" cy="435862"/>
            </a:xfrm>
            <a:custGeom>
              <a:rect b="b" l="l" r="r" t="t"/>
              <a:pathLst>
                <a:path extrusionOk="0" h="13513" w="10847">
                  <a:moveTo>
                    <a:pt x="4145" y="431"/>
                  </a:moveTo>
                  <a:cubicBezTo>
                    <a:pt x="4436" y="431"/>
                    <a:pt x="4723" y="605"/>
                    <a:pt x="4774" y="994"/>
                  </a:cubicBezTo>
                  <a:cubicBezTo>
                    <a:pt x="4810" y="1185"/>
                    <a:pt x="4751" y="1387"/>
                    <a:pt x="4632" y="1530"/>
                  </a:cubicBezTo>
                  <a:lnTo>
                    <a:pt x="3834" y="1685"/>
                  </a:lnTo>
                  <a:cubicBezTo>
                    <a:pt x="3667" y="1590"/>
                    <a:pt x="3548" y="1423"/>
                    <a:pt x="3512" y="1232"/>
                  </a:cubicBezTo>
                  <a:lnTo>
                    <a:pt x="3500" y="1220"/>
                  </a:lnTo>
                  <a:cubicBezTo>
                    <a:pt x="3386" y="723"/>
                    <a:pt x="3769" y="431"/>
                    <a:pt x="4145" y="431"/>
                  </a:cubicBezTo>
                  <a:close/>
                  <a:moveTo>
                    <a:pt x="7867" y="2734"/>
                  </a:moveTo>
                  <a:cubicBezTo>
                    <a:pt x="8125" y="2734"/>
                    <a:pt x="8352" y="2922"/>
                    <a:pt x="8394" y="3185"/>
                  </a:cubicBezTo>
                  <a:lnTo>
                    <a:pt x="9787" y="10757"/>
                  </a:lnTo>
                  <a:cubicBezTo>
                    <a:pt x="9835" y="11055"/>
                    <a:pt x="9644" y="11341"/>
                    <a:pt x="9346" y="11388"/>
                  </a:cubicBezTo>
                  <a:lnTo>
                    <a:pt x="3084" y="12531"/>
                  </a:lnTo>
                  <a:cubicBezTo>
                    <a:pt x="3047" y="12538"/>
                    <a:pt x="3011" y="12542"/>
                    <a:pt x="2975" y="12542"/>
                  </a:cubicBezTo>
                  <a:cubicBezTo>
                    <a:pt x="2710" y="12542"/>
                    <a:pt x="2483" y="12353"/>
                    <a:pt x="2441" y="12091"/>
                  </a:cubicBezTo>
                  <a:lnTo>
                    <a:pt x="1060" y="4518"/>
                  </a:lnTo>
                  <a:cubicBezTo>
                    <a:pt x="1012" y="4221"/>
                    <a:pt x="1203" y="3935"/>
                    <a:pt x="1512" y="3887"/>
                  </a:cubicBezTo>
                  <a:lnTo>
                    <a:pt x="2250" y="3745"/>
                  </a:lnTo>
                  <a:cubicBezTo>
                    <a:pt x="2292" y="3955"/>
                    <a:pt x="2474" y="4110"/>
                    <a:pt x="2680" y="4110"/>
                  </a:cubicBezTo>
                  <a:cubicBezTo>
                    <a:pt x="2707" y="4110"/>
                    <a:pt x="2735" y="4107"/>
                    <a:pt x="2762" y="4102"/>
                  </a:cubicBezTo>
                  <a:lnTo>
                    <a:pt x="6668" y="3387"/>
                  </a:lnTo>
                  <a:cubicBezTo>
                    <a:pt x="6906" y="3340"/>
                    <a:pt x="7060" y="3114"/>
                    <a:pt x="7025" y="2875"/>
                  </a:cubicBezTo>
                  <a:lnTo>
                    <a:pt x="7763" y="2744"/>
                  </a:lnTo>
                  <a:cubicBezTo>
                    <a:pt x="7798" y="2737"/>
                    <a:pt x="7833" y="2734"/>
                    <a:pt x="7867" y="2734"/>
                  </a:cubicBezTo>
                  <a:close/>
                  <a:moveTo>
                    <a:pt x="4133" y="1"/>
                  </a:moveTo>
                  <a:cubicBezTo>
                    <a:pt x="4070" y="1"/>
                    <a:pt x="4006" y="6"/>
                    <a:pt x="3941" y="18"/>
                  </a:cubicBezTo>
                  <a:cubicBezTo>
                    <a:pt x="3346" y="125"/>
                    <a:pt x="2953" y="708"/>
                    <a:pt x="3072" y="1304"/>
                  </a:cubicBezTo>
                  <a:cubicBezTo>
                    <a:pt x="3108" y="1470"/>
                    <a:pt x="3179" y="1637"/>
                    <a:pt x="3286" y="1780"/>
                  </a:cubicBezTo>
                  <a:lnTo>
                    <a:pt x="2512" y="1923"/>
                  </a:lnTo>
                  <a:cubicBezTo>
                    <a:pt x="2191" y="1982"/>
                    <a:pt x="1988" y="2280"/>
                    <a:pt x="2036" y="2602"/>
                  </a:cubicBezTo>
                  <a:lnTo>
                    <a:pt x="2096" y="2887"/>
                  </a:lnTo>
                  <a:lnTo>
                    <a:pt x="798" y="3114"/>
                  </a:lnTo>
                  <a:cubicBezTo>
                    <a:pt x="322" y="3209"/>
                    <a:pt x="0" y="3673"/>
                    <a:pt x="83" y="4149"/>
                  </a:cubicBezTo>
                  <a:lnTo>
                    <a:pt x="1667" y="12781"/>
                  </a:lnTo>
                  <a:cubicBezTo>
                    <a:pt x="1740" y="13212"/>
                    <a:pt x="2110" y="13512"/>
                    <a:pt x="2531" y="13512"/>
                  </a:cubicBezTo>
                  <a:cubicBezTo>
                    <a:pt x="2587" y="13512"/>
                    <a:pt x="2645" y="13507"/>
                    <a:pt x="2703" y="13496"/>
                  </a:cubicBezTo>
                  <a:lnTo>
                    <a:pt x="10049" y="12162"/>
                  </a:lnTo>
                  <a:cubicBezTo>
                    <a:pt x="10525" y="12067"/>
                    <a:pt x="10847" y="11603"/>
                    <a:pt x="10763" y="11114"/>
                  </a:cubicBezTo>
                  <a:lnTo>
                    <a:pt x="9192" y="2482"/>
                  </a:lnTo>
                  <a:cubicBezTo>
                    <a:pt x="9107" y="2048"/>
                    <a:pt x="8729" y="1755"/>
                    <a:pt x="8303" y="1755"/>
                  </a:cubicBezTo>
                  <a:cubicBezTo>
                    <a:pt x="8250" y="1755"/>
                    <a:pt x="8197" y="1759"/>
                    <a:pt x="8144" y="1768"/>
                  </a:cubicBezTo>
                  <a:lnTo>
                    <a:pt x="6858" y="2006"/>
                  </a:lnTo>
                  <a:lnTo>
                    <a:pt x="6810" y="1732"/>
                  </a:lnTo>
                  <a:cubicBezTo>
                    <a:pt x="6757" y="1442"/>
                    <a:pt x="6499" y="1249"/>
                    <a:pt x="6214" y="1249"/>
                  </a:cubicBezTo>
                  <a:cubicBezTo>
                    <a:pt x="6183" y="1249"/>
                    <a:pt x="6151" y="1251"/>
                    <a:pt x="6120" y="1256"/>
                  </a:cubicBezTo>
                  <a:lnTo>
                    <a:pt x="5179" y="1435"/>
                  </a:lnTo>
                  <a:cubicBezTo>
                    <a:pt x="5227" y="1268"/>
                    <a:pt x="5239" y="1089"/>
                    <a:pt x="5215" y="911"/>
                  </a:cubicBezTo>
                  <a:cubicBezTo>
                    <a:pt x="5119" y="380"/>
                    <a:pt x="4655" y="1"/>
                    <a:pt x="413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5" name="Google Shape;5475;p28"/>
            <p:cNvSpPr/>
            <p:nvPr/>
          </p:nvSpPr>
          <p:spPr>
            <a:xfrm>
              <a:off x="5244414" y="2305274"/>
              <a:ext cx="60059" cy="49834"/>
            </a:xfrm>
            <a:custGeom>
              <a:rect b="b" l="l" r="r" t="t"/>
              <a:pathLst>
                <a:path extrusionOk="0" h="1545" w="1862">
                  <a:moveTo>
                    <a:pt x="1002" y="0"/>
                  </a:moveTo>
                  <a:cubicBezTo>
                    <a:pt x="959" y="0"/>
                    <a:pt x="915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2" y="1502"/>
                    <a:pt x="854" y="1545"/>
                    <a:pt x="1002" y="1545"/>
                  </a:cubicBezTo>
                  <a:cubicBezTo>
                    <a:pt x="1454" y="1545"/>
                    <a:pt x="1862" y="1142"/>
                    <a:pt x="1763" y="631"/>
                  </a:cubicBezTo>
                  <a:cubicBezTo>
                    <a:pt x="1689" y="258"/>
                    <a:pt x="1367" y="0"/>
                    <a:pt x="100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6" name="Google Shape;5476;p28"/>
            <p:cNvSpPr/>
            <p:nvPr/>
          </p:nvSpPr>
          <p:spPr>
            <a:xfrm>
              <a:off x="5312052" y="2290372"/>
              <a:ext cx="124117" cy="43673"/>
            </a:xfrm>
            <a:custGeom>
              <a:rect b="b" l="l" r="r" t="t"/>
              <a:pathLst>
                <a:path extrusionOk="0" h="1354" w="3848">
                  <a:moveTo>
                    <a:pt x="3238" y="0"/>
                  </a:moveTo>
                  <a:cubicBezTo>
                    <a:pt x="3207" y="0"/>
                    <a:pt x="3176" y="3"/>
                    <a:pt x="3143" y="9"/>
                  </a:cubicBezTo>
                  <a:lnTo>
                    <a:pt x="3155" y="9"/>
                  </a:lnTo>
                  <a:lnTo>
                    <a:pt x="559" y="485"/>
                  </a:lnTo>
                  <a:cubicBezTo>
                    <a:pt x="1" y="564"/>
                    <a:pt x="102" y="1354"/>
                    <a:pt x="608" y="1354"/>
                  </a:cubicBezTo>
                  <a:cubicBezTo>
                    <a:pt x="641" y="1354"/>
                    <a:pt x="677" y="1350"/>
                    <a:pt x="714" y="1343"/>
                  </a:cubicBezTo>
                  <a:lnTo>
                    <a:pt x="3297" y="866"/>
                  </a:lnTo>
                  <a:cubicBezTo>
                    <a:pt x="3847" y="777"/>
                    <a:pt x="3731" y="0"/>
                    <a:pt x="323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7" name="Google Shape;5477;p28"/>
            <p:cNvSpPr/>
            <p:nvPr/>
          </p:nvSpPr>
          <p:spPr>
            <a:xfrm>
              <a:off x="5257090" y="2374687"/>
              <a:ext cx="59769" cy="49931"/>
            </a:xfrm>
            <a:custGeom>
              <a:rect b="b" l="l" r="r" t="t"/>
              <a:pathLst>
                <a:path extrusionOk="0" h="1548" w="1853">
                  <a:moveTo>
                    <a:pt x="1016" y="0"/>
                  </a:moveTo>
                  <a:cubicBezTo>
                    <a:pt x="968" y="0"/>
                    <a:pt x="919" y="5"/>
                    <a:pt x="870" y="15"/>
                  </a:cubicBezTo>
                  <a:cubicBezTo>
                    <a:pt x="191" y="122"/>
                    <a:pt x="1" y="1015"/>
                    <a:pt x="560" y="1408"/>
                  </a:cubicBezTo>
                  <a:cubicBezTo>
                    <a:pt x="701" y="1505"/>
                    <a:pt x="853" y="1548"/>
                    <a:pt x="1000" y="1548"/>
                  </a:cubicBezTo>
                  <a:cubicBezTo>
                    <a:pt x="1449" y="1548"/>
                    <a:pt x="1853" y="1145"/>
                    <a:pt x="1763" y="634"/>
                  </a:cubicBezTo>
                  <a:cubicBezTo>
                    <a:pt x="1700" y="266"/>
                    <a:pt x="1377" y="0"/>
                    <a:pt x="1016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8" name="Google Shape;5478;p28"/>
            <p:cNvSpPr/>
            <p:nvPr/>
          </p:nvSpPr>
          <p:spPr>
            <a:xfrm>
              <a:off x="5326728" y="2359753"/>
              <a:ext cx="121279" cy="43512"/>
            </a:xfrm>
            <a:custGeom>
              <a:rect b="b" l="l" r="r" t="t"/>
              <a:pathLst>
                <a:path extrusionOk="0" h="1349" w="3760">
                  <a:moveTo>
                    <a:pt x="3129" y="0"/>
                  </a:moveTo>
                  <a:cubicBezTo>
                    <a:pt x="3117" y="0"/>
                    <a:pt x="3105" y="1"/>
                    <a:pt x="3092" y="1"/>
                  </a:cubicBezTo>
                  <a:lnTo>
                    <a:pt x="497" y="478"/>
                  </a:lnTo>
                  <a:cubicBezTo>
                    <a:pt x="0" y="628"/>
                    <a:pt x="120" y="1349"/>
                    <a:pt x="605" y="1349"/>
                  </a:cubicBezTo>
                  <a:cubicBezTo>
                    <a:pt x="620" y="1349"/>
                    <a:pt x="636" y="1348"/>
                    <a:pt x="652" y="1347"/>
                  </a:cubicBezTo>
                  <a:lnTo>
                    <a:pt x="3247" y="882"/>
                  </a:lnTo>
                  <a:cubicBezTo>
                    <a:pt x="3759" y="731"/>
                    <a:pt x="3634" y="0"/>
                    <a:pt x="312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9" name="Google Shape;5479;p28"/>
            <p:cNvSpPr/>
            <p:nvPr/>
          </p:nvSpPr>
          <p:spPr>
            <a:xfrm>
              <a:off x="5270540" y="2448906"/>
              <a:ext cx="60059" cy="49834"/>
            </a:xfrm>
            <a:custGeom>
              <a:rect b="b" l="l" r="r" t="t"/>
              <a:pathLst>
                <a:path extrusionOk="0" h="1545" w="1862">
                  <a:moveTo>
                    <a:pt x="1002" y="0"/>
                  </a:moveTo>
                  <a:cubicBezTo>
                    <a:pt x="959" y="0"/>
                    <a:pt x="914" y="4"/>
                    <a:pt x="870" y="11"/>
                  </a:cubicBezTo>
                  <a:cubicBezTo>
                    <a:pt x="191" y="131"/>
                    <a:pt x="0" y="1012"/>
                    <a:pt x="572" y="1404"/>
                  </a:cubicBezTo>
                  <a:cubicBezTo>
                    <a:pt x="710" y="1501"/>
                    <a:pt x="861" y="1545"/>
                    <a:pt x="1007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8"/>
                    <a:pt x="1369" y="0"/>
                    <a:pt x="100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0" name="Google Shape;5480;p28"/>
            <p:cNvSpPr/>
            <p:nvPr/>
          </p:nvSpPr>
          <p:spPr>
            <a:xfrm>
              <a:off x="5339534" y="2434133"/>
              <a:ext cx="122311" cy="43673"/>
            </a:xfrm>
            <a:custGeom>
              <a:rect b="b" l="l" r="r" t="t"/>
              <a:pathLst>
                <a:path extrusionOk="0" h="1354" w="3792">
                  <a:moveTo>
                    <a:pt x="3181" y="1"/>
                  </a:moveTo>
                  <a:cubicBezTo>
                    <a:pt x="3159" y="1"/>
                    <a:pt x="3136" y="2"/>
                    <a:pt x="3112" y="5"/>
                  </a:cubicBezTo>
                  <a:lnTo>
                    <a:pt x="517" y="469"/>
                  </a:lnTo>
                  <a:cubicBezTo>
                    <a:pt x="0" y="607"/>
                    <a:pt x="114" y="1354"/>
                    <a:pt x="625" y="1354"/>
                  </a:cubicBezTo>
                  <a:cubicBezTo>
                    <a:pt x="644" y="1354"/>
                    <a:pt x="663" y="1353"/>
                    <a:pt x="683" y="1351"/>
                  </a:cubicBezTo>
                  <a:lnTo>
                    <a:pt x="3267" y="874"/>
                  </a:lnTo>
                  <a:cubicBezTo>
                    <a:pt x="3792" y="749"/>
                    <a:pt x="3683" y="1"/>
                    <a:pt x="318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1" name="Google Shape;5481;p28"/>
            <p:cNvSpPr/>
            <p:nvPr/>
          </p:nvSpPr>
          <p:spPr>
            <a:xfrm>
              <a:off x="5212933" y="2757263"/>
              <a:ext cx="250815" cy="224817"/>
            </a:xfrm>
            <a:custGeom>
              <a:rect b="b" l="l" r="r" t="t"/>
              <a:pathLst>
                <a:path extrusionOk="0" h="6970" w="7776">
                  <a:moveTo>
                    <a:pt x="3946" y="1"/>
                  </a:moveTo>
                  <a:cubicBezTo>
                    <a:pt x="2909" y="1"/>
                    <a:pt x="1889" y="472"/>
                    <a:pt x="1227" y="1358"/>
                  </a:cubicBezTo>
                  <a:lnTo>
                    <a:pt x="6966" y="4977"/>
                  </a:lnTo>
                  <a:cubicBezTo>
                    <a:pt x="7775" y="3405"/>
                    <a:pt x="7251" y="1477"/>
                    <a:pt x="5763" y="524"/>
                  </a:cubicBezTo>
                  <a:cubicBezTo>
                    <a:pt x="5200" y="171"/>
                    <a:pt x="4570" y="1"/>
                    <a:pt x="3946" y="1"/>
                  </a:cubicBezTo>
                  <a:close/>
                  <a:moveTo>
                    <a:pt x="822" y="2001"/>
                  </a:moveTo>
                  <a:lnTo>
                    <a:pt x="822" y="2001"/>
                  </a:lnTo>
                  <a:cubicBezTo>
                    <a:pt x="1" y="3572"/>
                    <a:pt x="524" y="5501"/>
                    <a:pt x="2025" y="6442"/>
                  </a:cubicBezTo>
                  <a:cubicBezTo>
                    <a:pt x="2588" y="6797"/>
                    <a:pt x="3219" y="6969"/>
                    <a:pt x="3844" y="6969"/>
                  </a:cubicBezTo>
                  <a:cubicBezTo>
                    <a:pt x="4872" y="6969"/>
                    <a:pt x="5883" y="6505"/>
                    <a:pt x="6549" y="5632"/>
                  </a:cubicBezTo>
                  <a:lnTo>
                    <a:pt x="822" y="200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2" name="Google Shape;5482;p28"/>
            <p:cNvSpPr/>
            <p:nvPr/>
          </p:nvSpPr>
          <p:spPr>
            <a:xfrm>
              <a:off x="5682211" y="2276051"/>
              <a:ext cx="196304" cy="181563"/>
            </a:xfrm>
            <a:custGeom>
              <a:rect b="b" l="l" r="r" t="t"/>
              <a:pathLst>
                <a:path extrusionOk="0" h="5629" w="6086">
                  <a:moveTo>
                    <a:pt x="3609" y="1"/>
                  </a:moveTo>
                  <a:lnTo>
                    <a:pt x="1215" y="1620"/>
                  </a:lnTo>
                  <a:cubicBezTo>
                    <a:pt x="251" y="2275"/>
                    <a:pt x="1" y="3585"/>
                    <a:pt x="656" y="4549"/>
                  </a:cubicBezTo>
                  <a:lnTo>
                    <a:pt x="763" y="4716"/>
                  </a:lnTo>
                  <a:cubicBezTo>
                    <a:pt x="1170" y="5308"/>
                    <a:pt x="1831" y="5629"/>
                    <a:pt x="2505" y="5629"/>
                  </a:cubicBezTo>
                  <a:cubicBezTo>
                    <a:pt x="2914" y="5629"/>
                    <a:pt x="3328" y="5511"/>
                    <a:pt x="3692" y="5263"/>
                  </a:cubicBezTo>
                  <a:lnTo>
                    <a:pt x="6085" y="3644"/>
                  </a:lnTo>
                  <a:lnTo>
                    <a:pt x="3609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3" name="Google Shape;5483;p28"/>
            <p:cNvSpPr/>
            <p:nvPr/>
          </p:nvSpPr>
          <p:spPr>
            <a:xfrm>
              <a:off x="5814714" y="2200542"/>
              <a:ext cx="196272" cy="181918"/>
            </a:xfrm>
            <a:custGeom>
              <a:rect b="b" l="l" r="r" t="t"/>
              <a:pathLst>
                <a:path extrusionOk="0" h="5640" w="6085">
                  <a:moveTo>
                    <a:pt x="3580" y="0"/>
                  </a:moveTo>
                  <a:cubicBezTo>
                    <a:pt x="3174" y="0"/>
                    <a:pt x="2765" y="119"/>
                    <a:pt x="2406" y="365"/>
                  </a:cubicBezTo>
                  <a:lnTo>
                    <a:pt x="1" y="1996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5" y="3354"/>
                    <a:pt x="6085" y="2044"/>
                    <a:pt x="5430" y="1080"/>
                  </a:cubicBezTo>
                  <a:lnTo>
                    <a:pt x="5323" y="925"/>
                  </a:lnTo>
                  <a:cubicBezTo>
                    <a:pt x="4915" y="324"/>
                    <a:pt x="4252" y="0"/>
                    <a:pt x="358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4" name="Google Shape;5484;p28"/>
            <p:cNvSpPr/>
            <p:nvPr/>
          </p:nvSpPr>
          <p:spPr>
            <a:xfrm>
              <a:off x="5624636" y="2651177"/>
              <a:ext cx="346032" cy="344387"/>
            </a:xfrm>
            <a:custGeom>
              <a:rect b="b" l="l" r="r" t="t"/>
              <a:pathLst>
                <a:path extrusionOk="0" h="10677" w="10728">
                  <a:moveTo>
                    <a:pt x="5026" y="1"/>
                  </a:moveTo>
                  <a:cubicBezTo>
                    <a:pt x="4832" y="1"/>
                    <a:pt x="4677" y="137"/>
                    <a:pt x="4643" y="325"/>
                  </a:cubicBezTo>
                  <a:lnTo>
                    <a:pt x="4191" y="3813"/>
                  </a:lnTo>
                  <a:lnTo>
                    <a:pt x="714" y="3349"/>
                  </a:lnTo>
                  <a:cubicBezTo>
                    <a:pt x="699" y="3347"/>
                    <a:pt x="683" y="3346"/>
                    <a:pt x="668" y="3346"/>
                  </a:cubicBezTo>
                  <a:cubicBezTo>
                    <a:pt x="475" y="3346"/>
                    <a:pt x="319" y="3483"/>
                    <a:pt x="286" y="3670"/>
                  </a:cubicBezTo>
                  <a:lnTo>
                    <a:pt x="36" y="5647"/>
                  </a:lnTo>
                  <a:cubicBezTo>
                    <a:pt x="0" y="5849"/>
                    <a:pt x="143" y="6028"/>
                    <a:pt x="357" y="6063"/>
                  </a:cubicBezTo>
                  <a:lnTo>
                    <a:pt x="3834" y="6516"/>
                  </a:lnTo>
                  <a:lnTo>
                    <a:pt x="3370" y="10004"/>
                  </a:lnTo>
                  <a:cubicBezTo>
                    <a:pt x="3346" y="10207"/>
                    <a:pt x="3489" y="10385"/>
                    <a:pt x="3691" y="10421"/>
                  </a:cubicBezTo>
                  <a:lnTo>
                    <a:pt x="5667" y="10671"/>
                  </a:lnTo>
                  <a:cubicBezTo>
                    <a:pt x="5688" y="10675"/>
                    <a:pt x="5709" y="10677"/>
                    <a:pt x="5730" y="10677"/>
                  </a:cubicBezTo>
                  <a:cubicBezTo>
                    <a:pt x="5907" y="10677"/>
                    <a:pt x="6063" y="10543"/>
                    <a:pt x="6084" y="10362"/>
                  </a:cubicBezTo>
                  <a:lnTo>
                    <a:pt x="6548" y="6873"/>
                  </a:lnTo>
                  <a:lnTo>
                    <a:pt x="10025" y="7337"/>
                  </a:lnTo>
                  <a:cubicBezTo>
                    <a:pt x="10040" y="7339"/>
                    <a:pt x="10055" y="7340"/>
                    <a:pt x="10069" y="7340"/>
                  </a:cubicBezTo>
                  <a:cubicBezTo>
                    <a:pt x="10254" y="7340"/>
                    <a:pt x="10420" y="7204"/>
                    <a:pt x="10442" y="7016"/>
                  </a:cubicBezTo>
                  <a:lnTo>
                    <a:pt x="10704" y="5039"/>
                  </a:lnTo>
                  <a:cubicBezTo>
                    <a:pt x="10728" y="4837"/>
                    <a:pt x="10585" y="4647"/>
                    <a:pt x="10382" y="4623"/>
                  </a:cubicBezTo>
                  <a:lnTo>
                    <a:pt x="6906" y="4170"/>
                  </a:lnTo>
                  <a:lnTo>
                    <a:pt x="7358" y="682"/>
                  </a:lnTo>
                  <a:cubicBezTo>
                    <a:pt x="7394" y="479"/>
                    <a:pt x="7239" y="289"/>
                    <a:pt x="7037" y="265"/>
                  </a:cubicBezTo>
                  <a:lnTo>
                    <a:pt x="5072" y="3"/>
                  </a:lnTo>
                  <a:cubicBezTo>
                    <a:pt x="5056" y="1"/>
                    <a:pt x="5041" y="1"/>
                    <a:pt x="5026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5" name="Google Shape;5485;p28"/>
            <p:cNvSpPr/>
            <p:nvPr/>
          </p:nvSpPr>
          <p:spPr>
            <a:xfrm>
              <a:off x="5182226" y="3172611"/>
              <a:ext cx="349870" cy="436507"/>
            </a:xfrm>
            <a:custGeom>
              <a:rect b="b" l="l" r="r" t="t"/>
              <a:pathLst>
                <a:path extrusionOk="0" h="13533" w="10847">
                  <a:moveTo>
                    <a:pt x="4151" y="435"/>
                  </a:moveTo>
                  <a:cubicBezTo>
                    <a:pt x="4440" y="435"/>
                    <a:pt x="4723" y="608"/>
                    <a:pt x="4774" y="994"/>
                  </a:cubicBezTo>
                  <a:cubicBezTo>
                    <a:pt x="4810" y="1196"/>
                    <a:pt x="4751" y="1387"/>
                    <a:pt x="4632" y="1542"/>
                  </a:cubicBezTo>
                  <a:lnTo>
                    <a:pt x="3834" y="1685"/>
                  </a:lnTo>
                  <a:cubicBezTo>
                    <a:pt x="3667" y="1589"/>
                    <a:pt x="3548" y="1423"/>
                    <a:pt x="3512" y="1232"/>
                  </a:cubicBezTo>
                  <a:lnTo>
                    <a:pt x="3500" y="1232"/>
                  </a:lnTo>
                  <a:cubicBezTo>
                    <a:pt x="3386" y="732"/>
                    <a:pt x="3773" y="435"/>
                    <a:pt x="4151" y="435"/>
                  </a:cubicBezTo>
                  <a:close/>
                  <a:moveTo>
                    <a:pt x="7872" y="2745"/>
                  </a:moveTo>
                  <a:cubicBezTo>
                    <a:pt x="8127" y="2745"/>
                    <a:pt x="8352" y="2924"/>
                    <a:pt x="8394" y="3185"/>
                  </a:cubicBezTo>
                  <a:lnTo>
                    <a:pt x="9787" y="10769"/>
                  </a:lnTo>
                  <a:cubicBezTo>
                    <a:pt x="9835" y="11067"/>
                    <a:pt x="9644" y="11341"/>
                    <a:pt x="9346" y="11400"/>
                  </a:cubicBezTo>
                  <a:lnTo>
                    <a:pt x="3084" y="12543"/>
                  </a:lnTo>
                  <a:cubicBezTo>
                    <a:pt x="3047" y="12550"/>
                    <a:pt x="3011" y="12553"/>
                    <a:pt x="2976" y="12553"/>
                  </a:cubicBezTo>
                  <a:cubicBezTo>
                    <a:pt x="2710" y="12553"/>
                    <a:pt x="2483" y="12364"/>
                    <a:pt x="2441" y="12091"/>
                  </a:cubicBezTo>
                  <a:lnTo>
                    <a:pt x="1060" y="4530"/>
                  </a:lnTo>
                  <a:cubicBezTo>
                    <a:pt x="1012" y="4233"/>
                    <a:pt x="1203" y="3947"/>
                    <a:pt x="1512" y="3887"/>
                  </a:cubicBezTo>
                  <a:lnTo>
                    <a:pt x="2250" y="3756"/>
                  </a:lnTo>
                  <a:cubicBezTo>
                    <a:pt x="2292" y="3965"/>
                    <a:pt x="2472" y="4110"/>
                    <a:pt x="2676" y="4110"/>
                  </a:cubicBezTo>
                  <a:cubicBezTo>
                    <a:pt x="2704" y="4110"/>
                    <a:pt x="2733" y="4107"/>
                    <a:pt x="2762" y="4102"/>
                  </a:cubicBezTo>
                  <a:lnTo>
                    <a:pt x="6668" y="3399"/>
                  </a:lnTo>
                  <a:cubicBezTo>
                    <a:pt x="6906" y="3351"/>
                    <a:pt x="7060" y="3125"/>
                    <a:pt x="7025" y="2887"/>
                  </a:cubicBezTo>
                  <a:lnTo>
                    <a:pt x="7763" y="2756"/>
                  </a:lnTo>
                  <a:cubicBezTo>
                    <a:pt x="7800" y="2749"/>
                    <a:pt x="7836" y="2745"/>
                    <a:pt x="7872" y="2745"/>
                  </a:cubicBezTo>
                  <a:close/>
                  <a:moveTo>
                    <a:pt x="4133" y="1"/>
                  </a:moveTo>
                  <a:cubicBezTo>
                    <a:pt x="4070" y="1"/>
                    <a:pt x="4005" y="6"/>
                    <a:pt x="3941" y="18"/>
                  </a:cubicBezTo>
                  <a:cubicBezTo>
                    <a:pt x="3346" y="125"/>
                    <a:pt x="2953" y="708"/>
                    <a:pt x="3072" y="1304"/>
                  </a:cubicBezTo>
                  <a:cubicBezTo>
                    <a:pt x="3108" y="1482"/>
                    <a:pt x="3179" y="1649"/>
                    <a:pt x="3286" y="1780"/>
                  </a:cubicBezTo>
                  <a:lnTo>
                    <a:pt x="2512" y="1935"/>
                  </a:lnTo>
                  <a:cubicBezTo>
                    <a:pt x="2191" y="1994"/>
                    <a:pt x="1988" y="2304"/>
                    <a:pt x="2036" y="2613"/>
                  </a:cubicBezTo>
                  <a:lnTo>
                    <a:pt x="2096" y="2899"/>
                  </a:lnTo>
                  <a:lnTo>
                    <a:pt x="798" y="3125"/>
                  </a:lnTo>
                  <a:cubicBezTo>
                    <a:pt x="322" y="3220"/>
                    <a:pt x="0" y="3685"/>
                    <a:pt x="83" y="4173"/>
                  </a:cubicBezTo>
                  <a:lnTo>
                    <a:pt x="1667" y="12793"/>
                  </a:lnTo>
                  <a:cubicBezTo>
                    <a:pt x="1741" y="13229"/>
                    <a:pt x="2120" y="13533"/>
                    <a:pt x="2548" y="13533"/>
                  </a:cubicBezTo>
                  <a:cubicBezTo>
                    <a:pt x="2599" y="13533"/>
                    <a:pt x="2651" y="13528"/>
                    <a:pt x="2703" y="13519"/>
                  </a:cubicBezTo>
                  <a:lnTo>
                    <a:pt x="10049" y="12174"/>
                  </a:lnTo>
                  <a:cubicBezTo>
                    <a:pt x="10525" y="12079"/>
                    <a:pt x="10847" y="11614"/>
                    <a:pt x="10763" y="11138"/>
                  </a:cubicBezTo>
                  <a:lnTo>
                    <a:pt x="9192" y="2506"/>
                  </a:lnTo>
                  <a:cubicBezTo>
                    <a:pt x="9107" y="2070"/>
                    <a:pt x="8727" y="1767"/>
                    <a:pt x="8298" y="1767"/>
                  </a:cubicBezTo>
                  <a:cubicBezTo>
                    <a:pt x="8247" y="1767"/>
                    <a:pt x="8196" y="1771"/>
                    <a:pt x="8144" y="1780"/>
                  </a:cubicBezTo>
                  <a:lnTo>
                    <a:pt x="6858" y="2018"/>
                  </a:lnTo>
                  <a:lnTo>
                    <a:pt x="6810" y="1744"/>
                  </a:lnTo>
                  <a:cubicBezTo>
                    <a:pt x="6758" y="1459"/>
                    <a:pt x="6508" y="1258"/>
                    <a:pt x="6228" y="1258"/>
                  </a:cubicBezTo>
                  <a:cubicBezTo>
                    <a:pt x="6192" y="1258"/>
                    <a:pt x="6156" y="1261"/>
                    <a:pt x="6120" y="1268"/>
                  </a:cubicBezTo>
                  <a:lnTo>
                    <a:pt x="5179" y="1435"/>
                  </a:lnTo>
                  <a:cubicBezTo>
                    <a:pt x="5227" y="1268"/>
                    <a:pt x="5239" y="1089"/>
                    <a:pt x="5215" y="923"/>
                  </a:cubicBezTo>
                  <a:cubicBezTo>
                    <a:pt x="5119" y="381"/>
                    <a:pt x="4655" y="1"/>
                    <a:pt x="413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6" name="Google Shape;5486;p28"/>
            <p:cNvSpPr/>
            <p:nvPr/>
          </p:nvSpPr>
          <p:spPr>
            <a:xfrm>
              <a:off x="5244414" y="3329886"/>
              <a:ext cx="60059" cy="49834"/>
            </a:xfrm>
            <a:custGeom>
              <a:rect b="b" l="l" r="r" t="t"/>
              <a:pathLst>
                <a:path extrusionOk="0" h="1545" w="1862">
                  <a:moveTo>
                    <a:pt x="1002" y="0"/>
                  </a:moveTo>
                  <a:cubicBezTo>
                    <a:pt x="959" y="0"/>
                    <a:pt x="915" y="4"/>
                    <a:pt x="870" y="11"/>
                  </a:cubicBezTo>
                  <a:cubicBezTo>
                    <a:pt x="191" y="130"/>
                    <a:pt x="1" y="1011"/>
                    <a:pt x="560" y="1404"/>
                  </a:cubicBezTo>
                  <a:cubicBezTo>
                    <a:pt x="702" y="1501"/>
                    <a:pt x="854" y="1545"/>
                    <a:pt x="1002" y="1545"/>
                  </a:cubicBezTo>
                  <a:cubicBezTo>
                    <a:pt x="1454" y="1545"/>
                    <a:pt x="1862" y="1142"/>
                    <a:pt x="1763" y="630"/>
                  </a:cubicBezTo>
                  <a:cubicBezTo>
                    <a:pt x="1689" y="258"/>
                    <a:pt x="1367" y="0"/>
                    <a:pt x="100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7" name="Google Shape;5487;p28"/>
            <p:cNvSpPr/>
            <p:nvPr/>
          </p:nvSpPr>
          <p:spPr>
            <a:xfrm>
              <a:off x="5311601" y="3314856"/>
              <a:ext cx="125085" cy="43996"/>
            </a:xfrm>
            <a:custGeom>
              <a:rect b="b" l="l" r="r" t="t"/>
              <a:pathLst>
                <a:path extrusionOk="0" h="1364" w="3878">
                  <a:moveTo>
                    <a:pt x="3271" y="0"/>
                  </a:moveTo>
                  <a:cubicBezTo>
                    <a:pt x="3235" y="0"/>
                    <a:pt x="3197" y="4"/>
                    <a:pt x="3157" y="13"/>
                  </a:cubicBezTo>
                  <a:lnTo>
                    <a:pt x="3169" y="13"/>
                  </a:lnTo>
                  <a:lnTo>
                    <a:pt x="573" y="489"/>
                  </a:lnTo>
                  <a:cubicBezTo>
                    <a:pt x="1" y="555"/>
                    <a:pt x="100" y="1364"/>
                    <a:pt x="597" y="1364"/>
                  </a:cubicBezTo>
                  <a:cubicBezTo>
                    <a:pt x="638" y="1364"/>
                    <a:pt x="682" y="1358"/>
                    <a:pt x="728" y="1347"/>
                  </a:cubicBezTo>
                  <a:lnTo>
                    <a:pt x="3311" y="870"/>
                  </a:lnTo>
                  <a:cubicBezTo>
                    <a:pt x="3878" y="793"/>
                    <a:pt x="3771" y="0"/>
                    <a:pt x="3271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8" name="Google Shape;5488;p28"/>
            <p:cNvSpPr/>
            <p:nvPr/>
          </p:nvSpPr>
          <p:spPr>
            <a:xfrm>
              <a:off x="5257090" y="3399267"/>
              <a:ext cx="59769" cy="49963"/>
            </a:xfrm>
            <a:custGeom>
              <a:rect b="b" l="l" r="r" t="t"/>
              <a:pathLst>
                <a:path extrusionOk="0" h="1549" w="1853">
                  <a:moveTo>
                    <a:pt x="1016" y="1"/>
                  </a:moveTo>
                  <a:cubicBezTo>
                    <a:pt x="968" y="1"/>
                    <a:pt x="919" y="6"/>
                    <a:pt x="870" y="15"/>
                  </a:cubicBezTo>
                  <a:cubicBezTo>
                    <a:pt x="191" y="134"/>
                    <a:pt x="1" y="1015"/>
                    <a:pt x="560" y="1408"/>
                  </a:cubicBezTo>
                  <a:cubicBezTo>
                    <a:pt x="701" y="1505"/>
                    <a:pt x="853" y="1549"/>
                    <a:pt x="1000" y="1549"/>
                  </a:cubicBezTo>
                  <a:cubicBezTo>
                    <a:pt x="1449" y="1549"/>
                    <a:pt x="1853" y="1146"/>
                    <a:pt x="1763" y="635"/>
                  </a:cubicBezTo>
                  <a:cubicBezTo>
                    <a:pt x="1700" y="267"/>
                    <a:pt x="1377" y="1"/>
                    <a:pt x="1016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9" name="Google Shape;5489;p28"/>
            <p:cNvSpPr/>
            <p:nvPr/>
          </p:nvSpPr>
          <p:spPr>
            <a:xfrm>
              <a:off x="5326599" y="3384688"/>
              <a:ext cx="121279" cy="43544"/>
            </a:xfrm>
            <a:custGeom>
              <a:rect b="b" l="l" r="r" t="t"/>
              <a:pathLst>
                <a:path extrusionOk="0" h="1350" w="3760">
                  <a:moveTo>
                    <a:pt x="3144" y="1"/>
                  </a:moveTo>
                  <a:cubicBezTo>
                    <a:pt x="3128" y="1"/>
                    <a:pt x="3113" y="2"/>
                    <a:pt x="3096" y="3"/>
                  </a:cubicBezTo>
                  <a:lnTo>
                    <a:pt x="501" y="467"/>
                  </a:lnTo>
                  <a:cubicBezTo>
                    <a:pt x="1" y="619"/>
                    <a:pt x="126" y="1350"/>
                    <a:pt x="620" y="1350"/>
                  </a:cubicBezTo>
                  <a:cubicBezTo>
                    <a:pt x="632" y="1350"/>
                    <a:pt x="644" y="1349"/>
                    <a:pt x="656" y="1348"/>
                  </a:cubicBezTo>
                  <a:lnTo>
                    <a:pt x="3251" y="872"/>
                  </a:lnTo>
                  <a:cubicBezTo>
                    <a:pt x="3759" y="722"/>
                    <a:pt x="3640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0" name="Google Shape;5490;p28"/>
            <p:cNvSpPr/>
            <p:nvPr/>
          </p:nvSpPr>
          <p:spPr>
            <a:xfrm>
              <a:off x="5270540" y="3473486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5"/>
                    <a:pt x="870" y="12"/>
                  </a:cubicBezTo>
                  <a:cubicBezTo>
                    <a:pt x="191" y="131"/>
                    <a:pt x="0" y="1012"/>
                    <a:pt x="560" y="1405"/>
                  </a:cubicBezTo>
                  <a:cubicBezTo>
                    <a:pt x="701" y="1502"/>
                    <a:pt x="854" y="1546"/>
                    <a:pt x="1003" y="1546"/>
                  </a:cubicBezTo>
                  <a:cubicBezTo>
                    <a:pt x="1454" y="1546"/>
                    <a:pt x="1861" y="1145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1" name="Google Shape;5491;p28"/>
            <p:cNvSpPr/>
            <p:nvPr/>
          </p:nvSpPr>
          <p:spPr>
            <a:xfrm>
              <a:off x="5339792" y="3458810"/>
              <a:ext cx="121892" cy="43577"/>
            </a:xfrm>
            <a:custGeom>
              <a:rect b="b" l="l" r="r" t="t"/>
              <a:pathLst>
                <a:path extrusionOk="0" h="1351" w="3779">
                  <a:moveTo>
                    <a:pt x="3152" y="1"/>
                  </a:moveTo>
                  <a:cubicBezTo>
                    <a:pt x="3136" y="1"/>
                    <a:pt x="3120" y="2"/>
                    <a:pt x="3104" y="3"/>
                  </a:cubicBezTo>
                  <a:lnTo>
                    <a:pt x="509" y="479"/>
                  </a:lnTo>
                  <a:cubicBezTo>
                    <a:pt x="0" y="618"/>
                    <a:pt x="120" y="1350"/>
                    <a:pt x="627" y="1350"/>
                  </a:cubicBezTo>
                  <a:cubicBezTo>
                    <a:pt x="643" y="1350"/>
                    <a:pt x="659" y="1350"/>
                    <a:pt x="675" y="1348"/>
                  </a:cubicBezTo>
                  <a:lnTo>
                    <a:pt x="3259" y="872"/>
                  </a:lnTo>
                  <a:cubicBezTo>
                    <a:pt x="3779" y="733"/>
                    <a:pt x="3660" y="1"/>
                    <a:pt x="315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2" name="Google Shape;5492;p28"/>
            <p:cNvSpPr/>
            <p:nvPr/>
          </p:nvSpPr>
          <p:spPr>
            <a:xfrm>
              <a:off x="5212933" y="3782714"/>
              <a:ext cx="249267" cy="224140"/>
            </a:xfrm>
            <a:custGeom>
              <a:rect b="b" l="l" r="r" t="t"/>
              <a:pathLst>
                <a:path extrusionOk="0" h="6949" w="7728">
                  <a:moveTo>
                    <a:pt x="3944" y="0"/>
                  </a:moveTo>
                  <a:cubicBezTo>
                    <a:pt x="2914" y="0"/>
                    <a:pt x="1900" y="466"/>
                    <a:pt x="1227" y="1331"/>
                  </a:cubicBezTo>
                  <a:lnTo>
                    <a:pt x="6966" y="4963"/>
                  </a:lnTo>
                  <a:cubicBezTo>
                    <a:pt x="7728" y="3391"/>
                    <a:pt x="7251" y="1474"/>
                    <a:pt x="5775" y="534"/>
                  </a:cubicBezTo>
                  <a:cubicBezTo>
                    <a:pt x="5207" y="173"/>
                    <a:pt x="4572" y="0"/>
                    <a:pt x="3944" y="0"/>
                  </a:cubicBezTo>
                  <a:close/>
                  <a:moveTo>
                    <a:pt x="822" y="1974"/>
                  </a:moveTo>
                  <a:lnTo>
                    <a:pt x="822" y="1974"/>
                  </a:lnTo>
                  <a:cubicBezTo>
                    <a:pt x="1" y="3546"/>
                    <a:pt x="524" y="5475"/>
                    <a:pt x="2025" y="6415"/>
                  </a:cubicBezTo>
                  <a:cubicBezTo>
                    <a:pt x="2587" y="6775"/>
                    <a:pt x="3218" y="6948"/>
                    <a:pt x="3842" y="6948"/>
                  </a:cubicBezTo>
                  <a:cubicBezTo>
                    <a:pt x="4870" y="6948"/>
                    <a:pt x="5882" y="6480"/>
                    <a:pt x="6549" y="5606"/>
                  </a:cubicBezTo>
                  <a:lnTo>
                    <a:pt x="822" y="1974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3" name="Google Shape;5493;p28"/>
            <p:cNvSpPr/>
            <p:nvPr/>
          </p:nvSpPr>
          <p:spPr>
            <a:xfrm>
              <a:off x="5682211" y="3300663"/>
              <a:ext cx="196304" cy="181660"/>
            </a:xfrm>
            <a:custGeom>
              <a:rect b="b" l="l" r="r" t="t"/>
              <a:pathLst>
                <a:path extrusionOk="0" h="5632" w="6086">
                  <a:moveTo>
                    <a:pt x="3609" y="1"/>
                  </a:moveTo>
                  <a:lnTo>
                    <a:pt x="1215" y="1632"/>
                  </a:lnTo>
                  <a:cubicBezTo>
                    <a:pt x="251" y="2275"/>
                    <a:pt x="1" y="3584"/>
                    <a:pt x="656" y="4549"/>
                  </a:cubicBezTo>
                  <a:lnTo>
                    <a:pt x="763" y="4715"/>
                  </a:lnTo>
                  <a:cubicBezTo>
                    <a:pt x="1172" y="5311"/>
                    <a:pt x="1837" y="5632"/>
                    <a:pt x="2514" y="5632"/>
                  </a:cubicBezTo>
                  <a:cubicBezTo>
                    <a:pt x="2920" y="5632"/>
                    <a:pt x="3330" y="5516"/>
                    <a:pt x="3692" y="5275"/>
                  </a:cubicBezTo>
                  <a:lnTo>
                    <a:pt x="6085" y="3644"/>
                  </a:lnTo>
                  <a:lnTo>
                    <a:pt x="3609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4" name="Google Shape;5494;p28"/>
            <p:cNvSpPr/>
            <p:nvPr/>
          </p:nvSpPr>
          <p:spPr>
            <a:xfrm>
              <a:off x="5814714" y="3225154"/>
              <a:ext cx="196272" cy="181918"/>
            </a:xfrm>
            <a:custGeom>
              <a:rect b="b" l="l" r="r" t="t"/>
              <a:pathLst>
                <a:path extrusionOk="0" h="5640" w="6085">
                  <a:moveTo>
                    <a:pt x="3580" y="0"/>
                  </a:moveTo>
                  <a:cubicBezTo>
                    <a:pt x="3174" y="0"/>
                    <a:pt x="2765" y="118"/>
                    <a:pt x="2406" y="365"/>
                  </a:cubicBezTo>
                  <a:lnTo>
                    <a:pt x="1" y="1996"/>
                  </a:lnTo>
                  <a:lnTo>
                    <a:pt x="2477" y="5640"/>
                  </a:lnTo>
                  <a:lnTo>
                    <a:pt x="4870" y="4008"/>
                  </a:lnTo>
                  <a:cubicBezTo>
                    <a:pt x="5835" y="3354"/>
                    <a:pt x="6085" y="2044"/>
                    <a:pt x="5430" y="1091"/>
                  </a:cubicBezTo>
                  <a:lnTo>
                    <a:pt x="5323" y="925"/>
                  </a:lnTo>
                  <a:cubicBezTo>
                    <a:pt x="4915" y="324"/>
                    <a:pt x="4252" y="0"/>
                    <a:pt x="358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5" name="Google Shape;5495;p28"/>
            <p:cNvSpPr/>
            <p:nvPr/>
          </p:nvSpPr>
          <p:spPr>
            <a:xfrm>
              <a:off x="5624636" y="3676079"/>
              <a:ext cx="346032" cy="344387"/>
            </a:xfrm>
            <a:custGeom>
              <a:rect b="b" l="l" r="r" t="t"/>
              <a:pathLst>
                <a:path extrusionOk="0" h="10677" w="10728">
                  <a:moveTo>
                    <a:pt x="5010" y="0"/>
                  </a:moveTo>
                  <a:cubicBezTo>
                    <a:pt x="4832" y="0"/>
                    <a:pt x="4677" y="135"/>
                    <a:pt x="4655" y="327"/>
                  </a:cubicBezTo>
                  <a:lnTo>
                    <a:pt x="4191" y="3804"/>
                  </a:lnTo>
                  <a:lnTo>
                    <a:pt x="714" y="3340"/>
                  </a:lnTo>
                  <a:cubicBezTo>
                    <a:pt x="700" y="3338"/>
                    <a:pt x="685" y="3337"/>
                    <a:pt x="670" y="3337"/>
                  </a:cubicBezTo>
                  <a:cubicBezTo>
                    <a:pt x="485" y="3337"/>
                    <a:pt x="320" y="3473"/>
                    <a:pt x="298" y="3661"/>
                  </a:cubicBezTo>
                  <a:lnTo>
                    <a:pt x="36" y="5638"/>
                  </a:lnTo>
                  <a:cubicBezTo>
                    <a:pt x="0" y="5840"/>
                    <a:pt x="143" y="6030"/>
                    <a:pt x="357" y="6054"/>
                  </a:cubicBezTo>
                  <a:lnTo>
                    <a:pt x="3834" y="6519"/>
                  </a:lnTo>
                  <a:lnTo>
                    <a:pt x="3370" y="9995"/>
                  </a:lnTo>
                  <a:cubicBezTo>
                    <a:pt x="3346" y="10198"/>
                    <a:pt x="3489" y="10388"/>
                    <a:pt x="3691" y="10412"/>
                  </a:cubicBezTo>
                  <a:lnTo>
                    <a:pt x="5667" y="10674"/>
                  </a:lnTo>
                  <a:cubicBezTo>
                    <a:pt x="5682" y="10676"/>
                    <a:pt x="5697" y="10676"/>
                    <a:pt x="5712" y="10676"/>
                  </a:cubicBezTo>
                  <a:cubicBezTo>
                    <a:pt x="5897" y="10676"/>
                    <a:pt x="6062" y="10540"/>
                    <a:pt x="6084" y="10352"/>
                  </a:cubicBezTo>
                  <a:lnTo>
                    <a:pt x="6548" y="6876"/>
                  </a:lnTo>
                  <a:lnTo>
                    <a:pt x="10025" y="7328"/>
                  </a:lnTo>
                  <a:cubicBezTo>
                    <a:pt x="10046" y="7332"/>
                    <a:pt x="10067" y="7334"/>
                    <a:pt x="10087" y="7334"/>
                  </a:cubicBezTo>
                  <a:cubicBezTo>
                    <a:pt x="10265" y="7334"/>
                    <a:pt x="10420" y="7199"/>
                    <a:pt x="10442" y="7007"/>
                  </a:cubicBezTo>
                  <a:lnTo>
                    <a:pt x="10704" y="5042"/>
                  </a:lnTo>
                  <a:cubicBezTo>
                    <a:pt x="10728" y="4840"/>
                    <a:pt x="10585" y="4649"/>
                    <a:pt x="10382" y="4625"/>
                  </a:cubicBezTo>
                  <a:lnTo>
                    <a:pt x="6906" y="4161"/>
                  </a:lnTo>
                  <a:lnTo>
                    <a:pt x="7358" y="685"/>
                  </a:lnTo>
                  <a:cubicBezTo>
                    <a:pt x="7394" y="482"/>
                    <a:pt x="7239" y="292"/>
                    <a:pt x="7037" y="268"/>
                  </a:cubicBezTo>
                  <a:lnTo>
                    <a:pt x="5072" y="6"/>
                  </a:lnTo>
                  <a:cubicBezTo>
                    <a:pt x="5051" y="2"/>
                    <a:pt x="5030" y="0"/>
                    <a:pt x="501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6" name="Google Shape;5496;p28"/>
            <p:cNvSpPr/>
            <p:nvPr/>
          </p:nvSpPr>
          <p:spPr>
            <a:xfrm>
              <a:off x="5182226" y="4197223"/>
              <a:ext cx="349870" cy="436120"/>
            </a:xfrm>
            <a:custGeom>
              <a:rect b="b" l="l" r="r" t="t"/>
              <a:pathLst>
                <a:path extrusionOk="0" h="13521" w="10847">
                  <a:moveTo>
                    <a:pt x="4151" y="435"/>
                  </a:moveTo>
                  <a:cubicBezTo>
                    <a:pt x="4440" y="435"/>
                    <a:pt x="4723" y="608"/>
                    <a:pt x="4774" y="994"/>
                  </a:cubicBezTo>
                  <a:cubicBezTo>
                    <a:pt x="4810" y="1184"/>
                    <a:pt x="4751" y="1387"/>
                    <a:pt x="4632" y="1542"/>
                  </a:cubicBezTo>
                  <a:lnTo>
                    <a:pt x="3834" y="1684"/>
                  </a:lnTo>
                  <a:cubicBezTo>
                    <a:pt x="3667" y="1589"/>
                    <a:pt x="3548" y="1434"/>
                    <a:pt x="3512" y="1244"/>
                  </a:cubicBezTo>
                  <a:lnTo>
                    <a:pt x="3500" y="1232"/>
                  </a:lnTo>
                  <a:cubicBezTo>
                    <a:pt x="3386" y="732"/>
                    <a:pt x="3773" y="435"/>
                    <a:pt x="4151" y="435"/>
                  </a:cubicBezTo>
                  <a:close/>
                  <a:moveTo>
                    <a:pt x="7867" y="2746"/>
                  </a:moveTo>
                  <a:cubicBezTo>
                    <a:pt x="8125" y="2746"/>
                    <a:pt x="8352" y="2934"/>
                    <a:pt x="8394" y="3196"/>
                  </a:cubicBezTo>
                  <a:lnTo>
                    <a:pt x="9787" y="10757"/>
                  </a:lnTo>
                  <a:cubicBezTo>
                    <a:pt x="9835" y="11055"/>
                    <a:pt x="9644" y="11340"/>
                    <a:pt x="9346" y="11400"/>
                  </a:cubicBezTo>
                  <a:lnTo>
                    <a:pt x="3084" y="12543"/>
                  </a:lnTo>
                  <a:cubicBezTo>
                    <a:pt x="3053" y="12548"/>
                    <a:pt x="3023" y="12550"/>
                    <a:pt x="2992" y="12550"/>
                  </a:cubicBezTo>
                  <a:cubicBezTo>
                    <a:pt x="2730" y="12550"/>
                    <a:pt x="2494" y="12369"/>
                    <a:pt x="2441" y="12102"/>
                  </a:cubicBezTo>
                  <a:lnTo>
                    <a:pt x="1060" y="4530"/>
                  </a:lnTo>
                  <a:cubicBezTo>
                    <a:pt x="1012" y="4232"/>
                    <a:pt x="1203" y="3947"/>
                    <a:pt x="1512" y="3899"/>
                  </a:cubicBezTo>
                  <a:lnTo>
                    <a:pt x="2250" y="3768"/>
                  </a:lnTo>
                  <a:cubicBezTo>
                    <a:pt x="2292" y="3968"/>
                    <a:pt x="2474" y="4121"/>
                    <a:pt x="2680" y="4121"/>
                  </a:cubicBezTo>
                  <a:cubicBezTo>
                    <a:pt x="2707" y="4121"/>
                    <a:pt x="2735" y="4119"/>
                    <a:pt x="2762" y="4113"/>
                  </a:cubicBezTo>
                  <a:lnTo>
                    <a:pt x="6668" y="3399"/>
                  </a:lnTo>
                  <a:cubicBezTo>
                    <a:pt x="6906" y="3351"/>
                    <a:pt x="7060" y="3125"/>
                    <a:pt x="7025" y="2887"/>
                  </a:cubicBezTo>
                  <a:lnTo>
                    <a:pt x="7763" y="2756"/>
                  </a:lnTo>
                  <a:cubicBezTo>
                    <a:pt x="7798" y="2749"/>
                    <a:pt x="7833" y="2746"/>
                    <a:pt x="7867" y="2746"/>
                  </a:cubicBezTo>
                  <a:close/>
                  <a:moveTo>
                    <a:pt x="4133" y="0"/>
                  </a:moveTo>
                  <a:cubicBezTo>
                    <a:pt x="4070" y="0"/>
                    <a:pt x="4006" y="6"/>
                    <a:pt x="3941" y="18"/>
                  </a:cubicBezTo>
                  <a:cubicBezTo>
                    <a:pt x="3346" y="125"/>
                    <a:pt x="2953" y="708"/>
                    <a:pt x="3072" y="1303"/>
                  </a:cubicBezTo>
                  <a:cubicBezTo>
                    <a:pt x="3108" y="1482"/>
                    <a:pt x="3179" y="1637"/>
                    <a:pt x="3286" y="1780"/>
                  </a:cubicBezTo>
                  <a:lnTo>
                    <a:pt x="2512" y="1923"/>
                  </a:lnTo>
                  <a:cubicBezTo>
                    <a:pt x="2191" y="1982"/>
                    <a:pt x="1988" y="2292"/>
                    <a:pt x="2036" y="2601"/>
                  </a:cubicBezTo>
                  <a:lnTo>
                    <a:pt x="2096" y="2887"/>
                  </a:lnTo>
                  <a:lnTo>
                    <a:pt x="798" y="3125"/>
                  </a:lnTo>
                  <a:cubicBezTo>
                    <a:pt x="322" y="3208"/>
                    <a:pt x="0" y="3673"/>
                    <a:pt x="83" y="4161"/>
                  </a:cubicBezTo>
                  <a:lnTo>
                    <a:pt x="1667" y="12793"/>
                  </a:lnTo>
                  <a:cubicBezTo>
                    <a:pt x="1741" y="13218"/>
                    <a:pt x="2120" y="13520"/>
                    <a:pt x="2548" y="13520"/>
                  </a:cubicBezTo>
                  <a:cubicBezTo>
                    <a:pt x="2599" y="13520"/>
                    <a:pt x="2651" y="13516"/>
                    <a:pt x="2703" y="13507"/>
                  </a:cubicBezTo>
                  <a:lnTo>
                    <a:pt x="10049" y="12162"/>
                  </a:lnTo>
                  <a:cubicBezTo>
                    <a:pt x="10525" y="12079"/>
                    <a:pt x="10847" y="11602"/>
                    <a:pt x="10763" y="11126"/>
                  </a:cubicBezTo>
                  <a:lnTo>
                    <a:pt x="9192" y="2494"/>
                  </a:lnTo>
                  <a:cubicBezTo>
                    <a:pt x="9108" y="2064"/>
                    <a:pt x="8737" y="1763"/>
                    <a:pt x="8316" y="1763"/>
                  </a:cubicBezTo>
                  <a:cubicBezTo>
                    <a:pt x="8259" y="1763"/>
                    <a:pt x="8202" y="1768"/>
                    <a:pt x="8144" y="1780"/>
                  </a:cubicBezTo>
                  <a:lnTo>
                    <a:pt x="6858" y="2018"/>
                  </a:lnTo>
                  <a:lnTo>
                    <a:pt x="6810" y="1732"/>
                  </a:lnTo>
                  <a:cubicBezTo>
                    <a:pt x="6756" y="1451"/>
                    <a:pt x="6497" y="1249"/>
                    <a:pt x="6210" y="1249"/>
                  </a:cubicBezTo>
                  <a:cubicBezTo>
                    <a:pt x="6180" y="1249"/>
                    <a:pt x="6150" y="1251"/>
                    <a:pt x="6120" y="1256"/>
                  </a:cubicBezTo>
                  <a:lnTo>
                    <a:pt x="5179" y="1434"/>
                  </a:lnTo>
                  <a:cubicBezTo>
                    <a:pt x="5227" y="1268"/>
                    <a:pt x="5239" y="1089"/>
                    <a:pt x="5215" y="910"/>
                  </a:cubicBezTo>
                  <a:cubicBezTo>
                    <a:pt x="5119" y="380"/>
                    <a:pt x="4655" y="0"/>
                    <a:pt x="413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7" name="Google Shape;5497;p28"/>
            <p:cNvSpPr/>
            <p:nvPr/>
          </p:nvSpPr>
          <p:spPr>
            <a:xfrm>
              <a:off x="5244414" y="4354466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9" y="1"/>
                    <a:pt x="915" y="5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2" y="1502"/>
                    <a:pt x="854" y="1545"/>
                    <a:pt x="1002" y="1545"/>
                  </a:cubicBezTo>
                  <a:cubicBezTo>
                    <a:pt x="1454" y="1545"/>
                    <a:pt x="1862" y="1142"/>
                    <a:pt x="1763" y="631"/>
                  </a:cubicBezTo>
                  <a:cubicBezTo>
                    <a:pt x="1689" y="259"/>
                    <a:pt x="1367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8" name="Google Shape;5498;p28"/>
            <p:cNvSpPr/>
            <p:nvPr/>
          </p:nvSpPr>
          <p:spPr>
            <a:xfrm>
              <a:off x="5312149" y="4339952"/>
              <a:ext cx="123988" cy="43383"/>
            </a:xfrm>
            <a:custGeom>
              <a:rect b="b" l="l" r="r" t="t"/>
              <a:pathLst>
                <a:path extrusionOk="0" h="1345" w="3844">
                  <a:moveTo>
                    <a:pt x="3236" y="0"/>
                  </a:moveTo>
                  <a:cubicBezTo>
                    <a:pt x="3205" y="0"/>
                    <a:pt x="3173" y="3"/>
                    <a:pt x="3140" y="10"/>
                  </a:cubicBezTo>
                  <a:lnTo>
                    <a:pt x="3152" y="10"/>
                  </a:lnTo>
                  <a:lnTo>
                    <a:pt x="556" y="474"/>
                  </a:lnTo>
                  <a:cubicBezTo>
                    <a:pt x="1" y="552"/>
                    <a:pt x="98" y="1344"/>
                    <a:pt x="597" y="1344"/>
                  </a:cubicBezTo>
                  <a:cubicBezTo>
                    <a:pt x="633" y="1344"/>
                    <a:pt x="671" y="1340"/>
                    <a:pt x="711" y="1331"/>
                  </a:cubicBezTo>
                  <a:lnTo>
                    <a:pt x="3294" y="867"/>
                  </a:lnTo>
                  <a:cubicBezTo>
                    <a:pt x="3844" y="766"/>
                    <a:pt x="3728" y="0"/>
                    <a:pt x="3236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9" name="Google Shape;5499;p28"/>
            <p:cNvSpPr/>
            <p:nvPr/>
          </p:nvSpPr>
          <p:spPr>
            <a:xfrm>
              <a:off x="5257090" y="4423976"/>
              <a:ext cx="59769" cy="49866"/>
            </a:xfrm>
            <a:custGeom>
              <a:rect b="b" l="l" r="r" t="t"/>
              <a:pathLst>
                <a:path extrusionOk="0" h="1546" w="1853">
                  <a:moveTo>
                    <a:pt x="1003" y="1"/>
                  </a:moveTo>
                  <a:cubicBezTo>
                    <a:pt x="959" y="1"/>
                    <a:pt x="914" y="5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3" y="1546"/>
                    <a:pt x="1000" y="1546"/>
                  </a:cubicBezTo>
                  <a:cubicBezTo>
                    <a:pt x="1449" y="1546"/>
                    <a:pt x="1853" y="1142"/>
                    <a:pt x="1763" y="631"/>
                  </a:cubicBezTo>
                  <a:cubicBezTo>
                    <a:pt x="1699" y="259"/>
                    <a:pt x="1369" y="1"/>
                    <a:pt x="100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0" name="Google Shape;5500;p28"/>
            <p:cNvSpPr/>
            <p:nvPr/>
          </p:nvSpPr>
          <p:spPr>
            <a:xfrm>
              <a:off x="5326599" y="4409300"/>
              <a:ext cx="121279" cy="43544"/>
            </a:xfrm>
            <a:custGeom>
              <a:rect b="b" l="l" r="r" t="t"/>
              <a:pathLst>
                <a:path extrusionOk="0" h="1350" w="3760">
                  <a:moveTo>
                    <a:pt x="3144" y="1"/>
                  </a:moveTo>
                  <a:cubicBezTo>
                    <a:pt x="3128" y="1"/>
                    <a:pt x="3113" y="1"/>
                    <a:pt x="3096" y="3"/>
                  </a:cubicBezTo>
                  <a:lnTo>
                    <a:pt x="501" y="467"/>
                  </a:lnTo>
                  <a:cubicBezTo>
                    <a:pt x="1" y="618"/>
                    <a:pt x="126" y="1349"/>
                    <a:pt x="620" y="1349"/>
                  </a:cubicBezTo>
                  <a:cubicBezTo>
                    <a:pt x="632" y="1349"/>
                    <a:pt x="644" y="1349"/>
                    <a:pt x="656" y="1348"/>
                  </a:cubicBezTo>
                  <a:lnTo>
                    <a:pt x="3251" y="872"/>
                  </a:lnTo>
                  <a:cubicBezTo>
                    <a:pt x="3759" y="722"/>
                    <a:pt x="3640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1" name="Google Shape;5501;p28"/>
            <p:cNvSpPr/>
            <p:nvPr/>
          </p:nvSpPr>
          <p:spPr>
            <a:xfrm>
              <a:off x="5270540" y="4498130"/>
              <a:ext cx="60059" cy="50221"/>
            </a:xfrm>
            <a:custGeom>
              <a:rect b="b" l="l" r="r" t="t"/>
              <a:pathLst>
                <a:path extrusionOk="0" h="1557" w="1862">
                  <a:moveTo>
                    <a:pt x="998" y="0"/>
                  </a:moveTo>
                  <a:cubicBezTo>
                    <a:pt x="956" y="0"/>
                    <a:pt x="913" y="4"/>
                    <a:pt x="870" y="11"/>
                  </a:cubicBezTo>
                  <a:cubicBezTo>
                    <a:pt x="191" y="130"/>
                    <a:pt x="0" y="1011"/>
                    <a:pt x="560" y="1416"/>
                  </a:cubicBezTo>
                  <a:cubicBezTo>
                    <a:pt x="701" y="1513"/>
                    <a:pt x="854" y="1556"/>
                    <a:pt x="1002" y="1556"/>
                  </a:cubicBezTo>
                  <a:cubicBezTo>
                    <a:pt x="1453" y="1556"/>
                    <a:pt x="1861" y="1153"/>
                    <a:pt x="1763" y="642"/>
                  </a:cubicBezTo>
                  <a:cubicBezTo>
                    <a:pt x="1699" y="268"/>
                    <a:pt x="1366" y="0"/>
                    <a:pt x="99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2" name="Google Shape;5502;p28"/>
            <p:cNvSpPr/>
            <p:nvPr/>
          </p:nvSpPr>
          <p:spPr>
            <a:xfrm>
              <a:off x="5339630" y="4483390"/>
              <a:ext cx="122311" cy="43673"/>
            </a:xfrm>
            <a:custGeom>
              <a:rect b="b" l="l" r="r" t="t"/>
              <a:pathLst>
                <a:path extrusionOk="0" h="1354" w="3792">
                  <a:moveTo>
                    <a:pt x="3168" y="1"/>
                  </a:moveTo>
                  <a:cubicBezTo>
                    <a:pt x="3149" y="1"/>
                    <a:pt x="3129" y="2"/>
                    <a:pt x="3109" y="4"/>
                  </a:cubicBezTo>
                  <a:lnTo>
                    <a:pt x="514" y="480"/>
                  </a:lnTo>
                  <a:cubicBezTo>
                    <a:pt x="0" y="605"/>
                    <a:pt x="110" y="1354"/>
                    <a:pt x="612" y="1354"/>
                  </a:cubicBezTo>
                  <a:cubicBezTo>
                    <a:pt x="634" y="1354"/>
                    <a:pt x="657" y="1352"/>
                    <a:pt x="680" y="1349"/>
                  </a:cubicBezTo>
                  <a:lnTo>
                    <a:pt x="3264" y="885"/>
                  </a:lnTo>
                  <a:cubicBezTo>
                    <a:pt x="3792" y="747"/>
                    <a:pt x="3678" y="1"/>
                    <a:pt x="316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3" name="Google Shape;5503;p28"/>
            <p:cNvSpPr/>
            <p:nvPr/>
          </p:nvSpPr>
          <p:spPr>
            <a:xfrm>
              <a:off x="5212933" y="4806843"/>
              <a:ext cx="250815" cy="224624"/>
            </a:xfrm>
            <a:custGeom>
              <a:rect b="b" l="l" r="r" t="t"/>
              <a:pathLst>
                <a:path extrusionOk="0" h="6964" w="7776">
                  <a:moveTo>
                    <a:pt x="3943" y="1"/>
                  </a:moveTo>
                  <a:cubicBezTo>
                    <a:pt x="2906" y="1"/>
                    <a:pt x="1888" y="470"/>
                    <a:pt x="1227" y="1346"/>
                  </a:cubicBezTo>
                  <a:lnTo>
                    <a:pt x="6966" y="4978"/>
                  </a:lnTo>
                  <a:cubicBezTo>
                    <a:pt x="7775" y="3406"/>
                    <a:pt x="7251" y="1465"/>
                    <a:pt x="5763" y="525"/>
                  </a:cubicBezTo>
                  <a:cubicBezTo>
                    <a:pt x="5199" y="171"/>
                    <a:pt x="4568" y="1"/>
                    <a:pt x="3943" y="1"/>
                  </a:cubicBezTo>
                  <a:close/>
                  <a:moveTo>
                    <a:pt x="822" y="1989"/>
                  </a:moveTo>
                  <a:lnTo>
                    <a:pt x="822" y="1989"/>
                  </a:lnTo>
                  <a:cubicBezTo>
                    <a:pt x="1" y="3561"/>
                    <a:pt x="524" y="5490"/>
                    <a:pt x="2025" y="6430"/>
                  </a:cubicBezTo>
                  <a:cubicBezTo>
                    <a:pt x="2587" y="6790"/>
                    <a:pt x="3218" y="6963"/>
                    <a:pt x="3842" y="6963"/>
                  </a:cubicBezTo>
                  <a:cubicBezTo>
                    <a:pt x="4870" y="6963"/>
                    <a:pt x="5882" y="6495"/>
                    <a:pt x="6549" y="5621"/>
                  </a:cubicBezTo>
                  <a:lnTo>
                    <a:pt x="822" y="1989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4" name="Google Shape;5504;p28"/>
            <p:cNvSpPr/>
            <p:nvPr/>
          </p:nvSpPr>
          <p:spPr>
            <a:xfrm>
              <a:off x="5682211" y="4325276"/>
              <a:ext cx="196304" cy="181918"/>
            </a:xfrm>
            <a:custGeom>
              <a:rect b="b" l="l" r="r" t="t"/>
              <a:pathLst>
                <a:path extrusionOk="0" h="5640" w="6086">
                  <a:moveTo>
                    <a:pt x="3609" y="0"/>
                  </a:moveTo>
                  <a:lnTo>
                    <a:pt x="1215" y="1632"/>
                  </a:lnTo>
                  <a:cubicBezTo>
                    <a:pt x="251" y="2286"/>
                    <a:pt x="1" y="3596"/>
                    <a:pt x="656" y="4560"/>
                  </a:cubicBezTo>
                  <a:lnTo>
                    <a:pt x="763" y="4715"/>
                  </a:lnTo>
                  <a:cubicBezTo>
                    <a:pt x="1171" y="5316"/>
                    <a:pt x="1834" y="5640"/>
                    <a:pt x="2508" y="5640"/>
                  </a:cubicBezTo>
                  <a:cubicBezTo>
                    <a:pt x="2916" y="5640"/>
                    <a:pt x="3329" y="5522"/>
                    <a:pt x="3692" y="5275"/>
                  </a:cubicBezTo>
                  <a:lnTo>
                    <a:pt x="6085" y="3644"/>
                  </a:lnTo>
                  <a:lnTo>
                    <a:pt x="3609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5" name="Google Shape;5505;p28"/>
            <p:cNvSpPr/>
            <p:nvPr/>
          </p:nvSpPr>
          <p:spPr>
            <a:xfrm>
              <a:off x="5814714" y="4249734"/>
              <a:ext cx="196272" cy="181950"/>
            </a:xfrm>
            <a:custGeom>
              <a:rect b="b" l="l" r="r" t="t"/>
              <a:pathLst>
                <a:path extrusionOk="0" h="5641" w="6085">
                  <a:moveTo>
                    <a:pt x="3580" y="1"/>
                  </a:moveTo>
                  <a:cubicBezTo>
                    <a:pt x="3174" y="1"/>
                    <a:pt x="2765" y="119"/>
                    <a:pt x="2406" y="366"/>
                  </a:cubicBezTo>
                  <a:lnTo>
                    <a:pt x="1" y="1997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5" y="3354"/>
                    <a:pt x="6085" y="2045"/>
                    <a:pt x="5430" y="1092"/>
                  </a:cubicBezTo>
                  <a:lnTo>
                    <a:pt x="5323" y="926"/>
                  </a:lnTo>
                  <a:cubicBezTo>
                    <a:pt x="4915" y="325"/>
                    <a:pt x="4252" y="1"/>
                    <a:pt x="3580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6" name="Google Shape;5506;p28"/>
            <p:cNvSpPr/>
            <p:nvPr/>
          </p:nvSpPr>
          <p:spPr>
            <a:xfrm>
              <a:off x="5624636" y="4700692"/>
              <a:ext cx="346032" cy="344387"/>
            </a:xfrm>
            <a:custGeom>
              <a:rect b="b" l="l" r="r" t="t"/>
              <a:pathLst>
                <a:path extrusionOk="0" h="10677" w="10728">
                  <a:moveTo>
                    <a:pt x="5007" y="0"/>
                  </a:moveTo>
                  <a:cubicBezTo>
                    <a:pt x="4823" y="0"/>
                    <a:pt x="4677" y="135"/>
                    <a:pt x="4655" y="327"/>
                  </a:cubicBezTo>
                  <a:lnTo>
                    <a:pt x="4191" y="3804"/>
                  </a:lnTo>
                  <a:lnTo>
                    <a:pt x="714" y="3339"/>
                  </a:lnTo>
                  <a:cubicBezTo>
                    <a:pt x="699" y="3338"/>
                    <a:pt x="683" y="3337"/>
                    <a:pt x="668" y="3337"/>
                  </a:cubicBezTo>
                  <a:cubicBezTo>
                    <a:pt x="475" y="3337"/>
                    <a:pt x="320" y="3473"/>
                    <a:pt x="298" y="3661"/>
                  </a:cubicBezTo>
                  <a:lnTo>
                    <a:pt x="36" y="5637"/>
                  </a:lnTo>
                  <a:cubicBezTo>
                    <a:pt x="0" y="5840"/>
                    <a:pt x="143" y="6030"/>
                    <a:pt x="357" y="6054"/>
                  </a:cubicBezTo>
                  <a:lnTo>
                    <a:pt x="3834" y="6518"/>
                  </a:lnTo>
                  <a:lnTo>
                    <a:pt x="3370" y="9995"/>
                  </a:lnTo>
                  <a:cubicBezTo>
                    <a:pt x="3346" y="10197"/>
                    <a:pt x="3489" y="10388"/>
                    <a:pt x="3691" y="10412"/>
                  </a:cubicBezTo>
                  <a:lnTo>
                    <a:pt x="5667" y="10674"/>
                  </a:lnTo>
                  <a:cubicBezTo>
                    <a:pt x="5682" y="10675"/>
                    <a:pt x="5697" y="10676"/>
                    <a:pt x="5712" y="10676"/>
                  </a:cubicBezTo>
                  <a:cubicBezTo>
                    <a:pt x="5897" y="10676"/>
                    <a:pt x="6062" y="10540"/>
                    <a:pt x="6084" y="10352"/>
                  </a:cubicBezTo>
                  <a:lnTo>
                    <a:pt x="6548" y="6876"/>
                  </a:lnTo>
                  <a:lnTo>
                    <a:pt x="10025" y="7328"/>
                  </a:lnTo>
                  <a:cubicBezTo>
                    <a:pt x="10045" y="7331"/>
                    <a:pt x="10064" y="7333"/>
                    <a:pt x="10084" y="7333"/>
                  </a:cubicBezTo>
                  <a:cubicBezTo>
                    <a:pt x="10263" y="7333"/>
                    <a:pt x="10420" y="7189"/>
                    <a:pt x="10442" y="7007"/>
                  </a:cubicBezTo>
                  <a:lnTo>
                    <a:pt x="10704" y="5042"/>
                  </a:lnTo>
                  <a:cubicBezTo>
                    <a:pt x="10728" y="4828"/>
                    <a:pt x="10585" y="4649"/>
                    <a:pt x="10382" y="4613"/>
                  </a:cubicBezTo>
                  <a:lnTo>
                    <a:pt x="6906" y="4161"/>
                  </a:lnTo>
                  <a:lnTo>
                    <a:pt x="7358" y="684"/>
                  </a:lnTo>
                  <a:cubicBezTo>
                    <a:pt x="7394" y="470"/>
                    <a:pt x="7239" y="291"/>
                    <a:pt x="7037" y="256"/>
                  </a:cubicBezTo>
                  <a:lnTo>
                    <a:pt x="5072" y="6"/>
                  </a:lnTo>
                  <a:cubicBezTo>
                    <a:pt x="5050" y="2"/>
                    <a:pt x="5028" y="0"/>
                    <a:pt x="500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7" name="Google Shape;5507;p28"/>
            <p:cNvSpPr/>
            <p:nvPr/>
          </p:nvSpPr>
          <p:spPr>
            <a:xfrm>
              <a:off x="4657631" y="226472"/>
              <a:ext cx="196272" cy="181918"/>
            </a:xfrm>
            <a:custGeom>
              <a:rect b="b" l="l" r="r" t="t"/>
              <a:pathLst>
                <a:path extrusionOk="0" h="5640" w="6085">
                  <a:moveTo>
                    <a:pt x="3596" y="0"/>
                  </a:moveTo>
                  <a:lnTo>
                    <a:pt x="1215" y="1631"/>
                  </a:lnTo>
                  <a:cubicBezTo>
                    <a:pt x="250" y="2286"/>
                    <a:pt x="0" y="3596"/>
                    <a:pt x="655" y="4560"/>
                  </a:cubicBezTo>
                  <a:lnTo>
                    <a:pt x="774" y="4715"/>
                  </a:lnTo>
                  <a:cubicBezTo>
                    <a:pt x="1175" y="5316"/>
                    <a:pt x="1834" y="5640"/>
                    <a:pt x="2508" y="5640"/>
                  </a:cubicBezTo>
                  <a:cubicBezTo>
                    <a:pt x="2915" y="5640"/>
                    <a:pt x="3328" y="5521"/>
                    <a:pt x="3691" y="5275"/>
                  </a:cubicBezTo>
                  <a:lnTo>
                    <a:pt x="6084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8" name="Google Shape;5508;p28"/>
            <p:cNvSpPr/>
            <p:nvPr/>
          </p:nvSpPr>
          <p:spPr>
            <a:xfrm>
              <a:off x="4790102" y="151317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578" y="1"/>
                  </a:moveTo>
                  <a:cubicBezTo>
                    <a:pt x="3170" y="1"/>
                    <a:pt x="2757" y="119"/>
                    <a:pt x="2394" y="366"/>
                  </a:cubicBezTo>
                  <a:lnTo>
                    <a:pt x="1" y="1985"/>
                  </a:lnTo>
                  <a:lnTo>
                    <a:pt x="2477" y="5628"/>
                  </a:lnTo>
                  <a:lnTo>
                    <a:pt x="4870" y="4009"/>
                  </a:lnTo>
                  <a:cubicBezTo>
                    <a:pt x="5835" y="3354"/>
                    <a:pt x="6085" y="2044"/>
                    <a:pt x="5430" y="1080"/>
                  </a:cubicBezTo>
                  <a:lnTo>
                    <a:pt x="5323" y="925"/>
                  </a:lnTo>
                  <a:cubicBezTo>
                    <a:pt x="4915" y="324"/>
                    <a:pt x="4252" y="1"/>
                    <a:pt x="357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9" name="Google Shape;5509;p28"/>
            <p:cNvSpPr/>
            <p:nvPr/>
          </p:nvSpPr>
          <p:spPr>
            <a:xfrm>
              <a:off x="4600023" y="602242"/>
              <a:ext cx="346032" cy="344032"/>
            </a:xfrm>
            <a:custGeom>
              <a:rect b="b" l="l" r="r" t="t"/>
              <a:pathLst>
                <a:path extrusionOk="0" h="10666" w="10728">
                  <a:moveTo>
                    <a:pt x="5007" y="1"/>
                  </a:moveTo>
                  <a:cubicBezTo>
                    <a:pt x="4823" y="1"/>
                    <a:pt x="4676" y="136"/>
                    <a:pt x="4644" y="328"/>
                  </a:cubicBezTo>
                  <a:lnTo>
                    <a:pt x="4191" y="3793"/>
                  </a:lnTo>
                  <a:lnTo>
                    <a:pt x="715" y="3340"/>
                  </a:lnTo>
                  <a:cubicBezTo>
                    <a:pt x="692" y="3336"/>
                    <a:pt x="671" y="3335"/>
                    <a:pt x="649" y="3335"/>
                  </a:cubicBezTo>
                  <a:cubicBezTo>
                    <a:pt x="465" y="3335"/>
                    <a:pt x="318" y="3469"/>
                    <a:pt x="286" y="3662"/>
                  </a:cubicBezTo>
                  <a:lnTo>
                    <a:pt x="24" y="5626"/>
                  </a:lnTo>
                  <a:cubicBezTo>
                    <a:pt x="0" y="5829"/>
                    <a:pt x="143" y="6019"/>
                    <a:pt x="345" y="6043"/>
                  </a:cubicBezTo>
                  <a:lnTo>
                    <a:pt x="3834" y="6507"/>
                  </a:lnTo>
                  <a:lnTo>
                    <a:pt x="3370" y="9984"/>
                  </a:lnTo>
                  <a:cubicBezTo>
                    <a:pt x="3346" y="10186"/>
                    <a:pt x="3489" y="10377"/>
                    <a:pt x="3691" y="10401"/>
                  </a:cubicBezTo>
                  <a:lnTo>
                    <a:pt x="5668" y="10663"/>
                  </a:lnTo>
                  <a:cubicBezTo>
                    <a:pt x="5682" y="10664"/>
                    <a:pt x="5697" y="10665"/>
                    <a:pt x="5712" y="10665"/>
                  </a:cubicBezTo>
                  <a:cubicBezTo>
                    <a:pt x="5897" y="10665"/>
                    <a:pt x="6062" y="10529"/>
                    <a:pt x="6084" y="10341"/>
                  </a:cubicBezTo>
                  <a:lnTo>
                    <a:pt x="6537" y="6864"/>
                  </a:lnTo>
                  <a:lnTo>
                    <a:pt x="10025" y="7329"/>
                  </a:lnTo>
                  <a:cubicBezTo>
                    <a:pt x="10039" y="7330"/>
                    <a:pt x="10053" y="7331"/>
                    <a:pt x="10067" y="7331"/>
                  </a:cubicBezTo>
                  <a:cubicBezTo>
                    <a:pt x="10253" y="7331"/>
                    <a:pt x="10420" y="7184"/>
                    <a:pt x="10442" y="6995"/>
                  </a:cubicBezTo>
                  <a:lnTo>
                    <a:pt x="10704" y="5019"/>
                  </a:lnTo>
                  <a:cubicBezTo>
                    <a:pt x="10728" y="4817"/>
                    <a:pt x="10585" y="4626"/>
                    <a:pt x="10382" y="4602"/>
                  </a:cubicBezTo>
                  <a:lnTo>
                    <a:pt x="6906" y="4150"/>
                  </a:lnTo>
                  <a:lnTo>
                    <a:pt x="7358" y="661"/>
                  </a:lnTo>
                  <a:cubicBezTo>
                    <a:pt x="7382" y="459"/>
                    <a:pt x="7239" y="280"/>
                    <a:pt x="7037" y="245"/>
                  </a:cubicBezTo>
                  <a:lnTo>
                    <a:pt x="5072" y="6"/>
                  </a:lnTo>
                  <a:cubicBezTo>
                    <a:pt x="5050" y="3"/>
                    <a:pt x="5028" y="1"/>
                    <a:pt x="500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0" name="Google Shape;5510;p28"/>
            <p:cNvSpPr/>
            <p:nvPr/>
          </p:nvSpPr>
          <p:spPr>
            <a:xfrm>
              <a:off x="4657631" y="1251439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596" y="1"/>
                  </a:moveTo>
                  <a:lnTo>
                    <a:pt x="1215" y="1620"/>
                  </a:lnTo>
                  <a:cubicBezTo>
                    <a:pt x="250" y="2275"/>
                    <a:pt x="0" y="3585"/>
                    <a:pt x="655" y="4549"/>
                  </a:cubicBezTo>
                  <a:lnTo>
                    <a:pt x="774" y="4704"/>
                  </a:lnTo>
                  <a:cubicBezTo>
                    <a:pt x="1175" y="5305"/>
                    <a:pt x="1834" y="5629"/>
                    <a:pt x="2508" y="5629"/>
                  </a:cubicBezTo>
                  <a:cubicBezTo>
                    <a:pt x="2915" y="5629"/>
                    <a:pt x="3328" y="5510"/>
                    <a:pt x="3691" y="5264"/>
                  </a:cubicBezTo>
                  <a:lnTo>
                    <a:pt x="6084" y="3644"/>
                  </a:lnTo>
                  <a:lnTo>
                    <a:pt x="3596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1" name="Google Shape;5511;p28"/>
            <p:cNvSpPr/>
            <p:nvPr/>
          </p:nvSpPr>
          <p:spPr>
            <a:xfrm>
              <a:off x="4790102" y="1176188"/>
              <a:ext cx="196272" cy="181660"/>
            </a:xfrm>
            <a:custGeom>
              <a:rect b="b" l="l" r="r" t="t"/>
              <a:pathLst>
                <a:path extrusionOk="0" h="5632" w="6085">
                  <a:moveTo>
                    <a:pt x="3589" y="1"/>
                  </a:moveTo>
                  <a:cubicBezTo>
                    <a:pt x="3177" y="1"/>
                    <a:pt x="2761" y="120"/>
                    <a:pt x="2394" y="369"/>
                  </a:cubicBezTo>
                  <a:lnTo>
                    <a:pt x="1" y="1989"/>
                  </a:lnTo>
                  <a:lnTo>
                    <a:pt x="2477" y="5632"/>
                  </a:lnTo>
                  <a:lnTo>
                    <a:pt x="4870" y="4001"/>
                  </a:lnTo>
                  <a:cubicBezTo>
                    <a:pt x="5835" y="3346"/>
                    <a:pt x="6085" y="2036"/>
                    <a:pt x="5430" y="1072"/>
                  </a:cubicBezTo>
                  <a:lnTo>
                    <a:pt x="5430" y="1072"/>
                  </a:lnTo>
                  <a:lnTo>
                    <a:pt x="5430" y="1084"/>
                  </a:lnTo>
                  <a:lnTo>
                    <a:pt x="5323" y="917"/>
                  </a:lnTo>
                  <a:cubicBezTo>
                    <a:pt x="4917" y="319"/>
                    <a:pt x="4259" y="1"/>
                    <a:pt x="358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2" name="Google Shape;5512;p28"/>
            <p:cNvSpPr/>
            <p:nvPr/>
          </p:nvSpPr>
          <p:spPr>
            <a:xfrm>
              <a:off x="4600023" y="1626564"/>
              <a:ext cx="346032" cy="344387"/>
            </a:xfrm>
            <a:custGeom>
              <a:rect b="b" l="l" r="r" t="t"/>
              <a:pathLst>
                <a:path extrusionOk="0" h="10677" w="10728">
                  <a:moveTo>
                    <a:pt x="5026" y="1"/>
                  </a:moveTo>
                  <a:cubicBezTo>
                    <a:pt x="4833" y="1"/>
                    <a:pt x="4677" y="137"/>
                    <a:pt x="4644" y="325"/>
                  </a:cubicBezTo>
                  <a:lnTo>
                    <a:pt x="4191" y="3813"/>
                  </a:lnTo>
                  <a:lnTo>
                    <a:pt x="715" y="3349"/>
                  </a:lnTo>
                  <a:cubicBezTo>
                    <a:pt x="700" y="3347"/>
                    <a:pt x="685" y="3346"/>
                    <a:pt x="670" y="3346"/>
                  </a:cubicBezTo>
                  <a:cubicBezTo>
                    <a:pt x="485" y="3346"/>
                    <a:pt x="320" y="3483"/>
                    <a:pt x="298" y="3670"/>
                  </a:cubicBezTo>
                  <a:lnTo>
                    <a:pt x="24" y="5635"/>
                  </a:lnTo>
                  <a:cubicBezTo>
                    <a:pt x="0" y="5837"/>
                    <a:pt x="143" y="6028"/>
                    <a:pt x="345" y="6052"/>
                  </a:cubicBezTo>
                  <a:lnTo>
                    <a:pt x="3834" y="6516"/>
                  </a:lnTo>
                  <a:lnTo>
                    <a:pt x="3370" y="9993"/>
                  </a:lnTo>
                  <a:cubicBezTo>
                    <a:pt x="3346" y="10195"/>
                    <a:pt x="3489" y="10386"/>
                    <a:pt x="3691" y="10409"/>
                  </a:cubicBezTo>
                  <a:lnTo>
                    <a:pt x="5668" y="10671"/>
                  </a:lnTo>
                  <a:cubicBezTo>
                    <a:pt x="5688" y="10675"/>
                    <a:pt x="5709" y="10677"/>
                    <a:pt x="5729" y="10677"/>
                  </a:cubicBezTo>
                  <a:cubicBezTo>
                    <a:pt x="5905" y="10677"/>
                    <a:pt x="6052" y="10542"/>
                    <a:pt x="6084" y="10350"/>
                  </a:cubicBezTo>
                  <a:lnTo>
                    <a:pt x="6537" y="6873"/>
                  </a:lnTo>
                  <a:lnTo>
                    <a:pt x="10025" y="7338"/>
                  </a:lnTo>
                  <a:cubicBezTo>
                    <a:pt x="10040" y="7339"/>
                    <a:pt x="10055" y="7340"/>
                    <a:pt x="10069" y="7340"/>
                  </a:cubicBezTo>
                  <a:cubicBezTo>
                    <a:pt x="10255" y="7340"/>
                    <a:pt x="10420" y="7204"/>
                    <a:pt x="10442" y="7016"/>
                  </a:cubicBezTo>
                  <a:lnTo>
                    <a:pt x="10704" y="5040"/>
                  </a:lnTo>
                  <a:cubicBezTo>
                    <a:pt x="10728" y="4837"/>
                    <a:pt x="10585" y="4647"/>
                    <a:pt x="10382" y="4623"/>
                  </a:cubicBezTo>
                  <a:lnTo>
                    <a:pt x="6906" y="4159"/>
                  </a:lnTo>
                  <a:lnTo>
                    <a:pt x="7358" y="682"/>
                  </a:lnTo>
                  <a:cubicBezTo>
                    <a:pt x="7382" y="480"/>
                    <a:pt x="7239" y="289"/>
                    <a:pt x="7037" y="265"/>
                  </a:cubicBezTo>
                  <a:lnTo>
                    <a:pt x="5072" y="3"/>
                  </a:lnTo>
                  <a:cubicBezTo>
                    <a:pt x="5057" y="2"/>
                    <a:pt x="5041" y="1"/>
                    <a:pt x="5026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3" name="Google Shape;5513;p28"/>
            <p:cNvSpPr/>
            <p:nvPr/>
          </p:nvSpPr>
          <p:spPr>
            <a:xfrm>
              <a:off x="4657631" y="2276051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596" y="1"/>
                  </a:moveTo>
                  <a:lnTo>
                    <a:pt x="1215" y="1620"/>
                  </a:lnTo>
                  <a:cubicBezTo>
                    <a:pt x="250" y="2275"/>
                    <a:pt x="0" y="3585"/>
                    <a:pt x="655" y="4549"/>
                  </a:cubicBezTo>
                  <a:lnTo>
                    <a:pt x="774" y="4716"/>
                  </a:lnTo>
                  <a:cubicBezTo>
                    <a:pt x="1174" y="5308"/>
                    <a:pt x="1832" y="5629"/>
                    <a:pt x="2505" y="5629"/>
                  </a:cubicBezTo>
                  <a:cubicBezTo>
                    <a:pt x="2913" y="5629"/>
                    <a:pt x="3327" y="5511"/>
                    <a:pt x="3691" y="5263"/>
                  </a:cubicBezTo>
                  <a:lnTo>
                    <a:pt x="6084" y="3644"/>
                  </a:lnTo>
                  <a:lnTo>
                    <a:pt x="3596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4" name="Google Shape;5514;p28"/>
            <p:cNvSpPr/>
            <p:nvPr/>
          </p:nvSpPr>
          <p:spPr>
            <a:xfrm>
              <a:off x="4790102" y="2200542"/>
              <a:ext cx="196272" cy="181918"/>
            </a:xfrm>
            <a:custGeom>
              <a:rect b="b" l="l" r="r" t="t"/>
              <a:pathLst>
                <a:path extrusionOk="0" h="5640" w="6085">
                  <a:moveTo>
                    <a:pt x="3578" y="0"/>
                  </a:moveTo>
                  <a:cubicBezTo>
                    <a:pt x="3170" y="0"/>
                    <a:pt x="2757" y="119"/>
                    <a:pt x="2394" y="365"/>
                  </a:cubicBezTo>
                  <a:lnTo>
                    <a:pt x="1" y="1996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5" y="3354"/>
                    <a:pt x="6085" y="2044"/>
                    <a:pt x="5430" y="1080"/>
                  </a:cubicBezTo>
                  <a:lnTo>
                    <a:pt x="5323" y="925"/>
                  </a:lnTo>
                  <a:cubicBezTo>
                    <a:pt x="4915" y="324"/>
                    <a:pt x="4252" y="0"/>
                    <a:pt x="357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5" name="Google Shape;5515;p28"/>
            <p:cNvSpPr/>
            <p:nvPr/>
          </p:nvSpPr>
          <p:spPr>
            <a:xfrm>
              <a:off x="4600023" y="2651564"/>
              <a:ext cx="346032" cy="344000"/>
            </a:xfrm>
            <a:custGeom>
              <a:rect b="b" l="l" r="r" t="t"/>
              <a:pathLst>
                <a:path extrusionOk="0" h="10665" w="10728">
                  <a:moveTo>
                    <a:pt x="5026" y="0"/>
                  </a:moveTo>
                  <a:cubicBezTo>
                    <a:pt x="4833" y="0"/>
                    <a:pt x="4678" y="137"/>
                    <a:pt x="4656" y="325"/>
                  </a:cubicBezTo>
                  <a:lnTo>
                    <a:pt x="4191" y="3801"/>
                  </a:lnTo>
                  <a:lnTo>
                    <a:pt x="715" y="3337"/>
                  </a:lnTo>
                  <a:cubicBezTo>
                    <a:pt x="700" y="3335"/>
                    <a:pt x="685" y="3334"/>
                    <a:pt x="670" y="3334"/>
                  </a:cubicBezTo>
                  <a:cubicBezTo>
                    <a:pt x="485" y="3334"/>
                    <a:pt x="320" y="3471"/>
                    <a:pt x="298" y="3658"/>
                  </a:cubicBezTo>
                  <a:lnTo>
                    <a:pt x="24" y="5635"/>
                  </a:lnTo>
                  <a:cubicBezTo>
                    <a:pt x="0" y="5837"/>
                    <a:pt x="143" y="6016"/>
                    <a:pt x="345" y="6051"/>
                  </a:cubicBezTo>
                  <a:lnTo>
                    <a:pt x="3834" y="6504"/>
                  </a:lnTo>
                  <a:lnTo>
                    <a:pt x="3370" y="9992"/>
                  </a:lnTo>
                  <a:cubicBezTo>
                    <a:pt x="3346" y="10195"/>
                    <a:pt x="3489" y="10373"/>
                    <a:pt x="3691" y="10409"/>
                  </a:cubicBezTo>
                  <a:lnTo>
                    <a:pt x="5668" y="10659"/>
                  </a:lnTo>
                  <a:cubicBezTo>
                    <a:pt x="5689" y="10663"/>
                    <a:pt x="5709" y="10665"/>
                    <a:pt x="5730" y="10665"/>
                  </a:cubicBezTo>
                  <a:cubicBezTo>
                    <a:pt x="5908" y="10665"/>
                    <a:pt x="6063" y="10531"/>
                    <a:pt x="6084" y="10350"/>
                  </a:cubicBezTo>
                  <a:lnTo>
                    <a:pt x="6537" y="6861"/>
                  </a:lnTo>
                  <a:lnTo>
                    <a:pt x="10025" y="7325"/>
                  </a:lnTo>
                  <a:cubicBezTo>
                    <a:pt x="10040" y="7327"/>
                    <a:pt x="10055" y="7328"/>
                    <a:pt x="10069" y="7328"/>
                  </a:cubicBezTo>
                  <a:cubicBezTo>
                    <a:pt x="10253" y="7328"/>
                    <a:pt x="10409" y="7192"/>
                    <a:pt x="10442" y="7016"/>
                  </a:cubicBezTo>
                  <a:lnTo>
                    <a:pt x="10704" y="5039"/>
                  </a:lnTo>
                  <a:cubicBezTo>
                    <a:pt x="10728" y="4837"/>
                    <a:pt x="10585" y="4646"/>
                    <a:pt x="10382" y="4623"/>
                  </a:cubicBezTo>
                  <a:lnTo>
                    <a:pt x="6906" y="4158"/>
                  </a:lnTo>
                  <a:lnTo>
                    <a:pt x="7358" y="682"/>
                  </a:lnTo>
                  <a:cubicBezTo>
                    <a:pt x="7382" y="479"/>
                    <a:pt x="7239" y="289"/>
                    <a:pt x="7037" y="265"/>
                  </a:cubicBezTo>
                  <a:lnTo>
                    <a:pt x="5072" y="3"/>
                  </a:lnTo>
                  <a:cubicBezTo>
                    <a:pt x="5057" y="1"/>
                    <a:pt x="5041" y="0"/>
                    <a:pt x="5026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6" name="Google Shape;5516;p28"/>
            <p:cNvSpPr/>
            <p:nvPr/>
          </p:nvSpPr>
          <p:spPr>
            <a:xfrm>
              <a:off x="4657631" y="3300663"/>
              <a:ext cx="196272" cy="181660"/>
            </a:xfrm>
            <a:custGeom>
              <a:rect b="b" l="l" r="r" t="t"/>
              <a:pathLst>
                <a:path extrusionOk="0" h="5632" w="6085">
                  <a:moveTo>
                    <a:pt x="3596" y="1"/>
                  </a:moveTo>
                  <a:lnTo>
                    <a:pt x="1215" y="1620"/>
                  </a:lnTo>
                  <a:cubicBezTo>
                    <a:pt x="250" y="2275"/>
                    <a:pt x="0" y="3584"/>
                    <a:pt x="655" y="4549"/>
                  </a:cubicBezTo>
                  <a:lnTo>
                    <a:pt x="774" y="4715"/>
                  </a:lnTo>
                  <a:cubicBezTo>
                    <a:pt x="1176" y="5311"/>
                    <a:pt x="1838" y="5632"/>
                    <a:pt x="2514" y="5632"/>
                  </a:cubicBezTo>
                  <a:cubicBezTo>
                    <a:pt x="2919" y="5632"/>
                    <a:pt x="3329" y="5516"/>
                    <a:pt x="3691" y="5275"/>
                  </a:cubicBezTo>
                  <a:lnTo>
                    <a:pt x="6084" y="3644"/>
                  </a:lnTo>
                  <a:lnTo>
                    <a:pt x="3596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7" name="Google Shape;5517;p28"/>
            <p:cNvSpPr/>
            <p:nvPr/>
          </p:nvSpPr>
          <p:spPr>
            <a:xfrm>
              <a:off x="4790102" y="3225154"/>
              <a:ext cx="196272" cy="181918"/>
            </a:xfrm>
            <a:custGeom>
              <a:rect b="b" l="l" r="r" t="t"/>
              <a:pathLst>
                <a:path extrusionOk="0" h="5640" w="6085">
                  <a:moveTo>
                    <a:pt x="3578" y="0"/>
                  </a:moveTo>
                  <a:cubicBezTo>
                    <a:pt x="3170" y="0"/>
                    <a:pt x="2757" y="118"/>
                    <a:pt x="2394" y="365"/>
                  </a:cubicBezTo>
                  <a:lnTo>
                    <a:pt x="1" y="1996"/>
                  </a:lnTo>
                  <a:lnTo>
                    <a:pt x="2477" y="5640"/>
                  </a:lnTo>
                  <a:lnTo>
                    <a:pt x="4870" y="4008"/>
                  </a:lnTo>
                  <a:cubicBezTo>
                    <a:pt x="5835" y="3354"/>
                    <a:pt x="6085" y="2044"/>
                    <a:pt x="5430" y="1091"/>
                  </a:cubicBezTo>
                  <a:lnTo>
                    <a:pt x="5323" y="925"/>
                  </a:lnTo>
                  <a:cubicBezTo>
                    <a:pt x="4915" y="324"/>
                    <a:pt x="4252" y="0"/>
                    <a:pt x="357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8" name="Google Shape;5518;p28"/>
            <p:cNvSpPr/>
            <p:nvPr/>
          </p:nvSpPr>
          <p:spPr>
            <a:xfrm>
              <a:off x="4600023" y="3676079"/>
              <a:ext cx="346032" cy="344387"/>
            </a:xfrm>
            <a:custGeom>
              <a:rect b="b" l="l" r="r" t="t"/>
              <a:pathLst>
                <a:path extrusionOk="0" h="10677" w="10728">
                  <a:moveTo>
                    <a:pt x="5007" y="0"/>
                  </a:moveTo>
                  <a:cubicBezTo>
                    <a:pt x="4823" y="0"/>
                    <a:pt x="4676" y="135"/>
                    <a:pt x="4644" y="327"/>
                  </a:cubicBezTo>
                  <a:lnTo>
                    <a:pt x="4191" y="3804"/>
                  </a:lnTo>
                  <a:lnTo>
                    <a:pt x="715" y="3340"/>
                  </a:lnTo>
                  <a:cubicBezTo>
                    <a:pt x="700" y="3338"/>
                    <a:pt x="685" y="3337"/>
                    <a:pt x="670" y="3337"/>
                  </a:cubicBezTo>
                  <a:cubicBezTo>
                    <a:pt x="485" y="3337"/>
                    <a:pt x="320" y="3473"/>
                    <a:pt x="298" y="3661"/>
                  </a:cubicBezTo>
                  <a:lnTo>
                    <a:pt x="24" y="5638"/>
                  </a:lnTo>
                  <a:cubicBezTo>
                    <a:pt x="0" y="5840"/>
                    <a:pt x="143" y="6019"/>
                    <a:pt x="345" y="6054"/>
                  </a:cubicBezTo>
                  <a:lnTo>
                    <a:pt x="3834" y="6519"/>
                  </a:lnTo>
                  <a:lnTo>
                    <a:pt x="3370" y="9995"/>
                  </a:lnTo>
                  <a:cubicBezTo>
                    <a:pt x="3346" y="10198"/>
                    <a:pt x="3489" y="10388"/>
                    <a:pt x="3691" y="10412"/>
                  </a:cubicBezTo>
                  <a:lnTo>
                    <a:pt x="5668" y="10674"/>
                  </a:lnTo>
                  <a:cubicBezTo>
                    <a:pt x="5682" y="10676"/>
                    <a:pt x="5697" y="10676"/>
                    <a:pt x="5712" y="10676"/>
                  </a:cubicBezTo>
                  <a:cubicBezTo>
                    <a:pt x="5895" y="10676"/>
                    <a:pt x="6051" y="10540"/>
                    <a:pt x="6084" y="10352"/>
                  </a:cubicBezTo>
                  <a:lnTo>
                    <a:pt x="6537" y="6876"/>
                  </a:lnTo>
                  <a:lnTo>
                    <a:pt x="10025" y="7328"/>
                  </a:lnTo>
                  <a:cubicBezTo>
                    <a:pt x="10046" y="7332"/>
                    <a:pt x="10067" y="7334"/>
                    <a:pt x="10087" y="7334"/>
                  </a:cubicBezTo>
                  <a:cubicBezTo>
                    <a:pt x="10265" y="7334"/>
                    <a:pt x="10421" y="7199"/>
                    <a:pt x="10442" y="7007"/>
                  </a:cubicBezTo>
                  <a:lnTo>
                    <a:pt x="10704" y="5042"/>
                  </a:lnTo>
                  <a:cubicBezTo>
                    <a:pt x="10728" y="4840"/>
                    <a:pt x="10585" y="4649"/>
                    <a:pt x="10382" y="4625"/>
                  </a:cubicBezTo>
                  <a:lnTo>
                    <a:pt x="6906" y="4161"/>
                  </a:lnTo>
                  <a:lnTo>
                    <a:pt x="7358" y="685"/>
                  </a:lnTo>
                  <a:cubicBezTo>
                    <a:pt x="7382" y="482"/>
                    <a:pt x="7239" y="292"/>
                    <a:pt x="7037" y="268"/>
                  </a:cubicBezTo>
                  <a:lnTo>
                    <a:pt x="5072" y="6"/>
                  </a:lnTo>
                  <a:cubicBezTo>
                    <a:pt x="5050" y="2"/>
                    <a:pt x="5028" y="0"/>
                    <a:pt x="500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9" name="Google Shape;5519;p28"/>
            <p:cNvSpPr/>
            <p:nvPr/>
          </p:nvSpPr>
          <p:spPr>
            <a:xfrm>
              <a:off x="4657631" y="4325276"/>
              <a:ext cx="196272" cy="181918"/>
            </a:xfrm>
            <a:custGeom>
              <a:rect b="b" l="l" r="r" t="t"/>
              <a:pathLst>
                <a:path extrusionOk="0" h="5640" w="6085">
                  <a:moveTo>
                    <a:pt x="3596" y="0"/>
                  </a:moveTo>
                  <a:lnTo>
                    <a:pt x="1215" y="1632"/>
                  </a:lnTo>
                  <a:cubicBezTo>
                    <a:pt x="250" y="2286"/>
                    <a:pt x="0" y="3596"/>
                    <a:pt x="655" y="4549"/>
                  </a:cubicBezTo>
                  <a:lnTo>
                    <a:pt x="774" y="4715"/>
                  </a:lnTo>
                  <a:cubicBezTo>
                    <a:pt x="1175" y="5316"/>
                    <a:pt x="1834" y="5640"/>
                    <a:pt x="2508" y="5640"/>
                  </a:cubicBezTo>
                  <a:cubicBezTo>
                    <a:pt x="2915" y="5640"/>
                    <a:pt x="3328" y="5522"/>
                    <a:pt x="3691" y="5275"/>
                  </a:cubicBezTo>
                  <a:lnTo>
                    <a:pt x="6084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0" name="Google Shape;5520;p28"/>
            <p:cNvSpPr/>
            <p:nvPr/>
          </p:nvSpPr>
          <p:spPr>
            <a:xfrm>
              <a:off x="4790102" y="4249734"/>
              <a:ext cx="196272" cy="181950"/>
            </a:xfrm>
            <a:custGeom>
              <a:rect b="b" l="l" r="r" t="t"/>
              <a:pathLst>
                <a:path extrusionOk="0" h="5641" w="6085">
                  <a:moveTo>
                    <a:pt x="3578" y="1"/>
                  </a:moveTo>
                  <a:cubicBezTo>
                    <a:pt x="3170" y="1"/>
                    <a:pt x="2757" y="119"/>
                    <a:pt x="2394" y="366"/>
                  </a:cubicBezTo>
                  <a:lnTo>
                    <a:pt x="1" y="1997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5" y="3354"/>
                    <a:pt x="6085" y="2045"/>
                    <a:pt x="5430" y="1092"/>
                  </a:cubicBezTo>
                  <a:lnTo>
                    <a:pt x="5323" y="926"/>
                  </a:lnTo>
                  <a:cubicBezTo>
                    <a:pt x="4915" y="325"/>
                    <a:pt x="4252" y="1"/>
                    <a:pt x="357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1" name="Google Shape;5521;p28"/>
            <p:cNvSpPr/>
            <p:nvPr/>
          </p:nvSpPr>
          <p:spPr>
            <a:xfrm>
              <a:off x="4600023" y="4700692"/>
              <a:ext cx="346032" cy="344387"/>
            </a:xfrm>
            <a:custGeom>
              <a:rect b="b" l="l" r="r" t="t"/>
              <a:pathLst>
                <a:path extrusionOk="0" h="10677" w="10728">
                  <a:moveTo>
                    <a:pt x="5007" y="0"/>
                  </a:moveTo>
                  <a:cubicBezTo>
                    <a:pt x="4823" y="0"/>
                    <a:pt x="4676" y="135"/>
                    <a:pt x="4644" y="327"/>
                  </a:cubicBezTo>
                  <a:lnTo>
                    <a:pt x="4191" y="3804"/>
                  </a:lnTo>
                  <a:lnTo>
                    <a:pt x="715" y="3339"/>
                  </a:lnTo>
                  <a:cubicBezTo>
                    <a:pt x="700" y="3338"/>
                    <a:pt x="685" y="3337"/>
                    <a:pt x="670" y="3337"/>
                  </a:cubicBezTo>
                  <a:cubicBezTo>
                    <a:pt x="485" y="3337"/>
                    <a:pt x="320" y="3473"/>
                    <a:pt x="298" y="3661"/>
                  </a:cubicBezTo>
                  <a:lnTo>
                    <a:pt x="24" y="5637"/>
                  </a:lnTo>
                  <a:cubicBezTo>
                    <a:pt x="0" y="5840"/>
                    <a:pt x="143" y="6030"/>
                    <a:pt x="345" y="6054"/>
                  </a:cubicBezTo>
                  <a:lnTo>
                    <a:pt x="3834" y="6518"/>
                  </a:lnTo>
                  <a:lnTo>
                    <a:pt x="3370" y="9995"/>
                  </a:lnTo>
                  <a:cubicBezTo>
                    <a:pt x="3346" y="10197"/>
                    <a:pt x="3489" y="10388"/>
                    <a:pt x="3691" y="10412"/>
                  </a:cubicBezTo>
                  <a:lnTo>
                    <a:pt x="5668" y="10674"/>
                  </a:lnTo>
                  <a:cubicBezTo>
                    <a:pt x="5682" y="10675"/>
                    <a:pt x="5697" y="10676"/>
                    <a:pt x="5712" y="10676"/>
                  </a:cubicBezTo>
                  <a:cubicBezTo>
                    <a:pt x="5897" y="10676"/>
                    <a:pt x="6062" y="10540"/>
                    <a:pt x="6084" y="10352"/>
                  </a:cubicBezTo>
                  <a:lnTo>
                    <a:pt x="6537" y="6876"/>
                  </a:lnTo>
                  <a:lnTo>
                    <a:pt x="10025" y="7328"/>
                  </a:lnTo>
                  <a:cubicBezTo>
                    <a:pt x="10045" y="7331"/>
                    <a:pt x="10065" y="7333"/>
                    <a:pt x="10084" y="7333"/>
                  </a:cubicBezTo>
                  <a:cubicBezTo>
                    <a:pt x="10263" y="7333"/>
                    <a:pt x="10420" y="7189"/>
                    <a:pt x="10442" y="7007"/>
                  </a:cubicBezTo>
                  <a:lnTo>
                    <a:pt x="10704" y="5042"/>
                  </a:lnTo>
                  <a:cubicBezTo>
                    <a:pt x="10728" y="4828"/>
                    <a:pt x="10585" y="4649"/>
                    <a:pt x="10382" y="4613"/>
                  </a:cubicBezTo>
                  <a:lnTo>
                    <a:pt x="6906" y="4161"/>
                  </a:lnTo>
                  <a:lnTo>
                    <a:pt x="7358" y="684"/>
                  </a:lnTo>
                  <a:cubicBezTo>
                    <a:pt x="7382" y="482"/>
                    <a:pt x="7239" y="291"/>
                    <a:pt x="7037" y="256"/>
                  </a:cubicBezTo>
                  <a:lnTo>
                    <a:pt x="5072" y="6"/>
                  </a:lnTo>
                  <a:cubicBezTo>
                    <a:pt x="5050" y="2"/>
                    <a:pt x="5028" y="0"/>
                    <a:pt x="500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522" name="Google Shape;5522;p28"/>
          <p:cNvSpPr txBox="1"/>
          <p:nvPr>
            <p:ph idx="1" type="subTitle"/>
          </p:nvPr>
        </p:nvSpPr>
        <p:spPr>
          <a:xfrm flipH="1">
            <a:off x="1351719" y="1087693"/>
            <a:ext cx="2284500" cy="43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Work Sans"/>
              <a:buNone/>
              <a:defRPr sz="1900">
                <a:solidFill>
                  <a:schemeClr val="dk2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523" name="Google Shape;5523;p28"/>
          <p:cNvSpPr txBox="1"/>
          <p:nvPr>
            <p:ph idx="2" type="subTitle"/>
          </p:nvPr>
        </p:nvSpPr>
        <p:spPr>
          <a:xfrm flipH="1">
            <a:off x="1351719" y="1411607"/>
            <a:ext cx="2284500" cy="66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Work Sans"/>
              <a:buNone/>
              <a:defRPr sz="1600"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524" name="Google Shape;5524;p28"/>
          <p:cNvSpPr txBox="1"/>
          <p:nvPr>
            <p:ph idx="3" type="subTitle"/>
          </p:nvPr>
        </p:nvSpPr>
        <p:spPr>
          <a:xfrm flipH="1">
            <a:off x="1351719" y="2337418"/>
            <a:ext cx="2284500" cy="43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Work Sans"/>
              <a:buNone/>
              <a:defRPr sz="1900">
                <a:solidFill>
                  <a:schemeClr val="dk2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525" name="Google Shape;5525;p28"/>
          <p:cNvSpPr txBox="1"/>
          <p:nvPr>
            <p:ph idx="4" type="subTitle"/>
          </p:nvPr>
        </p:nvSpPr>
        <p:spPr>
          <a:xfrm flipH="1">
            <a:off x="1351719" y="2661294"/>
            <a:ext cx="2284500" cy="66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Work Sans"/>
              <a:buNone/>
              <a:defRPr sz="1600"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526" name="Google Shape;5526;p28"/>
          <p:cNvSpPr txBox="1"/>
          <p:nvPr>
            <p:ph idx="5" type="subTitle"/>
          </p:nvPr>
        </p:nvSpPr>
        <p:spPr>
          <a:xfrm flipH="1">
            <a:off x="1351719" y="3587143"/>
            <a:ext cx="2284500" cy="43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Work Sans"/>
              <a:buNone/>
              <a:defRPr sz="1900">
                <a:solidFill>
                  <a:schemeClr val="dk2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527" name="Google Shape;5527;p28"/>
          <p:cNvSpPr txBox="1"/>
          <p:nvPr>
            <p:ph idx="6" type="subTitle"/>
          </p:nvPr>
        </p:nvSpPr>
        <p:spPr>
          <a:xfrm flipH="1">
            <a:off x="1351719" y="3910957"/>
            <a:ext cx="2284500" cy="66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Work Sans"/>
              <a:buNone/>
              <a:defRPr sz="1600"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528" name="Google Shape;5528;p28"/>
          <p:cNvSpPr txBox="1"/>
          <p:nvPr>
            <p:ph hasCustomPrompt="1" type="title"/>
          </p:nvPr>
        </p:nvSpPr>
        <p:spPr>
          <a:xfrm flipH="1">
            <a:off x="5135406" y="1366950"/>
            <a:ext cx="762000" cy="490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1800"/>
              <a:buNone/>
              <a:defRPr sz="1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1800"/>
              <a:buNone/>
              <a:defRPr sz="1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1800"/>
              <a:buNone/>
              <a:defRPr sz="1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1800"/>
              <a:buNone/>
              <a:defRPr sz="1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1800"/>
              <a:buNone/>
              <a:defRPr sz="1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1800"/>
              <a:buNone/>
              <a:defRPr sz="1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1800"/>
              <a:buNone/>
              <a:defRPr sz="1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1800"/>
              <a:buNone/>
              <a:defRPr sz="11800"/>
            </a:lvl9pPr>
          </a:lstStyle>
          <a:p>
            <a:r>
              <a:t>xx%</a:t>
            </a:r>
          </a:p>
        </p:txBody>
      </p:sp>
      <p:sp>
        <p:nvSpPr>
          <p:cNvPr id="5529" name="Google Shape;5529;p28"/>
          <p:cNvSpPr txBox="1"/>
          <p:nvPr>
            <p:ph hasCustomPrompt="1" idx="7" type="title"/>
          </p:nvPr>
        </p:nvSpPr>
        <p:spPr>
          <a:xfrm flipH="1">
            <a:off x="5135406" y="2584225"/>
            <a:ext cx="762000" cy="490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1800"/>
              <a:buNone/>
              <a:defRPr sz="1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1800"/>
              <a:buNone/>
              <a:defRPr sz="1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1800"/>
              <a:buNone/>
              <a:defRPr sz="1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1800"/>
              <a:buNone/>
              <a:defRPr sz="1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1800"/>
              <a:buNone/>
              <a:defRPr sz="1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1800"/>
              <a:buNone/>
              <a:defRPr sz="1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1800"/>
              <a:buNone/>
              <a:defRPr sz="1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1800"/>
              <a:buNone/>
              <a:defRPr sz="11800"/>
            </a:lvl9pPr>
          </a:lstStyle>
          <a:p>
            <a:r>
              <a:t>xx%</a:t>
            </a:r>
          </a:p>
        </p:txBody>
      </p:sp>
      <p:sp>
        <p:nvSpPr>
          <p:cNvPr id="5530" name="Google Shape;5530;p28"/>
          <p:cNvSpPr txBox="1"/>
          <p:nvPr>
            <p:ph hasCustomPrompt="1" idx="8" type="title"/>
          </p:nvPr>
        </p:nvSpPr>
        <p:spPr>
          <a:xfrm flipH="1">
            <a:off x="5135406" y="3801500"/>
            <a:ext cx="762000" cy="490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1800"/>
              <a:buNone/>
              <a:defRPr sz="1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1800"/>
              <a:buNone/>
              <a:defRPr sz="1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1800"/>
              <a:buNone/>
              <a:defRPr sz="1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1800"/>
              <a:buNone/>
              <a:defRPr sz="1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1800"/>
              <a:buNone/>
              <a:defRPr sz="1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1800"/>
              <a:buNone/>
              <a:defRPr sz="1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1800"/>
              <a:buNone/>
              <a:defRPr sz="1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1800"/>
              <a:buNone/>
              <a:defRPr sz="11800"/>
            </a:lvl9pPr>
          </a:lstStyle>
          <a:p>
            <a:r>
              <a:t>xx%</a:t>
            </a:r>
          </a:p>
        </p:txBody>
      </p:sp>
      <p:sp>
        <p:nvSpPr>
          <p:cNvPr id="5531" name="Google Shape;5531;p28"/>
          <p:cNvSpPr/>
          <p:nvPr/>
        </p:nvSpPr>
        <p:spPr>
          <a:xfrm>
            <a:off x="-261050" y="639850"/>
            <a:ext cx="975000" cy="3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2" name="Google Shape;5532;p28"/>
          <p:cNvSpPr txBox="1"/>
          <p:nvPr>
            <p:ph idx="9" type="title"/>
          </p:nvPr>
        </p:nvSpPr>
        <p:spPr>
          <a:xfrm>
            <a:off x="713950" y="371800"/>
            <a:ext cx="803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4">
  <p:cSld name="CUSTOM_13">
    <p:spTree>
      <p:nvGrpSpPr>
        <p:cNvPr id="5533" name="Shape 5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34" name="Google Shape;5534;p29"/>
          <p:cNvGrpSpPr/>
          <p:nvPr/>
        </p:nvGrpSpPr>
        <p:grpSpPr>
          <a:xfrm>
            <a:off x="58777" y="98419"/>
            <a:ext cx="9026433" cy="4946659"/>
            <a:chOff x="58777" y="98419"/>
            <a:chExt cx="9026433" cy="4946659"/>
          </a:xfrm>
        </p:grpSpPr>
        <p:sp>
          <p:nvSpPr>
            <p:cNvPr id="5535" name="Google Shape;5535;p29"/>
            <p:cNvSpPr/>
            <p:nvPr/>
          </p:nvSpPr>
          <p:spPr>
            <a:xfrm>
              <a:off x="8256418" y="98419"/>
              <a:ext cx="349515" cy="436120"/>
            </a:xfrm>
            <a:custGeom>
              <a:rect b="b" l="l" r="r" t="t"/>
              <a:pathLst>
                <a:path extrusionOk="0" h="13521" w="10836">
                  <a:moveTo>
                    <a:pt x="4145" y="435"/>
                  </a:moveTo>
                  <a:cubicBezTo>
                    <a:pt x="4431" y="435"/>
                    <a:pt x="4712" y="607"/>
                    <a:pt x="4763" y="994"/>
                  </a:cubicBezTo>
                  <a:cubicBezTo>
                    <a:pt x="4799" y="1196"/>
                    <a:pt x="4751" y="1387"/>
                    <a:pt x="4620" y="1541"/>
                  </a:cubicBezTo>
                  <a:lnTo>
                    <a:pt x="3822" y="1684"/>
                  </a:lnTo>
                  <a:cubicBezTo>
                    <a:pt x="3656" y="1589"/>
                    <a:pt x="3537" y="1422"/>
                    <a:pt x="3501" y="1232"/>
                  </a:cubicBezTo>
                  <a:cubicBezTo>
                    <a:pt x="3386" y="732"/>
                    <a:pt x="3770" y="435"/>
                    <a:pt x="4145" y="435"/>
                  </a:cubicBezTo>
                  <a:close/>
                  <a:moveTo>
                    <a:pt x="7834" y="2749"/>
                  </a:moveTo>
                  <a:cubicBezTo>
                    <a:pt x="8105" y="2749"/>
                    <a:pt x="8340" y="2930"/>
                    <a:pt x="8383" y="3208"/>
                  </a:cubicBezTo>
                  <a:lnTo>
                    <a:pt x="9776" y="10769"/>
                  </a:lnTo>
                  <a:cubicBezTo>
                    <a:pt x="9823" y="11066"/>
                    <a:pt x="9621" y="11352"/>
                    <a:pt x="9323" y="11400"/>
                  </a:cubicBezTo>
                  <a:lnTo>
                    <a:pt x="3060" y="12543"/>
                  </a:lnTo>
                  <a:cubicBezTo>
                    <a:pt x="3025" y="12550"/>
                    <a:pt x="2990" y="12553"/>
                    <a:pt x="2956" y="12553"/>
                  </a:cubicBezTo>
                  <a:cubicBezTo>
                    <a:pt x="2699" y="12553"/>
                    <a:pt x="2471" y="12365"/>
                    <a:pt x="2429" y="12102"/>
                  </a:cubicBezTo>
                  <a:lnTo>
                    <a:pt x="1048" y="4530"/>
                  </a:lnTo>
                  <a:cubicBezTo>
                    <a:pt x="989" y="4232"/>
                    <a:pt x="1191" y="3958"/>
                    <a:pt x="1489" y="3899"/>
                  </a:cubicBezTo>
                  <a:lnTo>
                    <a:pt x="2239" y="3768"/>
                  </a:lnTo>
                  <a:cubicBezTo>
                    <a:pt x="2270" y="3977"/>
                    <a:pt x="2449" y="4122"/>
                    <a:pt x="2653" y="4122"/>
                  </a:cubicBezTo>
                  <a:cubicBezTo>
                    <a:pt x="2681" y="4122"/>
                    <a:pt x="2710" y="4119"/>
                    <a:pt x="2739" y="4113"/>
                  </a:cubicBezTo>
                  <a:lnTo>
                    <a:pt x="6656" y="3399"/>
                  </a:lnTo>
                  <a:cubicBezTo>
                    <a:pt x="6882" y="3363"/>
                    <a:pt x="7049" y="3125"/>
                    <a:pt x="7001" y="2899"/>
                  </a:cubicBezTo>
                  <a:lnTo>
                    <a:pt x="7740" y="2756"/>
                  </a:lnTo>
                  <a:cubicBezTo>
                    <a:pt x="7771" y="2751"/>
                    <a:pt x="7803" y="2749"/>
                    <a:pt x="7834" y="2749"/>
                  </a:cubicBezTo>
                  <a:close/>
                  <a:moveTo>
                    <a:pt x="4133" y="0"/>
                  </a:moveTo>
                  <a:cubicBezTo>
                    <a:pt x="4070" y="0"/>
                    <a:pt x="4006" y="6"/>
                    <a:pt x="3942" y="17"/>
                  </a:cubicBezTo>
                  <a:cubicBezTo>
                    <a:pt x="3334" y="136"/>
                    <a:pt x="2941" y="708"/>
                    <a:pt x="3072" y="1303"/>
                  </a:cubicBezTo>
                  <a:cubicBezTo>
                    <a:pt x="3096" y="1482"/>
                    <a:pt x="3168" y="1649"/>
                    <a:pt x="3287" y="1779"/>
                  </a:cubicBezTo>
                  <a:lnTo>
                    <a:pt x="2501" y="1922"/>
                  </a:lnTo>
                  <a:cubicBezTo>
                    <a:pt x="2191" y="1982"/>
                    <a:pt x="1977" y="2291"/>
                    <a:pt x="2037" y="2613"/>
                  </a:cubicBezTo>
                  <a:lnTo>
                    <a:pt x="2084" y="2887"/>
                  </a:lnTo>
                  <a:lnTo>
                    <a:pt x="798" y="3125"/>
                  </a:lnTo>
                  <a:cubicBezTo>
                    <a:pt x="310" y="3208"/>
                    <a:pt x="1" y="3673"/>
                    <a:pt x="84" y="4149"/>
                  </a:cubicBezTo>
                  <a:lnTo>
                    <a:pt x="1656" y="12781"/>
                  </a:lnTo>
                  <a:cubicBezTo>
                    <a:pt x="1741" y="13217"/>
                    <a:pt x="2111" y="13520"/>
                    <a:pt x="2537" y="13520"/>
                  </a:cubicBezTo>
                  <a:cubicBezTo>
                    <a:pt x="2588" y="13520"/>
                    <a:pt x="2640" y="13516"/>
                    <a:pt x="2691" y="13507"/>
                  </a:cubicBezTo>
                  <a:lnTo>
                    <a:pt x="10026" y="12162"/>
                  </a:lnTo>
                  <a:cubicBezTo>
                    <a:pt x="10514" y="12066"/>
                    <a:pt x="10835" y="11602"/>
                    <a:pt x="10740" y="11126"/>
                  </a:cubicBezTo>
                  <a:lnTo>
                    <a:pt x="9168" y="2494"/>
                  </a:lnTo>
                  <a:cubicBezTo>
                    <a:pt x="9095" y="2064"/>
                    <a:pt x="8725" y="1763"/>
                    <a:pt x="8304" y="1763"/>
                  </a:cubicBezTo>
                  <a:cubicBezTo>
                    <a:pt x="8248" y="1763"/>
                    <a:pt x="8190" y="1768"/>
                    <a:pt x="8133" y="1779"/>
                  </a:cubicBezTo>
                  <a:lnTo>
                    <a:pt x="6859" y="2018"/>
                  </a:lnTo>
                  <a:lnTo>
                    <a:pt x="6799" y="1744"/>
                  </a:lnTo>
                  <a:cubicBezTo>
                    <a:pt x="6746" y="1458"/>
                    <a:pt x="6506" y="1258"/>
                    <a:pt x="6228" y="1258"/>
                  </a:cubicBezTo>
                  <a:cubicBezTo>
                    <a:pt x="6192" y="1258"/>
                    <a:pt x="6157" y="1261"/>
                    <a:pt x="6120" y="1268"/>
                  </a:cubicBezTo>
                  <a:lnTo>
                    <a:pt x="5168" y="1434"/>
                  </a:lnTo>
                  <a:cubicBezTo>
                    <a:pt x="5227" y="1268"/>
                    <a:pt x="5239" y="1089"/>
                    <a:pt x="5204" y="922"/>
                  </a:cubicBezTo>
                  <a:cubicBezTo>
                    <a:pt x="5119" y="381"/>
                    <a:pt x="4655" y="0"/>
                    <a:pt x="413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6" name="Google Shape;5536;p29"/>
            <p:cNvSpPr/>
            <p:nvPr/>
          </p:nvSpPr>
          <p:spPr>
            <a:xfrm>
              <a:off x="8318251" y="255566"/>
              <a:ext cx="60156" cy="49898"/>
            </a:xfrm>
            <a:custGeom>
              <a:rect b="b" l="l" r="r" t="t"/>
              <a:pathLst>
                <a:path extrusionOk="0" h="1547" w="1865">
                  <a:moveTo>
                    <a:pt x="1027" y="1"/>
                  </a:moveTo>
                  <a:cubicBezTo>
                    <a:pt x="979" y="1"/>
                    <a:pt x="930" y="5"/>
                    <a:pt x="882" y="15"/>
                  </a:cubicBezTo>
                  <a:cubicBezTo>
                    <a:pt x="191" y="134"/>
                    <a:pt x="0" y="1015"/>
                    <a:pt x="572" y="1408"/>
                  </a:cubicBezTo>
                  <a:cubicBezTo>
                    <a:pt x="709" y="1504"/>
                    <a:pt x="857" y="1547"/>
                    <a:pt x="1002" y="1547"/>
                  </a:cubicBezTo>
                  <a:cubicBezTo>
                    <a:pt x="1451" y="1547"/>
                    <a:pt x="1864" y="1138"/>
                    <a:pt x="1775" y="634"/>
                  </a:cubicBezTo>
                  <a:cubicBezTo>
                    <a:pt x="1701" y="266"/>
                    <a:pt x="1386" y="1"/>
                    <a:pt x="102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7" name="Google Shape;5537;p29"/>
            <p:cNvSpPr/>
            <p:nvPr/>
          </p:nvSpPr>
          <p:spPr>
            <a:xfrm>
              <a:off x="8386792" y="241019"/>
              <a:ext cx="124149" cy="43706"/>
            </a:xfrm>
            <a:custGeom>
              <a:rect b="b" l="l" r="r" t="t"/>
              <a:pathLst>
                <a:path extrusionOk="0" h="1355" w="3849">
                  <a:moveTo>
                    <a:pt x="3252" y="1"/>
                  </a:moveTo>
                  <a:cubicBezTo>
                    <a:pt x="3216" y="1"/>
                    <a:pt x="3178" y="5"/>
                    <a:pt x="3138" y="14"/>
                  </a:cubicBezTo>
                  <a:lnTo>
                    <a:pt x="542" y="490"/>
                  </a:lnTo>
                  <a:cubicBezTo>
                    <a:pt x="1" y="580"/>
                    <a:pt x="112" y="1354"/>
                    <a:pt x="611" y="1354"/>
                  </a:cubicBezTo>
                  <a:cubicBezTo>
                    <a:pt x="638" y="1354"/>
                    <a:pt x="667" y="1352"/>
                    <a:pt x="697" y="1347"/>
                  </a:cubicBezTo>
                  <a:lnTo>
                    <a:pt x="3293" y="871"/>
                  </a:lnTo>
                  <a:cubicBezTo>
                    <a:pt x="3848" y="793"/>
                    <a:pt x="3751" y="1"/>
                    <a:pt x="325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8" name="Google Shape;5538;p29"/>
            <p:cNvSpPr/>
            <p:nvPr/>
          </p:nvSpPr>
          <p:spPr>
            <a:xfrm>
              <a:off x="8330927" y="325172"/>
              <a:ext cx="60156" cy="49866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9" name="Google Shape;5539;p29"/>
            <p:cNvSpPr/>
            <p:nvPr/>
          </p:nvSpPr>
          <p:spPr>
            <a:xfrm>
              <a:off x="8400436" y="310528"/>
              <a:ext cx="121376" cy="43512"/>
            </a:xfrm>
            <a:custGeom>
              <a:rect b="b" l="l" r="r" t="t"/>
              <a:pathLst>
                <a:path extrusionOk="0" h="1349" w="3763">
                  <a:moveTo>
                    <a:pt x="3132" y="0"/>
                  </a:moveTo>
                  <a:cubicBezTo>
                    <a:pt x="3120" y="0"/>
                    <a:pt x="3108" y="1"/>
                    <a:pt x="3096" y="2"/>
                  </a:cubicBezTo>
                  <a:lnTo>
                    <a:pt x="500" y="478"/>
                  </a:lnTo>
                  <a:cubicBezTo>
                    <a:pt x="0" y="618"/>
                    <a:pt x="125" y="1348"/>
                    <a:pt x="631" y="1348"/>
                  </a:cubicBezTo>
                  <a:cubicBezTo>
                    <a:pt x="643" y="1348"/>
                    <a:pt x="655" y="1348"/>
                    <a:pt x="667" y="1347"/>
                  </a:cubicBezTo>
                  <a:lnTo>
                    <a:pt x="3263" y="871"/>
                  </a:lnTo>
                  <a:cubicBezTo>
                    <a:pt x="3763" y="731"/>
                    <a:pt x="3638" y="0"/>
                    <a:pt x="313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0" name="Google Shape;5540;p29"/>
            <p:cNvSpPr/>
            <p:nvPr/>
          </p:nvSpPr>
          <p:spPr>
            <a:xfrm>
              <a:off x="8344377" y="399294"/>
              <a:ext cx="60156" cy="50189"/>
            </a:xfrm>
            <a:custGeom>
              <a:rect b="b" l="l" r="r" t="t"/>
              <a:pathLst>
                <a:path extrusionOk="0" h="1556" w="1865">
                  <a:moveTo>
                    <a:pt x="1013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17"/>
                  </a:cubicBezTo>
                  <a:cubicBezTo>
                    <a:pt x="711" y="1513"/>
                    <a:pt x="861" y="1556"/>
                    <a:pt x="1007" y="1556"/>
                  </a:cubicBezTo>
                  <a:cubicBezTo>
                    <a:pt x="1458" y="1556"/>
                    <a:pt x="1864" y="1147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1" name="Google Shape;5541;p29"/>
            <p:cNvSpPr/>
            <p:nvPr/>
          </p:nvSpPr>
          <p:spPr>
            <a:xfrm>
              <a:off x="8413725" y="384586"/>
              <a:ext cx="122440" cy="44028"/>
            </a:xfrm>
            <a:custGeom>
              <a:rect b="b" l="l" r="r" t="t"/>
              <a:pathLst>
                <a:path extrusionOk="0" h="1365" w="3796">
                  <a:moveTo>
                    <a:pt x="3169" y="0"/>
                  </a:moveTo>
                  <a:cubicBezTo>
                    <a:pt x="3151" y="0"/>
                    <a:pt x="3132" y="1"/>
                    <a:pt x="3113" y="4"/>
                  </a:cubicBezTo>
                  <a:lnTo>
                    <a:pt x="517" y="480"/>
                  </a:lnTo>
                  <a:cubicBezTo>
                    <a:pt x="0" y="606"/>
                    <a:pt x="115" y="1364"/>
                    <a:pt x="615" y="1364"/>
                  </a:cubicBezTo>
                  <a:cubicBezTo>
                    <a:pt x="634" y="1364"/>
                    <a:pt x="653" y="1363"/>
                    <a:pt x="672" y="1361"/>
                  </a:cubicBezTo>
                  <a:lnTo>
                    <a:pt x="3267" y="885"/>
                  </a:lnTo>
                  <a:cubicBezTo>
                    <a:pt x="3796" y="758"/>
                    <a:pt x="3670" y="0"/>
                    <a:pt x="316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2" name="Google Shape;5542;p29"/>
            <p:cNvSpPr/>
            <p:nvPr/>
          </p:nvSpPr>
          <p:spPr>
            <a:xfrm>
              <a:off x="8287157" y="708297"/>
              <a:ext cx="250396" cy="224721"/>
            </a:xfrm>
            <a:custGeom>
              <a:rect b="b" l="l" r="r" t="t"/>
              <a:pathLst>
                <a:path extrusionOk="0" h="6967" w="7763">
                  <a:moveTo>
                    <a:pt x="3922" y="1"/>
                  </a:moveTo>
                  <a:cubicBezTo>
                    <a:pt x="2892" y="1"/>
                    <a:pt x="1881" y="465"/>
                    <a:pt x="1215" y="1338"/>
                  </a:cubicBezTo>
                  <a:lnTo>
                    <a:pt x="6953" y="4969"/>
                  </a:lnTo>
                  <a:cubicBezTo>
                    <a:pt x="7763" y="3398"/>
                    <a:pt x="7239" y="1469"/>
                    <a:pt x="5751" y="528"/>
                  </a:cubicBezTo>
                  <a:cubicBezTo>
                    <a:pt x="5183" y="173"/>
                    <a:pt x="4549" y="1"/>
                    <a:pt x="3922" y="1"/>
                  </a:cubicBezTo>
                  <a:close/>
                  <a:moveTo>
                    <a:pt x="810" y="1993"/>
                  </a:moveTo>
                  <a:cubicBezTo>
                    <a:pt x="0" y="3553"/>
                    <a:pt x="512" y="5493"/>
                    <a:pt x="2012" y="6434"/>
                  </a:cubicBezTo>
                  <a:cubicBezTo>
                    <a:pt x="2578" y="6793"/>
                    <a:pt x="3210" y="6966"/>
                    <a:pt x="3835" y="6966"/>
                  </a:cubicBezTo>
                  <a:cubicBezTo>
                    <a:pt x="4867" y="6966"/>
                    <a:pt x="5881" y="6495"/>
                    <a:pt x="6549" y="5612"/>
                  </a:cubicBezTo>
                  <a:lnTo>
                    <a:pt x="810" y="1993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3" name="Google Shape;5543;p29"/>
            <p:cNvSpPr/>
            <p:nvPr/>
          </p:nvSpPr>
          <p:spPr>
            <a:xfrm>
              <a:off x="8756435" y="226472"/>
              <a:ext cx="195885" cy="181918"/>
            </a:xfrm>
            <a:custGeom>
              <a:rect b="b" l="l" r="r" t="t"/>
              <a:pathLst>
                <a:path extrusionOk="0" h="5640" w="6073">
                  <a:moveTo>
                    <a:pt x="3596" y="0"/>
                  </a:moveTo>
                  <a:lnTo>
                    <a:pt x="1203" y="1631"/>
                  </a:lnTo>
                  <a:cubicBezTo>
                    <a:pt x="251" y="2286"/>
                    <a:pt x="1" y="3596"/>
                    <a:pt x="655" y="4560"/>
                  </a:cubicBezTo>
                  <a:lnTo>
                    <a:pt x="763" y="4715"/>
                  </a:lnTo>
                  <a:cubicBezTo>
                    <a:pt x="1163" y="5316"/>
                    <a:pt x="1827" y="5640"/>
                    <a:pt x="2502" y="5640"/>
                  </a:cubicBezTo>
                  <a:cubicBezTo>
                    <a:pt x="2909" y="5640"/>
                    <a:pt x="3321" y="5521"/>
                    <a:pt x="3680" y="5275"/>
                  </a:cubicBezTo>
                  <a:lnTo>
                    <a:pt x="6073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4" name="Google Shape;5544;p29"/>
            <p:cNvSpPr/>
            <p:nvPr/>
          </p:nvSpPr>
          <p:spPr>
            <a:xfrm>
              <a:off x="8888938" y="151317"/>
              <a:ext cx="196272" cy="181950"/>
            </a:xfrm>
            <a:custGeom>
              <a:rect b="b" l="l" r="r" t="t"/>
              <a:pathLst>
                <a:path extrusionOk="0" h="5641" w="6085">
                  <a:moveTo>
                    <a:pt x="3574" y="1"/>
                  </a:moveTo>
                  <a:cubicBezTo>
                    <a:pt x="3167" y="1"/>
                    <a:pt x="2757" y="119"/>
                    <a:pt x="2393" y="366"/>
                  </a:cubicBezTo>
                  <a:lnTo>
                    <a:pt x="0" y="1997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4" y="3354"/>
                    <a:pt x="6084" y="2044"/>
                    <a:pt x="5429" y="1080"/>
                  </a:cubicBezTo>
                  <a:lnTo>
                    <a:pt x="5322" y="925"/>
                  </a:lnTo>
                  <a:cubicBezTo>
                    <a:pt x="4907" y="324"/>
                    <a:pt x="4246" y="1"/>
                    <a:pt x="357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5" name="Google Shape;5545;p29"/>
            <p:cNvSpPr/>
            <p:nvPr/>
          </p:nvSpPr>
          <p:spPr>
            <a:xfrm>
              <a:off x="8698827" y="602242"/>
              <a:ext cx="346064" cy="344032"/>
            </a:xfrm>
            <a:custGeom>
              <a:rect b="b" l="l" r="r" t="t"/>
              <a:pathLst>
                <a:path extrusionOk="0" h="10666" w="10729">
                  <a:moveTo>
                    <a:pt x="4999" y="1"/>
                  </a:moveTo>
                  <a:cubicBezTo>
                    <a:pt x="4821" y="1"/>
                    <a:pt x="4665" y="136"/>
                    <a:pt x="4644" y="328"/>
                  </a:cubicBezTo>
                  <a:lnTo>
                    <a:pt x="4192" y="3805"/>
                  </a:lnTo>
                  <a:lnTo>
                    <a:pt x="703" y="3340"/>
                  </a:lnTo>
                  <a:cubicBezTo>
                    <a:pt x="688" y="3338"/>
                    <a:pt x="673" y="3338"/>
                    <a:pt x="659" y="3338"/>
                  </a:cubicBezTo>
                  <a:cubicBezTo>
                    <a:pt x="474" y="3338"/>
                    <a:pt x="308" y="3474"/>
                    <a:pt x="286" y="3662"/>
                  </a:cubicBezTo>
                  <a:lnTo>
                    <a:pt x="24" y="5638"/>
                  </a:lnTo>
                  <a:cubicBezTo>
                    <a:pt x="1" y="5840"/>
                    <a:pt x="143" y="6031"/>
                    <a:pt x="346" y="6055"/>
                  </a:cubicBezTo>
                  <a:lnTo>
                    <a:pt x="346" y="6043"/>
                  </a:lnTo>
                  <a:lnTo>
                    <a:pt x="3822" y="6507"/>
                  </a:lnTo>
                  <a:lnTo>
                    <a:pt x="3370" y="9984"/>
                  </a:lnTo>
                  <a:cubicBezTo>
                    <a:pt x="3334" y="10186"/>
                    <a:pt x="3477" y="10377"/>
                    <a:pt x="3692" y="10401"/>
                  </a:cubicBezTo>
                  <a:lnTo>
                    <a:pt x="5656" y="10663"/>
                  </a:lnTo>
                  <a:cubicBezTo>
                    <a:pt x="5671" y="10664"/>
                    <a:pt x="5686" y="10665"/>
                    <a:pt x="5700" y="10665"/>
                  </a:cubicBezTo>
                  <a:cubicBezTo>
                    <a:pt x="5885" y="10665"/>
                    <a:pt x="6051" y="10529"/>
                    <a:pt x="6073" y="10341"/>
                  </a:cubicBezTo>
                  <a:lnTo>
                    <a:pt x="6537" y="6864"/>
                  </a:lnTo>
                  <a:lnTo>
                    <a:pt x="10026" y="7329"/>
                  </a:lnTo>
                  <a:cubicBezTo>
                    <a:pt x="10040" y="7331"/>
                    <a:pt x="10055" y="7331"/>
                    <a:pt x="10070" y="7331"/>
                  </a:cubicBezTo>
                  <a:cubicBezTo>
                    <a:pt x="10253" y="7331"/>
                    <a:pt x="10409" y="7195"/>
                    <a:pt x="10442" y="7007"/>
                  </a:cubicBezTo>
                  <a:lnTo>
                    <a:pt x="10704" y="5031"/>
                  </a:lnTo>
                  <a:cubicBezTo>
                    <a:pt x="10728" y="4828"/>
                    <a:pt x="10585" y="4638"/>
                    <a:pt x="10383" y="4614"/>
                  </a:cubicBezTo>
                  <a:lnTo>
                    <a:pt x="6894" y="4150"/>
                  </a:lnTo>
                  <a:lnTo>
                    <a:pt x="7359" y="673"/>
                  </a:lnTo>
                  <a:cubicBezTo>
                    <a:pt x="7382" y="471"/>
                    <a:pt x="7240" y="280"/>
                    <a:pt x="7037" y="256"/>
                  </a:cubicBezTo>
                  <a:lnTo>
                    <a:pt x="5061" y="6"/>
                  </a:lnTo>
                  <a:cubicBezTo>
                    <a:pt x="5040" y="3"/>
                    <a:pt x="5019" y="1"/>
                    <a:pt x="499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6" name="Google Shape;5546;p29"/>
            <p:cNvSpPr/>
            <p:nvPr/>
          </p:nvSpPr>
          <p:spPr>
            <a:xfrm>
              <a:off x="8256418" y="4197223"/>
              <a:ext cx="349515" cy="436120"/>
            </a:xfrm>
            <a:custGeom>
              <a:rect b="b" l="l" r="r" t="t"/>
              <a:pathLst>
                <a:path extrusionOk="0" h="13521" w="10836">
                  <a:moveTo>
                    <a:pt x="4145" y="435"/>
                  </a:moveTo>
                  <a:cubicBezTo>
                    <a:pt x="4431" y="435"/>
                    <a:pt x="4712" y="608"/>
                    <a:pt x="4763" y="994"/>
                  </a:cubicBezTo>
                  <a:cubicBezTo>
                    <a:pt x="4799" y="1184"/>
                    <a:pt x="4751" y="1387"/>
                    <a:pt x="4620" y="1542"/>
                  </a:cubicBezTo>
                  <a:lnTo>
                    <a:pt x="3822" y="1684"/>
                  </a:lnTo>
                  <a:cubicBezTo>
                    <a:pt x="3656" y="1589"/>
                    <a:pt x="3537" y="1434"/>
                    <a:pt x="3501" y="1244"/>
                  </a:cubicBezTo>
                  <a:lnTo>
                    <a:pt x="3501" y="1232"/>
                  </a:lnTo>
                  <a:cubicBezTo>
                    <a:pt x="3386" y="732"/>
                    <a:pt x="3770" y="435"/>
                    <a:pt x="4145" y="435"/>
                  </a:cubicBezTo>
                  <a:close/>
                  <a:moveTo>
                    <a:pt x="7848" y="2746"/>
                  </a:moveTo>
                  <a:cubicBezTo>
                    <a:pt x="8111" y="2746"/>
                    <a:pt x="8330" y="2934"/>
                    <a:pt x="8383" y="3196"/>
                  </a:cubicBezTo>
                  <a:lnTo>
                    <a:pt x="9776" y="10757"/>
                  </a:lnTo>
                  <a:cubicBezTo>
                    <a:pt x="9823" y="11066"/>
                    <a:pt x="9621" y="11352"/>
                    <a:pt x="9323" y="11400"/>
                  </a:cubicBezTo>
                  <a:lnTo>
                    <a:pt x="3060" y="12543"/>
                  </a:lnTo>
                  <a:cubicBezTo>
                    <a:pt x="3030" y="12548"/>
                    <a:pt x="2999" y="12550"/>
                    <a:pt x="2969" y="12550"/>
                  </a:cubicBezTo>
                  <a:cubicBezTo>
                    <a:pt x="2707" y="12550"/>
                    <a:pt x="2472" y="12369"/>
                    <a:pt x="2429" y="12102"/>
                  </a:cubicBezTo>
                  <a:lnTo>
                    <a:pt x="1048" y="4530"/>
                  </a:lnTo>
                  <a:cubicBezTo>
                    <a:pt x="989" y="4232"/>
                    <a:pt x="1191" y="3947"/>
                    <a:pt x="1489" y="3899"/>
                  </a:cubicBezTo>
                  <a:lnTo>
                    <a:pt x="2239" y="3768"/>
                  </a:lnTo>
                  <a:cubicBezTo>
                    <a:pt x="2271" y="3968"/>
                    <a:pt x="2451" y="4121"/>
                    <a:pt x="2657" y="4121"/>
                  </a:cubicBezTo>
                  <a:cubicBezTo>
                    <a:pt x="2684" y="4121"/>
                    <a:pt x="2711" y="4119"/>
                    <a:pt x="2739" y="4113"/>
                  </a:cubicBezTo>
                  <a:lnTo>
                    <a:pt x="6656" y="3399"/>
                  </a:lnTo>
                  <a:cubicBezTo>
                    <a:pt x="6882" y="3351"/>
                    <a:pt x="7049" y="3125"/>
                    <a:pt x="7001" y="2887"/>
                  </a:cubicBezTo>
                  <a:lnTo>
                    <a:pt x="7740" y="2756"/>
                  </a:lnTo>
                  <a:cubicBezTo>
                    <a:pt x="7776" y="2749"/>
                    <a:pt x="7812" y="2746"/>
                    <a:pt x="7848" y="2746"/>
                  </a:cubicBezTo>
                  <a:close/>
                  <a:moveTo>
                    <a:pt x="4134" y="0"/>
                  </a:moveTo>
                  <a:cubicBezTo>
                    <a:pt x="4070" y="0"/>
                    <a:pt x="4006" y="6"/>
                    <a:pt x="3942" y="18"/>
                  </a:cubicBezTo>
                  <a:cubicBezTo>
                    <a:pt x="3334" y="125"/>
                    <a:pt x="2941" y="708"/>
                    <a:pt x="3072" y="1303"/>
                  </a:cubicBezTo>
                  <a:cubicBezTo>
                    <a:pt x="3096" y="1482"/>
                    <a:pt x="3168" y="1637"/>
                    <a:pt x="3287" y="1780"/>
                  </a:cubicBezTo>
                  <a:lnTo>
                    <a:pt x="2501" y="1923"/>
                  </a:lnTo>
                  <a:cubicBezTo>
                    <a:pt x="2191" y="1982"/>
                    <a:pt x="1977" y="2292"/>
                    <a:pt x="2037" y="2601"/>
                  </a:cubicBezTo>
                  <a:lnTo>
                    <a:pt x="2084" y="2887"/>
                  </a:lnTo>
                  <a:lnTo>
                    <a:pt x="798" y="3125"/>
                  </a:lnTo>
                  <a:cubicBezTo>
                    <a:pt x="310" y="3208"/>
                    <a:pt x="1" y="3673"/>
                    <a:pt x="84" y="4161"/>
                  </a:cubicBezTo>
                  <a:lnTo>
                    <a:pt x="1656" y="12793"/>
                  </a:lnTo>
                  <a:cubicBezTo>
                    <a:pt x="1741" y="13218"/>
                    <a:pt x="2111" y="13520"/>
                    <a:pt x="2537" y="13520"/>
                  </a:cubicBezTo>
                  <a:cubicBezTo>
                    <a:pt x="2588" y="13520"/>
                    <a:pt x="2639" y="13516"/>
                    <a:pt x="2691" y="13507"/>
                  </a:cubicBezTo>
                  <a:lnTo>
                    <a:pt x="10026" y="12162"/>
                  </a:lnTo>
                  <a:cubicBezTo>
                    <a:pt x="10514" y="12079"/>
                    <a:pt x="10835" y="11602"/>
                    <a:pt x="10752" y="11126"/>
                  </a:cubicBezTo>
                  <a:lnTo>
                    <a:pt x="9168" y="2494"/>
                  </a:lnTo>
                  <a:cubicBezTo>
                    <a:pt x="9095" y="2064"/>
                    <a:pt x="8725" y="1763"/>
                    <a:pt x="8304" y="1763"/>
                  </a:cubicBezTo>
                  <a:cubicBezTo>
                    <a:pt x="8248" y="1763"/>
                    <a:pt x="8190" y="1768"/>
                    <a:pt x="8133" y="1780"/>
                  </a:cubicBezTo>
                  <a:lnTo>
                    <a:pt x="6859" y="2018"/>
                  </a:lnTo>
                  <a:lnTo>
                    <a:pt x="6799" y="1732"/>
                  </a:lnTo>
                  <a:cubicBezTo>
                    <a:pt x="6745" y="1451"/>
                    <a:pt x="6496" y="1249"/>
                    <a:pt x="6210" y="1249"/>
                  </a:cubicBezTo>
                  <a:cubicBezTo>
                    <a:pt x="6180" y="1249"/>
                    <a:pt x="6151" y="1251"/>
                    <a:pt x="6120" y="1256"/>
                  </a:cubicBezTo>
                  <a:lnTo>
                    <a:pt x="5168" y="1434"/>
                  </a:lnTo>
                  <a:cubicBezTo>
                    <a:pt x="5227" y="1268"/>
                    <a:pt x="5239" y="1089"/>
                    <a:pt x="5204" y="910"/>
                  </a:cubicBezTo>
                  <a:cubicBezTo>
                    <a:pt x="5119" y="380"/>
                    <a:pt x="4655" y="0"/>
                    <a:pt x="413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7" name="Google Shape;5547;p29"/>
            <p:cNvSpPr/>
            <p:nvPr/>
          </p:nvSpPr>
          <p:spPr>
            <a:xfrm>
              <a:off x="8318251" y="4354466"/>
              <a:ext cx="60156" cy="49866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0" y="1"/>
                    <a:pt x="926" y="5"/>
                    <a:pt x="882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4" y="1545"/>
                    <a:pt x="1864" y="1142"/>
                    <a:pt x="1775" y="631"/>
                  </a:cubicBezTo>
                  <a:cubicBezTo>
                    <a:pt x="1700" y="259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8" name="Google Shape;5548;p29"/>
            <p:cNvSpPr/>
            <p:nvPr/>
          </p:nvSpPr>
          <p:spPr>
            <a:xfrm>
              <a:off x="8386921" y="4339823"/>
              <a:ext cx="124020" cy="43383"/>
            </a:xfrm>
            <a:custGeom>
              <a:rect b="b" l="l" r="r" t="t"/>
              <a:pathLst>
                <a:path extrusionOk="0" h="1345" w="3845">
                  <a:moveTo>
                    <a:pt x="3248" y="1"/>
                  </a:moveTo>
                  <a:cubicBezTo>
                    <a:pt x="3212" y="1"/>
                    <a:pt x="3174" y="5"/>
                    <a:pt x="3134" y="14"/>
                  </a:cubicBezTo>
                  <a:lnTo>
                    <a:pt x="538" y="478"/>
                  </a:lnTo>
                  <a:cubicBezTo>
                    <a:pt x="0" y="579"/>
                    <a:pt x="106" y="1345"/>
                    <a:pt x="597" y="1345"/>
                  </a:cubicBezTo>
                  <a:cubicBezTo>
                    <a:pt x="628" y="1345"/>
                    <a:pt x="660" y="1342"/>
                    <a:pt x="693" y="1335"/>
                  </a:cubicBezTo>
                  <a:lnTo>
                    <a:pt x="3289" y="871"/>
                  </a:lnTo>
                  <a:cubicBezTo>
                    <a:pt x="3844" y="793"/>
                    <a:pt x="3747" y="1"/>
                    <a:pt x="324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9" name="Google Shape;5549;p29"/>
            <p:cNvSpPr/>
            <p:nvPr/>
          </p:nvSpPr>
          <p:spPr>
            <a:xfrm>
              <a:off x="8330927" y="4423976"/>
              <a:ext cx="60156" cy="49866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0" y="1"/>
                    <a:pt x="926" y="5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1" y="1546"/>
                    <a:pt x="1007" y="1546"/>
                  </a:cubicBezTo>
                  <a:cubicBezTo>
                    <a:pt x="1454" y="1546"/>
                    <a:pt x="1864" y="1142"/>
                    <a:pt x="1774" y="631"/>
                  </a:cubicBezTo>
                  <a:cubicBezTo>
                    <a:pt x="1700" y="259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0" name="Google Shape;5550;p29"/>
            <p:cNvSpPr/>
            <p:nvPr/>
          </p:nvSpPr>
          <p:spPr>
            <a:xfrm>
              <a:off x="8400436" y="4409300"/>
              <a:ext cx="121279" cy="43544"/>
            </a:xfrm>
            <a:custGeom>
              <a:rect b="b" l="l" r="r" t="t"/>
              <a:pathLst>
                <a:path extrusionOk="0" h="1350" w="3760">
                  <a:moveTo>
                    <a:pt x="3144" y="1"/>
                  </a:moveTo>
                  <a:cubicBezTo>
                    <a:pt x="3128" y="1"/>
                    <a:pt x="3112" y="1"/>
                    <a:pt x="3096" y="3"/>
                  </a:cubicBezTo>
                  <a:lnTo>
                    <a:pt x="500" y="467"/>
                  </a:lnTo>
                  <a:cubicBezTo>
                    <a:pt x="0" y="618"/>
                    <a:pt x="125" y="1349"/>
                    <a:pt x="631" y="1349"/>
                  </a:cubicBezTo>
                  <a:cubicBezTo>
                    <a:pt x="643" y="1349"/>
                    <a:pt x="655" y="1349"/>
                    <a:pt x="667" y="1348"/>
                  </a:cubicBezTo>
                  <a:lnTo>
                    <a:pt x="3263" y="872"/>
                  </a:lnTo>
                  <a:cubicBezTo>
                    <a:pt x="3759" y="722"/>
                    <a:pt x="3640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1" name="Google Shape;5551;p29"/>
            <p:cNvSpPr/>
            <p:nvPr/>
          </p:nvSpPr>
          <p:spPr>
            <a:xfrm>
              <a:off x="8344377" y="4498130"/>
              <a:ext cx="60123" cy="50221"/>
            </a:xfrm>
            <a:custGeom>
              <a:rect b="b" l="l" r="r" t="t"/>
              <a:pathLst>
                <a:path extrusionOk="0" h="1557" w="1864">
                  <a:moveTo>
                    <a:pt x="1010" y="0"/>
                  </a:moveTo>
                  <a:cubicBezTo>
                    <a:pt x="967" y="0"/>
                    <a:pt x="924" y="4"/>
                    <a:pt x="881" y="11"/>
                  </a:cubicBezTo>
                  <a:cubicBezTo>
                    <a:pt x="203" y="130"/>
                    <a:pt x="0" y="1011"/>
                    <a:pt x="572" y="1416"/>
                  </a:cubicBezTo>
                  <a:cubicBezTo>
                    <a:pt x="710" y="1513"/>
                    <a:pt x="860" y="1556"/>
                    <a:pt x="1007" y="1556"/>
                  </a:cubicBezTo>
                  <a:cubicBezTo>
                    <a:pt x="1454" y="1556"/>
                    <a:pt x="1864" y="1153"/>
                    <a:pt x="1774" y="642"/>
                  </a:cubicBezTo>
                  <a:cubicBezTo>
                    <a:pt x="1710" y="268"/>
                    <a:pt x="1378" y="0"/>
                    <a:pt x="101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2" name="Google Shape;5552;p29"/>
            <p:cNvSpPr/>
            <p:nvPr/>
          </p:nvSpPr>
          <p:spPr>
            <a:xfrm>
              <a:off x="8413822" y="4483357"/>
              <a:ext cx="122246" cy="43706"/>
            </a:xfrm>
            <a:custGeom>
              <a:rect b="b" l="l" r="r" t="t"/>
              <a:pathLst>
                <a:path extrusionOk="0" h="1355" w="3790">
                  <a:moveTo>
                    <a:pt x="3177" y="0"/>
                  </a:moveTo>
                  <a:cubicBezTo>
                    <a:pt x="3155" y="0"/>
                    <a:pt x="3133" y="2"/>
                    <a:pt x="3110" y="5"/>
                  </a:cubicBezTo>
                  <a:lnTo>
                    <a:pt x="514" y="481"/>
                  </a:lnTo>
                  <a:cubicBezTo>
                    <a:pt x="1" y="606"/>
                    <a:pt x="110" y="1355"/>
                    <a:pt x="602" y="1355"/>
                  </a:cubicBezTo>
                  <a:cubicBezTo>
                    <a:pt x="623" y="1355"/>
                    <a:pt x="646" y="1353"/>
                    <a:pt x="669" y="1350"/>
                  </a:cubicBezTo>
                  <a:lnTo>
                    <a:pt x="3264" y="886"/>
                  </a:lnTo>
                  <a:cubicBezTo>
                    <a:pt x="3789" y="749"/>
                    <a:pt x="3669" y="0"/>
                    <a:pt x="317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3" name="Google Shape;5553;p29"/>
            <p:cNvSpPr/>
            <p:nvPr/>
          </p:nvSpPr>
          <p:spPr>
            <a:xfrm>
              <a:off x="8287157" y="4806940"/>
              <a:ext cx="250396" cy="224592"/>
            </a:xfrm>
            <a:custGeom>
              <a:rect b="b" l="l" r="r" t="t"/>
              <a:pathLst>
                <a:path extrusionOk="0" h="6963" w="7763">
                  <a:moveTo>
                    <a:pt x="3924" y="1"/>
                  </a:moveTo>
                  <a:cubicBezTo>
                    <a:pt x="2893" y="1"/>
                    <a:pt x="1881" y="469"/>
                    <a:pt x="1215" y="1343"/>
                  </a:cubicBezTo>
                  <a:lnTo>
                    <a:pt x="6953" y="4975"/>
                  </a:lnTo>
                  <a:cubicBezTo>
                    <a:pt x="7763" y="3403"/>
                    <a:pt x="7239" y="1474"/>
                    <a:pt x="5751" y="534"/>
                  </a:cubicBezTo>
                  <a:cubicBezTo>
                    <a:pt x="5184" y="174"/>
                    <a:pt x="4551" y="1"/>
                    <a:pt x="3924" y="1"/>
                  </a:cubicBezTo>
                  <a:close/>
                  <a:moveTo>
                    <a:pt x="810" y="1986"/>
                  </a:moveTo>
                  <a:lnTo>
                    <a:pt x="810" y="1986"/>
                  </a:lnTo>
                  <a:cubicBezTo>
                    <a:pt x="0" y="3558"/>
                    <a:pt x="512" y="5498"/>
                    <a:pt x="2012" y="6439"/>
                  </a:cubicBezTo>
                  <a:cubicBezTo>
                    <a:pt x="2576" y="6793"/>
                    <a:pt x="3206" y="6963"/>
                    <a:pt x="3829" y="6963"/>
                  </a:cubicBezTo>
                  <a:cubicBezTo>
                    <a:pt x="4864" y="6963"/>
                    <a:pt x="5880" y="6494"/>
                    <a:pt x="6549" y="5618"/>
                  </a:cubicBezTo>
                  <a:lnTo>
                    <a:pt x="810" y="1986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4" name="Google Shape;5554;p29"/>
            <p:cNvSpPr/>
            <p:nvPr/>
          </p:nvSpPr>
          <p:spPr>
            <a:xfrm>
              <a:off x="8756435" y="4325276"/>
              <a:ext cx="195885" cy="181918"/>
            </a:xfrm>
            <a:custGeom>
              <a:rect b="b" l="l" r="r" t="t"/>
              <a:pathLst>
                <a:path extrusionOk="0" h="5640" w="6073">
                  <a:moveTo>
                    <a:pt x="3596" y="0"/>
                  </a:moveTo>
                  <a:lnTo>
                    <a:pt x="1203" y="1632"/>
                  </a:lnTo>
                  <a:cubicBezTo>
                    <a:pt x="251" y="2286"/>
                    <a:pt x="1" y="3596"/>
                    <a:pt x="655" y="4560"/>
                  </a:cubicBezTo>
                  <a:lnTo>
                    <a:pt x="763" y="4715"/>
                  </a:lnTo>
                  <a:cubicBezTo>
                    <a:pt x="1163" y="5316"/>
                    <a:pt x="1827" y="5640"/>
                    <a:pt x="2502" y="5640"/>
                  </a:cubicBezTo>
                  <a:cubicBezTo>
                    <a:pt x="2909" y="5640"/>
                    <a:pt x="3321" y="5522"/>
                    <a:pt x="3680" y="5275"/>
                  </a:cubicBezTo>
                  <a:lnTo>
                    <a:pt x="6073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5" name="Google Shape;5555;p29"/>
            <p:cNvSpPr/>
            <p:nvPr/>
          </p:nvSpPr>
          <p:spPr>
            <a:xfrm>
              <a:off x="8888938" y="4249734"/>
              <a:ext cx="195885" cy="181950"/>
            </a:xfrm>
            <a:custGeom>
              <a:rect b="b" l="l" r="r" t="t"/>
              <a:pathLst>
                <a:path extrusionOk="0" h="5641" w="6073">
                  <a:moveTo>
                    <a:pt x="3577" y="1"/>
                  </a:moveTo>
                  <a:cubicBezTo>
                    <a:pt x="3169" y="1"/>
                    <a:pt x="2757" y="119"/>
                    <a:pt x="2393" y="366"/>
                  </a:cubicBezTo>
                  <a:lnTo>
                    <a:pt x="0" y="1997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4" y="3354"/>
                    <a:pt x="6072" y="2045"/>
                    <a:pt x="5429" y="1092"/>
                  </a:cubicBezTo>
                  <a:lnTo>
                    <a:pt x="5322" y="926"/>
                  </a:lnTo>
                  <a:cubicBezTo>
                    <a:pt x="4914" y="325"/>
                    <a:pt x="4252" y="1"/>
                    <a:pt x="357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6" name="Google Shape;5556;p29"/>
            <p:cNvSpPr/>
            <p:nvPr/>
          </p:nvSpPr>
          <p:spPr>
            <a:xfrm>
              <a:off x="8698827" y="4700401"/>
              <a:ext cx="346064" cy="344677"/>
            </a:xfrm>
            <a:custGeom>
              <a:rect b="b" l="l" r="r" t="t"/>
              <a:pathLst>
                <a:path extrusionOk="0" h="10686" w="10729">
                  <a:moveTo>
                    <a:pt x="5017" y="0"/>
                  </a:moveTo>
                  <a:cubicBezTo>
                    <a:pt x="4831" y="0"/>
                    <a:pt x="4666" y="137"/>
                    <a:pt x="4644" y="324"/>
                  </a:cubicBezTo>
                  <a:lnTo>
                    <a:pt x="4192" y="3813"/>
                  </a:lnTo>
                  <a:lnTo>
                    <a:pt x="703" y="3348"/>
                  </a:lnTo>
                  <a:cubicBezTo>
                    <a:pt x="688" y="3347"/>
                    <a:pt x="673" y="3346"/>
                    <a:pt x="659" y="3346"/>
                  </a:cubicBezTo>
                  <a:cubicBezTo>
                    <a:pt x="474" y="3346"/>
                    <a:pt x="308" y="3482"/>
                    <a:pt x="286" y="3670"/>
                  </a:cubicBezTo>
                  <a:lnTo>
                    <a:pt x="24" y="5646"/>
                  </a:lnTo>
                  <a:cubicBezTo>
                    <a:pt x="1" y="5849"/>
                    <a:pt x="143" y="6027"/>
                    <a:pt x="346" y="6063"/>
                  </a:cubicBezTo>
                  <a:lnTo>
                    <a:pt x="3822" y="6527"/>
                  </a:lnTo>
                  <a:lnTo>
                    <a:pt x="3370" y="10004"/>
                  </a:lnTo>
                  <a:cubicBezTo>
                    <a:pt x="3334" y="10206"/>
                    <a:pt x="3477" y="10397"/>
                    <a:pt x="3692" y="10421"/>
                  </a:cubicBezTo>
                  <a:lnTo>
                    <a:pt x="5656" y="10683"/>
                  </a:lnTo>
                  <a:cubicBezTo>
                    <a:pt x="5671" y="10684"/>
                    <a:pt x="5686" y="10685"/>
                    <a:pt x="5700" y="10685"/>
                  </a:cubicBezTo>
                  <a:cubicBezTo>
                    <a:pt x="5885" y="10685"/>
                    <a:pt x="6051" y="10549"/>
                    <a:pt x="6073" y="10361"/>
                  </a:cubicBezTo>
                  <a:lnTo>
                    <a:pt x="6537" y="6885"/>
                  </a:lnTo>
                  <a:lnTo>
                    <a:pt x="10026" y="7337"/>
                  </a:lnTo>
                  <a:cubicBezTo>
                    <a:pt x="10040" y="7339"/>
                    <a:pt x="10055" y="7340"/>
                    <a:pt x="10070" y="7340"/>
                  </a:cubicBezTo>
                  <a:cubicBezTo>
                    <a:pt x="10253" y="7340"/>
                    <a:pt x="10409" y="7203"/>
                    <a:pt x="10442" y="7016"/>
                  </a:cubicBezTo>
                  <a:lnTo>
                    <a:pt x="10704" y="5039"/>
                  </a:lnTo>
                  <a:cubicBezTo>
                    <a:pt x="10728" y="4837"/>
                    <a:pt x="10585" y="4646"/>
                    <a:pt x="10383" y="4622"/>
                  </a:cubicBezTo>
                  <a:lnTo>
                    <a:pt x="6894" y="4170"/>
                  </a:lnTo>
                  <a:lnTo>
                    <a:pt x="7359" y="681"/>
                  </a:lnTo>
                  <a:cubicBezTo>
                    <a:pt x="7382" y="479"/>
                    <a:pt x="7240" y="300"/>
                    <a:pt x="7037" y="265"/>
                  </a:cubicBezTo>
                  <a:lnTo>
                    <a:pt x="5061" y="3"/>
                  </a:lnTo>
                  <a:cubicBezTo>
                    <a:pt x="5046" y="1"/>
                    <a:pt x="5031" y="0"/>
                    <a:pt x="501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7" name="Google Shape;5557;p29"/>
            <p:cNvSpPr/>
            <p:nvPr/>
          </p:nvSpPr>
          <p:spPr>
            <a:xfrm>
              <a:off x="7231805" y="98419"/>
              <a:ext cx="349902" cy="436120"/>
            </a:xfrm>
            <a:custGeom>
              <a:rect b="b" l="l" r="r" t="t"/>
              <a:pathLst>
                <a:path extrusionOk="0" h="13521" w="10848">
                  <a:moveTo>
                    <a:pt x="4147" y="435"/>
                  </a:moveTo>
                  <a:cubicBezTo>
                    <a:pt x="4435" y="435"/>
                    <a:pt x="4718" y="607"/>
                    <a:pt x="4775" y="994"/>
                  </a:cubicBezTo>
                  <a:cubicBezTo>
                    <a:pt x="4799" y="1196"/>
                    <a:pt x="4751" y="1387"/>
                    <a:pt x="4620" y="1541"/>
                  </a:cubicBezTo>
                  <a:lnTo>
                    <a:pt x="3835" y="1684"/>
                  </a:lnTo>
                  <a:cubicBezTo>
                    <a:pt x="3656" y="1589"/>
                    <a:pt x="3537" y="1422"/>
                    <a:pt x="3501" y="1232"/>
                  </a:cubicBezTo>
                  <a:cubicBezTo>
                    <a:pt x="3386" y="732"/>
                    <a:pt x="3770" y="435"/>
                    <a:pt x="4147" y="435"/>
                  </a:cubicBezTo>
                  <a:close/>
                  <a:moveTo>
                    <a:pt x="7843" y="2749"/>
                  </a:moveTo>
                  <a:cubicBezTo>
                    <a:pt x="8105" y="2749"/>
                    <a:pt x="8340" y="2930"/>
                    <a:pt x="8383" y="3208"/>
                  </a:cubicBezTo>
                  <a:lnTo>
                    <a:pt x="9776" y="10769"/>
                  </a:lnTo>
                  <a:cubicBezTo>
                    <a:pt x="9823" y="11066"/>
                    <a:pt x="9633" y="11352"/>
                    <a:pt x="9323" y="11400"/>
                  </a:cubicBezTo>
                  <a:lnTo>
                    <a:pt x="3061" y="12543"/>
                  </a:lnTo>
                  <a:cubicBezTo>
                    <a:pt x="3025" y="12550"/>
                    <a:pt x="2990" y="12553"/>
                    <a:pt x="2956" y="12553"/>
                  </a:cubicBezTo>
                  <a:cubicBezTo>
                    <a:pt x="2699" y="12553"/>
                    <a:pt x="2472" y="12365"/>
                    <a:pt x="2430" y="12102"/>
                  </a:cubicBezTo>
                  <a:lnTo>
                    <a:pt x="1048" y="4530"/>
                  </a:lnTo>
                  <a:cubicBezTo>
                    <a:pt x="989" y="4232"/>
                    <a:pt x="1191" y="3946"/>
                    <a:pt x="1489" y="3899"/>
                  </a:cubicBezTo>
                  <a:lnTo>
                    <a:pt x="2239" y="3768"/>
                  </a:lnTo>
                  <a:cubicBezTo>
                    <a:pt x="2270" y="3977"/>
                    <a:pt x="2449" y="4122"/>
                    <a:pt x="2653" y="4122"/>
                  </a:cubicBezTo>
                  <a:cubicBezTo>
                    <a:pt x="2681" y="4122"/>
                    <a:pt x="2710" y="4119"/>
                    <a:pt x="2739" y="4113"/>
                  </a:cubicBezTo>
                  <a:lnTo>
                    <a:pt x="6656" y="3399"/>
                  </a:lnTo>
                  <a:cubicBezTo>
                    <a:pt x="6894" y="3363"/>
                    <a:pt x="7049" y="3125"/>
                    <a:pt x="7002" y="2899"/>
                  </a:cubicBezTo>
                  <a:lnTo>
                    <a:pt x="7752" y="2756"/>
                  </a:lnTo>
                  <a:cubicBezTo>
                    <a:pt x="7782" y="2751"/>
                    <a:pt x="7813" y="2749"/>
                    <a:pt x="7843" y="2749"/>
                  </a:cubicBezTo>
                  <a:close/>
                  <a:moveTo>
                    <a:pt x="4125" y="0"/>
                  </a:moveTo>
                  <a:cubicBezTo>
                    <a:pt x="4061" y="0"/>
                    <a:pt x="3995" y="6"/>
                    <a:pt x="3930" y="17"/>
                  </a:cubicBezTo>
                  <a:cubicBezTo>
                    <a:pt x="3334" y="136"/>
                    <a:pt x="2942" y="708"/>
                    <a:pt x="3061" y="1303"/>
                  </a:cubicBezTo>
                  <a:cubicBezTo>
                    <a:pt x="3096" y="1482"/>
                    <a:pt x="3168" y="1649"/>
                    <a:pt x="3275" y="1779"/>
                  </a:cubicBezTo>
                  <a:lnTo>
                    <a:pt x="2501" y="1922"/>
                  </a:lnTo>
                  <a:cubicBezTo>
                    <a:pt x="2191" y="1982"/>
                    <a:pt x="1977" y="2291"/>
                    <a:pt x="2037" y="2613"/>
                  </a:cubicBezTo>
                  <a:lnTo>
                    <a:pt x="2084" y="2887"/>
                  </a:lnTo>
                  <a:lnTo>
                    <a:pt x="798" y="3125"/>
                  </a:lnTo>
                  <a:cubicBezTo>
                    <a:pt x="310" y="3208"/>
                    <a:pt x="1" y="3673"/>
                    <a:pt x="84" y="4149"/>
                  </a:cubicBezTo>
                  <a:lnTo>
                    <a:pt x="1656" y="12781"/>
                  </a:lnTo>
                  <a:cubicBezTo>
                    <a:pt x="1730" y="13217"/>
                    <a:pt x="2118" y="13520"/>
                    <a:pt x="2540" y="13520"/>
                  </a:cubicBezTo>
                  <a:cubicBezTo>
                    <a:pt x="2590" y="13520"/>
                    <a:pt x="2641" y="13516"/>
                    <a:pt x="2692" y="13507"/>
                  </a:cubicBezTo>
                  <a:lnTo>
                    <a:pt x="10038" y="12162"/>
                  </a:lnTo>
                  <a:cubicBezTo>
                    <a:pt x="10526" y="12066"/>
                    <a:pt x="10847" y="11602"/>
                    <a:pt x="10752" y="11126"/>
                  </a:cubicBezTo>
                  <a:lnTo>
                    <a:pt x="9169" y="2506"/>
                  </a:lnTo>
                  <a:cubicBezTo>
                    <a:pt x="9094" y="2069"/>
                    <a:pt x="8715" y="1766"/>
                    <a:pt x="8287" y="1766"/>
                  </a:cubicBezTo>
                  <a:cubicBezTo>
                    <a:pt x="8236" y="1766"/>
                    <a:pt x="8185" y="1771"/>
                    <a:pt x="8133" y="1779"/>
                  </a:cubicBezTo>
                  <a:lnTo>
                    <a:pt x="6847" y="2018"/>
                  </a:lnTo>
                  <a:lnTo>
                    <a:pt x="6799" y="1744"/>
                  </a:lnTo>
                  <a:cubicBezTo>
                    <a:pt x="6746" y="1458"/>
                    <a:pt x="6506" y="1258"/>
                    <a:pt x="6228" y="1258"/>
                  </a:cubicBezTo>
                  <a:cubicBezTo>
                    <a:pt x="6193" y="1258"/>
                    <a:pt x="6157" y="1261"/>
                    <a:pt x="6121" y="1268"/>
                  </a:cubicBezTo>
                  <a:lnTo>
                    <a:pt x="5168" y="1434"/>
                  </a:lnTo>
                  <a:cubicBezTo>
                    <a:pt x="5228" y="1268"/>
                    <a:pt x="5239" y="1089"/>
                    <a:pt x="5204" y="922"/>
                  </a:cubicBezTo>
                  <a:cubicBezTo>
                    <a:pt x="5119" y="381"/>
                    <a:pt x="4655" y="0"/>
                    <a:pt x="4125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8" name="Google Shape;5558;p29"/>
            <p:cNvSpPr/>
            <p:nvPr/>
          </p:nvSpPr>
          <p:spPr>
            <a:xfrm>
              <a:off x="7293638" y="255566"/>
              <a:ext cx="60059" cy="49898"/>
            </a:xfrm>
            <a:custGeom>
              <a:rect b="b" l="l" r="r" t="t"/>
              <a:pathLst>
                <a:path extrusionOk="0" h="1547" w="1862">
                  <a:moveTo>
                    <a:pt x="1015" y="1"/>
                  </a:moveTo>
                  <a:cubicBezTo>
                    <a:pt x="967" y="1"/>
                    <a:pt x="919" y="5"/>
                    <a:pt x="870" y="15"/>
                  </a:cubicBezTo>
                  <a:cubicBezTo>
                    <a:pt x="191" y="134"/>
                    <a:pt x="1" y="1015"/>
                    <a:pt x="572" y="1408"/>
                  </a:cubicBezTo>
                  <a:cubicBezTo>
                    <a:pt x="709" y="1504"/>
                    <a:pt x="858" y="1547"/>
                    <a:pt x="1002" y="1547"/>
                  </a:cubicBezTo>
                  <a:cubicBezTo>
                    <a:pt x="1451" y="1547"/>
                    <a:pt x="1862" y="1138"/>
                    <a:pt x="1763" y="634"/>
                  </a:cubicBezTo>
                  <a:cubicBezTo>
                    <a:pt x="1700" y="266"/>
                    <a:pt x="1377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9" name="Google Shape;5559;p29"/>
            <p:cNvSpPr/>
            <p:nvPr/>
          </p:nvSpPr>
          <p:spPr>
            <a:xfrm>
              <a:off x="7361825" y="241019"/>
              <a:ext cx="124504" cy="43706"/>
            </a:xfrm>
            <a:custGeom>
              <a:rect b="b" l="l" r="r" t="t"/>
              <a:pathLst>
                <a:path extrusionOk="0" h="1355" w="3860">
                  <a:moveTo>
                    <a:pt x="3263" y="1"/>
                  </a:moveTo>
                  <a:cubicBezTo>
                    <a:pt x="3227" y="1"/>
                    <a:pt x="3189" y="5"/>
                    <a:pt x="3149" y="14"/>
                  </a:cubicBezTo>
                  <a:lnTo>
                    <a:pt x="3137" y="14"/>
                  </a:lnTo>
                  <a:lnTo>
                    <a:pt x="554" y="490"/>
                  </a:lnTo>
                  <a:cubicBezTo>
                    <a:pt x="1" y="580"/>
                    <a:pt x="121" y="1354"/>
                    <a:pt x="622" y="1354"/>
                  </a:cubicBezTo>
                  <a:cubicBezTo>
                    <a:pt x="650" y="1354"/>
                    <a:pt x="678" y="1352"/>
                    <a:pt x="708" y="1347"/>
                  </a:cubicBezTo>
                  <a:lnTo>
                    <a:pt x="3304" y="871"/>
                  </a:lnTo>
                  <a:cubicBezTo>
                    <a:pt x="3859" y="793"/>
                    <a:pt x="3762" y="1"/>
                    <a:pt x="326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0" name="Google Shape;5560;p29"/>
            <p:cNvSpPr/>
            <p:nvPr/>
          </p:nvSpPr>
          <p:spPr>
            <a:xfrm>
              <a:off x="7306314" y="325172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1" name="Google Shape;5561;p29"/>
            <p:cNvSpPr/>
            <p:nvPr/>
          </p:nvSpPr>
          <p:spPr>
            <a:xfrm>
              <a:off x="7375824" y="310528"/>
              <a:ext cx="121408" cy="43512"/>
            </a:xfrm>
            <a:custGeom>
              <a:rect b="b" l="l" r="r" t="t"/>
              <a:pathLst>
                <a:path extrusionOk="0" h="1349" w="3764">
                  <a:moveTo>
                    <a:pt x="3143" y="0"/>
                  </a:moveTo>
                  <a:cubicBezTo>
                    <a:pt x="3132" y="0"/>
                    <a:pt x="3120" y="1"/>
                    <a:pt x="3108" y="2"/>
                  </a:cubicBezTo>
                  <a:lnTo>
                    <a:pt x="3096" y="2"/>
                  </a:lnTo>
                  <a:lnTo>
                    <a:pt x="501" y="478"/>
                  </a:lnTo>
                  <a:cubicBezTo>
                    <a:pt x="0" y="618"/>
                    <a:pt x="125" y="1348"/>
                    <a:pt x="631" y="1348"/>
                  </a:cubicBezTo>
                  <a:cubicBezTo>
                    <a:pt x="643" y="1348"/>
                    <a:pt x="655" y="1348"/>
                    <a:pt x="667" y="1347"/>
                  </a:cubicBezTo>
                  <a:lnTo>
                    <a:pt x="3263" y="871"/>
                  </a:lnTo>
                  <a:cubicBezTo>
                    <a:pt x="3763" y="731"/>
                    <a:pt x="3638" y="0"/>
                    <a:pt x="314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2" name="Google Shape;5562;p29"/>
            <p:cNvSpPr/>
            <p:nvPr/>
          </p:nvSpPr>
          <p:spPr>
            <a:xfrm>
              <a:off x="7319765" y="399294"/>
              <a:ext cx="60156" cy="50189"/>
            </a:xfrm>
            <a:custGeom>
              <a:rect b="b" l="l" r="r" t="t"/>
              <a:pathLst>
                <a:path extrusionOk="0" h="1556" w="1865">
                  <a:moveTo>
                    <a:pt x="1013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17"/>
                  </a:cubicBezTo>
                  <a:cubicBezTo>
                    <a:pt x="711" y="1513"/>
                    <a:pt x="862" y="1556"/>
                    <a:pt x="1007" y="1556"/>
                  </a:cubicBezTo>
                  <a:cubicBezTo>
                    <a:pt x="1458" y="1556"/>
                    <a:pt x="1864" y="1147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3" name="Google Shape;5563;p29"/>
            <p:cNvSpPr/>
            <p:nvPr/>
          </p:nvSpPr>
          <p:spPr>
            <a:xfrm>
              <a:off x="7388726" y="384586"/>
              <a:ext cx="122472" cy="44028"/>
            </a:xfrm>
            <a:custGeom>
              <a:rect b="b" l="l" r="r" t="t"/>
              <a:pathLst>
                <a:path extrusionOk="0" h="1365" w="3797">
                  <a:moveTo>
                    <a:pt x="3182" y="0"/>
                  </a:moveTo>
                  <a:cubicBezTo>
                    <a:pt x="3164" y="0"/>
                    <a:pt x="3144" y="1"/>
                    <a:pt x="3125" y="4"/>
                  </a:cubicBezTo>
                  <a:lnTo>
                    <a:pt x="529" y="480"/>
                  </a:lnTo>
                  <a:cubicBezTo>
                    <a:pt x="1" y="606"/>
                    <a:pt x="126" y="1364"/>
                    <a:pt x="627" y="1364"/>
                  </a:cubicBezTo>
                  <a:cubicBezTo>
                    <a:pt x="646" y="1364"/>
                    <a:pt x="665" y="1363"/>
                    <a:pt x="684" y="1361"/>
                  </a:cubicBezTo>
                  <a:lnTo>
                    <a:pt x="3280" y="885"/>
                  </a:lnTo>
                  <a:cubicBezTo>
                    <a:pt x="3796" y="747"/>
                    <a:pt x="3682" y="0"/>
                    <a:pt x="318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4" name="Google Shape;5564;p29"/>
            <p:cNvSpPr/>
            <p:nvPr/>
          </p:nvSpPr>
          <p:spPr>
            <a:xfrm>
              <a:off x="7262544" y="708039"/>
              <a:ext cx="250428" cy="224688"/>
            </a:xfrm>
            <a:custGeom>
              <a:rect b="b" l="l" r="r" t="t"/>
              <a:pathLst>
                <a:path extrusionOk="0" h="6966" w="7764">
                  <a:moveTo>
                    <a:pt x="3934" y="1"/>
                  </a:moveTo>
                  <a:cubicBezTo>
                    <a:pt x="2900" y="1"/>
                    <a:pt x="1883" y="469"/>
                    <a:pt x="1215" y="1346"/>
                  </a:cubicBezTo>
                  <a:lnTo>
                    <a:pt x="6953" y="4977"/>
                  </a:lnTo>
                  <a:cubicBezTo>
                    <a:pt x="7763" y="3406"/>
                    <a:pt x="7251" y="1477"/>
                    <a:pt x="5751" y="525"/>
                  </a:cubicBezTo>
                  <a:cubicBezTo>
                    <a:pt x="5187" y="171"/>
                    <a:pt x="4557" y="1"/>
                    <a:pt x="3934" y="1"/>
                  </a:cubicBezTo>
                  <a:close/>
                  <a:moveTo>
                    <a:pt x="810" y="2001"/>
                  </a:moveTo>
                  <a:lnTo>
                    <a:pt x="810" y="2001"/>
                  </a:lnTo>
                  <a:cubicBezTo>
                    <a:pt x="0" y="3561"/>
                    <a:pt x="524" y="5489"/>
                    <a:pt x="2012" y="6442"/>
                  </a:cubicBezTo>
                  <a:cubicBezTo>
                    <a:pt x="2576" y="6796"/>
                    <a:pt x="3206" y="6966"/>
                    <a:pt x="3829" y="6966"/>
                  </a:cubicBezTo>
                  <a:cubicBezTo>
                    <a:pt x="4864" y="6966"/>
                    <a:pt x="5880" y="6497"/>
                    <a:pt x="6549" y="5620"/>
                  </a:cubicBezTo>
                  <a:lnTo>
                    <a:pt x="810" y="200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5" name="Google Shape;5565;p29"/>
            <p:cNvSpPr/>
            <p:nvPr/>
          </p:nvSpPr>
          <p:spPr>
            <a:xfrm>
              <a:off x="7731822" y="226472"/>
              <a:ext cx="195885" cy="181918"/>
            </a:xfrm>
            <a:custGeom>
              <a:rect b="b" l="l" r="r" t="t"/>
              <a:pathLst>
                <a:path extrusionOk="0" h="5640" w="6073">
                  <a:moveTo>
                    <a:pt x="3596" y="0"/>
                  </a:moveTo>
                  <a:lnTo>
                    <a:pt x="1203" y="1631"/>
                  </a:lnTo>
                  <a:cubicBezTo>
                    <a:pt x="251" y="2286"/>
                    <a:pt x="1" y="3596"/>
                    <a:pt x="655" y="4560"/>
                  </a:cubicBezTo>
                  <a:lnTo>
                    <a:pt x="763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1"/>
                    <a:pt x="3692" y="5275"/>
                  </a:cubicBezTo>
                  <a:lnTo>
                    <a:pt x="6073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6" name="Google Shape;5566;p29"/>
            <p:cNvSpPr/>
            <p:nvPr/>
          </p:nvSpPr>
          <p:spPr>
            <a:xfrm>
              <a:off x="7864326" y="151317"/>
              <a:ext cx="196272" cy="181950"/>
            </a:xfrm>
            <a:custGeom>
              <a:rect b="b" l="l" r="r" t="t"/>
              <a:pathLst>
                <a:path extrusionOk="0" h="5641" w="6085">
                  <a:moveTo>
                    <a:pt x="3568" y="1"/>
                  </a:moveTo>
                  <a:cubicBezTo>
                    <a:pt x="3162" y="1"/>
                    <a:pt x="2752" y="119"/>
                    <a:pt x="2393" y="366"/>
                  </a:cubicBezTo>
                  <a:lnTo>
                    <a:pt x="0" y="1997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4" y="3354"/>
                    <a:pt x="6084" y="2044"/>
                    <a:pt x="5430" y="1080"/>
                  </a:cubicBezTo>
                  <a:lnTo>
                    <a:pt x="5310" y="925"/>
                  </a:lnTo>
                  <a:cubicBezTo>
                    <a:pt x="4902" y="324"/>
                    <a:pt x="4240" y="1"/>
                    <a:pt x="356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7" name="Google Shape;5567;p29"/>
            <p:cNvSpPr/>
            <p:nvPr/>
          </p:nvSpPr>
          <p:spPr>
            <a:xfrm>
              <a:off x="7674215" y="602242"/>
              <a:ext cx="346064" cy="344032"/>
            </a:xfrm>
            <a:custGeom>
              <a:rect b="b" l="l" r="r" t="t"/>
              <a:pathLst>
                <a:path extrusionOk="0" h="10666" w="10729">
                  <a:moveTo>
                    <a:pt x="4999" y="1"/>
                  </a:moveTo>
                  <a:cubicBezTo>
                    <a:pt x="4821" y="1"/>
                    <a:pt x="4665" y="136"/>
                    <a:pt x="4644" y="328"/>
                  </a:cubicBezTo>
                  <a:lnTo>
                    <a:pt x="4180" y="3805"/>
                  </a:lnTo>
                  <a:lnTo>
                    <a:pt x="715" y="3340"/>
                  </a:lnTo>
                  <a:cubicBezTo>
                    <a:pt x="693" y="3336"/>
                    <a:pt x="671" y="3335"/>
                    <a:pt x="650" y="3335"/>
                  </a:cubicBezTo>
                  <a:cubicBezTo>
                    <a:pt x="465" y="3335"/>
                    <a:pt x="318" y="3469"/>
                    <a:pt x="286" y="3662"/>
                  </a:cubicBezTo>
                  <a:lnTo>
                    <a:pt x="36" y="5626"/>
                  </a:lnTo>
                  <a:cubicBezTo>
                    <a:pt x="1" y="5829"/>
                    <a:pt x="144" y="6019"/>
                    <a:pt x="358" y="6043"/>
                  </a:cubicBezTo>
                  <a:lnTo>
                    <a:pt x="346" y="6043"/>
                  </a:lnTo>
                  <a:lnTo>
                    <a:pt x="3823" y="6507"/>
                  </a:lnTo>
                  <a:lnTo>
                    <a:pt x="3370" y="9984"/>
                  </a:lnTo>
                  <a:cubicBezTo>
                    <a:pt x="3334" y="10186"/>
                    <a:pt x="3477" y="10377"/>
                    <a:pt x="3692" y="10401"/>
                  </a:cubicBezTo>
                  <a:lnTo>
                    <a:pt x="5656" y="10663"/>
                  </a:lnTo>
                  <a:cubicBezTo>
                    <a:pt x="5671" y="10664"/>
                    <a:pt x="5686" y="10665"/>
                    <a:pt x="5700" y="10665"/>
                  </a:cubicBezTo>
                  <a:cubicBezTo>
                    <a:pt x="5886" y="10665"/>
                    <a:pt x="6051" y="10529"/>
                    <a:pt x="6073" y="10341"/>
                  </a:cubicBezTo>
                  <a:lnTo>
                    <a:pt x="6537" y="6864"/>
                  </a:lnTo>
                  <a:lnTo>
                    <a:pt x="10014" y="7329"/>
                  </a:lnTo>
                  <a:cubicBezTo>
                    <a:pt x="10029" y="7331"/>
                    <a:pt x="10043" y="7331"/>
                    <a:pt x="10058" y="7331"/>
                  </a:cubicBezTo>
                  <a:cubicBezTo>
                    <a:pt x="10243" y="7331"/>
                    <a:pt x="10408" y="7195"/>
                    <a:pt x="10431" y="7007"/>
                  </a:cubicBezTo>
                  <a:lnTo>
                    <a:pt x="10693" y="5031"/>
                  </a:lnTo>
                  <a:cubicBezTo>
                    <a:pt x="10728" y="4828"/>
                    <a:pt x="10573" y="4638"/>
                    <a:pt x="10371" y="4614"/>
                  </a:cubicBezTo>
                  <a:lnTo>
                    <a:pt x="6894" y="4150"/>
                  </a:lnTo>
                  <a:lnTo>
                    <a:pt x="7359" y="673"/>
                  </a:lnTo>
                  <a:cubicBezTo>
                    <a:pt x="7383" y="471"/>
                    <a:pt x="7240" y="280"/>
                    <a:pt x="7037" y="256"/>
                  </a:cubicBezTo>
                  <a:lnTo>
                    <a:pt x="5061" y="6"/>
                  </a:lnTo>
                  <a:cubicBezTo>
                    <a:pt x="5040" y="3"/>
                    <a:pt x="5019" y="1"/>
                    <a:pt x="499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8" name="Google Shape;5568;p29"/>
            <p:cNvSpPr/>
            <p:nvPr/>
          </p:nvSpPr>
          <p:spPr>
            <a:xfrm>
              <a:off x="7231805" y="4197223"/>
              <a:ext cx="349902" cy="436120"/>
            </a:xfrm>
            <a:custGeom>
              <a:rect b="b" l="l" r="r" t="t"/>
              <a:pathLst>
                <a:path extrusionOk="0" h="13521" w="10848">
                  <a:moveTo>
                    <a:pt x="4147" y="435"/>
                  </a:moveTo>
                  <a:cubicBezTo>
                    <a:pt x="4435" y="435"/>
                    <a:pt x="4718" y="608"/>
                    <a:pt x="4775" y="994"/>
                  </a:cubicBezTo>
                  <a:cubicBezTo>
                    <a:pt x="4799" y="1184"/>
                    <a:pt x="4751" y="1387"/>
                    <a:pt x="4620" y="1542"/>
                  </a:cubicBezTo>
                  <a:lnTo>
                    <a:pt x="3835" y="1684"/>
                  </a:lnTo>
                  <a:cubicBezTo>
                    <a:pt x="3656" y="1589"/>
                    <a:pt x="3537" y="1434"/>
                    <a:pt x="3501" y="1244"/>
                  </a:cubicBezTo>
                  <a:lnTo>
                    <a:pt x="3501" y="1232"/>
                  </a:lnTo>
                  <a:cubicBezTo>
                    <a:pt x="3386" y="732"/>
                    <a:pt x="3770" y="435"/>
                    <a:pt x="4147" y="435"/>
                  </a:cubicBezTo>
                  <a:close/>
                  <a:moveTo>
                    <a:pt x="7856" y="2746"/>
                  </a:moveTo>
                  <a:cubicBezTo>
                    <a:pt x="8113" y="2746"/>
                    <a:pt x="8341" y="2934"/>
                    <a:pt x="8383" y="3196"/>
                  </a:cubicBezTo>
                  <a:lnTo>
                    <a:pt x="9776" y="10757"/>
                  </a:lnTo>
                  <a:cubicBezTo>
                    <a:pt x="9823" y="11066"/>
                    <a:pt x="9633" y="11340"/>
                    <a:pt x="9323" y="11400"/>
                  </a:cubicBezTo>
                  <a:lnTo>
                    <a:pt x="3061" y="12543"/>
                  </a:lnTo>
                  <a:cubicBezTo>
                    <a:pt x="3030" y="12548"/>
                    <a:pt x="2999" y="12550"/>
                    <a:pt x="2969" y="12550"/>
                  </a:cubicBezTo>
                  <a:cubicBezTo>
                    <a:pt x="2707" y="12550"/>
                    <a:pt x="2472" y="12369"/>
                    <a:pt x="2430" y="12102"/>
                  </a:cubicBezTo>
                  <a:lnTo>
                    <a:pt x="1048" y="4530"/>
                  </a:lnTo>
                  <a:cubicBezTo>
                    <a:pt x="989" y="4232"/>
                    <a:pt x="1191" y="3947"/>
                    <a:pt x="1489" y="3899"/>
                  </a:cubicBezTo>
                  <a:lnTo>
                    <a:pt x="2239" y="3768"/>
                  </a:lnTo>
                  <a:cubicBezTo>
                    <a:pt x="2271" y="3968"/>
                    <a:pt x="2451" y="4121"/>
                    <a:pt x="2657" y="4121"/>
                  </a:cubicBezTo>
                  <a:cubicBezTo>
                    <a:pt x="2684" y="4121"/>
                    <a:pt x="2712" y="4119"/>
                    <a:pt x="2739" y="4113"/>
                  </a:cubicBezTo>
                  <a:lnTo>
                    <a:pt x="6656" y="3399"/>
                  </a:lnTo>
                  <a:cubicBezTo>
                    <a:pt x="6894" y="3351"/>
                    <a:pt x="7049" y="3125"/>
                    <a:pt x="7002" y="2887"/>
                  </a:cubicBezTo>
                  <a:lnTo>
                    <a:pt x="7752" y="2756"/>
                  </a:lnTo>
                  <a:cubicBezTo>
                    <a:pt x="7787" y="2749"/>
                    <a:pt x="7822" y="2746"/>
                    <a:pt x="7856" y="2746"/>
                  </a:cubicBezTo>
                  <a:close/>
                  <a:moveTo>
                    <a:pt x="4125" y="0"/>
                  </a:moveTo>
                  <a:cubicBezTo>
                    <a:pt x="4061" y="0"/>
                    <a:pt x="3996" y="6"/>
                    <a:pt x="3930" y="18"/>
                  </a:cubicBezTo>
                  <a:cubicBezTo>
                    <a:pt x="3334" y="125"/>
                    <a:pt x="2942" y="708"/>
                    <a:pt x="3061" y="1303"/>
                  </a:cubicBezTo>
                  <a:cubicBezTo>
                    <a:pt x="3096" y="1482"/>
                    <a:pt x="3168" y="1637"/>
                    <a:pt x="3275" y="1780"/>
                  </a:cubicBezTo>
                  <a:lnTo>
                    <a:pt x="2501" y="1923"/>
                  </a:lnTo>
                  <a:cubicBezTo>
                    <a:pt x="2191" y="1982"/>
                    <a:pt x="1977" y="2292"/>
                    <a:pt x="2037" y="2601"/>
                  </a:cubicBezTo>
                  <a:lnTo>
                    <a:pt x="2084" y="2887"/>
                  </a:lnTo>
                  <a:lnTo>
                    <a:pt x="798" y="3125"/>
                  </a:lnTo>
                  <a:cubicBezTo>
                    <a:pt x="310" y="3208"/>
                    <a:pt x="1" y="3673"/>
                    <a:pt x="84" y="4161"/>
                  </a:cubicBezTo>
                  <a:lnTo>
                    <a:pt x="1656" y="12793"/>
                  </a:lnTo>
                  <a:cubicBezTo>
                    <a:pt x="1730" y="13218"/>
                    <a:pt x="2118" y="13520"/>
                    <a:pt x="2540" y="13520"/>
                  </a:cubicBezTo>
                  <a:cubicBezTo>
                    <a:pt x="2590" y="13520"/>
                    <a:pt x="2641" y="13516"/>
                    <a:pt x="2692" y="13507"/>
                  </a:cubicBezTo>
                  <a:lnTo>
                    <a:pt x="10038" y="12162"/>
                  </a:lnTo>
                  <a:cubicBezTo>
                    <a:pt x="10526" y="12079"/>
                    <a:pt x="10847" y="11602"/>
                    <a:pt x="10752" y="11126"/>
                  </a:cubicBezTo>
                  <a:lnTo>
                    <a:pt x="9180" y="2494"/>
                  </a:lnTo>
                  <a:cubicBezTo>
                    <a:pt x="9096" y="2064"/>
                    <a:pt x="8726" y="1763"/>
                    <a:pt x="8305" y="1763"/>
                  </a:cubicBezTo>
                  <a:cubicBezTo>
                    <a:pt x="8248" y="1763"/>
                    <a:pt x="8191" y="1768"/>
                    <a:pt x="8133" y="1780"/>
                  </a:cubicBezTo>
                  <a:lnTo>
                    <a:pt x="6847" y="2018"/>
                  </a:lnTo>
                  <a:lnTo>
                    <a:pt x="6799" y="1732"/>
                  </a:lnTo>
                  <a:cubicBezTo>
                    <a:pt x="6745" y="1451"/>
                    <a:pt x="6496" y="1249"/>
                    <a:pt x="6210" y="1249"/>
                  </a:cubicBezTo>
                  <a:cubicBezTo>
                    <a:pt x="6181" y="1249"/>
                    <a:pt x="6151" y="1251"/>
                    <a:pt x="6121" y="1256"/>
                  </a:cubicBezTo>
                  <a:lnTo>
                    <a:pt x="5168" y="1434"/>
                  </a:lnTo>
                  <a:cubicBezTo>
                    <a:pt x="5228" y="1268"/>
                    <a:pt x="5239" y="1089"/>
                    <a:pt x="5204" y="910"/>
                  </a:cubicBezTo>
                  <a:cubicBezTo>
                    <a:pt x="5119" y="380"/>
                    <a:pt x="4655" y="0"/>
                    <a:pt x="4125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9" name="Google Shape;5569;p29"/>
            <p:cNvSpPr/>
            <p:nvPr/>
          </p:nvSpPr>
          <p:spPr>
            <a:xfrm>
              <a:off x="7293638" y="4354466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9" y="1"/>
                    <a:pt x="914" y="5"/>
                    <a:pt x="870" y="12"/>
                  </a:cubicBezTo>
                  <a:cubicBezTo>
                    <a:pt x="191" y="131"/>
                    <a:pt x="1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0" name="Google Shape;5570;p29"/>
            <p:cNvSpPr/>
            <p:nvPr/>
          </p:nvSpPr>
          <p:spPr>
            <a:xfrm>
              <a:off x="7361954" y="4339823"/>
              <a:ext cx="124375" cy="43383"/>
            </a:xfrm>
            <a:custGeom>
              <a:rect b="b" l="l" r="r" t="t"/>
              <a:pathLst>
                <a:path extrusionOk="0" h="1345" w="3856">
                  <a:moveTo>
                    <a:pt x="3259" y="1"/>
                  </a:moveTo>
                  <a:cubicBezTo>
                    <a:pt x="3223" y="1"/>
                    <a:pt x="3185" y="5"/>
                    <a:pt x="3145" y="14"/>
                  </a:cubicBezTo>
                  <a:lnTo>
                    <a:pt x="3133" y="14"/>
                  </a:lnTo>
                  <a:lnTo>
                    <a:pt x="550" y="478"/>
                  </a:lnTo>
                  <a:cubicBezTo>
                    <a:pt x="0" y="579"/>
                    <a:pt x="116" y="1345"/>
                    <a:pt x="608" y="1345"/>
                  </a:cubicBezTo>
                  <a:cubicBezTo>
                    <a:pt x="639" y="1345"/>
                    <a:pt x="671" y="1342"/>
                    <a:pt x="704" y="1335"/>
                  </a:cubicBezTo>
                  <a:lnTo>
                    <a:pt x="3300" y="871"/>
                  </a:lnTo>
                  <a:cubicBezTo>
                    <a:pt x="3855" y="793"/>
                    <a:pt x="3758" y="1"/>
                    <a:pt x="325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1" name="Google Shape;5571;p29"/>
            <p:cNvSpPr/>
            <p:nvPr/>
          </p:nvSpPr>
          <p:spPr>
            <a:xfrm>
              <a:off x="7306314" y="4423976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9" y="1"/>
                    <a:pt x="914" y="5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6"/>
                    <a:pt x="1002" y="1546"/>
                  </a:cubicBezTo>
                  <a:cubicBezTo>
                    <a:pt x="1453" y="1546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2" name="Google Shape;5572;p29"/>
            <p:cNvSpPr/>
            <p:nvPr/>
          </p:nvSpPr>
          <p:spPr>
            <a:xfrm>
              <a:off x="7375824" y="4409300"/>
              <a:ext cx="121279" cy="43544"/>
            </a:xfrm>
            <a:custGeom>
              <a:rect b="b" l="l" r="r" t="t"/>
              <a:pathLst>
                <a:path extrusionOk="0" h="1350" w="3760">
                  <a:moveTo>
                    <a:pt x="3144" y="1"/>
                  </a:moveTo>
                  <a:cubicBezTo>
                    <a:pt x="3128" y="1"/>
                    <a:pt x="3112" y="1"/>
                    <a:pt x="3096" y="3"/>
                  </a:cubicBezTo>
                  <a:lnTo>
                    <a:pt x="501" y="467"/>
                  </a:lnTo>
                  <a:cubicBezTo>
                    <a:pt x="0" y="618"/>
                    <a:pt x="125" y="1349"/>
                    <a:pt x="631" y="1349"/>
                  </a:cubicBezTo>
                  <a:cubicBezTo>
                    <a:pt x="643" y="1349"/>
                    <a:pt x="655" y="1349"/>
                    <a:pt x="667" y="1348"/>
                  </a:cubicBezTo>
                  <a:lnTo>
                    <a:pt x="3263" y="872"/>
                  </a:lnTo>
                  <a:cubicBezTo>
                    <a:pt x="3759" y="722"/>
                    <a:pt x="3640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3" name="Google Shape;5573;p29"/>
            <p:cNvSpPr/>
            <p:nvPr/>
          </p:nvSpPr>
          <p:spPr>
            <a:xfrm>
              <a:off x="7319765" y="4498130"/>
              <a:ext cx="60123" cy="50221"/>
            </a:xfrm>
            <a:custGeom>
              <a:rect b="b" l="l" r="r" t="t"/>
              <a:pathLst>
                <a:path extrusionOk="0" h="1557" w="1864">
                  <a:moveTo>
                    <a:pt x="1009" y="0"/>
                  </a:moveTo>
                  <a:cubicBezTo>
                    <a:pt x="967" y="0"/>
                    <a:pt x="924" y="4"/>
                    <a:pt x="881" y="11"/>
                  </a:cubicBezTo>
                  <a:cubicBezTo>
                    <a:pt x="203" y="130"/>
                    <a:pt x="0" y="1011"/>
                    <a:pt x="572" y="1416"/>
                  </a:cubicBezTo>
                  <a:cubicBezTo>
                    <a:pt x="710" y="1513"/>
                    <a:pt x="860" y="1556"/>
                    <a:pt x="1007" y="1556"/>
                  </a:cubicBezTo>
                  <a:cubicBezTo>
                    <a:pt x="1454" y="1556"/>
                    <a:pt x="1864" y="1153"/>
                    <a:pt x="1774" y="642"/>
                  </a:cubicBezTo>
                  <a:cubicBezTo>
                    <a:pt x="1700" y="268"/>
                    <a:pt x="1376" y="0"/>
                    <a:pt x="100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4" name="Google Shape;5574;p29"/>
            <p:cNvSpPr/>
            <p:nvPr/>
          </p:nvSpPr>
          <p:spPr>
            <a:xfrm>
              <a:off x="7388855" y="4483390"/>
              <a:ext cx="122343" cy="43673"/>
            </a:xfrm>
            <a:custGeom>
              <a:rect b="b" l="l" r="r" t="t"/>
              <a:pathLst>
                <a:path extrusionOk="0" h="1354" w="3793">
                  <a:moveTo>
                    <a:pt x="3178" y="1"/>
                  </a:moveTo>
                  <a:cubicBezTo>
                    <a:pt x="3160" y="1"/>
                    <a:pt x="3140" y="2"/>
                    <a:pt x="3121" y="4"/>
                  </a:cubicBezTo>
                  <a:lnTo>
                    <a:pt x="525" y="480"/>
                  </a:lnTo>
                  <a:cubicBezTo>
                    <a:pt x="1" y="605"/>
                    <a:pt x="121" y="1354"/>
                    <a:pt x="613" y="1354"/>
                  </a:cubicBezTo>
                  <a:cubicBezTo>
                    <a:pt x="635" y="1354"/>
                    <a:pt x="657" y="1352"/>
                    <a:pt x="680" y="1349"/>
                  </a:cubicBezTo>
                  <a:lnTo>
                    <a:pt x="3276" y="885"/>
                  </a:lnTo>
                  <a:cubicBezTo>
                    <a:pt x="3792" y="747"/>
                    <a:pt x="3678" y="1"/>
                    <a:pt x="317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5" name="Google Shape;5575;p29"/>
            <p:cNvSpPr/>
            <p:nvPr/>
          </p:nvSpPr>
          <p:spPr>
            <a:xfrm>
              <a:off x="7262544" y="4806843"/>
              <a:ext cx="250428" cy="224624"/>
            </a:xfrm>
            <a:custGeom>
              <a:rect b="b" l="l" r="r" t="t"/>
              <a:pathLst>
                <a:path extrusionOk="0" h="6964" w="7764">
                  <a:moveTo>
                    <a:pt x="3934" y="1"/>
                  </a:moveTo>
                  <a:cubicBezTo>
                    <a:pt x="2900" y="1"/>
                    <a:pt x="1883" y="470"/>
                    <a:pt x="1215" y="1346"/>
                  </a:cubicBezTo>
                  <a:lnTo>
                    <a:pt x="6953" y="4978"/>
                  </a:lnTo>
                  <a:cubicBezTo>
                    <a:pt x="7763" y="3406"/>
                    <a:pt x="7251" y="1465"/>
                    <a:pt x="5751" y="525"/>
                  </a:cubicBezTo>
                  <a:cubicBezTo>
                    <a:pt x="5187" y="171"/>
                    <a:pt x="4557" y="1"/>
                    <a:pt x="3934" y="1"/>
                  </a:cubicBezTo>
                  <a:close/>
                  <a:moveTo>
                    <a:pt x="810" y="1989"/>
                  </a:moveTo>
                  <a:lnTo>
                    <a:pt x="810" y="1989"/>
                  </a:lnTo>
                  <a:cubicBezTo>
                    <a:pt x="0" y="3561"/>
                    <a:pt x="524" y="5490"/>
                    <a:pt x="2012" y="6430"/>
                  </a:cubicBezTo>
                  <a:cubicBezTo>
                    <a:pt x="2579" y="6790"/>
                    <a:pt x="3213" y="6963"/>
                    <a:pt x="3839" y="6963"/>
                  </a:cubicBezTo>
                  <a:cubicBezTo>
                    <a:pt x="4870" y="6963"/>
                    <a:pt x="5882" y="6495"/>
                    <a:pt x="6549" y="5621"/>
                  </a:cubicBezTo>
                  <a:lnTo>
                    <a:pt x="810" y="1989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6" name="Google Shape;5576;p29"/>
            <p:cNvSpPr/>
            <p:nvPr/>
          </p:nvSpPr>
          <p:spPr>
            <a:xfrm>
              <a:off x="7731822" y="4325276"/>
              <a:ext cx="195885" cy="181918"/>
            </a:xfrm>
            <a:custGeom>
              <a:rect b="b" l="l" r="r" t="t"/>
              <a:pathLst>
                <a:path extrusionOk="0" h="5640" w="6073">
                  <a:moveTo>
                    <a:pt x="3596" y="0"/>
                  </a:moveTo>
                  <a:lnTo>
                    <a:pt x="1203" y="1632"/>
                  </a:lnTo>
                  <a:cubicBezTo>
                    <a:pt x="251" y="2286"/>
                    <a:pt x="1" y="3596"/>
                    <a:pt x="655" y="4560"/>
                  </a:cubicBezTo>
                  <a:lnTo>
                    <a:pt x="763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2"/>
                    <a:pt x="3692" y="5275"/>
                  </a:cubicBezTo>
                  <a:lnTo>
                    <a:pt x="6073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7" name="Google Shape;5577;p29"/>
            <p:cNvSpPr/>
            <p:nvPr/>
          </p:nvSpPr>
          <p:spPr>
            <a:xfrm>
              <a:off x="7864326" y="4249734"/>
              <a:ext cx="195885" cy="181950"/>
            </a:xfrm>
            <a:custGeom>
              <a:rect b="b" l="l" r="r" t="t"/>
              <a:pathLst>
                <a:path extrusionOk="0" h="5641" w="6073">
                  <a:moveTo>
                    <a:pt x="3568" y="1"/>
                  </a:moveTo>
                  <a:cubicBezTo>
                    <a:pt x="3162" y="1"/>
                    <a:pt x="2752" y="119"/>
                    <a:pt x="2393" y="366"/>
                  </a:cubicBezTo>
                  <a:lnTo>
                    <a:pt x="0" y="1997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22" y="3354"/>
                    <a:pt x="6072" y="2045"/>
                    <a:pt x="5430" y="1092"/>
                  </a:cubicBezTo>
                  <a:lnTo>
                    <a:pt x="5310" y="926"/>
                  </a:lnTo>
                  <a:cubicBezTo>
                    <a:pt x="4902" y="325"/>
                    <a:pt x="4240" y="1"/>
                    <a:pt x="356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8" name="Google Shape;5578;p29"/>
            <p:cNvSpPr/>
            <p:nvPr/>
          </p:nvSpPr>
          <p:spPr>
            <a:xfrm>
              <a:off x="7674215" y="4700692"/>
              <a:ext cx="346064" cy="344387"/>
            </a:xfrm>
            <a:custGeom>
              <a:rect b="b" l="l" r="r" t="t"/>
              <a:pathLst>
                <a:path extrusionOk="0" h="10677" w="10729">
                  <a:moveTo>
                    <a:pt x="4999" y="0"/>
                  </a:moveTo>
                  <a:cubicBezTo>
                    <a:pt x="4821" y="0"/>
                    <a:pt x="4665" y="135"/>
                    <a:pt x="4644" y="327"/>
                  </a:cubicBezTo>
                  <a:lnTo>
                    <a:pt x="4180" y="3804"/>
                  </a:lnTo>
                  <a:lnTo>
                    <a:pt x="703" y="3339"/>
                  </a:lnTo>
                  <a:cubicBezTo>
                    <a:pt x="688" y="3338"/>
                    <a:pt x="674" y="3337"/>
                    <a:pt x="659" y="3337"/>
                  </a:cubicBezTo>
                  <a:cubicBezTo>
                    <a:pt x="474" y="3337"/>
                    <a:pt x="309" y="3473"/>
                    <a:pt x="286" y="3661"/>
                  </a:cubicBezTo>
                  <a:lnTo>
                    <a:pt x="25" y="5637"/>
                  </a:lnTo>
                  <a:cubicBezTo>
                    <a:pt x="1" y="5840"/>
                    <a:pt x="144" y="6030"/>
                    <a:pt x="346" y="6054"/>
                  </a:cubicBezTo>
                  <a:lnTo>
                    <a:pt x="3823" y="6518"/>
                  </a:lnTo>
                  <a:lnTo>
                    <a:pt x="3370" y="9995"/>
                  </a:lnTo>
                  <a:cubicBezTo>
                    <a:pt x="3334" y="10197"/>
                    <a:pt x="3477" y="10388"/>
                    <a:pt x="3692" y="10412"/>
                  </a:cubicBezTo>
                  <a:lnTo>
                    <a:pt x="5656" y="10674"/>
                  </a:lnTo>
                  <a:cubicBezTo>
                    <a:pt x="5671" y="10675"/>
                    <a:pt x="5686" y="10676"/>
                    <a:pt x="5700" y="10676"/>
                  </a:cubicBezTo>
                  <a:cubicBezTo>
                    <a:pt x="5886" y="10676"/>
                    <a:pt x="6051" y="10540"/>
                    <a:pt x="6073" y="10352"/>
                  </a:cubicBezTo>
                  <a:lnTo>
                    <a:pt x="6537" y="6876"/>
                  </a:lnTo>
                  <a:lnTo>
                    <a:pt x="10014" y="7328"/>
                  </a:lnTo>
                  <a:cubicBezTo>
                    <a:pt x="10034" y="7331"/>
                    <a:pt x="10053" y="7333"/>
                    <a:pt x="10072" y="7333"/>
                  </a:cubicBezTo>
                  <a:cubicBezTo>
                    <a:pt x="10252" y="7333"/>
                    <a:pt x="10409" y="7189"/>
                    <a:pt x="10431" y="7007"/>
                  </a:cubicBezTo>
                  <a:lnTo>
                    <a:pt x="10693" y="5042"/>
                  </a:lnTo>
                  <a:cubicBezTo>
                    <a:pt x="10728" y="4828"/>
                    <a:pt x="10573" y="4649"/>
                    <a:pt x="10371" y="4613"/>
                  </a:cubicBezTo>
                  <a:lnTo>
                    <a:pt x="6894" y="4161"/>
                  </a:lnTo>
                  <a:lnTo>
                    <a:pt x="7359" y="684"/>
                  </a:lnTo>
                  <a:cubicBezTo>
                    <a:pt x="7383" y="470"/>
                    <a:pt x="7240" y="291"/>
                    <a:pt x="7037" y="256"/>
                  </a:cubicBezTo>
                  <a:lnTo>
                    <a:pt x="5061" y="6"/>
                  </a:lnTo>
                  <a:cubicBezTo>
                    <a:pt x="5040" y="2"/>
                    <a:pt x="5019" y="0"/>
                    <a:pt x="499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9" name="Google Shape;5579;p29"/>
            <p:cNvSpPr/>
            <p:nvPr/>
          </p:nvSpPr>
          <p:spPr>
            <a:xfrm>
              <a:off x="6207193" y="99161"/>
              <a:ext cx="349515" cy="435378"/>
            </a:xfrm>
            <a:custGeom>
              <a:rect b="b" l="l" r="r" t="t"/>
              <a:pathLst>
                <a:path extrusionOk="0" h="13498" w="10836">
                  <a:moveTo>
                    <a:pt x="4145" y="412"/>
                  </a:moveTo>
                  <a:cubicBezTo>
                    <a:pt x="4431" y="412"/>
                    <a:pt x="4712" y="584"/>
                    <a:pt x="4763" y="971"/>
                  </a:cubicBezTo>
                  <a:cubicBezTo>
                    <a:pt x="4799" y="1173"/>
                    <a:pt x="4751" y="1364"/>
                    <a:pt x="4620" y="1518"/>
                  </a:cubicBezTo>
                  <a:lnTo>
                    <a:pt x="3823" y="1661"/>
                  </a:lnTo>
                  <a:cubicBezTo>
                    <a:pt x="3656" y="1566"/>
                    <a:pt x="3537" y="1399"/>
                    <a:pt x="3501" y="1209"/>
                  </a:cubicBezTo>
                  <a:cubicBezTo>
                    <a:pt x="3386" y="709"/>
                    <a:pt x="3770" y="412"/>
                    <a:pt x="4145" y="412"/>
                  </a:cubicBezTo>
                  <a:close/>
                  <a:moveTo>
                    <a:pt x="7831" y="2726"/>
                  </a:moveTo>
                  <a:cubicBezTo>
                    <a:pt x="8094" y="2726"/>
                    <a:pt x="8329" y="2907"/>
                    <a:pt x="8383" y="3185"/>
                  </a:cubicBezTo>
                  <a:lnTo>
                    <a:pt x="9776" y="10746"/>
                  </a:lnTo>
                  <a:cubicBezTo>
                    <a:pt x="9823" y="11043"/>
                    <a:pt x="9621" y="11329"/>
                    <a:pt x="9323" y="11377"/>
                  </a:cubicBezTo>
                  <a:lnTo>
                    <a:pt x="3061" y="12520"/>
                  </a:lnTo>
                  <a:cubicBezTo>
                    <a:pt x="3026" y="12527"/>
                    <a:pt x="2991" y="12530"/>
                    <a:pt x="2956" y="12530"/>
                  </a:cubicBezTo>
                  <a:cubicBezTo>
                    <a:pt x="2699" y="12530"/>
                    <a:pt x="2472" y="12342"/>
                    <a:pt x="2430" y="12079"/>
                  </a:cubicBezTo>
                  <a:lnTo>
                    <a:pt x="1049" y="4507"/>
                  </a:lnTo>
                  <a:cubicBezTo>
                    <a:pt x="989" y="4209"/>
                    <a:pt x="1191" y="3935"/>
                    <a:pt x="1489" y="3876"/>
                  </a:cubicBezTo>
                  <a:lnTo>
                    <a:pt x="2239" y="3745"/>
                  </a:lnTo>
                  <a:cubicBezTo>
                    <a:pt x="2271" y="3954"/>
                    <a:pt x="2449" y="4099"/>
                    <a:pt x="2653" y="4099"/>
                  </a:cubicBezTo>
                  <a:cubicBezTo>
                    <a:pt x="2681" y="4099"/>
                    <a:pt x="2710" y="4096"/>
                    <a:pt x="2739" y="4090"/>
                  </a:cubicBezTo>
                  <a:lnTo>
                    <a:pt x="6656" y="3376"/>
                  </a:lnTo>
                  <a:cubicBezTo>
                    <a:pt x="6883" y="3340"/>
                    <a:pt x="7049" y="3102"/>
                    <a:pt x="7002" y="2876"/>
                  </a:cubicBezTo>
                  <a:lnTo>
                    <a:pt x="7740" y="2733"/>
                  </a:lnTo>
                  <a:cubicBezTo>
                    <a:pt x="7770" y="2728"/>
                    <a:pt x="7801" y="2726"/>
                    <a:pt x="7831" y="2726"/>
                  </a:cubicBezTo>
                  <a:close/>
                  <a:moveTo>
                    <a:pt x="4135" y="1"/>
                  </a:moveTo>
                  <a:cubicBezTo>
                    <a:pt x="4071" y="1"/>
                    <a:pt x="4006" y="6"/>
                    <a:pt x="3942" y="18"/>
                  </a:cubicBezTo>
                  <a:cubicBezTo>
                    <a:pt x="3346" y="125"/>
                    <a:pt x="2954" y="697"/>
                    <a:pt x="3061" y="1280"/>
                  </a:cubicBezTo>
                  <a:cubicBezTo>
                    <a:pt x="3096" y="1459"/>
                    <a:pt x="3168" y="1626"/>
                    <a:pt x="3275" y="1756"/>
                  </a:cubicBezTo>
                  <a:lnTo>
                    <a:pt x="2501" y="1899"/>
                  </a:lnTo>
                  <a:cubicBezTo>
                    <a:pt x="2180" y="1959"/>
                    <a:pt x="1977" y="2268"/>
                    <a:pt x="2025" y="2590"/>
                  </a:cubicBezTo>
                  <a:lnTo>
                    <a:pt x="2084" y="2864"/>
                  </a:lnTo>
                  <a:lnTo>
                    <a:pt x="799" y="3102"/>
                  </a:lnTo>
                  <a:cubicBezTo>
                    <a:pt x="322" y="3185"/>
                    <a:pt x="1" y="3650"/>
                    <a:pt x="84" y="4126"/>
                  </a:cubicBezTo>
                  <a:lnTo>
                    <a:pt x="1656" y="12758"/>
                  </a:lnTo>
                  <a:cubicBezTo>
                    <a:pt x="1741" y="13194"/>
                    <a:pt x="2111" y="13497"/>
                    <a:pt x="2538" y="13497"/>
                  </a:cubicBezTo>
                  <a:cubicBezTo>
                    <a:pt x="2588" y="13497"/>
                    <a:pt x="2640" y="13493"/>
                    <a:pt x="2692" y="13484"/>
                  </a:cubicBezTo>
                  <a:lnTo>
                    <a:pt x="10038" y="12139"/>
                  </a:lnTo>
                  <a:cubicBezTo>
                    <a:pt x="10514" y="12043"/>
                    <a:pt x="10836" y="11579"/>
                    <a:pt x="10752" y="11103"/>
                  </a:cubicBezTo>
                  <a:lnTo>
                    <a:pt x="9181" y="2471"/>
                  </a:lnTo>
                  <a:cubicBezTo>
                    <a:pt x="9097" y="2041"/>
                    <a:pt x="8726" y="1740"/>
                    <a:pt x="8305" y="1740"/>
                  </a:cubicBezTo>
                  <a:cubicBezTo>
                    <a:pt x="8248" y="1740"/>
                    <a:pt x="8191" y="1745"/>
                    <a:pt x="8133" y="1756"/>
                  </a:cubicBezTo>
                  <a:lnTo>
                    <a:pt x="6847" y="1995"/>
                  </a:lnTo>
                  <a:lnTo>
                    <a:pt x="6799" y="1721"/>
                  </a:lnTo>
                  <a:cubicBezTo>
                    <a:pt x="6746" y="1435"/>
                    <a:pt x="6497" y="1235"/>
                    <a:pt x="6225" y="1235"/>
                  </a:cubicBezTo>
                  <a:cubicBezTo>
                    <a:pt x="6190" y="1235"/>
                    <a:pt x="6155" y="1238"/>
                    <a:pt x="6121" y="1245"/>
                  </a:cubicBezTo>
                  <a:lnTo>
                    <a:pt x="5168" y="1411"/>
                  </a:lnTo>
                  <a:cubicBezTo>
                    <a:pt x="5228" y="1245"/>
                    <a:pt x="5228" y="1066"/>
                    <a:pt x="5204" y="899"/>
                  </a:cubicBezTo>
                  <a:cubicBezTo>
                    <a:pt x="5109" y="370"/>
                    <a:pt x="4646" y="1"/>
                    <a:pt x="413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0" name="Google Shape;5580;p29"/>
            <p:cNvSpPr/>
            <p:nvPr/>
          </p:nvSpPr>
          <p:spPr>
            <a:xfrm>
              <a:off x="6269026" y="255566"/>
              <a:ext cx="60059" cy="49898"/>
            </a:xfrm>
            <a:custGeom>
              <a:rect b="b" l="l" r="r" t="t"/>
              <a:pathLst>
                <a:path extrusionOk="0" h="1547" w="1862">
                  <a:moveTo>
                    <a:pt x="1016" y="1"/>
                  </a:moveTo>
                  <a:cubicBezTo>
                    <a:pt x="968" y="1"/>
                    <a:pt x="919" y="5"/>
                    <a:pt x="870" y="15"/>
                  </a:cubicBezTo>
                  <a:cubicBezTo>
                    <a:pt x="191" y="134"/>
                    <a:pt x="1" y="1015"/>
                    <a:pt x="560" y="1408"/>
                  </a:cubicBezTo>
                  <a:cubicBezTo>
                    <a:pt x="700" y="1504"/>
                    <a:pt x="851" y="1547"/>
                    <a:pt x="997" y="1547"/>
                  </a:cubicBezTo>
                  <a:cubicBezTo>
                    <a:pt x="1451" y="1547"/>
                    <a:pt x="1862" y="1138"/>
                    <a:pt x="1763" y="634"/>
                  </a:cubicBezTo>
                  <a:cubicBezTo>
                    <a:pt x="1700" y="266"/>
                    <a:pt x="1377" y="1"/>
                    <a:pt x="1016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1" name="Google Shape;5581;p29"/>
            <p:cNvSpPr/>
            <p:nvPr/>
          </p:nvSpPr>
          <p:spPr>
            <a:xfrm>
              <a:off x="6337213" y="241019"/>
              <a:ext cx="124117" cy="43706"/>
            </a:xfrm>
            <a:custGeom>
              <a:rect b="b" l="l" r="r" t="t"/>
              <a:pathLst>
                <a:path extrusionOk="0" h="1355" w="3848">
                  <a:moveTo>
                    <a:pt x="3261" y="1"/>
                  </a:moveTo>
                  <a:cubicBezTo>
                    <a:pt x="3226" y="1"/>
                    <a:pt x="3189" y="5"/>
                    <a:pt x="3149" y="14"/>
                  </a:cubicBezTo>
                  <a:lnTo>
                    <a:pt x="3137" y="14"/>
                  </a:lnTo>
                  <a:lnTo>
                    <a:pt x="542" y="490"/>
                  </a:lnTo>
                  <a:cubicBezTo>
                    <a:pt x="0" y="580"/>
                    <a:pt x="111" y="1354"/>
                    <a:pt x="620" y="1354"/>
                  </a:cubicBezTo>
                  <a:cubicBezTo>
                    <a:pt x="648" y="1354"/>
                    <a:pt x="678" y="1352"/>
                    <a:pt x="709" y="1347"/>
                  </a:cubicBezTo>
                  <a:lnTo>
                    <a:pt x="3292" y="871"/>
                  </a:lnTo>
                  <a:cubicBezTo>
                    <a:pt x="3847" y="793"/>
                    <a:pt x="3750" y="1"/>
                    <a:pt x="326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2" name="Google Shape;5582;p29"/>
            <p:cNvSpPr/>
            <p:nvPr/>
          </p:nvSpPr>
          <p:spPr>
            <a:xfrm>
              <a:off x="6281702" y="325172"/>
              <a:ext cx="59769" cy="49866"/>
            </a:xfrm>
            <a:custGeom>
              <a:rect b="b" l="l" r="r" t="t"/>
              <a:pathLst>
                <a:path extrusionOk="0" h="1546" w="1853">
                  <a:moveTo>
                    <a:pt x="1002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3" y="1545"/>
                    <a:pt x="1000" y="1545"/>
                  </a:cubicBezTo>
                  <a:cubicBezTo>
                    <a:pt x="1449" y="1545"/>
                    <a:pt x="1852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3" name="Google Shape;5583;p29"/>
            <p:cNvSpPr/>
            <p:nvPr/>
          </p:nvSpPr>
          <p:spPr>
            <a:xfrm>
              <a:off x="6351212" y="310528"/>
              <a:ext cx="121021" cy="43512"/>
            </a:xfrm>
            <a:custGeom>
              <a:rect b="b" l="l" r="r" t="t"/>
              <a:pathLst>
                <a:path extrusionOk="0" h="1349" w="3752">
                  <a:moveTo>
                    <a:pt x="3132" y="0"/>
                  </a:moveTo>
                  <a:cubicBezTo>
                    <a:pt x="3121" y="0"/>
                    <a:pt x="3109" y="1"/>
                    <a:pt x="3096" y="2"/>
                  </a:cubicBezTo>
                  <a:lnTo>
                    <a:pt x="501" y="478"/>
                  </a:lnTo>
                  <a:cubicBezTo>
                    <a:pt x="0" y="618"/>
                    <a:pt x="125" y="1348"/>
                    <a:pt x="620" y="1348"/>
                  </a:cubicBezTo>
                  <a:cubicBezTo>
                    <a:pt x="632" y="1348"/>
                    <a:pt x="644" y="1348"/>
                    <a:pt x="656" y="1347"/>
                  </a:cubicBezTo>
                  <a:lnTo>
                    <a:pt x="3251" y="871"/>
                  </a:lnTo>
                  <a:cubicBezTo>
                    <a:pt x="3751" y="731"/>
                    <a:pt x="3638" y="0"/>
                    <a:pt x="313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4" name="Google Shape;5584;p29"/>
            <p:cNvSpPr/>
            <p:nvPr/>
          </p:nvSpPr>
          <p:spPr>
            <a:xfrm>
              <a:off x="6295152" y="399294"/>
              <a:ext cx="60156" cy="50189"/>
            </a:xfrm>
            <a:custGeom>
              <a:rect b="b" l="l" r="r" t="t"/>
              <a:pathLst>
                <a:path extrusionOk="0" h="1556" w="1865">
                  <a:moveTo>
                    <a:pt x="1014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191" y="131"/>
                    <a:pt x="0" y="1012"/>
                    <a:pt x="572" y="1417"/>
                  </a:cubicBezTo>
                  <a:cubicBezTo>
                    <a:pt x="709" y="1513"/>
                    <a:pt x="857" y="1556"/>
                    <a:pt x="1002" y="1556"/>
                  </a:cubicBezTo>
                  <a:cubicBezTo>
                    <a:pt x="1451" y="1556"/>
                    <a:pt x="1864" y="1147"/>
                    <a:pt x="1774" y="643"/>
                  </a:cubicBezTo>
                  <a:cubicBezTo>
                    <a:pt x="1700" y="260"/>
                    <a:pt x="1378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5" name="Google Shape;5585;p29"/>
            <p:cNvSpPr/>
            <p:nvPr/>
          </p:nvSpPr>
          <p:spPr>
            <a:xfrm>
              <a:off x="6364146" y="384586"/>
              <a:ext cx="122440" cy="44028"/>
            </a:xfrm>
            <a:custGeom>
              <a:rect b="b" l="l" r="r" t="t"/>
              <a:pathLst>
                <a:path extrusionOk="0" h="1365" w="3796">
                  <a:moveTo>
                    <a:pt x="3170" y="0"/>
                  </a:moveTo>
                  <a:cubicBezTo>
                    <a:pt x="3151" y="0"/>
                    <a:pt x="3132" y="1"/>
                    <a:pt x="3112" y="4"/>
                  </a:cubicBezTo>
                  <a:lnTo>
                    <a:pt x="528" y="480"/>
                  </a:lnTo>
                  <a:cubicBezTo>
                    <a:pt x="0" y="606"/>
                    <a:pt x="114" y="1364"/>
                    <a:pt x="625" y="1364"/>
                  </a:cubicBezTo>
                  <a:cubicBezTo>
                    <a:pt x="644" y="1364"/>
                    <a:pt x="663" y="1363"/>
                    <a:pt x="683" y="1361"/>
                  </a:cubicBezTo>
                  <a:lnTo>
                    <a:pt x="3279" y="885"/>
                  </a:lnTo>
                  <a:cubicBezTo>
                    <a:pt x="3796" y="758"/>
                    <a:pt x="3681" y="0"/>
                    <a:pt x="317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6" name="Google Shape;5586;p29"/>
            <p:cNvSpPr/>
            <p:nvPr/>
          </p:nvSpPr>
          <p:spPr>
            <a:xfrm>
              <a:off x="6237545" y="708297"/>
              <a:ext cx="250815" cy="224721"/>
            </a:xfrm>
            <a:custGeom>
              <a:rect b="b" l="l" r="r" t="t"/>
              <a:pathLst>
                <a:path extrusionOk="0" h="6967" w="7776">
                  <a:moveTo>
                    <a:pt x="3932" y="1"/>
                  </a:moveTo>
                  <a:cubicBezTo>
                    <a:pt x="2904" y="1"/>
                    <a:pt x="1893" y="465"/>
                    <a:pt x="1227" y="1338"/>
                  </a:cubicBezTo>
                  <a:lnTo>
                    <a:pt x="6966" y="4969"/>
                  </a:lnTo>
                  <a:cubicBezTo>
                    <a:pt x="7775" y="3398"/>
                    <a:pt x="7251" y="1469"/>
                    <a:pt x="5751" y="528"/>
                  </a:cubicBezTo>
                  <a:cubicBezTo>
                    <a:pt x="5188" y="173"/>
                    <a:pt x="4557" y="1"/>
                    <a:pt x="3932" y="1"/>
                  </a:cubicBezTo>
                  <a:close/>
                  <a:moveTo>
                    <a:pt x="822" y="1993"/>
                  </a:moveTo>
                  <a:lnTo>
                    <a:pt x="822" y="1993"/>
                  </a:lnTo>
                  <a:cubicBezTo>
                    <a:pt x="0" y="3553"/>
                    <a:pt x="524" y="5493"/>
                    <a:pt x="2024" y="6434"/>
                  </a:cubicBezTo>
                  <a:cubicBezTo>
                    <a:pt x="2586" y="6793"/>
                    <a:pt x="3217" y="6966"/>
                    <a:pt x="3842" y="6966"/>
                  </a:cubicBezTo>
                  <a:cubicBezTo>
                    <a:pt x="4875" y="6966"/>
                    <a:pt x="5893" y="6495"/>
                    <a:pt x="6561" y="5612"/>
                  </a:cubicBezTo>
                  <a:lnTo>
                    <a:pt x="822" y="1993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7" name="Google Shape;5587;p29"/>
            <p:cNvSpPr/>
            <p:nvPr/>
          </p:nvSpPr>
          <p:spPr>
            <a:xfrm>
              <a:off x="6706823" y="226472"/>
              <a:ext cx="196272" cy="181918"/>
            </a:xfrm>
            <a:custGeom>
              <a:rect b="b" l="l" r="r" t="t"/>
              <a:pathLst>
                <a:path extrusionOk="0" h="5640" w="6085">
                  <a:moveTo>
                    <a:pt x="3620" y="0"/>
                  </a:moveTo>
                  <a:lnTo>
                    <a:pt x="1215" y="1631"/>
                  </a:lnTo>
                  <a:cubicBezTo>
                    <a:pt x="251" y="2286"/>
                    <a:pt x="1" y="3596"/>
                    <a:pt x="656" y="4560"/>
                  </a:cubicBezTo>
                  <a:lnTo>
                    <a:pt x="763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1"/>
                    <a:pt x="3692" y="5275"/>
                  </a:cubicBezTo>
                  <a:lnTo>
                    <a:pt x="6085" y="3644"/>
                  </a:lnTo>
                  <a:lnTo>
                    <a:pt x="3620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8" name="Google Shape;5588;p29"/>
            <p:cNvSpPr/>
            <p:nvPr/>
          </p:nvSpPr>
          <p:spPr>
            <a:xfrm>
              <a:off x="6839327" y="151317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577" y="1"/>
                  </a:moveTo>
                  <a:cubicBezTo>
                    <a:pt x="3169" y="1"/>
                    <a:pt x="2757" y="119"/>
                    <a:pt x="2394" y="366"/>
                  </a:cubicBezTo>
                  <a:lnTo>
                    <a:pt x="1" y="1985"/>
                  </a:lnTo>
                  <a:lnTo>
                    <a:pt x="2489" y="5628"/>
                  </a:lnTo>
                  <a:lnTo>
                    <a:pt x="4882" y="4009"/>
                  </a:lnTo>
                  <a:cubicBezTo>
                    <a:pt x="5835" y="3354"/>
                    <a:pt x="6085" y="2044"/>
                    <a:pt x="5430" y="1080"/>
                  </a:cubicBezTo>
                  <a:lnTo>
                    <a:pt x="5323" y="925"/>
                  </a:lnTo>
                  <a:cubicBezTo>
                    <a:pt x="4914" y="324"/>
                    <a:pt x="4252" y="1"/>
                    <a:pt x="357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9" name="Google Shape;5589;p29"/>
            <p:cNvSpPr/>
            <p:nvPr/>
          </p:nvSpPr>
          <p:spPr>
            <a:xfrm>
              <a:off x="6649603" y="602242"/>
              <a:ext cx="345677" cy="344032"/>
            </a:xfrm>
            <a:custGeom>
              <a:rect b="b" l="l" r="r" t="t"/>
              <a:pathLst>
                <a:path extrusionOk="0" h="10666" w="10717">
                  <a:moveTo>
                    <a:pt x="4999" y="1"/>
                  </a:moveTo>
                  <a:cubicBezTo>
                    <a:pt x="4821" y="1"/>
                    <a:pt x="4666" y="136"/>
                    <a:pt x="4644" y="328"/>
                  </a:cubicBezTo>
                  <a:lnTo>
                    <a:pt x="4180" y="3805"/>
                  </a:lnTo>
                  <a:lnTo>
                    <a:pt x="703" y="3340"/>
                  </a:lnTo>
                  <a:cubicBezTo>
                    <a:pt x="688" y="3338"/>
                    <a:pt x="674" y="3338"/>
                    <a:pt x="659" y="3338"/>
                  </a:cubicBezTo>
                  <a:cubicBezTo>
                    <a:pt x="474" y="3338"/>
                    <a:pt x="309" y="3474"/>
                    <a:pt x="287" y="3662"/>
                  </a:cubicBezTo>
                  <a:lnTo>
                    <a:pt x="37" y="5626"/>
                  </a:lnTo>
                  <a:cubicBezTo>
                    <a:pt x="1" y="5829"/>
                    <a:pt x="144" y="6019"/>
                    <a:pt x="346" y="6043"/>
                  </a:cubicBezTo>
                  <a:lnTo>
                    <a:pt x="3823" y="6507"/>
                  </a:lnTo>
                  <a:lnTo>
                    <a:pt x="3370" y="9984"/>
                  </a:lnTo>
                  <a:cubicBezTo>
                    <a:pt x="3335" y="10186"/>
                    <a:pt x="3477" y="10377"/>
                    <a:pt x="3692" y="10401"/>
                  </a:cubicBezTo>
                  <a:lnTo>
                    <a:pt x="5656" y="10663"/>
                  </a:lnTo>
                  <a:cubicBezTo>
                    <a:pt x="5671" y="10664"/>
                    <a:pt x="5686" y="10665"/>
                    <a:pt x="5700" y="10665"/>
                  </a:cubicBezTo>
                  <a:cubicBezTo>
                    <a:pt x="5886" y="10665"/>
                    <a:pt x="6051" y="10529"/>
                    <a:pt x="6073" y="10341"/>
                  </a:cubicBezTo>
                  <a:lnTo>
                    <a:pt x="6537" y="6864"/>
                  </a:lnTo>
                  <a:lnTo>
                    <a:pt x="10014" y="7329"/>
                  </a:lnTo>
                  <a:cubicBezTo>
                    <a:pt x="10029" y="7331"/>
                    <a:pt x="10044" y="7331"/>
                    <a:pt x="10058" y="7331"/>
                  </a:cubicBezTo>
                  <a:cubicBezTo>
                    <a:pt x="10243" y="7331"/>
                    <a:pt x="10409" y="7195"/>
                    <a:pt x="10431" y="7007"/>
                  </a:cubicBezTo>
                  <a:lnTo>
                    <a:pt x="10693" y="5031"/>
                  </a:lnTo>
                  <a:cubicBezTo>
                    <a:pt x="10716" y="4828"/>
                    <a:pt x="10574" y="4638"/>
                    <a:pt x="10371" y="4614"/>
                  </a:cubicBezTo>
                  <a:lnTo>
                    <a:pt x="6895" y="4150"/>
                  </a:lnTo>
                  <a:lnTo>
                    <a:pt x="7347" y="673"/>
                  </a:lnTo>
                  <a:cubicBezTo>
                    <a:pt x="7383" y="471"/>
                    <a:pt x="7240" y="280"/>
                    <a:pt x="7026" y="256"/>
                  </a:cubicBezTo>
                  <a:lnTo>
                    <a:pt x="5061" y="6"/>
                  </a:lnTo>
                  <a:cubicBezTo>
                    <a:pt x="5040" y="3"/>
                    <a:pt x="5019" y="1"/>
                    <a:pt x="499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0" name="Google Shape;5590;p29"/>
            <p:cNvSpPr/>
            <p:nvPr/>
          </p:nvSpPr>
          <p:spPr>
            <a:xfrm>
              <a:off x="6206806" y="4197965"/>
              <a:ext cx="349902" cy="435378"/>
            </a:xfrm>
            <a:custGeom>
              <a:rect b="b" l="l" r="r" t="t"/>
              <a:pathLst>
                <a:path extrusionOk="0" h="13498" w="10848">
                  <a:moveTo>
                    <a:pt x="4157" y="412"/>
                  </a:moveTo>
                  <a:cubicBezTo>
                    <a:pt x="4443" y="412"/>
                    <a:pt x="4724" y="585"/>
                    <a:pt x="4775" y="971"/>
                  </a:cubicBezTo>
                  <a:cubicBezTo>
                    <a:pt x="4811" y="1161"/>
                    <a:pt x="4763" y="1364"/>
                    <a:pt x="4632" y="1519"/>
                  </a:cubicBezTo>
                  <a:lnTo>
                    <a:pt x="3835" y="1661"/>
                  </a:lnTo>
                  <a:cubicBezTo>
                    <a:pt x="3668" y="1566"/>
                    <a:pt x="3549" y="1411"/>
                    <a:pt x="3513" y="1221"/>
                  </a:cubicBezTo>
                  <a:lnTo>
                    <a:pt x="3513" y="1209"/>
                  </a:lnTo>
                  <a:cubicBezTo>
                    <a:pt x="3398" y="709"/>
                    <a:pt x="3782" y="412"/>
                    <a:pt x="4157" y="412"/>
                  </a:cubicBezTo>
                  <a:close/>
                  <a:moveTo>
                    <a:pt x="7856" y="2723"/>
                  </a:moveTo>
                  <a:cubicBezTo>
                    <a:pt x="8114" y="2723"/>
                    <a:pt x="8342" y="2911"/>
                    <a:pt x="8395" y="3173"/>
                  </a:cubicBezTo>
                  <a:lnTo>
                    <a:pt x="9788" y="10734"/>
                  </a:lnTo>
                  <a:cubicBezTo>
                    <a:pt x="9835" y="11043"/>
                    <a:pt x="9633" y="11329"/>
                    <a:pt x="9335" y="11377"/>
                  </a:cubicBezTo>
                  <a:lnTo>
                    <a:pt x="3073" y="12520"/>
                  </a:lnTo>
                  <a:cubicBezTo>
                    <a:pt x="3042" y="12525"/>
                    <a:pt x="3012" y="12527"/>
                    <a:pt x="2981" y="12527"/>
                  </a:cubicBezTo>
                  <a:cubicBezTo>
                    <a:pt x="2719" y="12527"/>
                    <a:pt x="2484" y="12346"/>
                    <a:pt x="2442" y="12079"/>
                  </a:cubicBezTo>
                  <a:lnTo>
                    <a:pt x="1061" y="4507"/>
                  </a:lnTo>
                  <a:cubicBezTo>
                    <a:pt x="1001" y="4209"/>
                    <a:pt x="1203" y="3924"/>
                    <a:pt x="1501" y="3876"/>
                  </a:cubicBezTo>
                  <a:lnTo>
                    <a:pt x="2251" y="3745"/>
                  </a:lnTo>
                  <a:cubicBezTo>
                    <a:pt x="2283" y="3945"/>
                    <a:pt x="2463" y="4098"/>
                    <a:pt x="2669" y="4098"/>
                  </a:cubicBezTo>
                  <a:cubicBezTo>
                    <a:pt x="2696" y="4098"/>
                    <a:pt x="2724" y="4096"/>
                    <a:pt x="2751" y="4090"/>
                  </a:cubicBezTo>
                  <a:lnTo>
                    <a:pt x="6668" y="3376"/>
                  </a:lnTo>
                  <a:cubicBezTo>
                    <a:pt x="6895" y="3328"/>
                    <a:pt x="7061" y="3102"/>
                    <a:pt x="7014" y="2864"/>
                  </a:cubicBezTo>
                  <a:lnTo>
                    <a:pt x="7752" y="2733"/>
                  </a:lnTo>
                  <a:cubicBezTo>
                    <a:pt x="7787" y="2726"/>
                    <a:pt x="7822" y="2723"/>
                    <a:pt x="7856" y="2723"/>
                  </a:cubicBezTo>
                  <a:close/>
                  <a:moveTo>
                    <a:pt x="4147" y="1"/>
                  </a:moveTo>
                  <a:cubicBezTo>
                    <a:pt x="4083" y="1"/>
                    <a:pt x="4019" y="6"/>
                    <a:pt x="3954" y="18"/>
                  </a:cubicBezTo>
                  <a:cubicBezTo>
                    <a:pt x="3358" y="125"/>
                    <a:pt x="2966" y="697"/>
                    <a:pt x="3073" y="1280"/>
                  </a:cubicBezTo>
                  <a:cubicBezTo>
                    <a:pt x="3108" y="1459"/>
                    <a:pt x="3180" y="1614"/>
                    <a:pt x="3287" y="1757"/>
                  </a:cubicBezTo>
                  <a:lnTo>
                    <a:pt x="2513" y="1900"/>
                  </a:lnTo>
                  <a:cubicBezTo>
                    <a:pt x="2192" y="1959"/>
                    <a:pt x="1989" y="2269"/>
                    <a:pt x="2037" y="2578"/>
                  </a:cubicBezTo>
                  <a:lnTo>
                    <a:pt x="2096" y="2864"/>
                  </a:lnTo>
                  <a:lnTo>
                    <a:pt x="811" y="3102"/>
                  </a:lnTo>
                  <a:cubicBezTo>
                    <a:pt x="322" y="3185"/>
                    <a:pt x="1" y="3650"/>
                    <a:pt x="96" y="4138"/>
                  </a:cubicBezTo>
                  <a:lnTo>
                    <a:pt x="1668" y="12770"/>
                  </a:lnTo>
                  <a:cubicBezTo>
                    <a:pt x="1742" y="13195"/>
                    <a:pt x="2121" y="13497"/>
                    <a:pt x="2549" y="13497"/>
                  </a:cubicBezTo>
                  <a:cubicBezTo>
                    <a:pt x="2600" y="13497"/>
                    <a:pt x="2652" y="13493"/>
                    <a:pt x="2704" y="13484"/>
                  </a:cubicBezTo>
                  <a:lnTo>
                    <a:pt x="10038" y="12139"/>
                  </a:lnTo>
                  <a:cubicBezTo>
                    <a:pt x="10526" y="12056"/>
                    <a:pt x="10848" y="11579"/>
                    <a:pt x="10752" y="11103"/>
                  </a:cubicBezTo>
                  <a:lnTo>
                    <a:pt x="9181" y="2471"/>
                  </a:lnTo>
                  <a:cubicBezTo>
                    <a:pt x="9097" y="2041"/>
                    <a:pt x="8726" y="1740"/>
                    <a:pt x="8313" y="1740"/>
                  </a:cubicBezTo>
                  <a:cubicBezTo>
                    <a:pt x="8257" y="1740"/>
                    <a:pt x="8201" y="1745"/>
                    <a:pt x="8145" y="1757"/>
                  </a:cubicBezTo>
                  <a:lnTo>
                    <a:pt x="6859" y="1995"/>
                  </a:lnTo>
                  <a:lnTo>
                    <a:pt x="6811" y="1709"/>
                  </a:lnTo>
                  <a:cubicBezTo>
                    <a:pt x="6757" y="1428"/>
                    <a:pt x="6498" y="1226"/>
                    <a:pt x="6219" y="1226"/>
                  </a:cubicBezTo>
                  <a:cubicBezTo>
                    <a:pt x="6191" y="1226"/>
                    <a:pt x="6162" y="1228"/>
                    <a:pt x="6133" y="1233"/>
                  </a:cubicBezTo>
                  <a:lnTo>
                    <a:pt x="5180" y="1411"/>
                  </a:lnTo>
                  <a:cubicBezTo>
                    <a:pt x="5240" y="1245"/>
                    <a:pt x="5240" y="1066"/>
                    <a:pt x="5216" y="887"/>
                  </a:cubicBezTo>
                  <a:cubicBezTo>
                    <a:pt x="5121" y="369"/>
                    <a:pt x="4658" y="1"/>
                    <a:pt x="414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1" name="Google Shape;5591;p29"/>
            <p:cNvSpPr/>
            <p:nvPr/>
          </p:nvSpPr>
          <p:spPr>
            <a:xfrm>
              <a:off x="6269026" y="4354466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3" y="1"/>
                  </a:moveTo>
                  <a:cubicBezTo>
                    <a:pt x="959" y="1"/>
                    <a:pt x="914" y="5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4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2" name="Google Shape;5592;p29"/>
            <p:cNvSpPr/>
            <p:nvPr/>
          </p:nvSpPr>
          <p:spPr>
            <a:xfrm>
              <a:off x="6337310" y="4339823"/>
              <a:ext cx="124020" cy="43383"/>
            </a:xfrm>
            <a:custGeom>
              <a:rect b="b" l="l" r="r" t="t"/>
              <a:pathLst>
                <a:path extrusionOk="0" h="1345" w="3845">
                  <a:moveTo>
                    <a:pt x="3258" y="1"/>
                  </a:moveTo>
                  <a:cubicBezTo>
                    <a:pt x="3223" y="1"/>
                    <a:pt x="3186" y="5"/>
                    <a:pt x="3146" y="14"/>
                  </a:cubicBezTo>
                  <a:lnTo>
                    <a:pt x="3134" y="14"/>
                  </a:lnTo>
                  <a:lnTo>
                    <a:pt x="539" y="478"/>
                  </a:lnTo>
                  <a:cubicBezTo>
                    <a:pt x="1" y="579"/>
                    <a:pt x="106" y="1345"/>
                    <a:pt x="597" y="1345"/>
                  </a:cubicBezTo>
                  <a:cubicBezTo>
                    <a:pt x="628" y="1345"/>
                    <a:pt x="660" y="1342"/>
                    <a:pt x="694" y="1335"/>
                  </a:cubicBezTo>
                  <a:lnTo>
                    <a:pt x="3289" y="871"/>
                  </a:lnTo>
                  <a:cubicBezTo>
                    <a:pt x="3844" y="793"/>
                    <a:pt x="3747" y="1"/>
                    <a:pt x="325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3" name="Google Shape;5593;p29"/>
            <p:cNvSpPr/>
            <p:nvPr/>
          </p:nvSpPr>
          <p:spPr>
            <a:xfrm>
              <a:off x="6281702" y="4423976"/>
              <a:ext cx="59769" cy="49866"/>
            </a:xfrm>
            <a:custGeom>
              <a:rect b="b" l="l" r="r" t="t"/>
              <a:pathLst>
                <a:path extrusionOk="0" h="1546" w="1853">
                  <a:moveTo>
                    <a:pt x="1002" y="1"/>
                  </a:moveTo>
                  <a:cubicBezTo>
                    <a:pt x="959" y="1"/>
                    <a:pt x="914" y="5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3" y="1546"/>
                    <a:pt x="1000" y="1546"/>
                  </a:cubicBezTo>
                  <a:cubicBezTo>
                    <a:pt x="1449" y="1546"/>
                    <a:pt x="1852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4" name="Google Shape;5594;p29"/>
            <p:cNvSpPr/>
            <p:nvPr/>
          </p:nvSpPr>
          <p:spPr>
            <a:xfrm>
              <a:off x="6351212" y="4409300"/>
              <a:ext cx="120892" cy="43544"/>
            </a:xfrm>
            <a:custGeom>
              <a:rect b="b" l="l" r="r" t="t"/>
              <a:pathLst>
                <a:path extrusionOk="0" h="1350" w="3748">
                  <a:moveTo>
                    <a:pt x="3144" y="1"/>
                  </a:moveTo>
                  <a:cubicBezTo>
                    <a:pt x="3128" y="1"/>
                    <a:pt x="3112" y="1"/>
                    <a:pt x="3096" y="3"/>
                  </a:cubicBezTo>
                  <a:lnTo>
                    <a:pt x="501" y="467"/>
                  </a:lnTo>
                  <a:cubicBezTo>
                    <a:pt x="0" y="618"/>
                    <a:pt x="125" y="1349"/>
                    <a:pt x="620" y="1349"/>
                  </a:cubicBezTo>
                  <a:cubicBezTo>
                    <a:pt x="632" y="1349"/>
                    <a:pt x="644" y="1349"/>
                    <a:pt x="656" y="1348"/>
                  </a:cubicBezTo>
                  <a:lnTo>
                    <a:pt x="3251" y="872"/>
                  </a:lnTo>
                  <a:cubicBezTo>
                    <a:pt x="3748" y="722"/>
                    <a:pt x="3639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5" name="Google Shape;5595;p29"/>
            <p:cNvSpPr/>
            <p:nvPr/>
          </p:nvSpPr>
          <p:spPr>
            <a:xfrm>
              <a:off x="6295152" y="4498130"/>
              <a:ext cx="60156" cy="50221"/>
            </a:xfrm>
            <a:custGeom>
              <a:rect b="b" l="l" r="r" t="t"/>
              <a:pathLst>
                <a:path extrusionOk="0" h="1557" w="1865">
                  <a:moveTo>
                    <a:pt x="1010" y="0"/>
                  </a:moveTo>
                  <a:cubicBezTo>
                    <a:pt x="967" y="0"/>
                    <a:pt x="924" y="4"/>
                    <a:pt x="881" y="11"/>
                  </a:cubicBezTo>
                  <a:cubicBezTo>
                    <a:pt x="191" y="130"/>
                    <a:pt x="0" y="1011"/>
                    <a:pt x="572" y="1416"/>
                  </a:cubicBezTo>
                  <a:cubicBezTo>
                    <a:pt x="710" y="1513"/>
                    <a:pt x="860" y="1556"/>
                    <a:pt x="1007" y="1556"/>
                  </a:cubicBezTo>
                  <a:cubicBezTo>
                    <a:pt x="1454" y="1556"/>
                    <a:pt x="1864" y="1153"/>
                    <a:pt x="1774" y="642"/>
                  </a:cubicBezTo>
                  <a:cubicBezTo>
                    <a:pt x="1700" y="268"/>
                    <a:pt x="1376" y="0"/>
                    <a:pt x="101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6" name="Google Shape;5596;p29"/>
            <p:cNvSpPr/>
            <p:nvPr/>
          </p:nvSpPr>
          <p:spPr>
            <a:xfrm>
              <a:off x="6364243" y="4483357"/>
              <a:ext cx="122214" cy="43706"/>
            </a:xfrm>
            <a:custGeom>
              <a:rect b="b" l="l" r="r" t="t"/>
              <a:pathLst>
                <a:path extrusionOk="0" h="1355" w="3789">
                  <a:moveTo>
                    <a:pt x="3177" y="0"/>
                  </a:moveTo>
                  <a:cubicBezTo>
                    <a:pt x="3155" y="0"/>
                    <a:pt x="3133" y="2"/>
                    <a:pt x="3109" y="5"/>
                  </a:cubicBezTo>
                  <a:lnTo>
                    <a:pt x="525" y="481"/>
                  </a:lnTo>
                  <a:cubicBezTo>
                    <a:pt x="1" y="606"/>
                    <a:pt x="110" y="1355"/>
                    <a:pt x="612" y="1355"/>
                  </a:cubicBezTo>
                  <a:cubicBezTo>
                    <a:pt x="634" y="1355"/>
                    <a:pt x="657" y="1353"/>
                    <a:pt x="680" y="1350"/>
                  </a:cubicBezTo>
                  <a:lnTo>
                    <a:pt x="3276" y="886"/>
                  </a:lnTo>
                  <a:cubicBezTo>
                    <a:pt x="3789" y="749"/>
                    <a:pt x="3679" y="0"/>
                    <a:pt x="317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7" name="Google Shape;5597;p29"/>
            <p:cNvSpPr/>
            <p:nvPr/>
          </p:nvSpPr>
          <p:spPr>
            <a:xfrm>
              <a:off x="6237545" y="4806940"/>
              <a:ext cx="250815" cy="224592"/>
            </a:xfrm>
            <a:custGeom>
              <a:rect b="b" l="l" r="r" t="t"/>
              <a:pathLst>
                <a:path extrusionOk="0" h="6963" w="7776">
                  <a:moveTo>
                    <a:pt x="3934" y="1"/>
                  </a:moveTo>
                  <a:cubicBezTo>
                    <a:pt x="2906" y="1"/>
                    <a:pt x="1893" y="469"/>
                    <a:pt x="1227" y="1343"/>
                  </a:cubicBezTo>
                  <a:lnTo>
                    <a:pt x="6966" y="4975"/>
                  </a:lnTo>
                  <a:cubicBezTo>
                    <a:pt x="7775" y="3403"/>
                    <a:pt x="7251" y="1474"/>
                    <a:pt x="5751" y="534"/>
                  </a:cubicBezTo>
                  <a:cubicBezTo>
                    <a:pt x="5189" y="174"/>
                    <a:pt x="4558" y="1"/>
                    <a:pt x="3934" y="1"/>
                  </a:cubicBezTo>
                  <a:close/>
                  <a:moveTo>
                    <a:pt x="822" y="1986"/>
                  </a:moveTo>
                  <a:lnTo>
                    <a:pt x="822" y="1986"/>
                  </a:lnTo>
                  <a:cubicBezTo>
                    <a:pt x="0" y="3558"/>
                    <a:pt x="524" y="5498"/>
                    <a:pt x="2024" y="6439"/>
                  </a:cubicBezTo>
                  <a:cubicBezTo>
                    <a:pt x="2584" y="6793"/>
                    <a:pt x="3213" y="6963"/>
                    <a:pt x="3836" y="6963"/>
                  </a:cubicBezTo>
                  <a:cubicBezTo>
                    <a:pt x="4871" y="6963"/>
                    <a:pt x="5892" y="6494"/>
                    <a:pt x="6561" y="5618"/>
                  </a:cubicBezTo>
                  <a:lnTo>
                    <a:pt x="822" y="1986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8" name="Google Shape;5598;p29"/>
            <p:cNvSpPr/>
            <p:nvPr/>
          </p:nvSpPr>
          <p:spPr>
            <a:xfrm>
              <a:off x="6706823" y="4325276"/>
              <a:ext cx="196272" cy="181918"/>
            </a:xfrm>
            <a:custGeom>
              <a:rect b="b" l="l" r="r" t="t"/>
              <a:pathLst>
                <a:path extrusionOk="0" h="5640" w="6085">
                  <a:moveTo>
                    <a:pt x="3620" y="0"/>
                  </a:moveTo>
                  <a:lnTo>
                    <a:pt x="1215" y="1632"/>
                  </a:lnTo>
                  <a:cubicBezTo>
                    <a:pt x="251" y="2286"/>
                    <a:pt x="1" y="3596"/>
                    <a:pt x="656" y="4560"/>
                  </a:cubicBezTo>
                  <a:lnTo>
                    <a:pt x="763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2"/>
                    <a:pt x="3692" y="5275"/>
                  </a:cubicBezTo>
                  <a:lnTo>
                    <a:pt x="6085" y="3644"/>
                  </a:lnTo>
                  <a:lnTo>
                    <a:pt x="3620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9" name="Google Shape;5599;p29"/>
            <p:cNvSpPr/>
            <p:nvPr/>
          </p:nvSpPr>
          <p:spPr>
            <a:xfrm>
              <a:off x="6839327" y="4249734"/>
              <a:ext cx="196272" cy="181950"/>
            </a:xfrm>
            <a:custGeom>
              <a:rect b="b" l="l" r="r" t="t"/>
              <a:pathLst>
                <a:path extrusionOk="0" h="5641" w="6085">
                  <a:moveTo>
                    <a:pt x="3577" y="1"/>
                  </a:moveTo>
                  <a:cubicBezTo>
                    <a:pt x="3169" y="1"/>
                    <a:pt x="2757" y="119"/>
                    <a:pt x="2394" y="366"/>
                  </a:cubicBezTo>
                  <a:lnTo>
                    <a:pt x="1" y="1997"/>
                  </a:lnTo>
                  <a:lnTo>
                    <a:pt x="2489" y="5640"/>
                  </a:lnTo>
                  <a:lnTo>
                    <a:pt x="4882" y="4009"/>
                  </a:lnTo>
                  <a:cubicBezTo>
                    <a:pt x="5835" y="3354"/>
                    <a:pt x="6085" y="2045"/>
                    <a:pt x="5430" y="1092"/>
                  </a:cubicBezTo>
                  <a:lnTo>
                    <a:pt x="5323" y="926"/>
                  </a:lnTo>
                  <a:cubicBezTo>
                    <a:pt x="4914" y="325"/>
                    <a:pt x="4252" y="1"/>
                    <a:pt x="357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0" name="Google Shape;5600;p29"/>
            <p:cNvSpPr/>
            <p:nvPr/>
          </p:nvSpPr>
          <p:spPr>
            <a:xfrm>
              <a:off x="6649603" y="4700692"/>
              <a:ext cx="345677" cy="344387"/>
            </a:xfrm>
            <a:custGeom>
              <a:rect b="b" l="l" r="r" t="t"/>
              <a:pathLst>
                <a:path extrusionOk="0" h="10677" w="10717">
                  <a:moveTo>
                    <a:pt x="4999" y="0"/>
                  </a:moveTo>
                  <a:cubicBezTo>
                    <a:pt x="4821" y="0"/>
                    <a:pt x="4666" y="135"/>
                    <a:pt x="4644" y="327"/>
                  </a:cubicBezTo>
                  <a:lnTo>
                    <a:pt x="4180" y="3804"/>
                  </a:lnTo>
                  <a:lnTo>
                    <a:pt x="703" y="3339"/>
                  </a:lnTo>
                  <a:cubicBezTo>
                    <a:pt x="688" y="3338"/>
                    <a:pt x="674" y="3337"/>
                    <a:pt x="659" y="3337"/>
                  </a:cubicBezTo>
                  <a:cubicBezTo>
                    <a:pt x="474" y="3337"/>
                    <a:pt x="309" y="3473"/>
                    <a:pt x="287" y="3661"/>
                  </a:cubicBezTo>
                  <a:lnTo>
                    <a:pt x="25" y="5637"/>
                  </a:lnTo>
                  <a:cubicBezTo>
                    <a:pt x="1" y="5840"/>
                    <a:pt x="144" y="6030"/>
                    <a:pt x="346" y="6054"/>
                  </a:cubicBezTo>
                  <a:lnTo>
                    <a:pt x="3823" y="6518"/>
                  </a:lnTo>
                  <a:lnTo>
                    <a:pt x="3370" y="9995"/>
                  </a:lnTo>
                  <a:cubicBezTo>
                    <a:pt x="3335" y="10197"/>
                    <a:pt x="3477" y="10388"/>
                    <a:pt x="3692" y="10412"/>
                  </a:cubicBezTo>
                  <a:lnTo>
                    <a:pt x="5656" y="10674"/>
                  </a:lnTo>
                  <a:cubicBezTo>
                    <a:pt x="5671" y="10675"/>
                    <a:pt x="5686" y="10676"/>
                    <a:pt x="5700" y="10676"/>
                  </a:cubicBezTo>
                  <a:cubicBezTo>
                    <a:pt x="5886" y="10676"/>
                    <a:pt x="6051" y="10540"/>
                    <a:pt x="6073" y="10352"/>
                  </a:cubicBezTo>
                  <a:lnTo>
                    <a:pt x="6537" y="6876"/>
                  </a:lnTo>
                  <a:lnTo>
                    <a:pt x="10014" y="7328"/>
                  </a:lnTo>
                  <a:cubicBezTo>
                    <a:pt x="10034" y="7331"/>
                    <a:pt x="10053" y="7333"/>
                    <a:pt x="10073" y="7333"/>
                  </a:cubicBezTo>
                  <a:cubicBezTo>
                    <a:pt x="10252" y="7333"/>
                    <a:pt x="10409" y="7189"/>
                    <a:pt x="10431" y="7007"/>
                  </a:cubicBezTo>
                  <a:lnTo>
                    <a:pt x="10693" y="5042"/>
                  </a:lnTo>
                  <a:cubicBezTo>
                    <a:pt x="10716" y="4828"/>
                    <a:pt x="10574" y="4649"/>
                    <a:pt x="10371" y="4613"/>
                  </a:cubicBezTo>
                  <a:lnTo>
                    <a:pt x="6895" y="4161"/>
                  </a:lnTo>
                  <a:lnTo>
                    <a:pt x="7347" y="684"/>
                  </a:lnTo>
                  <a:cubicBezTo>
                    <a:pt x="7383" y="482"/>
                    <a:pt x="7240" y="291"/>
                    <a:pt x="7026" y="256"/>
                  </a:cubicBezTo>
                  <a:lnTo>
                    <a:pt x="5061" y="6"/>
                  </a:lnTo>
                  <a:cubicBezTo>
                    <a:pt x="5040" y="2"/>
                    <a:pt x="5019" y="0"/>
                    <a:pt x="499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1" name="Google Shape;5601;p29"/>
            <p:cNvSpPr/>
            <p:nvPr/>
          </p:nvSpPr>
          <p:spPr>
            <a:xfrm>
              <a:off x="5182226" y="98419"/>
              <a:ext cx="349870" cy="436120"/>
            </a:xfrm>
            <a:custGeom>
              <a:rect b="b" l="l" r="r" t="t"/>
              <a:pathLst>
                <a:path extrusionOk="0" h="13521" w="10847">
                  <a:moveTo>
                    <a:pt x="4151" y="435"/>
                  </a:moveTo>
                  <a:cubicBezTo>
                    <a:pt x="4440" y="435"/>
                    <a:pt x="4723" y="607"/>
                    <a:pt x="4774" y="994"/>
                  </a:cubicBezTo>
                  <a:cubicBezTo>
                    <a:pt x="4810" y="1196"/>
                    <a:pt x="4751" y="1387"/>
                    <a:pt x="4632" y="1541"/>
                  </a:cubicBezTo>
                  <a:lnTo>
                    <a:pt x="3834" y="1684"/>
                  </a:lnTo>
                  <a:cubicBezTo>
                    <a:pt x="3667" y="1589"/>
                    <a:pt x="3548" y="1422"/>
                    <a:pt x="3512" y="1232"/>
                  </a:cubicBezTo>
                  <a:lnTo>
                    <a:pt x="3500" y="1232"/>
                  </a:lnTo>
                  <a:cubicBezTo>
                    <a:pt x="3386" y="732"/>
                    <a:pt x="3773" y="435"/>
                    <a:pt x="4151" y="435"/>
                  </a:cubicBezTo>
                  <a:close/>
                  <a:moveTo>
                    <a:pt x="7854" y="2749"/>
                  </a:moveTo>
                  <a:cubicBezTo>
                    <a:pt x="8117" y="2749"/>
                    <a:pt x="8351" y="2930"/>
                    <a:pt x="8394" y="3208"/>
                  </a:cubicBezTo>
                  <a:lnTo>
                    <a:pt x="9787" y="10769"/>
                  </a:lnTo>
                  <a:cubicBezTo>
                    <a:pt x="9835" y="11066"/>
                    <a:pt x="9644" y="11340"/>
                    <a:pt x="9346" y="11400"/>
                  </a:cubicBezTo>
                  <a:lnTo>
                    <a:pt x="3084" y="12543"/>
                  </a:lnTo>
                  <a:cubicBezTo>
                    <a:pt x="3049" y="12550"/>
                    <a:pt x="3014" y="12553"/>
                    <a:pt x="2979" y="12553"/>
                  </a:cubicBezTo>
                  <a:cubicBezTo>
                    <a:pt x="2722" y="12553"/>
                    <a:pt x="2493" y="12365"/>
                    <a:pt x="2441" y="12102"/>
                  </a:cubicBezTo>
                  <a:lnTo>
                    <a:pt x="1060" y="4530"/>
                  </a:lnTo>
                  <a:cubicBezTo>
                    <a:pt x="1012" y="4232"/>
                    <a:pt x="1203" y="3958"/>
                    <a:pt x="1512" y="3899"/>
                  </a:cubicBezTo>
                  <a:lnTo>
                    <a:pt x="2250" y="3768"/>
                  </a:lnTo>
                  <a:cubicBezTo>
                    <a:pt x="2292" y="3977"/>
                    <a:pt x="2472" y="4122"/>
                    <a:pt x="2676" y="4122"/>
                  </a:cubicBezTo>
                  <a:cubicBezTo>
                    <a:pt x="2704" y="4122"/>
                    <a:pt x="2733" y="4119"/>
                    <a:pt x="2762" y="4113"/>
                  </a:cubicBezTo>
                  <a:lnTo>
                    <a:pt x="6668" y="3399"/>
                  </a:lnTo>
                  <a:cubicBezTo>
                    <a:pt x="6906" y="3363"/>
                    <a:pt x="7060" y="3125"/>
                    <a:pt x="7025" y="2899"/>
                  </a:cubicBezTo>
                  <a:lnTo>
                    <a:pt x="7763" y="2756"/>
                  </a:lnTo>
                  <a:cubicBezTo>
                    <a:pt x="7793" y="2751"/>
                    <a:pt x="7824" y="2749"/>
                    <a:pt x="7854" y="2749"/>
                  </a:cubicBezTo>
                  <a:close/>
                  <a:moveTo>
                    <a:pt x="4133" y="0"/>
                  </a:moveTo>
                  <a:cubicBezTo>
                    <a:pt x="4070" y="0"/>
                    <a:pt x="4005" y="6"/>
                    <a:pt x="3941" y="17"/>
                  </a:cubicBezTo>
                  <a:cubicBezTo>
                    <a:pt x="3346" y="136"/>
                    <a:pt x="2953" y="708"/>
                    <a:pt x="3072" y="1303"/>
                  </a:cubicBezTo>
                  <a:cubicBezTo>
                    <a:pt x="3108" y="1482"/>
                    <a:pt x="3179" y="1637"/>
                    <a:pt x="3286" y="1779"/>
                  </a:cubicBezTo>
                  <a:lnTo>
                    <a:pt x="2512" y="1934"/>
                  </a:lnTo>
                  <a:cubicBezTo>
                    <a:pt x="2191" y="1994"/>
                    <a:pt x="1988" y="2291"/>
                    <a:pt x="2036" y="2613"/>
                  </a:cubicBezTo>
                  <a:lnTo>
                    <a:pt x="2096" y="2899"/>
                  </a:lnTo>
                  <a:lnTo>
                    <a:pt x="798" y="3125"/>
                  </a:lnTo>
                  <a:cubicBezTo>
                    <a:pt x="322" y="3208"/>
                    <a:pt x="0" y="3673"/>
                    <a:pt x="83" y="4149"/>
                  </a:cubicBezTo>
                  <a:lnTo>
                    <a:pt x="1667" y="12781"/>
                  </a:lnTo>
                  <a:cubicBezTo>
                    <a:pt x="1741" y="13217"/>
                    <a:pt x="2120" y="13520"/>
                    <a:pt x="2548" y="13520"/>
                  </a:cubicBezTo>
                  <a:cubicBezTo>
                    <a:pt x="2599" y="13520"/>
                    <a:pt x="2651" y="13516"/>
                    <a:pt x="2703" y="13507"/>
                  </a:cubicBezTo>
                  <a:lnTo>
                    <a:pt x="10037" y="12162"/>
                  </a:lnTo>
                  <a:cubicBezTo>
                    <a:pt x="10525" y="12066"/>
                    <a:pt x="10847" y="11602"/>
                    <a:pt x="10763" y="11126"/>
                  </a:cubicBezTo>
                  <a:lnTo>
                    <a:pt x="9180" y="2494"/>
                  </a:lnTo>
                  <a:cubicBezTo>
                    <a:pt x="9106" y="2064"/>
                    <a:pt x="8737" y="1763"/>
                    <a:pt x="8316" y="1763"/>
                  </a:cubicBezTo>
                  <a:cubicBezTo>
                    <a:pt x="8259" y="1763"/>
                    <a:pt x="8202" y="1768"/>
                    <a:pt x="8144" y="1779"/>
                  </a:cubicBezTo>
                  <a:lnTo>
                    <a:pt x="6858" y="2018"/>
                  </a:lnTo>
                  <a:lnTo>
                    <a:pt x="6810" y="1744"/>
                  </a:lnTo>
                  <a:cubicBezTo>
                    <a:pt x="6758" y="1458"/>
                    <a:pt x="6508" y="1258"/>
                    <a:pt x="6228" y="1258"/>
                  </a:cubicBezTo>
                  <a:cubicBezTo>
                    <a:pt x="6192" y="1258"/>
                    <a:pt x="6156" y="1261"/>
                    <a:pt x="6120" y="1268"/>
                  </a:cubicBezTo>
                  <a:lnTo>
                    <a:pt x="5179" y="1434"/>
                  </a:lnTo>
                  <a:cubicBezTo>
                    <a:pt x="5227" y="1268"/>
                    <a:pt x="5239" y="1089"/>
                    <a:pt x="5215" y="922"/>
                  </a:cubicBezTo>
                  <a:cubicBezTo>
                    <a:pt x="5119" y="381"/>
                    <a:pt x="4655" y="0"/>
                    <a:pt x="413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2" name="Google Shape;5602;p29"/>
            <p:cNvSpPr/>
            <p:nvPr/>
          </p:nvSpPr>
          <p:spPr>
            <a:xfrm>
              <a:off x="5244414" y="255566"/>
              <a:ext cx="60059" cy="49898"/>
            </a:xfrm>
            <a:custGeom>
              <a:rect b="b" l="l" r="r" t="t"/>
              <a:pathLst>
                <a:path extrusionOk="0" h="1547" w="1862">
                  <a:moveTo>
                    <a:pt x="1015" y="1"/>
                  </a:moveTo>
                  <a:cubicBezTo>
                    <a:pt x="967" y="1"/>
                    <a:pt x="919" y="5"/>
                    <a:pt x="870" y="15"/>
                  </a:cubicBezTo>
                  <a:cubicBezTo>
                    <a:pt x="191" y="134"/>
                    <a:pt x="1" y="1015"/>
                    <a:pt x="560" y="1408"/>
                  </a:cubicBezTo>
                  <a:cubicBezTo>
                    <a:pt x="700" y="1504"/>
                    <a:pt x="851" y="1547"/>
                    <a:pt x="998" y="1547"/>
                  </a:cubicBezTo>
                  <a:cubicBezTo>
                    <a:pt x="1451" y="1547"/>
                    <a:pt x="1862" y="1138"/>
                    <a:pt x="1763" y="634"/>
                  </a:cubicBezTo>
                  <a:cubicBezTo>
                    <a:pt x="1689" y="266"/>
                    <a:pt x="1375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3" name="Google Shape;5603;p29"/>
            <p:cNvSpPr/>
            <p:nvPr/>
          </p:nvSpPr>
          <p:spPr>
            <a:xfrm>
              <a:off x="5312052" y="241148"/>
              <a:ext cx="124117" cy="43673"/>
            </a:xfrm>
            <a:custGeom>
              <a:rect b="b" l="l" r="r" t="t"/>
              <a:pathLst>
                <a:path extrusionOk="0" h="1354" w="3848">
                  <a:moveTo>
                    <a:pt x="3239" y="0"/>
                  </a:moveTo>
                  <a:cubicBezTo>
                    <a:pt x="3208" y="0"/>
                    <a:pt x="3176" y="3"/>
                    <a:pt x="3143" y="10"/>
                  </a:cubicBezTo>
                  <a:lnTo>
                    <a:pt x="3155" y="10"/>
                  </a:lnTo>
                  <a:lnTo>
                    <a:pt x="559" y="486"/>
                  </a:lnTo>
                  <a:cubicBezTo>
                    <a:pt x="0" y="553"/>
                    <a:pt x="102" y="1354"/>
                    <a:pt x="609" y="1354"/>
                  </a:cubicBezTo>
                  <a:cubicBezTo>
                    <a:pt x="642" y="1354"/>
                    <a:pt x="677" y="1350"/>
                    <a:pt x="714" y="1343"/>
                  </a:cubicBezTo>
                  <a:lnTo>
                    <a:pt x="3309" y="867"/>
                  </a:lnTo>
                  <a:cubicBezTo>
                    <a:pt x="3847" y="766"/>
                    <a:pt x="3731" y="0"/>
                    <a:pt x="323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4" name="Google Shape;5604;p29"/>
            <p:cNvSpPr/>
            <p:nvPr/>
          </p:nvSpPr>
          <p:spPr>
            <a:xfrm>
              <a:off x="5257090" y="325172"/>
              <a:ext cx="59769" cy="49866"/>
            </a:xfrm>
            <a:custGeom>
              <a:rect b="b" l="l" r="r" t="t"/>
              <a:pathLst>
                <a:path extrusionOk="0" h="1546" w="1853">
                  <a:moveTo>
                    <a:pt x="1003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3" y="1545"/>
                    <a:pt x="1000" y="1545"/>
                  </a:cubicBezTo>
                  <a:cubicBezTo>
                    <a:pt x="1449" y="1545"/>
                    <a:pt x="1853" y="1142"/>
                    <a:pt x="1763" y="631"/>
                  </a:cubicBezTo>
                  <a:cubicBezTo>
                    <a:pt x="1699" y="259"/>
                    <a:pt x="1369" y="1"/>
                    <a:pt x="100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5" name="Google Shape;5605;p29"/>
            <p:cNvSpPr/>
            <p:nvPr/>
          </p:nvSpPr>
          <p:spPr>
            <a:xfrm>
              <a:off x="5326599" y="310528"/>
              <a:ext cx="121408" cy="43512"/>
            </a:xfrm>
            <a:custGeom>
              <a:rect b="b" l="l" r="r" t="t"/>
              <a:pathLst>
                <a:path extrusionOk="0" h="1349" w="3764">
                  <a:moveTo>
                    <a:pt x="3133" y="0"/>
                  </a:moveTo>
                  <a:cubicBezTo>
                    <a:pt x="3121" y="0"/>
                    <a:pt x="3109" y="1"/>
                    <a:pt x="3096" y="2"/>
                  </a:cubicBezTo>
                  <a:lnTo>
                    <a:pt x="501" y="478"/>
                  </a:lnTo>
                  <a:cubicBezTo>
                    <a:pt x="1" y="618"/>
                    <a:pt x="126" y="1348"/>
                    <a:pt x="620" y="1348"/>
                  </a:cubicBezTo>
                  <a:cubicBezTo>
                    <a:pt x="632" y="1348"/>
                    <a:pt x="644" y="1348"/>
                    <a:pt x="656" y="1347"/>
                  </a:cubicBezTo>
                  <a:lnTo>
                    <a:pt x="3251" y="871"/>
                  </a:lnTo>
                  <a:cubicBezTo>
                    <a:pt x="3763" y="731"/>
                    <a:pt x="3638" y="0"/>
                    <a:pt x="313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6" name="Google Shape;5606;p29"/>
            <p:cNvSpPr/>
            <p:nvPr/>
          </p:nvSpPr>
          <p:spPr>
            <a:xfrm>
              <a:off x="5270540" y="399294"/>
              <a:ext cx="60059" cy="50189"/>
            </a:xfrm>
            <a:custGeom>
              <a:rect b="b" l="l" r="r" t="t"/>
              <a:pathLst>
                <a:path extrusionOk="0" h="1556" w="1862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0" y="1012"/>
                    <a:pt x="572" y="1417"/>
                  </a:cubicBezTo>
                  <a:cubicBezTo>
                    <a:pt x="709" y="1513"/>
                    <a:pt x="857" y="1556"/>
                    <a:pt x="1002" y="1556"/>
                  </a:cubicBezTo>
                  <a:cubicBezTo>
                    <a:pt x="1451" y="1556"/>
                    <a:pt x="1862" y="1147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7" name="Google Shape;5607;p29"/>
            <p:cNvSpPr/>
            <p:nvPr/>
          </p:nvSpPr>
          <p:spPr>
            <a:xfrm>
              <a:off x="5339501" y="384586"/>
              <a:ext cx="122440" cy="44028"/>
            </a:xfrm>
            <a:custGeom>
              <a:rect b="b" l="l" r="r" t="t"/>
              <a:pathLst>
                <a:path extrusionOk="0" h="1365" w="3796">
                  <a:moveTo>
                    <a:pt x="3172" y="0"/>
                  </a:moveTo>
                  <a:cubicBezTo>
                    <a:pt x="3153" y="0"/>
                    <a:pt x="3133" y="1"/>
                    <a:pt x="3113" y="4"/>
                  </a:cubicBezTo>
                  <a:lnTo>
                    <a:pt x="518" y="480"/>
                  </a:lnTo>
                  <a:cubicBezTo>
                    <a:pt x="1" y="606"/>
                    <a:pt x="115" y="1364"/>
                    <a:pt x="626" y="1364"/>
                  </a:cubicBezTo>
                  <a:cubicBezTo>
                    <a:pt x="645" y="1364"/>
                    <a:pt x="664" y="1363"/>
                    <a:pt x="684" y="1361"/>
                  </a:cubicBezTo>
                  <a:lnTo>
                    <a:pt x="3268" y="885"/>
                  </a:lnTo>
                  <a:cubicBezTo>
                    <a:pt x="3796" y="747"/>
                    <a:pt x="3682" y="0"/>
                    <a:pt x="317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8" name="Google Shape;5608;p29"/>
            <p:cNvSpPr/>
            <p:nvPr/>
          </p:nvSpPr>
          <p:spPr>
            <a:xfrm>
              <a:off x="5212933" y="708039"/>
              <a:ext cx="250815" cy="224688"/>
            </a:xfrm>
            <a:custGeom>
              <a:rect b="b" l="l" r="r" t="t"/>
              <a:pathLst>
                <a:path extrusionOk="0" h="6966" w="7776">
                  <a:moveTo>
                    <a:pt x="3943" y="1"/>
                  </a:moveTo>
                  <a:cubicBezTo>
                    <a:pt x="2906" y="1"/>
                    <a:pt x="1888" y="469"/>
                    <a:pt x="1227" y="1346"/>
                  </a:cubicBezTo>
                  <a:lnTo>
                    <a:pt x="6966" y="4977"/>
                  </a:lnTo>
                  <a:cubicBezTo>
                    <a:pt x="7775" y="3406"/>
                    <a:pt x="7251" y="1477"/>
                    <a:pt x="5763" y="525"/>
                  </a:cubicBezTo>
                  <a:cubicBezTo>
                    <a:pt x="5199" y="171"/>
                    <a:pt x="4568" y="1"/>
                    <a:pt x="3943" y="1"/>
                  </a:cubicBezTo>
                  <a:close/>
                  <a:moveTo>
                    <a:pt x="822" y="2001"/>
                  </a:moveTo>
                  <a:cubicBezTo>
                    <a:pt x="1" y="3561"/>
                    <a:pt x="524" y="5489"/>
                    <a:pt x="2025" y="6442"/>
                  </a:cubicBezTo>
                  <a:cubicBezTo>
                    <a:pt x="2584" y="6796"/>
                    <a:pt x="3211" y="6966"/>
                    <a:pt x="3833" y="6966"/>
                  </a:cubicBezTo>
                  <a:cubicBezTo>
                    <a:pt x="4864" y="6966"/>
                    <a:pt x="5880" y="6497"/>
                    <a:pt x="6549" y="5620"/>
                  </a:cubicBezTo>
                  <a:lnTo>
                    <a:pt x="822" y="200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9" name="Google Shape;5609;p29"/>
            <p:cNvSpPr/>
            <p:nvPr/>
          </p:nvSpPr>
          <p:spPr>
            <a:xfrm>
              <a:off x="5682211" y="226472"/>
              <a:ext cx="196304" cy="181918"/>
            </a:xfrm>
            <a:custGeom>
              <a:rect b="b" l="l" r="r" t="t"/>
              <a:pathLst>
                <a:path extrusionOk="0" h="5640" w="6086">
                  <a:moveTo>
                    <a:pt x="3609" y="0"/>
                  </a:moveTo>
                  <a:lnTo>
                    <a:pt x="1215" y="1631"/>
                  </a:lnTo>
                  <a:cubicBezTo>
                    <a:pt x="251" y="2286"/>
                    <a:pt x="1" y="3596"/>
                    <a:pt x="656" y="4560"/>
                  </a:cubicBezTo>
                  <a:lnTo>
                    <a:pt x="763" y="4715"/>
                  </a:lnTo>
                  <a:cubicBezTo>
                    <a:pt x="1171" y="5316"/>
                    <a:pt x="1834" y="5640"/>
                    <a:pt x="2508" y="5640"/>
                  </a:cubicBezTo>
                  <a:cubicBezTo>
                    <a:pt x="2916" y="5640"/>
                    <a:pt x="3329" y="5521"/>
                    <a:pt x="3692" y="5275"/>
                  </a:cubicBezTo>
                  <a:lnTo>
                    <a:pt x="6085" y="3644"/>
                  </a:lnTo>
                  <a:lnTo>
                    <a:pt x="3609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0" name="Google Shape;5610;p29"/>
            <p:cNvSpPr/>
            <p:nvPr/>
          </p:nvSpPr>
          <p:spPr>
            <a:xfrm>
              <a:off x="5814714" y="151317"/>
              <a:ext cx="196272" cy="181950"/>
            </a:xfrm>
            <a:custGeom>
              <a:rect b="b" l="l" r="r" t="t"/>
              <a:pathLst>
                <a:path extrusionOk="0" h="5641" w="6085">
                  <a:moveTo>
                    <a:pt x="3580" y="1"/>
                  </a:moveTo>
                  <a:cubicBezTo>
                    <a:pt x="3174" y="1"/>
                    <a:pt x="2765" y="119"/>
                    <a:pt x="2406" y="366"/>
                  </a:cubicBezTo>
                  <a:lnTo>
                    <a:pt x="1" y="1985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5" y="3354"/>
                    <a:pt x="6085" y="2044"/>
                    <a:pt x="5430" y="1080"/>
                  </a:cubicBezTo>
                  <a:lnTo>
                    <a:pt x="5323" y="925"/>
                  </a:lnTo>
                  <a:cubicBezTo>
                    <a:pt x="4915" y="324"/>
                    <a:pt x="4252" y="1"/>
                    <a:pt x="3580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1" name="Google Shape;5611;p29"/>
            <p:cNvSpPr/>
            <p:nvPr/>
          </p:nvSpPr>
          <p:spPr>
            <a:xfrm>
              <a:off x="5624636" y="602242"/>
              <a:ext cx="346032" cy="344032"/>
            </a:xfrm>
            <a:custGeom>
              <a:rect b="b" l="l" r="r" t="t"/>
              <a:pathLst>
                <a:path extrusionOk="0" h="10666" w="10728">
                  <a:moveTo>
                    <a:pt x="5007" y="1"/>
                  </a:moveTo>
                  <a:cubicBezTo>
                    <a:pt x="4823" y="1"/>
                    <a:pt x="4677" y="136"/>
                    <a:pt x="4655" y="328"/>
                  </a:cubicBezTo>
                  <a:lnTo>
                    <a:pt x="4191" y="3805"/>
                  </a:lnTo>
                  <a:lnTo>
                    <a:pt x="714" y="3340"/>
                  </a:lnTo>
                  <a:cubicBezTo>
                    <a:pt x="699" y="3338"/>
                    <a:pt x="683" y="3338"/>
                    <a:pt x="668" y="3338"/>
                  </a:cubicBezTo>
                  <a:cubicBezTo>
                    <a:pt x="475" y="3338"/>
                    <a:pt x="320" y="3474"/>
                    <a:pt x="298" y="3662"/>
                  </a:cubicBezTo>
                  <a:lnTo>
                    <a:pt x="36" y="5638"/>
                  </a:lnTo>
                  <a:cubicBezTo>
                    <a:pt x="0" y="5840"/>
                    <a:pt x="143" y="6031"/>
                    <a:pt x="357" y="6055"/>
                  </a:cubicBezTo>
                  <a:lnTo>
                    <a:pt x="357" y="6043"/>
                  </a:lnTo>
                  <a:lnTo>
                    <a:pt x="3834" y="6507"/>
                  </a:lnTo>
                  <a:lnTo>
                    <a:pt x="3370" y="9984"/>
                  </a:lnTo>
                  <a:cubicBezTo>
                    <a:pt x="3346" y="10186"/>
                    <a:pt x="3489" y="10377"/>
                    <a:pt x="3691" y="10401"/>
                  </a:cubicBezTo>
                  <a:lnTo>
                    <a:pt x="5667" y="10663"/>
                  </a:lnTo>
                  <a:cubicBezTo>
                    <a:pt x="5682" y="10664"/>
                    <a:pt x="5697" y="10665"/>
                    <a:pt x="5712" y="10665"/>
                  </a:cubicBezTo>
                  <a:cubicBezTo>
                    <a:pt x="5897" y="10665"/>
                    <a:pt x="6062" y="10529"/>
                    <a:pt x="6084" y="10341"/>
                  </a:cubicBezTo>
                  <a:lnTo>
                    <a:pt x="6548" y="6864"/>
                  </a:lnTo>
                  <a:lnTo>
                    <a:pt x="10025" y="7329"/>
                  </a:lnTo>
                  <a:cubicBezTo>
                    <a:pt x="10040" y="7331"/>
                    <a:pt x="10055" y="7331"/>
                    <a:pt x="10069" y="7331"/>
                  </a:cubicBezTo>
                  <a:cubicBezTo>
                    <a:pt x="10254" y="7331"/>
                    <a:pt x="10420" y="7195"/>
                    <a:pt x="10442" y="7007"/>
                  </a:cubicBezTo>
                  <a:lnTo>
                    <a:pt x="10704" y="5031"/>
                  </a:lnTo>
                  <a:cubicBezTo>
                    <a:pt x="10728" y="4828"/>
                    <a:pt x="10585" y="4638"/>
                    <a:pt x="10382" y="4614"/>
                  </a:cubicBezTo>
                  <a:lnTo>
                    <a:pt x="6894" y="4150"/>
                  </a:lnTo>
                  <a:lnTo>
                    <a:pt x="7358" y="673"/>
                  </a:lnTo>
                  <a:cubicBezTo>
                    <a:pt x="7382" y="471"/>
                    <a:pt x="7239" y="280"/>
                    <a:pt x="7037" y="256"/>
                  </a:cubicBezTo>
                  <a:lnTo>
                    <a:pt x="5072" y="6"/>
                  </a:lnTo>
                  <a:cubicBezTo>
                    <a:pt x="5050" y="3"/>
                    <a:pt x="5028" y="1"/>
                    <a:pt x="500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2" name="Google Shape;5612;p29"/>
            <p:cNvSpPr/>
            <p:nvPr/>
          </p:nvSpPr>
          <p:spPr>
            <a:xfrm>
              <a:off x="5182226" y="4197223"/>
              <a:ext cx="349870" cy="436120"/>
            </a:xfrm>
            <a:custGeom>
              <a:rect b="b" l="l" r="r" t="t"/>
              <a:pathLst>
                <a:path extrusionOk="0" h="13521" w="10847">
                  <a:moveTo>
                    <a:pt x="4151" y="435"/>
                  </a:moveTo>
                  <a:cubicBezTo>
                    <a:pt x="4440" y="435"/>
                    <a:pt x="4723" y="608"/>
                    <a:pt x="4774" y="994"/>
                  </a:cubicBezTo>
                  <a:cubicBezTo>
                    <a:pt x="4810" y="1184"/>
                    <a:pt x="4751" y="1387"/>
                    <a:pt x="4632" y="1542"/>
                  </a:cubicBezTo>
                  <a:lnTo>
                    <a:pt x="3834" y="1684"/>
                  </a:lnTo>
                  <a:cubicBezTo>
                    <a:pt x="3667" y="1589"/>
                    <a:pt x="3548" y="1434"/>
                    <a:pt x="3512" y="1244"/>
                  </a:cubicBezTo>
                  <a:lnTo>
                    <a:pt x="3500" y="1232"/>
                  </a:lnTo>
                  <a:cubicBezTo>
                    <a:pt x="3386" y="732"/>
                    <a:pt x="3773" y="435"/>
                    <a:pt x="4151" y="435"/>
                  </a:cubicBezTo>
                  <a:close/>
                  <a:moveTo>
                    <a:pt x="7867" y="2746"/>
                  </a:moveTo>
                  <a:cubicBezTo>
                    <a:pt x="8125" y="2746"/>
                    <a:pt x="8352" y="2934"/>
                    <a:pt x="8394" y="3196"/>
                  </a:cubicBezTo>
                  <a:lnTo>
                    <a:pt x="9787" y="10757"/>
                  </a:lnTo>
                  <a:cubicBezTo>
                    <a:pt x="9835" y="11055"/>
                    <a:pt x="9644" y="11340"/>
                    <a:pt x="9346" y="11400"/>
                  </a:cubicBezTo>
                  <a:lnTo>
                    <a:pt x="3084" y="12543"/>
                  </a:lnTo>
                  <a:cubicBezTo>
                    <a:pt x="3053" y="12548"/>
                    <a:pt x="3023" y="12550"/>
                    <a:pt x="2992" y="12550"/>
                  </a:cubicBezTo>
                  <a:cubicBezTo>
                    <a:pt x="2730" y="12550"/>
                    <a:pt x="2494" y="12369"/>
                    <a:pt x="2441" y="12102"/>
                  </a:cubicBezTo>
                  <a:lnTo>
                    <a:pt x="1060" y="4530"/>
                  </a:lnTo>
                  <a:cubicBezTo>
                    <a:pt x="1012" y="4232"/>
                    <a:pt x="1203" y="3947"/>
                    <a:pt x="1512" y="3899"/>
                  </a:cubicBezTo>
                  <a:lnTo>
                    <a:pt x="2250" y="3768"/>
                  </a:lnTo>
                  <a:cubicBezTo>
                    <a:pt x="2292" y="3968"/>
                    <a:pt x="2474" y="4121"/>
                    <a:pt x="2680" y="4121"/>
                  </a:cubicBezTo>
                  <a:cubicBezTo>
                    <a:pt x="2707" y="4121"/>
                    <a:pt x="2735" y="4119"/>
                    <a:pt x="2762" y="4113"/>
                  </a:cubicBezTo>
                  <a:lnTo>
                    <a:pt x="6668" y="3399"/>
                  </a:lnTo>
                  <a:cubicBezTo>
                    <a:pt x="6906" y="3351"/>
                    <a:pt x="7060" y="3125"/>
                    <a:pt x="7025" y="2887"/>
                  </a:cubicBezTo>
                  <a:lnTo>
                    <a:pt x="7763" y="2756"/>
                  </a:lnTo>
                  <a:cubicBezTo>
                    <a:pt x="7798" y="2749"/>
                    <a:pt x="7833" y="2746"/>
                    <a:pt x="7867" y="2746"/>
                  </a:cubicBezTo>
                  <a:close/>
                  <a:moveTo>
                    <a:pt x="4133" y="0"/>
                  </a:moveTo>
                  <a:cubicBezTo>
                    <a:pt x="4070" y="0"/>
                    <a:pt x="4006" y="6"/>
                    <a:pt x="3941" y="18"/>
                  </a:cubicBezTo>
                  <a:cubicBezTo>
                    <a:pt x="3346" y="125"/>
                    <a:pt x="2953" y="708"/>
                    <a:pt x="3072" y="1303"/>
                  </a:cubicBezTo>
                  <a:cubicBezTo>
                    <a:pt x="3108" y="1482"/>
                    <a:pt x="3179" y="1637"/>
                    <a:pt x="3286" y="1780"/>
                  </a:cubicBezTo>
                  <a:lnTo>
                    <a:pt x="2512" y="1923"/>
                  </a:lnTo>
                  <a:cubicBezTo>
                    <a:pt x="2191" y="1982"/>
                    <a:pt x="1988" y="2292"/>
                    <a:pt x="2036" y="2601"/>
                  </a:cubicBezTo>
                  <a:lnTo>
                    <a:pt x="2096" y="2887"/>
                  </a:lnTo>
                  <a:lnTo>
                    <a:pt x="798" y="3125"/>
                  </a:lnTo>
                  <a:cubicBezTo>
                    <a:pt x="322" y="3208"/>
                    <a:pt x="0" y="3673"/>
                    <a:pt x="83" y="4161"/>
                  </a:cubicBezTo>
                  <a:lnTo>
                    <a:pt x="1667" y="12793"/>
                  </a:lnTo>
                  <a:cubicBezTo>
                    <a:pt x="1741" y="13218"/>
                    <a:pt x="2120" y="13520"/>
                    <a:pt x="2548" y="13520"/>
                  </a:cubicBezTo>
                  <a:cubicBezTo>
                    <a:pt x="2599" y="13520"/>
                    <a:pt x="2651" y="13516"/>
                    <a:pt x="2703" y="13507"/>
                  </a:cubicBezTo>
                  <a:lnTo>
                    <a:pt x="10049" y="12162"/>
                  </a:lnTo>
                  <a:cubicBezTo>
                    <a:pt x="10525" y="12079"/>
                    <a:pt x="10847" y="11602"/>
                    <a:pt x="10763" y="11126"/>
                  </a:cubicBezTo>
                  <a:lnTo>
                    <a:pt x="9192" y="2494"/>
                  </a:lnTo>
                  <a:cubicBezTo>
                    <a:pt x="9108" y="2064"/>
                    <a:pt x="8737" y="1763"/>
                    <a:pt x="8316" y="1763"/>
                  </a:cubicBezTo>
                  <a:cubicBezTo>
                    <a:pt x="8259" y="1763"/>
                    <a:pt x="8202" y="1768"/>
                    <a:pt x="8144" y="1780"/>
                  </a:cubicBezTo>
                  <a:lnTo>
                    <a:pt x="6858" y="2018"/>
                  </a:lnTo>
                  <a:lnTo>
                    <a:pt x="6810" y="1732"/>
                  </a:lnTo>
                  <a:cubicBezTo>
                    <a:pt x="6756" y="1451"/>
                    <a:pt x="6497" y="1249"/>
                    <a:pt x="6210" y="1249"/>
                  </a:cubicBezTo>
                  <a:cubicBezTo>
                    <a:pt x="6180" y="1249"/>
                    <a:pt x="6150" y="1251"/>
                    <a:pt x="6120" y="1256"/>
                  </a:cubicBezTo>
                  <a:lnTo>
                    <a:pt x="5179" y="1434"/>
                  </a:lnTo>
                  <a:cubicBezTo>
                    <a:pt x="5227" y="1268"/>
                    <a:pt x="5239" y="1089"/>
                    <a:pt x="5215" y="910"/>
                  </a:cubicBezTo>
                  <a:cubicBezTo>
                    <a:pt x="5119" y="380"/>
                    <a:pt x="4655" y="0"/>
                    <a:pt x="413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3" name="Google Shape;5613;p29"/>
            <p:cNvSpPr/>
            <p:nvPr/>
          </p:nvSpPr>
          <p:spPr>
            <a:xfrm>
              <a:off x="5244414" y="4354466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9" y="1"/>
                    <a:pt x="915" y="5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2" y="1502"/>
                    <a:pt x="854" y="1545"/>
                    <a:pt x="1002" y="1545"/>
                  </a:cubicBezTo>
                  <a:cubicBezTo>
                    <a:pt x="1454" y="1545"/>
                    <a:pt x="1862" y="1142"/>
                    <a:pt x="1763" y="631"/>
                  </a:cubicBezTo>
                  <a:cubicBezTo>
                    <a:pt x="1689" y="259"/>
                    <a:pt x="1367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4" name="Google Shape;5614;p29"/>
            <p:cNvSpPr/>
            <p:nvPr/>
          </p:nvSpPr>
          <p:spPr>
            <a:xfrm>
              <a:off x="5312149" y="4339952"/>
              <a:ext cx="123988" cy="43383"/>
            </a:xfrm>
            <a:custGeom>
              <a:rect b="b" l="l" r="r" t="t"/>
              <a:pathLst>
                <a:path extrusionOk="0" h="1345" w="3844">
                  <a:moveTo>
                    <a:pt x="3236" y="0"/>
                  </a:moveTo>
                  <a:cubicBezTo>
                    <a:pt x="3205" y="0"/>
                    <a:pt x="3173" y="3"/>
                    <a:pt x="3140" y="10"/>
                  </a:cubicBezTo>
                  <a:lnTo>
                    <a:pt x="3152" y="10"/>
                  </a:lnTo>
                  <a:lnTo>
                    <a:pt x="556" y="474"/>
                  </a:lnTo>
                  <a:cubicBezTo>
                    <a:pt x="1" y="552"/>
                    <a:pt x="98" y="1344"/>
                    <a:pt x="597" y="1344"/>
                  </a:cubicBezTo>
                  <a:cubicBezTo>
                    <a:pt x="633" y="1344"/>
                    <a:pt x="671" y="1340"/>
                    <a:pt x="711" y="1331"/>
                  </a:cubicBezTo>
                  <a:lnTo>
                    <a:pt x="3294" y="867"/>
                  </a:lnTo>
                  <a:cubicBezTo>
                    <a:pt x="3844" y="766"/>
                    <a:pt x="3728" y="0"/>
                    <a:pt x="3236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5" name="Google Shape;5615;p29"/>
            <p:cNvSpPr/>
            <p:nvPr/>
          </p:nvSpPr>
          <p:spPr>
            <a:xfrm>
              <a:off x="5257090" y="4423976"/>
              <a:ext cx="59769" cy="49866"/>
            </a:xfrm>
            <a:custGeom>
              <a:rect b="b" l="l" r="r" t="t"/>
              <a:pathLst>
                <a:path extrusionOk="0" h="1546" w="1853">
                  <a:moveTo>
                    <a:pt x="1003" y="1"/>
                  </a:moveTo>
                  <a:cubicBezTo>
                    <a:pt x="959" y="1"/>
                    <a:pt x="914" y="5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3" y="1546"/>
                    <a:pt x="1000" y="1546"/>
                  </a:cubicBezTo>
                  <a:cubicBezTo>
                    <a:pt x="1449" y="1546"/>
                    <a:pt x="1853" y="1142"/>
                    <a:pt x="1763" y="631"/>
                  </a:cubicBezTo>
                  <a:cubicBezTo>
                    <a:pt x="1699" y="259"/>
                    <a:pt x="1369" y="1"/>
                    <a:pt x="100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6" name="Google Shape;5616;p29"/>
            <p:cNvSpPr/>
            <p:nvPr/>
          </p:nvSpPr>
          <p:spPr>
            <a:xfrm>
              <a:off x="5326599" y="4409300"/>
              <a:ext cx="121279" cy="43544"/>
            </a:xfrm>
            <a:custGeom>
              <a:rect b="b" l="l" r="r" t="t"/>
              <a:pathLst>
                <a:path extrusionOk="0" h="1350" w="3760">
                  <a:moveTo>
                    <a:pt x="3144" y="1"/>
                  </a:moveTo>
                  <a:cubicBezTo>
                    <a:pt x="3128" y="1"/>
                    <a:pt x="3113" y="1"/>
                    <a:pt x="3096" y="3"/>
                  </a:cubicBezTo>
                  <a:lnTo>
                    <a:pt x="501" y="467"/>
                  </a:lnTo>
                  <a:cubicBezTo>
                    <a:pt x="1" y="618"/>
                    <a:pt x="126" y="1349"/>
                    <a:pt x="620" y="1349"/>
                  </a:cubicBezTo>
                  <a:cubicBezTo>
                    <a:pt x="632" y="1349"/>
                    <a:pt x="644" y="1349"/>
                    <a:pt x="656" y="1348"/>
                  </a:cubicBezTo>
                  <a:lnTo>
                    <a:pt x="3251" y="872"/>
                  </a:lnTo>
                  <a:cubicBezTo>
                    <a:pt x="3759" y="722"/>
                    <a:pt x="3640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7" name="Google Shape;5617;p29"/>
            <p:cNvSpPr/>
            <p:nvPr/>
          </p:nvSpPr>
          <p:spPr>
            <a:xfrm>
              <a:off x="5270540" y="4498130"/>
              <a:ext cx="60059" cy="50221"/>
            </a:xfrm>
            <a:custGeom>
              <a:rect b="b" l="l" r="r" t="t"/>
              <a:pathLst>
                <a:path extrusionOk="0" h="1557" w="1862">
                  <a:moveTo>
                    <a:pt x="998" y="0"/>
                  </a:moveTo>
                  <a:cubicBezTo>
                    <a:pt x="956" y="0"/>
                    <a:pt x="913" y="4"/>
                    <a:pt x="870" y="11"/>
                  </a:cubicBezTo>
                  <a:cubicBezTo>
                    <a:pt x="191" y="130"/>
                    <a:pt x="0" y="1011"/>
                    <a:pt x="560" y="1416"/>
                  </a:cubicBezTo>
                  <a:cubicBezTo>
                    <a:pt x="701" y="1513"/>
                    <a:pt x="854" y="1556"/>
                    <a:pt x="1002" y="1556"/>
                  </a:cubicBezTo>
                  <a:cubicBezTo>
                    <a:pt x="1453" y="1556"/>
                    <a:pt x="1861" y="1153"/>
                    <a:pt x="1763" y="642"/>
                  </a:cubicBezTo>
                  <a:cubicBezTo>
                    <a:pt x="1699" y="268"/>
                    <a:pt x="1366" y="0"/>
                    <a:pt x="99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8" name="Google Shape;5618;p29"/>
            <p:cNvSpPr/>
            <p:nvPr/>
          </p:nvSpPr>
          <p:spPr>
            <a:xfrm>
              <a:off x="5339630" y="4483390"/>
              <a:ext cx="122311" cy="43673"/>
            </a:xfrm>
            <a:custGeom>
              <a:rect b="b" l="l" r="r" t="t"/>
              <a:pathLst>
                <a:path extrusionOk="0" h="1354" w="3792">
                  <a:moveTo>
                    <a:pt x="3168" y="1"/>
                  </a:moveTo>
                  <a:cubicBezTo>
                    <a:pt x="3149" y="1"/>
                    <a:pt x="3129" y="2"/>
                    <a:pt x="3109" y="4"/>
                  </a:cubicBezTo>
                  <a:lnTo>
                    <a:pt x="514" y="480"/>
                  </a:lnTo>
                  <a:cubicBezTo>
                    <a:pt x="0" y="605"/>
                    <a:pt x="110" y="1354"/>
                    <a:pt x="612" y="1354"/>
                  </a:cubicBezTo>
                  <a:cubicBezTo>
                    <a:pt x="634" y="1354"/>
                    <a:pt x="657" y="1352"/>
                    <a:pt x="680" y="1349"/>
                  </a:cubicBezTo>
                  <a:lnTo>
                    <a:pt x="3264" y="885"/>
                  </a:lnTo>
                  <a:cubicBezTo>
                    <a:pt x="3792" y="747"/>
                    <a:pt x="3678" y="1"/>
                    <a:pt x="316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9" name="Google Shape;5619;p29"/>
            <p:cNvSpPr/>
            <p:nvPr/>
          </p:nvSpPr>
          <p:spPr>
            <a:xfrm>
              <a:off x="5212933" y="4806843"/>
              <a:ext cx="250815" cy="224624"/>
            </a:xfrm>
            <a:custGeom>
              <a:rect b="b" l="l" r="r" t="t"/>
              <a:pathLst>
                <a:path extrusionOk="0" h="6964" w="7776">
                  <a:moveTo>
                    <a:pt x="3943" y="1"/>
                  </a:moveTo>
                  <a:cubicBezTo>
                    <a:pt x="2906" y="1"/>
                    <a:pt x="1888" y="470"/>
                    <a:pt x="1227" y="1346"/>
                  </a:cubicBezTo>
                  <a:lnTo>
                    <a:pt x="6966" y="4978"/>
                  </a:lnTo>
                  <a:cubicBezTo>
                    <a:pt x="7775" y="3406"/>
                    <a:pt x="7251" y="1465"/>
                    <a:pt x="5763" y="525"/>
                  </a:cubicBezTo>
                  <a:cubicBezTo>
                    <a:pt x="5199" y="171"/>
                    <a:pt x="4568" y="1"/>
                    <a:pt x="3943" y="1"/>
                  </a:cubicBezTo>
                  <a:close/>
                  <a:moveTo>
                    <a:pt x="822" y="1989"/>
                  </a:moveTo>
                  <a:lnTo>
                    <a:pt x="822" y="1989"/>
                  </a:lnTo>
                  <a:cubicBezTo>
                    <a:pt x="1" y="3561"/>
                    <a:pt x="524" y="5490"/>
                    <a:pt x="2025" y="6430"/>
                  </a:cubicBezTo>
                  <a:cubicBezTo>
                    <a:pt x="2587" y="6790"/>
                    <a:pt x="3218" y="6963"/>
                    <a:pt x="3842" y="6963"/>
                  </a:cubicBezTo>
                  <a:cubicBezTo>
                    <a:pt x="4870" y="6963"/>
                    <a:pt x="5882" y="6495"/>
                    <a:pt x="6549" y="5621"/>
                  </a:cubicBezTo>
                  <a:lnTo>
                    <a:pt x="822" y="1989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0" name="Google Shape;5620;p29"/>
            <p:cNvSpPr/>
            <p:nvPr/>
          </p:nvSpPr>
          <p:spPr>
            <a:xfrm>
              <a:off x="5682211" y="4325276"/>
              <a:ext cx="196304" cy="181918"/>
            </a:xfrm>
            <a:custGeom>
              <a:rect b="b" l="l" r="r" t="t"/>
              <a:pathLst>
                <a:path extrusionOk="0" h="5640" w="6086">
                  <a:moveTo>
                    <a:pt x="3609" y="0"/>
                  </a:moveTo>
                  <a:lnTo>
                    <a:pt x="1215" y="1632"/>
                  </a:lnTo>
                  <a:cubicBezTo>
                    <a:pt x="251" y="2286"/>
                    <a:pt x="1" y="3596"/>
                    <a:pt x="656" y="4560"/>
                  </a:cubicBezTo>
                  <a:lnTo>
                    <a:pt x="763" y="4715"/>
                  </a:lnTo>
                  <a:cubicBezTo>
                    <a:pt x="1171" y="5316"/>
                    <a:pt x="1834" y="5640"/>
                    <a:pt x="2508" y="5640"/>
                  </a:cubicBezTo>
                  <a:cubicBezTo>
                    <a:pt x="2916" y="5640"/>
                    <a:pt x="3329" y="5522"/>
                    <a:pt x="3692" y="5275"/>
                  </a:cubicBezTo>
                  <a:lnTo>
                    <a:pt x="6085" y="3644"/>
                  </a:lnTo>
                  <a:lnTo>
                    <a:pt x="3609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1" name="Google Shape;5621;p29"/>
            <p:cNvSpPr/>
            <p:nvPr/>
          </p:nvSpPr>
          <p:spPr>
            <a:xfrm>
              <a:off x="5814714" y="4249734"/>
              <a:ext cx="196272" cy="181950"/>
            </a:xfrm>
            <a:custGeom>
              <a:rect b="b" l="l" r="r" t="t"/>
              <a:pathLst>
                <a:path extrusionOk="0" h="5641" w="6085">
                  <a:moveTo>
                    <a:pt x="3580" y="1"/>
                  </a:moveTo>
                  <a:cubicBezTo>
                    <a:pt x="3174" y="1"/>
                    <a:pt x="2765" y="119"/>
                    <a:pt x="2406" y="366"/>
                  </a:cubicBezTo>
                  <a:lnTo>
                    <a:pt x="1" y="1997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5" y="3354"/>
                    <a:pt x="6085" y="2045"/>
                    <a:pt x="5430" y="1092"/>
                  </a:cubicBezTo>
                  <a:lnTo>
                    <a:pt x="5323" y="926"/>
                  </a:lnTo>
                  <a:cubicBezTo>
                    <a:pt x="4915" y="325"/>
                    <a:pt x="4252" y="1"/>
                    <a:pt x="3580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2" name="Google Shape;5622;p29"/>
            <p:cNvSpPr/>
            <p:nvPr/>
          </p:nvSpPr>
          <p:spPr>
            <a:xfrm>
              <a:off x="5624636" y="4700692"/>
              <a:ext cx="346032" cy="344387"/>
            </a:xfrm>
            <a:custGeom>
              <a:rect b="b" l="l" r="r" t="t"/>
              <a:pathLst>
                <a:path extrusionOk="0" h="10677" w="10728">
                  <a:moveTo>
                    <a:pt x="5007" y="0"/>
                  </a:moveTo>
                  <a:cubicBezTo>
                    <a:pt x="4823" y="0"/>
                    <a:pt x="4677" y="135"/>
                    <a:pt x="4655" y="327"/>
                  </a:cubicBezTo>
                  <a:lnTo>
                    <a:pt x="4191" y="3804"/>
                  </a:lnTo>
                  <a:lnTo>
                    <a:pt x="714" y="3339"/>
                  </a:lnTo>
                  <a:cubicBezTo>
                    <a:pt x="699" y="3338"/>
                    <a:pt x="683" y="3337"/>
                    <a:pt x="668" y="3337"/>
                  </a:cubicBezTo>
                  <a:cubicBezTo>
                    <a:pt x="475" y="3337"/>
                    <a:pt x="320" y="3473"/>
                    <a:pt x="298" y="3661"/>
                  </a:cubicBezTo>
                  <a:lnTo>
                    <a:pt x="36" y="5637"/>
                  </a:lnTo>
                  <a:cubicBezTo>
                    <a:pt x="0" y="5840"/>
                    <a:pt x="143" y="6030"/>
                    <a:pt x="357" y="6054"/>
                  </a:cubicBezTo>
                  <a:lnTo>
                    <a:pt x="3834" y="6518"/>
                  </a:lnTo>
                  <a:lnTo>
                    <a:pt x="3370" y="9995"/>
                  </a:lnTo>
                  <a:cubicBezTo>
                    <a:pt x="3346" y="10197"/>
                    <a:pt x="3489" y="10388"/>
                    <a:pt x="3691" y="10412"/>
                  </a:cubicBezTo>
                  <a:lnTo>
                    <a:pt x="5667" y="10674"/>
                  </a:lnTo>
                  <a:cubicBezTo>
                    <a:pt x="5682" y="10675"/>
                    <a:pt x="5697" y="10676"/>
                    <a:pt x="5712" y="10676"/>
                  </a:cubicBezTo>
                  <a:cubicBezTo>
                    <a:pt x="5897" y="10676"/>
                    <a:pt x="6062" y="10540"/>
                    <a:pt x="6084" y="10352"/>
                  </a:cubicBezTo>
                  <a:lnTo>
                    <a:pt x="6548" y="6876"/>
                  </a:lnTo>
                  <a:lnTo>
                    <a:pt x="10025" y="7328"/>
                  </a:lnTo>
                  <a:cubicBezTo>
                    <a:pt x="10045" y="7331"/>
                    <a:pt x="10064" y="7333"/>
                    <a:pt x="10084" y="7333"/>
                  </a:cubicBezTo>
                  <a:cubicBezTo>
                    <a:pt x="10263" y="7333"/>
                    <a:pt x="10420" y="7189"/>
                    <a:pt x="10442" y="7007"/>
                  </a:cubicBezTo>
                  <a:lnTo>
                    <a:pt x="10704" y="5042"/>
                  </a:lnTo>
                  <a:cubicBezTo>
                    <a:pt x="10728" y="4828"/>
                    <a:pt x="10585" y="4649"/>
                    <a:pt x="10382" y="4613"/>
                  </a:cubicBezTo>
                  <a:lnTo>
                    <a:pt x="6906" y="4161"/>
                  </a:lnTo>
                  <a:lnTo>
                    <a:pt x="7358" y="684"/>
                  </a:lnTo>
                  <a:cubicBezTo>
                    <a:pt x="7394" y="470"/>
                    <a:pt x="7239" y="291"/>
                    <a:pt x="7037" y="256"/>
                  </a:cubicBezTo>
                  <a:lnTo>
                    <a:pt x="5072" y="6"/>
                  </a:lnTo>
                  <a:cubicBezTo>
                    <a:pt x="5050" y="2"/>
                    <a:pt x="5028" y="0"/>
                    <a:pt x="500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3" name="Google Shape;5623;p29"/>
            <p:cNvSpPr/>
            <p:nvPr/>
          </p:nvSpPr>
          <p:spPr>
            <a:xfrm>
              <a:off x="4157614" y="99161"/>
              <a:ext cx="349483" cy="435378"/>
            </a:xfrm>
            <a:custGeom>
              <a:rect b="b" l="l" r="r" t="t"/>
              <a:pathLst>
                <a:path extrusionOk="0" h="13498" w="10835">
                  <a:moveTo>
                    <a:pt x="4152" y="412"/>
                  </a:moveTo>
                  <a:cubicBezTo>
                    <a:pt x="4440" y="412"/>
                    <a:pt x="4723" y="584"/>
                    <a:pt x="4775" y="971"/>
                  </a:cubicBezTo>
                  <a:cubicBezTo>
                    <a:pt x="4810" y="1173"/>
                    <a:pt x="4751" y="1364"/>
                    <a:pt x="4632" y="1518"/>
                  </a:cubicBezTo>
                  <a:lnTo>
                    <a:pt x="3834" y="1661"/>
                  </a:lnTo>
                  <a:cubicBezTo>
                    <a:pt x="3667" y="1566"/>
                    <a:pt x="3536" y="1399"/>
                    <a:pt x="3501" y="1209"/>
                  </a:cubicBezTo>
                  <a:cubicBezTo>
                    <a:pt x="3386" y="709"/>
                    <a:pt x="3773" y="412"/>
                    <a:pt x="4152" y="412"/>
                  </a:cubicBezTo>
                  <a:close/>
                  <a:moveTo>
                    <a:pt x="7842" y="2726"/>
                  </a:moveTo>
                  <a:cubicBezTo>
                    <a:pt x="8105" y="2726"/>
                    <a:pt x="8341" y="2907"/>
                    <a:pt x="8394" y="3185"/>
                  </a:cubicBezTo>
                  <a:lnTo>
                    <a:pt x="9775" y="10746"/>
                  </a:lnTo>
                  <a:cubicBezTo>
                    <a:pt x="9835" y="11043"/>
                    <a:pt x="9632" y="11329"/>
                    <a:pt x="9335" y="11377"/>
                  </a:cubicBezTo>
                  <a:lnTo>
                    <a:pt x="3072" y="12520"/>
                  </a:lnTo>
                  <a:cubicBezTo>
                    <a:pt x="3037" y="12527"/>
                    <a:pt x="3002" y="12530"/>
                    <a:pt x="2967" y="12530"/>
                  </a:cubicBezTo>
                  <a:cubicBezTo>
                    <a:pt x="2710" y="12530"/>
                    <a:pt x="2482" y="12342"/>
                    <a:pt x="2429" y="12079"/>
                  </a:cubicBezTo>
                  <a:lnTo>
                    <a:pt x="1048" y="4507"/>
                  </a:lnTo>
                  <a:cubicBezTo>
                    <a:pt x="1000" y="4209"/>
                    <a:pt x="1203" y="3935"/>
                    <a:pt x="1500" y="3876"/>
                  </a:cubicBezTo>
                  <a:lnTo>
                    <a:pt x="2239" y="3745"/>
                  </a:lnTo>
                  <a:cubicBezTo>
                    <a:pt x="2280" y="3954"/>
                    <a:pt x="2460" y="4099"/>
                    <a:pt x="2664" y="4099"/>
                  </a:cubicBezTo>
                  <a:cubicBezTo>
                    <a:pt x="2693" y="4099"/>
                    <a:pt x="2721" y="4096"/>
                    <a:pt x="2751" y="4090"/>
                  </a:cubicBezTo>
                  <a:lnTo>
                    <a:pt x="6656" y="3376"/>
                  </a:lnTo>
                  <a:cubicBezTo>
                    <a:pt x="6894" y="3340"/>
                    <a:pt x="7049" y="3114"/>
                    <a:pt x="7013" y="2876"/>
                  </a:cubicBezTo>
                  <a:lnTo>
                    <a:pt x="7751" y="2733"/>
                  </a:lnTo>
                  <a:cubicBezTo>
                    <a:pt x="7782" y="2728"/>
                    <a:pt x="7812" y="2726"/>
                    <a:pt x="7842" y="2726"/>
                  </a:cubicBezTo>
                  <a:close/>
                  <a:moveTo>
                    <a:pt x="4137" y="1"/>
                  </a:moveTo>
                  <a:cubicBezTo>
                    <a:pt x="4073" y="1"/>
                    <a:pt x="4007" y="6"/>
                    <a:pt x="3941" y="18"/>
                  </a:cubicBezTo>
                  <a:cubicBezTo>
                    <a:pt x="3358" y="125"/>
                    <a:pt x="2965" y="697"/>
                    <a:pt x="3072" y="1280"/>
                  </a:cubicBezTo>
                  <a:cubicBezTo>
                    <a:pt x="3096" y="1459"/>
                    <a:pt x="3179" y="1614"/>
                    <a:pt x="3286" y="1756"/>
                  </a:cubicBezTo>
                  <a:lnTo>
                    <a:pt x="2512" y="1899"/>
                  </a:lnTo>
                  <a:cubicBezTo>
                    <a:pt x="2191" y="1959"/>
                    <a:pt x="1977" y="2268"/>
                    <a:pt x="2036" y="2578"/>
                  </a:cubicBezTo>
                  <a:lnTo>
                    <a:pt x="2084" y="2864"/>
                  </a:lnTo>
                  <a:lnTo>
                    <a:pt x="798" y="3102"/>
                  </a:lnTo>
                  <a:cubicBezTo>
                    <a:pt x="322" y="3185"/>
                    <a:pt x="0" y="3650"/>
                    <a:pt x="84" y="4126"/>
                  </a:cubicBezTo>
                  <a:lnTo>
                    <a:pt x="1655" y="12758"/>
                  </a:lnTo>
                  <a:cubicBezTo>
                    <a:pt x="1740" y="13194"/>
                    <a:pt x="2120" y="13497"/>
                    <a:pt x="2540" y="13497"/>
                  </a:cubicBezTo>
                  <a:cubicBezTo>
                    <a:pt x="2590" y="13497"/>
                    <a:pt x="2640" y="13493"/>
                    <a:pt x="2691" y="13484"/>
                  </a:cubicBezTo>
                  <a:lnTo>
                    <a:pt x="10037" y="12139"/>
                  </a:lnTo>
                  <a:cubicBezTo>
                    <a:pt x="10513" y="12055"/>
                    <a:pt x="10835" y="11579"/>
                    <a:pt x="10752" y="11103"/>
                  </a:cubicBezTo>
                  <a:lnTo>
                    <a:pt x="9180" y="2483"/>
                  </a:lnTo>
                  <a:cubicBezTo>
                    <a:pt x="9095" y="2046"/>
                    <a:pt x="8715" y="1743"/>
                    <a:pt x="8287" y="1743"/>
                  </a:cubicBezTo>
                  <a:cubicBezTo>
                    <a:pt x="8236" y="1743"/>
                    <a:pt x="8184" y="1748"/>
                    <a:pt x="8132" y="1756"/>
                  </a:cubicBezTo>
                  <a:lnTo>
                    <a:pt x="6858" y="1995"/>
                  </a:lnTo>
                  <a:lnTo>
                    <a:pt x="6811" y="1721"/>
                  </a:lnTo>
                  <a:cubicBezTo>
                    <a:pt x="6747" y="1435"/>
                    <a:pt x="6506" y="1235"/>
                    <a:pt x="6227" y="1235"/>
                  </a:cubicBezTo>
                  <a:cubicBezTo>
                    <a:pt x="6192" y="1235"/>
                    <a:pt x="6156" y="1238"/>
                    <a:pt x="6120" y="1245"/>
                  </a:cubicBezTo>
                  <a:lnTo>
                    <a:pt x="5179" y="1411"/>
                  </a:lnTo>
                  <a:cubicBezTo>
                    <a:pt x="5227" y="1245"/>
                    <a:pt x="5239" y="1066"/>
                    <a:pt x="5203" y="899"/>
                  </a:cubicBezTo>
                  <a:cubicBezTo>
                    <a:pt x="5108" y="370"/>
                    <a:pt x="4655" y="1"/>
                    <a:pt x="413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4" name="Google Shape;5624;p29"/>
            <p:cNvSpPr/>
            <p:nvPr/>
          </p:nvSpPr>
          <p:spPr>
            <a:xfrm>
              <a:off x="4219446" y="255566"/>
              <a:ext cx="60156" cy="49898"/>
            </a:xfrm>
            <a:custGeom>
              <a:rect b="b" l="l" r="r" t="t"/>
              <a:pathLst>
                <a:path extrusionOk="0" h="1547" w="1865">
                  <a:moveTo>
                    <a:pt x="1026" y="1"/>
                  </a:moveTo>
                  <a:cubicBezTo>
                    <a:pt x="979" y="1"/>
                    <a:pt x="930" y="5"/>
                    <a:pt x="881" y="15"/>
                  </a:cubicBezTo>
                  <a:cubicBezTo>
                    <a:pt x="202" y="134"/>
                    <a:pt x="0" y="1015"/>
                    <a:pt x="572" y="1408"/>
                  </a:cubicBezTo>
                  <a:cubicBezTo>
                    <a:pt x="711" y="1504"/>
                    <a:pt x="861" y="1547"/>
                    <a:pt x="1007" y="1547"/>
                  </a:cubicBezTo>
                  <a:cubicBezTo>
                    <a:pt x="1458" y="1547"/>
                    <a:pt x="1864" y="1138"/>
                    <a:pt x="1774" y="634"/>
                  </a:cubicBezTo>
                  <a:cubicBezTo>
                    <a:pt x="1701" y="266"/>
                    <a:pt x="1386" y="1"/>
                    <a:pt x="1026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5" name="Google Shape;5625;p29"/>
            <p:cNvSpPr/>
            <p:nvPr/>
          </p:nvSpPr>
          <p:spPr>
            <a:xfrm>
              <a:off x="4287988" y="241148"/>
              <a:ext cx="123956" cy="43577"/>
            </a:xfrm>
            <a:custGeom>
              <a:rect b="b" l="l" r="r" t="t"/>
              <a:pathLst>
                <a:path extrusionOk="0" h="1351" w="3843">
                  <a:moveTo>
                    <a:pt x="3234" y="0"/>
                  </a:moveTo>
                  <a:cubicBezTo>
                    <a:pt x="3203" y="0"/>
                    <a:pt x="3171" y="3"/>
                    <a:pt x="3138" y="10"/>
                  </a:cubicBezTo>
                  <a:lnTo>
                    <a:pt x="542" y="486"/>
                  </a:lnTo>
                  <a:cubicBezTo>
                    <a:pt x="1" y="576"/>
                    <a:pt x="111" y="1350"/>
                    <a:pt x="610" y="1350"/>
                  </a:cubicBezTo>
                  <a:cubicBezTo>
                    <a:pt x="638" y="1350"/>
                    <a:pt x="667" y="1348"/>
                    <a:pt x="697" y="1343"/>
                  </a:cubicBezTo>
                  <a:lnTo>
                    <a:pt x="3304" y="867"/>
                  </a:lnTo>
                  <a:cubicBezTo>
                    <a:pt x="3842" y="766"/>
                    <a:pt x="3726" y="0"/>
                    <a:pt x="323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6" name="Google Shape;5626;p29"/>
            <p:cNvSpPr/>
            <p:nvPr/>
          </p:nvSpPr>
          <p:spPr>
            <a:xfrm>
              <a:off x="4232090" y="325172"/>
              <a:ext cx="60156" cy="49866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1" y="1"/>
                    <a:pt x="927" y="4"/>
                    <a:pt x="882" y="12"/>
                  </a:cubicBezTo>
                  <a:cubicBezTo>
                    <a:pt x="203" y="131"/>
                    <a:pt x="1" y="1012"/>
                    <a:pt x="572" y="1405"/>
                  </a:cubicBezTo>
                  <a:cubicBezTo>
                    <a:pt x="711" y="1502"/>
                    <a:pt x="861" y="1545"/>
                    <a:pt x="1008" y="1545"/>
                  </a:cubicBezTo>
                  <a:cubicBezTo>
                    <a:pt x="1455" y="1545"/>
                    <a:pt x="1865" y="1142"/>
                    <a:pt x="1775" y="631"/>
                  </a:cubicBezTo>
                  <a:cubicBezTo>
                    <a:pt x="1701" y="259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7" name="Google Shape;5627;p29"/>
            <p:cNvSpPr/>
            <p:nvPr/>
          </p:nvSpPr>
          <p:spPr>
            <a:xfrm>
              <a:off x="4301987" y="310528"/>
              <a:ext cx="121021" cy="43512"/>
            </a:xfrm>
            <a:custGeom>
              <a:rect b="b" l="l" r="r" t="t"/>
              <a:pathLst>
                <a:path extrusionOk="0" h="1349" w="3752">
                  <a:moveTo>
                    <a:pt x="3132" y="0"/>
                  </a:moveTo>
                  <a:cubicBezTo>
                    <a:pt x="3120" y="0"/>
                    <a:pt x="3109" y="1"/>
                    <a:pt x="3097" y="2"/>
                  </a:cubicBezTo>
                  <a:lnTo>
                    <a:pt x="501" y="478"/>
                  </a:lnTo>
                  <a:cubicBezTo>
                    <a:pt x="1" y="618"/>
                    <a:pt x="114" y="1348"/>
                    <a:pt x="620" y="1348"/>
                  </a:cubicBezTo>
                  <a:cubicBezTo>
                    <a:pt x="631" y="1348"/>
                    <a:pt x="644" y="1348"/>
                    <a:pt x="656" y="1347"/>
                  </a:cubicBezTo>
                  <a:lnTo>
                    <a:pt x="3251" y="871"/>
                  </a:lnTo>
                  <a:cubicBezTo>
                    <a:pt x="3752" y="731"/>
                    <a:pt x="3627" y="0"/>
                    <a:pt x="313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8" name="Google Shape;5628;p29"/>
            <p:cNvSpPr/>
            <p:nvPr/>
          </p:nvSpPr>
          <p:spPr>
            <a:xfrm>
              <a:off x="4245928" y="399294"/>
              <a:ext cx="60059" cy="50189"/>
            </a:xfrm>
            <a:custGeom>
              <a:rect b="b" l="l" r="r" t="t"/>
              <a:pathLst>
                <a:path extrusionOk="0" h="1556" w="1862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17"/>
                  </a:cubicBezTo>
                  <a:cubicBezTo>
                    <a:pt x="700" y="1513"/>
                    <a:pt x="851" y="1556"/>
                    <a:pt x="997" y="1556"/>
                  </a:cubicBezTo>
                  <a:cubicBezTo>
                    <a:pt x="1451" y="1556"/>
                    <a:pt x="1862" y="1147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9" name="Google Shape;5629;p29"/>
            <p:cNvSpPr/>
            <p:nvPr/>
          </p:nvSpPr>
          <p:spPr>
            <a:xfrm>
              <a:off x="4314889" y="384586"/>
              <a:ext cx="122472" cy="44028"/>
            </a:xfrm>
            <a:custGeom>
              <a:rect b="b" l="l" r="r" t="t"/>
              <a:pathLst>
                <a:path extrusionOk="0" h="1365" w="3797">
                  <a:moveTo>
                    <a:pt x="3171" y="0"/>
                  </a:moveTo>
                  <a:cubicBezTo>
                    <a:pt x="3152" y="0"/>
                    <a:pt x="3133" y="1"/>
                    <a:pt x="3113" y="4"/>
                  </a:cubicBezTo>
                  <a:lnTo>
                    <a:pt x="518" y="480"/>
                  </a:lnTo>
                  <a:cubicBezTo>
                    <a:pt x="1" y="606"/>
                    <a:pt x="116" y="1364"/>
                    <a:pt x="627" y="1364"/>
                  </a:cubicBezTo>
                  <a:cubicBezTo>
                    <a:pt x="645" y="1364"/>
                    <a:pt x="665" y="1363"/>
                    <a:pt x="684" y="1361"/>
                  </a:cubicBezTo>
                  <a:lnTo>
                    <a:pt x="3268" y="885"/>
                  </a:lnTo>
                  <a:cubicBezTo>
                    <a:pt x="3796" y="758"/>
                    <a:pt x="3682" y="0"/>
                    <a:pt x="3171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0" name="Google Shape;5630;p29"/>
            <p:cNvSpPr/>
            <p:nvPr/>
          </p:nvSpPr>
          <p:spPr>
            <a:xfrm>
              <a:off x="4188320" y="708297"/>
              <a:ext cx="250428" cy="224721"/>
            </a:xfrm>
            <a:custGeom>
              <a:rect b="b" l="l" r="r" t="t"/>
              <a:pathLst>
                <a:path extrusionOk="0" h="6967" w="7764">
                  <a:moveTo>
                    <a:pt x="3929" y="1"/>
                  </a:moveTo>
                  <a:cubicBezTo>
                    <a:pt x="2899" y="1"/>
                    <a:pt x="1886" y="465"/>
                    <a:pt x="1227" y="1338"/>
                  </a:cubicBezTo>
                  <a:lnTo>
                    <a:pt x="6954" y="4969"/>
                  </a:lnTo>
                  <a:cubicBezTo>
                    <a:pt x="7764" y="3398"/>
                    <a:pt x="7240" y="1469"/>
                    <a:pt x="5751" y="528"/>
                  </a:cubicBezTo>
                  <a:cubicBezTo>
                    <a:pt x="5188" y="173"/>
                    <a:pt x="4555" y="1"/>
                    <a:pt x="3929" y="1"/>
                  </a:cubicBezTo>
                  <a:close/>
                  <a:moveTo>
                    <a:pt x="810" y="1993"/>
                  </a:moveTo>
                  <a:lnTo>
                    <a:pt x="810" y="1993"/>
                  </a:lnTo>
                  <a:cubicBezTo>
                    <a:pt x="1" y="3553"/>
                    <a:pt x="525" y="5493"/>
                    <a:pt x="2013" y="6434"/>
                  </a:cubicBezTo>
                  <a:cubicBezTo>
                    <a:pt x="2579" y="6793"/>
                    <a:pt x="3211" y="6966"/>
                    <a:pt x="3836" y="6966"/>
                  </a:cubicBezTo>
                  <a:cubicBezTo>
                    <a:pt x="4868" y="6966"/>
                    <a:pt x="5882" y="6495"/>
                    <a:pt x="6549" y="5612"/>
                  </a:cubicBezTo>
                  <a:lnTo>
                    <a:pt x="810" y="1993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1" name="Google Shape;5631;p29"/>
            <p:cNvSpPr/>
            <p:nvPr/>
          </p:nvSpPr>
          <p:spPr>
            <a:xfrm>
              <a:off x="4657631" y="226472"/>
              <a:ext cx="196272" cy="181918"/>
            </a:xfrm>
            <a:custGeom>
              <a:rect b="b" l="l" r="r" t="t"/>
              <a:pathLst>
                <a:path extrusionOk="0" h="5640" w="6085">
                  <a:moveTo>
                    <a:pt x="3596" y="0"/>
                  </a:moveTo>
                  <a:lnTo>
                    <a:pt x="1215" y="1631"/>
                  </a:lnTo>
                  <a:cubicBezTo>
                    <a:pt x="250" y="2286"/>
                    <a:pt x="0" y="3596"/>
                    <a:pt x="655" y="4560"/>
                  </a:cubicBezTo>
                  <a:lnTo>
                    <a:pt x="774" y="4715"/>
                  </a:lnTo>
                  <a:cubicBezTo>
                    <a:pt x="1175" y="5316"/>
                    <a:pt x="1834" y="5640"/>
                    <a:pt x="2508" y="5640"/>
                  </a:cubicBezTo>
                  <a:cubicBezTo>
                    <a:pt x="2915" y="5640"/>
                    <a:pt x="3328" y="5521"/>
                    <a:pt x="3691" y="5275"/>
                  </a:cubicBezTo>
                  <a:lnTo>
                    <a:pt x="6084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2" name="Google Shape;5632;p29"/>
            <p:cNvSpPr/>
            <p:nvPr/>
          </p:nvSpPr>
          <p:spPr>
            <a:xfrm>
              <a:off x="4790102" y="151317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578" y="1"/>
                  </a:moveTo>
                  <a:cubicBezTo>
                    <a:pt x="3170" y="1"/>
                    <a:pt x="2757" y="119"/>
                    <a:pt x="2394" y="366"/>
                  </a:cubicBezTo>
                  <a:lnTo>
                    <a:pt x="1" y="1985"/>
                  </a:lnTo>
                  <a:lnTo>
                    <a:pt x="2477" y="5628"/>
                  </a:lnTo>
                  <a:lnTo>
                    <a:pt x="4870" y="4009"/>
                  </a:lnTo>
                  <a:cubicBezTo>
                    <a:pt x="5835" y="3354"/>
                    <a:pt x="6085" y="2044"/>
                    <a:pt x="5430" y="1080"/>
                  </a:cubicBezTo>
                  <a:lnTo>
                    <a:pt x="5323" y="925"/>
                  </a:lnTo>
                  <a:cubicBezTo>
                    <a:pt x="4915" y="324"/>
                    <a:pt x="4252" y="1"/>
                    <a:pt x="357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3" name="Google Shape;5633;p29"/>
            <p:cNvSpPr/>
            <p:nvPr/>
          </p:nvSpPr>
          <p:spPr>
            <a:xfrm>
              <a:off x="4600023" y="602242"/>
              <a:ext cx="346032" cy="344032"/>
            </a:xfrm>
            <a:custGeom>
              <a:rect b="b" l="l" r="r" t="t"/>
              <a:pathLst>
                <a:path extrusionOk="0" h="10666" w="10728">
                  <a:moveTo>
                    <a:pt x="5007" y="1"/>
                  </a:moveTo>
                  <a:cubicBezTo>
                    <a:pt x="4823" y="1"/>
                    <a:pt x="4676" y="136"/>
                    <a:pt x="4644" y="328"/>
                  </a:cubicBezTo>
                  <a:lnTo>
                    <a:pt x="4191" y="3793"/>
                  </a:lnTo>
                  <a:lnTo>
                    <a:pt x="715" y="3340"/>
                  </a:lnTo>
                  <a:cubicBezTo>
                    <a:pt x="692" y="3336"/>
                    <a:pt x="671" y="3335"/>
                    <a:pt x="649" y="3335"/>
                  </a:cubicBezTo>
                  <a:cubicBezTo>
                    <a:pt x="465" y="3335"/>
                    <a:pt x="318" y="3469"/>
                    <a:pt x="286" y="3662"/>
                  </a:cubicBezTo>
                  <a:lnTo>
                    <a:pt x="24" y="5626"/>
                  </a:lnTo>
                  <a:cubicBezTo>
                    <a:pt x="0" y="5829"/>
                    <a:pt x="143" y="6019"/>
                    <a:pt x="345" y="6043"/>
                  </a:cubicBezTo>
                  <a:lnTo>
                    <a:pt x="3834" y="6507"/>
                  </a:lnTo>
                  <a:lnTo>
                    <a:pt x="3370" y="9984"/>
                  </a:lnTo>
                  <a:cubicBezTo>
                    <a:pt x="3346" y="10186"/>
                    <a:pt x="3489" y="10377"/>
                    <a:pt x="3691" y="10401"/>
                  </a:cubicBezTo>
                  <a:lnTo>
                    <a:pt x="5668" y="10663"/>
                  </a:lnTo>
                  <a:cubicBezTo>
                    <a:pt x="5682" y="10664"/>
                    <a:pt x="5697" y="10665"/>
                    <a:pt x="5712" y="10665"/>
                  </a:cubicBezTo>
                  <a:cubicBezTo>
                    <a:pt x="5897" y="10665"/>
                    <a:pt x="6062" y="10529"/>
                    <a:pt x="6084" y="10341"/>
                  </a:cubicBezTo>
                  <a:lnTo>
                    <a:pt x="6537" y="6864"/>
                  </a:lnTo>
                  <a:lnTo>
                    <a:pt x="10025" y="7329"/>
                  </a:lnTo>
                  <a:cubicBezTo>
                    <a:pt x="10039" y="7330"/>
                    <a:pt x="10053" y="7331"/>
                    <a:pt x="10067" y="7331"/>
                  </a:cubicBezTo>
                  <a:cubicBezTo>
                    <a:pt x="10253" y="7331"/>
                    <a:pt x="10420" y="7184"/>
                    <a:pt x="10442" y="6995"/>
                  </a:cubicBezTo>
                  <a:lnTo>
                    <a:pt x="10704" y="5019"/>
                  </a:lnTo>
                  <a:cubicBezTo>
                    <a:pt x="10728" y="4817"/>
                    <a:pt x="10585" y="4626"/>
                    <a:pt x="10382" y="4602"/>
                  </a:cubicBezTo>
                  <a:lnTo>
                    <a:pt x="6906" y="4150"/>
                  </a:lnTo>
                  <a:lnTo>
                    <a:pt x="7358" y="661"/>
                  </a:lnTo>
                  <a:cubicBezTo>
                    <a:pt x="7382" y="459"/>
                    <a:pt x="7239" y="280"/>
                    <a:pt x="7037" y="245"/>
                  </a:cubicBezTo>
                  <a:lnTo>
                    <a:pt x="5072" y="6"/>
                  </a:lnTo>
                  <a:cubicBezTo>
                    <a:pt x="5050" y="3"/>
                    <a:pt x="5028" y="1"/>
                    <a:pt x="500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4" name="Google Shape;5634;p29"/>
            <p:cNvSpPr/>
            <p:nvPr/>
          </p:nvSpPr>
          <p:spPr>
            <a:xfrm>
              <a:off x="4157614" y="4197965"/>
              <a:ext cx="349483" cy="435378"/>
            </a:xfrm>
            <a:custGeom>
              <a:rect b="b" l="l" r="r" t="t"/>
              <a:pathLst>
                <a:path extrusionOk="0" h="13498" w="10835">
                  <a:moveTo>
                    <a:pt x="4152" y="412"/>
                  </a:moveTo>
                  <a:cubicBezTo>
                    <a:pt x="4440" y="412"/>
                    <a:pt x="4723" y="585"/>
                    <a:pt x="4775" y="971"/>
                  </a:cubicBezTo>
                  <a:cubicBezTo>
                    <a:pt x="4810" y="1161"/>
                    <a:pt x="4751" y="1364"/>
                    <a:pt x="4632" y="1519"/>
                  </a:cubicBezTo>
                  <a:lnTo>
                    <a:pt x="3834" y="1661"/>
                  </a:lnTo>
                  <a:cubicBezTo>
                    <a:pt x="3667" y="1566"/>
                    <a:pt x="3536" y="1411"/>
                    <a:pt x="3501" y="1221"/>
                  </a:cubicBezTo>
                  <a:lnTo>
                    <a:pt x="3501" y="1209"/>
                  </a:lnTo>
                  <a:cubicBezTo>
                    <a:pt x="3386" y="709"/>
                    <a:pt x="3773" y="412"/>
                    <a:pt x="4152" y="412"/>
                  </a:cubicBezTo>
                  <a:close/>
                  <a:moveTo>
                    <a:pt x="7856" y="2723"/>
                  </a:moveTo>
                  <a:cubicBezTo>
                    <a:pt x="8113" y="2723"/>
                    <a:pt x="8342" y="2911"/>
                    <a:pt x="8394" y="3173"/>
                  </a:cubicBezTo>
                  <a:lnTo>
                    <a:pt x="9775" y="10734"/>
                  </a:lnTo>
                  <a:cubicBezTo>
                    <a:pt x="9835" y="11043"/>
                    <a:pt x="9632" y="11329"/>
                    <a:pt x="9335" y="11377"/>
                  </a:cubicBezTo>
                  <a:lnTo>
                    <a:pt x="3072" y="12520"/>
                  </a:lnTo>
                  <a:cubicBezTo>
                    <a:pt x="3041" y="12525"/>
                    <a:pt x="3011" y="12527"/>
                    <a:pt x="2981" y="12527"/>
                  </a:cubicBezTo>
                  <a:cubicBezTo>
                    <a:pt x="2718" y="12527"/>
                    <a:pt x="2482" y="12346"/>
                    <a:pt x="2429" y="12079"/>
                  </a:cubicBezTo>
                  <a:lnTo>
                    <a:pt x="1048" y="4507"/>
                  </a:lnTo>
                  <a:cubicBezTo>
                    <a:pt x="1000" y="4209"/>
                    <a:pt x="1203" y="3924"/>
                    <a:pt x="1500" y="3876"/>
                  </a:cubicBezTo>
                  <a:lnTo>
                    <a:pt x="2239" y="3745"/>
                  </a:lnTo>
                  <a:cubicBezTo>
                    <a:pt x="2281" y="3945"/>
                    <a:pt x="2462" y="4098"/>
                    <a:pt x="2668" y="4098"/>
                  </a:cubicBezTo>
                  <a:cubicBezTo>
                    <a:pt x="2695" y="4098"/>
                    <a:pt x="2723" y="4096"/>
                    <a:pt x="2751" y="4090"/>
                  </a:cubicBezTo>
                  <a:lnTo>
                    <a:pt x="6656" y="3376"/>
                  </a:lnTo>
                  <a:cubicBezTo>
                    <a:pt x="6894" y="3328"/>
                    <a:pt x="7049" y="3102"/>
                    <a:pt x="7013" y="2864"/>
                  </a:cubicBezTo>
                  <a:lnTo>
                    <a:pt x="7751" y="2733"/>
                  </a:lnTo>
                  <a:cubicBezTo>
                    <a:pt x="7786" y="2726"/>
                    <a:pt x="7821" y="2723"/>
                    <a:pt x="7856" y="2723"/>
                  </a:cubicBezTo>
                  <a:close/>
                  <a:moveTo>
                    <a:pt x="4137" y="1"/>
                  </a:moveTo>
                  <a:cubicBezTo>
                    <a:pt x="4073" y="1"/>
                    <a:pt x="4007" y="6"/>
                    <a:pt x="3941" y="18"/>
                  </a:cubicBezTo>
                  <a:cubicBezTo>
                    <a:pt x="3358" y="125"/>
                    <a:pt x="2965" y="697"/>
                    <a:pt x="3072" y="1280"/>
                  </a:cubicBezTo>
                  <a:cubicBezTo>
                    <a:pt x="3096" y="1459"/>
                    <a:pt x="3179" y="1614"/>
                    <a:pt x="3286" y="1757"/>
                  </a:cubicBezTo>
                  <a:lnTo>
                    <a:pt x="2512" y="1900"/>
                  </a:lnTo>
                  <a:cubicBezTo>
                    <a:pt x="2191" y="1959"/>
                    <a:pt x="1977" y="2269"/>
                    <a:pt x="2036" y="2578"/>
                  </a:cubicBezTo>
                  <a:lnTo>
                    <a:pt x="2084" y="2864"/>
                  </a:lnTo>
                  <a:lnTo>
                    <a:pt x="798" y="3102"/>
                  </a:lnTo>
                  <a:cubicBezTo>
                    <a:pt x="322" y="3185"/>
                    <a:pt x="0" y="3650"/>
                    <a:pt x="84" y="4138"/>
                  </a:cubicBezTo>
                  <a:lnTo>
                    <a:pt x="1655" y="12770"/>
                  </a:lnTo>
                  <a:cubicBezTo>
                    <a:pt x="1740" y="13195"/>
                    <a:pt x="2120" y="13497"/>
                    <a:pt x="2540" y="13497"/>
                  </a:cubicBezTo>
                  <a:cubicBezTo>
                    <a:pt x="2590" y="13497"/>
                    <a:pt x="2640" y="13493"/>
                    <a:pt x="2691" y="13484"/>
                  </a:cubicBezTo>
                  <a:lnTo>
                    <a:pt x="10037" y="12139"/>
                  </a:lnTo>
                  <a:cubicBezTo>
                    <a:pt x="10513" y="12056"/>
                    <a:pt x="10835" y="11579"/>
                    <a:pt x="10752" y="11103"/>
                  </a:cubicBezTo>
                  <a:lnTo>
                    <a:pt x="9180" y="2471"/>
                  </a:lnTo>
                  <a:cubicBezTo>
                    <a:pt x="9096" y="2041"/>
                    <a:pt x="8725" y="1740"/>
                    <a:pt x="8304" y="1740"/>
                  </a:cubicBezTo>
                  <a:cubicBezTo>
                    <a:pt x="8247" y="1740"/>
                    <a:pt x="8190" y="1745"/>
                    <a:pt x="8132" y="1757"/>
                  </a:cubicBezTo>
                  <a:lnTo>
                    <a:pt x="6858" y="1995"/>
                  </a:lnTo>
                  <a:lnTo>
                    <a:pt x="6811" y="1709"/>
                  </a:lnTo>
                  <a:cubicBezTo>
                    <a:pt x="6746" y="1428"/>
                    <a:pt x="6495" y="1226"/>
                    <a:pt x="6210" y="1226"/>
                  </a:cubicBezTo>
                  <a:cubicBezTo>
                    <a:pt x="6180" y="1226"/>
                    <a:pt x="6150" y="1228"/>
                    <a:pt x="6120" y="1233"/>
                  </a:cubicBezTo>
                  <a:lnTo>
                    <a:pt x="5179" y="1411"/>
                  </a:lnTo>
                  <a:cubicBezTo>
                    <a:pt x="5227" y="1245"/>
                    <a:pt x="5239" y="1066"/>
                    <a:pt x="5203" y="887"/>
                  </a:cubicBezTo>
                  <a:cubicBezTo>
                    <a:pt x="5108" y="369"/>
                    <a:pt x="4655" y="1"/>
                    <a:pt x="413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5" name="Google Shape;5635;p29"/>
            <p:cNvSpPr/>
            <p:nvPr/>
          </p:nvSpPr>
          <p:spPr>
            <a:xfrm>
              <a:off x="4219446" y="4354466"/>
              <a:ext cx="60123" cy="49866"/>
            </a:xfrm>
            <a:custGeom>
              <a:rect b="b" l="l" r="r" t="t"/>
              <a:pathLst>
                <a:path extrusionOk="0" h="1546" w="1864">
                  <a:moveTo>
                    <a:pt x="1013" y="1"/>
                  </a:moveTo>
                  <a:cubicBezTo>
                    <a:pt x="970" y="1"/>
                    <a:pt x="926" y="5"/>
                    <a:pt x="881" y="12"/>
                  </a:cubicBezTo>
                  <a:cubicBezTo>
                    <a:pt x="202" y="131"/>
                    <a:pt x="0" y="1012"/>
                    <a:pt x="572" y="1405"/>
                  </a:cubicBezTo>
                  <a:cubicBezTo>
                    <a:pt x="713" y="1502"/>
                    <a:pt x="865" y="1545"/>
                    <a:pt x="1012" y="1545"/>
                  </a:cubicBezTo>
                  <a:cubicBezTo>
                    <a:pt x="1460" y="1545"/>
                    <a:pt x="1864" y="1142"/>
                    <a:pt x="1774" y="631"/>
                  </a:cubicBezTo>
                  <a:cubicBezTo>
                    <a:pt x="1700" y="259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6" name="Google Shape;5636;p29"/>
            <p:cNvSpPr/>
            <p:nvPr/>
          </p:nvSpPr>
          <p:spPr>
            <a:xfrm>
              <a:off x="4288117" y="4339952"/>
              <a:ext cx="123827" cy="43254"/>
            </a:xfrm>
            <a:custGeom>
              <a:rect b="b" l="l" r="r" t="t"/>
              <a:pathLst>
                <a:path extrusionOk="0" h="1341" w="3839">
                  <a:moveTo>
                    <a:pt x="3230" y="0"/>
                  </a:moveTo>
                  <a:cubicBezTo>
                    <a:pt x="3199" y="0"/>
                    <a:pt x="3167" y="3"/>
                    <a:pt x="3134" y="10"/>
                  </a:cubicBezTo>
                  <a:lnTo>
                    <a:pt x="538" y="474"/>
                  </a:lnTo>
                  <a:cubicBezTo>
                    <a:pt x="0" y="575"/>
                    <a:pt x="106" y="1341"/>
                    <a:pt x="597" y="1341"/>
                  </a:cubicBezTo>
                  <a:cubicBezTo>
                    <a:pt x="627" y="1341"/>
                    <a:pt x="659" y="1338"/>
                    <a:pt x="693" y="1331"/>
                  </a:cubicBezTo>
                  <a:lnTo>
                    <a:pt x="3300" y="867"/>
                  </a:lnTo>
                  <a:cubicBezTo>
                    <a:pt x="3838" y="766"/>
                    <a:pt x="3722" y="0"/>
                    <a:pt x="323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7" name="Google Shape;5637;p29"/>
            <p:cNvSpPr/>
            <p:nvPr/>
          </p:nvSpPr>
          <p:spPr>
            <a:xfrm>
              <a:off x="4232090" y="4423976"/>
              <a:ext cx="60156" cy="49866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1" y="1"/>
                    <a:pt x="927" y="5"/>
                    <a:pt x="882" y="12"/>
                  </a:cubicBezTo>
                  <a:cubicBezTo>
                    <a:pt x="203" y="131"/>
                    <a:pt x="1" y="1012"/>
                    <a:pt x="572" y="1405"/>
                  </a:cubicBezTo>
                  <a:cubicBezTo>
                    <a:pt x="711" y="1502"/>
                    <a:pt x="861" y="1546"/>
                    <a:pt x="1008" y="1546"/>
                  </a:cubicBezTo>
                  <a:cubicBezTo>
                    <a:pt x="1455" y="1546"/>
                    <a:pt x="1865" y="1142"/>
                    <a:pt x="1775" y="631"/>
                  </a:cubicBezTo>
                  <a:cubicBezTo>
                    <a:pt x="1701" y="259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8" name="Google Shape;5638;p29"/>
            <p:cNvSpPr/>
            <p:nvPr/>
          </p:nvSpPr>
          <p:spPr>
            <a:xfrm>
              <a:off x="4301987" y="4409300"/>
              <a:ext cx="120892" cy="43544"/>
            </a:xfrm>
            <a:custGeom>
              <a:rect b="b" l="l" r="r" t="t"/>
              <a:pathLst>
                <a:path extrusionOk="0" h="1350" w="3748">
                  <a:moveTo>
                    <a:pt x="3143" y="1"/>
                  </a:moveTo>
                  <a:cubicBezTo>
                    <a:pt x="3128" y="1"/>
                    <a:pt x="3112" y="1"/>
                    <a:pt x="3097" y="3"/>
                  </a:cubicBezTo>
                  <a:lnTo>
                    <a:pt x="501" y="467"/>
                  </a:lnTo>
                  <a:cubicBezTo>
                    <a:pt x="1" y="618"/>
                    <a:pt x="114" y="1349"/>
                    <a:pt x="620" y="1349"/>
                  </a:cubicBezTo>
                  <a:cubicBezTo>
                    <a:pt x="631" y="1349"/>
                    <a:pt x="644" y="1349"/>
                    <a:pt x="656" y="1348"/>
                  </a:cubicBezTo>
                  <a:lnTo>
                    <a:pt x="3251" y="872"/>
                  </a:lnTo>
                  <a:cubicBezTo>
                    <a:pt x="3748" y="722"/>
                    <a:pt x="3628" y="1"/>
                    <a:pt x="314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9" name="Google Shape;5639;p29"/>
            <p:cNvSpPr/>
            <p:nvPr/>
          </p:nvSpPr>
          <p:spPr>
            <a:xfrm>
              <a:off x="4245928" y="4498130"/>
              <a:ext cx="60059" cy="50221"/>
            </a:xfrm>
            <a:custGeom>
              <a:rect b="b" l="l" r="r" t="t"/>
              <a:pathLst>
                <a:path extrusionOk="0" h="1557" w="1862">
                  <a:moveTo>
                    <a:pt x="998" y="0"/>
                  </a:moveTo>
                  <a:cubicBezTo>
                    <a:pt x="956" y="0"/>
                    <a:pt x="913" y="4"/>
                    <a:pt x="870" y="11"/>
                  </a:cubicBezTo>
                  <a:cubicBezTo>
                    <a:pt x="191" y="130"/>
                    <a:pt x="1" y="1011"/>
                    <a:pt x="560" y="1416"/>
                  </a:cubicBezTo>
                  <a:cubicBezTo>
                    <a:pt x="701" y="1513"/>
                    <a:pt x="854" y="1556"/>
                    <a:pt x="1002" y="1556"/>
                  </a:cubicBezTo>
                  <a:cubicBezTo>
                    <a:pt x="1453" y="1556"/>
                    <a:pt x="1861" y="1153"/>
                    <a:pt x="1763" y="642"/>
                  </a:cubicBezTo>
                  <a:cubicBezTo>
                    <a:pt x="1699" y="268"/>
                    <a:pt x="1367" y="0"/>
                    <a:pt x="99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0" name="Google Shape;5640;p29"/>
            <p:cNvSpPr/>
            <p:nvPr/>
          </p:nvSpPr>
          <p:spPr>
            <a:xfrm>
              <a:off x="4315018" y="4483357"/>
              <a:ext cx="122214" cy="43706"/>
            </a:xfrm>
            <a:custGeom>
              <a:rect b="b" l="l" r="r" t="t"/>
              <a:pathLst>
                <a:path extrusionOk="0" h="1355" w="3789">
                  <a:moveTo>
                    <a:pt x="3178" y="0"/>
                  </a:moveTo>
                  <a:cubicBezTo>
                    <a:pt x="3156" y="0"/>
                    <a:pt x="3133" y="2"/>
                    <a:pt x="3109" y="5"/>
                  </a:cubicBezTo>
                  <a:lnTo>
                    <a:pt x="514" y="481"/>
                  </a:lnTo>
                  <a:cubicBezTo>
                    <a:pt x="0" y="606"/>
                    <a:pt x="110" y="1355"/>
                    <a:pt x="612" y="1355"/>
                  </a:cubicBezTo>
                  <a:cubicBezTo>
                    <a:pt x="634" y="1355"/>
                    <a:pt x="657" y="1353"/>
                    <a:pt x="680" y="1350"/>
                  </a:cubicBezTo>
                  <a:lnTo>
                    <a:pt x="3264" y="886"/>
                  </a:lnTo>
                  <a:cubicBezTo>
                    <a:pt x="3789" y="749"/>
                    <a:pt x="3680" y="0"/>
                    <a:pt x="317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1" name="Google Shape;5641;p29"/>
            <p:cNvSpPr/>
            <p:nvPr/>
          </p:nvSpPr>
          <p:spPr>
            <a:xfrm>
              <a:off x="4188320" y="4806940"/>
              <a:ext cx="250428" cy="224592"/>
            </a:xfrm>
            <a:custGeom>
              <a:rect b="b" l="l" r="r" t="t"/>
              <a:pathLst>
                <a:path extrusionOk="0" h="6963" w="7764">
                  <a:moveTo>
                    <a:pt x="3931" y="1"/>
                  </a:moveTo>
                  <a:cubicBezTo>
                    <a:pt x="2900" y="1"/>
                    <a:pt x="1886" y="469"/>
                    <a:pt x="1227" y="1343"/>
                  </a:cubicBezTo>
                  <a:lnTo>
                    <a:pt x="6954" y="4975"/>
                  </a:lnTo>
                  <a:cubicBezTo>
                    <a:pt x="7764" y="3403"/>
                    <a:pt x="7240" y="1474"/>
                    <a:pt x="5751" y="534"/>
                  </a:cubicBezTo>
                  <a:cubicBezTo>
                    <a:pt x="5189" y="174"/>
                    <a:pt x="4557" y="1"/>
                    <a:pt x="3931" y="1"/>
                  </a:cubicBezTo>
                  <a:close/>
                  <a:moveTo>
                    <a:pt x="810" y="1986"/>
                  </a:moveTo>
                  <a:lnTo>
                    <a:pt x="810" y="1986"/>
                  </a:lnTo>
                  <a:cubicBezTo>
                    <a:pt x="1" y="3558"/>
                    <a:pt x="525" y="5498"/>
                    <a:pt x="2013" y="6439"/>
                  </a:cubicBezTo>
                  <a:cubicBezTo>
                    <a:pt x="2577" y="6793"/>
                    <a:pt x="3207" y="6963"/>
                    <a:pt x="3830" y="6963"/>
                  </a:cubicBezTo>
                  <a:cubicBezTo>
                    <a:pt x="4864" y="6963"/>
                    <a:pt x="5880" y="6494"/>
                    <a:pt x="6549" y="5618"/>
                  </a:cubicBezTo>
                  <a:lnTo>
                    <a:pt x="810" y="1986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2" name="Google Shape;5642;p29"/>
            <p:cNvSpPr/>
            <p:nvPr/>
          </p:nvSpPr>
          <p:spPr>
            <a:xfrm>
              <a:off x="4657631" y="4325276"/>
              <a:ext cx="196272" cy="181918"/>
            </a:xfrm>
            <a:custGeom>
              <a:rect b="b" l="l" r="r" t="t"/>
              <a:pathLst>
                <a:path extrusionOk="0" h="5640" w="6085">
                  <a:moveTo>
                    <a:pt x="3596" y="0"/>
                  </a:moveTo>
                  <a:lnTo>
                    <a:pt x="1215" y="1632"/>
                  </a:lnTo>
                  <a:cubicBezTo>
                    <a:pt x="250" y="2286"/>
                    <a:pt x="0" y="3596"/>
                    <a:pt x="655" y="4549"/>
                  </a:cubicBezTo>
                  <a:lnTo>
                    <a:pt x="774" y="4715"/>
                  </a:lnTo>
                  <a:cubicBezTo>
                    <a:pt x="1175" y="5316"/>
                    <a:pt x="1834" y="5640"/>
                    <a:pt x="2508" y="5640"/>
                  </a:cubicBezTo>
                  <a:cubicBezTo>
                    <a:pt x="2915" y="5640"/>
                    <a:pt x="3328" y="5522"/>
                    <a:pt x="3691" y="5275"/>
                  </a:cubicBezTo>
                  <a:lnTo>
                    <a:pt x="6084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3" name="Google Shape;5643;p29"/>
            <p:cNvSpPr/>
            <p:nvPr/>
          </p:nvSpPr>
          <p:spPr>
            <a:xfrm>
              <a:off x="4790102" y="4249734"/>
              <a:ext cx="196272" cy="181950"/>
            </a:xfrm>
            <a:custGeom>
              <a:rect b="b" l="l" r="r" t="t"/>
              <a:pathLst>
                <a:path extrusionOk="0" h="5641" w="6085">
                  <a:moveTo>
                    <a:pt x="3578" y="1"/>
                  </a:moveTo>
                  <a:cubicBezTo>
                    <a:pt x="3170" y="1"/>
                    <a:pt x="2757" y="119"/>
                    <a:pt x="2394" y="366"/>
                  </a:cubicBezTo>
                  <a:lnTo>
                    <a:pt x="1" y="1997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5" y="3354"/>
                    <a:pt x="6085" y="2045"/>
                    <a:pt x="5430" y="1092"/>
                  </a:cubicBezTo>
                  <a:lnTo>
                    <a:pt x="5323" y="926"/>
                  </a:lnTo>
                  <a:cubicBezTo>
                    <a:pt x="4915" y="325"/>
                    <a:pt x="4252" y="1"/>
                    <a:pt x="357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4" name="Google Shape;5644;p29"/>
            <p:cNvSpPr/>
            <p:nvPr/>
          </p:nvSpPr>
          <p:spPr>
            <a:xfrm>
              <a:off x="4600023" y="4700692"/>
              <a:ext cx="346032" cy="344387"/>
            </a:xfrm>
            <a:custGeom>
              <a:rect b="b" l="l" r="r" t="t"/>
              <a:pathLst>
                <a:path extrusionOk="0" h="10677" w="10728">
                  <a:moveTo>
                    <a:pt x="5007" y="0"/>
                  </a:moveTo>
                  <a:cubicBezTo>
                    <a:pt x="4823" y="0"/>
                    <a:pt x="4676" y="135"/>
                    <a:pt x="4644" y="327"/>
                  </a:cubicBezTo>
                  <a:lnTo>
                    <a:pt x="4191" y="3804"/>
                  </a:lnTo>
                  <a:lnTo>
                    <a:pt x="715" y="3339"/>
                  </a:lnTo>
                  <a:cubicBezTo>
                    <a:pt x="700" y="3338"/>
                    <a:pt x="685" y="3337"/>
                    <a:pt x="670" y="3337"/>
                  </a:cubicBezTo>
                  <a:cubicBezTo>
                    <a:pt x="485" y="3337"/>
                    <a:pt x="320" y="3473"/>
                    <a:pt x="298" y="3661"/>
                  </a:cubicBezTo>
                  <a:lnTo>
                    <a:pt x="24" y="5637"/>
                  </a:lnTo>
                  <a:cubicBezTo>
                    <a:pt x="0" y="5840"/>
                    <a:pt x="143" y="6030"/>
                    <a:pt x="345" y="6054"/>
                  </a:cubicBezTo>
                  <a:lnTo>
                    <a:pt x="3834" y="6518"/>
                  </a:lnTo>
                  <a:lnTo>
                    <a:pt x="3370" y="9995"/>
                  </a:lnTo>
                  <a:cubicBezTo>
                    <a:pt x="3346" y="10197"/>
                    <a:pt x="3489" y="10388"/>
                    <a:pt x="3691" y="10412"/>
                  </a:cubicBezTo>
                  <a:lnTo>
                    <a:pt x="5668" y="10674"/>
                  </a:lnTo>
                  <a:cubicBezTo>
                    <a:pt x="5682" y="10675"/>
                    <a:pt x="5697" y="10676"/>
                    <a:pt x="5712" y="10676"/>
                  </a:cubicBezTo>
                  <a:cubicBezTo>
                    <a:pt x="5897" y="10676"/>
                    <a:pt x="6062" y="10540"/>
                    <a:pt x="6084" y="10352"/>
                  </a:cubicBezTo>
                  <a:lnTo>
                    <a:pt x="6537" y="6876"/>
                  </a:lnTo>
                  <a:lnTo>
                    <a:pt x="10025" y="7328"/>
                  </a:lnTo>
                  <a:cubicBezTo>
                    <a:pt x="10045" y="7331"/>
                    <a:pt x="10065" y="7333"/>
                    <a:pt x="10084" y="7333"/>
                  </a:cubicBezTo>
                  <a:cubicBezTo>
                    <a:pt x="10263" y="7333"/>
                    <a:pt x="10420" y="7189"/>
                    <a:pt x="10442" y="7007"/>
                  </a:cubicBezTo>
                  <a:lnTo>
                    <a:pt x="10704" y="5042"/>
                  </a:lnTo>
                  <a:cubicBezTo>
                    <a:pt x="10728" y="4828"/>
                    <a:pt x="10585" y="4649"/>
                    <a:pt x="10382" y="4613"/>
                  </a:cubicBezTo>
                  <a:lnTo>
                    <a:pt x="6906" y="4161"/>
                  </a:lnTo>
                  <a:lnTo>
                    <a:pt x="7358" y="684"/>
                  </a:lnTo>
                  <a:cubicBezTo>
                    <a:pt x="7382" y="482"/>
                    <a:pt x="7239" y="291"/>
                    <a:pt x="7037" y="256"/>
                  </a:cubicBezTo>
                  <a:lnTo>
                    <a:pt x="5072" y="6"/>
                  </a:lnTo>
                  <a:cubicBezTo>
                    <a:pt x="5050" y="2"/>
                    <a:pt x="5028" y="0"/>
                    <a:pt x="500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5" name="Google Shape;5645;p29"/>
            <p:cNvSpPr/>
            <p:nvPr/>
          </p:nvSpPr>
          <p:spPr>
            <a:xfrm>
              <a:off x="3132614" y="98419"/>
              <a:ext cx="350257" cy="436217"/>
            </a:xfrm>
            <a:custGeom>
              <a:rect b="b" l="l" r="r" t="t"/>
              <a:pathLst>
                <a:path extrusionOk="0" h="13524" w="10859">
                  <a:moveTo>
                    <a:pt x="4164" y="435"/>
                  </a:moveTo>
                  <a:cubicBezTo>
                    <a:pt x="4452" y="435"/>
                    <a:pt x="4735" y="607"/>
                    <a:pt x="4787" y="994"/>
                  </a:cubicBezTo>
                  <a:cubicBezTo>
                    <a:pt x="4822" y="1196"/>
                    <a:pt x="4763" y="1387"/>
                    <a:pt x="4632" y="1541"/>
                  </a:cubicBezTo>
                  <a:lnTo>
                    <a:pt x="3846" y="1684"/>
                  </a:lnTo>
                  <a:cubicBezTo>
                    <a:pt x="3668" y="1589"/>
                    <a:pt x="3548" y="1422"/>
                    <a:pt x="3513" y="1232"/>
                  </a:cubicBezTo>
                  <a:cubicBezTo>
                    <a:pt x="3398" y="732"/>
                    <a:pt x="3785" y="435"/>
                    <a:pt x="4164" y="435"/>
                  </a:cubicBezTo>
                  <a:close/>
                  <a:moveTo>
                    <a:pt x="7857" y="2749"/>
                  </a:moveTo>
                  <a:cubicBezTo>
                    <a:pt x="8127" y="2749"/>
                    <a:pt x="8353" y="2930"/>
                    <a:pt x="8406" y="3208"/>
                  </a:cubicBezTo>
                  <a:lnTo>
                    <a:pt x="9787" y="10769"/>
                  </a:lnTo>
                  <a:cubicBezTo>
                    <a:pt x="9847" y="11054"/>
                    <a:pt x="9644" y="11340"/>
                    <a:pt x="9359" y="11400"/>
                  </a:cubicBezTo>
                  <a:lnTo>
                    <a:pt x="3084" y="12543"/>
                  </a:lnTo>
                  <a:cubicBezTo>
                    <a:pt x="3049" y="12550"/>
                    <a:pt x="3014" y="12553"/>
                    <a:pt x="2980" y="12553"/>
                  </a:cubicBezTo>
                  <a:cubicBezTo>
                    <a:pt x="2722" y="12553"/>
                    <a:pt x="2495" y="12365"/>
                    <a:pt x="2453" y="12102"/>
                  </a:cubicBezTo>
                  <a:lnTo>
                    <a:pt x="1072" y="4530"/>
                  </a:lnTo>
                  <a:cubicBezTo>
                    <a:pt x="1012" y="4232"/>
                    <a:pt x="1215" y="3958"/>
                    <a:pt x="1512" y="3899"/>
                  </a:cubicBezTo>
                  <a:lnTo>
                    <a:pt x="2263" y="3768"/>
                  </a:lnTo>
                  <a:cubicBezTo>
                    <a:pt x="2294" y="3977"/>
                    <a:pt x="2481" y="4122"/>
                    <a:pt x="2688" y="4122"/>
                  </a:cubicBezTo>
                  <a:cubicBezTo>
                    <a:pt x="2716" y="4122"/>
                    <a:pt x="2745" y="4119"/>
                    <a:pt x="2775" y="4113"/>
                  </a:cubicBezTo>
                  <a:lnTo>
                    <a:pt x="6680" y="3399"/>
                  </a:lnTo>
                  <a:cubicBezTo>
                    <a:pt x="6906" y="3363"/>
                    <a:pt x="7073" y="3125"/>
                    <a:pt x="7025" y="2899"/>
                  </a:cubicBezTo>
                  <a:lnTo>
                    <a:pt x="7763" y="2756"/>
                  </a:lnTo>
                  <a:cubicBezTo>
                    <a:pt x="7795" y="2751"/>
                    <a:pt x="7826" y="2749"/>
                    <a:pt x="7857" y="2749"/>
                  </a:cubicBezTo>
                  <a:close/>
                  <a:moveTo>
                    <a:pt x="4145" y="0"/>
                  </a:moveTo>
                  <a:cubicBezTo>
                    <a:pt x="4082" y="0"/>
                    <a:pt x="4018" y="6"/>
                    <a:pt x="3953" y="17"/>
                  </a:cubicBezTo>
                  <a:cubicBezTo>
                    <a:pt x="3358" y="136"/>
                    <a:pt x="2965" y="708"/>
                    <a:pt x="3084" y="1303"/>
                  </a:cubicBezTo>
                  <a:cubicBezTo>
                    <a:pt x="3108" y="1482"/>
                    <a:pt x="3179" y="1637"/>
                    <a:pt x="3298" y="1779"/>
                  </a:cubicBezTo>
                  <a:lnTo>
                    <a:pt x="2525" y="1922"/>
                  </a:lnTo>
                  <a:cubicBezTo>
                    <a:pt x="2203" y="1982"/>
                    <a:pt x="1989" y="2291"/>
                    <a:pt x="2048" y="2601"/>
                  </a:cubicBezTo>
                  <a:lnTo>
                    <a:pt x="2096" y="2887"/>
                  </a:lnTo>
                  <a:lnTo>
                    <a:pt x="810" y="3125"/>
                  </a:lnTo>
                  <a:cubicBezTo>
                    <a:pt x="322" y="3208"/>
                    <a:pt x="0" y="3673"/>
                    <a:pt x="96" y="4161"/>
                  </a:cubicBezTo>
                  <a:lnTo>
                    <a:pt x="1667" y="12793"/>
                  </a:lnTo>
                  <a:cubicBezTo>
                    <a:pt x="1751" y="13223"/>
                    <a:pt x="2122" y="13524"/>
                    <a:pt x="2543" y="13524"/>
                  </a:cubicBezTo>
                  <a:cubicBezTo>
                    <a:pt x="2600" y="13524"/>
                    <a:pt x="2657" y="13518"/>
                    <a:pt x="2715" y="13507"/>
                  </a:cubicBezTo>
                  <a:lnTo>
                    <a:pt x="10049" y="12174"/>
                  </a:lnTo>
                  <a:cubicBezTo>
                    <a:pt x="10537" y="12078"/>
                    <a:pt x="10859" y="11614"/>
                    <a:pt x="10764" y="11126"/>
                  </a:cubicBezTo>
                  <a:lnTo>
                    <a:pt x="9192" y="2506"/>
                  </a:lnTo>
                  <a:cubicBezTo>
                    <a:pt x="9107" y="2069"/>
                    <a:pt x="8727" y="1766"/>
                    <a:pt x="8299" y="1766"/>
                  </a:cubicBezTo>
                  <a:cubicBezTo>
                    <a:pt x="8248" y="1766"/>
                    <a:pt x="8196" y="1771"/>
                    <a:pt x="8144" y="1779"/>
                  </a:cubicBezTo>
                  <a:lnTo>
                    <a:pt x="6870" y="2018"/>
                  </a:lnTo>
                  <a:lnTo>
                    <a:pt x="6823" y="1744"/>
                  </a:lnTo>
                  <a:cubicBezTo>
                    <a:pt x="6770" y="1458"/>
                    <a:pt x="6520" y="1258"/>
                    <a:pt x="6248" y="1258"/>
                  </a:cubicBezTo>
                  <a:cubicBezTo>
                    <a:pt x="6214" y="1258"/>
                    <a:pt x="6179" y="1261"/>
                    <a:pt x="6144" y="1268"/>
                  </a:cubicBezTo>
                  <a:lnTo>
                    <a:pt x="5192" y="1434"/>
                  </a:lnTo>
                  <a:cubicBezTo>
                    <a:pt x="5239" y="1268"/>
                    <a:pt x="5251" y="1089"/>
                    <a:pt x="5215" y="922"/>
                  </a:cubicBezTo>
                  <a:cubicBezTo>
                    <a:pt x="5130" y="381"/>
                    <a:pt x="4667" y="0"/>
                    <a:pt x="4145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6" name="Google Shape;5646;p29"/>
            <p:cNvSpPr/>
            <p:nvPr/>
          </p:nvSpPr>
          <p:spPr>
            <a:xfrm>
              <a:off x="3194834" y="255566"/>
              <a:ext cx="60156" cy="49898"/>
            </a:xfrm>
            <a:custGeom>
              <a:rect b="b" l="l" r="r" t="t"/>
              <a:pathLst>
                <a:path extrusionOk="0" h="1547" w="1865">
                  <a:moveTo>
                    <a:pt x="1023" y="1"/>
                  </a:moveTo>
                  <a:cubicBezTo>
                    <a:pt x="976" y="1"/>
                    <a:pt x="929" y="5"/>
                    <a:pt x="881" y="15"/>
                  </a:cubicBezTo>
                  <a:cubicBezTo>
                    <a:pt x="191" y="134"/>
                    <a:pt x="0" y="1015"/>
                    <a:pt x="572" y="1408"/>
                  </a:cubicBezTo>
                  <a:cubicBezTo>
                    <a:pt x="708" y="1504"/>
                    <a:pt x="857" y="1547"/>
                    <a:pt x="1002" y="1547"/>
                  </a:cubicBezTo>
                  <a:cubicBezTo>
                    <a:pt x="1451" y="1547"/>
                    <a:pt x="1864" y="1138"/>
                    <a:pt x="1774" y="634"/>
                  </a:cubicBezTo>
                  <a:cubicBezTo>
                    <a:pt x="1701" y="266"/>
                    <a:pt x="1377" y="1"/>
                    <a:pt x="102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7" name="Google Shape;5647;p29"/>
            <p:cNvSpPr/>
            <p:nvPr/>
          </p:nvSpPr>
          <p:spPr>
            <a:xfrm>
              <a:off x="3263021" y="241019"/>
              <a:ext cx="124440" cy="43706"/>
            </a:xfrm>
            <a:custGeom>
              <a:rect b="b" l="l" r="r" t="t"/>
              <a:pathLst>
                <a:path extrusionOk="0" h="1355" w="3858">
                  <a:moveTo>
                    <a:pt x="3263" y="1"/>
                  </a:moveTo>
                  <a:cubicBezTo>
                    <a:pt x="3227" y="1"/>
                    <a:pt x="3189" y="5"/>
                    <a:pt x="3149" y="14"/>
                  </a:cubicBezTo>
                  <a:lnTo>
                    <a:pt x="553" y="490"/>
                  </a:lnTo>
                  <a:cubicBezTo>
                    <a:pt x="0" y="580"/>
                    <a:pt x="121" y="1354"/>
                    <a:pt x="621" y="1354"/>
                  </a:cubicBezTo>
                  <a:cubicBezTo>
                    <a:pt x="649" y="1354"/>
                    <a:pt x="678" y="1352"/>
                    <a:pt x="708" y="1347"/>
                  </a:cubicBezTo>
                  <a:lnTo>
                    <a:pt x="3292" y="871"/>
                  </a:lnTo>
                  <a:cubicBezTo>
                    <a:pt x="3858" y="793"/>
                    <a:pt x="3761" y="1"/>
                    <a:pt x="326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8" name="Google Shape;5648;p29"/>
            <p:cNvSpPr/>
            <p:nvPr/>
          </p:nvSpPr>
          <p:spPr>
            <a:xfrm>
              <a:off x="3207510" y="325172"/>
              <a:ext cx="60123" cy="49866"/>
            </a:xfrm>
            <a:custGeom>
              <a:rect b="b" l="l" r="r" t="t"/>
              <a:pathLst>
                <a:path extrusionOk="0" h="1546" w="1864">
                  <a:moveTo>
                    <a:pt x="1014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8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9" name="Google Shape;5649;p29"/>
            <p:cNvSpPr/>
            <p:nvPr/>
          </p:nvSpPr>
          <p:spPr>
            <a:xfrm>
              <a:off x="3277020" y="310528"/>
              <a:ext cx="121376" cy="43512"/>
            </a:xfrm>
            <a:custGeom>
              <a:rect b="b" l="l" r="r" t="t"/>
              <a:pathLst>
                <a:path extrusionOk="0" h="1349" w="3763">
                  <a:moveTo>
                    <a:pt x="3143" y="0"/>
                  </a:moveTo>
                  <a:cubicBezTo>
                    <a:pt x="3131" y="0"/>
                    <a:pt x="3120" y="1"/>
                    <a:pt x="3108" y="2"/>
                  </a:cubicBezTo>
                  <a:lnTo>
                    <a:pt x="512" y="478"/>
                  </a:lnTo>
                  <a:cubicBezTo>
                    <a:pt x="0" y="618"/>
                    <a:pt x="125" y="1348"/>
                    <a:pt x="631" y="1348"/>
                  </a:cubicBezTo>
                  <a:cubicBezTo>
                    <a:pt x="643" y="1348"/>
                    <a:pt x="655" y="1348"/>
                    <a:pt x="667" y="1347"/>
                  </a:cubicBezTo>
                  <a:lnTo>
                    <a:pt x="3262" y="871"/>
                  </a:lnTo>
                  <a:cubicBezTo>
                    <a:pt x="3763" y="731"/>
                    <a:pt x="3638" y="0"/>
                    <a:pt x="314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0" name="Google Shape;5650;p29"/>
            <p:cNvSpPr/>
            <p:nvPr/>
          </p:nvSpPr>
          <p:spPr>
            <a:xfrm>
              <a:off x="3221315" y="399294"/>
              <a:ext cx="60059" cy="50189"/>
            </a:xfrm>
            <a:custGeom>
              <a:rect b="b" l="l" r="r" t="t"/>
              <a:pathLst>
                <a:path extrusionOk="0" h="1556" w="1862">
                  <a:moveTo>
                    <a:pt x="1002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17"/>
                  </a:cubicBezTo>
                  <a:cubicBezTo>
                    <a:pt x="700" y="1513"/>
                    <a:pt x="851" y="1556"/>
                    <a:pt x="997" y="1556"/>
                  </a:cubicBezTo>
                  <a:cubicBezTo>
                    <a:pt x="1451" y="1556"/>
                    <a:pt x="1862" y="1147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1" name="Google Shape;5651;p29"/>
            <p:cNvSpPr/>
            <p:nvPr/>
          </p:nvSpPr>
          <p:spPr>
            <a:xfrm>
              <a:off x="3290277" y="384586"/>
              <a:ext cx="122472" cy="44028"/>
            </a:xfrm>
            <a:custGeom>
              <a:rect b="b" l="l" r="r" t="t"/>
              <a:pathLst>
                <a:path extrusionOk="0" h="1365" w="3797">
                  <a:moveTo>
                    <a:pt x="3172" y="0"/>
                  </a:moveTo>
                  <a:cubicBezTo>
                    <a:pt x="3153" y="0"/>
                    <a:pt x="3133" y="1"/>
                    <a:pt x="3113" y="4"/>
                  </a:cubicBezTo>
                  <a:lnTo>
                    <a:pt x="518" y="480"/>
                  </a:lnTo>
                  <a:cubicBezTo>
                    <a:pt x="1" y="606"/>
                    <a:pt x="116" y="1364"/>
                    <a:pt x="616" y="1364"/>
                  </a:cubicBezTo>
                  <a:cubicBezTo>
                    <a:pt x="634" y="1364"/>
                    <a:pt x="653" y="1363"/>
                    <a:pt x="673" y="1361"/>
                  </a:cubicBezTo>
                  <a:lnTo>
                    <a:pt x="3280" y="885"/>
                  </a:lnTo>
                  <a:cubicBezTo>
                    <a:pt x="3797" y="747"/>
                    <a:pt x="3682" y="0"/>
                    <a:pt x="317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2" name="Google Shape;5652;p29"/>
            <p:cNvSpPr/>
            <p:nvPr/>
          </p:nvSpPr>
          <p:spPr>
            <a:xfrm>
              <a:off x="3163708" y="708297"/>
              <a:ext cx="250428" cy="224430"/>
            </a:xfrm>
            <a:custGeom>
              <a:rect b="b" l="l" r="r" t="t"/>
              <a:pathLst>
                <a:path extrusionOk="0" h="6958" w="7764">
                  <a:moveTo>
                    <a:pt x="3923" y="1"/>
                  </a:moveTo>
                  <a:cubicBezTo>
                    <a:pt x="2893" y="1"/>
                    <a:pt x="1881" y="465"/>
                    <a:pt x="1215" y="1338"/>
                  </a:cubicBezTo>
                  <a:lnTo>
                    <a:pt x="6954" y="4969"/>
                  </a:lnTo>
                  <a:cubicBezTo>
                    <a:pt x="7764" y="3398"/>
                    <a:pt x="7240" y="1469"/>
                    <a:pt x="5752" y="528"/>
                  </a:cubicBezTo>
                  <a:cubicBezTo>
                    <a:pt x="5184" y="173"/>
                    <a:pt x="4550" y="1"/>
                    <a:pt x="3923" y="1"/>
                  </a:cubicBezTo>
                  <a:close/>
                  <a:moveTo>
                    <a:pt x="810" y="1993"/>
                  </a:moveTo>
                  <a:cubicBezTo>
                    <a:pt x="1" y="3553"/>
                    <a:pt x="525" y="5481"/>
                    <a:pt x="2013" y="6434"/>
                  </a:cubicBezTo>
                  <a:cubicBezTo>
                    <a:pt x="2577" y="6788"/>
                    <a:pt x="3207" y="6958"/>
                    <a:pt x="3830" y="6958"/>
                  </a:cubicBezTo>
                  <a:cubicBezTo>
                    <a:pt x="4864" y="6958"/>
                    <a:pt x="5881" y="6489"/>
                    <a:pt x="6549" y="5612"/>
                  </a:cubicBezTo>
                  <a:lnTo>
                    <a:pt x="810" y="1993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3" name="Google Shape;5653;p29"/>
            <p:cNvSpPr/>
            <p:nvPr/>
          </p:nvSpPr>
          <p:spPr>
            <a:xfrm>
              <a:off x="3633018" y="226472"/>
              <a:ext cx="195885" cy="181918"/>
            </a:xfrm>
            <a:custGeom>
              <a:rect b="b" l="l" r="r" t="t"/>
              <a:pathLst>
                <a:path extrusionOk="0" h="5640" w="6073">
                  <a:moveTo>
                    <a:pt x="3596" y="0"/>
                  </a:moveTo>
                  <a:lnTo>
                    <a:pt x="1203" y="1631"/>
                  </a:lnTo>
                  <a:cubicBezTo>
                    <a:pt x="250" y="2286"/>
                    <a:pt x="0" y="3596"/>
                    <a:pt x="655" y="4560"/>
                  </a:cubicBezTo>
                  <a:lnTo>
                    <a:pt x="762" y="4715"/>
                  </a:lnTo>
                  <a:cubicBezTo>
                    <a:pt x="1170" y="5316"/>
                    <a:pt x="1833" y="5640"/>
                    <a:pt x="2507" y="5640"/>
                  </a:cubicBezTo>
                  <a:cubicBezTo>
                    <a:pt x="2915" y="5640"/>
                    <a:pt x="3328" y="5521"/>
                    <a:pt x="3691" y="5275"/>
                  </a:cubicBezTo>
                  <a:lnTo>
                    <a:pt x="6072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4" name="Google Shape;5654;p29"/>
            <p:cNvSpPr/>
            <p:nvPr/>
          </p:nvSpPr>
          <p:spPr>
            <a:xfrm>
              <a:off x="3765490" y="151317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578" y="1"/>
                  </a:moveTo>
                  <a:cubicBezTo>
                    <a:pt x="3170" y="1"/>
                    <a:pt x="2757" y="119"/>
                    <a:pt x="2394" y="366"/>
                  </a:cubicBezTo>
                  <a:lnTo>
                    <a:pt x="1" y="1985"/>
                  </a:lnTo>
                  <a:lnTo>
                    <a:pt x="2477" y="5628"/>
                  </a:lnTo>
                  <a:lnTo>
                    <a:pt x="4871" y="4009"/>
                  </a:lnTo>
                  <a:cubicBezTo>
                    <a:pt x="5835" y="3354"/>
                    <a:pt x="6085" y="2044"/>
                    <a:pt x="5430" y="1080"/>
                  </a:cubicBezTo>
                  <a:lnTo>
                    <a:pt x="5323" y="925"/>
                  </a:lnTo>
                  <a:cubicBezTo>
                    <a:pt x="4915" y="324"/>
                    <a:pt x="4252" y="1"/>
                    <a:pt x="357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5" name="Google Shape;5655;p29"/>
            <p:cNvSpPr/>
            <p:nvPr/>
          </p:nvSpPr>
          <p:spPr>
            <a:xfrm>
              <a:off x="3575411" y="602242"/>
              <a:ext cx="345645" cy="344032"/>
            </a:xfrm>
            <a:custGeom>
              <a:rect b="b" l="l" r="r" t="t"/>
              <a:pathLst>
                <a:path extrusionOk="0" h="10666" w="10716">
                  <a:moveTo>
                    <a:pt x="4998" y="1"/>
                  </a:moveTo>
                  <a:cubicBezTo>
                    <a:pt x="4820" y="1"/>
                    <a:pt x="4665" y="136"/>
                    <a:pt x="4644" y="328"/>
                  </a:cubicBezTo>
                  <a:lnTo>
                    <a:pt x="4191" y="3805"/>
                  </a:lnTo>
                  <a:lnTo>
                    <a:pt x="703" y="3340"/>
                  </a:lnTo>
                  <a:cubicBezTo>
                    <a:pt x="688" y="3338"/>
                    <a:pt x="673" y="3338"/>
                    <a:pt x="659" y="3338"/>
                  </a:cubicBezTo>
                  <a:cubicBezTo>
                    <a:pt x="473" y="3338"/>
                    <a:pt x="308" y="3474"/>
                    <a:pt x="286" y="3662"/>
                  </a:cubicBezTo>
                  <a:lnTo>
                    <a:pt x="24" y="5638"/>
                  </a:lnTo>
                  <a:cubicBezTo>
                    <a:pt x="0" y="5840"/>
                    <a:pt x="143" y="6031"/>
                    <a:pt x="346" y="6055"/>
                  </a:cubicBezTo>
                  <a:lnTo>
                    <a:pt x="346" y="6043"/>
                  </a:lnTo>
                  <a:lnTo>
                    <a:pt x="3834" y="6507"/>
                  </a:lnTo>
                  <a:lnTo>
                    <a:pt x="3370" y="9984"/>
                  </a:lnTo>
                  <a:cubicBezTo>
                    <a:pt x="3334" y="10186"/>
                    <a:pt x="3477" y="10377"/>
                    <a:pt x="3691" y="10401"/>
                  </a:cubicBezTo>
                  <a:lnTo>
                    <a:pt x="5656" y="10663"/>
                  </a:lnTo>
                  <a:cubicBezTo>
                    <a:pt x="5671" y="10664"/>
                    <a:pt x="5685" y="10665"/>
                    <a:pt x="5700" y="10665"/>
                  </a:cubicBezTo>
                  <a:cubicBezTo>
                    <a:pt x="5885" y="10665"/>
                    <a:pt x="6050" y="10529"/>
                    <a:pt x="6072" y="10341"/>
                  </a:cubicBezTo>
                  <a:lnTo>
                    <a:pt x="6537" y="6864"/>
                  </a:lnTo>
                  <a:lnTo>
                    <a:pt x="10013" y="7329"/>
                  </a:lnTo>
                  <a:cubicBezTo>
                    <a:pt x="10028" y="7331"/>
                    <a:pt x="10043" y="7331"/>
                    <a:pt x="10058" y="7331"/>
                  </a:cubicBezTo>
                  <a:cubicBezTo>
                    <a:pt x="10243" y="7331"/>
                    <a:pt x="10408" y="7195"/>
                    <a:pt x="10430" y="7007"/>
                  </a:cubicBezTo>
                  <a:lnTo>
                    <a:pt x="10692" y="5031"/>
                  </a:lnTo>
                  <a:cubicBezTo>
                    <a:pt x="10716" y="4828"/>
                    <a:pt x="10573" y="4638"/>
                    <a:pt x="10371" y="4614"/>
                  </a:cubicBezTo>
                  <a:lnTo>
                    <a:pt x="6894" y="4150"/>
                  </a:lnTo>
                  <a:lnTo>
                    <a:pt x="7358" y="673"/>
                  </a:lnTo>
                  <a:cubicBezTo>
                    <a:pt x="7382" y="471"/>
                    <a:pt x="7239" y="280"/>
                    <a:pt x="7037" y="256"/>
                  </a:cubicBezTo>
                  <a:lnTo>
                    <a:pt x="5060" y="6"/>
                  </a:lnTo>
                  <a:cubicBezTo>
                    <a:pt x="5040" y="3"/>
                    <a:pt x="5019" y="1"/>
                    <a:pt x="499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6" name="Google Shape;5656;p29"/>
            <p:cNvSpPr/>
            <p:nvPr/>
          </p:nvSpPr>
          <p:spPr>
            <a:xfrm>
              <a:off x="3133001" y="4197223"/>
              <a:ext cx="349870" cy="436120"/>
            </a:xfrm>
            <a:custGeom>
              <a:rect b="b" l="l" r="r" t="t"/>
              <a:pathLst>
                <a:path extrusionOk="0" h="13521" w="10847">
                  <a:moveTo>
                    <a:pt x="4152" y="435"/>
                  </a:moveTo>
                  <a:cubicBezTo>
                    <a:pt x="4440" y="435"/>
                    <a:pt x="4723" y="608"/>
                    <a:pt x="4775" y="994"/>
                  </a:cubicBezTo>
                  <a:cubicBezTo>
                    <a:pt x="4810" y="1184"/>
                    <a:pt x="4751" y="1387"/>
                    <a:pt x="4620" y="1542"/>
                  </a:cubicBezTo>
                  <a:lnTo>
                    <a:pt x="3834" y="1684"/>
                  </a:lnTo>
                  <a:cubicBezTo>
                    <a:pt x="3667" y="1589"/>
                    <a:pt x="3536" y="1434"/>
                    <a:pt x="3501" y="1244"/>
                  </a:cubicBezTo>
                  <a:lnTo>
                    <a:pt x="3501" y="1232"/>
                  </a:lnTo>
                  <a:cubicBezTo>
                    <a:pt x="3386" y="732"/>
                    <a:pt x="3773" y="435"/>
                    <a:pt x="4152" y="435"/>
                  </a:cubicBezTo>
                  <a:close/>
                  <a:moveTo>
                    <a:pt x="7868" y="2746"/>
                  </a:moveTo>
                  <a:cubicBezTo>
                    <a:pt x="8125" y="2746"/>
                    <a:pt x="8352" y="2934"/>
                    <a:pt x="8394" y="3196"/>
                  </a:cubicBezTo>
                  <a:lnTo>
                    <a:pt x="9775" y="10757"/>
                  </a:lnTo>
                  <a:cubicBezTo>
                    <a:pt x="9835" y="11055"/>
                    <a:pt x="9632" y="11340"/>
                    <a:pt x="9335" y="11400"/>
                  </a:cubicBezTo>
                  <a:lnTo>
                    <a:pt x="3072" y="12543"/>
                  </a:lnTo>
                  <a:cubicBezTo>
                    <a:pt x="3041" y="12548"/>
                    <a:pt x="3011" y="12550"/>
                    <a:pt x="2981" y="12550"/>
                  </a:cubicBezTo>
                  <a:cubicBezTo>
                    <a:pt x="2718" y="12550"/>
                    <a:pt x="2484" y="12369"/>
                    <a:pt x="2441" y="12102"/>
                  </a:cubicBezTo>
                  <a:lnTo>
                    <a:pt x="1060" y="4530"/>
                  </a:lnTo>
                  <a:cubicBezTo>
                    <a:pt x="1000" y="4232"/>
                    <a:pt x="1203" y="3947"/>
                    <a:pt x="1500" y="3899"/>
                  </a:cubicBezTo>
                  <a:lnTo>
                    <a:pt x="2251" y="3768"/>
                  </a:lnTo>
                  <a:cubicBezTo>
                    <a:pt x="2282" y="3968"/>
                    <a:pt x="2463" y="4121"/>
                    <a:pt x="2669" y="4121"/>
                  </a:cubicBezTo>
                  <a:cubicBezTo>
                    <a:pt x="2696" y="4121"/>
                    <a:pt x="2723" y="4119"/>
                    <a:pt x="2751" y="4113"/>
                  </a:cubicBezTo>
                  <a:lnTo>
                    <a:pt x="6668" y="3399"/>
                  </a:lnTo>
                  <a:cubicBezTo>
                    <a:pt x="6906" y="3351"/>
                    <a:pt x="7061" y="3125"/>
                    <a:pt x="7013" y="2887"/>
                  </a:cubicBezTo>
                  <a:lnTo>
                    <a:pt x="7763" y="2756"/>
                  </a:lnTo>
                  <a:cubicBezTo>
                    <a:pt x="7798" y="2749"/>
                    <a:pt x="7833" y="2746"/>
                    <a:pt x="7868" y="2746"/>
                  </a:cubicBezTo>
                  <a:close/>
                  <a:moveTo>
                    <a:pt x="4133" y="0"/>
                  </a:moveTo>
                  <a:cubicBezTo>
                    <a:pt x="4070" y="0"/>
                    <a:pt x="4006" y="6"/>
                    <a:pt x="3941" y="18"/>
                  </a:cubicBezTo>
                  <a:cubicBezTo>
                    <a:pt x="3346" y="125"/>
                    <a:pt x="2953" y="708"/>
                    <a:pt x="3072" y="1303"/>
                  </a:cubicBezTo>
                  <a:cubicBezTo>
                    <a:pt x="3096" y="1482"/>
                    <a:pt x="3179" y="1637"/>
                    <a:pt x="3286" y="1780"/>
                  </a:cubicBezTo>
                  <a:lnTo>
                    <a:pt x="2513" y="1923"/>
                  </a:lnTo>
                  <a:cubicBezTo>
                    <a:pt x="2191" y="1982"/>
                    <a:pt x="1977" y="2292"/>
                    <a:pt x="2036" y="2601"/>
                  </a:cubicBezTo>
                  <a:lnTo>
                    <a:pt x="2084" y="2887"/>
                  </a:lnTo>
                  <a:lnTo>
                    <a:pt x="798" y="3125"/>
                  </a:lnTo>
                  <a:cubicBezTo>
                    <a:pt x="322" y="3208"/>
                    <a:pt x="0" y="3673"/>
                    <a:pt x="84" y="4161"/>
                  </a:cubicBezTo>
                  <a:lnTo>
                    <a:pt x="1655" y="12793"/>
                  </a:lnTo>
                  <a:cubicBezTo>
                    <a:pt x="1740" y="13218"/>
                    <a:pt x="2120" y="13520"/>
                    <a:pt x="2548" y="13520"/>
                  </a:cubicBezTo>
                  <a:cubicBezTo>
                    <a:pt x="2599" y="13520"/>
                    <a:pt x="2651" y="13516"/>
                    <a:pt x="2703" y="13507"/>
                  </a:cubicBezTo>
                  <a:lnTo>
                    <a:pt x="10037" y="12162"/>
                  </a:lnTo>
                  <a:cubicBezTo>
                    <a:pt x="10525" y="12079"/>
                    <a:pt x="10847" y="11602"/>
                    <a:pt x="10752" y="11126"/>
                  </a:cubicBezTo>
                  <a:lnTo>
                    <a:pt x="9180" y="2494"/>
                  </a:lnTo>
                  <a:cubicBezTo>
                    <a:pt x="9107" y="2064"/>
                    <a:pt x="8737" y="1763"/>
                    <a:pt x="8316" y="1763"/>
                  </a:cubicBezTo>
                  <a:cubicBezTo>
                    <a:pt x="8260" y="1763"/>
                    <a:pt x="8202" y="1768"/>
                    <a:pt x="8144" y="1780"/>
                  </a:cubicBezTo>
                  <a:lnTo>
                    <a:pt x="6858" y="2018"/>
                  </a:lnTo>
                  <a:lnTo>
                    <a:pt x="6799" y="1732"/>
                  </a:lnTo>
                  <a:cubicBezTo>
                    <a:pt x="6745" y="1451"/>
                    <a:pt x="6495" y="1249"/>
                    <a:pt x="6210" y="1249"/>
                  </a:cubicBezTo>
                  <a:cubicBezTo>
                    <a:pt x="6180" y="1249"/>
                    <a:pt x="6150" y="1251"/>
                    <a:pt x="6120" y="1256"/>
                  </a:cubicBezTo>
                  <a:lnTo>
                    <a:pt x="5180" y="1434"/>
                  </a:lnTo>
                  <a:cubicBezTo>
                    <a:pt x="5227" y="1268"/>
                    <a:pt x="5239" y="1089"/>
                    <a:pt x="5203" y="910"/>
                  </a:cubicBezTo>
                  <a:cubicBezTo>
                    <a:pt x="5118" y="380"/>
                    <a:pt x="4655" y="0"/>
                    <a:pt x="413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7" name="Google Shape;5657;p29"/>
            <p:cNvSpPr/>
            <p:nvPr/>
          </p:nvSpPr>
          <p:spPr>
            <a:xfrm>
              <a:off x="3194834" y="4354466"/>
              <a:ext cx="60123" cy="49866"/>
            </a:xfrm>
            <a:custGeom>
              <a:rect b="b" l="l" r="r" t="t"/>
              <a:pathLst>
                <a:path extrusionOk="0" h="1546" w="1864">
                  <a:moveTo>
                    <a:pt x="1011" y="1"/>
                  </a:moveTo>
                  <a:cubicBezTo>
                    <a:pt x="968" y="1"/>
                    <a:pt x="924" y="5"/>
                    <a:pt x="881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69" y="1"/>
                    <a:pt x="101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8" name="Google Shape;5658;p29"/>
            <p:cNvSpPr/>
            <p:nvPr/>
          </p:nvSpPr>
          <p:spPr>
            <a:xfrm>
              <a:off x="3263118" y="4339823"/>
              <a:ext cx="124343" cy="43383"/>
            </a:xfrm>
            <a:custGeom>
              <a:rect b="b" l="l" r="r" t="t"/>
              <a:pathLst>
                <a:path extrusionOk="0" h="1345" w="3855">
                  <a:moveTo>
                    <a:pt x="3260" y="1"/>
                  </a:moveTo>
                  <a:cubicBezTo>
                    <a:pt x="3224" y="1"/>
                    <a:pt x="3186" y="5"/>
                    <a:pt x="3146" y="14"/>
                  </a:cubicBezTo>
                  <a:lnTo>
                    <a:pt x="550" y="478"/>
                  </a:lnTo>
                  <a:cubicBezTo>
                    <a:pt x="1" y="579"/>
                    <a:pt x="117" y="1345"/>
                    <a:pt x="609" y="1345"/>
                  </a:cubicBezTo>
                  <a:cubicBezTo>
                    <a:pt x="639" y="1345"/>
                    <a:pt x="671" y="1342"/>
                    <a:pt x="705" y="1335"/>
                  </a:cubicBezTo>
                  <a:lnTo>
                    <a:pt x="3289" y="871"/>
                  </a:lnTo>
                  <a:cubicBezTo>
                    <a:pt x="3855" y="793"/>
                    <a:pt x="3758" y="1"/>
                    <a:pt x="3260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9" name="Google Shape;5659;p29"/>
            <p:cNvSpPr/>
            <p:nvPr/>
          </p:nvSpPr>
          <p:spPr>
            <a:xfrm>
              <a:off x="3207510" y="4423976"/>
              <a:ext cx="60123" cy="49866"/>
            </a:xfrm>
            <a:custGeom>
              <a:rect b="b" l="l" r="r" t="t"/>
              <a:pathLst>
                <a:path extrusionOk="0" h="1546" w="1864">
                  <a:moveTo>
                    <a:pt x="1014" y="1"/>
                  </a:moveTo>
                  <a:cubicBezTo>
                    <a:pt x="970" y="1"/>
                    <a:pt x="926" y="5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0" y="1546"/>
                    <a:pt x="1007" y="1546"/>
                  </a:cubicBezTo>
                  <a:cubicBezTo>
                    <a:pt x="1454" y="1546"/>
                    <a:pt x="1864" y="1142"/>
                    <a:pt x="1774" y="631"/>
                  </a:cubicBezTo>
                  <a:cubicBezTo>
                    <a:pt x="1700" y="259"/>
                    <a:pt x="1378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0" name="Google Shape;5660;p29"/>
            <p:cNvSpPr/>
            <p:nvPr/>
          </p:nvSpPr>
          <p:spPr>
            <a:xfrm>
              <a:off x="3277020" y="4409300"/>
              <a:ext cx="121247" cy="43544"/>
            </a:xfrm>
            <a:custGeom>
              <a:rect b="b" l="l" r="r" t="t"/>
              <a:pathLst>
                <a:path extrusionOk="0" h="1350" w="3759">
                  <a:moveTo>
                    <a:pt x="3154" y="1"/>
                  </a:moveTo>
                  <a:cubicBezTo>
                    <a:pt x="3139" y="1"/>
                    <a:pt x="3123" y="1"/>
                    <a:pt x="3108" y="3"/>
                  </a:cubicBezTo>
                  <a:lnTo>
                    <a:pt x="512" y="467"/>
                  </a:lnTo>
                  <a:cubicBezTo>
                    <a:pt x="0" y="618"/>
                    <a:pt x="125" y="1349"/>
                    <a:pt x="631" y="1349"/>
                  </a:cubicBezTo>
                  <a:cubicBezTo>
                    <a:pt x="643" y="1349"/>
                    <a:pt x="655" y="1349"/>
                    <a:pt x="667" y="1348"/>
                  </a:cubicBezTo>
                  <a:lnTo>
                    <a:pt x="3262" y="872"/>
                  </a:lnTo>
                  <a:cubicBezTo>
                    <a:pt x="3759" y="722"/>
                    <a:pt x="3640" y="1"/>
                    <a:pt x="315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1" name="Google Shape;5661;p29"/>
            <p:cNvSpPr/>
            <p:nvPr/>
          </p:nvSpPr>
          <p:spPr>
            <a:xfrm>
              <a:off x="3221315" y="4498130"/>
              <a:ext cx="59769" cy="50221"/>
            </a:xfrm>
            <a:custGeom>
              <a:rect b="b" l="l" r="r" t="t"/>
              <a:pathLst>
                <a:path extrusionOk="0" h="1557" w="1853">
                  <a:moveTo>
                    <a:pt x="998" y="0"/>
                  </a:moveTo>
                  <a:cubicBezTo>
                    <a:pt x="956" y="0"/>
                    <a:pt x="913" y="4"/>
                    <a:pt x="870" y="11"/>
                  </a:cubicBezTo>
                  <a:cubicBezTo>
                    <a:pt x="191" y="130"/>
                    <a:pt x="1" y="1011"/>
                    <a:pt x="560" y="1416"/>
                  </a:cubicBezTo>
                  <a:cubicBezTo>
                    <a:pt x="701" y="1513"/>
                    <a:pt x="853" y="1556"/>
                    <a:pt x="1000" y="1556"/>
                  </a:cubicBezTo>
                  <a:cubicBezTo>
                    <a:pt x="1449" y="1556"/>
                    <a:pt x="1853" y="1153"/>
                    <a:pt x="1763" y="642"/>
                  </a:cubicBezTo>
                  <a:cubicBezTo>
                    <a:pt x="1699" y="268"/>
                    <a:pt x="1367" y="0"/>
                    <a:pt x="99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2" name="Google Shape;5662;p29"/>
            <p:cNvSpPr/>
            <p:nvPr/>
          </p:nvSpPr>
          <p:spPr>
            <a:xfrm>
              <a:off x="3290406" y="4483390"/>
              <a:ext cx="122343" cy="43673"/>
            </a:xfrm>
            <a:custGeom>
              <a:rect b="b" l="l" r="r" t="t"/>
              <a:pathLst>
                <a:path extrusionOk="0" h="1354" w="3793">
                  <a:moveTo>
                    <a:pt x="3168" y="1"/>
                  </a:moveTo>
                  <a:cubicBezTo>
                    <a:pt x="3149" y="1"/>
                    <a:pt x="3129" y="2"/>
                    <a:pt x="3109" y="4"/>
                  </a:cubicBezTo>
                  <a:lnTo>
                    <a:pt x="514" y="480"/>
                  </a:lnTo>
                  <a:cubicBezTo>
                    <a:pt x="1" y="605"/>
                    <a:pt x="110" y="1354"/>
                    <a:pt x="602" y="1354"/>
                  </a:cubicBezTo>
                  <a:cubicBezTo>
                    <a:pt x="623" y="1354"/>
                    <a:pt x="646" y="1352"/>
                    <a:pt x="669" y="1349"/>
                  </a:cubicBezTo>
                  <a:lnTo>
                    <a:pt x="3276" y="885"/>
                  </a:lnTo>
                  <a:cubicBezTo>
                    <a:pt x="3793" y="747"/>
                    <a:pt x="3678" y="1"/>
                    <a:pt x="316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3" name="Google Shape;5663;p29"/>
            <p:cNvSpPr/>
            <p:nvPr/>
          </p:nvSpPr>
          <p:spPr>
            <a:xfrm>
              <a:off x="3163708" y="4806940"/>
              <a:ext cx="250428" cy="224527"/>
            </a:xfrm>
            <a:custGeom>
              <a:rect b="b" l="l" r="r" t="t"/>
              <a:pathLst>
                <a:path extrusionOk="0" h="6961" w="7764">
                  <a:moveTo>
                    <a:pt x="3925" y="1"/>
                  </a:moveTo>
                  <a:cubicBezTo>
                    <a:pt x="2894" y="1"/>
                    <a:pt x="1882" y="469"/>
                    <a:pt x="1215" y="1343"/>
                  </a:cubicBezTo>
                  <a:lnTo>
                    <a:pt x="6954" y="4975"/>
                  </a:lnTo>
                  <a:cubicBezTo>
                    <a:pt x="7764" y="3403"/>
                    <a:pt x="7240" y="1474"/>
                    <a:pt x="5752" y="534"/>
                  </a:cubicBezTo>
                  <a:cubicBezTo>
                    <a:pt x="5185" y="174"/>
                    <a:pt x="4551" y="1"/>
                    <a:pt x="3925" y="1"/>
                  </a:cubicBezTo>
                  <a:close/>
                  <a:moveTo>
                    <a:pt x="810" y="1986"/>
                  </a:moveTo>
                  <a:lnTo>
                    <a:pt x="810" y="1986"/>
                  </a:lnTo>
                  <a:cubicBezTo>
                    <a:pt x="1" y="3558"/>
                    <a:pt x="525" y="5487"/>
                    <a:pt x="2013" y="6427"/>
                  </a:cubicBezTo>
                  <a:cubicBezTo>
                    <a:pt x="2580" y="6787"/>
                    <a:pt x="3213" y="6960"/>
                    <a:pt x="3839" y="6960"/>
                  </a:cubicBezTo>
                  <a:cubicBezTo>
                    <a:pt x="4870" y="6960"/>
                    <a:pt x="5883" y="6492"/>
                    <a:pt x="6549" y="5618"/>
                  </a:cubicBezTo>
                  <a:lnTo>
                    <a:pt x="810" y="1986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4" name="Google Shape;5664;p29"/>
            <p:cNvSpPr/>
            <p:nvPr/>
          </p:nvSpPr>
          <p:spPr>
            <a:xfrm>
              <a:off x="3633018" y="4325276"/>
              <a:ext cx="195885" cy="181918"/>
            </a:xfrm>
            <a:custGeom>
              <a:rect b="b" l="l" r="r" t="t"/>
              <a:pathLst>
                <a:path extrusionOk="0" h="5640" w="6073">
                  <a:moveTo>
                    <a:pt x="3596" y="0"/>
                  </a:moveTo>
                  <a:lnTo>
                    <a:pt x="1203" y="1632"/>
                  </a:lnTo>
                  <a:cubicBezTo>
                    <a:pt x="250" y="2286"/>
                    <a:pt x="0" y="3596"/>
                    <a:pt x="655" y="4560"/>
                  </a:cubicBezTo>
                  <a:lnTo>
                    <a:pt x="762" y="4715"/>
                  </a:lnTo>
                  <a:cubicBezTo>
                    <a:pt x="1170" y="5316"/>
                    <a:pt x="1833" y="5640"/>
                    <a:pt x="2507" y="5640"/>
                  </a:cubicBezTo>
                  <a:cubicBezTo>
                    <a:pt x="2915" y="5640"/>
                    <a:pt x="3328" y="5522"/>
                    <a:pt x="3691" y="5275"/>
                  </a:cubicBezTo>
                  <a:lnTo>
                    <a:pt x="6072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5" name="Google Shape;5665;p29"/>
            <p:cNvSpPr/>
            <p:nvPr/>
          </p:nvSpPr>
          <p:spPr>
            <a:xfrm>
              <a:off x="3765490" y="4249734"/>
              <a:ext cx="196272" cy="181950"/>
            </a:xfrm>
            <a:custGeom>
              <a:rect b="b" l="l" r="r" t="t"/>
              <a:pathLst>
                <a:path extrusionOk="0" h="5641" w="6085">
                  <a:moveTo>
                    <a:pt x="3578" y="1"/>
                  </a:moveTo>
                  <a:cubicBezTo>
                    <a:pt x="3170" y="1"/>
                    <a:pt x="2757" y="119"/>
                    <a:pt x="2394" y="366"/>
                  </a:cubicBezTo>
                  <a:lnTo>
                    <a:pt x="1" y="1997"/>
                  </a:lnTo>
                  <a:lnTo>
                    <a:pt x="2477" y="5640"/>
                  </a:lnTo>
                  <a:lnTo>
                    <a:pt x="4871" y="4009"/>
                  </a:lnTo>
                  <a:cubicBezTo>
                    <a:pt x="5835" y="3354"/>
                    <a:pt x="6085" y="2045"/>
                    <a:pt x="5430" y="1092"/>
                  </a:cubicBezTo>
                  <a:lnTo>
                    <a:pt x="5323" y="926"/>
                  </a:lnTo>
                  <a:cubicBezTo>
                    <a:pt x="4915" y="325"/>
                    <a:pt x="4252" y="1"/>
                    <a:pt x="357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6" name="Google Shape;5666;p29"/>
            <p:cNvSpPr/>
            <p:nvPr/>
          </p:nvSpPr>
          <p:spPr>
            <a:xfrm>
              <a:off x="3575411" y="4700692"/>
              <a:ext cx="345645" cy="344387"/>
            </a:xfrm>
            <a:custGeom>
              <a:rect b="b" l="l" r="r" t="t"/>
              <a:pathLst>
                <a:path extrusionOk="0" h="10677" w="10716">
                  <a:moveTo>
                    <a:pt x="4998" y="0"/>
                  </a:moveTo>
                  <a:cubicBezTo>
                    <a:pt x="4820" y="0"/>
                    <a:pt x="4665" y="135"/>
                    <a:pt x="4644" y="327"/>
                  </a:cubicBezTo>
                  <a:lnTo>
                    <a:pt x="4179" y="3804"/>
                  </a:lnTo>
                  <a:lnTo>
                    <a:pt x="703" y="3339"/>
                  </a:lnTo>
                  <a:cubicBezTo>
                    <a:pt x="688" y="3338"/>
                    <a:pt x="673" y="3337"/>
                    <a:pt x="659" y="3337"/>
                  </a:cubicBezTo>
                  <a:cubicBezTo>
                    <a:pt x="473" y="3337"/>
                    <a:pt x="308" y="3473"/>
                    <a:pt x="286" y="3661"/>
                  </a:cubicBezTo>
                  <a:lnTo>
                    <a:pt x="24" y="5637"/>
                  </a:lnTo>
                  <a:cubicBezTo>
                    <a:pt x="0" y="5840"/>
                    <a:pt x="143" y="6030"/>
                    <a:pt x="346" y="6054"/>
                  </a:cubicBezTo>
                  <a:lnTo>
                    <a:pt x="3834" y="6518"/>
                  </a:lnTo>
                  <a:lnTo>
                    <a:pt x="3370" y="9995"/>
                  </a:lnTo>
                  <a:cubicBezTo>
                    <a:pt x="3334" y="10197"/>
                    <a:pt x="3477" y="10388"/>
                    <a:pt x="3691" y="10412"/>
                  </a:cubicBezTo>
                  <a:lnTo>
                    <a:pt x="5656" y="10674"/>
                  </a:lnTo>
                  <a:cubicBezTo>
                    <a:pt x="5671" y="10675"/>
                    <a:pt x="5685" y="10676"/>
                    <a:pt x="5700" y="10676"/>
                  </a:cubicBezTo>
                  <a:cubicBezTo>
                    <a:pt x="5885" y="10676"/>
                    <a:pt x="6050" y="10540"/>
                    <a:pt x="6072" y="10352"/>
                  </a:cubicBezTo>
                  <a:lnTo>
                    <a:pt x="6537" y="6876"/>
                  </a:lnTo>
                  <a:lnTo>
                    <a:pt x="10013" y="7328"/>
                  </a:lnTo>
                  <a:cubicBezTo>
                    <a:pt x="10033" y="7331"/>
                    <a:pt x="10053" y="7333"/>
                    <a:pt x="10072" y="7333"/>
                  </a:cubicBezTo>
                  <a:cubicBezTo>
                    <a:pt x="10251" y="7333"/>
                    <a:pt x="10409" y="7189"/>
                    <a:pt x="10430" y="7007"/>
                  </a:cubicBezTo>
                  <a:lnTo>
                    <a:pt x="10692" y="5042"/>
                  </a:lnTo>
                  <a:cubicBezTo>
                    <a:pt x="10716" y="4828"/>
                    <a:pt x="10573" y="4649"/>
                    <a:pt x="10371" y="4613"/>
                  </a:cubicBezTo>
                  <a:lnTo>
                    <a:pt x="6894" y="4161"/>
                  </a:lnTo>
                  <a:lnTo>
                    <a:pt x="7358" y="684"/>
                  </a:lnTo>
                  <a:cubicBezTo>
                    <a:pt x="7382" y="470"/>
                    <a:pt x="7239" y="291"/>
                    <a:pt x="7037" y="256"/>
                  </a:cubicBezTo>
                  <a:lnTo>
                    <a:pt x="5060" y="6"/>
                  </a:lnTo>
                  <a:cubicBezTo>
                    <a:pt x="5040" y="2"/>
                    <a:pt x="5019" y="0"/>
                    <a:pt x="499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7" name="Google Shape;5667;p29"/>
            <p:cNvSpPr/>
            <p:nvPr/>
          </p:nvSpPr>
          <p:spPr>
            <a:xfrm>
              <a:off x="2108389" y="99161"/>
              <a:ext cx="349515" cy="435378"/>
            </a:xfrm>
            <a:custGeom>
              <a:rect b="b" l="l" r="r" t="t"/>
              <a:pathLst>
                <a:path extrusionOk="0" h="13498" w="10836">
                  <a:moveTo>
                    <a:pt x="4147" y="412"/>
                  </a:moveTo>
                  <a:cubicBezTo>
                    <a:pt x="4434" y="412"/>
                    <a:pt x="4718" y="584"/>
                    <a:pt x="4775" y="971"/>
                  </a:cubicBezTo>
                  <a:cubicBezTo>
                    <a:pt x="4799" y="1173"/>
                    <a:pt x="4751" y="1364"/>
                    <a:pt x="4620" y="1518"/>
                  </a:cubicBezTo>
                  <a:lnTo>
                    <a:pt x="3834" y="1661"/>
                  </a:lnTo>
                  <a:cubicBezTo>
                    <a:pt x="3656" y="1566"/>
                    <a:pt x="3537" y="1399"/>
                    <a:pt x="3501" y="1209"/>
                  </a:cubicBezTo>
                  <a:cubicBezTo>
                    <a:pt x="3386" y="709"/>
                    <a:pt x="3770" y="412"/>
                    <a:pt x="4147" y="412"/>
                  </a:cubicBezTo>
                  <a:close/>
                  <a:moveTo>
                    <a:pt x="7842" y="2726"/>
                  </a:moveTo>
                  <a:cubicBezTo>
                    <a:pt x="8105" y="2726"/>
                    <a:pt x="8340" y="2907"/>
                    <a:pt x="8382" y="3185"/>
                  </a:cubicBezTo>
                  <a:lnTo>
                    <a:pt x="9775" y="10746"/>
                  </a:lnTo>
                  <a:cubicBezTo>
                    <a:pt x="9823" y="11043"/>
                    <a:pt x="9633" y="11329"/>
                    <a:pt x="9323" y="11377"/>
                  </a:cubicBezTo>
                  <a:lnTo>
                    <a:pt x="3060" y="12520"/>
                  </a:lnTo>
                  <a:cubicBezTo>
                    <a:pt x="3025" y="12527"/>
                    <a:pt x="2990" y="12530"/>
                    <a:pt x="2956" y="12530"/>
                  </a:cubicBezTo>
                  <a:cubicBezTo>
                    <a:pt x="2699" y="12530"/>
                    <a:pt x="2471" y="12342"/>
                    <a:pt x="2429" y="12079"/>
                  </a:cubicBezTo>
                  <a:lnTo>
                    <a:pt x="1048" y="4507"/>
                  </a:lnTo>
                  <a:cubicBezTo>
                    <a:pt x="989" y="4209"/>
                    <a:pt x="1191" y="3935"/>
                    <a:pt x="1489" y="3876"/>
                  </a:cubicBezTo>
                  <a:lnTo>
                    <a:pt x="2239" y="3745"/>
                  </a:lnTo>
                  <a:cubicBezTo>
                    <a:pt x="2270" y="3954"/>
                    <a:pt x="2448" y="4099"/>
                    <a:pt x="2653" y="4099"/>
                  </a:cubicBezTo>
                  <a:cubicBezTo>
                    <a:pt x="2681" y="4099"/>
                    <a:pt x="2710" y="4096"/>
                    <a:pt x="2739" y="4090"/>
                  </a:cubicBezTo>
                  <a:lnTo>
                    <a:pt x="6656" y="3376"/>
                  </a:lnTo>
                  <a:cubicBezTo>
                    <a:pt x="6894" y="3340"/>
                    <a:pt x="7049" y="3114"/>
                    <a:pt x="7001" y="2876"/>
                  </a:cubicBezTo>
                  <a:lnTo>
                    <a:pt x="7751" y="2733"/>
                  </a:lnTo>
                  <a:cubicBezTo>
                    <a:pt x="7782" y="2728"/>
                    <a:pt x="7812" y="2726"/>
                    <a:pt x="7842" y="2726"/>
                  </a:cubicBezTo>
                  <a:close/>
                  <a:moveTo>
                    <a:pt x="4134" y="1"/>
                  </a:moveTo>
                  <a:cubicBezTo>
                    <a:pt x="4071" y="1"/>
                    <a:pt x="4006" y="6"/>
                    <a:pt x="3941" y="18"/>
                  </a:cubicBezTo>
                  <a:cubicBezTo>
                    <a:pt x="3346" y="125"/>
                    <a:pt x="2953" y="697"/>
                    <a:pt x="3072" y="1280"/>
                  </a:cubicBezTo>
                  <a:cubicBezTo>
                    <a:pt x="3096" y="1459"/>
                    <a:pt x="3167" y="1614"/>
                    <a:pt x="3275" y="1756"/>
                  </a:cubicBezTo>
                  <a:lnTo>
                    <a:pt x="2501" y="1899"/>
                  </a:lnTo>
                  <a:cubicBezTo>
                    <a:pt x="2191" y="1959"/>
                    <a:pt x="1977" y="2268"/>
                    <a:pt x="2036" y="2578"/>
                  </a:cubicBezTo>
                  <a:lnTo>
                    <a:pt x="2084" y="2864"/>
                  </a:lnTo>
                  <a:lnTo>
                    <a:pt x="798" y="3102"/>
                  </a:lnTo>
                  <a:cubicBezTo>
                    <a:pt x="310" y="3185"/>
                    <a:pt x="0" y="3650"/>
                    <a:pt x="84" y="4126"/>
                  </a:cubicBezTo>
                  <a:lnTo>
                    <a:pt x="1655" y="12758"/>
                  </a:lnTo>
                  <a:cubicBezTo>
                    <a:pt x="1741" y="13194"/>
                    <a:pt x="2111" y="13497"/>
                    <a:pt x="2537" y="13497"/>
                  </a:cubicBezTo>
                  <a:cubicBezTo>
                    <a:pt x="2588" y="13497"/>
                    <a:pt x="2639" y="13493"/>
                    <a:pt x="2691" y="13484"/>
                  </a:cubicBezTo>
                  <a:lnTo>
                    <a:pt x="10025" y="12139"/>
                  </a:lnTo>
                  <a:cubicBezTo>
                    <a:pt x="10514" y="12055"/>
                    <a:pt x="10835" y="11579"/>
                    <a:pt x="10752" y="11103"/>
                  </a:cubicBezTo>
                  <a:lnTo>
                    <a:pt x="9168" y="2483"/>
                  </a:lnTo>
                  <a:cubicBezTo>
                    <a:pt x="9094" y="2046"/>
                    <a:pt x="8715" y="1743"/>
                    <a:pt x="8287" y="1743"/>
                  </a:cubicBezTo>
                  <a:cubicBezTo>
                    <a:pt x="8236" y="1743"/>
                    <a:pt x="8184" y="1748"/>
                    <a:pt x="8132" y="1756"/>
                  </a:cubicBezTo>
                  <a:lnTo>
                    <a:pt x="6847" y="1995"/>
                  </a:lnTo>
                  <a:lnTo>
                    <a:pt x="6799" y="1721"/>
                  </a:lnTo>
                  <a:cubicBezTo>
                    <a:pt x="6746" y="1435"/>
                    <a:pt x="6506" y="1235"/>
                    <a:pt x="6228" y="1235"/>
                  </a:cubicBezTo>
                  <a:cubicBezTo>
                    <a:pt x="6192" y="1235"/>
                    <a:pt x="6156" y="1238"/>
                    <a:pt x="6120" y="1245"/>
                  </a:cubicBezTo>
                  <a:lnTo>
                    <a:pt x="5168" y="1411"/>
                  </a:lnTo>
                  <a:cubicBezTo>
                    <a:pt x="5227" y="1245"/>
                    <a:pt x="5239" y="1066"/>
                    <a:pt x="5203" y="899"/>
                  </a:cubicBezTo>
                  <a:cubicBezTo>
                    <a:pt x="5108" y="370"/>
                    <a:pt x="4646" y="1"/>
                    <a:pt x="413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8" name="Google Shape;5668;p29"/>
            <p:cNvSpPr/>
            <p:nvPr/>
          </p:nvSpPr>
          <p:spPr>
            <a:xfrm>
              <a:off x="2170222" y="255566"/>
              <a:ext cx="60059" cy="49898"/>
            </a:xfrm>
            <a:custGeom>
              <a:rect b="b" l="l" r="r" t="t"/>
              <a:pathLst>
                <a:path extrusionOk="0" h="1547" w="1862">
                  <a:moveTo>
                    <a:pt x="1015" y="1"/>
                  </a:moveTo>
                  <a:cubicBezTo>
                    <a:pt x="967" y="1"/>
                    <a:pt x="918" y="5"/>
                    <a:pt x="869" y="15"/>
                  </a:cubicBezTo>
                  <a:cubicBezTo>
                    <a:pt x="191" y="134"/>
                    <a:pt x="0" y="1015"/>
                    <a:pt x="572" y="1408"/>
                  </a:cubicBezTo>
                  <a:cubicBezTo>
                    <a:pt x="709" y="1504"/>
                    <a:pt x="857" y="1547"/>
                    <a:pt x="1002" y="1547"/>
                  </a:cubicBezTo>
                  <a:cubicBezTo>
                    <a:pt x="1450" y="1547"/>
                    <a:pt x="1861" y="1138"/>
                    <a:pt x="1762" y="634"/>
                  </a:cubicBezTo>
                  <a:cubicBezTo>
                    <a:pt x="1699" y="266"/>
                    <a:pt x="1377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9" name="Google Shape;5669;p29"/>
            <p:cNvSpPr/>
            <p:nvPr/>
          </p:nvSpPr>
          <p:spPr>
            <a:xfrm>
              <a:off x="2238409" y="241019"/>
              <a:ext cx="124117" cy="43706"/>
            </a:xfrm>
            <a:custGeom>
              <a:rect b="b" l="l" r="r" t="t"/>
              <a:pathLst>
                <a:path extrusionOk="0" h="1355" w="3848">
                  <a:moveTo>
                    <a:pt x="3261" y="1"/>
                  </a:moveTo>
                  <a:cubicBezTo>
                    <a:pt x="3225" y="1"/>
                    <a:pt x="3188" y="5"/>
                    <a:pt x="3149" y="14"/>
                  </a:cubicBezTo>
                  <a:lnTo>
                    <a:pt x="553" y="490"/>
                  </a:lnTo>
                  <a:cubicBezTo>
                    <a:pt x="1" y="580"/>
                    <a:pt x="121" y="1354"/>
                    <a:pt x="622" y="1354"/>
                  </a:cubicBezTo>
                  <a:cubicBezTo>
                    <a:pt x="649" y="1354"/>
                    <a:pt x="678" y="1352"/>
                    <a:pt x="708" y="1347"/>
                  </a:cubicBezTo>
                  <a:lnTo>
                    <a:pt x="3292" y="871"/>
                  </a:lnTo>
                  <a:cubicBezTo>
                    <a:pt x="3847" y="793"/>
                    <a:pt x="3750" y="1"/>
                    <a:pt x="326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0" name="Google Shape;5670;p29"/>
            <p:cNvSpPr/>
            <p:nvPr/>
          </p:nvSpPr>
          <p:spPr>
            <a:xfrm>
              <a:off x="2182898" y="325172"/>
              <a:ext cx="60123" cy="49866"/>
            </a:xfrm>
            <a:custGeom>
              <a:rect b="b" l="l" r="r" t="t"/>
              <a:pathLst>
                <a:path extrusionOk="0" h="1546" w="1864">
                  <a:moveTo>
                    <a:pt x="1014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8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1" name="Google Shape;5671;p29"/>
            <p:cNvSpPr/>
            <p:nvPr/>
          </p:nvSpPr>
          <p:spPr>
            <a:xfrm>
              <a:off x="2252408" y="310528"/>
              <a:ext cx="121376" cy="43512"/>
            </a:xfrm>
            <a:custGeom>
              <a:rect b="b" l="l" r="r" t="t"/>
              <a:pathLst>
                <a:path extrusionOk="0" h="1349" w="3763">
                  <a:moveTo>
                    <a:pt x="3132" y="0"/>
                  </a:moveTo>
                  <a:cubicBezTo>
                    <a:pt x="3120" y="0"/>
                    <a:pt x="3108" y="1"/>
                    <a:pt x="3096" y="2"/>
                  </a:cubicBezTo>
                  <a:lnTo>
                    <a:pt x="500" y="478"/>
                  </a:lnTo>
                  <a:cubicBezTo>
                    <a:pt x="0" y="618"/>
                    <a:pt x="125" y="1348"/>
                    <a:pt x="631" y="1348"/>
                  </a:cubicBezTo>
                  <a:cubicBezTo>
                    <a:pt x="643" y="1348"/>
                    <a:pt x="655" y="1348"/>
                    <a:pt x="667" y="1347"/>
                  </a:cubicBezTo>
                  <a:lnTo>
                    <a:pt x="3263" y="871"/>
                  </a:lnTo>
                  <a:cubicBezTo>
                    <a:pt x="3763" y="731"/>
                    <a:pt x="3638" y="0"/>
                    <a:pt x="313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2" name="Google Shape;5672;p29"/>
            <p:cNvSpPr/>
            <p:nvPr/>
          </p:nvSpPr>
          <p:spPr>
            <a:xfrm>
              <a:off x="2196316" y="399294"/>
              <a:ext cx="60156" cy="50189"/>
            </a:xfrm>
            <a:custGeom>
              <a:rect b="b" l="l" r="r" t="t"/>
              <a:pathLst>
                <a:path extrusionOk="0" h="1556" w="1865">
                  <a:moveTo>
                    <a:pt x="1014" y="1"/>
                  </a:moveTo>
                  <a:cubicBezTo>
                    <a:pt x="971" y="1"/>
                    <a:pt x="926" y="4"/>
                    <a:pt x="882" y="12"/>
                  </a:cubicBezTo>
                  <a:cubicBezTo>
                    <a:pt x="191" y="131"/>
                    <a:pt x="1" y="1012"/>
                    <a:pt x="572" y="1417"/>
                  </a:cubicBezTo>
                  <a:cubicBezTo>
                    <a:pt x="709" y="1513"/>
                    <a:pt x="858" y="1556"/>
                    <a:pt x="1003" y="1556"/>
                  </a:cubicBezTo>
                  <a:cubicBezTo>
                    <a:pt x="1452" y="1556"/>
                    <a:pt x="1865" y="1147"/>
                    <a:pt x="1775" y="643"/>
                  </a:cubicBezTo>
                  <a:cubicBezTo>
                    <a:pt x="1701" y="260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3" name="Google Shape;5673;p29"/>
            <p:cNvSpPr/>
            <p:nvPr/>
          </p:nvSpPr>
          <p:spPr>
            <a:xfrm>
              <a:off x="2265310" y="384586"/>
              <a:ext cx="122472" cy="44028"/>
            </a:xfrm>
            <a:custGeom>
              <a:rect b="b" l="l" r="r" t="t"/>
              <a:pathLst>
                <a:path extrusionOk="0" h="1365" w="3797">
                  <a:moveTo>
                    <a:pt x="3170" y="0"/>
                  </a:moveTo>
                  <a:cubicBezTo>
                    <a:pt x="3152" y="0"/>
                    <a:pt x="3132" y="1"/>
                    <a:pt x="3113" y="4"/>
                  </a:cubicBezTo>
                  <a:lnTo>
                    <a:pt x="3125" y="4"/>
                  </a:lnTo>
                  <a:lnTo>
                    <a:pt x="529" y="480"/>
                  </a:lnTo>
                  <a:cubicBezTo>
                    <a:pt x="1" y="606"/>
                    <a:pt x="115" y="1364"/>
                    <a:pt x="626" y="1364"/>
                  </a:cubicBezTo>
                  <a:cubicBezTo>
                    <a:pt x="645" y="1364"/>
                    <a:pt x="664" y="1363"/>
                    <a:pt x="684" y="1361"/>
                  </a:cubicBezTo>
                  <a:lnTo>
                    <a:pt x="3279" y="885"/>
                  </a:lnTo>
                  <a:cubicBezTo>
                    <a:pt x="3796" y="758"/>
                    <a:pt x="3681" y="0"/>
                    <a:pt x="317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4" name="Google Shape;5674;p29"/>
            <p:cNvSpPr/>
            <p:nvPr/>
          </p:nvSpPr>
          <p:spPr>
            <a:xfrm>
              <a:off x="2138741" y="708297"/>
              <a:ext cx="250783" cy="224721"/>
            </a:xfrm>
            <a:custGeom>
              <a:rect b="b" l="l" r="r" t="t"/>
              <a:pathLst>
                <a:path extrusionOk="0" h="6967" w="7775">
                  <a:moveTo>
                    <a:pt x="3934" y="1"/>
                  </a:moveTo>
                  <a:cubicBezTo>
                    <a:pt x="2904" y="1"/>
                    <a:pt x="1893" y="465"/>
                    <a:pt x="1226" y="1338"/>
                  </a:cubicBezTo>
                  <a:lnTo>
                    <a:pt x="6965" y="4969"/>
                  </a:lnTo>
                  <a:cubicBezTo>
                    <a:pt x="7775" y="3398"/>
                    <a:pt x="7251" y="1469"/>
                    <a:pt x="5763" y="528"/>
                  </a:cubicBezTo>
                  <a:cubicBezTo>
                    <a:pt x="5195" y="173"/>
                    <a:pt x="4561" y="1"/>
                    <a:pt x="3934" y="1"/>
                  </a:cubicBezTo>
                  <a:close/>
                  <a:moveTo>
                    <a:pt x="822" y="1993"/>
                  </a:moveTo>
                  <a:lnTo>
                    <a:pt x="822" y="1993"/>
                  </a:lnTo>
                  <a:cubicBezTo>
                    <a:pt x="0" y="3553"/>
                    <a:pt x="524" y="5493"/>
                    <a:pt x="2024" y="6434"/>
                  </a:cubicBezTo>
                  <a:cubicBezTo>
                    <a:pt x="2590" y="6793"/>
                    <a:pt x="3222" y="6966"/>
                    <a:pt x="3847" y="6966"/>
                  </a:cubicBezTo>
                  <a:cubicBezTo>
                    <a:pt x="4879" y="6966"/>
                    <a:pt x="5893" y="6495"/>
                    <a:pt x="6560" y="5612"/>
                  </a:cubicBezTo>
                  <a:lnTo>
                    <a:pt x="822" y="1993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5" name="Google Shape;5675;p29"/>
            <p:cNvSpPr/>
            <p:nvPr/>
          </p:nvSpPr>
          <p:spPr>
            <a:xfrm>
              <a:off x="2608019" y="226472"/>
              <a:ext cx="196272" cy="181918"/>
            </a:xfrm>
            <a:custGeom>
              <a:rect b="b" l="l" r="r" t="t"/>
              <a:pathLst>
                <a:path extrusionOk="0" h="5640" w="6085">
                  <a:moveTo>
                    <a:pt x="3608" y="0"/>
                  </a:moveTo>
                  <a:lnTo>
                    <a:pt x="1215" y="1631"/>
                  </a:lnTo>
                  <a:cubicBezTo>
                    <a:pt x="250" y="2286"/>
                    <a:pt x="0" y="3596"/>
                    <a:pt x="655" y="4560"/>
                  </a:cubicBezTo>
                  <a:lnTo>
                    <a:pt x="762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1"/>
                    <a:pt x="3691" y="5275"/>
                  </a:cubicBezTo>
                  <a:lnTo>
                    <a:pt x="6085" y="3644"/>
                  </a:lnTo>
                  <a:lnTo>
                    <a:pt x="3608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6" name="Google Shape;5676;p29"/>
            <p:cNvSpPr/>
            <p:nvPr/>
          </p:nvSpPr>
          <p:spPr>
            <a:xfrm>
              <a:off x="2740909" y="151317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571" y="1"/>
                  </a:moveTo>
                  <a:cubicBezTo>
                    <a:pt x="3163" y="1"/>
                    <a:pt x="2752" y="119"/>
                    <a:pt x="2393" y="366"/>
                  </a:cubicBezTo>
                  <a:lnTo>
                    <a:pt x="0" y="1985"/>
                  </a:lnTo>
                  <a:lnTo>
                    <a:pt x="2477" y="5628"/>
                  </a:lnTo>
                  <a:lnTo>
                    <a:pt x="4870" y="4009"/>
                  </a:lnTo>
                  <a:cubicBezTo>
                    <a:pt x="5834" y="3354"/>
                    <a:pt x="6084" y="2044"/>
                    <a:pt x="5429" y="1080"/>
                  </a:cubicBezTo>
                  <a:lnTo>
                    <a:pt x="5310" y="925"/>
                  </a:lnTo>
                  <a:cubicBezTo>
                    <a:pt x="4910" y="324"/>
                    <a:pt x="4245" y="1"/>
                    <a:pt x="357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7" name="Google Shape;5677;p29"/>
            <p:cNvSpPr/>
            <p:nvPr/>
          </p:nvSpPr>
          <p:spPr>
            <a:xfrm>
              <a:off x="2550799" y="602242"/>
              <a:ext cx="346032" cy="344032"/>
            </a:xfrm>
            <a:custGeom>
              <a:rect b="b" l="l" r="r" t="t"/>
              <a:pathLst>
                <a:path extrusionOk="0" h="10666" w="10728">
                  <a:moveTo>
                    <a:pt x="5007" y="1"/>
                  </a:moveTo>
                  <a:cubicBezTo>
                    <a:pt x="4823" y="1"/>
                    <a:pt x="4676" y="136"/>
                    <a:pt x="4644" y="328"/>
                  </a:cubicBezTo>
                  <a:lnTo>
                    <a:pt x="4191" y="3805"/>
                  </a:lnTo>
                  <a:lnTo>
                    <a:pt x="715" y="3340"/>
                  </a:lnTo>
                  <a:cubicBezTo>
                    <a:pt x="699" y="3338"/>
                    <a:pt x="684" y="3338"/>
                    <a:pt x="668" y="3338"/>
                  </a:cubicBezTo>
                  <a:cubicBezTo>
                    <a:pt x="475" y="3338"/>
                    <a:pt x="319" y="3474"/>
                    <a:pt x="286" y="3662"/>
                  </a:cubicBezTo>
                  <a:lnTo>
                    <a:pt x="36" y="5638"/>
                  </a:lnTo>
                  <a:cubicBezTo>
                    <a:pt x="0" y="5840"/>
                    <a:pt x="143" y="6031"/>
                    <a:pt x="346" y="6055"/>
                  </a:cubicBezTo>
                  <a:lnTo>
                    <a:pt x="346" y="6043"/>
                  </a:lnTo>
                  <a:lnTo>
                    <a:pt x="3822" y="6507"/>
                  </a:lnTo>
                  <a:lnTo>
                    <a:pt x="3370" y="9984"/>
                  </a:lnTo>
                  <a:cubicBezTo>
                    <a:pt x="3334" y="10186"/>
                    <a:pt x="3489" y="10377"/>
                    <a:pt x="3691" y="10401"/>
                  </a:cubicBezTo>
                  <a:lnTo>
                    <a:pt x="5668" y="10663"/>
                  </a:lnTo>
                  <a:cubicBezTo>
                    <a:pt x="5683" y="10664"/>
                    <a:pt x="5697" y="10665"/>
                    <a:pt x="5712" y="10665"/>
                  </a:cubicBezTo>
                  <a:cubicBezTo>
                    <a:pt x="5896" y="10665"/>
                    <a:pt x="6051" y="10529"/>
                    <a:pt x="6085" y="10341"/>
                  </a:cubicBezTo>
                  <a:lnTo>
                    <a:pt x="6537" y="6864"/>
                  </a:lnTo>
                  <a:lnTo>
                    <a:pt x="10025" y="7329"/>
                  </a:lnTo>
                  <a:cubicBezTo>
                    <a:pt x="10040" y="7331"/>
                    <a:pt x="10055" y="7331"/>
                    <a:pt x="10069" y="7331"/>
                  </a:cubicBezTo>
                  <a:cubicBezTo>
                    <a:pt x="10253" y="7331"/>
                    <a:pt x="10409" y="7195"/>
                    <a:pt x="10442" y="7007"/>
                  </a:cubicBezTo>
                  <a:lnTo>
                    <a:pt x="10704" y="5031"/>
                  </a:lnTo>
                  <a:cubicBezTo>
                    <a:pt x="10728" y="4828"/>
                    <a:pt x="10585" y="4638"/>
                    <a:pt x="10383" y="4614"/>
                  </a:cubicBezTo>
                  <a:lnTo>
                    <a:pt x="6894" y="4150"/>
                  </a:lnTo>
                  <a:lnTo>
                    <a:pt x="7358" y="673"/>
                  </a:lnTo>
                  <a:cubicBezTo>
                    <a:pt x="7382" y="471"/>
                    <a:pt x="7239" y="280"/>
                    <a:pt x="7037" y="256"/>
                  </a:cubicBezTo>
                  <a:lnTo>
                    <a:pt x="5072" y="6"/>
                  </a:lnTo>
                  <a:cubicBezTo>
                    <a:pt x="5050" y="3"/>
                    <a:pt x="5029" y="1"/>
                    <a:pt x="500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8" name="Google Shape;5678;p29"/>
            <p:cNvSpPr/>
            <p:nvPr/>
          </p:nvSpPr>
          <p:spPr>
            <a:xfrm>
              <a:off x="2108389" y="4197965"/>
              <a:ext cx="349515" cy="435378"/>
            </a:xfrm>
            <a:custGeom>
              <a:rect b="b" l="l" r="r" t="t"/>
              <a:pathLst>
                <a:path extrusionOk="0" h="13498" w="10836">
                  <a:moveTo>
                    <a:pt x="4147" y="412"/>
                  </a:moveTo>
                  <a:cubicBezTo>
                    <a:pt x="4434" y="412"/>
                    <a:pt x="4718" y="585"/>
                    <a:pt x="4775" y="971"/>
                  </a:cubicBezTo>
                  <a:cubicBezTo>
                    <a:pt x="4799" y="1161"/>
                    <a:pt x="4751" y="1364"/>
                    <a:pt x="4620" y="1519"/>
                  </a:cubicBezTo>
                  <a:lnTo>
                    <a:pt x="3834" y="1661"/>
                  </a:lnTo>
                  <a:cubicBezTo>
                    <a:pt x="3656" y="1566"/>
                    <a:pt x="3537" y="1411"/>
                    <a:pt x="3501" y="1221"/>
                  </a:cubicBezTo>
                  <a:lnTo>
                    <a:pt x="3501" y="1209"/>
                  </a:lnTo>
                  <a:cubicBezTo>
                    <a:pt x="3386" y="709"/>
                    <a:pt x="3770" y="412"/>
                    <a:pt x="4147" y="412"/>
                  </a:cubicBezTo>
                  <a:close/>
                  <a:moveTo>
                    <a:pt x="7856" y="2723"/>
                  </a:moveTo>
                  <a:cubicBezTo>
                    <a:pt x="8113" y="2723"/>
                    <a:pt x="8340" y="2911"/>
                    <a:pt x="8382" y="3173"/>
                  </a:cubicBezTo>
                  <a:lnTo>
                    <a:pt x="9775" y="10734"/>
                  </a:lnTo>
                  <a:cubicBezTo>
                    <a:pt x="9823" y="11043"/>
                    <a:pt x="9633" y="11329"/>
                    <a:pt x="9323" y="11377"/>
                  </a:cubicBezTo>
                  <a:lnTo>
                    <a:pt x="3060" y="12520"/>
                  </a:lnTo>
                  <a:cubicBezTo>
                    <a:pt x="3030" y="12525"/>
                    <a:pt x="2999" y="12527"/>
                    <a:pt x="2969" y="12527"/>
                  </a:cubicBezTo>
                  <a:cubicBezTo>
                    <a:pt x="2706" y="12527"/>
                    <a:pt x="2472" y="12346"/>
                    <a:pt x="2429" y="12079"/>
                  </a:cubicBezTo>
                  <a:lnTo>
                    <a:pt x="1048" y="4507"/>
                  </a:lnTo>
                  <a:cubicBezTo>
                    <a:pt x="989" y="4209"/>
                    <a:pt x="1191" y="3924"/>
                    <a:pt x="1489" y="3876"/>
                  </a:cubicBezTo>
                  <a:lnTo>
                    <a:pt x="2239" y="3745"/>
                  </a:lnTo>
                  <a:cubicBezTo>
                    <a:pt x="2270" y="3945"/>
                    <a:pt x="2451" y="4098"/>
                    <a:pt x="2657" y="4098"/>
                  </a:cubicBezTo>
                  <a:cubicBezTo>
                    <a:pt x="2684" y="4098"/>
                    <a:pt x="2711" y="4096"/>
                    <a:pt x="2739" y="4090"/>
                  </a:cubicBezTo>
                  <a:lnTo>
                    <a:pt x="6656" y="3376"/>
                  </a:lnTo>
                  <a:cubicBezTo>
                    <a:pt x="6894" y="3328"/>
                    <a:pt x="7049" y="3102"/>
                    <a:pt x="7001" y="2864"/>
                  </a:cubicBezTo>
                  <a:lnTo>
                    <a:pt x="7751" y="2733"/>
                  </a:lnTo>
                  <a:cubicBezTo>
                    <a:pt x="7787" y="2726"/>
                    <a:pt x="7822" y="2723"/>
                    <a:pt x="7856" y="2723"/>
                  </a:cubicBezTo>
                  <a:close/>
                  <a:moveTo>
                    <a:pt x="4135" y="1"/>
                  </a:moveTo>
                  <a:cubicBezTo>
                    <a:pt x="4071" y="1"/>
                    <a:pt x="4006" y="6"/>
                    <a:pt x="3941" y="18"/>
                  </a:cubicBezTo>
                  <a:cubicBezTo>
                    <a:pt x="3346" y="125"/>
                    <a:pt x="2953" y="697"/>
                    <a:pt x="3072" y="1280"/>
                  </a:cubicBezTo>
                  <a:cubicBezTo>
                    <a:pt x="3096" y="1459"/>
                    <a:pt x="3167" y="1614"/>
                    <a:pt x="3275" y="1757"/>
                  </a:cubicBezTo>
                  <a:lnTo>
                    <a:pt x="2501" y="1900"/>
                  </a:lnTo>
                  <a:cubicBezTo>
                    <a:pt x="2191" y="1959"/>
                    <a:pt x="1977" y="2269"/>
                    <a:pt x="2036" y="2578"/>
                  </a:cubicBezTo>
                  <a:lnTo>
                    <a:pt x="2084" y="2864"/>
                  </a:lnTo>
                  <a:lnTo>
                    <a:pt x="798" y="3102"/>
                  </a:lnTo>
                  <a:cubicBezTo>
                    <a:pt x="310" y="3185"/>
                    <a:pt x="0" y="3650"/>
                    <a:pt x="84" y="4138"/>
                  </a:cubicBezTo>
                  <a:lnTo>
                    <a:pt x="1655" y="12770"/>
                  </a:lnTo>
                  <a:cubicBezTo>
                    <a:pt x="1740" y="13195"/>
                    <a:pt x="2111" y="13497"/>
                    <a:pt x="2537" y="13497"/>
                  </a:cubicBezTo>
                  <a:cubicBezTo>
                    <a:pt x="2588" y="13497"/>
                    <a:pt x="2639" y="13493"/>
                    <a:pt x="2691" y="13484"/>
                  </a:cubicBezTo>
                  <a:lnTo>
                    <a:pt x="10025" y="12139"/>
                  </a:lnTo>
                  <a:cubicBezTo>
                    <a:pt x="10514" y="12056"/>
                    <a:pt x="10835" y="11579"/>
                    <a:pt x="10752" y="11103"/>
                  </a:cubicBezTo>
                  <a:lnTo>
                    <a:pt x="9168" y="2471"/>
                  </a:lnTo>
                  <a:cubicBezTo>
                    <a:pt x="9095" y="2041"/>
                    <a:pt x="8725" y="1740"/>
                    <a:pt x="8304" y="1740"/>
                  </a:cubicBezTo>
                  <a:cubicBezTo>
                    <a:pt x="8248" y="1740"/>
                    <a:pt x="8190" y="1745"/>
                    <a:pt x="8132" y="1757"/>
                  </a:cubicBezTo>
                  <a:lnTo>
                    <a:pt x="6847" y="1995"/>
                  </a:lnTo>
                  <a:lnTo>
                    <a:pt x="6799" y="1709"/>
                  </a:lnTo>
                  <a:cubicBezTo>
                    <a:pt x="6745" y="1428"/>
                    <a:pt x="6495" y="1226"/>
                    <a:pt x="6210" y="1226"/>
                  </a:cubicBezTo>
                  <a:cubicBezTo>
                    <a:pt x="6180" y="1226"/>
                    <a:pt x="6150" y="1228"/>
                    <a:pt x="6120" y="1233"/>
                  </a:cubicBezTo>
                  <a:lnTo>
                    <a:pt x="5168" y="1411"/>
                  </a:lnTo>
                  <a:cubicBezTo>
                    <a:pt x="5227" y="1245"/>
                    <a:pt x="5239" y="1066"/>
                    <a:pt x="5203" y="887"/>
                  </a:cubicBezTo>
                  <a:cubicBezTo>
                    <a:pt x="5108" y="369"/>
                    <a:pt x="4646" y="1"/>
                    <a:pt x="413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9" name="Google Shape;5679;p29"/>
            <p:cNvSpPr/>
            <p:nvPr/>
          </p:nvSpPr>
          <p:spPr>
            <a:xfrm>
              <a:off x="2170222" y="4354466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5"/>
                    <a:pt x="869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3" y="1545"/>
                    <a:pt x="1861" y="1142"/>
                    <a:pt x="1762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0" name="Google Shape;5680;p29"/>
            <p:cNvSpPr/>
            <p:nvPr/>
          </p:nvSpPr>
          <p:spPr>
            <a:xfrm>
              <a:off x="2238893" y="4339952"/>
              <a:ext cx="123053" cy="43254"/>
            </a:xfrm>
            <a:custGeom>
              <a:rect b="b" l="l" r="r" t="t"/>
              <a:pathLst>
                <a:path extrusionOk="0" h="1341" w="3815">
                  <a:moveTo>
                    <a:pt x="3218" y="0"/>
                  </a:moveTo>
                  <a:cubicBezTo>
                    <a:pt x="3188" y="0"/>
                    <a:pt x="3155" y="3"/>
                    <a:pt x="3122" y="10"/>
                  </a:cubicBezTo>
                  <a:lnTo>
                    <a:pt x="3134" y="10"/>
                  </a:lnTo>
                  <a:lnTo>
                    <a:pt x="538" y="474"/>
                  </a:lnTo>
                  <a:cubicBezTo>
                    <a:pt x="0" y="575"/>
                    <a:pt x="106" y="1341"/>
                    <a:pt x="597" y="1341"/>
                  </a:cubicBezTo>
                  <a:cubicBezTo>
                    <a:pt x="628" y="1341"/>
                    <a:pt x="660" y="1338"/>
                    <a:pt x="693" y="1331"/>
                  </a:cubicBezTo>
                  <a:lnTo>
                    <a:pt x="3277" y="867"/>
                  </a:lnTo>
                  <a:cubicBezTo>
                    <a:pt x="3815" y="766"/>
                    <a:pt x="3709" y="0"/>
                    <a:pt x="321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1" name="Google Shape;5681;p29"/>
            <p:cNvSpPr/>
            <p:nvPr/>
          </p:nvSpPr>
          <p:spPr>
            <a:xfrm>
              <a:off x="2182898" y="4423976"/>
              <a:ext cx="60123" cy="49866"/>
            </a:xfrm>
            <a:custGeom>
              <a:rect b="b" l="l" r="r" t="t"/>
              <a:pathLst>
                <a:path extrusionOk="0" h="1546" w="1864">
                  <a:moveTo>
                    <a:pt x="1014" y="1"/>
                  </a:moveTo>
                  <a:cubicBezTo>
                    <a:pt x="970" y="1"/>
                    <a:pt x="926" y="5"/>
                    <a:pt x="881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0" y="1546"/>
                    <a:pt x="1007" y="1546"/>
                  </a:cubicBezTo>
                  <a:cubicBezTo>
                    <a:pt x="1454" y="1546"/>
                    <a:pt x="1864" y="1142"/>
                    <a:pt x="1774" y="631"/>
                  </a:cubicBezTo>
                  <a:cubicBezTo>
                    <a:pt x="1700" y="259"/>
                    <a:pt x="1378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2" name="Google Shape;5682;p29"/>
            <p:cNvSpPr/>
            <p:nvPr/>
          </p:nvSpPr>
          <p:spPr>
            <a:xfrm>
              <a:off x="2252408" y="4409300"/>
              <a:ext cx="121279" cy="43544"/>
            </a:xfrm>
            <a:custGeom>
              <a:rect b="b" l="l" r="r" t="t"/>
              <a:pathLst>
                <a:path extrusionOk="0" h="1350" w="3760">
                  <a:moveTo>
                    <a:pt x="3143" y="1"/>
                  </a:moveTo>
                  <a:cubicBezTo>
                    <a:pt x="3128" y="1"/>
                    <a:pt x="3112" y="1"/>
                    <a:pt x="3096" y="3"/>
                  </a:cubicBezTo>
                  <a:lnTo>
                    <a:pt x="500" y="467"/>
                  </a:lnTo>
                  <a:cubicBezTo>
                    <a:pt x="0" y="618"/>
                    <a:pt x="125" y="1349"/>
                    <a:pt x="631" y="1349"/>
                  </a:cubicBezTo>
                  <a:cubicBezTo>
                    <a:pt x="643" y="1349"/>
                    <a:pt x="655" y="1349"/>
                    <a:pt x="667" y="1348"/>
                  </a:cubicBezTo>
                  <a:lnTo>
                    <a:pt x="3263" y="872"/>
                  </a:lnTo>
                  <a:cubicBezTo>
                    <a:pt x="3759" y="722"/>
                    <a:pt x="3640" y="1"/>
                    <a:pt x="314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3" name="Google Shape;5683;p29"/>
            <p:cNvSpPr/>
            <p:nvPr/>
          </p:nvSpPr>
          <p:spPr>
            <a:xfrm>
              <a:off x="2196316" y="4498130"/>
              <a:ext cx="60156" cy="50221"/>
            </a:xfrm>
            <a:custGeom>
              <a:rect b="b" l="l" r="r" t="t"/>
              <a:pathLst>
                <a:path extrusionOk="0" h="1557" w="1865">
                  <a:moveTo>
                    <a:pt x="1010" y="0"/>
                  </a:moveTo>
                  <a:cubicBezTo>
                    <a:pt x="968" y="0"/>
                    <a:pt x="925" y="4"/>
                    <a:pt x="882" y="11"/>
                  </a:cubicBezTo>
                  <a:cubicBezTo>
                    <a:pt x="191" y="130"/>
                    <a:pt x="1" y="1011"/>
                    <a:pt x="572" y="1416"/>
                  </a:cubicBezTo>
                  <a:cubicBezTo>
                    <a:pt x="711" y="1513"/>
                    <a:pt x="861" y="1556"/>
                    <a:pt x="1008" y="1556"/>
                  </a:cubicBezTo>
                  <a:cubicBezTo>
                    <a:pt x="1455" y="1556"/>
                    <a:pt x="1865" y="1153"/>
                    <a:pt x="1775" y="642"/>
                  </a:cubicBezTo>
                  <a:cubicBezTo>
                    <a:pt x="1700" y="268"/>
                    <a:pt x="1377" y="0"/>
                    <a:pt x="101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4" name="Google Shape;5684;p29"/>
            <p:cNvSpPr/>
            <p:nvPr/>
          </p:nvSpPr>
          <p:spPr>
            <a:xfrm>
              <a:off x="2265439" y="4483357"/>
              <a:ext cx="122214" cy="43706"/>
            </a:xfrm>
            <a:custGeom>
              <a:rect b="b" l="l" r="r" t="t"/>
              <a:pathLst>
                <a:path extrusionOk="0" h="1355" w="3789">
                  <a:moveTo>
                    <a:pt x="3177" y="0"/>
                  </a:moveTo>
                  <a:cubicBezTo>
                    <a:pt x="3155" y="0"/>
                    <a:pt x="3132" y="2"/>
                    <a:pt x="3109" y="5"/>
                  </a:cubicBezTo>
                  <a:lnTo>
                    <a:pt x="3121" y="5"/>
                  </a:lnTo>
                  <a:lnTo>
                    <a:pt x="525" y="481"/>
                  </a:lnTo>
                  <a:cubicBezTo>
                    <a:pt x="0" y="606"/>
                    <a:pt x="109" y="1355"/>
                    <a:pt x="611" y="1355"/>
                  </a:cubicBezTo>
                  <a:cubicBezTo>
                    <a:pt x="633" y="1355"/>
                    <a:pt x="656" y="1353"/>
                    <a:pt x="680" y="1350"/>
                  </a:cubicBezTo>
                  <a:lnTo>
                    <a:pt x="3275" y="886"/>
                  </a:lnTo>
                  <a:cubicBezTo>
                    <a:pt x="3789" y="749"/>
                    <a:pt x="3679" y="0"/>
                    <a:pt x="317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5" name="Google Shape;5685;p29"/>
            <p:cNvSpPr/>
            <p:nvPr/>
          </p:nvSpPr>
          <p:spPr>
            <a:xfrm>
              <a:off x="2138741" y="4806940"/>
              <a:ext cx="250783" cy="224592"/>
            </a:xfrm>
            <a:custGeom>
              <a:rect b="b" l="l" r="r" t="t"/>
              <a:pathLst>
                <a:path extrusionOk="0" h="6963" w="7775">
                  <a:moveTo>
                    <a:pt x="3936" y="1"/>
                  </a:moveTo>
                  <a:cubicBezTo>
                    <a:pt x="2905" y="1"/>
                    <a:pt x="1893" y="469"/>
                    <a:pt x="1226" y="1343"/>
                  </a:cubicBezTo>
                  <a:lnTo>
                    <a:pt x="6965" y="4975"/>
                  </a:lnTo>
                  <a:cubicBezTo>
                    <a:pt x="7775" y="3403"/>
                    <a:pt x="7251" y="1474"/>
                    <a:pt x="5763" y="534"/>
                  </a:cubicBezTo>
                  <a:cubicBezTo>
                    <a:pt x="5196" y="174"/>
                    <a:pt x="4562" y="1"/>
                    <a:pt x="3936" y="1"/>
                  </a:cubicBezTo>
                  <a:close/>
                  <a:moveTo>
                    <a:pt x="822" y="1986"/>
                  </a:moveTo>
                  <a:lnTo>
                    <a:pt x="822" y="1986"/>
                  </a:lnTo>
                  <a:cubicBezTo>
                    <a:pt x="0" y="3558"/>
                    <a:pt x="524" y="5498"/>
                    <a:pt x="2024" y="6439"/>
                  </a:cubicBezTo>
                  <a:cubicBezTo>
                    <a:pt x="2588" y="6793"/>
                    <a:pt x="3218" y="6963"/>
                    <a:pt x="3841" y="6963"/>
                  </a:cubicBezTo>
                  <a:cubicBezTo>
                    <a:pt x="4875" y="6963"/>
                    <a:pt x="5892" y="6494"/>
                    <a:pt x="6560" y="5618"/>
                  </a:cubicBezTo>
                  <a:lnTo>
                    <a:pt x="822" y="1986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6" name="Google Shape;5686;p29"/>
            <p:cNvSpPr/>
            <p:nvPr/>
          </p:nvSpPr>
          <p:spPr>
            <a:xfrm>
              <a:off x="2608019" y="4325276"/>
              <a:ext cx="196272" cy="181918"/>
            </a:xfrm>
            <a:custGeom>
              <a:rect b="b" l="l" r="r" t="t"/>
              <a:pathLst>
                <a:path extrusionOk="0" h="5640" w="6085">
                  <a:moveTo>
                    <a:pt x="3608" y="0"/>
                  </a:moveTo>
                  <a:lnTo>
                    <a:pt x="1215" y="1632"/>
                  </a:lnTo>
                  <a:cubicBezTo>
                    <a:pt x="250" y="2286"/>
                    <a:pt x="0" y="3596"/>
                    <a:pt x="655" y="4549"/>
                  </a:cubicBezTo>
                  <a:lnTo>
                    <a:pt x="762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2"/>
                    <a:pt x="3691" y="5275"/>
                  </a:cubicBezTo>
                  <a:lnTo>
                    <a:pt x="6085" y="3644"/>
                  </a:lnTo>
                  <a:lnTo>
                    <a:pt x="3608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7" name="Google Shape;5687;p29"/>
            <p:cNvSpPr/>
            <p:nvPr/>
          </p:nvSpPr>
          <p:spPr>
            <a:xfrm>
              <a:off x="2740909" y="4249734"/>
              <a:ext cx="195885" cy="181950"/>
            </a:xfrm>
            <a:custGeom>
              <a:rect b="b" l="l" r="r" t="t"/>
              <a:pathLst>
                <a:path extrusionOk="0" h="5641" w="6073">
                  <a:moveTo>
                    <a:pt x="3568" y="1"/>
                  </a:moveTo>
                  <a:cubicBezTo>
                    <a:pt x="3162" y="1"/>
                    <a:pt x="2752" y="119"/>
                    <a:pt x="2393" y="366"/>
                  </a:cubicBezTo>
                  <a:lnTo>
                    <a:pt x="0" y="1997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22" y="3354"/>
                    <a:pt x="6072" y="2045"/>
                    <a:pt x="5429" y="1092"/>
                  </a:cubicBezTo>
                  <a:lnTo>
                    <a:pt x="5310" y="926"/>
                  </a:lnTo>
                  <a:cubicBezTo>
                    <a:pt x="4902" y="325"/>
                    <a:pt x="4240" y="1"/>
                    <a:pt x="356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8" name="Google Shape;5688;p29"/>
            <p:cNvSpPr/>
            <p:nvPr/>
          </p:nvSpPr>
          <p:spPr>
            <a:xfrm>
              <a:off x="2550799" y="4700692"/>
              <a:ext cx="346032" cy="344387"/>
            </a:xfrm>
            <a:custGeom>
              <a:rect b="b" l="l" r="r" t="t"/>
              <a:pathLst>
                <a:path extrusionOk="0" h="10677" w="10728">
                  <a:moveTo>
                    <a:pt x="5007" y="0"/>
                  </a:moveTo>
                  <a:cubicBezTo>
                    <a:pt x="4823" y="0"/>
                    <a:pt x="4676" y="135"/>
                    <a:pt x="4644" y="327"/>
                  </a:cubicBezTo>
                  <a:lnTo>
                    <a:pt x="4191" y="3804"/>
                  </a:lnTo>
                  <a:lnTo>
                    <a:pt x="715" y="3339"/>
                  </a:lnTo>
                  <a:cubicBezTo>
                    <a:pt x="699" y="3338"/>
                    <a:pt x="684" y="3337"/>
                    <a:pt x="668" y="3337"/>
                  </a:cubicBezTo>
                  <a:cubicBezTo>
                    <a:pt x="475" y="3337"/>
                    <a:pt x="319" y="3473"/>
                    <a:pt x="286" y="3661"/>
                  </a:cubicBezTo>
                  <a:lnTo>
                    <a:pt x="36" y="5637"/>
                  </a:lnTo>
                  <a:cubicBezTo>
                    <a:pt x="0" y="5840"/>
                    <a:pt x="143" y="6030"/>
                    <a:pt x="346" y="6054"/>
                  </a:cubicBezTo>
                  <a:lnTo>
                    <a:pt x="3822" y="6518"/>
                  </a:lnTo>
                  <a:lnTo>
                    <a:pt x="3370" y="9995"/>
                  </a:lnTo>
                  <a:cubicBezTo>
                    <a:pt x="3334" y="10197"/>
                    <a:pt x="3489" y="10388"/>
                    <a:pt x="3691" y="10412"/>
                  </a:cubicBezTo>
                  <a:lnTo>
                    <a:pt x="5656" y="10674"/>
                  </a:lnTo>
                  <a:cubicBezTo>
                    <a:pt x="5671" y="10675"/>
                    <a:pt x="5685" y="10676"/>
                    <a:pt x="5700" y="10676"/>
                  </a:cubicBezTo>
                  <a:cubicBezTo>
                    <a:pt x="5885" y="10676"/>
                    <a:pt x="6051" y="10540"/>
                    <a:pt x="6073" y="10352"/>
                  </a:cubicBezTo>
                  <a:lnTo>
                    <a:pt x="6537" y="6876"/>
                  </a:lnTo>
                  <a:lnTo>
                    <a:pt x="10014" y="7328"/>
                  </a:lnTo>
                  <a:cubicBezTo>
                    <a:pt x="10033" y="7331"/>
                    <a:pt x="10053" y="7333"/>
                    <a:pt x="10072" y="7333"/>
                  </a:cubicBezTo>
                  <a:cubicBezTo>
                    <a:pt x="10252" y="7333"/>
                    <a:pt x="10410" y="7189"/>
                    <a:pt x="10442" y="7007"/>
                  </a:cubicBezTo>
                  <a:lnTo>
                    <a:pt x="10692" y="5042"/>
                  </a:lnTo>
                  <a:cubicBezTo>
                    <a:pt x="10728" y="4828"/>
                    <a:pt x="10585" y="4649"/>
                    <a:pt x="10371" y="4613"/>
                  </a:cubicBezTo>
                  <a:lnTo>
                    <a:pt x="6894" y="4161"/>
                  </a:lnTo>
                  <a:lnTo>
                    <a:pt x="7358" y="684"/>
                  </a:lnTo>
                  <a:cubicBezTo>
                    <a:pt x="7382" y="470"/>
                    <a:pt x="7239" y="291"/>
                    <a:pt x="7037" y="256"/>
                  </a:cubicBezTo>
                  <a:lnTo>
                    <a:pt x="5072" y="6"/>
                  </a:lnTo>
                  <a:cubicBezTo>
                    <a:pt x="5050" y="2"/>
                    <a:pt x="5029" y="0"/>
                    <a:pt x="500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9" name="Google Shape;5689;p29"/>
            <p:cNvSpPr/>
            <p:nvPr/>
          </p:nvSpPr>
          <p:spPr>
            <a:xfrm>
              <a:off x="1083390" y="98419"/>
              <a:ext cx="349902" cy="436120"/>
            </a:xfrm>
            <a:custGeom>
              <a:rect b="b" l="l" r="r" t="t"/>
              <a:pathLst>
                <a:path extrusionOk="0" h="13521" w="10848">
                  <a:moveTo>
                    <a:pt x="4159" y="435"/>
                  </a:moveTo>
                  <a:cubicBezTo>
                    <a:pt x="4446" y="435"/>
                    <a:pt x="4730" y="607"/>
                    <a:pt x="4787" y="994"/>
                  </a:cubicBezTo>
                  <a:cubicBezTo>
                    <a:pt x="4811" y="1196"/>
                    <a:pt x="4763" y="1387"/>
                    <a:pt x="4632" y="1541"/>
                  </a:cubicBezTo>
                  <a:lnTo>
                    <a:pt x="3846" y="1684"/>
                  </a:lnTo>
                  <a:cubicBezTo>
                    <a:pt x="3668" y="1589"/>
                    <a:pt x="3549" y="1422"/>
                    <a:pt x="3513" y="1232"/>
                  </a:cubicBezTo>
                  <a:cubicBezTo>
                    <a:pt x="3398" y="732"/>
                    <a:pt x="3782" y="435"/>
                    <a:pt x="4159" y="435"/>
                  </a:cubicBezTo>
                  <a:close/>
                  <a:moveTo>
                    <a:pt x="7866" y="2749"/>
                  </a:moveTo>
                  <a:cubicBezTo>
                    <a:pt x="8129" y="2749"/>
                    <a:pt x="8364" y="2930"/>
                    <a:pt x="8406" y="3208"/>
                  </a:cubicBezTo>
                  <a:lnTo>
                    <a:pt x="9788" y="10769"/>
                  </a:lnTo>
                  <a:cubicBezTo>
                    <a:pt x="9835" y="11066"/>
                    <a:pt x="9645" y="11340"/>
                    <a:pt x="9347" y="11400"/>
                  </a:cubicBezTo>
                  <a:lnTo>
                    <a:pt x="3084" y="12543"/>
                  </a:lnTo>
                  <a:cubicBezTo>
                    <a:pt x="3049" y="12550"/>
                    <a:pt x="3014" y="12553"/>
                    <a:pt x="2980" y="12553"/>
                  </a:cubicBezTo>
                  <a:cubicBezTo>
                    <a:pt x="2723" y="12553"/>
                    <a:pt x="2495" y="12365"/>
                    <a:pt x="2453" y="12102"/>
                  </a:cubicBezTo>
                  <a:lnTo>
                    <a:pt x="1072" y="4530"/>
                  </a:lnTo>
                  <a:cubicBezTo>
                    <a:pt x="1013" y="4232"/>
                    <a:pt x="1215" y="3958"/>
                    <a:pt x="1513" y="3899"/>
                  </a:cubicBezTo>
                  <a:lnTo>
                    <a:pt x="2263" y="3768"/>
                  </a:lnTo>
                  <a:cubicBezTo>
                    <a:pt x="2294" y="3977"/>
                    <a:pt x="2472" y="4122"/>
                    <a:pt x="2677" y="4122"/>
                  </a:cubicBezTo>
                  <a:cubicBezTo>
                    <a:pt x="2705" y="4122"/>
                    <a:pt x="2734" y="4119"/>
                    <a:pt x="2763" y="4113"/>
                  </a:cubicBezTo>
                  <a:lnTo>
                    <a:pt x="6680" y="3399"/>
                  </a:lnTo>
                  <a:cubicBezTo>
                    <a:pt x="6906" y="3363"/>
                    <a:pt x="7073" y="3125"/>
                    <a:pt x="7025" y="2899"/>
                  </a:cubicBezTo>
                  <a:lnTo>
                    <a:pt x="7775" y="2756"/>
                  </a:lnTo>
                  <a:cubicBezTo>
                    <a:pt x="7806" y="2751"/>
                    <a:pt x="7836" y="2749"/>
                    <a:pt x="7866" y="2749"/>
                  </a:cubicBezTo>
                  <a:close/>
                  <a:moveTo>
                    <a:pt x="4133" y="0"/>
                  </a:moveTo>
                  <a:cubicBezTo>
                    <a:pt x="4070" y="0"/>
                    <a:pt x="4006" y="6"/>
                    <a:pt x="3942" y="17"/>
                  </a:cubicBezTo>
                  <a:cubicBezTo>
                    <a:pt x="3346" y="136"/>
                    <a:pt x="2953" y="708"/>
                    <a:pt x="3072" y="1303"/>
                  </a:cubicBezTo>
                  <a:cubicBezTo>
                    <a:pt x="3108" y="1482"/>
                    <a:pt x="3180" y="1649"/>
                    <a:pt x="3287" y="1779"/>
                  </a:cubicBezTo>
                  <a:lnTo>
                    <a:pt x="2513" y="1922"/>
                  </a:lnTo>
                  <a:cubicBezTo>
                    <a:pt x="2203" y="1982"/>
                    <a:pt x="1989" y="2291"/>
                    <a:pt x="2049" y="2601"/>
                  </a:cubicBezTo>
                  <a:lnTo>
                    <a:pt x="2096" y="2887"/>
                  </a:lnTo>
                  <a:lnTo>
                    <a:pt x="810" y="3125"/>
                  </a:lnTo>
                  <a:cubicBezTo>
                    <a:pt x="322" y="3208"/>
                    <a:pt x="1" y="3673"/>
                    <a:pt x="96" y="4149"/>
                  </a:cubicBezTo>
                  <a:lnTo>
                    <a:pt x="1668" y="12781"/>
                  </a:lnTo>
                  <a:cubicBezTo>
                    <a:pt x="1742" y="13217"/>
                    <a:pt x="2121" y="13520"/>
                    <a:pt x="2549" y="13520"/>
                  </a:cubicBezTo>
                  <a:cubicBezTo>
                    <a:pt x="2600" y="13520"/>
                    <a:pt x="2651" y="13516"/>
                    <a:pt x="2703" y="13507"/>
                  </a:cubicBezTo>
                  <a:lnTo>
                    <a:pt x="10038" y="12162"/>
                  </a:lnTo>
                  <a:cubicBezTo>
                    <a:pt x="10526" y="12066"/>
                    <a:pt x="10847" y="11602"/>
                    <a:pt x="10752" y="11126"/>
                  </a:cubicBezTo>
                  <a:lnTo>
                    <a:pt x="9192" y="2506"/>
                  </a:lnTo>
                  <a:cubicBezTo>
                    <a:pt x="9108" y="2074"/>
                    <a:pt x="8735" y="1763"/>
                    <a:pt x="8312" y="1763"/>
                  </a:cubicBezTo>
                  <a:cubicBezTo>
                    <a:pt x="8257" y="1763"/>
                    <a:pt x="8201" y="1769"/>
                    <a:pt x="8145" y="1779"/>
                  </a:cubicBezTo>
                  <a:lnTo>
                    <a:pt x="6859" y="2018"/>
                  </a:lnTo>
                  <a:lnTo>
                    <a:pt x="6811" y="1744"/>
                  </a:lnTo>
                  <a:cubicBezTo>
                    <a:pt x="6748" y="1458"/>
                    <a:pt x="6506" y="1258"/>
                    <a:pt x="6228" y="1258"/>
                  </a:cubicBezTo>
                  <a:cubicBezTo>
                    <a:pt x="6193" y="1258"/>
                    <a:pt x="6157" y="1261"/>
                    <a:pt x="6120" y="1268"/>
                  </a:cubicBezTo>
                  <a:lnTo>
                    <a:pt x="5180" y="1434"/>
                  </a:lnTo>
                  <a:cubicBezTo>
                    <a:pt x="5227" y="1268"/>
                    <a:pt x="5239" y="1089"/>
                    <a:pt x="5204" y="922"/>
                  </a:cubicBezTo>
                  <a:cubicBezTo>
                    <a:pt x="5119" y="381"/>
                    <a:pt x="4655" y="0"/>
                    <a:pt x="413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0" name="Google Shape;5690;p29"/>
            <p:cNvSpPr/>
            <p:nvPr/>
          </p:nvSpPr>
          <p:spPr>
            <a:xfrm>
              <a:off x="1145609" y="255566"/>
              <a:ext cx="60059" cy="49898"/>
            </a:xfrm>
            <a:custGeom>
              <a:rect b="b" l="l" r="r" t="t"/>
              <a:pathLst>
                <a:path extrusionOk="0" h="1547" w="1862">
                  <a:moveTo>
                    <a:pt x="1015" y="1"/>
                  </a:moveTo>
                  <a:cubicBezTo>
                    <a:pt x="967" y="1"/>
                    <a:pt x="918" y="5"/>
                    <a:pt x="870" y="15"/>
                  </a:cubicBezTo>
                  <a:cubicBezTo>
                    <a:pt x="191" y="134"/>
                    <a:pt x="0" y="1015"/>
                    <a:pt x="572" y="1408"/>
                  </a:cubicBezTo>
                  <a:cubicBezTo>
                    <a:pt x="709" y="1504"/>
                    <a:pt x="857" y="1547"/>
                    <a:pt x="1002" y="1547"/>
                  </a:cubicBezTo>
                  <a:cubicBezTo>
                    <a:pt x="1451" y="1547"/>
                    <a:pt x="1862" y="1138"/>
                    <a:pt x="1763" y="634"/>
                  </a:cubicBezTo>
                  <a:cubicBezTo>
                    <a:pt x="1700" y="266"/>
                    <a:pt x="1377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1" name="Google Shape;5691;p29"/>
            <p:cNvSpPr/>
            <p:nvPr/>
          </p:nvSpPr>
          <p:spPr>
            <a:xfrm>
              <a:off x="1213797" y="241019"/>
              <a:ext cx="124472" cy="43706"/>
            </a:xfrm>
            <a:custGeom>
              <a:rect b="b" l="l" r="r" t="t"/>
              <a:pathLst>
                <a:path extrusionOk="0" h="1355" w="3859">
                  <a:moveTo>
                    <a:pt x="3261" y="1"/>
                  </a:moveTo>
                  <a:cubicBezTo>
                    <a:pt x="3226" y="1"/>
                    <a:pt x="3188" y="5"/>
                    <a:pt x="3149" y="14"/>
                  </a:cubicBezTo>
                  <a:lnTo>
                    <a:pt x="3137" y="14"/>
                  </a:lnTo>
                  <a:lnTo>
                    <a:pt x="542" y="490"/>
                  </a:lnTo>
                  <a:cubicBezTo>
                    <a:pt x="0" y="580"/>
                    <a:pt x="111" y="1354"/>
                    <a:pt x="620" y="1354"/>
                  </a:cubicBezTo>
                  <a:cubicBezTo>
                    <a:pt x="648" y="1354"/>
                    <a:pt x="678" y="1352"/>
                    <a:pt x="708" y="1347"/>
                  </a:cubicBezTo>
                  <a:lnTo>
                    <a:pt x="3292" y="871"/>
                  </a:lnTo>
                  <a:cubicBezTo>
                    <a:pt x="3858" y="793"/>
                    <a:pt x="3751" y="1"/>
                    <a:pt x="326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2" name="Google Shape;5692;p29"/>
            <p:cNvSpPr/>
            <p:nvPr/>
          </p:nvSpPr>
          <p:spPr>
            <a:xfrm>
              <a:off x="1158286" y="325172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0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3" y="1545"/>
                    <a:pt x="1861" y="1142"/>
                    <a:pt x="1762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3" name="Google Shape;5693;p29"/>
            <p:cNvSpPr/>
            <p:nvPr/>
          </p:nvSpPr>
          <p:spPr>
            <a:xfrm>
              <a:off x="1227795" y="310528"/>
              <a:ext cx="121376" cy="43512"/>
            </a:xfrm>
            <a:custGeom>
              <a:rect b="b" l="l" r="r" t="t"/>
              <a:pathLst>
                <a:path extrusionOk="0" h="1349" w="3763">
                  <a:moveTo>
                    <a:pt x="3132" y="0"/>
                  </a:moveTo>
                  <a:cubicBezTo>
                    <a:pt x="3120" y="0"/>
                    <a:pt x="3108" y="1"/>
                    <a:pt x="3096" y="2"/>
                  </a:cubicBezTo>
                  <a:lnTo>
                    <a:pt x="500" y="478"/>
                  </a:lnTo>
                  <a:cubicBezTo>
                    <a:pt x="0" y="618"/>
                    <a:pt x="125" y="1348"/>
                    <a:pt x="631" y="1348"/>
                  </a:cubicBezTo>
                  <a:cubicBezTo>
                    <a:pt x="643" y="1348"/>
                    <a:pt x="655" y="1348"/>
                    <a:pt x="667" y="1347"/>
                  </a:cubicBezTo>
                  <a:lnTo>
                    <a:pt x="3263" y="871"/>
                  </a:lnTo>
                  <a:cubicBezTo>
                    <a:pt x="3763" y="731"/>
                    <a:pt x="3638" y="0"/>
                    <a:pt x="313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4" name="Google Shape;5694;p29"/>
            <p:cNvSpPr/>
            <p:nvPr/>
          </p:nvSpPr>
          <p:spPr>
            <a:xfrm>
              <a:off x="1171736" y="399294"/>
              <a:ext cx="60156" cy="50189"/>
            </a:xfrm>
            <a:custGeom>
              <a:rect b="b" l="l" r="r" t="t"/>
              <a:pathLst>
                <a:path extrusionOk="0" h="1556" w="1865">
                  <a:moveTo>
                    <a:pt x="1013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2" y="131"/>
                    <a:pt x="0" y="1012"/>
                    <a:pt x="572" y="1417"/>
                  </a:cubicBezTo>
                  <a:cubicBezTo>
                    <a:pt x="708" y="1513"/>
                    <a:pt x="857" y="1556"/>
                    <a:pt x="1002" y="1556"/>
                  </a:cubicBezTo>
                  <a:cubicBezTo>
                    <a:pt x="1451" y="1556"/>
                    <a:pt x="1864" y="1147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5" name="Google Shape;5695;p29"/>
            <p:cNvSpPr/>
            <p:nvPr/>
          </p:nvSpPr>
          <p:spPr>
            <a:xfrm>
              <a:off x="1240697" y="384586"/>
              <a:ext cx="122440" cy="44028"/>
            </a:xfrm>
            <a:custGeom>
              <a:rect b="b" l="l" r="r" t="t"/>
              <a:pathLst>
                <a:path extrusionOk="0" h="1365" w="3796">
                  <a:moveTo>
                    <a:pt x="3182" y="0"/>
                  </a:moveTo>
                  <a:cubicBezTo>
                    <a:pt x="3163" y="0"/>
                    <a:pt x="3144" y="1"/>
                    <a:pt x="3125" y="4"/>
                  </a:cubicBezTo>
                  <a:lnTo>
                    <a:pt x="529" y="480"/>
                  </a:lnTo>
                  <a:cubicBezTo>
                    <a:pt x="1" y="606"/>
                    <a:pt x="126" y="1364"/>
                    <a:pt x="627" y="1364"/>
                  </a:cubicBezTo>
                  <a:cubicBezTo>
                    <a:pt x="646" y="1364"/>
                    <a:pt x="664" y="1363"/>
                    <a:pt x="684" y="1361"/>
                  </a:cubicBezTo>
                  <a:lnTo>
                    <a:pt x="3279" y="885"/>
                  </a:lnTo>
                  <a:cubicBezTo>
                    <a:pt x="3796" y="747"/>
                    <a:pt x="3682" y="0"/>
                    <a:pt x="318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6" name="Google Shape;5696;p29"/>
            <p:cNvSpPr/>
            <p:nvPr/>
          </p:nvSpPr>
          <p:spPr>
            <a:xfrm>
              <a:off x="1114516" y="708297"/>
              <a:ext cx="250396" cy="224430"/>
            </a:xfrm>
            <a:custGeom>
              <a:rect b="b" l="l" r="r" t="t"/>
              <a:pathLst>
                <a:path extrusionOk="0" h="6958" w="7763">
                  <a:moveTo>
                    <a:pt x="3922" y="1"/>
                  </a:moveTo>
                  <a:cubicBezTo>
                    <a:pt x="2892" y="1"/>
                    <a:pt x="1881" y="465"/>
                    <a:pt x="1214" y="1338"/>
                  </a:cubicBezTo>
                  <a:lnTo>
                    <a:pt x="6953" y="4969"/>
                  </a:lnTo>
                  <a:cubicBezTo>
                    <a:pt x="7763" y="3398"/>
                    <a:pt x="7239" y="1469"/>
                    <a:pt x="5751" y="528"/>
                  </a:cubicBezTo>
                  <a:cubicBezTo>
                    <a:pt x="5183" y="173"/>
                    <a:pt x="4549" y="1"/>
                    <a:pt x="3922" y="1"/>
                  </a:cubicBezTo>
                  <a:close/>
                  <a:moveTo>
                    <a:pt x="810" y="1993"/>
                  </a:moveTo>
                  <a:cubicBezTo>
                    <a:pt x="0" y="3553"/>
                    <a:pt x="524" y="5481"/>
                    <a:pt x="2012" y="6434"/>
                  </a:cubicBezTo>
                  <a:cubicBezTo>
                    <a:pt x="2576" y="6788"/>
                    <a:pt x="3206" y="6958"/>
                    <a:pt x="3829" y="6958"/>
                  </a:cubicBezTo>
                  <a:cubicBezTo>
                    <a:pt x="4863" y="6958"/>
                    <a:pt x="5880" y="6489"/>
                    <a:pt x="6548" y="5612"/>
                  </a:cubicBezTo>
                  <a:lnTo>
                    <a:pt x="810" y="1993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7" name="Google Shape;5697;p29"/>
            <p:cNvSpPr/>
            <p:nvPr/>
          </p:nvSpPr>
          <p:spPr>
            <a:xfrm>
              <a:off x="1583407" y="226472"/>
              <a:ext cx="196272" cy="181918"/>
            </a:xfrm>
            <a:custGeom>
              <a:rect b="b" l="l" r="r" t="t"/>
              <a:pathLst>
                <a:path extrusionOk="0" h="5640" w="6085">
                  <a:moveTo>
                    <a:pt x="3608" y="0"/>
                  </a:moveTo>
                  <a:lnTo>
                    <a:pt x="1215" y="1631"/>
                  </a:lnTo>
                  <a:cubicBezTo>
                    <a:pt x="251" y="2286"/>
                    <a:pt x="1" y="3596"/>
                    <a:pt x="655" y="4560"/>
                  </a:cubicBezTo>
                  <a:lnTo>
                    <a:pt x="763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1"/>
                    <a:pt x="3692" y="5275"/>
                  </a:cubicBezTo>
                  <a:lnTo>
                    <a:pt x="6085" y="3644"/>
                  </a:lnTo>
                  <a:lnTo>
                    <a:pt x="3608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8" name="Google Shape;5698;p29"/>
            <p:cNvSpPr/>
            <p:nvPr/>
          </p:nvSpPr>
          <p:spPr>
            <a:xfrm>
              <a:off x="1716297" y="151317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568" y="1"/>
                  </a:moveTo>
                  <a:cubicBezTo>
                    <a:pt x="3162" y="1"/>
                    <a:pt x="2752" y="119"/>
                    <a:pt x="2393" y="366"/>
                  </a:cubicBezTo>
                  <a:lnTo>
                    <a:pt x="0" y="1985"/>
                  </a:lnTo>
                  <a:lnTo>
                    <a:pt x="2477" y="5628"/>
                  </a:lnTo>
                  <a:lnTo>
                    <a:pt x="4870" y="4009"/>
                  </a:lnTo>
                  <a:cubicBezTo>
                    <a:pt x="5834" y="3354"/>
                    <a:pt x="6084" y="2044"/>
                    <a:pt x="5417" y="1080"/>
                  </a:cubicBezTo>
                  <a:lnTo>
                    <a:pt x="5310" y="925"/>
                  </a:lnTo>
                  <a:cubicBezTo>
                    <a:pt x="4902" y="324"/>
                    <a:pt x="4240" y="1"/>
                    <a:pt x="356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9" name="Google Shape;5699;p29"/>
            <p:cNvSpPr/>
            <p:nvPr/>
          </p:nvSpPr>
          <p:spPr>
            <a:xfrm>
              <a:off x="1526186" y="602242"/>
              <a:ext cx="345677" cy="344032"/>
            </a:xfrm>
            <a:custGeom>
              <a:rect b="b" l="l" r="r" t="t"/>
              <a:pathLst>
                <a:path extrusionOk="0" h="10666" w="10717">
                  <a:moveTo>
                    <a:pt x="4999" y="1"/>
                  </a:moveTo>
                  <a:cubicBezTo>
                    <a:pt x="4821" y="1"/>
                    <a:pt x="4665" y="136"/>
                    <a:pt x="4644" y="328"/>
                  </a:cubicBezTo>
                  <a:lnTo>
                    <a:pt x="4180" y="3805"/>
                  </a:lnTo>
                  <a:lnTo>
                    <a:pt x="703" y="3340"/>
                  </a:lnTo>
                  <a:cubicBezTo>
                    <a:pt x="688" y="3338"/>
                    <a:pt x="673" y="3338"/>
                    <a:pt x="659" y="3338"/>
                  </a:cubicBezTo>
                  <a:cubicBezTo>
                    <a:pt x="474" y="3338"/>
                    <a:pt x="308" y="3474"/>
                    <a:pt x="286" y="3662"/>
                  </a:cubicBezTo>
                  <a:lnTo>
                    <a:pt x="24" y="5638"/>
                  </a:lnTo>
                  <a:cubicBezTo>
                    <a:pt x="1" y="5840"/>
                    <a:pt x="143" y="6031"/>
                    <a:pt x="346" y="6055"/>
                  </a:cubicBezTo>
                  <a:lnTo>
                    <a:pt x="346" y="6043"/>
                  </a:lnTo>
                  <a:lnTo>
                    <a:pt x="3822" y="6507"/>
                  </a:lnTo>
                  <a:lnTo>
                    <a:pt x="3370" y="9984"/>
                  </a:lnTo>
                  <a:cubicBezTo>
                    <a:pt x="3334" y="10186"/>
                    <a:pt x="3477" y="10377"/>
                    <a:pt x="3691" y="10401"/>
                  </a:cubicBezTo>
                  <a:lnTo>
                    <a:pt x="5656" y="10663"/>
                  </a:lnTo>
                  <a:cubicBezTo>
                    <a:pt x="5671" y="10664"/>
                    <a:pt x="5686" y="10665"/>
                    <a:pt x="5700" y="10665"/>
                  </a:cubicBezTo>
                  <a:cubicBezTo>
                    <a:pt x="5885" y="10665"/>
                    <a:pt x="6051" y="10529"/>
                    <a:pt x="6073" y="10341"/>
                  </a:cubicBezTo>
                  <a:lnTo>
                    <a:pt x="6537" y="6864"/>
                  </a:lnTo>
                  <a:lnTo>
                    <a:pt x="10014" y="7329"/>
                  </a:lnTo>
                  <a:cubicBezTo>
                    <a:pt x="10028" y="7331"/>
                    <a:pt x="10043" y="7331"/>
                    <a:pt x="10058" y="7331"/>
                  </a:cubicBezTo>
                  <a:cubicBezTo>
                    <a:pt x="10243" y="7331"/>
                    <a:pt x="10408" y="7195"/>
                    <a:pt x="10430" y="7007"/>
                  </a:cubicBezTo>
                  <a:lnTo>
                    <a:pt x="10692" y="5031"/>
                  </a:lnTo>
                  <a:cubicBezTo>
                    <a:pt x="10716" y="4828"/>
                    <a:pt x="10573" y="4638"/>
                    <a:pt x="10371" y="4614"/>
                  </a:cubicBezTo>
                  <a:lnTo>
                    <a:pt x="6894" y="4150"/>
                  </a:lnTo>
                  <a:lnTo>
                    <a:pt x="7347" y="673"/>
                  </a:lnTo>
                  <a:cubicBezTo>
                    <a:pt x="7382" y="471"/>
                    <a:pt x="7240" y="280"/>
                    <a:pt x="7025" y="256"/>
                  </a:cubicBezTo>
                  <a:lnTo>
                    <a:pt x="5061" y="6"/>
                  </a:lnTo>
                  <a:cubicBezTo>
                    <a:pt x="5040" y="3"/>
                    <a:pt x="5019" y="1"/>
                    <a:pt x="499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0" name="Google Shape;5700;p29"/>
            <p:cNvSpPr/>
            <p:nvPr/>
          </p:nvSpPr>
          <p:spPr>
            <a:xfrm>
              <a:off x="1083390" y="4197223"/>
              <a:ext cx="349902" cy="436120"/>
            </a:xfrm>
            <a:custGeom>
              <a:rect b="b" l="l" r="r" t="t"/>
              <a:pathLst>
                <a:path extrusionOk="0" h="13521" w="10848">
                  <a:moveTo>
                    <a:pt x="4159" y="435"/>
                  </a:moveTo>
                  <a:cubicBezTo>
                    <a:pt x="4446" y="435"/>
                    <a:pt x="4730" y="608"/>
                    <a:pt x="4787" y="994"/>
                  </a:cubicBezTo>
                  <a:cubicBezTo>
                    <a:pt x="4811" y="1184"/>
                    <a:pt x="4763" y="1387"/>
                    <a:pt x="4632" y="1542"/>
                  </a:cubicBezTo>
                  <a:lnTo>
                    <a:pt x="3846" y="1684"/>
                  </a:lnTo>
                  <a:cubicBezTo>
                    <a:pt x="3668" y="1589"/>
                    <a:pt x="3549" y="1434"/>
                    <a:pt x="3513" y="1244"/>
                  </a:cubicBezTo>
                  <a:lnTo>
                    <a:pt x="3513" y="1232"/>
                  </a:lnTo>
                  <a:cubicBezTo>
                    <a:pt x="3398" y="732"/>
                    <a:pt x="3782" y="435"/>
                    <a:pt x="4159" y="435"/>
                  </a:cubicBezTo>
                  <a:close/>
                  <a:moveTo>
                    <a:pt x="7880" y="2746"/>
                  </a:moveTo>
                  <a:cubicBezTo>
                    <a:pt x="8137" y="2746"/>
                    <a:pt x="8364" y="2934"/>
                    <a:pt x="8406" y="3196"/>
                  </a:cubicBezTo>
                  <a:lnTo>
                    <a:pt x="9788" y="10757"/>
                  </a:lnTo>
                  <a:cubicBezTo>
                    <a:pt x="9835" y="11055"/>
                    <a:pt x="9645" y="11340"/>
                    <a:pt x="9347" y="11400"/>
                  </a:cubicBezTo>
                  <a:lnTo>
                    <a:pt x="3084" y="12543"/>
                  </a:lnTo>
                  <a:cubicBezTo>
                    <a:pt x="3054" y="12548"/>
                    <a:pt x="3023" y="12550"/>
                    <a:pt x="2993" y="12550"/>
                  </a:cubicBezTo>
                  <a:cubicBezTo>
                    <a:pt x="2730" y="12550"/>
                    <a:pt x="2496" y="12369"/>
                    <a:pt x="2453" y="12102"/>
                  </a:cubicBezTo>
                  <a:lnTo>
                    <a:pt x="1072" y="4530"/>
                  </a:lnTo>
                  <a:cubicBezTo>
                    <a:pt x="1013" y="4232"/>
                    <a:pt x="1215" y="3947"/>
                    <a:pt x="1513" y="3899"/>
                  </a:cubicBezTo>
                  <a:lnTo>
                    <a:pt x="2263" y="3768"/>
                  </a:lnTo>
                  <a:cubicBezTo>
                    <a:pt x="2294" y="3968"/>
                    <a:pt x="2475" y="4121"/>
                    <a:pt x="2681" y="4121"/>
                  </a:cubicBezTo>
                  <a:cubicBezTo>
                    <a:pt x="2708" y="4121"/>
                    <a:pt x="2735" y="4119"/>
                    <a:pt x="2763" y="4113"/>
                  </a:cubicBezTo>
                  <a:lnTo>
                    <a:pt x="6680" y="3399"/>
                  </a:lnTo>
                  <a:cubicBezTo>
                    <a:pt x="6906" y="3351"/>
                    <a:pt x="7073" y="3125"/>
                    <a:pt x="7025" y="2887"/>
                  </a:cubicBezTo>
                  <a:lnTo>
                    <a:pt x="7775" y="2756"/>
                  </a:lnTo>
                  <a:cubicBezTo>
                    <a:pt x="7811" y="2749"/>
                    <a:pt x="7846" y="2746"/>
                    <a:pt x="7880" y="2746"/>
                  </a:cubicBezTo>
                  <a:close/>
                  <a:moveTo>
                    <a:pt x="4137" y="0"/>
                  </a:moveTo>
                  <a:cubicBezTo>
                    <a:pt x="4073" y="0"/>
                    <a:pt x="4007" y="6"/>
                    <a:pt x="3942" y="18"/>
                  </a:cubicBezTo>
                  <a:cubicBezTo>
                    <a:pt x="3346" y="125"/>
                    <a:pt x="2953" y="708"/>
                    <a:pt x="3072" y="1303"/>
                  </a:cubicBezTo>
                  <a:cubicBezTo>
                    <a:pt x="3108" y="1482"/>
                    <a:pt x="3180" y="1637"/>
                    <a:pt x="3287" y="1780"/>
                  </a:cubicBezTo>
                  <a:lnTo>
                    <a:pt x="2513" y="1923"/>
                  </a:lnTo>
                  <a:cubicBezTo>
                    <a:pt x="2203" y="1982"/>
                    <a:pt x="1989" y="2292"/>
                    <a:pt x="2049" y="2601"/>
                  </a:cubicBezTo>
                  <a:lnTo>
                    <a:pt x="2096" y="2887"/>
                  </a:lnTo>
                  <a:lnTo>
                    <a:pt x="810" y="3125"/>
                  </a:lnTo>
                  <a:cubicBezTo>
                    <a:pt x="322" y="3208"/>
                    <a:pt x="1" y="3673"/>
                    <a:pt x="96" y="4161"/>
                  </a:cubicBezTo>
                  <a:lnTo>
                    <a:pt x="1668" y="12793"/>
                  </a:lnTo>
                  <a:cubicBezTo>
                    <a:pt x="1742" y="13218"/>
                    <a:pt x="2121" y="13520"/>
                    <a:pt x="2549" y="13520"/>
                  </a:cubicBezTo>
                  <a:cubicBezTo>
                    <a:pt x="2600" y="13520"/>
                    <a:pt x="2651" y="13516"/>
                    <a:pt x="2703" y="13507"/>
                  </a:cubicBezTo>
                  <a:lnTo>
                    <a:pt x="10038" y="12162"/>
                  </a:lnTo>
                  <a:cubicBezTo>
                    <a:pt x="10526" y="12079"/>
                    <a:pt x="10847" y="11602"/>
                    <a:pt x="10752" y="11126"/>
                  </a:cubicBezTo>
                  <a:lnTo>
                    <a:pt x="9180" y="2494"/>
                  </a:lnTo>
                  <a:cubicBezTo>
                    <a:pt x="9107" y="2064"/>
                    <a:pt x="8728" y="1763"/>
                    <a:pt x="8313" y="1763"/>
                  </a:cubicBezTo>
                  <a:cubicBezTo>
                    <a:pt x="8257" y="1763"/>
                    <a:pt x="8201" y="1768"/>
                    <a:pt x="8145" y="1780"/>
                  </a:cubicBezTo>
                  <a:lnTo>
                    <a:pt x="6859" y="2018"/>
                  </a:lnTo>
                  <a:lnTo>
                    <a:pt x="6811" y="1732"/>
                  </a:lnTo>
                  <a:cubicBezTo>
                    <a:pt x="6757" y="1451"/>
                    <a:pt x="6498" y="1249"/>
                    <a:pt x="6219" y="1249"/>
                  </a:cubicBezTo>
                  <a:cubicBezTo>
                    <a:pt x="6190" y="1249"/>
                    <a:pt x="6161" y="1251"/>
                    <a:pt x="6132" y="1256"/>
                  </a:cubicBezTo>
                  <a:lnTo>
                    <a:pt x="5180" y="1434"/>
                  </a:lnTo>
                  <a:cubicBezTo>
                    <a:pt x="5239" y="1268"/>
                    <a:pt x="5251" y="1089"/>
                    <a:pt x="5216" y="910"/>
                  </a:cubicBezTo>
                  <a:cubicBezTo>
                    <a:pt x="5131" y="380"/>
                    <a:pt x="4667" y="0"/>
                    <a:pt x="413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1" name="Google Shape;5701;p29"/>
            <p:cNvSpPr/>
            <p:nvPr/>
          </p:nvSpPr>
          <p:spPr>
            <a:xfrm>
              <a:off x="1145609" y="4354466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5"/>
                    <a:pt x="870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2" name="Google Shape;5702;p29"/>
            <p:cNvSpPr/>
            <p:nvPr/>
          </p:nvSpPr>
          <p:spPr>
            <a:xfrm>
              <a:off x="1213893" y="4339823"/>
              <a:ext cx="124375" cy="43383"/>
            </a:xfrm>
            <a:custGeom>
              <a:rect b="b" l="l" r="r" t="t"/>
              <a:pathLst>
                <a:path extrusionOk="0" h="1345" w="3856">
                  <a:moveTo>
                    <a:pt x="3258" y="1"/>
                  </a:moveTo>
                  <a:cubicBezTo>
                    <a:pt x="3223" y="1"/>
                    <a:pt x="3185" y="5"/>
                    <a:pt x="3146" y="14"/>
                  </a:cubicBezTo>
                  <a:lnTo>
                    <a:pt x="3134" y="14"/>
                  </a:lnTo>
                  <a:lnTo>
                    <a:pt x="539" y="478"/>
                  </a:lnTo>
                  <a:cubicBezTo>
                    <a:pt x="1" y="579"/>
                    <a:pt x="106" y="1345"/>
                    <a:pt x="607" y="1345"/>
                  </a:cubicBezTo>
                  <a:cubicBezTo>
                    <a:pt x="638" y="1345"/>
                    <a:pt x="671" y="1342"/>
                    <a:pt x="705" y="1335"/>
                  </a:cubicBezTo>
                  <a:lnTo>
                    <a:pt x="3289" y="871"/>
                  </a:lnTo>
                  <a:cubicBezTo>
                    <a:pt x="3855" y="793"/>
                    <a:pt x="3748" y="1"/>
                    <a:pt x="325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3" name="Google Shape;5703;p29"/>
            <p:cNvSpPr/>
            <p:nvPr/>
          </p:nvSpPr>
          <p:spPr>
            <a:xfrm>
              <a:off x="1158286" y="4423976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5"/>
                    <a:pt x="870" y="12"/>
                  </a:cubicBezTo>
                  <a:cubicBezTo>
                    <a:pt x="191" y="131"/>
                    <a:pt x="0" y="1012"/>
                    <a:pt x="560" y="1405"/>
                  </a:cubicBezTo>
                  <a:cubicBezTo>
                    <a:pt x="701" y="1502"/>
                    <a:pt x="854" y="1546"/>
                    <a:pt x="1002" y="1546"/>
                  </a:cubicBezTo>
                  <a:cubicBezTo>
                    <a:pt x="1453" y="1546"/>
                    <a:pt x="1861" y="1142"/>
                    <a:pt x="1762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4" name="Google Shape;5704;p29"/>
            <p:cNvSpPr/>
            <p:nvPr/>
          </p:nvSpPr>
          <p:spPr>
            <a:xfrm>
              <a:off x="1227795" y="4409300"/>
              <a:ext cx="121279" cy="43544"/>
            </a:xfrm>
            <a:custGeom>
              <a:rect b="b" l="l" r="r" t="t"/>
              <a:pathLst>
                <a:path extrusionOk="0" h="1350" w="3760">
                  <a:moveTo>
                    <a:pt x="3143" y="1"/>
                  </a:moveTo>
                  <a:cubicBezTo>
                    <a:pt x="3128" y="1"/>
                    <a:pt x="3112" y="1"/>
                    <a:pt x="3096" y="3"/>
                  </a:cubicBezTo>
                  <a:lnTo>
                    <a:pt x="500" y="467"/>
                  </a:lnTo>
                  <a:cubicBezTo>
                    <a:pt x="0" y="618"/>
                    <a:pt x="125" y="1349"/>
                    <a:pt x="631" y="1349"/>
                  </a:cubicBezTo>
                  <a:cubicBezTo>
                    <a:pt x="643" y="1349"/>
                    <a:pt x="655" y="1349"/>
                    <a:pt x="667" y="1348"/>
                  </a:cubicBezTo>
                  <a:lnTo>
                    <a:pt x="3263" y="872"/>
                  </a:lnTo>
                  <a:cubicBezTo>
                    <a:pt x="3759" y="722"/>
                    <a:pt x="3640" y="1"/>
                    <a:pt x="314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5" name="Google Shape;5705;p29"/>
            <p:cNvSpPr/>
            <p:nvPr/>
          </p:nvSpPr>
          <p:spPr>
            <a:xfrm>
              <a:off x="1171736" y="4498130"/>
              <a:ext cx="60123" cy="50221"/>
            </a:xfrm>
            <a:custGeom>
              <a:rect b="b" l="l" r="r" t="t"/>
              <a:pathLst>
                <a:path extrusionOk="0" h="1557" w="1864">
                  <a:moveTo>
                    <a:pt x="1009" y="0"/>
                  </a:moveTo>
                  <a:cubicBezTo>
                    <a:pt x="967" y="0"/>
                    <a:pt x="924" y="4"/>
                    <a:pt x="881" y="11"/>
                  </a:cubicBezTo>
                  <a:cubicBezTo>
                    <a:pt x="202" y="130"/>
                    <a:pt x="0" y="1011"/>
                    <a:pt x="572" y="1416"/>
                  </a:cubicBezTo>
                  <a:cubicBezTo>
                    <a:pt x="710" y="1513"/>
                    <a:pt x="860" y="1556"/>
                    <a:pt x="1007" y="1556"/>
                  </a:cubicBezTo>
                  <a:cubicBezTo>
                    <a:pt x="1454" y="1556"/>
                    <a:pt x="1864" y="1153"/>
                    <a:pt x="1774" y="642"/>
                  </a:cubicBezTo>
                  <a:cubicBezTo>
                    <a:pt x="1699" y="268"/>
                    <a:pt x="1376" y="0"/>
                    <a:pt x="100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6" name="Google Shape;5706;p29"/>
            <p:cNvSpPr/>
            <p:nvPr/>
          </p:nvSpPr>
          <p:spPr>
            <a:xfrm>
              <a:off x="1240826" y="4483390"/>
              <a:ext cx="122311" cy="43673"/>
            </a:xfrm>
            <a:custGeom>
              <a:rect b="b" l="l" r="r" t="t"/>
              <a:pathLst>
                <a:path extrusionOk="0" h="1354" w="3792">
                  <a:moveTo>
                    <a:pt x="3178" y="1"/>
                  </a:moveTo>
                  <a:cubicBezTo>
                    <a:pt x="3159" y="1"/>
                    <a:pt x="3140" y="2"/>
                    <a:pt x="3121" y="4"/>
                  </a:cubicBezTo>
                  <a:lnTo>
                    <a:pt x="525" y="480"/>
                  </a:lnTo>
                  <a:cubicBezTo>
                    <a:pt x="0" y="605"/>
                    <a:pt x="120" y="1354"/>
                    <a:pt x="613" y="1354"/>
                  </a:cubicBezTo>
                  <a:cubicBezTo>
                    <a:pt x="634" y="1354"/>
                    <a:pt x="657" y="1352"/>
                    <a:pt x="680" y="1349"/>
                  </a:cubicBezTo>
                  <a:lnTo>
                    <a:pt x="3275" y="885"/>
                  </a:lnTo>
                  <a:cubicBezTo>
                    <a:pt x="3792" y="747"/>
                    <a:pt x="3678" y="1"/>
                    <a:pt x="317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7" name="Google Shape;5707;p29"/>
            <p:cNvSpPr/>
            <p:nvPr/>
          </p:nvSpPr>
          <p:spPr>
            <a:xfrm>
              <a:off x="1114516" y="4806940"/>
              <a:ext cx="250396" cy="224527"/>
            </a:xfrm>
            <a:custGeom>
              <a:rect b="b" l="l" r="r" t="t"/>
              <a:pathLst>
                <a:path extrusionOk="0" h="6961" w="7763">
                  <a:moveTo>
                    <a:pt x="3924" y="1"/>
                  </a:moveTo>
                  <a:cubicBezTo>
                    <a:pt x="2893" y="1"/>
                    <a:pt x="1881" y="469"/>
                    <a:pt x="1214" y="1343"/>
                  </a:cubicBezTo>
                  <a:lnTo>
                    <a:pt x="6953" y="4975"/>
                  </a:lnTo>
                  <a:cubicBezTo>
                    <a:pt x="7763" y="3403"/>
                    <a:pt x="7239" y="1474"/>
                    <a:pt x="5751" y="534"/>
                  </a:cubicBezTo>
                  <a:cubicBezTo>
                    <a:pt x="5184" y="174"/>
                    <a:pt x="4551" y="1"/>
                    <a:pt x="3924" y="1"/>
                  </a:cubicBezTo>
                  <a:close/>
                  <a:moveTo>
                    <a:pt x="810" y="1986"/>
                  </a:moveTo>
                  <a:lnTo>
                    <a:pt x="810" y="1986"/>
                  </a:lnTo>
                  <a:cubicBezTo>
                    <a:pt x="0" y="3558"/>
                    <a:pt x="524" y="5487"/>
                    <a:pt x="2012" y="6427"/>
                  </a:cubicBezTo>
                  <a:cubicBezTo>
                    <a:pt x="2579" y="6787"/>
                    <a:pt x="3212" y="6960"/>
                    <a:pt x="3839" y="6960"/>
                  </a:cubicBezTo>
                  <a:cubicBezTo>
                    <a:pt x="4870" y="6960"/>
                    <a:pt x="5882" y="6492"/>
                    <a:pt x="6548" y="5618"/>
                  </a:cubicBezTo>
                  <a:lnTo>
                    <a:pt x="810" y="1986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8" name="Google Shape;5708;p29"/>
            <p:cNvSpPr/>
            <p:nvPr/>
          </p:nvSpPr>
          <p:spPr>
            <a:xfrm>
              <a:off x="1583407" y="4325276"/>
              <a:ext cx="196272" cy="181918"/>
            </a:xfrm>
            <a:custGeom>
              <a:rect b="b" l="l" r="r" t="t"/>
              <a:pathLst>
                <a:path extrusionOk="0" h="5640" w="6085">
                  <a:moveTo>
                    <a:pt x="3608" y="0"/>
                  </a:moveTo>
                  <a:lnTo>
                    <a:pt x="1215" y="1632"/>
                  </a:lnTo>
                  <a:cubicBezTo>
                    <a:pt x="251" y="2286"/>
                    <a:pt x="1" y="3596"/>
                    <a:pt x="655" y="4560"/>
                  </a:cubicBezTo>
                  <a:lnTo>
                    <a:pt x="763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2"/>
                    <a:pt x="3692" y="5275"/>
                  </a:cubicBezTo>
                  <a:lnTo>
                    <a:pt x="6085" y="3644"/>
                  </a:lnTo>
                  <a:lnTo>
                    <a:pt x="3608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9" name="Google Shape;5709;p29"/>
            <p:cNvSpPr/>
            <p:nvPr/>
          </p:nvSpPr>
          <p:spPr>
            <a:xfrm>
              <a:off x="1716297" y="4249734"/>
              <a:ext cx="195885" cy="181950"/>
            </a:xfrm>
            <a:custGeom>
              <a:rect b="b" l="l" r="r" t="t"/>
              <a:pathLst>
                <a:path extrusionOk="0" h="5641" w="6073">
                  <a:moveTo>
                    <a:pt x="3568" y="1"/>
                  </a:moveTo>
                  <a:cubicBezTo>
                    <a:pt x="3162" y="1"/>
                    <a:pt x="2752" y="119"/>
                    <a:pt x="2393" y="366"/>
                  </a:cubicBezTo>
                  <a:lnTo>
                    <a:pt x="0" y="1997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22" y="3354"/>
                    <a:pt x="6072" y="2045"/>
                    <a:pt x="5417" y="1092"/>
                  </a:cubicBezTo>
                  <a:lnTo>
                    <a:pt x="5310" y="926"/>
                  </a:lnTo>
                  <a:cubicBezTo>
                    <a:pt x="4902" y="325"/>
                    <a:pt x="4240" y="1"/>
                    <a:pt x="356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0" name="Google Shape;5710;p29"/>
            <p:cNvSpPr/>
            <p:nvPr/>
          </p:nvSpPr>
          <p:spPr>
            <a:xfrm>
              <a:off x="1526186" y="4700692"/>
              <a:ext cx="345677" cy="344387"/>
            </a:xfrm>
            <a:custGeom>
              <a:rect b="b" l="l" r="r" t="t"/>
              <a:pathLst>
                <a:path extrusionOk="0" h="10677" w="10717">
                  <a:moveTo>
                    <a:pt x="4999" y="0"/>
                  </a:moveTo>
                  <a:cubicBezTo>
                    <a:pt x="4821" y="0"/>
                    <a:pt x="4665" y="135"/>
                    <a:pt x="4644" y="327"/>
                  </a:cubicBezTo>
                  <a:lnTo>
                    <a:pt x="4180" y="3804"/>
                  </a:lnTo>
                  <a:lnTo>
                    <a:pt x="703" y="3339"/>
                  </a:lnTo>
                  <a:cubicBezTo>
                    <a:pt x="688" y="3338"/>
                    <a:pt x="673" y="3337"/>
                    <a:pt x="659" y="3337"/>
                  </a:cubicBezTo>
                  <a:cubicBezTo>
                    <a:pt x="474" y="3337"/>
                    <a:pt x="308" y="3473"/>
                    <a:pt x="286" y="3661"/>
                  </a:cubicBezTo>
                  <a:lnTo>
                    <a:pt x="24" y="5637"/>
                  </a:lnTo>
                  <a:cubicBezTo>
                    <a:pt x="1" y="5840"/>
                    <a:pt x="143" y="6030"/>
                    <a:pt x="346" y="6054"/>
                  </a:cubicBezTo>
                  <a:lnTo>
                    <a:pt x="3822" y="6518"/>
                  </a:lnTo>
                  <a:lnTo>
                    <a:pt x="3370" y="9995"/>
                  </a:lnTo>
                  <a:cubicBezTo>
                    <a:pt x="3334" y="10197"/>
                    <a:pt x="3477" y="10388"/>
                    <a:pt x="3691" y="10412"/>
                  </a:cubicBezTo>
                  <a:lnTo>
                    <a:pt x="5656" y="10674"/>
                  </a:lnTo>
                  <a:cubicBezTo>
                    <a:pt x="5671" y="10675"/>
                    <a:pt x="5686" y="10676"/>
                    <a:pt x="5700" y="10676"/>
                  </a:cubicBezTo>
                  <a:cubicBezTo>
                    <a:pt x="5885" y="10676"/>
                    <a:pt x="6051" y="10540"/>
                    <a:pt x="6073" y="10352"/>
                  </a:cubicBezTo>
                  <a:lnTo>
                    <a:pt x="6537" y="6876"/>
                  </a:lnTo>
                  <a:lnTo>
                    <a:pt x="10014" y="7328"/>
                  </a:lnTo>
                  <a:cubicBezTo>
                    <a:pt x="10033" y="7331"/>
                    <a:pt x="10053" y="7333"/>
                    <a:pt x="10072" y="7333"/>
                  </a:cubicBezTo>
                  <a:cubicBezTo>
                    <a:pt x="10252" y="7333"/>
                    <a:pt x="10409" y="7189"/>
                    <a:pt x="10430" y="7007"/>
                  </a:cubicBezTo>
                  <a:lnTo>
                    <a:pt x="10692" y="5042"/>
                  </a:lnTo>
                  <a:cubicBezTo>
                    <a:pt x="10716" y="4828"/>
                    <a:pt x="10573" y="4649"/>
                    <a:pt x="10371" y="4613"/>
                  </a:cubicBezTo>
                  <a:lnTo>
                    <a:pt x="6894" y="4161"/>
                  </a:lnTo>
                  <a:lnTo>
                    <a:pt x="7347" y="684"/>
                  </a:lnTo>
                  <a:cubicBezTo>
                    <a:pt x="7382" y="470"/>
                    <a:pt x="7240" y="291"/>
                    <a:pt x="7025" y="256"/>
                  </a:cubicBezTo>
                  <a:lnTo>
                    <a:pt x="5061" y="6"/>
                  </a:lnTo>
                  <a:cubicBezTo>
                    <a:pt x="5040" y="2"/>
                    <a:pt x="5019" y="0"/>
                    <a:pt x="499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1" name="Google Shape;5711;p29"/>
            <p:cNvSpPr/>
            <p:nvPr/>
          </p:nvSpPr>
          <p:spPr>
            <a:xfrm>
              <a:off x="58777" y="99161"/>
              <a:ext cx="349902" cy="435088"/>
            </a:xfrm>
            <a:custGeom>
              <a:rect b="b" l="l" r="r" t="t"/>
              <a:pathLst>
                <a:path extrusionOk="0" h="13489" w="10848">
                  <a:moveTo>
                    <a:pt x="4152" y="412"/>
                  </a:moveTo>
                  <a:cubicBezTo>
                    <a:pt x="4441" y="412"/>
                    <a:pt x="4724" y="584"/>
                    <a:pt x="4775" y="971"/>
                  </a:cubicBezTo>
                  <a:cubicBezTo>
                    <a:pt x="4811" y="1173"/>
                    <a:pt x="4751" y="1364"/>
                    <a:pt x="4632" y="1518"/>
                  </a:cubicBezTo>
                  <a:lnTo>
                    <a:pt x="3835" y="1661"/>
                  </a:lnTo>
                  <a:cubicBezTo>
                    <a:pt x="3668" y="1566"/>
                    <a:pt x="3549" y="1399"/>
                    <a:pt x="3501" y="1209"/>
                  </a:cubicBezTo>
                  <a:cubicBezTo>
                    <a:pt x="3386" y="709"/>
                    <a:pt x="3774" y="412"/>
                    <a:pt x="4152" y="412"/>
                  </a:cubicBezTo>
                  <a:close/>
                  <a:moveTo>
                    <a:pt x="7855" y="2726"/>
                  </a:moveTo>
                  <a:cubicBezTo>
                    <a:pt x="8117" y="2726"/>
                    <a:pt x="8352" y="2907"/>
                    <a:pt x="8395" y="3185"/>
                  </a:cubicBezTo>
                  <a:lnTo>
                    <a:pt x="9788" y="10746"/>
                  </a:lnTo>
                  <a:cubicBezTo>
                    <a:pt x="9835" y="11043"/>
                    <a:pt x="9633" y="11329"/>
                    <a:pt x="9335" y="11377"/>
                  </a:cubicBezTo>
                  <a:lnTo>
                    <a:pt x="3073" y="12520"/>
                  </a:lnTo>
                  <a:cubicBezTo>
                    <a:pt x="3037" y="12527"/>
                    <a:pt x="3002" y="12530"/>
                    <a:pt x="2968" y="12530"/>
                  </a:cubicBezTo>
                  <a:cubicBezTo>
                    <a:pt x="2711" y="12530"/>
                    <a:pt x="2482" y="12342"/>
                    <a:pt x="2430" y="12079"/>
                  </a:cubicBezTo>
                  <a:lnTo>
                    <a:pt x="1072" y="4519"/>
                  </a:lnTo>
                  <a:cubicBezTo>
                    <a:pt x="1013" y="4209"/>
                    <a:pt x="1215" y="3935"/>
                    <a:pt x="1513" y="3876"/>
                  </a:cubicBezTo>
                  <a:lnTo>
                    <a:pt x="2263" y="3745"/>
                  </a:lnTo>
                  <a:cubicBezTo>
                    <a:pt x="2294" y="3954"/>
                    <a:pt x="2473" y="4099"/>
                    <a:pt x="2677" y="4099"/>
                  </a:cubicBezTo>
                  <a:cubicBezTo>
                    <a:pt x="2705" y="4099"/>
                    <a:pt x="2734" y="4096"/>
                    <a:pt x="2763" y="4090"/>
                  </a:cubicBezTo>
                  <a:lnTo>
                    <a:pt x="6680" y="3376"/>
                  </a:lnTo>
                  <a:cubicBezTo>
                    <a:pt x="6906" y="3328"/>
                    <a:pt x="7061" y="3102"/>
                    <a:pt x="7025" y="2876"/>
                  </a:cubicBezTo>
                  <a:lnTo>
                    <a:pt x="7764" y="2733"/>
                  </a:lnTo>
                  <a:cubicBezTo>
                    <a:pt x="7794" y="2728"/>
                    <a:pt x="7825" y="2726"/>
                    <a:pt x="7855" y="2726"/>
                  </a:cubicBezTo>
                  <a:close/>
                  <a:moveTo>
                    <a:pt x="4138" y="1"/>
                  </a:moveTo>
                  <a:cubicBezTo>
                    <a:pt x="4073" y="1"/>
                    <a:pt x="4008" y="6"/>
                    <a:pt x="3942" y="18"/>
                  </a:cubicBezTo>
                  <a:cubicBezTo>
                    <a:pt x="3358" y="125"/>
                    <a:pt x="2965" y="697"/>
                    <a:pt x="3073" y="1280"/>
                  </a:cubicBezTo>
                  <a:cubicBezTo>
                    <a:pt x="3108" y="1459"/>
                    <a:pt x="3180" y="1614"/>
                    <a:pt x="3287" y="1756"/>
                  </a:cubicBezTo>
                  <a:lnTo>
                    <a:pt x="2513" y="1911"/>
                  </a:lnTo>
                  <a:cubicBezTo>
                    <a:pt x="2192" y="1971"/>
                    <a:pt x="1989" y="2268"/>
                    <a:pt x="2037" y="2590"/>
                  </a:cubicBezTo>
                  <a:lnTo>
                    <a:pt x="2096" y="2876"/>
                  </a:lnTo>
                  <a:lnTo>
                    <a:pt x="798" y="3102"/>
                  </a:lnTo>
                  <a:cubicBezTo>
                    <a:pt x="322" y="3185"/>
                    <a:pt x="1" y="3650"/>
                    <a:pt x="84" y="4138"/>
                  </a:cubicBezTo>
                  <a:lnTo>
                    <a:pt x="1668" y="12770"/>
                  </a:lnTo>
                  <a:cubicBezTo>
                    <a:pt x="1752" y="13189"/>
                    <a:pt x="2122" y="13489"/>
                    <a:pt x="2535" y="13489"/>
                  </a:cubicBezTo>
                  <a:cubicBezTo>
                    <a:pt x="2591" y="13489"/>
                    <a:pt x="2647" y="13484"/>
                    <a:pt x="2703" y="13472"/>
                  </a:cubicBezTo>
                  <a:lnTo>
                    <a:pt x="10050" y="12139"/>
                  </a:lnTo>
                  <a:cubicBezTo>
                    <a:pt x="10526" y="12043"/>
                    <a:pt x="10847" y="11579"/>
                    <a:pt x="10764" y="11091"/>
                  </a:cubicBezTo>
                  <a:lnTo>
                    <a:pt x="9180" y="2483"/>
                  </a:lnTo>
                  <a:cubicBezTo>
                    <a:pt x="9095" y="2046"/>
                    <a:pt x="8715" y="1743"/>
                    <a:pt x="8287" y="1743"/>
                  </a:cubicBezTo>
                  <a:cubicBezTo>
                    <a:pt x="8236" y="1743"/>
                    <a:pt x="8185" y="1748"/>
                    <a:pt x="8133" y="1756"/>
                  </a:cubicBezTo>
                  <a:lnTo>
                    <a:pt x="6859" y="1995"/>
                  </a:lnTo>
                  <a:lnTo>
                    <a:pt x="6811" y="1721"/>
                  </a:lnTo>
                  <a:cubicBezTo>
                    <a:pt x="6758" y="1435"/>
                    <a:pt x="6509" y="1235"/>
                    <a:pt x="6237" y="1235"/>
                  </a:cubicBezTo>
                  <a:cubicBezTo>
                    <a:pt x="6202" y="1235"/>
                    <a:pt x="6167" y="1238"/>
                    <a:pt x="6132" y="1245"/>
                  </a:cubicBezTo>
                  <a:lnTo>
                    <a:pt x="5180" y="1411"/>
                  </a:lnTo>
                  <a:cubicBezTo>
                    <a:pt x="5228" y="1245"/>
                    <a:pt x="5240" y="1066"/>
                    <a:pt x="5216" y="899"/>
                  </a:cubicBezTo>
                  <a:cubicBezTo>
                    <a:pt x="5110" y="370"/>
                    <a:pt x="4656" y="1"/>
                    <a:pt x="413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2" name="Google Shape;5712;p29"/>
            <p:cNvSpPr/>
            <p:nvPr/>
          </p:nvSpPr>
          <p:spPr>
            <a:xfrm>
              <a:off x="120997" y="255566"/>
              <a:ext cx="60059" cy="49898"/>
            </a:xfrm>
            <a:custGeom>
              <a:rect b="b" l="l" r="r" t="t"/>
              <a:pathLst>
                <a:path extrusionOk="0" h="1547" w="1862">
                  <a:moveTo>
                    <a:pt x="1015" y="1"/>
                  </a:moveTo>
                  <a:cubicBezTo>
                    <a:pt x="967" y="1"/>
                    <a:pt x="919" y="5"/>
                    <a:pt x="870" y="15"/>
                  </a:cubicBezTo>
                  <a:cubicBezTo>
                    <a:pt x="191" y="134"/>
                    <a:pt x="1" y="1015"/>
                    <a:pt x="560" y="1408"/>
                  </a:cubicBezTo>
                  <a:cubicBezTo>
                    <a:pt x="700" y="1504"/>
                    <a:pt x="851" y="1547"/>
                    <a:pt x="997" y="1547"/>
                  </a:cubicBezTo>
                  <a:cubicBezTo>
                    <a:pt x="1451" y="1547"/>
                    <a:pt x="1862" y="1138"/>
                    <a:pt x="1763" y="634"/>
                  </a:cubicBezTo>
                  <a:cubicBezTo>
                    <a:pt x="1689" y="266"/>
                    <a:pt x="1374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3" name="Google Shape;5713;p29"/>
            <p:cNvSpPr/>
            <p:nvPr/>
          </p:nvSpPr>
          <p:spPr>
            <a:xfrm>
              <a:off x="189184" y="241019"/>
              <a:ext cx="124117" cy="43706"/>
            </a:xfrm>
            <a:custGeom>
              <a:rect b="b" l="l" r="r" t="t"/>
              <a:pathLst>
                <a:path extrusionOk="0" h="1355" w="3848">
                  <a:moveTo>
                    <a:pt x="3261" y="1"/>
                  </a:moveTo>
                  <a:cubicBezTo>
                    <a:pt x="3226" y="1"/>
                    <a:pt x="3188" y="5"/>
                    <a:pt x="3149" y="14"/>
                  </a:cubicBezTo>
                  <a:lnTo>
                    <a:pt x="3137" y="14"/>
                  </a:lnTo>
                  <a:lnTo>
                    <a:pt x="542" y="490"/>
                  </a:lnTo>
                  <a:cubicBezTo>
                    <a:pt x="0" y="580"/>
                    <a:pt x="111" y="1354"/>
                    <a:pt x="610" y="1354"/>
                  </a:cubicBezTo>
                  <a:cubicBezTo>
                    <a:pt x="638" y="1354"/>
                    <a:pt x="666" y="1352"/>
                    <a:pt x="696" y="1347"/>
                  </a:cubicBezTo>
                  <a:lnTo>
                    <a:pt x="3292" y="871"/>
                  </a:lnTo>
                  <a:cubicBezTo>
                    <a:pt x="3847" y="793"/>
                    <a:pt x="3750" y="1"/>
                    <a:pt x="326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4" name="Google Shape;5714;p29"/>
            <p:cNvSpPr/>
            <p:nvPr/>
          </p:nvSpPr>
          <p:spPr>
            <a:xfrm>
              <a:off x="133673" y="325172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0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5" name="Google Shape;5715;p29"/>
            <p:cNvSpPr/>
            <p:nvPr/>
          </p:nvSpPr>
          <p:spPr>
            <a:xfrm>
              <a:off x="203183" y="310528"/>
              <a:ext cx="121021" cy="43512"/>
            </a:xfrm>
            <a:custGeom>
              <a:rect b="b" l="l" r="r" t="t"/>
              <a:pathLst>
                <a:path extrusionOk="0" h="1349" w="3752">
                  <a:moveTo>
                    <a:pt x="3132" y="0"/>
                  </a:moveTo>
                  <a:cubicBezTo>
                    <a:pt x="3120" y="0"/>
                    <a:pt x="3108" y="1"/>
                    <a:pt x="3096" y="2"/>
                  </a:cubicBezTo>
                  <a:lnTo>
                    <a:pt x="501" y="478"/>
                  </a:lnTo>
                  <a:cubicBezTo>
                    <a:pt x="0" y="618"/>
                    <a:pt x="125" y="1348"/>
                    <a:pt x="620" y="1348"/>
                  </a:cubicBezTo>
                  <a:cubicBezTo>
                    <a:pt x="632" y="1348"/>
                    <a:pt x="643" y="1348"/>
                    <a:pt x="655" y="1347"/>
                  </a:cubicBezTo>
                  <a:lnTo>
                    <a:pt x="3251" y="871"/>
                  </a:lnTo>
                  <a:cubicBezTo>
                    <a:pt x="3751" y="731"/>
                    <a:pt x="3638" y="0"/>
                    <a:pt x="313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6" name="Google Shape;5716;p29"/>
            <p:cNvSpPr/>
            <p:nvPr/>
          </p:nvSpPr>
          <p:spPr>
            <a:xfrm>
              <a:off x="147124" y="399294"/>
              <a:ext cx="60156" cy="50189"/>
            </a:xfrm>
            <a:custGeom>
              <a:rect b="b" l="l" r="r" t="t"/>
              <a:pathLst>
                <a:path extrusionOk="0" h="1556" w="1865">
                  <a:moveTo>
                    <a:pt x="1013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191" y="131"/>
                    <a:pt x="0" y="1012"/>
                    <a:pt x="572" y="1417"/>
                  </a:cubicBezTo>
                  <a:cubicBezTo>
                    <a:pt x="708" y="1513"/>
                    <a:pt x="857" y="1556"/>
                    <a:pt x="1002" y="1556"/>
                  </a:cubicBezTo>
                  <a:cubicBezTo>
                    <a:pt x="1451" y="1556"/>
                    <a:pt x="1864" y="1147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7" name="Google Shape;5717;p29"/>
            <p:cNvSpPr/>
            <p:nvPr/>
          </p:nvSpPr>
          <p:spPr>
            <a:xfrm>
              <a:off x="216085" y="384586"/>
              <a:ext cx="122472" cy="44028"/>
            </a:xfrm>
            <a:custGeom>
              <a:rect b="b" l="l" r="r" t="t"/>
              <a:pathLst>
                <a:path extrusionOk="0" h="1365" w="3797">
                  <a:moveTo>
                    <a:pt x="3171" y="0"/>
                  </a:moveTo>
                  <a:cubicBezTo>
                    <a:pt x="3152" y="0"/>
                    <a:pt x="3133" y="1"/>
                    <a:pt x="3113" y="4"/>
                  </a:cubicBezTo>
                  <a:lnTo>
                    <a:pt x="517" y="480"/>
                  </a:lnTo>
                  <a:cubicBezTo>
                    <a:pt x="0" y="606"/>
                    <a:pt x="115" y="1364"/>
                    <a:pt x="626" y="1364"/>
                  </a:cubicBezTo>
                  <a:cubicBezTo>
                    <a:pt x="645" y="1364"/>
                    <a:pt x="664" y="1363"/>
                    <a:pt x="684" y="1361"/>
                  </a:cubicBezTo>
                  <a:lnTo>
                    <a:pt x="3280" y="885"/>
                  </a:lnTo>
                  <a:cubicBezTo>
                    <a:pt x="3796" y="758"/>
                    <a:pt x="3682" y="0"/>
                    <a:pt x="3171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8" name="Google Shape;5718;p29"/>
            <p:cNvSpPr/>
            <p:nvPr/>
          </p:nvSpPr>
          <p:spPr>
            <a:xfrm>
              <a:off x="89903" y="708297"/>
              <a:ext cx="250428" cy="224430"/>
            </a:xfrm>
            <a:custGeom>
              <a:rect b="b" l="l" r="r" t="t"/>
              <a:pathLst>
                <a:path extrusionOk="0" h="6958" w="7764">
                  <a:moveTo>
                    <a:pt x="3919" y="1"/>
                  </a:moveTo>
                  <a:cubicBezTo>
                    <a:pt x="2892" y="1"/>
                    <a:pt x="1881" y="465"/>
                    <a:pt x="1215" y="1338"/>
                  </a:cubicBezTo>
                  <a:lnTo>
                    <a:pt x="6953" y="4969"/>
                  </a:lnTo>
                  <a:cubicBezTo>
                    <a:pt x="7763" y="3398"/>
                    <a:pt x="7239" y="1469"/>
                    <a:pt x="5739" y="528"/>
                  </a:cubicBezTo>
                  <a:cubicBezTo>
                    <a:pt x="5176" y="173"/>
                    <a:pt x="4545" y="1"/>
                    <a:pt x="3919" y="1"/>
                  </a:cubicBezTo>
                  <a:close/>
                  <a:moveTo>
                    <a:pt x="810" y="1993"/>
                  </a:moveTo>
                  <a:lnTo>
                    <a:pt x="810" y="1993"/>
                  </a:lnTo>
                  <a:cubicBezTo>
                    <a:pt x="0" y="3553"/>
                    <a:pt x="524" y="5481"/>
                    <a:pt x="2012" y="6434"/>
                  </a:cubicBezTo>
                  <a:cubicBezTo>
                    <a:pt x="2572" y="6788"/>
                    <a:pt x="3201" y="6958"/>
                    <a:pt x="3824" y="6958"/>
                  </a:cubicBezTo>
                  <a:cubicBezTo>
                    <a:pt x="4859" y="6958"/>
                    <a:pt x="5880" y="6489"/>
                    <a:pt x="6549" y="5612"/>
                  </a:cubicBezTo>
                  <a:lnTo>
                    <a:pt x="810" y="1993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9" name="Google Shape;5719;p29"/>
            <p:cNvSpPr/>
            <p:nvPr/>
          </p:nvSpPr>
          <p:spPr>
            <a:xfrm>
              <a:off x="558794" y="226472"/>
              <a:ext cx="196272" cy="181918"/>
            </a:xfrm>
            <a:custGeom>
              <a:rect b="b" l="l" r="r" t="t"/>
              <a:pathLst>
                <a:path extrusionOk="0" h="5640" w="6085">
                  <a:moveTo>
                    <a:pt x="3608" y="0"/>
                  </a:moveTo>
                  <a:lnTo>
                    <a:pt x="1215" y="1631"/>
                  </a:lnTo>
                  <a:cubicBezTo>
                    <a:pt x="251" y="2286"/>
                    <a:pt x="1" y="3596"/>
                    <a:pt x="656" y="4560"/>
                  </a:cubicBezTo>
                  <a:lnTo>
                    <a:pt x="763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1"/>
                    <a:pt x="3692" y="5275"/>
                  </a:cubicBezTo>
                  <a:lnTo>
                    <a:pt x="6085" y="3644"/>
                  </a:lnTo>
                  <a:lnTo>
                    <a:pt x="3608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0" name="Google Shape;5720;p29"/>
            <p:cNvSpPr/>
            <p:nvPr/>
          </p:nvSpPr>
          <p:spPr>
            <a:xfrm>
              <a:off x="691298" y="151317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577" y="1"/>
                  </a:moveTo>
                  <a:cubicBezTo>
                    <a:pt x="3169" y="1"/>
                    <a:pt x="2757" y="119"/>
                    <a:pt x="2394" y="366"/>
                  </a:cubicBezTo>
                  <a:lnTo>
                    <a:pt x="0" y="1985"/>
                  </a:lnTo>
                  <a:lnTo>
                    <a:pt x="2489" y="5628"/>
                  </a:lnTo>
                  <a:lnTo>
                    <a:pt x="4870" y="4009"/>
                  </a:lnTo>
                  <a:cubicBezTo>
                    <a:pt x="5834" y="3354"/>
                    <a:pt x="6084" y="2044"/>
                    <a:pt x="5430" y="1080"/>
                  </a:cubicBezTo>
                  <a:lnTo>
                    <a:pt x="5322" y="925"/>
                  </a:lnTo>
                  <a:cubicBezTo>
                    <a:pt x="4914" y="324"/>
                    <a:pt x="4252" y="1"/>
                    <a:pt x="357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1" name="Google Shape;5721;p29"/>
            <p:cNvSpPr/>
            <p:nvPr/>
          </p:nvSpPr>
          <p:spPr>
            <a:xfrm>
              <a:off x="501187" y="602242"/>
              <a:ext cx="346451" cy="344032"/>
            </a:xfrm>
            <a:custGeom>
              <a:rect b="b" l="l" r="r" t="t"/>
              <a:pathLst>
                <a:path extrusionOk="0" h="10666" w="10741">
                  <a:moveTo>
                    <a:pt x="5011" y="1"/>
                  </a:moveTo>
                  <a:cubicBezTo>
                    <a:pt x="4833" y="1"/>
                    <a:pt x="4677" y="136"/>
                    <a:pt x="4656" y="328"/>
                  </a:cubicBezTo>
                  <a:lnTo>
                    <a:pt x="4192" y="3805"/>
                  </a:lnTo>
                  <a:lnTo>
                    <a:pt x="715" y="3340"/>
                  </a:lnTo>
                  <a:cubicBezTo>
                    <a:pt x="700" y="3338"/>
                    <a:pt x="686" y="3338"/>
                    <a:pt x="671" y="3338"/>
                  </a:cubicBezTo>
                  <a:cubicBezTo>
                    <a:pt x="486" y="3338"/>
                    <a:pt x="320" y="3474"/>
                    <a:pt x="298" y="3662"/>
                  </a:cubicBezTo>
                  <a:lnTo>
                    <a:pt x="36" y="5638"/>
                  </a:lnTo>
                  <a:cubicBezTo>
                    <a:pt x="1" y="5840"/>
                    <a:pt x="144" y="6031"/>
                    <a:pt x="358" y="6055"/>
                  </a:cubicBezTo>
                  <a:lnTo>
                    <a:pt x="358" y="6043"/>
                  </a:lnTo>
                  <a:lnTo>
                    <a:pt x="3835" y="6507"/>
                  </a:lnTo>
                  <a:lnTo>
                    <a:pt x="3370" y="9984"/>
                  </a:lnTo>
                  <a:cubicBezTo>
                    <a:pt x="3346" y="10186"/>
                    <a:pt x="3489" y="10377"/>
                    <a:pt x="3692" y="10401"/>
                  </a:cubicBezTo>
                  <a:lnTo>
                    <a:pt x="5668" y="10663"/>
                  </a:lnTo>
                  <a:cubicBezTo>
                    <a:pt x="5683" y="10664"/>
                    <a:pt x="5698" y="10665"/>
                    <a:pt x="5712" y="10665"/>
                  </a:cubicBezTo>
                  <a:cubicBezTo>
                    <a:pt x="5898" y="10665"/>
                    <a:pt x="6063" y="10529"/>
                    <a:pt x="6085" y="10341"/>
                  </a:cubicBezTo>
                  <a:lnTo>
                    <a:pt x="6549" y="6864"/>
                  </a:lnTo>
                  <a:lnTo>
                    <a:pt x="10026" y="7329"/>
                  </a:lnTo>
                  <a:cubicBezTo>
                    <a:pt x="10041" y="7331"/>
                    <a:pt x="10055" y="7331"/>
                    <a:pt x="10070" y="7331"/>
                  </a:cubicBezTo>
                  <a:cubicBezTo>
                    <a:pt x="10255" y="7331"/>
                    <a:pt x="10421" y="7195"/>
                    <a:pt x="10454" y="7007"/>
                  </a:cubicBezTo>
                  <a:lnTo>
                    <a:pt x="10704" y="5031"/>
                  </a:lnTo>
                  <a:cubicBezTo>
                    <a:pt x="10740" y="4828"/>
                    <a:pt x="10597" y="4638"/>
                    <a:pt x="10383" y="4614"/>
                  </a:cubicBezTo>
                  <a:lnTo>
                    <a:pt x="6906" y="4150"/>
                  </a:lnTo>
                  <a:lnTo>
                    <a:pt x="7371" y="673"/>
                  </a:lnTo>
                  <a:cubicBezTo>
                    <a:pt x="7395" y="471"/>
                    <a:pt x="7252" y="280"/>
                    <a:pt x="7049" y="256"/>
                  </a:cubicBezTo>
                  <a:lnTo>
                    <a:pt x="5073" y="6"/>
                  </a:lnTo>
                  <a:cubicBezTo>
                    <a:pt x="5052" y="3"/>
                    <a:pt x="5031" y="1"/>
                    <a:pt x="501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2" name="Google Shape;5722;p29"/>
            <p:cNvSpPr/>
            <p:nvPr/>
          </p:nvSpPr>
          <p:spPr>
            <a:xfrm>
              <a:off x="58777" y="4197965"/>
              <a:ext cx="349902" cy="435120"/>
            </a:xfrm>
            <a:custGeom>
              <a:rect b="b" l="l" r="r" t="t"/>
              <a:pathLst>
                <a:path extrusionOk="0" h="13490" w="10848">
                  <a:moveTo>
                    <a:pt x="4152" y="412"/>
                  </a:moveTo>
                  <a:cubicBezTo>
                    <a:pt x="4441" y="412"/>
                    <a:pt x="4724" y="585"/>
                    <a:pt x="4775" y="971"/>
                  </a:cubicBezTo>
                  <a:cubicBezTo>
                    <a:pt x="4811" y="1161"/>
                    <a:pt x="4751" y="1364"/>
                    <a:pt x="4632" y="1519"/>
                  </a:cubicBezTo>
                  <a:lnTo>
                    <a:pt x="3835" y="1661"/>
                  </a:lnTo>
                  <a:cubicBezTo>
                    <a:pt x="3668" y="1566"/>
                    <a:pt x="3549" y="1411"/>
                    <a:pt x="3501" y="1221"/>
                  </a:cubicBezTo>
                  <a:lnTo>
                    <a:pt x="3501" y="1209"/>
                  </a:lnTo>
                  <a:cubicBezTo>
                    <a:pt x="3386" y="709"/>
                    <a:pt x="3774" y="412"/>
                    <a:pt x="4152" y="412"/>
                  </a:cubicBezTo>
                  <a:close/>
                  <a:moveTo>
                    <a:pt x="7880" y="2723"/>
                  </a:moveTo>
                  <a:cubicBezTo>
                    <a:pt x="8137" y="2723"/>
                    <a:pt x="8365" y="2911"/>
                    <a:pt x="8407" y="3173"/>
                  </a:cubicBezTo>
                  <a:lnTo>
                    <a:pt x="9788" y="10734"/>
                  </a:lnTo>
                  <a:cubicBezTo>
                    <a:pt x="9835" y="11043"/>
                    <a:pt x="9633" y="11329"/>
                    <a:pt x="9335" y="11377"/>
                  </a:cubicBezTo>
                  <a:lnTo>
                    <a:pt x="3073" y="12520"/>
                  </a:lnTo>
                  <a:cubicBezTo>
                    <a:pt x="3042" y="12525"/>
                    <a:pt x="3011" y="12527"/>
                    <a:pt x="2981" y="12527"/>
                  </a:cubicBezTo>
                  <a:cubicBezTo>
                    <a:pt x="2718" y="12527"/>
                    <a:pt x="2483" y="12346"/>
                    <a:pt x="2430" y="12079"/>
                  </a:cubicBezTo>
                  <a:lnTo>
                    <a:pt x="1072" y="4507"/>
                  </a:lnTo>
                  <a:cubicBezTo>
                    <a:pt x="1013" y="4209"/>
                    <a:pt x="1215" y="3924"/>
                    <a:pt x="1513" y="3876"/>
                  </a:cubicBezTo>
                  <a:lnTo>
                    <a:pt x="2263" y="3745"/>
                  </a:lnTo>
                  <a:cubicBezTo>
                    <a:pt x="2295" y="3945"/>
                    <a:pt x="2475" y="4098"/>
                    <a:pt x="2681" y="4098"/>
                  </a:cubicBezTo>
                  <a:cubicBezTo>
                    <a:pt x="2708" y="4098"/>
                    <a:pt x="2735" y="4096"/>
                    <a:pt x="2763" y="4090"/>
                  </a:cubicBezTo>
                  <a:lnTo>
                    <a:pt x="6680" y="3376"/>
                  </a:lnTo>
                  <a:cubicBezTo>
                    <a:pt x="6906" y="3328"/>
                    <a:pt x="7073" y="3102"/>
                    <a:pt x="7025" y="2864"/>
                  </a:cubicBezTo>
                  <a:lnTo>
                    <a:pt x="7776" y="2733"/>
                  </a:lnTo>
                  <a:cubicBezTo>
                    <a:pt x="7811" y="2726"/>
                    <a:pt x="7846" y="2723"/>
                    <a:pt x="7880" y="2723"/>
                  </a:cubicBezTo>
                  <a:close/>
                  <a:moveTo>
                    <a:pt x="4138" y="1"/>
                  </a:moveTo>
                  <a:cubicBezTo>
                    <a:pt x="4073" y="1"/>
                    <a:pt x="4008" y="6"/>
                    <a:pt x="3942" y="18"/>
                  </a:cubicBezTo>
                  <a:cubicBezTo>
                    <a:pt x="3358" y="125"/>
                    <a:pt x="2965" y="697"/>
                    <a:pt x="3073" y="1280"/>
                  </a:cubicBezTo>
                  <a:cubicBezTo>
                    <a:pt x="3108" y="1459"/>
                    <a:pt x="3180" y="1614"/>
                    <a:pt x="3287" y="1757"/>
                  </a:cubicBezTo>
                  <a:lnTo>
                    <a:pt x="2513" y="1900"/>
                  </a:lnTo>
                  <a:cubicBezTo>
                    <a:pt x="2192" y="1959"/>
                    <a:pt x="1989" y="2269"/>
                    <a:pt x="2037" y="2578"/>
                  </a:cubicBezTo>
                  <a:lnTo>
                    <a:pt x="2096" y="2864"/>
                  </a:lnTo>
                  <a:lnTo>
                    <a:pt x="798" y="3102"/>
                  </a:lnTo>
                  <a:cubicBezTo>
                    <a:pt x="322" y="3185"/>
                    <a:pt x="1" y="3650"/>
                    <a:pt x="84" y="4138"/>
                  </a:cubicBezTo>
                  <a:lnTo>
                    <a:pt x="1668" y="12770"/>
                  </a:lnTo>
                  <a:cubicBezTo>
                    <a:pt x="1741" y="13190"/>
                    <a:pt x="2110" y="13489"/>
                    <a:pt x="2531" y="13489"/>
                  </a:cubicBezTo>
                  <a:cubicBezTo>
                    <a:pt x="2588" y="13489"/>
                    <a:pt x="2646" y="13484"/>
                    <a:pt x="2703" y="13472"/>
                  </a:cubicBezTo>
                  <a:lnTo>
                    <a:pt x="10050" y="12139"/>
                  </a:lnTo>
                  <a:cubicBezTo>
                    <a:pt x="10526" y="12044"/>
                    <a:pt x="10847" y="11579"/>
                    <a:pt x="10764" y="11091"/>
                  </a:cubicBezTo>
                  <a:lnTo>
                    <a:pt x="9180" y="2459"/>
                  </a:lnTo>
                  <a:cubicBezTo>
                    <a:pt x="9107" y="2029"/>
                    <a:pt x="8737" y="1728"/>
                    <a:pt x="8317" y="1728"/>
                  </a:cubicBezTo>
                  <a:cubicBezTo>
                    <a:pt x="8260" y="1728"/>
                    <a:pt x="8202" y="1733"/>
                    <a:pt x="8145" y="1745"/>
                  </a:cubicBezTo>
                  <a:lnTo>
                    <a:pt x="6859" y="1995"/>
                  </a:lnTo>
                  <a:lnTo>
                    <a:pt x="6811" y="1709"/>
                  </a:lnTo>
                  <a:cubicBezTo>
                    <a:pt x="6758" y="1434"/>
                    <a:pt x="6509" y="1235"/>
                    <a:pt x="6237" y="1235"/>
                  </a:cubicBezTo>
                  <a:cubicBezTo>
                    <a:pt x="6202" y="1235"/>
                    <a:pt x="6167" y="1238"/>
                    <a:pt x="6132" y="1245"/>
                  </a:cubicBezTo>
                  <a:lnTo>
                    <a:pt x="5180" y="1411"/>
                  </a:lnTo>
                  <a:cubicBezTo>
                    <a:pt x="5228" y="1245"/>
                    <a:pt x="5240" y="1066"/>
                    <a:pt x="5216" y="887"/>
                  </a:cubicBezTo>
                  <a:cubicBezTo>
                    <a:pt x="5110" y="369"/>
                    <a:pt x="4656" y="1"/>
                    <a:pt x="413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3" name="Google Shape;5723;p29"/>
            <p:cNvSpPr/>
            <p:nvPr/>
          </p:nvSpPr>
          <p:spPr>
            <a:xfrm>
              <a:off x="120997" y="4354466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5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88" y="259"/>
                    <a:pt x="1367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4" name="Google Shape;5724;p29"/>
            <p:cNvSpPr/>
            <p:nvPr/>
          </p:nvSpPr>
          <p:spPr>
            <a:xfrm>
              <a:off x="189281" y="4339823"/>
              <a:ext cx="124020" cy="43383"/>
            </a:xfrm>
            <a:custGeom>
              <a:rect b="b" l="l" r="r" t="t"/>
              <a:pathLst>
                <a:path extrusionOk="0" h="1345" w="3845">
                  <a:moveTo>
                    <a:pt x="3258" y="1"/>
                  </a:moveTo>
                  <a:cubicBezTo>
                    <a:pt x="3223" y="1"/>
                    <a:pt x="3185" y="5"/>
                    <a:pt x="3146" y="14"/>
                  </a:cubicBezTo>
                  <a:lnTo>
                    <a:pt x="3134" y="14"/>
                  </a:lnTo>
                  <a:lnTo>
                    <a:pt x="539" y="478"/>
                  </a:lnTo>
                  <a:cubicBezTo>
                    <a:pt x="1" y="579"/>
                    <a:pt x="106" y="1345"/>
                    <a:pt x="597" y="1345"/>
                  </a:cubicBezTo>
                  <a:cubicBezTo>
                    <a:pt x="628" y="1345"/>
                    <a:pt x="660" y="1342"/>
                    <a:pt x="693" y="1335"/>
                  </a:cubicBezTo>
                  <a:lnTo>
                    <a:pt x="3289" y="871"/>
                  </a:lnTo>
                  <a:cubicBezTo>
                    <a:pt x="3844" y="793"/>
                    <a:pt x="3747" y="1"/>
                    <a:pt x="325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5" name="Google Shape;5725;p29"/>
            <p:cNvSpPr/>
            <p:nvPr/>
          </p:nvSpPr>
          <p:spPr>
            <a:xfrm>
              <a:off x="133673" y="4423976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5"/>
                    <a:pt x="870" y="12"/>
                  </a:cubicBezTo>
                  <a:cubicBezTo>
                    <a:pt x="191" y="131"/>
                    <a:pt x="0" y="1012"/>
                    <a:pt x="560" y="1405"/>
                  </a:cubicBezTo>
                  <a:cubicBezTo>
                    <a:pt x="701" y="1502"/>
                    <a:pt x="854" y="1546"/>
                    <a:pt x="1002" y="1546"/>
                  </a:cubicBezTo>
                  <a:cubicBezTo>
                    <a:pt x="1453" y="1546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6" name="Google Shape;5726;p29"/>
            <p:cNvSpPr/>
            <p:nvPr/>
          </p:nvSpPr>
          <p:spPr>
            <a:xfrm>
              <a:off x="203183" y="4409300"/>
              <a:ext cx="120892" cy="43544"/>
            </a:xfrm>
            <a:custGeom>
              <a:rect b="b" l="l" r="r" t="t"/>
              <a:pathLst>
                <a:path extrusionOk="0" h="1350" w="3748">
                  <a:moveTo>
                    <a:pt x="3144" y="1"/>
                  </a:moveTo>
                  <a:cubicBezTo>
                    <a:pt x="3128" y="1"/>
                    <a:pt x="3112" y="1"/>
                    <a:pt x="3096" y="3"/>
                  </a:cubicBezTo>
                  <a:lnTo>
                    <a:pt x="501" y="467"/>
                  </a:lnTo>
                  <a:cubicBezTo>
                    <a:pt x="0" y="618"/>
                    <a:pt x="125" y="1349"/>
                    <a:pt x="620" y="1349"/>
                  </a:cubicBezTo>
                  <a:cubicBezTo>
                    <a:pt x="632" y="1349"/>
                    <a:pt x="643" y="1349"/>
                    <a:pt x="655" y="1348"/>
                  </a:cubicBezTo>
                  <a:lnTo>
                    <a:pt x="3251" y="872"/>
                  </a:lnTo>
                  <a:cubicBezTo>
                    <a:pt x="3747" y="722"/>
                    <a:pt x="3639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7" name="Google Shape;5727;p29"/>
            <p:cNvSpPr/>
            <p:nvPr/>
          </p:nvSpPr>
          <p:spPr>
            <a:xfrm>
              <a:off x="147124" y="4498130"/>
              <a:ext cx="60123" cy="50221"/>
            </a:xfrm>
            <a:custGeom>
              <a:rect b="b" l="l" r="r" t="t"/>
              <a:pathLst>
                <a:path extrusionOk="0" h="1557" w="1864">
                  <a:moveTo>
                    <a:pt x="1009" y="0"/>
                  </a:moveTo>
                  <a:cubicBezTo>
                    <a:pt x="967" y="0"/>
                    <a:pt x="924" y="4"/>
                    <a:pt x="881" y="11"/>
                  </a:cubicBezTo>
                  <a:cubicBezTo>
                    <a:pt x="191" y="130"/>
                    <a:pt x="0" y="1011"/>
                    <a:pt x="572" y="1416"/>
                  </a:cubicBezTo>
                  <a:cubicBezTo>
                    <a:pt x="710" y="1513"/>
                    <a:pt x="860" y="1556"/>
                    <a:pt x="1007" y="1556"/>
                  </a:cubicBezTo>
                  <a:cubicBezTo>
                    <a:pt x="1454" y="1556"/>
                    <a:pt x="1864" y="1153"/>
                    <a:pt x="1774" y="642"/>
                  </a:cubicBezTo>
                  <a:cubicBezTo>
                    <a:pt x="1699" y="268"/>
                    <a:pt x="1376" y="0"/>
                    <a:pt x="100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8" name="Google Shape;5728;p29"/>
            <p:cNvSpPr/>
            <p:nvPr/>
          </p:nvSpPr>
          <p:spPr>
            <a:xfrm>
              <a:off x="216214" y="4483357"/>
              <a:ext cx="122214" cy="43706"/>
            </a:xfrm>
            <a:custGeom>
              <a:rect b="b" l="l" r="r" t="t"/>
              <a:pathLst>
                <a:path extrusionOk="0" h="1355" w="3789">
                  <a:moveTo>
                    <a:pt x="3177" y="0"/>
                  </a:moveTo>
                  <a:cubicBezTo>
                    <a:pt x="3155" y="0"/>
                    <a:pt x="3132" y="2"/>
                    <a:pt x="3109" y="5"/>
                  </a:cubicBezTo>
                  <a:lnTo>
                    <a:pt x="513" y="481"/>
                  </a:lnTo>
                  <a:cubicBezTo>
                    <a:pt x="0" y="606"/>
                    <a:pt x="110" y="1355"/>
                    <a:pt x="612" y="1355"/>
                  </a:cubicBezTo>
                  <a:cubicBezTo>
                    <a:pt x="634" y="1355"/>
                    <a:pt x="656" y="1353"/>
                    <a:pt x="680" y="1350"/>
                  </a:cubicBezTo>
                  <a:lnTo>
                    <a:pt x="3276" y="886"/>
                  </a:lnTo>
                  <a:cubicBezTo>
                    <a:pt x="3789" y="749"/>
                    <a:pt x="3679" y="0"/>
                    <a:pt x="317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9" name="Google Shape;5729;p29"/>
            <p:cNvSpPr/>
            <p:nvPr/>
          </p:nvSpPr>
          <p:spPr>
            <a:xfrm>
              <a:off x="89903" y="4806940"/>
              <a:ext cx="250428" cy="224527"/>
            </a:xfrm>
            <a:custGeom>
              <a:rect b="b" l="l" r="r" t="t"/>
              <a:pathLst>
                <a:path extrusionOk="0" h="6961" w="7764">
                  <a:moveTo>
                    <a:pt x="3921" y="1"/>
                  </a:moveTo>
                  <a:cubicBezTo>
                    <a:pt x="2893" y="1"/>
                    <a:pt x="1881" y="469"/>
                    <a:pt x="1215" y="1343"/>
                  </a:cubicBezTo>
                  <a:lnTo>
                    <a:pt x="6953" y="4975"/>
                  </a:lnTo>
                  <a:cubicBezTo>
                    <a:pt x="7763" y="3403"/>
                    <a:pt x="7239" y="1474"/>
                    <a:pt x="5739" y="534"/>
                  </a:cubicBezTo>
                  <a:cubicBezTo>
                    <a:pt x="5177" y="174"/>
                    <a:pt x="4546" y="1"/>
                    <a:pt x="3921" y="1"/>
                  </a:cubicBezTo>
                  <a:close/>
                  <a:moveTo>
                    <a:pt x="810" y="1986"/>
                  </a:moveTo>
                  <a:cubicBezTo>
                    <a:pt x="0" y="3558"/>
                    <a:pt x="524" y="5487"/>
                    <a:pt x="2012" y="6427"/>
                  </a:cubicBezTo>
                  <a:cubicBezTo>
                    <a:pt x="2575" y="6787"/>
                    <a:pt x="3207" y="6960"/>
                    <a:pt x="3834" y="6960"/>
                  </a:cubicBezTo>
                  <a:cubicBezTo>
                    <a:pt x="4865" y="6960"/>
                    <a:pt x="5882" y="6492"/>
                    <a:pt x="6549" y="5618"/>
                  </a:cubicBezTo>
                  <a:lnTo>
                    <a:pt x="810" y="1986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0" name="Google Shape;5730;p29"/>
            <p:cNvSpPr/>
            <p:nvPr/>
          </p:nvSpPr>
          <p:spPr>
            <a:xfrm>
              <a:off x="558794" y="4325276"/>
              <a:ext cx="196272" cy="181918"/>
            </a:xfrm>
            <a:custGeom>
              <a:rect b="b" l="l" r="r" t="t"/>
              <a:pathLst>
                <a:path extrusionOk="0" h="5640" w="6085">
                  <a:moveTo>
                    <a:pt x="3608" y="0"/>
                  </a:moveTo>
                  <a:lnTo>
                    <a:pt x="1215" y="1632"/>
                  </a:lnTo>
                  <a:cubicBezTo>
                    <a:pt x="251" y="2286"/>
                    <a:pt x="1" y="3596"/>
                    <a:pt x="656" y="4560"/>
                  </a:cubicBezTo>
                  <a:lnTo>
                    <a:pt x="763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2"/>
                    <a:pt x="3692" y="5275"/>
                  </a:cubicBezTo>
                  <a:lnTo>
                    <a:pt x="6085" y="3644"/>
                  </a:lnTo>
                  <a:lnTo>
                    <a:pt x="3608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1" name="Google Shape;5731;p29"/>
            <p:cNvSpPr/>
            <p:nvPr/>
          </p:nvSpPr>
          <p:spPr>
            <a:xfrm>
              <a:off x="691298" y="4249734"/>
              <a:ext cx="196272" cy="181950"/>
            </a:xfrm>
            <a:custGeom>
              <a:rect b="b" l="l" r="r" t="t"/>
              <a:pathLst>
                <a:path extrusionOk="0" h="5641" w="6085">
                  <a:moveTo>
                    <a:pt x="3577" y="1"/>
                  </a:moveTo>
                  <a:cubicBezTo>
                    <a:pt x="3169" y="1"/>
                    <a:pt x="2757" y="119"/>
                    <a:pt x="2394" y="366"/>
                  </a:cubicBezTo>
                  <a:lnTo>
                    <a:pt x="0" y="1997"/>
                  </a:lnTo>
                  <a:lnTo>
                    <a:pt x="2489" y="5640"/>
                  </a:lnTo>
                  <a:lnTo>
                    <a:pt x="4870" y="4009"/>
                  </a:lnTo>
                  <a:cubicBezTo>
                    <a:pt x="5834" y="3354"/>
                    <a:pt x="6084" y="2045"/>
                    <a:pt x="5430" y="1092"/>
                  </a:cubicBezTo>
                  <a:lnTo>
                    <a:pt x="5322" y="926"/>
                  </a:lnTo>
                  <a:cubicBezTo>
                    <a:pt x="4914" y="325"/>
                    <a:pt x="4252" y="1"/>
                    <a:pt x="357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2" name="Google Shape;5732;p29"/>
            <p:cNvSpPr/>
            <p:nvPr/>
          </p:nvSpPr>
          <p:spPr>
            <a:xfrm>
              <a:off x="501187" y="4700692"/>
              <a:ext cx="346064" cy="344387"/>
            </a:xfrm>
            <a:custGeom>
              <a:rect b="b" l="l" r="r" t="t"/>
              <a:pathLst>
                <a:path extrusionOk="0" h="10677" w="10729">
                  <a:moveTo>
                    <a:pt x="5011" y="0"/>
                  </a:moveTo>
                  <a:cubicBezTo>
                    <a:pt x="4833" y="0"/>
                    <a:pt x="4677" y="135"/>
                    <a:pt x="4656" y="327"/>
                  </a:cubicBezTo>
                  <a:lnTo>
                    <a:pt x="4192" y="3804"/>
                  </a:lnTo>
                  <a:lnTo>
                    <a:pt x="715" y="3339"/>
                  </a:lnTo>
                  <a:cubicBezTo>
                    <a:pt x="700" y="3338"/>
                    <a:pt x="686" y="3337"/>
                    <a:pt x="671" y="3337"/>
                  </a:cubicBezTo>
                  <a:cubicBezTo>
                    <a:pt x="486" y="3337"/>
                    <a:pt x="320" y="3473"/>
                    <a:pt x="298" y="3661"/>
                  </a:cubicBezTo>
                  <a:lnTo>
                    <a:pt x="36" y="5637"/>
                  </a:lnTo>
                  <a:cubicBezTo>
                    <a:pt x="1" y="5840"/>
                    <a:pt x="144" y="6030"/>
                    <a:pt x="358" y="6054"/>
                  </a:cubicBezTo>
                  <a:lnTo>
                    <a:pt x="3835" y="6518"/>
                  </a:lnTo>
                  <a:lnTo>
                    <a:pt x="3370" y="9995"/>
                  </a:lnTo>
                  <a:cubicBezTo>
                    <a:pt x="3346" y="10197"/>
                    <a:pt x="3489" y="10388"/>
                    <a:pt x="3692" y="10412"/>
                  </a:cubicBezTo>
                  <a:lnTo>
                    <a:pt x="5668" y="10674"/>
                  </a:lnTo>
                  <a:cubicBezTo>
                    <a:pt x="5683" y="10675"/>
                    <a:pt x="5698" y="10676"/>
                    <a:pt x="5712" y="10676"/>
                  </a:cubicBezTo>
                  <a:cubicBezTo>
                    <a:pt x="5898" y="10676"/>
                    <a:pt x="6063" y="10540"/>
                    <a:pt x="6085" y="10352"/>
                  </a:cubicBezTo>
                  <a:lnTo>
                    <a:pt x="6549" y="6876"/>
                  </a:lnTo>
                  <a:lnTo>
                    <a:pt x="10026" y="7328"/>
                  </a:lnTo>
                  <a:cubicBezTo>
                    <a:pt x="10046" y="7331"/>
                    <a:pt x="10065" y="7333"/>
                    <a:pt x="10084" y="7333"/>
                  </a:cubicBezTo>
                  <a:cubicBezTo>
                    <a:pt x="10264" y="7333"/>
                    <a:pt x="10421" y="7189"/>
                    <a:pt x="10443" y="7007"/>
                  </a:cubicBezTo>
                  <a:lnTo>
                    <a:pt x="10704" y="5042"/>
                  </a:lnTo>
                  <a:cubicBezTo>
                    <a:pt x="10728" y="4828"/>
                    <a:pt x="10585" y="4649"/>
                    <a:pt x="10383" y="4613"/>
                  </a:cubicBezTo>
                  <a:lnTo>
                    <a:pt x="6906" y="4161"/>
                  </a:lnTo>
                  <a:lnTo>
                    <a:pt x="7359" y="684"/>
                  </a:lnTo>
                  <a:cubicBezTo>
                    <a:pt x="7395" y="470"/>
                    <a:pt x="7252" y="291"/>
                    <a:pt x="7037" y="256"/>
                  </a:cubicBezTo>
                  <a:lnTo>
                    <a:pt x="5073" y="6"/>
                  </a:lnTo>
                  <a:cubicBezTo>
                    <a:pt x="5052" y="2"/>
                    <a:pt x="5031" y="0"/>
                    <a:pt x="5011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33" name="Google Shape;5733;p29"/>
          <p:cNvSpPr txBox="1"/>
          <p:nvPr>
            <p:ph type="title"/>
          </p:nvPr>
        </p:nvSpPr>
        <p:spPr>
          <a:xfrm>
            <a:off x="713950" y="371800"/>
            <a:ext cx="803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734" name="Google Shape;5734;p29"/>
          <p:cNvSpPr/>
          <p:nvPr/>
        </p:nvSpPr>
        <p:spPr>
          <a:xfrm>
            <a:off x="-261050" y="639850"/>
            <a:ext cx="975000" cy="3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35" name="Google Shape;5735;p29"/>
          <p:cNvSpPr txBox="1"/>
          <p:nvPr>
            <p:ph idx="1" type="subTitle"/>
          </p:nvPr>
        </p:nvSpPr>
        <p:spPr>
          <a:xfrm>
            <a:off x="1097549" y="2408200"/>
            <a:ext cx="2404800" cy="46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ind Siliguri"/>
              <a:buNone/>
              <a:defRPr sz="1800"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 b="1"/>
            </a:lvl9pPr>
          </a:lstStyle>
          <a:p/>
        </p:txBody>
      </p:sp>
      <p:sp>
        <p:nvSpPr>
          <p:cNvPr id="5736" name="Google Shape;5736;p29"/>
          <p:cNvSpPr txBox="1"/>
          <p:nvPr>
            <p:ph idx="2" type="subTitle"/>
          </p:nvPr>
        </p:nvSpPr>
        <p:spPr>
          <a:xfrm>
            <a:off x="3369374" y="2408200"/>
            <a:ext cx="2404800" cy="46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ind Siliguri"/>
              <a:buNone/>
              <a:defRPr sz="1800"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 b="1"/>
            </a:lvl9pPr>
          </a:lstStyle>
          <a:p/>
        </p:txBody>
      </p:sp>
      <p:sp>
        <p:nvSpPr>
          <p:cNvPr id="5737" name="Google Shape;5737;p29"/>
          <p:cNvSpPr txBox="1"/>
          <p:nvPr>
            <p:ph idx="3" type="subTitle"/>
          </p:nvPr>
        </p:nvSpPr>
        <p:spPr>
          <a:xfrm>
            <a:off x="1097549" y="2822175"/>
            <a:ext cx="2404800" cy="75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738" name="Google Shape;5738;p29"/>
          <p:cNvSpPr txBox="1"/>
          <p:nvPr>
            <p:ph idx="4" type="subTitle"/>
          </p:nvPr>
        </p:nvSpPr>
        <p:spPr>
          <a:xfrm>
            <a:off x="3369374" y="2822175"/>
            <a:ext cx="2404800" cy="75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739" name="Google Shape;5739;p29"/>
          <p:cNvSpPr txBox="1"/>
          <p:nvPr>
            <p:ph idx="5" type="subTitle"/>
          </p:nvPr>
        </p:nvSpPr>
        <p:spPr>
          <a:xfrm>
            <a:off x="5641649" y="2408200"/>
            <a:ext cx="2404800" cy="46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ind Siliguri"/>
              <a:buNone/>
              <a:defRPr sz="1800"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 b="1"/>
            </a:lvl9pPr>
          </a:lstStyle>
          <a:p/>
        </p:txBody>
      </p:sp>
      <p:sp>
        <p:nvSpPr>
          <p:cNvPr id="5740" name="Google Shape;5740;p29"/>
          <p:cNvSpPr txBox="1"/>
          <p:nvPr>
            <p:ph idx="6" type="subTitle"/>
          </p:nvPr>
        </p:nvSpPr>
        <p:spPr>
          <a:xfrm>
            <a:off x="5641649" y="2822175"/>
            <a:ext cx="2404800" cy="75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5">
  <p:cSld name="CUSTOM_16">
    <p:spTree>
      <p:nvGrpSpPr>
        <p:cNvPr id="5741" name="Shape 5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2" name="Google Shape;5742;p30"/>
          <p:cNvSpPr txBox="1"/>
          <p:nvPr>
            <p:ph idx="1" type="subTitle"/>
          </p:nvPr>
        </p:nvSpPr>
        <p:spPr>
          <a:xfrm>
            <a:off x="5797374" y="1206675"/>
            <a:ext cx="2404800" cy="46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uli"/>
              <a:buNone/>
              <a:defRPr sz="1800"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Font typeface="Muli"/>
              <a:buNone/>
              <a:defRPr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Muli"/>
              <a:buNone/>
              <a:defRPr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Muli"/>
              <a:buNone/>
              <a:defRPr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Muli"/>
              <a:buNone/>
              <a:defRPr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Muli"/>
              <a:buNone/>
              <a:defRPr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Muli"/>
              <a:buNone/>
              <a:defRPr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Muli"/>
              <a:buNone/>
              <a:defRPr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Muli"/>
              <a:buNone/>
              <a:defRPr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  <p:sp>
        <p:nvSpPr>
          <p:cNvPr id="5743" name="Google Shape;5743;p30"/>
          <p:cNvSpPr txBox="1"/>
          <p:nvPr>
            <p:ph idx="2" type="subTitle"/>
          </p:nvPr>
        </p:nvSpPr>
        <p:spPr>
          <a:xfrm>
            <a:off x="5797374" y="1516623"/>
            <a:ext cx="2404800" cy="74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5744" name="Google Shape;5744;p30"/>
          <p:cNvSpPr txBox="1"/>
          <p:nvPr>
            <p:ph idx="3" type="subTitle"/>
          </p:nvPr>
        </p:nvSpPr>
        <p:spPr>
          <a:xfrm>
            <a:off x="5797374" y="2274625"/>
            <a:ext cx="2404800" cy="46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uli"/>
              <a:buNone/>
              <a:defRPr sz="1800"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Font typeface="Muli"/>
              <a:buNone/>
              <a:defRPr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Muli"/>
              <a:buNone/>
              <a:defRPr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Muli"/>
              <a:buNone/>
              <a:defRPr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Muli"/>
              <a:buNone/>
              <a:defRPr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Muli"/>
              <a:buNone/>
              <a:defRPr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Muli"/>
              <a:buNone/>
              <a:defRPr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Muli"/>
              <a:buNone/>
              <a:defRPr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Muli"/>
              <a:buNone/>
              <a:defRPr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  <p:sp>
        <p:nvSpPr>
          <p:cNvPr id="5745" name="Google Shape;5745;p30"/>
          <p:cNvSpPr txBox="1"/>
          <p:nvPr>
            <p:ph idx="4" type="subTitle"/>
          </p:nvPr>
        </p:nvSpPr>
        <p:spPr>
          <a:xfrm>
            <a:off x="5797374" y="2584573"/>
            <a:ext cx="2404800" cy="75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5746" name="Google Shape;5746;p30"/>
          <p:cNvSpPr txBox="1"/>
          <p:nvPr>
            <p:ph idx="5" type="subTitle"/>
          </p:nvPr>
        </p:nvSpPr>
        <p:spPr>
          <a:xfrm>
            <a:off x="5797374" y="3371700"/>
            <a:ext cx="2404800" cy="46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uli"/>
              <a:buNone/>
              <a:defRPr sz="1800"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Font typeface="Muli"/>
              <a:buNone/>
              <a:defRPr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Muli"/>
              <a:buNone/>
              <a:defRPr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Muli"/>
              <a:buNone/>
              <a:defRPr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Muli"/>
              <a:buNone/>
              <a:defRPr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Muli"/>
              <a:buNone/>
              <a:defRPr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Muli"/>
              <a:buNone/>
              <a:defRPr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Muli"/>
              <a:buNone/>
              <a:defRPr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Muli"/>
              <a:buNone/>
              <a:defRPr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  <p:sp>
        <p:nvSpPr>
          <p:cNvPr id="5747" name="Google Shape;5747;p30"/>
          <p:cNvSpPr txBox="1"/>
          <p:nvPr>
            <p:ph idx="6" type="subTitle"/>
          </p:nvPr>
        </p:nvSpPr>
        <p:spPr>
          <a:xfrm>
            <a:off x="5797374" y="3683364"/>
            <a:ext cx="2404800" cy="75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  <p:grpSp>
        <p:nvGrpSpPr>
          <p:cNvPr id="5748" name="Google Shape;5748;p30"/>
          <p:cNvGrpSpPr/>
          <p:nvPr/>
        </p:nvGrpSpPr>
        <p:grpSpPr>
          <a:xfrm>
            <a:off x="107948" y="98419"/>
            <a:ext cx="4485187" cy="4946659"/>
            <a:chOff x="4600023" y="98419"/>
            <a:chExt cx="4485187" cy="4946659"/>
          </a:xfrm>
        </p:grpSpPr>
        <p:sp>
          <p:nvSpPr>
            <p:cNvPr id="5749" name="Google Shape;5749;p30"/>
            <p:cNvSpPr/>
            <p:nvPr/>
          </p:nvSpPr>
          <p:spPr>
            <a:xfrm>
              <a:off x="8256418" y="98419"/>
              <a:ext cx="349515" cy="436120"/>
            </a:xfrm>
            <a:custGeom>
              <a:rect b="b" l="l" r="r" t="t"/>
              <a:pathLst>
                <a:path extrusionOk="0" h="13521" w="10836">
                  <a:moveTo>
                    <a:pt x="4145" y="435"/>
                  </a:moveTo>
                  <a:cubicBezTo>
                    <a:pt x="4431" y="435"/>
                    <a:pt x="4712" y="607"/>
                    <a:pt x="4763" y="994"/>
                  </a:cubicBezTo>
                  <a:cubicBezTo>
                    <a:pt x="4799" y="1196"/>
                    <a:pt x="4751" y="1387"/>
                    <a:pt x="4620" y="1541"/>
                  </a:cubicBezTo>
                  <a:lnTo>
                    <a:pt x="3822" y="1684"/>
                  </a:lnTo>
                  <a:cubicBezTo>
                    <a:pt x="3656" y="1589"/>
                    <a:pt x="3537" y="1422"/>
                    <a:pt x="3501" y="1232"/>
                  </a:cubicBezTo>
                  <a:cubicBezTo>
                    <a:pt x="3386" y="732"/>
                    <a:pt x="3770" y="435"/>
                    <a:pt x="4145" y="435"/>
                  </a:cubicBezTo>
                  <a:close/>
                  <a:moveTo>
                    <a:pt x="7834" y="2749"/>
                  </a:moveTo>
                  <a:cubicBezTo>
                    <a:pt x="8105" y="2749"/>
                    <a:pt x="8340" y="2930"/>
                    <a:pt x="8383" y="3208"/>
                  </a:cubicBezTo>
                  <a:lnTo>
                    <a:pt x="9776" y="10769"/>
                  </a:lnTo>
                  <a:cubicBezTo>
                    <a:pt x="9823" y="11066"/>
                    <a:pt x="9621" y="11352"/>
                    <a:pt x="9323" y="11400"/>
                  </a:cubicBezTo>
                  <a:lnTo>
                    <a:pt x="3060" y="12543"/>
                  </a:lnTo>
                  <a:cubicBezTo>
                    <a:pt x="3025" y="12550"/>
                    <a:pt x="2990" y="12553"/>
                    <a:pt x="2956" y="12553"/>
                  </a:cubicBezTo>
                  <a:cubicBezTo>
                    <a:pt x="2699" y="12553"/>
                    <a:pt x="2471" y="12365"/>
                    <a:pt x="2429" y="12102"/>
                  </a:cubicBezTo>
                  <a:lnTo>
                    <a:pt x="1048" y="4530"/>
                  </a:lnTo>
                  <a:cubicBezTo>
                    <a:pt x="989" y="4232"/>
                    <a:pt x="1191" y="3958"/>
                    <a:pt x="1489" y="3899"/>
                  </a:cubicBezTo>
                  <a:lnTo>
                    <a:pt x="2239" y="3768"/>
                  </a:lnTo>
                  <a:cubicBezTo>
                    <a:pt x="2270" y="3977"/>
                    <a:pt x="2449" y="4122"/>
                    <a:pt x="2653" y="4122"/>
                  </a:cubicBezTo>
                  <a:cubicBezTo>
                    <a:pt x="2681" y="4122"/>
                    <a:pt x="2710" y="4119"/>
                    <a:pt x="2739" y="4113"/>
                  </a:cubicBezTo>
                  <a:lnTo>
                    <a:pt x="6656" y="3399"/>
                  </a:lnTo>
                  <a:cubicBezTo>
                    <a:pt x="6882" y="3363"/>
                    <a:pt x="7049" y="3125"/>
                    <a:pt x="7001" y="2899"/>
                  </a:cubicBezTo>
                  <a:lnTo>
                    <a:pt x="7740" y="2756"/>
                  </a:lnTo>
                  <a:cubicBezTo>
                    <a:pt x="7771" y="2751"/>
                    <a:pt x="7803" y="2749"/>
                    <a:pt x="7834" y="2749"/>
                  </a:cubicBezTo>
                  <a:close/>
                  <a:moveTo>
                    <a:pt x="4133" y="0"/>
                  </a:moveTo>
                  <a:cubicBezTo>
                    <a:pt x="4070" y="0"/>
                    <a:pt x="4006" y="6"/>
                    <a:pt x="3942" y="17"/>
                  </a:cubicBezTo>
                  <a:cubicBezTo>
                    <a:pt x="3334" y="136"/>
                    <a:pt x="2941" y="708"/>
                    <a:pt x="3072" y="1303"/>
                  </a:cubicBezTo>
                  <a:cubicBezTo>
                    <a:pt x="3096" y="1482"/>
                    <a:pt x="3168" y="1649"/>
                    <a:pt x="3287" y="1779"/>
                  </a:cubicBezTo>
                  <a:lnTo>
                    <a:pt x="2501" y="1922"/>
                  </a:lnTo>
                  <a:cubicBezTo>
                    <a:pt x="2191" y="1982"/>
                    <a:pt x="1977" y="2291"/>
                    <a:pt x="2037" y="2613"/>
                  </a:cubicBezTo>
                  <a:lnTo>
                    <a:pt x="2084" y="2887"/>
                  </a:lnTo>
                  <a:lnTo>
                    <a:pt x="798" y="3125"/>
                  </a:lnTo>
                  <a:cubicBezTo>
                    <a:pt x="310" y="3208"/>
                    <a:pt x="1" y="3673"/>
                    <a:pt x="84" y="4149"/>
                  </a:cubicBezTo>
                  <a:lnTo>
                    <a:pt x="1656" y="12781"/>
                  </a:lnTo>
                  <a:cubicBezTo>
                    <a:pt x="1741" y="13217"/>
                    <a:pt x="2111" y="13520"/>
                    <a:pt x="2537" y="13520"/>
                  </a:cubicBezTo>
                  <a:cubicBezTo>
                    <a:pt x="2588" y="13520"/>
                    <a:pt x="2640" y="13516"/>
                    <a:pt x="2691" y="13507"/>
                  </a:cubicBezTo>
                  <a:lnTo>
                    <a:pt x="10026" y="12162"/>
                  </a:lnTo>
                  <a:cubicBezTo>
                    <a:pt x="10514" y="12066"/>
                    <a:pt x="10835" y="11602"/>
                    <a:pt x="10740" y="11126"/>
                  </a:cubicBezTo>
                  <a:lnTo>
                    <a:pt x="9168" y="2494"/>
                  </a:lnTo>
                  <a:cubicBezTo>
                    <a:pt x="9095" y="2064"/>
                    <a:pt x="8725" y="1763"/>
                    <a:pt x="8304" y="1763"/>
                  </a:cubicBezTo>
                  <a:cubicBezTo>
                    <a:pt x="8248" y="1763"/>
                    <a:pt x="8190" y="1768"/>
                    <a:pt x="8133" y="1779"/>
                  </a:cubicBezTo>
                  <a:lnTo>
                    <a:pt x="6859" y="2018"/>
                  </a:lnTo>
                  <a:lnTo>
                    <a:pt x="6799" y="1744"/>
                  </a:lnTo>
                  <a:cubicBezTo>
                    <a:pt x="6746" y="1458"/>
                    <a:pt x="6506" y="1258"/>
                    <a:pt x="6228" y="1258"/>
                  </a:cubicBezTo>
                  <a:cubicBezTo>
                    <a:pt x="6192" y="1258"/>
                    <a:pt x="6157" y="1261"/>
                    <a:pt x="6120" y="1268"/>
                  </a:cubicBezTo>
                  <a:lnTo>
                    <a:pt x="5168" y="1434"/>
                  </a:lnTo>
                  <a:cubicBezTo>
                    <a:pt x="5227" y="1268"/>
                    <a:pt x="5239" y="1089"/>
                    <a:pt x="5204" y="922"/>
                  </a:cubicBezTo>
                  <a:cubicBezTo>
                    <a:pt x="5119" y="381"/>
                    <a:pt x="4655" y="0"/>
                    <a:pt x="413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0" name="Google Shape;5750;p30"/>
            <p:cNvSpPr/>
            <p:nvPr/>
          </p:nvSpPr>
          <p:spPr>
            <a:xfrm>
              <a:off x="8318251" y="255566"/>
              <a:ext cx="60156" cy="49898"/>
            </a:xfrm>
            <a:custGeom>
              <a:rect b="b" l="l" r="r" t="t"/>
              <a:pathLst>
                <a:path extrusionOk="0" h="1547" w="1865">
                  <a:moveTo>
                    <a:pt x="1027" y="1"/>
                  </a:moveTo>
                  <a:cubicBezTo>
                    <a:pt x="979" y="1"/>
                    <a:pt x="930" y="5"/>
                    <a:pt x="882" y="15"/>
                  </a:cubicBezTo>
                  <a:cubicBezTo>
                    <a:pt x="191" y="134"/>
                    <a:pt x="0" y="1015"/>
                    <a:pt x="572" y="1408"/>
                  </a:cubicBezTo>
                  <a:cubicBezTo>
                    <a:pt x="709" y="1504"/>
                    <a:pt x="857" y="1547"/>
                    <a:pt x="1002" y="1547"/>
                  </a:cubicBezTo>
                  <a:cubicBezTo>
                    <a:pt x="1451" y="1547"/>
                    <a:pt x="1864" y="1138"/>
                    <a:pt x="1775" y="634"/>
                  </a:cubicBezTo>
                  <a:cubicBezTo>
                    <a:pt x="1701" y="266"/>
                    <a:pt x="1386" y="1"/>
                    <a:pt x="102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1" name="Google Shape;5751;p30"/>
            <p:cNvSpPr/>
            <p:nvPr/>
          </p:nvSpPr>
          <p:spPr>
            <a:xfrm>
              <a:off x="8386792" y="241019"/>
              <a:ext cx="124149" cy="43706"/>
            </a:xfrm>
            <a:custGeom>
              <a:rect b="b" l="l" r="r" t="t"/>
              <a:pathLst>
                <a:path extrusionOk="0" h="1355" w="3849">
                  <a:moveTo>
                    <a:pt x="3252" y="1"/>
                  </a:moveTo>
                  <a:cubicBezTo>
                    <a:pt x="3216" y="1"/>
                    <a:pt x="3178" y="5"/>
                    <a:pt x="3138" y="14"/>
                  </a:cubicBezTo>
                  <a:lnTo>
                    <a:pt x="542" y="490"/>
                  </a:lnTo>
                  <a:cubicBezTo>
                    <a:pt x="1" y="580"/>
                    <a:pt x="112" y="1354"/>
                    <a:pt x="611" y="1354"/>
                  </a:cubicBezTo>
                  <a:cubicBezTo>
                    <a:pt x="638" y="1354"/>
                    <a:pt x="667" y="1352"/>
                    <a:pt x="697" y="1347"/>
                  </a:cubicBezTo>
                  <a:lnTo>
                    <a:pt x="3293" y="871"/>
                  </a:lnTo>
                  <a:cubicBezTo>
                    <a:pt x="3848" y="793"/>
                    <a:pt x="3751" y="1"/>
                    <a:pt x="325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2" name="Google Shape;5752;p30"/>
            <p:cNvSpPr/>
            <p:nvPr/>
          </p:nvSpPr>
          <p:spPr>
            <a:xfrm>
              <a:off x="8330927" y="325172"/>
              <a:ext cx="60156" cy="49866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3" name="Google Shape;5753;p30"/>
            <p:cNvSpPr/>
            <p:nvPr/>
          </p:nvSpPr>
          <p:spPr>
            <a:xfrm>
              <a:off x="8400436" y="310528"/>
              <a:ext cx="121376" cy="43512"/>
            </a:xfrm>
            <a:custGeom>
              <a:rect b="b" l="l" r="r" t="t"/>
              <a:pathLst>
                <a:path extrusionOk="0" h="1349" w="3763">
                  <a:moveTo>
                    <a:pt x="3132" y="0"/>
                  </a:moveTo>
                  <a:cubicBezTo>
                    <a:pt x="3120" y="0"/>
                    <a:pt x="3108" y="1"/>
                    <a:pt x="3096" y="2"/>
                  </a:cubicBezTo>
                  <a:lnTo>
                    <a:pt x="500" y="478"/>
                  </a:lnTo>
                  <a:cubicBezTo>
                    <a:pt x="0" y="618"/>
                    <a:pt x="125" y="1348"/>
                    <a:pt x="631" y="1348"/>
                  </a:cubicBezTo>
                  <a:cubicBezTo>
                    <a:pt x="643" y="1348"/>
                    <a:pt x="655" y="1348"/>
                    <a:pt x="667" y="1347"/>
                  </a:cubicBezTo>
                  <a:lnTo>
                    <a:pt x="3263" y="871"/>
                  </a:lnTo>
                  <a:cubicBezTo>
                    <a:pt x="3763" y="731"/>
                    <a:pt x="3638" y="0"/>
                    <a:pt x="313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4" name="Google Shape;5754;p30"/>
            <p:cNvSpPr/>
            <p:nvPr/>
          </p:nvSpPr>
          <p:spPr>
            <a:xfrm>
              <a:off x="8344377" y="399294"/>
              <a:ext cx="60156" cy="50189"/>
            </a:xfrm>
            <a:custGeom>
              <a:rect b="b" l="l" r="r" t="t"/>
              <a:pathLst>
                <a:path extrusionOk="0" h="1556" w="1865">
                  <a:moveTo>
                    <a:pt x="1013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17"/>
                  </a:cubicBezTo>
                  <a:cubicBezTo>
                    <a:pt x="711" y="1513"/>
                    <a:pt x="861" y="1556"/>
                    <a:pt x="1007" y="1556"/>
                  </a:cubicBezTo>
                  <a:cubicBezTo>
                    <a:pt x="1458" y="1556"/>
                    <a:pt x="1864" y="1147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5" name="Google Shape;5755;p30"/>
            <p:cNvSpPr/>
            <p:nvPr/>
          </p:nvSpPr>
          <p:spPr>
            <a:xfrm>
              <a:off x="8413725" y="384586"/>
              <a:ext cx="122440" cy="44028"/>
            </a:xfrm>
            <a:custGeom>
              <a:rect b="b" l="l" r="r" t="t"/>
              <a:pathLst>
                <a:path extrusionOk="0" h="1365" w="3796">
                  <a:moveTo>
                    <a:pt x="3169" y="0"/>
                  </a:moveTo>
                  <a:cubicBezTo>
                    <a:pt x="3151" y="0"/>
                    <a:pt x="3132" y="1"/>
                    <a:pt x="3113" y="4"/>
                  </a:cubicBezTo>
                  <a:lnTo>
                    <a:pt x="517" y="480"/>
                  </a:lnTo>
                  <a:cubicBezTo>
                    <a:pt x="0" y="606"/>
                    <a:pt x="115" y="1364"/>
                    <a:pt x="615" y="1364"/>
                  </a:cubicBezTo>
                  <a:cubicBezTo>
                    <a:pt x="634" y="1364"/>
                    <a:pt x="653" y="1363"/>
                    <a:pt x="672" y="1361"/>
                  </a:cubicBezTo>
                  <a:lnTo>
                    <a:pt x="3267" y="885"/>
                  </a:lnTo>
                  <a:cubicBezTo>
                    <a:pt x="3796" y="758"/>
                    <a:pt x="3670" y="0"/>
                    <a:pt x="316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6" name="Google Shape;5756;p30"/>
            <p:cNvSpPr/>
            <p:nvPr/>
          </p:nvSpPr>
          <p:spPr>
            <a:xfrm>
              <a:off x="8287157" y="708297"/>
              <a:ext cx="250396" cy="224721"/>
            </a:xfrm>
            <a:custGeom>
              <a:rect b="b" l="l" r="r" t="t"/>
              <a:pathLst>
                <a:path extrusionOk="0" h="6967" w="7763">
                  <a:moveTo>
                    <a:pt x="3922" y="1"/>
                  </a:moveTo>
                  <a:cubicBezTo>
                    <a:pt x="2892" y="1"/>
                    <a:pt x="1881" y="465"/>
                    <a:pt x="1215" y="1338"/>
                  </a:cubicBezTo>
                  <a:lnTo>
                    <a:pt x="6953" y="4969"/>
                  </a:lnTo>
                  <a:cubicBezTo>
                    <a:pt x="7763" y="3398"/>
                    <a:pt x="7239" y="1469"/>
                    <a:pt x="5751" y="528"/>
                  </a:cubicBezTo>
                  <a:cubicBezTo>
                    <a:pt x="5183" y="173"/>
                    <a:pt x="4549" y="1"/>
                    <a:pt x="3922" y="1"/>
                  </a:cubicBezTo>
                  <a:close/>
                  <a:moveTo>
                    <a:pt x="810" y="1993"/>
                  </a:moveTo>
                  <a:cubicBezTo>
                    <a:pt x="0" y="3553"/>
                    <a:pt x="512" y="5493"/>
                    <a:pt x="2012" y="6434"/>
                  </a:cubicBezTo>
                  <a:cubicBezTo>
                    <a:pt x="2578" y="6793"/>
                    <a:pt x="3210" y="6966"/>
                    <a:pt x="3835" y="6966"/>
                  </a:cubicBezTo>
                  <a:cubicBezTo>
                    <a:pt x="4867" y="6966"/>
                    <a:pt x="5881" y="6495"/>
                    <a:pt x="6549" y="5612"/>
                  </a:cubicBezTo>
                  <a:lnTo>
                    <a:pt x="810" y="1993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7" name="Google Shape;5757;p30"/>
            <p:cNvSpPr/>
            <p:nvPr/>
          </p:nvSpPr>
          <p:spPr>
            <a:xfrm>
              <a:off x="8756435" y="226472"/>
              <a:ext cx="195885" cy="181918"/>
            </a:xfrm>
            <a:custGeom>
              <a:rect b="b" l="l" r="r" t="t"/>
              <a:pathLst>
                <a:path extrusionOk="0" h="5640" w="6073">
                  <a:moveTo>
                    <a:pt x="3596" y="0"/>
                  </a:moveTo>
                  <a:lnTo>
                    <a:pt x="1203" y="1631"/>
                  </a:lnTo>
                  <a:cubicBezTo>
                    <a:pt x="251" y="2286"/>
                    <a:pt x="1" y="3596"/>
                    <a:pt x="655" y="4560"/>
                  </a:cubicBezTo>
                  <a:lnTo>
                    <a:pt x="763" y="4715"/>
                  </a:lnTo>
                  <a:cubicBezTo>
                    <a:pt x="1163" y="5316"/>
                    <a:pt x="1827" y="5640"/>
                    <a:pt x="2502" y="5640"/>
                  </a:cubicBezTo>
                  <a:cubicBezTo>
                    <a:pt x="2909" y="5640"/>
                    <a:pt x="3321" y="5521"/>
                    <a:pt x="3680" y="5275"/>
                  </a:cubicBezTo>
                  <a:lnTo>
                    <a:pt x="6073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8" name="Google Shape;5758;p30"/>
            <p:cNvSpPr/>
            <p:nvPr/>
          </p:nvSpPr>
          <p:spPr>
            <a:xfrm>
              <a:off x="8888938" y="151317"/>
              <a:ext cx="196272" cy="181950"/>
            </a:xfrm>
            <a:custGeom>
              <a:rect b="b" l="l" r="r" t="t"/>
              <a:pathLst>
                <a:path extrusionOk="0" h="5641" w="6085">
                  <a:moveTo>
                    <a:pt x="3574" y="1"/>
                  </a:moveTo>
                  <a:cubicBezTo>
                    <a:pt x="3167" y="1"/>
                    <a:pt x="2757" y="119"/>
                    <a:pt x="2393" y="366"/>
                  </a:cubicBezTo>
                  <a:lnTo>
                    <a:pt x="0" y="1997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4" y="3354"/>
                    <a:pt x="6084" y="2044"/>
                    <a:pt x="5429" y="1080"/>
                  </a:cubicBezTo>
                  <a:lnTo>
                    <a:pt x="5322" y="925"/>
                  </a:lnTo>
                  <a:cubicBezTo>
                    <a:pt x="4907" y="324"/>
                    <a:pt x="4246" y="1"/>
                    <a:pt x="357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9" name="Google Shape;5759;p30"/>
            <p:cNvSpPr/>
            <p:nvPr/>
          </p:nvSpPr>
          <p:spPr>
            <a:xfrm>
              <a:off x="8698827" y="602242"/>
              <a:ext cx="346064" cy="344032"/>
            </a:xfrm>
            <a:custGeom>
              <a:rect b="b" l="l" r="r" t="t"/>
              <a:pathLst>
                <a:path extrusionOk="0" h="10666" w="10729">
                  <a:moveTo>
                    <a:pt x="4999" y="1"/>
                  </a:moveTo>
                  <a:cubicBezTo>
                    <a:pt x="4821" y="1"/>
                    <a:pt x="4665" y="136"/>
                    <a:pt x="4644" y="328"/>
                  </a:cubicBezTo>
                  <a:lnTo>
                    <a:pt x="4192" y="3805"/>
                  </a:lnTo>
                  <a:lnTo>
                    <a:pt x="703" y="3340"/>
                  </a:lnTo>
                  <a:cubicBezTo>
                    <a:pt x="688" y="3338"/>
                    <a:pt x="673" y="3338"/>
                    <a:pt x="659" y="3338"/>
                  </a:cubicBezTo>
                  <a:cubicBezTo>
                    <a:pt x="474" y="3338"/>
                    <a:pt x="308" y="3474"/>
                    <a:pt x="286" y="3662"/>
                  </a:cubicBezTo>
                  <a:lnTo>
                    <a:pt x="24" y="5638"/>
                  </a:lnTo>
                  <a:cubicBezTo>
                    <a:pt x="1" y="5840"/>
                    <a:pt x="143" y="6031"/>
                    <a:pt x="346" y="6055"/>
                  </a:cubicBezTo>
                  <a:lnTo>
                    <a:pt x="346" y="6043"/>
                  </a:lnTo>
                  <a:lnTo>
                    <a:pt x="3822" y="6507"/>
                  </a:lnTo>
                  <a:lnTo>
                    <a:pt x="3370" y="9984"/>
                  </a:lnTo>
                  <a:cubicBezTo>
                    <a:pt x="3334" y="10186"/>
                    <a:pt x="3477" y="10377"/>
                    <a:pt x="3692" y="10401"/>
                  </a:cubicBezTo>
                  <a:lnTo>
                    <a:pt x="5656" y="10663"/>
                  </a:lnTo>
                  <a:cubicBezTo>
                    <a:pt x="5671" y="10664"/>
                    <a:pt x="5686" y="10665"/>
                    <a:pt x="5700" y="10665"/>
                  </a:cubicBezTo>
                  <a:cubicBezTo>
                    <a:pt x="5885" y="10665"/>
                    <a:pt x="6051" y="10529"/>
                    <a:pt x="6073" y="10341"/>
                  </a:cubicBezTo>
                  <a:lnTo>
                    <a:pt x="6537" y="6864"/>
                  </a:lnTo>
                  <a:lnTo>
                    <a:pt x="10026" y="7329"/>
                  </a:lnTo>
                  <a:cubicBezTo>
                    <a:pt x="10040" y="7331"/>
                    <a:pt x="10055" y="7331"/>
                    <a:pt x="10070" y="7331"/>
                  </a:cubicBezTo>
                  <a:cubicBezTo>
                    <a:pt x="10253" y="7331"/>
                    <a:pt x="10409" y="7195"/>
                    <a:pt x="10442" y="7007"/>
                  </a:cubicBezTo>
                  <a:lnTo>
                    <a:pt x="10704" y="5031"/>
                  </a:lnTo>
                  <a:cubicBezTo>
                    <a:pt x="10728" y="4828"/>
                    <a:pt x="10585" y="4638"/>
                    <a:pt x="10383" y="4614"/>
                  </a:cubicBezTo>
                  <a:lnTo>
                    <a:pt x="6894" y="4150"/>
                  </a:lnTo>
                  <a:lnTo>
                    <a:pt x="7359" y="673"/>
                  </a:lnTo>
                  <a:cubicBezTo>
                    <a:pt x="7382" y="471"/>
                    <a:pt x="7240" y="280"/>
                    <a:pt x="7037" y="256"/>
                  </a:cubicBezTo>
                  <a:lnTo>
                    <a:pt x="5061" y="6"/>
                  </a:lnTo>
                  <a:cubicBezTo>
                    <a:pt x="5040" y="3"/>
                    <a:pt x="5019" y="1"/>
                    <a:pt x="499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0" name="Google Shape;5760;p30"/>
            <p:cNvSpPr/>
            <p:nvPr/>
          </p:nvSpPr>
          <p:spPr>
            <a:xfrm>
              <a:off x="8256031" y="1123935"/>
              <a:ext cx="349902" cy="435572"/>
            </a:xfrm>
            <a:custGeom>
              <a:rect b="b" l="l" r="r" t="t"/>
              <a:pathLst>
                <a:path extrusionOk="0" h="13504" w="10848">
                  <a:moveTo>
                    <a:pt x="4160" y="409"/>
                  </a:moveTo>
                  <a:cubicBezTo>
                    <a:pt x="4450" y="409"/>
                    <a:pt x="4735" y="584"/>
                    <a:pt x="4787" y="977"/>
                  </a:cubicBezTo>
                  <a:cubicBezTo>
                    <a:pt x="4823" y="1168"/>
                    <a:pt x="4763" y="1370"/>
                    <a:pt x="4632" y="1513"/>
                  </a:cubicBezTo>
                  <a:lnTo>
                    <a:pt x="3846" y="1668"/>
                  </a:lnTo>
                  <a:cubicBezTo>
                    <a:pt x="3668" y="1573"/>
                    <a:pt x="3549" y="1406"/>
                    <a:pt x="3513" y="1204"/>
                  </a:cubicBezTo>
                  <a:cubicBezTo>
                    <a:pt x="3399" y="705"/>
                    <a:pt x="3783" y="409"/>
                    <a:pt x="4160" y="409"/>
                  </a:cubicBezTo>
                  <a:close/>
                  <a:moveTo>
                    <a:pt x="7868" y="2729"/>
                  </a:moveTo>
                  <a:cubicBezTo>
                    <a:pt x="8126" y="2729"/>
                    <a:pt x="8354" y="2918"/>
                    <a:pt x="8406" y="3180"/>
                  </a:cubicBezTo>
                  <a:lnTo>
                    <a:pt x="9788" y="10741"/>
                  </a:lnTo>
                  <a:cubicBezTo>
                    <a:pt x="9847" y="11038"/>
                    <a:pt x="9645" y="11324"/>
                    <a:pt x="9347" y="11372"/>
                  </a:cubicBezTo>
                  <a:lnTo>
                    <a:pt x="3072" y="12515"/>
                  </a:lnTo>
                  <a:cubicBezTo>
                    <a:pt x="3037" y="12522"/>
                    <a:pt x="3003" y="12525"/>
                    <a:pt x="2968" y="12525"/>
                  </a:cubicBezTo>
                  <a:cubicBezTo>
                    <a:pt x="2713" y="12525"/>
                    <a:pt x="2494" y="12337"/>
                    <a:pt x="2441" y="12074"/>
                  </a:cubicBezTo>
                  <a:lnTo>
                    <a:pt x="1072" y="4514"/>
                  </a:lnTo>
                  <a:cubicBezTo>
                    <a:pt x="1013" y="4216"/>
                    <a:pt x="1215" y="3930"/>
                    <a:pt x="1513" y="3883"/>
                  </a:cubicBezTo>
                  <a:lnTo>
                    <a:pt x="2263" y="3740"/>
                  </a:lnTo>
                  <a:cubicBezTo>
                    <a:pt x="2295" y="3955"/>
                    <a:pt x="2483" y="4102"/>
                    <a:pt x="2695" y="4102"/>
                  </a:cubicBezTo>
                  <a:cubicBezTo>
                    <a:pt x="2717" y="4102"/>
                    <a:pt x="2740" y="4100"/>
                    <a:pt x="2763" y="4097"/>
                  </a:cubicBezTo>
                  <a:lnTo>
                    <a:pt x="6680" y="3382"/>
                  </a:lnTo>
                  <a:cubicBezTo>
                    <a:pt x="6906" y="3335"/>
                    <a:pt x="7073" y="3109"/>
                    <a:pt x="7025" y="2870"/>
                  </a:cubicBezTo>
                  <a:lnTo>
                    <a:pt x="7764" y="2740"/>
                  </a:lnTo>
                  <a:cubicBezTo>
                    <a:pt x="7799" y="2732"/>
                    <a:pt x="7834" y="2729"/>
                    <a:pt x="7868" y="2729"/>
                  </a:cubicBezTo>
                  <a:close/>
                  <a:moveTo>
                    <a:pt x="4149" y="1"/>
                  </a:moveTo>
                  <a:cubicBezTo>
                    <a:pt x="4001" y="1"/>
                    <a:pt x="3850" y="31"/>
                    <a:pt x="3704" y="96"/>
                  </a:cubicBezTo>
                  <a:cubicBezTo>
                    <a:pt x="3061" y="382"/>
                    <a:pt x="2858" y="1204"/>
                    <a:pt x="3299" y="1763"/>
                  </a:cubicBezTo>
                  <a:lnTo>
                    <a:pt x="2513" y="1906"/>
                  </a:lnTo>
                  <a:cubicBezTo>
                    <a:pt x="2203" y="1966"/>
                    <a:pt x="1989" y="2275"/>
                    <a:pt x="2049" y="2597"/>
                  </a:cubicBezTo>
                  <a:lnTo>
                    <a:pt x="2096" y="2870"/>
                  </a:lnTo>
                  <a:lnTo>
                    <a:pt x="810" y="3109"/>
                  </a:lnTo>
                  <a:cubicBezTo>
                    <a:pt x="322" y="3192"/>
                    <a:pt x="1" y="3656"/>
                    <a:pt x="96" y="4144"/>
                  </a:cubicBezTo>
                  <a:lnTo>
                    <a:pt x="1668" y="12765"/>
                  </a:lnTo>
                  <a:cubicBezTo>
                    <a:pt x="1753" y="13201"/>
                    <a:pt x="2123" y="13504"/>
                    <a:pt x="2549" y="13504"/>
                  </a:cubicBezTo>
                  <a:cubicBezTo>
                    <a:pt x="2600" y="13504"/>
                    <a:pt x="2652" y="13500"/>
                    <a:pt x="2703" y="13491"/>
                  </a:cubicBezTo>
                  <a:lnTo>
                    <a:pt x="10038" y="12145"/>
                  </a:lnTo>
                  <a:cubicBezTo>
                    <a:pt x="10526" y="12062"/>
                    <a:pt x="10847" y="11598"/>
                    <a:pt x="10752" y="11110"/>
                  </a:cubicBezTo>
                  <a:lnTo>
                    <a:pt x="9180" y="2478"/>
                  </a:lnTo>
                  <a:cubicBezTo>
                    <a:pt x="9107" y="2047"/>
                    <a:pt x="8737" y="1746"/>
                    <a:pt x="8316" y="1746"/>
                  </a:cubicBezTo>
                  <a:cubicBezTo>
                    <a:pt x="8260" y="1746"/>
                    <a:pt x="8202" y="1752"/>
                    <a:pt x="8145" y="1763"/>
                  </a:cubicBezTo>
                  <a:lnTo>
                    <a:pt x="6871" y="1989"/>
                  </a:lnTo>
                  <a:lnTo>
                    <a:pt x="6811" y="1716"/>
                  </a:lnTo>
                  <a:cubicBezTo>
                    <a:pt x="6757" y="1426"/>
                    <a:pt x="6510" y="1232"/>
                    <a:pt x="6226" y="1232"/>
                  </a:cubicBezTo>
                  <a:cubicBezTo>
                    <a:pt x="6195" y="1232"/>
                    <a:pt x="6164" y="1235"/>
                    <a:pt x="6132" y="1239"/>
                  </a:cubicBezTo>
                  <a:lnTo>
                    <a:pt x="5180" y="1418"/>
                  </a:lnTo>
                  <a:cubicBezTo>
                    <a:pt x="5239" y="1239"/>
                    <a:pt x="5251" y="1061"/>
                    <a:pt x="5216" y="894"/>
                  </a:cubicBezTo>
                  <a:cubicBezTo>
                    <a:pt x="5114" y="352"/>
                    <a:pt x="4651" y="1"/>
                    <a:pt x="414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1" name="Google Shape;5761;p30"/>
            <p:cNvSpPr/>
            <p:nvPr/>
          </p:nvSpPr>
          <p:spPr>
            <a:xfrm>
              <a:off x="8318251" y="1280275"/>
              <a:ext cx="60156" cy="49866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0" y="1"/>
                    <a:pt x="926" y="4"/>
                    <a:pt x="882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4" y="1545"/>
                    <a:pt x="1864" y="1142"/>
                    <a:pt x="1775" y="631"/>
                  </a:cubicBezTo>
                  <a:cubicBezTo>
                    <a:pt x="1700" y="259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2" name="Google Shape;5762;p30"/>
            <p:cNvSpPr/>
            <p:nvPr/>
          </p:nvSpPr>
          <p:spPr>
            <a:xfrm>
              <a:off x="8386373" y="1265566"/>
              <a:ext cx="125214" cy="43931"/>
            </a:xfrm>
            <a:custGeom>
              <a:rect b="b" l="l" r="r" t="t"/>
              <a:pathLst>
                <a:path extrusionOk="0" h="1362" w="3882">
                  <a:moveTo>
                    <a:pt x="3273" y="1"/>
                  </a:moveTo>
                  <a:cubicBezTo>
                    <a:pt x="3234" y="1"/>
                    <a:pt x="3194" y="5"/>
                    <a:pt x="3151" y="15"/>
                  </a:cubicBezTo>
                  <a:lnTo>
                    <a:pt x="555" y="492"/>
                  </a:lnTo>
                  <a:cubicBezTo>
                    <a:pt x="0" y="569"/>
                    <a:pt x="108" y="1362"/>
                    <a:pt x="598" y="1362"/>
                  </a:cubicBezTo>
                  <a:cubicBezTo>
                    <a:pt x="634" y="1362"/>
                    <a:pt x="671" y="1358"/>
                    <a:pt x="710" y="1349"/>
                  </a:cubicBezTo>
                  <a:lnTo>
                    <a:pt x="3306" y="873"/>
                  </a:lnTo>
                  <a:cubicBezTo>
                    <a:pt x="3881" y="817"/>
                    <a:pt x="3778" y="1"/>
                    <a:pt x="327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3" name="Google Shape;5763;p30"/>
            <p:cNvSpPr/>
            <p:nvPr/>
          </p:nvSpPr>
          <p:spPr>
            <a:xfrm>
              <a:off x="8330927" y="1349784"/>
              <a:ext cx="60156" cy="49866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8" y="1545"/>
                  </a:cubicBezTo>
                  <a:cubicBezTo>
                    <a:pt x="1455" y="1545"/>
                    <a:pt x="1864" y="1145"/>
                    <a:pt x="1774" y="643"/>
                  </a:cubicBezTo>
                  <a:cubicBezTo>
                    <a:pt x="1700" y="260"/>
                    <a:pt x="1378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4" name="Google Shape;5764;p30"/>
            <p:cNvSpPr/>
            <p:nvPr/>
          </p:nvSpPr>
          <p:spPr>
            <a:xfrm>
              <a:off x="8400533" y="1335140"/>
              <a:ext cx="121279" cy="43544"/>
            </a:xfrm>
            <a:custGeom>
              <a:rect b="b" l="l" r="r" t="t"/>
              <a:pathLst>
                <a:path extrusionOk="0" h="1350" w="3760">
                  <a:moveTo>
                    <a:pt x="3129" y="0"/>
                  </a:moveTo>
                  <a:cubicBezTo>
                    <a:pt x="3117" y="0"/>
                    <a:pt x="3105" y="1"/>
                    <a:pt x="3093" y="2"/>
                  </a:cubicBezTo>
                  <a:lnTo>
                    <a:pt x="497" y="478"/>
                  </a:lnTo>
                  <a:cubicBezTo>
                    <a:pt x="1" y="628"/>
                    <a:pt x="120" y="1349"/>
                    <a:pt x="617" y="1349"/>
                  </a:cubicBezTo>
                  <a:cubicBezTo>
                    <a:pt x="632" y="1349"/>
                    <a:pt x="648" y="1348"/>
                    <a:pt x="664" y="1347"/>
                  </a:cubicBezTo>
                  <a:lnTo>
                    <a:pt x="3260" y="883"/>
                  </a:lnTo>
                  <a:cubicBezTo>
                    <a:pt x="3760" y="731"/>
                    <a:pt x="3635" y="0"/>
                    <a:pt x="312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5" name="Google Shape;5765;p30"/>
            <p:cNvSpPr/>
            <p:nvPr/>
          </p:nvSpPr>
          <p:spPr>
            <a:xfrm>
              <a:off x="8344377" y="1424293"/>
              <a:ext cx="60123" cy="49834"/>
            </a:xfrm>
            <a:custGeom>
              <a:rect b="b" l="l" r="r" t="t"/>
              <a:pathLst>
                <a:path extrusionOk="0" h="1545" w="1864">
                  <a:moveTo>
                    <a:pt x="1014" y="0"/>
                  </a:moveTo>
                  <a:cubicBezTo>
                    <a:pt x="970" y="0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8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6" name="Google Shape;5766;p30"/>
            <p:cNvSpPr/>
            <p:nvPr/>
          </p:nvSpPr>
          <p:spPr>
            <a:xfrm>
              <a:off x="8413983" y="1409585"/>
              <a:ext cx="121440" cy="43577"/>
            </a:xfrm>
            <a:custGeom>
              <a:rect b="b" l="l" r="r" t="t"/>
              <a:pathLst>
                <a:path extrusionOk="0" h="1351" w="3765">
                  <a:moveTo>
                    <a:pt x="3162" y="0"/>
                  </a:moveTo>
                  <a:cubicBezTo>
                    <a:pt x="3143" y="0"/>
                    <a:pt x="3124" y="1"/>
                    <a:pt x="3105" y="3"/>
                  </a:cubicBezTo>
                  <a:lnTo>
                    <a:pt x="509" y="468"/>
                  </a:lnTo>
                  <a:cubicBezTo>
                    <a:pt x="1" y="606"/>
                    <a:pt x="120" y="1351"/>
                    <a:pt x="618" y="1351"/>
                  </a:cubicBezTo>
                  <a:cubicBezTo>
                    <a:pt x="633" y="1351"/>
                    <a:pt x="648" y="1350"/>
                    <a:pt x="664" y="1349"/>
                  </a:cubicBezTo>
                  <a:lnTo>
                    <a:pt x="3259" y="872"/>
                  </a:lnTo>
                  <a:cubicBezTo>
                    <a:pt x="3764" y="735"/>
                    <a:pt x="3650" y="0"/>
                    <a:pt x="316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7" name="Google Shape;5767;p30"/>
            <p:cNvSpPr/>
            <p:nvPr/>
          </p:nvSpPr>
          <p:spPr>
            <a:xfrm>
              <a:off x="8288286" y="1733038"/>
              <a:ext cx="249267" cy="224043"/>
            </a:xfrm>
            <a:custGeom>
              <a:rect b="b" l="l" r="r" t="t"/>
              <a:pathLst>
                <a:path extrusionOk="0" h="6946" w="7728">
                  <a:moveTo>
                    <a:pt x="3899" y="0"/>
                  </a:moveTo>
                  <a:cubicBezTo>
                    <a:pt x="2865" y="0"/>
                    <a:pt x="1848" y="469"/>
                    <a:pt x="1180" y="1346"/>
                  </a:cubicBezTo>
                  <a:lnTo>
                    <a:pt x="6918" y="4965"/>
                  </a:lnTo>
                  <a:cubicBezTo>
                    <a:pt x="7728" y="3394"/>
                    <a:pt x="7204" y="1465"/>
                    <a:pt x="5716" y="524"/>
                  </a:cubicBezTo>
                  <a:cubicBezTo>
                    <a:pt x="5152" y="171"/>
                    <a:pt x="4522" y="0"/>
                    <a:pt x="3899" y="0"/>
                  </a:cubicBezTo>
                  <a:close/>
                  <a:moveTo>
                    <a:pt x="775" y="1989"/>
                  </a:moveTo>
                  <a:lnTo>
                    <a:pt x="775" y="1989"/>
                  </a:lnTo>
                  <a:cubicBezTo>
                    <a:pt x="1" y="3548"/>
                    <a:pt x="489" y="5477"/>
                    <a:pt x="1953" y="6418"/>
                  </a:cubicBezTo>
                  <a:cubicBezTo>
                    <a:pt x="2521" y="6774"/>
                    <a:pt x="3157" y="6945"/>
                    <a:pt x="3786" y="6945"/>
                  </a:cubicBezTo>
                  <a:cubicBezTo>
                    <a:pt x="4821" y="6945"/>
                    <a:pt x="5840" y="6482"/>
                    <a:pt x="6514" y="5608"/>
                  </a:cubicBezTo>
                  <a:lnTo>
                    <a:pt x="775" y="1989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8" name="Google Shape;5768;p30"/>
            <p:cNvSpPr/>
            <p:nvPr/>
          </p:nvSpPr>
          <p:spPr>
            <a:xfrm>
              <a:off x="8756435" y="1251439"/>
              <a:ext cx="195885" cy="181563"/>
            </a:xfrm>
            <a:custGeom>
              <a:rect b="b" l="l" r="r" t="t"/>
              <a:pathLst>
                <a:path extrusionOk="0" h="5629" w="6073">
                  <a:moveTo>
                    <a:pt x="3596" y="1"/>
                  </a:moveTo>
                  <a:lnTo>
                    <a:pt x="1203" y="1620"/>
                  </a:lnTo>
                  <a:cubicBezTo>
                    <a:pt x="239" y="2275"/>
                    <a:pt x="1" y="3585"/>
                    <a:pt x="655" y="4549"/>
                  </a:cubicBezTo>
                  <a:lnTo>
                    <a:pt x="763" y="4704"/>
                  </a:lnTo>
                  <a:cubicBezTo>
                    <a:pt x="1171" y="5305"/>
                    <a:pt x="1833" y="5629"/>
                    <a:pt x="2505" y="5629"/>
                  </a:cubicBezTo>
                  <a:cubicBezTo>
                    <a:pt x="2911" y="5629"/>
                    <a:pt x="3321" y="5510"/>
                    <a:pt x="3680" y="5264"/>
                  </a:cubicBezTo>
                  <a:lnTo>
                    <a:pt x="6073" y="3644"/>
                  </a:lnTo>
                  <a:lnTo>
                    <a:pt x="3596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9" name="Google Shape;5769;p30"/>
            <p:cNvSpPr/>
            <p:nvPr/>
          </p:nvSpPr>
          <p:spPr>
            <a:xfrm>
              <a:off x="8888938" y="1176188"/>
              <a:ext cx="195885" cy="181660"/>
            </a:xfrm>
            <a:custGeom>
              <a:rect b="b" l="l" r="r" t="t"/>
              <a:pathLst>
                <a:path extrusionOk="0" h="5632" w="6073">
                  <a:moveTo>
                    <a:pt x="3588" y="1"/>
                  </a:moveTo>
                  <a:cubicBezTo>
                    <a:pt x="3176" y="1"/>
                    <a:pt x="2760" y="120"/>
                    <a:pt x="2393" y="369"/>
                  </a:cubicBezTo>
                  <a:lnTo>
                    <a:pt x="0" y="1989"/>
                  </a:lnTo>
                  <a:lnTo>
                    <a:pt x="2477" y="5632"/>
                  </a:lnTo>
                  <a:lnTo>
                    <a:pt x="4870" y="4001"/>
                  </a:lnTo>
                  <a:cubicBezTo>
                    <a:pt x="5834" y="3346"/>
                    <a:pt x="6072" y="2036"/>
                    <a:pt x="5429" y="1072"/>
                  </a:cubicBezTo>
                  <a:lnTo>
                    <a:pt x="5429" y="1072"/>
                  </a:lnTo>
                  <a:lnTo>
                    <a:pt x="5429" y="1084"/>
                  </a:lnTo>
                  <a:lnTo>
                    <a:pt x="5322" y="917"/>
                  </a:lnTo>
                  <a:cubicBezTo>
                    <a:pt x="4916" y="319"/>
                    <a:pt x="4259" y="1"/>
                    <a:pt x="358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0" name="Google Shape;5770;p30"/>
            <p:cNvSpPr/>
            <p:nvPr/>
          </p:nvSpPr>
          <p:spPr>
            <a:xfrm>
              <a:off x="8698827" y="1626855"/>
              <a:ext cx="346064" cy="344096"/>
            </a:xfrm>
            <a:custGeom>
              <a:rect b="b" l="l" r="r" t="t"/>
              <a:pathLst>
                <a:path extrusionOk="0" h="10668" w="10729">
                  <a:moveTo>
                    <a:pt x="4998" y="1"/>
                  </a:moveTo>
                  <a:cubicBezTo>
                    <a:pt x="4821" y="1"/>
                    <a:pt x="4665" y="134"/>
                    <a:pt x="4644" y="316"/>
                  </a:cubicBezTo>
                  <a:lnTo>
                    <a:pt x="4192" y="3804"/>
                  </a:lnTo>
                  <a:lnTo>
                    <a:pt x="703" y="3340"/>
                  </a:lnTo>
                  <a:cubicBezTo>
                    <a:pt x="688" y="3338"/>
                    <a:pt x="673" y="3337"/>
                    <a:pt x="659" y="3337"/>
                  </a:cubicBezTo>
                  <a:cubicBezTo>
                    <a:pt x="474" y="3337"/>
                    <a:pt x="308" y="3474"/>
                    <a:pt x="286" y="3661"/>
                  </a:cubicBezTo>
                  <a:lnTo>
                    <a:pt x="24" y="5638"/>
                  </a:lnTo>
                  <a:cubicBezTo>
                    <a:pt x="1" y="5840"/>
                    <a:pt x="143" y="6031"/>
                    <a:pt x="346" y="6055"/>
                  </a:cubicBezTo>
                  <a:lnTo>
                    <a:pt x="346" y="6043"/>
                  </a:lnTo>
                  <a:lnTo>
                    <a:pt x="3822" y="6507"/>
                  </a:lnTo>
                  <a:lnTo>
                    <a:pt x="3370" y="9984"/>
                  </a:lnTo>
                  <a:cubicBezTo>
                    <a:pt x="3334" y="10186"/>
                    <a:pt x="3477" y="10377"/>
                    <a:pt x="3692" y="10400"/>
                  </a:cubicBezTo>
                  <a:lnTo>
                    <a:pt x="5656" y="10662"/>
                  </a:lnTo>
                  <a:cubicBezTo>
                    <a:pt x="5677" y="10666"/>
                    <a:pt x="5698" y="10668"/>
                    <a:pt x="5718" y="10668"/>
                  </a:cubicBezTo>
                  <a:cubicBezTo>
                    <a:pt x="5896" y="10668"/>
                    <a:pt x="6051" y="10533"/>
                    <a:pt x="6073" y="10341"/>
                  </a:cubicBezTo>
                  <a:lnTo>
                    <a:pt x="6537" y="6864"/>
                  </a:lnTo>
                  <a:lnTo>
                    <a:pt x="10014" y="7329"/>
                  </a:lnTo>
                  <a:cubicBezTo>
                    <a:pt x="10029" y="7330"/>
                    <a:pt x="10043" y="7331"/>
                    <a:pt x="10058" y="7331"/>
                  </a:cubicBezTo>
                  <a:cubicBezTo>
                    <a:pt x="10243" y="7331"/>
                    <a:pt x="10409" y="7195"/>
                    <a:pt x="10442" y="7007"/>
                  </a:cubicBezTo>
                  <a:lnTo>
                    <a:pt x="10692" y="5031"/>
                  </a:lnTo>
                  <a:cubicBezTo>
                    <a:pt x="10728" y="4828"/>
                    <a:pt x="10585" y="4638"/>
                    <a:pt x="10371" y="4614"/>
                  </a:cubicBezTo>
                  <a:lnTo>
                    <a:pt x="6894" y="4150"/>
                  </a:lnTo>
                  <a:lnTo>
                    <a:pt x="7359" y="685"/>
                  </a:lnTo>
                  <a:cubicBezTo>
                    <a:pt x="7382" y="471"/>
                    <a:pt x="7240" y="292"/>
                    <a:pt x="7037" y="256"/>
                  </a:cubicBezTo>
                  <a:lnTo>
                    <a:pt x="5061" y="6"/>
                  </a:lnTo>
                  <a:cubicBezTo>
                    <a:pt x="5040" y="3"/>
                    <a:pt x="5019" y="1"/>
                    <a:pt x="499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1" name="Google Shape;5771;p30"/>
            <p:cNvSpPr/>
            <p:nvPr/>
          </p:nvSpPr>
          <p:spPr>
            <a:xfrm>
              <a:off x="8256418" y="2147999"/>
              <a:ext cx="349515" cy="435765"/>
            </a:xfrm>
            <a:custGeom>
              <a:rect b="b" l="l" r="r" t="t"/>
              <a:pathLst>
                <a:path extrusionOk="0" h="13510" w="10836">
                  <a:moveTo>
                    <a:pt x="4138" y="431"/>
                  </a:moveTo>
                  <a:cubicBezTo>
                    <a:pt x="4427" y="431"/>
                    <a:pt x="4711" y="605"/>
                    <a:pt x="4763" y="994"/>
                  </a:cubicBezTo>
                  <a:cubicBezTo>
                    <a:pt x="4799" y="1185"/>
                    <a:pt x="4751" y="1387"/>
                    <a:pt x="4620" y="1530"/>
                  </a:cubicBezTo>
                  <a:lnTo>
                    <a:pt x="3822" y="1685"/>
                  </a:lnTo>
                  <a:cubicBezTo>
                    <a:pt x="3656" y="1590"/>
                    <a:pt x="3537" y="1423"/>
                    <a:pt x="3501" y="1232"/>
                  </a:cubicBezTo>
                  <a:lnTo>
                    <a:pt x="3501" y="1220"/>
                  </a:lnTo>
                  <a:cubicBezTo>
                    <a:pt x="3387" y="723"/>
                    <a:pt x="3765" y="431"/>
                    <a:pt x="4138" y="431"/>
                  </a:cubicBezTo>
                  <a:close/>
                  <a:moveTo>
                    <a:pt x="7844" y="2734"/>
                  </a:moveTo>
                  <a:cubicBezTo>
                    <a:pt x="8102" y="2734"/>
                    <a:pt x="8330" y="2922"/>
                    <a:pt x="8383" y="3185"/>
                  </a:cubicBezTo>
                  <a:lnTo>
                    <a:pt x="9776" y="10757"/>
                  </a:lnTo>
                  <a:cubicBezTo>
                    <a:pt x="9823" y="11055"/>
                    <a:pt x="9621" y="11341"/>
                    <a:pt x="9323" y="11388"/>
                  </a:cubicBezTo>
                  <a:lnTo>
                    <a:pt x="3060" y="12531"/>
                  </a:lnTo>
                  <a:cubicBezTo>
                    <a:pt x="3025" y="12538"/>
                    <a:pt x="2990" y="12542"/>
                    <a:pt x="2956" y="12542"/>
                  </a:cubicBezTo>
                  <a:cubicBezTo>
                    <a:pt x="2699" y="12542"/>
                    <a:pt x="2471" y="12353"/>
                    <a:pt x="2429" y="12091"/>
                  </a:cubicBezTo>
                  <a:lnTo>
                    <a:pt x="1048" y="4518"/>
                  </a:lnTo>
                  <a:cubicBezTo>
                    <a:pt x="989" y="4221"/>
                    <a:pt x="1191" y="3935"/>
                    <a:pt x="1489" y="3887"/>
                  </a:cubicBezTo>
                  <a:lnTo>
                    <a:pt x="2239" y="3745"/>
                  </a:lnTo>
                  <a:cubicBezTo>
                    <a:pt x="2271" y="3955"/>
                    <a:pt x="2451" y="4110"/>
                    <a:pt x="2657" y="4110"/>
                  </a:cubicBezTo>
                  <a:cubicBezTo>
                    <a:pt x="2684" y="4110"/>
                    <a:pt x="2711" y="4107"/>
                    <a:pt x="2739" y="4102"/>
                  </a:cubicBezTo>
                  <a:lnTo>
                    <a:pt x="6656" y="3387"/>
                  </a:lnTo>
                  <a:cubicBezTo>
                    <a:pt x="6882" y="3340"/>
                    <a:pt x="7049" y="3114"/>
                    <a:pt x="7001" y="2875"/>
                  </a:cubicBezTo>
                  <a:lnTo>
                    <a:pt x="7740" y="2744"/>
                  </a:lnTo>
                  <a:cubicBezTo>
                    <a:pt x="7775" y="2737"/>
                    <a:pt x="7810" y="2734"/>
                    <a:pt x="7844" y="2734"/>
                  </a:cubicBezTo>
                  <a:close/>
                  <a:moveTo>
                    <a:pt x="4134" y="1"/>
                  </a:moveTo>
                  <a:cubicBezTo>
                    <a:pt x="4070" y="1"/>
                    <a:pt x="4006" y="6"/>
                    <a:pt x="3942" y="18"/>
                  </a:cubicBezTo>
                  <a:cubicBezTo>
                    <a:pt x="3334" y="125"/>
                    <a:pt x="2941" y="708"/>
                    <a:pt x="3072" y="1304"/>
                  </a:cubicBezTo>
                  <a:cubicBezTo>
                    <a:pt x="3096" y="1470"/>
                    <a:pt x="3168" y="1637"/>
                    <a:pt x="3287" y="1780"/>
                  </a:cubicBezTo>
                  <a:lnTo>
                    <a:pt x="2501" y="1923"/>
                  </a:lnTo>
                  <a:cubicBezTo>
                    <a:pt x="2191" y="1982"/>
                    <a:pt x="1977" y="2280"/>
                    <a:pt x="2037" y="2602"/>
                  </a:cubicBezTo>
                  <a:lnTo>
                    <a:pt x="2084" y="2887"/>
                  </a:lnTo>
                  <a:lnTo>
                    <a:pt x="798" y="3114"/>
                  </a:lnTo>
                  <a:cubicBezTo>
                    <a:pt x="310" y="3209"/>
                    <a:pt x="1" y="3673"/>
                    <a:pt x="84" y="4149"/>
                  </a:cubicBezTo>
                  <a:lnTo>
                    <a:pt x="1656" y="12781"/>
                  </a:lnTo>
                  <a:cubicBezTo>
                    <a:pt x="1740" y="13216"/>
                    <a:pt x="2109" y="13509"/>
                    <a:pt x="2533" y="13509"/>
                  </a:cubicBezTo>
                  <a:cubicBezTo>
                    <a:pt x="2585" y="13509"/>
                    <a:pt x="2638" y="13505"/>
                    <a:pt x="2691" y="13496"/>
                  </a:cubicBezTo>
                  <a:lnTo>
                    <a:pt x="10026" y="12162"/>
                  </a:lnTo>
                  <a:cubicBezTo>
                    <a:pt x="10514" y="12067"/>
                    <a:pt x="10835" y="11603"/>
                    <a:pt x="10752" y="11114"/>
                  </a:cubicBezTo>
                  <a:lnTo>
                    <a:pt x="9168" y="2482"/>
                  </a:lnTo>
                  <a:cubicBezTo>
                    <a:pt x="9094" y="2048"/>
                    <a:pt x="8718" y="1755"/>
                    <a:pt x="8291" y="1755"/>
                  </a:cubicBezTo>
                  <a:cubicBezTo>
                    <a:pt x="8239" y="1755"/>
                    <a:pt x="8186" y="1759"/>
                    <a:pt x="8133" y="1768"/>
                  </a:cubicBezTo>
                  <a:lnTo>
                    <a:pt x="6859" y="2006"/>
                  </a:lnTo>
                  <a:lnTo>
                    <a:pt x="6799" y="1732"/>
                  </a:lnTo>
                  <a:cubicBezTo>
                    <a:pt x="6745" y="1442"/>
                    <a:pt x="6498" y="1249"/>
                    <a:pt x="6214" y="1249"/>
                  </a:cubicBezTo>
                  <a:cubicBezTo>
                    <a:pt x="6183" y="1249"/>
                    <a:pt x="6152" y="1251"/>
                    <a:pt x="6120" y="1256"/>
                  </a:cubicBezTo>
                  <a:lnTo>
                    <a:pt x="5168" y="1435"/>
                  </a:lnTo>
                  <a:cubicBezTo>
                    <a:pt x="5227" y="1268"/>
                    <a:pt x="5239" y="1089"/>
                    <a:pt x="5204" y="911"/>
                  </a:cubicBezTo>
                  <a:cubicBezTo>
                    <a:pt x="5119" y="380"/>
                    <a:pt x="4655" y="1"/>
                    <a:pt x="413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2" name="Google Shape;5772;p30"/>
            <p:cNvSpPr/>
            <p:nvPr/>
          </p:nvSpPr>
          <p:spPr>
            <a:xfrm>
              <a:off x="8318251" y="2305274"/>
              <a:ext cx="60156" cy="49834"/>
            </a:xfrm>
            <a:custGeom>
              <a:rect b="b" l="l" r="r" t="t"/>
              <a:pathLst>
                <a:path extrusionOk="0" h="1545" w="1865">
                  <a:moveTo>
                    <a:pt x="1014" y="0"/>
                  </a:moveTo>
                  <a:cubicBezTo>
                    <a:pt x="970" y="0"/>
                    <a:pt x="926" y="4"/>
                    <a:pt x="882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4" y="1545"/>
                    <a:pt x="1864" y="1142"/>
                    <a:pt x="1775" y="631"/>
                  </a:cubicBezTo>
                  <a:cubicBezTo>
                    <a:pt x="1700" y="258"/>
                    <a:pt x="1379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3" name="Google Shape;5773;p30"/>
            <p:cNvSpPr/>
            <p:nvPr/>
          </p:nvSpPr>
          <p:spPr>
            <a:xfrm>
              <a:off x="8386921" y="2290308"/>
              <a:ext cx="124117" cy="43673"/>
            </a:xfrm>
            <a:custGeom>
              <a:rect b="b" l="l" r="r" t="t"/>
              <a:pathLst>
                <a:path extrusionOk="0" h="1354" w="3848">
                  <a:moveTo>
                    <a:pt x="3240" y="0"/>
                  </a:moveTo>
                  <a:cubicBezTo>
                    <a:pt x="3207" y="0"/>
                    <a:pt x="3171" y="4"/>
                    <a:pt x="3134" y="11"/>
                  </a:cubicBezTo>
                  <a:lnTo>
                    <a:pt x="538" y="487"/>
                  </a:lnTo>
                  <a:cubicBezTo>
                    <a:pt x="0" y="588"/>
                    <a:pt x="106" y="1354"/>
                    <a:pt x="597" y="1354"/>
                  </a:cubicBezTo>
                  <a:cubicBezTo>
                    <a:pt x="628" y="1354"/>
                    <a:pt x="660" y="1351"/>
                    <a:pt x="693" y="1345"/>
                  </a:cubicBezTo>
                  <a:lnTo>
                    <a:pt x="3289" y="868"/>
                  </a:lnTo>
                  <a:cubicBezTo>
                    <a:pt x="3847" y="790"/>
                    <a:pt x="3746" y="0"/>
                    <a:pt x="324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4" name="Google Shape;5774;p30"/>
            <p:cNvSpPr/>
            <p:nvPr/>
          </p:nvSpPr>
          <p:spPr>
            <a:xfrm>
              <a:off x="8330927" y="2374687"/>
              <a:ext cx="60156" cy="49931"/>
            </a:xfrm>
            <a:custGeom>
              <a:rect b="b" l="l" r="r" t="t"/>
              <a:pathLst>
                <a:path extrusionOk="0" h="1548" w="1865">
                  <a:moveTo>
                    <a:pt x="1027" y="0"/>
                  </a:moveTo>
                  <a:cubicBezTo>
                    <a:pt x="979" y="0"/>
                    <a:pt x="930" y="5"/>
                    <a:pt x="881" y="15"/>
                  </a:cubicBezTo>
                  <a:cubicBezTo>
                    <a:pt x="203" y="122"/>
                    <a:pt x="0" y="1015"/>
                    <a:pt x="572" y="1408"/>
                  </a:cubicBezTo>
                  <a:cubicBezTo>
                    <a:pt x="710" y="1505"/>
                    <a:pt x="861" y="1548"/>
                    <a:pt x="1007" y="1548"/>
                  </a:cubicBezTo>
                  <a:cubicBezTo>
                    <a:pt x="1454" y="1548"/>
                    <a:pt x="1864" y="1145"/>
                    <a:pt x="1774" y="634"/>
                  </a:cubicBezTo>
                  <a:cubicBezTo>
                    <a:pt x="1701" y="266"/>
                    <a:pt x="1386" y="0"/>
                    <a:pt x="102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5" name="Google Shape;5775;p30"/>
            <p:cNvSpPr/>
            <p:nvPr/>
          </p:nvSpPr>
          <p:spPr>
            <a:xfrm>
              <a:off x="8400533" y="2359753"/>
              <a:ext cx="121279" cy="43512"/>
            </a:xfrm>
            <a:custGeom>
              <a:rect b="b" l="l" r="r" t="t"/>
              <a:pathLst>
                <a:path extrusionOk="0" h="1349" w="3760">
                  <a:moveTo>
                    <a:pt x="3129" y="0"/>
                  </a:moveTo>
                  <a:cubicBezTo>
                    <a:pt x="3117" y="0"/>
                    <a:pt x="3105" y="1"/>
                    <a:pt x="3093" y="1"/>
                  </a:cubicBezTo>
                  <a:lnTo>
                    <a:pt x="497" y="478"/>
                  </a:lnTo>
                  <a:cubicBezTo>
                    <a:pt x="1" y="628"/>
                    <a:pt x="120" y="1349"/>
                    <a:pt x="617" y="1349"/>
                  </a:cubicBezTo>
                  <a:cubicBezTo>
                    <a:pt x="632" y="1349"/>
                    <a:pt x="648" y="1348"/>
                    <a:pt x="664" y="1347"/>
                  </a:cubicBezTo>
                  <a:lnTo>
                    <a:pt x="3260" y="882"/>
                  </a:lnTo>
                  <a:cubicBezTo>
                    <a:pt x="3760" y="731"/>
                    <a:pt x="3635" y="0"/>
                    <a:pt x="312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6" name="Google Shape;5776;p30"/>
            <p:cNvSpPr/>
            <p:nvPr/>
          </p:nvSpPr>
          <p:spPr>
            <a:xfrm>
              <a:off x="8344377" y="2448906"/>
              <a:ext cx="60123" cy="49834"/>
            </a:xfrm>
            <a:custGeom>
              <a:rect b="b" l="l" r="r" t="t"/>
              <a:pathLst>
                <a:path extrusionOk="0" h="1545" w="1864">
                  <a:moveTo>
                    <a:pt x="1014" y="0"/>
                  </a:moveTo>
                  <a:cubicBezTo>
                    <a:pt x="970" y="0"/>
                    <a:pt x="926" y="4"/>
                    <a:pt x="881" y="11"/>
                  </a:cubicBezTo>
                  <a:cubicBezTo>
                    <a:pt x="203" y="131"/>
                    <a:pt x="0" y="1012"/>
                    <a:pt x="572" y="1404"/>
                  </a:cubicBezTo>
                  <a:cubicBezTo>
                    <a:pt x="713" y="1501"/>
                    <a:pt x="865" y="1545"/>
                    <a:pt x="1012" y="1545"/>
                  </a:cubicBezTo>
                  <a:cubicBezTo>
                    <a:pt x="1460" y="1545"/>
                    <a:pt x="1864" y="1142"/>
                    <a:pt x="1774" y="631"/>
                  </a:cubicBezTo>
                  <a:cubicBezTo>
                    <a:pt x="1700" y="258"/>
                    <a:pt x="1378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7" name="Google Shape;5777;p30"/>
            <p:cNvSpPr/>
            <p:nvPr/>
          </p:nvSpPr>
          <p:spPr>
            <a:xfrm>
              <a:off x="8413725" y="2434133"/>
              <a:ext cx="122343" cy="43673"/>
            </a:xfrm>
            <a:custGeom>
              <a:rect b="b" l="l" r="r" t="t"/>
              <a:pathLst>
                <a:path extrusionOk="0" h="1354" w="3793">
                  <a:moveTo>
                    <a:pt x="3180" y="1"/>
                  </a:moveTo>
                  <a:cubicBezTo>
                    <a:pt x="3158" y="1"/>
                    <a:pt x="3136" y="2"/>
                    <a:pt x="3113" y="5"/>
                  </a:cubicBezTo>
                  <a:lnTo>
                    <a:pt x="517" y="469"/>
                  </a:lnTo>
                  <a:cubicBezTo>
                    <a:pt x="1" y="607"/>
                    <a:pt x="115" y="1354"/>
                    <a:pt x="615" y="1354"/>
                  </a:cubicBezTo>
                  <a:cubicBezTo>
                    <a:pt x="633" y="1354"/>
                    <a:pt x="652" y="1353"/>
                    <a:pt x="672" y="1351"/>
                  </a:cubicBezTo>
                  <a:lnTo>
                    <a:pt x="3267" y="874"/>
                  </a:lnTo>
                  <a:cubicBezTo>
                    <a:pt x="3792" y="749"/>
                    <a:pt x="3672" y="1"/>
                    <a:pt x="3180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8" name="Google Shape;5778;p30"/>
            <p:cNvSpPr/>
            <p:nvPr/>
          </p:nvSpPr>
          <p:spPr>
            <a:xfrm>
              <a:off x="8287157" y="2757554"/>
              <a:ext cx="250396" cy="224785"/>
            </a:xfrm>
            <a:custGeom>
              <a:rect b="b" l="l" r="r" t="t"/>
              <a:pathLst>
                <a:path extrusionOk="0" h="6969" w="7763">
                  <a:moveTo>
                    <a:pt x="3926" y="0"/>
                  </a:moveTo>
                  <a:cubicBezTo>
                    <a:pt x="2894" y="0"/>
                    <a:pt x="1881" y="467"/>
                    <a:pt x="1215" y="1349"/>
                  </a:cubicBezTo>
                  <a:lnTo>
                    <a:pt x="6953" y="4968"/>
                  </a:lnTo>
                  <a:cubicBezTo>
                    <a:pt x="7763" y="3396"/>
                    <a:pt x="7239" y="1468"/>
                    <a:pt x="5751" y="527"/>
                  </a:cubicBezTo>
                  <a:cubicBezTo>
                    <a:pt x="5184" y="172"/>
                    <a:pt x="4552" y="0"/>
                    <a:pt x="3926" y="0"/>
                  </a:cubicBezTo>
                  <a:close/>
                  <a:moveTo>
                    <a:pt x="810" y="1992"/>
                  </a:moveTo>
                  <a:lnTo>
                    <a:pt x="810" y="1992"/>
                  </a:lnTo>
                  <a:cubicBezTo>
                    <a:pt x="0" y="3563"/>
                    <a:pt x="512" y="5492"/>
                    <a:pt x="2012" y="6444"/>
                  </a:cubicBezTo>
                  <a:cubicBezTo>
                    <a:pt x="2576" y="6798"/>
                    <a:pt x="3206" y="6968"/>
                    <a:pt x="3829" y="6968"/>
                  </a:cubicBezTo>
                  <a:cubicBezTo>
                    <a:pt x="4864" y="6968"/>
                    <a:pt x="5880" y="6500"/>
                    <a:pt x="6549" y="5623"/>
                  </a:cubicBezTo>
                  <a:lnTo>
                    <a:pt x="810" y="1992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9" name="Google Shape;5779;p30"/>
            <p:cNvSpPr/>
            <p:nvPr/>
          </p:nvSpPr>
          <p:spPr>
            <a:xfrm>
              <a:off x="8756435" y="2276051"/>
              <a:ext cx="195885" cy="181563"/>
            </a:xfrm>
            <a:custGeom>
              <a:rect b="b" l="l" r="r" t="t"/>
              <a:pathLst>
                <a:path extrusionOk="0" h="5629" w="6073">
                  <a:moveTo>
                    <a:pt x="3596" y="1"/>
                  </a:moveTo>
                  <a:lnTo>
                    <a:pt x="1203" y="1620"/>
                  </a:lnTo>
                  <a:cubicBezTo>
                    <a:pt x="251" y="2275"/>
                    <a:pt x="1" y="3585"/>
                    <a:pt x="655" y="4549"/>
                  </a:cubicBezTo>
                  <a:lnTo>
                    <a:pt x="763" y="4716"/>
                  </a:lnTo>
                  <a:cubicBezTo>
                    <a:pt x="1163" y="5308"/>
                    <a:pt x="1825" y="5629"/>
                    <a:pt x="2498" y="5629"/>
                  </a:cubicBezTo>
                  <a:cubicBezTo>
                    <a:pt x="2907" y="5629"/>
                    <a:pt x="3320" y="5511"/>
                    <a:pt x="3680" y="5263"/>
                  </a:cubicBezTo>
                  <a:lnTo>
                    <a:pt x="6073" y="3644"/>
                  </a:lnTo>
                  <a:lnTo>
                    <a:pt x="3596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0" name="Google Shape;5780;p30"/>
            <p:cNvSpPr/>
            <p:nvPr/>
          </p:nvSpPr>
          <p:spPr>
            <a:xfrm>
              <a:off x="8888938" y="2200542"/>
              <a:ext cx="195885" cy="181918"/>
            </a:xfrm>
            <a:custGeom>
              <a:rect b="b" l="l" r="r" t="t"/>
              <a:pathLst>
                <a:path extrusionOk="0" h="5640" w="6073">
                  <a:moveTo>
                    <a:pt x="3577" y="0"/>
                  </a:moveTo>
                  <a:cubicBezTo>
                    <a:pt x="3169" y="0"/>
                    <a:pt x="2757" y="119"/>
                    <a:pt x="2393" y="365"/>
                  </a:cubicBezTo>
                  <a:lnTo>
                    <a:pt x="0" y="1996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4" y="3354"/>
                    <a:pt x="6072" y="2044"/>
                    <a:pt x="5429" y="1080"/>
                  </a:cubicBezTo>
                  <a:lnTo>
                    <a:pt x="5322" y="925"/>
                  </a:lnTo>
                  <a:cubicBezTo>
                    <a:pt x="4914" y="324"/>
                    <a:pt x="4252" y="0"/>
                    <a:pt x="357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1" name="Google Shape;5781;p30"/>
            <p:cNvSpPr/>
            <p:nvPr/>
          </p:nvSpPr>
          <p:spPr>
            <a:xfrm>
              <a:off x="8698827" y="2651177"/>
              <a:ext cx="346064" cy="344387"/>
            </a:xfrm>
            <a:custGeom>
              <a:rect b="b" l="l" r="r" t="t"/>
              <a:pathLst>
                <a:path extrusionOk="0" h="10677" w="10729">
                  <a:moveTo>
                    <a:pt x="5017" y="1"/>
                  </a:moveTo>
                  <a:cubicBezTo>
                    <a:pt x="4831" y="1"/>
                    <a:pt x="4666" y="137"/>
                    <a:pt x="4644" y="325"/>
                  </a:cubicBezTo>
                  <a:lnTo>
                    <a:pt x="4180" y="3813"/>
                  </a:lnTo>
                  <a:lnTo>
                    <a:pt x="703" y="3349"/>
                  </a:lnTo>
                  <a:cubicBezTo>
                    <a:pt x="688" y="3347"/>
                    <a:pt x="673" y="3346"/>
                    <a:pt x="659" y="3346"/>
                  </a:cubicBezTo>
                  <a:cubicBezTo>
                    <a:pt x="474" y="3346"/>
                    <a:pt x="308" y="3483"/>
                    <a:pt x="286" y="3670"/>
                  </a:cubicBezTo>
                  <a:lnTo>
                    <a:pt x="24" y="5635"/>
                  </a:lnTo>
                  <a:cubicBezTo>
                    <a:pt x="1" y="5849"/>
                    <a:pt x="143" y="6028"/>
                    <a:pt x="346" y="6063"/>
                  </a:cubicBezTo>
                  <a:lnTo>
                    <a:pt x="3822" y="6516"/>
                  </a:lnTo>
                  <a:lnTo>
                    <a:pt x="3370" y="10004"/>
                  </a:lnTo>
                  <a:cubicBezTo>
                    <a:pt x="3346" y="10207"/>
                    <a:pt x="3489" y="10385"/>
                    <a:pt x="3692" y="10421"/>
                  </a:cubicBezTo>
                  <a:lnTo>
                    <a:pt x="5656" y="10671"/>
                  </a:lnTo>
                  <a:cubicBezTo>
                    <a:pt x="5678" y="10675"/>
                    <a:pt x="5700" y="10677"/>
                    <a:pt x="5721" y="10677"/>
                  </a:cubicBezTo>
                  <a:cubicBezTo>
                    <a:pt x="5906" y="10677"/>
                    <a:pt x="6053" y="10543"/>
                    <a:pt x="6085" y="10362"/>
                  </a:cubicBezTo>
                  <a:lnTo>
                    <a:pt x="6537" y="6873"/>
                  </a:lnTo>
                  <a:lnTo>
                    <a:pt x="10014" y="7337"/>
                  </a:lnTo>
                  <a:cubicBezTo>
                    <a:pt x="10029" y="7339"/>
                    <a:pt x="10045" y="7340"/>
                    <a:pt x="10060" y="7340"/>
                  </a:cubicBezTo>
                  <a:cubicBezTo>
                    <a:pt x="10253" y="7340"/>
                    <a:pt x="10409" y="7204"/>
                    <a:pt x="10442" y="7016"/>
                  </a:cubicBezTo>
                  <a:lnTo>
                    <a:pt x="10692" y="5039"/>
                  </a:lnTo>
                  <a:cubicBezTo>
                    <a:pt x="10728" y="4837"/>
                    <a:pt x="10585" y="4647"/>
                    <a:pt x="10383" y="4623"/>
                  </a:cubicBezTo>
                  <a:lnTo>
                    <a:pt x="6894" y="4158"/>
                  </a:lnTo>
                  <a:lnTo>
                    <a:pt x="7359" y="682"/>
                  </a:lnTo>
                  <a:cubicBezTo>
                    <a:pt x="7382" y="479"/>
                    <a:pt x="7240" y="289"/>
                    <a:pt x="7037" y="265"/>
                  </a:cubicBezTo>
                  <a:lnTo>
                    <a:pt x="5061" y="3"/>
                  </a:lnTo>
                  <a:cubicBezTo>
                    <a:pt x="5046" y="1"/>
                    <a:pt x="5031" y="1"/>
                    <a:pt x="501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2" name="Google Shape;5782;p30"/>
            <p:cNvSpPr/>
            <p:nvPr/>
          </p:nvSpPr>
          <p:spPr>
            <a:xfrm>
              <a:off x="8256031" y="3173385"/>
              <a:ext cx="349902" cy="435733"/>
            </a:xfrm>
            <a:custGeom>
              <a:rect b="b" l="l" r="r" t="t"/>
              <a:pathLst>
                <a:path extrusionOk="0" h="13509" w="10848">
                  <a:moveTo>
                    <a:pt x="4164" y="411"/>
                  </a:moveTo>
                  <a:cubicBezTo>
                    <a:pt x="4452" y="411"/>
                    <a:pt x="4735" y="584"/>
                    <a:pt x="4787" y="970"/>
                  </a:cubicBezTo>
                  <a:cubicBezTo>
                    <a:pt x="4823" y="1172"/>
                    <a:pt x="4763" y="1363"/>
                    <a:pt x="4632" y="1518"/>
                  </a:cubicBezTo>
                  <a:lnTo>
                    <a:pt x="3846" y="1661"/>
                  </a:lnTo>
                  <a:cubicBezTo>
                    <a:pt x="3668" y="1565"/>
                    <a:pt x="3549" y="1399"/>
                    <a:pt x="3513" y="1208"/>
                  </a:cubicBezTo>
                  <a:cubicBezTo>
                    <a:pt x="3398" y="708"/>
                    <a:pt x="3786" y="411"/>
                    <a:pt x="4164" y="411"/>
                  </a:cubicBezTo>
                  <a:close/>
                  <a:moveTo>
                    <a:pt x="7873" y="2721"/>
                  </a:moveTo>
                  <a:cubicBezTo>
                    <a:pt x="8128" y="2721"/>
                    <a:pt x="8353" y="2900"/>
                    <a:pt x="8395" y="3161"/>
                  </a:cubicBezTo>
                  <a:lnTo>
                    <a:pt x="9788" y="10745"/>
                  </a:lnTo>
                  <a:cubicBezTo>
                    <a:pt x="9847" y="11043"/>
                    <a:pt x="9645" y="11328"/>
                    <a:pt x="9347" y="11376"/>
                  </a:cubicBezTo>
                  <a:lnTo>
                    <a:pt x="3072" y="12519"/>
                  </a:lnTo>
                  <a:cubicBezTo>
                    <a:pt x="3042" y="12524"/>
                    <a:pt x="3012" y="12526"/>
                    <a:pt x="2981" y="12526"/>
                  </a:cubicBezTo>
                  <a:cubicBezTo>
                    <a:pt x="2719" y="12526"/>
                    <a:pt x="2484" y="12344"/>
                    <a:pt x="2441" y="12067"/>
                  </a:cubicBezTo>
                  <a:lnTo>
                    <a:pt x="1060" y="4506"/>
                  </a:lnTo>
                  <a:cubicBezTo>
                    <a:pt x="1001" y="4209"/>
                    <a:pt x="1203" y="3923"/>
                    <a:pt x="1501" y="3863"/>
                  </a:cubicBezTo>
                  <a:lnTo>
                    <a:pt x="2251" y="3732"/>
                  </a:lnTo>
                  <a:cubicBezTo>
                    <a:pt x="2282" y="3941"/>
                    <a:pt x="2470" y="4086"/>
                    <a:pt x="2668" y="4086"/>
                  </a:cubicBezTo>
                  <a:cubicBezTo>
                    <a:pt x="2696" y="4086"/>
                    <a:pt x="2723" y="4083"/>
                    <a:pt x="2751" y="4078"/>
                  </a:cubicBezTo>
                  <a:lnTo>
                    <a:pt x="6668" y="3375"/>
                  </a:lnTo>
                  <a:cubicBezTo>
                    <a:pt x="6906" y="3327"/>
                    <a:pt x="7061" y="3101"/>
                    <a:pt x="7013" y="2863"/>
                  </a:cubicBezTo>
                  <a:lnTo>
                    <a:pt x="7764" y="2732"/>
                  </a:lnTo>
                  <a:cubicBezTo>
                    <a:pt x="7800" y="2725"/>
                    <a:pt x="7837" y="2721"/>
                    <a:pt x="7873" y="2721"/>
                  </a:cubicBezTo>
                  <a:close/>
                  <a:moveTo>
                    <a:pt x="4154" y="0"/>
                  </a:moveTo>
                  <a:cubicBezTo>
                    <a:pt x="4004" y="0"/>
                    <a:pt x="3851" y="32"/>
                    <a:pt x="3704" y="101"/>
                  </a:cubicBezTo>
                  <a:cubicBezTo>
                    <a:pt x="3061" y="387"/>
                    <a:pt x="2858" y="1208"/>
                    <a:pt x="3299" y="1756"/>
                  </a:cubicBezTo>
                  <a:lnTo>
                    <a:pt x="2513" y="1911"/>
                  </a:lnTo>
                  <a:cubicBezTo>
                    <a:pt x="2203" y="1970"/>
                    <a:pt x="1989" y="2280"/>
                    <a:pt x="2049" y="2589"/>
                  </a:cubicBezTo>
                  <a:lnTo>
                    <a:pt x="2096" y="2875"/>
                  </a:lnTo>
                  <a:lnTo>
                    <a:pt x="810" y="3101"/>
                  </a:lnTo>
                  <a:cubicBezTo>
                    <a:pt x="322" y="3196"/>
                    <a:pt x="1" y="3661"/>
                    <a:pt x="96" y="4149"/>
                  </a:cubicBezTo>
                  <a:lnTo>
                    <a:pt x="1668" y="12769"/>
                  </a:lnTo>
                  <a:cubicBezTo>
                    <a:pt x="1753" y="13205"/>
                    <a:pt x="2123" y="13509"/>
                    <a:pt x="2549" y="13509"/>
                  </a:cubicBezTo>
                  <a:cubicBezTo>
                    <a:pt x="2600" y="13509"/>
                    <a:pt x="2652" y="13504"/>
                    <a:pt x="2703" y="13495"/>
                  </a:cubicBezTo>
                  <a:lnTo>
                    <a:pt x="10038" y="12150"/>
                  </a:lnTo>
                  <a:cubicBezTo>
                    <a:pt x="10526" y="12055"/>
                    <a:pt x="10847" y="11590"/>
                    <a:pt x="10752" y="11114"/>
                  </a:cubicBezTo>
                  <a:lnTo>
                    <a:pt x="9180" y="2482"/>
                  </a:lnTo>
                  <a:cubicBezTo>
                    <a:pt x="9106" y="2046"/>
                    <a:pt x="8727" y="1743"/>
                    <a:pt x="8299" y="1743"/>
                  </a:cubicBezTo>
                  <a:cubicBezTo>
                    <a:pt x="8248" y="1743"/>
                    <a:pt x="8196" y="1747"/>
                    <a:pt x="8145" y="1756"/>
                  </a:cubicBezTo>
                  <a:lnTo>
                    <a:pt x="6871" y="1994"/>
                  </a:lnTo>
                  <a:lnTo>
                    <a:pt x="6811" y="1720"/>
                  </a:lnTo>
                  <a:cubicBezTo>
                    <a:pt x="6758" y="1435"/>
                    <a:pt x="6518" y="1234"/>
                    <a:pt x="6240" y="1234"/>
                  </a:cubicBezTo>
                  <a:cubicBezTo>
                    <a:pt x="6204" y="1234"/>
                    <a:pt x="6169" y="1237"/>
                    <a:pt x="6132" y="1244"/>
                  </a:cubicBezTo>
                  <a:lnTo>
                    <a:pt x="5180" y="1411"/>
                  </a:lnTo>
                  <a:cubicBezTo>
                    <a:pt x="5239" y="1244"/>
                    <a:pt x="5251" y="1065"/>
                    <a:pt x="5216" y="899"/>
                  </a:cubicBezTo>
                  <a:cubicBezTo>
                    <a:pt x="5115" y="358"/>
                    <a:pt x="4654" y="0"/>
                    <a:pt x="415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3" name="Google Shape;5783;p30"/>
            <p:cNvSpPr/>
            <p:nvPr/>
          </p:nvSpPr>
          <p:spPr>
            <a:xfrm>
              <a:off x="8318251" y="3329757"/>
              <a:ext cx="60156" cy="49963"/>
            </a:xfrm>
            <a:custGeom>
              <a:rect b="b" l="l" r="r" t="t"/>
              <a:pathLst>
                <a:path extrusionOk="0" h="1549" w="1865">
                  <a:moveTo>
                    <a:pt x="1027" y="1"/>
                  </a:moveTo>
                  <a:cubicBezTo>
                    <a:pt x="979" y="1"/>
                    <a:pt x="930" y="6"/>
                    <a:pt x="882" y="15"/>
                  </a:cubicBezTo>
                  <a:cubicBezTo>
                    <a:pt x="191" y="134"/>
                    <a:pt x="0" y="1015"/>
                    <a:pt x="572" y="1408"/>
                  </a:cubicBezTo>
                  <a:cubicBezTo>
                    <a:pt x="710" y="1505"/>
                    <a:pt x="861" y="1549"/>
                    <a:pt x="1007" y="1549"/>
                  </a:cubicBezTo>
                  <a:cubicBezTo>
                    <a:pt x="1454" y="1549"/>
                    <a:pt x="1864" y="1146"/>
                    <a:pt x="1775" y="634"/>
                  </a:cubicBezTo>
                  <a:cubicBezTo>
                    <a:pt x="1701" y="267"/>
                    <a:pt x="1386" y="1"/>
                    <a:pt x="102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4" name="Google Shape;5784;p30"/>
            <p:cNvSpPr/>
            <p:nvPr/>
          </p:nvSpPr>
          <p:spPr>
            <a:xfrm>
              <a:off x="8386373" y="3314791"/>
              <a:ext cx="125214" cy="43931"/>
            </a:xfrm>
            <a:custGeom>
              <a:rect b="b" l="l" r="r" t="t"/>
              <a:pathLst>
                <a:path extrusionOk="0" h="1362" w="3882">
                  <a:moveTo>
                    <a:pt x="3273" y="0"/>
                  </a:moveTo>
                  <a:cubicBezTo>
                    <a:pt x="3234" y="0"/>
                    <a:pt x="3194" y="5"/>
                    <a:pt x="3151" y="15"/>
                  </a:cubicBezTo>
                  <a:lnTo>
                    <a:pt x="555" y="491"/>
                  </a:lnTo>
                  <a:cubicBezTo>
                    <a:pt x="1" y="580"/>
                    <a:pt x="108" y="1362"/>
                    <a:pt x="597" y="1362"/>
                  </a:cubicBezTo>
                  <a:cubicBezTo>
                    <a:pt x="633" y="1362"/>
                    <a:pt x="671" y="1357"/>
                    <a:pt x="710" y="1349"/>
                  </a:cubicBezTo>
                  <a:lnTo>
                    <a:pt x="3306" y="872"/>
                  </a:lnTo>
                  <a:cubicBezTo>
                    <a:pt x="3881" y="817"/>
                    <a:pt x="3778" y="0"/>
                    <a:pt x="327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5" name="Google Shape;5785;p30"/>
            <p:cNvSpPr/>
            <p:nvPr/>
          </p:nvSpPr>
          <p:spPr>
            <a:xfrm>
              <a:off x="8330927" y="3399267"/>
              <a:ext cx="60156" cy="49963"/>
            </a:xfrm>
            <a:custGeom>
              <a:rect b="b" l="l" r="r" t="t"/>
              <a:pathLst>
                <a:path extrusionOk="0" h="1549" w="1865">
                  <a:moveTo>
                    <a:pt x="1027" y="1"/>
                  </a:moveTo>
                  <a:cubicBezTo>
                    <a:pt x="979" y="1"/>
                    <a:pt x="930" y="6"/>
                    <a:pt x="881" y="15"/>
                  </a:cubicBezTo>
                  <a:cubicBezTo>
                    <a:pt x="203" y="134"/>
                    <a:pt x="0" y="1015"/>
                    <a:pt x="572" y="1408"/>
                  </a:cubicBezTo>
                  <a:cubicBezTo>
                    <a:pt x="710" y="1505"/>
                    <a:pt x="861" y="1549"/>
                    <a:pt x="1007" y="1549"/>
                  </a:cubicBezTo>
                  <a:cubicBezTo>
                    <a:pt x="1454" y="1549"/>
                    <a:pt x="1864" y="1146"/>
                    <a:pt x="1774" y="635"/>
                  </a:cubicBezTo>
                  <a:cubicBezTo>
                    <a:pt x="1701" y="267"/>
                    <a:pt x="1386" y="1"/>
                    <a:pt x="102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6" name="Google Shape;5786;p30"/>
            <p:cNvSpPr/>
            <p:nvPr/>
          </p:nvSpPr>
          <p:spPr>
            <a:xfrm>
              <a:off x="8400436" y="3384688"/>
              <a:ext cx="121279" cy="43544"/>
            </a:xfrm>
            <a:custGeom>
              <a:rect b="b" l="l" r="r" t="t"/>
              <a:pathLst>
                <a:path extrusionOk="0" h="1350" w="3760">
                  <a:moveTo>
                    <a:pt x="3144" y="1"/>
                  </a:moveTo>
                  <a:cubicBezTo>
                    <a:pt x="3128" y="1"/>
                    <a:pt x="3112" y="2"/>
                    <a:pt x="3096" y="3"/>
                  </a:cubicBezTo>
                  <a:lnTo>
                    <a:pt x="500" y="467"/>
                  </a:lnTo>
                  <a:cubicBezTo>
                    <a:pt x="0" y="619"/>
                    <a:pt x="125" y="1350"/>
                    <a:pt x="631" y="1350"/>
                  </a:cubicBezTo>
                  <a:cubicBezTo>
                    <a:pt x="643" y="1350"/>
                    <a:pt x="655" y="1349"/>
                    <a:pt x="667" y="1348"/>
                  </a:cubicBezTo>
                  <a:lnTo>
                    <a:pt x="3263" y="872"/>
                  </a:lnTo>
                  <a:cubicBezTo>
                    <a:pt x="3759" y="722"/>
                    <a:pt x="3640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7" name="Google Shape;5787;p30"/>
            <p:cNvSpPr/>
            <p:nvPr/>
          </p:nvSpPr>
          <p:spPr>
            <a:xfrm>
              <a:off x="8344377" y="3473486"/>
              <a:ext cx="60123" cy="49866"/>
            </a:xfrm>
            <a:custGeom>
              <a:rect b="b" l="l" r="r" t="t"/>
              <a:pathLst>
                <a:path extrusionOk="0" h="1546" w="1864">
                  <a:moveTo>
                    <a:pt x="1013" y="1"/>
                  </a:moveTo>
                  <a:cubicBezTo>
                    <a:pt x="970" y="1"/>
                    <a:pt x="926" y="5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1" y="1546"/>
                    <a:pt x="1008" y="1546"/>
                  </a:cubicBezTo>
                  <a:cubicBezTo>
                    <a:pt x="1454" y="1546"/>
                    <a:pt x="1864" y="1145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8" name="Google Shape;5788;p30"/>
            <p:cNvSpPr/>
            <p:nvPr/>
          </p:nvSpPr>
          <p:spPr>
            <a:xfrm>
              <a:off x="8413983" y="3458777"/>
              <a:ext cx="121440" cy="43609"/>
            </a:xfrm>
            <a:custGeom>
              <a:rect b="b" l="l" r="r" t="t"/>
              <a:pathLst>
                <a:path extrusionOk="0" h="1352" w="3765">
                  <a:moveTo>
                    <a:pt x="3162" y="1"/>
                  </a:moveTo>
                  <a:cubicBezTo>
                    <a:pt x="3143" y="1"/>
                    <a:pt x="3124" y="2"/>
                    <a:pt x="3105" y="4"/>
                  </a:cubicBezTo>
                  <a:lnTo>
                    <a:pt x="509" y="480"/>
                  </a:lnTo>
                  <a:cubicBezTo>
                    <a:pt x="1" y="619"/>
                    <a:pt x="120" y="1351"/>
                    <a:pt x="617" y="1351"/>
                  </a:cubicBezTo>
                  <a:cubicBezTo>
                    <a:pt x="632" y="1351"/>
                    <a:pt x="648" y="1351"/>
                    <a:pt x="664" y="1349"/>
                  </a:cubicBezTo>
                  <a:lnTo>
                    <a:pt x="3259" y="873"/>
                  </a:lnTo>
                  <a:cubicBezTo>
                    <a:pt x="3764" y="735"/>
                    <a:pt x="3650" y="1"/>
                    <a:pt x="316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9" name="Google Shape;5789;p30"/>
            <p:cNvSpPr/>
            <p:nvPr/>
          </p:nvSpPr>
          <p:spPr>
            <a:xfrm>
              <a:off x="8288286" y="3782231"/>
              <a:ext cx="249267" cy="224075"/>
            </a:xfrm>
            <a:custGeom>
              <a:rect b="b" l="l" r="r" t="t"/>
              <a:pathLst>
                <a:path extrusionOk="0" h="6947" w="7728">
                  <a:moveTo>
                    <a:pt x="3899" y="1"/>
                  </a:moveTo>
                  <a:cubicBezTo>
                    <a:pt x="2865" y="1"/>
                    <a:pt x="1848" y="470"/>
                    <a:pt x="1180" y="1346"/>
                  </a:cubicBezTo>
                  <a:lnTo>
                    <a:pt x="6918" y="4978"/>
                  </a:lnTo>
                  <a:cubicBezTo>
                    <a:pt x="7728" y="3406"/>
                    <a:pt x="7204" y="1477"/>
                    <a:pt x="5716" y="525"/>
                  </a:cubicBezTo>
                  <a:cubicBezTo>
                    <a:pt x="5152" y="171"/>
                    <a:pt x="4522" y="1"/>
                    <a:pt x="3899" y="1"/>
                  </a:cubicBezTo>
                  <a:close/>
                  <a:moveTo>
                    <a:pt x="775" y="1989"/>
                  </a:moveTo>
                  <a:lnTo>
                    <a:pt x="775" y="1989"/>
                  </a:lnTo>
                  <a:cubicBezTo>
                    <a:pt x="1" y="3561"/>
                    <a:pt x="489" y="5478"/>
                    <a:pt x="1953" y="6418"/>
                  </a:cubicBezTo>
                  <a:cubicBezTo>
                    <a:pt x="2522" y="6775"/>
                    <a:pt x="3159" y="6947"/>
                    <a:pt x="3790" y="6947"/>
                  </a:cubicBezTo>
                  <a:cubicBezTo>
                    <a:pt x="4824" y="6947"/>
                    <a:pt x="5841" y="6486"/>
                    <a:pt x="6514" y="5621"/>
                  </a:cubicBezTo>
                  <a:lnTo>
                    <a:pt x="775" y="1989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0" name="Google Shape;5790;p30"/>
            <p:cNvSpPr/>
            <p:nvPr/>
          </p:nvSpPr>
          <p:spPr>
            <a:xfrm>
              <a:off x="8756435" y="3300663"/>
              <a:ext cx="195885" cy="181660"/>
            </a:xfrm>
            <a:custGeom>
              <a:rect b="b" l="l" r="r" t="t"/>
              <a:pathLst>
                <a:path extrusionOk="0" h="5632" w="6073">
                  <a:moveTo>
                    <a:pt x="3596" y="1"/>
                  </a:moveTo>
                  <a:lnTo>
                    <a:pt x="1203" y="1632"/>
                  </a:lnTo>
                  <a:cubicBezTo>
                    <a:pt x="239" y="2275"/>
                    <a:pt x="1" y="3584"/>
                    <a:pt x="655" y="4549"/>
                  </a:cubicBezTo>
                  <a:lnTo>
                    <a:pt x="763" y="4715"/>
                  </a:lnTo>
                  <a:cubicBezTo>
                    <a:pt x="1172" y="5311"/>
                    <a:pt x="1837" y="5632"/>
                    <a:pt x="2511" y="5632"/>
                  </a:cubicBezTo>
                  <a:cubicBezTo>
                    <a:pt x="2915" y="5632"/>
                    <a:pt x="3322" y="5516"/>
                    <a:pt x="3680" y="5275"/>
                  </a:cubicBezTo>
                  <a:lnTo>
                    <a:pt x="6073" y="3644"/>
                  </a:lnTo>
                  <a:lnTo>
                    <a:pt x="3596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1" name="Google Shape;5791;p30"/>
            <p:cNvSpPr/>
            <p:nvPr/>
          </p:nvSpPr>
          <p:spPr>
            <a:xfrm>
              <a:off x="8888938" y="3225154"/>
              <a:ext cx="195885" cy="181918"/>
            </a:xfrm>
            <a:custGeom>
              <a:rect b="b" l="l" r="r" t="t"/>
              <a:pathLst>
                <a:path extrusionOk="0" h="5640" w="6073">
                  <a:moveTo>
                    <a:pt x="3577" y="0"/>
                  </a:moveTo>
                  <a:cubicBezTo>
                    <a:pt x="3169" y="0"/>
                    <a:pt x="2757" y="118"/>
                    <a:pt x="2393" y="365"/>
                  </a:cubicBezTo>
                  <a:lnTo>
                    <a:pt x="0" y="1996"/>
                  </a:lnTo>
                  <a:lnTo>
                    <a:pt x="2477" y="5640"/>
                  </a:lnTo>
                  <a:lnTo>
                    <a:pt x="4870" y="4008"/>
                  </a:lnTo>
                  <a:cubicBezTo>
                    <a:pt x="5834" y="3354"/>
                    <a:pt x="6072" y="2044"/>
                    <a:pt x="5429" y="1091"/>
                  </a:cubicBezTo>
                  <a:lnTo>
                    <a:pt x="5322" y="925"/>
                  </a:lnTo>
                  <a:cubicBezTo>
                    <a:pt x="4914" y="324"/>
                    <a:pt x="4252" y="0"/>
                    <a:pt x="357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2" name="Google Shape;5792;p30"/>
            <p:cNvSpPr/>
            <p:nvPr/>
          </p:nvSpPr>
          <p:spPr>
            <a:xfrm>
              <a:off x="8698827" y="3676079"/>
              <a:ext cx="346064" cy="344387"/>
            </a:xfrm>
            <a:custGeom>
              <a:rect b="b" l="l" r="r" t="t"/>
              <a:pathLst>
                <a:path extrusionOk="0" h="10677" w="10729">
                  <a:moveTo>
                    <a:pt x="4998" y="0"/>
                  </a:moveTo>
                  <a:cubicBezTo>
                    <a:pt x="4821" y="0"/>
                    <a:pt x="4665" y="134"/>
                    <a:pt x="4644" y="315"/>
                  </a:cubicBezTo>
                  <a:lnTo>
                    <a:pt x="4180" y="3804"/>
                  </a:lnTo>
                  <a:lnTo>
                    <a:pt x="703" y="3340"/>
                  </a:lnTo>
                  <a:cubicBezTo>
                    <a:pt x="688" y="3338"/>
                    <a:pt x="673" y="3337"/>
                    <a:pt x="659" y="3337"/>
                  </a:cubicBezTo>
                  <a:cubicBezTo>
                    <a:pt x="474" y="3337"/>
                    <a:pt x="308" y="3473"/>
                    <a:pt x="286" y="3661"/>
                  </a:cubicBezTo>
                  <a:lnTo>
                    <a:pt x="24" y="5638"/>
                  </a:lnTo>
                  <a:cubicBezTo>
                    <a:pt x="1" y="5840"/>
                    <a:pt x="143" y="6030"/>
                    <a:pt x="346" y="6054"/>
                  </a:cubicBezTo>
                  <a:lnTo>
                    <a:pt x="3822" y="6519"/>
                  </a:lnTo>
                  <a:lnTo>
                    <a:pt x="3370" y="9995"/>
                  </a:lnTo>
                  <a:cubicBezTo>
                    <a:pt x="3334" y="10198"/>
                    <a:pt x="3477" y="10388"/>
                    <a:pt x="3692" y="10412"/>
                  </a:cubicBezTo>
                  <a:lnTo>
                    <a:pt x="5656" y="10674"/>
                  </a:lnTo>
                  <a:cubicBezTo>
                    <a:pt x="5671" y="10676"/>
                    <a:pt x="5686" y="10676"/>
                    <a:pt x="5700" y="10676"/>
                  </a:cubicBezTo>
                  <a:cubicBezTo>
                    <a:pt x="5885" y="10676"/>
                    <a:pt x="6051" y="10540"/>
                    <a:pt x="6073" y="10352"/>
                  </a:cubicBezTo>
                  <a:lnTo>
                    <a:pt x="6537" y="6876"/>
                  </a:lnTo>
                  <a:lnTo>
                    <a:pt x="10014" y="7328"/>
                  </a:lnTo>
                  <a:cubicBezTo>
                    <a:pt x="10035" y="7332"/>
                    <a:pt x="10055" y="7334"/>
                    <a:pt x="10076" y="7334"/>
                  </a:cubicBezTo>
                  <a:cubicBezTo>
                    <a:pt x="10254" y="7334"/>
                    <a:pt x="10410" y="7199"/>
                    <a:pt x="10442" y="7007"/>
                  </a:cubicBezTo>
                  <a:lnTo>
                    <a:pt x="10692" y="5042"/>
                  </a:lnTo>
                  <a:cubicBezTo>
                    <a:pt x="10728" y="4840"/>
                    <a:pt x="10585" y="4649"/>
                    <a:pt x="10371" y="4625"/>
                  </a:cubicBezTo>
                  <a:lnTo>
                    <a:pt x="6894" y="4161"/>
                  </a:lnTo>
                  <a:lnTo>
                    <a:pt x="7359" y="685"/>
                  </a:lnTo>
                  <a:cubicBezTo>
                    <a:pt x="7382" y="470"/>
                    <a:pt x="7240" y="292"/>
                    <a:pt x="7037" y="256"/>
                  </a:cubicBezTo>
                  <a:lnTo>
                    <a:pt x="5061" y="6"/>
                  </a:lnTo>
                  <a:cubicBezTo>
                    <a:pt x="5040" y="2"/>
                    <a:pt x="5019" y="0"/>
                    <a:pt x="499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3" name="Google Shape;5793;p30"/>
            <p:cNvSpPr/>
            <p:nvPr/>
          </p:nvSpPr>
          <p:spPr>
            <a:xfrm>
              <a:off x="8256418" y="4197223"/>
              <a:ext cx="349515" cy="436120"/>
            </a:xfrm>
            <a:custGeom>
              <a:rect b="b" l="l" r="r" t="t"/>
              <a:pathLst>
                <a:path extrusionOk="0" h="13521" w="10836">
                  <a:moveTo>
                    <a:pt x="4145" y="435"/>
                  </a:moveTo>
                  <a:cubicBezTo>
                    <a:pt x="4431" y="435"/>
                    <a:pt x="4712" y="608"/>
                    <a:pt x="4763" y="994"/>
                  </a:cubicBezTo>
                  <a:cubicBezTo>
                    <a:pt x="4799" y="1184"/>
                    <a:pt x="4751" y="1387"/>
                    <a:pt x="4620" y="1542"/>
                  </a:cubicBezTo>
                  <a:lnTo>
                    <a:pt x="3822" y="1684"/>
                  </a:lnTo>
                  <a:cubicBezTo>
                    <a:pt x="3656" y="1589"/>
                    <a:pt x="3537" y="1434"/>
                    <a:pt x="3501" y="1244"/>
                  </a:cubicBezTo>
                  <a:lnTo>
                    <a:pt x="3501" y="1232"/>
                  </a:lnTo>
                  <a:cubicBezTo>
                    <a:pt x="3386" y="732"/>
                    <a:pt x="3770" y="435"/>
                    <a:pt x="4145" y="435"/>
                  </a:cubicBezTo>
                  <a:close/>
                  <a:moveTo>
                    <a:pt x="7848" y="2746"/>
                  </a:moveTo>
                  <a:cubicBezTo>
                    <a:pt x="8111" y="2746"/>
                    <a:pt x="8330" y="2934"/>
                    <a:pt x="8383" y="3196"/>
                  </a:cubicBezTo>
                  <a:lnTo>
                    <a:pt x="9776" y="10757"/>
                  </a:lnTo>
                  <a:cubicBezTo>
                    <a:pt x="9823" y="11066"/>
                    <a:pt x="9621" y="11352"/>
                    <a:pt x="9323" y="11400"/>
                  </a:cubicBezTo>
                  <a:lnTo>
                    <a:pt x="3060" y="12543"/>
                  </a:lnTo>
                  <a:cubicBezTo>
                    <a:pt x="3030" y="12548"/>
                    <a:pt x="2999" y="12550"/>
                    <a:pt x="2969" y="12550"/>
                  </a:cubicBezTo>
                  <a:cubicBezTo>
                    <a:pt x="2707" y="12550"/>
                    <a:pt x="2472" y="12369"/>
                    <a:pt x="2429" y="12102"/>
                  </a:cubicBezTo>
                  <a:lnTo>
                    <a:pt x="1048" y="4530"/>
                  </a:lnTo>
                  <a:cubicBezTo>
                    <a:pt x="989" y="4232"/>
                    <a:pt x="1191" y="3947"/>
                    <a:pt x="1489" y="3899"/>
                  </a:cubicBezTo>
                  <a:lnTo>
                    <a:pt x="2239" y="3768"/>
                  </a:lnTo>
                  <a:cubicBezTo>
                    <a:pt x="2271" y="3968"/>
                    <a:pt x="2451" y="4121"/>
                    <a:pt x="2657" y="4121"/>
                  </a:cubicBezTo>
                  <a:cubicBezTo>
                    <a:pt x="2684" y="4121"/>
                    <a:pt x="2711" y="4119"/>
                    <a:pt x="2739" y="4113"/>
                  </a:cubicBezTo>
                  <a:lnTo>
                    <a:pt x="6656" y="3399"/>
                  </a:lnTo>
                  <a:cubicBezTo>
                    <a:pt x="6882" y="3351"/>
                    <a:pt x="7049" y="3125"/>
                    <a:pt x="7001" y="2887"/>
                  </a:cubicBezTo>
                  <a:lnTo>
                    <a:pt x="7740" y="2756"/>
                  </a:lnTo>
                  <a:cubicBezTo>
                    <a:pt x="7776" y="2749"/>
                    <a:pt x="7812" y="2746"/>
                    <a:pt x="7848" y="2746"/>
                  </a:cubicBezTo>
                  <a:close/>
                  <a:moveTo>
                    <a:pt x="4134" y="0"/>
                  </a:moveTo>
                  <a:cubicBezTo>
                    <a:pt x="4070" y="0"/>
                    <a:pt x="4006" y="6"/>
                    <a:pt x="3942" y="18"/>
                  </a:cubicBezTo>
                  <a:cubicBezTo>
                    <a:pt x="3334" y="125"/>
                    <a:pt x="2941" y="708"/>
                    <a:pt x="3072" y="1303"/>
                  </a:cubicBezTo>
                  <a:cubicBezTo>
                    <a:pt x="3096" y="1482"/>
                    <a:pt x="3168" y="1637"/>
                    <a:pt x="3287" y="1780"/>
                  </a:cubicBezTo>
                  <a:lnTo>
                    <a:pt x="2501" y="1923"/>
                  </a:lnTo>
                  <a:cubicBezTo>
                    <a:pt x="2191" y="1982"/>
                    <a:pt x="1977" y="2292"/>
                    <a:pt x="2037" y="2601"/>
                  </a:cubicBezTo>
                  <a:lnTo>
                    <a:pt x="2084" y="2887"/>
                  </a:lnTo>
                  <a:lnTo>
                    <a:pt x="798" y="3125"/>
                  </a:lnTo>
                  <a:cubicBezTo>
                    <a:pt x="310" y="3208"/>
                    <a:pt x="1" y="3673"/>
                    <a:pt x="84" y="4161"/>
                  </a:cubicBezTo>
                  <a:lnTo>
                    <a:pt x="1656" y="12793"/>
                  </a:lnTo>
                  <a:cubicBezTo>
                    <a:pt x="1741" y="13218"/>
                    <a:pt x="2111" y="13520"/>
                    <a:pt x="2537" y="13520"/>
                  </a:cubicBezTo>
                  <a:cubicBezTo>
                    <a:pt x="2588" y="13520"/>
                    <a:pt x="2639" y="13516"/>
                    <a:pt x="2691" y="13507"/>
                  </a:cubicBezTo>
                  <a:lnTo>
                    <a:pt x="10026" y="12162"/>
                  </a:lnTo>
                  <a:cubicBezTo>
                    <a:pt x="10514" y="12079"/>
                    <a:pt x="10835" y="11602"/>
                    <a:pt x="10752" y="11126"/>
                  </a:cubicBezTo>
                  <a:lnTo>
                    <a:pt x="9168" y="2494"/>
                  </a:lnTo>
                  <a:cubicBezTo>
                    <a:pt x="9095" y="2064"/>
                    <a:pt x="8725" y="1763"/>
                    <a:pt x="8304" y="1763"/>
                  </a:cubicBezTo>
                  <a:cubicBezTo>
                    <a:pt x="8248" y="1763"/>
                    <a:pt x="8190" y="1768"/>
                    <a:pt x="8133" y="1780"/>
                  </a:cubicBezTo>
                  <a:lnTo>
                    <a:pt x="6859" y="2018"/>
                  </a:lnTo>
                  <a:lnTo>
                    <a:pt x="6799" y="1732"/>
                  </a:lnTo>
                  <a:cubicBezTo>
                    <a:pt x="6745" y="1451"/>
                    <a:pt x="6496" y="1249"/>
                    <a:pt x="6210" y="1249"/>
                  </a:cubicBezTo>
                  <a:cubicBezTo>
                    <a:pt x="6180" y="1249"/>
                    <a:pt x="6151" y="1251"/>
                    <a:pt x="6120" y="1256"/>
                  </a:cubicBezTo>
                  <a:lnTo>
                    <a:pt x="5168" y="1434"/>
                  </a:lnTo>
                  <a:cubicBezTo>
                    <a:pt x="5227" y="1268"/>
                    <a:pt x="5239" y="1089"/>
                    <a:pt x="5204" y="910"/>
                  </a:cubicBezTo>
                  <a:cubicBezTo>
                    <a:pt x="5119" y="380"/>
                    <a:pt x="4655" y="0"/>
                    <a:pt x="413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4" name="Google Shape;5794;p30"/>
            <p:cNvSpPr/>
            <p:nvPr/>
          </p:nvSpPr>
          <p:spPr>
            <a:xfrm>
              <a:off x="8318251" y="4354466"/>
              <a:ext cx="60156" cy="49866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0" y="1"/>
                    <a:pt x="926" y="5"/>
                    <a:pt x="882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4" y="1545"/>
                    <a:pt x="1864" y="1142"/>
                    <a:pt x="1775" y="631"/>
                  </a:cubicBezTo>
                  <a:cubicBezTo>
                    <a:pt x="1700" y="259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5" name="Google Shape;5795;p30"/>
            <p:cNvSpPr/>
            <p:nvPr/>
          </p:nvSpPr>
          <p:spPr>
            <a:xfrm>
              <a:off x="8386921" y="4339823"/>
              <a:ext cx="124020" cy="43383"/>
            </a:xfrm>
            <a:custGeom>
              <a:rect b="b" l="l" r="r" t="t"/>
              <a:pathLst>
                <a:path extrusionOk="0" h="1345" w="3845">
                  <a:moveTo>
                    <a:pt x="3248" y="1"/>
                  </a:moveTo>
                  <a:cubicBezTo>
                    <a:pt x="3212" y="1"/>
                    <a:pt x="3174" y="5"/>
                    <a:pt x="3134" y="14"/>
                  </a:cubicBezTo>
                  <a:lnTo>
                    <a:pt x="538" y="478"/>
                  </a:lnTo>
                  <a:cubicBezTo>
                    <a:pt x="0" y="579"/>
                    <a:pt x="106" y="1345"/>
                    <a:pt x="597" y="1345"/>
                  </a:cubicBezTo>
                  <a:cubicBezTo>
                    <a:pt x="628" y="1345"/>
                    <a:pt x="660" y="1342"/>
                    <a:pt x="693" y="1335"/>
                  </a:cubicBezTo>
                  <a:lnTo>
                    <a:pt x="3289" y="871"/>
                  </a:lnTo>
                  <a:cubicBezTo>
                    <a:pt x="3844" y="793"/>
                    <a:pt x="3747" y="1"/>
                    <a:pt x="324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6" name="Google Shape;5796;p30"/>
            <p:cNvSpPr/>
            <p:nvPr/>
          </p:nvSpPr>
          <p:spPr>
            <a:xfrm>
              <a:off x="8330927" y="4423976"/>
              <a:ext cx="60156" cy="49866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0" y="1"/>
                    <a:pt x="926" y="5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1" y="1546"/>
                    <a:pt x="1007" y="1546"/>
                  </a:cubicBezTo>
                  <a:cubicBezTo>
                    <a:pt x="1454" y="1546"/>
                    <a:pt x="1864" y="1142"/>
                    <a:pt x="1774" y="631"/>
                  </a:cubicBezTo>
                  <a:cubicBezTo>
                    <a:pt x="1700" y="259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7" name="Google Shape;5797;p30"/>
            <p:cNvSpPr/>
            <p:nvPr/>
          </p:nvSpPr>
          <p:spPr>
            <a:xfrm>
              <a:off x="8400436" y="4409300"/>
              <a:ext cx="121279" cy="43544"/>
            </a:xfrm>
            <a:custGeom>
              <a:rect b="b" l="l" r="r" t="t"/>
              <a:pathLst>
                <a:path extrusionOk="0" h="1350" w="3760">
                  <a:moveTo>
                    <a:pt x="3144" y="1"/>
                  </a:moveTo>
                  <a:cubicBezTo>
                    <a:pt x="3128" y="1"/>
                    <a:pt x="3112" y="1"/>
                    <a:pt x="3096" y="3"/>
                  </a:cubicBezTo>
                  <a:lnTo>
                    <a:pt x="500" y="467"/>
                  </a:lnTo>
                  <a:cubicBezTo>
                    <a:pt x="0" y="618"/>
                    <a:pt x="125" y="1349"/>
                    <a:pt x="631" y="1349"/>
                  </a:cubicBezTo>
                  <a:cubicBezTo>
                    <a:pt x="643" y="1349"/>
                    <a:pt x="655" y="1349"/>
                    <a:pt x="667" y="1348"/>
                  </a:cubicBezTo>
                  <a:lnTo>
                    <a:pt x="3263" y="872"/>
                  </a:lnTo>
                  <a:cubicBezTo>
                    <a:pt x="3759" y="722"/>
                    <a:pt x="3640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8" name="Google Shape;5798;p30"/>
            <p:cNvSpPr/>
            <p:nvPr/>
          </p:nvSpPr>
          <p:spPr>
            <a:xfrm>
              <a:off x="8344377" y="4498130"/>
              <a:ext cx="60123" cy="50221"/>
            </a:xfrm>
            <a:custGeom>
              <a:rect b="b" l="l" r="r" t="t"/>
              <a:pathLst>
                <a:path extrusionOk="0" h="1557" w="1864">
                  <a:moveTo>
                    <a:pt x="1010" y="0"/>
                  </a:moveTo>
                  <a:cubicBezTo>
                    <a:pt x="967" y="0"/>
                    <a:pt x="924" y="4"/>
                    <a:pt x="881" y="11"/>
                  </a:cubicBezTo>
                  <a:cubicBezTo>
                    <a:pt x="203" y="130"/>
                    <a:pt x="0" y="1011"/>
                    <a:pt x="572" y="1416"/>
                  </a:cubicBezTo>
                  <a:cubicBezTo>
                    <a:pt x="710" y="1513"/>
                    <a:pt x="860" y="1556"/>
                    <a:pt x="1007" y="1556"/>
                  </a:cubicBezTo>
                  <a:cubicBezTo>
                    <a:pt x="1454" y="1556"/>
                    <a:pt x="1864" y="1153"/>
                    <a:pt x="1774" y="642"/>
                  </a:cubicBezTo>
                  <a:cubicBezTo>
                    <a:pt x="1710" y="268"/>
                    <a:pt x="1378" y="0"/>
                    <a:pt x="101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9" name="Google Shape;5799;p30"/>
            <p:cNvSpPr/>
            <p:nvPr/>
          </p:nvSpPr>
          <p:spPr>
            <a:xfrm>
              <a:off x="8413822" y="4483357"/>
              <a:ext cx="122246" cy="43706"/>
            </a:xfrm>
            <a:custGeom>
              <a:rect b="b" l="l" r="r" t="t"/>
              <a:pathLst>
                <a:path extrusionOk="0" h="1355" w="3790">
                  <a:moveTo>
                    <a:pt x="3177" y="0"/>
                  </a:moveTo>
                  <a:cubicBezTo>
                    <a:pt x="3155" y="0"/>
                    <a:pt x="3133" y="2"/>
                    <a:pt x="3110" y="5"/>
                  </a:cubicBezTo>
                  <a:lnTo>
                    <a:pt x="514" y="481"/>
                  </a:lnTo>
                  <a:cubicBezTo>
                    <a:pt x="1" y="606"/>
                    <a:pt x="110" y="1355"/>
                    <a:pt x="602" y="1355"/>
                  </a:cubicBezTo>
                  <a:cubicBezTo>
                    <a:pt x="623" y="1355"/>
                    <a:pt x="646" y="1353"/>
                    <a:pt x="669" y="1350"/>
                  </a:cubicBezTo>
                  <a:lnTo>
                    <a:pt x="3264" y="886"/>
                  </a:lnTo>
                  <a:cubicBezTo>
                    <a:pt x="3789" y="749"/>
                    <a:pt x="3669" y="0"/>
                    <a:pt x="317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0" name="Google Shape;5800;p30"/>
            <p:cNvSpPr/>
            <p:nvPr/>
          </p:nvSpPr>
          <p:spPr>
            <a:xfrm>
              <a:off x="8287157" y="4806940"/>
              <a:ext cx="250396" cy="224592"/>
            </a:xfrm>
            <a:custGeom>
              <a:rect b="b" l="l" r="r" t="t"/>
              <a:pathLst>
                <a:path extrusionOk="0" h="6963" w="7763">
                  <a:moveTo>
                    <a:pt x="3924" y="1"/>
                  </a:moveTo>
                  <a:cubicBezTo>
                    <a:pt x="2893" y="1"/>
                    <a:pt x="1881" y="469"/>
                    <a:pt x="1215" y="1343"/>
                  </a:cubicBezTo>
                  <a:lnTo>
                    <a:pt x="6953" y="4975"/>
                  </a:lnTo>
                  <a:cubicBezTo>
                    <a:pt x="7763" y="3403"/>
                    <a:pt x="7239" y="1474"/>
                    <a:pt x="5751" y="534"/>
                  </a:cubicBezTo>
                  <a:cubicBezTo>
                    <a:pt x="5184" y="174"/>
                    <a:pt x="4551" y="1"/>
                    <a:pt x="3924" y="1"/>
                  </a:cubicBezTo>
                  <a:close/>
                  <a:moveTo>
                    <a:pt x="810" y="1986"/>
                  </a:moveTo>
                  <a:lnTo>
                    <a:pt x="810" y="1986"/>
                  </a:lnTo>
                  <a:cubicBezTo>
                    <a:pt x="0" y="3558"/>
                    <a:pt x="512" y="5498"/>
                    <a:pt x="2012" y="6439"/>
                  </a:cubicBezTo>
                  <a:cubicBezTo>
                    <a:pt x="2576" y="6793"/>
                    <a:pt x="3206" y="6963"/>
                    <a:pt x="3829" y="6963"/>
                  </a:cubicBezTo>
                  <a:cubicBezTo>
                    <a:pt x="4864" y="6963"/>
                    <a:pt x="5880" y="6494"/>
                    <a:pt x="6549" y="5618"/>
                  </a:cubicBezTo>
                  <a:lnTo>
                    <a:pt x="810" y="1986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1" name="Google Shape;5801;p30"/>
            <p:cNvSpPr/>
            <p:nvPr/>
          </p:nvSpPr>
          <p:spPr>
            <a:xfrm>
              <a:off x="8756435" y="4325276"/>
              <a:ext cx="195885" cy="181918"/>
            </a:xfrm>
            <a:custGeom>
              <a:rect b="b" l="l" r="r" t="t"/>
              <a:pathLst>
                <a:path extrusionOk="0" h="5640" w="6073">
                  <a:moveTo>
                    <a:pt x="3596" y="0"/>
                  </a:moveTo>
                  <a:lnTo>
                    <a:pt x="1203" y="1632"/>
                  </a:lnTo>
                  <a:cubicBezTo>
                    <a:pt x="251" y="2286"/>
                    <a:pt x="1" y="3596"/>
                    <a:pt x="655" y="4560"/>
                  </a:cubicBezTo>
                  <a:lnTo>
                    <a:pt x="763" y="4715"/>
                  </a:lnTo>
                  <a:cubicBezTo>
                    <a:pt x="1163" y="5316"/>
                    <a:pt x="1827" y="5640"/>
                    <a:pt x="2502" y="5640"/>
                  </a:cubicBezTo>
                  <a:cubicBezTo>
                    <a:pt x="2909" y="5640"/>
                    <a:pt x="3321" y="5522"/>
                    <a:pt x="3680" y="5275"/>
                  </a:cubicBezTo>
                  <a:lnTo>
                    <a:pt x="6073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2" name="Google Shape;5802;p30"/>
            <p:cNvSpPr/>
            <p:nvPr/>
          </p:nvSpPr>
          <p:spPr>
            <a:xfrm>
              <a:off x="8888938" y="4249734"/>
              <a:ext cx="195885" cy="181950"/>
            </a:xfrm>
            <a:custGeom>
              <a:rect b="b" l="l" r="r" t="t"/>
              <a:pathLst>
                <a:path extrusionOk="0" h="5641" w="6073">
                  <a:moveTo>
                    <a:pt x="3577" y="1"/>
                  </a:moveTo>
                  <a:cubicBezTo>
                    <a:pt x="3169" y="1"/>
                    <a:pt x="2757" y="119"/>
                    <a:pt x="2393" y="366"/>
                  </a:cubicBezTo>
                  <a:lnTo>
                    <a:pt x="0" y="1997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4" y="3354"/>
                    <a:pt x="6072" y="2045"/>
                    <a:pt x="5429" y="1092"/>
                  </a:cubicBezTo>
                  <a:lnTo>
                    <a:pt x="5322" y="926"/>
                  </a:lnTo>
                  <a:cubicBezTo>
                    <a:pt x="4914" y="325"/>
                    <a:pt x="4252" y="1"/>
                    <a:pt x="357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3" name="Google Shape;5803;p30"/>
            <p:cNvSpPr/>
            <p:nvPr/>
          </p:nvSpPr>
          <p:spPr>
            <a:xfrm>
              <a:off x="8698827" y="4700401"/>
              <a:ext cx="346064" cy="344677"/>
            </a:xfrm>
            <a:custGeom>
              <a:rect b="b" l="l" r="r" t="t"/>
              <a:pathLst>
                <a:path extrusionOk="0" h="10686" w="10729">
                  <a:moveTo>
                    <a:pt x="5017" y="0"/>
                  </a:moveTo>
                  <a:cubicBezTo>
                    <a:pt x="4831" y="0"/>
                    <a:pt x="4666" y="137"/>
                    <a:pt x="4644" y="324"/>
                  </a:cubicBezTo>
                  <a:lnTo>
                    <a:pt x="4192" y="3813"/>
                  </a:lnTo>
                  <a:lnTo>
                    <a:pt x="703" y="3348"/>
                  </a:lnTo>
                  <a:cubicBezTo>
                    <a:pt x="688" y="3347"/>
                    <a:pt x="673" y="3346"/>
                    <a:pt x="659" y="3346"/>
                  </a:cubicBezTo>
                  <a:cubicBezTo>
                    <a:pt x="474" y="3346"/>
                    <a:pt x="308" y="3482"/>
                    <a:pt x="286" y="3670"/>
                  </a:cubicBezTo>
                  <a:lnTo>
                    <a:pt x="24" y="5646"/>
                  </a:lnTo>
                  <a:cubicBezTo>
                    <a:pt x="1" y="5849"/>
                    <a:pt x="143" y="6027"/>
                    <a:pt x="346" y="6063"/>
                  </a:cubicBezTo>
                  <a:lnTo>
                    <a:pt x="3822" y="6527"/>
                  </a:lnTo>
                  <a:lnTo>
                    <a:pt x="3370" y="10004"/>
                  </a:lnTo>
                  <a:cubicBezTo>
                    <a:pt x="3334" y="10206"/>
                    <a:pt x="3477" y="10397"/>
                    <a:pt x="3692" y="10421"/>
                  </a:cubicBezTo>
                  <a:lnTo>
                    <a:pt x="5656" y="10683"/>
                  </a:lnTo>
                  <a:cubicBezTo>
                    <a:pt x="5671" y="10684"/>
                    <a:pt x="5686" y="10685"/>
                    <a:pt x="5700" y="10685"/>
                  </a:cubicBezTo>
                  <a:cubicBezTo>
                    <a:pt x="5885" y="10685"/>
                    <a:pt x="6051" y="10549"/>
                    <a:pt x="6073" y="10361"/>
                  </a:cubicBezTo>
                  <a:lnTo>
                    <a:pt x="6537" y="6885"/>
                  </a:lnTo>
                  <a:lnTo>
                    <a:pt x="10026" y="7337"/>
                  </a:lnTo>
                  <a:cubicBezTo>
                    <a:pt x="10040" y="7339"/>
                    <a:pt x="10055" y="7340"/>
                    <a:pt x="10070" y="7340"/>
                  </a:cubicBezTo>
                  <a:cubicBezTo>
                    <a:pt x="10253" y="7340"/>
                    <a:pt x="10409" y="7203"/>
                    <a:pt x="10442" y="7016"/>
                  </a:cubicBezTo>
                  <a:lnTo>
                    <a:pt x="10704" y="5039"/>
                  </a:lnTo>
                  <a:cubicBezTo>
                    <a:pt x="10728" y="4837"/>
                    <a:pt x="10585" y="4646"/>
                    <a:pt x="10383" y="4622"/>
                  </a:cubicBezTo>
                  <a:lnTo>
                    <a:pt x="6894" y="4170"/>
                  </a:lnTo>
                  <a:lnTo>
                    <a:pt x="7359" y="681"/>
                  </a:lnTo>
                  <a:cubicBezTo>
                    <a:pt x="7382" y="479"/>
                    <a:pt x="7240" y="300"/>
                    <a:pt x="7037" y="265"/>
                  </a:cubicBezTo>
                  <a:lnTo>
                    <a:pt x="5061" y="3"/>
                  </a:lnTo>
                  <a:cubicBezTo>
                    <a:pt x="5046" y="1"/>
                    <a:pt x="5031" y="0"/>
                    <a:pt x="501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4" name="Google Shape;5804;p30"/>
            <p:cNvSpPr/>
            <p:nvPr/>
          </p:nvSpPr>
          <p:spPr>
            <a:xfrm>
              <a:off x="7231805" y="98419"/>
              <a:ext cx="349902" cy="436120"/>
            </a:xfrm>
            <a:custGeom>
              <a:rect b="b" l="l" r="r" t="t"/>
              <a:pathLst>
                <a:path extrusionOk="0" h="13521" w="10848">
                  <a:moveTo>
                    <a:pt x="4147" y="435"/>
                  </a:moveTo>
                  <a:cubicBezTo>
                    <a:pt x="4435" y="435"/>
                    <a:pt x="4718" y="607"/>
                    <a:pt x="4775" y="994"/>
                  </a:cubicBezTo>
                  <a:cubicBezTo>
                    <a:pt x="4799" y="1196"/>
                    <a:pt x="4751" y="1387"/>
                    <a:pt x="4620" y="1541"/>
                  </a:cubicBezTo>
                  <a:lnTo>
                    <a:pt x="3835" y="1684"/>
                  </a:lnTo>
                  <a:cubicBezTo>
                    <a:pt x="3656" y="1589"/>
                    <a:pt x="3537" y="1422"/>
                    <a:pt x="3501" y="1232"/>
                  </a:cubicBezTo>
                  <a:cubicBezTo>
                    <a:pt x="3386" y="732"/>
                    <a:pt x="3770" y="435"/>
                    <a:pt x="4147" y="435"/>
                  </a:cubicBezTo>
                  <a:close/>
                  <a:moveTo>
                    <a:pt x="7843" y="2749"/>
                  </a:moveTo>
                  <a:cubicBezTo>
                    <a:pt x="8105" y="2749"/>
                    <a:pt x="8340" y="2930"/>
                    <a:pt x="8383" y="3208"/>
                  </a:cubicBezTo>
                  <a:lnTo>
                    <a:pt x="9776" y="10769"/>
                  </a:lnTo>
                  <a:cubicBezTo>
                    <a:pt x="9823" y="11066"/>
                    <a:pt x="9633" y="11352"/>
                    <a:pt x="9323" y="11400"/>
                  </a:cubicBezTo>
                  <a:lnTo>
                    <a:pt x="3061" y="12543"/>
                  </a:lnTo>
                  <a:cubicBezTo>
                    <a:pt x="3025" y="12550"/>
                    <a:pt x="2990" y="12553"/>
                    <a:pt x="2956" y="12553"/>
                  </a:cubicBezTo>
                  <a:cubicBezTo>
                    <a:pt x="2699" y="12553"/>
                    <a:pt x="2472" y="12365"/>
                    <a:pt x="2430" y="12102"/>
                  </a:cubicBezTo>
                  <a:lnTo>
                    <a:pt x="1048" y="4530"/>
                  </a:lnTo>
                  <a:cubicBezTo>
                    <a:pt x="989" y="4232"/>
                    <a:pt x="1191" y="3946"/>
                    <a:pt x="1489" y="3899"/>
                  </a:cubicBezTo>
                  <a:lnTo>
                    <a:pt x="2239" y="3768"/>
                  </a:lnTo>
                  <a:cubicBezTo>
                    <a:pt x="2270" y="3977"/>
                    <a:pt x="2449" y="4122"/>
                    <a:pt x="2653" y="4122"/>
                  </a:cubicBezTo>
                  <a:cubicBezTo>
                    <a:pt x="2681" y="4122"/>
                    <a:pt x="2710" y="4119"/>
                    <a:pt x="2739" y="4113"/>
                  </a:cubicBezTo>
                  <a:lnTo>
                    <a:pt x="6656" y="3399"/>
                  </a:lnTo>
                  <a:cubicBezTo>
                    <a:pt x="6894" y="3363"/>
                    <a:pt x="7049" y="3125"/>
                    <a:pt x="7002" y="2899"/>
                  </a:cubicBezTo>
                  <a:lnTo>
                    <a:pt x="7752" y="2756"/>
                  </a:lnTo>
                  <a:cubicBezTo>
                    <a:pt x="7782" y="2751"/>
                    <a:pt x="7813" y="2749"/>
                    <a:pt x="7843" y="2749"/>
                  </a:cubicBezTo>
                  <a:close/>
                  <a:moveTo>
                    <a:pt x="4125" y="0"/>
                  </a:moveTo>
                  <a:cubicBezTo>
                    <a:pt x="4061" y="0"/>
                    <a:pt x="3995" y="6"/>
                    <a:pt x="3930" y="17"/>
                  </a:cubicBezTo>
                  <a:cubicBezTo>
                    <a:pt x="3334" y="136"/>
                    <a:pt x="2942" y="708"/>
                    <a:pt x="3061" y="1303"/>
                  </a:cubicBezTo>
                  <a:cubicBezTo>
                    <a:pt x="3096" y="1482"/>
                    <a:pt x="3168" y="1649"/>
                    <a:pt x="3275" y="1779"/>
                  </a:cubicBezTo>
                  <a:lnTo>
                    <a:pt x="2501" y="1922"/>
                  </a:lnTo>
                  <a:cubicBezTo>
                    <a:pt x="2191" y="1982"/>
                    <a:pt x="1977" y="2291"/>
                    <a:pt x="2037" y="2613"/>
                  </a:cubicBezTo>
                  <a:lnTo>
                    <a:pt x="2084" y="2887"/>
                  </a:lnTo>
                  <a:lnTo>
                    <a:pt x="798" y="3125"/>
                  </a:lnTo>
                  <a:cubicBezTo>
                    <a:pt x="310" y="3208"/>
                    <a:pt x="1" y="3673"/>
                    <a:pt x="84" y="4149"/>
                  </a:cubicBezTo>
                  <a:lnTo>
                    <a:pt x="1656" y="12781"/>
                  </a:lnTo>
                  <a:cubicBezTo>
                    <a:pt x="1730" y="13217"/>
                    <a:pt x="2118" y="13520"/>
                    <a:pt x="2540" y="13520"/>
                  </a:cubicBezTo>
                  <a:cubicBezTo>
                    <a:pt x="2590" y="13520"/>
                    <a:pt x="2641" y="13516"/>
                    <a:pt x="2692" y="13507"/>
                  </a:cubicBezTo>
                  <a:lnTo>
                    <a:pt x="10038" y="12162"/>
                  </a:lnTo>
                  <a:cubicBezTo>
                    <a:pt x="10526" y="12066"/>
                    <a:pt x="10847" y="11602"/>
                    <a:pt x="10752" y="11126"/>
                  </a:cubicBezTo>
                  <a:lnTo>
                    <a:pt x="9169" y="2506"/>
                  </a:lnTo>
                  <a:cubicBezTo>
                    <a:pt x="9094" y="2069"/>
                    <a:pt x="8715" y="1766"/>
                    <a:pt x="8287" y="1766"/>
                  </a:cubicBezTo>
                  <a:cubicBezTo>
                    <a:pt x="8236" y="1766"/>
                    <a:pt x="8185" y="1771"/>
                    <a:pt x="8133" y="1779"/>
                  </a:cubicBezTo>
                  <a:lnTo>
                    <a:pt x="6847" y="2018"/>
                  </a:lnTo>
                  <a:lnTo>
                    <a:pt x="6799" y="1744"/>
                  </a:lnTo>
                  <a:cubicBezTo>
                    <a:pt x="6746" y="1458"/>
                    <a:pt x="6506" y="1258"/>
                    <a:pt x="6228" y="1258"/>
                  </a:cubicBezTo>
                  <a:cubicBezTo>
                    <a:pt x="6193" y="1258"/>
                    <a:pt x="6157" y="1261"/>
                    <a:pt x="6121" y="1268"/>
                  </a:cubicBezTo>
                  <a:lnTo>
                    <a:pt x="5168" y="1434"/>
                  </a:lnTo>
                  <a:cubicBezTo>
                    <a:pt x="5228" y="1268"/>
                    <a:pt x="5239" y="1089"/>
                    <a:pt x="5204" y="922"/>
                  </a:cubicBezTo>
                  <a:cubicBezTo>
                    <a:pt x="5119" y="381"/>
                    <a:pt x="4655" y="0"/>
                    <a:pt x="4125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5" name="Google Shape;5805;p30"/>
            <p:cNvSpPr/>
            <p:nvPr/>
          </p:nvSpPr>
          <p:spPr>
            <a:xfrm>
              <a:off x="7293638" y="255566"/>
              <a:ext cx="60059" cy="49898"/>
            </a:xfrm>
            <a:custGeom>
              <a:rect b="b" l="l" r="r" t="t"/>
              <a:pathLst>
                <a:path extrusionOk="0" h="1547" w="1862">
                  <a:moveTo>
                    <a:pt x="1015" y="1"/>
                  </a:moveTo>
                  <a:cubicBezTo>
                    <a:pt x="967" y="1"/>
                    <a:pt x="919" y="5"/>
                    <a:pt x="870" y="15"/>
                  </a:cubicBezTo>
                  <a:cubicBezTo>
                    <a:pt x="191" y="134"/>
                    <a:pt x="1" y="1015"/>
                    <a:pt x="572" y="1408"/>
                  </a:cubicBezTo>
                  <a:cubicBezTo>
                    <a:pt x="709" y="1504"/>
                    <a:pt x="858" y="1547"/>
                    <a:pt x="1002" y="1547"/>
                  </a:cubicBezTo>
                  <a:cubicBezTo>
                    <a:pt x="1451" y="1547"/>
                    <a:pt x="1862" y="1138"/>
                    <a:pt x="1763" y="634"/>
                  </a:cubicBezTo>
                  <a:cubicBezTo>
                    <a:pt x="1700" y="266"/>
                    <a:pt x="1377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6" name="Google Shape;5806;p30"/>
            <p:cNvSpPr/>
            <p:nvPr/>
          </p:nvSpPr>
          <p:spPr>
            <a:xfrm>
              <a:off x="7361825" y="241019"/>
              <a:ext cx="124504" cy="43706"/>
            </a:xfrm>
            <a:custGeom>
              <a:rect b="b" l="l" r="r" t="t"/>
              <a:pathLst>
                <a:path extrusionOk="0" h="1355" w="3860">
                  <a:moveTo>
                    <a:pt x="3263" y="1"/>
                  </a:moveTo>
                  <a:cubicBezTo>
                    <a:pt x="3227" y="1"/>
                    <a:pt x="3189" y="5"/>
                    <a:pt x="3149" y="14"/>
                  </a:cubicBezTo>
                  <a:lnTo>
                    <a:pt x="3137" y="14"/>
                  </a:lnTo>
                  <a:lnTo>
                    <a:pt x="554" y="490"/>
                  </a:lnTo>
                  <a:cubicBezTo>
                    <a:pt x="1" y="580"/>
                    <a:pt x="121" y="1354"/>
                    <a:pt x="622" y="1354"/>
                  </a:cubicBezTo>
                  <a:cubicBezTo>
                    <a:pt x="650" y="1354"/>
                    <a:pt x="678" y="1352"/>
                    <a:pt x="708" y="1347"/>
                  </a:cubicBezTo>
                  <a:lnTo>
                    <a:pt x="3304" y="871"/>
                  </a:lnTo>
                  <a:cubicBezTo>
                    <a:pt x="3859" y="793"/>
                    <a:pt x="3762" y="1"/>
                    <a:pt x="326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7" name="Google Shape;5807;p30"/>
            <p:cNvSpPr/>
            <p:nvPr/>
          </p:nvSpPr>
          <p:spPr>
            <a:xfrm>
              <a:off x="7306314" y="325172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8" name="Google Shape;5808;p30"/>
            <p:cNvSpPr/>
            <p:nvPr/>
          </p:nvSpPr>
          <p:spPr>
            <a:xfrm>
              <a:off x="7375824" y="310528"/>
              <a:ext cx="121408" cy="43512"/>
            </a:xfrm>
            <a:custGeom>
              <a:rect b="b" l="l" r="r" t="t"/>
              <a:pathLst>
                <a:path extrusionOk="0" h="1349" w="3764">
                  <a:moveTo>
                    <a:pt x="3143" y="0"/>
                  </a:moveTo>
                  <a:cubicBezTo>
                    <a:pt x="3132" y="0"/>
                    <a:pt x="3120" y="1"/>
                    <a:pt x="3108" y="2"/>
                  </a:cubicBezTo>
                  <a:lnTo>
                    <a:pt x="3096" y="2"/>
                  </a:lnTo>
                  <a:lnTo>
                    <a:pt x="501" y="478"/>
                  </a:lnTo>
                  <a:cubicBezTo>
                    <a:pt x="0" y="618"/>
                    <a:pt x="125" y="1348"/>
                    <a:pt x="631" y="1348"/>
                  </a:cubicBezTo>
                  <a:cubicBezTo>
                    <a:pt x="643" y="1348"/>
                    <a:pt x="655" y="1348"/>
                    <a:pt x="667" y="1347"/>
                  </a:cubicBezTo>
                  <a:lnTo>
                    <a:pt x="3263" y="871"/>
                  </a:lnTo>
                  <a:cubicBezTo>
                    <a:pt x="3763" y="731"/>
                    <a:pt x="3638" y="0"/>
                    <a:pt x="314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9" name="Google Shape;5809;p30"/>
            <p:cNvSpPr/>
            <p:nvPr/>
          </p:nvSpPr>
          <p:spPr>
            <a:xfrm>
              <a:off x="7319765" y="399294"/>
              <a:ext cx="60156" cy="50189"/>
            </a:xfrm>
            <a:custGeom>
              <a:rect b="b" l="l" r="r" t="t"/>
              <a:pathLst>
                <a:path extrusionOk="0" h="1556" w="1865">
                  <a:moveTo>
                    <a:pt x="1013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17"/>
                  </a:cubicBezTo>
                  <a:cubicBezTo>
                    <a:pt x="711" y="1513"/>
                    <a:pt x="862" y="1556"/>
                    <a:pt x="1007" y="1556"/>
                  </a:cubicBezTo>
                  <a:cubicBezTo>
                    <a:pt x="1458" y="1556"/>
                    <a:pt x="1864" y="1147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0" name="Google Shape;5810;p30"/>
            <p:cNvSpPr/>
            <p:nvPr/>
          </p:nvSpPr>
          <p:spPr>
            <a:xfrm>
              <a:off x="7388726" y="384586"/>
              <a:ext cx="122472" cy="44028"/>
            </a:xfrm>
            <a:custGeom>
              <a:rect b="b" l="l" r="r" t="t"/>
              <a:pathLst>
                <a:path extrusionOk="0" h="1365" w="3797">
                  <a:moveTo>
                    <a:pt x="3182" y="0"/>
                  </a:moveTo>
                  <a:cubicBezTo>
                    <a:pt x="3164" y="0"/>
                    <a:pt x="3144" y="1"/>
                    <a:pt x="3125" y="4"/>
                  </a:cubicBezTo>
                  <a:lnTo>
                    <a:pt x="529" y="480"/>
                  </a:lnTo>
                  <a:cubicBezTo>
                    <a:pt x="1" y="606"/>
                    <a:pt x="126" y="1364"/>
                    <a:pt x="627" y="1364"/>
                  </a:cubicBezTo>
                  <a:cubicBezTo>
                    <a:pt x="646" y="1364"/>
                    <a:pt x="665" y="1363"/>
                    <a:pt x="684" y="1361"/>
                  </a:cubicBezTo>
                  <a:lnTo>
                    <a:pt x="3280" y="885"/>
                  </a:lnTo>
                  <a:cubicBezTo>
                    <a:pt x="3796" y="747"/>
                    <a:pt x="3682" y="0"/>
                    <a:pt x="318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1" name="Google Shape;5811;p30"/>
            <p:cNvSpPr/>
            <p:nvPr/>
          </p:nvSpPr>
          <p:spPr>
            <a:xfrm>
              <a:off x="7262544" y="708039"/>
              <a:ext cx="250428" cy="224688"/>
            </a:xfrm>
            <a:custGeom>
              <a:rect b="b" l="l" r="r" t="t"/>
              <a:pathLst>
                <a:path extrusionOk="0" h="6966" w="7764">
                  <a:moveTo>
                    <a:pt x="3934" y="1"/>
                  </a:moveTo>
                  <a:cubicBezTo>
                    <a:pt x="2900" y="1"/>
                    <a:pt x="1883" y="469"/>
                    <a:pt x="1215" y="1346"/>
                  </a:cubicBezTo>
                  <a:lnTo>
                    <a:pt x="6953" y="4977"/>
                  </a:lnTo>
                  <a:cubicBezTo>
                    <a:pt x="7763" y="3406"/>
                    <a:pt x="7251" y="1477"/>
                    <a:pt x="5751" y="525"/>
                  </a:cubicBezTo>
                  <a:cubicBezTo>
                    <a:pt x="5187" y="171"/>
                    <a:pt x="4557" y="1"/>
                    <a:pt x="3934" y="1"/>
                  </a:cubicBezTo>
                  <a:close/>
                  <a:moveTo>
                    <a:pt x="810" y="2001"/>
                  </a:moveTo>
                  <a:lnTo>
                    <a:pt x="810" y="2001"/>
                  </a:lnTo>
                  <a:cubicBezTo>
                    <a:pt x="0" y="3561"/>
                    <a:pt x="524" y="5489"/>
                    <a:pt x="2012" y="6442"/>
                  </a:cubicBezTo>
                  <a:cubicBezTo>
                    <a:pt x="2576" y="6796"/>
                    <a:pt x="3206" y="6966"/>
                    <a:pt x="3829" y="6966"/>
                  </a:cubicBezTo>
                  <a:cubicBezTo>
                    <a:pt x="4864" y="6966"/>
                    <a:pt x="5880" y="6497"/>
                    <a:pt x="6549" y="5620"/>
                  </a:cubicBezTo>
                  <a:lnTo>
                    <a:pt x="810" y="200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2" name="Google Shape;5812;p30"/>
            <p:cNvSpPr/>
            <p:nvPr/>
          </p:nvSpPr>
          <p:spPr>
            <a:xfrm>
              <a:off x="7731822" y="226472"/>
              <a:ext cx="195885" cy="181918"/>
            </a:xfrm>
            <a:custGeom>
              <a:rect b="b" l="l" r="r" t="t"/>
              <a:pathLst>
                <a:path extrusionOk="0" h="5640" w="6073">
                  <a:moveTo>
                    <a:pt x="3596" y="0"/>
                  </a:moveTo>
                  <a:lnTo>
                    <a:pt x="1203" y="1631"/>
                  </a:lnTo>
                  <a:cubicBezTo>
                    <a:pt x="251" y="2286"/>
                    <a:pt x="1" y="3596"/>
                    <a:pt x="655" y="4560"/>
                  </a:cubicBezTo>
                  <a:lnTo>
                    <a:pt x="763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1"/>
                    <a:pt x="3692" y="5275"/>
                  </a:cubicBezTo>
                  <a:lnTo>
                    <a:pt x="6073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3" name="Google Shape;5813;p30"/>
            <p:cNvSpPr/>
            <p:nvPr/>
          </p:nvSpPr>
          <p:spPr>
            <a:xfrm>
              <a:off x="7864326" y="151317"/>
              <a:ext cx="196272" cy="181950"/>
            </a:xfrm>
            <a:custGeom>
              <a:rect b="b" l="l" r="r" t="t"/>
              <a:pathLst>
                <a:path extrusionOk="0" h="5641" w="6085">
                  <a:moveTo>
                    <a:pt x="3568" y="1"/>
                  </a:moveTo>
                  <a:cubicBezTo>
                    <a:pt x="3162" y="1"/>
                    <a:pt x="2752" y="119"/>
                    <a:pt x="2393" y="366"/>
                  </a:cubicBezTo>
                  <a:lnTo>
                    <a:pt x="0" y="1997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4" y="3354"/>
                    <a:pt x="6084" y="2044"/>
                    <a:pt x="5430" y="1080"/>
                  </a:cubicBezTo>
                  <a:lnTo>
                    <a:pt x="5310" y="925"/>
                  </a:lnTo>
                  <a:cubicBezTo>
                    <a:pt x="4902" y="324"/>
                    <a:pt x="4240" y="1"/>
                    <a:pt x="356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4" name="Google Shape;5814;p30"/>
            <p:cNvSpPr/>
            <p:nvPr/>
          </p:nvSpPr>
          <p:spPr>
            <a:xfrm>
              <a:off x="7674215" y="602242"/>
              <a:ext cx="346064" cy="344032"/>
            </a:xfrm>
            <a:custGeom>
              <a:rect b="b" l="l" r="r" t="t"/>
              <a:pathLst>
                <a:path extrusionOk="0" h="10666" w="10729">
                  <a:moveTo>
                    <a:pt x="4999" y="1"/>
                  </a:moveTo>
                  <a:cubicBezTo>
                    <a:pt x="4821" y="1"/>
                    <a:pt x="4665" y="136"/>
                    <a:pt x="4644" y="328"/>
                  </a:cubicBezTo>
                  <a:lnTo>
                    <a:pt x="4180" y="3805"/>
                  </a:lnTo>
                  <a:lnTo>
                    <a:pt x="715" y="3340"/>
                  </a:lnTo>
                  <a:cubicBezTo>
                    <a:pt x="693" y="3336"/>
                    <a:pt x="671" y="3335"/>
                    <a:pt x="650" y="3335"/>
                  </a:cubicBezTo>
                  <a:cubicBezTo>
                    <a:pt x="465" y="3335"/>
                    <a:pt x="318" y="3469"/>
                    <a:pt x="286" y="3662"/>
                  </a:cubicBezTo>
                  <a:lnTo>
                    <a:pt x="36" y="5626"/>
                  </a:lnTo>
                  <a:cubicBezTo>
                    <a:pt x="1" y="5829"/>
                    <a:pt x="144" y="6019"/>
                    <a:pt x="358" y="6043"/>
                  </a:cubicBezTo>
                  <a:lnTo>
                    <a:pt x="346" y="6043"/>
                  </a:lnTo>
                  <a:lnTo>
                    <a:pt x="3823" y="6507"/>
                  </a:lnTo>
                  <a:lnTo>
                    <a:pt x="3370" y="9984"/>
                  </a:lnTo>
                  <a:cubicBezTo>
                    <a:pt x="3334" y="10186"/>
                    <a:pt x="3477" y="10377"/>
                    <a:pt x="3692" y="10401"/>
                  </a:cubicBezTo>
                  <a:lnTo>
                    <a:pt x="5656" y="10663"/>
                  </a:lnTo>
                  <a:cubicBezTo>
                    <a:pt x="5671" y="10664"/>
                    <a:pt x="5686" y="10665"/>
                    <a:pt x="5700" y="10665"/>
                  </a:cubicBezTo>
                  <a:cubicBezTo>
                    <a:pt x="5886" y="10665"/>
                    <a:pt x="6051" y="10529"/>
                    <a:pt x="6073" y="10341"/>
                  </a:cubicBezTo>
                  <a:lnTo>
                    <a:pt x="6537" y="6864"/>
                  </a:lnTo>
                  <a:lnTo>
                    <a:pt x="10014" y="7329"/>
                  </a:lnTo>
                  <a:cubicBezTo>
                    <a:pt x="10029" y="7331"/>
                    <a:pt x="10043" y="7331"/>
                    <a:pt x="10058" y="7331"/>
                  </a:cubicBezTo>
                  <a:cubicBezTo>
                    <a:pt x="10243" y="7331"/>
                    <a:pt x="10408" y="7195"/>
                    <a:pt x="10431" y="7007"/>
                  </a:cubicBezTo>
                  <a:lnTo>
                    <a:pt x="10693" y="5031"/>
                  </a:lnTo>
                  <a:cubicBezTo>
                    <a:pt x="10728" y="4828"/>
                    <a:pt x="10573" y="4638"/>
                    <a:pt x="10371" y="4614"/>
                  </a:cubicBezTo>
                  <a:lnTo>
                    <a:pt x="6894" y="4150"/>
                  </a:lnTo>
                  <a:lnTo>
                    <a:pt x="7359" y="673"/>
                  </a:lnTo>
                  <a:cubicBezTo>
                    <a:pt x="7383" y="471"/>
                    <a:pt x="7240" y="280"/>
                    <a:pt x="7037" y="256"/>
                  </a:cubicBezTo>
                  <a:lnTo>
                    <a:pt x="5061" y="6"/>
                  </a:lnTo>
                  <a:cubicBezTo>
                    <a:pt x="5040" y="3"/>
                    <a:pt x="5019" y="1"/>
                    <a:pt x="499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5" name="Google Shape;5815;p30"/>
            <p:cNvSpPr/>
            <p:nvPr/>
          </p:nvSpPr>
          <p:spPr>
            <a:xfrm>
              <a:off x="7231418" y="1123290"/>
              <a:ext cx="350289" cy="436217"/>
            </a:xfrm>
            <a:custGeom>
              <a:rect b="b" l="l" r="r" t="t"/>
              <a:pathLst>
                <a:path extrusionOk="0" h="13524" w="10860">
                  <a:moveTo>
                    <a:pt x="4155" y="429"/>
                  </a:moveTo>
                  <a:cubicBezTo>
                    <a:pt x="4444" y="429"/>
                    <a:pt x="4730" y="604"/>
                    <a:pt x="4787" y="997"/>
                  </a:cubicBezTo>
                  <a:cubicBezTo>
                    <a:pt x="4811" y="1188"/>
                    <a:pt x="4763" y="1390"/>
                    <a:pt x="4632" y="1533"/>
                  </a:cubicBezTo>
                  <a:lnTo>
                    <a:pt x="3847" y="1688"/>
                  </a:lnTo>
                  <a:cubicBezTo>
                    <a:pt x="3668" y="1593"/>
                    <a:pt x="3549" y="1426"/>
                    <a:pt x="3513" y="1224"/>
                  </a:cubicBezTo>
                  <a:cubicBezTo>
                    <a:pt x="3399" y="725"/>
                    <a:pt x="3779" y="429"/>
                    <a:pt x="4155" y="429"/>
                  </a:cubicBezTo>
                  <a:close/>
                  <a:moveTo>
                    <a:pt x="7868" y="2749"/>
                  </a:moveTo>
                  <a:cubicBezTo>
                    <a:pt x="8126" y="2749"/>
                    <a:pt x="8354" y="2938"/>
                    <a:pt x="8407" y="3200"/>
                  </a:cubicBezTo>
                  <a:lnTo>
                    <a:pt x="9788" y="10761"/>
                  </a:lnTo>
                  <a:cubicBezTo>
                    <a:pt x="9835" y="11058"/>
                    <a:pt x="9645" y="11344"/>
                    <a:pt x="9335" y="11392"/>
                  </a:cubicBezTo>
                  <a:lnTo>
                    <a:pt x="3073" y="12535"/>
                  </a:lnTo>
                  <a:cubicBezTo>
                    <a:pt x="3037" y="12542"/>
                    <a:pt x="3002" y="12545"/>
                    <a:pt x="2968" y="12545"/>
                  </a:cubicBezTo>
                  <a:cubicBezTo>
                    <a:pt x="2711" y="12545"/>
                    <a:pt x="2484" y="12357"/>
                    <a:pt x="2442" y="12094"/>
                  </a:cubicBezTo>
                  <a:lnTo>
                    <a:pt x="1060" y="4534"/>
                  </a:lnTo>
                  <a:cubicBezTo>
                    <a:pt x="1013" y="4236"/>
                    <a:pt x="1215" y="3950"/>
                    <a:pt x="1513" y="3903"/>
                  </a:cubicBezTo>
                  <a:lnTo>
                    <a:pt x="2251" y="3760"/>
                  </a:lnTo>
                  <a:cubicBezTo>
                    <a:pt x="2294" y="3975"/>
                    <a:pt x="2483" y="4122"/>
                    <a:pt x="2695" y="4122"/>
                  </a:cubicBezTo>
                  <a:cubicBezTo>
                    <a:pt x="2717" y="4122"/>
                    <a:pt x="2740" y="4120"/>
                    <a:pt x="2763" y="4117"/>
                  </a:cubicBezTo>
                  <a:lnTo>
                    <a:pt x="6680" y="3402"/>
                  </a:lnTo>
                  <a:cubicBezTo>
                    <a:pt x="6906" y="3355"/>
                    <a:pt x="7073" y="3129"/>
                    <a:pt x="7025" y="2890"/>
                  </a:cubicBezTo>
                  <a:lnTo>
                    <a:pt x="7764" y="2760"/>
                  </a:lnTo>
                  <a:cubicBezTo>
                    <a:pt x="7799" y="2752"/>
                    <a:pt x="7834" y="2749"/>
                    <a:pt x="7868" y="2749"/>
                  </a:cubicBezTo>
                  <a:close/>
                  <a:moveTo>
                    <a:pt x="4154" y="0"/>
                  </a:moveTo>
                  <a:cubicBezTo>
                    <a:pt x="4084" y="0"/>
                    <a:pt x="4013" y="7"/>
                    <a:pt x="3942" y="21"/>
                  </a:cubicBezTo>
                  <a:cubicBezTo>
                    <a:pt x="3346" y="128"/>
                    <a:pt x="2954" y="700"/>
                    <a:pt x="3073" y="1307"/>
                  </a:cubicBezTo>
                  <a:cubicBezTo>
                    <a:pt x="3108" y="1474"/>
                    <a:pt x="3180" y="1640"/>
                    <a:pt x="3287" y="1783"/>
                  </a:cubicBezTo>
                  <a:lnTo>
                    <a:pt x="2513" y="1926"/>
                  </a:lnTo>
                  <a:cubicBezTo>
                    <a:pt x="2203" y="1986"/>
                    <a:pt x="1989" y="2295"/>
                    <a:pt x="2049" y="2617"/>
                  </a:cubicBezTo>
                  <a:lnTo>
                    <a:pt x="2096" y="2890"/>
                  </a:lnTo>
                  <a:lnTo>
                    <a:pt x="810" y="3129"/>
                  </a:lnTo>
                  <a:cubicBezTo>
                    <a:pt x="322" y="3212"/>
                    <a:pt x="1" y="3676"/>
                    <a:pt x="96" y="4164"/>
                  </a:cubicBezTo>
                  <a:lnTo>
                    <a:pt x="1668" y="12785"/>
                  </a:lnTo>
                  <a:cubicBezTo>
                    <a:pt x="1742" y="13221"/>
                    <a:pt x="2130" y="13524"/>
                    <a:pt x="2552" y="13524"/>
                  </a:cubicBezTo>
                  <a:cubicBezTo>
                    <a:pt x="2602" y="13524"/>
                    <a:pt x="2653" y="13520"/>
                    <a:pt x="2704" y="13511"/>
                  </a:cubicBezTo>
                  <a:lnTo>
                    <a:pt x="10050" y="12165"/>
                  </a:lnTo>
                  <a:cubicBezTo>
                    <a:pt x="10538" y="12082"/>
                    <a:pt x="10859" y="11618"/>
                    <a:pt x="10764" y="11130"/>
                  </a:cubicBezTo>
                  <a:lnTo>
                    <a:pt x="9192" y="2498"/>
                  </a:lnTo>
                  <a:cubicBezTo>
                    <a:pt x="9108" y="2067"/>
                    <a:pt x="8738" y="1766"/>
                    <a:pt x="8317" y="1766"/>
                  </a:cubicBezTo>
                  <a:cubicBezTo>
                    <a:pt x="8260" y="1766"/>
                    <a:pt x="8203" y="1772"/>
                    <a:pt x="8145" y="1783"/>
                  </a:cubicBezTo>
                  <a:lnTo>
                    <a:pt x="6859" y="2009"/>
                  </a:lnTo>
                  <a:lnTo>
                    <a:pt x="6811" y="1736"/>
                  </a:lnTo>
                  <a:cubicBezTo>
                    <a:pt x="6757" y="1446"/>
                    <a:pt x="6500" y="1252"/>
                    <a:pt x="6223" y="1252"/>
                  </a:cubicBezTo>
                  <a:cubicBezTo>
                    <a:pt x="6193" y="1252"/>
                    <a:pt x="6163" y="1255"/>
                    <a:pt x="6133" y="1259"/>
                  </a:cubicBezTo>
                  <a:lnTo>
                    <a:pt x="5180" y="1438"/>
                  </a:lnTo>
                  <a:cubicBezTo>
                    <a:pt x="5240" y="1259"/>
                    <a:pt x="5251" y="1081"/>
                    <a:pt x="5216" y="914"/>
                  </a:cubicBezTo>
                  <a:cubicBezTo>
                    <a:pt x="5132" y="378"/>
                    <a:pt x="4677" y="0"/>
                    <a:pt x="415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6" name="Google Shape;5816;p30"/>
            <p:cNvSpPr/>
            <p:nvPr/>
          </p:nvSpPr>
          <p:spPr>
            <a:xfrm>
              <a:off x="7293638" y="1280275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7" name="Google Shape;5817;p30"/>
            <p:cNvSpPr/>
            <p:nvPr/>
          </p:nvSpPr>
          <p:spPr>
            <a:xfrm>
              <a:off x="7361406" y="1265566"/>
              <a:ext cx="125569" cy="43931"/>
            </a:xfrm>
            <a:custGeom>
              <a:rect b="b" l="l" r="r" t="t"/>
              <a:pathLst>
                <a:path extrusionOk="0" h="1362" w="3893">
                  <a:moveTo>
                    <a:pt x="3284" y="1"/>
                  </a:moveTo>
                  <a:cubicBezTo>
                    <a:pt x="3246" y="1"/>
                    <a:pt x="3205" y="5"/>
                    <a:pt x="3162" y="15"/>
                  </a:cubicBezTo>
                  <a:lnTo>
                    <a:pt x="3150" y="15"/>
                  </a:lnTo>
                  <a:lnTo>
                    <a:pt x="567" y="492"/>
                  </a:lnTo>
                  <a:cubicBezTo>
                    <a:pt x="0" y="569"/>
                    <a:pt x="107" y="1362"/>
                    <a:pt x="607" y="1362"/>
                  </a:cubicBezTo>
                  <a:cubicBezTo>
                    <a:pt x="643" y="1362"/>
                    <a:pt x="681" y="1358"/>
                    <a:pt x="721" y="1349"/>
                  </a:cubicBezTo>
                  <a:lnTo>
                    <a:pt x="3317" y="873"/>
                  </a:lnTo>
                  <a:cubicBezTo>
                    <a:pt x="3892" y="817"/>
                    <a:pt x="3789" y="1"/>
                    <a:pt x="328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8" name="Google Shape;5818;p30"/>
            <p:cNvSpPr/>
            <p:nvPr/>
          </p:nvSpPr>
          <p:spPr>
            <a:xfrm>
              <a:off x="7306314" y="1349784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5"/>
                    <a:pt x="1003" y="1545"/>
                  </a:cubicBezTo>
                  <a:cubicBezTo>
                    <a:pt x="1454" y="1545"/>
                    <a:pt x="1861" y="1145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9" name="Google Shape;5819;p30"/>
            <p:cNvSpPr/>
            <p:nvPr/>
          </p:nvSpPr>
          <p:spPr>
            <a:xfrm>
              <a:off x="7375953" y="1335140"/>
              <a:ext cx="121279" cy="43544"/>
            </a:xfrm>
            <a:custGeom>
              <a:rect b="b" l="l" r="r" t="t"/>
              <a:pathLst>
                <a:path extrusionOk="0" h="1350" w="3760">
                  <a:moveTo>
                    <a:pt x="3128" y="0"/>
                  </a:moveTo>
                  <a:cubicBezTo>
                    <a:pt x="3116" y="0"/>
                    <a:pt x="3104" y="1"/>
                    <a:pt x="3092" y="2"/>
                  </a:cubicBezTo>
                  <a:lnTo>
                    <a:pt x="497" y="478"/>
                  </a:lnTo>
                  <a:cubicBezTo>
                    <a:pt x="0" y="628"/>
                    <a:pt x="119" y="1349"/>
                    <a:pt x="616" y="1349"/>
                  </a:cubicBezTo>
                  <a:cubicBezTo>
                    <a:pt x="631" y="1349"/>
                    <a:pt x="647" y="1348"/>
                    <a:pt x="663" y="1347"/>
                  </a:cubicBezTo>
                  <a:lnTo>
                    <a:pt x="3259" y="883"/>
                  </a:lnTo>
                  <a:cubicBezTo>
                    <a:pt x="3759" y="731"/>
                    <a:pt x="3634" y="0"/>
                    <a:pt x="312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0" name="Google Shape;5820;p30"/>
            <p:cNvSpPr/>
            <p:nvPr/>
          </p:nvSpPr>
          <p:spPr>
            <a:xfrm>
              <a:off x="7319765" y="1424293"/>
              <a:ext cx="60123" cy="49834"/>
            </a:xfrm>
            <a:custGeom>
              <a:rect b="b" l="l" r="r" t="t"/>
              <a:pathLst>
                <a:path extrusionOk="0" h="1545" w="1864">
                  <a:moveTo>
                    <a:pt x="1014" y="0"/>
                  </a:moveTo>
                  <a:cubicBezTo>
                    <a:pt x="970" y="0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8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1" name="Google Shape;5821;p30"/>
            <p:cNvSpPr/>
            <p:nvPr/>
          </p:nvSpPr>
          <p:spPr>
            <a:xfrm>
              <a:off x="7389371" y="1409585"/>
              <a:ext cx="121440" cy="43577"/>
            </a:xfrm>
            <a:custGeom>
              <a:rect b="b" l="l" r="r" t="t"/>
              <a:pathLst>
                <a:path extrusionOk="0" h="1351" w="3765">
                  <a:moveTo>
                    <a:pt x="3162" y="0"/>
                  </a:moveTo>
                  <a:cubicBezTo>
                    <a:pt x="3143" y="0"/>
                    <a:pt x="3124" y="1"/>
                    <a:pt x="3105" y="3"/>
                  </a:cubicBezTo>
                  <a:lnTo>
                    <a:pt x="509" y="468"/>
                  </a:lnTo>
                  <a:cubicBezTo>
                    <a:pt x="1" y="606"/>
                    <a:pt x="109" y="1351"/>
                    <a:pt x="617" y="1351"/>
                  </a:cubicBezTo>
                  <a:cubicBezTo>
                    <a:pt x="632" y="1351"/>
                    <a:pt x="648" y="1350"/>
                    <a:pt x="664" y="1349"/>
                  </a:cubicBezTo>
                  <a:lnTo>
                    <a:pt x="3260" y="872"/>
                  </a:lnTo>
                  <a:cubicBezTo>
                    <a:pt x="3764" y="735"/>
                    <a:pt x="3650" y="0"/>
                    <a:pt x="316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2" name="Google Shape;5822;p30"/>
            <p:cNvSpPr/>
            <p:nvPr/>
          </p:nvSpPr>
          <p:spPr>
            <a:xfrm>
              <a:off x="7262544" y="1733296"/>
              <a:ext cx="249267" cy="224043"/>
            </a:xfrm>
            <a:custGeom>
              <a:rect b="b" l="l" r="r" t="t"/>
              <a:pathLst>
                <a:path extrusionOk="0" h="6946" w="7728">
                  <a:moveTo>
                    <a:pt x="3942" y="0"/>
                  </a:moveTo>
                  <a:cubicBezTo>
                    <a:pt x="2907" y="0"/>
                    <a:pt x="1888" y="464"/>
                    <a:pt x="1215" y="1338"/>
                  </a:cubicBezTo>
                  <a:lnTo>
                    <a:pt x="6953" y="4957"/>
                  </a:lnTo>
                  <a:cubicBezTo>
                    <a:pt x="7727" y="3398"/>
                    <a:pt x="7239" y="1469"/>
                    <a:pt x="5775" y="528"/>
                  </a:cubicBezTo>
                  <a:cubicBezTo>
                    <a:pt x="5207" y="172"/>
                    <a:pt x="4571" y="0"/>
                    <a:pt x="3942" y="0"/>
                  </a:cubicBezTo>
                  <a:close/>
                  <a:moveTo>
                    <a:pt x="810" y="1981"/>
                  </a:moveTo>
                  <a:lnTo>
                    <a:pt x="810" y="1981"/>
                  </a:lnTo>
                  <a:cubicBezTo>
                    <a:pt x="0" y="3552"/>
                    <a:pt x="524" y="5481"/>
                    <a:pt x="2012" y="6422"/>
                  </a:cubicBezTo>
                  <a:cubicBezTo>
                    <a:pt x="2576" y="6775"/>
                    <a:pt x="3206" y="6946"/>
                    <a:pt x="3829" y="6946"/>
                  </a:cubicBezTo>
                  <a:cubicBezTo>
                    <a:pt x="4864" y="6946"/>
                    <a:pt x="5880" y="6477"/>
                    <a:pt x="6549" y="5600"/>
                  </a:cubicBezTo>
                  <a:lnTo>
                    <a:pt x="810" y="198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3" name="Google Shape;5823;p30"/>
            <p:cNvSpPr/>
            <p:nvPr/>
          </p:nvSpPr>
          <p:spPr>
            <a:xfrm>
              <a:off x="7731435" y="1251439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608" y="1"/>
                  </a:moveTo>
                  <a:lnTo>
                    <a:pt x="1215" y="1620"/>
                  </a:lnTo>
                  <a:cubicBezTo>
                    <a:pt x="251" y="2275"/>
                    <a:pt x="1" y="3585"/>
                    <a:pt x="667" y="4549"/>
                  </a:cubicBezTo>
                  <a:lnTo>
                    <a:pt x="775" y="4704"/>
                  </a:lnTo>
                  <a:cubicBezTo>
                    <a:pt x="1183" y="5305"/>
                    <a:pt x="1845" y="5629"/>
                    <a:pt x="2520" y="5629"/>
                  </a:cubicBezTo>
                  <a:cubicBezTo>
                    <a:pt x="2928" y="5629"/>
                    <a:pt x="3340" y="5510"/>
                    <a:pt x="3704" y="5264"/>
                  </a:cubicBezTo>
                  <a:lnTo>
                    <a:pt x="6085" y="3644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4" name="Google Shape;5824;p30"/>
            <p:cNvSpPr/>
            <p:nvPr/>
          </p:nvSpPr>
          <p:spPr>
            <a:xfrm>
              <a:off x="7864326" y="1176188"/>
              <a:ext cx="195885" cy="181660"/>
            </a:xfrm>
            <a:custGeom>
              <a:rect b="b" l="l" r="r" t="t"/>
              <a:pathLst>
                <a:path extrusionOk="0" h="5632" w="6073">
                  <a:moveTo>
                    <a:pt x="3579" y="1"/>
                  </a:moveTo>
                  <a:cubicBezTo>
                    <a:pt x="3169" y="1"/>
                    <a:pt x="2756" y="120"/>
                    <a:pt x="2393" y="369"/>
                  </a:cubicBezTo>
                  <a:lnTo>
                    <a:pt x="0" y="1989"/>
                  </a:lnTo>
                  <a:lnTo>
                    <a:pt x="2477" y="5632"/>
                  </a:lnTo>
                  <a:lnTo>
                    <a:pt x="4870" y="4001"/>
                  </a:lnTo>
                  <a:cubicBezTo>
                    <a:pt x="5822" y="3346"/>
                    <a:pt x="6072" y="2036"/>
                    <a:pt x="5430" y="1072"/>
                  </a:cubicBezTo>
                  <a:lnTo>
                    <a:pt x="5430" y="1072"/>
                  </a:lnTo>
                  <a:lnTo>
                    <a:pt x="5430" y="1084"/>
                  </a:lnTo>
                  <a:lnTo>
                    <a:pt x="5310" y="917"/>
                  </a:lnTo>
                  <a:cubicBezTo>
                    <a:pt x="4905" y="319"/>
                    <a:pt x="4247" y="1"/>
                    <a:pt x="357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5" name="Google Shape;5825;p30"/>
            <p:cNvSpPr/>
            <p:nvPr/>
          </p:nvSpPr>
          <p:spPr>
            <a:xfrm>
              <a:off x="7674215" y="1626564"/>
              <a:ext cx="346064" cy="344387"/>
            </a:xfrm>
            <a:custGeom>
              <a:rect b="b" l="l" r="r" t="t"/>
              <a:pathLst>
                <a:path extrusionOk="0" h="10677" w="10729">
                  <a:moveTo>
                    <a:pt x="5017" y="1"/>
                  </a:moveTo>
                  <a:cubicBezTo>
                    <a:pt x="4831" y="1"/>
                    <a:pt x="4666" y="137"/>
                    <a:pt x="4644" y="325"/>
                  </a:cubicBezTo>
                  <a:lnTo>
                    <a:pt x="4180" y="3813"/>
                  </a:lnTo>
                  <a:lnTo>
                    <a:pt x="715" y="3349"/>
                  </a:lnTo>
                  <a:cubicBezTo>
                    <a:pt x="693" y="3345"/>
                    <a:pt x="671" y="3344"/>
                    <a:pt x="650" y="3344"/>
                  </a:cubicBezTo>
                  <a:cubicBezTo>
                    <a:pt x="465" y="3344"/>
                    <a:pt x="318" y="3478"/>
                    <a:pt x="286" y="3670"/>
                  </a:cubicBezTo>
                  <a:lnTo>
                    <a:pt x="36" y="5635"/>
                  </a:lnTo>
                  <a:cubicBezTo>
                    <a:pt x="1" y="5837"/>
                    <a:pt x="144" y="6028"/>
                    <a:pt x="358" y="6052"/>
                  </a:cubicBezTo>
                  <a:lnTo>
                    <a:pt x="346" y="6052"/>
                  </a:lnTo>
                  <a:lnTo>
                    <a:pt x="3823" y="6516"/>
                  </a:lnTo>
                  <a:lnTo>
                    <a:pt x="3370" y="9993"/>
                  </a:lnTo>
                  <a:cubicBezTo>
                    <a:pt x="3334" y="10195"/>
                    <a:pt x="3477" y="10386"/>
                    <a:pt x="3692" y="10409"/>
                  </a:cubicBezTo>
                  <a:lnTo>
                    <a:pt x="5656" y="10671"/>
                  </a:lnTo>
                  <a:cubicBezTo>
                    <a:pt x="5677" y="10675"/>
                    <a:pt x="5698" y="10677"/>
                    <a:pt x="5718" y="10677"/>
                  </a:cubicBezTo>
                  <a:cubicBezTo>
                    <a:pt x="5896" y="10677"/>
                    <a:pt x="6052" y="10542"/>
                    <a:pt x="6073" y="10350"/>
                  </a:cubicBezTo>
                  <a:lnTo>
                    <a:pt x="6537" y="6873"/>
                  </a:lnTo>
                  <a:lnTo>
                    <a:pt x="10014" y="7338"/>
                  </a:lnTo>
                  <a:cubicBezTo>
                    <a:pt x="10029" y="7339"/>
                    <a:pt x="10043" y="7340"/>
                    <a:pt x="10058" y="7340"/>
                  </a:cubicBezTo>
                  <a:cubicBezTo>
                    <a:pt x="10243" y="7340"/>
                    <a:pt x="10408" y="7204"/>
                    <a:pt x="10431" y="7016"/>
                  </a:cubicBezTo>
                  <a:lnTo>
                    <a:pt x="10693" y="5040"/>
                  </a:lnTo>
                  <a:cubicBezTo>
                    <a:pt x="10728" y="4837"/>
                    <a:pt x="10573" y="4647"/>
                    <a:pt x="10371" y="4623"/>
                  </a:cubicBezTo>
                  <a:lnTo>
                    <a:pt x="6894" y="4159"/>
                  </a:lnTo>
                  <a:lnTo>
                    <a:pt x="7359" y="682"/>
                  </a:lnTo>
                  <a:cubicBezTo>
                    <a:pt x="7383" y="480"/>
                    <a:pt x="7240" y="289"/>
                    <a:pt x="7037" y="265"/>
                  </a:cubicBezTo>
                  <a:lnTo>
                    <a:pt x="5061" y="3"/>
                  </a:lnTo>
                  <a:cubicBezTo>
                    <a:pt x="5046" y="2"/>
                    <a:pt x="5031" y="1"/>
                    <a:pt x="501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6" name="Google Shape;5826;p30"/>
            <p:cNvSpPr/>
            <p:nvPr/>
          </p:nvSpPr>
          <p:spPr>
            <a:xfrm>
              <a:off x="7231805" y="2147999"/>
              <a:ext cx="349902" cy="435862"/>
            </a:xfrm>
            <a:custGeom>
              <a:rect b="b" l="l" r="r" t="t"/>
              <a:pathLst>
                <a:path extrusionOk="0" h="13513" w="10848">
                  <a:moveTo>
                    <a:pt x="4141" y="431"/>
                  </a:moveTo>
                  <a:cubicBezTo>
                    <a:pt x="4430" y="431"/>
                    <a:pt x="4718" y="605"/>
                    <a:pt x="4775" y="994"/>
                  </a:cubicBezTo>
                  <a:cubicBezTo>
                    <a:pt x="4799" y="1185"/>
                    <a:pt x="4751" y="1387"/>
                    <a:pt x="4620" y="1530"/>
                  </a:cubicBezTo>
                  <a:lnTo>
                    <a:pt x="3835" y="1685"/>
                  </a:lnTo>
                  <a:cubicBezTo>
                    <a:pt x="3656" y="1590"/>
                    <a:pt x="3537" y="1423"/>
                    <a:pt x="3501" y="1232"/>
                  </a:cubicBezTo>
                  <a:lnTo>
                    <a:pt x="3501" y="1220"/>
                  </a:lnTo>
                  <a:cubicBezTo>
                    <a:pt x="3387" y="723"/>
                    <a:pt x="3766" y="431"/>
                    <a:pt x="4141" y="431"/>
                  </a:cubicBezTo>
                  <a:close/>
                  <a:moveTo>
                    <a:pt x="7856" y="2734"/>
                  </a:moveTo>
                  <a:cubicBezTo>
                    <a:pt x="8113" y="2734"/>
                    <a:pt x="8341" y="2922"/>
                    <a:pt x="8383" y="3185"/>
                  </a:cubicBezTo>
                  <a:lnTo>
                    <a:pt x="9776" y="10757"/>
                  </a:lnTo>
                  <a:cubicBezTo>
                    <a:pt x="9823" y="11055"/>
                    <a:pt x="9633" y="11341"/>
                    <a:pt x="9323" y="11388"/>
                  </a:cubicBezTo>
                  <a:lnTo>
                    <a:pt x="3061" y="12531"/>
                  </a:lnTo>
                  <a:cubicBezTo>
                    <a:pt x="3025" y="12538"/>
                    <a:pt x="2990" y="12542"/>
                    <a:pt x="2956" y="12542"/>
                  </a:cubicBezTo>
                  <a:cubicBezTo>
                    <a:pt x="2699" y="12542"/>
                    <a:pt x="2472" y="12353"/>
                    <a:pt x="2430" y="12091"/>
                  </a:cubicBezTo>
                  <a:lnTo>
                    <a:pt x="1048" y="4518"/>
                  </a:lnTo>
                  <a:cubicBezTo>
                    <a:pt x="989" y="4221"/>
                    <a:pt x="1191" y="3935"/>
                    <a:pt x="1489" y="3887"/>
                  </a:cubicBezTo>
                  <a:lnTo>
                    <a:pt x="2239" y="3745"/>
                  </a:lnTo>
                  <a:cubicBezTo>
                    <a:pt x="2271" y="3955"/>
                    <a:pt x="2451" y="4110"/>
                    <a:pt x="2657" y="4110"/>
                  </a:cubicBezTo>
                  <a:cubicBezTo>
                    <a:pt x="2684" y="4110"/>
                    <a:pt x="2712" y="4107"/>
                    <a:pt x="2739" y="4102"/>
                  </a:cubicBezTo>
                  <a:lnTo>
                    <a:pt x="6656" y="3387"/>
                  </a:lnTo>
                  <a:cubicBezTo>
                    <a:pt x="6894" y="3340"/>
                    <a:pt x="7049" y="3114"/>
                    <a:pt x="7002" y="2875"/>
                  </a:cubicBezTo>
                  <a:lnTo>
                    <a:pt x="7752" y="2744"/>
                  </a:lnTo>
                  <a:cubicBezTo>
                    <a:pt x="7787" y="2737"/>
                    <a:pt x="7822" y="2734"/>
                    <a:pt x="7856" y="2734"/>
                  </a:cubicBezTo>
                  <a:close/>
                  <a:moveTo>
                    <a:pt x="4125" y="1"/>
                  </a:moveTo>
                  <a:cubicBezTo>
                    <a:pt x="4061" y="1"/>
                    <a:pt x="3996" y="6"/>
                    <a:pt x="3930" y="18"/>
                  </a:cubicBezTo>
                  <a:cubicBezTo>
                    <a:pt x="3334" y="125"/>
                    <a:pt x="2942" y="708"/>
                    <a:pt x="3061" y="1304"/>
                  </a:cubicBezTo>
                  <a:cubicBezTo>
                    <a:pt x="3096" y="1470"/>
                    <a:pt x="3168" y="1637"/>
                    <a:pt x="3275" y="1780"/>
                  </a:cubicBezTo>
                  <a:lnTo>
                    <a:pt x="2501" y="1923"/>
                  </a:lnTo>
                  <a:cubicBezTo>
                    <a:pt x="2191" y="1982"/>
                    <a:pt x="1977" y="2280"/>
                    <a:pt x="2037" y="2602"/>
                  </a:cubicBezTo>
                  <a:lnTo>
                    <a:pt x="2084" y="2887"/>
                  </a:lnTo>
                  <a:lnTo>
                    <a:pt x="798" y="3114"/>
                  </a:lnTo>
                  <a:cubicBezTo>
                    <a:pt x="310" y="3209"/>
                    <a:pt x="1" y="3673"/>
                    <a:pt x="84" y="4149"/>
                  </a:cubicBezTo>
                  <a:lnTo>
                    <a:pt x="1656" y="12781"/>
                  </a:lnTo>
                  <a:cubicBezTo>
                    <a:pt x="1729" y="13212"/>
                    <a:pt x="2108" y="13512"/>
                    <a:pt x="2523" y="13512"/>
                  </a:cubicBezTo>
                  <a:cubicBezTo>
                    <a:pt x="2579" y="13512"/>
                    <a:pt x="2635" y="13507"/>
                    <a:pt x="2692" y="13496"/>
                  </a:cubicBezTo>
                  <a:lnTo>
                    <a:pt x="10038" y="12162"/>
                  </a:lnTo>
                  <a:cubicBezTo>
                    <a:pt x="10526" y="12067"/>
                    <a:pt x="10847" y="11603"/>
                    <a:pt x="10752" y="11114"/>
                  </a:cubicBezTo>
                  <a:lnTo>
                    <a:pt x="9180" y="2482"/>
                  </a:lnTo>
                  <a:cubicBezTo>
                    <a:pt x="9096" y="2048"/>
                    <a:pt x="8718" y="1755"/>
                    <a:pt x="8291" y="1755"/>
                  </a:cubicBezTo>
                  <a:cubicBezTo>
                    <a:pt x="8239" y="1755"/>
                    <a:pt x="8186" y="1759"/>
                    <a:pt x="8133" y="1768"/>
                  </a:cubicBezTo>
                  <a:lnTo>
                    <a:pt x="6847" y="2006"/>
                  </a:lnTo>
                  <a:lnTo>
                    <a:pt x="6799" y="1732"/>
                  </a:lnTo>
                  <a:cubicBezTo>
                    <a:pt x="6745" y="1442"/>
                    <a:pt x="6498" y="1249"/>
                    <a:pt x="6214" y="1249"/>
                  </a:cubicBezTo>
                  <a:cubicBezTo>
                    <a:pt x="6183" y="1249"/>
                    <a:pt x="6152" y="1251"/>
                    <a:pt x="6121" y="1256"/>
                  </a:cubicBezTo>
                  <a:lnTo>
                    <a:pt x="5168" y="1435"/>
                  </a:lnTo>
                  <a:cubicBezTo>
                    <a:pt x="5228" y="1268"/>
                    <a:pt x="5239" y="1089"/>
                    <a:pt x="5204" y="911"/>
                  </a:cubicBezTo>
                  <a:cubicBezTo>
                    <a:pt x="5119" y="380"/>
                    <a:pt x="4655" y="1"/>
                    <a:pt x="412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7" name="Google Shape;5827;p30"/>
            <p:cNvSpPr/>
            <p:nvPr/>
          </p:nvSpPr>
          <p:spPr>
            <a:xfrm>
              <a:off x="7293638" y="2305274"/>
              <a:ext cx="60059" cy="49834"/>
            </a:xfrm>
            <a:custGeom>
              <a:rect b="b" l="l" r="r" t="t"/>
              <a:pathLst>
                <a:path extrusionOk="0" h="1545" w="1862">
                  <a:moveTo>
                    <a:pt x="1002" y="0"/>
                  </a:moveTo>
                  <a:cubicBezTo>
                    <a:pt x="959" y="0"/>
                    <a:pt x="914" y="4"/>
                    <a:pt x="870" y="12"/>
                  </a:cubicBezTo>
                  <a:cubicBezTo>
                    <a:pt x="191" y="131"/>
                    <a:pt x="1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8"/>
                    <a:pt x="1369" y="0"/>
                    <a:pt x="100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8" name="Google Shape;5828;p30"/>
            <p:cNvSpPr/>
            <p:nvPr/>
          </p:nvSpPr>
          <p:spPr>
            <a:xfrm>
              <a:off x="7361954" y="2290308"/>
              <a:ext cx="124472" cy="43673"/>
            </a:xfrm>
            <a:custGeom>
              <a:rect b="b" l="l" r="r" t="t"/>
              <a:pathLst>
                <a:path extrusionOk="0" h="1354" w="3859">
                  <a:moveTo>
                    <a:pt x="3251" y="0"/>
                  </a:moveTo>
                  <a:cubicBezTo>
                    <a:pt x="3218" y="0"/>
                    <a:pt x="3182" y="4"/>
                    <a:pt x="3145" y="11"/>
                  </a:cubicBezTo>
                  <a:lnTo>
                    <a:pt x="3133" y="11"/>
                  </a:lnTo>
                  <a:lnTo>
                    <a:pt x="550" y="487"/>
                  </a:lnTo>
                  <a:cubicBezTo>
                    <a:pt x="0" y="588"/>
                    <a:pt x="116" y="1354"/>
                    <a:pt x="608" y="1354"/>
                  </a:cubicBezTo>
                  <a:cubicBezTo>
                    <a:pt x="639" y="1354"/>
                    <a:pt x="671" y="1351"/>
                    <a:pt x="704" y="1345"/>
                  </a:cubicBezTo>
                  <a:lnTo>
                    <a:pt x="3300" y="868"/>
                  </a:lnTo>
                  <a:cubicBezTo>
                    <a:pt x="3858" y="790"/>
                    <a:pt x="3757" y="0"/>
                    <a:pt x="3251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9" name="Google Shape;5829;p30"/>
            <p:cNvSpPr/>
            <p:nvPr/>
          </p:nvSpPr>
          <p:spPr>
            <a:xfrm>
              <a:off x="7306314" y="2374687"/>
              <a:ext cx="60059" cy="49931"/>
            </a:xfrm>
            <a:custGeom>
              <a:rect b="b" l="l" r="r" t="t"/>
              <a:pathLst>
                <a:path extrusionOk="0" h="1548" w="1862">
                  <a:moveTo>
                    <a:pt x="1015" y="0"/>
                  </a:moveTo>
                  <a:cubicBezTo>
                    <a:pt x="967" y="0"/>
                    <a:pt x="919" y="5"/>
                    <a:pt x="870" y="15"/>
                  </a:cubicBezTo>
                  <a:cubicBezTo>
                    <a:pt x="191" y="122"/>
                    <a:pt x="1" y="1015"/>
                    <a:pt x="560" y="1408"/>
                  </a:cubicBezTo>
                  <a:cubicBezTo>
                    <a:pt x="701" y="1505"/>
                    <a:pt x="854" y="1548"/>
                    <a:pt x="1002" y="1548"/>
                  </a:cubicBezTo>
                  <a:cubicBezTo>
                    <a:pt x="1453" y="1548"/>
                    <a:pt x="1861" y="1145"/>
                    <a:pt x="1763" y="634"/>
                  </a:cubicBezTo>
                  <a:cubicBezTo>
                    <a:pt x="1700" y="266"/>
                    <a:pt x="1377" y="0"/>
                    <a:pt x="1015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0" name="Google Shape;5830;p30"/>
            <p:cNvSpPr/>
            <p:nvPr/>
          </p:nvSpPr>
          <p:spPr>
            <a:xfrm>
              <a:off x="7375953" y="2359753"/>
              <a:ext cx="121279" cy="43512"/>
            </a:xfrm>
            <a:custGeom>
              <a:rect b="b" l="l" r="r" t="t"/>
              <a:pathLst>
                <a:path extrusionOk="0" h="1349" w="3760">
                  <a:moveTo>
                    <a:pt x="3139" y="0"/>
                  </a:moveTo>
                  <a:cubicBezTo>
                    <a:pt x="3128" y="0"/>
                    <a:pt x="3116" y="1"/>
                    <a:pt x="3104" y="1"/>
                  </a:cubicBezTo>
                  <a:lnTo>
                    <a:pt x="3092" y="1"/>
                  </a:lnTo>
                  <a:lnTo>
                    <a:pt x="497" y="478"/>
                  </a:lnTo>
                  <a:cubicBezTo>
                    <a:pt x="0" y="628"/>
                    <a:pt x="119" y="1349"/>
                    <a:pt x="616" y="1349"/>
                  </a:cubicBezTo>
                  <a:cubicBezTo>
                    <a:pt x="631" y="1349"/>
                    <a:pt x="647" y="1348"/>
                    <a:pt x="663" y="1347"/>
                  </a:cubicBezTo>
                  <a:lnTo>
                    <a:pt x="3259" y="882"/>
                  </a:lnTo>
                  <a:cubicBezTo>
                    <a:pt x="3759" y="731"/>
                    <a:pt x="3634" y="0"/>
                    <a:pt x="313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1" name="Google Shape;5831;p30"/>
            <p:cNvSpPr/>
            <p:nvPr/>
          </p:nvSpPr>
          <p:spPr>
            <a:xfrm>
              <a:off x="7319765" y="2448906"/>
              <a:ext cx="60123" cy="49834"/>
            </a:xfrm>
            <a:custGeom>
              <a:rect b="b" l="l" r="r" t="t"/>
              <a:pathLst>
                <a:path extrusionOk="0" h="1545" w="1864">
                  <a:moveTo>
                    <a:pt x="1014" y="0"/>
                  </a:moveTo>
                  <a:cubicBezTo>
                    <a:pt x="970" y="0"/>
                    <a:pt x="926" y="4"/>
                    <a:pt x="881" y="11"/>
                  </a:cubicBezTo>
                  <a:cubicBezTo>
                    <a:pt x="203" y="131"/>
                    <a:pt x="0" y="1012"/>
                    <a:pt x="572" y="1404"/>
                  </a:cubicBezTo>
                  <a:cubicBezTo>
                    <a:pt x="713" y="1501"/>
                    <a:pt x="865" y="1545"/>
                    <a:pt x="1012" y="1545"/>
                  </a:cubicBezTo>
                  <a:cubicBezTo>
                    <a:pt x="1461" y="1545"/>
                    <a:pt x="1864" y="1142"/>
                    <a:pt x="1774" y="631"/>
                  </a:cubicBezTo>
                  <a:cubicBezTo>
                    <a:pt x="1700" y="258"/>
                    <a:pt x="1378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2" name="Google Shape;5832;p30"/>
            <p:cNvSpPr/>
            <p:nvPr/>
          </p:nvSpPr>
          <p:spPr>
            <a:xfrm>
              <a:off x="7388758" y="2434133"/>
              <a:ext cx="122311" cy="43673"/>
            </a:xfrm>
            <a:custGeom>
              <a:rect b="b" l="l" r="r" t="t"/>
              <a:pathLst>
                <a:path extrusionOk="0" h="1354" w="3792">
                  <a:moveTo>
                    <a:pt x="3191" y="1"/>
                  </a:moveTo>
                  <a:cubicBezTo>
                    <a:pt x="3169" y="1"/>
                    <a:pt x="3147" y="2"/>
                    <a:pt x="3124" y="5"/>
                  </a:cubicBezTo>
                  <a:lnTo>
                    <a:pt x="528" y="469"/>
                  </a:lnTo>
                  <a:cubicBezTo>
                    <a:pt x="0" y="607"/>
                    <a:pt x="125" y="1354"/>
                    <a:pt x="626" y="1354"/>
                  </a:cubicBezTo>
                  <a:cubicBezTo>
                    <a:pt x="644" y="1354"/>
                    <a:pt x="663" y="1353"/>
                    <a:pt x="683" y="1351"/>
                  </a:cubicBezTo>
                  <a:lnTo>
                    <a:pt x="3279" y="874"/>
                  </a:lnTo>
                  <a:cubicBezTo>
                    <a:pt x="3792" y="749"/>
                    <a:pt x="3682" y="1"/>
                    <a:pt x="319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3" name="Google Shape;5833;p30"/>
            <p:cNvSpPr/>
            <p:nvPr/>
          </p:nvSpPr>
          <p:spPr>
            <a:xfrm>
              <a:off x="7262544" y="2757263"/>
              <a:ext cx="250428" cy="224817"/>
            </a:xfrm>
            <a:custGeom>
              <a:rect b="b" l="l" r="r" t="t"/>
              <a:pathLst>
                <a:path extrusionOk="0" h="6970" w="7764">
                  <a:moveTo>
                    <a:pt x="3937" y="1"/>
                  </a:moveTo>
                  <a:cubicBezTo>
                    <a:pt x="2902" y="1"/>
                    <a:pt x="1884" y="472"/>
                    <a:pt x="1215" y="1358"/>
                  </a:cubicBezTo>
                  <a:lnTo>
                    <a:pt x="6953" y="4977"/>
                  </a:lnTo>
                  <a:cubicBezTo>
                    <a:pt x="7763" y="3405"/>
                    <a:pt x="7251" y="1477"/>
                    <a:pt x="5751" y="524"/>
                  </a:cubicBezTo>
                  <a:cubicBezTo>
                    <a:pt x="5188" y="171"/>
                    <a:pt x="4559" y="1"/>
                    <a:pt x="3937" y="1"/>
                  </a:cubicBezTo>
                  <a:close/>
                  <a:moveTo>
                    <a:pt x="810" y="2001"/>
                  </a:moveTo>
                  <a:lnTo>
                    <a:pt x="810" y="2001"/>
                  </a:lnTo>
                  <a:cubicBezTo>
                    <a:pt x="0" y="3572"/>
                    <a:pt x="524" y="5501"/>
                    <a:pt x="2012" y="6442"/>
                  </a:cubicBezTo>
                  <a:cubicBezTo>
                    <a:pt x="2580" y="6797"/>
                    <a:pt x="3214" y="6969"/>
                    <a:pt x="3841" y="6969"/>
                  </a:cubicBezTo>
                  <a:cubicBezTo>
                    <a:pt x="4871" y="6969"/>
                    <a:pt x="5882" y="6505"/>
                    <a:pt x="6549" y="5632"/>
                  </a:cubicBezTo>
                  <a:lnTo>
                    <a:pt x="810" y="200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4" name="Google Shape;5834;p30"/>
            <p:cNvSpPr/>
            <p:nvPr/>
          </p:nvSpPr>
          <p:spPr>
            <a:xfrm>
              <a:off x="7731822" y="2276051"/>
              <a:ext cx="195885" cy="181563"/>
            </a:xfrm>
            <a:custGeom>
              <a:rect b="b" l="l" r="r" t="t"/>
              <a:pathLst>
                <a:path extrusionOk="0" h="5629" w="6073">
                  <a:moveTo>
                    <a:pt x="3596" y="1"/>
                  </a:moveTo>
                  <a:lnTo>
                    <a:pt x="1203" y="1620"/>
                  </a:lnTo>
                  <a:cubicBezTo>
                    <a:pt x="251" y="2275"/>
                    <a:pt x="1" y="3585"/>
                    <a:pt x="655" y="4549"/>
                  </a:cubicBezTo>
                  <a:lnTo>
                    <a:pt x="763" y="4716"/>
                  </a:lnTo>
                  <a:cubicBezTo>
                    <a:pt x="1170" y="5308"/>
                    <a:pt x="1831" y="5629"/>
                    <a:pt x="2505" y="5629"/>
                  </a:cubicBezTo>
                  <a:cubicBezTo>
                    <a:pt x="2914" y="5629"/>
                    <a:pt x="3327" y="5511"/>
                    <a:pt x="3692" y="5263"/>
                  </a:cubicBezTo>
                  <a:lnTo>
                    <a:pt x="6073" y="3644"/>
                  </a:lnTo>
                  <a:lnTo>
                    <a:pt x="3596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5" name="Google Shape;5835;p30"/>
            <p:cNvSpPr/>
            <p:nvPr/>
          </p:nvSpPr>
          <p:spPr>
            <a:xfrm>
              <a:off x="7864326" y="2200542"/>
              <a:ext cx="195885" cy="181918"/>
            </a:xfrm>
            <a:custGeom>
              <a:rect b="b" l="l" r="r" t="t"/>
              <a:pathLst>
                <a:path extrusionOk="0" h="5640" w="6073">
                  <a:moveTo>
                    <a:pt x="3568" y="0"/>
                  </a:moveTo>
                  <a:cubicBezTo>
                    <a:pt x="3162" y="0"/>
                    <a:pt x="2752" y="119"/>
                    <a:pt x="2393" y="365"/>
                  </a:cubicBezTo>
                  <a:lnTo>
                    <a:pt x="0" y="1996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22" y="3354"/>
                    <a:pt x="6072" y="2044"/>
                    <a:pt x="5430" y="1080"/>
                  </a:cubicBezTo>
                  <a:lnTo>
                    <a:pt x="5310" y="925"/>
                  </a:lnTo>
                  <a:cubicBezTo>
                    <a:pt x="4902" y="324"/>
                    <a:pt x="4240" y="0"/>
                    <a:pt x="356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6" name="Google Shape;5836;p30"/>
            <p:cNvSpPr/>
            <p:nvPr/>
          </p:nvSpPr>
          <p:spPr>
            <a:xfrm>
              <a:off x="7674215" y="2651177"/>
              <a:ext cx="346064" cy="344387"/>
            </a:xfrm>
            <a:custGeom>
              <a:rect b="b" l="l" r="r" t="t"/>
              <a:pathLst>
                <a:path extrusionOk="0" h="10677" w="10729">
                  <a:moveTo>
                    <a:pt x="5017" y="1"/>
                  </a:moveTo>
                  <a:cubicBezTo>
                    <a:pt x="4831" y="1"/>
                    <a:pt x="4666" y="137"/>
                    <a:pt x="4644" y="325"/>
                  </a:cubicBezTo>
                  <a:lnTo>
                    <a:pt x="4180" y="3813"/>
                  </a:lnTo>
                  <a:lnTo>
                    <a:pt x="715" y="3349"/>
                  </a:lnTo>
                  <a:cubicBezTo>
                    <a:pt x="699" y="3347"/>
                    <a:pt x="684" y="3346"/>
                    <a:pt x="669" y="3346"/>
                  </a:cubicBezTo>
                  <a:cubicBezTo>
                    <a:pt x="475" y="3346"/>
                    <a:pt x="320" y="3483"/>
                    <a:pt x="286" y="3670"/>
                  </a:cubicBezTo>
                  <a:lnTo>
                    <a:pt x="36" y="5635"/>
                  </a:lnTo>
                  <a:cubicBezTo>
                    <a:pt x="1" y="5849"/>
                    <a:pt x="144" y="6028"/>
                    <a:pt x="358" y="6063"/>
                  </a:cubicBezTo>
                  <a:lnTo>
                    <a:pt x="346" y="6063"/>
                  </a:lnTo>
                  <a:lnTo>
                    <a:pt x="3823" y="6516"/>
                  </a:lnTo>
                  <a:lnTo>
                    <a:pt x="3370" y="10004"/>
                  </a:lnTo>
                  <a:cubicBezTo>
                    <a:pt x="3334" y="10207"/>
                    <a:pt x="3477" y="10385"/>
                    <a:pt x="3692" y="10421"/>
                  </a:cubicBezTo>
                  <a:lnTo>
                    <a:pt x="5656" y="10671"/>
                  </a:lnTo>
                  <a:cubicBezTo>
                    <a:pt x="5677" y="10675"/>
                    <a:pt x="5698" y="10677"/>
                    <a:pt x="5719" y="10677"/>
                  </a:cubicBezTo>
                  <a:cubicBezTo>
                    <a:pt x="5896" y="10677"/>
                    <a:pt x="6052" y="10543"/>
                    <a:pt x="6073" y="10362"/>
                  </a:cubicBezTo>
                  <a:lnTo>
                    <a:pt x="6537" y="6873"/>
                  </a:lnTo>
                  <a:lnTo>
                    <a:pt x="10014" y="7337"/>
                  </a:lnTo>
                  <a:cubicBezTo>
                    <a:pt x="10029" y="7339"/>
                    <a:pt x="10043" y="7340"/>
                    <a:pt x="10058" y="7340"/>
                  </a:cubicBezTo>
                  <a:cubicBezTo>
                    <a:pt x="10243" y="7340"/>
                    <a:pt x="10408" y="7204"/>
                    <a:pt x="10431" y="7016"/>
                  </a:cubicBezTo>
                  <a:lnTo>
                    <a:pt x="10693" y="5039"/>
                  </a:lnTo>
                  <a:cubicBezTo>
                    <a:pt x="10728" y="4837"/>
                    <a:pt x="10573" y="4647"/>
                    <a:pt x="10371" y="4623"/>
                  </a:cubicBezTo>
                  <a:lnTo>
                    <a:pt x="6894" y="4170"/>
                  </a:lnTo>
                  <a:lnTo>
                    <a:pt x="7359" y="682"/>
                  </a:lnTo>
                  <a:cubicBezTo>
                    <a:pt x="7383" y="479"/>
                    <a:pt x="7240" y="289"/>
                    <a:pt x="7037" y="265"/>
                  </a:cubicBezTo>
                  <a:lnTo>
                    <a:pt x="5061" y="3"/>
                  </a:lnTo>
                  <a:cubicBezTo>
                    <a:pt x="5046" y="1"/>
                    <a:pt x="5031" y="1"/>
                    <a:pt x="501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7" name="Google Shape;5837;p30"/>
            <p:cNvSpPr/>
            <p:nvPr/>
          </p:nvSpPr>
          <p:spPr>
            <a:xfrm>
              <a:off x="7231418" y="3172611"/>
              <a:ext cx="350289" cy="436507"/>
            </a:xfrm>
            <a:custGeom>
              <a:rect b="b" l="l" r="r" t="t"/>
              <a:pathLst>
                <a:path extrusionOk="0" h="13533" w="10860">
                  <a:moveTo>
                    <a:pt x="4159" y="435"/>
                  </a:moveTo>
                  <a:cubicBezTo>
                    <a:pt x="4447" y="435"/>
                    <a:pt x="4730" y="608"/>
                    <a:pt x="4787" y="994"/>
                  </a:cubicBezTo>
                  <a:cubicBezTo>
                    <a:pt x="4811" y="1196"/>
                    <a:pt x="4763" y="1387"/>
                    <a:pt x="4632" y="1542"/>
                  </a:cubicBezTo>
                  <a:lnTo>
                    <a:pt x="3847" y="1685"/>
                  </a:lnTo>
                  <a:cubicBezTo>
                    <a:pt x="3668" y="1589"/>
                    <a:pt x="3549" y="1423"/>
                    <a:pt x="3513" y="1232"/>
                  </a:cubicBezTo>
                  <a:cubicBezTo>
                    <a:pt x="3398" y="732"/>
                    <a:pt x="3782" y="435"/>
                    <a:pt x="4159" y="435"/>
                  </a:cubicBezTo>
                  <a:close/>
                  <a:moveTo>
                    <a:pt x="7873" y="2745"/>
                  </a:moveTo>
                  <a:cubicBezTo>
                    <a:pt x="8128" y="2745"/>
                    <a:pt x="8353" y="2924"/>
                    <a:pt x="8395" y="3185"/>
                  </a:cubicBezTo>
                  <a:lnTo>
                    <a:pt x="9788" y="10769"/>
                  </a:lnTo>
                  <a:cubicBezTo>
                    <a:pt x="9835" y="11067"/>
                    <a:pt x="9645" y="11352"/>
                    <a:pt x="9335" y="11400"/>
                  </a:cubicBezTo>
                  <a:lnTo>
                    <a:pt x="3073" y="12543"/>
                  </a:lnTo>
                  <a:cubicBezTo>
                    <a:pt x="3038" y="12550"/>
                    <a:pt x="3003" y="12553"/>
                    <a:pt x="2968" y="12553"/>
                  </a:cubicBezTo>
                  <a:cubicBezTo>
                    <a:pt x="2711" y="12553"/>
                    <a:pt x="2484" y="12364"/>
                    <a:pt x="2442" y="12091"/>
                  </a:cubicBezTo>
                  <a:lnTo>
                    <a:pt x="1060" y="4530"/>
                  </a:lnTo>
                  <a:cubicBezTo>
                    <a:pt x="1001" y="4233"/>
                    <a:pt x="1203" y="3947"/>
                    <a:pt x="1501" y="3887"/>
                  </a:cubicBezTo>
                  <a:lnTo>
                    <a:pt x="2251" y="3756"/>
                  </a:lnTo>
                  <a:cubicBezTo>
                    <a:pt x="2282" y="3965"/>
                    <a:pt x="2461" y="4110"/>
                    <a:pt x="2665" y="4110"/>
                  </a:cubicBezTo>
                  <a:cubicBezTo>
                    <a:pt x="2693" y="4110"/>
                    <a:pt x="2722" y="4107"/>
                    <a:pt x="2751" y="4102"/>
                  </a:cubicBezTo>
                  <a:lnTo>
                    <a:pt x="6668" y="3399"/>
                  </a:lnTo>
                  <a:cubicBezTo>
                    <a:pt x="6906" y="3351"/>
                    <a:pt x="7061" y="3125"/>
                    <a:pt x="7014" y="2887"/>
                  </a:cubicBezTo>
                  <a:lnTo>
                    <a:pt x="7764" y="2756"/>
                  </a:lnTo>
                  <a:cubicBezTo>
                    <a:pt x="7800" y="2749"/>
                    <a:pt x="7837" y="2745"/>
                    <a:pt x="7873" y="2745"/>
                  </a:cubicBezTo>
                  <a:close/>
                  <a:moveTo>
                    <a:pt x="4137" y="1"/>
                  </a:moveTo>
                  <a:cubicBezTo>
                    <a:pt x="4073" y="1"/>
                    <a:pt x="4007" y="6"/>
                    <a:pt x="3942" y="18"/>
                  </a:cubicBezTo>
                  <a:cubicBezTo>
                    <a:pt x="3346" y="125"/>
                    <a:pt x="2954" y="708"/>
                    <a:pt x="3073" y="1304"/>
                  </a:cubicBezTo>
                  <a:cubicBezTo>
                    <a:pt x="3108" y="1482"/>
                    <a:pt x="3180" y="1649"/>
                    <a:pt x="3287" y="1780"/>
                  </a:cubicBezTo>
                  <a:lnTo>
                    <a:pt x="2513" y="1935"/>
                  </a:lnTo>
                  <a:cubicBezTo>
                    <a:pt x="2203" y="1994"/>
                    <a:pt x="1989" y="2304"/>
                    <a:pt x="2049" y="2613"/>
                  </a:cubicBezTo>
                  <a:lnTo>
                    <a:pt x="2096" y="2899"/>
                  </a:lnTo>
                  <a:lnTo>
                    <a:pt x="810" y="3125"/>
                  </a:lnTo>
                  <a:cubicBezTo>
                    <a:pt x="322" y="3220"/>
                    <a:pt x="1" y="3685"/>
                    <a:pt x="96" y="4173"/>
                  </a:cubicBezTo>
                  <a:lnTo>
                    <a:pt x="1668" y="12793"/>
                  </a:lnTo>
                  <a:cubicBezTo>
                    <a:pt x="1742" y="13229"/>
                    <a:pt x="2130" y="13533"/>
                    <a:pt x="2552" y="13533"/>
                  </a:cubicBezTo>
                  <a:cubicBezTo>
                    <a:pt x="2602" y="13533"/>
                    <a:pt x="2653" y="13528"/>
                    <a:pt x="2704" y="13519"/>
                  </a:cubicBezTo>
                  <a:lnTo>
                    <a:pt x="10050" y="12174"/>
                  </a:lnTo>
                  <a:cubicBezTo>
                    <a:pt x="10538" y="12079"/>
                    <a:pt x="10859" y="11614"/>
                    <a:pt x="10764" y="11138"/>
                  </a:cubicBezTo>
                  <a:lnTo>
                    <a:pt x="9192" y="2506"/>
                  </a:lnTo>
                  <a:cubicBezTo>
                    <a:pt x="9107" y="2070"/>
                    <a:pt x="8727" y="1767"/>
                    <a:pt x="8299" y="1767"/>
                  </a:cubicBezTo>
                  <a:cubicBezTo>
                    <a:pt x="8248" y="1767"/>
                    <a:pt x="8197" y="1771"/>
                    <a:pt x="8145" y="1780"/>
                  </a:cubicBezTo>
                  <a:lnTo>
                    <a:pt x="6859" y="2018"/>
                  </a:lnTo>
                  <a:lnTo>
                    <a:pt x="6811" y="1744"/>
                  </a:lnTo>
                  <a:cubicBezTo>
                    <a:pt x="6758" y="1459"/>
                    <a:pt x="6509" y="1258"/>
                    <a:pt x="6237" y="1258"/>
                  </a:cubicBezTo>
                  <a:cubicBezTo>
                    <a:pt x="6202" y="1258"/>
                    <a:pt x="6167" y="1261"/>
                    <a:pt x="6133" y="1268"/>
                  </a:cubicBezTo>
                  <a:lnTo>
                    <a:pt x="5180" y="1435"/>
                  </a:lnTo>
                  <a:cubicBezTo>
                    <a:pt x="5240" y="1268"/>
                    <a:pt x="5251" y="1089"/>
                    <a:pt x="5216" y="923"/>
                  </a:cubicBezTo>
                  <a:cubicBezTo>
                    <a:pt x="5131" y="381"/>
                    <a:pt x="4667" y="1"/>
                    <a:pt x="413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8" name="Google Shape;5838;p30"/>
            <p:cNvSpPr/>
            <p:nvPr/>
          </p:nvSpPr>
          <p:spPr>
            <a:xfrm>
              <a:off x="7293638" y="3329886"/>
              <a:ext cx="60059" cy="49834"/>
            </a:xfrm>
            <a:custGeom>
              <a:rect b="b" l="l" r="r" t="t"/>
              <a:pathLst>
                <a:path extrusionOk="0" h="1545" w="1862">
                  <a:moveTo>
                    <a:pt x="1002" y="0"/>
                  </a:moveTo>
                  <a:cubicBezTo>
                    <a:pt x="959" y="0"/>
                    <a:pt x="914" y="4"/>
                    <a:pt x="870" y="11"/>
                  </a:cubicBezTo>
                  <a:cubicBezTo>
                    <a:pt x="191" y="130"/>
                    <a:pt x="1" y="1011"/>
                    <a:pt x="572" y="1404"/>
                  </a:cubicBezTo>
                  <a:cubicBezTo>
                    <a:pt x="710" y="1501"/>
                    <a:pt x="861" y="1545"/>
                    <a:pt x="1007" y="1545"/>
                  </a:cubicBezTo>
                  <a:cubicBezTo>
                    <a:pt x="1453" y="1545"/>
                    <a:pt x="1861" y="1142"/>
                    <a:pt x="1763" y="630"/>
                  </a:cubicBezTo>
                  <a:cubicBezTo>
                    <a:pt x="1699" y="258"/>
                    <a:pt x="1369" y="0"/>
                    <a:pt x="100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9" name="Google Shape;5839;p30"/>
            <p:cNvSpPr/>
            <p:nvPr/>
          </p:nvSpPr>
          <p:spPr>
            <a:xfrm>
              <a:off x="7361406" y="3314791"/>
              <a:ext cx="125569" cy="43931"/>
            </a:xfrm>
            <a:custGeom>
              <a:rect b="b" l="l" r="r" t="t"/>
              <a:pathLst>
                <a:path extrusionOk="0" h="1362" w="3893">
                  <a:moveTo>
                    <a:pt x="3284" y="0"/>
                  </a:moveTo>
                  <a:cubicBezTo>
                    <a:pt x="3246" y="0"/>
                    <a:pt x="3205" y="5"/>
                    <a:pt x="3162" y="15"/>
                  </a:cubicBezTo>
                  <a:lnTo>
                    <a:pt x="3150" y="15"/>
                  </a:lnTo>
                  <a:lnTo>
                    <a:pt x="567" y="491"/>
                  </a:lnTo>
                  <a:cubicBezTo>
                    <a:pt x="0" y="569"/>
                    <a:pt x="107" y="1361"/>
                    <a:pt x="607" y="1361"/>
                  </a:cubicBezTo>
                  <a:cubicBezTo>
                    <a:pt x="643" y="1361"/>
                    <a:pt x="681" y="1357"/>
                    <a:pt x="721" y="1349"/>
                  </a:cubicBezTo>
                  <a:lnTo>
                    <a:pt x="3317" y="872"/>
                  </a:lnTo>
                  <a:cubicBezTo>
                    <a:pt x="3892" y="817"/>
                    <a:pt x="3789" y="0"/>
                    <a:pt x="328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0" name="Google Shape;5840;p30"/>
            <p:cNvSpPr/>
            <p:nvPr/>
          </p:nvSpPr>
          <p:spPr>
            <a:xfrm>
              <a:off x="7306314" y="3399267"/>
              <a:ext cx="60059" cy="49963"/>
            </a:xfrm>
            <a:custGeom>
              <a:rect b="b" l="l" r="r" t="t"/>
              <a:pathLst>
                <a:path extrusionOk="0" h="1549" w="1862">
                  <a:moveTo>
                    <a:pt x="1015" y="1"/>
                  </a:moveTo>
                  <a:cubicBezTo>
                    <a:pt x="967" y="1"/>
                    <a:pt x="919" y="6"/>
                    <a:pt x="870" y="15"/>
                  </a:cubicBezTo>
                  <a:cubicBezTo>
                    <a:pt x="191" y="134"/>
                    <a:pt x="1" y="1015"/>
                    <a:pt x="560" y="1408"/>
                  </a:cubicBezTo>
                  <a:cubicBezTo>
                    <a:pt x="701" y="1505"/>
                    <a:pt x="854" y="1549"/>
                    <a:pt x="1002" y="1549"/>
                  </a:cubicBezTo>
                  <a:cubicBezTo>
                    <a:pt x="1453" y="1549"/>
                    <a:pt x="1861" y="1146"/>
                    <a:pt x="1763" y="635"/>
                  </a:cubicBezTo>
                  <a:cubicBezTo>
                    <a:pt x="1700" y="267"/>
                    <a:pt x="1377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1" name="Google Shape;5841;p30"/>
            <p:cNvSpPr/>
            <p:nvPr/>
          </p:nvSpPr>
          <p:spPr>
            <a:xfrm>
              <a:off x="7375824" y="3384688"/>
              <a:ext cx="121279" cy="43544"/>
            </a:xfrm>
            <a:custGeom>
              <a:rect b="b" l="l" r="r" t="t"/>
              <a:pathLst>
                <a:path extrusionOk="0" h="1350" w="3760">
                  <a:moveTo>
                    <a:pt x="3144" y="1"/>
                  </a:moveTo>
                  <a:cubicBezTo>
                    <a:pt x="3128" y="1"/>
                    <a:pt x="3112" y="2"/>
                    <a:pt x="3096" y="3"/>
                  </a:cubicBezTo>
                  <a:lnTo>
                    <a:pt x="501" y="467"/>
                  </a:lnTo>
                  <a:cubicBezTo>
                    <a:pt x="0" y="619"/>
                    <a:pt x="125" y="1350"/>
                    <a:pt x="631" y="1350"/>
                  </a:cubicBezTo>
                  <a:cubicBezTo>
                    <a:pt x="643" y="1350"/>
                    <a:pt x="655" y="1349"/>
                    <a:pt x="667" y="1348"/>
                  </a:cubicBezTo>
                  <a:lnTo>
                    <a:pt x="3263" y="872"/>
                  </a:lnTo>
                  <a:cubicBezTo>
                    <a:pt x="3759" y="722"/>
                    <a:pt x="3640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2" name="Google Shape;5842;p30"/>
            <p:cNvSpPr/>
            <p:nvPr/>
          </p:nvSpPr>
          <p:spPr>
            <a:xfrm>
              <a:off x="7319765" y="3473486"/>
              <a:ext cx="60123" cy="49866"/>
            </a:xfrm>
            <a:custGeom>
              <a:rect b="b" l="l" r="r" t="t"/>
              <a:pathLst>
                <a:path extrusionOk="0" h="1546" w="1864">
                  <a:moveTo>
                    <a:pt x="1013" y="1"/>
                  </a:moveTo>
                  <a:cubicBezTo>
                    <a:pt x="970" y="1"/>
                    <a:pt x="926" y="5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1" y="1546"/>
                    <a:pt x="1008" y="1546"/>
                  </a:cubicBezTo>
                  <a:cubicBezTo>
                    <a:pt x="1454" y="1546"/>
                    <a:pt x="1864" y="1145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3" name="Google Shape;5843;p30"/>
            <p:cNvSpPr/>
            <p:nvPr/>
          </p:nvSpPr>
          <p:spPr>
            <a:xfrm>
              <a:off x="7389371" y="3458810"/>
              <a:ext cx="121537" cy="43577"/>
            </a:xfrm>
            <a:custGeom>
              <a:rect b="b" l="l" r="r" t="t"/>
              <a:pathLst>
                <a:path extrusionOk="0" h="1351" w="3768">
                  <a:moveTo>
                    <a:pt x="3152" y="1"/>
                  </a:moveTo>
                  <a:cubicBezTo>
                    <a:pt x="3136" y="1"/>
                    <a:pt x="3121" y="2"/>
                    <a:pt x="3105" y="3"/>
                  </a:cubicBezTo>
                  <a:lnTo>
                    <a:pt x="509" y="479"/>
                  </a:lnTo>
                  <a:cubicBezTo>
                    <a:pt x="1" y="618"/>
                    <a:pt x="109" y="1350"/>
                    <a:pt x="616" y="1350"/>
                  </a:cubicBezTo>
                  <a:cubicBezTo>
                    <a:pt x="632" y="1350"/>
                    <a:pt x="648" y="1350"/>
                    <a:pt x="664" y="1348"/>
                  </a:cubicBezTo>
                  <a:lnTo>
                    <a:pt x="3260" y="872"/>
                  </a:lnTo>
                  <a:cubicBezTo>
                    <a:pt x="3768" y="733"/>
                    <a:pt x="3648" y="1"/>
                    <a:pt x="315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4" name="Google Shape;5844;p30"/>
            <p:cNvSpPr/>
            <p:nvPr/>
          </p:nvSpPr>
          <p:spPr>
            <a:xfrm>
              <a:off x="7262544" y="3782714"/>
              <a:ext cx="249267" cy="224140"/>
            </a:xfrm>
            <a:custGeom>
              <a:rect b="b" l="l" r="r" t="t"/>
              <a:pathLst>
                <a:path extrusionOk="0" h="6949" w="7728">
                  <a:moveTo>
                    <a:pt x="3940" y="0"/>
                  </a:moveTo>
                  <a:cubicBezTo>
                    <a:pt x="2906" y="0"/>
                    <a:pt x="1888" y="466"/>
                    <a:pt x="1215" y="1331"/>
                  </a:cubicBezTo>
                  <a:lnTo>
                    <a:pt x="6953" y="4963"/>
                  </a:lnTo>
                  <a:cubicBezTo>
                    <a:pt x="7727" y="3391"/>
                    <a:pt x="7239" y="1474"/>
                    <a:pt x="5775" y="534"/>
                  </a:cubicBezTo>
                  <a:cubicBezTo>
                    <a:pt x="5207" y="173"/>
                    <a:pt x="4570" y="0"/>
                    <a:pt x="3940" y="0"/>
                  </a:cubicBezTo>
                  <a:close/>
                  <a:moveTo>
                    <a:pt x="810" y="1974"/>
                  </a:moveTo>
                  <a:lnTo>
                    <a:pt x="810" y="1974"/>
                  </a:lnTo>
                  <a:cubicBezTo>
                    <a:pt x="0" y="3546"/>
                    <a:pt x="524" y="5475"/>
                    <a:pt x="2012" y="6415"/>
                  </a:cubicBezTo>
                  <a:cubicBezTo>
                    <a:pt x="2579" y="6775"/>
                    <a:pt x="3213" y="6948"/>
                    <a:pt x="3839" y="6948"/>
                  </a:cubicBezTo>
                  <a:cubicBezTo>
                    <a:pt x="4870" y="6948"/>
                    <a:pt x="5882" y="6480"/>
                    <a:pt x="6549" y="5606"/>
                  </a:cubicBezTo>
                  <a:lnTo>
                    <a:pt x="810" y="1974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5" name="Google Shape;5845;p30"/>
            <p:cNvSpPr/>
            <p:nvPr/>
          </p:nvSpPr>
          <p:spPr>
            <a:xfrm>
              <a:off x="7731435" y="3300663"/>
              <a:ext cx="196272" cy="181660"/>
            </a:xfrm>
            <a:custGeom>
              <a:rect b="b" l="l" r="r" t="t"/>
              <a:pathLst>
                <a:path extrusionOk="0" h="5632" w="6085">
                  <a:moveTo>
                    <a:pt x="3608" y="1"/>
                  </a:moveTo>
                  <a:lnTo>
                    <a:pt x="1215" y="1632"/>
                  </a:lnTo>
                  <a:cubicBezTo>
                    <a:pt x="251" y="2275"/>
                    <a:pt x="1" y="3584"/>
                    <a:pt x="667" y="4549"/>
                  </a:cubicBezTo>
                  <a:lnTo>
                    <a:pt x="775" y="4715"/>
                  </a:lnTo>
                  <a:cubicBezTo>
                    <a:pt x="1184" y="5311"/>
                    <a:pt x="1849" y="5632"/>
                    <a:pt x="2526" y="5632"/>
                  </a:cubicBezTo>
                  <a:cubicBezTo>
                    <a:pt x="2932" y="5632"/>
                    <a:pt x="3342" y="5516"/>
                    <a:pt x="3704" y="5275"/>
                  </a:cubicBezTo>
                  <a:lnTo>
                    <a:pt x="6085" y="3644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6" name="Google Shape;5846;p30"/>
            <p:cNvSpPr/>
            <p:nvPr/>
          </p:nvSpPr>
          <p:spPr>
            <a:xfrm>
              <a:off x="7864326" y="3225154"/>
              <a:ext cx="195885" cy="181918"/>
            </a:xfrm>
            <a:custGeom>
              <a:rect b="b" l="l" r="r" t="t"/>
              <a:pathLst>
                <a:path extrusionOk="0" h="5640" w="6073">
                  <a:moveTo>
                    <a:pt x="3568" y="0"/>
                  </a:moveTo>
                  <a:cubicBezTo>
                    <a:pt x="3162" y="0"/>
                    <a:pt x="2752" y="118"/>
                    <a:pt x="2393" y="365"/>
                  </a:cubicBezTo>
                  <a:lnTo>
                    <a:pt x="0" y="1996"/>
                  </a:lnTo>
                  <a:lnTo>
                    <a:pt x="2477" y="5640"/>
                  </a:lnTo>
                  <a:lnTo>
                    <a:pt x="4870" y="4008"/>
                  </a:lnTo>
                  <a:cubicBezTo>
                    <a:pt x="5822" y="3354"/>
                    <a:pt x="6072" y="2044"/>
                    <a:pt x="5430" y="1091"/>
                  </a:cubicBezTo>
                  <a:lnTo>
                    <a:pt x="5310" y="925"/>
                  </a:lnTo>
                  <a:cubicBezTo>
                    <a:pt x="4902" y="324"/>
                    <a:pt x="4240" y="0"/>
                    <a:pt x="356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7" name="Google Shape;5847;p30"/>
            <p:cNvSpPr/>
            <p:nvPr/>
          </p:nvSpPr>
          <p:spPr>
            <a:xfrm>
              <a:off x="7674215" y="3676079"/>
              <a:ext cx="346064" cy="344387"/>
            </a:xfrm>
            <a:custGeom>
              <a:rect b="b" l="l" r="r" t="t"/>
              <a:pathLst>
                <a:path extrusionOk="0" h="10677" w="10729">
                  <a:moveTo>
                    <a:pt x="4999" y="0"/>
                  </a:moveTo>
                  <a:cubicBezTo>
                    <a:pt x="4821" y="0"/>
                    <a:pt x="4665" y="135"/>
                    <a:pt x="4644" y="327"/>
                  </a:cubicBezTo>
                  <a:lnTo>
                    <a:pt x="4180" y="3804"/>
                  </a:lnTo>
                  <a:lnTo>
                    <a:pt x="715" y="3340"/>
                  </a:lnTo>
                  <a:cubicBezTo>
                    <a:pt x="699" y="3338"/>
                    <a:pt x="684" y="3337"/>
                    <a:pt x="669" y="3337"/>
                  </a:cubicBezTo>
                  <a:cubicBezTo>
                    <a:pt x="475" y="3337"/>
                    <a:pt x="320" y="3473"/>
                    <a:pt x="286" y="3661"/>
                  </a:cubicBezTo>
                  <a:lnTo>
                    <a:pt x="36" y="5638"/>
                  </a:lnTo>
                  <a:cubicBezTo>
                    <a:pt x="1" y="5840"/>
                    <a:pt x="144" y="6030"/>
                    <a:pt x="358" y="6054"/>
                  </a:cubicBezTo>
                  <a:lnTo>
                    <a:pt x="346" y="6054"/>
                  </a:lnTo>
                  <a:lnTo>
                    <a:pt x="3823" y="6519"/>
                  </a:lnTo>
                  <a:lnTo>
                    <a:pt x="3370" y="9995"/>
                  </a:lnTo>
                  <a:cubicBezTo>
                    <a:pt x="3334" y="10198"/>
                    <a:pt x="3477" y="10388"/>
                    <a:pt x="3692" y="10412"/>
                  </a:cubicBezTo>
                  <a:lnTo>
                    <a:pt x="5656" y="10674"/>
                  </a:lnTo>
                  <a:cubicBezTo>
                    <a:pt x="5671" y="10676"/>
                    <a:pt x="5686" y="10676"/>
                    <a:pt x="5700" y="10676"/>
                  </a:cubicBezTo>
                  <a:cubicBezTo>
                    <a:pt x="5886" y="10676"/>
                    <a:pt x="6051" y="10540"/>
                    <a:pt x="6073" y="10352"/>
                  </a:cubicBezTo>
                  <a:lnTo>
                    <a:pt x="6537" y="6876"/>
                  </a:lnTo>
                  <a:lnTo>
                    <a:pt x="10014" y="7328"/>
                  </a:lnTo>
                  <a:cubicBezTo>
                    <a:pt x="10035" y="7332"/>
                    <a:pt x="10055" y="7334"/>
                    <a:pt x="10076" y="7334"/>
                  </a:cubicBezTo>
                  <a:cubicBezTo>
                    <a:pt x="10254" y="7334"/>
                    <a:pt x="10409" y="7199"/>
                    <a:pt x="10431" y="7007"/>
                  </a:cubicBezTo>
                  <a:lnTo>
                    <a:pt x="10693" y="5042"/>
                  </a:lnTo>
                  <a:cubicBezTo>
                    <a:pt x="10728" y="4840"/>
                    <a:pt x="10573" y="4649"/>
                    <a:pt x="10371" y="4625"/>
                  </a:cubicBezTo>
                  <a:lnTo>
                    <a:pt x="6894" y="4161"/>
                  </a:lnTo>
                  <a:lnTo>
                    <a:pt x="7359" y="685"/>
                  </a:lnTo>
                  <a:cubicBezTo>
                    <a:pt x="7383" y="482"/>
                    <a:pt x="7240" y="292"/>
                    <a:pt x="7037" y="268"/>
                  </a:cubicBezTo>
                  <a:lnTo>
                    <a:pt x="5061" y="6"/>
                  </a:lnTo>
                  <a:cubicBezTo>
                    <a:pt x="5040" y="2"/>
                    <a:pt x="5019" y="0"/>
                    <a:pt x="499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8" name="Google Shape;5848;p30"/>
            <p:cNvSpPr/>
            <p:nvPr/>
          </p:nvSpPr>
          <p:spPr>
            <a:xfrm>
              <a:off x="7231805" y="4197223"/>
              <a:ext cx="349902" cy="436120"/>
            </a:xfrm>
            <a:custGeom>
              <a:rect b="b" l="l" r="r" t="t"/>
              <a:pathLst>
                <a:path extrusionOk="0" h="13521" w="10848">
                  <a:moveTo>
                    <a:pt x="4147" y="435"/>
                  </a:moveTo>
                  <a:cubicBezTo>
                    <a:pt x="4435" y="435"/>
                    <a:pt x="4718" y="608"/>
                    <a:pt x="4775" y="994"/>
                  </a:cubicBezTo>
                  <a:cubicBezTo>
                    <a:pt x="4799" y="1184"/>
                    <a:pt x="4751" y="1387"/>
                    <a:pt x="4620" y="1542"/>
                  </a:cubicBezTo>
                  <a:lnTo>
                    <a:pt x="3835" y="1684"/>
                  </a:lnTo>
                  <a:cubicBezTo>
                    <a:pt x="3656" y="1589"/>
                    <a:pt x="3537" y="1434"/>
                    <a:pt x="3501" y="1244"/>
                  </a:cubicBezTo>
                  <a:lnTo>
                    <a:pt x="3501" y="1232"/>
                  </a:lnTo>
                  <a:cubicBezTo>
                    <a:pt x="3386" y="732"/>
                    <a:pt x="3770" y="435"/>
                    <a:pt x="4147" y="435"/>
                  </a:cubicBezTo>
                  <a:close/>
                  <a:moveTo>
                    <a:pt x="7856" y="2746"/>
                  </a:moveTo>
                  <a:cubicBezTo>
                    <a:pt x="8113" y="2746"/>
                    <a:pt x="8341" y="2934"/>
                    <a:pt x="8383" y="3196"/>
                  </a:cubicBezTo>
                  <a:lnTo>
                    <a:pt x="9776" y="10757"/>
                  </a:lnTo>
                  <a:cubicBezTo>
                    <a:pt x="9823" y="11066"/>
                    <a:pt x="9633" y="11340"/>
                    <a:pt x="9323" y="11400"/>
                  </a:cubicBezTo>
                  <a:lnTo>
                    <a:pt x="3061" y="12543"/>
                  </a:lnTo>
                  <a:cubicBezTo>
                    <a:pt x="3030" y="12548"/>
                    <a:pt x="2999" y="12550"/>
                    <a:pt x="2969" y="12550"/>
                  </a:cubicBezTo>
                  <a:cubicBezTo>
                    <a:pt x="2707" y="12550"/>
                    <a:pt x="2472" y="12369"/>
                    <a:pt x="2430" y="12102"/>
                  </a:cubicBezTo>
                  <a:lnTo>
                    <a:pt x="1048" y="4530"/>
                  </a:lnTo>
                  <a:cubicBezTo>
                    <a:pt x="989" y="4232"/>
                    <a:pt x="1191" y="3947"/>
                    <a:pt x="1489" y="3899"/>
                  </a:cubicBezTo>
                  <a:lnTo>
                    <a:pt x="2239" y="3768"/>
                  </a:lnTo>
                  <a:cubicBezTo>
                    <a:pt x="2271" y="3968"/>
                    <a:pt x="2451" y="4121"/>
                    <a:pt x="2657" y="4121"/>
                  </a:cubicBezTo>
                  <a:cubicBezTo>
                    <a:pt x="2684" y="4121"/>
                    <a:pt x="2712" y="4119"/>
                    <a:pt x="2739" y="4113"/>
                  </a:cubicBezTo>
                  <a:lnTo>
                    <a:pt x="6656" y="3399"/>
                  </a:lnTo>
                  <a:cubicBezTo>
                    <a:pt x="6894" y="3351"/>
                    <a:pt x="7049" y="3125"/>
                    <a:pt x="7002" y="2887"/>
                  </a:cubicBezTo>
                  <a:lnTo>
                    <a:pt x="7752" y="2756"/>
                  </a:lnTo>
                  <a:cubicBezTo>
                    <a:pt x="7787" y="2749"/>
                    <a:pt x="7822" y="2746"/>
                    <a:pt x="7856" y="2746"/>
                  </a:cubicBezTo>
                  <a:close/>
                  <a:moveTo>
                    <a:pt x="4125" y="0"/>
                  </a:moveTo>
                  <a:cubicBezTo>
                    <a:pt x="4061" y="0"/>
                    <a:pt x="3996" y="6"/>
                    <a:pt x="3930" y="18"/>
                  </a:cubicBezTo>
                  <a:cubicBezTo>
                    <a:pt x="3334" y="125"/>
                    <a:pt x="2942" y="708"/>
                    <a:pt x="3061" y="1303"/>
                  </a:cubicBezTo>
                  <a:cubicBezTo>
                    <a:pt x="3096" y="1482"/>
                    <a:pt x="3168" y="1637"/>
                    <a:pt x="3275" y="1780"/>
                  </a:cubicBezTo>
                  <a:lnTo>
                    <a:pt x="2501" y="1923"/>
                  </a:lnTo>
                  <a:cubicBezTo>
                    <a:pt x="2191" y="1982"/>
                    <a:pt x="1977" y="2292"/>
                    <a:pt x="2037" y="2601"/>
                  </a:cubicBezTo>
                  <a:lnTo>
                    <a:pt x="2084" y="2887"/>
                  </a:lnTo>
                  <a:lnTo>
                    <a:pt x="798" y="3125"/>
                  </a:lnTo>
                  <a:cubicBezTo>
                    <a:pt x="310" y="3208"/>
                    <a:pt x="1" y="3673"/>
                    <a:pt x="84" y="4161"/>
                  </a:cubicBezTo>
                  <a:lnTo>
                    <a:pt x="1656" y="12793"/>
                  </a:lnTo>
                  <a:cubicBezTo>
                    <a:pt x="1730" y="13218"/>
                    <a:pt x="2118" y="13520"/>
                    <a:pt x="2540" y="13520"/>
                  </a:cubicBezTo>
                  <a:cubicBezTo>
                    <a:pt x="2590" y="13520"/>
                    <a:pt x="2641" y="13516"/>
                    <a:pt x="2692" y="13507"/>
                  </a:cubicBezTo>
                  <a:lnTo>
                    <a:pt x="10038" y="12162"/>
                  </a:lnTo>
                  <a:cubicBezTo>
                    <a:pt x="10526" y="12079"/>
                    <a:pt x="10847" y="11602"/>
                    <a:pt x="10752" y="11126"/>
                  </a:cubicBezTo>
                  <a:lnTo>
                    <a:pt x="9180" y="2494"/>
                  </a:lnTo>
                  <a:cubicBezTo>
                    <a:pt x="9096" y="2064"/>
                    <a:pt x="8726" y="1763"/>
                    <a:pt x="8305" y="1763"/>
                  </a:cubicBezTo>
                  <a:cubicBezTo>
                    <a:pt x="8248" y="1763"/>
                    <a:pt x="8191" y="1768"/>
                    <a:pt x="8133" y="1780"/>
                  </a:cubicBezTo>
                  <a:lnTo>
                    <a:pt x="6847" y="2018"/>
                  </a:lnTo>
                  <a:lnTo>
                    <a:pt x="6799" y="1732"/>
                  </a:lnTo>
                  <a:cubicBezTo>
                    <a:pt x="6745" y="1451"/>
                    <a:pt x="6496" y="1249"/>
                    <a:pt x="6210" y="1249"/>
                  </a:cubicBezTo>
                  <a:cubicBezTo>
                    <a:pt x="6181" y="1249"/>
                    <a:pt x="6151" y="1251"/>
                    <a:pt x="6121" y="1256"/>
                  </a:cubicBezTo>
                  <a:lnTo>
                    <a:pt x="5168" y="1434"/>
                  </a:lnTo>
                  <a:cubicBezTo>
                    <a:pt x="5228" y="1268"/>
                    <a:pt x="5239" y="1089"/>
                    <a:pt x="5204" y="910"/>
                  </a:cubicBezTo>
                  <a:cubicBezTo>
                    <a:pt x="5119" y="380"/>
                    <a:pt x="4655" y="0"/>
                    <a:pt x="4125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9" name="Google Shape;5849;p30"/>
            <p:cNvSpPr/>
            <p:nvPr/>
          </p:nvSpPr>
          <p:spPr>
            <a:xfrm>
              <a:off x="7293638" y="4354466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9" y="1"/>
                    <a:pt x="914" y="5"/>
                    <a:pt x="870" y="12"/>
                  </a:cubicBezTo>
                  <a:cubicBezTo>
                    <a:pt x="191" y="131"/>
                    <a:pt x="1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0" name="Google Shape;5850;p30"/>
            <p:cNvSpPr/>
            <p:nvPr/>
          </p:nvSpPr>
          <p:spPr>
            <a:xfrm>
              <a:off x="7361954" y="4339823"/>
              <a:ext cx="124375" cy="43383"/>
            </a:xfrm>
            <a:custGeom>
              <a:rect b="b" l="l" r="r" t="t"/>
              <a:pathLst>
                <a:path extrusionOk="0" h="1345" w="3856">
                  <a:moveTo>
                    <a:pt x="3259" y="1"/>
                  </a:moveTo>
                  <a:cubicBezTo>
                    <a:pt x="3223" y="1"/>
                    <a:pt x="3185" y="5"/>
                    <a:pt x="3145" y="14"/>
                  </a:cubicBezTo>
                  <a:lnTo>
                    <a:pt x="3133" y="14"/>
                  </a:lnTo>
                  <a:lnTo>
                    <a:pt x="550" y="478"/>
                  </a:lnTo>
                  <a:cubicBezTo>
                    <a:pt x="0" y="579"/>
                    <a:pt x="116" y="1345"/>
                    <a:pt x="608" y="1345"/>
                  </a:cubicBezTo>
                  <a:cubicBezTo>
                    <a:pt x="639" y="1345"/>
                    <a:pt x="671" y="1342"/>
                    <a:pt x="704" y="1335"/>
                  </a:cubicBezTo>
                  <a:lnTo>
                    <a:pt x="3300" y="871"/>
                  </a:lnTo>
                  <a:cubicBezTo>
                    <a:pt x="3855" y="793"/>
                    <a:pt x="3758" y="1"/>
                    <a:pt x="325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1" name="Google Shape;5851;p30"/>
            <p:cNvSpPr/>
            <p:nvPr/>
          </p:nvSpPr>
          <p:spPr>
            <a:xfrm>
              <a:off x="7306314" y="4423976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9" y="1"/>
                    <a:pt x="914" y="5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6"/>
                    <a:pt x="1002" y="1546"/>
                  </a:cubicBezTo>
                  <a:cubicBezTo>
                    <a:pt x="1453" y="1546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2" name="Google Shape;5852;p30"/>
            <p:cNvSpPr/>
            <p:nvPr/>
          </p:nvSpPr>
          <p:spPr>
            <a:xfrm>
              <a:off x="7375824" y="4409300"/>
              <a:ext cx="121279" cy="43544"/>
            </a:xfrm>
            <a:custGeom>
              <a:rect b="b" l="l" r="r" t="t"/>
              <a:pathLst>
                <a:path extrusionOk="0" h="1350" w="3760">
                  <a:moveTo>
                    <a:pt x="3144" y="1"/>
                  </a:moveTo>
                  <a:cubicBezTo>
                    <a:pt x="3128" y="1"/>
                    <a:pt x="3112" y="1"/>
                    <a:pt x="3096" y="3"/>
                  </a:cubicBezTo>
                  <a:lnTo>
                    <a:pt x="501" y="467"/>
                  </a:lnTo>
                  <a:cubicBezTo>
                    <a:pt x="0" y="618"/>
                    <a:pt x="125" y="1349"/>
                    <a:pt x="631" y="1349"/>
                  </a:cubicBezTo>
                  <a:cubicBezTo>
                    <a:pt x="643" y="1349"/>
                    <a:pt x="655" y="1349"/>
                    <a:pt x="667" y="1348"/>
                  </a:cubicBezTo>
                  <a:lnTo>
                    <a:pt x="3263" y="872"/>
                  </a:lnTo>
                  <a:cubicBezTo>
                    <a:pt x="3759" y="722"/>
                    <a:pt x="3640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3" name="Google Shape;5853;p30"/>
            <p:cNvSpPr/>
            <p:nvPr/>
          </p:nvSpPr>
          <p:spPr>
            <a:xfrm>
              <a:off x="7319765" y="4498130"/>
              <a:ext cx="60123" cy="50221"/>
            </a:xfrm>
            <a:custGeom>
              <a:rect b="b" l="l" r="r" t="t"/>
              <a:pathLst>
                <a:path extrusionOk="0" h="1557" w="1864">
                  <a:moveTo>
                    <a:pt x="1009" y="0"/>
                  </a:moveTo>
                  <a:cubicBezTo>
                    <a:pt x="967" y="0"/>
                    <a:pt x="924" y="4"/>
                    <a:pt x="881" y="11"/>
                  </a:cubicBezTo>
                  <a:cubicBezTo>
                    <a:pt x="203" y="130"/>
                    <a:pt x="0" y="1011"/>
                    <a:pt x="572" y="1416"/>
                  </a:cubicBezTo>
                  <a:cubicBezTo>
                    <a:pt x="710" y="1513"/>
                    <a:pt x="860" y="1556"/>
                    <a:pt x="1007" y="1556"/>
                  </a:cubicBezTo>
                  <a:cubicBezTo>
                    <a:pt x="1454" y="1556"/>
                    <a:pt x="1864" y="1153"/>
                    <a:pt x="1774" y="642"/>
                  </a:cubicBezTo>
                  <a:cubicBezTo>
                    <a:pt x="1700" y="268"/>
                    <a:pt x="1376" y="0"/>
                    <a:pt x="100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4" name="Google Shape;5854;p30"/>
            <p:cNvSpPr/>
            <p:nvPr/>
          </p:nvSpPr>
          <p:spPr>
            <a:xfrm>
              <a:off x="7388855" y="4483390"/>
              <a:ext cx="122343" cy="43673"/>
            </a:xfrm>
            <a:custGeom>
              <a:rect b="b" l="l" r="r" t="t"/>
              <a:pathLst>
                <a:path extrusionOk="0" h="1354" w="3793">
                  <a:moveTo>
                    <a:pt x="3178" y="1"/>
                  </a:moveTo>
                  <a:cubicBezTo>
                    <a:pt x="3160" y="1"/>
                    <a:pt x="3140" y="2"/>
                    <a:pt x="3121" y="4"/>
                  </a:cubicBezTo>
                  <a:lnTo>
                    <a:pt x="525" y="480"/>
                  </a:lnTo>
                  <a:cubicBezTo>
                    <a:pt x="1" y="605"/>
                    <a:pt x="121" y="1354"/>
                    <a:pt x="613" y="1354"/>
                  </a:cubicBezTo>
                  <a:cubicBezTo>
                    <a:pt x="635" y="1354"/>
                    <a:pt x="657" y="1352"/>
                    <a:pt x="680" y="1349"/>
                  </a:cubicBezTo>
                  <a:lnTo>
                    <a:pt x="3276" y="885"/>
                  </a:lnTo>
                  <a:cubicBezTo>
                    <a:pt x="3792" y="747"/>
                    <a:pt x="3678" y="1"/>
                    <a:pt x="317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5" name="Google Shape;5855;p30"/>
            <p:cNvSpPr/>
            <p:nvPr/>
          </p:nvSpPr>
          <p:spPr>
            <a:xfrm>
              <a:off x="7262544" y="4806843"/>
              <a:ext cx="250428" cy="224624"/>
            </a:xfrm>
            <a:custGeom>
              <a:rect b="b" l="l" r="r" t="t"/>
              <a:pathLst>
                <a:path extrusionOk="0" h="6964" w="7764">
                  <a:moveTo>
                    <a:pt x="3934" y="1"/>
                  </a:moveTo>
                  <a:cubicBezTo>
                    <a:pt x="2900" y="1"/>
                    <a:pt x="1883" y="470"/>
                    <a:pt x="1215" y="1346"/>
                  </a:cubicBezTo>
                  <a:lnTo>
                    <a:pt x="6953" y="4978"/>
                  </a:lnTo>
                  <a:cubicBezTo>
                    <a:pt x="7763" y="3406"/>
                    <a:pt x="7251" y="1465"/>
                    <a:pt x="5751" y="525"/>
                  </a:cubicBezTo>
                  <a:cubicBezTo>
                    <a:pt x="5187" y="171"/>
                    <a:pt x="4557" y="1"/>
                    <a:pt x="3934" y="1"/>
                  </a:cubicBezTo>
                  <a:close/>
                  <a:moveTo>
                    <a:pt x="810" y="1989"/>
                  </a:moveTo>
                  <a:lnTo>
                    <a:pt x="810" y="1989"/>
                  </a:lnTo>
                  <a:cubicBezTo>
                    <a:pt x="0" y="3561"/>
                    <a:pt x="524" y="5490"/>
                    <a:pt x="2012" y="6430"/>
                  </a:cubicBezTo>
                  <a:cubicBezTo>
                    <a:pt x="2579" y="6790"/>
                    <a:pt x="3213" y="6963"/>
                    <a:pt x="3839" y="6963"/>
                  </a:cubicBezTo>
                  <a:cubicBezTo>
                    <a:pt x="4870" y="6963"/>
                    <a:pt x="5882" y="6495"/>
                    <a:pt x="6549" y="5621"/>
                  </a:cubicBezTo>
                  <a:lnTo>
                    <a:pt x="810" y="1989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6" name="Google Shape;5856;p30"/>
            <p:cNvSpPr/>
            <p:nvPr/>
          </p:nvSpPr>
          <p:spPr>
            <a:xfrm>
              <a:off x="7731822" y="4325276"/>
              <a:ext cx="195885" cy="181918"/>
            </a:xfrm>
            <a:custGeom>
              <a:rect b="b" l="l" r="r" t="t"/>
              <a:pathLst>
                <a:path extrusionOk="0" h="5640" w="6073">
                  <a:moveTo>
                    <a:pt x="3596" y="0"/>
                  </a:moveTo>
                  <a:lnTo>
                    <a:pt x="1203" y="1632"/>
                  </a:lnTo>
                  <a:cubicBezTo>
                    <a:pt x="251" y="2286"/>
                    <a:pt x="1" y="3596"/>
                    <a:pt x="655" y="4560"/>
                  </a:cubicBezTo>
                  <a:lnTo>
                    <a:pt x="763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2"/>
                    <a:pt x="3692" y="5275"/>
                  </a:cubicBezTo>
                  <a:lnTo>
                    <a:pt x="6073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7" name="Google Shape;5857;p30"/>
            <p:cNvSpPr/>
            <p:nvPr/>
          </p:nvSpPr>
          <p:spPr>
            <a:xfrm>
              <a:off x="7864326" y="4249734"/>
              <a:ext cx="195885" cy="181950"/>
            </a:xfrm>
            <a:custGeom>
              <a:rect b="b" l="l" r="r" t="t"/>
              <a:pathLst>
                <a:path extrusionOk="0" h="5641" w="6073">
                  <a:moveTo>
                    <a:pt x="3568" y="1"/>
                  </a:moveTo>
                  <a:cubicBezTo>
                    <a:pt x="3162" y="1"/>
                    <a:pt x="2752" y="119"/>
                    <a:pt x="2393" y="366"/>
                  </a:cubicBezTo>
                  <a:lnTo>
                    <a:pt x="0" y="1997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22" y="3354"/>
                    <a:pt x="6072" y="2045"/>
                    <a:pt x="5430" y="1092"/>
                  </a:cubicBezTo>
                  <a:lnTo>
                    <a:pt x="5310" y="926"/>
                  </a:lnTo>
                  <a:cubicBezTo>
                    <a:pt x="4902" y="325"/>
                    <a:pt x="4240" y="1"/>
                    <a:pt x="356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8" name="Google Shape;5858;p30"/>
            <p:cNvSpPr/>
            <p:nvPr/>
          </p:nvSpPr>
          <p:spPr>
            <a:xfrm>
              <a:off x="7674215" y="4700692"/>
              <a:ext cx="346064" cy="344387"/>
            </a:xfrm>
            <a:custGeom>
              <a:rect b="b" l="l" r="r" t="t"/>
              <a:pathLst>
                <a:path extrusionOk="0" h="10677" w="10729">
                  <a:moveTo>
                    <a:pt x="4999" y="0"/>
                  </a:moveTo>
                  <a:cubicBezTo>
                    <a:pt x="4821" y="0"/>
                    <a:pt x="4665" y="135"/>
                    <a:pt x="4644" y="327"/>
                  </a:cubicBezTo>
                  <a:lnTo>
                    <a:pt x="4180" y="3804"/>
                  </a:lnTo>
                  <a:lnTo>
                    <a:pt x="703" y="3339"/>
                  </a:lnTo>
                  <a:cubicBezTo>
                    <a:pt x="688" y="3338"/>
                    <a:pt x="674" y="3337"/>
                    <a:pt x="659" y="3337"/>
                  </a:cubicBezTo>
                  <a:cubicBezTo>
                    <a:pt x="474" y="3337"/>
                    <a:pt x="309" y="3473"/>
                    <a:pt x="286" y="3661"/>
                  </a:cubicBezTo>
                  <a:lnTo>
                    <a:pt x="25" y="5637"/>
                  </a:lnTo>
                  <a:cubicBezTo>
                    <a:pt x="1" y="5840"/>
                    <a:pt x="144" y="6030"/>
                    <a:pt x="346" y="6054"/>
                  </a:cubicBezTo>
                  <a:lnTo>
                    <a:pt x="3823" y="6518"/>
                  </a:lnTo>
                  <a:lnTo>
                    <a:pt x="3370" y="9995"/>
                  </a:lnTo>
                  <a:cubicBezTo>
                    <a:pt x="3334" y="10197"/>
                    <a:pt x="3477" y="10388"/>
                    <a:pt x="3692" y="10412"/>
                  </a:cubicBezTo>
                  <a:lnTo>
                    <a:pt x="5656" y="10674"/>
                  </a:lnTo>
                  <a:cubicBezTo>
                    <a:pt x="5671" y="10675"/>
                    <a:pt x="5686" y="10676"/>
                    <a:pt x="5700" y="10676"/>
                  </a:cubicBezTo>
                  <a:cubicBezTo>
                    <a:pt x="5886" y="10676"/>
                    <a:pt x="6051" y="10540"/>
                    <a:pt x="6073" y="10352"/>
                  </a:cubicBezTo>
                  <a:lnTo>
                    <a:pt x="6537" y="6876"/>
                  </a:lnTo>
                  <a:lnTo>
                    <a:pt x="10014" y="7328"/>
                  </a:lnTo>
                  <a:cubicBezTo>
                    <a:pt x="10034" y="7331"/>
                    <a:pt x="10053" y="7333"/>
                    <a:pt x="10072" y="7333"/>
                  </a:cubicBezTo>
                  <a:cubicBezTo>
                    <a:pt x="10252" y="7333"/>
                    <a:pt x="10409" y="7189"/>
                    <a:pt x="10431" y="7007"/>
                  </a:cubicBezTo>
                  <a:lnTo>
                    <a:pt x="10693" y="5042"/>
                  </a:lnTo>
                  <a:cubicBezTo>
                    <a:pt x="10728" y="4828"/>
                    <a:pt x="10573" y="4649"/>
                    <a:pt x="10371" y="4613"/>
                  </a:cubicBezTo>
                  <a:lnTo>
                    <a:pt x="6894" y="4161"/>
                  </a:lnTo>
                  <a:lnTo>
                    <a:pt x="7359" y="684"/>
                  </a:lnTo>
                  <a:cubicBezTo>
                    <a:pt x="7383" y="470"/>
                    <a:pt x="7240" y="291"/>
                    <a:pt x="7037" y="256"/>
                  </a:cubicBezTo>
                  <a:lnTo>
                    <a:pt x="5061" y="6"/>
                  </a:lnTo>
                  <a:cubicBezTo>
                    <a:pt x="5040" y="2"/>
                    <a:pt x="5019" y="0"/>
                    <a:pt x="499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9" name="Google Shape;5859;p30"/>
            <p:cNvSpPr/>
            <p:nvPr/>
          </p:nvSpPr>
          <p:spPr>
            <a:xfrm>
              <a:off x="6207193" y="99161"/>
              <a:ext cx="349515" cy="435378"/>
            </a:xfrm>
            <a:custGeom>
              <a:rect b="b" l="l" r="r" t="t"/>
              <a:pathLst>
                <a:path extrusionOk="0" h="13498" w="10836">
                  <a:moveTo>
                    <a:pt x="4145" y="412"/>
                  </a:moveTo>
                  <a:cubicBezTo>
                    <a:pt x="4431" y="412"/>
                    <a:pt x="4712" y="584"/>
                    <a:pt x="4763" y="971"/>
                  </a:cubicBezTo>
                  <a:cubicBezTo>
                    <a:pt x="4799" y="1173"/>
                    <a:pt x="4751" y="1364"/>
                    <a:pt x="4620" y="1518"/>
                  </a:cubicBezTo>
                  <a:lnTo>
                    <a:pt x="3823" y="1661"/>
                  </a:lnTo>
                  <a:cubicBezTo>
                    <a:pt x="3656" y="1566"/>
                    <a:pt x="3537" y="1399"/>
                    <a:pt x="3501" y="1209"/>
                  </a:cubicBezTo>
                  <a:cubicBezTo>
                    <a:pt x="3386" y="709"/>
                    <a:pt x="3770" y="412"/>
                    <a:pt x="4145" y="412"/>
                  </a:cubicBezTo>
                  <a:close/>
                  <a:moveTo>
                    <a:pt x="7831" y="2726"/>
                  </a:moveTo>
                  <a:cubicBezTo>
                    <a:pt x="8094" y="2726"/>
                    <a:pt x="8329" y="2907"/>
                    <a:pt x="8383" y="3185"/>
                  </a:cubicBezTo>
                  <a:lnTo>
                    <a:pt x="9776" y="10746"/>
                  </a:lnTo>
                  <a:cubicBezTo>
                    <a:pt x="9823" y="11043"/>
                    <a:pt x="9621" y="11329"/>
                    <a:pt x="9323" y="11377"/>
                  </a:cubicBezTo>
                  <a:lnTo>
                    <a:pt x="3061" y="12520"/>
                  </a:lnTo>
                  <a:cubicBezTo>
                    <a:pt x="3026" y="12527"/>
                    <a:pt x="2991" y="12530"/>
                    <a:pt x="2956" y="12530"/>
                  </a:cubicBezTo>
                  <a:cubicBezTo>
                    <a:pt x="2699" y="12530"/>
                    <a:pt x="2472" y="12342"/>
                    <a:pt x="2430" y="12079"/>
                  </a:cubicBezTo>
                  <a:lnTo>
                    <a:pt x="1049" y="4507"/>
                  </a:lnTo>
                  <a:cubicBezTo>
                    <a:pt x="989" y="4209"/>
                    <a:pt x="1191" y="3935"/>
                    <a:pt x="1489" y="3876"/>
                  </a:cubicBezTo>
                  <a:lnTo>
                    <a:pt x="2239" y="3745"/>
                  </a:lnTo>
                  <a:cubicBezTo>
                    <a:pt x="2271" y="3954"/>
                    <a:pt x="2449" y="4099"/>
                    <a:pt x="2653" y="4099"/>
                  </a:cubicBezTo>
                  <a:cubicBezTo>
                    <a:pt x="2681" y="4099"/>
                    <a:pt x="2710" y="4096"/>
                    <a:pt x="2739" y="4090"/>
                  </a:cubicBezTo>
                  <a:lnTo>
                    <a:pt x="6656" y="3376"/>
                  </a:lnTo>
                  <a:cubicBezTo>
                    <a:pt x="6883" y="3340"/>
                    <a:pt x="7049" y="3102"/>
                    <a:pt x="7002" y="2876"/>
                  </a:cubicBezTo>
                  <a:lnTo>
                    <a:pt x="7740" y="2733"/>
                  </a:lnTo>
                  <a:cubicBezTo>
                    <a:pt x="7770" y="2728"/>
                    <a:pt x="7801" y="2726"/>
                    <a:pt x="7831" y="2726"/>
                  </a:cubicBezTo>
                  <a:close/>
                  <a:moveTo>
                    <a:pt x="4135" y="1"/>
                  </a:moveTo>
                  <a:cubicBezTo>
                    <a:pt x="4071" y="1"/>
                    <a:pt x="4006" y="6"/>
                    <a:pt x="3942" y="18"/>
                  </a:cubicBezTo>
                  <a:cubicBezTo>
                    <a:pt x="3346" y="125"/>
                    <a:pt x="2954" y="697"/>
                    <a:pt x="3061" y="1280"/>
                  </a:cubicBezTo>
                  <a:cubicBezTo>
                    <a:pt x="3096" y="1459"/>
                    <a:pt x="3168" y="1626"/>
                    <a:pt x="3275" y="1756"/>
                  </a:cubicBezTo>
                  <a:lnTo>
                    <a:pt x="2501" y="1899"/>
                  </a:lnTo>
                  <a:cubicBezTo>
                    <a:pt x="2180" y="1959"/>
                    <a:pt x="1977" y="2268"/>
                    <a:pt x="2025" y="2590"/>
                  </a:cubicBezTo>
                  <a:lnTo>
                    <a:pt x="2084" y="2864"/>
                  </a:lnTo>
                  <a:lnTo>
                    <a:pt x="799" y="3102"/>
                  </a:lnTo>
                  <a:cubicBezTo>
                    <a:pt x="322" y="3185"/>
                    <a:pt x="1" y="3650"/>
                    <a:pt x="84" y="4126"/>
                  </a:cubicBezTo>
                  <a:lnTo>
                    <a:pt x="1656" y="12758"/>
                  </a:lnTo>
                  <a:cubicBezTo>
                    <a:pt x="1741" y="13194"/>
                    <a:pt x="2111" y="13497"/>
                    <a:pt x="2538" y="13497"/>
                  </a:cubicBezTo>
                  <a:cubicBezTo>
                    <a:pt x="2588" y="13497"/>
                    <a:pt x="2640" y="13493"/>
                    <a:pt x="2692" y="13484"/>
                  </a:cubicBezTo>
                  <a:lnTo>
                    <a:pt x="10038" y="12139"/>
                  </a:lnTo>
                  <a:cubicBezTo>
                    <a:pt x="10514" y="12043"/>
                    <a:pt x="10836" y="11579"/>
                    <a:pt x="10752" y="11103"/>
                  </a:cubicBezTo>
                  <a:lnTo>
                    <a:pt x="9181" y="2471"/>
                  </a:lnTo>
                  <a:cubicBezTo>
                    <a:pt x="9097" y="2041"/>
                    <a:pt x="8726" y="1740"/>
                    <a:pt x="8305" y="1740"/>
                  </a:cubicBezTo>
                  <a:cubicBezTo>
                    <a:pt x="8248" y="1740"/>
                    <a:pt x="8191" y="1745"/>
                    <a:pt x="8133" y="1756"/>
                  </a:cubicBezTo>
                  <a:lnTo>
                    <a:pt x="6847" y="1995"/>
                  </a:lnTo>
                  <a:lnTo>
                    <a:pt x="6799" y="1721"/>
                  </a:lnTo>
                  <a:cubicBezTo>
                    <a:pt x="6746" y="1435"/>
                    <a:pt x="6497" y="1235"/>
                    <a:pt x="6225" y="1235"/>
                  </a:cubicBezTo>
                  <a:cubicBezTo>
                    <a:pt x="6190" y="1235"/>
                    <a:pt x="6155" y="1238"/>
                    <a:pt x="6121" y="1245"/>
                  </a:cubicBezTo>
                  <a:lnTo>
                    <a:pt x="5168" y="1411"/>
                  </a:lnTo>
                  <a:cubicBezTo>
                    <a:pt x="5228" y="1245"/>
                    <a:pt x="5228" y="1066"/>
                    <a:pt x="5204" y="899"/>
                  </a:cubicBezTo>
                  <a:cubicBezTo>
                    <a:pt x="5109" y="370"/>
                    <a:pt x="4646" y="1"/>
                    <a:pt x="413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0" name="Google Shape;5860;p30"/>
            <p:cNvSpPr/>
            <p:nvPr/>
          </p:nvSpPr>
          <p:spPr>
            <a:xfrm>
              <a:off x="6269026" y="255566"/>
              <a:ext cx="60059" cy="49898"/>
            </a:xfrm>
            <a:custGeom>
              <a:rect b="b" l="l" r="r" t="t"/>
              <a:pathLst>
                <a:path extrusionOk="0" h="1547" w="1862">
                  <a:moveTo>
                    <a:pt x="1016" y="1"/>
                  </a:moveTo>
                  <a:cubicBezTo>
                    <a:pt x="968" y="1"/>
                    <a:pt x="919" y="5"/>
                    <a:pt x="870" y="15"/>
                  </a:cubicBezTo>
                  <a:cubicBezTo>
                    <a:pt x="191" y="134"/>
                    <a:pt x="1" y="1015"/>
                    <a:pt x="560" y="1408"/>
                  </a:cubicBezTo>
                  <a:cubicBezTo>
                    <a:pt x="700" y="1504"/>
                    <a:pt x="851" y="1547"/>
                    <a:pt x="997" y="1547"/>
                  </a:cubicBezTo>
                  <a:cubicBezTo>
                    <a:pt x="1451" y="1547"/>
                    <a:pt x="1862" y="1138"/>
                    <a:pt x="1763" y="634"/>
                  </a:cubicBezTo>
                  <a:cubicBezTo>
                    <a:pt x="1700" y="266"/>
                    <a:pt x="1377" y="1"/>
                    <a:pt x="1016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1" name="Google Shape;5861;p30"/>
            <p:cNvSpPr/>
            <p:nvPr/>
          </p:nvSpPr>
          <p:spPr>
            <a:xfrm>
              <a:off x="6337213" y="241019"/>
              <a:ext cx="124117" cy="43706"/>
            </a:xfrm>
            <a:custGeom>
              <a:rect b="b" l="l" r="r" t="t"/>
              <a:pathLst>
                <a:path extrusionOk="0" h="1355" w="3848">
                  <a:moveTo>
                    <a:pt x="3261" y="1"/>
                  </a:moveTo>
                  <a:cubicBezTo>
                    <a:pt x="3226" y="1"/>
                    <a:pt x="3189" y="5"/>
                    <a:pt x="3149" y="14"/>
                  </a:cubicBezTo>
                  <a:lnTo>
                    <a:pt x="3137" y="14"/>
                  </a:lnTo>
                  <a:lnTo>
                    <a:pt x="542" y="490"/>
                  </a:lnTo>
                  <a:cubicBezTo>
                    <a:pt x="0" y="580"/>
                    <a:pt x="111" y="1354"/>
                    <a:pt x="620" y="1354"/>
                  </a:cubicBezTo>
                  <a:cubicBezTo>
                    <a:pt x="648" y="1354"/>
                    <a:pt x="678" y="1352"/>
                    <a:pt x="709" y="1347"/>
                  </a:cubicBezTo>
                  <a:lnTo>
                    <a:pt x="3292" y="871"/>
                  </a:lnTo>
                  <a:cubicBezTo>
                    <a:pt x="3847" y="793"/>
                    <a:pt x="3750" y="1"/>
                    <a:pt x="326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2" name="Google Shape;5862;p30"/>
            <p:cNvSpPr/>
            <p:nvPr/>
          </p:nvSpPr>
          <p:spPr>
            <a:xfrm>
              <a:off x="6281702" y="325172"/>
              <a:ext cx="59769" cy="49866"/>
            </a:xfrm>
            <a:custGeom>
              <a:rect b="b" l="l" r="r" t="t"/>
              <a:pathLst>
                <a:path extrusionOk="0" h="1546" w="1853">
                  <a:moveTo>
                    <a:pt x="1002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3" y="1545"/>
                    <a:pt x="1000" y="1545"/>
                  </a:cubicBezTo>
                  <a:cubicBezTo>
                    <a:pt x="1449" y="1545"/>
                    <a:pt x="1852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3" name="Google Shape;5863;p30"/>
            <p:cNvSpPr/>
            <p:nvPr/>
          </p:nvSpPr>
          <p:spPr>
            <a:xfrm>
              <a:off x="6351212" y="310528"/>
              <a:ext cx="121021" cy="43512"/>
            </a:xfrm>
            <a:custGeom>
              <a:rect b="b" l="l" r="r" t="t"/>
              <a:pathLst>
                <a:path extrusionOk="0" h="1349" w="3752">
                  <a:moveTo>
                    <a:pt x="3132" y="0"/>
                  </a:moveTo>
                  <a:cubicBezTo>
                    <a:pt x="3121" y="0"/>
                    <a:pt x="3109" y="1"/>
                    <a:pt x="3096" y="2"/>
                  </a:cubicBezTo>
                  <a:lnTo>
                    <a:pt x="501" y="478"/>
                  </a:lnTo>
                  <a:cubicBezTo>
                    <a:pt x="0" y="618"/>
                    <a:pt x="125" y="1348"/>
                    <a:pt x="620" y="1348"/>
                  </a:cubicBezTo>
                  <a:cubicBezTo>
                    <a:pt x="632" y="1348"/>
                    <a:pt x="644" y="1348"/>
                    <a:pt x="656" y="1347"/>
                  </a:cubicBezTo>
                  <a:lnTo>
                    <a:pt x="3251" y="871"/>
                  </a:lnTo>
                  <a:cubicBezTo>
                    <a:pt x="3751" y="731"/>
                    <a:pt x="3638" y="0"/>
                    <a:pt x="313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4" name="Google Shape;5864;p30"/>
            <p:cNvSpPr/>
            <p:nvPr/>
          </p:nvSpPr>
          <p:spPr>
            <a:xfrm>
              <a:off x="6295152" y="399294"/>
              <a:ext cx="60156" cy="50189"/>
            </a:xfrm>
            <a:custGeom>
              <a:rect b="b" l="l" r="r" t="t"/>
              <a:pathLst>
                <a:path extrusionOk="0" h="1556" w="1865">
                  <a:moveTo>
                    <a:pt x="1014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191" y="131"/>
                    <a:pt x="0" y="1012"/>
                    <a:pt x="572" y="1417"/>
                  </a:cubicBezTo>
                  <a:cubicBezTo>
                    <a:pt x="709" y="1513"/>
                    <a:pt x="857" y="1556"/>
                    <a:pt x="1002" y="1556"/>
                  </a:cubicBezTo>
                  <a:cubicBezTo>
                    <a:pt x="1451" y="1556"/>
                    <a:pt x="1864" y="1147"/>
                    <a:pt x="1774" y="643"/>
                  </a:cubicBezTo>
                  <a:cubicBezTo>
                    <a:pt x="1700" y="260"/>
                    <a:pt x="1378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5" name="Google Shape;5865;p30"/>
            <p:cNvSpPr/>
            <p:nvPr/>
          </p:nvSpPr>
          <p:spPr>
            <a:xfrm>
              <a:off x="6364146" y="384586"/>
              <a:ext cx="122440" cy="44028"/>
            </a:xfrm>
            <a:custGeom>
              <a:rect b="b" l="l" r="r" t="t"/>
              <a:pathLst>
                <a:path extrusionOk="0" h="1365" w="3796">
                  <a:moveTo>
                    <a:pt x="3170" y="0"/>
                  </a:moveTo>
                  <a:cubicBezTo>
                    <a:pt x="3151" y="0"/>
                    <a:pt x="3132" y="1"/>
                    <a:pt x="3112" y="4"/>
                  </a:cubicBezTo>
                  <a:lnTo>
                    <a:pt x="528" y="480"/>
                  </a:lnTo>
                  <a:cubicBezTo>
                    <a:pt x="0" y="606"/>
                    <a:pt x="114" y="1364"/>
                    <a:pt x="625" y="1364"/>
                  </a:cubicBezTo>
                  <a:cubicBezTo>
                    <a:pt x="644" y="1364"/>
                    <a:pt x="663" y="1363"/>
                    <a:pt x="683" y="1361"/>
                  </a:cubicBezTo>
                  <a:lnTo>
                    <a:pt x="3279" y="885"/>
                  </a:lnTo>
                  <a:cubicBezTo>
                    <a:pt x="3796" y="758"/>
                    <a:pt x="3681" y="0"/>
                    <a:pt x="317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6" name="Google Shape;5866;p30"/>
            <p:cNvSpPr/>
            <p:nvPr/>
          </p:nvSpPr>
          <p:spPr>
            <a:xfrm>
              <a:off x="6237545" y="708297"/>
              <a:ext cx="250815" cy="224721"/>
            </a:xfrm>
            <a:custGeom>
              <a:rect b="b" l="l" r="r" t="t"/>
              <a:pathLst>
                <a:path extrusionOk="0" h="6967" w="7776">
                  <a:moveTo>
                    <a:pt x="3932" y="1"/>
                  </a:moveTo>
                  <a:cubicBezTo>
                    <a:pt x="2904" y="1"/>
                    <a:pt x="1893" y="465"/>
                    <a:pt x="1227" y="1338"/>
                  </a:cubicBezTo>
                  <a:lnTo>
                    <a:pt x="6966" y="4969"/>
                  </a:lnTo>
                  <a:cubicBezTo>
                    <a:pt x="7775" y="3398"/>
                    <a:pt x="7251" y="1469"/>
                    <a:pt x="5751" y="528"/>
                  </a:cubicBezTo>
                  <a:cubicBezTo>
                    <a:pt x="5188" y="173"/>
                    <a:pt x="4557" y="1"/>
                    <a:pt x="3932" y="1"/>
                  </a:cubicBezTo>
                  <a:close/>
                  <a:moveTo>
                    <a:pt x="822" y="1993"/>
                  </a:moveTo>
                  <a:lnTo>
                    <a:pt x="822" y="1993"/>
                  </a:lnTo>
                  <a:cubicBezTo>
                    <a:pt x="0" y="3553"/>
                    <a:pt x="524" y="5493"/>
                    <a:pt x="2024" y="6434"/>
                  </a:cubicBezTo>
                  <a:cubicBezTo>
                    <a:pt x="2586" y="6793"/>
                    <a:pt x="3217" y="6966"/>
                    <a:pt x="3842" y="6966"/>
                  </a:cubicBezTo>
                  <a:cubicBezTo>
                    <a:pt x="4875" y="6966"/>
                    <a:pt x="5893" y="6495"/>
                    <a:pt x="6561" y="5612"/>
                  </a:cubicBezTo>
                  <a:lnTo>
                    <a:pt x="822" y="1993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7" name="Google Shape;5867;p30"/>
            <p:cNvSpPr/>
            <p:nvPr/>
          </p:nvSpPr>
          <p:spPr>
            <a:xfrm>
              <a:off x="6706823" y="226472"/>
              <a:ext cx="196272" cy="181918"/>
            </a:xfrm>
            <a:custGeom>
              <a:rect b="b" l="l" r="r" t="t"/>
              <a:pathLst>
                <a:path extrusionOk="0" h="5640" w="6085">
                  <a:moveTo>
                    <a:pt x="3620" y="0"/>
                  </a:moveTo>
                  <a:lnTo>
                    <a:pt x="1215" y="1631"/>
                  </a:lnTo>
                  <a:cubicBezTo>
                    <a:pt x="251" y="2286"/>
                    <a:pt x="1" y="3596"/>
                    <a:pt x="656" y="4560"/>
                  </a:cubicBezTo>
                  <a:lnTo>
                    <a:pt x="763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1"/>
                    <a:pt x="3692" y="5275"/>
                  </a:cubicBezTo>
                  <a:lnTo>
                    <a:pt x="6085" y="3644"/>
                  </a:lnTo>
                  <a:lnTo>
                    <a:pt x="3620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8" name="Google Shape;5868;p30"/>
            <p:cNvSpPr/>
            <p:nvPr/>
          </p:nvSpPr>
          <p:spPr>
            <a:xfrm>
              <a:off x="6839327" y="151317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577" y="1"/>
                  </a:moveTo>
                  <a:cubicBezTo>
                    <a:pt x="3169" y="1"/>
                    <a:pt x="2757" y="119"/>
                    <a:pt x="2394" y="366"/>
                  </a:cubicBezTo>
                  <a:lnTo>
                    <a:pt x="1" y="1985"/>
                  </a:lnTo>
                  <a:lnTo>
                    <a:pt x="2489" y="5628"/>
                  </a:lnTo>
                  <a:lnTo>
                    <a:pt x="4882" y="4009"/>
                  </a:lnTo>
                  <a:cubicBezTo>
                    <a:pt x="5835" y="3354"/>
                    <a:pt x="6085" y="2044"/>
                    <a:pt x="5430" y="1080"/>
                  </a:cubicBezTo>
                  <a:lnTo>
                    <a:pt x="5323" y="925"/>
                  </a:lnTo>
                  <a:cubicBezTo>
                    <a:pt x="4914" y="324"/>
                    <a:pt x="4252" y="1"/>
                    <a:pt x="357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9" name="Google Shape;5869;p30"/>
            <p:cNvSpPr/>
            <p:nvPr/>
          </p:nvSpPr>
          <p:spPr>
            <a:xfrm>
              <a:off x="6649603" y="602242"/>
              <a:ext cx="345677" cy="344032"/>
            </a:xfrm>
            <a:custGeom>
              <a:rect b="b" l="l" r="r" t="t"/>
              <a:pathLst>
                <a:path extrusionOk="0" h="10666" w="10717">
                  <a:moveTo>
                    <a:pt x="4999" y="1"/>
                  </a:moveTo>
                  <a:cubicBezTo>
                    <a:pt x="4821" y="1"/>
                    <a:pt x="4666" y="136"/>
                    <a:pt x="4644" y="328"/>
                  </a:cubicBezTo>
                  <a:lnTo>
                    <a:pt x="4180" y="3805"/>
                  </a:lnTo>
                  <a:lnTo>
                    <a:pt x="703" y="3340"/>
                  </a:lnTo>
                  <a:cubicBezTo>
                    <a:pt x="688" y="3338"/>
                    <a:pt x="674" y="3338"/>
                    <a:pt x="659" y="3338"/>
                  </a:cubicBezTo>
                  <a:cubicBezTo>
                    <a:pt x="474" y="3338"/>
                    <a:pt x="309" y="3474"/>
                    <a:pt x="287" y="3662"/>
                  </a:cubicBezTo>
                  <a:lnTo>
                    <a:pt x="37" y="5626"/>
                  </a:lnTo>
                  <a:cubicBezTo>
                    <a:pt x="1" y="5829"/>
                    <a:pt x="144" y="6019"/>
                    <a:pt x="346" y="6043"/>
                  </a:cubicBezTo>
                  <a:lnTo>
                    <a:pt x="3823" y="6507"/>
                  </a:lnTo>
                  <a:lnTo>
                    <a:pt x="3370" y="9984"/>
                  </a:lnTo>
                  <a:cubicBezTo>
                    <a:pt x="3335" y="10186"/>
                    <a:pt x="3477" y="10377"/>
                    <a:pt x="3692" y="10401"/>
                  </a:cubicBezTo>
                  <a:lnTo>
                    <a:pt x="5656" y="10663"/>
                  </a:lnTo>
                  <a:cubicBezTo>
                    <a:pt x="5671" y="10664"/>
                    <a:pt x="5686" y="10665"/>
                    <a:pt x="5700" y="10665"/>
                  </a:cubicBezTo>
                  <a:cubicBezTo>
                    <a:pt x="5886" y="10665"/>
                    <a:pt x="6051" y="10529"/>
                    <a:pt x="6073" y="10341"/>
                  </a:cubicBezTo>
                  <a:lnTo>
                    <a:pt x="6537" y="6864"/>
                  </a:lnTo>
                  <a:lnTo>
                    <a:pt x="10014" y="7329"/>
                  </a:lnTo>
                  <a:cubicBezTo>
                    <a:pt x="10029" y="7331"/>
                    <a:pt x="10044" y="7331"/>
                    <a:pt x="10058" y="7331"/>
                  </a:cubicBezTo>
                  <a:cubicBezTo>
                    <a:pt x="10243" y="7331"/>
                    <a:pt x="10409" y="7195"/>
                    <a:pt x="10431" y="7007"/>
                  </a:cubicBezTo>
                  <a:lnTo>
                    <a:pt x="10693" y="5031"/>
                  </a:lnTo>
                  <a:cubicBezTo>
                    <a:pt x="10716" y="4828"/>
                    <a:pt x="10574" y="4638"/>
                    <a:pt x="10371" y="4614"/>
                  </a:cubicBezTo>
                  <a:lnTo>
                    <a:pt x="6895" y="4150"/>
                  </a:lnTo>
                  <a:lnTo>
                    <a:pt x="7347" y="673"/>
                  </a:lnTo>
                  <a:cubicBezTo>
                    <a:pt x="7383" y="471"/>
                    <a:pt x="7240" y="280"/>
                    <a:pt x="7026" y="256"/>
                  </a:cubicBezTo>
                  <a:lnTo>
                    <a:pt x="5061" y="6"/>
                  </a:lnTo>
                  <a:cubicBezTo>
                    <a:pt x="5040" y="3"/>
                    <a:pt x="5019" y="1"/>
                    <a:pt x="499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0" name="Google Shape;5870;p30"/>
            <p:cNvSpPr/>
            <p:nvPr/>
          </p:nvSpPr>
          <p:spPr>
            <a:xfrm>
              <a:off x="6206806" y="1123773"/>
              <a:ext cx="349902" cy="435733"/>
            </a:xfrm>
            <a:custGeom>
              <a:rect b="b" l="l" r="r" t="t"/>
              <a:pathLst>
                <a:path extrusionOk="0" h="13509" w="10848">
                  <a:moveTo>
                    <a:pt x="4153" y="414"/>
                  </a:moveTo>
                  <a:cubicBezTo>
                    <a:pt x="4440" y="414"/>
                    <a:pt x="4724" y="589"/>
                    <a:pt x="4775" y="982"/>
                  </a:cubicBezTo>
                  <a:cubicBezTo>
                    <a:pt x="4811" y="1173"/>
                    <a:pt x="4763" y="1375"/>
                    <a:pt x="4632" y="1518"/>
                  </a:cubicBezTo>
                  <a:lnTo>
                    <a:pt x="3835" y="1673"/>
                  </a:lnTo>
                  <a:cubicBezTo>
                    <a:pt x="3668" y="1578"/>
                    <a:pt x="3549" y="1411"/>
                    <a:pt x="3513" y="1209"/>
                  </a:cubicBezTo>
                  <a:cubicBezTo>
                    <a:pt x="3399" y="710"/>
                    <a:pt x="3779" y="414"/>
                    <a:pt x="4153" y="414"/>
                  </a:cubicBezTo>
                  <a:close/>
                  <a:moveTo>
                    <a:pt x="7868" y="2734"/>
                  </a:moveTo>
                  <a:cubicBezTo>
                    <a:pt x="8126" y="2734"/>
                    <a:pt x="8354" y="2923"/>
                    <a:pt x="8407" y="3185"/>
                  </a:cubicBezTo>
                  <a:lnTo>
                    <a:pt x="9788" y="10746"/>
                  </a:lnTo>
                  <a:cubicBezTo>
                    <a:pt x="9835" y="11043"/>
                    <a:pt x="9633" y="11329"/>
                    <a:pt x="9335" y="11377"/>
                  </a:cubicBezTo>
                  <a:lnTo>
                    <a:pt x="3073" y="12520"/>
                  </a:lnTo>
                  <a:cubicBezTo>
                    <a:pt x="3038" y="12527"/>
                    <a:pt x="3003" y="12530"/>
                    <a:pt x="2968" y="12530"/>
                  </a:cubicBezTo>
                  <a:cubicBezTo>
                    <a:pt x="2711" y="12530"/>
                    <a:pt x="2484" y="12342"/>
                    <a:pt x="2442" y="12079"/>
                  </a:cubicBezTo>
                  <a:lnTo>
                    <a:pt x="1061" y="4519"/>
                  </a:lnTo>
                  <a:cubicBezTo>
                    <a:pt x="1013" y="4221"/>
                    <a:pt x="1203" y="3935"/>
                    <a:pt x="1513" y="3888"/>
                  </a:cubicBezTo>
                  <a:lnTo>
                    <a:pt x="2251" y="3745"/>
                  </a:lnTo>
                  <a:cubicBezTo>
                    <a:pt x="2294" y="3960"/>
                    <a:pt x="2483" y="4107"/>
                    <a:pt x="2695" y="4107"/>
                  </a:cubicBezTo>
                  <a:cubicBezTo>
                    <a:pt x="2717" y="4107"/>
                    <a:pt x="2740" y="4105"/>
                    <a:pt x="2763" y="4102"/>
                  </a:cubicBezTo>
                  <a:lnTo>
                    <a:pt x="6668" y="3387"/>
                  </a:lnTo>
                  <a:cubicBezTo>
                    <a:pt x="6907" y="3340"/>
                    <a:pt x="7061" y="3114"/>
                    <a:pt x="7026" y="2875"/>
                  </a:cubicBezTo>
                  <a:lnTo>
                    <a:pt x="7764" y="2745"/>
                  </a:lnTo>
                  <a:cubicBezTo>
                    <a:pt x="7799" y="2737"/>
                    <a:pt x="7834" y="2734"/>
                    <a:pt x="7868" y="2734"/>
                  </a:cubicBezTo>
                  <a:close/>
                  <a:moveTo>
                    <a:pt x="4147" y="0"/>
                  </a:moveTo>
                  <a:cubicBezTo>
                    <a:pt x="4083" y="0"/>
                    <a:pt x="4018" y="6"/>
                    <a:pt x="3954" y="18"/>
                  </a:cubicBezTo>
                  <a:cubicBezTo>
                    <a:pt x="3358" y="125"/>
                    <a:pt x="2966" y="697"/>
                    <a:pt x="3073" y="1292"/>
                  </a:cubicBezTo>
                  <a:cubicBezTo>
                    <a:pt x="3108" y="1459"/>
                    <a:pt x="3180" y="1625"/>
                    <a:pt x="3287" y="1768"/>
                  </a:cubicBezTo>
                  <a:lnTo>
                    <a:pt x="2513" y="1911"/>
                  </a:lnTo>
                  <a:cubicBezTo>
                    <a:pt x="2192" y="1971"/>
                    <a:pt x="1989" y="2280"/>
                    <a:pt x="2037" y="2602"/>
                  </a:cubicBezTo>
                  <a:lnTo>
                    <a:pt x="2096" y="2875"/>
                  </a:lnTo>
                  <a:lnTo>
                    <a:pt x="811" y="3114"/>
                  </a:lnTo>
                  <a:cubicBezTo>
                    <a:pt x="322" y="3197"/>
                    <a:pt x="1" y="3661"/>
                    <a:pt x="96" y="4149"/>
                  </a:cubicBezTo>
                  <a:lnTo>
                    <a:pt x="1668" y="12770"/>
                  </a:lnTo>
                  <a:cubicBezTo>
                    <a:pt x="1742" y="13206"/>
                    <a:pt x="2121" y="13509"/>
                    <a:pt x="2549" y="13509"/>
                  </a:cubicBezTo>
                  <a:cubicBezTo>
                    <a:pt x="2600" y="13509"/>
                    <a:pt x="2652" y="13505"/>
                    <a:pt x="2704" y="13496"/>
                  </a:cubicBezTo>
                  <a:lnTo>
                    <a:pt x="10038" y="12150"/>
                  </a:lnTo>
                  <a:cubicBezTo>
                    <a:pt x="10526" y="12067"/>
                    <a:pt x="10848" y="11603"/>
                    <a:pt x="10752" y="11115"/>
                  </a:cubicBezTo>
                  <a:lnTo>
                    <a:pt x="9181" y="2483"/>
                  </a:lnTo>
                  <a:cubicBezTo>
                    <a:pt x="9097" y="2052"/>
                    <a:pt x="8726" y="1751"/>
                    <a:pt x="8313" y="1751"/>
                  </a:cubicBezTo>
                  <a:cubicBezTo>
                    <a:pt x="8257" y="1751"/>
                    <a:pt x="8201" y="1757"/>
                    <a:pt x="8145" y="1768"/>
                  </a:cubicBezTo>
                  <a:lnTo>
                    <a:pt x="6859" y="1994"/>
                  </a:lnTo>
                  <a:lnTo>
                    <a:pt x="6811" y="1721"/>
                  </a:lnTo>
                  <a:cubicBezTo>
                    <a:pt x="6758" y="1431"/>
                    <a:pt x="6500" y="1237"/>
                    <a:pt x="6223" y="1237"/>
                  </a:cubicBezTo>
                  <a:cubicBezTo>
                    <a:pt x="6193" y="1237"/>
                    <a:pt x="6163" y="1240"/>
                    <a:pt x="6133" y="1244"/>
                  </a:cubicBezTo>
                  <a:lnTo>
                    <a:pt x="5180" y="1423"/>
                  </a:lnTo>
                  <a:cubicBezTo>
                    <a:pt x="5240" y="1244"/>
                    <a:pt x="5240" y="1066"/>
                    <a:pt x="5216" y="899"/>
                  </a:cubicBezTo>
                  <a:cubicBezTo>
                    <a:pt x="5121" y="370"/>
                    <a:pt x="4658" y="0"/>
                    <a:pt x="414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1" name="Google Shape;5871;p30"/>
            <p:cNvSpPr/>
            <p:nvPr/>
          </p:nvSpPr>
          <p:spPr>
            <a:xfrm>
              <a:off x="6269026" y="1280275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3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4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2" name="Google Shape;5872;p30"/>
            <p:cNvSpPr/>
            <p:nvPr/>
          </p:nvSpPr>
          <p:spPr>
            <a:xfrm>
              <a:off x="6336761" y="1265566"/>
              <a:ext cx="125214" cy="43931"/>
            </a:xfrm>
            <a:custGeom>
              <a:rect b="b" l="l" r="r" t="t"/>
              <a:pathLst>
                <a:path extrusionOk="0" h="1362" w="3882">
                  <a:moveTo>
                    <a:pt x="3285" y="1"/>
                  </a:moveTo>
                  <a:cubicBezTo>
                    <a:pt x="3247" y="1"/>
                    <a:pt x="3206" y="5"/>
                    <a:pt x="3163" y="15"/>
                  </a:cubicBezTo>
                  <a:lnTo>
                    <a:pt x="3151" y="15"/>
                  </a:lnTo>
                  <a:lnTo>
                    <a:pt x="556" y="492"/>
                  </a:lnTo>
                  <a:cubicBezTo>
                    <a:pt x="1" y="569"/>
                    <a:pt x="108" y="1362"/>
                    <a:pt x="599" y="1362"/>
                  </a:cubicBezTo>
                  <a:cubicBezTo>
                    <a:pt x="634" y="1362"/>
                    <a:pt x="671" y="1358"/>
                    <a:pt x="711" y="1349"/>
                  </a:cubicBezTo>
                  <a:lnTo>
                    <a:pt x="3306" y="873"/>
                  </a:lnTo>
                  <a:cubicBezTo>
                    <a:pt x="3882" y="817"/>
                    <a:pt x="3788" y="1"/>
                    <a:pt x="328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3" name="Google Shape;5873;p30"/>
            <p:cNvSpPr/>
            <p:nvPr/>
          </p:nvSpPr>
          <p:spPr>
            <a:xfrm>
              <a:off x="6281702" y="1349784"/>
              <a:ext cx="59769" cy="49866"/>
            </a:xfrm>
            <a:custGeom>
              <a:rect b="b" l="l" r="r" t="t"/>
              <a:pathLst>
                <a:path extrusionOk="0" h="1546" w="1853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2" y="1502"/>
                    <a:pt x="854" y="1545"/>
                    <a:pt x="1001" y="1545"/>
                  </a:cubicBezTo>
                  <a:cubicBezTo>
                    <a:pt x="1450" y="1545"/>
                    <a:pt x="1852" y="1145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4" name="Google Shape;5874;p30"/>
            <p:cNvSpPr/>
            <p:nvPr/>
          </p:nvSpPr>
          <p:spPr>
            <a:xfrm>
              <a:off x="6351341" y="1335140"/>
              <a:ext cx="120892" cy="43544"/>
            </a:xfrm>
            <a:custGeom>
              <a:rect b="b" l="l" r="r" t="t"/>
              <a:pathLst>
                <a:path extrusionOk="0" h="1350" w="3748">
                  <a:moveTo>
                    <a:pt x="3128" y="0"/>
                  </a:moveTo>
                  <a:cubicBezTo>
                    <a:pt x="3117" y="0"/>
                    <a:pt x="3105" y="1"/>
                    <a:pt x="3092" y="2"/>
                  </a:cubicBezTo>
                  <a:lnTo>
                    <a:pt x="497" y="478"/>
                  </a:lnTo>
                  <a:cubicBezTo>
                    <a:pt x="0" y="628"/>
                    <a:pt x="120" y="1349"/>
                    <a:pt x="605" y="1349"/>
                  </a:cubicBezTo>
                  <a:cubicBezTo>
                    <a:pt x="620" y="1349"/>
                    <a:pt x="636" y="1348"/>
                    <a:pt x="652" y="1347"/>
                  </a:cubicBezTo>
                  <a:lnTo>
                    <a:pt x="3247" y="883"/>
                  </a:lnTo>
                  <a:cubicBezTo>
                    <a:pt x="3747" y="731"/>
                    <a:pt x="3634" y="0"/>
                    <a:pt x="312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5" name="Google Shape;5875;p30"/>
            <p:cNvSpPr/>
            <p:nvPr/>
          </p:nvSpPr>
          <p:spPr>
            <a:xfrm>
              <a:off x="6295152" y="1424293"/>
              <a:ext cx="60156" cy="49834"/>
            </a:xfrm>
            <a:custGeom>
              <a:rect b="b" l="l" r="r" t="t"/>
              <a:pathLst>
                <a:path extrusionOk="0" h="1545" w="1865">
                  <a:moveTo>
                    <a:pt x="1014" y="0"/>
                  </a:moveTo>
                  <a:cubicBezTo>
                    <a:pt x="970" y="0"/>
                    <a:pt x="926" y="4"/>
                    <a:pt x="881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9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6" name="Google Shape;5876;p30"/>
            <p:cNvSpPr/>
            <p:nvPr/>
          </p:nvSpPr>
          <p:spPr>
            <a:xfrm>
              <a:off x="6364404" y="1409585"/>
              <a:ext cx="121795" cy="43577"/>
            </a:xfrm>
            <a:custGeom>
              <a:rect b="b" l="l" r="r" t="t"/>
              <a:pathLst>
                <a:path extrusionOk="0" h="1351" w="3776">
                  <a:moveTo>
                    <a:pt x="3162" y="0"/>
                  </a:moveTo>
                  <a:cubicBezTo>
                    <a:pt x="3143" y="0"/>
                    <a:pt x="3124" y="1"/>
                    <a:pt x="3104" y="3"/>
                  </a:cubicBezTo>
                  <a:lnTo>
                    <a:pt x="520" y="468"/>
                  </a:lnTo>
                  <a:cubicBezTo>
                    <a:pt x="0" y="606"/>
                    <a:pt x="120" y="1351"/>
                    <a:pt x="628" y="1351"/>
                  </a:cubicBezTo>
                  <a:cubicBezTo>
                    <a:pt x="643" y="1351"/>
                    <a:pt x="659" y="1350"/>
                    <a:pt x="675" y="1349"/>
                  </a:cubicBezTo>
                  <a:lnTo>
                    <a:pt x="3271" y="872"/>
                  </a:lnTo>
                  <a:cubicBezTo>
                    <a:pt x="3776" y="735"/>
                    <a:pt x="3661" y="0"/>
                    <a:pt x="316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7" name="Google Shape;5877;p30"/>
            <p:cNvSpPr/>
            <p:nvPr/>
          </p:nvSpPr>
          <p:spPr>
            <a:xfrm>
              <a:off x="6239093" y="1733038"/>
              <a:ext cx="249267" cy="224043"/>
            </a:xfrm>
            <a:custGeom>
              <a:rect b="b" l="l" r="r" t="t"/>
              <a:pathLst>
                <a:path extrusionOk="0" h="6946" w="7728">
                  <a:moveTo>
                    <a:pt x="3895" y="0"/>
                  </a:moveTo>
                  <a:cubicBezTo>
                    <a:pt x="2864" y="0"/>
                    <a:pt x="1847" y="469"/>
                    <a:pt x="1179" y="1346"/>
                  </a:cubicBezTo>
                  <a:lnTo>
                    <a:pt x="6918" y="4965"/>
                  </a:lnTo>
                  <a:cubicBezTo>
                    <a:pt x="7727" y="3394"/>
                    <a:pt x="7203" y="1465"/>
                    <a:pt x="5703" y="524"/>
                  </a:cubicBezTo>
                  <a:cubicBezTo>
                    <a:pt x="5144" y="171"/>
                    <a:pt x="4517" y="0"/>
                    <a:pt x="3895" y="0"/>
                  </a:cubicBezTo>
                  <a:close/>
                  <a:moveTo>
                    <a:pt x="774" y="1989"/>
                  </a:moveTo>
                  <a:cubicBezTo>
                    <a:pt x="0" y="3548"/>
                    <a:pt x="488" y="5477"/>
                    <a:pt x="1953" y="6418"/>
                  </a:cubicBezTo>
                  <a:cubicBezTo>
                    <a:pt x="2520" y="6774"/>
                    <a:pt x="3154" y="6945"/>
                    <a:pt x="3783" y="6945"/>
                  </a:cubicBezTo>
                  <a:cubicBezTo>
                    <a:pt x="4815" y="6945"/>
                    <a:pt x="5832" y="6482"/>
                    <a:pt x="6513" y="5608"/>
                  </a:cubicBezTo>
                  <a:lnTo>
                    <a:pt x="774" y="1989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8" name="Google Shape;5878;p30"/>
            <p:cNvSpPr/>
            <p:nvPr/>
          </p:nvSpPr>
          <p:spPr>
            <a:xfrm>
              <a:off x="6706823" y="1251439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620" y="1"/>
                  </a:moveTo>
                  <a:lnTo>
                    <a:pt x="1215" y="1620"/>
                  </a:lnTo>
                  <a:cubicBezTo>
                    <a:pt x="251" y="2275"/>
                    <a:pt x="1" y="3585"/>
                    <a:pt x="656" y="4549"/>
                  </a:cubicBezTo>
                  <a:lnTo>
                    <a:pt x="763" y="4704"/>
                  </a:lnTo>
                  <a:cubicBezTo>
                    <a:pt x="1171" y="5305"/>
                    <a:pt x="1833" y="5629"/>
                    <a:pt x="2508" y="5629"/>
                  </a:cubicBezTo>
                  <a:cubicBezTo>
                    <a:pt x="2916" y="5629"/>
                    <a:pt x="3328" y="5510"/>
                    <a:pt x="3692" y="5264"/>
                  </a:cubicBezTo>
                  <a:lnTo>
                    <a:pt x="6085" y="3644"/>
                  </a:lnTo>
                  <a:lnTo>
                    <a:pt x="3620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9" name="Google Shape;5879;p30"/>
            <p:cNvSpPr/>
            <p:nvPr/>
          </p:nvSpPr>
          <p:spPr>
            <a:xfrm>
              <a:off x="6839327" y="1176188"/>
              <a:ext cx="196272" cy="181660"/>
            </a:xfrm>
            <a:custGeom>
              <a:rect b="b" l="l" r="r" t="t"/>
              <a:pathLst>
                <a:path extrusionOk="0" h="5632" w="6085">
                  <a:moveTo>
                    <a:pt x="3588" y="1"/>
                  </a:moveTo>
                  <a:cubicBezTo>
                    <a:pt x="3177" y="1"/>
                    <a:pt x="2760" y="120"/>
                    <a:pt x="2394" y="369"/>
                  </a:cubicBezTo>
                  <a:lnTo>
                    <a:pt x="1" y="1989"/>
                  </a:lnTo>
                  <a:lnTo>
                    <a:pt x="2489" y="5632"/>
                  </a:lnTo>
                  <a:lnTo>
                    <a:pt x="4882" y="4001"/>
                  </a:lnTo>
                  <a:cubicBezTo>
                    <a:pt x="5835" y="3346"/>
                    <a:pt x="6085" y="2036"/>
                    <a:pt x="5430" y="1072"/>
                  </a:cubicBezTo>
                  <a:lnTo>
                    <a:pt x="5430" y="1072"/>
                  </a:lnTo>
                  <a:lnTo>
                    <a:pt x="5430" y="1084"/>
                  </a:lnTo>
                  <a:lnTo>
                    <a:pt x="5323" y="917"/>
                  </a:lnTo>
                  <a:cubicBezTo>
                    <a:pt x="4917" y="319"/>
                    <a:pt x="4259" y="1"/>
                    <a:pt x="358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0" name="Google Shape;5880;p30"/>
            <p:cNvSpPr/>
            <p:nvPr/>
          </p:nvSpPr>
          <p:spPr>
            <a:xfrm>
              <a:off x="6649603" y="1626564"/>
              <a:ext cx="345677" cy="344387"/>
            </a:xfrm>
            <a:custGeom>
              <a:rect b="b" l="l" r="r" t="t"/>
              <a:pathLst>
                <a:path extrusionOk="0" h="10677" w="10717">
                  <a:moveTo>
                    <a:pt x="5017" y="1"/>
                  </a:moveTo>
                  <a:cubicBezTo>
                    <a:pt x="4832" y="1"/>
                    <a:pt x="4666" y="137"/>
                    <a:pt x="4644" y="325"/>
                  </a:cubicBezTo>
                  <a:lnTo>
                    <a:pt x="4180" y="3813"/>
                  </a:lnTo>
                  <a:lnTo>
                    <a:pt x="703" y="3349"/>
                  </a:lnTo>
                  <a:cubicBezTo>
                    <a:pt x="688" y="3347"/>
                    <a:pt x="674" y="3346"/>
                    <a:pt x="659" y="3346"/>
                  </a:cubicBezTo>
                  <a:cubicBezTo>
                    <a:pt x="474" y="3346"/>
                    <a:pt x="309" y="3483"/>
                    <a:pt x="287" y="3670"/>
                  </a:cubicBezTo>
                  <a:lnTo>
                    <a:pt x="37" y="5635"/>
                  </a:lnTo>
                  <a:cubicBezTo>
                    <a:pt x="1" y="5837"/>
                    <a:pt x="144" y="6028"/>
                    <a:pt x="346" y="6052"/>
                  </a:cubicBezTo>
                  <a:lnTo>
                    <a:pt x="3823" y="6516"/>
                  </a:lnTo>
                  <a:lnTo>
                    <a:pt x="3370" y="9993"/>
                  </a:lnTo>
                  <a:cubicBezTo>
                    <a:pt x="3335" y="10195"/>
                    <a:pt x="3477" y="10386"/>
                    <a:pt x="3692" y="10409"/>
                  </a:cubicBezTo>
                  <a:lnTo>
                    <a:pt x="5656" y="10671"/>
                  </a:lnTo>
                  <a:cubicBezTo>
                    <a:pt x="5677" y="10675"/>
                    <a:pt x="5698" y="10677"/>
                    <a:pt x="5718" y="10677"/>
                  </a:cubicBezTo>
                  <a:cubicBezTo>
                    <a:pt x="5896" y="10677"/>
                    <a:pt x="6052" y="10542"/>
                    <a:pt x="6073" y="10350"/>
                  </a:cubicBezTo>
                  <a:lnTo>
                    <a:pt x="6537" y="6873"/>
                  </a:lnTo>
                  <a:lnTo>
                    <a:pt x="10014" y="7338"/>
                  </a:lnTo>
                  <a:cubicBezTo>
                    <a:pt x="10029" y="7339"/>
                    <a:pt x="10044" y="7340"/>
                    <a:pt x="10058" y="7340"/>
                  </a:cubicBezTo>
                  <a:cubicBezTo>
                    <a:pt x="10243" y="7340"/>
                    <a:pt x="10409" y="7204"/>
                    <a:pt x="10431" y="7016"/>
                  </a:cubicBezTo>
                  <a:lnTo>
                    <a:pt x="10693" y="5040"/>
                  </a:lnTo>
                  <a:cubicBezTo>
                    <a:pt x="10716" y="4837"/>
                    <a:pt x="10574" y="4647"/>
                    <a:pt x="10371" y="4623"/>
                  </a:cubicBezTo>
                  <a:lnTo>
                    <a:pt x="6895" y="4159"/>
                  </a:lnTo>
                  <a:lnTo>
                    <a:pt x="7347" y="682"/>
                  </a:lnTo>
                  <a:cubicBezTo>
                    <a:pt x="7383" y="480"/>
                    <a:pt x="7240" y="289"/>
                    <a:pt x="7026" y="265"/>
                  </a:cubicBezTo>
                  <a:lnTo>
                    <a:pt x="5061" y="3"/>
                  </a:lnTo>
                  <a:cubicBezTo>
                    <a:pt x="5046" y="2"/>
                    <a:pt x="5031" y="1"/>
                    <a:pt x="501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1" name="Google Shape;5881;p30"/>
            <p:cNvSpPr/>
            <p:nvPr/>
          </p:nvSpPr>
          <p:spPr>
            <a:xfrm>
              <a:off x="6206806" y="2148741"/>
              <a:ext cx="349902" cy="435023"/>
            </a:xfrm>
            <a:custGeom>
              <a:rect b="b" l="l" r="r" t="t"/>
              <a:pathLst>
                <a:path extrusionOk="0" h="13487" w="10848">
                  <a:moveTo>
                    <a:pt x="4151" y="408"/>
                  </a:moveTo>
                  <a:cubicBezTo>
                    <a:pt x="4439" y="408"/>
                    <a:pt x="4723" y="582"/>
                    <a:pt x="4775" y="971"/>
                  </a:cubicBezTo>
                  <a:cubicBezTo>
                    <a:pt x="4811" y="1162"/>
                    <a:pt x="4763" y="1364"/>
                    <a:pt x="4632" y="1507"/>
                  </a:cubicBezTo>
                  <a:lnTo>
                    <a:pt x="3835" y="1662"/>
                  </a:lnTo>
                  <a:cubicBezTo>
                    <a:pt x="3668" y="1567"/>
                    <a:pt x="3549" y="1400"/>
                    <a:pt x="3513" y="1209"/>
                  </a:cubicBezTo>
                  <a:lnTo>
                    <a:pt x="3513" y="1197"/>
                  </a:lnTo>
                  <a:cubicBezTo>
                    <a:pt x="3399" y="700"/>
                    <a:pt x="3778" y="408"/>
                    <a:pt x="4151" y="408"/>
                  </a:cubicBezTo>
                  <a:close/>
                  <a:moveTo>
                    <a:pt x="7856" y="2711"/>
                  </a:moveTo>
                  <a:cubicBezTo>
                    <a:pt x="8114" y="2711"/>
                    <a:pt x="8342" y="2899"/>
                    <a:pt x="8395" y="3162"/>
                  </a:cubicBezTo>
                  <a:lnTo>
                    <a:pt x="9788" y="10734"/>
                  </a:lnTo>
                  <a:cubicBezTo>
                    <a:pt x="9835" y="11032"/>
                    <a:pt x="9633" y="11318"/>
                    <a:pt x="9335" y="11365"/>
                  </a:cubicBezTo>
                  <a:lnTo>
                    <a:pt x="3073" y="12508"/>
                  </a:lnTo>
                  <a:cubicBezTo>
                    <a:pt x="3038" y="12515"/>
                    <a:pt x="3003" y="12519"/>
                    <a:pt x="2968" y="12519"/>
                  </a:cubicBezTo>
                  <a:cubicBezTo>
                    <a:pt x="2711" y="12519"/>
                    <a:pt x="2484" y="12330"/>
                    <a:pt x="2442" y="12068"/>
                  </a:cubicBezTo>
                  <a:lnTo>
                    <a:pt x="1061" y="4495"/>
                  </a:lnTo>
                  <a:cubicBezTo>
                    <a:pt x="1001" y="4198"/>
                    <a:pt x="1203" y="3912"/>
                    <a:pt x="1501" y="3864"/>
                  </a:cubicBezTo>
                  <a:lnTo>
                    <a:pt x="2251" y="3722"/>
                  </a:lnTo>
                  <a:cubicBezTo>
                    <a:pt x="2283" y="3932"/>
                    <a:pt x="2463" y="4087"/>
                    <a:pt x="2669" y="4087"/>
                  </a:cubicBezTo>
                  <a:cubicBezTo>
                    <a:pt x="2696" y="4087"/>
                    <a:pt x="2724" y="4084"/>
                    <a:pt x="2751" y="4079"/>
                  </a:cubicBezTo>
                  <a:lnTo>
                    <a:pt x="6668" y="3364"/>
                  </a:lnTo>
                  <a:cubicBezTo>
                    <a:pt x="6895" y="3317"/>
                    <a:pt x="7061" y="3091"/>
                    <a:pt x="7014" y="2852"/>
                  </a:cubicBezTo>
                  <a:lnTo>
                    <a:pt x="7752" y="2721"/>
                  </a:lnTo>
                  <a:cubicBezTo>
                    <a:pt x="7787" y="2714"/>
                    <a:pt x="7822" y="2711"/>
                    <a:pt x="7856" y="2711"/>
                  </a:cubicBezTo>
                  <a:close/>
                  <a:moveTo>
                    <a:pt x="4151" y="1"/>
                  </a:moveTo>
                  <a:cubicBezTo>
                    <a:pt x="4086" y="1"/>
                    <a:pt x="4020" y="7"/>
                    <a:pt x="3954" y="19"/>
                  </a:cubicBezTo>
                  <a:cubicBezTo>
                    <a:pt x="3358" y="126"/>
                    <a:pt x="2966" y="685"/>
                    <a:pt x="3073" y="1281"/>
                  </a:cubicBezTo>
                  <a:cubicBezTo>
                    <a:pt x="3108" y="1447"/>
                    <a:pt x="3180" y="1614"/>
                    <a:pt x="3287" y="1757"/>
                  </a:cubicBezTo>
                  <a:lnTo>
                    <a:pt x="2513" y="1900"/>
                  </a:lnTo>
                  <a:cubicBezTo>
                    <a:pt x="2192" y="1959"/>
                    <a:pt x="1989" y="2257"/>
                    <a:pt x="2037" y="2579"/>
                  </a:cubicBezTo>
                  <a:lnTo>
                    <a:pt x="2096" y="2864"/>
                  </a:lnTo>
                  <a:lnTo>
                    <a:pt x="811" y="3091"/>
                  </a:lnTo>
                  <a:cubicBezTo>
                    <a:pt x="322" y="3186"/>
                    <a:pt x="1" y="3650"/>
                    <a:pt x="96" y="4126"/>
                  </a:cubicBezTo>
                  <a:lnTo>
                    <a:pt x="1668" y="12758"/>
                  </a:lnTo>
                  <a:cubicBezTo>
                    <a:pt x="1742" y="13193"/>
                    <a:pt x="2119" y="13486"/>
                    <a:pt x="2545" y="13486"/>
                  </a:cubicBezTo>
                  <a:cubicBezTo>
                    <a:pt x="2597" y="13486"/>
                    <a:pt x="2650" y="13482"/>
                    <a:pt x="2704" y="13473"/>
                  </a:cubicBezTo>
                  <a:lnTo>
                    <a:pt x="10038" y="12139"/>
                  </a:lnTo>
                  <a:cubicBezTo>
                    <a:pt x="10526" y="12044"/>
                    <a:pt x="10848" y="11580"/>
                    <a:pt x="10752" y="11091"/>
                  </a:cubicBezTo>
                  <a:lnTo>
                    <a:pt x="9181" y="2459"/>
                  </a:lnTo>
                  <a:cubicBezTo>
                    <a:pt x="9096" y="2025"/>
                    <a:pt x="8718" y="1732"/>
                    <a:pt x="8300" y="1732"/>
                  </a:cubicBezTo>
                  <a:cubicBezTo>
                    <a:pt x="8249" y="1732"/>
                    <a:pt x="8197" y="1736"/>
                    <a:pt x="8145" y="1745"/>
                  </a:cubicBezTo>
                  <a:lnTo>
                    <a:pt x="6859" y="1983"/>
                  </a:lnTo>
                  <a:lnTo>
                    <a:pt x="6811" y="1709"/>
                  </a:lnTo>
                  <a:cubicBezTo>
                    <a:pt x="6758" y="1419"/>
                    <a:pt x="6500" y="1226"/>
                    <a:pt x="6223" y="1226"/>
                  </a:cubicBezTo>
                  <a:cubicBezTo>
                    <a:pt x="6193" y="1226"/>
                    <a:pt x="6163" y="1228"/>
                    <a:pt x="6133" y="1233"/>
                  </a:cubicBezTo>
                  <a:lnTo>
                    <a:pt x="5180" y="1412"/>
                  </a:lnTo>
                  <a:cubicBezTo>
                    <a:pt x="5240" y="1245"/>
                    <a:pt x="5240" y="1066"/>
                    <a:pt x="5216" y="888"/>
                  </a:cubicBezTo>
                  <a:cubicBezTo>
                    <a:pt x="5121" y="360"/>
                    <a:pt x="4661" y="1"/>
                    <a:pt x="415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2" name="Google Shape;5882;p30"/>
            <p:cNvSpPr/>
            <p:nvPr/>
          </p:nvSpPr>
          <p:spPr>
            <a:xfrm>
              <a:off x="6269026" y="2305274"/>
              <a:ext cx="60059" cy="49834"/>
            </a:xfrm>
            <a:custGeom>
              <a:rect b="b" l="l" r="r" t="t"/>
              <a:pathLst>
                <a:path extrusionOk="0" h="1545" w="1862">
                  <a:moveTo>
                    <a:pt x="1003" y="0"/>
                  </a:moveTo>
                  <a:cubicBezTo>
                    <a:pt x="959" y="0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4" y="1545"/>
                    <a:pt x="1861" y="1142"/>
                    <a:pt x="1763" y="631"/>
                  </a:cubicBezTo>
                  <a:cubicBezTo>
                    <a:pt x="1699" y="258"/>
                    <a:pt x="1369" y="0"/>
                    <a:pt x="100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3" name="Google Shape;5883;p30"/>
            <p:cNvSpPr/>
            <p:nvPr/>
          </p:nvSpPr>
          <p:spPr>
            <a:xfrm>
              <a:off x="6337310" y="2290308"/>
              <a:ext cx="124117" cy="43673"/>
            </a:xfrm>
            <a:custGeom>
              <a:rect b="b" l="l" r="r" t="t"/>
              <a:pathLst>
                <a:path extrusionOk="0" h="1354" w="3848">
                  <a:moveTo>
                    <a:pt x="3250" y="0"/>
                  </a:moveTo>
                  <a:cubicBezTo>
                    <a:pt x="3217" y="0"/>
                    <a:pt x="3183" y="4"/>
                    <a:pt x="3146" y="11"/>
                  </a:cubicBezTo>
                  <a:lnTo>
                    <a:pt x="3134" y="11"/>
                  </a:lnTo>
                  <a:lnTo>
                    <a:pt x="539" y="487"/>
                  </a:lnTo>
                  <a:cubicBezTo>
                    <a:pt x="1" y="588"/>
                    <a:pt x="106" y="1354"/>
                    <a:pt x="597" y="1354"/>
                  </a:cubicBezTo>
                  <a:cubicBezTo>
                    <a:pt x="628" y="1354"/>
                    <a:pt x="660" y="1351"/>
                    <a:pt x="694" y="1345"/>
                  </a:cubicBezTo>
                  <a:lnTo>
                    <a:pt x="3289" y="868"/>
                  </a:lnTo>
                  <a:cubicBezTo>
                    <a:pt x="3847" y="790"/>
                    <a:pt x="3746" y="0"/>
                    <a:pt x="325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4" name="Google Shape;5884;p30"/>
            <p:cNvSpPr/>
            <p:nvPr/>
          </p:nvSpPr>
          <p:spPr>
            <a:xfrm>
              <a:off x="6281702" y="2374687"/>
              <a:ext cx="59769" cy="49931"/>
            </a:xfrm>
            <a:custGeom>
              <a:rect b="b" l="l" r="r" t="t"/>
              <a:pathLst>
                <a:path extrusionOk="0" h="1548" w="1853">
                  <a:moveTo>
                    <a:pt x="1015" y="0"/>
                  </a:moveTo>
                  <a:cubicBezTo>
                    <a:pt x="967" y="0"/>
                    <a:pt x="919" y="5"/>
                    <a:pt x="870" y="15"/>
                  </a:cubicBezTo>
                  <a:cubicBezTo>
                    <a:pt x="191" y="122"/>
                    <a:pt x="1" y="1015"/>
                    <a:pt x="560" y="1408"/>
                  </a:cubicBezTo>
                  <a:cubicBezTo>
                    <a:pt x="701" y="1505"/>
                    <a:pt x="853" y="1548"/>
                    <a:pt x="1000" y="1548"/>
                  </a:cubicBezTo>
                  <a:cubicBezTo>
                    <a:pt x="1449" y="1548"/>
                    <a:pt x="1852" y="1145"/>
                    <a:pt x="1763" y="634"/>
                  </a:cubicBezTo>
                  <a:cubicBezTo>
                    <a:pt x="1700" y="266"/>
                    <a:pt x="1377" y="0"/>
                    <a:pt x="1015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5" name="Google Shape;5885;p30"/>
            <p:cNvSpPr/>
            <p:nvPr/>
          </p:nvSpPr>
          <p:spPr>
            <a:xfrm>
              <a:off x="6351341" y="2359753"/>
              <a:ext cx="120892" cy="43512"/>
            </a:xfrm>
            <a:custGeom>
              <a:rect b="b" l="l" r="r" t="t"/>
              <a:pathLst>
                <a:path extrusionOk="0" h="1349" w="3748">
                  <a:moveTo>
                    <a:pt x="3128" y="0"/>
                  </a:moveTo>
                  <a:cubicBezTo>
                    <a:pt x="3117" y="0"/>
                    <a:pt x="3105" y="1"/>
                    <a:pt x="3092" y="1"/>
                  </a:cubicBezTo>
                  <a:lnTo>
                    <a:pt x="497" y="478"/>
                  </a:lnTo>
                  <a:cubicBezTo>
                    <a:pt x="0" y="628"/>
                    <a:pt x="120" y="1349"/>
                    <a:pt x="605" y="1349"/>
                  </a:cubicBezTo>
                  <a:cubicBezTo>
                    <a:pt x="620" y="1349"/>
                    <a:pt x="636" y="1348"/>
                    <a:pt x="652" y="1347"/>
                  </a:cubicBezTo>
                  <a:lnTo>
                    <a:pt x="3247" y="882"/>
                  </a:lnTo>
                  <a:cubicBezTo>
                    <a:pt x="3747" y="731"/>
                    <a:pt x="3634" y="0"/>
                    <a:pt x="312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6" name="Google Shape;5886;p30"/>
            <p:cNvSpPr/>
            <p:nvPr/>
          </p:nvSpPr>
          <p:spPr>
            <a:xfrm>
              <a:off x="6295152" y="2448906"/>
              <a:ext cx="60156" cy="49834"/>
            </a:xfrm>
            <a:custGeom>
              <a:rect b="b" l="l" r="r" t="t"/>
              <a:pathLst>
                <a:path extrusionOk="0" h="1545" w="1865">
                  <a:moveTo>
                    <a:pt x="1014" y="0"/>
                  </a:moveTo>
                  <a:cubicBezTo>
                    <a:pt x="970" y="0"/>
                    <a:pt x="926" y="4"/>
                    <a:pt x="881" y="11"/>
                  </a:cubicBezTo>
                  <a:cubicBezTo>
                    <a:pt x="191" y="131"/>
                    <a:pt x="0" y="1012"/>
                    <a:pt x="572" y="1404"/>
                  </a:cubicBezTo>
                  <a:cubicBezTo>
                    <a:pt x="710" y="1501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8"/>
                    <a:pt x="1379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7" name="Google Shape;5887;p30"/>
            <p:cNvSpPr/>
            <p:nvPr/>
          </p:nvSpPr>
          <p:spPr>
            <a:xfrm>
              <a:off x="6364146" y="2434133"/>
              <a:ext cx="122311" cy="43673"/>
            </a:xfrm>
            <a:custGeom>
              <a:rect b="b" l="l" r="r" t="t"/>
              <a:pathLst>
                <a:path extrusionOk="0" h="1354" w="3792">
                  <a:moveTo>
                    <a:pt x="3180" y="1"/>
                  </a:moveTo>
                  <a:cubicBezTo>
                    <a:pt x="3158" y="1"/>
                    <a:pt x="3136" y="2"/>
                    <a:pt x="3112" y="5"/>
                  </a:cubicBezTo>
                  <a:lnTo>
                    <a:pt x="528" y="469"/>
                  </a:lnTo>
                  <a:cubicBezTo>
                    <a:pt x="0" y="607"/>
                    <a:pt x="114" y="1354"/>
                    <a:pt x="625" y="1354"/>
                  </a:cubicBezTo>
                  <a:cubicBezTo>
                    <a:pt x="644" y="1354"/>
                    <a:pt x="663" y="1353"/>
                    <a:pt x="683" y="1351"/>
                  </a:cubicBezTo>
                  <a:lnTo>
                    <a:pt x="3279" y="874"/>
                  </a:lnTo>
                  <a:cubicBezTo>
                    <a:pt x="3792" y="749"/>
                    <a:pt x="3682" y="1"/>
                    <a:pt x="3180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8" name="Google Shape;5888;p30"/>
            <p:cNvSpPr/>
            <p:nvPr/>
          </p:nvSpPr>
          <p:spPr>
            <a:xfrm>
              <a:off x="6237545" y="2757554"/>
              <a:ext cx="250815" cy="224785"/>
            </a:xfrm>
            <a:custGeom>
              <a:rect b="b" l="l" r="r" t="t"/>
              <a:pathLst>
                <a:path extrusionOk="0" h="6969" w="7776">
                  <a:moveTo>
                    <a:pt x="3935" y="0"/>
                  </a:moveTo>
                  <a:cubicBezTo>
                    <a:pt x="2906" y="0"/>
                    <a:pt x="1894" y="467"/>
                    <a:pt x="1227" y="1349"/>
                  </a:cubicBezTo>
                  <a:lnTo>
                    <a:pt x="6966" y="4968"/>
                  </a:lnTo>
                  <a:cubicBezTo>
                    <a:pt x="7775" y="3396"/>
                    <a:pt x="7251" y="1468"/>
                    <a:pt x="5751" y="527"/>
                  </a:cubicBezTo>
                  <a:cubicBezTo>
                    <a:pt x="5189" y="172"/>
                    <a:pt x="4559" y="0"/>
                    <a:pt x="3935" y="0"/>
                  </a:cubicBezTo>
                  <a:close/>
                  <a:moveTo>
                    <a:pt x="822" y="1992"/>
                  </a:moveTo>
                  <a:lnTo>
                    <a:pt x="822" y="1992"/>
                  </a:lnTo>
                  <a:cubicBezTo>
                    <a:pt x="0" y="3563"/>
                    <a:pt x="524" y="5492"/>
                    <a:pt x="2024" y="6444"/>
                  </a:cubicBezTo>
                  <a:cubicBezTo>
                    <a:pt x="2584" y="6798"/>
                    <a:pt x="3213" y="6968"/>
                    <a:pt x="3836" y="6968"/>
                  </a:cubicBezTo>
                  <a:cubicBezTo>
                    <a:pt x="4871" y="6968"/>
                    <a:pt x="5892" y="6500"/>
                    <a:pt x="6561" y="5623"/>
                  </a:cubicBezTo>
                  <a:lnTo>
                    <a:pt x="822" y="1992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9" name="Google Shape;5889;p30"/>
            <p:cNvSpPr/>
            <p:nvPr/>
          </p:nvSpPr>
          <p:spPr>
            <a:xfrm>
              <a:off x="6706823" y="2276051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620" y="1"/>
                  </a:moveTo>
                  <a:lnTo>
                    <a:pt x="1215" y="1620"/>
                  </a:lnTo>
                  <a:cubicBezTo>
                    <a:pt x="251" y="2275"/>
                    <a:pt x="1" y="3585"/>
                    <a:pt x="656" y="4549"/>
                  </a:cubicBezTo>
                  <a:lnTo>
                    <a:pt x="763" y="4716"/>
                  </a:lnTo>
                  <a:cubicBezTo>
                    <a:pt x="1170" y="5308"/>
                    <a:pt x="1831" y="5629"/>
                    <a:pt x="2505" y="5629"/>
                  </a:cubicBezTo>
                  <a:cubicBezTo>
                    <a:pt x="2914" y="5629"/>
                    <a:pt x="3327" y="5511"/>
                    <a:pt x="3692" y="5263"/>
                  </a:cubicBezTo>
                  <a:lnTo>
                    <a:pt x="6085" y="3644"/>
                  </a:lnTo>
                  <a:lnTo>
                    <a:pt x="3620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0" name="Google Shape;5890;p30"/>
            <p:cNvSpPr/>
            <p:nvPr/>
          </p:nvSpPr>
          <p:spPr>
            <a:xfrm>
              <a:off x="6839327" y="2200542"/>
              <a:ext cx="196272" cy="181918"/>
            </a:xfrm>
            <a:custGeom>
              <a:rect b="b" l="l" r="r" t="t"/>
              <a:pathLst>
                <a:path extrusionOk="0" h="5640" w="6085">
                  <a:moveTo>
                    <a:pt x="3577" y="0"/>
                  </a:moveTo>
                  <a:cubicBezTo>
                    <a:pt x="3169" y="0"/>
                    <a:pt x="2757" y="119"/>
                    <a:pt x="2394" y="365"/>
                  </a:cubicBezTo>
                  <a:lnTo>
                    <a:pt x="1" y="1996"/>
                  </a:lnTo>
                  <a:lnTo>
                    <a:pt x="2489" y="5640"/>
                  </a:lnTo>
                  <a:lnTo>
                    <a:pt x="4882" y="4009"/>
                  </a:lnTo>
                  <a:cubicBezTo>
                    <a:pt x="5835" y="3354"/>
                    <a:pt x="6085" y="2044"/>
                    <a:pt x="5430" y="1080"/>
                  </a:cubicBezTo>
                  <a:lnTo>
                    <a:pt x="5323" y="925"/>
                  </a:lnTo>
                  <a:cubicBezTo>
                    <a:pt x="4914" y="324"/>
                    <a:pt x="4252" y="0"/>
                    <a:pt x="357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1" name="Google Shape;5891;p30"/>
            <p:cNvSpPr/>
            <p:nvPr/>
          </p:nvSpPr>
          <p:spPr>
            <a:xfrm>
              <a:off x="6649603" y="2651177"/>
              <a:ext cx="345677" cy="344387"/>
            </a:xfrm>
            <a:custGeom>
              <a:rect b="b" l="l" r="r" t="t"/>
              <a:pathLst>
                <a:path extrusionOk="0" h="10677" w="10717">
                  <a:moveTo>
                    <a:pt x="5017" y="1"/>
                  </a:moveTo>
                  <a:cubicBezTo>
                    <a:pt x="4832" y="1"/>
                    <a:pt x="4666" y="137"/>
                    <a:pt x="4644" y="325"/>
                  </a:cubicBezTo>
                  <a:lnTo>
                    <a:pt x="4180" y="3801"/>
                  </a:lnTo>
                  <a:lnTo>
                    <a:pt x="703" y="3349"/>
                  </a:lnTo>
                  <a:cubicBezTo>
                    <a:pt x="682" y="3345"/>
                    <a:pt x="662" y="3343"/>
                    <a:pt x="641" y="3343"/>
                  </a:cubicBezTo>
                  <a:cubicBezTo>
                    <a:pt x="463" y="3343"/>
                    <a:pt x="308" y="3478"/>
                    <a:pt x="287" y="3670"/>
                  </a:cubicBezTo>
                  <a:lnTo>
                    <a:pt x="37" y="5647"/>
                  </a:lnTo>
                  <a:cubicBezTo>
                    <a:pt x="1" y="5849"/>
                    <a:pt x="144" y="6028"/>
                    <a:pt x="346" y="6063"/>
                  </a:cubicBezTo>
                  <a:lnTo>
                    <a:pt x="3823" y="6516"/>
                  </a:lnTo>
                  <a:lnTo>
                    <a:pt x="3370" y="10004"/>
                  </a:lnTo>
                  <a:cubicBezTo>
                    <a:pt x="3335" y="10207"/>
                    <a:pt x="3477" y="10385"/>
                    <a:pt x="3692" y="10421"/>
                  </a:cubicBezTo>
                  <a:lnTo>
                    <a:pt x="5656" y="10671"/>
                  </a:lnTo>
                  <a:cubicBezTo>
                    <a:pt x="5677" y="10675"/>
                    <a:pt x="5698" y="10677"/>
                    <a:pt x="5719" y="10677"/>
                  </a:cubicBezTo>
                  <a:cubicBezTo>
                    <a:pt x="5896" y="10677"/>
                    <a:pt x="6052" y="10543"/>
                    <a:pt x="6073" y="10362"/>
                  </a:cubicBezTo>
                  <a:lnTo>
                    <a:pt x="6537" y="6873"/>
                  </a:lnTo>
                  <a:lnTo>
                    <a:pt x="10014" y="7337"/>
                  </a:lnTo>
                  <a:cubicBezTo>
                    <a:pt x="10029" y="7339"/>
                    <a:pt x="10044" y="7340"/>
                    <a:pt x="10058" y="7340"/>
                  </a:cubicBezTo>
                  <a:cubicBezTo>
                    <a:pt x="10243" y="7340"/>
                    <a:pt x="10409" y="7204"/>
                    <a:pt x="10431" y="7016"/>
                  </a:cubicBezTo>
                  <a:lnTo>
                    <a:pt x="10693" y="5039"/>
                  </a:lnTo>
                  <a:cubicBezTo>
                    <a:pt x="10716" y="4837"/>
                    <a:pt x="10574" y="4647"/>
                    <a:pt x="10371" y="4623"/>
                  </a:cubicBezTo>
                  <a:lnTo>
                    <a:pt x="6895" y="4158"/>
                  </a:lnTo>
                  <a:lnTo>
                    <a:pt x="7347" y="682"/>
                  </a:lnTo>
                  <a:cubicBezTo>
                    <a:pt x="7383" y="479"/>
                    <a:pt x="7240" y="289"/>
                    <a:pt x="7026" y="265"/>
                  </a:cubicBezTo>
                  <a:lnTo>
                    <a:pt x="5061" y="3"/>
                  </a:lnTo>
                  <a:cubicBezTo>
                    <a:pt x="5046" y="1"/>
                    <a:pt x="5031" y="1"/>
                    <a:pt x="501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2" name="Google Shape;5892;p30"/>
            <p:cNvSpPr/>
            <p:nvPr/>
          </p:nvSpPr>
          <p:spPr>
            <a:xfrm>
              <a:off x="6206806" y="3173353"/>
              <a:ext cx="349902" cy="435765"/>
            </a:xfrm>
            <a:custGeom>
              <a:rect b="b" l="l" r="r" t="t"/>
              <a:pathLst>
                <a:path extrusionOk="0" h="13510" w="10848">
                  <a:moveTo>
                    <a:pt x="4157" y="412"/>
                  </a:moveTo>
                  <a:cubicBezTo>
                    <a:pt x="4443" y="412"/>
                    <a:pt x="4724" y="585"/>
                    <a:pt x="4775" y="971"/>
                  </a:cubicBezTo>
                  <a:cubicBezTo>
                    <a:pt x="4811" y="1173"/>
                    <a:pt x="4763" y="1364"/>
                    <a:pt x="4632" y="1519"/>
                  </a:cubicBezTo>
                  <a:lnTo>
                    <a:pt x="3835" y="1662"/>
                  </a:lnTo>
                  <a:cubicBezTo>
                    <a:pt x="3668" y="1566"/>
                    <a:pt x="3549" y="1400"/>
                    <a:pt x="3513" y="1209"/>
                  </a:cubicBezTo>
                  <a:cubicBezTo>
                    <a:pt x="3398" y="709"/>
                    <a:pt x="3782" y="412"/>
                    <a:pt x="4157" y="412"/>
                  </a:cubicBezTo>
                  <a:close/>
                  <a:moveTo>
                    <a:pt x="7861" y="2722"/>
                  </a:moveTo>
                  <a:cubicBezTo>
                    <a:pt x="8117" y="2722"/>
                    <a:pt x="8343" y="2901"/>
                    <a:pt x="8395" y="3162"/>
                  </a:cubicBezTo>
                  <a:lnTo>
                    <a:pt x="9788" y="10746"/>
                  </a:lnTo>
                  <a:cubicBezTo>
                    <a:pt x="9835" y="11044"/>
                    <a:pt x="9633" y="11329"/>
                    <a:pt x="9335" y="11377"/>
                  </a:cubicBezTo>
                  <a:lnTo>
                    <a:pt x="3073" y="12520"/>
                  </a:lnTo>
                  <a:cubicBezTo>
                    <a:pt x="3042" y="12525"/>
                    <a:pt x="3012" y="12527"/>
                    <a:pt x="2982" y="12527"/>
                  </a:cubicBezTo>
                  <a:cubicBezTo>
                    <a:pt x="2719" y="12527"/>
                    <a:pt x="2484" y="12345"/>
                    <a:pt x="2442" y="12068"/>
                  </a:cubicBezTo>
                  <a:lnTo>
                    <a:pt x="1061" y="4507"/>
                  </a:lnTo>
                  <a:cubicBezTo>
                    <a:pt x="1001" y="4210"/>
                    <a:pt x="1203" y="3924"/>
                    <a:pt x="1501" y="3864"/>
                  </a:cubicBezTo>
                  <a:lnTo>
                    <a:pt x="2251" y="3733"/>
                  </a:lnTo>
                  <a:cubicBezTo>
                    <a:pt x="2283" y="3942"/>
                    <a:pt x="2461" y="4087"/>
                    <a:pt x="2665" y="4087"/>
                  </a:cubicBezTo>
                  <a:cubicBezTo>
                    <a:pt x="2693" y="4087"/>
                    <a:pt x="2722" y="4084"/>
                    <a:pt x="2751" y="4079"/>
                  </a:cubicBezTo>
                  <a:lnTo>
                    <a:pt x="6668" y="3376"/>
                  </a:lnTo>
                  <a:cubicBezTo>
                    <a:pt x="6895" y="3328"/>
                    <a:pt x="7061" y="3102"/>
                    <a:pt x="7014" y="2864"/>
                  </a:cubicBezTo>
                  <a:lnTo>
                    <a:pt x="7752" y="2733"/>
                  </a:lnTo>
                  <a:cubicBezTo>
                    <a:pt x="7789" y="2726"/>
                    <a:pt x="7825" y="2722"/>
                    <a:pt x="7861" y="2722"/>
                  </a:cubicBezTo>
                  <a:close/>
                  <a:moveTo>
                    <a:pt x="4147" y="1"/>
                  </a:moveTo>
                  <a:cubicBezTo>
                    <a:pt x="4083" y="1"/>
                    <a:pt x="4018" y="7"/>
                    <a:pt x="3954" y="19"/>
                  </a:cubicBezTo>
                  <a:cubicBezTo>
                    <a:pt x="3358" y="126"/>
                    <a:pt x="2966" y="697"/>
                    <a:pt x="3073" y="1281"/>
                  </a:cubicBezTo>
                  <a:cubicBezTo>
                    <a:pt x="3108" y="1459"/>
                    <a:pt x="3180" y="1626"/>
                    <a:pt x="3287" y="1757"/>
                  </a:cubicBezTo>
                  <a:lnTo>
                    <a:pt x="2513" y="1912"/>
                  </a:lnTo>
                  <a:cubicBezTo>
                    <a:pt x="2192" y="1971"/>
                    <a:pt x="1989" y="2281"/>
                    <a:pt x="2037" y="2590"/>
                  </a:cubicBezTo>
                  <a:lnTo>
                    <a:pt x="2096" y="2876"/>
                  </a:lnTo>
                  <a:lnTo>
                    <a:pt x="811" y="3102"/>
                  </a:lnTo>
                  <a:cubicBezTo>
                    <a:pt x="322" y="3197"/>
                    <a:pt x="1" y="3662"/>
                    <a:pt x="96" y="4150"/>
                  </a:cubicBezTo>
                  <a:lnTo>
                    <a:pt x="1668" y="12770"/>
                  </a:lnTo>
                  <a:cubicBezTo>
                    <a:pt x="1742" y="13206"/>
                    <a:pt x="2121" y="13510"/>
                    <a:pt x="2549" y="13510"/>
                  </a:cubicBezTo>
                  <a:cubicBezTo>
                    <a:pt x="2600" y="13510"/>
                    <a:pt x="2652" y="13505"/>
                    <a:pt x="2704" y="13496"/>
                  </a:cubicBezTo>
                  <a:lnTo>
                    <a:pt x="10038" y="12151"/>
                  </a:lnTo>
                  <a:cubicBezTo>
                    <a:pt x="10526" y="12056"/>
                    <a:pt x="10848" y="11591"/>
                    <a:pt x="10752" y="11115"/>
                  </a:cubicBezTo>
                  <a:lnTo>
                    <a:pt x="9181" y="2483"/>
                  </a:lnTo>
                  <a:cubicBezTo>
                    <a:pt x="9096" y="2047"/>
                    <a:pt x="8716" y="1744"/>
                    <a:pt x="8296" y="1744"/>
                  </a:cubicBezTo>
                  <a:cubicBezTo>
                    <a:pt x="8246" y="1744"/>
                    <a:pt x="8195" y="1748"/>
                    <a:pt x="8145" y="1757"/>
                  </a:cubicBezTo>
                  <a:lnTo>
                    <a:pt x="6859" y="1995"/>
                  </a:lnTo>
                  <a:lnTo>
                    <a:pt x="6811" y="1721"/>
                  </a:lnTo>
                  <a:cubicBezTo>
                    <a:pt x="6758" y="1436"/>
                    <a:pt x="6509" y="1235"/>
                    <a:pt x="6237" y="1235"/>
                  </a:cubicBezTo>
                  <a:cubicBezTo>
                    <a:pt x="6202" y="1235"/>
                    <a:pt x="6167" y="1238"/>
                    <a:pt x="6133" y="1245"/>
                  </a:cubicBezTo>
                  <a:lnTo>
                    <a:pt x="5180" y="1412"/>
                  </a:lnTo>
                  <a:cubicBezTo>
                    <a:pt x="5240" y="1245"/>
                    <a:pt x="5240" y="1066"/>
                    <a:pt x="5216" y="900"/>
                  </a:cubicBezTo>
                  <a:cubicBezTo>
                    <a:pt x="5121" y="370"/>
                    <a:pt x="4658" y="1"/>
                    <a:pt x="414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3" name="Google Shape;5893;p30"/>
            <p:cNvSpPr/>
            <p:nvPr/>
          </p:nvSpPr>
          <p:spPr>
            <a:xfrm>
              <a:off x="6269026" y="3329757"/>
              <a:ext cx="60059" cy="49963"/>
            </a:xfrm>
            <a:custGeom>
              <a:rect b="b" l="l" r="r" t="t"/>
              <a:pathLst>
                <a:path extrusionOk="0" h="1549" w="1862">
                  <a:moveTo>
                    <a:pt x="1016" y="1"/>
                  </a:moveTo>
                  <a:cubicBezTo>
                    <a:pt x="968" y="1"/>
                    <a:pt x="919" y="6"/>
                    <a:pt x="870" y="15"/>
                  </a:cubicBezTo>
                  <a:cubicBezTo>
                    <a:pt x="191" y="134"/>
                    <a:pt x="1" y="1015"/>
                    <a:pt x="560" y="1408"/>
                  </a:cubicBezTo>
                  <a:cubicBezTo>
                    <a:pt x="701" y="1505"/>
                    <a:pt x="854" y="1549"/>
                    <a:pt x="1002" y="1549"/>
                  </a:cubicBezTo>
                  <a:cubicBezTo>
                    <a:pt x="1454" y="1549"/>
                    <a:pt x="1861" y="1146"/>
                    <a:pt x="1763" y="634"/>
                  </a:cubicBezTo>
                  <a:cubicBezTo>
                    <a:pt x="1700" y="267"/>
                    <a:pt x="1377" y="1"/>
                    <a:pt x="1016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4" name="Google Shape;5894;p30"/>
            <p:cNvSpPr/>
            <p:nvPr/>
          </p:nvSpPr>
          <p:spPr>
            <a:xfrm>
              <a:off x="6336794" y="3314791"/>
              <a:ext cx="125182" cy="43931"/>
            </a:xfrm>
            <a:custGeom>
              <a:rect b="b" l="l" r="r" t="t"/>
              <a:pathLst>
                <a:path extrusionOk="0" h="1362" w="3881">
                  <a:moveTo>
                    <a:pt x="3284" y="0"/>
                  </a:moveTo>
                  <a:cubicBezTo>
                    <a:pt x="3246" y="0"/>
                    <a:pt x="3205" y="5"/>
                    <a:pt x="3162" y="15"/>
                  </a:cubicBezTo>
                  <a:lnTo>
                    <a:pt x="3150" y="15"/>
                  </a:lnTo>
                  <a:lnTo>
                    <a:pt x="555" y="491"/>
                  </a:lnTo>
                  <a:cubicBezTo>
                    <a:pt x="0" y="580"/>
                    <a:pt x="107" y="1362"/>
                    <a:pt x="596" y="1362"/>
                  </a:cubicBezTo>
                  <a:cubicBezTo>
                    <a:pt x="632" y="1362"/>
                    <a:pt x="670" y="1357"/>
                    <a:pt x="710" y="1349"/>
                  </a:cubicBezTo>
                  <a:lnTo>
                    <a:pt x="3305" y="872"/>
                  </a:lnTo>
                  <a:cubicBezTo>
                    <a:pt x="3881" y="817"/>
                    <a:pt x="3787" y="0"/>
                    <a:pt x="328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5" name="Google Shape;5895;p30"/>
            <p:cNvSpPr/>
            <p:nvPr/>
          </p:nvSpPr>
          <p:spPr>
            <a:xfrm>
              <a:off x="6281702" y="3399267"/>
              <a:ext cx="59769" cy="49963"/>
            </a:xfrm>
            <a:custGeom>
              <a:rect b="b" l="l" r="r" t="t"/>
              <a:pathLst>
                <a:path extrusionOk="0" h="1549" w="1853">
                  <a:moveTo>
                    <a:pt x="1015" y="1"/>
                  </a:moveTo>
                  <a:cubicBezTo>
                    <a:pt x="967" y="1"/>
                    <a:pt x="919" y="6"/>
                    <a:pt x="870" y="15"/>
                  </a:cubicBezTo>
                  <a:cubicBezTo>
                    <a:pt x="191" y="134"/>
                    <a:pt x="1" y="1015"/>
                    <a:pt x="560" y="1408"/>
                  </a:cubicBezTo>
                  <a:cubicBezTo>
                    <a:pt x="701" y="1505"/>
                    <a:pt x="853" y="1549"/>
                    <a:pt x="1000" y="1549"/>
                  </a:cubicBezTo>
                  <a:cubicBezTo>
                    <a:pt x="1449" y="1549"/>
                    <a:pt x="1852" y="1146"/>
                    <a:pt x="1763" y="635"/>
                  </a:cubicBezTo>
                  <a:cubicBezTo>
                    <a:pt x="1700" y="267"/>
                    <a:pt x="1377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6" name="Google Shape;5896;p30"/>
            <p:cNvSpPr/>
            <p:nvPr/>
          </p:nvSpPr>
          <p:spPr>
            <a:xfrm>
              <a:off x="6351212" y="3384688"/>
              <a:ext cx="120892" cy="43544"/>
            </a:xfrm>
            <a:custGeom>
              <a:rect b="b" l="l" r="r" t="t"/>
              <a:pathLst>
                <a:path extrusionOk="0" h="1350" w="3748">
                  <a:moveTo>
                    <a:pt x="3144" y="1"/>
                  </a:moveTo>
                  <a:cubicBezTo>
                    <a:pt x="3128" y="1"/>
                    <a:pt x="3112" y="2"/>
                    <a:pt x="3096" y="3"/>
                  </a:cubicBezTo>
                  <a:lnTo>
                    <a:pt x="501" y="467"/>
                  </a:lnTo>
                  <a:cubicBezTo>
                    <a:pt x="0" y="619"/>
                    <a:pt x="125" y="1350"/>
                    <a:pt x="620" y="1350"/>
                  </a:cubicBezTo>
                  <a:cubicBezTo>
                    <a:pt x="632" y="1350"/>
                    <a:pt x="644" y="1349"/>
                    <a:pt x="656" y="1348"/>
                  </a:cubicBezTo>
                  <a:lnTo>
                    <a:pt x="3251" y="872"/>
                  </a:lnTo>
                  <a:cubicBezTo>
                    <a:pt x="3748" y="722"/>
                    <a:pt x="3639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7" name="Google Shape;5897;p30"/>
            <p:cNvSpPr/>
            <p:nvPr/>
          </p:nvSpPr>
          <p:spPr>
            <a:xfrm>
              <a:off x="6295152" y="3473486"/>
              <a:ext cx="60123" cy="49866"/>
            </a:xfrm>
            <a:custGeom>
              <a:rect b="b" l="l" r="r" t="t"/>
              <a:pathLst>
                <a:path extrusionOk="0" h="1546" w="1864">
                  <a:moveTo>
                    <a:pt x="1014" y="1"/>
                  </a:moveTo>
                  <a:cubicBezTo>
                    <a:pt x="970" y="1"/>
                    <a:pt x="926" y="5"/>
                    <a:pt x="881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1" y="1546"/>
                    <a:pt x="1008" y="1546"/>
                  </a:cubicBezTo>
                  <a:cubicBezTo>
                    <a:pt x="1455" y="1546"/>
                    <a:pt x="1864" y="1145"/>
                    <a:pt x="1774" y="643"/>
                  </a:cubicBezTo>
                  <a:cubicBezTo>
                    <a:pt x="1700" y="260"/>
                    <a:pt x="1378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8" name="Google Shape;5898;p30"/>
            <p:cNvSpPr/>
            <p:nvPr/>
          </p:nvSpPr>
          <p:spPr>
            <a:xfrm>
              <a:off x="6364404" y="3458777"/>
              <a:ext cx="121795" cy="43609"/>
            </a:xfrm>
            <a:custGeom>
              <a:rect b="b" l="l" r="r" t="t"/>
              <a:pathLst>
                <a:path extrusionOk="0" h="1352" w="3776">
                  <a:moveTo>
                    <a:pt x="3162" y="1"/>
                  </a:moveTo>
                  <a:cubicBezTo>
                    <a:pt x="3143" y="1"/>
                    <a:pt x="3124" y="2"/>
                    <a:pt x="3104" y="4"/>
                  </a:cubicBezTo>
                  <a:lnTo>
                    <a:pt x="520" y="480"/>
                  </a:lnTo>
                  <a:cubicBezTo>
                    <a:pt x="1" y="619"/>
                    <a:pt x="120" y="1351"/>
                    <a:pt x="627" y="1351"/>
                  </a:cubicBezTo>
                  <a:cubicBezTo>
                    <a:pt x="643" y="1351"/>
                    <a:pt x="659" y="1351"/>
                    <a:pt x="675" y="1349"/>
                  </a:cubicBezTo>
                  <a:lnTo>
                    <a:pt x="3271" y="873"/>
                  </a:lnTo>
                  <a:cubicBezTo>
                    <a:pt x="3776" y="735"/>
                    <a:pt x="3661" y="1"/>
                    <a:pt x="316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9" name="Google Shape;5899;p30"/>
            <p:cNvSpPr/>
            <p:nvPr/>
          </p:nvSpPr>
          <p:spPr>
            <a:xfrm>
              <a:off x="6239093" y="3782231"/>
              <a:ext cx="249267" cy="224075"/>
            </a:xfrm>
            <a:custGeom>
              <a:rect b="b" l="l" r="r" t="t"/>
              <a:pathLst>
                <a:path extrusionOk="0" h="6947" w="7728">
                  <a:moveTo>
                    <a:pt x="3895" y="1"/>
                  </a:moveTo>
                  <a:cubicBezTo>
                    <a:pt x="2864" y="1"/>
                    <a:pt x="1847" y="470"/>
                    <a:pt x="1179" y="1346"/>
                  </a:cubicBezTo>
                  <a:lnTo>
                    <a:pt x="6918" y="4978"/>
                  </a:lnTo>
                  <a:cubicBezTo>
                    <a:pt x="7727" y="3406"/>
                    <a:pt x="7203" y="1477"/>
                    <a:pt x="5703" y="525"/>
                  </a:cubicBezTo>
                  <a:cubicBezTo>
                    <a:pt x="5144" y="171"/>
                    <a:pt x="4517" y="1"/>
                    <a:pt x="3895" y="1"/>
                  </a:cubicBezTo>
                  <a:close/>
                  <a:moveTo>
                    <a:pt x="774" y="1989"/>
                  </a:moveTo>
                  <a:cubicBezTo>
                    <a:pt x="0" y="3561"/>
                    <a:pt x="488" y="5478"/>
                    <a:pt x="1953" y="6418"/>
                  </a:cubicBezTo>
                  <a:cubicBezTo>
                    <a:pt x="2521" y="6775"/>
                    <a:pt x="3157" y="6947"/>
                    <a:pt x="3786" y="6947"/>
                  </a:cubicBezTo>
                  <a:cubicBezTo>
                    <a:pt x="4817" y="6947"/>
                    <a:pt x="5833" y="6486"/>
                    <a:pt x="6513" y="5621"/>
                  </a:cubicBezTo>
                  <a:lnTo>
                    <a:pt x="774" y="1989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0" name="Google Shape;5900;p30"/>
            <p:cNvSpPr/>
            <p:nvPr/>
          </p:nvSpPr>
          <p:spPr>
            <a:xfrm>
              <a:off x="6706823" y="3300663"/>
              <a:ext cx="196272" cy="181660"/>
            </a:xfrm>
            <a:custGeom>
              <a:rect b="b" l="l" r="r" t="t"/>
              <a:pathLst>
                <a:path extrusionOk="0" h="5632" w="6085">
                  <a:moveTo>
                    <a:pt x="3620" y="1"/>
                  </a:moveTo>
                  <a:lnTo>
                    <a:pt x="1215" y="1632"/>
                  </a:lnTo>
                  <a:cubicBezTo>
                    <a:pt x="251" y="2275"/>
                    <a:pt x="1" y="3584"/>
                    <a:pt x="656" y="4549"/>
                  </a:cubicBezTo>
                  <a:lnTo>
                    <a:pt x="763" y="4715"/>
                  </a:lnTo>
                  <a:cubicBezTo>
                    <a:pt x="1172" y="5311"/>
                    <a:pt x="1837" y="5632"/>
                    <a:pt x="2514" y="5632"/>
                  </a:cubicBezTo>
                  <a:cubicBezTo>
                    <a:pt x="2920" y="5632"/>
                    <a:pt x="3330" y="5516"/>
                    <a:pt x="3692" y="5275"/>
                  </a:cubicBezTo>
                  <a:lnTo>
                    <a:pt x="6085" y="3644"/>
                  </a:lnTo>
                  <a:lnTo>
                    <a:pt x="3620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1" name="Google Shape;5901;p30"/>
            <p:cNvSpPr/>
            <p:nvPr/>
          </p:nvSpPr>
          <p:spPr>
            <a:xfrm>
              <a:off x="6839327" y="3225154"/>
              <a:ext cx="196272" cy="181918"/>
            </a:xfrm>
            <a:custGeom>
              <a:rect b="b" l="l" r="r" t="t"/>
              <a:pathLst>
                <a:path extrusionOk="0" h="5640" w="6085">
                  <a:moveTo>
                    <a:pt x="3577" y="0"/>
                  </a:moveTo>
                  <a:cubicBezTo>
                    <a:pt x="3169" y="0"/>
                    <a:pt x="2757" y="118"/>
                    <a:pt x="2394" y="365"/>
                  </a:cubicBezTo>
                  <a:lnTo>
                    <a:pt x="1" y="1996"/>
                  </a:lnTo>
                  <a:lnTo>
                    <a:pt x="2489" y="5640"/>
                  </a:lnTo>
                  <a:lnTo>
                    <a:pt x="4882" y="4008"/>
                  </a:lnTo>
                  <a:cubicBezTo>
                    <a:pt x="5835" y="3354"/>
                    <a:pt x="6085" y="2044"/>
                    <a:pt x="5430" y="1091"/>
                  </a:cubicBezTo>
                  <a:lnTo>
                    <a:pt x="5323" y="925"/>
                  </a:lnTo>
                  <a:cubicBezTo>
                    <a:pt x="4914" y="324"/>
                    <a:pt x="4252" y="0"/>
                    <a:pt x="357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2" name="Google Shape;5902;p30"/>
            <p:cNvSpPr/>
            <p:nvPr/>
          </p:nvSpPr>
          <p:spPr>
            <a:xfrm>
              <a:off x="6649603" y="3675789"/>
              <a:ext cx="345677" cy="344677"/>
            </a:xfrm>
            <a:custGeom>
              <a:rect b="b" l="l" r="r" t="t"/>
              <a:pathLst>
                <a:path extrusionOk="0" h="10686" w="10717">
                  <a:moveTo>
                    <a:pt x="5017" y="0"/>
                  </a:moveTo>
                  <a:cubicBezTo>
                    <a:pt x="4832" y="0"/>
                    <a:pt x="4666" y="137"/>
                    <a:pt x="4644" y="324"/>
                  </a:cubicBezTo>
                  <a:lnTo>
                    <a:pt x="4180" y="3813"/>
                  </a:lnTo>
                  <a:lnTo>
                    <a:pt x="703" y="3349"/>
                  </a:lnTo>
                  <a:cubicBezTo>
                    <a:pt x="688" y="3347"/>
                    <a:pt x="674" y="3346"/>
                    <a:pt x="659" y="3346"/>
                  </a:cubicBezTo>
                  <a:cubicBezTo>
                    <a:pt x="474" y="3346"/>
                    <a:pt x="309" y="3482"/>
                    <a:pt x="287" y="3670"/>
                  </a:cubicBezTo>
                  <a:lnTo>
                    <a:pt x="37" y="5647"/>
                  </a:lnTo>
                  <a:cubicBezTo>
                    <a:pt x="1" y="5849"/>
                    <a:pt x="144" y="6028"/>
                    <a:pt x="346" y="6063"/>
                  </a:cubicBezTo>
                  <a:lnTo>
                    <a:pt x="3823" y="6528"/>
                  </a:lnTo>
                  <a:lnTo>
                    <a:pt x="3370" y="10004"/>
                  </a:lnTo>
                  <a:cubicBezTo>
                    <a:pt x="3335" y="10207"/>
                    <a:pt x="3477" y="10397"/>
                    <a:pt x="3692" y="10421"/>
                  </a:cubicBezTo>
                  <a:lnTo>
                    <a:pt x="5656" y="10683"/>
                  </a:lnTo>
                  <a:cubicBezTo>
                    <a:pt x="5671" y="10685"/>
                    <a:pt x="5686" y="10685"/>
                    <a:pt x="5700" y="10685"/>
                  </a:cubicBezTo>
                  <a:cubicBezTo>
                    <a:pt x="5886" y="10685"/>
                    <a:pt x="6051" y="10549"/>
                    <a:pt x="6073" y="10361"/>
                  </a:cubicBezTo>
                  <a:lnTo>
                    <a:pt x="6537" y="6873"/>
                  </a:lnTo>
                  <a:lnTo>
                    <a:pt x="10014" y="7337"/>
                  </a:lnTo>
                  <a:cubicBezTo>
                    <a:pt x="10029" y="7339"/>
                    <a:pt x="10044" y="7340"/>
                    <a:pt x="10058" y="7340"/>
                  </a:cubicBezTo>
                  <a:cubicBezTo>
                    <a:pt x="10243" y="7340"/>
                    <a:pt x="10409" y="7203"/>
                    <a:pt x="10431" y="7016"/>
                  </a:cubicBezTo>
                  <a:lnTo>
                    <a:pt x="10693" y="5039"/>
                  </a:lnTo>
                  <a:cubicBezTo>
                    <a:pt x="10716" y="4837"/>
                    <a:pt x="10574" y="4646"/>
                    <a:pt x="10371" y="4623"/>
                  </a:cubicBezTo>
                  <a:lnTo>
                    <a:pt x="6895" y="4170"/>
                  </a:lnTo>
                  <a:lnTo>
                    <a:pt x="7347" y="682"/>
                  </a:lnTo>
                  <a:cubicBezTo>
                    <a:pt x="7383" y="479"/>
                    <a:pt x="7240" y="301"/>
                    <a:pt x="7026" y="265"/>
                  </a:cubicBezTo>
                  <a:lnTo>
                    <a:pt x="5061" y="3"/>
                  </a:lnTo>
                  <a:cubicBezTo>
                    <a:pt x="5046" y="1"/>
                    <a:pt x="5031" y="0"/>
                    <a:pt x="501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3" name="Google Shape;5903;p30"/>
            <p:cNvSpPr/>
            <p:nvPr/>
          </p:nvSpPr>
          <p:spPr>
            <a:xfrm>
              <a:off x="6206806" y="4197965"/>
              <a:ext cx="349902" cy="435378"/>
            </a:xfrm>
            <a:custGeom>
              <a:rect b="b" l="l" r="r" t="t"/>
              <a:pathLst>
                <a:path extrusionOk="0" h="13498" w="10848">
                  <a:moveTo>
                    <a:pt x="4157" y="412"/>
                  </a:moveTo>
                  <a:cubicBezTo>
                    <a:pt x="4443" y="412"/>
                    <a:pt x="4724" y="585"/>
                    <a:pt x="4775" y="971"/>
                  </a:cubicBezTo>
                  <a:cubicBezTo>
                    <a:pt x="4811" y="1161"/>
                    <a:pt x="4763" y="1364"/>
                    <a:pt x="4632" y="1519"/>
                  </a:cubicBezTo>
                  <a:lnTo>
                    <a:pt x="3835" y="1661"/>
                  </a:lnTo>
                  <a:cubicBezTo>
                    <a:pt x="3668" y="1566"/>
                    <a:pt x="3549" y="1411"/>
                    <a:pt x="3513" y="1221"/>
                  </a:cubicBezTo>
                  <a:lnTo>
                    <a:pt x="3513" y="1209"/>
                  </a:lnTo>
                  <a:cubicBezTo>
                    <a:pt x="3398" y="709"/>
                    <a:pt x="3782" y="412"/>
                    <a:pt x="4157" y="412"/>
                  </a:cubicBezTo>
                  <a:close/>
                  <a:moveTo>
                    <a:pt x="7856" y="2723"/>
                  </a:moveTo>
                  <a:cubicBezTo>
                    <a:pt x="8114" y="2723"/>
                    <a:pt x="8342" y="2911"/>
                    <a:pt x="8395" y="3173"/>
                  </a:cubicBezTo>
                  <a:lnTo>
                    <a:pt x="9788" y="10734"/>
                  </a:lnTo>
                  <a:cubicBezTo>
                    <a:pt x="9835" y="11043"/>
                    <a:pt x="9633" y="11329"/>
                    <a:pt x="9335" y="11377"/>
                  </a:cubicBezTo>
                  <a:lnTo>
                    <a:pt x="3073" y="12520"/>
                  </a:lnTo>
                  <a:cubicBezTo>
                    <a:pt x="3042" y="12525"/>
                    <a:pt x="3012" y="12527"/>
                    <a:pt x="2981" y="12527"/>
                  </a:cubicBezTo>
                  <a:cubicBezTo>
                    <a:pt x="2719" y="12527"/>
                    <a:pt x="2484" y="12346"/>
                    <a:pt x="2442" y="12079"/>
                  </a:cubicBezTo>
                  <a:lnTo>
                    <a:pt x="1061" y="4507"/>
                  </a:lnTo>
                  <a:cubicBezTo>
                    <a:pt x="1001" y="4209"/>
                    <a:pt x="1203" y="3924"/>
                    <a:pt x="1501" y="3876"/>
                  </a:cubicBezTo>
                  <a:lnTo>
                    <a:pt x="2251" y="3745"/>
                  </a:lnTo>
                  <a:cubicBezTo>
                    <a:pt x="2283" y="3945"/>
                    <a:pt x="2463" y="4098"/>
                    <a:pt x="2669" y="4098"/>
                  </a:cubicBezTo>
                  <a:cubicBezTo>
                    <a:pt x="2696" y="4098"/>
                    <a:pt x="2724" y="4096"/>
                    <a:pt x="2751" y="4090"/>
                  </a:cubicBezTo>
                  <a:lnTo>
                    <a:pt x="6668" y="3376"/>
                  </a:lnTo>
                  <a:cubicBezTo>
                    <a:pt x="6895" y="3328"/>
                    <a:pt x="7061" y="3102"/>
                    <a:pt x="7014" y="2864"/>
                  </a:cubicBezTo>
                  <a:lnTo>
                    <a:pt x="7752" y="2733"/>
                  </a:lnTo>
                  <a:cubicBezTo>
                    <a:pt x="7787" y="2726"/>
                    <a:pt x="7822" y="2723"/>
                    <a:pt x="7856" y="2723"/>
                  </a:cubicBezTo>
                  <a:close/>
                  <a:moveTo>
                    <a:pt x="4147" y="1"/>
                  </a:moveTo>
                  <a:cubicBezTo>
                    <a:pt x="4083" y="1"/>
                    <a:pt x="4019" y="6"/>
                    <a:pt x="3954" y="18"/>
                  </a:cubicBezTo>
                  <a:cubicBezTo>
                    <a:pt x="3358" y="125"/>
                    <a:pt x="2966" y="697"/>
                    <a:pt x="3073" y="1280"/>
                  </a:cubicBezTo>
                  <a:cubicBezTo>
                    <a:pt x="3108" y="1459"/>
                    <a:pt x="3180" y="1614"/>
                    <a:pt x="3287" y="1757"/>
                  </a:cubicBezTo>
                  <a:lnTo>
                    <a:pt x="2513" y="1900"/>
                  </a:lnTo>
                  <a:cubicBezTo>
                    <a:pt x="2192" y="1959"/>
                    <a:pt x="1989" y="2269"/>
                    <a:pt x="2037" y="2578"/>
                  </a:cubicBezTo>
                  <a:lnTo>
                    <a:pt x="2096" y="2864"/>
                  </a:lnTo>
                  <a:lnTo>
                    <a:pt x="811" y="3102"/>
                  </a:lnTo>
                  <a:cubicBezTo>
                    <a:pt x="322" y="3185"/>
                    <a:pt x="1" y="3650"/>
                    <a:pt x="96" y="4138"/>
                  </a:cubicBezTo>
                  <a:lnTo>
                    <a:pt x="1668" y="12770"/>
                  </a:lnTo>
                  <a:cubicBezTo>
                    <a:pt x="1742" y="13195"/>
                    <a:pt x="2121" y="13497"/>
                    <a:pt x="2549" y="13497"/>
                  </a:cubicBezTo>
                  <a:cubicBezTo>
                    <a:pt x="2600" y="13497"/>
                    <a:pt x="2652" y="13493"/>
                    <a:pt x="2704" y="13484"/>
                  </a:cubicBezTo>
                  <a:lnTo>
                    <a:pt x="10038" y="12139"/>
                  </a:lnTo>
                  <a:cubicBezTo>
                    <a:pt x="10526" y="12056"/>
                    <a:pt x="10848" y="11579"/>
                    <a:pt x="10752" y="11103"/>
                  </a:cubicBezTo>
                  <a:lnTo>
                    <a:pt x="9181" y="2471"/>
                  </a:lnTo>
                  <a:cubicBezTo>
                    <a:pt x="9097" y="2041"/>
                    <a:pt x="8726" y="1740"/>
                    <a:pt x="8313" y="1740"/>
                  </a:cubicBezTo>
                  <a:cubicBezTo>
                    <a:pt x="8257" y="1740"/>
                    <a:pt x="8201" y="1745"/>
                    <a:pt x="8145" y="1757"/>
                  </a:cubicBezTo>
                  <a:lnTo>
                    <a:pt x="6859" y="1995"/>
                  </a:lnTo>
                  <a:lnTo>
                    <a:pt x="6811" y="1709"/>
                  </a:lnTo>
                  <a:cubicBezTo>
                    <a:pt x="6757" y="1428"/>
                    <a:pt x="6498" y="1226"/>
                    <a:pt x="6219" y="1226"/>
                  </a:cubicBezTo>
                  <a:cubicBezTo>
                    <a:pt x="6191" y="1226"/>
                    <a:pt x="6162" y="1228"/>
                    <a:pt x="6133" y="1233"/>
                  </a:cubicBezTo>
                  <a:lnTo>
                    <a:pt x="5180" y="1411"/>
                  </a:lnTo>
                  <a:cubicBezTo>
                    <a:pt x="5240" y="1245"/>
                    <a:pt x="5240" y="1066"/>
                    <a:pt x="5216" y="887"/>
                  </a:cubicBezTo>
                  <a:cubicBezTo>
                    <a:pt x="5121" y="369"/>
                    <a:pt x="4658" y="1"/>
                    <a:pt x="414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4" name="Google Shape;5904;p30"/>
            <p:cNvSpPr/>
            <p:nvPr/>
          </p:nvSpPr>
          <p:spPr>
            <a:xfrm>
              <a:off x="6269026" y="4354466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3" y="1"/>
                  </a:moveTo>
                  <a:cubicBezTo>
                    <a:pt x="959" y="1"/>
                    <a:pt x="914" y="5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4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5" name="Google Shape;5905;p30"/>
            <p:cNvSpPr/>
            <p:nvPr/>
          </p:nvSpPr>
          <p:spPr>
            <a:xfrm>
              <a:off x="6337310" y="4339823"/>
              <a:ext cx="124020" cy="43383"/>
            </a:xfrm>
            <a:custGeom>
              <a:rect b="b" l="l" r="r" t="t"/>
              <a:pathLst>
                <a:path extrusionOk="0" h="1345" w="3845">
                  <a:moveTo>
                    <a:pt x="3258" y="1"/>
                  </a:moveTo>
                  <a:cubicBezTo>
                    <a:pt x="3223" y="1"/>
                    <a:pt x="3186" y="5"/>
                    <a:pt x="3146" y="14"/>
                  </a:cubicBezTo>
                  <a:lnTo>
                    <a:pt x="3134" y="14"/>
                  </a:lnTo>
                  <a:lnTo>
                    <a:pt x="539" y="478"/>
                  </a:lnTo>
                  <a:cubicBezTo>
                    <a:pt x="1" y="579"/>
                    <a:pt x="106" y="1345"/>
                    <a:pt x="597" y="1345"/>
                  </a:cubicBezTo>
                  <a:cubicBezTo>
                    <a:pt x="628" y="1345"/>
                    <a:pt x="660" y="1342"/>
                    <a:pt x="694" y="1335"/>
                  </a:cubicBezTo>
                  <a:lnTo>
                    <a:pt x="3289" y="871"/>
                  </a:lnTo>
                  <a:cubicBezTo>
                    <a:pt x="3844" y="793"/>
                    <a:pt x="3747" y="1"/>
                    <a:pt x="325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6" name="Google Shape;5906;p30"/>
            <p:cNvSpPr/>
            <p:nvPr/>
          </p:nvSpPr>
          <p:spPr>
            <a:xfrm>
              <a:off x="6281702" y="4423976"/>
              <a:ext cx="59769" cy="49866"/>
            </a:xfrm>
            <a:custGeom>
              <a:rect b="b" l="l" r="r" t="t"/>
              <a:pathLst>
                <a:path extrusionOk="0" h="1546" w="1853">
                  <a:moveTo>
                    <a:pt x="1002" y="1"/>
                  </a:moveTo>
                  <a:cubicBezTo>
                    <a:pt x="959" y="1"/>
                    <a:pt x="914" y="5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3" y="1546"/>
                    <a:pt x="1000" y="1546"/>
                  </a:cubicBezTo>
                  <a:cubicBezTo>
                    <a:pt x="1449" y="1546"/>
                    <a:pt x="1852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7" name="Google Shape;5907;p30"/>
            <p:cNvSpPr/>
            <p:nvPr/>
          </p:nvSpPr>
          <p:spPr>
            <a:xfrm>
              <a:off x="6351212" y="4409300"/>
              <a:ext cx="120892" cy="43544"/>
            </a:xfrm>
            <a:custGeom>
              <a:rect b="b" l="l" r="r" t="t"/>
              <a:pathLst>
                <a:path extrusionOk="0" h="1350" w="3748">
                  <a:moveTo>
                    <a:pt x="3144" y="1"/>
                  </a:moveTo>
                  <a:cubicBezTo>
                    <a:pt x="3128" y="1"/>
                    <a:pt x="3112" y="1"/>
                    <a:pt x="3096" y="3"/>
                  </a:cubicBezTo>
                  <a:lnTo>
                    <a:pt x="501" y="467"/>
                  </a:lnTo>
                  <a:cubicBezTo>
                    <a:pt x="0" y="618"/>
                    <a:pt x="125" y="1349"/>
                    <a:pt x="620" y="1349"/>
                  </a:cubicBezTo>
                  <a:cubicBezTo>
                    <a:pt x="632" y="1349"/>
                    <a:pt x="644" y="1349"/>
                    <a:pt x="656" y="1348"/>
                  </a:cubicBezTo>
                  <a:lnTo>
                    <a:pt x="3251" y="872"/>
                  </a:lnTo>
                  <a:cubicBezTo>
                    <a:pt x="3748" y="722"/>
                    <a:pt x="3639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8" name="Google Shape;5908;p30"/>
            <p:cNvSpPr/>
            <p:nvPr/>
          </p:nvSpPr>
          <p:spPr>
            <a:xfrm>
              <a:off x="6295152" y="4498130"/>
              <a:ext cx="60156" cy="50221"/>
            </a:xfrm>
            <a:custGeom>
              <a:rect b="b" l="l" r="r" t="t"/>
              <a:pathLst>
                <a:path extrusionOk="0" h="1557" w="1865">
                  <a:moveTo>
                    <a:pt x="1010" y="0"/>
                  </a:moveTo>
                  <a:cubicBezTo>
                    <a:pt x="967" y="0"/>
                    <a:pt x="924" y="4"/>
                    <a:pt x="881" y="11"/>
                  </a:cubicBezTo>
                  <a:cubicBezTo>
                    <a:pt x="191" y="130"/>
                    <a:pt x="0" y="1011"/>
                    <a:pt x="572" y="1416"/>
                  </a:cubicBezTo>
                  <a:cubicBezTo>
                    <a:pt x="710" y="1513"/>
                    <a:pt x="860" y="1556"/>
                    <a:pt x="1007" y="1556"/>
                  </a:cubicBezTo>
                  <a:cubicBezTo>
                    <a:pt x="1454" y="1556"/>
                    <a:pt x="1864" y="1153"/>
                    <a:pt x="1774" y="642"/>
                  </a:cubicBezTo>
                  <a:cubicBezTo>
                    <a:pt x="1700" y="268"/>
                    <a:pt x="1376" y="0"/>
                    <a:pt x="101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9" name="Google Shape;5909;p30"/>
            <p:cNvSpPr/>
            <p:nvPr/>
          </p:nvSpPr>
          <p:spPr>
            <a:xfrm>
              <a:off x="6364243" y="4483357"/>
              <a:ext cx="122214" cy="43706"/>
            </a:xfrm>
            <a:custGeom>
              <a:rect b="b" l="l" r="r" t="t"/>
              <a:pathLst>
                <a:path extrusionOk="0" h="1355" w="3789">
                  <a:moveTo>
                    <a:pt x="3177" y="0"/>
                  </a:moveTo>
                  <a:cubicBezTo>
                    <a:pt x="3155" y="0"/>
                    <a:pt x="3133" y="2"/>
                    <a:pt x="3109" y="5"/>
                  </a:cubicBezTo>
                  <a:lnTo>
                    <a:pt x="525" y="481"/>
                  </a:lnTo>
                  <a:cubicBezTo>
                    <a:pt x="1" y="606"/>
                    <a:pt x="110" y="1355"/>
                    <a:pt x="612" y="1355"/>
                  </a:cubicBezTo>
                  <a:cubicBezTo>
                    <a:pt x="634" y="1355"/>
                    <a:pt x="657" y="1353"/>
                    <a:pt x="680" y="1350"/>
                  </a:cubicBezTo>
                  <a:lnTo>
                    <a:pt x="3276" y="886"/>
                  </a:lnTo>
                  <a:cubicBezTo>
                    <a:pt x="3789" y="749"/>
                    <a:pt x="3679" y="0"/>
                    <a:pt x="317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0" name="Google Shape;5910;p30"/>
            <p:cNvSpPr/>
            <p:nvPr/>
          </p:nvSpPr>
          <p:spPr>
            <a:xfrm>
              <a:off x="6237545" y="4806940"/>
              <a:ext cx="250815" cy="224592"/>
            </a:xfrm>
            <a:custGeom>
              <a:rect b="b" l="l" r="r" t="t"/>
              <a:pathLst>
                <a:path extrusionOk="0" h="6963" w="7776">
                  <a:moveTo>
                    <a:pt x="3934" y="1"/>
                  </a:moveTo>
                  <a:cubicBezTo>
                    <a:pt x="2906" y="1"/>
                    <a:pt x="1893" y="469"/>
                    <a:pt x="1227" y="1343"/>
                  </a:cubicBezTo>
                  <a:lnTo>
                    <a:pt x="6966" y="4975"/>
                  </a:lnTo>
                  <a:cubicBezTo>
                    <a:pt x="7775" y="3403"/>
                    <a:pt x="7251" y="1474"/>
                    <a:pt x="5751" y="534"/>
                  </a:cubicBezTo>
                  <a:cubicBezTo>
                    <a:pt x="5189" y="174"/>
                    <a:pt x="4558" y="1"/>
                    <a:pt x="3934" y="1"/>
                  </a:cubicBezTo>
                  <a:close/>
                  <a:moveTo>
                    <a:pt x="822" y="1986"/>
                  </a:moveTo>
                  <a:lnTo>
                    <a:pt x="822" y="1986"/>
                  </a:lnTo>
                  <a:cubicBezTo>
                    <a:pt x="0" y="3558"/>
                    <a:pt x="524" y="5498"/>
                    <a:pt x="2024" y="6439"/>
                  </a:cubicBezTo>
                  <a:cubicBezTo>
                    <a:pt x="2584" y="6793"/>
                    <a:pt x="3213" y="6963"/>
                    <a:pt x="3836" y="6963"/>
                  </a:cubicBezTo>
                  <a:cubicBezTo>
                    <a:pt x="4871" y="6963"/>
                    <a:pt x="5892" y="6494"/>
                    <a:pt x="6561" y="5618"/>
                  </a:cubicBezTo>
                  <a:lnTo>
                    <a:pt x="822" y="1986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1" name="Google Shape;5911;p30"/>
            <p:cNvSpPr/>
            <p:nvPr/>
          </p:nvSpPr>
          <p:spPr>
            <a:xfrm>
              <a:off x="6706823" y="4325276"/>
              <a:ext cx="196272" cy="181918"/>
            </a:xfrm>
            <a:custGeom>
              <a:rect b="b" l="l" r="r" t="t"/>
              <a:pathLst>
                <a:path extrusionOk="0" h="5640" w="6085">
                  <a:moveTo>
                    <a:pt x="3620" y="0"/>
                  </a:moveTo>
                  <a:lnTo>
                    <a:pt x="1215" y="1632"/>
                  </a:lnTo>
                  <a:cubicBezTo>
                    <a:pt x="251" y="2286"/>
                    <a:pt x="1" y="3596"/>
                    <a:pt x="656" y="4560"/>
                  </a:cubicBezTo>
                  <a:lnTo>
                    <a:pt x="763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2"/>
                    <a:pt x="3692" y="5275"/>
                  </a:cubicBezTo>
                  <a:lnTo>
                    <a:pt x="6085" y="3644"/>
                  </a:lnTo>
                  <a:lnTo>
                    <a:pt x="3620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2" name="Google Shape;5912;p30"/>
            <p:cNvSpPr/>
            <p:nvPr/>
          </p:nvSpPr>
          <p:spPr>
            <a:xfrm>
              <a:off x="6839327" y="4249734"/>
              <a:ext cx="196272" cy="181950"/>
            </a:xfrm>
            <a:custGeom>
              <a:rect b="b" l="l" r="r" t="t"/>
              <a:pathLst>
                <a:path extrusionOk="0" h="5641" w="6085">
                  <a:moveTo>
                    <a:pt x="3577" y="1"/>
                  </a:moveTo>
                  <a:cubicBezTo>
                    <a:pt x="3169" y="1"/>
                    <a:pt x="2757" y="119"/>
                    <a:pt x="2394" y="366"/>
                  </a:cubicBezTo>
                  <a:lnTo>
                    <a:pt x="1" y="1997"/>
                  </a:lnTo>
                  <a:lnTo>
                    <a:pt x="2489" y="5640"/>
                  </a:lnTo>
                  <a:lnTo>
                    <a:pt x="4882" y="4009"/>
                  </a:lnTo>
                  <a:cubicBezTo>
                    <a:pt x="5835" y="3354"/>
                    <a:pt x="6085" y="2045"/>
                    <a:pt x="5430" y="1092"/>
                  </a:cubicBezTo>
                  <a:lnTo>
                    <a:pt x="5323" y="926"/>
                  </a:lnTo>
                  <a:cubicBezTo>
                    <a:pt x="4914" y="325"/>
                    <a:pt x="4252" y="1"/>
                    <a:pt x="357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3" name="Google Shape;5913;p30"/>
            <p:cNvSpPr/>
            <p:nvPr/>
          </p:nvSpPr>
          <p:spPr>
            <a:xfrm>
              <a:off x="6649603" y="4700692"/>
              <a:ext cx="345677" cy="344387"/>
            </a:xfrm>
            <a:custGeom>
              <a:rect b="b" l="l" r="r" t="t"/>
              <a:pathLst>
                <a:path extrusionOk="0" h="10677" w="10717">
                  <a:moveTo>
                    <a:pt x="4999" y="0"/>
                  </a:moveTo>
                  <a:cubicBezTo>
                    <a:pt x="4821" y="0"/>
                    <a:pt x="4666" y="135"/>
                    <a:pt x="4644" y="327"/>
                  </a:cubicBezTo>
                  <a:lnTo>
                    <a:pt x="4180" y="3804"/>
                  </a:lnTo>
                  <a:lnTo>
                    <a:pt x="703" y="3339"/>
                  </a:lnTo>
                  <a:cubicBezTo>
                    <a:pt x="688" y="3338"/>
                    <a:pt x="674" y="3337"/>
                    <a:pt x="659" y="3337"/>
                  </a:cubicBezTo>
                  <a:cubicBezTo>
                    <a:pt x="474" y="3337"/>
                    <a:pt x="309" y="3473"/>
                    <a:pt x="287" y="3661"/>
                  </a:cubicBezTo>
                  <a:lnTo>
                    <a:pt x="25" y="5637"/>
                  </a:lnTo>
                  <a:cubicBezTo>
                    <a:pt x="1" y="5840"/>
                    <a:pt x="144" y="6030"/>
                    <a:pt x="346" y="6054"/>
                  </a:cubicBezTo>
                  <a:lnTo>
                    <a:pt x="3823" y="6518"/>
                  </a:lnTo>
                  <a:lnTo>
                    <a:pt x="3370" y="9995"/>
                  </a:lnTo>
                  <a:cubicBezTo>
                    <a:pt x="3335" y="10197"/>
                    <a:pt x="3477" y="10388"/>
                    <a:pt x="3692" y="10412"/>
                  </a:cubicBezTo>
                  <a:lnTo>
                    <a:pt x="5656" y="10674"/>
                  </a:lnTo>
                  <a:cubicBezTo>
                    <a:pt x="5671" y="10675"/>
                    <a:pt x="5686" y="10676"/>
                    <a:pt x="5700" y="10676"/>
                  </a:cubicBezTo>
                  <a:cubicBezTo>
                    <a:pt x="5886" y="10676"/>
                    <a:pt x="6051" y="10540"/>
                    <a:pt x="6073" y="10352"/>
                  </a:cubicBezTo>
                  <a:lnTo>
                    <a:pt x="6537" y="6876"/>
                  </a:lnTo>
                  <a:lnTo>
                    <a:pt x="10014" y="7328"/>
                  </a:lnTo>
                  <a:cubicBezTo>
                    <a:pt x="10034" y="7331"/>
                    <a:pt x="10053" y="7333"/>
                    <a:pt x="10073" y="7333"/>
                  </a:cubicBezTo>
                  <a:cubicBezTo>
                    <a:pt x="10252" y="7333"/>
                    <a:pt x="10409" y="7189"/>
                    <a:pt x="10431" y="7007"/>
                  </a:cubicBezTo>
                  <a:lnTo>
                    <a:pt x="10693" y="5042"/>
                  </a:lnTo>
                  <a:cubicBezTo>
                    <a:pt x="10716" y="4828"/>
                    <a:pt x="10574" y="4649"/>
                    <a:pt x="10371" y="4613"/>
                  </a:cubicBezTo>
                  <a:lnTo>
                    <a:pt x="6895" y="4161"/>
                  </a:lnTo>
                  <a:lnTo>
                    <a:pt x="7347" y="684"/>
                  </a:lnTo>
                  <a:cubicBezTo>
                    <a:pt x="7383" y="482"/>
                    <a:pt x="7240" y="291"/>
                    <a:pt x="7026" y="256"/>
                  </a:cubicBezTo>
                  <a:lnTo>
                    <a:pt x="5061" y="6"/>
                  </a:lnTo>
                  <a:cubicBezTo>
                    <a:pt x="5040" y="2"/>
                    <a:pt x="5019" y="0"/>
                    <a:pt x="499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4" name="Google Shape;5914;p30"/>
            <p:cNvSpPr/>
            <p:nvPr/>
          </p:nvSpPr>
          <p:spPr>
            <a:xfrm>
              <a:off x="5182226" y="98419"/>
              <a:ext cx="349870" cy="436120"/>
            </a:xfrm>
            <a:custGeom>
              <a:rect b="b" l="l" r="r" t="t"/>
              <a:pathLst>
                <a:path extrusionOk="0" h="13521" w="10847">
                  <a:moveTo>
                    <a:pt x="4151" y="435"/>
                  </a:moveTo>
                  <a:cubicBezTo>
                    <a:pt x="4440" y="435"/>
                    <a:pt x="4723" y="607"/>
                    <a:pt x="4774" y="994"/>
                  </a:cubicBezTo>
                  <a:cubicBezTo>
                    <a:pt x="4810" y="1196"/>
                    <a:pt x="4751" y="1387"/>
                    <a:pt x="4632" y="1541"/>
                  </a:cubicBezTo>
                  <a:lnTo>
                    <a:pt x="3834" y="1684"/>
                  </a:lnTo>
                  <a:cubicBezTo>
                    <a:pt x="3667" y="1589"/>
                    <a:pt x="3548" y="1422"/>
                    <a:pt x="3512" y="1232"/>
                  </a:cubicBezTo>
                  <a:lnTo>
                    <a:pt x="3500" y="1232"/>
                  </a:lnTo>
                  <a:cubicBezTo>
                    <a:pt x="3386" y="732"/>
                    <a:pt x="3773" y="435"/>
                    <a:pt x="4151" y="435"/>
                  </a:cubicBezTo>
                  <a:close/>
                  <a:moveTo>
                    <a:pt x="7854" y="2749"/>
                  </a:moveTo>
                  <a:cubicBezTo>
                    <a:pt x="8117" y="2749"/>
                    <a:pt x="8351" y="2930"/>
                    <a:pt x="8394" y="3208"/>
                  </a:cubicBezTo>
                  <a:lnTo>
                    <a:pt x="9787" y="10769"/>
                  </a:lnTo>
                  <a:cubicBezTo>
                    <a:pt x="9835" y="11066"/>
                    <a:pt x="9644" y="11340"/>
                    <a:pt x="9346" y="11400"/>
                  </a:cubicBezTo>
                  <a:lnTo>
                    <a:pt x="3084" y="12543"/>
                  </a:lnTo>
                  <a:cubicBezTo>
                    <a:pt x="3049" y="12550"/>
                    <a:pt x="3014" y="12553"/>
                    <a:pt x="2979" y="12553"/>
                  </a:cubicBezTo>
                  <a:cubicBezTo>
                    <a:pt x="2722" y="12553"/>
                    <a:pt x="2493" y="12365"/>
                    <a:pt x="2441" y="12102"/>
                  </a:cubicBezTo>
                  <a:lnTo>
                    <a:pt x="1060" y="4530"/>
                  </a:lnTo>
                  <a:cubicBezTo>
                    <a:pt x="1012" y="4232"/>
                    <a:pt x="1203" y="3958"/>
                    <a:pt x="1512" y="3899"/>
                  </a:cubicBezTo>
                  <a:lnTo>
                    <a:pt x="2250" y="3768"/>
                  </a:lnTo>
                  <a:cubicBezTo>
                    <a:pt x="2292" y="3977"/>
                    <a:pt x="2472" y="4122"/>
                    <a:pt x="2676" y="4122"/>
                  </a:cubicBezTo>
                  <a:cubicBezTo>
                    <a:pt x="2704" y="4122"/>
                    <a:pt x="2733" y="4119"/>
                    <a:pt x="2762" y="4113"/>
                  </a:cubicBezTo>
                  <a:lnTo>
                    <a:pt x="6668" y="3399"/>
                  </a:lnTo>
                  <a:cubicBezTo>
                    <a:pt x="6906" y="3363"/>
                    <a:pt x="7060" y="3125"/>
                    <a:pt x="7025" y="2899"/>
                  </a:cubicBezTo>
                  <a:lnTo>
                    <a:pt x="7763" y="2756"/>
                  </a:lnTo>
                  <a:cubicBezTo>
                    <a:pt x="7793" y="2751"/>
                    <a:pt x="7824" y="2749"/>
                    <a:pt x="7854" y="2749"/>
                  </a:cubicBezTo>
                  <a:close/>
                  <a:moveTo>
                    <a:pt x="4133" y="0"/>
                  </a:moveTo>
                  <a:cubicBezTo>
                    <a:pt x="4070" y="0"/>
                    <a:pt x="4005" y="6"/>
                    <a:pt x="3941" y="17"/>
                  </a:cubicBezTo>
                  <a:cubicBezTo>
                    <a:pt x="3346" y="136"/>
                    <a:pt x="2953" y="708"/>
                    <a:pt x="3072" y="1303"/>
                  </a:cubicBezTo>
                  <a:cubicBezTo>
                    <a:pt x="3108" y="1482"/>
                    <a:pt x="3179" y="1637"/>
                    <a:pt x="3286" y="1779"/>
                  </a:cubicBezTo>
                  <a:lnTo>
                    <a:pt x="2512" y="1934"/>
                  </a:lnTo>
                  <a:cubicBezTo>
                    <a:pt x="2191" y="1994"/>
                    <a:pt x="1988" y="2291"/>
                    <a:pt x="2036" y="2613"/>
                  </a:cubicBezTo>
                  <a:lnTo>
                    <a:pt x="2096" y="2899"/>
                  </a:lnTo>
                  <a:lnTo>
                    <a:pt x="798" y="3125"/>
                  </a:lnTo>
                  <a:cubicBezTo>
                    <a:pt x="322" y="3208"/>
                    <a:pt x="0" y="3673"/>
                    <a:pt x="83" y="4149"/>
                  </a:cubicBezTo>
                  <a:lnTo>
                    <a:pt x="1667" y="12781"/>
                  </a:lnTo>
                  <a:cubicBezTo>
                    <a:pt x="1741" y="13217"/>
                    <a:pt x="2120" y="13520"/>
                    <a:pt x="2548" y="13520"/>
                  </a:cubicBezTo>
                  <a:cubicBezTo>
                    <a:pt x="2599" y="13520"/>
                    <a:pt x="2651" y="13516"/>
                    <a:pt x="2703" y="13507"/>
                  </a:cubicBezTo>
                  <a:lnTo>
                    <a:pt x="10037" y="12162"/>
                  </a:lnTo>
                  <a:cubicBezTo>
                    <a:pt x="10525" y="12066"/>
                    <a:pt x="10847" y="11602"/>
                    <a:pt x="10763" y="11126"/>
                  </a:cubicBezTo>
                  <a:lnTo>
                    <a:pt x="9180" y="2494"/>
                  </a:lnTo>
                  <a:cubicBezTo>
                    <a:pt x="9106" y="2064"/>
                    <a:pt x="8737" y="1763"/>
                    <a:pt x="8316" y="1763"/>
                  </a:cubicBezTo>
                  <a:cubicBezTo>
                    <a:pt x="8259" y="1763"/>
                    <a:pt x="8202" y="1768"/>
                    <a:pt x="8144" y="1779"/>
                  </a:cubicBezTo>
                  <a:lnTo>
                    <a:pt x="6858" y="2018"/>
                  </a:lnTo>
                  <a:lnTo>
                    <a:pt x="6810" y="1744"/>
                  </a:lnTo>
                  <a:cubicBezTo>
                    <a:pt x="6758" y="1458"/>
                    <a:pt x="6508" y="1258"/>
                    <a:pt x="6228" y="1258"/>
                  </a:cubicBezTo>
                  <a:cubicBezTo>
                    <a:pt x="6192" y="1258"/>
                    <a:pt x="6156" y="1261"/>
                    <a:pt x="6120" y="1268"/>
                  </a:cubicBezTo>
                  <a:lnTo>
                    <a:pt x="5179" y="1434"/>
                  </a:lnTo>
                  <a:cubicBezTo>
                    <a:pt x="5227" y="1268"/>
                    <a:pt x="5239" y="1089"/>
                    <a:pt x="5215" y="922"/>
                  </a:cubicBezTo>
                  <a:cubicBezTo>
                    <a:pt x="5119" y="381"/>
                    <a:pt x="4655" y="0"/>
                    <a:pt x="413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5" name="Google Shape;5915;p30"/>
            <p:cNvSpPr/>
            <p:nvPr/>
          </p:nvSpPr>
          <p:spPr>
            <a:xfrm>
              <a:off x="5244414" y="255566"/>
              <a:ext cx="60059" cy="49898"/>
            </a:xfrm>
            <a:custGeom>
              <a:rect b="b" l="l" r="r" t="t"/>
              <a:pathLst>
                <a:path extrusionOk="0" h="1547" w="1862">
                  <a:moveTo>
                    <a:pt x="1015" y="1"/>
                  </a:moveTo>
                  <a:cubicBezTo>
                    <a:pt x="967" y="1"/>
                    <a:pt x="919" y="5"/>
                    <a:pt x="870" y="15"/>
                  </a:cubicBezTo>
                  <a:cubicBezTo>
                    <a:pt x="191" y="134"/>
                    <a:pt x="1" y="1015"/>
                    <a:pt x="560" y="1408"/>
                  </a:cubicBezTo>
                  <a:cubicBezTo>
                    <a:pt x="700" y="1504"/>
                    <a:pt x="851" y="1547"/>
                    <a:pt x="998" y="1547"/>
                  </a:cubicBezTo>
                  <a:cubicBezTo>
                    <a:pt x="1451" y="1547"/>
                    <a:pt x="1862" y="1138"/>
                    <a:pt x="1763" y="634"/>
                  </a:cubicBezTo>
                  <a:cubicBezTo>
                    <a:pt x="1689" y="266"/>
                    <a:pt x="1375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6" name="Google Shape;5916;p30"/>
            <p:cNvSpPr/>
            <p:nvPr/>
          </p:nvSpPr>
          <p:spPr>
            <a:xfrm>
              <a:off x="5312052" y="241148"/>
              <a:ext cx="124117" cy="43673"/>
            </a:xfrm>
            <a:custGeom>
              <a:rect b="b" l="l" r="r" t="t"/>
              <a:pathLst>
                <a:path extrusionOk="0" h="1354" w="3848">
                  <a:moveTo>
                    <a:pt x="3239" y="0"/>
                  </a:moveTo>
                  <a:cubicBezTo>
                    <a:pt x="3208" y="0"/>
                    <a:pt x="3176" y="3"/>
                    <a:pt x="3143" y="10"/>
                  </a:cubicBezTo>
                  <a:lnTo>
                    <a:pt x="3155" y="10"/>
                  </a:lnTo>
                  <a:lnTo>
                    <a:pt x="559" y="486"/>
                  </a:lnTo>
                  <a:cubicBezTo>
                    <a:pt x="0" y="553"/>
                    <a:pt x="102" y="1354"/>
                    <a:pt x="609" y="1354"/>
                  </a:cubicBezTo>
                  <a:cubicBezTo>
                    <a:pt x="642" y="1354"/>
                    <a:pt x="677" y="1350"/>
                    <a:pt x="714" y="1343"/>
                  </a:cubicBezTo>
                  <a:lnTo>
                    <a:pt x="3309" y="867"/>
                  </a:lnTo>
                  <a:cubicBezTo>
                    <a:pt x="3847" y="766"/>
                    <a:pt x="3731" y="0"/>
                    <a:pt x="323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7" name="Google Shape;5917;p30"/>
            <p:cNvSpPr/>
            <p:nvPr/>
          </p:nvSpPr>
          <p:spPr>
            <a:xfrm>
              <a:off x="5257090" y="325172"/>
              <a:ext cx="59769" cy="49866"/>
            </a:xfrm>
            <a:custGeom>
              <a:rect b="b" l="l" r="r" t="t"/>
              <a:pathLst>
                <a:path extrusionOk="0" h="1546" w="1853">
                  <a:moveTo>
                    <a:pt x="1003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3" y="1545"/>
                    <a:pt x="1000" y="1545"/>
                  </a:cubicBezTo>
                  <a:cubicBezTo>
                    <a:pt x="1449" y="1545"/>
                    <a:pt x="1853" y="1142"/>
                    <a:pt x="1763" y="631"/>
                  </a:cubicBezTo>
                  <a:cubicBezTo>
                    <a:pt x="1699" y="259"/>
                    <a:pt x="1369" y="1"/>
                    <a:pt x="100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8" name="Google Shape;5918;p30"/>
            <p:cNvSpPr/>
            <p:nvPr/>
          </p:nvSpPr>
          <p:spPr>
            <a:xfrm>
              <a:off x="5326599" y="310528"/>
              <a:ext cx="121408" cy="43512"/>
            </a:xfrm>
            <a:custGeom>
              <a:rect b="b" l="l" r="r" t="t"/>
              <a:pathLst>
                <a:path extrusionOk="0" h="1349" w="3764">
                  <a:moveTo>
                    <a:pt x="3133" y="0"/>
                  </a:moveTo>
                  <a:cubicBezTo>
                    <a:pt x="3121" y="0"/>
                    <a:pt x="3109" y="1"/>
                    <a:pt x="3096" y="2"/>
                  </a:cubicBezTo>
                  <a:lnTo>
                    <a:pt x="501" y="478"/>
                  </a:lnTo>
                  <a:cubicBezTo>
                    <a:pt x="1" y="618"/>
                    <a:pt x="126" y="1348"/>
                    <a:pt x="620" y="1348"/>
                  </a:cubicBezTo>
                  <a:cubicBezTo>
                    <a:pt x="632" y="1348"/>
                    <a:pt x="644" y="1348"/>
                    <a:pt x="656" y="1347"/>
                  </a:cubicBezTo>
                  <a:lnTo>
                    <a:pt x="3251" y="871"/>
                  </a:lnTo>
                  <a:cubicBezTo>
                    <a:pt x="3763" y="731"/>
                    <a:pt x="3638" y="0"/>
                    <a:pt x="313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9" name="Google Shape;5919;p30"/>
            <p:cNvSpPr/>
            <p:nvPr/>
          </p:nvSpPr>
          <p:spPr>
            <a:xfrm>
              <a:off x="5270540" y="399294"/>
              <a:ext cx="60059" cy="50189"/>
            </a:xfrm>
            <a:custGeom>
              <a:rect b="b" l="l" r="r" t="t"/>
              <a:pathLst>
                <a:path extrusionOk="0" h="1556" w="1862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0" y="1012"/>
                    <a:pt x="572" y="1417"/>
                  </a:cubicBezTo>
                  <a:cubicBezTo>
                    <a:pt x="709" y="1513"/>
                    <a:pt x="857" y="1556"/>
                    <a:pt x="1002" y="1556"/>
                  </a:cubicBezTo>
                  <a:cubicBezTo>
                    <a:pt x="1451" y="1556"/>
                    <a:pt x="1862" y="1147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0" name="Google Shape;5920;p30"/>
            <p:cNvSpPr/>
            <p:nvPr/>
          </p:nvSpPr>
          <p:spPr>
            <a:xfrm>
              <a:off x="5339501" y="384586"/>
              <a:ext cx="122440" cy="44028"/>
            </a:xfrm>
            <a:custGeom>
              <a:rect b="b" l="l" r="r" t="t"/>
              <a:pathLst>
                <a:path extrusionOk="0" h="1365" w="3796">
                  <a:moveTo>
                    <a:pt x="3172" y="0"/>
                  </a:moveTo>
                  <a:cubicBezTo>
                    <a:pt x="3153" y="0"/>
                    <a:pt x="3133" y="1"/>
                    <a:pt x="3113" y="4"/>
                  </a:cubicBezTo>
                  <a:lnTo>
                    <a:pt x="518" y="480"/>
                  </a:lnTo>
                  <a:cubicBezTo>
                    <a:pt x="1" y="606"/>
                    <a:pt x="115" y="1364"/>
                    <a:pt x="626" y="1364"/>
                  </a:cubicBezTo>
                  <a:cubicBezTo>
                    <a:pt x="645" y="1364"/>
                    <a:pt x="664" y="1363"/>
                    <a:pt x="684" y="1361"/>
                  </a:cubicBezTo>
                  <a:lnTo>
                    <a:pt x="3268" y="885"/>
                  </a:lnTo>
                  <a:cubicBezTo>
                    <a:pt x="3796" y="747"/>
                    <a:pt x="3682" y="0"/>
                    <a:pt x="317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1" name="Google Shape;5921;p30"/>
            <p:cNvSpPr/>
            <p:nvPr/>
          </p:nvSpPr>
          <p:spPr>
            <a:xfrm>
              <a:off x="5212933" y="708039"/>
              <a:ext cx="250815" cy="224688"/>
            </a:xfrm>
            <a:custGeom>
              <a:rect b="b" l="l" r="r" t="t"/>
              <a:pathLst>
                <a:path extrusionOk="0" h="6966" w="7776">
                  <a:moveTo>
                    <a:pt x="3943" y="1"/>
                  </a:moveTo>
                  <a:cubicBezTo>
                    <a:pt x="2906" y="1"/>
                    <a:pt x="1888" y="469"/>
                    <a:pt x="1227" y="1346"/>
                  </a:cubicBezTo>
                  <a:lnTo>
                    <a:pt x="6966" y="4977"/>
                  </a:lnTo>
                  <a:cubicBezTo>
                    <a:pt x="7775" y="3406"/>
                    <a:pt x="7251" y="1477"/>
                    <a:pt x="5763" y="525"/>
                  </a:cubicBezTo>
                  <a:cubicBezTo>
                    <a:pt x="5199" y="171"/>
                    <a:pt x="4568" y="1"/>
                    <a:pt x="3943" y="1"/>
                  </a:cubicBezTo>
                  <a:close/>
                  <a:moveTo>
                    <a:pt x="822" y="2001"/>
                  </a:moveTo>
                  <a:cubicBezTo>
                    <a:pt x="1" y="3561"/>
                    <a:pt x="524" y="5489"/>
                    <a:pt x="2025" y="6442"/>
                  </a:cubicBezTo>
                  <a:cubicBezTo>
                    <a:pt x="2584" y="6796"/>
                    <a:pt x="3211" y="6966"/>
                    <a:pt x="3833" y="6966"/>
                  </a:cubicBezTo>
                  <a:cubicBezTo>
                    <a:pt x="4864" y="6966"/>
                    <a:pt x="5880" y="6497"/>
                    <a:pt x="6549" y="5620"/>
                  </a:cubicBezTo>
                  <a:lnTo>
                    <a:pt x="822" y="200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2" name="Google Shape;5922;p30"/>
            <p:cNvSpPr/>
            <p:nvPr/>
          </p:nvSpPr>
          <p:spPr>
            <a:xfrm>
              <a:off x="5682211" y="226472"/>
              <a:ext cx="196304" cy="181918"/>
            </a:xfrm>
            <a:custGeom>
              <a:rect b="b" l="l" r="r" t="t"/>
              <a:pathLst>
                <a:path extrusionOk="0" h="5640" w="6086">
                  <a:moveTo>
                    <a:pt x="3609" y="0"/>
                  </a:moveTo>
                  <a:lnTo>
                    <a:pt x="1215" y="1631"/>
                  </a:lnTo>
                  <a:cubicBezTo>
                    <a:pt x="251" y="2286"/>
                    <a:pt x="1" y="3596"/>
                    <a:pt x="656" y="4560"/>
                  </a:cubicBezTo>
                  <a:lnTo>
                    <a:pt x="763" y="4715"/>
                  </a:lnTo>
                  <a:cubicBezTo>
                    <a:pt x="1171" y="5316"/>
                    <a:pt x="1834" y="5640"/>
                    <a:pt x="2508" y="5640"/>
                  </a:cubicBezTo>
                  <a:cubicBezTo>
                    <a:pt x="2916" y="5640"/>
                    <a:pt x="3329" y="5521"/>
                    <a:pt x="3692" y="5275"/>
                  </a:cubicBezTo>
                  <a:lnTo>
                    <a:pt x="6085" y="3644"/>
                  </a:lnTo>
                  <a:lnTo>
                    <a:pt x="3609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3" name="Google Shape;5923;p30"/>
            <p:cNvSpPr/>
            <p:nvPr/>
          </p:nvSpPr>
          <p:spPr>
            <a:xfrm>
              <a:off x="5814714" y="151317"/>
              <a:ext cx="196272" cy="181950"/>
            </a:xfrm>
            <a:custGeom>
              <a:rect b="b" l="l" r="r" t="t"/>
              <a:pathLst>
                <a:path extrusionOk="0" h="5641" w="6085">
                  <a:moveTo>
                    <a:pt x="3580" y="1"/>
                  </a:moveTo>
                  <a:cubicBezTo>
                    <a:pt x="3174" y="1"/>
                    <a:pt x="2765" y="119"/>
                    <a:pt x="2406" y="366"/>
                  </a:cubicBezTo>
                  <a:lnTo>
                    <a:pt x="1" y="1985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5" y="3354"/>
                    <a:pt x="6085" y="2044"/>
                    <a:pt x="5430" y="1080"/>
                  </a:cubicBezTo>
                  <a:lnTo>
                    <a:pt x="5323" y="925"/>
                  </a:lnTo>
                  <a:cubicBezTo>
                    <a:pt x="4915" y="324"/>
                    <a:pt x="4252" y="1"/>
                    <a:pt x="3580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4" name="Google Shape;5924;p30"/>
            <p:cNvSpPr/>
            <p:nvPr/>
          </p:nvSpPr>
          <p:spPr>
            <a:xfrm>
              <a:off x="5624636" y="602242"/>
              <a:ext cx="346032" cy="344032"/>
            </a:xfrm>
            <a:custGeom>
              <a:rect b="b" l="l" r="r" t="t"/>
              <a:pathLst>
                <a:path extrusionOk="0" h="10666" w="10728">
                  <a:moveTo>
                    <a:pt x="5007" y="1"/>
                  </a:moveTo>
                  <a:cubicBezTo>
                    <a:pt x="4823" y="1"/>
                    <a:pt x="4677" y="136"/>
                    <a:pt x="4655" y="328"/>
                  </a:cubicBezTo>
                  <a:lnTo>
                    <a:pt x="4191" y="3805"/>
                  </a:lnTo>
                  <a:lnTo>
                    <a:pt x="714" y="3340"/>
                  </a:lnTo>
                  <a:cubicBezTo>
                    <a:pt x="699" y="3338"/>
                    <a:pt x="683" y="3338"/>
                    <a:pt x="668" y="3338"/>
                  </a:cubicBezTo>
                  <a:cubicBezTo>
                    <a:pt x="475" y="3338"/>
                    <a:pt x="320" y="3474"/>
                    <a:pt x="298" y="3662"/>
                  </a:cubicBezTo>
                  <a:lnTo>
                    <a:pt x="36" y="5638"/>
                  </a:lnTo>
                  <a:cubicBezTo>
                    <a:pt x="0" y="5840"/>
                    <a:pt x="143" y="6031"/>
                    <a:pt x="357" y="6055"/>
                  </a:cubicBezTo>
                  <a:lnTo>
                    <a:pt x="357" y="6043"/>
                  </a:lnTo>
                  <a:lnTo>
                    <a:pt x="3834" y="6507"/>
                  </a:lnTo>
                  <a:lnTo>
                    <a:pt x="3370" y="9984"/>
                  </a:lnTo>
                  <a:cubicBezTo>
                    <a:pt x="3346" y="10186"/>
                    <a:pt x="3489" y="10377"/>
                    <a:pt x="3691" y="10401"/>
                  </a:cubicBezTo>
                  <a:lnTo>
                    <a:pt x="5667" y="10663"/>
                  </a:lnTo>
                  <a:cubicBezTo>
                    <a:pt x="5682" y="10664"/>
                    <a:pt x="5697" y="10665"/>
                    <a:pt x="5712" y="10665"/>
                  </a:cubicBezTo>
                  <a:cubicBezTo>
                    <a:pt x="5897" y="10665"/>
                    <a:pt x="6062" y="10529"/>
                    <a:pt x="6084" y="10341"/>
                  </a:cubicBezTo>
                  <a:lnTo>
                    <a:pt x="6548" y="6864"/>
                  </a:lnTo>
                  <a:lnTo>
                    <a:pt x="10025" y="7329"/>
                  </a:lnTo>
                  <a:cubicBezTo>
                    <a:pt x="10040" y="7331"/>
                    <a:pt x="10055" y="7331"/>
                    <a:pt x="10069" y="7331"/>
                  </a:cubicBezTo>
                  <a:cubicBezTo>
                    <a:pt x="10254" y="7331"/>
                    <a:pt x="10420" y="7195"/>
                    <a:pt x="10442" y="7007"/>
                  </a:cubicBezTo>
                  <a:lnTo>
                    <a:pt x="10704" y="5031"/>
                  </a:lnTo>
                  <a:cubicBezTo>
                    <a:pt x="10728" y="4828"/>
                    <a:pt x="10585" y="4638"/>
                    <a:pt x="10382" y="4614"/>
                  </a:cubicBezTo>
                  <a:lnTo>
                    <a:pt x="6894" y="4150"/>
                  </a:lnTo>
                  <a:lnTo>
                    <a:pt x="7358" y="673"/>
                  </a:lnTo>
                  <a:cubicBezTo>
                    <a:pt x="7382" y="471"/>
                    <a:pt x="7239" y="280"/>
                    <a:pt x="7037" y="256"/>
                  </a:cubicBezTo>
                  <a:lnTo>
                    <a:pt x="5072" y="6"/>
                  </a:lnTo>
                  <a:cubicBezTo>
                    <a:pt x="5050" y="3"/>
                    <a:pt x="5028" y="1"/>
                    <a:pt x="500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5" name="Google Shape;5925;p30"/>
            <p:cNvSpPr/>
            <p:nvPr/>
          </p:nvSpPr>
          <p:spPr>
            <a:xfrm>
              <a:off x="5182226" y="1123290"/>
              <a:ext cx="349870" cy="436217"/>
            </a:xfrm>
            <a:custGeom>
              <a:rect b="b" l="l" r="r" t="t"/>
              <a:pathLst>
                <a:path extrusionOk="0" h="13524" w="10847">
                  <a:moveTo>
                    <a:pt x="4147" y="429"/>
                  </a:moveTo>
                  <a:cubicBezTo>
                    <a:pt x="4437" y="429"/>
                    <a:pt x="4723" y="604"/>
                    <a:pt x="4774" y="997"/>
                  </a:cubicBezTo>
                  <a:cubicBezTo>
                    <a:pt x="4810" y="1188"/>
                    <a:pt x="4751" y="1390"/>
                    <a:pt x="4632" y="1533"/>
                  </a:cubicBezTo>
                  <a:lnTo>
                    <a:pt x="3834" y="1688"/>
                  </a:lnTo>
                  <a:cubicBezTo>
                    <a:pt x="3667" y="1593"/>
                    <a:pt x="3548" y="1426"/>
                    <a:pt x="3512" y="1224"/>
                  </a:cubicBezTo>
                  <a:lnTo>
                    <a:pt x="3500" y="1224"/>
                  </a:lnTo>
                  <a:cubicBezTo>
                    <a:pt x="3386" y="725"/>
                    <a:pt x="3770" y="429"/>
                    <a:pt x="4147" y="429"/>
                  </a:cubicBezTo>
                  <a:close/>
                  <a:moveTo>
                    <a:pt x="7867" y="2749"/>
                  </a:moveTo>
                  <a:cubicBezTo>
                    <a:pt x="8125" y="2749"/>
                    <a:pt x="8352" y="2938"/>
                    <a:pt x="8394" y="3200"/>
                  </a:cubicBezTo>
                  <a:lnTo>
                    <a:pt x="9787" y="10761"/>
                  </a:lnTo>
                  <a:cubicBezTo>
                    <a:pt x="9835" y="11058"/>
                    <a:pt x="9644" y="11344"/>
                    <a:pt x="9346" y="11392"/>
                  </a:cubicBezTo>
                  <a:lnTo>
                    <a:pt x="3084" y="12535"/>
                  </a:lnTo>
                  <a:cubicBezTo>
                    <a:pt x="3049" y="12542"/>
                    <a:pt x="3014" y="12545"/>
                    <a:pt x="2979" y="12545"/>
                  </a:cubicBezTo>
                  <a:cubicBezTo>
                    <a:pt x="2722" y="12545"/>
                    <a:pt x="2493" y="12357"/>
                    <a:pt x="2441" y="12094"/>
                  </a:cubicBezTo>
                  <a:lnTo>
                    <a:pt x="1060" y="4534"/>
                  </a:lnTo>
                  <a:cubicBezTo>
                    <a:pt x="1012" y="4236"/>
                    <a:pt x="1203" y="3950"/>
                    <a:pt x="1512" y="3903"/>
                  </a:cubicBezTo>
                  <a:lnTo>
                    <a:pt x="2250" y="3760"/>
                  </a:lnTo>
                  <a:cubicBezTo>
                    <a:pt x="2293" y="3975"/>
                    <a:pt x="2482" y="4122"/>
                    <a:pt x="2694" y="4122"/>
                  </a:cubicBezTo>
                  <a:cubicBezTo>
                    <a:pt x="2717" y="4122"/>
                    <a:pt x="2739" y="4120"/>
                    <a:pt x="2762" y="4117"/>
                  </a:cubicBezTo>
                  <a:lnTo>
                    <a:pt x="6668" y="3402"/>
                  </a:lnTo>
                  <a:cubicBezTo>
                    <a:pt x="6906" y="3355"/>
                    <a:pt x="7060" y="3129"/>
                    <a:pt x="7025" y="2890"/>
                  </a:cubicBezTo>
                  <a:lnTo>
                    <a:pt x="7763" y="2760"/>
                  </a:lnTo>
                  <a:cubicBezTo>
                    <a:pt x="7798" y="2752"/>
                    <a:pt x="7833" y="2749"/>
                    <a:pt x="7867" y="2749"/>
                  </a:cubicBezTo>
                  <a:close/>
                  <a:moveTo>
                    <a:pt x="4150" y="0"/>
                  </a:moveTo>
                  <a:cubicBezTo>
                    <a:pt x="4081" y="0"/>
                    <a:pt x="4011" y="7"/>
                    <a:pt x="3941" y="21"/>
                  </a:cubicBezTo>
                  <a:cubicBezTo>
                    <a:pt x="3346" y="128"/>
                    <a:pt x="2953" y="700"/>
                    <a:pt x="3072" y="1307"/>
                  </a:cubicBezTo>
                  <a:cubicBezTo>
                    <a:pt x="3108" y="1474"/>
                    <a:pt x="3179" y="1640"/>
                    <a:pt x="3286" y="1783"/>
                  </a:cubicBezTo>
                  <a:lnTo>
                    <a:pt x="2512" y="1926"/>
                  </a:lnTo>
                  <a:cubicBezTo>
                    <a:pt x="2191" y="1986"/>
                    <a:pt x="1988" y="2295"/>
                    <a:pt x="2036" y="2617"/>
                  </a:cubicBezTo>
                  <a:lnTo>
                    <a:pt x="2096" y="2890"/>
                  </a:lnTo>
                  <a:lnTo>
                    <a:pt x="798" y="3129"/>
                  </a:lnTo>
                  <a:cubicBezTo>
                    <a:pt x="322" y="3212"/>
                    <a:pt x="0" y="3676"/>
                    <a:pt x="83" y="4164"/>
                  </a:cubicBezTo>
                  <a:lnTo>
                    <a:pt x="1667" y="12785"/>
                  </a:lnTo>
                  <a:cubicBezTo>
                    <a:pt x="1741" y="13221"/>
                    <a:pt x="2120" y="13524"/>
                    <a:pt x="2548" y="13524"/>
                  </a:cubicBezTo>
                  <a:cubicBezTo>
                    <a:pt x="2599" y="13524"/>
                    <a:pt x="2651" y="13520"/>
                    <a:pt x="2703" y="13511"/>
                  </a:cubicBezTo>
                  <a:lnTo>
                    <a:pt x="10049" y="12165"/>
                  </a:lnTo>
                  <a:cubicBezTo>
                    <a:pt x="10525" y="12082"/>
                    <a:pt x="10847" y="11618"/>
                    <a:pt x="10763" y="11130"/>
                  </a:cubicBezTo>
                  <a:lnTo>
                    <a:pt x="9192" y="2498"/>
                  </a:lnTo>
                  <a:cubicBezTo>
                    <a:pt x="9108" y="2067"/>
                    <a:pt x="8737" y="1766"/>
                    <a:pt x="8316" y="1766"/>
                  </a:cubicBezTo>
                  <a:cubicBezTo>
                    <a:pt x="8259" y="1766"/>
                    <a:pt x="8202" y="1772"/>
                    <a:pt x="8144" y="1783"/>
                  </a:cubicBezTo>
                  <a:lnTo>
                    <a:pt x="6858" y="2009"/>
                  </a:lnTo>
                  <a:lnTo>
                    <a:pt x="6810" y="1736"/>
                  </a:lnTo>
                  <a:cubicBezTo>
                    <a:pt x="6757" y="1446"/>
                    <a:pt x="6499" y="1252"/>
                    <a:pt x="6214" y="1252"/>
                  </a:cubicBezTo>
                  <a:cubicBezTo>
                    <a:pt x="6183" y="1252"/>
                    <a:pt x="6151" y="1255"/>
                    <a:pt x="6120" y="1259"/>
                  </a:cubicBezTo>
                  <a:lnTo>
                    <a:pt x="5179" y="1438"/>
                  </a:lnTo>
                  <a:cubicBezTo>
                    <a:pt x="5227" y="1259"/>
                    <a:pt x="5239" y="1081"/>
                    <a:pt x="5215" y="914"/>
                  </a:cubicBezTo>
                  <a:cubicBezTo>
                    <a:pt x="5120" y="378"/>
                    <a:pt x="4665" y="0"/>
                    <a:pt x="415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6" name="Google Shape;5926;p30"/>
            <p:cNvSpPr/>
            <p:nvPr/>
          </p:nvSpPr>
          <p:spPr>
            <a:xfrm>
              <a:off x="5244414" y="1280275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9" y="1"/>
                    <a:pt x="915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2" y="1502"/>
                    <a:pt x="854" y="1545"/>
                    <a:pt x="1002" y="1545"/>
                  </a:cubicBezTo>
                  <a:cubicBezTo>
                    <a:pt x="1454" y="1545"/>
                    <a:pt x="1862" y="1142"/>
                    <a:pt x="1763" y="631"/>
                  </a:cubicBezTo>
                  <a:cubicBezTo>
                    <a:pt x="1689" y="259"/>
                    <a:pt x="1367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7" name="Google Shape;5927;p30"/>
            <p:cNvSpPr/>
            <p:nvPr/>
          </p:nvSpPr>
          <p:spPr>
            <a:xfrm>
              <a:off x="5311504" y="1265631"/>
              <a:ext cx="125182" cy="43931"/>
            </a:xfrm>
            <a:custGeom>
              <a:rect b="b" l="l" r="r" t="t"/>
              <a:pathLst>
                <a:path extrusionOk="0" h="1362" w="3881">
                  <a:moveTo>
                    <a:pt x="3274" y="0"/>
                  </a:moveTo>
                  <a:cubicBezTo>
                    <a:pt x="3238" y="0"/>
                    <a:pt x="3200" y="5"/>
                    <a:pt x="3160" y="13"/>
                  </a:cubicBezTo>
                  <a:lnTo>
                    <a:pt x="3172" y="13"/>
                  </a:lnTo>
                  <a:lnTo>
                    <a:pt x="576" y="490"/>
                  </a:lnTo>
                  <a:cubicBezTo>
                    <a:pt x="0" y="545"/>
                    <a:pt x="104" y="1362"/>
                    <a:pt x="609" y="1362"/>
                  </a:cubicBezTo>
                  <a:cubicBezTo>
                    <a:pt x="647" y="1362"/>
                    <a:pt x="688" y="1357"/>
                    <a:pt x="731" y="1347"/>
                  </a:cubicBezTo>
                  <a:lnTo>
                    <a:pt x="3314" y="871"/>
                  </a:lnTo>
                  <a:cubicBezTo>
                    <a:pt x="3881" y="793"/>
                    <a:pt x="3774" y="0"/>
                    <a:pt x="327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8" name="Google Shape;5928;p30"/>
            <p:cNvSpPr/>
            <p:nvPr/>
          </p:nvSpPr>
          <p:spPr>
            <a:xfrm>
              <a:off x="5257090" y="1349784"/>
              <a:ext cx="59769" cy="49866"/>
            </a:xfrm>
            <a:custGeom>
              <a:rect b="b" l="l" r="r" t="t"/>
              <a:pathLst>
                <a:path extrusionOk="0" h="1546" w="1853">
                  <a:moveTo>
                    <a:pt x="1002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2" y="1502"/>
                    <a:pt x="854" y="1545"/>
                    <a:pt x="1001" y="1545"/>
                  </a:cubicBezTo>
                  <a:cubicBezTo>
                    <a:pt x="1450" y="1545"/>
                    <a:pt x="1852" y="1145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9" name="Google Shape;5929;p30"/>
            <p:cNvSpPr/>
            <p:nvPr/>
          </p:nvSpPr>
          <p:spPr>
            <a:xfrm>
              <a:off x="5326728" y="1335140"/>
              <a:ext cx="121279" cy="43544"/>
            </a:xfrm>
            <a:custGeom>
              <a:rect b="b" l="l" r="r" t="t"/>
              <a:pathLst>
                <a:path extrusionOk="0" h="1350" w="3760">
                  <a:moveTo>
                    <a:pt x="3129" y="0"/>
                  </a:moveTo>
                  <a:cubicBezTo>
                    <a:pt x="3117" y="0"/>
                    <a:pt x="3105" y="1"/>
                    <a:pt x="3092" y="2"/>
                  </a:cubicBezTo>
                  <a:lnTo>
                    <a:pt x="497" y="478"/>
                  </a:lnTo>
                  <a:cubicBezTo>
                    <a:pt x="0" y="628"/>
                    <a:pt x="120" y="1349"/>
                    <a:pt x="605" y="1349"/>
                  </a:cubicBezTo>
                  <a:cubicBezTo>
                    <a:pt x="620" y="1349"/>
                    <a:pt x="636" y="1348"/>
                    <a:pt x="652" y="1347"/>
                  </a:cubicBezTo>
                  <a:lnTo>
                    <a:pt x="3247" y="883"/>
                  </a:lnTo>
                  <a:cubicBezTo>
                    <a:pt x="3759" y="731"/>
                    <a:pt x="3634" y="0"/>
                    <a:pt x="312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0" name="Google Shape;5930;p30"/>
            <p:cNvSpPr/>
            <p:nvPr/>
          </p:nvSpPr>
          <p:spPr>
            <a:xfrm>
              <a:off x="5270540" y="1424293"/>
              <a:ext cx="60059" cy="49834"/>
            </a:xfrm>
            <a:custGeom>
              <a:rect b="b" l="l" r="r" t="t"/>
              <a:pathLst>
                <a:path extrusionOk="0" h="1545" w="1862">
                  <a:moveTo>
                    <a:pt x="1002" y="0"/>
                  </a:moveTo>
                  <a:cubicBezTo>
                    <a:pt x="959" y="0"/>
                    <a:pt x="914" y="4"/>
                    <a:pt x="870" y="12"/>
                  </a:cubicBezTo>
                  <a:cubicBezTo>
                    <a:pt x="191" y="131"/>
                    <a:pt x="0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0"/>
                    <a:pt x="100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1" name="Google Shape;5931;p30"/>
            <p:cNvSpPr/>
            <p:nvPr/>
          </p:nvSpPr>
          <p:spPr>
            <a:xfrm>
              <a:off x="5339792" y="1409585"/>
              <a:ext cx="121795" cy="43577"/>
            </a:xfrm>
            <a:custGeom>
              <a:rect b="b" l="l" r="r" t="t"/>
              <a:pathLst>
                <a:path extrusionOk="0" h="1351" w="3776">
                  <a:moveTo>
                    <a:pt x="3162" y="0"/>
                  </a:moveTo>
                  <a:cubicBezTo>
                    <a:pt x="3143" y="0"/>
                    <a:pt x="3124" y="1"/>
                    <a:pt x="3104" y="3"/>
                  </a:cubicBezTo>
                  <a:lnTo>
                    <a:pt x="509" y="468"/>
                  </a:lnTo>
                  <a:cubicBezTo>
                    <a:pt x="0" y="606"/>
                    <a:pt x="120" y="1351"/>
                    <a:pt x="628" y="1351"/>
                  </a:cubicBezTo>
                  <a:cubicBezTo>
                    <a:pt x="643" y="1351"/>
                    <a:pt x="659" y="1350"/>
                    <a:pt x="675" y="1349"/>
                  </a:cubicBezTo>
                  <a:lnTo>
                    <a:pt x="3259" y="872"/>
                  </a:lnTo>
                  <a:cubicBezTo>
                    <a:pt x="3775" y="735"/>
                    <a:pt x="3661" y="0"/>
                    <a:pt x="316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2" name="Google Shape;5932;p30"/>
            <p:cNvSpPr/>
            <p:nvPr/>
          </p:nvSpPr>
          <p:spPr>
            <a:xfrm>
              <a:off x="5212933" y="1733296"/>
              <a:ext cx="249267" cy="224043"/>
            </a:xfrm>
            <a:custGeom>
              <a:rect b="b" l="l" r="r" t="t"/>
              <a:pathLst>
                <a:path extrusionOk="0" h="6946" w="7728">
                  <a:moveTo>
                    <a:pt x="3946" y="0"/>
                  </a:moveTo>
                  <a:cubicBezTo>
                    <a:pt x="2915" y="0"/>
                    <a:pt x="1900" y="464"/>
                    <a:pt x="1227" y="1338"/>
                  </a:cubicBezTo>
                  <a:lnTo>
                    <a:pt x="6966" y="4957"/>
                  </a:lnTo>
                  <a:cubicBezTo>
                    <a:pt x="7728" y="3398"/>
                    <a:pt x="7251" y="1469"/>
                    <a:pt x="5775" y="528"/>
                  </a:cubicBezTo>
                  <a:cubicBezTo>
                    <a:pt x="5208" y="172"/>
                    <a:pt x="4573" y="0"/>
                    <a:pt x="3946" y="0"/>
                  </a:cubicBezTo>
                  <a:close/>
                  <a:moveTo>
                    <a:pt x="822" y="1981"/>
                  </a:moveTo>
                  <a:cubicBezTo>
                    <a:pt x="1" y="3552"/>
                    <a:pt x="524" y="5481"/>
                    <a:pt x="2025" y="6422"/>
                  </a:cubicBezTo>
                  <a:cubicBezTo>
                    <a:pt x="2584" y="6775"/>
                    <a:pt x="3211" y="6946"/>
                    <a:pt x="3833" y="6946"/>
                  </a:cubicBezTo>
                  <a:cubicBezTo>
                    <a:pt x="4864" y="6946"/>
                    <a:pt x="5880" y="6477"/>
                    <a:pt x="6549" y="5600"/>
                  </a:cubicBezTo>
                  <a:lnTo>
                    <a:pt x="822" y="198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3" name="Google Shape;5933;p30"/>
            <p:cNvSpPr/>
            <p:nvPr/>
          </p:nvSpPr>
          <p:spPr>
            <a:xfrm>
              <a:off x="5682211" y="1251439"/>
              <a:ext cx="196304" cy="181563"/>
            </a:xfrm>
            <a:custGeom>
              <a:rect b="b" l="l" r="r" t="t"/>
              <a:pathLst>
                <a:path extrusionOk="0" h="5629" w="6086">
                  <a:moveTo>
                    <a:pt x="3609" y="1"/>
                  </a:moveTo>
                  <a:lnTo>
                    <a:pt x="1215" y="1620"/>
                  </a:lnTo>
                  <a:cubicBezTo>
                    <a:pt x="251" y="2275"/>
                    <a:pt x="1" y="3585"/>
                    <a:pt x="656" y="4549"/>
                  </a:cubicBezTo>
                  <a:lnTo>
                    <a:pt x="763" y="4704"/>
                  </a:lnTo>
                  <a:cubicBezTo>
                    <a:pt x="1171" y="5305"/>
                    <a:pt x="1834" y="5629"/>
                    <a:pt x="2508" y="5629"/>
                  </a:cubicBezTo>
                  <a:cubicBezTo>
                    <a:pt x="2916" y="5629"/>
                    <a:pt x="3329" y="5510"/>
                    <a:pt x="3692" y="5264"/>
                  </a:cubicBezTo>
                  <a:lnTo>
                    <a:pt x="6085" y="3644"/>
                  </a:lnTo>
                  <a:lnTo>
                    <a:pt x="3609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4" name="Google Shape;5934;p30"/>
            <p:cNvSpPr/>
            <p:nvPr/>
          </p:nvSpPr>
          <p:spPr>
            <a:xfrm>
              <a:off x="5814714" y="1176188"/>
              <a:ext cx="196272" cy="181660"/>
            </a:xfrm>
            <a:custGeom>
              <a:rect b="b" l="l" r="r" t="t"/>
              <a:pathLst>
                <a:path extrusionOk="0" h="5632" w="6085">
                  <a:moveTo>
                    <a:pt x="3591" y="1"/>
                  </a:moveTo>
                  <a:cubicBezTo>
                    <a:pt x="3182" y="1"/>
                    <a:pt x="2768" y="120"/>
                    <a:pt x="2406" y="369"/>
                  </a:cubicBezTo>
                  <a:lnTo>
                    <a:pt x="1" y="1989"/>
                  </a:lnTo>
                  <a:lnTo>
                    <a:pt x="2477" y="5632"/>
                  </a:lnTo>
                  <a:lnTo>
                    <a:pt x="4870" y="4001"/>
                  </a:lnTo>
                  <a:cubicBezTo>
                    <a:pt x="5835" y="3346"/>
                    <a:pt x="6085" y="2036"/>
                    <a:pt x="5430" y="1072"/>
                  </a:cubicBezTo>
                  <a:lnTo>
                    <a:pt x="5430" y="1072"/>
                  </a:lnTo>
                  <a:lnTo>
                    <a:pt x="5430" y="1084"/>
                  </a:lnTo>
                  <a:lnTo>
                    <a:pt x="5323" y="917"/>
                  </a:lnTo>
                  <a:cubicBezTo>
                    <a:pt x="4917" y="319"/>
                    <a:pt x="4259" y="1"/>
                    <a:pt x="359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5" name="Google Shape;5935;p30"/>
            <p:cNvSpPr/>
            <p:nvPr/>
          </p:nvSpPr>
          <p:spPr>
            <a:xfrm>
              <a:off x="5624636" y="1626564"/>
              <a:ext cx="346032" cy="344387"/>
            </a:xfrm>
            <a:custGeom>
              <a:rect b="b" l="l" r="r" t="t"/>
              <a:pathLst>
                <a:path extrusionOk="0" h="10677" w="10728">
                  <a:moveTo>
                    <a:pt x="5028" y="1"/>
                  </a:moveTo>
                  <a:cubicBezTo>
                    <a:pt x="4843" y="1"/>
                    <a:pt x="4677" y="137"/>
                    <a:pt x="4655" y="325"/>
                  </a:cubicBezTo>
                  <a:lnTo>
                    <a:pt x="4191" y="3813"/>
                  </a:lnTo>
                  <a:lnTo>
                    <a:pt x="714" y="3349"/>
                  </a:lnTo>
                  <a:cubicBezTo>
                    <a:pt x="700" y="3347"/>
                    <a:pt x="685" y="3346"/>
                    <a:pt x="670" y="3346"/>
                  </a:cubicBezTo>
                  <a:cubicBezTo>
                    <a:pt x="485" y="3346"/>
                    <a:pt x="320" y="3483"/>
                    <a:pt x="298" y="3670"/>
                  </a:cubicBezTo>
                  <a:lnTo>
                    <a:pt x="36" y="5647"/>
                  </a:lnTo>
                  <a:cubicBezTo>
                    <a:pt x="0" y="5849"/>
                    <a:pt x="143" y="6040"/>
                    <a:pt x="357" y="6064"/>
                  </a:cubicBezTo>
                  <a:lnTo>
                    <a:pt x="357" y="6052"/>
                  </a:lnTo>
                  <a:lnTo>
                    <a:pt x="3834" y="6516"/>
                  </a:lnTo>
                  <a:lnTo>
                    <a:pt x="3370" y="9993"/>
                  </a:lnTo>
                  <a:cubicBezTo>
                    <a:pt x="3346" y="10195"/>
                    <a:pt x="3489" y="10386"/>
                    <a:pt x="3691" y="10409"/>
                  </a:cubicBezTo>
                  <a:lnTo>
                    <a:pt x="5667" y="10671"/>
                  </a:lnTo>
                  <a:cubicBezTo>
                    <a:pt x="5688" y="10675"/>
                    <a:pt x="5709" y="10677"/>
                    <a:pt x="5730" y="10677"/>
                  </a:cubicBezTo>
                  <a:cubicBezTo>
                    <a:pt x="5907" y="10677"/>
                    <a:pt x="6063" y="10542"/>
                    <a:pt x="6084" y="10350"/>
                  </a:cubicBezTo>
                  <a:lnTo>
                    <a:pt x="6548" y="6873"/>
                  </a:lnTo>
                  <a:lnTo>
                    <a:pt x="10025" y="7338"/>
                  </a:lnTo>
                  <a:cubicBezTo>
                    <a:pt x="10040" y="7339"/>
                    <a:pt x="10055" y="7340"/>
                    <a:pt x="10069" y="7340"/>
                  </a:cubicBezTo>
                  <a:cubicBezTo>
                    <a:pt x="10254" y="7340"/>
                    <a:pt x="10420" y="7204"/>
                    <a:pt x="10442" y="7016"/>
                  </a:cubicBezTo>
                  <a:lnTo>
                    <a:pt x="10704" y="5040"/>
                  </a:lnTo>
                  <a:cubicBezTo>
                    <a:pt x="10728" y="4837"/>
                    <a:pt x="10585" y="4647"/>
                    <a:pt x="10382" y="4623"/>
                  </a:cubicBezTo>
                  <a:lnTo>
                    <a:pt x="6906" y="4159"/>
                  </a:lnTo>
                  <a:lnTo>
                    <a:pt x="7358" y="682"/>
                  </a:lnTo>
                  <a:cubicBezTo>
                    <a:pt x="7394" y="480"/>
                    <a:pt x="7239" y="289"/>
                    <a:pt x="7037" y="265"/>
                  </a:cubicBezTo>
                  <a:lnTo>
                    <a:pt x="5072" y="3"/>
                  </a:lnTo>
                  <a:cubicBezTo>
                    <a:pt x="5057" y="2"/>
                    <a:pt x="5043" y="1"/>
                    <a:pt x="502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6" name="Google Shape;5936;p30"/>
            <p:cNvSpPr/>
            <p:nvPr/>
          </p:nvSpPr>
          <p:spPr>
            <a:xfrm>
              <a:off x="5182226" y="2147999"/>
              <a:ext cx="349870" cy="435862"/>
            </a:xfrm>
            <a:custGeom>
              <a:rect b="b" l="l" r="r" t="t"/>
              <a:pathLst>
                <a:path extrusionOk="0" h="13513" w="10847">
                  <a:moveTo>
                    <a:pt x="4145" y="431"/>
                  </a:moveTo>
                  <a:cubicBezTo>
                    <a:pt x="4436" y="431"/>
                    <a:pt x="4723" y="605"/>
                    <a:pt x="4774" y="994"/>
                  </a:cubicBezTo>
                  <a:cubicBezTo>
                    <a:pt x="4810" y="1185"/>
                    <a:pt x="4751" y="1387"/>
                    <a:pt x="4632" y="1530"/>
                  </a:cubicBezTo>
                  <a:lnTo>
                    <a:pt x="3834" y="1685"/>
                  </a:lnTo>
                  <a:cubicBezTo>
                    <a:pt x="3667" y="1590"/>
                    <a:pt x="3548" y="1423"/>
                    <a:pt x="3512" y="1232"/>
                  </a:cubicBezTo>
                  <a:lnTo>
                    <a:pt x="3500" y="1220"/>
                  </a:lnTo>
                  <a:cubicBezTo>
                    <a:pt x="3386" y="723"/>
                    <a:pt x="3769" y="431"/>
                    <a:pt x="4145" y="431"/>
                  </a:cubicBezTo>
                  <a:close/>
                  <a:moveTo>
                    <a:pt x="7867" y="2734"/>
                  </a:moveTo>
                  <a:cubicBezTo>
                    <a:pt x="8125" y="2734"/>
                    <a:pt x="8352" y="2922"/>
                    <a:pt x="8394" y="3185"/>
                  </a:cubicBezTo>
                  <a:lnTo>
                    <a:pt x="9787" y="10757"/>
                  </a:lnTo>
                  <a:cubicBezTo>
                    <a:pt x="9835" y="11055"/>
                    <a:pt x="9644" y="11341"/>
                    <a:pt x="9346" y="11388"/>
                  </a:cubicBezTo>
                  <a:lnTo>
                    <a:pt x="3084" y="12531"/>
                  </a:lnTo>
                  <a:cubicBezTo>
                    <a:pt x="3047" y="12538"/>
                    <a:pt x="3011" y="12542"/>
                    <a:pt x="2975" y="12542"/>
                  </a:cubicBezTo>
                  <a:cubicBezTo>
                    <a:pt x="2710" y="12542"/>
                    <a:pt x="2483" y="12353"/>
                    <a:pt x="2441" y="12091"/>
                  </a:cubicBezTo>
                  <a:lnTo>
                    <a:pt x="1060" y="4518"/>
                  </a:lnTo>
                  <a:cubicBezTo>
                    <a:pt x="1012" y="4221"/>
                    <a:pt x="1203" y="3935"/>
                    <a:pt x="1512" y="3887"/>
                  </a:cubicBezTo>
                  <a:lnTo>
                    <a:pt x="2250" y="3745"/>
                  </a:lnTo>
                  <a:cubicBezTo>
                    <a:pt x="2292" y="3955"/>
                    <a:pt x="2474" y="4110"/>
                    <a:pt x="2680" y="4110"/>
                  </a:cubicBezTo>
                  <a:cubicBezTo>
                    <a:pt x="2707" y="4110"/>
                    <a:pt x="2735" y="4107"/>
                    <a:pt x="2762" y="4102"/>
                  </a:cubicBezTo>
                  <a:lnTo>
                    <a:pt x="6668" y="3387"/>
                  </a:lnTo>
                  <a:cubicBezTo>
                    <a:pt x="6906" y="3340"/>
                    <a:pt x="7060" y="3114"/>
                    <a:pt x="7025" y="2875"/>
                  </a:cubicBezTo>
                  <a:lnTo>
                    <a:pt x="7763" y="2744"/>
                  </a:lnTo>
                  <a:cubicBezTo>
                    <a:pt x="7798" y="2737"/>
                    <a:pt x="7833" y="2734"/>
                    <a:pt x="7867" y="2734"/>
                  </a:cubicBezTo>
                  <a:close/>
                  <a:moveTo>
                    <a:pt x="4133" y="1"/>
                  </a:moveTo>
                  <a:cubicBezTo>
                    <a:pt x="4070" y="1"/>
                    <a:pt x="4006" y="6"/>
                    <a:pt x="3941" y="18"/>
                  </a:cubicBezTo>
                  <a:cubicBezTo>
                    <a:pt x="3346" y="125"/>
                    <a:pt x="2953" y="708"/>
                    <a:pt x="3072" y="1304"/>
                  </a:cubicBezTo>
                  <a:cubicBezTo>
                    <a:pt x="3108" y="1470"/>
                    <a:pt x="3179" y="1637"/>
                    <a:pt x="3286" y="1780"/>
                  </a:cubicBezTo>
                  <a:lnTo>
                    <a:pt x="2512" y="1923"/>
                  </a:lnTo>
                  <a:cubicBezTo>
                    <a:pt x="2191" y="1982"/>
                    <a:pt x="1988" y="2280"/>
                    <a:pt x="2036" y="2602"/>
                  </a:cubicBezTo>
                  <a:lnTo>
                    <a:pt x="2096" y="2887"/>
                  </a:lnTo>
                  <a:lnTo>
                    <a:pt x="798" y="3114"/>
                  </a:lnTo>
                  <a:cubicBezTo>
                    <a:pt x="322" y="3209"/>
                    <a:pt x="0" y="3673"/>
                    <a:pt x="83" y="4149"/>
                  </a:cubicBezTo>
                  <a:lnTo>
                    <a:pt x="1667" y="12781"/>
                  </a:lnTo>
                  <a:cubicBezTo>
                    <a:pt x="1740" y="13212"/>
                    <a:pt x="2110" y="13512"/>
                    <a:pt x="2531" y="13512"/>
                  </a:cubicBezTo>
                  <a:cubicBezTo>
                    <a:pt x="2587" y="13512"/>
                    <a:pt x="2645" y="13507"/>
                    <a:pt x="2703" y="13496"/>
                  </a:cubicBezTo>
                  <a:lnTo>
                    <a:pt x="10049" y="12162"/>
                  </a:lnTo>
                  <a:cubicBezTo>
                    <a:pt x="10525" y="12067"/>
                    <a:pt x="10847" y="11603"/>
                    <a:pt x="10763" y="11114"/>
                  </a:cubicBezTo>
                  <a:lnTo>
                    <a:pt x="9192" y="2482"/>
                  </a:lnTo>
                  <a:cubicBezTo>
                    <a:pt x="9107" y="2048"/>
                    <a:pt x="8729" y="1755"/>
                    <a:pt x="8303" y="1755"/>
                  </a:cubicBezTo>
                  <a:cubicBezTo>
                    <a:pt x="8250" y="1755"/>
                    <a:pt x="8197" y="1759"/>
                    <a:pt x="8144" y="1768"/>
                  </a:cubicBezTo>
                  <a:lnTo>
                    <a:pt x="6858" y="2006"/>
                  </a:lnTo>
                  <a:lnTo>
                    <a:pt x="6810" y="1732"/>
                  </a:lnTo>
                  <a:cubicBezTo>
                    <a:pt x="6757" y="1442"/>
                    <a:pt x="6499" y="1249"/>
                    <a:pt x="6214" y="1249"/>
                  </a:cubicBezTo>
                  <a:cubicBezTo>
                    <a:pt x="6183" y="1249"/>
                    <a:pt x="6151" y="1251"/>
                    <a:pt x="6120" y="1256"/>
                  </a:cubicBezTo>
                  <a:lnTo>
                    <a:pt x="5179" y="1435"/>
                  </a:lnTo>
                  <a:cubicBezTo>
                    <a:pt x="5227" y="1268"/>
                    <a:pt x="5239" y="1089"/>
                    <a:pt x="5215" y="911"/>
                  </a:cubicBezTo>
                  <a:cubicBezTo>
                    <a:pt x="5119" y="380"/>
                    <a:pt x="4655" y="1"/>
                    <a:pt x="413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7" name="Google Shape;5937;p30"/>
            <p:cNvSpPr/>
            <p:nvPr/>
          </p:nvSpPr>
          <p:spPr>
            <a:xfrm>
              <a:off x="5244414" y="2305274"/>
              <a:ext cx="60059" cy="49834"/>
            </a:xfrm>
            <a:custGeom>
              <a:rect b="b" l="l" r="r" t="t"/>
              <a:pathLst>
                <a:path extrusionOk="0" h="1545" w="1862">
                  <a:moveTo>
                    <a:pt x="1002" y="0"/>
                  </a:moveTo>
                  <a:cubicBezTo>
                    <a:pt x="959" y="0"/>
                    <a:pt x="915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2" y="1502"/>
                    <a:pt x="854" y="1545"/>
                    <a:pt x="1002" y="1545"/>
                  </a:cubicBezTo>
                  <a:cubicBezTo>
                    <a:pt x="1454" y="1545"/>
                    <a:pt x="1862" y="1142"/>
                    <a:pt x="1763" y="631"/>
                  </a:cubicBezTo>
                  <a:cubicBezTo>
                    <a:pt x="1689" y="258"/>
                    <a:pt x="1367" y="0"/>
                    <a:pt x="100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8" name="Google Shape;5938;p30"/>
            <p:cNvSpPr/>
            <p:nvPr/>
          </p:nvSpPr>
          <p:spPr>
            <a:xfrm>
              <a:off x="5312052" y="2290372"/>
              <a:ext cx="124117" cy="43673"/>
            </a:xfrm>
            <a:custGeom>
              <a:rect b="b" l="l" r="r" t="t"/>
              <a:pathLst>
                <a:path extrusionOk="0" h="1354" w="3848">
                  <a:moveTo>
                    <a:pt x="3238" y="0"/>
                  </a:moveTo>
                  <a:cubicBezTo>
                    <a:pt x="3207" y="0"/>
                    <a:pt x="3176" y="3"/>
                    <a:pt x="3143" y="9"/>
                  </a:cubicBezTo>
                  <a:lnTo>
                    <a:pt x="3155" y="9"/>
                  </a:lnTo>
                  <a:lnTo>
                    <a:pt x="559" y="485"/>
                  </a:lnTo>
                  <a:cubicBezTo>
                    <a:pt x="1" y="564"/>
                    <a:pt x="102" y="1354"/>
                    <a:pt x="608" y="1354"/>
                  </a:cubicBezTo>
                  <a:cubicBezTo>
                    <a:pt x="641" y="1354"/>
                    <a:pt x="677" y="1350"/>
                    <a:pt x="714" y="1343"/>
                  </a:cubicBezTo>
                  <a:lnTo>
                    <a:pt x="3297" y="866"/>
                  </a:lnTo>
                  <a:cubicBezTo>
                    <a:pt x="3847" y="777"/>
                    <a:pt x="3731" y="0"/>
                    <a:pt x="323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9" name="Google Shape;5939;p30"/>
            <p:cNvSpPr/>
            <p:nvPr/>
          </p:nvSpPr>
          <p:spPr>
            <a:xfrm>
              <a:off x="5257090" y="2374687"/>
              <a:ext cx="59769" cy="49931"/>
            </a:xfrm>
            <a:custGeom>
              <a:rect b="b" l="l" r="r" t="t"/>
              <a:pathLst>
                <a:path extrusionOk="0" h="1548" w="1853">
                  <a:moveTo>
                    <a:pt x="1016" y="0"/>
                  </a:moveTo>
                  <a:cubicBezTo>
                    <a:pt x="968" y="0"/>
                    <a:pt x="919" y="5"/>
                    <a:pt x="870" y="15"/>
                  </a:cubicBezTo>
                  <a:cubicBezTo>
                    <a:pt x="191" y="122"/>
                    <a:pt x="1" y="1015"/>
                    <a:pt x="560" y="1408"/>
                  </a:cubicBezTo>
                  <a:cubicBezTo>
                    <a:pt x="701" y="1505"/>
                    <a:pt x="853" y="1548"/>
                    <a:pt x="1000" y="1548"/>
                  </a:cubicBezTo>
                  <a:cubicBezTo>
                    <a:pt x="1449" y="1548"/>
                    <a:pt x="1853" y="1145"/>
                    <a:pt x="1763" y="634"/>
                  </a:cubicBezTo>
                  <a:cubicBezTo>
                    <a:pt x="1700" y="266"/>
                    <a:pt x="1377" y="0"/>
                    <a:pt x="1016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0" name="Google Shape;5940;p30"/>
            <p:cNvSpPr/>
            <p:nvPr/>
          </p:nvSpPr>
          <p:spPr>
            <a:xfrm>
              <a:off x="5326728" y="2359753"/>
              <a:ext cx="121279" cy="43512"/>
            </a:xfrm>
            <a:custGeom>
              <a:rect b="b" l="l" r="r" t="t"/>
              <a:pathLst>
                <a:path extrusionOk="0" h="1349" w="3760">
                  <a:moveTo>
                    <a:pt x="3129" y="0"/>
                  </a:moveTo>
                  <a:cubicBezTo>
                    <a:pt x="3117" y="0"/>
                    <a:pt x="3105" y="1"/>
                    <a:pt x="3092" y="1"/>
                  </a:cubicBezTo>
                  <a:lnTo>
                    <a:pt x="497" y="478"/>
                  </a:lnTo>
                  <a:cubicBezTo>
                    <a:pt x="0" y="628"/>
                    <a:pt x="120" y="1349"/>
                    <a:pt x="605" y="1349"/>
                  </a:cubicBezTo>
                  <a:cubicBezTo>
                    <a:pt x="620" y="1349"/>
                    <a:pt x="636" y="1348"/>
                    <a:pt x="652" y="1347"/>
                  </a:cubicBezTo>
                  <a:lnTo>
                    <a:pt x="3247" y="882"/>
                  </a:lnTo>
                  <a:cubicBezTo>
                    <a:pt x="3759" y="731"/>
                    <a:pt x="3634" y="0"/>
                    <a:pt x="312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1" name="Google Shape;5941;p30"/>
            <p:cNvSpPr/>
            <p:nvPr/>
          </p:nvSpPr>
          <p:spPr>
            <a:xfrm>
              <a:off x="5270540" y="2448906"/>
              <a:ext cx="60059" cy="49834"/>
            </a:xfrm>
            <a:custGeom>
              <a:rect b="b" l="l" r="r" t="t"/>
              <a:pathLst>
                <a:path extrusionOk="0" h="1545" w="1862">
                  <a:moveTo>
                    <a:pt x="1002" y="0"/>
                  </a:moveTo>
                  <a:cubicBezTo>
                    <a:pt x="959" y="0"/>
                    <a:pt x="914" y="4"/>
                    <a:pt x="870" y="11"/>
                  </a:cubicBezTo>
                  <a:cubicBezTo>
                    <a:pt x="191" y="131"/>
                    <a:pt x="0" y="1012"/>
                    <a:pt x="572" y="1404"/>
                  </a:cubicBezTo>
                  <a:cubicBezTo>
                    <a:pt x="710" y="1501"/>
                    <a:pt x="861" y="1545"/>
                    <a:pt x="1007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8"/>
                    <a:pt x="1369" y="0"/>
                    <a:pt x="100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2" name="Google Shape;5942;p30"/>
            <p:cNvSpPr/>
            <p:nvPr/>
          </p:nvSpPr>
          <p:spPr>
            <a:xfrm>
              <a:off x="5339534" y="2434133"/>
              <a:ext cx="122311" cy="43673"/>
            </a:xfrm>
            <a:custGeom>
              <a:rect b="b" l="l" r="r" t="t"/>
              <a:pathLst>
                <a:path extrusionOk="0" h="1354" w="3792">
                  <a:moveTo>
                    <a:pt x="3181" y="1"/>
                  </a:moveTo>
                  <a:cubicBezTo>
                    <a:pt x="3159" y="1"/>
                    <a:pt x="3136" y="2"/>
                    <a:pt x="3112" y="5"/>
                  </a:cubicBezTo>
                  <a:lnTo>
                    <a:pt x="517" y="469"/>
                  </a:lnTo>
                  <a:cubicBezTo>
                    <a:pt x="0" y="607"/>
                    <a:pt x="114" y="1354"/>
                    <a:pt x="625" y="1354"/>
                  </a:cubicBezTo>
                  <a:cubicBezTo>
                    <a:pt x="644" y="1354"/>
                    <a:pt x="663" y="1353"/>
                    <a:pt x="683" y="1351"/>
                  </a:cubicBezTo>
                  <a:lnTo>
                    <a:pt x="3267" y="874"/>
                  </a:lnTo>
                  <a:cubicBezTo>
                    <a:pt x="3792" y="749"/>
                    <a:pt x="3683" y="1"/>
                    <a:pt x="318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3" name="Google Shape;5943;p30"/>
            <p:cNvSpPr/>
            <p:nvPr/>
          </p:nvSpPr>
          <p:spPr>
            <a:xfrm>
              <a:off x="5212933" y="2757263"/>
              <a:ext cx="250815" cy="224817"/>
            </a:xfrm>
            <a:custGeom>
              <a:rect b="b" l="l" r="r" t="t"/>
              <a:pathLst>
                <a:path extrusionOk="0" h="6970" w="7776">
                  <a:moveTo>
                    <a:pt x="3946" y="1"/>
                  </a:moveTo>
                  <a:cubicBezTo>
                    <a:pt x="2909" y="1"/>
                    <a:pt x="1889" y="472"/>
                    <a:pt x="1227" y="1358"/>
                  </a:cubicBezTo>
                  <a:lnTo>
                    <a:pt x="6966" y="4977"/>
                  </a:lnTo>
                  <a:cubicBezTo>
                    <a:pt x="7775" y="3405"/>
                    <a:pt x="7251" y="1477"/>
                    <a:pt x="5763" y="524"/>
                  </a:cubicBezTo>
                  <a:cubicBezTo>
                    <a:pt x="5200" y="171"/>
                    <a:pt x="4570" y="1"/>
                    <a:pt x="3946" y="1"/>
                  </a:cubicBezTo>
                  <a:close/>
                  <a:moveTo>
                    <a:pt x="822" y="2001"/>
                  </a:moveTo>
                  <a:lnTo>
                    <a:pt x="822" y="2001"/>
                  </a:lnTo>
                  <a:cubicBezTo>
                    <a:pt x="1" y="3572"/>
                    <a:pt x="524" y="5501"/>
                    <a:pt x="2025" y="6442"/>
                  </a:cubicBezTo>
                  <a:cubicBezTo>
                    <a:pt x="2588" y="6797"/>
                    <a:pt x="3219" y="6969"/>
                    <a:pt x="3844" y="6969"/>
                  </a:cubicBezTo>
                  <a:cubicBezTo>
                    <a:pt x="4872" y="6969"/>
                    <a:pt x="5883" y="6505"/>
                    <a:pt x="6549" y="5632"/>
                  </a:cubicBezTo>
                  <a:lnTo>
                    <a:pt x="822" y="200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4" name="Google Shape;5944;p30"/>
            <p:cNvSpPr/>
            <p:nvPr/>
          </p:nvSpPr>
          <p:spPr>
            <a:xfrm>
              <a:off x="5682211" y="2276051"/>
              <a:ext cx="196304" cy="181563"/>
            </a:xfrm>
            <a:custGeom>
              <a:rect b="b" l="l" r="r" t="t"/>
              <a:pathLst>
                <a:path extrusionOk="0" h="5629" w="6086">
                  <a:moveTo>
                    <a:pt x="3609" y="1"/>
                  </a:moveTo>
                  <a:lnTo>
                    <a:pt x="1215" y="1620"/>
                  </a:lnTo>
                  <a:cubicBezTo>
                    <a:pt x="251" y="2275"/>
                    <a:pt x="1" y="3585"/>
                    <a:pt x="656" y="4549"/>
                  </a:cubicBezTo>
                  <a:lnTo>
                    <a:pt x="763" y="4716"/>
                  </a:lnTo>
                  <a:cubicBezTo>
                    <a:pt x="1170" y="5308"/>
                    <a:pt x="1831" y="5629"/>
                    <a:pt x="2505" y="5629"/>
                  </a:cubicBezTo>
                  <a:cubicBezTo>
                    <a:pt x="2914" y="5629"/>
                    <a:pt x="3328" y="5511"/>
                    <a:pt x="3692" y="5263"/>
                  </a:cubicBezTo>
                  <a:lnTo>
                    <a:pt x="6085" y="3644"/>
                  </a:lnTo>
                  <a:lnTo>
                    <a:pt x="3609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5" name="Google Shape;5945;p30"/>
            <p:cNvSpPr/>
            <p:nvPr/>
          </p:nvSpPr>
          <p:spPr>
            <a:xfrm>
              <a:off x="5814714" y="2200542"/>
              <a:ext cx="196272" cy="181918"/>
            </a:xfrm>
            <a:custGeom>
              <a:rect b="b" l="l" r="r" t="t"/>
              <a:pathLst>
                <a:path extrusionOk="0" h="5640" w="6085">
                  <a:moveTo>
                    <a:pt x="3580" y="0"/>
                  </a:moveTo>
                  <a:cubicBezTo>
                    <a:pt x="3174" y="0"/>
                    <a:pt x="2765" y="119"/>
                    <a:pt x="2406" y="365"/>
                  </a:cubicBezTo>
                  <a:lnTo>
                    <a:pt x="1" y="1996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5" y="3354"/>
                    <a:pt x="6085" y="2044"/>
                    <a:pt x="5430" y="1080"/>
                  </a:cubicBezTo>
                  <a:lnTo>
                    <a:pt x="5323" y="925"/>
                  </a:lnTo>
                  <a:cubicBezTo>
                    <a:pt x="4915" y="324"/>
                    <a:pt x="4252" y="0"/>
                    <a:pt x="358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6" name="Google Shape;5946;p30"/>
            <p:cNvSpPr/>
            <p:nvPr/>
          </p:nvSpPr>
          <p:spPr>
            <a:xfrm>
              <a:off x="5624636" y="2651177"/>
              <a:ext cx="346032" cy="344387"/>
            </a:xfrm>
            <a:custGeom>
              <a:rect b="b" l="l" r="r" t="t"/>
              <a:pathLst>
                <a:path extrusionOk="0" h="10677" w="10728">
                  <a:moveTo>
                    <a:pt x="5026" y="1"/>
                  </a:moveTo>
                  <a:cubicBezTo>
                    <a:pt x="4832" y="1"/>
                    <a:pt x="4677" y="137"/>
                    <a:pt x="4643" y="325"/>
                  </a:cubicBezTo>
                  <a:lnTo>
                    <a:pt x="4191" y="3813"/>
                  </a:lnTo>
                  <a:lnTo>
                    <a:pt x="714" y="3349"/>
                  </a:lnTo>
                  <a:cubicBezTo>
                    <a:pt x="699" y="3347"/>
                    <a:pt x="683" y="3346"/>
                    <a:pt x="668" y="3346"/>
                  </a:cubicBezTo>
                  <a:cubicBezTo>
                    <a:pt x="475" y="3346"/>
                    <a:pt x="319" y="3483"/>
                    <a:pt x="286" y="3670"/>
                  </a:cubicBezTo>
                  <a:lnTo>
                    <a:pt x="36" y="5647"/>
                  </a:lnTo>
                  <a:cubicBezTo>
                    <a:pt x="0" y="5849"/>
                    <a:pt x="143" y="6028"/>
                    <a:pt x="357" y="6063"/>
                  </a:cubicBezTo>
                  <a:lnTo>
                    <a:pt x="3834" y="6516"/>
                  </a:lnTo>
                  <a:lnTo>
                    <a:pt x="3370" y="10004"/>
                  </a:lnTo>
                  <a:cubicBezTo>
                    <a:pt x="3346" y="10207"/>
                    <a:pt x="3489" y="10385"/>
                    <a:pt x="3691" y="10421"/>
                  </a:cubicBezTo>
                  <a:lnTo>
                    <a:pt x="5667" y="10671"/>
                  </a:lnTo>
                  <a:cubicBezTo>
                    <a:pt x="5688" y="10675"/>
                    <a:pt x="5709" y="10677"/>
                    <a:pt x="5730" y="10677"/>
                  </a:cubicBezTo>
                  <a:cubicBezTo>
                    <a:pt x="5907" y="10677"/>
                    <a:pt x="6063" y="10543"/>
                    <a:pt x="6084" y="10362"/>
                  </a:cubicBezTo>
                  <a:lnTo>
                    <a:pt x="6548" y="6873"/>
                  </a:lnTo>
                  <a:lnTo>
                    <a:pt x="10025" y="7337"/>
                  </a:lnTo>
                  <a:cubicBezTo>
                    <a:pt x="10040" y="7339"/>
                    <a:pt x="10055" y="7340"/>
                    <a:pt x="10069" y="7340"/>
                  </a:cubicBezTo>
                  <a:cubicBezTo>
                    <a:pt x="10254" y="7340"/>
                    <a:pt x="10420" y="7204"/>
                    <a:pt x="10442" y="7016"/>
                  </a:cubicBezTo>
                  <a:lnTo>
                    <a:pt x="10704" y="5039"/>
                  </a:lnTo>
                  <a:cubicBezTo>
                    <a:pt x="10728" y="4837"/>
                    <a:pt x="10585" y="4647"/>
                    <a:pt x="10382" y="4623"/>
                  </a:cubicBezTo>
                  <a:lnTo>
                    <a:pt x="6906" y="4170"/>
                  </a:lnTo>
                  <a:lnTo>
                    <a:pt x="7358" y="682"/>
                  </a:lnTo>
                  <a:cubicBezTo>
                    <a:pt x="7394" y="479"/>
                    <a:pt x="7239" y="289"/>
                    <a:pt x="7037" y="265"/>
                  </a:cubicBezTo>
                  <a:lnTo>
                    <a:pt x="5072" y="3"/>
                  </a:lnTo>
                  <a:cubicBezTo>
                    <a:pt x="5056" y="1"/>
                    <a:pt x="5041" y="1"/>
                    <a:pt x="5026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7" name="Google Shape;5947;p30"/>
            <p:cNvSpPr/>
            <p:nvPr/>
          </p:nvSpPr>
          <p:spPr>
            <a:xfrm>
              <a:off x="5182226" y="3172611"/>
              <a:ext cx="349870" cy="436507"/>
            </a:xfrm>
            <a:custGeom>
              <a:rect b="b" l="l" r="r" t="t"/>
              <a:pathLst>
                <a:path extrusionOk="0" h="13533" w="10847">
                  <a:moveTo>
                    <a:pt x="4151" y="435"/>
                  </a:moveTo>
                  <a:cubicBezTo>
                    <a:pt x="4440" y="435"/>
                    <a:pt x="4723" y="608"/>
                    <a:pt x="4774" y="994"/>
                  </a:cubicBezTo>
                  <a:cubicBezTo>
                    <a:pt x="4810" y="1196"/>
                    <a:pt x="4751" y="1387"/>
                    <a:pt x="4632" y="1542"/>
                  </a:cubicBezTo>
                  <a:lnTo>
                    <a:pt x="3834" y="1685"/>
                  </a:lnTo>
                  <a:cubicBezTo>
                    <a:pt x="3667" y="1589"/>
                    <a:pt x="3548" y="1423"/>
                    <a:pt x="3512" y="1232"/>
                  </a:cubicBezTo>
                  <a:lnTo>
                    <a:pt x="3500" y="1232"/>
                  </a:lnTo>
                  <a:cubicBezTo>
                    <a:pt x="3386" y="732"/>
                    <a:pt x="3773" y="435"/>
                    <a:pt x="4151" y="435"/>
                  </a:cubicBezTo>
                  <a:close/>
                  <a:moveTo>
                    <a:pt x="7872" y="2745"/>
                  </a:moveTo>
                  <a:cubicBezTo>
                    <a:pt x="8127" y="2745"/>
                    <a:pt x="8352" y="2924"/>
                    <a:pt x="8394" y="3185"/>
                  </a:cubicBezTo>
                  <a:lnTo>
                    <a:pt x="9787" y="10769"/>
                  </a:lnTo>
                  <a:cubicBezTo>
                    <a:pt x="9835" y="11067"/>
                    <a:pt x="9644" y="11341"/>
                    <a:pt x="9346" y="11400"/>
                  </a:cubicBezTo>
                  <a:lnTo>
                    <a:pt x="3084" y="12543"/>
                  </a:lnTo>
                  <a:cubicBezTo>
                    <a:pt x="3047" y="12550"/>
                    <a:pt x="3011" y="12553"/>
                    <a:pt x="2976" y="12553"/>
                  </a:cubicBezTo>
                  <a:cubicBezTo>
                    <a:pt x="2710" y="12553"/>
                    <a:pt x="2483" y="12364"/>
                    <a:pt x="2441" y="12091"/>
                  </a:cubicBezTo>
                  <a:lnTo>
                    <a:pt x="1060" y="4530"/>
                  </a:lnTo>
                  <a:cubicBezTo>
                    <a:pt x="1012" y="4233"/>
                    <a:pt x="1203" y="3947"/>
                    <a:pt x="1512" y="3887"/>
                  </a:cubicBezTo>
                  <a:lnTo>
                    <a:pt x="2250" y="3756"/>
                  </a:lnTo>
                  <a:cubicBezTo>
                    <a:pt x="2292" y="3965"/>
                    <a:pt x="2472" y="4110"/>
                    <a:pt x="2676" y="4110"/>
                  </a:cubicBezTo>
                  <a:cubicBezTo>
                    <a:pt x="2704" y="4110"/>
                    <a:pt x="2733" y="4107"/>
                    <a:pt x="2762" y="4102"/>
                  </a:cubicBezTo>
                  <a:lnTo>
                    <a:pt x="6668" y="3399"/>
                  </a:lnTo>
                  <a:cubicBezTo>
                    <a:pt x="6906" y="3351"/>
                    <a:pt x="7060" y="3125"/>
                    <a:pt x="7025" y="2887"/>
                  </a:cubicBezTo>
                  <a:lnTo>
                    <a:pt x="7763" y="2756"/>
                  </a:lnTo>
                  <a:cubicBezTo>
                    <a:pt x="7800" y="2749"/>
                    <a:pt x="7836" y="2745"/>
                    <a:pt x="7872" y="2745"/>
                  </a:cubicBezTo>
                  <a:close/>
                  <a:moveTo>
                    <a:pt x="4133" y="1"/>
                  </a:moveTo>
                  <a:cubicBezTo>
                    <a:pt x="4070" y="1"/>
                    <a:pt x="4005" y="6"/>
                    <a:pt x="3941" y="18"/>
                  </a:cubicBezTo>
                  <a:cubicBezTo>
                    <a:pt x="3346" y="125"/>
                    <a:pt x="2953" y="708"/>
                    <a:pt x="3072" y="1304"/>
                  </a:cubicBezTo>
                  <a:cubicBezTo>
                    <a:pt x="3108" y="1482"/>
                    <a:pt x="3179" y="1649"/>
                    <a:pt x="3286" y="1780"/>
                  </a:cubicBezTo>
                  <a:lnTo>
                    <a:pt x="2512" y="1935"/>
                  </a:lnTo>
                  <a:cubicBezTo>
                    <a:pt x="2191" y="1994"/>
                    <a:pt x="1988" y="2304"/>
                    <a:pt x="2036" y="2613"/>
                  </a:cubicBezTo>
                  <a:lnTo>
                    <a:pt x="2096" y="2899"/>
                  </a:lnTo>
                  <a:lnTo>
                    <a:pt x="798" y="3125"/>
                  </a:lnTo>
                  <a:cubicBezTo>
                    <a:pt x="322" y="3220"/>
                    <a:pt x="0" y="3685"/>
                    <a:pt x="83" y="4173"/>
                  </a:cubicBezTo>
                  <a:lnTo>
                    <a:pt x="1667" y="12793"/>
                  </a:lnTo>
                  <a:cubicBezTo>
                    <a:pt x="1741" y="13229"/>
                    <a:pt x="2120" y="13533"/>
                    <a:pt x="2548" y="13533"/>
                  </a:cubicBezTo>
                  <a:cubicBezTo>
                    <a:pt x="2599" y="13533"/>
                    <a:pt x="2651" y="13528"/>
                    <a:pt x="2703" y="13519"/>
                  </a:cubicBezTo>
                  <a:lnTo>
                    <a:pt x="10049" y="12174"/>
                  </a:lnTo>
                  <a:cubicBezTo>
                    <a:pt x="10525" y="12079"/>
                    <a:pt x="10847" y="11614"/>
                    <a:pt x="10763" y="11138"/>
                  </a:cubicBezTo>
                  <a:lnTo>
                    <a:pt x="9192" y="2506"/>
                  </a:lnTo>
                  <a:cubicBezTo>
                    <a:pt x="9107" y="2070"/>
                    <a:pt x="8727" y="1767"/>
                    <a:pt x="8298" y="1767"/>
                  </a:cubicBezTo>
                  <a:cubicBezTo>
                    <a:pt x="8247" y="1767"/>
                    <a:pt x="8196" y="1771"/>
                    <a:pt x="8144" y="1780"/>
                  </a:cubicBezTo>
                  <a:lnTo>
                    <a:pt x="6858" y="2018"/>
                  </a:lnTo>
                  <a:lnTo>
                    <a:pt x="6810" y="1744"/>
                  </a:lnTo>
                  <a:cubicBezTo>
                    <a:pt x="6758" y="1459"/>
                    <a:pt x="6508" y="1258"/>
                    <a:pt x="6228" y="1258"/>
                  </a:cubicBezTo>
                  <a:cubicBezTo>
                    <a:pt x="6192" y="1258"/>
                    <a:pt x="6156" y="1261"/>
                    <a:pt x="6120" y="1268"/>
                  </a:cubicBezTo>
                  <a:lnTo>
                    <a:pt x="5179" y="1435"/>
                  </a:lnTo>
                  <a:cubicBezTo>
                    <a:pt x="5227" y="1268"/>
                    <a:pt x="5239" y="1089"/>
                    <a:pt x="5215" y="923"/>
                  </a:cubicBezTo>
                  <a:cubicBezTo>
                    <a:pt x="5119" y="381"/>
                    <a:pt x="4655" y="1"/>
                    <a:pt x="413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8" name="Google Shape;5948;p30"/>
            <p:cNvSpPr/>
            <p:nvPr/>
          </p:nvSpPr>
          <p:spPr>
            <a:xfrm>
              <a:off x="5244414" y="3329886"/>
              <a:ext cx="60059" cy="49834"/>
            </a:xfrm>
            <a:custGeom>
              <a:rect b="b" l="l" r="r" t="t"/>
              <a:pathLst>
                <a:path extrusionOk="0" h="1545" w="1862">
                  <a:moveTo>
                    <a:pt x="1002" y="0"/>
                  </a:moveTo>
                  <a:cubicBezTo>
                    <a:pt x="959" y="0"/>
                    <a:pt x="915" y="4"/>
                    <a:pt x="870" y="11"/>
                  </a:cubicBezTo>
                  <a:cubicBezTo>
                    <a:pt x="191" y="130"/>
                    <a:pt x="1" y="1011"/>
                    <a:pt x="560" y="1404"/>
                  </a:cubicBezTo>
                  <a:cubicBezTo>
                    <a:pt x="702" y="1501"/>
                    <a:pt x="854" y="1545"/>
                    <a:pt x="1002" y="1545"/>
                  </a:cubicBezTo>
                  <a:cubicBezTo>
                    <a:pt x="1454" y="1545"/>
                    <a:pt x="1862" y="1142"/>
                    <a:pt x="1763" y="630"/>
                  </a:cubicBezTo>
                  <a:cubicBezTo>
                    <a:pt x="1689" y="258"/>
                    <a:pt x="1367" y="0"/>
                    <a:pt x="100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9" name="Google Shape;5949;p30"/>
            <p:cNvSpPr/>
            <p:nvPr/>
          </p:nvSpPr>
          <p:spPr>
            <a:xfrm>
              <a:off x="5311601" y="3314856"/>
              <a:ext cx="125085" cy="43996"/>
            </a:xfrm>
            <a:custGeom>
              <a:rect b="b" l="l" r="r" t="t"/>
              <a:pathLst>
                <a:path extrusionOk="0" h="1364" w="3878">
                  <a:moveTo>
                    <a:pt x="3271" y="0"/>
                  </a:moveTo>
                  <a:cubicBezTo>
                    <a:pt x="3235" y="0"/>
                    <a:pt x="3197" y="4"/>
                    <a:pt x="3157" y="13"/>
                  </a:cubicBezTo>
                  <a:lnTo>
                    <a:pt x="3169" y="13"/>
                  </a:lnTo>
                  <a:lnTo>
                    <a:pt x="573" y="489"/>
                  </a:lnTo>
                  <a:cubicBezTo>
                    <a:pt x="1" y="555"/>
                    <a:pt x="100" y="1364"/>
                    <a:pt x="597" y="1364"/>
                  </a:cubicBezTo>
                  <a:cubicBezTo>
                    <a:pt x="638" y="1364"/>
                    <a:pt x="682" y="1358"/>
                    <a:pt x="728" y="1347"/>
                  </a:cubicBezTo>
                  <a:lnTo>
                    <a:pt x="3311" y="870"/>
                  </a:lnTo>
                  <a:cubicBezTo>
                    <a:pt x="3878" y="793"/>
                    <a:pt x="3771" y="0"/>
                    <a:pt x="3271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0" name="Google Shape;5950;p30"/>
            <p:cNvSpPr/>
            <p:nvPr/>
          </p:nvSpPr>
          <p:spPr>
            <a:xfrm>
              <a:off x="5257090" y="3399267"/>
              <a:ext cx="59769" cy="49963"/>
            </a:xfrm>
            <a:custGeom>
              <a:rect b="b" l="l" r="r" t="t"/>
              <a:pathLst>
                <a:path extrusionOk="0" h="1549" w="1853">
                  <a:moveTo>
                    <a:pt x="1016" y="1"/>
                  </a:moveTo>
                  <a:cubicBezTo>
                    <a:pt x="968" y="1"/>
                    <a:pt x="919" y="6"/>
                    <a:pt x="870" y="15"/>
                  </a:cubicBezTo>
                  <a:cubicBezTo>
                    <a:pt x="191" y="134"/>
                    <a:pt x="1" y="1015"/>
                    <a:pt x="560" y="1408"/>
                  </a:cubicBezTo>
                  <a:cubicBezTo>
                    <a:pt x="701" y="1505"/>
                    <a:pt x="853" y="1549"/>
                    <a:pt x="1000" y="1549"/>
                  </a:cubicBezTo>
                  <a:cubicBezTo>
                    <a:pt x="1449" y="1549"/>
                    <a:pt x="1853" y="1146"/>
                    <a:pt x="1763" y="635"/>
                  </a:cubicBezTo>
                  <a:cubicBezTo>
                    <a:pt x="1700" y="267"/>
                    <a:pt x="1377" y="1"/>
                    <a:pt x="1016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1" name="Google Shape;5951;p30"/>
            <p:cNvSpPr/>
            <p:nvPr/>
          </p:nvSpPr>
          <p:spPr>
            <a:xfrm>
              <a:off x="5326599" y="3384688"/>
              <a:ext cx="121279" cy="43544"/>
            </a:xfrm>
            <a:custGeom>
              <a:rect b="b" l="l" r="r" t="t"/>
              <a:pathLst>
                <a:path extrusionOk="0" h="1350" w="3760">
                  <a:moveTo>
                    <a:pt x="3144" y="1"/>
                  </a:moveTo>
                  <a:cubicBezTo>
                    <a:pt x="3128" y="1"/>
                    <a:pt x="3113" y="2"/>
                    <a:pt x="3096" y="3"/>
                  </a:cubicBezTo>
                  <a:lnTo>
                    <a:pt x="501" y="467"/>
                  </a:lnTo>
                  <a:cubicBezTo>
                    <a:pt x="1" y="619"/>
                    <a:pt x="126" y="1350"/>
                    <a:pt x="620" y="1350"/>
                  </a:cubicBezTo>
                  <a:cubicBezTo>
                    <a:pt x="632" y="1350"/>
                    <a:pt x="644" y="1349"/>
                    <a:pt x="656" y="1348"/>
                  </a:cubicBezTo>
                  <a:lnTo>
                    <a:pt x="3251" y="872"/>
                  </a:lnTo>
                  <a:cubicBezTo>
                    <a:pt x="3759" y="722"/>
                    <a:pt x="3640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2" name="Google Shape;5952;p30"/>
            <p:cNvSpPr/>
            <p:nvPr/>
          </p:nvSpPr>
          <p:spPr>
            <a:xfrm>
              <a:off x="5270540" y="3473486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5"/>
                    <a:pt x="870" y="12"/>
                  </a:cubicBezTo>
                  <a:cubicBezTo>
                    <a:pt x="191" y="131"/>
                    <a:pt x="0" y="1012"/>
                    <a:pt x="560" y="1405"/>
                  </a:cubicBezTo>
                  <a:cubicBezTo>
                    <a:pt x="701" y="1502"/>
                    <a:pt x="854" y="1546"/>
                    <a:pt x="1003" y="1546"/>
                  </a:cubicBezTo>
                  <a:cubicBezTo>
                    <a:pt x="1454" y="1546"/>
                    <a:pt x="1861" y="1145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3" name="Google Shape;5953;p30"/>
            <p:cNvSpPr/>
            <p:nvPr/>
          </p:nvSpPr>
          <p:spPr>
            <a:xfrm>
              <a:off x="5339792" y="3458810"/>
              <a:ext cx="121892" cy="43577"/>
            </a:xfrm>
            <a:custGeom>
              <a:rect b="b" l="l" r="r" t="t"/>
              <a:pathLst>
                <a:path extrusionOk="0" h="1351" w="3779">
                  <a:moveTo>
                    <a:pt x="3152" y="1"/>
                  </a:moveTo>
                  <a:cubicBezTo>
                    <a:pt x="3136" y="1"/>
                    <a:pt x="3120" y="2"/>
                    <a:pt x="3104" y="3"/>
                  </a:cubicBezTo>
                  <a:lnTo>
                    <a:pt x="509" y="479"/>
                  </a:lnTo>
                  <a:cubicBezTo>
                    <a:pt x="0" y="618"/>
                    <a:pt x="120" y="1350"/>
                    <a:pt x="627" y="1350"/>
                  </a:cubicBezTo>
                  <a:cubicBezTo>
                    <a:pt x="643" y="1350"/>
                    <a:pt x="659" y="1350"/>
                    <a:pt x="675" y="1348"/>
                  </a:cubicBezTo>
                  <a:lnTo>
                    <a:pt x="3259" y="872"/>
                  </a:lnTo>
                  <a:cubicBezTo>
                    <a:pt x="3779" y="733"/>
                    <a:pt x="3660" y="1"/>
                    <a:pt x="315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4" name="Google Shape;5954;p30"/>
            <p:cNvSpPr/>
            <p:nvPr/>
          </p:nvSpPr>
          <p:spPr>
            <a:xfrm>
              <a:off x="5212933" y="3782714"/>
              <a:ext cx="249267" cy="224140"/>
            </a:xfrm>
            <a:custGeom>
              <a:rect b="b" l="l" r="r" t="t"/>
              <a:pathLst>
                <a:path extrusionOk="0" h="6949" w="7728">
                  <a:moveTo>
                    <a:pt x="3944" y="0"/>
                  </a:moveTo>
                  <a:cubicBezTo>
                    <a:pt x="2914" y="0"/>
                    <a:pt x="1900" y="466"/>
                    <a:pt x="1227" y="1331"/>
                  </a:cubicBezTo>
                  <a:lnTo>
                    <a:pt x="6966" y="4963"/>
                  </a:lnTo>
                  <a:cubicBezTo>
                    <a:pt x="7728" y="3391"/>
                    <a:pt x="7251" y="1474"/>
                    <a:pt x="5775" y="534"/>
                  </a:cubicBezTo>
                  <a:cubicBezTo>
                    <a:pt x="5207" y="173"/>
                    <a:pt x="4572" y="0"/>
                    <a:pt x="3944" y="0"/>
                  </a:cubicBezTo>
                  <a:close/>
                  <a:moveTo>
                    <a:pt x="822" y="1974"/>
                  </a:moveTo>
                  <a:lnTo>
                    <a:pt x="822" y="1974"/>
                  </a:lnTo>
                  <a:cubicBezTo>
                    <a:pt x="1" y="3546"/>
                    <a:pt x="524" y="5475"/>
                    <a:pt x="2025" y="6415"/>
                  </a:cubicBezTo>
                  <a:cubicBezTo>
                    <a:pt x="2587" y="6775"/>
                    <a:pt x="3218" y="6948"/>
                    <a:pt x="3842" y="6948"/>
                  </a:cubicBezTo>
                  <a:cubicBezTo>
                    <a:pt x="4870" y="6948"/>
                    <a:pt x="5882" y="6480"/>
                    <a:pt x="6549" y="5606"/>
                  </a:cubicBezTo>
                  <a:lnTo>
                    <a:pt x="822" y="1974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5" name="Google Shape;5955;p30"/>
            <p:cNvSpPr/>
            <p:nvPr/>
          </p:nvSpPr>
          <p:spPr>
            <a:xfrm>
              <a:off x="5682211" y="3300663"/>
              <a:ext cx="196304" cy="181660"/>
            </a:xfrm>
            <a:custGeom>
              <a:rect b="b" l="l" r="r" t="t"/>
              <a:pathLst>
                <a:path extrusionOk="0" h="5632" w="6086">
                  <a:moveTo>
                    <a:pt x="3609" y="1"/>
                  </a:moveTo>
                  <a:lnTo>
                    <a:pt x="1215" y="1632"/>
                  </a:lnTo>
                  <a:cubicBezTo>
                    <a:pt x="251" y="2275"/>
                    <a:pt x="1" y="3584"/>
                    <a:pt x="656" y="4549"/>
                  </a:cubicBezTo>
                  <a:lnTo>
                    <a:pt x="763" y="4715"/>
                  </a:lnTo>
                  <a:cubicBezTo>
                    <a:pt x="1172" y="5311"/>
                    <a:pt x="1837" y="5632"/>
                    <a:pt x="2514" y="5632"/>
                  </a:cubicBezTo>
                  <a:cubicBezTo>
                    <a:pt x="2920" y="5632"/>
                    <a:pt x="3330" y="5516"/>
                    <a:pt x="3692" y="5275"/>
                  </a:cubicBezTo>
                  <a:lnTo>
                    <a:pt x="6085" y="3644"/>
                  </a:lnTo>
                  <a:lnTo>
                    <a:pt x="3609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6" name="Google Shape;5956;p30"/>
            <p:cNvSpPr/>
            <p:nvPr/>
          </p:nvSpPr>
          <p:spPr>
            <a:xfrm>
              <a:off x="5814714" y="3225154"/>
              <a:ext cx="196272" cy="181918"/>
            </a:xfrm>
            <a:custGeom>
              <a:rect b="b" l="l" r="r" t="t"/>
              <a:pathLst>
                <a:path extrusionOk="0" h="5640" w="6085">
                  <a:moveTo>
                    <a:pt x="3580" y="0"/>
                  </a:moveTo>
                  <a:cubicBezTo>
                    <a:pt x="3174" y="0"/>
                    <a:pt x="2765" y="118"/>
                    <a:pt x="2406" y="365"/>
                  </a:cubicBezTo>
                  <a:lnTo>
                    <a:pt x="1" y="1996"/>
                  </a:lnTo>
                  <a:lnTo>
                    <a:pt x="2477" y="5640"/>
                  </a:lnTo>
                  <a:lnTo>
                    <a:pt x="4870" y="4008"/>
                  </a:lnTo>
                  <a:cubicBezTo>
                    <a:pt x="5835" y="3354"/>
                    <a:pt x="6085" y="2044"/>
                    <a:pt x="5430" y="1091"/>
                  </a:cubicBezTo>
                  <a:lnTo>
                    <a:pt x="5323" y="925"/>
                  </a:lnTo>
                  <a:cubicBezTo>
                    <a:pt x="4915" y="324"/>
                    <a:pt x="4252" y="0"/>
                    <a:pt x="358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7" name="Google Shape;5957;p30"/>
            <p:cNvSpPr/>
            <p:nvPr/>
          </p:nvSpPr>
          <p:spPr>
            <a:xfrm>
              <a:off x="5624636" y="3676079"/>
              <a:ext cx="346032" cy="344387"/>
            </a:xfrm>
            <a:custGeom>
              <a:rect b="b" l="l" r="r" t="t"/>
              <a:pathLst>
                <a:path extrusionOk="0" h="10677" w="10728">
                  <a:moveTo>
                    <a:pt x="5010" y="0"/>
                  </a:moveTo>
                  <a:cubicBezTo>
                    <a:pt x="4832" y="0"/>
                    <a:pt x="4677" y="135"/>
                    <a:pt x="4655" y="327"/>
                  </a:cubicBezTo>
                  <a:lnTo>
                    <a:pt x="4191" y="3804"/>
                  </a:lnTo>
                  <a:lnTo>
                    <a:pt x="714" y="3340"/>
                  </a:lnTo>
                  <a:cubicBezTo>
                    <a:pt x="700" y="3338"/>
                    <a:pt x="685" y="3337"/>
                    <a:pt x="670" y="3337"/>
                  </a:cubicBezTo>
                  <a:cubicBezTo>
                    <a:pt x="485" y="3337"/>
                    <a:pt x="320" y="3473"/>
                    <a:pt x="298" y="3661"/>
                  </a:cubicBezTo>
                  <a:lnTo>
                    <a:pt x="36" y="5638"/>
                  </a:lnTo>
                  <a:cubicBezTo>
                    <a:pt x="0" y="5840"/>
                    <a:pt x="143" y="6030"/>
                    <a:pt x="357" y="6054"/>
                  </a:cubicBezTo>
                  <a:lnTo>
                    <a:pt x="3834" y="6519"/>
                  </a:lnTo>
                  <a:lnTo>
                    <a:pt x="3370" y="9995"/>
                  </a:lnTo>
                  <a:cubicBezTo>
                    <a:pt x="3346" y="10198"/>
                    <a:pt x="3489" y="10388"/>
                    <a:pt x="3691" y="10412"/>
                  </a:cubicBezTo>
                  <a:lnTo>
                    <a:pt x="5667" y="10674"/>
                  </a:lnTo>
                  <a:cubicBezTo>
                    <a:pt x="5682" y="10676"/>
                    <a:pt x="5697" y="10676"/>
                    <a:pt x="5712" y="10676"/>
                  </a:cubicBezTo>
                  <a:cubicBezTo>
                    <a:pt x="5897" y="10676"/>
                    <a:pt x="6062" y="10540"/>
                    <a:pt x="6084" y="10352"/>
                  </a:cubicBezTo>
                  <a:lnTo>
                    <a:pt x="6548" y="6876"/>
                  </a:lnTo>
                  <a:lnTo>
                    <a:pt x="10025" y="7328"/>
                  </a:lnTo>
                  <a:cubicBezTo>
                    <a:pt x="10046" y="7332"/>
                    <a:pt x="10067" y="7334"/>
                    <a:pt x="10087" y="7334"/>
                  </a:cubicBezTo>
                  <a:cubicBezTo>
                    <a:pt x="10265" y="7334"/>
                    <a:pt x="10420" y="7199"/>
                    <a:pt x="10442" y="7007"/>
                  </a:cubicBezTo>
                  <a:lnTo>
                    <a:pt x="10704" y="5042"/>
                  </a:lnTo>
                  <a:cubicBezTo>
                    <a:pt x="10728" y="4840"/>
                    <a:pt x="10585" y="4649"/>
                    <a:pt x="10382" y="4625"/>
                  </a:cubicBezTo>
                  <a:lnTo>
                    <a:pt x="6906" y="4161"/>
                  </a:lnTo>
                  <a:lnTo>
                    <a:pt x="7358" y="685"/>
                  </a:lnTo>
                  <a:cubicBezTo>
                    <a:pt x="7394" y="482"/>
                    <a:pt x="7239" y="292"/>
                    <a:pt x="7037" y="268"/>
                  </a:cubicBezTo>
                  <a:lnTo>
                    <a:pt x="5072" y="6"/>
                  </a:lnTo>
                  <a:cubicBezTo>
                    <a:pt x="5051" y="2"/>
                    <a:pt x="5030" y="0"/>
                    <a:pt x="501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8" name="Google Shape;5958;p30"/>
            <p:cNvSpPr/>
            <p:nvPr/>
          </p:nvSpPr>
          <p:spPr>
            <a:xfrm>
              <a:off x="5182226" y="4197223"/>
              <a:ext cx="349870" cy="436120"/>
            </a:xfrm>
            <a:custGeom>
              <a:rect b="b" l="l" r="r" t="t"/>
              <a:pathLst>
                <a:path extrusionOk="0" h="13521" w="10847">
                  <a:moveTo>
                    <a:pt x="4151" y="435"/>
                  </a:moveTo>
                  <a:cubicBezTo>
                    <a:pt x="4440" y="435"/>
                    <a:pt x="4723" y="608"/>
                    <a:pt x="4774" y="994"/>
                  </a:cubicBezTo>
                  <a:cubicBezTo>
                    <a:pt x="4810" y="1184"/>
                    <a:pt x="4751" y="1387"/>
                    <a:pt x="4632" y="1542"/>
                  </a:cubicBezTo>
                  <a:lnTo>
                    <a:pt x="3834" y="1684"/>
                  </a:lnTo>
                  <a:cubicBezTo>
                    <a:pt x="3667" y="1589"/>
                    <a:pt x="3548" y="1434"/>
                    <a:pt x="3512" y="1244"/>
                  </a:cubicBezTo>
                  <a:lnTo>
                    <a:pt x="3500" y="1232"/>
                  </a:lnTo>
                  <a:cubicBezTo>
                    <a:pt x="3386" y="732"/>
                    <a:pt x="3773" y="435"/>
                    <a:pt x="4151" y="435"/>
                  </a:cubicBezTo>
                  <a:close/>
                  <a:moveTo>
                    <a:pt x="7867" y="2746"/>
                  </a:moveTo>
                  <a:cubicBezTo>
                    <a:pt x="8125" y="2746"/>
                    <a:pt x="8352" y="2934"/>
                    <a:pt x="8394" y="3196"/>
                  </a:cubicBezTo>
                  <a:lnTo>
                    <a:pt x="9787" y="10757"/>
                  </a:lnTo>
                  <a:cubicBezTo>
                    <a:pt x="9835" y="11055"/>
                    <a:pt x="9644" y="11340"/>
                    <a:pt x="9346" y="11400"/>
                  </a:cubicBezTo>
                  <a:lnTo>
                    <a:pt x="3084" y="12543"/>
                  </a:lnTo>
                  <a:cubicBezTo>
                    <a:pt x="3053" y="12548"/>
                    <a:pt x="3023" y="12550"/>
                    <a:pt x="2992" y="12550"/>
                  </a:cubicBezTo>
                  <a:cubicBezTo>
                    <a:pt x="2730" y="12550"/>
                    <a:pt x="2494" y="12369"/>
                    <a:pt x="2441" y="12102"/>
                  </a:cubicBezTo>
                  <a:lnTo>
                    <a:pt x="1060" y="4530"/>
                  </a:lnTo>
                  <a:cubicBezTo>
                    <a:pt x="1012" y="4232"/>
                    <a:pt x="1203" y="3947"/>
                    <a:pt x="1512" y="3899"/>
                  </a:cubicBezTo>
                  <a:lnTo>
                    <a:pt x="2250" y="3768"/>
                  </a:lnTo>
                  <a:cubicBezTo>
                    <a:pt x="2292" y="3968"/>
                    <a:pt x="2474" y="4121"/>
                    <a:pt x="2680" y="4121"/>
                  </a:cubicBezTo>
                  <a:cubicBezTo>
                    <a:pt x="2707" y="4121"/>
                    <a:pt x="2735" y="4119"/>
                    <a:pt x="2762" y="4113"/>
                  </a:cubicBezTo>
                  <a:lnTo>
                    <a:pt x="6668" y="3399"/>
                  </a:lnTo>
                  <a:cubicBezTo>
                    <a:pt x="6906" y="3351"/>
                    <a:pt x="7060" y="3125"/>
                    <a:pt x="7025" y="2887"/>
                  </a:cubicBezTo>
                  <a:lnTo>
                    <a:pt x="7763" y="2756"/>
                  </a:lnTo>
                  <a:cubicBezTo>
                    <a:pt x="7798" y="2749"/>
                    <a:pt x="7833" y="2746"/>
                    <a:pt x="7867" y="2746"/>
                  </a:cubicBezTo>
                  <a:close/>
                  <a:moveTo>
                    <a:pt x="4133" y="0"/>
                  </a:moveTo>
                  <a:cubicBezTo>
                    <a:pt x="4070" y="0"/>
                    <a:pt x="4006" y="6"/>
                    <a:pt x="3941" y="18"/>
                  </a:cubicBezTo>
                  <a:cubicBezTo>
                    <a:pt x="3346" y="125"/>
                    <a:pt x="2953" y="708"/>
                    <a:pt x="3072" y="1303"/>
                  </a:cubicBezTo>
                  <a:cubicBezTo>
                    <a:pt x="3108" y="1482"/>
                    <a:pt x="3179" y="1637"/>
                    <a:pt x="3286" y="1780"/>
                  </a:cubicBezTo>
                  <a:lnTo>
                    <a:pt x="2512" y="1923"/>
                  </a:lnTo>
                  <a:cubicBezTo>
                    <a:pt x="2191" y="1982"/>
                    <a:pt x="1988" y="2292"/>
                    <a:pt x="2036" y="2601"/>
                  </a:cubicBezTo>
                  <a:lnTo>
                    <a:pt x="2096" y="2887"/>
                  </a:lnTo>
                  <a:lnTo>
                    <a:pt x="798" y="3125"/>
                  </a:lnTo>
                  <a:cubicBezTo>
                    <a:pt x="322" y="3208"/>
                    <a:pt x="0" y="3673"/>
                    <a:pt x="83" y="4161"/>
                  </a:cubicBezTo>
                  <a:lnTo>
                    <a:pt x="1667" y="12793"/>
                  </a:lnTo>
                  <a:cubicBezTo>
                    <a:pt x="1741" y="13218"/>
                    <a:pt x="2120" y="13520"/>
                    <a:pt x="2548" y="13520"/>
                  </a:cubicBezTo>
                  <a:cubicBezTo>
                    <a:pt x="2599" y="13520"/>
                    <a:pt x="2651" y="13516"/>
                    <a:pt x="2703" y="13507"/>
                  </a:cubicBezTo>
                  <a:lnTo>
                    <a:pt x="10049" y="12162"/>
                  </a:lnTo>
                  <a:cubicBezTo>
                    <a:pt x="10525" y="12079"/>
                    <a:pt x="10847" y="11602"/>
                    <a:pt x="10763" y="11126"/>
                  </a:cubicBezTo>
                  <a:lnTo>
                    <a:pt x="9192" y="2494"/>
                  </a:lnTo>
                  <a:cubicBezTo>
                    <a:pt x="9108" y="2064"/>
                    <a:pt x="8737" y="1763"/>
                    <a:pt x="8316" y="1763"/>
                  </a:cubicBezTo>
                  <a:cubicBezTo>
                    <a:pt x="8259" y="1763"/>
                    <a:pt x="8202" y="1768"/>
                    <a:pt x="8144" y="1780"/>
                  </a:cubicBezTo>
                  <a:lnTo>
                    <a:pt x="6858" y="2018"/>
                  </a:lnTo>
                  <a:lnTo>
                    <a:pt x="6810" y="1732"/>
                  </a:lnTo>
                  <a:cubicBezTo>
                    <a:pt x="6756" y="1451"/>
                    <a:pt x="6497" y="1249"/>
                    <a:pt x="6210" y="1249"/>
                  </a:cubicBezTo>
                  <a:cubicBezTo>
                    <a:pt x="6180" y="1249"/>
                    <a:pt x="6150" y="1251"/>
                    <a:pt x="6120" y="1256"/>
                  </a:cubicBezTo>
                  <a:lnTo>
                    <a:pt x="5179" y="1434"/>
                  </a:lnTo>
                  <a:cubicBezTo>
                    <a:pt x="5227" y="1268"/>
                    <a:pt x="5239" y="1089"/>
                    <a:pt x="5215" y="910"/>
                  </a:cubicBezTo>
                  <a:cubicBezTo>
                    <a:pt x="5119" y="380"/>
                    <a:pt x="4655" y="0"/>
                    <a:pt x="413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9" name="Google Shape;5959;p30"/>
            <p:cNvSpPr/>
            <p:nvPr/>
          </p:nvSpPr>
          <p:spPr>
            <a:xfrm>
              <a:off x="5244414" y="4354466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9" y="1"/>
                    <a:pt x="915" y="5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2" y="1502"/>
                    <a:pt x="854" y="1545"/>
                    <a:pt x="1002" y="1545"/>
                  </a:cubicBezTo>
                  <a:cubicBezTo>
                    <a:pt x="1454" y="1545"/>
                    <a:pt x="1862" y="1142"/>
                    <a:pt x="1763" y="631"/>
                  </a:cubicBezTo>
                  <a:cubicBezTo>
                    <a:pt x="1689" y="259"/>
                    <a:pt x="1367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0" name="Google Shape;5960;p30"/>
            <p:cNvSpPr/>
            <p:nvPr/>
          </p:nvSpPr>
          <p:spPr>
            <a:xfrm>
              <a:off x="5312149" y="4339952"/>
              <a:ext cx="123988" cy="43383"/>
            </a:xfrm>
            <a:custGeom>
              <a:rect b="b" l="l" r="r" t="t"/>
              <a:pathLst>
                <a:path extrusionOk="0" h="1345" w="3844">
                  <a:moveTo>
                    <a:pt x="3236" y="0"/>
                  </a:moveTo>
                  <a:cubicBezTo>
                    <a:pt x="3205" y="0"/>
                    <a:pt x="3173" y="3"/>
                    <a:pt x="3140" y="10"/>
                  </a:cubicBezTo>
                  <a:lnTo>
                    <a:pt x="3152" y="10"/>
                  </a:lnTo>
                  <a:lnTo>
                    <a:pt x="556" y="474"/>
                  </a:lnTo>
                  <a:cubicBezTo>
                    <a:pt x="1" y="552"/>
                    <a:pt x="98" y="1344"/>
                    <a:pt x="597" y="1344"/>
                  </a:cubicBezTo>
                  <a:cubicBezTo>
                    <a:pt x="633" y="1344"/>
                    <a:pt x="671" y="1340"/>
                    <a:pt x="711" y="1331"/>
                  </a:cubicBezTo>
                  <a:lnTo>
                    <a:pt x="3294" y="867"/>
                  </a:lnTo>
                  <a:cubicBezTo>
                    <a:pt x="3844" y="766"/>
                    <a:pt x="3728" y="0"/>
                    <a:pt x="3236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1" name="Google Shape;5961;p30"/>
            <p:cNvSpPr/>
            <p:nvPr/>
          </p:nvSpPr>
          <p:spPr>
            <a:xfrm>
              <a:off x="5257090" y="4423976"/>
              <a:ext cx="59769" cy="49866"/>
            </a:xfrm>
            <a:custGeom>
              <a:rect b="b" l="l" r="r" t="t"/>
              <a:pathLst>
                <a:path extrusionOk="0" h="1546" w="1853">
                  <a:moveTo>
                    <a:pt x="1003" y="1"/>
                  </a:moveTo>
                  <a:cubicBezTo>
                    <a:pt x="959" y="1"/>
                    <a:pt x="914" y="5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3" y="1546"/>
                    <a:pt x="1000" y="1546"/>
                  </a:cubicBezTo>
                  <a:cubicBezTo>
                    <a:pt x="1449" y="1546"/>
                    <a:pt x="1853" y="1142"/>
                    <a:pt x="1763" y="631"/>
                  </a:cubicBezTo>
                  <a:cubicBezTo>
                    <a:pt x="1699" y="259"/>
                    <a:pt x="1369" y="1"/>
                    <a:pt x="100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2" name="Google Shape;5962;p30"/>
            <p:cNvSpPr/>
            <p:nvPr/>
          </p:nvSpPr>
          <p:spPr>
            <a:xfrm>
              <a:off x="5326599" y="4409300"/>
              <a:ext cx="121279" cy="43544"/>
            </a:xfrm>
            <a:custGeom>
              <a:rect b="b" l="l" r="r" t="t"/>
              <a:pathLst>
                <a:path extrusionOk="0" h="1350" w="3760">
                  <a:moveTo>
                    <a:pt x="3144" y="1"/>
                  </a:moveTo>
                  <a:cubicBezTo>
                    <a:pt x="3128" y="1"/>
                    <a:pt x="3113" y="1"/>
                    <a:pt x="3096" y="3"/>
                  </a:cubicBezTo>
                  <a:lnTo>
                    <a:pt x="501" y="467"/>
                  </a:lnTo>
                  <a:cubicBezTo>
                    <a:pt x="1" y="618"/>
                    <a:pt x="126" y="1349"/>
                    <a:pt x="620" y="1349"/>
                  </a:cubicBezTo>
                  <a:cubicBezTo>
                    <a:pt x="632" y="1349"/>
                    <a:pt x="644" y="1349"/>
                    <a:pt x="656" y="1348"/>
                  </a:cubicBezTo>
                  <a:lnTo>
                    <a:pt x="3251" y="872"/>
                  </a:lnTo>
                  <a:cubicBezTo>
                    <a:pt x="3759" y="722"/>
                    <a:pt x="3640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3" name="Google Shape;5963;p30"/>
            <p:cNvSpPr/>
            <p:nvPr/>
          </p:nvSpPr>
          <p:spPr>
            <a:xfrm>
              <a:off x="5270540" y="4498130"/>
              <a:ext cx="60059" cy="50221"/>
            </a:xfrm>
            <a:custGeom>
              <a:rect b="b" l="l" r="r" t="t"/>
              <a:pathLst>
                <a:path extrusionOk="0" h="1557" w="1862">
                  <a:moveTo>
                    <a:pt x="998" y="0"/>
                  </a:moveTo>
                  <a:cubicBezTo>
                    <a:pt x="956" y="0"/>
                    <a:pt x="913" y="4"/>
                    <a:pt x="870" y="11"/>
                  </a:cubicBezTo>
                  <a:cubicBezTo>
                    <a:pt x="191" y="130"/>
                    <a:pt x="0" y="1011"/>
                    <a:pt x="560" y="1416"/>
                  </a:cubicBezTo>
                  <a:cubicBezTo>
                    <a:pt x="701" y="1513"/>
                    <a:pt x="854" y="1556"/>
                    <a:pt x="1002" y="1556"/>
                  </a:cubicBezTo>
                  <a:cubicBezTo>
                    <a:pt x="1453" y="1556"/>
                    <a:pt x="1861" y="1153"/>
                    <a:pt x="1763" y="642"/>
                  </a:cubicBezTo>
                  <a:cubicBezTo>
                    <a:pt x="1699" y="268"/>
                    <a:pt x="1366" y="0"/>
                    <a:pt x="99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4" name="Google Shape;5964;p30"/>
            <p:cNvSpPr/>
            <p:nvPr/>
          </p:nvSpPr>
          <p:spPr>
            <a:xfrm>
              <a:off x="5339630" y="4483390"/>
              <a:ext cx="122311" cy="43673"/>
            </a:xfrm>
            <a:custGeom>
              <a:rect b="b" l="l" r="r" t="t"/>
              <a:pathLst>
                <a:path extrusionOk="0" h="1354" w="3792">
                  <a:moveTo>
                    <a:pt x="3168" y="1"/>
                  </a:moveTo>
                  <a:cubicBezTo>
                    <a:pt x="3149" y="1"/>
                    <a:pt x="3129" y="2"/>
                    <a:pt x="3109" y="4"/>
                  </a:cubicBezTo>
                  <a:lnTo>
                    <a:pt x="514" y="480"/>
                  </a:lnTo>
                  <a:cubicBezTo>
                    <a:pt x="0" y="605"/>
                    <a:pt x="110" y="1354"/>
                    <a:pt x="612" y="1354"/>
                  </a:cubicBezTo>
                  <a:cubicBezTo>
                    <a:pt x="634" y="1354"/>
                    <a:pt x="657" y="1352"/>
                    <a:pt x="680" y="1349"/>
                  </a:cubicBezTo>
                  <a:lnTo>
                    <a:pt x="3264" y="885"/>
                  </a:lnTo>
                  <a:cubicBezTo>
                    <a:pt x="3792" y="747"/>
                    <a:pt x="3678" y="1"/>
                    <a:pt x="316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5" name="Google Shape;5965;p30"/>
            <p:cNvSpPr/>
            <p:nvPr/>
          </p:nvSpPr>
          <p:spPr>
            <a:xfrm>
              <a:off x="5212933" y="4806843"/>
              <a:ext cx="250815" cy="224624"/>
            </a:xfrm>
            <a:custGeom>
              <a:rect b="b" l="l" r="r" t="t"/>
              <a:pathLst>
                <a:path extrusionOk="0" h="6964" w="7776">
                  <a:moveTo>
                    <a:pt x="3943" y="1"/>
                  </a:moveTo>
                  <a:cubicBezTo>
                    <a:pt x="2906" y="1"/>
                    <a:pt x="1888" y="470"/>
                    <a:pt x="1227" y="1346"/>
                  </a:cubicBezTo>
                  <a:lnTo>
                    <a:pt x="6966" y="4978"/>
                  </a:lnTo>
                  <a:cubicBezTo>
                    <a:pt x="7775" y="3406"/>
                    <a:pt x="7251" y="1465"/>
                    <a:pt x="5763" y="525"/>
                  </a:cubicBezTo>
                  <a:cubicBezTo>
                    <a:pt x="5199" y="171"/>
                    <a:pt x="4568" y="1"/>
                    <a:pt x="3943" y="1"/>
                  </a:cubicBezTo>
                  <a:close/>
                  <a:moveTo>
                    <a:pt x="822" y="1989"/>
                  </a:moveTo>
                  <a:lnTo>
                    <a:pt x="822" y="1989"/>
                  </a:lnTo>
                  <a:cubicBezTo>
                    <a:pt x="1" y="3561"/>
                    <a:pt x="524" y="5490"/>
                    <a:pt x="2025" y="6430"/>
                  </a:cubicBezTo>
                  <a:cubicBezTo>
                    <a:pt x="2587" y="6790"/>
                    <a:pt x="3218" y="6963"/>
                    <a:pt x="3842" y="6963"/>
                  </a:cubicBezTo>
                  <a:cubicBezTo>
                    <a:pt x="4870" y="6963"/>
                    <a:pt x="5882" y="6495"/>
                    <a:pt x="6549" y="5621"/>
                  </a:cubicBezTo>
                  <a:lnTo>
                    <a:pt x="822" y="1989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6" name="Google Shape;5966;p30"/>
            <p:cNvSpPr/>
            <p:nvPr/>
          </p:nvSpPr>
          <p:spPr>
            <a:xfrm>
              <a:off x="5682211" y="4325276"/>
              <a:ext cx="196304" cy="181918"/>
            </a:xfrm>
            <a:custGeom>
              <a:rect b="b" l="l" r="r" t="t"/>
              <a:pathLst>
                <a:path extrusionOk="0" h="5640" w="6086">
                  <a:moveTo>
                    <a:pt x="3609" y="0"/>
                  </a:moveTo>
                  <a:lnTo>
                    <a:pt x="1215" y="1632"/>
                  </a:lnTo>
                  <a:cubicBezTo>
                    <a:pt x="251" y="2286"/>
                    <a:pt x="1" y="3596"/>
                    <a:pt x="656" y="4560"/>
                  </a:cubicBezTo>
                  <a:lnTo>
                    <a:pt x="763" y="4715"/>
                  </a:lnTo>
                  <a:cubicBezTo>
                    <a:pt x="1171" y="5316"/>
                    <a:pt x="1834" y="5640"/>
                    <a:pt x="2508" y="5640"/>
                  </a:cubicBezTo>
                  <a:cubicBezTo>
                    <a:pt x="2916" y="5640"/>
                    <a:pt x="3329" y="5522"/>
                    <a:pt x="3692" y="5275"/>
                  </a:cubicBezTo>
                  <a:lnTo>
                    <a:pt x="6085" y="3644"/>
                  </a:lnTo>
                  <a:lnTo>
                    <a:pt x="3609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7" name="Google Shape;5967;p30"/>
            <p:cNvSpPr/>
            <p:nvPr/>
          </p:nvSpPr>
          <p:spPr>
            <a:xfrm>
              <a:off x="5814714" y="4249734"/>
              <a:ext cx="196272" cy="181950"/>
            </a:xfrm>
            <a:custGeom>
              <a:rect b="b" l="l" r="r" t="t"/>
              <a:pathLst>
                <a:path extrusionOk="0" h="5641" w="6085">
                  <a:moveTo>
                    <a:pt x="3580" y="1"/>
                  </a:moveTo>
                  <a:cubicBezTo>
                    <a:pt x="3174" y="1"/>
                    <a:pt x="2765" y="119"/>
                    <a:pt x="2406" y="366"/>
                  </a:cubicBezTo>
                  <a:lnTo>
                    <a:pt x="1" y="1997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5" y="3354"/>
                    <a:pt x="6085" y="2045"/>
                    <a:pt x="5430" y="1092"/>
                  </a:cubicBezTo>
                  <a:lnTo>
                    <a:pt x="5323" y="926"/>
                  </a:lnTo>
                  <a:cubicBezTo>
                    <a:pt x="4915" y="325"/>
                    <a:pt x="4252" y="1"/>
                    <a:pt x="3580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8" name="Google Shape;5968;p30"/>
            <p:cNvSpPr/>
            <p:nvPr/>
          </p:nvSpPr>
          <p:spPr>
            <a:xfrm>
              <a:off x="5624636" y="4700692"/>
              <a:ext cx="346032" cy="344387"/>
            </a:xfrm>
            <a:custGeom>
              <a:rect b="b" l="l" r="r" t="t"/>
              <a:pathLst>
                <a:path extrusionOk="0" h="10677" w="10728">
                  <a:moveTo>
                    <a:pt x="5007" y="0"/>
                  </a:moveTo>
                  <a:cubicBezTo>
                    <a:pt x="4823" y="0"/>
                    <a:pt x="4677" y="135"/>
                    <a:pt x="4655" y="327"/>
                  </a:cubicBezTo>
                  <a:lnTo>
                    <a:pt x="4191" y="3804"/>
                  </a:lnTo>
                  <a:lnTo>
                    <a:pt x="714" y="3339"/>
                  </a:lnTo>
                  <a:cubicBezTo>
                    <a:pt x="699" y="3338"/>
                    <a:pt x="683" y="3337"/>
                    <a:pt x="668" y="3337"/>
                  </a:cubicBezTo>
                  <a:cubicBezTo>
                    <a:pt x="475" y="3337"/>
                    <a:pt x="320" y="3473"/>
                    <a:pt x="298" y="3661"/>
                  </a:cubicBezTo>
                  <a:lnTo>
                    <a:pt x="36" y="5637"/>
                  </a:lnTo>
                  <a:cubicBezTo>
                    <a:pt x="0" y="5840"/>
                    <a:pt x="143" y="6030"/>
                    <a:pt x="357" y="6054"/>
                  </a:cubicBezTo>
                  <a:lnTo>
                    <a:pt x="3834" y="6518"/>
                  </a:lnTo>
                  <a:lnTo>
                    <a:pt x="3370" y="9995"/>
                  </a:lnTo>
                  <a:cubicBezTo>
                    <a:pt x="3346" y="10197"/>
                    <a:pt x="3489" y="10388"/>
                    <a:pt x="3691" y="10412"/>
                  </a:cubicBezTo>
                  <a:lnTo>
                    <a:pt x="5667" y="10674"/>
                  </a:lnTo>
                  <a:cubicBezTo>
                    <a:pt x="5682" y="10675"/>
                    <a:pt x="5697" y="10676"/>
                    <a:pt x="5712" y="10676"/>
                  </a:cubicBezTo>
                  <a:cubicBezTo>
                    <a:pt x="5897" y="10676"/>
                    <a:pt x="6062" y="10540"/>
                    <a:pt x="6084" y="10352"/>
                  </a:cubicBezTo>
                  <a:lnTo>
                    <a:pt x="6548" y="6876"/>
                  </a:lnTo>
                  <a:lnTo>
                    <a:pt x="10025" y="7328"/>
                  </a:lnTo>
                  <a:cubicBezTo>
                    <a:pt x="10045" y="7331"/>
                    <a:pt x="10064" y="7333"/>
                    <a:pt x="10084" y="7333"/>
                  </a:cubicBezTo>
                  <a:cubicBezTo>
                    <a:pt x="10263" y="7333"/>
                    <a:pt x="10420" y="7189"/>
                    <a:pt x="10442" y="7007"/>
                  </a:cubicBezTo>
                  <a:lnTo>
                    <a:pt x="10704" y="5042"/>
                  </a:lnTo>
                  <a:cubicBezTo>
                    <a:pt x="10728" y="4828"/>
                    <a:pt x="10585" y="4649"/>
                    <a:pt x="10382" y="4613"/>
                  </a:cubicBezTo>
                  <a:lnTo>
                    <a:pt x="6906" y="4161"/>
                  </a:lnTo>
                  <a:lnTo>
                    <a:pt x="7358" y="684"/>
                  </a:lnTo>
                  <a:cubicBezTo>
                    <a:pt x="7394" y="470"/>
                    <a:pt x="7239" y="291"/>
                    <a:pt x="7037" y="256"/>
                  </a:cubicBezTo>
                  <a:lnTo>
                    <a:pt x="5072" y="6"/>
                  </a:lnTo>
                  <a:cubicBezTo>
                    <a:pt x="5050" y="2"/>
                    <a:pt x="5028" y="0"/>
                    <a:pt x="500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9" name="Google Shape;5969;p30"/>
            <p:cNvSpPr/>
            <p:nvPr/>
          </p:nvSpPr>
          <p:spPr>
            <a:xfrm>
              <a:off x="4657631" y="226472"/>
              <a:ext cx="196272" cy="181918"/>
            </a:xfrm>
            <a:custGeom>
              <a:rect b="b" l="l" r="r" t="t"/>
              <a:pathLst>
                <a:path extrusionOk="0" h="5640" w="6085">
                  <a:moveTo>
                    <a:pt x="3596" y="0"/>
                  </a:moveTo>
                  <a:lnTo>
                    <a:pt x="1215" y="1631"/>
                  </a:lnTo>
                  <a:cubicBezTo>
                    <a:pt x="250" y="2286"/>
                    <a:pt x="0" y="3596"/>
                    <a:pt x="655" y="4560"/>
                  </a:cubicBezTo>
                  <a:lnTo>
                    <a:pt x="774" y="4715"/>
                  </a:lnTo>
                  <a:cubicBezTo>
                    <a:pt x="1175" y="5316"/>
                    <a:pt x="1834" y="5640"/>
                    <a:pt x="2508" y="5640"/>
                  </a:cubicBezTo>
                  <a:cubicBezTo>
                    <a:pt x="2915" y="5640"/>
                    <a:pt x="3328" y="5521"/>
                    <a:pt x="3691" y="5275"/>
                  </a:cubicBezTo>
                  <a:lnTo>
                    <a:pt x="6084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0" name="Google Shape;5970;p30"/>
            <p:cNvSpPr/>
            <p:nvPr/>
          </p:nvSpPr>
          <p:spPr>
            <a:xfrm>
              <a:off x="4790102" y="151317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578" y="1"/>
                  </a:moveTo>
                  <a:cubicBezTo>
                    <a:pt x="3170" y="1"/>
                    <a:pt x="2757" y="119"/>
                    <a:pt x="2394" y="366"/>
                  </a:cubicBezTo>
                  <a:lnTo>
                    <a:pt x="1" y="1985"/>
                  </a:lnTo>
                  <a:lnTo>
                    <a:pt x="2477" y="5628"/>
                  </a:lnTo>
                  <a:lnTo>
                    <a:pt x="4870" y="4009"/>
                  </a:lnTo>
                  <a:cubicBezTo>
                    <a:pt x="5835" y="3354"/>
                    <a:pt x="6085" y="2044"/>
                    <a:pt x="5430" y="1080"/>
                  </a:cubicBezTo>
                  <a:lnTo>
                    <a:pt x="5323" y="925"/>
                  </a:lnTo>
                  <a:cubicBezTo>
                    <a:pt x="4915" y="324"/>
                    <a:pt x="4252" y="1"/>
                    <a:pt x="357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1" name="Google Shape;5971;p30"/>
            <p:cNvSpPr/>
            <p:nvPr/>
          </p:nvSpPr>
          <p:spPr>
            <a:xfrm>
              <a:off x="4600023" y="602242"/>
              <a:ext cx="346032" cy="344032"/>
            </a:xfrm>
            <a:custGeom>
              <a:rect b="b" l="l" r="r" t="t"/>
              <a:pathLst>
                <a:path extrusionOk="0" h="10666" w="10728">
                  <a:moveTo>
                    <a:pt x="5007" y="1"/>
                  </a:moveTo>
                  <a:cubicBezTo>
                    <a:pt x="4823" y="1"/>
                    <a:pt x="4676" y="136"/>
                    <a:pt x="4644" y="328"/>
                  </a:cubicBezTo>
                  <a:lnTo>
                    <a:pt x="4191" y="3793"/>
                  </a:lnTo>
                  <a:lnTo>
                    <a:pt x="715" y="3340"/>
                  </a:lnTo>
                  <a:cubicBezTo>
                    <a:pt x="692" y="3336"/>
                    <a:pt x="671" y="3335"/>
                    <a:pt x="649" y="3335"/>
                  </a:cubicBezTo>
                  <a:cubicBezTo>
                    <a:pt x="465" y="3335"/>
                    <a:pt x="318" y="3469"/>
                    <a:pt x="286" y="3662"/>
                  </a:cubicBezTo>
                  <a:lnTo>
                    <a:pt x="24" y="5626"/>
                  </a:lnTo>
                  <a:cubicBezTo>
                    <a:pt x="0" y="5829"/>
                    <a:pt x="143" y="6019"/>
                    <a:pt x="345" y="6043"/>
                  </a:cubicBezTo>
                  <a:lnTo>
                    <a:pt x="3834" y="6507"/>
                  </a:lnTo>
                  <a:lnTo>
                    <a:pt x="3370" y="9984"/>
                  </a:lnTo>
                  <a:cubicBezTo>
                    <a:pt x="3346" y="10186"/>
                    <a:pt x="3489" y="10377"/>
                    <a:pt x="3691" y="10401"/>
                  </a:cubicBezTo>
                  <a:lnTo>
                    <a:pt x="5668" y="10663"/>
                  </a:lnTo>
                  <a:cubicBezTo>
                    <a:pt x="5682" y="10664"/>
                    <a:pt x="5697" y="10665"/>
                    <a:pt x="5712" y="10665"/>
                  </a:cubicBezTo>
                  <a:cubicBezTo>
                    <a:pt x="5897" y="10665"/>
                    <a:pt x="6062" y="10529"/>
                    <a:pt x="6084" y="10341"/>
                  </a:cubicBezTo>
                  <a:lnTo>
                    <a:pt x="6537" y="6864"/>
                  </a:lnTo>
                  <a:lnTo>
                    <a:pt x="10025" y="7329"/>
                  </a:lnTo>
                  <a:cubicBezTo>
                    <a:pt x="10039" y="7330"/>
                    <a:pt x="10053" y="7331"/>
                    <a:pt x="10067" y="7331"/>
                  </a:cubicBezTo>
                  <a:cubicBezTo>
                    <a:pt x="10253" y="7331"/>
                    <a:pt x="10420" y="7184"/>
                    <a:pt x="10442" y="6995"/>
                  </a:cubicBezTo>
                  <a:lnTo>
                    <a:pt x="10704" y="5019"/>
                  </a:lnTo>
                  <a:cubicBezTo>
                    <a:pt x="10728" y="4817"/>
                    <a:pt x="10585" y="4626"/>
                    <a:pt x="10382" y="4602"/>
                  </a:cubicBezTo>
                  <a:lnTo>
                    <a:pt x="6906" y="4150"/>
                  </a:lnTo>
                  <a:lnTo>
                    <a:pt x="7358" y="661"/>
                  </a:lnTo>
                  <a:cubicBezTo>
                    <a:pt x="7382" y="459"/>
                    <a:pt x="7239" y="280"/>
                    <a:pt x="7037" y="245"/>
                  </a:cubicBezTo>
                  <a:lnTo>
                    <a:pt x="5072" y="6"/>
                  </a:lnTo>
                  <a:cubicBezTo>
                    <a:pt x="5050" y="3"/>
                    <a:pt x="5028" y="1"/>
                    <a:pt x="500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2" name="Google Shape;5972;p30"/>
            <p:cNvSpPr/>
            <p:nvPr/>
          </p:nvSpPr>
          <p:spPr>
            <a:xfrm>
              <a:off x="4657631" y="1251439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596" y="1"/>
                  </a:moveTo>
                  <a:lnTo>
                    <a:pt x="1215" y="1620"/>
                  </a:lnTo>
                  <a:cubicBezTo>
                    <a:pt x="250" y="2275"/>
                    <a:pt x="0" y="3585"/>
                    <a:pt x="655" y="4549"/>
                  </a:cubicBezTo>
                  <a:lnTo>
                    <a:pt x="774" y="4704"/>
                  </a:lnTo>
                  <a:cubicBezTo>
                    <a:pt x="1175" y="5305"/>
                    <a:pt x="1834" y="5629"/>
                    <a:pt x="2508" y="5629"/>
                  </a:cubicBezTo>
                  <a:cubicBezTo>
                    <a:pt x="2915" y="5629"/>
                    <a:pt x="3328" y="5510"/>
                    <a:pt x="3691" y="5264"/>
                  </a:cubicBezTo>
                  <a:lnTo>
                    <a:pt x="6084" y="3644"/>
                  </a:lnTo>
                  <a:lnTo>
                    <a:pt x="3596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3" name="Google Shape;5973;p30"/>
            <p:cNvSpPr/>
            <p:nvPr/>
          </p:nvSpPr>
          <p:spPr>
            <a:xfrm>
              <a:off x="4790102" y="1176188"/>
              <a:ext cx="196272" cy="181660"/>
            </a:xfrm>
            <a:custGeom>
              <a:rect b="b" l="l" r="r" t="t"/>
              <a:pathLst>
                <a:path extrusionOk="0" h="5632" w="6085">
                  <a:moveTo>
                    <a:pt x="3589" y="1"/>
                  </a:moveTo>
                  <a:cubicBezTo>
                    <a:pt x="3177" y="1"/>
                    <a:pt x="2761" y="120"/>
                    <a:pt x="2394" y="369"/>
                  </a:cubicBezTo>
                  <a:lnTo>
                    <a:pt x="1" y="1989"/>
                  </a:lnTo>
                  <a:lnTo>
                    <a:pt x="2477" y="5632"/>
                  </a:lnTo>
                  <a:lnTo>
                    <a:pt x="4870" y="4001"/>
                  </a:lnTo>
                  <a:cubicBezTo>
                    <a:pt x="5835" y="3346"/>
                    <a:pt x="6085" y="2036"/>
                    <a:pt x="5430" y="1072"/>
                  </a:cubicBezTo>
                  <a:lnTo>
                    <a:pt x="5430" y="1072"/>
                  </a:lnTo>
                  <a:lnTo>
                    <a:pt x="5430" y="1084"/>
                  </a:lnTo>
                  <a:lnTo>
                    <a:pt x="5323" y="917"/>
                  </a:lnTo>
                  <a:cubicBezTo>
                    <a:pt x="4917" y="319"/>
                    <a:pt x="4259" y="1"/>
                    <a:pt x="358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4" name="Google Shape;5974;p30"/>
            <p:cNvSpPr/>
            <p:nvPr/>
          </p:nvSpPr>
          <p:spPr>
            <a:xfrm>
              <a:off x="4600023" y="1626564"/>
              <a:ext cx="346032" cy="344387"/>
            </a:xfrm>
            <a:custGeom>
              <a:rect b="b" l="l" r="r" t="t"/>
              <a:pathLst>
                <a:path extrusionOk="0" h="10677" w="10728">
                  <a:moveTo>
                    <a:pt x="5026" y="1"/>
                  </a:moveTo>
                  <a:cubicBezTo>
                    <a:pt x="4833" y="1"/>
                    <a:pt x="4677" y="137"/>
                    <a:pt x="4644" y="325"/>
                  </a:cubicBezTo>
                  <a:lnTo>
                    <a:pt x="4191" y="3813"/>
                  </a:lnTo>
                  <a:lnTo>
                    <a:pt x="715" y="3349"/>
                  </a:lnTo>
                  <a:cubicBezTo>
                    <a:pt x="700" y="3347"/>
                    <a:pt x="685" y="3346"/>
                    <a:pt x="670" y="3346"/>
                  </a:cubicBezTo>
                  <a:cubicBezTo>
                    <a:pt x="485" y="3346"/>
                    <a:pt x="320" y="3483"/>
                    <a:pt x="298" y="3670"/>
                  </a:cubicBezTo>
                  <a:lnTo>
                    <a:pt x="24" y="5635"/>
                  </a:lnTo>
                  <a:cubicBezTo>
                    <a:pt x="0" y="5837"/>
                    <a:pt x="143" y="6028"/>
                    <a:pt x="345" y="6052"/>
                  </a:cubicBezTo>
                  <a:lnTo>
                    <a:pt x="3834" y="6516"/>
                  </a:lnTo>
                  <a:lnTo>
                    <a:pt x="3370" y="9993"/>
                  </a:lnTo>
                  <a:cubicBezTo>
                    <a:pt x="3346" y="10195"/>
                    <a:pt x="3489" y="10386"/>
                    <a:pt x="3691" y="10409"/>
                  </a:cubicBezTo>
                  <a:lnTo>
                    <a:pt x="5668" y="10671"/>
                  </a:lnTo>
                  <a:cubicBezTo>
                    <a:pt x="5688" y="10675"/>
                    <a:pt x="5709" y="10677"/>
                    <a:pt x="5729" y="10677"/>
                  </a:cubicBezTo>
                  <a:cubicBezTo>
                    <a:pt x="5905" y="10677"/>
                    <a:pt x="6052" y="10542"/>
                    <a:pt x="6084" y="10350"/>
                  </a:cubicBezTo>
                  <a:lnTo>
                    <a:pt x="6537" y="6873"/>
                  </a:lnTo>
                  <a:lnTo>
                    <a:pt x="10025" y="7338"/>
                  </a:lnTo>
                  <a:cubicBezTo>
                    <a:pt x="10040" y="7339"/>
                    <a:pt x="10055" y="7340"/>
                    <a:pt x="10069" y="7340"/>
                  </a:cubicBezTo>
                  <a:cubicBezTo>
                    <a:pt x="10255" y="7340"/>
                    <a:pt x="10420" y="7204"/>
                    <a:pt x="10442" y="7016"/>
                  </a:cubicBezTo>
                  <a:lnTo>
                    <a:pt x="10704" y="5040"/>
                  </a:lnTo>
                  <a:cubicBezTo>
                    <a:pt x="10728" y="4837"/>
                    <a:pt x="10585" y="4647"/>
                    <a:pt x="10382" y="4623"/>
                  </a:cubicBezTo>
                  <a:lnTo>
                    <a:pt x="6906" y="4159"/>
                  </a:lnTo>
                  <a:lnTo>
                    <a:pt x="7358" y="682"/>
                  </a:lnTo>
                  <a:cubicBezTo>
                    <a:pt x="7382" y="480"/>
                    <a:pt x="7239" y="289"/>
                    <a:pt x="7037" y="265"/>
                  </a:cubicBezTo>
                  <a:lnTo>
                    <a:pt x="5072" y="3"/>
                  </a:lnTo>
                  <a:cubicBezTo>
                    <a:pt x="5057" y="2"/>
                    <a:pt x="5041" y="1"/>
                    <a:pt x="5026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5" name="Google Shape;5975;p30"/>
            <p:cNvSpPr/>
            <p:nvPr/>
          </p:nvSpPr>
          <p:spPr>
            <a:xfrm>
              <a:off x="4657631" y="2276051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596" y="1"/>
                  </a:moveTo>
                  <a:lnTo>
                    <a:pt x="1215" y="1620"/>
                  </a:lnTo>
                  <a:cubicBezTo>
                    <a:pt x="250" y="2275"/>
                    <a:pt x="0" y="3585"/>
                    <a:pt x="655" y="4549"/>
                  </a:cubicBezTo>
                  <a:lnTo>
                    <a:pt x="774" y="4716"/>
                  </a:lnTo>
                  <a:cubicBezTo>
                    <a:pt x="1174" y="5308"/>
                    <a:pt x="1832" y="5629"/>
                    <a:pt x="2505" y="5629"/>
                  </a:cubicBezTo>
                  <a:cubicBezTo>
                    <a:pt x="2913" y="5629"/>
                    <a:pt x="3327" y="5511"/>
                    <a:pt x="3691" y="5263"/>
                  </a:cubicBezTo>
                  <a:lnTo>
                    <a:pt x="6084" y="3644"/>
                  </a:lnTo>
                  <a:lnTo>
                    <a:pt x="3596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6" name="Google Shape;5976;p30"/>
            <p:cNvSpPr/>
            <p:nvPr/>
          </p:nvSpPr>
          <p:spPr>
            <a:xfrm>
              <a:off x="4790102" y="2200542"/>
              <a:ext cx="196272" cy="181918"/>
            </a:xfrm>
            <a:custGeom>
              <a:rect b="b" l="l" r="r" t="t"/>
              <a:pathLst>
                <a:path extrusionOk="0" h="5640" w="6085">
                  <a:moveTo>
                    <a:pt x="3578" y="0"/>
                  </a:moveTo>
                  <a:cubicBezTo>
                    <a:pt x="3170" y="0"/>
                    <a:pt x="2757" y="119"/>
                    <a:pt x="2394" y="365"/>
                  </a:cubicBezTo>
                  <a:lnTo>
                    <a:pt x="1" y="1996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5" y="3354"/>
                    <a:pt x="6085" y="2044"/>
                    <a:pt x="5430" y="1080"/>
                  </a:cubicBezTo>
                  <a:lnTo>
                    <a:pt x="5323" y="925"/>
                  </a:lnTo>
                  <a:cubicBezTo>
                    <a:pt x="4915" y="324"/>
                    <a:pt x="4252" y="0"/>
                    <a:pt x="357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7" name="Google Shape;5977;p30"/>
            <p:cNvSpPr/>
            <p:nvPr/>
          </p:nvSpPr>
          <p:spPr>
            <a:xfrm>
              <a:off x="4600023" y="2651564"/>
              <a:ext cx="346032" cy="344000"/>
            </a:xfrm>
            <a:custGeom>
              <a:rect b="b" l="l" r="r" t="t"/>
              <a:pathLst>
                <a:path extrusionOk="0" h="10665" w="10728">
                  <a:moveTo>
                    <a:pt x="5026" y="0"/>
                  </a:moveTo>
                  <a:cubicBezTo>
                    <a:pt x="4833" y="0"/>
                    <a:pt x="4678" y="137"/>
                    <a:pt x="4656" y="325"/>
                  </a:cubicBezTo>
                  <a:lnTo>
                    <a:pt x="4191" y="3801"/>
                  </a:lnTo>
                  <a:lnTo>
                    <a:pt x="715" y="3337"/>
                  </a:lnTo>
                  <a:cubicBezTo>
                    <a:pt x="700" y="3335"/>
                    <a:pt x="685" y="3334"/>
                    <a:pt x="670" y="3334"/>
                  </a:cubicBezTo>
                  <a:cubicBezTo>
                    <a:pt x="485" y="3334"/>
                    <a:pt x="320" y="3471"/>
                    <a:pt x="298" y="3658"/>
                  </a:cubicBezTo>
                  <a:lnTo>
                    <a:pt x="24" y="5635"/>
                  </a:lnTo>
                  <a:cubicBezTo>
                    <a:pt x="0" y="5837"/>
                    <a:pt x="143" y="6016"/>
                    <a:pt x="345" y="6051"/>
                  </a:cubicBezTo>
                  <a:lnTo>
                    <a:pt x="3834" y="6504"/>
                  </a:lnTo>
                  <a:lnTo>
                    <a:pt x="3370" y="9992"/>
                  </a:lnTo>
                  <a:cubicBezTo>
                    <a:pt x="3346" y="10195"/>
                    <a:pt x="3489" y="10373"/>
                    <a:pt x="3691" y="10409"/>
                  </a:cubicBezTo>
                  <a:lnTo>
                    <a:pt x="5668" y="10659"/>
                  </a:lnTo>
                  <a:cubicBezTo>
                    <a:pt x="5689" y="10663"/>
                    <a:pt x="5709" y="10665"/>
                    <a:pt x="5730" y="10665"/>
                  </a:cubicBezTo>
                  <a:cubicBezTo>
                    <a:pt x="5908" y="10665"/>
                    <a:pt x="6063" y="10531"/>
                    <a:pt x="6084" y="10350"/>
                  </a:cubicBezTo>
                  <a:lnTo>
                    <a:pt x="6537" y="6861"/>
                  </a:lnTo>
                  <a:lnTo>
                    <a:pt x="10025" y="7325"/>
                  </a:lnTo>
                  <a:cubicBezTo>
                    <a:pt x="10040" y="7327"/>
                    <a:pt x="10055" y="7328"/>
                    <a:pt x="10069" y="7328"/>
                  </a:cubicBezTo>
                  <a:cubicBezTo>
                    <a:pt x="10253" y="7328"/>
                    <a:pt x="10409" y="7192"/>
                    <a:pt x="10442" y="7016"/>
                  </a:cubicBezTo>
                  <a:lnTo>
                    <a:pt x="10704" y="5039"/>
                  </a:lnTo>
                  <a:cubicBezTo>
                    <a:pt x="10728" y="4837"/>
                    <a:pt x="10585" y="4646"/>
                    <a:pt x="10382" y="4623"/>
                  </a:cubicBezTo>
                  <a:lnTo>
                    <a:pt x="6906" y="4158"/>
                  </a:lnTo>
                  <a:lnTo>
                    <a:pt x="7358" y="682"/>
                  </a:lnTo>
                  <a:cubicBezTo>
                    <a:pt x="7382" y="479"/>
                    <a:pt x="7239" y="289"/>
                    <a:pt x="7037" y="265"/>
                  </a:cubicBezTo>
                  <a:lnTo>
                    <a:pt x="5072" y="3"/>
                  </a:lnTo>
                  <a:cubicBezTo>
                    <a:pt x="5057" y="1"/>
                    <a:pt x="5041" y="0"/>
                    <a:pt x="5026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8" name="Google Shape;5978;p30"/>
            <p:cNvSpPr/>
            <p:nvPr/>
          </p:nvSpPr>
          <p:spPr>
            <a:xfrm>
              <a:off x="4657631" y="3300663"/>
              <a:ext cx="196272" cy="181660"/>
            </a:xfrm>
            <a:custGeom>
              <a:rect b="b" l="l" r="r" t="t"/>
              <a:pathLst>
                <a:path extrusionOk="0" h="5632" w="6085">
                  <a:moveTo>
                    <a:pt x="3596" y="1"/>
                  </a:moveTo>
                  <a:lnTo>
                    <a:pt x="1215" y="1620"/>
                  </a:lnTo>
                  <a:cubicBezTo>
                    <a:pt x="250" y="2275"/>
                    <a:pt x="0" y="3584"/>
                    <a:pt x="655" y="4549"/>
                  </a:cubicBezTo>
                  <a:lnTo>
                    <a:pt x="774" y="4715"/>
                  </a:lnTo>
                  <a:cubicBezTo>
                    <a:pt x="1176" y="5311"/>
                    <a:pt x="1838" y="5632"/>
                    <a:pt x="2514" y="5632"/>
                  </a:cubicBezTo>
                  <a:cubicBezTo>
                    <a:pt x="2919" y="5632"/>
                    <a:pt x="3329" y="5516"/>
                    <a:pt x="3691" y="5275"/>
                  </a:cubicBezTo>
                  <a:lnTo>
                    <a:pt x="6084" y="3644"/>
                  </a:lnTo>
                  <a:lnTo>
                    <a:pt x="3596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9" name="Google Shape;5979;p30"/>
            <p:cNvSpPr/>
            <p:nvPr/>
          </p:nvSpPr>
          <p:spPr>
            <a:xfrm>
              <a:off x="4790102" y="3225154"/>
              <a:ext cx="196272" cy="181918"/>
            </a:xfrm>
            <a:custGeom>
              <a:rect b="b" l="l" r="r" t="t"/>
              <a:pathLst>
                <a:path extrusionOk="0" h="5640" w="6085">
                  <a:moveTo>
                    <a:pt x="3578" y="0"/>
                  </a:moveTo>
                  <a:cubicBezTo>
                    <a:pt x="3170" y="0"/>
                    <a:pt x="2757" y="118"/>
                    <a:pt x="2394" y="365"/>
                  </a:cubicBezTo>
                  <a:lnTo>
                    <a:pt x="1" y="1996"/>
                  </a:lnTo>
                  <a:lnTo>
                    <a:pt x="2477" y="5640"/>
                  </a:lnTo>
                  <a:lnTo>
                    <a:pt x="4870" y="4008"/>
                  </a:lnTo>
                  <a:cubicBezTo>
                    <a:pt x="5835" y="3354"/>
                    <a:pt x="6085" y="2044"/>
                    <a:pt x="5430" y="1091"/>
                  </a:cubicBezTo>
                  <a:lnTo>
                    <a:pt x="5323" y="925"/>
                  </a:lnTo>
                  <a:cubicBezTo>
                    <a:pt x="4915" y="324"/>
                    <a:pt x="4252" y="0"/>
                    <a:pt x="357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0" name="Google Shape;5980;p30"/>
            <p:cNvSpPr/>
            <p:nvPr/>
          </p:nvSpPr>
          <p:spPr>
            <a:xfrm>
              <a:off x="4600023" y="3676079"/>
              <a:ext cx="346032" cy="344387"/>
            </a:xfrm>
            <a:custGeom>
              <a:rect b="b" l="l" r="r" t="t"/>
              <a:pathLst>
                <a:path extrusionOk="0" h="10677" w="10728">
                  <a:moveTo>
                    <a:pt x="5007" y="0"/>
                  </a:moveTo>
                  <a:cubicBezTo>
                    <a:pt x="4823" y="0"/>
                    <a:pt x="4676" y="135"/>
                    <a:pt x="4644" y="327"/>
                  </a:cubicBezTo>
                  <a:lnTo>
                    <a:pt x="4191" y="3804"/>
                  </a:lnTo>
                  <a:lnTo>
                    <a:pt x="715" y="3340"/>
                  </a:lnTo>
                  <a:cubicBezTo>
                    <a:pt x="700" y="3338"/>
                    <a:pt x="685" y="3337"/>
                    <a:pt x="670" y="3337"/>
                  </a:cubicBezTo>
                  <a:cubicBezTo>
                    <a:pt x="485" y="3337"/>
                    <a:pt x="320" y="3473"/>
                    <a:pt x="298" y="3661"/>
                  </a:cubicBezTo>
                  <a:lnTo>
                    <a:pt x="24" y="5638"/>
                  </a:lnTo>
                  <a:cubicBezTo>
                    <a:pt x="0" y="5840"/>
                    <a:pt x="143" y="6019"/>
                    <a:pt x="345" y="6054"/>
                  </a:cubicBezTo>
                  <a:lnTo>
                    <a:pt x="3834" y="6519"/>
                  </a:lnTo>
                  <a:lnTo>
                    <a:pt x="3370" y="9995"/>
                  </a:lnTo>
                  <a:cubicBezTo>
                    <a:pt x="3346" y="10198"/>
                    <a:pt x="3489" y="10388"/>
                    <a:pt x="3691" y="10412"/>
                  </a:cubicBezTo>
                  <a:lnTo>
                    <a:pt x="5668" y="10674"/>
                  </a:lnTo>
                  <a:cubicBezTo>
                    <a:pt x="5682" y="10676"/>
                    <a:pt x="5697" y="10676"/>
                    <a:pt x="5712" y="10676"/>
                  </a:cubicBezTo>
                  <a:cubicBezTo>
                    <a:pt x="5895" y="10676"/>
                    <a:pt x="6051" y="10540"/>
                    <a:pt x="6084" y="10352"/>
                  </a:cubicBezTo>
                  <a:lnTo>
                    <a:pt x="6537" y="6876"/>
                  </a:lnTo>
                  <a:lnTo>
                    <a:pt x="10025" y="7328"/>
                  </a:lnTo>
                  <a:cubicBezTo>
                    <a:pt x="10046" y="7332"/>
                    <a:pt x="10067" y="7334"/>
                    <a:pt x="10087" y="7334"/>
                  </a:cubicBezTo>
                  <a:cubicBezTo>
                    <a:pt x="10265" y="7334"/>
                    <a:pt x="10421" y="7199"/>
                    <a:pt x="10442" y="7007"/>
                  </a:cubicBezTo>
                  <a:lnTo>
                    <a:pt x="10704" y="5042"/>
                  </a:lnTo>
                  <a:cubicBezTo>
                    <a:pt x="10728" y="4840"/>
                    <a:pt x="10585" y="4649"/>
                    <a:pt x="10382" y="4625"/>
                  </a:cubicBezTo>
                  <a:lnTo>
                    <a:pt x="6906" y="4161"/>
                  </a:lnTo>
                  <a:lnTo>
                    <a:pt x="7358" y="685"/>
                  </a:lnTo>
                  <a:cubicBezTo>
                    <a:pt x="7382" y="482"/>
                    <a:pt x="7239" y="292"/>
                    <a:pt x="7037" y="268"/>
                  </a:cubicBezTo>
                  <a:lnTo>
                    <a:pt x="5072" y="6"/>
                  </a:lnTo>
                  <a:cubicBezTo>
                    <a:pt x="5050" y="2"/>
                    <a:pt x="5028" y="0"/>
                    <a:pt x="500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1" name="Google Shape;5981;p30"/>
            <p:cNvSpPr/>
            <p:nvPr/>
          </p:nvSpPr>
          <p:spPr>
            <a:xfrm>
              <a:off x="4657631" y="4325276"/>
              <a:ext cx="196272" cy="181918"/>
            </a:xfrm>
            <a:custGeom>
              <a:rect b="b" l="l" r="r" t="t"/>
              <a:pathLst>
                <a:path extrusionOk="0" h="5640" w="6085">
                  <a:moveTo>
                    <a:pt x="3596" y="0"/>
                  </a:moveTo>
                  <a:lnTo>
                    <a:pt x="1215" y="1632"/>
                  </a:lnTo>
                  <a:cubicBezTo>
                    <a:pt x="250" y="2286"/>
                    <a:pt x="0" y="3596"/>
                    <a:pt x="655" y="4549"/>
                  </a:cubicBezTo>
                  <a:lnTo>
                    <a:pt x="774" y="4715"/>
                  </a:lnTo>
                  <a:cubicBezTo>
                    <a:pt x="1175" y="5316"/>
                    <a:pt x="1834" y="5640"/>
                    <a:pt x="2508" y="5640"/>
                  </a:cubicBezTo>
                  <a:cubicBezTo>
                    <a:pt x="2915" y="5640"/>
                    <a:pt x="3328" y="5522"/>
                    <a:pt x="3691" y="5275"/>
                  </a:cubicBezTo>
                  <a:lnTo>
                    <a:pt x="6084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2" name="Google Shape;5982;p30"/>
            <p:cNvSpPr/>
            <p:nvPr/>
          </p:nvSpPr>
          <p:spPr>
            <a:xfrm>
              <a:off x="4790102" y="4249734"/>
              <a:ext cx="196272" cy="181950"/>
            </a:xfrm>
            <a:custGeom>
              <a:rect b="b" l="l" r="r" t="t"/>
              <a:pathLst>
                <a:path extrusionOk="0" h="5641" w="6085">
                  <a:moveTo>
                    <a:pt x="3578" y="1"/>
                  </a:moveTo>
                  <a:cubicBezTo>
                    <a:pt x="3170" y="1"/>
                    <a:pt x="2757" y="119"/>
                    <a:pt x="2394" y="366"/>
                  </a:cubicBezTo>
                  <a:lnTo>
                    <a:pt x="1" y="1997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5" y="3354"/>
                    <a:pt x="6085" y="2045"/>
                    <a:pt x="5430" y="1092"/>
                  </a:cubicBezTo>
                  <a:lnTo>
                    <a:pt x="5323" y="926"/>
                  </a:lnTo>
                  <a:cubicBezTo>
                    <a:pt x="4915" y="325"/>
                    <a:pt x="4252" y="1"/>
                    <a:pt x="357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3" name="Google Shape;5983;p30"/>
            <p:cNvSpPr/>
            <p:nvPr/>
          </p:nvSpPr>
          <p:spPr>
            <a:xfrm>
              <a:off x="4600023" y="4700692"/>
              <a:ext cx="346032" cy="344387"/>
            </a:xfrm>
            <a:custGeom>
              <a:rect b="b" l="l" r="r" t="t"/>
              <a:pathLst>
                <a:path extrusionOk="0" h="10677" w="10728">
                  <a:moveTo>
                    <a:pt x="5007" y="0"/>
                  </a:moveTo>
                  <a:cubicBezTo>
                    <a:pt x="4823" y="0"/>
                    <a:pt x="4676" y="135"/>
                    <a:pt x="4644" y="327"/>
                  </a:cubicBezTo>
                  <a:lnTo>
                    <a:pt x="4191" y="3804"/>
                  </a:lnTo>
                  <a:lnTo>
                    <a:pt x="715" y="3339"/>
                  </a:lnTo>
                  <a:cubicBezTo>
                    <a:pt x="700" y="3338"/>
                    <a:pt x="685" y="3337"/>
                    <a:pt x="670" y="3337"/>
                  </a:cubicBezTo>
                  <a:cubicBezTo>
                    <a:pt x="485" y="3337"/>
                    <a:pt x="320" y="3473"/>
                    <a:pt x="298" y="3661"/>
                  </a:cubicBezTo>
                  <a:lnTo>
                    <a:pt x="24" y="5637"/>
                  </a:lnTo>
                  <a:cubicBezTo>
                    <a:pt x="0" y="5840"/>
                    <a:pt x="143" y="6030"/>
                    <a:pt x="345" y="6054"/>
                  </a:cubicBezTo>
                  <a:lnTo>
                    <a:pt x="3834" y="6518"/>
                  </a:lnTo>
                  <a:lnTo>
                    <a:pt x="3370" y="9995"/>
                  </a:lnTo>
                  <a:cubicBezTo>
                    <a:pt x="3346" y="10197"/>
                    <a:pt x="3489" y="10388"/>
                    <a:pt x="3691" y="10412"/>
                  </a:cubicBezTo>
                  <a:lnTo>
                    <a:pt x="5668" y="10674"/>
                  </a:lnTo>
                  <a:cubicBezTo>
                    <a:pt x="5682" y="10675"/>
                    <a:pt x="5697" y="10676"/>
                    <a:pt x="5712" y="10676"/>
                  </a:cubicBezTo>
                  <a:cubicBezTo>
                    <a:pt x="5897" y="10676"/>
                    <a:pt x="6062" y="10540"/>
                    <a:pt x="6084" y="10352"/>
                  </a:cubicBezTo>
                  <a:lnTo>
                    <a:pt x="6537" y="6876"/>
                  </a:lnTo>
                  <a:lnTo>
                    <a:pt x="10025" y="7328"/>
                  </a:lnTo>
                  <a:cubicBezTo>
                    <a:pt x="10045" y="7331"/>
                    <a:pt x="10065" y="7333"/>
                    <a:pt x="10084" y="7333"/>
                  </a:cubicBezTo>
                  <a:cubicBezTo>
                    <a:pt x="10263" y="7333"/>
                    <a:pt x="10420" y="7189"/>
                    <a:pt x="10442" y="7007"/>
                  </a:cubicBezTo>
                  <a:lnTo>
                    <a:pt x="10704" y="5042"/>
                  </a:lnTo>
                  <a:cubicBezTo>
                    <a:pt x="10728" y="4828"/>
                    <a:pt x="10585" y="4649"/>
                    <a:pt x="10382" y="4613"/>
                  </a:cubicBezTo>
                  <a:lnTo>
                    <a:pt x="6906" y="4161"/>
                  </a:lnTo>
                  <a:lnTo>
                    <a:pt x="7358" y="684"/>
                  </a:lnTo>
                  <a:cubicBezTo>
                    <a:pt x="7382" y="482"/>
                    <a:pt x="7239" y="291"/>
                    <a:pt x="7037" y="256"/>
                  </a:cubicBezTo>
                  <a:lnTo>
                    <a:pt x="5072" y="6"/>
                  </a:lnTo>
                  <a:cubicBezTo>
                    <a:pt x="5050" y="2"/>
                    <a:pt x="5028" y="0"/>
                    <a:pt x="500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84" name="Google Shape;5984;p30"/>
          <p:cNvSpPr txBox="1"/>
          <p:nvPr>
            <p:ph type="title"/>
          </p:nvPr>
        </p:nvSpPr>
        <p:spPr>
          <a:xfrm>
            <a:off x="713950" y="371800"/>
            <a:ext cx="803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985" name="Google Shape;5985;p30"/>
          <p:cNvSpPr/>
          <p:nvPr/>
        </p:nvSpPr>
        <p:spPr>
          <a:xfrm>
            <a:off x="-261050" y="639850"/>
            <a:ext cx="975000" cy="3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7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p4"/>
          <p:cNvSpPr txBox="1"/>
          <p:nvPr>
            <p:ph idx="1" type="body"/>
          </p:nvPr>
        </p:nvSpPr>
        <p:spPr>
          <a:xfrm>
            <a:off x="713950" y="1052775"/>
            <a:ext cx="7716900" cy="369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Muli"/>
              <a:buAutoNum type="arabicPeriod"/>
              <a:defRPr sz="1300"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uli"/>
              <a:buAutoNum type="alphaLcPeriod"/>
              <a:defRPr sz="1800"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uli"/>
              <a:buAutoNum type="romanLcPeriod"/>
              <a:defRPr sz="1800"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uli"/>
              <a:buAutoNum type="arabicPeriod"/>
              <a:defRPr sz="1800"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uli"/>
              <a:buAutoNum type="alphaLcPeriod"/>
              <a:defRPr sz="1800"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uli"/>
              <a:buAutoNum type="romanLcPeriod"/>
              <a:defRPr sz="1800"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uli"/>
              <a:buAutoNum type="arabicPeriod"/>
              <a:defRPr sz="1800"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uli"/>
              <a:buAutoNum type="alphaLcPeriod"/>
              <a:defRPr sz="1800"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Muli"/>
              <a:buAutoNum type="romanLcPeriod"/>
              <a:defRPr sz="1800"/>
            </a:lvl9pPr>
          </a:lstStyle>
          <a:p/>
        </p:txBody>
      </p:sp>
      <p:sp>
        <p:nvSpPr>
          <p:cNvPr id="1009" name="Google Shape;1009;p4"/>
          <p:cNvSpPr txBox="1"/>
          <p:nvPr>
            <p:ph type="title"/>
          </p:nvPr>
        </p:nvSpPr>
        <p:spPr>
          <a:xfrm>
            <a:off x="713950" y="371800"/>
            <a:ext cx="803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10" name="Google Shape;1010;p4"/>
          <p:cNvSpPr/>
          <p:nvPr/>
        </p:nvSpPr>
        <p:spPr>
          <a:xfrm>
            <a:off x="-261050" y="639850"/>
            <a:ext cx="975000" cy="3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BIG_NUMBER_1_1">
    <p:spTree>
      <p:nvGrpSpPr>
        <p:cNvPr id="5986" name="Shape 5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7" name="Google Shape;5987;p31"/>
          <p:cNvSpPr txBox="1"/>
          <p:nvPr>
            <p:ph idx="1" type="subTitle"/>
          </p:nvPr>
        </p:nvSpPr>
        <p:spPr>
          <a:xfrm>
            <a:off x="720540" y="3634700"/>
            <a:ext cx="1781100" cy="92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5988" name="Google Shape;5988;p31"/>
          <p:cNvSpPr txBox="1"/>
          <p:nvPr>
            <p:ph type="title"/>
          </p:nvPr>
        </p:nvSpPr>
        <p:spPr>
          <a:xfrm>
            <a:off x="713950" y="371800"/>
            <a:ext cx="803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5989" name="Google Shape;5989;p31"/>
          <p:cNvGrpSpPr/>
          <p:nvPr/>
        </p:nvGrpSpPr>
        <p:grpSpPr>
          <a:xfrm>
            <a:off x="58777" y="98419"/>
            <a:ext cx="9026433" cy="1461087"/>
            <a:chOff x="58777" y="98419"/>
            <a:chExt cx="9026433" cy="1461087"/>
          </a:xfrm>
        </p:grpSpPr>
        <p:sp>
          <p:nvSpPr>
            <p:cNvPr id="5990" name="Google Shape;5990;p31"/>
            <p:cNvSpPr/>
            <p:nvPr/>
          </p:nvSpPr>
          <p:spPr>
            <a:xfrm>
              <a:off x="8256418" y="98419"/>
              <a:ext cx="349515" cy="436120"/>
            </a:xfrm>
            <a:custGeom>
              <a:rect b="b" l="l" r="r" t="t"/>
              <a:pathLst>
                <a:path extrusionOk="0" h="13521" w="10836">
                  <a:moveTo>
                    <a:pt x="4145" y="435"/>
                  </a:moveTo>
                  <a:cubicBezTo>
                    <a:pt x="4431" y="435"/>
                    <a:pt x="4712" y="607"/>
                    <a:pt x="4763" y="994"/>
                  </a:cubicBezTo>
                  <a:cubicBezTo>
                    <a:pt x="4799" y="1196"/>
                    <a:pt x="4751" y="1387"/>
                    <a:pt x="4620" y="1541"/>
                  </a:cubicBezTo>
                  <a:lnTo>
                    <a:pt x="3822" y="1684"/>
                  </a:lnTo>
                  <a:cubicBezTo>
                    <a:pt x="3656" y="1589"/>
                    <a:pt x="3537" y="1422"/>
                    <a:pt x="3501" y="1232"/>
                  </a:cubicBezTo>
                  <a:cubicBezTo>
                    <a:pt x="3386" y="732"/>
                    <a:pt x="3770" y="435"/>
                    <a:pt x="4145" y="435"/>
                  </a:cubicBezTo>
                  <a:close/>
                  <a:moveTo>
                    <a:pt x="7834" y="2749"/>
                  </a:moveTo>
                  <a:cubicBezTo>
                    <a:pt x="8105" y="2749"/>
                    <a:pt x="8340" y="2930"/>
                    <a:pt x="8383" y="3208"/>
                  </a:cubicBezTo>
                  <a:lnTo>
                    <a:pt x="9776" y="10769"/>
                  </a:lnTo>
                  <a:cubicBezTo>
                    <a:pt x="9823" y="11066"/>
                    <a:pt x="9621" y="11352"/>
                    <a:pt x="9323" y="11400"/>
                  </a:cubicBezTo>
                  <a:lnTo>
                    <a:pt x="3060" y="12543"/>
                  </a:lnTo>
                  <a:cubicBezTo>
                    <a:pt x="3025" y="12550"/>
                    <a:pt x="2990" y="12553"/>
                    <a:pt x="2956" y="12553"/>
                  </a:cubicBezTo>
                  <a:cubicBezTo>
                    <a:pt x="2699" y="12553"/>
                    <a:pt x="2471" y="12365"/>
                    <a:pt x="2429" y="12102"/>
                  </a:cubicBezTo>
                  <a:lnTo>
                    <a:pt x="1048" y="4530"/>
                  </a:lnTo>
                  <a:cubicBezTo>
                    <a:pt x="989" y="4232"/>
                    <a:pt x="1191" y="3958"/>
                    <a:pt x="1489" y="3899"/>
                  </a:cubicBezTo>
                  <a:lnTo>
                    <a:pt x="2239" y="3768"/>
                  </a:lnTo>
                  <a:cubicBezTo>
                    <a:pt x="2270" y="3977"/>
                    <a:pt x="2449" y="4122"/>
                    <a:pt x="2653" y="4122"/>
                  </a:cubicBezTo>
                  <a:cubicBezTo>
                    <a:pt x="2681" y="4122"/>
                    <a:pt x="2710" y="4119"/>
                    <a:pt x="2739" y="4113"/>
                  </a:cubicBezTo>
                  <a:lnTo>
                    <a:pt x="6656" y="3399"/>
                  </a:lnTo>
                  <a:cubicBezTo>
                    <a:pt x="6882" y="3363"/>
                    <a:pt x="7049" y="3125"/>
                    <a:pt x="7001" y="2899"/>
                  </a:cubicBezTo>
                  <a:lnTo>
                    <a:pt x="7740" y="2756"/>
                  </a:lnTo>
                  <a:cubicBezTo>
                    <a:pt x="7771" y="2751"/>
                    <a:pt x="7803" y="2749"/>
                    <a:pt x="7834" y="2749"/>
                  </a:cubicBezTo>
                  <a:close/>
                  <a:moveTo>
                    <a:pt x="4133" y="0"/>
                  </a:moveTo>
                  <a:cubicBezTo>
                    <a:pt x="4070" y="0"/>
                    <a:pt x="4006" y="6"/>
                    <a:pt x="3942" y="17"/>
                  </a:cubicBezTo>
                  <a:cubicBezTo>
                    <a:pt x="3334" y="136"/>
                    <a:pt x="2941" y="708"/>
                    <a:pt x="3072" y="1303"/>
                  </a:cubicBezTo>
                  <a:cubicBezTo>
                    <a:pt x="3096" y="1482"/>
                    <a:pt x="3168" y="1649"/>
                    <a:pt x="3287" y="1779"/>
                  </a:cubicBezTo>
                  <a:lnTo>
                    <a:pt x="2501" y="1922"/>
                  </a:lnTo>
                  <a:cubicBezTo>
                    <a:pt x="2191" y="1982"/>
                    <a:pt x="1977" y="2291"/>
                    <a:pt x="2037" y="2613"/>
                  </a:cubicBezTo>
                  <a:lnTo>
                    <a:pt x="2084" y="2887"/>
                  </a:lnTo>
                  <a:lnTo>
                    <a:pt x="798" y="3125"/>
                  </a:lnTo>
                  <a:cubicBezTo>
                    <a:pt x="310" y="3208"/>
                    <a:pt x="1" y="3673"/>
                    <a:pt x="84" y="4149"/>
                  </a:cubicBezTo>
                  <a:lnTo>
                    <a:pt x="1656" y="12781"/>
                  </a:lnTo>
                  <a:cubicBezTo>
                    <a:pt x="1741" y="13217"/>
                    <a:pt x="2111" y="13520"/>
                    <a:pt x="2537" y="13520"/>
                  </a:cubicBezTo>
                  <a:cubicBezTo>
                    <a:pt x="2588" y="13520"/>
                    <a:pt x="2640" y="13516"/>
                    <a:pt x="2691" y="13507"/>
                  </a:cubicBezTo>
                  <a:lnTo>
                    <a:pt x="10026" y="12162"/>
                  </a:lnTo>
                  <a:cubicBezTo>
                    <a:pt x="10514" y="12066"/>
                    <a:pt x="10835" y="11602"/>
                    <a:pt x="10740" y="11126"/>
                  </a:cubicBezTo>
                  <a:lnTo>
                    <a:pt x="9168" y="2494"/>
                  </a:lnTo>
                  <a:cubicBezTo>
                    <a:pt x="9095" y="2064"/>
                    <a:pt x="8725" y="1763"/>
                    <a:pt x="8304" y="1763"/>
                  </a:cubicBezTo>
                  <a:cubicBezTo>
                    <a:pt x="8248" y="1763"/>
                    <a:pt x="8190" y="1768"/>
                    <a:pt x="8133" y="1779"/>
                  </a:cubicBezTo>
                  <a:lnTo>
                    <a:pt x="6859" y="2018"/>
                  </a:lnTo>
                  <a:lnTo>
                    <a:pt x="6799" y="1744"/>
                  </a:lnTo>
                  <a:cubicBezTo>
                    <a:pt x="6746" y="1458"/>
                    <a:pt x="6506" y="1258"/>
                    <a:pt x="6228" y="1258"/>
                  </a:cubicBezTo>
                  <a:cubicBezTo>
                    <a:pt x="6192" y="1258"/>
                    <a:pt x="6157" y="1261"/>
                    <a:pt x="6120" y="1268"/>
                  </a:cubicBezTo>
                  <a:lnTo>
                    <a:pt x="5168" y="1434"/>
                  </a:lnTo>
                  <a:cubicBezTo>
                    <a:pt x="5227" y="1268"/>
                    <a:pt x="5239" y="1089"/>
                    <a:pt x="5204" y="922"/>
                  </a:cubicBezTo>
                  <a:cubicBezTo>
                    <a:pt x="5119" y="381"/>
                    <a:pt x="4655" y="0"/>
                    <a:pt x="413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1" name="Google Shape;5991;p31"/>
            <p:cNvSpPr/>
            <p:nvPr/>
          </p:nvSpPr>
          <p:spPr>
            <a:xfrm>
              <a:off x="8318251" y="255566"/>
              <a:ext cx="60156" cy="49898"/>
            </a:xfrm>
            <a:custGeom>
              <a:rect b="b" l="l" r="r" t="t"/>
              <a:pathLst>
                <a:path extrusionOk="0" h="1547" w="1865">
                  <a:moveTo>
                    <a:pt x="1027" y="1"/>
                  </a:moveTo>
                  <a:cubicBezTo>
                    <a:pt x="979" y="1"/>
                    <a:pt x="930" y="5"/>
                    <a:pt x="882" y="15"/>
                  </a:cubicBezTo>
                  <a:cubicBezTo>
                    <a:pt x="191" y="134"/>
                    <a:pt x="0" y="1015"/>
                    <a:pt x="572" y="1408"/>
                  </a:cubicBezTo>
                  <a:cubicBezTo>
                    <a:pt x="709" y="1504"/>
                    <a:pt x="857" y="1547"/>
                    <a:pt x="1002" y="1547"/>
                  </a:cubicBezTo>
                  <a:cubicBezTo>
                    <a:pt x="1451" y="1547"/>
                    <a:pt x="1864" y="1138"/>
                    <a:pt x="1775" y="634"/>
                  </a:cubicBezTo>
                  <a:cubicBezTo>
                    <a:pt x="1701" y="266"/>
                    <a:pt x="1386" y="1"/>
                    <a:pt x="102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2" name="Google Shape;5992;p31"/>
            <p:cNvSpPr/>
            <p:nvPr/>
          </p:nvSpPr>
          <p:spPr>
            <a:xfrm>
              <a:off x="8386792" y="241019"/>
              <a:ext cx="124149" cy="43706"/>
            </a:xfrm>
            <a:custGeom>
              <a:rect b="b" l="l" r="r" t="t"/>
              <a:pathLst>
                <a:path extrusionOk="0" h="1355" w="3849">
                  <a:moveTo>
                    <a:pt x="3252" y="1"/>
                  </a:moveTo>
                  <a:cubicBezTo>
                    <a:pt x="3216" y="1"/>
                    <a:pt x="3178" y="5"/>
                    <a:pt x="3138" y="14"/>
                  </a:cubicBezTo>
                  <a:lnTo>
                    <a:pt x="542" y="490"/>
                  </a:lnTo>
                  <a:cubicBezTo>
                    <a:pt x="1" y="580"/>
                    <a:pt x="112" y="1354"/>
                    <a:pt x="611" y="1354"/>
                  </a:cubicBezTo>
                  <a:cubicBezTo>
                    <a:pt x="638" y="1354"/>
                    <a:pt x="667" y="1352"/>
                    <a:pt x="697" y="1347"/>
                  </a:cubicBezTo>
                  <a:lnTo>
                    <a:pt x="3293" y="871"/>
                  </a:lnTo>
                  <a:cubicBezTo>
                    <a:pt x="3848" y="793"/>
                    <a:pt x="3751" y="1"/>
                    <a:pt x="325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3" name="Google Shape;5993;p31"/>
            <p:cNvSpPr/>
            <p:nvPr/>
          </p:nvSpPr>
          <p:spPr>
            <a:xfrm>
              <a:off x="8330927" y="325172"/>
              <a:ext cx="60156" cy="49866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4" name="Google Shape;5994;p31"/>
            <p:cNvSpPr/>
            <p:nvPr/>
          </p:nvSpPr>
          <p:spPr>
            <a:xfrm>
              <a:off x="8400436" y="310528"/>
              <a:ext cx="121376" cy="43512"/>
            </a:xfrm>
            <a:custGeom>
              <a:rect b="b" l="l" r="r" t="t"/>
              <a:pathLst>
                <a:path extrusionOk="0" h="1349" w="3763">
                  <a:moveTo>
                    <a:pt x="3132" y="0"/>
                  </a:moveTo>
                  <a:cubicBezTo>
                    <a:pt x="3120" y="0"/>
                    <a:pt x="3108" y="1"/>
                    <a:pt x="3096" y="2"/>
                  </a:cubicBezTo>
                  <a:lnTo>
                    <a:pt x="500" y="478"/>
                  </a:lnTo>
                  <a:cubicBezTo>
                    <a:pt x="0" y="618"/>
                    <a:pt x="125" y="1348"/>
                    <a:pt x="631" y="1348"/>
                  </a:cubicBezTo>
                  <a:cubicBezTo>
                    <a:pt x="643" y="1348"/>
                    <a:pt x="655" y="1348"/>
                    <a:pt x="667" y="1347"/>
                  </a:cubicBezTo>
                  <a:lnTo>
                    <a:pt x="3263" y="871"/>
                  </a:lnTo>
                  <a:cubicBezTo>
                    <a:pt x="3763" y="731"/>
                    <a:pt x="3638" y="0"/>
                    <a:pt x="313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5" name="Google Shape;5995;p31"/>
            <p:cNvSpPr/>
            <p:nvPr/>
          </p:nvSpPr>
          <p:spPr>
            <a:xfrm>
              <a:off x="8344377" y="399294"/>
              <a:ext cx="60156" cy="50189"/>
            </a:xfrm>
            <a:custGeom>
              <a:rect b="b" l="l" r="r" t="t"/>
              <a:pathLst>
                <a:path extrusionOk="0" h="1556" w="1865">
                  <a:moveTo>
                    <a:pt x="1013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17"/>
                  </a:cubicBezTo>
                  <a:cubicBezTo>
                    <a:pt x="711" y="1513"/>
                    <a:pt x="861" y="1556"/>
                    <a:pt x="1007" y="1556"/>
                  </a:cubicBezTo>
                  <a:cubicBezTo>
                    <a:pt x="1458" y="1556"/>
                    <a:pt x="1864" y="1147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6" name="Google Shape;5996;p31"/>
            <p:cNvSpPr/>
            <p:nvPr/>
          </p:nvSpPr>
          <p:spPr>
            <a:xfrm>
              <a:off x="8413725" y="384586"/>
              <a:ext cx="122440" cy="44028"/>
            </a:xfrm>
            <a:custGeom>
              <a:rect b="b" l="l" r="r" t="t"/>
              <a:pathLst>
                <a:path extrusionOk="0" h="1365" w="3796">
                  <a:moveTo>
                    <a:pt x="3169" y="0"/>
                  </a:moveTo>
                  <a:cubicBezTo>
                    <a:pt x="3151" y="0"/>
                    <a:pt x="3132" y="1"/>
                    <a:pt x="3113" y="4"/>
                  </a:cubicBezTo>
                  <a:lnTo>
                    <a:pt x="517" y="480"/>
                  </a:lnTo>
                  <a:cubicBezTo>
                    <a:pt x="0" y="606"/>
                    <a:pt x="115" y="1364"/>
                    <a:pt x="615" y="1364"/>
                  </a:cubicBezTo>
                  <a:cubicBezTo>
                    <a:pt x="634" y="1364"/>
                    <a:pt x="653" y="1363"/>
                    <a:pt x="672" y="1361"/>
                  </a:cubicBezTo>
                  <a:lnTo>
                    <a:pt x="3267" y="885"/>
                  </a:lnTo>
                  <a:cubicBezTo>
                    <a:pt x="3796" y="758"/>
                    <a:pt x="3670" y="0"/>
                    <a:pt x="316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7" name="Google Shape;5997;p31"/>
            <p:cNvSpPr/>
            <p:nvPr/>
          </p:nvSpPr>
          <p:spPr>
            <a:xfrm>
              <a:off x="8287157" y="708297"/>
              <a:ext cx="250396" cy="224721"/>
            </a:xfrm>
            <a:custGeom>
              <a:rect b="b" l="l" r="r" t="t"/>
              <a:pathLst>
                <a:path extrusionOk="0" h="6967" w="7763">
                  <a:moveTo>
                    <a:pt x="3922" y="1"/>
                  </a:moveTo>
                  <a:cubicBezTo>
                    <a:pt x="2892" y="1"/>
                    <a:pt x="1881" y="465"/>
                    <a:pt x="1215" y="1338"/>
                  </a:cubicBezTo>
                  <a:lnTo>
                    <a:pt x="6953" y="4969"/>
                  </a:lnTo>
                  <a:cubicBezTo>
                    <a:pt x="7763" y="3398"/>
                    <a:pt x="7239" y="1469"/>
                    <a:pt x="5751" y="528"/>
                  </a:cubicBezTo>
                  <a:cubicBezTo>
                    <a:pt x="5183" y="173"/>
                    <a:pt x="4549" y="1"/>
                    <a:pt x="3922" y="1"/>
                  </a:cubicBezTo>
                  <a:close/>
                  <a:moveTo>
                    <a:pt x="810" y="1993"/>
                  </a:moveTo>
                  <a:cubicBezTo>
                    <a:pt x="0" y="3553"/>
                    <a:pt x="512" y="5493"/>
                    <a:pt x="2012" y="6434"/>
                  </a:cubicBezTo>
                  <a:cubicBezTo>
                    <a:pt x="2578" y="6793"/>
                    <a:pt x="3210" y="6966"/>
                    <a:pt x="3835" y="6966"/>
                  </a:cubicBezTo>
                  <a:cubicBezTo>
                    <a:pt x="4867" y="6966"/>
                    <a:pt x="5881" y="6495"/>
                    <a:pt x="6549" y="5612"/>
                  </a:cubicBezTo>
                  <a:lnTo>
                    <a:pt x="810" y="1993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8" name="Google Shape;5998;p31"/>
            <p:cNvSpPr/>
            <p:nvPr/>
          </p:nvSpPr>
          <p:spPr>
            <a:xfrm>
              <a:off x="8756435" y="226472"/>
              <a:ext cx="195885" cy="181918"/>
            </a:xfrm>
            <a:custGeom>
              <a:rect b="b" l="l" r="r" t="t"/>
              <a:pathLst>
                <a:path extrusionOk="0" h="5640" w="6073">
                  <a:moveTo>
                    <a:pt x="3596" y="0"/>
                  </a:moveTo>
                  <a:lnTo>
                    <a:pt x="1203" y="1631"/>
                  </a:lnTo>
                  <a:cubicBezTo>
                    <a:pt x="251" y="2286"/>
                    <a:pt x="1" y="3596"/>
                    <a:pt x="655" y="4560"/>
                  </a:cubicBezTo>
                  <a:lnTo>
                    <a:pt x="763" y="4715"/>
                  </a:lnTo>
                  <a:cubicBezTo>
                    <a:pt x="1163" y="5316"/>
                    <a:pt x="1827" y="5640"/>
                    <a:pt x="2502" y="5640"/>
                  </a:cubicBezTo>
                  <a:cubicBezTo>
                    <a:pt x="2909" y="5640"/>
                    <a:pt x="3321" y="5521"/>
                    <a:pt x="3680" y="5275"/>
                  </a:cubicBezTo>
                  <a:lnTo>
                    <a:pt x="6073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9" name="Google Shape;5999;p31"/>
            <p:cNvSpPr/>
            <p:nvPr/>
          </p:nvSpPr>
          <p:spPr>
            <a:xfrm>
              <a:off x="8888938" y="151317"/>
              <a:ext cx="196272" cy="181950"/>
            </a:xfrm>
            <a:custGeom>
              <a:rect b="b" l="l" r="r" t="t"/>
              <a:pathLst>
                <a:path extrusionOk="0" h="5641" w="6085">
                  <a:moveTo>
                    <a:pt x="3574" y="1"/>
                  </a:moveTo>
                  <a:cubicBezTo>
                    <a:pt x="3167" y="1"/>
                    <a:pt x="2757" y="119"/>
                    <a:pt x="2393" y="366"/>
                  </a:cubicBezTo>
                  <a:lnTo>
                    <a:pt x="0" y="1997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4" y="3354"/>
                    <a:pt x="6084" y="2044"/>
                    <a:pt x="5429" y="1080"/>
                  </a:cubicBezTo>
                  <a:lnTo>
                    <a:pt x="5322" y="925"/>
                  </a:lnTo>
                  <a:cubicBezTo>
                    <a:pt x="4907" y="324"/>
                    <a:pt x="4246" y="1"/>
                    <a:pt x="357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0" name="Google Shape;6000;p31"/>
            <p:cNvSpPr/>
            <p:nvPr/>
          </p:nvSpPr>
          <p:spPr>
            <a:xfrm>
              <a:off x="8698827" y="602242"/>
              <a:ext cx="346064" cy="344032"/>
            </a:xfrm>
            <a:custGeom>
              <a:rect b="b" l="l" r="r" t="t"/>
              <a:pathLst>
                <a:path extrusionOk="0" h="10666" w="10729">
                  <a:moveTo>
                    <a:pt x="4999" y="1"/>
                  </a:moveTo>
                  <a:cubicBezTo>
                    <a:pt x="4821" y="1"/>
                    <a:pt x="4665" y="136"/>
                    <a:pt x="4644" y="328"/>
                  </a:cubicBezTo>
                  <a:lnTo>
                    <a:pt x="4192" y="3805"/>
                  </a:lnTo>
                  <a:lnTo>
                    <a:pt x="703" y="3340"/>
                  </a:lnTo>
                  <a:cubicBezTo>
                    <a:pt x="688" y="3338"/>
                    <a:pt x="673" y="3338"/>
                    <a:pt x="659" y="3338"/>
                  </a:cubicBezTo>
                  <a:cubicBezTo>
                    <a:pt x="474" y="3338"/>
                    <a:pt x="308" y="3474"/>
                    <a:pt x="286" y="3662"/>
                  </a:cubicBezTo>
                  <a:lnTo>
                    <a:pt x="24" y="5638"/>
                  </a:lnTo>
                  <a:cubicBezTo>
                    <a:pt x="1" y="5840"/>
                    <a:pt x="143" y="6031"/>
                    <a:pt x="346" y="6055"/>
                  </a:cubicBezTo>
                  <a:lnTo>
                    <a:pt x="346" y="6043"/>
                  </a:lnTo>
                  <a:lnTo>
                    <a:pt x="3822" y="6507"/>
                  </a:lnTo>
                  <a:lnTo>
                    <a:pt x="3370" y="9984"/>
                  </a:lnTo>
                  <a:cubicBezTo>
                    <a:pt x="3334" y="10186"/>
                    <a:pt x="3477" y="10377"/>
                    <a:pt x="3692" y="10401"/>
                  </a:cubicBezTo>
                  <a:lnTo>
                    <a:pt x="5656" y="10663"/>
                  </a:lnTo>
                  <a:cubicBezTo>
                    <a:pt x="5671" y="10664"/>
                    <a:pt x="5686" y="10665"/>
                    <a:pt x="5700" y="10665"/>
                  </a:cubicBezTo>
                  <a:cubicBezTo>
                    <a:pt x="5885" y="10665"/>
                    <a:pt x="6051" y="10529"/>
                    <a:pt x="6073" y="10341"/>
                  </a:cubicBezTo>
                  <a:lnTo>
                    <a:pt x="6537" y="6864"/>
                  </a:lnTo>
                  <a:lnTo>
                    <a:pt x="10026" y="7329"/>
                  </a:lnTo>
                  <a:cubicBezTo>
                    <a:pt x="10040" y="7331"/>
                    <a:pt x="10055" y="7331"/>
                    <a:pt x="10070" y="7331"/>
                  </a:cubicBezTo>
                  <a:cubicBezTo>
                    <a:pt x="10253" y="7331"/>
                    <a:pt x="10409" y="7195"/>
                    <a:pt x="10442" y="7007"/>
                  </a:cubicBezTo>
                  <a:lnTo>
                    <a:pt x="10704" y="5031"/>
                  </a:lnTo>
                  <a:cubicBezTo>
                    <a:pt x="10728" y="4828"/>
                    <a:pt x="10585" y="4638"/>
                    <a:pt x="10383" y="4614"/>
                  </a:cubicBezTo>
                  <a:lnTo>
                    <a:pt x="6894" y="4150"/>
                  </a:lnTo>
                  <a:lnTo>
                    <a:pt x="7359" y="673"/>
                  </a:lnTo>
                  <a:cubicBezTo>
                    <a:pt x="7382" y="471"/>
                    <a:pt x="7240" y="280"/>
                    <a:pt x="7037" y="256"/>
                  </a:cubicBezTo>
                  <a:lnTo>
                    <a:pt x="5061" y="6"/>
                  </a:lnTo>
                  <a:cubicBezTo>
                    <a:pt x="5040" y="3"/>
                    <a:pt x="5019" y="1"/>
                    <a:pt x="499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1" name="Google Shape;6001;p31"/>
            <p:cNvSpPr/>
            <p:nvPr/>
          </p:nvSpPr>
          <p:spPr>
            <a:xfrm>
              <a:off x="8256031" y="1123935"/>
              <a:ext cx="349902" cy="435572"/>
            </a:xfrm>
            <a:custGeom>
              <a:rect b="b" l="l" r="r" t="t"/>
              <a:pathLst>
                <a:path extrusionOk="0" h="13504" w="10848">
                  <a:moveTo>
                    <a:pt x="4160" y="409"/>
                  </a:moveTo>
                  <a:cubicBezTo>
                    <a:pt x="4450" y="409"/>
                    <a:pt x="4735" y="584"/>
                    <a:pt x="4787" y="977"/>
                  </a:cubicBezTo>
                  <a:cubicBezTo>
                    <a:pt x="4823" y="1168"/>
                    <a:pt x="4763" y="1370"/>
                    <a:pt x="4632" y="1513"/>
                  </a:cubicBezTo>
                  <a:lnTo>
                    <a:pt x="3846" y="1668"/>
                  </a:lnTo>
                  <a:cubicBezTo>
                    <a:pt x="3668" y="1573"/>
                    <a:pt x="3549" y="1406"/>
                    <a:pt x="3513" y="1204"/>
                  </a:cubicBezTo>
                  <a:cubicBezTo>
                    <a:pt x="3399" y="705"/>
                    <a:pt x="3783" y="409"/>
                    <a:pt x="4160" y="409"/>
                  </a:cubicBezTo>
                  <a:close/>
                  <a:moveTo>
                    <a:pt x="7868" y="2729"/>
                  </a:moveTo>
                  <a:cubicBezTo>
                    <a:pt x="8126" y="2729"/>
                    <a:pt x="8354" y="2918"/>
                    <a:pt x="8406" y="3180"/>
                  </a:cubicBezTo>
                  <a:lnTo>
                    <a:pt x="9788" y="10741"/>
                  </a:lnTo>
                  <a:cubicBezTo>
                    <a:pt x="9847" y="11038"/>
                    <a:pt x="9645" y="11324"/>
                    <a:pt x="9347" y="11372"/>
                  </a:cubicBezTo>
                  <a:lnTo>
                    <a:pt x="3072" y="12515"/>
                  </a:lnTo>
                  <a:cubicBezTo>
                    <a:pt x="3037" y="12522"/>
                    <a:pt x="3003" y="12525"/>
                    <a:pt x="2968" y="12525"/>
                  </a:cubicBezTo>
                  <a:cubicBezTo>
                    <a:pt x="2713" y="12525"/>
                    <a:pt x="2494" y="12337"/>
                    <a:pt x="2441" y="12074"/>
                  </a:cubicBezTo>
                  <a:lnTo>
                    <a:pt x="1072" y="4514"/>
                  </a:lnTo>
                  <a:cubicBezTo>
                    <a:pt x="1013" y="4216"/>
                    <a:pt x="1215" y="3930"/>
                    <a:pt x="1513" y="3883"/>
                  </a:cubicBezTo>
                  <a:lnTo>
                    <a:pt x="2263" y="3740"/>
                  </a:lnTo>
                  <a:cubicBezTo>
                    <a:pt x="2295" y="3955"/>
                    <a:pt x="2483" y="4102"/>
                    <a:pt x="2695" y="4102"/>
                  </a:cubicBezTo>
                  <a:cubicBezTo>
                    <a:pt x="2717" y="4102"/>
                    <a:pt x="2740" y="4100"/>
                    <a:pt x="2763" y="4097"/>
                  </a:cubicBezTo>
                  <a:lnTo>
                    <a:pt x="6680" y="3382"/>
                  </a:lnTo>
                  <a:cubicBezTo>
                    <a:pt x="6906" y="3335"/>
                    <a:pt x="7073" y="3109"/>
                    <a:pt x="7025" y="2870"/>
                  </a:cubicBezTo>
                  <a:lnTo>
                    <a:pt x="7764" y="2740"/>
                  </a:lnTo>
                  <a:cubicBezTo>
                    <a:pt x="7799" y="2732"/>
                    <a:pt x="7834" y="2729"/>
                    <a:pt x="7868" y="2729"/>
                  </a:cubicBezTo>
                  <a:close/>
                  <a:moveTo>
                    <a:pt x="4149" y="1"/>
                  </a:moveTo>
                  <a:cubicBezTo>
                    <a:pt x="4001" y="1"/>
                    <a:pt x="3850" y="31"/>
                    <a:pt x="3704" y="96"/>
                  </a:cubicBezTo>
                  <a:cubicBezTo>
                    <a:pt x="3061" y="382"/>
                    <a:pt x="2858" y="1204"/>
                    <a:pt x="3299" y="1763"/>
                  </a:cubicBezTo>
                  <a:lnTo>
                    <a:pt x="2513" y="1906"/>
                  </a:lnTo>
                  <a:cubicBezTo>
                    <a:pt x="2203" y="1966"/>
                    <a:pt x="1989" y="2275"/>
                    <a:pt x="2049" y="2597"/>
                  </a:cubicBezTo>
                  <a:lnTo>
                    <a:pt x="2096" y="2870"/>
                  </a:lnTo>
                  <a:lnTo>
                    <a:pt x="810" y="3109"/>
                  </a:lnTo>
                  <a:cubicBezTo>
                    <a:pt x="322" y="3192"/>
                    <a:pt x="1" y="3656"/>
                    <a:pt x="96" y="4144"/>
                  </a:cubicBezTo>
                  <a:lnTo>
                    <a:pt x="1668" y="12765"/>
                  </a:lnTo>
                  <a:cubicBezTo>
                    <a:pt x="1753" y="13201"/>
                    <a:pt x="2123" y="13504"/>
                    <a:pt x="2549" y="13504"/>
                  </a:cubicBezTo>
                  <a:cubicBezTo>
                    <a:pt x="2600" y="13504"/>
                    <a:pt x="2652" y="13500"/>
                    <a:pt x="2703" y="13491"/>
                  </a:cubicBezTo>
                  <a:lnTo>
                    <a:pt x="10038" y="12145"/>
                  </a:lnTo>
                  <a:cubicBezTo>
                    <a:pt x="10526" y="12062"/>
                    <a:pt x="10847" y="11598"/>
                    <a:pt x="10752" y="11110"/>
                  </a:cubicBezTo>
                  <a:lnTo>
                    <a:pt x="9180" y="2478"/>
                  </a:lnTo>
                  <a:cubicBezTo>
                    <a:pt x="9107" y="2047"/>
                    <a:pt x="8737" y="1746"/>
                    <a:pt x="8316" y="1746"/>
                  </a:cubicBezTo>
                  <a:cubicBezTo>
                    <a:pt x="8260" y="1746"/>
                    <a:pt x="8202" y="1752"/>
                    <a:pt x="8145" y="1763"/>
                  </a:cubicBezTo>
                  <a:lnTo>
                    <a:pt x="6871" y="1989"/>
                  </a:lnTo>
                  <a:lnTo>
                    <a:pt x="6811" y="1716"/>
                  </a:lnTo>
                  <a:cubicBezTo>
                    <a:pt x="6757" y="1426"/>
                    <a:pt x="6510" y="1232"/>
                    <a:pt x="6226" y="1232"/>
                  </a:cubicBezTo>
                  <a:cubicBezTo>
                    <a:pt x="6195" y="1232"/>
                    <a:pt x="6164" y="1235"/>
                    <a:pt x="6132" y="1239"/>
                  </a:cubicBezTo>
                  <a:lnTo>
                    <a:pt x="5180" y="1418"/>
                  </a:lnTo>
                  <a:cubicBezTo>
                    <a:pt x="5239" y="1239"/>
                    <a:pt x="5251" y="1061"/>
                    <a:pt x="5216" y="894"/>
                  </a:cubicBezTo>
                  <a:cubicBezTo>
                    <a:pt x="5114" y="352"/>
                    <a:pt x="4651" y="1"/>
                    <a:pt x="414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2" name="Google Shape;6002;p31"/>
            <p:cNvSpPr/>
            <p:nvPr/>
          </p:nvSpPr>
          <p:spPr>
            <a:xfrm>
              <a:off x="8318251" y="1280275"/>
              <a:ext cx="60156" cy="49866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0" y="1"/>
                    <a:pt x="926" y="4"/>
                    <a:pt x="882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4" y="1545"/>
                    <a:pt x="1864" y="1142"/>
                    <a:pt x="1775" y="631"/>
                  </a:cubicBezTo>
                  <a:cubicBezTo>
                    <a:pt x="1700" y="259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3" name="Google Shape;6003;p31"/>
            <p:cNvSpPr/>
            <p:nvPr/>
          </p:nvSpPr>
          <p:spPr>
            <a:xfrm>
              <a:off x="8386373" y="1265566"/>
              <a:ext cx="125214" cy="43931"/>
            </a:xfrm>
            <a:custGeom>
              <a:rect b="b" l="l" r="r" t="t"/>
              <a:pathLst>
                <a:path extrusionOk="0" h="1362" w="3882">
                  <a:moveTo>
                    <a:pt x="3273" y="1"/>
                  </a:moveTo>
                  <a:cubicBezTo>
                    <a:pt x="3234" y="1"/>
                    <a:pt x="3194" y="5"/>
                    <a:pt x="3151" y="15"/>
                  </a:cubicBezTo>
                  <a:lnTo>
                    <a:pt x="555" y="492"/>
                  </a:lnTo>
                  <a:cubicBezTo>
                    <a:pt x="0" y="569"/>
                    <a:pt x="108" y="1362"/>
                    <a:pt x="598" y="1362"/>
                  </a:cubicBezTo>
                  <a:cubicBezTo>
                    <a:pt x="634" y="1362"/>
                    <a:pt x="671" y="1358"/>
                    <a:pt x="710" y="1349"/>
                  </a:cubicBezTo>
                  <a:lnTo>
                    <a:pt x="3306" y="873"/>
                  </a:lnTo>
                  <a:cubicBezTo>
                    <a:pt x="3881" y="817"/>
                    <a:pt x="3778" y="1"/>
                    <a:pt x="327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4" name="Google Shape;6004;p31"/>
            <p:cNvSpPr/>
            <p:nvPr/>
          </p:nvSpPr>
          <p:spPr>
            <a:xfrm>
              <a:off x="8330927" y="1349784"/>
              <a:ext cx="60156" cy="49866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8" y="1545"/>
                  </a:cubicBezTo>
                  <a:cubicBezTo>
                    <a:pt x="1455" y="1545"/>
                    <a:pt x="1864" y="1145"/>
                    <a:pt x="1774" y="643"/>
                  </a:cubicBezTo>
                  <a:cubicBezTo>
                    <a:pt x="1700" y="260"/>
                    <a:pt x="1378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5" name="Google Shape;6005;p31"/>
            <p:cNvSpPr/>
            <p:nvPr/>
          </p:nvSpPr>
          <p:spPr>
            <a:xfrm>
              <a:off x="8400533" y="1335140"/>
              <a:ext cx="121279" cy="43544"/>
            </a:xfrm>
            <a:custGeom>
              <a:rect b="b" l="l" r="r" t="t"/>
              <a:pathLst>
                <a:path extrusionOk="0" h="1350" w="3760">
                  <a:moveTo>
                    <a:pt x="3129" y="0"/>
                  </a:moveTo>
                  <a:cubicBezTo>
                    <a:pt x="3117" y="0"/>
                    <a:pt x="3105" y="1"/>
                    <a:pt x="3093" y="2"/>
                  </a:cubicBezTo>
                  <a:lnTo>
                    <a:pt x="497" y="478"/>
                  </a:lnTo>
                  <a:cubicBezTo>
                    <a:pt x="1" y="628"/>
                    <a:pt x="120" y="1349"/>
                    <a:pt x="617" y="1349"/>
                  </a:cubicBezTo>
                  <a:cubicBezTo>
                    <a:pt x="632" y="1349"/>
                    <a:pt x="648" y="1348"/>
                    <a:pt x="664" y="1347"/>
                  </a:cubicBezTo>
                  <a:lnTo>
                    <a:pt x="3260" y="883"/>
                  </a:lnTo>
                  <a:cubicBezTo>
                    <a:pt x="3760" y="731"/>
                    <a:pt x="3635" y="0"/>
                    <a:pt x="312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6" name="Google Shape;6006;p31"/>
            <p:cNvSpPr/>
            <p:nvPr/>
          </p:nvSpPr>
          <p:spPr>
            <a:xfrm>
              <a:off x="8344377" y="1424293"/>
              <a:ext cx="60123" cy="49834"/>
            </a:xfrm>
            <a:custGeom>
              <a:rect b="b" l="l" r="r" t="t"/>
              <a:pathLst>
                <a:path extrusionOk="0" h="1545" w="1864">
                  <a:moveTo>
                    <a:pt x="1014" y="0"/>
                  </a:moveTo>
                  <a:cubicBezTo>
                    <a:pt x="970" y="0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8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7" name="Google Shape;6007;p31"/>
            <p:cNvSpPr/>
            <p:nvPr/>
          </p:nvSpPr>
          <p:spPr>
            <a:xfrm>
              <a:off x="8413983" y="1409585"/>
              <a:ext cx="121440" cy="43577"/>
            </a:xfrm>
            <a:custGeom>
              <a:rect b="b" l="l" r="r" t="t"/>
              <a:pathLst>
                <a:path extrusionOk="0" h="1351" w="3765">
                  <a:moveTo>
                    <a:pt x="3162" y="0"/>
                  </a:moveTo>
                  <a:cubicBezTo>
                    <a:pt x="3143" y="0"/>
                    <a:pt x="3124" y="1"/>
                    <a:pt x="3105" y="3"/>
                  </a:cubicBezTo>
                  <a:lnTo>
                    <a:pt x="509" y="468"/>
                  </a:lnTo>
                  <a:cubicBezTo>
                    <a:pt x="1" y="606"/>
                    <a:pt x="120" y="1351"/>
                    <a:pt x="618" y="1351"/>
                  </a:cubicBezTo>
                  <a:cubicBezTo>
                    <a:pt x="633" y="1351"/>
                    <a:pt x="648" y="1350"/>
                    <a:pt x="664" y="1349"/>
                  </a:cubicBezTo>
                  <a:lnTo>
                    <a:pt x="3259" y="872"/>
                  </a:lnTo>
                  <a:cubicBezTo>
                    <a:pt x="3764" y="735"/>
                    <a:pt x="3650" y="0"/>
                    <a:pt x="316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8" name="Google Shape;6008;p31"/>
            <p:cNvSpPr/>
            <p:nvPr/>
          </p:nvSpPr>
          <p:spPr>
            <a:xfrm>
              <a:off x="8756435" y="1251439"/>
              <a:ext cx="195885" cy="181563"/>
            </a:xfrm>
            <a:custGeom>
              <a:rect b="b" l="l" r="r" t="t"/>
              <a:pathLst>
                <a:path extrusionOk="0" h="5629" w="6073">
                  <a:moveTo>
                    <a:pt x="3596" y="1"/>
                  </a:moveTo>
                  <a:lnTo>
                    <a:pt x="1203" y="1620"/>
                  </a:lnTo>
                  <a:cubicBezTo>
                    <a:pt x="239" y="2275"/>
                    <a:pt x="1" y="3585"/>
                    <a:pt x="655" y="4549"/>
                  </a:cubicBezTo>
                  <a:lnTo>
                    <a:pt x="763" y="4704"/>
                  </a:lnTo>
                  <a:cubicBezTo>
                    <a:pt x="1171" y="5305"/>
                    <a:pt x="1833" y="5629"/>
                    <a:pt x="2505" y="5629"/>
                  </a:cubicBezTo>
                  <a:cubicBezTo>
                    <a:pt x="2911" y="5629"/>
                    <a:pt x="3321" y="5510"/>
                    <a:pt x="3680" y="5264"/>
                  </a:cubicBezTo>
                  <a:lnTo>
                    <a:pt x="6073" y="3644"/>
                  </a:lnTo>
                  <a:lnTo>
                    <a:pt x="3596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9" name="Google Shape;6009;p31"/>
            <p:cNvSpPr/>
            <p:nvPr/>
          </p:nvSpPr>
          <p:spPr>
            <a:xfrm>
              <a:off x="8888938" y="1176188"/>
              <a:ext cx="195885" cy="181660"/>
            </a:xfrm>
            <a:custGeom>
              <a:rect b="b" l="l" r="r" t="t"/>
              <a:pathLst>
                <a:path extrusionOk="0" h="5632" w="6073">
                  <a:moveTo>
                    <a:pt x="3588" y="1"/>
                  </a:moveTo>
                  <a:cubicBezTo>
                    <a:pt x="3176" y="1"/>
                    <a:pt x="2760" y="120"/>
                    <a:pt x="2393" y="369"/>
                  </a:cubicBezTo>
                  <a:lnTo>
                    <a:pt x="0" y="1989"/>
                  </a:lnTo>
                  <a:lnTo>
                    <a:pt x="2477" y="5632"/>
                  </a:lnTo>
                  <a:lnTo>
                    <a:pt x="4870" y="4001"/>
                  </a:lnTo>
                  <a:cubicBezTo>
                    <a:pt x="5834" y="3346"/>
                    <a:pt x="6072" y="2036"/>
                    <a:pt x="5429" y="1072"/>
                  </a:cubicBezTo>
                  <a:lnTo>
                    <a:pt x="5429" y="1072"/>
                  </a:lnTo>
                  <a:lnTo>
                    <a:pt x="5429" y="1084"/>
                  </a:lnTo>
                  <a:lnTo>
                    <a:pt x="5322" y="917"/>
                  </a:lnTo>
                  <a:cubicBezTo>
                    <a:pt x="4916" y="319"/>
                    <a:pt x="4259" y="1"/>
                    <a:pt x="358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0" name="Google Shape;6010;p31"/>
            <p:cNvSpPr/>
            <p:nvPr/>
          </p:nvSpPr>
          <p:spPr>
            <a:xfrm>
              <a:off x="7231805" y="98419"/>
              <a:ext cx="349902" cy="436120"/>
            </a:xfrm>
            <a:custGeom>
              <a:rect b="b" l="l" r="r" t="t"/>
              <a:pathLst>
                <a:path extrusionOk="0" h="13521" w="10848">
                  <a:moveTo>
                    <a:pt x="4147" y="435"/>
                  </a:moveTo>
                  <a:cubicBezTo>
                    <a:pt x="4435" y="435"/>
                    <a:pt x="4718" y="607"/>
                    <a:pt x="4775" y="994"/>
                  </a:cubicBezTo>
                  <a:cubicBezTo>
                    <a:pt x="4799" y="1196"/>
                    <a:pt x="4751" y="1387"/>
                    <a:pt x="4620" y="1541"/>
                  </a:cubicBezTo>
                  <a:lnTo>
                    <a:pt x="3835" y="1684"/>
                  </a:lnTo>
                  <a:cubicBezTo>
                    <a:pt x="3656" y="1589"/>
                    <a:pt x="3537" y="1422"/>
                    <a:pt x="3501" y="1232"/>
                  </a:cubicBezTo>
                  <a:cubicBezTo>
                    <a:pt x="3386" y="732"/>
                    <a:pt x="3770" y="435"/>
                    <a:pt x="4147" y="435"/>
                  </a:cubicBezTo>
                  <a:close/>
                  <a:moveTo>
                    <a:pt x="7843" y="2749"/>
                  </a:moveTo>
                  <a:cubicBezTo>
                    <a:pt x="8105" y="2749"/>
                    <a:pt x="8340" y="2930"/>
                    <a:pt x="8383" y="3208"/>
                  </a:cubicBezTo>
                  <a:lnTo>
                    <a:pt x="9776" y="10769"/>
                  </a:lnTo>
                  <a:cubicBezTo>
                    <a:pt x="9823" y="11066"/>
                    <a:pt x="9633" y="11352"/>
                    <a:pt x="9323" y="11400"/>
                  </a:cubicBezTo>
                  <a:lnTo>
                    <a:pt x="3061" y="12543"/>
                  </a:lnTo>
                  <a:cubicBezTo>
                    <a:pt x="3025" y="12550"/>
                    <a:pt x="2990" y="12553"/>
                    <a:pt x="2956" y="12553"/>
                  </a:cubicBezTo>
                  <a:cubicBezTo>
                    <a:pt x="2699" y="12553"/>
                    <a:pt x="2472" y="12365"/>
                    <a:pt x="2430" y="12102"/>
                  </a:cubicBezTo>
                  <a:lnTo>
                    <a:pt x="1048" y="4530"/>
                  </a:lnTo>
                  <a:cubicBezTo>
                    <a:pt x="989" y="4232"/>
                    <a:pt x="1191" y="3946"/>
                    <a:pt x="1489" y="3899"/>
                  </a:cubicBezTo>
                  <a:lnTo>
                    <a:pt x="2239" y="3768"/>
                  </a:lnTo>
                  <a:cubicBezTo>
                    <a:pt x="2270" y="3977"/>
                    <a:pt x="2449" y="4122"/>
                    <a:pt x="2653" y="4122"/>
                  </a:cubicBezTo>
                  <a:cubicBezTo>
                    <a:pt x="2681" y="4122"/>
                    <a:pt x="2710" y="4119"/>
                    <a:pt x="2739" y="4113"/>
                  </a:cubicBezTo>
                  <a:lnTo>
                    <a:pt x="6656" y="3399"/>
                  </a:lnTo>
                  <a:cubicBezTo>
                    <a:pt x="6894" y="3363"/>
                    <a:pt x="7049" y="3125"/>
                    <a:pt x="7002" y="2899"/>
                  </a:cubicBezTo>
                  <a:lnTo>
                    <a:pt x="7752" y="2756"/>
                  </a:lnTo>
                  <a:cubicBezTo>
                    <a:pt x="7782" y="2751"/>
                    <a:pt x="7813" y="2749"/>
                    <a:pt x="7843" y="2749"/>
                  </a:cubicBezTo>
                  <a:close/>
                  <a:moveTo>
                    <a:pt x="4125" y="0"/>
                  </a:moveTo>
                  <a:cubicBezTo>
                    <a:pt x="4061" y="0"/>
                    <a:pt x="3995" y="6"/>
                    <a:pt x="3930" y="17"/>
                  </a:cubicBezTo>
                  <a:cubicBezTo>
                    <a:pt x="3334" y="136"/>
                    <a:pt x="2942" y="708"/>
                    <a:pt x="3061" y="1303"/>
                  </a:cubicBezTo>
                  <a:cubicBezTo>
                    <a:pt x="3096" y="1482"/>
                    <a:pt x="3168" y="1649"/>
                    <a:pt x="3275" y="1779"/>
                  </a:cubicBezTo>
                  <a:lnTo>
                    <a:pt x="2501" y="1922"/>
                  </a:lnTo>
                  <a:cubicBezTo>
                    <a:pt x="2191" y="1982"/>
                    <a:pt x="1977" y="2291"/>
                    <a:pt x="2037" y="2613"/>
                  </a:cubicBezTo>
                  <a:lnTo>
                    <a:pt x="2084" y="2887"/>
                  </a:lnTo>
                  <a:lnTo>
                    <a:pt x="798" y="3125"/>
                  </a:lnTo>
                  <a:cubicBezTo>
                    <a:pt x="310" y="3208"/>
                    <a:pt x="1" y="3673"/>
                    <a:pt x="84" y="4149"/>
                  </a:cubicBezTo>
                  <a:lnTo>
                    <a:pt x="1656" y="12781"/>
                  </a:lnTo>
                  <a:cubicBezTo>
                    <a:pt x="1730" y="13217"/>
                    <a:pt x="2118" y="13520"/>
                    <a:pt x="2540" y="13520"/>
                  </a:cubicBezTo>
                  <a:cubicBezTo>
                    <a:pt x="2590" y="13520"/>
                    <a:pt x="2641" y="13516"/>
                    <a:pt x="2692" y="13507"/>
                  </a:cubicBezTo>
                  <a:lnTo>
                    <a:pt x="10038" y="12162"/>
                  </a:lnTo>
                  <a:cubicBezTo>
                    <a:pt x="10526" y="12066"/>
                    <a:pt x="10847" y="11602"/>
                    <a:pt x="10752" y="11126"/>
                  </a:cubicBezTo>
                  <a:lnTo>
                    <a:pt x="9169" y="2506"/>
                  </a:lnTo>
                  <a:cubicBezTo>
                    <a:pt x="9094" y="2069"/>
                    <a:pt x="8715" y="1766"/>
                    <a:pt x="8287" y="1766"/>
                  </a:cubicBezTo>
                  <a:cubicBezTo>
                    <a:pt x="8236" y="1766"/>
                    <a:pt x="8185" y="1771"/>
                    <a:pt x="8133" y="1779"/>
                  </a:cubicBezTo>
                  <a:lnTo>
                    <a:pt x="6847" y="2018"/>
                  </a:lnTo>
                  <a:lnTo>
                    <a:pt x="6799" y="1744"/>
                  </a:lnTo>
                  <a:cubicBezTo>
                    <a:pt x="6746" y="1458"/>
                    <a:pt x="6506" y="1258"/>
                    <a:pt x="6228" y="1258"/>
                  </a:cubicBezTo>
                  <a:cubicBezTo>
                    <a:pt x="6193" y="1258"/>
                    <a:pt x="6157" y="1261"/>
                    <a:pt x="6121" y="1268"/>
                  </a:cubicBezTo>
                  <a:lnTo>
                    <a:pt x="5168" y="1434"/>
                  </a:lnTo>
                  <a:cubicBezTo>
                    <a:pt x="5228" y="1268"/>
                    <a:pt x="5239" y="1089"/>
                    <a:pt x="5204" y="922"/>
                  </a:cubicBezTo>
                  <a:cubicBezTo>
                    <a:pt x="5119" y="381"/>
                    <a:pt x="4655" y="0"/>
                    <a:pt x="4125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1" name="Google Shape;6011;p31"/>
            <p:cNvSpPr/>
            <p:nvPr/>
          </p:nvSpPr>
          <p:spPr>
            <a:xfrm>
              <a:off x="7293638" y="255566"/>
              <a:ext cx="60059" cy="49898"/>
            </a:xfrm>
            <a:custGeom>
              <a:rect b="b" l="l" r="r" t="t"/>
              <a:pathLst>
                <a:path extrusionOk="0" h="1547" w="1862">
                  <a:moveTo>
                    <a:pt x="1015" y="1"/>
                  </a:moveTo>
                  <a:cubicBezTo>
                    <a:pt x="967" y="1"/>
                    <a:pt x="919" y="5"/>
                    <a:pt x="870" y="15"/>
                  </a:cubicBezTo>
                  <a:cubicBezTo>
                    <a:pt x="191" y="134"/>
                    <a:pt x="1" y="1015"/>
                    <a:pt x="572" y="1408"/>
                  </a:cubicBezTo>
                  <a:cubicBezTo>
                    <a:pt x="709" y="1504"/>
                    <a:pt x="858" y="1547"/>
                    <a:pt x="1002" y="1547"/>
                  </a:cubicBezTo>
                  <a:cubicBezTo>
                    <a:pt x="1451" y="1547"/>
                    <a:pt x="1862" y="1138"/>
                    <a:pt x="1763" y="634"/>
                  </a:cubicBezTo>
                  <a:cubicBezTo>
                    <a:pt x="1700" y="266"/>
                    <a:pt x="1377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2" name="Google Shape;6012;p31"/>
            <p:cNvSpPr/>
            <p:nvPr/>
          </p:nvSpPr>
          <p:spPr>
            <a:xfrm>
              <a:off x="7361825" y="241019"/>
              <a:ext cx="124504" cy="43706"/>
            </a:xfrm>
            <a:custGeom>
              <a:rect b="b" l="l" r="r" t="t"/>
              <a:pathLst>
                <a:path extrusionOk="0" h="1355" w="3860">
                  <a:moveTo>
                    <a:pt x="3263" y="1"/>
                  </a:moveTo>
                  <a:cubicBezTo>
                    <a:pt x="3227" y="1"/>
                    <a:pt x="3189" y="5"/>
                    <a:pt x="3149" y="14"/>
                  </a:cubicBezTo>
                  <a:lnTo>
                    <a:pt x="3137" y="14"/>
                  </a:lnTo>
                  <a:lnTo>
                    <a:pt x="554" y="490"/>
                  </a:lnTo>
                  <a:cubicBezTo>
                    <a:pt x="1" y="580"/>
                    <a:pt x="121" y="1354"/>
                    <a:pt x="622" y="1354"/>
                  </a:cubicBezTo>
                  <a:cubicBezTo>
                    <a:pt x="650" y="1354"/>
                    <a:pt x="678" y="1352"/>
                    <a:pt x="708" y="1347"/>
                  </a:cubicBezTo>
                  <a:lnTo>
                    <a:pt x="3304" y="871"/>
                  </a:lnTo>
                  <a:cubicBezTo>
                    <a:pt x="3859" y="793"/>
                    <a:pt x="3762" y="1"/>
                    <a:pt x="326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3" name="Google Shape;6013;p31"/>
            <p:cNvSpPr/>
            <p:nvPr/>
          </p:nvSpPr>
          <p:spPr>
            <a:xfrm>
              <a:off x="7306314" y="325172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4" name="Google Shape;6014;p31"/>
            <p:cNvSpPr/>
            <p:nvPr/>
          </p:nvSpPr>
          <p:spPr>
            <a:xfrm>
              <a:off x="7375824" y="310528"/>
              <a:ext cx="121408" cy="43512"/>
            </a:xfrm>
            <a:custGeom>
              <a:rect b="b" l="l" r="r" t="t"/>
              <a:pathLst>
                <a:path extrusionOk="0" h="1349" w="3764">
                  <a:moveTo>
                    <a:pt x="3143" y="0"/>
                  </a:moveTo>
                  <a:cubicBezTo>
                    <a:pt x="3132" y="0"/>
                    <a:pt x="3120" y="1"/>
                    <a:pt x="3108" y="2"/>
                  </a:cubicBezTo>
                  <a:lnTo>
                    <a:pt x="3096" y="2"/>
                  </a:lnTo>
                  <a:lnTo>
                    <a:pt x="501" y="478"/>
                  </a:lnTo>
                  <a:cubicBezTo>
                    <a:pt x="0" y="618"/>
                    <a:pt x="125" y="1348"/>
                    <a:pt x="631" y="1348"/>
                  </a:cubicBezTo>
                  <a:cubicBezTo>
                    <a:pt x="643" y="1348"/>
                    <a:pt x="655" y="1348"/>
                    <a:pt x="667" y="1347"/>
                  </a:cubicBezTo>
                  <a:lnTo>
                    <a:pt x="3263" y="871"/>
                  </a:lnTo>
                  <a:cubicBezTo>
                    <a:pt x="3763" y="731"/>
                    <a:pt x="3638" y="0"/>
                    <a:pt x="314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5" name="Google Shape;6015;p31"/>
            <p:cNvSpPr/>
            <p:nvPr/>
          </p:nvSpPr>
          <p:spPr>
            <a:xfrm>
              <a:off x="7319765" y="399294"/>
              <a:ext cx="60156" cy="50189"/>
            </a:xfrm>
            <a:custGeom>
              <a:rect b="b" l="l" r="r" t="t"/>
              <a:pathLst>
                <a:path extrusionOk="0" h="1556" w="1865">
                  <a:moveTo>
                    <a:pt x="1013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17"/>
                  </a:cubicBezTo>
                  <a:cubicBezTo>
                    <a:pt x="711" y="1513"/>
                    <a:pt x="862" y="1556"/>
                    <a:pt x="1007" y="1556"/>
                  </a:cubicBezTo>
                  <a:cubicBezTo>
                    <a:pt x="1458" y="1556"/>
                    <a:pt x="1864" y="1147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6" name="Google Shape;6016;p31"/>
            <p:cNvSpPr/>
            <p:nvPr/>
          </p:nvSpPr>
          <p:spPr>
            <a:xfrm>
              <a:off x="7388726" y="384586"/>
              <a:ext cx="122472" cy="44028"/>
            </a:xfrm>
            <a:custGeom>
              <a:rect b="b" l="l" r="r" t="t"/>
              <a:pathLst>
                <a:path extrusionOk="0" h="1365" w="3797">
                  <a:moveTo>
                    <a:pt x="3182" y="0"/>
                  </a:moveTo>
                  <a:cubicBezTo>
                    <a:pt x="3164" y="0"/>
                    <a:pt x="3144" y="1"/>
                    <a:pt x="3125" y="4"/>
                  </a:cubicBezTo>
                  <a:lnTo>
                    <a:pt x="529" y="480"/>
                  </a:lnTo>
                  <a:cubicBezTo>
                    <a:pt x="1" y="606"/>
                    <a:pt x="126" y="1364"/>
                    <a:pt x="627" y="1364"/>
                  </a:cubicBezTo>
                  <a:cubicBezTo>
                    <a:pt x="646" y="1364"/>
                    <a:pt x="665" y="1363"/>
                    <a:pt x="684" y="1361"/>
                  </a:cubicBezTo>
                  <a:lnTo>
                    <a:pt x="3280" y="885"/>
                  </a:lnTo>
                  <a:cubicBezTo>
                    <a:pt x="3796" y="747"/>
                    <a:pt x="3682" y="0"/>
                    <a:pt x="318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7" name="Google Shape;6017;p31"/>
            <p:cNvSpPr/>
            <p:nvPr/>
          </p:nvSpPr>
          <p:spPr>
            <a:xfrm>
              <a:off x="7262544" y="708039"/>
              <a:ext cx="250428" cy="224688"/>
            </a:xfrm>
            <a:custGeom>
              <a:rect b="b" l="l" r="r" t="t"/>
              <a:pathLst>
                <a:path extrusionOk="0" h="6966" w="7764">
                  <a:moveTo>
                    <a:pt x="3934" y="1"/>
                  </a:moveTo>
                  <a:cubicBezTo>
                    <a:pt x="2900" y="1"/>
                    <a:pt x="1883" y="469"/>
                    <a:pt x="1215" y="1346"/>
                  </a:cubicBezTo>
                  <a:lnTo>
                    <a:pt x="6953" y="4977"/>
                  </a:lnTo>
                  <a:cubicBezTo>
                    <a:pt x="7763" y="3406"/>
                    <a:pt x="7251" y="1477"/>
                    <a:pt x="5751" y="525"/>
                  </a:cubicBezTo>
                  <a:cubicBezTo>
                    <a:pt x="5187" y="171"/>
                    <a:pt x="4557" y="1"/>
                    <a:pt x="3934" y="1"/>
                  </a:cubicBezTo>
                  <a:close/>
                  <a:moveTo>
                    <a:pt x="810" y="2001"/>
                  </a:moveTo>
                  <a:lnTo>
                    <a:pt x="810" y="2001"/>
                  </a:lnTo>
                  <a:cubicBezTo>
                    <a:pt x="0" y="3561"/>
                    <a:pt x="524" y="5489"/>
                    <a:pt x="2012" y="6442"/>
                  </a:cubicBezTo>
                  <a:cubicBezTo>
                    <a:pt x="2576" y="6796"/>
                    <a:pt x="3206" y="6966"/>
                    <a:pt x="3829" y="6966"/>
                  </a:cubicBezTo>
                  <a:cubicBezTo>
                    <a:pt x="4864" y="6966"/>
                    <a:pt x="5880" y="6497"/>
                    <a:pt x="6549" y="5620"/>
                  </a:cubicBezTo>
                  <a:lnTo>
                    <a:pt x="810" y="200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8" name="Google Shape;6018;p31"/>
            <p:cNvSpPr/>
            <p:nvPr/>
          </p:nvSpPr>
          <p:spPr>
            <a:xfrm>
              <a:off x="7731822" y="226472"/>
              <a:ext cx="195885" cy="181918"/>
            </a:xfrm>
            <a:custGeom>
              <a:rect b="b" l="l" r="r" t="t"/>
              <a:pathLst>
                <a:path extrusionOk="0" h="5640" w="6073">
                  <a:moveTo>
                    <a:pt x="3596" y="0"/>
                  </a:moveTo>
                  <a:lnTo>
                    <a:pt x="1203" y="1631"/>
                  </a:lnTo>
                  <a:cubicBezTo>
                    <a:pt x="251" y="2286"/>
                    <a:pt x="1" y="3596"/>
                    <a:pt x="655" y="4560"/>
                  </a:cubicBezTo>
                  <a:lnTo>
                    <a:pt x="763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1"/>
                    <a:pt x="3692" y="5275"/>
                  </a:cubicBezTo>
                  <a:lnTo>
                    <a:pt x="6073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9" name="Google Shape;6019;p31"/>
            <p:cNvSpPr/>
            <p:nvPr/>
          </p:nvSpPr>
          <p:spPr>
            <a:xfrm>
              <a:off x="7864326" y="151317"/>
              <a:ext cx="196272" cy="181950"/>
            </a:xfrm>
            <a:custGeom>
              <a:rect b="b" l="l" r="r" t="t"/>
              <a:pathLst>
                <a:path extrusionOk="0" h="5641" w="6085">
                  <a:moveTo>
                    <a:pt x="3568" y="1"/>
                  </a:moveTo>
                  <a:cubicBezTo>
                    <a:pt x="3162" y="1"/>
                    <a:pt x="2752" y="119"/>
                    <a:pt x="2393" y="366"/>
                  </a:cubicBezTo>
                  <a:lnTo>
                    <a:pt x="0" y="1997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4" y="3354"/>
                    <a:pt x="6084" y="2044"/>
                    <a:pt x="5430" y="1080"/>
                  </a:cubicBezTo>
                  <a:lnTo>
                    <a:pt x="5310" y="925"/>
                  </a:lnTo>
                  <a:cubicBezTo>
                    <a:pt x="4902" y="324"/>
                    <a:pt x="4240" y="1"/>
                    <a:pt x="356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0" name="Google Shape;6020;p31"/>
            <p:cNvSpPr/>
            <p:nvPr/>
          </p:nvSpPr>
          <p:spPr>
            <a:xfrm>
              <a:off x="7674215" y="602242"/>
              <a:ext cx="346064" cy="344032"/>
            </a:xfrm>
            <a:custGeom>
              <a:rect b="b" l="l" r="r" t="t"/>
              <a:pathLst>
                <a:path extrusionOk="0" h="10666" w="10729">
                  <a:moveTo>
                    <a:pt x="4999" y="1"/>
                  </a:moveTo>
                  <a:cubicBezTo>
                    <a:pt x="4821" y="1"/>
                    <a:pt x="4665" y="136"/>
                    <a:pt x="4644" y="328"/>
                  </a:cubicBezTo>
                  <a:lnTo>
                    <a:pt x="4180" y="3805"/>
                  </a:lnTo>
                  <a:lnTo>
                    <a:pt x="715" y="3340"/>
                  </a:lnTo>
                  <a:cubicBezTo>
                    <a:pt x="693" y="3336"/>
                    <a:pt x="671" y="3335"/>
                    <a:pt x="650" y="3335"/>
                  </a:cubicBezTo>
                  <a:cubicBezTo>
                    <a:pt x="465" y="3335"/>
                    <a:pt x="318" y="3469"/>
                    <a:pt x="286" y="3662"/>
                  </a:cubicBezTo>
                  <a:lnTo>
                    <a:pt x="36" y="5626"/>
                  </a:lnTo>
                  <a:cubicBezTo>
                    <a:pt x="1" y="5829"/>
                    <a:pt x="144" y="6019"/>
                    <a:pt x="358" y="6043"/>
                  </a:cubicBezTo>
                  <a:lnTo>
                    <a:pt x="346" y="6043"/>
                  </a:lnTo>
                  <a:lnTo>
                    <a:pt x="3823" y="6507"/>
                  </a:lnTo>
                  <a:lnTo>
                    <a:pt x="3370" y="9984"/>
                  </a:lnTo>
                  <a:cubicBezTo>
                    <a:pt x="3334" y="10186"/>
                    <a:pt x="3477" y="10377"/>
                    <a:pt x="3692" y="10401"/>
                  </a:cubicBezTo>
                  <a:lnTo>
                    <a:pt x="5656" y="10663"/>
                  </a:lnTo>
                  <a:cubicBezTo>
                    <a:pt x="5671" y="10664"/>
                    <a:pt x="5686" y="10665"/>
                    <a:pt x="5700" y="10665"/>
                  </a:cubicBezTo>
                  <a:cubicBezTo>
                    <a:pt x="5886" y="10665"/>
                    <a:pt x="6051" y="10529"/>
                    <a:pt x="6073" y="10341"/>
                  </a:cubicBezTo>
                  <a:lnTo>
                    <a:pt x="6537" y="6864"/>
                  </a:lnTo>
                  <a:lnTo>
                    <a:pt x="10014" y="7329"/>
                  </a:lnTo>
                  <a:cubicBezTo>
                    <a:pt x="10029" y="7331"/>
                    <a:pt x="10043" y="7331"/>
                    <a:pt x="10058" y="7331"/>
                  </a:cubicBezTo>
                  <a:cubicBezTo>
                    <a:pt x="10243" y="7331"/>
                    <a:pt x="10408" y="7195"/>
                    <a:pt x="10431" y="7007"/>
                  </a:cubicBezTo>
                  <a:lnTo>
                    <a:pt x="10693" y="5031"/>
                  </a:lnTo>
                  <a:cubicBezTo>
                    <a:pt x="10728" y="4828"/>
                    <a:pt x="10573" y="4638"/>
                    <a:pt x="10371" y="4614"/>
                  </a:cubicBezTo>
                  <a:lnTo>
                    <a:pt x="6894" y="4150"/>
                  </a:lnTo>
                  <a:lnTo>
                    <a:pt x="7359" y="673"/>
                  </a:lnTo>
                  <a:cubicBezTo>
                    <a:pt x="7383" y="471"/>
                    <a:pt x="7240" y="280"/>
                    <a:pt x="7037" y="256"/>
                  </a:cubicBezTo>
                  <a:lnTo>
                    <a:pt x="5061" y="6"/>
                  </a:lnTo>
                  <a:cubicBezTo>
                    <a:pt x="5040" y="3"/>
                    <a:pt x="5019" y="1"/>
                    <a:pt x="499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1" name="Google Shape;6021;p31"/>
            <p:cNvSpPr/>
            <p:nvPr/>
          </p:nvSpPr>
          <p:spPr>
            <a:xfrm>
              <a:off x="7231418" y="1123290"/>
              <a:ext cx="350289" cy="436217"/>
            </a:xfrm>
            <a:custGeom>
              <a:rect b="b" l="l" r="r" t="t"/>
              <a:pathLst>
                <a:path extrusionOk="0" h="13524" w="10860">
                  <a:moveTo>
                    <a:pt x="4155" y="429"/>
                  </a:moveTo>
                  <a:cubicBezTo>
                    <a:pt x="4444" y="429"/>
                    <a:pt x="4730" y="604"/>
                    <a:pt x="4787" y="997"/>
                  </a:cubicBezTo>
                  <a:cubicBezTo>
                    <a:pt x="4811" y="1188"/>
                    <a:pt x="4763" y="1390"/>
                    <a:pt x="4632" y="1533"/>
                  </a:cubicBezTo>
                  <a:lnTo>
                    <a:pt x="3847" y="1688"/>
                  </a:lnTo>
                  <a:cubicBezTo>
                    <a:pt x="3668" y="1593"/>
                    <a:pt x="3549" y="1426"/>
                    <a:pt x="3513" y="1224"/>
                  </a:cubicBezTo>
                  <a:cubicBezTo>
                    <a:pt x="3399" y="725"/>
                    <a:pt x="3779" y="429"/>
                    <a:pt x="4155" y="429"/>
                  </a:cubicBezTo>
                  <a:close/>
                  <a:moveTo>
                    <a:pt x="7868" y="2749"/>
                  </a:moveTo>
                  <a:cubicBezTo>
                    <a:pt x="8126" y="2749"/>
                    <a:pt x="8354" y="2938"/>
                    <a:pt x="8407" y="3200"/>
                  </a:cubicBezTo>
                  <a:lnTo>
                    <a:pt x="9788" y="10761"/>
                  </a:lnTo>
                  <a:cubicBezTo>
                    <a:pt x="9835" y="11058"/>
                    <a:pt x="9645" y="11344"/>
                    <a:pt x="9335" y="11392"/>
                  </a:cubicBezTo>
                  <a:lnTo>
                    <a:pt x="3073" y="12535"/>
                  </a:lnTo>
                  <a:cubicBezTo>
                    <a:pt x="3037" y="12542"/>
                    <a:pt x="3002" y="12545"/>
                    <a:pt x="2968" y="12545"/>
                  </a:cubicBezTo>
                  <a:cubicBezTo>
                    <a:pt x="2711" y="12545"/>
                    <a:pt x="2484" y="12357"/>
                    <a:pt x="2442" y="12094"/>
                  </a:cubicBezTo>
                  <a:lnTo>
                    <a:pt x="1060" y="4534"/>
                  </a:lnTo>
                  <a:cubicBezTo>
                    <a:pt x="1013" y="4236"/>
                    <a:pt x="1215" y="3950"/>
                    <a:pt x="1513" y="3903"/>
                  </a:cubicBezTo>
                  <a:lnTo>
                    <a:pt x="2251" y="3760"/>
                  </a:lnTo>
                  <a:cubicBezTo>
                    <a:pt x="2294" y="3975"/>
                    <a:pt x="2483" y="4122"/>
                    <a:pt x="2695" y="4122"/>
                  </a:cubicBezTo>
                  <a:cubicBezTo>
                    <a:pt x="2717" y="4122"/>
                    <a:pt x="2740" y="4120"/>
                    <a:pt x="2763" y="4117"/>
                  </a:cubicBezTo>
                  <a:lnTo>
                    <a:pt x="6680" y="3402"/>
                  </a:lnTo>
                  <a:cubicBezTo>
                    <a:pt x="6906" y="3355"/>
                    <a:pt x="7073" y="3129"/>
                    <a:pt x="7025" y="2890"/>
                  </a:cubicBezTo>
                  <a:lnTo>
                    <a:pt x="7764" y="2760"/>
                  </a:lnTo>
                  <a:cubicBezTo>
                    <a:pt x="7799" y="2752"/>
                    <a:pt x="7834" y="2749"/>
                    <a:pt x="7868" y="2749"/>
                  </a:cubicBezTo>
                  <a:close/>
                  <a:moveTo>
                    <a:pt x="4154" y="0"/>
                  </a:moveTo>
                  <a:cubicBezTo>
                    <a:pt x="4084" y="0"/>
                    <a:pt x="4013" y="7"/>
                    <a:pt x="3942" y="21"/>
                  </a:cubicBezTo>
                  <a:cubicBezTo>
                    <a:pt x="3346" y="128"/>
                    <a:pt x="2954" y="700"/>
                    <a:pt x="3073" y="1307"/>
                  </a:cubicBezTo>
                  <a:cubicBezTo>
                    <a:pt x="3108" y="1474"/>
                    <a:pt x="3180" y="1640"/>
                    <a:pt x="3287" y="1783"/>
                  </a:cubicBezTo>
                  <a:lnTo>
                    <a:pt x="2513" y="1926"/>
                  </a:lnTo>
                  <a:cubicBezTo>
                    <a:pt x="2203" y="1986"/>
                    <a:pt x="1989" y="2295"/>
                    <a:pt x="2049" y="2617"/>
                  </a:cubicBezTo>
                  <a:lnTo>
                    <a:pt x="2096" y="2890"/>
                  </a:lnTo>
                  <a:lnTo>
                    <a:pt x="810" y="3129"/>
                  </a:lnTo>
                  <a:cubicBezTo>
                    <a:pt x="322" y="3212"/>
                    <a:pt x="1" y="3676"/>
                    <a:pt x="96" y="4164"/>
                  </a:cubicBezTo>
                  <a:lnTo>
                    <a:pt x="1668" y="12785"/>
                  </a:lnTo>
                  <a:cubicBezTo>
                    <a:pt x="1742" y="13221"/>
                    <a:pt x="2130" y="13524"/>
                    <a:pt x="2552" y="13524"/>
                  </a:cubicBezTo>
                  <a:cubicBezTo>
                    <a:pt x="2602" y="13524"/>
                    <a:pt x="2653" y="13520"/>
                    <a:pt x="2704" y="13511"/>
                  </a:cubicBezTo>
                  <a:lnTo>
                    <a:pt x="10050" y="12165"/>
                  </a:lnTo>
                  <a:cubicBezTo>
                    <a:pt x="10538" y="12082"/>
                    <a:pt x="10859" y="11618"/>
                    <a:pt x="10764" y="11130"/>
                  </a:cubicBezTo>
                  <a:lnTo>
                    <a:pt x="9192" y="2498"/>
                  </a:lnTo>
                  <a:cubicBezTo>
                    <a:pt x="9108" y="2067"/>
                    <a:pt x="8738" y="1766"/>
                    <a:pt x="8317" y="1766"/>
                  </a:cubicBezTo>
                  <a:cubicBezTo>
                    <a:pt x="8260" y="1766"/>
                    <a:pt x="8203" y="1772"/>
                    <a:pt x="8145" y="1783"/>
                  </a:cubicBezTo>
                  <a:lnTo>
                    <a:pt x="6859" y="2009"/>
                  </a:lnTo>
                  <a:lnTo>
                    <a:pt x="6811" y="1736"/>
                  </a:lnTo>
                  <a:cubicBezTo>
                    <a:pt x="6757" y="1446"/>
                    <a:pt x="6500" y="1252"/>
                    <a:pt x="6223" y="1252"/>
                  </a:cubicBezTo>
                  <a:cubicBezTo>
                    <a:pt x="6193" y="1252"/>
                    <a:pt x="6163" y="1255"/>
                    <a:pt x="6133" y="1259"/>
                  </a:cubicBezTo>
                  <a:lnTo>
                    <a:pt x="5180" y="1438"/>
                  </a:lnTo>
                  <a:cubicBezTo>
                    <a:pt x="5240" y="1259"/>
                    <a:pt x="5251" y="1081"/>
                    <a:pt x="5216" y="914"/>
                  </a:cubicBezTo>
                  <a:cubicBezTo>
                    <a:pt x="5132" y="378"/>
                    <a:pt x="4677" y="0"/>
                    <a:pt x="415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2" name="Google Shape;6022;p31"/>
            <p:cNvSpPr/>
            <p:nvPr/>
          </p:nvSpPr>
          <p:spPr>
            <a:xfrm>
              <a:off x="7293638" y="1280275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3" name="Google Shape;6023;p31"/>
            <p:cNvSpPr/>
            <p:nvPr/>
          </p:nvSpPr>
          <p:spPr>
            <a:xfrm>
              <a:off x="7361406" y="1265566"/>
              <a:ext cx="125569" cy="43931"/>
            </a:xfrm>
            <a:custGeom>
              <a:rect b="b" l="l" r="r" t="t"/>
              <a:pathLst>
                <a:path extrusionOk="0" h="1362" w="3893">
                  <a:moveTo>
                    <a:pt x="3284" y="1"/>
                  </a:moveTo>
                  <a:cubicBezTo>
                    <a:pt x="3246" y="1"/>
                    <a:pt x="3205" y="5"/>
                    <a:pt x="3162" y="15"/>
                  </a:cubicBezTo>
                  <a:lnTo>
                    <a:pt x="3150" y="15"/>
                  </a:lnTo>
                  <a:lnTo>
                    <a:pt x="567" y="492"/>
                  </a:lnTo>
                  <a:cubicBezTo>
                    <a:pt x="0" y="569"/>
                    <a:pt x="107" y="1362"/>
                    <a:pt x="607" y="1362"/>
                  </a:cubicBezTo>
                  <a:cubicBezTo>
                    <a:pt x="643" y="1362"/>
                    <a:pt x="681" y="1358"/>
                    <a:pt x="721" y="1349"/>
                  </a:cubicBezTo>
                  <a:lnTo>
                    <a:pt x="3317" y="873"/>
                  </a:lnTo>
                  <a:cubicBezTo>
                    <a:pt x="3892" y="817"/>
                    <a:pt x="3789" y="1"/>
                    <a:pt x="328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4" name="Google Shape;6024;p31"/>
            <p:cNvSpPr/>
            <p:nvPr/>
          </p:nvSpPr>
          <p:spPr>
            <a:xfrm>
              <a:off x="7306314" y="1349784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5"/>
                    <a:pt x="1003" y="1545"/>
                  </a:cubicBezTo>
                  <a:cubicBezTo>
                    <a:pt x="1454" y="1545"/>
                    <a:pt x="1861" y="1145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5" name="Google Shape;6025;p31"/>
            <p:cNvSpPr/>
            <p:nvPr/>
          </p:nvSpPr>
          <p:spPr>
            <a:xfrm>
              <a:off x="7375953" y="1335140"/>
              <a:ext cx="121279" cy="43544"/>
            </a:xfrm>
            <a:custGeom>
              <a:rect b="b" l="l" r="r" t="t"/>
              <a:pathLst>
                <a:path extrusionOk="0" h="1350" w="3760">
                  <a:moveTo>
                    <a:pt x="3128" y="0"/>
                  </a:moveTo>
                  <a:cubicBezTo>
                    <a:pt x="3116" y="0"/>
                    <a:pt x="3104" y="1"/>
                    <a:pt x="3092" y="2"/>
                  </a:cubicBezTo>
                  <a:lnTo>
                    <a:pt x="497" y="478"/>
                  </a:lnTo>
                  <a:cubicBezTo>
                    <a:pt x="0" y="628"/>
                    <a:pt x="119" y="1349"/>
                    <a:pt x="616" y="1349"/>
                  </a:cubicBezTo>
                  <a:cubicBezTo>
                    <a:pt x="631" y="1349"/>
                    <a:pt x="647" y="1348"/>
                    <a:pt x="663" y="1347"/>
                  </a:cubicBezTo>
                  <a:lnTo>
                    <a:pt x="3259" y="883"/>
                  </a:lnTo>
                  <a:cubicBezTo>
                    <a:pt x="3759" y="731"/>
                    <a:pt x="3634" y="0"/>
                    <a:pt x="312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6" name="Google Shape;6026;p31"/>
            <p:cNvSpPr/>
            <p:nvPr/>
          </p:nvSpPr>
          <p:spPr>
            <a:xfrm>
              <a:off x="7319765" y="1424293"/>
              <a:ext cx="60123" cy="49834"/>
            </a:xfrm>
            <a:custGeom>
              <a:rect b="b" l="l" r="r" t="t"/>
              <a:pathLst>
                <a:path extrusionOk="0" h="1545" w="1864">
                  <a:moveTo>
                    <a:pt x="1014" y="0"/>
                  </a:moveTo>
                  <a:cubicBezTo>
                    <a:pt x="970" y="0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8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7" name="Google Shape;6027;p31"/>
            <p:cNvSpPr/>
            <p:nvPr/>
          </p:nvSpPr>
          <p:spPr>
            <a:xfrm>
              <a:off x="7389371" y="1409585"/>
              <a:ext cx="121440" cy="43577"/>
            </a:xfrm>
            <a:custGeom>
              <a:rect b="b" l="l" r="r" t="t"/>
              <a:pathLst>
                <a:path extrusionOk="0" h="1351" w="3765">
                  <a:moveTo>
                    <a:pt x="3162" y="0"/>
                  </a:moveTo>
                  <a:cubicBezTo>
                    <a:pt x="3143" y="0"/>
                    <a:pt x="3124" y="1"/>
                    <a:pt x="3105" y="3"/>
                  </a:cubicBezTo>
                  <a:lnTo>
                    <a:pt x="509" y="468"/>
                  </a:lnTo>
                  <a:cubicBezTo>
                    <a:pt x="1" y="606"/>
                    <a:pt x="109" y="1351"/>
                    <a:pt x="617" y="1351"/>
                  </a:cubicBezTo>
                  <a:cubicBezTo>
                    <a:pt x="632" y="1351"/>
                    <a:pt x="648" y="1350"/>
                    <a:pt x="664" y="1349"/>
                  </a:cubicBezTo>
                  <a:lnTo>
                    <a:pt x="3260" y="872"/>
                  </a:lnTo>
                  <a:cubicBezTo>
                    <a:pt x="3764" y="735"/>
                    <a:pt x="3650" y="0"/>
                    <a:pt x="316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8" name="Google Shape;6028;p31"/>
            <p:cNvSpPr/>
            <p:nvPr/>
          </p:nvSpPr>
          <p:spPr>
            <a:xfrm>
              <a:off x="7731435" y="1251439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608" y="1"/>
                  </a:moveTo>
                  <a:lnTo>
                    <a:pt x="1215" y="1620"/>
                  </a:lnTo>
                  <a:cubicBezTo>
                    <a:pt x="251" y="2275"/>
                    <a:pt x="1" y="3585"/>
                    <a:pt x="667" y="4549"/>
                  </a:cubicBezTo>
                  <a:lnTo>
                    <a:pt x="775" y="4704"/>
                  </a:lnTo>
                  <a:cubicBezTo>
                    <a:pt x="1183" y="5305"/>
                    <a:pt x="1845" y="5629"/>
                    <a:pt x="2520" y="5629"/>
                  </a:cubicBezTo>
                  <a:cubicBezTo>
                    <a:pt x="2928" y="5629"/>
                    <a:pt x="3340" y="5510"/>
                    <a:pt x="3704" y="5264"/>
                  </a:cubicBezTo>
                  <a:lnTo>
                    <a:pt x="6085" y="3644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9" name="Google Shape;6029;p31"/>
            <p:cNvSpPr/>
            <p:nvPr/>
          </p:nvSpPr>
          <p:spPr>
            <a:xfrm>
              <a:off x="7864326" y="1176188"/>
              <a:ext cx="195885" cy="181660"/>
            </a:xfrm>
            <a:custGeom>
              <a:rect b="b" l="l" r="r" t="t"/>
              <a:pathLst>
                <a:path extrusionOk="0" h="5632" w="6073">
                  <a:moveTo>
                    <a:pt x="3579" y="1"/>
                  </a:moveTo>
                  <a:cubicBezTo>
                    <a:pt x="3169" y="1"/>
                    <a:pt x="2756" y="120"/>
                    <a:pt x="2393" y="369"/>
                  </a:cubicBezTo>
                  <a:lnTo>
                    <a:pt x="0" y="1989"/>
                  </a:lnTo>
                  <a:lnTo>
                    <a:pt x="2477" y="5632"/>
                  </a:lnTo>
                  <a:lnTo>
                    <a:pt x="4870" y="4001"/>
                  </a:lnTo>
                  <a:cubicBezTo>
                    <a:pt x="5822" y="3346"/>
                    <a:pt x="6072" y="2036"/>
                    <a:pt x="5430" y="1072"/>
                  </a:cubicBezTo>
                  <a:lnTo>
                    <a:pt x="5430" y="1072"/>
                  </a:lnTo>
                  <a:lnTo>
                    <a:pt x="5430" y="1084"/>
                  </a:lnTo>
                  <a:lnTo>
                    <a:pt x="5310" y="917"/>
                  </a:lnTo>
                  <a:cubicBezTo>
                    <a:pt x="4905" y="319"/>
                    <a:pt x="4247" y="1"/>
                    <a:pt x="357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0" name="Google Shape;6030;p31"/>
            <p:cNvSpPr/>
            <p:nvPr/>
          </p:nvSpPr>
          <p:spPr>
            <a:xfrm>
              <a:off x="6207193" y="99161"/>
              <a:ext cx="349515" cy="435378"/>
            </a:xfrm>
            <a:custGeom>
              <a:rect b="b" l="l" r="r" t="t"/>
              <a:pathLst>
                <a:path extrusionOk="0" h="13498" w="10836">
                  <a:moveTo>
                    <a:pt x="4145" y="412"/>
                  </a:moveTo>
                  <a:cubicBezTo>
                    <a:pt x="4431" y="412"/>
                    <a:pt x="4712" y="584"/>
                    <a:pt x="4763" y="971"/>
                  </a:cubicBezTo>
                  <a:cubicBezTo>
                    <a:pt x="4799" y="1173"/>
                    <a:pt x="4751" y="1364"/>
                    <a:pt x="4620" y="1518"/>
                  </a:cubicBezTo>
                  <a:lnTo>
                    <a:pt x="3823" y="1661"/>
                  </a:lnTo>
                  <a:cubicBezTo>
                    <a:pt x="3656" y="1566"/>
                    <a:pt x="3537" y="1399"/>
                    <a:pt x="3501" y="1209"/>
                  </a:cubicBezTo>
                  <a:cubicBezTo>
                    <a:pt x="3386" y="709"/>
                    <a:pt x="3770" y="412"/>
                    <a:pt x="4145" y="412"/>
                  </a:cubicBezTo>
                  <a:close/>
                  <a:moveTo>
                    <a:pt x="7831" y="2726"/>
                  </a:moveTo>
                  <a:cubicBezTo>
                    <a:pt x="8094" y="2726"/>
                    <a:pt x="8329" y="2907"/>
                    <a:pt x="8383" y="3185"/>
                  </a:cubicBezTo>
                  <a:lnTo>
                    <a:pt x="9776" y="10746"/>
                  </a:lnTo>
                  <a:cubicBezTo>
                    <a:pt x="9823" y="11043"/>
                    <a:pt x="9621" y="11329"/>
                    <a:pt x="9323" y="11377"/>
                  </a:cubicBezTo>
                  <a:lnTo>
                    <a:pt x="3061" y="12520"/>
                  </a:lnTo>
                  <a:cubicBezTo>
                    <a:pt x="3026" y="12527"/>
                    <a:pt x="2991" y="12530"/>
                    <a:pt x="2956" y="12530"/>
                  </a:cubicBezTo>
                  <a:cubicBezTo>
                    <a:pt x="2699" y="12530"/>
                    <a:pt x="2472" y="12342"/>
                    <a:pt x="2430" y="12079"/>
                  </a:cubicBezTo>
                  <a:lnTo>
                    <a:pt x="1049" y="4507"/>
                  </a:lnTo>
                  <a:cubicBezTo>
                    <a:pt x="989" y="4209"/>
                    <a:pt x="1191" y="3935"/>
                    <a:pt x="1489" y="3876"/>
                  </a:cubicBezTo>
                  <a:lnTo>
                    <a:pt x="2239" y="3745"/>
                  </a:lnTo>
                  <a:cubicBezTo>
                    <a:pt x="2271" y="3954"/>
                    <a:pt x="2449" y="4099"/>
                    <a:pt x="2653" y="4099"/>
                  </a:cubicBezTo>
                  <a:cubicBezTo>
                    <a:pt x="2681" y="4099"/>
                    <a:pt x="2710" y="4096"/>
                    <a:pt x="2739" y="4090"/>
                  </a:cubicBezTo>
                  <a:lnTo>
                    <a:pt x="6656" y="3376"/>
                  </a:lnTo>
                  <a:cubicBezTo>
                    <a:pt x="6883" y="3340"/>
                    <a:pt x="7049" y="3102"/>
                    <a:pt x="7002" y="2876"/>
                  </a:cubicBezTo>
                  <a:lnTo>
                    <a:pt x="7740" y="2733"/>
                  </a:lnTo>
                  <a:cubicBezTo>
                    <a:pt x="7770" y="2728"/>
                    <a:pt x="7801" y="2726"/>
                    <a:pt x="7831" y="2726"/>
                  </a:cubicBezTo>
                  <a:close/>
                  <a:moveTo>
                    <a:pt x="4135" y="1"/>
                  </a:moveTo>
                  <a:cubicBezTo>
                    <a:pt x="4071" y="1"/>
                    <a:pt x="4006" y="6"/>
                    <a:pt x="3942" y="18"/>
                  </a:cubicBezTo>
                  <a:cubicBezTo>
                    <a:pt x="3346" y="125"/>
                    <a:pt x="2954" y="697"/>
                    <a:pt x="3061" y="1280"/>
                  </a:cubicBezTo>
                  <a:cubicBezTo>
                    <a:pt x="3096" y="1459"/>
                    <a:pt x="3168" y="1626"/>
                    <a:pt x="3275" y="1756"/>
                  </a:cubicBezTo>
                  <a:lnTo>
                    <a:pt x="2501" y="1899"/>
                  </a:lnTo>
                  <a:cubicBezTo>
                    <a:pt x="2180" y="1959"/>
                    <a:pt x="1977" y="2268"/>
                    <a:pt x="2025" y="2590"/>
                  </a:cubicBezTo>
                  <a:lnTo>
                    <a:pt x="2084" y="2864"/>
                  </a:lnTo>
                  <a:lnTo>
                    <a:pt x="799" y="3102"/>
                  </a:lnTo>
                  <a:cubicBezTo>
                    <a:pt x="322" y="3185"/>
                    <a:pt x="1" y="3650"/>
                    <a:pt x="84" y="4126"/>
                  </a:cubicBezTo>
                  <a:lnTo>
                    <a:pt x="1656" y="12758"/>
                  </a:lnTo>
                  <a:cubicBezTo>
                    <a:pt x="1741" y="13194"/>
                    <a:pt x="2111" y="13497"/>
                    <a:pt x="2538" y="13497"/>
                  </a:cubicBezTo>
                  <a:cubicBezTo>
                    <a:pt x="2588" y="13497"/>
                    <a:pt x="2640" y="13493"/>
                    <a:pt x="2692" y="13484"/>
                  </a:cubicBezTo>
                  <a:lnTo>
                    <a:pt x="10038" y="12139"/>
                  </a:lnTo>
                  <a:cubicBezTo>
                    <a:pt x="10514" y="12043"/>
                    <a:pt x="10836" y="11579"/>
                    <a:pt x="10752" y="11103"/>
                  </a:cubicBezTo>
                  <a:lnTo>
                    <a:pt x="9181" y="2471"/>
                  </a:lnTo>
                  <a:cubicBezTo>
                    <a:pt x="9097" y="2041"/>
                    <a:pt x="8726" y="1740"/>
                    <a:pt x="8305" y="1740"/>
                  </a:cubicBezTo>
                  <a:cubicBezTo>
                    <a:pt x="8248" y="1740"/>
                    <a:pt x="8191" y="1745"/>
                    <a:pt x="8133" y="1756"/>
                  </a:cubicBezTo>
                  <a:lnTo>
                    <a:pt x="6847" y="1995"/>
                  </a:lnTo>
                  <a:lnTo>
                    <a:pt x="6799" y="1721"/>
                  </a:lnTo>
                  <a:cubicBezTo>
                    <a:pt x="6746" y="1435"/>
                    <a:pt x="6497" y="1235"/>
                    <a:pt x="6225" y="1235"/>
                  </a:cubicBezTo>
                  <a:cubicBezTo>
                    <a:pt x="6190" y="1235"/>
                    <a:pt x="6155" y="1238"/>
                    <a:pt x="6121" y="1245"/>
                  </a:cubicBezTo>
                  <a:lnTo>
                    <a:pt x="5168" y="1411"/>
                  </a:lnTo>
                  <a:cubicBezTo>
                    <a:pt x="5228" y="1245"/>
                    <a:pt x="5228" y="1066"/>
                    <a:pt x="5204" y="899"/>
                  </a:cubicBezTo>
                  <a:cubicBezTo>
                    <a:pt x="5109" y="370"/>
                    <a:pt x="4646" y="1"/>
                    <a:pt x="413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1" name="Google Shape;6031;p31"/>
            <p:cNvSpPr/>
            <p:nvPr/>
          </p:nvSpPr>
          <p:spPr>
            <a:xfrm>
              <a:off x="6269026" y="255566"/>
              <a:ext cx="60059" cy="49898"/>
            </a:xfrm>
            <a:custGeom>
              <a:rect b="b" l="l" r="r" t="t"/>
              <a:pathLst>
                <a:path extrusionOk="0" h="1547" w="1862">
                  <a:moveTo>
                    <a:pt x="1016" y="1"/>
                  </a:moveTo>
                  <a:cubicBezTo>
                    <a:pt x="968" y="1"/>
                    <a:pt x="919" y="5"/>
                    <a:pt x="870" y="15"/>
                  </a:cubicBezTo>
                  <a:cubicBezTo>
                    <a:pt x="191" y="134"/>
                    <a:pt x="1" y="1015"/>
                    <a:pt x="560" y="1408"/>
                  </a:cubicBezTo>
                  <a:cubicBezTo>
                    <a:pt x="700" y="1504"/>
                    <a:pt x="851" y="1547"/>
                    <a:pt x="997" y="1547"/>
                  </a:cubicBezTo>
                  <a:cubicBezTo>
                    <a:pt x="1451" y="1547"/>
                    <a:pt x="1862" y="1138"/>
                    <a:pt x="1763" y="634"/>
                  </a:cubicBezTo>
                  <a:cubicBezTo>
                    <a:pt x="1700" y="266"/>
                    <a:pt x="1377" y="1"/>
                    <a:pt x="1016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2" name="Google Shape;6032;p31"/>
            <p:cNvSpPr/>
            <p:nvPr/>
          </p:nvSpPr>
          <p:spPr>
            <a:xfrm>
              <a:off x="6337213" y="241019"/>
              <a:ext cx="124117" cy="43706"/>
            </a:xfrm>
            <a:custGeom>
              <a:rect b="b" l="l" r="r" t="t"/>
              <a:pathLst>
                <a:path extrusionOk="0" h="1355" w="3848">
                  <a:moveTo>
                    <a:pt x="3261" y="1"/>
                  </a:moveTo>
                  <a:cubicBezTo>
                    <a:pt x="3226" y="1"/>
                    <a:pt x="3189" y="5"/>
                    <a:pt x="3149" y="14"/>
                  </a:cubicBezTo>
                  <a:lnTo>
                    <a:pt x="3137" y="14"/>
                  </a:lnTo>
                  <a:lnTo>
                    <a:pt x="542" y="490"/>
                  </a:lnTo>
                  <a:cubicBezTo>
                    <a:pt x="0" y="580"/>
                    <a:pt x="111" y="1354"/>
                    <a:pt x="620" y="1354"/>
                  </a:cubicBezTo>
                  <a:cubicBezTo>
                    <a:pt x="648" y="1354"/>
                    <a:pt x="678" y="1352"/>
                    <a:pt x="709" y="1347"/>
                  </a:cubicBezTo>
                  <a:lnTo>
                    <a:pt x="3292" y="871"/>
                  </a:lnTo>
                  <a:cubicBezTo>
                    <a:pt x="3847" y="793"/>
                    <a:pt x="3750" y="1"/>
                    <a:pt x="326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3" name="Google Shape;6033;p31"/>
            <p:cNvSpPr/>
            <p:nvPr/>
          </p:nvSpPr>
          <p:spPr>
            <a:xfrm>
              <a:off x="6281702" y="325172"/>
              <a:ext cx="59769" cy="49866"/>
            </a:xfrm>
            <a:custGeom>
              <a:rect b="b" l="l" r="r" t="t"/>
              <a:pathLst>
                <a:path extrusionOk="0" h="1546" w="1853">
                  <a:moveTo>
                    <a:pt x="1002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3" y="1545"/>
                    <a:pt x="1000" y="1545"/>
                  </a:cubicBezTo>
                  <a:cubicBezTo>
                    <a:pt x="1449" y="1545"/>
                    <a:pt x="1852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4" name="Google Shape;6034;p31"/>
            <p:cNvSpPr/>
            <p:nvPr/>
          </p:nvSpPr>
          <p:spPr>
            <a:xfrm>
              <a:off x="6351212" y="310528"/>
              <a:ext cx="121021" cy="43512"/>
            </a:xfrm>
            <a:custGeom>
              <a:rect b="b" l="l" r="r" t="t"/>
              <a:pathLst>
                <a:path extrusionOk="0" h="1349" w="3752">
                  <a:moveTo>
                    <a:pt x="3132" y="0"/>
                  </a:moveTo>
                  <a:cubicBezTo>
                    <a:pt x="3121" y="0"/>
                    <a:pt x="3109" y="1"/>
                    <a:pt x="3096" y="2"/>
                  </a:cubicBezTo>
                  <a:lnTo>
                    <a:pt x="501" y="478"/>
                  </a:lnTo>
                  <a:cubicBezTo>
                    <a:pt x="0" y="618"/>
                    <a:pt x="125" y="1348"/>
                    <a:pt x="620" y="1348"/>
                  </a:cubicBezTo>
                  <a:cubicBezTo>
                    <a:pt x="632" y="1348"/>
                    <a:pt x="644" y="1348"/>
                    <a:pt x="656" y="1347"/>
                  </a:cubicBezTo>
                  <a:lnTo>
                    <a:pt x="3251" y="871"/>
                  </a:lnTo>
                  <a:cubicBezTo>
                    <a:pt x="3751" y="731"/>
                    <a:pt x="3638" y="0"/>
                    <a:pt x="313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5" name="Google Shape;6035;p31"/>
            <p:cNvSpPr/>
            <p:nvPr/>
          </p:nvSpPr>
          <p:spPr>
            <a:xfrm>
              <a:off x="6295152" y="399294"/>
              <a:ext cx="60156" cy="50189"/>
            </a:xfrm>
            <a:custGeom>
              <a:rect b="b" l="l" r="r" t="t"/>
              <a:pathLst>
                <a:path extrusionOk="0" h="1556" w="1865">
                  <a:moveTo>
                    <a:pt x="1014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191" y="131"/>
                    <a:pt x="0" y="1012"/>
                    <a:pt x="572" y="1417"/>
                  </a:cubicBezTo>
                  <a:cubicBezTo>
                    <a:pt x="709" y="1513"/>
                    <a:pt x="857" y="1556"/>
                    <a:pt x="1002" y="1556"/>
                  </a:cubicBezTo>
                  <a:cubicBezTo>
                    <a:pt x="1451" y="1556"/>
                    <a:pt x="1864" y="1147"/>
                    <a:pt x="1774" y="643"/>
                  </a:cubicBezTo>
                  <a:cubicBezTo>
                    <a:pt x="1700" y="260"/>
                    <a:pt x="1378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6" name="Google Shape;6036;p31"/>
            <p:cNvSpPr/>
            <p:nvPr/>
          </p:nvSpPr>
          <p:spPr>
            <a:xfrm>
              <a:off x="6364146" y="384586"/>
              <a:ext cx="122440" cy="44028"/>
            </a:xfrm>
            <a:custGeom>
              <a:rect b="b" l="l" r="r" t="t"/>
              <a:pathLst>
                <a:path extrusionOk="0" h="1365" w="3796">
                  <a:moveTo>
                    <a:pt x="3170" y="0"/>
                  </a:moveTo>
                  <a:cubicBezTo>
                    <a:pt x="3151" y="0"/>
                    <a:pt x="3132" y="1"/>
                    <a:pt x="3112" y="4"/>
                  </a:cubicBezTo>
                  <a:lnTo>
                    <a:pt x="528" y="480"/>
                  </a:lnTo>
                  <a:cubicBezTo>
                    <a:pt x="0" y="606"/>
                    <a:pt x="114" y="1364"/>
                    <a:pt x="625" y="1364"/>
                  </a:cubicBezTo>
                  <a:cubicBezTo>
                    <a:pt x="644" y="1364"/>
                    <a:pt x="663" y="1363"/>
                    <a:pt x="683" y="1361"/>
                  </a:cubicBezTo>
                  <a:lnTo>
                    <a:pt x="3279" y="885"/>
                  </a:lnTo>
                  <a:cubicBezTo>
                    <a:pt x="3796" y="758"/>
                    <a:pt x="3681" y="0"/>
                    <a:pt x="317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7" name="Google Shape;6037;p31"/>
            <p:cNvSpPr/>
            <p:nvPr/>
          </p:nvSpPr>
          <p:spPr>
            <a:xfrm>
              <a:off x="6237545" y="708297"/>
              <a:ext cx="250815" cy="224721"/>
            </a:xfrm>
            <a:custGeom>
              <a:rect b="b" l="l" r="r" t="t"/>
              <a:pathLst>
                <a:path extrusionOk="0" h="6967" w="7776">
                  <a:moveTo>
                    <a:pt x="3932" y="1"/>
                  </a:moveTo>
                  <a:cubicBezTo>
                    <a:pt x="2904" y="1"/>
                    <a:pt x="1893" y="465"/>
                    <a:pt x="1227" y="1338"/>
                  </a:cubicBezTo>
                  <a:lnTo>
                    <a:pt x="6966" y="4969"/>
                  </a:lnTo>
                  <a:cubicBezTo>
                    <a:pt x="7775" y="3398"/>
                    <a:pt x="7251" y="1469"/>
                    <a:pt x="5751" y="528"/>
                  </a:cubicBezTo>
                  <a:cubicBezTo>
                    <a:pt x="5188" y="173"/>
                    <a:pt x="4557" y="1"/>
                    <a:pt x="3932" y="1"/>
                  </a:cubicBezTo>
                  <a:close/>
                  <a:moveTo>
                    <a:pt x="822" y="1993"/>
                  </a:moveTo>
                  <a:lnTo>
                    <a:pt x="822" y="1993"/>
                  </a:lnTo>
                  <a:cubicBezTo>
                    <a:pt x="0" y="3553"/>
                    <a:pt x="524" y="5493"/>
                    <a:pt x="2024" y="6434"/>
                  </a:cubicBezTo>
                  <a:cubicBezTo>
                    <a:pt x="2586" y="6793"/>
                    <a:pt x="3217" y="6966"/>
                    <a:pt x="3842" y="6966"/>
                  </a:cubicBezTo>
                  <a:cubicBezTo>
                    <a:pt x="4875" y="6966"/>
                    <a:pt x="5893" y="6495"/>
                    <a:pt x="6561" y="5612"/>
                  </a:cubicBezTo>
                  <a:lnTo>
                    <a:pt x="822" y="1993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8" name="Google Shape;6038;p31"/>
            <p:cNvSpPr/>
            <p:nvPr/>
          </p:nvSpPr>
          <p:spPr>
            <a:xfrm>
              <a:off x="6706823" y="226472"/>
              <a:ext cx="196272" cy="181918"/>
            </a:xfrm>
            <a:custGeom>
              <a:rect b="b" l="l" r="r" t="t"/>
              <a:pathLst>
                <a:path extrusionOk="0" h="5640" w="6085">
                  <a:moveTo>
                    <a:pt x="3620" y="0"/>
                  </a:moveTo>
                  <a:lnTo>
                    <a:pt x="1215" y="1631"/>
                  </a:lnTo>
                  <a:cubicBezTo>
                    <a:pt x="251" y="2286"/>
                    <a:pt x="1" y="3596"/>
                    <a:pt x="656" y="4560"/>
                  </a:cubicBezTo>
                  <a:lnTo>
                    <a:pt x="763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1"/>
                    <a:pt x="3692" y="5275"/>
                  </a:cubicBezTo>
                  <a:lnTo>
                    <a:pt x="6085" y="3644"/>
                  </a:lnTo>
                  <a:lnTo>
                    <a:pt x="3620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9" name="Google Shape;6039;p31"/>
            <p:cNvSpPr/>
            <p:nvPr/>
          </p:nvSpPr>
          <p:spPr>
            <a:xfrm>
              <a:off x="6839327" y="151317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577" y="1"/>
                  </a:moveTo>
                  <a:cubicBezTo>
                    <a:pt x="3169" y="1"/>
                    <a:pt x="2757" y="119"/>
                    <a:pt x="2394" y="366"/>
                  </a:cubicBezTo>
                  <a:lnTo>
                    <a:pt x="1" y="1985"/>
                  </a:lnTo>
                  <a:lnTo>
                    <a:pt x="2489" y="5628"/>
                  </a:lnTo>
                  <a:lnTo>
                    <a:pt x="4882" y="4009"/>
                  </a:lnTo>
                  <a:cubicBezTo>
                    <a:pt x="5835" y="3354"/>
                    <a:pt x="6085" y="2044"/>
                    <a:pt x="5430" y="1080"/>
                  </a:cubicBezTo>
                  <a:lnTo>
                    <a:pt x="5323" y="925"/>
                  </a:lnTo>
                  <a:cubicBezTo>
                    <a:pt x="4914" y="324"/>
                    <a:pt x="4252" y="1"/>
                    <a:pt x="357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0" name="Google Shape;6040;p31"/>
            <p:cNvSpPr/>
            <p:nvPr/>
          </p:nvSpPr>
          <p:spPr>
            <a:xfrm>
              <a:off x="6649603" y="602242"/>
              <a:ext cx="345677" cy="344032"/>
            </a:xfrm>
            <a:custGeom>
              <a:rect b="b" l="l" r="r" t="t"/>
              <a:pathLst>
                <a:path extrusionOk="0" h="10666" w="10717">
                  <a:moveTo>
                    <a:pt x="4999" y="1"/>
                  </a:moveTo>
                  <a:cubicBezTo>
                    <a:pt x="4821" y="1"/>
                    <a:pt x="4666" y="136"/>
                    <a:pt x="4644" y="328"/>
                  </a:cubicBezTo>
                  <a:lnTo>
                    <a:pt x="4180" y="3805"/>
                  </a:lnTo>
                  <a:lnTo>
                    <a:pt x="703" y="3340"/>
                  </a:lnTo>
                  <a:cubicBezTo>
                    <a:pt x="688" y="3338"/>
                    <a:pt x="674" y="3338"/>
                    <a:pt x="659" y="3338"/>
                  </a:cubicBezTo>
                  <a:cubicBezTo>
                    <a:pt x="474" y="3338"/>
                    <a:pt x="309" y="3474"/>
                    <a:pt x="287" y="3662"/>
                  </a:cubicBezTo>
                  <a:lnTo>
                    <a:pt x="37" y="5626"/>
                  </a:lnTo>
                  <a:cubicBezTo>
                    <a:pt x="1" y="5829"/>
                    <a:pt x="144" y="6019"/>
                    <a:pt x="346" y="6043"/>
                  </a:cubicBezTo>
                  <a:lnTo>
                    <a:pt x="3823" y="6507"/>
                  </a:lnTo>
                  <a:lnTo>
                    <a:pt x="3370" y="9984"/>
                  </a:lnTo>
                  <a:cubicBezTo>
                    <a:pt x="3335" y="10186"/>
                    <a:pt x="3477" y="10377"/>
                    <a:pt x="3692" y="10401"/>
                  </a:cubicBezTo>
                  <a:lnTo>
                    <a:pt x="5656" y="10663"/>
                  </a:lnTo>
                  <a:cubicBezTo>
                    <a:pt x="5671" y="10664"/>
                    <a:pt x="5686" y="10665"/>
                    <a:pt x="5700" y="10665"/>
                  </a:cubicBezTo>
                  <a:cubicBezTo>
                    <a:pt x="5886" y="10665"/>
                    <a:pt x="6051" y="10529"/>
                    <a:pt x="6073" y="10341"/>
                  </a:cubicBezTo>
                  <a:lnTo>
                    <a:pt x="6537" y="6864"/>
                  </a:lnTo>
                  <a:lnTo>
                    <a:pt x="10014" y="7329"/>
                  </a:lnTo>
                  <a:cubicBezTo>
                    <a:pt x="10029" y="7331"/>
                    <a:pt x="10044" y="7331"/>
                    <a:pt x="10058" y="7331"/>
                  </a:cubicBezTo>
                  <a:cubicBezTo>
                    <a:pt x="10243" y="7331"/>
                    <a:pt x="10409" y="7195"/>
                    <a:pt x="10431" y="7007"/>
                  </a:cubicBezTo>
                  <a:lnTo>
                    <a:pt x="10693" y="5031"/>
                  </a:lnTo>
                  <a:cubicBezTo>
                    <a:pt x="10716" y="4828"/>
                    <a:pt x="10574" y="4638"/>
                    <a:pt x="10371" y="4614"/>
                  </a:cubicBezTo>
                  <a:lnTo>
                    <a:pt x="6895" y="4150"/>
                  </a:lnTo>
                  <a:lnTo>
                    <a:pt x="7347" y="673"/>
                  </a:lnTo>
                  <a:cubicBezTo>
                    <a:pt x="7383" y="471"/>
                    <a:pt x="7240" y="280"/>
                    <a:pt x="7026" y="256"/>
                  </a:cubicBezTo>
                  <a:lnTo>
                    <a:pt x="5061" y="6"/>
                  </a:lnTo>
                  <a:cubicBezTo>
                    <a:pt x="5040" y="3"/>
                    <a:pt x="5019" y="1"/>
                    <a:pt x="499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1" name="Google Shape;6041;p31"/>
            <p:cNvSpPr/>
            <p:nvPr/>
          </p:nvSpPr>
          <p:spPr>
            <a:xfrm>
              <a:off x="6206806" y="1123773"/>
              <a:ext cx="349902" cy="435733"/>
            </a:xfrm>
            <a:custGeom>
              <a:rect b="b" l="l" r="r" t="t"/>
              <a:pathLst>
                <a:path extrusionOk="0" h="13509" w="10848">
                  <a:moveTo>
                    <a:pt x="4153" y="414"/>
                  </a:moveTo>
                  <a:cubicBezTo>
                    <a:pt x="4440" y="414"/>
                    <a:pt x="4724" y="589"/>
                    <a:pt x="4775" y="982"/>
                  </a:cubicBezTo>
                  <a:cubicBezTo>
                    <a:pt x="4811" y="1173"/>
                    <a:pt x="4763" y="1375"/>
                    <a:pt x="4632" y="1518"/>
                  </a:cubicBezTo>
                  <a:lnTo>
                    <a:pt x="3835" y="1673"/>
                  </a:lnTo>
                  <a:cubicBezTo>
                    <a:pt x="3668" y="1578"/>
                    <a:pt x="3549" y="1411"/>
                    <a:pt x="3513" y="1209"/>
                  </a:cubicBezTo>
                  <a:cubicBezTo>
                    <a:pt x="3399" y="710"/>
                    <a:pt x="3779" y="414"/>
                    <a:pt x="4153" y="414"/>
                  </a:cubicBezTo>
                  <a:close/>
                  <a:moveTo>
                    <a:pt x="7868" y="2734"/>
                  </a:moveTo>
                  <a:cubicBezTo>
                    <a:pt x="8126" y="2734"/>
                    <a:pt x="8354" y="2923"/>
                    <a:pt x="8407" y="3185"/>
                  </a:cubicBezTo>
                  <a:lnTo>
                    <a:pt x="9788" y="10746"/>
                  </a:lnTo>
                  <a:cubicBezTo>
                    <a:pt x="9835" y="11043"/>
                    <a:pt x="9633" y="11329"/>
                    <a:pt x="9335" y="11377"/>
                  </a:cubicBezTo>
                  <a:lnTo>
                    <a:pt x="3073" y="12520"/>
                  </a:lnTo>
                  <a:cubicBezTo>
                    <a:pt x="3038" y="12527"/>
                    <a:pt x="3003" y="12530"/>
                    <a:pt x="2968" y="12530"/>
                  </a:cubicBezTo>
                  <a:cubicBezTo>
                    <a:pt x="2711" y="12530"/>
                    <a:pt x="2484" y="12342"/>
                    <a:pt x="2442" y="12079"/>
                  </a:cubicBezTo>
                  <a:lnTo>
                    <a:pt x="1061" y="4519"/>
                  </a:lnTo>
                  <a:cubicBezTo>
                    <a:pt x="1013" y="4221"/>
                    <a:pt x="1203" y="3935"/>
                    <a:pt x="1513" y="3888"/>
                  </a:cubicBezTo>
                  <a:lnTo>
                    <a:pt x="2251" y="3745"/>
                  </a:lnTo>
                  <a:cubicBezTo>
                    <a:pt x="2294" y="3960"/>
                    <a:pt x="2483" y="4107"/>
                    <a:pt x="2695" y="4107"/>
                  </a:cubicBezTo>
                  <a:cubicBezTo>
                    <a:pt x="2717" y="4107"/>
                    <a:pt x="2740" y="4105"/>
                    <a:pt x="2763" y="4102"/>
                  </a:cubicBezTo>
                  <a:lnTo>
                    <a:pt x="6668" y="3387"/>
                  </a:lnTo>
                  <a:cubicBezTo>
                    <a:pt x="6907" y="3340"/>
                    <a:pt x="7061" y="3114"/>
                    <a:pt x="7026" y="2875"/>
                  </a:cubicBezTo>
                  <a:lnTo>
                    <a:pt x="7764" y="2745"/>
                  </a:lnTo>
                  <a:cubicBezTo>
                    <a:pt x="7799" y="2737"/>
                    <a:pt x="7834" y="2734"/>
                    <a:pt x="7868" y="2734"/>
                  </a:cubicBezTo>
                  <a:close/>
                  <a:moveTo>
                    <a:pt x="4147" y="0"/>
                  </a:moveTo>
                  <a:cubicBezTo>
                    <a:pt x="4083" y="0"/>
                    <a:pt x="4018" y="6"/>
                    <a:pt x="3954" y="18"/>
                  </a:cubicBezTo>
                  <a:cubicBezTo>
                    <a:pt x="3358" y="125"/>
                    <a:pt x="2966" y="697"/>
                    <a:pt x="3073" y="1292"/>
                  </a:cubicBezTo>
                  <a:cubicBezTo>
                    <a:pt x="3108" y="1459"/>
                    <a:pt x="3180" y="1625"/>
                    <a:pt x="3287" y="1768"/>
                  </a:cubicBezTo>
                  <a:lnTo>
                    <a:pt x="2513" y="1911"/>
                  </a:lnTo>
                  <a:cubicBezTo>
                    <a:pt x="2192" y="1971"/>
                    <a:pt x="1989" y="2280"/>
                    <a:pt x="2037" y="2602"/>
                  </a:cubicBezTo>
                  <a:lnTo>
                    <a:pt x="2096" y="2875"/>
                  </a:lnTo>
                  <a:lnTo>
                    <a:pt x="811" y="3114"/>
                  </a:lnTo>
                  <a:cubicBezTo>
                    <a:pt x="322" y="3197"/>
                    <a:pt x="1" y="3661"/>
                    <a:pt x="96" y="4149"/>
                  </a:cubicBezTo>
                  <a:lnTo>
                    <a:pt x="1668" y="12770"/>
                  </a:lnTo>
                  <a:cubicBezTo>
                    <a:pt x="1742" y="13206"/>
                    <a:pt x="2121" y="13509"/>
                    <a:pt x="2549" y="13509"/>
                  </a:cubicBezTo>
                  <a:cubicBezTo>
                    <a:pt x="2600" y="13509"/>
                    <a:pt x="2652" y="13505"/>
                    <a:pt x="2704" y="13496"/>
                  </a:cubicBezTo>
                  <a:lnTo>
                    <a:pt x="10038" y="12150"/>
                  </a:lnTo>
                  <a:cubicBezTo>
                    <a:pt x="10526" y="12067"/>
                    <a:pt x="10848" y="11603"/>
                    <a:pt x="10752" y="11115"/>
                  </a:cubicBezTo>
                  <a:lnTo>
                    <a:pt x="9181" y="2483"/>
                  </a:lnTo>
                  <a:cubicBezTo>
                    <a:pt x="9097" y="2052"/>
                    <a:pt x="8726" y="1751"/>
                    <a:pt x="8313" y="1751"/>
                  </a:cubicBezTo>
                  <a:cubicBezTo>
                    <a:pt x="8257" y="1751"/>
                    <a:pt x="8201" y="1757"/>
                    <a:pt x="8145" y="1768"/>
                  </a:cubicBezTo>
                  <a:lnTo>
                    <a:pt x="6859" y="1994"/>
                  </a:lnTo>
                  <a:lnTo>
                    <a:pt x="6811" y="1721"/>
                  </a:lnTo>
                  <a:cubicBezTo>
                    <a:pt x="6758" y="1431"/>
                    <a:pt x="6500" y="1237"/>
                    <a:pt x="6223" y="1237"/>
                  </a:cubicBezTo>
                  <a:cubicBezTo>
                    <a:pt x="6193" y="1237"/>
                    <a:pt x="6163" y="1240"/>
                    <a:pt x="6133" y="1244"/>
                  </a:cubicBezTo>
                  <a:lnTo>
                    <a:pt x="5180" y="1423"/>
                  </a:lnTo>
                  <a:cubicBezTo>
                    <a:pt x="5240" y="1244"/>
                    <a:pt x="5240" y="1066"/>
                    <a:pt x="5216" y="899"/>
                  </a:cubicBezTo>
                  <a:cubicBezTo>
                    <a:pt x="5121" y="370"/>
                    <a:pt x="4658" y="0"/>
                    <a:pt x="414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2" name="Google Shape;6042;p31"/>
            <p:cNvSpPr/>
            <p:nvPr/>
          </p:nvSpPr>
          <p:spPr>
            <a:xfrm>
              <a:off x="6269026" y="1280275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3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4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3" name="Google Shape;6043;p31"/>
            <p:cNvSpPr/>
            <p:nvPr/>
          </p:nvSpPr>
          <p:spPr>
            <a:xfrm>
              <a:off x="6336761" y="1265566"/>
              <a:ext cx="125214" cy="43931"/>
            </a:xfrm>
            <a:custGeom>
              <a:rect b="b" l="l" r="r" t="t"/>
              <a:pathLst>
                <a:path extrusionOk="0" h="1362" w="3882">
                  <a:moveTo>
                    <a:pt x="3285" y="1"/>
                  </a:moveTo>
                  <a:cubicBezTo>
                    <a:pt x="3247" y="1"/>
                    <a:pt x="3206" y="5"/>
                    <a:pt x="3163" y="15"/>
                  </a:cubicBezTo>
                  <a:lnTo>
                    <a:pt x="3151" y="15"/>
                  </a:lnTo>
                  <a:lnTo>
                    <a:pt x="556" y="492"/>
                  </a:lnTo>
                  <a:cubicBezTo>
                    <a:pt x="1" y="569"/>
                    <a:pt x="108" y="1362"/>
                    <a:pt x="599" y="1362"/>
                  </a:cubicBezTo>
                  <a:cubicBezTo>
                    <a:pt x="634" y="1362"/>
                    <a:pt x="671" y="1358"/>
                    <a:pt x="711" y="1349"/>
                  </a:cubicBezTo>
                  <a:lnTo>
                    <a:pt x="3306" y="873"/>
                  </a:lnTo>
                  <a:cubicBezTo>
                    <a:pt x="3882" y="817"/>
                    <a:pt x="3788" y="1"/>
                    <a:pt x="328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4" name="Google Shape;6044;p31"/>
            <p:cNvSpPr/>
            <p:nvPr/>
          </p:nvSpPr>
          <p:spPr>
            <a:xfrm>
              <a:off x="6281702" y="1349784"/>
              <a:ext cx="59769" cy="49866"/>
            </a:xfrm>
            <a:custGeom>
              <a:rect b="b" l="l" r="r" t="t"/>
              <a:pathLst>
                <a:path extrusionOk="0" h="1546" w="1853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2" y="1502"/>
                    <a:pt x="854" y="1545"/>
                    <a:pt x="1001" y="1545"/>
                  </a:cubicBezTo>
                  <a:cubicBezTo>
                    <a:pt x="1450" y="1545"/>
                    <a:pt x="1852" y="1145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5" name="Google Shape;6045;p31"/>
            <p:cNvSpPr/>
            <p:nvPr/>
          </p:nvSpPr>
          <p:spPr>
            <a:xfrm>
              <a:off x="6351341" y="1335140"/>
              <a:ext cx="120892" cy="43544"/>
            </a:xfrm>
            <a:custGeom>
              <a:rect b="b" l="l" r="r" t="t"/>
              <a:pathLst>
                <a:path extrusionOk="0" h="1350" w="3748">
                  <a:moveTo>
                    <a:pt x="3128" y="0"/>
                  </a:moveTo>
                  <a:cubicBezTo>
                    <a:pt x="3117" y="0"/>
                    <a:pt x="3105" y="1"/>
                    <a:pt x="3092" y="2"/>
                  </a:cubicBezTo>
                  <a:lnTo>
                    <a:pt x="497" y="478"/>
                  </a:lnTo>
                  <a:cubicBezTo>
                    <a:pt x="0" y="628"/>
                    <a:pt x="120" y="1349"/>
                    <a:pt x="605" y="1349"/>
                  </a:cubicBezTo>
                  <a:cubicBezTo>
                    <a:pt x="620" y="1349"/>
                    <a:pt x="636" y="1348"/>
                    <a:pt x="652" y="1347"/>
                  </a:cubicBezTo>
                  <a:lnTo>
                    <a:pt x="3247" y="883"/>
                  </a:lnTo>
                  <a:cubicBezTo>
                    <a:pt x="3747" y="731"/>
                    <a:pt x="3634" y="0"/>
                    <a:pt x="312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6" name="Google Shape;6046;p31"/>
            <p:cNvSpPr/>
            <p:nvPr/>
          </p:nvSpPr>
          <p:spPr>
            <a:xfrm>
              <a:off x="6295152" y="1424293"/>
              <a:ext cx="60156" cy="49834"/>
            </a:xfrm>
            <a:custGeom>
              <a:rect b="b" l="l" r="r" t="t"/>
              <a:pathLst>
                <a:path extrusionOk="0" h="1545" w="1865">
                  <a:moveTo>
                    <a:pt x="1014" y="0"/>
                  </a:moveTo>
                  <a:cubicBezTo>
                    <a:pt x="970" y="0"/>
                    <a:pt x="926" y="4"/>
                    <a:pt x="881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9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7" name="Google Shape;6047;p31"/>
            <p:cNvSpPr/>
            <p:nvPr/>
          </p:nvSpPr>
          <p:spPr>
            <a:xfrm>
              <a:off x="6364404" y="1409585"/>
              <a:ext cx="121795" cy="43577"/>
            </a:xfrm>
            <a:custGeom>
              <a:rect b="b" l="l" r="r" t="t"/>
              <a:pathLst>
                <a:path extrusionOk="0" h="1351" w="3776">
                  <a:moveTo>
                    <a:pt x="3162" y="0"/>
                  </a:moveTo>
                  <a:cubicBezTo>
                    <a:pt x="3143" y="0"/>
                    <a:pt x="3124" y="1"/>
                    <a:pt x="3104" y="3"/>
                  </a:cubicBezTo>
                  <a:lnTo>
                    <a:pt x="520" y="468"/>
                  </a:lnTo>
                  <a:cubicBezTo>
                    <a:pt x="0" y="606"/>
                    <a:pt x="120" y="1351"/>
                    <a:pt x="628" y="1351"/>
                  </a:cubicBezTo>
                  <a:cubicBezTo>
                    <a:pt x="643" y="1351"/>
                    <a:pt x="659" y="1350"/>
                    <a:pt x="675" y="1349"/>
                  </a:cubicBezTo>
                  <a:lnTo>
                    <a:pt x="3271" y="872"/>
                  </a:lnTo>
                  <a:cubicBezTo>
                    <a:pt x="3776" y="735"/>
                    <a:pt x="3661" y="0"/>
                    <a:pt x="316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8" name="Google Shape;6048;p31"/>
            <p:cNvSpPr/>
            <p:nvPr/>
          </p:nvSpPr>
          <p:spPr>
            <a:xfrm>
              <a:off x="6706823" y="1251439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620" y="1"/>
                  </a:moveTo>
                  <a:lnTo>
                    <a:pt x="1215" y="1620"/>
                  </a:lnTo>
                  <a:cubicBezTo>
                    <a:pt x="251" y="2275"/>
                    <a:pt x="1" y="3585"/>
                    <a:pt x="656" y="4549"/>
                  </a:cubicBezTo>
                  <a:lnTo>
                    <a:pt x="763" y="4704"/>
                  </a:lnTo>
                  <a:cubicBezTo>
                    <a:pt x="1171" y="5305"/>
                    <a:pt x="1833" y="5629"/>
                    <a:pt x="2508" y="5629"/>
                  </a:cubicBezTo>
                  <a:cubicBezTo>
                    <a:pt x="2916" y="5629"/>
                    <a:pt x="3328" y="5510"/>
                    <a:pt x="3692" y="5264"/>
                  </a:cubicBezTo>
                  <a:lnTo>
                    <a:pt x="6085" y="3644"/>
                  </a:lnTo>
                  <a:lnTo>
                    <a:pt x="3620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9" name="Google Shape;6049;p31"/>
            <p:cNvSpPr/>
            <p:nvPr/>
          </p:nvSpPr>
          <p:spPr>
            <a:xfrm>
              <a:off x="6839327" y="1176188"/>
              <a:ext cx="196272" cy="181660"/>
            </a:xfrm>
            <a:custGeom>
              <a:rect b="b" l="l" r="r" t="t"/>
              <a:pathLst>
                <a:path extrusionOk="0" h="5632" w="6085">
                  <a:moveTo>
                    <a:pt x="3588" y="1"/>
                  </a:moveTo>
                  <a:cubicBezTo>
                    <a:pt x="3177" y="1"/>
                    <a:pt x="2760" y="120"/>
                    <a:pt x="2394" y="369"/>
                  </a:cubicBezTo>
                  <a:lnTo>
                    <a:pt x="1" y="1989"/>
                  </a:lnTo>
                  <a:lnTo>
                    <a:pt x="2489" y="5632"/>
                  </a:lnTo>
                  <a:lnTo>
                    <a:pt x="4882" y="4001"/>
                  </a:lnTo>
                  <a:cubicBezTo>
                    <a:pt x="5835" y="3346"/>
                    <a:pt x="6085" y="2036"/>
                    <a:pt x="5430" y="1072"/>
                  </a:cubicBezTo>
                  <a:lnTo>
                    <a:pt x="5430" y="1072"/>
                  </a:lnTo>
                  <a:lnTo>
                    <a:pt x="5430" y="1084"/>
                  </a:lnTo>
                  <a:lnTo>
                    <a:pt x="5323" y="917"/>
                  </a:lnTo>
                  <a:cubicBezTo>
                    <a:pt x="4917" y="319"/>
                    <a:pt x="4259" y="1"/>
                    <a:pt x="358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0" name="Google Shape;6050;p31"/>
            <p:cNvSpPr/>
            <p:nvPr/>
          </p:nvSpPr>
          <p:spPr>
            <a:xfrm>
              <a:off x="5182226" y="98419"/>
              <a:ext cx="349870" cy="436120"/>
            </a:xfrm>
            <a:custGeom>
              <a:rect b="b" l="l" r="r" t="t"/>
              <a:pathLst>
                <a:path extrusionOk="0" h="13521" w="10847">
                  <a:moveTo>
                    <a:pt x="4151" y="435"/>
                  </a:moveTo>
                  <a:cubicBezTo>
                    <a:pt x="4440" y="435"/>
                    <a:pt x="4723" y="607"/>
                    <a:pt x="4774" y="994"/>
                  </a:cubicBezTo>
                  <a:cubicBezTo>
                    <a:pt x="4810" y="1196"/>
                    <a:pt x="4751" y="1387"/>
                    <a:pt x="4632" y="1541"/>
                  </a:cubicBezTo>
                  <a:lnTo>
                    <a:pt x="3834" y="1684"/>
                  </a:lnTo>
                  <a:cubicBezTo>
                    <a:pt x="3667" y="1589"/>
                    <a:pt x="3548" y="1422"/>
                    <a:pt x="3512" y="1232"/>
                  </a:cubicBezTo>
                  <a:lnTo>
                    <a:pt x="3500" y="1232"/>
                  </a:lnTo>
                  <a:cubicBezTo>
                    <a:pt x="3386" y="732"/>
                    <a:pt x="3773" y="435"/>
                    <a:pt x="4151" y="435"/>
                  </a:cubicBezTo>
                  <a:close/>
                  <a:moveTo>
                    <a:pt x="7854" y="2749"/>
                  </a:moveTo>
                  <a:cubicBezTo>
                    <a:pt x="8117" y="2749"/>
                    <a:pt x="8351" y="2930"/>
                    <a:pt x="8394" y="3208"/>
                  </a:cubicBezTo>
                  <a:lnTo>
                    <a:pt x="9787" y="10769"/>
                  </a:lnTo>
                  <a:cubicBezTo>
                    <a:pt x="9835" y="11066"/>
                    <a:pt x="9644" y="11340"/>
                    <a:pt x="9346" y="11400"/>
                  </a:cubicBezTo>
                  <a:lnTo>
                    <a:pt x="3084" y="12543"/>
                  </a:lnTo>
                  <a:cubicBezTo>
                    <a:pt x="3049" y="12550"/>
                    <a:pt x="3014" y="12553"/>
                    <a:pt x="2979" y="12553"/>
                  </a:cubicBezTo>
                  <a:cubicBezTo>
                    <a:pt x="2722" y="12553"/>
                    <a:pt x="2493" y="12365"/>
                    <a:pt x="2441" y="12102"/>
                  </a:cubicBezTo>
                  <a:lnTo>
                    <a:pt x="1060" y="4530"/>
                  </a:lnTo>
                  <a:cubicBezTo>
                    <a:pt x="1012" y="4232"/>
                    <a:pt x="1203" y="3958"/>
                    <a:pt x="1512" y="3899"/>
                  </a:cubicBezTo>
                  <a:lnTo>
                    <a:pt x="2250" y="3768"/>
                  </a:lnTo>
                  <a:cubicBezTo>
                    <a:pt x="2292" y="3977"/>
                    <a:pt x="2472" y="4122"/>
                    <a:pt x="2676" y="4122"/>
                  </a:cubicBezTo>
                  <a:cubicBezTo>
                    <a:pt x="2704" y="4122"/>
                    <a:pt x="2733" y="4119"/>
                    <a:pt x="2762" y="4113"/>
                  </a:cubicBezTo>
                  <a:lnTo>
                    <a:pt x="6668" y="3399"/>
                  </a:lnTo>
                  <a:cubicBezTo>
                    <a:pt x="6906" y="3363"/>
                    <a:pt x="7060" y="3125"/>
                    <a:pt x="7025" y="2899"/>
                  </a:cubicBezTo>
                  <a:lnTo>
                    <a:pt x="7763" y="2756"/>
                  </a:lnTo>
                  <a:cubicBezTo>
                    <a:pt x="7793" y="2751"/>
                    <a:pt x="7824" y="2749"/>
                    <a:pt x="7854" y="2749"/>
                  </a:cubicBezTo>
                  <a:close/>
                  <a:moveTo>
                    <a:pt x="4133" y="0"/>
                  </a:moveTo>
                  <a:cubicBezTo>
                    <a:pt x="4070" y="0"/>
                    <a:pt x="4005" y="6"/>
                    <a:pt x="3941" y="17"/>
                  </a:cubicBezTo>
                  <a:cubicBezTo>
                    <a:pt x="3346" y="136"/>
                    <a:pt x="2953" y="708"/>
                    <a:pt x="3072" y="1303"/>
                  </a:cubicBezTo>
                  <a:cubicBezTo>
                    <a:pt x="3108" y="1482"/>
                    <a:pt x="3179" y="1637"/>
                    <a:pt x="3286" y="1779"/>
                  </a:cubicBezTo>
                  <a:lnTo>
                    <a:pt x="2512" y="1934"/>
                  </a:lnTo>
                  <a:cubicBezTo>
                    <a:pt x="2191" y="1994"/>
                    <a:pt x="1988" y="2291"/>
                    <a:pt x="2036" y="2613"/>
                  </a:cubicBezTo>
                  <a:lnTo>
                    <a:pt x="2096" y="2899"/>
                  </a:lnTo>
                  <a:lnTo>
                    <a:pt x="798" y="3125"/>
                  </a:lnTo>
                  <a:cubicBezTo>
                    <a:pt x="322" y="3208"/>
                    <a:pt x="0" y="3673"/>
                    <a:pt x="83" y="4149"/>
                  </a:cubicBezTo>
                  <a:lnTo>
                    <a:pt x="1667" y="12781"/>
                  </a:lnTo>
                  <a:cubicBezTo>
                    <a:pt x="1741" y="13217"/>
                    <a:pt x="2120" y="13520"/>
                    <a:pt x="2548" y="13520"/>
                  </a:cubicBezTo>
                  <a:cubicBezTo>
                    <a:pt x="2599" y="13520"/>
                    <a:pt x="2651" y="13516"/>
                    <a:pt x="2703" y="13507"/>
                  </a:cubicBezTo>
                  <a:lnTo>
                    <a:pt x="10037" y="12162"/>
                  </a:lnTo>
                  <a:cubicBezTo>
                    <a:pt x="10525" y="12066"/>
                    <a:pt x="10847" y="11602"/>
                    <a:pt x="10763" y="11126"/>
                  </a:cubicBezTo>
                  <a:lnTo>
                    <a:pt x="9180" y="2494"/>
                  </a:lnTo>
                  <a:cubicBezTo>
                    <a:pt x="9106" y="2064"/>
                    <a:pt x="8737" y="1763"/>
                    <a:pt x="8316" y="1763"/>
                  </a:cubicBezTo>
                  <a:cubicBezTo>
                    <a:pt x="8259" y="1763"/>
                    <a:pt x="8202" y="1768"/>
                    <a:pt x="8144" y="1779"/>
                  </a:cubicBezTo>
                  <a:lnTo>
                    <a:pt x="6858" y="2018"/>
                  </a:lnTo>
                  <a:lnTo>
                    <a:pt x="6810" y="1744"/>
                  </a:lnTo>
                  <a:cubicBezTo>
                    <a:pt x="6758" y="1458"/>
                    <a:pt x="6508" y="1258"/>
                    <a:pt x="6228" y="1258"/>
                  </a:cubicBezTo>
                  <a:cubicBezTo>
                    <a:pt x="6192" y="1258"/>
                    <a:pt x="6156" y="1261"/>
                    <a:pt x="6120" y="1268"/>
                  </a:cubicBezTo>
                  <a:lnTo>
                    <a:pt x="5179" y="1434"/>
                  </a:lnTo>
                  <a:cubicBezTo>
                    <a:pt x="5227" y="1268"/>
                    <a:pt x="5239" y="1089"/>
                    <a:pt x="5215" y="922"/>
                  </a:cubicBezTo>
                  <a:cubicBezTo>
                    <a:pt x="5119" y="381"/>
                    <a:pt x="4655" y="0"/>
                    <a:pt x="413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1" name="Google Shape;6051;p31"/>
            <p:cNvSpPr/>
            <p:nvPr/>
          </p:nvSpPr>
          <p:spPr>
            <a:xfrm>
              <a:off x="5244414" y="255566"/>
              <a:ext cx="60059" cy="49898"/>
            </a:xfrm>
            <a:custGeom>
              <a:rect b="b" l="l" r="r" t="t"/>
              <a:pathLst>
                <a:path extrusionOk="0" h="1547" w="1862">
                  <a:moveTo>
                    <a:pt x="1015" y="1"/>
                  </a:moveTo>
                  <a:cubicBezTo>
                    <a:pt x="967" y="1"/>
                    <a:pt x="919" y="5"/>
                    <a:pt x="870" y="15"/>
                  </a:cubicBezTo>
                  <a:cubicBezTo>
                    <a:pt x="191" y="134"/>
                    <a:pt x="1" y="1015"/>
                    <a:pt x="560" y="1408"/>
                  </a:cubicBezTo>
                  <a:cubicBezTo>
                    <a:pt x="700" y="1504"/>
                    <a:pt x="851" y="1547"/>
                    <a:pt x="998" y="1547"/>
                  </a:cubicBezTo>
                  <a:cubicBezTo>
                    <a:pt x="1451" y="1547"/>
                    <a:pt x="1862" y="1138"/>
                    <a:pt x="1763" y="634"/>
                  </a:cubicBezTo>
                  <a:cubicBezTo>
                    <a:pt x="1689" y="266"/>
                    <a:pt x="1375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2" name="Google Shape;6052;p31"/>
            <p:cNvSpPr/>
            <p:nvPr/>
          </p:nvSpPr>
          <p:spPr>
            <a:xfrm>
              <a:off x="5312052" y="241148"/>
              <a:ext cx="124117" cy="43673"/>
            </a:xfrm>
            <a:custGeom>
              <a:rect b="b" l="l" r="r" t="t"/>
              <a:pathLst>
                <a:path extrusionOk="0" h="1354" w="3848">
                  <a:moveTo>
                    <a:pt x="3239" y="0"/>
                  </a:moveTo>
                  <a:cubicBezTo>
                    <a:pt x="3208" y="0"/>
                    <a:pt x="3176" y="3"/>
                    <a:pt x="3143" y="10"/>
                  </a:cubicBezTo>
                  <a:lnTo>
                    <a:pt x="3155" y="10"/>
                  </a:lnTo>
                  <a:lnTo>
                    <a:pt x="559" y="486"/>
                  </a:lnTo>
                  <a:cubicBezTo>
                    <a:pt x="0" y="553"/>
                    <a:pt x="102" y="1354"/>
                    <a:pt x="609" y="1354"/>
                  </a:cubicBezTo>
                  <a:cubicBezTo>
                    <a:pt x="642" y="1354"/>
                    <a:pt x="677" y="1350"/>
                    <a:pt x="714" y="1343"/>
                  </a:cubicBezTo>
                  <a:lnTo>
                    <a:pt x="3309" y="867"/>
                  </a:lnTo>
                  <a:cubicBezTo>
                    <a:pt x="3847" y="766"/>
                    <a:pt x="3731" y="0"/>
                    <a:pt x="323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3" name="Google Shape;6053;p31"/>
            <p:cNvSpPr/>
            <p:nvPr/>
          </p:nvSpPr>
          <p:spPr>
            <a:xfrm>
              <a:off x="5257090" y="325172"/>
              <a:ext cx="59769" cy="49866"/>
            </a:xfrm>
            <a:custGeom>
              <a:rect b="b" l="l" r="r" t="t"/>
              <a:pathLst>
                <a:path extrusionOk="0" h="1546" w="1853">
                  <a:moveTo>
                    <a:pt x="1003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3" y="1545"/>
                    <a:pt x="1000" y="1545"/>
                  </a:cubicBezTo>
                  <a:cubicBezTo>
                    <a:pt x="1449" y="1545"/>
                    <a:pt x="1853" y="1142"/>
                    <a:pt x="1763" y="631"/>
                  </a:cubicBezTo>
                  <a:cubicBezTo>
                    <a:pt x="1699" y="259"/>
                    <a:pt x="1369" y="1"/>
                    <a:pt x="100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4" name="Google Shape;6054;p31"/>
            <p:cNvSpPr/>
            <p:nvPr/>
          </p:nvSpPr>
          <p:spPr>
            <a:xfrm>
              <a:off x="5326599" y="310528"/>
              <a:ext cx="121408" cy="43512"/>
            </a:xfrm>
            <a:custGeom>
              <a:rect b="b" l="l" r="r" t="t"/>
              <a:pathLst>
                <a:path extrusionOk="0" h="1349" w="3764">
                  <a:moveTo>
                    <a:pt x="3133" y="0"/>
                  </a:moveTo>
                  <a:cubicBezTo>
                    <a:pt x="3121" y="0"/>
                    <a:pt x="3109" y="1"/>
                    <a:pt x="3096" y="2"/>
                  </a:cubicBezTo>
                  <a:lnTo>
                    <a:pt x="501" y="478"/>
                  </a:lnTo>
                  <a:cubicBezTo>
                    <a:pt x="1" y="618"/>
                    <a:pt x="126" y="1348"/>
                    <a:pt x="620" y="1348"/>
                  </a:cubicBezTo>
                  <a:cubicBezTo>
                    <a:pt x="632" y="1348"/>
                    <a:pt x="644" y="1348"/>
                    <a:pt x="656" y="1347"/>
                  </a:cubicBezTo>
                  <a:lnTo>
                    <a:pt x="3251" y="871"/>
                  </a:lnTo>
                  <a:cubicBezTo>
                    <a:pt x="3763" y="731"/>
                    <a:pt x="3638" y="0"/>
                    <a:pt x="313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5" name="Google Shape;6055;p31"/>
            <p:cNvSpPr/>
            <p:nvPr/>
          </p:nvSpPr>
          <p:spPr>
            <a:xfrm>
              <a:off x="5270540" y="399294"/>
              <a:ext cx="60059" cy="50189"/>
            </a:xfrm>
            <a:custGeom>
              <a:rect b="b" l="l" r="r" t="t"/>
              <a:pathLst>
                <a:path extrusionOk="0" h="1556" w="1862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0" y="1012"/>
                    <a:pt x="572" y="1417"/>
                  </a:cubicBezTo>
                  <a:cubicBezTo>
                    <a:pt x="709" y="1513"/>
                    <a:pt x="857" y="1556"/>
                    <a:pt x="1002" y="1556"/>
                  </a:cubicBezTo>
                  <a:cubicBezTo>
                    <a:pt x="1451" y="1556"/>
                    <a:pt x="1862" y="1147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6" name="Google Shape;6056;p31"/>
            <p:cNvSpPr/>
            <p:nvPr/>
          </p:nvSpPr>
          <p:spPr>
            <a:xfrm>
              <a:off x="5339501" y="384586"/>
              <a:ext cx="122440" cy="44028"/>
            </a:xfrm>
            <a:custGeom>
              <a:rect b="b" l="l" r="r" t="t"/>
              <a:pathLst>
                <a:path extrusionOk="0" h="1365" w="3796">
                  <a:moveTo>
                    <a:pt x="3172" y="0"/>
                  </a:moveTo>
                  <a:cubicBezTo>
                    <a:pt x="3153" y="0"/>
                    <a:pt x="3133" y="1"/>
                    <a:pt x="3113" y="4"/>
                  </a:cubicBezTo>
                  <a:lnTo>
                    <a:pt x="518" y="480"/>
                  </a:lnTo>
                  <a:cubicBezTo>
                    <a:pt x="1" y="606"/>
                    <a:pt x="115" y="1364"/>
                    <a:pt x="626" y="1364"/>
                  </a:cubicBezTo>
                  <a:cubicBezTo>
                    <a:pt x="645" y="1364"/>
                    <a:pt x="664" y="1363"/>
                    <a:pt x="684" y="1361"/>
                  </a:cubicBezTo>
                  <a:lnTo>
                    <a:pt x="3268" y="885"/>
                  </a:lnTo>
                  <a:cubicBezTo>
                    <a:pt x="3796" y="747"/>
                    <a:pt x="3682" y="0"/>
                    <a:pt x="317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7" name="Google Shape;6057;p31"/>
            <p:cNvSpPr/>
            <p:nvPr/>
          </p:nvSpPr>
          <p:spPr>
            <a:xfrm>
              <a:off x="5212933" y="708039"/>
              <a:ext cx="250815" cy="224688"/>
            </a:xfrm>
            <a:custGeom>
              <a:rect b="b" l="l" r="r" t="t"/>
              <a:pathLst>
                <a:path extrusionOk="0" h="6966" w="7776">
                  <a:moveTo>
                    <a:pt x="3943" y="1"/>
                  </a:moveTo>
                  <a:cubicBezTo>
                    <a:pt x="2906" y="1"/>
                    <a:pt x="1888" y="469"/>
                    <a:pt x="1227" y="1346"/>
                  </a:cubicBezTo>
                  <a:lnTo>
                    <a:pt x="6966" y="4977"/>
                  </a:lnTo>
                  <a:cubicBezTo>
                    <a:pt x="7775" y="3406"/>
                    <a:pt x="7251" y="1477"/>
                    <a:pt x="5763" y="525"/>
                  </a:cubicBezTo>
                  <a:cubicBezTo>
                    <a:pt x="5199" y="171"/>
                    <a:pt x="4568" y="1"/>
                    <a:pt x="3943" y="1"/>
                  </a:cubicBezTo>
                  <a:close/>
                  <a:moveTo>
                    <a:pt x="822" y="2001"/>
                  </a:moveTo>
                  <a:cubicBezTo>
                    <a:pt x="1" y="3561"/>
                    <a:pt x="524" y="5489"/>
                    <a:pt x="2025" y="6442"/>
                  </a:cubicBezTo>
                  <a:cubicBezTo>
                    <a:pt x="2584" y="6796"/>
                    <a:pt x="3211" y="6966"/>
                    <a:pt x="3833" y="6966"/>
                  </a:cubicBezTo>
                  <a:cubicBezTo>
                    <a:pt x="4864" y="6966"/>
                    <a:pt x="5880" y="6497"/>
                    <a:pt x="6549" y="5620"/>
                  </a:cubicBezTo>
                  <a:lnTo>
                    <a:pt x="822" y="200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8" name="Google Shape;6058;p31"/>
            <p:cNvSpPr/>
            <p:nvPr/>
          </p:nvSpPr>
          <p:spPr>
            <a:xfrm>
              <a:off x="5682211" y="226472"/>
              <a:ext cx="196304" cy="181918"/>
            </a:xfrm>
            <a:custGeom>
              <a:rect b="b" l="l" r="r" t="t"/>
              <a:pathLst>
                <a:path extrusionOk="0" h="5640" w="6086">
                  <a:moveTo>
                    <a:pt x="3609" y="0"/>
                  </a:moveTo>
                  <a:lnTo>
                    <a:pt x="1215" y="1631"/>
                  </a:lnTo>
                  <a:cubicBezTo>
                    <a:pt x="251" y="2286"/>
                    <a:pt x="1" y="3596"/>
                    <a:pt x="656" y="4560"/>
                  </a:cubicBezTo>
                  <a:lnTo>
                    <a:pt x="763" y="4715"/>
                  </a:lnTo>
                  <a:cubicBezTo>
                    <a:pt x="1171" y="5316"/>
                    <a:pt x="1834" y="5640"/>
                    <a:pt x="2508" y="5640"/>
                  </a:cubicBezTo>
                  <a:cubicBezTo>
                    <a:pt x="2916" y="5640"/>
                    <a:pt x="3329" y="5521"/>
                    <a:pt x="3692" y="5275"/>
                  </a:cubicBezTo>
                  <a:lnTo>
                    <a:pt x="6085" y="3644"/>
                  </a:lnTo>
                  <a:lnTo>
                    <a:pt x="3609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9" name="Google Shape;6059;p31"/>
            <p:cNvSpPr/>
            <p:nvPr/>
          </p:nvSpPr>
          <p:spPr>
            <a:xfrm>
              <a:off x="5814714" y="151317"/>
              <a:ext cx="196272" cy="181950"/>
            </a:xfrm>
            <a:custGeom>
              <a:rect b="b" l="l" r="r" t="t"/>
              <a:pathLst>
                <a:path extrusionOk="0" h="5641" w="6085">
                  <a:moveTo>
                    <a:pt x="3580" y="1"/>
                  </a:moveTo>
                  <a:cubicBezTo>
                    <a:pt x="3174" y="1"/>
                    <a:pt x="2765" y="119"/>
                    <a:pt x="2406" y="366"/>
                  </a:cubicBezTo>
                  <a:lnTo>
                    <a:pt x="1" y="1985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5" y="3354"/>
                    <a:pt x="6085" y="2044"/>
                    <a:pt x="5430" y="1080"/>
                  </a:cubicBezTo>
                  <a:lnTo>
                    <a:pt x="5323" y="925"/>
                  </a:lnTo>
                  <a:cubicBezTo>
                    <a:pt x="4915" y="324"/>
                    <a:pt x="4252" y="1"/>
                    <a:pt x="3580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0" name="Google Shape;6060;p31"/>
            <p:cNvSpPr/>
            <p:nvPr/>
          </p:nvSpPr>
          <p:spPr>
            <a:xfrm>
              <a:off x="5624636" y="602242"/>
              <a:ext cx="346032" cy="344032"/>
            </a:xfrm>
            <a:custGeom>
              <a:rect b="b" l="l" r="r" t="t"/>
              <a:pathLst>
                <a:path extrusionOk="0" h="10666" w="10728">
                  <a:moveTo>
                    <a:pt x="5007" y="1"/>
                  </a:moveTo>
                  <a:cubicBezTo>
                    <a:pt x="4823" y="1"/>
                    <a:pt x="4677" y="136"/>
                    <a:pt x="4655" y="328"/>
                  </a:cubicBezTo>
                  <a:lnTo>
                    <a:pt x="4191" y="3805"/>
                  </a:lnTo>
                  <a:lnTo>
                    <a:pt x="714" y="3340"/>
                  </a:lnTo>
                  <a:cubicBezTo>
                    <a:pt x="699" y="3338"/>
                    <a:pt x="683" y="3338"/>
                    <a:pt x="668" y="3338"/>
                  </a:cubicBezTo>
                  <a:cubicBezTo>
                    <a:pt x="475" y="3338"/>
                    <a:pt x="320" y="3474"/>
                    <a:pt x="298" y="3662"/>
                  </a:cubicBezTo>
                  <a:lnTo>
                    <a:pt x="36" y="5638"/>
                  </a:lnTo>
                  <a:cubicBezTo>
                    <a:pt x="0" y="5840"/>
                    <a:pt x="143" y="6031"/>
                    <a:pt x="357" y="6055"/>
                  </a:cubicBezTo>
                  <a:lnTo>
                    <a:pt x="357" y="6043"/>
                  </a:lnTo>
                  <a:lnTo>
                    <a:pt x="3834" y="6507"/>
                  </a:lnTo>
                  <a:lnTo>
                    <a:pt x="3370" y="9984"/>
                  </a:lnTo>
                  <a:cubicBezTo>
                    <a:pt x="3346" y="10186"/>
                    <a:pt x="3489" y="10377"/>
                    <a:pt x="3691" y="10401"/>
                  </a:cubicBezTo>
                  <a:lnTo>
                    <a:pt x="5667" y="10663"/>
                  </a:lnTo>
                  <a:cubicBezTo>
                    <a:pt x="5682" y="10664"/>
                    <a:pt x="5697" y="10665"/>
                    <a:pt x="5712" y="10665"/>
                  </a:cubicBezTo>
                  <a:cubicBezTo>
                    <a:pt x="5897" y="10665"/>
                    <a:pt x="6062" y="10529"/>
                    <a:pt x="6084" y="10341"/>
                  </a:cubicBezTo>
                  <a:lnTo>
                    <a:pt x="6548" y="6864"/>
                  </a:lnTo>
                  <a:lnTo>
                    <a:pt x="10025" y="7329"/>
                  </a:lnTo>
                  <a:cubicBezTo>
                    <a:pt x="10040" y="7331"/>
                    <a:pt x="10055" y="7331"/>
                    <a:pt x="10069" y="7331"/>
                  </a:cubicBezTo>
                  <a:cubicBezTo>
                    <a:pt x="10254" y="7331"/>
                    <a:pt x="10420" y="7195"/>
                    <a:pt x="10442" y="7007"/>
                  </a:cubicBezTo>
                  <a:lnTo>
                    <a:pt x="10704" y="5031"/>
                  </a:lnTo>
                  <a:cubicBezTo>
                    <a:pt x="10728" y="4828"/>
                    <a:pt x="10585" y="4638"/>
                    <a:pt x="10382" y="4614"/>
                  </a:cubicBezTo>
                  <a:lnTo>
                    <a:pt x="6894" y="4150"/>
                  </a:lnTo>
                  <a:lnTo>
                    <a:pt x="7358" y="673"/>
                  </a:lnTo>
                  <a:cubicBezTo>
                    <a:pt x="7382" y="471"/>
                    <a:pt x="7239" y="280"/>
                    <a:pt x="7037" y="256"/>
                  </a:cubicBezTo>
                  <a:lnTo>
                    <a:pt x="5072" y="6"/>
                  </a:lnTo>
                  <a:cubicBezTo>
                    <a:pt x="5050" y="3"/>
                    <a:pt x="5028" y="1"/>
                    <a:pt x="500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1" name="Google Shape;6061;p31"/>
            <p:cNvSpPr/>
            <p:nvPr/>
          </p:nvSpPr>
          <p:spPr>
            <a:xfrm>
              <a:off x="5182226" y="1123290"/>
              <a:ext cx="349870" cy="436217"/>
            </a:xfrm>
            <a:custGeom>
              <a:rect b="b" l="l" r="r" t="t"/>
              <a:pathLst>
                <a:path extrusionOk="0" h="13524" w="10847">
                  <a:moveTo>
                    <a:pt x="4147" y="429"/>
                  </a:moveTo>
                  <a:cubicBezTo>
                    <a:pt x="4437" y="429"/>
                    <a:pt x="4723" y="604"/>
                    <a:pt x="4774" y="997"/>
                  </a:cubicBezTo>
                  <a:cubicBezTo>
                    <a:pt x="4810" y="1188"/>
                    <a:pt x="4751" y="1390"/>
                    <a:pt x="4632" y="1533"/>
                  </a:cubicBezTo>
                  <a:lnTo>
                    <a:pt x="3834" y="1688"/>
                  </a:lnTo>
                  <a:cubicBezTo>
                    <a:pt x="3667" y="1593"/>
                    <a:pt x="3548" y="1426"/>
                    <a:pt x="3512" y="1224"/>
                  </a:cubicBezTo>
                  <a:lnTo>
                    <a:pt x="3500" y="1224"/>
                  </a:lnTo>
                  <a:cubicBezTo>
                    <a:pt x="3386" y="725"/>
                    <a:pt x="3770" y="429"/>
                    <a:pt x="4147" y="429"/>
                  </a:cubicBezTo>
                  <a:close/>
                  <a:moveTo>
                    <a:pt x="7867" y="2749"/>
                  </a:moveTo>
                  <a:cubicBezTo>
                    <a:pt x="8125" y="2749"/>
                    <a:pt x="8352" y="2938"/>
                    <a:pt x="8394" y="3200"/>
                  </a:cubicBezTo>
                  <a:lnTo>
                    <a:pt x="9787" y="10761"/>
                  </a:lnTo>
                  <a:cubicBezTo>
                    <a:pt x="9835" y="11058"/>
                    <a:pt x="9644" y="11344"/>
                    <a:pt x="9346" y="11392"/>
                  </a:cubicBezTo>
                  <a:lnTo>
                    <a:pt x="3084" y="12535"/>
                  </a:lnTo>
                  <a:cubicBezTo>
                    <a:pt x="3049" y="12542"/>
                    <a:pt x="3014" y="12545"/>
                    <a:pt x="2979" y="12545"/>
                  </a:cubicBezTo>
                  <a:cubicBezTo>
                    <a:pt x="2722" y="12545"/>
                    <a:pt x="2493" y="12357"/>
                    <a:pt x="2441" y="12094"/>
                  </a:cubicBezTo>
                  <a:lnTo>
                    <a:pt x="1060" y="4534"/>
                  </a:lnTo>
                  <a:cubicBezTo>
                    <a:pt x="1012" y="4236"/>
                    <a:pt x="1203" y="3950"/>
                    <a:pt x="1512" y="3903"/>
                  </a:cubicBezTo>
                  <a:lnTo>
                    <a:pt x="2250" y="3760"/>
                  </a:lnTo>
                  <a:cubicBezTo>
                    <a:pt x="2293" y="3975"/>
                    <a:pt x="2482" y="4122"/>
                    <a:pt x="2694" y="4122"/>
                  </a:cubicBezTo>
                  <a:cubicBezTo>
                    <a:pt x="2717" y="4122"/>
                    <a:pt x="2739" y="4120"/>
                    <a:pt x="2762" y="4117"/>
                  </a:cubicBezTo>
                  <a:lnTo>
                    <a:pt x="6668" y="3402"/>
                  </a:lnTo>
                  <a:cubicBezTo>
                    <a:pt x="6906" y="3355"/>
                    <a:pt x="7060" y="3129"/>
                    <a:pt x="7025" y="2890"/>
                  </a:cubicBezTo>
                  <a:lnTo>
                    <a:pt x="7763" y="2760"/>
                  </a:lnTo>
                  <a:cubicBezTo>
                    <a:pt x="7798" y="2752"/>
                    <a:pt x="7833" y="2749"/>
                    <a:pt x="7867" y="2749"/>
                  </a:cubicBezTo>
                  <a:close/>
                  <a:moveTo>
                    <a:pt x="4150" y="0"/>
                  </a:moveTo>
                  <a:cubicBezTo>
                    <a:pt x="4081" y="0"/>
                    <a:pt x="4011" y="7"/>
                    <a:pt x="3941" y="21"/>
                  </a:cubicBezTo>
                  <a:cubicBezTo>
                    <a:pt x="3346" y="128"/>
                    <a:pt x="2953" y="700"/>
                    <a:pt x="3072" y="1307"/>
                  </a:cubicBezTo>
                  <a:cubicBezTo>
                    <a:pt x="3108" y="1474"/>
                    <a:pt x="3179" y="1640"/>
                    <a:pt x="3286" y="1783"/>
                  </a:cubicBezTo>
                  <a:lnTo>
                    <a:pt x="2512" y="1926"/>
                  </a:lnTo>
                  <a:cubicBezTo>
                    <a:pt x="2191" y="1986"/>
                    <a:pt x="1988" y="2295"/>
                    <a:pt x="2036" y="2617"/>
                  </a:cubicBezTo>
                  <a:lnTo>
                    <a:pt x="2096" y="2890"/>
                  </a:lnTo>
                  <a:lnTo>
                    <a:pt x="798" y="3129"/>
                  </a:lnTo>
                  <a:cubicBezTo>
                    <a:pt x="322" y="3212"/>
                    <a:pt x="0" y="3676"/>
                    <a:pt x="83" y="4164"/>
                  </a:cubicBezTo>
                  <a:lnTo>
                    <a:pt x="1667" y="12785"/>
                  </a:lnTo>
                  <a:cubicBezTo>
                    <a:pt x="1741" y="13221"/>
                    <a:pt x="2120" y="13524"/>
                    <a:pt x="2548" y="13524"/>
                  </a:cubicBezTo>
                  <a:cubicBezTo>
                    <a:pt x="2599" y="13524"/>
                    <a:pt x="2651" y="13520"/>
                    <a:pt x="2703" y="13511"/>
                  </a:cubicBezTo>
                  <a:lnTo>
                    <a:pt x="10049" y="12165"/>
                  </a:lnTo>
                  <a:cubicBezTo>
                    <a:pt x="10525" y="12082"/>
                    <a:pt x="10847" y="11618"/>
                    <a:pt x="10763" y="11130"/>
                  </a:cubicBezTo>
                  <a:lnTo>
                    <a:pt x="9192" y="2498"/>
                  </a:lnTo>
                  <a:cubicBezTo>
                    <a:pt x="9108" y="2067"/>
                    <a:pt x="8737" y="1766"/>
                    <a:pt x="8316" y="1766"/>
                  </a:cubicBezTo>
                  <a:cubicBezTo>
                    <a:pt x="8259" y="1766"/>
                    <a:pt x="8202" y="1772"/>
                    <a:pt x="8144" y="1783"/>
                  </a:cubicBezTo>
                  <a:lnTo>
                    <a:pt x="6858" y="2009"/>
                  </a:lnTo>
                  <a:lnTo>
                    <a:pt x="6810" y="1736"/>
                  </a:lnTo>
                  <a:cubicBezTo>
                    <a:pt x="6757" y="1446"/>
                    <a:pt x="6499" y="1252"/>
                    <a:pt x="6214" y="1252"/>
                  </a:cubicBezTo>
                  <a:cubicBezTo>
                    <a:pt x="6183" y="1252"/>
                    <a:pt x="6151" y="1255"/>
                    <a:pt x="6120" y="1259"/>
                  </a:cubicBezTo>
                  <a:lnTo>
                    <a:pt x="5179" y="1438"/>
                  </a:lnTo>
                  <a:cubicBezTo>
                    <a:pt x="5227" y="1259"/>
                    <a:pt x="5239" y="1081"/>
                    <a:pt x="5215" y="914"/>
                  </a:cubicBezTo>
                  <a:cubicBezTo>
                    <a:pt x="5120" y="378"/>
                    <a:pt x="4665" y="0"/>
                    <a:pt x="415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2" name="Google Shape;6062;p31"/>
            <p:cNvSpPr/>
            <p:nvPr/>
          </p:nvSpPr>
          <p:spPr>
            <a:xfrm>
              <a:off x="5244414" y="1280275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9" y="1"/>
                    <a:pt x="915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2" y="1502"/>
                    <a:pt x="854" y="1545"/>
                    <a:pt x="1002" y="1545"/>
                  </a:cubicBezTo>
                  <a:cubicBezTo>
                    <a:pt x="1454" y="1545"/>
                    <a:pt x="1862" y="1142"/>
                    <a:pt x="1763" y="631"/>
                  </a:cubicBezTo>
                  <a:cubicBezTo>
                    <a:pt x="1689" y="259"/>
                    <a:pt x="1367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3" name="Google Shape;6063;p31"/>
            <p:cNvSpPr/>
            <p:nvPr/>
          </p:nvSpPr>
          <p:spPr>
            <a:xfrm>
              <a:off x="5311504" y="1265631"/>
              <a:ext cx="125182" cy="43931"/>
            </a:xfrm>
            <a:custGeom>
              <a:rect b="b" l="l" r="r" t="t"/>
              <a:pathLst>
                <a:path extrusionOk="0" h="1362" w="3881">
                  <a:moveTo>
                    <a:pt x="3274" y="0"/>
                  </a:moveTo>
                  <a:cubicBezTo>
                    <a:pt x="3238" y="0"/>
                    <a:pt x="3200" y="5"/>
                    <a:pt x="3160" y="13"/>
                  </a:cubicBezTo>
                  <a:lnTo>
                    <a:pt x="3172" y="13"/>
                  </a:lnTo>
                  <a:lnTo>
                    <a:pt x="576" y="490"/>
                  </a:lnTo>
                  <a:cubicBezTo>
                    <a:pt x="0" y="545"/>
                    <a:pt x="104" y="1362"/>
                    <a:pt x="609" y="1362"/>
                  </a:cubicBezTo>
                  <a:cubicBezTo>
                    <a:pt x="647" y="1362"/>
                    <a:pt x="688" y="1357"/>
                    <a:pt x="731" y="1347"/>
                  </a:cubicBezTo>
                  <a:lnTo>
                    <a:pt x="3314" y="871"/>
                  </a:lnTo>
                  <a:cubicBezTo>
                    <a:pt x="3881" y="793"/>
                    <a:pt x="3774" y="0"/>
                    <a:pt x="327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4" name="Google Shape;6064;p31"/>
            <p:cNvSpPr/>
            <p:nvPr/>
          </p:nvSpPr>
          <p:spPr>
            <a:xfrm>
              <a:off x="5257090" y="1349784"/>
              <a:ext cx="59769" cy="49866"/>
            </a:xfrm>
            <a:custGeom>
              <a:rect b="b" l="l" r="r" t="t"/>
              <a:pathLst>
                <a:path extrusionOk="0" h="1546" w="1853">
                  <a:moveTo>
                    <a:pt x="1002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2" y="1502"/>
                    <a:pt x="854" y="1545"/>
                    <a:pt x="1001" y="1545"/>
                  </a:cubicBezTo>
                  <a:cubicBezTo>
                    <a:pt x="1450" y="1545"/>
                    <a:pt x="1852" y="1145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5" name="Google Shape;6065;p31"/>
            <p:cNvSpPr/>
            <p:nvPr/>
          </p:nvSpPr>
          <p:spPr>
            <a:xfrm>
              <a:off x="5326728" y="1335140"/>
              <a:ext cx="121279" cy="43544"/>
            </a:xfrm>
            <a:custGeom>
              <a:rect b="b" l="l" r="r" t="t"/>
              <a:pathLst>
                <a:path extrusionOk="0" h="1350" w="3760">
                  <a:moveTo>
                    <a:pt x="3129" y="0"/>
                  </a:moveTo>
                  <a:cubicBezTo>
                    <a:pt x="3117" y="0"/>
                    <a:pt x="3105" y="1"/>
                    <a:pt x="3092" y="2"/>
                  </a:cubicBezTo>
                  <a:lnTo>
                    <a:pt x="497" y="478"/>
                  </a:lnTo>
                  <a:cubicBezTo>
                    <a:pt x="0" y="628"/>
                    <a:pt x="120" y="1349"/>
                    <a:pt x="605" y="1349"/>
                  </a:cubicBezTo>
                  <a:cubicBezTo>
                    <a:pt x="620" y="1349"/>
                    <a:pt x="636" y="1348"/>
                    <a:pt x="652" y="1347"/>
                  </a:cubicBezTo>
                  <a:lnTo>
                    <a:pt x="3247" y="883"/>
                  </a:lnTo>
                  <a:cubicBezTo>
                    <a:pt x="3759" y="731"/>
                    <a:pt x="3634" y="0"/>
                    <a:pt x="312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6" name="Google Shape;6066;p31"/>
            <p:cNvSpPr/>
            <p:nvPr/>
          </p:nvSpPr>
          <p:spPr>
            <a:xfrm>
              <a:off x="5270540" y="1424293"/>
              <a:ext cx="60059" cy="49834"/>
            </a:xfrm>
            <a:custGeom>
              <a:rect b="b" l="l" r="r" t="t"/>
              <a:pathLst>
                <a:path extrusionOk="0" h="1545" w="1862">
                  <a:moveTo>
                    <a:pt x="1002" y="0"/>
                  </a:moveTo>
                  <a:cubicBezTo>
                    <a:pt x="959" y="0"/>
                    <a:pt x="914" y="4"/>
                    <a:pt x="870" y="12"/>
                  </a:cubicBezTo>
                  <a:cubicBezTo>
                    <a:pt x="191" y="131"/>
                    <a:pt x="0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0"/>
                    <a:pt x="100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7" name="Google Shape;6067;p31"/>
            <p:cNvSpPr/>
            <p:nvPr/>
          </p:nvSpPr>
          <p:spPr>
            <a:xfrm>
              <a:off x="5339792" y="1409585"/>
              <a:ext cx="121795" cy="43577"/>
            </a:xfrm>
            <a:custGeom>
              <a:rect b="b" l="l" r="r" t="t"/>
              <a:pathLst>
                <a:path extrusionOk="0" h="1351" w="3776">
                  <a:moveTo>
                    <a:pt x="3162" y="0"/>
                  </a:moveTo>
                  <a:cubicBezTo>
                    <a:pt x="3143" y="0"/>
                    <a:pt x="3124" y="1"/>
                    <a:pt x="3104" y="3"/>
                  </a:cubicBezTo>
                  <a:lnTo>
                    <a:pt x="509" y="468"/>
                  </a:lnTo>
                  <a:cubicBezTo>
                    <a:pt x="0" y="606"/>
                    <a:pt x="120" y="1351"/>
                    <a:pt x="628" y="1351"/>
                  </a:cubicBezTo>
                  <a:cubicBezTo>
                    <a:pt x="643" y="1351"/>
                    <a:pt x="659" y="1350"/>
                    <a:pt x="675" y="1349"/>
                  </a:cubicBezTo>
                  <a:lnTo>
                    <a:pt x="3259" y="872"/>
                  </a:lnTo>
                  <a:cubicBezTo>
                    <a:pt x="3775" y="735"/>
                    <a:pt x="3661" y="0"/>
                    <a:pt x="316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8" name="Google Shape;6068;p31"/>
            <p:cNvSpPr/>
            <p:nvPr/>
          </p:nvSpPr>
          <p:spPr>
            <a:xfrm>
              <a:off x="5682211" y="1251439"/>
              <a:ext cx="196304" cy="181563"/>
            </a:xfrm>
            <a:custGeom>
              <a:rect b="b" l="l" r="r" t="t"/>
              <a:pathLst>
                <a:path extrusionOk="0" h="5629" w="6086">
                  <a:moveTo>
                    <a:pt x="3609" y="1"/>
                  </a:moveTo>
                  <a:lnTo>
                    <a:pt x="1215" y="1620"/>
                  </a:lnTo>
                  <a:cubicBezTo>
                    <a:pt x="251" y="2275"/>
                    <a:pt x="1" y="3585"/>
                    <a:pt x="656" y="4549"/>
                  </a:cubicBezTo>
                  <a:lnTo>
                    <a:pt x="763" y="4704"/>
                  </a:lnTo>
                  <a:cubicBezTo>
                    <a:pt x="1171" y="5305"/>
                    <a:pt x="1834" y="5629"/>
                    <a:pt x="2508" y="5629"/>
                  </a:cubicBezTo>
                  <a:cubicBezTo>
                    <a:pt x="2916" y="5629"/>
                    <a:pt x="3329" y="5510"/>
                    <a:pt x="3692" y="5264"/>
                  </a:cubicBezTo>
                  <a:lnTo>
                    <a:pt x="6085" y="3644"/>
                  </a:lnTo>
                  <a:lnTo>
                    <a:pt x="3609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9" name="Google Shape;6069;p31"/>
            <p:cNvSpPr/>
            <p:nvPr/>
          </p:nvSpPr>
          <p:spPr>
            <a:xfrm>
              <a:off x="5814714" y="1176188"/>
              <a:ext cx="196272" cy="181660"/>
            </a:xfrm>
            <a:custGeom>
              <a:rect b="b" l="l" r="r" t="t"/>
              <a:pathLst>
                <a:path extrusionOk="0" h="5632" w="6085">
                  <a:moveTo>
                    <a:pt x="3591" y="1"/>
                  </a:moveTo>
                  <a:cubicBezTo>
                    <a:pt x="3182" y="1"/>
                    <a:pt x="2768" y="120"/>
                    <a:pt x="2406" y="369"/>
                  </a:cubicBezTo>
                  <a:lnTo>
                    <a:pt x="1" y="1989"/>
                  </a:lnTo>
                  <a:lnTo>
                    <a:pt x="2477" y="5632"/>
                  </a:lnTo>
                  <a:lnTo>
                    <a:pt x="4870" y="4001"/>
                  </a:lnTo>
                  <a:cubicBezTo>
                    <a:pt x="5835" y="3346"/>
                    <a:pt x="6085" y="2036"/>
                    <a:pt x="5430" y="1072"/>
                  </a:cubicBezTo>
                  <a:lnTo>
                    <a:pt x="5430" y="1072"/>
                  </a:lnTo>
                  <a:lnTo>
                    <a:pt x="5430" y="1084"/>
                  </a:lnTo>
                  <a:lnTo>
                    <a:pt x="5323" y="917"/>
                  </a:lnTo>
                  <a:cubicBezTo>
                    <a:pt x="4917" y="319"/>
                    <a:pt x="4259" y="1"/>
                    <a:pt x="359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0" name="Google Shape;6070;p31"/>
            <p:cNvSpPr/>
            <p:nvPr/>
          </p:nvSpPr>
          <p:spPr>
            <a:xfrm>
              <a:off x="4157614" y="99161"/>
              <a:ext cx="349483" cy="435378"/>
            </a:xfrm>
            <a:custGeom>
              <a:rect b="b" l="l" r="r" t="t"/>
              <a:pathLst>
                <a:path extrusionOk="0" h="13498" w="10835">
                  <a:moveTo>
                    <a:pt x="4152" y="412"/>
                  </a:moveTo>
                  <a:cubicBezTo>
                    <a:pt x="4440" y="412"/>
                    <a:pt x="4723" y="584"/>
                    <a:pt x="4775" y="971"/>
                  </a:cubicBezTo>
                  <a:cubicBezTo>
                    <a:pt x="4810" y="1173"/>
                    <a:pt x="4751" y="1364"/>
                    <a:pt x="4632" y="1518"/>
                  </a:cubicBezTo>
                  <a:lnTo>
                    <a:pt x="3834" y="1661"/>
                  </a:lnTo>
                  <a:cubicBezTo>
                    <a:pt x="3667" y="1566"/>
                    <a:pt x="3536" y="1399"/>
                    <a:pt x="3501" y="1209"/>
                  </a:cubicBezTo>
                  <a:cubicBezTo>
                    <a:pt x="3386" y="709"/>
                    <a:pt x="3773" y="412"/>
                    <a:pt x="4152" y="412"/>
                  </a:cubicBezTo>
                  <a:close/>
                  <a:moveTo>
                    <a:pt x="7842" y="2726"/>
                  </a:moveTo>
                  <a:cubicBezTo>
                    <a:pt x="8105" y="2726"/>
                    <a:pt x="8341" y="2907"/>
                    <a:pt x="8394" y="3185"/>
                  </a:cubicBezTo>
                  <a:lnTo>
                    <a:pt x="9775" y="10746"/>
                  </a:lnTo>
                  <a:cubicBezTo>
                    <a:pt x="9835" y="11043"/>
                    <a:pt x="9632" y="11329"/>
                    <a:pt x="9335" y="11377"/>
                  </a:cubicBezTo>
                  <a:lnTo>
                    <a:pt x="3072" y="12520"/>
                  </a:lnTo>
                  <a:cubicBezTo>
                    <a:pt x="3037" y="12527"/>
                    <a:pt x="3002" y="12530"/>
                    <a:pt x="2967" y="12530"/>
                  </a:cubicBezTo>
                  <a:cubicBezTo>
                    <a:pt x="2710" y="12530"/>
                    <a:pt x="2482" y="12342"/>
                    <a:pt x="2429" y="12079"/>
                  </a:cubicBezTo>
                  <a:lnTo>
                    <a:pt x="1048" y="4507"/>
                  </a:lnTo>
                  <a:cubicBezTo>
                    <a:pt x="1000" y="4209"/>
                    <a:pt x="1203" y="3935"/>
                    <a:pt x="1500" y="3876"/>
                  </a:cubicBezTo>
                  <a:lnTo>
                    <a:pt x="2239" y="3745"/>
                  </a:lnTo>
                  <a:cubicBezTo>
                    <a:pt x="2280" y="3954"/>
                    <a:pt x="2460" y="4099"/>
                    <a:pt x="2664" y="4099"/>
                  </a:cubicBezTo>
                  <a:cubicBezTo>
                    <a:pt x="2693" y="4099"/>
                    <a:pt x="2721" y="4096"/>
                    <a:pt x="2751" y="4090"/>
                  </a:cubicBezTo>
                  <a:lnTo>
                    <a:pt x="6656" y="3376"/>
                  </a:lnTo>
                  <a:cubicBezTo>
                    <a:pt x="6894" y="3340"/>
                    <a:pt x="7049" y="3114"/>
                    <a:pt x="7013" y="2876"/>
                  </a:cubicBezTo>
                  <a:lnTo>
                    <a:pt x="7751" y="2733"/>
                  </a:lnTo>
                  <a:cubicBezTo>
                    <a:pt x="7782" y="2728"/>
                    <a:pt x="7812" y="2726"/>
                    <a:pt x="7842" y="2726"/>
                  </a:cubicBezTo>
                  <a:close/>
                  <a:moveTo>
                    <a:pt x="4137" y="1"/>
                  </a:moveTo>
                  <a:cubicBezTo>
                    <a:pt x="4073" y="1"/>
                    <a:pt x="4007" y="6"/>
                    <a:pt x="3941" y="18"/>
                  </a:cubicBezTo>
                  <a:cubicBezTo>
                    <a:pt x="3358" y="125"/>
                    <a:pt x="2965" y="697"/>
                    <a:pt x="3072" y="1280"/>
                  </a:cubicBezTo>
                  <a:cubicBezTo>
                    <a:pt x="3096" y="1459"/>
                    <a:pt x="3179" y="1614"/>
                    <a:pt x="3286" y="1756"/>
                  </a:cubicBezTo>
                  <a:lnTo>
                    <a:pt x="2512" y="1899"/>
                  </a:lnTo>
                  <a:cubicBezTo>
                    <a:pt x="2191" y="1959"/>
                    <a:pt x="1977" y="2268"/>
                    <a:pt x="2036" y="2578"/>
                  </a:cubicBezTo>
                  <a:lnTo>
                    <a:pt x="2084" y="2864"/>
                  </a:lnTo>
                  <a:lnTo>
                    <a:pt x="798" y="3102"/>
                  </a:lnTo>
                  <a:cubicBezTo>
                    <a:pt x="322" y="3185"/>
                    <a:pt x="0" y="3650"/>
                    <a:pt x="84" y="4126"/>
                  </a:cubicBezTo>
                  <a:lnTo>
                    <a:pt x="1655" y="12758"/>
                  </a:lnTo>
                  <a:cubicBezTo>
                    <a:pt x="1740" y="13194"/>
                    <a:pt x="2120" y="13497"/>
                    <a:pt x="2540" y="13497"/>
                  </a:cubicBezTo>
                  <a:cubicBezTo>
                    <a:pt x="2590" y="13497"/>
                    <a:pt x="2640" y="13493"/>
                    <a:pt x="2691" y="13484"/>
                  </a:cubicBezTo>
                  <a:lnTo>
                    <a:pt x="10037" y="12139"/>
                  </a:lnTo>
                  <a:cubicBezTo>
                    <a:pt x="10513" y="12055"/>
                    <a:pt x="10835" y="11579"/>
                    <a:pt x="10752" y="11103"/>
                  </a:cubicBezTo>
                  <a:lnTo>
                    <a:pt x="9180" y="2483"/>
                  </a:lnTo>
                  <a:cubicBezTo>
                    <a:pt x="9095" y="2046"/>
                    <a:pt x="8715" y="1743"/>
                    <a:pt x="8287" y="1743"/>
                  </a:cubicBezTo>
                  <a:cubicBezTo>
                    <a:pt x="8236" y="1743"/>
                    <a:pt x="8184" y="1748"/>
                    <a:pt x="8132" y="1756"/>
                  </a:cubicBezTo>
                  <a:lnTo>
                    <a:pt x="6858" y="1995"/>
                  </a:lnTo>
                  <a:lnTo>
                    <a:pt x="6811" y="1721"/>
                  </a:lnTo>
                  <a:cubicBezTo>
                    <a:pt x="6747" y="1435"/>
                    <a:pt x="6506" y="1235"/>
                    <a:pt x="6227" y="1235"/>
                  </a:cubicBezTo>
                  <a:cubicBezTo>
                    <a:pt x="6192" y="1235"/>
                    <a:pt x="6156" y="1238"/>
                    <a:pt x="6120" y="1245"/>
                  </a:cubicBezTo>
                  <a:lnTo>
                    <a:pt x="5179" y="1411"/>
                  </a:lnTo>
                  <a:cubicBezTo>
                    <a:pt x="5227" y="1245"/>
                    <a:pt x="5239" y="1066"/>
                    <a:pt x="5203" y="899"/>
                  </a:cubicBezTo>
                  <a:cubicBezTo>
                    <a:pt x="5108" y="370"/>
                    <a:pt x="4655" y="1"/>
                    <a:pt x="413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1" name="Google Shape;6071;p31"/>
            <p:cNvSpPr/>
            <p:nvPr/>
          </p:nvSpPr>
          <p:spPr>
            <a:xfrm>
              <a:off x="4219446" y="255566"/>
              <a:ext cx="60156" cy="49898"/>
            </a:xfrm>
            <a:custGeom>
              <a:rect b="b" l="l" r="r" t="t"/>
              <a:pathLst>
                <a:path extrusionOk="0" h="1547" w="1865">
                  <a:moveTo>
                    <a:pt x="1026" y="1"/>
                  </a:moveTo>
                  <a:cubicBezTo>
                    <a:pt x="979" y="1"/>
                    <a:pt x="930" y="5"/>
                    <a:pt x="881" y="15"/>
                  </a:cubicBezTo>
                  <a:cubicBezTo>
                    <a:pt x="202" y="134"/>
                    <a:pt x="0" y="1015"/>
                    <a:pt x="572" y="1408"/>
                  </a:cubicBezTo>
                  <a:cubicBezTo>
                    <a:pt x="711" y="1504"/>
                    <a:pt x="861" y="1547"/>
                    <a:pt x="1007" y="1547"/>
                  </a:cubicBezTo>
                  <a:cubicBezTo>
                    <a:pt x="1458" y="1547"/>
                    <a:pt x="1864" y="1138"/>
                    <a:pt x="1774" y="634"/>
                  </a:cubicBezTo>
                  <a:cubicBezTo>
                    <a:pt x="1701" y="266"/>
                    <a:pt x="1386" y="1"/>
                    <a:pt x="1026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2" name="Google Shape;6072;p31"/>
            <p:cNvSpPr/>
            <p:nvPr/>
          </p:nvSpPr>
          <p:spPr>
            <a:xfrm>
              <a:off x="4287988" y="241148"/>
              <a:ext cx="123956" cy="43577"/>
            </a:xfrm>
            <a:custGeom>
              <a:rect b="b" l="l" r="r" t="t"/>
              <a:pathLst>
                <a:path extrusionOk="0" h="1351" w="3843">
                  <a:moveTo>
                    <a:pt x="3234" y="0"/>
                  </a:moveTo>
                  <a:cubicBezTo>
                    <a:pt x="3203" y="0"/>
                    <a:pt x="3171" y="3"/>
                    <a:pt x="3138" y="10"/>
                  </a:cubicBezTo>
                  <a:lnTo>
                    <a:pt x="542" y="486"/>
                  </a:lnTo>
                  <a:cubicBezTo>
                    <a:pt x="1" y="576"/>
                    <a:pt x="111" y="1350"/>
                    <a:pt x="610" y="1350"/>
                  </a:cubicBezTo>
                  <a:cubicBezTo>
                    <a:pt x="638" y="1350"/>
                    <a:pt x="667" y="1348"/>
                    <a:pt x="697" y="1343"/>
                  </a:cubicBezTo>
                  <a:lnTo>
                    <a:pt x="3304" y="867"/>
                  </a:lnTo>
                  <a:cubicBezTo>
                    <a:pt x="3842" y="766"/>
                    <a:pt x="3726" y="0"/>
                    <a:pt x="323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3" name="Google Shape;6073;p31"/>
            <p:cNvSpPr/>
            <p:nvPr/>
          </p:nvSpPr>
          <p:spPr>
            <a:xfrm>
              <a:off x="4232090" y="325172"/>
              <a:ext cx="60156" cy="49866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1" y="1"/>
                    <a:pt x="927" y="4"/>
                    <a:pt x="882" y="12"/>
                  </a:cubicBezTo>
                  <a:cubicBezTo>
                    <a:pt x="203" y="131"/>
                    <a:pt x="1" y="1012"/>
                    <a:pt x="572" y="1405"/>
                  </a:cubicBezTo>
                  <a:cubicBezTo>
                    <a:pt x="711" y="1502"/>
                    <a:pt x="861" y="1545"/>
                    <a:pt x="1008" y="1545"/>
                  </a:cubicBezTo>
                  <a:cubicBezTo>
                    <a:pt x="1455" y="1545"/>
                    <a:pt x="1865" y="1142"/>
                    <a:pt x="1775" y="631"/>
                  </a:cubicBezTo>
                  <a:cubicBezTo>
                    <a:pt x="1701" y="259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4" name="Google Shape;6074;p31"/>
            <p:cNvSpPr/>
            <p:nvPr/>
          </p:nvSpPr>
          <p:spPr>
            <a:xfrm>
              <a:off x="4301987" y="310528"/>
              <a:ext cx="121021" cy="43512"/>
            </a:xfrm>
            <a:custGeom>
              <a:rect b="b" l="l" r="r" t="t"/>
              <a:pathLst>
                <a:path extrusionOk="0" h="1349" w="3752">
                  <a:moveTo>
                    <a:pt x="3132" y="0"/>
                  </a:moveTo>
                  <a:cubicBezTo>
                    <a:pt x="3120" y="0"/>
                    <a:pt x="3109" y="1"/>
                    <a:pt x="3097" y="2"/>
                  </a:cubicBezTo>
                  <a:lnTo>
                    <a:pt x="501" y="478"/>
                  </a:lnTo>
                  <a:cubicBezTo>
                    <a:pt x="1" y="618"/>
                    <a:pt x="114" y="1348"/>
                    <a:pt x="620" y="1348"/>
                  </a:cubicBezTo>
                  <a:cubicBezTo>
                    <a:pt x="631" y="1348"/>
                    <a:pt x="644" y="1348"/>
                    <a:pt x="656" y="1347"/>
                  </a:cubicBezTo>
                  <a:lnTo>
                    <a:pt x="3251" y="871"/>
                  </a:lnTo>
                  <a:cubicBezTo>
                    <a:pt x="3752" y="731"/>
                    <a:pt x="3627" y="0"/>
                    <a:pt x="313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5" name="Google Shape;6075;p31"/>
            <p:cNvSpPr/>
            <p:nvPr/>
          </p:nvSpPr>
          <p:spPr>
            <a:xfrm>
              <a:off x="4245928" y="399294"/>
              <a:ext cx="60059" cy="50189"/>
            </a:xfrm>
            <a:custGeom>
              <a:rect b="b" l="l" r="r" t="t"/>
              <a:pathLst>
                <a:path extrusionOk="0" h="1556" w="1862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17"/>
                  </a:cubicBezTo>
                  <a:cubicBezTo>
                    <a:pt x="700" y="1513"/>
                    <a:pt x="851" y="1556"/>
                    <a:pt x="997" y="1556"/>
                  </a:cubicBezTo>
                  <a:cubicBezTo>
                    <a:pt x="1451" y="1556"/>
                    <a:pt x="1862" y="1147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6" name="Google Shape;6076;p31"/>
            <p:cNvSpPr/>
            <p:nvPr/>
          </p:nvSpPr>
          <p:spPr>
            <a:xfrm>
              <a:off x="4314889" y="384586"/>
              <a:ext cx="122472" cy="44028"/>
            </a:xfrm>
            <a:custGeom>
              <a:rect b="b" l="l" r="r" t="t"/>
              <a:pathLst>
                <a:path extrusionOk="0" h="1365" w="3797">
                  <a:moveTo>
                    <a:pt x="3171" y="0"/>
                  </a:moveTo>
                  <a:cubicBezTo>
                    <a:pt x="3152" y="0"/>
                    <a:pt x="3133" y="1"/>
                    <a:pt x="3113" y="4"/>
                  </a:cubicBezTo>
                  <a:lnTo>
                    <a:pt x="518" y="480"/>
                  </a:lnTo>
                  <a:cubicBezTo>
                    <a:pt x="1" y="606"/>
                    <a:pt x="116" y="1364"/>
                    <a:pt x="627" y="1364"/>
                  </a:cubicBezTo>
                  <a:cubicBezTo>
                    <a:pt x="645" y="1364"/>
                    <a:pt x="665" y="1363"/>
                    <a:pt x="684" y="1361"/>
                  </a:cubicBezTo>
                  <a:lnTo>
                    <a:pt x="3268" y="885"/>
                  </a:lnTo>
                  <a:cubicBezTo>
                    <a:pt x="3796" y="758"/>
                    <a:pt x="3682" y="0"/>
                    <a:pt x="3171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7" name="Google Shape;6077;p31"/>
            <p:cNvSpPr/>
            <p:nvPr/>
          </p:nvSpPr>
          <p:spPr>
            <a:xfrm>
              <a:off x="4188320" y="708297"/>
              <a:ext cx="250428" cy="224721"/>
            </a:xfrm>
            <a:custGeom>
              <a:rect b="b" l="l" r="r" t="t"/>
              <a:pathLst>
                <a:path extrusionOk="0" h="6967" w="7764">
                  <a:moveTo>
                    <a:pt x="3929" y="1"/>
                  </a:moveTo>
                  <a:cubicBezTo>
                    <a:pt x="2899" y="1"/>
                    <a:pt x="1886" y="465"/>
                    <a:pt x="1227" y="1338"/>
                  </a:cubicBezTo>
                  <a:lnTo>
                    <a:pt x="6954" y="4969"/>
                  </a:lnTo>
                  <a:cubicBezTo>
                    <a:pt x="7764" y="3398"/>
                    <a:pt x="7240" y="1469"/>
                    <a:pt x="5751" y="528"/>
                  </a:cubicBezTo>
                  <a:cubicBezTo>
                    <a:pt x="5188" y="173"/>
                    <a:pt x="4555" y="1"/>
                    <a:pt x="3929" y="1"/>
                  </a:cubicBezTo>
                  <a:close/>
                  <a:moveTo>
                    <a:pt x="810" y="1993"/>
                  </a:moveTo>
                  <a:lnTo>
                    <a:pt x="810" y="1993"/>
                  </a:lnTo>
                  <a:cubicBezTo>
                    <a:pt x="1" y="3553"/>
                    <a:pt x="525" y="5493"/>
                    <a:pt x="2013" y="6434"/>
                  </a:cubicBezTo>
                  <a:cubicBezTo>
                    <a:pt x="2579" y="6793"/>
                    <a:pt x="3211" y="6966"/>
                    <a:pt x="3836" y="6966"/>
                  </a:cubicBezTo>
                  <a:cubicBezTo>
                    <a:pt x="4868" y="6966"/>
                    <a:pt x="5882" y="6495"/>
                    <a:pt x="6549" y="5612"/>
                  </a:cubicBezTo>
                  <a:lnTo>
                    <a:pt x="810" y="1993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8" name="Google Shape;6078;p31"/>
            <p:cNvSpPr/>
            <p:nvPr/>
          </p:nvSpPr>
          <p:spPr>
            <a:xfrm>
              <a:off x="4657631" y="226472"/>
              <a:ext cx="196272" cy="181918"/>
            </a:xfrm>
            <a:custGeom>
              <a:rect b="b" l="l" r="r" t="t"/>
              <a:pathLst>
                <a:path extrusionOk="0" h="5640" w="6085">
                  <a:moveTo>
                    <a:pt x="3596" y="0"/>
                  </a:moveTo>
                  <a:lnTo>
                    <a:pt x="1215" y="1631"/>
                  </a:lnTo>
                  <a:cubicBezTo>
                    <a:pt x="250" y="2286"/>
                    <a:pt x="0" y="3596"/>
                    <a:pt x="655" y="4560"/>
                  </a:cubicBezTo>
                  <a:lnTo>
                    <a:pt x="774" y="4715"/>
                  </a:lnTo>
                  <a:cubicBezTo>
                    <a:pt x="1175" y="5316"/>
                    <a:pt x="1834" y="5640"/>
                    <a:pt x="2508" y="5640"/>
                  </a:cubicBezTo>
                  <a:cubicBezTo>
                    <a:pt x="2915" y="5640"/>
                    <a:pt x="3328" y="5521"/>
                    <a:pt x="3691" y="5275"/>
                  </a:cubicBezTo>
                  <a:lnTo>
                    <a:pt x="6084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9" name="Google Shape;6079;p31"/>
            <p:cNvSpPr/>
            <p:nvPr/>
          </p:nvSpPr>
          <p:spPr>
            <a:xfrm>
              <a:off x="4790102" y="151317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578" y="1"/>
                  </a:moveTo>
                  <a:cubicBezTo>
                    <a:pt x="3170" y="1"/>
                    <a:pt x="2757" y="119"/>
                    <a:pt x="2394" y="366"/>
                  </a:cubicBezTo>
                  <a:lnTo>
                    <a:pt x="1" y="1985"/>
                  </a:lnTo>
                  <a:lnTo>
                    <a:pt x="2477" y="5628"/>
                  </a:lnTo>
                  <a:lnTo>
                    <a:pt x="4870" y="4009"/>
                  </a:lnTo>
                  <a:cubicBezTo>
                    <a:pt x="5835" y="3354"/>
                    <a:pt x="6085" y="2044"/>
                    <a:pt x="5430" y="1080"/>
                  </a:cubicBezTo>
                  <a:lnTo>
                    <a:pt x="5323" y="925"/>
                  </a:lnTo>
                  <a:cubicBezTo>
                    <a:pt x="4915" y="324"/>
                    <a:pt x="4252" y="1"/>
                    <a:pt x="357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0" name="Google Shape;6080;p31"/>
            <p:cNvSpPr/>
            <p:nvPr/>
          </p:nvSpPr>
          <p:spPr>
            <a:xfrm>
              <a:off x="4600023" y="602242"/>
              <a:ext cx="346032" cy="344032"/>
            </a:xfrm>
            <a:custGeom>
              <a:rect b="b" l="l" r="r" t="t"/>
              <a:pathLst>
                <a:path extrusionOk="0" h="10666" w="10728">
                  <a:moveTo>
                    <a:pt x="5007" y="1"/>
                  </a:moveTo>
                  <a:cubicBezTo>
                    <a:pt x="4823" y="1"/>
                    <a:pt x="4676" y="136"/>
                    <a:pt x="4644" y="328"/>
                  </a:cubicBezTo>
                  <a:lnTo>
                    <a:pt x="4191" y="3793"/>
                  </a:lnTo>
                  <a:lnTo>
                    <a:pt x="715" y="3340"/>
                  </a:lnTo>
                  <a:cubicBezTo>
                    <a:pt x="692" y="3336"/>
                    <a:pt x="671" y="3335"/>
                    <a:pt x="649" y="3335"/>
                  </a:cubicBezTo>
                  <a:cubicBezTo>
                    <a:pt x="465" y="3335"/>
                    <a:pt x="318" y="3469"/>
                    <a:pt x="286" y="3662"/>
                  </a:cubicBezTo>
                  <a:lnTo>
                    <a:pt x="24" y="5626"/>
                  </a:lnTo>
                  <a:cubicBezTo>
                    <a:pt x="0" y="5829"/>
                    <a:pt x="143" y="6019"/>
                    <a:pt x="345" y="6043"/>
                  </a:cubicBezTo>
                  <a:lnTo>
                    <a:pt x="3834" y="6507"/>
                  </a:lnTo>
                  <a:lnTo>
                    <a:pt x="3370" y="9984"/>
                  </a:lnTo>
                  <a:cubicBezTo>
                    <a:pt x="3346" y="10186"/>
                    <a:pt x="3489" y="10377"/>
                    <a:pt x="3691" y="10401"/>
                  </a:cubicBezTo>
                  <a:lnTo>
                    <a:pt x="5668" y="10663"/>
                  </a:lnTo>
                  <a:cubicBezTo>
                    <a:pt x="5682" y="10664"/>
                    <a:pt x="5697" y="10665"/>
                    <a:pt x="5712" y="10665"/>
                  </a:cubicBezTo>
                  <a:cubicBezTo>
                    <a:pt x="5897" y="10665"/>
                    <a:pt x="6062" y="10529"/>
                    <a:pt x="6084" y="10341"/>
                  </a:cubicBezTo>
                  <a:lnTo>
                    <a:pt x="6537" y="6864"/>
                  </a:lnTo>
                  <a:lnTo>
                    <a:pt x="10025" y="7329"/>
                  </a:lnTo>
                  <a:cubicBezTo>
                    <a:pt x="10039" y="7330"/>
                    <a:pt x="10053" y="7331"/>
                    <a:pt x="10067" y="7331"/>
                  </a:cubicBezTo>
                  <a:cubicBezTo>
                    <a:pt x="10253" y="7331"/>
                    <a:pt x="10420" y="7184"/>
                    <a:pt x="10442" y="6995"/>
                  </a:cubicBezTo>
                  <a:lnTo>
                    <a:pt x="10704" y="5019"/>
                  </a:lnTo>
                  <a:cubicBezTo>
                    <a:pt x="10728" y="4817"/>
                    <a:pt x="10585" y="4626"/>
                    <a:pt x="10382" y="4602"/>
                  </a:cubicBezTo>
                  <a:lnTo>
                    <a:pt x="6906" y="4150"/>
                  </a:lnTo>
                  <a:lnTo>
                    <a:pt x="7358" y="661"/>
                  </a:lnTo>
                  <a:cubicBezTo>
                    <a:pt x="7382" y="459"/>
                    <a:pt x="7239" y="280"/>
                    <a:pt x="7037" y="245"/>
                  </a:cubicBezTo>
                  <a:lnTo>
                    <a:pt x="5072" y="6"/>
                  </a:lnTo>
                  <a:cubicBezTo>
                    <a:pt x="5050" y="3"/>
                    <a:pt x="5028" y="1"/>
                    <a:pt x="500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1" name="Google Shape;6081;p31"/>
            <p:cNvSpPr/>
            <p:nvPr/>
          </p:nvSpPr>
          <p:spPr>
            <a:xfrm>
              <a:off x="4157614" y="1123773"/>
              <a:ext cx="349483" cy="435733"/>
            </a:xfrm>
            <a:custGeom>
              <a:rect b="b" l="l" r="r" t="t"/>
              <a:pathLst>
                <a:path extrusionOk="0" h="13509" w="10835">
                  <a:moveTo>
                    <a:pt x="4147" y="414"/>
                  </a:moveTo>
                  <a:cubicBezTo>
                    <a:pt x="4437" y="414"/>
                    <a:pt x="4723" y="589"/>
                    <a:pt x="4775" y="982"/>
                  </a:cubicBezTo>
                  <a:cubicBezTo>
                    <a:pt x="4810" y="1173"/>
                    <a:pt x="4751" y="1375"/>
                    <a:pt x="4632" y="1518"/>
                  </a:cubicBezTo>
                  <a:lnTo>
                    <a:pt x="3834" y="1673"/>
                  </a:lnTo>
                  <a:cubicBezTo>
                    <a:pt x="3655" y="1578"/>
                    <a:pt x="3536" y="1411"/>
                    <a:pt x="3501" y="1209"/>
                  </a:cubicBezTo>
                  <a:cubicBezTo>
                    <a:pt x="3386" y="710"/>
                    <a:pt x="3770" y="414"/>
                    <a:pt x="4147" y="414"/>
                  </a:cubicBezTo>
                  <a:close/>
                  <a:moveTo>
                    <a:pt x="7868" y="2734"/>
                  </a:moveTo>
                  <a:cubicBezTo>
                    <a:pt x="8125" y="2734"/>
                    <a:pt x="8352" y="2923"/>
                    <a:pt x="8394" y="3185"/>
                  </a:cubicBezTo>
                  <a:lnTo>
                    <a:pt x="9775" y="10746"/>
                  </a:lnTo>
                  <a:cubicBezTo>
                    <a:pt x="9835" y="11043"/>
                    <a:pt x="9632" y="11329"/>
                    <a:pt x="9335" y="11377"/>
                  </a:cubicBezTo>
                  <a:lnTo>
                    <a:pt x="3072" y="12520"/>
                  </a:lnTo>
                  <a:cubicBezTo>
                    <a:pt x="3037" y="12527"/>
                    <a:pt x="3002" y="12530"/>
                    <a:pt x="2967" y="12530"/>
                  </a:cubicBezTo>
                  <a:cubicBezTo>
                    <a:pt x="2710" y="12530"/>
                    <a:pt x="2482" y="12342"/>
                    <a:pt x="2429" y="12079"/>
                  </a:cubicBezTo>
                  <a:lnTo>
                    <a:pt x="1060" y="4519"/>
                  </a:lnTo>
                  <a:cubicBezTo>
                    <a:pt x="1000" y="4221"/>
                    <a:pt x="1203" y="3935"/>
                    <a:pt x="1500" y="3888"/>
                  </a:cubicBezTo>
                  <a:lnTo>
                    <a:pt x="2250" y="3745"/>
                  </a:lnTo>
                  <a:cubicBezTo>
                    <a:pt x="2283" y="3960"/>
                    <a:pt x="2471" y="4107"/>
                    <a:pt x="2682" y="4107"/>
                  </a:cubicBezTo>
                  <a:cubicBezTo>
                    <a:pt x="2705" y="4107"/>
                    <a:pt x="2728" y="4105"/>
                    <a:pt x="2751" y="4102"/>
                  </a:cubicBezTo>
                  <a:lnTo>
                    <a:pt x="6668" y="3387"/>
                  </a:lnTo>
                  <a:cubicBezTo>
                    <a:pt x="6906" y="3340"/>
                    <a:pt x="7061" y="3114"/>
                    <a:pt x="7013" y="2875"/>
                  </a:cubicBezTo>
                  <a:lnTo>
                    <a:pt x="7763" y="2745"/>
                  </a:lnTo>
                  <a:cubicBezTo>
                    <a:pt x="7798" y="2737"/>
                    <a:pt x="7833" y="2734"/>
                    <a:pt x="7868" y="2734"/>
                  </a:cubicBezTo>
                  <a:close/>
                  <a:moveTo>
                    <a:pt x="4137" y="0"/>
                  </a:moveTo>
                  <a:cubicBezTo>
                    <a:pt x="4073" y="0"/>
                    <a:pt x="4007" y="6"/>
                    <a:pt x="3941" y="18"/>
                  </a:cubicBezTo>
                  <a:cubicBezTo>
                    <a:pt x="3358" y="125"/>
                    <a:pt x="2965" y="697"/>
                    <a:pt x="3072" y="1292"/>
                  </a:cubicBezTo>
                  <a:cubicBezTo>
                    <a:pt x="3096" y="1459"/>
                    <a:pt x="3179" y="1625"/>
                    <a:pt x="3286" y="1768"/>
                  </a:cubicBezTo>
                  <a:lnTo>
                    <a:pt x="2512" y="1911"/>
                  </a:lnTo>
                  <a:cubicBezTo>
                    <a:pt x="2191" y="1971"/>
                    <a:pt x="1977" y="2280"/>
                    <a:pt x="2036" y="2602"/>
                  </a:cubicBezTo>
                  <a:lnTo>
                    <a:pt x="2084" y="2875"/>
                  </a:lnTo>
                  <a:lnTo>
                    <a:pt x="798" y="3114"/>
                  </a:lnTo>
                  <a:cubicBezTo>
                    <a:pt x="310" y="3197"/>
                    <a:pt x="0" y="3661"/>
                    <a:pt x="84" y="4149"/>
                  </a:cubicBezTo>
                  <a:lnTo>
                    <a:pt x="1655" y="12770"/>
                  </a:lnTo>
                  <a:cubicBezTo>
                    <a:pt x="1740" y="13206"/>
                    <a:pt x="2120" y="13509"/>
                    <a:pt x="2540" y="13509"/>
                  </a:cubicBezTo>
                  <a:cubicBezTo>
                    <a:pt x="2590" y="13509"/>
                    <a:pt x="2640" y="13505"/>
                    <a:pt x="2691" y="13496"/>
                  </a:cubicBezTo>
                  <a:lnTo>
                    <a:pt x="10037" y="12150"/>
                  </a:lnTo>
                  <a:cubicBezTo>
                    <a:pt x="10513" y="12067"/>
                    <a:pt x="10835" y="11603"/>
                    <a:pt x="10752" y="11115"/>
                  </a:cubicBezTo>
                  <a:lnTo>
                    <a:pt x="9180" y="2483"/>
                  </a:lnTo>
                  <a:cubicBezTo>
                    <a:pt x="9096" y="2052"/>
                    <a:pt x="8725" y="1751"/>
                    <a:pt x="8304" y="1751"/>
                  </a:cubicBezTo>
                  <a:cubicBezTo>
                    <a:pt x="8247" y="1751"/>
                    <a:pt x="8190" y="1757"/>
                    <a:pt x="8132" y="1768"/>
                  </a:cubicBezTo>
                  <a:lnTo>
                    <a:pt x="6858" y="1994"/>
                  </a:lnTo>
                  <a:lnTo>
                    <a:pt x="6811" y="1721"/>
                  </a:lnTo>
                  <a:cubicBezTo>
                    <a:pt x="6746" y="1431"/>
                    <a:pt x="6497" y="1237"/>
                    <a:pt x="6213" y="1237"/>
                  </a:cubicBezTo>
                  <a:cubicBezTo>
                    <a:pt x="6183" y="1237"/>
                    <a:pt x="6151" y="1240"/>
                    <a:pt x="6120" y="1244"/>
                  </a:cubicBezTo>
                  <a:lnTo>
                    <a:pt x="5179" y="1423"/>
                  </a:lnTo>
                  <a:cubicBezTo>
                    <a:pt x="5227" y="1244"/>
                    <a:pt x="5239" y="1066"/>
                    <a:pt x="5203" y="899"/>
                  </a:cubicBezTo>
                  <a:cubicBezTo>
                    <a:pt x="5108" y="370"/>
                    <a:pt x="4655" y="0"/>
                    <a:pt x="413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2" name="Google Shape;6082;p31"/>
            <p:cNvSpPr/>
            <p:nvPr/>
          </p:nvSpPr>
          <p:spPr>
            <a:xfrm>
              <a:off x="4219446" y="1280275"/>
              <a:ext cx="60123" cy="49866"/>
            </a:xfrm>
            <a:custGeom>
              <a:rect b="b" l="l" r="r" t="t"/>
              <a:pathLst>
                <a:path extrusionOk="0" h="1546" w="1864">
                  <a:moveTo>
                    <a:pt x="1013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2" y="131"/>
                    <a:pt x="0" y="1012"/>
                    <a:pt x="572" y="1405"/>
                  </a:cubicBezTo>
                  <a:cubicBezTo>
                    <a:pt x="713" y="1502"/>
                    <a:pt x="865" y="1545"/>
                    <a:pt x="1012" y="1545"/>
                  </a:cubicBezTo>
                  <a:cubicBezTo>
                    <a:pt x="1460" y="1545"/>
                    <a:pt x="1864" y="1142"/>
                    <a:pt x="1774" y="631"/>
                  </a:cubicBezTo>
                  <a:cubicBezTo>
                    <a:pt x="1700" y="259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3" name="Google Shape;6083;p31"/>
            <p:cNvSpPr/>
            <p:nvPr/>
          </p:nvSpPr>
          <p:spPr>
            <a:xfrm>
              <a:off x="4287537" y="1265566"/>
              <a:ext cx="124859" cy="43931"/>
            </a:xfrm>
            <a:custGeom>
              <a:rect b="b" l="l" r="r" t="t"/>
              <a:pathLst>
                <a:path extrusionOk="0" h="1362" w="3871">
                  <a:moveTo>
                    <a:pt x="3275" y="0"/>
                  </a:moveTo>
                  <a:cubicBezTo>
                    <a:pt x="3236" y="0"/>
                    <a:pt x="3195" y="5"/>
                    <a:pt x="3152" y="15"/>
                  </a:cubicBezTo>
                  <a:lnTo>
                    <a:pt x="556" y="492"/>
                  </a:lnTo>
                  <a:cubicBezTo>
                    <a:pt x="1" y="569"/>
                    <a:pt x="108" y="1362"/>
                    <a:pt x="599" y="1362"/>
                  </a:cubicBezTo>
                  <a:cubicBezTo>
                    <a:pt x="634" y="1362"/>
                    <a:pt x="672" y="1358"/>
                    <a:pt x="711" y="1349"/>
                  </a:cubicBezTo>
                  <a:lnTo>
                    <a:pt x="3318" y="873"/>
                  </a:lnTo>
                  <a:cubicBezTo>
                    <a:pt x="3870" y="784"/>
                    <a:pt x="3767" y="0"/>
                    <a:pt x="3275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4" name="Google Shape;6084;p31"/>
            <p:cNvSpPr/>
            <p:nvPr/>
          </p:nvSpPr>
          <p:spPr>
            <a:xfrm>
              <a:off x="4232090" y="1349784"/>
              <a:ext cx="60156" cy="49866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1" y="1"/>
                    <a:pt x="926" y="4"/>
                    <a:pt x="882" y="12"/>
                  </a:cubicBezTo>
                  <a:cubicBezTo>
                    <a:pt x="203" y="131"/>
                    <a:pt x="1" y="1012"/>
                    <a:pt x="572" y="1405"/>
                  </a:cubicBezTo>
                  <a:cubicBezTo>
                    <a:pt x="711" y="1502"/>
                    <a:pt x="862" y="1545"/>
                    <a:pt x="1009" y="1545"/>
                  </a:cubicBezTo>
                  <a:cubicBezTo>
                    <a:pt x="1455" y="1545"/>
                    <a:pt x="1865" y="1145"/>
                    <a:pt x="1775" y="643"/>
                  </a:cubicBezTo>
                  <a:cubicBezTo>
                    <a:pt x="1701" y="260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5" name="Google Shape;6085;p31"/>
            <p:cNvSpPr/>
            <p:nvPr/>
          </p:nvSpPr>
          <p:spPr>
            <a:xfrm>
              <a:off x="4302116" y="1335140"/>
              <a:ext cx="120892" cy="43544"/>
            </a:xfrm>
            <a:custGeom>
              <a:rect b="b" l="l" r="r" t="t"/>
              <a:pathLst>
                <a:path extrusionOk="0" h="1350" w="3748">
                  <a:moveTo>
                    <a:pt x="3128" y="0"/>
                  </a:moveTo>
                  <a:cubicBezTo>
                    <a:pt x="3116" y="0"/>
                    <a:pt x="3105" y="1"/>
                    <a:pt x="3093" y="2"/>
                  </a:cubicBezTo>
                  <a:lnTo>
                    <a:pt x="497" y="478"/>
                  </a:lnTo>
                  <a:cubicBezTo>
                    <a:pt x="0" y="628"/>
                    <a:pt x="109" y="1349"/>
                    <a:pt x="604" y="1349"/>
                  </a:cubicBezTo>
                  <a:cubicBezTo>
                    <a:pt x="620" y="1349"/>
                    <a:pt x="636" y="1348"/>
                    <a:pt x="652" y="1347"/>
                  </a:cubicBezTo>
                  <a:lnTo>
                    <a:pt x="3247" y="883"/>
                  </a:lnTo>
                  <a:cubicBezTo>
                    <a:pt x="3748" y="731"/>
                    <a:pt x="3623" y="0"/>
                    <a:pt x="312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6" name="Google Shape;6086;p31"/>
            <p:cNvSpPr/>
            <p:nvPr/>
          </p:nvSpPr>
          <p:spPr>
            <a:xfrm>
              <a:off x="4245928" y="1424293"/>
              <a:ext cx="60059" cy="49834"/>
            </a:xfrm>
            <a:custGeom>
              <a:rect b="b" l="l" r="r" t="t"/>
              <a:pathLst>
                <a:path extrusionOk="0" h="1545" w="1862">
                  <a:moveTo>
                    <a:pt x="1002" y="0"/>
                  </a:moveTo>
                  <a:cubicBezTo>
                    <a:pt x="959" y="0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0"/>
                    <a:pt x="100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7" name="Google Shape;6087;p31"/>
            <p:cNvSpPr/>
            <p:nvPr/>
          </p:nvSpPr>
          <p:spPr>
            <a:xfrm>
              <a:off x="4315179" y="1409230"/>
              <a:ext cx="121892" cy="43931"/>
            </a:xfrm>
            <a:custGeom>
              <a:rect b="b" l="l" r="r" t="t"/>
              <a:pathLst>
                <a:path extrusionOk="0" h="1362" w="3779">
                  <a:moveTo>
                    <a:pt x="3152" y="0"/>
                  </a:moveTo>
                  <a:cubicBezTo>
                    <a:pt x="3136" y="0"/>
                    <a:pt x="3121" y="1"/>
                    <a:pt x="3104" y="2"/>
                  </a:cubicBezTo>
                  <a:lnTo>
                    <a:pt x="3104" y="14"/>
                  </a:lnTo>
                  <a:lnTo>
                    <a:pt x="509" y="479"/>
                  </a:lnTo>
                  <a:cubicBezTo>
                    <a:pt x="0" y="617"/>
                    <a:pt x="120" y="1362"/>
                    <a:pt x="628" y="1362"/>
                  </a:cubicBezTo>
                  <a:cubicBezTo>
                    <a:pt x="644" y="1362"/>
                    <a:pt x="659" y="1361"/>
                    <a:pt x="675" y="1360"/>
                  </a:cubicBezTo>
                  <a:lnTo>
                    <a:pt x="3259" y="883"/>
                  </a:lnTo>
                  <a:cubicBezTo>
                    <a:pt x="3779" y="733"/>
                    <a:pt x="3660" y="0"/>
                    <a:pt x="315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8" name="Google Shape;6088;p31"/>
            <p:cNvSpPr/>
            <p:nvPr/>
          </p:nvSpPr>
          <p:spPr>
            <a:xfrm>
              <a:off x="4657631" y="1251439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596" y="1"/>
                  </a:moveTo>
                  <a:lnTo>
                    <a:pt x="1215" y="1620"/>
                  </a:lnTo>
                  <a:cubicBezTo>
                    <a:pt x="250" y="2275"/>
                    <a:pt x="0" y="3585"/>
                    <a:pt x="655" y="4549"/>
                  </a:cubicBezTo>
                  <a:lnTo>
                    <a:pt x="774" y="4704"/>
                  </a:lnTo>
                  <a:cubicBezTo>
                    <a:pt x="1175" y="5305"/>
                    <a:pt x="1834" y="5629"/>
                    <a:pt x="2508" y="5629"/>
                  </a:cubicBezTo>
                  <a:cubicBezTo>
                    <a:pt x="2915" y="5629"/>
                    <a:pt x="3328" y="5510"/>
                    <a:pt x="3691" y="5264"/>
                  </a:cubicBezTo>
                  <a:lnTo>
                    <a:pt x="6084" y="3644"/>
                  </a:lnTo>
                  <a:lnTo>
                    <a:pt x="3596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9" name="Google Shape;6089;p31"/>
            <p:cNvSpPr/>
            <p:nvPr/>
          </p:nvSpPr>
          <p:spPr>
            <a:xfrm>
              <a:off x="4790102" y="1176188"/>
              <a:ext cx="196272" cy="181660"/>
            </a:xfrm>
            <a:custGeom>
              <a:rect b="b" l="l" r="r" t="t"/>
              <a:pathLst>
                <a:path extrusionOk="0" h="5632" w="6085">
                  <a:moveTo>
                    <a:pt x="3589" y="1"/>
                  </a:moveTo>
                  <a:cubicBezTo>
                    <a:pt x="3177" y="1"/>
                    <a:pt x="2761" y="120"/>
                    <a:pt x="2394" y="369"/>
                  </a:cubicBezTo>
                  <a:lnTo>
                    <a:pt x="1" y="1989"/>
                  </a:lnTo>
                  <a:lnTo>
                    <a:pt x="2477" y="5632"/>
                  </a:lnTo>
                  <a:lnTo>
                    <a:pt x="4870" y="4001"/>
                  </a:lnTo>
                  <a:cubicBezTo>
                    <a:pt x="5835" y="3346"/>
                    <a:pt x="6085" y="2036"/>
                    <a:pt x="5430" y="1072"/>
                  </a:cubicBezTo>
                  <a:lnTo>
                    <a:pt x="5430" y="1072"/>
                  </a:lnTo>
                  <a:lnTo>
                    <a:pt x="5430" y="1084"/>
                  </a:lnTo>
                  <a:lnTo>
                    <a:pt x="5323" y="917"/>
                  </a:lnTo>
                  <a:cubicBezTo>
                    <a:pt x="4917" y="319"/>
                    <a:pt x="4259" y="1"/>
                    <a:pt x="358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0" name="Google Shape;6090;p31"/>
            <p:cNvSpPr/>
            <p:nvPr/>
          </p:nvSpPr>
          <p:spPr>
            <a:xfrm>
              <a:off x="3132614" y="98419"/>
              <a:ext cx="350257" cy="436217"/>
            </a:xfrm>
            <a:custGeom>
              <a:rect b="b" l="l" r="r" t="t"/>
              <a:pathLst>
                <a:path extrusionOk="0" h="13524" w="10859">
                  <a:moveTo>
                    <a:pt x="4164" y="435"/>
                  </a:moveTo>
                  <a:cubicBezTo>
                    <a:pt x="4452" y="435"/>
                    <a:pt x="4735" y="607"/>
                    <a:pt x="4787" y="994"/>
                  </a:cubicBezTo>
                  <a:cubicBezTo>
                    <a:pt x="4822" y="1196"/>
                    <a:pt x="4763" y="1387"/>
                    <a:pt x="4632" y="1541"/>
                  </a:cubicBezTo>
                  <a:lnTo>
                    <a:pt x="3846" y="1684"/>
                  </a:lnTo>
                  <a:cubicBezTo>
                    <a:pt x="3668" y="1589"/>
                    <a:pt x="3548" y="1422"/>
                    <a:pt x="3513" y="1232"/>
                  </a:cubicBezTo>
                  <a:cubicBezTo>
                    <a:pt x="3398" y="732"/>
                    <a:pt x="3785" y="435"/>
                    <a:pt x="4164" y="435"/>
                  </a:cubicBezTo>
                  <a:close/>
                  <a:moveTo>
                    <a:pt x="7857" y="2749"/>
                  </a:moveTo>
                  <a:cubicBezTo>
                    <a:pt x="8127" y="2749"/>
                    <a:pt x="8353" y="2930"/>
                    <a:pt x="8406" y="3208"/>
                  </a:cubicBezTo>
                  <a:lnTo>
                    <a:pt x="9787" y="10769"/>
                  </a:lnTo>
                  <a:cubicBezTo>
                    <a:pt x="9847" y="11054"/>
                    <a:pt x="9644" y="11340"/>
                    <a:pt x="9359" y="11400"/>
                  </a:cubicBezTo>
                  <a:lnTo>
                    <a:pt x="3084" y="12543"/>
                  </a:lnTo>
                  <a:cubicBezTo>
                    <a:pt x="3049" y="12550"/>
                    <a:pt x="3014" y="12553"/>
                    <a:pt x="2980" y="12553"/>
                  </a:cubicBezTo>
                  <a:cubicBezTo>
                    <a:pt x="2722" y="12553"/>
                    <a:pt x="2495" y="12365"/>
                    <a:pt x="2453" y="12102"/>
                  </a:cubicBezTo>
                  <a:lnTo>
                    <a:pt x="1072" y="4530"/>
                  </a:lnTo>
                  <a:cubicBezTo>
                    <a:pt x="1012" y="4232"/>
                    <a:pt x="1215" y="3958"/>
                    <a:pt x="1512" y="3899"/>
                  </a:cubicBezTo>
                  <a:lnTo>
                    <a:pt x="2263" y="3768"/>
                  </a:lnTo>
                  <a:cubicBezTo>
                    <a:pt x="2294" y="3977"/>
                    <a:pt x="2481" y="4122"/>
                    <a:pt x="2688" y="4122"/>
                  </a:cubicBezTo>
                  <a:cubicBezTo>
                    <a:pt x="2716" y="4122"/>
                    <a:pt x="2745" y="4119"/>
                    <a:pt x="2775" y="4113"/>
                  </a:cubicBezTo>
                  <a:lnTo>
                    <a:pt x="6680" y="3399"/>
                  </a:lnTo>
                  <a:cubicBezTo>
                    <a:pt x="6906" y="3363"/>
                    <a:pt x="7073" y="3125"/>
                    <a:pt x="7025" y="2899"/>
                  </a:cubicBezTo>
                  <a:lnTo>
                    <a:pt x="7763" y="2756"/>
                  </a:lnTo>
                  <a:cubicBezTo>
                    <a:pt x="7795" y="2751"/>
                    <a:pt x="7826" y="2749"/>
                    <a:pt x="7857" y="2749"/>
                  </a:cubicBezTo>
                  <a:close/>
                  <a:moveTo>
                    <a:pt x="4145" y="0"/>
                  </a:moveTo>
                  <a:cubicBezTo>
                    <a:pt x="4082" y="0"/>
                    <a:pt x="4018" y="6"/>
                    <a:pt x="3953" y="17"/>
                  </a:cubicBezTo>
                  <a:cubicBezTo>
                    <a:pt x="3358" y="136"/>
                    <a:pt x="2965" y="708"/>
                    <a:pt x="3084" y="1303"/>
                  </a:cubicBezTo>
                  <a:cubicBezTo>
                    <a:pt x="3108" y="1482"/>
                    <a:pt x="3179" y="1637"/>
                    <a:pt x="3298" y="1779"/>
                  </a:cubicBezTo>
                  <a:lnTo>
                    <a:pt x="2525" y="1922"/>
                  </a:lnTo>
                  <a:cubicBezTo>
                    <a:pt x="2203" y="1982"/>
                    <a:pt x="1989" y="2291"/>
                    <a:pt x="2048" y="2601"/>
                  </a:cubicBezTo>
                  <a:lnTo>
                    <a:pt x="2096" y="2887"/>
                  </a:lnTo>
                  <a:lnTo>
                    <a:pt x="810" y="3125"/>
                  </a:lnTo>
                  <a:cubicBezTo>
                    <a:pt x="322" y="3208"/>
                    <a:pt x="0" y="3673"/>
                    <a:pt x="96" y="4161"/>
                  </a:cubicBezTo>
                  <a:lnTo>
                    <a:pt x="1667" y="12793"/>
                  </a:lnTo>
                  <a:cubicBezTo>
                    <a:pt x="1751" y="13223"/>
                    <a:pt x="2122" y="13524"/>
                    <a:pt x="2543" y="13524"/>
                  </a:cubicBezTo>
                  <a:cubicBezTo>
                    <a:pt x="2600" y="13524"/>
                    <a:pt x="2657" y="13518"/>
                    <a:pt x="2715" y="13507"/>
                  </a:cubicBezTo>
                  <a:lnTo>
                    <a:pt x="10049" y="12174"/>
                  </a:lnTo>
                  <a:cubicBezTo>
                    <a:pt x="10537" y="12078"/>
                    <a:pt x="10859" y="11614"/>
                    <a:pt x="10764" y="11126"/>
                  </a:cubicBezTo>
                  <a:lnTo>
                    <a:pt x="9192" y="2506"/>
                  </a:lnTo>
                  <a:cubicBezTo>
                    <a:pt x="9107" y="2069"/>
                    <a:pt x="8727" y="1766"/>
                    <a:pt x="8299" y="1766"/>
                  </a:cubicBezTo>
                  <a:cubicBezTo>
                    <a:pt x="8248" y="1766"/>
                    <a:pt x="8196" y="1771"/>
                    <a:pt x="8144" y="1779"/>
                  </a:cubicBezTo>
                  <a:lnTo>
                    <a:pt x="6870" y="2018"/>
                  </a:lnTo>
                  <a:lnTo>
                    <a:pt x="6823" y="1744"/>
                  </a:lnTo>
                  <a:cubicBezTo>
                    <a:pt x="6770" y="1458"/>
                    <a:pt x="6520" y="1258"/>
                    <a:pt x="6248" y="1258"/>
                  </a:cubicBezTo>
                  <a:cubicBezTo>
                    <a:pt x="6214" y="1258"/>
                    <a:pt x="6179" y="1261"/>
                    <a:pt x="6144" y="1268"/>
                  </a:cubicBezTo>
                  <a:lnTo>
                    <a:pt x="5192" y="1434"/>
                  </a:lnTo>
                  <a:cubicBezTo>
                    <a:pt x="5239" y="1268"/>
                    <a:pt x="5251" y="1089"/>
                    <a:pt x="5215" y="922"/>
                  </a:cubicBezTo>
                  <a:cubicBezTo>
                    <a:pt x="5130" y="381"/>
                    <a:pt x="4667" y="0"/>
                    <a:pt x="4145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1" name="Google Shape;6091;p31"/>
            <p:cNvSpPr/>
            <p:nvPr/>
          </p:nvSpPr>
          <p:spPr>
            <a:xfrm>
              <a:off x="3194834" y="255566"/>
              <a:ext cx="60156" cy="49898"/>
            </a:xfrm>
            <a:custGeom>
              <a:rect b="b" l="l" r="r" t="t"/>
              <a:pathLst>
                <a:path extrusionOk="0" h="1547" w="1865">
                  <a:moveTo>
                    <a:pt x="1023" y="1"/>
                  </a:moveTo>
                  <a:cubicBezTo>
                    <a:pt x="976" y="1"/>
                    <a:pt x="929" y="5"/>
                    <a:pt x="881" y="15"/>
                  </a:cubicBezTo>
                  <a:cubicBezTo>
                    <a:pt x="191" y="134"/>
                    <a:pt x="0" y="1015"/>
                    <a:pt x="572" y="1408"/>
                  </a:cubicBezTo>
                  <a:cubicBezTo>
                    <a:pt x="708" y="1504"/>
                    <a:pt x="857" y="1547"/>
                    <a:pt x="1002" y="1547"/>
                  </a:cubicBezTo>
                  <a:cubicBezTo>
                    <a:pt x="1451" y="1547"/>
                    <a:pt x="1864" y="1138"/>
                    <a:pt x="1774" y="634"/>
                  </a:cubicBezTo>
                  <a:cubicBezTo>
                    <a:pt x="1701" y="266"/>
                    <a:pt x="1377" y="1"/>
                    <a:pt x="102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2" name="Google Shape;6092;p31"/>
            <p:cNvSpPr/>
            <p:nvPr/>
          </p:nvSpPr>
          <p:spPr>
            <a:xfrm>
              <a:off x="3263021" y="241019"/>
              <a:ext cx="124440" cy="43706"/>
            </a:xfrm>
            <a:custGeom>
              <a:rect b="b" l="l" r="r" t="t"/>
              <a:pathLst>
                <a:path extrusionOk="0" h="1355" w="3858">
                  <a:moveTo>
                    <a:pt x="3263" y="1"/>
                  </a:moveTo>
                  <a:cubicBezTo>
                    <a:pt x="3227" y="1"/>
                    <a:pt x="3189" y="5"/>
                    <a:pt x="3149" y="14"/>
                  </a:cubicBezTo>
                  <a:lnTo>
                    <a:pt x="553" y="490"/>
                  </a:lnTo>
                  <a:cubicBezTo>
                    <a:pt x="0" y="580"/>
                    <a:pt x="121" y="1354"/>
                    <a:pt x="621" y="1354"/>
                  </a:cubicBezTo>
                  <a:cubicBezTo>
                    <a:pt x="649" y="1354"/>
                    <a:pt x="678" y="1352"/>
                    <a:pt x="708" y="1347"/>
                  </a:cubicBezTo>
                  <a:lnTo>
                    <a:pt x="3292" y="871"/>
                  </a:lnTo>
                  <a:cubicBezTo>
                    <a:pt x="3858" y="793"/>
                    <a:pt x="3761" y="1"/>
                    <a:pt x="326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3" name="Google Shape;6093;p31"/>
            <p:cNvSpPr/>
            <p:nvPr/>
          </p:nvSpPr>
          <p:spPr>
            <a:xfrm>
              <a:off x="3207510" y="325172"/>
              <a:ext cx="60123" cy="49866"/>
            </a:xfrm>
            <a:custGeom>
              <a:rect b="b" l="l" r="r" t="t"/>
              <a:pathLst>
                <a:path extrusionOk="0" h="1546" w="1864">
                  <a:moveTo>
                    <a:pt x="1014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8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4" name="Google Shape;6094;p31"/>
            <p:cNvSpPr/>
            <p:nvPr/>
          </p:nvSpPr>
          <p:spPr>
            <a:xfrm>
              <a:off x="3277020" y="310528"/>
              <a:ext cx="121376" cy="43512"/>
            </a:xfrm>
            <a:custGeom>
              <a:rect b="b" l="l" r="r" t="t"/>
              <a:pathLst>
                <a:path extrusionOk="0" h="1349" w="3763">
                  <a:moveTo>
                    <a:pt x="3143" y="0"/>
                  </a:moveTo>
                  <a:cubicBezTo>
                    <a:pt x="3131" y="0"/>
                    <a:pt x="3120" y="1"/>
                    <a:pt x="3108" y="2"/>
                  </a:cubicBezTo>
                  <a:lnTo>
                    <a:pt x="512" y="478"/>
                  </a:lnTo>
                  <a:cubicBezTo>
                    <a:pt x="0" y="618"/>
                    <a:pt x="125" y="1348"/>
                    <a:pt x="631" y="1348"/>
                  </a:cubicBezTo>
                  <a:cubicBezTo>
                    <a:pt x="643" y="1348"/>
                    <a:pt x="655" y="1348"/>
                    <a:pt x="667" y="1347"/>
                  </a:cubicBezTo>
                  <a:lnTo>
                    <a:pt x="3262" y="871"/>
                  </a:lnTo>
                  <a:cubicBezTo>
                    <a:pt x="3763" y="731"/>
                    <a:pt x="3638" y="0"/>
                    <a:pt x="314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5" name="Google Shape;6095;p31"/>
            <p:cNvSpPr/>
            <p:nvPr/>
          </p:nvSpPr>
          <p:spPr>
            <a:xfrm>
              <a:off x="3221315" y="399294"/>
              <a:ext cx="60059" cy="50189"/>
            </a:xfrm>
            <a:custGeom>
              <a:rect b="b" l="l" r="r" t="t"/>
              <a:pathLst>
                <a:path extrusionOk="0" h="1556" w="1862">
                  <a:moveTo>
                    <a:pt x="1002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17"/>
                  </a:cubicBezTo>
                  <a:cubicBezTo>
                    <a:pt x="700" y="1513"/>
                    <a:pt x="851" y="1556"/>
                    <a:pt x="997" y="1556"/>
                  </a:cubicBezTo>
                  <a:cubicBezTo>
                    <a:pt x="1451" y="1556"/>
                    <a:pt x="1862" y="1147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6" name="Google Shape;6096;p31"/>
            <p:cNvSpPr/>
            <p:nvPr/>
          </p:nvSpPr>
          <p:spPr>
            <a:xfrm>
              <a:off x="3290277" y="384586"/>
              <a:ext cx="122472" cy="44028"/>
            </a:xfrm>
            <a:custGeom>
              <a:rect b="b" l="l" r="r" t="t"/>
              <a:pathLst>
                <a:path extrusionOk="0" h="1365" w="3797">
                  <a:moveTo>
                    <a:pt x="3172" y="0"/>
                  </a:moveTo>
                  <a:cubicBezTo>
                    <a:pt x="3153" y="0"/>
                    <a:pt x="3133" y="1"/>
                    <a:pt x="3113" y="4"/>
                  </a:cubicBezTo>
                  <a:lnTo>
                    <a:pt x="518" y="480"/>
                  </a:lnTo>
                  <a:cubicBezTo>
                    <a:pt x="1" y="606"/>
                    <a:pt x="116" y="1364"/>
                    <a:pt x="616" y="1364"/>
                  </a:cubicBezTo>
                  <a:cubicBezTo>
                    <a:pt x="634" y="1364"/>
                    <a:pt x="653" y="1363"/>
                    <a:pt x="673" y="1361"/>
                  </a:cubicBezTo>
                  <a:lnTo>
                    <a:pt x="3280" y="885"/>
                  </a:lnTo>
                  <a:cubicBezTo>
                    <a:pt x="3797" y="747"/>
                    <a:pt x="3682" y="0"/>
                    <a:pt x="317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7" name="Google Shape;6097;p31"/>
            <p:cNvSpPr/>
            <p:nvPr/>
          </p:nvSpPr>
          <p:spPr>
            <a:xfrm>
              <a:off x="3163708" y="708297"/>
              <a:ext cx="250428" cy="224430"/>
            </a:xfrm>
            <a:custGeom>
              <a:rect b="b" l="l" r="r" t="t"/>
              <a:pathLst>
                <a:path extrusionOk="0" h="6958" w="7764">
                  <a:moveTo>
                    <a:pt x="3923" y="1"/>
                  </a:moveTo>
                  <a:cubicBezTo>
                    <a:pt x="2893" y="1"/>
                    <a:pt x="1881" y="465"/>
                    <a:pt x="1215" y="1338"/>
                  </a:cubicBezTo>
                  <a:lnTo>
                    <a:pt x="6954" y="4969"/>
                  </a:lnTo>
                  <a:cubicBezTo>
                    <a:pt x="7764" y="3398"/>
                    <a:pt x="7240" y="1469"/>
                    <a:pt x="5752" y="528"/>
                  </a:cubicBezTo>
                  <a:cubicBezTo>
                    <a:pt x="5184" y="173"/>
                    <a:pt x="4550" y="1"/>
                    <a:pt x="3923" y="1"/>
                  </a:cubicBezTo>
                  <a:close/>
                  <a:moveTo>
                    <a:pt x="810" y="1993"/>
                  </a:moveTo>
                  <a:cubicBezTo>
                    <a:pt x="1" y="3553"/>
                    <a:pt x="525" y="5481"/>
                    <a:pt x="2013" y="6434"/>
                  </a:cubicBezTo>
                  <a:cubicBezTo>
                    <a:pt x="2577" y="6788"/>
                    <a:pt x="3207" y="6958"/>
                    <a:pt x="3830" y="6958"/>
                  </a:cubicBezTo>
                  <a:cubicBezTo>
                    <a:pt x="4864" y="6958"/>
                    <a:pt x="5881" y="6489"/>
                    <a:pt x="6549" y="5612"/>
                  </a:cubicBezTo>
                  <a:lnTo>
                    <a:pt x="810" y="1993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8" name="Google Shape;6098;p31"/>
            <p:cNvSpPr/>
            <p:nvPr/>
          </p:nvSpPr>
          <p:spPr>
            <a:xfrm>
              <a:off x="3633018" y="226472"/>
              <a:ext cx="195885" cy="181918"/>
            </a:xfrm>
            <a:custGeom>
              <a:rect b="b" l="l" r="r" t="t"/>
              <a:pathLst>
                <a:path extrusionOk="0" h="5640" w="6073">
                  <a:moveTo>
                    <a:pt x="3596" y="0"/>
                  </a:moveTo>
                  <a:lnTo>
                    <a:pt x="1203" y="1631"/>
                  </a:lnTo>
                  <a:cubicBezTo>
                    <a:pt x="250" y="2286"/>
                    <a:pt x="0" y="3596"/>
                    <a:pt x="655" y="4560"/>
                  </a:cubicBezTo>
                  <a:lnTo>
                    <a:pt x="762" y="4715"/>
                  </a:lnTo>
                  <a:cubicBezTo>
                    <a:pt x="1170" y="5316"/>
                    <a:pt x="1833" y="5640"/>
                    <a:pt x="2507" y="5640"/>
                  </a:cubicBezTo>
                  <a:cubicBezTo>
                    <a:pt x="2915" y="5640"/>
                    <a:pt x="3328" y="5521"/>
                    <a:pt x="3691" y="5275"/>
                  </a:cubicBezTo>
                  <a:lnTo>
                    <a:pt x="6072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9" name="Google Shape;6099;p31"/>
            <p:cNvSpPr/>
            <p:nvPr/>
          </p:nvSpPr>
          <p:spPr>
            <a:xfrm>
              <a:off x="3765490" y="151317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578" y="1"/>
                  </a:moveTo>
                  <a:cubicBezTo>
                    <a:pt x="3170" y="1"/>
                    <a:pt x="2757" y="119"/>
                    <a:pt x="2394" y="366"/>
                  </a:cubicBezTo>
                  <a:lnTo>
                    <a:pt x="1" y="1985"/>
                  </a:lnTo>
                  <a:lnTo>
                    <a:pt x="2477" y="5628"/>
                  </a:lnTo>
                  <a:lnTo>
                    <a:pt x="4871" y="4009"/>
                  </a:lnTo>
                  <a:cubicBezTo>
                    <a:pt x="5835" y="3354"/>
                    <a:pt x="6085" y="2044"/>
                    <a:pt x="5430" y="1080"/>
                  </a:cubicBezTo>
                  <a:lnTo>
                    <a:pt x="5323" y="925"/>
                  </a:lnTo>
                  <a:cubicBezTo>
                    <a:pt x="4915" y="324"/>
                    <a:pt x="4252" y="1"/>
                    <a:pt x="357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0" name="Google Shape;6100;p31"/>
            <p:cNvSpPr/>
            <p:nvPr/>
          </p:nvSpPr>
          <p:spPr>
            <a:xfrm>
              <a:off x="3575411" y="602242"/>
              <a:ext cx="345645" cy="344032"/>
            </a:xfrm>
            <a:custGeom>
              <a:rect b="b" l="l" r="r" t="t"/>
              <a:pathLst>
                <a:path extrusionOk="0" h="10666" w="10716">
                  <a:moveTo>
                    <a:pt x="4998" y="1"/>
                  </a:moveTo>
                  <a:cubicBezTo>
                    <a:pt x="4820" y="1"/>
                    <a:pt x="4665" y="136"/>
                    <a:pt x="4644" y="328"/>
                  </a:cubicBezTo>
                  <a:lnTo>
                    <a:pt x="4191" y="3805"/>
                  </a:lnTo>
                  <a:lnTo>
                    <a:pt x="703" y="3340"/>
                  </a:lnTo>
                  <a:cubicBezTo>
                    <a:pt x="688" y="3338"/>
                    <a:pt x="673" y="3338"/>
                    <a:pt x="659" y="3338"/>
                  </a:cubicBezTo>
                  <a:cubicBezTo>
                    <a:pt x="473" y="3338"/>
                    <a:pt x="308" y="3474"/>
                    <a:pt x="286" y="3662"/>
                  </a:cubicBezTo>
                  <a:lnTo>
                    <a:pt x="24" y="5638"/>
                  </a:lnTo>
                  <a:cubicBezTo>
                    <a:pt x="0" y="5840"/>
                    <a:pt x="143" y="6031"/>
                    <a:pt x="346" y="6055"/>
                  </a:cubicBezTo>
                  <a:lnTo>
                    <a:pt x="346" y="6043"/>
                  </a:lnTo>
                  <a:lnTo>
                    <a:pt x="3834" y="6507"/>
                  </a:lnTo>
                  <a:lnTo>
                    <a:pt x="3370" y="9984"/>
                  </a:lnTo>
                  <a:cubicBezTo>
                    <a:pt x="3334" y="10186"/>
                    <a:pt x="3477" y="10377"/>
                    <a:pt x="3691" y="10401"/>
                  </a:cubicBezTo>
                  <a:lnTo>
                    <a:pt x="5656" y="10663"/>
                  </a:lnTo>
                  <a:cubicBezTo>
                    <a:pt x="5671" y="10664"/>
                    <a:pt x="5685" y="10665"/>
                    <a:pt x="5700" y="10665"/>
                  </a:cubicBezTo>
                  <a:cubicBezTo>
                    <a:pt x="5885" y="10665"/>
                    <a:pt x="6050" y="10529"/>
                    <a:pt x="6072" y="10341"/>
                  </a:cubicBezTo>
                  <a:lnTo>
                    <a:pt x="6537" y="6864"/>
                  </a:lnTo>
                  <a:lnTo>
                    <a:pt x="10013" y="7329"/>
                  </a:lnTo>
                  <a:cubicBezTo>
                    <a:pt x="10028" y="7331"/>
                    <a:pt x="10043" y="7331"/>
                    <a:pt x="10058" y="7331"/>
                  </a:cubicBezTo>
                  <a:cubicBezTo>
                    <a:pt x="10243" y="7331"/>
                    <a:pt x="10408" y="7195"/>
                    <a:pt x="10430" y="7007"/>
                  </a:cubicBezTo>
                  <a:lnTo>
                    <a:pt x="10692" y="5031"/>
                  </a:lnTo>
                  <a:cubicBezTo>
                    <a:pt x="10716" y="4828"/>
                    <a:pt x="10573" y="4638"/>
                    <a:pt x="10371" y="4614"/>
                  </a:cubicBezTo>
                  <a:lnTo>
                    <a:pt x="6894" y="4150"/>
                  </a:lnTo>
                  <a:lnTo>
                    <a:pt x="7358" y="673"/>
                  </a:lnTo>
                  <a:cubicBezTo>
                    <a:pt x="7382" y="471"/>
                    <a:pt x="7239" y="280"/>
                    <a:pt x="7037" y="256"/>
                  </a:cubicBezTo>
                  <a:lnTo>
                    <a:pt x="5060" y="6"/>
                  </a:lnTo>
                  <a:cubicBezTo>
                    <a:pt x="5040" y="3"/>
                    <a:pt x="5019" y="1"/>
                    <a:pt x="499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1" name="Google Shape;6101;p31"/>
            <p:cNvSpPr/>
            <p:nvPr/>
          </p:nvSpPr>
          <p:spPr>
            <a:xfrm>
              <a:off x="3133001" y="1123290"/>
              <a:ext cx="349870" cy="436217"/>
            </a:xfrm>
            <a:custGeom>
              <a:rect b="b" l="l" r="r" t="t"/>
              <a:pathLst>
                <a:path extrusionOk="0" h="13524" w="10847">
                  <a:moveTo>
                    <a:pt x="4148" y="429"/>
                  </a:moveTo>
                  <a:cubicBezTo>
                    <a:pt x="4437" y="429"/>
                    <a:pt x="4723" y="604"/>
                    <a:pt x="4775" y="997"/>
                  </a:cubicBezTo>
                  <a:cubicBezTo>
                    <a:pt x="4810" y="1188"/>
                    <a:pt x="4751" y="1390"/>
                    <a:pt x="4620" y="1533"/>
                  </a:cubicBezTo>
                  <a:lnTo>
                    <a:pt x="3834" y="1688"/>
                  </a:lnTo>
                  <a:cubicBezTo>
                    <a:pt x="3656" y="1593"/>
                    <a:pt x="3536" y="1426"/>
                    <a:pt x="3501" y="1224"/>
                  </a:cubicBezTo>
                  <a:cubicBezTo>
                    <a:pt x="3386" y="725"/>
                    <a:pt x="3770" y="429"/>
                    <a:pt x="4148" y="429"/>
                  </a:cubicBezTo>
                  <a:close/>
                  <a:moveTo>
                    <a:pt x="7843" y="2740"/>
                  </a:moveTo>
                  <a:cubicBezTo>
                    <a:pt x="8105" y="2740"/>
                    <a:pt x="8341" y="2921"/>
                    <a:pt x="8394" y="3188"/>
                  </a:cubicBezTo>
                  <a:lnTo>
                    <a:pt x="9775" y="10761"/>
                  </a:lnTo>
                  <a:cubicBezTo>
                    <a:pt x="9835" y="11058"/>
                    <a:pt x="9632" y="11344"/>
                    <a:pt x="9347" y="11392"/>
                  </a:cubicBezTo>
                  <a:lnTo>
                    <a:pt x="3072" y="12535"/>
                  </a:lnTo>
                  <a:cubicBezTo>
                    <a:pt x="3037" y="12542"/>
                    <a:pt x="3002" y="12545"/>
                    <a:pt x="2968" y="12545"/>
                  </a:cubicBezTo>
                  <a:cubicBezTo>
                    <a:pt x="2710" y="12545"/>
                    <a:pt x="2483" y="12357"/>
                    <a:pt x="2441" y="12094"/>
                  </a:cubicBezTo>
                  <a:lnTo>
                    <a:pt x="1060" y="4534"/>
                  </a:lnTo>
                  <a:cubicBezTo>
                    <a:pt x="1000" y="4236"/>
                    <a:pt x="1203" y="3950"/>
                    <a:pt x="1500" y="3903"/>
                  </a:cubicBezTo>
                  <a:lnTo>
                    <a:pt x="2251" y="3760"/>
                  </a:lnTo>
                  <a:cubicBezTo>
                    <a:pt x="2283" y="3975"/>
                    <a:pt x="2471" y="4122"/>
                    <a:pt x="2682" y="4122"/>
                  </a:cubicBezTo>
                  <a:cubicBezTo>
                    <a:pt x="2705" y="4122"/>
                    <a:pt x="2728" y="4120"/>
                    <a:pt x="2751" y="4117"/>
                  </a:cubicBezTo>
                  <a:lnTo>
                    <a:pt x="6668" y="3391"/>
                  </a:lnTo>
                  <a:cubicBezTo>
                    <a:pt x="6894" y="3355"/>
                    <a:pt x="7061" y="3129"/>
                    <a:pt x="7013" y="2890"/>
                  </a:cubicBezTo>
                  <a:lnTo>
                    <a:pt x="7751" y="2748"/>
                  </a:lnTo>
                  <a:cubicBezTo>
                    <a:pt x="7782" y="2743"/>
                    <a:pt x="7812" y="2740"/>
                    <a:pt x="7843" y="2740"/>
                  </a:cubicBezTo>
                  <a:close/>
                  <a:moveTo>
                    <a:pt x="4150" y="0"/>
                  </a:moveTo>
                  <a:cubicBezTo>
                    <a:pt x="4081" y="0"/>
                    <a:pt x="4011" y="7"/>
                    <a:pt x="3941" y="21"/>
                  </a:cubicBezTo>
                  <a:cubicBezTo>
                    <a:pt x="3346" y="128"/>
                    <a:pt x="2953" y="700"/>
                    <a:pt x="3072" y="1307"/>
                  </a:cubicBezTo>
                  <a:cubicBezTo>
                    <a:pt x="3096" y="1474"/>
                    <a:pt x="3179" y="1640"/>
                    <a:pt x="3286" y="1783"/>
                  </a:cubicBezTo>
                  <a:lnTo>
                    <a:pt x="2513" y="1926"/>
                  </a:lnTo>
                  <a:cubicBezTo>
                    <a:pt x="2191" y="1986"/>
                    <a:pt x="1977" y="2295"/>
                    <a:pt x="2036" y="2617"/>
                  </a:cubicBezTo>
                  <a:lnTo>
                    <a:pt x="2084" y="2890"/>
                  </a:lnTo>
                  <a:lnTo>
                    <a:pt x="798" y="3129"/>
                  </a:lnTo>
                  <a:cubicBezTo>
                    <a:pt x="310" y="3212"/>
                    <a:pt x="0" y="3676"/>
                    <a:pt x="84" y="4164"/>
                  </a:cubicBezTo>
                  <a:lnTo>
                    <a:pt x="1655" y="12785"/>
                  </a:lnTo>
                  <a:cubicBezTo>
                    <a:pt x="1740" y="13221"/>
                    <a:pt x="2120" y="13524"/>
                    <a:pt x="2549" y="13524"/>
                  </a:cubicBezTo>
                  <a:cubicBezTo>
                    <a:pt x="2600" y="13524"/>
                    <a:pt x="2651" y="13520"/>
                    <a:pt x="2703" y="13511"/>
                  </a:cubicBezTo>
                  <a:lnTo>
                    <a:pt x="10037" y="12165"/>
                  </a:lnTo>
                  <a:cubicBezTo>
                    <a:pt x="10525" y="12082"/>
                    <a:pt x="10847" y="11618"/>
                    <a:pt x="10752" y="11130"/>
                  </a:cubicBezTo>
                  <a:lnTo>
                    <a:pt x="9180" y="2498"/>
                  </a:lnTo>
                  <a:cubicBezTo>
                    <a:pt x="9107" y="2067"/>
                    <a:pt x="8737" y="1766"/>
                    <a:pt x="8316" y="1766"/>
                  </a:cubicBezTo>
                  <a:cubicBezTo>
                    <a:pt x="8260" y="1766"/>
                    <a:pt x="8202" y="1772"/>
                    <a:pt x="8144" y="1783"/>
                  </a:cubicBezTo>
                  <a:lnTo>
                    <a:pt x="6858" y="2009"/>
                  </a:lnTo>
                  <a:lnTo>
                    <a:pt x="6799" y="1736"/>
                  </a:lnTo>
                  <a:cubicBezTo>
                    <a:pt x="6745" y="1446"/>
                    <a:pt x="6497" y="1252"/>
                    <a:pt x="6213" y="1252"/>
                  </a:cubicBezTo>
                  <a:cubicBezTo>
                    <a:pt x="6183" y="1252"/>
                    <a:pt x="6152" y="1255"/>
                    <a:pt x="6120" y="1259"/>
                  </a:cubicBezTo>
                  <a:lnTo>
                    <a:pt x="5180" y="1438"/>
                  </a:lnTo>
                  <a:cubicBezTo>
                    <a:pt x="5227" y="1259"/>
                    <a:pt x="5239" y="1081"/>
                    <a:pt x="5203" y="914"/>
                  </a:cubicBezTo>
                  <a:cubicBezTo>
                    <a:pt x="5119" y="378"/>
                    <a:pt x="4665" y="0"/>
                    <a:pt x="415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2" name="Google Shape;6102;p31"/>
            <p:cNvSpPr/>
            <p:nvPr/>
          </p:nvSpPr>
          <p:spPr>
            <a:xfrm>
              <a:off x="3194834" y="1280275"/>
              <a:ext cx="60123" cy="49866"/>
            </a:xfrm>
            <a:custGeom>
              <a:rect b="b" l="l" r="r" t="t"/>
              <a:pathLst>
                <a:path extrusionOk="0" h="1546" w="1864">
                  <a:moveTo>
                    <a:pt x="1014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8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3" name="Google Shape;6103;p31"/>
            <p:cNvSpPr/>
            <p:nvPr/>
          </p:nvSpPr>
          <p:spPr>
            <a:xfrm>
              <a:off x="3262570" y="1265502"/>
              <a:ext cx="125472" cy="43996"/>
            </a:xfrm>
            <a:custGeom>
              <a:rect b="b" l="l" r="r" t="t"/>
              <a:pathLst>
                <a:path extrusionOk="0" h="1364" w="3890">
                  <a:moveTo>
                    <a:pt x="3293" y="0"/>
                  </a:moveTo>
                  <a:cubicBezTo>
                    <a:pt x="3252" y="0"/>
                    <a:pt x="3209" y="6"/>
                    <a:pt x="3163" y="17"/>
                  </a:cubicBezTo>
                  <a:lnTo>
                    <a:pt x="567" y="494"/>
                  </a:lnTo>
                  <a:cubicBezTo>
                    <a:pt x="1" y="571"/>
                    <a:pt x="108" y="1364"/>
                    <a:pt x="608" y="1364"/>
                  </a:cubicBezTo>
                  <a:cubicBezTo>
                    <a:pt x="644" y="1364"/>
                    <a:pt x="682" y="1360"/>
                    <a:pt x="722" y="1351"/>
                  </a:cubicBezTo>
                  <a:lnTo>
                    <a:pt x="3318" y="875"/>
                  </a:lnTo>
                  <a:cubicBezTo>
                    <a:pt x="3890" y="809"/>
                    <a:pt x="3791" y="0"/>
                    <a:pt x="329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4" name="Google Shape;6104;p31"/>
            <p:cNvSpPr/>
            <p:nvPr/>
          </p:nvSpPr>
          <p:spPr>
            <a:xfrm>
              <a:off x="3207510" y="1349784"/>
              <a:ext cx="60123" cy="49866"/>
            </a:xfrm>
            <a:custGeom>
              <a:rect b="b" l="l" r="r" t="t"/>
              <a:pathLst>
                <a:path extrusionOk="0" h="1546" w="1864">
                  <a:moveTo>
                    <a:pt x="1013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8" y="1545"/>
                  </a:cubicBezTo>
                  <a:cubicBezTo>
                    <a:pt x="1454" y="1545"/>
                    <a:pt x="1864" y="1145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5" name="Google Shape;6105;p31"/>
            <p:cNvSpPr/>
            <p:nvPr/>
          </p:nvSpPr>
          <p:spPr>
            <a:xfrm>
              <a:off x="3277149" y="1335140"/>
              <a:ext cx="121247" cy="43544"/>
            </a:xfrm>
            <a:custGeom>
              <a:rect b="b" l="l" r="r" t="t"/>
              <a:pathLst>
                <a:path extrusionOk="0" h="1350" w="3759">
                  <a:moveTo>
                    <a:pt x="3139" y="0"/>
                  </a:moveTo>
                  <a:cubicBezTo>
                    <a:pt x="3127" y="0"/>
                    <a:pt x="3116" y="1"/>
                    <a:pt x="3104" y="2"/>
                  </a:cubicBezTo>
                  <a:lnTo>
                    <a:pt x="508" y="478"/>
                  </a:lnTo>
                  <a:cubicBezTo>
                    <a:pt x="0" y="628"/>
                    <a:pt x="119" y="1349"/>
                    <a:pt x="615" y="1349"/>
                  </a:cubicBezTo>
                  <a:cubicBezTo>
                    <a:pt x="631" y="1349"/>
                    <a:pt x="647" y="1348"/>
                    <a:pt x="663" y="1347"/>
                  </a:cubicBezTo>
                  <a:lnTo>
                    <a:pt x="3258" y="883"/>
                  </a:lnTo>
                  <a:cubicBezTo>
                    <a:pt x="3759" y="731"/>
                    <a:pt x="3634" y="0"/>
                    <a:pt x="313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6" name="Google Shape;6106;p31"/>
            <p:cNvSpPr/>
            <p:nvPr/>
          </p:nvSpPr>
          <p:spPr>
            <a:xfrm>
              <a:off x="3221315" y="1424293"/>
              <a:ext cx="59769" cy="49834"/>
            </a:xfrm>
            <a:custGeom>
              <a:rect b="b" l="l" r="r" t="t"/>
              <a:pathLst>
                <a:path extrusionOk="0" h="1545" w="1853">
                  <a:moveTo>
                    <a:pt x="1003" y="0"/>
                  </a:moveTo>
                  <a:cubicBezTo>
                    <a:pt x="959" y="0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3" y="1545"/>
                    <a:pt x="1000" y="1545"/>
                  </a:cubicBezTo>
                  <a:cubicBezTo>
                    <a:pt x="1449" y="1545"/>
                    <a:pt x="1853" y="1142"/>
                    <a:pt x="1763" y="631"/>
                  </a:cubicBezTo>
                  <a:cubicBezTo>
                    <a:pt x="1699" y="259"/>
                    <a:pt x="1369" y="0"/>
                    <a:pt x="100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7" name="Google Shape;6107;p31"/>
            <p:cNvSpPr/>
            <p:nvPr/>
          </p:nvSpPr>
          <p:spPr>
            <a:xfrm>
              <a:off x="3290567" y="1409230"/>
              <a:ext cx="121924" cy="43931"/>
            </a:xfrm>
            <a:custGeom>
              <a:rect b="b" l="l" r="r" t="t"/>
              <a:pathLst>
                <a:path extrusionOk="0" h="1362" w="3780">
                  <a:moveTo>
                    <a:pt x="3152" y="0"/>
                  </a:moveTo>
                  <a:cubicBezTo>
                    <a:pt x="3137" y="0"/>
                    <a:pt x="3121" y="1"/>
                    <a:pt x="3104" y="2"/>
                  </a:cubicBezTo>
                  <a:lnTo>
                    <a:pt x="3104" y="14"/>
                  </a:lnTo>
                  <a:lnTo>
                    <a:pt x="509" y="479"/>
                  </a:lnTo>
                  <a:cubicBezTo>
                    <a:pt x="0" y="617"/>
                    <a:pt x="120" y="1362"/>
                    <a:pt x="617" y="1362"/>
                  </a:cubicBezTo>
                  <a:cubicBezTo>
                    <a:pt x="633" y="1362"/>
                    <a:pt x="648" y="1361"/>
                    <a:pt x="664" y="1360"/>
                  </a:cubicBezTo>
                  <a:lnTo>
                    <a:pt x="3271" y="883"/>
                  </a:lnTo>
                  <a:cubicBezTo>
                    <a:pt x="3779" y="733"/>
                    <a:pt x="3660" y="0"/>
                    <a:pt x="315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8" name="Google Shape;6108;p31"/>
            <p:cNvSpPr/>
            <p:nvPr/>
          </p:nvSpPr>
          <p:spPr>
            <a:xfrm>
              <a:off x="3632631" y="1251439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608" y="1"/>
                  </a:moveTo>
                  <a:lnTo>
                    <a:pt x="1215" y="1620"/>
                  </a:lnTo>
                  <a:cubicBezTo>
                    <a:pt x="250" y="2275"/>
                    <a:pt x="0" y="3585"/>
                    <a:pt x="667" y="4549"/>
                  </a:cubicBezTo>
                  <a:lnTo>
                    <a:pt x="774" y="4704"/>
                  </a:lnTo>
                  <a:cubicBezTo>
                    <a:pt x="1182" y="5305"/>
                    <a:pt x="1845" y="5629"/>
                    <a:pt x="2519" y="5629"/>
                  </a:cubicBezTo>
                  <a:cubicBezTo>
                    <a:pt x="2927" y="5629"/>
                    <a:pt x="3340" y="5510"/>
                    <a:pt x="3703" y="5264"/>
                  </a:cubicBezTo>
                  <a:lnTo>
                    <a:pt x="6084" y="3644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9" name="Google Shape;6109;p31"/>
            <p:cNvSpPr/>
            <p:nvPr/>
          </p:nvSpPr>
          <p:spPr>
            <a:xfrm>
              <a:off x="3765490" y="1176188"/>
              <a:ext cx="196272" cy="181660"/>
            </a:xfrm>
            <a:custGeom>
              <a:rect b="b" l="l" r="r" t="t"/>
              <a:pathLst>
                <a:path extrusionOk="0" h="5632" w="6085">
                  <a:moveTo>
                    <a:pt x="3589" y="1"/>
                  </a:moveTo>
                  <a:cubicBezTo>
                    <a:pt x="3177" y="1"/>
                    <a:pt x="2761" y="120"/>
                    <a:pt x="2394" y="369"/>
                  </a:cubicBezTo>
                  <a:lnTo>
                    <a:pt x="1" y="1989"/>
                  </a:lnTo>
                  <a:lnTo>
                    <a:pt x="2477" y="5632"/>
                  </a:lnTo>
                  <a:lnTo>
                    <a:pt x="4871" y="4001"/>
                  </a:lnTo>
                  <a:cubicBezTo>
                    <a:pt x="5835" y="3346"/>
                    <a:pt x="6085" y="2036"/>
                    <a:pt x="5430" y="1072"/>
                  </a:cubicBezTo>
                  <a:lnTo>
                    <a:pt x="5430" y="1072"/>
                  </a:lnTo>
                  <a:lnTo>
                    <a:pt x="5430" y="1084"/>
                  </a:lnTo>
                  <a:lnTo>
                    <a:pt x="5323" y="917"/>
                  </a:lnTo>
                  <a:cubicBezTo>
                    <a:pt x="4917" y="319"/>
                    <a:pt x="4260" y="1"/>
                    <a:pt x="358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0" name="Google Shape;6110;p31"/>
            <p:cNvSpPr/>
            <p:nvPr/>
          </p:nvSpPr>
          <p:spPr>
            <a:xfrm>
              <a:off x="2108389" y="99161"/>
              <a:ext cx="349515" cy="435378"/>
            </a:xfrm>
            <a:custGeom>
              <a:rect b="b" l="l" r="r" t="t"/>
              <a:pathLst>
                <a:path extrusionOk="0" h="13498" w="10836">
                  <a:moveTo>
                    <a:pt x="4147" y="412"/>
                  </a:moveTo>
                  <a:cubicBezTo>
                    <a:pt x="4434" y="412"/>
                    <a:pt x="4718" y="584"/>
                    <a:pt x="4775" y="971"/>
                  </a:cubicBezTo>
                  <a:cubicBezTo>
                    <a:pt x="4799" y="1173"/>
                    <a:pt x="4751" y="1364"/>
                    <a:pt x="4620" y="1518"/>
                  </a:cubicBezTo>
                  <a:lnTo>
                    <a:pt x="3834" y="1661"/>
                  </a:lnTo>
                  <a:cubicBezTo>
                    <a:pt x="3656" y="1566"/>
                    <a:pt x="3537" y="1399"/>
                    <a:pt x="3501" y="1209"/>
                  </a:cubicBezTo>
                  <a:cubicBezTo>
                    <a:pt x="3386" y="709"/>
                    <a:pt x="3770" y="412"/>
                    <a:pt x="4147" y="412"/>
                  </a:cubicBezTo>
                  <a:close/>
                  <a:moveTo>
                    <a:pt x="7842" y="2726"/>
                  </a:moveTo>
                  <a:cubicBezTo>
                    <a:pt x="8105" y="2726"/>
                    <a:pt x="8340" y="2907"/>
                    <a:pt x="8382" y="3185"/>
                  </a:cubicBezTo>
                  <a:lnTo>
                    <a:pt x="9775" y="10746"/>
                  </a:lnTo>
                  <a:cubicBezTo>
                    <a:pt x="9823" y="11043"/>
                    <a:pt x="9633" y="11329"/>
                    <a:pt x="9323" y="11377"/>
                  </a:cubicBezTo>
                  <a:lnTo>
                    <a:pt x="3060" y="12520"/>
                  </a:lnTo>
                  <a:cubicBezTo>
                    <a:pt x="3025" y="12527"/>
                    <a:pt x="2990" y="12530"/>
                    <a:pt x="2956" y="12530"/>
                  </a:cubicBezTo>
                  <a:cubicBezTo>
                    <a:pt x="2699" y="12530"/>
                    <a:pt x="2471" y="12342"/>
                    <a:pt x="2429" y="12079"/>
                  </a:cubicBezTo>
                  <a:lnTo>
                    <a:pt x="1048" y="4507"/>
                  </a:lnTo>
                  <a:cubicBezTo>
                    <a:pt x="989" y="4209"/>
                    <a:pt x="1191" y="3935"/>
                    <a:pt x="1489" y="3876"/>
                  </a:cubicBezTo>
                  <a:lnTo>
                    <a:pt x="2239" y="3745"/>
                  </a:lnTo>
                  <a:cubicBezTo>
                    <a:pt x="2270" y="3954"/>
                    <a:pt x="2448" y="4099"/>
                    <a:pt x="2653" y="4099"/>
                  </a:cubicBezTo>
                  <a:cubicBezTo>
                    <a:pt x="2681" y="4099"/>
                    <a:pt x="2710" y="4096"/>
                    <a:pt x="2739" y="4090"/>
                  </a:cubicBezTo>
                  <a:lnTo>
                    <a:pt x="6656" y="3376"/>
                  </a:lnTo>
                  <a:cubicBezTo>
                    <a:pt x="6894" y="3340"/>
                    <a:pt x="7049" y="3114"/>
                    <a:pt x="7001" y="2876"/>
                  </a:cubicBezTo>
                  <a:lnTo>
                    <a:pt x="7751" y="2733"/>
                  </a:lnTo>
                  <a:cubicBezTo>
                    <a:pt x="7782" y="2728"/>
                    <a:pt x="7812" y="2726"/>
                    <a:pt x="7842" y="2726"/>
                  </a:cubicBezTo>
                  <a:close/>
                  <a:moveTo>
                    <a:pt x="4134" y="1"/>
                  </a:moveTo>
                  <a:cubicBezTo>
                    <a:pt x="4071" y="1"/>
                    <a:pt x="4006" y="6"/>
                    <a:pt x="3941" y="18"/>
                  </a:cubicBezTo>
                  <a:cubicBezTo>
                    <a:pt x="3346" y="125"/>
                    <a:pt x="2953" y="697"/>
                    <a:pt x="3072" y="1280"/>
                  </a:cubicBezTo>
                  <a:cubicBezTo>
                    <a:pt x="3096" y="1459"/>
                    <a:pt x="3167" y="1614"/>
                    <a:pt x="3275" y="1756"/>
                  </a:cubicBezTo>
                  <a:lnTo>
                    <a:pt x="2501" y="1899"/>
                  </a:lnTo>
                  <a:cubicBezTo>
                    <a:pt x="2191" y="1959"/>
                    <a:pt x="1977" y="2268"/>
                    <a:pt x="2036" y="2578"/>
                  </a:cubicBezTo>
                  <a:lnTo>
                    <a:pt x="2084" y="2864"/>
                  </a:lnTo>
                  <a:lnTo>
                    <a:pt x="798" y="3102"/>
                  </a:lnTo>
                  <a:cubicBezTo>
                    <a:pt x="310" y="3185"/>
                    <a:pt x="0" y="3650"/>
                    <a:pt x="84" y="4126"/>
                  </a:cubicBezTo>
                  <a:lnTo>
                    <a:pt x="1655" y="12758"/>
                  </a:lnTo>
                  <a:cubicBezTo>
                    <a:pt x="1741" y="13194"/>
                    <a:pt x="2111" y="13497"/>
                    <a:pt x="2537" y="13497"/>
                  </a:cubicBezTo>
                  <a:cubicBezTo>
                    <a:pt x="2588" y="13497"/>
                    <a:pt x="2639" y="13493"/>
                    <a:pt x="2691" y="13484"/>
                  </a:cubicBezTo>
                  <a:lnTo>
                    <a:pt x="10025" y="12139"/>
                  </a:lnTo>
                  <a:cubicBezTo>
                    <a:pt x="10514" y="12055"/>
                    <a:pt x="10835" y="11579"/>
                    <a:pt x="10752" y="11103"/>
                  </a:cubicBezTo>
                  <a:lnTo>
                    <a:pt x="9168" y="2483"/>
                  </a:lnTo>
                  <a:cubicBezTo>
                    <a:pt x="9094" y="2046"/>
                    <a:pt x="8715" y="1743"/>
                    <a:pt x="8287" y="1743"/>
                  </a:cubicBezTo>
                  <a:cubicBezTo>
                    <a:pt x="8236" y="1743"/>
                    <a:pt x="8184" y="1748"/>
                    <a:pt x="8132" y="1756"/>
                  </a:cubicBezTo>
                  <a:lnTo>
                    <a:pt x="6847" y="1995"/>
                  </a:lnTo>
                  <a:lnTo>
                    <a:pt x="6799" y="1721"/>
                  </a:lnTo>
                  <a:cubicBezTo>
                    <a:pt x="6746" y="1435"/>
                    <a:pt x="6506" y="1235"/>
                    <a:pt x="6228" y="1235"/>
                  </a:cubicBezTo>
                  <a:cubicBezTo>
                    <a:pt x="6192" y="1235"/>
                    <a:pt x="6156" y="1238"/>
                    <a:pt x="6120" y="1245"/>
                  </a:cubicBezTo>
                  <a:lnTo>
                    <a:pt x="5168" y="1411"/>
                  </a:lnTo>
                  <a:cubicBezTo>
                    <a:pt x="5227" y="1245"/>
                    <a:pt x="5239" y="1066"/>
                    <a:pt x="5203" y="899"/>
                  </a:cubicBezTo>
                  <a:cubicBezTo>
                    <a:pt x="5108" y="370"/>
                    <a:pt x="4646" y="1"/>
                    <a:pt x="413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1" name="Google Shape;6111;p31"/>
            <p:cNvSpPr/>
            <p:nvPr/>
          </p:nvSpPr>
          <p:spPr>
            <a:xfrm>
              <a:off x="2170222" y="255566"/>
              <a:ext cx="60059" cy="49898"/>
            </a:xfrm>
            <a:custGeom>
              <a:rect b="b" l="l" r="r" t="t"/>
              <a:pathLst>
                <a:path extrusionOk="0" h="1547" w="1862">
                  <a:moveTo>
                    <a:pt x="1015" y="1"/>
                  </a:moveTo>
                  <a:cubicBezTo>
                    <a:pt x="967" y="1"/>
                    <a:pt x="918" y="5"/>
                    <a:pt x="869" y="15"/>
                  </a:cubicBezTo>
                  <a:cubicBezTo>
                    <a:pt x="191" y="134"/>
                    <a:pt x="0" y="1015"/>
                    <a:pt x="572" y="1408"/>
                  </a:cubicBezTo>
                  <a:cubicBezTo>
                    <a:pt x="709" y="1504"/>
                    <a:pt x="857" y="1547"/>
                    <a:pt x="1002" y="1547"/>
                  </a:cubicBezTo>
                  <a:cubicBezTo>
                    <a:pt x="1450" y="1547"/>
                    <a:pt x="1861" y="1138"/>
                    <a:pt x="1762" y="634"/>
                  </a:cubicBezTo>
                  <a:cubicBezTo>
                    <a:pt x="1699" y="266"/>
                    <a:pt x="1377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2" name="Google Shape;6112;p31"/>
            <p:cNvSpPr/>
            <p:nvPr/>
          </p:nvSpPr>
          <p:spPr>
            <a:xfrm>
              <a:off x="2238409" y="241019"/>
              <a:ext cx="124117" cy="43706"/>
            </a:xfrm>
            <a:custGeom>
              <a:rect b="b" l="l" r="r" t="t"/>
              <a:pathLst>
                <a:path extrusionOk="0" h="1355" w="3848">
                  <a:moveTo>
                    <a:pt x="3261" y="1"/>
                  </a:moveTo>
                  <a:cubicBezTo>
                    <a:pt x="3225" y="1"/>
                    <a:pt x="3188" y="5"/>
                    <a:pt x="3149" y="14"/>
                  </a:cubicBezTo>
                  <a:lnTo>
                    <a:pt x="553" y="490"/>
                  </a:lnTo>
                  <a:cubicBezTo>
                    <a:pt x="1" y="580"/>
                    <a:pt x="121" y="1354"/>
                    <a:pt x="622" y="1354"/>
                  </a:cubicBezTo>
                  <a:cubicBezTo>
                    <a:pt x="649" y="1354"/>
                    <a:pt x="678" y="1352"/>
                    <a:pt x="708" y="1347"/>
                  </a:cubicBezTo>
                  <a:lnTo>
                    <a:pt x="3292" y="871"/>
                  </a:lnTo>
                  <a:cubicBezTo>
                    <a:pt x="3847" y="793"/>
                    <a:pt x="3750" y="1"/>
                    <a:pt x="326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3" name="Google Shape;6113;p31"/>
            <p:cNvSpPr/>
            <p:nvPr/>
          </p:nvSpPr>
          <p:spPr>
            <a:xfrm>
              <a:off x="2182898" y="325172"/>
              <a:ext cx="60123" cy="49866"/>
            </a:xfrm>
            <a:custGeom>
              <a:rect b="b" l="l" r="r" t="t"/>
              <a:pathLst>
                <a:path extrusionOk="0" h="1546" w="1864">
                  <a:moveTo>
                    <a:pt x="1014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8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4" name="Google Shape;6114;p31"/>
            <p:cNvSpPr/>
            <p:nvPr/>
          </p:nvSpPr>
          <p:spPr>
            <a:xfrm>
              <a:off x="2252408" y="310528"/>
              <a:ext cx="121376" cy="43512"/>
            </a:xfrm>
            <a:custGeom>
              <a:rect b="b" l="l" r="r" t="t"/>
              <a:pathLst>
                <a:path extrusionOk="0" h="1349" w="3763">
                  <a:moveTo>
                    <a:pt x="3132" y="0"/>
                  </a:moveTo>
                  <a:cubicBezTo>
                    <a:pt x="3120" y="0"/>
                    <a:pt x="3108" y="1"/>
                    <a:pt x="3096" y="2"/>
                  </a:cubicBezTo>
                  <a:lnTo>
                    <a:pt x="500" y="478"/>
                  </a:lnTo>
                  <a:cubicBezTo>
                    <a:pt x="0" y="618"/>
                    <a:pt x="125" y="1348"/>
                    <a:pt x="631" y="1348"/>
                  </a:cubicBezTo>
                  <a:cubicBezTo>
                    <a:pt x="643" y="1348"/>
                    <a:pt x="655" y="1348"/>
                    <a:pt x="667" y="1347"/>
                  </a:cubicBezTo>
                  <a:lnTo>
                    <a:pt x="3263" y="871"/>
                  </a:lnTo>
                  <a:cubicBezTo>
                    <a:pt x="3763" y="731"/>
                    <a:pt x="3638" y="0"/>
                    <a:pt x="313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5" name="Google Shape;6115;p31"/>
            <p:cNvSpPr/>
            <p:nvPr/>
          </p:nvSpPr>
          <p:spPr>
            <a:xfrm>
              <a:off x="2196316" y="399294"/>
              <a:ext cx="60156" cy="50189"/>
            </a:xfrm>
            <a:custGeom>
              <a:rect b="b" l="l" r="r" t="t"/>
              <a:pathLst>
                <a:path extrusionOk="0" h="1556" w="1865">
                  <a:moveTo>
                    <a:pt x="1014" y="1"/>
                  </a:moveTo>
                  <a:cubicBezTo>
                    <a:pt x="971" y="1"/>
                    <a:pt x="926" y="4"/>
                    <a:pt x="882" y="12"/>
                  </a:cubicBezTo>
                  <a:cubicBezTo>
                    <a:pt x="191" y="131"/>
                    <a:pt x="1" y="1012"/>
                    <a:pt x="572" y="1417"/>
                  </a:cubicBezTo>
                  <a:cubicBezTo>
                    <a:pt x="709" y="1513"/>
                    <a:pt x="858" y="1556"/>
                    <a:pt x="1003" y="1556"/>
                  </a:cubicBezTo>
                  <a:cubicBezTo>
                    <a:pt x="1452" y="1556"/>
                    <a:pt x="1865" y="1147"/>
                    <a:pt x="1775" y="643"/>
                  </a:cubicBezTo>
                  <a:cubicBezTo>
                    <a:pt x="1701" y="260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6" name="Google Shape;6116;p31"/>
            <p:cNvSpPr/>
            <p:nvPr/>
          </p:nvSpPr>
          <p:spPr>
            <a:xfrm>
              <a:off x="2265310" y="384586"/>
              <a:ext cx="122472" cy="44028"/>
            </a:xfrm>
            <a:custGeom>
              <a:rect b="b" l="l" r="r" t="t"/>
              <a:pathLst>
                <a:path extrusionOk="0" h="1365" w="3797">
                  <a:moveTo>
                    <a:pt x="3170" y="0"/>
                  </a:moveTo>
                  <a:cubicBezTo>
                    <a:pt x="3152" y="0"/>
                    <a:pt x="3132" y="1"/>
                    <a:pt x="3113" y="4"/>
                  </a:cubicBezTo>
                  <a:lnTo>
                    <a:pt x="3125" y="4"/>
                  </a:lnTo>
                  <a:lnTo>
                    <a:pt x="529" y="480"/>
                  </a:lnTo>
                  <a:cubicBezTo>
                    <a:pt x="1" y="606"/>
                    <a:pt x="115" y="1364"/>
                    <a:pt x="626" y="1364"/>
                  </a:cubicBezTo>
                  <a:cubicBezTo>
                    <a:pt x="645" y="1364"/>
                    <a:pt x="664" y="1363"/>
                    <a:pt x="684" y="1361"/>
                  </a:cubicBezTo>
                  <a:lnTo>
                    <a:pt x="3279" y="885"/>
                  </a:lnTo>
                  <a:cubicBezTo>
                    <a:pt x="3796" y="758"/>
                    <a:pt x="3681" y="0"/>
                    <a:pt x="317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7" name="Google Shape;6117;p31"/>
            <p:cNvSpPr/>
            <p:nvPr/>
          </p:nvSpPr>
          <p:spPr>
            <a:xfrm>
              <a:off x="2138741" y="708297"/>
              <a:ext cx="250783" cy="224721"/>
            </a:xfrm>
            <a:custGeom>
              <a:rect b="b" l="l" r="r" t="t"/>
              <a:pathLst>
                <a:path extrusionOk="0" h="6967" w="7775">
                  <a:moveTo>
                    <a:pt x="3934" y="1"/>
                  </a:moveTo>
                  <a:cubicBezTo>
                    <a:pt x="2904" y="1"/>
                    <a:pt x="1893" y="465"/>
                    <a:pt x="1226" y="1338"/>
                  </a:cubicBezTo>
                  <a:lnTo>
                    <a:pt x="6965" y="4969"/>
                  </a:lnTo>
                  <a:cubicBezTo>
                    <a:pt x="7775" y="3398"/>
                    <a:pt x="7251" y="1469"/>
                    <a:pt x="5763" y="528"/>
                  </a:cubicBezTo>
                  <a:cubicBezTo>
                    <a:pt x="5195" y="173"/>
                    <a:pt x="4561" y="1"/>
                    <a:pt x="3934" y="1"/>
                  </a:cubicBezTo>
                  <a:close/>
                  <a:moveTo>
                    <a:pt x="822" y="1993"/>
                  </a:moveTo>
                  <a:lnTo>
                    <a:pt x="822" y="1993"/>
                  </a:lnTo>
                  <a:cubicBezTo>
                    <a:pt x="0" y="3553"/>
                    <a:pt x="524" y="5493"/>
                    <a:pt x="2024" y="6434"/>
                  </a:cubicBezTo>
                  <a:cubicBezTo>
                    <a:pt x="2590" y="6793"/>
                    <a:pt x="3222" y="6966"/>
                    <a:pt x="3847" y="6966"/>
                  </a:cubicBezTo>
                  <a:cubicBezTo>
                    <a:pt x="4879" y="6966"/>
                    <a:pt x="5893" y="6495"/>
                    <a:pt x="6560" y="5612"/>
                  </a:cubicBezTo>
                  <a:lnTo>
                    <a:pt x="822" y="1993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8" name="Google Shape;6118;p31"/>
            <p:cNvSpPr/>
            <p:nvPr/>
          </p:nvSpPr>
          <p:spPr>
            <a:xfrm>
              <a:off x="2608019" y="226472"/>
              <a:ext cx="196272" cy="181918"/>
            </a:xfrm>
            <a:custGeom>
              <a:rect b="b" l="l" r="r" t="t"/>
              <a:pathLst>
                <a:path extrusionOk="0" h="5640" w="6085">
                  <a:moveTo>
                    <a:pt x="3608" y="0"/>
                  </a:moveTo>
                  <a:lnTo>
                    <a:pt x="1215" y="1631"/>
                  </a:lnTo>
                  <a:cubicBezTo>
                    <a:pt x="250" y="2286"/>
                    <a:pt x="0" y="3596"/>
                    <a:pt x="655" y="4560"/>
                  </a:cubicBezTo>
                  <a:lnTo>
                    <a:pt x="762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1"/>
                    <a:pt x="3691" y="5275"/>
                  </a:cubicBezTo>
                  <a:lnTo>
                    <a:pt x="6085" y="3644"/>
                  </a:lnTo>
                  <a:lnTo>
                    <a:pt x="3608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9" name="Google Shape;6119;p31"/>
            <p:cNvSpPr/>
            <p:nvPr/>
          </p:nvSpPr>
          <p:spPr>
            <a:xfrm>
              <a:off x="2740909" y="151317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571" y="1"/>
                  </a:moveTo>
                  <a:cubicBezTo>
                    <a:pt x="3163" y="1"/>
                    <a:pt x="2752" y="119"/>
                    <a:pt x="2393" y="366"/>
                  </a:cubicBezTo>
                  <a:lnTo>
                    <a:pt x="0" y="1985"/>
                  </a:lnTo>
                  <a:lnTo>
                    <a:pt x="2477" y="5628"/>
                  </a:lnTo>
                  <a:lnTo>
                    <a:pt x="4870" y="4009"/>
                  </a:lnTo>
                  <a:cubicBezTo>
                    <a:pt x="5834" y="3354"/>
                    <a:pt x="6084" y="2044"/>
                    <a:pt x="5429" y="1080"/>
                  </a:cubicBezTo>
                  <a:lnTo>
                    <a:pt x="5310" y="925"/>
                  </a:lnTo>
                  <a:cubicBezTo>
                    <a:pt x="4910" y="324"/>
                    <a:pt x="4245" y="1"/>
                    <a:pt x="357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0" name="Google Shape;6120;p31"/>
            <p:cNvSpPr/>
            <p:nvPr/>
          </p:nvSpPr>
          <p:spPr>
            <a:xfrm>
              <a:off x="2550799" y="602242"/>
              <a:ext cx="346032" cy="344032"/>
            </a:xfrm>
            <a:custGeom>
              <a:rect b="b" l="l" r="r" t="t"/>
              <a:pathLst>
                <a:path extrusionOk="0" h="10666" w="10728">
                  <a:moveTo>
                    <a:pt x="5007" y="1"/>
                  </a:moveTo>
                  <a:cubicBezTo>
                    <a:pt x="4823" y="1"/>
                    <a:pt x="4676" y="136"/>
                    <a:pt x="4644" y="328"/>
                  </a:cubicBezTo>
                  <a:lnTo>
                    <a:pt x="4191" y="3805"/>
                  </a:lnTo>
                  <a:lnTo>
                    <a:pt x="715" y="3340"/>
                  </a:lnTo>
                  <a:cubicBezTo>
                    <a:pt x="699" y="3338"/>
                    <a:pt x="684" y="3338"/>
                    <a:pt x="668" y="3338"/>
                  </a:cubicBezTo>
                  <a:cubicBezTo>
                    <a:pt x="475" y="3338"/>
                    <a:pt x="319" y="3474"/>
                    <a:pt x="286" y="3662"/>
                  </a:cubicBezTo>
                  <a:lnTo>
                    <a:pt x="36" y="5638"/>
                  </a:lnTo>
                  <a:cubicBezTo>
                    <a:pt x="0" y="5840"/>
                    <a:pt x="143" y="6031"/>
                    <a:pt x="346" y="6055"/>
                  </a:cubicBezTo>
                  <a:lnTo>
                    <a:pt x="346" y="6043"/>
                  </a:lnTo>
                  <a:lnTo>
                    <a:pt x="3822" y="6507"/>
                  </a:lnTo>
                  <a:lnTo>
                    <a:pt x="3370" y="9984"/>
                  </a:lnTo>
                  <a:cubicBezTo>
                    <a:pt x="3334" y="10186"/>
                    <a:pt x="3489" y="10377"/>
                    <a:pt x="3691" y="10401"/>
                  </a:cubicBezTo>
                  <a:lnTo>
                    <a:pt x="5668" y="10663"/>
                  </a:lnTo>
                  <a:cubicBezTo>
                    <a:pt x="5683" y="10664"/>
                    <a:pt x="5697" y="10665"/>
                    <a:pt x="5712" y="10665"/>
                  </a:cubicBezTo>
                  <a:cubicBezTo>
                    <a:pt x="5896" y="10665"/>
                    <a:pt x="6051" y="10529"/>
                    <a:pt x="6085" y="10341"/>
                  </a:cubicBezTo>
                  <a:lnTo>
                    <a:pt x="6537" y="6864"/>
                  </a:lnTo>
                  <a:lnTo>
                    <a:pt x="10025" y="7329"/>
                  </a:lnTo>
                  <a:cubicBezTo>
                    <a:pt x="10040" y="7331"/>
                    <a:pt x="10055" y="7331"/>
                    <a:pt x="10069" y="7331"/>
                  </a:cubicBezTo>
                  <a:cubicBezTo>
                    <a:pt x="10253" y="7331"/>
                    <a:pt x="10409" y="7195"/>
                    <a:pt x="10442" y="7007"/>
                  </a:cubicBezTo>
                  <a:lnTo>
                    <a:pt x="10704" y="5031"/>
                  </a:lnTo>
                  <a:cubicBezTo>
                    <a:pt x="10728" y="4828"/>
                    <a:pt x="10585" y="4638"/>
                    <a:pt x="10383" y="4614"/>
                  </a:cubicBezTo>
                  <a:lnTo>
                    <a:pt x="6894" y="4150"/>
                  </a:lnTo>
                  <a:lnTo>
                    <a:pt x="7358" y="673"/>
                  </a:lnTo>
                  <a:cubicBezTo>
                    <a:pt x="7382" y="471"/>
                    <a:pt x="7239" y="280"/>
                    <a:pt x="7037" y="256"/>
                  </a:cubicBezTo>
                  <a:lnTo>
                    <a:pt x="5072" y="6"/>
                  </a:lnTo>
                  <a:cubicBezTo>
                    <a:pt x="5050" y="3"/>
                    <a:pt x="5029" y="1"/>
                    <a:pt x="500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1" name="Google Shape;6121;p31"/>
            <p:cNvSpPr/>
            <p:nvPr/>
          </p:nvSpPr>
          <p:spPr>
            <a:xfrm>
              <a:off x="2108002" y="1123773"/>
              <a:ext cx="349902" cy="435733"/>
            </a:xfrm>
            <a:custGeom>
              <a:rect b="b" l="l" r="r" t="t"/>
              <a:pathLst>
                <a:path extrusionOk="0" h="13509" w="10848">
                  <a:moveTo>
                    <a:pt x="4155" y="414"/>
                  </a:moveTo>
                  <a:cubicBezTo>
                    <a:pt x="4444" y="414"/>
                    <a:pt x="4730" y="589"/>
                    <a:pt x="4787" y="982"/>
                  </a:cubicBezTo>
                  <a:cubicBezTo>
                    <a:pt x="4811" y="1173"/>
                    <a:pt x="4763" y="1375"/>
                    <a:pt x="4632" y="1518"/>
                  </a:cubicBezTo>
                  <a:lnTo>
                    <a:pt x="3846" y="1673"/>
                  </a:lnTo>
                  <a:cubicBezTo>
                    <a:pt x="3668" y="1578"/>
                    <a:pt x="3549" y="1411"/>
                    <a:pt x="3513" y="1209"/>
                  </a:cubicBezTo>
                  <a:cubicBezTo>
                    <a:pt x="3398" y="710"/>
                    <a:pt x="3779" y="414"/>
                    <a:pt x="4155" y="414"/>
                  </a:cubicBezTo>
                  <a:close/>
                  <a:moveTo>
                    <a:pt x="7872" y="2734"/>
                  </a:moveTo>
                  <a:cubicBezTo>
                    <a:pt x="8128" y="2734"/>
                    <a:pt x="8354" y="2914"/>
                    <a:pt x="8406" y="3185"/>
                  </a:cubicBezTo>
                  <a:lnTo>
                    <a:pt x="9787" y="10746"/>
                  </a:lnTo>
                  <a:cubicBezTo>
                    <a:pt x="9835" y="11043"/>
                    <a:pt x="9645" y="11329"/>
                    <a:pt x="9335" y="11377"/>
                  </a:cubicBezTo>
                  <a:lnTo>
                    <a:pt x="3072" y="12520"/>
                  </a:lnTo>
                  <a:cubicBezTo>
                    <a:pt x="3037" y="12527"/>
                    <a:pt x="3002" y="12530"/>
                    <a:pt x="2968" y="12530"/>
                  </a:cubicBezTo>
                  <a:cubicBezTo>
                    <a:pt x="2711" y="12530"/>
                    <a:pt x="2483" y="12342"/>
                    <a:pt x="2441" y="12079"/>
                  </a:cubicBezTo>
                  <a:lnTo>
                    <a:pt x="1060" y="4519"/>
                  </a:lnTo>
                  <a:cubicBezTo>
                    <a:pt x="1013" y="4221"/>
                    <a:pt x="1215" y="3935"/>
                    <a:pt x="1513" y="3888"/>
                  </a:cubicBezTo>
                  <a:lnTo>
                    <a:pt x="2251" y="3745"/>
                  </a:lnTo>
                  <a:cubicBezTo>
                    <a:pt x="2294" y="3960"/>
                    <a:pt x="2483" y="4107"/>
                    <a:pt x="2694" y="4107"/>
                  </a:cubicBezTo>
                  <a:cubicBezTo>
                    <a:pt x="2717" y="4107"/>
                    <a:pt x="2740" y="4105"/>
                    <a:pt x="2763" y="4102"/>
                  </a:cubicBezTo>
                  <a:lnTo>
                    <a:pt x="6668" y="3387"/>
                  </a:lnTo>
                  <a:cubicBezTo>
                    <a:pt x="6906" y="3340"/>
                    <a:pt x="7061" y="3114"/>
                    <a:pt x="7025" y="2875"/>
                  </a:cubicBezTo>
                  <a:lnTo>
                    <a:pt x="7763" y="2745"/>
                  </a:lnTo>
                  <a:cubicBezTo>
                    <a:pt x="7800" y="2737"/>
                    <a:pt x="7836" y="2734"/>
                    <a:pt x="7872" y="2734"/>
                  </a:cubicBezTo>
                  <a:close/>
                  <a:moveTo>
                    <a:pt x="4146" y="0"/>
                  </a:moveTo>
                  <a:cubicBezTo>
                    <a:pt x="4083" y="0"/>
                    <a:pt x="4018" y="6"/>
                    <a:pt x="3953" y="18"/>
                  </a:cubicBezTo>
                  <a:cubicBezTo>
                    <a:pt x="3358" y="125"/>
                    <a:pt x="2965" y="697"/>
                    <a:pt x="3084" y="1292"/>
                  </a:cubicBezTo>
                  <a:cubicBezTo>
                    <a:pt x="3108" y="1459"/>
                    <a:pt x="3179" y="1625"/>
                    <a:pt x="3287" y="1768"/>
                  </a:cubicBezTo>
                  <a:lnTo>
                    <a:pt x="2513" y="1911"/>
                  </a:lnTo>
                  <a:cubicBezTo>
                    <a:pt x="2203" y="1971"/>
                    <a:pt x="1989" y="2280"/>
                    <a:pt x="2048" y="2602"/>
                  </a:cubicBezTo>
                  <a:lnTo>
                    <a:pt x="2096" y="2875"/>
                  </a:lnTo>
                  <a:lnTo>
                    <a:pt x="810" y="3114"/>
                  </a:lnTo>
                  <a:cubicBezTo>
                    <a:pt x="322" y="3197"/>
                    <a:pt x="1" y="3661"/>
                    <a:pt x="96" y="4149"/>
                  </a:cubicBezTo>
                  <a:lnTo>
                    <a:pt x="1667" y="12770"/>
                  </a:lnTo>
                  <a:cubicBezTo>
                    <a:pt x="1742" y="13206"/>
                    <a:pt x="2121" y="13509"/>
                    <a:pt x="2549" y="13509"/>
                  </a:cubicBezTo>
                  <a:cubicBezTo>
                    <a:pt x="2600" y="13509"/>
                    <a:pt x="2651" y="13505"/>
                    <a:pt x="2703" y="13496"/>
                  </a:cubicBezTo>
                  <a:lnTo>
                    <a:pt x="10037" y="12150"/>
                  </a:lnTo>
                  <a:cubicBezTo>
                    <a:pt x="10526" y="12067"/>
                    <a:pt x="10847" y="11603"/>
                    <a:pt x="10764" y="11115"/>
                  </a:cubicBezTo>
                  <a:lnTo>
                    <a:pt x="9180" y="2483"/>
                  </a:lnTo>
                  <a:cubicBezTo>
                    <a:pt x="9107" y="2052"/>
                    <a:pt x="8737" y="1751"/>
                    <a:pt x="8316" y="1751"/>
                  </a:cubicBezTo>
                  <a:cubicBezTo>
                    <a:pt x="8260" y="1751"/>
                    <a:pt x="8202" y="1757"/>
                    <a:pt x="8144" y="1768"/>
                  </a:cubicBezTo>
                  <a:lnTo>
                    <a:pt x="6859" y="1994"/>
                  </a:lnTo>
                  <a:lnTo>
                    <a:pt x="6811" y="1721"/>
                  </a:lnTo>
                  <a:cubicBezTo>
                    <a:pt x="6757" y="1431"/>
                    <a:pt x="6510" y="1237"/>
                    <a:pt x="6226" y="1237"/>
                  </a:cubicBezTo>
                  <a:cubicBezTo>
                    <a:pt x="6195" y="1237"/>
                    <a:pt x="6164" y="1240"/>
                    <a:pt x="6132" y="1244"/>
                  </a:cubicBezTo>
                  <a:lnTo>
                    <a:pt x="5180" y="1423"/>
                  </a:lnTo>
                  <a:cubicBezTo>
                    <a:pt x="5239" y="1244"/>
                    <a:pt x="5251" y="1066"/>
                    <a:pt x="5215" y="899"/>
                  </a:cubicBezTo>
                  <a:cubicBezTo>
                    <a:pt x="5120" y="370"/>
                    <a:pt x="4658" y="0"/>
                    <a:pt x="4146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2" name="Google Shape;6122;p31"/>
            <p:cNvSpPr/>
            <p:nvPr/>
          </p:nvSpPr>
          <p:spPr>
            <a:xfrm>
              <a:off x="2170222" y="1280275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4"/>
                    <a:pt x="869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3" y="1545"/>
                    <a:pt x="1861" y="1142"/>
                    <a:pt x="1762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3" name="Google Shape;6123;p31"/>
            <p:cNvSpPr/>
            <p:nvPr/>
          </p:nvSpPr>
          <p:spPr>
            <a:xfrm>
              <a:off x="2238344" y="1265566"/>
              <a:ext cx="124053" cy="43931"/>
            </a:xfrm>
            <a:custGeom>
              <a:rect b="b" l="l" r="r" t="t"/>
              <a:pathLst>
                <a:path extrusionOk="0" h="1362" w="3846">
                  <a:moveTo>
                    <a:pt x="3262" y="0"/>
                  </a:moveTo>
                  <a:cubicBezTo>
                    <a:pt x="3223" y="0"/>
                    <a:pt x="3182" y="5"/>
                    <a:pt x="3139" y="15"/>
                  </a:cubicBezTo>
                  <a:lnTo>
                    <a:pt x="3151" y="15"/>
                  </a:lnTo>
                  <a:lnTo>
                    <a:pt x="555" y="492"/>
                  </a:lnTo>
                  <a:cubicBezTo>
                    <a:pt x="0" y="569"/>
                    <a:pt x="108" y="1362"/>
                    <a:pt x="598" y="1362"/>
                  </a:cubicBezTo>
                  <a:cubicBezTo>
                    <a:pt x="633" y="1362"/>
                    <a:pt x="671" y="1358"/>
                    <a:pt x="710" y="1349"/>
                  </a:cubicBezTo>
                  <a:lnTo>
                    <a:pt x="3294" y="873"/>
                  </a:lnTo>
                  <a:cubicBezTo>
                    <a:pt x="3846" y="784"/>
                    <a:pt x="3753" y="0"/>
                    <a:pt x="326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4" name="Google Shape;6124;p31"/>
            <p:cNvSpPr/>
            <p:nvPr/>
          </p:nvSpPr>
          <p:spPr>
            <a:xfrm>
              <a:off x="2182898" y="1349784"/>
              <a:ext cx="60123" cy="49866"/>
            </a:xfrm>
            <a:custGeom>
              <a:rect b="b" l="l" r="r" t="t"/>
              <a:pathLst>
                <a:path extrusionOk="0" h="1546" w="1864">
                  <a:moveTo>
                    <a:pt x="1013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8" y="1545"/>
                  </a:cubicBezTo>
                  <a:cubicBezTo>
                    <a:pt x="1454" y="1545"/>
                    <a:pt x="1864" y="1145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5" name="Google Shape;6125;p31"/>
            <p:cNvSpPr/>
            <p:nvPr/>
          </p:nvSpPr>
          <p:spPr>
            <a:xfrm>
              <a:off x="2252504" y="1335140"/>
              <a:ext cx="121279" cy="43544"/>
            </a:xfrm>
            <a:custGeom>
              <a:rect b="b" l="l" r="r" t="t"/>
              <a:pathLst>
                <a:path extrusionOk="0" h="1350" w="3760">
                  <a:moveTo>
                    <a:pt x="3129" y="0"/>
                  </a:moveTo>
                  <a:cubicBezTo>
                    <a:pt x="3117" y="0"/>
                    <a:pt x="3105" y="1"/>
                    <a:pt x="3093" y="2"/>
                  </a:cubicBezTo>
                  <a:lnTo>
                    <a:pt x="497" y="478"/>
                  </a:lnTo>
                  <a:cubicBezTo>
                    <a:pt x="1" y="628"/>
                    <a:pt x="120" y="1349"/>
                    <a:pt x="617" y="1349"/>
                  </a:cubicBezTo>
                  <a:cubicBezTo>
                    <a:pt x="632" y="1349"/>
                    <a:pt x="648" y="1348"/>
                    <a:pt x="664" y="1347"/>
                  </a:cubicBezTo>
                  <a:lnTo>
                    <a:pt x="3260" y="883"/>
                  </a:lnTo>
                  <a:cubicBezTo>
                    <a:pt x="3760" y="731"/>
                    <a:pt x="3635" y="0"/>
                    <a:pt x="312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6" name="Google Shape;6126;p31"/>
            <p:cNvSpPr/>
            <p:nvPr/>
          </p:nvSpPr>
          <p:spPr>
            <a:xfrm>
              <a:off x="2196316" y="1424293"/>
              <a:ext cx="60156" cy="49834"/>
            </a:xfrm>
            <a:custGeom>
              <a:rect b="b" l="l" r="r" t="t"/>
              <a:pathLst>
                <a:path extrusionOk="0" h="1545" w="1865">
                  <a:moveTo>
                    <a:pt x="1014" y="0"/>
                  </a:moveTo>
                  <a:cubicBezTo>
                    <a:pt x="971" y="0"/>
                    <a:pt x="927" y="4"/>
                    <a:pt x="882" y="12"/>
                  </a:cubicBezTo>
                  <a:cubicBezTo>
                    <a:pt x="191" y="131"/>
                    <a:pt x="1" y="1012"/>
                    <a:pt x="572" y="1405"/>
                  </a:cubicBezTo>
                  <a:cubicBezTo>
                    <a:pt x="711" y="1502"/>
                    <a:pt x="861" y="1545"/>
                    <a:pt x="1008" y="1545"/>
                  </a:cubicBezTo>
                  <a:cubicBezTo>
                    <a:pt x="1455" y="1545"/>
                    <a:pt x="1865" y="1142"/>
                    <a:pt x="1775" y="631"/>
                  </a:cubicBezTo>
                  <a:cubicBezTo>
                    <a:pt x="1701" y="259"/>
                    <a:pt x="1379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7" name="Google Shape;6127;p31"/>
            <p:cNvSpPr/>
            <p:nvPr/>
          </p:nvSpPr>
          <p:spPr>
            <a:xfrm>
              <a:off x="2265568" y="1409230"/>
              <a:ext cx="121924" cy="43931"/>
            </a:xfrm>
            <a:custGeom>
              <a:rect b="b" l="l" r="r" t="t"/>
              <a:pathLst>
                <a:path extrusionOk="0" h="1362" w="3780">
                  <a:moveTo>
                    <a:pt x="3163" y="0"/>
                  </a:moveTo>
                  <a:cubicBezTo>
                    <a:pt x="3148" y="0"/>
                    <a:pt x="3132" y="1"/>
                    <a:pt x="3117" y="2"/>
                  </a:cubicBezTo>
                  <a:lnTo>
                    <a:pt x="3117" y="14"/>
                  </a:lnTo>
                  <a:lnTo>
                    <a:pt x="521" y="479"/>
                  </a:lnTo>
                  <a:cubicBezTo>
                    <a:pt x="1" y="617"/>
                    <a:pt x="120" y="1362"/>
                    <a:pt x="629" y="1362"/>
                  </a:cubicBezTo>
                  <a:cubicBezTo>
                    <a:pt x="644" y="1362"/>
                    <a:pt x="660" y="1361"/>
                    <a:pt x="676" y="1360"/>
                  </a:cubicBezTo>
                  <a:lnTo>
                    <a:pt x="3271" y="883"/>
                  </a:lnTo>
                  <a:cubicBezTo>
                    <a:pt x="3780" y="733"/>
                    <a:pt x="3660" y="0"/>
                    <a:pt x="316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8" name="Google Shape;6128;p31"/>
            <p:cNvSpPr/>
            <p:nvPr/>
          </p:nvSpPr>
          <p:spPr>
            <a:xfrm>
              <a:off x="2608019" y="1251439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608" y="1"/>
                  </a:moveTo>
                  <a:lnTo>
                    <a:pt x="1215" y="1620"/>
                  </a:lnTo>
                  <a:cubicBezTo>
                    <a:pt x="250" y="2275"/>
                    <a:pt x="0" y="3585"/>
                    <a:pt x="655" y="4549"/>
                  </a:cubicBezTo>
                  <a:lnTo>
                    <a:pt x="762" y="4704"/>
                  </a:lnTo>
                  <a:cubicBezTo>
                    <a:pt x="1171" y="5305"/>
                    <a:pt x="1833" y="5629"/>
                    <a:pt x="2508" y="5629"/>
                  </a:cubicBezTo>
                  <a:cubicBezTo>
                    <a:pt x="2916" y="5629"/>
                    <a:pt x="3328" y="5510"/>
                    <a:pt x="3691" y="5264"/>
                  </a:cubicBezTo>
                  <a:lnTo>
                    <a:pt x="6085" y="3644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9" name="Google Shape;6129;p31"/>
            <p:cNvSpPr/>
            <p:nvPr/>
          </p:nvSpPr>
          <p:spPr>
            <a:xfrm>
              <a:off x="2740909" y="1176188"/>
              <a:ext cx="195885" cy="181660"/>
            </a:xfrm>
            <a:custGeom>
              <a:rect b="b" l="l" r="r" t="t"/>
              <a:pathLst>
                <a:path extrusionOk="0" h="5632" w="6073">
                  <a:moveTo>
                    <a:pt x="3579" y="1"/>
                  </a:moveTo>
                  <a:cubicBezTo>
                    <a:pt x="3169" y="1"/>
                    <a:pt x="2755" y="120"/>
                    <a:pt x="2393" y="369"/>
                  </a:cubicBezTo>
                  <a:lnTo>
                    <a:pt x="0" y="1989"/>
                  </a:lnTo>
                  <a:lnTo>
                    <a:pt x="2477" y="5632"/>
                  </a:lnTo>
                  <a:lnTo>
                    <a:pt x="4870" y="4001"/>
                  </a:lnTo>
                  <a:cubicBezTo>
                    <a:pt x="5822" y="3346"/>
                    <a:pt x="6072" y="2036"/>
                    <a:pt x="5429" y="1072"/>
                  </a:cubicBezTo>
                  <a:lnTo>
                    <a:pt x="5429" y="1072"/>
                  </a:lnTo>
                  <a:lnTo>
                    <a:pt x="5429" y="1084"/>
                  </a:lnTo>
                  <a:lnTo>
                    <a:pt x="5310" y="917"/>
                  </a:lnTo>
                  <a:cubicBezTo>
                    <a:pt x="4904" y="319"/>
                    <a:pt x="4247" y="1"/>
                    <a:pt x="357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0" name="Google Shape;6130;p31"/>
            <p:cNvSpPr/>
            <p:nvPr/>
          </p:nvSpPr>
          <p:spPr>
            <a:xfrm>
              <a:off x="1083390" y="98419"/>
              <a:ext cx="349902" cy="436120"/>
            </a:xfrm>
            <a:custGeom>
              <a:rect b="b" l="l" r="r" t="t"/>
              <a:pathLst>
                <a:path extrusionOk="0" h="13521" w="10848">
                  <a:moveTo>
                    <a:pt x="4159" y="435"/>
                  </a:moveTo>
                  <a:cubicBezTo>
                    <a:pt x="4446" y="435"/>
                    <a:pt x="4730" y="607"/>
                    <a:pt x="4787" y="994"/>
                  </a:cubicBezTo>
                  <a:cubicBezTo>
                    <a:pt x="4811" y="1196"/>
                    <a:pt x="4763" y="1387"/>
                    <a:pt x="4632" y="1541"/>
                  </a:cubicBezTo>
                  <a:lnTo>
                    <a:pt x="3846" y="1684"/>
                  </a:lnTo>
                  <a:cubicBezTo>
                    <a:pt x="3668" y="1589"/>
                    <a:pt x="3549" y="1422"/>
                    <a:pt x="3513" y="1232"/>
                  </a:cubicBezTo>
                  <a:cubicBezTo>
                    <a:pt x="3398" y="732"/>
                    <a:pt x="3782" y="435"/>
                    <a:pt x="4159" y="435"/>
                  </a:cubicBezTo>
                  <a:close/>
                  <a:moveTo>
                    <a:pt x="7866" y="2749"/>
                  </a:moveTo>
                  <a:cubicBezTo>
                    <a:pt x="8129" y="2749"/>
                    <a:pt x="8364" y="2930"/>
                    <a:pt x="8406" y="3208"/>
                  </a:cubicBezTo>
                  <a:lnTo>
                    <a:pt x="9788" y="10769"/>
                  </a:lnTo>
                  <a:cubicBezTo>
                    <a:pt x="9835" y="11066"/>
                    <a:pt x="9645" y="11340"/>
                    <a:pt x="9347" y="11400"/>
                  </a:cubicBezTo>
                  <a:lnTo>
                    <a:pt x="3084" y="12543"/>
                  </a:lnTo>
                  <a:cubicBezTo>
                    <a:pt x="3049" y="12550"/>
                    <a:pt x="3014" y="12553"/>
                    <a:pt x="2980" y="12553"/>
                  </a:cubicBezTo>
                  <a:cubicBezTo>
                    <a:pt x="2723" y="12553"/>
                    <a:pt x="2495" y="12365"/>
                    <a:pt x="2453" y="12102"/>
                  </a:cubicBezTo>
                  <a:lnTo>
                    <a:pt x="1072" y="4530"/>
                  </a:lnTo>
                  <a:cubicBezTo>
                    <a:pt x="1013" y="4232"/>
                    <a:pt x="1215" y="3958"/>
                    <a:pt x="1513" y="3899"/>
                  </a:cubicBezTo>
                  <a:lnTo>
                    <a:pt x="2263" y="3768"/>
                  </a:lnTo>
                  <a:cubicBezTo>
                    <a:pt x="2294" y="3977"/>
                    <a:pt x="2472" y="4122"/>
                    <a:pt x="2677" y="4122"/>
                  </a:cubicBezTo>
                  <a:cubicBezTo>
                    <a:pt x="2705" y="4122"/>
                    <a:pt x="2734" y="4119"/>
                    <a:pt x="2763" y="4113"/>
                  </a:cubicBezTo>
                  <a:lnTo>
                    <a:pt x="6680" y="3399"/>
                  </a:lnTo>
                  <a:cubicBezTo>
                    <a:pt x="6906" y="3363"/>
                    <a:pt x="7073" y="3125"/>
                    <a:pt x="7025" y="2899"/>
                  </a:cubicBezTo>
                  <a:lnTo>
                    <a:pt x="7775" y="2756"/>
                  </a:lnTo>
                  <a:cubicBezTo>
                    <a:pt x="7806" y="2751"/>
                    <a:pt x="7836" y="2749"/>
                    <a:pt x="7866" y="2749"/>
                  </a:cubicBezTo>
                  <a:close/>
                  <a:moveTo>
                    <a:pt x="4133" y="0"/>
                  </a:moveTo>
                  <a:cubicBezTo>
                    <a:pt x="4070" y="0"/>
                    <a:pt x="4006" y="6"/>
                    <a:pt x="3942" y="17"/>
                  </a:cubicBezTo>
                  <a:cubicBezTo>
                    <a:pt x="3346" y="136"/>
                    <a:pt x="2953" y="708"/>
                    <a:pt x="3072" y="1303"/>
                  </a:cubicBezTo>
                  <a:cubicBezTo>
                    <a:pt x="3108" y="1482"/>
                    <a:pt x="3180" y="1649"/>
                    <a:pt x="3287" y="1779"/>
                  </a:cubicBezTo>
                  <a:lnTo>
                    <a:pt x="2513" y="1922"/>
                  </a:lnTo>
                  <a:cubicBezTo>
                    <a:pt x="2203" y="1982"/>
                    <a:pt x="1989" y="2291"/>
                    <a:pt x="2049" y="2601"/>
                  </a:cubicBezTo>
                  <a:lnTo>
                    <a:pt x="2096" y="2887"/>
                  </a:lnTo>
                  <a:lnTo>
                    <a:pt x="810" y="3125"/>
                  </a:lnTo>
                  <a:cubicBezTo>
                    <a:pt x="322" y="3208"/>
                    <a:pt x="1" y="3673"/>
                    <a:pt x="96" y="4149"/>
                  </a:cubicBezTo>
                  <a:lnTo>
                    <a:pt x="1668" y="12781"/>
                  </a:lnTo>
                  <a:cubicBezTo>
                    <a:pt x="1742" y="13217"/>
                    <a:pt x="2121" y="13520"/>
                    <a:pt x="2549" y="13520"/>
                  </a:cubicBezTo>
                  <a:cubicBezTo>
                    <a:pt x="2600" y="13520"/>
                    <a:pt x="2651" y="13516"/>
                    <a:pt x="2703" y="13507"/>
                  </a:cubicBezTo>
                  <a:lnTo>
                    <a:pt x="10038" y="12162"/>
                  </a:lnTo>
                  <a:cubicBezTo>
                    <a:pt x="10526" y="12066"/>
                    <a:pt x="10847" y="11602"/>
                    <a:pt x="10752" y="11126"/>
                  </a:cubicBezTo>
                  <a:lnTo>
                    <a:pt x="9192" y="2506"/>
                  </a:lnTo>
                  <a:cubicBezTo>
                    <a:pt x="9108" y="2074"/>
                    <a:pt x="8735" y="1763"/>
                    <a:pt x="8312" y="1763"/>
                  </a:cubicBezTo>
                  <a:cubicBezTo>
                    <a:pt x="8257" y="1763"/>
                    <a:pt x="8201" y="1769"/>
                    <a:pt x="8145" y="1779"/>
                  </a:cubicBezTo>
                  <a:lnTo>
                    <a:pt x="6859" y="2018"/>
                  </a:lnTo>
                  <a:lnTo>
                    <a:pt x="6811" y="1744"/>
                  </a:lnTo>
                  <a:cubicBezTo>
                    <a:pt x="6748" y="1458"/>
                    <a:pt x="6506" y="1258"/>
                    <a:pt x="6228" y="1258"/>
                  </a:cubicBezTo>
                  <a:cubicBezTo>
                    <a:pt x="6193" y="1258"/>
                    <a:pt x="6157" y="1261"/>
                    <a:pt x="6120" y="1268"/>
                  </a:cubicBezTo>
                  <a:lnTo>
                    <a:pt x="5180" y="1434"/>
                  </a:lnTo>
                  <a:cubicBezTo>
                    <a:pt x="5227" y="1268"/>
                    <a:pt x="5239" y="1089"/>
                    <a:pt x="5204" y="922"/>
                  </a:cubicBezTo>
                  <a:cubicBezTo>
                    <a:pt x="5119" y="381"/>
                    <a:pt x="4655" y="0"/>
                    <a:pt x="413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1" name="Google Shape;6131;p31"/>
            <p:cNvSpPr/>
            <p:nvPr/>
          </p:nvSpPr>
          <p:spPr>
            <a:xfrm>
              <a:off x="1145609" y="255566"/>
              <a:ext cx="60059" cy="49898"/>
            </a:xfrm>
            <a:custGeom>
              <a:rect b="b" l="l" r="r" t="t"/>
              <a:pathLst>
                <a:path extrusionOk="0" h="1547" w="1862">
                  <a:moveTo>
                    <a:pt x="1015" y="1"/>
                  </a:moveTo>
                  <a:cubicBezTo>
                    <a:pt x="967" y="1"/>
                    <a:pt x="918" y="5"/>
                    <a:pt x="870" y="15"/>
                  </a:cubicBezTo>
                  <a:cubicBezTo>
                    <a:pt x="191" y="134"/>
                    <a:pt x="0" y="1015"/>
                    <a:pt x="572" y="1408"/>
                  </a:cubicBezTo>
                  <a:cubicBezTo>
                    <a:pt x="709" y="1504"/>
                    <a:pt x="857" y="1547"/>
                    <a:pt x="1002" y="1547"/>
                  </a:cubicBezTo>
                  <a:cubicBezTo>
                    <a:pt x="1451" y="1547"/>
                    <a:pt x="1862" y="1138"/>
                    <a:pt x="1763" y="634"/>
                  </a:cubicBezTo>
                  <a:cubicBezTo>
                    <a:pt x="1700" y="266"/>
                    <a:pt x="1377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2" name="Google Shape;6132;p31"/>
            <p:cNvSpPr/>
            <p:nvPr/>
          </p:nvSpPr>
          <p:spPr>
            <a:xfrm>
              <a:off x="1213797" y="241019"/>
              <a:ext cx="124472" cy="43706"/>
            </a:xfrm>
            <a:custGeom>
              <a:rect b="b" l="l" r="r" t="t"/>
              <a:pathLst>
                <a:path extrusionOk="0" h="1355" w="3859">
                  <a:moveTo>
                    <a:pt x="3261" y="1"/>
                  </a:moveTo>
                  <a:cubicBezTo>
                    <a:pt x="3226" y="1"/>
                    <a:pt x="3188" y="5"/>
                    <a:pt x="3149" y="14"/>
                  </a:cubicBezTo>
                  <a:lnTo>
                    <a:pt x="3137" y="14"/>
                  </a:lnTo>
                  <a:lnTo>
                    <a:pt x="542" y="490"/>
                  </a:lnTo>
                  <a:cubicBezTo>
                    <a:pt x="0" y="580"/>
                    <a:pt x="111" y="1354"/>
                    <a:pt x="620" y="1354"/>
                  </a:cubicBezTo>
                  <a:cubicBezTo>
                    <a:pt x="648" y="1354"/>
                    <a:pt x="678" y="1352"/>
                    <a:pt x="708" y="1347"/>
                  </a:cubicBezTo>
                  <a:lnTo>
                    <a:pt x="3292" y="871"/>
                  </a:lnTo>
                  <a:cubicBezTo>
                    <a:pt x="3858" y="793"/>
                    <a:pt x="3751" y="1"/>
                    <a:pt x="326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3" name="Google Shape;6133;p31"/>
            <p:cNvSpPr/>
            <p:nvPr/>
          </p:nvSpPr>
          <p:spPr>
            <a:xfrm>
              <a:off x="1158286" y="325172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0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3" y="1545"/>
                    <a:pt x="1861" y="1142"/>
                    <a:pt x="1762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4" name="Google Shape;6134;p31"/>
            <p:cNvSpPr/>
            <p:nvPr/>
          </p:nvSpPr>
          <p:spPr>
            <a:xfrm>
              <a:off x="1227795" y="310528"/>
              <a:ext cx="121376" cy="43512"/>
            </a:xfrm>
            <a:custGeom>
              <a:rect b="b" l="l" r="r" t="t"/>
              <a:pathLst>
                <a:path extrusionOk="0" h="1349" w="3763">
                  <a:moveTo>
                    <a:pt x="3132" y="0"/>
                  </a:moveTo>
                  <a:cubicBezTo>
                    <a:pt x="3120" y="0"/>
                    <a:pt x="3108" y="1"/>
                    <a:pt x="3096" y="2"/>
                  </a:cubicBezTo>
                  <a:lnTo>
                    <a:pt x="500" y="478"/>
                  </a:lnTo>
                  <a:cubicBezTo>
                    <a:pt x="0" y="618"/>
                    <a:pt x="125" y="1348"/>
                    <a:pt x="631" y="1348"/>
                  </a:cubicBezTo>
                  <a:cubicBezTo>
                    <a:pt x="643" y="1348"/>
                    <a:pt x="655" y="1348"/>
                    <a:pt x="667" y="1347"/>
                  </a:cubicBezTo>
                  <a:lnTo>
                    <a:pt x="3263" y="871"/>
                  </a:lnTo>
                  <a:cubicBezTo>
                    <a:pt x="3763" y="731"/>
                    <a:pt x="3638" y="0"/>
                    <a:pt x="313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5" name="Google Shape;6135;p31"/>
            <p:cNvSpPr/>
            <p:nvPr/>
          </p:nvSpPr>
          <p:spPr>
            <a:xfrm>
              <a:off x="1171736" y="399294"/>
              <a:ext cx="60156" cy="50189"/>
            </a:xfrm>
            <a:custGeom>
              <a:rect b="b" l="l" r="r" t="t"/>
              <a:pathLst>
                <a:path extrusionOk="0" h="1556" w="1865">
                  <a:moveTo>
                    <a:pt x="1013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2" y="131"/>
                    <a:pt x="0" y="1012"/>
                    <a:pt x="572" y="1417"/>
                  </a:cubicBezTo>
                  <a:cubicBezTo>
                    <a:pt x="708" y="1513"/>
                    <a:pt x="857" y="1556"/>
                    <a:pt x="1002" y="1556"/>
                  </a:cubicBezTo>
                  <a:cubicBezTo>
                    <a:pt x="1451" y="1556"/>
                    <a:pt x="1864" y="1147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6" name="Google Shape;6136;p31"/>
            <p:cNvSpPr/>
            <p:nvPr/>
          </p:nvSpPr>
          <p:spPr>
            <a:xfrm>
              <a:off x="1240697" y="384586"/>
              <a:ext cx="122440" cy="44028"/>
            </a:xfrm>
            <a:custGeom>
              <a:rect b="b" l="l" r="r" t="t"/>
              <a:pathLst>
                <a:path extrusionOk="0" h="1365" w="3796">
                  <a:moveTo>
                    <a:pt x="3182" y="0"/>
                  </a:moveTo>
                  <a:cubicBezTo>
                    <a:pt x="3163" y="0"/>
                    <a:pt x="3144" y="1"/>
                    <a:pt x="3125" y="4"/>
                  </a:cubicBezTo>
                  <a:lnTo>
                    <a:pt x="529" y="480"/>
                  </a:lnTo>
                  <a:cubicBezTo>
                    <a:pt x="1" y="606"/>
                    <a:pt x="126" y="1364"/>
                    <a:pt x="627" y="1364"/>
                  </a:cubicBezTo>
                  <a:cubicBezTo>
                    <a:pt x="646" y="1364"/>
                    <a:pt x="664" y="1363"/>
                    <a:pt x="684" y="1361"/>
                  </a:cubicBezTo>
                  <a:lnTo>
                    <a:pt x="3279" y="885"/>
                  </a:lnTo>
                  <a:cubicBezTo>
                    <a:pt x="3796" y="747"/>
                    <a:pt x="3682" y="0"/>
                    <a:pt x="318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7" name="Google Shape;6137;p31"/>
            <p:cNvSpPr/>
            <p:nvPr/>
          </p:nvSpPr>
          <p:spPr>
            <a:xfrm>
              <a:off x="1114516" y="708297"/>
              <a:ext cx="250396" cy="224430"/>
            </a:xfrm>
            <a:custGeom>
              <a:rect b="b" l="l" r="r" t="t"/>
              <a:pathLst>
                <a:path extrusionOk="0" h="6958" w="7763">
                  <a:moveTo>
                    <a:pt x="3922" y="1"/>
                  </a:moveTo>
                  <a:cubicBezTo>
                    <a:pt x="2892" y="1"/>
                    <a:pt x="1881" y="465"/>
                    <a:pt x="1214" y="1338"/>
                  </a:cubicBezTo>
                  <a:lnTo>
                    <a:pt x="6953" y="4969"/>
                  </a:lnTo>
                  <a:cubicBezTo>
                    <a:pt x="7763" y="3398"/>
                    <a:pt x="7239" y="1469"/>
                    <a:pt x="5751" y="528"/>
                  </a:cubicBezTo>
                  <a:cubicBezTo>
                    <a:pt x="5183" y="173"/>
                    <a:pt x="4549" y="1"/>
                    <a:pt x="3922" y="1"/>
                  </a:cubicBezTo>
                  <a:close/>
                  <a:moveTo>
                    <a:pt x="810" y="1993"/>
                  </a:moveTo>
                  <a:cubicBezTo>
                    <a:pt x="0" y="3553"/>
                    <a:pt x="524" y="5481"/>
                    <a:pt x="2012" y="6434"/>
                  </a:cubicBezTo>
                  <a:cubicBezTo>
                    <a:pt x="2576" y="6788"/>
                    <a:pt x="3206" y="6958"/>
                    <a:pt x="3829" y="6958"/>
                  </a:cubicBezTo>
                  <a:cubicBezTo>
                    <a:pt x="4863" y="6958"/>
                    <a:pt x="5880" y="6489"/>
                    <a:pt x="6548" y="5612"/>
                  </a:cubicBezTo>
                  <a:lnTo>
                    <a:pt x="810" y="1993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8" name="Google Shape;6138;p31"/>
            <p:cNvSpPr/>
            <p:nvPr/>
          </p:nvSpPr>
          <p:spPr>
            <a:xfrm>
              <a:off x="1583407" y="226472"/>
              <a:ext cx="196272" cy="181918"/>
            </a:xfrm>
            <a:custGeom>
              <a:rect b="b" l="l" r="r" t="t"/>
              <a:pathLst>
                <a:path extrusionOk="0" h="5640" w="6085">
                  <a:moveTo>
                    <a:pt x="3608" y="0"/>
                  </a:moveTo>
                  <a:lnTo>
                    <a:pt x="1215" y="1631"/>
                  </a:lnTo>
                  <a:cubicBezTo>
                    <a:pt x="251" y="2286"/>
                    <a:pt x="1" y="3596"/>
                    <a:pt x="655" y="4560"/>
                  </a:cubicBezTo>
                  <a:lnTo>
                    <a:pt x="763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1"/>
                    <a:pt x="3692" y="5275"/>
                  </a:cubicBezTo>
                  <a:lnTo>
                    <a:pt x="6085" y="3644"/>
                  </a:lnTo>
                  <a:lnTo>
                    <a:pt x="3608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9" name="Google Shape;6139;p31"/>
            <p:cNvSpPr/>
            <p:nvPr/>
          </p:nvSpPr>
          <p:spPr>
            <a:xfrm>
              <a:off x="1716297" y="151317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568" y="1"/>
                  </a:moveTo>
                  <a:cubicBezTo>
                    <a:pt x="3162" y="1"/>
                    <a:pt x="2752" y="119"/>
                    <a:pt x="2393" y="366"/>
                  </a:cubicBezTo>
                  <a:lnTo>
                    <a:pt x="0" y="1985"/>
                  </a:lnTo>
                  <a:lnTo>
                    <a:pt x="2477" y="5628"/>
                  </a:lnTo>
                  <a:lnTo>
                    <a:pt x="4870" y="4009"/>
                  </a:lnTo>
                  <a:cubicBezTo>
                    <a:pt x="5834" y="3354"/>
                    <a:pt x="6084" y="2044"/>
                    <a:pt x="5417" y="1080"/>
                  </a:cubicBezTo>
                  <a:lnTo>
                    <a:pt x="5310" y="925"/>
                  </a:lnTo>
                  <a:cubicBezTo>
                    <a:pt x="4902" y="324"/>
                    <a:pt x="4240" y="1"/>
                    <a:pt x="356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0" name="Google Shape;6140;p31"/>
            <p:cNvSpPr/>
            <p:nvPr/>
          </p:nvSpPr>
          <p:spPr>
            <a:xfrm>
              <a:off x="1526186" y="602242"/>
              <a:ext cx="345677" cy="344032"/>
            </a:xfrm>
            <a:custGeom>
              <a:rect b="b" l="l" r="r" t="t"/>
              <a:pathLst>
                <a:path extrusionOk="0" h="10666" w="10717">
                  <a:moveTo>
                    <a:pt x="4999" y="1"/>
                  </a:moveTo>
                  <a:cubicBezTo>
                    <a:pt x="4821" y="1"/>
                    <a:pt x="4665" y="136"/>
                    <a:pt x="4644" y="328"/>
                  </a:cubicBezTo>
                  <a:lnTo>
                    <a:pt x="4180" y="3805"/>
                  </a:lnTo>
                  <a:lnTo>
                    <a:pt x="703" y="3340"/>
                  </a:lnTo>
                  <a:cubicBezTo>
                    <a:pt x="688" y="3338"/>
                    <a:pt x="673" y="3338"/>
                    <a:pt x="659" y="3338"/>
                  </a:cubicBezTo>
                  <a:cubicBezTo>
                    <a:pt x="474" y="3338"/>
                    <a:pt x="308" y="3474"/>
                    <a:pt x="286" y="3662"/>
                  </a:cubicBezTo>
                  <a:lnTo>
                    <a:pt x="24" y="5638"/>
                  </a:lnTo>
                  <a:cubicBezTo>
                    <a:pt x="1" y="5840"/>
                    <a:pt x="143" y="6031"/>
                    <a:pt x="346" y="6055"/>
                  </a:cubicBezTo>
                  <a:lnTo>
                    <a:pt x="346" y="6043"/>
                  </a:lnTo>
                  <a:lnTo>
                    <a:pt x="3822" y="6507"/>
                  </a:lnTo>
                  <a:lnTo>
                    <a:pt x="3370" y="9984"/>
                  </a:lnTo>
                  <a:cubicBezTo>
                    <a:pt x="3334" y="10186"/>
                    <a:pt x="3477" y="10377"/>
                    <a:pt x="3691" y="10401"/>
                  </a:cubicBezTo>
                  <a:lnTo>
                    <a:pt x="5656" y="10663"/>
                  </a:lnTo>
                  <a:cubicBezTo>
                    <a:pt x="5671" y="10664"/>
                    <a:pt x="5686" y="10665"/>
                    <a:pt x="5700" y="10665"/>
                  </a:cubicBezTo>
                  <a:cubicBezTo>
                    <a:pt x="5885" y="10665"/>
                    <a:pt x="6051" y="10529"/>
                    <a:pt x="6073" y="10341"/>
                  </a:cubicBezTo>
                  <a:lnTo>
                    <a:pt x="6537" y="6864"/>
                  </a:lnTo>
                  <a:lnTo>
                    <a:pt x="10014" y="7329"/>
                  </a:lnTo>
                  <a:cubicBezTo>
                    <a:pt x="10028" y="7331"/>
                    <a:pt x="10043" y="7331"/>
                    <a:pt x="10058" y="7331"/>
                  </a:cubicBezTo>
                  <a:cubicBezTo>
                    <a:pt x="10243" y="7331"/>
                    <a:pt x="10408" y="7195"/>
                    <a:pt x="10430" y="7007"/>
                  </a:cubicBezTo>
                  <a:lnTo>
                    <a:pt x="10692" y="5031"/>
                  </a:lnTo>
                  <a:cubicBezTo>
                    <a:pt x="10716" y="4828"/>
                    <a:pt x="10573" y="4638"/>
                    <a:pt x="10371" y="4614"/>
                  </a:cubicBezTo>
                  <a:lnTo>
                    <a:pt x="6894" y="4150"/>
                  </a:lnTo>
                  <a:lnTo>
                    <a:pt x="7347" y="673"/>
                  </a:lnTo>
                  <a:cubicBezTo>
                    <a:pt x="7382" y="471"/>
                    <a:pt x="7240" y="280"/>
                    <a:pt x="7025" y="256"/>
                  </a:cubicBezTo>
                  <a:lnTo>
                    <a:pt x="5061" y="6"/>
                  </a:lnTo>
                  <a:cubicBezTo>
                    <a:pt x="5040" y="3"/>
                    <a:pt x="5019" y="1"/>
                    <a:pt x="499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1" name="Google Shape;6141;p31"/>
            <p:cNvSpPr/>
            <p:nvPr/>
          </p:nvSpPr>
          <p:spPr>
            <a:xfrm>
              <a:off x="1083390" y="1123290"/>
              <a:ext cx="349902" cy="435862"/>
            </a:xfrm>
            <a:custGeom>
              <a:rect b="b" l="l" r="r" t="t"/>
              <a:pathLst>
                <a:path extrusionOk="0" h="13513" w="10848">
                  <a:moveTo>
                    <a:pt x="4155" y="429"/>
                  </a:moveTo>
                  <a:cubicBezTo>
                    <a:pt x="4444" y="429"/>
                    <a:pt x="4730" y="604"/>
                    <a:pt x="4787" y="997"/>
                  </a:cubicBezTo>
                  <a:cubicBezTo>
                    <a:pt x="4811" y="1188"/>
                    <a:pt x="4763" y="1390"/>
                    <a:pt x="4632" y="1533"/>
                  </a:cubicBezTo>
                  <a:lnTo>
                    <a:pt x="3846" y="1688"/>
                  </a:lnTo>
                  <a:cubicBezTo>
                    <a:pt x="3668" y="1593"/>
                    <a:pt x="3549" y="1426"/>
                    <a:pt x="3513" y="1224"/>
                  </a:cubicBezTo>
                  <a:cubicBezTo>
                    <a:pt x="3399" y="725"/>
                    <a:pt x="3779" y="429"/>
                    <a:pt x="4155" y="429"/>
                  </a:cubicBezTo>
                  <a:close/>
                  <a:moveTo>
                    <a:pt x="7868" y="2749"/>
                  </a:moveTo>
                  <a:cubicBezTo>
                    <a:pt x="8125" y="2749"/>
                    <a:pt x="8354" y="2938"/>
                    <a:pt x="8406" y="3200"/>
                  </a:cubicBezTo>
                  <a:lnTo>
                    <a:pt x="9788" y="10761"/>
                  </a:lnTo>
                  <a:cubicBezTo>
                    <a:pt x="9835" y="11058"/>
                    <a:pt x="9645" y="11344"/>
                    <a:pt x="9347" y="11392"/>
                  </a:cubicBezTo>
                  <a:lnTo>
                    <a:pt x="3084" y="12535"/>
                  </a:lnTo>
                  <a:cubicBezTo>
                    <a:pt x="3049" y="12542"/>
                    <a:pt x="3014" y="12545"/>
                    <a:pt x="2980" y="12545"/>
                  </a:cubicBezTo>
                  <a:cubicBezTo>
                    <a:pt x="2723" y="12545"/>
                    <a:pt x="2495" y="12357"/>
                    <a:pt x="2453" y="12094"/>
                  </a:cubicBezTo>
                  <a:lnTo>
                    <a:pt x="1060" y="4534"/>
                  </a:lnTo>
                  <a:cubicBezTo>
                    <a:pt x="1013" y="4236"/>
                    <a:pt x="1215" y="3950"/>
                    <a:pt x="1513" y="3903"/>
                  </a:cubicBezTo>
                  <a:lnTo>
                    <a:pt x="2251" y="3760"/>
                  </a:lnTo>
                  <a:cubicBezTo>
                    <a:pt x="2294" y="3975"/>
                    <a:pt x="2483" y="4122"/>
                    <a:pt x="2695" y="4122"/>
                  </a:cubicBezTo>
                  <a:cubicBezTo>
                    <a:pt x="2717" y="4122"/>
                    <a:pt x="2740" y="4120"/>
                    <a:pt x="2763" y="4117"/>
                  </a:cubicBezTo>
                  <a:lnTo>
                    <a:pt x="6668" y="3402"/>
                  </a:lnTo>
                  <a:cubicBezTo>
                    <a:pt x="6906" y="3355"/>
                    <a:pt x="7061" y="3129"/>
                    <a:pt x="7025" y="2890"/>
                  </a:cubicBezTo>
                  <a:lnTo>
                    <a:pt x="7764" y="2760"/>
                  </a:lnTo>
                  <a:cubicBezTo>
                    <a:pt x="7799" y="2752"/>
                    <a:pt x="7834" y="2749"/>
                    <a:pt x="7868" y="2749"/>
                  </a:cubicBezTo>
                  <a:close/>
                  <a:moveTo>
                    <a:pt x="4154" y="0"/>
                  </a:moveTo>
                  <a:cubicBezTo>
                    <a:pt x="4084" y="0"/>
                    <a:pt x="4013" y="7"/>
                    <a:pt x="3942" y="21"/>
                  </a:cubicBezTo>
                  <a:cubicBezTo>
                    <a:pt x="3346" y="128"/>
                    <a:pt x="2953" y="700"/>
                    <a:pt x="3072" y="1307"/>
                  </a:cubicBezTo>
                  <a:cubicBezTo>
                    <a:pt x="3108" y="1474"/>
                    <a:pt x="3180" y="1640"/>
                    <a:pt x="3287" y="1783"/>
                  </a:cubicBezTo>
                  <a:lnTo>
                    <a:pt x="2513" y="1926"/>
                  </a:lnTo>
                  <a:cubicBezTo>
                    <a:pt x="2203" y="1986"/>
                    <a:pt x="2001" y="2283"/>
                    <a:pt x="2049" y="2605"/>
                  </a:cubicBezTo>
                  <a:lnTo>
                    <a:pt x="2096" y="2879"/>
                  </a:lnTo>
                  <a:lnTo>
                    <a:pt x="810" y="3117"/>
                  </a:lnTo>
                  <a:cubicBezTo>
                    <a:pt x="322" y="3200"/>
                    <a:pt x="1" y="3664"/>
                    <a:pt x="96" y="4153"/>
                  </a:cubicBezTo>
                  <a:lnTo>
                    <a:pt x="1668" y="12785"/>
                  </a:lnTo>
                  <a:cubicBezTo>
                    <a:pt x="1742" y="13210"/>
                    <a:pt x="2121" y="13512"/>
                    <a:pt x="2549" y="13512"/>
                  </a:cubicBezTo>
                  <a:cubicBezTo>
                    <a:pt x="2600" y="13512"/>
                    <a:pt x="2651" y="13508"/>
                    <a:pt x="2703" y="13499"/>
                  </a:cubicBezTo>
                  <a:lnTo>
                    <a:pt x="10038" y="12154"/>
                  </a:lnTo>
                  <a:cubicBezTo>
                    <a:pt x="10526" y="12070"/>
                    <a:pt x="10847" y="11606"/>
                    <a:pt x="10752" y="11118"/>
                  </a:cubicBezTo>
                  <a:lnTo>
                    <a:pt x="9180" y="2486"/>
                  </a:lnTo>
                  <a:cubicBezTo>
                    <a:pt x="9107" y="2055"/>
                    <a:pt x="8728" y="1755"/>
                    <a:pt x="8313" y="1755"/>
                  </a:cubicBezTo>
                  <a:cubicBezTo>
                    <a:pt x="8257" y="1755"/>
                    <a:pt x="8201" y="1760"/>
                    <a:pt x="8145" y="1771"/>
                  </a:cubicBezTo>
                  <a:lnTo>
                    <a:pt x="6859" y="2009"/>
                  </a:lnTo>
                  <a:lnTo>
                    <a:pt x="6811" y="1736"/>
                  </a:lnTo>
                  <a:cubicBezTo>
                    <a:pt x="6757" y="1446"/>
                    <a:pt x="6500" y="1252"/>
                    <a:pt x="6223" y="1252"/>
                  </a:cubicBezTo>
                  <a:cubicBezTo>
                    <a:pt x="6193" y="1252"/>
                    <a:pt x="6163" y="1255"/>
                    <a:pt x="6132" y="1259"/>
                  </a:cubicBezTo>
                  <a:lnTo>
                    <a:pt x="5180" y="1438"/>
                  </a:lnTo>
                  <a:cubicBezTo>
                    <a:pt x="5239" y="1259"/>
                    <a:pt x="5251" y="1081"/>
                    <a:pt x="5216" y="914"/>
                  </a:cubicBezTo>
                  <a:cubicBezTo>
                    <a:pt x="5132" y="378"/>
                    <a:pt x="4677" y="0"/>
                    <a:pt x="415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2" name="Google Shape;6142;p31"/>
            <p:cNvSpPr/>
            <p:nvPr/>
          </p:nvSpPr>
          <p:spPr>
            <a:xfrm>
              <a:off x="1145609" y="1280275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3" name="Google Shape;6143;p31"/>
            <p:cNvSpPr/>
            <p:nvPr/>
          </p:nvSpPr>
          <p:spPr>
            <a:xfrm>
              <a:off x="1213345" y="1265502"/>
              <a:ext cx="125117" cy="43996"/>
            </a:xfrm>
            <a:custGeom>
              <a:rect b="b" l="l" r="r" t="t"/>
              <a:pathLst>
                <a:path extrusionOk="0" h="1364" w="3879">
                  <a:moveTo>
                    <a:pt x="3293" y="0"/>
                  </a:moveTo>
                  <a:cubicBezTo>
                    <a:pt x="3252" y="0"/>
                    <a:pt x="3209" y="6"/>
                    <a:pt x="3163" y="17"/>
                  </a:cubicBezTo>
                  <a:lnTo>
                    <a:pt x="3151" y="17"/>
                  </a:lnTo>
                  <a:lnTo>
                    <a:pt x="556" y="494"/>
                  </a:lnTo>
                  <a:cubicBezTo>
                    <a:pt x="0" y="571"/>
                    <a:pt x="108" y="1364"/>
                    <a:pt x="608" y="1364"/>
                  </a:cubicBezTo>
                  <a:cubicBezTo>
                    <a:pt x="644" y="1364"/>
                    <a:pt x="682" y="1360"/>
                    <a:pt x="722" y="1351"/>
                  </a:cubicBezTo>
                  <a:lnTo>
                    <a:pt x="3306" y="875"/>
                  </a:lnTo>
                  <a:cubicBezTo>
                    <a:pt x="3878" y="809"/>
                    <a:pt x="3789" y="0"/>
                    <a:pt x="329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4" name="Google Shape;6144;p31"/>
            <p:cNvSpPr/>
            <p:nvPr/>
          </p:nvSpPr>
          <p:spPr>
            <a:xfrm>
              <a:off x="1158286" y="1349784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0" y="1012"/>
                    <a:pt x="560" y="1405"/>
                  </a:cubicBezTo>
                  <a:cubicBezTo>
                    <a:pt x="701" y="1502"/>
                    <a:pt x="854" y="1545"/>
                    <a:pt x="1003" y="1545"/>
                  </a:cubicBezTo>
                  <a:cubicBezTo>
                    <a:pt x="1454" y="1545"/>
                    <a:pt x="1861" y="1145"/>
                    <a:pt x="1762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5" name="Google Shape;6145;p31"/>
            <p:cNvSpPr/>
            <p:nvPr/>
          </p:nvSpPr>
          <p:spPr>
            <a:xfrm>
              <a:off x="1227892" y="1335140"/>
              <a:ext cx="121279" cy="43544"/>
            </a:xfrm>
            <a:custGeom>
              <a:rect b="b" l="l" r="r" t="t"/>
              <a:pathLst>
                <a:path extrusionOk="0" h="1350" w="3760">
                  <a:moveTo>
                    <a:pt x="3129" y="0"/>
                  </a:moveTo>
                  <a:cubicBezTo>
                    <a:pt x="3117" y="0"/>
                    <a:pt x="3105" y="1"/>
                    <a:pt x="3093" y="2"/>
                  </a:cubicBezTo>
                  <a:lnTo>
                    <a:pt x="497" y="478"/>
                  </a:lnTo>
                  <a:cubicBezTo>
                    <a:pt x="1" y="628"/>
                    <a:pt x="120" y="1349"/>
                    <a:pt x="617" y="1349"/>
                  </a:cubicBezTo>
                  <a:cubicBezTo>
                    <a:pt x="632" y="1349"/>
                    <a:pt x="648" y="1348"/>
                    <a:pt x="664" y="1347"/>
                  </a:cubicBezTo>
                  <a:lnTo>
                    <a:pt x="3260" y="883"/>
                  </a:lnTo>
                  <a:cubicBezTo>
                    <a:pt x="3760" y="731"/>
                    <a:pt x="3635" y="0"/>
                    <a:pt x="312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6" name="Google Shape;6146;p31"/>
            <p:cNvSpPr/>
            <p:nvPr/>
          </p:nvSpPr>
          <p:spPr>
            <a:xfrm>
              <a:off x="1171736" y="1424293"/>
              <a:ext cx="60123" cy="49834"/>
            </a:xfrm>
            <a:custGeom>
              <a:rect b="b" l="l" r="r" t="t"/>
              <a:pathLst>
                <a:path extrusionOk="0" h="1545" w="1864">
                  <a:moveTo>
                    <a:pt x="1013" y="0"/>
                  </a:moveTo>
                  <a:cubicBezTo>
                    <a:pt x="970" y="0"/>
                    <a:pt x="926" y="4"/>
                    <a:pt x="881" y="12"/>
                  </a:cubicBezTo>
                  <a:cubicBezTo>
                    <a:pt x="202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8" y="0"/>
                    <a:pt x="101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7" name="Google Shape;6147;p31"/>
            <p:cNvSpPr/>
            <p:nvPr/>
          </p:nvSpPr>
          <p:spPr>
            <a:xfrm>
              <a:off x="1241342" y="1409230"/>
              <a:ext cx="121537" cy="43931"/>
            </a:xfrm>
            <a:custGeom>
              <a:rect b="b" l="l" r="r" t="t"/>
              <a:pathLst>
                <a:path extrusionOk="0" h="1362" w="3768">
                  <a:moveTo>
                    <a:pt x="3141" y="0"/>
                  </a:moveTo>
                  <a:cubicBezTo>
                    <a:pt x="3125" y="0"/>
                    <a:pt x="3109" y="1"/>
                    <a:pt x="3093" y="2"/>
                  </a:cubicBezTo>
                  <a:lnTo>
                    <a:pt x="3105" y="14"/>
                  </a:lnTo>
                  <a:lnTo>
                    <a:pt x="509" y="479"/>
                  </a:lnTo>
                  <a:cubicBezTo>
                    <a:pt x="1" y="617"/>
                    <a:pt x="109" y="1362"/>
                    <a:pt x="617" y="1362"/>
                  </a:cubicBezTo>
                  <a:cubicBezTo>
                    <a:pt x="632" y="1362"/>
                    <a:pt x="648" y="1361"/>
                    <a:pt x="664" y="1360"/>
                  </a:cubicBezTo>
                  <a:lnTo>
                    <a:pt x="3259" y="883"/>
                  </a:lnTo>
                  <a:cubicBezTo>
                    <a:pt x="3768" y="733"/>
                    <a:pt x="3648" y="0"/>
                    <a:pt x="3141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8" name="Google Shape;6148;p31"/>
            <p:cNvSpPr/>
            <p:nvPr/>
          </p:nvSpPr>
          <p:spPr>
            <a:xfrm>
              <a:off x="1583407" y="1251439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608" y="1"/>
                  </a:moveTo>
                  <a:lnTo>
                    <a:pt x="1215" y="1620"/>
                  </a:lnTo>
                  <a:cubicBezTo>
                    <a:pt x="251" y="2275"/>
                    <a:pt x="1" y="3585"/>
                    <a:pt x="655" y="4549"/>
                  </a:cubicBezTo>
                  <a:lnTo>
                    <a:pt x="763" y="4704"/>
                  </a:lnTo>
                  <a:cubicBezTo>
                    <a:pt x="1171" y="5305"/>
                    <a:pt x="1833" y="5629"/>
                    <a:pt x="2508" y="5629"/>
                  </a:cubicBezTo>
                  <a:cubicBezTo>
                    <a:pt x="2916" y="5629"/>
                    <a:pt x="3328" y="5510"/>
                    <a:pt x="3692" y="5264"/>
                  </a:cubicBezTo>
                  <a:lnTo>
                    <a:pt x="6085" y="3644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9" name="Google Shape;6149;p31"/>
            <p:cNvSpPr/>
            <p:nvPr/>
          </p:nvSpPr>
          <p:spPr>
            <a:xfrm>
              <a:off x="1716297" y="1176188"/>
              <a:ext cx="195885" cy="181660"/>
            </a:xfrm>
            <a:custGeom>
              <a:rect b="b" l="l" r="r" t="t"/>
              <a:pathLst>
                <a:path extrusionOk="0" h="5632" w="6073">
                  <a:moveTo>
                    <a:pt x="3579" y="1"/>
                  </a:moveTo>
                  <a:cubicBezTo>
                    <a:pt x="3169" y="1"/>
                    <a:pt x="2755" y="120"/>
                    <a:pt x="2393" y="369"/>
                  </a:cubicBezTo>
                  <a:lnTo>
                    <a:pt x="0" y="1989"/>
                  </a:lnTo>
                  <a:lnTo>
                    <a:pt x="2477" y="5632"/>
                  </a:lnTo>
                  <a:lnTo>
                    <a:pt x="4870" y="4001"/>
                  </a:lnTo>
                  <a:cubicBezTo>
                    <a:pt x="5822" y="3346"/>
                    <a:pt x="6072" y="2036"/>
                    <a:pt x="5417" y="1072"/>
                  </a:cubicBezTo>
                  <a:lnTo>
                    <a:pt x="5417" y="1072"/>
                  </a:lnTo>
                  <a:lnTo>
                    <a:pt x="5417" y="1084"/>
                  </a:lnTo>
                  <a:lnTo>
                    <a:pt x="5310" y="917"/>
                  </a:lnTo>
                  <a:cubicBezTo>
                    <a:pt x="4904" y="319"/>
                    <a:pt x="4247" y="1"/>
                    <a:pt x="357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0" name="Google Shape;6150;p31"/>
            <p:cNvSpPr/>
            <p:nvPr/>
          </p:nvSpPr>
          <p:spPr>
            <a:xfrm>
              <a:off x="58777" y="99161"/>
              <a:ext cx="349902" cy="435088"/>
            </a:xfrm>
            <a:custGeom>
              <a:rect b="b" l="l" r="r" t="t"/>
              <a:pathLst>
                <a:path extrusionOk="0" h="13489" w="10848">
                  <a:moveTo>
                    <a:pt x="4152" y="412"/>
                  </a:moveTo>
                  <a:cubicBezTo>
                    <a:pt x="4441" y="412"/>
                    <a:pt x="4724" y="584"/>
                    <a:pt x="4775" y="971"/>
                  </a:cubicBezTo>
                  <a:cubicBezTo>
                    <a:pt x="4811" y="1173"/>
                    <a:pt x="4751" y="1364"/>
                    <a:pt x="4632" y="1518"/>
                  </a:cubicBezTo>
                  <a:lnTo>
                    <a:pt x="3835" y="1661"/>
                  </a:lnTo>
                  <a:cubicBezTo>
                    <a:pt x="3668" y="1566"/>
                    <a:pt x="3549" y="1399"/>
                    <a:pt x="3501" y="1209"/>
                  </a:cubicBezTo>
                  <a:cubicBezTo>
                    <a:pt x="3386" y="709"/>
                    <a:pt x="3774" y="412"/>
                    <a:pt x="4152" y="412"/>
                  </a:cubicBezTo>
                  <a:close/>
                  <a:moveTo>
                    <a:pt x="7855" y="2726"/>
                  </a:moveTo>
                  <a:cubicBezTo>
                    <a:pt x="8117" y="2726"/>
                    <a:pt x="8352" y="2907"/>
                    <a:pt x="8395" y="3185"/>
                  </a:cubicBezTo>
                  <a:lnTo>
                    <a:pt x="9788" y="10746"/>
                  </a:lnTo>
                  <a:cubicBezTo>
                    <a:pt x="9835" y="11043"/>
                    <a:pt x="9633" y="11329"/>
                    <a:pt x="9335" y="11377"/>
                  </a:cubicBezTo>
                  <a:lnTo>
                    <a:pt x="3073" y="12520"/>
                  </a:lnTo>
                  <a:cubicBezTo>
                    <a:pt x="3037" y="12527"/>
                    <a:pt x="3002" y="12530"/>
                    <a:pt x="2968" y="12530"/>
                  </a:cubicBezTo>
                  <a:cubicBezTo>
                    <a:pt x="2711" y="12530"/>
                    <a:pt x="2482" y="12342"/>
                    <a:pt x="2430" y="12079"/>
                  </a:cubicBezTo>
                  <a:lnTo>
                    <a:pt x="1072" y="4519"/>
                  </a:lnTo>
                  <a:cubicBezTo>
                    <a:pt x="1013" y="4209"/>
                    <a:pt x="1215" y="3935"/>
                    <a:pt x="1513" y="3876"/>
                  </a:cubicBezTo>
                  <a:lnTo>
                    <a:pt x="2263" y="3745"/>
                  </a:lnTo>
                  <a:cubicBezTo>
                    <a:pt x="2294" y="3954"/>
                    <a:pt x="2473" y="4099"/>
                    <a:pt x="2677" y="4099"/>
                  </a:cubicBezTo>
                  <a:cubicBezTo>
                    <a:pt x="2705" y="4099"/>
                    <a:pt x="2734" y="4096"/>
                    <a:pt x="2763" y="4090"/>
                  </a:cubicBezTo>
                  <a:lnTo>
                    <a:pt x="6680" y="3376"/>
                  </a:lnTo>
                  <a:cubicBezTo>
                    <a:pt x="6906" y="3328"/>
                    <a:pt x="7061" y="3102"/>
                    <a:pt x="7025" y="2876"/>
                  </a:cubicBezTo>
                  <a:lnTo>
                    <a:pt x="7764" y="2733"/>
                  </a:lnTo>
                  <a:cubicBezTo>
                    <a:pt x="7794" y="2728"/>
                    <a:pt x="7825" y="2726"/>
                    <a:pt x="7855" y="2726"/>
                  </a:cubicBezTo>
                  <a:close/>
                  <a:moveTo>
                    <a:pt x="4138" y="1"/>
                  </a:moveTo>
                  <a:cubicBezTo>
                    <a:pt x="4073" y="1"/>
                    <a:pt x="4008" y="6"/>
                    <a:pt x="3942" y="18"/>
                  </a:cubicBezTo>
                  <a:cubicBezTo>
                    <a:pt x="3358" y="125"/>
                    <a:pt x="2965" y="697"/>
                    <a:pt x="3073" y="1280"/>
                  </a:cubicBezTo>
                  <a:cubicBezTo>
                    <a:pt x="3108" y="1459"/>
                    <a:pt x="3180" y="1614"/>
                    <a:pt x="3287" y="1756"/>
                  </a:cubicBezTo>
                  <a:lnTo>
                    <a:pt x="2513" y="1911"/>
                  </a:lnTo>
                  <a:cubicBezTo>
                    <a:pt x="2192" y="1971"/>
                    <a:pt x="1989" y="2268"/>
                    <a:pt x="2037" y="2590"/>
                  </a:cubicBezTo>
                  <a:lnTo>
                    <a:pt x="2096" y="2876"/>
                  </a:lnTo>
                  <a:lnTo>
                    <a:pt x="798" y="3102"/>
                  </a:lnTo>
                  <a:cubicBezTo>
                    <a:pt x="322" y="3185"/>
                    <a:pt x="1" y="3650"/>
                    <a:pt x="84" y="4138"/>
                  </a:cubicBezTo>
                  <a:lnTo>
                    <a:pt x="1668" y="12770"/>
                  </a:lnTo>
                  <a:cubicBezTo>
                    <a:pt x="1752" y="13189"/>
                    <a:pt x="2122" y="13489"/>
                    <a:pt x="2535" y="13489"/>
                  </a:cubicBezTo>
                  <a:cubicBezTo>
                    <a:pt x="2591" y="13489"/>
                    <a:pt x="2647" y="13484"/>
                    <a:pt x="2703" y="13472"/>
                  </a:cubicBezTo>
                  <a:lnTo>
                    <a:pt x="10050" y="12139"/>
                  </a:lnTo>
                  <a:cubicBezTo>
                    <a:pt x="10526" y="12043"/>
                    <a:pt x="10847" y="11579"/>
                    <a:pt x="10764" y="11091"/>
                  </a:cubicBezTo>
                  <a:lnTo>
                    <a:pt x="9180" y="2483"/>
                  </a:lnTo>
                  <a:cubicBezTo>
                    <a:pt x="9095" y="2046"/>
                    <a:pt x="8715" y="1743"/>
                    <a:pt x="8287" y="1743"/>
                  </a:cubicBezTo>
                  <a:cubicBezTo>
                    <a:pt x="8236" y="1743"/>
                    <a:pt x="8185" y="1748"/>
                    <a:pt x="8133" y="1756"/>
                  </a:cubicBezTo>
                  <a:lnTo>
                    <a:pt x="6859" y="1995"/>
                  </a:lnTo>
                  <a:lnTo>
                    <a:pt x="6811" y="1721"/>
                  </a:lnTo>
                  <a:cubicBezTo>
                    <a:pt x="6758" y="1435"/>
                    <a:pt x="6509" y="1235"/>
                    <a:pt x="6237" y="1235"/>
                  </a:cubicBezTo>
                  <a:cubicBezTo>
                    <a:pt x="6202" y="1235"/>
                    <a:pt x="6167" y="1238"/>
                    <a:pt x="6132" y="1245"/>
                  </a:cubicBezTo>
                  <a:lnTo>
                    <a:pt x="5180" y="1411"/>
                  </a:lnTo>
                  <a:cubicBezTo>
                    <a:pt x="5228" y="1245"/>
                    <a:pt x="5240" y="1066"/>
                    <a:pt x="5216" y="899"/>
                  </a:cubicBezTo>
                  <a:cubicBezTo>
                    <a:pt x="5110" y="370"/>
                    <a:pt x="4656" y="1"/>
                    <a:pt x="413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1" name="Google Shape;6151;p31"/>
            <p:cNvSpPr/>
            <p:nvPr/>
          </p:nvSpPr>
          <p:spPr>
            <a:xfrm>
              <a:off x="120997" y="255566"/>
              <a:ext cx="60059" cy="49898"/>
            </a:xfrm>
            <a:custGeom>
              <a:rect b="b" l="l" r="r" t="t"/>
              <a:pathLst>
                <a:path extrusionOk="0" h="1547" w="1862">
                  <a:moveTo>
                    <a:pt x="1015" y="1"/>
                  </a:moveTo>
                  <a:cubicBezTo>
                    <a:pt x="967" y="1"/>
                    <a:pt x="919" y="5"/>
                    <a:pt x="870" y="15"/>
                  </a:cubicBezTo>
                  <a:cubicBezTo>
                    <a:pt x="191" y="134"/>
                    <a:pt x="1" y="1015"/>
                    <a:pt x="560" y="1408"/>
                  </a:cubicBezTo>
                  <a:cubicBezTo>
                    <a:pt x="700" y="1504"/>
                    <a:pt x="851" y="1547"/>
                    <a:pt x="997" y="1547"/>
                  </a:cubicBezTo>
                  <a:cubicBezTo>
                    <a:pt x="1451" y="1547"/>
                    <a:pt x="1862" y="1138"/>
                    <a:pt x="1763" y="634"/>
                  </a:cubicBezTo>
                  <a:cubicBezTo>
                    <a:pt x="1689" y="266"/>
                    <a:pt x="1374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2" name="Google Shape;6152;p31"/>
            <p:cNvSpPr/>
            <p:nvPr/>
          </p:nvSpPr>
          <p:spPr>
            <a:xfrm>
              <a:off x="189184" y="241019"/>
              <a:ext cx="124117" cy="43706"/>
            </a:xfrm>
            <a:custGeom>
              <a:rect b="b" l="l" r="r" t="t"/>
              <a:pathLst>
                <a:path extrusionOk="0" h="1355" w="3848">
                  <a:moveTo>
                    <a:pt x="3261" y="1"/>
                  </a:moveTo>
                  <a:cubicBezTo>
                    <a:pt x="3226" y="1"/>
                    <a:pt x="3188" y="5"/>
                    <a:pt x="3149" y="14"/>
                  </a:cubicBezTo>
                  <a:lnTo>
                    <a:pt x="3137" y="14"/>
                  </a:lnTo>
                  <a:lnTo>
                    <a:pt x="542" y="490"/>
                  </a:lnTo>
                  <a:cubicBezTo>
                    <a:pt x="0" y="580"/>
                    <a:pt x="111" y="1354"/>
                    <a:pt x="610" y="1354"/>
                  </a:cubicBezTo>
                  <a:cubicBezTo>
                    <a:pt x="638" y="1354"/>
                    <a:pt x="666" y="1352"/>
                    <a:pt x="696" y="1347"/>
                  </a:cubicBezTo>
                  <a:lnTo>
                    <a:pt x="3292" y="871"/>
                  </a:lnTo>
                  <a:cubicBezTo>
                    <a:pt x="3847" y="793"/>
                    <a:pt x="3750" y="1"/>
                    <a:pt x="326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3" name="Google Shape;6153;p31"/>
            <p:cNvSpPr/>
            <p:nvPr/>
          </p:nvSpPr>
          <p:spPr>
            <a:xfrm>
              <a:off x="133673" y="325172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0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4" name="Google Shape;6154;p31"/>
            <p:cNvSpPr/>
            <p:nvPr/>
          </p:nvSpPr>
          <p:spPr>
            <a:xfrm>
              <a:off x="203183" y="310528"/>
              <a:ext cx="121021" cy="43512"/>
            </a:xfrm>
            <a:custGeom>
              <a:rect b="b" l="l" r="r" t="t"/>
              <a:pathLst>
                <a:path extrusionOk="0" h="1349" w="3752">
                  <a:moveTo>
                    <a:pt x="3132" y="0"/>
                  </a:moveTo>
                  <a:cubicBezTo>
                    <a:pt x="3120" y="0"/>
                    <a:pt x="3108" y="1"/>
                    <a:pt x="3096" y="2"/>
                  </a:cubicBezTo>
                  <a:lnTo>
                    <a:pt x="501" y="478"/>
                  </a:lnTo>
                  <a:cubicBezTo>
                    <a:pt x="0" y="618"/>
                    <a:pt x="125" y="1348"/>
                    <a:pt x="620" y="1348"/>
                  </a:cubicBezTo>
                  <a:cubicBezTo>
                    <a:pt x="632" y="1348"/>
                    <a:pt x="643" y="1348"/>
                    <a:pt x="655" y="1347"/>
                  </a:cubicBezTo>
                  <a:lnTo>
                    <a:pt x="3251" y="871"/>
                  </a:lnTo>
                  <a:cubicBezTo>
                    <a:pt x="3751" y="731"/>
                    <a:pt x="3638" y="0"/>
                    <a:pt x="313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5" name="Google Shape;6155;p31"/>
            <p:cNvSpPr/>
            <p:nvPr/>
          </p:nvSpPr>
          <p:spPr>
            <a:xfrm>
              <a:off x="147124" y="399294"/>
              <a:ext cx="60156" cy="50189"/>
            </a:xfrm>
            <a:custGeom>
              <a:rect b="b" l="l" r="r" t="t"/>
              <a:pathLst>
                <a:path extrusionOk="0" h="1556" w="1865">
                  <a:moveTo>
                    <a:pt x="1013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191" y="131"/>
                    <a:pt x="0" y="1012"/>
                    <a:pt x="572" y="1417"/>
                  </a:cubicBezTo>
                  <a:cubicBezTo>
                    <a:pt x="708" y="1513"/>
                    <a:pt x="857" y="1556"/>
                    <a:pt x="1002" y="1556"/>
                  </a:cubicBezTo>
                  <a:cubicBezTo>
                    <a:pt x="1451" y="1556"/>
                    <a:pt x="1864" y="1147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6" name="Google Shape;6156;p31"/>
            <p:cNvSpPr/>
            <p:nvPr/>
          </p:nvSpPr>
          <p:spPr>
            <a:xfrm>
              <a:off x="216085" y="384586"/>
              <a:ext cx="122472" cy="44028"/>
            </a:xfrm>
            <a:custGeom>
              <a:rect b="b" l="l" r="r" t="t"/>
              <a:pathLst>
                <a:path extrusionOk="0" h="1365" w="3797">
                  <a:moveTo>
                    <a:pt x="3171" y="0"/>
                  </a:moveTo>
                  <a:cubicBezTo>
                    <a:pt x="3152" y="0"/>
                    <a:pt x="3133" y="1"/>
                    <a:pt x="3113" y="4"/>
                  </a:cubicBezTo>
                  <a:lnTo>
                    <a:pt x="517" y="480"/>
                  </a:lnTo>
                  <a:cubicBezTo>
                    <a:pt x="0" y="606"/>
                    <a:pt x="115" y="1364"/>
                    <a:pt x="626" y="1364"/>
                  </a:cubicBezTo>
                  <a:cubicBezTo>
                    <a:pt x="645" y="1364"/>
                    <a:pt x="664" y="1363"/>
                    <a:pt x="684" y="1361"/>
                  </a:cubicBezTo>
                  <a:lnTo>
                    <a:pt x="3280" y="885"/>
                  </a:lnTo>
                  <a:cubicBezTo>
                    <a:pt x="3796" y="758"/>
                    <a:pt x="3682" y="0"/>
                    <a:pt x="3171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7" name="Google Shape;6157;p31"/>
            <p:cNvSpPr/>
            <p:nvPr/>
          </p:nvSpPr>
          <p:spPr>
            <a:xfrm>
              <a:off x="89903" y="708297"/>
              <a:ext cx="250428" cy="224430"/>
            </a:xfrm>
            <a:custGeom>
              <a:rect b="b" l="l" r="r" t="t"/>
              <a:pathLst>
                <a:path extrusionOk="0" h="6958" w="7764">
                  <a:moveTo>
                    <a:pt x="3919" y="1"/>
                  </a:moveTo>
                  <a:cubicBezTo>
                    <a:pt x="2892" y="1"/>
                    <a:pt x="1881" y="465"/>
                    <a:pt x="1215" y="1338"/>
                  </a:cubicBezTo>
                  <a:lnTo>
                    <a:pt x="6953" y="4969"/>
                  </a:lnTo>
                  <a:cubicBezTo>
                    <a:pt x="7763" y="3398"/>
                    <a:pt x="7239" y="1469"/>
                    <a:pt x="5739" y="528"/>
                  </a:cubicBezTo>
                  <a:cubicBezTo>
                    <a:pt x="5176" y="173"/>
                    <a:pt x="4545" y="1"/>
                    <a:pt x="3919" y="1"/>
                  </a:cubicBezTo>
                  <a:close/>
                  <a:moveTo>
                    <a:pt x="810" y="1993"/>
                  </a:moveTo>
                  <a:lnTo>
                    <a:pt x="810" y="1993"/>
                  </a:lnTo>
                  <a:cubicBezTo>
                    <a:pt x="0" y="3553"/>
                    <a:pt x="524" y="5481"/>
                    <a:pt x="2012" y="6434"/>
                  </a:cubicBezTo>
                  <a:cubicBezTo>
                    <a:pt x="2572" y="6788"/>
                    <a:pt x="3201" y="6958"/>
                    <a:pt x="3824" y="6958"/>
                  </a:cubicBezTo>
                  <a:cubicBezTo>
                    <a:pt x="4859" y="6958"/>
                    <a:pt x="5880" y="6489"/>
                    <a:pt x="6549" y="5612"/>
                  </a:cubicBezTo>
                  <a:lnTo>
                    <a:pt x="810" y="1993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8" name="Google Shape;6158;p31"/>
            <p:cNvSpPr/>
            <p:nvPr/>
          </p:nvSpPr>
          <p:spPr>
            <a:xfrm>
              <a:off x="558794" y="226472"/>
              <a:ext cx="196272" cy="181918"/>
            </a:xfrm>
            <a:custGeom>
              <a:rect b="b" l="l" r="r" t="t"/>
              <a:pathLst>
                <a:path extrusionOk="0" h="5640" w="6085">
                  <a:moveTo>
                    <a:pt x="3608" y="0"/>
                  </a:moveTo>
                  <a:lnTo>
                    <a:pt x="1215" y="1631"/>
                  </a:lnTo>
                  <a:cubicBezTo>
                    <a:pt x="251" y="2286"/>
                    <a:pt x="1" y="3596"/>
                    <a:pt x="656" y="4560"/>
                  </a:cubicBezTo>
                  <a:lnTo>
                    <a:pt x="763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1"/>
                    <a:pt x="3692" y="5275"/>
                  </a:cubicBezTo>
                  <a:lnTo>
                    <a:pt x="6085" y="3644"/>
                  </a:lnTo>
                  <a:lnTo>
                    <a:pt x="3608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9" name="Google Shape;6159;p31"/>
            <p:cNvSpPr/>
            <p:nvPr/>
          </p:nvSpPr>
          <p:spPr>
            <a:xfrm>
              <a:off x="691298" y="151317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577" y="1"/>
                  </a:moveTo>
                  <a:cubicBezTo>
                    <a:pt x="3169" y="1"/>
                    <a:pt x="2757" y="119"/>
                    <a:pt x="2394" y="366"/>
                  </a:cubicBezTo>
                  <a:lnTo>
                    <a:pt x="0" y="1985"/>
                  </a:lnTo>
                  <a:lnTo>
                    <a:pt x="2489" y="5628"/>
                  </a:lnTo>
                  <a:lnTo>
                    <a:pt x="4870" y="4009"/>
                  </a:lnTo>
                  <a:cubicBezTo>
                    <a:pt x="5834" y="3354"/>
                    <a:pt x="6084" y="2044"/>
                    <a:pt x="5430" y="1080"/>
                  </a:cubicBezTo>
                  <a:lnTo>
                    <a:pt x="5322" y="925"/>
                  </a:lnTo>
                  <a:cubicBezTo>
                    <a:pt x="4914" y="324"/>
                    <a:pt x="4252" y="1"/>
                    <a:pt x="357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0" name="Google Shape;6160;p31"/>
            <p:cNvSpPr/>
            <p:nvPr/>
          </p:nvSpPr>
          <p:spPr>
            <a:xfrm>
              <a:off x="501187" y="602242"/>
              <a:ext cx="346451" cy="344032"/>
            </a:xfrm>
            <a:custGeom>
              <a:rect b="b" l="l" r="r" t="t"/>
              <a:pathLst>
                <a:path extrusionOk="0" h="10666" w="10741">
                  <a:moveTo>
                    <a:pt x="5011" y="1"/>
                  </a:moveTo>
                  <a:cubicBezTo>
                    <a:pt x="4833" y="1"/>
                    <a:pt x="4677" y="136"/>
                    <a:pt x="4656" y="328"/>
                  </a:cubicBezTo>
                  <a:lnTo>
                    <a:pt x="4192" y="3805"/>
                  </a:lnTo>
                  <a:lnTo>
                    <a:pt x="715" y="3340"/>
                  </a:lnTo>
                  <a:cubicBezTo>
                    <a:pt x="700" y="3338"/>
                    <a:pt x="686" y="3338"/>
                    <a:pt x="671" y="3338"/>
                  </a:cubicBezTo>
                  <a:cubicBezTo>
                    <a:pt x="486" y="3338"/>
                    <a:pt x="320" y="3474"/>
                    <a:pt x="298" y="3662"/>
                  </a:cubicBezTo>
                  <a:lnTo>
                    <a:pt x="36" y="5638"/>
                  </a:lnTo>
                  <a:cubicBezTo>
                    <a:pt x="1" y="5840"/>
                    <a:pt x="144" y="6031"/>
                    <a:pt x="358" y="6055"/>
                  </a:cubicBezTo>
                  <a:lnTo>
                    <a:pt x="358" y="6043"/>
                  </a:lnTo>
                  <a:lnTo>
                    <a:pt x="3835" y="6507"/>
                  </a:lnTo>
                  <a:lnTo>
                    <a:pt x="3370" y="9984"/>
                  </a:lnTo>
                  <a:cubicBezTo>
                    <a:pt x="3346" y="10186"/>
                    <a:pt x="3489" y="10377"/>
                    <a:pt x="3692" y="10401"/>
                  </a:cubicBezTo>
                  <a:lnTo>
                    <a:pt x="5668" y="10663"/>
                  </a:lnTo>
                  <a:cubicBezTo>
                    <a:pt x="5683" y="10664"/>
                    <a:pt x="5698" y="10665"/>
                    <a:pt x="5712" y="10665"/>
                  </a:cubicBezTo>
                  <a:cubicBezTo>
                    <a:pt x="5898" y="10665"/>
                    <a:pt x="6063" y="10529"/>
                    <a:pt x="6085" y="10341"/>
                  </a:cubicBezTo>
                  <a:lnTo>
                    <a:pt x="6549" y="6864"/>
                  </a:lnTo>
                  <a:lnTo>
                    <a:pt x="10026" y="7329"/>
                  </a:lnTo>
                  <a:cubicBezTo>
                    <a:pt x="10041" y="7331"/>
                    <a:pt x="10055" y="7331"/>
                    <a:pt x="10070" y="7331"/>
                  </a:cubicBezTo>
                  <a:cubicBezTo>
                    <a:pt x="10255" y="7331"/>
                    <a:pt x="10421" y="7195"/>
                    <a:pt x="10454" y="7007"/>
                  </a:cubicBezTo>
                  <a:lnTo>
                    <a:pt x="10704" y="5031"/>
                  </a:lnTo>
                  <a:cubicBezTo>
                    <a:pt x="10740" y="4828"/>
                    <a:pt x="10597" y="4638"/>
                    <a:pt x="10383" y="4614"/>
                  </a:cubicBezTo>
                  <a:lnTo>
                    <a:pt x="6906" y="4150"/>
                  </a:lnTo>
                  <a:lnTo>
                    <a:pt x="7371" y="673"/>
                  </a:lnTo>
                  <a:cubicBezTo>
                    <a:pt x="7395" y="471"/>
                    <a:pt x="7252" y="280"/>
                    <a:pt x="7049" y="256"/>
                  </a:cubicBezTo>
                  <a:lnTo>
                    <a:pt x="5073" y="6"/>
                  </a:lnTo>
                  <a:cubicBezTo>
                    <a:pt x="5052" y="3"/>
                    <a:pt x="5031" y="1"/>
                    <a:pt x="501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1" name="Google Shape;6161;p31"/>
            <p:cNvSpPr/>
            <p:nvPr/>
          </p:nvSpPr>
          <p:spPr>
            <a:xfrm>
              <a:off x="58777" y="1123773"/>
              <a:ext cx="349902" cy="435378"/>
            </a:xfrm>
            <a:custGeom>
              <a:rect b="b" l="l" r="r" t="t"/>
              <a:pathLst>
                <a:path extrusionOk="0" h="13498" w="10848">
                  <a:moveTo>
                    <a:pt x="4148" y="414"/>
                  </a:moveTo>
                  <a:cubicBezTo>
                    <a:pt x="4438" y="414"/>
                    <a:pt x="4723" y="589"/>
                    <a:pt x="4775" y="982"/>
                  </a:cubicBezTo>
                  <a:cubicBezTo>
                    <a:pt x="4811" y="1173"/>
                    <a:pt x="4763" y="1375"/>
                    <a:pt x="4632" y="1518"/>
                  </a:cubicBezTo>
                  <a:lnTo>
                    <a:pt x="3835" y="1673"/>
                  </a:lnTo>
                  <a:cubicBezTo>
                    <a:pt x="3668" y="1578"/>
                    <a:pt x="3549" y="1411"/>
                    <a:pt x="3501" y="1209"/>
                  </a:cubicBezTo>
                  <a:cubicBezTo>
                    <a:pt x="3387" y="710"/>
                    <a:pt x="3771" y="414"/>
                    <a:pt x="4148" y="414"/>
                  </a:cubicBezTo>
                  <a:close/>
                  <a:moveTo>
                    <a:pt x="7868" y="2734"/>
                  </a:moveTo>
                  <a:cubicBezTo>
                    <a:pt x="8126" y="2734"/>
                    <a:pt x="8354" y="2923"/>
                    <a:pt x="8407" y="3185"/>
                  </a:cubicBezTo>
                  <a:lnTo>
                    <a:pt x="9788" y="10746"/>
                  </a:lnTo>
                  <a:cubicBezTo>
                    <a:pt x="9835" y="11043"/>
                    <a:pt x="9633" y="11329"/>
                    <a:pt x="9335" y="11377"/>
                  </a:cubicBezTo>
                  <a:lnTo>
                    <a:pt x="3073" y="12520"/>
                  </a:lnTo>
                  <a:cubicBezTo>
                    <a:pt x="3037" y="12527"/>
                    <a:pt x="3002" y="12530"/>
                    <a:pt x="2968" y="12530"/>
                  </a:cubicBezTo>
                  <a:cubicBezTo>
                    <a:pt x="2711" y="12530"/>
                    <a:pt x="2482" y="12342"/>
                    <a:pt x="2430" y="12079"/>
                  </a:cubicBezTo>
                  <a:lnTo>
                    <a:pt x="1072" y="4519"/>
                  </a:lnTo>
                  <a:cubicBezTo>
                    <a:pt x="1013" y="4221"/>
                    <a:pt x="1215" y="3935"/>
                    <a:pt x="1513" y="3888"/>
                  </a:cubicBezTo>
                  <a:lnTo>
                    <a:pt x="2263" y="3745"/>
                  </a:lnTo>
                  <a:cubicBezTo>
                    <a:pt x="2295" y="3960"/>
                    <a:pt x="2483" y="4107"/>
                    <a:pt x="2695" y="4107"/>
                  </a:cubicBezTo>
                  <a:cubicBezTo>
                    <a:pt x="2717" y="4107"/>
                    <a:pt x="2740" y="4105"/>
                    <a:pt x="2763" y="4102"/>
                  </a:cubicBezTo>
                  <a:lnTo>
                    <a:pt x="6680" y="3387"/>
                  </a:lnTo>
                  <a:cubicBezTo>
                    <a:pt x="6906" y="3340"/>
                    <a:pt x="7061" y="3114"/>
                    <a:pt x="7025" y="2887"/>
                  </a:cubicBezTo>
                  <a:lnTo>
                    <a:pt x="7764" y="2745"/>
                  </a:lnTo>
                  <a:cubicBezTo>
                    <a:pt x="7799" y="2737"/>
                    <a:pt x="7834" y="2734"/>
                    <a:pt x="7868" y="2734"/>
                  </a:cubicBezTo>
                  <a:close/>
                  <a:moveTo>
                    <a:pt x="4138" y="0"/>
                  </a:moveTo>
                  <a:cubicBezTo>
                    <a:pt x="4073" y="0"/>
                    <a:pt x="4008" y="6"/>
                    <a:pt x="3942" y="18"/>
                  </a:cubicBezTo>
                  <a:cubicBezTo>
                    <a:pt x="3358" y="125"/>
                    <a:pt x="2965" y="697"/>
                    <a:pt x="3073" y="1292"/>
                  </a:cubicBezTo>
                  <a:cubicBezTo>
                    <a:pt x="3108" y="1459"/>
                    <a:pt x="3180" y="1625"/>
                    <a:pt x="3287" y="1768"/>
                  </a:cubicBezTo>
                  <a:lnTo>
                    <a:pt x="2513" y="1911"/>
                  </a:lnTo>
                  <a:cubicBezTo>
                    <a:pt x="2192" y="1971"/>
                    <a:pt x="1989" y="2280"/>
                    <a:pt x="2037" y="2602"/>
                  </a:cubicBezTo>
                  <a:lnTo>
                    <a:pt x="2096" y="2875"/>
                  </a:lnTo>
                  <a:lnTo>
                    <a:pt x="798" y="3114"/>
                  </a:lnTo>
                  <a:cubicBezTo>
                    <a:pt x="322" y="3197"/>
                    <a:pt x="1" y="3661"/>
                    <a:pt x="84" y="4149"/>
                  </a:cubicBezTo>
                  <a:lnTo>
                    <a:pt x="1668" y="12758"/>
                  </a:lnTo>
                  <a:cubicBezTo>
                    <a:pt x="1742" y="13194"/>
                    <a:pt x="2121" y="13497"/>
                    <a:pt x="2549" y="13497"/>
                  </a:cubicBezTo>
                  <a:cubicBezTo>
                    <a:pt x="2600" y="13497"/>
                    <a:pt x="2652" y="13493"/>
                    <a:pt x="2703" y="13484"/>
                  </a:cubicBezTo>
                  <a:lnTo>
                    <a:pt x="10050" y="12139"/>
                  </a:lnTo>
                  <a:cubicBezTo>
                    <a:pt x="10526" y="12055"/>
                    <a:pt x="10847" y="11579"/>
                    <a:pt x="10764" y="11103"/>
                  </a:cubicBezTo>
                  <a:lnTo>
                    <a:pt x="9180" y="2471"/>
                  </a:lnTo>
                  <a:cubicBezTo>
                    <a:pt x="9106" y="2034"/>
                    <a:pt x="8727" y="1731"/>
                    <a:pt x="8299" y="1731"/>
                  </a:cubicBezTo>
                  <a:cubicBezTo>
                    <a:pt x="8248" y="1731"/>
                    <a:pt x="8196" y="1736"/>
                    <a:pt x="8145" y="1744"/>
                  </a:cubicBezTo>
                  <a:lnTo>
                    <a:pt x="6859" y="1994"/>
                  </a:lnTo>
                  <a:lnTo>
                    <a:pt x="6811" y="1721"/>
                  </a:lnTo>
                  <a:cubicBezTo>
                    <a:pt x="6757" y="1431"/>
                    <a:pt x="6500" y="1237"/>
                    <a:pt x="6223" y="1237"/>
                  </a:cubicBezTo>
                  <a:cubicBezTo>
                    <a:pt x="6193" y="1237"/>
                    <a:pt x="6163" y="1240"/>
                    <a:pt x="6132" y="1244"/>
                  </a:cubicBezTo>
                  <a:lnTo>
                    <a:pt x="5180" y="1423"/>
                  </a:lnTo>
                  <a:cubicBezTo>
                    <a:pt x="5228" y="1244"/>
                    <a:pt x="5240" y="1066"/>
                    <a:pt x="5216" y="899"/>
                  </a:cubicBezTo>
                  <a:cubicBezTo>
                    <a:pt x="5110" y="370"/>
                    <a:pt x="4656" y="0"/>
                    <a:pt x="413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2" name="Google Shape;6162;p31"/>
            <p:cNvSpPr/>
            <p:nvPr/>
          </p:nvSpPr>
          <p:spPr>
            <a:xfrm>
              <a:off x="120997" y="1280275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3" name="Google Shape;6163;p31"/>
            <p:cNvSpPr/>
            <p:nvPr/>
          </p:nvSpPr>
          <p:spPr>
            <a:xfrm>
              <a:off x="188733" y="1265502"/>
              <a:ext cx="125117" cy="43996"/>
            </a:xfrm>
            <a:custGeom>
              <a:rect b="b" l="l" r="r" t="t"/>
              <a:pathLst>
                <a:path extrusionOk="0" h="1364" w="3879">
                  <a:moveTo>
                    <a:pt x="3291" y="0"/>
                  </a:moveTo>
                  <a:cubicBezTo>
                    <a:pt x="3251" y="0"/>
                    <a:pt x="3208" y="6"/>
                    <a:pt x="3163" y="17"/>
                  </a:cubicBezTo>
                  <a:lnTo>
                    <a:pt x="3151" y="17"/>
                  </a:lnTo>
                  <a:lnTo>
                    <a:pt x="556" y="494"/>
                  </a:lnTo>
                  <a:cubicBezTo>
                    <a:pt x="0" y="571"/>
                    <a:pt x="108" y="1364"/>
                    <a:pt x="598" y="1364"/>
                  </a:cubicBezTo>
                  <a:cubicBezTo>
                    <a:pt x="634" y="1364"/>
                    <a:pt x="671" y="1360"/>
                    <a:pt x="710" y="1351"/>
                  </a:cubicBezTo>
                  <a:lnTo>
                    <a:pt x="3306" y="875"/>
                  </a:lnTo>
                  <a:cubicBezTo>
                    <a:pt x="3878" y="809"/>
                    <a:pt x="3779" y="0"/>
                    <a:pt x="3291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4" name="Google Shape;6164;p31"/>
            <p:cNvSpPr/>
            <p:nvPr/>
          </p:nvSpPr>
          <p:spPr>
            <a:xfrm>
              <a:off x="133673" y="1349784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0" y="1012"/>
                    <a:pt x="560" y="1405"/>
                  </a:cubicBezTo>
                  <a:cubicBezTo>
                    <a:pt x="701" y="1502"/>
                    <a:pt x="854" y="1545"/>
                    <a:pt x="1003" y="1545"/>
                  </a:cubicBezTo>
                  <a:cubicBezTo>
                    <a:pt x="1454" y="1545"/>
                    <a:pt x="1861" y="1145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5" name="Google Shape;6165;p31"/>
            <p:cNvSpPr/>
            <p:nvPr/>
          </p:nvSpPr>
          <p:spPr>
            <a:xfrm>
              <a:off x="203312" y="1335140"/>
              <a:ext cx="120892" cy="43544"/>
            </a:xfrm>
            <a:custGeom>
              <a:rect b="b" l="l" r="r" t="t"/>
              <a:pathLst>
                <a:path extrusionOk="0" h="1350" w="3748">
                  <a:moveTo>
                    <a:pt x="3128" y="0"/>
                  </a:moveTo>
                  <a:cubicBezTo>
                    <a:pt x="3116" y="0"/>
                    <a:pt x="3104" y="1"/>
                    <a:pt x="3092" y="2"/>
                  </a:cubicBezTo>
                  <a:lnTo>
                    <a:pt x="497" y="478"/>
                  </a:lnTo>
                  <a:cubicBezTo>
                    <a:pt x="0" y="628"/>
                    <a:pt x="119" y="1349"/>
                    <a:pt x="605" y="1349"/>
                  </a:cubicBezTo>
                  <a:cubicBezTo>
                    <a:pt x="620" y="1349"/>
                    <a:pt x="636" y="1348"/>
                    <a:pt x="651" y="1347"/>
                  </a:cubicBezTo>
                  <a:lnTo>
                    <a:pt x="3247" y="883"/>
                  </a:lnTo>
                  <a:cubicBezTo>
                    <a:pt x="3747" y="731"/>
                    <a:pt x="3634" y="0"/>
                    <a:pt x="312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6" name="Google Shape;6166;p31"/>
            <p:cNvSpPr/>
            <p:nvPr/>
          </p:nvSpPr>
          <p:spPr>
            <a:xfrm>
              <a:off x="147124" y="1424293"/>
              <a:ext cx="60123" cy="49834"/>
            </a:xfrm>
            <a:custGeom>
              <a:rect b="b" l="l" r="r" t="t"/>
              <a:pathLst>
                <a:path extrusionOk="0" h="1545" w="1864">
                  <a:moveTo>
                    <a:pt x="1014" y="0"/>
                  </a:moveTo>
                  <a:cubicBezTo>
                    <a:pt x="970" y="0"/>
                    <a:pt x="926" y="4"/>
                    <a:pt x="881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8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7" name="Google Shape;6167;p31"/>
            <p:cNvSpPr/>
            <p:nvPr/>
          </p:nvSpPr>
          <p:spPr>
            <a:xfrm>
              <a:off x="216343" y="1409230"/>
              <a:ext cx="121924" cy="43931"/>
            </a:xfrm>
            <a:custGeom>
              <a:rect b="b" l="l" r="r" t="t"/>
              <a:pathLst>
                <a:path extrusionOk="0" h="1362" w="3780">
                  <a:moveTo>
                    <a:pt x="3153" y="0"/>
                  </a:moveTo>
                  <a:cubicBezTo>
                    <a:pt x="3137" y="0"/>
                    <a:pt x="3121" y="1"/>
                    <a:pt x="3105" y="2"/>
                  </a:cubicBezTo>
                  <a:lnTo>
                    <a:pt x="3105" y="14"/>
                  </a:lnTo>
                  <a:lnTo>
                    <a:pt x="509" y="479"/>
                  </a:lnTo>
                  <a:cubicBezTo>
                    <a:pt x="1" y="617"/>
                    <a:pt x="120" y="1362"/>
                    <a:pt x="629" y="1362"/>
                  </a:cubicBezTo>
                  <a:cubicBezTo>
                    <a:pt x="644" y="1362"/>
                    <a:pt x="660" y="1361"/>
                    <a:pt x="676" y="1360"/>
                  </a:cubicBezTo>
                  <a:lnTo>
                    <a:pt x="3272" y="883"/>
                  </a:lnTo>
                  <a:cubicBezTo>
                    <a:pt x="3780" y="733"/>
                    <a:pt x="3660" y="0"/>
                    <a:pt x="315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8" name="Google Shape;6168;p31"/>
            <p:cNvSpPr/>
            <p:nvPr/>
          </p:nvSpPr>
          <p:spPr>
            <a:xfrm>
              <a:off x="558794" y="1251439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608" y="1"/>
                  </a:moveTo>
                  <a:lnTo>
                    <a:pt x="1215" y="1620"/>
                  </a:lnTo>
                  <a:cubicBezTo>
                    <a:pt x="251" y="2275"/>
                    <a:pt x="1" y="3585"/>
                    <a:pt x="656" y="4549"/>
                  </a:cubicBezTo>
                  <a:lnTo>
                    <a:pt x="763" y="4704"/>
                  </a:lnTo>
                  <a:cubicBezTo>
                    <a:pt x="1171" y="5305"/>
                    <a:pt x="1833" y="5629"/>
                    <a:pt x="2508" y="5629"/>
                  </a:cubicBezTo>
                  <a:cubicBezTo>
                    <a:pt x="2916" y="5629"/>
                    <a:pt x="3328" y="5510"/>
                    <a:pt x="3692" y="5264"/>
                  </a:cubicBezTo>
                  <a:lnTo>
                    <a:pt x="6085" y="3644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9" name="Google Shape;6169;p31"/>
            <p:cNvSpPr/>
            <p:nvPr/>
          </p:nvSpPr>
          <p:spPr>
            <a:xfrm>
              <a:off x="691298" y="1176188"/>
              <a:ext cx="196272" cy="181660"/>
            </a:xfrm>
            <a:custGeom>
              <a:rect b="b" l="l" r="r" t="t"/>
              <a:pathLst>
                <a:path extrusionOk="0" h="5632" w="6085">
                  <a:moveTo>
                    <a:pt x="3588" y="1"/>
                  </a:moveTo>
                  <a:cubicBezTo>
                    <a:pt x="3177" y="1"/>
                    <a:pt x="2760" y="120"/>
                    <a:pt x="2394" y="369"/>
                  </a:cubicBezTo>
                  <a:lnTo>
                    <a:pt x="0" y="1989"/>
                  </a:lnTo>
                  <a:lnTo>
                    <a:pt x="2489" y="5632"/>
                  </a:lnTo>
                  <a:lnTo>
                    <a:pt x="4870" y="4001"/>
                  </a:lnTo>
                  <a:cubicBezTo>
                    <a:pt x="5834" y="3346"/>
                    <a:pt x="6084" y="2036"/>
                    <a:pt x="5430" y="1072"/>
                  </a:cubicBezTo>
                  <a:lnTo>
                    <a:pt x="5430" y="1072"/>
                  </a:lnTo>
                  <a:lnTo>
                    <a:pt x="5430" y="1084"/>
                  </a:lnTo>
                  <a:lnTo>
                    <a:pt x="5322" y="917"/>
                  </a:lnTo>
                  <a:cubicBezTo>
                    <a:pt x="4917" y="319"/>
                    <a:pt x="4259" y="1"/>
                    <a:pt x="358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170" name="Google Shape;6170;p31"/>
          <p:cNvSpPr/>
          <p:nvPr/>
        </p:nvSpPr>
        <p:spPr>
          <a:xfrm>
            <a:off x="-261050" y="639850"/>
            <a:ext cx="975000" cy="3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71" name="Google Shape;6171;p31"/>
          <p:cNvSpPr txBox="1"/>
          <p:nvPr>
            <p:ph idx="2" type="subTitle"/>
          </p:nvPr>
        </p:nvSpPr>
        <p:spPr>
          <a:xfrm>
            <a:off x="2694484" y="3634700"/>
            <a:ext cx="1781100" cy="92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172" name="Google Shape;6172;p31"/>
          <p:cNvSpPr txBox="1"/>
          <p:nvPr>
            <p:ph idx="3" type="subTitle"/>
          </p:nvPr>
        </p:nvSpPr>
        <p:spPr>
          <a:xfrm>
            <a:off x="4668429" y="3634700"/>
            <a:ext cx="1781100" cy="92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173" name="Google Shape;6173;p31"/>
          <p:cNvSpPr txBox="1"/>
          <p:nvPr>
            <p:ph idx="4" type="subTitle"/>
          </p:nvPr>
        </p:nvSpPr>
        <p:spPr>
          <a:xfrm>
            <a:off x="6642374" y="3634700"/>
            <a:ext cx="1781100" cy="92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174" name="Google Shape;6174;p31"/>
          <p:cNvSpPr txBox="1"/>
          <p:nvPr>
            <p:ph hasCustomPrompt="1" idx="5" type="title"/>
          </p:nvPr>
        </p:nvSpPr>
        <p:spPr>
          <a:xfrm>
            <a:off x="778750" y="3100850"/>
            <a:ext cx="1664700" cy="48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175" name="Google Shape;6175;p31"/>
          <p:cNvSpPr txBox="1"/>
          <p:nvPr>
            <p:ph hasCustomPrompt="1" idx="6" type="title"/>
          </p:nvPr>
        </p:nvSpPr>
        <p:spPr>
          <a:xfrm>
            <a:off x="2752675" y="3100850"/>
            <a:ext cx="1664700" cy="48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176" name="Google Shape;6176;p31"/>
          <p:cNvSpPr txBox="1"/>
          <p:nvPr>
            <p:ph hasCustomPrompt="1" idx="7" type="title"/>
          </p:nvPr>
        </p:nvSpPr>
        <p:spPr>
          <a:xfrm>
            <a:off x="4726600" y="3100850"/>
            <a:ext cx="1664700" cy="48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177" name="Google Shape;6177;p31"/>
          <p:cNvSpPr txBox="1"/>
          <p:nvPr>
            <p:ph hasCustomPrompt="1" idx="8" type="title"/>
          </p:nvPr>
        </p:nvSpPr>
        <p:spPr>
          <a:xfrm>
            <a:off x="6700525" y="3100850"/>
            <a:ext cx="1664700" cy="48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2">
  <p:cSld name="BIG_NUMBER_1_1_1">
    <p:spTree>
      <p:nvGrpSpPr>
        <p:cNvPr id="6178" name="Shape 6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9" name="Google Shape;6179;p32"/>
          <p:cNvSpPr txBox="1"/>
          <p:nvPr>
            <p:ph idx="1" type="subTitle"/>
          </p:nvPr>
        </p:nvSpPr>
        <p:spPr>
          <a:xfrm>
            <a:off x="1091338" y="2313025"/>
            <a:ext cx="2087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180" name="Google Shape;6180;p32"/>
          <p:cNvSpPr txBox="1"/>
          <p:nvPr>
            <p:ph type="title"/>
          </p:nvPr>
        </p:nvSpPr>
        <p:spPr>
          <a:xfrm>
            <a:off x="713950" y="371800"/>
            <a:ext cx="803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6181" name="Google Shape;6181;p32"/>
          <p:cNvGrpSpPr/>
          <p:nvPr/>
        </p:nvGrpSpPr>
        <p:grpSpPr>
          <a:xfrm>
            <a:off x="58777" y="98419"/>
            <a:ext cx="9026433" cy="1461087"/>
            <a:chOff x="58777" y="98419"/>
            <a:chExt cx="9026433" cy="1461087"/>
          </a:xfrm>
        </p:grpSpPr>
        <p:sp>
          <p:nvSpPr>
            <p:cNvPr id="6182" name="Google Shape;6182;p32"/>
            <p:cNvSpPr/>
            <p:nvPr/>
          </p:nvSpPr>
          <p:spPr>
            <a:xfrm>
              <a:off x="8256418" y="98419"/>
              <a:ext cx="349515" cy="436120"/>
            </a:xfrm>
            <a:custGeom>
              <a:rect b="b" l="l" r="r" t="t"/>
              <a:pathLst>
                <a:path extrusionOk="0" h="13521" w="10836">
                  <a:moveTo>
                    <a:pt x="4145" y="435"/>
                  </a:moveTo>
                  <a:cubicBezTo>
                    <a:pt x="4431" y="435"/>
                    <a:pt x="4712" y="607"/>
                    <a:pt x="4763" y="994"/>
                  </a:cubicBezTo>
                  <a:cubicBezTo>
                    <a:pt x="4799" y="1196"/>
                    <a:pt x="4751" y="1387"/>
                    <a:pt x="4620" y="1541"/>
                  </a:cubicBezTo>
                  <a:lnTo>
                    <a:pt x="3822" y="1684"/>
                  </a:lnTo>
                  <a:cubicBezTo>
                    <a:pt x="3656" y="1589"/>
                    <a:pt x="3537" y="1422"/>
                    <a:pt x="3501" y="1232"/>
                  </a:cubicBezTo>
                  <a:cubicBezTo>
                    <a:pt x="3386" y="732"/>
                    <a:pt x="3770" y="435"/>
                    <a:pt x="4145" y="435"/>
                  </a:cubicBezTo>
                  <a:close/>
                  <a:moveTo>
                    <a:pt x="7834" y="2749"/>
                  </a:moveTo>
                  <a:cubicBezTo>
                    <a:pt x="8105" y="2749"/>
                    <a:pt x="8340" y="2930"/>
                    <a:pt x="8383" y="3208"/>
                  </a:cubicBezTo>
                  <a:lnTo>
                    <a:pt x="9776" y="10769"/>
                  </a:lnTo>
                  <a:cubicBezTo>
                    <a:pt x="9823" y="11066"/>
                    <a:pt x="9621" y="11352"/>
                    <a:pt x="9323" y="11400"/>
                  </a:cubicBezTo>
                  <a:lnTo>
                    <a:pt x="3060" y="12543"/>
                  </a:lnTo>
                  <a:cubicBezTo>
                    <a:pt x="3025" y="12550"/>
                    <a:pt x="2990" y="12553"/>
                    <a:pt x="2956" y="12553"/>
                  </a:cubicBezTo>
                  <a:cubicBezTo>
                    <a:pt x="2699" y="12553"/>
                    <a:pt x="2471" y="12365"/>
                    <a:pt x="2429" y="12102"/>
                  </a:cubicBezTo>
                  <a:lnTo>
                    <a:pt x="1048" y="4530"/>
                  </a:lnTo>
                  <a:cubicBezTo>
                    <a:pt x="989" y="4232"/>
                    <a:pt x="1191" y="3958"/>
                    <a:pt x="1489" y="3899"/>
                  </a:cubicBezTo>
                  <a:lnTo>
                    <a:pt x="2239" y="3768"/>
                  </a:lnTo>
                  <a:cubicBezTo>
                    <a:pt x="2270" y="3977"/>
                    <a:pt x="2449" y="4122"/>
                    <a:pt x="2653" y="4122"/>
                  </a:cubicBezTo>
                  <a:cubicBezTo>
                    <a:pt x="2681" y="4122"/>
                    <a:pt x="2710" y="4119"/>
                    <a:pt x="2739" y="4113"/>
                  </a:cubicBezTo>
                  <a:lnTo>
                    <a:pt x="6656" y="3399"/>
                  </a:lnTo>
                  <a:cubicBezTo>
                    <a:pt x="6882" y="3363"/>
                    <a:pt x="7049" y="3125"/>
                    <a:pt x="7001" y="2899"/>
                  </a:cubicBezTo>
                  <a:lnTo>
                    <a:pt x="7740" y="2756"/>
                  </a:lnTo>
                  <a:cubicBezTo>
                    <a:pt x="7771" y="2751"/>
                    <a:pt x="7803" y="2749"/>
                    <a:pt x="7834" y="2749"/>
                  </a:cubicBezTo>
                  <a:close/>
                  <a:moveTo>
                    <a:pt x="4133" y="0"/>
                  </a:moveTo>
                  <a:cubicBezTo>
                    <a:pt x="4070" y="0"/>
                    <a:pt x="4006" y="6"/>
                    <a:pt x="3942" y="17"/>
                  </a:cubicBezTo>
                  <a:cubicBezTo>
                    <a:pt x="3334" y="136"/>
                    <a:pt x="2941" y="708"/>
                    <a:pt x="3072" y="1303"/>
                  </a:cubicBezTo>
                  <a:cubicBezTo>
                    <a:pt x="3096" y="1482"/>
                    <a:pt x="3168" y="1649"/>
                    <a:pt x="3287" y="1779"/>
                  </a:cubicBezTo>
                  <a:lnTo>
                    <a:pt x="2501" y="1922"/>
                  </a:lnTo>
                  <a:cubicBezTo>
                    <a:pt x="2191" y="1982"/>
                    <a:pt x="1977" y="2291"/>
                    <a:pt x="2037" y="2613"/>
                  </a:cubicBezTo>
                  <a:lnTo>
                    <a:pt x="2084" y="2887"/>
                  </a:lnTo>
                  <a:lnTo>
                    <a:pt x="798" y="3125"/>
                  </a:lnTo>
                  <a:cubicBezTo>
                    <a:pt x="310" y="3208"/>
                    <a:pt x="1" y="3673"/>
                    <a:pt x="84" y="4149"/>
                  </a:cubicBezTo>
                  <a:lnTo>
                    <a:pt x="1656" y="12781"/>
                  </a:lnTo>
                  <a:cubicBezTo>
                    <a:pt x="1741" y="13217"/>
                    <a:pt x="2111" y="13520"/>
                    <a:pt x="2537" y="13520"/>
                  </a:cubicBezTo>
                  <a:cubicBezTo>
                    <a:pt x="2588" y="13520"/>
                    <a:pt x="2640" y="13516"/>
                    <a:pt x="2691" y="13507"/>
                  </a:cubicBezTo>
                  <a:lnTo>
                    <a:pt x="10026" y="12162"/>
                  </a:lnTo>
                  <a:cubicBezTo>
                    <a:pt x="10514" y="12066"/>
                    <a:pt x="10835" y="11602"/>
                    <a:pt x="10740" y="11126"/>
                  </a:cubicBezTo>
                  <a:lnTo>
                    <a:pt x="9168" y="2494"/>
                  </a:lnTo>
                  <a:cubicBezTo>
                    <a:pt x="9095" y="2064"/>
                    <a:pt x="8725" y="1763"/>
                    <a:pt x="8304" y="1763"/>
                  </a:cubicBezTo>
                  <a:cubicBezTo>
                    <a:pt x="8248" y="1763"/>
                    <a:pt x="8190" y="1768"/>
                    <a:pt x="8133" y="1779"/>
                  </a:cubicBezTo>
                  <a:lnTo>
                    <a:pt x="6859" y="2018"/>
                  </a:lnTo>
                  <a:lnTo>
                    <a:pt x="6799" y="1744"/>
                  </a:lnTo>
                  <a:cubicBezTo>
                    <a:pt x="6746" y="1458"/>
                    <a:pt x="6506" y="1258"/>
                    <a:pt x="6228" y="1258"/>
                  </a:cubicBezTo>
                  <a:cubicBezTo>
                    <a:pt x="6192" y="1258"/>
                    <a:pt x="6157" y="1261"/>
                    <a:pt x="6120" y="1268"/>
                  </a:cubicBezTo>
                  <a:lnTo>
                    <a:pt x="5168" y="1434"/>
                  </a:lnTo>
                  <a:cubicBezTo>
                    <a:pt x="5227" y="1268"/>
                    <a:pt x="5239" y="1089"/>
                    <a:pt x="5204" y="922"/>
                  </a:cubicBezTo>
                  <a:cubicBezTo>
                    <a:pt x="5119" y="381"/>
                    <a:pt x="4655" y="0"/>
                    <a:pt x="413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3" name="Google Shape;6183;p32"/>
            <p:cNvSpPr/>
            <p:nvPr/>
          </p:nvSpPr>
          <p:spPr>
            <a:xfrm>
              <a:off x="8318251" y="255566"/>
              <a:ext cx="60156" cy="49898"/>
            </a:xfrm>
            <a:custGeom>
              <a:rect b="b" l="l" r="r" t="t"/>
              <a:pathLst>
                <a:path extrusionOk="0" h="1547" w="1865">
                  <a:moveTo>
                    <a:pt x="1027" y="1"/>
                  </a:moveTo>
                  <a:cubicBezTo>
                    <a:pt x="979" y="1"/>
                    <a:pt x="930" y="5"/>
                    <a:pt x="882" y="15"/>
                  </a:cubicBezTo>
                  <a:cubicBezTo>
                    <a:pt x="191" y="134"/>
                    <a:pt x="0" y="1015"/>
                    <a:pt x="572" y="1408"/>
                  </a:cubicBezTo>
                  <a:cubicBezTo>
                    <a:pt x="709" y="1504"/>
                    <a:pt x="857" y="1547"/>
                    <a:pt x="1002" y="1547"/>
                  </a:cubicBezTo>
                  <a:cubicBezTo>
                    <a:pt x="1451" y="1547"/>
                    <a:pt x="1864" y="1138"/>
                    <a:pt x="1775" y="634"/>
                  </a:cubicBezTo>
                  <a:cubicBezTo>
                    <a:pt x="1701" y="266"/>
                    <a:pt x="1386" y="1"/>
                    <a:pt x="102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4" name="Google Shape;6184;p32"/>
            <p:cNvSpPr/>
            <p:nvPr/>
          </p:nvSpPr>
          <p:spPr>
            <a:xfrm>
              <a:off x="8386792" y="241019"/>
              <a:ext cx="124149" cy="43706"/>
            </a:xfrm>
            <a:custGeom>
              <a:rect b="b" l="l" r="r" t="t"/>
              <a:pathLst>
                <a:path extrusionOk="0" h="1355" w="3849">
                  <a:moveTo>
                    <a:pt x="3252" y="1"/>
                  </a:moveTo>
                  <a:cubicBezTo>
                    <a:pt x="3216" y="1"/>
                    <a:pt x="3178" y="5"/>
                    <a:pt x="3138" y="14"/>
                  </a:cubicBezTo>
                  <a:lnTo>
                    <a:pt x="542" y="490"/>
                  </a:lnTo>
                  <a:cubicBezTo>
                    <a:pt x="1" y="580"/>
                    <a:pt x="112" y="1354"/>
                    <a:pt x="611" y="1354"/>
                  </a:cubicBezTo>
                  <a:cubicBezTo>
                    <a:pt x="638" y="1354"/>
                    <a:pt x="667" y="1352"/>
                    <a:pt x="697" y="1347"/>
                  </a:cubicBezTo>
                  <a:lnTo>
                    <a:pt x="3293" y="871"/>
                  </a:lnTo>
                  <a:cubicBezTo>
                    <a:pt x="3848" y="793"/>
                    <a:pt x="3751" y="1"/>
                    <a:pt x="325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5" name="Google Shape;6185;p32"/>
            <p:cNvSpPr/>
            <p:nvPr/>
          </p:nvSpPr>
          <p:spPr>
            <a:xfrm>
              <a:off x="8330927" y="325172"/>
              <a:ext cx="60156" cy="49866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6" name="Google Shape;6186;p32"/>
            <p:cNvSpPr/>
            <p:nvPr/>
          </p:nvSpPr>
          <p:spPr>
            <a:xfrm>
              <a:off x="8400436" y="310528"/>
              <a:ext cx="121376" cy="43512"/>
            </a:xfrm>
            <a:custGeom>
              <a:rect b="b" l="l" r="r" t="t"/>
              <a:pathLst>
                <a:path extrusionOk="0" h="1349" w="3763">
                  <a:moveTo>
                    <a:pt x="3132" y="0"/>
                  </a:moveTo>
                  <a:cubicBezTo>
                    <a:pt x="3120" y="0"/>
                    <a:pt x="3108" y="1"/>
                    <a:pt x="3096" y="2"/>
                  </a:cubicBezTo>
                  <a:lnTo>
                    <a:pt x="500" y="478"/>
                  </a:lnTo>
                  <a:cubicBezTo>
                    <a:pt x="0" y="618"/>
                    <a:pt x="125" y="1348"/>
                    <a:pt x="631" y="1348"/>
                  </a:cubicBezTo>
                  <a:cubicBezTo>
                    <a:pt x="643" y="1348"/>
                    <a:pt x="655" y="1348"/>
                    <a:pt x="667" y="1347"/>
                  </a:cubicBezTo>
                  <a:lnTo>
                    <a:pt x="3263" y="871"/>
                  </a:lnTo>
                  <a:cubicBezTo>
                    <a:pt x="3763" y="731"/>
                    <a:pt x="3638" y="0"/>
                    <a:pt x="313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7" name="Google Shape;6187;p32"/>
            <p:cNvSpPr/>
            <p:nvPr/>
          </p:nvSpPr>
          <p:spPr>
            <a:xfrm>
              <a:off x="8344377" y="399294"/>
              <a:ext cx="60156" cy="50189"/>
            </a:xfrm>
            <a:custGeom>
              <a:rect b="b" l="l" r="r" t="t"/>
              <a:pathLst>
                <a:path extrusionOk="0" h="1556" w="1865">
                  <a:moveTo>
                    <a:pt x="1013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17"/>
                  </a:cubicBezTo>
                  <a:cubicBezTo>
                    <a:pt x="711" y="1513"/>
                    <a:pt x="861" y="1556"/>
                    <a:pt x="1007" y="1556"/>
                  </a:cubicBezTo>
                  <a:cubicBezTo>
                    <a:pt x="1458" y="1556"/>
                    <a:pt x="1864" y="1147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8" name="Google Shape;6188;p32"/>
            <p:cNvSpPr/>
            <p:nvPr/>
          </p:nvSpPr>
          <p:spPr>
            <a:xfrm>
              <a:off x="8413725" y="384586"/>
              <a:ext cx="122440" cy="44028"/>
            </a:xfrm>
            <a:custGeom>
              <a:rect b="b" l="l" r="r" t="t"/>
              <a:pathLst>
                <a:path extrusionOk="0" h="1365" w="3796">
                  <a:moveTo>
                    <a:pt x="3169" y="0"/>
                  </a:moveTo>
                  <a:cubicBezTo>
                    <a:pt x="3151" y="0"/>
                    <a:pt x="3132" y="1"/>
                    <a:pt x="3113" y="4"/>
                  </a:cubicBezTo>
                  <a:lnTo>
                    <a:pt x="517" y="480"/>
                  </a:lnTo>
                  <a:cubicBezTo>
                    <a:pt x="0" y="606"/>
                    <a:pt x="115" y="1364"/>
                    <a:pt x="615" y="1364"/>
                  </a:cubicBezTo>
                  <a:cubicBezTo>
                    <a:pt x="634" y="1364"/>
                    <a:pt x="653" y="1363"/>
                    <a:pt x="672" y="1361"/>
                  </a:cubicBezTo>
                  <a:lnTo>
                    <a:pt x="3267" y="885"/>
                  </a:lnTo>
                  <a:cubicBezTo>
                    <a:pt x="3796" y="758"/>
                    <a:pt x="3670" y="0"/>
                    <a:pt x="316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9" name="Google Shape;6189;p32"/>
            <p:cNvSpPr/>
            <p:nvPr/>
          </p:nvSpPr>
          <p:spPr>
            <a:xfrm>
              <a:off x="8287157" y="708297"/>
              <a:ext cx="250396" cy="224721"/>
            </a:xfrm>
            <a:custGeom>
              <a:rect b="b" l="l" r="r" t="t"/>
              <a:pathLst>
                <a:path extrusionOk="0" h="6967" w="7763">
                  <a:moveTo>
                    <a:pt x="3922" y="1"/>
                  </a:moveTo>
                  <a:cubicBezTo>
                    <a:pt x="2892" y="1"/>
                    <a:pt x="1881" y="465"/>
                    <a:pt x="1215" y="1338"/>
                  </a:cubicBezTo>
                  <a:lnTo>
                    <a:pt x="6953" y="4969"/>
                  </a:lnTo>
                  <a:cubicBezTo>
                    <a:pt x="7763" y="3398"/>
                    <a:pt x="7239" y="1469"/>
                    <a:pt x="5751" y="528"/>
                  </a:cubicBezTo>
                  <a:cubicBezTo>
                    <a:pt x="5183" y="173"/>
                    <a:pt x="4549" y="1"/>
                    <a:pt x="3922" y="1"/>
                  </a:cubicBezTo>
                  <a:close/>
                  <a:moveTo>
                    <a:pt x="810" y="1993"/>
                  </a:moveTo>
                  <a:cubicBezTo>
                    <a:pt x="0" y="3553"/>
                    <a:pt x="512" y="5493"/>
                    <a:pt x="2012" y="6434"/>
                  </a:cubicBezTo>
                  <a:cubicBezTo>
                    <a:pt x="2578" y="6793"/>
                    <a:pt x="3210" y="6966"/>
                    <a:pt x="3835" y="6966"/>
                  </a:cubicBezTo>
                  <a:cubicBezTo>
                    <a:pt x="4867" y="6966"/>
                    <a:pt x="5881" y="6495"/>
                    <a:pt x="6549" y="5612"/>
                  </a:cubicBezTo>
                  <a:lnTo>
                    <a:pt x="810" y="1993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0" name="Google Shape;6190;p32"/>
            <p:cNvSpPr/>
            <p:nvPr/>
          </p:nvSpPr>
          <p:spPr>
            <a:xfrm>
              <a:off x="8756435" y="226472"/>
              <a:ext cx="195885" cy="181918"/>
            </a:xfrm>
            <a:custGeom>
              <a:rect b="b" l="l" r="r" t="t"/>
              <a:pathLst>
                <a:path extrusionOk="0" h="5640" w="6073">
                  <a:moveTo>
                    <a:pt x="3596" y="0"/>
                  </a:moveTo>
                  <a:lnTo>
                    <a:pt x="1203" y="1631"/>
                  </a:lnTo>
                  <a:cubicBezTo>
                    <a:pt x="251" y="2286"/>
                    <a:pt x="1" y="3596"/>
                    <a:pt x="655" y="4560"/>
                  </a:cubicBezTo>
                  <a:lnTo>
                    <a:pt x="763" y="4715"/>
                  </a:lnTo>
                  <a:cubicBezTo>
                    <a:pt x="1163" y="5316"/>
                    <a:pt x="1827" y="5640"/>
                    <a:pt x="2502" y="5640"/>
                  </a:cubicBezTo>
                  <a:cubicBezTo>
                    <a:pt x="2909" y="5640"/>
                    <a:pt x="3321" y="5521"/>
                    <a:pt x="3680" y="5275"/>
                  </a:cubicBezTo>
                  <a:lnTo>
                    <a:pt x="6073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1" name="Google Shape;6191;p32"/>
            <p:cNvSpPr/>
            <p:nvPr/>
          </p:nvSpPr>
          <p:spPr>
            <a:xfrm>
              <a:off x="8888938" y="151317"/>
              <a:ext cx="196272" cy="181950"/>
            </a:xfrm>
            <a:custGeom>
              <a:rect b="b" l="l" r="r" t="t"/>
              <a:pathLst>
                <a:path extrusionOk="0" h="5641" w="6085">
                  <a:moveTo>
                    <a:pt x="3574" y="1"/>
                  </a:moveTo>
                  <a:cubicBezTo>
                    <a:pt x="3167" y="1"/>
                    <a:pt x="2757" y="119"/>
                    <a:pt x="2393" y="366"/>
                  </a:cubicBezTo>
                  <a:lnTo>
                    <a:pt x="0" y="1997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4" y="3354"/>
                    <a:pt x="6084" y="2044"/>
                    <a:pt x="5429" y="1080"/>
                  </a:cubicBezTo>
                  <a:lnTo>
                    <a:pt x="5322" y="925"/>
                  </a:lnTo>
                  <a:cubicBezTo>
                    <a:pt x="4907" y="324"/>
                    <a:pt x="4246" y="1"/>
                    <a:pt x="357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2" name="Google Shape;6192;p32"/>
            <p:cNvSpPr/>
            <p:nvPr/>
          </p:nvSpPr>
          <p:spPr>
            <a:xfrm>
              <a:off x="8698827" y="602242"/>
              <a:ext cx="346064" cy="344032"/>
            </a:xfrm>
            <a:custGeom>
              <a:rect b="b" l="l" r="r" t="t"/>
              <a:pathLst>
                <a:path extrusionOk="0" h="10666" w="10729">
                  <a:moveTo>
                    <a:pt x="4999" y="1"/>
                  </a:moveTo>
                  <a:cubicBezTo>
                    <a:pt x="4821" y="1"/>
                    <a:pt x="4665" y="136"/>
                    <a:pt x="4644" y="328"/>
                  </a:cubicBezTo>
                  <a:lnTo>
                    <a:pt x="4192" y="3805"/>
                  </a:lnTo>
                  <a:lnTo>
                    <a:pt x="703" y="3340"/>
                  </a:lnTo>
                  <a:cubicBezTo>
                    <a:pt x="688" y="3338"/>
                    <a:pt x="673" y="3338"/>
                    <a:pt x="659" y="3338"/>
                  </a:cubicBezTo>
                  <a:cubicBezTo>
                    <a:pt x="474" y="3338"/>
                    <a:pt x="308" y="3474"/>
                    <a:pt x="286" y="3662"/>
                  </a:cubicBezTo>
                  <a:lnTo>
                    <a:pt x="24" y="5638"/>
                  </a:lnTo>
                  <a:cubicBezTo>
                    <a:pt x="1" y="5840"/>
                    <a:pt x="143" y="6031"/>
                    <a:pt x="346" y="6055"/>
                  </a:cubicBezTo>
                  <a:lnTo>
                    <a:pt x="346" y="6043"/>
                  </a:lnTo>
                  <a:lnTo>
                    <a:pt x="3822" y="6507"/>
                  </a:lnTo>
                  <a:lnTo>
                    <a:pt x="3370" y="9984"/>
                  </a:lnTo>
                  <a:cubicBezTo>
                    <a:pt x="3334" y="10186"/>
                    <a:pt x="3477" y="10377"/>
                    <a:pt x="3692" y="10401"/>
                  </a:cubicBezTo>
                  <a:lnTo>
                    <a:pt x="5656" y="10663"/>
                  </a:lnTo>
                  <a:cubicBezTo>
                    <a:pt x="5671" y="10664"/>
                    <a:pt x="5686" y="10665"/>
                    <a:pt x="5700" y="10665"/>
                  </a:cubicBezTo>
                  <a:cubicBezTo>
                    <a:pt x="5885" y="10665"/>
                    <a:pt x="6051" y="10529"/>
                    <a:pt x="6073" y="10341"/>
                  </a:cubicBezTo>
                  <a:lnTo>
                    <a:pt x="6537" y="6864"/>
                  </a:lnTo>
                  <a:lnTo>
                    <a:pt x="10026" y="7329"/>
                  </a:lnTo>
                  <a:cubicBezTo>
                    <a:pt x="10040" y="7331"/>
                    <a:pt x="10055" y="7331"/>
                    <a:pt x="10070" y="7331"/>
                  </a:cubicBezTo>
                  <a:cubicBezTo>
                    <a:pt x="10253" y="7331"/>
                    <a:pt x="10409" y="7195"/>
                    <a:pt x="10442" y="7007"/>
                  </a:cubicBezTo>
                  <a:lnTo>
                    <a:pt x="10704" y="5031"/>
                  </a:lnTo>
                  <a:cubicBezTo>
                    <a:pt x="10728" y="4828"/>
                    <a:pt x="10585" y="4638"/>
                    <a:pt x="10383" y="4614"/>
                  </a:cubicBezTo>
                  <a:lnTo>
                    <a:pt x="6894" y="4150"/>
                  </a:lnTo>
                  <a:lnTo>
                    <a:pt x="7359" y="673"/>
                  </a:lnTo>
                  <a:cubicBezTo>
                    <a:pt x="7382" y="471"/>
                    <a:pt x="7240" y="280"/>
                    <a:pt x="7037" y="256"/>
                  </a:cubicBezTo>
                  <a:lnTo>
                    <a:pt x="5061" y="6"/>
                  </a:lnTo>
                  <a:cubicBezTo>
                    <a:pt x="5040" y="3"/>
                    <a:pt x="5019" y="1"/>
                    <a:pt x="499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3" name="Google Shape;6193;p32"/>
            <p:cNvSpPr/>
            <p:nvPr/>
          </p:nvSpPr>
          <p:spPr>
            <a:xfrm>
              <a:off x="8256031" y="1123935"/>
              <a:ext cx="349902" cy="435572"/>
            </a:xfrm>
            <a:custGeom>
              <a:rect b="b" l="l" r="r" t="t"/>
              <a:pathLst>
                <a:path extrusionOk="0" h="13504" w="10848">
                  <a:moveTo>
                    <a:pt x="4160" y="409"/>
                  </a:moveTo>
                  <a:cubicBezTo>
                    <a:pt x="4450" y="409"/>
                    <a:pt x="4735" y="584"/>
                    <a:pt x="4787" y="977"/>
                  </a:cubicBezTo>
                  <a:cubicBezTo>
                    <a:pt x="4823" y="1168"/>
                    <a:pt x="4763" y="1370"/>
                    <a:pt x="4632" y="1513"/>
                  </a:cubicBezTo>
                  <a:lnTo>
                    <a:pt x="3846" y="1668"/>
                  </a:lnTo>
                  <a:cubicBezTo>
                    <a:pt x="3668" y="1573"/>
                    <a:pt x="3549" y="1406"/>
                    <a:pt x="3513" y="1204"/>
                  </a:cubicBezTo>
                  <a:cubicBezTo>
                    <a:pt x="3399" y="705"/>
                    <a:pt x="3783" y="409"/>
                    <a:pt x="4160" y="409"/>
                  </a:cubicBezTo>
                  <a:close/>
                  <a:moveTo>
                    <a:pt x="7868" y="2729"/>
                  </a:moveTo>
                  <a:cubicBezTo>
                    <a:pt x="8126" y="2729"/>
                    <a:pt x="8354" y="2918"/>
                    <a:pt x="8406" y="3180"/>
                  </a:cubicBezTo>
                  <a:lnTo>
                    <a:pt x="9788" y="10741"/>
                  </a:lnTo>
                  <a:cubicBezTo>
                    <a:pt x="9847" y="11038"/>
                    <a:pt x="9645" y="11324"/>
                    <a:pt x="9347" y="11372"/>
                  </a:cubicBezTo>
                  <a:lnTo>
                    <a:pt x="3072" y="12515"/>
                  </a:lnTo>
                  <a:cubicBezTo>
                    <a:pt x="3037" y="12522"/>
                    <a:pt x="3003" y="12525"/>
                    <a:pt x="2968" y="12525"/>
                  </a:cubicBezTo>
                  <a:cubicBezTo>
                    <a:pt x="2713" y="12525"/>
                    <a:pt x="2494" y="12337"/>
                    <a:pt x="2441" y="12074"/>
                  </a:cubicBezTo>
                  <a:lnTo>
                    <a:pt x="1072" y="4514"/>
                  </a:lnTo>
                  <a:cubicBezTo>
                    <a:pt x="1013" y="4216"/>
                    <a:pt x="1215" y="3930"/>
                    <a:pt x="1513" y="3883"/>
                  </a:cubicBezTo>
                  <a:lnTo>
                    <a:pt x="2263" y="3740"/>
                  </a:lnTo>
                  <a:cubicBezTo>
                    <a:pt x="2295" y="3955"/>
                    <a:pt x="2483" y="4102"/>
                    <a:pt x="2695" y="4102"/>
                  </a:cubicBezTo>
                  <a:cubicBezTo>
                    <a:pt x="2717" y="4102"/>
                    <a:pt x="2740" y="4100"/>
                    <a:pt x="2763" y="4097"/>
                  </a:cubicBezTo>
                  <a:lnTo>
                    <a:pt x="6680" y="3382"/>
                  </a:lnTo>
                  <a:cubicBezTo>
                    <a:pt x="6906" y="3335"/>
                    <a:pt x="7073" y="3109"/>
                    <a:pt x="7025" y="2870"/>
                  </a:cubicBezTo>
                  <a:lnTo>
                    <a:pt x="7764" y="2740"/>
                  </a:lnTo>
                  <a:cubicBezTo>
                    <a:pt x="7799" y="2732"/>
                    <a:pt x="7834" y="2729"/>
                    <a:pt x="7868" y="2729"/>
                  </a:cubicBezTo>
                  <a:close/>
                  <a:moveTo>
                    <a:pt x="4149" y="1"/>
                  </a:moveTo>
                  <a:cubicBezTo>
                    <a:pt x="4001" y="1"/>
                    <a:pt x="3850" y="31"/>
                    <a:pt x="3704" y="96"/>
                  </a:cubicBezTo>
                  <a:cubicBezTo>
                    <a:pt x="3061" y="382"/>
                    <a:pt x="2858" y="1204"/>
                    <a:pt x="3299" y="1763"/>
                  </a:cubicBezTo>
                  <a:lnTo>
                    <a:pt x="2513" y="1906"/>
                  </a:lnTo>
                  <a:cubicBezTo>
                    <a:pt x="2203" y="1966"/>
                    <a:pt x="1989" y="2275"/>
                    <a:pt x="2049" y="2597"/>
                  </a:cubicBezTo>
                  <a:lnTo>
                    <a:pt x="2096" y="2870"/>
                  </a:lnTo>
                  <a:lnTo>
                    <a:pt x="810" y="3109"/>
                  </a:lnTo>
                  <a:cubicBezTo>
                    <a:pt x="322" y="3192"/>
                    <a:pt x="1" y="3656"/>
                    <a:pt x="96" y="4144"/>
                  </a:cubicBezTo>
                  <a:lnTo>
                    <a:pt x="1668" y="12765"/>
                  </a:lnTo>
                  <a:cubicBezTo>
                    <a:pt x="1753" y="13201"/>
                    <a:pt x="2123" y="13504"/>
                    <a:pt x="2549" y="13504"/>
                  </a:cubicBezTo>
                  <a:cubicBezTo>
                    <a:pt x="2600" y="13504"/>
                    <a:pt x="2652" y="13500"/>
                    <a:pt x="2703" y="13491"/>
                  </a:cubicBezTo>
                  <a:lnTo>
                    <a:pt x="10038" y="12145"/>
                  </a:lnTo>
                  <a:cubicBezTo>
                    <a:pt x="10526" y="12062"/>
                    <a:pt x="10847" y="11598"/>
                    <a:pt x="10752" y="11110"/>
                  </a:cubicBezTo>
                  <a:lnTo>
                    <a:pt x="9180" y="2478"/>
                  </a:lnTo>
                  <a:cubicBezTo>
                    <a:pt x="9107" y="2047"/>
                    <a:pt x="8737" y="1746"/>
                    <a:pt x="8316" y="1746"/>
                  </a:cubicBezTo>
                  <a:cubicBezTo>
                    <a:pt x="8260" y="1746"/>
                    <a:pt x="8202" y="1752"/>
                    <a:pt x="8145" y="1763"/>
                  </a:cubicBezTo>
                  <a:lnTo>
                    <a:pt x="6871" y="1989"/>
                  </a:lnTo>
                  <a:lnTo>
                    <a:pt x="6811" y="1716"/>
                  </a:lnTo>
                  <a:cubicBezTo>
                    <a:pt x="6757" y="1426"/>
                    <a:pt x="6510" y="1232"/>
                    <a:pt x="6226" y="1232"/>
                  </a:cubicBezTo>
                  <a:cubicBezTo>
                    <a:pt x="6195" y="1232"/>
                    <a:pt x="6164" y="1235"/>
                    <a:pt x="6132" y="1239"/>
                  </a:cubicBezTo>
                  <a:lnTo>
                    <a:pt x="5180" y="1418"/>
                  </a:lnTo>
                  <a:cubicBezTo>
                    <a:pt x="5239" y="1239"/>
                    <a:pt x="5251" y="1061"/>
                    <a:pt x="5216" y="894"/>
                  </a:cubicBezTo>
                  <a:cubicBezTo>
                    <a:pt x="5114" y="352"/>
                    <a:pt x="4651" y="1"/>
                    <a:pt x="414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4" name="Google Shape;6194;p32"/>
            <p:cNvSpPr/>
            <p:nvPr/>
          </p:nvSpPr>
          <p:spPr>
            <a:xfrm>
              <a:off x="8318251" y="1280275"/>
              <a:ext cx="60156" cy="49866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0" y="1"/>
                    <a:pt x="926" y="4"/>
                    <a:pt x="882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4" y="1545"/>
                    <a:pt x="1864" y="1142"/>
                    <a:pt x="1775" y="631"/>
                  </a:cubicBezTo>
                  <a:cubicBezTo>
                    <a:pt x="1700" y="259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5" name="Google Shape;6195;p32"/>
            <p:cNvSpPr/>
            <p:nvPr/>
          </p:nvSpPr>
          <p:spPr>
            <a:xfrm>
              <a:off x="8386373" y="1265566"/>
              <a:ext cx="125214" cy="43931"/>
            </a:xfrm>
            <a:custGeom>
              <a:rect b="b" l="l" r="r" t="t"/>
              <a:pathLst>
                <a:path extrusionOk="0" h="1362" w="3882">
                  <a:moveTo>
                    <a:pt x="3273" y="1"/>
                  </a:moveTo>
                  <a:cubicBezTo>
                    <a:pt x="3234" y="1"/>
                    <a:pt x="3194" y="5"/>
                    <a:pt x="3151" y="15"/>
                  </a:cubicBezTo>
                  <a:lnTo>
                    <a:pt x="555" y="492"/>
                  </a:lnTo>
                  <a:cubicBezTo>
                    <a:pt x="0" y="569"/>
                    <a:pt x="108" y="1362"/>
                    <a:pt x="598" y="1362"/>
                  </a:cubicBezTo>
                  <a:cubicBezTo>
                    <a:pt x="634" y="1362"/>
                    <a:pt x="671" y="1358"/>
                    <a:pt x="710" y="1349"/>
                  </a:cubicBezTo>
                  <a:lnTo>
                    <a:pt x="3306" y="873"/>
                  </a:lnTo>
                  <a:cubicBezTo>
                    <a:pt x="3881" y="817"/>
                    <a:pt x="3778" y="1"/>
                    <a:pt x="327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6" name="Google Shape;6196;p32"/>
            <p:cNvSpPr/>
            <p:nvPr/>
          </p:nvSpPr>
          <p:spPr>
            <a:xfrm>
              <a:off x="8330927" y="1349784"/>
              <a:ext cx="60156" cy="49866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8" y="1545"/>
                  </a:cubicBezTo>
                  <a:cubicBezTo>
                    <a:pt x="1455" y="1545"/>
                    <a:pt x="1864" y="1145"/>
                    <a:pt x="1774" y="643"/>
                  </a:cubicBezTo>
                  <a:cubicBezTo>
                    <a:pt x="1700" y="260"/>
                    <a:pt x="1378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7" name="Google Shape;6197;p32"/>
            <p:cNvSpPr/>
            <p:nvPr/>
          </p:nvSpPr>
          <p:spPr>
            <a:xfrm>
              <a:off x="8400533" y="1335140"/>
              <a:ext cx="121279" cy="43544"/>
            </a:xfrm>
            <a:custGeom>
              <a:rect b="b" l="l" r="r" t="t"/>
              <a:pathLst>
                <a:path extrusionOk="0" h="1350" w="3760">
                  <a:moveTo>
                    <a:pt x="3129" y="0"/>
                  </a:moveTo>
                  <a:cubicBezTo>
                    <a:pt x="3117" y="0"/>
                    <a:pt x="3105" y="1"/>
                    <a:pt x="3093" y="2"/>
                  </a:cubicBezTo>
                  <a:lnTo>
                    <a:pt x="497" y="478"/>
                  </a:lnTo>
                  <a:cubicBezTo>
                    <a:pt x="1" y="628"/>
                    <a:pt x="120" y="1349"/>
                    <a:pt x="617" y="1349"/>
                  </a:cubicBezTo>
                  <a:cubicBezTo>
                    <a:pt x="632" y="1349"/>
                    <a:pt x="648" y="1348"/>
                    <a:pt x="664" y="1347"/>
                  </a:cubicBezTo>
                  <a:lnTo>
                    <a:pt x="3260" y="883"/>
                  </a:lnTo>
                  <a:cubicBezTo>
                    <a:pt x="3760" y="731"/>
                    <a:pt x="3635" y="0"/>
                    <a:pt x="312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8" name="Google Shape;6198;p32"/>
            <p:cNvSpPr/>
            <p:nvPr/>
          </p:nvSpPr>
          <p:spPr>
            <a:xfrm>
              <a:off x="8344377" y="1424293"/>
              <a:ext cx="60123" cy="49834"/>
            </a:xfrm>
            <a:custGeom>
              <a:rect b="b" l="l" r="r" t="t"/>
              <a:pathLst>
                <a:path extrusionOk="0" h="1545" w="1864">
                  <a:moveTo>
                    <a:pt x="1014" y="0"/>
                  </a:moveTo>
                  <a:cubicBezTo>
                    <a:pt x="970" y="0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8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9" name="Google Shape;6199;p32"/>
            <p:cNvSpPr/>
            <p:nvPr/>
          </p:nvSpPr>
          <p:spPr>
            <a:xfrm>
              <a:off x="8413983" y="1409585"/>
              <a:ext cx="121440" cy="43577"/>
            </a:xfrm>
            <a:custGeom>
              <a:rect b="b" l="l" r="r" t="t"/>
              <a:pathLst>
                <a:path extrusionOk="0" h="1351" w="3765">
                  <a:moveTo>
                    <a:pt x="3162" y="0"/>
                  </a:moveTo>
                  <a:cubicBezTo>
                    <a:pt x="3143" y="0"/>
                    <a:pt x="3124" y="1"/>
                    <a:pt x="3105" y="3"/>
                  </a:cubicBezTo>
                  <a:lnTo>
                    <a:pt x="509" y="468"/>
                  </a:lnTo>
                  <a:cubicBezTo>
                    <a:pt x="1" y="606"/>
                    <a:pt x="120" y="1351"/>
                    <a:pt x="618" y="1351"/>
                  </a:cubicBezTo>
                  <a:cubicBezTo>
                    <a:pt x="633" y="1351"/>
                    <a:pt x="648" y="1350"/>
                    <a:pt x="664" y="1349"/>
                  </a:cubicBezTo>
                  <a:lnTo>
                    <a:pt x="3259" y="872"/>
                  </a:lnTo>
                  <a:cubicBezTo>
                    <a:pt x="3764" y="735"/>
                    <a:pt x="3650" y="0"/>
                    <a:pt x="316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0" name="Google Shape;6200;p32"/>
            <p:cNvSpPr/>
            <p:nvPr/>
          </p:nvSpPr>
          <p:spPr>
            <a:xfrm>
              <a:off x="8756435" y="1251439"/>
              <a:ext cx="195885" cy="181563"/>
            </a:xfrm>
            <a:custGeom>
              <a:rect b="b" l="l" r="r" t="t"/>
              <a:pathLst>
                <a:path extrusionOk="0" h="5629" w="6073">
                  <a:moveTo>
                    <a:pt x="3596" y="1"/>
                  </a:moveTo>
                  <a:lnTo>
                    <a:pt x="1203" y="1620"/>
                  </a:lnTo>
                  <a:cubicBezTo>
                    <a:pt x="239" y="2275"/>
                    <a:pt x="1" y="3585"/>
                    <a:pt x="655" y="4549"/>
                  </a:cubicBezTo>
                  <a:lnTo>
                    <a:pt x="763" y="4704"/>
                  </a:lnTo>
                  <a:cubicBezTo>
                    <a:pt x="1171" y="5305"/>
                    <a:pt x="1833" y="5629"/>
                    <a:pt x="2505" y="5629"/>
                  </a:cubicBezTo>
                  <a:cubicBezTo>
                    <a:pt x="2911" y="5629"/>
                    <a:pt x="3321" y="5510"/>
                    <a:pt x="3680" y="5264"/>
                  </a:cubicBezTo>
                  <a:lnTo>
                    <a:pt x="6073" y="3644"/>
                  </a:lnTo>
                  <a:lnTo>
                    <a:pt x="3596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1" name="Google Shape;6201;p32"/>
            <p:cNvSpPr/>
            <p:nvPr/>
          </p:nvSpPr>
          <p:spPr>
            <a:xfrm>
              <a:off x="8888938" y="1176188"/>
              <a:ext cx="195885" cy="181660"/>
            </a:xfrm>
            <a:custGeom>
              <a:rect b="b" l="l" r="r" t="t"/>
              <a:pathLst>
                <a:path extrusionOk="0" h="5632" w="6073">
                  <a:moveTo>
                    <a:pt x="3588" y="1"/>
                  </a:moveTo>
                  <a:cubicBezTo>
                    <a:pt x="3176" y="1"/>
                    <a:pt x="2760" y="120"/>
                    <a:pt x="2393" y="369"/>
                  </a:cubicBezTo>
                  <a:lnTo>
                    <a:pt x="0" y="1989"/>
                  </a:lnTo>
                  <a:lnTo>
                    <a:pt x="2477" y="5632"/>
                  </a:lnTo>
                  <a:lnTo>
                    <a:pt x="4870" y="4001"/>
                  </a:lnTo>
                  <a:cubicBezTo>
                    <a:pt x="5834" y="3346"/>
                    <a:pt x="6072" y="2036"/>
                    <a:pt x="5429" y="1072"/>
                  </a:cubicBezTo>
                  <a:lnTo>
                    <a:pt x="5429" y="1072"/>
                  </a:lnTo>
                  <a:lnTo>
                    <a:pt x="5429" y="1084"/>
                  </a:lnTo>
                  <a:lnTo>
                    <a:pt x="5322" y="917"/>
                  </a:lnTo>
                  <a:cubicBezTo>
                    <a:pt x="4916" y="319"/>
                    <a:pt x="4259" y="1"/>
                    <a:pt x="358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2" name="Google Shape;6202;p32"/>
            <p:cNvSpPr/>
            <p:nvPr/>
          </p:nvSpPr>
          <p:spPr>
            <a:xfrm>
              <a:off x="7231805" y="98419"/>
              <a:ext cx="349902" cy="436120"/>
            </a:xfrm>
            <a:custGeom>
              <a:rect b="b" l="l" r="r" t="t"/>
              <a:pathLst>
                <a:path extrusionOk="0" h="13521" w="10848">
                  <a:moveTo>
                    <a:pt x="4147" y="435"/>
                  </a:moveTo>
                  <a:cubicBezTo>
                    <a:pt x="4435" y="435"/>
                    <a:pt x="4718" y="607"/>
                    <a:pt x="4775" y="994"/>
                  </a:cubicBezTo>
                  <a:cubicBezTo>
                    <a:pt x="4799" y="1196"/>
                    <a:pt x="4751" y="1387"/>
                    <a:pt x="4620" y="1541"/>
                  </a:cubicBezTo>
                  <a:lnTo>
                    <a:pt x="3835" y="1684"/>
                  </a:lnTo>
                  <a:cubicBezTo>
                    <a:pt x="3656" y="1589"/>
                    <a:pt x="3537" y="1422"/>
                    <a:pt x="3501" y="1232"/>
                  </a:cubicBezTo>
                  <a:cubicBezTo>
                    <a:pt x="3386" y="732"/>
                    <a:pt x="3770" y="435"/>
                    <a:pt x="4147" y="435"/>
                  </a:cubicBezTo>
                  <a:close/>
                  <a:moveTo>
                    <a:pt x="7843" y="2749"/>
                  </a:moveTo>
                  <a:cubicBezTo>
                    <a:pt x="8105" y="2749"/>
                    <a:pt x="8340" y="2930"/>
                    <a:pt x="8383" y="3208"/>
                  </a:cubicBezTo>
                  <a:lnTo>
                    <a:pt x="9776" y="10769"/>
                  </a:lnTo>
                  <a:cubicBezTo>
                    <a:pt x="9823" y="11066"/>
                    <a:pt x="9633" y="11352"/>
                    <a:pt x="9323" y="11400"/>
                  </a:cubicBezTo>
                  <a:lnTo>
                    <a:pt x="3061" y="12543"/>
                  </a:lnTo>
                  <a:cubicBezTo>
                    <a:pt x="3025" y="12550"/>
                    <a:pt x="2990" y="12553"/>
                    <a:pt x="2956" y="12553"/>
                  </a:cubicBezTo>
                  <a:cubicBezTo>
                    <a:pt x="2699" y="12553"/>
                    <a:pt x="2472" y="12365"/>
                    <a:pt x="2430" y="12102"/>
                  </a:cubicBezTo>
                  <a:lnTo>
                    <a:pt x="1048" y="4530"/>
                  </a:lnTo>
                  <a:cubicBezTo>
                    <a:pt x="989" y="4232"/>
                    <a:pt x="1191" y="3946"/>
                    <a:pt x="1489" y="3899"/>
                  </a:cubicBezTo>
                  <a:lnTo>
                    <a:pt x="2239" y="3768"/>
                  </a:lnTo>
                  <a:cubicBezTo>
                    <a:pt x="2270" y="3977"/>
                    <a:pt x="2449" y="4122"/>
                    <a:pt x="2653" y="4122"/>
                  </a:cubicBezTo>
                  <a:cubicBezTo>
                    <a:pt x="2681" y="4122"/>
                    <a:pt x="2710" y="4119"/>
                    <a:pt x="2739" y="4113"/>
                  </a:cubicBezTo>
                  <a:lnTo>
                    <a:pt x="6656" y="3399"/>
                  </a:lnTo>
                  <a:cubicBezTo>
                    <a:pt x="6894" y="3363"/>
                    <a:pt x="7049" y="3125"/>
                    <a:pt x="7002" y="2899"/>
                  </a:cubicBezTo>
                  <a:lnTo>
                    <a:pt x="7752" y="2756"/>
                  </a:lnTo>
                  <a:cubicBezTo>
                    <a:pt x="7782" y="2751"/>
                    <a:pt x="7813" y="2749"/>
                    <a:pt x="7843" y="2749"/>
                  </a:cubicBezTo>
                  <a:close/>
                  <a:moveTo>
                    <a:pt x="4125" y="0"/>
                  </a:moveTo>
                  <a:cubicBezTo>
                    <a:pt x="4061" y="0"/>
                    <a:pt x="3995" y="6"/>
                    <a:pt x="3930" y="17"/>
                  </a:cubicBezTo>
                  <a:cubicBezTo>
                    <a:pt x="3334" y="136"/>
                    <a:pt x="2942" y="708"/>
                    <a:pt x="3061" y="1303"/>
                  </a:cubicBezTo>
                  <a:cubicBezTo>
                    <a:pt x="3096" y="1482"/>
                    <a:pt x="3168" y="1649"/>
                    <a:pt x="3275" y="1779"/>
                  </a:cubicBezTo>
                  <a:lnTo>
                    <a:pt x="2501" y="1922"/>
                  </a:lnTo>
                  <a:cubicBezTo>
                    <a:pt x="2191" y="1982"/>
                    <a:pt x="1977" y="2291"/>
                    <a:pt x="2037" y="2613"/>
                  </a:cubicBezTo>
                  <a:lnTo>
                    <a:pt x="2084" y="2887"/>
                  </a:lnTo>
                  <a:lnTo>
                    <a:pt x="798" y="3125"/>
                  </a:lnTo>
                  <a:cubicBezTo>
                    <a:pt x="310" y="3208"/>
                    <a:pt x="1" y="3673"/>
                    <a:pt x="84" y="4149"/>
                  </a:cubicBezTo>
                  <a:lnTo>
                    <a:pt x="1656" y="12781"/>
                  </a:lnTo>
                  <a:cubicBezTo>
                    <a:pt x="1730" y="13217"/>
                    <a:pt x="2118" y="13520"/>
                    <a:pt x="2540" y="13520"/>
                  </a:cubicBezTo>
                  <a:cubicBezTo>
                    <a:pt x="2590" y="13520"/>
                    <a:pt x="2641" y="13516"/>
                    <a:pt x="2692" y="13507"/>
                  </a:cubicBezTo>
                  <a:lnTo>
                    <a:pt x="10038" y="12162"/>
                  </a:lnTo>
                  <a:cubicBezTo>
                    <a:pt x="10526" y="12066"/>
                    <a:pt x="10847" y="11602"/>
                    <a:pt x="10752" y="11126"/>
                  </a:cubicBezTo>
                  <a:lnTo>
                    <a:pt x="9169" y="2506"/>
                  </a:lnTo>
                  <a:cubicBezTo>
                    <a:pt x="9094" y="2069"/>
                    <a:pt x="8715" y="1766"/>
                    <a:pt x="8287" y="1766"/>
                  </a:cubicBezTo>
                  <a:cubicBezTo>
                    <a:pt x="8236" y="1766"/>
                    <a:pt x="8185" y="1771"/>
                    <a:pt x="8133" y="1779"/>
                  </a:cubicBezTo>
                  <a:lnTo>
                    <a:pt x="6847" y="2018"/>
                  </a:lnTo>
                  <a:lnTo>
                    <a:pt x="6799" y="1744"/>
                  </a:lnTo>
                  <a:cubicBezTo>
                    <a:pt x="6746" y="1458"/>
                    <a:pt x="6506" y="1258"/>
                    <a:pt x="6228" y="1258"/>
                  </a:cubicBezTo>
                  <a:cubicBezTo>
                    <a:pt x="6193" y="1258"/>
                    <a:pt x="6157" y="1261"/>
                    <a:pt x="6121" y="1268"/>
                  </a:cubicBezTo>
                  <a:lnTo>
                    <a:pt x="5168" y="1434"/>
                  </a:lnTo>
                  <a:cubicBezTo>
                    <a:pt x="5228" y="1268"/>
                    <a:pt x="5239" y="1089"/>
                    <a:pt x="5204" y="922"/>
                  </a:cubicBezTo>
                  <a:cubicBezTo>
                    <a:pt x="5119" y="381"/>
                    <a:pt x="4655" y="0"/>
                    <a:pt x="4125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3" name="Google Shape;6203;p32"/>
            <p:cNvSpPr/>
            <p:nvPr/>
          </p:nvSpPr>
          <p:spPr>
            <a:xfrm>
              <a:off x="7293638" y="255566"/>
              <a:ext cx="60059" cy="49898"/>
            </a:xfrm>
            <a:custGeom>
              <a:rect b="b" l="l" r="r" t="t"/>
              <a:pathLst>
                <a:path extrusionOk="0" h="1547" w="1862">
                  <a:moveTo>
                    <a:pt x="1015" y="1"/>
                  </a:moveTo>
                  <a:cubicBezTo>
                    <a:pt x="967" y="1"/>
                    <a:pt x="919" y="5"/>
                    <a:pt x="870" y="15"/>
                  </a:cubicBezTo>
                  <a:cubicBezTo>
                    <a:pt x="191" y="134"/>
                    <a:pt x="1" y="1015"/>
                    <a:pt x="572" y="1408"/>
                  </a:cubicBezTo>
                  <a:cubicBezTo>
                    <a:pt x="709" y="1504"/>
                    <a:pt x="858" y="1547"/>
                    <a:pt x="1002" y="1547"/>
                  </a:cubicBezTo>
                  <a:cubicBezTo>
                    <a:pt x="1451" y="1547"/>
                    <a:pt x="1862" y="1138"/>
                    <a:pt x="1763" y="634"/>
                  </a:cubicBezTo>
                  <a:cubicBezTo>
                    <a:pt x="1700" y="266"/>
                    <a:pt x="1377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4" name="Google Shape;6204;p32"/>
            <p:cNvSpPr/>
            <p:nvPr/>
          </p:nvSpPr>
          <p:spPr>
            <a:xfrm>
              <a:off x="7361825" y="241019"/>
              <a:ext cx="124504" cy="43706"/>
            </a:xfrm>
            <a:custGeom>
              <a:rect b="b" l="l" r="r" t="t"/>
              <a:pathLst>
                <a:path extrusionOk="0" h="1355" w="3860">
                  <a:moveTo>
                    <a:pt x="3263" y="1"/>
                  </a:moveTo>
                  <a:cubicBezTo>
                    <a:pt x="3227" y="1"/>
                    <a:pt x="3189" y="5"/>
                    <a:pt x="3149" y="14"/>
                  </a:cubicBezTo>
                  <a:lnTo>
                    <a:pt x="3137" y="14"/>
                  </a:lnTo>
                  <a:lnTo>
                    <a:pt x="554" y="490"/>
                  </a:lnTo>
                  <a:cubicBezTo>
                    <a:pt x="1" y="580"/>
                    <a:pt x="121" y="1354"/>
                    <a:pt x="622" y="1354"/>
                  </a:cubicBezTo>
                  <a:cubicBezTo>
                    <a:pt x="650" y="1354"/>
                    <a:pt x="678" y="1352"/>
                    <a:pt x="708" y="1347"/>
                  </a:cubicBezTo>
                  <a:lnTo>
                    <a:pt x="3304" y="871"/>
                  </a:lnTo>
                  <a:cubicBezTo>
                    <a:pt x="3859" y="793"/>
                    <a:pt x="3762" y="1"/>
                    <a:pt x="326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5" name="Google Shape;6205;p32"/>
            <p:cNvSpPr/>
            <p:nvPr/>
          </p:nvSpPr>
          <p:spPr>
            <a:xfrm>
              <a:off x="7306314" y="325172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6" name="Google Shape;6206;p32"/>
            <p:cNvSpPr/>
            <p:nvPr/>
          </p:nvSpPr>
          <p:spPr>
            <a:xfrm>
              <a:off x="7375824" y="310528"/>
              <a:ext cx="121408" cy="43512"/>
            </a:xfrm>
            <a:custGeom>
              <a:rect b="b" l="l" r="r" t="t"/>
              <a:pathLst>
                <a:path extrusionOk="0" h="1349" w="3764">
                  <a:moveTo>
                    <a:pt x="3143" y="0"/>
                  </a:moveTo>
                  <a:cubicBezTo>
                    <a:pt x="3132" y="0"/>
                    <a:pt x="3120" y="1"/>
                    <a:pt x="3108" y="2"/>
                  </a:cubicBezTo>
                  <a:lnTo>
                    <a:pt x="3096" y="2"/>
                  </a:lnTo>
                  <a:lnTo>
                    <a:pt x="501" y="478"/>
                  </a:lnTo>
                  <a:cubicBezTo>
                    <a:pt x="0" y="618"/>
                    <a:pt x="125" y="1348"/>
                    <a:pt x="631" y="1348"/>
                  </a:cubicBezTo>
                  <a:cubicBezTo>
                    <a:pt x="643" y="1348"/>
                    <a:pt x="655" y="1348"/>
                    <a:pt x="667" y="1347"/>
                  </a:cubicBezTo>
                  <a:lnTo>
                    <a:pt x="3263" y="871"/>
                  </a:lnTo>
                  <a:cubicBezTo>
                    <a:pt x="3763" y="731"/>
                    <a:pt x="3638" y="0"/>
                    <a:pt x="314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7" name="Google Shape;6207;p32"/>
            <p:cNvSpPr/>
            <p:nvPr/>
          </p:nvSpPr>
          <p:spPr>
            <a:xfrm>
              <a:off x="7319765" y="399294"/>
              <a:ext cx="60156" cy="50189"/>
            </a:xfrm>
            <a:custGeom>
              <a:rect b="b" l="l" r="r" t="t"/>
              <a:pathLst>
                <a:path extrusionOk="0" h="1556" w="1865">
                  <a:moveTo>
                    <a:pt x="1013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17"/>
                  </a:cubicBezTo>
                  <a:cubicBezTo>
                    <a:pt x="711" y="1513"/>
                    <a:pt x="862" y="1556"/>
                    <a:pt x="1007" y="1556"/>
                  </a:cubicBezTo>
                  <a:cubicBezTo>
                    <a:pt x="1458" y="1556"/>
                    <a:pt x="1864" y="1147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8" name="Google Shape;6208;p32"/>
            <p:cNvSpPr/>
            <p:nvPr/>
          </p:nvSpPr>
          <p:spPr>
            <a:xfrm>
              <a:off x="7388726" y="384586"/>
              <a:ext cx="122472" cy="44028"/>
            </a:xfrm>
            <a:custGeom>
              <a:rect b="b" l="l" r="r" t="t"/>
              <a:pathLst>
                <a:path extrusionOk="0" h="1365" w="3797">
                  <a:moveTo>
                    <a:pt x="3182" y="0"/>
                  </a:moveTo>
                  <a:cubicBezTo>
                    <a:pt x="3164" y="0"/>
                    <a:pt x="3144" y="1"/>
                    <a:pt x="3125" y="4"/>
                  </a:cubicBezTo>
                  <a:lnTo>
                    <a:pt x="529" y="480"/>
                  </a:lnTo>
                  <a:cubicBezTo>
                    <a:pt x="1" y="606"/>
                    <a:pt x="126" y="1364"/>
                    <a:pt x="627" y="1364"/>
                  </a:cubicBezTo>
                  <a:cubicBezTo>
                    <a:pt x="646" y="1364"/>
                    <a:pt x="665" y="1363"/>
                    <a:pt x="684" y="1361"/>
                  </a:cubicBezTo>
                  <a:lnTo>
                    <a:pt x="3280" y="885"/>
                  </a:lnTo>
                  <a:cubicBezTo>
                    <a:pt x="3796" y="747"/>
                    <a:pt x="3682" y="0"/>
                    <a:pt x="318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9" name="Google Shape;6209;p32"/>
            <p:cNvSpPr/>
            <p:nvPr/>
          </p:nvSpPr>
          <p:spPr>
            <a:xfrm>
              <a:off x="7262544" y="708039"/>
              <a:ext cx="250428" cy="224688"/>
            </a:xfrm>
            <a:custGeom>
              <a:rect b="b" l="l" r="r" t="t"/>
              <a:pathLst>
                <a:path extrusionOk="0" h="6966" w="7764">
                  <a:moveTo>
                    <a:pt x="3934" y="1"/>
                  </a:moveTo>
                  <a:cubicBezTo>
                    <a:pt x="2900" y="1"/>
                    <a:pt x="1883" y="469"/>
                    <a:pt x="1215" y="1346"/>
                  </a:cubicBezTo>
                  <a:lnTo>
                    <a:pt x="6953" y="4977"/>
                  </a:lnTo>
                  <a:cubicBezTo>
                    <a:pt x="7763" y="3406"/>
                    <a:pt x="7251" y="1477"/>
                    <a:pt x="5751" y="525"/>
                  </a:cubicBezTo>
                  <a:cubicBezTo>
                    <a:pt x="5187" y="171"/>
                    <a:pt x="4557" y="1"/>
                    <a:pt x="3934" y="1"/>
                  </a:cubicBezTo>
                  <a:close/>
                  <a:moveTo>
                    <a:pt x="810" y="2001"/>
                  </a:moveTo>
                  <a:lnTo>
                    <a:pt x="810" y="2001"/>
                  </a:lnTo>
                  <a:cubicBezTo>
                    <a:pt x="0" y="3561"/>
                    <a:pt x="524" y="5489"/>
                    <a:pt x="2012" y="6442"/>
                  </a:cubicBezTo>
                  <a:cubicBezTo>
                    <a:pt x="2576" y="6796"/>
                    <a:pt x="3206" y="6966"/>
                    <a:pt x="3829" y="6966"/>
                  </a:cubicBezTo>
                  <a:cubicBezTo>
                    <a:pt x="4864" y="6966"/>
                    <a:pt x="5880" y="6497"/>
                    <a:pt x="6549" y="5620"/>
                  </a:cubicBezTo>
                  <a:lnTo>
                    <a:pt x="810" y="200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0" name="Google Shape;6210;p32"/>
            <p:cNvSpPr/>
            <p:nvPr/>
          </p:nvSpPr>
          <p:spPr>
            <a:xfrm>
              <a:off x="7731822" y="226472"/>
              <a:ext cx="195885" cy="181918"/>
            </a:xfrm>
            <a:custGeom>
              <a:rect b="b" l="l" r="r" t="t"/>
              <a:pathLst>
                <a:path extrusionOk="0" h="5640" w="6073">
                  <a:moveTo>
                    <a:pt x="3596" y="0"/>
                  </a:moveTo>
                  <a:lnTo>
                    <a:pt x="1203" y="1631"/>
                  </a:lnTo>
                  <a:cubicBezTo>
                    <a:pt x="251" y="2286"/>
                    <a:pt x="1" y="3596"/>
                    <a:pt x="655" y="4560"/>
                  </a:cubicBezTo>
                  <a:lnTo>
                    <a:pt x="763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1"/>
                    <a:pt x="3692" y="5275"/>
                  </a:cubicBezTo>
                  <a:lnTo>
                    <a:pt x="6073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1" name="Google Shape;6211;p32"/>
            <p:cNvSpPr/>
            <p:nvPr/>
          </p:nvSpPr>
          <p:spPr>
            <a:xfrm>
              <a:off x="7864326" y="151317"/>
              <a:ext cx="196272" cy="181950"/>
            </a:xfrm>
            <a:custGeom>
              <a:rect b="b" l="l" r="r" t="t"/>
              <a:pathLst>
                <a:path extrusionOk="0" h="5641" w="6085">
                  <a:moveTo>
                    <a:pt x="3568" y="1"/>
                  </a:moveTo>
                  <a:cubicBezTo>
                    <a:pt x="3162" y="1"/>
                    <a:pt x="2752" y="119"/>
                    <a:pt x="2393" y="366"/>
                  </a:cubicBezTo>
                  <a:lnTo>
                    <a:pt x="0" y="1997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4" y="3354"/>
                    <a:pt x="6084" y="2044"/>
                    <a:pt x="5430" y="1080"/>
                  </a:cubicBezTo>
                  <a:lnTo>
                    <a:pt x="5310" y="925"/>
                  </a:lnTo>
                  <a:cubicBezTo>
                    <a:pt x="4902" y="324"/>
                    <a:pt x="4240" y="1"/>
                    <a:pt x="356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2" name="Google Shape;6212;p32"/>
            <p:cNvSpPr/>
            <p:nvPr/>
          </p:nvSpPr>
          <p:spPr>
            <a:xfrm>
              <a:off x="7674215" y="602242"/>
              <a:ext cx="346064" cy="344032"/>
            </a:xfrm>
            <a:custGeom>
              <a:rect b="b" l="l" r="r" t="t"/>
              <a:pathLst>
                <a:path extrusionOk="0" h="10666" w="10729">
                  <a:moveTo>
                    <a:pt x="4999" y="1"/>
                  </a:moveTo>
                  <a:cubicBezTo>
                    <a:pt x="4821" y="1"/>
                    <a:pt x="4665" y="136"/>
                    <a:pt x="4644" y="328"/>
                  </a:cubicBezTo>
                  <a:lnTo>
                    <a:pt x="4180" y="3805"/>
                  </a:lnTo>
                  <a:lnTo>
                    <a:pt x="715" y="3340"/>
                  </a:lnTo>
                  <a:cubicBezTo>
                    <a:pt x="693" y="3336"/>
                    <a:pt x="671" y="3335"/>
                    <a:pt x="650" y="3335"/>
                  </a:cubicBezTo>
                  <a:cubicBezTo>
                    <a:pt x="465" y="3335"/>
                    <a:pt x="318" y="3469"/>
                    <a:pt x="286" y="3662"/>
                  </a:cubicBezTo>
                  <a:lnTo>
                    <a:pt x="36" y="5626"/>
                  </a:lnTo>
                  <a:cubicBezTo>
                    <a:pt x="1" y="5829"/>
                    <a:pt x="144" y="6019"/>
                    <a:pt x="358" y="6043"/>
                  </a:cubicBezTo>
                  <a:lnTo>
                    <a:pt x="346" y="6043"/>
                  </a:lnTo>
                  <a:lnTo>
                    <a:pt x="3823" y="6507"/>
                  </a:lnTo>
                  <a:lnTo>
                    <a:pt x="3370" y="9984"/>
                  </a:lnTo>
                  <a:cubicBezTo>
                    <a:pt x="3334" y="10186"/>
                    <a:pt x="3477" y="10377"/>
                    <a:pt x="3692" y="10401"/>
                  </a:cubicBezTo>
                  <a:lnTo>
                    <a:pt x="5656" y="10663"/>
                  </a:lnTo>
                  <a:cubicBezTo>
                    <a:pt x="5671" y="10664"/>
                    <a:pt x="5686" y="10665"/>
                    <a:pt x="5700" y="10665"/>
                  </a:cubicBezTo>
                  <a:cubicBezTo>
                    <a:pt x="5886" y="10665"/>
                    <a:pt x="6051" y="10529"/>
                    <a:pt x="6073" y="10341"/>
                  </a:cubicBezTo>
                  <a:lnTo>
                    <a:pt x="6537" y="6864"/>
                  </a:lnTo>
                  <a:lnTo>
                    <a:pt x="10014" y="7329"/>
                  </a:lnTo>
                  <a:cubicBezTo>
                    <a:pt x="10029" y="7331"/>
                    <a:pt x="10043" y="7331"/>
                    <a:pt x="10058" y="7331"/>
                  </a:cubicBezTo>
                  <a:cubicBezTo>
                    <a:pt x="10243" y="7331"/>
                    <a:pt x="10408" y="7195"/>
                    <a:pt x="10431" y="7007"/>
                  </a:cubicBezTo>
                  <a:lnTo>
                    <a:pt x="10693" y="5031"/>
                  </a:lnTo>
                  <a:cubicBezTo>
                    <a:pt x="10728" y="4828"/>
                    <a:pt x="10573" y="4638"/>
                    <a:pt x="10371" y="4614"/>
                  </a:cubicBezTo>
                  <a:lnTo>
                    <a:pt x="6894" y="4150"/>
                  </a:lnTo>
                  <a:lnTo>
                    <a:pt x="7359" y="673"/>
                  </a:lnTo>
                  <a:cubicBezTo>
                    <a:pt x="7383" y="471"/>
                    <a:pt x="7240" y="280"/>
                    <a:pt x="7037" y="256"/>
                  </a:cubicBezTo>
                  <a:lnTo>
                    <a:pt x="5061" y="6"/>
                  </a:lnTo>
                  <a:cubicBezTo>
                    <a:pt x="5040" y="3"/>
                    <a:pt x="5019" y="1"/>
                    <a:pt x="499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3" name="Google Shape;6213;p32"/>
            <p:cNvSpPr/>
            <p:nvPr/>
          </p:nvSpPr>
          <p:spPr>
            <a:xfrm>
              <a:off x="7231418" y="1123290"/>
              <a:ext cx="350289" cy="436217"/>
            </a:xfrm>
            <a:custGeom>
              <a:rect b="b" l="l" r="r" t="t"/>
              <a:pathLst>
                <a:path extrusionOk="0" h="13524" w="10860">
                  <a:moveTo>
                    <a:pt x="4155" y="429"/>
                  </a:moveTo>
                  <a:cubicBezTo>
                    <a:pt x="4444" y="429"/>
                    <a:pt x="4730" y="604"/>
                    <a:pt x="4787" y="997"/>
                  </a:cubicBezTo>
                  <a:cubicBezTo>
                    <a:pt x="4811" y="1188"/>
                    <a:pt x="4763" y="1390"/>
                    <a:pt x="4632" y="1533"/>
                  </a:cubicBezTo>
                  <a:lnTo>
                    <a:pt x="3847" y="1688"/>
                  </a:lnTo>
                  <a:cubicBezTo>
                    <a:pt x="3668" y="1593"/>
                    <a:pt x="3549" y="1426"/>
                    <a:pt x="3513" y="1224"/>
                  </a:cubicBezTo>
                  <a:cubicBezTo>
                    <a:pt x="3399" y="725"/>
                    <a:pt x="3779" y="429"/>
                    <a:pt x="4155" y="429"/>
                  </a:cubicBezTo>
                  <a:close/>
                  <a:moveTo>
                    <a:pt x="7868" y="2749"/>
                  </a:moveTo>
                  <a:cubicBezTo>
                    <a:pt x="8126" y="2749"/>
                    <a:pt x="8354" y="2938"/>
                    <a:pt x="8407" y="3200"/>
                  </a:cubicBezTo>
                  <a:lnTo>
                    <a:pt x="9788" y="10761"/>
                  </a:lnTo>
                  <a:cubicBezTo>
                    <a:pt x="9835" y="11058"/>
                    <a:pt x="9645" y="11344"/>
                    <a:pt x="9335" y="11392"/>
                  </a:cubicBezTo>
                  <a:lnTo>
                    <a:pt x="3073" y="12535"/>
                  </a:lnTo>
                  <a:cubicBezTo>
                    <a:pt x="3037" y="12542"/>
                    <a:pt x="3002" y="12545"/>
                    <a:pt x="2968" y="12545"/>
                  </a:cubicBezTo>
                  <a:cubicBezTo>
                    <a:pt x="2711" y="12545"/>
                    <a:pt x="2484" y="12357"/>
                    <a:pt x="2442" y="12094"/>
                  </a:cubicBezTo>
                  <a:lnTo>
                    <a:pt x="1060" y="4534"/>
                  </a:lnTo>
                  <a:cubicBezTo>
                    <a:pt x="1013" y="4236"/>
                    <a:pt x="1215" y="3950"/>
                    <a:pt x="1513" y="3903"/>
                  </a:cubicBezTo>
                  <a:lnTo>
                    <a:pt x="2251" y="3760"/>
                  </a:lnTo>
                  <a:cubicBezTo>
                    <a:pt x="2294" y="3975"/>
                    <a:pt x="2483" y="4122"/>
                    <a:pt x="2695" y="4122"/>
                  </a:cubicBezTo>
                  <a:cubicBezTo>
                    <a:pt x="2717" y="4122"/>
                    <a:pt x="2740" y="4120"/>
                    <a:pt x="2763" y="4117"/>
                  </a:cubicBezTo>
                  <a:lnTo>
                    <a:pt x="6680" y="3402"/>
                  </a:lnTo>
                  <a:cubicBezTo>
                    <a:pt x="6906" y="3355"/>
                    <a:pt x="7073" y="3129"/>
                    <a:pt x="7025" y="2890"/>
                  </a:cubicBezTo>
                  <a:lnTo>
                    <a:pt x="7764" y="2760"/>
                  </a:lnTo>
                  <a:cubicBezTo>
                    <a:pt x="7799" y="2752"/>
                    <a:pt x="7834" y="2749"/>
                    <a:pt x="7868" y="2749"/>
                  </a:cubicBezTo>
                  <a:close/>
                  <a:moveTo>
                    <a:pt x="4154" y="0"/>
                  </a:moveTo>
                  <a:cubicBezTo>
                    <a:pt x="4084" y="0"/>
                    <a:pt x="4013" y="7"/>
                    <a:pt x="3942" y="21"/>
                  </a:cubicBezTo>
                  <a:cubicBezTo>
                    <a:pt x="3346" y="128"/>
                    <a:pt x="2954" y="700"/>
                    <a:pt x="3073" y="1307"/>
                  </a:cubicBezTo>
                  <a:cubicBezTo>
                    <a:pt x="3108" y="1474"/>
                    <a:pt x="3180" y="1640"/>
                    <a:pt x="3287" y="1783"/>
                  </a:cubicBezTo>
                  <a:lnTo>
                    <a:pt x="2513" y="1926"/>
                  </a:lnTo>
                  <a:cubicBezTo>
                    <a:pt x="2203" y="1986"/>
                    <a:pt x="1989" y="2295"/>
                    <a:pt x="2049" y="2617"/>
                  </a:cubicBezTo>
                  <a:lnTo>
                    <a:pt x="2096" y="2890"/>
                  </a:lnTo>
                  <a:lnTo>
                    <a:pt x="810" y="3129"/>
                  </a:lnTo>
                  <a:cubicBezTo>
                    <a:pt x="322" y="3212"/>
                    <a:pt x="1" y="3676"/>
                    <a:pt x="96" y="4164"/>
                  </a:cubicBezTo>
                  <a:lnTo>
                    <a:pt x="1668" y="12785"/>
                  </a:lnTo>
                  <a:cubicBezTo>
                    <a:pt x="1742" y="13221"/>
                    <a:pt x="2130" y="13524"/>
                    <a:pt x="2552" y="13524"/>
                  </a:cubicBezTo>
                  <a:cubicBezTo>
                    <a:pt x="2602" y="13524"/>
                    <a:pt x="2653" y="13520"/>
                    <a:pt x="2704" y="13511"/>
                  </a:cubicBezTo>
                  <a:lnTo>
                    <a:pt x="10050" y="12165"/>
                  </a:lnTo>
                  <a:cubicBezTo>
                    <a:pt x="10538" y="12082"/>
                    <a:pt x="10859" y="11618"/>
                    <a:pt x="10764" y="11130"/>
                  </a:cubicBezTo>
                  <a:lnTo>
                    <a:pt x="9192" y="2498"/>
                  </a:lnTo>
                  <a:cubicBezTo>
                    <a:pt x="9108" y="2067"/>
                    <a:pt x="8738" y="1766"/>
                    <a:pt x="8317" y="1766"/>
                  </a:cubicBezTo>
                  <a:cubicBezTo>
                    <a:pt x="8260" y="1766"/>
                    <a:pt x="8203" y="1772"/>
                    <a:pt x="8145" y="1783"/>
                  </a:cubicBezTo>
                  <a:lnTo>
                    <a:pt x="6859" y="2009"/>
                  </a:lnTo>
                  <a:lnTo>
                    <a:pt x="6811" y="1736"/>
                  </a:lnTo>
                  <a:cubicBezTo>
                    <a:pt x="6757" y="1446"/>
                    <a:pt x="6500" y="1252"/>
                    <a:pt x="6223" y="1252"/>
                  </a:cubicBezTo>
                  <a:cubicBezTo>
                    <a:pt x="6193" y="1252"/>
                    <a:pt x="6163" y="1255"/>
                    <a:pt x="6133" y="1259"/>
                  </a:cubicBezTo>
                  <a:lnTo>
                    <a:pt x="5180" y="1438"/>
                  </a:lnTo>
                  <a:cubicBezTo>
                    <a:pt x="5240" y="1259"/>
                    <a:pt x="5251" y="1081"/>
                    <a:pt x="5216" y="914"/>
                  </a:cubicBezTo>
                  <a:cubicBezTo>
                    <a:pt x="5132" y="378"/>
                    <a:pt x="4677" y="0"/>
                    <a:pt x="415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4" name="Google Shape;6214;p32"/>
            <p:cNvSpPr/>
            <p:nvPr/>
          </p:nvSpPr>
          <p:spPr>
            <a:xfrm>
              <a:off x="7293638" y="1280275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5" name="Google Shape;6215;p32"/>
            <p:cNvSpPr/>
            <p:nvPr/>
          </p:nvSpPr>
          <p:spPr>
            <a:xfrm>
              <a:off x="7361406" y="1265566"/>
              <a:ext cx="125569" cy="43931"/>
            </a:xfrm>
            <a:custGeom>
              <a:rect b="b" l="l" r="r" t="t"/>
              <a:pathLst>
                <a:path extrusionOk="0" h="1362" w="3893">
                  <a:moveTo>
                    <a:pt x="3284" y="1"/>
                  </a:moveTo>
                  <a:cubicBezTo>
                    <a:pt x="3246" y="1"/>
                    <a:pt x="3205" y="5"/>
                    <a:pt x="3162" y="15"/>
                  </a:cubicBezTo>
                  <a:lnTo>
                    <a:pt x="3150" y="15"/>
                  </a:lnTo>
                  <a:lnTo>
                    <a:pt x="567" y="492"/>
                  </a:lnTo>
                  <a:cubicBezTo>
                    <a:pt x="0" y="569"/>
                    <a:pt x="107" y="1362"/>
                    <a:pt x="607" y="1362"/>
                  </a:cubicBezTo>
                  <a:cubicBezTo>
                    <a:pt x="643" y="1362"/>
                    <a:pt x="681" y="1358"/>
                    <a:pt x="721" y="1349"/>
                  </a:cubicBezTo>
                  <a:lnTo>
                    <a:pt x="3317" y="873"/>
                  </a:lnTo>
                  <a:cubicBezTo>
                    <a:pt x="3892" y="817"/>
                    <a:pt x="3789" y="1"/>
                    <a:pt x="328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6" name="Google Shape;6216;p32"/>
            <p:cNvSpPr/>
            <p:nvPr/>
          </p:nvSpPr>
          <p:spPr>
            <a:xfrm>
              <a:off x="7306314" y="1349784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5"/>
                    <a:pt x="1003" y="1545"/>
                  </a:cubicBezTo>
                  <a:cubicBezTo>
                    <a:pt x="1454" y="1545"/>
                    <a:pt x="1861" y="1145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7" name="Google Shape;6217;p32"/>
            <p:cNvSpPr/>
            <p:nvPr/>
          </p:nvSpPr>
          <p:spPr>
            <a:xfrm>
              <a:off x="7375953" y="1335140"/>
              <a:ext cx="121279" cy="43544"/>
            </a:xfrm>
            <a:custGeom>
              <a:rect b="b" l="l" r="r" t="t"/>
              <a:pathLst>
                <a:path extrusionOk="0" h="1350" w="3760">
                  <a:moveTo>
                    <a:pt x="3128" y="0"/>
                  </a:moveTo>
                  <a:cubicBezTo>
                    <a:pt x="3116" y="0"/>
                    <a:pt x="3104" y="1"/>
                    <a:pt x="3092" y="2"/>
                  </a:cubicBezTo>
                  <a:lnTo>
                    <a:pt x="497" y="478"/>
                  </a:lnTo>
                  <a:cubicBezTo>
                    <a:pt x="0" y="628"/>
                    <a:pt x="119" y="1349"/>
                    <a:pt x="616" y="1349"/>
                  </a:cubicBezTo>
                  <a:cubicBezTo>
                    <a:pt x="631" y="1349"/>
                    <a:pt x="647" y="1348"/>
                    <a:pt x="663" y="1347"/>
                  </a:cubicBezTo>
                  <a:lnTo>
                    <a:pt x="3259" y="883"/>
                  </a:lnTo>
                  <a:cubicBezTo>
                    <a:pt x="3759" y="731"/>
                    <a:pt x="3634" y="0"/>
                    <a:pt x="312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8" name="Google Shape;6218;p32"/>
            <p:cNvSpPr/>
            <p:nvPr/>
          </p:nvSpPr>
          <p:spPr>
            <a:xfrm>
              <a:off x="7319765" y="1424293"/>
              <a:ext cx="60123" cy="49834"/>
            </a:xfrm>
            <a:custGeom>
              <a:rect b="b" l="l" r="r" t="t"/>
              <a:pathLst>
                <a:path extrusionOk="0" h="1545" w="1864">
                  <a:moveTo>
                    <a:pt x="1014" y="0"/>
                  </a:moveTo>
                  <a:cubicBezTo>
                    <a:pt x="970" y="0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8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9" name="Google Shape;6219;p32"/>
            <p:cNvSpPr/>
            <p:nvPr/>
          </p:nvSpPr>
          <p:spPr>
            <a:xfrm>
              <a:off x="7389371" y="1409585"/>
              <a:ext cx="121440" cy="43577"/>
            </a:xfrm>
            <a:custGeom>
              <a:rect b="b" l="l" r="r" t="t"/>
              <a:pathLst>
                <a:path extrusionOk="0" h="1351" w="3765">
                  <a:moveTo>
                    <a:pt x="3162" y="0"/>
                  </a:moveTo>
                  <a:cubicBezTo>
                    <a:pt x="3143" y="0"/>
                    <a:pt x="3124" y="1"/>
                    <a:pt x="3105" y="3"/>
                  </a:cubicBezTo>
                  <a:lnTo>
                    <a:pt x="509" y="468"/>
                  </a:lnTo>
                  <a:cubicBezTo>
                    <a:pt x="1" y="606"/>
                    <a:pt x="109" y="1351"/>
                    <a:pt x="617" y="1351"/>
                  </a:cubicBezTo>
                  <a:cubicBezTo>
                    <a:pt x="632" y="1351"/>
                    <a:pt x="648" y="1350"/>
                    <a:pt x="664" y="1349"/>
                  </a:cubicBezTo>
                  <a:lnTo>
                    <a:pt x="3260" y="872"/>
                  </a:lnTo>
                  <a:cubicBezTo>
                    <a:pt x="3764" y="735"/>
                    <a:pt x="3650" y="0"/>
                    <a:pt x="316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0" name="Google Shape;6220;p32"/>
            <p:cNvSpPr/>
            <p:nvPr/>
          </p:nvSpPr>
          <p:spPr>
            <a:xfrm>
              <a:off x="7731435" y="1251439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608" y="1"/>
                  </a:moveTo>
                  <a:lnTo>
                    <a:pt x="1215" y="1620"/>
                  </a:lnTo>
                  <a:cubicBezTo>
                    <a:pt x="251" y="2275"/>
                    <a:pt x="1" y="3585"/>
                    <a:pt x="667" y="4549"/>
                  </a:cubicBezTo>
                  <a:lnTo>
                    <a:pt x="775" y="4704"/>
                  </a:lnTo>
                  <a:cubicBezTo>
                    <a:pt x="1183" y="5305"/>
                    <a:pt x="1845" y="5629"/>
                    <a:pt x="2520" y="5629"/>
                  </a:cubicBezTo>
                  <a:cubicBezTo>
                    <a:pt x="2928" y="5629"/>
                    <a:pt x="3340" y="5510"/>
                    <a:pt x="3704" y="5264"/>
                  </a:cubicBezTo>
                  <a:lnTo>
                    <a:pt x="6085" y="3644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1" name="Google Shape;6221;p32"/>
            <p:cNvSpPr/>
            <p:nvPr/>
          </p:nvSpPr>
          <p:spPr>
            <a:xfrm>
              <a:off x="7864326" y="1176188"/>
              <a:ext cx="195885" cy="181660"/>
            </a:xfrm>
            <a:custGeom>
              <a:rect b="b" l="l" r="r" t="t"/>
              <a:pathLst>
                <a:path extrusionOk="0" h="5632" w="6073">
                  <a:moveTo>
                    <a:pt x="3579" y="1"/>
                  </a:moveTo>
                  <a:cubicBezTo>
                    <a:pt x="3169" y="1"/>
                    <a:pt x="2756" y="120"/>
                    <a:pt x="2393" y="369"/>
                  </a:cubicBezTo>
                  <a:lnTo>
                    <a:pt x="0" y="1989"/>
                  </a:lnTo>
                  <a:lnTo>
                    <a:pt x="2477" y="5632"/>
                  </a:lnTo>
                  <a:lnTo>
                    <a:pt x="4870" y="4001"/>
                  </a:lnTo>
                  <a:cubicBezTo>
                    <a:pt x="5822" y="3346"/>
                    <a:pt x="6072" y="2036"/>
                    <a:pt x="5430" y="1072"/>
                  </a:cubicBezTo>
                  <a:lnTo>
                    <a:pt x="5430" y="1072"/>
                  </a:lnTo>
                  <a:lnTo>
                    <a:pt x="5430" y="1084"/>
                  </a:lnTo>
                  <a:lnTo>
                    <a:pt x="5310" y="917"/>
                  </a:lnTo>
                  <a:cubicBezTo>
                    <a:pt x="4905" y="319"/>
                    <a:pt x="4247" y="1"/>
                    <a:pt x="357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2" name="Google Shape;6222;p32"/>
            <p:cNvSpPr/>
            <p:nvPr/>
          </p:nvSpPr>
          <p:spPr>
            <a:xfrm>
              <a:off x="6207193" y="99161"/>
              <a:ext cx="349515" cy="435378"/>
            </a:xfrm>
            <a:custGeom>
              <a:rect b="b" l="l" r="r" t="t"/>
              <a:pathLst>
                <a:path extrusionOk="0" h="13498" w="10836">
                  <a:moveTo>
                    <a:pt x="4145" y="412"/>
                  </a:moveTo>
                  <a:cubicBezTo>
                    <a:pt x="4431" y="412"/>
                    <a:pt x="4712" y="584"/>
                    <a:pt x="4763" y="971"/>
                  </a:cubicBezTo>
                  <a:cubicBezTo>
                    <a:pt x="4799" y="1173"/>
                    <a:pt x="4751" y="1364"/>
                    <a:pt x="4620" y="1518"/>
                  </a:cubicBezTo>
                  <a:lnTo>
                    <a:pt x="3823" y="1661"/>
                  </a:lnTo>
                  <a:cubicBezTo>
                    <a:pt x="3656" y="1566"/>
                    <a:pt x="3537" y="1399"/>
                    <a:pt x="3501" y="1209"/>
                  </a:cubicBezTo>
                  <a:cubicBezTo>
                    <a:pt x="3386" y="709"/>
                    <a:pt x="3770" y="412"/>
                    <a:pt x="4145" y="412"/>
                  </a:cubicBezTo>
                  <a:close/>
                  <a:moveTo>
                    <a:pt x="7831" y="2726"/>
                  </a:moveTo>
                  <a:cubicBezTo>
                    <a:pt x="8094" y="2726"/>
                    <a:pt x="8329" y="2907"/>
                    <a:pt x="8383" y="3185"/>
                  </a:cubicBezTo>
                  <a:lnTo>
                    <a:pt x="9776" y="10746"/>
                  </a:lnTo>
                  <a:cubicBezTo>
                    <a:pt x="9823" y="11043"/>
                    <a:pt x="9621" y="11329"/>
                    <a:pt x="9323" y="11377"/>
                  </a:cubicBezTo>
                  <a:lnTo>
                    <a:pt x="3061" y="12520"/>
                  </a:lnTo>
                  <a:cubicBezTo>
                    <a:pt x="3026" y="12527"/>
                    <a:pt x="2991" y="12530"/>
                    <a:pt x="2956" y="12530"/>
                  </a:cubicBezTo>
                  <a:cubicBezTo>
                    <a:pt x="2699" y="12530"/>
                    <a:pt x="2472" y="12342"/>
                    <a:pt x="2430" y="12079"/>
                  </a:cubicBezTo>
                  <a:lnTo>
                    <a:pt x="1049" y="4507"/>
                  </a:lnTo>
                  <a:cubicBezTo>
                    <a:pt x="989" y="4209"/>
                    <a:pt x="1191" y="3935"/>
                    <a:pt x="1489" y="3876"/>
                  </a:cubicBezTo>
                  <a:lnTo>
                    <a:pt x="2239" y="3745"/>
                  </a:lnTo>
                  <a:cubicBezTo>
                    <a:pt x="2271" y="3954"/>
                    <a:pt x="2449" y="4099"/>
                    <a:pt x="2653" y="4099"/>
                  </a:cubicBezTo>
                  <a:cubicBezTo>
                    <a:pt x="2681" y="4099"/>
                    <a:pt x="2710" y="4096"/>
                    <a:pt x="2739" y="4090"/>
                  </a:cubicBezTo>
                  <a:lnTo>
                    <a:pt x="6656" y="3376"/>
                  </a:lnTo>
                  <a:cubicBezTo>
                    <a:pt x="6883" y="3340"/>
                    <a:pt x="7049" y="3102"/>
                    <a:pt x="7002" y="2876"/>
                  </a:cubicBezTo>
                  <a:lnTo>
                    <a:pt x="7740" y="2733"/>
                  </a:lnTo>
                  <a:cubicBezTo>
                    <a:pt x="7770" y="2728"/>
                    <a:pt x="7801" y="2726"/>
                    <a:pt x="7831" y="2726"/>
                  </a:cubicBezTo>
                  <a:close/>
                  <a:moveTo>
                    <a:pt x="4135" y="1"/>
                  </a:moveTo>
                  <a:cubicBezTo>
                    <a:pt x="4071" y="1"/>
                    <a:pt x="4006" y="6"/>
                    <a:pt x="3942" y="18"/>
                  </a:cubicBezTo>
                  <a:cubicBezTo>
                    <a:pt x="3346" y="125"/>
                    <a:pt x="2954" y="697"/>
                    <a:pt x="3061" y="1280"/>
                  </a:cubicBezTo>
                  <a:cubicBezTo>
                    <a:pt x="3096" y="1459"/>
                    <a:pt x="3168" y="1626"/>
                    <a:pt x="3275" y="1756"/>
                  </a:cubicBezTo>
                  <a:lnTo>
                    <a:pt x="2501" y="1899"/>
                  </a:lnTo>
                  <a:cubicBezTo>
                    <a:pt x="2180" y="1959"/>
                    <a:pt x="1977" y="2268"/>
                    <a:pt x="2025" y="2590"/>
                  </a:cubicBezTo>
                  <a:lnTo>
                    <a:pt x="2084" y="2864"/>
                  </a:lnTo>
                  <a:lnTo>
                    <a:pt x="799" y="3102"/>
                  </a:lnTo>
                  <a:cubicBezTo>
                    <a:pt x="322" y="3185"/>
                    <a:pt x="1" y="3650"/>
                    <a:pt x="84" y="4126"/>
                  </a:cubicBezTo>
                  <a:lnTo>
                    <a:pt x="1656" y="12758"/>
                  </a:lnTo>
                  <a:cubicBezTo>
                    <a:pt x="1741" y="13194"/>
                    <a:pt x="2111" y="13497"/>
                    <a:pt x="2538" y="13497"/>
                  </a:cubicBezTo>
                  <a:cubicBezTo>
                    <a:pt x="2588" y="13497"/>
                    <a:pt x="2640" y="13493"/>
                    <a:pt x="2692" y="13484"/>
                  </a:cubicBezTo>
                  <a:lnTo>
                    <a:pt x="10038" y="12139"/>
                  </a:lnTo>
                  <a:cubicBezTo>
                    <a:pt x="10514" y="12043"/>
                    <a:pt x="10836" y="11579"/>
                    <a:pt x="10752" y="11103"/>
                  </a:cubicBezTo>
                  <a:lnTo>
                    <a:pt x="9181" y="2471"/>
                  </a:lnTo>
                  <a:cubicBezTo>
                    <a:pt x="9097" y="2041"/>
                    <a:pt x="8726" y="1740"/>
                    <a:pt x="8305" y="1740"/>
                  </a:cubicBezTo>
                  <a:cubicBezTo>
                    <a:pt x="8248" y="1740"/>
                    <a:pt x="8191" y="1745"/>
                    <a:pt x="8133" y="1756"/>
                  </a:cubicBezTo>
                  <a:lnTo>
                    <a:pt x="6847" y="1995"/>
                  </a:lnTo>
                  <a:lnTo>
                    <a:pt x="6799" y="1721"/>
                  </a:lnTo>
                  <a:cubicBezTo>
                    <a:pt x="6746" y="1435"/>
                    <a:pt x="6497" y="1235"/>
                    <a:pt x="6225" y="1235"/>
                  </a:cubicBezTo>
                  <a:cubicBezTo>
                    <a:pt x="6190" y="1235"/>
                    <a:pt x="6155" y="1238"/>
                    <a:pt x="6121" y="1245"/>
                  </a:cubicBezTo>
                  <a:lnTo>
                    <a:pt x="5168" y="1411"/>
                  </a:lnTo>
                  <a:cubicBezTo>
                    <a:pt x="5228" y="1245"/>
                    <a:pt x="5228" y="1066"/>
                    <a:pt x="5204" y="899"/>
                  </a:cubicBezTo>
                  <a:cubicBezTo>
                    <a:pt x="5109" y="370"/>
                    <a:pt x="4646" y="1"/>
                    <a:pt x="413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3" name="Google Shape;6223;p32"/>
            <p:cNvSpPr/>
            <p:nvPr/>
          </p:nvSpPr>
          <p:spPr>
            <a:xfrm>
              <a:off x="6269026" y="255566"/>
              <a:ext cx="60059" cy="49898"/>
            </a:xfrm>
            <a:custGeom>
              <a:rect b="b" l="l" r="r" t="t"/>
              <a:pathLst>
                <a:path extrusionOk="0" h="1547" w="1862">
                  <a:moveTo>
                    <a:pt x="1016" y="1"/>
                  </a:moveTo>
                  <a:cubicBezTo>
                    <a:pt x="968" y="1"/>
                    <a:pt x="919" y="5"/>
                    <a:pt x="870" y="15"/>
                  </a:cubicBezTo>
                  <a:cubicBezTo>
                    <a:pt x="191" y="134"/>
                    <a:pt x="1" y="1015"/>
                    <a:pt x="560" y="1408"/>
                  </a:cubicBezTo>
                  <a:cubicBezTo>
                    <a:pt x="700" y="1504"/>
                    <a:pt x="851" y="1547"/>
                    <a:pt x="997" y="1547"/>
                  </a:cubicBezTo>
                  <a:cubicBezTo>
                    <a:pt x="1451" y="1547"/>
                    <a:pt x="1862" y="1138"/>
                    <a:pt x="1763" y="634"/>
                  </a:cubicBezTo>
                  <a:cubicBezTo>
                    <a:pt x="1700" y="266"/>
                    <a:pt x="1377" y="1"/>
                    <a:pt x="1016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4" name="Google Shape;6224;p32"/>
            <p:cNvSpPr/>
            <p:nvPr/>
          </p:nvSpPr>
          <p:spPr>
            <a:xfrm>
              <a:off x="6337213" y="241019"/>
              <a:ext cx="124117" cy="43706"/>
            </a:xfrm>
            <a:custGeom>
              <a:rect b="b" l="l" r="r" t="t"/>
              <a:pathLst>
                <a:path extrusionOk="0" h="1355" w="3848">
                  <a:moveTo>
                    <a:pt x="3261" y="1"/>
                  </a:moveTo>
                  <a:cubicBezTo>
                    <a:pt x="3226" y="1"/>
                    <a:pt x="3189" y="5"/>
                    <a:pt x="3149" y="14"/>
                  </a:cubicBezTo>
                  <a:lnTo>
                    <a:pt x="3137" y="14"/>
                  </a:lnTo>
                  <a:lnTo>
                    <a:pt x="542" y="490"/>
                  </a:lnTo>
                  <a:cubicBezTo>
                    <a:pt x="0" y="580"/>
                    <a:pt x="111" y="1354"/>
                    <a:pt x="620" y="1354"/>
                  </a:cubicBezTo>
                  <a:cubicBezTo>
                    <a:pt x="648" y="1354"/>
                    <a:pt x="678" y="1352"/>
                    <a:pt x="709" y="1347"/>
                  </a:cubicBezTo>
                  <a:lnTo>
                    <a:pt x="3292" y="871"/>
                  </a:lnTo>
                  <a:cubicBezTo>
                    <a:pt x="3847" y="793"/>
                    <a:pt x="3750" y="1"/>
                    <a:pt x="326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5" name="Google Shape;6225;p32"/>
            <p:cNvSpPr/>
            <p:nvPr/>
          </p:nvSpPr>
          <p:spPr>
            <a:xfrm>
              <a:off x="6281702" y="325172"/>
              <a:ext cx="59769" cy="49866"/>
            </a:xfrm>
            <a:custGeom>
              <a:rect b="b" l="l" r="r" t="t"/>
              <a:pathLst>
                <a:path extrusionOk="0" h="1546" w="1853">
                  <a:moveTo>
                    <a:pt x="1002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3" y="1545"/>
                    <a:pt x="1000" y="1545"/>
                  </a:cubicBezTo>
                  <a:cubicBezTo>
                    <a:pt x="1449" y="1545"/>
                    <a:pt x="1852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6" name="Google Shape;6226;p32"/>
            <p:cNvSpPr/>
            <p:nvPr/>
          </p:nvSpPr>
          <p:spPr>
            <a:xfrm>
              <a:off x="6351212" y="310528"/>
              <a:ext cx="121021" cy="43512"/>
            </a:xfrm>
            <a:custGeom>
              <a:rect b="b" l="l" r="r" t="t"/>
              <a:pathLst>
                <a:path extrusionOk="0" h="1349" w="3752">
                  <a:moveTo>
                    <a:pt x="3132" y="0"/>
                  </a:moveTo>
                  <a:cubicBezTo>
                    <a:pt x="3121" y="0"/>
                    <a:pt x="3109" y="1"/>
                    <a:pt x="3096" y="2"/>
                  </a:cubicBezTo>
                  <a:lnTo>
                    <a:pt x="501" y="478"/>
                  </a:lnTo>
                  <a:cubicBezTo>
                    <a:pt x="0" y="618"/>
                    <a:pt x="125" y="1348"/>
                    <a:pt x="620" y="1348"/>
                  </a:cubicBezTo>
                  <a:cubicBezTo>
                    <a:pt x="632" y="1348"/>
                    <a:pt x="644" y="1348"/>
                    <a:pt x="656" y="1347"/>
                  </a:cubicBezTo>
                  <a:lnTo>
                    <a:pt x="3251" y="871"/>
                  </a:lnTo>
                  <a:cubicBezTo>
                    <a:pt x="3751" y="731"/>
                    <a:pt x="3638" y="0"/>
                    <a:pt x="313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7" name="Google Shape;6227;p32"/>
            <p:cNvSpPr/>
            <p:nvPr/>
          </p:nvSpPr>
          <p:spPr>
            <a:xfrm>
              <a:off x="6295152" y="399294"/>
              <a:ext cx="60156" cy="50189"/>
            </a:xfrm>
            <a:custGeom>
              <a:rect b="b" l="l" r="r" t="t"/>
              <a:pathLst>
                <a:path extrusionOk="0" h="1556" w="1865">
                  <a:moveTo>
                    <a:pt x="1014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191" y="131"/>
                    <a:pt x="0" y="1012"/>
                    <a:pt x="572" y="1417"/>
                  </a:cubicBezTo>
                  <a:cubicBezTo>
                    <a:pt x="709" y="1513"/>
                    <a:pt x="857" y="1556"/>
                    <a:pt x="1002" y="1556"/>
                  </a:cubicBezTo>
                  <a:cubicBezTo>
                    <a:pt x="1451" y="1556"/>
                    <a:pt x="1864" y="1147"/>
                    <a:pt x="1774" y="643"/>
                  </a:cubicBezTo>
                  <a:cubicBezTo>
                    <a:pt x="1700" y="260"/>
                    <a:pt x="1378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8" name="Google Shape;6228;p32"/>
            <p:cNvSpPr/>
            <p:nvPr/>
          </p:nvSpPr>
          <p:spPr>
            <a:xfrm>
              <a:off x="6364146" y="384586"/>
              <a:ext cx="122440" cy="44028"/>
            </a:xfrm>
            <a:custGeom>
              <a:rect b="b" l="l" r="r" t="t"/>
              <a:pathLst>
                <a:path extrusionOk="0" h="1365" w="3796">
                  <a:moveTo>
                    <a:pt x="3170" y="0"/>
                  </a:moveTo>
                  <a:cubicBezTo>
                    <a:pt x="3151" y="0"/>
                    <a:pt x="3132" y="1"/>
                    <a:pt x="3112" y="4"/>
                  </a:cubicBezTo>
                  <a:lnTo>
                    <a:pt x="528" y="480"/>
                  </a:lnTo>
                  <a:cubicBezTo>
                    <a:pt x="0" y="606"/>
                    <a:pt x="114" y="1364"/>
                    <a:pt x="625" y="1364"/>
                  </a:cubicBezTo>
                  <a:cubicBezTo>
                    <a:pt x="644" y="1364"/>
                    <a:pt x="663" y="1363"/>
                    <a:pt x="683" y="1361"/>
                  </a:cubicBezTo>
                  <a:lnTo>
                    <a:pt x="3279" y="885"/>
                  </a:lnTo>
                  <a:cubicBezTo>
                    <a:pt x="3796" y="758"/>
                    <a:pt x="3681" y="0"/>
                    <a:pt x="317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9" name="Google Shape;6229;p32"/>
            <p:cNvSpPr/>
            <p:nvPr/>
          </p:nvSpPr>
          <p:spPr>
            <a:xfrm>
              <a:off x="6237545" y="708297"/>
              <a:ext cx="250815" cy="224721"/>
            </a:xfrm>
            <a:custGeom>
              <a:rect b="b" l="l" r="r" t="t"/>
              <a:pathLst>
                <a:path extrusionOk="0" h="6967" w="7776">
                  <a:moveTo>
                    <a:pt x="3932" y="1"/>
                  </a:moveTo>
                  <a:cubicBezTo>
                    <a:pt x="2904" y="1"/>
                    <a:pt x="1893" y="465"/>
                    <a:pt x="1227" y="1338"/>
                  </a:cubicBezTo>
                  <a:lnTo>
                    <a:pt x="6966" y="4969"/>
                  </a:lnTo>
                  <a:cubicBezTo>
                    <a:pt x="7775" y="3398"/>
                    <a:pt x="7251" y="1469"/>
                    <a:pt x="5751" y="528"/>
                  </a:cubicBezTo>
                  <a:cubicBezTo>
                    <a:pt x="5188" y="173"/>
                    <a:pt x="4557" y="1"/>
                    <a:pt x="3932" y="1"/>
                  </a:cubicBezTo>
                  <a:close/>
                  <a:moveTo>
                    <a:pt x="822" y="1993"/>
                  </a:moveTo>
                  <a:lnTo>
                    <a:pt x="822" y="1993"/>
                  </a:lnTo>
                  <a:cubicBezTo>
                    <a:pt x="0" y="3553"/>
                    <a:pt x="524" y="5493"/>
                    <a:pt x="2024" y="6434"/>
                  </a:cubicBezTo>
                  <a:cubicBezTo>
                    <a:pt x="2586" y="6793"/>
                    <a:pt x="3217" y="6966"/>
                    <a:pt x="3842" y="6966"/>
                  </a:cubicBezTo>
                  <a:cubicBezTo>
                    <a:pt x="4875" y="6966"/>
                    <a:pt x="5893" y="6495"/>
                    <a:pt x="6561" y="5612"/>
                  </a:cubicBezTo>
                  <a:lnTo>
                    <a:pt x="822" y="1993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0" name="Google Shape;6230;p32"/>
            <p:cNvSpPr/>
            <p:nvPr/>
          </p:nvSpPr>
          <p:spPr>
            <a:xfrm>
              <a:off x="6706823" y="226472"/>
              <a:ext cx="196272" cy="181918"/>
            </a:xfrm>
            <a:custGeom>
              <a:rect b="b" l="l" r="r" t="t"/>
              <a:pathLst>
                <a:path extrusionOk="0" h="5640" w="6085">
                  <a:moveTo>
                    <a:pt x="3620" y="0"/>
                  </a:moveTo>
                  <a:lnTo>
                    <a:pt x="1215" y="1631"/>
                  </a:lnTo>
                  <a:cubicBezTo>
                    <a:pt x="251" y="2286"/>
                    <a:pt x="1" y="3596"/>
                    <a:pt x="656" y="4560"/>
                  </a:cubicBezTo>
                  <a:lnTo>
                    <a:pt x="763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1"/>
                    <a:pt x="3692" y="5275"/>
                  </a:cubicBezTo>
                  <a:lnTo>
                    <a:pt x="6085" y="3644"/>
                  </a:lnTo>
                  <a:lnTo>
                    <a:pt x="3620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1" name="Google Shape;6231;p32"/>
            <p:cNvSpPr/>
            <p:nvPr/>
          </p:nvSpPr>
          <p:spPr>
            <a:xfrm>
              <a:off x="6839327" y="151317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577" y="1"/>
                  </a:moveTo>
                  <a:cubicBezTo>
                    <a:pt x="3169" y="1"/>
                    <a:pt x="2757" y="119"/>
                    <a:pt x="2394" y="366"/>
                  </a:cubicBezTo>
                  <a:lnTo>
                    <a:pt x="1" y="1985"/>
                  </a:lnTo>
                  <a:lnTo>
                    <a:pt x="2489" y="5628"/>
                  </a:lnTo>
                  <a:lnTo>
                    <a:pt x="4882" y="4009"/>
                  </a:lnTo>
                  <a:cubicBezTo>
                    <a:pt x="5835" y="3354"/>
                    <a:pt x="6085" y="2044"/>
                    <a:pt x="5430" y="1080"/>
                  </a:cubicBezTo>
                  <a:lnTo>
                    <a:pt x="5323" y="925"/>
                  </a:lnTo>
                  <a:cubicBezTo>
                    <a:pt x="4914" y="324"/>
                    <a:pt x="4252" y="1"/>
                    <a:pt x="357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2" name="Google Shape;6232;p32"/>
            <p:cNvSpPr/>
            <p:nvPr/>
          </p:nvSpPr>
          <p:spPr>
            <a:xfrm>
              <a:off x="6649603" y="602242"/>
              <a:ext cx="345677" cy="344032"/>
            </a:xfrm>
            <a:custGeom>
              <a:rect b="b" l="l" r="r" t="t"/>
              <a:pathLst>
                <a:path extrusionOk="0" h="10666" w="10717">
                  <a:moveTo>
                    <a:pt x="4999" y="1"/>
                  </a:moveTo>
                  <a:cubicBezTo>
                    <a:pt x="4821" y="1"/>
                    <a:pt x="4666" y="136"/>
                    <a:pt x="4644" y="328"/>
                  </a:cubicBezTo>
                  <a:lnTo>
                    <a:pt x="4180" y="3805"/>
                  </a:lnTo>
                  <a:lnTo>
                    <a:pt x="703" y="3340"/>
                  </a:lnTo>
                  <a:cubicBezTo>
                    <a:pt x="688" y="3338"/>
                    <a:pt x="674" y="3338"/>
                    <a:pt x="659" y="3338"/>
                  </a:cubicBezTo>
                  <a:cubicBezTo>
                    <a:pt x="474" y="3338"/>
                    <a:pt x="309" y="3474"/>
                    <a:pt x="287" y="3662"/>
                  </a:cubicBezTo>
                  <a:lnTo>
                    <a:pt x="37" y="5626"/>
                  </a:lnTo>
                  <a:cubicBezTo>
                    <a:pt x="1" y="5829"/>
                    <a:pt x="144" y="6019"/>
                    <a:pt x="346" y="6043"/>
                  </a:cubicBezTo>
                  <a:lnTo>
                    <a:pt x="3823" y="6507"/>
                  </a:lnTo>
                  <a:lnTo>
                    <a:pt x="3370" y="9984"/>
                  </a:lnTo>
                  <a:cubicBezTo>
                    <a:pt x="3335" y="10186"/>
                    <a:pt x="3477" y="10377"/>
                    <a:pt x="3692" y="10401"/>
                  </a:cubicBezTo>
                  <a:lnTo>
                    <a:pt x="5656" y="10663"/>
                  </a:lnTo>
                  <a:cubicBezTo>
                    <a:pt x="5671" y="10664"/>
                    <a:pt x="5686" y="10665"/>
                    <a:pt x="5700" y="10665"/>
                  </a:cubicBezTo>
                  <a:cubicBezTo>
                    <a:pt x="5886" y="10665"/>
                    <a:pt x="6051" y="10529"/>
                    <a:pt x="6073" y="10341"/>
                  </a:cubicBezTo>
                  <a:lnTo>
                    <a:pt x="6537" y="6864"/>
                  </a:lnTo>
                  <a:lnTo>
                    <a:pt x="10014" y="7329"/>
                  </a:lnTo>
                  <a:cubicBezTo>
                    <a:pt x="10029" y="7331"/>
                    <a:pt x="10044" y="7331"/>
                    <a:pt x="10058" y="7331"/>
                  </a:cubicBezTo>
                  <a:cubicBezTo>
                    <a:pt x="10243" y="7331"/>
                    <a:pt x="10409" y="7195"/>
                    <a:pt x="10431" y="7007"/>
                  </a:cubicBezTo>
                  <a:lnTo>
                    <a:pt x="10693" y="5031"/>
                  </a:lnTo>
                  <a:cubicBezTo>
                    <a:pt x="10716" y="4828"/>
                    <a:pt x="10574" y="4638"/>
                    <a:pt x="10371" y="4614"/>
                  </a:cubicBezTo>
                  <a:lnTo>
                    <a:pt x="6895" y="4150"/>
                  </a:lnTo>
                  <a:lnTo>
                    <a:pt x="7347" y="673"/>
                  </a:lnTo>
                  <a:cubicBezTo>
                    <a:pt x="7383" y="471"/>
                    <a:pt x="7240" y="280"/>
                    <a:pt x="7026" y="256"/>
                  </a:cubicBezTo>
                  <a:lnTo>
                    <a:pt x="5061" y="6"/>
                  </a:lnTo>
                  <a:cubicBezTo>
                    <a:pt x="5040" y="3"/>
                    <a:pt x="5019" y="1"/>
                    <a:pt x="499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3" name="Google Shape;6233;p32"/>
            <p:cNvSpPr/>
            <p:nvPr/>
          </p:nvSpPr>
          <p:spPr>
            <a:xfrm>
              <a:off x="6206806" y="1123773"/>
              <a:ext cx="349902" cy="435733"/>
            </a:xfrm>
            <a:custGeom>
              <a:rect b="b" l="l" r="r" t="t"/>
              <a:pathLst>
                <a:path extrusionOk="0" h="13509" w="10848">
                  <a:moveTo>
                    <a:pt x="4153" y="414"/>
                  </a:moveTo>
                  <a:cubicBezTo>
                    <a:pt x="4440" y="414"/>
                    <a:pt x="4724" y="589"/>
                    <a:pt x="4775" y="982"/>
                  </a:cubicBezTo>
                  <a:cubicBezTo>
                    <a:pt x="4811" y="1173"/>
                    <a:pt x="4763" y="1375"/>
                    <a:pt x="4632" y="1518"/>
                  </a:cubicBezTo>
                  <a:lnTo>
                    <a:pt x="3835" y="1673"/>
                  </a:lnTo>
                  <a:cubicBezTo>
                    <a:pt x="3668" y="1578"/>
                    <a:pt x="3549" y="1411"/>
                    <a:pt x="3513" y="1209"/>
                  </a:cubicBezTo>
                  <a:cubicBezTo>
                    <a:pt x="3399" y="710"/>
                    <a:pt x="3779" y="414"/>
                    <a:pt x="4153" y="414"/>
                  </a:cubicBezTo>
                  <a:close/>
                  <a:moveTo>
                    <a:pt x="7868" y="2734"/>
                  </a:moveTo>
                  <a:cubicBezTo>
                    <a:pt x="8126" y="2734"/>
                    <a:pt x="8354" y="2923"/>
                    <a:pt x="8407" y="3185"/>
                  </a:cubicBezTo>
                  <a:lnTo>
                    <a:pt x="9788" y="10746"/>
                  </a:lnTo>
                  <a:cubicBezTo>
                    <a:pt x="9835" y="11043"/>
                    <a:pt x="9633" y="11329"/>
                    <a:pt x="9335" y="11377"/>
                  </a:cubicBezTo>
                  <a:lnTo>
                    <a:pt x="3073" y="12520"/>
                  </a:lnTo>
                  <a:cubicBezTo>
                    <a:pt x="3038" y="12527"/>
                    <a:pt x="3003" y="12530"/>
                    <a:pt x="2968" y="12530"/>
                  </a:cubicBezTo>
                  <a:cubicBezTo>
                    <a:pt x="2711" y="12530"/>
                    <a:pt x="2484" y="12342"/>
                    <a:pt x="2442" y="12079"/>
                  </a:cubicBezTo>
                  <a:lnTo>
                    <a:pt x="1061" y="4519"/>
                  </a:lnTo>
                  <a:cubicBezTo>
                    <a:pt x="1013" y="4221"/>
                    <a:pt x="1203" y="3935"/>
                    <a:pt x="1513" y="3888"/>
                  </a:cubicBezTo>
                  <a:lnTo>
                    <a:pt x="2251" y="3745"/>
                  </a:lnTo>
                  <a:cubicBezTo>
                    <a:pt x="2294" y="3960"/>
                    <a:pt x="2483" y="4107"/>
                    <a:pt x="2695" y="4107"/>
                  </a:cubicBezTo>
                  <a:cubicBezTo>
                    <a:pt x="2717" y="4107"/>
                    <a:pt x="2740" y="4105"/>
                    <a:pt x="2763" y="4102"/>
                  </a:cubicBezTo>
                  <a:lnTo>
                    <a:pt x="6668" y="3387"/>
                  </a:lnTo>
                  <a:cubicBezTo>
                    <a:pt x="6907" y="3340"/>
                    <a:pt x="7061" y="3114"/>
                    <a:pt x="7026" y="2875"/>
                  </a:cubicBezTo>
                  <a:lnTo>
                    <a:pt x="7764" y="2745"/>
                  </a:lnTo>
                  <a:cubicBezTo>
                    <a:pt x="7799" y="2737"/>
                    <a:pt x="7834" y="2734"/>
                    <a:pt x="7868" y="2734"/>
                  </a:cubicBezTo>
                  <a:close/>
                  <a:moveTo>
                    <a:pt x="4147" y="0"/>
                  </a:moveTo>
                  <a:cubicBezTo>
                    <a:pt x="4083" y="0"/>
                    <a:pt x="4018" y="6"/>
                    <a:pt x="3954" y="18"/>
                  </a:cubicBezTo>
                  <a:cubicBezTo>
                    <a:pt x="3358" y="125"/>
                    <a:pt x="2966" y="697"/>
                    <a:pt x="3073" y="1292"/>
                  </a:cubicBezTo>
                  <a:cubicBezTo>
                    <a:pt x="3108" y="1459"/>
                    <a:pt x="3180" y="1625"/>
                    <a:pt x="3287" y="1768"/>
                  </a:cubicBezTo>
                  <a:lnTo>
                    <a:pt x="2513" y="1911"/>
                  </a:lnTo>
                  <a:cubicBezTo>
                    <a:pt x="2192" y="1971"/>
                    <a:pt x="1989" y="2280"/>
                    <a:pt x="2037" y="2602"/>
                  </a:cubicBezTo>
                  <a:lnTo>
                    <a:pt x="2096" y="2875"/>
                  </a:lnTo>
                  <a:lnTo>
                    <a:pt x="811" y="3114"/>
                  </a:lnTo>
                  <a:cubicBezTo>
                    <a:pt x="322" y="3197"/>
                    <a:pt x="1" y="3661"/>
                    <a:pt x="96" y="4149"/>
                  </a:cubicBezTo>
                  <a:lnTo>
                    <a:pt x="1668" y="12770"/>
                  </a:lnTo>
                  <a:cubicBezTo>
                    <a:pt x="1742" y="13206"/>
                    <a:pt x="2121" y="13509"/>
                    <a:pt x="2549" y="13509"/>
                  </a:cubicBezTo>
                  <a:cubicBezTo>
                    <a:pt x="2600" y="13509"/>
                    <a:pt x="2652" y="13505"/>
                    <a:pt x="2704" y="13496"/>
                  </a:cubicBezTo>
                  <a:lnTo>
                    <a:pt x="10038" y="12150"/>
                  </a:lnTo>
                  <a:cubicBezTo>
                    <a:pt x="10526" y="12067"/>
                    <a:pt x="10848" y="11603"/>
                    <a:pt x="10752" y="11115"/>
                  </a:cubicBezTo>
                  <a:lnTo>
                    <a:pt x="9181" y="2483"/>
                  </a:lnTo>
                  <a:cubicBezTo>
                    <a:pt x="9097" y="2052"/>
                    <a:pt x="8726" y="1751"/>
                    <a:pt x="8313" y="1751"/>
                  </a:cubicBezTo>
                  <a:cubicBezTo>
                    <a:pt x="8257" y="1751"/>
                    <a:pt x="8201" y="1757"/>
                    <a:pt x="8145" y="1768"/>
                  </a:cubicBezTo>
                  <a:lnTo>
                    <a:pt x="6859" y="1994"/>
                  </a:lnTo>
                  <a:lnTo>
                    <a:pt x="6811" y="1721"/>
                  </a:lnTo>
                  <a:cubicBezTo>
                    <a:pt x="6758" y="1431"/>
                    <a:pt x="6500" y="1237"/>
                    <a:pt x="6223" y="1237"/>
                  </a:cubicBezTo>
                  <a:cubicBezTo>
                    <a:pt x="6193" y="1237"/>
                    <a:pt x="6163" y="1240"/>
                    <a:pt x="6133" y="1244"/>
                  </a:cubicBezTo>
                  <a:lnTo>
                    <a:pt x="5180" y="1423"/>
                  </a:lnTo>
                  <a:cubicBezTo>
                    <a:pt x="5240" y="1244"/>
                    <a:pt x="5240" y="1066"/>
                    <a:pt x="5216" y="899"/>
                  </a:cubicBezTo>
                  <a:cubicBezTo>
                    <a:pt x="5121" y="370"/>
                    <a:pt x="4658" y="0"/>
                    <a:pt x="414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4" name="Google Shape;6234;p32"/>
            <p:cNvSpPr/>
            <p:nvPr/>
          </p:nvSpPr>
          <p:spPr>
            <a:xfrm>
              <a:off x="6269026" y="1280275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3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4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5" name="Google Shape;6235;p32"/>
            <p:cNvSpPr/>
            <p:nvPr/>
          </p:nvSpPr>
          <p:spPr>
            <a:xfrm>
              <a:off x="6336761" y="1265566"/>
              <a:ext cx="125214" cy="43931"/>
            </a:xfrm>
            <a:custGeom>
              <a:rect b="b" l="l" r="r" t="t"/>
              <a:pathLst>
                <a:path extrusionOk="0" h="1362" w="3882">
                  <a:moveTo>
                    <a:pt x="3285" y="1"/>
                  </a:moveTo>
                  <a:cubicBezTo>
                    <a:pt x="3247" y="1"/>
                    <a:pt x="3206" y="5"/>
                    <a:pt x="3163" y="15"/>
                  </a:cubicBezTo>
                  <a:lnTo>
                    <a:pt x="3151" y="15"/>
                  </a:lnTo>
                  <a:lnTo>
                    <a:pt x="556" y="492"/>
                  </a:lnTo>
                  <a:cubicBezTo>
                    <a:pt x="1" y="569"/>
                    <a:pt x="108" y="1362"/>
                    <a:pt x="599" y="1362"/>
                  </a:cubicBezTo>
                  <a:cubicBezTo>
                    <a:pt x="634" y="1362"/>
                    <a:pt x="671" y="1358"/>
                    <a:pt x="711" y="1349"/>
                  </a:cubicBezTo>
                  <a:lnTo>
                    <a:pt x="3306" y="873"/>
                  </a:lnTo>
                  <a:cubicBezTo>
                    <a:pt x="3882" y="817"/>
                    <a:pt x="3788" y="1"/>
                    <a:pt x="328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6" name="Google Shape;6236;p32"/>
            <p:cNvSpPr/>
            <p:nvPr/>
          </p:nvSpPr>
          <p:spPr>
            <a:xfrm>
              <a:off x="6281702" y="1349784"/>
              <a:ext cx="59769" cy="49866"/>
            </a:xfrm>
            <a:custGeom>
              <a:rect b="b" l="l" r="r" t="t"/>
              <a:pathLst>
                <a:path extrusionOk="0" h="1546" w="1853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2" y="1502"/>
                    <a:pt x="854" y="1545"/>
                    <a:pt x="1001" y="1545"/>
                  </a:cubicBezTo>
                  <a:cubicBezTo>
                    <a:pt x="1450" y="1545"/>
                    <a:pt x="1852" y="1145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7" name="Google Shape;6237;p32"/>
            <p:cNvSpPr/>
            <p:nvPr/>
          </p:nvSpPr>
          <p:spPr>
            <a:xfrm>
              <a:off x="6351341" y="1335140"/>
              <a:ext cx="120892" cy="43544"/>
            </a:xfrm>
            <a:custGeom>
              <a:rect b="b" l="l" r="r" t="t"/>
              <a:pathLst>
                <a:path extrusionOk="0" h="1350" w="3748">
                  <a:moveTo>
                    <a:pt x="3128" y="0"/>
                  </a:moveTo>
                  <a:cubicBezTo>
                    <a:pt x="3117" y="0"/>
                    <a:pt x="3105" y="1"/>
                    <a:pt x="3092" y="2"/>
                  </a:cubicBezTo>
                  <a:lnTo>
                    <a:pt x="497" y="478"/>
                  </a:lnTo>
                  <a:cubicBezTo>
                    <a:pt x="0" y="628"/>
                    <a:pt x="120" y="1349"/>
                    <a:pt x="605" y="1349"/>
                  </a:cubicBezTo>
                  <a:cubicBezTo>
                    <a:pt x="620" y="1349"/>
                    <a:pt x="636" y="1348"/>
                    <a:pt x="652" y="1347"/>
                  </a:cubicBezTo>
                  <a:lnTo>
                    <a:pt x="3247" y="883"/>
                  </a:lnTo>
                  <a:cubicBezTo>
                    <a:pt x="3747" y="731"/>
                    <a:pt x="3634" y="0"/>
                    <a:pt x="312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8" name="Google Shape;6238;p32"/>
            <p:cNvSpPr/>
            <p:nvPr/>
          </p:nvSpPr>
          <p:spPr>
            <a:xfrm>
              <a:off x="6295152" y="1424293"/>
              <a:ext cx="60156" cy="49834"/>
            </a:xfrm>
            <a:custGeom>
              <a:rect b="b" l="l" r="r" t="t"/>
              <a:pathLst>
                <a:path extrusionOk="0" h="1545" w="1865">
                  <a:moveTo>
                    <a:pt x="1014" y="0"/>
                  </a:moveTo>
                  <a:cubicBezTo>
                    <a:pt x="970" y="0"/>
                    <a:pt x="926" y="4"/>
                    <a:pt x="881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9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9" name="Google Shape;6239;p32"/>
            <p:cNvSpPr/>
            <p:nvPr/>
          </p:nvSpPr>
          <p:spPr>
            <a:xfrm>
              <a:off x="6364404" y="1409585"/>
              <a:ext cx="121795" cy="43577"/>
            </a:xfrm>
            <a:custGeom>
              <a:rect b="b" l="l" r="r" t="t"/>
              <a:pathLst>
                <a:path extrusionOk="0" h="1351" w="3776">
                  <a:moveTo>
                    <a:pt x="3162" y="0"/>
                  </a:moveTo>
                  <a:cubicBezTo>
                    <a:pt x="3143" y="0"/>
                    <a:pt x="3124" y="1"/>
                    <a:pt x="3104" y="3"/>
                  </a:cubicBezTo>
                  <a:lnTo>
                    <a:pt x="520" y="468"/>
                  </a:lnTo>
                  <a:cubicBezTo>
                    <a:pt x="0" y="606"/>
                    <a:pt x="120" y="1351"/>
                    <a:pt x="628" y="1351"/>
                  </a:cubicBezTo>
                  <a:cubicBezTo>
                    <a:pt x="643" y="1351"/>
                    <a:pt x="659" y="1350"/>
                    <a:pt x="675" y="1349"/>
                  </a:cubicBezTo>
                  <a:lnTo>
                    <a:pt x="3271" y="872"/>
                  </a:lnTo>
                  <a:cubicBezTo>
                    <a:pt x="3776" y="735"/>
                    <a:pt x="3661" y="0"/>
                    <a:pt x="316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0" name="Google Shape;6240;p32"/>
            <p:cNvSpPr/>
            <p:nvPr/>
          </p:nvSpPr>
          <p:spPr>
            <a:xfrm>
              <a:off x="6706823" y="1251439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620" y="1"/>
                  </a:moveTo>
                  <a:lnTo>
                    <a:pt x="1215" y="1620"/>
                  </a:lnTo>
                  <a:cubicBezTo>
                    <a:pt x="251" y="2275"/>
                    <a:pt x="1" y="3585"/>
                    <a:pt x="656" y="4549"/>
                  </a:cubicBezTo>
                  <a:lnTo>
                    <a:pt x="763" y="4704"/>
                  </a:lnTo>
                  <a:cubicBezTo>
                    <a:pt x="1171" y="5305"/>
                    <a:pt x="1833" y="5629"/>
                    <a:pt x="2508" y="5629"/>
                  </a:cubicBezTo>
                  <a:cubicBezTo>
                    <a:pt x="2916" y="5629"/>
                    <a:pt x="3328" y="5510"/>
                    <a:pt x="3692" y="5264"/>
                  </a:cubicBezTo>
                  <a:lnTo>
                    <a:pt x="6085" y="3644"/>
                  </a:lnTo>
                  <a:lnTo>
                    <a:pt x="3620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1" name="Google Shape;6241;p32"/>
            <p:cNvSpPr/>
            <p:nvPr/>
          </p:nvSpPr>
          <p:spPr>
            <a:xfrm>
              <a:off x="6839327" y="1176188"/>
              <a:ext cx="196272" cy="181660"/>
            </a:xfrm>
            <a:custGeom>
              <a:rect b="b" l="l" r="r" t="t"/>
              <a:pathLst>
                <a:path extrusionOk="0" h="5632" w="6085">
                  <a:moveTo>
                    <a:pt x="3588" y="1"/>
                  </a:moveTo>
                  <a:cubicBezTo>
                    <a:pt x="3177" y="1"/>
                    <a:pt x="2760" y="120"/>
                    <a:pt x="2394" y="369"/>
                  </a:cubicBezTo>
                  <a:lnTo>
                    <a:pt x="1" y="1989"/>
                  </a:lnTo>
                  <a:lnTo>
                    <a:pt x="2489" y="5632"/>
                  </a:lnTo>
                  <a:lnTo>
                    <a:pt x="4882" y="4001"/>
                  </a:lnTo>
                  <a:cubicBezTo>
                    <a:pt x="5835" y="3346"/>
                    <a:pt x="6085" y="2036"/>
                    <a:pt x="5430" y="1072"/>
                  </a:cubicBezTo>
                  <a:lnTo>
                    <a:pt x="5430" y="1072"/>
                  </a:lnTo>
                  <a:lnTo>
                    <a:pt x="5430" y="1084"/>
                  </a:lnTo>
                  <a:lnTo>
                    <a:pt x="5323" y="917"/>
                  </a:lnTo>
                  <a:cubicBezTo>
                    <a:pt x="4917" y="319"/>
                    <a:pt x="4259" y="1"/>
                    <a:pt x="358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2" name="Google Shape;6242;p32"/>
            <p:cNvSpPr/>
            <p:nvPr/>
          </p:nvSpPr>
          <p:spPr>
            <a:xfrm>
              <a:off x="5182226" y="98419"/>
              <a:ext cx="349870" cy="436120"/>
            </a:xfrm>
            <a:custGeom>
              <a:rect b="b" l="l" r="r" t="t"/>
              <a:pathLst>
                <a:path extrusionOk="0" h="13521" w="10847">
                  <a:moveTo>
                    <a:pt x="4151" y="435"/>
                  </a:moveTo>
                  <a:cubicBezTo>
                    <a:pt x="4440" y="435"/>
                    <a:pt x="4723" y="607"/>
                    <a:pt x="4774" y="994"/>
                  </a:cubicBezTo>
                  <a:cubicBezTo>
                    <a:pt x="4810" y="1196"/>
                    <a:pt x="4751" y="1387"/>
                    <a:pt x="4632" y="1541"/>
                  </a:cubicBezTo>
                  <a:lnTo>
                    <a:pt x="3834" y="1684"/>
                  </a:lnTo>
                  <a:cubicBezTo>
                    <a:pt x="3667" y="1589"/>
                    <a:pt x="3548" y="1422"/>
                    <a:pt x="3512" y="1232"/>
                  </a:cubicBezTo>
                  <a:lnTo>
                    <a:pt x="3500" y="1232"/>
                  </a:lnTo>
                  <a:cubicBezTo>
                    <a:pt x="3386" y="732"/>
                    <a:pt x="3773" y="435"/>
                    <a:pt x="4151" y="435"/>
                  </a:cubicBezTo>
                  <a:close/>
                  <a:moveTo>
                    <a:pt x="7854" y="2749"/>
                  </a:moveTo>
                  <a:cubicBezTo>
                    <a:pt x="8117" y="2749"/>
                    <a:pt x="8351" y="2930"/>
                    <a:pt x="8394" y="3208"/>
                  </a:cubicBezTo>
                  <a:lnTo>
                    <a:pt x="9787" y="10769"/>
                  </a:lnTo>
                  <a:cubicBezTo>
                    <a:pt x="9835" y="11066"/>
                    <a:pt x="9644" y="11340"/>
                    <a:pt x="9346" y="11400"/>
                  </a:cubicBezTo>
                  <a:lnTo>
                    <a:pt x="3084" y="12543"/>
                  </a:lnTo>
                  <a:cubicBezTo>
                    <a:pt x="3049" y="12550"/>
                    <a:pt x="3014" y="12553"/>
                    <a:pt x="2979" y="12553"/>
                  </a:cubicBezTo>
                  <a:cubicBezTo>
                    <a:pt x="2722" y="12553"/>
                    <a:pt x="2493" y="12365"/>
                    <a:pt x="2441" y="12102"/>
                  </a:cubicBezTo>
                  <a:lnTo>
                    <a:pt x="1060" y="4530"/>
                  </a:lnTo>
                  <a:cubicBezTo>
                    <a:pt x="1012" y="4232"/>
                    <a:pt x="1203" y="3958"/>
                    <a:pt x="1512" y="3899"/>
                  </a:cubicBezTo>
                  <a:lnTo>
                    <a:pt x="2250" y="3768"/>
                  </a:lnTo>
                  <a:cubicBezTo>
                    <a:pt x="2292" y="3977"/>
                    <a:pt x="2472" y="4122"/>
                    <a:pt x="2676" y="4122"/>
                  </a:cubicBezTo>
                  <a:cubicBezTo>
                    <a:pt x="2704" y="4122"/>
                    <a:pt x="2733" y="4119"/>
                    <a:pt x="2762" y="4113"/>
                  </a:cubicBezTo>
                  <a:lnTo>
                    <a:pt x="6668" y="3399"/>
                  </a:lnTo>
                  <a:cubicBezTo>
                    <a:pt x="6906" y="3363"/>
                    <a:pt x="7060" y="3125"/>
                    <a:pt x="7025" y="2899"/>
                  </a:cubicBezTo>
                  <a:lnTo>
                    <a:pt x="7763" y="2756"/>
                  </a:lnTo>
                  <a:cubicBezTo>
                    <a:pt x="7793" y="2751"/>
                    <a:pt x="7824" y="2749"/>
                    <a:pt x="7854" y="2749"/>
                  </a:cubicBezTo>
                  <a:close/>
                  <a:moveTo>
                    <a:pt x="4133" y="0"/>
                  </a:moveTo>
                  <a:cubicBezTo>
                    <a:pt x="4070" y="0"/>
                    <a:pt x="4005" y="6"/>
                    <a:pt x="3941" y="17"/>
                  </a:cubicBezTo>
                  <a:cubicBezTo>
                    <a:pt x="3346" y="136"/>
                    <a:pt x="2953" y="708"/>
                    <a:pt x="3072" y="1303"/>
                  </a:cubicBezTo>
                  <a:cubicBezTo>
                    <a:pt x="3108" y="1482"/>
                    <a:pt x="3179" y="1637"/>
                    <a:pt x="3286" y="1779"/>
                  </a:cubicBezTo>
                  <a:lnTo>
                    <a:pt x="2512" y="1934"/>
                  </a:lnTo>
                  <a:cubicBezTo>
                    <a:pt x="2191" y="1994"/>
                    <a:pt x="1988" y="2291"/>
                    <a:pt x="2036" y="2613"/>
                  </a:cubicBezTo>
                  <a:lnTo>
                    <a:pt x="2096" y="2899"/>
                  </a:lnTo>
                  <a:lnTo>
                    <a:pt x="798" y="3125"/>
                  </a:lnTo>
                  <a:cubicBezTo>
                    <a:pt x="322" y="3208"/>
                    <a:pt x="0" y="3673"/>
                    <a:pt x="83" y="4149"/>
                  </a:cubicBezTo>
                  <a:lnTo>
                    <a:pt x="1667" y="12781"/>
                  </a:lnTo>
                  <a:cubicBezTo>
                    <a:pt x="1741" y="13217"/>
                    <a:pt x="2120" y="13520"/>
                    <a:pt x="2548" y="13520"/>
                  </a:cubicBezTo>
                  <a:cubicBezTo>
                    <a:pt x="2599" y="13520"/>
                    <a:pt x="2651" y="13516"/>
                    <a:pt x="2703" y="13507"/>
                  </a:cubicBezTo>
                  <a:lnTo>
                    <a:pt x="10037" y="12162"/>
                  </a:lnTo>
                  <a:cubicBezTo>
                    <a:pt x="10525" y="12066"/>
                    <a:pt x="10847" y="11602"/>
                    <a:pt x="10763" y="11126"/>
                  </a:cubicBezTo>
                  <a:lnTo>
                    <a:pt x="9180" y="2494"/>
                  </a:lnTo>
                  <a:cubicBezTo>
                    <a:pt x="9106" y="2064"/>
                    <a:pt x="8737" y="1763"/>
                    <a:pt x="8316" y="1763"/>
                  </a:cubicBezTo>
                  <a:cubicBezTo>
                    <a:pt x="8259" y="1763"/>
                    <a:pt x="8202" y="1768"/>
                    <a:pt x="8144" y="1779"/>
                  </a:cubicBezTo>
                  <a:lnTo>
                    <a:pt x="6858" y="2018"/>
                  </a:lnTo>
                  <a:lnTo>
                    <a:pt x="6810" y="1744"/>
                  </a:lnTo>
                  <a:cubicBezTo>
                    <a:pt x="6758" y="1458"/>
                    <a:pt x="6508" y="1258"/>
                    <a:pt x="6228" y="1258"/>
                  </a:cubicBezTo>
                  <a:cubicBezTo>
                    <a:pt x="6192" y="1258"/>
                    <a:pt x="6156" y="1261"/>
                    <a:pt x="6120" y="1268"/>
                  </a:cubicBezTo>
                  <a:lnTo>
                    <a:pt x="5179" y="1434"/>
                  </a:lnTo>
                  <a:cubicBezTo>
                    <a:pt x="5227" y="1268"/>
                    <a:pt x="5239" y="1089"/>
                    <a:pt x="5215" y="922"/>
                  </a:cubicBezTo>
                  <a:cubicBezTo>
                    <a:pt x="5119" y="381"/>
                    <a:pt x="4655" y="0"/>
                    <a:pt x="413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3" name="Google Shape;6243;p32"/>
            <p:cNvSpPr/>
            <p:nvPr/>
          </p:nvSpPr>
          <p:spPr>
            <a:xfrm>
              <a:off x="5244414" y="255566"/>
              <a:ext cx="60059" cy="49898"/>
            </a:xfrm>
            <a:custGeom>
              <a:rect b="b" l="l" r="r" t="t"/>
              <a:pathLst>
                <a:path extrusionOk="0" h="1547" w="1862">
                  <a:moveTo>
                    <a:pt x="1015" y="1"/>
                  </a:moveTo>
                  <a:cubicBezTo>
                    <a:pt x="967" y="1"/>
                    <a:pt x="919" y="5"/>
                    <a:pt x="870" y="15"/>
                  </a:cubicBezTo>
                  <a:cubicBezTo>
                    <a:pt x="191" y="134"/>
                    <a:pt x="1" y="1015"/>
                    <a:pt x="560" y="1408"/>
                  </a:cubicBezTo>
                  <a:cubicBezTo>
                    <a:pt x="700" y="1504"/>
                    <a:pt x="851" y="1547"/>
                    <a:pt x="998" y="1547"/>
                  </a:cubicBezTo>
                  <a:cubicBezTo>
                    <a:pt x="1451" y="1547"/>
                    <a:pt x="1862" y="1138"/>
                    <a:pt x="1763" y="634"/>
                  </a:cubicBezTo>
                  <a:cubicBezTo>
                    <a:pt x="1689" y="266"/>
                    <a:pt x="1375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4" name="Google Shape;6244;p32"/>
            <p:cNvSpPr/>
            <p:nvPr/>
          </p:nvSpPr>
          <p:spPr>
            <a:xfrm>
              <a:off x="5312052" y="241148"/>
              <a:ext cx="124117" cy="43673"/>
            </a:xfrm>
            <a:custGeom>
              <a:rect b="b" l="l" r="r" t="t"/>
              <a:pathLst>
                <a:path extrusionOk="0" h="1354" w="3848">
                  <a:moveTo>
                    <a:pt x="3239" y="0"/>
                  </a:moveTo>
                  <a:cubicBezTo>
                    <a:pt x="3208" y="0"/>
                    <a:pt x="3176" y="3"/>
                    <a:pt x="3143" y="10"/>
                  </a:cubicBezTo>
                  <a:lnTo>
                    <a:pt x="3155" y="10"/>
                  </a:lnTo>
                  <a:lnTo>
                    <a:pt x="559" y="486"/>
                  </a:lnTo>
                  <a:cubicBezTo>
                    <a:pt x="0" y="553"/>
                    <a:pt x="102" y="1354"/>
                    <a:pt x="609" y="1354"/>
                  </a:cubicBezTo>
                  <a:cubicBezTo>
                    <a:pt x="642" y="1354"/>
                    <a:pt x="677" y="1350"/>
                    <a:pt x="714" y="1343"/>
                  </a:cubicBezTo>
                  <a:lnTo>
                    <a:pt x="3309" y="867"/>
                  </a:lnTo>
                  <a:cubicBezTo>
                    <a:pt x="3847" y="766"/>
                    <a:pt x="3731" y="0"/>
                    <a:pt x="323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5" name="Google Shape;6245;p32"/>
            <p:cNvSpPr/>
            <p:nvPr/>
          </p:nvSpPr>
          <p:spPr>
            <a:xfrm>
              <a:off x="5257090" y="325172"/>
              <a:ext cx="59769" cy="49866"/>
            </a:xfrm>
            <a:custGeom>
              <a:rect b="b" l="l" r="r" t="t"/>
              <a:pathLst>
                <a:path extrusionOk="0" h="1546" w="1853">
                  <a:moveTo>
                    <a:pt x="1003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3" y="1545"/>
                    <a:pt x="1000" y="1545"/>
                  </a:cubicBezTo>
                  <a:cubicBezTo>
                    <a:pt x="1449" y="1545"/>
                    <a:pt x="1853" y="1142"/>
                    <a:pt x="1763" y="631"/>
                  </a:cubicBezTo>
                  <a:cubicBezTo>
                    <a:pt x="1699" y="259"/>
                    <a:pt x="1369" y="1"/>
                    <a:pt x="100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6" name="Google Shape;6246;p32"/>
            <p:cNvSpPr/>
            <p:nvPr/>
          </p:nvSpPr>
          <p:spPr>
            <a:xfrm>
              <a:off x="5326599" y="310528"/>
              <a:ext cx="121408" cy="43512"/>
            </a:xfrm>
            <a:custGeom>
              <a:rect b="b" l="l" r="r" t="t"/>
              <a:pathLst>
                <a:path extrusionOk="0" h="1349" w="3764">
                  <a:moveTo>
                    <a:pt x="3133" y="0"/>
                  </a:moveTo>
                  <a:cubicBezTo>
                    <a:pt x="3121" y="0"/>
                    <a:pt x="3109" y="1"/>
                    <a:pt x="3096" y="2"/>
                  </a:cubicBezTo>
                  <a:lnTo>
                    <a:pt x="501" y="478"/>
                  </a:lnTo>
                  <a:cubicBezTo>
                    <a:pt x="1" y="618"/>
                    <a:pt x="126" y="1348"/>
                    <a:pt x="620" y="1348"/>
                  </a:cubicBezTo>
                  <a:cubicBezTo>
                    <a:pt x="632" y="1348"/>
                    <a:pt x="644" y="1348"/>
                    <a:pt x="656" y="1347"/>
                  </a:cubicBezTo>
                  <a:lnTo>
                    <a:pt x="3251" y="871"/>
                  </a:lnTo>
                  <a:cubicBezTo>
                    <a:pt x="3763" y="731"/>
                    <a:pt x="3638" y="0"/>
                    <a:pt x="313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7" name="Google Shape;6247;p32"/>
            <p:cNvSpPr/>
            <p:nvPr/>
          </p:nvSpPr>
          <p:spPr>
            <a:xfrm>
              <a:off x="5270540" y="399294"/>
              <a:ext cx="60059" cy="50189"/>
            </a:xfrm>
            <a:custGeom>
              <a:rect b="b" l="l" r="r" t="t"/>
              <a:pathLst>
                <a:path extrusionOk="0" h="1556" w="1862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0" y="1012"/>
                    <a:pt x="572" y="1417"/>
                  </a:cubicBezTo>
                  <a:cubicBezTo>
                    <a:pt x="709" y="1513"/>
                    <a:pt x="857" y="1556"/>
                    <a:pt x="1002" y="1556"/>
                  </a:cubicBezTo>
                  <a:cubicBezTo>
                    <a:pt x="1451" y="1556"/>
                    <a:pt x="1862" y="1147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8" name="Google Shape;6248;p32"/>
            <p:cNvSpPr/>
            <p:nvPr/>
          </p:nvSpPr>
          <p:spPr>
            <a:xfrm>
              <a:off x="5339501" y="384586"/>
              <a:ext cx="122440" cy="44028"/>
            </a:xfrm>
            <a:custGeom>
              <a:rect b="b" l="l" r="r" t="t"/>
              <a:pathLst>
                <a:path extrusionOk="0" h="1365" w="3796">
                  <a:moveTo>
                    <a:pt x="3172" y="0"/>
                  </a:moveTo>
                  <a:cubicBezTo>
                    <a:pt x="3153" y="0"/>
                    <a:pt x="3133" y="1"/>
                    <a:pt x="3113" y="4"/>
                  </a:cubicBezTo>
                  <a:lnTo>
                    <a:pt x="518" y="480"/>
                  </a:lnTo>
                  <a:cubicBezTo>
                    <a:pt x="1" y="606"/>
                    <a:pt x="115" y="1364"/>
                    <a:pt x="626" y="1364"/>
                  </a:cubicBezTo>
                  <a:cubicBezTo>
                    <a:pt x="645" y="1364"/>
                    <a:pt x="664" y="1363"/>
                    <a:pt x="684" y="1361"/>
                  </a:cubicBezTo>
                  <a:lnTo>
                    <a:pt x="3268" y="885"/>
                  </a:lnTo>
                  <a:cubicBezTo>
                    <a:pt x="3796" y="747"/>
                    <a:pt x="3682" y="0"/>
                    <a:pt x="317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9" name="Google Shape;6249;p32"/>
            <p:cNvSpPr/>
            <p:nvPr/>
          </p:nvSpPr>
          <p:spPr>
            <a:xfrm>
              <a:off x="5212933" y="708039"/>
              <a:ext cx="250815" cy="224688"/>
            </a:xfrm>
            <a:custGeom>
              <a:rect b="b" l="l" r="r" t="t"/>
              <a:pathLst>
                <a:path extrusionOk="0" h="6966" w="7776">
                  <a:moveTo>
                    <a:pt x="3943" y="1"/>
                  </a:moveTo>
                  <a:cubicBezTo>
                    <a:pt x="2906" y="1"/>
                    <a:pt x="1888" y="469"/>
                    <a:pt x="1227" y="1346"/>
                  </a:cubicBezTo>
                  <a:lnTo>
                    <a:pt x="6966" y="4977"/>
                  </a:lnTo>
                  <a:cubicBezTo>
                    <a:pt x="7775" y="3406"/>
                    <a:pt x="7251" y="1477"/>
                    <a:pt x="5763" y="525"/>
                  </a:cubicBezTo>
                  <a:cubicBezTo>
                    <a:pt x="5199" y="171"/>
                    <a:pt x="4568" y="1"/>
                    <a:pt x="3943" y="1"/>
                  </a:cubicBezTo>
                  <a:close/>
                  <a:moveTo>
                    <a:pt x="822" y="2001"/>
                  </a:moveTo>
                  <a:cubicBezTo>
                    <a:pt x="1" y="3561"/>
                    <a:pt x="524" y="5489"/>
                    <a:pt x="2025" y="6442"/>
                  </a:cubicBezTo>
                  <a:cubicBezTo>
                    <a:pt x="2584" y="6796"/>
                    <a:pt x="3211" y="6966"/>
                    <a:pt x="3833" y="6966"/>
                  </a:cubicBezTo>
                  <a:cubicBezTo>
                    <a:pt x="4864" y="6966"/>
                    <a:pt x="5880" y="6497"/>
                    <a:pt x="6549" y="5620"/>
                  </a:cubicBezTo>
                  <a:lnTo>
                    <a:pt x="822" y="200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0" name="Google Shape;6250;p32"/>
            <p:cNvSpPr/>
            <p:nvPr/>
          </p:nvSpPr>
          <p:spPr>
            <a:xfrm>
              <a:off x="5682211" y="226472"/>
              <a:ext cx="196304" cy="181918"/>
            </a:xfrm>
            <a:custGeom>
              <a:rect b="b" l="l" r="r" t="t"/>
              <a:pathLst>
                <a:path extrusionOk="0" h="5640" w="6086">
                  <a:moveTo>
                    <a:pt x="3609" y="0"/>
                  </a:moveTo>
                  <a:lnTo>
                    <a:pt x="1215" y="1631"/>
                  </a:lnTo>
                  <a:cubicBezTo>
                    <a:pt x="251" y="2286"/>
                    <a:pt x="1" y="3596"/>
                    <a:pt x="656" y="4560"/>
                  </a:cubicBezTo>
                  <a:lnTo>
                    <a:pt x="763" y="4715"/>
                  </a:lnTo>
                  <a:cubicBezTo>
                    <a:pt x="1171" y="5316"/>
                    <a:pt x="1834" y="5640"/>
                    <a:pt x="2508" y="5640"/>
                  </a:cubicBezTo>
                  <a:cubicBezTo>
                    <a:pt x="2916" y="5640"/>
                    <a:pt x="3329" y="5521"/>
                    <a:pt x="3692" y="5275"/>
                  </a:cubicBezTo>
                  <a:lnTo>
                    <a:pt x="6085" y="3644"/>
                  </a:lnTo>
                  <a:lnTo>
                    <a:pt x="3609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1" name="Google Shape;6251;p32"/>
            <p:cNvSpPr/>
            <p:nvPr/>
          </p:nvSpPr>
          <p:spPr>
            <a:xfrm>
              <a:off x="5814714" y="151317"/>
              <a:ext cx="196272" cy="181950"/>
            </a:xfrm>
            <a:custGeom>
              <a:rect b="b" l="l" r="r" t="t"/>
              <a:pathLst>
                <a:path extrusionOk="0" h="5641" w="6085">
                  <a:moveTo>
                    <a:pt x="3580" y="1"/>
                  </a:moveTo>
                  <a:cubicBezTo>
                    <a:pt x="3174" y="1"/>
                    <a:pt x="2765" y="119"/>
                    <a:pt x="2406" y="366"/>
                  </a:cubicBezTo>
                  <a:lnTo>
                    <a:pt x="1" y="1985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5" y="3354"/>
                    <a:pt x="6085" y="2044"/>
                    <a:pt x="5430" y="1080"/>
                  </a:cubicBezTo>
                  <a:lnTo>
                    <a:pt x="5323" y="925"/>
                  </a:lnTo>
                  <a:cubicBezTo>
                    <a:pt x="4915" y="324"/>
                    <a:pt x="4252" y="1"/>
                    <a:pt x="3580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2" name="Google Shape;6252;p32"/>
            <p:cNvSpPr/>
            <p:nvPr/>
          </p:nvSpPr>
          <p:spPr>
            <a:xfrm>
              <a:off x="5624636" y="602242"/>
              <a:ext cx="346032" cy="344032"/>
            </a:xfrm>
            <a:custGeom>
              <a:rect b="b" l="l" r="r" t="t"/>
              <a:pathLst>
                <a:path extrusionOk="0" h="10666" w="10728">
                  <a:moveTo>
                    <a:pt x="5007" y="1"/>
                  </a:moveTo>
                  <a:cubicBezTo>
                    <a:pt x="4823" y="1"/>
                    <a:pt x="4677" y="136"/>
                    <a:pt x="4655" y="328"/>
                  </a:cubicBezTo>
                  <a:lnTo>
                    <a:pt x="4191" y="3805"/>
                  </a:lnTo>
                  <a:lnTo>
                    <a:pt x="714" y="3340"/>
                  </a:lnTo>
                  <a:cubicBezTo>
                    <a:pt x="699" y="3338"/>
                    <a:pt x="683" y="3338"/>
                    <a:pt x="668" y="3338"/>
                  </a:cubicBezTo>
                  <a:cubicBezTo>
                    <a:pt x="475" y="3338"/>
                    <a:pt x="320" y="3474"/>
                    <a:pt x="298" y="3662"/>
                  </a:cubicBezTo>
                  <a:lnTo>
                    <a:pt x="36" y="5638"/>
                  </a:lnTo>
                  <a:cubicBezTo>
                    <a:pt x="0" y="5840"/>
                    <a:pt x="143" y="6031"/>
                    <a:pt x="357" y="6055"/>
                  </a:cubicBezTo>
                  <a:lnTo>
                    <a:pt x="357" y="6043"/>
                  </a:lnTo>
                  <a:lnTo>
                    <a:pt x="3834" y="6507"/>
                  </a:lnTo>
                  <a:lnTo>
                    <a:pt x="3370" y="9984"/>
                  </a:lnTo>
                  <a:cubicBezTo>
                    <a:pt x="3346" y="10186"/>
                    <a:pt x="3489" y="10377"/>
                    <a:pt x="3691" y="10401"/>
                  </a:cubicBezTo>
                  <a:lnTo>
                    <a:pt x="5667" y="10663"/>
                  </a:lnTo>
                  <a:cubicBezTo>
                    <a:pt x="5682" y="10664"/>
                    <a:pt x="5697" y="10665"/>
                    <a:pt x="5712" y="10665"/>
                  </a:cubicBezTo>
                  <a:cubicBezTo>
                    <a:pt x="5897" y="10665"/>
                    <a:pt x="6062" y="10529"/>
                    <a:pt x="6084" y="10341"/>
                  </a:cubicBezTo>
                  <a:lnTo>
                    <a:pt x="6548" y="6864"/>
                  </a:lnTo>
                  <a:lnTo>
                    <a:pt x="10025" y="7329"/>
                  </a:lnTo>
                  <a:cubicBezTo>
                    <a:pt x="10040" y="7331"/>
                    <a:pt x="10055" y="7331"/>
                    <a:pt x="10069" y="7331"/>
                  </a:cubicBezTo>
                  <a:cubicBezTo>
                    <a:pt x="10254" y="7331"/>
                    <a:pt x="10420" y="7195"/>
                    <a:pt x="10442" y="7007"/>
                  </a:cubicBezTo>
                  <a:lnTo>
                    <a:pt x="10704" y="5031"/>
                  </a:lnTo>
                  <a:cubicBezTo>
                    <a:pt x="10728" y="4828"/>
                    <a:pt x="10585" y="4638"/>
                    <a:pt x="10382" y="4614"/>
                  </a:cubicBezTo>
                  <a:lnTo>
                    <a:pt x="6894" y="4150"/>
                  </a:lnTo>
                  <a:lnTo>
                    <a:pt x="7358" y="673"/>
                  </a:lnTo>
                  <a:cubicBezTo>
                    <a:pt x="7382" y="471"/>
                    <a:pt x="7239" y="280"/>
                    <a:pt x="7037" y="256"/>
                  </a:cubicBezTo>
                  <a:lnTo>
                    <a:pt x="5072" y="6"/>
                  </a:lnTo>
                  <a:cubicBezTo>
                    <a:pt x="5050" y="3"/>
                    <a:pt x="5028" y="1"/>
                    <a:pt x="500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3" name="Google Shape;6253;p32"/>
            <p:cNvSpPr/>
            <p:nvPr/>
          </p:nvSpPr>
          <p:spPr>
            <a:xfrm>
              <a:off x="5182226" y="1123290"/>
              <a:ext cx="349870" cy="436217"/>
            </a:xfrm>
            <a:custGeom>
              <a:rect b="b" l="l" r="r" t="t"/>
              <a:pathLst>
                <a:path extrusionOk="0" h="13524" w="10847">
                  <a:moveTo>
                    <a:pt x="4147" y="429"/>
                  </a:moveTo>
                  <a:cubicBezTo>
                    <a:pt x="4437" y="429"/>
                    <a:pt x="4723" y="604"/>
                    <a:pt x="4774" y="997"/>
                  </a:cubicBezTo>
                  <a:cubicBezTo>
                    <a:pt x="4810" y="1188"/>
                    <a:pt x="4751" y="1390"/>
                    <a:pt x="4632" y="1533"/>
                  </a:cubicBezTo>
                  <a:lnTo>
                    <a:pt x="3834" y="1688"/>
                  </a:lnTo>
                  <a:cubicBezTo>
                    <a:pt x="3667" y="1593"/>
                    <a:pt x="3548" y="1426"/>
                    <a:pt x="3512" y="1224"/>
                  </a:cubicBezTo>
                  <a:lnTo>
                    <a:pt x="3500" y="1224"/>
                  </a:lnTo>
                  <a:cubicBezTo>
                    <a:pt x="3386" y="725"/>
                    <a:pt x="3770" y="429"/>
                    <a:pt x="4147" y="429"/>
                  </a:cubicBezTo>
                  <a:close/>
                  <a:moveTo>
                    <a:pt x="7867" y="2749"/>
                  </a:moveTo>
                  <a:cubicBezTo>
                    <a:pt x="8125" y="2749"/>
                    <a:pt x="8352" y="2938"/>
                    <a:pt x="8394" y="3200"/>
                  </a:cubicBezTo>
                  <a:lnTo>
                    <a:pt x="9787" y="10761"/>
                  </a:lnTo>
                  <a:cubicBezTo>
                    <a:pt x="9835" y="11058"/>
                    <a:pt x="9644" y="11344"/>
                    <a:pt x="9346" y="11392"/>
                  </a:cubicBezTo>
                  <a:lnTo>
                    <a:pt x="3084" y="12535"/>
                  </a:lnTo>
                  <a:cubicBezTo>
                    <a:pt x="3049" y="12542"/>
                    <a:pt x="3014" y="12545"/>
                    <a:pt x="2979" y="12545"/>
                  </a:cubicBezTo>
                  <a:cubicBezTo>
                    <a:pt x="2722" y="12545"/>
                    <a:pt x="2493" y="12357"/>
                    <a:pt x="2441" y="12094"/>
                  </a:cubicBezTo>
                  <a:lnTo>
                    <a:pt x="1060" y="4534"/>
                  </a:lnTo>
                  <a:cubicBezTo>
                    <a:pt x="1012" y="4236"/>
                    <a:pt x="1203" y="3950"/>
                    <a:pt x="1512" y="3903"/>
                  </a:cubicBezTo>
                  <a:lnTo>
                    <a:pt x="2250" y="3760"/>
                  </a:lnTo>
                  <a:cubicBezTo>
                    <a:pt x="2293" y="3975"/>
                    <a:pt x="2482" y="4122"/>
                    <a:pt x="2694" y="4122"/>
                  </a:cubicBezTo>
                  <a:cubicBezTo>
                    <a:pt x="2717" y="4122"/>
                    <a:pt x="2739" y="4120"/>
                    <a:pt x="2762" y="4117"/>
                  </a:cubicBezTo>
                  <a:lnTo>
                    <a:pt x="6668" y="3402"/>
                  </a:lnTo>
                  <a:cubicBezTo>
                    <a:pt x="6906" y="3355"/>
                    <a:pt x="7060" y="3129"/>
                    <a:pt x="7025" y="2890"/>
                  </a:cubicBezTo>
                  <a:lnTo>
                    <a:pt x="7763" y="2760"/>
                  </a:lnTo>
                  <a:cubicBezTo>
                    <a:pt x="7798" y="2752"/>
                    <a:pt x="7833" y="2749"/>
                    <a:pt x="7867" y="2749"/>
                  </a:cubicBezTo>
                  <a:close/>
                  <a:moveTo>
                    <a:pt x="4150" y="0"/>
                  </a:moveTo>
                  <a:cubicBezTo>
                    <a:pt x="4081" y="0"/>
                    <a:pt x="4011" y="7"/>
                    <a:pt x="3941" y="21"/>
                  </a:cubicBezTo>
                  <a:cubicBezTo>
                    <a:pt x="3346" y="128"/>
                    <a:pt x="2953" y="700"/>
                    <a:pt x="3072" y="1307"/>
                  </a:cubicBezTo>
                  <a:cubicBezTo>
                    <a:pt x="3108" y="1474"/>
                    <a:pt x="3179" y="1640"/>
                    <a:pt x="3286" y="1783"/>
                  </a:cubicBezTo>
                  <a:lnTo>
                    <a:pt x="2512" y="1926"/>
                  </a:lnTo>
                  <a:cubicBezTo>
                    <a:pt x="2191" y="1986"/>
                    <a:pt x="1988" y="2295"/>
                    <a:pt x="2036" y="2617"/>
                  </a:cubicBezTo>
                  <a:lnTo>
                    <a:pt x="2096" y="2890"/>
                  </a:lnTo>
                  <a:lnTo>
                    <a:pt x="798" y="3129"/>
                  </a:lnTo>
                  <a:cubicBezTo>
                    <a:pt x="322" y="3212"/>
                    <a:pt x="0" y="3676"/>
                    <a:pt x="83" y="4164"/>
                  </a:cubicBezTo>
                  <a:lnTo>
                    <a:pt x="1667" y="12785"/>
                  </a:lnTo>
                  <a:cubicBezTo>
                    <a:pt x="1741" y="13221"/>
                    <a:pt x="2120" y="13524"/>
                    <a:pt x="2548" y="13524"/>
                  </a:cubicBezTo>
                  <a:cubicBezTo>
                    <a:pt x="2599" y="13524"/>
                    <a:pt x="2651" y="13520"/>
                    <a:pt x="2703" y="13511"/>
                  </a:cubicBezTo>
                  <a:lnTo>
                    <a:pt x="10049" y="12165"/>
                  </a:lnTo>
                  <a:cubicBezTo>
                    <a:pt x="10525" y="12082"/>
                    <a:pt x="10847" y="11618"/>
                    <a:pt x="10763" y="11130"/>
                  </a:cubicBezTo>
                  <a:lnTo>
                    <a:pt x="9192" y="2498"/>
                  </a:lnTo>
                  <a:cubicBezTo>
                    <a:pt x="9108" y="2067"/>
                    <a:pt x="8737" y="1766"/>
                    <a:pt x="8316" y="1766"/>
                  </a:cubicBezTo>
                  <a:cubicBezTo>
                    <a:pt x="8259" y="1766"/>
                    <a:pt x="8202" y="1772"/>
                    <a:pt x="8144" y="1783"/>
                  </a:cubicBezTo>
                  <a:lnTo>
                    <a:pt x="6858" y="2009"/>
                  </a:lnTo>
                  <a:lnTo>
                    <a:pt x="6810" y="1736"/>
                  </a:lnTo>
                  <a:cubicBezTo>
                    <a:pt x="6757" y="1446"/>
                    <a:pt x="6499" y="1252"/>
                    <a:pt x="6214" y="1252"/>
                  </a:cubicBezTo>
                  <a:cubicBezTo>
                    <a:pt x="6183" y="1252"/>
                    <a:pt x="6151" y="1255"/>
                    <a:pt x="6120" y="1259"/>
                  </a:cubicBezTo>
                  <a:lnTo>
                    <a:pt x="5179" y="1438"/>
                  </a:lnTo>
                  <a:cubicBezTo>
                    <a:pt x="5227" y="1259"/>
                    <a:pt x="5239" y="1081"/>
                    <a:pt x="5215" y="914"/>
                  </a:cubicBezTo>
                  <a:cubicBezTo>
                    <a:pt x="5120" y="378"/>
                    <a:pt x="4665" y="0"/>
                    <a:pt x="415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4" name="Google Shape;6254;p32"/>
            <p:cNvSpPr/>
            <p:nvPr/>
          </p:nvSpPr>
          <p:spPr>
            <a:xfrm>
              <a:off x="5244414" y="1280275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9" y="1"/>
                    <a:pt x="915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2" y="1502"/>
                    <a:pt x="854" y="1545"/>
                    <a:pt x="1002" y="1545"/>
                  </a:cubicBezTo>
                  <a:cubicBezTo>
                    <a:pt x="1454" y="1545"/>
                    <a:pt x="1862" y="1142"/>
                    <a:pt x="1763" y="631"/>
                  </a:cubicBezTo>
                  <a:cubicBezTo>
                    <a:pt x="1689" y="259"/>
                    <a:pt x="1367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5" name="Google Shape;6255;p32"/>
            <p:cNvSpPr/>
            <p:nvPr/>
          </p:nvSpPr>
          <p:spPr>
            <a:xfrm>
              <a:off x="5311504" y="1265631"/>
              <a:ext cx="125182" cy="43931"/>
            </a:xfrm>
            <a:custGeom>
              <a:rect b="b" l="l" r="r" t="t"/>
              <a:pathLst>
                <a:path extrusionOk="0" h="1362" w="3881">
                  <a:moveTo>
                    <a:pt x="3274" y="0"/>
                  </a:moveTo>
                  <a:cubicBezTo>
                    <a:pt x="3238" y="0"/>
                    <a:pt x="3200" y="5"/>
                    <a:pt x="3160" y="13"/>
                  </a:cubicBezTo>
                  <a:lnTo>
                    <a:pt x="3172" y="13"/>
                  </a:lnTo>
                  <a:lnTo>
                    <a:pt x="576" y="490"/>
                  </a:lnTo>
                  <a:cubicBezTo>
                    <a:pt x="0" y="545"/>
                    <a:pt x="104" y="1362"/>
                    <a:pt x="609" y="1362"/>
                  </a:cubicBezTo>
                  <a:cubicBezTo>
                    <a:pt x="647" y="1362"/>
                    <a:pt x="688" y="1357"/>
                    <a:pt x="731" y="1347"/>
                  </a:cubicBezTo>
                  <a:lnTo>
                    <a:pt x="3314" y="871"/>
                  </a:lnTo>
                  <a:cubicBezTo>
                    <a:pt x="3881" y="793"/>
                    <a:pt x="3774" y="0"/>
                    <a:pt x="327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6" name="Google Shape;6256;p32"/>
            <p:cNvSpPr/>
            <p:nvPr/>
          </p:nvSpPr>
          <p:spPr>
            <a:xfrm>
              <a:off x="5257090" y="1349784"/>
              <a:ext cx="59769" cy="49866"/>
            </a:xfrm>
            <a:custGeom>
              <a:rect b="b" l="l" r="r" t="t"/>
              <a:pathLst>
                <a:path extrusionOk="0" h="1546" w="1853">
                  <a:moveTo>
                    <a:pt x="1002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2" y="1502"/>
                    <a:pt x="854" y="1545"/>
                    <a:pt x="1001" y="1545"/>
                  </a:cubicBezTo>
                  <a:cubicBezTo>
                    <a:pt x="1450" y="1545"/>
                    <a:pt x="1852" y="1145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7" name="Google Shape;6257;p32"/>
            <p:cNvSpPr/>
            <p:nvPr/>
          </p:nvSpPr>
          <p:spPr>
            <a:xfrm>
              <a:off x="5326728" y="1335140"/>
              <a:ext cx="121279" cy="43544"/>
            </a:xfrm>
            <a:custGeom>
              <a:rect b="b" l="l" r="r" t="t"/>
              <a:pathLst>
                <a:path extrusionOk="0" h="1350" w="3760">
                  <a:moveTo>
                    <a:pt x="3129" y="0"/>
                  </a:moveTo>
                  <a:cubicBezTo>
                    <a:pt x="3117" y="0"/>
                    <a:pt x="3105" y="1"/>
                    <a:pt x="3092" y="2"/>
                  </a:cubicBezTo>
                  <a:lnTo>
                    <a:pt x="497" y="478"/>
                  </a:lnTo>
                  <a:cubicBezTo>
                    <a:pt x="0" y="628"/>
                    <a:pt x="120" y="1349"/>
                    <a:pt x="605" y="1349"/>
                  </a:cubicBezTo>
                  <a:cubicBezTo>
                    <a:pt x="620" y="1349"/>
                    <a:pt x="636" y="1348"/>
                    <a:pt x="652" y="1347"/>
                  </a:cubicBezTo>
                  <a:lnTo>
                    <a:pt x="3247" y="883"/>
                  </a:lnTo>
                  <a:cubicBezTo>
                    <a:pt x="3759" y="731"/>
                    <a:pt x="3634" y="0"/>
                    <a:pt x="312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8" name="Google Shape;6258;p32"/>
            <p:cNvSpPr/>
            <p:nvPr/>
          </p:nvSpPr>
          <p:spPr>
            <a:xfrm>
              <a:off x="5270540" y="1424293"/>
              <a:ext cx="60059" cy="49834"/>
            </a:xfrm>
            <a:custGeom>
              <a:rect b="b" l="l" r="r" t="t"/>
              <a:pathLst>
                <a:path extrusionOk="0" h="1545" w="1862">
                  <a:moveTo>
                    <a:pt x="1002" y="0"/>
                  </a:moveTo>
                  <a:cubicBezTo>
                    <a:pt x="959" y="0"/>
                    <a:pt x="914" y="4"/>
                    <a:pt x="870" y="12"/>
                  </a:cubicBezTo>
                  <a:cubicBezTo>
                    <a:pt x="191" y="131"/>
                    <a:pt x="0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0"/>
                    <a:pt x="100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9" name="Google Shape;6259;p32"/>
            <p:cNvSpPr/>
            <p:nvPr/>
          </p:nvSpPr>
          <p:spPr>
            <a:xfrm>
              <a:off x="5339792" y="1409585"/>
              <a:ext cx="121795" cy="43577"/>
            </a:xfrm>
            <a:custGeom>
              <a:rect b="b" l="l" r="r" t="t"/>
              <a:pathLst>
                <a:path extrusionOk="0" h="1351" w="3776">
                  <a:moveTo>
                    <a:pt x="3162" y="0"/>
                  </a:moveTo>
                  <a:cubicBezTo>
                    <a:pt x="3143" y="0"/>
                    <a:pt x="3124" y="1"/>
                    <a:pt x="3104" y="3"/>
                  </a:cubicBezTo>
                  <a:lnTo>
                    <a:pt x="509" y="468"/>
                  </a:lnTo>
                  <a:cubicBezTo>
                    <a:pt x="0" y="606"/>
                    <a:pt x="120" y="1351"/>
                    <a:pt x="628" y="1351"/>
                  </a:cubicBezTo>
                  <a:cubicBezTo>
                    <a:pt x="643" y="1351"/>
                    <a:pt x="659" y="1350"/>
                    <a:pt x="675" y="1349"/>
                  </a:cubicBezTo>
                  <a:lnTo>
                    <a:pt x="3259" y="872"/>
                  </a:lnTo>
                  <a:cubicBezTo>
                    <a:pt x="3775" y="735"/>
                    <a:pt x="3661" y="0"/>
                    <a:pt x="316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0" name="Google Shape;6260;p32"/>
            <p:cNvSpPr/>
            <p:nvPr/>
          </p:nvSpPr>
          <p:spPr>
            <a:xfrm>
              <a:off x="5682211" y="1251439"/>
              <a:ext cx="196304" cy="181563"/>
            </a:xfrm>
            <a:custGeom>
              <a:rect b="b" l="l" r="r" t="t"/>
              <a:pathLst>
                <a:path extrusionOk="0" h="5629" w="6086">
                  <a:moveTo>
                    <a:pt x="3609" y="1"/>
                  </a:moveTo>
                  <a:lnTo>
                    <a:pt x="1215" y="1620"/>
                  </a:lnTo>
                  <a:cubicBezTo>
                    <a:pt x="251" y="2275"/>
                    <a:pt x="1" y="3585"/>
                    <a:pt x="656" y="4549"/>
                  </a:cubicBezTo>
                  <a:lnTo>
                    <a:pt x="763" y="4704"/>
                  </a:lnTo>
                  <a:cubicBezTo>
                    <a:pt x="1171" y="5305"/>
                    <a:pt x="1834" y="5629"/>
                    <a:pt x="2508" y="5629"/>
                  </a:cubicBezTo>
                  <a:cubicBezTo>
                    <a:pt x="2916" y="5629"/>
                    <a:pt x="3329" y="5510"/>
                    <a:pt x="3692" y="5264"/>
                  </a:cubicBezTo>
                  <a:lnTo>
                    <a:pt x="6085" y="3644"/>
                  </a:lnTo>
                  <a:lnTo>
                    <a:pt x="3609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1" name="Google Shape;6261;p32"/>
            <p:cNvSpPr/>
            <p:nvPr/>
          </p:nvSpPr>
          <p:spPr>
            <a:xfrm>
              <a:off x="5814714" y="1176188"/>
              <a:ext cx="196272" cy="181660"/>
            </a:xfrm>
            <a:custGeom>
              <a:rect b="b" l="l" r="r" t="t"/>
              <a:pathLst>
                <a:path extrusionOk="0" h="5632" w="6085">
                  <a:moveTo>
                    <a:pt x="3591" y="1"/>
                  </a:moveTo>
                  <a:cubicBezTo>
                    <a:pt x="3182" y="1"/>
                    <a:pt x="2768" y="120"/>
                    <a:pt x="2406" y="369"/>
                  </a:cubicBezTo>
                  <a:lnTo>
                    <a:pt x="1" y="1989"/>
                  </a:lnTo>
                  <a:lnTo>
                    <a:pt x="2477" y="5632"/>
                  </a:lnTo>
                  <a:lnTo>
                    <a:pt x="4870" y="4001"/>
                  </a:lnTo>
                  <a:cubicBezTo>
                    <a:pt x="5835" y="3346"/>
                    <a:pt x="6085" y="2036"/>
                    <a:pt x="5430" y="1072"/>
                  </a:cubicBezTo>
                  <a:lnTo>
                    <a:pt x="5430" y="1072"/>
                  </a:lnTo>
                  <a:lnTo>
                    <a:pt x="5430" y="1084"/>
                  </a:lnTo>
                  <a:lnTo>
                    <a:pt x="5323" y="917"/>
                  </a:lnTo>
                  <a:cubicBezTo>
                    <a:pt x="4917" y="319"/>
                    <a:pt x="4259" y="1"/>
                    <a:pt x="359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2" name="Google Shape;6262;p32"/>
            <p:cNvSpPr/>
            <p:nvPr/>
          </p:nvSpPr>
          <p:spPr>
            <a:xfrm>
              <a:off x="4157614" y="99161"/>
              <a:ext cx="349483" cy="435378"/>
            </a:xfrm>
            <a:custGeom>
              <a:rect b="b" l="l" r="r" t="t"/>
              <a:pathLst>
                <a:path extrusionOk="0" h="13498" w="10835">
                  <a:moveTo>
                    <a:pt x="4152" y="412"/>
                  </a:moveTo>
                  <a:cubicBezTo>
                    <a:pt x="4440" y="412"/>
                    <a:pt x="4723" y="584"/>
                    <a:pt x="4775" y="971"/>
                  </a:cubicBezTo>
                  <a:cubicBezTo>
                    <a:pt x="4810" y="1173"/>
                    <a:pt x="4751" y="1364"/>
                    <a:pt x="4632" y="1518"/>
                  </a:cubicBezTo>
                  <a:lnTo>
                    <a:pt x="3834" y="1661"/>
                  </a:lnTo>
                  <a:cubicBezTo>
                    <a:pt x="3667" y="1566"/>
                    <a:pt x="3536" y="1399"/>
                    <a:pt x="3501" y="1209"/>
                  </a:cubicBezTo>
                  <a:cubicBezTo>
                    <a:pt x="3386" y="709"/>
                    <a:pt x="3773" y="412"/>
                    <a:pt x="4152" y="412"/>
                  </a:cubicBezTo>
                  <a:close/>
                  <a:moveTo>
                    <a:pt x="7842" y="2726"/>
                  </a:moveTo>
                  <a:cubicBezTo>
                    <a:pt x="8105" y="2726"/>
                    <a:pt x="8341" y="2907"/>
                    <a:pt x="8394" y="3185"/>
                  </a:cubicBezTo>
                  <a:lnTo>
                    <a:pt x="9775" y="10746"/>
                  </a:lnTo>
                  <a:cubicBezTo>
                    <a:pt x="9835" y="11043"/>
                    <a:pt x="9632" y="11329"/>
                    <a:pt x="9335" y="11377"/>
                  </a:cubicBezTo>
                  <a:lnTo>
                    <a:pt x="3072" y="12520"/>
                  </a:lnTo>
                  <a:cubicBezTo>
                    <a:pt x="3037" y="12527"/>
                    <a:pt x="3002" y="12530"/>
                    <a:pt x="2967" y="12530"/>
                  </a:cubicBezTo>
                  <a:cubicBezTo>
                    <a:pt x="2710" y="12530"/>
                    <a:pt x="2482" y="12342"/>
                    <a:pt x="2429" y="12079"/>
                  </a:cubicBezTo>
                  <a:lnTo>
                    <a:pt x="1048" y="4507"/>
                  </a:lnTo>
                  <a:cubicBezTo>
                    <a:pt x="1000" y="4209"/>
                    <a:pt x="1203" y="3935"/>
                    <a:pt x="1500" y="3876"/>
                  </a:cubicBezTo>
                  <a:lnTo>
                    <a:pt x="2239" y="3745"/>
                  </a:lnTo>
                  <a:cubicBezTo>
                    <a:pt x="2280" y="3954"/>
                    <a:pt x="2460" y="4099"/>
                    <a:pt x="2664" y="4099"/>
                  </a:cubicBezTo>
                  <a:cubicBezTo>
                    <a:pt x="2693" y="4099"/>
                    <a:pt x="2721" y="4096"/>
                    <a:pt x="2751" y="4090"/>
                  </a:cubicBezTo>
                  <a:lnTo>
                    <a:pt x="6656" y="3376"/>
                  </a:lnTo>
                  <a:cubicBezTo>
                    <a:pt x="6894" y="3340"/>
                    <a:pt x="7049" y="3114"/>
                    <a:pt x="7013" y="2876"/>
                  </a:cubicBezTo>
                  <a:lnTo>
                    <a:pt x="7751" y="2733"/>
                  </a:lnTo>
                  <a:cubicBezTo>
                    <a:pt x="7782" y="2728"/>
                    <a:pt x="7812" y="2726"/>
                    <a:pt x="7842" y="2726"/>
                  </a:cubicBezTo>
                  <a:close/>
                  <a:moveTo>
                    <a:pt x="4137" y="1"/>
                  </a:moveTo>
                  <a:cubicBezTo>
                    <a:pt x="4073" y="1"/>
                    <a:pt x="4007" y="6"/>
                    <a:pt x="3941" y="18"/>
                  </a:cubicBezTo>
                  <a:cubicBezTo>
                    <a:pt x="3358" y="125"/>
                    <a:pt x="2965" y="697"/>
                    <a:pt x="3072" y="1280"/>
                  </a:cubicBezTo>
                  <a:cubicBezTo>
                    <a:pt x="3096" y="1459"/>
                    <a:pt x="3179" y="1614"/>
                    <a:pt x="3286" y="1756"/>
                  </a:cubicBezTo>
                  <a:lnTo>
                    <a:pt x="2512" y="1899"/>
                  </a:lnTo>
                  <a:cubicBezTo>
                    <a:pt x="2191" y="1959"/>
                    <a:pt x="1977" y="2268"/>
                    <a:pt x="2036" y="2578"/>
                  </a:cubicBezTo>
                  <a:lnTo>
                    <a:pt x="2084" y="2864"/>
                  </a:lnTo>
                  <a:lnTo>
                    <a:pt x="798" y="3102"/>
                  </a:lnTo>
                  <a:cubicBezTo>
                    <a:pt x="322" y="3185"/>
                    <a:pt x="0" y="3650"/>
                    <a:pt x="84" y="4126"/>
                  </a:cubicBezTo>
                  <a:lnTo>
                    <a:pt x="1655" y="12758"/>
                  </a:lnTo>
                  <a:cubicBezTo>
                    <a:pt x="1740" y="13194"/>
                    <a:pt x="2120" y="13497"/>
                    <a:pt x="2540" y="13497"/>
                  </a:cubicBezTo>
                  <a:cubicBezTo>
                    <a:pt x="2590" y="13497"/>
                    <a:pt x="2640" y="13493"/>
                    <a:pt x="2691" y="13484"/>
                  </a:cubicBezTo>
                  <a:lnTo>
                    <a:pt x="10037" y="12139"/>
                  </a:lnTo>
                  <a:cubicBezTo>
                    <a:pt x="10513" y="12055"/>
                    <a:pt x="10835" y="11579"/>
                    <a:pt x="10752" y="11103"/>
                  </a:cubicBezTo>
                  <a:lnTo>
                    <a:pt x="9180" y="2483"/>
                  </a:lnTo>
                  <a:cubicBezTo>
                    <a:pt x="9095" y="2046"/>
                    <a:pt x="8715" y="1743"/>
                    <a:pt x="8287" y="1743"/>
                  </a:cubicBezTo>
                  <a:cubicBezTo>
                    <a:pt x="8236" y="1743"/>
                    <a:pt x="8184" y="1748"/>
                    <a:pt x="8132" y="1756"/>
                  </a:cubicBezTo>
                  <a:lnTo>
                    <a:pt x="6858" y="1995"/>
                  </a:lnTo>
                  <a:lnTo>
                    <a:pt x="6811" y="1721"/>
                  </a:lnTo>
                  <a:cubicBezTo>
                    <a:pt x="6747" y="1435"/>
                    <a:pt x="6506" y="1235"/>
                    <a:pt x="6227" y="1235"/>
                  </a:cubicBezTo>
                  <a:cubicBezTo>
                    <a:pt x="6192" y="1235"/>
                    <a:pt x="6156" y="1238"/>
                    <a:pt x="6120" y="1245"/>
                  </a:cubicBezTo>
                  <a:lnTo>
                    <a:pt x="5179" y="1411"/>
                  </a:lnTo>
                  <a:cubicBezTo>
                    <a:pt x="5227" y="1245"/>
                    <a:pt x="5239" y="1066"/>
                    <a:pt x="5203" y="899"/>
                  </a:cubicBezTo>
                  <a:cubicBezTo>
                    <a:pt x="5108" y="370"/>
                    <a:pt x="4655" y="1"/>
                    <a:pt x="413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3" name="Google Shape;6263;p32"/>
            <p:cNvSpPr/>
            <p:nvPr/>
          </p:nvSpPr>
          <p:spPr>
            <a:xfrm>
              <a:off x="4219446" y="255566"/>
              <a:ext cx="60156" cy="49898"/>
            </a:xfrm>
            <a:custGeom>
              <a:rect b="b" l="l" r="r" t="t"/>
              <a:pathLst>
                <a:path extrusionOk="0" h="1547" w="1865">
                  <a:moveTo>
                    <a:pt x="1026" y="1"/>
                  </a:moveTo>
                  <a:cubicBezTo>
                    <a:pt x="979" y="1"/>
                    <a:pt x="930" y="5"/>
                    <a:pt x="881" y="15"/>
                  </a:cubicBezTo>
                  <a:cubicBezTo>
                    <a:pt x="202" y="134"/>
                    <a:pt x="0" y="1015"/>
                    <a:pt x="572" y="1408"/>
                  </a:cubicBezTo>
                  <a:cubicBezTo>
                    <a:pt x="711" y="1504"/>
                    <a:pt x="861" y="1547"/>
                    <a:pt x="1007" y="1547"/>
                  </a:cubicBezTo>
                  <a:cubicBezTo>
                    <a:pt x="1458" y="1547"/>
                    <a:pt x="1864" y="1138"/>
                    <a:pt x="1774" y="634"/>
                  </a:cubicBezTo>
                  <a:cubicBezTo>
                    <a:pt x="1701" y="266"/>
                    <a:pt x="1386" y="1"/>
                    <a:pt x="1026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4" name="Google Shape;6264;p32"/>
            <p:cNvSpPr/>
            <p:nvPr/>
          </p:nvSpPr>
          <p:spPr>
            <a:xfrm>
              <a:off x="4287988" y="241148"/>
              <a:ext cx="123956" cy="43577"/>
            </a:xfrm>
            <a:custGeom>
              <a:rect b="b" l="l" r="r" t="t"/>
              <a:pathLst>
                <a:path extrusionOk="0" h="1351" w="3843">
                  <a:moveTo>
                    <a:pt x="3234" y="0"/>
                  </a:moveTo>
                  <a:cubicBezTo>
                    <a:pt x="3203" y="0"/>
                    <a:pt x="3171" y="3"/>
                    <a:pt x="3138" y="10"/>
                  </a:cubicBezTo>
                  <a:lnTo>
                    <a:pt x="542" y="486"/>
                  </a:lnTo>
                  <a:cubicBezTo>
                    <a:pt x="1" y="576"/>
                    <a:pt x="111" y="1350"/>
                    <a:pt x="610" y="1350"/>
                  </a:cubicBezTo>
                  <a:cubicBezTo>
                    <a:pt x="638" y="1350"/>
                    <a:pt x="667" y="1348"/>
                    <a:pt x="697" y="1343"/>
                  </a:cubicBezTo>
                  <a:lnTo>
                    <a:pt x="3304" y="867"/>
                  </a:lnTo>
                  <a:cubicBezTo>
                    <a:pt x="3842" y="766"/>
                    <a:pt x="3726" y="0"/>
                    <a:pt x="323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5" name="Google Shape;6265;p32"/>
            <p:cNvSpPr/>
            <p:nvPr/>
          </p:nvSpPr>
          <p:spPr>
            <a:xfrm>
              <a:off x="4232090" y="325172"/>
              <a:ext cx="60156" cy="49866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1" y="1"/>
                    <a:pt x="927" y="4"/>
                    <a:pt x="882" y="12"/>
                  </a:cubicBezTo>
                  <a:cubicBezTo>
                    <a:pt x="203" y="131"/>
                    <a:pt x="1" y="1012"/>
                    <a:pt x="572" y="1405"/>
                  </a:cubicBezTo>
                  <a:cubicBezTo>
                    <a:pt x="711" y="1502"/>
                    <a:pt x="861" y="1545"/>
                    <a:pt x="1008" y="1545"/>
                  </a:cubicBezTo>
                  <a:cubicBezTo>
                    <a:pt x="1455" y="1545"/>
                    <a:pt x="1865" y="1142"/>
                    <a:pt x="1775" y="631"/>
                  </a:cubicBezTo>
                  <a:cubicBezTo>
                    <a:pt x="1701" y="259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6" name="Google Shape;6266;p32"/>
            <p:cNvSpPr/>
            <p:nvPr/>
          </p:nvSpPr>
          <p:spPr>
            <a:xfrm>
              <a:off x="4301987" y="310528"/>
              <a:ext cx="121021" cy="43512"/>
            </a:xfrm>
            <a:custGeom>
              <a:rect b="b" l="l" r="r" t="t"/>
              <a:pathLst>
                <a:path extrusionOk="0" h="1349" w="3752">
                  <a:moveTo>
                    <a:pt x="3132" y="0"/>
                  </a:moveTo>
                  <a:cubicBezTo>
                    <a:pt x="3120" y="0"/>
                    <a:pt x="3109" y="1"/>
                    <a:pt x="3097" y="2"/>
                  </a:cubicBezTo>
                  <a:lnTo>
                    <a:pt x="501" y="478"/>
                  </a:lnTo>
                  <a:cubicBezTo>
                    <a:pt x="1" y="618"/>
                    <a:pt x="114" y="1348"/>
                    <a:pt x="620" y="1348"/>
                  </a:cubicBezTo>
                  <a:cubicBezTo>
                    <a:pt x="631" y="1348"/>
                    <a:pt x="644" y="1348"/>
                    <a:pt x="656" y="1347"/>
                  </a:cubicBezTo>
                  <a:lnTo>
                    <a:pt x="3251" y="871"/>
                  </a:lnTo>
                  <a:cubicBezTo>
                    <a:pt x="3752" y="731"/>
                    <a:pt x="3627" y="0"/>
                    <a:pt x="313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7" name="Google Shape;6267;p32"/>
            <p:cNvSpPr/>
            <p:nvPr/>
          </p:nvSpPr>
          <p:spPr>
            <a:xfrm>
              <a:off x="4245928" y="399294"/>
              <a:ext cx="60059" cy="50189"/>
            </a:xfrm>
            <a:custGeom>
              <a:rect b="b" l="l" r="r" t="t"/>
              <a:pathLst>
                <a:path extrusionOk="0" h="1556" w="1862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17"/>
                  </a:cubicBezTo>
                  <a:cubicBezTo>
                    <a:pt x="700" y="1513"/>
                    <a:pt x="851" y="1556"/>
                    <a:pt x="997" y="1556"/>
                  </a:cubicBezTo>
                  <a:cubicBezTo>
                    <a:pt x="1451" y="1556"/>
                    <a:pt x="1862" y="1147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8" name="Google Shape;6268;p32"/>
            <p:cNvSpPr/>
            <p:nvPr/>
          </p:nvSpPr>
          <p:spPr>
            <a:xfrm>
              <a:off x="4314889" y="384586"/>
              <a:ext cx="122472" cy="44028"/>
            </a:xfrm>
            <a:custGeom>
              <a:rect b="b" l="l" r="r" t="t"/>
              <a:pathLst>
                <a:path extrusionOk="0" h="1365" w="3797">
                  <a:moveTo>
                    <a:pt x="3171" y="0"/>
                  </a:moveTo>
                  <a:cubicBezTo>
                    <a:pt x="3152" y="0"/>
                    <a:pt x="3133" y="1"/>
                    <a:pt x="3113" y="4"/>
                  </a:cubicBezTo>
                  <a:lnTo>
                    <a:pt x="518" y="480"/>
                  </a:lnTo>
                  <a:cubicBezTo>
                    <a:pt x="1" y="606"/>
                    <a:pt x="116" y="1364"/>
                    <a:pt x="627" y="1364"/>
                  </a:cubicBezTo>
                  <a:cubicBezTo>
                    <a:pt x="645" y="1364"/>
                    <a:pt x="665" y="1363"/>
                    <a:pt x="684" y="1361"/>
                  </a:cubicBezTo>
                  <a:lnTo>
                    <a:pt x="3268" y="885"/>
                  </a:lnTo>
                  <a:cubicBezTo>
                    <a:pt x="3796" y="758"/>
                    <a:pt x="3682" y="0"/>
                    <a:pt x="3171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9" name="Google Shape;6269;p32"/>
            <p:cNvSpPr/>
            <p:nvPr/>
          </p:nvSpPr>
          <p:spPr>
            <a:xfrm>
              <a:off x="4188320" y="708297"/>
              <a:ext cx="250428" cy="224721"/>
            </a:xfrm>
            <a:custGeom>
              <a:rect b="b" l="l" r="r" t="t"/>
              <a:pathLst>
                <a:path extrusionOk="0" h="6967" w="7764">
                  <a:moveTo>
                    <a:pt x="3929" y="1"/>
                  </a:moveTo>
                  <a:cubicBezTo>
                    <a:pt x="2899" y="1"/>
                    <a:pt x="1886" y="465"/>
                    <a:pt x="1227" y="1338"/>
                  </a:cubicBezTo>
                  <a:lnTo>
                    <a:pt x="6954" y="4969"/>
                  </a:lnTo>
                  <a:cubicBezTo>
                    <a:pt x="7764" y="3398"/>
                    <a:pt x="7240" y="1469"/>
                    <a:pt x="5751" y="528"/>
                  </a:cubicBezTo>
                  <a:cubicBezTo>
                    <a:pt x="5188" y="173"/>
                    <a:pt x="4555" y="1"/>
                    <a:pt x="3929" y="1"/>
                  </a:cubicBezTo>
                  <a:close/>
                  <a:moveTo>
                    <a:pt x="810" y="1993"/>
                  </a:moveTo>
                  <a:lnTo>
                    <a:pt x="810" y="1993"/>
                  </a:lnTo>
                  <a:cubicBezTo>
                    <a:pt x="1" y="3553"/>
                    <a:pt x="525" y="5493"/>
                    <a:pt x="2013" y="6434"/>
                  </a:cubicBezTo>
                  <a:cubicBezTo>
                    <a:pt x="2579" y="6793"/>
                    <a:pt x="3211" y="6966"/>
                    <a:pt x="3836" y="6966"/>
                  </a:cubicBezTo>
                  <a:cubicBezTo>
                    <a:pt x="4868" y="6966"/>
                    <a:pt x="5882" y="6495"/>
                    <a:pt x="6549" y="5612"/>
                  </a:cubicBezTo>
                  <a:lnTo>
                    <a:pt x="810" y="1993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0" name="Google Shape;6270;p32"/>
            <p:cNvSpPr/>
            <p:nvPr/>
          </p:nvSpPr>
          <p:spPr>
            <a:xfrm>
              <a:off x="4657631" y="226472"/>
              <a:ext cx="196272" cy="181918"/>
            </a:xfrm>
            <a:custGeom>
              <a:rect b="b" l="l" r="r" t="t"/>
              <a:pathLst>
                <a:path extrusionOk="0" h="5640" w="6085">
                  <a:moveTo>
                    <a:pt x="3596" y="0"/>
                  </a:moveTo>
                  <a:lnTo>
                    <a:pt x="1215" y="1631"/>
                  </a:lnTo>
                  <a:cubicBezTo>
                    <a:pt x="250" y="2286"/>
                    <a:pt x="0" y="3596"/>
                    <a:pt x="655" y="4560"/>
                  </a:cubicBezTo>
                  <a:lnTo>
                    <a:pt x="774" y="4715"/>
                  </a:lnTo>
                  <a:cubicBezTo>
                    <a:pt x="1175" y="5316"/>
                    <a:pt x="1834" y="5640"/>
                    <a:pt x="2508" y="5640"/>
                  </a:cubicBezTo>
                  <a:cubicBezTo>
                    <a:pt x="2915" y="5640"/>
                    <a:pt x="3328" y="5521"/>
                    <a:pt x="3691" y="5275"/>
                  </a:cubicBezTo>
                  <a:lnTo>
                    <a:pt x="6084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1" name="Google Shape;6271;p32"/>
            <p:cNvSpPr/>
            <p:nvPr/>
          </p:nvSpPr>
          <p:spPr>
            <a:xfrm>
              <a:off x="4790102" y="151317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578" y="1"/>
                  </a:moveTo>
                  <a:cubicBezTo>
                    <a:pt x="3170" y="1"/>
                    <a:pt x="2757" y="119"/>
                    <a:pt x="2394" y="366"/>
                  </a:cubicBezTo>
                  <a:lnTo>
                    <a:pt x="1" y="1985"/>
                  </a:lnTo>
                  <a:lnTo>
                    <a:pt x="2477" y="5628"/>
                  </a:lnTo>
                  <a:lnTo>
                    <a:pt x="4870" y="4009"/>
                  </a:lnTo>
                  <a:cubicBezTo>
                    <a:pt x="5835" y="3354"/>
                    <a:pt x="6085" y="2044"/>
                    <a:pt x="5430" y="1080"/>
                  </a:cubicBezTo>
                  <a:lnTo>
                    <a:pt x="5323" y="925"/>
                  </a:lnTo>
                  <a:cubicBezTo>
                    <a:pt x="4915" y="324"/>
                    <a:pt x="4252" y="1"/>
                    <a:pt x="357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2" name="Google Shape;6272;p32"/>
            <p:cNvSpPr/>
            <p:nvPr/>
          </p:nvSpPr>
          <p:spPr>
            <a:xfrm>
              <a:off x="4600023" y="602242"/>
              <a:ext cx="346032" cy="344032"/>
            </a:xfrm>
            <a:custGeom>
              <a:rect b="b" l="l" r="r" t="t"/>
              <a:pathLst>
                <a:path extrusionOk="0" h="10666" w="10728">
                  <a:moveTo>
                    <a:pt x="5007" y="1"/>
                  </a:moveTo>
                  <a:cubicBezTo>
                    <a:pt x="4823" y="1"/>
                    <a:pt x="4676" y="136"/>
                    <a:pt x="4644" y="328"/>
                  </a:cubicBezTo>
                  <a:lnTo>
                    <a:pt x="4191" y="3793"/>
                  </a:lnTo>
                  <a:lnTo>
                    <a:pt x="715" y="3340"/>
                  </a:lnTo>
                  <a:cubicBezTo>
                    <a:pt x="692" y="3336"/>
                    <a:pt x="671" y="3335"/>
                    <a:pt x="649" y="3335"/>
                  </a:cubicBezTo>
                  <a:cubicBezTo>
                    <a:pt x="465" y="3335"/>
                    <a:pt x="318" y="3469"/>
                    <a:pt x="286" y="3662"/>
                  </a:cubicBezTo>
                  <a:lnTo>
                    <a:pt x="24" y="5626"/>
                  </a:lnTo>
                  <a:cubicBezTo>
                    <a:pt x="0" y="5829"/>
                    <a:pt x="143" y="6019"/>
                    <a:pt x="345" y="6043"/>
                  </a:cubicBezTo>
                  <a:lnTo>
                    <a:pt x="3834" y="6507"/>
                  </a:lnTo>
                  <a:lnTo>
                    <a:pt x="3370" y="9984"/>
                  </a:lnTo>
                  <a:cubicBezTo>
                    <a:pt x="3346" y="10186"/>
                    <a:pt x="3489" y="10377"/>
                    <a:pt x="3691" y="10401"/>
                  </a:cubicBezTo>
                  <a:lnTo>
                    <a:pt x="5668" y="10663"/>
                  </a:lnTo>
                  <a:cubicBezTo>
                    <a:pt x="5682" y="10664"/>
                    <a:pt x="5697" y="10665"/>
                    <a:pt x="5712" y="10665"/>
                  </a:cubicBezTo>
                  <a:cubicBezTo>
                    <a:pt x="5897" y="10665"/>
                    <a:pt x="6062" y="10529"/>
                    <a:pt x="6084" y="10341"/>
                  </a:cubicBezTo>
                  <a:lnTo>
                    <a:pt x="6537" y="6864"/>
                  </a:lnTo>
                  <a:lnTo>
                    <a:pt x="10025" y="7329"/>
                  </a:lnTo>
                  <a:cubicBezTo>
                    <a:pt x="10039" y="7330"/>
                    <a:pt x="10053" y="7331"/>
                    <a:pt x="10067" y="7331"/>
                  </a:cubicBezTo>
                  <a:cubicBezTo>
                    <a:pt x="10253" y="7331"/>
                    <a:pt x="10420" y="7184"/>
                    <a:pt x="10442" y="6995"/>
                  </a:cubicBezTo>
                  <a:lnTo>
                    <a:pt x="10704" y="5019"/>
                  </a:lnTo>
                  <a:cubicBezTo>
                    <a:pt x="10728" y="4817"/>
                    <a:pt x="10585" y="4626"/>
                    <a:pt x="10382" y="4602"/>
                  </a:cubicBezTo>
                  <a:lnTo>
                    <a:pt x="6906" y="4150"/>
                  </a:lnTo>
                  <a:lnTo>
                    <a:pt x="7358" y="661"/>
                  </a:lnTo>
                  <a:cubicBezTo>
                    <a:pt x="7382" y="459"/>
                    <a:pt x="7239" y="280"/>
                    <a:pt x="7037" y="245"/>
                  </a:cubicBezTo>
                  <a:lnTo>
                    <a:pt x="5072" y="6"/>
                  </a:lnTo>
                  <a:cubicBezTo>
                    <a:pt x="5050" y="3"/>
                    <a:pt x="5028" y="1"/>
                    <a:pt x="500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3" name="Google Shape;6273;p32"/>
            <p:cNvSpPr/>
            <p:nvPr/>
          </p:nvSpPr>
          <p:spPr>
            <a:xfrm>
              <a:off x="4157614" y="1123773"/>
              <a:ext cx="349483" cy="435733"/>
            </a:xfrm>
            <a:custGeom>
              <a:rect b="b" l="l" r="r" t="t"/>
              <a:pathLst>
                <a:path extrusionOk="0" h="13509" w="10835">
                  <a:moveTo>
                    <a:pt x="4147" y="414"/>
                  </a:moveTo>
                  <a:cubicBezTo>
                    <a:pt x="4437" y="414"/>
                    <a:pt x="4723" y="589"/>
                    <a:pt x="4775" y="982"/>
                  </a:cubicBezTo>
                  <a:cubicBezTo>
                    <a:pt x="4810" y="1173"/>
                    <a:pt x="4751" y="1375"/>
                    <a:pt x="4632" y="1518"/>
                  </a:cubicBezTo>
                  <a:lnTo>
                    <a:pt x="3834" y="1673"/>
                  </a:lnTo>
                  <a:cubicBezTo>
                    <a:pt x="3655" y="1578"/>
                    <a:pt x="3536" y="1411"/>
                    <a:pt x="3501" y="1209"/>
                  </a:cubicBezTo>
                  <a:cubicBezTo>
                    <a:pt x="3386" y="710"/>
                    <a:pt x="3770" y="414"/>
                    <a:pt x="4147" y="414"/>
                  </a:cubicBezTo>
                  <a:close/>
                  <a:moveTo>
                    <a:pt x="7868" y="2734"/>
                  </a:moveTo>
                  <a:cubicBezTo>
                    <a:pt x="8125" y="2734"/>
                    <a:pt x="8352" y="2923"/>
                    <a:pt x="8394" y="3185"/>
                  </a:cubicBezTo>
                  <a:lnTo>
                    <a:pt x="9775" y="10746"/>
                  </a:lnTo>
                  <a:cubicBezTo>
                    <a:pt x="9835" y="11043"/>
                    <a:pt x="9632" y="11329"/>
                    <a:pt x="9335" y="11377"/>
                  </a:cubicBezTo>
                  <a:lnTo>
                    <a:pt x="3072" y="12520"/>
                  </a:lnTo>
                  <a:cubicBezTo>
                    <a:pt x="3037" y="12527"/>
                    <a:pt x="3002" y="12530"/>
                    <a:pt x="2967" y="12530"/>
                  </a:cubicBezTo>
                  <a:cubicBezTo>
                    <a:pt x="2710" y="12530"/>
                    <a:pt x="2482" y="12342"/>
                    <a:pt x="2429" y="12079"/>
                  </a:cubicBezTo>
                  <a:lnTo>
                    <a:pt x="1060" y="4519"/>
                  </a:lnTo>
                  <a:cubicBezTo>
                    <a:pt x="1000" y="4221"/>
                    <a:pt x="1203" y="3935"/>
                    <a:pt x="1500" y="3888"/>
                  </a:cubicBezTo>
                  <a:lnTo>
                    <a:pt x="2250" y="3745"/>
                  </a:lnTo>
                  <a:cubicBezTo>
                    <a:pt x="2283" y="3960"/>
                    <a:pt x="2471" y="4107"/>
                    <a:pt x="2682" y="4107"/>
                  </a:cubicBezTo>
                  <a:cubicBezTo>
                    <a:pt x="2705" y="4107"/>
                    <a:pt x="2728" y="4105"/>
                    <a:pt x="2751" y="4102"/>
                  </a:cubicBezTo>
                  <a:lnTo>
                    <a:pt x="6668" y="3387"/>
                  </a:lnTo>
                  <a:cubicBezTo>
                    <a:pt x="6906" y="3340"/>
                    <a:pt x="7061" y="3114"/>
                    <a:pt x="7013" y="2875"/>
                  </a:cubicBezTo>
                  <a:lnTo>
                    <a:pt x="7763" y="2745"/>
                  </a:lnTo>
                  <a:cubicBezTo>
                    <a:pt x="7798" y="2737"/>
                    <a:pt x="7833" y="2734"/>
                    <a:pt x="7868" y="2734"/>
                  </a:cubicBezTo>
                  <a:close/>
                  <a:moveTo>
                    <a:pt x="4137" y="0"/>
                  </a:moveTo>
                  <a:cubicBezTo>
                    <a:pt x="4073" y="0"/>
                    <a:pt x="4007" y="6"/>
                    <a:pt x="3941" y="18"/>
                  </a:cubicBezTo>
                  <a:cubicBezTo>
                    <a:pt x="3358" y="125"/>
                    <a:pt x="2965" y="697"/>
                    <a:pt x="3072" y="1292"/>
                  </a:cubicBezTo>
                  <a:cubicBezTo>
                    <a:pt x="3096" y="1459"/>
                    <a:pt x="3179" y="1625"/>
                    <a:pt x="3286" y="1768"/>
                  </a:cubicBezTo>
                  <a:lnTo>
                    <a:pt x="2512" y="1911"/>
                  </a:lnTo>
                  <a:cubicBezTo>
                    <a:pt x="2191" y="1971"/>
                    <a:pt x="1977" y="2280"/>
                    <a:pt x="2036" y="2602"/>
                  </a:cubicBezTo>
                  <a:lnTo>
                    <a:pt x="2084" y="2875"/>
                  </a:lnTo>
                  <a:lnTo>
                    <a:pt x="798" y="3114"/>
                  </a:lnTo>
                  <a:cubicBezTo>
                    <a:pt x="310" y="3197"/>
                    <a:pt x="0" y="3661"/>
                    <a:pt x="84" y="4149"/>
                  </a:cubicBezTo>
                  <a:lnTo>
                    <a:pt x="1655" y="12770"/>
                  </a:lnTo>
                  <a:cubicBezTo>
                    <a:pt x="1740" y="13206"/>
                    <a:pt x="2120" y="13509"/>
                    <a:pt x="2540" y="13509"/>
                  </a:cubicBezTo>
                  <a:cubicBezTo>
                    <a:pt x="2590" y="13509"/>
                    <a:pt x="2640" y="13505"/>
                    <a:pt x="2691" y="13496"/>
                  </a:cubicBezTo>
                  <a:lnTo>
                    <a:pt x="10037" y="12150"/>
                  </a:lnTo>
                  <a:cubicBezTo>
                    <a:pt x="10513" y="12067"/>
                    <a:pt x="10835" y="11603"/>
                    <a:pt x="10752" y="11115"/>
                  </a:cubicBezTo>
                  <a:lnTo>
                    <a:pt x="9180" y="2483"/>
                  </a:lnTo>
                  <a:cubicBezTo>
                    <a:pt x="9096" y="2052"/>
                    <a:pt x="8725" y="1751"/>
                    <a:pt x="8304" y="1751"/>
                  </a:cubicBezTo>
                  <a:cubicBezTo>
                    <a:pt x="8247" y="1751"/>
                    <a:pt x="8190" y="1757"/>
                    <a:pt x="8132" y="1768"/>
                  </a:cubicBezTo>
                  <a:lnTo>
                    <a:pt x="6858" y="1994"/>
                  </a:lnTo>
                  <a:lnTo>
                    <a:pt x="6811" y="1721"/>
                  </a:lnTo>
                  <a:cubicBezTo>
                    <a:pt x="6746" y="1431"/>
                    <a:pt x="6497" y="1237"/>
                    <a:pt x="6213" y="1237"/>
                  </a:cubicBezTo>
                  <a:cubicBezTo>
                    <a:pt x="6183" y="1237"/>
                    <a:pt x="6151" y="1240"/>
                    <a:pt x="6120" y="1244"/>
                  </a:cubicBezTo>
                  <a:lnTo>
                    <a:pt x="5179" y="1423"/>
                  </a:lnTo>
                  <a:cubicBezTo>
                    <a:pt x="5227" y="1244"/>
                    <a:pt x="5239" y="1066"/>
                    <a:pt x="5203" y="899"/>
                  </a:cubicBezTo>
                  <a:cubicBezTo>
                    <a:pt x="5108" y="370"/>
                    <a:pt x="4655" y="0"/>
                    <a:pt x="413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4" name="Google Shape;6274;p32"/>
            <p:cNvSpPr/>
            <p:nvPr/>
          </p:nvSpPr>
          <p:spPr>
            <a:xfrm>
              <a:off x="4219446" y="1280275"/>
              <a:ext cx="60123" cy="49866"/>
            </a:xfrm>
            <a:custGeom>
              <a:rect b="b" l="l" r="r" t="t"/>
              <a:pathLst>
                <a:path extrusionOk="0" h="1546" w="1864">
                  <a:moveTo>
                    <a:pt x="1013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2" y="131"/>
                    <a:pt x="0" y="1012"/>
                    <a:pt x="572" y="1405"/>
                  </a:cubicBezTo>
                  <a:cubicBezTo>
                    <a:pt x="713" y="1502"/>
                    <a:pt x="865" y="1545"/>
                    <a:pt x="1012" y="1545"/>
                  </a:cubicBezTo>
                  <a:cubicBezTo>
                    <a:pt x="1460" y="1545"/>
                    <a:pt x="1864" y="1142"/>
                    <a:pt x="1774" y="631"/>
                  </a:cubicBezTo>
                  <a:cubicBezTo>
                    <a:pt x="1700" y="259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5" name="Google Shape;6275;p32"/>
            <p:cNvSpPr/>
            <p:nvPr/>
          </p:nvSpPr>
          <p:spPr>
            <a:xfrm>
              <a:off x="4287537" y="1265566"/>
              <a:ext cx="124859" cy="43931"/>
            </a:xfrm>
            <a:custGeom>
              <a:rect b="b" l="l" r="r" t="t"/>
              <a:pathLst>
                <a:path extrusionOk="0" h="1362" w="3871">
                  <a:moveTo>
                    <a:pt x="3275" y="0"/>
                  </a:moveTo>
                  <a:cubicBezTo>
                    <a:pt x="3236" y="0"/>
                    <a:pt x="3195" y="5"/>
                    <a:pt x="3152" y="15"/>
                  </a:cubicBezTo>
                  <a:lnTo>
                    <a:pt x="556" y="492"/>
                  </a:lnTo>
                  <a:cubicBezTo>
                    <a:pt x="1" y="569"/>
                    <a:pt x="108" y="1362"/>
                    <a:pt x="599" y="1362"/>
                  </a:cubicBezTo>
                  <a:cubicBezTo>
                    <a:pt x="634" y="1362"/>
                    <a:pt x="672" y="1358"/>
                    <a:pt x="711" y="1349"/>
                  </a:cubicBezTo>
                  <a:lnTo>
                    <a:pt x="3318" y="873"/>
                  </a:lnTo>
                  <a:cubicBezTo>
                    <a:pt x="3870" y="784"/>
                    <a:pt x="3767" y="0"/>
                    <a:pt x="3275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6" name="Google Shape;6276;p32"/>
            <p:cNvSpPr/>
            <p:nvPr/>
          </p:nvSpPr>
          <p:spPr>
            <a:xfrm>
              <a:off x="4232090" y="1349784"/>
              <a:ext cx="60156" cy="49866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1" y="1"/>
                    <a:pt x="926" y="4"/>
                    <a:pt x="882" y="12"/>
                  </a:cubicBezTo>
                  <a:cubicBezTo>
                    <a:pt x="203" y="131"/>
                    <a:pt x="1" y="1012"/>
                    <a:pt x="572" y="1405"/>
                  </a:cubicBezTo>
                  <a:cubicBezTo>
                    <a:pt x="711" y="1502"/>
                    <a:pt x="862" y="1545"/>
                    <a:pt x="1009" y="1545"/>
                  </a:cubicBezTo>
                  <a:cubicBezTo>
                    <a:pt x="1455" y="1545"/>
                    <a:pt x="1865" y="1145"/>
                    <a:pt x="1775" y="643"/>
                  </a:cubicBezTo>
                  <a:cubicBezTo>
                    <a:pt x="1701" y="260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7" name="Google Shape;6277;p32"/>
            <p:cNvSpPr/>
            <p:nvPr/>
          </p:nvSpPr>
          <p:spPr>
            <a:xfrm>
              <a:off x="4302116" y="1335140"/>
              <a:ext cx="120892" cy="43544"/>
            </a:xfrm>
            <a:custGeom>
              <a:rect b="b" l="l" r="r" t="t"/>
              <a:pathLst>
                <a:path extrusionOk="0" h="1350" w="3748">
                  <a:moveTo>
                    <a:pt x="3128" y="0"/>
                  </a:moveTo>
                  <a:cubicBezTo>
                    <a:pt x="3116" y="0"/>
                    <a:pt x="3105" y="1"/>
                    <a:pt x="3093" y="2"/>
                  </a:cubicBezTo>
                  <a:lnTo>
                    <a:pt x="497" y="478"/>
                  </a:lnTo>
                  <a:cubicBezTo>
                    <a:pt x="0" y="628"/>
                    <a:pt x="109" y="1349"/>
                    <a:pt x="604" y="1349"/>
                  </a:cubicBezTo>
                  <a:cubicBezTo>
                    <a:pt x="620" y="1349"/>
                    <a:pt x="636" y="1348"/>
                    <a:pt x="652" y="1347"/>
                  </a:cubicBezTo>
                  <a:lnTo>
                    <a:pt x="3247" y="883"/>
                  </a:lnTo>
                  <a:cubicBezTo>
                    <a:pt x="3748" y="731"/>
                    <a:pt x="3623" y="0"/>
                    <a:pt x="312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8" name="Google Shape;6278;p32"/>
            <p:cNvSpPr/>
            <p:nvPr/>
          </p:nvSpPr>
          <p:spPr>
            <a:xfrm>
              <a:off x="4245928" y="1424293"/>
              <a:ext cx="60059" cy="49834"/>
            </a:xfrm>
            <a:custGeom>
              <a:rect b="b" l="l" r="r" t="t"/>
              <a:pathLst>
                <a:path extrusionOk="0" h="1545" w="1862">
                  <a:moveTo>
                    <a:pt x="1002" y="0"/>
                  </a:moveTo>
                  <a:cubicBezTo>
                    <a:pt x="959" y="0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0"/>
                    <a:pt x="100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9" name="Google Shape;6279;p32"/>
            <p:cNvSpPr/>
            <p:nvPr/>
          </p:nvSpPr>
          <p:spPr>
            <a:xfrm>
              <a:off x="4315179" y="1409230"/>
              <a:ext cx="121892" cy="43931"/>
            </a:xfrm>
            <a:custGeom>
              <a:rect b="b" l="l" r="r" t="t"/>
              <a:pathLst>
                <a:path extrusionOk="0" h="1362" w="3779">
                  <a:moveTo>
                    <a:pt x="3152" y="0"/>
                  </a:moveTo>
                  <a:cubicBezTo>
                    <a:pt x="3136" y="0"/>
                    <a:pt x="3121" y="1"/>
                    <a:pt x="3104" y="2"/>
                  </a:cubicBezTo>
                  <a:lnTo>
                    <a:pt x="3104" y="14"/>
                  </a:lnTo>
                  <a:lnTo>
                    <a:pt x="509" y="479"/>
                  </a:lnTo>
                  <a:cubicBezTo>
                    <a:pt x="0" y="617"/>
                    <a:pt x="120" y="1362"/>
                    <a:pt x="628" y="1362"/>
                  </a:cubicBezTo>
                  <a:cubicBezTo>
                    <a:pt x="644" y="1362"/>
                    <a:pt x="659" y="1361"/>
                    <a:pt x="675" y="1360"/>
                  </a:cubicBezTo>
                  <a:lnTo>
                    <a:pt x="3259" y="883"/>
                  </a:lnTo>
                  <a:cubicBezTo>
                    <a:pt x="3779" y="733"/>
                    <a:pt x="3660" y="0"/>
                    <a:pt x="315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0" name="Google Shape;6280;p32"/>
            <p:cNvSpPr/>
            <p:nvPr/>
          </p:nvSpPr>
          <p:spPr>
            <a:xfrm>
              <a:off x="4657631" y="1251439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596" y="1"/>
                  </a:moveTo>
                  <a:lnTo>
                    <a:pt x="1215" y="1620"/>
                  </a:lnTo>
                  <a:cubicBezTo>
                    <a:pt x="250" y="2275"/>
                    <a:pt x="0" y="3585"/>
                    <a:pt x="655" y="4549"/>
                  </a:cubicBezTo>
                  <a:lnTo>
                    <a:pt x="774" y="4704"/>
                  </a:lnTo>
                  <a:cubicBezTo>
                    <a:pt x="1175" y="5305"/>
                    <a:pt x="1834" y="5629"/>
                    <a:pt x="2508" y="5629"/>
                  </a:cubicBezTo>
                  <a:cubicBezTo>
                    <a:pt x="2915" y="5629"/>
                    <a:pt x="3328" y="5510"/>
                    <a:pt x="3691" y="5264"/>
                  </a:cubicBezTo>
                  <a:lnTo>
                    <a:pt x="6084" y="3644"/>
                  </a:lnTo>
                  <a:lnTo>
                    <a:pt x="3596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1" name="Google Shape;6281;p32"/>
            <p:cNvSpPr/>
            <p:nvPr/>
          </p:nvSpPr>
          <p:spPr>
            <a:xfrm>
              <a:off x="4790102" y="1176188"/>
              <a:ext cx="196272" cy="181660"/>
            </a:xfrm>
            <a:custGeom>
              <a:rect b="b" l="l" r="r" t="t"/>
              <a:pathLst>
                <a:path extrusionOk="0" h="5632" w="6085">
                  <a:moveTo>
                    <a:pt x="3589" y="1"/>
                  </a:moveTo>
                  <a:cubicBezTo>
                    <a:pt x="3177" y="1"/>
                    <a:pt x="2761" y="120"/>
                    <a:pt x="2394" y="369"/>
                  </a:cubicBezTo>
                  <a:lnTo>
                    <a:pt x="1" y="1989"/>
                  </a:lnTo>
                  <a:lnTo>
                    <a:pt x="2477" y="5632"/>
                  </a:lnTo>
                  <a:lnTo>
                    <a:pt x="4870" y="4001"/>
                  </a:lnTo>
                  <a:cubicBezTo>
                    <a:pt x="5835" y="3346"/>
                    <a:pt x="6085" y="2036"/>
                    <a:pt x="5430" y="1072"/>
                  </a:cubicBezTo>
                  <a:lnTo>
                    <a:pt x="5430" y="1072"/>
                  </a:lnTo>
                  <a:lnTo>
                    <a:pt x="5430" y="1084"/>
                  </a:lnTo>
                  <a:lnTo>
                    <a:pt x="5323" y="917"/>
                  </a:lnTo>
                  <a:cubicBezTo>
                    <a:pt x="4917" y="319"/>
                    <a:pt x="4259" y="1"/>
                    <a:pt x="358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2" name="Google Shape;6282;p32"/>
            <p:cNvSpPr/>
            <p:nvPr/>
          </p:nvSpPr>
          <p:spPr>
            <a:xfrm>
              <a:off x="3132614" y="98419"/>
              <a:ext cx="350257" cy="436217"/>
            </a:xfrm>
            <a:custGeom>
              <a:rect b="b" l="l" r="r" t="t"/>
              <a:pathLst>
                <a:path extrusionOk="0" h="13524" w="10859">
                  <a:moveTo>
                    <a:pt x="4164" y="435"/>
                  </a:moveTo>
                  <a:cubicBezTo>
                    <a:pt x="4452" y="435"/>
                    <a:pt x="4735" y="607"/>
                    <a:pt x="4787" y="994"/>
                  </a:cubicBezTo>
                  <a:cubicBezTo>
                    <a:pt x="4822" y="1196"/>
                    <a:pt x="4763" y="1387"/>
                    <a:pt x="4632" y="1541"/>
                  </a:cubicBezTo>
                  <a:lnTo>
                    <a:pt x="3846" y="1684"/>
                  </a:lnTo>
                  <a:cubicBezTo>
                    <a:pt x="3668" y="1589"/>
                    <a:pt x="3548" y="1422"/>
                    <a:pt x="3513" y="1232"/>
                  </a:cubicBezTo>
                  <a:cubicBezTo>
                    <a:pt x="3398" y="732"/>
                    <a:pt x="3785" y="435"/>
                    <a:pt x="4164" y="435"/>
                  </a:cubicBezTo>
                  <a:close/>
                  <a:moveTo>
                    <a:pt x="7857" y="2749"/>
                  </a:moveTo>
                  <a:cubicBezTo>
                    <a:pt x="8127" y="2749"/>
                    <a:pt x="8353" y="2930"/>
                    <a:pt x="8406" y="3208"/>
                  </a:cubicBezTo>
                  <a:lnTo>
                    <a:pt x="9787" y="10769"/>
                  </a:lnTo>
                  <a:cubicBezTo>
                    <a:pt x="9847" y="11054"/>
                    <a:pt x="9644" y="11340"/>
                    <a:pt x="9359" y="11400"/>
                  </a:cubicBezTo>
                  <a:lnTo>
                    <a:pt x="3084" y="12543"/>
                  </a:lnTo>
                  <a:cubicBezTo>
                    <a:pt x="3049" y="12550"/>
                    <a:pt x="3014" y="12553"/>
                    <a:pt x="2980" y="12553"/>
                  </a:cubicBezTo>
                  <a:cubicBezTo>
                    <a:pt x="2722" y="12553"/>
                    <a:pt x="2495" y="12365"/>
                    <a:pt x="2453" y="12102"/>
                  </a:cubicBezTo>
                  <a:lnTo>
                    <a:pt x="1072" y="4530"/>
                  </a:lnTo>
                  <a:cubicBezTo>
                    <a:pt x="1012" y="4232"/>
                    <a:pt x="1215" y="3958"/>
                    <a:pt x="1512" y="3899"/>
                  </a:cubicBezTo>
                  <a:lnTo>
                    <a:pt x="2263" y="3768"/>
                  </a:lnTo>
                  <a:cubicBezTo>
                    <a:pt x="2294" y="3977"/>
                    <a:pt x="2481" y="4122"/>
                    <a:pt x="2688" y="4122"/>
                  </a:cubicBezTo>
                  <a:cubicBezTo>
                    <a:pt x="2716" y="4122"/>
                    <a:pt x="2745" y="4119"/>
                    <a:pt x="2775" y="4113"/>
                  </a:cubicBezTo>
                  <a:lnTo>
                    <a:pt x="6680" y="3399"/>
                  </a:lnTo>
                  <a:cubicBezTo>
                    <a:pt x="6906" y="3363"/>
                    <a:pt x="7073" y="3125"/>
                    <a:pt x="7025" y="2899"/>
                  </a:cubicBezTo>
                  <a:lnTo>
                    <a:pt x="7763" y="2756"/>
                  </a:lnTo>
                  <a:cubicBezTo>
                    <a:pt x="7795" y="2751"/>
                    <a:pt x="7826" y="2749"/>
                    <a:pt x="7857" y="2749"/>
                  </a:cubicBezTo>
                  <a:close/>
                  <a:moveTo>
                    <a:pt x="4145" y="0"/>
                  </a:moveTo>
                  <a:cubicBezTo>
                    <a:pt x="4082" y="0"/>
                    <a:pt x="4018" y="6"/>
                    <a:pt x="3953" y="17"/>
                  </a:cubicBezTo>
                  <a:cubicBezTo>
                    <a:pt x="3358" y="136"/>
                    <a:pt x="2965" y="708"/>
                    <a:pt x="3084" y="1303"/>
                  </a:cubicBezTo>
                  <a:cubicBezTo>
                    <a:pt x="3108" y="1482"/>
                    <a:pt x="3179" y="1637"/>
                    <a:pt x="3298" y="1779"/>
                  </a:cubicBezTo>
                  <a:lnTo>
                    <a:pt x="2525" y="1922"/>
                  </a:lnTo>
                  <a:cubicBezTo>
                    <a:pt x="2203" y="1982"/>
                    <a:pt x="1989" y="2291"/>
                    <a:pt x="2048" y="2601"/>
                  </a:cubicBezTo>
                  <a:lnTo>
                    <a:pt x="2096" y="2887"/>
                  </a:lnTo>
                  <a:lnTo>
                    <a:pt x="810" y="3125"/>
                  </a:lnTo>
                  <a:cubicBezTo>
                    <a:pt x="322" y="3208"/>
                    <a:pt x="0" y="3673"/>
                    <a:pt x="96" y="4161"/>
                  </a:cubicBezTo>
                  <a:lnTo>
                    <a:pt x="1667" y="12793"/>
                  </a:lnTo>
                  <a:cubicBezTo>
                    <a:pt x="1751" y="13223"/>
                    <a:pt x="2122" y="13524"/>
                    <a:pt x="2543" y="13524"/>
                  </a:cubicBezTo>
                  <a:cubicBezTo>
                    <a:pt x="2600" y="13524"/>
                    <a:pt x="2657" y="13518"/>
                    <a:pt x="2715" y="13507"/>
                  </a:cubicBezTo>
                  <a:lnTo>
                    <a:pt x="10049" y="12174"/>
                  </a:lnTo>
                  <a:cubicBezTo>
                    <a:pt x="10537" y="12078"/>
                    <a:pt x="10859" y="11614"/>
                    <a:pt x="10764" y="11126"/>
                  </a:cubicBezTo>
                  <a:lnTo>
                    <a:pt x="9192" y="2506"/>
                  </a:lnTo>
                  <a:cubicBezTo>
                    <a:pt x="9107" y="2069"/>
                    <a:pt x="8727" y="1766"/>
                    <a:pt x="8299" y="1766"/>
                  </a:cubicBezTo>
                  <a:cubicBezTo>
                    <a:pt x="8248" y="1766"/>
                    <a:pt x="8196" y="1771"/>
                    <a:pt x="8144" y="1779"/>
                  </a:cubicBezTo>
                  <a:lnTo>
                    <a:pt x="6870" y="2018"/>
                  </a:lnTo>
                  <a:lnTo>
                    <a:pt x="6823" y="1744"/>
                  </a:lnTo>
                  <a:cubicBezTo>
                    <a:pt x="6770" y="1458"/>
                    <a:pt x="6520" y="1258"/>
                    <a:pt x="6248" y="1258"/>
                  </a:cubicBezTo>
                  <a:cubicBezTo>
                    <a:pt x="6214" y="1258"/>
                    <a:pt x="6179" y="1261"/>
                    <a:pt x="6144" y="1268"/>
                  </a:cubicBezTo>
                  <a:lnTo>
                    <a:pt x="5192" y="1434"/>
                  </a:lnTo>
                  <a:cubicBezTo>
                    <a:pt x="5239" y="1268"/>
                    <a:pt x="5251" y="1089"/>
                    <a:pt x="5215" y="922"/>
                  </a:cubicBezTo>
                  <a:cubicBezTo>
                    <a:pt x="5130" y="381"/>
                    <a:pt x="4667" y="0"/>
                    <a:pt x="4145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3" name="Google Shape;6283;p32"/>
            <p:cNvSpPr/>
            <p:nvPr/>
          </p:nvSpPr>
          <p:spPr>
            <a:xfrm>
              <a:off x="3194834" y="255566"/>
              <a:ext cx="60156" cy="49898"/>
            </a:xfrm>
            <a:custGeom>
              <a:rect b="b" l="l" r="r" t="t"/>
              <a:pathLst>
                <a:path extrusionOk="0" h="1547" w="1865">
                  <a:moveTo>
                    <a:pt x="1023" y="1"/>
                  </a:moveTo>
                  <a:cubicBezTo>
                    <a:pt x="976" y="1"/>
                    <a:pt x="929" y="5"/>
                    <a:pt x="881" y="15"/>
                  </a:cubicBezTo>
                  <a:cubicBezTo>
                    <a:pt x="191" y="134"/>
                    <a:pt x="0" y="1015"/>
                    <a:pt x="572" y="1408"/>
                  </a:cubicBezTo>
                  <a:cubicBezTo>
                    <a:pt x="708" y="1504"/>
                    <a:pt x="857" y="1547"/>
                    <a:pt x="1002" y="1547"/>
                  </a:cubicBezTo>
                  <a:cubicBezTo>
                    <a:pt x="1451" y="1547"/>
                    <a:pt x="1864" y="1138"/>
                    <a:pt x="1774" y="634"/>
                  </a:cubicBezTo>
                  <a:cubicBezTo>
                    <a:pt x="1701" y="266"/>
                    <a:pt x="1377" y="1"/>
                    <a:pt x="102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4" name="Google Shape;6284;p32"/>
            <p:cNvSpPr/>
            <p:nvPr/>
          </p:nvSpPr>
          <p:spPr>
            <a:xfrm>
              <a:off x="3263021" y="241019"/>
              <a:ext cx="124440" cy="43706"/>
            </a:xfrm>
            <a:custGeom>
              <a:rect b="b" l="l" r="r" t="t"/>
              <a:pathLst>
                <a:path extrusionOk="0" h="1355" w="3858">
                  <a:moveTo>
                    <a:pt x="3263" y="1"/>
                  </a:moveTo>
                  <a:cubicBezTo>
                    <a:pt x="3227" y="1"/>
                    <a:pt x="3189" y="5"/>
                    <a:pt x="3149" y="14"/>
                  </a:cubicBezTo>
                  <a:lnTo>
                    <a:pt x="553" y="490"/>
                  </a:lnTo>
                  <a:cubicBezTo>
                    <a:pt x="0" y="580"/>
                    <a:pt x="121" y="1354"/>
                    <a:pt x="621" y="1354"/>
                  </a:cubicBezTo>
                  <a:cubicBezTo>
                    <a:pt x="649" y="1354"/>
                    <a:pt x="678" y="1352"/>
                    <a:pt x="708" y="1347"/>
                  </a:cubicBezTo>
                  <a:lnTo>
                    <a:pt x="3292" y="871"/>
                  </a:lnTo>
                  <a:cubicBezTo>
                    <a:pt x="3858" y="793"/>
                    <a:pt x="3761" y="1"/>
                    <a:pt x="326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5" name="Google Shape;6285;p32"/>
            <p:cNvSpPr/>
            <p:nvPr/>
          </p:nvSpPr>
          <p:spPr>
            <a:xfrm>
              <a:off x="3207510" y="325172"/>
              <a:ext cx="60123" cy="49866"/>
            </a:xfrm>
            <a:custGeom>
              <a:rect b="b" l="l" r="r" t="t"/>
              <a:pathLst>
                <a:path extrusionOk="0" h="1546" w="1864">
                  <a:moveTo>
                    <a:pt x="1014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8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6" name="Google Shape;6286;p32"/>
            <p:cNvSpPr/>
            <p:nvPr/>
          </p:nvSpPr>
          <p:spPr>
            <a:xfrm>
              <a:off x="3277020" y="310528"/>
              <a:ext cx="121376" cy="43512"/>
            </a:xfrm>
            <a:custGeom>
              <a:rect b="b" l="l" r="r" t="t"/>
              <a:pathLst>
                <a:path extrusionOk="0" h="1349" w="3763">
                  <a:moveTo>
                    <a:pt x="3143" y="0"/>
                  </a:moveTo>
                  <a:cubicBezTo>
                    <a:pt x="3131" y="0"/>
                    <a:pt x="3120" y="1"/>
                    <a:pt x="3108" y="2"/>
                  </a:cubicBezTo>
                  <a:lnTo>
                    <a:pt x="512" y="478"/>
                  </a:lnTo>
                  <a:cubicBezTo>
                    <a:pt x="0" y="618"/>
                    <a:pt x="125" y="1348"/>
                    <a:pt x="631" y="1348"/>
                  </a:cubicBezTo>
                  <a:cubicBezTo>
                    <a:pt x="643" y="1348"/>
                    <a:pt x="655" y="1348"/>
                    <a:pt x="667" y="1347"/>
                  </a:cubicBezTo>
                  <a:lnTo>
                    <a:pt x="3262" y="871"/>
                  </a:lnTo>
                  <a:cubicBezTo>
                    <a:pt x="3763" y="731"/>
                    <a:pt x="3638" y="0"/>
                    <a:pt x="314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7" name="Google Shape;6287;p32"/>
            <p:cNvSpPr/>
            <p:nvPr/>
          </p:nvSpPr>
          <p:spPr>
            <a:xfrm>
              <a:off x="3221315" y="399294"/>
              <a:ext cx="60059" cy="50189"/>
            </a:xfrm>
            <a:custGeom>
              <a:rect b="b" l="l" r="r" t="t"/>
              <a:pathLst>
                <a:path extrusionOk="0" h="1556" w="1862">
                  <a:moveTo>
                    <a:pt x="1002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17"/>
                  </a:cubicBezTo>
                  <a:cubicBezTo>
                    <a:pt x="700" y="1513"/>
                    <a:pt x="851" y="1556"/>
                    <a:pt x="997" y="1556"/>
                  </a:cubicBezTo>
                  <a:cubicBezTo>
                    <a:pt x="1451" y="1556"/>
                    <a:pt x="1862" y="1147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8" name="Google Shape;6288;p32"/>
            <p:cNvSpPr/>
            <p:nvPr/>
          </p:nvSpPr>
          <p:spPr>
            <a:xfrm>
              <a:off x="3290277" y="384586"/>
              <a:ext cx="122472" cy="44028"/>
            </a:xfrm>
            <a:custGeom>
              <a:rect b="b" l="l" r="r" t="t"/>
              <a:pathLst>
                <a:path extrusionOk="0" h="1365" w="3797">
                  <a:moveTo>
                    <a:pt x="3172" y="0"/>
                  </a:moveTo>
                  <a:cubicBezTo>
                    <a:pt x="3153" y="0"/>
                    <a:pt x="3133" y="1"/>
                    <a:pt x="3113" y="4"/>
                  </a:cubicBezTo>
                  <a:lnTo>
                    <a:pt x="518" y="480"/>
                  </a:lnTo>
                  <a:cubicBezTo>
                    <a:pt x="1" y="606"/>
                    <a:pt x="116" y="1364"/>
                    <a:pt x="616" y="1364"/>
                  </a:cubicBezTo>
                  <a:cubicBezTo>
                    <a:pt x="634" y="1364"/>
                    <a:pt x="653" y="1363"/>
                    <a:pt x="673" y="1361"/>
                  </a:cubicBezTo>
                  <a:lnTo>
                    <a:pt x="3280" y="885"/>
                  </a:lnTo>
                  <a:cubicBezTo>
                    <a:pt x="3797" y="747"/>
                    <a:pt x="3682" y="0"/>
                    <a:pt x="317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9" name="Google Shape;6289;p32"/>
            <p:cNvSpPr/>
            <p:nvPr/>
          </p:nvSpPr>
          <p:spPr>
            <a:xfrm>
              <a:off x="3163708" y="708297"/>
              <a:ext cx="250428" cy="224430"/>
            </a:xfrm>
            <a:custGeom>
              <a:rect b="b" l="l" r="r" t="t"/>
              <a:pathLst>
                <a:path extrusionOk="0" h="6958" w="7764">
                  <a:moveTo>
                    <a:pt x="3923" y="1"/>
                  </a:moveTo>
                  <a:cubicBezTo>
                    <a:pt x="2893" y="1"/>
                    <a:pt x="1881" y="465"/>
                    <a:pt x="1215" y="1338"/>
                  </a:cubicBezTo>
                  <a:lnTo>
                    <a:pt x="6954" y="4969"/>
                  </a:lnTo>
                  <a:cubicBezTo>
                    <a:pt x="7764" y="3398"/>
                    <a:pt x="7240" y="1469"/>
                    <a:pt x="5752" y="528"/>
                  </a:cubicBezTo>
                  <a:cubicBezTo>
                    <a:pt x="5184" y="173"/>
                    <a:pt x="4550" y="1"/>
                    <a:pt x="3923" y="1"/>
                  </a:cubicBezTo>
                  <a:close/>
                  <a:moveTo>
                    <a:pt x="810" y="1993"/>
                  </a:moveTo>
                  <a:cubicBezTo>
                    <a:pt x="1" y="3553"/>
                    <a:pt x="525" y="5481"/>
                    <a:pt x="2013" y="6434"/>
                  </a:cubicBezTo>
                  <a:cubicBezTo>
                    <a:pt x="2577" y="6788"/>
                    <a:pt x="3207" y="6958"/>
                    <a:pt x="3830" y="6958"/>
                  </a:cubicBezTo>
                  <a:cubicBezTo>
                    <a:pt x="4864" y="6958"/>
                    <a:pt x="5881" y="6489"/>
                    <a:pt x="6549" y="5612"/>
                  </a:cubicBezTo>
                  <a:lnTo>
                    <a:pt x="810" y="1993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0" name="Google Shape;6290;p32"/>
            <p:cNvSpPr/>
            <p:nvPr/>
          </p:nvSpPr>
          <p:spPr>
            <a:xfrm>
              <a:off x="3633018" y="226472"/>
              <a:ext cx="195885" cy="181918"/>
            </a:xfrm>
            <a:custGeom>
              <a:rect b="b" l="l" r="r" t="t"/>
              <a:pathLst>
                <a:path extrusionOk="0" h="5640" w="6073">
                  <a:moveTo>
                    <a:pt x="3596" y="0"/>
                  </a:moveTo>
                  <a:lnTo>
                    <a:pt x="1203" y="1631"/>
                  </a:lnTo>
                  <a:cubicBezTo>
                    <a:pt x="250" y="2286"/>
                    <a:pt x="0" y="3596"/>
                    <a:pt x="655" y="4560"/>
                  </a:cubicBezTo>
                  <a:lnTo>
                    <a:pt x="762" y="4715"/>
                  </a:lnTo>
                  <a:cubicBezTo>
                    <a:pt x="1170" y="5316"/>
                    <a:pt x="1833" y="5640"/>
                    <a:pt x="2507" y="5640"/>
                  </a:cubicBezTo>
                  <a:cubicBezTo>
                    <a:pt x="2915" y="5640"/>
                    <a:pt x="3328" y="5521"/>
                    <a:pt x="3691" y="5275"/>
                  </a:cubicBezTo>
                  <a:lnTo>
                    <a:pt x="6072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1" name="Google Shape;6291;p32"/>
            <p:cNvSpPr/>
            <p:nvPr/>
          </p:nvSpPr>
          <p:spPr>
            <a:xfrm>
              <a:off x="3765490" y="151317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578" y="1"/>
                  </a:moveTo>
                  <a:cubicBezTo>
                    <a:pt x="3170" y="1"/>
                    <a:pt x="2757" y="119"/>
                    <a:pt x="2394" y="366"/>
                  </a:cubicBezTo>
                  <a:lnTo>
                    <a:pt x="1" y="1985"/>
                  </a:lnTo>
                  <a:lnTo>
                    <a:pt x="2477" y="5628"/>
                  </a:lnTo>
                  <a:lnTo>
                    <a:pt x="4871" y="4009"/>
                  </a:lnTo>
                  <a:cubicBezTo>
                    <a:pt x="5835" y="3354"/>
                    <a:pt x="6085" y="2044"/>
                    <a:pt x="5430" y="1080"/>
                  </a:cubicBezTo>
                  <a:lnTo>
                    <a:pt x="5323" y="925"/>
                  </a:lnTo>
                  <a:cubicBezTo>
                    <a:pt x="4915" y="324"/>
                    <a:pt x="4252" y="1"/>
                    <a:pt x="357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2" name="Google Shape;6292;p32"/>
            <p:cNvSpPr/>
            <p:nvPr/>
          </p:nvSpPr>
          <p:spPr>
            <a:xfrm>
              <a:off x="3575411" y="602242"/>
              <a:ext cx="345645" cy="344032"/>
            </a:xfrm>
            <a:custGeom>
              <a:rect b="b" l="l" r="r" t="t"/>
              <a:pathLst>
                <a:path extrusionOk="0" h="10666" w="10716">
                  <a:moveTo>
                    <a:pt x="4998" y="1"/>
                  </a:moveTo>
                  <a:cubicBezTo>
                    <a:pt x="4820" y="1"/>
                    <a:pt x="4665" y="136"/>
                    <a:pt x="4644" y="328"/>
                  </a:cubicBezTo>
                  <a:lnTo>
                    <a:pt x="4191" y="3805"/>
                  </a:lnTo>
                  <a:lnTo>
                    <a:pt x="703" y="3340"/>
                  </a:lnTo>
                  <a:cubicBezTo>
                    <a:pt x="688" y="3338"/>
                    <a:pt x="673" y="3338"/>
                    <a:pt x="659" y="3338"/>
                  </a:cubicBezTo>
                  <a:cubicBezTo>
                    <a:pt x="473" y="3338"/>
                    <a:pt x="308" y="3474"/>
                    <a:pt x="286" y="3662"/>
                  </a:cubicBezTo>
                  <a:lnTo>
                    <a:pt x="24" y="5638"/>
                  </a:lnTo>
                  <a:cubicBezTo>
                    <a:pt x="0" y="5840"/>
                    <a:pt x="143" y="6031"/>
                    <a:pt x="346" y="6055"/>
                  </a:cubicBezTo>
                  <a:lnTo>
                    <a:pt x="346" y="6043"/>
                  </a:lnTo>
                  <a:lnTo>
                    <a:pt x="3834" y="6507"/>
                  </a:lnTo>
                  <a:lnTo>
                    <a:pt x="3370" y="9984"/>
                  </a:lnTo>
                  <a:cubicBezTo>
                    <a:pt x="3334" y="10186"/>
                    <a:pt x="3477" y="10377"/>
                    <a:pt x="3691" y="10401"/>
                  </a:cubicBezTo>
                  <a:lnTo>
                    <a:pt x="5656" y="10663"/>
                  </a:lnTo>
                  <a:cubicBezTo>
                    <a:pt x="5671" y="10664"/>
                    <a:pt x="5685" y="10665"/>
                    <a:pt x="5700" y="10665"/>
                  </a:cubicBezTo>
                  <a:cubicBezTo>
                    <a:pt x="5885" y="10665"/>
                    <a:pt x="6050" y="10529"/>
                    <a:pt x="6072" y="10341"/>
                  </a:cubicBezTo>
                  <a:lnTo>
                    <a:pt x="6537" y="6864"/>
                  </a:lnTo>
                  <a:lnTo>
                    <a:pt x="10013" y="7329"/>
                  </a:lnTo>
                  <a:cubicBezTo>
                    <a:pt x="10028" y="7331"/>
                    <a:pt x="10043" y="7331"/>
                    <a:pt x="10058" y="7331"/>
                  </a:cubicBezTo>
                  <a:cubicBezTo>
                    <a:pt x="10243" y="7331"/>
                    <a:pt x="10408" y="7195"/>
                    <a:pt x="10430" y="7007"/>
                  </a:cubicBezTo>
                  <a:lnTo>
                    <a:pt x="10692" y="5031"/>
                  </a:lnTo>
                  <a:cubicBezTo>
                    <a:pt x="10716" y="4828"/>
                    <a:pt x="10573" y="4638"/>
                    <a:pt x="10371" y="4614"/>
                  </a:cubicBezTo>
                  <a:lnTo>
                    <a:pt x="6894" y="4150"/>
                  </a:lnTo>
                  <a:lnTo>
                    <a:pt x="7358" y="673"/>
                  </a:lnTo>
                  <a:cubicBezTo>
                    <a:pt x="7382" y="471"/>
                    <a:pt x="7239" y="280"/>
                    <a:pt x="7037" y="256"/>
                  </a:cubicBezTo>
                  <a:lnTo>
                    <a:pt x="5060" y="6"/>
                  </a:lnTo>
                  <a:cubicBezTo>
                    <a:pt x="5040" y="3"/>
                    <a:pt x="5019" y="1"/>
                    <a:pt x="499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3" name="Google Shape;6293;p32"/>
            <p:cNvSpPr/>
            <p:nvPr/>
          </p:nvSpPr>
          <p:spPr>
            <a:xfrm>
              <a:off x="3133001" y="1123290"/>
              <a:ext cx="349870" cy="436217"/>
            </a:xfrm>
            <a:custGeom>
              <a:rect b="b" l="l" r="r" t="t"/>
              <a:pathLst>
                <a:path extrusionOk="0" h="13524" w="10847">
                  <a:moveTo>
                    <a:pt x="4148" y="429"/>
                  </a:moveTo>
                  <a:cubicBezTo>
                    <a:pt x="4437" y="429"/>
                    <a:pt x="4723" y="604"/>
                    <a:pt x="4775" y="997"/>
                  </a:cubicBezTo>
                  <a:cubicBezTo>
                    <a:pt x="4810" y="1188"/>
                    <a:pt x="4751" y="1390"/>
                    <a:pt x="4620" y="1533"/>
                  </a:cubicBezTo>
                  <a:lnTo>
                    <a:pt x="3834" y="1688"/>
                  </a:lnTo>
                  <a:cubicBezTo>
                    <a:pt x="3656" y="1593"/>
                    <a:pt x="3536" y="1426"/>
                    <a:pt x="3501" y="1224"/>
                  </a:cubicBezTo>
                  <a:cubicBezTo>
                    <a:pt x="3386" y="725"/>
                    <a:pt x="3770" y="429"/>
                    <a:pt x="4148" y="429"/>
                  </a:cubicBezTo>
                  <a:close/>
                  <a:moveTo>
                    <a:pt x="7843" y="2740"/>
                  </a:moveTo>
                  <a:cubicBezTo>
                    <a:pt x="8105" y="2740"/>
                    <a:pt x="8341" y="2921"/>
                    <a:pt x="8394" y="3188"/>
                  </a:cubicBezTo>
                  <a:lnTo>
                    <a:pt x="9775" y="10761"/>
                  </a:lnTo>
                  <a:cubicBezTo>
                    <a:pt x="9835" y="11058"/>
                    <a:pt x="9632" y="11344"/>
                    <a:pt x="9347" y="11392"/>
                  </a:cubicBezTo>
                  <a:lnTo>
                    <a:pt x="3072" y="12535"/>
                  </a:lnTo>
                  <a:cubicBezTo>
                    <a:pt x="3037" y="12542"/>
                    <a:pt x="3002" y="12545"/>
                    <a:pt x="2968" y="12545"/>
                  </a:cubicBezTo>
                  <a:cubicBezTo>
                    <a:pt x="2710" y="12545"/>
                    <a:pt x="2483" y="12357"/>
                    <a:pt x="2441" y="12094"/>
                  </a:cubicBezTo>
                  <a:lnTo>
                    <a:pt x="1060" y="4534"/>
                  </a:lnTo>
                  <a:cubicBezTo>
                    <a:pt x="1000" y="4236"/>
                    <a:pt x="1203" y="3950"/>
                    <a:pt x="1500" y="3903"/>
                  </a:cubicBezTo>
                  <a:lnTo>
                    <a:pt x="2251" y="3760"/>
                  </a:lnTo>
                  <a:cubicBezTo>
                    <a:pt x="2283" y="3975"/>
                    <a:pt x="2471" y="4122"/>
                    <a:pt x="2682" y="4122"/>
                  </a:cubicBezTo>
                  <a:cubicBezTo>
                    <a:pt x="2705" y="4122"/>
                    <a:pt x="2728" y="4120"/>
                    <a:pt x="2751" y="4117"/>
                  </a:cubicBezTo>
                  <a:lnTo>
                    <a:pt x="6668" y="3391"/>
                  </a:lnTo>
                  <a:cubicBezTo>
                    <a:pt x="6894" y="3355"/>
                    <a:pt x="7061" y="3129"/>
                    <a:pt x="7013" y="2890"/>
                  </a:cubicBezTo>
                  <a:lnTo>
                    <a:pt x="7751" y="2748"/>
                  </a:lnTo>
                  <a:cubicBezTo>
                    <a:pt x="7782" y="2743"/>
                    <a:pt x="7812" y="2740"/>
                    <a:pt x="7843" y="2740"/>
                  </a:cubicBezTo>
                  <a:close/>
                  <a:moveTo>
                    <a:pt x="4150" y="0"/>
                  </a:moveTo>
                  <a:cubicBezTo>
                    <a:pt x="4081" y="0"/>
                    <a:pt x="4011" y="7"/>
                    <a:pt x="3941" y="21"/>
                  </a:cubicBezTo>
                  <a:cubicBezTo>
                    <a:pt x="3346" y="128"/>
                    <a:pt x="2953" y="700"/>
                    <a:pt x="3072" y="1307"/>
                  </a:cubicBezTo>
                  <a:cubicBezTo>
                    <a:pt x="3096" y="1474"/>
                    <a:pt x="3179" y="1640"/>
                    <a:pt x="3286" y="1783"/>
                  </a:cubicBezTo>
                  <a:lnTo>
                    <a:pt x="2513" y="1926"/>
                  </a:lnTo>
                  <a:cubicBezTo>
                    <a:pt x="2191" y="1986"/>
                    <a:pt x="1977" y="2295"/>
                    <a:pt x="2036" y="2617"/>
                  </a:cubicBezTo>
                  <a:lnTo>
                    <a:pt x="2084" y="2890"/>
                  </a:lnTo>
                  <a:lnTo>
                    <a:pt x="798" y="3129"/>
                  </a:lnTo>
                  <a:cubicBezTo>
                    <a:pt x="310" y="3212"/>
                    <a:pt x="0" y="3676"/>
                    <a:pt x="84" y="4164"/>
                  </a:cubicBezTo>
                  <a:lnTo>
                    <a:pt x="1655" y="12785"/>
                  </a:lnTo>
                  <a:cubicBezTo>
                    <a:pt x="1740" y="13221"/>
                    <a:pt x="2120" y="13524"/>
                    <a:pt x="2549" y="13524"/>
                  </a:cubicBezTo>
                  <a:cubicBezTo>
                    <a:pt x="2600" y="13524"/>
                    <a:pt x="2651" y="13520"/>
                    <a:pt x="2703" y="13511"/>
                  </a:cubicBezTo>
                  <a:lnTo>
                    <a:pt x="10037" y="12165"/>
                  </a:lnTo>
                  <a:cubicBezTo>
                    <a:pt x="10525" y="12082"/>
                    <a:pt x="10847" y="11618"/>
                    <a:pt x="10752" y="11130"/>
                  </a:cubicBezTo>
                  <a:lnTo>
                    <a:pt x="9180" y="2498"/>
                  </a:lnTo>
                  <a:cubicBezTo>
                    <a:pt x="9107" y="2067"/>
                    <a:pt x="8737" y="1766"/>
                    <a:pt x="8316" y="1766"/>
                  </a:cubicBezTo>
                  <a:cubicBezTo>
                    <a:pt x="8260" y="1766"/>
                    <a:pt x="8202" y="1772"/>
                    <a:pt x="8144" y="1783"/>
                  </a:cubicBezTo>
                  <a:lnTo>
                    <a:pt x="6858" y="2009"/>
                  </a:lnTo>
                  <a:lnTo>
                    <a:pt x="6799" y="1736"/>
                  </a:lnTo>
                  <a:cubicBezTo>
                    <a:pt x="6745" y="1446"/>
                    <a:pt x="6497" y="1252"/>
                    <a:pt x="6213" y="1252"/>
                  </a:cubicBezTo>
                  <a:cubicBezTo>
                    <a:pt x="6183" y="1252"/>
                    <a:pt x="6152" y="1255"/>
                    <a:pt x="6120" y="1259"/>
                  </a:cubicBezTo>
                  <a:lnTo>
                    <a:pt x="5180" y="1438"/>
                  </a:lnTo>
                  <a:cubicBezTo>
                    <a:pt x="5227" y="1259"/>
                    <a:pt x="5239" y="1081"/>
                    <a:pt x="5203" y="914"/>
                  </a:cubicBezTo>
                  <a:cubicBezTo>
                    <a:pt x="5119" y="378"/>
                    <a:pt x="4665" y="0"/>
                    <a:pt x="415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4" name="Google Shape;6294;p32"/>
            <p:cNvSpPr/>
            <p:nvPr/>
          </p:nvSpPr>
          <p:spPr>
            <a:xfrm>
              <a:off x="3194834" y="1280275"/>
              <a:ext cx="60123" cy="49866"/>
            </a:xfrm>
            <a:custGeom>
              <a:rect b="b" l="l" r="r" t="t"/>
              <a:pathLst>
                <a:path extrusionOk="0" h="1546" w="1864">
                  <a:moveTo>
                    <a:pt x="1014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8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5" name="Google Shape;6295;p32"/>
            <p:cNvSpPr/>
            <p:nvPr/>
          </p:nvSpPr>
          <p:spPr>
            <a:xfrm>
              <a:off x="3262570" y="1265502"/>
              <a:ext cx="125472" cy="43996"/>
            </a:xfrm>
            <a:custGeom>
              <a:rect b="b" l="l" r="r" t="t"/>
              <a:pathLst>
                <a:path extrusionOk="0" h="1364" w="3890">
                  <a:moveTo>
                    <a:pt x="3293" y="0"/>
                  </a:moveTo>
                  <a:cubicBezTo>
                    <a:pt x="3252" y="0"/>
                    <a:pt x="3209" y="6"/>
                    <a:pt x="3163" y="17"/>
                  </a:cubicBezTo>
                  <a:lnTo>
                    <a:pt x="567" y="494"/>
                  </a:lnTo>
                  <a:cubicBezTo>
                    <a:pt x="1" y="571"/>
                    <a:pt x="108" y="1364"/>
                    <a:pt x="608" y="1364"/>
                  </a:cubicBezTo>
                  <a:cubicBezTo>
                    <a:pt x="644" y="1364"/>
                    <a:pt x="682" y="1360"/>
                    <a:pt x="722" y="1351"/>
                  </a:cubicBezTo>
                  <a:lnTo>
                    <a:pt x="3318" y="875"/>
                  </a:lnTo>
                  <a:cubicBezTo>
                    <a:pt x="3890" y="809"/>
                    <a:pt x="3791" y="0"/>
                    <a:pt x="329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6" name="Google Shape;6296;p32"/>
            <p:cNvSpPr/>
            <p:nvPr/>
          </p:nvSpPr>
          <p:spPr>
            <a:xfrm>
              <a:off x="3207510" y="1349784"/>
              <a:ext cx="60123" cy="49866"/>
            </a:xfrm>
            <a:custGeom>
              <a:rect b="b" l="l" r="r" t="t"/>
              <a:pathLst>
                <a:path extrusionOk="0" h="1546" w="1864">
                  <a:moveTo>
                    <a:pt x="1013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8" y="1545"/>
                  </a:cubicBezTo>
                  <a:cubicBezTo>
                    <a:pt x="1454" y="1545"/>
                    <a:pt x="1864" y="1145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7" name="Google Shape;6297;p32"/>
            <p:cNvSpPr/>
            <p:nvPr/>
          </p:nvSpPr>
          <p:spPr>
            <a:xfrm>
              <a:off x="3277149" y="1335140"/>
              <a:ext cx="121247" cy="43544"/>
            </a:xfrm>
            <a:custGeom>
              <a:rect b="b" l="l" r="r" t="t"/>
              <a:pathLst>
                <a:path extrusionOk="0" h="1350" w="3759">
                  <a:moveTo>
                    <a:pt x="3139" y="0"/>
                  </a:moveTo>
                  <a:cubicBezTo>
                    <a:pt x="3127" y="0"/>
                    <a:pt x="3116" y="1"/>
                    <a:pt x="3104" y="2"/>
                  </a:cubicBezTo>
                  <a:lnTo>
                    <a:pt x="508" y="478"/>
                  </a:lnTo>
                  <a:cubicBezTo>
                    <a:pt x="0" y="628"/>
                    <a:pt x="119" y="1349"/>
                    <a:pt x="615" y="1349"/>
                  </a:cubicBezTo>
                  <a:cubicBezTo>
                    <a:pt x="631" y="1349"/>
                    <a:pt x="647" y="1348"/>
                    <a:pt x="663" y="1347"/>
                  </a:cubicBezTo>
                  <a:lnTo>
                    <a:pt x="3258" y="883"/>
                  </a:lnTo>
                  <a:cubicBezTo>
                    <a:pt x="3759" y="731"/>
                    <a:pt x="3634" y="0"/>
                    <a:pt x="313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8" name="Google Shape;6298;p32"/>
            <p:cNvSpPr/>
            <p:nvPr/>
          </p:nvSpPr>
          <p:spPr>
            <a:xfrm>
              <a:off x="3221315" y="1424293"/>
              <a:ext cx="59769" cy="49834"/>
            </a:xfrm>
            <a:custGeom>
              <a:rect b="b" l="l" r="r" t="t"/>
              <a:pathLst>
                <a:path extrusionOk="0" h="1545" w="1853">
                  <a:moveTo>
                    <a:pt x="1003" y="0"/>
                  </a:moveTo>
                  <a:cubicBezTo>
                    <a:pt x="959" y="0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3" y="1545"/>
                    <a:pt x="1000" y="1545"/>
                  </a:cubicBezTo>
                  <a:cubicBezTo>
                    <a:pt x="1449" y="1545"/>
                    <a:pt x="1853" y="1142"/>
                    <a:pt x="1763" y="631"/>
                  </a:cubicBezTo>
                  <a:cubicBezTo>
                    <a:pt x="1699" y="259"/>
                    <a:pt x="1369" y="0"/>
                    <a:pt x="100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9" name="Google Shape;6299;p32"/>
            <p:cNvSpPr/>
            <p:nvPr/>
          </p:nvSpPr>
          <p:spPr>
            <a:xfrm>
              <a:off x="3290567" y="1409230"/>
              <a:ext cx="121924" cy="43931"/>
            </a:xfrm>
            <a:custGeom>
              <a:rect b="b" l="l" r="r" t="t"/>
              <a:pathLst>
                <a:path extrusionOk="0" h="1362" w="3780">
                  <a:moveTo>
                    <a:pt x="3152" y="0"/>
                  </a:moveTo>
                  <a:cubicBezTo>
                    <a:pt x="3137" y="0"/>
                    <a:pt x="3121" y="1"/>
                    <a:pt x="3104" y="2"/>
                  </a:cubicBezTo>
                  <a:lnTo>
                    <a:pt x="3104" y="14"/>
                  </a:lnTo>
                  <a:lnTo>
                    <a:pt x="509" y="479"/>
                  </a:lnTo>
                  <a:cubicBezTo>
                    <a:pt x="0" y="617"/>
                    <a:pt x="120" y="1362"/>
                    <a:pt x="617" y="1362"/>
                  </a:cubicBezTo>
                  <a:cubicBezTo>
                    <a:pt x="633" y="1362"/>
                    <a:pt x="648" y="1361"/>
                    <a:pt x="664" y="1360"/>
                  </a:cubicBezTo>
                  <a:lnTo>
                    <a:pt x="3271" y="883"/>
                  </a:lnTo>
                  <a:cubicBezTo>
                    <a:pt x="3779" y="733"/>
                    <a:pt x="3660" y="0"/>
                    <a:pt x="315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0" name="Google Shape;6300;p32"/>
            <p:cNvSpPr/>
            <p:nvPr/>
          </p:nvSpPr>
          <p:spPr>
            <a:xfrm>
              <a:off x="3632631" y="1251439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608" y="1"/>
                  </a:moveTo>
                  <a:lnTo>
                    <a:pt x="1215" y="1620"/>
                  </a:lnTo>
                  <a:cubicBezTo>
                    <a:pt x="250" y="2275"/>
                    <a:pt x="0" y="3585"/>
                    <a:pt x="667" y="4549"/>
                  </a:cubicBezTo>
                  <a:lnTo>
                    <a:pt x="774" y="4704"/>
                  </a:lnTo>
                  <a:cubicBezTo>
                    <a:pt x="1182" y="5305"/>
                    <a:pt x="1845" y="5629"/>
                    <a:pt x="2519" y="5629"/>
                  </a:cubicBezTo>
                  <a:cubicBezTo>
                    <a:pt x="2927" y="5629"/>
                    <a:pt x="3340" y="5510"/>
                    <a:pt x="3703" y="5264"/>
                  </a:cubicBezTo>
                  <a:lnTo>
                    <a:pt x="6084" y="3644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1" name="Google Shape;6301;p32"/>
            <p:cNvSpPr/>
            <p:nvPr/>
          </p:nvSpPr>
          <p:spPr>
            <a:xfrm>
              <a:off x="3765490" y="1176188"/>
              <a:ext cx="196272" cy="181660"/>
            </a:xfrm>
            <a:custGeom>
              <a:rect b="b" l="l" r="r" t="t"/>
              <a:pathLst>
                <a:path extrusionOk="0" h="5632" w="6085">
                  <a:moveTo>
                    <a:pt x="3589" y="1"/>
                  </a:moveTo>
                  <a:cubicBezTo>
                    <a:pt x="3177" y="1"/>
                    <a:pt x="2761" y="120"/>
                    <a:pt x="2394" y="369"/>
                  </a:cubicBezTo>
                  <a:lnTo>
                    <a:pt x="1" y="1989"/>
                  </a:lnTo>
                  <a:lnTo>
                    <a:pt x="2477" y="5632"/>
                  </a:lnTo>
                  <a:lnTo>
                    <a:pt x="4871" y="4001"/>
                  </a:lnTo>
                  <a:cubicBezTo>
                    <a:pt x="5835" y="3346"/>
                    <a:pt x="6085" y="2036"/>
                    <a:pt x="5430" y="1072"/>
                  </a:cubicBezTo>
                  <a:lnTo>
                    <a:pt x="5430" y="1072"/>
                  </a:lnTo>
                  <a:lnTo>
                    <a:pt x="5430" y="1084"/>
                  </a:lnTo>
                  <a:lnTo>
                    <a:pt x="5323" y="917"/>
                  </a:lnTo>
                  <a:cubicBezTo>
                    <a:pt x="4917" y="319"/>
                    <a:pt x="4260" y="1"/>
                    <a:pt x="358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2" name="Google Shape;6302;p32"/>
            <p:cNvSpPr/>
            <p:nvPr/>
          </p:nvSpPr>
          <p:spPr>
            <a:xfrm>
              <a:off x="2108389" y="99161"/>
              <a:ext cx="349515" cy="435378"/>
            </a:xfrm>
            <a:custGeom>
              <a:rect b="b" l="l" r="r" t="t"/>
              <a:pathLst>
                <a:path extrusionOk="0" h="13498" w="10836">
                  <a:moveTo>
                    <a:pt x="4147" y="412"/>
                  </a:moveTo>
                  <a:cubicBezTo>
                    <a:pt x="4434" y="412"/>
                    <a:pt x="4718" y="584"/>
                    <a:pt x="4775" y="971"/>
                  </a:cubicBezTo>
                  <a:cubicBezTo>
                    <a:pt x="4799" y="1173"/>
                    <a:pt x="4751" y="1364"/>
                    <a:pt x="4620" y="1518"/>
                  </a:cubicBezTo>
                  <a:lnTo>
                    <a:pt x="3834" y="1661"/>
                  </a:lnTo>
                  <a:cubicBezTo>
                    <a:pt x="3656" y="1566"/>
                    <a:pt x="3537" y="1399"/>
                    <a:pt x="3501" y="1209"/>
                  </a:cubicBezTo>
                  <a:cubicBezTo>
                    <a:pt x="3386" y="709"/>
                    <a:pt x="3770" y="412"/>
                    <a:pt x="4147" y="412"/>
                  </a:cubicBezTo>
                  <a:close/>
                  <a:moveTo>
                    <a:pt x="7842" y="2726"/>
                  </a:moveTo>
                  <a:cubicBezTo>
                    <a:pt x="8105" y="2726"/>
                    <a:pt x="8340" y="2907"/>
                    <a:pt x="8382" y="3185"/>
                  </a:cubicBezTo>
                  <a:lnTo>
                    <a:pt x="9775" y="10746"/>
                  </a:lnTo>
                  <a:cubicBezTo>
                    <a:pt x="9823" y="11043"/>
                    <a:pt x="9633" y="11329"/>
                    <a:pt x="9323" y="11377"/>
                  </a:cubicBezTo>
                  <a:lnTo>
                    <a:pt x="3060" y="12520"/>
                  </a:lnTo>
                  <a:cubicBezTo>
                    <a:pt x="3025" y="12527"/>
                    <a:pt x="2990" y="12530"/>
                    <a:pt x="2956" y="12530"/>
                  </a:cubicBezTo>
                  <a:cubicBezTo>
                    <a:pt x="2699" y="12530"/>
                    <a:pt x="2471" y="12342"/>
                    <a:pt x="2429" y="12079"/>
                  </a:cubicBezTo>
                  <a:lnTo>
                    <a:pt x="1048" y="4507"/>
                  </a:lnTo>
                  <a:cubicBezTo>
                    <a:pt x="989" y="4209"/>
                    <a:pt x="1191" y="3935"/>
                    <a:pt x="1489" y="3876"/>
                  </a:cubicBezTo>
                  <a:lnTo>
                    <a:pt x="2239" y="3745"/>
                  </a:lnTo>
                  <a:cubicBezTo>
                    <a:pt x="2270" y="3954"/>
                    <a:pt x="2448" y="4099"/>
                    <a:pt x="2653" y="4099"/>
                  </a:cubicBezTo>
                  <a:cubicBezTo>
                    <a:pt x="2681" y="4099"/>
                    <a:pt x="2710" y="4096"/>
                    <a:pt x="2739" y="4090"/>
                  </a:cubicBezTo>
                  <a:lnTo>
                    <a:pt x="6656" y="3376"/>
                  </a:lnTo>
                  <a:cubicBezTo>
                    <a:pt x="6894" y="3340"/>
                    <a:pt x="7049" y="3114"/>
                    <a:pt x="7001" y="2876"/>
                  </a:cubicBezTo>
                  <a:lnTo>
                    <a:pt x="7751" y="2733"/>
                  </a:lnTo>
                  <a:cubicBezTo>
                    <a:pt x="7782" y="2728"/>
                    <a:pt x="7812" y="2726"/>
                    <a:pt x="7842" y="2726"/>
                  </a:cubicBezTo>
                  <a:close/>
                  <a:moveTo>
                    <a:pt x="4134" y="1"/>
                  </a:moveTo>
                  <a:cubicBezTo>
                    <a:pt x="4071" y="1"/>
                    <a:pt x="4006" y="6"/>
                    <a:pt x="3941" y="18"/>
                  </a:cubicBezTo>
                  <a:cubicBezTo>
                    <a:pt x="3346" y="125"/>
                    <a:pt x="2953" y="697"/>
                    <a:pt x="3072" y="1280"/>
                  </a:cubicBezTo>
                  <a:cubicBezTo>
                    <a:pt x="3096" y="1459"/>
                    <a:pt x="3167" y="1614"/>
                    <a:pt x="3275" y="1756"/>
                  </a:cubicBezTo>
                  <a:lnTo>
                    <a:pt x="2501" y="1899"/>
                  </a:lnTo>
                  <a:cubicBezTo>
                    <a:pt x="2191" y="1959"/>
                    <a:pt x="1977" y="2268"/>
                    <a:pt x="2036" y="2578"/>
                  </a:cubicBezTo>
                  <a:lnTo>
                    <a:pt x="2084" y="2864"/>
                  </a:lnTo>
                  <a:lnTo>
                    <a:pt x="798" y="3102"/>
                  </a:lnTo>
                  <a:cubicBezTo>
                    <a:pt x="310" y="3185"/>
                    <a:pt x="0" y="3650"/>
                    <a:pt x="84" y="4126"/>
                  </a:cubicBezTo>
                  <a:lnTo>
                    <a:pt x="1655" y="12758"/>
                  </a:lnTo>
                  <a:cubicBezTo>
                    <a:pt x="1741" y="13194"/>
                    <a:pt x="2111" y="13497"/>
                    <a:pt x="2537" y="13497"/>
                  </a:cubicBezTo>
                  <a:cubicBezTo>
                    <a:pt x="2588" y="13497"/>
                    <a:pt x="2639" y="13493"/>
                    <a:pt x="2691" y="13484"/>
                  </a:cubicBezTo>
                  <a:lnTo>
                    <a:pt x="10025" y="12139"/>
                  </a:lnTo>
                  <a:cubicBezTo>
                    <a:pt x="10514" y="12055"/>
                    <a:pt x="10835" y="11579"/>
                    <a:pt x="10752" y="11103"/>
                  </a:cubicBezTo>
                  <a:lnTo>
                    <a:pt x="9168" y="2483"/>
                  </a:lnTo>
                  <a:cubicBezTo>
                    <a:pt x="9094" y="2046"/>
                    <a:pt x="8715" y="1743"/>
                    <a:pt x="8287" y="1743"/>
                  </a:cubicBezTo>
                  <a:cubicBezTo>
                    <a:pt x="8236" y="1743"/>
                    <a:pt x="8184" y="1748"/>
                    <a:pt x="8132" y="1756"/>
                  </a:cubicBezTo>
                  <a:lnTo>
                    <a:pt x="6847" y="1995"/>
                  </a:lnTo>
                  <a:lnTo>
                    <a:pt x="6799" y="1721"/>
                  </a:lnTo>
                  <a:cubicBezTo>
                    <a:pt x="6746" y="1435"/>
                    <a:pt x="6506" y="1235"/>
                    <a:pt x="6228" y="1235"/>
                  </a:cubicBezTo>
                  <a:cubicBezTo>
                    <a:pt x="6192" y="1235"/>
                    <a:pt x="6156" y="1238"/>
                    <a:pt x="6120" y="1245"/>
                  </a:cubicBezTo>
                  <a:lnTo>
                    <a:pt x="5168" y="1411"/>
                  </a:lnTo>
                  <a:cubicBezTo>
                    <a:pt x="5227" y="1245"/>
                    <a:pt x="5239" y="1066"/>
                    <a:pt x="5203" y="899"/>
                  </a:cubicBezTo>
                  <a:cubicBezTo>
                    <a:pt x="5108" y="370"/>
                    <a:pt x="4646" y="1"/>
                    <a:pt x="413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3" name="Google Shape;6303;p32"/>
            <p:cNvSpPr/>
            <p:nvPr/>
          </p:nvSpPr>
          <p:spPr>
            <a:xfrm>
              <a:off x="2170222" y="255566"/>
              <a:ext cx="60059" cy="49898"/>
            </a:xfrm>
            <a:custGeom>
              <a:rect b="b" l="l" r="r" t="t"/>
              <a:pathLst>
                <a:path extrusionOk="0" h="1547" w="1862">
                  <a:moveTo>
                    <a:pt x="1015" y="1"/>
                  </a:moveTo>
                  <a:cubicBezTo>
                    <a:pt x="967" y="1"/>
                    <a:pt x="918" y="5"/>
                    <a:pt x="869" y="15"/>
                  </a:cubicBezTo>
                  <a:cubicBezTo>
                    <a:pt x="191" y="134"/>
                    <a:pt x="0" y="1015"/>
                    <a:pt x="572" y="1408"/>
                  </a:cubicBezTo>
                  <a:cubicBezTo>
                    <a:pt x="709" y="1504"/>
                    <a:pt x="857" y="1547"/>
                    <a:pt x="1002" y="1547"/>
                  </a:cubicBezTo>
                  <a:cubicBezTo>
                    <a:pt x="1450" y="1547"/>
                    <a:pt x="1861" y="1138"/>
                    <a:pt x="1762" y="634"/>
                  </a:cubicBezTo>
                  <a:cubicBezTo>
                    <a:pt x="1699" y="266"/>
                    <a:pt x="1377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4" name="Google Shape;6304;p32"/>
            <p:cNvSpPr/>
            <p:nvPr/>
          </p:nvSpPr>
          <p:spPr>
            <a:xfrm>
              <a:off x="2238409" y="241019"/>
              <a:ext cx="124117" cy="43706"/>
            </a:xfrm>
            <a:custGeom>
              <a:rect b="b" l="l" r="r" t="t"/>
              <a:pathLst>
                <a:path extrusionOk="0" h="1355" w="3848">
                  <a:moveTo>
                    <a:pt x="3261" y="1"/>
                  </a:moveTo>
                  <a:cubicBezTo>
                    <a:pt x="3225" y="1"/>
                    <a:pt x="3188" y="5"/>
                    <a:pt x="3149" y="14"/>
                  </a:cubicBezTo>
                  <a:lnTo>
                    <a:pt x="553" y="490"/>
                  </a:lnTo>
                  <a:cubicBezTo>
                    <a:pt x="1" y="580"/>
                    <a:pt x="121" y="1354"/>
                    <a:pt x="622" y="1354"/>
                  </a:cubicBezTo>
                  <a:cubicBezTo>
                    <a:pt x="649" y="1354"/>
                    <a:pt x="678" y="1352"/>
                    <a:pt x="708" y="1347"/>
                  </a:cubicBezTo>
                  <a:lnTo>
                    <a:pt x="3292" y="871"/>
                  </a:lnTo>
                  <a:cubicBezTo>
                    <a:pt x="3847" y="793"/>
                    <a:pt x="3750" y="1"/>
                    <a:pt x="326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5" name="Google Shape;6305;p32"/>
            <p:cNvSpPr/>
            <p:nvPr/>
          </p:nvSpPr>
          <p:spPr>
            <a:xfrm>
              <a:off x="2182898" y="325172"/>
              <a:ext cx="60123" cy="49866"/>
            </a:xfrm>
            <a:custGeom>
              <a:rect b="b" l="l" r="r" t="t"/>
              <a:pathLst>
                <a:path extrusionOk="0" h="1546" w="1864">
                  <a:moveTo>
                    <a:pt x="1014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8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6" name="Google Shape;6306;p32"/>
            <p:cNvSpPr/>
            <p:nvPr/>
          </p:nvSpPr>
          <p:spPr>
            <a:xfrm>
              <a:off x="2252408" y="310528"/>
              <a:ext cx="121376" cy="43512"/>
            </a:xfrm>
            <a:custGeom>
              <a:rect b="b" l="l" r="r" t="t"/>
              <a:pathLst>
                <a:path extrusionOk="0" h="1349" w="3763">
                  <a:moveTo>
                    <a:pt x="3132" y="0"/>
                  </a:moveTo>
                  <a:cubicBezTo>
                    <a:pt x="3120" y="0"/>
                    <a:pt x="3108" y="1"/>
                    <a:pt x="3096" y="2"/>
                  </a:cubicBezTo>
                  <a:lnTo>
                    <a:pt x="500" y="478"/>
                  </a:lnTo>
                  <a:cubicBezTo>
                    <a:pt x="0" y="618"/>
                    <a:pt x="125" y="1348"/>
                    <a:pt x="631" y="1348"/>
                  </a:cubicBezTo>
                  <a:cubicBezTo>
                    <a:pt x="643" y="1348"/>
                    <a:pt x="655" y="1348"/>
                    <a:pt x="667" y="1347"/>
                  </a:cubicBezTo>
                  <a:lnTo>
                    <a:pt x="3263" y="871"/>
                  </a:lnTo>
                  <a:cubicBezTo>
                    <a:pt x="3763" y="731"/>
                    <a:pt x="3638" y="0"/>
                    <a:pt x="313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7" name="Google Shape;6307;p32"/>
            <p:cNvSpPr/>
            <p:nvPr/>
          </p:nvSpPr>
          <p:spPr>
            <a:xfrm>
              <a:off x="2196316" y="399294"/>
              <a:ext cx="60156" cy="50189"/>
            </a:xfrm>
            <a:custGeom>
              <a:rect b="b" l="l" r="r" t="t"/>
              <a:pathLst>
                <a:path extrusionOk="0" h="1556" w="1865">
                  <a:moveTo>
                    <a:pt x="1014" y="1"/>
                  </a:moveTo>
                  <a:cubicBezTo>
                    <a:pt x="971" y="1"/>
                    <a:pt x="926" y="4"/>
                    <a:pt x="882" y="12"/>
                  </a:cubicBezTo>
                  <a:cubicBezTo>
                    <a:pt x="191" y="131"/>
                    <a:pt x="1" y="1012"/>
                    <a:pt x="572" y="1417"/>
                  </a:cubicBezTo>
                  <a:cubicBezTo>
                    <a:pt x="709" y="1513"/>
                    <a:pt x="858" y="1556"/>
                    <a:pt x="1003" y="1556"/>
                  </a:cubicBezTo>
                  <a:cubicBezTo>
                    <a:pt x="1452" y="1556"/>
                    <a:pt x="1865" y="1147"/>
                    <a:pt x="1775" y="643"/>
                  </a:cubicBezTo>
                  <a:cubicBezTo>
                    <a:pt x="1701" y="260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8" name="Google Shape;6308;p32"/>
            <p:cNvSpPr/>
            <p:nvPr/>
          </p:nvSpPr>
          <p:spPr>
            <a:xfrm>
              <a:off x="2265310" y="384586"/>
              <a:ext cx="122472" cy="44028"/>
            </a:xfrm>
            <a:custGeom>
              <a:rect b="b" l="l" r="r" t="t"/>
              <a:pathLst>
                <a:path extrusionOk="0" h="1365" w="3797">
                  <a:moveTo>
                    <a:pt x="3170" y="0"/>
                  </a:moveTo>
                  <a:cubicBezTo>
                    <a:pt x="3152" y="0"/>
                    <a:pt x="3132" y="1"/>
                    <a:pt x="3113" y="4"/>
                  </a:cubicBezTo>
                  <a:lnTo>
                    <a:pt x="3125" y="4"/>
                  </a:lnTo>
                  <a:lnTo>
                    <a:pt x="529" y="480"/>
                  </a:lnTo>
                  <a:cubicBezTo>
                    <a:pt x="1" y="606"/>
                    <a:pt x="115" y="1364"/>
                    <a:pt x="626" y="1364"/>
                  </a:cubicBezTo>
                  <a:cubicBezTo>
                    <a:pt x="645" y="1364"/>
                    <a:pt x="664" y="1363"/>
                    <a:pt x="684" y="1361"/>
                  </a:cubicBezTo>
                  <a:lnTo>
                    <a:pt x="3279" y="885"/>
                  </a:lnTo>
                  <a:cubicBezTo>
                    <a:pt x="3796" y="758"/>
                    <a:pt x="3681" y="0"/>
                    <a:pt x="317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9" name="Google Shape;6309;p32"/>
            <p:cNvSpPr/>
            <p:nvPr/>
          </p:nvSpPr>
          <p:spPr>
            <a:xfrm>
              <a:off x="2138741" y="708297"/>
              <a:ext cx="250783" cy="224721"/>
            </a:xfrm>
            <a:custGeom>
              <a:rect b="b" l="l" r="r" t="t"/>
              <a:pathLst>
                <a:path extrusionOk="0" h="6967" w="7775">
                  <a:moveTo>
                    <a:pt x="3934" y="1"/>
                  </a:moveTo>
                  <a:cubicBezTo>
                    <a:pt x="2904" y="1"/>
                    <a:pt x="1893" y="465"/>
                    <a:pt x="1226" y="1338"/>
                  </a:cubicBezTo>
                  <a:lnTo>
                    <a:pt x="6965" y="4969"/>
                  </a:lnTo>
                  <a:cubicBezTo>
                    <a:pt x="7775" y="3398"/>
                    <a:pt x="7251" y="1469"/>
                    <a:pt x="5763" y="528"/>
                  </a:cubicBezTo>
                  <a:cubicBezTo>
                    <a:pt x="5195" y="173"/>
                    <a:pt x="4561" y="1"/>
                    <a:pt x="3934" y="1"/>
                  </a:cubicBezTo>
                  <a:close/>
                  <a:moveTo>
                    <a:pt x="822" y="1993"/>
                  </a:moveTo>
                  <a:lnTo>
                    <a:pt x="822" y="1993"/>
                  </a:lnTo>
                  <a:cubicBezTo>
                    <a:pt x="0" y="3553"/>
                    <a:pt x="524" y="5493"/>
                    <a:pt x="2024" y="6434"/>
                  </a:cubicBezTo>
                  <a:cubicBezTo>
                    <a:pt x="2590" y="6793"/>
                    <a:pt x="3222" y="6966"/>
                    <a:pt x="3847" y="6966"/>
                  </a:cubicBezTo>
                  <a:cubicBezTo>
                    <a:pt x="4879" y="6966"/>
                    <a:pt x="5893" y="6495"/>
                    <a:pt x="6560" y="5612"/>
                  </a:cubicBezTo>
                  <a:lnTo>
                    <a:pt x="822" y="1993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0" name="Google Shape;6310;p32"/>
            <p:cNvSpPr/>
            <p:nvPr/>
          </p:nvSpPr>
          <p:spPr>
            <a:xfrm>
              <a:off x="2608019" y="226472"/>
              <a:ext cx="196272" cy="181918"/>
            </a:xfrm>
            <a:custGeom>
              <a:rect b="b" l="l" r="r" t="t"/>
              <a:pathLst>
                <a:path extrusionOk="0" h="5640" w="6085">
                  <a:moveTo>
                    <a:pt x="3608" y="0"/>
                  </a:moveTo>
                  <a:lnTo>
                    <a:pt x="1215" y="1631"/>
                  </a:lnTo>
                  <a:cubicBezTo>
                    <a:pt x="250" y="2286"/>
                    <a:pt x="0" y="3596"/>
                    <a:pt x="655" y="4560"/>
                  </a:cubicBezTo>
                  <a:lnTo>
                    <a:pt x="762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1"/>
                    <a:pt x="3691" y="5275"/>
                  </a:cubicBezTo>
                  <a:lnTo>
                    <a:pt x="6085" y="3644"/>
                  </a:lnTo>
                  <a:lnTo>
                    <a:pt x="3608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1" name="Google Shape;6311;p32"/>
            <p:cNvSpPr/>
            <p:nvPr/>
          </p:nvSpPr>
          <p:spPr>
            <a:xfrm>
              <a:off x="2740909" y="151317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571" y="1"/>
                  </a:moveTo>
                  <a:cubicBezTo>
                    <a:pt x="3163" y="1"/>
                    <a:pt x="2752" y="119"/>
                    <a:pt x="2393" y="366"/>
                  </a:cubicBezTo>
                  <a:lnTo>
                    <a:pt x="0" y="1985"/>
                  </a:lnTo>
                  <a:lnTo>
                    <a:pt x="2477" y="5628"/>
                  </a:lnTo>
                  <a:lnTo>
                    <a:pt x="4870" y="4009"/>
                  </a:lnTo>
                  <a:cubicBezTo>
                    <a:pt x="5834" y="3354"/>
                    <a:pt x="6084" y="2044"/>
                    <a:pt x="5429" y="1080"/>
                  </a:cubicBezTo>
                  <a:lnTo>
                    <a:pt x="5310" y="925"/>
                  </a:lnTo>
                  <a:cubicBezTo>
                    <a:pt x="4910" y="324"/>
                    <a:pt x="4245" y="1"/>
                    <a:pt x="357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2" name="Google Shape;6312;p32"/>
            <p:cNvSpPr/>
            <p:nvPr/>
          </p:nvSpPr>
          <p:spPr>
            <a:xfrm>
              <a:off x="2550799" y="602242"/>
              <a:ext cx="346032" cy="344032"/>
            </a:xfrm>
            <a:custGeom>
              <a:rect b="b" l="l" r="r" t="t"/>
              <a:pathLst>
                <a:path extrusionOk="0" h="10666" w="10728">
                  <a:moveTo>
                    <a:pt x="5007" y="1"/>
                  </a:moveTo>
                  <a:cubicBezTo>
                    <a:pt x="4823" y="1"/>
                    <a:pt x="4676" y="136"/>
                    <a:pt x="4644" y="328"/>
                  </a:cubicBezTo>
                  <a:lnTo>
                    <a:pt x="4191" y="3805"/>
                  </a:lnTo>
                  <a:lnTo>
                    <a:pt x="715" y="3340"/>
                  </a:lnTo>
                  <a:cubicBezTo>
                    <a:pt x="699" y="3338"/>
                    <a:pt x="684" y="3338"/>
                    <a:pt x="668" y="3338"/>
                  </a:cubicBezTo>
                  <a:cubicBezTo>
                    <a:pt x="475" y="3338"/>
                    <a:pt x="319" y="3474"/>
                    <a:pt x="286" y="3662"/>
                  </a:cubicBezTo>
                  <a:lnTo>
                    <a:pt x="36" y="5638"/>
                  </a:lnTo>
                  <a:cubicBezTo>
                    <a:pt x="0" y="5840"/>
                    <a:pt x="143" y="6031"/>
                    <a:pt x="346" y="6055"/>
                  </a:cubicBezTo>
                  <a:lnTo>
                    <a:pt x="346" y="6043"/>
                  </a:lnTo>
                  <a:lnTo>
                    <a:pt x="3822" y="6507"/>
                  </a:lnTo>
                  <a:lnTo>
                    <a:pt x="3370" y="9984"/>
                  </a:lnTo>
                  <a:cubicBezTo>
                    <a:pt x="3334" y="10186"/>
                    <a:pt x="3489" y="10377"/>
                    <a:pt x="3691" y="10401"/>
                  </a:cubicBezTo>
                  <a:lnTo>
                    <a:pt x="5668" y="10663"/>
                  </a:lnTo>
                  <a:cubicBezTo>
                    <a:pt x="5683" y="10664"/>
                    <a:pt x="5697" y="10665"/>
                    <a:pt x="5712" y="10665"/>
                  </a:cubicBezTo>
                  <a:cubicBezTo>
                    <a:pt x="5896" y="10665"/>
                    <a:pt x="6051" y="10529"/>
                    <a:pt x="6085" y="10341"/>
                  </a:cubicBezTo>
                  <a:lnTo>
                    <a:pt x="6537" y="6864"/>
                  </a:lnTo>
                  <a:lnTo>
                    <a:pt x="10025" y="7329"/>
                  </a:lnTo>
                  <a:cubicBezTo>
                    <a:pt x="10040" y="7331"/>
                    <a:pt x="10055" y="7331"/>
                    <a:pt x="10069" y="7331"/>
                  </a:cubicBezTo>
                  <a:cubicBezTo>
                    <a:pt x="10253" y="7331"/>
                    <a:pt x="10409" y="7195"/>
                    <a:pt x="10442" y="7007"/>
                  </a:cubicBezTo>
                  <a:lnTo>
                    <a:pt x="10704" y="5031"/>
                  </a:lnTo>
                  <a:cubicBezTo>
                    <a:pt x="10728" y="4828"/>
                    <a:pt x="10585" y="4638"/>
                    <a:pt x="10383" y="4614"/>
                  </a:cubicBezTo>
                  <a:lnTo>
                    <a:pt x="6894" y="4150"/>
                  </a:lnTo>
                  <a:lnTo>
                    <a:pt x="7358" y="673"/>
                  </a:lnTo>
                  <a:cubicBezTo>
                    <a:pt x="7382" y="471"/>
                    <a:pt x="7239" y="280"/>
                    <a:pt x="7037" y="256"/>
                  </a:cubicBezTo>
                  <a:lnTo>
                    <a:pt x="5072" y="6"/>
                  </a:lnTo>
                  <a:cubicBezTo>
                    <a:pt x="5050" y="3"/>
                    <a:pt x="5029" y="1"/>
                    <a:pt x="500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3" name="Google Shape;6313;p32"/>
            <p:cNvSpPr/>
            <p:nvPr/>
          </p:nvSpPr>
          <p:spPr>
            <a:xfrm>
              <a:off x="2108002" y="1123773"/>
              <a:ext cx="349902" cy="435733"/>
            </a:xfrm>
            <a:custGeom>
              <a:rect b="b" l="l" r="r" t="t"/>
              <a:pathLst>
                <a:path extrusionOk="0" h="13509" w="10848">
                  <a:moveTo>
                    <a:pt x="4155" y="414"/>
                  </a:moveTo>
                  <a:cubicBezTo>
                    <a:pt x="4444" y="414"/>
                    <a:pt x="4730" y="589"/>
                    <a:pt x="4787" y="982"/>
                  </a:cubicBezTo>
                  <a:cubicBezTo>
                    <a:pt x="4811" y="1173"/>
                    <a:pt x="4763" y="1375"/>
                    <a:pt x="4632" y="1518"/>
                  </a:cubicBezTo>
                  <a:lnTo>
                    <a:pt x="3846" y="1673"/>
                  </a:lnTo>
                  <a:cubicBezTo>
                    <a:pt x="3668" y="1578"/>
                    <a:pt x="3549" y="1411"/>
                    <a:pt x="3513" y="1209"/>
                  </a:cubicBezTo>
                  <a:cubicBezTo>
                    <a:pt x="3398" y="710"/>
                    <a:pt x="3779" y="414"/>
                    <a:pt x="4155" y="414"/>
                  </a:cubicBezTo>
                  <a:close/>
                  <a:moveTo>
                    <a:pt x="7872" y="2734"/>
                  </a:moveTo>
                  <a:cubicBezTo>
                    <a:pt x="8128" y="2734"/>
                    <a:pt x="8354" y="2914"/>
                    <a:pt x="8406" y="3185"/>
                  </a:cubicBezTo>
                  <a:lnTo>
                    <a:pt x="9787" y="10746"/>
                  </a:lnTo>
                  <a:cubicBezTo>
                    <a:pt x="9835" y="11043"/>
                    <a:pt x="9645" y="11329"/>
                    <a:pt x="9335" y="11377"/>
                  </a:cubicBezTo>
                  <a:lnTo>
                    <a:pt x="3072" y="12520"/>
                  </a:lnTo>
                  <a:cubicBezTo>
                    <a:pt x="3037" y="12527"/>
                    <a:pt x="3002" y="12530"/>
                    <a:pt x="2968" y="12530"/>
                  </a:cubicBezTo>
                  <a:cubicBezTo>
                    <a:pt x="2711" y="12530"/>
                    <a:pt x="2483" y="12342"/>
                    <a:pt x="2441" y="12079"/>
                  </a:cubicBezTo>
                  <a:lnTo>
                    <a:pt x="1060" y="4519"/>
                  </a:lnTo>
                  <a:cubicBezTo>
                    <a:pt x="1013" y="4221"/>
                    <a:pt x="1215" y="3935"/>
                    <a:pt x="1513" y="3888"/>
                  </a:cubicBezTo>
                  <a:lnTo>
                    <a:pt x="2251" y="3745"/>
                  </a:lnTo>
                  <a:cubicBezTo>
                    <a:pt x="2294" y="3960"/>
                    <a:pt x="2483" y="4107"/>
                    <a:pt x="2694" y="4107"/>
                  </a:cubicBezTo>
                  <a:cubicBezTo>
                    <a:pt x="2717" y="4107"/>
                    <a:pt x="2740" y="4105"/>
                    <a:pt x="2763" y="4102"/>
                  </a:cubicBezTo>
                  <a:lnTo>
                    <a:pt x="6668" y="3387"/>
                  </a:lnTo>
                  <a:cubicBezTo>
                    <a:pt x="6906" y="3340"/>
                    <a:pt x="7061" y="3114"/>
                    <a:pt x="7025" y="2875"/>
                  </a:cubicBezTo>
                  <a:lnTo>
                    <a:pt x="7763" y="2745"/>
                  </a:lnTo>
                  <a:cubicBezTo>
                    <a:pt x="7800" y="2737"/>
                    <a:pt x="7836" y="2734"/>
                    <a:pt x="7872" y="2734"/>
                  </a:cubicBezTo>
                  <a:close/>
                  <a:moveTo>
                    <a:pt x="4146" y="0"/>
                  </a:moveTo>
                  <a:cubicBezTo>
                    <a:pt x="4083" y="0"/>
                    <a:pt x="4018" y="6"/>
                    <a:pt x="3953" y="18"/>
                  </a:cubicBezTo>
                  <a:cubicBezTo>
                    <a:pt x="3358" y="125"/>
                    <a:pt x="2965" y="697"/>
                    <a:pt x="3084" y="1292"/>
                  </a:cubicBezTo>
                  <a:cubicBezTo>
                    <a:pt x="3108" y="1459"/>
                    <a:pt x="3179" y="1625"/>
                    <a:pt x="3287" y="1768"/>
                  </a:cubicBezTo>
                  <a:lnTo>
                    <a:pt x="2513" y="1911"/>
                  </a:lnTo>
                  <a:cubicBezTo>
                    <a:pt x="2203" y="1971"/>
                    <a:pt x="1989" y="2280"/>
                    <a:pt x="2048" y="2602"/>
                  </a:cubicBezTo>
                  <a:lnTo>
                    <a:pt x="2096" y="2875"/>
                  </a:lnTo>
                  <a:lnTo>
                    <a:pt x="810" y="3114"/>
                  </a:lnTo>
                  <a:cubicBezTo>
                    <a:pt x="322" y="3197"/>
                    <a:pt x="1" y="3661"/>
                    <a:pt x="96" y="4149"/>
                  </a:cubicBezTo>
                  <a:lnTo>
                    <a:pt x="1667" y="12770"/>
                  </a:lnTo>
                  <a:cubicBezTo>
                    <a:pt x="1742" y="13206"/>
                    <a:pt x="2121" y="13509"/>
                    <a:pt x="2549" y="13509"/>
                  </a:cubicBezTo>
                  <a:cubicBezTo>
                    <a:pt x="2600" y="13509"/>
                    <a:pt x="2651" y="13505"/>
                    <a:pt x="2703" y="13496"/>
                  </a:cubicBezTo>
                  <a:lnTo>
                    <a:pt x="10037" y="12150"/>
                  </a:lnTo>
                  <a:cubicBezTo>
                    <a:pt x="10526" y="12067"/>
                    <a:pt x="10847" y="11603"/>
                    <a:pt x="10764" y="11115"/>
                  </a:cubicBezTo>
                  <a:lnTo>
                    <a:pt x="9180" y="2483"/>
                  </a:lnTo>
                  <a:cubicBezTo>
                    <a:pt x="9107" y="2052"/>
                    <a:pt x="8737" y="1751"/>
                    <a:pt x="8316" y="1751"/>
                  </a:cubicBezTo>
                  <a:cubicBezTo>
                    <a:pt x="8260" y="1751"/>
                    <a:pt x="8202" y="1757"/>
                    <a:pt x="8144" y="1768"/>
                  </a:cubicBezTo>
                  <a:lnTo>
                    <a:pt x="6859" y="1994"/>
                  </a:lnTo>
                  <a:lnTo>
                    <a:pt x="6811" y="1721"/>
                  </a:lnTo>
                  <a:cubicBezTo>
                    <a:pt x="6757" y="1431"/>
                    <a:pt x="6510" y="1237"/>
                    <a:pt x="6226" y="1237"/>
                  </a:cubicBezTo>
                  <a:cubicBezTo>
                    <a:pt x="6195" y="1237"/>
                    <a:pt x="6164" y="1240"/>
                    <a:pt x="6132" y="1244"/>
                  </a:cubicBezTo>
                  <a:lnTo>
                    <a:pt x="5180" y="1423"/>
                  </a:lnTo>
                  <a:cubicBezTo>
                    <a:pt x="5239" y="1244"/>
                    <a:pt x="5251" y="1066"/>
                    <a:pt x="5215" y="899"/>
                  </a:cubicBezTo>
                  <a:cubicBezTo>
                    <a:pt x="5120" y="370"/>
                    <a:pt x="4658" y="0"/>
                    <a:pt x="4146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4" name="Google Shape;6314;p32"/>
            <p:cNvSpPr/>
            <p:nvPr/>
          </p:nvSpPr>
          <p:spPr>
            <a:xfrm>
              <a:off x="2170222" y="1280275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4"/>
                    <a:pt x="869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3" y="1545"/>
                    <a:pt x="1861" y="1142"/>
                    <a:pt x="1762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5" name="Google Shape;6315;p32"/>
            <p:cNvSpPr/>
            <p:nvPr/>
          </p:nvSpPr>
          <p:spPr>
            <a:xfrm>
              <a:off x="2238344" y="1265566"/>
              <a:ext cx="124053" cy="43931"/>
            </a:xfrm>
            <a:custGeom>
              <a:rect b="b" l="l" r="r" t="t"/>
              <a:pathLst>
                <a:path extrusionOk="0" h="1362" w="3846">
                  <a:moveTo>
                    <a:pt x="3262" y="0"/>
                  </a:moveTo>
                  <a:cubicBezTo>
                    <a:pt x="3223" y="0"/>
                    <a:pt x="3182" y="5"/>
                    <a:pt x="3139" y="15"/>
                  </a:cubicBezTo>
                  <a:lnTo>
                    <a:pt x="3151" y="15"/>
                  </a:lnTo>
                  <a:lnTo>
                    <a:pt x="555" y="492"/>
                  </a:lnTo>
                  <a:cubicBezTo>
                    <a:pt x="0" y="569"/>
                    <a:pt x="108" y="1362"/>
                    <a:pt x="598" y="1362"/>
                  </a:cubicBezTo>
                  <a:cubicBezTo>
                    <a:pt x="633" y="1362"/>
                    <a:pt x="671" y="1358"/>
                    <a:pt x="710" y="1349"/>
                  </a:cubicBezTo>
                  <a:lnTo>
                    <a:pt x="3294" y="873"/>
                  </a:lnTo>
                  <a:cubicBezTo>
                    <a:pt x="3846" y="784"/>
                    <a:pt x="3753" y="0"/>
                    <a:pt x="326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6" name="Google Shape;6316;p32"/>
            <p:cNvSpPr/>
            <p:nvPr/>
          </p:nvSpPr>
          <p:spPr>
            <a:xfrm>
              <a:off x="2182898" y="1349784"/>
              <a:ext cx="60123" cy="49866"/>
            </a:xfrm>
            <a:custGeom>
              <a:rect b="b" l="l" r="r" t="t"/>
              <a:pathLst>
                <a:path extrusionOk="0" h="1546" w="1864">
                  <a:moveTo>
                    <a:pt x="1013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8" y="1545"/>
                  </a:cubicBezTo>
                  <a:cubicBezTo>
                    <a:pt x="1454" y="1545"/>
                    <a:pt x="1864" y="1145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7" name="Google Shape;6317;p32"/>
            <p:cNvSpPr/>
            <p:nvPr/>
          </p:nvSpPr>
          <p:spPr>
            <a:xfrm>
              <a:off x="2252504" y="1335140"/>
              <a:ext cx="121279" cy="43544"/>
            </a:xfrm>
            <a:custGeom>
              <a:rect b="b" l="l" r="r" t="t"/>
              <a:pathLst>
                <a:path extrusionOk="0" h="1350" w="3760">
                  <a:moveTo>
                    <a:pt x="3129" y="0"/>
                  </a:moveTo>
                  <a:cubicBezTo>
                    <a:pt x="3117" y="0"/>
                    <a:pt x="3105" y="1"/>
                    <a:pt x="3093" y="2"/>
                  </a:cubicBezTo>
                  <a:lnTo>
                    <a:pt x="497" y="478"/>
                  </a:lnTo>
                  <a:cubicBezTo>
                    <a:pt x="1" y="628"/>
                    <a:pt x="120" y="1349"/>
                    <a:pt x="617" y="1349"/>
                  </a:cubicBezTo>
                  <a:cubicBezTo>
                    <a:pt x="632" y="1349"/>
                    <a:pt x="648" y="1348"/>
                    <a:pt x="664" y="1347"/>
                  </a:cubicBezTo>
                  <a:lnTo>
                    <a:pt x="3260" y="883"/>
                  </a:lnTo>
                  <a:cubicBezTo>
                    <a:pt x="3760" y="731"/>
                    <a:pt x="3635" y="0"/>
                    <a:pt x="312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8" name="Google Shape;6318;p32"/>
            <p:cNvSpPr/>
            <p:nvPr/>
          </p:nvSpPr>
          <p:spPr>
            <a:xfrm>
              <a:off x="2196316" y="1424293"/>
              <a:ext cx="60156" cy="49834"/>
            </a:xfrm>
            <a:custGeom>
              <a:rect b="b" l="l" r="r" t="t"/>
              <a:pathLst>
                <a:path extrusionOk="0" h="1545" w="1865">
                  <a:moveTo>
                    <a:pt x="1014" y="0"/>
                  </a:moveTo>
                  <a:cubicBezTo>
                    <a:pt x="971" y="0"/>
                    <a:pt x="927" y="4"/>
                    <a:pt x="882" y="12"/>
                  </a:cubicBezTo>
                  <a:cubicBezTo>
                    <a:pt x="191" y="131"/>
                    <a:pt x="1" y="1012"/>
                    <a:pt x="572" y="1405"/>
                  </a:cubicBezTo>
                  <a:cubicBezTo>
                    <a:pt x="711" y="1502"/>
                    <a:pt x="861" y="1545"/>
                    <a:pt x="1008" y="1545"/>
                  </a:cubicBezTo>
                  <a:cubicBezTo>
                    <a:pt x="1455" y="1545"/>
                    <a:pt x="1865" y="1142"/>
                    <a:pt x="1775" y="631"/>
                  </a:cubicBezTo>
                  <a:cubicBezTo>
                    <a:pt x="1701" y="259"/>
                    <a:pt x="1379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9" name="Google Shape;6319;p32"/>
            <p:cNvSpPr/>
            <p:nvPr/>
          </p:nvSpPr>
          <p:spPr>
            <a:xfrm>
              <a:off x="2265568" y="1409230"/>
              <a:ext cx="121924" cy="43931"/>
            </a:xfrm>
            <a:custGeom>
              <a:rect b="b" l="l" r="r" t="t"/>
              <a:pathLst>
                <a:path extrusionOk="0" h="1362" w="3780">
                  <a:moveTo>
                    <a:pt x="3163" y="0"/>
                  </a:moveTo>
                  <a:cubicBezTo>
                    <a:pt x="3148" y="0"/>
                    <a:pt x="3132" y="1"/>
                    <a:pt x="3117" y="2"/>
                  </a:cubicBezTo>
                  <a:lnTo>
                    <a:pt x="3117" y="14"/>
                  </a:lnTo>
                  <a:lnTo>
                    <a:pt x="521" y="479"/>
                  </a:lnTo>
                  <a:cubicBezTo>
                    <a:pt x="1" y="617"/>
                    <a:pt x="120" y="1362"/>
                    <a:pt x="629" y="1362"/>
                  </a:cubicBezTo>
                  <a:cubicBezTo>
                    <a:pt x="644" y="1362"/>
                    <a:pt x="660" y="1361"/>
                    <a:pt x="676" y="1360"/>
                  </a:cubicBezTo>
                  <a:lnTo>
                    <a:pt x="3271" y="883"/>
                  </a:lnTo>
                  <a:cubicBezTo>
                    <a:pt x="3780" y="733"/>
                    <a:pt x="3660" y="0"/>
                    <a:pt x="316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0" name="Google Shape;6320;p32"/>
            <p:cNvSpPr/>
            <p:nvPr/>
          </p:nvSpPr>
          <p:spPr>
            <a:xfrm>
              <a:off x="2608019" y="1251439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608" y="1"/>
                  </a:moveTo>
                  <a:lnTo>
                    <a:pt x="1215" y="1620"/>
                  </a:lnTo>
                  <a:cubicBezTo>
                    <a:pt x="250" y="2275"/>
                    <a:pt x="0" y="3585"/>
                    <a:pt x="655" y="4549"/>
                  </a:cubicBezTo>
                  <a:lnTo>
                    <a:pt x="762" y="4704"/>
                  </a:lnTo>
                  <a:cubicBezTo>
                    <a:pt x="1171" y="5305"/>
                    <a:pt x="1833" y="5629"/>
                    <a:pt x="2508" y="5629"/>
                  </a:cubicBezTo>
                  <a:cubicBezTo>
                    <a:pt x="2916" y="5629"/>
                    <a:pt x="3328" y="5510"/>
                    <a:pt x="3691" y="5264"/>
                  </a:cubicBezTo>
                  <a:lnTo>
                    <a:pt x="6085" y="3644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1" name="Google Shape;6321;p32"/>
            <p:cNvSpPr/>
            <p:nvPr/>
          </p:nvSpPr>
          <p:spPr>
            <a:xfrm>
              <a:off x="2740909" y="1176188"/>
              <a:ext cx="195885" cy="181660"/>
            </a:xfrm>
            <a:custGeom>
              <a:rect b="b" l="l" r="r" t="t"/>
              <a:pathLst>
                <a:path extrusionOk="0" h="5632" w="6073">
                  <a:moveTo>
                    <a:pt x="3579" y="1"/>
                  </a:moveTo>
                  <a:cubicBezTo>
                    <a:pt x="3169" y="1"/>
                    <a:pt x="2755" y="120"/>
                    <a:pt x="2393" y="369"/>
                  </a:cubicBezTo>
                  <a:lnTo>
                    <a:pt x="0" y="1989"/>
                  </a:lnTo>
                  <a:lnTo>
                    <a:pt x="2477" y="5632"/>
                  </a:lnTo>
                  <a:lnTo>
                    <a:pt x="4870" y="4001"/>
                  </a:lnTo>
                  <a:cubicBezTo>
                    <a:pt x="5822" y="3346"/>
                    <a:pt x="6072" y="2036"/>
                    <a:pt x="5429" y="1072"/>
                  </a:cubicBezTo>
                  <a:lnTo>
                    <a:pt x="5429" y="1072"/>
                  </a:lnTo>
                  <a:lnTo>
                    <a:pt x="5429" y="1084"/>
                  </a:lnTo>
                  <a:lnTo>
                    <a:pt x="5310" y="917"/>
                  </a:lnTo>
                  <a:cubicBezTo>
                    <a:pt x="4904" y="319"/>
                    <a:pt x="4247" y="1"/>
                    <a:pt x="357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2" name="Google Shape;6322;p32"/>
            <p:cNvSpPr/>
            <p:nvPr/>
          </p:nvSpPr>
          <p:spPr>
            <a:xfrm>
              <a:off x="1083390" y="98419"/>
              <a:ext cx="349902" cy="436120"/>
            </a:xfrm>
            <a:custGeom>
              <a:rect b="b" l="l" r="r" t="t"/>
              <a:pathLst>
                <a:path extrusionOk="0" h="13521" w="10848">
                  <a:moveTo>
                    <a:pt x="4159" y="435"/>
                  </a:moveTo>
                  <a:cubicBezTo>
                    <a:pt x="4446" y="435"/>
                    <a:pt x="4730" y="607"/>
                    <a:pt x="4787" y="994"/>
                  </a:cubicBezTo>
                  <a:cubicBezTo>
                    <a:pt x="4811" y="1196"/>
                    <a:pt x="4763" y="1387"/>
                    <a:pt x="4632" y="1541"/>
                  </a:cubicBezTo>
                  <a:lnTo>
                    <a:pt x="3846" y="1684"/>
                  </a:lnTo>
                  <a:cubicBezTo>
                    <a:pt x="3668" y="1589"/>
                    <a:pt x="3549" y="1422"/>
                    <a:pt x="3513" y="1232"/>
                  </a:cubicBezTo>
                  <a:cubicBezTo>
                    <a:pt x="3398" y="732"/>
                    <a:pt x="3782" y="435"/>
                    <a:pt x="4159" y="435"/>
                  </a:cubicBezTo>
                  <a:close/>
                  <a:moveTo>
                    <a:pt x="7866" y="2749"/>
                  </a:moveTo>
                  <a:cubicBezTo>
                    <a:pt x="8129" y="2749"/>
                    <a:pt x="8364" y="2930"/>
                    <a:pt x="8406" y="3208"/>
                  </a:cubicBezTo>
                  <a:lnTo>
                    <a:pt x="9788" y="10769"/>
                  </a:lnTo>
                  <a:cubicBezTo>
                    <a:pt x="9835" y="11066"/>
                    <a:pt x="9645" y="11340"/>
                    <a:pt x="9347" y="11400"/>
                  </a:cubicBezTo>
                  <a:lnTo>
                    <a:pt x="3084" y="12543"/>
                  </a:lnTo>
                  <a:cubicBezTo>
                    <a:pt x="3049" y="12550"/>
                    <a:pt x="3014" y="12553"/>
                    <a:pt x="2980" y="12553"/>
                  </a:cubicBezTo>
                  <a:cubicBezTo>
                    <a:pt x="2723" y="12553"/>
                    <a:pt x="2495" y="12365"/>
                    <a:pt x="2453" y="12102"/>
                  </a:cubicBezTo>
                  <a:lnTo>
                    <a:pt x="1072" y="4530"/>
                  </a:lnTo>
                  <a:cubicBezTo>
                    <a:pt x="1013" y="4232"/>
                    <a:pt x="1215" y="3958"/>
                    <a:pt x="1513" y="3899"/>
                  </a:cubicBezTo>
                  <a:lnTo>
                    <a:pt x="2263" y="3768"/>
                  </a:lnTo>
                  <a:cubicBezTo>
                    <a:pt x="2294" y="3977"/>
                    <a:pt x="2472" y="4122"/>
                    <a:pt x="2677" y="4122"/>
                  </a:cubicBezTo>
                  <a:cubicBezTo>
                    <a:pt x="2705" y="4122"/>
                    <a:pt x="2734" y="4119"/>
                    <a:pt x="2763" y="4113"/>
                  </a:cubicBezTo>
                  <a:lnTo>
                    <a:pt x="6680" y="3399"/>
                  </a:lnTo>
                  <a:cubicBezTo>
                    <a:pt x="6906" y="3363"/>
                    <a:pt x="7073" y="3125"/>
                    <a:pt x="7025" y="2899"/>
                  </a:cubicBezTo>
                  <a:lnTo>
                    <a:pt x="7775" y="2756"/>
                  </a:lnTo>
                  <a:cubicBezTo>
                    <a:pt x="7806" y="2751"/>
                    <a:pt x="7836" y="2749"/>
                    <a:pt x="7866" y="2749"/>
                  </a:cubicBezTo>
                  <a:close/>
                  <a:moveTo>
                    <a:pt x="4133" y="0"/>
                  </a:moveTo>
                  <a:cubicBezTo>
                    <a:pt x="4070" y="0"/>
                    <a:pt x="4006" y="6"/>
                    <a:pt x="3942" y="17"/>
                  </a:cubicBezTo>
                  <a:cubicBezTo>
                    <a:pt x="3346" y="136"/>
                    <a:pt x="2953" y="708"/>
                    <a:pt x="3072" y="1303"/>
                  </a:cubicBezTo>
                  <a:cubicBezTo>
                    <a:pt x="3108" y="1482"/>
                    <a:pt x="3180" y="1649"/>
                    <a:pt x="3287" y="1779"/>
                  </a:cubicBezTo>
                  <a:lnTo>
                    <a:pt x="2513" y="1922"/>
                  </a:lnTo>
                  <a:cubicBezTo>
                    <a:pt x="2203" y="1982"/>
                    <a:pt x="1989" y="2291"/>
                    <a:pt x="2049" y="2601"/>
                  </a:cubicBezTo>
                  <a:lnTo>
                    <a:pt x="2096" y="2887"/>
                  </a:lnTo>
                  <a:lnTo>
                    <a:pt x="810" y="3125"/>
                  </a:lnTo>
                  <a:cubicBezTo>
                    <a:pt x="322" y="3208"/>
                    <a:pt x="1" y="3673"/>
                    <a:pt x="96" y="4149"/>
                  </a:cubicBezTo>
                  <a:lnTo>
                    <a:pt x="1668" y="12781"/>
                  </a:lnTo>
                  <a:cubicBezTo>
                    <a:pt x="1742" y="13217"/>
                    <a:pt x="2121" y="13520"/>
                    <a:pt x="2549" y="13520"/>
                  </a:cubicBezTo>
                  <a:cubicBezTo>
                    <a:pt x="2600" y="13520"/>
                    <a:pt x="2651" y="13516"/>
                    <a:pt x="2703" y="13507"/>
                  </a:cubicBezTo>
                  <a:lnTo>
                    <a:pt x="10038" y="12162"/>
                  </a:lnTo>
                  <a:cubicBezTo>
                    <a:pt x="10526" y="12066"/>
                    <a:pt x="10847" y="11602"/>
                    <a:pt x="10752" y="11126"/>
                  </a:cubicBezTo>
                  <a:lnTo>
                    <a:pt x="9192" y="2506"/>
                  </a:lnTo>
                  <a:cubicBezTo>
                    <a:pt x="9108" y="2074"/>
                    <a:pt x="8735" y="1763"/>
                    <a:pt x="8312" y="1763"/>
                  </a:cubicBezTo>
                  <a:cubicBezTo>
                    <a:pt x="8257" y="1763"/>
                    <a:pt x="8201" y="1769"/>
                    <a:pt x="8145" y="1779"/>
                  </a:cubicBezTo>
                  <a:lnTo>
                    <a:pt x="6859" y="2018"/>
                  </a:lnTo>
                  <a:lnTo>
                    <a:pt x="6811" y="1744"/>
                  </a:lnTo>
                  <a:cubicBezTo>
                    <a:pt x="6748" y="1458"/>
                    <a:pt x="6506" y="1258"/>
                    <a:pt x="6228" y="1258"/>
                  </a:cubicBezTo>
                  <a:cubicBezTo>
                    <a:pt x="6193" y="1258"/>
                    <a:pt x="6157" y="1261"/>
                    <a:pt x="6120" y="1268"/>
                  </a:cubicBezTo>
                  <a:lnTo>
                    <a:pt x="5180" y="1434"/>
                  </a:lnTo>
                  <a:cubicBezTo>
                    <a:pt x="5227" y="1268"/>
                    <a:pt x="5239" y="1089"/>
                    <a:pt x="5204" y="922"/>
                  </a:cubicBezTo>
                  <a:cubicBezTo>
                    <a:pt x="5119" y="381"/>
                    <a:pt x="4655" y="0"/>
                    <a:pt x="413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3" name="Google Shape;6323;p32"/>
            <p:cNvSpPr/>
            <p:nvPr/>
          </p:nvSpPr>
          <p:spPr>
            <a:xfrm>
              <a:off x="1145609" y="255566"/>
              <a:ext cx="60059" cy="49898"/>
            </a:xfrm>
            <a:custGeom>
              <a:rect b="b" l="l" r="r" t="t"/>
              <a:pathLst>
                <a:path extrusionOk="0" h="1547" w="1862">
                  <a:moveTo>
                    <a:pt x="1015" y="1"/>
                  </a:moveTo>
                  <a:cubicBezTo>
                    <a:pt x="967" y="1"/>
                    <a:pt x="918" y="5"/>
                    <a:pt x="870" y="15"/>
                  </a:cubicBezTo>
                  <a:cubicBezTo>
                    <a:pt x="191" y="134"/>
                    <a:pt x="0" y="1015"/>
                    <a:pt x="572" y="1408"/>
                  </a:cubicBezTo>
                  <a:cubicBezTo>
                    <a:pt x="709" y="1504"/>
                    <a:pt x="857" y="1547"/>
                    <a:pt x="1002" y="1547"/>
                  </a:cubicBezTo>
                  <a:cubicBezTo>
                    <a:pt x="1451" y="1547"/>
                    <a:pt x="1862" y="1138"/>
                    <a:pt x="1763" y="634"/>
                  </a:cubicBezTo>
                  <a:cubicBezTo>
                    <a:pt x="1700" y="266"/>
                    <a:pt x="1377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4" name="Google Shape;6324;p32"/>
            <p:cNvSpPr/>
            <p:nvPr/>
          </p:nvSpPr>
          <p:spPr>
            <a:xfrm>
              <a:off x="1213797" y="241019"/>
              <a:ext cx="124472" cy="43706"/>
            </a:xfrm>
            <a:custGeom>
              <a:rect b="b" l="l" r="r" t="t"/>
              <a:pathLst>
                <a:path extrusionOk="0" h="1355" w="3859">
                  <a:moveTo>
                    <a:pt x="3261" y="1"/>
                  </a:moveTo>
                  <a:cubicBezTo>
                    <a:pt x="3226" y="1"/>
                    <a:pt x="3188" y="5"/>
                    <a:pt x="3149" y="14"/>
                  </a:cubicBezTo>
                  <a:lnTo>
                    <a:pt x="3137" y="14"/>
                  </a:lnTo>
                  <a:lnTo>
                    <a:pt x="542" y="490"/>
                  </a:lnTo>
                  <a:cubicBezTo>
                    <a:pt x="0" y="580"/>
                    <a:pt x="111" y="1354"/>
                    <a:pt x="620" y="1354"/>
                  </a:cubicBezTo>
                  <a:cubicBezTo>
                    <a:pt x="648" y="1354"/>
                    <a:pt x="678" y="1352"/>
                    <a:pt x="708" y="1347"/>
                  </a:cubicBezTo>
                  <a:lnTo>
                    <a:pt x="3292" y="871"/>
                  </a:lnTo>
                  <a:cubicBezTo>
                    <a:pt x="3858" y="793"/>
                    <a:pt x="3751" y="1"/>
                    <a:pt x="326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5" name="Google Shape;6325;p32"/>
            <p:cNvSpPr/>
            <p:nvPr/>
          </p:nvSpPr>
          <p:spPr>
            <a:xfrm>
              <a:off x="1158286" y="325172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0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3" y="1545"/>
                    <a:pt x="1861" y="1142"/>
                    <a:pt x="1762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6" name="Google Shape;6326;p32"/>
            <p:cNvSpPr/>
            <p:nvPr/>
          </p:nvSpPr>
          <p:spPr>
            <a:xfrm>
              <a:off x="1227795" y="310528"/>
              <a:ext cx="121376" cy="43512"/>
            </a:xfrm>
            <a:custGeom>
              <a:rect b="b" l="l" r="r" t="t"/>
              <a:pathLst>
                <a:path extrusionOk="0" h="1349" w="3763">
                  <a:moveTo>
                    <a:pt x="3132" y="0"/>
                  </a:moveTo>
                  <a:cubicBezTo>
                    <a:pt x="3120" y="0"/>
                    <a:pt x="3108" y="1"/>
                    <a:pt x="3096" y="2"/>
                  </a:cubicBezTo>
                  <a:lnTo>
                    <a:pt x="500" y="478"/>
                  </a:lnTo>
                  <a:cubicBezTo>
                    <a:pt x="0" y="618"/>
                    <a:pt x="125" y="1348"/>
                    <a:pt x="631" y="1348"/>
                  </a:cubicBezTo>
                  <a:cubicBezTo>
                    <a:pt x="643" y="1348"/>
                    <a:pt x="655" y="1348"/>
                    <a:pt x="667" y="1347"/>
                  </a:cubicBezTo>
                  <a:lnTo>
                    <a:pt x="3263" y="871"/>
                  </a:lnTo>
                  <a:cubicBezTo>
                    <a:pt x="3763" y="731"/>
                    <a:pt x="3638" y="0"/>
                    <a:pt x="313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7" name="Google Shape;6327;p32"/>
            <p:cNvSpPr/>
            <p:nvPr/>
          </p:nvSpPr>
          <p:spPr>
            <a:xfrm>
              <a:off x="1171736" y="399294"/>
              <a:ext cx="60156" cy="50189"/>
            </a:xfrm>
            <a:custGeom>
              <a:rect b="b" l="l" r="r" t="t"/>
              <a:pathLst>
                <a:path extrusionOk="0" h="1556" w="1865">
                  <a:moveTo>
                    <a:pt x="1013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2" y="131"/>
                    <a:pt x="0" y="1012"/>
                    <a:pt x="572" y="1417"/>
                  </a:cubicBezTo>
                  <a:cubicBezTo>
                    <a:pt x="708" y="1513"/>
                    <a:pt x="857" y="1556"/>
                    <a:pt x="1002" y="1556"/>
                  </a:cubicBezTo>
                  <a:cubicBezTo>
                    <a:pt x="1451" y="1556"/>
                    <a:pt x="1864" y="1147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8" name="Google Shape;6328;p32"/>
            <p:cNvSpPr/>
            <p:nvPr/>
          </p:nvSpPr>
          <p:spPr>
            <a:xfrm>
              <a:off x="1240697" y="384586"/>
              <a:ext cx="122440" cy="44028"/>
            </a:xfrm>
            <a:custGeom>
              <a:rect b="b" l="l" r="r" t="t"/>
              <a:pathLst>
                <a:path extrusionOk="0" h="1365" w="3796">
                  <a:moveTo>
                    <a:pt x="3182" y="0"/>
                  </a:moveTo>
                  <a:cubicBezTo>
                    <a:pt x="3163" y="0"/>
                    <a:pt x="3144" y="1"/>
                    <a:pt x="3125" y="4"/>
                  </a:cubicBezTo>
                  <a:lnTo>
                    <a:pt x="529" y="480"/>
                  </a:lnTo>
                  <a:cubicBezTo>
                    <a:pt x="1" y="606"/>
                    <a:pt x="126" y="1364"/>
                    <a:pt x="627" y="1364"/>
                  </a:cubicBezTo>
                  <a:cubicBezTo>
                    <a:pt x="646" y="1364"/>
                    <a:pt x="664" y="1363"/>
                    <a:pt x="684" y="1361"/>
                  </a:cubicBezTo>
                  <a:lnTo>
                    <a:pt x="3279" y="885"/>
                  </a:lnTo>
                  <a:cubicBezTo>
                    <a:pt x="3796" y="747"/>
                    <a:pt x="3682" y="0"/>
                    <a:pt x="318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9" name="Google Shape;6329;p32"/>
            <p:cNvSpPr/>
            <p:nvPr/>
          </p:nvSpPr>
          <p:spPr>
            <a:xfrm>
              <a:off x="1114516" y="708297"/>
              <a:ext cx="250396" cy="224430"/>
            </a:xfrm>
            <a:custGeom>
              <a:rect b="b" l="l" r="r" t="t"/>
              <a:pathLst>
                <a:path extrusionOk="0" h="6958" w="7763">
                  <a:moveTo>
                    <a:pt x="3922" y="1"/>
                  </a:moveTo>
                  <a:cubicBezTo>
                    <a:pt x="2892" y="1"/>
                    <a:pt x="1881" y="465"/>
                    <a:pt x="1214" y="1338"/>
                  </a:cubicBezTo>
                  <a:lnTo>
                    <a:pt x="6953" y="4969"/>
                  </a:lnTo>
                  <a:cubicBezTo>
                    <a:pt x="7763" y="3398"/>
                    <a:pt x="7239" y="1469"/>
                    <a:pt x="5751" y="528"/>
                  </a:cubicBezTo>
                  <a:cubicBezTo>
                    <a:pt x="5183" y="173"/>
                    <a:pt x="4549" y="1"/>
                    <a:pt x="3922" y="1"/>
                  </a:cubicBezTo>
                  <a:close/>
                  <a:moveTo>
                    <a:pt x="810" y="1993"/>
                  </a:moveTo>
                  <a:cubicBezTo>
                    <a:pt x="0" y="3553"/>
                    <a:pt x="524" y="5481"/>
                    <a:pt x="2012" y="6434"/>
                  </a:cubicBezTo>
                  <a:cubicBezTo>
                    <a:pt x="2576" y="6788"/>
                    <a:pt x="3206" y="6958"/>
                    <a:pt x="3829" y="6958"/>
                  </a:cubicBezTo>
                  <a:cubicBezTo>
                    <a:pt x="4863" y="6958"/>
                    <a:pt x="5880" y="6489"/>
                    <a:pt x="6548" y="5612"/>
                  </a:cubicBezTo>
                  <a:lnTo>
                    <a:pt x="810" y="1993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0" name="Google Shape;6330;p32"/>
            <p:cNvSpPr/>
            <p:nvPr/>
          </p:nvSpPr>
          <p:spPr>
            <a:xfrm>
              <a:off x="1583407" y="226472"/>
              <a:ext cx="196272" cy="181918"/>
            </a:xfrm>
            <a:custGeom>
              <a:rect b="b" l="l" r="r" t="t"/>
              <a:pathLst>
                <a:path extrusionOk="0" h="5640" w="6085">
                  <a:moveTo>
                    <a:pt x="3608" y="0"/>
                  </a:moveTo>
                  <a:lnTo>
                    <a:pt x="1215" y="1631"/>
                  </a:lnTo>
                  <a:cubicBezTo>
                    <a:pt x="251" y="2286"/>
                    <a:pt x="1" y="3596"/>
                    <a:pt x="655" y="4560"/>
                  </a:cubicBezTo>
                  <a:lnTo>
                    <a:pt x="763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1"/>
                    <a:pt x="3692" y="5275"/>
                  </a:cubicBezTo>
                  <a:lnTo>
                    <a:pt x="6085" y="3644"/>
                  </a:lnTo>
                  <a:lnTo>
                    <a:pt x="3608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1" name="Google Shape;6331;p32"/>
            <p:cNvSpPr/>
            <p:nvPr/>
          </p:nvSpPr>
          <p:spPr>
            <a:xfrm>
              <a:off x="1716297" y="151317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568" y="1"/>
                  </a:moveTo>
                  <a:cubicBezTo>
                    <a:pt x="3162" y="1"/>
                    <a:pt x="2752" y="119"/>
                    <a:pt x="2393" y="366"/>
                  </a:cubicBezTo>
                  <a:lnTo>
                    <a:pt x="0" y="1985"/>
                  </a:lnTo>
                  <a:lnTo>
                    <a:pt x="2477" y="5628"/>
                  </a:lnTo>
                  <a:lnTo>
                    <a:pt x="4870" y="4009"/>
                  </a:lnTo>
                  <a:cubicBezTo>
                    <a:pt x="5834" y="3354"/>
                    <a:pt x="6084" y="2044"/>
                    <a:pt x="5417" y="1080"/>
                  </a:cubicBezTo>
                  <a:lnTo>
                    <a:pt x="5310" y="925"/>
                  </a:lnTo>
                  <a:cubicBezTo>
                    <a:pt x="4902" y="324"/>
                    <a:pt x="4240" y="1"/>
                    <a:pt x="356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2" name="Google Shape;6332;p32"/>
            <p:cNvSpPr/>
            <p:nvPr/>
          </p:nvSpPr>
          <p:spPr>
            <a:xfrm>
              <a:off x="1526186" y="602242"/>
              <a:ext cx="345677" cy="344032"/>
            </a:xfrm>
            <a:custGeom>
              <a:rect b="b" l="l" r="r" t="t"/>
              <a:pathLst>
                <a:path extrusionOk="0" h="10666" w="10717">
                  <a:moveTo>
                    <a:pt x="4999" y="1"/>
                  </a:moveTo>
                  <a:cubicBezTo>
                    <a:pt x="4821" y="1"/>
                    <a:pt x="4665" y="136"/>
                    <a:pt x="4644" y="328"/>
                  </a:cubicBezTo>
                  <a:lnTo>
                    <a:pt x="4180" y="3805"/>
                  </a:lnTo>
                  <a:lnTo>
                    <a:pt x="703" y="3340"/>
                  </a:lnTo>
                  <a:cubicBezTo>
                    <a:pt x="688" y="3338"/>
                    <a:pt x="673" y="3338"/>
                    <a:pt x="659" y="3338"/>
                  </a:cubicBezTo>
                  <a:cubicBezTo>
                    <a:pt x="474" y="3338"/>
                    <a:pt x="308" y="3474"/>
                    <a:pt x="286" y="3662"/>
                  </a:cubicBezTo>
                  <a:lnTo>
                    <a:pt x="24" y="5638"/>
                  </a:lnTo>
                  <a:cubicBezTo>
                    <a:pt x="1" y="5840"/>
                    <a:pt x="143" y="6031"/>
                    <a:pt x="346" y="6055"/>
                  </a:cubicBezTo>
                  <a:lnTo>
                    <a:pt x="346" y="6043"/>
                  </a:lnTo>
                  <a:lnTo>
                    <a:pt x="3822" y="6507"/>
                  </a:lnTo>
                  <a:lnTo>
                    <a:pt x="3370" y="9984"/>
                  </a:lnTo>
                  <a:cubicBezTo>
                    <a:pt x="3334" y="10186"/>
                    <a:pt x="3477" y="10377"/>
                    <a:pt x="3691" y="10401"/>
                  </a:cubicBezTo>
                  <a:lnTo>
                    <a:pt x="5656" y="10663"/>
                  </a:lnTo>
                  <a:cubicBezTo>
                    <a:pt x="5671" y="10664"/>
                    <a:pt x="5686" y="10665"/>
                    <a:pt x="5700" y="10665"/>
                  </a:cubicBezTo>
                  <a:cubicBezTo>
                    <a:pt x="5885" y="10665"/>
                    <a:pt x="6051" y="10529"/>
                    <a:pt x="6073" y="10341"/>
                  </a:cubicBezTo>
                  <a:lnTo>
                    <a:pt x="6537" y="6864"/>
                  </a:lnTo>
                  <a:lnTo>
                    <a:pt x="10014" y="7329"/>
                  </a:lnTo>
                  <a:cubicBezTo>
                    <a:pt x="10028" y="7331"/>
                    <a:pt x="10043" y="7331"/>
                    <a:pt x="10058" y="7331"/>
                  </a:cubicBezTo>
                  <a:cubicBezTo>
                    <a:pt x="10243" y="7331"/>
                    <a:pt x="10408" y="7195"/>
                    <a:pt x="10430" y="7007"/>
                  </a:cubicBezTo>
                  <a:lnTo>
                    <a:pt x="10692" y="5031"/>
                  </a:lnTo>
                  <a:cubicBezTo>
                    <a:pt x="10716" y="4828"/>
                    <a:pt x="10573" y="4638"/>
                    <a:pt x="10371" y="4614"/>
                  </a:cubicBezTo>
                  <a:lnTo>
                    <a:pt x="6894" y="4150"/>
                  </a:lnTo>
                  <a:lnTo>
                    <a:pt x="7347" y="673"/>
                  </a:lnTo>
                  <a:cubicBezTo>
                    <a:pt x="7382" y="471"/>
                    <a:pt x="7240" y="280"/>
                    <a:pt x="7025" y="256"/>
                  </a:cubicBezTo>
                  <a:lnTo>
                    <a:pt x="5061" y="6"/>
                  </a:lnTo>
                  <a:cubicBezTo>
                    <a:pt x="5040" y="3"/>
                    <a:pt x="5019" y="1"/>
                    <a:pt x="499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3" name="Google Shape;6333;p32"/>
            <p:cNvSpPr/>
            <p:nvPr/>
          </p:nvSpPr>
          <p:spPr>
            <a:xfrm>
              <a:off x="1083390" y="1123290"/>
              <a:ext cx="349902" cy="435862"/>
            </a:xfrm>
            <a:custGeom>
              <a:rect b="b" l="l" r="r" t="t"/>
              <a:pathLst>
                <a:path extrusionOk="0" h="13513" w="10848">
                  <a:moveTo>
                    <a:pt x="4155" y="429"/>
                  </a:moveTo>
                  <a:cubicBezTo>
                    <a:pt x="4444" y="429"/>
                    <a:pt x="4730" y="604"/>
                    <a:pt x="4787" y="997"/>
                  </a:cubicBezTo>
                  <a:cubicBezTo>
                    <a:pt x="4811" y="1188"/>
                    <a:pt x="4763" y="1390"/>
                    <a:pt x="4632" y="1533"/>
                  </a:cubicBezTo>
                  <a:lnTo>
                    <a:pt x="3846" y="1688"/>
                  </a:lnTo>
                  <a:cubicBezTo>
                    <a:pt x="3668" y="1593"/>
                    <a:pt x="3549" y="1426"/>
                    <a:pt x="3513" y="1224"/>
                  </a:cubicBezTo>
                  <a:cubicBezTo>
                    <a:pt x="3399" y="725"/>
                    <a:pt x="3779" y="429"/>
                    <a:pt x="4155" y="429"/>
                  </a:cubicBezTo>
                  <a:close/>
                  <a:moveTo>
                    <a:pt x="7868" y="2749"/>
                  </a:moveTo>
                  <a:cubicBezTo>
                    <a:pt x="8125" y="2749"/>
                    <a:pt x="8354" y="2938"/>
                    <a:pt x="8406" y="3200"/>
                  </a:cubicBezTo>
                  <a:lnTo>
                    <a:pt x="9788" y="10761"/>
                  </a:lnTo>
                  <a:cubicBezTo>
                    <a:pt x="9835" y="11058"/>
                    <a:pt x="9645" y="11344"/>
                    <a:pt x="9347" y="11392"/>
                  </a:cubicBezTo>
                  <a:lnTo>
                    <a:pt x="3084" y="12535"/>
                  </a:lnTo>
                  <a:cubicBezTo>
                    <a:pt x="3049" y="12542"/>
                    <a:pt x="3014" y="12545"/>
                    <a:pt x="2980" y="12545"/>
                  </a:cubicBezTo>
                  <a:cubicBezTo>
                    <a:pt x="2723" y="12545"/>
                    <a:pt x="2495" y="12357"/>
                    <a:pt x="2453" y="12094"/>
                  </a:cubicBezTo>
                  <a:lnTo>
                    <a:pt x="1060" y="4534"/>
                  </a:lnTo>
                  <a:cubicBezTo>
                    <a:pt x="1013" y="4236"/>
                    <a:pt x="1215" y="3950"/>
                    <a:pt x="1513" y="3903"/>
                  </a:cubicBezTo>
                  <a:lnTo>
                    <a:pt x="2251" y="3760"/>
                  </a:lnTo>
                  <a:cubicBezTo>
                    <a:pt x="2294" y="3975"/>
                    <a:pt x="2483" y="4122"/>
                    <a:pt x="2695" y="4122"/>
                  </a:cubicBezTo>
                  <a:cubicBezTo>
                    <a:pt x="2717" y="4122"/>
                    <a:pt x="2740" y="4120"/>
                    <a:pt x="2763" y="4117"/>
                  </a:cubicBezTo>
                  <a:lnTo>
                    <a:pt x="6668" y="3402"/>
                  </a:lnTo>
                  <a:cubicBezTo>
                    <a:pt x="6906" y="3355"/>
                    <a:pt x="7061" y="3129"/>
                    <a:pt x="7025" y="2890"/>
                  </a:cubicBezTo>
                  <a:lnTo>
                    <a:pt x="7764" y="2760"/>
                  </a:lnTo>
                  <a:cubicBezTo>
                    <a:pt x="7799" y="2752"/>
                    <a:pt x="7834" y="2749"/>
                    <a:pt x="7868" y="2749"/>
                  </a:cubicBezTo>
                  <a:close/>
                  <a:moveTo>
                    <a:pt x="4154" y="0"/>
                  </a:moveTo>
                  <a:cubicBezTo>
                    <a:pt x="4084" y="0"/>
                    <a:pt x="4013" y="7"/>
                    <a:pt x="3942" y="21"/>
                  </a:cubicBezTo>
                  <a:cubicBezTo>
                    <a:pt x="3346" y="128"/>
                    <a:pt x="2953" y="700"/>
                    <a:pt x="3072" y="1307"/>
                  </a:cubicBezTo>
                  <a:cubicBezTo>
                    <a:pt x="3108" y="1474"/>
                    <a:pt x="3180" y="1640"/>
                    <a:pt x="3287" y="1783"/>
                  </a:cubicBezTo>
                  <a:lnTo>
                    <a:pt x="2513" y="1926"/>
                  </a:lnTo>
                  <a:cubicBezTo>
                    <a:pt x="2203" y="1986"/>
                    <a:pt x="2001" y="2283"/>
                    <a:pt x="2049" y="2605"/>
                  </a:cubicBezTo>
                  <a:lnTo>
                    <a:pt x="2096" y="2879"/>
                  </a:lnTo>
                  <a:lnTo>
                    <a:pt x="810" y="3117"/>
                  </a:lnTo>
                  <a:cubicBezTo>
                    <a:pt x="322" y="3200"/>
                    <a:pt x="1" y="3664"/>
                    <a:pt x="96" y="4153"/>
                  </a:cubicBezTo>
                  <a:lnTo>
                    <a:pt x="1668" y="12785"/>
                  </a:lnTo>
                  <a:cubicBezTo>
                    <a:pt x="1742" y="13210"/>
                    <a:pt x="2121" y="13512"/>
                    <a:pt x="2549" y="13512"/>
                  </a:cubicBezTo>
                  <a:cubicBezTo>
                    <a:pt x="2600" y="13512"/>
                    <a:pt x="2651" y="13508"/>
                    <a:pt x="2703" y="13499"/>
                  </a:cubicBezTo>
                  <a:lnTo>
                    <a:pt x="10038" y="12154"/>
                  </a:lnTo>
                  <a:cubicBezTo>
                    <a:pt x="10526" y="12070"/>
                    <a:pt x="10847" y="11606"/>
                    <a:pt x="10752" y="11118"/>
                  </a:cubicBezTo>
                  <a:lnTo>
                    <a:pt x="9180" y="2486"/>
                  </a:lnTo>
                  <a:cubicBezTo>
                    <a:pt x="9107" y="2055"/>
                    <a:pt x="8728" y="1755"/>
                    <a:pt x="8313" y="1755"/>
                  </a:cubicBezTo>
                  <a:cubicBezTo>
                    <a:pt x="8257" y="1755"/>
                    <a:pt x="8201" y="1760"/>
                    <a:pt x="8145" y="1771"/>
                  </a:cubicBezTo>
                  <a:lnTo>
                    <a:pt x="6859" y="2009"/>
                  </a:lnTo>
                  <a:lnTo>
                    <a:pt x="6811" y="1736"/>
                  </a:lnTo>
                  <a:cubicBezTo>
                    <a:pt x="6757" y="1446"/>
                    <a:pt x="6500" y="1252"/>
                    <a:pt x="6223" y="1252"/>
                  </a:cubicBezTo>
                  <a:cubicBezTo>
                    <a:pt x="6193" y="1252"/>
                    <a:pt x="6163" y="1255"/>
                    <a:pt x="6132" y="1259"/>
                  </a:cubicBezTo>
                  <a:lnTo>
                    <a:pt x="5180" y="1438"/>
                  </a:lnTo>
                  <a:cubicBezTo>
                    <a:pt x="5239" y="1259"/>
                    <a:pt x="5251" y="1081"/>
                    <a:pt x="5216" y="914"/>
                  </a:cubicBezTo>
                  <a:cubicBezTo>
                    <a:pt x="5132" y="378"/>
                    <a:pt x="4677" y="0"/>
                    <a:pt x="415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4" name="Google Shape;6334;p32"/>
            <p:cNvSpPr/>
            <p:nvPr/>
          </p:nvSpPr>
          <p:spPr>
            <a:xfrm>
              <a:off x="1145609" y="1280275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5" name="Google Shape;6335;p32"/>
            <p:cNvSpPr/>
            <p:nvPr/>
          </p:nvSpPr>
          <p:spPr>
            <a:xfrm>
              <a:off x="1213345" y="1265502"/>
              <a:ext cx="125117" cy="43996"/>
            </a:xfrm>
            <a:custGeom>
              <a:rect b="b" l="l" r="r" t="t"/>
              <a:pathLst>
                <a:path extrusionOk="0" h="1364" w="3879">
                  <a:moveTo>
                    <a:pt x="3293" y="0"/>
                  </a:moveTo>
                  <a:cubicBezTo>
                    <a:pt x="3252" y="0"/>
                    <a:pt x="3209" y="6"/>
                    <a:pt x="3163" y="17"/>
                  </a:cubicBezTo>
                  <a:lnTo>
                    <a:pt x="3151" y="17"/>
                  </a:lnTo>
                  <a:lnTo>
                    <a:pt x="556" y="494"/>
                  </a:lnTo>
                  <a:cubicBezTo>
                    <a:pt x="0" y="571"/>
                    <a:pt x="108" y="1364"/>
                    <a:pt x="608" y="1364"/>
                  </a:cubicBezTo>
                  <a:cubicBezTo>
                    <a:pt x="644" y="1364"/>
                    <a:pt x="682" y="1360"/>
                    <a:pt x="722" y="1351"/>
                  </a:cubicBezTo>
                  <a:lnTo>
                    <a:pt x="3306" y="875"/>
                  </a:lnTo>
                  <a:cubicBezTo>
                    <a:pt x="3878" y="809"/>
                    <a:pt x="3789" y="0"/>
                    <a:pt x="329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6" name="Google Shape;6336;p32"/>
            <p:cNvSpPr/>
            <p:nvPr/>
          </p:nvSpPr>
          <p:spPr>
            <a:xfrm>
              <a:off x="1158286" y="1349784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0" y="1012"/>
                    <a:pt x="560" y="1405"/>
                  </a:cubicBezTo>
                  <a:cubicBezTo>
                    <a:pt x="701" y="1502"/>
                    <a:pt x="854" y="1545"/>
                    <a:pt x="1003" y="1545"/>
                  </a:cubicBezTo>
                  <a:cubicBezTo>
                    <a:pt x="1454" y="1545"/>
                    <a:pt x="1861" y="1145"/>
                    <a:pt x="1762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7" name="Google Shape;6337;p32"/>
            <p:cNvSpPr/>
            <p:nvPr/>
          </p:nvSpPr>
          <p:spPr>
            <a:xfrm>
              <a:off x="1227892" y="1335140"/>
              <a:ext cx="121279" cy="43544"/>
            </a:xfrm>
            <a:custGeom>
              <a:rect b="b" l="l" r="r" t="t"/>
              <a:pathLst>
                <a:path extrusionOk="0" h="1350" w="3760">
                  <a:moveTo>
                    <a:pt x="3129" y="0"/>
                  </a:moveTo>
                  <a:cubicBezTo>
                    <a:pt x="3117" y="0"/>
                    <a:pt x="3105" y="1"/>
                    <a:pt x="3093" y="2"/>
                  </a:cubicBezTo>
                  <a:lnTo>
                    <a:pt x="497" y="478"/>
                  </a:lnTo>
                  <a:cubicBezTo>
                    <a:pt x="1" y="628"/>
                    <a:pt x="120" y="1349"/>
                    <a:pt x="617" y="1349"/>
                  </a:cubicBezTo>
                  <a:cubicBezTo>
                    <a:pt x="632" y="1349"/>
                    <a:pt x="648" y="1348"/>
                    <a:pt x="664" y="1347"/>
                  </a:cubicBezTo>
                  <a:lnTo>
                    <a:pt x="3260" y="883"/>
                  </a:lnTo>
                  <a:cubicBezTo>
                    <a:pt x="3760" y="731"/>
                    <a:pt x="3635" y="0"/>
                    <a:pt x="312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8" name="Google Shape;6338;p32"/>
            <p:cNvSpPr/>
            <p:nvPr/>
          </p:nvSpPr>
          <p:spPr>
            <a:xfrm>
              <a:off x="1171736" y="1424293"/>
              <a:ext cx="60123" cy="49834"/>
            </a:xfrm>
            <a:custGeom>
              <a:rect b="b" l="l" r="r" t="t"/>
              <a:pathLst>
                <a:path extrusionOk="0" h="1545" w="1864">
                  <a:moveTo>
                    <a:pt x="1013" y="0"/>
                  </a:moveTo>
                  <a:cubicBezTo>
                    <a:pt x="970" y="0"/>
                    <a:pt x="926" y="4"/>
                    <a:pt x="881" y="12"/>
                  </a:cubicBezTo>
                  <a:cubicBezTo>
                    <a:pt x="202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8" y="0"/>
                    <a:pt x="101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9" name="Google Shape;6339;p32"/>
            <p:cNvSpPr/>
            <p:nvPr/>
          </p:nvSpPr>
          <p:spPr>
            <a:xfrm>
              <a:off x="1241342" y="1409230"/>
              <a:ext cx="121537" cy="43931"/>
            </a:xfrm>
            <a:custGeom>
              <a:rect b="b" l="l" r="r" t="t"/>
              <a:pathLst>
                <a:path extrusionOk="0" h="1362" w="3768">
                  <a:moveTo>
                    <a:pt x="3141" y="0"/>
                  </a:moveTo>
                  <a:cubicBezTo>
                    <a:pt x="3125" y="0"/>
                    <a:pt x="3109" y="1"/>
                    <a:pt x="3093" y="2"/>
                  </a:cubicBezTo>
                  <a:lnTo>
                    <a:pt x="3105" y="14"/>
                  </a:lnTo>
                  <a:lnTo>
                    <a:pt x="509" y="479"/>
                  </a:lnTo>
                  <a:cubicBezTo>
                    <a:pt x="1" y="617"/>
                    <a:pt x="109" y="1362"/>
                    <a:pt x="617" y="1362"/>
                  </a:cubicBezTo>
                  <a:cubicBezTo>
                    <a:pt x="632" y="1362"/>
                    <a:pt x="648" y="1361"/>
                    <a:pt x="664" y="1360"/>
                  </a:cubicBezTo>
                  <a:lnTo>
                    <a:pt x="3259" y="883"/>
                  </a:lnTo>
                  <a:cubicBezTo>
                    <a:pt x="3768" y="733"/>
                    <a:pt x="3648" y="0"/>
                    <a:pt x="3141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0" name="Google Shape;6340;p32"/>
            <p:cNvSpPr/>
            <p:nvPr/>
          </p:nvSpPr>
          <p:spPr>
            <a:xfrm>
              <a:off x="1583407" y="1251439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608" y="1"/>
                  </a:moveTo>
                  <a:lnTo>
                    <a:pt x="1215" y="1620"/>
                  </a:lnTo>
                  <a:cubicBezTo>
                    <a:pt x="251" y="2275"/>
                    <a:pt x="1" y="3585"/>
                    <a:pt x="655" y="4549"/>
                  </a:cubicBezTo>
                  <a:lnTo>
                    <a:pt x="763" y="4704"/>
                  </a:lnTo>
                  <a:cubicBezTo>
                    <a:pt x="1171" y="5305"/>
                    <a:pt x="1833" y="5629"/>
                    <a:pt x="2508" y="5629"/>
                  </a:cubicBezTo>
                  <a:cubicBezTo>
                    <a:pt x="2916" y="5629"/>
                    <a:pt x="3328" y="5510"/>
                    <a:pt x="3692" y="5264"/>
                  </a:cubicBezTo>
                  <a:lnTo>
                    <a:pt x="6085" y="3644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1" name="Google Shape;6341;p32"/>
            <p:cNvSpPr/>
            <p:nvPr/>
          </p:nvSpPr>
          <p:spPr>
            <a:xfrm>
              <a:off x="1716297" y="1176188"/>
              <a:ext cx="195885" cy="181660"/>
            </a:xfrm>
            <a:custGeom>
              <a:rect b="b" l="l" r="r" t="t"/>
              <a:pathLst>
                <a:path extrusionOk="0" h="5632" w="6073">
                  <a:moveTo>
                    <a:pt x="3579" y="1"/>
                  </a:moveTo>
                  <a:cubicBezTo>
                    <a:pt x="3169" y="1"/>
                    <a:pt x="2755" y="120"/>
                    <a:pt x="2393" y="369"/>
                  </a:cubicBezTo>
                  <a:lnTo>
                    <a:pt x="0" y="1989"/>
                  </a:lnTo>
                  <a:lnTo>
                    <a:pt x="2477" y="5632"/>
                  </a:lnTo>
                  <a:lnTo>
                    <a:pt x="4870" y="4001"/>
                  </a:lnTo>
                  <a:cubicBezTo>
                    <a:pt x="5822" y="3346"/>
                    <a:pt x="6072" y="2036"/>
                    <a:pt x="5417" y="1072"/>
                  </a:cubicBezTo>
                  <a:lnTo>
                    <a:pt x="5417" y="1072"/>
                  </a:lnTo>
                  <a:lnTo>
                    <a:pt x="5417" y="1084"/>
                  </a:lnTo>
                  <a:lnTo>
                    <a:pt x="5310" y="917"/>
                  </a:lnTo>
                  <a:cubicBezTo>
                    <a:pt x="4904" y="319"/>
                    <a:pt x="4247" y="1"/>
                    <a:pt x="357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2" name="Google Shape;6342;p32"/>
            <p:cNvSpPr/>
            <p:nvPr/>
          </p:nvSpPr>
          <p:spPr>
            <a:xfrm>
              <a:off x="58777" y="99161"/>
              <a:ext cx="349902" cy="435088"/>
            </a:xfrm>
            <a:custGeom>
              <a:rect b="b" l="l" r="r" t="t"/>
              <a:pathLst>
                <a:path extrusionOk="0" h="13489" w="10848">
                  <a:moveTo>
                    <a:pt x="4152" y="412"/>
                  </a:moveTo>
                  <a:cubicBezTo>
                    <a:pt x="4441" y="412"/>
                    <a:pt x="4724" y="584"/>
                    <a:pt x="4775" y="971"/>
                  </a:cubicBezTo>
                  <a:cubicBezTo>
                    <a:pt x="4811" y="1173"/>
                    <a:pt x="4751" y="1364"/>
                    <a:pt x="4632" y="1518"/>
                  </a:cubicBezTo>
                  <a:lnTo>
                    <a:pt x="3835" y="1661"/>
                  </a:lnTo>
                  <a:cubicBezTo>
                    <a:pt x="3668" y="1566"/>
                    <a:pt x="3549" y="1399"/>
                    <a:pt x="3501" y="1209"/>
                  </a:cubicBezTo>
                  <a:cubicBezTo>
                    <a:pt x="3386" y="709"/>
                    <a:pt x="3774" y="412"/>
                    <a:pt x="4152" y="412"/>
                  </a:cubicBezTo>
                  <a:close/>
                  <a:moveTo>
                    <a:pt x="7855" y="2726"/>
                  </a:moveTo>
                  <a:cubicBezTo>
                    <a:pt x="8117" y="2726"/>
                    <a:pt x="8352" y="2907"/>
                    <a:pt x="8395" y="3185"/>
                  </a:cubicBezTo>
                  <a:lnTo>
                    <a:pt x="9788" y="10746"/>
                  </a:lnTo>
                  <a:cubicBezTo>
                    <a:pt x="9835" y="11043"/>
                    <a:pt x="9633" y="11329"/>
                    <a:pt x="9335" y="11377"/>
                  </a:cubicBezTo>
                  <a:lnTo>
                    <a:pt x="3073" y="12520"/>
                  </a:lnTo>
                  <a:cubicBezTo>
                    <a:pt x="3037" y="12527"/>
                    <a:pt x="3002" y="12530"/>
                    <a:pt x="2968" y="12530"/>
                  </a:cubicBezTo>
                  <a:cubicBezTo>
                    <a:pt x="2711" y="12530"/>
                    <a:pt x="2482" y="12342"/>
                    <a:pt x="2430" y="12079"/>
                  </a:cubicBezTo>
                  <a:lnTo>
                    <a:pt x="1072" y="4519"/>
                  </a:lnTo>
                  <a:cubicBezTo>
                    <a:pt x="1013" y="4209"/>
                    <a:pt x="1215" y="3935"/>
                    <a:pt x="1513" y="3876"/>
                  </a:cubicBezTo>
                  <a:lnTo>
                    <a:pt x="2263" y="3745"/>
                  </a:lnTo>
                  <a:cubicBezTo>
                    <a:pt x="2294" y="3954"/>
                    <a:pt x="2473" y="4099"/>
                    <a:pt x="2677" y="4099"/>
                  </a:cubicBezTo>
                  <a:cubicBezTo>
                    <a:pt x="2705" y="4099"/>
                    <a:pt x="2734" y="4096"/>
                    <a:pt x="2763" y="4090"/>
                  </a:cubicBezTo>
                  <a:lnTo>
                    <a:pt x="6680" y="3376"/>
                  </a:lnTo>
                  <a:cubicBezTo>
                    <a:pt x="6906" y="3328"/>
                    <a:pt x="7061" y="3102"/>
                    <a:pt x="7025" y="2876"/>
                  </a:cubicBezTo>
                  <a:lnTo>
                    <a:pt x="7764" y="2733"/>
                  </a:lnTo>
                  <a:cubicBezTo>
                    <a:pt x="7794" y="2728"/>
                    <a:pt x="7825" y="2726"/>
                    <a:pt x="7855" y="2726"/>
                  </a:cubicBezTo>
                  <a:close/>
                  <a:moveTo>
                    <a:pt x="4138" y="1"/>
                  </a:moveTo>
                  <a:cubicBezTo>
                    <a:pt x="4073" y="1"/>
                    <a:pt x="4008" y="6"/>
                    <a:pt x="3942" y="18"/>
                  </a:cubicBezTo>
                  <a:cubicBezTo>
                    <a:pt x="3358" y="125"/>
                    <a:pt x="2965" y="697"/>
                    <a:pt x="3073" y="1280"/>
                  </a:cubicBezTo>
                  <a:cubicBezTo>
                    <a:pt x="3108" y="1459"/>
                    <a:pt x="3180" y="1614"/>
                    <a:pt x="3287" y="1756"/>
                  </a:cubicBezTo>
                  <a:lnTo>
                    <a:pt x="2513" y="1911"/>
                  </a:lnTo>
                  <a:cubicBezTo>
                    <a:pt x="2192" y="1971"/>
                    <a:pt x="1989" y="2268"/>
                    <a:pt x="2037" y="2590"/>
                  </a:cubicBezTo>
                  <a:lnTo>
                    <a:pt x="2096" y="2876"/>
                  </a:lnTo>
                  <a:lnTo>
                    <a:pt x="798" y="3102"/>
                  </a:lnTo>
                  <a:cubicBezTo>
                    <a:pt x="322" y="3185"/>
                    <a:pt x="1" y="3650"/>
                    <a:pt x="84" y="4138"/>
                  </a:cubicBezTo>
                  <a:lnTo>
                    <a:pt x="1668" y="12770"/>
                  </a:lnTo>
                  <a:cubicBezTo>
                    <a:pt x="1752" y="13189"/>
                    <a:pt x="2122" y="13489"/>
                    <a:pt x="2535" y="13489"/>
                  </a:cubicBezTo>
                  <a:cubicBezTo>
                    <a:pt x="2591" y="13489"/>
                    <a:pt x="2647" y="13484"/>
                    <a:pt x="2703" y="13472"/>
                  </a:cubicBezTo>
                  <a:lnTo>
                    <a:pt x="10050" y="12139"/>
                  </a:lnTo>
                  <a:cubicBezTo>
                    <a:pt x="10526" y="12043"/>
                    <a:pt x="10847" y="11579"/>
                    <a:pt x="10764" y="11091"/>
                  </a:cubicBezTo>
                  <a:lnTo>
                    <a:pt x="9180" y="2483"/>
                  </a:lnTo>
                  <a:cubicBezTo>
                    <a:pt x="9095" y="2046"/>
                    <a:pt x="8715" y="1743"/>
                    <a:pt x="8287" y="1743"/>
                  </a:cubicBezTo>
                  <a:cubicBezTo>
                    <a:pt x="8236" y="1743"/>
                    <a:pt x="8185" y="1748"/>
                    <a:pt x="8133" y="1756"/>
                  </a:cubicBezTo>
                  <a:lnTo>
                    <a:pt x="6859" y="1995"/>
                  </a:lnTo>
                  <a:lnTo>
                    <a:pt x="6811" y="1721"/>
                  </a:lnTo>
                  <a:cubicBezTo>
                    <a:pt x="6758" y="1435"/>
                    <a:pt x="6509" y="1235"/>
                    <a:pt x="6237" y="1235"/>
                  </a:cubicBezTo>
                  <a:cubicBezTo>
                    <a:pt x="6202" y="1235"/>
                    <a:pt x="6167" y="1238"/>
                    <a:pt x="6132" y="1245"/>
                  </a:cubicBezTo>
                  <a:lnTo>
                    <a:pt x="5180" y="1411"/>
                  </a:lnTo>
                  <a:cubicBezTo>
                    <a:pt x="5228" y="1245"/>
                    <a:pt x="5240" y="1066"/>
                    <a:pt x="5216" y="899"/>
                  </a:cubicBezTo>
                  <a:cubicBezTo>
                    <a:pt x="5110" y="370"/>
                    <a:pt x="4656" y="1"/>
                    <a:pt x="413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3" name="Google Shape;6343;p32"/>
            <p:cNvSpPr/>
            <p:nvPr/>
          </p:nvSpPr>
          <p:spPr>
            <a:xfrm>
              <a:off x="120997" y="255566"/>
              <a:ext cx="60059" cy="49898"/>
            </a:xfrm>
            <a:custGeom>
              <a:rect b="b" l="l" r="r" t="t"/>
              <a:pathLst>
                <a:path extrusionOk="0" h="1547" w="1862">
                  <a:moveTo>
                    <a:pt x="1015" y="1"/>
                  </a:moveTo>
                  <a:cubicBezTo>
                    <a:pt x="967" y="1"/>
                    <a:pt x="919" y="5"/>
                    <a:pt x="870" y="15"/>
                  </a:cubicBezTo>
                  <a:cubicBezTo>
                    <a:pt x="191" y="134"/>
                    <a:pt x="1" y="1015"/>
                    <a:pt x="560" y="1408"/>
                  </a:cubicBezTo>
                  <a:cubicBezTo>
                    <a:pt x="700" y="1504"/>
                    <a:pt x="851" y="1547"/>
                    <a:pt x="997" y="1547"/>
                  </a:cubicBezTo>
                  <a:cubicBezTo>
                    <a:pt x="1451" y="1547"/>
                    <a:pt x="1862" y="1138"/>
                    <a:pt x="1763" y="634"/>
                  </a:cubicBezTo>
                  <a:cubicBezTo>
                    <a:pt x="1689" y="266"/>
                    <a:pt x="1374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4" name="Google Shape;6344;p32"/>
            <p:cNvSpPr/>
            <p:nvPr/>
          </p:nvSpPr>
          <p:spPr>
            <a:xfrm>
              <a:off x="189184" y="241019"/>
              <a:ext cx="124117" cy="43706"/>
            </a:xfrm>
            <a:custGeom>
              <a:rect b="b" l="l" r="r" t="t"/>
              <a:pathLst>
                <a:path extrusionOk="0" h="1355" w="3848">
                  <a:moveTo>
                    <a:pt x="3261" y="1"/>
                  </a:moveTo>
                  <a:cubicBezTo>
                    <a:pt x="3226" y="1"/>
                    <a:pt x="3188" y="5"/>
                    <a:pt x="3149" y="14"/>
                  </a:cubicBezTo>
                  <a:lnTo>
                    <a:pt x="3137" y="14"/>
                  </a:lnTo>
                  <a:lnTo>
                    <a:pt x="542" y="490"/>
                  </a:lnTo>
                  <a:cubicBezTo>
                    <a:pt x="0" y="580"/>
                    <a:pt x="111" y="1354"/>
                    <a:pt x="610" y="1354"/>
                  </a:cubicBezTo>
                  <a:cubicBezTo>
                    <a:pt x="638" y="1354"/>
                    <a:pt x="666" y="1352"/>
                    <a:pt x="696" y="1347"/>
                  </a:cubicBezTo>
                  <a:lnTo>
                    <a:pt x="3292" y="871"/>
                  </a:lnTo>
                  <a:cubicBezTo>
                    <a:pt x="3847" y="793"/>
                    <a:pt x="3750" y="1"/>
                    <a:pt x="326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5" name="Google Shape;6345;p32"/>
            <p:cNvSpPr/>
            <p:nvPr/>
          </p:nvSpPr>
          <p:spPr>
            <a:xfrm>
              <a:off x="133673" y="325172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0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6" name="Google Shape;6346;p32"/>
            <p:cNvSpPr/>
            <p:nvPr/>
          </p:nvSpPr>
          <p:spPr>
            <a:xfrm>
              <a:off x="203183" y="310528"/>
              <a:ext cx="121021" cy="43512"/>
            </a:xfrm>
            <a:custGeom>
              <a:rect b="b" l="l" r="r" t="t"/>
              <a:pathLst>
                <a:path extrusionOk="0" h="1349" w="3752">
                  <a:moveTo>
                    <a:pt x="3132" y="0"/>
                  </a:moveTo>
                  <a:cubicBezTo>
                    <a:pt x="3120" y="0"/>
                    <a:pt x="3108" y="1"/>
                    <a:pt x="3096" y="2"/>
                  </a:cubicBezTo>
                  <a:lnTo>
                    <a:pt x="501" y="478"/>
                  </a:lnTo>
                  <a:cubicBezTo>
                    <a:pt x="0" y="618"/>
                    <a:pt x="125" y="1348"/>
                    <a:pt x="620" y="1348"/>
                  </a:cubicBezTo>
                  <a:cubicBezTo>
                    <a:pt x="632" y="1348"/>
                    <a:pt x="643" y="1348"/>
                    <a:pt x="655" y="1347"/>
                  </a:cubicBezTo>
                  <a:lnTo>
                    <a:pt x="3251" y="871"/>
                  </a:lnTo>
                  <a:cubicBezTo>
                    <a:pt x="3751" y="731"/>
                    <a:pt x="3638" y="0"/>
                    <a:pt x="313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7" name="Google Shape;6347;p32"/>
            <p:cNvSpPr/>
            <p:nvPr/>
          </p:nvSpPr>
          <p:spPr>
            <a:xfrm>
              <a:off x="147124" y="399294"/>
              <a:ext cx="60156" cy="50189"/>
            </a:xfrm>
            <a:custGeom>
              <a:rect b="b" l="l" r="r" t="t"/>
              <a:pathLst>
                <a:path extrusionOk="0" h="1556" w="1865">
                  <a:moveTo>
                    <a:pt x="1013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191" y="131"/>
                    <a:pt x="0" y="1012"/>
                    <a:pt x="572" y="1417"/>
                  </a:cubicBezTo>
                  <a:cubicBezTo>
                    <a:pt x="708" y="1513"/>
                    <a:pt x="857" y="1556"/>
                    <a:pt x="1002" y="1556"/>
                  </a:cubicBezTo>
                  <a:cubicBezTo>
                    <a:pt x="1451" y="1556"/>
                    <a:pt x="1864" y="1147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8" name="Google Shape;6348;p32"/>
            <p:cNvSpPr/>
            <p:nvPr/>
          </p:nvSpPr>
          <p:spPr>
            <a:xfrm>
              <a:off x="216085" y="384586"/>
              <a:ext cx="122472" cy="44028"/>
            </a:xfrm>
            <a:custGeom>
              <a:rect b="b" l="l" r="r" t="t"/>
              <a:pathLst>
                <a:path extrusionOk="0" h="1365" w="3797">
                  <a:moveTo>
                    <a:pt x="3171" y="0"/>
                  </a:moveTo>
                  <a:cubicBezTo>
                    <a:pt x="3152" y="0"/>
                    <a:pt x="3133" y="1"/>
                    <a:pt x="3113" y="4"/>
                  </a:cubicBezTo>
                  <a:lnTo>
                    <a:pt x="517" y="480"/>
                  </a:lnTo>
                  <a:cubicBezTo>
                    <a:pt x="0" y="606"/>
                    <a:pt x="115" y="1364"/>
                    <a:pt x="626" y="1364"/>
                  </a:cubicBezTo>
                  <a:cubicBezTo>
                    <a:pt x="645" y="1364"/>
                    <a:pt x="664" y="1363"/>
                    <a:pt x="684" y="1361"/>
                  </a:cubicBezTo>
                  <a:lnTo>
                    <a:pt x="3280" y="885"/>
                  </a:lnTo>
                  <a:cubicBezTo>
                    <a:pt x="3796" y="758"/>
                    <a:pt x="3682" y="0"/>
                    <a:pt x="3171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9" name="Google Shape;6349;p32"/>
            <p:cNvSpPr/>
            <p:nvPr/>
          </p:nvSpPr>
          <p:spPr>
            <a:xfrm>
              <a:off x="89903" y="708297"/>
              <a:ext cx="250428" cy="224430"/>
            </a:xfrm>
            <a:custGeom>
              <a:rect b="b" l="l" r="r" t="t"/>
              <a:pathLst>
                <a:path extrusionOk="0" h="6958" w="7764">
                  <a:moveTo>
                    <a:pt x="3919" y="1"/>
                  </a:moveTo>
                  <a:cubicBezTo>
                    <a:pt x="2892" y="1"/>
                    <a:pt x="1881" y="465"/>
                    <a:pt x="1215" y="1338"/>
                  </a:cubicBezTo>
                  <a:lnTo>
                    <a:pt x="6953" y="4969"/>
                  </a:lnTo>
                  <a:cubicBezTo>
                    <a:pt x="7763" y="3398"/>
                    <a:pt x="7239" y="1469"/>
                    <a:pt x="5739" y="528"/>
                  </a:cubicBezTo>
                  <a:cubicBezTo>
                    <a:pt x="5176" y="173"/>
                    <a:pt x="4545" y="1"/>
                    <a:pt x="3919" y="1"/>
                  </a:cubicBezTo>
                  <a:close/>
                  <a:moveTo>
                    <a:pt x="810" y="1993"/>
                  </a:moveTo>
                  <a:lnTo>
                    <a:pt x="810" y="1993"/>
                  </a:lnTo>
                  <a:cubicBezTo>
                    <a:pt x="0" y="3553"/>
                    <a:pt x="524" y="5481"/>
                    <a:pt x="2012" y="6434"/>
                  </a:cubicBezTo>
                  <a:cubicBezTo>
                    <a:pt x="2572" y="6788"/>
                    <a:pt x="3201" y="6958"/>
                    <a:pt x="3824" y="6958"/>
                  </a:cubicBezTo>
                  <a:cubicBezTo>
                    <a:pt x="4859" y="6958"/>
                    <a:pt x="5880" y="6489"/>
                    <a:pt x="6549" y="5612"/>
                  </a:cubicBezTo>
                  <a:lnTo>
                    <a:pt x="810" y="1993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0" name="Google Shape;6350;p32"/>
            <p:cNvSpPr/>
            <p:nvPr/>
          </p:nvSpPr>
          <p:spPr>
            <a:xfrm>
              <a:off x="558794" y="226472"/>
              <a:ext cx="196272" cy="181918"/>
            </a:xfrm>
            <a:custGeom>
              <a:rect b="b" l="l" r="r" t="t"/>
              <a:pathLst>
                <a:path extrusionOk="0" h="5640" w="6085">
                  <a:moveTo>
                    <a:pt x="3608" y="0"/>
                  </a:moveTo>
                  <a:lnTo>
                    <a:pt x="1215" y="1631"/>
                  </a:lnTo>
                  <a:cubicBezTo>
                    <a:pt x="251" y="2286"/>
                    <a:pt x="1" y="3596"/>
                    <a:pt x="656" y="4560"/>
                  </a:cubicBezTo>
                  <a:lnTo>
                    <a:pt x="763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1"/>
                    <a:pt x="3692" y="5275"/>
                  </a:cubicBezTo>
                  <a:lnTo>
                    <a:pt x="6085" y="3644"/>
                  </a:lnTo>
                  <a:lnTo>
                    <a:pt x="3608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1" name="Google Shape;6351;p32"/>
            <p:cNvSpPr/>
            <p:nvPr/>
          </p:nvSpPr>
          <p:spPr>
            <a:xfrm>
              <a:off x="691298" y="151317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577" y="1"/>
                  </a:moveTo>
                  <a:cubicBezTo>
                    <a:pt x="3169" y="1"/>
                    <a:pt x="2757" y="119"/>
                    <a:pt x="2394" y="366"/>
                  </a:cubicBezTo>
                  <a:lnTo>
                    <a:pt x="0" y="1985"/>
                  </a:lnTo>
                  <a:lnTo>
                    <a:pt x="2489" y="5628"/>
                  </a:lnTo>
                  <a:lnTo>
                    <a:pt x="4870" y="4009"/>
                  </a:lnTo>
                  <a:cubicBezTo>
                    <a:pt x="5834" y="3354"/>
                    <a:pt x="6084" y="2044"/>
                    <a:pt x="5430" y="1080"/>
                  </a:cubicBezTo>
                  <a:lnTo>
                    <a:pt x="5322" y="925"/>
                  </a:lnTo>
                  <a:cubicBezTo>
                    <a:pt x="4914" y="324"/>
                    <a:pt x="4252" y="1"/>
                    <a:pt x="357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2" name="Google Shape;6352;p32"/>
            <p:cNvSpPr/>
            <p:nvPr/>
          </p:nvSpPr>
          <p:spPr>
            <a:xfrm>
              <a:off x="501187" y="602242"/>
              <a:ext cx="346451" cy="344032"/>
            </a:xfrm>
            <a:custGeom>
              <a:rect b="b" l="l" r="r" t="t"/>
              <a:pathLst>
                <a:path extrusionOk="0" h="10666" w="10741">
                  <a:moveTo>
                    <a:pt x="5011" y="1"/>
                  </a:moveTo>
                  <a:cubicBezTo>
                    <a:pt x="4833" y="1"/>
                    <a:pt x="4677" y="136"/>
                    <a:pt x="4656" y="328"/>
                  </a:cubicBezTo>
                  <a:lnTo>
                    <a:pt x="4192" y="3805"/>
                  </a:lnTo>
                  <a:lnTo>
                    <a:pt x="715" y="3340"/>
                  </a:lnTo>
                  <a:cubicBezTo>
                    <a:pt x="700" y="3338"/>
                    <a:pt x="686" y="3338"/>
                    <a:pt x="671" y="3338"/>
                  </a:cubicBezTo>
                  <a:cubicBezTo>
                    <a:pt x="486" y="3338"/>
                    <a:pt x="320" y="3474"/>
                    <a:pt x="298" y="3662"/>
                  </a:cubicBezTo>
                  <a:lnTo>
                    <a:pt x="36" y="5638"/>
                  </a:lnTo>
                  <a:cubicBezTo>
                    <a:pt x="1" y="5840"/>
                    <a:pt x="144" y="6031"/>
                    <a:pt x="358" y="6055"/>
                  </a:cubicBezTo>
                  <a:lnTo>
                    <a:pt x="358" y="6043"/>
                  </a:lnTo>
                  <a:lnTo>
                    <a:pt x="3835" y="6507"/>
                  </a:lnTo>
                  <a:lnTo>
                    <a:pt x="3370" y="9984"/>
                  </a:lnTo>
                  <a:cubicBezTo>
                    <a:pt x="3346" y="10186"/>
                    <a:pt x="3489" y="10377"/>
                    <a:pt x="3692" y="10401"/>
                  </a:cubicBezTo>
                  <a:lnTo>
                    <a:pt x="5668" y="10663"/>
                  </a:lnTo>
                  <a:cubicBezTo>
                    <a:pt x="5683" y="10664"/>
                    <a:pt x="5698" y="10665"/>
                    <a:pt x="5712" y="10665"/>
                  </a:cubicBezTo>
                  <a:cubicBezTo>
                    <a:pt x="5898" y="10665"/>
                    <a:pt x="6063" y="10529"/>
                    <a:pt x="6085" y="10341"/>
                  </a:cubicBezTo>
                  <a:lnTo>
                    <a:pt x="6549" y="6864"/>
                  </a:lnTo>
                  <a:lnTo>
                    <a:pt x="10026" y="7329"/>
                  </a:lnTo>
                  <a:cubicBezTo>
                    <a:pt x="10041" y="7331"/>
                    <a:pt x="10055" y="7331"/>
                    <a:pt x="10070" y="7331"/>
                  </a:cubicBezTo>
                  <a:cubicBezTo>
                    <a:pt x="10255" y="7331"/>
                    <a:pt x="10421" y="7195"/>
                    <a:pt x="10454" y="7007"/>
                  </a:cubicBezTo>
                  <a:lnTo>
                    <a:pt x="10704" y="5031"/>
                  </a:lnTo>
                  <a:cubicBezTo>
                    <a:pt x="10740" y="4828"/>
                    <a:pt x="10597" y="4638"/>
                    <a:pt x="10383" y="4614"/>
                  </a:cubicBezTo>
                  <a:lnTo>
                    <a:pt x="6906" y="4150"/>
                  </a:lnTo>
                  <a:lnTo>
                    <a:pt x="7371" y="673"/>
                  </a:lnTo>
                  <a:cubicBezTo>
                    <a:pt x="7395" y="471"/>
                    <a:pt x="7252" y="280"/>
                    <a:pt x="7049" y="256"/>
                  </a:cubicBezTo>
                  <a:lnTo>
                    <a:pt x="5073" y="6"/>
                  </a:lnTo>
                  <a:cubicBezTo>
                    <a:pt x="5052" y="3"/>
                    <a:pt x="5031" y="1"/>
                    <a:pt x="501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3" name="Google Shape;6353;p32"/>
            <p:cNvSpPr/>
            <p:nvPr/>
          </p:nvSpPr>
          <p:spPr>
            <a:xfrm>
              <a:off x="58777" y="1123773"/>
              <a:ext cx="349902" cy="435378"/>
            </a:xfrm>
            <a:custGeom>
              <a:rect b="b" l="l" r="r" t="t"/>
              <a:pathLst>
                <a:path extrusionOk="0" h="13498" w="10848">
                  <a:moveTo>
                    <a:pt x="4148" y="414"/>
                  </a:moveTo>
                  <a:cubicBezTo>
                    <a:pt x="4438" y="414"/>
                    <a:pt x="4723" y="589"/>
                    <a:pt x="4775" y="982"/>
                  </a:cubicBezTo>
                  <a:cubicBezTo>
                    <a:pt x="4811" y="1173"/>
                    <a:pt x="4763" y="1375"/>
                    <a:pt x="4632" y="1518"/>
                  </a:cubicBezTo>
                  <a:lnTo>
                    <a:pt x="3835" y="1673"/>
                  </a:lnTo>
                  <a:cubicBezTo>
                    <a:pt x="3668" y="1578"/>
                    <a:pt x="3549" y="1411"/>
                    <a:pt x="3501" y="1209"/>
                  </a:cubicBezTo>
                  <a:cubicBezTo>
                    <a:pt x="3387" y="710"/>
                    <a:pt x="3771" y="414"/>
                    <a:pt x="4148" y="414"/>
                  </a:cubicBezTo>
                  <a:close/>
                  <a:moveTo>
                    <a:pt x="7868" y="2734"/>
                  </a:moveTo>
                  <a:cubicBezTo>
                    <a:pt x="8126" y="2734"/>
                    <a:pt x="8354" y="2923"/>
                    <a:pt x="8407" y="3185"/>
                  </a:cubicBezTo>
                  <a:lnTo>
                    <a:pt x="9788" y="10746"/>
                  </a:lnTo>
                  <a:cubicBezTo>
                    <a:pt x="9835" y="11043"/>
                    <a:pt x="9633" y="11329"/>
                    <a:pt x="9335" y="11377"/>
                  </a:cubicBezTo>
                  <a:lnTo>
                    <a:pt x="3073" y="12520"/>
                  </a:lnTo>
                  <a:cubicBezTo>
                    <a:pt x="3037" y="12527"/>
                    <a:pt x="3002" y="12530"/>
                    <a:pt x="2968" y="12530"/>
                  </a:cubicBezTo>
                  <a:cubicBezTo>
                    <a:pt x="2711" y="12530"/>
                    <a:pt x="2482" y="12342"/>
                    <a:pt x="2430" y="12079"/>
                  </a:cubicBezTo>
                  <a:lnTo>
                    <a:pt x="1072" y="4519"/>
                  </a:lnTo>
                  <a:cubicBezTo>
                    <a:pt x="1013" y="4221"/>
                    <a:pt x="1215" y="3935"/>
                    <a:pt x="1513" y="3888"/>
                  </a:cubicBezTo>
                  <a:lnTo>
                    <a:pt x="2263" y="3745"/>
                  </a:lnTo>
                  <a:cubicBezTo>
                    <a:pt x="2295" y="3960"/>
                    <a:pt x="2483" y="4107"/>
                    <a:pt x="2695" y="4107"/>
                  </a:cubicBezTo>
                  <a:cubicBezTo>
                    <a:pt x="2717" y="4107"/>
                    <a:pt x="2740" y="4105"/>
                    <a:pt x="2763" y="4102"/>
                  </a:cubicBezTo>
                  <a:lnTo>
                    <a:pt x="6680" y="3387"/>
                  </a:lnTo>
                  <a:cubicBezTo>
                    <a:pt x="6906" y="3340"/>
                    <a:pt x="7061" y="3114"/>
                    <a:pt x="7025" y="2887"/>
                  </a:cubicBezTo>
                  <a:lnTo>
                    <a:pt x="7764" y="2745"/>
                  </a:lnTo>
                  <a:cubicBezTo>
                    <a:pt x="7799" y="2737"/>
                    <a:pt x="7834" y="2734"/>
                    <a:pt x="7868" y="2734"/>
                  </a:cubicBezTo>
                  <a:close/>
                  <a:moveTo>
                    <a:pt x="4138" y="0"/>
                  </a:moveTo>
                  <a:cubicBezTo>
                    <a:pt x="4073" y="0"/>
                    <a:pt x="4008" y="6"/>
                    <a:pt x="3942" y="18"/>
                  </a:cubicBezTo>
                  <a:cubicBezTo>
                    <a:pt x="3358" y="125"/>
                    <a:pt x="2965" y="697"/>
                    <a:pt x="3073" y="1292"/>
                  </a:cubicBezTo>
                  <a:cubicBezTo>
                    <a:pt x="3108" y="1459"/>
                    <a:pt x="3180" y="1625"/>
                    <a:pt x="3287" y="1768"/>
                  </a:cubicBezTo>
                  <a:lnTo>
                    <a:pt x="2513" y="1911"/>
                  </a:lnTo>
                  <a:cubicBezTo>
                    <a:pt x="2192" y="1971"/>
                    <a:pt x="1989" y="2280"/>
                    <a:pt x="2037" y="2602"/>
                  </a:cubicBezTo>
                  <a:lnTo>
                    <a:pt x="2096" y="2875"/>
                  </a:lnTo>
                  <a:lnTo>
                    <a:pt x="798" y="3114"/>
                  </a:lnTo>
                  <a:cubicBezTo>
                    <a:pt x="322" y="3197"/>
                    <a:pt x="1" y="3661"/>
                    <a:pt x="84" y="4149"/>
                  </a:cubicBezTo>
                  <a:lnTo>
                    <a:pt x="1668" y="12758"/>
                  </a:lnTo>
                  <a:cubicBezTo>
                    <a:pt x="1742" y="13194"/>
                    <a:pt x="2121" y="13497"/>
                    <a:pt x="2549" y="13497"/>
                  </a:cubicBezTo>
                  <a:cubicBezTo>
                    <a:pt x="2600" y="13497"/>
                    <a:pt x="2652" y="13493"/>
                    <a:pt x="2703" y="13484"/>
                  </a:cubicBezTo>
                  <a:lnTo>
                    <a:pt x="10050" y="12139"/>
                  </a:lnTo>
                  <a:cubicBezTo>
                    <a:pt x="10526" y="12055"/>
                    <a:pt x="10847" y="11579"/>
                    <a:pt x="10764" y="11103"/>
                  </a:cubicBezTo>
                  <a:lnTo>
                    <a:pt x="9180" y="2471"/>
                  </a:lnTo>
                  <a:cubicBezTo>
                    <a:pt x="9106" y="2034"/>
                    <a:pt x="8727" y="1731"/>
                    <a:pt x="8299" y="1731"/>
                  </a:cubicBezTo>
                  <a:cubicBezTo>
                    <a:pt x="8248" y="1731"/>
                    <a:pt x="8196" y="1736"/>
                    <a:pt x="8145" y="1744"/>
                  </a:cubicBezTo>
                  <a:lnTo>
                    <a:pt x="6859" y="1994"/>
                  </a:lnTo>
                  <a:lnTo>
                    <a:pt x="6811" y="1721"/>
                  </a:lnTo>
                  <a:cubicBezTo>
                    <a:pt x="6757" y="1431"/>
                    <a:pt x="6500" y="1237"/>
                    <a:pt x="6223" y="1237"/>
                  </a:cubicBezTo>
                  <a:cubicBezTo>
                    <a:pt x="6193" y="1237"/>
                    <a:pt x="6163" y="1240"/>
                    <a:pt x="6132" y="1244"/>
                  </a:cubicBezTo>
                  <a:lnTo>
                    <a:pt x="5180" y="1423"/>
                  </a:lnTo>
                  <a:cubicBezTo>
                    <a:pt x="5228" y="1244"/>
                    <a:pt x="5240" y="1066"/>
                    <a:pt x="5216" y="899"/>
                  </a:cubicBezTo>
                  <a:cubicBezTo>
                    <a:pt x="5110" y="370"/>
                    <a:pt x="4656" y="0"/>
                    <a:pt x="413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4" name="Google Shape;6354;p32"/>
            <p:cNvSpPr/>
            <p:nvPr/>
          </p:nvSpPr>
          <p:spPr>
            <a:xfrm>
              <a:off x="120997" y="1280275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5" name="Google Shape;6355;p32"/>
            <p:cNvSpPr/>
            <p:nvPr/>
          </p:nvSpPr>
          <p:spPr>
            <a:xfrm>
              <a:off x="188733" y="1265502"/>
              <a:ext cx="125117" cy="43996"/>
            </a:xfrm>
            <a:custGeom>
              <a:rect b="b" l="l" r="r" t="t"/>
              <a:pathLst>
                <a:path extrusionOk="0" h="1364" w="3879">
                  <a:moveTo>
                    <a:pt x="3291" y="0"/>
                  </a:moveTo>
                  <a:cubicBezTo>
                    <a:pt x="3251" y="0"/>
                    <a:pt x="3208" y="6"/>
                    <a:pt x="3163" y="17"/>
                  </a:cubicBezTo>
                  <a:lnTo>
                    <a:pt x="3151" y="17"/>
                  </a:lnTo>
                  <a:lnTo>
                    <a:pt x="556" y="494"/>
                  </a:lnTo>
                  <a:cubicBezTo>
                    <a:pt x="0" y="571"/>
                    <a:pt x="108" y="1364"/>
                    <a:pt x="598" y="1364"/>
                  </a:cubicBezTo>
                  <a:cubicBezTo>
                    <a:pt x="634" y="1364"/>
                    <a:pt x="671" y="1360"/>
                    <a:pt x="710" y="1351"/>
                  </a:cubicBezTo>
                  <a:lnTo>
                    <a:pt x="3306" y="875"/>
                  </a:lnTo>
                  <a:cubicBezTo>
                    <a:pt x="3878" y="809"/>
                    <a:pt x="3779" y="0"/>
                    <a:pt x="3291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6" name="Google Shape;6356;p32"/>
            <p:cNvSpPr/>
            <p:nvPr/>
          </p:nvSpPr>
          <p:spPr>
            <a:xfrm>
              <a:off x="133673" y="1349784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0" y="1012"/>
                    <a:pt x="560" y="1405"/>
                  </a:cubicBezTo>
                  <a:cubicBezTo>
                    <a:pt x="701" y="1502"/>
                    <a:pt x="854" y="1545"/>
                    <a:pt x="1003" y="1545"/>
                  </a:cubicBezTo>
                  <a:cubicBezTo>
                    <a:pt x="1454" y="1545"/>
                    <a:pt x="1861" y="1145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7" name="Google Shape;6357;p32"/>
            <p:cNvSpPr/>
            <p:nvPr/>
          </p:nvSpPr>
          <p:spPr>
            <a:xfrm>
              <a:off x="203312" y="1335140"/>
              <a:ext cx="120892" cy="43544"/>
            </a:xfrm>
            <a:custGeom>
              <a:rect b="b" l="l" r="r" t="t"/>
              <a:pathLst>
                <a:path extrusionOk="0" h="1350" w="3748">
                  <a:moveTo>
                    <a:pt x="3128" y="0"/>
                  </a:moveTo>
                  <a:cubicBezTo>
                    <a:pt x="3116" y="0"/>
                    <a:pt x="3104" y="1"/>
                    <a:pt x="3092" y="2"/>
                  </a:cubicBezTo>
                  <a:lnTo>
                    <a:pt x="497" y="478"/>
                  </a:lnTo>
                  <a:cubicBezTo>
                    <a:pt x="0" y="628"/>
                    <a:pt x="119" y="1349"/>
                    <a:pt x="605" y="1349"/>
                  </a:cubicBezTo>
                  <a:cubicBezTo>
                    <a:pt x="620" y="1349"/>
                    <a:pt x="636" y="1348"/>
                    <a:pt x="651" y="1347"/>
                  </a:cubicBezTo>
                  <a:lnTo>
                    <a:pt x="3247" y="883"/>
                  </a:lnTo>
                  <a:cubicBezTo>
                    <a:pt x="3747" y="731"/>
                    <a:pt x="3634" y="0"/>
                    <a:pt x="312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8" name="Google Shape;6358;p32"/>
            <p:cNvSpPr/>
            <p:nvPr/>
          </p:nvSpPr>
          <p:spPr>
            <a:xfrm>
              <a:off x="147124" y="1424293"/>
              <a:ext cx="60123" cy="49834"/>
            </a:xfrm>
            <a:custGeom>
              <a:rect b="b" l="l" r="r" t="t"/>
              <a:pathLst>
                <a:path extrusionOk="0" h="1545" w="1864">
                  <a:moveTo>
                    <a:pt x="1014" y="0"/>
                  </a:moveTo>
                  <a:cubicBezTo>
                    <a:pt x="970" y="0"/>
                    <a:pt x="926" y="4"/>
                    <a:pt x="881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8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9" name="Google Shape;6359;p32"/>
            <p:cNvSpPr/>
            <p:nvPr/>
          </p:nvSpPr>
          <p:spPr>
            <a:xfrm>
              <a:off x="216343" y="1409230"/>
              <a:ext cx="121924" cy="43931"/>
            </a:xfrm>
            <a:custGeom>
              <a:rect b="b" l="l" r="r" t="t"/>
              <a:pathLst>
                <a:path extrusionOk="0" h="1362" w="3780">
                  <a:moveTo>
                    <a:pt x="3153" y="0"/>
                  </a:moveTo>
                  <a:cubicBezTo>
                    <a:pt x="3137" y="0"/>
                    <a:pt x="3121" y="1"/>
                    <a:pt x="3105" y="2"/>
                  </a:cubicBezTo>
                  <a:lnTo>
                    <a:pt x="3105" y="14"/>
                  </a:lnTo>
                  <a:lnTo>
                    <a:pt x="509" y="479"/>
                  </a:lnTo>
                  <a:cubicBezTo>
                    <a:pt x="1" y="617"/>
                    <a:pt x="120" y="1362"/>
                    <a:pt x="629" y="1362"/>
                  </a:cubicBezTo>
                  <a:cubicBezTo>
                    <a:pt x="644" y="1362"/>
                    <a:pt x="660" y="1361"/>
                    <a:pt x="676" y="1360"/>
                  </a:cubicBezTo>
                  <a:lnTo>
                    <a:pt x="3272" y="883"/>
                  </a:lnTo>
                  <a:cubicBezTo>
                    <a:pt x="3780" y="733"/>
                    <a:pt x="3660" y="0"/>
                    <a:pt x="315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0" name="Google Shape;6360;p32"/>
            <p:cNvSpPr/>
            <p:nvPr/>
          </p:nvSpPr>
          <p:spPr>
            <a:xfrm>
              <a:off x="558794" y="1251439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608" y="1"/>
                  </a:moveTo>
                  <a:lnTo>
                    <a:pt x="1215" y="1620"/>
                  </a:lnTo>
                  <a:cubicBezTo>
                    <a:pt x="251" y="2275"/>
                    <a:pt x="1" y="3585"/>
                    <a:pt x="656" y="4549"/>
                  </a:cubicBezTo>
                  <a:lnTo>
                    <a:pt x="763" y="4704"/>
                  </a:lnTo>
                  <a:cubicBezTo>
                    <a:pt x="1171" y="5305"/>
                    <a:pt x="1833" y="5629"/>
                    <a:pt x="2508" y="5629"/>
                  </a:cubicBezTo>
                  <a:cubicBezTo>
                    <a:pt x="2916" y="5629"/>
                    <a:pt x="3328" y="5510"/>
                    <a:pt x="3692" y="5264"/>
                  </a:cubicBezTo>
                  <a:lnTo>
                    <a:pt x="6085" y="3644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1" name="Google Shape;6361;p32"/>
            <p:cNvSpPr/>
            <p:nvPr/>
          </p:nvSpPr>
          <p:spPr>
            <a:xfrm>
              <a:off x="691298" y="1176188"/>
              <a:ext cx="196272" cy="181660"/>
            </a:xfrm>
            <a:custGeom>
              <a:rect b="b" l="l" r="r" t="t"/>
              <a:pathLst>
                <a:path extrusionOk="0" h="5632" w="6085">
                  <a:moveTo>
                    <a:pt x="3588" y="1"/>
                  </a:moveTo>
                  <a:cubicBezTo>
                    <a:pt x="3177" y="1"/>
                    <a:pt x="2760" y="120"/>
                    <a:pt x="2394" y="369"/>
                  </a:cubicBezTo>
                  <a:lnTo>
                    <a:pt x="0" y="1989"/>
                  </a:lnTo>
                  <a:lnTo>
                    <a:pt x="2489" y="5632"/>
                  </a:lnTo>
                  <a:lnTo>
                    <a:pt x="4870" y="4001"/>
                  </a:lnTo>
                  <a:cubicBezTo>
                    <a:pt x="5834" y="3346"/>
                    <a:pt x="6084" y="2036"/>
                    <a:pt x="5430" y="1072"/>
                  </a:cubicBezTo>
                  <a:lnTo>
                    <a:pt x="5430" y="1072"/>
                  </a:lnTo>
                  <a:lnTo>
                    <a:pt x="5430" y="1084"/>
                  </a:lnTo>
                  <a:lnTo>
                    <a:pt x="5322" y="917"/>
                  </a:lnTo>
                  <a:cubicBezTo>
                    <a:pt x="4917" y="319"/>
                    <a:pt x="4259" y="1"/>
                    <a:pt x="358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62" name="Google Shape;6362;p32"/>
          <p:cNvSpPr/>
          <p:nvPr/>
        </p:nvSpPr>
        <p:spPr>
          <a:xfrm>
            <a:off x="-261050" y="639850"/>
            <a:ext cx="975000" cy="3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3" name="Google Shape;6363;p32"/>
          <p:cNvSpPr txBox="1"/>
          <p:nvPr>
            <p:ph idx="2" type="subTitle"/>
          </p:nvPr>
        </p:nvSpPr>
        <p:spPr>
          <a:xfrm>
            <a:off x="1091338" y="3715950"/>
            <a:ext cx="2087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364" name="Google Shape;6364;p32"/>
          <p:cNvSpPr txBox="1"/>
          <p:nvPr>
            <p:ph idx="3" type="subTitle"/>
          </p:nvPr>
        </p:nvSpPr>
        <p:spPr>
          <a:xfrm>
            <a:off x="5965563" y="2313025"/>
            <a:ext cx="2087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365" name="Google Shape;6365;p32"/>
          <p:cNvSpPr txBox="1"/>
          <p:nvPr>
            <p:ph idx="4" type="subTitle"/>
          </p:nvPr>
        </p:nvSpPr>
        <p:spPr>
          <a:xfrm>
            <a:off x="5965563" y="3715950"/>
            <a:ext cx="2087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366" name="Google Shape;6366;p32"/>
          <p:cNvSpPr txBox="1"/>
          <p:nvPr>
            <p:ph idx="5" type="title"/>
          </p:nvPr>
        </p:nvSpPr>
        <p:spPr>
          <a:xfrm>
            <a:off x="1091344" y="3143250"/>
            <a:ext cx="2087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6367" name="Google Shape;6367;p32"/>
          <p:cNvSpPr txBox="1"/>
          <p:nvPr>
            <p:ph idx="6" type="title"/>
          </p:nvPr>
        </p:nvSpPr>
        <p:spPr>
          <a:xfrm>
            <a:off x="1091339" y="1740325"/>
            <a:ext cx="2087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6368" name="Google Shape;6368;p32"/>
          <p:cNvSpPr txBox="1"/>
          <p:nvPr>
            <p:ph idx="7" type="title"/>
          </p:nvPr>
        </p:nvSpPr>
        <p:spPr>
          <a:xfrm>
            <a:off x="5965563" y="1740325"/>
            <a:ext cx="1781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6369" name="Google Shape;6369;p32"/>
          <p:cNvSpPr txBox="1"/>
          <p:nvPr>
            <p:ph idx="8" type="title"/>
          </p:nvPr>
        </p:nvSpPr>
        <p:spPr>
          <a:xfrm>
            <a:off x="5965563" y="3143250"/>
            <a:ext cx="1781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3">
  <p:cSld name="BIG_NUMBER_1_1_1_1">
    <p:spTree>
      <p:nvGrpSpPr>
        <p:cNvPr id="6370" name="Shape 6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1" name="Google Shape;6371;p33"/>
          <p:cNvSpPr txBox="1"/>
          <p:nvPr>
            <p:ph idx="1" type="subTitle"/>
          </p:nvPr>
        </p:nvSpPr>
        <p:spPr>
          <a:xfrm>
            <a:off x="2688764" y="2160625"/>
            <a:ext cx="2087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372" name="Google Shape;6372;p33"/>
          <p:cNvSpPr txBox="1"/>
          <p:nvPr>
            <p:ph type="title"/>
          </p:nvPr>
        </p:nvSpPr>
        <p:spPr>
          <a:xfrm>
            <a:off x="713950" y="371800"/>
            <a:ext cx="803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6373" name="Google Shape;6373;p33"/>
          <p:cNvGrpSpPr/>
          <p:nvPr/>
        </p:nvGrpSpPr>
        <p:grpSpPr>
          <a:xfrm>
            <a:off x="58777" y="98419"/>
            <a:ext cx="9026433" cy="1461087"/>
            <a:chOff x="58777" y="98419"/>
            <a:chExt cx="9026433" cy="1461087"/>
          </a:xfrm>
        </p:grpSpPr>
        <p:sp>
          <p:nvSpPr>
            <p:cNvPr id="6374" name="Google Shape;6374;p33"/>
            <p:cNvSpPr/>
            <p:nvPr/>
          </p:nvSpPr>
          <p:spPr>
            <a:xfrm>
              <a:off x="8256418" y="98419"/>
              <a:ext cx="349515" cy="436120"/>
            </a:xfrm>
            <a:custGeom>
              <a:rect b="b" l="l" r="r" t="t"/>
              <a:pathLst>
                <a:path extrusionOk="0" h="13521" w="10836">
                  <a:moveTo>
                    <a:pt x="4145" y="435"/>
                  </a:moveTo>
                  <a:cubicBezTo>
                    <a:pt x="4431" y="435"/>
                    <a:pt x="4712" y="607"/>
                    <a:pt x="4763" y="994"/>
                  </a:cubicBezTo>
                  <a:cubicBezTo>
                    <a:pt x="4799" y="1196"/>
                    <a:pt x="4751" y="1387"/>
                    <a:pt x="4620" y="1541"/>
                  </a:cubicBezTo>
                  <a:lnTo>
                    <a:pt x="3822" y="1684"/>
                  </a:lnTo>
                  <a:cubicBezTo>
                    <a:pt x="3656" y="1589"/>
                    <a:pt x="3537" y="1422"/>
                    <a:pt x="3501" y="1232"/>
                  </a:cubicBezTo>
                  <a:cubicBezTo>
                    <a:pt x="3386" y="732"/>
                    <a:pt x="3770" y="435"/>
                    <a:pt x="4145" y="435"/>
                  </a:cubicBezTo>
                  <a:close/>
                  <a:moveTo>
                    <a:pt x="7834" y="2749"/>
                  </a:moveTo>
                  <a:cubicBezTo>
                    <a:pt x="8105" y="2749"/>
                    <a:pt x="8340" y="2930"/>
                    <a:pt x="8383" y="3208"/>
                  </a:cubicBezTo>
                  <a:lnTo>
                    <a:pt x="9776" y="10769"/>
                  </a:lnTo>
                  <a:cubicBezTo>
                    <a:pt x="9823" y="11066"/>
                    <a:pt x="9621" y="11352"/>
                    <a:pt x="9323" y="11400"/>
                  </a:cubicBezTo>
                  <a:lnTo>
                    <a:pt x="3060" y="12543"/>
                  </a:lnTo>
                  <a:cubicBezTo>
                    <a:pt x="3025" y="12550"/>
                    <a:pt x="2990" y="12553"/>
                    <a:pt x="2956" y="12553"/>
                  </a:cubicBezTo>
                  <a:cubicBezTo>
                    <a:pt x="2699" y="12553"/>
                    <a:pt x="2471" y="12365"/>
                    <a:pt x="2429" y="12102"/>
                  </a:cubicBezTo>
                  <a:lnTo>
                    <a:pt x="1048" y="4530"/>
                  </a:lnTo>
                  <a:cubicBezTo>
                    <a:pt x="989" y="4232"/>
                    <a:pt x="1191" y="3958"/>
                    <a:pt x="1489" y="3899"/>
                  </a:cubicBezTo>
                  <a:lnTo>
                    <a:pt x="2239" y="3768"/>
                  </a:lnTo>
                  <a:cubicBezTo>
                    <a:pt x="2270" y="3977"/>
                    <a:pt x="2449" y="4122"/>
                    <a:pt x="2653" y="4122"/>
                  </a:cubicBezTo>
                  <a:cubicBezTo>
                    <a:pt x="2681" y="4122"/>
                    <a:pt x="2710" y="4119"/>
                    <a:pt x="2739" y="4113"/>
                  </a:cubicBezTo>
                  <a:lnTo>
                    <a:pt x="6656" y="3399"/>
                  </a:lnTo>
                  <a:cubicBezTo>
                    <a:pt x="6882" y="3363"/>
                    <a:pt x="7049" y="3125"/>
                    <a:pt x="7001" y="2899"/>
                  </a:cubicBezTo>
                  <a:lnTo>
                    <a:pt x="7740" y="2756"/>
                  </a:lnTo>
                  <a:cubicBezTo>
                    <a:pt x="7771" y="2751"/>
                    <a:pt x="7803" y="2749"/>
                    <a:pt x="7834" y="2749"/>
                  </a:cubicBezTo>
                  <a:close/>
                  <a:moveTo>
                    <a:pt x="4133" y="0"/>
                  </a:moveTo>
                  <a:cubicBezTo>
                    <a:pt x="4070" y="0"/>
                    <a:pt x="4006" y="6"/>
                    <a:pt x="3942" y="17"/>
                  </a:cubicBezTo>
                  <a:cubicBezTo>
                    <a:pt x="3334" y="136"/>
                    <a:pt x="2941" y="708"/>
                    <a:pt x="3072" y="1303"/>
                  </a:cubicBezTo>
                  <a:cubicBezTo>
                    <a:pt x="3096" y="1482"/>
                    <a:pt x="3168" y="1649"/>
                    <a:pt x="3287" y="1779"/>
                  </a:cubicBezTo>
                  <a:lnTo>
                    <a:pt x="2501" y="1922"/>
                  </a:lnTo>
                  <a:cubicBezTo>
                    <a:pt x="2191" y="1982"/>
                    <a:pt x="1977" y="2291"/>
                    <a:pt x="2037" y="2613"/>
                  </a:cubicBezTo>
                  <a:lnTo>
                    <a:pt x="2084" y="2887"/>
                  </a:lnTo>
                  <a:lnTo>
                    <a:pt x="798" y="3125"/>
                  </a:lnTo>
                  <a:cubicBezTo>
                    <a:pt x="310" y="3208"/>
                    <a:pt x="1" y="3673"/>
                    <a:pt x="84" y="4149"/>
                  </a:cubicBezTo>
                  <a:lnTo>
                    <a:pt x="1656" y="12781"/>
                  </a:lnTo>
                  <a:cubicBezTo>
                    <a:pt x="1741" y="13217"/>
                    <a:pt x="2111" y="13520"/>
                    <a:pt x="2537" y="13520"/>
                  </a:cubicBezTo>
                  <a:cubicBezTo>
                    <a:pt x="2588" y="13520"/>
                    <a:pt x="2640" y="13516"/>
                    <a:pt x="2691" y="13507"/>
                  </a:cubicBezTo>
                  <a:lnTo>
                    <a:pt x="10026" y="12162"/>
                  </a:lnTo>
                  <a:cubicBezTo>
                    <a:pt x="10514" y="12066"/>
                    <a:pt x="10835" y="11602"/>
                    <a:pt x="10740" y="11126"/>
                  </a:cubicBezTo>
                  <a:lnTo>
                    <a:pt x="9168" y="2494"/>
                  </a:lnTo>
                  <a:cubicBezTo>
                    <a:pt x="9095" y="2064"/>
                    <a:pt x="8725" y="1763"/>
                    <a:pt x="8304" y="1763"/>
                  </a:cubicBezTo>
                  <a:cubicBezTo>
                    <a:pt x="8248" y="1763"/>
                    <a:pt x="8190" y="1768"/>
                    <a:pt x="8133" y="1779"/>
                  </a:cubicBezTo>
                  <a:lnTo>
                    <a:pt x="6859" y="2018"/>
                  </a:lnTo>
                  <a:lnTo>
                    <a:pt x="6799" y="1744"/>
                  </a:lnTo>
                  <a:cubicBezTo>
                    <a:pt x="6746" y="1458"/>
                    <a:pt x="6506" y="1258"/>
                    <a:pt x="6228" y="1258"/>
                  </a:cubicBezTo>
                  <a:cubicBezTo>
                    <a:pt x="6192" y="1258"/>
                    <a:pt x="6157" y="1261"/>
                    <a:pt x="6120" y="1268"/>
                  </a:cubicBezTo>
                  <a:lnTo>
                    <a:pt x="5168" y="1434"/>
                  </a:lnTo>
                  <a:cubicBezTo>
                    <a:pt x="5227" y="1268"/>
                    <a:pt x="5239" y="1089"/>
                    <a:pt x="5204" y="922"/>
                  </a:cubicBezTo>
                  <a:cubicBezTo>
                    <a:pt x="5119" y="381"/>
                    <a:pt x="4655" y="0"/>
                    <a:pt x="413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5" name="Google Shape;6375;p33"/>
            <p:cNvSpPr/>
            <p:nvPr/>
          </p:nvSpPr>
          <p:spPr>
            <a:xfrm>
              <a:off x="8318251" y="255566"/>
              <a:ext cx="60156" cy="49898"/>
            </a:xfrm>
            <a:custGeom>
              <a:rect b="b" l="l" r="r" t="t"/>
              <a:pathLst>
                <a:path extrusionOk="0" h="1547" w="1865">
                  <a:moveTo>
                    <a:pt x="1027" y="1"/>
                  </a:moveTo>
                  <a:cubicBezTo>
                    <a:pt x="979" y="1"/>
                    <a:pt x="930" y="5"/>
                    <a:pt x="882" y="15"/>
                  </a:cubicBezTo>
                  <a:cubicBezTo>
                    <a:pt x="191" y="134"/>
                    <a:pt x="0" y="1015"/>
                    <a:pt x="572" y="1408"/>
                  </a:cubicBezTo>
                  <a:cubicBezTo>
                    <a:pt x="709" y="1504"/>
                    <a:pt x="857" y="1547"/>
                    <a:pt x="1002" y="1547"/>
                  </a:cubicBezTo>
                  <a:cubicBezTo>
                    <a:pt x="1451" y="1547"/>
                    <a:pt x="1864" y="1138"/>
                    <a:pt x="1775" y="634"/>
                  </a:cubicBezTo>
                  <a:cubicBezTo>
                    <a:pt x="1701" y="266"/>
                    <a:pt x="1386" y="1"/>
                    <a:pt x="102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6" name="Google Shape;6376;p33"/>
            <p:cNvSpPr/>
            <p:nvPr/>
          </p:nvSpPr>
          <p:spPr>
            <a:xfrm>
              <a:off x="8386792" y="241019"/>
              <a:ext cx="124149" cy="43706"/>
            </a:xfrm>
            <a:custGeom>
              <a:rect b="b" l="l" r="r" t="t"/>
              <a:pathLst>
                <a:path extrusionOk="0" h="1355" w="3849">
                  <a:moveTo>
                    <a:pt x="3252" y="1"/>
                  </a:moveTo>
                  <a:cubicBezTo>
                    <a:pt x="3216" y="1"/>
                    <a:pt x="3178" y="5"/>
                    <a:pt x="3138" y="14"/>
                  </a:cubicBezTo>
                  <a:lnTo>
                    <a:pt x="542" y="490"/>
                  </a:lnTo>
                  <a:cubicBezTo>
                    <a:pt x="1" y="580"/>
                    <a:pt x="112" y="1354"/>
                    <a:pt x="611" y="1354"/>
                  </a:cubicBezTo>
                  <a:cubicBezTo>
                    <a:pt x="638" y="1354"/>
                    <a:pt x="667" y="1352"/>
                    <a:pt x="697" y="1347"/>
                  </a:cubicBezTo>
                  <a:lnTo>
                    <a:pt x="3293" y="871"/>
                  </a:lnTo>
                  <a:cubicBezTo>
                    <a:pt x="3848" y="793"/>
                    <a:pt x="3751" y="1"/>
                    <a:pt x="325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7" name="Google Shape;6377;p33"/>
            <p:cNvSpPr/>
            <p:nvPr/>
          </p:nvSpPr>
          <p:spPr>
            <a:xfrm>
              <a:off x="8330927" y="325172"/>
              <a:ext cx="60156" cy="49866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8" name="Google Shape;6378;p33"/>
            <p:cNvSpPr/>
            <p:nvPr/>
          </p:nvSpPr>
          <p:spPr>
            <a:xfrm>
              <a:off x="8400436" y="310528"/>
              <a:ext cx="121376" cy="43512"/>
            </a:xfrm>
            <a:custGeom>
              <a:rect b="b" l="l" r="r" t="t"/>
              <a:pathLst>
                <a:path extrusionOk="0" h="1349" w="3763">
                  <a:moveTo>
                    <a:pt x="3132" y="0"/>
                  </a:moveTo>
                  <a:cubicBezTo>
                    <a:pt x="3120" y="0"/>
                    <a:pt x="3108" y="1"/>
                    <a:pt x="3096" y="2"/>
                  </a:cubicBezTo>
                  <a:lnTo>
                    <a:pt x="500" y="478"/>
                  </a:lnTo>
                  <a:cubicBezTo>
                    <a:pt x="0" y="618"/>
                    <a:pt x="125" y="1348"/>
                    <a:pt x="631" y="1348"/>
                  </a:cubicBezTo>
                  <a:cubicBezTo>
                    <a:pt x="643" y="1348"/>
                    <a:pt x="655" y="1348"/>
                    <a:pt x="667" y="1347"/>
                  </a:cubicBezTo>
                  <a:lnTo>
                    <a:pt x="3263" y="871"/>
                  </a:lnTo>
                  <a:cubicBezTo>
                    <a:pt x="3763" y="731"/>
                    <a:pt x="3638" y="0"/>
                    <a:pt x="313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9" name="Google Shape;6379;p33"/>
            <p:cNvSpPr/>
            <p:nvPr/>
          </p:nvSpPr>
          <p:spPr>
            <a:xfrm>
              <a:off x="8344377" y="399294"/>
              <a:ext cx="60156" cy="50189"/>
            </a:xfrm>
            <a:custGeom>
              <a:rect b="b" l="l" r="r" t="t"/>
              <a:pathLst>
                <a:path extrusionOk="0" h="1556" w="1865">
                  <a:moveTo>
                    <a:pt x="1013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17"/>
                  </a:cubicBezTo>
                  <a:cubicBezTo>
                    <a:pt x="711" y="1513"/>
                    <a:pt x="861" y="1556"/>
                    <a:pt x="1007" y="1556"/>
                  </a:cubicBezTo>
                  <a:cubicBezTo>
                    <a:pt x="1458" y="1556"/>
                    <a:pt x="1864" y="1147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0" name="Google Shape;6380;p33"/>
            <p:cNvSpPr/>
            <p:nvPr/>
          </p:nvSpPr>
          <p:spPr>
            <a:xfrm>
              <a:off x="8413725" y="384586"/>
              <a:ext cx="122440" cy="44028"/>
            </a:xfrm>
            <a:custGeom>
              <a:rect b="b" l="l" r="r" t="t"/>
              <a:pathLst>
                <a:path extrusionOk="0" h="1365" w="3796">
                  <a:moveTo>
                    <a:pt x="3169" y="0"/>
                  </a:moveTo>
                  <a:cubicBezTo>
                    <a:pt x="3151" y="0"/>
                    <a:pt x="3132" y="1"/>
                    <a:pt x="3113" y="4"/>
                  </a:cubicBezTo>
                  <a:lnTo>
                    <a:pt x="517" y="480"/>
                  </a:lnTo>
                  <a:cubicBezTo>
                    <a:pt x="0" y="606"/>
                    <a:pt x="115" y="1364"/>
                    <a:pt x="615" y="1364"/>
                  </a:cubicBezTo>
                  <a:cubicBezTo>
                    <a:pt x="634" y="1364"/>
                    <a:pt x="653" y="1363"/>
                    <a:pt x="672" y="1361"/>
                  </a:cubicBezTo>
                  <a:lnTo>
                    <a:pt x="3267" y="885"/>
                  </a:lnTo>
                  <a:cubicBezTo>
                    <a:pt x="3796" y="758"/>
                    <a:pt x="3670" y="0"/>
                    <a:pt x="316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1" name="Google Shape;6381;p33"/>
            <p:cNvSpPr/>
            <p:nvPr/>
          </p:nvSpPr>
          <p:spPr>
            <a:xfrm>
              <a:off x="8287157" y="708297"/>
              <a:ext cx="250396" cy="224721"/>
            </a:xfrm>
            <a:custGeom>
              <a:rect b="b" l="l" r="r" t="t"/>
              <a:pathLst>
                <a:path extrusionOk="0" h="6967" w="7763">
                  <a:moveTo>
                    <a:pt x="3922" y="1"/>
                  </a:moveTo>
                  <a:cubicBezTo>
                    <a:pt x="2892" y="1"/>
                    <a:pt x="1881" y="465"/>
                    <a:pt x="1215" y="1338"/>
                  </a:cubicBezTo>
                  <a:lnTo>
                    <a:pt x="6953" y="4969"/>
                  </a:lnTo>
                  <a:cubicBezTo>
                    <a:pt x="7763" y="3398"/>
                    <a:pt x="7239" y="1469"/>
                    <a:pt x="5751" y="528"/>
                  </a:cubicBezTo>
                  <a:cubicBezTo>
                    <a:pt x="5183" y="173"/>
                    <a:pt x="4549" y="1"/>
                    <a:pt x="3922" y="1"/>
                  </a:cubicBezTo>
                  <a:close/>
                  <a:moveTo>
                    <a:pt x="810" y="1993"/>
                  </a:moveTo>
                  <a:cubicBezTo>
                    <a:pt x="0" y="3553"/>
                    <a:pt x="512" y="5493"/>
                    <a:pt x="2012" y="6434"/>
                  </a:cubicBezTo>
                  <a:cubicBezTo>
                    <a:pt x="2578" y="6793"/>
                    <a:pt x="3210" y="6966"/>
                    <a:pt x="3835" y="6966"/>
                  </a:cubicBezTo>
                  <a:cubicBezTo>
                    <a:pt x="4867" y="6966"/>
                    <a:pt x="5881" y="6495"/>
                    <a:pt x="6549" y="5612"/>
                  </a:cubicBezTo>
                  <a:lnTo>
                    <a:pt x="810" y="1993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2" name="Google Shape;6382;p33"/>
            <p:cNvSpPr/>
            <p:nvPr/>
          </p:nvSpPr>
          <p:spPr>
            <a:xfrm>
              <a:off x="8756435" y="226472"/>
              <a:ext cx="195885" cy="181918"/>
            </a:xfrm>
            <a:custGeom>
              <a:rect b="b" l="l" r="r" t="t"/>
              <a:pathLst>
                <a:path extrusionOk="0" h="5640" w="6073">
                  <a:moveTo>
                    <a:pt x="3596" y="0"/>
                  </a:moveTo>
                  <a:lnTo>
                    <a:pt x="1203" y="1631"/>
                  </a:lnTo>
                  <a:cubicBezTo>
                    <a:pt x="251" y="2286"/>
                    <a:pt x="1" y="3596"/>
                    <a:pt x="655" y="4560"/>
                  </a:cubicBezTo>
                  <a:lnTo>
                    <a:pt x="763" y="4715"/>
                  </a:lnTo>
                  <a:cubicBezTo>
                    <a:pt x="1163" y="5316"/>
                    <a:pt x="1827" y="5640"/>
                    <a:pt x="2502" y="5640"/>
                  </a:cubicBezTo>
                  <a:cubicBezTo>
                    <a:pt x="2909" y="5640"/>
                    <a:pt x="3321" y="5521"/>
                    <a:pt x="3680" y="5275"/>
                  </a:cubicBezTo>
                  <a:lnTo>
                    <a:pt x="6073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3" name="Google Shape;6383;p33"/>
            <p:cNvSpPr/>
            <p:nvPr/>
          </p:nvSpPr>
          <p:spPr>
            <a:xfrm>
              <a:off x="8888938" y="151317"/>
              <a:ext cx="196272" cy="181950"/>
            </a:xfrm>
            <a:custGeom>
              <a:rect b="b" l="l" r="r" t="t"/>
              <a:pathLst>
                <a:path extrusionOk="0" h="5641" w="6085">
                  <a:moveTo>
                    <a:pt x="3574" y="1"/>
                  </a:moveTo>
                  <a:cubicBezTo>
                    <a:pt x="3167" y="1"/>
                    <a:pt x="2757" y="119"/>
                    <a:pt x="2393" y="366"/>
                  </a:cubicBezTo>
                  <a:lnTo>
                    <a:pt x="0" y="1997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4" y="3354"/>
                    <a:pt x="6084" y="2044"/>
                    <a:pt x="5429" y="1080"/>
                  </a:cubicBezTo>
                  <a:lnTo>
                    <a:pt x="5322" y="925"/>
                  </a:lnTo>
                  <a:cubicBezTo>
                    <a:pt x="4907" y="324"/>
                    <a:pt x="4246" y="1"/>
                    <a:pt x="357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4" name="Google Shape;6384;p33"/>
            <p:cNvSpPr/>
            <p:nvPr/>
          </p:nvSpPr>
          <p:spPr>
            <a:xfrm>
              <a:off x="8698827" y="602242"/>
              <a:ext cx="346064" cy="344032"/>
            </a:xfrm>
            <a:custGeom>
              <a:rect b="b" l="l" r="r" t="t"/>
              <a:pathLst>
                <a:path extrusionOk="0" h="10666" w="10729">
                  <a:moveTo>
                    <a:pt x="4999" y="1"/>
                  </a:moveTo>
                  <a:cubicBezTo>
                    <a:pt x="4821" y="1"/>
                    <a:pt x="4665" y="136"/>
                    <a:pt x="4644" y="328"/>
                  </a:cubicBezTo>
                  <a:lnTo>
                    <a:pt x="4192" y="3805"/>
                  </a:lnTo>
                  <a:lnTo>
                    <a:pt x="703" y="3340"/>
                  </a:lnTo>
                  <a:cubicBezTo>
                    <a:pt x="688" y="3338"/>
                    <a:pt x="673" y="3338"/>
                    <a:pt x="659" y="3338"/>
                  </a:cubicBezTo>
                  <a:cubicBezTo>
                    <a:pt x="474" y="3338"/>
                    <a:pt x="308" y="3474"/>
                    <a:pt x="286" y="3662"/>
                  </a:cubicBezTo>
                  <a:lnTo>
                    <a:pt x="24" y="5638"/>
                  </a:lnTo>
                  <a:cubicBezTo>
                    <a:pt x="1" y="5840"/>
                    <a:pt x="143" y="6031"/>
                    <a:pt x="346" y="6055"/>
                  </a:cubicBezTo>
                  <a:lnTo>
                    <a:pt x="346" y="6043"/>
                  </a:lnTo>
                  <a:lnTo>
                    <a:pt x="3822" y="6507"/>
                  </a:lnTo>
                  <a:lnTo>
                    <a:pt x="3370" y="9984"/>
                  </a:lnTo>
                  <a:cubicBezTo>
                    <a:pt x="3334" y="10186"/>
                    <a:pt x="3477" y="10377"/>
                    <a:pt x="3692" y="10401"/>
                  </a:cubicBezTo>
                  <a:lnTo>
                    <a:pt x="5656" y="10663"/>
                  </a:lnTo>
                  <a:cubicBezTo>
                    <a:pt x="5671" y="10664"/>
                    <a:pt x="5686" y="10665"/>
                    <a:pt x="5700" y="10665"/>
                  </a:cubicBezTo>
                  <a:cubicBezTo>
                    <a:pt x="5885" y="10665"/>
                    <a:pt x="6051" y="10529"/>
                    <a:pt x="6073" y="10341"/>
                  </a:cubicBezTo>
                  <a:lnTo>
                    <a:pt x="6537" y="6864"/>
                  </a:lnTo>
                  <a:lnTo>
                    <a:pt x="10026" y="7329"/>
                  </a:lnTo>
                  <a:cubicBezTo>
                    <a:pt x="10040" y="7331"/>
                    <a:pt x="10055" y="7331"/>
                    <a:pt x="10070" y="7331"/>
                  </a:cubicBezTo>
                  <a:cubicBezTo>
                    <a:pt x="10253" y="7331"/>
                    <a:pt x="10409" y="7195"/>
                    <a:pt x="10442" y="7007"/>
                  </a:cubicBezTo>
                  <a:lnTo>
                    <a:pt x="10704" y="5031"/>
                  </a:lnTo>
                  <a:cubicBezTo>
                    <a:pt x="10728" y="4828"/>
                    <a:pt x="10585" y="4638"/>
                    <a:pt x="10383" y="4614"/>
                  </a:cubicBezTo>
                  <a:lnTo>
                    <a:pt x="6894" y="4150"/>
                  </a:lnTo>
                  <a:lnTo>
                    <a:pt x="7359" y="673"/>
                  </a:lnTo>
                  <a:cubicBezTo>
                    <a:pt x="7382" y="471"/>
                    <a:pt x="7240" y="280"/>
                    <a:pt x="7037" y="256"/>
                  </a:cubicBezTo>
                  <a:lnTo>
                    <a:pt x="5061" y="6"/>
                  </a:lnTo>
                  <a:cubicBezTo>
                    <a:pt x="5040" y="3"/>
                    <a:pt x="5019" y="1"/>
                    <a:pt x="499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5" name="Google Shape;6385;p33"/>
            <p:cNvSpPr/>
            <p:nvPr/>
          </p:nvSpPr>
          <p:spPr>
            <a:xfrm>
              <a:off x="8256031" y="1123935"/>
              <a:ext cx="349902" cy="435572"/>
            </a:xfrm>
            <a:custGeom>
              <a:rect b="b" l="l" r="r" t="t"/>
              <a:pathLst>
                <a:path extrusionOk="0" h="13504" w="10848">
                  <a:moveTo>
                    <a:pt x="4160" y="409"/>
                  </a:moveTo>
                  <a:cubicBezTo>
                    <a:pt x="4450" y="409"/>
                    <a:pt x="4735" y="584"/>
                    <a:pt x="4787" y="977"/>
                  </a:cubicBezTo>
                  <a:cubicBezTo>
                    <a:pt x="4823" y="1168"/>
                    <a:pt x="4763" y="1370"/>
                    <a:pt x="4632" y="1513"/>
                  </a:cubicBezTo>
                  <a:lnTo>
                    <a:pt x="3846" y="1668"/>
                  </a:lnTo>
                  <a:cubicBezTo>
                    <a:pt x="3668" y="1573"/>
                    <a:pt x="3549" y="1406"/>
                    <a:pt x="3513" y="1204"/>
                  </a:cubicBezTo>
                  <a:cubicBezTo>
                    <a:pt x="3399" y="705"/>
                    <a:pt x="3783" y="409"/>
                    <a:pt x="4160" y="409"/>
                  </a:cubicBezTo>
                  <a:close/>
                  <a:moveTo>
                    <a:pt x="7868" y="2729"/>
                  </a:moveTo>
                  <a:cubicBezTo>
                    <a:pt x="8126" y="2729"/>
                    <a:pt x="8354" y="2918"/>
                    <a:pt x="8406" y="3180"/>
                  </a:cubicBezTo>
                  <a:lnTo>
                    <a:pt x="9788" y="10741"/>
                  </a:lnTo>
                  <a:cubicBezTo>
                    <a:pt x="9847" y="11038"/>
                    <a:pt x="9645" y="11324"/>
                    <a:pt x="9347" y="11372"/>
                  </a:cubicBezTo>
                  <a:lnTo>
                    <a:pt x="3072" y="12515"/>
                  </a:lnTo>
                  <a:cubicBezTo>
                    <a:pt x="3037" y="12522"/>
                    <a:pt x="3003" y="12525"/>
                    <a:pt x="2968" y="12525"/>
                  </a:cubicBezTo>
                  <a:cubicBezTo>
                    <a:pt x="2713" y="12525"/>
                    <a:pt x="2494" y="12337"/>
                    <a:pt x="2441" y="12074"/>
                  </a:cubicBezTo>
                  <a:lnTo>
                    <a:pt x="1072" y="4514"/>
                  </a:lnTo>
                  <a:cubicBezTo>
                    <a:pt x="1013" y="4216"/>
                    <a:pt x="1215" y="3930"/>
                    <a:pt x="1513" y="3883"/>
                  </a:cubicBezTo>
                  <a:lnTo>
                    <a:pt x="2263" y="3740"/>
                  </a:lnTo>
                  <a:cubicBezTo>
                    <a:pt x="2295" y="3955"/>
                    <a:pt x="2483" y="4102"/>
                    <a:pt x="2695" y="4102"/>
                  </a:cubicBezTo>
                  <a:cubicBezTo>
                    <a:pt x="2717" y="4102"/>
                    <a:pt x="2740" y="4100"/>
                    <a:pt x="2763" y="4097"/>
                  </a:cubicBezTo>
                  <a:lnTo>
                    <a:pt x="6680" y="3382"/>
                  </a:lnTo>
                  <a:cubicBezTo>
                    <a:pt x="6906" y="3335"/>
                    <a:pt x="7073" y="3109"/>
                    <a:pt x="7025" y="2870"/>
                  </a:cubicBezTo>
                  <a:lnTo>
                    <a:pt x="7764" y="2740"/>
                  </a:lnTo>
                  <a:cubicBezTo>
                    <a:pt x="7799" y="2732"/>
                    <a:pt x="7834" y="2729"/>
                    <a:pt x="7868" y="2729"/>
                  </a:cubicBezTo>
                  <a:close/>
                  <a:moveTo>
                    <a:pt x="4149" y="1"/>
                  </a:moveTo>
                  <a:cubicBezTo>
                    <a:pt x="4001" y="1"/>
                    <a:pt x="3850" y="31"/>
                    <a:pt x="3704" y="96"/>
                  </a:cubicBezTo>
                  <a:cubicBezTo>
                    <a:pt x="3061" y="382"/>
                    <a:pt x="2858" y="1204"/>
                    <a:pt x="3299" y="1763"/>
                  </a:cubicBezTo>
                  <a:lnTo>
                    <a:pt x="2513" y="1906"/>
                  </a:lnTo>
                  <a:cubicBezTo>
                    <a:pt x="2203" y="1966"/>
                    <a:pt x="1989" y="2275"/>
                    <a:pt x="2049" y="2597"/>
                  </a:cubicBezTo>
                  <a:lnTo>
                    <a:pt x="2096" y="2870"/>
                  </a:lnTo>
                  <a:lnTo>
                    <a:pt x="810" y="3109"/>
                  </a:lnTo>
                  <a:cubicBezTo>
                    <a:pt x="322" y="3192"/>
                    <a:pt x="1" y="3656"/>
                    <a:pt x="96" y="4144"/>
                  </a:cubicBezTo>
                  <a:lnTo>
                    <a:pt x="1668" y="12765"/>
                  </a:lnTo>
                  <a:cubicBezTo>
                    <a:pt x="1753" y="13201"/>
                    <a:pt x="2123" y="13504"/>
                    <a:pt x="2549" y="13504"/>
                  </a:cubicBezTo>
                  <a:cubicBezTo>
                    <a:pt x="2600" y="13504"/>
                    <a:pt x="2652" y="13500"/>
                    <a:pt x="2703" y="13491"/>
                  </a:cubicBezTo>
                  <a:lnTo>
                    <a:pt x="10038" y="12145"/>
                  </a:lnTo>
                  <a:cubicBezTo>
                    <a:pt x="10526" y="12062"/>
                    <a:pt x="10847" y="11598"/>
                    <a:pt x="10752" y="11110"/>
                  </a:cubicBezTo>
                  <a:lnTo>
                    <a:pt x="9180" y="2478"/>
                  </a:lnTo>
                  <a:cubicBezTo>
                    <a:pt x="9107" y="2047"/>
                    <a:pt x="8737" y="1746"/>
                    <a:pt x="8316" y="1746"/>
                  </a:cubicBezTo>
                  <a:cubicBezTo>
                    <a:pt x="8260" y="1746"/>
                    <a:pt x="8202" y="1752"/>
                    <a:pt x="8145" y="1763"/>
                  </a:cubicBezTo>
                  <a:lnTo>
                    <a:pt x="6871" y="1989"/>
                  </a:lnTo>
                  <a:lnTo>
                    <a:pt x="6811" y="1716"/>
                  </a:lnTo>
                  <a:cubicBezTo>
                    <a:pt x="6757" y="1426"/>
                    <a:pt x="6510" y="1232"/>
                    <a:pt x="6226" y="1232"/>
                  </a:cubicBezTo>
                  <a:cubicBezTo>
                    <a:pt x="6195" y="1232"/>
                    <a:pt x="6164" y="1235"/>
                    <a:pt x="6132" y="1239"/>
                  </a:cubicBezTo>
                  <a:lnTo>
                    <a:pt x="5180" y="1418"/>
                  </a:lnTo>
                  <a:cubicBezTo>
                    <a:pt x="5239" y="1239"/>
                    <a:pt x="5251" y="1061"/>
                    <a:pt x="5216" y="894"/>
                  </a:cubicBezTo>
                  <a:cubicBezTo>
                    <a:pt x="5114" y="352"/>
                    <a:pt x="4651" y="1"/>
                    <a:pt x="414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6" name="Google Shape;6386;p33"/>
            <p:cNvSpPr/>
            <p:nvPr/>
          </p:nvSpPr>
          <p:spPr>
            <a:xfrm>
              <a:off x="8318251" y="1280275"/>
              <a:ext cx="60156" cy="49866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0" y="1"/>
                    <a:pt x="926" y="4"/>
                    <a:pt x="882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4" y="1545"/>
                    <a:pt x="1864" y="1142"/>
                    <a:pt x="1775" y="631"/>
                  </a:cubicBezTo>
                  <a:cubicBezTo>
                    <a:pt x="1700" y="259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7" name="Google Shape;6387;p33"/>
            <p:cNvSpPr/>
            <p:nvPr/>
          </p:nvSpPr>
          <p:spPr>
            <a:xfrm>
              <a:off x="8386373" y="1265566"/>
              <a:ext cx="125214" cy="43931"/>
            </a:xfrm>
            <a:custGeom>
              <a:rect b="b" l="l" r="r" t="t"/>
              <a:pathLst>
                <a:path extrusionOk="0" h="1362" w="3882">
                  <a:moveTo>
                    <a:pt x="3273" y="1"/>
                  </a:moveTo>
                  <a:cubicBezTo>
                    <a:pt x="3234" y="1"/>
                    <a:pt x="3194" y="5"/>
                    <a:pt x="3151" y="15"/>
                  </a:cubicBezTo>
                  <a:lnTo>
                    <a:pt x="555" y="492"/>
                  </a:lnTo>
                  <a:cubicBezTo>
                    <a:pt x="0" y="569"/>
                    <a:pt x="108" y="1362"/>
                    <a:pt x="598" y="1362"/>
                  </a:cubicBezTo>
                  <a:cubicBezTo>
                    <a:pt x="634" y="1362"/>
                    <a:pt x="671" y="1358"/>
                    <a:pt x="710" y="1349"/>
                  </a:cubicBezTo>
                  <a:lnTo>
                    <a:pt x="3306" y="873"/>
                  </a:lnTo>
                  <a:cubicBezTo>
                    <a:pt x="3881" y="817"/>
                    <a:pt x="3778" y="1"/>
                    <a:pt x="327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8" name="Google Shape;6388;p33"/>
            <p:cNvSpPr/>
            <p:nvPr/>
          </p:nvSpPr>
          <p:spPr>
            <a:xfrm>
              <a:off x="8330927" y="1349784"/>
              <a:ext cx="60156" cy="49866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8" y="1545"/>
                  </a:cubicBezTo>
                  <a:cubicBezTo>
                    <a:pt x="1455" y="1545"/>
                    <a:pt x="1864" y="1145"/>
                    <a:pt x="1774" y="643"/>
                  </a:cubicBezTo>
                  <a:cubicBezTo>
                    <a:pt x="1700" y="260"/>
                    <a:pt x="1378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9" name="Google Shape;6389;p33"/>
            <p:cNvSpPr/>
            <p:nvPr/>
          </p:nvSpPr>
          <p:spPr>
            <a:xfrm>
              <a:off x="8400533" y="1335140"/>
              <a:ext cx="121279" cy="43544"/>
            </a:xfrm>
            <a:custGeom>
              <a:rect b="b" l="l" r="r" t="t"/>
              <a:pathLst>
                <a:path extrusionOk="0" h="1350" w="3760">
                  <a:moveTo>
                    <a:pt x="3129" y="0"/>
                  </a:moveTo>
                  <a:cubicBezTo>
                    <a:pt x="3117" y="0"/>
                    <a:pt x="3105" y="1"/>
                    <a:pt x="3093" y="2"/>
                  </a:cubicBezTo>
                  <a:lnTo>
                    <a:pt x="497" y="478"/>
                  </a:lnTo>
                  <a:cubicBezTo>
                    <a:pt x="1" y="628"/>
                    <a:pt x="120" y="1349"/>
                    <a:pt x="617" y="1349"/>
                  </a:cubicBezTo>
                  <a:cubicBezTo>
                    <a:pt x="632" y="1349"/>
                    <a:pt x="648" y="1348"/>
                    <a:pt x="664" y="1347"/>
                  </a:cubicBezTo>
                  <a:lnTo>
                    <a:pt x="3260" y="883"/>
                  </a:lnTo>
                  <a:cubicBezTo>
                    <a:pt x="3760" y="731"/>
                    <a:pt x="3635" y="0"/>
                    <a:pt x="312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0" name="Google Shape;6390;p33"/>
            <p:cNvSpPr/>
            <p:nvPr/>
          </p:nvSpPr>
          <p:spPr>
            <a:xfrm>
              <a:off x="8344377" y="1424293"/>
              <a:ext cx="60123" cy="49834"/>
            </a:xfrm>
            <a:custGeom>
              <a:rect b="b" l="l" r="r" t="t"/>
              <a:pathLst>
                <a:path extrusionOk="0" h="1545" w="1864">
                  <a:moveTo>
                    <a:pt x="1014" y="0"/>
                  </a:moveTo>
                  <a:cubicBezTo>
                    <a:pt x="970" y="0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8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1" name="Google Shape;6391;p33"/>
            <p:cNvSpPr/>
            <p:nvPr/>
          </p:nvSpPr>
          <p:spPr>
            <a:xfrm>
              <a:off x="8413983" y="1409585"/>
              <a:ext cx="121440" cy="43577"/>
            </a:xfrm>
            <a:custGeom>
              <a:rect b="b" l="l" r="r" t="t"/>
              <a:pathLst>
                <a:path extrusionOk="0" h="1351" w="3765">
                  <a:moveTo>
                    <a:pt x="3162" y="0"/>
                  </a:moveTo>
                  <a:cubicBezTo>
                    <a:pt x="3143" y="0"/>
                    <a:pt x="3124" y="1"/>
                    <a:pt x="3105" y="3"/>
                  </a:cubicBezTo>
                  <a:lnTo>
                    <a:pt x="509" y="468"/>
                  </a:lnTo>
                  <a:cubicBezTo>
                    <a:pt x="1" y="606"/>
                    <a:pt x="120" y="1351"/>
                    <a:pt x="618" y="1351"/>
                  </a:cubicBezTo>
                  <a:cubicBezTo>
                    <a:pt x="633" y="1351"/>
                    <a:pt x="648" y="1350"/>
                    <a:pt x="664" y="1349"/>
                  </a:cubicBezTo>
                  <a:lnTo>
                    <a:pt x="3259" y="872"/>
                  </a:lnTo>
                  <a:cubicBezTo>
                    <a:pt x="3764" y="735"/>
                    <a:pt x="3650" y="0"/>
                    <a:pt x="316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2" name="Google Shape;6392;p33"/>
            <p:cNvSpPr/>
            <p:nvPr/>
          </p:nvSpPr>
          <p:spPr>
            <a:xfrm>
              <a:off x="8756435" y="1251439"/>
              <a:ext cx="195885" cy="181563"/>
            </a:xfrm>
            <a:custGeom>
              <a:rect b="b" l="l" r="r" t="t"/>
              <a:pathLst>
                <a:path extrusionOk="0" h="5629" w="6073">
                  <a:moveTo>
                    <a:pt x="3596" y="1"/>
                  </a:moveTo>
                  <a:lnTo>
                    <a:pt x="1203" y="1620"/>
                  </a:lnTo>
                  <a:cubicBezTo>
                    <a:pt x="239" y="2275"/>
                    <a:pt x="1" y="3585"/>
                    <a:pt x="655" y="4549"/>
                  </a:cubicBezTo>
                  <a:lnTo>
                    <a:pt x="763" y="4704"/>
                  </a:lnTo>
                  <a:cubicBezTo>
                    <a:pt x="1171" y="5305"/>
                    <a:pt x="1833" y="5629"/>
                    <a:pt x="2505" y="5629"/>
                  </a:cubicBezTo>
                  <a:cubicBezTo>
                    <a:pt x="2911" y="5629"/>
                    <a:pt x="3321" y="5510"/>
                    <a:pt x="3680" y="5264"/>
                  </a:cubicBezTo>
                  <a:lnTo>
                    <a:pt x="6073" y="3644"/>
                  </a:lnTo>
                  <a:lnTo>
                    <a:pt x="3596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3" name="Google Shape;6393;p33"/>
            <p:cNvSpPr/>
            <p:nvPr/>
          </p:nvSpPr>
          <p:spPr>
            <a:xfrm>
              <a:off x="8888938" y="1176188"/>
              <a:ext cx="195885" cy="181660"/>
            </a:xfrm>
            <a:custGeom>
              <a:rect b="b" l="l" r="r" t="t"/>
              <a:pathLst>
                <a:path extrusionOk="0" h="5632" w="6073">
                  <a:moveTo>
                    <a:pt x="3588" y="1"/>
                  </a:moveTo>
                  <a:cubicBezTo>
                    <a:pt x="3176" y="1"/>
                    <a:pt x="2760" y="120"/>
                    <a:pt x="2393" y="369"/>
                  </a:cubicBezTo>
                  <a:lnTo>
                    <a:pt x="0" y="1989"/>
                  </a:lnTo>
                  <a:lnTo>
                    <a:pt x="2477" y="5632"/>
                  </a:lnTo>
                  <a:lnTo>
                    <a:pt x="4870" y="4001"/>
                  </a:lnTo>
                  <a:cubicBezTo>
                    <a:pt x="5834" y="3346"/>
                    <a:pt x="6072" y="2036"/>
                    <a:pt x="5429" y="1072"/>
                  </a:cubicBezTo>
                  <a:lnTo>
                    <a:pt x="5429" y="1072"/>
                  </a:lnTo>
                  <a:lnTo>
                    <a:pt x="5429" y="1084"/>
                  </a:lnTo>
                  <a:lnTo>
                    <a:pt x="5322" y="917"/>
                  </a:lnTo>
                  <a:cubicBezTo>
                    <a:pt x="4916" y="319"/>
                    <a:pt x="4259" y="1"/>
                    <a:pt x="358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4" name="Google Shape;6394;p33"/>
            <p:cNvSpPr/>
            <p:nvPr/>
          </p:nvSpPr>
          <p:spPr>
            <a:xfrm>
              <a:off x="7231805" y="98419"/>
              <a:ext cx="349902" cy="436120"/>
            </a:xfrm>
            <a:custGeom>
              <a:rect b="b" l="l" r="r" t="t"/>
              <a:pathLst>
                <a:path extrusionOk="0" h="13521" w="10848">
                  <a:moveTo>
                    <a:pt x="4147" y="435"/>
                  </a:moveTo>
                  <a:cubicBezTo>
                    <a:pt x="4435" y="435"/>
                    <a:pt x="4718" y="607"/>
                    <a:pt x="4775" y="994"/>
                  </a:cubicBezTo>
                  <a:cubicBezTo>
                    <a:pt x="4799" y="1196"/>
                    <a:pt x="4751" y="1387"/>
                    <a:pt x="4620" y="1541"/>
                  </a:cubicBezTo>
                  <a:lnTo>
                    <a:pt x="3835" y="1684"/>
                  </a:lnTo>
                  <a:cubicBezTo>
                    <a:pt x="3656" y="1589"/>
                    <a:pt x="3537" y="1422"/>
                    <a:pt x="3501" y="1232"/>
                  </a:cubicBezTo>
                  <a:cubicBezTo>
                    <a:pt x="3386" y="732"/>
                    <a:pt x="3770" y="435"/>
                    <a:pt x="4147" y="435"/>
                  </a:cubicBezTo>
                  <a:close/>
                  <a:moveTo>
                    <a:pt x="7843" y="2749"/>
                  </a:moveTo>
                  <a:cubicBezTo>
                    <a:pt x="8105" y="2749"/>
                    <a:pt x="8340" y="2930"/>
                    <a:pt x="8383" y="3208"/>
                  </a:cubicBezTo>
                  <a:lnTo>
                    <a:pt x="9776" y="10769"/>
                  </a:lnTo>
                  <a:cubicBezTo>
                    <a:pt x="9823" y="11066"/>
                    <a:pt x="9633" y="11352"/>
                    <a:pt x="9323" y="11400"/>
                  </a:cubicBezTo>
                  <a:lnTo>
                    <a:pt x="3061" y="12543"/>
                  </a:lnTo>
                  <a:cubicBezTo>
                    <a:pt x="3025" y="12550"/>
                    <a:pt x="2990" y="12553"/>
                    <a:pt x="2956" y="12553"/>
                  </a:cubicBezTo>
                  <a:cubicBezTo>
                    <a:pt x="2699" y="12553"/>
                    <a:pt x="2472" y="12365"/>
                    <a:pt x="2430" y="12102"/>
                  </a:cubicBezTo>
                  <a:lnTo>
                    <a:pt x="1048" y="4530"/>
                  </a:lnTo>
                  <a:cubicBezTo>
                    <a:pt x="989" y="4232"/>
                    <a:pt x="1191" y="3946"/>
                    <a:pt x="1489" y="3899"/>
                  </a:cubicBezTo>
                  <a:lnTo>
                    <a:pt x="2239" y="3768"/>
                  </a:lnTo>
                  <a:cubicBezTo>
                    <a:pt x="2270" y="3977"/>
                    <a:pt x="2449" y="4122"/>
                    <a:pt x="2653" y="4122"/>
                  </a:cubicBezTo>
                  <a:cubicBezTo>
                    <a:pt x="2681" y="4122"/>
                    <a:pt x="2710" y="4119"/>
                    <a:pt x="2739" y="4113"/>
                  </a:cubicBezTo>
                  <a:lnTo>
                    <a:pt x="6656" y="3399"/>
                  </a:lnTo>
                  <a:cubicBezTo>
                    <a:pt x="6894" y="3363"/>
                    <a:pt x="7049" y="3125"/>
                    <a:pt x="7002" y="2899"/>
                  </a:cubicBezTo>
                  <a:lnTo>
                    <a:pt x="7752" y="2756"/>
                  </a:lnTo>
                  <a:cubicBezTo>
                    <a:pt x="7782" y="2751"/>
                    <a:pt x="7813" y="2749"/>
                    <a:pt x="7843" y="2749"/>
                  </a:cubicBezTo>
                  <a:close/>
                  <a:moveTo>
                    <a:pt x="4125" y="0"/>
                  </a:moveTo>
                  <a:cubicBezTo>
                    <a:pt x="4061" y="0"/>
                    <a:pt x="3995" y="6"/>
                    <a:pt x="3930" y="17"/>
                  </a:cubicBezTo>
                  <a:cubicBezTo>
                    <a:pt x="3334" y="136"/>
                    <a:pt x="2942" y="708"/>
                    <a:pt x="3061" y="1303"/>
                  </a:cubicBezTo>
                  <a:cubicBezTo>
                    <a:pt x="3096" y="1482"/>
                    <a:pt x="3168" y="1649"/>
                    <a:pt x="3275" y="1779"/>
                  </a:cubicBezTo>
                  <a:lnTo>
                    <a:pt x="2501" y="1922"/>
                  </a:lnTo>
                  <a:cubicBezTo>
                    <a:pt x="2191" y="1982"/>
                    <a:pt x="1977" y="2291"/>
                    <a:pt x="2037" y="2613"/>
                  </a:cubicBezTo>
                  <a:lnTo>
                    <a:pt x="2084" y="2887"/>
                  </a:lnTo>
                  <a:lnTo>
                    <a:pt x="798" y="3125"/>
                  </a:lnTo>
                  <a:cubicBezTo>
                    <a:pt x="310" y="3208"/>
                    <a:pt x="1" y="3673"/>
                    <a:pt x="84" y="4149"/>
                  </a:cubicBezTo>
                  <a:lnTo>
                    <a:pt x="1656" y="12781"/>
                  </a:lnTo>
                  <a:cubicBezTo>
                    <a:pt x="1730" y="13217"/>
                    <a:pt x="2118" y="13520"/>
                    <a:pt x="2540" y="13520"/>
                  </a:cubicBezTo>
                  <a:cubicBezTo>
                    <a:pt x="2590" y="13520"/>
                    <a:pt x="2641" y="13516"/>
                    <a:pt x="2692" y="13507"/>
                  </a:cubicBezTo>
                  <a:lnTo>
                    <a:pt x="10038" y="12162"/>
                  </a:lnTo>
                  <a:cubicBezTo>
                    <a:pt x="10526" y="12066"/>
                    <a:pt x="10847" y="11602"/>
                    <a:pt x="10752" y="11126"/>
                  </a:cubicBezTo>
                  <a:lnTo>
                    <a:pt x="9169" y="2506"/>
                  </a:lnTo>
                  <a:cubicBezTo>
                    <a:pt x="9094" y="2069"/>
                    <a:pt x="8715" y="1766"/>
                    <a:pt x="8287" y="1766"/>
                  </a:cubicBezTo>
                  <a:cubicBezTo>
                    <a:pt x="8236" y="1766"/>
                    <a:pt x="8185" y="1771"/>
                    <a:pt x="8133" y="1779"/>
                  </a:cubicBezTo>
                  <a:lnTo>
                    <a:pt x="6847" y="2018"/>
                  </a:lnTo>
                  <a:lnTo>
                    <a:pt x="6799" y="1744"/>
                  </a:lnTo>
                  <a:cubicBezTo>
                    <a:pt x="6746" y="1458"/>
                    <a:pt x="6506" y="1258"/>
                    <a:pt x="6228" y="1258"/>
                  </a:cubicBezTo>
                  <a:cubicBezTo>
                    <a:pt x="6193" y="1258"/>
                    <a:pt x="6157" y="1261"/>
                    <a:pt x="6121" y="1268"/>
                  </a:cubicBezTo>
                  <a:lnTo>
                    <a:pt x="5168" y="1434"/>
                  </a:lnTo>
                  <a:cubicBezTo>
                    <a:pt x="5228" y="1268"/>
                    <a:pt x="5239" y="1089"/>
                    <a:pt x="5204" y="922"/>
                  </a:cubicBezTo>
                  <a:cubicBezTo>
                    <a:pt x="5119" y="381"/>
                    <a:pt x="4655" y="0"/>
                    <a:pt x="4125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5" name="Google Shape;6395;p33"/>
            <p:cNvSpPr/>
            <p:nvPr/>
          </p:nvSpPr>
          <p:spPr>
            <a:xfrm>
              <a:off x="7293638" y="255566"/>
              <a:ext cx="60059" cy="49898"/>
            </a:xfrm>
            <a:custGeom>
              <a:rect b="b" l="l" r="r" t="t"/>
              <a:pathLst>
                <a:path extrusionOk="0" h="1547" w="1862">
                  <a:moveTo>
                    <a:pt x="1015" y="1"/>
                  </a:moveTo>
                  <a:cubicBezTo>
                    <a:pt x="967" y="1"/>
                    <a:pt x="919" y="5"/>
                    <a:pt x="870" y="15"/>
                  </a:cubicBezTo>
                  <a:cubicBezTo>
                    <a:pt x="191" y="134"/>
                    <a:pt x="1" y="1015"/>
                    <a:pt x="572" y="1408"/>
                  </a:cubicBezTo>
                  <a:cubicBezTo>
                    <a:pt x="709" y="1504"/>
                    <a:pt x="858" y="1547"/>
                    <a:pt x="1002" y="1547"/>
                  </a:cubicBezTo>
                  <a:cubicBezTo>
                    <a:pt x="1451" y="1547"/>
                    <a:pt x="1862" y="1138"/>
                    <a:pt x="1763" y="634"/>
                  </a:cubicBezTo>
                  <a:cubicBezTo>
                    <a:pt x="1700" y="266"/>
                    <a:pt x="1377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6" name="Google Shape;6396;p33"/>
            <p:cNvSpPr/>
            <p:nvPr/>
          </p:nvSpPr>
          <p:spPr>
            <a:xfrm>
              <a:off x="7361825" y="241019"/>
              <a:ext cx="124504" cy="43706"/>
            </a:xfrm>
            <a:custGeom>
              <a:rect b="b" l="l" r="r" t="t"/>
              <a:pathLst>
                <a:path extrusionOk="0" h="1355" w="3860">
                  <a:moveTo>
                    <a:pt x="3263" y="1"/>
                  </a:moveTo>
                  <a:cubicBezTo>
                    <a:pt x="3227" y="1"/>
                    <a:pt x="3189" y="5"/>
                    <a:pt x="3149" y="14"/>
                  </a:cubicBezTo>
                  <a:lnTo>
                    <a:pt x="3137" y="14"/>
                  </a:lnTo>
                  <a:lnTo>
                    <a:pt x="554" y="490"/>
                  </a:lnTo>
                  <a:cubicBezTo>
                    <a:pt x="1" y="580"/>
                    <a:pt x="121" y="1354"/>
                    <a:pt x="622" y="1354"/>
                  </a:cubicBezTo>
                  <a:cubicBezTo>
                    <a:pt x="650" y="1354"/>
                    <a:pt x="678" y="1352"/>
                    <a:pt x="708" y="1347"/>
                  </a:cubicBezTo>
                  <a:lnTo>
                    <a:pt x="3304" y="871"/>
                  </a:lnTo>
                  <a:cubicBezTo>
                    <a:pt x="3859" y="793"/>
                    <a:pt x="3762" y="1"/>
                    <a:pt x="326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7" name="Google Shape;6397;p33"/>
            <p:cNvSpPr/>
            <p:nvPr/>
          </p:nvSpPr>
          <p:spPr>
            <a:xfrm>
              <a:off x="7306314" y="325172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8" name="Google Shape;6398;p33"/>
            <p:cNvSpPr/>
            <p:nvPr/>
          </p:nvSpPr>
          <p:spPr>
            <a:xfrm>
              <a:off x="7375824" y="310528"/>
              <a:ext cx="121408" cy="43512"/>
            </a:xfrm>
            <a:custGeom>
              <a:rect b="b" l="l" r="r" t="t"/>
              <a:pathLst>
                <a:path extrusionOk="0" h="1349" w="3764">
                  <a:moveTo>
                    <a:pt x="3143" y="0"/>
                  </a:moveTo>
                  <a:cubicBezTo>
                    <a:pt x="3132" y="0"/>
                    <a:pt x="3120" y="1"/>
                    <a:pt x="3108" y="2"/>
                  </a:cubicBezTo>
                  <a:lnTo>
                    <a:pt x="3096" y="2"/>
                  </a:lnTo>
                  <a:lnTo>
                    <a:pt x="501" y="478"/>
                  </a:lnTo>
                  <a:cubicBezTo>
                    <a:pt x="0" y="618"/>
                    <a:pt x="125" y="1348"/>
                    <a:pt x="631" y="1348"/>
                  </a:cubicBezTo>
                  <a:cubicBezTo>
                    <a:pt x="643" y="1348"/>
                    <a:pt x="655" y="1348"/>
                    <a:pt x="667" y="1347"/>
                  </a:cubicBezTo>
                  <a:lnTo>
                    <a:pt x="3263" y="871"/>
                  </a:lnTo>
                  <a:cubicBezTo>
                    <a:pt x="3763" y="731"/>
                    <a:pt x="3638" y="0"/>
                    <a:pt x="314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9" name="Google Shape;6399;p33"/>
            <p:cNvSpPr/>
            <p:nvPr/>
          </p:nvSpPr>
          <p:spPr>
            <a:xfrm>
              <a:off x="7319765" y="399294"/>
              <a:ext cx="60156" cy="50189"/>
            </a:xfrm>
            <a:custGeom>
              <a:rect b="b" l="l" r="r" t="t"/>
              <a:pathLst>
                <a:path extrusionOk="0" h="1556" w="1865">
                  <a:moveTo>
                    <a:pt x="1013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17"/>
                  </a:cubicBezTo>
                  <a:cubicBezTo>
                    <a:pt x="711" y="1513"/>
                    <a:pt x="862" y="1556"/>
                    <a:pt x="1007" y="1556"/>
                  </a:cubicBezTo>
                  <a:cubicBezTo>
                    <a:pt x="1458" y="1556"/>
                    <a:pt x="1864" y="1147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0" name="Google Shape;6400;p33"/>
            <p:cNvSpPr/>
            <p:nvPr/>
          </p:nvSpPr>
          <p:spPr>
            <a:xfrm>
              <a:off x="7388726" y="384586"/>
              <a:ext cx="122472" cy="44028"/>
            </a:xfrm>
            <a:custGeom>
              <a:rect b="b" l="l" r="r" t="t"/>
              <a:pathLst>
                <a:path extrusionOk="0" h="1365" w="3797">
                  <a:moveTo>
                    <a:pt x="3182" y="0"/>
                  </a:moveTo>
                  <a:cubicBezTo>
                    <a:pt x="3164" y="0"/>
                    <a:pt x="3144" y="1"/>
                    <a:pt x="3125" y="4"/>
                  </a:cubicBezTo>
                  <a:lnTo>
                    <a:pt x="529" y="480"/>
                  </a:lnTo>
                  <a:cubicBezTo>
                    <a:pt x="1" y="606"/>
                    <a:pt x="126" y="1364"/>
                    <a:pt x="627" y="1364"/>
                  </a:cubicBezTo>
                  <a:cubicBezTo>
                    <a:pt x="646" y="1364"/>
                    <a:pt x="665" y="1363"/>
                    <a:pt x="684" y="1361"/>
                  </a:cubicBezTo>
                  <a:lnTo>
                    <a:pt x="3280" y="885"/>
                  </a:lnTo>
                  <a:cubicBezTo>
                    <a:pt x="3796" y="747"/>
                    <a:pt x="3682" y="0"/>
                    <a:pt x="318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1" name="Google Shape;6401;p33"/>
            <p:cNvSpPr/>
            <p:nvPr/>
          </p:nvSpPr>
          <p:spPr>
            <a:xfrm>
              <a:off x="7262544" y="708039"/>
              <a:ext cx="250428" cy="224688"/>
            </a:xfrm>
            <a:custGeom>
              <a:rect b="b" l="l" r="r" t="t"/>
              <a:pathLst>
                <a:path extrusionOk="0" h="6966" w="7764">
                  <a:moveTo>
                    <a:pt x="3934" y="1"/>
                  </a:moveTo>
                  <a:cubicBezTo>
                    <a:pt x="2900" y="1"/>
                    <a:pt x="1883" y="469"/>
                    <a:pt x="1215" y="1346"/>
                  </a:cubicBezTo>
                  <a:lnTo>
                    <a:pt x="6953" y="4977"/>
                  </a:lnTo>
                  <a:cubicBezTo>
                    <a:pt x="7763" y="3406"/>
                    <a:pt x="7251" y="1477"/>
                    <a:pt x="5751" y="525"/>
                  </a:cubicBezTo>
                  <a:cubicBezTo>
                    <a:pt x="5187" y="171"/>
                    <a:pt x="4557" y="1"/>
                    <a:pt x="3934" y="1"/>
                  </a:cubicBezTo>
                  <a:close/>
                  <a:moveTo>
                    <a:pt x="810" y="2001"/>
                  </a:moveTo>
                  <a:lnTo>
                    <a:pt x="810" y="2001"/>
                  </a:lnTo>
                  <a:cubicBezTo>
                    <a:pt x="0" y="3561"/>
                    <a:pt x="524" y="5489"/>
                    <a:pt x="2012" y="6442"/>
                  </a:cubicBezTo>
                  <a:cubicBezTo>
                    <a:pt x="2576" y="6796"/>
                    <a:pt x="3206" y="6966"/>
                    <a:pt x="3829" y="6966"/>
                  </a:cubicBezTo>
                  <a:cubicBezTo>
                    <a:pt x="4864" y="6966"/>
                    <a:pt x="5880" y="6497"/>
                    <a:pt x="6549" y="5620"/>
                  </a:cubicBezTo>
                  <a:lnTo>
                    <a:pt x="810" y="200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2" name="Google Shape;6402;p33"/>
            <p:cNvSpPr/>
            <p:nvPr/>
          </p:nvSpPr>
          <p:spPr>
            <a:xfrm>
              <a:off x="7731822" y="226472"/>
              <a:ext cx="195885" cy="181918"/>
            </a:xfrm>
            <a:custGeom>
              <a:rect b="b" l="l" r="r" t="t"/>
              <a:pathLst>
                <a:path extrusionOk="0" h="5640" w="6073">
                  <a:moveTo>
                    <a:pt x="3596" y="0"/>
                  </a:moveTo>
                  <a:lnTo>
                    <a:pt x="1203" y="1631"/>
                  </a:lnTo>
                  <a:cubicBezTo>
                    <a:pt x="251" y="2286"/>
                    <a:pt x="1" y="3596"/>
                    <a:pt x="655" y="4560"/>
                  </a:cubicBezTo>
                  <a:lnTo>
                    <a:pt x="763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1"/>
                    <a:pt x="3692" y="5275"/>
                  </a:cubicBezTo>
                  <a:lnTo>
                    <a:pt x="6073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3" name="Google Shape;6403;p33"/>
            <p:cNvSpPr/>
            <p:nvPr/>
          </p:nvSpPr>
          <p:spPr>
            <a:xfrm>
              <a:off x="7864326" y="151317"/>
              <a:ext cx="196272" cy="181950"/>
            </a:xfrm>
            <a:custGeom>
              <a:rect b="b" l="l" r="r" t="t"/>
              <a:pathLst>
                <a:path extrusionOk="0" h="5641" w="6085">
                  <a:moveTo>
                    <a:pt x="3568" y="1"/>
                  </a:moveTo>
                  <a:cubicBezTo>
                    <a:pt x="3162" y="1"/>
                    <a:pt x="2752" y="119"/>
                    <a:pt x="2393" y="366"/>
                  </a:cubicBezTo>
                  <a:lnTo>
                    <a:pt x="0" y="1997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4" y="3354"/>
                    <a:pt x="6084" y="2044"/>
                    <a:pt x="5430" y="1080"/>
                  </a:cubicBezTo>
                  <a:lnTo>
                    <a:pt x="5310" y="925"/>
                  </a:lnTo>
                  <a:cubicBezTo>
                    <a:pt x="4902" y="324"/>
                    <a:pt x="4240" y="1"/>
                    <a:pt x="356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4" name="Google Shape;6404;p33"/>
            <p:cNvSpPr/>
            <p:nvPr/>
          </p:nvSpPr>
          <p:spPr>
            <a:xfrm>
              <a:off x="7674215" y="602242"/>
              <a:ext cx="346064" cy="344032"/>
            </a:xfrm>
            <a:custGeom>
              <a:rect b="b" l="l" r="r" t="t"/>
              <a:pathLst>
                <a:path extrusionOk="0" h="10666" w="10729">
                  <a:moveTo>
                    <a:pt x="4999" y="1"/>
                  </a:moveTo>
                  <a:cubicBezTo>
                    <a:pt x="4821" y="1"/>
                    <a:pt x="4665" y="136"/>
                    <a:pt x="4644" y="328"/>
                  </a:cubicBezTo>
                  <a:lnTo>
                    <a:pt x="4180" y="3805"/>
                  </a:lnTo>
                  <a:lnTo>
                    <a:pt x="715" y="3340"/>
                  </a:lnTo>
                  <a:cubicBezTo>
                    <a:pt x="693" y="3336"/>
                    <a:pt x="671" y="3335"/>
                    <a:pt x="650" y="3335"/>
                  </a:cubicBezTo>
                  <a:cubicBezTo>
                    <a:pt x="465" y="3335"/>
                    <a:pt x="318" y="3469"/>
                    <a:pt x="286" y="3662"/>
                  </a:cubicBezTo>
                  <a:lnTo>
                    <a:pt x="36" y="5626"/>
                  </a:lnTo>
                  <a:cubicBezTo>
                    <a:pt x="1" y="5829"/>
                    <a:pt x="144" y="6019"/>
                    <a:pt x="358" y="6043"/>
                  </a:cubicBezTo>
                  <a:lnTo>
                    <a:pt x="346" y="6043"/>
                  </a:lnTo>
                  <a:lnTo>
                    <a:pt x="3823" y="6507"/>
                  </a:lnTo>
                  <a:lnTo>
                    <a:pt x="3370" y="9984"/>
                  </a:lnTo>
                  <a:cubicBezTo>
                    <a:pt x="3334" y="10186"/>
                    <a:pt x="3477" y="10377"/>
                    <a:pt x="3692" y="10401"/>
                  </a:cubicBezTo>
                  <a:lnTo>
                    <a:pt x="5656" y="10663"/>
                  </a:lnTo>
                  <a:cubicBezTo>
                    <a:pt x="5671" y="10664"/>
                    <a:pt x="5686" y="10665"/>
                    <a:pt x="5700" y="10665"/>
                  </a:cubicBezTo>
                  <a:cubicBezTo>
                    <a:pt x="5886" y="10665"/>
                    <a:pt x="6051" y="10529"/>
                    <a:pt x="6073" y="10341"/>
                  </a:cubicBezTo>
                  <a:lnTo>
                    <a:pt x="6537" y="6864"/>
                  </a:lnTo>
                  <a:lnTo>
                    <a:pt x="10014" y="7329"/>
                  </a:lnTo>
                  <a:cubicBezTo>
                    <a:pt x="10029" y="7331"/>
                    <a:pt x="10043" y="7331"/>
                    <a:pt x="10058" y="7331"/>
                  </a:cubicBezTo>
                  <a:cubicBezTo>
                    <a:pt x="10243" y="7331"/>
                    <a:pt x="10408" y="7195"/>
                    <a:pt x="10431" y="7007"/>
                  </a:cubicBezTo>
                  <a:lnTo>
                    <a:pt x="10693" y="5031"/>
                  </a:lnTo>
                  <a:cubicBezTo>
                    <a:pt x="10728" y="4828"/>
                    <a:pt x="10573" y="4638"/>
                    <a:pt x="10371" y="4614"/>
                  </a:cubicBezTo>
                  <a:lnTo>
                    <a:pt x="6894" y="4150"/>
                  </a:lnTo>
                  <a:lnTo>
                    <a:pt x="7359" y="673"/>
                  </a:lnTo>
                  <a:cubicBezTo>
                    <a:pt x="7383" y="471"/>
                    <a:pt x="7240" y="280"/>
                    <a:pt x="7037" y="256"/>
                  </a:cubicBezTo>
                  <a:lnTo>
                    <a:pt x="5061" y="6"/>
                  </a:lnTo>
                  <a:cubicBezTo>
                    <a:pt x="5040" y="3"/>
                    <a:pt x="5019" y="1"/>
                    <a:pt x="499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5" name="Google Shape;6405;p33"/>
            <p:cNvSpPr/>
            <p:nvPr/>
          </p:nvSpPr>
          <p:spPr>
            <a:xfrm>
              <a:off x="7231418" y="1123290"/>
              <a:ext cx="350289" cy="436217"/>
            </a:xfrm>
            <a:custGeom>
              <a:rect b="b" l="l" r="r" t="t"/>
              <a:pathLst>
                <a:path extrusionOk="0" h="13524" w="10860">
                  <a:moveTo>
                    <a:pt x="4155" y="429"/>
                  </a:moveTo>
                  <a:cubicBezTo>
                    <a:pt x="4444" y="429"/>
                    <a:pt x="4730" y="604"/>
                    <a:pt x="4787" y="997"/>
                  </a:cubicBezTo>
                  <a:cubicBezTo>
                    <a:pt x="4811" y="1188"/>
                    <a:pt x="4763" y="1390"/>
                    <a:pt x="4632" y="1533"/>
                  </a:cubicBezTo>
                  <a:lnTo>
                    <a:pt x="3847" y="1688"/>
                  </a:lnTo>
                  <a:cubicBezTo>
                    <a:pt x="3668" y="1593"/>
                    <a:pt x="3549" y="1426"/>
                    <a:pt x="3513" y="1224"/>
                  </a:cubicBezTo>
                  <a:cubicBezTo>
                    <a:pt x="3399" y="725"/>
                    <a:pt x="3779" y="429"/>
                    <a:pt x="4155" y="429"/>
                  </a:cubicBezTo>
                  <a:close/>
                  <a:moveTo>
                    <a:pt x="7868" y="2749"/>
                  </a:moveTo>
                  <a:cubicBezTo>
                    <a:pt x="8126" y="2749"/>
                    <a:pt x="8354" y="2938"/>
                    <a:pt x="8407" y="3200"/>
                  </a:cubicBezTo>
                  <a:lnTo>
                    <a:pt x="9788" y="10761"/>
                  </a:lnTo>
                  <a:cubicBezTo>
                    <a:pt x="9835" y="11058"/>
                    <a:pt x="9645" y="11344"/>
                    <a:pt x="9335" y="11392"/>
                  </a:cubicBezTo>
                  <a:lnTo>
                    <a:pt x="3073" y="12535"/>
                  </a:lnTo>
                  <a:cubicBezTo>
                    <a:pt x="3037" y="12542"/>
                    <a:pt x="3002" y="12545"/>
                    <a:pt x="2968" y="12545"/>
                  </a:cubicBezTo>
                  <a:cubicBezTo>
                    <a:pt x="2711" y="12545"/>
                    <a:pt x="2484" y="12357"/>
                    <a:pt x="2442" y="12094"/>
                  </a:cubicBezTo>
                  <a:lnTo>
                    <a:pt x="1060" y="4534"/>
                  </a:lnTo>
                  <a:cubicBezTo>
                    <a:pt x="1013" y="4236"/>
                    <a:pt x="1215" y="3950"/>
                    <a:pt x="1513" y="3903"/>
                  </a:cubicBezTo>
                  <a:lnTo>
                    <a:pt x="2251" y="3760"/>
                  </a:lnTo>
                  <a:cubicBezTo>
                    <a:pt x="2294" y="3975"/>
                    <a:pt x="2483" y="4122"/>
                    <a:pt x="2695" y="4122"/>
                  </a:cubicBezTo>
                  <a:cubicBezTo>
                    <a:pt x="2717" y="4122"/>
                    <a:pt x="2740" y="4120"/>
                    <a:pt x="2763" y="4117"/>
                  </a:cubicBezTo>
                  <a:lnTo>
                    <a:pt x="6680" y="3402"/>
                  </a:lnTo>
                  <a:cubicBezTo>
                    <a:pt x="6906" y="3355"/>
                    <a:pt x="7073" y="3129"/>
                    <a:pt x="7025" y="2890"/>
                  </a:cubicBezTo>
                  <a:lnTo>
                    <a:pt x="7764" y="2760"/>
                  </a:lnTo>
                  <a:cubicBezTo>
                    <a:pt x="7799" y="2752"/>
                    <a:pt x="7834" y="2749"/>
                    <a:pt x="7868" y="2749"/>
                  </a:cubicBezTo>
                  <a:close/>
                  <a:moveTo>
                    <a:pt x="4154" y="0"/>
                  </a:moveTo>
                  <a:cubicBezTo>
                    <a:pt x="4084" y="0"/>
                    <a:pt x="4013" y="7"/>
                    <a:pt x="3942" y="21"/>
                  </a:cubicBezTo>
                  <a:cubicBezTo>
                    <a:pt x="3346" y="128"/>
                    <a:pt x="2954" y="700"/>
                    <a:pt x="3073" y="1307"/>
                  </a:cubicBezTo>
                  <a:cubicBezTo>
                    <a:pt x="3108" y="1474"/>
                    <a:pt x="3180" y="1640"/>
                    <a:pt x="3287" y="1783"/>
                  </a:cubicBezTo>
                  <a:lnTo>
                    <a:pt x="2513" y="1926"/>
                  </a:lnTo>
                  <a:cubicBezTo>
                    <a:pt x="2203" y="1986"/>
                    <a:pt x="1989" y="2295"/>
                    <a:pt x="2049" y="2617"/>
                  </a:cubicBezTo>
                  <a:lnTo>
                    <a:pt x="2096" y="2890"/>
                  </a:lnTo>
                  <a:lnTo>
                    <a:pt x="810" y="3129"/>
                  </a:lnTo>
                  <a:cubicBezTo>
                    <a:pt x="322" y="3212"/>
                    <a:pt x="1" y="3676"/>
                    <a:pt x="96" y="4164"/>
                  </a:cubicBezTo>
                  <a:lnTo>
                    <a:pt x="1668" y="12785"/>
                  </a:lnTo>
                  <a:cubicBezTo>
                    <a:pt x="1742" y="13221"/>
                    <a:pt x="2130" y="13524"/>
                    <a:pt x="2552" y="13524"/>
                  </a:cubicBezTo>
                  <a:cubicBezTo>
                    <a:pt x="2602" y="13524"/>
                    <a:pt x="2653" y="13520"/>
                    <a:pt x="2704" y="13511"/>
                  </a:cubicBezTo>
                  <a:lnTo>
                    <a:pt x="10050" y="12165"/>
                  </a:lnTo>
                  <a:cubicBezTo>
                    <a:pt x="10538" y="12082"/>
                    <a:pt x="10859" y="11618"/>
                    <a:pt x="10764" y="11130"/>
                  </a:cubicBezTo>
                  <a:lnTo>
                    <a:pt x="9192" y="2498"/>
                  </a:lnTo>
                  <a:cubicBezTo>
                    <a:pt x="9108" y="2067"/>
                    <a:pt x="8738" y="1766"/>
                    <a:pt x="8317" y="1766"/>
                  </a:cubicBezTo>
                  <a:cubicBezTo>
                    <a:pt x="8260" y="1766"/>
                    <a:pt x="8203" y="1772"/>
                    <a:pt x="8145" y="1783"/>
                  </a:cubicBezTo>
                  <a:lnTo>
                    <a:pt x="6859" y="2009"/>
                  </a:lnTo>
                  <a:lnTo>
                    <a:pt x="6811" y="1736"/>
                  </a:lnTo>
                  <a:cubicBezTo>
                    <a:pt x="6757" y="1446"/>
                    <a:pt x="6500" y="1252"/>
                    <a:pt x="6223" y="1252"/>
                  </a:cubicBezTo>
                  <a:cubicBezTo>
                    <a:pt x="6193" y="1252"/>
                    <a:pt x="6163" y="1255"/>
                    <a:pt x="6133" y="1259"/>
                  </a:cubicBezTo>
                  <a:lnTo>
                    <a:pt x="5180" y="1438"/>
                  </a:lnTo>
                  <a:cubicBezTo>
                    <a:pt x="5240" y="1259"/>
                    <a:pt x="5251" y="1081"/>
                    <a:pt x="5216" y="914"/>
                  </a:cubicBezTo>
                  <a:cubicBezTo>
                    <a:pt x="5132" y="378"/>
                    <a:pt x="4677" y="0"/>
                    <a:pt x="415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6" name="Google Shape;6406;p33"/>
            <p:cNvSpPr/>
            <p:nvPr/>
          </p:nvSpPr>
          <p:spPr>
            <a:xfrm>
              <a:off x="7293638" y="1280275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7" name="Google Shape;6407;p33"/>
            <p:cNvSpPr/>
            <p:nvPr/>
          </p:nvSpPr>
          <p:spPr>
            <a:xfrm>
              <a:off x="7361406" y="1265566"/>
              <a:ext cx="125569" cy="43931"/>
            </a:xfrm>
            <a:custGeom>
              <a:rect b="b" l="l" r="r" t="t"/>
              <a:pathLst>
                <a:path extrusionOk="0" h="1362" w="3893">
                  <a:moveTo>
                    <a:pt x="3284" y="1"/>
                  </a:moveTo>
                  <a:cubicBezTo>
                    <a:pt x="3246" y="1"/>
                    <a:pt x="3205" y="5"/>
                    <a:pt x="3162" y="15"/>
                  </a:cubicBezTo>
                  <a:lnTo>
                    <a:pt x="3150" y="15"/>
                  </a:lnTo>
                  <a:lnTo>
                    <a:pt x="567" y="492"/>
                  </a:lnTo>
                  <a:cubicBezTo>
                    <a:pt x="0" y="569"/>
                    <a:pt x="107" y="1362"/>
                    <a:pt x="607" y="1362"/>
                  </a:cubicBezTo>
                  <a:cubicBezTo>
                    <a:pt x="643" y="1362"/>
                    <a:pt x="681" y="1358"/>
                    <a:pt x="721" y="1349"/>
                  </a:cubicBezTo>
                  <a:lnTo>
                    <a:pt x="3317" y="873"/>
                  </a:lnTo>
                  <a:cubicBezTo>
                    <a:pt x="3892" y="817"/>
                    <a:pt x="3789" y="1"/>
                    <a:pt x="328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8" name="Google Shape;6408;p33"/>
            <p:cNvSpPr/>
            <p:nvPr/>
          </p:nvSpPr>
          <p:spPr>
            <a:xfrm>
              <a:off x="7306314" y="1349784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5"/>
                    <a:pt x="1003" y="1545"/>
                  </a:cubicBezTo>
                  <a:cubicBezTo>
                    <a:pt x="1454" y="1545"/>
                    <a:pt x="1861" y="1145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9" name="Google Shape;6409;p33"/>
            <p:cNvSpPr/>
            <p:nvPr/>
          </p:nvSpPr>
          <p:spPr>
            <a:xfrm>
              <a:off x="7375953" y="1335140"/>
              <a:ext cx="121279" cy="43544"/>
            </a:xfrm>
            <a:custGeom>
              <a:rect b="b" l="l" r="r" t="t"/>
              <a:pathLst>
                <a:path extrusionOk="0" h="1350" w="3760">
                  <a:moveTo>
                    <a:pt x="3128" y="0"/>
                  </a:moveTo>
                  <a:cubicBezTo>
                    <a:pt x="3116" y="0"/>
                    <a:pt x="3104" y="1"/>
                    <a:pt x="3092" y="2"/>
                  </a:cubicBezTo>
                  <a:lnTo>
                    <a:pt x="497" y="478"/>
                  </a:lnTo>
                  <a:cubicBezTo>
                    <a:pt x="0" y="628"/>
                    <a:pt x="119" y="1349"/>
                    <a:pt x="616" y="1349"/>
                  </a:cubicBezTo>
                  <a:cubicBezTo>
                    <a:pt x="631" y="1349"/>
                    <a:pt x="647" y="1348"/>
                    <a:pt x="663" y="1347"/>
                  </a:cubicBezTo>
                  <a:lnTo>
                    <a:pt x="3259" y="883"/>
                  </a:lnTo>
                  <a:cubicBezTo>
                    <a:pt x="3759" y="731"/>
                    <a:pt x="3634" y="0"/>
                    <a:pt x="312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0" name="Google Shape;6410;p33"/>
            <p:cNvSpPr/>
            <p:nvPr/>
          </p:nvSpPr>
          <p:spPr>
            <a:xfrm>
              <a:off x="7319765" y="1424293"/>
              <a:ext cx="60123" cy="49834"/>
            </a:xfrm>
            <a:custGeom>
              <a:rect b="b" l="l" r="r" t="t"/>
              <a:pathLst>
                <a:path extrusionOk="0" h="1545" w="1864">
                  <a:moveTo>
                    <a:pt x="1014" y="0"/>
                  </a:moveTo>
                  <a:cubicBezTo>
                    <a:pt x="970" y="0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8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1" name="Google Shape;6411;p33"/>
            <p:cNvSpPr/>
            <p:nvPr/>
          </p:nvSpPr>
          <p:spPr>
            <a:xfrm>
              <a:off x="7389371" y="1409585"/>
              <a:ext cx="121440" cy="43577"/>
            </a:xfrm>
            <a:custGeom>
              <a:rect b="b" l="l" r="r" t="t"/>
              <a:pathLst>
                <a:path extrusionOk="0" h="1351" w="3765">
                  <a:moveTo>
                    <a:pt x="3162" y="0"/>
                  </a:moveTo>
                  <a:cubicBezTo>
                    <a:pt x="3143" y="0"/>
                    <a:pt x="3124" y="1"/>
                    <a:pt x="3105" y="3"/>
                  </a:cubicBezTo>
                  <a:lnTo>
                    <a:pt x="509" y="468"/>
                  </a:lnTo>
                  <a:cubicBezTo>
                    <a:pt x="1" y="606"/>
                    <a:pt x="109" y="1351"/>
                    <a:pt x="617" y="1351"/>
                  </a:cubicBezTo>
                  <a:cubicBezTo>
                    <a:pt x="632" y="1351"/>
                    <a:pt x="648" y="1350"/>
                    <a:pt x="664" y="1349"/>
                  </a:cubicBezTo>
                  <a:lnTo>
                    <a:pt x="3260" y="872"/>
                  </a:lnTo>
                  <a:cubicBezTo>
                    <a:pt x="3764" y="735"/>
                    <a:pt x="3650" y="0"/>
                    <a:pt x="316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2" name="Google Shape;6412;p33"/>
            <p:cNvSpPr/>
            <p:nvPr/>
          </p:nvSpPr>
          <p:spPr>
            <a:xfrm>
              <a:off x="7731435" y="1251439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608" y="1"/>
                  </a:moveTo>
                  <a:lnTo>
                    <a:pt x="1215" y="1620"/>
                  </a:lnTo>
                  <a:cubicBezTo>
                    <a:pt x="251" y="2275"/>
                    <a:pt x="1" y="3585"/>
                    <a:pt x="667" y="4549"/>
                  </a:cubicBezTo>
                  <a:lnTo>
                    <a:pt x="775" y="4704"/>
                  </a:lnTo>
                  <a:cubicBezTo>
                    <a:pt x="1183" y="5305"/>
                    <a:pt x="1845" y="5629"/>
                    <a:pt x="2520" y="5629"/>
                  </a:cubicBezTo>
                  <a:cubicBezTo>
                    <a:pt x="2928" y="5629"/>
                    <a:pt x="3340" y="5510"/>
                    <a:pt x="3704" y="5264"/>
                  </a:cubicBezTo>
                  <a:lnTo>
                    <a:pt x="6085" y="3644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3" name="Google Shape;6413;p33"/>
            <p:cNvSpPr/>
            <p:nvPr/>
          </p:nvSpPr>
          <p:spPr>
            <a:xfrm>
              <a:off x="7864326" y="1176188"/>
              <a:ext cx="195885" cy="181660"/>
            </a:xfrm>
            <a:custGeom>
              <a:rect b="b" l="l" r="r" t="t"/>
              <a:pathLst>
                <a:path extrusionOk="0" h="5632" w="6073">
                  <a:moveTo>
                    <a:pt x="3579" y="1"/>
                  </a:moveTo>
                  <a:cubicBezTo>
                    <a:pt x="3169" y="1"/>
                    <a:pt x="2756" y="120"/>
                    <a:pt x="2393" y="369"/>
                  </a:cubicBezTo>
                  <a:lnTo>
                    <a:pt x="0" y="1989"/>
                  </a:lnTo>
                  <a:lnTo>
                    <a:pt x="2477" y="5632"/>
                  </a:lnTo>
                  <a:lnTo>
                    <a:pt x="4870" y="4001"/>
                  </a:lnTo>
                  <a:cubicBezTo>
                    <a:pt x="5822" y="3346"/>
                    <a:pt x="6072" y="2036"/>
                    <a:pt x="5430" y="1072"/>
                  </a:cubicBezTo>
                  <a:lnTo>
                    <a:pt x="5430" y="1072"/>
                  </a:lnTo>
                  <a:lnTo>
                    <a:pt x="5430" y="1084"/>
                  </a:lnTo>
                  <a:lnTo>
                    <a:pt x="5310" y="917"/>
                  </a:lnTo>
                  <a:cubicBezTo>
                    <a:pt x="4905" y="319"/>
                    <a:pt x="4247" y="1"/>
                    <a:pt x="357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4" name="Google Shape;6414;p33"/>
            <p:cNvSpPr/>
            <p:nvPr/>
          </p:nvSpPr>
          <p:spPr>
            <a:xfrm>
              <a:off x="6207193" y="99161"/>
              <a:ext cx="349515" cy="435378"/>
            </a:xfrm>
            <a:custGeom>
              <a:rect b="b" l="l" r="r" t="t"/>
              <a:pathLst>
                <a:path extrusionOk="0" h="13498" w="10836">
                  <a:moveTo>
                    <a:pt x="4145" y="412"/>
                  </a:moveTo>
                  <a:cubicBezTo>
                    <a:pt x="4431" y="412"/>
                    <a:pt x="4712" y="584"/>
                    <a:pt x="4763" y="971"/>
                  </a:cubicBezTo>
                  <a:cubicBezTo>
                    <a:pt x="4799" y="1173"/>
                    <a:pt x="4751" y="1364"/>
                    <a:pt x="4620" y="1518"/>
                  </a:cubicBezTo>
                  <a:lnTo>
                    <a:pt x="3823" y="1661"/>
                  </a:lnTo>
                  <a:cubicBezTo>
                    <a:pt x="3656" y="1566"/>
                    <a:pt x="3537" y="1399"/>
                    <a:pt x="3501" y="1209"/>
                  </a:cubicBezTo>
                  <a:cubicBezTo>
                    <a:pt x="3386" y="709"/>
                    <a:pt x="3770" y="412"/>
                    <a:pt x="4145" y="412"/>
                  </a:cubicBezTo>
                  <a:close/>
                  <a:moveTo>
                    <a:pt x="7831" y="2726"/>
                  </a:moveTo>
                  <a:cubicBezTo>
                    <a:pt x="8094" y="2726"/>
                    <a:pt x="8329" y="2907"/>
                    <a:pt x="8383" y="3185"/>
                  </a:cubicBezTo>
                  <a:lnTo>
                    <a:pt x="9776" y="10746"/>
                  </a:lnTo>
                  <a:cubicBezTo>
                    <a:pt x="9823" y="11043"/>
                    <a:pt x="9621" y="11329"/>
                    <a:pt x="9323" y="11377"/>
                  </a:cubicBezTo>
                  <a:lnTo>
                    <a:pt x="3061" y="12520"/>
                  </a:lnTo>
                  <a:cubicBezTo>
                    <a:pt x="3026" y="12527"/>
                    <a:pt x="2991" y="12530"/>
                    <a:pt x="2956" y="12530"/>
                  </a:cubicBezTo>
                  <a:cubicBezTo>
                    <a:pt x="2699" y="12530"/>
                    <a:pt x="2472" y="12342"/>
                    <a:pt x="2430" y="12079"/>
                  </a:cubicBezTo>
                  <a:lnTo>
                    <a:pt x="1049" y="4507"/>
                  </a:lnTo>
                  <a:cubicBezTo>
                    <a:pt x="989" y="4209"/>
                    <a:pt x="1191" y="3935"/>
                    <a:pt x="1489" y="3876"/>
                  </a:cubicBezTo>
                  <a:lnTo>
                    <a:pt x="2239" y="3745"/>
                  </a:lnTo>
                  <a:cubicBezTo>
                    <a:pt x="2271" y="3954"/>
                    <a:pt x="2449" y="4099"/>
                    <a:pt x="2653" y="4099"/>
                  </a:cubicBezTo>
                  <a:cubicBezTo>
                    <a:pt x="2681" y="4099"/>
                    <a:pt x="2710" y="4096"/>
                    <a:pt x="2739" y="4090"/>
                  </a:cubicBezTo>
                  <a:lnTo>
                    <a:pt x="6656" y="3376"/>
                  </a:lnTo>
                  <a:cubicBezTo>
                    <a:pt x="6883" y="3340"/>
                    <a:pt x="7049" y="3102"/>
                    <a:pt x="7002" y="2876"/>
                  </a:cubicBezTo>
                  <a:lnTo>
                    <a:pt x="7740" y="2733"/>
                  </a:lnTo>
                  <a:cubicBezTo>
                    <a:pt x="7770" y="2728"/>
                    <a:pt x="7801" y="2726"/>
                    <a:pt x="7831" y="2726"/>
                  </a:cubicBezTo>
                  <a:close/>
                  <a:moveTo>
                    <a:pt x="4135" y="1"/>
                  </a:moveTo>
                  <a:cubicBezTo>
                    <a:pt x="4071" y="1"/>
                    <a:pt x="4006" y="6"/>
                    <a:pt x="3942" y="18"/>
                  </a:cubicBezTo>
                  <a:cubicBezTo>
                    <a:pt x="3346" y="125"/>
                    <a:pt x="2954" y="697"/>
                    <a:pt x="3061" y="1280"/>
                  </a:cubicBezTo>
                  <a:cubicBezTo>
                    <a:pt x="3096" y="1459"/>
                    <a:pt x="3168" y="1626"/>
                    <a:pt x="3275" y="1756"/>
                  </a:cubicBezTo>
                  <a:lnTo>
                    <a:pt x="2501" y="1899"/>
                  </a:lnTo>
                  <a:cubicBezTo>
                    <a:pt x="2180" y="1959"/>
                    <a:pt x="1977" y="2268"/>
                    <a:pt x="2025" y="2590"/>
                  </a:cubicBezTo>
                  <a:lnTo>
                    <a:pt x="2084" y="2864"/>
                  </a:lnTo>
                  <a:lnTo>
                    <a:pt x="799" y="3102"/>
                  </a:lnTo>
                  <a:cubicBezTo>
                    <a:pt x="322" y="3185"/>
                    <a:pt x="1" y="3650"/>
                    <a:pt x="84" y="4126"/>
                  </a:cubicBezTo>
                  <a:lnTo>
                    <a:pt x="1656" y="12758"/>
                  </a:lnTo>
                  <a:cubicBezTo>
                    <a:pt x="1741" y="13194"/>
                    <a:pt x="2111" y="13497"/>
                    <a:pt x="2538" y="13497"/>
                  </a:cubicBezTo>
                  <a:cubicBezTo>
                    <a:pt x="2588" y="13497"/>
                    <a:pt x="2640" y="13493"/>
                    <a:pt x="2692" y="13484"/>
                  </a:cubicBezTo>
                  <a:lnTo>
                    <a:pt x="10038" y="12139"/>
                  </a:lnTo>
                  <a:cubicBezTo>
                    <a:pt x="10514" y="12043"/>
                    <a:pt x="10836" y="11579"/>
                    <a:pt x="10752" y="11103"/>
                  </a:cubicBezTo>
                  <a:lnTo>
                    <a:pt x="9181" y="2471"/>
                  </a:lnTo>
                  <a:cubicBezTo>
                    <a:pt x="9097" y="2041"/>
                    <a:pt x="8726" y="1740"/>
                    <a:pt x="8305" y="1740"/>
                  </a:cubicBezTo>
                  <a:cubicBezTo>
                    <a:pt x="8248" y="1740"/>
                    <a:pt x="8191" y="1745"/>
                    <a:pt x="8133" y="1756"/>
                  </a:cubicBezTo>
                  <a:lnTo>
                    <a:pt x="6847" y="1995"/>
                  </a:lnTo>
                  <a:lnTo>
                    <a:pt x="6799" y="1721"/>
                  </a:lnTo>
                  <a:cubicBezTo>
                    <a:pt x="6746" y="1435"/>
                    <a:pt x="6497" y="1235"/>
                    <a:pt x="6225" y="1235"/>
                  </a:cubicBezTo>
                  <a:cubicBezTo>
                    <a:pt x="6190" y="1235"/>
                    <a:pt x="6155" y="1238"/>
                    <a:pt x="6121" y="1245"/>
                  </a:cubicBezTo>
                  <a:lnTo>
                    <a:pt x="5168" y="1411"/>
                  </a:lnTo>
                  <a:cubicBezTo>
                    <a:pt x="5228" y="1245"/>
                    <a:pt x="5228" y="1066"/>
                    <a:pt x="5204" y="899"/>
                  </a:cubicBezTo>
                  <a:cubicBezTo>
                    <a:pt x="5109" y="370"/>
                    <a:pt x="4646" y="1"/>
                    <a:pt x="413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5" name="Google Shape;6415;p33"/>
            <p:cNvSpPr/>
            <p:nvPr/>
          </p:nvSpPr>
          <p:spPr>
            <a:xfrm>
              <a:off x="6269026" y="255566"/>
              <a:ext cx="60059" cy="49898"/>
            </a:xfrm>
            <a:custGeom>
              <a:rect b="b" l="l" r="r" t="t"/>
              <a:pathLst>
                <a:path extrusionOk="0" h="1547" w="1862">
                  <a:moveTo>
                    <a:pt x="1016" y="1"/>
                  </a:moveTo>
                  <a:cubicBezTo>
                    <a:pt x="968" y="1"/>
                    <a:pt x="919" y="5"/>
                    <a:pt x="870" y="15"/>
                  </a:cubicBezTo>
                  <a:cubicBezTo>
                    <a:pt x="191" y="134"/>
                    <a:pt x="1" y="1015"/>
                    <a:pt x="560" y="1408"/>
                  </a:cubicBezTo>
                  <a:cubicBezTo>
                    <a:pt x="700" y="1504"/>
                    <a:pt x="851" y="1547"/>
                    <a:pt x="997" y="1547"/>
                  </a:cubicBezTo>
                  <a:cubicBezTo>
                    <a:pt x="1451" y="1547"/>
                    <a:pt x="1862" y="1138"/>
                    <a:pt x="1763" y="634"/>
                  </a:cubicBezTo>
                  <a:cubicBezTo>
                    <a:pt x="1700" y="266"/>
                    <a:pt x="1377" y="1"/>
                    <a:pt x="1016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6" name="Google Shape;6416;p33"/>
            <p:cNvSpPr/>
            <p:nvPr/>
          </p:nvSpPr>
          <p:spPr>
            <a:xfrm>
              <a:off x="6337213" y="241019"/>
              <a:ext cx="124117" cy="43706"/>
            </a:xfrm>
            <a:custGeom>
              <a:rect b="b" l="l" r="r" t="t"/>
              <a:pathLst>
                <a:path extrusionOk="0" h="1355" w="3848">
                  <a:moveTo>
                    <a:pt x="3261" y="1"/>
                  </a:moveTo>
                  <a:cubicBezTo>
                    <a:pt x="3226" y="1"/>
                    <a:pt x="3189" y="5"/>
                    <a:pt x="3149" y="14"/>
                  </a:cubicBezTo>
                  <a:lnTo>
                    <a:pt x="3137" y="14"/>
                  </a:lnTo>
                  <a:lnTo>
                    <a:pt x="542" y="490"/>
                  </a:lnTo>
                  <a:cubicBezTo>
                    <a:pt x="0" y="580"/>
                    <a:pt x="111" y="1354"/>
                    <a:pt x="620" y="1354"/>
                  </a:cubicBezTo>
                  <a:cubicBezTo>
                    <a:pt x="648" y="1354"/>
                    <a:pt x="678" y="1352"/>
                    <a:pt x="709" y="1347"/>
                  </a:cubicBezTo>
                  <a:lnTo>
                    <a:pt x="3292" y="871"/>
                  </a:lnTo>
                  <a:cubicBezTo>
                    <a:pt x="3847" y="793"/>
                    <a:pt x="3750" y="1"/>
                    <a:pt x="326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7" name="Google Shape;6417;p33"/>
            <p:cNvSpPr/>
            <p:nvPr/>
          </p:nvSpPr>
          <p:spPr>
            <a:xfrm>
              <a:off x="6281702" y="325172"/>
              <a:ext cx="59769" cy="49866"/>
            </a:xfrm>
            <a:custGeom>
              <a:rect b="b" l="l" r="r" t="t"/>
              <a:pathLst>
                <a:path extrusionOk="0" h="1546" w="1853">
                  <a:moveTo>
                    <a:pt x="1002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3" y="1545"/>
                    <a:pt x="1000" y="1545"/>
                  </a:cubicBezTo>
                  <a:cubicBezTo>
                    <a:pt x="1449" y="1545"/>
                    <a:pt x="1852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8" name="Google Shape;6418;p33"/>
            <p:cNvSpPr/>
            <p:nvPr/>
          </p:nvSpPr>
          <p:spPr>
            <a:xfrm>
              <a:off x="6351212" y="310528"/>
              <a:ext cx="121021" cy="43512"/>
            </a:xfrm>
            <a:custGeom>
              <a:rect b="b" l="l" r="r" t="t"/>
              <a:pathLst>
                <a:path extrusionOk="0" h="1349" w="3752">
                  <a:moveTo>
                    <a:pt x="3132" y="0"/>
                  </a:moveTo>
                  <a:cubicBezTo>
                    <a:pt x="3121" y="0"/>
                    <a:pt x="3109" y="1"/>
                    <a:pt x="3096" y="2"/>
                  </a:cubicBezTo>
                  <a:lnTo>
                    <a:pt x="501" y="478"/>
                  </a:lnTo>
                  <a:cubicBezTo>
                    <a:pt x="0" y="618"/>
                    <a:pt x="125" y="1348"/>
                    <a:pt x="620" y="1348"/>
                  </a:cubicBezTo>
                  <a:cubicBezTo>
                    <a:pt x="632" y="1348"/>
                    <a:pt x="644" y="1348"/>
                    <a:pt x="656" y="1347"/>
                  </a:cubicBezTo>
                  <a:lnTo>
                    <a:pt x="3251" y="871"/>
                  </a:lnTo>
                  <a:cubicBezTo>
                    <a:pt x="3751" y="731"/>
                    <a:pt x="3638" y="0"/>
                    <a:pt x="313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9" name="Google Shape;6419;p33"/>
            <p:cNvSpPr/>
            <p:nvPr/>
          </p:nvSpPr>
          <p:spPr>
            <a:xfrm>
              <a:off x="6295152" y="399294"/>
              <a:ext cx="60156" cy="50189"/>
            </a:xfrm>
            <a:custGeom>
              <a:rect b="b" l="l" r="r" t="t"/>
              <a:pathLst>
                <a:path extrusionOk="0" h="1556" w="1865">
                  <a:moveTo>
                    <a:pt x="1014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191" y="131"/>
                    <a:pt x="0" y="1012"/>
                    <a:pt x="572" y="1417"/>
                  </a:cubicBezTo>
                  <a:cubicBezTo>
                    <a:pt x="709" y="1513"/>
                    <a:pt x="857" y="1556"/>
                    <a:pt x="1002" y="1556"/>
                  </a:cubicBezTo>
                  <a:cubicBezTo>
                    <a:pt x="1451" y="1556"/>
                    <a:pt x="1864" y="1147"/>
                    <a:pt x="1774" y="643"/>
                  </a:cubicBezTo>
                  <a:cubicBezTo>
                    <a:pt x="1700" y="260"/>
                    <a:pt x="1378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0" name="Google Shape;6420;p33"/>
            <p:cNvSpPr/>
            <p:nvPr/>
          </p:nvSpPr>
          <p:spPr>
            <a:xfrm>
              <a:off x="6364146" y="384586"/>
              <a:ext cx="122440" cy="44028"/>
            </a:xfrm>
            <a:custGeom>
              <a:rect b="b" l="l" r="r" t="t"/>
              <a:pathLst>
                <a:path extrusionOk="0" h="1365" w="3796">
                  <a:moveTo>
                    <a:pt x="3170" y="0"/>
                  </a:moveTo>
                  <a:cubicBezTo>
                    <a:pt x="3151" y="0"/>
                    <a:pt x="3132" y="1"/>
                    <a:pt x="3112" y="4"/>
                  </a:cubicBezTo>
                  <a:lnTo>
                    <a:pt x="528" y="480"/>
                  </a:lnTo>
                  <a:cubicBezTo>
                    <a:pt x="0" y="606"/>
                    <a:pt x="114" y="1364"/>
                    <a:pt x="625" y="1364"/>
                  </a:cubicBezTo>
                  <a:cubicBezTo>
                    <a:pt x="644" y="1364"/>
                    <a:pt x="663" y="1363"/>
                    <a:pt x="683" y="1361"/>
                  </a:cubicBezTo>
                  <a:lnTo>
                    <a:pt x="3279" y="885"/>
                  </a:lnTo>
                  <a:cubicBezTo>
                    <a:pt x="3796" y="758"/>
                    <a:pt x="3681" y="0"/>
                    <a:pt x="317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1" name="Google Shape;6421;p33"/>
            <p:cNvSpPr/>
            <p:nvPr/>
          </p:nvSpPr>
          <p:spPr>
            <a:xfrm>
              <a:off x="6237545" y="708297"/>
              <a:ext cx="250815" cy="224721"/>
            </a:xfrm>
            <a:custGeom>
              <a:rect b="b" l="l" r="r" t="t"/>
              <a:pathLst>
                <a:path extrusionOk="0" h="6967" w="7776">
                  <a:moveTo>
                    <a:pt x="3932" y="1"/>
                  </a:moveTo>
                  <a:cubicBezTo>
                    <a:pt x="2904" y="1"/>
                    <a:pt x="1893" y="465"/>
                    <a:pt x="1227" y="1338"/>
                  </a:cubicBezTo>
                  <a:lnTo>
                    <a:pt x="6966" y="4969"/>
                  </a:lnTo>
                  <a:cubicBezTo>
                    <a:pt x="7775" y="3398"/>
                    <a:pt x="7251" y="1469"/>
                    <a:pt x="5751" y="528"/>
                  </a:cubicBezTo>
                  <a:cubicBezTo>
                    <a:pt x="5188" y="173"/>
                    <a:pt x="4557" y="1"/>
                    <a:pt x="3932" y="1"/>
                  </a:cubicBezTo>
                  <a:close/>
                  <a:moveTo>
                    <a:pt x="822" y="1993"/>
                  </a:moveTo>
                  <a:lnTo>
                    <a:pt x="822" y="1993"/>
                  </a:lnTo>
                  <a:cubicBezTo>
                    <a:pt x="0" y="3553"/>
                    <a:pt x="524" y="5493"/>
                    <a:pt x="2024" y="6434"/>
                  </a:cubicBezTo>
                  <a:cubicBezTo>
                    <a:pt x="2586" y="6793"/>
                    <a:pt x="3217" y="6966"/>
                    <a:pt x="3842" y="6966"/>
                  </a:cubicBezTo>
                  <a:cubicBezTo>
                    <a:pt x="4875" y="6966"/>
                    <a:pt x="5893" y="6495"/>
                    <a:pt x="6561" y="5612"/>
                  </a:cubicBezTo>
                  <a:lnTo>
                    <a:pt x="822" y="1993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2" name="Google Shape;6422;p33"/>
            <p:cNvSpPr/>
            <p:nvPr/>
          </p:nvSpPr>
          <p:spPr>
            <a:xfrm>
              <a:off x="6706823" y="226472"/>
              <a:ext cx="196272" cy="181918"/>
            </a:xfrm>
            <a:custGeom>
              <a:rect b="b" l="l" r="r" t="t"/>
              <a:pathLst>
                <a:path extrusionOk="0" h="5640" w="6085">
                  <a:moveTo>
                    <a:pt x="3620" y="0"/>
                  </a:moveTo>
                  <a:lnTo>
                    <a:pt x="1215" y="1631"/>
                  </a:lnTo>
                  <a:cubicBezTo>
                    <a:pt x="251" y="2286"/>
                    <a:pt x="1" y="3596"/>
                    <a:pt x="656" y="4560"/>
                  </a:cubicBezTo>
                  <a:lnTo>
                    <a:pt x="763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1"/>
                    <a:pt x="3692" y="5275"/>
                  </a:cubicBezTo>
                  <a:lnTo>
                    <a:pt x="6085" y="3644"/>
                  </a:lnTo>
                  <a:lnTo>
                    <a:pt x="3620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3" name="Google Shape;6423;p33"/>
            <p:cNvSpPr/>
            <p:nvPr/>
          </p:nvSpPr>
          <p:spPr>
            <a:xfrm>
              <a:off x="6839327" y="151317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577" y="1"/>
                  </a:moveTo>
                  <a:cubicBezTo>
                    <a:pt x="3169" y="1"/>
                    <a:pt x="2757" y="119"/>
                    <a:pt x="2394" y="366"/>
                  </a:cubicBezTo>
                  <a:lnTo>
                    <a:pt x="1" y="1985"/>
                  </a:lnTo>
                  <a:lnTo>
                    <a:pt x="2489" y="5628"/>
                  </a:lnTo>
                  <a:lnTo>
                    <a:pt x="4882" y="4009"/>
                  </a:lnTo>
                  <a:cubicBezTo>
                    <a:pt x="5835" y="3354"/>
                    <a:pt x="6085" y="2044"/>
                    <a:pt x="5430" y="1080"/>
                  </a:cubicBezTo>
                  <a:lnTo>
                    <a:pt x="5323" y="925"/>
                  </a:lnTo>
                  <a:cubicBezTo>
                    <a:pt x="4914" y="324"/>
                    <a:pt x="4252" y="1"/>
                    <a:pt x="357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4" name="Google Shape;6424;p33"/>
            <p:cNvSpPr/>
            <p:nvPr/>
          </p:nvSpPr>
          <p:spPr>
            <a:xfrm>
              <a:off x="6649603" y="602242"/>
              <a:ext cx="345677" cy="344032"/>
            </a:xfrm>
            <a:custGeom>
              <a:rect b="b" l="l" r="r" t="t"/>
              <a:pathLst>
                <a:path extrusionOk="0" h="10666" w="10717">
                  <a:moveTo>
                    <a:pt x="4999" y="1"/>
                  </a:moveTo>
                  <a:cubicBezTo>
                    <a:pt x="4821" y="1"/>
                    <a:pt x="4666" y="136"/>
                    <a:pt x="4644" y="328"/>
                  </a:cubicBezTo>
                  <a:lnTo>
                    <a:pt x="4180" y="3805"/>
                  </a:lnTo>
                  <a:lnTo>
                    <a:pt x="703" y="3340"/>
                  </a:lnTo>
                  <a:cubicBezTo>
                    <a:pt x="688" y="3338"/>
                    <a:pt x="674" y="3338"/>
                    <a:pt x="659" y="3338"/>
                  </a:cubicBezTo>
                  <a:cubicBezTo>
                    <a:pt x="474" y="3338"/>
                    <a:pt x="309" y="3474"/>
                    <a:pt x="287" y="3662"/>
                  </a:cubicBezTo>
                  <a:lnTo>
                    <a:pt x="37" y="5626"/>
                  </a:lnTo>
                  <a:cubicBezTo>
                    <a:pt x="1" y="5829"/>
                    <a:pt x="144" y="6019"/>
                    <a:pt x="346" y="6043"/>
                  </a:cubicBezTo>
                  <a:lnTo>
                    <a:pt x="3823" y="6507"/>
                  </a:lnTo>
                  <a:lnTo>
                    <a:pt x="3370" y="9984"/>
                  </a:lnTo>
                  <a:cubicBezTo>
                    <a:pt x="3335" y="10186"/>
                    <a:pt x="3477" y="10377"/>
                    <a:pt x="3692" y="10401"/>
                  </a:cubicBezTo>
                  <a:lnTo>
                    <a:pt x="5656" y="10663"/>
                  </a:lnTo>
                  <a:cubicBezTo>
                    <a:pt x="5671" y="10664"/>
                    <a:pt x="5686" y="10665"/>
                    <a:pt x="5700" y="10665"/>
                  </a:cubicBezTo>
                  <a:cubicBezTo>
                    <a:pt x="5886" y="10665"/>
                    <a:pt x="6051" y="10529"/>
                    <a:pt x="6073" y="10341"/>
                  </a:cubicBezTo>
                  <a:lnTo>
                    <a:pt x="6537" y="6864"/>
                  </a:lnTo>
                  <a:lnTo>
                    <a:pt x="10014" y="7329"/>
                  </a:lnTo>
                  <a:cubicBezTo>
                    <a:pt x="10029" y="7331"/>
                    <a:pt x="10044" y="7331"/>
                    <a:pt x="10058" y="7331"/>
                  </a:cubicBezTo>
                  <a:cubicBezTo>
                    <a:pt x="10243" y="7331"/>
                    <a:pt x="10409" y="7195"/>
                    <a:pt x="10431" y="7007"/>
                  </a:cubicBezTo>
                  <a:lnTo>
                    <a:pt x="10693" y="5031"/>
                  </a:lnTo>
                  <a:cubicBezTo>
                    <a:pt x="10716" y="4828"/>
                    <a:pt x="10574" y="4638"/>
                    <a:pt x="10371" y="4614"/>
                  </a:cubicBezTo>
                  <a:lnTo>
                    <a:pt x="6895" y="4150"/>
                  </a:lnTo>
                  <a:lnTo>
                    <a:pt x="7347" y="673"/>
                  </a:lnTo>
                  <a:cubicBezTo>
                    <a:pt x="7383" y="471"/>
                    <a:pt x="7240" y="280"/>
                    <a:pt x="7026" y="256"/>
                  </a:cubicBezTo>
                  <a:lnTo>
                    <a:pt x="5061" y="6"/>
                  </a:lnTo>
                  <a:cubicBezTo>
                    <a:pt x="5040" y="3"/>
                    <a:pt x="5019" y="1"/>
                    <a:pt x="499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5" name="Google Shape;6425;p33"/>
            <p:cNvSpPr/>
            <p:nvPr/>
          </p:nvSpPr>
          <p:spPr>
            <a:xfrm>
              <a:off x="6206806" y="1123773"/>
              <a:ext cx="349902" cy="435733"/>
            </a:xfrm>
            <a:custGeom>
              <a:rect b="b" l="l" r="r" t="t"/>
              <a:pathLst>
                <a:path extrusionOk="0" h="13509" w="10848">
                  <a:moveTo>
                    <a:pt x="4153" y="414"/>
                  </a:moveTo>
                  <a:cubicBezTo>
                    <a:pt x="4440" y="414"/>
                    <a:pt x="4724" y="589"/>
                    <a:pt x="4775" y="982"/>
                  </a:cubicBezTo>
                  <a:cubicBezTo>
                    <a:pt x="4811" y="1173"/>
                    <a:pt x="4763" y="1375"/>
                    <a:pt x="4632" y="1518"/>
                  </a:cubicBezTo>
                  <a:lnTo>
                    <a:pt x="3835" y="1673"/>
                  </a:lnTo>
                  <a:cubicBezTo>
                    <a:pt x="3668" y="1578"/>
                    <a:pt x="3549" y="1411"/>
                    <a:pt x="3513" y="1209"/>
                  </a:cubicBezTo>
                  <a:cubicBezTo>
                    <a:pt x="3399" y="710"/>
                    <a:pt x="3779" y="414"/>
                    <a:pt x="4153" y="414"/>
                  </a:cubicBezTo>
                  <a:close/>
                  <a:moveTo>
                    <a:pt x="7868" y="2734"/>
                  </a:moveTo>
                  <a:cubicBezTo>
                    <a:pt x="8126" y="2734"/>
                    <a:pt x="8354" y="2923"/>
                    <a:pt x="8407" y="3185"/>
                  </a:cubicBezTo>
                  <a:lnTo>
                    <a:pt x="9788" y="10746"/>
                  </a:lnTo>
                  <a:cubicBezTo>
                    <a:pt x="9835" y="11043"/>
                    <a:pt x="9633" y="11329"/>
                    <a:pt x="9335" y="11377"/>
                  </a:cubicBezTo>
                  <a:lnTo>
                    <a:pt x="3073" y="12520"/>
                  </a:lnTo>
                  <a:cubicBezTo>
                    <a:pt x="3038" y="12527"/>
                    <a:pt x="3003" y="12530"/>
                    <a:pt x="2968" y="12530"/>
                  </a:cubicBezTo>
                  <a:cubicBezTo>
                    <a:pt x="2711" y="12530"/>
                    <a:pt x="2484" y="12342"/>
                    <a:pt x="2442" y="12079"/>
                  </a:cubicBezTo>
                  <a:lnTo>
                    <a:pt x="1061" y="4519"/>
                  </a:lnTo>
                  <a:cubicBezTo>
                    <a:pt x="1013" y="4221"/>
                    <a:pt x="1203" y="3935"/>
                    <a:pt x="1513" y="3888"/>
                  </a:cubicBezTo>
                  <a:lnTo>
                    <a:pt x="2251" y="3745"/>
                  </a:lnTo>
                  <a:cubicBezTo>
                    <a:pt x="2294" y="3960"/>
                    <a:pt x="2483" y="4107"/>
                    <a:pt x="2695" y="4107"/>
                  </a:cubicBezTo>
                  <a:cubicBezTo>
                    <a:pt x="2717" y="4107"/>
                    <a:pt x="2740" y="4105"/>
                    <a:pt x="2763" y="4102"/>
                  </a:cubicBezTo>
                  <a:lnTo>
                    <a:pt x="6668" y="3387"/>
                  </a:lnTo>
                  <a:cubicBezTo>
                    <a:pt x="6907" y="3340"/>
                    <a:pt x="7061" y="3114"/>
                    <a:pt x="7026" y="2875"/>
                  </a:cubicBezTo>
                  <a:lnTo>
                    <a:pt x="7764" y="2745"/>
                  </a:lnTo>
                  <a:cubicBezTo>
                    <a:pt x="7799" y="2737"/>
                    <a:pt x="7834" y="2734"/>
                    <a:pt x="7868" y="2734"/>
                  </a:cubicBezTo>
                  <a:close/>
                  <a:moveTo>
                    <a:pt x="4147" y="0"/>
                  </a:moveTo>
                  <a:cubicBezTo>
                    <a:pt x="4083" y="0"/>
                    <a:pt x="4018" y="6"/>
                    <a:pt x="3954" y="18"/>
                  </a:cubicBezTo>
                  <a:cubicBezTo>
                    <a:pt x="3358" y="125"/>
                    <a:pt x="2966" y="697"/>
                    <a:pt x="3073" y="1292"/>
                  </a:cubicBezTo>
                  <a:cubicBezTo>
                    <a:pt x="3108" y="1459"/>
                    <a:pt x="3180" y="1625"/>
                    <a:pt x="3287" y="1768"/>
                  </a:cubicBezTo>
                  <a:lnTo>
                    <a:pt x="2513" y="1911"/>
                  </a:lnTo>
                  <a:cubicBezTo>
                    <a:pt x="2192" y="1971"/>
                    <a:pt x="1989" y="2280"/>
                    <a:pt x="2037" y="2602"/>
                  </a:cubicBezTo>
                  <a:lnTo>
                    <a:pt x="2096" y="2875"/>
                  </a:lnTo>
                  <a:lnTo>
                    <a:pt x="811" y="3114"/>
                  </a:lnTo>
                  <a:cubicBezTo>
                    <a:pt x="322" y="3197"/>
                    <a:pt x="1" y="3661"/>
                    <a:pt x="96" y="4149"/>
                  </a:cubicBezTo>
                  <a:lnTo>
                    <a:pt x="1668" y="12770"/>
                  </a:lnTo>
                  <a:cubicBezTo>
                    <a:pt x="1742" y="13206"/>
                    <a:pt x="2121" y="13509"/>
                    <a:pt x="2549" y="13509"/>
                  </a:cubicBezTo>
                  <a:cubicBezTo>
                    <a:pt x="2600" y="13509"/>
                    <a:pt x="2652" y="13505"/>
                    <a:pt x="2704" y="13496"/>
                  </a:cubicBezTo>
                  <a:lnTo>
                    <a:pt x="10038" y="12150"/>
                  </a:lnTo>
                  <a:cubicBezTo>
                    <a:pt x="10526" y="12067"/>
                    <a:pt x="10848" y="11603"/>
                    <a:pt x="10752" y="11115"/>
                  </a:cubicBezTo>
                  <a:lnTo>
                    <a:pt x="9181" y="2483"/>
                  </a:lnTo>
                  <a:cubicBezTo>
                    <a:pt x="9097" y="2052"/>
                    <a:pt x="8726" y="1751"/>
                    <a:pt x="8313" y="1751"/>
                  </a:cubicBezTo>
                  <a:cubicBezTo>
                    <a:pt x="8257" y="1751"/>
                    <a:pt x="8201" y="1757"/>
                    <a:pt x="8145" y="1768"/>
                  </a:cubicBezTo>
                  <a:lnTo>
                    <a:pt x="6859" y="1994"/>
                  </a:lnTo>
                  <a:lnTo>
                    <a:pt x="6811" y="1721"/>
                  </a:lnTo>
                  <a:cubicBezTo>
                    <a:pt x="6758" y="1431"/>
                    <a:pt x="6500" y="1237"/>
                    <a:pt x="6223" y="1237"/>
                  </a:cubicBezTo>
                  <a:cubicBezTo>
                    <a:pt x="6193" y="1237"/>
                    <a:pt x="6163" y="1240"/>
                    <a:pt x="6133" y="1244"/>
                  </a:cubicBezTo>
                  <a:lnTo>
                    <a:pt x="5180" y="1423"/>
                  </a:lnTo>
                  <a:cubicBezTo>
                    <a:pt x="5240" y="1244"/>
                    <a:pt x="5240" y="1066"/>
                    <a:pt x="5216" y="899"/>
                  </a:cubicBezTo>
                  <a:cubicBezTo>
                    <a:pt x="5121" y="370"/>
                    <a:pt x="4658" y="0"/>
                    <a:pt x="414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6" name="Google Shape;6426;p33"/>
            <p:cNvSpPr/>
            <p:nvPr/>
          </p:nvSpPr>
          <p:spPr>
            <a:xfrm>
              <a:off x="6269026" y="1280275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3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4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7" name="Google Shape;6427;p33"/>
            <p:cNvSpPr/>
            <p:nvPr/>
          </p:nvSpPr>
          <p:spPr>
            <a:xfrm>
              <a:off x="6336761" y="1265566"/>
              <a:ext cx="125214" cy="43931"/>
            </a:xfrm>
            <a:custGeom>
              <a:rect b="b" l="l" r="r" t="t"/>
              <a:pathLst>
                <a:path extrusionOk="0" h="1362" w="3882">
                  <a:moveTo>
                    <a:pt x="3285" y="1"/>
                  </a:moveTo>
                  <a:cubicBezTo>
                    <a:pt x="3247" y="1"/>
                    <a:pt x="3206" y="5"/>
                    <a:pt x="3163" y="15"/>
                  </a:cubicBezTo>
                  <a:lnTo>
                    <a:pt x="3151" y="15"/>
                  </a:lnTo>
                  <a:lnTo>
                    <a:pt x="556" y="492"/>
                  </a:lnTo>
                  <a:cubicBezTo>
                    <a:pt x="1" y="569"/>
                    <a:pt x="108" y="1362"/>
                    <a:pt x="599" y="1362"/>
                  </a:cubicBezTo>
                  <a:cubicBezTo>
                    <a:pt x="634" y="1362"/>
                    <a:pt x="671" y="1358"/>
                    <a:pt x="711" y="1349"/>
                  </a:cubicBezTo>
                  <a:lnTo>
                    <a:pt x="3306" y="873"/>
                  </a:lnTo>
                  <a:cubicBezTo>
                    <a:pt x="3882" y="817"/>
                    <a:pt x="3788" y="1"/>
                    <a:pt x="328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8" name="Google Shape;6428;p33"/>
            <p:cNvSpPr/>
            <p:nvPr/>
          </p:nvSpPr>
          <p:spPr>
            <a:xfrm>
              <a:off x="6281702" y="1349784"/>
              <a:ext cx="59769" cy="49866"/>
            </a:xfrm>
            <a:custGeom>
              <a:rect b="b" l="l" r="r" t="t"/>
              <a:pathLst>
                <a:path extrusionOk="0" h="1546" w="1853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2" y="1502"/>
                    <a:pt x="854" y="1545"/>
                    <a:pt x="1001" y="1545"/>
                  </a:cubicBezTo>
                  <a:cubicBezTo>
                    <a:pt x="1450" y="1545"/>
                    <a:pt x="1852" y="1145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9" name="Google Shape;6429;p33"/>
            <p:cNvSpPr/>
            <p:nvPr/>
          </p:nvSpPr>
          <p:spPr>
            <a:xfrm>
              <a:off x="6351341" y="1335140"/>
              <a:ext cx="120892" cy="43544"/>
            </a:xfrm>
            <a:custGeom>
              <a:rect b="b" l="l" r="r" t="t"/>
              <a:pathLst>
                <a:path extrusionOk="0" h="1350" w="3748">
                  <a:moveTo>
                    <a:pt x="3128" y="0"/>
                  </a:moveTo>
                  <a:cubicBezTo>
                    <a:pt x="3117" y="0"/>
                    <a:pt x="3105" y="1"/>
                    <a:pt x="3092" y="2"/>
                  </a:cubicBezTo>
                  <a:lnTo>
                    <a:pt x="497" y="478"/>
                  </a:lnTo>
                  <a:cubicBezTo>
                    <a:pt x="0" y="628"/>
                    <a:pt x="120" y="1349"/>
                    <a:pt x="605" y="1349"/>
                  </a:cubicBezTo>
                  <a:cubicBezTo>
                    <a:pt x="620" y="1349"/>
                    <a:pt x="636" y="1348"/>
                    <a:pt x="652" y="1347"/>
                  </a:cubicBezTo>
                  <a:lnTo>
                    <a:pt x="3247" y="883"/>
                  </a:lnTo>
                  <a:cubicBezTo>
                    <a:pt x="3747" y="731"/>
                    <a:pt x="3634" y="0"/>
                    <a:pt x="312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0" name="Google Shape;6430;p33"/>
            <p:cNvSpPr/>
            <p:nvPr/>
          </p:nvSpPr>
          <p:spPr>
            <a:xfrm>
              <a:off x="6295152" y="1424293"/>
              <a:ext cx="60156" cy="49834"/>
            </a:xfrm>
            <a:custGeom>
              <a:rect b="b" l="l" r="r" t="t"/>
              <a:pathLst>
                <a:path extrusionOk="0" h="1545" w="1865">
                  <a:moveTo>
                    <a:pt x="1014" y="0"/>
                  </a:moveTo>
                  <a:cubicBezTo>
                    <a:pt x="970" y="0"/>
                    <a:pt x="926" y="4"/>
                    <a:pt x="881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9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1" name="Google Shape;6431;p33"/>
            <p:cNvSpPr/>
            <p:nvPr/>
          </p:nvSpPr>
          <p:spPr>
            <a:xfrm>
              <a:off x="6364404" y="1409585"/>
              <a:ext cx="121795" cy="43577"/>
            </a:xfrm>
            <a:custGeom>
              <a:rect b="b" l="l" r="r" t="t"/>
              <a:pathLst>
                <a:path extrusionOk="0" h="1351" w="3776">
                  <a:moveTo>
                    <a:pt x="3162" y="0"/>
                  </a:moveTo>
                  <a:cubicBezTo>
                    <a:pt x="3143" y="0"/>
                    <a:pt x="3124" y="1"/>
                    <a:pt x="3104" y="3"/>
                  </a:cubicBezTo>
                  <a:lnTo>
                    <a:pt x="520" y="468"/>
                  </a:lnTo>
                  <a:cubicBezTo>
                    <a:pt x="0" y="606"/>
                    <a:pt x="120" y="1351"/>
                    <a:pt x="628" y="1351"/>
                  </a:cubicBezTo>
                  <a:cubicBezTo>
                    <a:pt x="643" y="1351"/>
                    <a:pt x="659" y="1350"/>
                    <a:pt x="675" y="1349"/>
                  </a:cubicBezTo>
                  <a:lnTo>
                    <a:pt x="3271" y="872"/>
                  </a:lnTo>
                  <a:cubicBezTo>
                    <a:pt x="3776" y="735"/>
                    <a:pt x="3661" y="0"/>
                    <a:pt x="316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2" name="Google Shape;6432;p33"/>
            <p:cNvSpPr/>
            <p:nvPr/>
          </p:nvSpPr>
          <p:spPr>
            <a:xfrm>
              <a:off x="6706823" y="1251439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620" y="1"/>
                  </a:moveTo>
                  <a:lnTo>
                    <a:pt x="1215" y="1620"/>
                  </a:lnTo>
                  <a:cubicBezTo>
                    <a:pt x="251" y="2275"/>
                    <a:pt x="1" y="3585"/>
                    <a:pt x="656" y="4549"/>
                  </a:cubicBezTo>
                  <a:lnTo>
                    <a:pt x="763" y="4704"/>
                  </a:lnTo>
                  <a:cubicBezTo>
                    <a:pt x="1171" y="5305"/>
                    <a:pt x="1833" y="5629"/>
                    <a:pt x="2508" y="5629"/>
                  </a:cubicBezTo>
                  <a:cubicBezTo>
                    <a:pt x="2916" y="5629"/>
                    <a:pt x="3328" y="5510"/>
                    <a:pt x="3692" y="5264"/>
                  </a:cubicBezTo>
                  <a:lnTo>
                    <a:pt x="6085" y="3644"/>
                  </a:lnTo>
                  <a:lnTo>
                    <a:pt x="3620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3" name="Google Shape;6433;p33"/>
            <p:cNvSpPr/>
            <p:nvPr/>
          </p:nvSpPr>
          <p:spPr>
            <a:xfrm>
              <a:off x="6839327" y="1176188"/>
              <a:ext cx="196272" cy="181660"/>
            </a:xfrm>
            <a:custGeom>
              <a:rect b="b" l="l" r="r" t="t"/>
              <a:pathLst>
                <a:path extrusionOk="0" h="5632" w="6085">
                  <a:moveTo>
                    <a:pt x="3588" y="1"/>
                  </a:moveTo>
                  <a:cubicBezTo>
                    <a:pt x="3177" y="1"/>
                    <a:pt x="2760" y="120"/>
                    <a:pt x="2394" y="369"/>
                  </a:cubicBezTo>
                  <a:lnTo>
                    <a:pt x="1" y="1989"/>
                  </a:lnTo>
                  <a:lnTo>
                    <a:pt x="2489" y="5632"/>
                  </a:lnTo>
                  <a:lnTo>
                    <a:pt x="4882" y="4001"/>
                  </a:lnTo>
                  <a:cubicBezTo>
                    <a:pt x="5835" y="3346"/>
                    <a:pt x="6085" y="2036"/>
                    <a:pt x="5430" y="1072"/>
                  </a:cubicBezTo>
                  <a:lnTo>
                    <a:pt x="5430" y="1072"/>
                  </a:lnTo>
                  <a:lnTo>
                    <a:pt x="5430" y="1084"/>
                  </a:lnTo>
                  <a:lnTo>
                    <a:pt x="5323" y="917"/>
                  </a:lnTo>
                  <a:cubicBezTo>
                    <a:pt x="4917" y="319"/>
                    <a:pt x="4259" y="1"/>
                    <a:pt x="358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4" name="Google Shape;6434;p33"/>
            <p:cNvSpPr/>
            <p:nvPr/>
          </p:nvSpPr>
          <p:spPr>
            <a:xfrm>
              <a:off x="5182226" y="98419"/>
              <a:ext cx="349870" cy="436120"/>
            </a:xfrm>
            <a:custGeom>
              <a:rect b="b" l="l" r="r" t="t"/>
              <a:pathLst>
                <a:path extrusionOk="0" h="13521" w="10847">
                  <a:moveTo>
                    <a:pt x="4151" y="435"/>
                  </a:moveTo>
                  <a:cubicBezTo>
                    <a:pt x="4440" y="435"/>
                    <a:pt x="4723" y="607"/>
                    <a:pt x="4774" y="994"/>
                  </a:cubicBezTo>
                  <a:cubicBezTo>
                    <a:pt x="4810" y="1196"/>
                    <a:pt x="4751" y="1387"/>
                    <a:pt x="4632" y="1541"/>
                  </a:cubicBezTo>
                  <a:lnTo>
                    <a:pt x="3834" y="1684"/>
                  </a:lnTo>
                  <a:cubicBezTo>
                    <a:pt x="3667" y="1589"/>
                    <a:pt x="3548" y="1422"/>
                    <a:pt x="3512" y="1232"/>
                  </a:cubicBezTo>
                  <a:lnTo>
                    <a:pt x="3500" y="1232"/>
                  </a:lnTo>
                  <a:cubicBezTo>
                    <a:pt x="3386" y="732"/>
                    <a:pt x="3773" y="435"/>
                    <a:pt x="4151" y="435"/>
                  </a:cubicBezTo>
                  <a:close/>
                  <a:moveTo>
                    <a:pt x="7854" y="2749"/>
                  </a:moveTo>
                  <a:cubicBezTo>
                    <a:pt x="8117" y="2749"/>
                    <a:pt x="8351" y="2930"/>
                    <a:pt x="8394" y="3208"/>
                  </a:cubicBezTo>
                  <a:lnTo>
                    <a:pt x="9787" y="10769"/>
                  </a:lnTo>
                  <a:cubicBezTo>
                    <a:pt x="9835" y="11066"/>
                    <a:pt x="9644" y="11340"/>
                    <a:pt x="9346" y="11400"/>
                  </a:cubicBezTo>
                  <a:lnTo>
                    <a:pt x="3084" y="12543"/>
                  </a:lnTo>
                  <a:cubicBezTo>
                    <a:pt x="3049" y="12550"/>
                    <a:pt x="3014" y="12553"/>
                    <a:pt x="2979" y="12553"/>
                  </a:cubicBezTo>
                  <a:cubicBezTo>
                    <a:pt x="2722" y="12553"/>
                    <a:pt x="2493" y="12365"/>
                    <a:pt x="2441" y="12102"/>
                  </a:cubicBezTo>
                  <a:lnTo>
                    <a:pt x="1060" y="4530"/>
                  </a:lnTo>
                  <a:cubicBezTo>
                    <a:pt x="1012" y="4232"/>
                    <a:pt x="1203" y="3958"/>
                    <a:pt x="1512" y="3899"/>
                  </a:cubicBezTo>
                  <a:lnTo>
                    <a:pt x="2250" y="3768"/>
                  </a:lnTo>
                  <a:cubicBezTo>
                    <a:pt x="2292" y="3977"/>
                    <a:pt x="2472" y="4122"/>
                    <a:pt x="2676" y="4122"/>
                  </a:cubicBezTo>
                  <a:cubicBezTo>
                    <a:pt x="2704" y="4122"/>
                    <a:pt x="2733" y="4119"/>
                    <a:pt x="2762" y="4113"/>
                  </a:cubicBezTo>
                  <a:lnTo>
                    <a:pt x="6668" y="3399"/>
                  </a:lnTo>
                  <a:cubicBezTo>
                    <a:pt x="6906" y="3363"/>
                    <a:pt x="7060" y="3125"/>
                    <a:pt x="7025" y="2899"/>
                  </a:cubicBezTo>
                  <a:lnTo>
                    <a:pt x="7763" y="2756"/>
                  </a:lnTo>
                  <a:cubicBezTo>
                    <a:pt x="7793" y="2751"/>
                    <a:pt x="7824" y="2749"/>
                    <a:pt x="7854" y="2749"/>
                  </a:cubicBezTo>
                  <a:close/>
                  <a:moveTo>
                    <a:pt x="4133" y="0"/>
                  </a:moveTo>
                  <a:cubicBezTo>
                    <a:pt x="4070" y="0"/>
                    <a:pt x="4005" y="6"/>
                    <a:pt x="3941" y="17"/>
                  </a:cubicBezTo>
                  <a:cubicBezTo>
                    <a:pt x="3346" y="136"/>
                    <a:pt x="2953" y="708"/>
                    <a:pt x="3072" y="1303"/>
                  </a:cubicBezTo>
                  <a:cubicBezTo>
                    <a:pt x="3108" y="1482"/>
                    <a:pt x="3179" y="1637"/>
                    <a:pt x="3286" y="1779"/>
                  </a:cubicBezTo>
                  <a:lnTo>
                    <a:pt x="2512" y="1934"/>
                  </a:lnTo>
                  <a:cubicBezTo>
                    <a:pt x="2191" y="1994"/>
                    <a:pt x="1988" y="2291"/>
                    <a:pt x="2036" y="2613"/>
                  </a:cubicBezTo>
                  <a:lnTo>
                    <a:pt x="2096" y="2899"/>
                  </a:lnTo>
                  <a:lnTo>
                    <a:pt x="798" y="3125"/>
                  </a:lnTo>
                  <a:cubicBezTo>
                    <a:pt x="322" y="3208"/>
                    <a:pt x="0" y="3673"/>
                    <a:pt x="83" y="4149"/>
                  </a:cubicBezTo>
                  <a:lnTo>
                    <a:pt x="1667" y="12781"/>
                  </a:lnTo>
                  <a:cubicBezTo>
                    <a:pt x="1741" y="13217"/>
                    <a:pt x="2120" y="13520"/>
                    <a:pt x="2548" y="13520"/>
                  </a:cubicBezTo>
                  <a:cubicBezTo>
                    <a:pt x="2599" y="13520"/>
                    <a:pt x="2651" y="13516"/>
                    <a:pt x="2703" y="13507"/>
                  </a:cubicBezTo>
                  <a:lnTo>
                    <a:pt x="10037" y="12162"/>
                  </a:lnTo>
                  <a:cubicBezTo>
                    <a:pt x="10525" y="12066"/>
                    <a:pt x="10847" y="11602"/>
                    <a:pt x="10763" y="11126"/>
                  </a:cubicBezTo>
                  <a:lnTo>
                    <a:pt x="9180" y="2494"/>
                  </a:lnTo>
                  <a:cubicBezTo>
                    <a:pt x="9106" y="2064"/>
                    <a:pt x="8737" y="1763"/>
                    <a:pt x="8316" y="1763"/>
                  </a:cubicBezTo>
                  <a:cubicBezTo>
                    <a:pt x="8259" y="1763"/>
                    <a:pt x="8202" y="1768"/>
                    <a:pt x="8144" y="1779"/>
                  </a:cubicBezTo>
                  <a:lnTo>
                    <a:pt x="6858" y="2018"/>
                  </a:lnTo>
                  <a:lnTo>
                    <a:pt x="6810" y="1744"/>
                  </a:lnTo>
                  <a:cubicBezTo>
                    <a:pt x="6758" y="1458"/>
                    <a:pt x="6508" y="1258"/>
                    <a:pt x="6228" y="1258"/>
                  </a:cubicBezTo>
                  <a:cubicBezTo>
                    <a:pt x="6192" y="1258"/>
                    <a:pt x="6156" y="1261"/>
                    <a:pt x="6120" y="1268"/>
                  </a:cubicBezTo>
                  <a:lnTo>
                    <a:pt x="5179" y="1434"/>
                  </a:lnTo>
                  <a:cubicBezTo>
                    <a:pt x="5227" y="1268"/>
                    <a:pt x="5239" y="1089"/>
                    <a:pt x="5215" y="922"/>
                  </a:cubicBezTo>
                  <a:cubicBezTo>
                    <a:pt x="5119" y="381"/>
                    <a:pt x="4655" y="0"/>
                    <a:pt x="413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5" name="Google Shape;6435;p33"/>
            <p:cNvSpPr/>
            <p:nvPr/>
          </p:nvSpPr>
          <p:spPr>
            <a:xfrm>
              <a:off x="5244414" y="255566"/>
              <a:ext cx="60059" cy="49898"/>
            </a:xfrm>
            <a:custGeom>
              <a:rect b="b" l="l" r="r" t="t"/>
              <a:pathLst>
                <a:path extrusionOk="0" h="1547" w="1862">
                  <a:moveTo>
                    <a:pt x="1015" y="1"/>
                  </a:moveTo>
                  <a:cubicBezTo>
                    <a:pt x="967" y="1"/>
                    <a:pt x="919" y="5"/>
                    <a:pt x="870" y="15"/>
                  </a:cubicBezTo>
                  <a:cubicBezTo>
                    <a:pt x="191" y="134"/>
                    <a:pt x="1" y="1015"/>
                    <a:pt x="560" y="1408"/>
                  </a:cubicBezTo>
                  <a:cubicBezTo>
                    <a:pt x="700" y="1504"/>
                    <a:pt x="851" y="1547"/>
                    <a:pt x="998" y="1547"/>
                  </a:cubicBezTo>
                  <a:cubicBezTo>
                    <a:pt x="1451" y="1547"/>
                    <a:pt x="1862" y="1138"/>
                    <a:pt x="1763" y="634"/>
                  </a:cubicBezTo>
                  <a:cubicBezTo>
                    <a:pt x="1689" y="266"/>
                    <a:pt x="1375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6" name="Google Shape;6436;p33"/>
            <p:cNvSpPr/>
            <p:nvPr/>
          </p:nvSpPr>
          <p:spPr>
            <a:xfrm>
              <a:off x="5312052" y="241148"/>
              <a:ext cx="124117" cy="43673"/>
            </a:xfrm>
            <a:custGeom>
              <a:rect b="b" l="l" r="r" t="t"/>
              <a:pathLst>
                <a:path extrusionOk="0" h="1354" w="3848">
                  <a:moveTo>
                    <a:pt x="3239" y="0"/>
                  </a:moveTo>
                  <a:cubicBezTo>
                    <a:pt x="3208" y="0"/>
                    <a:pt x="3176" y="3"/>
                    <a:pt x="3143" y="10"/>
                  </a:cubicBezTo>
                  <a:lnTo>
                    <a:pt x="3155" y="10"/>
                  </a:lnTo>
                  <a:lnTo>
                    <a:pt x="559" y="486"/>
                  </a:lnTo>
                  <a:cubicBezTo>
                    <a:pt x="0" y="553"/>
                    <a:pt x="102" y="1354"/>
                    <a:pt x="609" y="1354"/>
                  </a:cubicBezTo>
                  <a:cubicBezTo>
                    <a:pt x="642" y="1354"/>
                    <a:pt x="677" y="1350"/>
                    <a:pt x="714" y="1343"/>
                  </a:cubicBezTo>
                  <a:lnTo>
                    <a:pt x="3309" y="867"/>
                  </a:lnTo>
                  <a:cubicBezTo>
                    <a:pt x="3847" y="766"/>
                    <a:pt x="3731" y="0"/>
                    <a:pt x="323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7" name="Google Shape;6437;p33"/>
            <p:cNvSpPr/>
            <p:nvPr/>
          </p:nvSpPr>
          <p:spPr>
            <a:xfrm>
              <a:off x="5257090" y="325172"/>
              <a:ext cx="59769" cy="49866"/>
            </a:xfrm>
            <a:custGeom>
              <a:rect b="b" l="l" r="r" t="t"/>
              <a:pathLst>
                <a:path extrusionOk="0" h="1546" w="1853">
                  <a:moveTo>
                    <a:pt x="1003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3" y="1545"/>
                    <a:pt x="1000" y="1545"/>
                  </a:cubicBezTo>
                  <a:cubicBezTo>
                    <a:pt x="1449" y="1545"/>
                    <a:pt x="1853" y="1142"/>
                    <a:pt x="1763" y="631"/>
                  </a:cubicBezTo>
                  <a:cubicBezTo>
                    <a:pt x="1699" y="259"/>
                    <a:pt x="1369" y="1"/>
                    <a:pt x="100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8" name="Google Shape;6438;p33"/>
            <p:cNvSpPr/>
            <p:nvPr/>
          </p:nvSpPr>
          <p:spPr>
            <a:xfrm>
              <a:off x="5326599" y="310528"/>
              <a:ext cx="121408" cy="43512"/>
            </a:xfrm>
            <a:custGeom>
              <a:rect b="b" l="l" r="r" t="t"/>
              <a:pathLst>
                <a:path extrusionOk="0" h="1349" w="3764">
                  <a:moveTo>
                    <a:pt x="3133" y="0"/>
                  </a:moveTo>
                  <a:cubicBezTo>
                    <a:pt x="3121" y="0"/>
                    <a:pt x="3109" y="1"/>
                    <a:pt x="3096" y="2"/>
                  </a:cubicBezTo>
                  <a:lnTo>
                    <a:pt x="501" y="478"/>
                  </a:lnTo>
                  <a:cubicBezTo>
                    <a:pt x="1" y="618"/>
                    <a:pt x="126" y="1348"/>
                    <a:pt x="620" y="1348"/>
                  </a:cubicBezTo>
                  <a:cubicBezTo>
                    <a:pt x="632" y="1348"/>
                    <a:pt x="644" y="1348"/>
                    <a:pt x="656" y="1347"/>
                  </a:cubicBezTo>
                  <a:lnTo>
                    <a:pt x="3251" y="871"/>
                  </a:lnTo>
                  <a:cubicBezTo>
                    <a:pt x="3763" y="731"/>
                    <a:pt x="3638" y="0"/>
                    <a:pt x="313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9" name="Google Shape;6439;p33"/>
            <p:cNvSpPr/>
            <p:nvPr/>
          </p:nvSpPr>
          <p:spPr>
            <a:xfrm>
              <a:off x="5270540" y="399294"/>
              <a:ext cx="60059" cy="50189"/>
            </a:xfrm>
            <a:custGeom>
              <a:rect b="b" l="l" r="r" t="t"/>
              <a:pathLst>
                <a:path extrusionOk="0" h="1556" w="1862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0" y="1012"/>
                    <a:pt x="572" y="1417"/>
                  </a:cubicBezTo>
                  <a:cubicBezTo>
                    <a:pt x="709" y="1513"/>
                    <a:pt x="857" y="1556"/>
                    <a:pt x="1002" y="1556"/>
                  </a:cubicBezTo>
                  <a:cubicBezTo>
                    <a:pt x="1451" y="1556"/>
                    <a:pt x="1862" y="1147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0" name="Google Shape;6440;p33"/>
            <p:cNvSpPr/>
            <p:nvPr/>
          </p:nvSpPr>
          <p:spPr>
            <a:xfrm>
              <a:off x="5339501" y="384586"/>
              <a:ext cx="122440" cy="44028"/>
            </a:xfrm>
            <a:custGeom>
              <a:rect b="b" l="l" r="r" t="t"/>
              <a:pathLst>
                <a:path extrusionOk="0" h="1365" w="3796">
                  <a:moveTo>
                    <a:pt x="3172" y="0"/>
                  </a:moveTo>
                  <a:cubicBezTo>
                    <a:pt x="3153" y="0"/>
                    <a:pt x="3133" y="1"/>
                    <a:pt x="3113" y="4"/>
                  </a:cubicBezTo>
                  <a:lnTo>
                    <a:pt x="518" y="480"/>
                  </a:lnTo>
                  <a:cubicBezTo>
                    <a:pt x="1" y="606"/>
                    <a:pt x="115" y="1364"/>
                    <a:pt x="626" y="1364"/>
                  </a:cubicBezTo>
                  <a:cubicBezTo>
                    <a:pt x="645" y="1364"/>
                    <a:pt x="664" y="1363"/>
                    <a:pt x="684" y="1361"/>
                  </a:cubicBezTo>
                  <a:lnTo>
                    <a:pt x="3268" y="885"/>
                  </a:lnTo>
                  <a:cubicBezTo>
                    <a:pt x="3796" y="747"/>
                    <a:pt x="3682" y="0"/>
                    <a:pt x="317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1" name="Google Shape;6441;p33"/>
            <p:cNvSpPr/>
            <p:nvPr/>
          </p:nvSpPr>
          <p:spPr>
            <a:xfrm>
              <a:off x="5212933" y="708039"/>
              <a:ext cx="250815" cy="224688"/>
            </a:xfrm>
            <a:custGeom>
              <a:rect b="b" l="l" r="r" t="t"/>
              <a:pathLst>
                <a:path extrusionOk="0" h="6966" w="7776">
                  <a:moveTo>
                    <a:pt x="3943" y="1"/>
                  </a:moveTo>
                  <a:cubicBezTo>
                    <a:pt x="2906" y="1"/>
                    <a:pt x="1888" y="469"/>
                    <a:pt x="1227" y="1346"/>
                  </a:cubicBezTo>
                  <a:lnTo>
                    <a:pt x="6966" y="4977"/>
                  </a:lnTo>
                  <a:cubicBezTo>
                    <a:pt x="7775" y="3406"/>
                    <a:pt x="7251" y="1477"/>
                    <a:pt x="5763" y="525"/>
                  </a:cubicBezTo>
                  <a:cubicBezTo>
                    <a:pt x="5199" y="171"/>
                    <a:pt x="4568" y="1"/>
                    <a:pt x="3943" y="1"/>
                  </a:cubicBezTo>
                  <a:close/>
                  <a:moveTo>
                    <a:pt x="822" y="2001"/>
                  </a:moveTo>
                  <a:cubicBezTo>
                    <a:pt x="1" y="3561"/>
                    <a:pt x="524" y="5489"/>
                    <a:pt x="2025" y="6442"/>
                  </a:cubicBezTo>
                  <a:cubicBezTo>
                    <a:pt x="2584" y="6796"/>
                    <a:pt x="3211" y="6966"/>
                    <a:pt x="3833" y="6966"/>
                  </a:cubicBezTo>
                  <a:cubicBezTo>
                    <a:pt x="4864" y="6966"/>
                    <a:pt x="5880" y="6497"/>
                    <a:pt x="6549" y="5620"/>
                  </a:cubicBezTo>
                  <a:lnTo>
                    <a:pt x="822" y="200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2" name="Google Shape;6442;p33"/>
            <p:cNvSpPr/>
            <p:nvPr/>
          </p:nvSpPr>
          <p:spPr>
            <a:xfrm>
              <a:off x="5682211" y="226472"/>
              <a:ext cx="196304" cy="181918"/>
            </a:xfrm>
            <a:custGeom>
              <a:rect b="b" l="l" r="r" t="t"/>
              <a:pathLst>
                <a:path extrusionOk="0" h="5640" w="6086">
                  <a:moveTo>
                    <a:pt x="3609" y="0"/>
                  </a:moveTo>
                  <a:lnTo>
                    <a:pt x="1215" y="1631"/>
                  </a:lnTo>
                  <a:cubicBezTo>
                    <a:pt x="251" y="2286"/>
                    <a:pt x="1" y="3596"/>
                    <a:pt x="656" y="4560"/>
                  </a:cubicBezTo>
                  <a:lnTo>
                    <a:pt x="763" y="4715"/>
                  </a:lnTo>
                  <a:cubicBezTo>
                    <a:pt x="1171" y="5316"/>
                    <a:pt x="1834" y="5640"/>
                    <a:pt x="2508" y="5640"/>
                  </a:cubicBezTo>
                  <a:cubicBezTo>
                    <a:pt x="2916" y="5640"/>
                    <a:pt x="3329" y="5521"/>
                    <a:pt x="3692" y="5275"/>
                  </a:cubicBezTo>
                  <a:lnTo>
                    <a:pt x="6085" y="3644"/>
                  </a:lnTo>
                  <a:lnTo>
                    <a:pt x="3609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3" name="Google Shape;6443;p33"/>
            <p:cNvSpPr/>
            <p:nvPr/>
          </p:nvSpPr>
          <p:spPr>
            <a:xfrm>
              <a:off x="5814714" y="151317"/>
              <a:ext cx="196272" cy="181950"/>
            </a:xfrm>
            <a:custGeom>
              <a:rect b="b" l="l" r="r" t="t"/>
              <a:pathLst>
                <a:path extrusionOk="0" h="5641" w="6085">
                  <a:moveTo>
                    <a:pt x="3580" y="1"/>
                  </a:moveTo>
                  <a:cubicBezTo>
                    <a:pt x="3174" y="1"/>
                    <a:pt x="2765" y="119"/>
                    <a:pt x="2406" y="366"/>
                  </a:cubicBezTo>
                  <a:lnTo>
                    <a:pt x="1" y="1985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5" y="3354"/>
                    <a:pt x="6085" y="2044"/>
                    <a:pt x="5430" y="1080"/>
                  </a:cubicBezTo>
                  <a:lnTo>
                    <a:pt x="5323" y="925"/>
                  </a:lnTo>
                  <a:cubicBezTo>
                    <a:pt x="4915" y="324"/>
                    <a:pt x="4252" y="1"/>
                    <a:pt x="3580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4" name="Google Shape;6444;p33"/>
            <p:cNvSpPr/>
            <p:nvPr/>
          </p:nvSpPr>
          <p:spPr>
            <a:xfrm>
              <a:off x="5624636" y="602242"/>
              <a:ext cx="346032" cy="344032"/>
            </a:xfrm>
            <a:custGeom>
              <a:rect b="b" l="l" r="r" t="t"/>
              <a:pathLst>
                <a:path extrusionOk="0" h="10666" w="10728">
                  <a:moveTo>
                    <a:pt x="5007" y="1"/>
                  </a:moveTo>
                  <a:cubicBezTo>
                    <a:pt x="4823" y="1"/>
                    <a:pt x="4677" y="136"/>
                    <a:pt x="4655" y="328"/>
                  </a:cubicBezTo>
                  <a:lnTo>
                    <a:pt x="4191" y="3805"/>
                  </a:lnTo>
                  <a:lnTo>
                    <a:pt x="714" y="3340"/>
                  </a:lnTo>
                  <a:cubicBezTo>
                    <a:pt x="699" y="3338"/>
                    <a:pt x="683" y="3338"/>
                    <a:pt x="668" y="3338"/>
                  </a:cubicBezTo>
                  <a:cubicBezTo>
                    <a:pt x="475" y="3338"/>
                    <a:pt x="320" y="3474"/>
                    <a:pt x="298" y="3662"/>
                  </a:cubicBezTo>
                  <a:lnTo>
                    <a:pt x="36" y="5638"/>
                  </a:lnTo>
                  <a:cubicBezTo>
                    <a:pt x="0" y="5840"/>
                    <a:pt x="143" y="6031"/>
                    <a:pt x="357" y="6055"/>
                  </a:cubicBezTo>
                  <a:lnTo>
                    <a:pt x="357" y="6043"/>
                  </a:lnTo>
                  <a:lnTo>
                    <a:pt x="3834" y="6507"/>
                  </a:lnTo>
                  <a:lnTo>
                    <a:pt x="3370" y="9984"/>
                  </a:lnTo>
                  <a:cubicBezTo>
                    <a:pt x="3346" y="10186"/>
                    <a:pt x="3489" y="10377"/>
                    <a:pt x="3691" y="10401"/>
                  </a:cubicBezTo>
                  <a:lnTo>
                    <a:pt x="5667" y="10663"/>
                  </a:lnTo>
                  <a:cubicBezTo>
                    <a:pt x="5682" y="10664"/>
                    <a:pt x="5697" y="10665"/>
                    <a:pt x="5712" y="10665"/>
                  </a:cubicBezTo>
                  <a:cubicBezTo>
                    <a:pt x="5897" y="10665"/>
                    <a:pt x="6062" y="10529"/>
                    <a:pt x="6084" y="10341"/>
                  </a:cubicBezTo>
                  <a:lnTo>
                    <a:pt x="6548" y="6864"/>
                  </a:lnTo>
                  <a:lnTo>
                    <a:pt x="10025" y="7329"/>
                  </a:lnTo>
                  <a:cubicBezTo>
                    <a:pt x="10040" y="7331"/>
                    <a:pt x="10055" y="7331"/>
                    <a:pt x="10069" y="7331"/>
                  </a:cubicBezTo>
                  <a:cubicBezTo>
                    <a:pt x="10254" y="7331"/>
                    <a:pt x="10420" y="7195"/>
                    <a:pt x="10442" y="7007"/>
                  </a:cubicBezTo>
                  <a:lnTo>
                    <a:pt x="10704" y="5031"/>
                  </a:lnTo>
                  <a:cubicBezTo>
                    <a:pt x="10728" y="4828"/>
                    <a:pt x="10585" y="4638"/>
                    <a:pt x="10382" y="4614"/>
                  </a:cubicBezTo>
                  <a:lnTo>
                    <a:pt x="6894" y="4150"/>
                  </a:lnTo>
                  <a:lnTo>
                    <a:pt x="7358" y="673"/>
                  </a:lnTo>
                  <a:cubicBezTo>
                    <a:pt x="7382" y="471"/>
                    <a:pt x="7239" y="280"/>
                    <a:pt x="7037" y="256"/>
                  </a:cubicBezTo>
                  <a:lnTo>
                    <a:pt x="5072" y="6"/>
                  </a:lnTo>
                  <a:cubicBezTo>
                    <a:pt x="5050" y="3"/>
                    <a:pt x="5028" y="1"/>
                    <a:pt x="500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5" name="Google Shape;6445;p33"/>
            <p:cNvSpPr/>
            <p:nvPr/>
          </p:nvSpPr>
          <p:spPr>
            <a:xfrm>
              <a:off x="5182226" y="1123290"/>
              <a:ext cx="349870" cy="436217"/>
            </a:xfrm>
            <a:custGeom>
              <a:rect b="b" l="l" r="r" t="t"/>
              <a:pathLst>
                <a:path extrusionOk="0" h="13524" w="10847">
                  <a:moveTo>
                    <a:pt x="4147" y="429"/>
                  </a:moveTo>
                  <a:cubicBezTo>
                    <a:pt x="4437" y="429"/>
                    <a:pt x="4723" y="604"/>
                    <a:pt x="4774" y="997"/>
                  </a:cubicBezTo>
                  <a:cubicBezTo>
                    <a:pt x="4810" y="1188"/>
                    <a:pt x="4751" y="1390"/>
                    <a:pt x="4632" y="1533"/>
                  </a:cubicBezTo>
                  <a:lnTo>
                    <a:pt x="3834" y="1688"/>
                  </a:lnTo>
                  <a:cubicBezTo>
                    <a:pt x="3667" y="1593"/>
                    <a:pt x="3548" y="1426"/>
                    <a:pt x="3512" y="1224"/>
                  </a:cubicBezTo>
                  <a:lnTo>
                    <a:pt x="3500" y="1224"/>
                  </a:lnTo>
                  <a:cubicBezTo>
                    <a:pt x="3386" y="725"/>
                    <a:pt x="3770" y="429"/>
                    <a:pt x="4147" y="429"/>
                  </a:cubicBezTo>
                  <a:close/>
                  <a:moveTo>
                    <a:pt x="7867" y="2749"/>
                  </a:moveTo>
                  <a:cubicBezTo>
                    <a:pt x="8125" y="2749"/>
                    <a:pt x="8352" y="2938"/>
                    <a:pt x="8394" y="3200"/>
                  </a:cubicBezTo>
                  <a:lnTo>
                    <a:pt x="9787" y="10761"/>
                  </a:lnTo>
                  <a:cubicBezTo>
                    <a:pt x="9835" y="11058"/>
                    <a:pt x="9644" y="11344"/>
                    <a:pt x="9346" y="11392"/>
                  </a:cubicBezTo>
                  <a:lnTo>
                    <a:pt x="3084" y="12535"/>
                  </a:lnTo>
                  <a:cubicBezTo>
                    <a:pt x="3049" y="12542"/>
                    <a:pt x="3014" y="12545"/>
                    <a:pt x="2979" y="12545"/>
                  </a:cubicBezTo>
                  <a:cubicBezTo>
                    <a:pt x="2722" y="12545"/>
                    <a:pt x="2493" y="12357"/>
                    <a:pt x="2441" y="12094"/>
                  </a:cubicBezTo>
                  <a:lnTo>
                    <a:pt x="1060" y="4534"/>
                  </a:lnTo>
                  <a:cubicBezTo>
                    <a:pt x="1012" y="4236"/>
                    <a:pt x="1203" y="3950"/>
                    <a:pt x="1512" y="3903"/>
                  </a:cubicBezTo>
                  <a:lnTo>
                    <a:pt x="2250" y="3760"/>
                  </a:lnTo>
                  <a:cubicBezTo>
                    <a:pt x="2293" y="3975"/>
                    <a:pt x="2482" y="4122"/>
                    <a:pt x="2694" y="4122"/>
                  </a:cubicBezTo>
                  <a:cubicBezTo>
                    <a:pt x="2717" y="4122"/>
                    <a:pt x="2739" y="4120"/>
                    <a:pt x="2762" y="4117"/>
                  </a:cubicBezTo>
                  <a:lnTo>
                    <a:pt x="6668" y="3402"/>
                  </a:lnTo>
                  <a:cubicBezTo>
                    <a:pt x="6906" y="3355"/>
                    <a:pt x="7060" y="3129"/>
                    <a:pt x="7025" y="2890"/>
                  </a:cubicBezTo>
                  <a:lnTo>
                    <a:pt x="7763" y="2760"/>
                  </a:lnTo>
                  <a:cubicBezTo>
                    <a:pt x="7798" y="2752"/>
                    <a:pt x="7833" y="2749"/>
                    <a:pt x="7867" y="2749"/>
                  </a:cubicBezTo>
                  <a:close/>
                  <a:moveTo>
                    <a:pt x="4150" y="0"/>
                  </a:moveTo>
                  <a:cubicBezTo>
                    <a:pt x="4081" y="0"/>
                    <a:pt x="4011" y="7"/>
                    <a:pt x="3941" y="21"/>
                  </a:cubicBezTo>
                  <a:cubicBezTo>
                    <a:pt x="3346" y="128"/>
                    <a:pt x="2953" y="700"/>
                    <a:pt x="3072" y="1307"/>
                  </a:cubicBezTo>
                  <a:cubicBezTo>
                    <a:pt x="3108" y="1474"/>
                    <a:pt x="3179" y="1640"/>
                    <a:pt x="3286" y="1783"/>
                  </a:cubicBezTo>
                  <a:lnTo>
                    <a:pt x="2512" y="1926"/>
                  </a:lnTo>
                  <a:cubicBezTo>
                    <a:pt x="2191" y="1986"/>
                    <a:pt x="1988" y="2295"/>
                    <a:pt x="2036" y="2617"/>
                  </a:cubicBezTo>
                  <a:lnTo>
                    <a:pt x="2096" y="2890"/>
                  </a:lnTo>
                  <a:lnTo>
                    <a:pt x="798" y="3129"/>
                  </a:lnTo>
                  <a:cubicBezTo>
                    <a:pt x="322" y="3212"/>
                    <a:pt x="0" y="3676"/>
                    <a:pt x="83" y="4164"/>
                  </a:cubicBezTo>
                  <a:lnTo>
                    <a:pt x="1667" y="12785"/>
                  </a:lnTo>
                  <a:cubicBezTo>
                    <a:pt x="1741" y="13221"/>
                    <a:pt x="2120" y="13524"/>
                    <a:pt x="2548" y="13524"/>
                  </a:cubicBezTo>
                  <a:cubicBezTo>
                    <a:pt x="2599" y="13524"/>
                    <a:pt x="2651" y="13520"/>
                    <a:pt x="2703" y="13511"/>
                  </a:cubicBezTo>
                  <a:lnTo>
                    <a:pt x="10049" y="12165"/>
                  </a:lnTo>
                  <a:cubicBezTo>
                    <a:pt x="10525" y="12082"/>
                    <a:pt x="10847" y="11618"/>
                    <a:pt x="10763" y="11130"/>
                  </a:cubicBezTo>
                  <a:lnTo>
                    <a:pt x="9192" y="2498"/>
                  </a:lnTo>
                  <a:cubicBezTo>
                    <a:pt x="9108" y="2067"/>
                    <a:pt x="8737" y="1766"/>
                    <a:pt x="8316" y="1766"/>
                  </a:cubicBezTo>
                  <a:cubicBezTo>
                    <a:pt x="8259" y="1766"/>
                    <a:pt x="8202" y="1772"/>
                    <a:pt x="8144" y="1783"/>
                  </a:cubicBezTo>
                  <a:lnTo>
                    <a:pt x="6858" y="2009"/>
                  </a:lnTo>
                  <a:lnTo>
                    <a:pt x="6810" y="1736"/>
                  </a:lnTo>
                  <a:cubicBezTo>
                    <a:pt x="6757" y="1446"/>
                    <a:pt x="6499" y="1252"/>
                    <a:pt x="6214" y="1252"/>
                  </a:cubicBezTo>
                  <a:cubicBezTo>
                    <a:pt x="6183" y="1252"/>
                    <a:pt x="6151" y="1255"/>
                    <a:pt x="6120" y="1259"/>
                  </a:cubicBezTo>
                  <a:lnTo>
                    <a:pt x="5179" y="1438"/>
                  </a:lnTo>
                  <a:cubicBezTo>
                    <a:pt x="5227" y="1259"/>
                    <a:pt x="5239" y="1081"/>
                    <a:pt x="5215" y="914"/>
                  </a:cubicBezTo>
                  <a:cubicBezTo>
                    <a:pt x="5120" y="378"/>
                    <a:pt x="4665" y="0"/>
                    <a:pt x="415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6" name="Google Shape;6446;p33"/>
            <p:cNvSpPr/>
            <p:nvPr/>
          </p:nvSpPr>
          <p:spPr>
            <a:xfrm>
              <a:off x="5244414" y="1280275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9" y="1"/>
                    <a:pt x="915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2" y="1502"/>
                    <a:pt x="854" y="1545"/>
                    <a:pt x="1002" y="1545"/>
                  </a:cubicBezTo>
                  <a:cubicBezTo>
                    <a:pt x="1454" y="1545"/>
                    <a:pt x="1862" y="1142"/>
                    <a:pt x="1763" y="631"/>
                  </a:cubicBezTo>
                  <a:cubicBezTo>
                    <a:pt x="1689" y="259"/>
                    <a:pt x="1367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7" name="Google Shape;6447;p33"/>
            <p:cNvSpPr/>
            <p:nvPr/>
          </p:nvSpPr>
          <p:spPr>
            <a:xfrm>
              <a:off x="5311504" y="1265631"/>
              <a:ext cx="125182" cy="43931"/>
            </a:xfrm>
            <a:custGeom>
              <a:rect b="b" l="l" r="r" t="t"/>
              <a:pathLst>
                <a:path extrusionOk="0" h="1362" w="3881">
                  <a:moveTo>
                    <a:pt x="3274" y="0"/>
                  </a:moveTo>
                  <a:cubicBezTo>
                    <a:pt x="3238" y="0"/>
                    <a:pt x="3200" y="5"/>
                    <a:pt x="3160" y="13"/>
                  </a:cubicBezTo>
                  <a:lnTo>
                    <a:pt x="3172" y="13"/>
                  </a:lnTo>
                  <a:lnTo>
                    <a:pt x="576" y="490"/>
                  </a:lnTo>
                  <a:cubicBezTo>
                    <a:pt x="0" y="545"/>
                    <a:pt x="104" y="1362"/>
                    <a:pt x="609" y="1362"/>
                  </a:cubicBezTo>
                  <a:cubicBezTo>
                    <a:pt x="647" y="1362"/>
                    <a:pt x="688" y="1357"/>
                    <a:pt x="731" y="1347"/>
                  </a:cubicBezTo>
                  <a:lnTo>
                    <a:pt x="3314" y="871"/>
                  </a:lnTo>
                  <a:cubicBezTo>
                    <a:pt x="3881" y="793"/>
                    <a:pt x="3774" y="0"/>
                    <a:pt x="327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8" name="Google Shape;6448;p33"/>
            <p:cNvSpPr/>
            <p:nvPr/>
          </p:nvSpPr>
          <p:spPr>
            <a:xfrm>
              <a:off x="5257090" y="1349784"/>
              <a:ext cx="59769" cy="49866"/>
            </a:xfrm>
            <a:custGeom>
              <a:rect b="b" l="l" r="r" t="t"/>
              <a:pathLst>
                <a:path extrusionOk="0" h="1546" w="1853">
                  <a:moveTo>
                    <a:pt x="1002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2" y="1502"/>
                    <a:pt x="854" y="1545"/>
                    <a:pt x="1001" y="1545"/>
                  </a:cubicBezTo>
                  <a:cubicBezTo>
                    <a:pt x="1450" y="1545"/>
                    <a:pt x="1852" y="1145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9" name="Google Shape;6449;p33"/>
            <p:cNvSpPr/>
            <p:nvPr/>
          </p:nvSpPr>
          <p:spPr>
            <a:xfrm>
              <a:off x="5326728" y="1335140"/>
              <a:ext cx="121279" cy="43544"/>
            </a:xfrm>
            <a:custGeom>
              <a:rect b="b" l="l" r="r" t="t"/>
              <a:pathLst>
                <a:path extrusionOk="0" h="1350" w="3760">
                  <a:moveTo>
                    <a:pt x="3129" y="0"/>
                  </a:moveTo>
                  <a:cubicBezTo>
                    <a:pt x="3117" y="0"/>
                    <a:pt x="3105" y="1"/>
                    <a:pt x="3092" y="2"/>
                  </a:cubicBezTo>
                  <a:lnTo>
                    <a:pt x="497" y="478"/>
                  </a:lnTo>
                  <a:cubicBezTo>
                    <a:pt x="0" y="628"/>
                    <a:pt x="120" y="1349"/>
                    <a:pt x="605" y="1349"/>
                  </a:cubicBezTo>
                  <a:cubicBezTo>
                    <a:pt x="620" y="1349"/>
                    <a:pt x="636" y="1348"/>
                    <a:pt x="652" y="1347"/>
                  </a:cubicBezTo>
                  <a:lnTo>
                    <a:pt x="3247" y="883"/>
                  </a:lnTo>
                  <a:cubicBezTo>
                    <a:pt x="3759" y="731"/>
                    <a:pt x="3634" y="0"/>
                    <a:pt x="312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0" name="Google Shape;6450;p33"/>
            <p:cNvSpPr/>
            <p:nvPr/>
          </p:nvSpPr>
          <p:spPr>
            <a:xfrm>
              <a:off x="5270540" y="1424293"/>
              <a:ext cx="60059" cy="49834"/>
            </a:xfrm>
            <a:custGeom>
              <a:rect b="b" l="l" r="r" t="t"/>
              <a:pathLst>
                <a:path extrusionOk="0" h="1545" w="1862">
                  <a:moveTo>
                    <a:pt x="1002" y="0"/>
                  </a:moveTo>
                  <a:cubicBezTo>
                    <a:pt x="959" y="0"/>
                    <a:pt x="914" y="4"/>
                    <a:pt x="870" y="12"/>
                  </a:cubicBezTo>
                  <a:cubicBezTo>
                    <a:pt x="191" y="131"/>
                    <a:pt x="0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0"/>
                    <a:pt x="100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1" name="Google Shape;6451;p33"/>
            <p:cNvSpPr/>
            <p:nvPr/>
          </p:nvSpPr>
          <p:spPr>
            <a:xfrm>
              <a:off x="5339792" y="1409585"/>
              <a:ext cx="121795" cy="43577"/>
            </a:xfrm>
            <a:custGeom>
              <a:rect b="b" l="l" r="r" t="t"/>
              <a:pathLst>
                <a:path extrusionOk="0" h="1351" w="3776">
                  <a:moveTo>
                    <a:pt x="3162" y="0"/>
                  </a:moveTo>
                  <a:cubicBezTo>
                    <a:pt x="3143" y="0"/>
                    <a:pt x="3124" y="1"/>
                    <a:pt x="3104" y="3"/>
                  </a:cubicBezTo>
                  <a:lnTo>
                    <a:pt x="509" y="468"/>
                  </a:lnTo>
                  <a:cubicBezTo>
                    <a:pt x="0" y="606"/>
                    <a:pt x="120" y="1351"/>
                    <a:pt x="628" y="1351"/>
                  </a:cubicBezTo>
                  <a:cubicBezTo>
                    <a:pt x="643" y="1351"/>
                    <a:pt x="659" y="1350"/>
                    <a:pt x="675" y="1349"/>
                  </a:cubicBezTo>
                  <a:lnTo>
                    <a:pt x="3259" y="872"/>
                  </a:lnTo>
                  <a:cubicBezTo>
                    <a:pt x="3775" y="735"/>
                    <a:pt x="3661" y="0"/>
                    <a:pt x="316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2" name="Google Shape;6452;p33"/>
            <p:cNvSpPr/>
            <p:nvPr/>
          </p:nvSpPr>
          <p:spPr>
            <a:xfrm>
              <a:off x="5682211" y="1251439"/>
              <a:ext cx="196304" cy="181563"/>
            </a:xfrm>
            <a:custGeom>
              <a:rect b="b" l="l" r="r" t="t"/>
              <a:pathLst>
                <a:path extrusionOk="0" h="5629" w="6086">
                  <a:moveTo>
                    <a:pt x="3609" y="1"/>
                  </a:moveTo>
                  <a:lnTo>
                    <a:pt x="1215" y="1620"/>
                  </a:lnTo>
                  <a:cubicBezTo>
                    <a:pt x="251" y="2275"/>
                    <a:pt x="1" y="3585"/>
                    <a:pt x="656" y="4549"/>
                  </a:cubicBezTo>
                  <a:lnTo>
                    <a:pt x="763" y="4704"/>
                  </a:lnTo>
                  <a:cubicBezTo>
                    <a:pt x="1171" y="5305"/>
                    <a:pt x="1834" y="5629"/>
                    <a:pt x="2508" y="5629"/>
                  </a:cubicBezTo>
                  <a:cubicBezTo>
                    <a:pt x="2916" y="5629"/>
                    <a:pt x="3329" y="5510"/>
                    <a:pt x="3692" y="5264"/>
                  </a:cubicBezTo>
                  <a:lnTo>
                    <a:pt x="6085" y="3644"/>
                  </a:lnTo>
                  <a:lnTo>
                    <a:pt x="3609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3" name="Google Shape;6453;p33"/>
            <p:cNvSpPr/>
            <p:nvPr/>
          </p:nvSpPr>
          <p:spPr>
            <a:xfrm>
              <a:off x="5814714" y="1176188"/>
              <a:ext cx="196272" cy="181660"/>
            </a:xfrm>
            <a:custGeom>
              <a:rect b="b" l="l" r="r" t="t"/>
              <a:pathLst>
                <a:path extrusionOk="0" h="5632" w="6085">
                  <a:moveTo>
                    <a:pt x="3591" y="1"/>
                  </a:moveTo>
                  <a:cubicBezTo>
                    <a:pt x="3182" y="1"/>
                    <a:pt x="2768" y="120"/>
                    <a:pt x="2406" y="369"/>
                  </a:cubicBezTo>
                  <a:lnTo>
                    <a:pt x="1" y="1989"/>
                  </a:lnTo>
                  <a:lnTo>
                    <a:pt x="2477" y="5632"/>
                  </a:lnTo>
                  <a:lnTo>
                    <a:pt x="4870" y="4001"/>
                  </a:lnTo>
                  <a:cubicBezTo>
                    <a:pt x="5835" y="3346"/>
                    <a:pt x="6085" y="2036"/>
                    <a:pt x="5430" y="1072"/>
                  </a:cubicBezTo>
                  <a:lnTo>
                    <a:pt x="5430" y="1072"/>
                  </a:lnTo>
                  <a:lnTo>
                    <a:pt x="5430" y="1084"/>
                  </a:lnTo>
                  <a:lnTo>
                    <a:pt x="5323" y="917"/>
                  </a:lnTo>
                  <a:cubicBezTo>
                    <a:pt x="4917" y="319"/>
                    <a:pt x="4259" y="1"/>
                    <a:pt x="359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4" name="Google Shape;6454;p33"/>
            <p:cNvSpPr/>
            <p:nvPr/>
          </p:nvSpPr>
          <p:spPr>
            <a:xfrm>
              <a:off x="4157614" y="99161"/>
              <a:ext cx="349483" cy="435378"/>
            </a:xfrm>
            <a:custGeom>
              <a:rect b="b" l="l" r="r" t="t"/>
              <a:pathLst>
                <a:path extrusionOk="0" h="13498" w="10835">
                  <a:moveTo>
                    <a:pt x="4152" y="412"/>
                  </a:moveTo>
                  <a:cubicBezTo>
                    <a:pt x="4440" y="412"/>
                    <a:pt x="4723" y="584"/>
                    <a:pt x="4775" y="971"/>
                  </a:cubicBezTo>
                  <a:cubicBezTo>
                    <a:pt x="4810" y="1173"/>
                    <a:pt x="4751" y="1364"/>
                    <a:pt x="4632" y="1518"/>
                  </a:cubicBezTo>
                  <a:lnTo>
                    <a:pt x="3834" y="1661"/>
                  </a:lnTo>
                  <a:cubicBezTo>
                    <a:pt x="3667" y="1566"/>
                    <a:pt x="3536" y="1399"/>
                    <a:pt x="3501" y="1209"/>
                  </a:cubicBezTo>
                  <a:cubicBezTo>
                    <a:pt x="3386" y="709"/>
                    <a:pt x="3773" y="412"/>
                    <a:pt x="4152" y="412"/>
                  </a:cubicBezTo>
                  <a:close/>
                  <a:moveTo>
                    <a:pt x="7842" y="2726"/>
                  </a:moveTo>
                  <a:cubicBezTo>
                    <a:pt x="8105" y="2726"/>
                    <a:pt x="8341" y="2907"/>
                    <a:pt x="8394" y="3185"/>
                  </a:cubicBezTo>
                  <a:lnTo>
                    <a:pt x="9775" y="10746"/>
                  </a:lnTo>
                  <a:cubicBezTo>
                    <a:pt x="9835" y="11043"/>
                    <a:pt x="9632" y="11329"/>
                    <a:pt x="9335" y="11377"/>
                  </a:cubicBezTo>
                  <a:lnTo>
                    <a:pt x="3072" y="12520"/>
                  </a:lnTo>
                  <a:cubicBezTo>
                    <a:pt x="3037" y="12527"/>
                    <a:pt x="3002" y="12530"/>
                    <a:pt x="2967" y="12530"/>
                  </a:cubicBezTo>
                  <a:cubicBezTo>
                    <a:pt x="2710" y="12530"/>
                    <a:pt x="2482" y="12342"/>
                    <a:pt x="2429" y="12079"/>
                  </a:cubicBezTo>
                  <a:lnTo>
                    <a:pt x="1048" y="4507"/>
                  </a:lnTo>
                  <a:cubicBezTo>
                    <a:pt x="1000" y="4209"/>
                    <a:pt x="1203" y="3935"/>
                    <a:pt x="1500" y="3876"/>
                  </a:cubicBezTo>
                  <a:lnTo>
                    <a:pt x="2239" y="3745"/>
                  </a:lnTo>
                  <a:cubicBezTo>
                    <a:pt x="2280" y="3954"/>
                    <a:pt x="2460" y="4099"/>
                    <a:pt x="2664" y="4099"/>
                  </a:cubicBezTo>
                  <a:cubicBezTo>
                    <a:pt x="2693" y="4099"/>
                    <a:pt x="2721" y="4096"/>
                    <a:pt x="2751" y="4090"/>
                  </a:cubicBezTo>
                  <a:lnTo>
                    <a:pt x="6656" y="3376"/>
                  </a:lnTo>
                  <a:cubicBezTo>
                    <a:pt x="6894" y="3340"/>
                    <a:pt x="7049" y="3114"/>
                    <a:pt x="7013" y="2876"/>
                  </a:cubicBezTo>
                  <a:lnTo>
                    <a:pt x="7751" y="2733"/>
                  </a:lnTo>
                  <a:cubicBezTo>
                    <a:pt x="7782" y="2728"/>
                    <a:pt x="7812" y="2726"/>
                    <a:pt x="7842" y="2726"/>
                  </a:cubicBezTo>
                  <a:close/>
                  <a:moveTo>
                    <a:pt x="4137" y="1"/>
                  </a:moveTo>
                  <a:cubicBezTo>
                    <a:pt x="4073" y="1"/>
                    <a:pt x="4007" y="6"/>
                    <a:pt x="3941" y="18"/>
                  </a:cubicBezTo>
                  <a:cubicBezTo>
                    <a:pt x="3358" y="125"/>
                    <a:pt x="2965" y="697"/>
                    <a:pt x="3072" y="1280"/>
                  </a:cubicBezTo>
                  <a:cubicBezTo>
                    <a:pt x="3096" y="1459"/>
                    <a:pt x="3179" y="1614"/>
                    <a:pt x="3286" y="1756"/>
                  </a:cubicBezTo>
                  <a:lnTo>
                    <a:pt x="2512" y="1899"/>
                  </a:lnTo>
                  <a:cubicBezTo>
                    <a:pt x="2191" y="1959"/>
                    <a:pt x="1977" y="2268"/>
                    <a:pt x="2036" y="2578"/>
                  </a:cubicBezTo>
                  <a:lnTo>
                    <a:pt x="2084" y="2864"/>
                  </a:lnTo>
                  <a:lnTo>
                    <a:pt x="798" y="3102"/>
                  </a:lnTo>
                  <a:cubicBezTo>
                    <a:pt x="322" y="3185"/>
                    <a:pt x="0" y="3650"/>
                    <a:pt x="84" y="4126"/>
                  </a:cubicBezTo>
                  <a:lnTo>
                    <a:pt x="1655" y="12758"/>
                  </a:lnTo>
                  <a:cubicBezTo>
                    <a:pt x="1740" y="13194"/>
                    <a:pt x="2120" y="13497"/>
                    <a:pt x="2540" y="13497"/>
                  </a:cubicBezTo>
                  <a:cubicBezTo>
                    <a:pt x="2590" y="13497"/>
                    <a:pt x="2640" y="13493"/>
                    <a:pt x="2691" y="13484"/>
                  </a:cubicBezTo>
                  <a:lnTo>
                    <a:pt x="10037" y="12139"/>
                  </a:lnTo>
                  <a:cubicBezTo>
                    <a:pt x="10513" y="12055"/>
                    <a:pt x="10835" y="11579"/>
                    <a:pt x="10752" y="11103"/>
                  </a:cubicBezTo>
                  <a:lnTo>
                    <a:pt x="9180" y="2483"/>
                  </a:lnTo>
                  <a:cubicBezTo>
                    <a:pt x="9095" y="2046"/>
                    <a:pt x="8715" y="1743"/>
                    <a:pt x="8287" y="1743"/>
                  </a:cubicBezTo>
                  <a:cubicBezTo>
                    <a:pt x="8236" y="1743"/>
                    <a:pt x="8184" y="1748"/>
                    <a:pt x="8132" y="1756"/>
                  </a:cubicBezTo>
                  <a:lnTo>
                    <a:pt x="6858" y="1995"/>
                  </a:lnTo>
                  <a:lnTo>
                    <a:pt x="6811" y="1721"/>
                  </a:lnTo>
                  <a:cubicBezTo>
                    <a:pt x="6747" y="1435"/>
                    <a:pt x="6506" y="1235"/>
                    <a:pt x="6227" y="1235"/>
                  </a:cubicBezTo>
                  <a:cubicBezTo>
                    <a:pt x="6192" y="1235"/>
                    <a:pt x="6156" y="1238"/>
                    <a:pt x="6120" y="1245"/>
                  </a:cubicBezTo>
                  <a:lnTo>
                    <a:pt x="5179" y="1411"/>
                  </a:lnTo>
                  <a:cubicBezTo>
                    <a:pt x="5227" y="1245"/>
                    <a:pt x="5239" y="1066"/>
                    <a:pt x="5203" y="899"/>
                  </a:cubicBezTo>
                  <a:cubicBezTo>
                    <a:pt x="5108" y="370"/>
                    <a:pt x="4655" y="1"/>
                    <a:pt x="413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5" name="Google Shape;6455;p33"/>
            <p:cNvSpPr/>
            <p:nvPr/>
          </p:nvSpPr>
          <p:spPr>
            <a:xfrm>
              <a:off x="4219446" y="255566"/>
              <a:ext cx="60156" cy="49898"/>
            </a:xfrm>
            <a:custGeom>
              <a:rect b="b" l="l" r="r" t="t"/>
              <a:pathLst>
                <a:path extrusionOk="0" h="1547" w="1865">
                  <a:moveTo>
                    <a:pt x="1026" y="1"/>
                  </a:moveTo>
                  <a:cubicBezTo>
                    <a:pt x="979" y="1"/>
                    <a:pt x="930" y="5"/>
                    <a:pt x="881" y="15"/>
                  </a:cubicBezTo>
                  <a:cubicBezTo>
                    <a:pt x="202" y="134"/>
                    <a:pt x="0" y="1015"/>
                    <a:pt x="572" y="1408"/>
                  </a:cubicBezTo>
                  <a:cubicBezTo>
                    <a:pt x="711" y="1504"/>
                    <a:pt x="861" y="1547"/>
                    <a:pt x="1007" y="1547"/>
                  </a:cubicBezTo>
                  <a:cubicBezTo>
                    <a:pt x="1458" y="1547"/>
                    <a:pt x="1864" y="1138"/>
                    <a:pt x="1774" y="634"/>
                  </a:cubicBezTo>
                  <a:cubicBezTo>
                    <a:pt x="1701" y="266"/>
                    <a:pt x="1386" y="1"/>
                    <a:pt x="1026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6" name="Google Shape;6456;p33"/>
            <p:cNvSpPr/>
            <p:nvPr/>
          </p:nvSpPr>
          <p:spPr>
            <a:xfrm>
              <a:off x="4287988" y="241148"/>
              <a:ext cx="123956" cy="43577"/>
            </a:xfrm>
            <a:custGeom>
              <a:rect b="b" l="l" r="r" t="t"/>
              <a:pathLst>
                <a:path extrusionOk="0" h="1351" w="3843">
                  <a:moveTo>
                    <a:pt x="3234" y="0"/>
                  </a:moveTo>
                  <a:cubicBezTo>
                    <a:pt x="3203" y="0"/>
                    <a:pt x="3171" y="3"/>
                    <a:pt x="3138" y="10"/>
                  </a:cubicBezTo>
                  <a:lnTo>
                    <a:pt x="542" y="486"/>
                  </a:lnTo>
                  <a:cubicBezTo>
                    <a:pt x="1" y="576"/>
                    <a:pt x="111" y="1350"/>
                    <a:pt x="610" y="1350"/>
                  </a:cubicBezTo>
                  <a:cubicBezTo>
                    <a:pt x="638" y="1350"/>
                    <a:pt x="667" y="1348"/>
                    <a:pt x="697" y="1343"/>
                  </a:cubicBezTo>
                  <a:lnTo>
                    <a:pt x="3304" y="867"/>
                  </a:lnTo>
                  <a:cubicBezTo>
                    <a:pt x="3842" y="766"/>
                    <a:pt x="3726" y="0"/>
                    <a:pt x="323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7" name="Google Shape;6457;p33"/>
            <p:cNvSpPr/>
            <p:nvPr/>
          </p:nvSpPr>
          <p:spPr>
            <a:xfrm>
              <a:off x="4232090" y="325172"/>
              <a:ext cx="60156" cy="49866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1" y="1"/>
                    <a:pt x="927" y="4"/>
                    <a:pt x="882" y="12"/>
                  </a:cubicBezTo>
                  <a:cubicBezTo>
                    <a:pt x="203" y="131"/>
                    <a:pt x="1" y="1012"/>
                    <a:pt x="572" y="1405"/>
                  </a:cubicBezTo>
                  <a:cubicBezTo>
                    <a:pt x="711" y="1502"/>
                    <a:pt x="861" y="1545"/>
                    <a:pt x="1008" y="1545"/>
                  </a:cubicBezTo>
                  <a:cubicBezTo>
                    <a:pt x="1455" y="1545"/>
                    <a:pt x="1865" y="1142"/>
                    <a:pt x="1775" y="631"/>
                  </a:cubicBezTo>
                  <a:cubicBezTo>
                    <a:pt x="1701" y="259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8" name="Google Shape;6458;p33"/>
            <p:cNvSpPr/>
            <p:nvPr/>
          </p:nvSpPr>
          <p:spPr>
            <a:xfrm>
              <a:off x="4301987" y="310528"/>
              <a:ext cx="121021" cy="43512"/>
            </a:xfrm>
            <a:custGeom>
              <a:rect b="b" l="l" r="r" t="t"/>
              <a:pathLst>
                <a:path extrusionOk="0" h="1349" w="3752">
                  <a:moveTo>
                    <a:pt x="3132" y="0"/>
                  </a:moveTo>
                  <a:cubicBezTo>
                    <a:pt x="3120" y="0"/>
                    <a:pt x="3109" y="1"/>
                    <a:pt x="3097" y="2"/>
                  </a:cubicBezTo>
                  <a:lnTo>
                    <a:pt x="501" y="478"/>
                  </a:lnTo>
                  <a:cubicBezTo>
                    <a:pt x="1" y="618"/>
                    <a:pt x="114" y="1348"/>
                    <a:pt x="620" y="1348"/>
                  </a:cubicBezTo>
                  <a:cubicBezTo>
                    <a:pt x="631" y="1348"/>
                    <a:pt x="644" y="1348"/>
                    <a:pt x="656" y="1347"/>
                  </a:cubicBezTo>
                  <a:lnTo>
                    <a:pt x="3251" y="871"/>
                  </a:lnTo>
                  <a:cubicBezTo>
                    <a:pt x="3752" y="731"/>
                    <a:pt x="3627" y="0"/>
                    <a:pt x="313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9" name="Google Shape;6459;p33"/>
            <p:cNvSpPr/>
            <p:nvPr/>
          </p:nvSpPr>
          <p:spPr>
            <a:xfrm>
              <a:off x="4245928" y="399294"/>
              <a:ext cx="60059" cy="50189"/>
            </a:xfrm>
            <a:custGeom>
              <a:rect b="b" l="l" r="r" t="t"/>
              <a:pathLst>
                <a:path extrusionOk="0" h="1556" w="1862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17"/>
                  </a:cubicBezTo>
                  <a:cubicBezTo>
                    <a:pt x="700" y="1513"/>
                    <a:pt x="851" y="1556"/>
                    <a:pt x="997" y="1556"/>
                  </a:cubicBezTo>
                  <a:cubicBezTo>
                    <a:pt x="1451" y="1556"/>
                    <a:pt x="1862" y="1147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0" name="Google Shape;6460;p33"/>
            <p:cNvSpPr/>
            <p:nvPr/>
          </p:nvSpPr>
          <p:spPr>
            <a:xfrm>
              <a:off x="4314889" y="384586"/>
              <a:ext cx="122472" cy="44028"/>
            </a:xfrm>
            <a:custGeom>
              <a:rect b="b" l="l" r="r" t="t"/>
              <a:pathLst>
                <a:path extrusionOk="0" h="1365" w="3797">
                  <a:moveTo>
                    <a:pt x="3171" y="0"/>
                  </a:moveTo>
                  <a:cubicBezTo>
                    <a:pt x="3152" y="0"/>
                    <a:pt x="3133" y="1"/>
                    <a:pt x="3113" y="4"/>
                  </a:cubicBezTo>
                  <a:lnTo>
                    <a:pt x="518" y="480"/>
                  </a:lnTo>
                  <a:cubicBezTo>
                    <a:pt x="1" y="606"/>
                    <a:pt x="116" y="1364"/>
                    <a:pt x="627" y="1364"/>
                  </a:cubicBezTo>
                  <a:cubicBezTo>
                    <a:pt x="645" y="1364"/>
                    <a:pt x="665" y="1363"/>
                    <a:pt x="684" y="1361"/>
                  </a:cubicBezTo>
                  <a:lnTo>
                    <a:pt x="3268" y="885"/>
                  </a:lnTo>
                  <a:cubicBezTo>
                    <a:pt x="3796" y="758"/>
                    <a:pt x="3682" y="0"/>
                    <a:pt x="3171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1" name="Google Shape;6461;p33"/>
            <p:cNvSpPr/>
            <p:nvPr/>
          </p:nvSpPr>
          <p:spPr>
            <a:xfrm>
              <a:off x="4188320" y="708297"/>
              <a:ext cx="250428" cy="224721"/>
            </a:xfrm>
            <a:custGeom>
              <a:rect b="b" l="l" r="r" t="t"/>
              <a:pathLst>
                <a:path extrusionOk="0" h="6967" w="7764">
                  <a:moveTo>
                    <a:pt x="3929" y="1"/>
                  </a:moveTo>
                  <a:cubicBezTo>
                    <a:pt x="2899" y="1"/>
                    <a:pt x="1886" y="465"/>
                    <a:pt x="1227" y="1338"/>
                  </a:cubicBezTo>
                  <a:lnTo>
                    <a:pt x="6954" y="4969"/>
                  </a:lnTo>
                  <a:cubicBezTo>
                    <a:pt x="7764" y="3398"/>
                    <a:pt x="7240" y="1469"/>
                    <a:pt x="5751" y="528"/>
                  </a:cubicBezTo>
                  <a:cubicBezTo>
                    <a:pt x="5188" y="173"/>
                    <a:pt x="4555" y="1"/>
                    <a:pt x="3929" y="1"/>
                  </a:cubicBezTo>
                  <a:close/>
                  <a:moveTo>
                    <a:pt x="810" y="1993"/>
                  </a:moveTo>
                  <a:lnTo>
                    <a:pt x="810" y="1993"/>
                  </a:lnTo>
                  <a:cubicBezTo>
                    <a:pt x="1" y="3553"/>
                    <a:pt x="525" y="5493"/>
                    <a:pt x="2013" y="6434"/>
                  </a:cubicBezTo>
                  <a:cubicBezTo>
                    <a:pt x="2579" y="6793"/>
                    <a:pt x="3211" y="6966"/>
                    <a:pt x="3836" y="6966"/>
                  </a:cubicBezTo>
                  <a:cubicBezTo>
                    <a:pt x="4868" y="6966"/>
                    <a:pt x="5882" y="6495"/>
                    <a:pt x="6549" y="5612"/>
                  </a:cubicBezTo>
                  <a:lnTo>
                    <a:pt x="810" y="1993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2" name="Google Shape;6462;p33"/>
            <p:cNvSpPr/>
            <p:nvPr/>
          </p:nvSpPr>
          <p:spPr>
            <a:xfrm>
              <a:off x="4657631" y="226472"/>
              <a:ext cx="196272" cy="181918"/>
            </a:xfrm>
            <a:custGeom>
              <a:rect b="b" l="l" r="r" t="t"/>
              <a:pathLst>
                <a:path extrusionOk="0" h="5640" w="6085">
                  <a:moveTo>
                    <a:pt x="3596" y="0"/>
                  </a:moveTo>
                  <a:lnTo>
                    <a:pt x="1215" y="1631"/>
                  </a:lnTo>
                  <a:cubicBezTo>
                    <a:pt x="250" y="2286"/>
                    <a:pt x="0" y="3596"/>
                    <a:pt x="655" y="4560"/>
                  </a:cubicBezTo>
                  <a:lnTo>
                    <a:pt x="774" y="4715"/>
                  </a:lnTo>
                  <a:cubicBezTo>
                    <a:pt x="1175" y="5316"/>
                    <a:pt x="1834" y="5640"/>
                    <a:pt x="2508" y="5640"/>
                  </a:cubicBezTo>
                  <a:cubicBezTo>
                    <a:pt x="2915" y="5640"/>
                    <a:pt x="3328" y="5521"/>
                    <a:pt x="3691" y="5275"/>
                  </a:cubicBezTo>
                  <a:lnTo>
                    <a:pt x="6084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3" name="Google Shape;6463;p33"/>
            <p:cNvSpPr/>
            <p:nvPr/>
          </p:nvSpPr>
          <p:spPr>
            <a:xfrm>
              <a:off x="4790102" y="151317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578" y="1"/>
                  </a:moveTo>
                  <a:cubicBezTo>
                    <a:pt x="3170" y="1"/>
                    <a:pt x="2757" y="119"/>
                    <a:pt x="2394" y="366"/>
                  </a:cubicBezTo>
                  <a:lnTo>
                    <a:pt x="1" y="1985"/>
                  </a:lnTo>
                  <a:lnTo>
                    <a:pt x="2477" y="5628"/>
                  </a:lnTo>
                  <a:lnTo>
                    <a:pt x="4870" y="4009"/>
                  </a:lnTo>
                  <a:cubicBezTo>
                    <a:pt x="5835" y="3354"/>
                    <a:pt x="6085" y="2044"/>
                    <a:pt x="5430" y="1080"/>
                  </a:cubicBezTo>
                  <a:lnTo>
                    <a:pt x="5323" y="925"/>
                  </a:lnTo>
                  <a:cubicBezTo>
                    <a:pt x="4915" y="324"/>
                    <a:pt x="4252" y="1"/>
                    <a:pt x="357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4" name="Google Shape;6464;p33"/>
            <p:cNvSpPr/>
            <p:nvPr/>
          </p:nvSpPr>
          <p:spPr>
            <a:xfrm>
              <a:off x="4600023" y="602242"/>
              <a:ext cx="346032" cy="344032"/>
            </a:xfrm>
            <a:custGeom>
              <a:rect b="b" l="l" r="r" t="t"/>
              <a:pathLst>
                <a:path extrusionOk="0" h="10666" w="10728">
                  <a:moveTo>
                    <a:pt x="5007" y="1"/>
                  </a:moveTo>
                  <a:cubicBezTo>
                    <a:pt x="4823" y="1"/>
                    <a:pt x="4676" y="136"/>
                    <a:pt x="4644" y="328"/>
                  </a:cubicBezTo>
                  <a:lnTo>
                    <a:pt x="4191" y="3793"/>
                  </a:lnTo>
                  <a:lnTo>
                    <a:pt x="715" y="3340"/>
                  </a:lnTo>
                  <a:cubicBezTo>
                    <a:pt x="692" y="3336"/>
                    <a:pt x="671" y="3335"/>
                    <a:pt x="649" y="3335"/>
                  </a:cubicBezTo>
                  <a:cubicBezTo>
                    <a:pt x="465" y="3335"/>
                    <a:pt x="318" y="3469"/>
                    <a:pt x="286" y="3662"/>
                  </a:cubicBezTo>
                  <a:lnTo>
                    <a:pt x="24" y="5626"/>
                  </a:lnTo>
                  <a:cubicBezTo>
                    <a:pt x="0" y="5829"/>
                    <a:pt x="143" y="6019"/>
                    <a:pt x="345" y="6043"/>
                  </a:cubicBezTo>
                  <a:lnTo>
                    <a:pt x="3834" y="6507"/>
                  </a:lnTo>
                  <a:lnTo>
                    <a:pt x="3370" y="9984"/>
                  </a:lnTo>
                  <a:cubicBezTo>
                    <a:pt x="3346" y="10186"/>
                    <a:pt x="3489" y="10377"/>
                    <a:pt x="3691" y="10401"/>
                  </a:cubicBezTo>
                  <a:lnTo>
                    <a:pt x="5668" y="10663"/>
                  </a:lnTo>
                  <a:cubicBezTo>
                    <a:pt x="5682" y="10664"/>
                    <a:pt x="5697" y="10665"/>
                    <a:pt x="5712" y="10665"/>
                  </a:cubicBezTo>
                  <a:cubicBezTo>
                    <a:pt x="5897" y="10665"/>
                    <a:pt x="6062" y="10529"/>
                    <a:pt x="6084" y="10341"/>
                  </a:cubicBezTo>
                  <a:lnTo>
                    <a:pt x="6537" y="6864"/>
                  </a:lnTo>
                  <a:lnTo>
                    <a:pt x="10025" y="7329"/>
                  </a:lnTo>
                  <a:cubicBezTo>
                    <a:pt x="10039" y="7330"/>
                    <a:pt x="10053" y="7331"/>
                    <a:pt x="10067" y="7331"/>
                  </a:cubicBezTo>
                  <a:cubicBezTo>
                    <a:pt x="10253" y="7331"/>
                    <a:pt x="10420" y="7184"/>
                    <a:pt x="10442" y="6995"/>
                  </a:cubicBezTo>
                  <a:lnTo>
                    <a:pt x="10704" y="5019"/>
                  </a:lnTo>
                  <a:cubicBezTo>
                    <a:pt x="10728" y="4817"/>
                    <a:pt x="10585" y="4626"/>
                    <a:pt x="10382" y="4602"/>
                  </a:cubicBezTo>
                  <a:lnTo>
                    <a:pt x="6906" y="4150"/>
                  </a:lnTo>
                  <a:lnTo>
                    <a:pt x="7358" y="661"/>
                  </a:lnTo>
                  <a:cubicBezTo>
                    <a:pt x="7382" y="459"/>
                    <a:pt x="7239" y="280"/>
                    <a:pt x="7037" y="245"/>
                  </a:cubicBezTo>
                  <a:lnTo>
                    <a:pt x="5072" y="6"/>
                  </a:lnTo>
                  <a:cubicBezTo>
                    <a:pt x="5050" y="3"/>
                    <a:pt x="5028" y="1"/>
                    <a:pt x="500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5" name="Google Shape;6465;p33"/>
            <p:cNvSpPr/>
            <p:nvPr/>
          </p:nvSpPr>
          <p:spPr>
            <a:xfrm>
              <a:off x="4157614" y="1123773"/>
              <a:ext cx="349483" cy="435733"/>
            </a:xfrm>
            <a:custGeom>
              <a:rect b="b" l="l" r="r" t="t"/>
              <a:pathLst>
                <a:path extrusionOk="0" h="13509" w="10835">
                  <a:moveTo>
                    <a:pt x="4147" y="414"/>
                  </a:moveTo>
                  <a:cubicBezTo>
                    <a:pt x="4437" y="414"/>
                    <a:pt x="4723" y="589"/>
                    <a:pt x="4775" y="982"/>
                  </a:cubicBezTo>
                  <a:cubicBezTo>
                    <a:pt x="4810" y="1173"/>
                    <a:pt x="4751" y="1375"/>
                    <a:pt x="4632" y="1518"/>
                  </a:cubicBezTo>
                  <a:lnTo>
                    <a:pt x="3834" y="1673"/>
                  </a:lnTo>
                  <a:cubicBezTo>
                    <a:pt x="3655" y="1578"/>
                    <a:pt x="3536" y="1411"/>
                    <a:pt x="3501" y="1209"/>
                  </a:cubicBezTo>
                  <a:cubicBezTo>
                    <a:pt x="3386" y="710"/>
                    <a:pt x="3770" y="414"/>
                    <a:pt x="4147" y="414"/>
                  </a:cubicBezTo>
                  <a:close/>
                  <a:moveTo>
                    <a:pt x="7868" y="2734"/>
                  </a:moveTo>
                  <a:cubicBezTo>
                    <a:pt x="8125" y="2734"/>
                    <a:pt x="8352" y="2923"/>
                    <a:pt x="8394" y="3185"/>
                  </a:cubicBezTo>
                  <a:lnTo>
                    <a:pt x="9775" y="10746"/>
                  </a:lnTo>
                  <a:cubicBezTo>
                    <a:pt x="9835" y="11043"/>
                    <a:pt x="9632" y="11329"/>
                    <a:pt x="9335" y="11377"/>
                  </a:cubicBezTo>
                  <a:lnTo>
                    <a:pt x="3072" y="12520"/>
                  </a:lnTo>
                  <a:cubicBezTo>
                    <a:pt x="3037" y="12527"/>
                    <a:pt x="3002" y="12530"/>
                    <a:pt x="2967" y="12530"/>
                  </a:cubicBezTo>
                  <a:cubicBezTo>
                    <a:pt x="2710" y="12530"/>
                    <a:pt x="2482" y="12342"/>
                    <a:pt x="2429" y="12079"/>
                  </a:cubicBezTo>
                  <a:lnTo>
                    <a:pt x="1060" y="4519"/>
                  </a:lnTo>
                  <a:cubicBezTo>
                    <a:pt x="1000" y="4221"/>
                    <a:pt x="1203" y="3935"/>
                    <a:pt x="1500" y="3888"/>
                  </a:cubicBezTo>
                  <a:lnTo>
                    <a:pt x="2250" y="3745"/>
                  </a:lnTo>
                  <a:cubicBezTo>
                    <a:pt x="2283" y="3960"/>
                    <a:pt x="2471" y="4107"/>
                    <a:pt x="2682" y="4107"/>
                  </a:cubicBezTo>
                  <a:cubicBezTo>
                    <a:pt x="2705" y="4107"/>
                    <a:pt x="2728" y="4105"/>
                    <a:pt x="2751" y="4102"/>
                  </a:cubicBezTo>
                  <a:lnTo>
                    <a:pt x="6668" y="3387"/>
                  </a:lnTo>
                  <a:cubicBezTo>
                    <a:pt x="6906" y="3340"/>
                    <a:pt x="7061" y="3114"/>
                    <a:pt x="7013" y="2875"/>
                  </a:cubicBezTo>
                  <a:lnTo>
                    <a:pt x="7763" y="2745"/>
                  </a:lnTo>
                  <a:cubicBezTo>
                    <a:pt x="7798" y="2737"/>
                    <a:pt x="7833" y="2734"/>
                    <a:pt x="7868" y="2734"/>
                  </a:cubicBezTo>
                  <a:close/>
                  <a:moveTo>
                    <a:pt x="4137" y="0"/>
                  </a:moveTo>
                  <a:cubicBezTo>
                    <a:pt x="4073" y="0"/>
                    <a:pt x="4007" y="6"/>
                    <a:pt x="3941" y="18"/>
                  </a:cubicBezTo>
                  <a:cubicBezTo>
                    <a:pt x="3358" y="125"/>
                    <a:pt x="2965" y="697"/>
                    <a:pt x="3072" y="1292"/>
                  </a:cubicBezTo>
                  <a:cubicBezTo>
                    <a:pt x="3096" y="1459"/>
                    <a:pt x="3179" y="1625"/>
                    <a:pt x="3286" y="1768"/>
                  </a:cubicBezTo>
                  <a:lnTo>
                    <a:pt x="2512" y="1911"/>
                  </a:lnTo>
                  <a:cubicBezTo>
                    <a:pt x="2191" y="1971"/>
                    <a:pt x="1977" y="2280"/>
                    <a:pt x="2036" y="2602"/>
                  </a:cubicBezTo>
                  <a:lnTo>
                    <a:pt x="2084" y="2875"/>
                  </a:lnTo>
                  <a:lnTo>
                    <a:pt x="798" y="3114"/>
                  </a:lnTo>
                  <a:cubicBezTo>
                    <a:pt x="310" y="3197"/>
                    <a:pt x="0" y="3661"/>
                    <a:pt x="84" y="4149"/>
                  </a:cubicBezTo>
                  <a:lnTo>
                    <a:pt x="1655" y="12770"/>
                  </a:lnTo>
                  <a:cubicBezTo>
                    <a:pt x="1740" y="13206"/>
                    <a:pt x="2120" y="13509"/>
                    <a:pt x="2540" y="13509"/>
                  </a:cubicBezTo>
                  <a:cubicBezTo>
                    <a:pt x="2590" y="13509"/>
                    <a:pt x="2640" y="13505"/>
                    <a:pt x="2691" y="13496"/>
                  </a:cubicBezTo>
                  <a:lnTo>
                    <a:pt x="10037" y="12150"/>
                  </a:lnTo>
                  <a:cubicBezTo>
                    <a:pt x="10513" y="12067"/>
                    <a:pt x="10835" y="11603"/>
                    <a:pt x="10752" y="11115"/>
                  </a:cubicBezTo>
                  <a:lnTo>
                    <a:pt x="9180" y="2483"/>
                  </a:lnTo>
                  <a:cubicBezTo>
                    <a:pt x="9096" y="2052"/>
                    <a:pt x="8725" y="1751"/>
                    <a:pt x="8304" y="1751"/>
                  </a:cubicBezTo>
                  <a:cubicBezTo>
                    <a:pt x="8247" y="1751"/>
                    <a:pt x="8190" y="1757"/>
                    <a:pt x="8132" y="1768"/>
                  </a:cubicBezTo>
                  <a:lnTo>
                    <a:pt x="6858" y="1994"/>
                  </a:lnTo>
                  <a:lnTo>
                    <a:pt x="6811" y="1721"/>
                  </a:lnTo>
                  <a:cubicBezTo>
                    <a:pt x="6746" y="1431"/>
                    <a:pt x="6497" y="1237"/>
                    <a:pt x="6213" y="1237"/>
                  </a:cubicBezTo>
                  <a:cubicBezTo>
                    <a:pt x="6183" y="1237"/>
                    <a:pt x="6151" y="1240"/>
                    <a:pt x="6120" y="1244"/>
                  </a:cubicBezTo>
                  <a:lnTo>
                    <a:pt x="5179" y="1423"/>
                  </a:lnTo>
                  <a:cubicBezTo>
                    <a:pt x="5227" y="1244"/>
                    <a:pt x="5239" y="1066"/>
                    <a:pt x="5203" y="899"/>
                  </a:cubicBezTo>
                  <a:cubicBezTo>
                    <a:pt x="5108" y="370"/>
                    <a:pt x="4655" y="0"/>
                    <a:pt x="413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6" name="Google Shape;6466;p33"/>
            <p:cNvSpPr/>
            <p:nvPr/>
          </p:nvSpPr>
          <p:spPr>
            <a:xfrm>
              <a:off x="4219446" y="1280275"/>
              <a:ext cx="60123" cy="49866"/>
            </a:xfrm>
            <a:custGeom>
              <a:rect b="b" l="l" r="r" t="t"/>
              <a:pathLst>
                <a:path extrusionOk="0" h="1546" w="1864">
                  <a:moveTo>
                    <a:pt x="1013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2" y="131"/>
                    <a:pt x="0" y="1012"/>
                    <a:pt x="572" y="1405"/>
                  </a:cubicBezTo>
                  <a:cubicBezTo>
                    <a:pt x="713" y="1502"/>
                    <a:pt x="865" y="1545"/>
                    <a:pt x="1012" y="1545"/>
                  </a:cubicBezTo>
                  <a:cubicBezTo>
                    <a:pt x="1460" y="1545"/>
                    <a:pt x="1864" y="1142"/>
                    <a:pt x="1774" y="631"/>
                  </a:cubicBezTo>
                  <a:cubicBezTo>
                    <a:pt x="1700" y="259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7" name="Google Shape;6467;p33"/>
            <p:cNvSpPr/>
            <p:nvPr/>
          </p:nvSpPr>
          <p:spPr>
            <a:xfrm>
              <a:off x="4287537" y="1265566"/>
              <a:ext cx="124859" cy="43931"/>
            </a:xfrm>
            <a:custGeom>
              <a:rect b="b" l="l" r="r" t="t"/>
              <a:pathLst>
                <a:path extrusionOk="0" h="1362" w="3871">
                  <a:moveTo>
                    <a:pt x="3275" y="0"/>
                  </a:moveTo>
                  <a:cubicBezTo>
                    <a:pt x="3236" y="0"/>
                    <a:pt x="3195" y="5"/>
                    <a:pt x="3152" y="15"/>
                  </a:cubicBezTo>
                  <a:lnTo>
                    <a:pt x="556" y="492"/>
                  </a:lnTo>
                  <a:cubicBezTo>
                    <a:pt x="1" y="569"/>
                    <a:pt x="108" y="1362"/>
                    <a:pt x="599" y="1362"/>
                  </a:cubicBezTo>
                  <a:cubicBezTo>
                    <a:pt x="634" y="1362"/>
                    <a:pt x="672" y="1358"/>
                    <a:pt x="711" y="1349"/>
                  </a:cubicBezTo>
                  <a:lnTo>
                    <a:pt x="3318" y="873"/>
                  </a:lnTo>
                  <a:cubicBezTo>
                    <a:pt x="3870" y="784"/>
                    <a:pt x="3767" y="0"/>
                    <a:pt x="3275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8" name="Google Shape;6468;p33"/>
            <p:cNvSpPr/>
            <p:nvPr/>
          </p:nvSpPr>
          <p:spPr>
            <a:xfrm>
              <a:off x="4232090" y="1349784"/>
              <a:ext cx="60156" cy="49866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1" y="1"/>
                    <a:pt x="926" y="4"/>
                    <a:pt x="882" y="12"/>
                  </a:cubicBezTo>
                  <a:cubicBezTo>
                    <a:pt x="203" y="131"/>
                    <a:pt x="1" y="1012"/>
                    <a:pt x="572" y="1405"/>
                  </a:cubicBezTo>
                  <a:cubicBezTo>
                    <a:pt x="711" y="1502"/>
                    <a:pt x="862" y="1545"/>
                    <a:pt x="1009" y="1545"/>
                  </a:cubicBezTo>
                  <a:cubicBezTo>
                    <a:pt x="1455" y="1545"/>
                    <a:pt x="1865" y="1145"/>
                    <a:pt x="1775" y="643"/>
                  </a:cubicBezTo>
                  <a:cubicBezTo>
                    <a:pt x="1701" y="260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9" name="Google Shape;6469;p33"/>
            <p:cNvSpPr/>
            <p:nvPr/>
          </p:nvSpPr>
          <p:spPr>
            <a:xfrm>
              <a:off x="4302116" y="1335140"/>
              <a:ext cx="120892" cy="43544"/>
            </a:xfrm>
            <a:custGeom>
              <a:rect b="b" l="l" r="r" t="t"/>
              <a:pathLst>
                <a:path extrusionOk="0" h="1350" w="3748">
                  <a:moveTo>
                    <a:pt x="3128" y="0"/>
                  </a:moveTo>
                  <a:cubicBezTo>
                    <a:pt x="3116" y="0"/>
                    <a:pt x="3105" y="1"/>
                    <a:pt x="3093" y="2"/>
                  </a:cubicBezTo>
                  <a:lnTo>
                    <a:pt x="497" y="478"/>
                  </a:lnTo>
                  <a:cubicBezTo>
                    <a:pt x="0" y="628"/>
                    <a:pt x="109" y="1349"/>
                    <a:pt x="604" y="1349"/>
                  </a:cubicBezTo>
                  <a:cubicBezTo>
                    <a:pt x="620" y="1349"/>
                    <a:pt x="636" y="1348"/>
                    <a:pt x="652" y="1347"/>
                  </a:cubicBezTo>
                  <a:lnTo>
                    <a:pt x="3247" y="883"/>
                  </a:lnTo>
                  <a:cubicBezTo>
                    <a:pt x="3748" y="731"/>
                    <a:pt x="3623" y="0"/>
                    <a:pt x="312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0" name="Google Shape;6470;p33"/>
            <p:cNvSpPr/>
            <p:nvPr/>
          </p:nvSpPr>
          <p:spPr>
            <a:xfrm>
              <a:off x="4245928" y="1424293"/>
              <a:ext cx="60059" cy="49834"/>
            </a:xfrm>
            <a:custGeom>
              <a:rect b="b" l="l" r="r" t="t"/>
              <a:pathLst>
                <a:path extrusionOk="0" h="1545" w="1862">
                  <a:moveTo>
                    <a:pt x="1002" y="0"/>
                  </a:moveTo>
                  <a:cubicBezTo>
                    <a:pt x="959" y="0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0"/>
                    <a:pt x="100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1" name="Google Shape;6471;p33"/>
            <p:cNvSpPr/>
            <p:nvPr/>
          </p:nvSpPr>
          <p:spPr>
            <a:xfrm>
              <a:off x="4315179" y="1409230"/>
              <a:ext cx="121892" cy="43931"/>
            </a:xfrm>
            <a:custGeom>
              <a:rect b="b" l="l" r="r" t="t"/>
              <a:pathLst>
                <a:path extrusionOk="0" h="1362" w="3779">
                  <a:moveTo>
                    <a:pt x="3152" y="0"/>
                  </a:moveTo>
                  <a:cubicBezTo>
                    <a:pt x="3136" y="0"/>
                    <a:pt x="3121" y="1"/>
                    <a:pt x="3104" y="2"/>
                  </a:cubicBezTo>
                  <a:lnTo>
                    <a:pt x="3104" y="14"/>
                  </a:lnTo>
                  <a:lnTo>
                    <a:pt x="509" y="479"/>
                  </a:lnTo>
                  <a:cubicBezTo>
                    <a:pt x="0" y="617"/>
                    <a:pt x="120" y="1362"/>
                    <a:pt x="628" y="1362"/>
                  </a:cubicBezTo>
                  <a:cubicBezTo>
                    <a:pt x="644" y="1362"/>
                    <a:pt x="659" y="1361"/>
                    <a:pt x="675" y="1360"/>
                  </a:cubicBezTo>
                  <a:lnTo>
                    <a:pt x="3259" y="883"/>
                  </a:lnTo>
                  <a:cubicBezTo>
                    <a:pt x="3779" y="733"/>
                    <a:pt x="3660" y="0"/>
                    <a:pt x="315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2" name="Google Shape;6472;p33"/>
            <p:cNvSpPr/>
            <p:nvPr/>
          </p:nvSpPr>
          <p:spPr>
            <a:xfrm>
              <a:off x="4657631" y="1251439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596" y="1"/>
                  </a:moveTo>
                  <a:lnTo>
                    <a:pt x="1215" y="1620"/>
                  </a:lnTo>
                  <a:cubicBezTo>
                    <a:pt x="250" y="2275"/>
                    <a:pt x="0" y="3585"/>
                    <a:pt x="655" y="4549"/>
                  </a:cubicBezTo>
                  <a:lnTo>
                    <a:pt x="774" y="4704"/>
                  </a:lnTo>
                  <a:cubicBezTo>
                    <a:pt x="1175" y="5305"/>
                    <a:pt x="1834" y="5629"/>
                    <a:pt x="2508" y="5629"/>
                  </a:cubicBezTo>
                  <a:cubicBezTo>
                    <a:pt x="2915" y="5629"/>
                    <a:pt x="3328" y="5510"/>
                    <a:pt x="3691" y="5264"/>
                  </a:cubicBezTo>
                  <a:lnTo>
                    <a:pt x="6084" y="3644"/>
                  </a:lnTo>
                  <a:lnTo>
                    <a:pt x="3596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3" name="Google Shape;6473;p33"/>
            <p:cNvSpPr/>
            <p:nvPr/>
          </p:nvSpPr>
          <p:spPr>
            <a:xfrm>
              <a:off x="4790102" y="1176188"/>
              <a:ext cx="196272" cy="181660"/>
            </a:xfrm>
            <a:custGeom>
              <a:rect b="b" l="l" r="r" t="t"/>
              <a:pathLst>
                <a:path extrusionOk="0" h="5632" w="6085">
                  <a:moveTo>
                    <a:pt x="3589" y="1"/>
                  </a:moveTo>
                  <a:cubicBezTo>
                    <a:pt x="3177" y="1"/>
                    <a:pt x="2761" y="120"/>
                    <a:pt x="2394" y="369"/>
                  </a:cubicBezTo>
                  <a:lnTo>
                    <a:pt x="1" y="1989"/>
                  </a:lnTo>
                  <a:lnTo>
                    <a:pt x="2477" y="5632"/>
                  </a:lnTo>
                  <a:lnTo>
                    <a:pt x="4870" y="4001"/>
                  </a:lnTo>
                  <a:cubicBezTo>
                    <a:pt x="5835" y="3346"/>
                    <a:pt x="6085" y="2036"/>
                    <a:pt x="5430" y="1072"/>
                  </a:cubicBezTo>
                  <a:lnTo>
                    <a:pt x="5430" y="1072"/>
                  </a:lnTo>
                  <a:lnTo>
                    <a:pt x="5430" y="1084"/>
                  </a:lnTo>
                  <a:lnTo>
                    <a:pt x="5323" y="917"/>
                  </a:lnTo>
                  <a:cubicBezTo>
                    <a:pt x="4917" y="319"/>
                    <a:pt x="4259" y="1"/>
                    <a:pt x="358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4" name="Google Shape;6474;p33"/>
            <p:cNvSpPr/>
            <p:nvPr/>
          </p:nvSpPr>
          <p:spPr>
            <a:xfrm>
              <a:off x="3132614" y="98419"/>
              <a:ext cx="350257" cy="436217"/>
            </a:xfrm>
            <a:custGeom>
              <a:rect b="b" l="l" r="r" t="t"/>
              <a:pathLst>
                <a:path extrusionOk="0" h="13524" w="10859">
                  <a:moveTo>
                    <a:pt x="4164" y="435"/>
                  </a:moveTo>
                  <a:cubicBezTo>
                    <a:pt x="4452" y="435"/>
                    <a:pt x="4735" y="607"/>
                    <a:pt x="4787" y="994"/>
                  </a:cubicBezTo>
                  <a:cubicBezTo>
                    <a:pt x="4822" y="1196"/>
                    <a:pt x="4763" y="1387"/>
                    <a:pt x="4632" y="1541"/>
                  </a:cubicBezTo>
                  <a:lnTo>
                    <a:pt x="3846" y="1684"/>
                  </a:lnTo>
                  <a:cubicBezTo>
                    <a:pt x="3668" y="1589"/>
                    <a:pt x="3548" y="1422"/>
                    <a:pt x="3513" y="1232"/>
                  </a:cubicBezTo>
                  <a:cubicBezTo>
                    <a:pt x="3398" y="732"/>
                    <a:pt x="3785" y="435"/>
                    <a:pt x="4164" y="435"/>
                  </a:cubicBezTo>
                  <a:close/>
                  <a:moveTo>
                    <a:pt x="7857" y="2749"/>
                  </a:moveTo>
                  <a:cubicBezTo>
                    <a:pt x="8127" y="2749"/>
                    <a:pt x="8353" y="2930"/>
                    <a:pt x="8406" y="3208"/>
                  </a:cubicBezTo>
                  <a:lnTo>
                    <a:pt x="9787" y="10769"/>
                  </a:lnTo>
                  <a:cubicBezTo>
                    <a:pt x="9847" y="11054"/>
                    <a:pt x="9644" y="11340"/>
                    <a:pt x="9359" y="11400"/>
                  </a:cubicBezTo>
                  <a:lnTo>
                    <a:pt x="3084" y="12543"/>
                  </a:lnTo>
                  <a:cubicBezTo>
                    <a:pt x="3049" y="12550"/>
                    <a:pt x="3014" y="12553"/>
                    <a:pt x="2980" y="12553"/>
                  </a:cubicBezTo>
                  <a:cubicBezTo>
                    <a:pt x="2722" y="12553"/>
                    <a:pt x="2495" y="12365"/>
                    <a:pt x="2453" y="12102"/>
                  </a:cubicBezTo>
                  <a:lnTo>
                    <a:pt x="1072" y="4530"/>
                  </a:lnTo>
                  <a:cubicBezTo>
                    <a:pt x="1012" y="4232"/>
                    <a:pt x="1215" y="3958"/>
                    <a:pt x="1512" y="3899"/>
                  </a:cubicBezTo>
                  <a:lnTo>
                    <a:pt x="2263" y="3768"/>
                  </a:lnTo>
                  <a:cubicBezTo>
                    <a:pt x="2294" y="3977"/>
                    <a:pt x="2481" y="4122"/>
                    <a:pt x="2688" y="4122"/>
                  </a:cubicBezTo>
                  <a:cubicBezTo>
                    <a:pt x="2716" y="4122"/>
                    <a:pt x="2745" y="4119"/>
                    <a:pt x="2775" y="4113"/>
                  </a:cubicBezTo>
                  <a:lnTo>
                    <a:pt x="6680" y="3399"/>
                  </a:lnTo>
                  <a:cubicBezTo>
                    <a:pt x="6906" y="3363"/>
                    <a:pt x="7073" y="3125"/>
                    <a:pt x="7025" y="2899"/>
                  </a:cubicBezTo>
                  <a:lnTo>
                    <a:pt x="7763" y="2756"/>
                  </a:lnTo>
                  <a:cubicBezTo>
                    <a:pt x="7795" y="2751"/>
                    <a:pt x="7826" y="2749"/>
                    <a:pt x="7857" y="2749"/>
                  </a:cubicBezTo>
                  <a:close/>
                  <a:moveTo>
                    <a:pt x="4145" y="0"/>
                  </a:moveTo>
                  <a:cubicBezTo>
                    <a:pt x="4082" y="0"/>
                    <a:pt x="4018" y="6"/>
                    <a:pt x="3953" y="17"/>
                  </a:cubicBezTo>
                  <a:cubicBezTo>
                    <a:pt x="3358" y="136"/>
                    <a:pt x="2965" y="708"/>
                    <a:pt x="3084" y="1303"/>
                  </a:cubicBezTo>
                  <a:cubicBezTo>
                    <a:pt x="3108" y="1482"/>
                    <a:pt x="3179" y="1637"/>
                    <a:pt x="3298" y="1779"/>
                  </a:cubicBezTo>
                  <a:lnTo>
                    <a:pt x="2525" y="1922"/>
                  </a:lnTo>
                  <a:cubicBezTo>
                    <a:pt x="2203" y="1982"/>
                    <a:pt x="1989" y="2291"/>
                    <a:pt x="2048" y="2601"/>
                  </a:cubicBezTo>
                  <a:lnTo>
                    <a:pt x="2096" y="2887"/>
                  </a:lnTo>
                  <a:lnTo>
                    <a:pt x="810" y="3125"/>
                  </a:lnTo>
                  <a:cubicBezTo>
                    <a:pt x="322" y="3208"/>
                    <a:pt x="0" y="3673"/>
                    <a:pt x="96" y="4161"/>
                  </a:cubicBezTo>
                  <a:lnTo>
                    <a:pt x="1667" y="12793"/>
                  </a:lnTo>
                  <a:cubicBezTo>
                    <a:pt x="1751" y="13223"/>
                    <a:pt x="2122" y="13524"/>
                    <a:pt x="2543" y="13524"/>
                  </a:cubicBezTo>
                  <a:cubicBezTo>
                    <a:pt x="2600" y="13524"/>
                    <a:pt x="2657" y="13518"/>
                    <a:pt x="2715" y="13507"/>
                  </a:cubicBezTo>
                  <a:lnTo>
                    <a:pt x="10049" y="12174"/>
                  </a:lnTo>
                  <a:cubicBezTo>
                    <a:pt x="10537" y="12078"/>
                    <a:pt x="10859" y="11614"/>
                    <a:pt x="10764" y="11126"/>
                  </a:cubicBezTo>
                  <a:lnTo>
                    <a:pt x="9192" y="2506"/>
                  </a:lnTo>
                  <a:cubicBezTo>
                    <a:pt x="9107" y="2069"/>
                    <a:pt x="8727" y="1766"/>
                    <a:pt x="8299" y="1766"/>
                  </a:cubicBezTo>
                  <a:cubicBezTo>
                    <a:pt x="8248" y="1766"/>
                    <a:pt x="8196" y="1771"/>
                    <a:pt x="8144" y="1779"/>
                  </a:cubicBezTo>
                  <a:lnTo>
                    <a:pt x="6870" y="2018"/>
                  </a:lnTo>
                  <a:lnTo>
                    <a:pt x="6823" y="1744"/>
                  </a:lnTo>
                  <a:cubicBezTo>
                    <a:pt x="6770" y="1458"/>
                    <a:pt x="6520" y="1258"/>
                    <a:pt x="6248" y="1258"/>
                  </a:cubicBezTo>
                  <a:cubicBezTo>
                    <a:pt x="6214" y="1258"/>
                    <a:pt x="6179" y="1261"/>
                    <a:pt x="6144" y="1268"/>
                  </a:cubicBezTo>
                  <a:lnTo>
                    <a:pt x="5192" y="1434"/>
                  </a:lnTo>
                  <a:cubicBezTo>
                    <a:pt x="5239" y="1268"/>
                    <a:pt x="5251" y="1089"/>
                    <a:pt x="5215" y="922"/>
                  </a:cubicBezTo>
                  <a:cubicBezTo>
                    <a:pt x="5130" y="381"/>
                    <a:pt x="4667" y="0"/>
                    <a:pt x="4145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5" name="Google Shape;6475;p33"/>
            <p:cNvSpPr/>
            <p:nvPr/>
          </p:nvSpPr>
          <p:spPr>
            <a:xfrm>
              <a:off x="3194834" y="255566"/>
              <a:ext cx="60156" cy="49898"/>
            </a:xfrm>
            <a:custGeom>
              <a:rect b="b" l="l" r="r" t="t"/>
              <a:pathLst>
                <a:path extrusionOk="0" h="1547" w="1865">
                  <a:moveTo>
                    <a:pt x="1023" y="1"/>
                  </a:moveTo>
                  <a:cubicBezTo>
                    <a:pt x="976" y="1"/>
                    <a:pt x="929" y="5"/>
                    <a:pt x="881" y="15"/>
                  </a:cubicBezTo>
                  <a:cubicBezTo>
                    <a:pt x="191" y="134"/>
                    <a:pt x="0" y="1015"/>
                    <a:pt x="572" y="1408"/>
                  </a:cubicBezTo>
                  <a:cubicBezTo>
                    <a:pt x="708" y="1504"/>
                    <a:pt x="857" y="1547"/>
                    <a:pt x="1002" y="1547"/>
                  </a:cubicBezTo>
                  <a:cubicBezTo>
                    <a:pt x="1451" y="1547"/>
                    <a:pt x="1864" y="1138"/>
                    <a:pt x="1774" y="634"/>
                  </a:cubicBezTo>
                  <a:cubicBezTo>
                    <a:pt x="1701" y="266"/>
                    <a:pt x="1377" y="1"/>
                    <a:pt x="102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6" name="Google Shape;6476;p33"/>
            <p:cNvSpPr/>
            <p:nvPr/>
          </p:nvSpPr>
          <p:spPr>
            <a:xfrm>
              <a:off x="3263021" y="241019"/>
              <a:ext cx="124440" cy="43706"/>
            </a:xfrm>
            <a:custGeom>
              <a:rect b="b" l="l" r="r" t="t"/>
              <a:pathLst>
                <a:path extrusionOk="0" h="1355" w="3858">
                  <a:moveTo>
                    <a:pt x="3263" y="1"/>
                  </a:moveTo>
                  <a:cubicBezTo>
                    <a:pt x="3227" y="1"/>
                    <a:pt x="3189" y="5"/>
                    <a:pt x="3149" y="14"/>
                  </a:cubicBezTo>
                  <a:lnTo>
                    <a:pt x="553" y="490"/>
                  </a:lnTo>
                  <a:cubicBezTo>
                    <a:pt x="0" y="580"/>
                    <a:pt x="121" y="1354"/>
                    <a:pt x="621" y="1354"/>
                  </a:cubicBezTo>
                  <a:cubicBezTo>
                    <a:pt x="649" y="1354"/>
                    <a:pt x="678" y="1352"/>
                    <a:pt x="708" y="1347"/>
                  </a:cubicBezTo>
                  <a:lnTo>
                    <a:pt x="3292" y="871"/>
                  </a:lnTo>
                  <a:cubicBezTo>
                    <a:pt x="3858" y="793"/>
                    <a:pt x="3761" y="1"/>
                    <a:pt x="326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7" name="Google Shape;6477;p33"/>
            <p:cNvSpPr/>
            <p:nvPr/>
          </p:nvSpPr>
          <p:spPr>
            <a:xfrm>
              <a:off x="3207510" y="325172"/>
              <a:ext cx="60123" cy="49866"/>
            </a:xfrm>
            <a:custGeom>
              <a:rect b="b" l="l" r="r" t="t"/>
              <a:pathLst>
                <a:path extrusionOk="0" h="1546" w="1864">
                  <a:moveTo>
                    <a:pt x="1014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8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8" name="Google Shape;6478;p33"/>
            <p:cNvSpPr/>
            <p:nvPr/>
          </p:nvSpPr>
          <p:spPr>
            <a:xfrm>
              <a:off x="3277020" y="310528"/>
              <a:ext cx="121376" cy="43512"/>
            </a:xfrm>
            <a:custGeom>
              <a:rect b="b" l="l" r="r" t="t"/>
              <a:pathLst>
                <a:path extrusionOk="0" h="1349" w="3763">
                  <a:moveTo>
                    <a:pt x="3143" y="0"/>
                  </a:moveTo>
                  <a:cubicBezTo>
                    <a:pt x="3131" y="0"/>
                    <a:pt x="3120" y="1"/>
                    <a:pt x="3108" y="2"/>
                  </a:cubicBezTo>
                  <a:lnTo>
                    <a:pt x="512" y="478"/>
                  </a:lnTo>
                  <a:cubicBezTo>
                    <a:pt x="0" y="618"/>
                    <a:pt x="125" y="1348"/>
                    <a:pt x="631" y="1348"/>
                  </a:cubicBezTo>
                  <a:cubicBezTo>
                    <a:pt x="643" y="1348"/>
                    <a:pt x="655" y="1348"/>
                    <a:pt x="667" y="1347"/>
                  </a:cubicBezTo>
                  <a:lnTo>
                    <a:pt x="3262" y="871"/>
                  </a:lnTo>
                  <a:cubicBezTo>
                    <a:pt x="3763" y="731"/>
                    <a:pt x="3638" y="0"/>
                    <a:pt x="314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9" name="Google Shape;6479;p33"/>
            <p:cNvSpPr/>
            <p:nvPr/>
          </p:nvSpPr>
          <p:spPr>
            <a:xfrm>
              <a:off x="3221315" y="399294"/>
              <a:ext cx="60059" cy="50189"/>
            </a:xfrm>
            <a:custGeom>
              <a:rect b="b" l="l" r="r" t="t"/>
              <a:pathLst>
                <a:path extrusionOk="0" h="1556" w="1862">
                  <a:moveTo>
                    <a:pt x="1002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17"/>
                  </a:cubicBezTo>
                  <a:cubicBezTo>
                    <a:pt x="700" y="1513"/>
                    <a:pt x="851" y="1556"/>
                    <a:pt x="997" y="1556"/>
                  </a:cubicBezTo>
                  <a:cubicBezTo>
                    <a:pt x="1451" y="1556"/>
                    <a:pt x="1862" y="1147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0" name="Google Shape;6480;p33"/>
            <p:cNvSpPr/>
            <p:nvPr/>
          </p:nvSpPr>
          <p:spPr>
            <a:xfrm>
              <a:off x="3290277" y="384586"/>
              <a:ext cx="122472" cy="44028"/>
            </a:xfrm>
            <a:custGeom>
              <a:rect b="b" l="l" r="r" t="t"/>
              <a:pathLst>
                <a:path extrusionOk="0" h="1365" w="3797">
                  <a:moveTo>
                    <a:pt x="3172" y="0"/>
                  </a:moveTo>
                  <a:cubicBezTo>
                    <a:pt x="3153" y="0"/>
                    <a:pt x="3133" y="1"/>
                    <a:pt x="3113" y="4"/>
                  </a:cubicBezTo>
                  <a:lnTo>
                    <a:pt x="518" y="480"/>
                  </a:lnTo>
                  <a:cubicBezTo>
                    <a:pt x="1" y="606"/>
                    <a:pt x="116" y="1364"/>
                    <a:pt x="616" y="1364"/>
                  </a:cubicBezTo>
                  <a:cubicBezTo>
                    <a:pt x="634" y="1364"/>
                    <a:pt x="653" y="1363"/>
                    <a:pt x="673" y="1361"/>
                  </a:cubicBezTo>
                  <a:lnTo>
                    <a:pt x="3280" y="885"/>
                  </a:lnTo>
                  <a:cubicBezTo>
                    <a:pt x="3797" y="747"/>
                    <a:pt x="3682" y="0"/>
                    <a:pt x="317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1" name="Google Shape;6481;p33"/>
            <p:cNvSpPr/>
            <p:nvPr/>
          </p:nvSpPr>
          <p:spPr>
            <a:xfrm>
              <a:off x="3163708" y="708297"/>
              <a:ext cx="250428" cy="224430"/>
            </a:xfrm>
            <a:custGeom>
              <a:rect b="b" l="l" r="r" t="t"/>
              <a:pathLst>
                <a:path extrusionOk="0" h="6958" w="7764">
                  <a:moveTo>
                    <a:pt x="3923" y="1"/>
                  </a:moveTo>
                  <a:cubicBezTo>
                    <a:pt x="2893" y="1"/>
                    <a:pt x="1881" y="465"/>
                    <a:pt x="1215" y="1338"/>
                  </a:cubicBezTo>
                  <a:lnTo>
                    <a:pt x="6954" y="4969"/>
                  </a:lnTo>
                  <a:cubicBezTo>
                    <a:pt x="7764" y="3398"/>
                    <a:pt x="7240" y="1469"/>
                    <a:pt x="5752" y="528"/>
                  </a:cubicBezTo>
                  <a:cubicBezTo>
                    <a:pt x="5184" y="173"/>
                    <a:pt x="4550" y="1"/>
                    <a:pt x="3923" y="1"/>
                  </a:cubicBezTo>
                  <a:close/>
                  <a:moveTo>
                    <a:pt x="810" y="1993"/>
                  </a:moveTo>
                  <a:cubicBezTo>
                    <a:pt x="1" y="3553"/>
                    <a:pt x="525" y="5481"/>
                    <a:pt x="2013" y="6434"/>
                  </a:cubicBezTo>
                  <a:cubicBezTo>
                    <a:pt x="2577" y="6788"/>
                    <a:pt x="3207" y="6958"/>
                    <a:pt x="3830" y="6958"/>
                  </a:cubicBezTo>
                  <a:cubicBezTo>
                    <a:pt x="4864" y="6958"/>
                    <a:pt x="5881" y="6489"/>
                    <a:pt x="6549" y="5612"/>
                  </a:cubicBezTo>
                  <a:lnTo>
                    <a:pt x="810" y="1993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2" name="Google Shape;6482;p33"/>
            <p:cNvSpPr/>
            <p:nvPr/>
          </p:nvSpPr>
          <p:spPr>
            <a:xfrm>
              <a:off x="3633018" y="226472"/>
              <a:ext cx="195885" cy="181918"/>
            </a:xfrm>
            <a:custGeom>
              <a:rect b="b" l="l" r="r" t="t"/>
              <a:pathLst>
                <a:path extrusionOk="0" h="5640" w="6073">
                  <a:moveTo>
                    <a:pt x="3596" y="0"/>
                  </a:moveTo>
                  <a:lnTo>
                    <a:pt x="1203" y="1631"/>
                  </a:lnTo>
                  <a:cubicBezTo>
                    <a:pt x="250" y="2286"/>
                    <a:pt x="0" y="3596"/>
                    <a:pt x="655" y="4560"/>
                  </a:cubicBezTo>
                  <a:lnTo>
                    <a:pt x="762" y="4715"/>
                  </a:lnTo>
                  <a:cubicBezTo>
                    <a:pt x="1170" y="5316"/>
                    <a:pt x="1833" y="5640"/>
                    <a:pt x="2507" y="5640"/>
                  </a:cubicBezTo>
                  <a:cubicBezTo>
                    <a:pt x="2915" y="5640"/>
                    <a:pt x="3328" y="5521"/>
                    <a:pt x="3691" y="5275"/>
                  </a:cubicBezTo>
                  <a:lnTo>
                    <a:pt x="6072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3" name="Google Shape;6483;p33"/>
            <p:cNvSpPr/>
            <p:nvPr/>
          </p:nvSpPr>
          <p:spPr>
            <a:xfrm>
              <a:off x="3765490" y="151317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578" y="1"/>
                  </a:moveTo>
                  <a:cubicBezTo>
                    <a:pt x="3170" y="1"/>
                    <a:pt x="2757" y="119"/>
                    <a:pt x="2394" y="366"/>
                  </a:cubicBezTo>
                  <a:lnTo>
                    <a:pt x="1" y="1985"/>
                  </a:lnTo>
                  <a:lnTo>
                    <a:pt x="2477" y="5628"/>
                  </a:lnTo>
                  <a:lnTo>
                    <a:pt x="4871" y="4009"/>
                  </a:lnTo>
                  <a:cubicBezTo>
                    <a:pt x="5835" y="3354"/>
                    <a:pt x="6085" y="2044"/>
                    <a:pt x="5430" y="1080"/>
                  </a:cubicBezTo>
                  <a:lnTo>
                    <a:pt x="5323" y="925"/>
                  </a:lnTo>
                  <a:cubicBezTo>
                    <a:pt x="4915" y="324"/>
                    <a:pt x="4252" y="1"/>
                    <a:pt x="357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4" name="Google Shape;6484;p33"/>
            <p:cNvSpPr/>
            <p:nvPr/>
          </p:nvSpPr>
          <p:spPr>
            <a:xfrm>
              <a:off x="3575411" y="602242"/>
              <a:ext cx="345645" cy="344032"/>
            </a:xfrm>
            <a:custGeom>
              <a:rect b="b" l="l" r="r" t="t"/>
              <a:pathLst>
                <a:path extrusionOk="0" h="10666" w="10716">
                  <a:moveTo>
                    <a:pt x="4998" y="1"/>
                  </a:moveTo>
                  <a:cubicBezTo>
                    <a:pt x="4820" y="1"/>
                    <a:pt x="4665" y="136"/>
                    <a:pt x="4644" y="328"/>
                  </a:cubicBezTo>
                  <a:lnTo>
                    <a:pt x="4191" y="3805"/>
                  </a:lnTo>
                  <a:lnTo>
                    <a:pt x="703" y="3340"/>
                  </a:lnTo>
                  <a:cubicBezTo>
                    <a:pt x="688" y="3338"/>
                    <a:pt x="673" y="3338"/>
                    <a:pt x="659" y="3338"/>
                  </a:cubicBezTo>
                  <a:cubicBezTo>
                    <a:pt x="473" y="3338"/>
                    <a:pt x="308" y="3474"/>
                    <a:pt x="286" y="3662"/>
                  </a:cubicBezTo>
                  <a:lnTo>
                    <a:pt x="24" y="5638"/>
                  </a:lnTo>
                  <a:cubicBezTo>
                    <a:pt x="0" y="5840"/>
                    <a:pt x="143" y="6031"/>
                    <a:pt x="346" y="6055"/>
                  </a:cubicBezTo>
                  <a:lnTo>
                    <a:pt x="346" y="6043"/>
                  </a:lnTo>
                  <a:lnTo>
                    <a:pt x="3834" y="6507"/>
                  </a:lnTo>
                  <a:lnTo>
                    <a:pt x="3370" y="9984"/>
                  </a:lnTo>
                  <a:cubicBezTo>
                    <a:pt x="3334" y="10186"/>
                    <a:pt x="3477" y="10377"/>
                    <a:pt x="3691" y="10401"/>
                  </a:cubicBezTo>
                  <a:lnTo>
                    <a:pt x="5656" y="10663"/>
                  </a:lnTo>
                  <a:cubicBezTo>
                    <a:pt x="5671" y="10664"/>
                    <a:pt x="5685" y="10665"/>
                    <a:pt x="5700" y="10665"/>
                  </a:cubicBezTo>
                  <a:cubicBezTo>
                    <a:pt x="5885" y="10665"/>
                    <a:pt x="6050" y="10529"/>
                    <a:pt x="6072" y="10341"/>
                  </a:cubicBezTo>
                  <a:lnTo>
                    <a:pt x="6537" y="6864"/>
                  </a:lnTo>
                  <a:lnTo>
                    <a:pt x="10013" y="7329"/>
                  </a:lnTo>
                  <a:cubicBezTo>
                    <a:pt x="10028" y="7331"/>
                    <a:pt x="10043" y="7331"/>
                    <a:pt x="10058" y="7331"/>
                  </a:cubicBezTo>
                  <a:cubicBezTo>
                    <a:pt x="10243" y="7331"/>
                    <a:pt x="10408" y="7195"/>
                    <a:pt x="10430" y="7007"/>
                  </a:cubicBezTo>
                  <a:lnTo>
                    <a:pt x="10692" y="5031"/>
                  </a:lnTo>
                  <a:cubicBezTo>
                    <a:pt x="10716" y="4828"/>
                    <a:pt x="10573" y="4638"/>
                    <a:pt x="10371" y="4614"/>
                  </a:cubicBezTo>
                  <a:lnTo>
                    <a:pt x="6894" y="4150"/>
                  </a:lnTo>
                  <a:lnTo>
                    <a:pt x="7358" y="673"/>
                  </a:lnTo>
                  <a:cubicBezTo>
                    <a:pt x="7382" y="471"/>
                    <a:pt x="7239" y="280"/>
                    <a:pt x="7037" y="256"/>
                  </a:cubicBezTo>
                  <a:lnTo>
                    <a:pt x="5060" y="6"/>
                  </a:lnTo>
                  <a:cubicBezTo>
                    <a:pt x="5040" y="3"/>
                    <a:pt x="5019" y="1"/>
                    <a:pt x="499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5" name="Google Shape;6485;p33"/>
            <p:cNvSpPr/>
            <p:nvPr/>
          </p:nvSpPr>
          <p:spPr>
            <a:xfrm>
              <a:off x="3133001" y="1123290"/>
              <a:ext cx="349870" cy="436217"/>
            </a:xfrm>
            <a:custGeom>
              <a:rect b="b" l="l" r="r" t="t"/>
              <a:pathLst>
                <a:path extrusionOk="0" h="13524" w="10847">
                  <a:moveTo>
                    <a:pt x="4148" y="429"/>
                  </a:moveTo>
                  <a:cubicBezTo>
                    <a:pt x="4437" y="429"/>
                    <a:pt x="4723" y="604"/>
                    <a:pt x="4775" y="997"/>
                  </a:cubicBezTo>
                  <a:cubicBezTo>
                    <a:pt x="4810" y="1188"/>
                    <a:pt x="4751" y="1390"/>
                    <a:pt x="4620" y="1533"/>
                  </a:cubicBezTo>
                  <a:lnTo>
                    <a:pt x="3834" y="1688"/>
                  </a:lnTo>
                  <a:cubicBezTo>
                    <a:pt x="3656" y="1593"/>
                    <a:pt x="3536" y="1426"/>
                    <a:pt x="3501" y="1224"/>
                  </a:cubicBezTo>
                  <a:cubicBezTo>
                    <a:pt x="3386" y="725"/>
                    <a:pt x="3770" y="429"/>
                    <a:pt x="4148" y="429"/>
                  </a:cubicBezTo>
                  <a:close/>
                  <a:moveTo>
                    <a:pt x="7843" y="2740"/>
                  </a:moveTo>
                  <a:cubicBezTo>
                    <a:pt x="8105" y="2740"/>
                    <a:pt x="8341" y="2921"/>
                    <a:pt x="8394" y="3188"/>
                  </a:cubicBezTo>
                  <a:lnTo>
                    <a:pt x="9775" y="10761"/>
                  </a:lnTo>
                  <a:cubicBezTo>
                    <a:pt x="9835" y="11058"/>
                    <a:pt x="9632" y="11344"/>
                    <a:pt x="9347" y="11392"/>
                  </a:cubicBezTo>
                  <a:lnTo>
                    <a:pt x="3072" y="12535"/>
                  </a:lnTo>
                  <a:cubicBezTo>
                    <a:pt x="3037" y="12542"/>
                    <a:pt x="3002" y="12545"/>
                    <a:pt x="2968" y="12545"/>
                  </a:cubicBezTo>
                  <a:cubicBezTo>
                    <a:pt x="2710" y="12545"/>
                    <a:pt x="2483" y="12357"/>
                    <a:pt x="2441" y="12094"/>
                  </a:cubicBezTo>
                  <a:lnTo>
                    <a:pt x="1060" y="4534"/>
                  </a:lnTo>
                  <a:cubicBezTo>
                    <a:pt x="1000" y="4236"/>
                    <a:pt x="1203" y="3950"/>
                    <a:pt x="1500" y="3903"/>
                  </a:cubicBezTo>
                  <a:lnTo>
                    <a:pt x="2251" y="3760"/>
                  </a:lnTo>
                  <a:cubicBezTo>
                    <a:pt x="2283" y="3975"/>
                    <a:pt x="2471" y="4122"/>
                    <a:pt x="2682" y="4122"/>
                  </a:cubicBezTo>
                  <a:cubicBezTo>
                    <a:pt x="2705" y="4122"/>
                    <a:pt x="2728" y="4120"/>
                    <a:pt x="2751" y="4117"/>
                  </a:cubicBezTo>
                  <a:lnTo>
                    <a:pt x="6668" y="3391"/>
                  </a:lnTo>
                  <a:cubicBezTo>
                    <a:pt x="6894" y="3355"/>
                    <a:pt x="7061" y="3129"/>
                    <a:pt x="7013" y="2890"/>
                  </a:cubicBezTo>
                  <a:lnTo>
                    <a:pt x="7751" y="2748"/>
                  </a:lnTo>
                  <a:cubicBezTo>
                    <a:pt x="7782" y="2743"/>
                    <a:pt x="7812" y="2740"/>
                    <a:pt x="7843" y="2740"/>
                  </a:cubicBezTo>
                  <a:close/>
                  <a:moveTo>
                    <a:pt x="4150" y="0"/>
                  </a:moveTo>
                  <a:cubicBezTo>
                    <a:pt x="4081" y="0"/>
                    <a:pt x="4011" y="7"/>
                    <a:pt x="3941" y="21"/>
                  </a:cubicBezTo>
                  <a:cubicBezTo>
                    <a:pt x="3346" y="128"/>
                    <a:pt x="2953" y="700"/>
                    <a:pt x="3072" y="1307"/>
                  </a:cubicBezTo>
                  <a:cubicBezTo>
                    <a:pt x="3096" y="1474"/>
                    <a:pt x="3179" y="1640"/>
                    <a:pt x="3286" y="1783"/>
                  </a:cubicBezTo>
                  <a:lnTo>
                    <a:pt x="2513" y="1926"/>
                  </a:lnTo>
                  <a:cubicBezTo>
                    <a:pt x="2191" y="1986"/>
                    <a:pt x="1977" y="2295"/>
                    <a:pt x="2036" y="2617"/>
                  </a:cubicBezTo>
                  <a:lnTo>
                    <a:pt x="2084" y="2890"/>
                  </a:lnTo>
                  <a:lnTo>
                    <a:pt x="798" y="3129"/>
                  </a:lnTo>
                  <a:cubicBezTo>
                    <a:pt x="310" y="3212"/>
                    <a:pt x="0" y="3676"/>
                    <a:pt x="84" y="4164"/>
                  </a:cubicBezTo>
                  <a:lnTo>
                    <a:pt x="1655" y="12785"/>
                  </a:lnTo>
                  <a:cubicBezTo>
                    <a:pt x="1740" y="13221"/>
                    <a:pt x="2120" y="13524"/>
                    <a:pt x="2549" y="13524"/>
                  </a:cubicBezTo>
                  <a:cubicBezTo>
                    <a:pt x="2600" y="13524"/>
                    <a:pt x="2651" y="13520"/>
                    <a:pt x="2703" y="13511"/>
                  </a:cubicBezTo>
                  <a:lnTo>
                    <a:pt x="10037" y="12165"/>
                  </a:lnTo>
                  <a:cubicBezTo>
                    <a:pt x="10525" y="12082"/>
                    <a:pt x="10847" y="11618"/>
                    <a:pt x="10752" y="11130"/>
                  </a:cubicBezTo>
                  <a:lnTo>
                    <a:pt x="9180" y="2498"/>
                  </a:lnTo>
                  <a:cubicBezTo>
                    <a:pt x="9107" y="2067"/>
                    <a:pt x="8737" y="1766"/>
                    <a:pt x="8316" y="1766"/>
                  </a:cubicBezTo>
                  <a:cubicBezTo>
                    <a:pt x="8260" y="1766"/>
                    <a:pt x="8202" y="1772"/>
                    <a:pt x="8144" y="1783"/>
                  </a:cubicBezTo>
                  <a:lnTo>
                    <a:pt x="6858" y="2009"/>
                  </a:lnTo>
                  <a:lnTo>
                    <a:pt x="6799" y="1736"/>
                  </a:lnTo>
                  <a:cubicBezTo>
                    <a:pt x="6745" y="1446"/>
                    <a:pt x="6497" y="1252"/>
                    <a:pt x="6213" y="1252"/>
                  </a:cubicBezTo>
                  <a:cubicBezTo>
                    <a:pt x="6183" y="1252"/>
                    <a:pt x="6152" y="1255"/>
                    <a:pt x="6120" y="1259"/>
                  </a:cubicBezTo>
                  <a:lnTo>
                    <a:pt x="5180" y="1438"/>
                  </a:lnTo>
                  <a:cubicBezTo>
                    <a:pt x="5227" y="1259"/>
                    <a:pt x="5239" y="1081"/>
                    <a:pt x="5203" y="914"/>
                  </a:cubicBezTo>
                  <a:cubicBezTo>
                    <a:pt x="5119" y="378"/>
                    <a:pt x="4665" y="0"/>
                    <a:pt x="415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6" name="Google Shape;6486;p33"/>
            <p:cNvSpPr/>
            <p:nvPr/>
          </p:nvSpPr>
          <p:spPr>
            <a:xfrm>
              <a:off x="3194834" y="1280275"/>
              <a:ext cx="60123" cy="49866"/>
            </a:xfrm>
            <a:custGeom>
              <a:rect b="b" l="l" r="r" t="t"/>
              <a:pathLst>
                <a:path extrusionOk="0" h="1546" w="1864">
                  <a:moveTo>
                    <a:pt x="1014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8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7" name="Google Shape;6487;p33"/>
            <p:cNvSpPr/>
            <p:nvPr/>
          </p:nvSpPr>
          <p:spPr>
            <a:xfrm>
              <a:off x="3262570" y="1265502"/>
              <a:ext cx="125472" cy="43996"/>
            </a:xfrm>
            <a:custGeom>
              <a:rect b="b" l="l" r="r" t="t"/>
              <a:pathLst>
                <a:path extrusionOk="0" h="1364" w="3890">
                  <a:moveTo>
                    <a:pt x="3293" y="0"/>
                  </a:moveTo>
                  <a:cubicBezTo>
                    <a:pt x="3252" y="0"/>
                    <a:pt x="3209" y="6"/>
                    <a:pt x="3163" y="17"/>
                  </a:cubicBezTo>
                  <a:lnTo>
                    <a:pt x="567" y="494"/>
                  </a:lnTo>
                  <a:cubicBezTo>
                    <a:pt x="1" y="571"/>
                    <a:pt x="108" y="1364"/>
                    <a:pt x="608" y="1364"/>
                  </a:cubicBezTo>
                  <a:cubicBezTo>
                    <a:pt x="644" y="1364"/>
                    <a:pt x="682" y="1360"/>
                    <a:pt x="722" y="1351"/>
                  </a:cubicBezTo>
                  <a:lnTo>
                    <a:pt x="3318" y="875"/>
                  </a:lnTo>
                  <a:cubicBezTo>
                    <a:pt x="3890" y="809"/>
                    <a:pt x="3791" y="0"/>
                    <a:pt x="329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8" name="Google Shape;6488;p33"/>
            <p:cNvSpPr/>
            <p:nvPr/>
          </p:nvSpPr>
          <p:spPr>
            <a:xfrm>
              <a:off x="3207510" y="1349784"/>
              <a:ext cx="60123" cy="49866"/>
            </a:xfrm>
            <a:custGeom>
              <a:rect b="b" l="l" r="r" t="t"/>
              <a:pathLst>
                <a:path extrusionOk="0" h="1546" w="1864">
                  <a:moveTo>
                    <a:pt x="1013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8" y="1545"/>
                  </a:cubicBezTo>
                  <a:cubicBezTo>
                    <a:pt x="1454" y="1545"/>
                    <a:pt x="1864" y="1145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9" name="Google Shape;6489;p33"/>
            <p:cNvSpPr/>
            <p:nvPr/>
          </p:nvSpPr>
          <p:spPr>
            <a:xfrm>
              <a:off x="3277149" y="1335140"/>
              <a:ext cx="121247" cy="43544"/>
            </a:xfrm>
            <a:custGeom>
              <a:rect b="b" l="l" r="r" t="t"/>
              <a:pathLst>
                <a:path extrusionOk="0" h="1350" w="3759">
                  <a:moveTo>
                    <a:pt x="3139" y="0"/>
                  </a:moveTo>
                  <a:cubicBezTo>
                    <a:pt x="3127" y="0"/>
                    <a:pt x="3116" y="1"/>
                    <a:pt x="3104" y="2"/>
                  </a:cubicBezTo>
                  <a:lnTo>
                    <a:pt x="508" y="478"/>
                  </a:lnTo>
                  <a:cubicBezTo>
                    <a:pt x="0" y="628"/>
                    <a:pt x="119" y="1349"/>
                    <a:pt x="615" y="1349"/>
                  </a:cubicBezTo>
                  <a:cubicBezTo>
                    <a:pt x="631" y="1349"/>
                    <a:pt x="647" y="1348"/>
                    <a:pt x="663" y="1347"/>
                  </a:cubicBezTo>
                  <a:lnTo>
                    <a:pt x="3258" y="883"/>
                  </a:lnTo>
                  <a:cubicBezTo>
                    <a:pt x="3759" y="731"/>
                    <a:pt x="3634" y="0"/>
                    <a:pt x="313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0" name="Google Shape;6490;p33"/>
            <p:cNvSpPr/>
            <p:nvPr/>
          </p:nvSpPr>
          <p:spPr>
            <a:xfrm>
              <a:off x="3221315" y="1424293"/>
              <a:ext cx="59769" cy="49834"/>
            </a:xfrm>
            <a:custGeom>
              <a:rect b="b" l="l" r="r" t="t"/>
              <a:pathLst>
                <a:path extrusionOk="0" h="1545" w="1853">
                  <a:moveTo>
                    <a:pt x="1003" y="0"/>
                  </a:moveTo>
                  <a:cubicBezTo>
                    <a:pt x="959" y="0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3" y="1545"/>
                    <a:pt x="1000" y="1545"/>
                  </a:cubicBezTo>
                  <a:cubicBezTo>
                    <a:pt x="1449" y="1545"/>
                    <a:pt x="1853" y="1142"/>
                    <a:pt x="1763" y="631"/>
                  </a:cubicBezTo>
                  <a:cubicBezTo>
                    <a:pt x="1699" y="259"/>
                    <a:pt x="1369" y="0"/>
                    <a:pt x="100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1" name="Google Shape;6491;p33"/>
            <p:cNvSpPr/>
            <p:nvPr/>
          </p:nvSpPr>
          <p:spPr>
            <a:xfrm>
              <a:off x="3290567" y="1409230"/>
              <a:ext cx="121924" cy="43931"/>
            </a:xfrm>
            <a:custGeom>
              <a:rect b="b" l="l" r="r" t="t"/>
              <a:pathLst>
                <a:path extrusionOk="0" h="1362" w="3780">
                  <a:moveTo>
                    <a:pt x="3152" y="0"/>
                  </a:moveTo>
                  <a:cubicBezTo>
                    <a:pt x="3137" y="0"/>
                    <a:pt x="3121" y="1"/>
                    <a:pt x="3104" y="2"/>
                  </a:cubicBezTo>
                  <a:lnTo>
                    <a:pt x="3104" y="14"/>
                  </a:lnTo>
                  <a:lnTo>
                    <a:pt x="509" y="479"/>
                  </a:lnTo>
                  <a:cubicBezTo>
                    <a:pt x="0" y="617"/>
                    <a:pt x="120" y="1362"/>
                    <a:pt x="617" y="1362"/>
                  </a:cubicBezTo>
                  <a:cubicBezTo>
                    <a:pt x="633" y="1362"/>
                    <a:pt x="648" y="1361"/>
                    <a:pt x="664" y="1360"/>
                  </a:cubicBezTo>
                  <a:lnTo>
                    <a:pt x="3271" y="883"/>
                  </a:lnTo>
                  <a:cubicBezTo>
                    <a:pt x="3779" y="733"/>
                    <a:pt x="3660" y="0"/>
                    <a:pt x="315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2" name="Google Shape;6492;p33"/>
            <p:cNvSpPr/>
            <p:nvPr/>
          </p:nvSpPr>
          <p:spPr>
            <a:xfrm>
              <a:off x="3632631" y="1251439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608" y="1"/>
                  </a:moveTo>
                  <a:lnTo>
                    <a:pt x="1215" y="1620"/>
                  </a:lnTo>
                  <a:cubicBezTo>
                    <a:pt x="250" y="2275"/>
                    <a:pt x="0" y="3585"/>
                    <a:pt x="667" y="4549"/>
                  </a:cubicBezTo>
                  <a:lnTo>
                    <a:pt x="774" y="4704"/>
                  </a:lnTo>
                  <a:cubicBezTo>
                    <a:pt x="1182" y="5305"/>
                    <a:pt x="1845" y="5629"/>
                    <a:pt x="2519" y="5629"/>
                  </a:cubicBezTo>
                  <a:cubicBezTo>
                    <a:pt x="2927" y="5629"/>
                    <a:pt x="3340" y="5510"/>
                    <a:pt x="3703" y="5264"/>
                  </a:cubicBezTo>
                  <a:lnTo>
                    <a:pt x="6084" y="3644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3" name="Google Shape;6493;p33"/>
            <p:cNvSpPr/>
            <p:nvPr/>
          </p:nvSpPr>
          <p:spPr>
            <a:xfrm>
              <a:off x="3765490" y="1176188"/>
              <a:ext cx="196272" cy="181660"/>
            </a:xfrm>
            <a:custGeom>
              <a:rect b="b" l="l" r="r" t="t"/>
              <a:pathLst>
                <a:path extrusionOk="0" h="5632" w="6085">
                  <a:moveTo>
                    <a:pt x="3589" y="1"/>
                  </a:moveTo>
                  <a:cubicBezTo>
                    <a:pt x="3177" y="1"/>
                    <a:pt x="2761" y="120"/>
                    <a:pt x="2394" y="369"/>
                  </a:cubicBezTo>
                  <a:lnTo>
                    <a:pt x="1" y="1989"/>
                  </a:lnTo>
                  <a:lnTo>
                    <a:pt x="2477" y="5632"/>
                  </a:lnTo>
                  <a:lnTo>
                    <a:pt x="4871" y="4001"/>
                  </a:lnTo>
                  <a:cubicBezTo>
                    <a:pt x="5835" y="3346"/>
                    <a:pt x="6085" y="2036"/>
                    <a:pt x="5430" y="1072"/>
                  </a:cubicBezTo>
                  <a:lnTo>
                    <a:pt x="5430" y="1072"/>
                  </a:lnTo>
                  <a:lnTo>
                    <a:pt x="5430" y="1084"/>
                  </a:lnTo>
                  <a:lnTo>
                    <a:pt x="5323" y="917"/>
                  </a:lnTo>
                  <a:cubicBezTo>
                    <a:pt x="4917" y="319"/>
                    <a:pt x="4260" y="1"/>
                    <a:pt x="358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4" name="Google Shape;6494;p33"/>
            <p:cNvSpPr/>
            <p:nvPr/>
          </p:nvSpPr>
          <p:spPr>
            <a:xfrm>
              <a:off x="2108389" y="99161"/>
              <a:ext cx="349515" cy="435378"/>
            </a:xfrm>
            <a:custGeom>
              <a:rect b="b" l="l" r="r" t="t"/>
              <a:pathLst>
                <a:path extrusionOk="0" h="13498" w="10836">
                  <a:moveTo>
                    <a:pt x="4147" y="412"/>
                  </a:moveTo>
                  <a:cubicBezTo>
                    <a:pt x="4434" y="412"/>
                    <a:pt x="4718" y="584"/>
                    <a:pt x="4775" y="971"/>
                  </a:cubicBezTo>
                  <a:cubicBezTo>
                    <a:pt x="4799" y="1173"/>
                    <a:pt x="4751" y="1364"/>
                    <a:pt x="4620" y="1518"/>
                  </a:cubicBezTo>
                  <a:lnTo>
                    <a:pt x="3834" y="1661"/>
                  </a:lnTo>
                  <a:cubicBezTo>
                    <a:pt x="3656" y="1566"/>
                    <a:pt x="3537" y="1399"/>
                    <a:pt x="3501" y="1209"/>
                  </a:cubicBezTo>
                  <a:cubicBezTo>
                    <a:pt x="3386" y="709"/>
                    <a:pt x="3770" y="412"/>
                    <a:pt x="4147" y="412"/>
                  </a:cubicBezTo>
                  <a:close/>
                  <a:moveTo>
                    <a:pt x="7842" y="2726"/>
                  </a:moveTo>
                  <a:cubicBezTo>
                    <a:pt x="8105" y="2726"/>
                    <a:pt x="8340" y="2907"/>
                    <a:pt x="8382" y="3185"/>
                  </a:cubicBezTo>
                  <a:lnTo>
                    <a:pt x="9775" y="10746"/>
                  </a:lnTo>
                  <a:cubicBezTo>
                    <a:pt x="9823" y="11043"/>
                    <a:pt x="9633" y="11329"/>
                    <a:pt x="9323" y="11377"/>
                  </a:cubicBezTo>
                  <a:lnTo>
                    <a:pt x="3060" y="12520"/>
                  </a:lnTo>
                  <a:cubicBezTo>
                    <a:pt x="3025" y="12527"/>
                    <a:pt x="2990" y="12530"/>
                    <a:pt x="2956" y="12530"/>
                  </a:cubicBezTo>
                  <a:cubicBezTo>
                    <a:pt x="2699" y="12530"/>
                    <a:pt x="2471" y="12342"/>
                    <a:pt x="2429" y="12079"/>
                  </a:cubicBezTo>
                  <a:lnTo>
                    <a:pt x="1048" y="4507"/>
                  </a:lnTo>
                  <a:cubicBezTo>
                    <a:pt x="989" y="4209"/>
                    <a:pt x="1191" y="3935"/>
                    <a:pt x="1489" y="3876"/>
                  </a:cubicBezTo>
                  <a:lnTo>
                    <a:pt x="2239" y="3745"/>
                  </a:lnTo>
                  <a:cubicBezTo>
                    <a:pt x="2270" y="3954"/>
                    <a:pt x="2448" y="4099"/>
                    <a:pt x="2653" y="4099"/>
                  </a:cubicBezTo>
                  <a:cubicBezTo>
                    <a:pt x="2681" y="4099"/>
                    <a:pt x="2710" y="4096"/>
                    <a:pt x="2739" y="4090"/>
                  </a:cubicBezTo>
                  <a:lnTo>
                    <a:pt x="6656" y="3376"/>
                  </a:lnTo>
                  <a:cubicBezTo>
                    <a:pt x="6894" y="3340"/>
                    <a:pt x="7049" y="3114"/>
                    <a:pt x="7001" y="2876"/>
                  </a:cubicBezTo>
                  <a:lnTo>
                    <a:pt x="7751" y="2733"/>
                  </a:lnTo>
                  <a:cubicBezTo>
                    <a:pt x="7782" y="2728"/>
                    <a:pt x="7812" y="2726"/>
                    <a:pt x="7842" y="2726"/>
                  </a:cubicBezTo>
                  <a:close/>
                  <a:moveTo>
                    <a:pt x="4134" y="1"/>
                  </a:moveTo>
                  <a:cubicBezTo>
                    <a:pt x="4071" y="1"/>
                    <a:pt x="4006" y="6"/>
                    <a:pt x="3941" y="18"/>
                  </a:cubicBezTo>
                  <a:cubicBezTo>
                    <a:pt x="3346" y="125"/>
                    <a:pt x="2953" y="697"/>
                    <a:pt x="3072" y="1280"/>
                  </a:cubicBezTo>
                  <a:cubicBezTo>
                    <a:pt x="3096" y="1459"/>
                    <a:pt x="3167" y="1614"/>
                    <a:pt x="3275" y="1756"/>
                  </a:cubicBezTo>
                  <a:lnTo>
                    <a:pt x="2501" y="1899"/>
                  </a:lnTo>
                  <a:cubicBezTo>
                    <a:pt x="2191" y="1959"/>
                    <a:pt x="1977" y="2268"/>
                    <a:pt x="2036" y="2578"/>
                  </a:cubicBezTo>
                  <a:lnTo>
                    <a:pt x="2084" y="2864"/>
                  </a:lnTo>
                  <a:lnTo>
                    <a:pt x="798" y="3102"/>
                  </a:lnTo>
                  <a:cubicBezTo>
                    <a:pt x="310" y="3185"/>
                    <a:pt x="0" y="3650"/>
                    <a:pt x="84" y="4126"/>
                  </a:cubicBezTo>
                  <a:lnTo>
                    <a:pt x="1655" y="12758"/>
                  </a:lnTo>
                  <a:cubicBezTo>
                    <a:pt x="1741" y="13194"/>
                    <a:pt x="2111" y="13497"/>
                    <a:pt x="2537" y="13497"/>
                  </a:cubicBezTo>
                  <a:cubicBezTo>
                    <a:pt x="2588" y="13497"/>
                    <a:pt x="2639" y="13493"/>
                    <a:pt x="2691" y="13484"/>
                  </a:cubicBezTo>
                  <a:lnTo>
                    <a:pt x="10025" y="12139"/>
                  </a:lnTo>
                  <a:cubicBezTo>
                    <a:pt x="10514" y="12055"/>
                    <a:pt x="10835" y="11579"/>
                    <a:pt x="10752" y="11103"/>
                  </a:cubicBezTo>
                  <a:lnTo>
                    <a:pt x="9168" y="2483"/>
                  </a:lnTo>
                  <a:cubicBezTo>
                    <a:pt x="9094" y="2046"/>
                    <a:pt x="8715" y="1743"/>
                    <a:pt x="8287" y="1743"/>
                  </a:cubicBezTo>
                  <a:cubicBezTo>
                    <a:pt x="8236" y="1743"/>
                    <a:pt x="8184" y="1748"/>
                    <a:pt x="8132" y="1756"/>
                  </a:cubicBezTo>
                  <a:lnTo>
                    <a:pt x="6847" y="1995"/>
                  </a:lnTo>
                  <a:lnTo>
                    <a:pt x="6799" y="1721"/>
                  </a:lnTo>
                  <a:cubicBezTo>
                    <a:pt x="6746" y="1435"/>
                    <a:pt x="6506" y="1235"/>
                    <a:pt x="6228" y="1235"/>
                  </a:cubicBezTo>
                  <a:cubicBezTo>
                    <a:pt x="6192" y="1235"/>
                    <a:pt x="6156" y="1238"/>
                    <a:pt x="6120" y="1245"/>
                  </a:cubicBezTo>
                  <a:lnTo>
                    <a:pt x="5168" y="1411"/>
                  </a:lnTo>
                  <a:cubicBezTo>
                    <a:pt x="5227" y="1245"/>
                    <a:pt x="5239" y="1066"/>
                    <a:pt x="5203" y="899"/>
                  </a:cubicBezTo>
                  <a:cubicBezTo>
                    <a:pt x="5108" y="370"/>
                    <a:pt x="4646" y="1"/>
                    <a:pt x="413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5" name="Google Shape;6495;p33"/>
            <p:cNvSpPr/>
            <p:nvPr/>
          </p:nvSpPr>
          <p:spPr>
            <a:xfrm>
              <a:off x="2170222" y="255566"/>
              <a:ext cx="60059" cy="49898"/>
            </a:xfrm>
            <a:custGeom>
              <a:rect b="b" l="l" r="r" t="t"/>
              <a:pathLst>
                <a:path extrusionOk="0" h="1547" w="1862">
                  <a:moveTo>
                    <a:pt x="1015" y="1"/>
                  </a:moveTo>
                  <a:cubicBezTo>
                    <a:pt x="967" y="1"/>
                    <a:pt x="918" y="5"/>
                    <a:pt x="869" y="15"/>
                  </a:cubicBezTo>
                  <a:cubicBezTo>
                    <a:pt x="191" y="134"/>
                    <a:pt x="0" y="1015"/>
                    <a:pt x="572" y="1408"/>
                  </a:cubicBezTo>
                  <a:cubicBezTo>
                    <a:pt x="709" y="1504"/>
                    <a:pt x="857" y="1547"/>
                    <a:pt x="1002" y="1547"/>
                  </a:cubicBezTo>
                  <a:cubicBezTo>
                    <a:pt x="1450" y="1547"/>
                    <a:pt x="1861" y="1138"/>
                    <a:pt x="1762" y="634"/>
                  </a:cubicBezTo>
                  <a:cubicBezTo>
                    <a:pt x="1699" y="266"/>
                    <a:pt x="1377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6" name="Google Shape;6496;p33"/>
            <p:cNvSpPr/>
            <p:nvPr/>
          </p:nvSpPr>
          <p:spPr>
            <a:xfrm>
              <a:off x="2238409" y="241019"/>
              <a:ext cx="124117" cy="43706"/>
            </a:xfrm>
            <a:custGeom>
              <a:rect b="b" l="l" r="r" t="t"/>
              <a:pathLst>
                <a:path extrusionOk="0" h="1355" w="3848">
                  <a:moveTo>
                    <a:pt x="3261" y="1"/>
                  </a:moveTo>
                  <a:cubicBezTo>
                    <a:pt x="3225" y="1"/>
                    <a:pt x="3188" y="5"/>
                    <a:pt x="3149" y="14"/>
                  </a:cubicBezTo>
                  <a:lnTo>
                    <a:pt x="553" y="490"/>
                  </a:lnTo>
                  <a:cubicBezTo>
                    <a:pt x="1" y="580"/>
                    <a:pt x="121" y="1354"/>
                    <a:pt x="622" y="1354"/>
                  </a:cubicBezTo>
                  <a:cubicBezTo>
                    <a:pt x="649" y="1354"/>
                    <a:pt x="678" y="1352"/>
                    <a:pt x="708" y="1347"/>
                  </a:cubicBezTo>
                  <a:lnTo>
                    <a:pt x="3292" y="871"/>
                  </a:lnTo>
                  <a:cubicBezTo>
                    <a:pt x="3847" y="793"/>
                    <a:pt x="3750" y="1"/>
                    <a:pt x="326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7" name="Google Shape;6497;p33"/>
            <p:cNvSpPr/>
            <p:nvPr/>
          </p:nvSpPr>
          <p:spPr>
            <a:xfrm>
              <a:off x="2182898" y="325172"/>
              <a:ext cx="60123" cy="49866"/>
            </a:xfrm>
            <a:custGeom>
              <a:rect b="b" l="l" r="r" t="t"/>
              <a:pathLst>
                <a:path extrusionOk="0" h="1546" w="1864">
                  <a:moveTo>
                    <a:pt x="1014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8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8" name="Google Shape;6498;p33"/>
            <p:cNvSpPr/>
            <p:nvPr/>
          </p:nvSpPr>
          <p:spPr>
            <a:xfrm>
              <a:off x="2252408" y="310528"/>
              <a:ext cx="121376" cy="43512"/>
            </a:xfrm>
            <a:custGeom>
              <a:rect b="b" l="l" r="r" t="t"/>
              <a:pathLst>
                <a:path extrusionOk="0" h="1349" w="3763">
                  <a:moveTo>
                    <a:pt x="3132" y="0"/>
                  </a:moveTo>
                  <a:cubicBezTo>
                    <a:pt x="3120" y="0"/>
                    <a:pt x="3108" y="1"/>
                    <a:pt x="3096" y="2"/>
                  </a:cubicBezTo>
                  <a:lnTo>
                    <a:pt x="500" y="478"/>
                  </a:lnTo>
                  <a:cubicBezTo>
                    <a:pt x="0" y="618"/>
                    <a:pt x="125" y="1348"/>
                    <a:pt x="631" y="1348"/>
                  </a:cubicBezTo>
                  <a:cubicBezTo>
                    <a:pt x="643" y="1348"/>
                    <a:pt x="655" y="1348"/>
                    <a:pt x="667" y="1347"/>
                  </a:cubicBezTo>
                  <a:lnTo>
                    <a:pt x="3263" y="871"/>
                  </a:lnTo>
                  <a:cubicBezTo>
                    <a:pt x="3763" y="731"/>
                    <a:pt x="3638" y="0"/>
                    <a:pt x="313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9" name="Google Shape;6499;p33"/>
            <p:cNvSpPr/>
            <p:nvPr/>
          </p:nvSpPr>
          <p:spPr>
            <a:xfrm>
              <a:off x="2196316" y="399294"/>
              <a:ext cx="60156" cy="50189"/>
            </a:xfrm>
            <a:custGeom>
              <a:rect b="b" l="l" r="r" t="t"/>
              <a:pathLst>
                <a:path extrusionOk="0" h="1556" w="1865">
                  <a:moveTo>
                    <a:pt x="1014" y="1"/>
                  </a:moveTo>
                  <a:cubicBezTo>
                    <a:pt x="971" y="1"/>
                    <a:pt x="926" y="4"/>
                    <a:pt x="882" y="12"/>
                  </a:cubicBezTo>
                  <a:cubicBezTo>
                    <a:pt x="191" y="131"/>
                    <a:pt x="1" y="1012"/>
                    <a:pt x="572" y="1417"/>
                  </a:cubicBezTo>
                  <a:cubicBezTo>
                    <a:pt x="709" y="1513"/>
                    <a:pt x="858" y="1556"/>
                    <a:pt x="1003" y="1556"/>
                  </a:cubicBezTo>
                  <a:cubicBezTo>
                    <a:pt x="1452" y="1556"/>
                    <a:pt x="1865" y="1147"/>
                    <a:pt x="1775" y="643"/>
                  </a:cubicBezTo>
                  <a:cubicBezTo>
                    <a:pt x="1701" y="260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0" name="Google Shape;6500;p33"/>
            <p:cNvSpPr/>
            <p:nvPr/>
          </p:nvSpPr>
          <p:spPr>
            <a:xfrm>
              <a:off x="2265310" y="384586"/>
              <a:ext cx="122472" cy="44028"/>
            </a:xfrm>
            <a:custGeom>
              <a:rect b="b" l="l" r="r" t="t"/>
              <a:pathLst>
                <a:path extrusionOk="0" h="1365" w="3797">
                  <a:moveTo>
                    <a:pt x="3170" y="0"/>
                  </a:moveTo>
                  <a:cubicBezTo>
                    <a:pt x="3152" y="0"/>
                    <a:pt x="3132" y="1"/>
                    <a:pt x="3113" y="4"/>
                  </a:cubicBezTo>
                  <a:lnTo>
                    <a:pt x="3125" y="4"/>
                  </a:lnTo>
                  <a:lnTo>
                    <a:pt x="529" y="480"/>
                  </a:lnTo>
                  <a:cubicBezTo>
                    <a:pt x="1" y="606"/>
                    <a:pt x="115" y="1364"/>
                    <a:pt x="626" y="1364"/>
                  </a:cubicBezTo>
                  <a:cubicBezTo>
                    <a:pt x="645" y="1364"/>
                    <a:pt x="664" y="1363"/>
                    <a:pt x="684" y="1361"/>
                  </a:cubicBezTo>
                  <a:lnTo>
                    <a:pt x="3279" y="885"/>
                  </a:lnTo>
                  <a:cubicBezTo>
                    <a:pt x="3796" y="758"/>
                    <a:pt x="3681" y="0"/>
                    <a:pt x="317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1" name="Google Shape;6501;p33"/>
            <p:cNvSpPr/>
            <p:nvPr/>
          </p:nvSpPr>
          <p:spPr>
            <a:xfrm>
              <a:off x="2138741" y="708297"/>
              <a:ext cx="250783" cy="224721"/>
            </a:xfrm>
            <a:custGeom>
              <a:rect b="b" l="l" r="r" t="t"/>
              <a:pathLst>
                <a:path extrusionOk="0" h="6967" w="7775">
                  <a:moveTo>
                    <a:pt x="3934" y="1"/>
                  </a:moveTo>
                  <a:cubicBezTo>
                    <a:pt x="2904" y="1"/>
                    <a:pt x="1893" y="465"/>
                    <a:pt x="1226" y="1338"/>
                  </a:cubicBezTo>
                  <a:lnTo>
                    <a:pt x="6965" y="4969"/>
                  </a:lnTo>
                  <a:cubicBezTo>
                    <a:pt x="7775" y="3398"/>
                    <a:pt x="7251" y="1469"/>
                    <a:pt x="5763" y="528"/>
                  </a:cubicBezTo>
                  <a:cubicBezTo>
                    <a:pt x="5195" y="173"/>
                    <a:pt x="4561" y="1"/>
                    <a:pt x="3934" y="1"/>
                  </a:cubicBezTo>
                  <a:close/>
                  <a:moveTo>
                    <a:pt x="822" y="1993"/>
                  </a:moveTo>
                  <a:lnTo>
                    <a:pt x="822" y="1993"/>
                  </a:lnTo>
                  <a:cubicBezTo>
                    <a:pt x="0" y="3553"/>
                    <a:pt x="524" y="5493"/>
                    <a:pt x="2024" y="6434"/>
                  </a:cubicBezTo>
                  <a:cubicBezTo>
                    <a:pt x="2590" y="6793"/>
                    <a:pt x="3222" y="6966"/>
                    <a:pt x="3847" y="6966"/>
                  </a:cubicBezTo>
                  <a:cubicBezTo>
                    <a:pt x="4879" y="6966"/>
                    <a:pt x="5893" y="6495"/>
                    <a:pt x="6560" y="5612"/>
                  </a:cubicBezTo>
                  <a:lnTo>
                    <a:pt x="822" y="1993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2" name="Google Shape;6502;p33"/>
            <p:cNvSpPr/>
            <p:nvPr/>
          </p:nvSpPr>
          <p:spPr>
            <a:xfrm>
              <a:off x="2608019" y="226472"/>
              <a:ext cx="196272" cy="181918"/>
            </a:xfrm>
            <a:custGeom>
              <a:rect b="b" l="l" r="r" t="t"/>
              <a:pathLst>
                <a:path extrusionOk="0" h="5640" w="6085">
                  <a:moveTo>
                    <a:pt x="3608" y="0"/>
                  </a:moveTo>
                  <a:lnTo>
                    <a:pt x="1215" y="1631"/>
                  </a:lnTo>
                  <a:cubicBezTo>
                    <a:pt x="250" y="2286"/>
                    <a:pt x="0" y="3596"/>
                    <a:pt x="655" y="4560"/>
                  </a:cubicBezTo>
                  <a:lnTo>
                    <a:pt x="762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1"/>
                    <a:pt x="3691" y="5275"/>
                  </a:cubicBezTo>
                  <a:lnTo>
                    <a:pt x="6085" y="3644"/>
                  </a:lnTo>
                  <a:lnTo>
                    <a:pt x="3608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3" name="Google Shape;6503;p33"/>
            <p:cNvSpPr/>
            <p:nvPr/>
          </p:nvSpPr>
          <p:spPr>
            <a:xfrm>
              <a:off x="2740909" y="151317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571" y="1"/>
                  </a:moveTo>
                  <a:cubicBezTo>
                    <a:pt x="3163" y="1"/>
                    <a:pt x="2752" y="119"/>
                    <a:pt x="2393" y="366"/>
                  </a:cubicBezTo>
                  <a:lnTo>
                    <a:pt x="0" y="1985"/>
                  </a:lnTo>
                  <a:lnTo>
                    <a:pt x="2477" y="5628"/>
                  </a:lnTo>
                  <a:lnTo>
                    <a:pt x="4870" y="4009"/>
                  </a:lnTo>
                  <a:cubicBezTo>
                    <a:pt x="5834" y="3354"/>
                    <a:pt x="6084" y="2044"/>
                    <a:pt x="5429" y="1080"/>
                  </a:cubicBezTo>
                  <a:lnTo>
                    <a:pt x="5310" y="925"/>
                  </a:lnTo>
                  <a:cubicBezTo>
                    <a:pt x="4910" y="324"/>
                    <a:pt x="4245" y="1"/>
                    <a:pt x="357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4" name="Google Shape;6504;p33"/>
            <p:cNvSpPr/>
            <p:nvPr/>
          </p:nvSpPr>
          <p:spPr>
            <a:xfrm>
              <a:off x="2550799" y="602242"/>
              <a:ext cx="346032" cy="344032"/>
            </a:xfrm>
            <a:custGeom>
              <a:rect b="b" l="l" r="r" t="t"/>
              <a:pathLst>
                <a:path extrusionOk="0" h="10666" w="10728">
                  <a:moveTo>
                    <a:pt x="5007" y="1"/>
                  </a:moveTo>
                  <a:cubicBezTo>
                    <a:pt x="4823" y="1"/>
                    <a:pt x="4676" y="136"/>
                    <a:pt x="4644" y="328"/>
                  </a:cubicBezTo>
                  <a:lnTo>
                    <a:pt x="4191" y="3805"/>
                  </a:lnTo>
                  <a:lnTo>
                    <a:pt x="715" y="3340"/>
                  </a:lnTo>
                  <a:cubicBezTo>
                    <a:pt x="699" y="3338"/>
                    <a:pt x="684" y="3338"/>
                    <a:pt x="668" y="3338"/>
                  </a:cubicBezTo>
                  <a:cubicBezTo>
                    <a:pt x="475" y="3338"/>
                    <a:pt x="319" y="3474"/>
                    <a:pt x="286" y="3662"/>
                  </a:cubicBezTo>
                  <a:lnTo>
                    <a:pt x="36" y="5638"/>
                  </a:lnTo>
                  <a:cubicBezTo>
                    <a:pt x="0" y="5840"/>
                    <a:pt x="143" y="6031"/>
                    <a:pt x="346" y="6055"/>
                  </a:cubicBezTo>
                  <a:lnTo>
                    <a:pt x="346" y="6043"/>
                  </a:lnTo>
                  <a:lnTo>
                    <a:pt x="3822" y="6507"/>
                  </a:lnTo>
                  <a:lnTo>
                    <a:pt x="3370" y="9984"/>
                  </a:lnTo>
                  <a:cubicBezTo>
                    <a:pt x="3334" y="10186"/>
                    <a:pt x="3489" y="10377"/>
                    <a:pt x="3691" y="10401"/>
                  </a:cubicBezTo>
                  <a:lnTo>
                    <a:pt x="5668" y="10663"/>
                  </a:lnTo>
                  <a:cubicBezTo>
                    <a:pt x="5683" y="10664"/>
                    <a:pt x="5697" y="10665"/>
                    <a:pt x="5712" y="10665"/>
                  </a:cubicBezTo>
                  <a:cubicBezTo>
                    <a:pt x="5896" y="10665"/>
                    <a:pt x="6051" y="10529"/>
                    <a:pt x="6085" y="10341"/>
                  </a:cubicBezTo>
                  <a:lnTo>
                    <a:pt x="6537" y="6864"/>
                  </a:lnTo>
                  <a:lnTo>
                    <a:pt x="10025" y="7329"/>
                  </a:lnTo>
                  <a:cubicBezTo>
                    <a:pt x="10040" y="7331"/>
                    <a:pt x="10055" y="7331"/>
                    <a:pt x="10069" y="7331"/>
                  </a:cubicBezTo>
                  <a:cubicBezTo>
                    <a:pt x="10253" y="7331"/>
                    <a:pt x="10409" y="7195"/>
                    <a:pt x="10442" y="7007"/>
                  </a:cubicBezTo>
                  <a:lnTo>
                    <a:pt x="10704" y="5031"/>
                  </a:lnTo>
                  <a:cubicBezTo>
                    <a:pt x="10728" y="4828"/>
                    <a:pt x="10585" y="4638"/>
                    <a:pt x="10383" y="4614"/>
                  </a:cubicBezTo>
                  <a:lnTo>
                    <a:pt x="6894" y="4150"/>
                  </a:lnTo>
                  <a:lnTo>
                    <a:pt x="7358" y="673"/>
                  </a:lnTo>
                  <a:cubicBezTo>
                    <a:pt x="7382" y="471"/>
                    <a:pt x="7239" y="280"/>
                    <a:pt x="7037" y="256"/>
                  </a:cubicBezTo>
                  <a:lnTo>
                    <a:pt x="5072" y="6"/>
                  </a:lnTo>
                  <a:cubicBezTo>
                    <a:pt x="5050" y="3"/>
                    <a:pt x="5029" y="1"/>
                    <a:pt x="500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5" name="Google Shape;6505;p33"/>
            <p:cNvSpPr/>
            <p:nvPr/>
          </p:nvSpPr>
          <p:spPr>
            <a:xfrm>
              <a:off x="2108002" y="1123773"/>
              <a:ext cx="349902" cy="435733"/>
            </a:xfrm>
            <a:custGeom>
              <a:rect b="b" l="l" r="r" t="t"/>
              <a:pathLst>
                <a:path extrusionOk="0" h="13509" w="10848">
                  <a:moveTo>
                    <a:pt x="4155" y="414"/>
                  </a:moveTo>
                  <a:cubicBezTo>
                    <a:pt x="4444" y="414"/>
                    <a:pt x="4730" y="589"/>
                    <a:pt x="4787" y="982"/>
                  </a:cubicBezTo>
                  <a:cubicBezTo>
                    <a:pt x="4811" y="1173"/>
                    <a:pt x="4763" y="1375"/>
                    <a:pt x="4632" y="1518"/>
                  </a:cubicBezTo>
                  <a:lnTo>
                    <a:pt x="3846" y="1673"/>
                  </a:lnTo>
                  <a:cubicBezTo>
                    <a:pt x="3668" y="1578"/>
                    <a:pt x="3549" y="1411"/>
                    <a:pt x="3513" y="1209"/>
                  </a:cubicBezTo>
                  <a:cubicBezTo>
                    <a:pt x="3398" y="710"/>
                    <a:pt x="3779" y="414"/>
                    <a:pt x="4155" y="414"/>
                  </a:cubicBezTo>
                  <a:close/>
                  <a:moveTo>
                    <a:pt x="7872" y="2734"/>
                  </a:moveTo>
                  <a:cubicBezTo>
                    <a:pt x="8128" y="2734"/>
                    <a:pt x="8354" y="2914"/>
                    <a:pt x="8406" y="3185"/>
                  </a:cubicBezTo>
                  <a:lnTo>
                    <a:pt x="9787" y="10746"/>
                  </a:lnTo>
                  <a:cubicBezTo>
                    <a:pt x="9835" y="11043"/>
                    <a:pt x="9645" y="11329"/>
                    <a:pt x="9335" y="11377"/>
                  </a:cubicBezTo>
                  <a:lnTo>
                    <a:pt x="3072" y="12520"/>
                  </a:lnTo>
                  <a:cubicBezTo>
                    <a:pt x="3037" y="12527"/>
                    <a:pt x="3002" y="12530"/>
                    <a:pt x="2968" y="12530"/>
                  </a:cubicBezTo>
                  <a:cubicBezTo>
                    <a:pt x="2711" y="12530"/>
                    <a:pt x="2483" y="12342"/>
                    <a:pt x="2441" y="12079"/>
                  </a:cubicBezTo>
                  <a:lnTo>
                    <a:pt x="1060" y="4519"/>
                  </a:lnTo>
                  <a:cubicBezTo>
                    <a:pt x="1013" y="4221"/>
                    <a:pt x="1215" y="3935"/>
                    <a:pt x="1513" y="3888"/>
                  </a:cubicBezTo>
                  <a:lnTo>
                    <a:pt x="2251" y="3745"/>
                  </a:lnTo>
                  <a:cubicBezTo>
                    <a:pt x="2294" y="3960"/>
                    <a:pt x="2483" y="4107"/>
                    <a:pt x="2694" y="4107"/>
                  </a:cubicBezTo>
                  <a:cubicBezTo>
                    <a:pt x="2717" y="4107"/>
                    <a:pt x="2740" y="4105"/>
                    <a:pt x="2763" y="4102"/>
                  </a:cubicBezTo>
                  <a:lnTo>
                    <a:pt x="6668" y="3387"/>
                  </a:lnTo>
                  <a:cubicBezTo>
                    <a:pt x="6906" y="3340"/>
                    <a:pt x="7061" y="3114"/>
                    <a:pt x="7025" y="2875"/>
                  </a:cubicBezTo>
                  <a:lnTo>
                    <a:pt x="7763" y="2745"/>
                  </a:lnTo>
                  <a:cubicBezTo>
                    <a:pt x="7800" y="2737"/>
                    <a:pt x="7836" y="2734"/>
                    <a:pt x="7872" y="2734"/>
                  </a:cubicBezTo>
                  <a:close/>
                  <a:moveTo>
                    <a:pt x="4146" y="0"/>
                  </a:moveTo>
                  <a:cubicBezTo>
                    <a:pt x="4083" y="0"/>
                    <a:pt x="4018" y="6"/>
                    <a:pt x="3953" y="18"/>
                  </a:cubicBezTo>
                  <a:cubicBezTo>
                    <a:pt x="3358" y="125"/>
                    <a:pt x="2965" y="697"/>
                    <a:pt x="3084" y="1292"/>
                  </a:cubicBezTo>
                  <a:cubicBezTo>
                    <a:pt x="3108" y="1459"/>
                    <a:pt x="3179" y="1625"/>
                    <a:pt x="3287" y="1768"/>
                  </a:cubicBezTo>
                  <a:lnTo>
                    <a:pt x="2513" y="1911"/>
                  </a:lnTo>
                  <a:cubicBezTo>
                    <a:pt x="2203" y="1971"/>
                    <a:pt x="1989" y="2280"/>
                    <a:pt x="2048" y="2602"/>
                  </a:cubicBezTo>
                  <a:lnTo>
                    <a:pt x="2096" y="2875"/>
                  </a:lnTo>
                  <a:lnTo>
                    <a:pt x="810" y="3114"/>
                  </a:lnTo>
                  <a:cubicBezTo>
                    <a:pt x="322" y="3197"/>
                    <a:pt x="1" y="3661"/>
                    <a:pt x="96" y="4149"/>
                  </a:cubicBezTo>
                  <a:lnTo>
                    <a:pt x="1667" y="12770"/>
                  </a:lnTo>
                  <a:cubicBezTo>
                    <a:pt x="1742" y="13206"/>
                    <a:pt x="2121" y="13509"/>
                    <a:pt x="2549" y="13509"/>
                  </a:cubicBezTo>
                  <a:cubicBezTo>
                    <a:pt x="2600" y="13509"/>
                    <a:pt x="2651" y="13505"/>
                    <a:pt x="2703" y="13496"/>
                  </a:cubicBezTo>
                  <a:lnTo>
                    <a:pt x="10037" y="12150"/>
                  </a:lnTo>
                  <a:cubicBezTo>
                    <a:pt x="10526" y="12067"/>
                    <a:pt x="10847" y="11603"/>
                    <a:pt x="10764" y="11115"/>
                  </a:cubicBezTo>
                  <a:lnTo>
                    <a:pt x="9180" y="2483"/>
                  </a:lnTo>
                  <a:cubicBezTo>
                    <a:pt x="9107" y="2052"/>
                    <a:pt x="8737" y="1751"/>
                    <a:pt x="8316" y="1751"/>
                  </a:cubicBezTo>
                  <a:cubicBezTo>
                    <a:pt x="8260" y="1751"/>
                    <a:pt x="8202" y="1757"/>
                    <a:pt x="8144" y="1768"/>
                  </a:cubicBezTo>
                  <a:lnTo>
                    <a:pt x="6859" y="1994"/>
                  </a:lnTo>
                  <a:lnTo>
                    <a:pt x="6811" y="1721"/>
                  </a:lnTo>
                  <a:cubicBezTo>
                    <a:pt x="6757" y="1431"/>
                    <a:pt x="6510" y="1237"/>
                    <a:pt x="6226" y="1237"/>
                  </a:cubicBezTo>
                  <a:cubicBezTo>
                    <a:pt x="6195" y="1237"/>
                    <a:pt x="6164" y="1240"/>
                    <a:pt x="6132" y="1244"/>
                  </a:cubicBezTo>
                  <a:lnTo>
                    <a:pt x="5180" y="1423"/>
                  </a:lnTo>
                  <a:cubicBezTo>
                    <a:pt x="5239" y="1244"/>
                    <a:pt x="5251" y="1066"/>
                    <a:pt x="5215" y="899"/>
                  </a:cubicBezTo>
                  <a:cubicBezTo>
                    <a:pt x="5120" y="370"/>
                    <a:pt x="4658" y="0"/>
                    <a:pt x="4146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6" name="Google Shape;6506;p33"/>
            <p:cNvSpPr/>
            <p:nvPr/>
          </p:nvSpPr>
          <p:spPr>
            <a:xfrm>
              <a:off x="2170222" y="1280275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4"/>
                    <a:pt x="869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3" y="1545"/>
                    <a:pt x="1861" y="1142"/>
                    <a:pt x="1762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7" name="Google Shape;6507;p33"/>
            <p:cNvSpPr/>
            <p:nvPr/>
          </p:nvSpPr>
          <p:spPr>
            <a:xfrm>
              <a:off x="2238344" y="1265566"/>
              <a:ext cx="124053" cy="43931"/>
            </a:xfrm>
            <a:custGeom>
              <a:rect b="b" l="l" r="r" t="t"/>
              <a:pathLst>
                <a:path extrusionOk="0" h="1362" w="3846">
                  <a:moveTo>
                    <a:pt x="3262" y="0"/>
                  </a:moveTo>
                  <a:cubicBezTo>
                    <a:pt x="3223" y="0"/>
                    <a:pt x="3182" y="5"/>
                    <a:pt x="3139" y="15"/>
                  </a:cubicBezTo>
                  <a:lnTo>
                    <a:pt x="3151" y="15"/>
                  </a:lnTo>
                  <a:lnTo>
                    <a:pt x="555" y="492"/>
                  </a:lnTo>
                  <a:cubicBezTo>
                    <a:pt x="0" y="569"/>
                    <a:pt x="108" y="1362"/>
                    <a:pt x="598" y="1362"/>
                  </a:cubicBezTo>
                  <a:cubicBezTo>
                    <a:pt x="633" y="1362"/>
                    <a:pt x="671" y="1358"/>
                    <a:pt x="710" y="1349"/>
                  </a:cubicBezTo>
                  <a:lnTo>
                    <a:pt x="3294" y="873"/>
                  </a:lnTo>
                  <a:cubicBezTo>
                    <a:pt x="3846" y="784"/>
                    <a:pt x="3753" y="0"/>
                    <a:pt x="326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8" name="Google Shape;6508;p33"/>
            <p:cNvSpPr/>
            <p:nvPr/>
          </p:nvSpPr>
          <p:spPr>
            <a:xfrm>
              <a:off x="2182898" y="1349784"/>
              <a:ext cx="60123" cy="49866"/>
            </a:xfrm>
            <a:custGeom>
              <a:rect b="b" l="l" r="r" t="t"/>
              <a:pathLst>
                <a:path extrusionOk="0" h="1546" w="1864">
                  <a:moveTo>
                    <a:pt x="1013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8" y="1545"/>
                  </a:cubicBezTo>
                  <a:cubicBezTo>
                    <a:pt x="1454" y="1545"/>
                    <a:pt x="1864" y="1145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9" name="Google Shape;6509;p33"/>
            <p:cNvSpPr/>
            <p:nvPr/>
          </p:nvSpPr>
          <p:spPr>
            <a:xfrm>
              <a:off x="2252504" y="1335140"/>
              <a:ext cx="121279" cy="43544"/>
            </a:xfrm>
            <a:custGeom>
              <a:rect b="b" l="l" r="r" t="t"/>
              <a:pathLst>
                <a:path extrusionOk="0" h="1350" w="3760">
                  <a:moveTo>
                    <a:pt x="3129" y="0"/>
                  </a:moveTo>
                  <a:cubicBezTo>
                    <a:pt x="3117" y="0"/>
                    <a:pt x="3105" y="1"/>
                    <a:pt x="3093" y="2"/>
                  </a:cubicBezTo>
                  <a:lnTo>
                    <a:pt x="497" y="478"/>
                  </a:lnTo>
                  <a:cubicBezTo>
                    <a:pt x="1" y="628"/>
                    <a:pt x="120" y="1349"/>
                    <a:pt x="617" y="1349"/>
                  </a:cubicBezTo>
                  <a:cubicBezTo>
                    <a:pt x="632" y="1349"/>
                    <a:pt x="648" y="1348"/>
                    <a:pt x="664" y="1347"/>
                  </a:cubicBezTo>
                  <a:lnTo>
                    <a:pt x="3260" y="883"/>
                  </a:lnTo>
                  <a:cubicBezTo>
                    <a:pt x="3760" y="731"/>
                    <a:pt x="3635" y="0"/>
                    <a:pt x="312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0" name="Google Shape;6510;p33"/>
            <p:cNvSpPr/>
            <p:nvPr/>
          </p:nvSpPr>
          <p:spPr>
            <a:xfrm>
              <a:off x="2196316" y="1424293"/>
              <a:ext cx="60156" cy="49834"/>
            </a:xfrm>
            <a:custGeom>
              <a:rect b="b" l="l" r="r" t="t"/>
              <a:pathLst>
                <a:path extrusionOk="0" h="1545" w="1865">
                  <a:moveTo>
                    <a:pt x="1014" y="0"/>
                  </a:moveTo>
                  <a:cubicBezTo>
                    <a:pt x="971" y="0"/>
                    <a:pt x="927" y="4"/>
                    <a:pt x="882" y="12"/>
                  </a:cubicBezTo>
                  <a:cubicBezTo>
                    <a:pt x="191" y="131"/>
                    <a:pt x="1" y="1012"/>
                    <a:pt x="572" y="1405"/>
                  </a:cubicBezTo>
                  <a:cubicBezTo>
                    <a:pt x="711" y="1502"/>
                    <a:pt x="861" y="1545"/>
                    <a:pt x="1008" y="1545"/>
                  </a:cubicBezTo>
                  <a:cubicBezTo>
                    <a:pt x="1455" y="1545"/>
                    <a:pt x="1865" y="1142"/>
                    <a:pt x="1775" y="631"/>
                  </a:cubicBezTo>
                  <a:cubicBezTo>
                    <a:pt x="1701" y="259"/>
                    <a:pt x="1379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1" name="Google Shape;6511;p33"/>
            <p:cNvSpPr/>
            <p:nvPr/>
          </p:nvSpPr>
          <p:spPr>
            <a:xfrm>
              <a:off x="2265568" y="1409230"/>
              <a:ext cx="121924" cy="43931"/>
            </a:xfrm>
            <a:custGeom>
              <a:rect b="b" l="l" r="r" t="t"/>
              <a:pathLst>
                <a:path extrusionOk="0" h="1362" w="3780">
                  <a:moveTo>
                    <a:pt x="3163" y="0"/>
                  </a:moveTo>
                  <a:cubicBezTo>
                    <a:pt x="3148" y="0"/>
                    <a:pt x="3132" y="1"/>
                    <a:pt x="3117" y="2"/>
                  </a:cubicBezTo>
                  <a:lnTo>
                    <a:pt x="3117" y="14"/>
                  </a:lnTo>
                  <a:lnTo>
                    <a:pt x="521" y="479"/>
                  </a:lnTo>
                  <a:cubicBezTo>
                    <a:pt x="1" y="617"/>
                    <a:pt x="120" y="1362"/>
                    <a:pt x="629" y="1362"/>
                  </a:cubicBezTo>
                  <a:cubicBezTo>
                    <a:pt x="644" y="1362"/>
                    <a:pt x="660" y="1361"/>
                    <a:pt x="676" y="1360"/>
                  </a:cubicBezTo>
                  <a:lnTo>
                    <a:pt x="3271" y="883"/>
                  </a:lnTo>
                  <a:cubicBezTo>
                    <a:pt x="3780" y="733"/>
                    <a:pt x="3660" y="0"/>
                    <a:pt x="316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2" name="Google Shape;6512;p33"/>
            <p:cNvSpPr/>
            <p:nvPr/>
          </p:nvSpPr>
          <p:spPr>
            <a:xfrm>
              <a:off x="2608019" y="1251439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608" y="1"/>
                  </a:moveTo>
                  <a:lnTo>
                    <a:pt x="1215" y="1620"/>
                  </a:lnTo>
                  <a:cubicBezTo>
                    <a:pt x="250" y="2275"/>
                    <a:pt x="0" y="3585"/>
                    <a:pt x="655" y="4549"/>
                  </a:cubicBezTo>
                  <a:lnTo>
                    <a:pt x="762" y="4704"/>
                  </a:lnTo>
                  <a:cubicBezTo>
                    <a:pt x="1171" y="5305"/>
                    <a:pt x="1833" y="5629"/>
                    <a:pt x="2508" y="5629"/>
                  </a:cubicBezTo>
                  <a:cubicBezTo>
                    <a:pt x="2916" y="5629"/>
                    <a:pt x="3328" y="5510"/>
                    <a:pt x="3691" y="5264"/>
                  </a:cubicBezTo>
                  <a:lnTo>
                    <a:pt x="6085" y="3644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3" name="Google Shape;6513;p33"/>
            <p:cNvSpPr/>
            <p:nvPr/>
          </p:nvSpPr>
          <p:spPr>
            <a:xfrm>
              <a:off x="2740909" y="1176188"/>
              <a:ext cx="195885" cy="181660"/>
            </a:xfrm>
            <a:custGeom>
              <a:rect b="b" l="l" r="r" t="t"/>
              <a:pathLst>
                <a:path extrusionOk="0" h="5632" w="6073">
                  <a:moveTo>
                    <a:pt x="3579" y="1"/>
                  </a:moveTo>
                  <a:cubicBezTo>
                    <a:pt x="3169" y="1"/>
                    <a:pt x="2755" y="120"/>
                    <a:pt x="2393" y="369"/>
                  </a:cubicBezTo>
                  <a:lnTo>
                    <a:pt x="0" y="1989"/>
                  </a:lnTo>
                  <a:lnTo>
                    <a:pt x="2477" y="5632"/>
                  </a:lnTo>
                  <a:lnTo>
                    <a:pt x="4870" y="4001"/>
                  </a:lnTo>
                  <a:cubicBezTo>
                    <a:pt x="5822" y="3346"/>
                    <a:pt x="6072" y="2036"/>
                    <a:pt x="5429" y="1072"/>
                  </a:cubicBezTo>
                  <a:lnTo>
                    <a:pt x="5429" y="1072"/>
                  </a:lnTo>
                  <a:lnTo>
                    <a:pt x="5429" y="1084"/>
                  </a:lnTo>
                  <a:lnTo>
                    <a:pt x="5310" y="917"/>
                  </a:lnTo>
                  <a:cubicBezTo>
                    <a:pt x="4904" y="319"/>
                    <a:pt x="4247" y="1"/>
                    <a:pt x="357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4" name="Google Shape;6514;p33"/>
            <p:cNvSpPr/>
            <p:nvPr/>
          </p:nvSpPr>
          <p:spPr>
            <a:xfrm>
              <a:off x="1083390" y="98419"/>
              <a:ext cx="349902" cy="436120"/>
            </a:xfrm>
            <a:custGeom>
              <a:rect b="b" l="l" r="r" t="t"/>
              <a:pathLst>
                <a:path extrusionOk="0" h="13521" w="10848">
                  <a:moveTo>
                    <a:pt x="4159" y="435"/>
                  </a:moveTo>
                  <a:cubicBezTo>
                    <a:pt x="4446" y="435"/>
                    <a:pt x="4730" y="607"/>
                    <a:pt x="4787" y="994"/>
                  </a:cubicBezTo>
                  <a:cubicBezTo>
                    <a:pt x="4811" y="1196"/>
                    <a:pt x="4763" y="1387"/>
                    <a:pt x="4632" y="1541"/>
                  </a:cubicBezTo>
                  <a:lnTo>
                    <a:pt x="3846" y="1684"/>
                  </a:lnTo>
                  <a:cubicBezTo>
                    <a:pt x="3668" y="1589"/>
                    <a:pt x="3549" y="1422"/>
                    <a:pt x="3513" y="1232"/>
                  </a:cubicBezTo>
                  <a:cubicBezTo>
                    <a:pt x="3398" y="732"/>
                    <a:pt x="3782" y="435"/>
                    <a:pt x="4159" y="435"/>
                  </a:cubicBezTo>
                  <a:close/>
                  <a:moveTo>
                    <a:pt x="7866" y="2749"/>
                  </a:moveTo>
                  <a:cubicBezTo>
                    <a:pt x="8129" y="2749"/>
                    <a:pt x="8364" y="2930"/>
                    <a:pt x="8406" y="3208"/>
                  </a:cubicBezTo>
                  <a:lnTo>
                    <a:pt x="9788" y="10769"/>
                  </a:lnTo>
                  <a:cubicBezTo>
                    <a:pt x="9835" y="11066"/>
                    <a:pt x="9645" y="11340"/>
                    <a:pt x="9347" y="11400"/>
                  </a:cubicBezTo>
                  <a:lnTo>
                    <a:pt x="3084" y="12543"/>
                  </a:lnTo>
                  <a:cubicBezTo>
                    <a:pt x="3049" y="12550"/>
                    <a:pt x="3014" y="12553"/>
                    <a:pt x="2980" y="12553"/>
                  </a:cubicBezTo>
                  <a:cubicBezTo>
                    <a:pt x="2723" y="12553"/>
                    <a:pt x="2495" y="12365"/>
                    <a:pt x="2453" y="12102"/>
                  </a:cubicBezTo>
                  <a:lnTo>
                    <a:pt x="1072" y="4530"/>
                  </a:lnTo>
                  <a:cubicBezTo>
                    <a:pt x="1013" y="4232"/>
                    <a:pt x="1215" y="3958"/>
                    <a:pt x="1513" y="3899"/>
                  </a:cubicBezTo>
                  <a:lnTo>
                    <a:pt x="2263" y="3768"/>
                  </a:lnTo>
                  <a:cubicBezTo>
                    <a:pt x="2294" y="3977"/>
                    <a:pt x="2472" y="4122"/>
                    <a:pt x="2677" y="4122"/>
                  </a:cubicBezTo>
                  <a:cubicBezTo>
                    <a:pt x="2705" y="4122"/>
                    <a:pt x="2734" y="4119"/>
                    <a:pt x="2763" y="4113"/>
                  </a:cubicBezTo>
                  <a:lnTo>
                    <a:pt x="6680" y="3399"/>
                  </a:lnTo>
                  <a:cubicBezTo>
                    <a:pt x="6906" y="3363"/>
                    <a:pt x="7073" y="3125"/>
                    <a:pt x="7025" y="2899"/>
                  </a:cubicBezTo>
                  <a:lnTo>
                    <a:pt x="7775" y="2756"/>
                  </a:lnTo>
                  <a:cubicBezTo>
                    <a:pt x="7806" y="2751"/>
                    <a:pt x="7836" y="2749"/>
                    <a:pt x="7866" y="2749"/>
                  </a:cubicBezTo>
                  <a:close/>
                  <a:moveTo>
                    <a:pt x="4133" y="0"/>
                  </a:moveTo>
                  <a:cubicBezTo>
                    <a:pt x="4070" y="0"/>
                    <a:pt x="4006" y="6"/>
                    <a:pt x="3942" y="17"/>
                  </a:cubicBezTo>
                  <a:cubicBezTo>
                    <a:pt x="3346" y="136"/>
                    <a:pt x="2953" y="708"/>
                    <a:pt x="3072" y="1303"/>
                  </a:cubicBezTo>
                  <a:cubicBezTo>
                    <a:pt x="3108" y="1482"/>
                    <a:pt x="3180" y="1649"/>
                    <a:pt x="3287" y="1779"/>
                  </a:cubicBezTo>
                  <a:lnTo>
                    <a:pt x="2513" y="1922"/>
                  </a:lnTo>
                  <a:cubicBezTo>
                    <a:pt x="2203" y="1982"/>
                    <a:pt x="1989" y="2291"/>
                    <a:pt x="2049" y="2601"/>
                  </a:cubicBezTo>
                  <a:lnTo>
                    <a:pt x="2096" y="2887"/>
                  </a:lnTo>
                  <a:lnTo>
                    <a:pt x="810" y="3125"/>
                  </a:lnTo>
                  <a:cubicBezTo>
                    <a:pt x="322" y="3208"/>
                    <a:pt x="1" y="3673"/>
                    <a:pt x="96" y="4149"/>
                  </a:cubicBezTo>
                  <a:lnTo>
                    <a:pt x="1668" y="12781"/>
                  </a:lnTo>
                  <a:cubicBezTo>
                    <a:pt x="1742" y="13217"/>
                    <a:pt x="2121" y="13520"/>
                    <a:pt x="2549" y="13520"/>
                  </a:cubicBezTo>
                  <a:cubicBezTo>
                    <a:pt x="2600" y="13520"/>
                    <a:pt x="2651" y="13516"/>
                    <a:pt x="2703" y="13507"/>
                  </a:cubicBezTo>
                  <a:lnTo>
                    <a:pt x="10038" y="12162"/>
                  </a:lnTo>
                  <a:cubicBezTo>
                    <a:pt x="10526" y="12066"/>
                    <a:pt x="10847" y="11602"/>
                    <a:pt x="10752" y="11126"/>
                  </a:cubicBezTo>
                  <a:lnTo>
                    <a:pt x="9192" y="2506"/>
                  </a:lnTo>
                  <a:cubicBezTo>
                    <a:pt x="9108" y="2074"/>
                    <a:pt x="8735" y="1763"/>
                    <a:pt x="8312" y="1763"/>
                  </a:cubicBezTo>
                  <a:cubicBezTo>
                    <a:pt x="8257" y="1763"/>
                    <a:pt x="8201" y="1769"/>
                    <a:pt x="8145" y="1779"/>
                  </a:cubicBezTo>
                  <a:lnTo>
                    <a:pt x="6859" y="2018"/>
                  </a:lnTo>
                  <a:lnTo>
                    <a:pt x="6811" y="1744"/>
                  </a:lnTo>
                  <a:cubicBezTo>
                    <a:pt x="6748" y="1458"/>
                    <a:pt x="6506" y="1258"/>
                    <a:pt x="6228" y="1258"/>
                  </a:cubicBezTo>
                  <a:cubicBezTo>
                    <a:pt x="6193" y="1258"/>
                    <a:pt x="6157" y="1261"/>
                    <a:pt x="6120" y="1268"/>
                  </a:cubicBezTo>
                  <a:lnTo>
                    <a:pt x="5180" y="1434"/>
                  </a:lnTo>
                  <a:cubicBezTo>
                    <a:pt x="5227" y="1268"/>
                    <a:pt x="5239" y="1089"/>
                    <a:pt x="5204" y="922"/>
                  </a:cubicBezTo>
                  <a:cubicBezTo>
                    <a:pt x="5119" y="381"/>
                    <a:pt x="4655" y="0"/>
                    <a:pt x="413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5" name="Google Shape;6515;p33"/>
            <p:cNvSpPr/>
            <p:nvPr/>
          </p:nvSpPr>
          <p:spPr>
            <a:xfrm>
              <a:off x="1145609" y="255566"/>
              <a:ext cx="60059" cy="49898"/>
            </a:xfrm>
            <a:custGeom>
              <a:rect b="b" l="l" r="r" t="t"/>
              <a:pathLst>
                <a:path extrusionOk="0" h="1547" w="1862">
                  <a:moveTo>
                    <a:pt x="1015" y="1"/>
                  </a:moveTo>
                  <a:cubicBezTo>
                    <a:pt x="967" y="1"/>
                    <a:pt x="918" y="5"/>
                    <a:pt x="870" y="15"/>
                  </a:cubicBezTo>
                  <a:cubicBezTo>
                    <a:pt x="191" y="134"/>
                    <a:pt x="0" y="1015"/>
                    <a:pt x="572" y="1408"/>
                  </a:cubicBezTo>
                  <a:cubicBezTo>
                    <a:pt x="709" y="1504"/>
                    <a:pt x="857" y="1547"/>
                    <a:pt x="1002" y="1547"/>
                  </a:cubicBezTo>
                  <a:cubicBezTo>
                    <a:pt x="1451" y="1547"/>
                    <a:pt x="1862" y="1138"/>
                    <a:pt x="1763" y="634"/>
                  </a:cubicBezTo>
                  <a:cubicBezTo>
                    <a:pt x="1700" y="266"/>
                    <a:pt x="1377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6" name="Google Shape;6516;p33"/>
            <p:cNvSpPr/>
            <p:nvPr/>
          </p:nvSpPr>
          <p:spPr>
            <a:xfrm>
              <a:off x="1213797" y="241019"/>
              <a:ext cx="124472" cy="43706"/>
            </a:xfrm>
            <a:custGeom>
              <a:rect b="b" l="l" r="r" t="t"/>
              <a:pathLst>
                <a:path extrusionOk="0" h="1355" w="3859">
                  <a:moveTo>
                    <a:pt x="3261" y="1"/>
                  </a:moveTo>
                  <a:cubicBezTo>
                    <a:pt x="3226" y="1"/>
                    <a:pt x="3188" y="5"/>
                    <a:pt x="3149" y="14"/>
                  </a:cubicBezTo>
                  <a:lnTo>
                    <a:pt x="3137" y="14"/>
                  </a:lnTo>
                  <a:lnTo>
                    <a:pt x="542" y="490"/>
                  </a:lnTo>
                  <a:cubicBezTo>
                    <a:pt x="0" y="580"/>
                    <a:pt x="111" y="1354"/>
                    <a:pt x="620" y="1354"/>
                  </a:cubicBezTo>
                  <a:cubicBezTo>
                    <a:pt x="648" y="1354"/>
                    <a:pt x="678" y="1352"/>
                    <a:pt x="708" y="1347"/>
                  </a:cubicBezTo>
                  <a:lnTo>
                    <a:pt x="3292" y="871"/>
                  </a:lnTo>
                  <a:cubicBezTo>
                    <a:pt x="3858" y="793"/>
                    <a:pt x="3751" y="1"/>
                    <a:pt x="326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7" name="Google Shape;6517;p33"/>
            <p:cNvSpPr/>
            <p:nvPr/>
          </p:nvSpPr>
          <p:spPr>
            <a:xfrm>
              <a:off x="1158286" y="325172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0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3" y="1545"/>
                    <a:pt x="1861" y="1142"/>
                    <a:pt x="1762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8" name="Google Shape;6518;p33"/>
            <p:cNvSpPr/>
            <p:nvPr/>
          </p:nvSpPr>
          <p:spPr>
            <a:xfrm>
              <a:off x="1227795" y="310528"/>
              <a:ext cx="121376" cy="43512"/>
            </a:xfrm>
            <a:custGeom>
              <a:rect b="b" l="l" r="r" t="t"/>
              <a:pathLst>
                <a:path extrusionOk="0" h="1349" w="3763">
                  <a:moveTo>
                    <a:pt x="3132" y="0"/>
                  </a:moveTo>
                  <a:cubicBezTo>
                    <a:pt x="3120" y="0"/>
                    <a:pt x="3108" y="1"/>
                    <a:pt x="3096" y="2"/>
                  </a:cubicBezTo>
                  <a:lnTo>
                    <a:pt x="500" y="478"/>
                  </a:lnTo>
                  <a:cubicBezTo>
                    <a:pt x="0" y="618"/>
                    <a:pt x="125" y="1348"/>
                    <a:pt x="631" y="1348"/>
                  </a:cubicBezTo>
                  <a:cubicBezTo>
                    <a:pt x="643" y="1348"/>
                    <a:pt x="655" y="1348"/>
                    <a:pt x="667" y="1347"/>
                  </a:cubicBezTo>
                  <a:lnTo>
                    <a:pt x="3263" y="871"/>
                  </a:lnTo>
                  <a:cubicBezTo>
                    <a:pt x="3763" y="731"/>
                    <a:pt x="3638" y="0"/>
                    <a:pt x="313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9" name="Google Shape;6519;p33"/>
            <p:cNvSpPr/>
            <p:nvPr/>
          </p:nvSpPr>
          <p:spPr>
            <a:xfrm>
              <a:off x="1171736" y="399294"/>
              <a:ext cx="60156" cy="50189"/>
            </a:xfrm>
            <a:custGeom>
              <a:rect b="b" l="l" r="r" t="t"/>
              <a:pathLst>
                <a:path extrusionOk="0" h="1556" w="1865">
                  <a:moveTo>
                    <a:pt x="1013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2" y="131"/>
                    <a:pt x="0" y="1012"/>
                    <a:pt x="572" y="1417"/>
                  </a:cubicBezTo>
                  <a:cubicBezTo>
                    <a:pt x="708" y="1513"/>
                    <a:pt x="857" y="1556"/>
                    <a:pt x="1002" y="1556"/>
                  </a:cubicBezTo>
                  <a:cubicBezTo>
                    <a:pt x="1451" y="1556"/>
                    <a:pt x="1864" y="1147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0" name="Google Shape;6520;p33"/>
            <p:cNvSpPr/>
            <p:nvPr/>
          </p:nvSpPr>
          <p:spPr>
            <a:xfrm>
              <a:off x="1240697" y="384586"/>
              <a:ext cx="122440" cy="44028"/>
            </a:xfrm>
            <a:custGeom>
              <a:rect b="b" l="l" r="r" t="t"/>
              <a:pathLst>
                <a:path extrusionOk="0" h="1365" w="3796">
                  <a:moveTo>
                    <a:pt x="3182" y="0"/>
                  </a:moveTo>
                  <a:cubicBezTo>
                    <a:pt x="3163" y="0"/>
                    <a:pt x="3144" y="1"/>
                    <a:pt x="3125" y="4"/>
                  </a:cubicBezTo>
                  <a:lnTo>
                    <a:pt x="529" y="480"/>
                  </a:lnTo>
                  <a:cubicBezTo>
                    <a:pt x="1" y="606"/>
                    <a:pt x="126" y="1364"/>
                    <a:pt x="627" y="1364"/>
                  </a:cubicBezTo>
                  <a:cubicBezTo>
                    <a:pt x="646" y="1364"/>
                    <a:pt x="664" y="1363"/>
                    <a:pt x="684" y="1361"/>
                  </a:cubicBezTo>
                  <a:lnTo>
                    <a:pt x="3279" y="885"/>
                  </a:lnTo>
                  <a:cubicBezTo>
                    <a:pt x="3796" y="747"/>
                    <a:pt x="3682" y="0"/>
                    <a:pt x="318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1" name="Google Shape;6521;p33"/>
            <p:cNvSpPr/>
            <p:nvPr/>
          </p:nvSpPr>
          <p:spPr>
            <a:xfrm>
              <a:off x="1114516" y="708297"/>
              <a:ext cx="250396" cy="224430"/>
            </a:xfrm>
            <a:custGeom>
              <a:rect b="b" l="l" r="r" t="t"/>
              <a:pathLst>
                <a:path extrusionOk="0" h="6958" w="7763">
                  <a:moveTo>
                    <a:pt x="3922" y="1"/>
                  </a:moveTo>
                  <a:cubicBezTo>
                    <a:pt x="2892" y="1"/>
                    <a:pt x="1881" y="465"/>
                    <a:pt x="1214" y="1338"/>
                  </a:cubicBezTo>
                  <a:lnTo>
                    <a:pt x="6953" y="4969"/>
                  </a:lnTo>
                  <a:cubicBezTo>
                    <a:pt x="7763" y="3398"/>
                    <a:pt x="7239" y="1469"/>
                    <a:pt x="5751" y="528"/>
                  </a:cubicBezTo>
                  <a:cubicBezTo>
                    <a:pt x="5183" y="173"/>
                    <a:pt x="4549" y="1"/>
                    <a:pt x="3922" y="1"/>
                  </a:cubicBezTo>
                  <a:close/>
                  <a:moveTo>
                    <a:pt x="810" y="1993"/>
                  </a:moveTo>
                  <a:cubicBezTo>
                    <a:pt x="0" y="3553"/>
                    <a:pt x="524" y="5481"/>
                    <a:pt x="2012" y="6434"/>
                  </a:cubicBezTo>
                  <a:cubicBezTo>
                    <a:pt x="2576" y="6788"/>
                    <a:pt x="3206" y="6958"/>
                    <a:pt x="3829" y="6958"/>
                  </a:cubicBezTo>
                  <a:cubicBezTo>
                    <a:pt x="4863" y="6958"/>
                    <a:pt x="5880" y="6489"/>
                    <a:pt x="6548" y="5612"/>
                  </a:cubicBezTo>
                  <a:lnTo>
                    <a:pt x="810" y="1993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2" name="Google Shape;6522;p33"/>
            <p:cNvSpPr/>
            <p:nvPr/>
          </p:nvSpPr>
          <p:spPr>
            <a:xfrm>
              <a:off x="1583407" y="226472"/>
              <a:ext cx="196272" cy="181918"/>
            </a:xfrm>
            <a:custGeom>
              <a:rect b="b" l="l" r="r" t="t"/>
              <a:pathLst>
                <a:path extrusionOk="0" h="5640" w="6085">
                  <a:moveTo>
                    <a:pt x="3608" y="0"/>
                  </a:moveTo>
                  <a:lnTo>
                    <a:pt x="1215" y="1631"/>
                  </a:lnTo>
                  <a:cubicBezTo>
                    <a:pt x="251" y="2286"/>
                    <a:pt x="1" y="3596"/>
                    <a:pt x="655" y="4560"/>
                  </a:cubicBezTo>
                  <a:lnTo>
                    <a:pt x="763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1"/>
                    <a:pt x="3692" y="5275"/>
                  </a:cubicBezTo>
                  <a:lnTo>
                    <a:pt x="6085" y="3644"/>
                  </a:lnTo>
                  <a:lnTo>
                    <a:pt x="3608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3" name="Google Shape;6523;p33"/>
            <p:cNvSpPr/>
            <p:nvPr/>
          </p:nvSpPr>
          <p:spPr>
            <a:xfrm>
              <a:off x="1716297" y="151317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568" y="1"/>
                  </a:moveTo>
                  <a:cubicBezTo>
                    <a:pt x="3162" y="1"/>
                    <a:pt x="2752" y="119"/>
                    <a:pt x="2393" y="366"/>
                  </a:cubicBezTo>
                  <a:lnTo>
                    <a:pt x="0" y="1985"/>
                  </a:lnTo>
                  <a:lnTo>
                    <a:pt x="2477" y="5628"/>
                  </a:lnTo>
                  <a:lnTo>
                    <a:pt x="4870" y="4009"/>
                  </a:lnTo>
                  <a:cubicBezTo>
                    <a:pt x="5834" y="3354"/>
                    <a:pt x="6084" y="2044"/>
                    <a:pt x="5417" y="1080"/>
                  </a:cubicBezTo>
                  <a:lnTo>
                    <a:pt x="5310" y="925"/>
                  </a:lnTo>
                  <a:cubicBezTo>
                    <a:pt x="4902" y="324"/>
                    <a:pt x="4240" y="1"/>
                    <a:pt x="356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4" name="Google Shape;6524;p33"/>
            <p:cNvSpPr/>
            <p:nvPr/>
          </p:nvSpPr>
          <p:spPr>
            <a:xfrm>
              <a:off x="1526186" y="602242"/>
              <a:ext cx="345677" cy="344032"/>
            </a:xfrm>
            <a:custGeom>
              <a:rect b="b" l="l" r="r" t="t"/>
              <a:pathLst>
                <a:path extrusionOk="0" h="10666" w="10717">
                  <a:moveTo>
                    <a:pt x="4999" y="1"/>
                  </a:moveTo>
                  <a:cubicBezTo>
                    <a:pt x="4821" y="1"/>
                    <a:pt x="4665" y="136"/>
                    <a:pt x="4644" y="328"/>
                  </a:cubicBezTo>
                  <a:lnTo>
                    <a:pt x="4180" y="3805"/>
                  </a:lnTo>
                  <a:lnTo>
                    <a:pt x="703" y="3340"/>
                  </a:lnTo>
                  <a:cubicBezTo>
                    <a:pt x="688" y="3338"/>
                    <a:pt x="673" y="3338"/>
                    <a:pt x="659" y="3338"/>
                  </a:cubicBezTo>
                  <a:cubicBezTo>
                    <a:pt x="474" y="3338"/>
                    <a:pt x="308" y="3474"/>
                    <a:pt x="286" y="3662"/>
                  </a:cubicBezTo>
                  <a:lnTo>
                    <a:pt x="24" y="5638"/>
                  </a:lnTo>
                  <a:cubicBezTo>
                    <a:pt x="1" y="5840"/>
                    <a:pt x="143" y="6031"/>
                    <a:pt x="346" y="6055"/>
                  </a:cubicBezTo>
                  <a:lnTo>
                    <a:pt x="346" y="6043"/>
                  </a:lnTo>
                  <a:lnTo>
                    <a:pt x="3822" y="6507"/>
                  </a:lnTo>
                  <a:lnTo>
                    <a:pt x="3370" y="9984"/>
                  </a:lnTo>
                  <a:cubicBezTo>
                    <a:pt x="3334" y="10186"/>
                    <a:pt x="3477" y="10377"/>
                    <a:pt x="3691" y="10401"/>
                  </a:cubicBezTo>
                  <a:lnTo>
                    <a:pt x="5656" y="10663"/>
                  </a:lnTo>
                  <a:cubicBezTo>
                    <a:pt x="5671" y="10664"/>
                    <a:pt x="5686" y="10665"/>
                    <a:pt x="5700" y="10665"/>
                  </a:cubicBezTo>
                  <a:cubicBezTo>
                    <a:pt x="5885" y="10665"/>
                    <a:pt x="6051" y="10529"/>
                    <a:pt x="6073" y="10341"/>
                  </a:cubicBezTo>
                  <a:lnTo>
                    <a:pt x="6537" y="6864"/>
                  </a:lnTo>
                  <a:lnTo>
                    <a:pt x="10014" y="7329"/>
                  </a:lnTo>
                  <a:cubicBezTo>
                    <a:pt x="10028" y="7331"/>
                    <a:pt x="10043" y="7331"/>
                    <a:pt x="10058" y="7331"/>
                  </a:cubicBezTo>
                  <a:cubicBezTo>
                    <a:pt x="10243" y="7331"/>
                    <a:pt x="10408" y="7195"/>
                    <a:pt x="10430" y="7007"/>
                  </a:cubicBezTo>
                  <a:lnTo>
                    <a:pt x="10692" y="5031"/>
                  </a:lnTo>
                  <a:cubicBezTo>
                    <a:pt x="10716" y="4828"/>
                    <a:pt x="10573" y="4638"/>
                    <a:pt x="10371" y="4614"/>
                  </a:cubicBezTo>
                  <a:lnTo>
                    <a:pt x="6894" y="4150"/>
                  </a:lnTo>
                  <a:lnTo>
                    <a:pt x="7347" y="673"/>
                  </a:lnTo>
                  <a:cubicBezTo>
                    <a:pt x="7382" y="471"/>
                    <a:pt x="7240" y="280"/>
                    <a:pt x="7025" y="256"/>
                  </a:cubicBezTo>
                  <a:lnTo>
                    <a:pt x="5061" y="6"/>
                  </a:lnTo>
                  <a:cubicBezTo>
                    <a:pt x="5040" y="3"/>
                    <a:pt x="5019" y="1"/>
                    <a:pt x="499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5" name="Google Shape;6525;p33"/>
            <p:cNvSpPr/>
            <p:nvPr/>
          </p:nvSpPr>
          <p:spPr>
            <a:xfrm>
              <a:off x="1083390" y="1123290"/>
              <a:ext cx="349902" cy="435862"/>
            </a:xfrm>
            <a:custGeom>
              <a:rect b="b" l="l" r="r" t="t"/>
              <a:pathLst>
                <a:path extrusionOk="0" h="13513" w="10848">
                  <a:moveTo>
                    <a:pt x="4155" y="429"/>
                  </a:moveTo>
                  <a:cubicBezTo>
                    <a:pt x="4444" y="429"/>
                    <a:pt x="4730" y="604"/>
                    <a:pt x="4787" y="997"/>
                  </a:cubicBezTo>
                  <a:cubicBezTo>
                    <a:pt x="4811" y="1188"/>
                    <a:pt x="4763" y="1390"/>
                    <a:pt x="4632" y="1533"/>
                  </a:cubicBezTo>
                  <a:lnTo>
                    <a:pt x="3846" y="1688"/>
                  </a:lnTo>
                  <a:cubicBezTo>
                    <a:pt x="3668" y="1593"/>
                    <a:pt x="3549" y="1426"/>
                    <a:pt x="3513" y="1224"/>
                  </a:cubicBezTo>
                  <a:cubicBezTo>
                    <a:pt x="3399" y="725"/>
                    <a:pt x="3779" y="429"/>
                    <a:pt x="4155" y="429"/>
                  </a:cubicBezTo>
                  <a:close/>
                  <a:moveTo>
                    <a:pt x="7868" y="2749"/>
                  </a:moveTo>
                  <a:cubicBezTo>
                    <a:pt x="8125" y="2749"/>
                    <a:pt x="8354" y="2938"/>
                    <a:pt x="8406" y="3200"/>
                  </a:cubicBezTo>
                  <a:lnTo>
                    <a:pt x="9788" y="10761"/>
                  </a:lnTo>
                  <a:cubicBezTo>
                    <a:pt x="9835" y="11058"/>
                    <a:pt x="9645" y="11344"/>
                    <a:pt x="9347" y="11392"/>
                  </a:cubicBezTo>
                  <a:lnTo>
                    <a:pt x="3084" y="12535"/>
                  </a:lnTo>
                  <a:cubicBezTo>
                    <a:pt x="3049" y="12542"/>
                    <a:pt x="3014" y="12545"/>
                    <a:pt x="2980" y="12545"/>
                  </a:cubicBezTo>
                  <a:cubicBezTo>
                    <a:pt x="2723" y="12545"/>
                    <a:pt x="2495" y="12357"/>
                    <a:pt x="2453" y="12094"/>
                  </a:cubicBezTo>
                  <a:lnTo>
                    <a:pt x="1060" y="4534"/>
                  </a:lnTo>
                  <a:cubicBezTo>
                    <a:pt x="1013" y="4236"/>
                    <a:pt x="1215" y="3950"/>
                    <a:pt x="1513" y="3903"/>
                  </a:cubicBezTo>
                  <a:lnTo>
                    <a:pt x="2251" y="3760"/>
                  </a:lnTo>
                  <a:cubicBezTo>
                    <a:pt x="2294" y="3975"/>
                    <a:pt x="2483" y="4122"/>
                    <a:pt x="2695" y="4122"/>
                  </a:cubicBezTo>
                  <a:cubicBezTo>
                    <a:pt x="2717" y="4122"/>
                    <a:pt x="2740" y="4120"/>
                    <a:pt x="2763" y="4117"/>
                  </a:cubicBezTo>
                  <a:lnTo>
                    <a:pt x="6668" y="3402"/>
                  </a:lnTo>
                  <a:cubicBezTo>
                    <a:pt x="6906" y="3355"/>
                    <a:pt x="7061" y="3129"/>
                    <a:pt x="7025" y="2890"/>
                  </a:cubicBezTo>
                  <a:lnTo>
                    <a:pt x="7764" y="2760"/>
                  </a:lnTo>
                  <a:cubicBezTo>
                    <a:pt x="7799" y="2752"/>
                    <a:pt x="7834" y="2749"/>
                    <a:pt x="7868" y="2749"/>
                  </a:cubicBezTo>
                  <a:close/>
                  <a:moveTo>
                    <a:pt x="4154" y="0"/>
                  </a:moveTo>
                  <a:cubicBezTo>
                    <a:pt x="4084" y="0"/>
                    <a:pt x="4013" y="7"/>
                    <a:pt x="3942" y="21"/>
                  </a:cubicBezTo>
                  <a:cubicBezTo>
                    <a:pt x="3346" y="128"/>
                    <a:pt x="2953" y="700"/>
                    <a:pt x="3072" y="1307"/>
                  </a:cubicBezTo>
                  <a:cubicBezTo>
                    <a:pt x="3108" y="1474"/>
                    <a:pt x="3180" y="1640"/>
                    <a:pt x="3287" y="1783"/>
                  </a:cubicBezTo>
                  <a:lnTo>
                    <a:pt x="2513" y="1926"/>
                  </a:lnTo>
                  <a:cubicBezTo>
                    <a:pt x="2203" y="1986"/>
                    <a:pt x="2001" y="2283"/>
                    <a:pt x="2049" y="2605"/>
                  </a:cubicBezTo>
                  <a:lnTo>
                    <a:pt x="2096" y="2879"/>
                  </a:lnTo>
                  <a:lnTo>
                    <a:pt x="810" y="3117"/>
                  </a:lnTo>
                  <a:cubicBezTo>
                    <a:pt x="322" y="3200"/>
                    <a:pt x="1" y="3664"/>
                    <a:pt x="96" y="4153"/>
                  </a:cubicBezTo>
                  <a:lnTo>
                    <a:pt x="1668" y="12785"/>
                  </a:lnTo>
                  <a:cubicBezTo>
                    <a:pt x="1742" y="13210"/>
                    <a:pt x="2121" y="13512"/>
                    <a:pt x="2549" y="13512"/>
                  </a:cubicBezTo>
                  <a:cubicBezTo>
                    <a:pt x="2600" y="13512"/>
                    <a:pt x="2651" y="13508"/>
                    <a:pt x="2703" y="13499"/>
                  </a:cubicBezTo>
                  <a:lnTo>
                    <a:pt x="10038" y="12154"/>
                  </a:lnTo>
                  <a:cubicBezTo>
                    <a:pt x="10526" y="12070"/>
                    <a:pt x="10847" y="11606"/>
                    <a:pt x="10752" y="11118"/>
                  </a:cubicBezTo>
                  <a:lnTo>
                    <a:pt x="9180" y="2486"/>
                  </a:lnTo>
                  <a:cubicBezTo>
                    <a:pt x="9107" y="2055"/>
                    <a:pt x="8728" y="1755"/>
                    <a:pt x="8313" y="1755"/>
                  </a:cubicBezTo>
                  <a:cubicBezTo>
                    <a:pt x="8257" y="1755"/>
                    <a:pt x="8201" y="1760"/>
                    <a:pt x="8145" y="1771"/>
                  </a:cubicBezTo>
                  <a:lnTo>
                    <a:pt x="6859" y="2009"/>
                  </a:lnTo>
                  <a:lnTo>
                    <a:pt x="6811" y="1736"/>
                  </a:lnTo>
                  <a:cubicBezTo>
                    <a:pt x="6757" y="1446"/>
                    <a:pt x="6500" y="1252"/>
                    <a:pt x="6223" y="1252"/>
                  </a:cubicBezTo>
                  <a:cubicBezTo>
                    <a:pt x="6193" y="1252"/>
                    <a:pt x="6163" y="1255"/>
                    <a:pt x="6132" y="1259"/>
                  </a:cubicBezTo>
                  <a:lnTo>
                    <a:pt x="5180" y="1438"/>
                  </a:lnTo>
                  <a:cubicBezTo>
                    <a:pt x="5239" y="1259"/>
                    <a:pt x="5251" y="1081"/>
                    <a:pt x="5216" y="914"/>
                  </a:cubicBezTo>
                  <a:cubicBezTo>
                    <a:pt x="5132" y="378"/>
                    <a:pt x="4677" y="0"/>
                    <a:pt x="415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6" name="Google Shape;6526;p33"/>
            <p:cNvSpPr/>
            <p:nvPr/>
          </p:nvSpPr>
          <p:spPr>
            <a:xfrm>
              <a:off x="1145609" y="1280275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7" name="Google Shape;6527;p33"/>
            <p:cNvSpPr/>
            <p:nvPr/>
          </p:nvSpPr>
          <p:spPr>
            <a:xfrm>
              <a:off x="1213345" y="1265502"/>
              <a:ext cx="125117" cy="43996"/>
            </a:xfrm>
            <a:custGeom>
              <a:rect b="b" l="l" r="r" t="t"/>
              <a:pathLst>
                <a:path extrusionOk="0" h="1364" w="3879">
                  <a:moveTo>
                    <a:pt x="3293" y="0"/>
                  </a:moveTo>
                  <a:cubicBezTo>
                    <a:pt x="3252" y="0"/>
                    <a:pt x="3209" y="6"/>
                    <a:pt x="3163" y="17"/>
                  </a:cubicBezTo>
                  <a:lnTo>
                    <a:pt x="3151" y="17"/>
                  </a:lnTo>
                  <a:lnTo>
                    <a:pt x="556" y="494"/>
                  </a:lnTo>
                  <a:cubicBezTo>
                    <a:pt x="0" y="571"/>
                    <a:pt x="108" y="1364"/>
                    <a:pt x="608" y="1364"/>
                  </a:cubicBezTo>
                  <a:cubicBezTo>
                    <a:pt x="644" y="1364"/>
                    <a:pt x="682" y="1360"/>
                    <a:pt x="722" y="1351"/>
                  </a:cubicBezTo>
                  <a:lnTo>
                    <a:pt x="3306" y="875"/>
                  </a:lnTo>
                  <a:cubicBezTo>
                    <a:pt x="3878" y="809"/>
                    <a:pt x="3789" y="0"/>
                    <a:pt x="329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8" name="Google Shape;6528;p33"/>
            <p:cNvSpPr/>
            <p:nvPr/>
          </p:nvSpPr>
          <p:spPr>
            <a:xfrm>
              <a:off x="1158286" y="1349784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0" y="1012"/>
                    <a:pt x="560" y="1405"/>
                  </a:cubicBezTo>
                  <a:cubicBezTo>
                    <a:pt x="701" y="1502"/>
                    <a:pt x="854" y="1545"/>
                    <a:pt x="1003" y="1545"/>
                  </a:cubicBezTo>
                  <a:cubicBezTo>
                    <a:pt x="1454" y="1545"/>
                    <a:pt x="1861" y="1145"/>
                    <a:pt x="1762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9" name="Google Shape;6529;p33"/>
            <p:cNvSpPr/>
            <p:nvPr/>
          </p:nvSpPr>
          <p:spPr>
            <a:xfrm>
              <a:off x="1227892" y="1335140"/>
              <a:ext cx="121279" cy="43544"/>
            </a:xfrm>
            <a:custGeom>
              <a:rect b="b" l="l" r="r" t="t"/>
              <a:pathLst>
                <a:path extrusionOk="0" h="1350" w="3760">
                  <a:moveTo>
                    <a:pt x="3129" y="0"/>
                  </a:moveTo>
                  <a:cubicBezTo>
                    <a:pt x="3117" y="0"/>
                    <a:pt x="3105" y="1"/>
                    <a:pt x="3093" y="2"/>
                  </a:cubicBezTo>
                  <a:lnTo>
                    <a:pt x="497" y="478"/>
                  </a:lnTo>
                  <a:cubicBezTo>
                    <a:pt x="1" y="628"/>
                    <a:pt x="120" y="1349"/>
                    <a:pt x="617" y="1349"/>
                  </a:cubicBezTo>
                  <a:cubicBezTo>
                    <a:pt x="632" y="1349"/>
                    <a:pt x="648" y="1348"/>
                    <a:pt x="664" y="1347"/>
                  </a:cubicBezTo>
                  <a:lnTo>
                    <a:pt x="3260" y="883"/>
                  </a:lnTo>
                  <a:cubicBezTo>
                    <a:pt x="3760" y="731"/>
                    <a:pt x="3635" y="0"/>
                    <a:pt x="312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0" name="Google Shape;6530;p33"/>
            <p:cNvSpPr/>
            <p:nvPr/>
          </p:nvSpPr>
          <p:spPr>
            <a:xfrm>
              <a:off x="1171736" y="1424293"/>
              <a:ext cx="60123" cy="49834"/>
            </a:xfrm>
            <a:custGeom>
              <a:rect b="b" l="l" r="r" t="t"/>
              <a:pathLst>
                <a:path extrusionOk="0" h="1545" w="1864">
                  <a:moveTo>
                    <a:pt x="1013" y="0"/>
                  </a:moveTo>
                  <a:cubicBezTo>
                    <a:pt x="970" y="0"/>
                    <a:pt x="926" y="4"/>
                    <a:pt x="881" y="12"/>
                  </a:cubicBezTo>
                  <a:cubicBezTo>
                    <a:pt x="202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8" y="0"/>
                    <a:pt x="101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1" name="Google Shape;6531;p33"/>
            <p:cNvSpPr/>
            <p:nvPr/>
          </p:nvSpPr>
          <p:spPr>
            <a:xfrm>
              <a:off x="1241342" y="1409230"/>
              <a:ext cx="121537" cy="43931"/>
            </a:xfrm>
            <a:custGeom>
              <a:rect b="b" l="l" r="r" t="t"/>
              <a:pathLst>
                <a:path extrusionOk="0" h="1362" w="3768">
                  <a:moveTo>
                    <a:pt x="3141" y="0"/>
                  </a:moveTo>
                  <a:cubicBezTo>
                    <a:pt x="3125" y="0"/>
                    <a:pt x="3109" y="1"/>
                    <a:pt x="3093" y="2"/>
                  </a:cubicBezTo>
                  <a:lnTo>
                    <a:pt x="3105" y="14"/>
                  </a:lnTo>
                  <a:lnTo>
                    <a:pt x="509" y="479"/>
                  </a:lnTo>
                  <a:cubicBezTo>
                    <a:pt x="1" y="617"/>
                    <a:pt x="109" y="1362"/>
                    <a:pt x="617" y="1362"/>
                  </a:cubicBezTo>
                  <a:cubicBezTo>
                    <a:pt x="632" y="1362"/>
                    <a:pt x="648" y="1361"/>
                    <a:pt x="664" y="1360"/>
                  </a:cubicBezTo>
                  <a:lnTo>
                    <a:pt x="3259" y="883"/>
                  </a:lnTo>
                  <a:cubicBezTo>
                    <a:pt x="3768" y="733"/>
                    <a:pt x="3648" y="0"/>
                    <a:pt x="3141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2" name="Google Shape;6532;p33"/>
            <p:cNvSpPr/>
            <p:nvPr/>
          </p:nvSpPr>
          <p:spPr>
            <a:xfrm>
              <a:off x="1583407" y="1251439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608" y="1"/>
                  </a:moveTo>
                  <a:lnTo>
                    <a:pt x="1215" y="1620"/>
                  </a:lnTo>
                  <a:cubicBezTo>
                    <a:pt x="251" y="2275"/>
                    <a:pt x="1" y="3585"/>
                    <a:pt x="655" y="4549"/>
                  </a:cubicBezTo>
                  <a:lnTo>
                    <a:pt x="763" y="4704"/>
                  </a:lnTo>
                  <a:cubicBezTo>
                    <a:pt x="1171" y="5305"/>
                    <a:pt x="1833" y="5629"/>
                    <a:pt x="2508" y="5629"/>
                  </a:cubicBezTo>
                  <a:cubicBezTo>
                    <a:pt x="2916" y="5629"/>
                    <a:pt x="3328" y="5510"/>
                    <a:pt x="3692" y="5264"/>
                  </a:cubicBezTo>
                  <a:lnTo>
                    <a:pt x="6085" y="3644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3" name="Google Shape;6533;p33"/>
            <p:cNvSpPr/>
            <p:nvPr/>
          </p:nvSpPr>
          <p:spPr>
            <a:xfrm>
              <a:off x="1716297" y="1176188"/>
              <a:ext cx="195885" cy="181660"/>
            </a:xfrm>
            <a:custGeom>
              <a:rect b="b" l="l" r="r" t="t"/>
              <a:pathLst>
                <a:path extrusionOk="0" h="5632" w="6073">
                  <a:moveTo>
                    <a:pt x="3579" y="1"/>
                  </a:moveTo>
                  <a:cubicBezTo>
                    <a:pt x="3169" y="1"/>
                    <a:pt x="2755" y="120"/>
                    <a:pt x="2393" y="369"/>
                  </a:cubicBezTo>
                  <a:lnTo>
                    <a:pt x="0" y="1989"/>
                  </a:lnTo>
                  <a:lnTo>
                    <a:pt x="2477" y="5632"/>
                  </a:lnTo>
                  <a:lnTo>
                    <a:pt x="4870" y="4001"/>
                  </a:lnTo>
                  <a:cubicBezTo>
                    <a:pt x="5822" y="3346"/>
                    <a:pt x="6072" y="2036"/>
                    <a:pt x="5417" y="1072"/>
                  </a:cubicBezTo>
                  <a:lnTo>
                    <a:pt x="5417" y="1072"/>
                  </a:lnTo>
                  <a:lnTo>
                    <a:pt x="5417" y="1084"/>
                  </a:lnTo>
                  <a:lnTo>
                    <a:pt x="5310" y="917"/>
                  </a:lnTo>
                  <a:cubicBezTo>
                    <a:pt x="4904" y="319"/>
                    <a:pt x="4247" y="1"/>
                    <a:pt x="357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4" name="Google Shape;6534;p33"/>
            <p:cNvSpPr/>
            <p:nvPr/>
          </p:nvSpPr>
          <p:spPr>
            <a:xfrm>
              <a:off x="58777" y="99161"/>
              <a:ext cx="349902" cy="435088"/>
            </a:xfrm>
            <a:custGeom>
              <a:rect b="b" l="l" r="r" t="t"/>
              <a:pathLst>
                <a:path extrusionOk="0" h="13489" w="10848">
                  <a:moveTo>
                    <a:pt x="4152" y="412"/>
                  </a:moveTo>
                  <a:cubicBezTo>
                    <a:pt x="4441" y="412"/>
                    <a:pt x="4724" y="584"/>
                    <a:pt x="4775" y="971"/>
                  </a:cubicBezTo>
                  <a:cubicBezTo>
                    <a:pt x="4811" y="1173"/>
                    <a:pt x="4751" y="1364"/>
                    <a:pt x="4632" y="1518"/>
                  </a:cubicBezTo>
                  <a:lnTo>
                    <a:pt x="3835" y="1661"/>
                  </a:lnTo>
                  <a:cubicBezTo>
                    <a:pt x="3668" y="1566"/>
                    <a:pt x="3549" y="1399"/>
                    <a:pt x="3501" y="1209"/>
                  </a:cubicBezTo>
                  <a:cubicBezTo>
                    <a:pt x="3386" y="709"/>
                    <a:pt x="3774" y="412"/>
                    <a:pt x="4152" y="412"/>
                  </a:cubicBezTo>
                  <a:close/>
                  <a:moveTo>
                    <a:pt x="7855" y="2726"/>
                  </a:moveTo>
                  <a:cubicBezTo>
                    <a:pt x="8117" y="2726"/>
                    <a:pt x="8352" y="2907"/>
                    <a:pt x="8395" y="3185"/>
                  </a:cubicBezTo>
                  <a:lnTo>
                    <a:pt x="9788" y="10746"/>
                  </a:lnTo>
                  <a:cubicBezTo>
                    <a:pt x="9835" y="11043"/>
                    <a:pt x="9633" y="11329"/>
                    <a:pt x="9335" y="11377"/>
                  </a:cubicBezTo>
                  <a:lnTo>
                    <a:pt x="3073" y="12520"/>
                  </a:lnTo>
                  <a:cubicBezTo>
                    <a:pt x="3037" y="12527"/>
                    <a:pt x="3002" y="12530"/>
                    <a:pt x="2968" y="12530"/>
                  </a:cubicBezTo>
                  <a:cubicBezTo>
                    <a:pt x="2711" y="12530"/>
                    <a:pt x="2482" y="12342"/>
                    <a:pt x="2430" y="12079"/>
                  </a:cubicBezTo>
                  <a:lnTo>
                    <a:pt x="1072" y="4519"/>
                  </a:lnTo>
                  <a:cubicBezTo>
                    <a:pt x="1013" y="4209"/>
                    <a:pt x="1215" y="3935"/>
                    <a:pt x="1513" y="3876"/>
                  </a:cubicBezTo>
                  <a:lnTo>
                    <a:pt x="2263" y="3745"/>
                  </a:lnTo>
                  <a:cubicBezTo>
                    <a:pt x="2294" y="3954"/>
                    <a:pt x="2473" y="4099"/>
                    <a:pt x="2677" y="4099"/>
                  </a:cubicBezTo>
                  <a:cubicBezTo>
                    <a:pt x="2705" y="4099"/>
                    <a:pt x="2734" y="4096"/>
                    <a:pt x="2763" y="4090"/>
                  </a:cubicBezTo>
                  <a:lnTo>
                    <a:pt x="6680" y="3376"/>
                  </a:lnTo>
                  <a:cubicBezTo>
                    <a:pt x="6906" y="3328"/>
                    <a:pt x="7061" y="3102"/>
                    <a:pt x="7025" y="2876"/>
                  </a:cubicBezTo>
                  <a:lnTo>
                    <a:pt x="7764" y="2733"/>
                  </a:lnTo>
                  <a:cubicBezTo>
                    <a:pt x="7794" y="2728"/>
                    <a:pt x="7825" y="2726"/>
                    <a:pt x="7855" y="2726"/>
                  </a:cubicBezTo>
                  <a:close/>
                  <a:moveTo>
                    <a:pt x="4138" y="1"/>
                  </a:moveTo>
                  <a:cubicBezTo>
                    <a:pt x="4073" y="1"/>
                    <a:pt x="4008" y="6"/>
                    <a:pt x="3942" y="18"/>
                  </a:cubicBezTo>
                  <a:cubicBezTo>
                    <a:pt x="3358" y="125"/>
                    <a:pt x="2965" y="697"/>
                    <a:pt x="3073" y="1280"/>
                  </a:cubicBezTo>
                  <a:cubicBezTo>
                    <a:pt x="3108" y="1459"/>
                    <a:pt x="3180" y="1614"/>
                    <a:pt x="3287" y="1756"/>
                  </a:cubicBezTo>
                  <a:lnTo>
                    <a:pt x="2513" y="1911"/>
                  </a:lnTo>
                  <a:cubicBezTo>
                    <a:pt x="2192" y="1971"/>
                    <a:pt x="1989" y="2268"/>
                    <a:pt x="2037" y="2590"/>
                  </a:cubicBezTo>
                  <a:lnTo>
                    <a:pt x="2096" y="2876"/>
                  </a:lnTo>
                  <a:lnTo>
                    <a:pt x="798" y="3102"/>
                  </a:lnTo>
                  <a:cubicBezTo>
                    <a:pt x="322" y="3185"/>
                    <a:pt x="1" y="3650"/>
                    <a:pt x="84" y="4138"/>
                  </a:cubicBezTo>
                  <a:lnTo>
                    <a:pt x="1668" y="12770"/>
                  </a:lnTo>
                  <a:cubicBezTo>
                    <a:pt x="1752" y="13189"/>
                    <a:pt x="2122" y="13489"/>
                    <a:pt x="2535" y="13489"/>
                  </a:cubicBezTo>
                  <a:cubicBezTo>
                    <a:pt x="2591" y="13489"/>
                    <a:pt x="2647" y="13484"/>
                    <a:pt x="2703" y="13472"/>
                  </a:cubicBezTo>
                  <a:lnTo>
                    <a:pt x="10050" y="12139"/>
                  </a:lnTo>
                  <a:cubicBezTo>
                    <a:pt x="10526" y="12043"/>
                    <a:pt x="10847" y="11579"/>
                    <a:pt x="10764" y="11091"/>
                  </a:cubicBezTo>
                  <a:lnTo>
                    <a:pt x="9180" y="2483"/>
                  </a:lnTo>
                  <a:cubicBezTo>
                    <a:pt x="9095" y="2046"/>
                    <a:pt x="8715" y="1743"/>
                    <a:pt x="8287" y="1743"/>
                  </a:cubicBezTo>
                  <a:cubicBezTo>
                    <a:pt x="8236" y="1743"/>
                    <a:pt x="8185" y="1748"/>
                    <a:pt x="8133" y="1756"/>
                  </a:cubicBezTo>
                  <a:lnTo>
                    <a:pt x="6859" y="1995"/>
                  </a:lnTo>
                  <a:lnTo>
                    <a:pt x="6811" y="1721"/>
                  </a:lnTo>
                  <a:cubicBezTo>
                    <a:pt x="6758" y="1435"/>
                    <a:pt x="6509" y="1235"/>
                    <a:pt x="6237" y="1235"/>
                  </a:cubicBezTo>
                  <a:cubicBezTo>
                    <a:pt x="6202" y="1235"/>
                    <a:pt x="6167" y="1238"/>
                    <a:pt x="6132" y="1245"/>
                  </a:cubicBezTo>
                  <a:lnTo>
                    <a:pt x="5180" y="1411"/>
                  </a:lnTo>
                  <a:cubicBezTo>
                    <a:pt x="5228" y="1245"/>
                    <a:pt x="5240" y="1066"/>
                    <a:pt x="5216" y="899"/>
                  </a:cubicBezTo>
                  <a:cubicBezTo>
                    <a:pt x="5110" y="370"/>
                    <a:pt x="4656" y="1"/>
                    <a:pt x="413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5" name="Google Shape;6535;p33"/>
            <p:cNvSpPr/>
            <p:nvPr/>
          </p:nvSpPr>
          <p:spPr>
            <a:xfrm>
              <a:off x="120997" y="255566"/>
              <a:ext cx="60059" cy="49898"/>
            </a:xfrm>
            <a:custGeom>
              <a:rect b="b" l="l" r="r" t="t"/>
              <a:pathLst>
                <a:path extrusionOk="0" h="1547" w="1862">
                  <a:moveTo>
                    <a:pt x="1015" y="1"/>
                  </a:moveTo>
                  <a:cubicBezTo>
                    <a:pt x="967" y="1"/>
                    <a:pt x="919" y="5"/>
                    <a:pt x="870" y="15"/>
                  </a:cubicBezTo>
                  <a:cubicBezTo>
                    <a:pt x="191" y="134"/>
                    <a:pt x="1" y="1015"/>
                    <a:pt x="560" y="1408"/>
                  </a:cubicBezTo>
                  <a:cubicBezTo>
                    <a:pt x="700" y="1504"/>
                    <a:pt x="851" y="1547"/>
                    <a:pt x="997" y="1547"/>
                  </a:cubicBezTo>
                  <a:cubicBezTo>
                    <a:pt x="1451" y="1547"/>
                    <a:pt x="1862" y="1138"/>
                    <a:pt x="1763" y="634"/>
                  </a:cubicBezTo>
                  <a:cubicBezTo>
                    <a:pt x="1689" y="266"/>
                    <a:pt x="1374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6" name="Google Shape;6536;p33"/>
            <p:cNvSpPr/>
            <p:nvPr/>
          </p:nvSpPr>
          <p:spPr>
            <a:xfrm>
              <a:off x="189184" y="241019"/>
              <a:ext cx="124117" cy="43706"/>
            </a:xfrm>
            <a:custGeom>
              <a:rect b="b" l="l" r="r" t="t"/>
              <a:pathLst>
                <a:path extrusionOk="0" h="1355" w="3848">
                  <a:moveTo>
                    <a:pt x="3261" y="1"/>
                  </a:moveTo>
                  <a:cubicBezTo>
                    <a:pt x="3226" y="1"/>
                    <a:pt x="3188" y="5"/>
                    <a:pt x="3149" y="14"/>
                  </a:cubicBezTo>
                  <a:lnTo>
                    <a:pt x="3137" y="14"/>
                  </a:lnTo>
                  <a:lnTo>
                    <a:pt x="542" y="490"/>
                  </a:lnTo>
                  <a:cubicBezTo>
                    <a:pt x="0" y="580"/>
                    <a:pt x="111" y="1354"/>
                    <a:pt x="610" y="1354"/>
                  </a:cubicBezTo>
                  <a:cubicBezTo>
                    <a:pt x="638" y="1354"/>
                    <a:pt x="666" y="1352"/>
                    <a:pt x="696" y="1347"/>
                  </a:cubicBezTo>
                  <a:lnTo>
                    <a:pt x="3292" y="871"/>
                  </a:lnTo>
                  <a:cubicBezTo>
                    <a:pt x="3847" y="793"/>
                    <a:pt x="3750" y="1"/>
                    <a:pt x="326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7" name="Google Shape;6537;p33"/>
            <p:cNvSpPr/>
            <p:nvPr/>
          </p:nvSpPr>
          <p:spPr>
            <a:xfrm>
              <a:off x="133673" y="325172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0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8" name="Google Shape;6538;p33"/>
            <p:cNvSpPr/>
            <p:nvPr/>
          </p:nvSpPr>
          <p:spPr>
            <a:xfrm>
              <a:off x="203183" y="310528"/>
              <a:ext cx="121021" cy="43512"/>
            </a:xfrm>
            <a:custGeom>
              <a:rect b="b" l="l" r="r" t="t"/>
              <a:pathLst>
                <a:path extrusionOk="0" h="1349" w="3752">
                  <a:moveTo>
                    <a:pt x="3132" y="0"/>
                  </a:moveTo>
                  <a:cubicBezTo>
                    <a:pt x="3120" y="0"/>
                    <a:pt x="3108" y="1"/>
                    <a:pt x="3096" y="2"/>
                  </a:cubicBezTo>
                  <a:lnTo>
                    <a:pt x="501" y="478"/>
                  </a:lnTo>
                  <a:cubicBezTo>
                    <a:pt x="0" y="618"/>
                    <a:pt x="125" y="1348"/>
                    <a:pt x="620" y="1348"/>
                  </a:cubicBezTo>
                  <a:cubicBezTo>
                    <a:pt x="632" y="1348"/>
                    <a:pt x="643" y="1348"/>
                    <a:pt x="655" y="1347"/>
                  </a:cubicBezTo>
                  <a:lnTo>
                    <a:pt x="3251" y="871"/>
                  </a:lnTo>
                  <a:cubicBezTo>
                    <a:pt x="3751" y="731"/>
                    <a:pt x="3638" y="0"/>
                    <a:pt x="313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9" name="Google Shape;6539;p33"/>
            <p:cNvSpPr/>
            <p:nvPr/>
          </p:nvSpPr>
          <p:spPr>
            <a:xfrm>
              <a:off x="147124" y="399294"/>
              <a:ext cx="60156" cy="50189"/>
            </a:xfrm>
            <a:custGeom>
              <a:rect b="b" l="l" r="r" t="t"/>
              <a:pathLst>
                <a:path extrusionOk="0" h="1556" w="1865">
                  <a:moveTo>
                    <a:pt x="1013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191" y="131"/>
                    <a:pt x="0" y="1012"/>
                    <a:pt x="572" y="1417"/>
                  </a:cubicBezTo>
                  <a:cubicBezTo>
                    <a:pt x="708" y="1513"/>
                    <a:pt x="857" y="1556"/>
                    <a:pt x="1002" y="1556"/>
                  </a:cubicBezTo>
                  <a:cubicBezTo>
                    <a:pt x="1451" y="1556"/>
                    <a:pt x="1864" y="1147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0" name="Google Shape;6540;p33"/>
            <p:cNvSpPr/>
            <p:nvPr/>
          </p:nvSpPr>
          <p:spPr>
            <a:xfrm>
              <a:off x="216085" y="384586"/>
              <a:ext cx="122472" cy="44028"/>
            </a:xfrm>
            <a:custGeom>
              <a:rect b="b" l="l" r="r" t="t"/>
              <a:pathLst>
                <a:path extrusionOk="0" h="1365" w="3797">
                  <a:moveTo>
                    <a:pt x="3171" y="0"/>
                  </a:moveTo>
                  <a:cubicBezTo>
                    <a:pt x="3152" y="0"/>
                    <a:pt x="3133" y="1"/>
                    <a:pt x="3113" y="4"/>
                  </a:cubicBezTo>
                  <a:lnTo>
                    <a:pt x="517" y="480"/>
                  </a:lnTo>
                  <a:cubicBezTo>
                    <a:pt x="0" y="606"/>
                    <a:pt x="115" y="1364"/>
                    <a:pt x="626" y="1364"/>
                  </a:cubicBezTo>
                  <a:cubicBezTo>
                    <a:pt x="645" y="1364"/>
                    <a:pt x="664" y="1363"/>
                    <a:pt x="684" y="1361"/>
                  </a:cubicBezTo>
                  <a:lnTo>
                    <a:pt x="3280" y="885"/>
                  </a:lnTo>
                  <a:cubicBezTo>
                    <a:pt x="3796" y="758"/>
                    <a:pt x="3682" y="0"/>
                    <a:pt x="3171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1" name="Google Shape;6541;p33"/>
            <p:cNvSpPr/>
            <p:nvPr/>
          </p:nvSpPr>
          <p:spPr>
            <a:xfrm>
              <a:off x="89903" y="708297"/>
              <a:ext cx="250428" cy="224430"/>
            </a:xfrm>
            <a:custGeom>
              <a:rect b="b" l="l" r="r" t="t"/>
              <a:pathLst>
                <a:path extrusionOk="0" h="6958" w="7764">
                  <a:moveTo>
                    <a:pt x="3919" y="1"/>
                  </a:moveTo>
                  <a:cubicBezTo>
                    <a:pt x="2892" y="1"/>
                    <a:pt x="1881" y="465"/>
                    <a:pt x="1215" y="1338"/>
                  </a:cubicBezTo>
                  <a:lnTo>
                    <a:pt x="6953" y="4969"/>
                  </a:lnTo>
                  <a:cubicBezTo>
                    <a:pt x="7763" y="3398"/>
                    <a:pt x="7239" y="1469"/>
                    <a:pt x="5739" y="528"/>
                  </a:cubicBezTo>
                  <a:cubicBezTo>
                    <a:pt x="5176" y="173"/>
                    <a:pt x="4545" y="1"/>
                    <a:pt x="3919" y="1"/>
                  </a:cubicBezTo>
                  <a:close/>
                  <a:moveTo>
                    <a:pt x="810" y="1993"/>
                  </a:moveTo>
                  <a:lnTo>
                    <a:pt x="810" y="1993"/>
                  </a:lnTo>
                  <a:cubicBezTo>
                    <a:pt x="0" y="3553"/>
                    <a:pt x="524" y="5481"/>
                    <a:pt x="2012" y="6434"/>
                  </a:cubicBezTo>
                  <a:cubicBezTo>
                    <a:pt x="2572" y="6788"/>
                    <a:pt x="3201" y="6958"/>
                    <a:pt x="3824" y="6958"/>
                  </a:cubicBezTo>
                  <a:cubicBezTo>
                    <a:pt x="4859" y="6958"/>
                    <a:pt x="5880" y="6489"/>
                    <a:pt x="6549" y="5612"/>
                  </a:cubicBezTo>
                  <a:lnTo>
                    <a:pt x="810" y="1993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2" name="Google Shape;6542;p33"/>
            <p:cNvSpPr/>
            <p:nvPr/>
          </p:nvSpPr>
          <p:spPr>
            <a:xfrm>
              <a:off x="558794" y="226472"/>
              <a:ext cx="196272" cy="181918"/>
            </a:xfrm>
            <a:custGeom>
              <a:rect b="b" l="l" r="r" t="t"/>
              <a:pathLst>
                <a:path extrusionOk="0" h="5640" w="6085">
                  <a:moveTo>
                    <a:pt x="3608" y="0"/>
                  </a:moveTo>
                  <a:lnTo>
                    <a:pt x="1215" y="1631"/>
                  </a:lnTo>
                  <a:cubicBezTo>
                    <a:pt x="251" y="2286"/>
                    <a:pt x="1" y="3596"/>
                    <a:pt x="656" y="4560"/>
                  </a:cubicBezTo>
                  <a:lnTo>
                    <a:pt x="763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1"/>
                    <a:pt x="3692" y="5275"/>
                  </a:cubicBezTo>
                  <a:lnTo>
                    <a:pt x="6085" y="3644"/>
                  </a:lnTo>
                  <a:lnTo>
                    <a:pt x="3608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3" name="Google Shape;6543;p33"/>
            <p:cNvSpPr/>
            <p:nvPr/>
          </p:nvSpPr>
          <p:spPr>
            <a:xfrm>
              <a:off x="691298" y="151317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577" y="1"/>
                  </a:moveTo>
                  <a:cubicBezTo>
                    <a:pt x="3169" y="1"/>
                    <a:pt x="2757" y="119"/>
                    <a:pt x="2394" y="366"/>
                  </a:cubicBezTo>
                  <a:lnTo>
                    <a:pt x="0" y="1985"/>
                  </a:lnTo>
                  <a:lnTo>
                    <a:pt x="2489" y="5628"/>
                  </a:lnTo>
                  <a:lnTo>
                    <a:pt x="4870" y="4009"/>
                  </a:lnTo>
                  <a:cubicBezTo>
                    <a:pt x="5834" y="3354"/>
                    <a:pt x="6084" y="2044"/>
                    <a:pt x="5430" y="1080"/>
                  </a:cubicBezTo>
                  <a:lnTo>
                    <a:pt x="5322" y="925"/>
                  </a:lnTo>
                  <a:cubicBezTo>
                    <a:pt x="4914" y="324"/>
                    <a:pt x="4252" y="1"/>
                    <a:pt x="357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4" name="Google Shape;6544;p33"/>
            <p:cNvSpPr/>
            <p:nvPr/>
          </p:nvSpPr>
          <p:spPr>
            <a:xfrm>
              <a:off x="501187" y="602242"/>
              <a:ext cx="346451" cy="344032"/>
            </a:xfrm>
            <a:custGeom>
              <a:rect b="b" l="l" r="r" t="t"/>
              <a:pathLst>
                <a:path extrusionOk="0" h="10666" w="10741">
                  <a:moveTo>
                    <a:pt x="5011" y="1"/>
                  </a:moveTo>
                  <a:cubicBezTo>
                    <a:pt x="4833" y="1"/>
                    <a:pt x="4677" y="136"/>
                    <a:pt x="4656" y="328"/>
                  </a:cubicBezTo>
                  <a:lnTo>
                    <a:pt x="4192" y="3805"/>
                  </a:lnTo>
                  <a:lnTo>
                    <a:pt x="715" y="3340"/>
                  </a:lnTo>
                  <a:cubicBezTo>
                    <a:pt x="700" y="3338"/>
                    <a:pt x="686" y="3338"/>
                    <a:pt x="671" y="3338"/>
                  </a:cubicBezTo>
                  <a:cubicBezTo>
                    <a:pt x="486" y="3338"/>
                    <a:pt x="320" y="3474"/>
                    <a:pt x="298" y="3662"/>
                  </a:cubicBezTo>
                  <a:lnTo>
                    <a:pt x="36" y="5638"/>
                  </a:lnTo>
                  <a:cubicBezTo>
                    <a:pt x="1" y="5840"/>
                    <a:pt x="144" y="6031"/>
                    <a:pt x="358" y="6055"/>
                  </a:cubicBezTo>
                  <a:lnTo>
                    <a:pt x="358" y="6043"/>
                  </a:lnTo>
                  <a:lnTo>
                    <a:pt x="3835" y="6507"/>
                  </a:lnTo>
                  <a:lnTo>
                    <a:pt x="3370" y="9984"/>
                  </a:lnTo>
                  <a:cubicBezTo>
                    <a:pt x="3346" y="10186"/>
                    <a:pt x="3489" y="10377"/>
                    <a:pt x="3692" y="10401"/>
                  </a:cubicBezTo>
                  <a:lnTo>
                    <a:pt x="5668" y="10663"/>
                  </a:lnTo>
                  <a:cubicBezTo>
                    <a:pt x="5683" y="10664"/>
                    <a:pt x="5698" y="10665"/>
                    <a:pt x="5712" y="10665"/>
                  </a:cubicBezTo>
                  <a:cubicBezTo>
                    <a:pt x="5898" y="10665"/>
                    <a:pt x="6063" y="10529"/>
                    <a:pt x="6085" y="10341"/>
                  </a:cubicBezTo>
                  <a:lnTo>
                    <a:pt x="6549" y="6864"/>
                  </a:lnTo>
                  <a:lnTo>
                    <a:pt x="10026" y="7329"/>
                  </a:lnTo>
                  <a:cubicBezTo>
                    <a:pt x="10041" y="7331"/>
                    <a:pt x="10055" y="7331"/>
                    <a:pt x="10070" y="7331"/>
                  </a:cubicBezTo>
                  <a:cubicBezTo>
                    <a:pt x="10255" y="7331"/>
                    <a:pt x="10421" y="7195"/>
                    <a:pt x="10454" y="7007"/>
                  </a:cubicBezTo>
                  <a:lnTo>
                    <a:pt x="10704" y="5031"/>
                  </a:lnTo>
                  <a:cubicBezTo>
                    <a:pt x="10740" y="4828"/>
                    <a:pt x="10597" y="4638"/>
                    <a:pt x="10383" y="4614"/>
                  </a:cubicBezTo>
                  <a:lnTo>
                    <a:pt x="6906" y="4150"/>
                  </a:lnTo>
                  <a:lnTo>
                    <a:pt x="7371" y="673"/>
                  </a:lnTo>
                  <a:cubicBezTo>
                    <a:pt x="7395" y="471"/>
                    <a:pt x="7252" y="280"/>
                    <a:pt x="7049" y="256"/>
                  </a:cubicBezTo>
                  <a:lnTo>
                    <a:pt x="5073" y="6"/>
                  </a:lnTo>
                  <a:cubicBezTo>
                    <a:pt x="5052" y="3"/>
                    <a:pt x="5031" y="1"/>
                    <a:pt x="501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5" name="Google Shape;6545;p33"/>
            <p:cNvSpPr/>
            <p:nvPr/>
          </p:nvSpPr>
          <p:spPr>
            <a:xfrm>
              <a:off x="58777" y="1123773"/>
              <a:ext cx="349902" cy="435378"/>
            </a:xfrm>
            <a:custGeom>
              <a:rect b="b" l="l" r="r" t="t"/>
              <a:pathLst>
                <a:path extrusionOk="0" h="13498" w="10848">
                  <a:moveTo>
                    <a:pt x="4148" y="414"/>
                  </a:moveTo>
                  <a:cubicBezTo>
                    <a:pt x="4438" y="414"/>
                    <a:pt x="4723" y="589"/>
                    <a:pt x="4775" y="982"/>
                  </a:cubicBezTo>
                  <a:cubicBezTo>
                    <a:pt x="4811" y="1173"/>
                    <a:pt x="4763" y="1375"/>
                    <a:pt x="4632" y="1518"/>
                  </a:cubicBezTo>
                  <a:lnTo>
                    <a:pt x="3835" y="1673"/>
                  </a:lnTo>
                  <a:cubicBezTo>
                    <a:pt x="3668" y="1578"/>
                    <a:pt x="3549" y="1411"/>
                    <a:pt x="3501" y="1209"/>
                  </a:cubicBezTo>
                  <a:cubicBezTo>
                    <a:pt x="3387" y="710"/>
                    <a:pt x="3771" y="414"/>
                    <a:pt x="4148" y="414"/>
                  </a:cubicBezTo>
                  <a:close/>
                  <a:moveTo>
                    <a:pt x="7868" y="2734"/>
                  </a:moveTo>
                  <a:cubicBezTo>
                    <a:pt x="8126" y="2734"/>
                    <a:pt x="8354" y="2923"/>
                    <a:pt x="8407" y="3185"/>
                  </a:cubicBezTo>
                  <a:lnTo>
                    <a:pt x="9788" y="10746"/>
                  </a:lnTo>
                  <a:cubicBezTo>
                    <a:pt x="9835" y="11043"/>
                    <a:pt x="9633" y="11329"/>
                    <a:pt x="9335" y="11377"/>
                  </a:cubicBezTo>
                  <a:lnTo>
                    <a:pt x="3073" y="12520"/>
                  </a:lnTo>
                  <a:cubicBezTo>
                    <a:pt x="3037" y="12527"/>
                    <a:pt x="3002" y="12530"/>
                    <a:pt x="2968" y="12530"/>
                  </a:cubicBezTo>
                  <a:cubicBezTo>
                    <a:pt x="2711" y="12530"/>
                    <a:pt x="2482" y="12342"/>
                    <a:pt x="2430" y="12079"/>
                  </a:cubicBezTo>
                  <a:lnTo>
                    <a:pt x="1072" y="4519"/>
                  </a:lnTo>
                  <a:cubicBezTo>
                    <a:pt x="1013" y="4221"/>
                    <a:pt x="1215" y="3935"/>
                    <a:pt x="1513" y="3888"/>
                  </a:cubicBezTo>
                  <a:lnTo>
                    <a:pt x="2263" y="3745"/>
                  </a:lnTo>
                  <a:cubicBezTo>
                    <a:pt x="2295" y="3960"/>
                    <a:pt x="2483" y="4107"/>
                    <a:pt x="2695" y="4107"/>
                  </a:cubicBezTo>
                  <a:cubicBezTo>
                    <a:pt x="2717" y="4107"/>
                    <a:pt x="2740" y="4105"/>
                    <a:pt x="2763" y="4102"/>
                  </a:cubicBezTo>
                  <a:lnTo>
                    <a:pt x="6680" y="3387"/>
                  </a:lnTo>
                  <a:cubicBezTo>
                    <a:pt x="6906" y="3340"/>
                    <a:pt x="7061" y="3114"/>
                    <a:pt x="7025" y="2887"/>
                  </a:cubicBezTo>
                  <a:lnTo>
                    <a:pt x="7764" y="2745"/>
                  </a:lnTo>
                  <a:cubicBezTo>
                    <a:pt x="7799" y="2737"/>
                    <a:pt x="7834" y="2734"/>
                    <a:pt x="7868" y="2734"/>
                  </a:cubicBezTo>
                  <a:close/>
                  <a:moveTo>
                    <a:pt x="4138" y="0"/>
                  </a:moveTo>
                  <a:cubicBezTo>
                    <a:pt x="4073" y="0"/>
                    <a:pt x="4008" y="6"/>
                    <a:pt x="3942" y="18"/>
                  </a:cubicBezTo>
                  <a:cubicBezTo>
                    <a:pt x="3358" y="125"/>
                    <a:pt x="2965" y="697"/>
                    <a:pt x="3073" y="1292"/>
                  </a:cubicBezTo>
                  <a:cubicBezTo>
                    <a:pt x="3108" y="1459"/>
                    <a:pt x="3180" y="1625"/>
                    <a:pt x="3287" y="1768"/>
                  </a:cubicBezTo>
                  <a:lnTo>
                    <a:pt x="2513" y="1911"/>
                  </a:lnTo>
                  <a:cubicBezTo>
                    <a:pt x="2192" y="1971"/>
                    <a:pt x="1989" y="2280"/>
                    <a:pt x="2037" y="2602"/>
                  </a:cubicBezTo>
                  <a:lnTo>
                    <a:pt x="2096" y="2875"/>
                  </a:lnTo>
                  <a:lnTo>
                    <a:pt x="798" y="3114"/>
                  </a:lnTo>
                  <a:cubicBezTo>
                    <a:pt x="322" y="3197"/>
                    <a:pt x="1" y="3661"/>
                    <a:pt x="84" y="4149"/>
                  </a:cubicBezTo>
                  <a:lnTo>
                    <a:pt x="1668" y="12758"/>
                  </a:lnTo>
                  <a:cubicBezTo>
                    <a:pt x="1742" y="13194"/>
                    <a:pt x="2121" y="13497"/>
                    <a:pt x="2549" y="13497"/>
                  </a:cubicBezTo>
                  <a:cubicBezTo>
                    <a:pt x="2600" y="13497"/>
                    <a:pt x="2652" y="13493"/>
                    <a:pt x="2703" y="13484"/>
                  </a:cubicBezTo>
                  <a:lnTo>
                    <a:pt x="10050" y="12139"/>
                  </a:lnTo>
                  <a:cubicBezTo>
                    <a:pt x="10526" y="12055"/>
                    <a:pt x="10847" y="11579"/>
                    <a:pt x="10764" y="11103"/>
                  </a:cubicBezTo>
                  <a:lnTo>
                    <a:pt x="9180" y="2471"/>
                  </a:lnTo>
                  <a:cubicBezTo>
                    <a:pt x="9106" y="2034"/>
                    <a:pt x="8727" y="1731"/>
                    <a:pt x="8299" y="1731"/>
                  </a:cubicBezTo>
                  <a:cubicBezTo>
                    <a:pt x="8248" y="1731"/>
                    <a:pt x="8196" y="1736"/>
                    <a:pt x="8145" y="1744"/>
                  </a:cubicBezTo>
                  <a:lnTo>
                    <a:pt x="6859" y="1994"/>
                  </a:lnTo>
                  <a:lnTo>
                    <a:pt x="6811" y="1721"/>
                  </a:lnTo>
                  <a:cubicBezTo>
                    <a:pt x="6757" y="1431"/>
                    <a:pt x="6500" y="1237"/>
                    <a:pt x="6223" y="1237"/>
                  </a:cubicBezTo>
                  <a:cubicBezTo>
                    <a:pt x="6193" y="1237"/>
                    <a:pt x="6163" y="1240"/>
                    <a:pt x="6132" y="1244"/>
                  </a:cubicBezTo>
                  <a:lnTo>
                    <a:pt x="5180" y="1423"/>
                  </a:lnTo>
                  <a:cubicBezTo>
                    <a:pt x="5228" y="1244"/>
                    <a:pt x="5240" y="1066"/>
                    <a:pt x="5216" y="899"/>
                  </a:cubicBezTo>
                  <a:cubicBezTo>
                    <a:pt x="5110" y="370"/>
                    <a:pt x="4656" y="0"/>
                    <a:pt x="413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6" name="Google Shape;6546;p33"/>
            <p:cNvSpPr/>
            <p:nvPr/>
          </p:nvSpPr>
          <p:spPr>
            <a:xfrm>
              <a:off x="120997" y="1280275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7" name="Google Shape;6547;p33"/>
            <p:cNvSpPr/>
            <p:nvPr/>
          </p:nvSpPr>
          <p:spPr>
            <a:xfrm>
              <a:off x="188733" y="1265502"/>
              <a:ext cx="125117" cy="43996"/>
            </a:xfrm>
            <a:custGeom>
              <a:rect b="b" l="l" r="r" t="t"/>
              <a:pathLst>
                <a:path extrusionOk="0" h="1364" w="3879">
                  <a:moveTo>
                    <a:pt x="3291" y="0"/>
                  </a:moveTo>
                  <a:cubicBezTo>
                    <a:pt x="3251" y="0"/>
                    <a:pt x="3208" y="6"/>
                    <a:pt x="3163" y="17"/>
                  </a:cubicBezTo>
                  <a:lnTo>
                    <a:pt x="3151" y="17"/>
                  </a:lnTo>
                  <a:lnTo>
                    <a:pt x="556" y="494"/>
                  </a:lnTo>
                  <a:cubicBezTo>
                    <a:pt x="0" y="571"/>
                    <a:pt x="108" y="1364"/>
                    <a:pt x="598" y="1364"/>
                  </a:cubicBezTo>
                  <a:cubicBezTo>
                    <a:pt x="634" y="1364"/>
                    <a:pt x="671" y="1360"/>
                    <a:pt x="710" y="1351"/>
                  </a:cubicBezTo>
                  <a:lnTo>
                    <a:pt x="3306" y="875"/>
                  </a:lnTo>
                  <a:cubicBezTo>
                    <a:pt x="3878" y="809"/>
                    <a:pt x="3779" y="0"/>
                    <a:pt x="3291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8" name="Google Shape;6548;p33"/>
            <p:cNvSpPr/>
            <p:nvPr/>
          </p:nvSpPr>
          <p:spPr>
            <a:xfrm>
              <a:off x="133673" y="1349784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0" y="1012"/>
                    <a:pt x="560" y="1405"/>
                  </a:cubicBezTo>
                  <a:cubicBezTo>
                    <a:pt x="701" y="1502"/>
                    <a:pt x="854" y="1545"/>
                    <a:pt x="1003" y="1545"/>
                  </a:cubicBezTo>
                  <a:cubicBezTo>
                    <a:pt x="1454" y="1545"/>
                    <a:pt x="1861" y="1145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9" name="Google Shape;6549;p33"/>
            <p:cNvSpPr/>
            <p:nvPr/>
          </p:nvSpPr>
          <p:spPr>
            <a:xfrm>
              <a:off x="203312" y="1335140"/>
              <a:ext cx="120892" cy="43544"/>
            </a:xfrm>
            <a:custGeom>
              <a:rect b="b" l="l" r="r" t="t"/>
              <a:pathLst>
                <a:path extrusionOk="0" h="1350" w="3748">
                  <a:moveTo>
                    <a:pt x="3128" y="0"/>
                  </a:moveTo>
                  <a:cubicBezTo>
                    <a:pt x="3116" y="0"/>
                    <a:pt x="3104" y="1"/>
                    <a:pt x="3092" y="2"/>
                  </a:cubicBezTo>
                  <a:lnTo>
                    <a:pt x="497" y="478"/>
                  </a:lnTo>
                  <a:cubicBezTo>
                    <a:pt x="0" y="628"/>
                    <a:pt x="119" y="1349"/>
                    <a:pt x="605" y="1349"/>
                  </a:cubicBezTo>
                  <a:cubicBezTo>
                    <a:pt x="620" y="1349"/>
                    <a:pt x="636" y="1348"/>
                    <a:pt x="651" y="1347"/>
                  </a:cubicBezTo>
                  <a:lnTo>
                    <a:pt x="3247" y="883"/>
                  </a:lnTo>
                  <a:cubicBezTo>
                    <a:pt x="3747" y="731"/>
                    <a:pt x="3634" y="0"/>
                    <a:pt x="312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0" name="Google Shape;6550;p33"/>
            <p:cNvSpPr/>
            <p:nvPr/>
          </p:nvSpPr>
          <p:spPr>
            <a:xfrm>
              <a:off x="147124" y="1424293"/>
              <a:ext cx="60123" cy="49834"/>
            </a:xfrm>
            <a:custGeom>
              <a:rect b="b" l="l" r="r" t="t"/>
              <a:pathLst>
                <a:path extrusionOk="0" h="1545" w="1864">
                  <a:moveTo>
                    <a:pt x="1014" y="0"/>
                  </a:moveTo>
                  <a:cubicBezTo>
                    <a:pt x="970" y="0"/>
                    <a:pt x="926" y="4"/>
                    <a:pt x="881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8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1" name="Google Shape;6551;p33"/>
            <p:cNvSpPr/>
            <p:nvPr/>
          </p:nvSpPr>
          <p:spPr>
            <a:xfrm>
              <a:off x="216343" y="1409230"/>
              <a:ext cx="121924" cy="43931"/>
            </a:xfrm>
            <a:custGeom>
              <a:rect b="b" l="l" r="r" t="t"/>
              <a:pathLst>
                <a:path extrusionOk="0" h="1362" w="3780">
                  <a:moveTo>
                    <a:pt x="3153" y="0"/>
                  </a:moveTo>
                  <a:cubicBezTo>
                    <a:pt x="3137" y="0"/>
                    <a:pt x="3121" y="1"/>
                    <a:pt x="3105" y="2"/>
                  </a:cubicBezTo>
                  <a:lnTo>
                    <a:pt x="3105" y="14"/>
                  </a:lnTo>
                  <a:lnTo>
                    <a:pt x="509" y="479"/>
                  </a:lnTo>
                  <a:cubicBezTo>
                    <a:pt x="1" y="617"/>
                    <a:pt x="120" y="1362"/>
                    <a:pt x="629" y="1362"/>
                  </a:cubicBezTo>
                  <a:cubicBezTo>
                    <a:pt x="644" y="1362"/>
                    <a:pt x="660" y="1361"/>
                    <a:pt x="676" y="1360"/>
                  </a:cubicBezTo>
                  <a:lnTo>
                    <a:pt x="3272" y="883"/>
                  </a:lnTo>
                  <a:cubicBezTo>
                    <a:pt x="3780" y="733"/>
                    <a:pt x="3660" y="0"/>
                    <a:pt x="315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2" name="Google Shape;6552;p33"/>
            <p:cNvSpPr/>
            <p:nvPr/>
          </p:nvSpPr>
          <p:spPr>
            <a:xfrm>
              <a:off x="558794" y="1251439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608" y="1"/>
                  </a:moveTo>
                  <a:lnTo>
                    <a:pt x="1215" y="1620"/>
                  </a:lnTo>
                  <a:cubicBezTo>
                    <a:pt x="251" y="2275"/>
                    <a:pt x="1" y="3585"/>
                    <a:pt x="656" y="4549"/>
                  </a:cubicBezTo>
                  <a:lnTo>
                    <a:pt x="763" y="4704"/>
                  </a:lnTo>
                  <a:cubicBezTo>
                    <a:pt x="1171" y="5305"/>
                    <a:pt x="1833" y="5629"/>
                    <a:pt x="2508" y="5629"/>
                  </a:cubicBezTo>
                  <a:cubicBezTo>
                    <a:pt x="2916" y="5629"/>
                    <a:pt x="3328" y="5510"/>
                    <a:pt x="3692" y="5264"/>
                  </a:cubicBezTo>
                  <a:lnTo>
                    <a:pt x="6085" y="3644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3" name="Google Shape;6553;p33"/>
            <p:cNvSpPr/>
            <p:nvPr/>
          </p:nvSpPr>
          <p:spPr>
            <a:xfrm>
              <a:off x="691298" y="1176188"/>
              <a:ext cx="196272" cy="181660"/>
            </a:xfrm>
            <a:custGeom>
              <a:rect b="b" l="l" r="r" t="t"/>
              <a:pathLst>
                <a:path extrusionOk="0" h="5632" w="6085">
                  <a:moveTo>
                    <a:pt x="3588" y="1"/>
                  </a:moveTo>
                  <a:cubicBezTo>
                    <a:pt x="3177" y="1"/>
                    <a:pt x="2760" y="120"/>
                    <a:pt x="2394" y="369"/>
                  </a:cubicBezTo>
                  <a:lnTo>
                    <a:pt x="0" y="1989"/>
                  </a:lnTo>
                  <a:lnTo>
                    <a:pt x="2489" y="5632"/>
                  </a:lnTo>
                  <a:lnTo>
                    <a:pt x="4870" y="4001"/>
                  </a:lnTo>
                  <a:cubicBezTo>
                    <a:pt x="5834" y="3346"/>
                    <a:pt x="6084" y="2036"/>
                    <a:pt x="5430" y="1072"/>
                  </a:cubicBezTo>
                  <a:lnTo>
                    <a:pt x="5430" y="1072"/>
                  </a:lnTo>
                  <a:lnTo>
                    <a:pt x="5430" y="1084"/>
                  </a:lnTo>
                  <a:lnTo>
                    <a:pt x="5322" y="917"/>
                  </a:lnTo>
                  <a:cubicBezTo>
                    <a:pt x="4917" y="319"/>
                    <a:pt x="4259" y="1"/>
                    <a:pt x="358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554" name="Google Shape;6554;p33"/>
          <p:cNvSpPr/>
          <p:nvPr/>
        </p:nvSpPr>
        <p:spPr>
          <a:xfrm>
            <a:off x="-261050" y="639850"/>
            <a:ext cx="975000" cy="3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55" name="Google Shape;6555;p33"/>
          <p:cNvSpPr txBox="1"/>
          <p:nvPr>
            <p:ph idx="2" type="subTitle"/>
          </p:nvPr>
        </p:nvSpPr>
        <p:spPr>
          <a:xfrm>
            <a:off x="1012364" y="4066212"/>
            <a:ext cx="2087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556" name="Google Shape;6556;p33"/>
          <p:cNvSpPr txBox="1"/>
          <p:nvPr>
            <p:ph idx="3" type="subTitle"/>
          </p:nvPr>
        </p:nvSpPr>
        <p:spPr>
          <a:xfrm>
            <a:off x="6044536" y="2160625"/>
            <a:ext cx="2087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557" name="Google Shape;6557;p33"/>
          <p:cNvSpPr txBox="1"/>
          <p:nvPr>
            <p:ph idx="4" type="subTitle"/>
          </p:nvPr>
        </p:nvSpPr>
        <p:spPr>
          <a:xfrm>
            <a:off x="4368136" y="4066212"/>
            <a:ext cx="2087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558" name="Google Shape;6558;p33"/>
          <p:cNvSpPr txBox="1"/>
          <p:nvPr>
            <p:ph idx="5" type="title"/>
          </p:nvPr>
        </p:nvSpPr>
        <p:spPr>
          <a:xfrm>
            <a:off x="1012364" y="3645912"/>
            <a:ext cx="2087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6559" name="Google Shape;6559;p33"/>
          <p:cNvSpPr txBox="1"/>
          <p:nvPr>
            <p:ph idx="6" type="title"/>
          </p:nvPr>
        </p:nvSpPr>
        <p:spPr>
          <a:xfrm>
            <a:off x="2688764" y="1740325"/>
            <a:ext cx="2087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6560" name="Google Shape;6560;p33"/>
          <p:cNvSpPr txBox="1"/>
          <p:nvPr>
            <p:ph idx="7" type="title"/>
          </p:nvPr>
        </p:nvSpPr>
        <p:spPr>
          <a:xfrm>
            <a:off x="6197536" y="1740325"/>
            <a:ext cx="1781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6561" name="Google Shape;6561;p33"/>
          <p:cNvSpPr txBox="1"/>
          <p:nvPr>
            <p:ph idx="8" type="title"/>
          </p:nvPr>
        </p:nvSpPr>
        <p:spPr>
          <a:xfrm>
            <a:off x="4521136" y="3645912"/>
            <a:ext cx="1781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4">
  <p:cSld name="TITLE_AND_BODY_2_2_1_3">
    <p:spTree>
      <p:nvGrpSpPr>
        <p:cNvPr id="6562" name="Shape 6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3" name="Google Shape;6563;p34"/>
          <p:cNvSpPr txBox="1"/>
          <p:nvPr>
            <p:ph type="title"/>
          </p:nvPr>
        </p:nvSpPr>
        <p:spPr>
          <a:xfrm>
            <a:off x="818591" y="3284292"/>
            <a:ext cx="18387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6564" name="Google Shape;6564;p34"/>
          <p:cNvSpPr txBox="1"/>
          <p:nvPr>
            <p:ph idx="1" type="subTitle"/>
          </p:nvPr>
        </p:nvSpPr>
        <p:spPr>
          <a:xfrm>
            <a:off x="732041" y="3935267"/>
            <a:ext cx="2011800" cy="69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565" name="Google Shape;6565;p34"/>
          <p:cNvSpPr txBox="1"/>
          <p:nvPr>
            <p:ph idx="2" type="title"/>
          </p:nvPr>
        </p:nvSpPr>
        <p:spPr>
          <a:xfrm>
            <a:off x="2708556" y="2230300"/>
            <a:ext cx="18387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6566" name="Google Shape;6566;p34"/>
          <p:cNvSpPr txBox="1"/>
          <p:nvPr>
            <p:ph idx="3" type="subTitle"/>
          </p:nvPr>
        </p:nvSpPr>
        <p:spPr>
          <a:xfrm>
            <a:off x="2622018" y="2881275"/>
            <a:ext cx="2011800" cy="69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567" name="Google Shape;6567;p34"/>
          <p:cNvSpPr txBox="1"/>
          <p:nvPr>
            <p:ph idx="4" type="title"/>
          </p:nvPr>
        </p:nvSpPr>
        <p:spPr>
          <a:xfrm>
            <a:off x="4598521" y="3284292"/>
            <a:ext cx="18387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6568" name="Google Shape;6568;p34"/>
          <p:cNvSpPr txBox="1"/>
          <p:nvPr>
            <p:ph idx="5" type="subTitle"/>
          </p:nvPr>
        </p:nvSpPr>
        <p:spPr>
          <a:xfrm>
            <a:off x="4511971" y="3935267"/>
            <a:ext cx="2011800" cy="69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569" name="Google Shape;6569;p34"/>
          <p:cNvSpPr txBox="1"/>
          <p:nvPr>
            <p:ph idx="6" type="title"/>
          </p:nvPr>
        </p:nvSpPr>
        <p:spPr>
          <a:xfrm>
            <a:off x="713950" y="371800"/>
            <a:ext cx="803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6570" name="Google Shape;6570;p34"/>
          <p:cNvGrpSpPr/>
          <p:nvPr/>
        </p:nvGrpSpPr>
        <p:grpSpPr>
          <a:xfrm>
            <a:off x="-261050" y="98419"/>
            <a:ext cx="9346260" cy="4946659"/>
            <a:chOff x="-261050" y="98419"/>
            <a:chExt cx="9346260" cy="4946659"/>
          </a:xfrm>
        </p:grpSpPr>
        <p:sp>
          <p:nvSpPr>
            <p:cNvPr id="6571" name="Google Shape;6571;p34"/>
            <p:cNvSpPr/>
            <p:nvPr/>
          </p:nvSpPr>
          <p:spPr>
            <a:xfrm>
              <a:off x="-261050" y="639850"/>
              <a:ext cx="975000" cy="36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2" name="Google Shape;6572;p34"/>
            <p:cNvSpPr/>
            <p:nvPr/>
          </p:nvSpPr>
          <p:spPr>
            <a:xfrm>
              <a:off x="8256418" y="98419"/>
              <a:ext cx="349515" cy="436120"/>
            </a:xfrm>
            <a:custGeom>
              <a:rect b="b" l="l" r="r" t="t"/>
              <a:pathLst>
                <a:path extrusionOk="0" h="13521" w="10836">
                  <a:moveTo>
                    <a:pt x="4145" y="435"/>
                  </a:moveTo>
                  <a:cubicBezTo>
                    <a:pt x="4431" y="435"/>
                    <a:pt x="4712" y="607"/>
                    <a:pt x="4763" y="994"/>
                  </a:cubicBezTo>
                  <a:cubicBezTo>
                    <a:pt x="4799" y="1196"/>
                    <a:pt x="4751" y="1387"/>
                    <a:pt x="4620" y="1541"/>
                  </a:cubicBezTo>
                  <a:lnTo>
                    <a:pt x="3822" y="1684"/>
                  </a:lnTo>
                  <a:cubicBezTo>
                    <a:pt x="3656" y="1589"/>
                    <a:pt x="3537" y="1422"/>
                    <a:pt x="3501" y="1232"/>
                  </a:cubicBezTo>
                  <a:cubicBezTo>
                    <a:pt x="3386" y="732"/>
                    <a:pt x="3770" y="435"/>
                    <a:pt x="4145" y="435"/>
                  </a:cubicBezTo>
                  <a:close/>
                  <a:moveTo>
                    <a:pt x="7834" y="2749"/>
                  </a:moveTo>
                  <a:cubicBezTo>
                    <a:pt x="8105" y="2749"/>
                    <a:pt x="8340" y="2930"/>
                    <a:pt x="8383" y="3208"/>
                  </a:cubicBezTo>
                  <a:lnTo>
                    <a:pt x="9776" y="10769"/>
                  </a:lnTo>
                  <a:cubicBezTo>
                    <a:pt x="9823" y="11066"/>
                    <a:pt x="9621" y="11352"/>
                    <a:pt x="9323" y="11400"/>
                  </a:cubicBezTo>
                  <a:lnTo>
                    <a:pt x="3060" y="12543"/>
                  </a:lnTo>
                  <a:cubicBezTo>
                    <a:pt x="3025" y="12550"/>
                    <a:pt x="2990" y="12553"/>
                    <a:pt x="2956" y="12553"/>
                  </a:cubicBezTo>
                  <a:cubicBezTo>
                    <a:pt x="2699" y="12553"/>
                    <a:pt x="2471" y="12365"/>
                    <a:pt x="2429" y="12102"/>
                  </a:cubicBezTo>
                  <a:lnTo>
                    <a:pt x="1048" y="4530"/>
                  </a:lnTo>
                  <a:cubicBezTo>
                    <a:pt x="989" y="4232"/>
                    <a:pt x="1191" y="3958"/>
                    <a:pt x="1489" y="3899"/>
                  </a:cubicBezTo>
                  <a:lnTo>
                    <a:pt x="2239" y="3768"/>
                  </a:lnTo>
                  <a:cubicBezTo>
                    <a:pt x="2270" y="3977"/>
                    <a:pt x="2449" y="4122"/>
                    <a:pt x="2653" y="4122"/>
                  </a:cubicBezTo>
                  <a:cubicBezTo>
                    <a:pt x="2681" y="4122"/>
                    <a:pt x="2710" y="4119"/>
                    <a:pt x="2739" y="4113"/>
                  </a:cubicBezTo>
                  <a:lnTo>
                    <a:pt x="6656" y="3399"/>
                  </a:lnTo>
                  <a:cubicBezTo>
                    <a:pt x="6882" y="3363"/>
                    <a:pt x="7049" y="3125"/>
                    <a:pt x="7001" y="2899"/>
                  </a:cubicBezTo>
                  <a:lnTo>
                    <a:pt x="7740" y="2756"/>
                  </a:lnTo>
                  <a:cubicBezTo>
                    <a:pt x="7771" y="2751"/>
                    <a:pt x="7803" y="2749"/>
                    <a:pt x="7834" y="2749"/>
                  </a:cubicBezTo>
                  <a:close/>
                  <a:moveTo>
                    <a:pt x="4133" y="0"/>
                  </a:moveTo>
                  <a:cubicBezTo>
                    <a:pt x="4070" y="0"/>
                    <a:pt x="4006" y="6"/>
                    <a:pt x="3942" y="17"/>
                  </a:cubicBezTo>
                  <a:cubicBezTo>
                    <a:pt x="3334" y="136"/>
                    <a:pt x="2941" y="708"/>
                    <a:pt x="3072" y="1303"/>
                  </a:cubicBezTo>
                  <a:cubicBezTo>
                    <a:pt x="3096" y="1482"/>
                    <a:pt x="3168" y="1649"/>
                    <a:pt x="3287" y="1779"/>
                  </a:cubicBezTo>
                  <a:lnTo>
                    <a:pt x="2501" y="1922"/>
                  </a:lnTo>
                  <a:cubicBezTo>
                    <a:pt x="2191" y="1982"/>
                    <a:pt x="1977" y="2291"/>
                    <a:pt x="2037" y="2613"/>
                  </a:cubicBezTo>
                  <a:lnTo>
                    <a:pt x="2084" y="2887"/>
                  </a:lnTo>
                  <a:lnTo>
                    <a:pt x="798" y="3125"/>
                  </a:lnTo>
                  <a:cubicBezTo>
                    <a:pt x="310" y="3208"/>
                    <a:pt x="1" y="3673"/>
                    <a:pt x="84" y="4149"/>
                  </a:cubicBezTo>
                  <a:lnTo>
                    <a:pt x="1656" y="12781"/>
                  </a:lnTo>
                  <a:cubicBezTo>
                    <a:pt x="1741" y="13217"/>
                    <a:pt x="2111" y="13520"/>
                    <a:pt x="2537" y="13520"/>
                  </a:cubicBezTo>
                  <a:cubicBezTo>
                    <a:pt x="2588" y="13520"/>
                    <a:pt x="2640" y="13516"/>
                    <a:pt x="2691" y="13507"/>
                  </a:cubicBezTo>
                  <a:lnTo>
                    <a:pt x="10026" y="12162"/>
                  </a:lnTo>
                  <a:cubicBezTo>
                    <a:pt x="10514" y="12066"/>
                    <a:pt x="10835" y="11602"/>
                    <a:pt x="10740" y="11126"/>
                  </a:cubicBezTo>
                  <a:lnTo>
                    <a:pt x="9168" y="2494"/>
                  </a:lnTo>
                  <a:cubicBezTo>
                    <a:pt x="9095" y="2064"/>
                    <a:pt x="8725" y="1763"/>
                    <a:pt x="8304" y="1763"/>
                  </a:cubicBezTo>
                  <a:cubicBezTo>
                    <a:pt x="8248" y="1763"/>
                    <a:pt x="8190" y="1768"/>
                    <a:pt x="8133" y="1779"/>
                  </a:cubicBezTo>
                  <a:lnTo>
                    <a:pt x="6859" y="2018"/>
                  </a:lnTo>
                  <a:lnTo>
                    <a:pt x="6799" y="1744"/>
                  </a:lnTo>
                  <a:cubicBezTo>
                    <a:pt x="6746" y="1458"/>
                    <a:pt x="6506" y="1258"/>
                    <a:pt x="6228" y="1258"/>
                  </a:cubicBezTo>
                  <a:cubicBezTo>
                    <a:pt x="6192" y="1258"/>
                    <a:pt x="6157" y="1261"/>
                    <a:pt x="6120" y="1268"/>
                  </a:cubicBezTo>
                  <a:lnTo>
                    <a:pt x="5168" y="1434"/>
                  </a:lnTo>
                  <a:cubicBezTo>
                    <a:pt x="5227" y="1268"/>
                    <a:pt x="5239" y="1089"/>
                    <a:pt x="5204" y="922"/>
                  </a:cubicBezTo>
                  <a:cubicBezTo>
                    <a:pt x="5119" y="381"/>
                    <a:pt x="4655" y="0"/>
                    <a:pt x="413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3" name="Google Shape;6573;p34"/>
            <p:cNvSpPr/>
            <p:nvPr/>
          </p:nvSpPr>
          <p:spPr>
            <a:xfrm>
              <a:off x="8318251" y="255566"/>
              <a:ext cx="60156" cy="49898"/>
            </a:xfrm>
            <a:custGeom>
              <a:rect b="b" l="l" r="r" t="t"/>
              <a:pathLst>
                <a:path extrusionOk="0" h="1547" w="1865">
                  <a:moveTo>
                    <a:pt x="1027" y="1"/>
                  </a:moveTo>
                  <a:cubicBezTo>
                    <a:pt x="979" y="1"/>
                    <a:pt x="930" y="5"/>
                    <a:pt x="882" y="15"/>
                  </a:cubicBezTo>
                  <a:cubicBezTo>
                    <a:pt x="191" y="134"/>
                    <a:pt x="0" y="1015"/>
                    <a:pt x="572" y="1408"/>
                  </a:cubicBezTo>
                  <a:cubicBezTo>
                    <a:pt x="709" y="1504"/>
                    <a:pt x="857" y="1547"/>
                    <a:pt x="1002" y="1547"/>
                  </a:cubicBezTo>
                  <a:cubicBezTo>
                    <a:pt x="1451" y="1547"/>
                    <a:pt x="1864" y="1138"/>
                    <a:pt x="1775" y="634"/>
                  </a:cubicBezTo>
                  <a:cubicBezTo>
                    <a:pt x="1701" y="266"/>
                    <a:pt x="1386" y="1"/>
                    <a:pt x="102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4" name="Google Shape;6574;p34"/>
            <p:cNvSpPr/>
            <p:nvPr/>
          </p:nvSpPr>
          <p:spPr>
            <a:xfrm>
              <a:off x="8386792" y="241019"/>
              <a:ext cx="124149" cy="43706"/>
            </a:xfrm>
            <a:custGeom>
              <a:rect b="b" l="l" r="r" t="t"/>
              <a:pathLst>
                <a:path extrusionOk="0" h="1355" w="3849">
                  <a:moveTo>
                    <a:pt x="3252" y="1"/>
                  </a:moveTo>
                  <a:cubicBezTo>
                    <a:pt x="3216" y="1"/>
                    <a:pt x="3178" y="5"/>
                    <a:pt x="3138" y="14"/>
                  </a:cubicBezTo>
                  <a:lnTo>
                    <a:pt x="542" y="490"/>
                  </a:lnTo>
                  <a:cubicBezTo>
                    <a:pt x="1" y="580"/>
                    <a:pt x="112" y="1354"/>
                    <a:pt x="611" y="1354"/>
                  </a:cubicBezTo>
                  <a:cubicBezTo>
                    <a:pt x="638" y="1354"/>
                    <a:pt x="667" y="1352"/>
                    <a:pt x="697" y="1347"/>
                  </a:cubicBezTo>
                  <a:lnTo>
                    <a:pt x="3293" y="871"/>
                  </a:lnTo>
                  <a:cubicBezTo>
                    <a:pt x="3848" y="793"/>
                    <a:pt x="3751" y="1"/>
                    <a:pt x="325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5" name="Google Shape;6575;p34"/>
            <p:cNvSpPr/>
            <p:nvPr/>
          </p:nvSpPr>
          <p:spPr>
            <a:xfrm>
              <a:off x="8330927" y="325172"/>
              <a:ext cx="60156" cy="49866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6" name="Google Shape;6576;p34"/>
            <p:cNvSpPr/>
            <p:nvPr/>
          </p:nvSpPr>
          <p:spPr>
            <a:xfrm>
              <a:off x="8400436" y="310528"/>
              <a:ext cx="121376" cy="43512"/>
            </a:xfrm>
            <a:custGeom>
              <a:rect b="b" l="l" r="r" t="t"/>
              <a:pathLst>
                <a:path extrusionOk="0" h="1349" w="3763">
                  <a:moveTo>
                    <a:pt x="3132" y="0"/>
                  </a:moveTo>
                  <a:cubicBezTo>
                    <a:pt x="3120" y="0"/>
                    <a:pt x="3108" y="1"/>
                    <a:pt x="3096" y="2"/>
                  </a:cubicBezTo>
                  <a:lnTo>
                    <a:pt x="500" y="478"/>
                  </a:lnTo>
                  <a:cubicBezTo>
                    <a:pt x="0" y="618"/>
                    <a:pt x="125" y="1348"/>
                    <a:pt x="631" y="1348"/>
                  </a:cubicBezTo>
                  <a:cubicBezTo>
                    <a:pt x="643" y="1348"/>
                    <a:pt x="655" y="1348"/>
                    <a:pt x="667" y="1347"/>
                  </a:cubicBezTo>
                  <a:lnTo>
                    <a:pt x="3263" y="871"/>
                  </a:lnTo>
                  <a:cubicBezTo>
                    <a:pt x="3763" y="731"/>
                    <a:pt x="3638" y="0"/>
                    <a:pt x="313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7" name="Google Shape;6577;p34"/>
            <p:cNvSpPr/>
            <p:nvPr/>
          </p:nvSpPr>
          <p:spPr>
            <a:xfrm>
              <a:off x="8344377" y="399294"/>
              <a:ext cx="60156" cy="50189"/>
            </a:xfrm>
            <a:custGeom>
              <a:rect b="b" l="l" r="r" t="t"/>
              <a:pathLst>
                <a:path extrusionOk="0" h="1556" w="1865">
                  <a:moveTo>
                    <a:pt x="1013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17"/>
                  </a:cubicBezTo>
                  <a:cubicBezTo>
                    <a:pt x="711" y="1513"/>
                    <a:pt x="861" y="1556"/>
                    <a:pt x="1007" y="1556"/>
                  </a:cubicBezTo>
                  <a:cubicBezTo>
                    <a:pt x="1458" y="1556"/>
                    <a:pt x="1864" y="1147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8" name="Google Shape;6578;p34"/>
            <p:cNvSpPr/>
            <p:nvPr/>
          </p:nvSpPr>
          <p:spPr>
            <a:xfrm>
              <a:off x="8413725" y="384586"/>
              <a:ext cx="122440" cy="44028"/>
            </a:xfrm>
            <a:custGeom>
              <a:rect b="b" l="l" r="r" t="t"/>
              <a:pathLst>
                <a:path extrusionOk="0" h="1365" w="3796">
                  <a:moveTo>
                    <a:pt x="3169" y="0"/>
                  </a:moveTo>
                  <a:cubicBezTo>
                    <a:pt x="3151" y="0"/>
                    <a:pt x="3132" y="1"/>
                    <a:pt x="3113" y="4"/>
                  </a:cubicBezTo>
                  <a:lnTo>
                    <a:pt x="517" y="480"/>
                  </a:lnTo>
                  <a:cubicBezTo>
                    <a:pt x="0" y="606"/>
                    <a:pt x="115" y="1364"/>
                    <a:pt x="615" y="1364"/>
                  </a:cubicBezTo>
                  <a:cubicBezTo>
                    <a:pt x="634" y="1364"/>
                    <a:pt x="653" y="1363"/>
                    <a:pt x="672" y="1361"/>
                  </a:cubicBezTo>
                  <a:lnTo>
                    <a:pt x="3267" y="885"/>
                  </a:lnTo>
                  <a:cubicBezTo>
                    <a:pt x="3796" y="758"/>
                    <a:pt x="3670" y="0"/>
                    <a:pt x="316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9" name="Google Shape;6579;p34"/>
            <p:cNvSpPr/>
            <p:nvPr/>
          </p:nvSpPr>
          <p:spPr>
            <a:xfrm>
              <a:off x="8287157" y="708297"/>
              <a:ext cx="250396" cy="224721"/>
            </a:xfrm>
            <a:custGeom>
              <a:rect b="b" l="l" r="r" t="t"/>
              <a:pathLst>
                <a:path extrusionOk="0" h="6967" w="7763">
                  <a:moveTo>
                    <a:pt x="3922" y="1"/>
                  </a:moveTo>
                  <a:cubicBezTo>
                    <a:pt x="2892" y="1"/>
                    <a:pt x="1881" y="465"/>
                    <a:pt x="1215" y="1338"/>
                  </a:cubicBezTo>
                  <a:lnTo>
                    <a:pt x="6953" y="4969"/>
                  </a:lnTo>
                  <a:cubicBezTo>
                    <a:pt x="7763" y="3398"/>
                    <a:pt x="7239" y="1469"/>
                    <a:pt x="5751" y="528"/>
                  </a:cubicBezTo>
                  <a:cubicBezTo>
                    <a:pt x="5183" y="173"/>
                    <a:pt x="4549" y="1"/>
                    <a:pt x="3922" y="1"/>
                  </a:cubicBezTo>
                  <a:close/>
                  <a:moveTo>
                    <a:pt x="810" y="1993"/>
                  </a:moveTo>
                  <a:cubicBezTo>
                    <a:pt x="0" y="3553"/>
                    <a:pt x="512" y="5493"/>
                    <a:pt x="2012" y="6434"/>
                  </a:cubicBezTo>
                  <a:cubicBezTo>
                    <a:pt x="2578" y="6793"/>
                    <a:pt x="3210" y="6966"/>
                    <a:pt x="3835" y="6966"/>
                  </a:cubicBezTo>
                  <a:cubicBezTo>
                    <a:pt x="4867" y="6966"/>
                    <a:pt x="5881" y="6495"/>
                    <a:pt x="6549" y="5612"/>
                  </a:cubicBezTo>
                  <a:lnTo>
                    <a:pt x="810" y="1993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0" name="Google Shape;6580;p34"/>
            <p:cNvSpPr/>
            <p:nvPr/>
          </p:nvSpPr>
          <p:spPr>
            <a:xfrm>
              <a:off x="8756435" y="226472"/>
              <a:ext cx="195885" cy="181918"/>
            </a:xfrm>
            <a:custGeom>
              <a:rect b="b" l="l" r="r" t="t"/>
              <a:pathLst>
                <a:path extrusionOk="0" h="5640" w="6073">
                  <a:moveTo>
                    <a:pt x="3596" y="0"/>
                  </a:moveTo>
                  <a:lnTo>
                    <a:pt x="1203" y="1631"/>
                  </a:lnTo>
                  <a:cubicBezTo>
                    <a:pt x="251" y="2286"/>
                    <a:pt x="1" y="3596"/>
                    <a:pt x="655" y="4560"/>
                  </a:cubicBezTo>
                  <a:lnTo>
                    <a:pt x="763" y="4715"/>
                  </a:lnTo>
                  <a:cubicBezTo>
                    <a:pt x="1163" y="5316"/>
                    <a:pt x="1827" y="5640"/>
                    <a:pt x="2502" y="5640"/>
                  </a:cubicBezTo>
                  <a:cubicBezTo>
                    <a:pt x="2909" y="5640"/>
                    <a:pt x="3321" y="5521"/>
                    <a:pt x="3680" y="5275"/>
                  </a:cubicBezTo>
                  <a:lnTo>
                    <a:pt x="6073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1" name="Google Shape;6581;p34"/>
            <p:cNvSpPr/>
            <p:nvPr/>
          </p:nvSpPr>
          <p:spPr>
            <a:xfrm>
              <a:off x="8888938" y="151317"/>
              <a:ext cx="196272" cy="181950"/>
            </a:xfrm>
            <a:custGeom>
              <a:rect b="b" l="l" r="r" t="t"/>
              <a:pathLst>
                <a:path extrusionOk="0" h="5641" w="6085">
                  <a:moveTo>
                    <a:pt x="3574" y="1"/>
                  </a:moveTo>
                  <a:cubicBezTo>
                    <a:pt x="3167" y="1"/>
                    <a:pt x="2757" y="119"/>
                    <a:pt x="2393" y="366"/>
                  </a:cubicBezTo>
                  <a:lnTo>
                    <a:pt x="0" y="1997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4" y="3354"/>
                    <a:pt x="6084" y="2044"/>
                    <a:pt x="5429" y="1080"/>
                  </a:cubicBezTo>
                  <a:lnTo>
                    <a:pt x="5322" y="925"/>
                  </a:lnTo>
                  <a:cubicBezTo>
                    <a:pt x="4907" y="324"/>
                    <a:pt x="4246" y="1"/>
                    <a:pt x="357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2" name="Google Shape;6582;p34"/>
            <p:cNvSpPr/>
            <p:nvPr/>
          </p:nvSpPr>
          <p:spPr>
            <a:xfrm>
              <a:off x="8698827" y="602242"/>
              <a:ext cx="346064" cy="344032"/>
            </a:xfrm>
            <a:custGeom>
              <a:rect b="b" l="l" r="r" t="t"/>
              <a:pathLst>
                <a:path extrusionOk="0" h="10666" w="10729">
                  <a:moveTo>
                    <a:pt x="4999" y="1"/>
                  </a:moveTo>
                  <a:cubicBezTo>
                    <a:pt x="4821" y="1"/>
                    <a:pt x="4665" y="136"/>
                    <a:pt x="4644" y="328"/>
                  </a:cubicBezTo>
                  <a:lnTo>
                    <a:pt x="4192" y="3805"/>
                  </a:lnTo>
                  <a:lnTo>
                    <a:pt x="703" y="3340"/>
                  </a:lnTo>
                  <a:cubicBezTo>
                    <a:pt x="688" y="3338"/>
                    <a:pt x="673" y="3338"/>
                    <a:pt x="659" y="3338"/>
                  </a:cubicBezTo>
                  <a:cubicBezTo>
                    <a:pt x="474" y="3338"/>
                    <a:pt x="308" y="3474"/>
                    <a:pt x="286" y="3662"/>
                  </a:cubicBezTo>
                  <a:lnTo>
                    <a:pt x="24" y="5638"/>
                  </a:lnTo>
                  <a:cubicBezTo>
                    <a:pt x="1" y="5840"/>
                    <a:pt x="143" y="6031"/>
                    <a:pt x="346" y="6055"/>
                  </a:cubicBezTo>
                  <a:lnTo>
                    <a:pt x="346" y="6043"/>
                  </a:lnTo>
                  <a:lnTo>
                    <a:pt x="3822" y="6507"/>
                  </a:lnTo>
                  <a:lnTo>
                    <a:pt x="3370" y="9984"/>
                  </a:lnTo>
                  <a:cubicBezTo>
                    <a:pt x="3334" y="10186"/>
                    <a:pt x="3477" y="10377"/>
                    <a:pt x="3692" y="10401"/>
                  </a:cubicBezTo>
                  <a:lnTo>
                    <a:pt x="5656" y="10663"/>
                  </a:lnTo>
                  <a:cubicBezTo>
                    <a:pt x="5671" y="10664"/>
                    <a:pt x="5686" y="10665"/>
                    <a:pt x="5700" y="10665"/>
                  </a:cubicBezTo>
                  <a:cubicBezTo>
                    <a:pt x="5885" y="10665"/>
                    <a:pt x="6051" y="10529"/>
                    <a:pt x="6073" y="10341"/>
                  </a:cubicBezTo>
                  <a:lnTo>
                    <a:pt x="6537" y="6864"/>
                  </a:lnTo>
                  <a:lnTo>
                    <a:pt x="10026" y="7329"/>
                  </a:lnTo>
                  <a:cubicBezTo>
                    <a:pt x="10040" y="7331"/>
                    <a:pt x="10055" y="7331"/>
                    <a:pt x="10070" y="7331"/>
                  </a:cubicBezTo>
                  <a:cubicBezTo>
                    <a:pt x="10253" y="7331"/>
                    <a:pt x="10409" y="7195"/>
                    <a:pt x="10442" y="7007"/>
                  </a:cubicBezTo>
                  <a:lnTo>
                    <a:pt x="10704" y="5031"/>
                  </a:lnTo>
                  <a:cubicBezTo>
                    <a:pt x="10728" y="4828"/>
                    <a:pt x="10585" y="4638"/>
                    <a:pt x="10383" y="4614"/>
                  </a:cubicBezTo>
                  <a:lnTo>
                    <a:pt x="6894" y="4150"/>
                  </a:lnTo>
                  <a:lnTo>
                    <a:pt x="7359" y="673"/>
                  </a:lnTo>
                  <a:cubicBezTo>
                    <a:pt x="7382" y="471"/>
                    <a:pt x="7240" y="280"/>
                    <a:pt x="7037" y="256"/>
                  </a:cubicBezTo>
                  <a:lnTo>
                    <a:pt x="5061" y="6"/>
                  </a:lnTo>
                  <a:cubicBezTo>
                    <a:pt x="5040" y="3"/>
                    <a:pt x="5019" y="1"/>
                    <a:pt x="499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3" name="Google Shape;6583;p34"/>
            <p:cNvSpPr/>
            <p:nvPr/>
          </p:nvSpPr>
          <p:spPr>
            <a:xfrm>
              <a:off x="8256031" y="1123935"/>
              <a:ext cx="349902" cy="435572"/>
            </a:xfrm>
            <a:custGeom>
              <a:rect b="b" l="l" r="r" t="t"/>
              <a:pathLst>
                <a:path extrusionOk="0" h="13504" w="10848">
                  <a:moveTo>
                    <a:pt x="4160" y="409"/>
                  </a:moveTo>
                  <a:cubicBezTo>
                    <a:pt x="4450" y="409"/>
                    <a:pt x="4735" y="584"/>
                    <a:pt x="4787" y="977"/>
                  </a:cubicBezTo>
                  <a:cubicBezTo>
                    <a:pt x="4823" y="1168"/>
                    <a:pt x="4763" y="1370"/>
                    <a:pt x="4632" y="1513"/>
                  </a:cubicBezTo>
                  <a:lnTo>
                    <a:pt x="3846" y="1668"/>
                  </a:lnTo>
                  <a:cubicBezTo>
                    <a:pt x="3668" y="1573"/>
                    <a:pt x="3549" y="1406"/>
                    <a:pt x="3513" y="1204"/>
                  </a:cubicBezTo>
                  <a:cubicBezTo>
                    <a:pt x="3399" y="705"/>
                    <a:pt x="3783" y="409"/>
                    <a:pt x="4160" y="409"/>
                  </a:cubicBezTo>
                  <a:close/>
                  <a:moveTo>
                    <a:pt x="7868" y="2729"/>
                  </a:moveTo>
                  <a:cubicBezTo>
                    <a:pt x="8126" y="2729"/>
                    <a:pt x="8354" y="2918"/>
                    <a:pt x="8406" y="3180"/>
                  </a:cubicBezTo>
                  <a:lnTo>
                    <a:pt x="9788" y="10741"/>
                  </a:lnTo>
                  <a:cubicBezTo>
                    <a:pt x="9847" y="11038"/>
                    <a:pt x="9645" y="11324"/>
                    <a:pt x="9347" y="11372"/>
                  </a:cubicBezTo>
                  <a:lnTo>
                    <a:pt x="3072" y="12515"/>
                  </a:lnTo>
                  <a:cubicBezTo>
                    <a:pt x="3037" y="12522"/>
                    <a:pt x="3003" y="12525"/>
                    <a:pt x="2968" y="12525"/>
                  </a:cubicBezTo>
                  <a:cubicBezTo>
                    <a:pt x="2713" y="12525"/>
                    <a:pt x="2494" y="12337"/>
                    <a:pt x="2441" y="12074"/>
                  </a:cubicBezTo>
                  <a:lnTo>
                    <a:pt x="1072" y="4514"/>
                  </a:lnTo>
                  <a:cubicBezTo>
                    <a:pt x="1013" y="4216"/>
                    <a:pt x="1215" y="3930"/>
                    <a:pt x="1513" y="3883"/>
                  </a:cubicBezTo>
                  <a:lnTo>
                    <a:pt x="2263" y="3740"/>
                  </a:lnTo>
                  <a:cubicBezTo>
                    <a:pt x="2295" y="3955"/>
                    <a:pt x="2483" y="4102"/>
                    <a:pt x="2695" y="4102"/>
                  </a:cubicBezTo>
                  <a:cubicBezTo>
                    <a:pt x="2717" y="4102"/>
                    <a:pt x="2740" y="4100"/>
                    <a:pt x="2763" y="4097"/>
                  </a:cubicBezTo>
                  <a:lnTo>
                    <a:pt x="6680" y="3382"/>
                  </a:lnTo>
                  <a:cubicBezTo>
                    <a:pt x="6906" y="3335"/>
                    <a:pt x="7073" y="3109"/>
                    <a:pt x="7025" y="2870"/>
                  </a:cubicBezTo>
                  <a:lnTo>
                    <a:pt x="7764" y="2740"/>
                  </a:lnTo>
                  <a:cubicBezTo>
                    <a:pt x="7799" y="2732"/>
                    <a:pt x="7834" y="2729"/>
                    <a:pt x="7868" y="2729"/>
                  </a:cubicBezTo>
                  <a:close/>
                  <a:moveTo>
                    <a:pt x="4149" y="1"/>
                  </a:moveTo>
                  <a:cubicBezTo>
                    <a:pt x="4001" y="1"/>
                    <a:pt x="3850" y="31"/>
                    <a:pt x="3704" y="96"/>
                  </a:cubicBezTo>
                  <a:cubicBezTo>
                    <a:pt x="3061" y="382"/>
                    <a:pt x="2858" y="1204"/>
                    <a:pt x="3299" y="1763"/>
                  </a:cubicBezTo>
                  <a:lnTo>
                    <a:pt x="2513" y="1906"/>
                  </a:lnTo>
                  <a:cubicBezTo>
                    <a:pt x="2203" y="1966"/>
                    <a:pt x="1989" y="2275"/>
                    <a:pt x="2049" y="2597"/>
                  </a:cubicBezTo>
                  <a:lnTo>
                    <a:pt x="2096" y="2870"/>
                  </a:lnTo>
                  <a:lnTo>
                    <a:pt x="810" y="3109"/>
                  </a:lnTo>
                  <a:cubicBezTo>
                    <a:pt x="322" y="3192"/>
                    <a:pt x="1" y="3656"/>
                    <a:pt x="96" y="4144"/>
                  </a:cubicBezTo>
                  <a:lnTo>
                    <a:pt x="1668" y="12765"/>
                  </a:lnTo>
                  <a:cubicBezTo>
                    <a:pt x="1753" y="13201"/>
                    <a:pt x="2123" y="13504"/>
                    <a:pt x="2549" y="13504"/>
                  </a:cubicBezTo>
                  <a:cubicBezTo>
                    <a:pt x="2600" y="13504"/>
                    <a:pt x="2652" y="13500"/>
                    <a:pt x="2703" y="13491"/>
                  </a:cubicBezTo>
                  <a:lnTo>
                    <a:pt x="10038" y="12145"/>
                  </a:lnTo>
                  <a:cubicBezTo>
                    <a:pt x="10526" y="12062"/>
                    <a:pt x="10847" y="11598"/>
                    <a:pt x="10752" y="11110"/>
                  </a:cubicBezTo>
                  <a:lnTo>
                    <a:pt x="9180" y="2478"/>
                  </a:lnTo>
                  <a:cubicBezTo>
                    <a:pt x="9107" y="2047"/>
                    <a:pt x="8737" y="1746"/>
                    <a:pt x="8316" y="1746"/>
                  </a:cubicBezTo>
                  <a:cubicBezTo>
                    <a:pt x="8260" y="1746"/>
                    <a:pt x="8202" y="1752"/>
                    <a:pt x="8145" y="1763"/>
                  </a:cubicBezTo>
                  <a:lnTo>
                    <a:pt x="6871" y="1989"/>
                  </a:lnTo>
                  <a:lnTo>
                    <a:pt x="6811" y="1716"/>
                  </a:lnTo>
                  <a:cubicBezTo>
                    <a:pt x="6757" y="1426"/>
                    <a:pt x="6510" y="1232"/>
                    <a:pt x="6226" y="1232"/>
                  </a:cubicBezTo>
                  <a:cubicBezTo>
                    <a:pt x="6195" y="1232"/>
                    <a:pt x="6164" y="1235"/>
                    <a:pt x="6132" y="1239"/>
                  </a:cubicBezTo>
                  <a:lnTo>
                    <a:pt x="5180" y="1418"/>
                  </a:lnTo>
                  <a:cubicBezTo>
                    <a:pt x="5239" y="1239"/>
                    <a:pt x="5251" y="1061"/>
                    <a:pt x="5216" y="894"/>
                  </a:cubicBezTo>
                  <a:cubicBezTo>
                    <a:pt x="5114" y="352"/>
                    <a:pt x="4651" y="1"/>
                    <a:pt x="414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4" name="Google Shape;6584;p34"/>
            <p:cNvSpPr/>
            <p:nvPr/>
          </p:nvSpPr>
          <p:spPr>
            <a:xfrm>
              <a:off x="8318251" y="1280275"/>
              <a:ext cx="60156" cy="49866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0" y="1"/>
                    <a:pt x="926" y="4"/>
                    <a:pt x="882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4" y="1545"/>
                    <a:pt x="1864" y="1142"/>
                    <a:pt x="1775" y="631"/>
                  </a:cubicBezTo>
                  <a:cubicBezTo>
                    <a:pt x="1700" y="259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5" name="Google Shape;6585;p34"/>
            <p:cNvSpPr/>
            <p:nvPr/>
          </p:nvSpPr>
          <p:spPr>
            <a:xfrm>
              <a:off x="8386373" y="1265566"/>
              <a:ext cx="125214" cy="43931"/>
            </a:xfrm>
            <a:custGeom>
              <a:rect b="b" l="l" r="r" t="t"/>
              <a:pathLst>
                <a:path extrusionOk="0" h="1362" w="3882">
                  <a:moveTo>
                    <a:pt x="3273" y="1"/>
                  </a:moveTo>
                  <a:cubicBezTo>
                    <a:pt x="3234" y="1"/>
                    <a:pt x="3194" y="5"/>
                    <a:pt x="3151" y="15"/>
                  </a:cubicBezTo>
                  <a:lnTo>
                    <a:pt x="555" y="492"/>
                  </a:lnTo>
                  <a:cubicBezTo>
                    <a:pt x="0" y="569"/>
                    <a:pt x="108" y="1362"/>
                    <a:pt x="598" y="1362"/>
                  </a:cubicBezTo>
                  <a:cubicBezTo>
                    <a:pt x="634" y="1362"/>
                    <a:pt x="671" y="1358"/>
                    <a:pt x="710" y="1349"/>
                  </a:cubicBezTo>
                  <a:lnTo>
                    <a:pt x="3306" y="873"/>
                  </a:lnTo>
                  <a:cubicBezTo>
                    <a:pt x="3881" y="817"/>
                    <a:pt x="3778" y="1"/>
                    <a:pt x="327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6" name="Google Shape;6586;p34"/>
            <p:cNvSpPr/>
            <p:nvPr/>
          </p:nvSpPr>
          <p:spPr>
            <a:xfrm>
              <a:off x="8330927" y="1349784"/>
              <a:ext cx="60156" cy="49866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8" y="1545"/>
                  </a:cubicBezTo>
                  <a:cubicBezTo>
                    <a:pt x="1455" y="1545"/>
                    <a:pt x="1864" y="1145"/>
                    <a:pt x="1774" y="643"/>
                  </a:cubicBezTo>
                  <a:cubicBezTo>
                    <a:pt x="1700" y="260"/>
                    <a:pt x="1378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7" name="Google Shape;6587;p34"/>
            <p:cNvSpPr/>
            <p:nvPr/>
          </p:nvSpPr>
          <p:spPr>
            <a:xfrm>
              <a:off x="8400533" y="1335140"/>
              <a:ext cx="121279" cy="43544"/>
            </a:xfrm>
            <a:custGeom>
              <a:rect b="b" l="l" r="r" t="t"/>
              <a:pathLst>
                <a:path extrusionOk="0" h="1350" w="3760">
                  <a:moveTo>
                    <a:pt x="3129" y="0"/>
                  </a:moveTo>
                  <a:cubicBezTo>
                    <a:pt x="3117" y="0"/>
                    <a:pt x="3105" y="1"/>
                    <a:pt x="3093" y="2"/>
                  </a:cubicBezTo>
                  <a:lnTo>
                    <a:pt x="497" y="478"/>
                  </a:lnTo>
                  <a:cubicBezTo>
                    <a:pt x="1" y="628"/>
                    <a:pt x="120" y="1349"/>
                    <a:pt x="617" y="1349"/>
                  </a:cubicBezTo>
                  <a:cubicBezTo>
                    <a:pt x="632" y="1349"/>
                    <a:pt x="648" y="1348"/>
                    <a:pt x="664" y="1347"/>
                  </a:cubicBezTo>
                  <a:lnTo>
                    <a:pt x="3260" y="883"/>
                  </a:lnTo>
                  <a:cubicBezTo>
                    <a:pt x="3760" y="731"/>
                    <a:pt x="3635" y="0"/>
                    <a:pt x="312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8" name="Google Shape;6588;p34"/>
            <p:cNvSpPr/>
            <p:nvPr/>
          </p:nvSpPr>
          <p:spPr>
            <a:xfrm>
              <a:off x="8344377" y="1424293"/>
              <a:ext cx="60123" cy="49834"/>
            </a:xfrm>
            <a:custGeom>
              <a:rect b="b" l="l" r="r" t="t"/>
              <a:pathLst>
                <a:path extrusionOk="0" h="1545" w="1864">
                  <a:moveTo>
                    <a:pt x="1014" y="0"/>
                  </a:moveTo>
                  <a:cubicBezTo>
                    <a:pt x="970" y="0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8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9" name="Google Shape;6589;p34"/>
            <p:cNvSpPr/>
            <p:nvPr/>
          </p:nvSpPr>
          <p:spPr>
            <a:xfrm>
              <a:off x="8413983" y="1409585"/>
              <a:ext cx="121440" cy="43577"/>
            </a:xfrm>
            <a:custGeom>
              <a:rect b="b" l="l" r="r" t="t"/>
              <a:pathLst>
                <a:path extrusionOk="0" h="1351" w="3765">
                  <a:moveTo>
                    <a:pt x="3162" y="0"/>
                  </a:moveTo>
                  <a:cubicBezTo>
                    <a:pt x="3143" y="0"/>
                    <a:pt x="3124" y="1"/>
                    <a:pt x="3105" y="3"/>
                  </a:cubicBezTo>
                  <a:lnTo>
                    <a:pt x="509" y="468"/>
                  </a:lnTo>
                  <a:cubicBezTo>
                    <a:pt x="1" y="606"/>
                    <a:pt x="120" y="1351"/>
                    <a:pt x="618" y="1351"/>
                  </a:cubicBezTo>
                  <a:cubicBezTo>
                    <a:pt x="633" y="1351"/>
                    <a:pt x="648" y="1350"/>
                    <a:pt x="664" y="1349"/>
                  </a:cubicBezTo>
                  <a:lnTo>
                    <a:pt x="3259" y="872"/>
                  </a:lnTo>
                  <a:cubicBezTo>
                    <a:pt x="3764" y="735"/>
                    <a:pt x="3650" y="0"/>
                    <a:pt x="316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0" name="Google Shape;6590;p34"/>
            <p:cNvSpPr/>
            <p:nvPr/>
          </p:nvSpPr>
          <p:spPr>
            <a:xfrm>
              <a:off x="8288286" y="1733038"/>
              <a:ext cx="249267" cy="224043"/>
            </a:xfrm>
            <a:custGeom>
              <a:rect b="b" l="l" r="r" t="t"/>
              <a:pathLst>
                <a:path extrusionOk="0" h="6946" w="7728">
                  <a:moveTo>
                    <a:pt x="3899" y="0"/>
                  </a:moveTo>
                  <a:cubicBezTo>
                    <a:pt x="2865" y="0"/>
                    <a:pt x="1848" y="469"/>
                    <a:pt x="1180" y="1346"/>
                  </a:cubicBezTo>
                  <a:lnTo>
                    <a:pt x="6918" y="4965"/>
                  </a:lnTo>
                  <a:cubicBezTo>
                    <a:pt x="7728" y="3394"/>
                    <a:pt x="7204" y="1465"/>
                    <a:pt x="5716" y="524"/>
                  </a:cubicBezTo>
                  <a:cubicBezTo>
                    <a:pt x="5152" y="171"/>
                    <a:pt x="4522" y="0"/>
                    <a:pt x="3899" y="0"/>
                  </a:cubicBezTo>
                  <a:close/>
                  <a:moveTo>
                    <a:pt x="775" y="1989"/>
                  </a:moveTo>
                  <a:lnTo>
                    <a:pt x="775" y="1989"/>
                  </a:lnTo>
                  <a:cubicBezTo>
                    <a:pt x="1" y="3548"/>
                    <a:pt x="489" y="5477"/>
                    <a:pt x="1953" y="6418"/>
                  </a:cubicBezTo>
                  <a:cubicBezTo>
                    <a:pt x="2521" y="6774"/>
                    <a:pt x="3157" y="6945"/>
                    <a:pt x="3786" y="6945"/>
                  </a:cubicBezTo>
                  <a:cubicBezTo>
                    <a:pt x="4821" y="6945"/>
                    <a:pt x="5840" y="6482"/>
                    <a:pt x="6514" y="5608"/>
                  </a:cubicBezTo>
                  <a:lnTo>
                    <a:pt x="775" y="1989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1" name="Google Shape;6591;p34"/>
            <p:cNvSpPr/>
            <p:nvPr/>
          </p:nvSpPr>
          <p:spPr>
            <a:xfrm>
              <a:off x="8756435" y="1251439"/>
              <a:ext cx="195885" cy="181563"/>
            </a:xfrm>
            <a:custGeom>
              <a:rect b="b" l="l" r="r" t="t"/>
              <a:pathLst>
                <a:path extrusionOk="0" h="5629" w="6073">
                  <a:moveTo>
                    <a:pt x="3596" y="1"/>
                  </a:moveTo>
                  <a:lnTo>
                    <a:pt x="1203" y="1620"/>
                  </a:lnTo>
                  <a:cubicBezTo>
                    <a:pt x="239" y="2275"/>
                    <a:pt x="1" y="3585"/>
                    <a:pt x="655" y="4549"/>
                  </a:cubicBezTo>
                  <a:lnTo>
                    <a:pt x="763" y="4704"/>
                  </a:lnTo>
                  <a:cubicBezTo>
                    <a:pt x="1171" y="5305"/>
                    <a:pt x="1833" y="5629"/>
                    <a:pt x="2505" y="5629"/>
                  </a:cubicBezTo>
                  <a:cubicBezTo>
                    <a:pt x="2911" y="5629"/>
                    <a:pt x="3321" y="5510"/>
                    <a:pt x="3680" y="5264"/>
                  </a:cubicBezTo>
                  <a:lnTo>
                    <a:pt x="6073" y="3644"/>
                  </a:lnTo>
                  <a:lnTo>
                    <a:pt x="3596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2" name="Google Shape;6592;p34"/>
            <p:cNvSpPr/>
            <p:nvPr/>
          </p:nvSpPr>
          <p:spPr>
            <a:xfrm>
              <a:off x="8888938" y="1176188"/>
              <a:ext cx="195885" cy="181660"/>
            </a:xfrm>
            <a:custGeom>
              <a:rect b="b" l="l" r="r" t="t"/>
              <a:pathLst>
                <a:path extrusionOk="0" h="5632" w="6073">
                  <a:moveTo>
                    <a:pt x="3588" y="1"/>
                  </a:moveTo>
                  <a:cubicBezTo>
                    <a:pt x="3176" y="1"/>
                    <a:pt x="2760" y="120"/>
                    <a:pt x="2393" y="369"/>
                  </a:cubicBezTo>
                  <a:lnTo>
                    <a:pt x="0" y="1989"/>
                  </a:lnTo>
                  <a:lnTo>
                    <a:pt x="2477" y="5632"/>
                  </a:lnTo>
                  <a:lnTo>
                    <a:pt x="4870" y="4001"/>
                  </a:lnTo>
                  <a:cubicBezTo>
                    <a:pt x="5834" y="3346"/>
                    <a:pt x="6072" y="2036"/>
                    <a:pt x="5429" y="1072"/>
                  </a:cubicBezTo>
                  <a:lnTo>
                    <a:pt x="5429" y="1072"/>
                  </a:lnTo>
                  <a:lnTo>
                    <a:pt x="5429" y="1084"/>
                  </a:lnTo>
                  <a:lnTo>
                    <a:pt x="5322" y="917"/>
                  </a:lnTo>
                  <a:cubicBezTo>
                    <a:pt x="4916" y="319"/>
                    <a:pt x="4259" y="1"/>
                    <a:pt x="358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3" name="Google Shape;6593;p34"/>
            <p:cNvSpPr/>
            <p:nvPr/>
          </p:nvSpPr>
          <p:spPr>
            <a:xfrm>
              <a:off x="8698827" y="1626855"/>
              <a:ext cx="346064" cy="344096"/>
            </a:xfrm>
            <a:custGeom>
              <a:rect b="b" l="l" r="r" t="t"/>
              <a:pathLst>
                <a:path extrusionOk="0" h="10668" w="10729">
                  <a:moveTo>
                    <a:pt x="4998" y="1"/>
                  </a:moveTo>
                  <a:cubicBezTo>
                    <a:pt x="4821" y="1"/>
                    <a:pt x="4665" y="134"/>
                    <a:pt x="4644" y="316"/>
                  </a:cubicBezTo>
                  <a:lnTo>
                    <a:pt x="4192" y="3804"/>
                  </a:lnTo>
                  <a:lnTo>
                    <a:pt x="703" y="3340"/>
                  </a:lnTo>
                  <a:cubicBezTo>
                    <a:pt x="688" y="3338"/>
                    <a:pt x="673" y="3337"/>
                    <a:pt x="659" y="3337"/>
                  </a:cubicBezTo>
                  <a:cubicBezTo>
                    <a:pt x="474" y="3337"/>
                    <a:pt x="308" y="3474"/>
                    <a:pt x="286" y="3661"/>
                  </a:cubicBezTo>
                  <a:lnTo>
                    <a:pt x="24" y="5638"/>
                  </a:lnTo>
                  <a:cubicBezTo>
                    <a:pt x="1" y="5840"/>
                    <a:pt x="143" y="6031"/>
                    <a:pt x="346" y="6055"/>
                  </a:cubicBezTo>
                  <a:lnTo>
                    <a:pt x="346" y="6043"/>
                  </a:lnTo>
                  <a:lnTo>
                    <a:pt x="3822" y="6507"/>
                  </a:lnTo>
                  <a:lnTo>
                    <a:pt x="3370" y="9984"/>
                  </a:lnTo>
                  <a:cubicBezTo>
                    <a:pt x="3334" y="10186"/>
                    <a:pt x="3477" y="10377"/>
                    <a:pt x="3692" y="10400"/>
                  </a:cubicBezTo>
                  <a:lnTo>
                    <a:pt x="5656" y="10662"/>
                  </a:lnTo>
                  <a:cubicBezTo>
                    <a:pt x="5677" y="10666"/>
                    <a:pt x="5698" y="10668"/>
                    <a:pt x="5718" y="10668"/>
                  </a:cubicBezTo>
                  <a:cubicBezTo>
                    <a:pt x="5896" y="10668"/>
                    <a:pt x="6051" y="10533"/>
                    <a:pt x="6073" y="10341"/>
                  </a:cubicBezTo>
                  <a:lnTo>
                    <a:pt x="6537" y="6864"/>
                  </a:lnTo>
                  <a:lnTo>
                    <a:pt x="10014" y="7329"/>
                  </a:lnTo>
                  <a:cubicBezTo>
                    <a:pt x="10029" y="7330"/>
                    <a:pt x="10043" y="7331"/>
                    <a:pt x="10058" y="7331"/>
                  </a:cubicBezTo>
                  <a:cubicBezTo>
                    <a:pt x="10243" y="7331"/>
                    <a:pt x="10409" y="7195"/>
                    <a:pt x="10442" y="7007"/>
                  </a:cubicBezTo>
                  <a:lnTo>
                    <a:pt x="10692" y="5031"/>
                  </a:lnTo>
                  <a:cubicBezTo>
                    <a:pt x="10728" y="4828"/>
                    <a:pt x="10585" y="4638"/>
                    <a:pt x="10371" y="4614"/>
                  </a:cubicBezTo>
                  <a:lnTo>
                    <a:pt x="6894" y="4150"/>
                  </a:lnTo>
                  <a:lnTo>
                    <a:pt x="7359" y="685"/>
                  </a:lnTo>
                  <a:cubicBezTo>
                    <a:pt x="7382" y="471"/>
                    <a:pt x="7240" y="292"/>
                    <a:pt x="7037" y="256"/>
                  </a:cubicBezTo>
                  <a:lnTo>
                    <a:pt x="5061" y="6"/>
                  </a:lnTo>
                  <a:cubicBezTo>
                    <a:pt x="5040" y="3"/>
                    <a:pt x="5019" y="1"/>
                    <a:pt x="499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4" name="Google Shape;6594;p34"/>
            <p:cNvSpPr/>
            <p:nvPr/>
          </p:nvSpPr>
          <p:spPr>
            <a:xfrm>
              <a:off x="8256418" y="2147999"/>
              <a:ext cx="349515" cy="435765"/>
            </a:xfrm>
            <a:custGeom>
              <a:rect b="b" l="l" r="r" t="t"/>
              <a:pathLst>
                <a:path extrusionOk="0" h="13510" w="10836">
                  <a:moveTo>
                    <a:pt x="4138" y="431"/>
                  </a:moveTo>
                  <a:cubicBezTo>
                    <a:pt x="4427" y="431"/>
                    <a:pt x="4711" y="605"/>
                    <a:pt x="4763" y="994"/>
                  </a:cubicBezTo>
                  <a:cubicBezTo>
                    <a:pt x="4799" y="1185"/>
                    <a:pt x="4751" y="1387"/>
                    <a:pt x="4620" y="1530"/>
                  </a:cubicBezTo>
                  <a:lnTo>
                    <a:pt x="3822" y="1685"/>
                  </a:lnTo>
                  <a:cubicBezTo>
                    <a:pt x="3656" y="1590"/>
                    <a:pt x="3537" y="1423"/>
                    <a:pt x="3501" y="1232"/>
                  </a:cubicBezTo>
                  <a:lnTo>
                    <a:pt x="3501" y="1220"/>
                  </a:lnTo>
                  <a:cubicBezTo>
                    <a:pt x="3387" y="723"/>
                    <a:pt x="3765" y="431"/>
                    <a:pt x="4138" y="431"/>
                  </a:cubicBezTo>
                  <a:close/>
                  <a:moveTo>
                    <a:pt x="7844" y="2734"/>
                  </a:moveTo>
                  <a:cubicBezTo>
                    <a:pt x="8102" y="2734"/>
                    <a:pt x="8330" y="2922"/>
                    <a:pt x="8383" y="3185"/>
                  </a:cubicBezTo>
                  <a:lnTo>
                    <a:pt x="9776" y="10757"/>
                  </a:lnTo>
                  <a:cubicBezTo>
                    <a:pt x="9823" y="11055"/>
                    <a:pt x="9621" y="11341"/>
                    <a:pt x="9323" y="11388"/>
                  </a:cubicBezTo>
                  <a:lnTo>
                    <a:pt x="3060" y="12531"/>
                  </a:lnTo>
                  <a:cubicBezTo>
                    <a:pt x="3025" y="12538"/>
                    <a:pt x="2990" y="12542"/>
                    <a:pt x="2956" y="12542"/>
                  </a:cubicBezTo>
                  <a:cubicBezTo>
                    <a:pt x="2699" y="12542"/>
                    <a:pt x="2471" y="12353"/>
                    <a:pt x="2429" y="12091"/>
                  </a:cubicBezTo>
                  <a:lnTo>
                    <a:pt x="1048" y="4518"/>
                  </a:lnTo>
                  <a:cubicBezTo>
                    <a:pt x="989" y="4221"/>
                    <a:pt x="1191" y="3935"/>
                    <a:pt x="1489" y="3887"/>
                  </a:cubicBezTo>
                  <a:lnTo>
                    <a:pt x="2239" y="3745"/>
                  </a:lnTo>
                  <a:cubicBezTo>
                    <a:pt x="2271" y="3955"/>
                    <a:pt x="2451" y="4110"/>
                    <a:pt x="2657" y="4110"/>
                  </a:cubicBezTo>
                  <a:cubicBezTo>
                    <a:pt x="2684" y="4110"/>
                    <a:pt x="2711" y="4107"/>
                    <a:pt x="2739" y="4102"/>
                  </a:cubicBezTo>
                  <a:lnTo>
                    <a:pt x="6656" y="3387"/>
                  </a:lnTo>
                  <a:cubicBezTo>
                    <a:pt x="6882" y="3340"/>
                    <a:pt x="7049" y="3114"/>
                    <a:pt x="7001" y="2875"/>
                  </a:cubicBezTo>
                  <a:lnTo>
                    <a:pt x="7740" y="2744"/>
                  </a:lnTo>
                  <a:cubicBezTo>
                    <a:pt x="7775" y="2737"/>
                    <a:pt x="7810" y="2734"/>
                    <a:pt x="7844" y="2734"/>
                  </a:cubicBezTo>
                  <a:close/>
                  <a:moveTo>
                    <a:pt x="4134" y="1"/>
                  </a:moveTo>
                  <a:cubicBezTo>
                    <a:pt x="4070" y="1"/>
                    <a:pt x="4006" y="6"/>
                    <a:pt x="3942" y="18"/>
                  </a:cubicBezTo>
                  <a:cubicBezTo>
                    <a:pt x="3334" y="125"/>
                    <a:pt x="2941" y="708"/>
                    <a:pt x="3072" y="1304"/>
                  </a:cubicBezTo>
                  <a:cubicBezTo>
                    <a:pt x="3096" y="1470"/>
                    <a:pt x="3168" y="1637"/>
                    <a:pt x="3287" y="1780"/>
                  </a:cubicBezTo>
                  <a:lnTo>
                    <a:pt x="2501" y="1923"/>
                  </a:lnTo>
                  <a:cubicBezTo>
                    <a:pt x="2191" y="1982"/>
                    <a:pt x="1977" y="2280"/>
                    <a:pt x="2037" y="2602"/>
                  </a:cubicBezTo>
                  <a:lnTo>
                    <a:pt x="2084" y="2887"/>
                  </a:lnTo>
                  <a:lnTo>
                    <a:pt x="798" y="3114"/>
                  </a:lnTo>
                  <a:cubicBezTo>
                    <a:pt x="310" y="3209"/>
                    <a:pt x="1" y="3673"/>
                    <a:pt x="84" y="4149"/>
                  </a:cubicBezTo>
                  <a:lnTo>
                    <a:pt x="1656" y="12781"/>
                  </a:lnTo>
                  <a:cubicBezTo>
                    <a:pt x="1740" y="13216"/>
                    <a:pt x="2109" y="13509"/>
                    <a:pt x="2533" y="13509"/>
                  </a:cubicBezTo>
                  <a:cubicBezTo>
                    <a:pt x="2585" y="13509"/>
                    <a:pt x="2638" y="13505"/>
                    <a:pt x="2691" y="13496"/>
                  </a:cubicBezTo>
                  <a:lnTo>
                    <a:pt x="10026" y="12162"/>
                  </a:lnTo>
                  <a:cubicBezTo>
                    <a:pt x="10514" y="12067"/>
                    <a:pt x="10835" y="11603"/>
                    <a:pt x="10752" y="11114"/>
                  </a:cubicBezTo>
                  <a:lnTo>
                    <a:pt x="9168" y="2482"/>
                  </a:lnTo>
                  <a:cubicBezTo>
                    <a:pt x="9094" y="2048"/>
                    <a:pt x="8718" y="1755"/>
                    <a:pt x="8291" y="1755"/>
                  </a:cubicBezTo>
                  <a:cubicBezTo>
                    <a:pt x="8239" y="1755"/>
                    <a:pt x="8186" y="1759"/>
                    <a:pt x="8133" y="1768"/>
                  </a:cubicBezTo>
                  <a:lnTo>
                    <a:pt x="6859" y="2006"/>
                  </a:lnTo>
                  <a:lnTo>
                    <a:pt x="6799" y="1732"/>
                  </a:lnTo>
                  <a:cubicBezTo>
                    <a:pt x="6745" y="1442"/>
                    <a:pt x="6498" y="1249"/>
                    <a:pt x="6214" y="1249"/>
                  </a:cubicBezTo>
                  <a:cubicBezTo>
                    <a:pt x="6183" y="1249"/>
                    <a:pt x="6152" y="1251"/>
                    <a:pt x="6120" y="1256"/>
                  </a:cubicBezTo>
                  <a:lnTo>
                    <a:pt x="5168" y="1435"/>
                  </a:lnTo>
                  <a:cubicBezTo>
                    <a:pt x="5227" y="1268"/>
                    <a:pt x="5239" y="1089"/>
                    <a:pt x="5204" y="911"/>
                  </a:cubicBezTo>
                  <a:cubicBezTo>
                    <a:pt x="5119" y="380"/>
                    <a:pt x="4655" y="1"/>
                    <a:pt x="413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5" name="Google Shape;6595;p34"/>
            <p:cNvSpPr/>
            <p:nvPr/>
          </p:nvSpPr>
          <p:spPr>
            <a:xfrm>
              <a:off x="8318251" y="2305274"/>
              <a:ext cx="60156" cy="49834"/>
            </a:xfrm>
            <a:custGeom>
              <a:rect b="b" l="l" r="r" t="t"/>
              <a:pathLst>
                <a:path extrusionOk="0" h="1545" w="1865">
                  <a:moveTo>
                    <a:pt x="1014" y="0"/>
                  </a:moveTo>
                  <a:cubicBezTo>
                    <a:pt x="970" y="0"/>
                    <a:pt x="926" y="4"/>
                    <a:pt x="882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4" y="1545"/>
                    <a:pt x="1864" y="1142"/>
                    <a:pt x="1775" y="631"/>
                  </a:cubicBezTo>
                  <a:cubicBezTo>
                    <a:pt x="1700" y="258"/>
                    <a:pt x="1379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6" name="Google Shape;6596;p34"/>
            <p:cNvSpPr/>
            <p:nvPr/>
          </p:nvSpPr>
          <p:spPr>
            <a:xfrm>
              <a:off x="8386921" y="2290308"/>
              <a:ext cx="124117" cy="43673"/>
            </a:xfrm>
            <a:custGeom>
              <a:rect b="b" l="l" r="r" t="t"/>
              <a:pathLst>
                <a:path extrusionOk="0" h="1354" w="3848">
                  <a:moveTo>
                    <a:pt x="3240" y="0"/>
                  </a:moveTo>
                  <a:cubicBezTo>
                    <a:pt x="3207" y="0"/>
                    <a:pt x="3171" y="4"/>
                    <a:pt x="3134" y="11"/>
                  </a:cubicBezTo>
                  <a:lnTo>
                    <a:pt x="538" y="487"/>
                  </a:lnTo>
                  <a:cubicBezTo>
                    <a:pt x="0" y="588"/>
                    <a:pt x="106" y="1354"/>
                    <a:pt x="597" y="1354"/>
                  </a:cubicBezTo>
                  <a:cubicBezTo>
                    <a:pt x="628" y="1354"/>
                    <a:pt x="660" y="1351"/>
                    <a:pt x="693" y="1345"/>
                  </a:cubicBezTo>
                  <a:lnTo>
                    <a:pt x="3289" y="868"/>
                  </a:lnTo>
                  <a:cubicBezTo>
                    <a:pt x="3847" y="790"/>
                    <a:pt x="3746" y="0"/>
                    <a:pt x="324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7" name="Google Shape;6597;p34"/>
            <p:cNvSpPr/>
            <p:nvPr/>
          </p:nvSpPr>
          <p:spPr>
            <a:xfrm>
              <a:off x="8330927" y="2374687"/>
              <a:ext cx="60156" cy="49931"/>
            </a:xfrm>
            <a:custGeom>
              <a:rect b="b" l="l" r="r" t="t"/>
              <a:pathLst>
                <a:path extrusionOk="0" h="1548" w="1865">
                  <a:moveTo>
                    <a:pt x="1027" y="0"/>
                  </a:moveTo>
                  <a:cubicBezTo>
                    <a:pt x="979" y="0"/>
                    <a:pt x="930" y="5"/>
                    <a:pt x="881" y="15"/>
                  </a:cubicBezTo>
                  <a:cubicBezTo>
                    <a:pt x="203" y="122"/>
                    <a:pt x="0" y="1015"/>
                    <a:pt x="572" y="1408"/>
                  </a:cubicBezTo>
                  <a:cubicBezTo>
                    <a:pt x="710" y="1505"/>
                    <a:pt x="861" y="1548"/>
                    <a:pt x="1007" y="1548"/>
                  </a:cubicBezTo>
                  <a:cubicBezTo>
                    <a:pt x="1454" y="1548"/>
                    <a:pt x="1864" y="1145"/>
                    <a:pt x="1774" y="634"/>
                  </a:cubicBezTo>
                  <a:cubicBezTo>
                    <a:pt x="1701" y="266"/>
                    <a:pt x="1386" y="0"/>
                    <a:pt x="102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8" name="Google Shape;6598;p34"/>
            <p:cNvSpPr/>
            <p:nvPr/>
          </p:nvSpPr>
          <p:spPr>
            <a:xfrm>
              <a:off x="8400533" y="2359753"/>
              <a:ext cx="121279" cy="43512"/>
            </a:xfrm>
            <a:custGeom>
              <a:rect b="b" l="l" r="r" t="t"/>
              <a:pathLst>
                <a:path extrusionOk="0" h="1349" w="3760">
                  <a:moveTo>
                    <a:pt x="3129" y="0"/>
                  </a:moveTo>
                  <a:cubicBezTo>
                    <a:pt x="3117" y="0"/>
                    <a:pt x="3105" y="1"/>
                    <a:pt x="3093" y="1"/>
                  </a:cubicBezTo>
                  <a:lnTo>
                    <a:pt x="497" y="478"/>
                  </a:lnTo>
                  <a:cubicBezTo>
                    <a:pt x="1" y="628"/>
                    <a:pt x="120" y="1349"/>
                    <a:pt x="617" y="1349"/>
                  </a:cubicBezTo>
                  <a:cubicBezTo>
                    <a:pt x="632" y="1349"/>
                    <a:pt x="648" y="1348"/>
                    <a:pt x="664" y="1347"/>
                  </a:cubicBezTo>
                  <a:lnTo>
                    <a:pt x="3260" y="882"/>
                  </a:lnTo>
                  <a:cubicBezTo>
                    <a:pt x="3760" y="731"/>
                    <a:pt x="3635" y="0"/>
                    <a:pt x="312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9" name="Google Shape;6599;p34"/>
            <p:cNvSpPr/>
            <p:nvPr/>
          </p:nvSpPr>
          <p:spPr>
            <a:xfrm>
              <a:off x="8344377" y="2448906"/>
              <a:ext cx="60123" cy="49834"/>
            </a:xfrm>
            <a:custGeom>
              <a:rect b="b" l="l" r="r" t="t"/>
              <a:pathLst>
                <a:path extrusionOk="0" h="1545" w="1864">
                  <a:moveTo>
                    <a:pt x="1014" y="0"/>
                  </a:moveTo>
                  <a:cubicBezTo>
                    <a:pt x="970" y="0"/>
                    <a:pt x="926" y="4"/>
                    <a:pt x="881" y="11"/>
                  </a:cubicBezTo>
                  <a:cubicBezTo>
                    <a:pt x="203" y="131"/>
                    <a:pt x="0" y="1012"/>
                    <a:pt x="572" y="1404"/>
                  </a:cubicBezTo>
                  <a:cubicBezTo>
                    <a:pt x="713" y="1501"/>
                    <a:pt x="865" y="1545"/>
                    <a:pt x="1012" y="1545"/>
                  </a:cubicBezTo>
                  <a:cubicBezTo>
                    <a:pt x="1460" y="1545"/>
                    <a:pt x="1864" y="1142"/>
                    <a:pt x="1774" y="631"/>
                  </a:cubicBezTo>
                  <a:cubicBezTo>
                    <a:pt x="1700" y="258"/>
                    <a:pt x="1378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0" name="Google Shape;6600;p34"/>
            <p:cNvSpPr/>
            <p:nvPr/>
          </p:nvSpPr>
          <p:spPr>
            <a:xfrm>
              <a:off x="8413725" y="2434133"/>
              <a:ext cx="122343" cy="43673"/>
            </a:xfrm>
            <a:custGeom>
              <a:rect b="b" l="l" r="r" t="t"/>
              <a:pathLst>
                <a:path extrusionOk="0" h="1354" w="3793">
                  <a:moveTo>
                    <a:pt x="3180" y="1"/>
                  </a:moveTo>
                  <a:cubicBezTo>
                    <a:pt x="3158" y="1"/>
                    <a:pt x="3136" y="2"/>
                    <a:pt x="3113" y="5"/>
                  </a:cubicBezTo>
                  <a:lnTo>
                    <a:pt x="517" y="469"/>
                  </a:lnTo>
                  <a:cubicBezTo>
                    <a:pt x="1" y="607"/>
                    <a:pt x="115" y="1354"/>
                    <a:pt x="615" y="1354"/>
                  </a:cubicBezTo>
                  <a:cubicBezTo>
                    <a:pt x="633" y="1354"/>
                    <a:pt x="652" y="1353"/>
                    <a:pt x="672" y="1351"/>
                  </a:cubicBezTo>
                  <a:lnTo>
                    <a:pt x="3267" y="874"/>
                  </a:lnTo>
                  <a:cubicBezTo>
                    <a:pt x="3792" y="749"/>
                    <a:pt x="3672" y="1"/>
                    <a:pt x="3180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1" name="Google Shape;6601;p34"/>
            <p:cNvSpPr/>
            <p:nvPr/>
          </p:nvSpPr>
          <p:spPr>
            <a:xfrm>
              <a:off x="8287157" y="2757554"/>
              <a:ext cx="250396" cy="224785"/>
            </a:xfrm>
            <a:custGeom>
              <a:rect b="b" l="l" r="r" t="t"/>
              <a:pathLst>
                <a:path extrusionOk="0" h="6969" w="7763">
                  <a:moveTo>
                    <a:pt x="3926" y="0"/>
                  </a:moveTo>
                  <a:cubicBezTo>
                    <a:pt x="2894" y="0"/>
                    <a:pt x="1881" y="467"/>
                    <a:pt x="1215" y="1349"/>
                  </a:cubicBezTo>
                  <a:lnTo>
                    <a:pt x="6953" y="4968"/>
                  </a:lnTo>
                  <a:cubicBezTo>
                    <a:pt x="7763" y="3396"/>
                    <a:pt x="7239" y="1468"/>
                    <a:pt x="5751" y="527"/>
                  </a:cubicBezTo>
                  <a:cubicBezTo>
                    <a:pt x="5184" y="172"/>
                    <a:pt x="4552" y="0"/>
                    <a:pt x="3926" y="0"/>
                  </a:cubicBezTo>
                  <a:close/>
                  <a:moveTo>
                    <a:pt x="810" y="1992"/>
                  </a:moveTo>
                  <a:lnTo>
                    <a:pt x="810" y="1992"/>
                  </a:lnTo>
                  <a:cubicBezTo>
                    <a:pt x="0" y="3563"/>
                    <a:pt x="512" y="5492"/>
                    <a:pt x="2012" y="6444"/>
                  </a:cubicBezTo>
                  <a:cubicBezTo>
                    <a:pt x="2576" y="6798"/>
                    <a:pt x="3206" y="6968"/>
                    <a:pt x="3829" y="6968"/>
                  </a:cubicBezTo>
                  <a:cubicBezTo>
                    <a:pt x="4864" y="6968"/>
                    <a:pt x="5880" y="6500"/>
                    <a:pt x="6549" y="5623"/>
                  </a:cubicBezTo>
                  <a:lnTo>
                    <a:pt x="810" y="1992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2" name="Google Shape;6602;p34"/>
            <p:cNvSpPr/>
            <p:nvPr/>
          </p:nvSpPr>
          <p:spPr>
            <a:xfrm>
              <a:off x="8756435" y="2276051"/>
              <a:ext cx="195885" cy="181563"/>
            </a:xfrm>
            <a:custGeom>
              <a:rect b="b" l="l" r="r" t="t"/>
              <a:pathLst>
                <a:path extrusionOk="0" h="5629" w="6073">
                  <a:moveTo>
                    <a:pt x="3596" y="1"/>
                  </a:moveTo>
                  <a:lnTo>
                    <a:pt x="1203" y="1620"/>
                  </a:lnTo>
                  <a:cubicBezTo>
                    <a:pt x="251" y="2275"/>
                    <a:pt x="1" y="3585"/>
                    <a:pt x="655" y="4549"/>
                  </a:cubicBezTo>
                  <a:lnTo>
                    <a:pt x="763" y="4716"/>
                  </a:lnTo>
                  <a:cubicBezTo>
                    <a:pt x="1163" y="5308"/>
                    <a:pt x="1825" y="5629"/>
                    <a:pt x="2498" y="5629"/>
                  </a:cubicBezTo>
                  <a:cubicBezTo>
                    <a:pt x="2907" y="5629"/>
                    <a:pt x="3320" y="5511"/>
                    <a:pt x="3680" y="5263"/>
                  </a:cubicBezTo>
                  <a:lnTo>
                    <a:pt x="6073" y="3644"/>
                  </a:lnTo>
                  <a:lnTo>
                    <a:pt x="3596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3" name="Google Shape;6603;p34"/>
            <p:cNvSpPr/>
            <p:nvPr/>
          </p:nvSpPr>
          <p:spPr>
            <a:xfrm>
              <a:off x="8888938" y="2200542"/>
              <a:ext cx="195885" cy="181918"/>
            </a:xfrm>
            <a:custGeom>
              <a:rect b="b" l="l" r="r" t="t"/>
              <a:pathLst>
                <a:path extrusionOk="0" h="5640" w="6073">
                  <a:moveTo>
                    <a:pt x="3577" y="0"/>
                  </a:moveTo>
                  <a:cubicBezTo>
                    <a:pt x="3169" y="0"/>
                    <a:pt x="2757" y="119"/>
                    <a:pt x="2393" y="365"/>
                  </a:cubicBezTo>
                  <a:lnTo>
                    <a:pt x="0" y="1996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4" y="3354"/>
                    <a:pt x="6072" y="2044"/>
                    <a:pt x="5429" y="1080"/>
                  </a:cubicBezTo>
                  <a:lnTo>
                    <a:pt x="5322" y="925"/>
                  </a:lnTo>
                  <a:cubicBezTo>
                    <a:pt x="4914" y="324"/>
                    <a:pt x="4252" y="0"/>
                    <a:pt x="357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4" name="Google Shape;6604;p34"/>
            <p:cNvSpPr/>
            <p:nvPr/>
          </p:nvSpPr>
          <p:spPr>
            <a:xfrm>
              <a:off x="8698827" y="2651177"/>
              <a:ext cx="346064" cy="344387"/>
            </a:xfrm>
            <a:custGeom>
              <a:rect b="b" l="l" r="r" t="t"/>
              <a:pathLst>
                <a:path extrusionOk="0" h="10677" w="10729">
                  <a:moveTo>
                    <a:pt x="5017" y="1"/>
                  </a:moveTo>
                  <a:cubicBezTo>
                    <a:pt x="4831" y="1"/>
                    <a:pt x="4666" y="137"/>
                    <a:pt x="4644" y="325"/>
                  </a:cubicBezTo>
                  <a:lnTo>
                    <a:pt x="4180" y="3813"/>
                  </a:lnTo>
                  <a:lnTo>
                    <a:pt x="703" y="3349"/>
                  </a:lnTo>
                  <a:cubicBezTo>
                    <a:pt x="688" y="3347"/>
                    <a:pt x="673" y="3346"/>
                    <a:pt x="659" y="3346"/>
                  </a:cubicBezTo>
                  <a:cubicBezTo>
                    <a:pt x="474" y="3346"/>
                    <a:pt x="308" y="3483"/>
                    <a:pt x="286" y="3670"/>
                  </a:cubicBezTo>
                  <a:lnTo>
                    <a:pt x="24" y="5635"/>
                  </a:lnTo>
                  <a:cubicBezTo>
                    <a:pt x="1" y="5849"/>
                    <a:pt x="143" y="6028"/>
                    <a:pt x="346" y="6063"/>
                  </a:cubicBezTo>
                  <a:lnTo>
                    <a:pt x="3822" y="6516"/>
                  </a:lnTo>
                  <a:lnTo>
                    <a:pt x="3370" y="10004"/>
                  </a:lnTo>
                  <a:cubicBezTo>
                    <a:pt x="3346" y="10207"/>
                    <a:pt x="3489" y="10385"/>
                    <a:pt x="3692" y="10421"/>
                  </a:cubicBezTo>
                  <a:lnTo>
                    <a:pt x="5656" y="10671"/>
                  </a:lnTo>
                  <a:cubicBezTo>
                    <a:pt x="5678" y="10675"/>
                    <a:pt x="5700" y="10677"/>
                    <a:pt x="5721" y="10677"/>
                  </a:cubicBezTo>
                  <a:cubicBezTo>
                    <a:pt x="5906" y="10677"/>
                    <a:pt x="6053" y="10543"/>
                    <a:pt x="6085" y="10362"/>
                  </a:cubicBezTo>
                  <a:lnTo>
                    <a:pt x="6537" y="6873"/>
                  </a:lnTo>
                  <a:lnTo>
                    <a:pt x="10014" y="7337"/>
                  </a:lnTo>
                  <a:cubicBezTo>
                    <a:pt x="10029" y="7339"/>
                    <a:pt x="10045" y="7340"/>
                    <a:pt x="10060" y="7340"/>
                  </a:cubicBezTo>
                  <a:cubicBezTo>
                    <a:pt x="10253" y="7340"/>
                    <a:pt x="10409" y="7204"/>
                    <a:pt x="10442" y="7016"/>
                  </a:cubicBezTo>
                  <a:lnTo>
                    <a:pt x="10692" y="5039"/>
                  </a:lnTo>
                  <a:cubicBezTo>
                    <a:pt x="10728" y="4837"/>
                    <a:pt x="10585" y="4647"/>
                    <a:pt x="10383" y="4623"/>
                  </a:cubicBezTo>
                  <a:lnTo>
                    <a:pt x="6894" y="4158"/>
                  </a:lnTo>
                  <a:lnTo>
                    <a:pt x="7359" y="682"/>
                  </a:lnTo>
                  <a:cubicBezTo>
                    <a:pt x="7382" y="479"/>
                    <a:pt x="7240" y="289"/>
                    <a:pt x="7037" y="265"/>
                  </a:cubicBezTo>
                  <a:lnTo>
                    <a:pt x="5061" y="3"/>
                  </a:lnTo>
                  <a:cubicBezTo>
                    <a:pt x="5046" y="1"/>
                    <a:pt x="5031" y="1"/>
                    <a:pt x="501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5" name="Google Shape;6605;p34"/>
            <p:cNvSpPr/>
            <p:nvPr/>
          </p:nvSpPr>
          <p:spPr>
            <a:xfrm>
              <a:off x="8256031" y="3173385"/>
              <a:ext cx="349902" cy="435733"/>
            </a:xfrm>
            <a:custGeom>
              <a:rect b="b" l="l" r="r" t="t"/>
              <a:pathLst>
                <a:path extrusionOk="0" h="13509" w="10848">
                  <a:moveTo>
                    <a:pt x="4164" y="411"/>
                  </a:moveTo>
                  <a:cubicBezTo>
                    <a:pt x="4452" y="411"/>
                    <a:pt x="4735" y="584"/>
                    <a:pt x="4787" y="970"/>
                  </a:cubicBezTo>
                  <a:cubicBezTo>
                    <a:pt x="4823" y="1172"/>
                    <a:pt x="4763" y="1363"/>
                    <a:pt x="4632" y="1518"/>
                  </a:cubicBezTo>
                  <a:lnTo>
                    <a:pt x="3846" y="1661"/>
                  </a:lnTo>
                  <a:cubicBezTo>
                    <a:pt x="3668" y="1565"/>
                    <a:pt x="3549" y="1399"/>
                    <a:pt x="3513" y="1208"/>
                  </a:cubicBezTo>
                  <a:cubicBezTo>
                    <a:pt x="3398" y="708"/>
                    <a:pt x="3786" y="411"/>
                    <a:pt x="4164" y="411"/>
                  </a:cubicBezTo>
                  <a:close/>
                  <a:moveTo>
                    <a:pt x="7873" y="2721"/>
                  </a:moveTo>
                  <a:cubicBezTo>
                    <a:pt x="8128" y="2721"/>
                    <a:pt x="8353" y="2900"/>
                    <a:pt x="8395" y="3161"/>
                  </a:cubicBezTo>
                  <a:lnTo>
                    <a:pt x="9788" y="10745"/>
                  </a:lnTo>
                  <a:cubicBezTo>
                    <a:pt x="9847" y="11043"/>
                    <a:pt x="9645" y="11328"/>
                    <a:pt x="9347" y="11376"/>
                  </a:cubicBezTo>
                  <a:lnTo>
                    <a:pt x="3072" y="12519"/>
                  </a:lnTo>
                  <a:cubicBezTo>
                    <a:pt x="3042" y="12524"/>
                    <a:pt x="3012" y="12526"/>
                    <a:pt x="2981" y="12526"/>
                  </a:cubicBezTo>
                  <a:cubicBezTo>
                    <a:pt x="2719" y="12526"/>
                    <a:pt x="2484" y="12344"/>
                    <a:pt x="2441" y="12067"/>
                  </a:cubicBezTo>
                  <a:lnTo>
                    <a:pt x="1060" y="4506"/>
                  </a:lnTo>
                  <a:cubicBezTo>
                    <a:pt x="1001" y="4209"/>
                    <a:pt x="1203" y="3923"/>
                    <a:pt x="1501" y="3863"/>
                  </a:cubicBezTo>
                  <a:lnTo>
                    <a:pt x="2251" y="3732"/>
                  </a:lnTo>
                  <a:cubicBezTo>
                    <a:pt x="2282" y="3941"/>
                    <a:pt x="2470" y="4086"/>
                    <a:pt x="2668" y="4086"/>
                  </a:cubicBezTo>
                  <a:cubicBezTo>
                    <a:pt x="2696" y="4086"/>
                    <a:pt x="2723" y="4083"/>
                    <a:pt x="2751" y="4078"/>
                  </a:cubicBezTo>
                  <a:lnTo>
                    <a:pt x="6668" y="3375"/>
                  </a:lnTo>
                  <a:cubicBezTo>
                    <a:pt x="6906" y="3327"/>
                    <a:pt x="7061" y="3101"/>
                    <a:pt x="7013" y="2863"/>
                  </a:cubicBezTo>
                  <a:lnTo>
                    <a:pt x="7764" y="2732"/>
                  </a:lnTo>
                  <a:cubicBezTo>
                    <a:pt x="7800" y="2725"/>
                    <a:pt x="7837" y="2721"/>
                    <a:pt x="7873" y="2721"/>
                  </a:cubicBezTo>
                  <a:close/>
                  <a:moveTo>
                    <a:pt x="4154" y="0"/>
                  </a:moveTo>
                  <a:cubicBezTo>
                    <a:pt x="4004" y="0"/>
                    <a:pt x="3851" y="32"/>
                    <a:pt x="3704" y="101"/>
                  </a:cubicBezTo>
                  <a:cubicBezTo>
                    <a:pt x="3061" y="387"/>
                    <a:pt x="2858" y="1208"/>
                    <a:pt x="3299" y="1756"/>
                  </a:cubicBezTo>
                  <a:lnTo>
                    <a:pt x="2513" y="1911"/>
                  </a:lnTo>
                  <a:cubicBezTo>
                    <a:pt x="2203" y="1970"/>
                    <a:pt x="1989" y="2280"/>
                    <a:pt x="2049" y="2589"/>
                  </a:cubicBezTo>
                  <a:lnTo>
                    <a:pt x="2096" y="2875"/>
                  </a:lnTo>
                  <a:lnTo>
                    <a:pt x="810" y="3101"/>
                  </a:lnTo>
                  <a:cubicBezTo>
                    <a:pt x="322" y="3196"/>
                    <a:pt x="1" y="3661"/>
                    <a:pt x="96" y="4149"/>
                  </a:cubicBezTo>
                  <a:lnTo>
                    <a:pt x="1668" y="12769"/>
                  </a:lnTo>
                  <a:cubicBezTo>
                    <a:pt x="1753" y="13205"/>
                    <a:pt x="2123" y="13509"/>
                    <a:pt x="2549" y="13509"/>
                  </a:cubicBezTo>
                  <a:cubicBezTo>
                    <a:pt x="2600" y="13509"/>
                    <a:pt x="2652" y="13504"/>
                    <a:pt x="2703" y="13495"/>
                  </a:cubicBezTo>
                  <a:lnTo>
                    <a:pt x="10038" y="12150"/>
                  </a:lnTo>
                  <a:cubicBezTo>
                    <a:pt x="10526" y="12055"/>
                    <a:pt x="10847" y="11590"/>
                    <a:pt x="10752" y="11114"/>
                  </a:cubicBezTo>
                  <a:lnTo>
                    <a:pt x="9180" y="2482"/>
                  </a:lnTo>
                  <a:cubicBezTo>
                    <a:pt x="9106" y="2046"/>
                    <a:pt x="8727" y="1743"/>
                    <a:pt x="8299" y="1743"/>
                  </a:cubicBezTo>
                  <a:cubicBezTo>
                    <a:pt x="8248" y="1743"/>
                    <a:pt x="8196" y="1747"/>
                    <a:pt x="8145" y="1756"/>
                  </a:cubicBezTo>
                  <a:lnTo>
                    <a:pt x="6871" y="1994"/>
                  </a:lnTo>
                  <a:lnTo>
                    <a:pt x="6811" y="1720"/>
                  </a:lnTo>
                  <a:cubicBezTo>
                    <a:pt x="6758" y="1435"/>
                    <a:pt x="6518" y="1234"/>
                    <a:pt x="6240" y="1234"/>
                  </a:cubicBezTo>
                  <a:cubicBezTo>
                    <a:pt x="6204" y="1234"/>
                    <a:pt x="6169" y="1237"/>
                    <a:pt x="6132" y="1244"/>
                  </a:cubicBezTo>
                  <a:lnTo>
                    <a:pt x="5180" y="1411"/>
                  </a:lnTo>
                  <a:cubicBezTo>
                    <a:pt x="5239" y="1244"/>
                    <a:pt x="5251" y="1065"/>
                    <a:pt x="5216" y="899"/>
                  </a:cubicBezTo>
                  <a:cubicBezTo>
                    <a:pt x="5115" y="358"/>
                    <a:pt x="4654" y="0"/>
                    <a:pt x="415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6" name="Google Shape;6606;p34"/>
            <p:cNvSpPr/>
            <p:nvPr/>
          </p:nvSpPr>
          <p:spPr>
            <a:xfrm>
              <a:off x="8318251" y="3329757"/>
              <a:ext cx="60156" cy="49963"/>
            </a:xfrm>
            <a:custGeom>
              <a:rect b="b" l="l" r="r" t="t"/>
              <a:pathLst>
                <a:path extrusionOk="0" h="1549" w="1865">
                  <a:moveTo>
                    <a:pt x="1027" y="1"/>
                  </a:moveTo>
                  <a:cubicBezTo>
                    <a:pt x="979" y="1"/>
                    <a:pt x="930" y="6"/>
                    <a:pt x="882" y="15"/>
                  </a:cubicBezTo>
                  <a:cubicBezTo>
                    <a:pt x="191" y="134"/>
                    <a:pt x="0" y="1015"/>
                    <a:pt x="572" y="1408"/>
                  </a:cubicBezTo>
                  <a:cubicBezTo>
                    <a:pt x="710" y="1505"/>
                    <a:pt x="861" y="1549"/>
                    <a:pt x="1007" y="1549"/>
                  </a:cubicBezTo>
                  <a:cubicBezTo>
                    <a:pt x="1454" y="1549"/>
                    <a:pt x="1864" y="1146"/>
                    <a:pt x="1775" y="634"/>
                  </a:cubicBezTo>
                  <a:cubicBezTo>
                    <a:pt x="1701" y="267"/>
                    <a:pt x="1386" y="1"/>
                    <a:pt x="102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7" name="Google Shape;6607;p34"/>
            <p:cNvSpPr/>
            <p:nvPr/>
          </p:nvSpPr>
          <p:spPr>
            <a:xfrm>
              <a:off x="8386373" y="3314791"/>
              <a:ext cx="125214" cy="43931"/>
            </a:xfrm>
            <a:custGeom>
              <a:rect b="b" l="l" r="r" t="t"/>
              <a:pathLst>
                <a:path extrusionOk="0" h="1362" w="3882">
                  <a:moveTo>
                    <a:pt x="3273" y="0"/>
                  </a:moveTo>
                  <a:cubicBezTo>
                    <a:pt x="3234" y="0"/>
                    <a:pt x="3194" y="5"/>
                    <a:pt x="3151" y="15"/>
                  </a:cubicBezTo>
                  <a:lnTo>
                    <a:pt x="555" y="491"/>
                  </a:lnTo>
                  <a:cubicBezTo>
                    <a:pt x="1" y="580"/>
                    <a:pt x="108" y="1362"/>
                    <a:pt x="597" y="1362"/>
                  </a:cubicBezTo>
                  <a:cubicBezTo>
                    <a:pt x="633" y="1362"/>
                    <a:pt x="671" y="1357"/>
                    <a:pt x="710" y="1349"/>
                  </a:cubicBezTo>
                  <a:lnTo>
                    <a:pt x="3306" y="872"/>
                  </a:lnTo>
                  <a:cubicBezTo>
                    <a:pt x="3881" y="817"/>
                    <a:pt x="3778" y="0"/>
                    <a:pt x="327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8" name="Google Shape;6608;p34"/>
            <p:cNvSpPr/>
            <p:nvPr/>
          </p:nvSpPr>
          <p:spPr>
            <a:xfrm>
              <a:off x="8330927" y="3399267"/>
              <a:ext cx="60156" cy="49963"/>
            </a:xfrm>
            <a:custGeom>
              <a:rect b="b" l="l" r="r" t="t"/>
              <a:pathLst>
                <a:path extrusionOk="0" h="1549" w="1865">
                  <a:moveTo>
                    <a:pt x="1027" y="1"/>
                  </a:moveTo>
                  <a:cubicBezTo>
                    <a:pt x="979" y="1"/>
                    <a:pt x="930" y="6"/>
                    <a:pt x="881" y="15"/>
                  </a:cubicBezTo>
                  <a:cubicBezTo>
                    <a:pt x="203" y="134"/>
                    <a:pt x="0" y="1015"/>
                    <a:pt x="572" y="1408"/>
                  </a:cubicBezTo>
                  <a:cubicBezTo>
                    <a:pt x="710" y="1505"/>
                    <a:pt x="861" y="1549"/>
                    <a:pt x="1007" y="1549"/>
                  </a:cubicBezTo>
                  <a:cubicBezTo>
                    <a:pt x="1454" y="1549"/>
                    <a:pt x="1864" y="1146"/>
                    <a:pt x="1774" y="635"/>
                  </a:cubicBezTo>
                  <a:cubicBezTo>
                    <a:pt x="1701" y="267"/>
                    <a:pt x="1386" y="1"/>
                    <a:pt x="102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9" name="Google Shape;6609;p34"/>
            <p:cNvSpPr/>
            <p:nvPr/>
          </p:nvSpPr>
          <p:spPr>
            <a:xfrm>
              <a:off x="8400436" y="3384688"/>
              <a:ext cx="121279" cy="43544"/>
            </a:xfrm>
            <a:custGeom>
              <a:rect b="b" l="l" r="r" t="t"/>
              <a:pathLst>
                <a:path extrusionOk="0" h="1350" w="3760">
                  <a:moveTo>
                    <a:pt x="3144" y="1"/>
                  </a:moveTo>
                  <a:cubicBezTo>
                    <a:pt x="3128" y="1"/>
                    <a:pt x="3112" y="2"/>
                    <a:pt x="3096" y="3"/>
                  </a:cubicBezTo>
                  <a:lnTo>
                    <a:pt x="500" y="467"/>
                  </a:lnTo>
                  <a:cubicBezTo>
                    <a:pt x="0" y="619"/>
                    <a:pt x="125" y="1350"/>
                    <a:pt x="631" y="1350"/>
                  </a:cubicBezTo>
                  <a:cubicBezTo>
                    <a:pt x="643" y="1350"/>
                    <a:pt x="655" y="1349"/>
                    <a:pt x="667" y="1348"/>
                  </a:cubicBezTo>
                  <a:lnTo>
                    <a:pt x="3263" y="872"/>
                  </a:lnTo>
                  <a:cubicBezTo>
                    <a:pt x="3759" y="722"/>
                    <a:pt x="3640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0" name="Google Shape;6610;p34"/>
            <p:cNvSpPr/>
            <p:nvPr/>
          </p:nvSpPr>
          <p:spPr>
            <a:xfrm>
              <a:off x="8344377" y="3473486"/>
              <a:ext cx="60123" cy="49866"/>
            </a:xfrm>
            <a:custGeom>
              <a:rect b="b" l="l" r="r" t="t"/>
              <a:pathLst>
                <a:path extrusionOk="0" h="1546" w="1864">
                  <a:moveTo>
                    <a:pt x="1013" y="1"/>
                  </a:moveTo>
                  <a:cubicBezTo>
                    <a:pt x="970" y="1"/>
                    <a:pt x="926" y="5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1" y="1546"/>
                    <a:pt x="1008" y="1546"/>
                  </a:cubicBezTo>
                  <a:cubicBezTo>
                    <a:pt x="1454" y="1546"/>
                    <a:pt x="1864" y="1145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1" name="Google Shape;6611;p34"/>
            <p:cNvSpPr/>
            <p:nvPr/>
          </p:nvSpPr>
          <p:spPr>
            <a:xfrm>
              <a:off x="8413983" y="3458777"/>
              <a:ext cx="121440" cy="43609"/>
            </a:xfrm>
            <a:custGeom>
              <a:rect b="b" l="l" r="r" t="t"/>
              <a:pathLst>
                <a:path extrusionOk="0" h="1352" w="3765">
                  <a:moveTo>
                    <a:pt x="3162" y="1"/>
                  </a:moveTo>
                  <a:cubicBezTo>
                    <a:pt x="3143" y="1"/>
                    <a:pt x="3124" y="2"/>
                    <a:pt x="3105" y="4"/>
                  </a:cubicBezTo>
                  <a:lnTo>
                    <a:pt x="509" y="480"/>
                  </a:lnTo>
                  <a:cubicBezTo>
                    <a:pt x="1" y="619"/>
                    <a:pt x="120" y="1351"/>
                    <a:pt x="617" y="1351"/>
                  </a:cubicBezTo>
                  <a:cubicBezTo>
                    <a:pt x="632" y="1351"/>
                    <a:pt x="648" y="1351"/>
                    <a:pt x="664" y="1349"/>
                  </a:cubicBezTo>
                  <a:lnTo>
                    <a:pt x="3259" y="873"/>
                  </a:lnTo>
                  <a:cubicBezTo>
                    <a:pt x="3764" y="735"/>
                    <a:pt x="3650" y="1"/>
                    <a:pt x="316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2" name="Google Shape;6612;p34"/>
            <p:cNvSpPr/>
            <p:nvPr/>
          </p:nvSpPr>
          <p:spPr>
            <a:xfrm>
              <a:off x="8288286" y="3782231"/>
              <a:ext cx="249267" cy="224075"/>
            </a:xfrm>
            <a:custGeom>
              <a:rect b="b" l="l" r="r" t="t"/>
              <a:pathLst>
                <a:path extrusionOk="0" h="6947" w="7728">
                  <a:moveTo>
                    <a:pt x="3899" y="1"/>
                  </a:moveTo>
                  <a:cubicBezTo>
                    <a:pt x="2865" y="1"/>
                    <a:pt x="1848" y="470"/>
                    <a:pt x="1180" y="1346"/>
                  </a:cubicBezTo>
                  <a:lnTo>
                    <a:pt x="6918" y="4978"/>
                  </a:lnTo>
                  <a:cubicBezTo>
                    <a:pt x="7728" y="3406"/>
                    <a:pt x="7204" y="1477"/>
                    <a:pt x="5716" y="525"/>
                  </a:cubicBezTo>
                  <a:cubicBezTo>
                    <a:pt x="5152" y="171"/>
                    <a:pt x="4522" y="1"/>
                    <a:pt x="3899" y="1"/>
                  </a:cubicBezTo>
                  <a:close/>
                  <a:moveTo>
                    <a:pt x="775" y="1989"/>
                  </a:moveTo>
                  <a:lnTo>
                    <a:pt x="775" y="1989"/>
                  </a:lnTo>
                  <a:cubicBezTo>
                    <a:pt x="1" y="3561"/>
                    <a:pt x="489" y="5478"/>
                    <a:pt x="1953" y="6418"/>
                  </a:cubicBezTo>
                  <a:cubicBezTo>
                    <a:pt x="2522" y="6775"/>
                    <a:pt x="3159" y="6947"/>
                    <a:pt x="3790" y="6947"/>
                  </a:cubicBezTo>
                  <a:cubicBezTo>
                    <a:pt x="4824" y="6947"/>
                    <a:pt x="5841" y="6486"/>
                    <a:pt x="6514" y="5621"/>
                  </a:cubicBezTo>
                  <a:lnTo>
                    <a:pt x="775" y="1989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3" name="Google Shape;6613;p34"/>
            <p:cNvSpPr/>
            <p:nvPr/>
          </p:nvSpPr>
          <p:spPr>
            <a:xfrm>
              <a:off x="8756435" y="3300663"/>
              <a:ext cx="195885" cy="181660"/>
            </a:xfrm>
            <a:custGeom>
              <a:rect b="b" l="l" r="r" t="t"/>
              <a:pathLst>
                <a:path extrusionOk="0" h="5632" w="6073">
                  <a:moveTo>
                    <a:pt x="3596" y="1"/>
                  </a:moveTo>
                  <a:lnTo>
                    <a:pt x="1203" y="1632"/>
                  </a:lnTo>
                  <a:cubicBezTo>
                    <a:pt x="239" y="2275"/>
                    <a:pt x="1" y="3584"/>
                    <a:pt x="655" y="4549"/>
                  </a:cubicBezTo>
                  <a:lnTo>
                    <a:pt x="763" y="4715"/>
                  </a:lnTo>
                  <a:cubicBezTo>
                    <a:pt x="1172" y="5311"/>
                    <a:pt x="1837" y="5632"/>
                    <a:pt x="2511" y="5632"/>
                  </a:cubicBezTo>
                  <a:cubicBezTo>
                    <a:pt x="2915" y="5632"/>
                    <a:pt x="3322" y="5516"/>
                    <a:pt x="3680" y="5275"/>
                  </a:cubicBezTo>
                  <a:lnTo>
                    <a:pt x="6073" y="3644"/>
                  </a:lnTo>
                  <a:lnTo>
                    <a:pt x="3596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4" name="Google Shape;6614;p34"/>
            <p:cNvSpPr/>
            <p:nvPr/>
          </p:nvSpPr>
          <p:spPr>
            <a:xfrm>
              <a:off x="8888938" y="3225154"/>
              <a:ext cx="195885" cy="181918"/>
            </a:xfrm>
            <a:custGeom>
              <a:rect b="b" l="l" r="r" t="t"/>
              <a:pathLst>
                <a:path extrusionOk="0" h="5640" w="6073">
                  <a:moveTo>
                    <a:pt x="3577" y="0"/>
                  </a:moveTo>
                  <a:cubicBezTo>
                    <a:pt x="3169" y="0"/>
                    <a:pt x="2757" y="118"/>
                    <a:pt x="2393" y="365"/>
                  </a:cubicBezTo>
                  <a:lnTo>
                    <a:pt x="0" y="1996"/>
                  </a:lnTo>
                  <a:lnTo>
                    <a:pt x="2477" y="5640"/>
                  </a:lnTo>
                  <a:lnTo>
                    <a:pt x="4870" y="4008"/>
                  </a:lnTo>
                  <a:cubicBezTo>
                    <a:pt x="5834" y="3354"/>
                    <a:pt x="6072" y="2044"/>
                    <a:pt x="5429" y="1091"/>
                  </a:cubicBezTo>
                  <a:lnTo>
                    <a:pt x="5322" y="925"/>
                  </a:lnTo>
                  <a:cubicBezTo>
                    <a:pt x="4914" y="324"/>
                    <a:pt x="4252" y="0"/>
                    <a:pt x="357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5" name="Google Shape;6615;p34"/>
            <p:cNvSpPr/>
            <p:nvPr/>
          </p:nvSpPr>
          <p:spPr>
            <a:xfrm>
              <a:off x="8698827" y="3676079"/>
              <a:ext cx="346064" cy="344387"/>
            </a:xfrm>
            <a:custGeom>
              <a:rect b="b" l="l" r="r" t="t"/>
              <a:pathLst>
                <a:path extrusionOk="0" h="10677" w="10729">
                  <a:moveTo>
                    <a:pt x="4998" y="0"/>
                  </a:moveTo>
                  <a:cubicBezTo>
                    <a:pt x="4821" y="0"/>
                    <a:pt x="4665" y="134"/>
                    <a:pt x="4644" y="315"/>
                  </a:cubicBezTo>
                  <a:lnTo>
                    <a:pt x="4180" y="3804"/>
                  </a:lnTo>
                  <a:lnTo>
                    <a:pt x="703" y="3340"/>
                  </a:lnTo>
                  <a:cubicBezTo>
                    <a:pt x="688" y="3338"/>
                    <a:pt x="673" y="3337"/>
                    <a:pt x="659" y="3337"/>
                  </a:cubicBezTo>
                  <a:cubicBezTo>
                    <a:pt x="474" y="3337"/>
                    <a:pt x="308" y="3473"/>
                    <a:pt x="286" y="3661"/>
                  </a:cubicBezTo>
                  <a:lnTo>
                    <a:pt x="24" y="5638"/>
                  </a:lnTo>
                  <a:cubicBezTo>
                    <a:pt x="1" y="5840"/>
                    <a:pt x="143" y="6030"/>
                    <a:pt x="346" y="6054"/>
                  </a:cubicBezTo>
                  <a:lnTo>
                    <a:pt x="3822" y="6519"/>
                  </a:lnTo>
                  <a:lnTo>
                    <a:pt x="3370" y="9995"/>
                  </a:lnTo>
                  <a:cubicBezTo>
                    <a:pt x="3334" y="10198"/>
                    <a:pt x="3477" y="10388"/>
                    <a:pt x="3692" y="10412"/>
                  </a:cubicBezTo>
                  <a:lnTo>
                    <a:pt x="5656" y="10674"/>
                  </a:lnTo>
                  <a:cubicBezTo>
                    <a:pt x="5671" y="10676"/>
                    <a:pt x="5686" y="10676"/>
                    <a:pt x="5700" y="10676"/>
                  </a:cubicBezTo>
                  <a:cubicBezTo>
                    <a:pt x="5885" y="10676"/>
                    <a:pt x="6051" y="10540"/>
                    <a:pt x="6073" y="10352"/>
                  </a:cubicBezTo>
                  <a:lnTo>
                    <a:pt x="6537" y="6876"/>
                  </a:lnTo>
                  <a:lnTo>
                    <a:pt x="10014" y="7328"/>
                  </a:lnTo>
                  <a:cubicBezTo>
                    <a:pt x="10035" y="7332"/>
                    <a:pt x="10055" y="7334"/>
                    <a:pt x="10076" y="7334"/>
                  </a:cubicBezTo>
                  <a:cubicBezTo>
                    <a:pt x="10254" y="7334"/>
                    <a:pt x="10410" y="7199"/>
                    <a:pt x="10442" y="7007"/>
                  </a:cubicBezTo>
                  <a:lnTo>
                    <a:pt x="10692" y="5042"/>
                  </a:lnTo>
                  <a:cubicBezTo>
                    <a:pt x="10728" y="4840"/>
                    <a:pt x="10585" y="4649"/>
                    <a:pt x="10371" y="4625"/>
                  </a:cubicBezTo>
                  <a:lnTo>
                    <a:pt x="6894" y="4161"/>
                  </a:lnTo>
                  <a:lnTo>
                    <a:pt x="7359" y="685"/>
                  </a:lnTo>
                  <a:cubicBezTo>
                    <a:pt x="7382" y="470"/>
                    <a:pt x="7240" y="292"/>
                    <a:pt x="7037" y="256"/>
                  </a:cubicBezTo>
                  <a:lnTo>
                    <a:pt x="5061" y="6"/>
                  </a:lnTo>
                  <a:cubicBezTo>
                    <a:pt x="5040" y="2"/>
                    <a:pt x="5019" y="0"/>
                    <a:pt x="499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6" name="Google Shape;6616;p34"/>
            <p:cNvSpPr/>
            <p:nvPr/>
          </p:nvSpPr>
          <p:spPr>
            <a:xfrm>
              <a:off x="8256418" y="4197223"/>
              <a:ext cx="349515" cy="436120"/>
            </a:xfrm>
            <a:custGeom>
              <a:rect b="b" l="l" r="r" t="t"/>
              <a:pathLst>
                <a:path extrusionOk="0" h="13521" w="10836">
                  <a:moveTo>
                    <a:pt x="4145" y="435"/>
                  </a:moveTo>
                  <a:cubicBezTo>
                    <a:pt x="4431" y="435"/>
                    <a:pt x="4712" y="608"/>
                    <a:pt x="4763" y="994"/>
                  </a:cubicBezTo>
                  <a:cubicBezTo>
                    <a:pt x="4799" y="1184"/>
                    <a:pt x="4751" y="1387"/>
                    <a:pt x="4620" y="1542"/>
                  </a:cubicBezTo>
                  <a:lnTo>
                    <a:pt x="3822" y="1684"/>
                  </a:lnTo>
                  <a:cubicBezTo>
                    <a:pt x="3656" y="1589"/>
                    <a:pt x="3537" y="1434"/>
                    <a:pt x="3501" y="1244"/>
                  </a:cubicBezTo>
                  <a:lnTo>
                    <a:pt x="3501" y="1232"/>
                  </a:lnTo>
                  <a:cubicBezTo>
                    <a:pt x="3386" y="732"/>
                    <a:pt x="3770" y="435"/>
                    <a:pt x="4145" y="435"/>
                  </a:cubicBezTo>
                  <a:close/>
                  <a:moveTo>
                    <a:pt x="7848" y="2746"/>
                  </a:moveTo>
                  <a:cubicBezTo>
                    <a:pt x="8111" y="2746"/>
                    <a:pt x="8330" y="2934"/>
                    <a:pt x="8383" y="3196"/>
                  </a:cubicBezTo>
                  <a:lnTo>
                    <a:pt x="9776" y="10757"/>
                  </a:lnTo>
                  <a:cubicBezTo>
                    <a:pt x="9823" y="11066"/>
                    <a:pt x="9621" y="11352"/>
                    <a:pt x="9323" y="11400"/>
                  </a:cubicBezTo>
                  <a:lnTo>
                    <a:pt x="3060" y="12543"/>
                  </a:lnTo>
                  <a:cubicBezTo>
                    <a:pt x="3030" y="12548"/>
                    <a:pt x="2999" y="12550"/>
                    <a:pt x="2969" y="12550"/>
                  </a:cubicBezTo>
                  <a:cubicBezTo>
                    <a:pt x="2707" y="12550"/>
                    <a:pt x="2472" y="12369"/>
                    <a:pt x="2429" y="12102"/>
                  </a:cubicBezTo>
                  <a:lnTo>
                    <a:pt x="1048" y="4530"/>
                  </a:lnTo>
                  <a:cubicBezTo>
                    <a:pt x="989" y="4232"/>
                    <a:pt x="1191" y="3947"/>
                    <a:pt x="1489" y="3899"/>
                  </a:cubicBezTo>
                  <a:lnTo>
                    <a:pt x="2239" y="3768"/>
                  </a:lnTo>
                  <a:cubicBezTo>
                    <a:pt x="2271" y="3968"/>
                    <a:pt x="2451" y="4121"/>
                    <a:pt x="2657" y="4121"/>
                  </a:cubicBezTo>
                  <a:cubicBezTo>
                    <a:pt x="2684" y="4121"/>
                    <a:pt x="2711" y="4119"/>
                    <a:pt x="2739" y="4113"/>
                  </a:cubicBezTo>
                  <a:lnTo>
                    <a:pt x="6656" y="3399"/>
                  </a:lnTo>
                  <a:cubicBezTo>
                    <a:pt x="6882" y="3351"/>
                    <a:pt x="7049" y="3125"/>
                    <a:pt x="7001" y="2887"/>
                  </a:cubicBezTo>
                  <a:lnTo>
                    <a:pt x="7740" y="2756"/>
                  </a:lnTo>
                  <a:cubicBezTo>
                    <a:pt x="7776" y="2749"/>
                    <a:pt x="7812" y="2746"/>
                    <a:pt x="7848" y="2746"/>
                  </a:cubicBezTo>
                  <a:close/>
                  <a:moveTo>
                    <a:pt x="4134" y="0"/>
                  </a:moveTo>
                  <a:cubicBezTo>
                    <a:pt x="4070" y="0"/>
                    <a:pt x="4006" y="6"/>
                    <a:pt x="3942" y="18"/>
                  </a:cubicBezTo>
                  <a:cubicBezTo>
                    <a:pt x="3334" y="125"/>
                    <a:pt x="2941" y="708"/>
                    <a:pt x="3072" y="1303"/>
                  </a:cubicBezTo>
                  <a:cubicBezTo>
                    <a:pt x="3096" y="1482"/>
                    <a:pt x="3168" y="1637"/>
                    <a:pt x="3287" y="1780"/>
                  </a:cubicBezTo>
                  <a:lnTo>
                    <a:pt x="2501" y="1923"/>
                  </a:lnTo>
                  <a:cubicBezTo>
                    <a:pt x="2191" y="1982"/>
                    <a:pt x="1977" y="2292"/>
                    <a:pt x="2037" y="2601"/>
                  </a:cubicBezTo>
                  <a:lnTo>
                    <a:pt x="2084" y="2887"/>
                  </a:lnTo>
                  <a:lnTo>
                    <a:pt x="798" y="3125"/>
                  </a:lnTo>
                  <a:cubicBezTo>
                    <a:pt x="310" y="3208"/>
                    <a:pt x="1" y="3673"/>
                    <a:pt x="84" y="4161"/>
                  </a:cubicBezTo>
                  <a:lnTo>
                    <a:pt x="1656" y="12793"/>
                  </a:lnTo>
                  <a:cubicBezTo>
                    <a:pt x="1741" y="13218"/>
                    <a:pt x="2111" y="13520"/>
                    <a:pt x="2537" y="13520"/>
                  </a:cubicBezTo>
                  <a:cubicBezTo>
                    <a:pt x="2588" y="13520"/>
                    <a:pt x="2639" y="13516"/>
                    <a:pt x="2691" y="13507"/>
                  </a:cubicBezTo>
                  <a:lnTo>
                    <a:pt x="10026" y="12162"/>
                  </a:lnTo>
                  <a:cubicBezTo>
                    <a:pt x="10514" y="12079"/>
                    <a:pt x="10835" y="11602"/>
                    <a:pt x="10752" y="11126"/>
                  </a:cubicBezTo>
                  <a:lnTo>
                    <a:pt x="9168" y="2494"/>
                  </a:lnTo>
                  <a:cubicBezTo>
                    <a:pt x="9095" y="2064"/>
                    <a:pt x="8725" y="1763"/>
                    <a:pt x="8304" y="1763"/>
                  </a:cubicBezTo>
                  <a:cubicBezTo>
                    <a:pt x="8248" y="1763"/>
                    <a:pt x="8190" y="1768"/>
                    <a:pt x="8133" y="1780"/>
                  </a:cubicBezTo>
                  <a:lnTo>
                    <a:pt x="6859" y="2018"/>
                  </a:lnTo>
                  <a:lnTo>
                    <a:pt x="6799" y="1732"/>
                  </a:lnTo>
                  <a:cubicBezTo>
                    <a:pt x="6745" y="1451"/>
                    <a:pt x="6496" y="1249"/>
                    <a:pt x="6210" y="1249"/>
                  </a:cubicBezTo>
                  <a:cubicBezTo>
                    <a:pt x="6180" y="1249"/>
                    <a:pt x="6151" y="1251"/>
                    <a:pt x="6120" y="1256"/>
                  </a:cubicBezTo>
                  <a:lnTo>
                    <a:pt x="5168" y="1434"/>
                  </a:lnTo>
                  <a:cubicBezTo>
                    <a:pt x="5227" y="1268"/>
                    <a:pt x="5239" y="1089"/>
                    <a:pt x="5204" y="910"/>
                  </a:cubicBezTo>
                  <a:cubicBezTo>
                    <a:pt x="5119" y="380"/>
                    <a:pt x="4655" y="0"/>
                    <a:pt x="413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7" name="Google Shape;6617;p34"/>
            <p:cNvSpPr/>
            <p:nvPr/>
          </p:nvSpPr>
          <p:spPr>
            <a:xfrm>
              <a:off x="8318251" y="4354466"/>
              <a:ext cx="60156" cy="49866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0" y="1"/>
                    <a:pt x="926" y="5"/>
                    <a:pt x="882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4" y="1545"/>
                    <a:pt x="1864" y="1142"/>
                    <a:pt x="1775" y="631"/>
                  </a:cubicBezTo>
                  <a:cubicBezTo>
                    <a:pt x="1700" y="259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8" name="Google Shape;6618;p34"/>
            <p:cNvSpPr/>
            <p:nvPr/>
          </p:nvSpPr>
          <p:spPr>
            <a:xfrm>
              <a:off x="8386921" y="4339823"/>
              <a:ext cx="124020" cy="43383"/>
            </a:xfrm>
            <a:custGeom>
              <a:rect b="b" l="l" r="r" t="t"/>
              <a:pathLst>
                <a:path extrusionOk="0" h="1345" w="3845">
                  <a:moveTo>
                    <a:pt x="3248" y="1"/>
                  </a:moveTo>
                  <a:cubicBezTo>
                    <a:pt x="3212" y="1"/>
                    <a:pt x="3174" y="5"/>
                    <a:pt x="3134" y="14"/>
                  </a:cubicBezTo>
                  <a:lnTo>
                    <a:pt x="538" y="478"/>
                  </a:lnTo>
                  <a:cubicBezTo>
                    <a:pt x="0" y="579"/>
                    <a:pt x="106" y="1345"/>
                    <a:pt x="597" y="1345"/>
                  </a:cubicBezTo>
                  <a:cubicBezTo>
                    <a:pt x="628" y="1345"/>
                    <a:pt x="660" y="1342"/>
                    <a:pt x="693" y="1335"/>
                  </a:cubicBezTo>
                  <a:lnTo>
                    <a:pt x="3289" y="871"/>
                  </a:lnTo>
                  <a:cubicBezTo>
                    <a:pt x="3844" y="793"/>
                    <a:pt x="3747" y="1"/>
                    <a:pt x="324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9" name="Google Shape;6619;p34"/>
            <p:cNvSpPr/>
            <p:nvPr/>
          </p:nvSpPr>
          <p:spPr>
            <a:xfrm>
              <a:off x="8330927" y="4423976"/>
              <a:ext cx="60156" cy="49866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0" y="1"/>
                    <a:pt x="926" y="5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1" y="1546"/>
                    <a:pt x="1007" y="1546"/>
                  </a:cubicBezTo>
                  <a:cubicBezTo>
                    <a:pt x="1454" y="1546"/>
                    <a:pt x="1864" y="1142"/>
                    <a:pt x="1774" y="631"/>
                  </a:cubicBezTo>
                  <a:cubicBezTo>
                    <a:pt x="1700" y="259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0" name="Google Shape;6620;p34"/>
            <p:cNvSpPr/>
            <p:nvPr/>
          </p:nvSpPr>
          <p:spPr>
            <a:xfrm>
              <a:off x="8400436" y="4409300"/>
              <a:ext cx="121279" cy="43544"/>
            </a:xfrm>
            <a:custGeom>
              <a:rect b="b" l="l" r="r" t="t"/>
              <a:pathLst>
                <a:path extrusionOk="0" h="1350" w="3760">
                  <a:moveTo>
                    <a:pt x="3144" y="1"/>
                  </a:moveTo>
                  <a:cubicBezTo>
                    <a:pt x="3128" y="1"/>
                    <a:pt x="3112" y="1"/>
                    <a:pt x="3096" y="3"/>
                  </a:cubicBezTo>
                  <a:lnTo>
                    <a:pt x="500" y="467"/>
                  </a:lnTo>
                  <a:cubicBezTo>
                    <a:pt x="0" y="618"/>
                    <a:pt x="125" y="1349"/>
                    <a:pt x="631" y="1349"/>
                  </a:cubicBezTo>
                  <a:cubicBezTo>
                    <a:pt x="643" y="1349"/>
                    <a:pt x="655" y="1349"/>
                    <a:pt x="667" y="1348"/>
                  </a:cubicBezTo>
                  <a:lnTo>
                    <a:pt x="3263" y="872"/>
                  </a:lnTo>
                  <a:cubicBezTo>
                    <a:pt x="3759" y="722"/>
                    <a:pt x="3640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1" name="Google Shape;6621;p34"/>
            <p:cNvSpPr/>
            <p:nvPr/>
          </p:nvSpPr>
          <p:spPr>
            <a:xfrm>
              <a:off x="8344377" y="4498130"/>
              <a:ext cx="60123" cy="50221"/>
            </a:xfrm>
            <a:custGeom>
              <a:rect b="b" l="l" r="r" t="t"/>
              <a:pathLst>
                <a:path extrusionOk="0" h="1557" w="1864">
                  <a:moveTo>
                    <a:pt x="1010" y="0"/>
                  </a:moveTo>
                  <a:cubicBezTo>
                    <a:pt x="967" y="0"/>
                    <a:pt x="924" y="4"/>
                    <a:pt x="881" y="11"/>
                  </a:cubicBezTo>
                  <a:cubicBezTo>
                    <a:pt x="203" y="130"/>
                    <a:pt x="0" y="1011"/>
                    <a:pt x="572" y="1416"/>
                  </a:cubicBezTo>
                  <a:cubicBezTo>
                    <a:pt x="710" y="1513"/>
                    <a:pt x="860" y="1556"/>
                    <a:pt x="1007" y="1556"/>
                  </a:cubicBezTo>
                  <a:cubicBezTo>
                    <a:pt x="1454" y="1556"/>
                    <a:pt x="1864" y="1153"/>
                    <a:pt x="1774" y="642"/>
                  </a:cubicBezTo>
                  <a:cubicBezTo>
                    <a:pt x="1710" y="268"/>
                    <a:pt x="1378" y="0"/>
                    <a:pt x="101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2" name="Google Shape;6622;p34"/>
            <p:cNvSpPr/>
            <p:nvPr/>
          </p:nvSpPr>
          <p:spPr>
            <a:xfrm>
              <a:off x="8413822" y="4483357"/>
              <a:ext cx="122246" cy="43706"/>
            </a:xfrm>
            <a:custGeom>
              <a:rect b="b" l="l" r="r" t="t"/>
              <a:pathLst>
                <a:path extrusionOk="0" h="1355" w="3790">
                  <a:moveTo>
                    <a:pt x="3177" y="0"/>
                  </a:moveTo>
                  <a:cubicBezTo>
                    <a:pt x="3155" y="0"/>
                    <a:pt x="3133" y="2"/>
                    <a:pt x="3110" y="5"/>
                  </a:cubicBezTo>
                  <a:lnTo>
                    <a:pt x="514" y="481"/>
                  </a:lnTo>
                  <a:cubicBezTo>
                    <a:pt x="1" y="606"/>
                    <a:pt x="110" y="1355"/>
                    <a:pt x="602" y="1355"/>
                  </a:cubicBezTo>
                  <a:cubicBezTo>
                    <a:pt x="623" y="1355"/>
                    <a:pt x="646" y="1353"/>
                    <a:pt x="669" y="1350"/>
                  </a:cubicBezTo>
                  <a:lnTo>
                    <a:pt x="3264" y="886"/>
                  </a:lnTo>
                  <a:cubicBezTo>
                    <a:pt x="3789" y="749"/>
                    <a:pt x="3669" y="0"/>
                    <a:pt x="317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3" name="Google Shape;6623;p34"/>
            <p:cNvSpPr/>
            <p:nvPr/>
          </p:nvSpPr>
          <p:spPr>
            <a:xfrm>
              <a:off x="8287157" y="4806940"/>
              <a:ext cx="250396" cy="224592"/>
            </a:xfrm>
            <a:custGeom>
              <a:rect b="b" l="l" r="r" t="t"/>
              <a:pathLst>
                <a:path extrusionOk="0" h="6963" w="7763">
                  <a:moveTo>
                    <a:pt x="3924" y="1"/>
                  </a:moveTo>
                  <a:cubicBezTo>
                    <a:pt x="2893" y="1"/>
                    <a:pt x="1881" y="469"/>
                    <a:pt x="1215" y="1343"/>
                  </a:cubicBezTo>
                  <a:lnTo>
                    <a:pt x="6953" y="4975"/>
                  </a:lnTo>
                  <a:cubicBezTo>
                    <a:pt x="7763" y="3403"/>
                    <a:pt x="7239" y="1474"/>
                    <a:pt x="5751" y="534"/>
                  </a:cubicBezTo>
                  <a:cubicBezTo>
                    <a:pt x="5184" y="174"/>
                    <a:pt x="4551" y="1"/>
                    <a:pt x="3924" y="1"/>
                  </a:cubicBezTo>
                  <a:close/>
                  <a:moveTo>
                    <a:pt x="810" y="1986"/>
                  </a:moveTo>
                  <a:lnTo>
                    <a:pt x="810" y="1986"/>
                  </a:lnTo>
                  <a:cubicBezTo>
                    <a:pt x="0" y="3558"/>
                    <a:pt x="512" y="5498"/>
                    <a:pt x="2012" y="6439"/>
                  </a:cubicBezTo>
                  <a:cubicBezTo>
                    <a:pt x="2576" y="6793"/>
                    <a:pt x="3206" y="6963"/>
                    <a:pt x="3829" y="6963"/>
                  </a:cubicBezTo>
                  <a:cubicBezTo>
                    <a:pt x="4864" y="6963"/>
                    <a:pt x="5880" y="6494"/>
                    <a:pt x="6549" y="5618"/>
                  </a:cubicBezTo>
                  <a:lnTo>
                    <a:pt x="810" y="1986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4" name="Google Shape;6624;p34"/>
            <p:cNvSpPr/>
            <p:nvPr/>
          </p:nvSpPr>
          <p:spPr>
            <a:xfrm>
              <a:off x="8756435" y="4325276"/>
              <a:ext cx="195885" cy="181918"/>
            </a:xfrm>
            <a:custGeom>
              <a:rect b="b" l="l" r="r" t="t"/>
              <a:pathLst>
                <a:path extrusionOk="0" h="5640" w="6073">
                  <a:moveTo>
                    <a:pt x="3596" y="0"/>
                  </a:moveTo>
                  <a:lnTo>
                    <a:pt x="1203" y="1632"/>
                  </a:lnTo>
                  <a:cubicBezTo>
                    <a:pt x="251" y="2286"/>
                    <a:pt x="1" y="3596"/>
                    <a:pt x="655" y="4560"/>
                  </a:cubicBezTo>
                  <a:lnTo>
                    <a:pt x="763" y="4715"/>
                  </a:lnTo>
                  <a:cubicBezTo>
                    <a:pt x="1163" y="5316"/>
                    <a:pt x="1827" y="5640"/>
                    <a:pt x="2502" y="5640"/>
                  </a:cubicBezTo>
                  <a:cubicBezTo>
                    <a:pt x="2909" y="5640"/>
                    <a:pt x="3321" y="5522"/>
                    <a:pt x="3680" y="5275"/>
                  </a:cubicBezTo>
                  <a:lnTo>
                    <a:pt x="6073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5" name="Google Shape;6625;p34"/>
            <p:cNvSpPr/>
            <p:nvPr/>
          </p:nvSpPr>
          <p:spPr>
            <a:xfrm>
              <a:off x="8888938" y="4249734"/>
              <a:ext cx="195885" cy="181950"/>
            </a:xfrm>
            <a:custGeom>
              <a:rect b="b" l="l" r="r" t="t"/>
              <a:pathLst>
                <a:path extrusionOk="0" h="5641" w="6073">
                  <a:moveTo>
                    <a:pt x="3577" y="1"/>
                  </a:moveTo>
                  <a:cubicBezTo>
                    <a:pt x="3169" y="1"/>
                    <a:pt x="2757" y="119"/>
                    <a:pt x="2393" y="366"/>
                  </a:cubicBezTo>
                  <a:lnTo>
                    <a:pt x="0" y="1997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4" y="3354"/>
                    <a:pt x="6072" y="2045"/>
                    <a:pt x="5429" y="1092"/>
                  </a:cubicBezTo>
                  <a:lnTo>
                    <a:pt x="5322" y="926"/>
                  </a:lnTo>
                  <a:cubicBezTo>
                    <a:pt x="4914" y="325"/>
                    <a:pt x="4252" y="1"/>
                    <a:pt x="357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6" name="Google Shape;6626;p34"/>
            <p:cNvSpPr/>
            <p:nvPr/>
          </p:nvSpPr>
          <p:spPr>
            <a:xfrm>
              <a:off x="8698827" y="4700401"/>
              <a:ext cx="346064" cy="344677"/>
            </a:xfrm>
            <a:custGeom>
              <a:rect b="b" l="l" r="r" t="t"/>
              <a:pathLst>
                <a:path extrusionOk="0" h="10686" w="10729">
                  <a:moveTo>
                    <a:pt x="5017" y="0"/>
                  </a:moveTo>
                  <a:cubicBezTo>
                    <a:pt x="4831" y="0"/>
                    <a:pt x="4666" y="137"/>
                    <a:pt x="4644" y="324"/>
                  </a:cubicBezTo>
                  <a:lnTo>
                    <a:pt x="4192" y="3813"/>
                  </a:lnTo>
                  <a:lnTo>
                    <a:pt x="703" y="3348"/>
                  </a:lnTo>
                  <a:cubicBezTo>
                    <a:pt x="688" y="3347"/>
                    <a:pt x="673" y="3346"/>
                    <a:pt x="659" y="3346"/>
                  </a:cubicBezTo>
                  <a:cubicBezTo>
                    <a:pt x="474" y="3346"/>
                    <a:pt x="308" y="3482"/>
                    <a:pt x="286" y="3670"/>
                  </a:cubicBezTo>
                  <a:lnTo>
                    <a:pt x="24" y="5646"/>
                  </a:lnTo>
                  <a:cubicBezTo>
                    <a:pt x="1" y="5849"/>
                    <a:pt x="143" y="6027"/>
                    <a:pt x="346" y="6063"/>
                  </a:cubicBezTo>
                  <a:lnTo>
                    <a:pt x="3822" y="6527"/>
                  </a:lnTo>
                  <a:lnTo>
                    <a:pt x="3370" y="10004"/>
                  </a:lnTo>
                  <a:cubicBezTo>
                    <a:pt x="3334" y="10206"/>
                    <a:pt x="3477" y="10397"/>
                    <a:pt x="3692" y="10421"/>
                  </a:cubicBezTo>
                  <a:lnTo>
                    <a:pt x="5656" y="10683"/>
                  </a:lnTo>
                  <a:cubicBezTo>
                    <a:pt x="5671" y="10684"/>
                    <a:pt x="5686" y="10685"/>
                    <a:pt x="5700" y="10685"/>
                  </a:cubicBezTo>
                  <a:cubicBezTo>
                    <a:pt x="5885" y="10685"/>
                    <a:pt x="6051" y="10549"/>
                    <a:pt x="6073" y="10361"/>
                  </a:cubicBezTo>
                  <a:lnTo>
                    <a:pt x="6537" y="6885"/>
                  </a:lnTo>
                  <a:lnTo>
                    <a:pt x="10026" y="7337"/>
                  </a:lnTo>
                  <a:cubicBezTo>
                    <a:pt x="10040" y="7339"/>
                    <a:pt x="10055" y="7340"/>
                    <a:pt x="10070" y="7340"/>
                  </a:cubicBezTo>
                  <a:cubicBezTo>
                    <a:pt x="10253" y="7340"/>
                    <a:pt x="10409" y="7203"/>
                    <a:pt x="10442" y="7016"/>
                  </a:cubicBezTo>
                  <a:lnTo>
                    <a:pt x="10704" y="5039"/>
                  </a:lnTo>
                  <a:cubicBezTo>
                    <a:pt x="10728" y="4837"/>
                    <a:pt x="10585" y="4646"/>
                    <a:pt x="10383" y="4622"/>
                  </a:cubicBezTo>
                  <a:lnTo>
                    <a:pt x="6894" y="4170"/>
                  </a:lnTo>
                  <a:lnTo>
                    <a:pt x="7359" y="681"/>
                  </a:lnTo>
                  <a:cubicBezTo>
                    <a:pt x="7382" y="479"/>
                    <a:pt x="7240" y="300"/>
                    <a:pt x="7037" y="265"/>
                  </a:cubicBezTo>
                  <a:lnTo>
                    <a:pt x="5061" y="3"/>
                  </a:lnTo>
                  <a:cubicBezTo>
                    <a:pt x="5046" y="1"/>
                    <a:pt x="5031" y="0"/>
                    <a:pt x="501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7" name="Google Shape;6627;p34"/>
            <p:cNvSpPr/>
            <p:nvPr/>
          </p:nvSpPr>
          <p:spPr>
            <a:xfrm>
              <a:off x="58777" y="99161"/>
              <a:ext cx="349902" cy="435088"/>
            </a:xfrm>
            <a:custGeom>
              <a:rect b="b" l="l" r="r" t="t"/>
              <a:pathLst>
                <a:path extrusionOk="0" h="13489" w="10848">
                  <a:moveTo>
                    <a:pt x="4152" y="412"/>
                  </a:moveTo>
                  <a:cubicBezTo>
                    <a:pt x="4441" y="412"/>
                    <a:pt x="4724" y="584"/>
                    <a:pt x="4775" y="971"/>
                  </a:cubicBezTo>
                  <a:cubicBezTo>
                    <a:pt x="4811" y="1173"/>
                    <a:pt x="4751" y="1364"/>
                    <a:pt x="4632" y="1518"/>
                  </a:cubicBezTo>
                  <a:lnTo>
                    <a:pt x="3835" y="1661"/>
                  </a:lnTo>
                  <a:cubicBezTo>
                    <a:pt x="3668" y="1566"/>
                    <a:pt x="3549" y="1399"/>
                    <a:pt x="3501" y="1209"/>
                  </a:cubicBezTo>
                  <a:cubicBezTo>
                    <a:pt x="3386" y="709"/>
                    <a:pt x="3774" y="412"/>
                    <a:pt x="4152" y="412"/>
                  </a:cubicBezTo>
                  <a:close/>
                  <a:moveTo>
                    <a:pt x="7855" y="2726"/>
                  </a:moveTo>
                  <a:cubicBezTo>
                    <a:pt x="8117" y="2726"/>
                    <a:pt x="8352" y="2907"/>
                    <a:pt x="8395" y="3185"/>
                  </a:cubicBezTo>
                  <a:lnTo>
                    <a:pt x="9788" y="10746"/>
                  </a:lnTo>
                  <a:cubicBezTo>
                    <a:pt x="9835" y="11043"/>
                    <a:pt x="9633" y="11329"/>
                    <a:pt x="9335" y="11377"/>
                  </a:cubicBezTo>
                  <a:lnTo>
                    <a:pt x="3073" y="12520"/>
                  </a:lnTo>
                  <a:cubicBezTo>
                    <a:pt x="3037" y="12527"/>
                    <a:pt x="3002" y="12530"/>
                    <a:pt x="2968" y="12530"/>
                  </a:cubicBezTo>
                  <a:cubicBezTo>
                    <a:pt x="2711" y="12530"/>
                    <a:pt x="2482" y="12342"/>
                    <a:pt x="2430" y="12079"/>
                  </a:cubicBezTo>
                  <a:lnTo>
                    <a:pt x="1072" y="4519"/>
                  </a:lnTo>
                  <a:cubicBezTo>
                    <a:pt x="1013" y="4209"/>
                    <a:pt x="1215" y="3935"/>
                    <a:pt x="1513" y="3876"/>
                  </a:cubicBezTo>
                  <a:lnTo>
                    <a:pt x="2263" y="3745"/>
                  </a:lnTo>
                  <a:cubicBezTo>
                    <a:pt x="2294" y="3954"/>
                    <a:pt x="2473" y="4099"/>
                    <a:pt x="2677" y="4099"/>
                  </a:cubicBezTo>
                  <a:cubicBezTo>
                    <a:pt x="2705" y="4099"/>
                    <a:pt x="2734" y="4096"/>
                    <a:pt x="2763" y="4090"/>
                  </a:cubicBezTo>
                  <a:lnTo>
                    <a:pt x="6680" y="3376"/>
                  </a:lnTo>
                  <a:cubicBezTo>
                    <a:pt x="6906" y="3328"/>
                    <a:pt x="7061" y="3102"/>
                    <a:pt x="7025" y="2876"/>
                  </a:cubicBezTo>
                  <a:lnTo>
                    <a:pt x="7764" y="2733"/>
                  </a:lnTo>
                  <a:cubicBezTo>
                    <a:pt x="7794" y="2728"/>
                    <a:pt x="7825" y="2726"/>
                    <a:pt x="7855" y="2726"/>
                  </a:cubicBezTo>
                  <a:close/>
                  <a:moveTo>
                    <a:pt x="4138" y="1"/>
                  </a:moveTo>
                  <a:cubicBezTo>
                    <a:pt x="4073" y="1"/>
                    <a:pt x="4008" y="6"/>
                    <a:pt x="3942" y="18"/>
                  </a:cubicBezTo>
                  <a:cubicBezTo>
                    <a:pt x="3358" y="125"/>
                    <a:pt x="2965" y="697"/>
                    <a:pt x="3073" y="1280"/>
                  </a:cubicBezTo>
                  <a:cubicBezTo>
                    <a:pt x="3108" y="1459"/>
                    <a:pt x="3180" y="1614"/>
                    <a:pt x="3287" y="1756"/>
                  </a:cubicBezTo>
                  <a:lnTo>
                    <a:pt x="2513" y="1911"/>
                  </a:lnTo>
                  <a:cubicBezTo>
                    <a:pt x="2192" y="1971"/>
                    <a:pt x="1989" y="2268"/>
                    <a:pt x="2037" y="2590"/>
                  </a:cubicBezTo>
                  <a:lnTo>
                    <a:pt x="2096" y="2876"/>
                  </a:lnTo>
                  <a:lnTo>
                    <a:pt x="798" y="3102"/>
                  </a:lnTo>
                  <a:cubicBezTo>
                    <a:pt x="322" y="3185"/>
                    <a:pt x="1" y="3650"/>
                    <a:pt x="84" y="4138"/>
                  </a:cubicBezTo>
                  <a:lnTo>
                    <a:pt x="1668" y="12770"/>
                  </a:lnTo>
                  <a:cubicBezTo>
                    <a:pt x="1752" y="13189"/>
                    <a:pt x="2122" y="13489"/>
                    <a:pt x="2535" y="13489"/>
                  </a:cubicBezTo>
                  <a:cubicBezTo>
                    <a:pt x="2591" y="13489"/>
                    <a:pt x="2647" y="13484"/>
                    <a:pt x="2703" y="13472"/>
                  </a:cubicBezTo>
                  <a:lnTo>
                    <a:pt x="10050" y="12139"/>
                  </a:lnTo>
                  <a:cubicBezTo>
                    <a:pt x="10526" y="12043"/>
                    <a:pt x="10847" y="11579"/>
                    <a:pt x="10764" y="11091"/>
                  </a:cubicBezTo>
                  <a:lnTo>
                    <a:pt x="9180" y="2483"/>
                  </a:lnTo>
                  <a:cubicBezTo>
                    <a:pt x="9095" y="2046"/>
                    <a:pt x="8715" y="1743"/>
                    <a:pt x="8287" y="1743"/>
                  </a:cubicBezTo>
                  <a:cubicBezTo>
                    <a:pt x="8236" y="1743"/>
                    <a:pt x="8185" y="1748"/>
                    <a:pt x="8133" y="1756"/>
                  </a:cubicBezTo>
                  <a:lnTo>
                    <a:pt x="6859" y="1995"/>
                  </a:lnTo>
                  <a:lnTo>
                    <a:pt x="6811" y="1721"/>
                  </a:lnTo>
                  <a:cubicBezTo>
                    <a:pt x="6758" y="1435"/>
                    <a:pt x="6509" y="1235"/>
                    <a:pt x="6237" y="1235"/>
                  </a:cubicBezTo>
                  <a:cubicBezTo>
                    <a:pt x="6202" y="1235"/>
                    <a:pt x="6167" y="1238"/>
                    <a:pt x="6132" y="1245"/>
                  </a:cubicBezTo>
                  <a:lnTo>
                    <a:pt x="5180" y="1411"/>
                  </a:lnTo>
                  <a:cubicBezTo>
                    <a:pt x="5228" y="1245"/>
                    <a:pt x="5240" y="1066"/>
                    <a:pt x="5216" y="899"/>
                  </a:cubicBezTo>
                  <a:cubicBezTo>
                    <a:pt x="5110" y="370"/>
                    <a:pt x="4656" y="1"/>
                    <a:pt x="413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8" name="Google Shape;6628;p34"/>
            <p:cNvSpPr/>
            <p:nvPr/>
          </p:nvSpPr>
          <p:spPr>
            <a:xfrm>
              <a:off x="120997" y="255566"/>
              <a:ext cx="60059" cy="49898"/>
            </a:xfrm>
            <a:custGeom>
              <a:rect b="b" l="l" r="r" t="t"/>
              <a:pathLst>
                <a:path extrusionOk="0" h="1547" w="1862">
                  <a:moveTo>
                    <a:pt x="1015" y="1"/>
                  </a:moveTo>
                  <a:cubicBezTo>
                    <a:pt x="967" y="1"/>
                    <a:pt x="919" y="5"/>
                    <a:pt x="870" y="15"/>
                  </a:cubicBezTo>
                  <a:cubicBezTo>
                    <a:pt x="191" y="134"/>
                    <a:pt x="1" y="1015"/>
                    <a:pt x="560" y="1408"/>
                  </a:cubicBezTo>
                  <a:cubicBezTo>
                    <a:pt x="700" y="1504"/>
                    <a:pt x="851" y="1547"/>
                    <a:pt x="997" y="1547"/>
                  </a:cubicBezTo>
                  <a:cubicBezTo>
                    <a:pt x="1451" y="1547"/>
                    <a:pt x="1862" y="1138"/>
                    <a:pt x="1763" y="634"/>
                  </a:cubicBezTo>
                  <a:cubicBezTo>
                    <a:pt x="1689" y="266"/>
                    <a:pt x="1374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9" name="Google Shape;6629;p34"/>
            <p:cNvSpPr/>
            <p:nvPr/>
          </p:nvSpPr>
          <p:spPr>
            <a:xfrm>
              <a:off x="189184" y="241019"/>
              <a:ext cx="124117" cy="43706"/>
            </a:xfrm>
            <a:custGeom>
              <a:rect b="b" l="l" r="r" t="t"/>
              <a:pathLst>
                <a:path extrusionOk="0" h="1355" w="3848">
                  <a:moveTo>
                    <a:pt x="3261" y="1"/>
                  </a:moveTo>
                  <a:cubicBezTo>
                    <a:pt x="3226" y="1"/>
                    <a:pt x="3188" y="5"/>
                    <a:pt x="3149" y="14"/>
                  </a:cubicBezTo>
                  <a:lnTo>
                    <a:pt x="3137" y="14"/>
                  </a:lnTo>
                  <a:lnTo>
                    <a:pt x="542" y="490"/>
                  </a:lnTo>
                  <a:cubicBezTo>
                    <a:pt x="0" y="580"/>
                    <a:pt x="111" y="1354"/>
                    <a:pt x="610" y="1354"/>
                  </a:cubicBezTo>
                  <a:cubicBezTo>
                    <a:pt x="638" y="1354"/>
                    <a:pt x="666" y="1352"/>
                    <a:pt x="696" y="1347"/>
                  </a:cubicBezTo>
                  <a:lnTo>
                    <a:pt x="3292" y="871"/>
                  </a:lnTo>
                  <a:cubicBezTo>
                    <a:pt x="3847" y="793"/>
                    <a:pt x="3750" y="1"/>
                    <a:pt x="326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0" name="Google Shape;6630;p34"/>
            <p:cNvSpPr/>
            <p:nvPr/>
          </p:nvSpPr>
          <p:spPr>
            <a:xfrm>
              <a:off x="133673" y="325172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0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1" name="Google Shape;6631;p34"/>
            <p:cNvSpPr/>
            <p:nvPr/>
          </p:nvSpPr>
          <p:spPr>
            <a:xfrm>
              <a:off x="203183" y="310528"/>
              <a:ext cx="121021" cy="43512"/>
            </a:xfrm>
            <a:custGeom>
              <a:rect b="b" l="l" r="r" t="t"/>
              <a:pathLst>
                <a:path extrusionOk="0" h="1349" w="3752">
                  <a:moveTo>
                    <a:pt x="3132" y="0"/>
                  </a:moveTo>
                  <a:cubicBezTo>
                    <a:pt x="3120" y="0"/>
                    <a:pt x="3108" y="1"/>
                    <a:pt x="3096" y="2"/>
                  </a:cubicBezTo>
                  <a:lnTo>
                    <a:pt x="501" y="478"/>
                  </a:lnTo>
                  <a:cubicBezTo>
                    <a:pt x="0" y="618"/>
                    <a:pt x="125" y="1348"/>
                    <a:pt x="620" y="1348"/>
                  </a:cubicBezTo>
                  <a:cubicBezTo>
                    <a:pt x="632" y="1348"/>
                    <a:pt x="643" y="1348"/>
                    <a:pt x="655" y="1347"/>
                  </a:cubicBezTo>
                  <a:lnTo>
                    <a:pt x="3251" y="871"/>
                  </a:lnTo>
                  <a:cubicBezTo>
                    <a:pt x="3751" y="731"/>
                    <a:pt x="3638" y="0"/>
                    <a:pt x="313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2" name="Google Shape;6632;p34"/>
            <p:cNvSpPr/>
            <p:nvPr/>
          </p:nvSpPr>
          <p:spPr>
            <a:xfrm>
              <a:off x="147124" y="399294"/>
              <a:ext cx="60156" cy="50189"/>
            </a:xfrm>
            <a:custGeom>
              <a:rect b="b" l="l" r="r" t="t"/>
              <a:pathLst>
                <a:path extrusionOk="0" h="1556" w="1865">
                  <a:moveTo>
                    <a:pt x="1013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191" y="131"/>
                    <a:pt x="0" y="1012"/>
                    <a:pt x="572" y="1417"/>
                  </a:cubicBezTo>
                  <a:cubicBezTo>
                    <a:pt x="708" y="1513"/>
                    <a:pt x="857" y="1556"/>
                    <a:pt x="1002" y="1556"/>
                  </a:cubicBezTo>
                  <a:cubicBezTo>
                    <a:pt x="1451" y="1556"/>
                    <a:pt x="1864" y="1147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3" name="Google Shape;6633;p34"/>
            <p:cNvSpPr/>
            <p:nvPr/>
          </p:nvSpPr>
          <p:spPr>
            <a:xfrm>
              <a:off x="216085" y="384586"/>
              <a:ext cx="122472" cy="44028"/>
            </a:xfrm>
            <a:custGeom>
              <a:rect b="b" l="l" r="r" t="t"/>
              <a:pathLst>
                <a:path extrusionOk="0" h="1365" w="3797">
                  <a:moveTo>
                    <a:pt x="3171" y="0"/>
                  </a:moveTo>
                  <a:cubicBezTo>
                    <a:pt x="3152" y="0"/>
                    <a:pt x="3133" y="1"/>
                    <a:pt x="3113" y="4"/>
                  </a:cubicBezTo>
                  <a:lnTo>
                    <a:pt x="517" y="480"/>
                  </a:lnTo>
                  <a:cubicBezTo>
                    <a:pt x="0" y="606"/>
                    <a:pt x="115" y="1364"/>
                    <a:pt x="626" y="1364"/>
                  </a:cubicBezTo>
                  <a:cubicBezTo>
                    <a:pt x="645" y="1364"/>
                    <a:pt x="664" y="1363"/>
                    <a:pt x="684" y="1361"/>
                  </a:cubicBezTo>
                  <a:lnTo>
                    <a:pt x="3280" y="885"/>
                  </a:lnTo>
                  <a:cubicBezTo>
                    <a:pt x="3796" y="758"/>
                    <a:pt x="3682" y="0"/>
                    <a:pt x="3171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4" name="Google Shape;6634;p34"/>
            <p:cNvSpPr/>
            <p:nvPr/>
          </p:nvSpPr>
          <p:spPr>
            <a:xfrm>
              <a:off x="89903" y="708297"/>
              <a:ext cx="250428" cy="224430"/>
            </a:xfrm>
            <a:custGeom>
              <a:rect b="b" l="l" r="r" t="t"/>
              <a:pathLst>
                <a:path extrusionOk="0" h="6958" w="7764">
                  <a:moveTo>
                    <a:pt x="3919" y="1"/>
                  </a:moveTo>
                  <a:cubicBezTo>
                    <a:pt x="2892" y="1"/>
                    <a:pt x="1881" y="465"/>
                    <a:pt x="1215" y="1338"/>
                  </a:cubicBezTo>
                  <a:lnTo>
                    <a:pt x="6953" y="4969"/>
                  </a:lnTo>
                  <a:cubicBezTo>
                    <a:pt x="7763" y="3398"/>
                    <a:pt x="7239" y="1469"/>
                    <a:pt x="5739" y="528"/>
                  </a:cubicBezTo>
                  <a:cubicBezTo>
                    <a:pt x="5176" y="173"/>
                    <a:pt x="4545" y="1"/>
                    <a:pt x="3919" y="1"/>
                  </a:cubicBezTo>
                  <a:close/>
                  <a:moveTo>
                    <a:pt x="810" y="1993"/>
                  </a:moveTo>
                  <a:lnTo>
                    <a:pt x="810" y="1993"/>
                  </a:lnTo>
                  <a:cubicBezTo>
                    <a:pt x="0" y="3553"/>
                    <a:pt x="524" y="5481"/>
                    <a:pt x="2012" y="6434"/>
                  </a:cubicBezTo>
                  <a:cubicBezTo>
                    <a:pt x="2572" y="6788"/>
                    <a:pt x="3201" y="6958"/>
                    <a:pt x="3824" y="6958"/>
                  </a:cubicBezTo>
                  <a:cubicBezTo>
                    <a:pt x="4859" y="6958"/>
                    <a:pt x="5880" y="6489"/>
                    <a:pt x="6549" y="5612"/>
                  </a:cubicBezTo>
                  <a:lnTo>
                    <a:pt x="810" y="1993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5" name="Google Shape;6635;p34"/>
            <p:cNvSpPr/>
            <p:nvPr/>
          </p:nvSpPr>
          <p:spPr>
            <a:xfrm>
              <a:off x="558794" y="226472"/>
              <a:ext cx="196272" cy="181918"/>
            </a:xfrm>
            <a:custGeom>
              <a:rect b="b" l="l" r="r" t="t"/>
              <a:pathLst>
                <a:path extrusionOk="0" h="5640" w="6085">
                  <a:moveTo>
                    <a:pt x="3608" y="0"/>
                  </a:moveTo>
                  <a:lnTo>
                    <a:pt x="1215" y="1631"/>
                  </a:lnTo>
                  <a:cubicBezTo>
                    <a:pt x="251" y="2286"/>
                    <a:pt x="1" y="3596"/>
                    <a:pt x="656" y="4560"/>
                  </a:cubicBezTo>
                  <a:lnTo>
                    <a:pt x="763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1"/>
                    <a:pt x="3692" y="5275"/>
                  </a:cubicBezTo>
                  <a:lnTo>
                    <a:pt x="6085" y="3644"/>
                  </a:lnTo>
                  <a:lnTo>
                    <a:pt x="3608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6" name="Google Shape;6636;p34"/>
            <p:cNvSpPr/>
            <p:nvPr/>
          </p:nvSpPr>
          <p:spPr>
            <a:xfrm>
              <a:off x="691298" y="151317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577" y="1"/>
                  </a:moveTo>
                  <a:cubicBezTo>
                    <a:pt x="3169" y="1"/>
                    <a:pt x="2757" y="119"/>
                    <a:pt x="2394" y="366"/>
                  </a:cubicBezTo>
                  <a:lnTo>
                    <a:pt x="0" y="1985"/>
                  </a:lnTo>
                  <a:lnTo>
                    <a:pt x="2489" y="5628"/>
                  </a:lnTo>
                  <a:lnTo>
                    <a:pt x="4870" y="4009"/>
                  </a:lnTo>
                  <a:cubicBezTo>
                    <a:pt x="5834" y="3354"/>
                    <a:pt x="6084" y="2044"/>
                    <a:pt x="5430" y="1080"/>
                  </a:cubicBezTo>
                  <a:lnTo>
                    <a:pt x="5322" y="925"/>
                  </a:lnTo>
                  <a:cubicBezTo>
                    <a:pt x="4914" y="324"/>
                    <a:pt x="4252" y="1"/>
                    <a:pt x="357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7" name="Google Shape;6637;p34"/>
            <p:cNvSpPr/>
            <p:nvPr/>
          </p:nvSpPr>
          <p:spPr>
            <a:xfrm>
              <a:off x="501187" y="602242"/>
              <a:ext cx="346451" cy="344032"/>
            </a:xfrm>
            <a:custGeom>
              <a:rect b="b" l="l" r="r" t="t"/>
              <a:pathLst>
                <a:path extrusionOk="0" h="10666" w="10741">
                  <a:moveTo>
                    <a:pt x="5011" y="1"/>
                  </a:moveTo>
                  <a:cubicBezTo>
                    <a:pt x="4833" y="1"/>
                    <a:pt x="4677" y="136"/>
                    <a:pt x="4656" y="328"/>
                  </a:cubicBezTo>
                  <a:lnTo>
                    <a:pt x="4192" y="3805"/>
                  </a:lnTo>
                  <a:lnTo>
                    <a:pt x="715" y="3340"/>
                  </a:lnTo>
                  <a:cubicBezTo>
                    <a:pt x="700" y="3338"/>
                    <a:pt x="686" y="3338"/>
                    <a:pt x="671" y="3338"/>
                  </a:cubicBezTo>
                  <a:cubicBezTo>
                    <a:pt x="486" y="3338"/>
                    <a:pt x="320" y="3474"/>
                    <a:pt x="298" y="3662"/>
                  </a:cubicBezTo>
                  <a:lnTo>
                    <a:pt x="36" y="5638"/>
                  </a:lnTo>
                  <a:cubicBezTo>
                    <a:pt x="1" y="5840"/>
                    <a:pt x="144" y="6031"/>
                    <a:pt x="358" y="6055"/>
                  </a:cubicBezTo>
                  <a:lnTo>
                    <a:pt x="358" y="6043"/>
                  </a:lnTo>
                  <a:lnTo>
                    <a:pt x="3835" y="6507"/>
                  </a:lnTo>
                  <a:lnTo>
                    <a:pt x="3370" y="9984"/>
                  </a:lnTo>
                  <a:cubicBezTo>
                    <a:pt x="3346" y="10186"/>
                    <a:pt x="3489" y="10377"/>
                    <a:pt x="3692" y="10401"/>
                  </a:cubicBezTo>
                  <a:lnTo>
                    <a:pt x="5668" y="10663"/>
                  </a:lnTo>
                  <a:cubicBezTo>
                    <a:pt x="5683" y="10664"/>
                    <a:pt x="5698" y="10665"/>
                    <a:pt x="5712" y="10665"/>
                  </a:cubicBezTo>
                  <a:cubicBezTo>
                    <a:pt x="5898" y="10665"/>
                    <a:pt x="6063" y="10529"/>
                    <a:pt x="6085" y="10341"/>
                  </a:cubicBezTo>
                  <a:lnTo>
                    <a:pt x="6549" y="6864"/>
                  </a:lnTo>
                  <a:lnTo>
                    <a:pt x="10026" y="7329"/>
                  </a:lnTo>
                  <a:cubicBezTo>
                    <a:pt x="10041" y="7331"/>
                    <a:pt x="10055" y="7331"/>
                    <a:pt x="10070" y="7331"/>
                  </a:cubicBezTo>
                  <a:cubicBezTo>
                    <a:pt x="10255" y="7331"/>
                    <a:pt x="10421" y="7195"/>
                    <a:pt x="10454" y="7007"/>
                  </a:cubicBezTo>
                  <a:lnTo>
                    <a:pt x="10704" y="5031"/>
                  </a:lnTo>
                  <a:cubicBezTo>
                    <a:pt x="10740" y="4828"/>
                    <a:pt x="10597" y="4638"/>
                    <a:pt x="10383" y="4614"/>
                  </a:cubicBezTo>
                  <a:lnTo>
                    <a:pt x="6906" y="4150"/>
                  </a:lnTo>
                  <a:lnTo>
                    <a:pt x="7371" y="673"/>
                  </a:lnTo>
                  <a:cubicBezTo>
                    <a:pt x="7395" y="471"/>
                    <a:pt x="7252" y="280"/>
                    <a:pt x="7049" y="256"/>
                  </a:cubicBezTo>
                  <a:lnTo>
                    <a:pt x="5073" y="6"/>
                  </a:lnTo>
                  <a:cubicBezTo>
                    <a:pt x="5052" y="3"/>
                    <a:pt x="5031" y="1"/>
                    <a:pt x="501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8" name="Google Shape;6638;p34"/>
            <p:cNvSpPr/>
            <p:nvPr/>
          </p:nvSpPr>
          <p:spPr>
            <a:xfrm>
              <a:off x="58777" y="1123773"/>
              <a:ext cx="349902" cy="435378"/>
            </a:xfrm>
            <a:custGeom>
              <a:rect b="b" l="l" r="r" t="t"/>
              <a:pathLst>
                <a:path extrusionOk="0" h="13498" w="10848">
                  <a:moveTo>
                    <a:pt x="4148" y="414"/>
                  </a:moveTo>
                  <a:cubicBezTo>
                    <a:pt x="4438" y="414"/>
                    <a:pt x="4723" y="589"/>
                    <a:pt x="4775" y="982"/>
                  </a:cubicBezTo>
                  <a:cubicBezTo>
                    <a:pt x="4811" y="1173"/>
                    <a:pt x="4763" y="1375"/>
                    <a:pt x="4632" y="1518"/>
                  </a:cubicBezTo>
                  <a:lnTo>
                    <a:pt x="3835" y="1673"/>
                  </a:lnTo>
                  <a:cubicBezTo>
                    <a:pt x="3668" y="1578"/>
                    <a:pt x="3549" y="1411"/>
                    <a:pt x="3501" y="1209"/>
                  </a:cubicBezTo>
                  <a:cubicBezTo>
                    <a:pt x="3387" y="710"/>
                    <a:pt x="3771" y="414"/>
                    <a:pt x="4148" y="414"/>
                  </a:cubicBezTo>
                  <a:close/>
                  <a:moveTo>
                    <a:pt x="7868" y="2734"/>
                  </a:moveTo>
                  <a:cubicBezTo>
                    <a:pt x="8126" y="2734"/>
                    <a:pt x="8354" y="2923"/>
                    <a:pt x="8407" y="3185"/>
                  </a:cubicBezTo>
                  <a:lnTo>
                    <a:pt x="9788" y="10746"/>
                  </a:lnTo>
                  <a:cubicBezTo>
                    <a:pt x="9835" y="11043"/>
                    <a:pt x="9633" y="11329"/>
                    <a:pt x="9335" y="11377"/>
                  </a:cubicBezTo>
                  <a:lnTo>
                    <a:pt x="3073" y="12520"/>
                  </a:lnTo>
                  <a:cubicBezTo>
                    <a:pt x="3037" y="12527"/>
                    <a:pt x="3002" y="12530"/>
                    <a:pt x="2968" y="12530"/>
                  </a:cubicBezTo>
                  <a:cubicBezTo>
                    <a:pt x="2711" y="12530"/>
                    <a:pt x="2482" y="12342"/>
                    <a:pt x="2430" y="12079"/>
                  </a:cubicBezTo>
                  <a:lnTo>
                    <a:pt x="1072" y="4519"/>
                  </a:lnTo>
                  <a:cubicBezTo>
                    <a:pt x="1013" y="4221"/>
                    <a:pt x="1215" y="3935"/>
                    <a:pt x="1513" y="3888"/>
                  </a:cubicBezTo>
                  <a:lnTo>
                    <a:pt x="2263" y="3745"/>
                  </a:lnTo>
                  <a:cubicBezTo>
                    <a:pt x="2295" y="3960"/>
                    <a:pt x="2483" y="4107"/>
                    <a:pt x="2695" y="4107"/>
                  </a:cubicBezTo>
                  <a:cubicBezTo>
                    <a:pt x="2717" y="4107"/>
                    <a:pt x="2740" y="4105"/>
                    <a:pt x="2763" y="4102"/>
                  </a:cubicBezTo>
                  <a:lnTo>
                    <a:pt x="6680" y="3387"/>
                  </a:lnTo>
                  <a:cubicBezTo>
                    <a:pt x="6906" y="3340"/>
                    <a:pt x="7061" y="3114"/>
                    <a:pt x="7025" y="2887"/>
                  </a:cubicBezTo>
                  <a:lnTo>
                    <a:pt x="7764" y="2745"/>
                  </a:lnTo>
                  <a:cubicBezTo>
                    <a:pt x="7799" y="2737"/>
                    <a:pt x="7834" y="2734"/>
                    <a:pt x="7868" y="2734"/>
                  </a:cubicBezTo>
                  <a:close/>
                  <a:moveTo>
                    <a:pt x="4138" y="0"/>
                  </a:moveTo>
                  <a:cubicBezTo>
                    <a:pt x="4073" y="0"/>
                    <a:pt x="4008" y="6"/>
                    <a:pt x="3942" y="18"/>
                  </a:cubicBezTo>
                  <a:cubicBezTo>
                    <a:pt x="3358" y="125"/>
                    <a:pt x="2965" y="697"/>
                    <a:pt x="3073" y="1292"/>
                  </a:cubicBezTo>
                  <a:cubicBezTo>
                    <a:pt x="3108" y="1459"/>
                    <a:pt x="3180" y="1625"/>
                    <a:pt x="3287" y="1768"/>
                  </a:cubicBezTo>
                  <a:lnTo>
                    <a:pt x="2513" y="1911"/>
                  </a:lnTo>
                  <a:cubicBezTo>
                    <a:pt x="2192" y="1971"/>
                    <a:pt x="1989" y="2280"/>
                    <a:pt x="2037" y="2602"/>
                  </a:cubicBezTo>
                  <a:lnTo>
                    <a:pt x="2096" y="2875"/>
                  </a:lnTo>
                  <a:lnTo>
                    <a:pt x="798" y="3114"/>
                  </a:lnTo>
                  <a:cubicBezTo>
                    <a:pt x="322" y="3197"/>
                    <a:pt x="1" y="3661"/>
                    <a:pt x="84" y="4149"/>
                  </a:cubicBezTo>
                  <a:lnTo>
                    <a:pt x="1668" y="12758"/>
                  </a:lnTo>
                  <a:cubicBezTo>
                    <a:pt x="1742" y="13194"/>
                    <a:pt x="2121" y="13497"/>
                    <a:pt x="2549" y="13497"/>
                  </a:cubicBezTo>
                  <a:cubicBezTo>
                    <a:pt x="2600" y="13497"/>
                    <a:pt x="2652" y="13493"/>
                    <a:pt x="2703" y="13484"/>
                  </a:cubicBezTo>
                  <a:lnTo>
                    <a:pt x="10050" y="12139"/>
                  </a:lnTo>
                  <a:cubicBezTo>
                    <a:pt x="10526" y="12055"/>
                    <a:pt x="10847" y="11579"/>
                    <a:pt x="10764" y="11103"/>
                  </a:cubicBezTo>
                  <a:lnTo>
                    <a:pt x="9180" y="2471"/>
                  </a:lnTo>
                  <a:cubicBezTo>
                    <a:pt x="9106" y="2034"/>
                    <a:pt x="8727" y="1731"/>
                    <a:pt x="8299" y="1731"/>
                  </a:cubicBezTo>
                  <a:cubicBezTo>
                    <a:pt x="8248" y="1731"/>
                    <a:pt x="8196" y="1736"/>
                    <a:pt x="8145" y="1744"/>
                  </a:cubicBezTo>
                  <a:lnTo>
                    <a:pt x="6859" y="1994"/>
                  </a:lnTo>
                  <a:lnTo>
                    <a:pt x="6811" y="1721"/>
                  </a:lnTo>
                  <a:cubicBezTo>
                    <a:pt x="6757" y="1431"/>
                    <a:pt x="6500" y="1237"/>
                    <a:pt x="6223" y="1237"/>
                  </a:cubicBezTo>
                  <a:cubicBezTo>
                    <a:pt x="6193" y="1237"/>
                    <a:pt x="6163" y="1240"/>
                    <a:pt x="6132" y="1244"/>
                  </a:cubicBezTo>
                  <a:lnTo>
                    <a:pt x="5180" y="1423"/>
                  </a:lnTo>
                  <a:cubicBezTo>
                    <a:pt x="5228" y="1244"/>
                    <a:pt x="5240" y="1066"/>
                    <a:pt x="5216" y="899"/>
                  </a:cubicBezTo>
                  <a:cubicBezTo>
                    <a:pt x="5110" y="370"/>
                    <a:pt x="4656" y="0"/>
                    <a:pt x="413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9" name="Google Shape;6639;p34"/>
            <p:cNvSpPr/>
            <p:nvPr/>
          </p:nvSpPr>
          <p:spPr>
            <a:xfrm>
              <a:off x="120997" y="1280275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0" name="Google Shape;6640;p34"/>
            <p:cNvSpPr/>
            <p:nvPr/>
          </p:nvSpPr>
          <p:spPr>
            <a:xfrm>
              <a:off x="188733" y="1265502"/>
              <a:ext cx="125117" cy="43996"/>
            </a:xfrm>
            <a:custGeom>
              <a:rect b="b" l="l" r="r" t="t"/>
              <a:pathLst>
                <a:path extrusionOk="0" h="1364" w="3879">
                  <a:moveTo>
                    <a:pt x="3291" y="0"/>
                  </a:moveTo>
                  <a:cubicBezTo>
                    <a:pt x="3251" y="0"/>
                    <a:pt x="3208" y="6"/>
                    <a:pt x="3163" y="17"/>
                  </a:cubicBezTo>
                  <a:lnTo>
                    <a:pt x="3151" y="17"/>
                  </a:lnTo>
                  <a:lnTo>
                    <a:pt x="556" y="494"/>
                  </a:lnTo>
                  <a:cubicBezTo>
                    <a:pt x="0" y="571"/>
                    <a:pt x="108" y="1364"/>
                    <a:pt x="598" y="1364"/>
                  </a:cubicBezTo>
                  <a:cubicBezTo>
                    <a:pt x="634" y="1364"/>
                    <a:pt x="671" y="1360"/>
                    <a:pt x="710" y="1351"/>
                  </a:cubicBezTo>
                  <a:lnTo>
                    <a:pt x="3306" y="875"/>
                  </a:lnTo>
                  <a:cubicBezTo>
                    <a:pt x="3878" y="809"/>
                    <a:pt x="3779" y="0"/>
                    <a:pt x="3291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1" name="Google Shape;6641;p34"/>
            <p:cNvSpPr/>
            <p:nvPr/>
          </p:nvSpPr>
          <p:spPr>
            <a:xfrm>
              <a:off x="133673" y="1349784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0" y="1012"/>
                    <a:pt x="560" y="1405"/>
                  </a:cubicBezTo>
                  <a:cubicBezTo>
                    <a:pt x="701" y="1502"/>
                    <a:pt x="854" y="1545"/>
                    <a:pt x="1003" y="1545"/>
                  </a:cubicBezTo>
                  <a:cubicBezTo>
                    <a:pt x="1454" y="1545"/>
                    <a:pt x="1861" y="1145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2" name="Google Shape;6642;p34"/>
            <p:cNvSpPr/>
            <p:nvPr/>
          </p:nvSpPr>
          <p:spPr>
            <a:xfrm>
              <a:off x="203312" y="1335140"/>
              <a:ext cx="120892" cy="43544"/>
            </a:xfrm>
            <a:custGeom>
              <a:rect b="b" l="l" r="r" t="t"/>
              <a:pathLst>
                <a:path extrusionOk="0" h="1350" w="3748">
                  <a:moveTo>
                    <a:pt x="3128" y="0"/>
                  </a:moveTo>
                  <a:cubicBezTo>
                    <a:pt x="3116" y="0"/>
                    <a:pt x="3104" y="1"/>
                    <a:pt x="3092" y="2"/>
                  </a:cubicBezTo>
                  <a:lnTo>
                    <a:pt x="497" y="478"/>
                  </a:lnTo>
                  <a:cubicBezTo>
                    <a:pt x="0" y="628"/>
                    <a:pt x="119" y="1349"/>
                    <a:pt x="605" y="1349"/>
                  </a:cubicBezTo>
                  <a:cubicBezTo>
                    <a:pt x="620" y="1349"/>
                    <a:pt x="636" y="1348"/>
                    <a:pt x="651" y="1347"/>
                  </a:cubicBezTo>
                  <a:lnTo>
                    <a:pt x="3247" y="883"/>
                  </a:lnTo>
                  <a:cubicBezTo>
                    <a:pt x="3747" y="731"/>
                    <a:pt x="3634" y="0"/>
                    <a:pt x="312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3" name="Google Shape;6643;p34"/>
            <p:cNvSpPr/>
            <p:nvPr/>
          </p:nvSpPr>
          <p:spPr>
            <a:xfrm>
              <a:off x="147124" y="1424293"/>
              <a:ext cx="60123" cy="49834"/>
            </a:xfrm>
            <a:custGeom>
              <a:rect b="b" l="l" r="r" t="t"/>
              <a:pathLst>
                <a:path extrusionOk="0" h="1545" w="1864">
                  <a:moveTo>
                    <a:pt x="1014" y="0"/>
                  </a:moveTo>
                  <a:cubicBezTo>
                    <a:pt x="970" y="0"/>
                    <a:pt x="926" y="4"/>
                    <a:pt x="881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8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4" name="Google Shape;6644;p34"/>
            <p:cNvSpPr/>
            <p:nvPr/>
          </p:nvSpPr>
          <p:spPr>
            <a:xfrm>
              <a:off x="216343" y="1409230"/>
              <a:ext cx="121924" cy="43931"/>
            </a:xfrm>
            <a:custGeom>
              <a:rect b="b" l="l" r="r" t="t"/>
              <a:pathLst>
                <a:path extrusionOk="0" h="1362" w="3780">
                  <a:moveTo>
                    <a:pt x="3153" y="0"/>
                  </a:moveTo>
                  <a:cubicBezTo>
                    <a:pt x="3137" y="0"/>
                    <a:pt x="3121" y="1"/>
                    <a:pt x="3105" y="2"/>
                  </a:cubicBezTo>
                  <a:lnTo>
                    <a:pt x="3105" y="14"/>
                  </a:lnTo>
                  <a:lnTo>
                    <a:pt x="509" y="479"/>
                  </a:lnTo>
                  <a:cubicBezTo>
                    <a:pt x="1" y="617"/>
                    <a:pt x="120" y="1362"/>
                    <a:pt x="629" y="1362"/>
                  </a:cubicBezTo>
                  <a:cubicBezTo>
                    <a:pt x="644" y="1362"/>
                    <a:pt x="660" y="1361"/>
                    <a:pt x="676" y="1360"/>
                  </a:cubicBezTo>
                  <a:lnTo>
                    <a:pt x="3272" y="883"/>
                  </a:lnTo>
                  <a:cubicBezTo>
                    <a:pt x="3780" y="733"/>
                    <a:pt x="3660" y="0"/>
                    <a:pt x="315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5" name="Google Shape;6645;p34"/>
            <p:cNvSpPr/>
            <p:nvPr/>
          </p:nvSpPr>
          <p:spPr>
            <a:xfrm>
              <a:off x="91032" y="1733038"/>
              <a:ext cx="249299" cy="224043"/>
            </a:xfrm>
            <a:custGeom>
              <a:rect b="b" l="l" r="r" t="t"/>
              <a:pathLst>
                <a:path extrusionOk="0" h="6946" w="7729">
                  <a:moveTo>
                    <a:pt x="3896" y="0"/>
                  </a:moveTo>
                  <a:cubicBezTo>
                    <a:pt x="2865" y="0"/>
                    <a:pt x="1848" y="469"/>
                    <a:pt x="1180" y="1346"/>
                  </a:cubicBezTo>
                  <a:lnTo>
                    <a:pt x="6918" y="4965"/>
                  </a:lnTo>
                  <a:cubicBezTo>
                    <a:pt x="7728" y="3394"/>
                    <a:pt x="7204" y="1465"/>
                    <a:pt x="5704" y="524"/>
                  </a:cubicBezTo>
                  <a:cubicBezTo>
                    <a:pt x="5144" y="171"/>
                    <a:pt x="4517" y="0"/>
                    <a:pt x="3896" y="0"/>
                  </a:cubicBezTo>
                  <a:close/>
                  <a:moveTo>
                    <a:pt x="775" y="1989"/>
                  </a:moveTo>
                  <a:lnTo>
                    <a:pt x="775" y="1989"/>
                  </a:lnTo>
                  <a:cubicBezTo>
                    <a:pt x="1" y="3548"/>
                    <a:pt x="489" y="5477"/>
                    <a:pt x="1954" y="6418"/>
                  </a:cubicBezTo>
                  <a:cubicBezTo>
                    <a:pt x="2521" y="6774"/>
                    <a:pt x="3155" y="6945"/>
                    <a:pt x="3783" y="6945"/>
                  </a:cubicBezTo>
                  <a:cubicBezTo>
                    <a:pt x="4816" y="6945"/>
                    <a:pt x="5833" y="6482"/>
                    <a:pt x="6514" y="5608"/>
                  </a:cubicBezTo>
                  <a:lnTo>
                    <a:pt x="775" y="1989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6" name="Google Shape;6646;p34"/>
            <p:cNvSpPr/>
            <p:nvPr/>
          </p:nvSpPr>
          <p:spPr>
            <a:xfrm>
              <a:off x="558794" y="1251439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608" y="1"/>
                  </a:moveTo>
                  <a:lnTo>
                    <a:pt x="1215" y="1620"/>
                  </a:lnTo>
                  <a:cubicBezTo>
                    <a:pt x="251" y="2275"/>
                    <a:pt x="1" y="3585"/>
                    <a:pt x="656" y="4549"/>
                  </a:cubicBezTo>
                  <a:lnTo>
                    <a:pt x="763" y="4704"/>
                  </a:lnTo>
                  <a:cubicBezTo>
                    <a:pt x="1171" y="5305"/>
                    <a:pt x="1833" y="5629"/>
                    <a:pt x="2508" y="5629"/>
                  </a:cubicBezTo>
                  <a:cubicBezTo>
                    <a:pt x="2916" y="5629"/>
                    <a:pt x="3328" y="5510"/>
                    <a:pt x="3692" y="5264"/>
                  </a:cubicBezTo>
                  <a:lnTo>
                    <a:pt x="6085" y="3644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7" name="Google Shape;6647;p34"/>
            <p:cNvSpPr/>
            <p:nvPr/>
          </p:nvSpPr>
          <p:spPr>
            <a:xfrm>
              <a:off x="691298" y="1176188"/>
              <a:ext cx="196272" cy="181660"/>
            </a:xfrm>
            <a:custGeom>
              <a:rect b="b" l="l" r="r" t="t"/>
              <a:pathLst>
                <a:path extrusionOk="0" h="5632" w="6085">
                  <a:moveTo>
                    <a:pt x="3588" y="1"/>
                  </a:moveTo>
                  <a:cubicBezTo>
                    <a:pt x="3177" y="1"/>
                    <a:pt x="2760" y="120"/>
                    <a:pt x="2394" y="369"/>
                  </a:cubicBezTo>
                  <a:lnTo>
                    <a:pt x="0" y="1989"/>
                  </a:lnTo>
                  <a:lnTo>
                    <a:pt x="2489" y="5632"/>
                  </a:lnTo>
                  <a:lnTo>
                    <a:pt x="4870" y="4001"/>
                  </a:lnTo>
                  <a:cubicBezTo>
                    <a:pt x="5834" y="3346"/>
                    <a:pt x="6084" y="2036"/>
                    <a:pt x="5430" y="1072"/>
                  </a:cubicBezTo>
                  <a:lnTo>
                    <a:pt x="5430" y="1072"/>
                  </a:lnTo>
                  <a:lnTo>
                    <a:pt x="5430" y="1084"/>
                  </a:lnTo>
                  <a:lnTo>
                    <a:pt x="5322" y="917"/>
                  </a:lnTo>
                  <a:cubicBezTo>
                    <a:pt x="4917" y="319"/>
                    <a:pt x="4259" y="1"/>
                    <a:pt x="358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8" name="Google Shape;6648;p34"/>
            <p:cNvSpPr/>
            <p:nvPr/>
          </p:nvSpPr>
          <p:spPr>
            <a:xfrm>
              <a:off x="501574" y="1626855"/>
              <a:ext cx="346064" cy="344096"/>
            </a:xfrm>
            <a:custGeom>
              <a:rect b="b" l="l" r="r" t="t"/>
              <a:pathLst>
                <a:path extrusionOk="0" h="10668" w="10729">
                  <a:moveTo>
                    <a:pt x="4998" y="1"/>
                  </a:moveTo>
                  <a:cubicBezTo>
                    <a:pt x="4821" y="1"/>
                    <a:pt x="4665" y="134"/>
                    <a:pt x="4644" y="316"/>
                  </a:cubicBezTo>
                  <a:lnTo>
                    <a:pt x="4180" y="3804"/>
                  </a:lnTo>
                  <a:lnTo>
                    <a:pt x="703" y="3340"/>
                  </a:lnTo>
                  <a:cubicBezTo>
                    <a:pt x="688" y="3338"/>
                    <a:pt x="674" y="3337"/>
                    <a:pt x="659" y="3337"/>
                  </a:cubicBezTo>
                  <a:cubicBezTo>
                    <a:pt x="475" y="3337"/>
                    <a:pt x="320" y="3474"/>
                    <a:pt x="286" y="3661"/>
                  </a:cubicBezTo>
                  <a:lnTo>
                    <a:pt x="24" y="5626"/>
                  </a:lnTo>
                  <a:cubicBezTo>
                    <a:pt x="1" y="5828"/>
                    <a:pt x="144" y="6019"/>
                    <a:pt x="346" y="6043"/>
                  </a:cubicBezTo>
                  <a:lnTo>
                    <a:pt x="3823" y="6507"/>
                  </a:lnTo>
                  <a:lnTo>
                    <a:pt x="3358" y="9984"/>
                  </a:lnTo>
                  <a:cubicBezTo>
                    <a:pt x="3334" y="10186"/>
                    <a:pt x="3477" y="10377"/>
                    <a:pt x="3680" y="10400"/>
                  </a:cubicBezTo>
                  <a:lnTo>
                    <a:pt x="5656" y="10662"/>
                  </a:lnTo>
                  <a:cubicBezTo>
                    <a:pt x="5677" y="10666"/>
                    <a:pt x="5698" y="10668"/>
                    <a:pt x="5718" y="10668"/>
                  </a:cubicBezTo>
                  <a:cubicBezTo>
                    <a:pt x="5896" y="10668"/>
                    <a:pt x="6051" y="10533"/>
                    <a:pt x="6073" y="10341"/>
                  </a:cubicBezTo>
                  <a:lnTo>
                    <a:pt x="6537" y="6864"/>
                  </a:lnTo>
                  <a:lnTo>
                    <a:pt x="10014" y="7329"/>
                  </a:lnTo>
                  <a:cubicBezTo>
                    <a:pt x="10029" y="7330"/>
                    <a:pt x="10043" y="7331"/>
                    <a:pt x="10058" y="7331"/>
                  </a:cubicBezTo>
                  <a:cubicBezTo>
                    <a:pt x="10243" y="7331"/>
                    <a:pt x="10409" y="7195"/>
                    <a:pt x="10442" y="7007"/>
                  </a:cubicBezTo>
                  <a:lnTo>
                    <a:pt x="10692" y="5031"/>
                  </a:lnTo>
                  <a:cubicBezTo>
                    <a:pt x="10728" y="4828"/>
                    <a:pt x="10585" y="4638"/>
                    <a:pt x="10371" y="4614"/>
                  </a:cubicBezTo>
                  <a:lnTo>
                    <a:pt x="6894" y="4150"/>
                  </a:lnTo>
                  <a:lnTo>
                    <a:pt x="7347" y="685"/>
                  </a:lnTo>
                  <a:cubicBezTo>
                    <a:pt x="7383" y="471"/>
                    <a:pt x="7240" y="292"/>
                    <a:pt x="7025" y="256"/>
                  </a:cubicBezTo>
                  <a:lnTo>
                    <a:pt x="5061" y="6"/>
                  </a:lnTo>
                  <a:cubicBezTo>
                    <a:pt x="5040" y="3"/>
                    <a:pt x="5019" y="1"/>
                    <a:pt x="499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9" name="Google Shape;6649;p34"/>
            <p:cNvSpPr/>
            <p:nvPr/>
          </p:nvSpPr>
          <p:spPr>
            <a:xfrm>
              <a:off x="58777" y="2148741"/>
              <a:ext cx="349902" cy="435023"/>
            </a:xfrm>
            <a:custGeom>
              <a:rect b="b" l="l" r="r" t="t"/>
              <a:pathLst>
                <a:path extrusionOk="0" h="13487" w="10848">
                  <a:moveTo>
                    <a:pt x="4146" y="408"/>
                  </a:moveTo>
                  <a:cubicBezTo>
                    <a:pt x="4436" y="408"/>
                    <a:pt x="4723" y="582"/>
                    <a:pt x="4775" y="971"/>
                  </a:cubicBezTo>
                  <a:cubicBezTo>
                    <a:pt x="4811" y="1162"/>
                    <a:pt x="4751" y="1364"/>
                    <a:pt x="4632" y="1507"/>
                  </a:cubicBezTo>
                  <a:lnTo>
                    <a:pt x="3835" y="1662"/>
                  </a:lnTo>
                  <a:cubicBezTo>
                    <a:pt x="3668" y="1567"/>
                    <a:pt x="3549" y="1400"/>
                    <a:pt x="3501" y="1209"/>
                  </a:cubicBezTo>
                  <a:lnTo>
                    <a:pt x="3501" y="1197"/>
                  </a:lnTo>
                  <a:cubicBezTo>
                    <a:pt x="3387" y="700"/>
                    <a:pt x="3769" y="408"/>
                    <a:pt x="4146" y="408"/>
                  </a:cubicBezTo>
                  <a:close/>
                  <a:moveTo>
                    <a:pt x="7855" y="2714"/>
                  </a:moveTo>
                  <a:cubicBezTo>
                    <a:pt x="8118" y="2714"/>
                    <a:pt x="8352" y="2895"/>
                    <a:pt x="8395" y="3162"/>
                  </a:cubicBezTo>
                  <a:lnTo>
                    <a:pt x="9788" y="10734"/>
                  </a:lnTo>
                  <a:cubicBezTo>
                    <a:pt x="9835" y="11032"/>
                    <a:pt x="9633" y="11318"/>
                    <a:pt x="9335" y="11365"/>
                  </a:cubicBezTo>
                  <a:lnTo>
                    <a:pt x="3073" y="12508"/>
                  </a:lnTo>
                  <a:cubicBezTo>
                    <a:pt x="3037" y="12515"/>
                    <a:pt x="3002" y="12519"/>
                    <a:pt x="2968" y="12519"/>
                  </a:cubicBezTo>
                  <a:cubicBezTo>
                    <a:pt x="2711" y="12519"/>
                    <a:pt x="2482" y="12330"/>
                    <a:pt x="2430" y="12068"/>
                  </a:cubicBezTo>
                  <a:lnTo>
                    <a:pt x="1072" y="4507"/>
                  </a:lnTo>
                  <a:cubicBezTo>
                    <a:pt x="1013" y="4210"/>
                    <a:pt x="1215" y="3924"/>
                    <a:pt x="1513" y="3876"/>
                  </a:cubicBezTo>
                  <a:lnTo>
                    <a:pt x="2263" y="3733"/>
                  </a:lnTo>
                  <a:cubicBezTo>
                    <a:pt x="2295" y="3949"/>
                    <a:pt x="2483" y="4096"/>
                    <a:pt x="2695" y="4096"/>
                  </a:cubicBezTo>
                  <a:cubicBezTo>
                    <a:pt x="2717" y="4096"/>
                    <a:pt x="2740" y="4094"/>
                    <a:pt x="2763" y="4091"/>
                  </a:cubicBezTo>
                  <a:lnTo>
                    <a:pt x="6680" y="3376"/>
                  </a:lnTo>
                  <a:cubicBezTo>
                    <a:pt x="6906" y="3329"/>
                    <a:pt x="7061" y="3102"/>
                    <a:pt x="7025" y="2864"/>
                  </a:cubicBezTo>
                  <a:lnTo>
                    <a:pt x="7764" y="2721"/>
                  </a:lnTo>
                  <a:cubicBezTo>
                    <a:pt x="7794" y="2717"/>
                    <a:pt x="7825" y="2714"/>
                    <a:pt x="7855" y="2714"/>
                  </a:cubicBezTo>
                  <a:close/>
                  <a:moveTo>
                    <a:pt x="4142" y="1"/>
                  </a:moveTo>
                  <a:cubicBezTo>
                    <a:pt x="4076" y="1"/>
                    <a:pt x="4009" y="7"/>
                    <a:pt x="3942" y="19"/>
                  </a:cubicBezTo>
                  <a:cubicBezTo>
                    <a:pt x="3358" y="126"/>
                    <a:pt x="2965" y="685"/>
                    <a:pt x="3073" y="1281"/>
                  </a:cubicBezTo>
                  <a:cubicBezTo>
                    <a:pt x="3108" y="1447"/>
                    <a:pt x="3180" y="1614"/>
                    <a:pt x="3287" y="1757"/>
                  </a:cubicBezTo>
                  <a:lnTo>
                    <a:pt x="2513" y="1900"/>
                  </a:lnTo>
                  <a:cubicBezTo>
                    <a:pt x="2192" y="1959"/>
                    <a:pt x="1989" y="2257"/>
                    <a:pt x="2037" y="2579"/>
                  </a:cubicBezTo>
                  <a:lnTo>
                    <a:pt x="2096" y="2864"/>
                  </a:lnTo>
                  <a:lnTo>
                    <a:pt x="798" y="3091"/>
                  </a:lnTo>
                  <a:cubicBezTo>
                    <a:pt x="322" y="3186"/>
                    <a:pt x="1" y="3650"/>
                    <a:pt x="84" y="4126"/>
                  </a:cubicBezTo>
                  <a:lnTo>
                    <a:pt x="1668" y="12758"/>
                  </a:lnTo>
                  <a:cubicBezTo>
                    <a:pt x="1742" y="13193"/>
                    <a:pt x="2118" y="13486"/>
                    <a:pt x="2545" y="13486"/>
                  </a:cubicBezTo>
                  <a:cubicBezTo>
                    <a:pt x="2597" y="13486"/>
                    <a:pt x="2650" y="13482"/>
                    <a:pt x="2703" y="13473"/>
                  </a:cubicBezTo>
                  <a:lnTo>
                    <a:pt x="10050" y="12127"/>
                  </a:lnTo>
                  <a:cubicBezTo>
                    <a:pt x="10526" y="12044"/>
                    <a:pt x="10847" y="11580"/>
                    <a:pt x="10764" y="11091"/>
                  </a:cubicBezTo>
                  <a:lnTo>
                    <a:pt x="9180" y="2459"/>
                  </a:lnTo>
                  <a:cubicBezTo>
                    <a:pt x="9107" y="2029"/>
                    <a:pt x="8737" y="1728"/>
                    <a:pt x="8317" y="1728"/>
                  </a:cubicBezTo>
                  <a:cubicBezTo>
                    <a:pt x="8260" y="1728"/>
                    <a:pt x="8202" y="1734"/>
                    <a:pt x="8145" y="1745"/>
                  </a:cubicBezTo>
                  <a:lnTo>
                    <a:pt x="6859" y="1983"/>
                  </a:lnTo>
                  <a:lnTo>
                    <a:pt x="6811" y="1709"/>
                  </a:lnTo>
                  <a:cubicBezTo>
                    <a:pt x="6757" y="1419"/>
                    <a:pt x="6500" y="1226"/>
                    <a:pt x="6223" y="1226"/>
                  </a:cubicBezTo>
                  <a:cubicBezTo>
                    <a:pt x="6193" y="1226"/>
                    <a:pt x="6163" y="1228"/>
                    <a:pt x="6132" y="1233"/>
                  </a:cubicBezTo>
                  <a:lnTo>
                    <a:pt x="5180" y="1412"/>
                  </a:lnTo>
                  <a:cubicBezTo>
                    <a:pt x="5228" y="1245"/>
                    <a:pt x="5240" y="1066"/>
                    <a:pt x="5216" y="888"/>
                  </a:cubicBezTo>
                  <a:cubicBezTo>
                    <a:pt x="5110" y="360"/>
                    <a:pt x="4658" y="1"/>
                    <a:pt x="414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0" name="Google Shape;6650;p34"/>
            <p:cNvSpPr/>
            <p:nvPr/>
          </p:nvSpPr>
          <p:spPr>
            <a:xfrm>
              <a:off x="120997" y="2305274"/>
              <a:ext cx="60059" cy="49834"/>
            </a:xfrm>
            <a:custGeom>
              <a:rect b="b" l="l" r="r" t="t"/>
              <a:pathLst>
                <a:path extrusionOk="0" h="1545" w="1862">
                  <a:moveTo>
                    <a:pt x="1002" y="0"/>
                  </a:moveTo>
                  <a:cubicBezTo>
                    <a:pt x="958" y="0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88" y="258"/>
                    <a:pt x="1367" y="0"/>
                    <a:pt x="100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1" name="Google Shape;6651;p34"/>
            <p:cNvSpPr/>
            <p:nvPr/>
          </p:nvSpPr>
          <p:spPr>
            <a:xfrm>
              <a:off x="189281" y="2290308"/>
              <a:ext cx="124117" cy="43673"/>
            </a:xfrm>
            <a:custGeom>
              <a:rect b="b" l="l" r="r" t="t"/>
              <a:pathLst>
                <a:path extrusionOk="0" h="1354" w="3848">
                  <a:moveTo>
                    <a:pt x="3250" y="0"/>
                  </a:moveTo>
                  <a:cubicBezTo>
                    <a:pt x="3217" y="0"/>
                    <a:pt x="3182" y="4"/>
                    <a:pt x="3146" y="11"/>
                  </a:cubicBezTo>
                  <a:lnTo>
                    <a:pt x="3134" y="11"/>
                  </a:lnTo>
                  <a:lnTo>
                    <a:pt x="539" y="487"/>
                  </a:lnTo>
                  <a:cubicBezTo>
                    <a:pt x="1" y="588"/>
                    <a:pt x="106" y="1354"/>
                    <a:pt x="597" y="1354"/>
                  </a:cubicBezTo>
                  <a:cubicBezTo>
                    <a:pt x="628" y="1354"/>
                    <a:pt x="660" y="1351"/>
                    <a:pt x="693" y="1345"/>
                  </a:cubicBezTo>
                  <a:lnTo>
                    <a:pt x="3289" y="868"/>
                  </a:lnTo>
                  <a:cubicBezTo>
                    <a:pt x="3847" y="790"/>
                    <a:pt x="3746" y="0"/>
                    <a:pt x="325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2" name="Google Shape;6652;p34"/>
            <p:cNvSpPr/>
            <p:nvPr/>
          </p:nvSpPr>
          <p:spPr>
            <a:xfrm>
              <a:off x="133673" y="2374687"/>
              <a:ext cx="60059" cy="49931"/>
            </a:xfrm>
            <a:custGeom>
              <a:rect b="b" l="l" r="r" t="t"/>
              <a:pathLst>
                <a:path extrusionOk="0" h="1548" w="1862">
                  <a:moveTo>
                    <a:pt x="1015" y="0"/>
                  </a:moveTo>
                  <a:cubicBezTo>
                    <a:pt x="967" y="0"/>
                    <a:pt x="919" y="5"/>
                    <a:pt x="870" y="15"/>
                  </a:cubicBezTo>
                  <a:cubicBezTo>
                    <a:pt x="191" y="122"/>
                    <a:pt x="0" y="1015"/>
                    <a:pt x="560" y="1408"/>
                  </a:cubicBezTo>
                  <a:cubicBezTo>
                    <a:pt x="701" y="1505"/>
                    <a:pt x="854" y="1548"/>
                    <a:pt x="1002" y="1548"/>
                  </a:cubicBezTo>
                  <a:cubicBezTo>
                    <a:pt x="1453" y="1548"/>
                    <a:pt x="1861" y="1145"/>
                    <a:pt x="1763" y="634"/>
                  </a:cubicBezTo>
                  <a:cubicBezTo>
                    <a:pt x="1700" y="266"/>
                    <a:pt x="1377" y="0"/>
                    <a:pt x="1015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3" name="Google Shape;6653;p34"/>
            <p:cNvSpPr/>
            <p:nvPr/>
          </p:nvSpPr>
          <p:spPr>
            <a:xfrm>
              <a:off x="203312" y="2359753"/>
              <a:ext cx="120892" cy="43512"/>
            </a:xfrm>
            <a:custGeom>
              <a:rect b="b" l="l" r="r" t="t"/>
              <a:pathLst>
                <a:path extrusionOk="0" h="1349" w="3748">
                  <a:moveTo>
                    <a:pt x="3128" y="0"/>
                  </a:moveTo>
                  <a:cubicBezTo>
                    <a:pt x="3116" y="0"/>
                    <a:pt x="3104" y="1"/>
                    <a:pt x="3092" y="1"/>
                  </a:cubicBezTo>
                  <a:lnTo>
                    <a:pt x="497" y="478"/>
                  </a:lnTo>
                  <a:cubicBezTo>
                    <a:pt x="0" y="628"/>
                    <a:pt x="119" y="1349"/>
                    <a:pt x="605" y="1349"/>
                  </a:cubicBezTo>
                  <a:cubicBezTo>
                    <a:pt x="620" y="1349"/>
                    <a:pt x="636" y="1348"/>
                    <a:pt x="651" y="1347"/>
                  </a:cubicBezTo>
                  <a:lnTo>
                    <a:pt x="3247" y="882"/>
                  </a:lnTo>
                  <a:cubicBezTo>
                    <a:pt x="3747" y="731"/>
                    <a:pt x="3634" y="0"/>
                    <a:pt x="312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4" name="Google Shape;6654;p34"/>
            <p:cNvSpPr/>
            <p:nvPr/>
          </p:nvSpPr>
          <p:spPr>
            <a:xfrm>
              <a:off x="147124" y="2448906"/>
              <a:ext cx="60123" cy="49834"/>
            </a:xfrm>
            <a:custGeom>
              <a:rect b="b" l="l" r="r" t="t"/>
              <a:pathLst>
                <a:path extrusionOk="0" h="1545" w="1864">
                  <a:moveTo>
                    <a:pt x="1014" y="0"/>
                  </a:moveTo>
                  <a:cubicBezTo>
                    <a:pt x="970" y="0"/>
                    <a:pt x="926" y="4"/>
                    <a:pt x="881" y="11"/>
                  </a:cubicBezTo>
                  <a:cubicBezTo>
                    <a:pt x="191" y="131"/>
                    <a:pt x="0" y="1012"/>
                    <a:pt x="572" y="1404"/>
                  </a:cubicBezTo>
                  <a:cubicBezTo>
                    <a:pt x="710" y="1501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8"/>
                    <a:pt x="1378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5" name="Google Shape;6655;p34"/>
            <p:cNvSpPr/>
            <p:nvPr/>
          </p:nvSpPr>
          <p:spPr>
            <a:xfrm>
              <a:off x="216085" y="2434133"/>
              <a:ext cx="122343" cy="43673"/>
            </a:xfrm>
            <a:custGeom>
              <a:rect b="b" l="l" r="r" t="t"/>
              <a:pathLst>
                <a:path extrusionOk="0" h="1354" w="3793">
                  <a:moveTo>
                    <a:pt x="3181" y="1"/>
                  </a:moveTo>
                  <a:cubicBezTo>
                    <a:pt x="3159" y="1"/>
                    <a:pt x="3136" y="2"/>
                    <a:pt x="3113" y="5"/>
                  </a:cubicBezTo>
                  <a:lnTo>
                    <a:pt x="517" y="469"/>
                  </a:lnTo>
                  <a:cubicBezTo>
                    <a:pt x="1" y="607"/>
                    <a:pt x="115" y="1354"/>
                    <a:pt x="625" y="1354"/>
                  </a:cubicBezTo>
                  <a:cubicBezTo>
                    <a:pt x="644" y="1354"/>
                    <a:pt x="664" y="1353"/>
                    <a:pt x="684" y="1351"/>
                  </a:cubicBezTo>
                  <a:lnTo>
                    <a:pt x="3280" y="874"/>
                  </a:lnTo>
                  <a:cubicBezTo>
                    <a:pt x="3793" y="749"/>
                    <a:pt x="3683" y="1"/>
                    <a:pt x="318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6" name="Google Shape;6656;p34"/>
            <p:cNvSpPr/>
            <p:nvPr/>
          </p:nvSpPr>
          <p:spPr>
            <a:xfrm>
              <a:off x="89903" y="2757554"/>
              <a:ext cx="250428" cy="224527"/>
            </a:xfrm>
            <a:custGeom>
              <a:rect b="b" l="l" r="r" t="t"/>
              <a:pathLst>
                <a:path extrusionOk="0" h="6961" w="7764">
                  <a:moveTo>
                    <a:pt x="3923" y="0"/>
                  </a:moveTo>
                  <a:cubicBezTo>
                    <a:pt x="2894" y="0"/>
                    <a:pt x="1882" y="467"/>
                    <a:pt x="1215" y="1349"/>
                  </a:cubicBezTo>
                  <a:lnTo>
                    <a:pt x="6953" y="4968"/>
                  </a:lnTo>
                  <a:cubicBezTo>
                    <a:pt x="7763" y="3408"/>
                    <a:pt x="7239" y="1468"/>
                    <a:pt x="5739" y="527"/>
                  </a:cubicBezTo>
                  <a:cubicBezTo>
                    <a:pt x="5177" y="172"/>
                    <a:pt x="4547" y="0"/>
                    <a:pt x="3923" y="0"/>
                  </a:cubicBezTo>
                  <a:close/>
                  <a:moveTo>
                    <a:pt x="810" y="1992"/>
                  </a:moveTo>
                  <a:lnTo>
                    <a:pt x="810" y="1992"/>
                  </a:lnTo>
                  <a:cubicBezTo>
                    <a:pt x="0" y="3563"/>
                    <a:pt x="524" y="5492"/>
                    <a:pt x="2012" y="6433"/>
                  </a:cubicBezTo>
                  <a:cubicBezTo>
                    <a:pt x="2575" y="6788"/>
                    <a:pt x="3208" y="6960"/>
                    <a:pt x="3836" y="6960"/>
                  </a:cubicBezTo>
                  <a:cubicBezTo>
                    <a:pt x="4867" y="6960"/>
                    <a:pt x="5882" y="6496"/>
                    <a:pt x="6549" y="5623"/>
                  </a:cubicBezTo>
                  <a:lnTo>
                    <a:pt x="810" y="1992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7" name="Google Shape;6657;p34"/>
            <p:cNvSpPr/>
            <p:nvPr/>
          </p:nvSpPr>
          <p:spPr>
            <a:xfrm>
              <a:off x="558794" y="2276051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608" y="1"/>
                  </a:moveTo>
                  <a:lnTo>
                    <a:pt x="1215" y="1620"/>
                  </a:lnTo>
                  <a:cubicBezTo>
                    <a:pt x="251" y="2275"/>
                    <a:pt x="1" y="3585"/>
                    <a:pt x="656" y="4549"/>
                  </a:cubicBezTo>
                  <a:lnTo>
                    <a:pt x="763" y="4716"/>
                  </a:lnTo>
                  <a:cubicBezTo>
                    <a:pt x="1170" y="5308"/>
                    <a:pt x="1831" y="5629"/>
                    <a:pt x="2505" y="5629"/>
                  </a:cubicBezTo>
                  <a:cubicBezTo>
                    <a:pt x="2914" y="5629"/>
                    <a:pt x="3327" y="5511"/>
                    <a:pt x="3692" y="5263"/>
                  </a:cubicBezTo>
                  <a:lnTo>
                    <a:pt x="6085" y="3644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8" name="Google Shape;6658;p34"/>
            <p:cNvSpPr/>
            <p:nvPr/>
          </p:nvSpPr>
          <p:spPr>
            <a:xfrm>
              <a:off x="691298" y="2200542"/>
              <a:ext cx="196272" cy="181918"/>
            </a:xfrm>
            <a:custGeom>
              <a:rect b="b" l="l" r="r" t="t"/>
              <a:pathLst>
                <a:path extrusionOk="0" h="5640" w="6085">
                  <a:moveTo>
                    <a:pt x="3577" y="0"/>
                  </a:moveTo>
                  <a:cubicBezTo>
                    <a:pt x="3169" y="0"/>
                    <a:pt x="2757" y="119"/>
                    <a:pt x="2394" y="365"/>
                  </a:cubicBezTo>
                  <a:lnTo>
                    <a:pt x="0" y="1996"/>
                  </a:lnTo>
                  <a:lnTo>
                    <a:pt x="2489" y="5640"/>
                  </a:lnTo>
                  <a:lnTo>
                    <a:pt x="4870" y="4009"/>
                  </a:lnTo>
                  <a:cubicBezTo>
                    <a:pt x="5834" y="3354"/>
                    <a:pt x="6084" y="2044"/>
                    <a:pt x="5430" y="1080"/>
                  </a:cubicBezTo>
                  <a:lnTo>
                    <a:pt x="5322" y="925"/>
                  </a:lnTo>
                  <a:cubicBezTo>
                    <a:pt x="4914" y="324"/>
                    <a:pt x="4252" y="0"/>
                    <a:pt x="357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9" name="Google Shape;6659;p34"/>
            <p:cNvSpPr/>
            <p:nvPr/>
          </p:nvSpPr>
          <p:spPr>
            <a:xfrm>
              <a:off x="501574" y="2651177"/>
              <a:ext cx="346064" cy="344387"/>
            </a:xfrm>
            <a:custGeom>
              <a:rect b="b" l="l" r="r" t="t"/>
              <a:pathLst>
                <a:path extrusionOk="0" h="10677" w="10729">
                  <a:moveTo>
                    <a:pt x="5017" y="1"/>
                  </a:moveTo>
                  <a:cubicBezTo>
                    <a:pt x="4831" y="1"/>
                    <a:pt x="4666" y="137"/>
                    <a:pt x="4644" y="325"/>
                  </a:cubicBezTo>
                  <a:lnTo>
                    <a:pt x="4180" y="3801"/>
                  </a:lnTo>
                  <a:lnTo>
                    <a:pt x="703" y="3349"/>
                  </a:lnTo>
                  <a:cubicBezTo>
                    <a:pt x="682" y="3345"/>
                    <a:pt x="661" y="3343"/>
                    <a:pt x="641" y="3343"/>
                  </a:cubicBezTo>
                  <a:cubicBezTo>
                    <a:pt x="463" y="3343"/>
                    <a:pt x="308" y="3478"/>
                    <a:pt x="286" y="3670"/>
                  </a:cubicBezTo>
                  <a:lnTo>
                    <a:pt x="24" y="5635"/>
                  </a:lnTo>
                  <a:cubicBezTo>
                    <a:pt x="1" y="5837"/>
                    <a:pt x="144" y="6028"/>
                    <a:pt x="346" y="6052"/>
                  </a:cubicBezTo>
                  <a:lnTo>
                    <a:pt x="346" y="6063"/>
                  </a:lnTo>
                  <a:lnTo>
                    <a:pt x="3823" y="6516"/>
                  </a:lnTo>
                  <a:lnTo>
                    <a:pt x="3358" y="10004"/>
                  </a:lnTo>
                  <a:cubicBezTo>
                    <a:pt x="3334" y="10207"/>
                    <a:pt x="3477" y="10385"/>
                    <a:pt x="3680" y="10421"/>
                  </a:cubicBezTo>
                  <a:lnTo>
                    <a:pt x="5656" y="10671"/>
                  </a:lnTo>
                  <a:cubicBezTo>
                    <a:pt x="5677" y="10675"/>
                    <a:pt x="5698" y="10677"/>
                    <a:pt x="5718" y="10677"/>
                  </a:cubicBezTo>
                  <a:cubicBezTo>
                    <a:pt x="5896" y="10677"/>
                    <a:pt x="6051" y="10543"/>
                    <a:pt x="6073" y="10362"/>
                  </a:cubicBezTo>
                  <a:lnTo>
                    <a:pt x="6537" y="6873"/>
                  </a:lnTo>
                  <a:lnTo>
                    <a:pt x="10014" y="7337"/>
                  </a:lnTo>
                  <a:cubicBezTo>
                    <a:pt x="10029" y="7339"/>
                    <a:pt x="10043" y="7340"/>
                    <a:pt x="10058" y="7340"/>
                  </a:cubicBezTo>
                  <a:cubicBezTo>
                    <a:pt x="10243" y="7340"/>
                    <a:pt x="10409" y="7204"/>
                    <a:pt x="10442" y="7016"/>
                  </a:cubicBezTo>
                  <a:lnTo>
                    <a:pt x="10692" y="5039"/>
                  </a:lnTo>
                  <a:cubicBezTo>
                    <a:pt x="10728" y="4837"/>
                    <a:pt x="10585" y="4647"/>
                    <a:pt x="10371" y="4623"/>
                  </a:cubicBezTo>
                  <a:lnTo>
                    <a:pt x="6894" y="4158"/>
                  </a:lnTo>
                  <a:lnTo>
                    <a:pt x="7359" y="682"/>
                  </a:lnTo>
                  <a:cubicBezTo>
                    <a:pt x="7383" y="479"/>
                    <a:pt x="7240" y="289"/>
                    <a:pt x="7037" y="265"/>
                  </a:cubicBezTo>
                  <a:lnTo>
                    <a:pt x="5061" y="3"/>
                  </a:lnTo>
                  <a:cubicBezTo>
                    <a:pt x="5046" y="1"/>
                    <a:pt x="5031" y="1"/>
                    <a:pt x="501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0" name="Google Shape;6660;p34"/>
            <p:cNvSpPr/>
            <p:nvPr/>
          </p:nvSpPr>
          <p:spPr>
            <a:xfrm>
              <a:off x="58777" y="3173353"/>
              <a:ext cx="349902" cy="435120"/>
            </a:xfrm>
            <a:custGeom>
              <a:rect b="b" l="l" r="r" t="t"/>
              <a:pathLst>
                <a:path extrusionOk="0" h="13490" w="10848">
                  <a:moveTo>
                    <a:pt x="4152" y="412"/>
                  </a:moveTo>
                  <a:cubicBezTo>
                    <a:pt x="4441" y="412"/>
                    <a:pt x="4724" y="585"/>
                    <a:pt x="4775" y="971"/>
                  </a:cubicBezTo>
                  <a:cubicBezTo>
                    <a:pt x="4811" y="1173"/>
                    <a:pt x="4763" y="1364"/>
                    <a:pt x="4632" y="1519"/>
                  </a:cubicBezTo>
                  <a:lnTo>
                    <a:pt x="3835" y="1662"/>
                  </a:lnTo>
                  <a:cubicBezTo>
                    <a:pt x="3668" y="1566"/>
                    <a:pt x="3549" y="1400"/>
                    <a:pt x="3501" y="1209"/>
                  </a:cubicBezTo>
                  <a:cubicBezTo>
                    <a:pt x="3386" y="709"/>
                    <a:pt x="3774" y="412"/>
                    <a:pt x="4152" y="412"/>
                  </a:cubicBezTo>
                  <a:close/>
                  <a:moveTo>
                    <a:pt x="7876" y="2723"/>
                  </a:moveTo>
                  <a:cubicBezTo>
                    <a:pt x="8126" y="2723"/>
                    <a:pt x="8354" y="2911"/>
                    <a:pt x="8407" y="3174"/>
                  </a:cubicBezTo>
                  <a:lnTo>
                    <a:pt x="9788" y="10746"/>
                  </a:lnTo>
                  <a:cubicBezTo>
                    <a:pt x="9835" y="11044"/>
                    <a:pt x="9633" y="11329"/>
                    <a:pt x="9335" y="11377"/>
                  </a:cubicBezTo>
                  <a:lnTo>
                    <a:pt x="3073" y="12520"/>
                  </a:lnTo>
                  <a:cubicBezTo>
                    <a:pt x="3042" y="12525"/>
                    <a:pt x="3012" y="12527"/>
                    <a:pt x="2982" y="12527"/>
                  </a:cubicBezTo>
                  <a:cubicBezTo>
                    <a:pt x="2719" y="12527"/>
                    <a:pt x="2483" y="12345"/>
                    <a:pt x="2430" y="12068"/>
                  </a:cubicBezTo>
                  <a:lnTo>
                    <a:pt x="1072" y="4507"/>
                  </a:lnTo>
                  <a:cubicBezTo>
                    <a:pt x="1013" y="4210"/>
                    <a:pt x="1215" y="3924"/>
                    <a:pt x="1513" y="3876"/>
                  </a:cubicBezTo>
                  <a:lnTo>
                    <a:pt x="2263" y="3733"/>
                  </a:lnTo>
                  <a:cubicBezTo>
                    <a:pt x="2295" y="3948"/>
                    <a:pt x="2483" y="4096"/>
                    <a:pt x="2695" y="4096"/>
                  </a:cubicBezTo>
                  <a:cubicBezTo>
                    <a:pt x="2717" y="4096"/>
                    <a:pt x="2740" y="4094"/>
                    <a:pt x="2763" y="4090"/>
                  </a:cubicBezTo>
                  <a:lnTo>
                    <a:pt x="6680" y="3376"/>
                  </a:lnTo>
                  <a:cubicBezTo>
                    <a:pt x="6906" y="3328"/>
                    <a:pt x="7073" y="3102"/>
                    <a:pt x="7025" y="2864"/>
                  </a:cubicBezTo>
                  <a:lnTo>
                    <a:pt x="7776" y="2733"/>
                  </a:lnTo>
                  <a:cubicBezTo>
                    <a:pt x="7809" y="2726"/>
                    <a:pt x="7843" y="2723"/>
                    <a:pt x="7876" y="2723"/>
                  </a:cubicBezTo>
                  <a:close/>
                  <a:moveTo>
                    <a:pt x="4138" y="1"/>
                  </a:moveTo>
                  <a:cubicBezTo>
                    <a:pt x="4073" y="1"/>
                    <a:pt x="4008" y="7"/>
                    <a:pt x="3942" y="19"/>
                  </a:cubicBezTo>
                  <a:cubicBezTo>
                    <a:pt x="3358" y="126"/>
                    <a:pt x="2965" y="685"/>
                    <a:pt x="3073" y="1281"/>
                  </a:cubicBezTo>
                  <a:cubicBezTo>
                    <a:pt x="3108" y="1447"/>
                    <a:pt x="3180" y="1614"/>
                    <a:pt x="3287" y="1757"/>
                  </a:cubicBezTo>
                  <a:lnTo>
                    <a:pt x="2513" y="1900"/>
                  </a:lnTo>
                  <a:cubicBezTo>
                    <a:pt x="2192" y="1971"/>
                    <a:pt x="1989" y="2269"/>
                    <a:pt x="2037" y="2590"/>
                  </a:cubicBezTo>
                  <a:lnTo>
                    <a:pt x="2096" y="2864"/>
                  </a:lnTo>
                  <a:lnTo>
                    <a:pt x="798" y="3102"/>
                  </a:lnTo>
                  <a:cubicBezTo>
                    <a:pt x="322" y="3197"/>
                    <a:pt x="1" y="3662"/>
                    <a:pt x="84" y="4150"/>
                  </a:cubicBezTo>
                  <a:lnTo>
                    <a:pt x="1668" y="12758"/>
                  </a:lnTo>
                  <a:cubicBezTo>
                    <a:pt x="1741" y="13188"/>
                    <a:pt x="2111" y="13489"/>
                    <a:pt x="2532" y="13489"/>
                  </a:cubicBezTo>
                  <a:cubicBezTo>
                    <a:pt x="2588" y="13489"/>
                    <a:pt x="2646" y="13484"/>
                    <a:pt x="2703" y="13473"/>
                  </a:cubicBezTo>
                  <a:lnTo>
                    <a:pt x="10050" y="12139"/>
                  </a:lnTo>
                  <a:cubicBezTo>
                    <a:pt x="10526" y="12044"/>
                    <a:pt x="10847" y="11579"/>
                    <a:pt x="10764" y="11091"/>
                  </a:cubicBezTo>
                  <a:lnTo>
                    <a:pt x="9180" y="2459"/>
                  </a:lnTo>
                  <a:cubicBezTo>
                    <a:pt x="9107" y="2029"/>
                    <a:pt x="8737" y="1728"/>
                    <a:pt x="8317" y="1728"/>
                  </a:cubicBezTo>
                  <a:cubicBezTo>
                    <a:pt x="8260" y="1728"/>
                    <a:pt x="8202" y="1734"/>
                    <a:pt x="8145" y="1745"/>
                  </a:cubicBezTo>
                  <a:lnTo>
                    <a:pt x="6859" y="1995"/>
                  </a:lnTo>
                  <a:lnTo>
                    <a:pt x="6811" y="1721"/>
                  </a:lnTo>
                  <a:cubicBezTo>
                    <a:pt x="6757" y="1430"/>
                    <a:pt x="6498" y="1226"/>
                    <a:pt x="6219" y="1226"/>
                  </a:cubicBezTo>
                  <a:cubicBezTo>
                    <a:pt x="6190" y="1226"/>
                    <a:pt x="6161" y="1228"/>
                    <a:pt x="6132" y="1233"/>
                  </a:cubicBezTo>
                  <a:lnTo>
                    <a:pt x="5180" y="1412"/>
                  </a:lnTo>
                  <a:cubicBezTo>
                    <a:pt x="5228" y="1245"/>
                    <a:pt x="5240" y="1066"/>
                    <a:pt x="5216" y="888"/>
                  </a:cubicBezTo>
                  <a:cubicBezTo>
                    <a:pt x="5110" y="369"/>
                    <a:pt x="4656" y="1"/>
                    <a:pt x="413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1" name="Google Shape;6661;p34"/>
            <p:cNvSpPr/>
            <p:nvPr/>
          </p:nvSpPr>
          <p:spPr>
            <a:xfrm>
              <a:off x="120997" y="3329757"/>
              <a:ext cx="60059" cy="49963"/>
            </a:xfrm>
            <a:custGeom>
              <a:rect b="b" l="l" r="r" t="t"/>
              <a:pathLst>
                <a:path extrusionOk="0" h="1549" w="1862">
                  <a:moveTo>
                    <a:pt x="1015" y="1"/>
                  </a:moveTo>
                  <a:cubicBezTo>
                    <a:pt x="967" y="1"/>
                    <a:pt x="919" y="6"/>
                    <a:pt x="870" y="15"/>
                  </a:cubicBezTo>
                  <a:cubicBezTo>
                    <a:pt x="191" y="134"/>
                    <a:pt x="1" y="1015"/>
                    <a:pt x="560" y="1408"/>
                  </a:cubicBezTo>
                  <a:cubicBezTo>
                    <a:pt x="701" y="1505"/>
                    <a:pt x="854" y="1549"/>
                    <a:pt x="1002" y="1549"/>
                  </a:cubicBezTo>
                  <a:cubicBezTo>
                    <a:pt x="1453" y="1549"/>
                    <a:pt x="1861" y="1146"/>
                    <a:pt x="1763" y="634"/>
                  </a:cubicBezTo>
                  <a:cubicBezTo>
                    <a:pt x="1700" y="267"/>
                    <a:pt x="1377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2" name="Google Shape;6662;p34"/>
            <p:cNvSpPr/>
            <p:nvPr/>
          </p:nvSpPr>
          <p:spPr>
            <a:xfrm>
              <a:off x="188733" y="3315178"/>
              <a:ext cx="125214" cy="43544"/>
            </a:xfrm>
            <a:custGeom>
              <a:rect b="b" l="l" r="r" t="t"/>
              <a:pathLst>
                <a:path extrusionOk="0" h="1350" w="3882">
                  <a:moveTo>
                    <a:pt x="3282" y="0"/>
                  </a:moveTo>
                  <a:cubicBezTo>
                    <a:pt x="3245" y="0"/>
                    <a:pt x="3205" y="5"/>
                    <a:pt x="3163" y="15"/>
                  </a:cubicBezTo>
                  <a:lnTo>
                    <a:pt x="3151" y="3"/>
                  </a:lnTo>
                  <a:lnTo>
                    <a:pt x="556" y="479"/>
                  </a:lnTo>
                  <a:cubicBezTo>
                    <a:pt x="1" y="568"/>
                    <a:pt x="108" y="1350"/>
                    <a:pt x="597" y="1350"/>
                  </a:cubicBezTo>
                  <a:cubicBezTo>
                    <a:pt x="633" y="1350"/>
                    <a:pt x="671" y="1345"/>
                    <a:pt x="710" y="1337"/>
                  </a:cubicBezTo>
                  <a:lnTo>
                    <a:pt x="3306" y="872"/>
                  </a:lnTo>
                  <a:cubicBezTo>
                    <a:pt x="3882" y="817"/>
                    <a:pt x="3778" y="0"/>
                    <a:pt x="328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3" name="Google Shape;6663;p34"/>
            <p:cNvSpPr/>
            <p:nvPr/>
          </p:nvSpPr>
          <p:spPr>
            <a:xfrm>
              <a:off x="133673" y="3399267"/>
              <a:ext cx="60059" cy="49963"/>
            </a:xfrm>
            <a:custGeom>
              <a:rect b="b" l="l" r="r" t="t"/>
              <a:pathLst>
                <a:path extrusionOk="0" h="1549" w="1862">
                  <a:moveTo>
                    <a:pt x="1015" y="1"/>
                  </a:moveTo>
                  <a:cubicBezTo>
                    <a:pt x="967" y="1"/>
                    <a:pt x="919" y="6"/>
                    <a:pt x="870" y="15"/>
                  </a:cubicBezTo>
                  <a:cubicBezTo>
                    <a:pt x="191" y="134"/>
                    <a:pt x="0" y="1015"/>
                    <a:pt x="560" y="1408"/>
                  </a:cubicBezTo>
                  <a:cubicBezTo>
                    <a:pt x="701" y="1505"/>
                    <a:pt x="854" y="1549"/>
                    <a:pt x="1002" y="1549"/>
                  </a:cubicBezTo>
                  <a:cubicBezTo>
                    <a:pt x="1453" y="1549"/>
                    <a:pt x="1861" y="1146"/>
                    <a:pt x="1763" y="635"/>
                  </a:cubicBezTo>
                  <a:cubicBezTo>
                    <a:pt x="1700" y="267"/>
                    <a:pt x="1377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4" name="Google Shape;6664;p34"/>
            <p:cNvSpPr/>
            <p:nvPr/>
          </p:nvSpPr>
          <p:spPr>
            <a:xfrm>
              <a:off x="203183" y="3384688"/>
              <a:ext cx="120892" cy="43544"/>
            </a:xfrm>
            <a:custGeom>
              <a:rect b="b" l="l" r="r" t="t"/>
              <a:pathLst>
                <a:path extrusionOk="0" h="1350" w="3748">
                  <a:moveTo>
                    <a:pt x="3144" y="1"/>
                  </a:moveTo>
                  <a:cubicBezTo>
                    <a:pt x="3128" y="1"/>
                    <a:pt x="3112" y="2"/>
                    <a:pt x="3096" y="3"/>
                  </a:cubicBezTo>
                  <a:lnTo>
                    <a:pt x="501" y="467"/>
                  </a:lnTo>
                  <a:cubicBezTo>
                    <a:pt x="0" y="619"/>
                    <a:pt x="125" y="1350"/>
                    <a:pt x="620" y="1350"/>
                  </a:cubicBezTo>
                  <a:cubicBezTo>
                    <a:pt x="632" y="1350"/>
                    <a:pt x="643" y="1349"/>
                    <a:pt x="655" y="1348"/>
                  </a:cubicBezTo>
                  <a:lnTo>
                    <a:pt x="3251" y="872"/>
                  </a:lnTo>
                  <a:cubicBezTo>
                    <a:pt x="3747" y="722"/>
                    <a:pt x="3639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5" name="Google Shape;6665;p34"/>
            <p:cNvSpPr/>
            <p:nvPr/>
          </p:nvSpPr>
          <p:spPr>
            <a:xfrm>
              <a:off x="147124" y="3473486"/>
              <a:ext cx="60123" cy="49866"/>
            </a:xfrm>
            <a:custGeom>
              <a:rect b="b" l="l" r="r" t="t"/>
              <a:pathLst>
                <a:path extrusionOk="0" h="1546" w="1864">
                  <a:moveTo>
                    <a:pt x="1013" y="1"/>
                  </a:moveTo>
                  <a:cubicBezTo>
                    <a:pt x="970" y="1"/>
                    <a:pt x="926" y="5"/>
                    <a:pt x="881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1" y="1546"/>
                    <a:pt x="1008" y="1546"/>
                  </a:cubicBezTo>
                  <a:cubicBezTo>
                    <a:pt x="1454" y="1546"/>
                    <a:pt x="1864" y="1145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6" name="Google Shape;6666;p34"/>
            <p:cNvSpPr/>
            <p:nvPr/>
          </p:nvSpPr>
          <p:spPr>
            <a:xfrm>
              <a:off x="216375" y="3458874"/>
              <a:ext cx="121795" cy="43512"/>
            </a:xfrm>
            <a:custGeom>
              <a:rect b="b" l="l" r="r" t="t"/>
              <a:pathLst>
                <a:path extrusionOk="0" h="1349" w="3776">
                  <a:moveTo>
                    <a:pt x="3104" y="1"/>
                  </a:moveTo>
                  <a:lnTo>
                    <a:pt x="508" y="477"/>
                  </a:lnTo>
                  <a:cubicBezTo>
                    <a:pt x="0" y="616"/>
                    <a:pt x="119" y="1348"/>
                    <a:pt x="627" y="1348"/>
                  </a:cubicBezTo>
                  <a:cubicBezTo>
                    <a:pt x="643" y="1348"/>
                    <a:pt x="659" y="1348"/>
                    <a:pt x="675" y="1346"/>
                  </a:cubicBezTo>
                  <a:lnTo>
                    <a:pt x="3271" y="882"/>
                  </a:lnTo>
                  <a:cubicBezTo>
                    <a:pt x="3775" y="744"/>
                    <a:pt x="3661" y="10"/>
                    <a:pt x="3162" y="10"/>
                  </a:cubicBezTo>
                  <a:cubicBezTo>
                    <a:pt x="3143" y="10"/>
                    <a:pt x="3124" y="11"/>
                    <a:pt x="3104" y="13"/>
                  </a:cubicBezTo>
                  <a:lnTo>
                    <a:pt x="3104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7" name="Google Shape;6667;p34"/>
            <p:cNvSpPr/>
            <p:nvPr/>
          </p:nvSpPr>
          <p:spPr>
            <a:xfrm>
              <a:off x="91032" y="3782231"/>
              <a:ext cx="249299" cy="224075"/>
            </a:xfrm>
            <a:custGeom>
              <a:rect b="b" l="l" r="r" t="t"/>
              <a:pathLst>
                <a:path extrusionOk="0" h="6947" w="7729">
                  <a:moveTo>
                    <a:pt x="3896" y="1"/>
                  </a:moveTo>
                  <a:cubicBezTo>
                    <a:pt x="2865" y="1"/>
                    <a:pt x="1848" y="470"/>
                    <a:pt x="1180" y="1346"/>
                  </a:cubicBezTo>
                  <a:lnTo>
                    <a:pt x="6918" y="4978"/>
                  </a:lnTo>
                  <a:cubicBezTo>
                    <a:pt x="7728" y="3406"/>
                    <a:pt x="7204" y="1477"/>
                    <a:pt x="5704" y="525"/>
                  </a:cubicBezTo>
                  <a:cubicBezTo>
                    <a:pt x="5144" y="171"/>
                    <a:pt x="4517" y="1"/>
                    <a:pt x="3896" y="1"/>
                  </a:cubicBezTo>
                  <a:close/>
                  <a:moveTo>
                    <a:pt x="775" y="1989"/>
                  </a:moveTo>
                  <a:cubicBezTo>
                    <a:pt x="1" y="3561"/>
                    <a:pt x="489" y="5478"/>
                    <a:pt x="1954" y="6418"/>
                  </a:cubicBezTo>
                  <a:cubicBezTo>
                    <a:pt x="2522" y="6775"/>
                    <a:pt x="3157" y="6947"/>
                    <a:pt x="3787" y="6947"/>
                  </a:cubicBezTo>
                  <a:cubicBezTo>
                    <a:pt x="4818" y="6947"/>
                    <a:pt x="5833" y="6486"/>
                    <a:pt x="6514" y="5621"/>
                  </a:cubicBezTo>
                  <a:lnTo>
                    <a:pt x="775" y="1989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8" name="Google Shape;6668;p34"/>
            <p:cNvSpPr/>
            <p:nvPr/>
          </p:nvSpPr>
          <p:spPr>
            <a:xfrm>
              <a:off x="558794" y="3300276"/>
              <a:ext cx="196272" cy="182047"/>
            </a:xfrm>
            <a:custGeom>
              <a:rect b="b" l="l" r="r" t="t"/>
              <a:pathLst>
                <a:path extrusionOk="0" h="5644" w="6085">
                  <a:moveTo>
                    <a:pt x="3608" y="1"/>
                  </a:moveTo>
                  <a:lnTo>
                    <a:pt x="1215" y="1632"/>
                  </a:lnTo>
                  <a:cubicBezTo>
                    <a:pt x="251" y="2287"/>
                    <a:pt x="1" y="3596"/>
                    <a:pt x="656" y="4561"/>
                  </a:cubicBezTo>
                  <a:lnTo>
                    <a:pt x="763" y="4727"/>
                  </a:lnTo>
                  <a:cubicBezTo>
                    <a:pt x="1172" y="5323"/>
                    <a:pt x="1837" y="5644"/>
                    <a:pt x="2514" y="5644"/>
                  </a:cubicBezTo>
                  <a:cubicBezTo>
                    <a:pt x="2920" y="5644"/>
                    <a:pt x="3330" y="5528"/>
                    <a:pt x="3692" y="5287"/>
                  </a:cubicBezTo>
                  <a:lnTo>
                    <a:pt x="6085" y="3656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9" name="Google Shape;6669;p34"/>
            <p:cNvSpPr/>
            <p:nvPr/>
          </p:nvSpPr>
          <p:spPr>
            <a:xfrm>
              <a:off x="691298" y="3225154"/>
              <a:ext cx="196272" cy="181918"/>
            </a:xfrm>
            <a:custGeom>
              <a:rect b="b" l="l" r="r" t="t"/>
              <a:pathLst>
                <a:path extrusionOk="0" h="5640" w="6085">
                  <a:moveTo>
                    <a:pt x="3577" y="0"/>
                  </a:moveTo>
                  <a:cubicBezTo>
                    <a:pt x="3169" y="0"/>
                    <a:pt x="2757" y="118"/>
                    <a:pt x="2394" y="365"/>
                  </a:cubicBezTo>
                  <a:lnTo>
                    <a:pt x="0" y="1996"/>
                  </a:lnTo>
                  <a:lnTo>
                    <a:pt x="2489" y="5640"/>
                  </a:lnTo>
                  <a:lnTo>
                    <a:pt x="4870" y="4008"/>
                  </a:lnTo>
                  <a:cubicBezTo>
                    <a:pt x="5834" y="3354"/>
                    <a:pt x="6084" y="2044"/>
                    <a:pt x="5430" y="1091"/>
                  </a:cubicBezTo>
                  <a:lnTo>
                    <a:pt x="5322" y="925"/>
                  </a:lnTo>
                  <a:cubicBezTo>
                    <a:pt x="4914" y="324"/>
                    <a:pt x="4252" y="0"/>
                    <a:pt x="357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0" name="Google Shape;6670;p34"/>
            <p:cNvSpPr/>
            <p:nvPr/>
          </p:nvSpPr>
          <p:spPr>
            <a:xfrm>
              <a:off x="501574" y="3676079"/>
              <a:ext cx="346064" cy="344387"/>
            </a:xfrm>
            <a:custGeom>
              <a:rect b="b" l="l" r="r" t="t"/>
              <a:pathLst>
                <a:path extrusionOk="0" h="10677" w="10729">
                  <a:moveTo>
                    <a:pt x="4998" y="0"/>
                  </a:moveTo>
                  <a:cubicBezTo>
                    <a:pt x="4821" y="0"/>
                    <a:pt x="4665" y="134"/>
                    <a:pt x="4644" y="315"/>
                  </a:cubicBezTo>
                  <a:lnTo>
                    <a:pt x="4180" y="3804"/>
                  </a:lnTo>
                  <a:lnTo>
                    <a:pt x="703" y="3340"/>
                  </a:lnTo>
                  <a:cubicBezTo>
                    <a:pt x="688" y="3338"/>
                    <a:pt x="674" y="3337"/>
                    <a:pt x="659" y="3337"/>
                  </a:cubicBezTo>
                  <a:cubicBezTo>
                    <a:pt x="474" y="3337"/>
                    <a:pt x="308" y="3473"/>
                    <a:pt x="286" y="3661"/>
                  </a:cubicBezTo>
                  <a:lnTo>
                    <a:pt x="24" y="5638"/>
                  </a:lnTo>
                  <a:cubicBezTo>
                    <a:pt x="1" y="5840"/>
                    <a:pt x="144" y="6019"/>
                    <a:pt x="346" y="6054"/>
                  </a:cubicBezTo>
                  <a:lnTo>
                    <a:pt x="3823" y="6519"/>
                  </a:lnTo>
                  <a:lnTo>
                    <a:pt x="3358" y="9995"/>
                  </a:lnTo>
                  <a:cubicBezTo>
                    <a:pt x="3334" y="10198"/>
                    <a:pt x="3477" y="10388"/>
                    <a:pt x="3680" y="10412"/>
                  </a:cubicBezTo>
                  <a:lnTo>
                    <a:pt x="5656" y="10674"/>
                  </a:lnTo>
                  <a:cubicBezTo>
                    <a:pt x="5671" y="10676"/>
                    <a:pt x="5686" y="10676"/>
                    <a:pt x="5700" y="10676"/>
                  </a:cubicBezTo>
                  <a:cubicBezTo>
                    <a:pt x="5886" y="10676"/>
                    <a:pt x="6051" y="10540"/>
                    <a:pt x="6073" y="10352"/>
                  </a:cubicBezTo>
                  <a:lnTo>
                    <a:pt x="6537" y="6876"/>
                  </a:lnTo>
                  <a:lnTo>
                    <a:pt x="10014" y="7328"/>
                  </a:lnTo>
                  <a:cubicBezTo>
                    <a:pt x="10029" y="7330"/>
                    <a:pt x="10043" y="7331"/>
                    <a:pt x="10058" y="7331"/>
                  </a:cubicBezTo>
                  <a:cubicBezTo>
                    <a:pt x="10243" y="7331"/>
                    <a:pt x="10409" y="7194"/>
                    <a:pt x="10442" y="7007"/>
                  </a:cubicBezTo>
                  <a:lnTo>
                    <a:pt x="10692" y="5042"/>
                  </a:lnTo>
                  <a:cubicBezTo>
                    <a:pt x="10728" y="4828"/>
                    <a:pt x="10585" y="4649"/>
                    <a:pt x="10371" y="4614"/>
                  </a:cubicBezTo>
                  <a:lnTo>
                    <a:pt x="6894" y="4161"/>
                  </a:lnTo>
                  <a:lnTo>
                    <a:pt x="7359" y="685"/>
                  </a:lnTo>
                  <a:cubicBezTo>
                    <a:pt x="7383" y="470"/>
                    <a:pt x="7240" y="292"/>
                    <a:pt x="7037" y="256"/>
                  </a:cubicBezTo>
                  <a:lnTo>
                    <a:pt x="5061" y="6"/>
                  </a:lnTo>
                  <a:cubicBezTo>
                    <a:pt x="5040" y="2"/>
                    <a:pt x="5019" y="0"/>
                    <a:pt x="499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1" name="Google Shape;6671;p34"/>
            <p:cNvSpPr/>
            <p:nvPr/>
          </p:nvSpPr>
          <p:spPr>
            <a:xfrm>
              <a:off x="58777" y="4197965"/>
              <a:ext cx="349902" cy="435120"/>
            </a:xfrm>
            <a:custGeom>
              <a:rect b="b" l="l" r="r" t="t"/>
              <a:pathLst>
                <a:path extrusionOk="0" h="13490" w="10848">
                  <a:moveTo>
                    <a:pt x="4152" y="412"/>
                  </a:moveTo>
                  <a:cubicBezTo>
                    <a:pt x="4441" y="412"/>
                    <a:pt x="4724" y="585"/>
                    <a:pt x="4775" y="971"/>
                  </a:cubicBezTo>
                  <a:cubicBezTo>
                    <a:pt x="4811" y="1161"/>
                    <a:pt x="4751" y="1364"/>
                    <a:pt x="4632" y="1519"/>
                  </a:cubicBezTo>
                  <a:lnTo>
                    <a:pt x="3835" y="1661"/>
                  </a:lnTo>
                  <a:cubicBezTo>
                    <a:pt x="3668" y="1566"/>
                    <a:pt x="3549" y="1411"/>
                    <a:pt x="3501" y="1221"/>
                  </a:cubicBezTo>
                  <a:lnTo>
                    <a:pt x="3501" y="1209"/>
                  </a:lnTo>
                  <a:cubicBezTo>
                    <a:pt x="3386" y="709"/>
                    <a:pt x="3774" y="412"/>
                    <a:pt x="4152" y="412"/>
                  </a:cubicBezTo>
                  <a:close/>
                  <a:moveTo>
                    <a:pt x="7880" y="2723"/>
                  </a:moveTo>
                  <a:cubicBezTo>
                    <a:pt x="8137" y="2723"/>
                    <a:pt x="8365" y="2911"/>
                    <a:pt x="8407" y="3173"/>
                  </a:cubicBezTo>
                  <a:lnTo>
                    <a:pt x="9788" y="10734"/>
                  </a:lnTo>
                  <a:cubicBezTo>
                    <a:pt x="9835" y="11043"/>
                    <a:pt x="9633" y="11329"/>
                    <a:pt x="9335" y="11377"/>
                  </a:cubicBezTo>
                  <a:lnTo>
                    <a:pt x="3073" y="12520"/>
                  </a:lnTo>
                  <a:cubicBezTo>
                    <a:pt x="3042" y="12525"/>
                    <a:pt x="3011" y="12527"/>
                    <a:pt x="2981" y="12527"/>
                  </a:cubicBezTo>
                  <a:cubicBezTo>
                    <a:pt x="2718" y="12527"/>
                    <a:pt x="2483" y="12346"/>
                    <a:pt x="2430" y="12079"/>
                  </a:cubicBezTo>
                  <a:lnTo>
                    <a:pt x="1072" y="4507"/>
                  </a:lnTo>
                  <a:cubicBezTo>
                    <a:pt x="1013" y="4209"/>
                    <a:pt x="1215" y="3924"/>
                    <a:pt x="1513" y="3876"/>
                  </a:cubicBezTo>
                  <a:lnTo>
                    <a:pt x="2263" y="3745"/>
                  </a:lnTo>
                  <a:cubicBezTo>
                    <a:pt x="2295" y="3945"/>
                    <a:pt x="2475" y="4098"/>
                    <a:pt x="2681" y="4098"/>
                  </a:cubicBezTo>
                  <a:cubicBezTo>
                    <a:pt x="2708" y="4098"/>
                    <a:pt x="2735" y="4096"/>
                    <a:pt x="2763" y="4090"/>
                  </a:cubicBezTo>
                  <a:lnTo>
                    <a:pt x="6680" y="3376"/>
                  </a:lnTo>
                  <a:cubicBezTo>
                    <a:pt x="6906" y="3328"/>
                    <a:pt x="7073" y="3102"/>
                    <a:pt x="7025" y="2864"/>
                  </a:cubicBezTo>
                  <a:lnTo>
                    <a:pt x="7776" y="2733"/>
                  </a:lnTo>
                  <a:cubicBezTo>
                    <a:pt x="7811" y="2726"/>
                    <a:pt x="7846" y="2723"/>
                    <a:pt x="7880" y="2723"/>
                  </a:cubicBezTo>
                  <a:close/>
                  <a:moveTo>
                    <a:pt x="4138" y="1"/>
                  </a:moveTo>
                  <a:cubicBezTo>
                    <a:pt x="4073" y="1"/>
                    <a:pt x="4008" y="6"/>
                    <a:pt x="3942" y="18"/>
                  </a:cubicBezTo>
                  <a:cubicBezTo>
                    <a:pt x="3358" y="125"/>
                    <a:pt x="2965" y="697"/>
                    <a:pt x="3073" y="1280"/>
                  </a:cubicBezTo>
                  <a:cubicBezTo>
                    <a:pt x="3108" y="1459"/>
                    <a:pt x="3180" y="1614"/>
                    <a:pt x="3287" y="1757"/>
                  </a:cubicBezTo>
                  <a:lnTo>
                    <a:pt x="2513" y="1900"/>
                  </a:lnTo>
                  <a:cubicBezTo>
                    <a:pt x="2192" y="1959"/>
                    <a:pt x="1989" y="2269"/>
                    <a:pt x="2037" y="2578"/>
                  </a:cubicBezTo>
                  <a:lnTo>
                    <a:pt x="2096" y="2864"/>
                  </a:lnTo>
                  <a:lnTo>
                    <a:pt x="798" y="3102"/>
                  </a:lnTo>
                  <a:cubicBezTo>
                    <a:pt x="322" y="3185"/>
                    <a:pt x="1" y="3650"/>
                    <a:pt x="84" y="4138"/>
                  </a:cubicBezTo>
                  <a:lnTo>
                    <a:pt x="1668" y="12770"/>
                  </a:lnTo>
                  <a:cubicBezTo>
                    <a:pt x="1741" y="13190"/>
                    <a:pt x="2110" y="13489"/>
                    <a:pt x="2531" y="13489"/>
                  </a:cubicBezTo>
                  <a:cubicBezTo>
                    <a:pt x="2588" y="13489"/>
                    <a:pt x="2646" y="13484"/>
                    <a:pt x="2703" y="13472"/>
                  </a:cubicBezTo>
                  <a:lnTo>
                    <a:pt x="10050" y="12139"/>
                  </a:lnTo>
                  <a:cubicBezTo>
                    <a:pt x="10526" y="12044"/>
                    <a:pt x="10847" y="11579"/>
                    <a:pt x="10764" y="11091"/>
                  </a:cubicBezTo>
                  <a:lnTo>
                    <a:pt x="9180" y="2459"/>
                  </a:lnTo>
                  <a:cubicBezTo>
                    <a:pt x="9107" y="2029"/>
                    <a:pt x="8737" y="1728"/>
                    <a:pt x="8317" y="1728"/>
                  </a:cubicBezTo>
                  <a:cubicBezTo>
                    <a:pt x="8260" y="1728"/>
                    <a:pt x="8202" y="1733"/>
                    <a:pt x="8145" y="1745"/>
                  </a:cubicBezTo>
                  <a:lnTo>
                    <a:pt x="6859" y="1995"/>
                  </a:lnTo>
                  <a:lnTo>
                    <a:pt x="6811" y="1709"/>
                  </a:lnTo>
                  <a:cubicBezTo>
                    <a:pt x="6758" y="1434"/>
                    <a:pt x="6509" y="1235"/>
                    <a:pt x="6237" y="1235"/>
                  </a:cubicBezTo>
                  <a:cubicBezTo>
                    <a:pt x="6202" y="1235"/>
                    <a:pt x="6167" y="1238"/>
                    <a:pt x="6132" y="1245"/>
                  </a:cubicBezTo>
                  <a:lnTo>
                    <a:pt x="5180" y="1411"/>
                  </a:lnTo>
                  <a:cubicBezTo>
                    <a:pt x="5228" y="1245"/>
                    <a:pt x="5240" y="1066"/>
                    <a:pt x="5216" y="887"/>
                  </a:cubicBezTo>
                  <a:cubicBezTo>
                    <a:pt x="5110" y="369"/>
                    <a:pt x="4656" y="1"/>
                    <a:pt x="413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2" name="Google Shape;6672;p34"/>
            <p:cNvSpPr/>
            <p:nvPr/>
          </p:nvSpPr>
          <p:spPr>
            <a:xfrm>
              <a:off x="120997" y="4354466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5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88" y="259"/>
                    <a:pt x="1367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3" name="Google Shape;6673;p34"/>
            <p:cNvSpPr/>
            <p:nvPr/>
          </p:nvSpPr>
          <p:spPr>
            <a:xfrm>
              <a:off x="189281" y="4339823"/>
              <a:ext cx="124020" cy="43383"/>
            </a:xfrm>
            <a:custGeom>
              <a:rect b="b" l="l" r="r" t="t"/>
              <a:pathLst>
                <a:path extrusionOk="0" h="1345" w="3845">
                  <a:moveTo>
                    <a:pt x="3258" y="1"/>
                  </a:moveTo>
                  <a:cubicBezTo>
                    <a:pt x="3223" y="1"/>
                    <a:pt x="3185" y="5"/>
                    <a:pt x="3146" y="14"/>
                  </a:cubicBezTo>
                  <a:lnTo>
                    <a:pt x="3134" y="14"/>
                  </a:lnTo>
                  <a:lnTo>
                    <a:pt x="539" y="478"/>
                  </a:lnTo>
                  <a:cubicBezTo>
                    <a:pt x="1" y="579"/>
                    <a:pt x="106" y="1345"/>
                    <a:pt x="597" y="1345"/>
                  </a:cubicBezTo>
                  <a:cubicBezTo>
                    <a:pt x="628" y="1345"/>
                    <a:pt x="660" y="1342"/>
                    <a:pt x="693" y="1335"/>
                  </a:cubicBezTo>
                  <a:lnTo>
                    <a:pt x="3289" y="871"/>
                  </a:lnTo>
                  <a:cubicBezTo>
                    <a:pt x="3844" y="793"/>
                    <a:pt x="3747" y="1"/>
                    <a:pt x="325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4" name="Google Shape;6674;p34"/>
            <p:cNvSpPr/>
            <p:nvPr/>
          </p:nvSpPr>
          <p:spPr>
            <a:xfrm>
              <a:off x="133673" y="4423976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5"/>
                    <a:pt x="870" y="12"/>
                  </a:cubicBezTo>
                  <a:cubicBezTo>
                    <a:pt x="191" y="131"/>
                    <a:pt x="0" y="1012"/>
                    <a:pt x="560" y="1405"/>
                  </a:cubicBezTo>
                  <a:cubicBezTo>
                    <a:pt x="701" y="1502"/>
                    <a:pt x="854" y="1546"/>
                    <a:pt x="1002" y="1546"/>
                  </a:cubicBezTo>
                  <a:cubicBezTo>
                    <a:pt x="1453" y="1546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5" name="Google Shape;6675;p34"/>
            <p:cNvSpPr/>
            <p:nvPr/>
          </p:nvSpPr>
          <p:spPr>
            <a:xfrm>
              <a:off x="203183" y="4409300"/>
              <a:ext cx="120892" cy="43544"/>
            </a:xfrm>
            <a:custGeom>
              <a:rect b="b" l="l" r="r" t="t"/>
              <a:pathLst>
                <a:path extrusionOk="0" h="1350" w="3748">
                  <a:moveTo>
                    <a:pt x="3144" y="1"/>
                  </a:moveTo>
                  <a:cubicBezTo>
                    <a:pt x="3128" y="1"/>
                    <a:pt x="3112" y="1"/>
                    <a:pt x="3096" y="3"/>
                  </a:cubicBezTo>
                  <a:lnTo>
                    <a:pt x="501" y="467"/>
                  </a:lnTo>
                  <a:cubicBezTo>
                    <a:pt x="0" y="618"/>
                    <a:pt x="125" y="1349"/>
                    <a:pt x="620" y="1349"/>
                  </a:cubicBezTo>
                  <a:cubicBezTo>
                    <a:pt x="632" y="1349"/>
                    <a:pt x="643" y="1349"/>
                    <a:pt x="655" y="1348"/>
                  </a:cubicBezTo>
                  <a:lnTo>
                    <a:pt x="3251" y="872"/>
                  </a:lnTo>
                  <a:cubicBezTo>
                    <a:pt x="3747" y="722"/>
                    <a:pt x="3639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6" name="Google Shape;6676;p34"/>
            <p:cNvSpPr/>
            <p:nvPr/>
          </p:nvSpPr>
          <p:spPr>
            <a:xfrm>
              <a:off x="147124" y="4498130"/>
              <a:ext cx="60123" cy="50221"/>
            </a:xfrm>
            <a:custGeom>
              <a:rect b="b" l="l" r="r" t="t"/>
              <a:pathLst>
                <a:path extrusionOk="0" h="1557" w="1864">
                  <a:moveTo>
                    <a:pt x="1009" y="0"/>
                  </a:moveTo>
                  <a:cubicBezTo>
                    <a:pt x="967" y="0"/>
                    <a:pt x="924" y="4"/>
                    <a:pt x="881" y="11"/>
                  </a:cubicBezTo>
                  <a:cubicBezTo>
                    <a:pt x="191" y="130"/>
                    <a:pt x="0" y="1011"/>
                    <a:pt x="572" y="1416"/>
                  </a:cubicBezTo>
                  <a:cubicBezTo>
                    <a:pt x="710" y="1513"/>
                    <a:pt x="860" y="1556"/>
                    <a:pt x="1007" y="1556"/>
                  </a:cubicBezTo>
                  <a:cubicBezTo>
                    <a:pt x="1454" y="1556"/>
                    <a:pt x="1864" y="1153"/>
                    <a:pt x="1774" y="642"/>
                  </a:cubicBezTo>
                  <a:cubicBezTo>
                    <a:pt x="1699" y="268"/>
                    <a:pt x="1376" y="0"/>
                    <a:pt x="100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7" name="Google Shape;6677;p34"/>
            <p:cNvSpPr/>
            <p:nvPr/>
          </p:nvSpPr>
          <p:spPr>
            <a:xfrm>
              <a:off x="216214" y="4483357"/>
              <a:ext cx="122214" cy="43706"/>
            </a:xfrm>
            <a:custGeom>
              <a:rect b="b" l="l" r="r" t="t"/>
              <a:pathLst>
                <a:path extrusionOk="0" h="1355" w="3789">
                  <a:moveTo>
                    <a:pt x="3177" y="0"/>
                  </a:moveTo>
                  <a:cubicBezTo>
                    <a:pt x="3155" y="0"/>
                    <a:pt x="3132" y="2"/>
                    <a:pt x="3109" y="5"/>
                  </a:cubicBezTo>
                  <a:lnTo>
                    <a:pt x="513" y="481"/>
                  </a:lnTo>
                  <a:cubicBezTo>
                    <a:pt x="0" y="606"/>
                    <a:pt x="110" y="1355"/>
                    <a:pt x="612" y="1355"/>
                  </a:cubicBezTo>
                  <a:cubicBezTo>
                    <a:pt x="634" y="1355"/>
                    <a:pt x="656" y="1353"/>
                    <a:pt x="680" y="1350"/>
                  </a:cubicBezTo>
                  <a:lnTo>
                    <a:pt x="3276" y="886"/>
                  </a:lnTo>
                  <a:cubicBezTo>
                    <a:pt x="3789" y="749"/>
                    <a:pt x="3679" y="0"/>
                    <a:pt x="317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8" name="Google Shape;6678;p34"/>
            <p:cNvSpPr/>
            <p:nvPr/>
          </p:nvSpPr>
          <p:spPr>
            <a:xfrm>
              <a:off x="89903" y="4806940"/>
              <a:ext cx="250428" cy="224527"/>
            </a:xfrm>
            <a:custGeom>
              <a:rect b="b" l="l" r="r" t="t"/>
              <a:pathLst>
                <a:path extrusionOk="0" h="6961" w="7764">
                  <a:moveTo>
                    <a:pt x="3921" y="1"/>
                  </a:moveTo>
                  <a:cubicBezTo>
                    <a:pt x="2893" y="1"/>
                    <a:pt x="1881" y="469"/>
                    <a:pt x="1215" y="1343"/>
                  </a:cubicBezTo>
                  <a:lnTo>
                    <a:pt x="6953" y="4975"/>
                  </a:lnTo>
                  <a:cubicBezTo>
                    <a:pt x="7763" y="3403"/>
                    <a:pt x="7239" y="1474"/>
                    <a:pt x="5739" y="534"/>
                  </a:cubicBezTo>
                  <a:cubicBezTo>
                    <a:pt x="5177" y="174"/>
                    <a:pt x="4546" y="1"/>
                    <a:pt x="3921" y="1"/>
                  </a:cubicBezTo>
                  <a:close/>
                  <a:moveTo>
                    <a:pt x="810" y="1986"/>
                  </a:moveTo>
                  <a:cubicBezTo>
                    <a:pt x="0" y="3558"/>
                    <a:pt x="524" y="5487"/>
                    <a:pt x="2012" y="6427"/>
                  </a:cubicBezTo>
                  <a:cubicBezTo>
                    <a:pt x="2575" y="6787"/>
                    <a:pt x="3207" y="6960"/>
                    <a:pt x="3834" y="6960"/>
                  </a:cubicBezTo>
                  <a:cubicBezTo>
                    <a:pt x="4865" y="6960"/>
                    <a:pt x="5882" y="6492"/>
                    <a:pt x="6549" y="5618"/>
                  </a:cubicBezTo>
                  <a:lnTo>
                    <a:pt x="810" y="1986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9" name="Google Shape;6679;p34"/>
            <p:cNvSpPr/>
            <p:nvPr/>
          </p:nvSpPr>
          <p:spPr>
            <a:xfrm>
              <a:off x="558794" y="4325276"/>
              <a:ext cx="196272" cy="181918"/>
            </a:xfrm>
            <a:custGeom>
              <a:rect b="b" l="l" r="r" t="t"/>
              <a:pathLst>
                <a:path extrusionOk="0" h="5640" w="6085">
                  <a:moveTo>
                    <a:pt x="3608" y="0"/>
                  </a:moveTo>
                  <a:lnTo>
                    <a:pt x="1215" y="1632"/>
                  </a:lnTo>
                  <a:cubicBezTo>
                    <a:pt x="251" y="2286"/>
                    <a:pt x="1" y="3596"/>
                    <a:pt x="656" y="4560"/>
                  </a:cubicBezTo>
                  <a:lnTo>
                    <a:pt x="763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2"/>
                    <a:pt x="3692" y="5275"/>
                  </a:cubicBezTo>
                  <a:lnTo>
                    <a:pt x="6085" y="3644"/>
                  </a:lnTo>
                  <a:lnTo>
                    <a:pt x="3608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0" name="Google Shape;6680;p34"/>
            <p:cNvSpPr/>
            <p:nvPr/>
          </p:nvSpPr>
          <p:spPr>
            <a:xfrm>
              <a:off x="691298" y="4249734"/>
              <a:ext cx="196272" cy="181950"/>
            </a:xfrm>
            <a:custGeom>
              <a:rect b="b" l="l" r="r" t="t"/>
              <a:pathLst>
                <a:path extrusionOk="0" h="5641" w="6085">
                  <a:moveTo>
                    <a:pt x="3577" y="1"/>
                  </a:moveTo>
                  <a:cubicBezTo>
                    <a:pt x="3169" y="1"/>
                    <a:pt x="2757" y="119"/>
                    <a:pt x="2394" y="366"/>
                  </a:cubicBezTo>
                  <a:lnTo>
                    <a:pt x="0" y="1997"/>
                  </a:lnTo>
                  <a:lnTo>
                    <a:pt x="2489" y="5640"/>
                  </a:lnTo>
                  <a:lnTo>
                    <a:pt x="4870" y="4009"/>
                  </a:lnTo>
                  <a:cubicBezTo>
                    <a:pt x="5834" y="3354"/>
                    <a:pt x="6084" y="2045"/>
                    <a:pt x="5430" y="1092"/>
                  </a:cubicBezTo>
                  <a:lnTo>
                    <a:pt x="5322" y="926"/>
                  </a:lnTo>
                  <a:cubicBezTo>
                    <a:pt x="4914" y="325"/>
                    <a:pt x="4252" y="1"/>
                    <a:pt x="357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1" name="Google Shape;6681;p34"/>
            <p:cNvSpPr/>
            <p:nvPr/>
          </p:nvSpPr>
          <p:spPr>
            <a:xfrm>
              <a:off x="501187" y="4700692"/>
              <a:ext cx="346064" cy="344387"/>
            </a:xfrm>
            <a:custGeom>
              <a:rect b="b" l="l" r="r" t="t"/>
              <a:pathLst>
                <a:path extrusionOk="0" h="10677" w="10729">
                  <a:moveTo>
                    <a:pt x="5011" y="0"/>
                  </a:moveTo>
                  <a:cubicBezTo>
                    <a:pt x="4833" y="0"/>
                    <a:pt x="4677" y="135"/>
                    <a:pt x="4656" y="327"/>
                  </a:cubicBezTo>
                  <a:lnTo>
                    <a:pt x="4192" y="3804"/>
                  </a:lnTo>
                  <a:lnTo>
                    <a:pt x="715" y="3339"/>
                  </a:lnTo>
                  <a:cubicBezTo>
                    <a:pt x="700" y="3338"/>
                    <a:pt x="686" y="3337"/>
                    <a:pt x="671" y="3337"/>
                  </a:cubicBezTo>
                  <a:cubicBezTo>
                    <a:pt x="486" y="3337"/>
                    <a:pt x="320" y="3473"/>
                    <a:pt x="298" y="3661"/>
                  </a:cubicBezTo>
                  <a:lnTo>
                    <a:pt x="36" y="5637"/>
                  </a:lnTo>
                  <a:cubicBezTo>
                    <a:pt x="1" y="5840"/>
                    <a:pt x="144" y="6030"/>
                    <a:pt x="358" y="6054"/>
                  </a:cubicBezTo>
                  <a:lnTo>
                    <a:pt x="3835" y="6518"/>
                  </a:lnTo>
                  <a:lnTo>
                    <a:pt x="3370" y="9995"/>
                  </a:lnTo>
                  <a:cubicBezTo>
                    <a:pt x="3346" y="10197"/>
                    <a:pt x="3489" y="10388"/>
                    <a:pt x="3692" y="10412"/>
                  </a:cubicBezTo>
                  <a:lnTo>
                    <a:pt x="5668" y="10674"/>
                  </a:lnTo>
                  <a:cubicBezTo>
                    <a:pt x="5683" y="10675"/>
                    <a:pt x="5698" y="10676"/>
                    <a:pt x="5712" y="10676"/>
                  </a:cubicBezTo>
                  <a:cubicBezTo>
                    <a:pt x="5898" y="10676"/>
                    <a:pt x="6063" y="10540"/>
                    <a:pt x="6085" y="10352"/>
                  </a:cubicBezTo>
                  <a:lnTo>
                    <a:pt x="6549" y="6876"/>
                  </a:lnTo>
                  <a:lnTo>
                    <a:pt x="10026" y="7328"/>
                  </a:lnTo>
                  <a:cubicBezTo>
                    <a:pt x="10046" y="7331"/>
                    <a:pt x="10065" y="7333"/>
                    <a:pt x="10084" y="7333"/>
                  </a:cubicBezTo>
                  <a:cubicBezTo>
                    <a:pt x="10264" y="7333"/>
                    <a:pt x="10421" y="7189"/>
                    <a:pt x="10443" y="7007"/>
                  </a:cubicBezTo>
                  <a:lnTo>
                    <a:pt x="10704" y="5042"/>
                  </a:lnTo>
                  <a:cubicBezTo>
                    <a:pt x="10728" y="4828"/>
                    <a:pt x="10585" y="4649"/>
                    <a:pt x="10383" y="4613"/>
                  </a:cubicBezTo>
                  <a:lnTo>
                    <a:pt x="6906" y="4161"/>
                  </a:lnTo>
                  <a:lnTo>
                    <a:pt x="7359" y="684"/>
                  </a:lnTo>
                  <a:cubicBezTo>
                    <a:pt x="7395" y="470"/>
                    <a:pt x="7252" y="291"/>
                    <a:pt x="7037" y="256"/>
                  </a:cubicBezTo>
                  <a:lnTo>
                    <a:pt x="5073" y="6"/>
                  </a:lnTo>
                  <a:cubicBezTo>
                    <a:pt x="5052" y="2"/>
                    <a:pt x="5031" y="0"/>
                    <a:pt x="5011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82" name="Google Shape;6682;p34"/>
          <p:cNvSpPr txBox="1"/>
          <p:nvPr>
            <p:ph idx="7" type="title"/>
          </p:nvPr>
        </p:nvSpPr>
        <p:spPr>
          <a:xfrm>
            <a:off x="6486696" y="2230300"/>
            <a:ext cx="18387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6683" name="Google Shape;6683;p34"/>
          <p:cNvSpPr txBox="1"/>
          <p:nvPr>
            <p:ph idx="8" type="subTitle"/>
          </p:nvPr>
        </p:nvSpPr>
        <p:spPr>
          <a:xfrm>
            <a:off x="6400159" y="2881275"/>
            <a:ext cx="2011800" cy="69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5">
  <p:cSld name="CUSTOM_11">
    <p:spTree>
      <p:nvGrpSpPr>
        <p:cNvPr id="6684" name="Shape 6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5" name="Google Shape;6685;p35"/>
          <p:cNvSpPr txBox="1"/>
          <p:nvPr>
            <p:ph idx="1" type="subTitle"/>
          </p:nvPr>
        </p:nvSpPr>
        <p:spPr>
          <a:xfrm>
            <a:off x="1023950" y="1604350"/>
            <a:ext cx="2143200" cy="46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ind Siliguri"/>
              <a:buNone/>
              <a:defRPr sz="1800">
                <a:solidFill>
                  <a:schemeClr val="accent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 b="1"/>
            </a:lvl9pPr>
          </a:lstStyle>
          <a:p/>
        </p:txBody>
      </p:sp>
      <p:sp>
        <p:nvSpPr>
          <p:cNvPr id="6686" name="Google Shape;6686;p35"/>
          <p:cNvSpPr txBox="1"/>
          <p:nvPr>
            <p:ph idx="2" type="subTitle"/>
          </p:nvPr>
        </p:nvSpPr>
        <p:spPr>
          <a:xfrm>
            <a:off x="5965750" y="1604350"/>
            <a:ext cx="2143200" cy="46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ind Siliguri"/>
              <a:buNone/>
              <a:defRPr sz="1800">
                <a:solidFill>
                  <a:schemeClr val="accent3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 b="1"/>
            </a:lvl9pPr>
          </a:lstStyle>
          <a:p/>
        </p:txBody>
      </p:sp>
      <p:sp>
        <p:nvSpPr>
          <p:cNvPr id="6687" name="Google Shape;6687;p35"/>
          <p:cNvSpPr txBox="1"/>
          <p:nvPr>
            <p:ph idx="3" type="subTitle"/>
          </p:nvPr>
        </p:nvSpPr>
        <p:spPr>
          <a:xfrm>
            <a:off x="1023950" y="2018325"/>
            <a:ext cx="2143200" cy="79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600">
                <a:solidFill>
                  <a:srgbClr val="32282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688" name="Google Shape;6688;p35"/>
          <p:cNvSpPr txBox="1"/>
          <p:nvPr>
            <p:ph idx="4" type="subTitle"/>
          </p:nvPr>
        </p:nvSpPr>
        <p:spPr>
          <a:xfrm>
            <a:off x="5965750" y="2018325"/>
            <a:ext cx="2143200" cy="79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689" name="Google Shape;6689;p35"/>
          <p:cNvSpPr txBox="1"/>
          <p:nvPr>
            <p:ph idx="5" type="subTitle"/>
          </p:nvPr>
        </p:nvSpPr>
        <p:spPr>
          <a:xfrm>
            <a:off x="1023950" y="2900900"/>
            <a:ext cx="2143200" cy="46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ind Siliguri"/>
              <a:buNone/>
              <a:defRPr sz="1800">
                <a:solidFill>
                  <a:schemeClr val="accent2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 b="1"/>
            </a:lvl9pPr>
          </a:lstStyle>
          <a:p/>
        </p:txBody>
      </p:sp>
      <p:sp>
        <p:nvSpPr>
          <p:cNvPr id="6690" name="Google Shape;6690;p35"/>
          <p:cNvSpPr txBox="1"/>
          <p:nvPr>
            <p:ph idx="6" type="subTitle"/>
          </p:nvPr>
        </p:nvSpPr>
        <p:spPr>
          <a:xfrm>
            <a:off x="5965750" y="2900900"/>
            <a:ext cx="2143200" cy="46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ind Siliguri"/>
              <a:buNone/>
              <a:defRPr sz="1800">
                <a:solidFill>
                  <a:schemeClr val="accent4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 b="1"/>
            </a:lvl9pPr>
          </a:lstStyle>
          <a:p/>
        </p:txBody>
      </p:sp>
      <p:sp>
        <p:nvSpPr>
          <p:cNvPr id="6691" name="Google Shape;6691;p35"/>
          <p:cNvSpPr txBox="1"/>
          <p:nvPr>
            <p:ph idx="7" type="subTitle"/>
          </p:nvPr>
        </p:nvSpPr>
        <p:spPr>
          <a:xfrm>
            <a:off x="1023950" y="3314875"/>
            <a:ext cx="2143200" cy="75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692" name="Google Shape;6692;p35"/>
          <p:cNvSpPr txBox="1"/>
          <p:nvPr>
            <p:ph idx="8" type="subTitle"/>
          </p:nvPr>
        </p:nvSpPr>
        <p:spPr>
          <a:xfrm>
            <a:off x="5965750" y="3314875"/>
            <a:ext cx="2143200" cy="75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6693" name="Google Shape;6693;p35"/>
          <p:cNvGrpSpPr/>
          <p:nvPr/>
        </p:nvGrpSpPr>
        <p:grpSpPr>
          <a:xfrm>
            <a:off x="58777" y="3603619"/>
            <a:ext cx="9026433" cy="1461087"/>
            <a:chOff x="58777" y="98419"/>
            <a:chExt cx="9026433" cy="1461087"/>
          </a:xfrm>
        </p:grpSpPr>
        <p:sp>
          <p:nvSpPr>
            <p:cNvPr id="6694" name="Google Shape;6694;p35"/>
            <p:cNvSpPr/>
            <p:nvPr/>
          </p:nvSpPr>
          <p:spPr>
            <a:xfrm>
              <a:off x="8256418" y="98419"/>
              <a:ext cx="349515" cy="436120"/>
            </a:xfrm>
            <a:custGeom>
              <a:rect b="b" l="l" r="r" t="t"/>
              <a:pathLst>
                <a:path extrusionOk="0" h="13521" w="10836">
                  <a:moveTo>
                    <a:pt x="4145" y="435"/>
                  </a:moveTo>
                  <a:cubicBezTo>
                    <a:pt x="4431" y="435"/>
                    <a:pt x="4712" y="607"/>
                    <a:pt x="4763" y="994"/>
                  </a:cubicBezTo>
                  <a:cubicBezTo>
                    <a:pt x="4799" y="1196"/>
                    <a:pt x="4751" y="1387"/>
                    <a:pt x="4620" y="1541"/>
                  </a:cubicBezTo>
                  <a:lnTo>
                    <a:pt x="3822" y="1684"/>
                  </a:lnTo>
                  <a:cubicBezTo>
                    <a:pt x="3656" y="1589"/>
                    <a:pt x="3537" y="1422"/>
                    <a:pt x="3501" y="1232"/>
                  </a:cubicBezTo>
                  <a:cubicBezTo>
                    <a:pt x="3386" y="732"/>
                    <a:pt x="3770" y="435"/>
                    <a:pt x="4145" y="435"/>
                  </a:cubicBezTo>
                  <a:close/>
                  <a:moveTo>
                    <a:pt x="7834" y="2749"/>
                  </a:moveTo>
                  <a:cubicBezTo>
                    <a:pt x="8105" y="2749"/>
                    <a:pt x="8340" y="2930"/>
                    <a:pt x="8383" y="3208"/>
                  </a:cubicBezTo>
                  <a:lnTo>
                    <a:pt x="9776" y="10769"/>
                  </a:lnTo>
                  <a:cubicBezTo>
                    <a:pt x="9823" y="11066"/>
                    <a:pt x="9621" y="11352"/>
                    <a:pt x="9323" y="11400"/>
                  </a:cubicBezTo>
                  <a:lnTo>
                    <a:pt x="3060" y="12543"/>
                  </a:lnTo>
                  <a:cubicBezTo>
                    <a:pt x="3025" y="12550"/>
                    <a:pt x="2990" y="12553"/>
                    <a:pt x="2956" y="12553"/>
                  </a:cubicBezTo>
                  <a:cubicBezTo>
                    <a:pt x="2699" y="12553"/>
                    <a:pt x="2471" y="12365"/>
                    <a:pt x="2429" y="12102"/>
                  </a:cubicBezTo>
                  <a:lnTo>
                    <a:pt x="1048" y="4530"/>
                  </a:lnTo>
                  <a:cubicBezTo>
                    <a:pt x="989" y="4232"/>
                    <a:pt x="1191" y="3958"/>
                    <a:pt x="1489" y="3899"/>
                  </a:cubicBezTo>
                  <a:lnTo>
                    <a:pt x="2239" y="3768"/>
                  </a:lnTo>
                  <a:cubicBezTo>
                    <a:pt x="2270" y="3977"/>
                    <a:pt x="2449" y="4122"/>
                    <a:pt x="2653" y="4122"/>
                  </a:cubicBezTo>
                  <a:cubicBezTo>
                    <a:pt x="2681" y="4122"/>
                    <a:pt x="2710" y="4119"/>
                    <a:pt x="2739" y="4113"/>
                  </a:cubicBezTo>
                  <a:lnTo>
                    <a:pt x="6656" y="3399"/>
                  </a:lnTo>
                  <a:cubicBezTo>
                    <a:pt x="6882" y="3363"/>
                    <a:pt x="7049" y="3125"/>
                    <a:pt x="7001" y="2899"/>
                  </a:cubicBezTo>
                  <a:lnTo>
                    <a:pt x="7740" y="2756"/>
                  </a:lnTo>
                  <a:cubicBezTo>
                    <a:pt x="7771" y="2751"/>
                    <a:pt x="7803" y="2749"/>
                    <a:pt x="7834" y="2749"/>
                  </a:cubicBezTo>
                  <a:close/>
                  <a:moveTo>
                    <a:pt x="4133" y="0"/>
                  </a:moveTo>
                  <a:cubicBezTo>
                    <a:pt x="4070" y="0"/>
                    <a:pt x="4006" y="6"/>
                    <a:pt x="3942" y="17"/>
                  </a:cubicBezTo>
                  <a:cubicBezTo>
                    <a:pt x="3334" y="136"/>
                    <a:pt x="2941" y="708"/>
                    <a:pt x="3072" y="1303"/>
                  </a:cubicBezTo>
                  <a:cubicBezTo>
                    <a:pt x="3096" y="1482"/>
                    <a:pt x="3168" y="1649"/>
                    <a:pt x="3287" y="1779"/>
                  </a:cubicBezTo>
                  <a:lnTo>
                    <a:pt x="2501" y="1922"/>
                  </a:lnTo>
                  <a:cubicBezTo>
                    <a:pt x="2191" y="1982"/>
                    <a:pt x="1977" y="2291"/>
                    <a:pt x="2037" y="2613"/>
                  </a:cubicBezTo>
                  <a:lnTo>
                    <a:pt x="2084" y="2887"/>
                  </a:lnTo>
                  <a:lnTo>
                    <a:pt x="798" y="3125"/>
                  </a:lnTo>
                  <a:cubicBezTo>
                    <a:pt x="310" y="3208"/>
                    <a:pt x="1" y="3673"/>
                    <a:pt x="84" y="4149"/>
                  </a:cubicBezTo>
                  <a:lnTo>
                    <a:pt x="1656" y="12781"/>
                  </a:lnTo>
                  <a:cubicBezTo>
                    <a:pt x="1741" y="13217"/>
                    <a:pt x="2111" y="13520"/>
                    <a:pt x="2537" y="13520"/>
                  </a:cubicBezTo>
                  <a:cubicBezTo>
                    <a:pt x="2588" y="13520"/>
                    <a:pt x="2640" y="13516"/>
                    <a:pt x="2691" y="13507"/>
                  </a:cubicBezTo>
                  <a:lnTo>
                    <a:pt x="10026" y="12162"/>
                  </a:lnTo>
                  <a:cubicBezTo>
                    <a:pt x="10514" y="12066"/>
                    <a:pt x="10835" y="11602"/>
                    <a:pt x="10740" y="11126"/>
                  </a:cubicBezTo>
                  <a:lnTo>
                    <a:pt x="9168" y="2494"/>
                  </a:lnTo>
                  <a:cubicBezTo>
                    <a:pt x="9095" y="2064"/>
                    <a:pt x="8725" y="1763"/>
                    <a:pt x="8304" y="1763"/>
                  </a:cubicBezTo>
                  <a:cubicBezTo>
                    <a:pt x="8248" y="1763"/>
                    <a:pt x="8190" y="1768"/>
                    <a:pt x="8133" y="1779"/>
                  </a:cubicBezTo>
                  <a:lnTo>
                    <a:pt x="6859" y="2018"/>
                  </a:lnTo>
                  <a:lnTo>
                    <a:pt x="6799" y="1744"/>
                  </a:lnTo>
                  <a:cubicBezTo>
                    <a:pt x="6746" y="1458"/>
                    <a:pt x="6506" y="1258"/>
                    <a:pt x="6228" y="1258"/>
                  </a:cubicBezTo>
                  <a:cubicBezTo>
                    <a:pt x="6192" y="1258"/>
                    <a:pt x="6157" y="1261"/>
                    <a:pt x="6120" y="1268"/>
                  </a:cubicBezTo>
                  <a:lnTo>
                    <a:pt x="5168" y="1434"/>
                  </a:lnTo>
                  <a:cubicBezTo>
                    <a:pt x="5227" y="1268"/>
                    <a:pt x="5239" y="1089"/>
                    <a:pt x="5204" y="922"/>
                  </a:cubicBezTo>
                  <a:cubicBezTo>
                    <a:pt x="5119" y="381"/>
                    <a:pt x="4655" y="0"/>
                    <a:pt x="413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5" name="Google Shape;6695;p35"/>
            <p:cNvSpPr/>
            <p:nvPr/>
          </p:nvSpPr>
          <p:spPr>
            <a:xfrm>
              <a:off x="8318251" y="255566"/>
              <a:ext cx="60156" cy="49898"/>
            </a:xfrm>
            <a:custGeom>
              <a:rect b="b" l="l" r="r" t="t"/>
              <a:pathLst>
                <a:path extrusionOk="0" h="1547" w="1865">
                  <a:moveTo>
                    <a:pt x="1027" y="1"/>
                  </a:moveTo>
                  <a:cubicBezTo>
                    <a:pt x="979" y="1"/>
                    <a:pt x="930" y="5"/>
                    <a:pt x="882" y="15"/>
                  </a:cubicBezTo>
                  <a:cubicBezTo>
                    <a:pt x="191" y="134"/>
                    <a:pt x="0" y="1015"/>
                    <a:pt x="572" y="1408"/>
                  </a:cubicBezTo>
                  <a:cubicBezTo>
                    <a:pt x="709" y="1504"/>
                    <a:pt x="857" y="1547"/>
                    <a:pt x="1002" y="1547"/>
                  </a:cubicBezTo>
                  <a:cubicBezTo>
                    <a:pt x="1451" y="1547"/>
                    <a:pt x="1864" y="1138"/>
                    <a:pt x="1775" y="634"/>
                  </a:cubicBezTo>
                  <a:cubicBezTo>
                    <a:pt x="1701" y="266"/>
                    <a:pt x="1386" y="1"/>
                    <a:pt x="102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6" name="Google Shape;6696;p35"/>
            <p:cNvSpPr/>
            <p:nvPr/>
          </p:nvSpPr>
          <p:spPr>
            <a:xfrm>
              <a:off x="8386792" y="241019"/>
              <a:ext cx="124149" cy="43706"/>
            </a:xfrm>
            <a:custGeom>
              <a:rect b="b" l="l" r="r" t="t"/>
              <a:pathLst>
                <a:path extrusionOk="0" h="1355" w="3849">
                  <a:moveTo>
                    <a:pt x="3252" y="1"/>
                  </a:moveTo>
                  <a:cubicBezTo>
                    <a:pt x="3216" y="1"/>
                    <a:pt x="3178" y="5"/>
                    <a:pt x="3138" y="14"/>
                  </a:cubicBezTo>
                  <a:lnTo>
                    <a:pt x="542" y="490"/>
                  </a:lnTo>
                  <a:cubicBezTo>
                    <a:pt x="1" y="580"/>
                    <a:pt x="112" y="1354"/>
                    <a:pt x="611" y="1354"/>
                  </a:cubicBezTo>
                  <a:cubicBezTo>
                    <a:pt x="638" y="1354"/>
                    <a:pt x="667" y="1352"/>
                    <a:pt x="697" y="1347"/>
                  </a:cubicBezTo>
                  <a:lnTo>
                    <a:pt x="3293" y="871"/>
                  </a:lnTo>
                  <a:cubicBezTo>
                    <a:pt x="3848" y="793"/>
                    <a:pt x="3751" y="1"/>
                    <a:pt x="325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7" name="Google Shape;6697;p35"/>
            <p:cNvSpPr/>
            <p:nvPr/>
          </p:nvSpPr>
          <p:spPr>
            <a:xfrm>
              <a:off x="8330927" y="325172"/>
              <a:ext cx="60156" cy="49866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8" name="Google Shape;6698;p35"/>
            <p:cNvSpPr/>
            <p:nvPr/>
          </p:nvSpPr>
          <p:spPr>
            <a:xfrm>
              <a:off x="8400436" y="310528"/>
              <a:ext cx="121376" cy="43512"/>
            </a:xfrm>
            <a:custGeom>
              <a:rect b="b" l="l" r="r" t="t"/>
              <a:pathLst>
                <a:path extrusionOk="0" h="1349" w="3763">
                  <a:moveTo>
                    <a:pt x="3132" y="0"/>
                  </a:moveTo>
                  <a:cubicBezTo>
                    <a:pt x="3120" y="0"/>
                    <a:pt x="3108" y="1"/>
                    <a:pt x="3096" y="2"/>
                  </a:cubicBezTo>
                  <a:lnTo>
                    <a:pt x="500" y="478"/>
                  </a:lnTo>
                  <a:cubicBezTo>
                    <a:pt x="0" y="618"/>
                    <a:pt x="125" y="1348"/>
                    <a:pt x="631" y="1348"/>
                  </a:cubicBezTo>
                  <a:cubicBezTo>
                    <a:pt x="643" y="1348"/>
                    <a:pt x="655" y="1348"/>
                    <a:pt x="667" y="1347"/>
                  </a:cubicBezTo>
                  <a:lnTo>
                    <a:pt x="3263" y="871"/>
                  </a:lnTo>
                  <a:cubicBezTo>
                    <a:pt x="3763" y="731"/>
                    <a:pt x="3638" y="0"/>
                    <a:pt x="313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9" name="Google Shape;6699;p35"/>
            <p:cNvSpPr/>
            <p:nvPr/>
          </p:nvSpPr>
          <p:spPr>
            <a:xfrm>
              <a:off x="8344377" y="399294"/>
              <a:ext cx="60156" cy="50189"/>
            </a:xfrm>
            <a:custGeom>
              <a:rect b="b" l="l" r="r" t="t"/>
              <a:pathLst>
                <a:path extrusionOk="0" h="1556" w="1865">
                  <a:moveTo>
                    <a:pt x="1013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17"/>
                  </a:cubicBezTo>
                  <a:cubicBezTo>
                    <a:pt x="711" y="1513"/>
                    <a:pt x="861" y="1556"/>
                    <a:pt x="1007" y="1556"/>
                  </a:cubicBezTo>
                  <a:cubicBezTo>
                    <a:pt x="1458" y="1556"/>
                    <a:pt x="1864" y="1147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0" name="Google Shape;6700;p35"/>
            <p:cNvSpPr/>
            <p:nvPr/>
          </p:nvSpPr>
          <p:spPr>
            <a:xfrm>
              <a:off x="8413725" y="384586"/>
              <a:ext cx="122440" cy="44028"/>
            </a:xfrm>
            <a:custGeom>
              <a:rect b="b" l="l" r="r" t="t"/>
              <a:pathLst>
                <a:path extrusionOk="0" h="1365" w="3796">
                  <a:moveTo>
                    <a:pt x="3169" y="0"/>
                  </a:moveTo>
                  <a:cubicBezTo>
                    <a:pt x="3151" y="0"/>
                    <a:pt x="3132" y="1"/>
                    <a:pt x="3113" y="4"/>
                  </a:cubicBezTo>
                  <a:lnTo>
                    <a:pt x="517" y="480"/>
                  </a:lnTo>
                  <a:cubicBezTo>
                    <a:pt x="0" y="606"/>
                    <a:pt x="115" y="1364"/>
                    <a:pt x="615" y="1364"/>
                  </a:cubicBezTo>
                  <a:cubicBezTo>
                    <a:pt x="634" y="1364"/>
                    <a:pt x="653" y="1363"/>
                    <a:pt x="672" y="1361"/>
                  </a:cubicBezTo>
                  <a:lnTo>
                    <a:pt x="3267" y="885"/>
                  </a:lnTo>
                  <a:cubicBezTo>
                    <a:pt x="3796" y="758"/>
                    <a:pt x="3670" y="0"/>
                    <a:pt x="316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1" name="Google Shape;6701;p35"/>
            <p:cNvSpPr/>
            <p:nvPr/>
          </p:nvSpPr>
          <p:spPr>
            <a:xfrm>
              <a:off x="8287157" y="708297"/>
              <a:ext cx="250396" cy="224721"/>
            </a:xfrm>
            <a:custGeom>
              <a:rect b="b" l="l" r="r" t="t"/>
              <a:pathLst>
                <a:path extrusionOk="0" h="6967" w="7763">
                  <a:moveTo>
                    <a:pt x="3922" y="1"/>
                  </a:moveTo>
                  <a:cubicBezTo>
                    <a:pt x="2892" y="1"/>
                    <a:pt x="1881" y="465"/>
                    <a:pt x="1215" y="1338"/>
                  </a:cubicBezTo>
                  <a:lnTo>
                    <a:pt x="6953" y="4969"/>
                  </a:lnTo>
                  <a:cubicBezTo>
                    <a:pt x="7763" y="3398"/>
                    <a:pt x="7239" y="1469"/>
                    <a:pt x="5751" y="528"/>
                  </a:cubicBezTo>
                  <a:cubicBezTo>
                    <a:pt x="5183" y="173"/>
                    <a:pt x="4549" y="1"/>
                    <a:pt x="3922" y="1"/>
                  </a:cubicBezTo>
                  <a:close/>
                  <a:moveTo>
                    <a:pt x="810" y="1993"/>
                  </a:moveTo>
                  <a:cubicBezTo>
                    <a:pt x="0" y="3553"/>
                    <a:pt x="512" y="5493"/>
                    <a:pt x="2012" y="6434"/>
                  </a:cubicBezTo>
                  <a:cubicBezTo>
                    <a:pt x="2578" y="6793"/>
                    <a:pt x="3210" y="6966"/>
                    <a:pt x="3835" y="6966"/>
                  </a:cubicBezTo>
                  <a:cubicBezTo>
                    <a:pt x="4867" y="6966"/>
                    <a:pt x="5881" y="6495"/>
                    <a:pt x="6549" y="5612"/>
                  </a:cubicBezTo>
                  <a:lnTo>
                    <a:pt x="810" y="1993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2" name="Google Shape;6702;p35"/>
            <p:cNvSpPr/>
            <p:nvPr/>
          </p:nvSpPr>
          <p:spPr>
            <a:xfrm>
              <a:off x="8756435" y="226472"/>
              <a:ext cx="195885" cy="181918"/>
            </a:xfrm>
            <a:custGeom>
              <a:rect b="b" l="l" r="r" t="t"/>
              <a:pathLst>
                <a:path extrusionOk="0" h="5640" w="6073">
                  <a:moveTo>
                    <a:pt x="3596" y="0"/>
                  </a:moveTo>
                  <a:lnTo>
                    <a:pt x="1203" y="1631"/>
                  </a:lnTo>
                  <a:cubicBezTo>
                    <a:pt x="251" y="2286"/>
                    <a:pt x="1" y="3596"/>
                    <a:pt x="655" y="4560"/>
                  </a:cubicBezTo>
                  <a:lnTo>
                    <a:pt x="763" y="4715"/>
                  </a:lnTo>
                  <a:cubicBezTo>
                    <a:pt x="1163" y="5316"/>
                    <a:pt x="1827" y="5640"/>
                    <a:pt x="2502" y="5640"/>
                  </a:cubicBezTo>
                  <a:cubicBezTo>
                    <a:pt x="2909" y="5640"/>
                    <a:pt x="3321" y="5521"/>
                    <a:pt x="3680" y="5275"/>
                  </a:cubicBezTo>
                  <a:lnTo>
                    <a:pt x="6073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3" name="Google Shape;6703;p35"/>
            <p:cNvSpPr/>
            <p:nvPr/>
          </p:nvSpPr>
          <p:spPr>
            <a:xfrm>
              <a:off x="8888938" y="151317"/>
              <a:ext cx="196272" cy="181950"/>
            </a:xfrm>
            <a:custGeom>
              <a:rect b="b" l="l" r="r" t="t"/>
              <a:pathLst>
                <a:path extrusionOk="0" h="5641" w="6085">
                  <a:moveTo>
                    <a:pt x="3574" y="1"/>
                  </a:moveTo>
                  <a:cubicBezTo>
                    <a:pt x="3167" y="1"/>
                    <a:pt x="2757" y="119"/>
                    <a:pt x="2393" y="366"/>
                  </a:cubicBezTo>
                  <a:lnTo>
                    <a:pt x="0" y="1997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4" y="3354"/>
                    <a:pt x="6084" y="2044"/>
                    <a:pt x="5429" y="1080"/>
                  </a:cubicBezTo>
                  <a:lnTo>
                    <a:pt x="5322" y="925"/>
                  </a:lnTo>
                  <a:cubicBezTo>
                    <a:pt x="4907" y="324"/>
                    <a:pt x="4246" y="1"/>
                    <a:pt x="357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4" name="Google Shape;6704;p35"/>
            <p:cNvSpPr/>
            <p:nvPr/>
          </p:nvSpPr>
          <p:spPr>
            <a:xfrm>
              <a:off x="8698827" y="602242"/>
              <a:ext cx="346064" cy="344032"/>
            </a:xfrm>
            <a:custGeom>
              <a:rect b="b" l="l" r="r" t="t"/>
              <a:pathLst>
                <a:path extrusionOk="0" h="10666" w="10729">
                  <a:moveTo>
                    <a:pt x="4999" y="1"/>
                  </a:moveTo>
                  <a:cubicBezTo>
                    <a:pt x="4821" y="1"/>
                    <a:pt x="4665" y="136"/>
                    <a:pt x="4644" y="328"/>
                  </a:cubicBezTo>
                  <a:lnTo>
                    <a:pt x="4192" y="3805"/>
                  </a:lnTo>
                  <a:lnTo>
                    <a:pt x="703" y="3340"/>
                  </a:lnTo>
                  <a:cubicBezTo>
                    <a:pt x="688" y="3338"/>
                    <a:pt x="673" y="3338"/>
                    <a:pt x="659" y="3338"/>
                  </a:cubicBezTo>
                  <a:cubicBezTo>
                    <a:pt x="474" y="3338"/>
                    <a:pt x="308" y="3474"/>
                    <a:pt x="286" y="3662"/>
                  </a:cubicBezTo>
                  <a:lnTo>
                    <a:pt x="24" y="5638"/>
                  </a:lnTo>
                  <a:cubicBezTo>
                    <a:pt x="1" y="5840"/>
                    <a:pt x="143" y="6031"/>
                    <a:pt x="346" y="6055"/>
                  </a:cubicBezTo>
                  <a:lnTo>
                    <a:pt x="346" y="6043"/>
                  </a:lnTo>
                  <a:lnTo>
                    <a:pt x="3822" y="6507"/>
                  </a:lnTo>
                  <a:lnTo>
                    <a:pt x="3370" y="9984"/>
                  </a:lnTo>
                  <a:cubicBezTo>
                    <a:pt x="3334" y="10186"/>
                    <a:pt x="3477" y="10377"/>
                    <a:pt x="3692" y="10401"/>
                  </a:cubicBezTo>
                  <a:lnTo>
                    <a:pt x="5656" y="10663"/>
                  </a:lnTo>
                  <a:cubicBezTo>
                    <a:pt x="5671" y="10664"/>
                    <a:pt x="5686" y="10665"/>
                    <a:pt x="5700" y="10665"/>
                  </a:cubicBezTo>
                  <a:cubicBezTo>
                    <a:pt x="5885" y="10665"/>
                    <a:pt x="6051" y="10529"/>
                    <a:pt x="6073" y="10341"/>
                  </a:cubicBezTo>
                  <a:lnTo>
                    <a:pt x="6537" y="6864"/>
                  </a:lnTo>
                  <a:lnTo>
                    <a:pt x="10026" y="7329"/>
                  </a:lnTo>
                  <a:cubicBezTo>
                    <a:pt x="10040" y="7331"/>
                    <a:pt x="10055" y="7331"/>
                    <a:pt x="10070" y="7331"/>
                  </a:cubicBezTo>
                  <a:cubicBezTo>
                    <a:pt x="10253" y="7331"/>
                    <a:pt x="10409" y="7195"/>
                    <a:pt x="10442" y="7007"/>
                  </a:cubicBezTo>
                  <a:lnTo>
                    <a:pt x="10704" y="5031"/>
                  </a:lnTo>
                  <a:cubicBezTo>
                    <a:pt x="10728" y="4828"/>
                    <a:pt x="10585" y="4638"/>
                    <a:pt x="10383" y="4614"/>
                  </a:cubicBezTo>
                  <a:lnTo>
                    <a:pt x="6894" y="4150"/>
                  </a:lnTo>
                  <a:lnTo>
                    <a:pt x="7359" y="673"/>
                  </a:lnTo>
                  <a:cubicBezTo>
                    <a:pt x="7382" y="471"/>
                    <a:pt x="7240" y="280"/>
                    <a:pt x="7037" y="256"/>
                  </a:cubicBezTo>
                  <a:lnTo>
                    <a:pt x="5061" y="6"/>
                  </a:lnTo>
                  <a:cubicBezTo>
                    <a:pt x="5040" y="3"/>
                    <a:pt x="5019" y="1"/>
                    <a:pt x="499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5" name="Google Shape;6705;p35"/>
            <p:cNvSpPr/>
            <p:nvPr/>
          </p:nvSpPr>
          <p:spPr>
            <a:xfrm>
              <a:off x="8256031" y="1123935"/>
              <a:ext cx="349902" cy="435572"/>
            </a:xfrm>
            <a:custGeom>
              <a:rect b="b" l="l" r="r" t="t"/>
              <a:pathLst>
                <a:path extrusionOk="0" h="13504" w="10848">
                  <a:moveTo>
                    <a:pt x="4160" y="409"/>
                  </a:moveTo>
                  <a:cubicBezTo>
                    <a:pt x="4450" y="409"/>
                    <a:pt x="4735" y="584"/>
                    <a:pt x="4787" y="977"/>
                  </a:cubicBezTo>
                  <a:cubicBezTo>
                    <a:pt x="4823" y="1168"/>
                    <a:pt x="4763" y="1370"/>
                    <a:pt x="4632" y="1513"/>
                  </a:cubicBezTo>
                  <a:lnTo>
                    <a:pt x="3846" y="1668"/>
                  </a:lnTo>
                  <a:cubicBezTo>
                    <a:pt x="3668" y="1573"/>
                    <a:pt x="3549" y="1406"/>
                    <a:pt x="3513" y="1204"/>
                  </a:cubicBezTo>
                  <a:cubicBezTo>
                    <a:pt x="3399" y="705"/>
                    <a:pt x="3783" y="409"/>
                    <a:pt x="4160" y="409"/>
                  </a:cubicBezTo>
                  <a:close/>
                  <a:moveTo>
                    <a:pt x="7868" y="2729"/>
                  </a:moveTo>
                  <a:cubicBezTo>
                    <a:pt x="8126" y="2729"/>
                    <a:pt x="8354" y="2918"/>
                    <a:pt x="8406" y="3180"/>
                  </a:cubicBezTo>
                  <a:lnTo>
                    <a:pt x="9788" y="10741"/>
                  </a:lnTo>
                  <a:cubicBezTo>
                    <a:pt x="9847" y="11038"/>
                    <a:pt x="9645" y="11324"/>
                    <a:pt x="9347" y="11372"/>
                  </a:cubicBezTo>
                  <a:lnTo>
                    <a:pt x="3072" y="12515"/>
                  </a:lnTo>
                  <a:cubicBezTo>
                    <a:pt x="3037" y="12522"/>
                    <a:pt x="3003" y="12525"/>
                    <a:pt x="2968" y="12525"/>
                  </a:cubicBezTo>
                  <a:cubicBezTo>
                    <a:pt x="2713" y="12525"/>
                    <a:pt x="2494" y="12337"/>
                    <a:pt x="2441" y="12074"/>
                  </a:cubicBezTo>
                  <a:lnTo>
                    <a:pt x="1072" y="4514"/>
                  </a:lnTo>
                  <a:cubicBezTo>
                    <a:pt x="1013" y="4216"/>
                    <a:pt x="1215" y="3930"/>
                    <a:pt x="1513" y="3883"/>
                  </a:cubicBezTo>
                  <a:lnTo>
                    <a:pt x="2263" y="3740"/>
                  </a:lnTo>
                  <a:cubicBezTo>
                    <a:pt x="2295" y="3955"/>
                    <a:pt x="2483" y="4102"/>
                    <a:pt x="2695" y="4102"/>
                  </a:cubicBezTo>
                  <a:cubicBezTo>
                    <a:pt x="2717" y="4102"/>
                    <a:pt x="2740" y="4100"/>
                    <a:pt x="2763" y="4097"/>
                  </a:cubicBezTo>
                  <a:lnTo>
                    <a:pt x="6680" y="3382"/>
                  </a:lnTo>
                  <a:cubicBezTo>
                    <a:pt x="6906" y="3335"/>
                    <a:pt x="7073" y="3109"/>
                    <a:pt x="7025" y="2870"/>
                  </a:cubicBezTo>
                  <a:lnTo>
                    <a:pt x="7764" y="2740"/>
                  </a:lnTo>
                  <a:cubicBezTo>
                    <a:pt x="7799" y="2732"/>
                    <a:pt x="7834" y="2729"/>
                    <a:pt x="7868" y="2729"/>
                  </a:cubicBezTo>
                  <a:close/>
                  <a:moveTo>
                    <a:pt x="4149" y="1"/>
                  </a:moveTo>
                  <a:cubicBezTo>
                    <a:pt x="4001" y="1"/>
                    <a:pt x="3850" y="31"/>
                    <a:pt x="3704" y="96"/>
                  </a:cubicBezTo>
                  <a:cubicBezTo>
                    <a:pt x="3061" y="382"/>
                    <a:pt x="2858" y="1204"/>
                    <a:pt x="3299" y="1763"/>
                  </a:cubicBezTo>
                  <a:lnTo>
                    <a:pt x="2513" y="1906"/>
                  </a:lnTo>
                  <a:cubicBezTo>
                    <a:pt x="2203" y="1966"/>
                    <a:pt x="1989" y="2275"/>
                    <a:pt x="2049" y="2597"/>
                  </a:cubicBezTo>
                  <a:lnTo>
                    <a:pt x="2096" y="2870"/>
                  </a:lnTo>
                  <a:lnTo>
                    <a:pt x="810" y="3109"/>
                  </a:lnTo>
                  <a:cubicBezTo>
                    <a:pt x="322" y="3192"/>
                    <a:pt x="1" y="3656"/>
                    <a:pt x="96" y="4144"/>
                  </a:cubicBezTo>
                  <a:lnTo>
                    <a:pt x="1668" y="12765"/>
                  </a:lnTo>
                  <a:cubicBezTo>
                    <a:pt x="1753" y="13201"/>
                    <a:pt x="2123" y="13504"/>
                    <a:pt x="2549" y="13504"/>
                  </a:cubicBezTo>
                  <a:cubicBezTo>
                    <a:pt x="2600" y="13504"/>
                    <a:pt x="2652" y="13500"/>
                    <a:pt x="2703" y="13491"/>
                  </a:cubicBezTo>
                  <a:lnTo>
                    <a:pt x="10038" y="12145"/>
                  </a:lnTo>
                  <a:cubicBezTo>
                    <a:pt x="10526" y="12062"/>
                    <a:pt x="10847" y="11598"/>
                    <a:pt x="10752" y="11110"/>
                  </a:cubicBezTo>
                  <a:lnTo>
                    <a:pt x="9180" y="2478"/>
                  </a:lnTo>
                  <a:cubicBezTo>
                    <a:pt x="9107" y="2047"/>
                    <a:pt x="8737" y="1746"/>
                    <a:pt x="8316" y="1746"/>
                  </a:cubicBezTo>
                  <a:cubicBezTo>
                    <a:pt x="8260" y="1746"/>
                    <a:pt x="8202" y="1752"/>
                    <a:pt x="8145" y="1763"/>
                  </a:cubicBezTo>
                  <a:lnTo>
                    <a:pt x="6871" y="1989"/>
                  </a:lnTo>
                  <a:lnTo>
                    <a:pt x="6811" y="1716"/>
                  </a:lnTo>
                  <a:cubicBezTo>
                    <a:pt x="6757" y="1426"/>
                    <a:pt x="6510" y="1232"/>
                    <a:pt x="6226" y="1232"/>
                  </a:cubicBezTo>
                  <a:cubicBezTo>
                    <a:pt x="6195" y="1232"/>
                    <a:pt x="6164" y="1235"/>
                    <a:pt x="6132" y="1239"/>
                  </a:cubicBezTo>
                  <a:lnTo>
                    <a:pt x="5180" y="1418"/>
                  </a:lnTo>
                  <a:cubicBezTo>
                    <a:pt x="5239" y="1239"/>
                    <a:pt x="5251" y="1061"/>
                    <a:pt x="5216" y="894"/>
                  </a:cubicBezTo>
                  <a:cubicBezTo>
                    <a:pt x="5114" y="352"/>
                    <a:pt x="4651" y="1"/>
                    <a:pt x="414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6" name="Google Shape;6706;p35"/>
            <p:cNvSpPr/>
            <p:nvPr/>
          </p:nvSpPr>
          <p:spPr>
            <a:xfrm>
              <a:off x="8318251" y="1280275"/>
              <a:ext cx="60156" cy="49866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0" y="1"/>
                    <a:pt x="926" y="4"/>
                    <a:pt x="882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4" y="1545"/>
                    <a:pt x="1864" y="1142"/>
                    <a:pt x="1775" y="631"/>
                  </a:cubicBezTo>
                  <a:cubicBezTo>
                    <a:pt x="1700" y="259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7" name="Google Shape;6707;p35"/>
            <p:cNvSpPr/>
            <p:nvPr/>
          </p:nvSpPr>
          <p:spPr>
            <a:xfrm>
              <a:off x="8386373" y="1265566"/>
              <a:ext cx="125214" cy="43931"/>
            </a:xfrm>
            <a:custGeom>
              <a:rect b="b" l="l" r="r" t="t"/>
              <a:pathLst>
                <a:path extrusionOk="0" h="1362" w="3882">
                  <a:moveTo>
                    <a:pt x="3273" y="1"/>
                  </a:moveTo>
                  <a:cubicBezTo>
                    <a:pt x="3234" y="1"/>
                    <a:pt x="3194" y="5"/>
                    <a:pt x="3151" y="15"/>
                  </a:cubicBezTo>
                  <a:lnTo>
                    <a:pt x="555" y="492"/>
                  </a:lnTo>
                  <a:cubicBezTo>
                    <a:pt x="0" y="569"/>
                    <a:pt x="108" y="1362"/>
                    <a:pt x="598" y="1362"/>
                  </a:cubicBezTo>
                  <a:cubicBezTo>
                    <a:pt x="634" y="1362"/>
                    <a:pt x="671" y="1358"/>
                    <a:pt x="710" y="1349"/>
                  </a:cubicBezTo>
                  <a:lnTo>
                    <a:pt x="3306" y="873"/>
                  </a:lnTo>
                  <a:cubicBezTo>
                    <a:pt x="3881" y="817"/>
                    <a:pt x="3778" y="1"/>
                    <a:pt x="327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8" name="Google Shape;6708;p35"/>
            <p:cNvSpPr/>
            <p:nvPr/>
          </p:nvSpPr>
          <p:spPr>
            <a:xfrm>
              <a:off x="8330927" y="1349784"/>
              <a:ext cx="60156" cy="49866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8" y="1545"/>
                  </a:cubicBezTo>
                  <a:cubicBezTo>
                    <a:pt x="1455" y="1545"/>
                    <a:pt x="1864" y="1145"/>
                    <a:pt x="1774" y="643"/>
                  </a:cubicBezTo>
                  <a:cubicBezTo>
                    <a:pt x="1700" y="260"/>
                    <a:pt x="1378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9" name="Google Shape;6709;p35"/>
            <p:cNvSpPr/>
            <p:nvPr/>
          </p:nvSpPr>
          <p:spPr>
            <a:xfrm>
              <a:off x="8400533" y="1335140"/>
              <a:ext cx="121279" cy="43544"/>
            </a:xfrm>
            <a:custGeom>
              <a:rect b="b" l="l" r="r" t="t"/>
              <a:pathLst>
                <a:path extrusionOk="0" h="1350" w="3760">
                  <a:moveTo>
                    <a:pt x="3129" y="0"/>
                  </a:moveTo>
                  <a:cubicBezTo>
                    <a:pt x="3117" y="0"/>
                    <a:pt x="3105" y="1"/>
                    <a:pt x="3093" y="2"/>
                  </a:cubicBezTo>
                  <a:lnTo>
                    <a:pt x="497" y="478"/>
                  </a:lnTo>
                  <a:cubicBezTo>
                    <a:pt x="1" y="628"/>
                    <a:pt x="120" y="1349"/>
                    <a:pt x="617" y="1349"/>
                  </a:cubicBezTo>
                  <a:cubicBezTo>
                    <a:pt x="632" y="1349"/>
                    <a:pt x="648" y="1348"/>
                    <a:pt x="664" y="1347"/>
                  </a:cubicBezTo>
                  <a:lnTo>
                    <a:pt x="3260" y="883"/>
                  </a:lnTo>
                  <a:cubicBezTo>
                    <a:pt x="3760" y="731"/>
                    <a:pt x="3635" y="0"/>
                    <a:pt x="312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0" name="Google Shape;6710;p35"/>
            <p:cNvSpPr/>
            <p:nvPr/>
          </p:nvSpPr>
          <p:spPr>
            <a:xfrm>
              <a:off x="8344377" y="1424293"/>
              <a:ext cx="60123" cy="49834"/>
            </a:xfrm>
            <a:custGeom>
              <a:rect b="b" l="l" r="r" t="t"/>
              <a:pathLst>
                <a:path extrusionOk="0" h="1545" w="1864">
                  <a:moveTo>
                    <a:pt x="1014" y="0"/>
                  </a:moveTo>
                  <a:cubicBezTo>
                    <a:pt x="970" y="0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8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1" name="Google Shape;6711;p35"/>
            <p:cNvSpPr/>
            <p:nvPr/>
          </p:nvSpPr>
          <p:spPr>
            <a:xfrm>
              <a:off x="8413983" y="1409585"/>
              <a:ext cx="121440" cy="43577"/>
            </a:xfrm>
            <a:custGeom>
              <a:rect b="b" l="l" r="r" t="t"/>
              <a:pathLst>
                <a:path extrusionOk="0" h="1351" w="3765">
                  <a:moveTo>
                    <a:pt x="3162" y="0"/>
                  </a:moveTo>
                  <a:cubicBezTo>
                    <a:pt x="3143" y="0"/>
                    <a:pt x="3124" y="1"/>
                    <a:pt x="3105" y="3"/>
                  </a:cubicBezTo>
                  <a:lnTo>
                    <a:pt x="509" y="468"/>
                  </a:lnTo>
                  <a:cubicBezTo>
                    <a:pt x="1" y="606"/>
                    <a:pt x="120" y="1351"/>
                    <a:pt x="618" y="1351"/>
                  </a:cubicBezTo>
                  <a:cubicBezTo>
                    <a:pt x="633" y="1351"/>
                    <a:pt x="648" y="1350"/>
                    <a:pt x="664" y="1349"/>
                  </a:cubicBezTo>
                  <a:lnTo>
                    <a:pt x="3259" y="872"/>
                  </a:lnTo>
                  <a:cubicBezTo>
                    <a:pt x="3764" y="735"/>
                    <a:pt x="3650" y="0"/>
                    <a:pt x="316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2" name="Google Shape;6712;p35"/>
            <p:cNvSpPr/>
            <p:nvPr/>
          </p:nvSpPr>
          <p:spPr>
            <a:xfrm>
              <a:off x="8756435" y="1251439"/>
              <a:ext cx="195885" cy="181563"/>
            </a:xfrm>
            <a:custGeom>
              <a:rect b="b" l="l" r="r" t="t"/>
              <a:pathLst>
                <a:path extrusionOk="0" h="5629" w="6073">
                  <a:moveTo>
                    <a:pt x="3596" y="1"/>
                  </a:moveTo>
                  <a:lnTo>
                    <a:pt x="1203" y="1620"/>
                  </a:lnTo>
                  <a:cubicBezTo>
                    <a:pt x="239" y="2275"/>
                    <a:pt x="1" y="3585"/>
                    <a:pt x="655" y="4549"/>
                  </a:cubicBezTo>
                  <a:lnTo>
                    <a:pt x="763" y="4704"/>
                  </a:lnTo>
                  <a:cubicBezTo>
                    <a:pt x="1171" y="5305"/>
                    <a:pt x="1833" y="5629"/>
                    <a:pt x="2505" y="5629"/>
                  </a:cubicBezTo>
                  <a:cubicBezTo>
                    <a:pt x="2911" y="5629"/>
                    <a:pt x="3321" y="5510"/>
                    <a:pt x="3680" y="5264"/>
                  </a:cubicBezTo>
                  <a:lnTo>
                    <a:pt x="6073" y="3644"/>
                  </a:lnTo>
                  <a:lnTo>
                    <a:pt x="3596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3" name="Google Shape;6713;p35"/>
            <p:cNvSpPr/>
            <p:nvPr/>
          </p:nvSpPr>
          <p:spPr>
            <a:xfrm>
              <a:off x="8888938" y="1176188"/>
              <a:ext cx="195885" cy="181660"/>
            </a:xfrm>
            <a:custGeom>
              <a:rect b="b" l="l" r="r" t="t"/>
              <a:pathLst>
                <a:path extrusionOk="0" h="5632" w="6073">
                  <a:moveTo>
                    <a:pt x="3588" y="1"/>
                  </a:moveTo>
                  <a:cubicBezTo>
                    <a:pt x="3176" y="1"/>
                    <a:pt x="2760" y="120"/>
                    <a:pt x="2393" y="369"/>
                  </a:cubicBezTo>
                  <a:lnTo>
                    <a:pt x="0" y="1989"/>
                  </a:lnTo>
                  <a:lnTo>
                    <a:pt x="2477" y="5632"/>
                  </a:lnTo>
                  <a:lnTo>
                    <a:pt x="4870" y="4001"/>
                  </a:lnTo>
                  <a:cubicBezTo>
                    <a:pt x="5834" y="3346"/>
                    <a:pt x="6072" y="2036"/>
                    <a:pt x="5429" y="1072"/>
                  </a:cubicBezTo>
                  <a:lnTo>
                    <a:pt x="5429" y="1072"/>
                  </a:lnTo>
                  <a:lnTo>
                    <a:pt x="5429" y="1084"/>
                  </a:lnTo>
                  <a:lnTo>
                    <a:pt x="5322" y="917"/>
                  </a:lnTo>
                  <a:cubicBezTo>
                    <a:pt x="4916" y="319"/>
                    <a:pt x="4259" y="1"/>
                    <a:pt x="358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4" name="Google Shape;6714;p35"/>
            <p:cNvSpPr/>
            <p:nvPr/>
          </p:nvSpPr>
          <p:spPr>
            <a:xfrm>
              <a:off x="7231805" y="98419"/>
              <a:ext cx="349902" cy="436120"/>
            </a:xfrm>
            <a:custGeom>
              <a:rect b="b" l="l" r="r" t="t"/>
              <a:pathLst>
                <a:path extrusionOk="0" h="13521" w="10848">
                  <a:moveTo>
                    <a:pt x="4147" y="435"/>
                  </a:moveTo>
                  <a:cubicBezTo>
                    <a:pt x="4435" y="435"/>
                    <a:pt x="4718" y="607"/>
                    <a:pt x="4775" y="994"/>
                  </a:cubicBezTo>
                  <a:cubicBezTo>
                    <a:pt x="4799" y="1196"/>
                    <a:pt x="4751" y="1387"/>
                    <a:pt x="4620" y="1541"/>
                  </a:cubicBezTo>
                  <a:lnTo>
                    <a:pt x="3835" y="1684"/>
                  </a:lnTo>
                  <a:cubicBezTo>
                    <a:pt x="3656" y="1589"/>
                    <a:pt x="3537" y="1422"/>
                    <a:pt x="3501" y="1232"/>
                  </a:cubicBezTo>
                  <a:cubicBezTo>
                    <a:pt x="3386" y="732"/>
                    <a:pt x="3770" y="435"/>
                    <a:pt x="4147" y="435"/>
                  </a:cubicBezTo>
                  <a:close/>
                  <a:moveTo>
                    <a:pt x="7843" y="2749"/>
                  </a:moveTo>
                  <a:cubicBezTo>
                    <a:pt x="8105" y="2749"/>
                    <a:pt x="8340" y="2930"/>
                    <a:pt x="8383" y="3208"/>
                  </a:cubicBezTo>
                  <a:lnTo>
                    <a:pt x="9776" y="10769"/>
                  </a:lnTo>
                  <a:cubicBezTo>
                    <a:pt x="9823" y="11066"/>
                    <a:pt x="9633" y="11352"/>
                    <a:pt x="9323" y="11400"/>
                  </a:cubicBezTo>
                  <a:lnTo>
                    <a:pt x="3061" y="12543"/>
                  </a:lnTo>
                  <a:cubicBezTo>
                    <a:pt x="3025" y="12550"/>
                    <a:pt x="2990" y="12553"/>
                    <a:pt x="2956" y="12553"/>
                  </a:cubicBezTo>
                  <a:cubicBezTo>
                    <a:pt x="2699" y="12553"/>
                    <a:pt x="2472" y="12365"/>
                    <a:pt x="2430" y="12102"/>
                  </a:cubicBezTo>
                  <a:lnTo>
                    <a:pt x="1048" y="4530"/>
                  </a:lnTo>
                  <a:cubicBezTo>
                    <a:pt x="989" y="4232"/>
                    <a:pt x="1191" y="3946"/>
                    <a:pt x="1489" y="3899"/>
                  </a:cubicBezTo>
                  <a:lnTo>
                    <a:pt x="2239" y="3768"/>
                  </a:lnTo>
                  <a:cubicBezTo>
                    <a:pt x="2270" y="3977"/>
                    <a:pt x="2449" y="4122"/>
                    <a:pt x="2653" y="4122"/>
                  </a:cubicBezTo>
                  <a:cubicBezTo>
                    <a:pt x="2681" y="4122"/>
                    <a:pt x="2710" y="4119"/>
                    <a:pt x="2739" y="4113"/>
                  </a:cubicBezTo>
                  <a:lnTo>
                    <a:pt x="6656" y="3399"/>
                  </a:lnTo>
                  <a:cubicBezTo>
                    <a:pt x="6894" y="3363"/>
                    <a:pt x="7049" y="3125"/>
                    <a:pt x="7002" y="2899"/>
                  </a:cubicBezTo>
                  <a:lnTo>
                    <a:pt x="7752" y="2756"/>
                  </a:lnTo>
                  <a:cubicBezTo>
                    <a:pt x="7782" y="2751"/>
                    <a:pt x="7813" y="2749"/>
                    <a:pt x="7843" y="2749"/>
                  </a:cubicBezTo>
                  <a:close/>
                  <a:moveTo>
                    <a:pt x="4125" y="0"/>
                  </a:moveTo>
                  <a:cubicBezTo>
                    <a:pt x="4061" y="0"/>
                    <a:pt x="3995" y="6"/>
                    <a:pt x="3930" y="17"/>
                  </a:cubicBezTo>
                  <a:cubicBezTo>
                    <a:pt x="3334" y="136"/>
                    <a:pt x="2942" y="708"/>
                    <a:pt x="3061" y="1303"/>
                  </a:cubicBezTo>
                  <a:cubicBezTo>
                    <a:pt x="3096" y="1482"/>
                    <a:pt x="3168" y="1649"/>
                    <a:pt x="3275" y="1779"/>
                  </a:cubicBezTo>
                  <a:lnTo>
                    <a:pt x="2501" y="1922"/>
                  </a:lnTo>
                  <a:cubicBezTo>
                    <a:pt x="2191" y="1982"/>
                    <a:pt x="1977" y="2291"/>
                    <a:pt x="2037" y="2613"/>
                  </a:cubicBezTo>
                  <a:lnTo>
                    <a:pt x="2084" y="2887"/>
                  </a:lnTo>
                  <a:lnTo>
                    <a:pt x="798" y="3125"/>
                  </a:lnTo>
                  <a:cubicBezTo>
                    <a:pt x="310" y="3208"/>
                    <a:pt x="1" y="3673"/>
                    <a:pt x="84" y="4149"/>
                  </a:cubicBezTo>
                  <a:lnTo>
                    <a:pt x="1656" y="12781"/>
                  </a:lnTo>
                  <a:cubicBezTo>
                    <a:pt x="1730" y="13217"/>
                    <a:pt x="2118" y="13520"/>
                    <a:pt x="2540" y="13520"/>
                  </a:cubicBezTo>
                  <a:cubicBezTo>
                    <a:pt x="2590" y="13520"/>
                    <a:pt x="2641" y="13516"/>
                    <a:pt x="2692" y="13507"/>
                  </a:cubicBezTo>
                  <a:lnTo>
                    <a:pt x="10038" y="12162"/>
                  </a:lnTo>
                  <a:cubicBezTo>
                    <a:pt x="10526" y="12066"/>
                    <a:pt x="10847" y="11602"/>
                    <a:pt x="10752" y="11126"/>
                  </a:cubicBezTo>
                  <a:lnTo>
                    <a:pt x="9169" y="2506"/>
                  </a:lnTo>
                  <a:cubicBezTo>
                    <a:pt x="9094" y="2069"/>
                    <a:pt x="8715" y="1766"/>
                    <a:pt x="8287" y="1766"/>
                  </a:cubicBezTo>
                  <a:cubicBezTo>
                    <a:pt x="8236" y="1766"/>
                    <a:pt x="8185" y="1771"/>
                    <a:pt x="8133" y="1779"/>
                  </a:cubicBezTo>
                  <a:lnTo>
                    <a:pt x="6847" y="2018"/>
                  </a:lnTo>
                  <a:lnTo>
                    <a:pt x="6799" y="1744"/>
                  </a:lnTo>
                  <a:cubicBezTo>
                    <a:pt x="6746" y="1458"/>
                    <a:pt x="6506" y="1258"/>
                    <a:pt x="6228" y="1258"/>
                  </a:cubicBezTo>
                  <a:cubicBezTo>
                    <a:pt x="6193" y="1258"/>
                    <a:pt x="6157" y="1261"/>
                    <a:pt x="6121" y="1268"/>
                  </a:cubicBezTo>
                  <a:lnTo>
                    <a:pt x="5168" y="1434"/>
                  </a:lnTo>
                  <a:cubicBezTo>
                    <a:pt x="5228" y="1268"/>
                    <a:pt x="5239" y="1089"/>
                    <a:pt x="5204" y="922"/>
                  </a:cubicBezTo>
                  <a:cubicBezTo>
                    <a:pt x="5119" y="381"/>
                    <a:pt x="4655" y="0"/>
                    <a:pt x="4125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5" name="Google Shape;6715;p35"/>
            <p:cNvSpPr/>
            <p:nvPr/>
          </p:nvSpPr>
          <p:spPr>
            <a:xfrm>
              <a:off x="7293638" y="255566"/>
              <a:ext cx="60059" cy="49898"/>
            </a:xfrm>
            <a:custGeom>
              <a:rect b="b" l="l" r="r" t="t"/>
              <a:pathLst>
                <a:path extrusionOk="0" h="1547" w="1862">
                  <a:moveTo>
                    <a:pt x="1015" y="1"/>
                  </a:moveTo>
                  <a:cubicBezTo>
                    <a:pt x="967" y="1"/>
                    <a:pt x="919" y="5"/>
                    <a:pt x="870" y="15"/>
                  </a:cubicBezTo>
                  <a:cubicBezTo>
                    <a:pt x="191" y="134"/>
                    <a:pt x="1" y="1015"/>
                    <a:pt x="572" y="1408"/>
                  </a:cubicBezTo>
                  <a:cubicBezTo>
                    <a:pt x="709" y="1504"/>
                    <a:pt x="858" y="1547"/>
                    <a:pt x="1002" y="1547"/>
                  </a:cubicBezTo>
                  <a:cubicBezTo>
                    <a:pt x="1451" y="1547"/>
                    <a:pt x="1862" y="1138"/>
                    <a:pt x="1763" y="634"/>
                  </a:cubicBezTo>
                  <a:cubicBezTo>
                    <a:pt x="1700" y="266"/>
                    <a:pt x="1377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6" name="Google Shape;6716;p35"/>
            <p:cNvSpPr/>
            <p:nvPr/>
          </p:nvSpPr>
          <p:spPr>
            <a:xfrm>
              <a:off x="7361825" y="241019"/>
              <a:ext cx="124504" cy="43706"/>
            </a:xfrm>
            <a:custGeom>
              <a:rect b="b" l="l" r="r" t="t"/>
              <a:pathLst>
                <a:path extrusionOk="0" h="1355" w="3860">
                  <a:moveTo>
                    <a:pt x="3263" y="1"/>
                  </a:moveTo>
                  <a:cubicBezTo>
                    <a:pt x="3227" y="1"/>
                    <a:pt x="3189" y="5"/>
                    <a:pt x="3149" y="14"/>
                  </a:cubicBezTo>
                  <a:lnTo>
                    <a:pt x="3137" y="14"/>
                  </a:lnTo>
                  <a:lnTo>
                    <a:pt x="554" y="490"/>
                  </a:lnTo>
                  <a:cubicBezTo>
                    <a:pt x="1" y="580"/>
                    <a:pt x="121" y="1354"/>
                    <a:pt x="622" y="1354"/>
                  </a:cubicBezTo>
                  <a:cubicBezTo>
                    <a:pt x="650" y="1354"/>
                    <a:pt x="678" y="1352"/>
                    <a:pt x="708" y="1347"/>
                  </a:cubicBezTo>
                  <a:lnTo>
                    <a:pt x="3304" y="871"/>
                  </a:lnTo>
                  <a:cubicBezTo>
                    <a:pt x="3859" y="793"/>
                    <a:pt x="3762" y="1"/>
                    <a:pt x="326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7" name="Google Shape;6717;p35"/>
            <p:cNvSpPr/>
            <p:nvPr/>
          </p:nvSpPr>
          <p:spPr>
            <a:xfrm>
              <a:off x="7306314" y="325172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8" name="Google Shape;6718;p35"/>
            <p:cNvSpPr/>
            <p:nvPr/>
          </p:nvSpPr>
          <p:spPr>
            <a:xfrm>
              <a:off x="7375824" y="310528"/>
              <a:ext cx="121408" cy="43512"/>
            </a:xfrm>
            <a:custGeom>
              <a:rect b="b" l="l" r="r" t="t"/>
              <a:pathLst>
                <a:path extrusionOk="0" h="1349" w="3764">
                  <a:moveTo>
                    <a:pt x="3143" y="0"/>
                  </a:moveTo>
                  <a:cubicBezTo>
                    <a:pt x="3132" y="0"/>
                    <a:pt x="3120" y="1"/>
                    <a:pt x="3108" y="2"/>
                  </a:cubicBezTo>
                  <a:lnTo>
                    <a:pt x="3096" y="2"/>
                  </a:lnTo>
                  <a:lnTo>
                    <a:pt x="501" y="478"/>
                  </a:lnTo>
                  <a:cubicBezTo>
                    <a:pt x="0" y="618"/>
                    <a:pt x="125" y="1348"/>
                    <a:pt x="631" y="1348"/>
                  </a:cubicBezTo>
                  <a:cubicBezTo>
                    <a:pt x="643" y="1348"/>
                    <a:pt x="655" y="1348"/>
                    <a:pt x="667" y="1347"/>
                  </a:cubicBezTo>
                  <a:lnTo>
                    <a:pt x="3263" y="871"/>
                  </a:lnTo>
                  <a:cubicBezTo>
                    <a:pt x="3763" y="731"/>
                    <a:pt x="3638" y="0"/>
                    <a:pt x="314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9" name="Google Shape;6719;p35"/>
            <p:cNvSpPr/>
            <p:nvPr/>
          </p:nvSpPr>
          <p:spPr>
            <a:xfrm>
              <a:off x="7319765" y="399294"/>
              <a:ext cx="60156" cy="50189"/>
            </a:xfrm>
            <a:custGeom>
              <a:rect b="b" l="l" r="r" t="t"/>
              <a:pathLst>
                <a:path extrusionOk="0" h="1556" w="1865">
                  <a:moveTo>
                    <a:pt x="1013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17"/>
                  </a:cubicBezTo>
                  <a:cubicBezTo>
                    <a:pt x="711" y="1513"/>
                    <a:pt x="862" y="1556"/>
                    <a:pt x="1007" y="1556"/>
                  </a:cubicBezTo>
                  <a:cubicBezTo>
                    <a:pt x="1458" y="1556"/>
                    <a:pt x="1864" y="1147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0" name="Google Shape;6720;p35"/>
            <p:cNvSpPr/>
            <p:nvPr/>
          </p:nvSpPr>
          <p:spPr>
            <a:xfrm>
              <a:off x="7388726" y="384586"/>
              <a:ext cx="122472" cy="44028"/>
            </a:xfrm>
            <a:custGeom>
              <a:rect b="b" l="l" r="r" t="t"/>
              <a:pathLst>
                <a:path extrusionOk="0" h="1365" w="3797">
                  <a:moveTo>
                    <a:pt x="3182" y="0"/>
                  </a:moveTo>
                  <a:cubicBezTo>
                    <a:pt x="3164" y="0"/>
                    <a:pt x="3144" y="1"/>
                    <a:pt x="3125" y="4"/>
                  </a:cubicBezTo>
                  <a:lnTo>
                    <a:pt x="529" y="480"/>
                  </a:lnTo>
                  <a:cubicBezTo>
                    <a:pt x="1" y="606"/>
                    <a:pt x="126" y="1364"/>
                    <a:pt x="627" y="1364"/>
                  </a:cubicBezTo>
                  <a:cubicBezTo>
                    <a:pt x="646" y="1364"/>
                    <a:pt x="665" y="1363"/>
                    <a:pt x="684" y="1361"/>
                  </a:cubicBezTo>
                  <a:lnTo>
                    <a:pt x="3280" y="885"/>
                  </a:lnTo>
                  <a:cubicBezTo>
                    <a:pt x="3796" y="747"/>
                    <a:pt x="3682" y="0"/>
                    <a:pt x="318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1" name="Google Shape;6721;p35"/>
            <p:cNvSpPr/>
            <p:nvPr/>
          </p:nvSpPr>
          <p:spPr>
            <a:xfrm>
              <a:off x="7262544" y="708039"/>
              <a:ext cx="250428" cy="224688"/>
            </a:xfrm>
            <a:custGeom>
              <a:rect b="b" l="l" r="r" t="t"/>
              <a:pathLst>
                <a:path extrusionOk="0" h="6966" w="7764">
                  <a:moveTo>
                    <a:pt x="3934" y="1"/>
                  </a:moveTo>
                  <a:cubicBezTo>
                    <a:pt x="2900" y="1"/>
                    <a:pt x="1883" y="469"/>
                    <a:pt x="1215" y="1346"/>
                  </a:cubicBezTo>
                  <a:lnTo>
                    <a:pt x="6953" y="4977"/>
                  </a:lnTo>
                  <a:cubicBezTo>
                    <a:pt x="7763" y="3406"/>
                    <a:pt x="7251" y="1477"/>
                    <a:pt x="5751" y="525"/>
                  </a:cubicBezTo>
                  <a:cubicBezTo>
                    <a:pt x="5187" y="171"/>
                    <a:pt x="4557" y="1"/>
                    <a:pt x="3934" y="1"/>
                  </a:cubicBezTo>
                  <a:close/>
                  <a:moveTo>
                    <a:pt x="810" y="2001"/>
                  </a:moveTo>
                  <a:lnTo>
                    <a:pt x="810" y="2001"/>
                  </a:lnTo>
                  <a:cubicBezTo>
                    <a:pt x="0" y="3561"/>
                    <a:pt x="524" y="5489"/>
                    <a:pt x="2012" y="6442"/>
                  </a:cubicBezTo>
                  <a:cubicBezTo>
                    <a:pt x="2576" y="6796"/>
                    <a:pt x="3206" y="6966"/>
                    <a:pt x="3829" y="6966"/>
                  </a:cubicBezTo>
                  <a:cubicBezTo>
                    <a:pt x="4864" y="6966"/>
                    <a:pt x="5880" y="6497"/>
                    <a:pt x="6549" y="5620"/>
                  </a:cubicBezTo>
                  <a:lnTo>
                    <a:pt x="810" y="200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2" name="Google Shape;6722;p35"/>
            <p:cNvSpPr/>
            <p:nvPr/>
          </p:nvSpPr>
          <p:spPr>
            <a:xfrm>
              <a:off x="7731822" y="226472"/>
              <a:ext cx="195885" cy="181918"/>
            </a:xfrm>
            <a:custGeom>
              <a:rect b="b" l="l" r="r" t="t"/>
              <a:pathLst>
                <a:path extrusionOk="0" h="5640" w="6073">
                  <a:moveTo>
                    <a:pt x="3596" y="0"/>
                  </a:moveTo>
                  <a:lnTo>
                    <a:pt x="1203" y="1631"/>
                  </a:lnTo>
                  <a:cubicBezTo>
                    <a:pt x="251" y="2286"/>
                    <a:pt x="1" y="3596"/>
                    <a:pt x="655" y="4560"/>
                  </a:cubicBezTo>
                  <a:lnTo>
                    <a:pt x="763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1"/>
                    <a:pt x="3692" y="5275"/>
                  </a:cubicBezTo>
                  <a:lnTo>
                    <a:pt x="6073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3" name="Google Shape;6723;p35"/>
            <p:cNvSpPr/>
            <p:nvPr/>
          </p:nvSpPr>
          <p:spPr>
            <a:xfrm>
              <a:off x="7864326" y="151317"/>
              <a:ext cx="196272" cy="181950"/>
            </a:xfrm>
            <a:custGeom>
              <a:rect b="b" l="l" r="r" t="t"/>
              <a:pathLst>
                <a:path extrusionOk="0" h="5641" w="6085">
                  <a:moveTo>
                    <a:pt x="3568" y="1"/>
                  </a:moveTo>
                  <a:cubicBezTo>
                    <a:pt x="3162" y="1"/>
                    <a:pt x="2752" y="119"/>
                    <a:pt x="2393" y="366"/>
                  </a:cubicBezTo>
                  <a:lnTo>
                    <a:pt x="0" y="1997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4" y="3354"/>
                    <a:pt x="6084" y="2044"/>
                    <a:pt x="5430" y="1080"/>
                  </a:cubicBezTo>
                  <a:lnTo>
                    <a:pt x="5310" y="925"/>
                  </a:lnTo>
                  <a:cubicBezTo>
                    <a:pt x="4902" y="324"/>
                    <a:pt x="4240" y="1"/>
                    <a:pt x="356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4" name="Google Shape;6724;p35"/>
            <p:cNvSpPr/>
            <p:nvPr/>
          </p:nvSpPr>
          <p:spPr>
            <a:xfrm>
              <a:off x="7674215" y="602242"/>
              <a:ext cx="346064" cy="344032"/>
            </a:xfrm>
            <a:custGeom>
              <a:rect b="b" l="l" r="r" t="t"/>
              <a:pathLst>
                <a:path extrusionOk="0" h="10666" w="10729">
                  <a:moveTo>
                    <a:pt x="4999" y="1"/>
                  </a:moveTo>
                  <a:cubicBezTo>
                    <a:pt x="4821" y="1"/>
                    <a:pt x="4665" y="136"/>
                    <a:pt x="4644" y="328"/>
                  </a:cubicBezTo>
                  <a:lnTo>
                    <a:pt x="4180" y="3805"/>
                  </a:lnTo>
                  <a:lnTo>
                    <a:pt x="715" y="3340"/>
                  </a:lnTo>
                  <a:cubicBezTo>
                    <a:pt x="693" y="3336"/>
                    <a:pt x="671" y="3335"/>
                    <a:pt x="650" y="3335"/>
                  </a:cubicBezTo>
                  <a:cubicBezTo>
                    <a:pt x="465" y="3335"/>
                    <a:pt x="318" y="3469"/>
                    <a:pt x="286" y="3662"/>
                  </a:cubicBezTo>
                  <a:lnTo>
                    <a:pt x="36" y="5626"/>
                  </a:lnTo>
                  <a:cubicBezTo>
                    <a:pt x="1" y="5829"/>
                    <a:pt x="144" y="6019"/>
                    <a:pt x="358" y="6043"/>
                  </a:cubicBezTo>
                  <a:lnTo>
                    <a:pt x="346" y="6043"/>
                  </a:lnTo>
                  <a:lnTo>
                    <a:pt x="3823" y="6507"/>
                  </a:lnTo>
                  <a:lnTo>
                    <a:pt x="3370" y="9984"/>
                  </a:lnTo>
                  <a:cubicBezTo>
                    <a:pt x="3334" y="10186"/>
                    <a:pt x="3477" y="10377"/>
                    <a:pt x="3692" y="10401"/>
                  </a:cubicBezTo>
                  <a:lnTo>
                    <a:pt x="5656" y="10663"/>
                  </a:lnTo>
                  <a:cubicBezTo>
                    <a:pt x="5671" y="10664"/>
                    <a:pt x="5686" y="10665"/>
                    <a:pt x="5700" y="10665"/>
                  </a:cubicBezTo>
                  <a:cubicBezTo>
                    <a:pt x="5886" y="10665"/>
                    <a:pt x="6051" y="10529"/>
                    <a:pt x="6073" y="10341"/>
                  </a:cubicBezTo>
                  <a:lnTo>
                    <a:pt x="6537" y="6864"/>
                  </a:lnTo>
                  <a:lnTo>
                    <a:pt x="10014" y="7329"/>
                  </a:lnTo>
                  <a:cubicBezTo>
                    <a:pt x="10029" y="7331"/>
                    <a:pt x="10043" y="7331"/>
                    <a:pt x="10058" y="7331"/>
                  </a:cubicBezTo>
                  <a:cubicBezTo>
                    <a:pt x="10243" y="7331"/>
                    <a:pt x="10408" y="7195"/>
                    <a:pt x="10431" y="7007"/>
                  </a:cubicBezTo>
                  <a:lnTo>
                    <a:pt x="10693" y="5031"/>
                  </a:lnTo>
                  <a:cubicBezTo>
                    <a:pt x="10728" y="4828"/>
                    <a:pt x="10573" y="4638"/>
                    <a:pt x="10371" y="4614"/>
                  </a:cubicBezTo>
                  <a:lnTo>
                    <a:pt x="6894" y="4150"/>
                  </a:lnTo>
                  <a:lnTo>
                    <a:pt x="7359" y="673"/>
                  </a:lnTo>
                  <a:cubicBezTo>
                    <a:pt x="7383" y="471"/>
                    <a:pt x="7240" y="280"/>
                    <a:pt x="7037" y="256"/>
                  </a:cubicBezTo>
                  <a:lnTo>
                    <a:pt x="5061" y="6"/>
                  </a:lnTo>
                  <a:cubicBezTo>
                    <a:pt x="5040" y="3"/>
                    <a:pt x="5019" y="1"/>
                    <a:pt x="499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5" name="Google Shape;6725;p35"/>
            <p:cNvSpPr/>
            <p:nvPr/>
          </p:nvSpPr>
          <p:spPr>
            <a:xfrm>
              <a:off x="7231418" y="1123290"/>
              <a:ext cx="350289" cy="436217"/>
            </a:xfrm>
            <a:custGeom>
              <a:rect b="b" l="l" r="r" t="t"/>
              <a:pathLst>
                <a:path extrusionOk="0" h="13524" w="10860">
                  <a:moveTo>
                    <a:pt x="4155" y="429"/>
                  </a:moveTo>
                  <a:cubicBezTo>
                    <a:pt x="4444" y="429"/>
                    <a:pt x="4730" y="604"/>
                    <a:pt x="4787" y="997"/>
                  </a:cubicBezTo>
                  <a:cubicBezTo>
                    <a:pt x="4811" y="1188"/>
                    <a:pt x="4763" y="1390"/>
                    <a:pt x="4632" y="1533"/>
                  </a:cubicBezTo>
                  <a:lnTo>
                    <a:pt x="3847" y="1688"/>
                  </a:lnTo>
                  <a:cubicBezTo>
                    <a:pt x="3668" y="1593"/>
                    <a:pt x="3549" y="1426"/>
                    <a:pt x="3513" y="1224"/>
                  </a:cubicBezTo>
                  <a:cubicBezTo>
                    <a:pt x="3399" y="725"/>
                    <a:pt x="3779" y="429"/>
                    <a:pt x="4155" y="429"/>
                  </a:cubicBezTo>
                  <a:close/>
                  <a:moveTo>
                    <a:pt x="7868" y="2749"/>
                  </a:moveTo>
                  <a:cubicBezTo>
                    <a:pt x="8126" y="2749"/>
                    <a:pt x="8354" y="2938"/>
                    <a:pt x="8407" y="3200"/>
                  </a:cubicBezTo>
                  <a:lnTo>
                    <a:pt x="9788" y="10761"/>
                  </a:lnTo>
                  <a:cubicBezTo>
                    <a:pt x="9835" y="11058"/>
                    <a:pt x="9645" y="11344"/>
                    <a:pt x="9335" y="11392"/>
                  </a:cubicBezTo>
                  <a:lnTo>
                    <a:pt x="3073" y="12535"/>
                  </a:lnTo>
                  <a:cubicBezTo>
                    <a:pt x="3037" y="12542"/>
                    <a:pt x="3002" y="12545"/>
                    <a:pt x="2968" y="12545"/>
                  </a:cubicBezTo>
                  <a:cubicBezTo>
                    <a:pt x="2711" y="12545"/>
                    <a:pt x="2484" y="12357"/>
                    <a:pt x="2442" y="12094"/>
                  </a:cubicBezTo>
                  <a:lnTo>
                    <a:pt x="1060" y="4534"/>
                  </a:lnTo>
                  <a:cubicBezTo>
                    <a:pt x="1013" y="4236"/>
                    <a:pt x="1215" y="3950"/>
                    <a:pt x="1513" y="3903"/>
                  </a:cubicBezTo>
                  <a:lnTo>
                    <a:pt x="2251" y="3760"/>
                  </a:lnTo>
                  <a:cubicBezTo>
                    <a:pt x="2294" y="3975"/>
                    <a:pt x="2483" y="4122"/>
                    <a:pt x="2695" y="4122"/>
                  </a:cubicBezTo>
                  <a:cubicBezTo>
                    <a:pt x="2717" y="4122"/>
                    <a:pt x="2740" y="4120"/>
                    <a:pt x="2763" y="4117"/>
                  </a:cubicBezTo>
                  <a:lnTo>
                    <a:pt x="6680" y="3402"/>
                  </a:lnTo>
                  <a:cubicBezTo>
                    <a:pt x="6906" y="3355"/>
                    <a:pt x="7073" y="3129"/>
                    <a:pt x="7025" y="2890"/>
                  </a:cubicBezTo>
                  <a:lnTo>
                    <a:pt x="7764" y="2760"/>
                  </a:lnTo>
                  <a:cubicBezTo>
                    <a:pt x="7799" y="2752"/>
                    <a:pt x="7834" y="2749"/>
                    <a:pt x="7868" y="2749"/>
                  </a:cubicBezTo>
                  <a:close/>
                  <a:moveTo>
                    <a:pt x="4154" y="0"/>
                  </a:moveTo>
                  <a:cubicBezTo>
                    <a:pt x="4084" y="0"/>
                    <a:pt x="4013" y="7"/>
                    <a:pt x="3942" y="21"/>
                  </a:cubicBezTo>
                  <a:cubicBezTo>
                    <a:pt x="3346" y="128"/>
                    <a:pt x="2954" y="700"/>
                    <a:pt x="3073" y="1307"/>
                  </a:cubicBezTo>
                  <a:cubicBezTo>
                    <a:pt x="3108" y="1474"/>
                    <a:pt x="3180" y="1640"/>
                    <a:pt x="3287" y="1783"/>
                  </a:cubicBezTo>
                  <a:lnTo>
                    <a:pt x="2513" y="1926"/>
                  </a:lnTo>
                  <a:cubicBezTo>
                    <a:pt x="2203" y="1986"/>
                    <a:pt x="1989" y="2295"/>
                    <a:pt x="2049" y="2617"/>
                  </a:cubicBezTo>
                  <a:lnTo>
                    <a:pt x="2096" y="2890"/>
                  </a:lnTo>
                  <a:lnTo>
                    <a:pt x="810" y="3129"/>
                  </a:lnTo>
                  <a:cubicBezTo>
                    <a:pt x="322" y="3212"/>
                    <a:pt x="1" y="3676"/>
                    <a:pt x="96" y="4164"/>
                  </a:cubicBezTo>
                  <a:lnTo>
                    <a:pt x="1668" y="12785"/>
                  </a:lnTo>
                  <a:cubicBezTo>
                    <a:pt x="1742" y="13221"/>
                    <a:pt x="2130" y="13524"/>
                    <a:pt x="2552" y="13524"/>
                  </a:cubicBezTo>
                  <a:cubicBezTo>
                    <a:pt x="2602" y="13524"/>
                    <a:pt x="2653" y="13520"/>
                    <a:pt x="2704" y="13511"/>
                  </a:cubicBezTo>
                  <a:lnTo>
                    <a:pt x="10050" y="12165"/>
                  </a:lnTo>
                  <a:cubicBezTo>
                    <a:pt x="10538" y="12082"/>
                    <a:pt x="10859" y="11618"/>
                    <a:pt x="10764" y="11130"/>
                  </a:cubicBezTo>
                  <a:lnTo>
                    <a:pt x="9192" y="2498"/>
                  </a:lnTo>
                  <a:cubicBezTo>
                    <a:pt x="9108" y="2067"/>
                    <a:pt x="8738" y="1766"/>
                    <a:pt x="8317" y="1766"/>
                  </a:cubicBezTo>
                  <a:cubicBezTo>
                    <a:pt x="8260" y="1766"/>
                    <a:pt x="8203" y="1772"/>
                    <a:pt x="8145" y="1783"/>
                  </a:cubicBezTo>
                  <a:lnTo>
                    <a:pt x="6859" y="2009"/>
                  </a:lnTo>
                  <a:lnTo>
                    <a:pt x="6811" y="1736"/>
                  </a:lnTo>
                  <a:cubicBezTo>
                    <a:pt x="6757" y="1446"/>
                    <a:pt x="6500" y="1252"/>
                    <a:pt x="6223" y="1252"/>
                  </a:cubicBezTo>
                  <a:cubicBezTo>
                    <a:pt x="6193" y="1252"/>
                    <a:pt x="6163" y="1255"/>
                    <a:pt x="6133" y="1259"/>
                  </a:cubicBezTo>
                  <a:lnTo>
                    <a:pt x="5180" y="1438"/>
                  </a:lnTo>
                  <a:cubicBezTo>
                    <a:pt x="5240" y="1259"/>
                    <a:pt x="5251" y="1081"/>
                    <a:pt x="5216" y="914"/>
                  </a:cubicBezTo>
                  <a:cubicBezTo>
                    <a:pt x="5132" y="378"/>
                    <a:pt x="4677" y="0"/>
                    <a:pt x="415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6" name="Google Shape;6726;p35"/>
            <p:cNvSpPr/>
            <p:nvPr/>
          </p:nvSpPr>
          <p:spPr>
            <a:xfrm>
              <a:off x="7293638" y="1280275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7" name="Google Shape;6727;p35"/>
            <p:cNvSpPr/>
            <p:nvPr/>
          </p:nvSpPr>
          <p:spPr>
            <a:xfrm>
              <a:off x="7361406" y="1265566"/>
              <a:ext cx="125569" cy="43931"/>
            </a:xfrm>
            <a:custGeom>
              <a:rect b="b" l="l" r="r" t="t"/>
              <a:pathLst>
                <a:path extrusionOk="0" h="1362" w="3893">
                  <a:moveTo>
                    <a:pt x="3284" y="1"/>
                  </a:moveTo>
                  <a:cubicBezTo>
                    <a:pt x="3246" y="1"/>
                    <a:pt x="3205" y="5"/>
                    <a:pt x="3162" y="15"/>
                  </a:cubicBezTo>
                  <a:lnTo>
                    <a:pt x="3150" y="15"/>
                  </a:lnTo>
                  <a:lnTo>
                    <a:pt x="567" y="492"/>
                  </a:lnTo>
                  <a:cubicBezTo>
                    <a:pt x="0" y="569"/>
                    <a:pt x="107" y="1362"/>
                    <a:pt x="607" y="1362"/>
                  </a:cubicBezTo>
                  <a:cubicBezTo>
                    <a:pt x="643" y="1362"/>
                    <a:pt x="681" y="1358"/>
                    <a:pt x="721" y="1349"/>
                  </a:cubicBezTo>
                  <a:lnTo>
                    <a:pt x="3317" y="873"/>
                  </a:lnTo>
                  <a:cubicBezTo>
                    <a:pt x="3892" y="817"/>
                    <a:pt x="3789" y="1"/>
                    <a:pt x="328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8" name="Google Shape;6728;p35"/>
            <p:cNvSpPr/>
            <p:nvPr/>
          </p:nvSpPr>
          <p:spPr>
            <a:xfrm>
              <a:off x="7306314" y="1349784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5"/>
                    <a:pt x="1003" y="1545"/>
                  </a:cubicBezTo>
                  <a:cubicBezTo>
                    <a:pt x="1454" y="1545"/>
                    <a:pt x="1861" y="1145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9" name="Google Shape;6729;p35"/>
            <p:cNvSpPr/>
            <p:nvPr/>
          </p:nvSpPr>
          <p:spPr>
            <a:xfrm>
              <a:off x="7375953" y="1335140"/>
              <a:ext cx="121279" cy="43544"/>
            </a:xfrm>
            <a:custGeom>
              <a:rect b="b" l="l" r="r" t="t"/>
              <a:pathLst>
                <a:path extrusionOk="0" h="1350" w="3760">
                  <a:moveTo>
                    <a:pt x="3128" y="0"/>
                  </a:moveTo>
                  <a:cubicBezTo>
                    <a:pt x="3116" y="0"/>
                    <a:pt x="3104" y="1"/>
                    <a:pt x="3092" y="2"/>
                  </a:cubicBezTo>
                  <a:lnTo>
                    <a:pt x="497" y="478"/>
                  </a:lnTo>
                  <a:cubicBezTo>
                    <a:pt x="0" y="628"/>
                    <a:pt x="119" y="1349"/>
                    <a:pt x="616" y="1349"/>
                  </a:cubicBezTo>
                  <a:cubicBezTo>
                    <a:pt x="631" y="1349"/>
                    <a:pt x="647" y="1348"/>
                    <a:pt x="663" y="1347"/>
                  </a:cubicBezTo>
                  <a:lnTo>
                    <a:pt x="3259" y="883"/>
                  </a:lnTo>
                  <a:cubicBezTo>
                    <a:pt x="3759" y="731"/>
                    <a:pt x="3634" y="0"/>
                    <a:pt x="312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0" name="Google Shape;6730;p35"/>
            <p:cNvSpPr/>
            <p:nvPr/>
          </p:nvSpPr>
          <p:spPr>
            <a:xfrm>
              <a:off x="7319765" y="1424293"/>
              <a:ext cx="60123" cy="49834"/>
            </a:xfrm>
            <a:custGeom>
              <a:rect b="b" l="l" r="r" t="t"/>
              <a:pathLst>
                <a:path extrusionOk="0" h="1545" w="1864">
                  <a:moveTo>
                    <a:pt x="1014" y="0"/>
                  </a:moveTo>
                  <a:cubicBezTo>
                    <a:pt x="970" y="0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8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1" name="Google Shape;6731;p35"/>
            <p:cNvSpPr/>
            <p:nvPr/>
          </p:nvSpPr>
          <p:spPr>
            <a:xfrm>
              <a:off x="7389371" y="1409585"/>
              <a:ext cx="121440" cy="43577"/>
            </a:xfrm>
            <a:custGeom>
              <a:rect b="b" l="l" r="r" t="t"/>
              <a:pathLst>
                <a:path extrusionOk="0" h="1351" w="3765">
                  <a:moveTo>
                    <a:pt x="3162" y="0"/>
                  </a:moveTo>
                  <a:cubicBezTo>
                    <a:pt x="3143" y="0"/>
                    <a:pt x="3124" y="1"/>
                    <a:pt x="3105" y="3"/>
                  </a:cubicBezTo>
                  <a:lnTo>
                    <a:pt x="509" y="468"/>
                  </a:lnTo>
                  <a:cubicBezTo>
                    <a:pt x="1" y="606"/>
                    <a:pt x="109" y="1351"/>
                    <a:pt x="617" y="1351"/>
                  </a:cubicBezTo>
                  <a:cubicBezTo>
                    <a:pt x="632" y="1351"/>
                    <a:pt x="648" y="1350"/>
                    <a:pt x="664" y="1349"/>
                  </a:cubicBezTo>
                  <a:lnTo>
                    <a:pt x="3260" y="872"/>
                  </a:lnTo>
                  <a:cubicBezTo>
                    <a:pt x="3764" y="735"/>
                    <a:pt x="3650" y="0"/>
                    <a:pt x="316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2" name="Google Shape;6732;p35"/>
            <p:cNvSpPr/>
            <p:nvPr/>
          </p:nvSpPr>
          <p:spPr>
            <a:xfrm>
              <a:off x="7731435" y="1251439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608" y="1"/>
                  </a:moveTo>
                  <a:lnTo>
                    <a:pt x="1215" y="1620"/>
                  </a:lnTo>
                  <a:cubicBezTo>
                    <a:pt x="251" y="2275"/>
                    <a:pt x="1" y="3585"/>
                    <a:pt x="667" y="4549"/>
                  </a:cubicBezTo>
                  <a:lnTo>
                    <a:pt x="775" y="4704"/>
                  </a:lnTo>
                  <a:cubicBezTo>
                    <a:pt x="1183" y="5305"/>
                    <a:pt x="1845" y="5629"/>
                    <a:pt x="2520" y="5629"/>
                  </a:cubicBezTo>
                  <a:cubicBezTo>
                    <a:pt x="2928" y="5629"/>
                    <a:pt x="3340" y="5510"/>
                    <a:pt x="3704" y="5264"/>
                  </a:cubicBezTo>
                  <a:lnTo>
                    <a:pt x="6085" y="3644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3" name="Google Shape;6733;p35"/>
            <p:cNvSpPr/>
            <p:nvPr/>
          </p:nvSpPr>
          <p:spPr>
            <a:xfrm>
              <a:off x="7864326" y="1176188"/>
              <a:ext cx="195885" cy="181660"/>
            </a:xfrm>
            <a:custGeom>
              <a:rect b="b" l="l" r="r" t="t"/>
              <a:pathLst>
                <a:path extrusionOk="0" h="5632" w="6073">
                  <a:moveTo>
                    <a:pt x="3579" y="1"/>
                  </a:moveTo>
                  <a:cubicBezTo>
                    <a:pt x="3169" y="1"/>
                    <a:pt x="2756" y="120"/>
                    <a:pt x="2393" y="369"/>
                  </a:cubicBezTo>
                  <a:lnTo>
                    <a:pt x="0" y="1989"/>
                  </a:lnTo>
                  <a:lnTo>
                    <a:pt x="2477" y="5632"/>
                  </a:lnTo>
                  <a:lnTo>
                    <a:pt x="4870" y="4001"/>
                  </a:lnTo>
                  <a:cubicBezTo>
                    <a:pt x="5822" y="3346"/>
                    <a:pt x="6072" y="2036"/>
                    <a:pt x="5430" y="1072"/>
                  </a:cubicBezTo>
                  <a:lnTo>
                    <a:pt x="5430" y="1072"/>
                  </a:lnTo>
                  <a:lnTo>
                    <a:pt x="5430" y="1084"/>
                  </a:lnTo>
                  <a:lnTo>
                    <a:pt x="5310" y="917"/>
                  </a:lnTo>
                  <a:cubicBezTo>
                    <a:pt x="4905" y="319"/>
                    <a:pt x="4247" y="1"/>
                    <a:pt x="357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4" name="Google Shape;6734;p35"/>
            <p:cNvSpPr/>
            <p:nvPr/>
          </p:nvSpPr>
          <p:spPr>
            <a:xfrm>
              <a:off x="6207193" y="99161"/>
              <a:ext cx="349515" cy="435378"/>
            </a:xfrm>
            <a:custGeom>
              <a:rect b="b" l="l" r="r" t="t"/>
              <a:pathLst>
                <a:path extrusionOk="0" h="13498" w="10836">
                  <a:moveTo>
                    <a:pt x="4145" y="412"/>
                  </a:moveTo>
                  <a:cubicBezTo>
                    <a:pt x="4431" y="412"/>
                    <a:pt x="4712" y="584"/>
                    <a:pt x="4763" y="971"/>
                  </a:cubicBezTo>
                  <a:cubicBezTo>
                    <a:pt x="4799" y="1173"/>
                    <a:pt x="4751" y="1364"/>
                    <a:pt x="4620" y="1518"/>
                  </a:cubicBezTo>
                  <a:lnTo>
                    <a:pt x="3823" y="1661"/>
                  </a:lnTo>
                  <a:cubicBezTo>
                    <a:pt x="3656" y="1566"/>
                    <a:pt x="3537" y="1399"/>
                    <a:pt x="3501" y="1209"/>
                  </a:cubicBezTo>
                  <a:cubicBezTo>
                    <a:pt x="3386" y="709"/>
                    <a:pt x="3770" y="412"/>
                    <a:pt x="4145" y="412"/>
                  </a:cubicBezTo>
                  <a:close/>
                  <a:moveTo>
                    <a:pt x="7831" y="2726"/>
                  </a:moveTo>
                  <a:cubicBezTo>
                    <a:pt x="8094" y="2726"/>
                    <a:pt x="8329" y="2907"/>
                    <a:pt x="8383" y="3185"/>
                  </a:cubicBezTo>
                  <a:lnTo>
                    <a:pt x="9776" y="10746"/>
                  </a:lnTo>
                  <a:cubicBezTo>
                    <a:pt x="9823" y="11043"/>
                    <a:pt x="9621" y="11329"/>
                    <a:pt x="9323" y="11377"/>
                  </a:cubicBezTo>
                  <a:lnTo>
                    <a:pt x="3061" y="12520"/>
                  </a:lnTo>
                  <a:cubicBezTo>
                    <a:pt x="3026" y="12527"/>
                    <a:pt x="2991" y="12530"/>
                    <a:pt x="2956" y="12530"/>
                  </a:cubicBezTo>
                  <a:cubicBezTo>
                    <a:pt x="2699" y="12530"/>
                    <a:pt x="2472" y="12342"/>
                    <a:pt x="2430" y="12079"/>
                  </a:cubicBezTo>
                  <a:lnTo>
                    <a:pt x="1049" y="4507"/>
                  </a:lnTo>
                  <a:cubicBezTo>
                    <a:pt x="989" y="4209"/>
                    <a:pt x="1191" y="3935"/>
                    <a:pt x="1489" y="3876"/>
                  </a:cubicBezTo>
                  <a:lnTo>
                    <a:pt x="2239" y="3745"/>
                  </a:lnTo>
                  <a:cubicBezTo>
                    <a:pt x="2271" y="3954"/>
                    <a:pt x="2449" y="4099"/>
                    <a:pt x="2653" y="4099"/>
                  </a:cubicBezTo>
                  <a:cubicBezTo>
                    <a:pt x="2681" y="4099"/>
                    <a:pt x="2710" y="4096"/>
                    <a:pt x="2739" y="4090"/>
                  </a:cubicBezTo>
                  <a:lnTo>
                    <a:pt x="6656" y="3376"/>
                  </a:lnTo>
                  <a:cubicBezTo>
                    <a:pt x="6883" y="3340"/>
                    <a:pt x="7049" y="3102"/>
                    <a:pt x="7002" y="2876"/>
                  </a:cubicBezTo>
                  <a:lnTo>
                    <a:pt x="7740" y="2733"/>
                  </a:lnTo>
                  <a:cubicBezTo>
                    <a:pt x="7770" y="2728"/>
                    <a:pt x="7801" y="2726"/>
                    <a:pt x="7831" y="2726"/>
                  </a:cubicBezTo>
                  <a:close/>
                  <a:moveTo>
                    <a:pt x="4135" y="1"/>
                  </a:moveTo>
                  <a:cubicBezTo>
                    <a:pt x="4071" y="1"/>
                    <a:pt x="4006" y="6"/>
                    <a:pt x="3942" y="18"/>
                  </a:cubicBezTo>
                  <a:cubicBezTo>
                    <a:pt x="3346" y="125"/>
                    <a:pt x="2954" y="697"/>
                    <a:pt x="3061" y="1280"/>
                  </a:cubicBezTo>
                  <a:cubicBezTo>
                    <a:pt x="3096" y="1459"/>
                    <a:pt x="3168" y="1626"/>
                    <a:pt x="3275" y="1756"/>
                  </a:cubicBezTo>
                  <a:lnTo>
                    <a:pt x="2501" y="1899"/>
                  </a:lnTo>
                  <a:cubicBezTo>
                    <a:pt x="2180" y="1959"/>
                    <a:pt x="1977" y="2268"/>
                    <a:pt x="2025" y="2590"/>
                  </a:cubicBezTo>
                  <a:lnTo>
                    <a:pt x="2084" y="2864"/>
                  </a:lnTo>
                  <a:lnTo>
                    <a:pt x="799" y="3102"/>
                  </a:lnTo>
                  <a:cubicBezTo>
                    <a:pt x="322" y="3185"/>
                    <a:pt x="1" y="3650"/>
                    <a:pt x="84" y="4126"/>
                  </a:cubicBezTo>
                  <a:lnTo>
                    <a:pt x="1656" y="12758"/>
                  </a:lnTo>
                  <a:cubicBezTo>
                    <a:pt x="1741" y="13194"/>
                    <a:pt x="2111" y="13497"/>
                    <a:pt x="2538" y="13497"/>
                  </a:cubicBezTo>
                  <a:cubicBezTo>
                    <a:pt x="2588" y="13497"/>
                    <a:pt x="2640" y="13493"/>
                    <a:pt x="2692" y="13484"/>
                  </a:cubicBezTo>
                  <a:lnTo>
                    <a:pt x="10038" y="12139"/>
                  </a:lnTo>
                  <a:cubicBezTo>
                    <a:pt x="10514" y="12043"/>
                    <a:pt x="10836" y="11579"/>
                    <a:pt x="10752" y="11103"/>
                  </a:cubicBezTo>
                  <a:lnTo>
                    <a:pt x="9181" y="2471"/>
                  </a:lnTo>
                  <a:cubicBezTo>
                    <a:pt x="9097" y="2041"/>
                    <a:pt x="8726" y="1740"/>
                    <a:pt x="8305" y="1740"/>
                  </a:cubicBezTo>
                  <a:cubicBezTo>
                    <a:pt x="8248" y="1740"/>
                    <a:pt x="8191" y="1745"/>
                    <a:pt x="8133" y="1756"/>
                  </a:cubicBezTo>
                  <a:lnTo>
                    <a:pt x="6847" y="1995"/>
                  </a:lnTo>
                  <a:lnTo>
                    <a:pt x="6799" y="1721"/>
                  </a:lnTo>
                  <a:cubicBezTo>
                    <a:pt x="6746" y="1435"/>
                    <a:pt x="6497" y="1235"/>
                    <a:pt x="6225" y="1235"/>
                  </a:cubicBezTo>
                  <a:cubicBezTo>
                    <a:pt x="6190" y="1235"/>
                    <a:pt x="6155" y="1238"/>
                    <a:pt x="6121" y="1245"/>
                  </a:cubicBezTo>
                  <a:lnTo>
                    <a:pt x="5168" y="1411"/>
                  </a:lnTo>
                  <a:cubicBezTo>
                    <a:pt x="5228" y="1245"/>
                    <a:pt x="5228" y="1066"/>
                    <a:pt x="5204" y="899"/>
                  </a:cubicBezTo>
                  <a:cubicBezTo>
                    <a:pt x="5109" y="370"/>
                    <a:pt x="4646" y="1"/>
                    <a:pt x="413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5" name="Google Shape;6735;p35"/>
            <p:cNvSpPr/>
            <p:nvPr/>
          </p:nvSpPr>
          <p:spPr>
            <a:xfrm>
              <a:off x="6269026" y="255566"/>
              <a:ext cx="60059" cy="49898"/>
            </a:xfrm>
            <a:custGeom>
              <a:rect b="b" l="l" r="r" t="t"/>
              <a:pathLst>
                <a:path extrusionOk="0" h="1547" w="1862">
                  <a:moveTo>
                    <a:pt x="1016" y="1"/>
                  </a:moveTo>
                  <a:cubicBezTo>
                    <a:pt x="968" y="1"/>
                    <a:pt x="919" y="5"/>
                    <a:pt x="870" y="15"/>
                  </a:cubicBezTo>
                  <a:cubicBezTo>
                    <a:pt x="191" y="134"/>
                    <a:pt x="1" y="1015"/>
                    <a:pt x="560" y="1408"/>
                  </a:cubicBezTo>
                  <a:cubicBezTo>
                    <a:pt x="700" y="1504"/>
                    <a:pt x="851" y="1547"/>
                    <a:pt x="997" y="1547"/>
                  </a:cubicBezTo>
                  <a:cubicBezTo>
                    <a:pt x="1451" y="1547"/>
                    <a:pt x="1862" y="1138"/>
                    <a:pt x="1763" y="634"/>
                  </a:cubicBezTo>
                  <a:cubicBezTo>
                    <a:pt x="1700" y="266"/>
                    <a:pt x="1377" y="1"/>
                    <a:pt x="1016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6" name="Google Shape;6736;p35"/>
            <p:cNvSpPr/>
            <p:nvPr/>
          </p:nvSpPr>
          <p:spPr>
            <a:xfrm>
              <a:off x="6337213" y="241019"/>
              <a:ext cx="124117" cy="43706"/>
            </a:xfrm>
            <a:custGeom>
              <a:rect b="b" l="l" r="r" t="t"/>
              <a:pathLst>
                <a:path extrusionOk="0" h="1355" w="3848">
                  <a:moveTo>
                    <a:pt x="3261" y="1"/>
                  </a:moveTo>
                  <a:cubicBezTo>
                    <a:pt x="3226" y="1"/>
                    <a:pt x="3189" y="5"/>
                    <a:pt x="3149" y="14"/>
                  </a:cubicBezTo>
                  <a:lnTo>
                    <a:pt x="3137" y="14"/>
                  </a:lnTo>
                  <a:lnTo>
                    <a:pt x="542" y="490"/>
                  </a:lnTo>
                  <a:cubicBezTo>
                    <a:pt x="0" y="580"/>
                    <a:pt x="111" y="1354"/>
                    <a:pt x="620" y="1354"/>
                  </a:cubicBezTo>
                  <a:cubicBezTo>
                    <a:pt x="648" y="1354"/>
                    <a:pt x="678" y="1352"/>
                    <a:pt x="709" y="1347"/>
                  </a:cubicBezTo>
                  <a:lnTo>
                    <a:pt x="3292" y="871"/>
                  </a:lnTo>
                  <a:cubicBezTo>
                    <a:pt x="3847" y="793"/>
                    <a:pt x="3750" y="1"/>
                    <a:pt x="326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7" name="Google Shape;6737;p35"/>
            <p:cNvSpPr/>
            <p:nvPr/>
          </p:nvSpPr>
          <p:spPr>
            <a:xfrm>
              <a:off x="6281702" y="325172"/>
              <a:ext cx="59769" cy="49866"/>
            </a:xfrm>
            <a:custGeom>
              <a:rect b="b" l="l" r="r" t="t"/>
              <a:pathLst>
                <a:path extrusionOk="0" h="1546" w="1853">
                  <a:moveTo>
                    <a:pt x="1002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3" y="1545"/>
                    <a:pt x="1000" y="1545"/>
                  </a:cubicBezTo>
                  <a:cubicBezTo>
                    <a:pt x="1449" y="1545"/>
                    <a:pt x="1852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8" name="Google Shape;6738;p35"/>
            <p:cNvSpPr/>
            <p:nvPr/>
          </p:nvSpPr>
          <p:spPr>
            <a:xfrm>
              <a:off x="6351212" y="310528"/>
              <a:ext cx="121021" cy="43512"/>
            </a:xfrm>
            <a:custGeom>
              <a:rect b="b" l="l" r="r" t="t"/>
              <a:pathLst>
                <a:path extrusionOk="0" h="1349" w="3752">
                  <a:moveTo>
                    <a:pt x="3132" y="0"/>
                  </a:moveTo>
                  <a:cubicBezTo>
                    <a:pt x="3121" y="0"/>
                    <a:pt x="3109" y="1"/>
                    <a:pt x="3096" y="2"/>
                  </a:cubicBezTo>
                  <a:lnTo>
                    <a:pt x="501" y="478"/>
                  </a:lnTo>
                  <a:cubicBezTo>
                    <a:pt x="0" y="618"/>
                    <a:pt x="125" y="1348"/>
                    <a:pt x="620" y="1348"/>
                  </a:cubicBezTo>
                  <a:cubicBezTo>
                    <a:pt x="632" y="1348"/>
                    <a:pt x="644" y="1348"/>
                    <a:pt x="656" y="1347"/>
                  </a:cubicBezTo>
                  <a:lnTo>
                    <a:pt x="3251" y="871"/>
                  </a:lnTo>
                  <a:cubicBezTo>
                    <a:pt x="3751" y="731"/>
                    <a:pt x="3638" y="0"/>
                    <a:pt x="313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9" name="Google Shape;6739;p35"/>
            <p:cNvSpPr/>
            <p:nvPr/>
          </p:nvSpPr>
          <p:spPr>
            <a:xfrm>
              <a:off x="6295152" y="399294"/>
              <a:ext cx="60156" cy="50189"/>
            </a:xfrm>
            <a:custGeom>
              <a:rect b="b" l="l" r="r" t="t"/>
              <a:pathLst>
                <a:path extrusionOk="0" h="1556" w="1865">
                  <a:moveTo>
                    <a:pt x="1014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191" y="131"/>
                    <a:pt x="0" y="1012"/>
                    <a:pt x="572" y="1417"/>
                  </a:cubicBezTo>
                  <a:cubicBezTo>
                    <a:pt x="709" y="1513"/>
                    <a:pt x="857" y="1556"/>
                    <a:pt x="1002" y="1556"/>
                  </a:cubicBezTo>
                  <a:cubicBezTo>
                    <a:pt x="1451" y="1556"/>
                    <a:pt x="1864" y="1147"/>
                    <a:pt x="1774" y="643"/>
                  </a:cubicBezTo>
                  <a:cubicBezTo>
                    <a:pt x="1700" y="260"/>
                    <a:pt x="1378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0" name="Google Shape;6740;p35"/>
            <p:cNvSpPr/>
            <p:nvPr/>
          </p:nvSpPr>
          <p:spPr>
            <a:xfrm>
              <a:off x="6364146" y="384586"/>
              <a:ext cx="122440" cy="44028"/>
            </a:xfrm>
            <a:custGeom>
              <a:rect b="b" l="l" r="r" t="t"/>
              <a:pathLst>
                <a:path extrusionOk="0" h="1365" w="3796">
                  <a:moveTo>
                    <a:pt x="3170" y="0"/>
                  </a:moveTo>
                  <a:cubicBezTo>
                    <a:pt x="3151" y="0"/>
                    <a:pt x="3132" y="1"/>
                    <a:pt x="3112" y="4"/>
                  </a:cubicBezTo>
                  <a:lnTo>
                    <a:pt x="528" y="480"/>
                  </a:lnTo>
                  <a:cubicBezTo>
                    <a:pt x="0" y="606"/>
                    <a:pt x="114" y="1364"/>
                    <a:pt x="625" y="1364"/>
                  </a:cubicBezTo>
                  <a:cubicBezTo>
                    <a:pt x="644" y="1364"/>
                    <a:pt x="663" y="1363"/>
                    <a:pt x="683" y="1361"/>
                  </a:cubicBezTo>
                  <a:lnTo>
                    <a:pt x="3279" y="885"/>
                  </a:lnTo>
                  <a:cubicBezTo>
                    <a:pt x="3796" y="758"/>
                    <a:pt x="3681" y="0"/>
                    <a:pt x="317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1" name="Google Shape;6741;p35"/>
            <p:cNvSpPr/>
            <p:nvPr/>
          </p:nvSpPr>
          <p:spPr>
            <a:xfrm>
              <a:off x="6237545" y="708297"/>
              <a:ext cx="250815" cy="224721"/>
            </a:xfrm>
            <a:custGeom>
              <a:rect b="b" l="l" r="r" t="t"/>
              <a:pathLst>
                <a:path extrusionOk="0" h="6967" w="7776">
                  <a:moveTo>
                    <a:pt x="3932" y="1"/>
                  </a:moveTo>
                  <a:cubicBezTo>
                    <a:pt x="2904" y="1"/>
                    <a:pt x="1893" y="465"/>
                    <a:pt x="1227" y="1338"/>
                  </a:cubicBezTo>
                  <a:lnTo>
                    <a:pt x="6966" y="4969"/>
                  </a:lnTo>
                  <a:cubicBezTo>
                    <a:pt x="7775" y="3398"/>
                    <a:pt x="7251" y="1469"/>
                    <a:pt x="5751" y="528"/>
                  </a:cubicBezTo>
                  <a:cubicBezTo>
                    <a:pt x="5188" y="173"/>
                    <a:pt x="4557" y="1"/>
                    <a:pt x="3932" y="1"/>
                  </a:cubicBezTo>
                  <a:close/>
                  <a:moveTo>
                    <a:pt x="822" y="1993"/>
                  </a:moveTo>
                  <a:lnTo>
                    <a:pt x="822" y="1993"/>
                  </a:lnTo>
                  <a:cubicBezTo>
                    <a:pt x="0" y="3553"/>
                    <a:pt x="524" y="5493"/>
                    <a:pt x="2024" y="6434"/>
                  </a:cubicBezTo>
                  <a:cubicBezTo>
                    <a:pt x="2586" y="6793"/>
                    <a:pt x="3217" y="6966"/>
                    <a:pt x="3842" y="6966"/>
                  </a:cubicBezTo>
                  <a:cubicBezTo>
                    <a:pt x="4875" y="6966"/>
                    <a:pt x="5893" y="6495"/>
                    <a:pt x="6561" y="5612"/>
                  </a:cubicBezTo>
                  <a:lnTo>
                    <a:pt x="822" y="1993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2" name="Google Shape;6742;p35"/>
            <p:cNvSpPr/>
            <p:nvPr/>
          </p:nvSpPr>
          <p:spPr>
            <a:xfrm>
              <a:off x="6706823" y="226472"/>
              <a:ext cx="196272" cy="181918"/>
            </a:xfrm>
            <a:custGeom>
              <a:rect b="b" l="l" r="r" t="t"/>
              <a:pathLst>
                <a:path extrusionOk="0" h="5640" w="6085">
                  <a:moveTo>
                    <a:pt x="3620" y="0"/>
                  </a:moveTo>
                  <a:lnTo>
                    <a:pt x="1215" y="1631"/>
                  </a:lnTo>
                  <a:cubicBezTo>
                    <a:pt x="251" y="2286"/>
                    <a:pt x="1" y="3596"/>
                    <a:pt x="656" y="4560"/>
                  </a:cubicBezTo>
                  <a:lnTo>
                    <a:pt x="763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1"/>
                    <a:pt x="3692" y="5275"/>
                  </a:cubicBezTo>
                  <a:lnTo>
                    <a:pt x="6085" y="3644"/>
                  </a:lnTo>
                  <a:lnTo>
                    <a:pt x="3620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3" name="Google Shape;6743;p35"/>
            <p:cNvSpPr/>
            <p:nvPr/>
          </p:nvSpPr>
          <p:spPr>
            <a:xfrm>
              <a:off x="6839327" y="151317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577" y="1"/>
                  </a:moveTo>
                  <a:cubicBezTo>
                    <a:pt x="3169" y="1"/>
                    <a:pt x="2757" y="119"/>
                    <a:pt x="2394" y="366"/>
                  </a:cubicBezTo>
                  <a:lnTo>
                    <a:pt x="1" y="1985"/>
                  </a:lnTo>
                  <a:lnTo>
                    <a:pt x="2489" y="5628"/>
                  </a:lnTo>
                  <a:lnTo>
                    <a:pt x="4882" y="4009"/>
                  </a:lnTo>
                  <a:cubicBezTo>
                    <a:pt x="5835" y="3354"/>
                    <a:pt x="6085" y="2044"/>
                    <a:pt x="5430" y="1080"/>
                  </a:cubicBezTo>
                  <a:lnTo>
                    <a:pt x="5323" y="925"/>
                  </a:lnTo>
                  <a:cubicBezTo>
                    <a:pt x="4914" y="324"/>
                    <a:pt x="4252" y="1"/>
                    <a:pt x="357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4" name="Google Shape;6744;p35"/>
            <p:cNvSpPr/>
            <p:nvPr/>
          </p:nvSpPr>
          <p:spPr>
            <a:xfrm>
              <a:off x="6649603" y="602242"/>
              <a:ext cx="345677" cy="344032"/>
            </a:xfrm>
            <a:custGeom>
              <a:rect b="b" l="l" r="r" t="t"/>
              <a:pathLst>
                <a:path extrusionOk="0" h="10666" w="10717">
                  <a:moveTo>
                    <a:pt x="4999" y="1"/>
                  </a:moveTo>
                  <a:cubicBezTo>
                    <a:pt x="4821" y="1"/>
                    <a:pt x="4666" y="136"/>
                    <a:pt x="4644" y="328"/>
                  </a:cubicBezTo>
                  <a:lnTo>
                    <a:pt x="4180" y="3805"/>
                  </a:lnTo>
                  <a:lnTo>
                    <a:pt x="703" y="3340"/>
                  </a:lnTo>
                  <a:cubicBezTo>
                    <a:pt x="688" y="3338"/>
                    <a:pt x="674" y="3338"/>
                    <a:pt x="659" y="3338"/>
                  </a:cubicBezTo>
                  <a:cubicBezTo>
                    <a:pt x="474" y="3338"/>
                    <a:pt x="309" y="3474"/>
                    <a:pt x="287" y="3662"/>
                  </a:cubicBezTo>
                  <a:lnTo>
                    <a:pt x="37" y="5626"/>
                  </a:lnTo>
                  <a:cubicBezTo>
                    <a:pt x="1" y="5829"/>
                    <a:pt x="144" y="6019"/>
                    <a:pt x="346" y="6043"/>
                  </a:cubicBezTo>
                  <a:lnTo>
                    <a:pt x="3823" y="6507"/>
                  </a:lnTo>
                  <a:lnTo>
                    <a:pt x="3370" y="9984"/>
                  </a:lnTo>
                  <a:cubicBezTo>
                    <a:pt x="3335" y="10186"/>
                    <a:pt x="3477" y="10377"/>
                    <a:pt x="3692" y="10401"/>
                  </a:cubicBezTo>
                  <a:lnTo>
                    <a:pt x="5656" y="10663"/>
                  </a:lnTo>
                  <a:cubicBezTo>
                    <a:pt x="5671" y="10664"/>
                    <a:pt x="5686" y="10665"/>
                    <a:pt x="5700" y="10665"/>
                  </a:cubicBezTo>
                  <a:cubicBezTo>
                    <a:pt x="5886" y="10665"/>
                    <a:pt x="6051" y="10529"/>
                    <a:pt x="6073" y="10341"/>
                  </a:cubicBezTo>
                  <a:lnTo>
                    <a:pt x="6537" y="6864"/>
                  </a:lnTo>
                  <a:lnTo>
                    <a:pt x="10014" y="7329"/>
                  </a:lnTo>
                  <a:cubicBezTo>
                    <a:pt x="10029" y="7331"/>
                    <a:pt x="10044" y="7331"/>
                    <a:pt x="10058" y="7331"/>
                  </a:cubicBezTo>
                  <a:cubicBezTo>
                    <a:pt x="10243" y="7331"/>
                    <a:pt x="10409" y="7195"/>
                    <a:pt x="10431" y="7007"/>
                  </a:cubicBezTo>
                  <a:lnTo>
                    <a:pt x="10693" y="5031"/>
                  </a:lnTo>
                  <a:cubicBezTo>
                    <a:pt x="10716" y="4828"/>
                    <a:pt x="10574" y="4638"/>
                    <a:pt x="10371" y="4614"/>
                  </a:cubicBezTo>
                  <a:lnTo>
                    <a:pt x="6895" y="4150"/>
                  </a:lnTo>
                  <a:lnTo>
                    <a:pt x="7347" y="673"/>
                  </a:lnTo>
                  <a:cubicBezTo>
                    <a:pt x="7383" y="471"/>
                    <a:pt x="7240" y="280"/>
                    <a:pt x="7026" y="256"/>
                  </a:cubicBezTo>
                  <a:lnTo>
                    <a:pt x="5061" y="6"/>
                  </a:lnTo>
                  <a:cubicBezTo>
                    <a:pt x="5040" y="3"/>
                    <a:pt x="5019" y="1"/>
                    <a:pt x="499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5" name="Google Shape;6745;p35"/>
            <p:cNvSpPr/>
            <p:nvPr/>
          </p:nvSpPr>
          <p:spPr>
            <a:xfrm>
              <a:off x="6206806" y="1123773"/>
              <a:ext cx="349902" cy="435733"/>
            </a:xfrm>
            <a:custGeom>
              <a:rect b="b" l="l" r="r" t="t"/>
              <a:pathLst>
                <a:path extrusionOk="0" h="13509" w="10848">
                  <a:moveTo>
                    <a:pt x="4153" y="414"/>
                  </a:moveTo>
                  <a:cubicBezTo>
                    <a:pt x="4440" y="414"/>
                    <a:pt x="4724" y="589"/>
                    <a:pt x="4775" y="982"/>
                  </a:cubicBezTo>
                  <a:cubicBezTo>
                    <a:pt x="4811" y="1173"/>
                    <a:pt x="4763" y="1375"/>
                    <a:pt x="4632" y="1518"/>
                  </a:cubicBezTo>
                  <a:lnTo>
                    <a:pt x="3835" y="1673"/>
                  </a:lnTo>
                  <a:cubicBezTo>
                    <a:pt x="3668" y="1578"/>
                    <a:pt x="3549" y="1411"/>
                    <a:pt x="3513" y="1209"/>
                  </a:cubicBezTo>
                  <a:cubicBezTo>
                    <a:pt x="3399" y="710"/>
                    <a:pt x="3779" y="414"/>
                    <a:pt x="4153" y="414"/>
                  </a:cubicBezTo>
                  <a:close/>
                  <a:moveTo>
                    <a:pt x="7868" y="2734"/>
                  </a:moveTo>
                  <a:cubicBezTo>
                    <a:pt x="8126" y="2734"/>
                    <a:pt x="8354" y="2923"/>
                    <a:pt x="8407" y="3185"/>
                  </a:cubicBezTo>
                  <a:lnTo>
                    <a:pt x="9788" y="10746"/>
                  </a:lnTo>
                  <a:cubicBezTo>
                    <a:pt x="9835" y="11043"/>
                    <a:pt x="9633" y="11329"/>
                    <a:pt x="9335" y="11377"/>
                  </a:cubicBezTo>
                  <a:lnTo>
                    <a:pt x="3073" y="12520"/>
                  </a:lnTo>
                  <a:cubicBezTo>
                    <a:pt x="3038" y="12527"/>
                    <a:pt x="3003" y="12530"/>
                    <a:pt x="2968" y="12530"/>
                  </a:cubicBezTo>
                  <a:cubicBezTo>
                    <a:pt x="2711" y="12530"/>
                    <a:pt x="2484" y="12342"/>
                    <a:pt x="2442" y="12079"/>
                  </a:cubicBezTo>
                  <a:lnTo>
                    <a:pt x="1061" y="4519"/>
                  </a:lnTo>
                  <a:cubicBezTo>
                    <a:pt x="1013" y="4221"/>
                    <a:pt x="1203" y="3935"/>
                    <a:pt x="1513" y="3888"/>
                  </a:cubicBezTo>
                  <a:lnTo>
                    <a:pt x="2251" y="3745"/>
                  </a:lnTo>
                  <a:cubicBezTo>
                    <a:pt x="2294" y="3960"/>
                    <a:pt x="2483" y="4107"/>
                    <a:pt x="2695" y="4107"/>
                  </a:cubicBezTo>
                  <a:cubicBezTo>
                    <a:pt x="2717" y="4107"/>
                    <a:pt x="2740" y="4105"/>
                    <a:pt x="2763" y="4102"/>
                  </a:cubicBezTo>
                  <a:lnTo>
                    <a:pt x="6668" y="3387"/>
                  </a:lnTo>
                  <a:cubicBezTo>
                    <a:pt x="6907" y="3340"/>
                    <a:pt x="7061" y="3114"/>
                    <a:pt x="7026" y="2875"/>
                  </a:cubicBezTo>
                  <a:lnTo>
                    <a:pt x="7764" y="2745"/>
                  </a:lnTo>
                  <a:cubicBezTo>
                    <a:pt x="7799" y="2737"/>
                    <a:pt x="7834" y="2734"/>
                    <a:pt x="7868" y="2734"/>
                  </a:cubicBezTo>
                  <a:close/>
                  <a:moveTo>
                    <a:pt x="4147" y="0"/>
                  </a:moveTo>
                  <a:cubicBezTo>
                    <a:pt x="4083" y="0"/>
                    <a:pt x="4018" y="6"/>
                    <a:pt x="3954" y="18"/>
                  </a:cubicBezTo>
                  <a:cubicBezTo>
                    <a:pt x="3358" y="125"/>
                    <a:pt x="2966" y="697"/>
                    <a:pt x="3073" y="1292"/>
                  </a:cubicBezTo>
                  <a:cubicBezTo>
                    <a:pt x="3108" y="1459"/>
                    <a:pt x="3180" y="1625"/>
                    <a:pt x="3287" y="1768"/>
                  </a:cubicBezTo>
                  <a:lnTo>
                    <a:pt x="2513" y="1911"/>
                  </a:lnTo>
                  <a:cubicBezTo>
                    <a:pt x="2192" y="1971"/>
                    <a:pt x="1989" y="2280"/>
                    <a:pt x="2037" y="2602"/>
                  </a:cubicBezTo>
                  <a:lnTo>
                    <a:pt x="2096" y="2875"/>
                  </a:lnTo>
                  <a:lnTo>
                    <a:pt x="811" y="3114"/>
                  </a:lnTo>
                  <a:cubicBezTo>
                    <a:pt x="322" y="3197"/>
                    <a:pt x="1" y="3661"/>
                    <a:pt x="96" y="4149"/>
                  </a:cubicBezTo>
                  <a:lnTo>
                    <a:pt x="1668" y="12770"/>
                  </a:lnTo>
                  <a:cubicBezTo>
                    <a:pt x="1742" y="13206"/>
                    <a:pt x="2121" y="13509"/>
                    <a:pt x="2549" y="13509"/>
                  </a:cubicBezTo>
                  <a:cubicBezTo>
                    <a:pt x="2600" y="13509"/>
                    <a:pt x="2652" y="13505"/>
                    <a:pt x="2704" y="13496"/>
                  </a:cubicBezTo>
                  <a:lnTo>
                    <a:pt x="10038" y="12150"/>
                  </a:lnTo>
                  <a:cubicBezTo>
                    <a:pt x="10526" y="12067"/>
                    <a:pt x="10848" y="11603"/>
                    <a:pt x="10752" y="11115"/>
                  </a:cubicBezTo>
                  <a:lnTo>
                    <a:pt x="9181" y="2483"/>
                  </a:lnTo>
                  <a:cubicBezTo>
                    <a:pt x="9097" y="2052"/>
                    <a:pt x="8726" y="1751"/>
                    <a:pt x="8313" y="1751"/>
                  </a:cubicBezTo>
                  <a:cubicBezTo>
                    <a:pt x="8257" y="1751"/>
                    <a:pt x="8201" y="1757"/>
                    <a:pt x="8145" y="1768"/>
                  </a:cubicBezTo>
                  <a:lnTo>
                    <a:pt x="6859" y="1994"/>
                  </a:lnTo>
                  <a:lnTo>
                    <a:pt x="6811" y="1721"/>
                  </a:lnTo>
                  <a:cubicBezTo>
                    <a:pt x="6758" y="1431"/>
                    <a:pt x="6500" y="1237"/>
                    <a:pt x="6223" y="1237"/>
                  </a:cubicBezTo>
                  <a:cubicBezTo>
                    <a:pt x="6193" y="1237"/>
                    <a:pt x="6163" y="1240"/>
                    <a:pt x="6133" y="1244"/>
                  </a:cubicBezTo>
                  <a:lnTo>
                    <a:pt x="5180" y="1423"/>
                  </a:lnTo>
                  <a:cubicBezTo>
                    <a:pt x="5240" y="1244"/>
                    <a:pt x="5240" y="1066"/>
                    <a:pt x="5216" y="899"/>
                  </a:cubicBezTo>
                  <a:cubicBezTo>
                    <a:pt x="5121" y="370"/>
                    <a:pt x="4658" y="0"/>
                    <a:pt x="414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6" name="Google Shape;6746;p35"/>
            <p:cNvSpPr/>
            <p:nvPr/>
          </p:nvSpPr>
          <p:spPr>
            <a:xfrm>
              <a:off x="6269026" y="1280275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3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4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7" name="Google Shape;6747;p35"/>
            <p:cNvSpPr/>
            <p:nvPr/>
          </p:nvSpPr>
          <p:spPr>
            <a:xfrm>
              <a:off x="6336761" y="1265566"/>
              <a:ext cx="125214" cy="43931"/>
            </a:xfrm>
            <a:custGeom>
              <a:rect b="b" l="l" r="r" t="t"/>
              <a:pathLst>
                <a:path extrusionOk="0" h="1362" w="3882">
                  <a:moveTo>
                    <a:pt x="3285" y="1"/>
                  </a:moveTo>
                  <a:cubicBezTo>
                    <a:pt x="3247" y="1"/>
                    <a:pt x="3206" y="5"/>
                    <a:pt x="3163" y="15"/>
                  </a:cubicBezTo>
                  <a:lnTo>
                    <a:pt x="3151" y="15"/>
                  </a:lnTo>
                  <a:lnTo>
                    <a:pt x="556" y="492"/>
                  </a:lnTo>
                  <a:cubicBezTo>
                    <a:pt x="1" y="569"/>
                    <a:pt x="108" y="1362"/>
                    <a:pt x="599" y="1362"/>
                  </a:cubicBezTo>
                  <a:cubicBezTo>
                    <a:pt x="634" y="1362"/>
                    <a:pt x="671" y="1358"/>
                    <a:pt x="711" y="1349"/>
                  </a:cubicBezTo>
                  <a:lnTo>
                    <a:pt x="3306" y="873"/>
                  </a:lnTo>
                  <a:cubicBezTo>
                    <a:pt x="3882" y="817"/>
                    <a:pt x="3788" y="1"/>
                    <a:pt x="328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8" name="Google Shape;6748;p35"/>
            <p:cNvSpPr/>
            <p:nvPr/>
          </p:nvSpPr>
          <p:spPr>
            <a:xfrm>
              <a:off x="6281702" y="1349784"/>
              <a:ext cx="59769" cy="49866"/>
            </a:xfrm>
            <a:custGeom>
              <a:rect b="b" l="l" r="r" t="t"/>
              <a:pathLst>
                <a:path extrusionOk="0" h="1546" w="1853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2" y="1502"/>
                    <a:pt x="854" y="1545"/>
                    <a:pt x="1001" y="1545"/>
                  </a:cubicBezTo>
                  <a:cubicBezTo>
                    <a:pt x="1450" y="1545"/>
                    <a:pt x="1852" y="1145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9" name="Google Shape;6749;p35"/>
            <p:cNvSpPr/>
            <p:nvPr/>
          </p:nvSpPr>
          <p:spPr>
            <a:xfrm>
              <a:off x="6351341" y="1335140"/>
              <a:ext cx="120892" cy="43544"/>
            </a:xfrm>
            <a:custGeom>
              <a:rect b="b" l="l" r="r" t="t"/>
              <a:pathLst>
                <a:path extrusionOk="0" h="1350" w="3748">
                  <a:moveTo>
                    <a:pt x="3128" y="0"/>
                  </a:moveTo>
                  <a:cubicBezTo>
                    <a:pt x="3117" y="0"/>
                    <a:pt x="3105" y="1"/>
                    <a:pt x="3092" y="2"/>
                  </a:cubicBezTo>
                  <a:lnTo>
                    <a:pt x="497" y="478"/>
                  </a:lnTo>
                  <a:cubicBezTo>
                    <a:pt x="0" y="628"/>
                    <a:pt x="120" y="1349"/>
                    <a:pt x="605" y="1349"/>
                  </a:cubicBezTo>
                  <a:cubicBezTo>
                    <a:pt x="620" y="1349"/>
                    <a:pt x="636" y="1348"/>
                    <a:pt x="652" y="1347"/>
                  </a:cubicBezTo>
                  <a:lnTo>
                    <a:pt x="3247" y="883"/>
                  </a:lnTo>
                  <a:cubicBezTo>
                    <a:pt x="3747" y="731"/>
                    <a:pt x="3634" y="0"/>
                    <a:pt x="312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0" name="Google Shape;6750;p35"/>
            <p:cNvSpPr/>
            <p:nvPr/>
          </p:nvSpPr>
          <p:spPr>
            <a:xfrm>
              <a:off x="6295152" y="1424293"/>
              <a:ext cx="60156" cy="49834"/>
            </a:xfrm>
            <a:custGeom>
              <a:rect b="b" l="l" r="r" t="t"/>
              <a:pathLst>
                <a:path extrusionOk="0" h="1545" w="1865">
                  <a:moveTo>
                    <a:pt x="1014" y="0"/>
                  </a:moveTo>
                  <a:cubicBezTo>
                    <a:pt x="970" y="0"/>
                    <a:pt x="926" y="4"/>
                    <a:pt x="881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9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1" name="Google Shape;6751;p35"/>
            <p:cNvSpPr/>
            <p:nvPr/>
          </p:nvSpPr>
          <p:spPr>
            <a:xfrm>
              <a:off x="6364404" y="1409585"/>
              <a:ext cx="121795" cy="43577"/>
            </a:xfrm>
            <a:custGeom>
              <a:rect b="b" l="l" r="r" t="t"/>
              <a:pathLst>
                <a:path extrusionOk="0" h="1351" w="3776">
                  <a:moveTo>
                    <a:pt x="3162" y="0"/>
                  </a:moveTo>
                  <a:cubicBezTo>
                    <a:pt x="3143" y="0"/>
                    <a:pt x="3124" y="1"/>
                    <a:pt x="3104" y="3"/>
                  </a:cubicBezTo>
                  <a:lnTo>
                    <a:pt x="520" y="468"/>
                  </a:lnTo>
                  <a:cubicBezTo>
                    <a:pt x="0" y="606"/>
                    <a:pt x="120" y="1351"/>
                    <a:pt x="628" y="1351"/>
                  </a:cubicBezTo>
                  <a:cubicBezTo>
                    <a:pt x="643" y="1351"/>
                    <a:pt x="659" y="1350"/>
                    <a:pt x="675" y="1349"/>
                  </a:cubicBezTo>
                  <a:lnTo>
                    <a:pt x="3271" y="872"/>
                  </a:lnTo>
                  <a:cubicBezTo>
                    <a:pt x="3776" y="735"/>
                    <a:pt x="3661" y="0"/>
                    <a:pt x="316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2" name="Google Shape;6752;p35"/>
            <p:cNvSpPr/>
            <p:nvPr/>
          </p:nvSpPr>
          <p:spPr>
            <a:xfrm>
              <a:off x="6706823" y="1251439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620" y="1"/>
                  </a:moveTo>
                  <a:lnTo>
                    <a:pt x="1215" y="1620"/>
                  </a:lnTo>
                  <a:cubicBezTo>
                    <a:pt x="251" y="2275"/>
                    <a:pt x="1" y="3585"/>
                    <a:pt x="656" y="4549"/>
                  </a:cubicBezTo>
                  <a:lnTo>
                    <a:pt x="763" y="4704"/>
                  </a:lnTo>
                  <a:cubicBezTo>
                    <a:pt x="1171" y="5305"/>
                    <a:pt x="1833" y="5629"/>
                    <a:pt x="2508" y="5629"/>
                  </a:cubicBezTo>
                  <a:cubicBezTo>
                    <a:pt x="2916" y="5629"/>
                    <a:pt x="3328" y="5510"/>
                    <a:pt x="3692" y="5264"/>
                  </a:cubicBezTo>
                  <a:lnTo>
                    <a:pt x="6085" y="3644"/>
                  </a:lnTo>
                  <a:lnTo>
                    <a:pt x="3620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3" name="Google Shape;6753;p35"/>
            <p:cNvSpPr/>
            <p:nvPr/>
          </p:nvSpPr>
          <p:spPr>
            <a:xfrm>
              <a:off x="6839327" y="1176188"/>
              <a:ext cx="196272" cy="181660"/>
            </a:xfrm>
            <a:custGeom>
              <a:rect b="b" l="l" r="r" t="t"/>
              <a:pathLst>
                <a:path extrusionOk="0" h="5632" w="6085">
                  <a:moveTo>
                    <a:pt x="3588" y="1"/>
                  </a:moveTo>
                  <a:cubicBezTo>
                    <a:pt x="3177" y="1"/>
                    <a:pt x="2760" y="120"/>
                    <a:pt x="2394" y="369"/>
                  </a:cubicBezTo>
                  <a:lnTo>
                    <a:pt x="1" y="1989"/>
                  </a:lnTo>
                  <a:lnTo>
                    <a:pt x="2489" y="5632"/>
                  </a:lnTo>
                  <a:lnTo>
                    <a:pt x="4882" y="4001"/>
                  </a:lnTo>
                  <a:cubicBezTo>
                    <a:pt x="5835" y="3346"/>
                    <a:pt x="6085" y="2036"/>
                    <a:pt x="5430" y="1072"/>
                  </a:cubicBezTo>
                  <a:lnTo>
                    <a:pt x="5430" y="1072"/>
                  </a:lnTo>
                  <a:lnTo>
                    <a:pt x="5430" y="1084"/>
                  </a:lnTo>
                  <a:lnTo>
                    <a:pt x="5323" y="917"/>
                  </a:lnTo>
                  <a:cubicBezTo>
                    <a:pt x="4917" y="319"/>
                    <a:pt x="4259" y="1"/>
                    <a:pt x="358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4" name="Google Shape;6754;p35"/>
            <p:cNvSpPr/>
            <p:nvPr/>
          </p:nvSpPr>
          <p:spPr>
            <a:xfrm>
              <a:off x="5182226" y="98419"/>
              <a:ext cx="349870" cy="436120"/>
            </a:xfrm>
            <a:custGeom>
              <a:rect b="b" l="l" r="r" t="t"/>
              <a:pathLst>
                <a:path extrusionOk="0" h="13521" w="10847">
                  <a:moveTo>
                    <a:pt x="4151" y="435"/>
                  </a:moveTo>
                  <a:cubicBezTo>
                    <a:pt x="4440" y="435"/>
                    <a:pt x="4723" y="607"/>
                    <a:pt x="4774" y="994"/>
                  </a:cubicBezTo>
                  <a:cubicBezTo>
                    <a:pt x="4810" y="1196"/>
                    <a:pt x="4751" y="1387"/>
                    <a:pt x="4632" y="1541"/>
                  </a:cubicBezTo>
                  <a:lnTo>
                    <a:pt x="3834" y="1684"/>
                  </a:lnTo>
                  <a:cubicBezTo>
                    <a:pt x="3667" y="1589"/>
                    <a:pt x="3548" y="1422"/>
                    <a:pt x="3512" y="1232"/>
                  </a:cubicBezTo>
                  <a:lnTo>
                    <a:pt x="3500" y="1232"/>
                  </a:lnTo>
                  <a:cubicBezTo>
                    <a:pt x="3386" y="732"/>
                    <a:pt x="3773" y="435"/>
                    <a:pt x="4151" y="435"/>
                  </a:cubicBezTo>
                  <a:close/>
                  <a:moveTo>
                    <a:pt x="7854" y="2749"/>
                  </a:moveTo>
                  <a:cubicBezTo>
                    <a:pt x="8117" y="2749"/>
                    <a:pt x="8351" y="2930"/>
                    <a:pt x="8394" y="3208"/>
                  </a:cubicBezTo>
                  <a:lnTo>
                    <a:pt x="9787" y="10769"/>
                  </a:lnTo>
                  <a:cubicBezTo>
                    <a:pt x="9835" y="11066"/>
                    <a:pt x="9644" y="11340"/>
                    <a:pt x="9346" y="11400"/>
                  </a:cubicBezTo>
                  <a:lnTo>
                    <a:pt x="3084" y="12543"/>
                  </a:lnTo>
                  <a:cubicBezTo>
                    <a:pt x="3049" y="12550"/>
                    <a:pt x="3014" y="12553"/>
                    <a:pt x="2979" y="12553"/>
                  </a:cubicBezTo>
                  <a:cubicBezTo>
                    <a:pt x="2722" y="12553"/>
                    <a:pt x="2493" y="12365"/>
                    <a:pt x="2441" y="12102"/>
                  </a:cubicBezTo>
                  <a:lnTo>
                    <a:pt x="1060" y="4530"/>
                  </a:lnTo>
                  <a:cubicBezTo>
                    <a:pt x="1012" y="4232"/>
                    <a:pt x="1203" y="3958"/>
                    <a:pt x="1512" y="3899"/>
                  </a:cubicBezTo>
                  <a:lnTo>
                    <a:pt x="2250" y="3768"/>
                  </a:lnTo>
                  <a:cubicBezTo>
                    <a:pt x="2292" y="3977"/>
                    <a:pt x="2472" y="4122"/>
                    <a:pt x="2676" y="4122"/>
                  </a:cubicBezTo>
                  <a:cubicBezTo>
                    <a:pt x="2704" y="4122"/>
                    <a:pt x="2733" y="4119"/>
                    <a:pt x="2762" y="4113"/>
                  </a:cubicBezTo>
                  <a:lnTo>
                    <a:pt x="6668" y="3399"/>
                  </a:lnTo>
                  <a:cubicBezTo>
                    <a:pt x="6906" y="3363"/>
                    <a:pt x="7060" y="3125"/>
                    <a:pt x="7025" y="2899"/>
                  </a:cubicBezTo>
                  <a:lnTo>
                    <a:pt x="7763" y="2756"/>
                  </a:lnTo>
                  <a:cubicBezTo>
                    <a:pt x="7793" y="2751"/>
                    <a:pt x="7824" y="2749"/>
                    <a:pt x="7854" y="2749"/>
                  </a:cubicBezTo>
                  <a:close/>
                  <a:moveTo>
                    <a:pt x="4133" y="0"/>
                  </a:moveTo>
                  <a:cubicBezTo>
                    <a:pt x="4070" y="0"/>
                    <a:pt x="4005" y="6"/>
                    <a:pt x="3941" y="17"/>
                  </a:cubicBezTo>
                  <a:cubicBezTo>
                    <a:pt x="3346" y="136"/>
                    <a:pt x="2953" y="708"/>
                    <a:pt x="3072" y="1303"/>
                  </a:cubicBezTo>
                  <a:cubicBezTo>
                    <a:pt x="3108" y="1482"/>
                    <a:pt x="3179" y="1637"/>
                    <a:pt x="3286" y="1779"/>
                  </a:cubicBezTo>
                  <a:lnTo>
                    <a:pt x="2512" y="1934"/>
                  </a:lnTo>
                  <a:cubicBezTo>
                    <a:pt x="2191" y="1994"/>
                    <a:pt x="1988" y="2291"/>
                    <a:pt x="2036" y="2613"/>
                  </a:cubicBezTo>
                  <a:lnTo>
                    <a:pt x="2096" y="2899"/>
                  </a:lnTo>
                  <a:lnTo>
                    <a:pt x="798" y="3125"/>
                  </a:lnTo>
                  <a:cubicBezTo>
                    <a:pt x="322" y="3208"/>
                    <a:pt x="0" y="3673"/>
                    <a:pt x="83" y="4149"/>
                  </a:cubicBezTo>
                  <a:lnTo>
                    <a:pt x="1667" y="12781"/>
                  </a:lnTo>
                  <a:cubicBezTo>
                    <a:pt x="1741" y="13217"/>
                    <a:pt x="2120" y="13520"/>
                    <a:pt x="2548" y="13520"/>
                  </a:cubicBezTo>
                  <a:cubicBezTo>
                    <a:pt x="2599" y="13520"/>
                    <a:pt x="2651" y="13516"/>
                    <a:pt x="2703" y="13507"/>
                  </a:cubicBezTo>
                  <a:lnTo>
                    <a:pt x="10037" y="12162"/>
                  </a:lnTo>
                  <a:cubicBezTo>
                    <a:pt x="10525" y="12066"/>
                    <a:pt x="10847" y="11602"/>
                    <a:pt x="10763" y="11126"/>
                  </a:cubicBezTo>
                  <a:lnTo>
                    <a:pt x="9180" y="2494"/>
                  </a:lnTo>
                  <a:cubicBezTo>
                    <a:pt x="9106" y="2064"/>
                    <a:pt x="8737" y="1763"/>
                    <a:pt x="8316" y="1763"/>
                  </a:cubicBezTo>
                  <a:cubicBezTo>
                    <a:pt x="8259" y="1763"/>
                    <a:pt x="8202" y="1768"/>
                    <a:pt x="8144" y="1779"/>
                  </a:cubicBezTo>
                  <a:lnTo>
                    <a:pt x="6858" y="2018"/>
                  </a:lnTo>
                  <a:lnTo>
                    <a:pt x="6810" y="1744"/>
                  </a:lnTo>
                  <a:cubicBezTo>
                    <a:pt x="6758" y="1458"/>
                    <a:pt x="6508" y="1258"/>
                    <a:pt x="6228" y="1258"/>
                  </a:cubicBezTo>
                  <a:cubicBezTo>
                    <a:pt x="6192" y="1258"/>
                    <a:pt x="6156" y="1261"/>
                    <a:pt x="6120" y="1268"/>
                  </a:cubicBezTo>
                  <a:lnTo>
                    <a:pt x="5179" y="1434"/>
                  </a:lnTo>
                  <a:cubicBezTo>
                    <a:pt x="5227" y="1268"/>
                    <a:pt x="5239" y="1089"/>
                    <a:pt x="5215" y="922"/>
                  </a:cubicBezTo>
                  <a:cubicBezTo>
                    <a:pt x="5119" y="381"/>
                    <a:pt x="4655" y="0"/>
                    <a:pt x="413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5" name="Google Shape;6755;p35"/>
            <p:cNvSpPr/>
            <p:nvPr/>
          </p:nvSpPr>
          <p:spPr>
            <a:xfrm>
              <a:off x="5244414" y="255566"/>
              <a:ext cx="60059" cy="49898"/>
            </a:xfrm>
            <a:custGeom>
              <a:rect b="b" l="l" r="r" t="t"/>
              <a:pathLst>
                <a:path extrusionOk="0" h="1547" w="1862">
                  <a:moveTo>
                    <a:pt x="1015" y="1"/>
                  </a:moveTo>
                  <a:cubicBezTo>
                    <a:pt x="967" y="1"/>
                    <a:pt x="919" y="5"/>
                    <a:pt x="870" y="15"/>
                  </a:cubicBezTo>
                  <a:cubicBezTo>
                    <a:pt x="191" y="134"/>
                    <a:pt x="1" y="1015"/>
                    <a:pt x="560" y="1408"/>
                  </a:cubicBezTo>
                  <a:cubicBezTo>
                    <a:pt x="700" y="1504"/>
                    <a:pt x="851" y="1547"/>
                    <a:pt x="998" y="1547"/>
                  </a:cubicBezTo>
                  <a:cubicBezTo>
                    <a:pt x="1451" y="1547"/>
                    <a:pt x="1862" y="1138"/>
                    <a:pt x="1763" y="634"/>
                  </a:cubicBezTo>
                  <a:cubicBezTo>
                    <a:pt x="1689" y="266"/>
                    <a:pt x="1375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6" name="Google Shape;6756;p35"/>
            <p:cNvSpPr/>
            <p:nvPr/>
          </p:nvSpPr>
          <p:spPr>
            <a:xfrm>
              <a:off x="5312052" y="241148"/>
              <a:ext cx="124117" cy="43673"/>
            </a:xfrm>
            <a:custGeom>
              <a:rect b="b" l="l" r="r" t="t"/>
              <a:pathLst>
                <a:path extrusionOk="0" h="1354" w="3848">
                  <a:moveTo>
                    <a:pt x="3239" y="0"/>
                  </a:moveTo>
                  <a:cubicBezTo>
                    <a:pt x="3208" y="0"/>
                    <a:pt x="3176" y="3"/>
                    <a:pt x="3143" y="10"/>
                  </a:cubicBezTo>
                  <a:lnTo>
                    <a:pt x="3155" y="10"/>
                  </a:lnTo>
                  <a:lnTo>
                    <a:pt x="559" y="486"/>
                  </a:lnTo>
                  <a:cubicBezTo>
                    <a:pt x="0" y="553"/>
                    <a:pt x="102" y="1354"/>
                    <a:pt x="609" y="1354"/>
                  </a:cubicBezTo>
                  <a:cubicBezTo>
                    <a:pt x="642" y="1354"/>
                    <a:pt x="677" y="1350"/>
                    <a:pt x="714" y="1343"/>
                  </a:cubicBezTo>
                  <a:lnTo>
                    <a:pt x="3309" y="867"/>
                  </a:lnTo>
                  <a:cubicBezTo>
                    <a:pt x="3847" y="766"/>
                    <a:pt x="3731" y="0"/>
                    <a:pt x="323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7" name="Google Shape;6757;p35"/>
            <p:cNvSpPr/>
            <p:nvPr/>
          </p:nvSpPr>
          <p:spPr>
            <a:xfrm>
              <a:off x="5257090" y="325172"/>
              <a:ext cx="59769" cy="49866"/>
            </a:xfrm>
            <a:custGeom>
              <a:rect b="b" l="l" r="r" t="t"/>
              <a:pathLst>
                <a:path extrusionOk="0" h="1546" w="1853">
                  <a:moveTo>
                    <a:pt x="1003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3" y="1545"/>
                    <a:pt x="1000" y="1545"/>
                  </a:cubicBezTo>
                  <a:cubicBezTo>
                    <a:pt x="1449" y="1545"/>
                    <a:pt x="1853" y="1142"/>
                    <a:pt x="1763" y="631"/>
                  </a:cubicBezTo>
                  <a:cubicBezTo>
                    <a:pt x="1699" y="259"/>
                    <a:pt x="1369" y="1"/>
                    <a:pt x="100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8" name="Google Shape;6758;p35"/>
            <p:cNvSpPr/>
            <p:nvPr/>
          </p:nvSpPr>
          <p:spPr>
            <a:xfrm>
              <a:off x="5326599" y="310528"/>
              <a:ext cx="121408" cy="43512"/>
            </a:xfrm>
            <a:custGeom>
              <a:rect b="b" l="l" r="r" t="t"/>
              <a:pathLst>
                <a:path extrusionOk="0" h="1349" w="3764">
                  <a:moveTo>
                    <a:pt x="3133" y="0"/>
                  </a:moveTo>
                  <a:cubicBezTo>
                    <a:pt x="3121" y="0"/>
                    <a:pt x="3109" y="1"/>
                    <a:pt x="3096" y="2"/>
                  </a:cubicBezTo>
                  <a:lnTo>
                    <a:pt x="501" y="478"/>
                  </a:lnTo>
                  <a:cubicBezTo>
                    <a:pt x="1" y="618"/>
                    <a:pt x="126" y="1348"/>
                    <a:pt x="620" y="1348"/>
                  </a:cubicBezTo>
                  <a:cubicBezTo>
                    <a:pt x="632" y="1348"/>
                    <a:pt x="644" y="1348"/>
                    <a:pt x="656" y="1347"/>
                  </a:cubicBezTo>
                  <a:lnTo>
                    <a:pt x="3251" y="871"/>
                  </a:lnTo>
                  <a:cubicBezTo>
                    <a:pt x="3763" y="731"/>
                    <a:pt x="3638" y="0"/>
                    <a:pt x="313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9" name="Google Shape;6759;p35"/>
            <p:cNvSpPr/>
            <p:nvPr/>
          </p:nvSpPr>
          <p:spPr>
            <a:xfrm>
              <a:off x="5270540" y="399294"/>
              <a:ext cx="60059" cy="50189"/>
            </a:xfrm>
            <a:custGeom>
              <a:rect b="b" l="l" r="r" t="t"/>
              <a:pathLst>
                <a:path extrusionOk="0" h="1556" w="1862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0" y="1012"/>
                    <a:pt x="572" y="1417"/>
                  </a:cubicBezTo>
                  <a:cubicBezTo>
                    <a:pt x="709" y="1513"/>
                    <a:pt x="857" y="1556"/>
                    <a:pt x="1002" y="1556"/>
                  </a:cubicBezTo>
                  <a:cubicBezTo>
                    <a:pt x="1451" y="1556"/>
                    <a:pt x="1862" y="1147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0" name="Google Shape;6760;p35"/>
            <p:cNvSpPr/>
            <p:nvPr/>
          </p:nvSpPr>
          <p:spPr>
            <a:xfrm>
              <a:off x="5339501" y="384586"/>
              <a:ext cx="122440" cy="44028"/>
            </a:xfrm>
            <a:custGeom>
              <a:rect b="b" l="l" r="r" t="t"/>
              <a:pathLst>
                <a:path extrusionOk="0" h="1365" w="3796">
                  <a:moveTo>
                    <a:pt x="3172" y="0"/>
                  </a:moveTo>
                  <a:cubicBezTo>
                    <a:pt x="3153" y="0"/>
                    <a:pt x="3133" y="1"/>
                    <a:pt x="3113" y="4"/>
                  </a:cubicBezTo>
                  <a:lnTo>
                    <a:pt x="518" y="480"/>
                  </a:lnTo>
                  <a:cubicBezTo>
                    <a:pt x="1" y="606"/>
                    <a:pt x="115" y="1364"/>
                    <a:pt x="626" y="1364"/>
                  </a:cubicBezTo>
                  <a:cubicBezTo>
                    <a:pt x="645" y="1364"/>
                    <a:pt x="664" y="1363"/>
                    <a:pt x="684" y="1361"/>
                  </a:cubicBezTo>
                  <a:lnTo>
                    <a:pt x="3268" y="885"/>
                  </a:lnTo>
                  <a:cubicBezTo>
                    <a:pt x="3796" y="747"/>
                    <a:pt x="3682" y="0"/>
                    <a:pt x="317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1" name="Google Shape;6761;p35"/>
            <p:cNvSpPr/>
            <p:nvPr/>
          </p:nvSpPr>
          <p:spPr>
            <a:xfrm>
              <a:off x="5212933" y="708039"/>
              <a:ext cx="250815" cy="224688"/>
            </a:xfrm>
            <a:custGeom>
              <a:rect b="b" l="l" r="r" t="t"/>
              <a:pathLst>
                <a:path extrusionOk="0" h="6966" w="7776">
                  <a:moveTo>
                    <a:pt x="3943" y="1"/>
                  </a:moveTo>
                  <a:cubicBezTo>
                    <a:pt x="2906" y="1"/>
                    <a:pt x="1888" y="469"/>
                    <a:pt x="1227" y="1346"/>
                  </a:cubicBezTo>
                  <a:lnTo>
                    <a:pt x="6966" y="4977"/>
                  </a:lnTo>
                  <a:cubicBezTo>
                    <a:pt x="7775" y="3406"/>
                    <a:pt x="7251" y="1477"/>
                    <a:pt x="5763" y="525"/>
                  </a:cubicBezTo>
                  <a:cubicBezTo>
                    <a:pt x="5199" y="171"/>
                    <a:pt x="4568" y="1"/>
                    <a:pt x="3943" y="1"/>
                  </a:cubicBezTo>
                  <a:close/>
                  <a:moveTo>
                    <a:pt x="822" y="2001"/>
                  </a:moveTo>
                  <a:cubicBezTo>
                    <a:pt x="1" y="3561"/>
                    <a:pt x="524" y="5489"/>
                    <a:pt x="2025" y="6442"/>
                  </a:cubicBezTo>
                  <a:cubicBezTo>
                    <a:pt x="2584" y="6796"/>
                    <a:pt x="3211" y="6966"/>
                    <a:pt x="3833" y="6966"/>
                  </a:cubicBezTo>
                  <a:cubicBezTo>
                    <a:pt x="4864" y="6966"/>
                    <a:pt x="5880" y="6497"/>
                    <a:pt x="6549" y="5620"/>
                  </a:cubicBezTo>
                  <a:lnTo>
                    <a:pt x="822" y="200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2" name="Google Shape;6762;p35"/>
            <p:cNvSpPr/>
            <p:nvPr/>
          </p:nvSpPr>
          <p:spPr>
            <a:xfrm>
              <a:off x="5682211" y="226472"/>
              <a:ext cx="196304" cy="181918"/>
            </a:xfrm>
            <a:custGeom>
              <a:rect b="b" l="l" r="r" t="t"/>
              <a:pathLst>
                <a:path extrusionOk="0" h="5640" w="6086">
                  <a:moveTo>
                    <a:pt x="3609" y="0"/>
                  </a:moveTo>
                  <a:lnTo>
                    <a:pt x="1215" y="1631"/>
                  </a:lnTo>
                  <a:cubicBezTo>
                    <a:pt x="251" y="2286"/>
                    <a:pt x="1" y="3596"/>
                    <a:pt x="656" y="4560"/>
                  </a:cubicBezTo>
                  <a:lnTo>
                    <a:pt x="763" y="4715"/>
                  </a:lnTo>
                  <a:cubicBezTo>
                    <a:pt x="1171" y="5316"/>
                    <a:pt x="1834" y="5640"/>
                    <a:pt x="2508" y="5640"/>
                  </a:cubicBezTo>
                  <a:cubicBezTo>
                    <a:pt x="2916" y="5640"/>
                    <a:pt x="3329" y="5521"/>
                    <a:pt x="3692" y="5275"/>
                  </a:cubicBezTo>
                  <a:lnTo>
                    <a:pt x="6085" y="3644"/>
                  </a:lnTo>
                  <a:lnTo>
                    <a:pt x="3609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3" name="Google Shape;6763;p35"/>
            <p:cNvSpPr/>
            <p:nvPr/>
          </p:nvSpPr>
          <p:spPr>
            <a:xfrm>
              <a:off x="5814714" y="151317"/>
              <a:ext cx="196272" cy="181950"/>
            </a:xfrm>
            <a:custGeom>
              <a:rect b="b" l="l" r="r" t="t"/>
              <a:pathLst>
                <a:path extrusionOk="0" h="5641" w="6085">
                  <a:moveTo>
                    <a:pt x="3580" y="1"/>
                  </a:moveTo>
                  <a:cubicBezTo>
                    <a:pt x="3174" y="1"/>
                    <a:pt x="2765" y="119"/>
                    <a:pt x="2406" y="366"/>
                  </a:cubicBezTo>
                  <a:lnTo>
                    <a:pt x="1" y="1985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5" y="3354"/>
                    <a:pt x="6085" y="2044"/>
                    <a:pt x="5430" y="1080"/>
                  </a:cubicBezTo>
                  <a:lnTo>
                    <a:pt x="5323" y="925"/>
                  </a:lnTo>
                  <a:cubicBezTo>
                    <a:pt x="4915" y="324"/>
                    <a:pt x="4252" y="1"/>
                    <a:pt x="3580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4" name="Google Shape;6764;p35"/>
            <p:cNvSpPr/>
            <p:nvPr/>
          </p:nvSpPr>
          <p:spPr>
            <a:xfrm>
              <a:off x="5624636" y="602242"/>
              <a:ext cx="346032" cy="344032"/>
            </a:xfrm>
            <a:custGeom>
              <a:rect b="b" l="l" r="r" t="t"/>
              <a:pathLst>
                <a:path extrusionOk="0" h="10666" w="10728">
                  <a:moveTo>
                    <a:pt x="5007" y="1"/>
                  </a:moveTo>
                  <a:cubicBezTo>
                    <a:pt x="4823" y="1"/>
                    <a:pt x="4677" y="136"/>
                    <a:pt x="4655" y="328"/>
                  </a:cubicBezTo>
                  <a:lnTo>
                    <a:pt x="4191" y="3805"/>
                  </a:lnTo>
                  <a:lnTo>
                    <a:pt x="714" y="3340"/>
                  </a:lnTo>
                  <a:cubicBezTo>
                    <a:pt x="699" y="3338"/>
                    <a:pt x="683" y="3338"/>
                    <a:pt x="668" y="3338"/>
                  </a:cubicBezTo>
                  <a:cubicBezTo>
                    <a:pt x="475" y="3338"/>
                    <a:pt x="320" y="3474"/>
                    <a:pt x="298" y="3662"/>
                  </a:cubicBezTo>
                  <a:lnTo>
                    <a:pt x="36" y="5638"/>
                  </a:lnTo>
                  <a:cubicBezTo>
                    <a:pt x="0" y="5840"/>
                    <a:pt x="143" y="6031"/>
                    <a:pt x="357" y="6055"/>
                  </a:cubicBezTo>
                  <a:lnTo>
                    <a:pt x="357" y="6043"/>
                  </a:lnTo>
                  <a:lnTo>
                    <a:pt x="3834" y="6507"/>
                  </a:lnTo>
                  <a:lnTo>
                    <a:pt x="3370" y="9984"/>
                  </a:lnTo>
                  <a:cubicBezTo>
                    <a:pt x="3346" y="10186"/>
                    <a:pt x="3489" y="10377"/>
                    <a:pt x="3691" y="10401"/>
                  </a:cubicBezTo>
                  <a:lnTo>
                    <a:pt x="5667" y="10663"/>
                  </a:lnTo>
                  <a:cubicBezTo>
                    <a:pt x="5682" y="10664"/>
                    <a:pt x="5697" y="10665"/>
                    <a:pt x="5712" y="10665"/>
                  </a:cubicBezTo>
                  <a:cubicBezTo>
                    <a:pt x="5897" y="10665"/>
                    <a:pt x="6062" y="10529"/>
                    <a:pt x="6084" y="10341"/>
                  </a:cubicBezTo>
                  <a:lnTo>
                    <a:pt x="6548" y="6864"/>
                  </a:lnTo>
                  <a:lnTo>
                    <a:pt x="10025" y="7329"/>
                  </a:lnTo>
                  <a:cubicBezTo>
                    <a:pt x="10040" y="7331"/>
                    <a:pt x="10055" y="7331"/>
                    <a:pt x="10069" y="7331"/>
                  </a:cubicBezTo>
                  <a:cubicBezTo>
                    <a:pt x="10254" y="7331"/>
                    <a:pt x="10420" y="7195"/>
                    <a:pt x="10442" y="7007"/>
                  </a:cubicBezTo>
                  <a:lnTo>
                    <a:pt x="10704" y="5031"/>
                  </a:lnTo>
                  <a:cubicBezTo>
                    <a:pt x="10728" y="4828"/>
                    <a:pt x="10585" y="4638"/>
                    <a:pt x="10382" y="4614"/>
                  </a:cubicBezTo>
                  <a:lnTo>
                    <a:pt x="6894" y="4150"/>
                  </a:lnTo>
                  <a:lnTo>
                    <a:pt x="7358" y="673"/>
                  </a:lnTo>
                  <a:cubicBezTo>
                    <a:pt x="7382" y="471"/>
                    <a:pt x="7239" y="280"/>
                    <a:pt x="7037" y="256"/>
                  </a:cubicBezTo>
                  <a:lnTo>
                    <a:pt x="5072" y="6"/>
                  </a:lnTo>
                  <a:cubicBezTo>
                    <a:pt x="5050" y="3"/>
                    <a:pt x="5028" y="1"/>
                    <a:pt x="500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5" name="Google Shape;6765;p35"/>
            <p:cNvSpPr/>
            <p:nvPr/>
          </p:nvSpPr>
          <p:spPr>
            <a:xfrm>
              <a:off x="5182226" y="1123290"/>
              <a:ext cx="349870" cy="436217"/>
            </a:xfrm>
            <a:custGeom>
              <a:rect b="b" l="l" r="r" t="t"/>
              <a:pathLst>
                <a:path extrusionOk="0" h="13524" w="10847">
                  <a:moveTo>
                    <a:pt x="4147" y="429"/>
                  </a:moveTo>
                  <a:cubicBezTo>
                    <a:pt x="4437" y="429"/>
                    <a:pt x="4723" y="604"/>
                    <a:pt x="4774" y="997"/>
                  </a:cubicBezTo>
                  <a:cubicBezTo>
                    <a:pt x="4810" y="1188"/>
                    <a:pt x="4751" y="1390"/>
                    <a:pt x="4632" y="1533"/>
                  </a:cubicBezTo>
                  <a:lnTo>
                    <a:pt x="3834" y="1688"/>
                  </a:lnTo>
                  <a:cubicBezTo>
                    <a:pt x="3667" y="1593"/>
                    <a:pt x="3548" y="1426"/>
                    <a:pt x="3512" y="1224"/>
                  </a:cubicBezTo>
                  <a:lnTo>
                    <a:pt x="3500" y="1224"/>
                  </a:lnTo>
                  <a:cubicBezTo>
                    <a:pt x="3386" y="725"/>
                    <a:pt x="3770" y="429"/>
                    <a:pt x="4147" y="429"/>
                  </a:cubicBezTo>
                  <a:close/>
                  <a:moveTo>
                    <a:pt x="7867" y="2749"/>
                  </a:moveTo>
                  <a:cubicBezTo>
                    <a:pt x="8125" y="2749"/>
                    <a:pt x="8352" y="2938"/>
                    <a:pt x="8394" y="3200"/>
                  </a:cubicBezTo>
                  <a:lnTo>
                    <a:pt x="9787" y="10761"/>
                  </a:lnTo>
                  <a:cubicBezTo>
                    <a:pt x="9835" y="11058"/>
                    <a:pt x="9644" y="11344"/>
                    <a:pt x="9346" y="11392"/>
                  </a:cubicBezTo>
                  <a:lnTo>
                    <a:pt x="3084" y="12535"/>
                  </a:lnTo>
                  <a:cubicBezTo>
                    <a:pt x="3049" y="12542"/>
                    <a:pt x="3014" y="12545"/>
                    <a:pt x="2979" y="12545"/>
                  </a:cubicBezTo>
                  <a:cubicBezTo>
                    <a:pt x="2722" y="12545"/>
                    <a:pt x="2493" y="12357"/>
                    <a:pt x="2441" y="12094"/>
                  </a:cubicBezTo>
                  <a:lnTo>
                    <a:pt x="1060" y="4534"/>
                  </a:lnTo>
                  <a:cubicBezTo>
                    <a:pt x="1012" y="4236"/>
                    <a:pt x="1203" y="3950"/>
                    <a:pt x="1512" y="3903"/>
                  </a:cubicBezTo>
                  <a:lnTo>
                    <a:pt x="2250" y="3760"/>
                  </a:lnTo>
                  <a:cubicBezTo>
                    <a:pt x="2293" y="3975"/>
                    <a:pt x="2482" y="4122"/>
                    <a:pt x="2694" y="4122"/>
                  </a:cubicBezTo>
                  <a:cubicBezTo>
                    <a:pt x="2717" y="4122"/>
                    <a:pt x="2739" y="4120"/>
                    <a:pt x="2762" y="4117"/>
                  </a:cubicBezTo>
                  <a:lnTo>
                    <a:pt x="6668" y="3402"/>
                  </a:lnTo>
                  <a:cubicBezTo>
                    <a:pt x="6906" y="3355"/>
                    <a:pt x="7060" y="3129"/>
                    <a:pt x="7025" y="2890"/>
                  </a:cubicBezTo>
                  <a:lnTo>
                    <a:pt x="7763" y="2760"/>
                  </a:lnTo>
                  <a:cubicBezTo>
                    <a:pt x="7798" y="2752"/>
                    <a:pt x="7833" y="2749"/>
                    <a:pt x="7867" y="2749"/>
                  </a:cubicBezTo>
                  <a:close/>
                  <a:moveTo>
                    <a:pt x="4150" y="0"/>
                  </a:moveTo>
                  <a:cubicBezTo>
                    <a:pt x="4081" y="0"/>
                    <a:pt x="4011" y="7"/>
                    <a:pt x="3941" y="21"/>
                  </a:cubicBezTo>
                  <a:cubicBezTo>
                    <a:pt x="3346" y="128"/>
                    <a:pt x="2953" y="700"/>
                    <a:pt x="3072" y="1307"/>
                  </a:cubicBezTo>
                  <a:cubicBezTo>
                    <a:pt x="3108" y="1474"/>
                    <a:pt x="3179" y="1640"/>
                    <a:pt x="3286" y="1783"/>
                  </a:cubicBezTo>
                  <a:lnTo>
                    <a:pt x="2512" y="1926"/>
                  </a:lnTo>
                  <a:cubicBezTo>
                    <a:pt x="2191" y="1986"/>
                    <a:pt x="1988" y="2295"/>
                    <a:pt x="2036" y="2617"/>
                  </a:cubicBezTo>
                  <a:lnTo>
                    <a:pt x="2096" y="2890"/>
                  </a:lnTo>
                  <a:lnTo>
                    <a:pt x="798" y="3129"/>
                  </a:lnTo>
                  <a:cubicBezTo>
                    <a:pt x="322" y="3212"/>
                    <a:pt x="0" y="3676"/>
                    <a:pt x="83" y="4164"/>
                  </a:cubicBezTo>
                  <a:lnTo>
                    <a:pt x="1667" y="12785"/>
                  </a:lnTo>
                  <a:cubicBezTo>
                    <a:pt x="1741" y="13221"/>
                    <a:pt x="2120" y="13524"/>
                    <a:pt x="2548" y="13524"/>
                  </a:cubicBezTo>
                  <a:cubicBezTo>
                    <a:pt x="2599" y="13524"/>
                    <a:pt x="2651" y="13520"/>
                    <a:pt x="2703" y="13511"/>
                  </a:cubicBezTo>
                  <a:lnTo>
                    <a:pt x="10049" y="12165"/>
                  </a:lnTo>
                  <a:cubicBezTo>
                    <a:pt x="10525" y="12082"/>
                    <a:pt x="10847" y="11618"/>
                    <a:pt x="10763" y="11130"/>
                  </a:cubicBezTo>
                  <a:lnTo>
                    <a:pt x="9192" y="2498"/>
                  </a:lnTo>
                  <a:cubicBezTo>
                    <a:pt x="9108" y="2067"/>
                    <a:pt x="8737" y="1766"/>
                    <a:pt x="8316" y="1766"/>
                  </a:cubicBezTo>
                  <a:cubicBezTo>
                    <a:pt x="8259" y="1766"/>
                    <a:pt x="8202" y="1772"/>
                    <a:pt x="8144" y="1783"/>
                  </a:cubicBezTo>
                  <a:lnTo>
                    <a:pt x="6858" y="2009"/>
                  </a:lnTo>
                  <a:lnTo>
                    <a:pt x="6810" y="1736"/>
                  </a:lnTo>
                  <a:cubicBezTo>
                    <a:pt x="6757" y="1446"/>
                    <a:pt x="6499" y="1252"/>
                    <a:pt x="6214" y="1252"/>
                  </a:cubicBezTo>
                  <a:cubicBezTo>
                    <a:pt x="6183" y="1252"/>
                    <a:pt x="6151" y="1255"/>
                    <a:pt x="6120" y="1259"/>
                  </a:cubicBezTo>
                  <a:lnTo>
                    <a:pt x="5179" y="1438"/>
                  </a:lnTo>
                  <a:cubicBezTo>
                    <a:pt x="5227" y="1259"/>
                    <a:pt x="5239" y="1081"/>
                    <a:pt x="5215" y="914"/>
                  </a:cubicBezTo>
                  <a:cubicBezTo>
                    <a:pt x="5120" y="378"/>
                    <a:pt x="4665" y="0"/>
                    <a:pt x="415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6" name="Google Shape;6766;p35"/>
            <p:cNvSpPr/>
            <p:nvPr/>
          </p:nvSpPr>
          <p:spPr>
            <a:xfrm>
              <a:off x="5244414" y="1280275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9" y="1"/>
                    <a:pt x="915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2" y="1502"/>
                    <a:pt x="854" y="1545"/>
                    <a:pt x="1002" y="1545"/>
                  </a:cubicBezTo>
                  <a:cubicBezTo>
                    <a:pt x="1454" y="1545"/>
                    <a:pt x="1862" y="1142"/>
                    <a:pt x="1763" y="631"/>
                  </a:cubicBezTo>
                  <a:cubicBezTo>
                    <a:pt x="1689" y="259"/>
                    <a:pt x="1367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7" name="Google Shape;6767;p35"/>
            <p:cNvSpPr/>
            <p:nvPr/>
          </p:nvSpPr>
          <p:spPr>
            <a:xfrm>
              <a:off x="5311504" y="1265631"/>
              <a:ext cx="125182" cy="43931"/>
            </a:xfrm>
            <a:custGeom>
              <a:rect b="b" l="l" r="r" t="t"/>
              <a:pathLst>
                <a:path extrusionOk="0" h="1362" w="3881">
                  <a:moveTo>
                    <a:pt x="3274" y="0"/>
                  </a:moveTo>
                  <a:cubicBezTo>
                    <a:pt x="3238" y="0"/>
                    <a:pt x="3200" y="5"/>
                    <a:pt x="3160" y="13"/>
                  </a:cubicBezTo>
                  <a:lnTo>
                    <a:pt x="3172" y="13"/>
                  </a:lnTo>
                  <a:lnTo>
                    <a:pt x="576" y="490"/>
                  </a:lnTo>
                  <a:cubicBezTo>
                    <a:pt x="0" y="545"/>
                    <a:pt x="104" y="1362"/>
                    <a:pt x="609" y="1362"/>
                  </a:cubicBezTo>
                  <a:cubicBezTo>
                    <a:pt x="647" y="1362"/>
                    <a:pt x="688" y="1357"/>
                    <a:pt x="731" y="1347"/>
                  </a:cubicBezTo>
                  <a:lnTo>
                    <a:pt x="3314" y="871"/>
                  </a:lnTo>
                  <a:cubicBezTo>
                    <a:pt x="3881" y="793"/>
                    <a:pt x="3774" y="0"/>
                    <a:pt x="327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8" name="Google Shape;6768;p35"/>
            <p:cNvSpPr/>
            <p:nvPr/>
          </p:nvSpPr>
          <p:spPr>
            <a:xfrm>
              <a:off x="5257090" y="1349784"/>
              <a:ext cx="59769" cy="49866"/>
            </a:xfrm>
            <a:custGeom>
              <a:rect b="b" l="l" r="r" t="t"/>
              <a:pathLst>
                <a:path extrusionOk="0" h="1546" w="1853">
                  <a:moveTo>
                    <a:pt x="1002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2" y="1502"/>
                    <a:pt x="854" y="1545"/>
                    <a:pt x="1001" y="1545"/>
                  </a:cubicBezTo>
                  <a:cubicBezTo>
                    <a:pt x="1450" y="1545"/>
                    <a:pt x="1852" y="1145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9" name="Google Shape;6769;p35"/>
            <p:cNvSpPr/>
            <p:nvPr/>
          </p:nvSpPr>
          <p:spPr>
            <a:xfrm>
              <a:off x="5326728" y="1335140"/>
              <a:ext cx="121279" cy="43544"/>
            </a:xfrm>
            <a:custGeom>
              <a:rect b="b" l="l" r="r" t="t"/>
              <a:pathLst>
                <a:path extrusionOk="0" h="1350" w="3760">
                  <a:moveTo>
                    <a:pt x="3129" y="0"/>
                  </a:moveTo>
                  <a:cubicBezTo>
                    <a:pt x="3117" y="0"/>
                    <a:pt x="3105" y="1"/>
                    <a:pt x="3092" y="2"/>
                  </a:cubicBezTo>
                  <a:lnTo>
                    <a:pt x="497" y="478"/>
                  </a:lnTo>
                  <a:cubicBezTo>
                    <a:pt x="0" y="628"/>
                    <a:pt x="120" y="1349"/>
                    <a:pt x="605" y="1349"/>
                  </a:cubicBezTo>
                  <a:cubicBezTo>
                    <a:pt x="620" y="1349"/>
                    <a:pt x="636" y="1348"/>
                    <a:pt x="652" y="1347"/>
                  </a:cubicBezTo>
                  <a:lnTo>
                    <a:pt x="3247" y="883"/>
                  </a:lnTo>
                  <a:cubicBezTo>
                    <a:pt x="3759" y="731"/>
                    <a:pt x="3634" y="0"/>
                    <a:pt x="312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0" name="Google Shape;6770;p35"/>
            <p:cNvSpPr/>
            <p:nvPr/>
          </p:nvSpPr>
          <p:spPr>
            <a:xfrm>
              <a:off x="5270540" y="1424293"/>
              <a:ext cx="60059" cy="49834"/>
            </a:xfrm>
            <a:custGeom>
              <a:rect b="b" l="l" r="r" t="t"/>
              <a:pathLst>
                <a:path extrusionOk="0" h="1545" w="1862">
                  <a:moveTo>
                    <a:pt x="1002" y="0"/>
                  </a:moveTo>
                  <a:cubicBezTo>
                    <a:pt x="959" y="0"/>
                    <a:pt x="914" y="4"/>
                    <a:pt x="870" y="12"/>
                  </a:cubicBezTo>
                  <a:cubicBezTo>
                    <a:pt x="191" y="131"/>
                    <a:pt x="0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0"/>
                    <a:pt x="100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1" name="Google Shape;6771;p35"/>
            <p:cNvSpPr/>
            <p:nvPr/>
          </p:nvSpPr>
          <p:spPr>
            <a:xfrm>
              <a:off x="5339792" y="1409585"/>
              <a:ext cx="121795" cy="43577"/>
            </a:xfrm>
            <a:custGeom>
              <a:rect b="b" l="l" r="r" t="t"/>
              <a:pathLst>
                <a:path extrusionOk="0" h="1351" w="3776">
                  <a:moveTo>
                    <a:pt x="3162" y="0"/>
                  </a:moveTo>
                  <a:cubicBezTo>
                    <a:pt x="3143" y="0"/>
                    <a:pt x="3124" y="1"/>
                    <a:pt x="3104" y="3"/>
                  </a:cubicBezTo>
                  <a:lnTo>
                    <a:pt x="509" y="468"/>
                  </a:lnTo>
                  <a:cubicBezTo>
                    <a:pt x="0" y="606"/>
                    <a:pt x="120" y="1351"/>
                    <a:pt x="628" y="1351"/>
                  </a:cubicBezTo>
                  <a:cubicBezTo>
                    <a:pt x="643" y="1351"/>
                    <a:pt x="659" y="1350"/>
                    <a:pt x="675" y="1349"/>
                  </a:cubicBezTo>
                  <a:lnTo>
                    <a:pt x="3259" y="872"/>
                  </a:lnTo>
                  <a:cubicBezTo>
                    <a:pt x="3775" y="735"/>
                    <a:pt x="3661" y="0"/>
                    <a:pt x="316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2" name="Google Shape;6772;p35"/>
            <p:cNvSpPr/>
            <p:nvPr/>
          </p:nvSpPr>
          <p:spPr>
            <a:xfrm>
              <a:off x="5682211" y="1251439"/>
              <a:ext cx="196304" cy="181563"/>
            </a:xfrm>
            <a:custGeom>
              <a:rect b="b" l="l" r="r" t="t"/>
              <a:pathLst>
                <a:path extrusionOk="0" h="5629" w="6086">
                  <a:moveTo>
                    <a:pt x="3609" y="1"/>
                  </a:moveTo>
                  <a:lnTo>
                    <a:pt x="1215" y="1620"/>
                  </a:lnTo>
                  <a:cubicBezTo>
                    <a:pt x="251" y="2275"/>
                    <a:pt x="1" y="3585"/>
                    <a:pt x="656" y="4549"/>
                  </a:cubicBezTo>
                  <a:lnTo>
                    <a:pt x="763" y="4704"/>
                  </a:lnTo>
                  <a:cubicBezTo>
                    <a:pt x="1171" y="5305"/>
                    <a:pt x="1834" y="5629"/>
                    <a:pt x="2508" y="5629"/>
                  </a:cubicBezTo>
                  <a:cubicBezTo>
                    <a:pt x="2916" y="5629"/>
                    <a:pt x="3329" y="5510"/>
                    <a:pt x="3692" y="5264"/>
                  </a:cubicBezTo>
                  <a:lnTo>
                    <a:pt x="6085" y="3644"/>
                  </a:lnTo>
                  <a:lnTo>
                    <a:pt x="3609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3" name="Google Shape;6773;p35"/>
            <p:cNvSpPr/>
            <p:nvPr/>
          </p:nvSpPr>
          <p:spPr>
            <a:xfrm>
              <a:off x="5814714" y="1176188"/>
              <a:ext cx="196272" cy="181660"/>
            </a:xfrm>
            <a:custGeom>
              <a:rect b="b" l="l" r="r" t="t"/>
              <a:pathLst>
                <a:path extrusionOk="0" h="5632" w="6085">
                  <a:moveTo>
                    <a:pt x="3591" y="1"/>
                  </a:moveTo>
                  <a:cubicBezTo>
                    <a:pt x="3182" y="1"/>
                    <a:pt x="2768" y="120"/>
                    <a:pt x="2406" y="369"/>
                  </a:cubicBezTo>
                  <a:lnTo>
                    <a:pt x="1" y="1989"/>
                  </a:lnTo>
                  <a:lnTo>
                    <a:pt x="2477" y="5632"/>
                  </a:lnTo>
                  <a:lnTo>
                    <a:pt x="4870" y="4001"/>
                  </a:lnTo>
                  <a:cubicBezTo>
                    <a:pt x="5835" y="3346"/>
                    <a:pt x="6085" y="2036"/>
                    <a:pt x="5430" y="1072"/>
                  </a:cubicBezTo>
                  <a:lnTo>
                    <a:pt x="5430" y="1072"/>
                  </a:lnTo>
                  <a:lnTo>
                    <a:pt x="5430" y="1084"/>
                  </a:lnTo>
                  <a:lnTo>
                    <a:pt x="5323" y="917"/>
                  </a:lnTo>
                  <a:cubicBezTo>
                    <a:pt x="4917" y="319"/>
                    <a:pt x="4259" y="1"/>
                    <a:pt x="359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4" name="Google Shape;6774;p35"/>
            <p:cNvSpPr/>
            <p:nvPr/>
          </p:nvSpPr>
          <p:spPr>
            <a:xfrm>
              <a:off x="4157614" y="99161"/>
              <a:ext cx="349483" cy="435378"/>
            </a:xfrm>
            <a:custGeom>
              <a:rect b="b" l="l" r="r" t="t"/>
              <a:pathLst>
                <a:path extrusionOk="0" h="13498" w="10835">
                  <a:moveTo>
                    <a:pt x="4152" y="412"/>
                  </a:moveTo>
                  <a:cubicBezTo>
                    <a:pt x="4440" y="412"/>
                    <a:pt x="4723" y="584"/>
                    <a:pt x="4775" y="971"/>
                  </a:cubicBezTo>
                  <a:cubicBezTo>
                    <a:pt x="4810" y="1173"/>
                    <a:pt x="4751" y="1364"/>
                    <a:pt x="4632" y="1518"/>
                  </a:cubicBezTo>
                  <a:lnTo>
                    <a:pt x="3834" y="1661"/>
                  </a:lnTo>
                  <a:cubicBezTo>
                    <a:pt x="3667" y="1566"/>
                    <a:pt x="3536" y="1399"/>
                    <a:pt x="3501" y="1209"/>
                  </a:cubicBezTo>
                  <a:cubicBezTo>
                    <a:pt x="3386" y="709"/>
                    <a:pt x="3773" y="412"/>
                    <a:pt x="4152" y="412"/>
                  </a:cubicBezTo>
                  <a:close/>
                  <a:moveTo>
                    <a:pt x="7842" y="2726"/>
                  </a:moveTo>
                  <a:cubicBezTo>
                    <a:pt x="8105" y="2726"/>
                    <a:pt x="8341" y="2907"/>
                    <a:pt x="8394" y="3185"/>
                  </a:cubicBezTo>
                  <a:lnTo>
                    <a:pt x="9775" y="10746"/>
                  </a:lnTo>
                  <a:cubicBezTo>
                    <a:pt x="9835" y="11043"/>
                    <a:pt x="9632" y="11329"/>
                    <a:pt x="9335" y="11377"/>
                  </a:cubicBezTo>
                  <a:lnTo>
                    <a:pt x="3072" y="12520"/>
                  </a:lnTo>
                  <a:cubicBezTo>
                    <a:pt x="3037" y="12527"/>
                    <a:pt x="3002" y="12530"/>
                    <a:pt x="2967" y="12530"/>
                  </a:cubicBezTo>
                  <a:cubicBezTo>
                    <a:pt x="2710" y="12530"/>
                    <a:pt x="2482" y="12342"/>
                    <a:pt x="2429" y="12079"/>
                  </a:cubicBezTo>
                  <a:lnTo>
                    <a:pt x="1048" y="4507"/>
                  </a:lnTo>
                  <a:cubicBezTo>
                    <a:pt x="1000" y="4209"/>
                    <a:pt x="1203" y="3935"/>
                    <a:pt x="1500" y="3876"/>
                  </a:cubicBezTo>
                  <a:lnTo>
                    <a:pt x="2239" y="3745"/>
                  </a:lnTo>
                  <a:cubicBezTo>
                    <a:pt x="2280" y="3954"/>
                    <a:pt x="2460" y="4099"/>
                    <a:pt x="2664" y="4099"/>
                  </a:cubicBezTo>
                  <a:cubicBezTo>
                    <a:pt x="2693" y="4099"/>
                    <a:pt x="2721" y="4096"/>
                    <a:pt x="2751" y="4090"/>
                  </a:cubicBezTo>
                  <a:lnTo>
                    <a:pt x="6656" y="3376"/>
                  </a:lnTo>
                  <a:cubicBezTo>
                    <a:pt x="6894" y="3340"/>
                    <a:pt x="7049" y="3114"/>
                    <a:pt x="7013" y="2876"/>
                  </a:cubicBezTo>
                  <a:lnTo>
                    <a:pt x="7751" y="2733"/>
                  </a:lnTo>
                  <a:cubicBezTo>
                    <a:pt x="7782" y="2728"/>
                    <a:pt x="7812" y="2726"/>
                    <a:pt x="7842" y="2726"/>
                  </a:cubicBezTo>
                  <a:close/>
                  <a:moveTo>
                    <a:pt x="4137" y="1"/>
                  </a:moveTo>
                  <a:cubicBezTo>
                    <a:pt x="4073" y="1"/>
                    <a:pt x="4007" y="6"/>
                    <a:pt x="3941" y="18"/>
                  </a:cubicBezTo>
                  <a:cubicBezTo>
                    <a:pt x="3358" y="125"/>
                    <a:pt x="2965" y="697"/>
                    <a:pt x="3072" y="1280"/>
                  </a:cubicBezTo>
                  <a:cubicBezTo>
                    <a:pt x="3096" y="1459"/>
                    <a:pt x="3179" y="1614"/>
                    <a:pt x="3286" y="1756"/>
                  </a:cubicBezTo>
                  <a:lnTo>
                    <a:pt x="2512" y="1899"/>
                  </a:lnTo>
                  <a:cubicBezTo>
                    <a:pt x="2191" y="1959"/>
                    <a:pt x="1977" y="2268"/>
                    <a:pt x="2036" y="2578"/>
                  </a:cubicBezTo>
                  <a:lnTo>
                    <a:pt x="2084" y="2864"/>
                  </a:lnTo>
                  <a:lnTo>
                    <a:pt x="798" y="3102"/>
                  </a:lnTo>
                  <a:cubicBezTo>
                    <a:pt x="322" y="3185"/>
                    <a:pt x="0" y="3650"/>
                    <a:pt x="84" y="4126"/>
                  </a:cubicBezTo>
                  <a:lnTo>
                    <a:pt x="1655" y="12758"/>
                  </a:lnTo>
                  <a:cubicBezTo>
                    <a:pt x="1740" y="13194"/>
                    <a:pt x="2120" y="13497"/>
                    <a:pt x="2540" y="13497"/>
                  </a:cubicBezTo>
                  <a:cubicBezTo>
                    <a:pt x="2590" y="13497"/>
                    <a:pt x="2640" y="13493"/>
                    <a:pt x="2691" y="13484"/>
                  </a:cubicBezTo>
                  <a:lnTo>
                    <a:pt x="10037" y="12139"/>
                  </a:lnTo>
                  <a:cubicBezTo>
                    <a:pt x="10513" y="12055"/>
                    <a:pt x="10835" y="11579"/>
                    <a:pt x="10752" y="11103"/>
                  </a:cubicBezTo>
                  <a:lnTo>
                    <a:pt x="9180" y="2483"/>
                  </a:lnTo>
                  <a:cubicBezTo>
                    <a:pt x="9095" y="2046"/>
                    <a:pt x="8715" y="1743"/>
                    <a:pt x="8287" y="1743"/>
                  </a:cubicBezTo>
                  <a:cubicBezTo>
                    <a:pt x="8236" y="1743"/>
                    <a:pt x="8184" y="1748"/>
                    <a:pt x="8132" y="1756"/>
                  </a:cubicBezTo>
                  <a:lnTo>
                    <a:pt x="6858" y="1995"/>
                  </a:lnTo>
                  <a:lnTo>
                    <a:pt x="6811" y="1721"/>
                  </a:lnTo>
                  <a:cubicBezTo>
                    <a:pt x="6747" y="1435"/>
                    <a:pt x="6506" y="1235"/>
                    <a:pt x="6227" y="1235"/>
                  </a:cubicBezTo>
                  <a:cubicBezTo>
                    <a:pt x="6192" y="1235"/>
                    <a:pt x="6156" y="1238"/>
                    <a:pt x="6120" y="1245"/>
                  </a:cubicBezTo>
                  <a:lnTo>
                    <a:pt x="5179" y="1411"/>
                  </a:lnTo>
                  <a:cubicBezTo>
                    <a:pt x="5227" y="1245"/>
                    <a:pt x="5239" y="1066"/>
                    <a:pt x="5203" y="899"/>
                  </a:cubicBezTo>
                  <a:cubicBezTo>
                    <a:pt x="5108" y="370"/>
                    <a:pt x="4655" y="1"/>
                    <a:pt x="413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5" name="Google Shape;6775;p35"/>
            <p:cNvSpPr/>
            <p:nvPr/>
          </p:nvSpPr>
          <p:spPr>
            <a:xfrm>
              <a:off x="4219446" y="255566"/>
              <a:ext cx="60156" cy="49898"/>
            </a:xfrm>
            <a:custGeom>
              <a:rect b="b" l="l" r="r" t="t"/>
              <a:pathLst>
                <a:path extrusionOk="0" h="1547" w="1865">
                  <a:moveTo>
                    <a:pt x="1026" y="1"/>
                  </a:moveTo>
                  <a:cubicBezTo>
                    <a:pt x="979" y="1"/>
                    <a:pt x="930" y="5"/>
                    <a:pt x="881" y="15"/>
                  </a:cubicBezTo>
                  <a:cubicBezTo>
                    <a:pt x="202" y="134"/>
                    <a:pt x="0" y="1015"/>
                    <a:pt x="572" y="1408"/>
                  </a:cubicBezTo>
                  <a:cubicBezTo>
                    <a:pt x="711" y="1504"/>
                    <a:pt x="861" y="1547"/>
                    <a:pt x="1007" y="1547"/>
                  </a:cubicBezTo>
                  <a:cubicBezTo>
                    <a:pt x="1458" y="1547"/>
                    <a:pt x="1864" y="1138"/>
                    <a:pt x="1774" y="634"/>
                  </a:cubicBezTo>
                  <a:cubicBezTo>
                    <a:pt x="1701" y="266"/>
                    <a:pt x="1386" y="1"/>
                    <a:pt x="1026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6" name="Google Shape;6776;p35"/>
            <p:cNvSpPr/>
            <p:nvPr/>
          </p:nvSpPr>
          <p:spPr>
            <a:xfrm>
              <a:off x="4287988" y="241148"/>
              <a:ext cx="123956" cy="43577"/>
            </a:xfrm>
            <a:custGeom>
              <a:rect b="b" l="l" r="r" t="t"/>
              <a:pathLst>
                <a:path extrusionOk="0" h="1351" w="3843">
                  <a:moveTo>
                    <a:pt x="3234" y="0"/>
                  </a:moveTo>
                  <a:cubicBezTo>
                    <a:pt x="3203" y="0"/>
                    <a:pt x="3171" y="3"/>
                    <a:pt x="3138" y="10"/>
                  </a:cubicBezTo>
                  <a:lnTo>
                    <a:pt x="542" y="486"/>
                  </a:lnTo>
                  <a:cubicBezTo>
                    <a:pt x="1" y="576"/>
                    <a:pt x="111" y="1350"/>
                    <a:pt x="610" y="1350"/>
                  </a:cubicBezTo>
                  <a:cubicBezTo>
                    <a:pt x="638" y="1350"/>
                    <a:pt x="667" y="1348"/>
                    <a:pt x="697" y="1343"/>
                  </a:cubicBezTo>
                  <a:lnTo>
                    <a:pt x="3304" y="867"/>
                  </a:lnTo>
                  <a:cubicBezTo>
                    <a:pt x="3842" y="766"/>
                    <a:pt x="3726" y="0"/>
                    <a:pt x="323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7" name="Google Shape;6777;p35"/>
            <p:cNvSpPr/>
            <p:nvPr/>
          </p:nvSpPr>
          <p:spPr>
            <a:xfrm>
              <a:off x="4232090" y="325172"/>
              <a:ext cx="60156" cy="49866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1" y="1"/>
                    <a:pt x="927" y="4"/>
                    <a:pt x="882" y="12"/>
                  </a:cubicBezTo>
                  <a:cubicBezTo>
                    <a:pt x="203" y="131"/>
                    <a:pt x="1" y="1012"/>
                    <a:pt x="572" y="1405"/>
                  </a:cubicBezTo>
                  <a:cubicBezTo>
                    <a:pt x="711" y="1502"/>
                    <a:pt x="861" y="1545"/>
                    <a:pt x="1008" y="1545"/>
                  </a:cubicBezTo>
                  <a:cubicBezTo>
                    <a:pt x="1455" y="1545"/>
                    <a:pt x="1865" y="1142"/>
                    <a:pt x="1775" y="631"/>
                  </a:cubicBezTo>
                  <a:cubicBezTo>
                    <a:pt x="1701" y="259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8" name="Google Shape;6778;p35"/>
            <p:cNvSpPr/>
            <p:nvPr/>
          </p:nvSpPr>
          <p:spPr>
            <a:xfrm>
              <a:off x="4301987" y="310528"/>
              <a:ext cx="121021" cy="43512"/>
            </a:xfrm>
            <a:custGeom>
              <a:rect b="b" l="l" r="r" t="t"/>
              <a:pathLst>
                <a:path extrusionOk="0" h="1349" w="3752">
                  <a:moveTo>
                    <a:pt x="3132" y="0"/>
                  </a:moveTo>
                  <a:cubicBezTo>
                    <a:pt x="3120" y="0"/>
                    <a:pt x="3109" y="1"/>
                    <a:pt x="3097" y="2"/>
                  </a:cubicBezTo>
                  <a:lnTo>
                    <a:pt x="501" y="478"/>
                  </a:lnTo>
                  <a:cubicBezTo>
                    <a:pt x="1" y="618"/>
                    <a:pt x="114" y="1348"/>
                    <a:pt x="620" y="1348"/>
                  </a:cubicBezTo>
                  <a:cubicBezTo>
                    <a:pt x="631" y="1348"/>
                    <a:pt x="644" y="1348"/>
                    <a:pt x="656" y="1347"/>
                  </a:cubicBezTo>
                  <a:lnTo>
                    <a:pt x="3251" y="871"/>
                  </a:lnTo>
                  <a:cubicBezTo>
                    <a:pt x="3752" y="731"/>
                    <a:pt x="3627" y="0"/>
                    <a:pt x="313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9" name="Google Shape;6779;p35"/>
            <p:cNvSpPr/>
            <p:nvPr/>
          </p:nvSpPr>
          <p:spPr>
            <a:xfrm>
              <a:off x="4245928" y="399294"/>
              <a:ext cx="60059" cy="50189"/>
            </a:xfrm>
            <a:custGeom>
              <a:rect b="b" l="l" r="r" t="t"/>
              <a:pathLst>
                <a:path extrusionOk="0" h="1556" w="1862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17"/>
                  </a:cubicBezTo>
                  <a:cubicBezTo>
                    <a:pt x="700" y="1513"/>
                    <a:pt x="851" y="1556"/>
                    <a:pt x="997" y="1556"/>
                  </a:cubicBezTo>
                  <a:cubicBezTo>
                    <a:pt x="1451" y="1556"/>
                    <a:pt x="1862" y="1147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0" name="Google Shape;6780;p35"/>
            <p:cNvSpPr/>
            <p:nvPr/>
          </p:nvSpPr>
          <p:spPr>
            <a:xfrm>
              <a:off x="4314889" y="384586"/>
              <a:ext cx="122472" cy="44028"/>
            </a:xfrm>
            <a:custGeom>
              <a:rect b="b" l="l" r="r" t="t"/>
              <a:pathLst>
                <a:path extrusionOk="0" h="1365" w="3797">
                  <a:moveTo>
                    <a:pt x="3171" y="0"/>
                  </a:moveTo>
                  <a:cubicBezTo>
                    <a:pt x="3152" y="0"/>
                    <a:pt x="3133" y="1"/>
                    <a:pt x="3113" y="4"/>
                  </a:cubicBezTo>
                  <a:lnTo>
                    <a:pt x="518" y="480"/>
                  </a:lnTo>
                  <a:cubicBezTo>
                    <a:pt x="1" y="606"/>
                    <a:pt x="116" y="1364"/>
                    <a:pt x="627" y="1364"/>
                  </a:cubicBezTo>
                  <a:cubicBezTo>
                    <a:pt x="645" y="1364"/>
                    <a:pt x="665" y="1363"/>
                    <a:pt x="684" y="1361"/>
                  </a:cubicBezTo>
                  <a:lnTo>
                    <a:pt x="3268" y="885"/>
                  </a:lnTo>
                  <a:cubicBezTo>
                    <a:pt x="3796" y="758"/>
                    <a:pt x="3682" y="0"/>
                    <a:pt x="3171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1" name="Google Shape;6781;p35"/>
            <p:cNvSpPr/>
            <p:nvPr/>
          </p:nvSpPr>
          <p:spPr>
            <a:xfrm>
              <a:off x="4188320" y="708297"/>
              <a:ext cx="250428" cy="224721"/>
            </a:xfrm>
            <a:custGeom>
              <a:rect b="b" l="l" r="r" t="t"/>
              <a:pathLst>
                <a:path extrusionOk="0" h="6967" w="7764">
                  <a:moveTo>
                    <a:pt x="3929" y="1"/>
                  </a:moveTo>
                  <a:cubicBezTo>
                    <a:pt x="2899" y="1"/>
                    <a:pt x="1886" y="465"/>
                    <a:pt x="1227" y="1338"/>
                  </a:cubicBezTo>
                  <a:lnTo>
                    <a:pt x="6954" y="4969"/>
                  </a:lnTo>
                  <a:cubicBezTo>
                    <a:pt x="7764" y="3398"/>
                    <a:pt x="7240" y="1469"/>
                    <a:pt x="5751" y="528"/>
                  </a:cubicBezTo>
                  <a:cubicBezTo>
                    <a:pt x="5188" y="173"/>
                    <a:pt x="4555" y="1"/>
                    <a:pt x="3929" y="1"/>
                  </a:cubicBezTo>
                  <a:close/>
                  <a:moveTo>
                    <a:pt x="810" y="1993"/>
                  </a:moveTo>
                  <a:lnTo>
                    <a:pt x="810" y="1993"/>
                  </a:lnTo>
                  <a:cubicBezTo>
                    <a:pt x="1" y="3553"/>
                    <a:pt x="525" y="5493"/>
                    <a:pt x="2013" y="6434"/>
                  </a:cubicBezTo>
                  <a:cubicBezTo>
                    <a:pt x="2579" y="6793"/>
                    <a:pt x="3211" y="6966"/>
                    <a:pt x="3836" y="6966"/>
                  </a:cubicBezTo>
                  <a:cubicBezTo>
                    <a:pt x="4868" y="6966"/>
                    <a:pt x="5882" y="6495"/>
                    <a:pt x="6549" y="5612"/>
                  </a:cubicBezTo>
                  <a:lnTo>
                    <a:pt x="810" y="1993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2" name="Google Shape;6782;p35"/>
            <p:cNvSpPr/>
            <p:nvPr/>
          </p:nvSpPr>
          <p:spPr>
            <a:xfrm>
              <a:off x="4657631" y="226472"/>
              <a:ext cx="196272" cy="181918"/>
            </a:xfrm>
            <a:custGeom>
              <a:rect b="b" l="l" r="r" t="t"/>
              <a:pathLst>
                <a:path extrusionOk="0" h="5640" w="6085">
                  <a:moveTo>
                    <a:pt x="3596" y="0"/>
                  </a:moveTo>
                  <a:lnTo>
                    <a:pt x="1215" y="1631"/>
                  </a:lnTo>
                  <a:cubicBezTo>
                    <a:pt x="250" y="2286"/>
                    <a:pt x="0" y="3596"/>
                    <a:pt x="655" y="4560"/>
                  </a:cubicBezTo>
                  <a:lnTo>
                    <a:pt x="774" y="4715"/>
                  </a:lnTo>
                  <a:cubicBezTo>
                    <a:pt x="1175" y="5316"/>
                    <a:pt x="1834" y="5640"/>
                    <a:pt x="2508" y="5640"/>
                  </a:cubicBezTo>
                  <a:cubicBezTo>
                    <a:pt x="2915" y="5640"/>
                    <a:pt x="3328" y="5521"/>
                    <a:pt x="3691" y="5275"/>
                  </a:cubicBezTo>
                  <a:lnTo>
                    <a:pt x="6084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3" name="Google Shape;6783;p35"/>
            <p:cNvSpPr/>
            <p:nvPr/>
          </p:nvSpPr>
          <p:spPr>
            <a:xfrm>
              <a:off x="4790102" y="151317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578" y="1"/>
                  </a:moveTo>
                  <a:cubicBezTo>
                    <a:pt x="3170" y="1"/>
                    <a:pt x="2757" y="119"/>
                    <a:pt x="2394" y="366"/>
                  </a:cubicBezTo>
                  <a:lnTo>
                    <a:pt x="1" y="1985"/>
                  </a:lnTo>
                  <a:lnTo>
                    <a:pt x="2477" y="5628"/>
                  </a:lnTo>
                  <a:lnTo>
                    <a:pt x="4870" y="4009"/>
                  </a:lnTo>
                  <a:cubicBezTo>
                    <a:pt x="5835" y="3354"/>
                    <a:pt x="6085" y="2044"/>
                    <a:pt x="5430" y="1080"/>
                  </a:cubicBezTo>
                  <a:lnTo>
                    <a:pt x="5323" y="925"/>
                  </a:lnTo>
                  <a:cubicBezTo>
                    <a:pt x="4915" y="324"/>
                    <a:pt x="4252" y="1"/>
                    <a:pt x="357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4" name="Google Shape;6784;p35"/>
            <p:cNvSpPr/>
            <p:nvPr/>
          </p:nvSpPr>
          <p:spPr>
            <a:xfrm>
              <a:off x="4600023" y="602242"/>
              <a:ext cx="346032" cy="344032"/>
            </a:xfrm>
            <a:custGeom>
              <a:rect b="b" l="l" r="r" t="t"/>
              <a:pathLst>
                <a:path extrusionOk="0" h="10666" w="10728">
                  <a:moveTo>
                    <a:pt x="5007" y="1"/>
                  </a:moveTo>
                  <a:cubicBezTo>
                    <a:pt x="4823" y="1"/>
                    <a:pt x="4676" y="136"/>
                    <a:pt x="4644" y="328"/>
                  </a:cubicBezTo>
                  <a:lnTo>
                    <a:pt x="4191" y="3793"/>
                  </a:lnTo>
                  <a:lnTo>
                    <a:pt x="715" y="3340"/>
                  </a:lnTo>
                  <a:cubicBezTo>
                    <a:pt x="692" y="3336"/>
                    <a:pt x="671" y="3335"/>
                    <a:pt x="649" y="3335"/>
                  </a:cubicBezTo>
                  <a:cubicBezTo>
                    <a:pt x="465" y="3335"/>
                    <a:pt x="318" y="3469"/>
                    <a:pt x="286" y="3662"/>
                  </a:cubicBezTo>
                  <a:lnTo>
                    <a:pt x="24" y="5626"/>
                  </a:lnTo>
                  <a:cubicBezTo>
                    <a:pt x="0" y="5829"/>
                    <a:pt x="143" y="6019"/>
                    <a:pt x="345" y="6043"/>
                  </a:cubicBezTo>
                  <a:lnTo>
                    <a:pt x="3834" y="6507"/>
                  </a:lnTo>
                  <a:lnTo>
                    <a:pt x="3370" y="9984"/>
                  </a:lnTo>
                  <a:cubicBezTo>
                    <a:pt x="3346" y="10186"/>
                    <a:pt x="3489" y="10377"/>
                    <a:pt x="3691" y="10401"/>
                  </a:cubicBezTo>
                  <a:lnTo>
                    <a:pt x="5668" y="10663"/>
                  </a:lnTo>
                  <a:cubicBezTo>
                    <a:pt x="5682" y="10664"/>
                    <a:pt x="5697" y="10665"/>
                    <a:pt x="5712" y="10665"/>
                  </a:cubicBezTo>
                  <a:cubicBezTo>
                    <a:pt x="5897" y="10665"/>
                    <a:pt x="6062" y="10529"/>
                    <a:pt x="6084" y="10341"/>
                  </a:cubicBezTo>
                  <a:lnTo>
                    <a:pt x="6537" y="6864"/>
                  </a:lnTo>
                  <a:lnTo>
                    <a:pt x="10025" y="7329"/>
                  </a:lnTo>
                  <a:cubicBezTo>
                    <a:pt x="10039" y="7330"/>
                    <a:pt x="10053" y="7331"/>
                    <a:pt x="10067" y="7331"/>
                  </a:cubicBezTo>
                  <a:cubicBezTo>
                    <a:pt x="10253" y="7331"/>
                    <a:pt x="10420" y="7184"/>
                    <a:pt x="10442" y="6995"/>
                  </a:cubicBezTo>
                  <a:lnTo>
                    <a:pt x="10704" y="5019"/>
                  </a:lnTo>
                  <a:cubicBezTo>
                    <a:pt x="10728" y="4817"/>
                    <a:pt x="10585" y="4626"/>
                    <a:pt x="10382" y="4602"/>
                  </a:cubicBezTo>
                  <a:lnTo>
                    <a:pt x="6906" y="4150"/>
                  </a:lnTo>
                  <a:lnTo>
                    <a:pt x="7358" y="661"/>
                  </a:lnTo>
                  <a:cubicBezTo>
                    <a:pt x="7382" y="459"/>
                    <a:pt x="7239" y="280"/>
                    <a:pt x="7037" y="245"/>
                  </a:cubicBezTo>
                  <a:lnTo>
                    <a:pt x="5072" y="6"/>
                  </a:lnTo>
                  <a:cubicBezTo>
                    <a:pt x="5050" y="3"/>
                    <a:pt x="5028" y="1"/>
                    <a:pt x="500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5" name="Google Shape;6785;p35"/>
            <p:cNvSpPr/>
            <p:nvPr/>
          </p:nvSpPr>
          <p:spPr>
            <a:xfrm>
              <a:off x="4157614" y="1123773"/>
              <a:ext cx="349483" cy="435733"/>
            </a:xfrm>
            <a:custGeom>
              <a:rect b="b" l="l" r="r" t="t"/>
              <a:pathLst>
                <a:path extrusionOk="0" h="13509" w="10835">
                  <a:moveTo>
                    <a:pt x="4147" y="414"/>
                  </a:moveTo>
                  <a:cubicBezTo>
                    <a:pt x="4437" y="414"/>
                    <a:pt x="4723" y="589"/>
                    <a:pt x="4775" y="982"/>
                  </a:cubicBezTo>
                  <a:cubicBezTo>
                    <a:pt x="4810" y="1173"/>
                    <a:pt x="4751" y="1375"/>
                    <a:pt x="4632" y="1518"/>
                  </a:cubicBezTo>
                  <a:lnTo>
                    <a:pt x="3834" y="1673"/>
                  </a:lnTo>
                  <a:cubicBezTo>
                    <a:pt x="3655" y="1578"/>
                    <a:pt x="3536" y="1411"/>
                    <a:pt x="3501" y="1209"/>
                  </a:cubicBezTo>
                  <a:cubicBezTo>
                    <a:pt x="3386" y="710"/>
                    <a:pt x="3770" y="414"/>
                    <a:pt x="4147" y="414"/>
                  </a:cubicBezTo>
                  <a:close/>
                  <a:moveTo>
                    <a:pt x="7868" y="2734"/>
                  </a:moveTo>
                  <a:cubicBezTo>
                    <a:pt x="8125" y="2734"/>
                    <a:pt x="8352" y="2923"/>
                    <a:pt x="8394" y="3185"/>
                  </a:cubicBezTo>
                  <a:lnTo>
                    <a:pt x="9775" y="10746"/>
                  </a:lnTo>
                  <a:cubicBezTo>
                    <a:pt x="9835" y="11043"/>
                    <a:pt x="9632" y="11329"/>
                    <a:pt x="9335" y="11377"/>
                  </a:cubicBezTo>
                  <a:lnTo>
                    <a:pt x="3072" y="12520"/>
                  </a:lnTo>
                  <a:cubicBezTo>
                    <a:pt x="3037" y="12527"/>
                    <a:pt x="3002" y="12530"/>
                    <a:pt x="2967" y="12530"/>
                  </a:cubicBezTo>
                  <a:cubicBezTo>
                    <a:pt x="2710" y="12530"/>
                    <a:pt x="2482" y="12342"/>
                    <a:pt x="2429" y="12079"/>
                  </a:cubicBezTo>
                  <a:lnTo>
                    <a:pt x="1060" y="4519"/>
                  </a:lnTo>
                  <a:cubicBezTo>
                    <a:pt x="1000" y="4221"/>
                    <a:pt x="1203" y="3935"/>
                    <a:pt x="1500" y="3888"/>
                  </a:cubicBezTo>
                  <a:lnTo>
                    <a:pt x="2250" y="3745"/>
                  </a:lnTo>
                  <a:cubicBezTo>
                    <a:pt x="2283" y="3960"/>
                    <a:pt x="2471" y="4107"/>
                    <a:pt x="2682" y="4107"/>
                  </a:cubicBezTo>
                  <a:cubicBezTo>
                    <a:pt x="2705" y="4107"/>
                    <a:pt x="2728" y="4105"/>
                    <a:pt x="2751" y="4102"/>
                  </a:cubicBezTo>
                  <a:lnTo>
                    <a:pt x="6668" y="3387"/>
                  </a:lnTo>
                  <a:cubicBezTo>
                    <a:pt x="6906" y="3340"/>
                    <a:pt x="7061" y="3114"/>
                    <a:pt x="7013" y="2875"/>
                  </a:cubicBezTo>
                  <a:lnTo>
                    <a:pt x="7763" y="2745"/>
                  </a:lnTo>
                  <a:cubicBezTo>
                    <a:pt x="7798" y="2737"/>
                    <a:pt x="7833" y="2734"/>
                    <a:pt x="7868" y="2734"/>
                  </a:cubicBezTo>
                  <a:close/>
                  <a:moveTo>
                    <a:pt x="4137" y="0"/>
                  </a:moveTo>
                  <a:cubicBezTo>
                    <a:pt x="4073" y="0"/>
                    <a:pt x="4007" y="6"/>
                    <a:pt x="3941" y="18"/>
                  </a:cubicBezTo>
                  <a:cubicBezTo>
                    <a:pt x="3358" y="125"/>
                    <a:pt x="2965" y="697"/>
                    <a:pt x="3072" y="1292"/>
                  </a:cubicBezTo>
                  <a:cubicBezTo>
                    <a:pt x="3096" y="1459"/>
                    <a:pt x="3179" y="1625"/>
                    <a:pt x="3286" y="1768"/>
                  </a:cubicBezTo>
                  <a:lnTo>
                    <a:pt x="2512" y="1911"/>
                  </a:lnTo>
                  <a:cubicBezTo>
                    <a:pt x="2191" y="1971"/>
                    <a:pt x="1977" y="2280"/>
                    <a:pt x="2036" y="2602"/>
                  </a:cubicBezTo>
                  <a:lnTo>
                    <a:pt x="2084" y="2875"/>
                  </a:lnTo>
                  <a:lnTo>
                    <a:pt x="798" y="3114"/>
                  </a:lnTo>
                  <a:cubicBezTo>
                    <a:pt x="310" y="3197"/>
                    <a:pt x="0" y="3661"/>
                    <a:pt x="84" y="4149"/>
                  </a:cubicBezTo>
                  <a:lnTo>
                    <a:pt x="1655" y="12770"/>
                  </a:lnTo>
                  <a:cubicBezTo>
                    <a:pt x="1740" y="13206"/>
                    <a:pt x="2120" y="13509"/>
                    <a:pt x="2540" y="13509"/>
                  </a:cubicBezTo>
                  <a:cubicBezTo>
                    <a:pt x="2590" y="13509"/>
                    <a:pt x="2640" y="13505"/>
                    <a:pt x="2691" y="13496"/>
                  </a:cubicBezTo>
                  <a:lnTo>
                    <a:pt x="10037" y="12150"/>
                  </a:lnTo>
                  <a:cubicBezTo>
                    <a:pt x="10513" y="12067"/>
                    <a:pt x="10835" y="11603"/>
                    <a:pt x="10752" y="11115"/>
                  </a:cubicBezTo>
                  <a:lnTo>
                    <a:pt x="9180" y="2483"/>
                  </a:lnTo>
                  <a:cubicBezTo>
                    <a:pt x="9096" y="2052"/>
                    <a:pt x="8725" y="1751"/>
                    <a:pt x="8304" y="1751"/>
                  </a:cubicBezTo>
                  <a:cubicBezTo>
                    <a:pt x="8247" y="1751"/>
                    <a:pt x="8190" y="1757"/>
                    <a:pt x="8132" y="1768"/>
                  </a:cubicBezTo>
                  <a:lnTo>
                    <a:pt x="6858" y="1994"/>
                  </a:lnTo>
                  <a:lnTo>
                    <a:pt x="6811" y="1721"/>
                  </a:lnTo>
                  <a:cubicBezTo>
                    <a:pt x="6746" y="1431"/>
                    <a:pt x="6497" y="1237"/>
                    <a:pt x="6213" y="1237"/>
                  </a:cubicBezTo>
                  <a:cubicBezTo>
                    <a:pt x="6183" y="1237"/>
                    <a:pt x="6151" y="1240"/>
                    <a:pt x="6120" y="1244"/>
                  </a:cubicBezTo>
                  <a:lnTo>
                    <a:pt x="5179" y="1423"/>
                  </a:lnTo>
                  <a:cubicBezTo>
                    <a:pt x="5227" y="1244"/>
                    <a:pt x="5239" y="1066"/>
                    <a:pt x="5203" y="899"/>
                  </a:cubicBezTo>
                  <a:cubicBezTo>
                    <a:pt x="5108" y="370"/>
                    <a:pt x="4655" y="0"/>
                    <a:pt x="413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6" name="Google Shape;6786;p35"/>
            <p:cNvSpPr/>
            <p:nvPr/>
          </p:nvSpPr>
          <p:spPr>
            <a:xfrm>
              <a:off x="4219446" y="1280275"/>
              <a:ext cx="60123" cy="49866"/>
            </a:xfrm>
            <a:custGeom>
              <a:rect b="b" l="l" r="r" t="t"/>
              <a:pathLst>
                <a:path extrusionOk="0" h="1546" w="1864">
                  <a:moveTo>
                    <a:pt x="1013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2" y="131"/>
                    <a:pt x="0" y="1012"/>
                    <a:pt x="572" y="1405"/>
                  </a:cubicBezTo>
                  <a:cubicBezTo>
                    <a:pt x="713" y="1502"/>
                    <a:pt x="865" y="1545"/>
                    <a:pt x="1012" y="1545"/>
                  </a:cubicBezTo>
                  <a:cubicBezTo>
                    <a:pt x="1460" y="1545"/>
                    <a:pt x="1864" y="1142"/>
                    <a:pt x="1774" y="631"/>
                  </a:cubicBezTo>
                  <a:cubicBezTo>
                    <a:pt x="1700" y="259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7" name="Google Shape;6787;p35"/>
            <p:cNvSpPr/>
            <p:nvPr/>
          </p:nvSpPr>
          <p:spPr>
            <a:xfrm>
              <a:off x="4287537" y="1265566"/>
              <a:ext cx="124859" cy="43931"/>
            </a:xfrm>
            <a:custGeom>
              <a:rect b="b" l="l" r="r" t="t"/>
              <a:pathLst>
                <a:path extrusionOk="0" h="1362" w="3871">
                  <a:moveTo>
                    <a:pt x="3275" y="0"/>
                  </a:moveTo>
                  <a:cubicBezTo>
                    <a:pt x="3236" y="0"/>
                    <a:pt x="3195" y="5"/>
                    <a:pt x="3152" y="15"/>
                  </a:cubicBezTo>
                  <a:lnTo>
                    <a:pt x="556" y="492"/>
                  </a:lnTo>
                  <a:cubicBezTo>
                    <a:pt x="1" y="569"/>
                    <a:pt x="108" y="1362"/>
                    <a:pt x="599" y="1362"/>
                  </a:cubicBezTo>
                  <a:cubicBezTo>
                    <a:pt x="634" y="1362"/>
                    <a:pt x="672" y="1358"/>
                    <a:pt x="711" y="1349"/>
                  </a:cubicBezTo>
                  <a:lnTo>
                    <a:pt x="3318" y="873"/>
                  </a:lnTo>
                  <a:cubicBezTo>
                    <a:pt x="3870" y="784"/>
                    <a:pt x="3767" y="0"/>
                    <a:pt x="3275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8" name="Google Shape;6788;p35"/>
            <p:cNvSpPr/>
            <p:nvPr/>
          </p:nvSpPr>
          <p:spPr>
            <a:xfrm>
              <a:off x="4232090" y="1349784"/>
              <a:ext cx="60156" cy="49866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1" y="1"/>
                    <a:pt x="926" y="4"/>
                    <a:pt x="882" y="12"/>
                  </a:cubicBezTo>
                  <a:cubicBezTo>
                    <a:pt x="203" y="131"/>
                    <a:pt x="1" y="1012"/>
                    <a:pt x="572" y="1405"/>
                  </a:cubicBezTo>
                  <a:cubicBezTo>
                    <a:pt x="711" y="1502"/>
                    <a:pt x="862" y="1545"/>
                    <a:pt x="1009" y="1545"/>
                  </a:cubicBezTo>
                  <a:cubicBezTo>
                    <a:pt x="1455" y="1545"/>
                    <a:pt x="1865" y="1145"/>
                    <a:pt x="1775" y="643"/>
                  </a:cubicBezTo>
                  <a:cubicBezTo>
                    <a:pt x="1701" y="260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9" name="Google Shape;6789;p35"/>
            <p:cNvSpPr/>
            <p:nvPr/>
          </p:nvSpPr>
          <p:spPr>
            <a:xfrm>
              <a:off x="4302116" y="1335140"/>
              <a:ext cx="120892" cy="43544"/>
            </a:xfrm>
            <a:custGeom>
              <a:rect b="b" l="l" r="r" t="t"/>
              <a:pathLst>
                <a:path extrusionOk="0" h="1350" w="3748">
                  <a:moveTo>
                    <a:pt x="3128" y="0"/>
                  </a:moveTo>
                  <a:cubicBezTo>
                    <a:pt x="3116" y="0"/>
                    <a:pt x="3105" y="1"/>
                    <a:pt x="3093" y="2"/>
                  </a:cubicBezTo>
                  <a:lnTo>
                    <a:pt x="497" y="478"/>
                  </a:lnTo>
                  <a:cubicBezTo>
                    <a:pt x="0" y="628"/>
                    <a:pt x="109" y="1349"/>
                    <a:pt x="604" y="1349"/>
                  </a:cubicBezTo>
                  <a:cubicBezTo>
                    <a:pt x="620" y="1349"/>
                    <a:pt x="636" y="1348"/>
                    <a:pt x="652" y="1347"/>
                  </a:cubicBezTo>
                  <a:lnTo>
                    <a:pt x="3247" y="883"/>
                  </a:lnTo>
                  <a:cubicBezTo>
                    <a:pt x="3748" y="731"/>
                    <a:pt x="3623" y="0"/>
                    <a:pt x="312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0" name="Google Shape;6790;p35"/>
            <p:cNvSpPr/>
            <p:nvPr/>
          </p:nvSpPr>
          <p:spPr>
            <a:xfrm>
              <a:off x="4245928" y="1424293"/>
              <a:ext cx="60059" cy="49834"/>
            </a:xfrm>
            <a:custGeom>
              <a:rect b="b" l="l" r="r" t="t"/>
              <a:pathLst>
                <a:path extrusionOk="0" h="1545" w="1862">
                  <a:moveTo>
                    <a:pt x="1002" y="0"/>
                  </a:moveTo>
                  <a:cubicBezTo>
                    <a:pt x="959" y="0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0"/>
                    <a:pt x="100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1" name="Google Shape;6791;p35"/>
            <p:cNvSpPr/>
            <p:nvPr/>
          </p:nvSpPr>
          <p:spPr>
            <a:xfrm>
              <a:off x="4315179" y="1409230"/>
              <a:ext cx="121892" cy="43931"/>
            </a:xfrm>
            <a:custGeom>
              <a:rect b="b" l="l" r="r" t="t"/>
              <a:pathLst>
                <a:path extrusionOk="0" h="1362" w="3779">
                  <a:moveTo>
                    <a:pt x="3152" y="0"/>
                  </a:moveTo>
                  <a:cubicBezTo>
                    <a:pt x="3136" y="0"/>
                    <a:pt x="3121" y="1"/>
                    <a:pt x="3104" y="2"/>
                  </a:cubicBezTo>
                  <a:lnTo>
                    <a:pt x="3104" y="14"/>
                  </a:lnTo>
                  <a:lnTo>
                    <a:pt x="509" y="479"/>
                  </a:lnTo>
                  <a:cubicBezTo>
                    <a:pt x="0" y="617"/>
                    <a:pt x="120" y="1362"/>
                    <a:pt x="628" y="1362"/>
                  </a:cubicBezTo>
                  <a:cubicBezTo>
                    <a:pt x="644" y="1362"/>
                    <a:pt x="659" y="1361"/>
                    <a:pt x="675" y="1360"/>
                  </a:cubicBezTo>
                  <a:lnTo>
                    <a:pt x="3259" y="883"/>
                  </a:lnTo>
                  <a:cubicBezTo>
                    <a:pt x="3779" y="733"/>
                    <a:pt x="3660" y="0"/>
                    <a:pt x="315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2" name="Google Shape;6792;p35"/>
            <p:cNvSpPr/>
            <p:nvPr/>
          </p:nvSpPr>
          <p:spPr>
            <a:xfrm>
              <a:off x="4657631" y="1251439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596" y="1"/>
                  </a:moveTo>
                  <a:lnTo>
                    <a:pt x="1215" y="1620"/>
                  </a:lnTo>
                  <a:cubicBezTo>
                    <a:pt x="250" y="2275"/>
                    <a:pt x="0" y="3585"/>
                    <a:pt x="655" y="4549"/>
                  </a:cubicBezTo>
                  <a:lnTo>
                    <a:pt x="774" y="4704"/>
                  </a:lnTo>
                  <a:cubicBezTo>
                    <a:pt x="1175" y="5305"/>
                    <a:pt x="1834" y="5629"/>
                    <a:pt x="2508" y="5629"/>
                  </a:cubicBezTo>
                  <a:cubicBezTo>
                    <a:pt x="2915" y="5629"/>
                    <a:pt x="3328" y="5510"/>
                    <a:pt x="3691" y="5264"/>
                  </a:cubicBezTo>
                  <a:lnTo>
                    <a:pt x="6084" y="3644"/>
                  </a:lnTo>
                  <a:lnTo>
                    <a:pt x="3596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3" name="Google Shape;6793;p35"/>
            <p:cNvSpPr/>
            <p:nvPr/>
          </p:nvSpPr>
          <p:spPr>
            <a:xfrm>
              <a:off x="4790102" y="1176188"/>
              <a:ext cx="196272" cy="181660"/>
            </a:xfrm>
            <a:custGeom>
              <a:rect b="b" l="l" r="r" t="t"/>
              <a:pathLst>
                <a:path extrusionOk="0" h="5632" w="6085">
                  <a:moveTo>
                    <a:pt x="3589" y="1"/>
                  </a:moveTo>
                  <a:cubicBezTo>
                    <a:pt x="3177" y="1"/>
                    <a:pt x="2761" y="120"/>
                    <a:pt x="2394" y="369"/>
                  </a:cubicBezTo>
                  <a:lnTo>
                    <a:pt x="1" y="1989"/>
                  </a:lnTo>
                  <a:lnTo>
                    <a:pt x="2477" y="5632"/>
                  </a:lnTo>
                  <a:lnTo>
                    <a:pt x="4870" y="4001"/>
                  </a:lnTo>
                  <a:cubicBezTo>
                    <a:pt x="5835" y="3346"/>
                    <a:pt x="6085" y="2036"/>
                    <a:pt x="5430" y="1072"/>
                  </a:cubicBezTo>
                  <a:lnTo>
                    <a:pt x="5430" y="1072"/>
                  </a:lnTo>
                  <a:lnTo>
                    <a:pt x="5430" y="1084"/>
                  </a:lnTo>
                  <a:lnTo>
                    <a:pt x="5323" y="917"/>
                  </a:lnTo>
                  <a:cubicBezTo>
                    <a:pt x="4917" y="319"/>
                    <a:pt x="4259" y="1"/>
                    <a:pt x="358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4" name="Google Shape;6794;p35"/>
            <p:cNvSpPr/>
            <p:nvPr/>
          </p:nvSpPr>
          <p:spPr>
            <a:xfrm>
              <a:off x="3132614" y="98419"/>
              <a:ext cx="350257" cy="436217"/>
            </a:xfrm>
            <a:custGeom>
              <a:rect b="b" l="l" r="r" t="t"/>
              <a:pathLst>
                <a:path extrusionOk="0" h="13524" w="10859">
                  <a:moveTo>
                    <a:pt x="4164" y="435"/>
                  </a:moveTo>
                  <a:cubicBezTo>
                    <a:pt x="4452" y="435"/>
                    <a:pt x="4735" y="607"/>
                    <a:pt x="4787" y="994"/>
                  </a:cubicBezTo>
                  <a:cubicBezTo>
                    <a:pt x="4822" y="1196"/>
                    <a:pt x="4763" y="1387"/>
                    <a:pt x="4632" y="1541"/>
                  </a:cubicBezTo>
                  <a:lnTo>
                    <a:pt x="3846" y="1684"/>
                  </a:lnTo>
                  <a:cubicBezTo>
                    <a:pt x="3668" y="1589"/>
                    <a:pt x="3548" y="1422"/>
                    <a:pt x="3513" y="1232"/>
                  </a:cubicBezTo>
                  <a:cubicBezTo>
                    <a:pt x="3398" y="732"/>
                    <a:pt x="3785" y="435"/>
                    <a:pt x="4164" y="435"/>
                  </a:cubicBezTo>
                  <a:close/>
                  <a:moveTo>
                    <a:pt x="7857" y="2749"/>
                  </a:moveTo>
                  <a:cubicBezTo>
                    <a:pt x="8127" y="2749"/>
                    <a:pt x="8353" y="2930"/>
                    <a:pt x="8406" y="3208"/>
                  </a:cubicBezTo>
                  <a:lnTo>
                    <a:pt x="9787" y="10769"/>
                  </a:lnTo>
                  <a:cubicBezTo>
                    <a:pt x="9847" y="11054"/>
                    <a:pt x="9644" y="11340"/>
                    <a:pt x="9359" y="11400"/>
                  </a:cubicBezTo>
                  <a:lnTo>
                    <a:pt x="3084" y="12543"/>
                  </a:lnTo>
                  <a:cubicBezTo>
                    <a:pt x="3049" y="12550"/>
                    <a:pt x="3014" y="12553"/>
                    <a:pt x="2980" y="12553"/>
                  </a:cubicBezTo>
                  <a:cubicBezTo>
                    <a:pt x="2722" y="12553"/>
                    <a:pt x="2495" y="12365"/>
                    <a:pt x="2453" y="12102"/>
                  </a:cubicBezTo>
                  <a:lnTo>
                    <a:pt x="1072" y="4530"/>
                  </a:lnTo>
                  <a:cubicBezTo>
                    <a:pt x="1012" y="4232"/>
                    <a:pt x="1215" y="3958"/>
                    <a:pt x="1512" y="3899"/>
                  </a:cubicBezTo>
                  <a:lnTo>
                    <a:pt x="2263" y="3768"/>
                  </a:lnTo>
                  <a:cubicBezTo>
                    <a:pt x="2294" y="3977"/>
                    <a:pt x="2481" y="4122"/>
                    <a:pt x="2688" y="4122"/>
                  </a:cubicBezTo>
                  <a:cubicBezTo>
                    <a:pt x="2716" y="4122"/>
                    <a:pt x="2745" y="4119"/>
                    <a:pt x="2775" y="4113"/>
                  </a:cubicBezTo>
                  <a:lnTo>
                    <a:pt x="6680" y="3399"/>
                  </a:lnTo>
                  <a:cubicBezTo>
                    <a:pt x="6906" y="3363"/>
                    <a:pt x="7073" y="3125"/>
                    <a:pt x="7025" y="2899"/>
                  </a:cubicBezTo>
                  <a:lnTo>
                    <a:pt x="7763" y="2756"/>
                  </a:lnTo>
                  <a:cubicBezTo>
                    <a:pt x="7795" y="2751"/>
                    <a:pt x="7826" y="2749"/>
                    <a:pt x="7857" y="2749"/>
                  </a:cubicBezTo>
                  <a:close/>
                  <a:moveTo>
                    <a:pt x="4145" y="0"/>
                  </a:moveTo>
                  <a:cubicBezTo>
                    <a:pt x="4082" y="0"/>
                    <a:pt x="4018" y="6"/>
                    <a:pt x="3953" y="17"/>
                  </a:cubicBezTo>
                  <a:cubicBezTo>
                    <a:pt x="3358" y="136"/>
                    <a:pt x="2965" y="708"/>
                    <a:pt x="3084" y="1303"/>
                  </a:cubicBezTo>
                  <a:cubicBezTo>
                    <a:pt x="3108" y="1482"/>
                    <a:pt x="3179" y="1637"/>
                    <a:pt x="3298" y="1779"/>
                  </a:cubicBezTo>
                  <a:lnTo>
                    <a:pt x="2525" y="1922"/>
                  </a:lnTo>
                  <a:cubicBezTo>
                    <a:pt x="2203" y="1982"/>
                    <a:pt x="1989" y="2291"/>
                    <a:pt x="2048" y="2601"/>
                  </a:cubicBezTo>
                  <a:lnTo>
                    <a:pt x="2096" y="2887"/>
                  </a:lnTo>
                  <a:lnTo>
                    <a:pt x="810" y="3125"/>
                  </a:lnTo>
                  <a:cubicBezTo>
                    <a:pt x="322" y="3208"/>
                    <a:pt x="0" y="3673"/>
                    <a:pt x="96" y="4161"/>
                  </a:cubicBezTo>
                  <a:lnTo>
                    <a:pt x="1667" y="12793"/>
                  </a:lnTo>
                  <a:cubicBezTo>
                    <a:pt x="1751" y="13223"/>
                    <a:pt x="2122" y="13524"/>
                    <a:pt x="2543" y="13524"/>
                  </a:cubicBezTo>
                  <a:cubicBezTo>
                    <a:pt x="2600" y="13524"/>
                    <a:pt x="2657" y="13518"/>
                    <a:pt x="2715" y="13507"/>
                  </a:cubicBezTo>
                  <a:lnTo>
                    <a:pt x="10049" y="12174"/>
                  </a:lnTo>
                  <a:cubicBezTo>
                    <a:pt x="10537" y="12078"/>
                    <a:pt x="10859" y="11614"/>
                    <a:pt x="10764" y="11126"/>
                  </a:cubicBezTo>
                  <a:lnTo>
                    <a:pt x="9192" y="2506"/>
                  </a:lnTo>
                  <a:cubicBezTo>
                    <a:pt x="9107" y="2069"/>
                    <a:pt x="8727" y="1766"/>
                    <a:pt x="8299" y="1766"/>
                  </a:cubicBezTo>
                  <a:cubicBezTo>
                    <a:pt x="8248" y="1766"/>
                    <a:pt x="8196" y="1771"/>
                    <a:pt x="8144" y="1779"/>
                  </a:cubicBezTo>
                  <a:lnTo>
                    <a:pt x="6870" y="2018"/>
                  </a:lnTo>
                  <a:lnTo>
                    <a:pt x="6823" y="1744"/>
                  </a:lnTo>
                  <a:cubicBezTo>
                    <a:pt x="6770" y="1458"/>
                    <a:pt x="6520" y="1258"/>
                    <a:pt x="6248" y="1258"/>
                  </a:cubicBezTo>
                  <a:cubicBezTo>
                    <a:pt x="6214" y="1258"/>
                    <a:pt x="6179" y="1261"/>
                    <a:pt x="6144" y="1268"/>
                  </a:cubicBezTo>
                  <a:lnTo>
                    <a:pt x="5192" y="1434"/>
                  </a:lnTo>
                  <a:cubicBezTo>
                    <a:pt x="5239" y="1268"/>
                    <a:pt x="5251" y="1089"/>
                    <a:pt x="5215" y="922"/>
                  </a:cubicBezTo>
                  <a:cubicBezTo>
                    <a:pt x="5130" y="381"/>
                    <a:pt x="4667" y="0"/>
                    <a:pt x="4145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5" name="Google Shape;6795;p35"/>
            <p:cNvSpPr/>
            <p:nvPr/>
          </p:nvSpPr>
          <p:spPr>
            <a:xfrm>
              <a:off x="3194834" y="255566"/>
              <a:ext cx="60156" cy="49898"/>
            </a:xfrm>
            <a:custGeom>
              <a:rect b="b" l="l" r="r" t="t"/>
              <a:pathLst>
                <a:path extrusionOk="0" h="1547" w="1865">
                  <a:moveTo>
                    <a:pt x="1023" y="1"/>
                  </a:moveTo>
                  <a:cubicBezTo>
                    <a:pt x="976" y="1"/>
                    <a:pt x="929" y="5"/>
                    <a:pt x="881" y="15"/>
                  </a:cubicBezTo>
                  <a:cubicBezTo>
                    <a:pt x="191" y="134"/>
                    <a:pt x="0" y="1015"/>
                    <a:pt x="572" y="1408"/>
                  </a:cubicBezTo>
                  <a:cubicBezTo>
                    <a:pt x="708" y="1504"/>
                    <a:pt x="857" y="1547"/>
                    <a:pt x="1002" y="1547"/>
                  </a:cubicBezTo>
                  <a:cubicBezTo>
                    <a:pt x="1451" y="1547"/>
                    <a:pt x="1864" y="1138"/>
                    <a:pt x="1774" y="634"/>
                  </a:cubicBezTo>
                  <a:cubicBezTo>
                    <a:pt x="1701" y="266"/>
                    <a:pt x="1377" y="1"/>
                    <a:pt x="102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6" name="Google Shape;6796;p35"/>
            <p:cNvSpPr/>
            <p:nvPr/>
          </p:nvSpPr>
          <p:spPr>
            <a:xfrm>
              <a:off x="3263021" y="241019"/>
              <a:ext cx="124440" cy="43706"/>
            </a:xfrm>
            <a:custGeom>
              <a:rect b="b" l="l" r="r" t="t"/>
              <a:pathLst>
                <a:path extrusionOk="0" h="1355" w="3858">
                  <a:moveTo>
                    <a:pt x="3263" y="1"/>
                  </a:moveTo>
                  <a:cubicBezTo>
                    <a:pt x="3227" y="1"/>
                    <a:pt x="3189" y="5"/>
                    <a:pt x="3149" y="14"/>
                  </a:cubicBezTo>
                  <a:lnTo>
                    <a:pt x="553" y="490"/>
                  </a:lnTo>
                  <a:cubicBezTo>
                    <a:pt x="0" y="580"/>
                    <a:pt x="121" y="1354"/>
                    <a:pt x="621" y="1354"/>
                  </a:cubicBezTo>
                  <a:cubicBezTo>
                    <a:pt x="649" y="1354"/>
                    <a:pt x="678" y="1352"/>
                    <a:pt x="708" y="1347"/>
                  </a:cubicBezTo>
                  <a:lnTo>
                    <a:pt x="3292" y="871"/>
                  </a:lnTo>
                  <a:cubicBezTo>
                    <a:pt x="3858" y="793"/>
                    <a:pt x="3761" y="1"/>
                    <a:pt x="326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7" name="Google Shape;6797;p35"/>
            <p:cNvSpPr/>
            <p:nvPr/>
          </p:nvSpPr>
          <p:spPr>
            <a:xfrm>
              <a:off x="3207510" y="325172"/>
              <a:ext cx="60123" cy="49866"/>
            </a:xfrm>
            <a:custGeom>
              <a:rect b="b" l="l" r="r" t="t"/>
              <a:pathLst>
                <a:path extrusionOk="0" h="1546" w="1864">
                  <a:moveTo>
                    <a:pt x="1014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8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8" name="Google Shape;6798;p35"/>
            <p:cNvSpPr/>
            <p:nvPr/>
          </p:nvSpPr>
          <p:spPr>
            <a:xfrm>
              <a:off x="3277020" y="310528"/>
              <a:ext cx="121376" cy="43512"/>
            </a:xfrm>
            <a:custGeom>
              <a:rect b="b" l="l" r="r" t="t"/>
              <a:pathLst>
                <a:path extrusionOk="0" h="1349" w="3763">
                  <a:moveTo>
                    <a:pt x="3143" y="0"/>
                  </a:moveTo>
                  <a:cubicBezTo>
                    <a:pt x="3131" y="0"/>
                    <a:pt x="3120" y="1"/>
                    <a:pt x="3108" y="2"/>
                  </a:cubicBezTo>
                  <a:lnTo>
                    <a:pt x="512" y="478"/>
                  </a:lnTo>
                  <a:cubicBezTo>
                    <a:pt x="0" y="618"/>
                    <a:pt x="125" y="1348"/>
                    <a:pt x="631" y="1348"/>
                  </a:cubicBezTo>
                  <a:cubicBezTo>
                    <a:pt x="643" y="1348"/>
                    <a:pt x="655" y="1348"/>
                    <a:pt x="667" y="1347"/>
                  </a:cubicBezTo>
                  <a:lnTo>
                    <a:pt x="3262" y="871"/>
                  </a:lnTo>
                  <a:cubicBezTo>
                    <a:pt x="3763" y="731"/>
                    <a:pt x="3638" y="0"/>
                    <a:pt x="314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9" name="Google Shape;6799;p35"/>
            <p:cNvSpPr/>
            <p:nvPr/>
          </p:nvSpPr>
          <p:spPr>
            <a:xfrm>
              <a:off x="3221315" y="399294"/>
              <a:ext cx="60059" cy="50189"/>
            </a:xfrm>
            <a:custGeom>
              <a:rect b="b" l="l" r="r" t="t"/>
              <a:pathLst>
                <a:path extrusionOk="0" h="1556" w="1862">
                  <a:moveTo>
                    <a:pt x="1002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17"/>
                  </a:cubicBezTo>
                  <a:cubicBezTo>
                    <a:pt x="700" y="1513"/>
                    <a:pt x="851" y="1556"/>
                    <a:pt x="997" y="1556"/>
                  </a:cubicBezTo>
                  <a:cubicBezTo>
                    <a:pt x="1451" y="1556"/>
                    <a:pt x="1862" y="1147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0" name="Google Shape;6800;p35"/>
            <p:cNvSpPr/>
            <p:nvPr/>
          </p:nvSpPr>
          <p:spPr>
            <a:xfrm>
              <a:off x="3290277" y="384586"/>
              <a:ext cx="122472" cy="44028"/>
            </a:xfrm>
            <a:custGeom>
              <a:rect b="b" l="l" r="r" t="t"/>
              <a:pathLst>
                <a:path extrusionOk="0" h="1365" w="3797">
                  <a:moveTo>
                    <a:pt x="3172" y="0"/>
                  </a:moveTo>
                  <a:cubicBezTo>
                    <a:pt x="3153" y="0"/>
                    <a:pt x="3133" y="1"/>
                    <a:pt x="3113" y="4"/>
                  </a:cubicBezTo>
                  <a:lnTo>
                    <a:pt x="518" y="480"/>
                  </a:lnTo>
                  <a:cubicBezTo>
                    <a:pt x="1" y="606"/>
                    <a:pt x="116" y="1364"/>
                    <a:pt x="616" y="1364"/>
                  </a:cubicBezTo>
                  <a:cubicBezTo>
                    <a:pt x="634" y="1364"/>
                    <a:pt x="653" y="1363"/>
                    <a:pt x="673" y="1361"/>
                  </a:cubicBezTo>
                  <a:lnTo>
                    <a:pt x="3280" y="885"/>
                  </a:lnTo>
                  <a:cubicBezTo>
                    <a:pt x="3797" y="747"/>
                    <a:pt x="3682" y="0"/>
                    <a:pt x="317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1" name="Google Shape;6801;p35"/>
            <p:cNvSpPr/>
            <p:nvPr/>
          </p:nvSpPr>
          <p:spPr>
            <a:xfrm>
              <a:off x="3163708" y="708297"/>
              <a:ext cx="250428" cy="224430"/>
            </a:xfrm>
            <a:custGeom>
              <a:rect b="b" l="l" r="r" t="t"/>
              <a:pathLst>
                <a:path extrusionOk="0" h="6958" w="7764">
                  <a:moveTo>
                    <a:pt x="3923" y="1"/>
                  </a:moveTo>
                  <a:cubicBezTo>
                    <a:pt x="2893" y="1"/>
                    <a:pt x="1881" y="465"/>
                    <a:pt x="1215" y="1338"/>
                  </a:cubicBezTo>
                  <a:lnTo>
                    <a:pt x="6954" y="4969"/>
                  </a:lnTo>
                  <a:cubicBezTo>
                    <a:pt x="7764" y="3398"/>
                    <a:pt x="7240" y="1469"/>
                    <a:pt x="5752" y="528"/>
                  </a:cubicBezTo>
                  <a:cubicBezTo>
                    <a:pt x="5184" y="173"/>
                    <a:pt x="4550" y="1"/>
                    <a:pt x="3923" y="1"/>
                  </a:cubicBezTo>
                  <a:close/>
                  <a:moveTo>
                    <a:pt x="810" y="1993"/>
                  </a:moveTo>
                  <a:cubicBezTo>
                    <a:pt x="1" y="3553"/>
                    <a:pt x="525" y="5481"/>
                    <a:pt x="2013" y="6434"/>
                  </a:cubicBezTo>
                  <a:cubicBezTo>
                    <a:pt x="2577" y="6788"/>
                    <a:pt x="3207" y="6958"/>
                    <a:pt x="3830" y="6958"/>
                  </a:cubicBezTo>
                  <a:cubicBezTo>
                    <a:pt x="4864" y="6958"/>
                    <a:pt x="5881" y="6489"/>
                    <a:pt x="6549" y="5612"/>
                  </a:cubicBezTo>
                  <a:lnTo>
                    <a:pt x="810" y="1993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2" name="Google Shape;6802;p35"/>
            <p:cNvSpPr/>
            <p:nvPr/>
          </p:nvSpPr>
          <p:spPr>
            <a:xfrm>
              <a:off x="3633018" y="226472"/>
              <a:ext cx="195885" cy="181918"/>
            </a:xfrm>
            <a:custGeom>
              <a:rect b="b" l="l" r="r" t="t"/>
              <a:pathLst>
                <a:path extrusionOk="0" h="5640" w="6073">
                  <a:moveTo>
                    <a:pt x="3596" y="0"/>
                  </a:moveTo>
                  <a:lnTo>
                    <a:pt x="1203" y="1631"/>
                  </a:lnTo>
                  <a:cubicBezTo>
                    <a:pt x="250" y="2286"/>
                    <a:pt x="0" y="3596"/>
                    <a:pt x="655" y="4560"/>
                  </a:cubicBezTo>
                  <a:lnTo>
                    <a:pt x="762" y="4715"/>
                  </a:lnTo>
                  <a:cubicBezTo>
                    <a:pt x="1170" y="5316"/>
                    <a:pt x="1833" y="5640"/>
                    <a:pt x="2507" y="5640"/>
                  </a:cubicBezTo>
                  <a:cubicBezTo>
                    <a:pt x="2915" y="5640"/>
                    <a:pt x="3328" y="5521"/>
                    <a:pt x="3691" y="5275"/>
                  </a:cubicBezTo>
                  <a:lnTo>
                    <a:pt x="6072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3" name="Google Shape;6803;p35"/>
            <p:cNvSpPr/>
            <p:nvPr/>
          </p:nvSpPr>
          <p:spPr>
            <a:xfrm>
              <a:off x="3765490" y="151317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578" y="1"/>
                  </a:moveTo>
                  <a:cubicBezTo>
                    <a:pt x="3170" y="1"/>
                    <a:pt x="2757" y="119"/>
                    <a:pt x="2394" y="366"/>
                  </a:cubicBezTo>
                  <a:lnTo>
                    <a:pt x="1" y="1985"/>
                  </a:lnTo>
                  <a:lnTo>
                    <a:pt x="2477" y="5628"/>
                  </a:lnTo>
                  <a:lnTo>
                    <a:pt x="4871" y="4009"/>
                  </a:lnTo>
                  <a:cubicBezTo>
                    <a:pt x="5835" y="3354"/>
                    <a:pt x="6085" y="2044"/>
                    <a:pt x="5430" y="1080"/>
                  </a:cubicBezTo>
                  <a:lnTo>
                    <a:pt x="5323" y="925"/>
                  </a:lnTo>
                  <a:cubicBezTo>
                    <a:pt x="4915" y="324"/>
                    <a:pt x="4252" y="1"/>
                    <a:pt x="357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4" name="Google Shape;6804;p35"/>
            <p:cNvSpPr/>
            <p:nvPr/>
          </p:nvSpPr>
          <p:spPr>
            <a:xfrm>
              <a:off x="3575411" y="602242"/>
              <a:ext cx="345645" cy="344032"/>
            </a:xfrm>
            <a:custGeom>
              <a:rect b="b" l="l" r="r" t="t"/>
              <a:pathLst>
                <a:path extrusionOk="0" h="10666" w="10716">
                  <a:moveTo>
                    <a:pt x="4998" y="1"/>
                  </a:moveTo>
                  <a:cubicBezTo>
                    <a:pt x="4820" y="1"/>
                    <a:pt x="4665" y="136"/>
                    <a:pt x="4644" y="328"/>
                  </a:cubicBezTo>
                  <a:lnTo>
                    <a:pt x="4191" y="3805"/>
                  </a:lnTo>
                  <a:lnTo>
                    <a:pt x="703" y="3340"/>
                  </a:lnTo>
                  <a:cubicBezTo>
                    <a:pt x="688" y="3338"/>
                    <a:pt x="673" y="3338"/>
                    <a:pt x="659" y="3338"/>
                  </a:cubicBezTo>
                  <a:cubicBezTo>
                    <a:pt x="473" y="3338"/>
                    <a:pt x="308" y="3474"/>
                    <a:pt x="286" y="3662"/>
                  </a:cubicBezTo>
                  <a:lnTo>
                    <a:pt x="24" y="5638"/>
                  </a:lnTo>
                  <a:cubicBezTo>
                    <a:pt x="0" y="5840"/>
                    <a:pt x="143" y="6031"/>
                    <a:pt x="346" y="6055"/>
                  </a:cubicBezTo>
                  <a:lnTo>
                    <a:pt x="346" y="6043"/>
                  </a:lnTo>
                  <a:lnTo>
                    <a:pt x="3834" y="6507"/>
                  </a:lnTo>
                  <a:lnTo>
                    <a:pt x="3370" y="9984"/>
                  </a:lnTo>
                  <a:cubicBezTo>
                    <a:pt x="3334" y="10186"/>
                    <a:pt x="3477" y="10377"/>
                    <a:pt x="3691" y="10401"/>
                  </a:cubicBezTo>
                  <a:lnTo>
                    <a:pt x="5656" y="10663"/>
                  </a:lnTo>
                  <a:cubicBezTo>
                    <a:pt x="5671" y="10664"/>
                    <a:pt x="5685" y="10665"/>
                    <a:pt x="5700" y="10665"/>
                  </a:cubicBezTo>
                  <a:cubicBezTo>
                    <a:pt x="5885" y="10665"/>
                    <a:pt x="6050" y="10529"/>
                    <a:pt x="6072" y="10341"/>
                  </a:cubicBezTo>
                  <a:lnTo>
                    <a:pt x="6537" y="6864"/>
                  </a:lnTo>
                  <a:lnTo>
                    <a:pt x="10013" y="7329"/>
                  </a:lnTo>
                  <a:cubicBezTo>
                    <a:pt x="10028" y="7331"/>
                    <a:pt x="10043" y="7331"/>
                    <a:pt x="10058" y="7331"/>
                  </a:cubicBezTo>
                  <a:cubicBezTo>
                    <a:pt x="10243" y="7331"/>
                    <a:pt x="10408" y="7195"/>
                    <a:pt x="10430" y="7007"/>
                  </a:cubicBezTo>
                  <a:lnTo>
                    <a:pt x="10692" y="5031"/>
                  </a:lnTo>
                  <a:cubicBezTo>
                    <a:pt x="10716" y="4828"/>
                    <a:pt x="10573" y="4638"/>
                    <a:pt x="10371" y="4614"/>
                  </a:cubicBezTo>
                  <a:lnTo>
                    <a:pt x="6894" y="4150"/>
                  </a:lnTo>
                  <a:lnTo>
                    <a:pt x="7358" y="673"/>
                  </a:lnTo>
                  <a:cubicBezTo>
                    <a:pt x="7382" y="471"/>
                    <a:pt x="7239" y="280"/>
                    <a:pt x="7037" y="256"/>
                  </a:cubicBezTo>
                  <a:lnTo>
                    <a:pt x="5060" y="6"/>
                  </a:lnTo>
                  <a:cubicBezTo>
                    <a:pt x="5040" y="3"/>
                    <a:pt x="5019" y="1"/>
                    <a:pt x="499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5" name="Google Shape;6805;p35"/>
            <p:cNvSpPr/>
            <p:nvPr/>
          </p:nvSpPr>
          <p:spPr>
            <a:xfrm>
              <a:off x="3133001" y="1123290"/>
              <a:ext cx="349870" cy="436217"/>
            </a:xfrm>
            <a:custGeom>
              <a:rect b="b" l="l" r="r" t="t"/>
              <a:pathLst>
                <a:path extrusionOk="0" h="13524" w="10847">
                  <a:moveTo>
                    <a:pt x="4148" y="429"/>
                  </a:moveTo>
                  <a:cubicBezTo>
                    <a:pt x="4437" y="429"/>
                    <a:pt x="4723" y="604"/>
                    <a:pt x="4775" y="997"/>
                  </a:cubicBezTo>
                  <a:cubicBezTo>
                    <a:pt x="4810" y="1188"/>
                    <a:pt x="4751" y="1390"/>
                    <a:pt x="4620" y="1533"/>
                  </a:cubicBezTo>
                  <a:lnTo>
                    <a:pt x="3834" y="1688"/>
                  </a:lnTo>
                  <a:cubicBezTo>
                    <a:pt x="3656" y="1593"/>
                    <a:pt x="3536" y="1426"/>
                    <a:pt x="3501" y="1224"/>
                  </a:cubicBezTo>
                  <a:cubicBezTo>
                    <a:pt x="3386" y="725"/>
                    <a:pt x="3770" y="429"/>
                    <a:pt x="4148" y="429"/>
                  </a:cubicBezTo>
                  <a:close/>
                  <a:moveTo>
                    <a:pt x="7843" y="2740"/>
                  </a:moveTo>
                  <a:cubicBezTo>
                    <a:pt x="8105" y="2740"/>
                    <a:pt x="8341" y="2921"/>
                    <a:pt x="8394" y="3188"/>
                  </a:cubicBezTo>
                  <a:lnTo>
                    <a:pt x="9775" y="10761"/>
                  </a:lnTo>
                  <a:cubicBezTo>
                    <a:pt x="9835" y="11058"/>
                    <a:pt x="9632" y="11344"/>
                    <a:pt x="9347" y="11392"/>
                  </a:cubicBezTo>
                  <a:lnTo>
                    <a:pt x="3072" y="12535"/>
                  </a:lnTo>
                  <a:cubicBezTo>
                    <a:pt x="3037" y="12542"/>
                    <a:pt x="3002" y="12545"/>
                    <a:pt x="2968" y="12545"/>
                  </a:cubicBezTo>
                  <a:cubicBezTo>
                    <a:pt x="2710" y="12545"/>
                    <a:pt x="2483" y="12357"/>
                    <a:pt x="2441" y="12094"/>
                  </a:cubicBezTo>
                  <a:lnTo>
                    <a:pt x="1060" y="4534"/>
                  </a:lnTo>
                  <a:cubicBezTo>
                    <a:pt x="1000" y="4236"/>
                    <a:pt x="1203" y="3950"/>
                    <a:pt x="1500" y="3903"/>
                  </a:cubicBezTo>
                  <a:lnTo>
                    <a:pt x="2251" y="3760"/>
                  </a:lnTo>
                  <a:cubicBezTo>
                    <a:pt x="2283" y="3975"/>
                    <a:pt x="2471" y="4122"/>
                    <a:pt x="2682" y="4122"/>
                  </a:cubicBezTo>
                  <a:cubicBezTo>
                    <a:pt x="2705" y="4122"/>
                    <a:pt x="2728" y="4120"/>
                    <a:pt x="2751" y="4117"/>
                  </a:cubicBezTo>
                  <a:lnTo>
                    <a:pt x="6668" y="3391"/>
                  </a:lnTo>
                  <a:cubicBezTo>
                    <a:pt x="6894" y="3355"/>
                    <a:pt x="7061" y="3129"/>
                    <a:pt x="7013" y="2890"/>
                  </a:cubicBezTo>
                  <a:lnTo>
                    <a:pt x="7751" y="2748"/>
                  </a:lnTo>
                  <a:cubicBezTo>
                    <a:pt x="7782" y="2743"/>
                    <a:pt x="7812" y="2740"/>
                    <a:pt x="7843" y="2740"/>
                  </a:cubicBezTo>
                  <a:close/>
                  <a:moveTo>
                    <a:pt x="4150" y="0"/>
                  </a:moveTo>
                  <a:cubicBezTo>
                    <a:pt x="4081" y="0"/>
                    <a:pt x="4011" y="7"/>
                    <a:pt x="3941" y="21"/>
                  </a:cubicBezTo>
                  <a:cubicBezTo>
                    <a:pt x="3346" y="128"/>
                    <a:pt x="2953" y="700"/>
                    <a:pt x="3072" y="1307"/>
                  </a:cubicBezTo>
                  <a:cubicBezTo>
                    <a:pt x="3096" y="1474"/>
                    <a:pt x="3179" y="1640"/>
                    <a:pt x="3286" y="1783"/>
                  </a:cubicBezTo>
                  <a:lnTo>
                    <a:pt x="2513" y="1926"/>
                  </a:lnTo>
                  <a:cubicBezTo>
                    <a:pt x="2191" y="1986"/>
                    <a:pt x="1977" y="2295"/>
                    <a:pt x="2036" y="2617"/>
                  </a:cubicBezTo>
                  <a:lnTo>
                    <a:pt x="2084" y="2890"/>
                  </a:lnTo>
                  <a:lnTo>
                    <a:pt x="798" y="3129"/>
                  </a:lnTo>
                  <a:cubicBezTo>
                    <a:pt x="310" y="3212"/>
                    <a:pt x="0" y="3676"/>
                    <a:pt x="84" y="4164"/>
                  </a:cubicBezTo>
                  <a:lnTo>
                    <a:pt x="1655" y="12785"/>
                  </a:lnTo>
                  <a:cubicBezTo>
                    <a:pt x="1740" y="13221"/>
                    <a:pt x="2120" y="13524"/>
                    <a:pt x="2549" y="13524"/>
                  </a:cubicBezTo>
                  <a:cubicBezTo>
                    <a:pt x="2600" y="13524"/>
                    <a:pt x="2651" y="13520"/>
                    <a:pt x="2703" y="13511"/>
                  </a:cubicBezTo>
                  <a:lnTo>
                    <a:pt x="10037" y="12165"/>
                  </a:lnTo>
                  <a:cubicBezTo>
                    <a:pt x="10525" y="12082"/>
                    <a:pt x="10847" y="11618"/>
                    <a:pt x="10752" y="11130"/>
                  </a:cubicBezTo>
                  <a:lnTo>
                    <a:pt x="9180" y="2498"/>
                  </a:lnTo>
                  <a:cubicBezTo>
                    <a:pt x="9107" y="2067"/>
                    <a:pt x="8737" y="1766"/>
                    <a:pt x="8316" y="1766"/>
                  </a:cubicBezTo>
                  <a:cubicBezTo>
                    <a:pt x="8260" y="1766"/>
                    <a:pt x="8202" y="1772"/>
                    <a:pt x="8144" y="1783"/>
                  </a:cubicBezTo>
                  <a:lnTo>
                    <a:pt x="6858" y="2009"/>
                  </a:lnTo>
                  <a:lnTo>
                    <a:pt x="6799" y="1736"/>
                  </a:lnTo>
                  <a:cubicBezTo>
                    <a:pt x="6745" y="1446"/>
                    <a:pt x="6497" y="1252"/>
                    <a:pt x="6213" y="1252"/>
                  </a:cubicBezTo>
                  <a:cubicBezTo>
                    <a:pt x="6183" y="1252"/>
                    <a:pt x="6152" y="1255"/>
                    <a:pt x="6120" y="1259"/>
                  </a:cubicBezTo>
                  <a:lnTo>
                    <a:pt x="5180" y="1438"/>
                  </a:lnTo>
                  <a:cubicBezTo>
                    <a:pt x="5227" y="1259"/>
                    <a:pt x="5239" y="1081"/>
                    <a:pt x="5203" y="914"/>
                  </a:cubicBezTo>
                  <a:cubicBezTo>
                    <a:pt x="5119" y="378"/>
                    <a:pt x="4665" y="0"/>
                    <a:pt x="415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6" name="Google Shape;6806;p35"/>
            <p:cNvSpPr/>
            <p:nvPr/>
          </p:nvSpPr>
          <p:spPr>
            <a:xfrm>
              <a:off x="3194834" y="1280275"/>
              <a:ext cx="60123" cy="49866"/>
            </a:xfrm>
            <a:custGeom>
              <a:rect b="b" l="l" r="r" t="t"/>
              <a:pathLst>
                <a:path extrusionOk="0" h="1546" w="1864">
                  <a:moveTo>
                    <a:pt x="1014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8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7" name="Google Shape;6807;p35"/>
            <p:cNvSpPr/>
            <p:nvPr/>
          </p:nvSpPr>
          <p:spPr>
            <a:xfrm>
              <a:off x="3262570" y="1265502"/>
              <a:ext cx="125472" cy="43996"/>
            </a:xfrm>
            <a:custGeom>
              <a:rect b="b" l="l" r="r" t="t"/>
              <a:pathLst>
                <a:path extrusionOk="0" h="1364" w="3890">
                  <a:moveTo>
                    <a:pt x="3293" y="0"/>
                  </a:moveTo>
                  <a:cubicBezTo>
                    <a:pt x="3252" y="0"/>
                    <a:pt x="3209" y="6"/>
                    <a:pt x="3163" y="17"/>
                  </a:cubicBezTo>
                  <a:lnTo>
                    <a:pt x="567" y="494"/>
                  </a:lnTo>
                  <a:cubicBezTo>
                    <a:pt x="1" y="571"/>
                    <a:pt x="108" y="1364"/>
                    <a:pt x="608" y="1364"/>
                  </a:cubicBezTo>
                  <a:cubicBezTo>
                    <a:pt x="644" y="1364"/>
                    <a:pt x="682" y="1360"/>
                    <a:pt x="722" y="1351"/>
                  </a:cubicBezTo>
                  <a:lnTo>
                    <a:pt x="3318" y="875"/>
                  </a:lnTo>
                  <a:cubicBezTo>
                    <a:pt x="3890" y="809"/>
                    <a:pt x="3791" y="0"/>
                    <a:pt x="329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8" name="Google Shape;6808;p35"/>
            <p:cNvSpPr/>
            <p:nvPr/>
          </p:nvSpPr>
          <p:spPr>
            <a:xfrm>
              <a:off x="3207510" y="1349784"/>
              <a:ext cx="60123" cy="49866"/>
            </a:xfrm>
            <a:custGeom>
              <a:rect b="b" l="l" r="r" t="t"/>
              <a:pathLst>
                <a:path extrusionOk="0" h="1546" w="1864">
                  <a:moveTo>
                    <a:pt x="1013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8" y="1545"/>
                  </a:cubicBezTo>
                  <a:cubicBezTo>
                    <a:pt x="1454" y="1545"/>
                    <a:pt x="1864" y="1145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9" name="Google Shape;6809;p35"/>
            <p:cNvSpPr/>
            <p:nvPr/>
          </p:nvSpPr>
          <p:spPr>
            <a:xfrm>
              <a:off x="3277149" y="1335140"/>
              <a:ext cx="121247" cy="43544"/>
            </a:xfrm>
            <a:custGeom>
              <a:rect b="b" l="l" r="r" t="t"/>
              <a:pathLst>
                <a:path extrusionOk="0" h="1350" w="3759">
                  <a:moveTo>
                    <a:pt x="3139" y="0"/>
                  </a:moveTo>
                  <a:cubicBezTo>
                    <a:pt x="3127" y="0"/>
                    <a:pt x="3116" y="1"/>
                    <a:pt x="3104" y="2"/>
                  </a:cubicBezTo>
                  <a:lnTo>
                    <a:pt x="508" y="478"/>
                  </a:lnTo>
                  <a:cubicBezTo>
                    <a:pt x="0" y="628"/>
                    <a:pt x="119" y="1349"/>
                    <a:pt x="615" y="1349"/>
                  </a:cubicBezTo>
                  <a:cubicBezTo>
                    <a:pt x="631" y="1349"/>
                    <a:pt x="647" y="1348"/>
                    <a:pt x="663" y="1347"/>
                  </a:cubicBezTo>
                  <a:lnTo>
                    <a:pt x="3258" y="883"/>
                  </a:lnTo>
                  <a:cubicBezTo>
                    <a:pt x="3759" y="731"/>
                    <a:pt x="3634" y="0"/>
                    <a:pt x="313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0" name="Google Shape;6810;p35"/>
            <p:cNvSpPr/>
            <p:nvPr/>
          </p:nvSpPr>
          <p:spPr>
            <a:xfrm>
              <a:off x="3221315" y="1424293"/>
              <a:ext cx="59769" cy="49834"/>
            </a:xfrm>
            <a:custGeom>
              <a:rect b="b" l="l" r="r" t="t"/>
              <a:pathLst>
                <a:path extrusionOk="0" h="1545" w="1853">
                  <a:moveTo>
                    <a:pt x="1003" y="0"/>
                  </a:moveTo>
                  <a:cubicBezTo>
                    <a:pt x="959" y="0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3" y="1545"/>
                    <a:pt x="1000" y="1545"/>
                  </a:cubicBezTo>
                  <a:cubicBezTo>
                    <a:pt x="1449" y="1545"/>
                    <a:pt x="1853" y="1142"/>
                    <a:pt x="1763" y="631"/>
                  </a:cubicBezTo>
                  <a:cubicBezTo>
                    <a:pt x="1699" y="259"/>
                    <a:pt x="1369" y="0"/>
                    <a:pt x="100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1" name="Google Shape;6811;p35"/>
            <p:cNvSpPr/>
            <p:nvPr/>
          </p:nvSpPr>
          <p:spPr>
            <a:xfrm>
              <a:off x="3290567" y="1409230"/>
              <a:ext cx="121924" cy="43931"/>
            </a:xfrm>
            <a:custGeom>
              <a:rect b="b" l="l" r="r" t="t"/>
              <a:pathLst>
                <a:path extrusionOk="0" h="1362" w="3780">
                  <a:moveTo>
                    <a:pt x="3152" y="0"/>
                  </a:moveTo>
                  <a:cubicBezTo>
                    <a:pt x="3137" y="0"/>
                    <a:pt x="3121" y="1"/>
                    <a:pt x="3104" y="2"/>
                  </a:cubicBezTo>
                  <a:lnTo>
                    <a:pt x="3104" y="14"/>
                  </a:lnTo>
                  <a:lnTo>
                    <a:pt x="509" y="479"/>
                  </a:lnTo>
                  <a:cubicBezTo>
                    <a:pt x="0" y="617"/>
                    <a:pt x="120" y="1362"/>
                    <a:pt x="617" y="1362"/>
                  </a:cubicBezTo>
                  <a:cubicBezTo>
                    <a:pt x="633" y="1362"/>
                    <a:pt x="648" y="1361"/>
                    <a:pt x="664" y="1360"/>
                  </a:cubicBezTo>
                  <a:lnTo>
                    <a:pt x="3271" y="883"/>
                  </a:lnTo>
                  <a:cubicBezTo>
                    <a:pt x="3779" y="733"/>
                    <a:pt x="3660" y="0"/>
                    <a:pt x="315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2" name="Google Shape;6812;p35"/>
            <p:cNvSpPr/>
            <p:nvPr/>
          </p:nvSpPr>
          <p:spPr>
            <a:xfrm>
              <a:off x="3632631" y="1251439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608" y="1"/>
                  </a:moveTo>
                  <a:lnTo>
                    <a:pt x="1215" y="1620"/>
                  </a:lnTo>
                  <a:cubicBezTo>
                    <a:pt x="250" y="2275"/>
                    <a:pt x="0" y="3585"/>
                    <a:pt x="667" y="4549"/>
                  </a:cubicBezTo>
                  <a:lnTo>
                    <a:pt x="774" y="4704"/>
                  </a:lnTo>
                  <a:cubicBezTo>
                    <a:pt x="1182" y="5305"/>
                    <a:pt x="1845" y="5629"/>
                    <a:pt x="2519" y="5629"/>
                  </a:cubicBezTo>
                  <a:cubicBezTo>
                    <a:pt x="2927" y="5629"/>
                    <a:pt x="3340" y="5510"/>
                    <a:pt x="3703" y="5264"/>
                  </a:cubicBezTo>
                  <a:lnTo>
                    <a:pt x="6084" y="3644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3" name="Google Shape;6813;p35"/>
            <p:cNvSpPr/>
            <p:nvPr/>
          </p:nvSpPr>
          <p:spPr>
            <a:xfrm>
              <a:off x="3765490" y="1176188"/>
              <a:ext cx="196272" cy="181660"/>
            </a:xfrm>
            <a:custGeom>
              <a:rect b="b" l="l" r="r" t="t"/>
              <a:pathLst>
                <a:path extrusionOk="0" h="5632" w="6085">
                  <a:moveTo>
                    <a:pt x="3589" y="1"/>
                  </a:moveTo>
                  <a:cubicBezTo>
                    <a:pt x="3177" y="1"/>
                    <a:pt x="2761" y="120"/>
                    <a:pt x="2394" y="369"/>
                  </a:cubicBezTo>
                  <a:lnTo>
                    <a:pt x="1" y="1989"/>
                  </a:lnTo>
                  <a:lnTo>
                    <a:pt x="2477" y="5632"/>
                  </a:lnTo>
                  <a:lnTo>
                    <a:pt x="4871" y="4001"/>
                  </a:lnTo>
                  <a:cubicBezTo>
                    <a:pt x="5835" y="3346"/>
                    <a:pt x="6085" y="2036"/>
                    <a:pt x="5430" y="1072"/>
                  </a:cubicBezTo>
                  <a:lnTo>
                    <a:pt x="5430" y="1072"/>
                  </a:lnTo>
                  <a:lnTo>
                    <a:pt x="5430" y="1084"/>
                  </a:lnTo>
                  <a:lnTo>
                    <a:pt x="5323" y="917"/>
                  </a:lnTo>
                  <a:cubicBezTo>
                    <a:pt x="4917" y="319"/>
                    <a:pt x="4260" y="1"/>
                    <a:pt x="358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4" name="Google Shape;6814;p35"/>
            <p:cNvSpPr/>
            <p:nvPr/>
          </p:nvSpPr>
          <p:spPr>
            <a:xfrm>
              <a:off x="2108389" y="99161"/>
              <a:ext cx="349515" cy="435378"/>
            </a:xfrm>
            <a:custGeom>
              <a:rect b="b" l="l" r="r" t="t"/>
              <a:pathLst>
                <a:path extrusionOk="0" h="13498" w="10836">
                  <a:moveTo>
                    <a:pt x="4147" y="412"/>
                  </a:moveTo>
                  <a:cubicBezTo>
                    <a:pt x="4434" y="412"/>
                    <a:pt x="4718" y="584"/>
                    <a:pt x="4775" y="971"/>
                  </a:cubicBezTo>
                  <a:cubicBezTo>
                    <a:pt x="4799" y="1173"/>
                    <a:pt x="4751" y="1364"/>
                    <a:pt x="4620" y="1518"/>
                  </a:cubicBezTo>
                  <a:lnTo>
                    <a:pt x="3834" y="1661"/>
                  </a:lnTo>
                  <a:cubicBezTo>
                    <a:pt x="3656" y="1566"/>
                    <a:pt x="3537" y="1399"/>
                    <a:pt x="3501" y="1209"/>
                  </a:cubicBezTo>
                  <a:cubicBezTo>
                    <a:pt x="3386" y="709"/>
                    <a:pt x="3770" y="412"/>
                    <a:pt x="4147" y="412"/>
                  </a:cubicBezTo>
                  <a:close/>
                  <a:moveTo>
                    <a:pt x="7842" y="2726"/>
                  </a:moveTo>
                  <a:cubicBezTo>
                    <a:pt x="8105" y="2726"/>
                    <a:pt x="8340" y="2907"/>
                    <a:pt x="8382" y="3185"/>
                  </a:cubicBezTo>
                  <a:lnTo>
                    <a:pt x="9775" y="10746"/>
                  </a:lnTo>
                  <a:cubicBezTo>
                    <a:pt x="9823" y="11043"/>
                    <a:pt x="9633" y="11329"/>
                    <a:pt x="9323" y="11377"/>
                  </a:cubicBezTo>
                  <a:lnTo>
                    <a:pt x="3060" y="12520"/>
                  </a:lnTo>
                  <a:cubicBezTo>
                    <a:pt x="3025" y="12527"/>
                    <a:pt x="2990" y="12530"/>
                    <a:pt x="2956" y="12530"/>
                  </a:cubicBezTo>
                  <a:cubicBezTo>
                    <a:pt x="2699" y="12530"/>
                    <a:pt x="2471" y="12342"/>
                    <a:pt x="2429" y="12079"/>
                  </a:cubicBezTo>
                  <a:lnTo>
                    <a:pt x="1048" y="4507"/>
                  </a:lnTo>
                  <a:cubicBezTo>
                    <a:pt x="989" y="4209"/>
                    <a:pt x="1191" y="3935"/>
                    <a:pt x="1489" y="3876"/>
                  </a:cubicBezTo>
                  <a:lnTo>
                    <a:pt x="2239" y="3745"/>
                  </a:lnTo>
                  <a:cubicBezTo>
                    <a:pt x="2270" y="3954"/>
                    <a:pt x="2448" y="4099"/>
                    <a:pt x="2653" y="4099"/>
                  </a:cubicBezTo>
                  <a:cubicBezTo>
                    <a:pt x="2681" y="4099"/>
                    <a:pt x="2710" y="4096"/>
                    <a:pt x="2739" y="4090"/>
                  </a:cubicBezTo>
                  <a:lnTo>
                    <a:pt x="6656" y="3376"/>
                  </a:lnTo>
                  <a:cubicBezTo>
                    <a:pt x="6894" y="3340"/>
                    <a:pt x="7049" y="3114"/>
                    <a:pt x="7001" y="2876"/>
                  </a:cubicBezTo>
                  <a:lnTo>
                    <a:pt x="7751" y="2733"/>
                  </a:lnTo>
                  <a:cubicBezTo>
                    <a:pt x="7782" y="2728"/>
                    <a:pt x="7812" y="2726"/>
                    <a:pt x="7842" y="2726"/>
                  </a:cubicBezTo>
                  <a:close/>
                  <a:moveTo>
                    <a:pt x="4134" y="1"/>
                  </a:moveTo>
                  <a:cubicBezTo>
                    <a:pt x="4071" y="1"/>
                    <a:pt x="4006" y="6"/>
                    <a:pt x="3941" y="18"/>
                  </a:cubicBezTo>
                  <a:cubicBezTo>
                    <a:pt x="3346" y="125"/>
                    <a:pt x="2953" y="697"/>
                    <a:pt x="3072" y="1280"/>
                  </a:cubicBezTo>
                  <a:cubicBezTo>
                    <a:pt x="3096" y="1459"/>
                    <a:pt x="3167" y="1614"/>
                    <a:pt x="3275" y="1756"/>
                  </a:cubicBezTo>
                  <a:lnTo>
                    <a:pt x="2501" y="1899"/>
                  </a:lnTo>
                  <a:cubicBezTo>
                    <a:pt x="2191" y="1959"/>
                    <a:pt x="1977" y="2268"/>
                    <a:pt x="2036" y="2578"/>
                  </a:cubicBezTo>
                  <a:lnTo>
                    <a:pt x="2084" y="2864"/>
                  </a:lnTo>
                  <a:lnTo>
                    <a:pt x="798" y="3102"/>
                  </a:lnTo>
                  <a:cubicBezTo>
                    <a:pt x="310" y="3185"/>
                    <a:pt x="0" y="3650"/>
                    <a:pt x="84" y="4126"/>
                  </a:cubicBezTo>
                  <a:lnTo>
                    <a:pt x="1655" y="12758"/>
                  </a:lnTo>
                  <a:cubicBezTo>
                    <a:pt x="1741" y="13194"/>
                    <a:pt x="2111" y="13497"/>
                    <a:pt x="2537" y="13497"/>
                  </a:cubicBezTo>
                  <a:cubicBezTo>
                    <a:pt x="2588" y="13497"/>
                    <a:pt x="2639" y="13493"/>
                    <a:pt x="2691" y="13484"/>
                  </a:cubicBezTo>
                  <a:lnTo>
                    <a:pt x="10025" y="12139"/>
                  </a:lnTo>
                  <a:cubicBezTo>
                    <a:pt x="10514" y="12055"/>
                    <a:pt x="10835" y="11579"/>
                    <a:pt x="10752" y="11103"/>
                  </a:cubicBezTo>
                  <a:lnTo>
                    <a:pt x="9168" y="2483"/>
                  </a:lnTo>
                  <a:cubicBezTo>
                    <a:pt x="9094" y="2046"/>
                    <a:pt x="8715" y="1743"/>
                    <a:pt x="8287" y="1743"/>
                  </a:cubicBezTo>
                  <a:cubicBezTo>
                    <a:pt x="8236" y="1743"/>
                    <a:pt x="8184" y="1748"/>
                    <a:pt x="8132" y="1756"/>
                  </a:cubicBezTo>
                  <a:lnTo>
                    <a:pt x="6847" y="1995"/>
                  </a:lnTo>
                  <a:lnTo>
                    <a:pt x="6799" y="1721"/>
                  </a:lnTo>
                  <a:cubicBezTo>
                    <a:pt x="6746" y="1435"/>
                    <a:pt x="6506" y="1235"/>
                    <a:pt x="6228" y="1235"/>
                  </a:cubicBezTo>
                  <a:cubicBezTo>
                    <a:pt x="6192" y="1235"/>
                    <a:pt x="6156" y="1238"/>
                    <a:pt x="6120" y="1245"/>
                  </a:cubicBezTo>
                  <a:lnTo>
                    <a:pt x="5168" y="1411"/>
                  </a:lnTo>
                  <a:cubicBezTo>
                    <a:pt x="5227" y="1245"/>
                    <a:pt x="5239" y="1066"/>
                    <a:pt x="5203" y="899"/>
                  </a:cubicBezTo>
                  <a:cubicBezTo>
                    <a:pt x="5108" y="370"/>
                    <a:pt x="4646" y="1"/>
                    <a:pt x="413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5" name="Google Shape;6815;p35"/>
            <p:cNvSpPr/>
            <p:nvPr/>
          </p:nvSpPr>
          <p:spPr>
            <a:xfrm>
              <a:off x="2170222" y="255566"/>
              <a:ext cx="60059" cy="49898"/>
            </a:xfrm>
            <a:custGeom>
              <a:rect b="b" l="l" r="r" t="t"/>
              <a:pathLst>
                <a:path extrusionOk="0" h="1547" w="1862">
                  <a:moveTo>
                    <a:pt x="1015" y="1"/>
                  </a:moveTo>
                  <a:cubicBezTo>
                    <a:pt x="967" y="1"/>
                    <a:pt x="918" y="5"/>
                    <a:pt x="869" y="15"/>
                  </a:cubicBezTo>
                  <a:cubicBezTo>
                    <a:pt x="191" y="134"/>
                    <a:pt x="0" y="1015"/>
                    <a:pt x="572" y="1408"/>
                  </a:cubicBezTo>
                  <a:cubicBezTo>
                    <a:pt x="709" y="1504"/>
                    <a:pt x="857" y="1547"/>
                    <a:pt x="1002" y="1547"/>
                  </a:cubicBezTo>
                  <a:cubicBezTo>
                    <a:pt x="1450" y="1547"/>
                    <a:pt x="1861" y="1138"/>
                    <a:pt x="1762" y="634"/>
                  </a:cubicBezTo>
                  <a:cubicBezTo>
                    <a:pt x="1699" y="266"/>
                    <a:pt x="1377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6" name="Google Shape;6816;p35"/>
            <p:cNvSpPr/>
            <p:nvPr/>
          </p:nvSpPr>
          <p:spPr>
            <a:xfrm>
              <a:off x="2238409" y="241019"/>
              <a:ext cx="124117" cy="43706"/>
            </a:xfrm>
            <a:custGeom>
              <a:rect b="b" l="l" r="r" t="t"/>
              <a:pathLst>
                <a:path extrusionOk="0" h="1355" w="3848">
                  <a:moveTo>
                    <a:pt x="3261" y="1"/>
                  </a:moveTo>
                  <a:cubicBezTo>
                    <a:pt x="3225" y="1"/>
                    <a:pt x="3188" y="5"/>
                    <a:pt x="3149" y="14"/>
                  </a:cubicBezTo>
                  <a:lnTo>
                    <a:pt x="553" y="490"/>
                  </a:lnTo>
                  <a:cubicBezTo>
                    <a:pt x="1" y="580"/>
                    <a:pt x="121" y="1354"/>
                    <a:pt x="622" y="1354"/>
                  </a:cubicBezTo>
                  <a:cubicBezTo>
                    <a:pt x="649" y="1354"/>
                    <a:pt x="678" y="1352"/>
                    <a:pt x="708" y="1347"/>
                  </a:cubicBezTo>
                  <a:lnTo>
                    <a:pt x="3292" y="871"/>
                  </a:lnTo>
                  <a:cubicBezTo>
                    <a:pt x="3847" y="793"/>
                    <a:pt x="3750" y="1"/>
                    <a:pt x="326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7" name="Google Shape;6817;p35"/>
            <p:cNvSpPr/>
            <p:nvPr/>
          </p:nvSpPr>
          <p:spPr>
            <a:xfrm>
              <a:off x="2182898" y="325172"/>
              <a:ext cx="60123" cy="49866"/>
            </a:xfrm>
            <a:custGeom>
              <a:rect b="b" l="l" r="r" t="t"/>
              <a:pathLst>
                <a:path extrusionOk="0" h="1546" w="1864">
                  <a:moveTo>
                    <a:pt x="1014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8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8" name="Google Shape;6818;p35"/>
            <p:cNvSpPr/>
            <p:nvPr/>
          </p:nvSpPr>
          <p:spPr>
            <a:xfrm>
              <a:off x="2252408" y="310528"/>
              <a:ext cx="121376" cy="43512"/>
            </a:xfrm>
            <a:custGeom>
              <a:rect b="b" l="l" r="r" t="t"/>
              <a:pathLst>
                <a:path extrusionOk="0" h="1349" w="3763">
                  <a:moveTo>
                    <a:pt x="3132" y="0"/>
                  </a:moveTo>
                  <a:cubicBezTo>
                    <a:pt x="3120" y="0"/>
                    <a:pt x="3108" y="1"/>
                    <a:pt x="3096" y="2"/>
                  </a:cubicBezTo>
                  <a:lnTo>
                    <a:pt x="500" y="478"/>
                  </a:lnTo>
                  <a:cubicBezTo>
                    <a:pt x="0" y="618"/>
                    <a:pt x="125" y="1348"/>
                    <a:pt x="631" y="1348"/>
                  </a:cubicBezTo>
                  <a:cubicBezTo>
                    <a:pt x="643" y="1348"/>
                    <a:pt x="655" y="1348"/>
                    <a:pt x="667" y="1347"/>
                  </a:cubicBezTo>
                  <a:lnTo>
                    <a:pt x="3263" y="871"/>
                  </a:lnTo>
                  <a:cubicBezTo>
                    <a:pt x="3763" y="731"/>
                    <a:pt x="3638" y="0"/>
                    <a:pt x="313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9" name="Google Shape;6819;p35"/>
            <p:cNvSpPr/>
            <p:nvPr/>
          </p:nvSpPr>
          <p:spPr>
            <a:xfrm>
              <a:off x="2196316" y="399294"/>
              <a:ext cx="60156" cy="50189"/>
            </a:xfrm>
            <a:custGeom>
              <a:rect b="b" l="l" r="r" t="t"/>
              <a:pathLst>
                <a:path extrusionOk="0" h="1556" w="1865">
                  <a:moveTo>
                    <a:pt x="1014" y="1"/>
                  </a:moveTo>
                  <a:cubicBezTo>
                    <a:pt x="971" y="1"/>
                    <a:pt x="926" y="4"/>
                    <a:pt x="882" y="12"/>
                  </a:cubicBezTo>
                  <a:cubicBezTo>
                    <a:pt x="191" y="131"/>
                    <a:pt x="1" y="1012"/>
                    <a:pt x="572" y="1417"/>
                  </a:cubicBezTo>
                  <a:cubicBezTo>
                    <a:pt x="709" y="1513"/>
                    <a:pt x="858" y="1556"/>
                    <a:pt x="1003" y="1556"/>
                  </a:cubicBezTo>
                  <a:cubicBezTo>
                    <a:pt x="1452" y="1556"/>
                    <a:pt x="1865" y="1147"/>
                    <a:pt x="1775" y="643"/>
                  </a:cubicBezTo>
                  <a:cubicBezTo>
                    <a:pt x="1701" y="260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0" name="Google Shape;6820;p35"/>
            <p:cNvSpPr/>
            <p:nvPr/>
          </p:nvSpPr>
          <p:spPr>
            <a:xfrm>
              <a:off x="2265310" y="384586"/>
              <a:ext cx="122472" cy="44028"/>
            </a:xfrm>
            <a:custGeom>
              <a:rect b="b" l="l" r="r" t="t"/>
              <a:pathLst>
                <a:path extrusionOk="0" h="1365" w="3797">
                  <a:moveTo>
                    <a:pt x="3170" y="0"/>
                  </a:moveTo>
                  <a:cubicBezTo>
                    <a:pt x="3152" y="0"/>
                    <a:pt x="3132" y="1"/>
                    <a:pt x="3113" y="4"/>
                  </a:cubicBezTo>
                  <a:lnTo>
                    <a:pt x="3125" y="4"/>
                  </a:lnTo>
                  <a:lnTo>
                    <a:pt x="529" y="480"/>
                  </a:lnTo>
                  <a:cubicBezTo>
                    <a:pt x="1" y="606"/>
                    <a:pt x="115" y="1364"/>
                    <a:pt x="626" y="1364"/>
                  </a:cubicBezTo>
                  <a:cubicBezTo>
                    <a:pt x="645" y="1364"/>
                    <a:pt x="664" y="1363"/>
                    <a:pt x="684" y="1361"/>
                  </a:cubicBezTo>
                  <a:lnTo>
                    <a:pt x="3279" y="885"/>
                  </a:lnTo>
                  <a:cubicBezTo>
                    <a:pt x="3796" y="758"/>
                    <a:pt x="3681" y="0"/>
                    <a:pt x="317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1" name="Google Shape;6821;p35"/>
            <p:cNvSpPr/>
            <p:nvPr/>
          </p:nvSpPr>
          <p:spPr>
            <a:xfrm>
              <a:off x="2138741" y="708297"/>
              <a:ext cx="250783" cy="224721"/>
            </a:xfrm>
            <a:custGeom>
              <a:rect b="b" l="l" r="r" t="t"/>
              <a:pathLst>
                <a:path extrusionOk="0" h="6967" w="7775">
                  <a:moveTo>
                    <a:pt x="3934" y="1"/>
                  </a:moveTo>
                  <a:cubicBezTo>
                    <a:pt x="2904" y="1"/>
                    <a:pt x="1893" y="465"/>
                    <a:pt x="1226" y="1338"/>
                  </a:cubicBezTo>
                  <a:lnTo>
                    <a:pt x="6965" y="4969"/>
                  </a:lnTo>
                  <a:cubicBezTo>
                    <a:pt x="7775" y="3398"/>
                    <a:pt x="7251" y="1469"/>
                    <a:pt x="5763" y="528"/>
                  </a:cubicBezTo>
                  <a:cubicBezTo>
                    <a:pt x="5195" y="173"/>
                    <a:pt x="4561" y="1"/>
                    <a:pt x="3934" y="1"/>
                  </a:cubicBezTo>
                  <a:close/>
                  <a:moveTo>
                    <a:pt x="822" y="1993"/>
                  </a:moveTo>
                  <a:lnTo>
                    <a:pt x="822" y="1993"/>
                  </a:lnTo>
                  <a:cubicBezTo>
                    <a:pt x="0" y="3553"/>
                    <a:pt x="524" y="5493"/>
                    <a:pt x="2024" y="6434"/>
                  </a:cubicBezTo>
                  <a:cubicBezTo>
                    <a:pt x="2590" y="6793"/>
                    <a:pt x="3222" y="6966"/>
                    <a:pt x="3847" y="6966"/>
                  </a:cubicBezTo>
                  <a:cubicBezTo>
                    <a:pt x="4879" y="6966"/>
                    <a:pt x="5893" y="6495"/>
                    <a:pt x="6560" y="5612"/>
                  </a:cubicBezTo>
                  <a:lnTo>
                    <a:pt x="822" y="1993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2" name="Google Shape;6822;p35"/>
            <p:cNvSpPr/>
            <p:nvPr/>
          </p:nvSpPr>
          <p:spPr>
            <a:xfrm>
              <a:off x="2608019" y="226472"/>
              <a:ext cx="196272" cy="181918"/>
            </a:xfrm>
            <a:custGeom>
              <a:rect b="b" l="l" r="r" t="t"/>
              <a:pathLst>
                <a:path extrusionOk="0" h="5640" w="6085">
                  <a:moveTo>
                    <a:pt x="3608" y="0"/>
                  </a:moveTo>
                  <a:lnTo>
                    <a:pt x="1215" y="1631"/>
                  </a:lnTo>
                  <a:cubicBezTo>
                    <a:pt x="250" y="2286"/>
                    <a:pt x="0" y="3596"/>
                    <a:pt x="655" y="4560"/>
                  </a:cubicBezTo>
                  <a:lnTo>
                    <a:pt x="762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1"/>
                    <a:pt x="3691" y="5275"/>
                  </a:cubicBezTo>
                  <a:lnTo>
                    <a:pt x="6085" y="3644"/>
                  </a:lnTo>
                  <a:lnTo>
                    <a:pt x="3608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3" name="Google Shape;6823;p35"/>
            <p:cNvSpPr/>
            <p:nvPr/>
          </p:nvSpPr>
          <p:spPr>
            <a:xfrm>
              <a:off x="2740909" y="151317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571" y="1"/>
                  </a:moveTo>
                  <a:cubicBezTo>
                    <a:pt x="3163" y="1"/>
                    <a:pt x="2752" y="119"/>
                    <a:pt x="2393" y="366"/>
                  </a:cubicBezTo>
                  <a:lnTo>
                    <a:pt x="0" y="1985"/>
                  </a:lnTo>
                  <a:lnTo>
                    <a:pt x="2477" y="5628"/>
                  </a:lnTo>
                  <a:lnTo>
                    <a:pt x="4870" y="4009"/>
                  </a:lnTo>
                  <a:cubicBezTo>
                    <a:pt x="5834" y="3354"/>
                    <a:pt x="6084" y="2044"/>
                    <a:pt x="5429" y="1080"/>
                  </a:cubicBezTo>
                  <a:lnTo>
                    <a:pt x="5310" y="925"/>
                  </a:lnTo>
                  <a:cubicBezTo>
                    <a:pt x="4910" y="324"/>
                    <a:pt x="4245" y="1"/>
                    <a:pt x="357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4" name="Google Shape;6824;p35"/>
            <p:cNvSpPr/>
            <p:nvPr/>
          </p:nvSpPr>
          <p:spPr>
            <a:xfrm>
              <a:off x="2550799" y="602242"/>
              <a:ext cx="346032" cy="344032"/>
            </a:xfrm>
            <a:custGeom>
              <a:rect b="b" l="l" r="r" t="t"/>
              <a:pathLst>
                <a:path extrusionOk="0" h="10666" w="10728">
                  <a:moveTo>
                    <a:pt x="5007" y="1"/>
                  </a:moveTo>
                  <a:cubicBezTo>
                    <a:pt x="4823" y="1"/>
                    <a:pt x="4676" y="136"/>
                    <a:pt x="4644" y="328"/>
                  </a:cubicBezTo>
                  <a:lnTo>
                    <a:pt x="4191" y="3805"/>
                  </a:lnTo>
                  <a:lnTo>
                    <a:pt x="715" y="3340"/>
                  </a:lnTo>
                  <a:cubicBezTo>
                    <a:pt x="699" y="3338"/>
                    <a:pt x="684" y="3338"/>
                    <a:pt x="668" y="3338"/>
                  </a:cubicBezTo>
                  <a:cubicBezTo>
                    <a:pt x="475" y="3338"/>
                    <a:pt x="319" y="3474"/>
                    <a:pt x="286" y="3662"/>
                  </a:cubicBezTo>
                  <a:lnTo>
                    <a:pt x="36" y="5638"/>
                  </a:lnTo>
                  <a:cubicBezTo>
                    <a:pt x="0" y="5840"/>
                    <a:pt x="143" y="6031"/>
                    <a:pt x="346" y="6055"/>
                  </a:cubicBezTo>
                  <a:lnTo>
                    <a:pt x="346" y="6043"/>
                  </a:lnTo>
                  <a:lnTo>
                    <a:pt x="3822" y="6507"/>
                  </a:lnTo>
                  <a:lnTo>
                    <a:pt x="3370" y="9984"/>
                  </a:lnTo>
                  <a:cubicBezTo>
                    <a:pt x="3334" y="10186"/>
                    <a:pt x="3489" y="10377"/>
                    <a:pt x="3691" y="10401"/>
                  </a:cubicBezTo>
                  <a:lnTo>
                    <a:pt x="5668" y="10663"/>
                  </a:lnTo>
                  <a:cubicBezTo>
                    <a:pt x="5683" y="10664"/>
                    <a:pt x="5697" y="10665"/>
                    <a:pt x="5712" y="10665"/>
                  </a:cubicBezTo>
                  <a:cubicBezTo>
                    <a:pt x="5896" y="10665"/>
                    <a:pt x="6051" y="10529"/>
                    <a:pt x="6085" y="10341"/>
                  </a:cubicBezTo>
                  <a:lnTo>
                    <a:pt x="6537" y="6864"/>
                  </a:lnTo>
                  <a:lnTo>
                    <a:pt x="10025" y="7329"/>
                  </a:lnTo>
                  <a:cubicBezTo>
                    <a:pt x="10040" y="7331"/>
                    <a:pt x="10055" y="7331"/>
                    <a:pt x="10069" y="7331"/>
                  </a:cubicBezTo>
                  <a:cubicBezTo>
                    <a:pt x="10253" y="7331"/>
                    <a:pt x="10409" y="7195"/>
                    <a:pt x="10442" y="7007"/>
                  </a:cubicBezTo>
                  <a:lnTo>
                    <a:pt x="10704" y="5031"/>
                  </a:lnTo>
                  <a:cubicBezTo>
                    <a:pt x="10728" y="4828"/>
                    <a:pt x="10585" y="4638"/>
                    <a:pt x="10383" y="4614"/>
                  </a:cubicBezTo>
                  <a:lnTo>
                    <a:pt x="6894" y="4150"/>
                  </a:lnTo>
                  <a:lnTo>
                    <a:pt x="7358" y="673"/>
                  </a:lnTo>
                  <a:cubicBezTo>
                    <a:pt x="7382" y="471"/>
                    <a:pt x="7239" y="280"/>
                    <a:pt x="7037" y="256"/>
                  </a:cubicBezTo>
                  <a:lnTo>
                    <a:pt x="5072" y="6"/>
                  </a:lnTo>
                  <a:cubicBezTo>
                    <a:pt x="5050" y="3"/>
                    <a:pt x="5029" y="1"/>
                    <a:pt x="500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5" name="Google Shape;6825;p35"/>
            <p:cNvSpPr/>
            <p:nvPr/>
          </p:nvSpPr>
          <p:spPr>
            <a:xfrm>
              <a:off x="2108002" y="1123773"/>
              <a:ext cx="349902" cy="435733"/>
            </a:xfrm>
            <a:custGeom>
              <a:rect b="b" l="l" r="r" t="t"/>
              <a:pathLst>
                <a:path extrusionOk="0" h="13509" w="10848">
                  <a:moveTo>
                    <a:pt x="4155" y="414"/>
                  </a:moveTo>
                  <a:cubicBezTo>
                    <a:pt x="4444" y="414"/>
                    <a:pt x="4730" y="589"/>
                    <a:pt x="4787" y="982"/>
                  </a:cubicBezTo>
                  <a:cubicBezTo>
                    <a:pt x="4811" y="1173"/>
                    <a:pt x="4763" y="1375"/>
                    <a:pt x="4632" y="1518"/>
                  </a:cubicBezTo>
                  <a:lnTo>
                    <a:pt x="3846" y="1673"/>
                  </a:lnTo>
                  <a:cubicBezTo>
                    <a:pt x="3668" y="1578"/>
                    <a:pt x="3549" y="1411"/>
                    <a:pt x="3513" y="1209"/>
                  </a:cubicBezTo>
                  <a:cubicBezTo>
                    <a:pt x="3398" y="710"/>
                    <a:pt x="3779" y="414"/>
                    <a:pt x="4155" y="414"/>
                  </a:cubicBezTo>
                  <a:close/>
                  <a:moveTo>
                    <a:pt x="7872" y="2734"/>
                  </a:moveTo>
                  <a:cubicBezTo>
                    <a:pt x="8128" y="2734"/>
                    <a:pt x="8354" y="2914"/>
                    <a:pt x="8406" y="3185"/>
                  </a:cubicBezTo>
                  <a:lnTo>
                    <a:pt x="9787" y="10746"/>
                  </a:lnTo>
                  <a:cubicBezTo>
                    <a:pt x="9835" y="11043"/>
                    <a:pt x="9645" y="11329"/>
                    <a:pt x="9335" y="11377"/>
                  </a:cubicBezTo>
                  <a:lnTo>
                    <a:pt x="3072" y="12520"/>
                  </a:lnTo>
                  <a:cubicBezTo>
                    <a:pt x="3037" y="12527"/>
                    <a:pt x="3002" y="12530"/>
                    <a:pt x="2968" y="12530"/>
                  </a:cubicBezTo>
                  <a:cubicBezTo>
                    <a:pt x="2711" y="12530"/>
                    <a:pt x="2483" y="12342"/>
                    <a:pt x="2441" y="12079"/>
                  </a:cubicBezTo>
                  <a:lnTo>
                    <a:pt x="1060" y="4519"/>
                  </a:lnTo>
                  <a:cubicBezTo>
                    <a:pt x="1013" y="4221"/>
                    <a:pt x="1215" y="3935"/>
                    <a:pt x="1513" y="3888"/>
                  </a:cubicBezTo>
                  <a:lnTo>
                    <a:pt x="2251" y="3745"/>
                  </a:lnTo>
                  <a:cubicBezTo>
                    <a:pt x="2294" y="3960"/>
                    <a:pt x="2483" y="4107"/>
                    <a:pt x="2694" y="4107"/>
                  </a:cubicBezTo>
                  <a:cubicBezTo>
                    <a:pt x="2717" y="4107"/>
                    <a:pt x="2740" y="4105"/>
                    <a:pt x="2763" y="4102"/>
                  </a:cubicBezTo>
                  <a:lnTo>
                    <a:pt x="6668" y="3387"/>
                  </a:lnTo>
                  <a:cubicBezTo>
                    <a:pt x="6906" y="3340"/>
                    <a:pt x="7061" y="3114"/>
                    <a:pt x="7025" y="2875"/>
                  </a:cubicBezTo>
                  <a:lnTo>
                    <a:pt x="7763" y="2745"/>
                  </a:lnTo>
                  <a:cubicBezTo>
                    <a:pt x="7800" y="2737"/>
                    <a:pt x="7836" y="2734"/>
                    <a:pt x="7872" y="2734"/>
                  </a:cubicBezTo>
                  <a:close/>
                  <a:moveTo>
                    <a:pt x="4146" y="0"/>
                  </a:moveTo>
                  <a:cubicBezTo>
                    <a:pt x="4083" y="0"/>
                    <a:pt x="4018" y="6"/>
                    <a:pt x="3953" y="18"/>
                  </a:cubicBezTo>
                  <a:cubicBezTo>
                    <a:pt x="3358" y="125"/>
                    <a:pt x="2965" y="697"/>
                    <a:pt x="3084" y="1292"/>
                  </a:cubicBezTo>
                  <a:cubicBezTo>
                    <a:pt x="3108" y="1459"/>
                    <a:pt x="3179" y="1625"/>
                    <a:pt x="3287" y="1768"/>
                  </a:cubicBezTo>
                  <a:lnTo>
                    <a:pt x="2513" y="1911"/>
                  </a:lnTo>
                  <a:cubicBezTo>
                    <a:pt x="2203" y="1971"/>
                    <a:pt x="1989" y="2280"/>
                    <a:pt x="2048" y="2602"/>
                  </a:cubicBezTo>
                  <a:lnTo>
                    <a:pt x="2096" y="2875"/>
                  </a:lnTo>
                  <a:lnTo>
                    <a:pt x="810" y="3114"/>
                  </a:lnTo>
                  <a:cubicBezTo>
                    <a:pt x="322" y="3197"/>
                    <a:pt x="1" y="3661"/>
                    <a:pt x="96" y="4149"/>
                  </a:cubicBezTo>
                  <a:lnTo>
                    <a:pt x="1667" y="12770"/>
                  </a:lnTo>
                  <a:cubicBezTo>
                    <a:pt x="1742" y="13206"/>
                    <a:pt x="2121" y="13509"/>
                    <a:pt x="2549" y="13509"/>
                  </a:cubicBezTo>
                  <a:cubicBezTo>
                    <a:pt x="2600" y="13509"/>
                    <a:pt x="2651" y="13505"/>
                    <a:pt x="2703" y="13496"/>
                  </a:cubicBezTo>
                  <a:lnTo>
                    <a:pt x="10037" y="12150"/>
                  </a:lnTo>
                  <a:cubicBezTo>
                    <a:pt x="10526" y="12067"/>
                    <a:pt x="10847" y="11603"/>
                    <a:pt x="10764" y="11115"/>
                  </a:cubicBezTo>
                  <a:lnTo>
                    <a:pt x="9180" y="2483"/>
                  </a:lnTo>
                  <a:cubicBezTo>
                    <a:pt x="9107" y="2052"/>
                    <a:pt x="8737" y="1751"/>
                    <a:pt x="8316" y="1751"/>
                  </a:cubicBezTo>
                  <a:cubicBezTo>
                    <a:pt x="8260" y="1751"/>
                    <a:pt x="8202" y="1757"/>
                    <a:pt x="8144" y="1768"/>
                  </a:cubicBezTo>
                  <a:lnTo>
                    <a:pt x="6859" y="1994"/>
                  </a:lnTo>
                  <a:lnTo>
                    <a:pt x="6811" y="1721"/>
                  </a:lnTo>
                  <a:cubicBezTo>
                    <a:pt x="6757" y="1431"/>
                    <a:pt x="6510" y="1237"/>
                    <a:pt x="6226" y="1237"/>
                  </a:cubicBezTo>
                  <a:cubicBezTo>
                    <a:pt x="6195" y="1237"/>
                    <a:pt x="6164" y="1240"/>
                    <a:pt x="6132" y="1244"/>
                  </a:cubicBezTo>
                  <a:lnTo>
                    <a:pt x="5180" y="1423"/>
                  </a:lnTo>
                  <a:cubicBezTo>
                    <a:pt x="5239" y="1244"/>
                    <a:pt x="5251" y="1066"/>
                    <a:pt x="5215" y="899"/>
                  </a:cubicBezTo>
                  <a:cubicBezTo>
                    <a:pt x="5120" y="370"/>
                    <a:pt x="4658" y="0"/>
                    <a:pt x="4146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6" name="Google Shape;6826;p35"/>
            <p:cNvSpPr/>
            <p:nvPr/>
          </p:nvSpPr>
          <p:spPr>
            <a:xfrm>
              <a:off x="2170222" y="1280275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4"/>
                    <a:pt x="869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3" y="1545"/>
                    <a:pt x="1861" y="1142"/>
                    <a:pt x="1762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7" name="Google Shape;6827;p35"/>
            <p:cNvSpPr/>
            <p:nvPr/>
          </p:nvSpPr>
          <p:spPr>
            <a:xfrm>
              <a:off x="2238344" y="1265566"/>
              <a:ext cx="124053" cy="43931"/>
            </a:xfrm>
            <a:custGeom>
              <a:rect b="b" l="l" r="r" t="t"/>
              <a:pathLst>
                <a:path extrusionOk="0" h="1362" w="3846">
                  <a:moveTo>
                    <a:pt x="3262" y="0"/>
                  </a:moveTo>
                  <a:cubicBezTo>
                    <a:pt x="3223" y="0"/>
                    <a:pt x="3182" y="5"/>
                    <a:pt x="3139" y="15"/>
                  </a:cubicBezTo>
                  <a:lnTo>
                    <a:pt x="3151" y="15"/>
                  </a:lnTo>
                  <a:lnTo>
                    <a:pt x="555" y="492"/>
                  </a:lnTo>
                  <a:cubicBezTo>
                    <a:pt x="0" y="569"/>
                    <a:pt x="108" y="1362"/>
                    <a:pt x="598" y="1362"/>
                  </a:cubicBezTo>
                  <a:cubicBezTo>
                    <a:pt x="633" y="1362"/>
                    <a:pt x="671" y="1358"/>
                    <a:pt x="710" y="1349"/>
                  </a:cubicBezTo>
                  <a:lnTo>
                    <a:pt x="3294" y="873"/>
                  </a:lnTo>
                  <a:cubicBezTo>
                    <a:pt x="3846" y="784"/>
                    <a:pt x="3753" y="0"/>
                    <a:pt x="326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8" name="Google Shape;6828;p35"/>
            <p:cNvSpPr/>
            <p:nvPr/>
          </p:nvSpPr>
          <p:spPr>
            <a:xfrm>
              <a:off x="2182898" y="1349784"/>
              <a:ext cx="60123" cy="49866"/>
            </a:xfrm>
            <a:custGeom>
              <a:rect b="b" l="l" r="r" t="t"/>
              <a:pathLst>
                <a:path extrusionOk="0" h="1546" w="1864">
                  <a:moveTo>
                    <a:pt x="1013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8" y="1545"/>
                  </a:cubicBezTo>
                  <a:cubicBezTo>
                    <a:pt x="1454" y="1545"/>
                    <a:pt x="1864" y="1145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9" name="Google Shape;6829;p35"/>
            <p:cNvSpPr/>
            <p:nvPr/>
          </p:nvSpPr>
          <p:spPr>
            <a:xfrm>
              <a:off x="2252504" y="1335140"/>
              <a:ext cx="121279" cy="43544"/>
            </a:xfrm>
            <a:custGeom>
              <a:rect b="b" l="l" r="r" t="t"/>
              <a:pathLst>
                <a:path extrusionOk="0" h="1350" w="3760">
                  <a:moveTo>
                    <a:pt x="3129" y="0"/>
                  </a:moveTo>
                  <a:cubicBezTo>
                    <a:pt x="3117" y="0"/>
                    <a:pt x="3105" y="1"/>
                    <a:pt x="3093" y="2"/>
                  </a:cubicBezTo>
                  <a:lnTo>
                    <a:pt x="497" y="478"/>
                  </a:lnTo>
                  <a:cubicBezTo>
                    <a:pt x="1" y="628"/>
                    <a:pt x="120" y="1349"/>
                    <a:pt x="617" y="1349"/>
                  </a:cubicBezTo>
                  <a:cubicBezTo>
                    <a:pt x="632" y="1349"/>
                    <a:pt x="648" y="1348"/>
                    <a:pt x="664" y="1347"/>
                  </a:cubicBezTo>
                  <a:lnTo>
                    <a:pt x="3260" y="883"/>
                  </a:lnTo>
                  <a:cubicBezTo>
                    <a:pt x="3760" y="731"/>
                    <a:pt x="3635" y="0"/>
                    <a:pt x="312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0" name="Google Shape;6830;p35"/>
            <p:cNvSpPr/>
            <p:nvPr/>
          </p:nvSpPr>
          <p:spPr>
            <a:xfrm>
              <a:off x="2196316" y="1424293"/>
              <a:ext cx="60156" cy="49834"/>
            </a:xfrm>
            <a:custGeom>
              <a:rect b="b" l="l" r="r" t="t"/>
              <a:pathLst>
                <a:path extrusionOk="0" h="1545" w="1865">
                  <a:moveTo>
                    <a:pt x="1014" y="0"/>
                  </a:moveTo>
                  <a:cubicBezTo>
                    <a:pt x="971" y="0"/>
                    <a:pt x="927" y="4"/>
                    <a:pt x="882" y="12"/>
                  </a:cubicBezTo>
                  <a:cubicBezTo>
                    <a:pt x="191" y="131"/>
                    <a:pt x="1" y="1012"/>
                    <a:pt x="572" y="1405"/>
                  </a:cubicBezTo>
                  <a:cubicBezTo>
                    <a:pt x="711" y="1502"/>
                    <a:pt x="861" y="1545"/>
                    <a:pt x="1008" y="1545"/>
                  </a:cubicBezTo>
                  <a:cubicBezTo>
                    <a:pt x="1455" y="1545"/>
                    <a:pt x="1865" y="1142"/>
                    <a:pt x="1775" y="631"/>
                  </a:cubicBezTo>
                  <a:cubicBezTo>
                    <a:pt x="1701" y="259"/>
                    <a:pt x="1379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1" name="Google Shape;6831;p35"/>
            <p:cNvSpPr/>
            <p:nvPr/>
          </p:nvSpPr>
          <p:spPr>
            <a:xfrm>
              <a:off x="2265568" y="1409230"/>
              <a:ext cx="121924" cy="43931"/>
            </a:xfrm>
            <a:custGeom>
              <a:rect b="b" l="l" r="r" t="t"/>
              <a:pathLst>
                <a:path extrusionOk="0" h="1362" w="3780">
                  <a:moveTo>
                    <a:pt x="3163" y="0"/>
                  </a:moveTo>
                  <a:cubicBezTo>
                    <a:pt x="3148" y="0"/>
                    <a:pt x="3132" y="1"/>
                    <a:pt x="3117" y="2"/>
                  </a:cubicBezTo>
                  <a:lnTo>
                    <a:pt x="3117" y="14"/>
                  </a:lnTo>
                  <a:lnTo>
                    <a:pt x="521" y="479"/>
                  </a:lnTo>
                  <a:cubicBezTo>
                    <a:pt x="1" y="617"/>
                    <a:pt x="120" y="1362"/>
                    <a:pt x="629" y="1362"/>
                  </a:cubicBezTo>
                  <a:cubicBezTo>
                    <a:pt x="644" y="1362"/>
                    <a:pt x="660" y="1361"/>
                    <a:pt x="676" y="1360"/>
                  </a:cubicBezTo>
                  <a:lnTo>
                    <a:pt x="3271" y="883"/>
                  </a:lnTo>
                  <a:cubicBezTo>
                    <a:pt x="3780" y="733"/>
                    <a:pt x="3660" y="0"/>
                    <a:pt x="316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2" name="Google Shape;6832;p35"/>
            <p:cNvSpPr/>
            <p:nvPr/>
          </p:nvSpPr>
          <p:spPr>
            <a:xfrm>
              <a:off x="2608019" y="1251439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608" y="1"/>
                  </a:moveTo>
                  <a:lnTo>
                    <a:pt x="1215" y="1620"/>
                  </a:lnTo>
                  <a:cubicBezTo>
                    <a:pt x="250" y="2275"/>
                    <a:pt x="0" y="3585"/>
                    <a:pt x="655" y="4549"/>
                  </a:cubicBezTo>
                  <a:lnTo>
                    <a:pt x="762" y="4704"/>
                  </a:lnTo>
                  <a:cubicBezTo>
                    <a:pt x="1171" y="5305"/>
                    <a:pt x="1833" y="5629"/>
                    <a:pt x="2508" y="5629"/>
                  </a:cubicBezTo>
                  <a:cubicBezTo>
                    <a:pt x="2916" y="5629"/>
                    <a:pt x="3328" y="5510"/>
                    <a:pt x="3691" y="5264"/>
                  </a:cubicBezTo>
                  <a:lnTo>
                    <a:pt x="6085" y="3644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3" name="Google Shape;6833;p35"/>
            <p:cNvSpPr/>
            <p:nvPr/>
          </p:nvSpPr>
          <p:spPr>
            <a:xfrm>
              <a:off x="2740909" y="1176188"/>
              <a:ext cx="195885" cy="181660"/>
            </a:xfrm>
            <a:custGeom>
              <a:rect b="b" l="l" r="r" t="t"/>
              <a:pathLst>
                <a:path extrusionOk="0" h="5632" w="6073">
                  <a:moveTo>
                    <a:pt x="3579" y="1"/>
                  </a:moveTo>
                  <a:cubicBezTo>
                    <a:pt x="3169" y="1"/>
                    <a:pt x="2755" y="120"/>
                    <a:pt x="2393" y="369"/>
                  </a:cubicBezTo>
                  <a:lnTo>
                    <a:pt x="0" y="1989"/>
                  </a:lnTo>
                  <a:lnTo>
                    <a:pt x="2477" y="5632"/>
                  </a:lnTo>
                  <a:lnTo>
                    <a:pt x="4870" y="4001"/>
                  </a:lnTo>
                  <a:cubicBezTo>
                    <a:pt x="5822" y="3346"/>
                    <a:pt x="6072" y="2036"/>
                    <a:pt x="5429" y="1072"/>
                  </a:cubicBezTo>
                  <a:lnTo>
                    <a:pt x="5429" y="1072"/>
                  </a:lnTo>
                  <a:lnTo>
                    <a:pt x="5429" y="1084"/>
                  </a:lnTo>
                  <a:lnTo>
                    <a:pt x="5310" y="917"/>
                  </a:lnTo>
                  <a:cubicBezTo>
                    <a:pt x="4904" y="319"/>
                    <a:pt x="4247" y="1"/>
                    <a:pt x="357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4" name="Google Shape;6834;p35"/>
            <p:cNvSpPr/>
            <p:nvPr/>
          </p:nvSpPr>
          <p:spPr>
            <a:xfrm>
              <a:off x="1083390" y="98419"/>
              <a:ext cx="349902" cy="436120"/>
            </a:xfrm>
            <a:custGeom>
              <a:rect b="b" l="l" r="r" t="t"/>
              <a:pathLst>
                <a:path extrusionOk="0" h="13521" w="10848">
                  <a:moveTo>
                    <a:pt x="4159" y="435"/>
                  </a:moveTo>
                  <a:cubicBezTo>
                    <a:pt x="4446" y="435"/>
                    <a:pt x="4730" y="607"/>
                    <a:pt x="4787" y="994"/>
                  </a:cubicBezTo>
                  <a:cubicBezTo>
                    <a:pt x="4811" y="1196"/>
                    <a:pt x="4763" y="1387"/>
                    <a:pt x="4632" y="1541"/>
                  </a:cubicBezTo>
                  <a:lnTo>
                    <a:pt x="3846" y="1684"/>
                  </a:lnTo>
                  <a:cubicBezTo>
                    <a:pt x="3668" y="1589"/>
                    <a:pt x="3549" y="1422"/>
                    <a:pt x="3513" y="1232"/>
                  </a:cubicBezTo>
                  <a:cubicBezTo>
                    <a:pt x="3398" y="732"/>
                    <a:pt x="3782" y="435"/>
                    <a:pt x="4159" y="435"/>
                  </a:cubicBezTo>
                  <a:close/>
                  <a:moveTo>
                    <a:pt x="7866" y="2749"/>
                  </a:moveTo>
                  <a:cubicBezTo>
                    <a:pt x="8129" y="2749"/>
                    <a:pt x="8364" y="2930"/>
                    <a:pt x="8406" y="3208"/>
                  </a:cubicBezTo>
                  <a:lnTo>
                    <a:pt x="9788" y="10769"/>
                  </a:lnTo>
                  <a:cubicBezTo>
                    <a:pt x="9835" y="11066"/>
                    <a:pt x="9645" y="11340"/>
                    <a:pt x="9347" y="11400"/>
                  </a:cubicBezTo>
                  <a:lnTo>
                    <a:pt x="3084" y="12543"/>
                  </a:lnTo>
                  <a:cubicBezTo>
                    <a:pt x="3049" y="12550"/>
                    <a:pt x="3014" y="12553"/>
                    <a:pt x="2980" y="12553"/>
                  </a:cubicBezTo>
                  <a:cubicBezTo>
                    <a:pt x="2723" y="12553"/>
                    <a:pt x="2495" y="12365"/>
                    <a:pt x="2453" y="12102"/>
                  </a:cubicBezTo>
                  <a:lnTo>
                    <a:pt x="1072" y="4530"/>
                  </a:lnTo>
                  <a:cubicBezTo>
                    <a:pt x="1013" y="4232"/>
                    <a:pt x="1215" y="3958"/>
                    <a:pt x="1513" y="3899"/>
                  </a:cubicBezTo>
                  <a:lnTo>
                    <a:pt x="2263" y="3768"/>
                  </a:lnTo>
                  <a:cubicBezTo>
                    <a:pt x="2294" y="3977"/>
                    <a:pt x="2472" y="4122"/>
                    <a:pt x="2677" y="4122"/>
                  </a:cubicBezTo>
                  <a:cubicBezTo>
                    <a:pt x="2705" y="4122"/>
                    <a:pt x="2734" y="4119"/>
                    <a:pt x="2763" y="4113"/>
                  </a:cubicBezTo>
                  <a:lnTo>
                    <a:pt x="6680" y="3399"/>
                  </a:lnTo>
                  <a:cubicBezTo>
                    <a:pt x="6906" y="3363"/>
                    <a:pt x="7073" y="3125"/>
                    <a:pt x="7025" y="2899"/>
                  </a:cubicBezTo>
                  <a:lnTo>
                    <a:pt x="7775" y="2756"/>
                  </a:lnTo>
                  <a:cubicBezTo>
                    <a:pt x="7806" y="2751"/>
                    <a:pt x="7836" y="2749"/>
                    <a:pt x="7866" y="2749"/>
                  </a:cubicBezTo>
                  <a:close/>
                  <a:moveTo>
                    <a:pt x="4133" y="0"/>
                  </a:moveTo>
                  <a:cubicBezTo>
                    <a:pt x="4070" y="0"/>
                    <a:pt x="4006" y="6"/>
                    <a:pt x="3942" y="17"/>
                  </a:cubicBezTo>
                  <a:cubicBezTo>
                    <a:pt x="3346" y="136"/>
                    <a:pt x="2953" y="708"/>
                    <a:pt x="3072" y="1303"/>
                  </a:cubicBezTo>
                  <a:cubicBezTo>
                    <a:pt x="3108" y="1482"/>
                    <a:pt x="3180" y="1649"/>
                    <a:pt x="3287" y="1779"/>
                  </a:cubicBezTo>
                  <a:lnTo>
                    <a:pt x="2513" y="1922"/>
                  </a:lnTo>
                  <a:cubicBezTo>
                    <a:pt x="2203" y="1982"/>
                    <a:pt x="1989" y="2291"/>
                    <a:pt x="2049" y="2601"/>
                  </a:cubicBezTo>
                  <a:lnTo>
                    <a:pt x="2096" y="2887"/>
                  </a:lnTo>
                  <a:lnTo>
                    <a:pt x="810" y="3125"/>
                  </a:lnTo>
                  <a:cubicBezTo>
                    <a:pt x="322" y="3208"/>
                    <a:pt x="1" y="3673"/>
                    <a:pt x="96" y="4149"/>
                  </a:cubicBezTo>
                  <a:lnTo>
                    <a:pt x="1668" y="12781"/>
                  </a:lnTo>
                  <a:cubicBezTo>
                    <a:pt x="1742" y="13217"/>
                    <a:pt x="2121" y="13520"/>
                    <a:pt x="2549" y="13520"/>
                  </a:cubicBezTo>
                  <a:cubicBezTo>
                    <a:pt x="2600" y="13520"/>
                    <a:pt x="2651" y="13516"/>
                    <a:pt x="2703" y="13507"/>
                  </a:cubicBezTo>
                  <a:lnTo>
                    <a:pt x="10038" y="12162"/>
                  </a:lnTo>
                  <a:cubicBezTo>
                    <a:pt x="10526" y="12066"/>
                    <a:pt x="10847" y="11602"/>
                    <a:pt x="10752" y="11126"/>
                  </a:cubicBezTo>
                  <a:lnTo>
                    <a:pt x="9192" y="2506"/>
                  </a:lnTo>
                  <a:cubicBezTo>
                    <a:pt x="9108" y="2074"/>
                    <a:pt x="8735" y="1763"/>
                    <a:pt x="8312" y="1763"/>
                  </a:cubicBezTo>
                  <a:cubicBezTo>
                    <a:pt x="8257" y="1763"/>
                    <a:pt x="8201" y="1769"/>
                    <a:pt x="8145" y="1779"/>
                  </a:cubicBezTo>
                  <a:lnTo>
                    <a:pt x="6859" y="2018"/>
                  </a:lnTo>
                  <a:lnTo>
                    <a:pt x="6811" y="1744"/>
                  </a:lnTo>
                  <a:cubicBezTo>
                    <a:pt x="6748" y="1458"/>
                    <a:pt x="6506" y="1258"/>
                    <a:pt x="6228" y="1258"/>
                  </a:cubicBezTo>
                  <a:cubicBezTo>
                    <a:pt x="6193" y="1258"/>
                    <a:pt x="6157" y="1261"/>
                    <a:pt x="6120" y="1268"/>
                  </a:cubicBezTo>
                  <a:lnTo>
                    <a:pt x="5180" y="1434"/>
                  </a:lnTo>
                  <a:cubicBezTo>
                    <a:pt x="5227" y="1268"/>
                    <a:pt x="5239" y="1089"/>
                    <a:pt x="5204" y="922"/>
                  </a:cubicBezTo>
                  <a:cubicBezTo>
                    <a:pt x="5119" y="381"/>
                    <a:pt x="4655" y="0"/>
                    <a:pt x="413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5" name="Google Shape;6835;p35"/>
            <p:cNvSpPr/>
            <p:nvPr/>
          </p:nvSpPr>
          <p:spPr>
            <a:xfrm>
              <a:off x="1145609" y="255566"/>
              <a:ext cx="60059" cy="49898"/>
            </a:xfrm>
            <a:custGeom>
              <a:rect b="b" l="l" r="r" t="t"/>
              <a:pathLst>
                <a:path extrusionOk="0" h="1547" w="1862">
                  <a:moveTo>
                    <a:pt x="1015" y="1"/>
                  </a:moveTo>
                  <a:cubicBezTo>
                    <a:pt x="967" y="1"/>
                    <a:pt x="918" y="5"/>
                    <a:pt x="870" y="15"/>
                  </a:cubicBezTo>
                  <a:cubicBezTo>
                    <a:pt x="191" y="134"/>
                    <a:pt x="0" y="1015"/>
                    <a:pt x="572" y="1408"/>
                  </a:cubicBezTo>
                  <a:cubicBezTo>
                    <a:pt x="709" y="1504"/>
                    <a:pt x="857" y="1547"/>
                    <a:pt x="1002" y="1547"/>
                  </a:cubicBezTo>
                  <a:cubicBezTo>
                    <a:pt x="1451" y="1547"/>
                    <a:pt x="1862" y="1138"/>
                    <a:pt x="1763" y="634"/>
                  </a:cubicBezTo>
                  <a:cubicBezTo>
                    <a:pt x="1700" y="266"/>
                    <a:pt x="1377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6" name="Google Shape;6836;p35"/>
            <p:cNvSpPr/>
            <p:nvPr/>
          </p:nvSpPr>
          <p:spPr>
            <a:xfrm>
              <a:off x="1213797" y="241019"/>
              <a:ext cx="124472" cy="43706"/>
            </a:xfrm>
            <a:custGeom>
              <a:rect b="b" l="l" r="r" t="t"/>
              <a:pathLst>
                <a:path extrusionOk="0" h="1355" w="3859">
                  <a:moveTo>
                    <a:pt x="3261" y="1"/>
                  </a:moveTo>
                  <a:cubicBezTo>
                    <a:pt x="3226" y="1"/>
                    <a:pt x="3188" y="5"/>
                    <a:pt x="3149" y="14"/>
                  </a:cubicBezTo>
                  <a:lnTo>
                    <a:pt x="3137" y="14"/>
                  </a:lnTo>
                  <a:lnTo>
                    <a:pt x="542" y="490"/>
                  </a:lnTo>
                  <a:cubicBezTo>
                    <a:pt x="0" y="580"/>
                    <a:pt x="111" y="1354"/>
                    <a:pt x="620" y="1354"/>
                  </a:cubicBezTo>
                  <a:cubicBezTo>
                    <a:pt x="648" y="1354"/>
                    <a:pt x="678" y="1352"/>
                    <a:pt x="708" y="1347"/>
                  </a:cubicBezTo>
                  <a:lnTo>
                    <a:pt x="3292" y="871"/>
                  </a:lnTo>
                  <a:cubicBezTo>
                    <a:pt x="3858" y="793"/>
                    <a:pt x="3751" y="1"/>
                    <a:pt x="326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7" name="Google Shape;6837;p35"/>
            <p:cNvSpPr/>
            <p:nvPr/>
          </p:nvSpPr>
          <p:spPr>
            <a:xfrm>
              <a:off x="1158286" y="325172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0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3" y="1545"/>
                    <a:pt x="1861" y="1142"/>
                    <a:pt x="1762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8" name="Google Shape;6838;p35"/>
            <p:cNvSpPr/>
            <p:nvPr/>
          </p:nvSpPr>
          <p:spPr>
            <a:xfrm>
              <a:off x="1227795" y="310528"/>
              <a:ext cx="121376" cy="43512"/>
            </a:xfrm>
            <a:custGeom>
              <a:rect b="b" l="l" r="r" t="t"/>
              <a:pathLst>
                <a:path extrusionOk="0" h="1349" w="3763">
                  <a:moveTo>
                    <a:pt x="3132" y="0"/>
                  </a:moveTo>
                  <a:cubicBezTo>
                    <a:pt x="3120" y="0"/>
                    <a:pt x="3108" y="1"/>
                    <a:pt x="3096" y="2"/>
                  </a:cubicBezTo>
                  <a:lnTo>
                    <a:pt x="500" y="478"/>
                  </a:lnTo>
                  <a:cubicBezTo>
                    <a:pt x="0" y="618"/>
                    <a:pt x="125" y="1348"/>
                    <a:pt x="631" y="1348"/>
                  </a:cubicBezTo>
                  <a:cubicBezTo>
                    <a:pt x="643" y="1348"/>
                    <a:pt x="655" y="1348"/>
                    <a:pt x="667" y="1347"/>
                  </a:cubicBezTo>
                  <a:lnTo>
                    <a:pt x="3263" y="871"/>
                  </a:lnTo>
                  <a:cubicBezTo>
                    <a:pt x="3763" y="731"/>
                    <a:pt x="3638" y="0"/>
                    <a:pt x="313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9" name="Google Shape;6839;p35"/>
            <p:cNvSpPr/>
            <p:nvPr/>
          </p:nvSpPr>
          <p:spPr>
            <a:xfrm>
              <a:off x="1171736" y="399294"/>
              <a:ext cx="60156" cy="50189"/>
            </a:xfrm>
            <a:custGeom>
              <a:rect b="b" l="l" r="r" t="t"/>
              <a:pathLst>
                <a:path extrusionOk="0" h="1556" w="1865">
                  <a:moveTo>
                    <a:pt x="1013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2" y="131"/>
                    <a:pt x="0" y="1012"/>
                    <a:pt x="572" y="1417"/>
                  </a:cubicBezTo>
                  <a:cubicBezTo>
                    <a:pt x="708" y="1513"/>
                    <a:pt x="857" y="1556"/>
                    <a:pt x="1002" y="1556"/>
                  </a:cubicBezTo>
                  <a:cubicBezTo>
                    <a:pt x="1451" y="1556"/>
                    <a:pt x="1864" y="1147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0" name="Google Shape;6840;p35"/>
            <p:cNvSpPr/>
            <p:nvPr/>
          </p:nvSpPr>
          <p:spPr>
            <a:xfrm>
              <a:off x="1240697" y="384586"/>
              <a:ext cx="122440" cy="44028"/>
            </a:xfrm>
            <a:custGeom>
              <a:rect b="b" l="l" r="r" t="t"/>
              <a:pathLst>
                <a:path extrusionOk="0" h="1365" w="3796">
                  <a:moveTo>
                    <a:pt x="3182" y="0"/>
                  </a:moveTo>
                  <a:cubicBezTo>
                    <a:pt x="3163" y="0"/>
                    <a:pt x="3144" y="1"/>
                    <a:pt x="3125" y="4"/>
                  </a:cubicBezTo>
                  <a:lnTo>
                    <a:pt x="529" y="480"/>
                  </a:lnTo>
                  <a:cubicBezTo>
                    <a:pt x="1" y="606"/>
                    <a:pt x="126" y="1364"/>
                    <a:pt x="627" y="1364"/>
                  </a:cubicBezTo>
                  <a:cubicBezTo>
                    <a:pt x="646" y="1364"/>
                    <a:pt x="664" y="1363"/>
                    <a:pt x="684" y="1361"/>
                  </a:cubicBezTo>
                  <a:lnTo>
                    <a:pt x="3279" y="885"/>
                  </a:lnTo>
                  <a:cubicBezTo>
                    <a:pt x="3796" y="747"/>
                    <a:pt x="3682" y="0"/>
                    <a:pt x="318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1" name="Google Shape;6841;p35"/>
            <p:cNvSpPr/>
            <p:nvPr/>
          </p:nvSpPr>
          <p:spPr>
            <a:xfrm>
              <a:off x="1114516" y="708297"/>
              <a:ext cx="250396" cy="224430"/>
            </a:xfrm>
            <a:custGeom>
              <a:rect b="b" l="l" r="r" t="t"/>
              <a:pathLst>
                <a:path extrusionOk="0" h="6958" w="7763">
                  <a:moveTo>
                    <a:pt x="3922" y="1"/>
                  </a:moveTo>
                  <a:cubicBezTo>
                    <a:pt x="2892" y="1"/>
                    <a:pt x="1881" y="465"/>
                    <a:pt x="1214" y="1338"/>
                  </a:cubicBezTo>
                  <a:lnTo>
                    <a:pt x="6953" y="4969"/>
                  </a:lnTo>
                  <a:cubicBezTo>
                    <a:pt x="7763" y="3398"/>
                    <a:pt x="7239" y="1469"/>
                    <a:pt x="5751" y="528"/>
                  </a:cubicBezTo>
                  <a:cubicBezTo>
                    <a:pt x="5183" y="173"/>
                    <a:pt x="4549" y="1"/>
                    <a:pt x="3922" y="1"/>
                  </a:cubicBezTo>
                  <a:close/>
                  <a:moveTo>
                    <a:pt x="810" y="1993"/>
                  </a:moveTo>
                  <a:cubicBezTo>
                    <a:pt x="0" y="3553"/>
                    <a:pt x="524" y="5481"/>
                    <a:pt x="2012" y="6434"/>
                  </a:cubicBezTo>
                  <a:cubicBezTo>
                    <a:pt x="2576" y="6788"/>
                    <a:pt x="3206" y="6958"/>
                    <a:pt x="3829" y="6958"/>
                  </a:cubicBezTo>
                  <a:cubicBezTo>
                    <a:pt x="4863" y="6958"/>
                    <a:pt x="5880" y="6489"/>
                    <a:pt x="6548" y="5612"/>
                  </a:cubicBezTo>
                  <a:lnTo>
                    <a:pt x="810" y="1993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2" name="Google Shape;6842;p35"/>
            <p:cNvSpPr/>
            <p:nvPr/>
          </p:nvSpPr>
          <p:spPr>
            <a:xfrm>
              <a:off x="1583407" y="226472"/>
              <a:ext cx="196272" cy="181918"/>
            </a:xfrm>
            <a:custGeom>
              <a:rect b="b" l="l" r="r" t="t"/>
              <a:pathLst>
                <a:path extrusionOk="0" h="5640" w="6085">
                  <a:moveTo>
                    <a:pt x="3608" y="0"/>
                  </a:moveTo>
                  <a:lnTo>
                    <a:pt x="1215" y="1631"/>
                  </a:lnTo>
                  <a:cubicBezTo>
                    <a:pt x="251" y="2286"/>
                    <a:pt x="1" y="3596"/>
                    <a:pt x="655" y="4560"/>
                  </a:cubicBezTo>
                  <a:lnTo>
                    <a:pt x="763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1"/>
                    <a:pt x="3692" y="5275"/>
                  </a:cubicBezTo>
                  <a:lnTo>
                    <a:pt x="6085" y="3644"/>
                  </a:lnTo>
                  <a:lnTo>
                    <a:pt x="3608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3" name="Google Shape;6843;p35"/>
            <p:cNvSpPr/>
            <p:nvPr/>
          </p:nvSpPr>
          <p:spPr>
            <a:xfrm>
              <a:off x="1716297" y="151317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568" y="1"/>
                  </a:moveTo>
                  <a:cubicBezTo>
                    <a:pt x="3162" y="1"/>
                    <a:pt x="2752" y="119"/>
                    <a:pt x="2393" y="366"/>
                  </a:cubicBezTo>
                  <a:lnTo>
                    <a:pt x="0" y="1985"/>
                  </a:lnTo>
                  <a:lnTo>
                    <a:pt x="2477" y="5628"/>
                  </a:lnTo>
                  <a:lnTo>
                    <a:pt x="4870" y="4009"/>
                  </a:lnTo>
                  <a:cubicBezTo>
                    <a:pt x="5834" y="3354"/>
                    <a:pt x="6084" y="2044"/>
                    <a:pt x="5417" y="1080"/>
                  </a:cubicBezTo>
                  <a:lnTo>
                    <a:pt x="5310" y="925"/>
                  </a:lnTo>
                  <a:cubicBezTo>
                    <a:pt x="4902" y="324"/>
                    <a:pt x="4240" y="1"/>
                    <a:pt x="356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4" name="Google Shape;6844;p35"/>
            <p:cNvSpPr/>
            <p:nvPr/>
          </p:nvSpPr>
          <p:spPr>
            <a:xfrm>
              <a:off x="1526186" y="602242"/>
              <a:ext cx="345677" cy="344032"/>
            </a:xfrm>
            <a:custGeom>
              <a:rect b="b" l="l" r="r" t="t"/>
              <a:pathLst>
                <a:path extrusionOk="0" h="10666" w="10717">
                  <a:moveTo>
                    <a:pt x="4999" y="1"/>
                  </a:moveTo>
                  <a:cubicBezTo>
                    <a:pt x="4821" y="1"/>
                    <a:pt x="4665" y="136"/>
                    <a:pt x="4644" y="328"/>
                  </a:cubicBezTo>
                  <a:lnTo>
                    <a:pt x="4180" y="3805"/>
                  </a:lnTo>
                  <a:lnTo>
                    <a:pt x="703" y="3340"/>
                  </a:lnTo>
                  <a:cubicBezTo>
                    <a:pt x="688" y="3338"/>
                    <a:pt x="673" y="3338"/>
                    <a:pt x="659" y="3338"/>
                  </a:cubicBezTo>
                  <a:cubicBezTo>
                    <a:pt x="474" y="3338"/>
                    <a:pt x="308" y="3474"/>
                    <a:pt x="286" y="3662"/>
                  </a:cubicBezTo>
                  <a:lnTo>
                    <a:pt x="24" y="5638"/>
                  </a:lnTo>
                  <a:cubicBezTo>
                    <a:pt x="1" y="5840"/>
                    <a:pt x="143" y="6031"/>
                    <a:pt x="346" y="6055"/>
                  </a:cubicBezTo>
                  <a:lnTo>
                    <a:pt x="346" y="6043"/>
                  </a:lnTo>
                  <a:lnTo>
                    <a:pt x="3822" y="6507"/>
                  </a:lnTo>
                  <a:lnTo>
                    <a:pt x="3370" y="9984"/>
                  </a:lnTo>
                  <a:cubicBezTo>
                    <a:pt x="3334" y="10186"/>
                    <a:pt x="3477" y="10377"/>
                    <a:pt x="3691" y="10401"/>
                  </a:cubicBezTo>
                  <a:lnTo>
                    <a:pt x="5656" y="10663"/>
                  </a:lnTo>
                  <a:cubicBezTo>
                    <a:pt x="5671" y="10664"/>
                    <a:pt x="5686" y="10665"/>
                    <a:pt x="5700" y="10665"/>
                  </a:cubicBezTo>
                  <a:cubicBezTo>
                    <a:pt x="5885" y="10665"/>
                    <a:pt x="6051" y="10529"/>
                    <a:pt x="6073" y="10341"/>
                  </a:cubicBezTo>
                  <a:lnTo>
                    <a:pt x="6537" y="6864"/>
                  </a:lnTo>
                  <a:lnTo>
                    <a:pt x="10014" y="7329"/>
                  </a:lnTo>
                  <a:cubicBezTo>
                    <a:pt x="10028" y="7331"/>
                    <a:pt x="10043" y="7331"/>
                    <a:pt x="10058" y="7331"/>
                  </a:cubicBezTo>
                  <a:cubicBezTo>
                    <a:pt x="10243" y="7331"/>
                    <a:pt x="10408" y="7195"/>
                    <a:pt x="10430" y="7007"/>
                  </a:cubicBezTo>
                  <a:lnTo>
                    <a:pt x="10692" y="5031"/>
                  </a:lnTo>
                  <a:cubicBezTo>
                    <a:pt x="10716" y="4828"/>
                    <a:pt x="10573" y="4638"/>
                    <a:pt x="10371" y="4614"/>
                  </a:cubicBezTo>
                  <a:lnTo>
                    <a:pt x="6894" y="4150"/>
                  </a:lnTo>
                  <a:lnTo>
                    <a:pt x="7347" y="673"/>
                  </a:lnTo>
                  <a:cubicBezTo>
                    <a:pt x="7382" y="471"/>
                    <a:pt x="7240" y="280"/>
                    <a:pt x="7025" y="256"/>
                  </a:cubicBezTo>
                  <a:lnTo>
                    <a:pt x="5061" y="6"/>
                  </a:lnTo>
                  <a:cubicBezTo>
                    <a:pt x="5040" y="3"/>
                    <a:pt x="5019" y="1"/>
                    <a:pt x="499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5" name="Google Shape;6845;p35"/>
            <p:cNvSpPr/>
            <p:nvPr/>
          </p:nvSpPr>
          <p:spPr>
            <a:xfrm>
              <a:off x="1083390" y="1123290"/>
              <a:ext cx="349902" cy="435862"/>
            </a:xfrm>
            <a:custGeom>
              <a:rect b="b" l="l" r="r" t="t"/>
              <a:pathLst>
                <a:path extrusionOk="0" h="13513" w="10848">
                  <a:moveTo>
                    <a:pt x="4155" y="429"/>
                  </a:moveTo>
                  <a:cubicBezTo>
                    <a:pt x="4444" y="429"/>
                    <a:pt x="4730" y="604"/>
                    <a:pt x="4787" y="997"/>
                  </a:cubicBezTo>
                  <a:cubicBezTo>
                    <a:pt x="4811" y="1188"/>
                    <a:pt x="4763" y="1390"/>
                    <a:pt x="4632" y="1533"/>
                  </a:cubicBezTo>
                  <a:lnTo>
                    <a:pt x="3846" y="1688"/>
                  </a:lnTo>
                  <a:cubicBezTo>
                    <a:pt x="3668" y="1593"/>
                    <a:pt x="3549" y="1426"/>
                    <a:pt x="3513" y="1224"/>
                  </a:cubicBezTo>
                  <a:cubicBezTo>
                    <a:pt x="3399" y="725"/>
                    <a:pt x="3779" y="429"/>
                    <a:pt x="4155" y="429"/>
                  </a:cubicBezTo>
                  <a:close/>
                  <a:moveTo>
                    <a:pt x="7868" y="2749"/>
                  </a:moveTo>
                  <a:cubicBezTo>
                    <a:pt x="8125" y="2749"/>
                    <a:pt x="8354" y="2938"/>
                    <a:pt x="8406" y="3200"/>
                  </a:cubicBezTo>
                  <a:lnTo>
                    <a:pt x="9788" y="10761"/>
                  </a:lnTo>
                  <a:cubicBezTo>
                    <a:pt x="9835" y="11058"/>
                    <a:pt x="9645" y="11344"/>
                    <a:pt x="9347" y="11392"/>
                  </a:cubicBezTo>
                  <a:lnTo>
                    <a:pt x="3084" y="12535"/>
                  </a:lnTo>
                  <a:cubicBezTo>
                    <a:pt x="3049" y="12542"/>
                    <a:pt x="3014" y="12545"/>
                    <a:pt x="2980" y="12545"/>
                  </a:cubicBezTo>
                  <a:cubicBezTo>
                    <a:pt x="2723" y="12545"/>
                    <a:pt x="2495" y="12357"/>
                    <a:pt x="2453" y="12094"/>
                  </a:cubicBezTo>
                  <a:lnTo>
                    <a:pt x="1060" y="4534"/>
                  </a:lnTo>
                  <a:cubicBezTo>
                    <a:pt x="1013" y="4236"/>
                    <a:pt x="1215" y="3950"/>
                    <a:pt x="1513" y="3903"/>
                  </a:cubicBezTo>
                  <a:lnTo>
                    <a:pt x="2251" y="3760"/>
                  </a:lnTo>
                  <a:cubicBezTo>
                    <a:pt x="2294" y="3975"/>
                    <a:pt x="2483" y="4122"/>
                    <a:pt x="2695" y="4122"/>
                  </a:cubicBezTo>
                  <a:cubicBezTo>
                    <a:pt x="2717" y="4122"/>
                    <a:pt x="2740" y="4120"/>
                    <a:pt x="2763" y="4117"/>
                  </a:cubicBezTo>
                  <a:lnTo>
                    <a:pt x="6668" y="3402"/>
                  </a:lnTo>
                  <a:cubicBezTo>
                    <a:pt x="6906" y="3355"/>
                    <a:pt x="7061" y="3129"/>
                    <a:pt x="7025" y="2890"/>
                  </a:cubicBezTo>
                  <a:lnTo>
                    <a:pt x="7764" y="2760"/>
                  </a:lnTo>
                  <a:cubicBezTo>
                    <a:pt x="7799" y="2752"/>
                    <a:pt x="7834" y="2749"/>
                    <a:pt x="7868" y="2749"/>
                  </a:cubicBezTo>
                  <a:close/>
                  <a:moveTo>
                    <a:pt x="4154" y="0"/>
                  </a:moveTo>
                  <a:cubicBezTo>
                    <a:pt x="4084" y="0"/>
                    <a:pt x="4013" y="7"/>
                    <a:pt x="3942" y="21"/>
                  </a:cubicBezTo>
                  <a:cubicBezTo>
                    <a:pt x="3346" y="128"/>
                    <a:pt x="2953" y="700"/>
                    <a:pt x="3072" y="1307"/>
                  </a:cubicBezTo>
                  <a:cubicBezTo>
                    <a:pt x="3108" y="1474"/>
                    <a:pt x="3180" y="1640"/>
                    <a:pt x="3287" y="1783"/>
                  </a:cubicBezTo>
                  <a:lnTo>
                    <a:pt x="2513" y="1926"/>
                  </a:lnTo>
                  <a:cubicBezTo>
                    <a:pt x="2203" y="1986"/>
                    <a:pt x="2001" y="2283"/>
                    <a:pt x="2049" y="2605"/>
                  </a:cubicBezTo>
                  <a:lnTo>
                    <a:pt x="2096" y="2879"/>
                  </a:lnTo>
                  <a:lnTo>
                    <a:pt x="810" y="3117"/>
                  </a:lnTo>
                  <a:cubicBezTo>
                    <a:pt x="322" y="3200"/>
                    <a:pt x="1" y="3664"/>
                    <a:pt x="96" y="4153"/>
                  </a:cubicBezTo>
                  <a:lnTo>
                    <a:pt x="1668" y="12785"/>
                  </a:lnTo>
                  <a:cubicBezTo>
                    <a:pt x="1742" y="13210"/>
                    <a:pt x="2121" y="13512"/>
                    <a:pt x="2549" y="13512"/>
                  </a:cubicBezTo>
                  <a:cubicBezTo>
                    <a:pt x="2600" y="13512"/>
                    <a:pt x="2651" y="13508"/>
                    <a:pt x="2703" y="13499"/>
                  </a:cubicBezTo>
                  <a:lnTo>
                    <a:pt x="10038" y="12154"/>
                  </a:lnTo>
                  <a:cubicBezTo>
                    <a:pt x="10526" y="12070"/>
                    <a:pt x="10847" y="11606"/>
                    <a:pt x="10752" y="11118"/>
                  </a:cubicBezTo>
                  <a:lnTo>
                    <a:pt x="9180" y="2486"/>
                  </a:lnTo>
                  <a:cubicBezTo>
                    <a:pt x="9107" y="2055"/>
                    <a:pt x="8728" y="1755"/>
                    <a:pt x="8313" y="1755"/>
                  </a:cubicBezTo>
                  <a:cubicBezTo>
                    <a:pt x="8257" y="1755"/>
                    <a:pt x="8201" y="1760"/>
                    <a:pt x="8145" y="1771"/>
                  </a:cubicBezTo>
                  <a:lnTo>
                    <a:pt x="6859" y="2009"/>
                  </a:lnTo>
                  <a:lnTo>
                    <a:pt x="6811" y="1736"/>
                  </a:lnTo>
                  <a:cubicBezTo>
                    <a:pt x="6757" y="1446"/>
                    <a:pt x="6500" y="1252"/>
                    <a:pt x="6223" y="1252"/>
                  </a:cubicBezTo>
                  <a:cubicBezTo>
                    <a:pt x="6193" y="1252"/>
                    <a:pt x="6163" y="1255"/>
                    <a:pt x="6132" y="1259"/>
                  </a:cubicBezTo>
                  <a:lnTo>
                    <a:pt x="5180" y="1438"/>
                  </a:lnTo>
                  <a:cubicBezTo>
                    <a:pt x="5239" y="1259"/>
                    <a:pt x="5251" y="1081"/>
                    <a:pt x="5216" y="914"/>
                  </a:cubicBezTo>
                  <a:cubicBezTo>
                    <a:pt x="5132" y="378"/>
                    <a:pt x="4677" y="0"/>
                    <a:pt x="415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6" name="Google Shape;6846;p35"/>
            <p:cNvSpPr/>
            <p:nvPr/>
          </p:nvSpPr>
          <p:spPr>
            <a:xfrm>
              <a:off x="1145609" y="1280275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7" name="Google Shape;6847;p35"/>
            <p:cNvSpPr/>
            <p:nvPr/>
          </p:nvSpPr>
          <p:spPr>
            <a:xfrm>
              <a:off x="1213345" y="1265502"/>
              <a:ext cx="125117" cy="43996"/>
            </a:xfrm>
            <a:custGeom>
              <a:rect b="b" l="l" r="r" t="t"/>
              <a:pathLst>
                <a:path extrusionOk="0" h="1364" w="3879">
                  <a:moveTo>
                    <a:pt x="3293" y="0"/>
                  </a:moveTo>
                  <a:cubicBezTo>
                    <a:pt x="3252" y="0"/>
                    <a:pt x="3209" y="6"/>
                    <a:pt x="3163" y="17"/>
                  </a:cubicBezTo>
                  <a:lnTo>
                    <a:pt x="3151" y="17"/>
                  </a:lnTo>
                  <a:lnTo>
                    <a:pt x="556" y="494"/>
                  </a:lnTo>
                  <a:cubicBezTo>
                    <a:pt x="0" y="571"/>
                    <a:pt x="108" y="1364"/>
                    <a:pt x="608" y="1364"/>
                  </a:cubicBezTo>
                  <a:cubicBezTo>
                    <a:pt x="644" y="1364"/>
                    <a:pt x="682" y="1360"/>
                    <a:pt x="722" y="1351"/>
                  </a:cubicBezTo>
                  <a:lnTo>
                    <a:pt x="3306" y="875"/>
                  </a:lnTo>
                  <a:cubicBezTo>
                    <a:pt x="3878" y="809"/>
                    <a:pt x="3789" y="0"/>
                    <a:pt x="329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8" name="Google Shape;6848;p35"/>
            <p:cNvSpPr/>
            <p:nvPr/>
          </p:nvSpPr>
          <p:spPr>
            <a:xfrm>
              <a:off x="1158286" y="1349784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0" y="1012"/>
                    <a:pt x="560" y="1405"/>
                  </a:cubicBezTo>
                  <a:cubicBezTo>
                    <a:pt x="701" y="1502"/>
                    <a:pt x="854" y="1545"/>
                    <a:pt x="1003" y="1545"/>
                  </a:cubicBezTo>
                  <a:cubicBezTo>
                    <a:pt x="1454" y="1545"/>
                    <a:pt x="1861" y="1145"/>
                    <a:pt x="1762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9" name="Google Shape;6849;p35"/>
            <p:cNvSpPr/>
            <p:nvPr/>
          </p:nvSpPr>
          <p:spPr>
            <a:xfrm>
              <a:off x="1227892" y="1335140"/>
              <a:ext cx="121279" cy="43544"/>
            </a:xfrm>
            <a:custGeom>
              <a:rect b="b" l="l" r="r" t="t"/>
              <a:pathLst>
                <a:path extrusionOk="0" h="1350" w="3760">
                  <a:moveTo>
                    <a:pt x="3129" y="0"/>
                  </a:moveTo>
                  <a:cubicBezTo>
                    <a:pt x="3117" y="0"/>
                    <a:pt x="3105" y="1"/>
                    <a:pt x="3093" y="2"/>
                  </a:cubicBezTo>
                  <a:lnTo>
                    <a:pt x="497" y="478"/>
                  </a:lnTo>
                  <a:cubicBezTo>
                    <a:pt x="1" y="628"/>
                    <a:pt x="120" y="1349"/>
                    <a:pt x="617" y="1349"/>
                  </a:cubicBezTo>
                  <a:cubicBezTo>
                    <a:pt x="632" y="1349"/>
                    <a:pt x="648" y="1348"/>
                    <a:pt x="664" y="1347"/>
                  </a:cubicBezTo>
                  <a:lnTo>
                    <a:pt x="3260" y="883"/>
                  </a:lnTo>
                  <a:cubicBezTo>
                    <a:pt x="3760" y="731"/>
                    <a:pt x="3635" y="0"/>
                    <a:pt x="312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0" name="Google Shape;6850;p35"/>
            <p:cNvSpPr/>
            <p:nvPr/>
          </p:nvSpPr>
          <p:spPr>
            <a:xfrm>
              <a:off x="1171736" y="1424293"/>
              <a:ext cx="60123" cy="49834"/>
            </a:xfrm>
            <a:custGeom>
              <a:rect b="b" l="l" r="r" t="t"/>
              <a:pathLst>
                <a:path extrusionOk="0" h="1545" w="1864">
                  <a:moveTo>
                    <a:pt x="1013" y="0"/>
                  </a:moveTo>
                  <a:cubicBezTo>
                    <a:pt x="970" y="0"/>
                    <a:pt x="926" y="4"/>
                    <a:pt x="881" y="12"/>
                  </a:cubicBezTo>
                  <a:cubicBezTo>
                    <a:pt x="202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8" y="0"/>
                    <a:pt x="101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1" name="Google Shape;6851;p35"/>
            <p:cNvSpPr/>
            <p:nvPr/>
          </p:nvSpPr>
          <p:spPr>
            <a:xfrm>
              <a:off x="1241342" y="1409230"/>
              <a:ext cx="121537" cy="43931"/>
            </a:xfrm>
            <a:custGeom>
              <a:rect b="b" l="l" r="r" t="t"/>
              <a:pathLst>
                <a:path extrusionOk="0" h="1362" w="3768">
                  <a:moveTo>
                    <a:pt x="3141" y="0"/>
                  </a:moveTo>
                  <a:cubicBezTo>
                    <a:pt x="3125" y="0"/>
                    <a:pt x="3109" y="1"/>
                    <a:pt x="3093" y="2"/>
                  </a:cubicBezTo>
                  <a:lnTo>
                    <a:pt x="3105" y="14"/>
                  </a:lnTo>
                  <a:lnTo>
                    <a:pt x="509" y="479"/>
                  </a:lnTo>
                  <a:cubicBezTo>
                    <a:pt x="1" y="617"/>
                    <a:pt x="109" y="1362"/>
                    <a:pt x="617" y="1362"/>
                  </a:cubicBezTo>
                  <a:cubicBezTo>
                    <a:pt x="632" y="1362"/>
                    <a:pt x="648" y="1361"/>
                    <a:pt x="664" y="1360"/>
                  </a:cubicBezTo>
                  <a:lnTo>
                    <a:pt x="3259" y="883"/>
                  </a:lnTo>
                  <a:cubicBezTo>
                    <a:pt x="3768" y="733"/>
                    <a:pt x="3648" y="0"/>
                    <a:pt x="3141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2" name="Google Shape;6852;p35"/>
            <p:cNvSpPr/>
            <p:nvPr/>
          </p:nvSpPr>
          <p:spPr>
            <a:xfrm>
              <a:off x="1583407" y="1251439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608" y="1"/>
                  </a:moveTo>
                  <a:lnTo>
                    <a:pt x="1215" y="1620"/>
                  </a:lnTo>
                  <a:cubicBezTo>
                    <a:pt x="251" y="2275"/>
                    <a:pt x="1" y="3585"/>
                    <a:pt x="655" y="4549"/>
                  </a:cubicBezTo>
                  <a:lnTo>
                    <a:pt x="763" y="4704"/>
                  </a:lnTo>
                  <a:cubicBezTo>
                    <a:pt x="1171" y="5305"/>
                    <a:pt x="1833" y="5629"/>
                    <a:pt x="2508" y="5629"/>
                  </a:cubicBezTo>
                  <a:cubicBezTo>
                    <a:pt x="2916" y="5629"/>
                    <a:pt x="3328" y="5510"/>
                    <a:pt x="3692" y="5264"/>
                  </a:cubicBezTo>
                  <a:lnTo>
                    <a:pt x="6085" y="3644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3" name="Google Shape;6853;p35"/>
            <p:cNvSpPr/>
            <p:nvPr/>
          </p:nvSpPr>
          <p:spPr>
            <a:xfrm>
              <a:off x="1716297" y="1176188"/>
              <a:ext cx="195885" cy="181660"/>
            </a:xfrm>
            <a:custGeom>
              <a:rect b="b" l="l" r="r" t="t"/>
              <a:pathLst>
                <a:path extrusionOk="0" h="5632" w="6073">
                  <a:moveTo>
                    <a:pt x="3579" y="1"/>
                  </a:moveTo>
                  <a:cubicBezTo>
                    <a:pt x="3169" y="1"/>
                    <a:pt x="2755" y="120"/>
                    <a:pt x="2393" y="369"/>
                  </a:cubicBezTo>
                  <a:lnTo>
                    <a:pt x="0" y="1989"/>
                  </a:lnTo>
                  <a:lnTo>
                    <a:pt x="2477" y="5632"/>
                  </a:lnTo>
                  <a:lnTo>
                    <a:pt x="4870" y="4001"/>
                  </a:lnTo>
                  <a:cubicBezTo>
                    <a:pt x="5822" y="3346"/>
                    <a:pt x="6072" y="2036"/>
                    <a:pt x="5417" y="1072"/>
                  </a:cubicBezTo>
                  <a:lnTo>
                    <a:pt x="5417" y="1072"/>
                  </a:lnTo>
                  <a:lnTo>
                    <a:pt x="5417" y="1084"/>
                  </a:lnTo>
                  <a:lnTo>
                    <a:pt x="5310" y="917"/>
                  </a:lnTo>
                  <a:cubicBezTo>
                    <a:pt x="4904" y="319"/>
                    <a:pt x="4247" y="1"/>
                    <a:pt x="357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4" name="Google Shape;6854;p35"/>
            <p:cNvSpPr/>
            <p:nvPr/>
          </p:nvSpPr>
          <p:spPr>
            <a:xfrm>
              <a:off x="58777" y="99161"/>
              <a:ext cx="349902" cy="435088"/>
            </a:xfrm>
            <a:custGeom>
              <a:rect b="b" l="l" r="r" t="t"/>
              <a:pathLst>
                <a:path extrusionOk="0" h="13489" w="10848">
                  <a:moveTo>
                    <a:pt x="4152" y="412"/>
                  </a:moveTo>
                  <a:cubicBezTo>
                    <a:pt x="4441" y="412"/>
                    <a:pt x="4724" y="584"/>
                    <a:pt x="4775" y="971"/>
                  </a:cubicBezTo>
                  <a:cubicBezTo>
                    <a:pt x="4811" y="1173"/>
                    <a:pt x="4751" y="1364"/>
                    <a:pt x="4632" y="1518"/>
                  </a:cubicBezTo>
                  <a:lnTo>
                    <a:pt x="3835" y="1661"/>
                  </a:lnTo>
                  <a:cubicBezTo>
                    <a:pt x="3668" y="1566"/>
                    <a:pt x="3549" y="1399"/>
                    <a:pt x="3501" y="1209"/>
                  </a:cubicBezTo>
                  <a:cubicBezTo>
                    <a:pt x="3386" y="709"/>
                    <a:pt x="3774" y="412"/>
                    <a:pt x="4152" y="412"/>
                  </a:cubicBezTo>
                  <a:close/>
                  <a:moveTo>
                    <a:pt x="7855" y="2726"/>
                  </a:moveTo>
                  <a:cubicBezTo>
                    <a:pt x="8117" y="2726"/>
                    <a:pt x="8352" y="2907"/>
                    <a:pt x="8395" y="3185"/>
                  </a:cubicBezTo>
                  <a:lnTo>
                    <a:pt x="9788" y="10746"/>
                  </a:lnTo>
                  <a:cubicBezTo>
                    <a:pt x="9835" y="11043"/>
                    <a:pt x="9633" y="11329"/>
                    <a:pt x="9335" y="11377"/>
                  </a:cubicBezTo>
                  <a:lnTo>
                    <a:pt x="3073" y="12520"/>
                  </a:lnTo>
                  <a:cubicBezTo>
                    <a:pt x="3037" y="12527"/>
                    <a:pt x="3002" y="12530"/>
                    <a:pt x="2968" y="12530"/>
                  </a:cubicBezTo>
                  <a:cubicBezTo>
                    <a:pt x="2711" y="12530"/>
                    <a:pt x="2482" y="12342"/>
                    <a:pt x="2430" y="12079"/>
                  </a:cubicBezTo>
                  <a:lnTo>
                    <a:pt x="1072" y="4519"/>
                  </a:lnTo>
                  <a:cubicBezTo>
                    <a:pt x="1013" y="4209"/>
                    <a:pt x="1215" y="3935"/>
                    <a:pt x="1513" y="3876"/>
                  </a:cubicBezTo>
                  <a:lnTo>
                    <a:pt x="2263" y="3745"/>
                  </a:lnTo>
                  <a:cubicBezTo>
                    <a:pt x="2294" y="3954"/>
                    <a:pt x="2473" y="4099"/>
                    <a:pt x="2677" y="4099"/>
                  </a:cubicBezTo>
                  <a:cubicBezTo>
                    <a:pt x="2705" y="4099"/>
                    <a:pt x="2734" y="4096"/>
                    <a:pt x="2763" y="4090"/>
                  </a:cubicBezTo>
                  <a:lnTo>
                    <a:pt x="6680" y="3376"/>
                  </a:lnTo>
                  <a:cubicBezTo>
                    <a:pt x="6906" y="3328"/>
                    <a:pt x="7061" y="3102"/>
                    <a:pt x="7025" y="2876"/>
                  </a:cubicBezTo>
                  <a:lnTo>
                    <a:pt x="7764" y="2733"/>
                  </a:lnTo>
                  <a:cubicBezTo>
                    <a:pt x="7794" y="2728"/>
                    <a:pt x="7825" y="2726"/>
                    <a:pt x="7855" y="2726"/>
                  </a:cubicBezTo>
                  <a:close/>
                  <a:moveTo>
                    <a:pt x="4138" y="1"/>
                  </a:moveTo>
                  <a:cubicBezTo>
                    <a:pt x="4073" y="1"/>
                    <a:pt x="4008" y="6"/>
                    <a:pt x="3942" y="18"/>
                  </a:cubicBezTo>
                  <a:cubicBezTo>
                    <a:pt x="3358" y="125"/>
                    <a:pt x="2965" y="697"/>
                    <a:pt x="3073" y="1280"/>
                  </a:cubicBezTo>
                  <a:cubicBezTo>
                    <a:pt x="3108" y="1459"/>
                    <a:pt x="3180" y="1614"/>
                    <a:pt x="3287" y="1756"/>
                  </a:cubicBezTo>
                  <a:lnTo>
                    <a:pt x="2513" y="1911"/>
                  </a:lnTo>
                  <a:cubicBezTo>
                    <a:pt x="2192" y="1971"/>
                    <a:pt x="1989" y="2268"/>
                    <a:pt x="2037" y="2590"/>
                  </a:cubicBezTo>
                  <a:lnTo>
                    <a:pt x="2096" y="2876"/>
                  </a:lnTo>
                  <a:lnTo>
                    <a:pt x="798" y="3102"/>
                  </a:lnTo>
                  <a:cubicBezTo>
                    <a:pt x="322" y="3185"/>
                    <a:pt x="1" y="3650"/>
                    <a:pt x="84" y="4138"/>
                  </a:cubicBezTo>
                  <a:lnTo>
                    <a:pt x="1668" y="12770"/>
                  </a:lnTo>
                  <a:cubicBezTo>
                    <a:pt x="1752" y="13189"/>
                    <a:pt x="2122" y="13489"/>
                    <a:pt x="2535" y="13489"/>
                  </a:cubicBezTo>
                  <a:cubicBezTo>
                    <a:pt x="2591" y="13489"/>
                    <a:pt x="2647" y="13484"/>
                    <a:pt x="2703" y="13472"/>
                  </a:cubicBezTo>
                  <a:lnTo>
                    <a:pt x="10050" y="12139"/>
                  </a:lnTo>
                  <a:cubicBezTo>
                    <a:pt x="10526" y="12043"/>
                    <a:pt x="10847" y="11579"/>
                    <a:pt x="10764" y="11091"/>
                  </a:cubicBezTo>
                  <a:lnTo>
                    <a:pt x="9180" y="2483"/>
                  </a:lnTo>
                  <a:cubicBezTo>
                    <a:pt x="9095" y="2046"/>
                    <a:pt x="8715" y="1743"/>
                    <a:pt x="8287" y="1743"/>
                  </a:cubicBezTo>
                  <a:cubicBezTo>
                    <a:pt x="8236" y="1743"/>
                    <a:pt x="8185" y="1748"/>
                    <a:pt x="8133" y="1756"/>
                  </a:cubicBezTo>
                  <a:lnTo>
                    <a:pt x="6859" y="1995"/>
                  </a:lnTo>
                  <a:lnTo>
                    <a:pt x="6811" y="1721"/>
                  </a:lnTo>
                  <a:cubicBezTo>
                    <a:pt x="6758" y="1435"/>
                    <a:pt x="6509" y="1235"/>
                    <a:pt x="6237" y="1235"/>
                  </a:cubicBezTo>
                  <a:cubicBezTo>
                    <a:pt x="6202" y="1235"/>
                    <a:pt x="6167" y="1238"/>
                    <a:pt x="6132" y="1245"/>
                  </a:cubicBezTo>
                  <a:lnTo>
                    <a:pt x="5180" y="1411"/>
                  </a:lnTo>
                  <a:cubicBezTo>
                    <a:pt x="5228" y="1245"/>
                    <a:pt x="5240" y="1066"/>
                    <a:pt x="5216" y="899"/>
                  </a:cubicBezTo>
                  <a:cubicBezTo>
                    <a:pt x="5110" y="370"/>
                    <a:pt x="4656" y="1"/>
                    <a:pt x="413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5" name="Google Shape;6855;p35"/>
            <p:cNvSpPr/>
            <p:nvPr/>
          </p:nvSpPr>
          <p:spPr>
            <a:xfrm>
              <a:off x="120997" y="255566"/>
              <a:ext cx="60059" cy="49898"/>
            </a:xfrm>
            <a:custGeom>
              <a:rect b="b" l="l" r="r" t="t"/>
              <a:pathLst>
                <a:path extrusionOk="0" h="1547" w="1862">
                  <a:moveTo>
                    <a:pt x="1015" y="1"/>
                  </a:moveTo>
                  <a:cubicBezTo>
                    <a:pt x="967" y="1"/>
                    <a:pt x="919" y="5"/>
                    <a:pt x="870" y="15"/>
                  </a:cubicBezTo>
                  <a:cubicBezTo>
                    <a:pt x="191" y="134"/>
                    <a:pt x="1" y="1015"/>
                    <a:pt x="560" y="1408"/>
                  </a:cubicBezTo>
                  <a:cubicBezTo>
                    <a:pt x="700" y="1504"/>
                    <a:pt x="851" y="1547"/>
                    <a:pt x="997" y="1547"/>
                  </a:cubicBezTo>
                  <a:cubicBezTo>
                    <a:pt x="1451" y="1547"/>
                    <a:pt x="1862" y="1138"/>
                    <a:pt x="1763" y="634"/>
                  </a:cubicBezTo>
                  <a:cubicBezTo>
                    <a:pt x="1689" y="266"/>
                    <a:pt x="1374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6" name="Google Shape;6856;p35"/>
            <p:cNvSpPr/>
            <p:nvPr/>
          </p:nvSpPr>
          <p:spPr>
            <a:xfrm>
              <a:off x="189184" y="241019"/>
              <a:ext cx="124117" cy="43706"/>
            </a:xfrm>
            <a:custGeom>
              <a:rect b="b" l="l" r="r" t="t"/>
              <a:pathLst>
                <a:path extrusionOk="0" h="1355" w="3848">
                  <a:moveTo>
                    <a:pt x="3261" y="1"/>
                  </a:moveTo>
                  <a:cubicBezTo>
                    <a:pt x="3226" y="1"/>
                    <a:pt x="3188" y="5"/>
                    <a:pt x="3149" y="14"/>
                  </a:cubicBezTo>
                  <a:lnTo>
                    <a:pt x="3137" y="14"/>
                  </a:lnTo>
                  <a:lnTo>
                    <a:pt x="542" y="490"/>
                  </a:lnTo>
                  <a:cubicBezTo>
                    <a:pt x="0" y="580"/>
                    <a:pt x="111" y="1354"/>
                    <a:pt x="610" y="1354"/>
                  </a:cubicBezTo>
                  <a:cubicBezTo>
                    <a:pt x="638" y="1354"/>
                    <a:pt x="666" y="1352"/>
                    <a:pt x="696" y="1347"/>
                  </a:cubicBezTo>
                  <a:lnTo>
                    <a:pt x="3292" y="871"/>
                  </a:lnTo>
                  <a:cubicBezTo>
                    <a:pt x="3847" y="793"/>
                    <a:pt x="3750" y="1"/>
                    <a:pt x="326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7" name="Google Shape;6857;p35"/>
            <p:cNvSpPr/>
            <p:nvPr/>
          </p:nvSpPr>
          <p:spPr>
            <a:xfrm>
              <a:off x="133673" y="325172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0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8" name="Google Shape;6858;p35"/>
            <p:cNvSpPr/>
            <p:nvPr/>
          </p:nvSpPr>
          <p:spPr>
            <a:xfrm>
              <a:off x="203183" y="310528"/>
              <a:ext cx="121021" cy="43512"/>
            </a:xfrm>
            <a:custGeom>
              <a:rect b="b" l="l" r="r" t="t"/>
              <a:pathLst>
                <a:path extrusionOk="0" h="1349" w="3752">
                  <a:moveTo>
                    <a:pt x="3132" y="0"/>
                  </a:moveTo>
                  <a:cubicBezTo>
                    <a:pt x="3120" y="0"/>
                    <a:pt x="3108" y="1"/>
                    <a:pt x="3096" y="2"/>
                  </a:cubicBezTo>
                  <a:lnTo>
                    <a:pt x="501" y="478"/>
                  </a:lnTo>
                  <a:cubicBezTo>
                    <a:pt x="0" y="618"/>
                    <a:pt x="125" y="1348"/>
                    <a:pt x="620" y="1348"/>
                  </a:cubicBezTo>
                  <a:cubicBezTo>
                    <a:pt x="632" y="1348"/>
                    <a:pt x="643" y="1348"/>
                    <a:pt x="655" y="1347"/>
                  </a:cubicBezTo>
                  <a:lnTo>
                    <a:pt x="3251" y="871"/>
                  </a:lnTo>
                  <a:cubicBezTo>
                    <a:pt x="3751" y="731"/>
                    <a:pt x="3638" y="0"/>
                    <a:pt x="313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9" name="Google Shape;6859;p35"/>
            <p:cNvSpPr/>
            <p:nvPr/>
          </p:nvSpPr>
          <p:spPr>
            <a:xfrm>
              <a:off x="147124" y="399294"/>
              <a:ext cx="60156" cy="50189"/>
            </a:xfrm>
            <a:custGeom>
              <a:rect b="b" l="l" r="r" t="t"/>
              <a:pathLst>
                <a:path extrusionOk="0" h="1556" w="1865">
                  <a:moveTo>
                    <a:pt x="1013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191" y="131"/>
                    <a:pt x="0" y="1012"/>
                    <a:pt x="572" y="1417"/>
                  </a:cubicBezTo>
                  <a:cubicBezTo>
                    <a:pt x="708" y="1513"/>
                    <a:pt x="857" y="1556"/>
                    <a:pt x="1002" y="1556"/>
                  </a:cubicBezTo>
                  <a:cubicBezTo>
                    <a:pt x="1451" y="1556"/>
                    <a:pt x="1864" y="1147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0" name="Google Shape;6860;p35"/>
            <p:cNvSpPr/>
            <p:nvPr/>
          </p:nvSpPr>
          <p:spPr>
            <a:xfrm>
              <a:off x="216085" y="384586"/>
              <a:ext cx="122472" cy="44028"/>
            </a:xfrm>
            <a:custGeom>
              <a:rect b="b" l="l" r="r" t="t"/>
              <a:pathLst>
                <a:path extrusionOk="0" h="1365" w="3797">
                  <a:moveTo>
                    <a:pt x="3171" y="0"/>
                  </a:moveTo>
                  <a:cubicBezTo>
                    <a:pt x="3152" y="0"/>
                    <a:pt x="3133" y="1"/>
                    <a:pt x="3113" y="4"/>
                  </a:cubicBezTo>
                  <a:lnTo>
                    <a:pt x="517" y="480"/>
                  </a:lnTo>
                  <a:cubicBezTo>
                    <a:pt x="0" y="606"/>
                    <a:pt x="115" y="1364"/>
                    <a:pt x="626" y="1364"/>
                  </a:cubicBezTo>
                  <a:cubicBezTo>
                    <a:pt x="645" y="1364"/>
                    <a:pt x="664" y="1363"/>
                    <a:pt x="684" y="1361"/>
                  </a:cubicBezTo>
                  <a:lnTo>
                    <a:pt x="3280" y="885"/>
                  </a:lnTo>
                  <a:cubicBezTo>
                    <a:pt x="3796" y="758"/>
                    <a:pt x="3682" y="0"/>
                    <a:pt x="3171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1" name="Google Shape;6861;p35"/>
            <p:cNvSpPr/>
            <p:nvPr/>
          </p:nvSpPr>
          <p:spPr>
            <a:xfrm>
              <a:off x="89903" y="708297"/>
              <a:ext cx="250428" cy="224430"/>
            </a:xfrm>
            <a:custGeom>
              <a:rect b="b" l="l" r="r" t="t"/>
              <a:pathLst>
                <a:path extrusionOk="0" h="6958" w="7764">
                  <a:moveTo>
                    <a:pt x="3919" y="1"/>
                  </a:moveTo>
                  <a:cubicBezTo>
                    <a:pt x="2892" y="1"/>
                    <a:pt x="1881" y="465"/>
                    <a:pt x="1215" y="1338"/>
                  </a:cubicBezTo>
                  <a:lnTo>
                    <a:pt x="6953" y="4969"/>
                  </a:lnTo>
                  <a:cubicBezTo>
                    <a:pt x="7763" y="3398"/>
                    <a:pt x="7239" y="1469"/>
                    <a:pt x="5739" y="528"/>
                  </a:cubicBezTo>
                  <a:cubicBezTo>
                    <a:pt x="5176" y="173"/>
                    <a:pt x="4545" y="1"/>
                    <a:pt x="3919" y="1"/>
                  </a:cubicBezTo>
                  <a:close/>
                  <a:moveTo>
                    <a:pt x="810" y="1993"/>
                  </a:moveTo>
                  <a:lnTo>
                    <a:pt x="810" y="1993"/>
                  </a:lnTo>
                  <a:cubicBezTo>
                    <a:pt x="0" y="3553"/>
                    <a:pt x="524" y="5481"/>
                    <a:pt x="2012" y="6434"/>
                  </a:cubicBezTo>
                  <a:cubicBezTo>
                    <a:pt x="2572" y="6788"/>
                    <a:pt x="3201" y="6958"/>
                    <a:pt x="3824" y="6958"/>
                  </a:cubicBezTo>
                  <a:cubicBezTo>
                    <a:pt x="4859" y="6958"/>
                    <a:pt x="5880" y="6489"/>
                    <a:pt x="6549" y="5612"/>
                  </a:cubicBezTo>
                  <a:lnTo>
                    <a:pt x="810" y="1993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2" name="Google Shape;6862;p35"/>
            <p:cNvSpPr/>
            <p:nvPr/>
          </p:nvSpPr>
          <p:spPr>
            <a:xfrm>
              <a:off x="558794" y="226472"/>
              <a:ext cx="196272" cy="181918"/>
            </a:xfrm>
            <a:custGeom>
              <a:rect b="b" l="l" r="r" t="t"/>
              <a:pathLst>
                <a:path extrusionOk="0" h="5640" w="6085">
                  <a:moveTo>
                    <a:pt x="3608" y="0"/>
                  </a:moveTo>
                  <a:lnTo>
                    <a:pt x="1215" y="1631"/>
                  </a:lnTo>
                  <a:cubicBezTo>
                    <a:pt x="251" y="2286"/>
                    <a:pt x="1" y="3596"/>
                    <a:pt x="656" y="4560"/>
                  </a:cubicBezTo>
                  <a:lnTo>
                    <a:pt x="763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1"/>
                    <a:pt x="3692" y="5275"/>
                  </a:cubicBezTo>
                  <a:lnTo>
                    <a:pt x="6085" y="3644"/>
                  </a:lnTo>
                  <a:lnTo>
                    <a:pt x="3608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3" name="Google Shape;6863;p35"/>
            <p:cNvSpPr/>
            <p:nvPr/>
          </p:nvSpPr>
          <p:spPr>
            <a:xfrm>
              <a:off x="691298" y="151317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577" y="1"/>
                  </a:moveTo>
                  <a:cubicBezTo>
                    <a:pt x="3169" y="1"/>
                    <a:pt x="2757" y="119"/>
                    <a:pt x="2394" y="366"/>
                  </a:cubicBezTo>
                  <a:lnTo>
                    <a:pt x="0" y="1985"/>
                  </a:lnTo>
                  <a:lnTo>
                    <a:pt x="2489" y="5628"/>
                  </a:lnTo>
                  <a:lnTo>
                    <a:pt x="4870" y="4009"/>
                  </a:lnTo>
                  <a:cubicBezTo>
                    <a:pt x="5834" y="3354"/>
                    <a:pt x="6084" y="2044"/>
                    <a:pt x="5430" y="1080"/>
                  </a:cubicBezTo>
                  <a:lnTo>
                    <a:pt x="5322" y="925"/>
                  </a:lnTo>
                  <a:cubicBezTo>
                    <a:pt x="4914" y="324"/>
                    <a:pt x="4252" y="1"/>
                    <a:pt x="357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4" name="Google Shape;6864;p35"/>
            <p:cNvSpPr/>
            <p:nvPr/>
          </p:nvSpPr>
          <p:spPr>
            <a:xfrm>
              <a:off x="501187" y="602242"/>
              <a:ext cx="346451" cy="344032"/>
            </a:xfrm>
            <a:custGeom>
              <a:rect b="b" l="l" r="r" t="t"/>
              <a:pathLst>
                <a:path extrusionOk="0" h="10666" w="10741">
                  <a:moveTo>
                    <a:pt x="5011" y="1"/>
                  </a:moveTo>
                  <a:cubicBezTo>
                    <a:pt x="4833" y="1"/>
                    <a:pt x="4677" y="136"/>
                    <a:pt x="4656" y="328"/>
                  </a:cubicBezTo>
                  <a:lnTo>
                    <a:pt x="4192" y="3805"/>
                  </a:lnTo>
                  <a:lnTo>
                    <a:pt x="715" y="3340"/>
                  </a:lnTo>
                  <a:cubicBezTo>
                    <a:pt x="700" y="3338"/>
                    <a:pt x="686" y="3338"/>
                    <a:pt x="671" y="3338"/>
                  </a:cubicBezTo>
                  <a:cubicBezTo>
                    <a:pt x="486" y="3338"/>
                    <a:pt x="320" y="3474"/>
                    <a:pt x="298" y="3662"/>
                  </a:cubicBezTo>
                  <a:lnTo>
                    <a:pt x="36" y="5638"/>
                  </a:lnTo>
                  <a:cubicBezTo>
                    <a:pt x="1" y="5840"/>
                    <a:pt x="144" y="6031"/>
                    <a:pt x="358" y="6055"/>
                  </a:cubicBezTo>
                  <a:lnTo>
                    <a:pt x="358" y="6043"/>
                  </a:lnTo>
                  <a:lnTo>
                    <a:pt x="3835" y="6507"/>
                  </a:lnTo>
                  <a:lnTo>
                    <a:pt x="3370" y="9984"/>
                  </a:lnTo>
                  <a:cubicBezTo>
                    <a:pt x="3346" y="10186"/>
                    <a:pt x="3489" y="10377"/>
                    <a:pt x="3692" y="10401"/>
                  </a:cubicBezTo>
                  <a:lnTo>
                    <a:pt x="5668" y="10663"/>
                  </a:lnTo>
                  <a:cubicBezTo>
                    <a:pt x="5683" y="10664"/>
                    <a:pt x="5698" y="10665"/>
                    <a:pt x="5712" y="10665"/>
                  </a:cubicBezTo>
                  <a:cubicBezTo>
                    <a:pt x="5898" y="10665"/>
                    <a:pt x="6063" y="10529"/>
                    <a:pt x="6085" y="10341"/>
                  </a:cubicBezTo>
                  <a:lnTo>
                    <a:pt x="6549" y="6864"/>
                  </a:lnTo>
                  <a:lnTo>
                    <a:pt x="10026" y="7329"/>
                  </a:lnTo>
                  <a:cubicBezTo>
                    <a:pt x="10041" y="7331"/>
                    <a:pt x="10055" y="7331"/>
                    <a:pt x="10070" y="7331"/>
                  </a:cubicBezTo>
                  <a:cubicBezTo>
                    <a:pt x="10255" y="7331"/>
                    <a:pt x="10421" y="7195"/>
                    <a:pt x="10454" y="7007"/>
                  </a:cubicBezTo>
                  <a:lnTo>
                    <a:pt x="10704" y="5031"/>
                  </a:lnTo>
                  <a:cubicBezTo>
                    <a:pt x="10740" y="4828"/>
                    <a:pt x="10597" y="4638"/>
                    <a:pt x="10383" y="4614"/>
                  </a:cubicBezTo>
                  <a:lnTo>
                    <a:pt x="6906" y="4150"/>
                  </a:lnTo>
                  <a:lnTo>
                    <a:pt x="7371" y="673"/>
                  </a:lnTo>
                  <a:cubicBezTo>
                    <a:pt x="7395" y="471"/>
                    <a:pt x="7252" y="280"/>
                    <a:pt x="7049" y="256"/>
                  </a:cubicBezTo>
                  <a:lnTo>
                    <a:pt x="5073" y="6"/>
                  </a:lnTo>
                  <a:cubicBezTo>
                    <a:pt x="5052" y="3"/>
                    <a:pt x="5031" y="1"/>
                    <a:pt x="501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5" name="Google Shape;6865;p35"/>
            <p:cNvSpPr/>
            <p:nvPr/>
          </p:nvSpPr>
          <p:spPr>
            <a:xfrm>
              <a:off x="58777" y="1123773"/>
              <a:ext cx="349902" cy="435378"/>
            </a:xfrm>
            <a:custGeom>
              <a:rect b="b" l="l" r="r" t="t"/>
              <a:pathLst>
                <a:path extrusionOk="0" h="13498" w="10848">
                  <a:moveTo>
                    <a:pt x="4148" y="414"/>
                  </a:moveTo>
                  <a:cubicBezTo>
                    <a:pt x="4438" y="414"/>
                    <a:pt x="4723" y="589"/>
                    <a:pt x="4775" y="982"/>
                  </a:cubicBezTo>
                  <a:cubicBezTo>
                    <a:pt x="4811" y="1173"/>
                    <a:pt x="4763" y="1375"/>
                    <a:pt x="4632" y="1518"/>
                  </a:cubicBezTo>
                  <a:lnTo>
                    <a:pt x="3835" y="1673"/>
                  </a:lnTo>
                  <a:cubicBezTo>
                    <a:pt x="3668" y="1578"/>
                    <a:pt x="3549" y="1411"/>
                    <a:pt x="3501" y="1209"/>
                  </a:cubicBezTo>
                  <a:cubicBezTo>
                    <a:pt x="3387" y="710"/>
                    <a:pt x="3771" y="414"/>
                    <a:pt x="4148" y="414"/>
                  </a:cubicBezTo>
                  <a:close/>
                  <a:moveTo>
                    <a:pt x="7868" y="2734"/>
                  </a:moveTo>
                  <a:cubicBezTo>
                    <a:pt x="8126" y="2734"/>
                    <a:pt x="8354" y="2923"/>
                    <a:pt x="8407" y="3185"/>
                  </a:cubicBezTo>
                  <a:lnTo>
                    <a:pt x="9788" y="10746"/>
                  </a:lnTo>
                  <a:cubicBezTo>
                    <a:pt x="9835" y="11043"/>
                    <a:pt x="9633" y="11329"/>
                    <a:pt x="9335" y="11377"/>
                  </a:cubicBezTo>
                  <a:lnTo>
                    <a:pt x="3073" y="12520"/>
                  </a:lnTo>
                  <a:cubicBezTo>
                    <a:pt x="3037" y="12527"/>
                    <a:pt x="3002" y="12530"/>
                    <a:pt x="2968" y="12530"/>
                  </a:cubicBezTo>
                  <a:cubicBezTo>
                    <a:pt x="2711" y="12530"/>
                    <a:pt x="2482" y="12342"/>
                    <a:pt x="2430" y="12079"/>
                  </a:cubicBezTo>
                  <a:lnTo>
                    <a:pt x="1072" y="4519"/>
                  </a:lnTo>
                  <a:cubicBezTo>
                    <a:pt x="1013" y="4221"/>
                    <a:pt x="1215" y="3935"/>
                    <a:pt x="1513" y="3888"/>
                  </a:cubicBezTo>
                  <a:lnTo>
                    <a:pt x="2263" y="3745"/>
                  </a:lnTo>
                  <a:cubicBezTo>
                    <a:pt x="2295" y="3960"/>
                    <a:pt x="2483" y="4107"/>
                    <a:pt x="2695" y="4107"/>
                  </a:cubicBezTo>
                  <a:cubicBezTo>
                    <a:pt x="2717" y="4107"/>
                    <a:pt x="2740" y="4105"/>
                    <a:pt x="2763" y="4102"/>
                  </a:cubicBezTo>
                  <a:lnTo>
                    <a:pt x="6680" y="3387"/>
                  </a:lnTo>
                  <a:cubicBezTo>
                    <a:pt x="6906" y="3340"/>
                    <a:pt x="7061" y="3114"/>
                    <a:pt x="7025" y="2887"/>
                  </a:cubicBezTo>
                  <a:lnTo>
                    <a:pt x="7764" y="2745"/>
                  </a:lnTo>
                  <a:cubicBezTo>
                    <a:pt x="7799" y="2737"/>
                    <a:pt x="7834" y="2734"/>
                    <a:pt x="7868" y="2734"/>
                  </a:cubicBezTo>
                  <a:close/>
                  <a:moveTo>
                    <a:pt x="4138" y="0"/>
                  </a:moveTo>
                  <a:cubicBezTo>
                    <a:pt x="4073" y="0"/>
                    <a:pt x="4008" y="6"/>
                    <a:pt x="3942" y="18"/>
                  </a:cubicBezTo>
                  <a:cubicBezTo>
                    <a:pt x="3358" y="125"/>
                    <a:pt x="2965" y="697"/>
                    <a:pt x="3073" y="1292"/>
                  </a:cubicBezTo>
                  <a:cubicBezTo>
                    <a:pt x="3108" y="1459"/>
                    <a:pt x="3180" y="1625"/>
                    <a:pt x="3287" y="1768"/>
                  </a:cubicBezTo>
                  <a:lnTo>
                    <a:pt x="2513" y="1911"/>
                  </a:lnTo>
                  <a:cubicBezTo>
                    <a:pt x="2192" y="1971"/>
                    <a:pt x="1989" y="2280"/>
                    <a:pt x="2037" y="2602"/>
                  </a:cubicBezTo>
                  <a:lnTo>
                    <a:pt x="2096" y="2875"/>
                  </a:lnTo>
                  <a:lnTo>
                    <a:pt x="798" y="3114"/>
                  </a:lnTo>
                  <a:cubicBezTo>
                    <a:pt x="322" y="3197"/>
                    <a:pt x="1" y="3661"/>
                    <a:pt x="84" y="4149"/>
                  </a:cubicBezTo>
                  <a:lnTo>
                    <a:pt x="1668" y="12758"/>
                  </a:lnTo>
                  <a:cubicBezTo>
                    <a:pt x="1742" y="13194"/>
                    <a:pt x="2121" y="13497"/>
                    <a:pt x="2549" y="13497"/>
                  </a:cubicBezTo>
                  <a:cubicBezTo>
                    <a:pt x="2600" y="13497"/>
                    <a:pt x="2652" y="13493"/>
                    <a:pt x="2703" y="13484"/>
                  </a:cubicBezTo>
                  <a:lnTo>
                    <a:pt x="10050" y="12139"/>
                  </a:lnTo>
                  <a:cubicBezTo>
                    <a:pt x="10526" y="12055"/>
                    <a:pt x="10847" y="11579"/>
                    <a:pt x="10764" y="11103"/>
                  </a:cubicBezTo>
                  <a:lnTo>
                    <a:pt x="9180" y="2471"/>
                  </a:lnTo>
                  <a:cubicBezTo>
                    <a:pt x="9106" y="2034"/>
                    <a:pt x="8727" y="1731"/>
                    <a:pt x="8299" y="1731"/>
                  </a:cubicBezTo>
                  <a:cubicBezTo>
                    <a:pt x="8248" y="1731"/>
                    <a:pt x="8196" y="1736"/>
                    <a:pt x="8145" y="1744"/>
                  </a:cubicBezTo>
                  <a:lnTo>
                    <a:pt x="6859" y="1994"/>
                  </a:lnTo>
                  <a:lnTo>
                    <a:pt x="6811" y="1721"/>
                  </a:lnTo>
                  <a:cubicBezTo>
                    <a:pt x="6757" y="1431"/>
                    <a:pt x="6500" y="1237"/>
                    <a:pt x="6223" y="1237"/>
                  </a:cubicBezTo>
                  <a:cubicBezTo>
                    <a:pt x="6193" y="1237"/>
                    <a:pt x="6163" y="1240"/>
                    <a:pt x="6132" y="1244"/>
                  </a:cubicBezTo>
                  <a:lnTo>
                    <a:pt x="5180" y="1423"/>
                  </a:lnTo>
                  <a:cubicBezTo>
                    <a:pt x="5228" y="1244"/>
                    <a:pt x="5240" y="1066"/>
                    <a:pt x="5216" y="899"/>
                  </a:cubicBezTo>
                  <a:cubicBezTo>
                    <a:pt x="5110" y="370"/>
                    <a:pt x="4656" y="0"/>
                    <a:pt x="413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6" name="Google Shape;6866;p35"/>
            <p:cNvSpPr/>
            <p:nvPr/>
          </p:nvSpPr>
          <p:spPr>
            <a:xfrm>
              <a:off x="120997" y="1280275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7" name="Google Shape;6867;p35"/>
            <p:cNvSpPr/>
            <p:nvPr/>
          </p:nvSpPr>
          <p:spPr>
            <a:xfrm>
              <a:off x="188733" y="1265502"/>
              <a:ext cx="125117" cy="43996"/>
            </a:xfrm>
            <a:custGeom>
              <a:rect b="b" l="l" r="r" t="t"/>
              <a:pathLst>
                <a:path extrusionOk="0" h="1364" w="3879">
                  <a:moveTo>
                    <a:pt x="3291" y="0"/>
                  </a:moveTo>
                  <a:cubicBezTo>
                    <a:pt x="3251" y="0"/>
                    <a:pt x="3208" y="6"/>
                    <a:pt x="3163" y="17"/>
                  </a:cubicBezTo>
                  <a:lnTo>
                    <a:pt x="3151" y="17"/>
                  </a:lnTo>
                  <a:lnTo>
                    <a:pt x="556" y="494"/>
                  </a:lnTo>
                  <a:cubicBezTo>
                    <a:pt x="0" y="571"/>
                    <a:pt x="108" y="1364"/>
                    <a:pt x="598" y="1364"/>
                  </a:cubicBezTo>
                  <a:cubicBezTo>
                    <a:pt x="634" y="1364"/>
                    <a:pt x="671" y="1360"/>
                    <a:pt x="710" y="1351"/>
                  </a:cubicBezTo>
                  <a:lnTo>
                    <a:pt x="3306" y="875"/>
                  </a:lnTo>
                  <a:cubicBezTo>
                    <a:pt x="3878" y="809"/>
                    <a:pt x="3779" y="0"/>
                    <a:pt x="3291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8" name="Google Shape;6868;p35"/>
            <p:cNvSpPr/>
            <p:nvPr/>
          </p:nvSpPr>
          <p:spPr>
            <a:xfrm>
              <a:off x="133673" y="1349784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0" y="1012"/>
                    <a:pt x="560" y="1405"/>
                  </a:cubicBezTo>
                  <a:cubicBezTo>
                    <a:pt x="701" y="1502"/>
                    <a:pt x="854" y="1545"/>
                    <a:pt x="1003" y="1545"/>
                  </a:cubicBezTo>
                  <a:cubicBezTo>
                    <a:pt x="1454" y="1545"/>
                    <a:pt x="1861" y="1145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9" name="Google Shape;6869;p35"/>
            <p:cNvSpPr/>
            <p:nvPr/>
          </p:nvSpPr>
          <p:spPr>
            <a:xfrm>
              <a:off x="203312" y="1335140"/>
              <a:ext cx="120892" cy="43544"/>
            </a:xfrm>
            <a:custGeom>
              <a:rect b="b" l="l" r="r" t="t"/>
              <a:pathLst>
                <a:path extrusionOk="0" h="1350" w="3748">
                  <a:moveTo>
                    <a:pt x="3128" y="0"/>
                  </a:moveTo>
                  <a:cubicBezTo>
                    <a:pt x="3116" y="0"/>
                    <a:pt x="3104" y="1"/>
                    <a:pt x="3092" y="2"/>
                  </a:cubicBezTo>
                  <a:lnTo>
                    <a:pt x="497" y="478"/>
                  </a:lnTo>
                  <a:cubicBezTo>
                    <a:pt x="0" y="628"/>
                    <a:pt x="119" y="1349"/>
                    <a:pt x="605" y="1349"/>
                  </a:cubicBezTo>
                  <a:cubicBezTo>
                    <a:pt x="620" y="1349"/>
                    <a:pt x="636" y="1348"/>
                    <a:pt x="651" y="1347"/>
                  </a:cubicBezTo>
                  <a:lnTo>
                    <a:pt x="3247" y="883"/>
                  </a:lnTo>
                  <a:cubicBezTo>
                    <a:pt x="3747" y="731"/>
                    <a:pt x="3634" y="0"/>
                    <a:pt x="312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0" name="Google Shape;6870;p35"/>
            <p:cNvSpPr/>
            <p:nvPr/>
          </p:nvSpPr>
          <p:spPr>
            <a:xfrm>
              <a:off x="147124" y="1424293"/>
              <a:ext cx="60123" cy="49834"/>
            </a:xfrm>
            <a:custGeom>
              <a:rect b="b" l="l" r="r" t="t"/>
              <a:pathLst>
                <a:path extrusionOk="0" h="1545" w="1864">
                  <a:moveTo>
                    <a:pt x="1014" y="0"/>
                  </a:moveTo>
                  <a:cubicBezTo>
                    <a:pt x="970" y="0"/>
                    <a:pt x="926" y="4"/>
                    <a:pt x="881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8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1" name="Google Shape;6871;p35"/>
            <p:cNvSpPr/>
            <p:nvPr/>
          </p:nvSpPr>
          <p:spPr>
            <a:xfrm>
              <a:off x="216343" y="1409230"/>
              <a:ext cx="121924" cy="43931"/>
            </a:xfrm>
            <a:custGeom>
              <a:rect b="b" l="l" r="r" t="t"/>
              <a:pathLst>
                <a:path extrusionOk="0" h="1362" w="3780">
                  <a:moveTo>
                    <a:pt x="3153" y="0"/>
                  </a:moveTo>
                  <a:cubicBezTo>
                    <a:pt x="3137" y="0"/>
                    <a:pt x="3121" y="1"/>
                    <a:pt x="3105" y="2"/>
                  </a:cubicBezTo>
                  <a:lnTo>
                    <a:pt x="3105" y="14"/>
                  </a:lnTo>
                  <a:lnTo>
                    <a:pt x="509" y="479"/>
                  </a:lnTo>
                  <a:cubicBezTo>
                    <a:pt x="1" y="617"/>
                    <a:pt x="120" y="1362"/>
                    <a:pt x="629" y="1362"/>
                  </a:cubicBezTo>
                  <a:cubicBezTo>
                    <a:pt x="644" y="1362"/>
                    <a:pt x="660" y="1361"/>
                    <a:pt x="676" y="1360"/>
                  </a:cubicBezTo>
                  <a:lnTo>
                    <a:pt x="3272" y="883"/>
                  </a:lnTo>
                  <a:cubicBezTo>
                    <a:pt x="3780" y="733"/>
                    <a:pt x="3660" y="0"/>
                    <a:pt x="315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2" name="Google Shape;6872;p35"/>
            <p:cNvSpPr/>
            <p:nvPr/>
          </p:nvSpPr>
          <p:spPr>
            <a:xfrm>
              <a:off x="558794" y="1251439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608" y="1"/>
                  </a:moveTo>
                  <a:lnTo>
                    <a:pt x="1215" y="1620"/>
                  </a:lnTo>
                  <a:cubicBezTo>
                    <a:pt x="251" y="2275"/>
                    <a:pt x="1" y="3585"/>
                    <a:pt x="656" y="4549"/>
                  </a:cubicBezTo>
                  <a:lnTo>
                    <a:pt x="763" y="4704"/>
                  </a:lnTo>
                  <a:cubicBezTo>
                    <a:pt x="1171" y="5305"/>
                    <a:pt x="1833" y="5629"/>
                    <a:pt x="2508" y="5629"/>
                  </a:cubicBezTo>
                  <a:cubicBezTo>
                    <a:pt x="2916" y="5629"/>
                    <a:pt x="3328" y="5510"/>
                    <a:pt x="3692" y="5264"/>
                  </a:cubicBezTo>
                  <a:lnTo>
                    <a:pt x="6085" y="3644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3" name="Google Shape;6873;p35"/>
            <p:cNvSpPr/>
            <p:nvPr/>
          </p:nvSpPr>
          <p:spPr>
            <a:xfrm>
              <a:off x="691298" y="1176188"/>
              <a:ext cx="196272" cy="181660"/>
            </a:xfrm>
            <a:custGeom>
              <a:rect b="b" l="l" r="r" t="t"/>
              <a:pathLst>
                <a:path extrusionOk="0" h="5632" w="6085">
                  <a:moveTo>
                    <a:pt x="3588" y="1"/>
                  </a:moveTo>
                  <a:cubicBezTo>
                    <a:pt x="3177" y="1"/>
                    <a:pt x="2760" y="120"/>
                    <a:pt x="2394" y="369"/>
                  </a:cubicBezTo>
                  <a:lnTo>
                    <a:pt x="0" y="1989"/>
                  </a:lnTo>
                  <a:lnTo>
                    <a:pt x="2489" y="5632"/>
                  </a:lnTo>
                  <a:lnTo>
                    <a:pt x="4870" y="4001"/>
                  </a:lnTo>
                  <a:cubicBezTo>
                    <a:pt x="5834" y="3346"/>
                    <a:pt x="6084" y="2036"/>
                    <a:pt x="5430" y="1072"/>
                  </a:cubicBezTo>
                  <a:lnTo>
                    <a:pt x="5430" y="1072"/>
                  </a:lnTo>
                  <a:lnTo>
                    <a:pt x="5430" y="1084"/>
                  </a:lnTo>
                  <a:lnTo>
                    <a:pt x="5322" y="917"/>
                  </a:lnTo>
                  <a:cubicBezTo>
                    <a:pt x="4917" y="319"/>
                    <a:pt x="4259" y="1"/>
                    <a:pt x="358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874" name="Google Shape;6874;p35"/>
          <p:cNvSpPr txBox="1"/>
          <p:nvPr>
            <p:ph type="title"/>
          </p:nvPr>
        </p:nvSpPr>
        <p:spPr>
          <a:xfrm>
            <a:off x="713950" y="371800"/>
            <a:ext cx="803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875" name="Google Shape;6875;p35"/>
          <p:cNvSpPr/>
          <p:nvPr/>
        </p:nvSpPr>
        <p:spPr>
          <a:xfrm>
            <a:off x="-261050" y="639850"/>
            <a:ext cx="975000" cy="3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6">
  <p:cSld name="CUSTOM_1_1_1">
    <p:spTree>
      <p:nvGrpSpPr>
        <p:cNvPr id="6876" name="Shape 6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77" name="Google Shape;6877;p36"/>
          <p:cNvGrpSpPr/>
          <p:nvPr/>
        </p:nvGrpSpPr>
        <p:grpSpPr>
          <a:xfrm>
            <a:off x="58777" y="98419"/>
            <a:ext cx="9026433" cy="4946659"/>
            <a:chOff x="58777" y="98419"/>
            <a:chExt cx="9026433" cy="4946659"/>
          </a:xfrm>
        </p:grpSpPr>
        <p:sp>
          <p:nvSpPr>
            <p:cNvPr id="6878" name="Google Shape;6878;p36"/>
            <p:cNvSpPr/>
            <p:nvPr/>
          </p:nvSpPr>
          <p:spPr>
            <a:xfrm>
              <a:off x="8256418" y="98419"/>
              <a:ext cx="349515" cy="436120"/>
            </a:xfrm>
            <a:custGeom>
              <a:rect b="b" l="l" r="r" t="t"/>
              <a:pathLst>
                <a:path extrusionOk="0" h="13521" w="10836">
                  <a:moveTo>
                    <a:pt x="4145" y="435"/>
                  </a:moveTo>
                  <a:cubicBezTo>
                    <a:pt x="4431" y="435"/>
                    <a:pt x="4712" y="607"/>
                    <a:pt x="4763" y="994"/>
                  </a:cubicBezTo>
                  <a:cubicBezTo>
                    <a:pt x="4799" y="1196"/>
                    <a:pt x="4751" y="1387"/>
                    <a:pt x="4620" y="1541"/>
                  </a:cubicBezTo>
                  <a:lnTo>
                    <a:pt x="3822" y="1684"/>
                  </a:lnTo>
                  <a:cubicBezTo>
                    <a:pt x="3656" y="1589"/>
                    <a:pt x="3537" y="1422"/>
                    <a:pt x="3501" y="1232"/>
                  </a:cubicBezTo>
                  <a:cubicBezTo>
                    <a:pt x="3386" y="732"/>
                    <a:pt x="3770" y="435"/>
                    <a:pt x="4145" y="435"/>
                  </a:cubicBezTo>
                  <a:close/>
                  <a:moveTo>
                    <a:pt x="7834" y="2749"/>
                  </a:moveTo>
                  <a:cubicBezTo>
                    <a:pt x="8105" y="2749"/>
                    <a:pt x="8340" y="2930"/>
                    <a:pt x="8383" y="3208"/>
                  </a:cubicBezTo>
                  <a:lnTo>
                    <a:pt x="9776" y="10769"/>
                  </a:lnTo>
                  <a:cubicBezTo>
                    <a:pt x="9823" y="11066"/>
                    <a:pt x="9621" y="11352"/>
                    <a:pt x="9323" y="11400"/>
                  </a:cubicBezTo>
                  <a:lnTo>
                    <a:pt x="3060" y="12543"/>
                  </a:lnTo>
                  <a:cubicBezTo>
                    <a:pt x="3025" y="12550"/>
                    <a:pt x="2990" y="12553"/>
                    <a:pt x="2956" y="12553"/>
                  </a:cubicBezTo>
                  <a:cubicBezTo>
                    <a:pt x="2699" y="12553"/>
                    <a:pt x="2471" y="12365"/>
                    <a:pt x="2429" y="12102"/>
                  </a:cubicBezTo>
                  <a:lnTo>
                    <a:pt x="1048" y="4530"/>
                  </a:lnTo>
                  <a:cubicBezTo>
                    <a:pt x="989" y="4232"/>
                    <a:pt x="1191" y="3958"/>
                    <a:pt x="1489" y="3899"/>
                  </a:cubicBezTo>
                  <a:lnTo>
                    <a:pt x="2239" y="3768"/>
                  </a:lnTo>
                  <a:cubicBezTo>
                    <a:pt x="2270" y="3977"/>
                    <a:pt x="2449" y="4122"/>
                    <a:pt x="2653" y="4122"/>
                  </a:cubicBezTo>
                  <a:cubicBezTo>
                    <a:pt x="2681" y="4122"/>
                    <a:pt x="2710" y="4119"/>
                    <a:pt x="2739" y="4113"/>
                  </a:cubicBezTo>
                  <a:lnTo>
                    <a:pt x="6656" y="3399"/>
                  </a:lnTo>
                  <a:cubicBezTo>
                    <a:pt x="6882" y="3363"/>
                    <a:pt x="7049" y="3125"/>
                    <a:pt x="7001" y="2899"/>
                  </a:cubicBezTo>
                  <a:lnTo>
                    <a:pt x="7740" y="2756"/>
                  </a:lnTo>
                  <a:cubicBezTo>
                    <a:pt x="7771" y="2751"/>
                    <a:pt x="7803" y="2749"/>
                    <a:pt x="7834" y="2749"/>
                  </a:cubicBezTo>
                  <a:close/>
                  <a:moveTo>
                    <a:pt x="4133" y="0"/>
                  </a:moveTo>
                  <a:cubicBezTo>
                    <a:pt x="4070" y="0"/>
                    <a:pt x="4006" y="6"/>
                    <a:pt x="3942" y="17"/>
                  </a:cubicBezTo>
                  <a:cubicBezTo>
                    <a:pt x="3334" y="136"/>
                    <a:pt x="2941" y="708"/>
                    <a:pt x="3072" y="1303"/>
                  </a:cubicBezTo>
                  <a:cubicBezTo>
                    <a:pt x="3096" y="1482"/>
                    <a:pt x="3168" y="1649"/>
                    <a:pt x="3287" y="1779"/>
                  </a:cubicBezTo>
                  <a:lnTo>
                    <a:pt x="2501" y="1922"/>
                  </a:lnTo>
                  <a:cubicBezTo>
                    <a:pt x="2191" y="1982"/>
                    <a:pt x="1977" y="2291"/>
                    <a:pt x="2037" y="2613"/>
                  </a:cubicBezTo>
                  <a:lnTo>
                    <a:pt x="2084" y="2887"/>
                  </a:lnTo>
                  <a:lnTo>
                    <a:pt x="798" y="3125"/>
                  </a:lnTo>
                  <a:cubicBezTo>
                    <a:pt x="310" y="3208"/>
                    <a:pt x="1" y="3673"/>
                    <a:pt x="84" y="4149"/>
                  </a:cubicBezTo>
                  <a:lnTo>
                    <a:pt x="1656" y="12781"/>
                  </a:lnTo>
                  <a:cubicBezTo>
                    <a:pt x="1741" y="13217"/>
                    <a:pt x="2111" y="13520"/>
                    <a:pt x="2537" y="13520"/>
                  </a:cubicBezTo>
                  <a:cubicBezTo>
                    <a:pt x="2588" y="13520"/>
                    <a:pt x="2640" y="13516"/>
                    <a:pt x="2691" y="13507"/>
                  </a:cubicBezTo>
                  <a:lnTo>
                    <a:pt x="10026" y="12162"/>
                  </a:lnTo>
                  <a:cubicBezTo>
                    <a:pt x="10514" y="12066"/>
                    <a:pt x="10835" y="11602"/>
                    <a:pt x="10740" y="11126"/>
                  </a:cubicBezTo>
                  <a:lnTo>
                    <a:pt x="9168" y="2494"/>
                  </a:lnTo>
                  <a:cubicBezTo>
                    <a:pt x="9095" y="2064"/>
                    <a:pt x="8725" y="1763"/>
                    <a:pt x="8304" y="1763"/>
                  </a:cubicBezTo>
                  <a:cubicBezTo>
                    <a:pt x="8248" y="1763"/>
                    <a:pt x="8190" y="1768"/>
                    <a:pt x="8133" y="1779"/>
                  </a:cubicBezTo>
                  <a:lnTo>
                    <a:pt x="6859" y="2018"/>
                  </a:lnTo>
                  <a:lnTo>
                    <a:pt x="6799" y="1744"/>
                  </a:lnTo>
                  <a:cubicBezTo>
                    <a:pt x="6746" y="1458"/>
                    <a:pt x="6506" y="1258"/>
                    <a:pt x="6228" y="1258"/>
                  </a:cubicBezTo>
                  <a:cubicBezTo>
                    <a:pt x="6192" y="1258"/>
                    <a:pt x="6157" y="1261"/>
                    <a:pt x="6120" y="1268"/>
                  </a:cubicBezTo>
                  <a:lnTo>
                    <a:pt x="5168" y="1434"/>
                  </a:lnTo>
                  <a:cubicBezTo>
                    <a:pt x="5227" y="1268"/>
                    <a:pt x="5239" y="1089"/>
                    <a:pt x="5204" y="922"/>
                  </a:cubicBezTo>
                  <a:cubicBezTo>
                    <a:pt x="5119" y="381"/>
                    <a:pt x="4655" y="0"/>
                    <a:pt x="413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9" name="Google Shape;6879;p36"/>
            <p:cNvSpPr/>
            <p:nvPr/>
          </p:nvSpPr>
          <p:spPr>
            <a:xfrm>
              <a:off x="8318251" y="255566"/>
              <a:ext cx="60156" cy="49898"/>
            </a:xfrm>
            <a:custGeom>
              <a:rect b="b" l="l" r="r" t="t"/>
              <a:pathLst>
                <a:path extrusionOk="0" h="1547" w="1865">
                  <a:moveTo>
                    <a:pt x="1027" y="1"/>
                  </a:moveTo>
                  <a:cubicBezTo>
                    <a:pt x="979" y="1"/>
                    <a:pt x="930" y="5"/>
                    <a:pt x="882" y="15"/>
                  </a:cubicBezTo>
                  <a:cubicBezTo>
                    <a:pt x="191" y="134"/>
                    <a:pt x="0" y="1015"/>
                    <a:pt x="572" y="1408"/>
                  </a:cubicBezTo>
                  <a:cubicBezTo>
                    <a:pt x="709" y="1504"/>
                    <a:pt x="857" y="1547"/>
                    <a:pt x="1002" y="1547"/>
                  </a:cubicBezTo>
                  <a:cubicBezTo>
                    <a:pt x="1451" y="1547"/>
                    <a:pt x="1864" y="1138"/>
                    <a:pt x="1775" y="634"/>
                  </a:cubicBezTo>
                  <a:cubicBezTo>
                    <a:pt x="1701" y="266"/>
                    <a:pt x="1386" y="1"/>
                    <a:pt x="102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0" name="Google Shape;6880;p36"/>
            <p:cNvSpPr/>
            <p:nvPr/>
          </p:nvSpPr>
          <p:spPr>
            <a:xfrm>
              <a:off x="8386792" y="241019"/>
              <a:ext cx="124149" cy="43706"/>
            </a:xfrm>
            <a:custGeom>
              <a:rect b="b" l="l" r="r" t="t"/>
              <a:pathLst>
                <a:path extrusionOk="0" h="1355" w="3849">
                  <a:moveTo>
                    <a:pt x="3252" y="1"/>
                  </a:moveTo>
                  <a:cubicBezTo>
                    <a:pt x="3216" y="1"/>
                    <a:pt x="3178" y="5"/>
                    <a:pt x="3138" y="14"/>
                  </a:cubicBezTo>
                  <a:lnTo>
                    <a:pt x="542" y="490"/>
                  </a:lnTo>
                  <a:cubicBezTo>
                    <a:pt x="1" y="580"/>
                    <a:pt x="112" y="1354"/>
                    <a:pt x="611" y="1354"/>
                  </a:cubicBezTo>
                  <a:cubicBezTo>
                    <a:pt x="638" y="1354"/>
                    <a:pt x="667" y="1352"/>
                    <a:pt x="697" y="1347"/>
                  </a:cubicBezTo>
                  <a:lnTo>
                    <a:pt x="3293" y="871"/>
                  </a:lnTo>
                  <a:cubicBezTo>
                    <a:pt x="3848" y="793"/>
                    <a:pt x="3751" y="1"/>
                    <a:pt x="325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1" name="Google Shape;6881;p36"/>
            <p:cNvSpPr/>
            <p:nvPr/>
          </p:nvSpPr>
          <p:spPr>
            <a:xfrm>
              <a:off x="8330927" y="325172"/>
              <a:ext cx="60156" cy="49866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2" name="Google Shape;6882;p36"/>
            <p:cNvSpPr/>
            <p:nvPr/>
          </p:nvSpPr>
          <p:spPr>
            <a:xfrm>
              <a:off x="8400436" y="310528"/>
              <a:ext cx="121376" cy="43512"/>
            </a:xfrm>
            <a:custGeom>
              <a:rect b="b" l="l" r="r" t="t"/>
              <a:pathLst>
                <a:path extrusionOk="0" h="1349" w="3763">
                  <a:moveTo>
                    <a:pt x="3132" y="0"/>
                  </a:moveTo>
                  <a:cubicBezTo>
                    <a:pt x="3120" y="0"/>
                    <a:pt x="3108" y="1"/>
                    <a:pt x="3096" y="2"/>
                  </a:cubicBezTo>
                  <a:lnTo>
                    <a:pt x="500" y="478"/>
                  </a:lnTo>
                  <a:cubicBezTo>
                    <a:pt x="0" y="618"/>
                    <a:pt x="125" y="1348"/>
                    <a:pt x="631" y="1348"/>
                  </a:cubicBezTo>
                  <a:cubicBezTo>
                    <a:pt x="643" y="1348"/>
                    <a:pt x="655" y="1348"/>
                    <a:pt x="667" y="1347"/>
                  </a:cubicBezTo>
                  <a:lnTo>
                    <a:pt x="3263" y="871"/>
                  </a:lnTo>
                  <a:cubicBezTo>
                    <a:pt x="3763" y="731"/>
                    <a:pt x="3638" y="0"/>
                    <a:pt x="313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3" name="Google Shape;6883;p36"/>
            <p:cNvSpPr/>
            <p:nvPr/>
          </p:nvSpPr>
          <p:spPr>
            <a:xfrm>
              <a:off x="8344377" y="399294"/>
              <a:ext cx="60156" cy="50189"/>
            </a:xfrm>
            <a:custGeom>
              <a:rect b="b" l="l" r="r" t="t"/>
              <a:pathLst>
                <a:path extrusionOk="0" h="1556" w="1865">
                  <a:moveTo>
                    <a:pt x="1013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17"/>
                  </a:cubicBezTo>
                  <a:cubicBezTo>
                    <a:pt x="711" y="1513"/>
                    <a:pt x="861" y="1556"/>
                    <a:pt x="1007" y="1556"/>
                  </a:cubicBezTo>
                  <a:cubicBezTo>
                    <a:pt x="1458" y="1556"/>
                    <a:pt x="1864" y="1147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4" name="Google Shape;6884;p36"/>
            <p:cNvSpPr/>
            <p:nvPr/>
          </p:nvSpPr>
          <p:spPr>
            <a:xfrm>
              <a:off x="8413725" y="384586"/>
              <a:ext cx="122440" cy="44028"/>
            </a:xfrm>
            <a:custGeom>
              <a:rect b="b" l="l" r="r" t="t"/>
              <a:pathLst>
                <a:path extrusionOk="0" h="1365" w="3796">
                  <a:moveTo>
                    <a:pt x="3169" y="0"/>
                  </a:moveTo>
                  <a:cubicBezTo>
                    <a:pt x="3151" y="0"/>
                    <a:pt x="3132" y="1"/>
                    <a:pt x="3113" y="4"/>
                  </a:cubicBezTo>
                  <a:lnTo>
                    <a:pt x="517" y="480"/>
                  </a:lnTo>
                  <a:cubicBezTo>
                    <a:pt x="0" y="606"/>
                    <a:pt x="115" y="1364"/>
                    <a:pt x="615" y="1364"/>
                  </a:cubicBezTo>
                  <a:cubicBezTo>
                    <a:pt x="634" y="1364"/>
                    <a:pt x="653" y="1363"/>
                    <a:pt x="672" y="1361"/>
                  </a:cubicBezTo>
                  <a:lnTo>
                    <a:pt x="3267" y="885"/>
                  </a:lnTo>
                  <a:cubicBezTo>
                    <a:pt x="3796" y="758"/>
                    <a:pt x="3670" y="0"/>
                    <a:pt x="316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5" name="Google Shape;6885;p36"/>
            <p:cNvSpPr/>
            <p:nvPr/>
          </p:nvSpPr>
          <p:spPr>
            <a:xfrm>
              <a:off x="8287157" y="708297"/>
              <a:ext cx="250396" cy="224721"/>
            </a:xfrm>
            <a:custGeom>
              <a:rect b="b" l="l" r="r" t="t"/>
              <a:pathLst>
                <a:path extrusionOk="0" h="6967" w="7763">
                  <a:moveTo>
                    <a:pt x="3922" y="1"/>
                  </a:moveTo>
                  <a:cubicBezTo>
                    <a:pt x="2892" y="1"/>
                    <a:pt x="1881" y="465"/>
                    <a:pt x="1215" y="1338"/>
                  </a:cubicBezTo>
                  <a:lnTo>
                    <a:pt x="6953" y="4969"/>
                  </a:lnTo>
                  <a:cubicBezTo>
                    <a:pt x="7763" y="3398"/>
                    <a:pt x="7239" y="1469"/>
                    <a:pt x="5751" y="528"/>
                  </a:cubicBezTo>
                  <a:cubicBezTo>
                    <a:pt x="5183" y="173"/>
                    <a:pt x="4549" y="1"/>
                    <a:pt x="3922" y="1"/>
                  </a:cubicBezTo>
                  <a:close/>
                  <a:moveTo>
                    <a:pt x="810" y="1993"/>
                  </a:moveTo>
                  <a:cubicBezTo>
                    <a:pt x="0" y="3553"/>
                    <a:pt x="512" y="5493"/>
                    <a:pt x="2012" y="6434"/>
                  </a:cubicBezTo>
                  <a:cubicBezTo>
                    <a:pt x="2578" y="6793"/>
                    <a:pt x="3210" y="6966"/>
                    <a:pt x="3835" y="6966"/>
                  </a:cubicBezTo>
                  <a:cubicBezTo>
                    <a:pt x="4867" y="6966"/>
                    <a:pt x="5881" y="6495"/>
                    <a:pt x="6549" y="5612"/>
                  </a:cubicBezTo>
                  <a:lnTo>
                    <a:pt x="810" y="1993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6" name="Google Shape;6886;p36"/>
            <p:cNvSpPr/>
            <p:nvPr/>
          </p:nvSpPr>
          <p:spPr>
            <a:xfrm>
              <a:off x="8756435" y="226472"/>
              <a:ext cx="195885" cy="181918"/>
            </a:xfrm>
            <a:custGeom>
              <a:rect b="b" l="l" r="r" t="t"/>
              <a:pathLst>
                <a:path extrusionOk="0" h="5640" w="6073">
                  <a:moveTo>
                    <a:pt x="3596" y="0"/>
                  </a:moveTo>
                  <a:lnTo>
                    <a:pt x="1203" y="1631"/>
                  </a:lnTo>
                  <a:cubicBezTo>
                    <a:pt x="251" y="2286"/>
                    <a:pt x="1" y="3596"/>
                    <a:pt x="655" y="4560"/>
                  </a:cubicBezTo>
                  <a:lnTo>
                    <a:pt x="763" y="4715"/>
                  </a:lnTo>
                  <a:cubicBezTo>
                    <a:pt x="1163" y="5316"/>
                    <a:pt x="1827" y="5640"/>
                    <a:pt x="2502" y="5640"/>
                  </a:cubicBezTo>
                  <a:cubicBezTo>
                    <a:pt x="2909" y="5640"/>
                    <a:pt x="3321" y="5521"/>
                    <a:pt x="3680" y="5275"/>
                  </a:cubicBezTo>
                  <a:lnTo>
                    <a:pt x="6073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7" name="Google Shape;6887;p36"/>
            <p:cNvSpPr/>
            <p:nvPr/>
          </p:nvSpPr>
          <p:spPr>
            <a:xfrm>
              <a:off x="8888938" y="151317"/>
              <a:ext cx="196272" cy="181950"/>
            </a:xfrm>
            <a:custGeom>
              <a:rect b="b" l="l" r="r" t="t"/>
              <a:pathLst>
                <a:path extrusionOk="0" h="5641" w="6085">
                  <a:moveTo>
                    <a:pt x="3574" y="1"/>
                  </a:moveTo>
                  <a:cubicBezTo>
                    <a:pt x="3167" y="1"/>
                    <a:pt x="2757" y="119"/>
                    <a:pt x="2393" y="366"/>
                  </a:cubicBezTo>
                  <a:lnTo>
                    <a:pt x="0" y="1997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4" y="3354"/>
                    <a:pt x="6084" y="2044"/>
                    <a:pt x="5429" y="1080"/>
                  </a:cubicBezTo>
                  <a:lnTo>
                    <a:pt x="5322" y="925"/>
                  </a:lnTo>
                  <a:cubicBezTo>
                    <a:pt x="4907" y="324"/>
                    <a:pt x="4246" y="1"/>
                    <a:pt x="357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8" name="Google Shape;6888;p36"/>
            <p:cNvSpPr/>
            <p:nvPr/>
          </p:nvSpPr>
          <p:spPr>
            <a:xfrm>
              <a:off x="8698827" y="602242"/>
              <a:ext cx="346064" cy="344032"/>
            </a:xfrm>
            <a:custGeom>
              <a:rect b="b" l="l" r="r" t="t"/>
              <a:pathLst>
                <a:path extrusionOk="0" h="10666" w="10729">
                  <a:moveTo>
                    <a:pt x="4999" y="1"/>
                  </a:moveTo>
                  <a:cubicBezTo>
                    <a:pt x="4821" y="1"/>
                    <a:pt x="4665" y="136"/>
                    <a:pt x="4644" y="328"/>
                  </a:cubicBezTo>
                  <a:lnTo>
                    <a:pt x="4192" y="3805"/>
                  </a:lnTo>
                  <a:lnTo>
                    <a:pt x="703" y="3340"/>
                  </a:lnTo>
                  <a:cubicBezTo>
                    <a:pt x="688" y="3338"/>
                    <a:pt x="673" y="3338"/>
                    <a:pt x="659" y="3338"/>
                  </a:cubicBezTo>
                  <a:cubicBezTo>
                    <a:pt x="474" y="3338"/>
                    <a:pt x="308" y="3474"/>
                    <a:pt x="286" y="3662"/>
                  </a:cubicBezTo>
                  <a:lnTo>
                    <a:pt x="24" y="5638"/>
                  </a:lnTo>
                  <a:cubicBezTo>
                    <a:pt x="1" y="5840"/>
                    <a:pt x="143" y="6031"/>
                    <a:pt x="346" y="6055"/>
                  </a:cubicBezTo>
                  <a:lnTo>
                    <a:pt x="346" y="6043"/>
                  </a:lnTo>
                  <a:lnTo>
                    <a:pt x="3822" y="6507"/>
                  </a:lnTo>
                  <a:lnTo>
                    <a:pt x="3370" y="9984"/>
                  </a:lnTo>
                  <a:cubicBezTo>
                    <a:pt x="3334" y="10186"/>
                    <a:pt x="3477" y="10377"/>
                    <a:pt x="3692" y="10401"/>
                  </a:cubicBezTo>
                  <a:lnTo>
                    <a:pt x="5656" y="10663"/>
                  </a:lnTo>
                  <a:cubicBezTo>
                    <a:pt x="5671" y="10664"/>
                    <a:pt x="5686" y="10665"/>
                    <a:pt x="5700" y="10665"/>
                  </a:cubicBezTo>
                  <a:cubicBezTo>
                    <a:pt x="5885" y="10665"/>
                    <a:pt x="6051" y="10529"/>
                    <a:pt x="6073" y="10341"/>
                  </a:cubicBezTo>
                  <a:lnTo>
                    <a:pt x="6537" y="6864"/>
                  </a:lnTo>
                  <a:lnTo>
                    <a:pt x="10026" y="7329"/>
                  </a:lnTo>
                  <a:cubicBezTo>
                    <a:pt x="10040" y="7331"/>
                    <a:pt x="10055" y="7331"/>
                    <a:pt x="10070" y="7331"/>
                  </a:cubicBezTo>
                  <a:cubicBezTo>
                    <a:pt x="10253" y="7331"/>
                    <a:pt x="10409" y="7195"/>
                    <a:pt x="10442" y="7007"/>
                  </a:cubicBezTo>
                  <a:lnTo>
                    <a:pt x="10704" y="5031"/>
                  </a:lnTo>
                  <a:cubicBezTo>
                    <a:pt x="10728" y="4828"/>
                    <a:pt x="10585" y="4638"/>
                    <a:pt x="10383" y="4614"/>
                  </a:cubicBezTo>
                  <a:lnTo>
                    <a:pt x="6894" y="4150"/>
                  </a:lnTo>
                  <a:lnTo>
                    <a:pt x="7359" y="673"/>
                  </a:lnTo>
                  <a:cubicBezTo>
                    <a:pt x="7382" y="471"/>
                    <a:pt x="7240" y="280"/>
                    <a:pt x="7037" y="256"/>
                  </a:cubicBezTo>
                  <a:lnTo>
                    <a:pt x="5061" y="6"/>
                  </a:lnTo>
                  <a:cubicBezTo>
                    <a:pt x="5040" y="3"/>
                    <a:pt x="5019" y="1"/>
                    <a:pt x="499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9" name="Google Shape;6889;p36"/>
            <p:cNvSpPr/>
            <p:nvPr/>
          </p:nvSpPr>
          <p:spPr>
            <a:xfrm>
              <a:off x="8256418" y="4197223"/>
              <a:ext cx="349515" cy="436120"/>
            </a:xfrm>
            <a:custGeom>
              <a:rect b="b" l="l" r="r" t="t"/>
              <a:pathLst>
                <a:path extrusionOk="0" h="13521" w="10836">
                  <a:moveTo>
                    <a:pt x="4145" y="435"/>
                  </a:moveTo>
                  <a:cubicBezTo>
                    <a:pt x="4431" y="435"/>
                    <a:pt x="4712" y="608"/>
                    <a:pt x="4763" y="994"/>
                  </a:cubicBezTo>
                  <a:cubicBezTo>
                    <a:pt x="4799" y="1184"/>
                    <a:pt x="4751" y="1387"/>
                    <a:pt x="4620" y="1542"/>
                  </a:cubicBezTo>
                  <a:lnTo>
                    <a:pt x="3822" y="1684"/>
                  </a:lnTo>
                  <a:cubicBezTo>
                    <a:pt x="3656" y="1589"/>
                    <a:pt x="3537" y="1434"/>
                    <a:pt x="3501" y="1244"/>
                  </a:cubicBezTo>
                  <a:lnTo>
                    <a:pt x="3501" y="1232"/>
                  </a:lnTo>
                  <a:cubicBezTo>
                    <a:pt x="3386" y="732"/>
                    <a:pt x="3770" y="435"/>
                    <a:pt x="4145" y="435"/>
                  </a:cubicBezTo>
                  <a:close/>
                  <a:moveTo>
                    <a:pt x="7848" y="2746"/>
                  </a:moveTo>
                  <a:cubicBezTo>
                    <a:pt x="8111" y="2746"/>
                    <a:pt x="8330" y="2934"/>
                    <a:pt x="8383" y="3196"/>
                  </a:cubicBezTo>
                  <a:lnTo>
                    <a:pt x="9776" y="10757"/>
                  </a:lnTo>
                  <a:cubicBezTo>
                    <a:pt x="9823" y="11066"/>
                    <a:pt x="9621" y="11352"/>
                    <a:pt x="9323" y="11400"/>
                  </a:cubicBezTo>
                  <a:lnTo>
                    <a:pt x="3060" y="12543"/>
                  </a:lnTo>
                  <a:cubicBezTo>
                    <a:pt x="3030" y="12548"/>
                    <a:pt x="2999" y="12550"/>
                    <a:pt x="2969" y="12550"/>
                  </a:cubicBezTo>
                  <a:cubicBezTo>
                    <a:pt x="2707" y="12550"/>
                    <a:pt x="2472" y="12369"/>
                    <a:pt x="2429" y="12102"/>
                  </a:cubicBezTo>
                  <a:lnTo>
                    <a:pt x="1048" y="4530"/>
                  </a:lnTo>
                  <a:cubicBezTo>
                    <a:pt x="989" y="4232"/>
                    <a:pt x="1191" y="3947"/>
                    <a:pt x="1489" y="3899"/>
                  </a:cubicBezTo>
                  <a:lnTo>
                    <a:pt x="2239" y="3768"/>
                  </a:lnTo>
                  <a:cubicBezTo>
                    <a:pt x="2271" y="3968"/>
                    <a:pt x="2451" y="4121"/>
                    <a:pt x="2657" y="4121"/>
                  </a:cubicBezTo>
                  <a:cubicBezTo>
                    <a:pt x="2684" y="4121"/>
                    <a:pt x="2711" y="4119"/>
                    <a:pt x="2739" y="4113"/>
                  </a:cubicBezTo>
                  <a:lnTo>
                    <a:pt x="6656" y="3399"/>
                  </a:lnTo>
                  <a:cubicBezTo>
                    <a:pt x="6882" y="3351"/>
                    <a:pt x="7049" y="3125"/>
                    <a:pt x="7001" y="2887"/>
                  </a:cubicBezTo>
                  <a:lnTo>
                    <a:pt x="7740" y="2756"/>
                  </a:lnTo>
                  <a:cubicBezTo>
                    <a:pt x="7776" y="2749"/>
                    <a:pt x="7812" y="2746"/>
                    <a:pt x="7848" y="2746"/>
                  </a:cubicBezTo>
                  <a:close/>
                  <a:moveTo>
                    <a:pt x="4134" y="0"/>
                  </a:moveTo>
                  <a:cubicBezTo>
                    <a:pt x="4070" y="0"/>
                    <a:pt x="4006" y="6"/>
                    <a:pt x="3942" y="18"/>
                  </a:cubicBezTo>
                  <a:cubicBezTo>
                    <a:pt x="3334" y="125"/>
                    <a:pt x="2941" y="708"/>
                    <a:pt x="3072" y="1303"/>
                  </a:cubicBezTo>
                  <a:cubicBezTo>
                    <a:pt x="3096" y="1482"/>
                    <a:pt x="3168" y="1637"/>
                    <a:pt x="3287" y="1780"/>
                  </a:cubicBezTo>
                  <a:lnTo>
                    <a:pt x="2501" y="1923"/>
                  </a:lnTo>
                  <a:cubicBezTo>
                    <a:pt x="2191" y="1982"/>
                    <a:pt x="1977" y="2292"/>
                    <a:pt x="2037" y="2601"/>
                  </a:cubicBezTo>
                  <a:lnTo>
                    <a:pt x="2084" y="2887"/>
                  </a:lnTo>
                  <a:lnTo>
                    <a:pt x="798" y="3125"/>
                  </a:lnTo>
                  <a:cubicBezTo>
                    <a:pt x="310" y="3208"/>
                    <a:pt x="1" y="3673"/>
                    <a:pt x="84" y="4161"/>
                  </a:cubicBezTo>
                  <a:lnTo>
                    <a:pt x="1656" y="12793"/>
                  </a:lnTo>
                  <a:cubicBezTo>
                    <a:pt x="1741" y="13218"/>
                    <a:pt x="2111" y="13520"/>
                    <a:pt x="2537" y="13520"/>
                  </a:cubicBezTo>
                  <a:cubicBezTo>
                    <a:pt x="2588" y="13520"/>
                    <a:pt x="2639" y="13516"/>
                    <a:pt x="2691" y="13507"/>
                  </a:cubicBezTo>
                  <a:lnTo>
                    <a:pt x="10026" y="12162"/>
                  </a:lnTo>
                  <a:cubicBezTo>
                    <a:pt x="10514" y="12079"/>
                    <a:pt x="10835" y="11602"/>
                    <a:pt x="10752" y="11126"/>
                  </a:cubicBezTo>
                  <a:lnTo>
                    <a:pt x="9168" y="2494"/>
                  </a:lnTo>
                  <a:cubicBezTo>
                    <a:pt x="9095" y="2064"/>
                    <a:pt x="8725" y="1763"/>
                    <a:pt x="8304" y="1763"/>
                  </a:cubicBezTo>
                  <a:cubicBezTo>
                    <a:pt x="8248" y="1763"/>
                    <a:pt x="8190" y="1768"/>
                    <a:pt x="8133" y="1780"/>
                  </a:cubicBezTo>
                  <a:lnTo>
                    <a:pt x="6859" y="2018"/>
                  </a:lnTo>
                  <a:lnTo>
                    <a:pt x="6799" y="1732"/>
                  </a:lnTo>
                  <a:cubicBezTo>
                    <a:pt x="6745" y="1451"/>
                    <a:pt x="6496" y="1249"/>
                    <a:pt x="6210" y="1249"/>
                  </a:cubicBezTo>
                  <a:cubicBezTo>
                    <a:pt x="6180" y="1249"/>
                    <a:pt x="6151" y="1251"/>
                    <a:pt x="6120" y="1256"/>
                  </a:cubicBezTo>
                  <a:lnTo>
                    <a:pt x="5168" y="1434"/>
                  </a:lnTo>
                  <a:cubicBezTo>
                    <a:pt x="5227" y="1268"/>
                    <a:pt x="5239" y="1089"/>
                    <a:pt x="5204" y="910"/>
                  </a:cubicBezTo>
                  <a:cubicBezTo>
                    <a:pt x="5119" y="380"/>
                    <a:pt x="4655" y="0"/>
                    <a:pt x="413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0" name="Google Shape;6890;p36"/>
            <p:cNvSpPr/>
            <p:nvPr/>
          </p:nvSpPr>
          <p:spPr>
            <a:xfrm>
              <a:off x="8318251" y="4354466"/>
              <a:ext cx="60156" cy="49866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0" y="1"/>
                    <a:pt x="926" y="5"/>
                    <a:pt x="882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4" y="1545"/>
                    <a:pt x="1864" y="1142"/>
                    <a:pt x="1775" y="631"/>
                  </a:cubicBezTo>
                  <a:cubicBezTo>
                    <a:pt x="1700" y="259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1" name="Google Shape;6891;p36"/>
            <p:cNvSpPr/>
            <p:nvPr/>
          </p:nvSpPr>
          <p:spPr>
            <a:xfrm>
              <a:off x="8386921" y="4339823"/>
              <a:ext cx="124020" cy="43383"/>
            </a:xfrm>
            <a:custGeom>
              <a:rect b="b" l="l" r="r" t="t"/>
              <a:pathLst>
                <a:path extrusionOk="0" h="1345" w="3845">
                  <a:moveTo>
                    <a:pt x="3248" y="1"/>
                  </a:moveTo>
                  <a:cubicBezTo>
                    <a:pt x="3212" y="1"/>
                    <a:pt x="3174" y="5"/>
                    <a:pt x="3134" y="14"/>
                  </a:cubicBezTo>
                  <a:lnTo>
                    <a:pt x="538" y="478"/>
                  </a:lnTo>
                  <a:cubicBezTo>
                    <a:pt x="0" y="579"/>
                    <a:pt x="106" y="1345"/>
                    <a:pt x="597" y="1345"/>
                  </a:cubicBezTo>
                  <a:cubicBezTo>
                    <a:pt x="628" y="1345"/>
                    <a:pt x="660" y="1342"/>
                    <a:pt x="693" y="1335"/>
                  </a:cubicBezTo>
                  <a:lnTo>
                    <a:pt x="3289" y="871"/>
                  </a:lnTo>
                  <a:cubicBezTo>
                    <a:pt x="3844" y="793"/>
                    <a:pt x="3747" y="1"/>
                    <a:pt x="324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2" name="Google Shape;6892;p36"/>
            <p:cNvSpPr/>
            <p:nvPr/>
          </p:nvSpPr>
          <p:spPr>
            <a:xfrm>
              <a:off x="8330927" y="4423976"/>
              <a:ext cx="60156" cy="49866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0" y="1"/>
                    <a:pt x="926" y="5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1" y="1546"/>
                    <a:pt x="1007" y="1546"/>
                  </a:cubicBezTo>
                  <a:cubicBezTo>
                    <a:pt x="1454" y="1546"/>
                    <a:pt x="1864" y="1142"/>
                    <a:pt x="1774" y="631"/>
                  </a:cubicBezTo>
                  <a:cubicBezTo>
                    <a:pt x="1700" y="259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3" name="Google Shape;6893;p36"/>
            <p:cNvSpPr/>
            <p:nvPr/>
          </p:nvSpPr>
          <p:spPr>
            <a:xfrm>
              <a:off x="8400436" y="4409300"/>
              <a:ext cx="121279" cy="43544"/>
            </a:xfrm>
            <a:custGeom>
              <a:rect b="b" l="l" r="r" t="t"/>
              <a:pathLst>
                <a:path extrusionOk="0" h="1350" w="3760">
                  <a:moveTo>
                    <a:pt x="3144" y="1"/>
                  </a:moveTo>
                  <a:cubicBezTo>
                    <a:pt x="3128" y="1"/>
                    <a:pt x="3112" y="1"/>
                    <a:pt x="3096" y="3"/>
                  </a:cubicBezTo>
                  <a:lnTo>
                    <a:pt x="500" y="467"/>
                  </a:lnTo>
                  <a:cubicBezTo>
                    <a:pt x="0" y="618"/>
                    <a:pt x="125" y="1349"/>
                    <a:pt x="631" y="1349"/>
                  </a:cubicBezTo>
                  <a:cubicBezTo>
                    <a:pt x="643" y="1349"/>
                    <a:pt x="655" y="1349"/>
                    <a:pt x="667" y="1348"/>
                  </a:cubicBezTo>
                  <a:lnTo>
                    <a:pt x="3263" y="872"/>
                  </a:lnTo>
                  <a:cubicBezTo>
                    <a:pt x="3759" y="722"/>
                    <a:pt x="3640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4" name="Google Shape;6894;p36"/>
            <p:cNvSpPr/>
            <p:nvPr/>
          </p:nvSpPr>
          <p:spPr>
            <a:xfrm>
              <a:off x="8344377" y="4498130"/>
              <a:ext cx="60123" cy="50221"/>
            </a:xfrm>
            <a:custGeom>
              <a:rect b="b" l="l" r="r" t="t"/>
              <a:pathLst>
                <a:path extrusionOk="0" h="1557" w="1864">
                  <a:moveTo>
                    <a:pt x="1010" y="0"/>
                  </a:moveTo>
                  <a:cubicBezTo>
                    <a:pt x="967" y="0"/>
                    <a:pt x="924" y="4"/>
                    <a:pt x="881" y="11"/>
                  </a:cubicBezTo>
                  <a:cubicBezTo>
                    <a:pt x="203" y="130"/>
                    <a:pt x="0" y="1011"/>
                    <a:pt x="572" y="1416"/>
                  </a:cubicBezTo>
                  <a:cubicBezTo>
                    <a:pt x="710" y="1513"/>
                    <a:pt x="860" y="1556"/>
                    <a:pt x="1007" y="1556"/>
                  </a:cubicBezTo>
                  <a:cubicBezTo>
                    <a:pt x="1454" y="1556"/>
                    <a:pt x="1864" y="1153"/>
                    <a:pt x="1774" y="642"/>
                  </a:cubicBezTo>
                  <a:cubicBezTo>
                    <a:pt x="1710" y="268"/>
                    <a:pt x="1378" y="0"/>
                    <a:pt x="101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5" name="Google Shape;6895;p36"/>
            <p:cNvSpPr/>
            <p:nvPr/>
          </p:nvSpPr>
          <p:spPr>
            <a:xfrm>
              <a:off x="8413822" y="4483357"/>
              <a:ext cx="122246" cy="43706"/>
            </a:xfrm>
            <a:custGeom>
              <a:rect b="b" l="l" r="r" t="t"/>
              <a:pathLst>
                <a:path extrusionOk="0" h="1355" w="3790">
                  <a:moveTo>
                    <a:pt x="3177" y="0"/>
                  </a:moveTo>
                  <a:cubicBezTo>
                    <a:pt x="3155" y="0"/>
                    <a:pt x="3133" y="2"/>
                    <a:pt x="3110" y="5"/>
                  </a:cubicBezTo>
                  <a:lnTo>
                    <a:pt x="514" y="481"/>
                  </a:lnTo>
                  <a:cubicBezTo>
                    <a:pt x="1" y="606"/>
                    <a:pt x="110" y="1355"/>
                    <a:pt x="602" y="1355"/>
                  </a:cubicBezTo>
                  <a:cubicBezTo>
                    <a:pt x="623" y="1355"/>
                    <a:pt x="646" y="1353"/>
                    <a:pt x="669" y="1350"/>
                  </a:cubicBezTo>
                  <a:lnTo>
                    <a:pt x="3264" y="886"/>
                  </a:lnTo>
                  <a:cubicBezTo>
                    <a:pt x="3789" y="749"/>
                    <a:pt x="3669" y="0"/>
                    <a:pt x="317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6" name="Google Shape;6896;p36"/>
            <p:cNvSpPr/>
            <p:nvPr/>
          </p:nvSpPr>
          <p:spPr>
            <a:xfrm>
              <a:off x="8287157" y="4806940"/>
              <a:ext cx="250396" cy="224592"/>
            </a:xfrm>
            <a:custGeom>
              <a:rect b="b" l="l" r="r" t="t"/>
              <a:pathLst>
                <a:path extrusionOk="0" h="6963" w="7763">
                  <a:moveTo>
                    <a:pt x="3924" y="1"/>
                  </a:moveTo>
                  <a:cubicBezTo>
                    <a:pt x="2893" y="1"/>
                    <a:pt x="1881" y="469"/>
                    <a:pt x="1215" y="1343"/>
                  </a:cubicBezTo>
                  <a:lnTo>
                    <a:pt x="6953" y="4975"/>
                  </a:lnTo>
                  <a:cubicBezTo>
                    <a:pt x="7763" y="3403"/>
                    <a:pt x="7239" y="1474"/>
                    <a:pt x="5751" y="534"/>
                  </a:cubicBezTo>
                  <a:cubicBezTo>
                    <a:pt x="5184" y="174"/>
                    <a:pt x="4551" y="1"/>
                    <a:pt x="3924" y="1"/>
                  </a:cubicBezTo>
                  <a:close/>
                  <a:moveTo>
                    <a:pt x="810" y="1986"/>
                  </a:moveTo>
                  <a:lnTo>
                    <a:pt x="810" y="1986"/>
                  </a:lnTo>
                  <a:cubicBezTo>
                    <a:pt x="0" y="3558"/>
                    <a:pt x="512" y="5498"/>
                    <a:pt x="2012" y="6439"/>
                  </a:cubicBezTo>
                  <a:cubicBezTo>
                    <a:pt x="2576" y="6793"/>
                    <a:pt x="3206" y="6963"/>
                    <a:pt x="3829" y="6963"/>
                  </a:cubicBezTo>
                  <a:cubicBezTo>
                    <a:pt x="4864" y="6963"/>
                    <a:pt x="5880" y="6494"/>
                    <a:pt x="6549" y="5618"/>
                  </a:cubicBezTo>
                  <a:lnTo>
                    <a:pt x="810" y="1986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7" name="Google Shape;6897;p36"/>
            <p:cNvSpPr/>
            <p:nvPr/>
          </p:nvSpPr>
          <p:spPr>
            <a:xfrm>
              <a:off x="8756435" y="4325276"/>
              <a:ext cx="195885" cy="181918"/>
            </a:xfrm>
            <a:custGeom>
              <a:rect b="b" l="l" r="r" t="t"/>
              <a:pathLst>
                <a:path extrusionOk="0" h="5640" w="6073">
                  <a:moveTo>
                    <a:pt x="3596" y="0"/>
                  </a:moveTo>
                  <a:lnTo>
                    <a:pt x="1203" y="1632"/>
                  </a:lnTo>
                  <a:cubicBezTo>
                    <a:pt x="251" y="2286"/>
                    <a:pt x="1" y="3596"/>
                    <a:pt x="655" y="4560"/>
                  </a:cubicBezTo>
                  <a:lnTo>
                    <a:pt x="763" y="4715"/>
                  </a:lnTo>
                  <a:cubicBezTo>
                    <a:pt x="1163" y="5316"/>
                    <a:pt x="1827" y="5640"/>
                    <a:pt x="2502" y="5640"/>
                  </a:cubicBezTo>
                  <a:cubicBezTo>
                    <a:pt x="2909" y="5640"/>
                    <a:pt x="3321" y="5522"/>
                    <a:pt x="3680" y="5275"/>
                  </a:cubicBezTo>
                  <a:lnTo>
                    <a:pt x="6073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8" name="Google Shape;6898;p36"/>
            <p:cNvSpPr/>
            <p:nvPr/>
          </p:nvSpPr>
          <p:spPr>
            <a:xfrm>
              <a:off x="8888938" y="4249734"/>
              <a:ext cx="195885" cy="181950"/>
            </a:xfrm>
            <a:custGeom>
              <a:rect b="b" l="l" r="r" t="t"/>
              <a:pathLst>
                <a:path extrusionOk="0" h="5641" w="6073">
                  <a:moveTo>
                    <a:pt x="3577" y="1"/>
                  </a:moveTo>
                  <a:cubicBezTo>
                    <a:pt x="3169" y="1"/>
                    <a:pt x="2757" y="119"/>
                    <a:pt x="2393" y="366"/>
                  </a:cubicBezTo>
                  <a:lnTo>
                    <a:pt x="0" y="1997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4" y="3354"/>
                    <a:pt x="6072" y="2045"/>
                    <a:pt x="5429" y="1092"/>
                  </a:cubicBezTo>
                  <a:lnTo>
                    <a:pt x="5322" y="926"/>
                  </a:lnTo>
                  <a:cubicBezTo>
                    <a:pt x="4914" y="325"/>
                    <a:pt x="4252" y="1"/>
                    <a:pt x="357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9" name="Google Shape;6899;p36"/>
            <p:cNvSpPr/>
            <p:nvPr/>
          </p:nvSpPr>
          <p:spPr>
            <a:xfrm>
              <a:off x="8698827" y="4700401"/>
              <a:ext cx="346064" cy="344677"/>
            </a:xfrm>
            <a:custGeom>
              <a:rect b="b" l="l" r="r" t="t"/>
              <a:pathLst>
                <a:path extrusionOk="0" h="10686" w="10729">
                  <a:moveTo>
                    <a:pt x="5017" y="0"/>
                  </a:moveTo>
                  <a:cubicBezTo>
                    <a:pt x="4831" y="0"/>
                    <a:pt x="4666" y="137"/>
                    <a:pt x="4644" y="324"/>
                  </a:cubicBezTo>
                  <a:lnTo>
                    <a:pt x="4192" y="3813"/>
                  </a:lnTo>
                  <a:lnTo>
                    <a:pt x="703" y="3348"/>
                  </a:lnTo>
                  <a:cubicBezTo>
                    <a:pt x="688" y="3347"/>
                    <a:pt x="673" y="3346"/>
                    <a:pt x="659" y="3346"/>
                  </a:cubicBezTo>
                  <a:cubicBezTo>
                    <a:pt x="474" y="3346"/>
                    <a:pt x="308" y="3482"/>
                    <a:pt x="286" y="3670"/>
                  </a:cubicBezTo>
                  <a:lnTo>
                    <a:pt x="24" y="5646"/>
                  </a:lnTo>
                  <a:cubicBezTo>
                    <a:pt x="1" y="5849"/>
                    <a:pt x="143" y="6027"/>
                    <a:pt x="346" y="6063"/>
                  </a:cubicBezTo>
                  <a:lnTo>
                    <a:pt x="3822" y="6527"/>
                  </a:lnTo>
                  <a:lnTo>
                    <a:pt x="3370" y="10004"/>
                  </a:lnTo>
                  <a:cubicBezTo>
                    <a:pt x="3334" y="10206"/>
                    <a:pt x="3477" y="10397"/>
                    <a:pt x="3692" y="10421"/>
                  </a:cubicBezTo>
                  <a:lnTo>
                    <a:pt x="5656" y="10683"/>
                  </a:lnTo>
                  <a:cubicBezTo>
                    <a:pt x="5671" y="10684"/>
                    <a:pt x="5686" y="10685"/>
                    <a:pt x="5700" y="10685"/>
                  </a:cubicBezTo>
                  <a:cubicBezTo>
                    <a:pt x="5885" y="10685"/>
                    <a:pt x="6051" y="10549"/>
                    <a:pt x="6073" y="10361"/>
                  </a:cubicBezTo>
                  <a:lnTo>
                    <a:pt x="6537" y="6885"/>
                  </a:lnTo>
                  <a:lnTo>
                    <a:pt x="10026" y="7337"/>
                  </a:lnTo>
                  <a:cubicBezTo>
                    <a:pt x="10040" y="7339"/>
                    <a:pt x="10055" y="7340"/>
                    <a:pt x="10070" y="7340"/>
                  </a:cubicBezTo>
                  <a:cubicBezTo>
                    <a:pt x="10253" y="7340"/>
                    <a:pt x="10409" y="7203"/>
                    <a:pt x="10442" y="7016"/>
                  </a:cubicBezTo>
                  <a:lnTo>
                    <a:pt x="10704" y="5039"/>
                  </a:lnTo>
                  <a:cubicBezTo>
                    <a:pt x="10728" y="4837"/>
                    <a:pt x="10585" y="4646"/>
                    <a:pt x="10383" y="4622"/>
                  </a:cubicBezTo>
                  <a:lnTo>
                    <a:pt x="6894" y="4170"/>
                  </a:lnTo>
                  <a:lnTo>
                    <a:pt x="7359" y="681"/>
                  </a:lnTo>
                  <a:cubicBezTo>
                    <a:pt x="7382" y="479"/>
                    <a:pt x="7240" y="300"/>
                    <a:pt x="7037" y="265"/>
                  </a:cubicBezTo>
                  <a:lnTo>
                    <a:pt x="5061" y="3"/>
                  </a:lnTo>
                  <a:cubicBezTo>
                    <a:pt x="5046" y="1"/>
                    <a:pt x="5031" y="0"/>
                    <a:pt x="501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0" name="Google Shape;6900;p36"/>
            <p:cNvSpPr/>
            <p:nvPr/>
          </p:nvSpPr>
          <p:spPr>
            <a:xfrm>
              <a:off x="7231805" y="98419"/>
              <a:ext cx="349902" cy="436120"/>
            </a:xfrm>
            <a:custGeom>
              <a:rect b="b" l="l" r="r" t="t"/>
              <a:pathLst>
                <a:path extrusionOk="0" h="13521" w="10848">
                  <a:moveTo>
                    <a:pt x="4147" y="435"/>
                  </a:moveTo>
                  <a:cubicBezTo>
                    <a:pt x="4435" y="435"/>
                    <a:pt x="4718" y="607"/>
                    <a:pt x="4775" y="994"/>
                  </a:cubicBezTo>
                  <a:cubicBezTo>
                    <a:pt x="4799" y="1196"/>
                    <a:pt x="4751" y="1387"/>
                    <a:pt x="4620" y="1541"/>
                  </a:cubicBezTo>
                  <a:lnTo>
                    <a:pt x="3835" y="1684"/>
                  </a:lnTo>
                  <a:cubicBezTo>
                    <a:pt x="3656" y="1589"/>
                    <a:pt x="3537" y="1422"/>
                    <a:pt x="3501" y="1232"/>
                  </a:cubicBezTo>
                  <a:cubicBezTo>
                    <a:pt x="3386" y="732"/>
                    <a:pt x="3770" y="435"/>
                    <a:pt x="4147" y="435"/>
                  </a:cubicBezTo>
                  <a:close/>
                  <a:moveTo>
                    <a:pt x="7843" y="2749"/>
                  </a:moveTo>
                  <a:cubicBezTo>
                    <a:pt x="8105" y="2749"/>
                    <a:pt x="8340" y="2930"/>
                    <a:pt x="8383" y="3208"/>
                  </a:cubicBezTo>
                  <a:lnTo>
                    <a:pt x="9776" y="10769"/>
                  </a:lnTo>
                  <a:cubicBezTo>
                    <a:pt x="9823" y="11066"/>
                    <a:pt x="9633" y="11352"/>
                    <a:pt x="9323" y="11400"/>
                  </a:cubicBezTo>
                  <a:lnTo>
                    <a:pt x="3061" y="12543"/>
                  </a:lnTo>
                  <a:cubicBezTo>
                    <a:pt x="3025" y="12550"/>
                    <a:pt x="2990" y="12553"/>
                    <a:pt x="2956" y="12553"/>
                  </a:cubicBezTo>
                  <a:cubicBezTo>
                    <a:pt x="2699" y="12553"/>
                    <a:pt x="2472" y="12365"/>
                    <a:pt x="2430" y="12102"/>
                  </a:cubicBezTo>
                  <a:lnTo>
                    <a:pt x="1048" y="4530"/>
                  </a:lnTo>
                  <a:cubicBezTo>
                    <a:pt x="989" y="4232"/>
                    <a:pt x="1191" y="3946"/>
                    <a:pt x="1489" y="3899"/>
                  </a:cubicBezTo>
                  <a:lnTo>
                    <a:pt x="2239" y="3768"/>
                  </a:lnTo>
                  <a:cubicBezTo>
                    <a:pt x="2270" y="3977"/>
                    <a:pt x="2449" y="4122"/>
                    <a:pt x="2653" y="4122"/>
                  </a:cubicBezTo>
                  <a:cubicBezTo>
                    <a:pt x="2681" y="4122"/>
                    <a:pt x="2710" y="4119"/>
                    <a:pt x="2739" y="4113"/>
                  </a:cubicBezTo>
                  <a:lnTo>
                    <a:pt x="6656" y="3399"/>
                  </a:lnTo>
                  <a:cubicBezTo>
                    <a:pt x="6894" y="3363"/>
                    <a:pt x="7049" y="3125"/>
                    <a:pt x="7002" y="2899"/>
                  </a:cubicBezTo>
                  <a:lnTo>
                    <a:pt x="7752" y="2756"/>
                  </a:lnTo>
                  <a:cubicBezTo>
                    <a:pt x="7782" y="2751"/>
                    <a:pt x="7813" y="2749"/>
                    <a:pt x="7843" y="2749"/>
                  </a:cubicBezTo>
                  <a:close/>
                  <a:moveTo>
                    <a:pt x="4125" y="0"/>
                  </a:moveTo>
                  <a:cubicBezTo>
                    <a:pt x="4061" y="0"/>
                    <a:pt x="3995" y="6"/>
                    <a:pt x="3930" y="17"/>
                  </a:cubicBezTo>
                  <a:cubicBezTo>
                    <a:pt x="3334" y="136"/>
                    <a:pt x="2942" y="708"/>
                    <a:pt x="3061" y="1303"/>
                  </a:cubicBezTo>
                  <a:cubicBezTo>
                    <a:pt x="3096" y="1482"/>
                    <a:pt x="3168" y="1649"/>
                    <a:pt x="3275" y="1779"/>
                  </a:cubicBezTo>
                  <a:lnTo>
                    <a:pt x="2501" y="1922"/>
                  </a:lnTo>
                  <a:cubicBezTo>
                    <a:pt x="2191" y="1982"/>
                    <a:pt x="1977" y="2291"/>
                    <a:pt x="2037" y="2613"/>
                  </a:cubicBezTo>
                  <a:lnTo>
                    <a:pt x="2084" y="2887"/>
                  </a:lnTo>
                  <a:lnTo>
                    <a:pt x="798" y="3125"/>
                  </a:lnTo>
                  <a:cubicBezTo>
                    <a:pt x="310" y="3208"/>
                    <a:pt x="1" y="3673"/>
                    <a:pt x="84" y="4149"/>
                  </a:cubicBezTo>
                  <a:lnTo>
                    <a:pt x="1656" y="12781"/>
                  </a:lnTo>
                  <a:cubicBezTo>
                    <a:pt x="1730" y="13217"/>
                    <a:pt x="2118" y="13520"/>
                    <a:pt x="2540" y="13520"/>
                  </a:cubicBezTo>
                  <a:cubicBezTo>
                    <a:pt x="2590" y="13520"/>
                    <a:pt x="2641" y="13516"/>
                    <a:pt x="2692" y="13507"/>
                  </a:cubicBezTo>
                  <a:lnTo>
                    <a:pt x="10038" y="12162"/>
                  </a:lnTo>
                  <a:cubicBezTo>
                    <a:pt x="10526" y="12066"/>
                    <a:pt x="10847" y="11602"/>
                    <a:pt x="10752" y="11126"/>
                  </a:cubicBezTo>
                  <a:lnTo>
                    <a:pt x="9169" y="2506"/>
                  </a:lnTo>
                  <a:cubicBezTo>
                    <a:pt x="9094" y="2069"/>
                    <a:pt x="8715" y="1766"/>
                    <a:pt x="8287" y="1766"/>
                  </a:cubicBezTo>
                  <a:cubicBezTo>
                    <a:pt x="8236" y="1766"/>
                    <a:pt x="8185" y="1771"/>
                    <a:pt x="8133" y="1779"/>
                  </a:cubicBezTo>
                  <a:lnTo>
                    <a:pt x="6847" y="2018"/>
                  </a:lnTo>
                  <a:lnTo>
                    <a:pt x="6799" y="1744"/>
                  </a:lnTo>
                  <a:cubicBezTo>
                    <a:pt x="6746" y="1458"/>
                    <a:pt x="6506" y="1258"/>
                    <a:pt x="6228" y="1258"/>
                  </a:cubicBezTo>
                  <a:cubicBezTo>
                    <a:pt x="6193" y="1258"/>
                    <a:pt x="6157" y="1261"/>
                    <a:pt x="6121" y="1268"/>
                  </a:cubicBezTo>
                  <a:lnTo>
                    <a:pt x="5168" y="1434"/>
                  </a:lnTo>
                  <a:cubicBezTo>
                    <a:pt x="5228" y="1268"/>
                    <a:pt x="5239" y="1089"/>
                    <a:pt x="5204" y="922"/>
                  </a:cubicBezTo>
                  <a:cubicBezTo>
                    <a:pt x="5119" y="381"/>
                    <a:pt x="4655" y="0"/>
                    <a:pt x="4125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1" name="Google Shape;6901;p36"/>
            <p:cNvSpPr/>
            <p:nvPr/>
          </p:nvSpPr>
          <p:spPr>
            <a:xfrm>
              <a:off x="7293638" y="255566"/>
              <a:ext cx="60059" cy="49898"/>
            </a:xfrm>
            <a:custGeom>
              <a:rect b="b" l="l" r="r" t="t"/>
              <a:pathLst>
                <a:path extrusionOk="0" h="1547" w="1862">
                  <a:moveTo>
                    <a:pt x="1015" y="1"/>
                  </a:moveTo>
                  <a:cubicBezTo>
                    <a:pt x="967" y="1"/>
                    <a:pt x="919" y="5"/>
                    <a:pt x="870" y="15"/>
                  </a:cubicBezTo>
                  <a:cubicBezTo>
                    <a:pt x="191" y="134"/>
                    <a:pt x="1" y="1015"/>
                    <a:pt x="572" y="1408"/>
                  </a:cubicBezTo>
                  <a:cubicBezTo>
                    <a:pt x="709" y="1504"/>
                    <a:pt x="858" y="1547"/>
                    <a:pt x="1002" y="1547"/>
                  </a:cubicBezTo>
                  <a:cubicBezTo>
                    <a:pt x="1451" y="1547"/>
                    <a:pt x="1862" y="1138"/>
                    <a:pt x="1763" y="634"/>
                  </a:cubicBezTo>
                  <a:cubicBezTo>
                    <a:pt x="1700" y="266"/>
                    <a:pt x="1377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2" name="Google Shape;6902;p36"/>
            <p:cNvSpPr/>
            <p:nvPr/>
          </p:nvSpPr>
          <p:spPr>
            <a:xfrm>
              <a:off x="7361825" y="241019"/>
              <a:ext cx="124504" cy="43706"/>
            </a:xfrm>
            <a:custGeom>
              <a:rect b="b" l="l" r="r" t="t"/>
              <a:pathLst>
                <a:path extrusionOk="0" h="1355" w="3860">
                  <a:moveTo>
                    <a:pt x="3263" y="1"/>
                  </a:moveTo>
                  <a:cubicBezTo>
                    <a:pt x="3227" y="1"/>
                    <a:pt x="3189" y="5"/>
                    <a:pt x="3149" y="14"/>
                  </a:cubicBezTo>
                  <a:lnTo>
                    <a:pt x="3137" y="14"/>
                  </a:lnTo>
                  <a:lnTo>
                    <a:pt x="554" y="490"/>
                  </a:lnTo>
                  <a:cubicBezTo>
                    <a:pt x="1" y="580"/>
                    <a:pt x="121" y="1354"/>
                    <a:pt x="622" y="1354"/>
                  </a:cubicBezTo>
                  <a:cubicBezTo>
                    <a:pt x="650" y="1354"/>
                    <a:pt x="678" y="1352"/>
                    <a:pt x="708" y="1347"/>
                  </a:cubicBezTo>
                  <a:lnTo>
                    <a:pt x="3304" y="871"/>
                  </a:lnTo>
                  <a:cubicBezTo>
                    <a:pt x="3859" y="793"/>
                    <a:pt x="3762" y="1"/>
                    <a:pt x="326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3" name="Google Shape;6903;p36"/>
            <p:cNvSpPr/>
            <p:nvPr/>
          </p:nvSpPr>
          <p:spPr>
            <a:xfrm>
              <a:off x="7306314" y="325172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4" name="Google Shape;6904;p36"/>
            <p:cNvSpPr/>
            <p:nvPr/>
          </p:nvSpPr>
          <p:spPr>
            <a:xfrm>
              <a:off x="7375824" y="310528"/>
              <a:ext cx="121408" cy="43512"/>
            </a:xfrm>
            <a:custGeom>
              <a:rect b="b" l="l" r="r" t="t"/>
              <a:pathLst>
                <a:path extrusionOk="0" h="1349" w="3764">
                  <a:moveTo>
                    <a:pt x="3143" y="0"/>
                  </a:moveTo>
                  <a:cubicBezTo>
                    <a:pt x="3132" y="0"/>
                    <a:pt x="3120" y="1"/>
                    <a:pt x="3108" y="2"/>
                  </a:cubicBezTo>
                  <a:lnTo>
                    <a:pt x="3096" y="2"/>
                  </a:lnTo>
                  <a:lnTo>
                    <a:pt x="501" y="478"/>
                  </a:lnTo>
                  <a:cubicBezTo>
                    <a:pt x="0" y="618"/>
                    <a:pt x="125" y="1348"/>
                    <a:pt x="631" y="1348"/>
                  </a:cubicBezTo>
                  <a:cubicBezTo>
                    <a:pt x="643" y="1348"/>
                    <a:pt x="655" y="1348"/>
                    <a:pt x="667" y="1347"/>
                  </a:cubicBezTo>
                  <a:lnTo>
                    <a:pt x="3263" y="871"/>
                  </a:lnTo>
                  <a:cubicBezTo>
                    <a:pt x="3763" y="731"/>
                    <a:pt x="3638" y="0"/>
                    <a:pt x="314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5" name="Google Shape;6905;p36"/>
            <p:cNvSpPr/>
            <p:nvPr/>
          </p:nvSpPr>
          <p:spPr>
            <a:xfrm>
              <a:off x="7319765" y="399294"/>
              <a:ext cx="60156" cy="50189"/>
            </a:xfrm>
            <a:custGeom>
              <a:rect b="b" l="l" r="r" t="t"/>
              <a:pathLst>
                <a:path extrusionOk="0" h="1556" w="1865">
                  <a:moveTo>
                    <a:pt x="1013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17"/>
                  </a:cubicBezTo>
                  <a:cubicBezTo>
                    <a:pt x="711" y="1513"/>
                    <a:pt x="862" y="1556"/>
                    <a:pt x="1007" y="1556"/>
                  </a:cubicBezTo>
                  <a:cubicBezTo>
                    <a:pt x="1458" y="1556"/>
                    <a:pt x="1864" y="1147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6" name="Google Shape;6906;p36"/>
            <p:cNvSpPr/>
            <p:nvPr/>
          </p:nvSpPr>
          <p:spPr>
            <a:xfrm>
              <a:off x="7388726" y="384586"/>
              <a:ext cx="122472" cy="44028"/>
            </a:xfrm>
            <a:custGeom>
              <a:rect b="b" l="l" r="r" t="t"/>
              <a:pathLst>
                <a:path extrusionOk="0" h="1365" w="3797">
                  <a:moveTo>
                    <a:pt x="3182" y="0"/>
                  </a:moveTo>
                  <a:cubicBezTo>
                    <a:pt x="3164" y="0"/>
                    <a:pt x="3144" y="1"/>
                    <a:pt x="3125" y="4"/>
                  </a:cubicBezTo>
                  <a:lnTo>
                    <a:pt x="529" y="480"/>
                  </a:lnTo>
                  <a:cubicBezTo>
                    <a:pt x="1" y="606"/>
                    <a:pt x="126" y="1364"/>
                    <a:pt x="627" y="1364"/>
                  </a:cubicBezTo>
                  <a:cubicBezTo>
                    <a:pt x="646" y="1364"/>
                    <a:pt x="665" y="1363"/>
                    <a:pt x="684" y="1361"/>
                  </a:cubicBezTo>
                  <a:lnTo>
                    <a:pt x="3280" y="885"/>
                  </a:lnTo>
                  <a:cubicBezTo>
                    <a:pt x="3796" y="747"/>
                    <a:pt x="3682" y="0"/>
                    <a:pt x="318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7" name="Google Shape;6907;p36"/>
            <p:cNvSpPr/>
            <p:nvPr/>
          </p:nvSpPr>
          <p:spPr>
            <a:xfrm>
              <a:off x="7262544" y="708039"/>
              <a:ext cx="250428" cy="224688"/>
            </a:xfrm>
            <a:custGeom>
              <a:rect b="b" l="l" r="r" t="t"/>
              <a:pathLst>
                <a:path extrusionOk="0" h="6966" w="7764">
                  <a:moveTo>
                    <a:pt x="3934" y="1"/>
                  </a:moveTo>
                  <a:cubicBezTo>
                    <a:pt x="2900" y="1"/>
                    <a:pt x="1883" y="469"/>
                    <a:pt x="1215" y="1346"/>
                  </a:cubicBezTo>
                  <a:lnTo>
                    <a:pt x="6953" y="4977"/>
                  </a:lnTo>
                  <a:cubicBezTo>
                    <a:pt x="7763" y="3406"/>
                    <a:pt x="7251" y="1477"/>
                    <a:pt x="5751" y="525"/>
                  </a:cubicBezTo>
                  <a:cubicBezTo>
                    <a:pt x="5187" y="171"/>
                    <a:pt x="4557" y="1"/>
                    <a:pt x="3934" y="1"/>
                  </a:cubicBezTo>
                  <a:close/>
                  <a:moveTo>
                    <a:pt x="810" y="2001"/>
                  </a:moveTo>
                  <a:lnTo>
                    <a:pt x="810" y="2001"/>
                  </a:lnTo>
                  <a:cubicBezTo>
                    <a:pt x="0" y="3561"/>
                    <a:pt x="524" y="5489"/>
                    <a:pt x="2012" y="6442"/>
                  </a:cubicBezTo>
                  <a:cubicBezTo>
                    <a:pt x="2576" y="6796"/>
                    <a:pt x="3206" y="6966"/>
                    <a:pt x="3829" y="6966"/>
                  </a:cubicBezTo>
                  <a:cubicBezTo>
                    <a:pt x="4864" y="6966"/>
                    <a:pt x="5880" y="6497"/>
                    <a:pt x="6549" y="5620"/>
                  </a:cubicBezTo>
                  <a:lnTo>
                    <a:pt x="810" y="200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8" name="Google Shape;6908;p36"/>
            <p:cNvSpPr/>
            <p:nvPr/>
          </p:nvSpPr>
          <p:spPr>
            <a:xfrm>
              <a:off x="7731822" y="226472"/>
              <a:ext cx="195885" cy="181918"/>
            </a:xfrm>
            <a:custGeom>
              <a:rect b="b" l="l" r="r" t="t"/>
              <a:pathLst>
                <a:path extrusionOk="0" h="5640" w="6073">
                  <a:moveTo>
                    <a:pt x="3596" y="0"/>
                  </a:moveTo>
                  <a:lnTo>
                    <a:pt x="1203" y="1631"/>
                  </a:lnTo>
                  <a:cubicBezTo>
                    <a:pt x="251" y="2286"/>
                    <a:pt x="1" y="3596"/>
                    <a:pt x="655" y="4560"/>
                  </a:cubicBezTo>
                  <a:lnTo>
                    <a:pt x="763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1"/>
                    <a:pt x="3692" y="5275"/>
                  </a:cubicBezTo>
                  <a:lnTo>
                    <a:pt x="6073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9" name="Google Shape;6909;p36"/>
            <p:cNvSpPr/>
            <p:nvPr/>
          </p:nvSpPr>
          <p:spPr>
            <a:xfrm>
              <a:off x="7864326" y="151317"/>
              <a:ext cx="196272" cy="181950"/>
            </a:xfrm>
            <a:custGeom>
              <a:rect b="b" l="l" r="r" t="t"/>
              <a:pathLst>
                <a:path extrusionOk="0" h="5641" w="6085">
                  <a:moveTo>
                    <a:pt x="3568" y="1"/>
                  </a:moveTo>
                  <a:cubicBezTo>
                    <a:pt x="3162" y="1"/>
                    <a:pt x="2752" y="119"/>
                    <a:pt x="2393" y="366"/>
                  </a:cubicBezTo>
                  <a:lnTo>
                    <a:pt x="0" y="1997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4" y="3354"/>
                    <a:pt x="6084" y="2044"/>
                    <a:pt x="5430" y="1080"/>
                  </a:cubicBezTo>
                  <a:lnTo>
                    <a:pt x="5310" y="925"/>
                  </a:lnTo>
                  <a:cubicBezTo>
                    <a:pt x="4902" y="324"/>
                    <a:pt x="4240" y="1"/>
                    <a:pt x="356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0" name="Google Shape;6910;p36"/>
            <p:cNvSpPr/>
            <p:nvPr/>
          </p:nvSpPr>
          <p:spPr>
            <a:xfrm>
              <a:off x="7674215" y="602242"/>
              <a:ext cx="346064" cy="344032"/>
            </a:xfrm>
            <a:custGeom>
              <a:rect b="b" l="l" r="r" t="t"/>
              <a:pathLst>
                <a:path extrusionOk="0" h="10666" w="10729">
                  <a:moveTo>
                    <a:pt x="4999" y="1"/>
                  </a:moveTo>
                  <a:cubicBezTo>
                    <a:pt x="4821" y="1"/>
                    <a:pt x="4665" y="136"/>
                    <a:pt x="4644" y="328"/>
                  </a:cubicBezTo>
                  <a:lnTo>
                    <a:pt x="4180" y="3805"/>
                  </a:lnTo>
                  <a:lnTo>
                    <a:pt x="715" y="3340"/>
                  </a:lnTo>
                  <a:cubicBezTo>
                    <a:pt x="693" y="3336"/>
                    <a:pt x="671" y="3335"/>
                    <a:pt x="650" y="3335"/>
                  </a:cubicBezTo>
                  <a:cubicBezTo>
                    <a:pt x="465" y="3335"/>
                    <a:pt x="318" y="3469"/>
                    <a:pt x="286" y="3662"/>
                  </a:cubicBezTo>
                  <a:lnTo>
                    <a:pt x="36" y="5626"/>
                  </a:lnTo>
                  <a:cubicBezTo>
                    <a:pt x="1" y="5829"/>
                    <a:pt x="144" y="6019"/>
                    <a:pt x="358" y="6043"/>
                  </a:cubicBezTo>
                  <a:lnTo>
                    <a:pt x="346" y="6043"/>
                  </a:lnTo>
                  <a:lnTo>
                    <a:pt x="3823" y="6507"/>
                  </a:lnTo>
                  <a:lnTo>
                    <a:pt x="3370" y="9984"/>
                  </a:lnTo>
                  <a:cubicBezTo>
                    <a:pt x="3334" y="10186"/>
                    <a:pt x="3477" y="10377"/>
                    <a:pt x="3692" y="10401"/>
                  </a:cubicBezTo>
                  <a:lnTo>
                    <a:pt x="5656" y="10663"/>
                  </a:lnTo>
                  <a:cubicBezTo>
                    <a:pt x="5671" y="10664"/>
                    <a:pt x="5686" y="10665"/>
                    <a:pt x="5700" y="10665"/>
                  </a:cubicBezTo>
                  <a:cubicBezTo>
                    <a:pt x="5886" y="10665"/>
                    <a:pt x="6051" y="10529"/>
                    <a:pt x="6073" y="10341"/>
                  </a:cubicBezTo>
                  <a:lnTo>
                    <a:pt x="6537" y="6864"/>
                  </a:lnTo>
                  <a:lnTo>
                    <a:pt x="10014" y="7329"/>
                  </a:lnTo>
                  <a:cubicBezTo>
                    <a:pt x="10029" y="7331"/>
                    <a:pt x="10043" y="7331"/>
                    <a:pt x="10058" y="7331"/>
                  </a:cubicBezTo>
                  <a:cubicBezTo>
                    <a:pt x="10243" y="7331"/>
                    <a:pt x="10408" y="7195"/>
                    <a:pt x="10431" y="7007"/>
                  </a:cubicBezTo>
                  <a:lnTo>
                    <a:pt x="10693" y="5031"/>
                  </a:lnTo>
                  <a:cubicBezTo>
                    <a:pt x="10728" y="4828"/>
                    <a:pt x="10573" y="4638"/>
                    <a:pt x="10371" y="4614"/>
                  </a:cubicBezTo>
                  <a:lnTo>
                    <a:pt x="6894" y="4150"/>
                  </a:lnTo>
                  <a:lnTo>
                    <a:pt x="7359" y="673"/>
                  </a:lnTo>
                  <a:cubicBezTo>
                    <a:pt x="7383" y="471"/>
                    <a:pt x="7240" y="280"/>
                    <a:pt x="7037" y="256"/>
                  </a:cubicBezTo>
                  <a:lnTo>
                    <a:pt x="5061" y="6"/>
                  </a:lnTo>
                  <a:cubicBezTo>
                    <a:pt x="5040" y="3"/>
                    <a:pt x="5019" y="1"/>
                    <a:pt x="499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1" name="Google Shape;6911;p36"/>
            <p:cNvSpPr/>
            <p:nvPr/>
          </p:nvSpPr>
          <p:spPr>
            <a:xfrm>
              <a:off x="7231805" y="4197223"/>
              <a:ext cx="349902" cy="436120"/>
            </a:xfrm>
            <a:custGeom>
              <a:rect b="b" l="l" r="r" t="t"/>
              <a:pathLst>
                <a:path extrusionOk="0" h="13521" w="10848">
                  <a:moveTo>
                    <a:pt x="4147" y="435"/>
                  </a:moveTo>
                  <a:cubicBezTo>
                    <a:pt x="4435" y="435"/>
                    <a:pt x="4718" y="608"/>
                    <a:pt x="4775" y="994"/>
                  </a:cubicBezTo>
                  <a:cubicBezTo>
                    <a:pt x="4799" y="1184"/>
                    <a:pt x="4751" y="1387"/>
                    <a:pt x="4620" y="1542"/>
                  </a:cubicBezTo>
                  <a:lnTo>
                    <a:pt x="3835" y="1684"/>
                  </a:lnTo>
                  <a:cubicBezTo>
                    <a:pt x="3656" y="1589"/>
                    <a:pt x="3537" y="1434"/>
                    <a:pt x="3501" y="1244"/>
                  </a:cubicBezTo>
                  <a:lnTo>
                    <a:pt x="3501" y="1232"/>
                  </a:lnTo>
                  <a:cubicBezTo>
                    <a:pt x="3386" y="732"/>
                    <a:pt x="3770" y="435"/>
                    <a:pt x="4147" y="435"/>
                  </a:cubicBezTo>
                  <a:close/>
                  <a:moveTo>
                    <a:pt x="7856" y="2746"/>
                  </a:moveTo>
                  <a:cubicBezTo>
                    <a:pt x="8113" y="2746"/>
                    <a:pt x="8341" y="2934"/>
                    <a:pt x="8383" y="3196"/>
                  </a:cubicBezTo>
                  <a:lnTo>
                    <a:pt x="9776" y="10757"/>
                  </a:lnTo>
                  <a:cubicBezTo>
                    <a:pt x="9823" y="11066"/>
                    <a:pt x="9633" y="11340"/>
                    <a:pt x="9323" y="11400"/>
                  </a:cubicBezTo>
                  <a:lnTo>
                    <a:pt x="3061" y="12543"/>
                  </a:lnTo>
                  <a:cubicBezTo>
                    <a:pt x="3030" y="12548"/>
                    <a:pt x="2999" y="12550"/>
                    <a:pt x="2969" y="12550"/>
                  </a:cubicBezTo>
                  <a:cubicBezTo>
                    <a:pt x="2707" y="12550"/>
                    <a:pt x="2472" y="12369"/>
                    <a:pt x="2430" y="12102"/>
                  </a:cubicBezTo>
                  <a:lnTo>
                    <a:pt x="1048" y="4530"/>
                  </a:lnTo>
                  <a:cubicBezTo>
                    <a:pt x="989" y="4232"/>
                    <a:pt x="1191" y="3947"/>
                    <a:pt x="1489" y="3899"/>
                  </a:cubicBezTo>
                  <a:lnTo>
                    <a:pt x="2239" y="3768"/>
                  </a:lnTo>
                  <a:cubicBezTo>
                    <a:pt x="2271" y="3968"/>
                    <a:pt x="2451" y="4121"/>
                    <a:pt x="2657" y="4121"/>
                  </a:cubicBezTo>
                  <a:cubicBezTo>
                    <a:pt x="2684" y="4121"/>
                    <a:pt x="2712" y="4119"/>
                    <a:pt x="2739" y="4113"/>
                  </a:cubicBezTo>
                  <a:lnTo>
                    <a:pt x="6656" y="3399"/>
                  </a:lnTo>
                  <a:cubicBezTo>
                    <a:pt x="6894" y="3351"/>
                    <a:pt x="7049" y="3125"/>
                    <a:pt x="7002" y="2887"/>
                  </a:cubicBezTo>
                  <a:lnTo>
                    <a:pt x="7752" y="2756"/>
                  </a:lnTo>
                  <a:cubicBezTo>
                    <a:pt x="7787" y="2749"/>
                    <a:pt x="7822" y="2746"/>
                    <a:pt x="7856" y="2746"/>
                  </a:cubicBezTo>
                  <a:close/>
                  <a:moveTo>
                    <a:pt x="4125" y="0"/>
                  </a:moveTo>
                  <a:cubicBezTo>
                    <a:pt x="4061" y="0"/>
                    <a:pt x="3996" y="6"/>
                    <a:pt x="3930" y="18"/>
                  </a:cubicBezTo>
                  <a:cubicBezTo>
                    <a:pt x="3334" y="125"/>
                    <a:pt x="2942" y="708"/>
                    <a:pt x="3061" y="1303"/>
                  </a:cubicBezTo>
                  <a:cubicBezTo>
                    <a:pt x="3096" y="1482"/>
                    <a:pt x="3168" y="1637"/>
                    <a:pt x="3275" y="1780"/>
                  </a:cubicBezTo>
                  <a:lnTo>
                    <a:pt x="2501" y="1923"/>
                  </a:lnTo>
                  <a:cubicBezTo>
                    <a:pt x="2191" y="1982"/>
                    <a:pt x="1977" y="2292"/>
                    <a:pt x="2037" y="2601"/>
                  </a:cubicBezTo>
                  <a:lnTo>
                    <a:pt x="2084" y="2887"/>
                  </a:lnTo>
                  <a:lnTo>
                    <a:pt x="798" y="3125"/>
                  </a:lnTo>
                  <a:cubicBezTo>
                    <a:pt x="310" y="3208"/>
                    <a:pt x="1" y="3673"/>
                    <a:pt x="84" y="4161"/>
                  </a:cubicBezTo>
                  <a:lnTo>
                    <a:pt x="1656" y="12793"/>
                  </a:lnTo>
                  <a:cubicBezTo>
                    <a:pt x="1730" y="13218"/>
                    <a:pt x="2118" y="13520"/>
                    <a:pt x="2540" y="13520"/>
                  </a:cubicBezTo>
                  <a:cubicBezTo>
                    <a:pt x="2590" y="13520"/>
                    <a:pt x="2641" y="13516"/>
                    <a:pt x="2692" y="13507"/>
                  </a:cubicBezTo>
                  <a:lnTo>
                    <a:pt x="10038" y="12162"/>
                  </a:lnTo>
                  <a:cubicBezTo>
                    <a:pt x="10526" y="12079"/>
                    <a:pt x="10847" y="11602"/>
                    <a:pt x="10752" y="11126"/>
                  </a:cubicBezTo>
                  <a:lnTo>
                    <a:pt x="9180" y="2494"/>
                  </a:lnTo>
                  <a:cubicBezTo>
                    <a:pt x="9096" y="2064"/>
                    <a:pt x="8726" y="1763"/>
                    <a:pt x="8305" y="1763"/>
                  </a:cubicBezTo>
                  <a:cubicBezTo>
                    <a:pt x="8248" y="1763"/>
                    <a:pt x="8191" y="1768"/>
                    <a:pt x="8133" y="1780"/>
                  </a:cubicBezTo>
                  <a:lnTo>
                    <a:pt x="6847" y="2018"/>
                  </a:lnTo>
                  <a:lnTo>
                    <a:pt x="6799" y="1732"/>
                  </a:lnTo>
                  <a:cubicBezTo>
                    <a:pt x="6745" y="1451"/>
                    <a:pt x="6496" y="1249"/>
                    <a:pt x="6210" y="1249"/>
                  </a:cubicBezTo>
                  <a:cubicBezTo>
                    <a:pt x="6181" y="1249"/>
                    <a:pt x="6151" y="1251"/>
                    <a:pt x="6121" y="1256"/>
                  </a:cubicBezTo>
                  <a:lnTo>
                    <a:pt x="5168" y="1434"/>
                  </a:lnTo>
                  <a:cubicBezTo>
                    <a:pt x="5228" y="1268"/>
                    <a:pt x="5239" y="1089"/>
                    <a:pt x="5204" y="910"/>
                  </a:cubicBezTo>
                  <a:cubicBezTo>
                    <a:pt x="5119" y="380"/>
                    <a:pt x="4655" y="0"/>
                    <a:pt x="4125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2" name="Google Shape;6912;p36"/>
            <p:cNvSpPr/>
            <p:nvPr/>
          </p:nvSpPr>
          <p:spPr>
            <a:xfrm>
              <a:off x="7293638" y="4354466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9" y="1"/>
                    <a:pt x="914" y="5"/>
                    <a:pt x="870" y="12"/>
                  </a:cubicBezTo>
                  <a:cubicBezTo>
                    <a:pt x="191" y="131"/>
                    <a:pt x="1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3" name="Google Shape;6913;p36"/>
            <p:cNvSpPr/>
            <p:nvPr/>
          </p:nvSpPr>
          <p:spPr>
            <a:xfrm>
              <a:off x="7361954" y="4339823"/>
              <a:ext cx="124375" cy="43383"/>
            </a:xfrm>
            <a:custGeom>
              <a:rect b="b" l="l" r="r" t="t"/>
              <a:pathLst>
                <a:path extrusionOk="0" h="1345" w="3856">
                  <a:moveTo>
                    <a:pt x="3259" y="1"/>
                  </a:moveTo>
                  <a:cubicBezTo>
                    <a:pt x="3223" y="1"/>
                    <a:pt x="3185" y="5"/>
                    <a:pt x="3145" y="14"/>
                  </a:cubicBezTo>
                  <a:lnTo>
                    <a:pt x="3133" y="14"/>
                  </a:lnTo>
                  <a:lnTo>
                    <a:pt x="550" y="478"/>
                  </a:lnTo>
                  <a:cubicBezTo>
                    <a:pt x="0" y="579"/>
                    <a:pt x="116" y="1345"/>
                    <a:pt x="608" y="1345"/>
                  </a:cubicBezTo>
                  <a:cubicBezTo>
                    <a:pt x="639" y="1345"/>
                    <a:pt x="671" y="1342"/>
                    <a:pt x="704" y="1335"/>
                  </a:cubicBezTo>
                  <a:lnTo>
                    <a:pt x="3300" y="871"/>
                  </a:lnTo>
                  <a:cubicBezTo>
                    <a:pt x="3855" y="793"/>
                    <a:pt x="3758" y="1"/>
                    <a:pt x="325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4" name="Google Shape;6914;p36"/>
            <p:cNvSpPr/>
            <p:nvPr/>
          </p:nvSpPr>
          <p:spPr>
            <a:xfrm>
              <a:off x="7306314" y="4423976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9" y="1"/>
                    <a:pt x="914" y="5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6"/>
                    <a:pt x="1002" y="1546"/>
                  </a:cubicBezTo>
                  <a:cubicBezTo>
                    <a:pt x="1453" y="1546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5" name="Google Shape;6915;p36"/>
            <p:cNvSpPr/>
            <p:nvPr/>
          </p:nvSpPr>
          <p:spPr>
            <a:xfrm>
              <a:off x="7375824" y="4409300"/>
              <a:ext cx="121279" cy="43544"/>
            </a:xfrm>
            <a:custGeom>
              <a:rect b="b" l="l" r="r" t="t"/>
              <a:pathLst>
                <a:path extrusionOk="0" h="1350" w="3760">
                  <a:moveTo>
                    <a:pt x="3144" y="1"/>
                  </a:moveTo>
                  <a:cubicBezTo>
                    <a:pt x="3128" y="1"/>
                    <a:pt x="3112" y="1"/>
                    <a:pt x="3096" y="3"/>
                  </a:cubicBezTo>
                  <a:lnTo>
                    <a:pt x="501" y="467"/>
                  </a:lnTo>
                  <a:cubicBezTo>
                    <a:pt x="0" y="618"/>
                    <a:pt x="125" y="1349"/>
                    <a:pt x="631" y="1349"/>
                  </a:cubicBezTo>
                  <a:cubicBezTo>
                    <a:pt x="643" y="1349"/>
                    <a:pt x="655" y="1349"/>
                    <a:pt x="667" y="1348"/>
                  </a:cubicBezTo>
                  <a:lnTo>
                    <a:pt x="3263" y="872"/>
                  </a:lnTo>
                  <a:cubicBezTo>
                    <a:pt x="3759" y="722"/>
                    <a:pt x="3640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6" name="Google Shape;6916;p36"/>
            <p:cNvSpPr/>
            <p:nvPr/>
          </p:nvSpPr>
          <p:spPr>
            <a:xfrm>
              <a:off x="7319765" y="4498130"/>
              <a:ext cx="60123" cy="50221"/>
            </a:xfrm>
            <a:custGeom>
              <a:rect b="b" l="l" r="r" t="t"/>
              <a:pathLst>
                <a:path extrusionOk="0" h="1557" w="1864">
                  <a:moveTo>
                    <a:pt x="1009" y="0"/>
                  </a:moveTo>
                  <a:cubicBezTo>
                    <a:pt x="967" y="0"/>
                    <a:pt x="924" y="4"/>
                    <a:pt x="881" y="11"/>
                  </a:cubicBezTo>
                  <a:cubicBezTo>
                    <a:pt x="203" y="130"/>
                    <a:pt x="0" y="1011"/>
                    <a:pt x="572" y="1416"/>
                  </a:cubicBezTo>
                  <a:cubicBezTo>
                    <a:pt x="710" y="1513"/>
                    <a:pt x="860" y="1556"/>
                    <a:pt x="1007" y="1556"/>
                  </a:cubicBezTo>
                  <a:cubicBezTo>
                    <a:pt x="1454" y="1556"/>
                    <a:pt x="1864" y="1153"/>
                    <a:pt x="1774" y="642"/>
                  </a:cubicBezTo>
                  <a:cubicBezTo>
                    <a:pt x="1700" y="268"/>
                    <a:pt x="1376" y="0"/>
                    <a:pt x="100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7" name="Google Shape;6917;p36"/>
            <p:cNvSpPr/>
            <p:nvPr/>
          </p:nvSpPr>
          <p:spPr>
            <a:xfrm>
              <a:off x="7388855" y="4483390"/>
              <a:ext cx="122343" cy="43673"/>
            </a:xfrm>
            <a:custGeom>
              <a:rect b="b" l="l" r="r" t="t"/>
              <a:pathLst>
                <a:path extrusionOk="0" h="1354" w="3793">
                  <a:moveTo>
                    <a:pt x="3178" y="1"/>
                  </a:moveTo>
                  <a:cubicBezTo>
                    <a:pt x="3160" y="1"/>
                    <a:pt x="3140" y="2"/>
                    <a:pt x="3121" y="4"/>
                  </a:cubicBezTo>
                  <a:lnTo>
                    <a:pt x="525" y="480"/>
                  </a:lnTo>
                  <a:cubicBezTo>
                    <a:pt x="1" y="605"/>
                    <a:pt x="121" y="1354"/>
                    <a:pt x="613" y="1354"/>
                  </a:cubicBezTo>
                  <a:cubicBezTo>
                    <a:pt x="635" y="1354"/>
                    <a:pt x="657" y="1352"/>
                    <a:pt x="680" y="1349"/>
                  </a:cubicBezTo>
                  <a:lnTo>
                    <a:pt x="3276" y="885"/>
                  </a:lnTo>
                  <a:cubicBezTo>
                    <a:pt x="3792" y="747"/>
                    <a:pt x="3678" y="1"/>
                    <a:pt x="317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8" name="Google Shape;6918;p36"/>
            <p:cNvSpPr/>
            <p:nvPr/>
          </p:nvSpPr>
          <p:spPr>
            <a:xfrm>
              <a:off x="7262544" y="4806843"/>
              <a:ext cx="250428" cy="224624"/>
            </a:xfrm>
            <a:custGeom>
              <a:rect b="b" l="l" r="r" t="t"/>
              <a:pathLst>
                <a:path extrusionOk="0" h="6964" w="7764">
                  <a:moveTo>
                    <a:pt x="3934" y="1"/>
                  </a:moveTo>
                  <a:cubicBezTo>
                    <a:pt x="2900" y="1"/>
                    <a:pt x="1883" y="470"/>
                    <a:pt x="1215" y="1346"/>
                  </a:cubicBezTo>
                  <a:lnTo>
                    <a:pt x="6953" y="4978"/>
                  </a:lnTo>
                  <a:cubicBezTo>
                    <a:pt x="7763" y="3406"/>
                    <a:pt x="7251" y="1465"/>
                    <a:pt x="5751" y="525"/>
                  </a:cubicBezTo>
                  <a:cubicBezTo>
                    <a:pt x="5187" y="171"/>
                    <a:pt x="4557" y="1"/>
                    <a:pt x="3934" y="1"/>
                  </a:cubicBezTo>
                  <a:close/>
                  <a:moveTo>
                    <a:pt x="810" y="1989"/>
                  </a:moveTo>
                  <a:lnTo>
                    <a:pt x="810" y="1989"/>
                  </a:lnTo>
                  <a:cubicBezTo>
                    <a:pt x="0" y="3561"/>
                    <a:pt x="524" y="5490"/>
                    <a:pt x="2012" y="6430"/>
                  </a:cubicBezTo>
                  <a:cubicBezTo>
                    <a:pt x="2579" y="6790"/>
                    <a:pt x="3213" y="6963"/>
                    <a:pt x="3839" y="6963"/>
                  </a:cubicBezTo>
                  <a:cubicBezTo>
                    <a:pt x="4870" y="6963"/>
                    <a:pt x="5882" y="6495"/>
                    <a:pt x="6549" y="5621"/>
                  </a:cubicBezTo>
                  <a:lnTo>
                    <a:pt x="810" y="1989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9" name="Google Shape;6919;p36"/>
            <p:cNvSpPr/>
            <p:nvPr/>
          </p:nvSpPr>
          <p:spPr>
            <a:xfrm>
              <a:off x="7731822" y="4325276"/>
              <a:ext cx="195885" cy="181918"/>
            </a:xfrm>
            <a:custGeom>
              <a:rect b="b" l="l" r="r" t="t"/>
              <a:pathLst>
                <a:path extrusionOk="0" h="5640" w="6073">
                  <a:moveTo>
                    <a:pt x="3596" y="0"/>
                  </a:moveTo>
                  <a:lnTo>
                    <a:pt x="1203" y="1632"/>
                  </a:lnTo>
                  <a:cubicBezTo>
                    <a:pt x="251" y="2286"/>
                    <a:pt x="1" y="3596"/>
                    <a:pt x="655" y="4560"/>
                  </a:cubicBezTo>
                  <a:lnTo>
                    <a:pt x="763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2"/>
                    <a:pt x="3692" y="5275"/>
                  </a:cubicBezTo>
                  <a:lnTo>
                    <a:pt x="6073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0" name="Google Shape;6920;p36"/>
            <p:cNvSpPr/>
            <p:nvPr/>
          </p:nvSpPr>
          <p:spPr>
            <a:xfrm>
              <a:off x="7864326" y="4249734"/>
              <a:ext cx="195885" cy="181950"/>
            </a:xfrm>
            <a:custGeom>
              <a:rect b="b" l="l" r="r" t="t"/>
              <a:pathLst>
                <a:path extrusionOk="0" h="5641" w="6073">
                  <a:moveTo>
                    <a:pt x="3568" y="1"/>
                  </a:moveTo>
                  <a:cubicBezTo>
                    <a:pt x="3162" y="1"/>
                    <a:pt x="2752" y="119"/>
                    <a:pt x="2393" y="366"/>
                  </a:cubicBezTo>
                  <a:lnTo>
                    <a:pt x="0" y="1997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22" y="3354"/>
                    <a:pt x="6072" y="2045"/>
                    <a:pt x="5430" y="1092"/>
                  </a:cubicBezTo>
                  <a:lnTo>
                    <a:pt x="5310" y="926"/>
                  </a:lnTo>
                  <a:cubicBezTo>
                    <a:pt x="4902" y="325"/>
                    <a:pt x="4240" y="1"/>
                    <a:pt x="356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1" name="Google Shape;6921;p36"/>
            <p:cNvSpPr/>
            <p:nvPr/>
          </p:nvSpPr>
          <p:spPr>
            <a:xfrm>
              <a:off x="7674215" y="4700692"/>
              <a:ext cx="346064" cy="344387"/>
            </a:xfrm>
            <a:custGeom>
              <a:rect b="b" l="l" r="r" t="t"/>
              <a:pathLst>
                <a:path extrusionOk="0" h="10677" w="10729">
                  <a:moveTo>
                    <a:pt x="4999" y="0"/>
                  </a:moveTo>
                  <a:cubicBezTo>
                    <a:pt x="4821" y="0"/>
                    <a:pt x="4665" y="135"/>
                    <a:pt x="4644" y="327"/>
                  </a:cubicBezTo>
                  <a:lnTo>
                    <a:pt x="4180" y="3804"/>
                  </a:lnTo>
                  <a:lnTo>
                    <a:pt x="703" y="3339"/>
                  </a:lnTo>
                  <a:cubicBezTo>
                    <a:pt x="688" y="3338"/>
                    <a:pt x="674" y="3337"/>
                    <a:pt x="659" y="3337"/>
                  </a:cubicBezTo>
                  <a:cubicBezTo>
                    <a:pt x="474" y="3337"/>
                    <a:pt x="309" y="3473"/>
                    <a:pt x="286" y="3661"/>
                  </a:cubicBezTo>
                  <a:lnTo>
                    <a:pt x="25" y="5637"/>
                  </a:lnTo>
                  <a:cubicBezTo>
                    <a:pt x="1" y="5840"/>
                    <a:pt x="144" y="6030"/>
                    <a:pt x="346" y="6054"/>
                  </a:cubicBezTo>
                  <a:lnTo>
                    <a:pt x="3823" y="6518"/>
                  </a:lnTo>
                  <a:lnTo>
                    <a:pt x="3370" y="9995"/>
                  </a:lnTo>
                  <a:cubicBezTo>
                    <a:pt x="3334" y="10197"/>
                    <a:pt x="3477" y="10388"/>
                    <a:pt x="3692" y="10412"/>
                  </a:cubicBezTo>
                  <a:lnTo>
                    <a:pt x="5656" y="10674"/>
                  </a:lnTo>
                  <a:cubicBezTo>
                    <a:pt x="5671" y="10675"/>
                    <a:pt x="5686" y="10676"/>
                    <a:pt x="5700" y="10676"/>
                  </a:cubicBezTo>
                  <a:cubicBezTo>
                    <a:pt x="5886" y="10676"/>
                    <a:pt x="6051" y="10540"/>
                    <a:pt x="6073" y="10352"/>
                  </a:cubicBezTo>
                  <a:lnTo>
                    <a:pt x="6537" y="6876"/>
                  </a:lnTo>
                  <a:lnTo>
                    <a:pt x="10014" y="7328"/>
                  </a:lnTo>
                  <a:cubicBezTo>
                    <a:pt x="10034" y="7331"/>
                    <a:pt x="10053" y="7333"/>
                    <a:pt x="10072" y="7333"/>
                  </a:cubicBezTo>
                  <a:cubicBezTo>
                    <a:pt x="10252" y="7333"/>
                    <a:pt x="10409" y="7189"/>
                    <a:pt x="10431" y="7007"/>
                  </a:cubicBezTo>
                  <a:lnTo>
                    <a:pt x="10693" y="5042"/>
                  </a:lnTo>
                  <a:cubicBezTo>
                    <a:pt x="10728" y="4828"/>
                    <a:pt x="10573" y="4649"/>
                    <a:pt x="10371" y="4613"/>
                  </a:cubicBezTo>
                  <a:lnTo>
                    <a:pt x="6894" y="4161"/>
                  </a:lnTo>
                  <a:lnTo>
                    <a:pt x="7359" y="684"/>
                  </a:lnTo>
                  <a:cubicBezTo>
                    <a:pt x="7383" y="470"/>
                    <a:pt x="7240" y="291"/>
                    <a:pt x="7037" y="256"/>
                  </a:cubicBezTo>
                  <a:lnTo>
                    <a:pt x="5061" y="6"/>
                  </a:lnTo>
                  <a:cubicBezTo>
                    <a:pt x="5040" y="2"/>
                    <a:pt x="5019" y="0"/>
                    <a:pt x="499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2" name="Google Shape;6922;p36"/>
            <p:cNvSpPr/>
            <p:nvPr/>
          </p:nvSpPr>
          <p:spPr>
            <a:xfrm>
              <a:off x="6207193" y="99161"/>
              <a:ext cx="349515" cy="435378"/>
            </a:xfrm>
            <a:custGeom>
              <a:rect b="b" l="l" r="r" t="t"/>
              <a:pathLst>
                <a:path extrusionOk="0" h="13498" w="10836">
                  <a:moveTo>
                    <a:pt x="4145" y="412"/>
                  </a:moveTo>
                  <a:cubicBezTo>
                    <a:pt x="4431" y="412"/>
                    <a:pt x="4712" y="584"/>
                    <a:pt x="4763" y="971"/>
                  </a:cubicBezTo>
                  <a:cubicBezTo>
                    <a:pt x="4799" y="1173"/>
                    <a:pt x="4751" y="1364"/>
                    <a:pt x="4620" y="1518"/>
                  </a:cubicBezTo>
                  <a:lnTo>
                    <a:pt x="3823" y="1661"/>
                  </a:lnTo>
                  <a:cubicBezTo>
                    <a:pt x="3656" y="1566"/>
                    <a:pt x="3537" y="1399"/>
                    <a:pt x="3501" y="1209"/>
                  </a:cubicBezTo>
                  <a:cubicBezTo>
                    <a:pt x="3386" y="709"/>
                    <a:pt x="3770" y="412"/>
                    <a:pt x="4145" y="412"/>
                  </a:cubicBezTo>
                  <a:close/>
                  <a:moveTo>
                    <a:pt x="7831" y="2726"/>
                  </a:moveTo>
                  <a:cubicBezTo>
                    <a:pt x="8094" y="2726"/>
                    <a:pt x="8329" y="2907"/>
                    <a:pt x="8383" y="3185"/>
                  </a:cubicBezTo>
                  <a:lnTo>
                    <a:pt x="9776" y="10746"/>
                  </a:lnTo>
                  <a:cubicBezTo>
                    <a:pt x="9823" y="11043"/>
                    <a:pt x="9621" y="11329"/>
                    <a:pt x="9323" y="11377"/>
                  </a:cubicBezTo>
                  <a:lnTo>
                    <a:pt x="3061" y="12520"/>
                  </a:lnTo>
                  <a:cubicBezTo>
                    <a:pt x="3026" y="12527"/>
                    <a:pt x="2991" y="12530"/>
                    <a:pt x="2956" y="12530"/>
                  </a:cubicBezTo>
                  <a:cubicBezTo>
                    <a:pt x="2699" y="12530"/>
                    <a:pt x="2472" y="12342"/>
                    <a:pt x="2430" y="12079"/>
                  </a:cubicBezTo>
                  <a:lnTo>
                    <a:pt x="1049" y="4507"/>
                  </a:lnTo>
                  <a:cubicBezTo>
                    <a:pt x="989" y="4209"/>
                    <a:pt x="1191" y="3935"/>
                    <a:pt x="1489" y="3876"/>
                  </a:cubicBezTo>
                  <a:lnTo>
                    <a:pt x="2239" y="3745"/>
                  </a:lnTo>
                  <a:cubicBezTo>
                    <a:pt x="2271" y="3954"/>
                    <a:pt x="2449" y="4099"/>
                    <a:pt x="2653" y="4099"/>
                  </a:cubicBezTo>
                  <a:cubicBezTo>
                    <a:pt x="2681" y="4099"/>
                    <a:pt x="2710" y="4096"/>
                    <a:pt x="2739" y="4090"/>
                  </a:cubicBezTo>
                  <a:lnTo>
                    <a:pt x="6656" y="3376"/>
                  </a:lnTo>
                  <a:cubicBezTo>
                    <a:pt x="6883" y="3340"/>
                    <a:pt x="7049" y="3102"/>
                    <a:pt x="7002" y="2876"/>
                  </a:cubicBezTo>
                  <a:lnTo>
                    <a:pt x="7740" y="2733"/>
                  </a:lnTo>
                  <a:cubicBezTo>
                    <a:pt x="7770" y="2728"/>
                    <a:pt x="7801" y="2726"/>
                    <a:pt x="7831" y="2726"/>
                  </a:cubicBezTo>
                  <a:close/>
                  <a:moveTo>
                    <a:pt x="4135" y="1"/>
                  </a:moveTo>
                  <a:cubicBezTo>
                    <a:pt x="4071" y="1"/>
                    <a:pt x="4006" y="6"/>
                    <a:pt x="3942" y="18"/>
                  </a:cubicBezTo>
                  <a:cubicBezTo>
                    <a:pt x="3346" y="125"/>
                    <a:pt x="2954" y="697"/>
                    <a:pt x="3061" y="1280"/>
                  </a:cubicBezTo>
                  <a:cubicBezTo>
                    <a:pt x="3096" y="1459"/>
                    <a:pt x="3168" y="1626"/>
                    <a:pt x="3275" y="1756"/>
                  </a:cubicBezTo>
                  <a:lnTo>
                    <a:pt x="2501" y="1899"/>
                  </a:lnTo>
                  <a:cubicBezTo>
                    <a:pt x="2180" y="1959"/>
                    <a:pt x="1977" y="2268"/>
                    <a:pt x="2025" y="2590"/>
                  </a:cubicBezTo>
                  <a:lnTo>
                    <a:pt x="2084" y="2864"/>
                  </a:lnTo>
                  <a:lnTo>
                    <a:pt x="799" y="3102"/>
                  </a:lnTo>
                  <a:cubicBezTo>
                    <a:pt x="322" y="3185"/>
                    <a:pt x="1" y="3650"/>
                    <a:pt x="84" y="4126"/>
                  </a:cubicBezTo>
                  <a:lnTo>
                    <a:pt x="1656" y="12758"/>
                  </a:lnTo>
                  <a:cubicBezTo>
                    <a:pt x="1741" y="13194"/>
                    <a:pt x="2111" y="13497"/>
                    <a:pt x="2538" y="13497"/>
                  </a:cubicBezTo>
                  <a:cubicBezTo>
                    <a:pt x="2588" y="13497"/>
                    <a:pt x="2640" y="13493"/>
                    <a:pt x="2692" y="13484"/>
                  </a:cubicBezTo>
                  <a:lnTo>
                    <a:pt x="10038" y="12139"/>
                  </a:lnTo>
                  <a:cubicBezTo>
                    <a:pt x="10514" y="12043"/>
                    <a:pt x="10836" y="11579"/>
                    <a:pt x="10752" y="11103"/>
                  </a:cubicBezTo>
                  <a:lnTo>
                    <a:pt x="9181" y="2471"/>
                  </a:lnTo>
                  <a:cubicBezTo>
                    <a:pt x="9097" y="2041"/>
                    <a:pt x="8726" y="1740"/>
                    <a:pt x="8305" y="1740"/>
                  </a:cubicBezTo>
                  <a:cubicBezTo>
                    <a:pt x="8248" y="1740"/>
                    <a:pt x="8191" y="1745"/>
                    <a:pt x="8133" y="1756"/>
                  </a:cubicBezTo>
                  <a:lnTo>
                    <a:pt x="6847" y="1995"/>
                  </a:lnTo>
                  <a:lnTo>
                    <a:pt x="6799" y="1721"/>
                  </a:lnTo>
                  <a:cubicBezTo>
                    <a:pt x="6746" y="1435"/>
                    <a:pt x="6497" y="1235"/>
                    <a:pt x="6225" y="1235"/>
                  </a:cubicBezTo>
                  <a:cubicBezTo>
                    <a:pt x="6190" y="1235"/>
                    <a:pt x="6155" y="1238"/>
                    <a:pt x="6121" y="1245"/>
                  </a:cubicBezTo>
                  <a:lnTo>
                    <a:pt x="5168" y="1411"/>
                  </a:lnTo>
                  <a:cubicBezTo>
                    <a:pt x="5228" y="1245"/>
                    <a:pt x="5228" y="1066"/>
                    <a:pt x="5204" y="899"/>
                  </a:cubicBezTo>
                  <a:cubicBezTo>
                    <a:pt x="5109" y="370"/>
                    <a:pt x="4646" y="1"/>
                    <a:pt x="413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3" name="Google Shape;6923;p36"/>
            <p:cNvSpPr/>
            <p:nvPr/>
          </p:nvSpPr>
          <p:spPr>
            <a:xfrm>
              <a:off x="6269026" y="255566"/>
              <a:ext cx="60059" cy="49898"/>
            </a:xfrm>
            <a:custGeom>
              <a:rect b="b" l="l" r="r" t="t"/>
              <a:pathLst>
                <a:path extrusionOk="0" h="1547" w="1862">
                  <a:moveTo>
                    <a:pt x="1016" y="1"/>
                  </a:moveTo>
                  <a:cubicBezTo>
                    <a:pt x="968" y="1"/>
                    <a:pt x="919" y="5"/>
                    <a:pt x="870" y="15"/>
                  </a:cubicBezTo>
                  <a:cubicBezTo>
                    <a:pt x="191" y="134"/>
                    <a:pt x="1" y="1015"/>
                    <a:pt x="560" y="1408"/>
                  </a:cubicBezTo>
                  <a:cubicBezTo>
                    <a:pt x="700" y="1504"/>
                    <a:pt x="851" y="1547"/>
                    <a:pt x="997" y="1547"/>
                  </a:cubicBezTo>
                  <a:cubicBezTo>
                    <a:pt x="1451" y="1547"/>
                    <a:pt x="1862" y="1138"/>
                    <a:pt x="1763" y="634"/>
                  </a:cubicBezTo>
                  <a:cubicBezTo>
                    <a:pt x="1700" y="266"/>
                    <a:pt x="1377" y="1"/>
                    <a:pt x="1016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4" name="Google Shape;6924;p36"/>
            <p:cNvSpPr/>
            <p:nvPr/>
          </p:nvSpPr>
          <p:spPr>
            <a:xfrm>
              <a:off x="6337213" y="241019"/>
              <a:ext cx="124117" cy="43706"/>
            </a:xfrm>
            <a:custGeom>
              <a:rect b="b" l="l" r="r" t="t"/>
              <a:pathLst>
                <a:path extrusionOk="0" h="1355" w="3848">
                  <a:moveTo>
                    <a:pt x="3261" y="1"/>
                  </a:moveTo>
                  <a:cubicBezTo>
                    <a:pt x="3226" y="1"/>
                    <a:pt x="3189" y="5"/>
                    <a:pt x="3149" y="14"/>
                  </a:cubicBezTo>
                  <a:lnTo>
                    <a:pt x="3137" y="14"/>
                  </a:lnTo>
                  <a:lnTo>
                    <a:pt x="542" y="490"/>
                  </a:lnTo>
                  <a:cubicBezTo>
                    <a:pt x="0" y="580"/>
                    <a:pt x="111" y="1354"/>
                    <a:pt x="620" y="1354"/>
                  </a:cubicBezTo>
                  <a:cubicBezTo>
                    <a:pt x="648" y="1354"/>
                    <a:pt x="678" y="1352"/>
                    <a:pt x="709" y="1347"/>
                  </a:cubicBezTo>
                  <a:lnTo>
                    <a:pt x="3292" y="871"/>
                  </a:lnTo>
                  <a:cubicBezTo>
                    <a:pt x="3847" y="793"/>
                    <a:pt x="3750" y="1"/>
                    <a:pt x="326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5" name="Google Shape;6925;p36"/>
            <p:cNvSpPr/>
            <p:nvPr/>
          </p:nvSpPr>
          <p:spPr>
            <a:xfrm>
              <a:off x="6281702" y="325172"/>
              <a:ext cx="59769" cy="49866"/>
            </a:xfrm>
            <a:custGeom>
              <a:rect b="b" l="l" r="r" t="t"/>
              <a:pathLst>
                <a:path extrusionOk="0" h="1546" w="1853">
                  <a:moveTo>
                    <a:pt x="1002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3" y="1545"/>
                    <a:pt x="1000" y="1545"/>
                  </a:cubicBezTo>
                  <a:cubicBezTo>
                    <a:pt x="1449" y="1545"/>
                    <a:pt x="1852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6" name="Google Shape;6926;p36"/>
            <p:cNvSpPr/>
            <p:nvPr/>
          </p:nvSpPr>
          <p:spPr>
            <a:xfrm>
              <a:off x="6351212" y="310528"/>
              <a:ext cx="121021" cy="43512"/>
            </a:xfrm>
            <a:custGeom>
              <a:rect b="b" l="l" r="r" t="t"/>
              <a:pathLst>
                <a:path extrusionOk="0" h="1349" w="3752">
                  <a:moveTo>
                    <a:pt x="3132" y="0"/>
                  </a:moveTo>
                  <a:cubicBezTo>
                    <a:pt x="3121" y="0"/>
                    <a:pt x="3109" y="1"/>
                    <a:pt x="3096" y="2"/>
                  </a:cubicBezTo>
                  <a:lnTo>
                    <a:pt x="501" y="478"/>
                  </a:lnTo>
                  <a:cubicBezTo>
                    <a:pt x="0" y="618"/>
                    <a:pt x="125" y="1348"/>
                    <a:pt x="620" y="1348"/>
                  </a:cubicBezTo>
                  <a:cubicBezTo>
                    <a:pt x="632" y="1348"/>
                    <a:pt x="644" y="1348"/>
                    <a:pt x="656" y="1347"/>
                  </a:cubicBezTo>
                  <a:lnTo>
                    <a:pt x="3251" y="871"/>
                  </a:lnTo>
                  <a:cubicBezTo>
                    <a:pt x="3751" y="731"/>
                    <a:pt x="3638" y="0"/>
                    <a:pt x="313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7" name="Google Shape;6927;p36"/>
            <p:cNvSpPr/>
            <p:nvPr/>
          </p:nvSpPr>
          <p:spPr>
            <a:xfrm>
              <a:off x="6295152" y="399294"/>
              <a:ext cx="60156" cy="50189"/>
            </a:xfrm>
            <a:custGeom>
              <a:rect b="b" l="l" r="r" t="t"/>
              <a:pathLst>
                <a:path extrusionOk="0" h="1556" w="1865">
                  <a:moveTo>
                    <a:pt x="1014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191" y="131"/>
                    <a:pt x="0" y="1012"/>
                    <a:pt x="572" y="1417"/>
                  </a:cubicBezTo>
                  <a:cubicBezTo>
                    <a:pt x="709" y="1513"/>
                    <a:pt x="857" y="1556"/>
                    <a:pt x="1002" y="1556"/>
                  </a:cubicBezTo>
                  <a:cubicBezTo>
                    <a:pt x="1451" y="1556"/>
                    <a:pt x="1864" y="1147"/>
                    <a:pt x="1774" y="643"/>
                  </a:cubicBezTo>
                  <a:cubicBezTo>
                    <a:pt x="1700" y="260"/>
                    <a:pt x="1378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8" name="Google Shape;6928;p36"/>
            <p:cNvSpPr/>
            <p:nvPr/>
          </p:nvSpPr>
          <p:spPr>
            <a:xfrm>
              <a:off x="6364146" y="384586"/>
              <a:ext cx="122440" cy="44028"/>
            </a:xfrm>
            <a:custGeom>
              <a:rect b="b" l="l" r="r" t="t"/>
              <a:pathLst>
                <a:path extrusionOk="0" h="1365" w="3796">
                  <a:moveTo>
                    <a:pt x="3170" y="0"/>
                  </a:moveTo>
                  <a:cubicBezTo>
                    <a:pt x="3151" y="0"/>
                    <a:pt x="3132" y="1"/>
                    <a:pt x="3112" y="4"/>
                  </a:cubicBezTo>
                  <a:lnTo>
                    <a:pt x="528" y="480"/>
                  </a:lnTo>
                  <a:cubicBezTo>
                    <a:pt x="0" y="606"/>
                    <a:pt x="114" y="1364"/>
                    <a:pt x="625" y="1364"/>
                  </a:cubicBezTo>
                  <a:cubicBezTo>
                    <a:pt x="644" y="1364"/>
                    <a:pt x="663" y="1363"/>
                    <a:pt x="683" y="1361"/>
                  </a:cubicBezTo>
                  <a:lnTo>
                    <a:pt x="3279" y="885"/>
                  </a:lnTo>
                  <a:cubicBezTo>
                    <a:pt x="3796" y="758"/>
                    <a:pt x="3681" y="0"/>
                    <a:pt x="317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9" name="Google Shape;6929;p36"/>
            <p:cNvSpPr/>
            <p:nvPr/>
          </p:nvSpPr>
          <p:spPr>
            <a:xfrm>
              <a:off x="6237545" y="708297"/>
              <a:ext cx="250815" cy="224721"/>
            </a:xfrm>
            <a:custGeom>
              <a:rect b="b" l="l" r="r" t="t"/>
              <a:pathLst>
                <a:path extrusionOk="0" h="6967" w="7776">
                  <a:moveTo>
                    <a:pt x="3932" y="1"/>
                  </a:moveTo>
                  <a:cubicBezTo>
                    <a:pt x="2904" y="1"/>
                    <a:pt x="1893" y="465"/>
                    <a:pt x="1227" y="1338"/>
                  </a:cubicBezTo>
                  <a:lnTo>
                    <a:pt x="6966" y="4969"/>
                  </a:lnTo>
                  <a:cubicBezTo>
                    <a:pt x="7775" y="3398"/>
                    <a:pt x="7251" y="1469"/>
                    <a:pt x="5751" y="528"/>
                  </a:cubicBezTo>
                  <a:cubicBezTo>
                    <a:pt x="5188" y="173"/>
                    <a:pt x="4557" y="1"/>
                    <a:pt x="3932" y="1"/>
                  </a:cubicBezTo>
                  <a:close/>
                  <a:moveTo>
                    <a:pt x="822" y="1993"/>
                  </a:moveTo>
                  <a:lnTo>
                    <a:pt x="822" y="1993"/>
                  </a:lnTo>
                  <a:cubicBezTo>
                    <a:pt x="0" y="3553"/>
                    <a:pt x="524" y="5493"/>
                    <a:pt x="2024" y="6434"/>
                  </a:cubicBezTo>
                  <a:cubicBezTo>
                    <a:pt x="2586" y="6793"/>
                    <a:pt x="3217" y="6966"/>
                    <a:pt x="3842" y="6966"/>
                  </a:cubicBezTo>
                  <a:cubicBezTo>
                    <a:pt x="4875" y="6966"/>
                    <a:pt x="5893" y="6495"/>
                    <a:pt x="6561" y="5612"/>
                  </a:cubicBezTo>
                  <a:lnTo>
                    <a:pt x="822" y="1993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0" name="Google Shape;6930;p36"/>
            <p:cNvSpPr/>
            <p:nvPr/>
          </p:nvSpPr>
          <p:spPr>
            <a:xfrm>
              <a:off x="6706823" y="226472"/>
              <a:ext cx="196272" cy="181918"/>
            </a:xfrm>
            <a:custGeom>
              <a:rect b="b" l="l" r="r" t="t"/>
              <a:pathLst>
                <a:path extrusionOk="0" h="5640" w="6085">
                  <a:moveTo>
                    <a:pt x="3620" y="0"/>
                  </a:moveTo>
                  <a:lnTo>
                    <a:pt x="1215" y="1631"/>
                  </a:lnTo>
                  <a:cubicBezTo>
                    <a:pt x="251" y="2286"/>
                    <a:pt x="1" y="3596"/>
                    <a:pt x="656" y="4560"/>
                  </a:cubicBezTo>
                  <a:lnTo>
                    <a:pt x="763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1"/>
                    <a:pt x="3692" y="5275"/>
                  </a:cubicBezTo>
                  <a:lnTo>
                    <a:pt x="6085" y="3644"/>
                  </a:lnTo>
                  <a:lnTo>
                    <a:pt x="3620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1" name="Google Shape;6931;p36"/>
            <p:cNvSpPr/>
            <p:nvPr/>
          </p:nvSpPr>
          <p:spPr>
            <a:xfrm>
              <a:off x="6839327" y="151317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577" y="1"/>
                  </a:moveTo>
                  <a:cubicBezTo>
                    <a:pt x="3169" y="1"/>
                    <a:pt x="2757" y="119"/>
                    <a:pt x="2394" y="366"/>
                  </a:cubicBezTo>
                  <a:lnTo>
                    <a:pt x="1" y="1985"/>
                  </a:lnTo>
                  <a:lnTo>
                    <a:pt x="2489" y="5628"/>
                  </a:lnTo>
                  <a:lnTo>
                    <a:pt x="4882" y="4009"/>
                  </a:lnTo>
                  <a:cubicBezTo>
                    <a:pt x="5835" y="3354"/>
                    <a:pt x="6085" y="2044"/>
                    <a:pt x="5430" y="1080"/>
                  </a:cubicBezTo>
                  <a:lnTo>
                    <a:pt x="5323" y="925"/>
                  </a:lnTo>
                  <a:cubicBezTo>
                    <a:pt x="4914" y="324"/>
                    <a:pt x="4252" y="1"/>
                    <a:pt x="357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2" name="Google Shape;6932;p36"/>
            <p:cNvSpPr/>
            <p:nvPr/>
          </p:nvSpPr>
          <p:spPr>
            <a:xfrm>
              <a:off x="6649603" y="602242"/>
              <a:ext cx="345677" cy="344032"/>
            </a:xfrm>
            <a:custGeom>
              <a:rect b="b" l="l" r="r" t="t"/>
              <a:pathLst>
                <a:path extrusionOk="0" h="10666" w="10717">
                  <a:moveTo>
                    <a:pt x="4999" y="1"/>
                  </a:moveTo>
                  <a:cubicBezTo>
                    <a:pt x="4821" y="1"/>
                    <a:pt x="4666" y="136"/>
                    <a:pt x="4644" y="328"/>
                  </a:cubicBezTo>
                  <a:lnTo>
                    <a:pt x="4180" y="3805"/>
                  </a:lnTo>
                  <a:lnTo>
                    <a:pt x="703" y="3340"/>
                  </a:lnTo>
                  <a:cubicBezTo>
                    <a:pt x="688" y="3338"/>
                    <a:pt x="674" y="3338"/>
                    <a:pt x="659" y="3338"/>
                  </a:cubicBezTo>
                  <a:cubicBezTo>
                    <a:pt x="474" y="3338"/>
                    <a:pt x="309" y="3474"/>
                    <a:pt x="287" y="3662"/>
                  </a:cubicBezTo>
                  <a:lnTo>
                    <a:pt x="37" y="5626"/>
                  </a:lnTo>
                  <a:cubicBezTo>
                    <a:pt x="1" y="5829"/>
                    <a:pt x="144" y="6019"/>
                    <a:pt x="346" y="6043"/>
                  </a:cubicBezTo>
                  <a:lnTo>
                    <a:pt x="3823" y="6507"/>
                  </a:lnTo>
                  <a:lnTo>
                    <a:pt x="3370" y="9984"/>
                  </a:lnTo>
                  <a:cubicBezTo>
                    <a:pt x="3335" y="10186"/>
                    <a:pt x="3477" y="10377"/>
                    <a:pt x="3692" y="10401"/>
                  </a:cubicBezTo>
                  <a:lnTo>
                    <a:pt x="5656" y="10663"/>
                  </a:lnTo>
                  <a:cubicBezTo>
                    <a:pt x="5671" y="10664"/>
                    <a:pt x="5686" y="10665"/>
                    <a:pt x="5700" y="10665"/>
                  </a:cubicBezTo>
                  <a:cubicBezTo>
                    <a:pt x="5886" y="10665"/>
                    <a:pt x="6051" y="10529"/>
                    <a:pt x="6073" y="10341"/>
                  </a:cubicBezTo>
                  <a:lnTo>
                    <a:pt x="6537" y="6864"/>
                  </a:lnTo>
                  <a:lnTo>
                    <a:pt x="10014" y="7329"/>
                  </a:lnTo>
                  <a:cubicBezTo>
                    <a:pt x="10029" y="7331"/>
                    <a:pt x="10044" y="7331"/>
                    <a:pt x="10058" y="7331"/>
                  </a:cubicBezTo>
                  <a:cubicBezTo>
                    <a:pt x="10243" y="7331"/>
                    <a:pt x="10409" y="7195"/>
                    <a:pt x="10431" y="7007"/>
                  </a:cubicBezTo>
                  <a:lnTo>
                    <a:pt x="10693" y="5031"/>
                  </a:lnTo>
                  <a:cubicBezTo>
                    <a:pt x="10716" y="4828"/>
                    <a:pt x="10574" y="4638"/>
                    <a:pt x="10371" y="4614"/>
                  </a:cubicBezTo>
                  <a:lnTo>
                    <a:pt x="6895" y="4150"/>
                  </a:lnTo>
                  <a:lnTo>
                    <a:pt x="7347" y="673"/>
                  </a:lnTo>
                  <a:cubicBezTo>
                    <a:pt x="7383" y="471"/>
                    <a:pt x="7240" y="280"/>
                    <a:pt x="7026" y="256"/>
                  </a:cubicBezTo>
                  <a:lnTo>
                    <a:pt x="5061" y="6"/>
                  </a:lnTo>
                  <a:cubicBezTo>
                    <a:pt x="5040" y="3"/>
                    <a:pt x="5019" y="1"/>
                    <a:pt x="499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3" name="Google Shape;6933;p36"/>
            <p:cNvSpPr/>
            <p:nvPr/>
          </p:nvSpPr>
          <p:spPr>
            <a:xfrm>
              <a:off x="6206806" y="4197965"/>
              <a:ext cx="349902" cy="435378"/>
            </a:xfrm>
            <a:custGeom>
              <a:rect b="b" l="l" r="r" t="t"/>
              <a:pathLst>
                <a:path extrusionOk="0" h="13498" w="10848">
                  <a:moveTo>
                    <a:pt x="4157" y="412"/>
                  </a:moveTo>
                  <a:cubicBezTo>
                    <a:pt x="4443" y="412"/>
                    <a:pt x="4724" y="585"/>
                    <a:pt x="4775" y="971"/>
                  </a:cubicBezTo>
                  <a:cubicBezTo>
                    <a:pt x="4811" y="1161"/>
                    <a:pt x="4763" y="1364"/>
                    <a:pt x="4632" y="1519"/>
                  </a:cubicBezTo>
                  <a:lnTo>
                    <a:pt x="3835" y="1661"/>
                  </a:lnTo>
                  <a:cubicBezTo>
                    <a:pt x="3668" y="1566"/>
                    <a:pt x="3549" y="1411"/>
                    <a:pt x="3513" y="1221"/>
                  </a:cubicBezTo>
                  <a:lnTo>
                    <a:pt x="3513" y="1209"/>
                  </a:lnTo>
                  <a:cubicBezTo>
                    <a:pt x="3398" y="709"/>
                    <a:pt x="3782" y="412"/>
                    <a:pt x="4157" y="412"/>
                  </a:cubicBezTo>
                  <a:close/>
                  <a:moveTo>
                    <a:pt x="7856" y="2723"/>
                  </a:moveTo>
                  <a:cubicBezTo>
                    <a:pt x="8114" y="2723"/>
                    <a:pt x="8342" y="2911"/>
                    <a:pt x="8395" y="3173"/>
                  </a:cubicBezTo>
                  <a:lnTo>
                    <a:pt x="9788" y="10734"/>
                  </a:lnTo>
                  <a:cubicBezTo>
                    <a:pt x="9835" y="11043"/>
                    <a:pt x="9633" y="11329"/>
                    <a:pt x="9335" y="11377"/>
                  </a:cubicBezTo>
                  <a:lnTo>
                    <a:pt x="3073" y="12520"/>
                  </a:lnTo>
                  <a:cubicBezTo>
                    <a:pt x="3042" y="12525"/>
                    <a:pt x="3012" y="12527"/>
                    <a:pt x="2981" y="12527"/>
                  </a:cubicBezTo>
                  <a:cubicBezTo>
                    <a:pt x="2719" y="12527"/>
                    <a:pt x="2484" y="12346"/>
                    <a:pt x="2442" y="12079"/>
                  </a:cubicBezTo>
                  <a:lnTo>
                    <a:pt x="1061" y="4507"/>
                  </a:lnTo>
                  <a:cubicBezTo>
                    <a:pt x="1001" y="4209"/>
                    <a:pt x="1203" y="3924"/>
                    <a:pt x="1501" y="3876"/>
                  </a:cubicBezTo>
                  <a:lnTo>
                    <a:pt x="2251" y="3745"/>
                  </a:lnTo>
                  <a:cubicBezTo>
                    <a:pt x="2283" y="3945"/>
                    <a:pt x="2463" y="4098"/>
                    <a:pt x="2669" y="4098"/>
                  </a:cubicBezTo>
                  <a:cubicBezTo>
                    <a:pt x="2696" y="4098"/>
                    <a:pt x="2724" y="4096"/>
                    <a:pt x="2751" y="4090"/>
                  </a:cubicBezTo>
                  <a:lnTo>
                    <a:pt x="6668" y="3376"/>
                  </a:lnTo>
                  <a:cubicBezTo>
                    <a:pt x="6895" y="3328"/>
                    <a:pt x="7061" y="3102"/>
                    <a:pt x="7014" y="2864"/>
                  </a:cubicBezTo>
                  <a:lnTo>
                    <a:pt x="7752" y="2733"/>
                  </a:lnTo>
                  <a:cubicBezTo>
                    <a:pt x="7787" y="2726"/>
                    <a:pt x="7822" y="2723"/>
                    <a:pt x="7856" y="2723"/>
                  </a:cubicBezTo>
                  <a:close/>
                  <a:moveTo>
                    <a:pt x="4147" y="1"/>
                  </a:moveTo>
                  <a:cubicBezTo>
                    <a:pt x="4083" y="1"/>
                    <a:pt x="4019" y="6"/>
                    <a:pt x="3954" y="18"/>
                  </a:cubicBezTo>
                  <a:cubicBezTo>
                    <a:pt x="3358" y="125"/>
                    <a:pt x="2966" y="697"/>
                    <a:pt x="3073" y="1280"/>
                  </a:cubicBezTo>
                  <a:cubicBezTo>
                    <a:pt x="3108" y="1459"/>
                    <a:pt x="3180" y="1614"/>
                    <a:pt x="3287" y="1757"/>
                  </a:cubicBezTo>
                  <a:lnTo>
                    <a:pt x="2513" y="1900"/>
                  </a:lnTo>
                  <a:cubicBezTo>
                    <a:pt x="2192" y="1959"/>
                    <a:pt x="1989" y="2269"/>
                    <a:pt x="2037" y="2578"/>
                  </a:cubicBezTo>
                  <a:lnTo>
                    <a:pt x="2096" y="2864"/>
                  </a:lnTo>
                  <a:lnTo>
                    <a:pt x="811" y="3102"/>
                  </a:lnTo>
                  <a:cubicBezTo>
                    <a:pt x="322" y="3185"/>
                    <a:pt x="1" y="3650"/>
                    <a:pt x="96" y="4138"/>
                  </a:cubicBezTo>
                  <a:lnTo>
                    <a:pt x="1668" y="12770"/>
                  </a:lnTo>
                  <a:cubicBezTo>
                    <a:pt x="1742" y="13195"/>
                    <a:pt x="2121" y="13497"/>
                    <a:pt x="2549" y="13497"/>
                  </a:cubicBezTo>
                  <a:cubicBezTo>
                    <a:pt x="2600" y="13497"/>
                    <a:pt x="2652" y="13493"/>
                    <a:pt x="2704" y="13484"/>
                  </a:cubicBezTo>
                  <a:lnTo>
                    <a:pt x="10038" y="12139"/>
                  </a:lnTo>
                  <a:cubicBezTo>
                    <a:pt x="10526" y="12056"/>
                    <a:pt x="10848" y="11579"/>
                    <a:pt x="10752" y="11103"/>
                  </a:cubicBezTo>
                  <a:lnTo>
                    <a:pt x="9181" y="2471"/>
                  </a:lnTo>
                  <a:cubicBezTo>
                    <a:pt x="9097" y="2041"/>
                    <a:pt x="8726" y="1740"/>
                    <a:pt x="8313" y="1740"/>
                  </a:cubicBezTo>
                  <a:cubicBezTo>
                    <a:pt x="8257" y="1740"/>
                    <a:pt x="8201" y="1745"/>
                    <a:pt x="8145" y="1757"/>
                  </a:cubicBezTo>
                  <a:lnTo>
                    <a:pt x="6859" y="1995"/>
                  </a:lnTo>
                  <a:lnTo>
                    <a:pt x="6811" y="1709"/>
                  </a:lnTo>
                  <a:cubicBezTo>
                    <a:pt x="6757" y="1428"/>
                    <a:pt x="6498" y="1226"/>
                    <a:pt x="6219" y="1226"/>
                  </a:cubicBezTo>
                  <a:cubicBezTo>
                    <a:pt x="6191" y="1226"/>
                    <a:pt x="6162" y="1228"/>
                    <a:pt x="6133" y="1233"/>
                  </a:cubicBezTo>
                  <a:lnTo>
                    <a:pt x="5180" y="1411"/>
                  </a:lnTo>
                  <a:cubicBezTo>
                    <a:pt x="5240" y="1245"/>
                    <a:pt x="5240" y="1066"/>
                    <a:pt x="5216" y="887"/>
                  </a:cubicBezTo>
                  <a:cubicBezTo>
                    <a:pt x="5121" y="369"/>
                    <a:pt x="4658" y="1"/>
                    <a:pt x="414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4" name="Google Shape;6934;p36"/>
            <p:cNvSpPr/>
            <p:nvPr/>
          </p:nvSpPr>
          <p:spPr>
            <a:xfrm>
              <a:off x="6269026" y="4354466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3" y="1"/>
                  </a:moveTo>
                  <a:cubicBezTo>
                    <a:pt x="959" y="1"/>
                    <a:pt x="914" y="5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4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5" name="Google Shape;6935;p36"/>
            <p:cNvSpPr/>
            <p:nvPr/>
          </p:nvSpPr>
          <p:spPr>
            <a:xfrm>
              <a:off x="6337310" y="4339823"/>
              <a:ext cx="124020" cy="43383"/>
            </a:xfrm>
            <a:custGeom>
              <a:rect b="b" l="l" r="r" t="t"/>
              <a:pathLst>
                <a:path extrusionOk="0" h="1345" w="3845">
                  <a:moveTo>
                    <a:pt x="3258" y="1"/>
                  </a:moveTo>
                  <a:cubicBezTo>
                    <a:pt x="3223" y="1"/>
                    <a:pt x="3186" y="5"/>
                    <a:pt x="3146" y="14"/>
                  </a:cubicBezTo>
                  <a:lnTo>
                    <a:pt x="3134" y="14"/>
                  </a:lnTo>
                  <a:lnTo>
                    <a:pt x="539" y="478"/>
                  </a:lnTo>
                  <a:cubicBezTo>
                    <a:pt x="1" y="579"/>
                    <a:pt x="106" y="1345"/>
                    <a:pt x="597" y="1345"/>
                  </a:cubicBezTo>
                  <a:cubicBezTo>
                    <a:pt x="628" y="1345"/>
                    <a:pt x="660" y="1342"/>
                    <a:pt x="694" y="1335"/>
                  </a:cubicBezTo>
                  <a:lnTo>
                    <a:pt x="3289" y="871"/>
                  </a:lnTo>
                  <a:cubicBezTo>
                    <a:pt x="3844" y="793"/>
                    <a:pt x="3747" y="1"/>
                    <a:pt x="325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6" name="Google Shape;6936;p36"/>
            <p:cNvSpPr/>
            <p:nvPr/>
          </p:nvSpPr>
          <p:spPr>
            <a:xfrm>
              <a:off x="6281702" y="4423976"/>
              <a:ext cx="59769" cy="49866"/>
            </a:xfrm>
            <a:custGeom>
              <a:rect b="b" l="l" r="r" t="t"/>
              <a:pathLst>
                <a:path extrusionOk="0" h="1546" w="1853">
                  <a:moveTo>
                    <a:pt x="1002" y="1"/>
                  </a:moveTo>
                  <a:cubicBezTo>
                    <a:pt x="959" y="1"/>
                    <a:pt x="914" y="5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3" y="1546"/>
                    <a:pt x="1000" y="1546"/>
                  </a:cubicBezTo>
                  <a:cubicBezTo>
                    <a:pt x="1449" y="1546"/>
                    <a:pt x="1852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7" name="Google Shape;6937;p36"/>
            <p:cNvSpPr/>
            <p:nvPr/>
          </p:nvSpPr>
          <p:spPr>
            <a:xfrm>
              <a:off x="6351212" y="4409300"/>
              <a:ext cx="120892" cy="43544"/>
            </a:xfrm>
            <a:custGeom>
              <a:rect b="b" l="l" r="r" t="t"/>
              <a:pathLst>
                <a:path extrusionOk="0" h="1350" w="3748">
                  <a:moveTo>
                    <a:pt x="3144" y="1"/>
                  </a:moveTo>
                  <a:cubicBezTo>
                    <a:pt x="3128" y="1"/>
                    <a:pt x="3112" y="1"/>
                    <a:pt x="3096" y="3"/>
                  </a:cubicBezTo>
                  <a:lnTo>
                    <a:pt x="501" y="467"/>
                  </a:lnTo>
                  <a:cubicBezTo>
                    <a:pt x="0" y="618"/>
                    <a:pt x="125" y="1349"/>
                    <a:pt x="620" y="1349"/>
                  </a:cubicBezTo>
                  <a:cubicBezTo>
                    <a:pt x="632" y="1349"/>
                    <a:pt x="644" y="1349"/>
                    <a:pt x="656" y="1348"/>
                  </a:cubicBezTo>
                  <a:lnTo>
                    <a:pt x="3251" y="872"/>
                  </a:lnTo>
                  <a:cubicBezTo>
                    <a:pt x="3748" y="722"/>
                    <a:pt x="3639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8" name="Google Shape;6938;p36"/>
            <p:cNvSpPr/>
            <p:nvPr/>
          </p:nvSpPr>
          <p:spPr>
            <a:xfrm>
              <a:off x="6295152" y="4498130"/>
              <a:ext cx="60156" cy="50221"/>
            </a:xfrm>
            <a:custGeom>
              <a:rect b="b" l="l" r="r" t="t"/>
              <a:pathLst>
                <a:path extrusionOk="0" h="1557" w="1865">
                  <a:moveTo>
                    <a:pt x="1010" y="0"/>
                  </a:moveTo>
                  <a:cubicBezTo>
                    <a:pt x="967" y="0"/>
                    <a:pt x="924" y="4"/>
                    <a:pt x="881" y="11"/>
                  </a:cubicBezTo>
                  <a:cubicBezTo>
                    <a:pt x="191" y="130"/>
                    <a:pt x="0" y="1011"/>
                    <a:pt x="572" y="1416"/>
                  </a:cubicBezTo>
                  <a:cubicBezTo>
                    <a:pt x="710" y="1513"/>
                    <a:pt x="860" y="1556"/>
                    <a:pt x="1007" y="1556"/>
                  </a:cubicBezTo>
                  <a:cubicBezTo>
                    <a:pt x="1454" y="1556"/>
                    <a:pt x="1864" y="1153"/>
                    <a:pt x="1774" y="642"/>
                  </a:cubicBezTo>
                  <a:cubicBezTo>
                    <a:pt x="1700" y="268"/>
                    <a:pt x="1376" y="0"/>
                    <a:pt x="101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9" name="Google Shape;6939;p36"/>
            <p:cNvSpPr/>
            <p:nvPr/>
          </p:nvSpPr>
          <p:spPr>
            <a:xfrm>
              <a:off x="6364243" y="4483357"/>
              <a:ext cx="122214" cy="43706"/>
            </a:xfrm>
            <a:custGeom>
              <a:rect b="b" l="l" r="r" t="t"/>
              <a:pathLst>
                <a:path extrusionOk="0" h="1355" w="3789">
                  <a:moveTo>
                    <a:pt x="3177" y="0"/>
                  </a:moveTo>
                  <a:cubicBezTo>
                    <a:pt x="3155" y="0"/>
                    <a:pt x="3133" y="2"/>
                    <a:pt x="3109" y="5"/>
                  </a:cubicBezTo>
                  <a:lnTo>
                    <a:pt x="525" y="481"/>
                  </a:lnTo>
                  <a:cubicBezTo>
                    <a:pt x="1" y="606"/>
                    <a:pt x="110" y="1355"/>
                    <a:pt x="612" y="1355"/>
                  </a:cubicBezTo>
                  <a:cubicBezTo>
                    <a:pt x="634" y="1355"/>
                    <a:pt x="657" y="1353"/>
                    <a:pt x="680" y="1350"/>
                  </a:cubicBezTo>
                  <a:lnTo>
                    <a:pt x="3276" y="886"/>
                  </a:lnTo>
                  <a:cubicBezTo>
                    <a:pt x="3789" y="749"/>
                    <a:pt x="3679" y="0"/>
                    <a:pt x="317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0" name="Google Shape;6940;p36"/>
            <p:cNvSpPr/>
            <p:nvPr/>
          </p:nvSpPr>
          <p:spPr>
            <a:xfrm>
              <a:off x="6237545" y="4806940"/>
              <a:ext cx="250815" cy="224592"/>
            </a:xfrm>
            <a:custGeom>
              <a:rect b="b" l="l" r="r" t="t"/>
              <a:pathLst>
                <a:path extrusionOk="0" h="6963" w="7776">
                  <a:moveTo>
                    <a:pt x="3934" y="1"/>
                  </a:moveTo>
                  <a:cubicBezTo>
                    <a:pt x="2906" y="1"/>
                    <a:pt x="1893" y="469"/>
                    <a:pt x="1227" y="1343"/>
                  </a:cubicBezTo>
                  <a:lnTo>
                    <a:pt x="6966" y="4975"/>
                  </a:lnTo>
                  <a:cubicBezTo>
                    <a:pt x="7775" y="3403"/>
                    <a:pt x="7251" y="1474"/>
                    <a:pt x="5751" y="534"/>
                  </a:cubicBezTo>
                  <a:cubicBezTo>
                    <a:pt x="5189" y="174"/>
                    <a:pt x="4558" y="1"/>
                    <a:pt x="3934" y="1"/>
                  </a:cubicBezTo>
                  <a:close/>
                  <a:moveTo>
                    <a:pt x="822" y="1986"/>
                  </a:moveTo>
                  <a:lnTo>
                    <a:pt x="822" y="1986"/>
                  </a:lnTo>
                  <a:cubicBezTo>
                    <a:pt x="0" y="3558"/>
                    <a:pt x="524" y="5498"/>
                    <a:pt x="2024" y="6439"/>
                  </a:cubicBezTo>
                  <a:cubicBezTo>
                    <a:pt x="2584" y="6793"/>
                    <a:pt x="3213" y="6963"/>
                    <a:pt x="3836" y="6963"/>
                  </a:cubicBezTo>
                  <a:cubicBezTo>
                    <a:pt x="4871" y="6963"/>
                    <a:pt x="5892" y="6494"/>
                    <a:pt x="6561" y="5618"/>
                  </a:cubicBezTo>
                  <a:lnTo>
                    <a:pt x="822" y="1986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1" name="Google Shape;6941;p36"/>
            <p:cNvSpPr/>
            <p:nvPr/>
          </p:nvSpPr>
          <p:spPr>
            <a:xfrm>
              <a:off x="6706823" y="4325276"/>
              <a:ext cx="196272" cy="181918"/>
            </a:xfrm>
            <a:custGeom>
              <a:rect b="b" l="l" r="r" t="t"/>
              <a:pathLst>
                <a:path extrusionOk="0" h="5640" w="6085">
                  <a:moveTo>
                    <a:pt x="3620" y="0"/>
                  </a:moveTo>
                  <a:lnTo>
                    <a:pt x="1215" y="1632"/>
                  </a:lnTo>
                  <a:cubicBezTo>
                    <a:pt x="251" y="2286"/>
                    <a:pt x="1" y="3596"/>
                    <a:pt x="656" y="4560"/>
                  </a:cubicBezTo>
                  <a:lnTo>
                    <a:pt x="763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2"/>
                    <a:pt x="3692" y="5275"/>
                  </a:cubicBezTo>
                  <a:lnTo>
                    <a:pt x="6085" y="3644"/>
                  </a:lnTo>
                  <a:lnTo>
                    <a:pt x="3620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2" name="Google Shape;6942;p36"/>
            <p:cNvSpPr/>
            <p:nvPr/>
          </p:nvSpPr>
          <p:spPr>
            <a:xfrm>
              <a:off x="6839327" y="4249734"/>
              <a:ext cx="196272" cy="181950"/>
            </a:xfrm>
            <a:custGeom>
              <a:rect b="b" l="l" r="r" t="t"/>
              <a:pathLst>
                <a:path extrusionOk="0" h="5641" w="6085">
                  <a:moveTo>
                    <a:pt x="3577" y="1"/>
                  </a:moveTo>
                  <a:cubicBezTo>
                    <a:pt x="3169" y="1"/>
                    <a:pt x="2757" y="119"/>
                    <a:pt x="2394" y="366"/>
                  </a:cubicBezTo>
                  <a:lnTo>
                    <a:pt x="1" y="1997"/>
                  </a:lnTo>
                  <a:lnTo>
                    <a:pt x="2489" y="5640"/>
                  </a:lnTo>
                  <a:lnTo>
                    <a:pt x="4882" y="4009"/>
                  </a:lnTo>
                  <a:cubicBezTo>
                    <a:pt x="5835" y="3354"/>
                    <a:pt x="6085" y="2045"/>
                    <a:pt x="5430" y="1092"/>
                  </a:cubicBezTo>
                  <a:lnTo>
                    <a:pt x="5323" y="926"/>
                  </a:lnTo>
                  <a:cubicBezTo>
                    <a:pt x="4914" y="325"/>
                    <a:pt x="4252" y="1"/>
                    <a:pt x="357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3" name="Google Shape;6943;p36"/>
            <p:cNvSpPr/>
            <p:nvPr/>
          </p:nvSpPr>
          <p:spPr>
            <a:xfrm>
              <a:off x="6649603" y="4700692"/>
              <a:ext cx="345677" cy="344387"/>
            </a:xfrm>
            <a:custGeom>
              <a:rect b="b" l="l" r="r" t="t"/>
              <a:pathLst>
                <a:path extrusionOk="0" h="10677" w="10717">
                  <a:moveTo>
                    <a:pt x="4999" y="0"/>
                  </a:moveTo>
                  <a:cubicBezTo>
                    <a:pt x="4821" y="0"/>
                    <a:pt x="4666" y="135"/>
                    <a:pt x="4644" y="327"/>
                  </a:cubicBezTo>
                  <a:lnTo>
                    <a:pt x="4180" y="3804"/>
                  </a:lnTo>
                  <a:lnTo>
                    <a:pt x="703" y="3339"/>
                  </a:lnTo>
                  <a:cubicBezTo>
                    <a:pt x="688" y="3338"/>
                    <a:pt x="674" y="3337"/>
                    <a:pt x="659" y="3337"/>
                  </a:cubicBezTo>
                  <a:cubicBezTo>
                    <a:pt x="474" y="3337"/>
                    <a:pt x="309" y="3473"/>
                    <a:pt x="287" y="3661"/>
                  </a:cubicBezTo>
                  <a:lnTo>
                    <a:pt x="25" y="5637"/>
                  </a:lnTo>
                  <a:cubicBezTo>
                    <a:pt x="1" y="5840"/>
                    <a:pt x="144" y="6030"/>
                    <a:pt x="346" y="6054"/>
                  </a:cubicBezTo>
                  <a:lnTo>
                    <a:pt x="3823" y="6518"/>
                  </a:lnTo>
                  <a:lnTo>
                    <a:pt x="3370" y="9995"/>
                  </a:lnTo>
                  <a:cubicBezTo>
                    <a:pt x="3335" y="10197"/>
                    <a:pt x="3477" y="10388"/>
                    <a:pt x="3692" y="10412"/>
                  </a:cubicBezTo>
                  <a:lnTo>
                    <a:pt x="5656" y="10674"/>
                  </a:lnTo>
                  <a:cubicBezTo>
                    <a:pt x="5671" y="10675"/>
                    <a:pt x="5686" y="10676"/>
                    <a:pt x="5700" y="10676"/>
                  </a:cubicBezTo>
                  <a:cubicBezTo>
                    <a:pt x="5886" y="10676"/>
                    <a:pt x="6051" y="10540"/>
                    <a:pt x="6073" y="10352"/>
                  </a:cubicBezTo>
                  <a:lnTo>
                    <a:pt x="6537" y="6876"/>
                  </a:lnTo>
                  <a:lnTo>
                    <a:pt x="10014" y="7328"/>
                  </a:lnTo>
                  <a:cubicBezTo>
                    <a:pt x="10034" y="7331"/>
                    <a:pt x="10053" y="7333"/>
                    <a:pt x="10073" y="7333"/>
                  </a:cubicBezTo>
                  <a:cubicBezTo>
                    <a:pt x="10252" y="7333"/>
                    <a:pt x="10409" y="7189"/>
                    <a:pt x="10431" y="7007"/>
                  </a:cubicBezTo>
                  <a:lnTo>
                    <a:pt x="10693" y="5042"/>
                  </a:lnTo>
                  <a:cubicBezTo>
                    <a:pt x="10716" y="4828"/>
                    <a:pt x="10574" y="4649"/>
                    <a:pt x="10371" y="4613"/>
                  </a:cubicBezTo>
                  <a:lnTo>
                    <a:pt x="6895" y="4161"/>
                  </a:lnTo>
                  <a:lnTo>
                    <a:pt x="7347" y="684"/>
                  </a:lnTo>
                  <a:cubicBezTo>
                    <a:pt x="7383" y="482"/>
                    <a:pt x="7240" y="291"/>
                    <a:pt x="7026" y="256"/>
                  </a:cubicBezTo>
                  <a:lnTo>
                    <a:pt x="5061" y="6"/>
                  </a:lnTo>
                  <a:cubicBezTo>
                    <a:pt x="5040" y="2"/>
                    <a:pt x="5019" y="0"/>
                    <a:pt x="499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4" name="Google Shape;6944;p36"/>
            <p:cNvSpPr/>
            <p:nvPr/>
          </p:nvSpPr>
          <p:spPr>
            <a:xfrm>
              <a:off x="5182226" y="98419"/>
              <a:ext cx="349870" cy="436120"/>
            </a:xfrm>
            <a:custGeom>
              <a:rect b="b" l="l" r="r" t="t"/>
              <a:pathLst>
                <a:path extrusionOk="0" h="13521" w="10847">
                  <a:moveTo>
                    <a:pt x="4151" y="435"/>
                  </a:moveTo>
                  <a:cubicBezTo>
                    <a:pt x="4440" y="435"/>
                    <a:pt x="4723" y="607"/>
                    <a:pt x="4774" y="994"/>
                  </a:cubicBezTo>
                  <a:cubicBezTo>
                    <a:pt x="4810" y="1196"/>
                    <a:pt x="4751" y="1387"/>
                    <a:pt x="4632" y="1541"/>
                  </a:cubicBezTo>
                  <a:lnTo>
                    <a:pt x="3834" y="1684"/>
                  </a:lnTo>
                  <a:cubicBezTo>
                    <a:pt x="3667" y="1589"/>
                    <a:pt x="3548" y="1422"/>
                    <a:pt x="3512" y="1232"/>
                  </a:cubicBezTo>
                  <a:lnTo>
                    <a:pt x="3500" y="1232"/>
                  </a:lnTo>
                  <a:cubicBezTo>
                    <a:pt x="3386" y="732"/>
                    <a:pt x="3773" y="435"/>
                    <a:pt x="4151" y="435"/>
                  </a:cubicBezTo>
                  <a:close/>
                  <a:moveTo>
                    <a:pt x="7854" y="2749"/>
                  </a:moveTo>
                  <a:cubicBezTo>
                    <a:pt x="8117" y="2749"/>
                    <a:pt x="8351" y="2930"/>
                    <a:pt x="8394" y="3208"/>
                  </a:cubicBezTo>
                  <a:lnTo>
                    <a:pt x="9787" y="10769"/>
                  </a:lnTo>
                  <a:cubicBezTo>
                    <a:pt x="9835" y="11066"/>
                    <a:pt x="9644" y="11340"/>
                    <a:pt x="9346" y="11400"/>
                  </a:cubicBezTo>
                  <a:lnTo>
                    <a:pt x="3084" y="12543"/>
                  </a:lnTo>
                  <a:cubicBezTo>
                    <a:pt x="3049" y="12550"/>
                    <a:pt x="3014" y="12553"/>
                    <a:pt x="2979" y="12553"/>
                  </a:cubicBezTo>
                  <a:cubicBezTo>
                    <a:pt x="2722" y="12553"/>
                    <a:pt x="2493" y="12365"/>
                    <a:pt x="2441" y="12102"/>
                  </a:cubicBezTo>
                  <a:lnTo>
                    <a:pt x="1060" y="4530"/>
                  </a:lnTo>
                  <a:cubicBezTo>
                    <a:pt x="1012" y="4232"/>
                    <a:pt x="1203" y="3958"/>
                    <a:pt x="1512" y="3899"/>
                  </a:cubicBezTo>
                  <a:lnTo>
                    <a:pt x="2250" y="3768"/>
                  </a:lnTo>
                  <a:cubicBezTo>
                    <a:pt x="2292" y="3977"/>
                    <a:pt x="2472" y="4122"/>
                    <a:pt x="2676" y="4122"/>
                  </a:cubicBezTo>
                  <a:cubicBezTo>
                    <a:pt x="2704" y="4122"/>
                    <a:pt x="2733" y="4119"/>
                    <a:pt x="2762" y="4113"/>
                  </a:cubicBezTo>
                  <a:lnTo>
                    <a:pt x="6668" y="3399"/>
                  </a:lnTo>
                  <a:cubicBezTo>
                    <a:pt x="6906" y="3363"/>
                    <a:pt x="7060" y="3125"/>
                    <a:pt x="7025" y="2899"/>
                  </a:cubicBezTo>
                  <a:lnTo>
                    <a:pt x="7763" y="2756"/>
                  </a:lnTo>
                  <a:cubicBezTo>
                    <a:pt x="7793" y="2751"/>
                    <a:pt x="7824" y="2749"/>
                    <a:pt x="7854" y="2749"/>
                  </a:cubicBezTo>
                  <a:close/>
                  <a:moveTo>
                    <a:pt x="4133" y="0"/>
                  </a:moveTo>
                  <a:cubicBezTo>
                    <a:pt x="4070" y="0"/>
                    <a:pt x="4005" y="6"/>
                    <a:pt x="3941" y="17"/>
                  </a:cubicBezTo>
                  <a:cubicBezTo>
                    <a:pt x="3346" y="136"/>
                    <a:pt x="2953" y="708"/>
                    <a:pt x="3072" y="1303"/>
                  </a:cubicBezTo>
                  <a:cubicBezTo>
                    <a:pt x="3108" y="1482"/>
                    <a:pt x="3179" y="1637"/>
                    <a:pt x="3286" y="1779"/>
                  </a:cubicBezTo>
                  <a:lnTo>
                    <a:pt x="2512" y="1934"/>
                  </a:lnTo>
                  <a:cubicBezTo>
                    <a:pt x="2191" y="1994"/>
                    <a:pt x="1988" y="2291"/>
                    <a:pt x="2036" y="2613"/>
                  </a:cubicBezTo>
                  <a:lnTo>
                    <a:pt x="2096" y="2899"/>
                  </a:lnTo>
                  <a:lnTo>
                    <a:pt x="798" y="3125"/>
                  </a:lnTo>
                  <a:cubicBezTo>
                    <a:pt x="322" y="3208"/>
                    <a:pt x="0" y="3673"/>
                    <a:pt x="83" y="4149"/>
                  </a:cubicBezTo>
                  <a:lnTo>
                    <a:pt x="1667" y="12781"/>
                  </a:lnTo>
                  <a:cubicBezTo>
                    <a:pt x="1741" y="13217"/>
                    <a:pt x="2120" y="13520"/>
                    <a:pt x="2548" y="13520"/>
                  </a:cubicBezTo>
                  <a:cubicBezTo>
                    <a:pt x="2599" y="13520"/>
                    <a:pt x="2651" y="13516"/>
                    <a:pt x="2703" y="13507"/>
                  </a:cubicBezTo>
                  <a:lnTo>
                    <a:pt x="10037" y="12162"/>
                  </a:lnTo>
                  <a:cubicBezTo>
                    <a:pt x="10525" y="12066"/>
                    <a:pt x="10847" y="11602"/>
                    <a:pt x="10763" y="11126"/>
                  </a:cubicBezTo>
                  <a:lnTo>
                    <a:pt x="9180" y="2494"/>
                  </a:lnTo>
                  <a:cubicBezTo>
                    <a:pt x="9106" y="2064"/>
                    <a:pt x="8737" y="1763"/>
                    <a:pt x="8316" y="1763"/>
                  </a:cubicBezTo>
                  <a:cubicBezTo>
                    <a:pt x="8259" y="1763"/>
                    <a:pt x="8202" y="1768"/>
                    <a:pt x="8144" y="1779"/>
                  </a:cubicBezTo>
                  <a:lnTo>
                    <a:pt x="6858" y="2018"/>
                  </a:lnTo>
                  <a:lnTo>
                    <a:pt x="6810" y="1744"/>
                  </a:lnTo>
                  <a:cubicBezTo>
                    <a:pt x="6758" y="1458"/>
                    <a:pt x="6508" y="1258"/>
                    <a:pt x="6228" y="1258"/>
                  </a:cubicBezTo>
                  <a:cubicBezTo>
                    <a:pt x="6192" y="1258"/>
                    <a:pt x="6156" y="1261"/>
                    <a:pt x="6120" y="1268"/>
                  </a:cubicBezTo>
                  <a:lnTo>
                    <a:pt x="5179" y="1434"/>
                  </a:lnTo>
                  <a:cubicBezTo>
                    <a:pt x="5227" y="1268"/>
                    <a:pt x="5239" y="1089"/>
                    <a:pt x="5215" y="922"/>
                  </a:cubicBezTo>
                  <a:cubicBezTo>
                    <a:pt x="5119" y="381"/>
                    <a:pt x="4655" y="0"/>
                    <a:pt x="413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5" name="Google Shape;6945;p36"/>
            <p:cNvSpPr/>
            <p:nvPr/>
          </p:nvSpPr>
          <p:spPr>
            <a:xfrm>
              <a:off x="5244414" y="255566"/>
              <a:ext cx="60059" cy="49898"/>
            </a:xfrm>
            <a:custGeom>
              <a:rect b="b" l="l" r="r" t="t"/>
              <a:pathLst>
                <a:path extrusionOk="0" h="1547" w="1862">
                  <a:moveTo>
                    <a:pt x="1015" y="1"/>
                  </a:moveTo>
                  <a:cubicBezTo>
                    <a:pt x="967" y="1"/>
                    <a:pt x="919" y="5"/>
                    <a:pt x="870" y="15"/>
                  </a:cubicBezTo>
                  <a:cubicBezTo>
                    <a:pt x="191" y="134"/>
                    <a:pt x="1" y="1015"/>
                    <a:pt x="560" y="1408"/>
                  </a:cubicBezTo>
                  <a:cubicBezTo>
                    <a:pt x="700" y="1504"/>
                    <a:pt x="851" y="1547"/>
                    <a:pt x="998" y="1547"/>
                  </a:cubicBezTo>
                  <a:cubicBezTo>
                    <a:pt x="1451" y="1547"/>
                    <a:pt x="1862" y="1138"/>
                    <a:pt x="1763" y="634"/>
                  </a:cubicBezTo>
                  <a:cubicBezTo>
                    <a:pt x="1689" y="266"/>
                    <a:pt x="1375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6" name="Google Shape;6946;p36"/>
            <p:cNvSpPr/>
            <p:nvPr/>
          </p:nvSpPr>
          <p:spPr>
            <a:xfrm>
              <a:off x="5312052" y="241148"/>
              <a:ext cx="124117" cy="43673"/>
            </a:xfrm>
            <a:custGeom>
              <a:rect b="b" l="l" r="r" t="t"/>
              <a:pathLst>
                <a:path extrusionOk="0" h="1354" w="3848">
                  <a:moveTo>
                    <a:pt x="3239" y="0"/>
                  </a:moveTo>
                  <a:cubicBezTo>
                    <a:pt x="3208" y="0"/>
                    <a:pt x="3176" y="3"/>
                    <a:pt x="3143" y="10"/>
                  </a:cubicBezTo>
                  <a:lnTo>
                    <a:pt x="3155" y="10"/>
                  </a:lnTo>
                  <a:lnTo>
                    <a:pt x="559" y="486"/>
                  </a:lnTo>
                  <a:cubicBezTo>
                    <a:pt x="0" y="553"/>
                    <a:pt x="102" y="1354"/>
                    <a:pt x="609" y="1354"/>
                  </a:cubicBezTo>
                  <a:cubicBezTo>
                    <a:pt x="642" y="1354"/>
                    <a:pt x="677" y="1350"/>
                    <a:pt x="714" y="1343"/>
                  </a:cubicBezTo>
                  <a:lnTo>
                    <a:pt x="3309" y="867"/>
                  </a:lnTo>
                  <a:cubicBezTo>
                    <a:pt x="3847" y="766"/>
                    <a:pt x="3731" y="0"/>
                    <a:pt x="323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7" name="Google Shape;6947;p36"/>
            <p:cNvSpPr/>
            <p:nvPr/>
          </p:nvSpPr>
          <p:spPr>
            <a:xfrm>
              <a:off x="5257090" y="325172"/>
              <a:ext cx="59769" cy="49866"/>
            </a:xfrm>
            <a:custGeom>
              <a:rect b="b" l="l" r="r" t="t"/>
              <a:pathLst>
                <a:path extrusionOk="0" h="1546" w="1853">
                  <a:moveTo>
                    <a:pt x="1003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3" y="1545"/>
                    <a:pt x="1000" y="1545"/>
                  </a:cubicBezTo>
                  <a:cubicBezTo>
                    <a:pt x="1449" y="1545"/>
                    <a:pt x="1853" y="1142"/>
                    <a:pt x="1763" y="631"/>
                  </a:cubicBezTo>
                  <a:cubicBezTo>
                    <a:pt x="1699" y="259"/>
                    <a:pt x="1369" y="1"/>
                    <a:pt x="100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8" name="Google Shape;6948;p36"/>
            <p:cNvSpPr/>
            <p:nvPr/>
          </p:nvSpPr>
          <p:spPr>
            <a:xfrm>
              <a:off x="5326599" y="310528"/>
              <a:ext cx="121408" cy="43512"/>
            </a:xfrm>
            <a:custGeom>
              <a:rect b="b" l="l" r="r" t="t"/>
              <a:pathLst>
                <a:path extrusionOk="0" h="1349" w="3764">
                  <a:moveTo>
                    <a:pt x="3133" y="0"/>
                  </a:moveTo>
                  <a:cubicBezTo>
                    <a:pt x="3121" y="0"/>
                    <a:pt x="3109" y="1"/>
                    <a:pt x="3096" y="2"/>
                  </a:cubicBezTo>
                  <a:lnTo>
                    <a:pt x="501" y="478"/>
                  </a:lnTo>
                  <a:cubicBezTo>
                    <a:pt x="1" y="618"/>
                    <a:pt x="126" y="1348"/>
                    <a:pt x="620" y="1348"/>
                  </a:cubicBezTo>
                  <a:cubicBezTo>
                    <a:pt x="632" y="1348"/>
                    <a:pt x="644" y="1348"/>
                    <a:pt x="656" y="1347"/>
                  </a:cubicBezTo>
                  <a:lnTo>
                    <a:pt x="3251" y="871"/>
                  </a:lnTo>
                  <a:cubicBezTo>
                    <a:pt x="3763" y="731"/>
                    <a:pt x="3638" y="0"/>
                    <a:pt x="313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9" name="Google Shape;6949;p36"/>
            <p:cNvSpPr/>
            <p:nvPr/>
          </p:nvSpPr>
          <p:spPr>
            <a:xfrm>
              <a:off x="5270540" y="399294"/>
              <a:ext cx="60059" cy="50189"/>
            </a:xfrm>
            <a:custGeom>
              <a:rect b="b" l="l" r="r" t="t"/>
              <a:pathLst>
                <a:path extrusionOk="0" h="1556" w="1862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0" y="1012"/>
                    <a:pt x="572" y="1417"/>
                  </a:cubicBezTo>
                  <a:cubicBezTo>
                    <a:pt x="709" y="1513"/>
                    <a:pt x="857" y="1556"/>
                    <a:pt x="1002" y="1556"/>
                  </a:cubicBezTo>
                  <a:cubicBezTo>
                    <a:pt x="1451" y="1556"/>
                    <a:pt x="1862" y="1147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0" name="Google Shape;6950;p36"/>
            <p:cNvSpPr/>
            <p:nvPr/>
          </p:nvSpPr>
          <p:spPr>
            <a:xfrm>
              <a:off x="5339501" y="384586"/>
              <a:ext cx="122440" cy="44028"/>
            </a:xfrm>
            <a:custGeom>
              <a:rect b="b" l="l" r="r" t="t"/>
              <a:pathLst>
                <a:path extrusionOk="0" h="1365" w="3796">
                  <a:moveTo>
                    <a:pt x="3172" y="0"/>
                  </a:moveTo>
                  <a:cubicBezTo>
                    <a:pt x="3153" y="0"/>
                    <a:pt x="3133" y="1"/>
                    <a:pt x="3113" y="4"/>
                  </a:cubicBezTo>
                  <a:lnTo>
                    <a:pt x="518" y="480"/>
                  </a:lnTo>
                  <a:cubicBezTo>
                    <a:pt x="1" y="606"/>
                    <a:pt x="115" y="1364"/>
                    <a:pt x="626" y="1364"/>
                  </a:cubicBezTo>
                  <a:cubicBezTo>
                    <a:pt x="645" y="1364"/>
                    <a:pt x="664" y="1363"/>
                    <a:pt x="684" y="1361"/>
                  </a:cubicBezTo>
                  <a:lnTo>
                    <a:pt x="3268" y="885"/>
                  </a:lnTo>
                  <a:cubicBezTo>
                    <a:pt x="3796" y="747"/>
                    <a:pt x="3682" y="0"/>
                    <a:pt x="317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1" name="Google Shape;6951;p36"/>
            <p:cNvSpPr/>
            <p:nvPr/>
          </p:nvSpPr>
          <p:spPr>
            <a:xfrm>
              <a:off x="5212933" y="708039"/>
              <a:ext cx="250815" cy="224688"/>
            </a:xfrm>
            <a:custGeom>
              <a:rect b="b" l="l" r="r" t="t"/>
              <a:pathLst>
                <a:path extrusionOk="0" h="6966" w="7776">
                  <a:moveTo>
                    <a:pt x="3943" y="1"/>
                  </a:moveTo>
                  <a:cubicBezTo>
                    <a:pt x="2906" y="1"/>
                    <a:pt x="1888" y="469"/>
                    <a:pt x="1227" y="1346"/>
                  </a:cubicBezTo>
                  <a:lnTo>
                    <a:pt x="6966" y="4977"/>
                  </a:lnTo>
                  <a:cubicBezTo>
                    <a:pt x="7775" y="3406"/>
                    <a:pt x="7251" y="1477"/>
                    <a:pt x="5763" y="525"/>
                  </a:cubicBezTo>
                  <a:cubicBezTo>
                    <a:pt x="5199" y="171"/>
                    <a:pt x="4568" y="1"/>
                    <a:pt x="3943" y="1"/>
                  </a:cubicBezTo>
                  <a:close/>
                  <a:moveTo>
                    <a:pt x="822" y="2001"/>
                  </a:moveTo>
                  <a:cubicBezTo>
                    <a:pt x="1" y="3561"/>
                    <a:pt x="524" y="5489"/>
                    <a:pt x="2025" y="6442"/>
                  </a:cubicBezTo>
                  <a:cubicBezTo>
                    <a:pt x="2584" y="6796"/>
                    <a:pt x="3211" y="6966"/>
                    <a:pt x="3833" y="6966"/>
                  </a:cubicBezTo>
                  <a:cubicBezTo>
                    <a:pt x="4864" y="6966"/>
                    <a:pt x="5880" y="6497"/>
                    <a:pt x="6549" y="5620"/>
                  </a:cubicBezTo>
                  <a:lnTo>
                    <a:pt x="822" y="200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2" name="Google Shape;6952;p36"/>
            <p:cNvSpPr/>
            <p:nvPr/>
          </p:nvSpPr>
          <p:spPr>
            <a:xfrm>
              <a:off x="5682211" y="226472"/>
              <a:ext cx="196304" cy="181918"/>
            </a:xfrm>
            <a:custGeom>
              <a:rect b="b" l="l" r="r" t="t"/>
              <a:pathLst>
                <a:path extrusionOk="0" h="5640" w="6086">
                  <a:moveTo>
                    <a:pt x="3609" y="0"/>
                  </a:moveTo>
                  <a:lnTo>
                    <a:pt x="1215" y="1631"/>
                  </a:lnTo>
                  <a:cubicBezTo>
                    <a:pt x="251" y="2286"/>
                    <a:pt x="1" y="3596"/>
                    <a:pt x="656" y="4560"/>
                  </a:cubicBezTo>
                  <a:lnTo>
                    <a:pt x="763" y="4715"/>
                  </a:lnTo>
                  <a:cubicBezTo>
                    <a:pt x="1171" y="5316"/>
                    <a:pt x="1834" y="5640"/>
                    <a:pt x="2508" y="5640"/>
                  </a:cubicBezTo>
                  <a:cubicBezTo>
                    <a:pt x="2916" y="5640"/>
                    <a:pt x="3329" y="5521"/>
                    <a:pt x="3692" y="5275"/>
                  </a:cubicBezTo>
                  <a:lnTo>
                    <a:pt x="6085" y="3644"/>
                  </a:lnTo>
                  <a:lnTo>
                    <a:pt x="3609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3" name="Google Shape;6953;p36"/>
            <p:cNvSpPr/>
            <p:nvPr/>
          </p:nvSpPr>
          <p:spPr>
            <a:xfrm>
              <a:off x="5814714" y="151317"/>
              <a:ext cx="196272" cy="181950"/>
            </a:xfrm>
            <a:custGeom>
              <a:rect b="b" l="l" r="r" t="t"/>
              <a:pathLst>
                <a:path extrusionOk="0" h="5641" w="6085">
                  <a:moveTo>
                    <a:pt x="3580" y="1"/>
                  </a:moveTo>
                  <a:cubicBezTo>
                    <a:pt x="3174" y="1"/>
                    <a:pt x="2765" y="119"/>
                    <a:pt x="2406" y="366"/>
                  </a:cubicBezTo>
                  <a:lnTo>
                    <a:pt x="1" y="1985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5" y="3354"/>
                    <a:pt x="6085" y="2044"/>
                    <a:pt x="5430" y="1080"/>
                  </a:cubicBezTo>
                  <a:lnTo>
                    <a:pt x="5323" y="925"/>
                  </a:lnTo>
                  <a:cubicBezTo>
                    <a:pt x="4915" y="324"/>
                    <a:pt x="4252" y="1"/>
                    <a:pt x="3580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4" name="Google Shape;6954;p36"/>
            <p:cNvSpPr/>
            <p:nvPr/>
          </p:nvSpPr>
          <p:spPr>
            <a:xfrm>
              <a:off x="5624636" y="602242"/>
              <a:ext cx="346032" cy="344032"/>
            </a:xfrm>
            <a:custGeom>
              <a:rect b="b" l="l" r="r" t="t"/>
              <a:pathLst>
                <a:path extrusionOk="0" h="10666" w="10728">
                  <a:moveTo>
                    <a:pt x="5007" y="1"/>
                  </a:moveTo>
                  <a:cubicBezTo>
                    <a:pt x="4823" y="1"/>
                    <a:pt x="4677" y="136"/>
                    <a:pt x="4655" y="328"/>
                  </a:cubicBezTo>
                  <a:lnTo>
                    <a:pt x="4191" y="3805"/>
                  </a:lnTo>
                  <a:lnTo>
                    <a:pt x="714" y="3340"/>
                  </a:lnTo>
                  <a:cubicBezTo>
                    <a:pt x="699" y="3338"/>
                    <a:pt x="683" y="3338"/>
                    <a:pt x="668" y="3338"/>
                  </a:cubicBezTo>
                  <a:cubicBezTo>
                    <a:pt x="475" y="3338"/>
                    <a:pt x="320" y="3474"/>
                    <a:pt x="298" y="3662"/>
                  </a:cubicBezTo>
                  <a:lnTo>
                    <a:pt x="36" y="5638"/>
                  </a:lnTo>
                  <a:cubicBezTo>
                    <a:pt x="0" y="5840"/>
                    <a:pt x="143" y="6031"/>
                    <a:pt x="357" y="6055"/>
                  </a:cubicBezTo>
                  <a:lnTo>
                    <a:pt x="357" y="6043"/>
                  </a:lnTo>
                  <a:lnTo>
                    <a:pt x="3834" y="6507"/>
                  </a:lnTo>
                  <a:lnTo>
                    <a:pt x="3370" y="9984"/>
                  </a:lnTo>
                  <a:cubicBezTo>
                    <a:pt x="3346" y="10186"/>
                    <a:pt x="3489" y="10377"/>
                    <a:pt x="3691" y="10401"/>
                  </a:cubicBezTo>
                  <a:lnTo>
                    <a:pt x="5667" y="10663"/>
                  </a:lnTo>
                  <a:cubicBezTo>
                    <a:pt x="5682" y="10664"/>
                    <a:pt x="5697" y="10665"/>
                    <a:pt x="5712" y="10665"/>
                  </a:cubicBezTo>
                  <a:cubicBezTo>
                    <a:pt x="5897" y="10665"/>
                    <a:pt x="6062" y="10529"/>
                    <a:pt x="6084" y="10341"/>
                  </a:cubicBezTo>
                  <a:lnTo>
                    <a:pt x="6548" y="6864"/>
                  </a:lnTo>
                  <a:lnTo>
                    <a:pt x="10025" y="7329"/>
                  </a:lnTo>
                  <a:cubicBezTo>
                    <a:pt x="10040" y="7331"/>
                    <a:pt x="10055" y="7331"/>
                    <a:pt x="10069" y="7331"/>
                  </a:cubicBezTo>
                  <a:cubicBezTo>
                    <a:pt x="10254" y="7331"/>
                    <a:pt x="10420" y="7195"/>
                    <a:pt x="10442" y="7007"/>
                  </a:cubicBezTo>
                  <a:lnTo>
                    <a:pt x="10704" y="5031"/>
                  </a:lnTo>
                  <a:cubicBezTo>
                    <a:pt x="10728" y="4828"/>
                    <a:pt x="10585" y="4638"/>
                    <a:pt x="10382" y="4614"/>
                  </a:cubicBezTo>
                  <a:lnTo>
                    <a:pt x="6894" y="4150"/>
                  </a:lnTo>
                  <a:lnTo>
                    <a:pt x="7358" y="673"/>
                  </a:lnTo>
                  <a:cubicBezTo>
                    <a:pt x="7382" y="471"/>
                    <a:pt x="7239" y="280"/>
                    <a:pt x="7037" y="256"/>
                  </a:cubicBezTo>
                  <a:lnTo>
                    <a:pt x="5072" y="6"/>
                  </a:lnTo>
                  <a:cubicBezTo>
                    <a:pt x="5050" y="3"/>
                    <a:pt x="5028" y="1"/>
                    <a:pt x="500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5" name="Google Shape;6955;p36"/>
            <p:cNvSpPr/>
            <p:nvPr/>
          </p:nvSpPr>
          <p:spPr>
            <a:xfrm>
              <a:off x="5182226" y="4197223"/>
              <a:ext cx="349870" cy="436120"/>
            </a:xfrm>
            <a:custGeom>
              <a:rect b="b" l="l" r="r" t="t"/>
              <a:pathLst>
                <a:path extrusionOk="0" h="13521" w="10847">
                  <a:moveTo>
                    <a:pt x="4151" y="435"/>
                  </a:moveTo>
                  <a:cubicBezTo>
                    <a:pt x="4440" y="435"/>
                    <a:pt x="4723" y="608"/>
                    <a:pt x="4774" y="994"/>
                  </a:cubicBezTo>
                  <a:cubicBezTo>
                    <a:pt x="4810" y="1184"/>
                    <a:pt x="4751" y="1387"/>
                    <a:pt x="4632" y="1542"/>
                  </a:cubicBezTo>
                  <a:lnTo>
                    <a:pt x="3834" y="1684"/>
                  </a:lnTo>
                  <a:cubicBezTo>
                    <a:pt x="3667" y="1589"/>
                    <a:pt x="3548" y="1434"/>
                    <a:pt x="3512" y="1244"/>
                  </a:cubicBezTo>
                  <a:lnTo>
                    <a:pt x="3500" y="1232"/>
                  </a:lnTo>
                  <a:cubicBezTo>
                    <a:pt x="3386" y="732"/>
                    <a:pt x="3773" y="435"/>
                    <a:pt x="4151" y="435"/>
                  </a:cubicBezTo>
                  <a:close/>
                  <a:moveTo>
                    <a:pt x="7867" y="2746"/>
                  </a:moveTo>
                  <a:cubicBezTo>
                    <a:pt x="8125" y="2746"/>
                    <a:pt x="8352" y="2934"/>
                    <a:pt x="8394" y="3196"/>
                  </a:cubicBezTo>
                  <a:lnTo>
                    <a:pt x="9787" y="10757"/>
                  </a:lnTo>
                  <a:cubicBezTo>
                    <a:pt x="9835" y="11055"/>
                    <a:pt x="9644" y="11340"/>
                    <a:pt x="9346" y="11400"/>
                  </a:cubicBezTo>
                  <a:lnTo>
                    <a:pt x="3084" y="12543"/>
                  </a:lnTo>
                  <a:cubicBezTo>
                    <a:pt x="3053" y="12548"/>
                    <a:pt x="3023" y="12550"/>
                    <a:pt x="2992" y="12550"/>
                  </a:cubicBezTo>
                  <a:cubicBezTo>
                    <a:pt x="2730" y="12550"/>
                    <a:pt x="2494" y="12369"/>
                    <a:pt x="2441" y="12102"/>
                  </a:cubicBezTo>
                  <a:lnTo>
                    <a:pt x="1060" y="4530"/>
                  </a:lnTo>
                  <a:cubicBezTo>
                    <a:pt x="1012" y="4232"/>
                    <a:pt x="1203" y="3947"/>
                    <a:pt x="1512" y="3899"/>
                  </a:cubicBezTo>
                  <a:lnTo>
                    <a:pt x="2250" y="3768"/>
                  </a:lnTo>
                  <a:cubicBezTo>
                    <a:pt x="2292" y="3968"/>
                    <a:pt x="2474" y="4121"/>
                    <a:pt x="2680" y="4121"/>
                  </a:cubicBezTo>
                  <a:cubicBezTo>
                    <a:pt x="2707" y="4121"/>
                    <a:pt x="2735" y="4119"/>
                    <a:pt x="2762" y="4113"/>
                  </a:cubicBezTo>
                  <a:lnTo>
                    <a:pt x="6668" y="3399"/>
                  </a:lnTo>
                  <a:cubicBezTo>
                    <a:pt x="6906" y="3351"/>
                    <a:pt x="7060" y="3125"/>
                    <a:pt x="7025" y="2887"/>
                  </a:cubicBezTo>
                  <a:lnTo>
                    <a:pt x="7763" y="2756"/>
                  </a:lnTo>
                  <a:cubicBezTo>
                    <a:pt x="7798" y="2749"/>
                    <a:pt x="7833" y="2746"/>
                    <a:pt x="7867" y="2746"/>
                  </a:cubicBezTo>
                  <a:close/>
                  <a:moveTo>
                    <a:pt x="4133" y="0"/>
                  </a:moveTo>
                  <a:cubicBezTo>
                    <a:pt x="4070" y="0"/>
                    <a:pt x="4006" y="6"/>
                    <a:pt x="3941" y="18"/>
                  </a:cubicBezTo>
                  <a:cubicBezTo>
                    <a:pt x="3346" y="125"/>
                    <a:pt x="2953" y="708"/>
                    <a:pt x="3072" y="1303"/>
                  </a:cubicBezTo>
                  <a:cubicBezTo>
                    <a:pt x="3108" y="1482"/>
                    <a:pt x="3179" y="1637"/>
                    <a:pt x="3286" y="1780"/>
                  </a:cubicBezTo>
                  <a:lnTo>
                    <a:pt x="2512" y="1923"/>
                  </a:lnTo>
                  <a:cubicBezTo>
                    <a:pt x="2191" y="1982"/>
                    <a:pt x="1988" y="2292"/>
                    <a:pt x="2036" y="2601"/>
                  </a:cubicBezTo>
                  <a:lnTo>
                    <a:pt x="2096" y="2887"/>
                  </a:lnTo>
                  <a:lnTo>
                    <a:pt x="798" y="3125"/>
                  </a:lnTo>
                  <a:cubicBezTo>
                    <a:pt x="322" y="3208"/>
                    <a:pt x="0" y="3673"/>
                    <a:pt x="83" y="4161"/>
                  </a:cubicBezTo>
                  <a:lnTo>
                    <a:pt x="1667" y="12793"/>
                  </a:lnTo>
                  <a:cubicBezTo>
                    <a:pt x="1741" y="13218"/>
                    <a:pt x="2120" y="13520"/>
                    <a:pt x="2548" y="13520"/>
                  </a:cubicBezTo>
                  <a:cubicBezTo>
                    <a:pt x="2599" y="13520"/>
                    <a:pt x="2651" y="13516"/>
                    <a:pt x="2703" y="13507"/>
                  </a:cubicBezTo>
                  <a:lnTo>
                    <a:pt x="10049" y="12162"/>
                  </a:lnTo>
                  <a:cubicBezTo>
                    <a:pt x="10525" y="12079"/>
                    <a:pt x="10847" y="11602"/>
                    <a:pt x="10763" y="11126"/>
                  </a:cubicBezTo>
                  <a:lnTo>
                    <a:pt x="9192" y="2494"/>
                  </a:lnTo>
                  <a:cubicBezTo>
                    <a:pt x="9108" y="2064"/>
                    <a:pt x="8737" y="1763"/>
                    <a:pt x="8316" y="1763"/>
                  </a:cubicBezTo>
                  <a:cubicBezTo>
                    <a:pt x="8259" y="1763"/>
                    <a:pt x="8202" y="1768"/>
                    <a:pt x="8144" y="1780"/>
                  </a:cubicBezTo>
                  <a:lnTo>
                    <a:pt x="6858" y="2018"/>
                  </a:lnTo>
                  <a:lnTo>
                    <a:pt x="6810" y="1732"/>
                  </a:lnTo>
                  <a:cubicBezTo>
                    <a:pt x="6756" y="1451"/>
                    <a:pt x="6497" y="1249"/>
                    <a:pt x="6210" y="1249"/>
                  </a:cubicBezTo>
                  <a:cubicBezTo>
                    <a:pt x="6180" y="1249"/>
                    <a:pt x="6150" y="1251"/>
                    <a:pt x="6120" y="1256"/>
                  </a:cubicBezTo>
                  <a:lnTo>
                    <a:pt x="5179" y="1434"/>
                  </a:lnTo>
                  <a:cubicBezTo>
                    <a:pt x="5227" y="1268"/>
                    <a:pt x="5239" y="1089"/>
                    <a:pt x="5215" y="910"/>
                  </a:cubicBezTo>
                  <a:cubicBezTo>
                    <a:pt x="5119" y="380"/>
                    <a:pt x="4655" y="0"/>
                    <a:pt x="413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6" name="Google Shape;6956;p36"/>
            <p:cNvSpPr/>
            <p:nvPr/>
          </p:nvSpPr>
          <p:spPr>
            <a:xfrm>
              <a:off x="5244414" y="4354466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9" y="1"/>
                    <a:pt x="915" y="5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2" y="1502"/>
                    <a:pt x="854" y="1545"/>
                    <a:pt x="1002" y="1545"/>
                  </a:cubicBezTo>
                  <a:cubicBezTo>
                    <a:pt x="1454" y="1545"/>
                    <a:pt x="1862" y="1142"/>
                    <a:pt x="1763" y="631"/>
                  </a:cubicBezTo>
                  <a:cubicBezTo>
                    <a:pt x="1689" y="259"/>
                    <a:pt x="1367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7" name="Google Shape;6957;p36"/>
            <p:cNvSpPr/>
            <p:nvPr/>
          </p:nvSpPr>
          <p:spPr>
            <a:xfrm>
              <a:off x="5312149" y="4339952"/>
              <a:ext cx="123988" cy="43383"/>
            </a:xfrm>
            <a:custGeom>
              <a:rect b="b" l="l" r="r" t="t"/>
              <a:pathLst>
                <a:path extrusionOk="0" h="1345" w="3844">
                  <a:moveTo>
                    <a:pt x="3236" y="0"/>
                  </a:moveTo>
                  <a:cubicBezTo>
                    <a:pt x="3205" y="0"/>
                    <a:pt x="3173" y="3"/>
                    <a:pt x="3140" y="10"/>
                  </a:cubicBezTo>
                  <a:lnTo>
                    <a:pt x="3152" y="10"/>
                  </a:lnTo>
                  <a:lnTo>
                    <a:pt x="556" y="474"/>
                  </a:lnTo>
                  <a:cubicBezTo>
                    <a:pt x="1" y="552"/>
                    <a:pt x="98" y="1344"/>
                    <a:pt x="597" y="1344"/>
                  </a:cubicBezTo>
                  <a:cubicBezTo>
                    <a:pt x="633" y="1344"/>
                    <a:pt x="671" y="1340"/>
                    <a:pt x="711" y="1331"/>
                  </a:cubicBezTo>
                  <a:lnTo>
                    <a:pt x="3294" y="867"/>
                  </a:lnTo>
                  <a:cubicBezTo>
                    <a:pt x="3844" y="766"/>
                    <a:pt x="3728" y="0"/>
                    <a:pt x="3236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8" name="Google Shape;6958;p36"/>
            <p:cNvSpPr/>
            <p:nvPr/>
          </p:nvSpPr>
          <p:spPr>
            <a:xfrm>
              <a:off x="5257090" y="4423976"/>
              <a:ext cx="59769" cy="49866"/>
            </a:xfrm>
            <a:custGeom>
              <a:rect b="b" l="l" r="r" t="t"/>
              <a:pathLst>
                <a:path extrusionOk="0" h="1546" w="1853">
                  <a:moveTo>
                    <a:pt x="1003" y="1"/>
                  </a:moveTo>
                  <a:cubicBezTo>
                    <a:pt x="959" y="1"/>
                    <a:pt x="914" y="5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3" y="1546"/>
                    <a:pt x="1000" y="1546"/>
                  </a:cubicBezTo>
                  <a:cubicBezTo>
                    <a:pt x="1449" y="1546"/>
                    <a:pt x="1853" y="1142"/>
                    <a:pt x="1763" y="631"/>
                  </a:cubicBezTo>
                  <a:cubicBezTo>
                    <a:pt x="1699" y="259"/>
                    <a:pt x="1369" y="1"/>
                    <a:pt x="100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9" name="Google Shape;6959;p36"/>
            <p:cNvSpPr/>
            <p:nvPr/>
          </p:nvSpPr>
          <p:spPr>
            <a:xfrm>
              <a:off x="5326599" y="4409300"/>
              <a:ext cx="121279" cy="43544"/>
            </a:xfrm>
            <a:custGeom>
              <a:rect b="b" l="l" r="r" t="t"/>
              <a:pathLst>
                <a:path extrusionOk="0" h="1350" w="3760">
                  <a:moveTo>
                    <a:pt x="3144" y="1"/>
                  </a:moveTo>
                  <a:cubicBezTo>
                    <a:pt x="3128" y="1"/>
                    <a:pt x="3113" y="1"/>
                    <a:pt x="3096" y="3"/>
                  </a:cubicBezTo>
                  <a:lnTo>
                    <a:pt x="501" y="467"/>
                  </a:lnTo>
                  <a:cubicBezTo>
                    <a:pt x="1" y="618"/>
                    <a:pt x="126" y="1349"/>
                    <a:pt x="620" y="1349"/>
                  </a:cubicBezTo>
                  <a:cubicBezTo>
                    <a:pt x="632" y="1349"/>
                    <a:pt x="644" y="1349"/>
                    <a:pt x="656" y="1348"/>
                  </a:cubicBezTo>
                  <a:lnTo>
                    <a:pt x="3251" y="872"/>
                  </a:lnTo>
                  <a:cubicBezTo>
                    <a:pt x="3759" y="722"/>
                    <a:pt x="3640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0" name="Google Shape;6960;p36"/>
            <p:cNvSpPr/>
            <p:nvPr/>
          </p:nvSpPr>
          <p:spPr>
            <a:xfrm>
              <a:off x="5270540" y="4498130"/>
              <a:ext cx="60059" cy="50221"/>
            </a:xfrm>
            <a:custGeom>
              <a:rect b="b" l="l" r="r" t="t"/>
              <a:pathLst>
                <a:path extrusionOk="0" h="1557" w="1862">
                  <a:moveTo>
                    <a:pt x="998" y="0"/>
                  </a:moveTo>
                  <a:cubicBezTo>
                    <a:pt x="956" y="0"/>
                    <a:pt x="913" y="4"/>
                    <a:pt x="870" y="11"/>
                  </a:cubicBezTo>
                  <a:cubicBezTo>
                    <a:pt x="191" y="130"/>
                    <a:pt x="0" y="1011"/>
                    <a:pt x="560" y="1416"/>
                  </a:cubicBezTo>
                  <a:cubicBezTo>
                    <a:pt x="701" y="1513"/>
                    <a:pt x="854" y="1556"/>
                    <a:pt x="1002" y="1556"/>
                  </a:cubicBezTo>
                  <a:cubicBezTo>
                    <a:pt x="1453" y="1556"/>
                    <a:pt x="1861" y="1153"/>
                    <a:pt x="1763" y="642"/>
                  </a:cubicBezTo>
                  <a:cubicBezTo>
                    <a:pt x="1699" y="268"/>
                    <a:pt x="1366" y="0"/>
                    <a:pt x="99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1" name="Google Shape;6961;p36"/>
            <p:cNvSpPr/>
            <p:nvPr/>
          </p:nvSpPr>
          <p:spPr>
            <a:xfrm>
              <a:off x="5339630" y="4483390"/>
              <a:ext cx="122311" cy="43673"/>
            </a:xfrm>
            <a:custGeom>
              <a:rect b="b" l="l" r="r" t="t"/>
              <a:pathLst>
                <a:path extrusionOk="0" h="1354" w="3792">
                  <a:moveTo>
                    <a:pt x="3168" y="1"/>
                  </a:moveTo>
                  <a:cubicBezTo>
                    <a:pt x="3149" y="1"/>
                    <a:pt x="3129" y="2"/>
                    <a:pt x="3109" y="4"/>
                  </a:cubicBezTo>
                  <a:lnTo>
                    <a:pt x="514" y="480"/>
                  </a:lnTo>
                  <a:cubicBezTo>
                    <a:pt x="0" y="605"/>
                    <a:pt x="110" y="1354"/>
                    <a:pt x="612" y="1354"/>
                  </a:cubicBezTo>
                  <a:cubicBezTo>
                    <a:pt x="634" y="1354"/>
                    <a:pt x="657" y="1352"/>
                    <a:pt x="680" y="1349"/>
                  </a:cubicBezTo>
                  <a:lnTo>
                    <a:pt x="3264" y="885"/>
                  </a:lnTo>
                  <a:cubicBezTo>
                    <a:pt x="3792" y="747"/>
                    <a:pt x="3678" y="1"/>
                    <a:pt x="316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2" name="Google Shape;6962;p36"/>
            <p:cNvSpPr/>
            <p:nvPr/>
          </p:nvSpPr>
          <p:spPr>
            <a:xfrm>
              <a:off x="5212933" y="4806843"/>
              <a:ext cx="250815" cy="224624"/>
            </a:xfrm>
            <a:custGeom>
              <a:rect b="b" l="l" r="r" t="t"/>
              <a:pathLst>
                <a:path extrusionOk="0" h="6964" w="7776">
                  <a:moveTo>
                    <a:pt x="3943" y="1"/>
                  </a:moveTo>
                  <a:cubicBezTo>
                    <a:pt x="2906" y="1"/>
                    <a:pt x="1888" y="470"/>
                    <a:pt x="1227" y="1346"/>
                  </a:cubicBezTo>
                  <a:lnTo>
                    <a:pt x="6966" y="4978"/>
                  </a:lnTo>
                  <a:cubicBezTo>
                    <a:pt x="7775" y="3406"/>
                    <a:pt x="7251" y="1465"/>
                    <a:pt x="5763" y="525"/>
                  </a:cubicBezTo>
                  <a:cubicBezTo>
                    <a:pt x="5199" y="171"/>
                    <a:pt x="4568" y="1"/>
                    <a:pt x="3943" y="1"/>
                  </a:cubicBezTo>
                  <a:close/>
                  <a:moveTo>
                    <a:pt x="822" y="1989"/>
                  </a:moveTo>
                  <a:lnTo>
                    <a:pt x="822" y="1989"/>
                  </a:lnTo>
                  <a:cubicBezTo>
                    <a:pt x="1" y="3561"/>
                    <a:pt x="524" y="5490"/>
                    <a:pt x="2025" y="6430"/>
                  </a:cubicBezTo>
                  <a:cubicBezTo>
                    <a:pt x="2587" y="6790"/>
                    <a:pt x="3218" y="6963"/>
                    <a:pt x="3842" y="6963"/>
                  </a:cubicBezTo>
                  <a:cubicBezTo>
                    <a:pt x="4870" y="6963"/>
                    <a:pt x="5882" y="6495"/>
                    <a:pt x="6549" y="5621"/>
                  </a:cubicBezTo>
                  <a:lnTo>
                    <a:pt x="822" y="1989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3" name="Google Shape;6963;p36"/>
            <p:cNvSpPr/>
            <p:nvPr/>
          </p:nvSpPr>
          <p:spPr>
            <a:xfrm>
              <a:off x="5682211" y="4325276"/>
              <a:ext cx="196304" cy="181918"/>
            </a:xfrm>
            <a:custGeom>
              <a:rect b="b" l="l" r="r" t="t"/>
              <a:pathLst>
                <a:path extrusionOk="0" h="5640" w="6086">
                  <a:moveTo>
                    <a:pt x="3609" y="0"/>
                  </a:moveTo>
                  <a:lnTo>
                    <a:pt x="1215" y="1632"/>
                  </a:lnTo>
                  <a:cubicBezTo>
                    <a:pt x="251" y="2286"/>
                    <a:pt x="1" y="3596"/>
                    <a:pt x="656" y="4560"/>
                  </a:cubicBezTo>
                  <a:lnTo>
                    <a:pt x="763" y="4715"/>
                  </a:lnTo>
                  <a:cubicBezTo>
                    <a:pt x="1171" y="5316"/>
                    <a:pt x="1834" y="5640"/>
                    <a:pt x="2508" y="5640"/>
                  </a:cubicBezTo>
                  <a:cubicBezTo>
                    <a:pt x="2916" y="5640"/>
                    <a:pt x="3329" y="5522"/>
                    <a:pt x="3692" y="5275"/>
                  </a:cubicBezTo>
                  <a:lnTo>
                    <a:pt x="6085" y="3644"/>
                  </a:lnTo>
                  <a:lnTo>
                    <a:pt x="3609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4" name="Google Shape;6964;p36"/>
            <p:cNvSpPr/>
            <p:nvPr/>
          </p:nvSpPr>
          <p:spPr>
            <a:xfrm>
              <a:off x="5814714" y="4249734"/>
              <a:ext cx="196272" cy="181950"/>
            </a:xfrm>
            <a:custGeom>
              <a:rect b="b" l="l" r="r" t="t"/>
              <a:pathLst>
                <a:path extrusionOk="0" h="5641" w="6085">
                  <a:moveTo>
                    <a:pt x="3580" y="1"/>
                  </a:moveTo>
                  <a:cubicBezTo>
                    <a:pt x="3174" y="1"/>
                    <a:pt x="2765" y="119"/>
                    <a:pt x="2406" y="366"/>
                  </a:cubicBezTo>
                  <a:lnTo>
                    <a:pt x="1" y="1997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5" y="3354"/>
                    <a:pt x="6085" y="2045"/>
                    <a:pt x="5430" y="1092"/>
                  </a:cubicBezTo>
                  <a:lnTo>
                    <a:pt x="5323" y="926"/>
                  </a:lnTo>
                  <a:cubicBezTo>
                    <a:pt x="4915" y="325"/>
                    <a:pt x="4252" y="1"/>
                    <a:pt x="3580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5" name="Google Shape;6965;p36"/>
            <p:cNvSpPr/>
            <p:nvPr/>
          </p:nvSpPr>
          <p:spPr>
            <a:xfrm>
              <a:off x="5624636" y="4700692"/>
              <a:ext cx="346032" cy="344387"/>
            </a:xfrm>
            <a:custGeom>
              <a:rect b="b" l="l" r="r" t="t"/>
              <a:pathLst>
                <a:path extrusionOk="0" h="10677" w="10728">
                  <a:moveTo>
                    <a:pt x="5007" y="0"/>
                  </a:moveTo>
                  <a:cubicBezTo>
                    <a:pt x="4823" y="0"/>
                    <a:pt x="4677" y="135"/>
                    <a:pt x="4655" y="327"/>
                  </a:cubicBezTo>
                  <a:lnTo>
                    <a:pt x="4191" y="3804"/>
                  </a:lnTo>
                  <a:lnTo>
                    <a:pt x="714" y="3339"/>
                  </a:lnTo>
                  <a:cubicBezTo>
                    <a:pt x="699" y="3338"/>
                    <a:pt x="683" y="3337"/>
                    <a:pt x="668" y="3337"/>
                  </a:cubicBezTo>
                  <a:cubicBezTo>
                    <a:pt x="475" y="3337"/>
                    <a:pt x="320" y="3473"/>
                    <a:pt x="298" y="3661"/>
                  </a:cubicBezTo>
                  <a:lnTo>
                    <a:pt x="36" y="5637"/>
                  </a:lnTo>
                  <a:cubicBezTo>
                    <a:pt x="0" y="5840"/>
                    <a:pt x="143" y="6030"/>
                    <a:pt x="357" y="6054"/>
                  </a:cubicBezTo>
                  <a:lnTo>
                    <a:pt x="3834" y="6518"/>
                  </a:lnTo>
                  <a:lnTo>
                    <a:pt x="3370" y="9995"/>
                  </a:lnTo>
                  <a:cubicBezTo>
                    <a:pt x="3346" y="10197"/>
                    <a:pt x="3489" y="10388"/>
                    <a:pt x="3691" y="10412"/>
                  </a:cubicBezTo>
                  <a:lnTo>
                    <a:pt x="5667" y="10674"/>
                  </a:lnTo>
                  <a:cubicBezTo>
                    <a:pt x="5682" y="10675"/>
                    <a:pt x="5697" y="10676"/>
                    <a:pt x="5712" y="10676"/>
                  </a:cubicBezTo>
                  <a:cubicBezTo>
                    <a:pt x="5897" y="10676"/>
                    <a:pt x="6062" y="10540"/>
                    <a:pt x="6084" y="10352"/>
                  </a:cubicBezTo>
                  <a:lnTo>
                    <a:pt x="6548" y="6876"/>
                  </a:lnTo>
                  <a:lnTo>
                    <a:pt x="10025" y="7328"/>
                  </a:lnTo>
                  <a:cubicBezTo>
                    <a:pt x="10045" y="7331"/>
                    <a:pt x="10064" y="7333"/>
                    <a:pt x="10084" y="7333"/>
                  </a:cubicBezTo>
                  <a:cubicBezTo>
                    <a:pt x="10263" y="7333"/>
                    <a:pt x="10420" y="7189"/>
                    <a:pt x="10442" y="7007"/>
                  </a:cubicBezTo>
                  <a:lnTo>
                    <a:pt x="10704" y="5042"/>
                  </a:lnTo>
                  <a:cubicBezTo>
                    <a:pt x="10728" y="4828"/>
                    <a:pt x="10585" y="4649"/>
                    <a:pt x="10382" y="4613"/>
                  </a:cubicBezTo>
                  <a:lnTo>
                    <a:pt x="6906" y="4161"/>
                  </a:lnTo>
                  <a:lnTo>
                    <a:pt x="7358" y="684"/>
                  </a:lnTo>
                  <a:cubicBezTo>
                    <a:pt x="7394" y="470"/>
                    <a:pt x="7239" y="291"/>
                    <a:pt x="7037" y="256"/>
                  </a:cubicBezTo>
                  <a:lnTo>
                    <a:pt x="5072" y="6"/>
                  </a:lnTo>
                  <a:cubicBezTo>
                    <a:pt x="5050" y="2"/>
                    <a:pt x="5028" y="0"/>
                    <a:pt x="500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6" name="Google Shape;6966;p36"/>
            <p:cNvSpPr/>
            <p:nvPr/>
          </p:nvSpPr>
          <p:spPr>
            <a:xfrm>
              <a:off x="4157614" y="99161"/>
              <a:ext cx="349483" cy="435378"/>
            </a:xfrm>
            <a:custGeom>
              <a:rect b="b" l="l" r="r" t="t"/>
              <a:pathLst>
                <a:path extrusionOk="0" h="13498" w="10835">
                  <a:moveTo>
                    <a:pt x="4152" y="412"/>
                  </a:moveTo>
                  <a:cubicBezTo>
                    <a:pt x="4440" y="412"/>
                    <a:pt x="4723" y="584"/>
                    <a:pt x="4775" y="971"/>
                  </a:cubicBezTo>
                  <a:cubicBezTo>
                    <a:pt x="4810" y="1173"/>
                    <a:pt x="4751" y="1364"/>
                    <a:pt x="4632" y="1518"/>
                  </a:cubicBezTo>
                  <a:lnTo>
                    <a:pt x="3834" y="1661"/>
                  </a:lnTo>
                  <a:cubicBezTo>
                    <a:pt x="3667" y="1566"/>
                    <a:pt x="3536" y="1399"/>
                    <a:pt x="3501" y="1209"/>
                  </a:cubicBezTo>
                  <a:cubicBezTo>
                    <a:pt x="3386" y="709"/>
                    <a:pt x="3773" y="412"/>
                    <a:pt x="4152" y="412"/>
                  </a:cubicBezTo>
                  <a:close/>
                  <a:moveTo>
                    <a:pt x="7842" y="2726"/>
                  </a:moveTo>
                  <a:cubicBezTo>
                    <a:pt x="8105" y="2726"/>
                    <a:pt x="8341" y="2907"/>
                    <a:pt x="8394" y="3185"/>
                  </a:cubicBezTo>
                  <a:lnTo>
                    <a:pt x="9775" y="10746"/>
                  </a:lnTo>
                  <a:cubicBezTo>
                    <a:pt x="9835" y="11043"/>
                    <a:pt x="9632" y="11329"/>
                    <a:pt x="9335" y="11377"/>
                  </a:cubicBezTo>
                  <a:lnTo>
                    <a:pt x="3072" y="12520"/>
                  </a:lnTo>
                  <a:cubicBezTo>
                    <a:pt x="3037" y="12527"/>
                    <a:pt x="3002" y="12530"/>
                    <a:pt x="2967" y="12530"/>
                  </a:cubicBezTo>
                  <a:cubicBezTo>
                    <a:pt x="2710" y="12530"/>
                    <a:pt x="2482" y="12342"/>
                    <a:pt x="2429" y="12079"/>
                  </a:cubicBezTo>
                  <a:lnTo>
                    <a:pt x="1048" y="4507"/>
                  </a:lnTo>
                  <a:cubicBezTo>
                    <a:pt x="1000" y="4209"/>
                    <a:pt x="1203" y="3935"/>
                    <a:pt x="1500" y="3876"/>
                  </a:cubicBezTo>
                  <a:lnTo>
                    <a:pt x="2239" y="3745"/>
                  </a:lnTo>
                  <a:cubicBezTo>
                    <a:pt x="2280" y="3954"/>
                    <a:pt x="2460" y="4099"/>
                    <a:pt x="2664" y="4099"/>
                  </a:cubicBezTo>
                  <a:cubicBezTo>
                    <a:pt x="2693" y="4099"/>
                    <a:pt x="2721" y="4096"/>
                    <a:pt x="2751" y="4090"/>
                  </a:cubicBezTo>
                  <a:lnTo>
                    <a:pt x="6656" y="3376"/>
                  </a:lnTo>
                  <a:cubicBezTo>
                    <a:pt x="6894" y="3340"/>
                    <a:pt x="7049" y="3114"/>
                    <a:pt x="7013" y="2876"/>
                  </a:cubicBezTo>
                  <a:lnTo>
                    <a:pt x="7751" y="2733"/>
                  </a:lnTo>
                  <a:cubicBezTo>
                    <a:pt x="7782" y="2728"/>
                    <a:pt x="7812" y="2726"/>
                    <a:pt x="7842" y="2726"/>
                  </a:cubicBezTo>
                  <a:close/>
                  <a:moveTo>
                    <a:pt x="4137" y="1"/>
                  </a:moveTo>
                  <a:cubicBezTo>
                    <a:pt x="4073" y="1"/>
                    <a:pt x="4007" y="6"/>
                    <a:pt x="3941" y="18"/>
                  </a:cubicBezTo>
                  <a:cubicBezTo>
                    <a:pt x="3358" y="125"/>
                    <a:pt x="2965" y="697"/>
                    <a:pt x="3072" y="1280"/>
                  </a:cubicBezTo>
                  <a:cubicBezTo>
                    <a:pt x="3096" y="1459"/>
                    <a:pt x="3179" y="1614"/>
                    <a:pt x="3286" y="1756"/>
                  </a:cubicBezTo>
                  <a:lnTo>
                    <a:pt x="2512" y="1899"/>
                  </a:lnTo>
                  <a:cubicBezTo>
                    <a:pt x="2191" y="1959"/>
                    <a:pt x="1977" y="2268"/>
                    <a:pt x="2036" y="2578"/>
                  </a:cubicBezTo>
                  <a:lnTo>
                    <a:pt x="2084" y="2864"/>
                  </a:lnTo>
                  <a:lnTo>
                    <a:pt x="798" y="3102"/>
                  </a:lnTo>
                  <a:cubicBezTo>
                    <a:pt x="322" y="3185"/>
                    <a:pt x="0" y="3650"/>
                    <a:pt x="84" y="4126"/>
                  </a:cubicBezTo>
                  <a:lnTo>
                    <a:pt x="1655" y="12758"/>
                  </a:lnTo>
                  <a:cubicBezTo>
                    <a:pt x="1740" y="13194"/>
                    <a:pt x="2120" y="13497"/>
                    <a:pt x="2540" y="13497"/>
                  </a:cubicBezTo>
                  <a:cubicBezTo>
                    <a:pt x="2590" y="13497"/>
                    <a:pt x="2640" y="13493"/>
                    <a:pt x="2691" y="13484"/>
                  </a:cubicBezTo>
                  <a:lnTo>
                    <a:pt x="10037" y="12139"/>
                  </a:lnTo>
                  <a:cubicBezTo>
                    <a:pt x="10513" y="12055"/>
                    <a:pt x="10835" y="11579"/>
                    <a:pt x="10752" y="11103"/>
                  </a:cubicBezTo>
                  <a:lnTo>
                    <a:pt x="9180" y="2483"/>
                  </a:lnTo>
                  <a:cubicBezTo>
                    <a:pt x="9095" y="2046"/>
                    <a:pt x="8715" y="1743"/>
                    <a:pt x="8287" y="1743"/>
                  </a:cubicBezTo>
                  <a:cubicBezTo>
                    <a:pt x="8236" y="1743"/>
                    <a:pt x="8184" y="1748"/>
                    <a:pt x="8132" y="1756"/>
                  </a:cubicBezTo>
                  <a:lnTo>
                    <a:pt x="6858" y="1995"/>
                  </a:lnTo>
                  <a:lnTo>
                    <a:pt x="6811" y="1721"/>
                  </a:lnTo>
                  <a:cubicBezTo>
                    <a:pt x="6747" y="1435"/>
                    <a:pt x="6506" y="1235"/>
                    <a:pt x="6227" y="1235"/>
                  </a:cubicBezTo>
                  <a:cubicBezTo>
                    <a:pt x="6192" y="1235"/>
                    <a:pt x="6156" y="1238"/>
                    <a:pt x="6120" y="1245"/>
                  </a:cubicBezTo>
                  <a:lnTo>
                    <a:pt x="5179" y="1411"/>
                  </a:lnTo>
                  <a:cubicBezTo>
                    <a:pt x="5227" y="1245"/>
                    <a:pt x="5239" y="1066"/>
                    <a:pt x="5203" y="899"/>
                  </a:cubicBezTo>
                  <a:cubicBezTo>
                    <a:pt x="5108" y="370"/>
                    <a:pt x="4655" y="1"/>
                    <a:pt x="413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7" name="Google Shape;6967;p36"/>
            <p:cNvSpPr/>
            <p:nvPr/>
          </p:nvSpPr>
          <p:spPr>
            <a:xfrm>
              <a:off x="4219446" y="255566"/>
              <a:ext cx="60156" cy="49898"/>
            </a:xfrm>
            <a:custGeom>
              <a:rect b="b" l="l" r="r" t="t"/>
              <a:pathLst>
                <a:path extrusionOk="0" h="1547" w="1865">
                  <a:moveTo>
                    <a:pt x="1026" y="1"/>
                  </a:moveTo>
                  <a:cubicBezTo>
                    <a:pt x="979" y="1"/>
                    <a:pt x="930" y="5"/>
                    <a:pt x="881" y="15"/>
                  </a:cubicBezTo>
                  <a:cubicBezTo>
                    <a:pt x="202" y="134"/>
                    <a:pt x="0" y="1015"/>
                    <a:pt x="572" y="1408"/>
                  </a:cubicBezTo>
                  <a:cubicBezTo>
                    <a:pt x="711" y="1504"/>
                    <a:pt x="861" y="1547"/>
                    <a:pt x="1007" y="1547"/>
                  </a:cubicBezTo>
                  <a:cubicBezTo>
                    <a:pt x="1458" y="1547"/>
                    <a:pt x="1864" y="1138"/>
                    <a:pt x="1774" y="634"/>
                  </a:cubicBezTo>
                  <a:cubicBezTo>
                    <a:pt x="1701" y="266"/>
                    <a:pt x="1386" y="1"/>
                    <a:pt x="1026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8" name="Google Shape;6968;p36"/>
            <p:cNvSpPr/>
            <p:nvPr/>
          </p:nvSpPr>
          <p:spPr>
            <a:xfrm>
              <a:off x="4287988" y="241148"/>
              <a:ext cx="123956" cy="43577"/>
            </a:xfrm>
            <a:custGeom>
              <a:rect b="b" l="l" r="r" t="t"/>
              <a:pathLst>
                <a:path extrusionOk="0" h="1351" w="3843">
                  <a:moveTo>
                    <a:pt x="3234" y="0"/>
                  </a:moveTo>
                  <a:cubicBezTo>
                    <a:pt x="3203" y="0"/>
                    <a:pt x="3171" y="3"/>
                    <a:pt x="3138" y="10"/>
                  </a:cubicBezTo>
                  <a:lnTo>
                    <a:pt x="542" y="486"/>
                  </a:lnTo>
                  <a:cubicBezTo>
                    <a:pt x="1" y="576"/>
                    <a:pt x="111" y="1350"/>
                    <a:pt x="610" y="1350"/>
                  </a:cubicBezTo>
                  <a:cubicBezTo>
                    <a:pt x="638" y="1350"/>
                    <a:pt x="667" y="1348"/>
                    <a:pt x="697" y="1343"/>
                  </a:cubicBezTo>
                  <a:lnTo>
                    <a:pt x="3304" y="867"/>
                  </a:lnTo>
                  <a:cubicBezTo>
                    <a:pt x="3842" y="766"/>
                    <a:pt x="3726" y="0"/>
                    <a:pt x="323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9" name="Google Shape;6969;p36"/>
            <p:cNvSpPr/>
            <p:nvPr/>
          </p:nvSpPr>
          <p:spPr>
            <a:xfrm>
              <a:off x="4232090" y="325172"/>
              <a:ext cx="60156" cy="49866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1" y="1"/>
                    <a:pt x="927" y="4"/>
                    <a:pt x="882" y="12"/>
                  </a:cubicBezTo>
                  <a:cubicBezTo>
                    <a:pt x="203" y="131"/>
                    <a:pt x="1" y="1012"/>
                    <a:pt x="572" y="1405"/>
                  </a:cubicBezTo>
                  <a:cubicBezTo>
                    <a:pt x="711" y="1502"/>
                    <a:pt x="861" y="1545"/>
                    <a:pt x="1008" y="1545"/>
                  </a:cubicBezTo>
                  <a:cubicBezTo>
                    <a:pt x="1455" y="1545"/>
                    <a:pt x="1865" y="1142"/>
                    <a:pt x="1775" y="631"/>
                  </a:cubicBezTo>
                  <a:cubicBezTo>
                    <a:pt x="1701" y="259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0" name="Google Shape;6970;p36"/>
            <p:cNvSpPr/>
            <p:nvPr/>
          </p:nvSpPr>
          <p:spPr>
            <a:xfrm>
              <a:off x="4301987" y="310528"/>
              <a:ext cx="121021" cy="43512"/>
            </a:xfrm>
            <a:custGeom>
              <a:rect b="b" l="l" r="r" t="t"/>
              <a:pathLst>
                <a:path extrusionOk="0" h="1349" w="3752">
                  <a:moveTo>
                    <a:pt x="3132" y="0"/>
                  </a:moveTo>
                  <a:cubicBezTo>
                    <a:pt x="3120" y="0"/>
                    <a:pt x="3109" y="1"/>
                    <a:pt x="3097" y="2"/>
                  </a:cubicBezTo>
                  <a:lnTo>
                    <a:pt x="501" y="478"/>
                  </a:lnTo>
                  <a:cubicBezTo>
                    <a:pt x="1" y="618"/>
                    <a:pt x="114" y="1348"/>
                    <a:pt x="620" y="1348"/>
                  </a:cubicBezTo>
                  <a:cubicBezTo>
                    <a:pt x="631" y="1348"/>
                    <a:pt x="644" y="1348"/>
                    <a:pt x="656" y="1347"/>
                  </a:cubicBezTo>
                  <a:lnTo>
                    <a:pt x="3251" y="871"/>
                  </a:lnTo>
                  <a:cubicBezTo>
                    <a:pt x="3752" y="731"/>
                    <a:pt x="3627" y="0"/>
                    <a:pt x="313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1" name="Google Shape;6971;p36"/>
            <p:cNvSpPr/>
            <p:nvPr/>
          </p:nvSpPr>
          <p:spPr>
            <a:xfrm>
              <a:off x="4245928" y="399294"/>
              <a:ext cx="60059" cy="50189"/>
            </a:xfrm>
            <a:custGeom>
              <a:rect b="b" l="l" r="r" t="t"/>
              <a:pathLst>
                <a:path extrusionOk="0" h="1556" w="1862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17"/>
                  </a:cubicBezTo>
                  <a:cubicBezTo>
                    <a:pt x="700" y="1513"/>
                    <a:pt x="851" y="1556"/>
                    <a:pt x="997" y="1556"/>
                  </a:cubicBezTo>
                  <a:cubicBezTo>
                    <a:pt x="1451" y="1556"/>
                    <a:pt x="1862" y="1147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2" name="Google Shape;6972;p36"/>
            <p:cNvSpPr/>
            <p:nvPr/>
          </p:nvSpPr>
          <p:spPr>
            <a:xfrm>
              <a:off x="4314889" y="384586"/>
              <a:ext cx="122472" cy="44028"/>
            </a:xfrm>
            <a:custGeom>
              <a:rect b="b" l="l" r="r" t="t"/>
              <a:pathLst>
                <a:path extrusionOk="0" h="1365" w="3797">
                  <a:moveTo>
                    <a:pt x="3171" y="0"/>
                  </a:moveTo>
                  <a:cubicBezTo>
                    <a:pt x="3152" y="0"/>
                    <a:pt x="3133" y="1"/>
                    <a:pt x="3113" y="4"/>
                  </a:cubicBezTo>
                  <a:lnTo>
                    <a:pt x="518" y="480"/>
                  </a:lnTo>
                  <a:cubicBezTo>
                    <a:pt x="1" y="606"/>
                    <a:pt x="116" y="1364"/>
                    <a:pt x="627" y="1364"/>
                  </a:cubicBezTo>
                  <a:cubicBezTo>
                    <a:pt x="645" y="1364"/>
                    <a:pt x="665" y="1363"/>
                    <a:pt x="684" y="1361"/>
                  </a:cubicBezTo>
                  <a:lnTo>
                    <a:pt x="3268" y="885"/>
                  </a:lnTo>
                  <a:cubicBezTo>
                    <a:pt x="3796" y="758"/>
                    <a:pt x="3682" y="0"/>
                    <a:pt x="3171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3" name="Google Shape;6973;p36"/>
            <p:cNvSpPr/>
            <p:nvPr/>
          </p:nvSpPr>
          <p:spPr>
            <a:xfrm>
              <a:off x="4188320" y="708297"/>
              <a:ext cx="250428" cy="224721"/>
            </a:xfrm>
            <a:custGeom>
              <a:rect b="b" l="l" r="r" t="t"/>
              <a:pathLst>
                <a:path extrusionOk="0" h="6967" w="7764">
                  <a:moveTo>
                    <a:pt x="3929" y="1"/>
                  </a:moveTo>
                  <a:cubicBezTo>
                    <a:pt x="2899" y="1"/>
                    <a:pt x="1886" y="465"/>
                    <a:pt x="1227" y="1338"/>
                  </a:cubicBezTo>
                  <a:lnTo>
                    <a:pt x="6954" y="4969"/>
                  </a:lnTo>
                  <a:cubicBezTo>
                    <a:pt x="7764" y="3398"/>
                    <a:pt x="7240" y="1469"/>
                    <a:pt x="5751" y="528"/>
                  </a:cubicBezTo>
                  <a:cubicBezTo>
                    <a:pt x="5188" y="173"/>
                    <a:pt x="4555" y="1"/>
                    <a:pt x="3929" y="1"/>
                  </a:cubicBezTo>
                  <a:close/>
                  <a:moveTo>
                    <a:pt x="810" y="1993"/>
                  </a:moveTo>
                  <a:lnTo>
                    <a:pt x="810" y="1993"/>
                  </a:lnTo>
                  <a:cubicBezTo>
                    <a:pt x="1" y="3553"/>
                    <a:pt x="525" y="5493"/>
                    <a:pt x="2013" y="6434"/>
                  </a:cubicBezTo>
                  <a:cubicBezTo>
                    <a:pt x="2579" y="6793"/>
                    <a:pt x="3211" y="6966"/>
                    <a:pt x="3836" y="6966"/>
                  </a:cubicBezTo>
                  <a:cubicBezTo>
                    <a:pt x="4868" y="6966"/>
                    <a:pt x="5882" y="6495"/>
                    <a:pt x="6549" y="5612"/>
                  </a:cubicBezTo>
                  <a:lnTo>
                    <a:pt x="810" y="1993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4" name="Google Shape;6974;p36"/>
            <p:cNvSpPr/>
            <p:nvPr/>
          </p:nvSpPr>
          <p:spPr>
            <a:xfrm>
              <a:off x="4657631" y="226472"/>
              <a:ext cx="196272" cy="181918"/>
            </a:xfrm>
            <a:custGeom>
              <a:rect b="b" l="l" r="r" t="t"/>
              <a:pathLst>
                <a:path extrusionOk="0" h="5640" w="6085">
                  <a:moveTo>
                    <a:pt x="3596" y="0"/>
                  </a:moveTo>
                  <a:lnTo>
                    <a:pt x="1215" y="1631"/>
                  </a:lnTo>
                  <a:cubicBezTo>
                    <a:pt x="250" y="2286"/>
                    <a:pt x="0" y="3596"/>
                    <a:pt x="655" y="4560"/>
                  </a:cubicBezTo>
                  <a:lnTo>
                    <a:pt x="774" y="4715"/>
                  </a:lnTo>
                  <a:cubicBezTo>
                    <a:pt x="1175" y="5316"/>
                    <a:pt x="1834" y="5640"/>
                    <a:pt x="2508" y="5640"/>
                  </a:cubicBezTo>
                  <a:cubicBezTo>
                    <a:pt x="2915" y="5640"/>
                    <a:pt x="3328" y="5521"/>
                    <a:pt x="3691" y="5275"/>
                  </a:cubicBezTo>
                  <a:lnTo>
                    <a:pt x="6084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5" name="Google Shape;6975;p36"/>
            <p:cNvSpPr/>
            <p:nvPr/>
          </p:nvSpPr>
          <p:spPr>
            <a:xfrm>
              <a:off x="4790102" y="151317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578" y="1"/>
                  </a:moveTo>
                  <a:cubicBezTo>
                    <a:pt x="3170" y="1"/>
                    <a:pt x="2757" y="119"/>
                    <a:pt x="2394" y="366"/>
                  </a:cubicBezTo>
                  <a:lnTo>
                    <a:pt x="1" y="1985"/>
                  </a:lnTo>
                  <a:lnTo>
                    <a:pt x="2477" y="5628"/>
                  </a:lnTo>
                  <a:lnTo>
                    <a:pt x="4870" y="4009"/>
                  </a:lnTo>
                  <a:cubicBezTo>
                    <a:pt x="5835" y="3354"/>
                    <a:pt x="6085" y="2044"/>
                    <a:pt x="5430" y="1080"/>
                  </a:cubicBezTo>
                  <a:lnTo>
                    <a:pt x="5323" y="925"/>
                  </a:lnTo>
                  <a:cubicBezTo>
                    <a:pt x="4915" y="324"/>
                    <a:pt x="4252" y="1"/>
                    <a:pt x="357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6" name="Google Shape;6976;p36"/>
            <p:cNvSpPr/>
            <p:nvPr/>
          </p:nvSpPr>
          <p:spPr>
            <a:xfrm>
              <a:off x="4600023" y="602242"/>
              <a:ext cx="346032" cy="344032"/>
            </a:xfrm>
            <a:custGeom>
              <a:rect b="b" l="l" r="r" t="t"/>
              <a:pathLst>
                <a:path extrusionOk="0" h="10666" w="10728">
                  <a:moveTo>
                    <a:pt x="5007" y="1"/>
                  </a:moveTo>
                  <a:cubicBezTo>
                    <a:pt x="4823" y="1"/>
                    <a:pt x="4676" y="136"/>
                    <a:pt x="4644" y="328"/>
                  </a:cubicBezTo>
                  <a:lnTo>
                    <a:pt x="4191" y="3793"/>
                  </a:lnTo>
                  <a:lnTo>
                    <a:pt x="715" y="3340"/>
                  </a:lnTo>
                  <a:cubicBezTo>
                    <a:pt x="692" y="3336"/>
                    <a:pt x="671" y="3335"/>
                    <a:pt x="649" y="3335"/>
                  </a:cubicBezTo>
                  <a:cubicBezTo>
                    <a:pt x="465" y="3335"/>
                    <a:pt x="318" y="3469"/>
                    <a:pt x="286" y="3662"/>
                  </a:cubicBezTo>
                  <a:lnTo>
                    <a:pt x="24" y="5626"/>
                  </a:lnTo>
                  <a:cubicBezTo>
                    <a:pt x="0" y="5829"/>
                    <a:pt x="143" y="6019"/>
                    <a:pt x="345" y="6043"/>
                  </a:cubicBezTo>
                  <a:lnTo>
                    <a:pt x="3834" y="6507"/>
                  </a:lnTo>
                  <a:lnTo>
                    <a:pt x="3370" y="9984"/>
                  </a:lnTo>
                  <a:cubicBezTo>
                    <a:pt x="3346" y="10186"/>
                    <a:pt x="3489" y="10377"/>
                    <a:pt x="3691" y="10401"/>
                  </a:cubicBezTo>
                  <a:lnTo>
                    <a:pt x="5668" y="10663"/>
                  </a:lnTo>
                  <a:cubicBezTo>
                    <a:pt x="5682" y="10664"/>
                    <a:pt x="5697" y="10665"/>
                    <a:pt x="5712" y="10665"/>
                  </a:cubicBezTo>
                  <a:cubicBezTo>
                    <a:pt x="5897" y="10665"/>
                    <a:pt x="6062" y="10529"/>
                    <a:pt x="6084" y="10341"/>
                  </a:cubicBezTo>
                  <a:lnTo>
                    <a:pt x="6537" y="6864"/>
                  </a:lnTo>
                  <a:lnTo>
                    <a:pt x="10025" y="7329"/>
                  </a:lnTo>
                  <a:cubicBezTo>
                    <a:pt x="10039" y="7330"/>
                    <a:pt x="10053" y="7331"/>
                    <a:pt x="10067" y="7331"/>
                  </a:cubicBezTo>
                  <a:cubicBezTo>
                    <a:pt x="10253" y="7331"/>
                    <a:pt x="10420" y="7184"/>
                    <a:pt x="10442" y="6995"/>
                  </a:cubicBezTo>
                  <a:lnTo>
                    <a:pt x="10704" y="5019"/>
                  </a:lnTo>
                  <a:cubicBezTo>
                    <a:pt x="10728" y="4817"/>
                    <a:pt x="10585" y="4626"/>
                    <a:pt x="10382" y="4602"/>
                  </a:cubicBezTo>
                  <a:lnTo>
                    <a:pt x="6906" y="4150"/>
                  </a:lnTo>
                  <a:lnTo>
                    <a:pt x="7358" y="661"/>
                  </a:lnTo>
                  <a:cubicBezTo>
                    <a:pt x="7382" y="459"/>
                    <a:pt x="7239" y="280"/>
                    <a:pt x="7037" y="245"/>
                  </a:cubicBezTo>
                  <a:lnTo>
                    <a:pt x="5072" y="6"/>
                  </a:lnTo>
                  <a:cubicBezTo>
                    <a:pt x="5050" y="3"/>
                    <a:pt x="5028" y="1"/>
                    <a:pt x="500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7" name="Google Shape;6977;p36"/>
            <p:cNvSpPr/>
            <p:nvPr/>
          </p:nvSpPr>
          <p:spPr>
            <a:xfrm>
              <a:off x="4157614" y="4197965"/>
              <a:ext cx="349483" cy="435378"/>
            </a:xfrm>
            <a:custGeom>
              <a:rect b="b" l="l" r="r" t="t"/>
              <a:pathLst>
                <a:path extrusionOk="0" h="13498" w="10835">
                  <a:moveTo>
                    <a:pt x="4152" y="412"/>
                  </a:moveTo>
                  <a:cubicBezTo>
                    <a:pt x="4440" y="412"/>
                    <a:pt x="4723" y="585"/>
                    <a:pt x="4775" y="971"/>
                  </a:cubicBezTo>
                  <a:cubicBezTo>
                    <a:pt x="4810" y="1161"/>
                    <a:pt x="4751" y="1364"/>
                    <a:pt x="4632" y="1519"/>
                  </a:cubicBezTo>
                  <a:lnTo>
                    <a:pt x="3834" y="1661"/>
                  </a:lnTo>
                  <a:cubicBezTo>
                    <a:pt x="3667" y="1566"/>
                    <a:pt x="3536" y="1411"/>
                    <a:pt x="3501" y="1221"/>
                  </a:cubicBezTo>
                  <a:lnTo>
                    <a:pt x="3501" y="1209"/>
                  </a:lnTo>
                  <a:cubicBezTo>
                    <a:pt x="3386" y="709"/>
                    <a:pt x="3773" y="412"/>
                    <a:pt x="4152" y="412"/>
                  </a:cubicBezTo>
                  <a:close/>
                  <a:moveTo>
                    <a:pt x="7856" y="2723"/>
                  </a:moveTo>
                  <a:cubicBezTo>
                    <a:pt x="8113" y="2723"/>
                    <a:pt x="8342" y="2911"/>
                    <a:pt x="8394" y="3173"/>
                  </a:cubicBezTo>
                  <a:lnTo>
                    <a:pt x="9775" y="10734"/>
                  </a:lnTo>
                  <a:cubicBezTo>
                    <a:pt x="9835" y="11043"/>
                    <a:pt x="9632" y="11329"/>
                    <a:pt x="9335" y="11377"/>
                  </a:cubicBezTo>
                  <a:lnTo>
                    <a:pt x="3072" y="12520"/>
                  </a:lnTo>
                  <a:cubicBezTo>
                    <a:pt x="3041" y="12525"/>
                    <a:pt x="3011" y="12527"/>
                    <a:pt x="2981" y="12527"/>
                  </a:cubicBezTo>
                  <a:cubicBezTo>
                    <a:pt x="2718" y="12527"/>
                    <a:pt x="2482" y="12346"/>
                    <a:pt x="2429" y="12079"/>
                  </a:cubicBezTo>
                  <a:lnTo>
                    <a:pt x="1048" y="4507"/>
                  </a:lnTo>
                  <a:cubicBezTo>
                    <a:pt x="1000" y="4209"/>
                    <a:pt x="1203" y="3924"/>
                    <a:pt x="1500" y="3876"/>
                  </a:cubicBezTo>
                  <a:lnTo>
                    <a:pt x="2239" y="3745"/>
                  </a:lnTo>
                  <a:cubicBezTo>
                    <a:pt x="2281" y="3945"/>
                    <a:pt x="2462" y="4098"/>
                    <a:pt x="2668" y="4098"/>
                  </a:cubicBezTo>
                  <a:cubicBezTo>
                    <a:pt x="2695" y="4098"/>
                    <a:pt x="2723" y="4096"/>
                    <a:pt x="2751" y="4090"/>
                  </a:cubicBezTo>
                  <a:lnTo>
                    <a:pt x="6656" y="3376"/>
                  </a:lnTo>
                  <a:cubicBezTo>
                    <a:pt x="6894" y="3328"/>
                    <a:pt x="7049" y="3102"/>
                    <a:pt x="7013" y="2864"/>
                  </a:cubicBezTo>
                  <a:lnTo>
                    <a:pt x="7751" y="2733"/>
                  </a:lnTo>
                  <a:cubicBezTo>
                    <a:pt x="7786" y="2726"/>
                    <a:pt x="7821" y="2723"/>
                    <a:pt x="7856" y="2723"/>
                  </a:cubicBezTo>
                  <a:close/>
                  <a:moveTo>
                    <a:pt x="4137" y="1"/>
                  </a:moveTo>
                  <a:cubicBezTo>
                    <a:pt x="4073" y="1"/>
                    <a:pt x="4007" y="6"/>
                    <a:pt x="3941" y="18"/>
                  </a:cubicBezTo>
                  <a:cubicBezTo>
                    <a:pt x="3358" y="125"/>
                    <a:pt x="2965" y="697"/>
                    <a:pt x="3072" y="1280"/>
                  </a:cubicBezTo>
                  <a:cubicBezTo>
                    <a:pt x="3096" y="1459"/>
                    <a:pt x="3179" y="1614"/>
                    <a:pt x="3286" y="1757"/>
                  </a:cubicBezTo>
                  <a:lnTo>
                    <a:pt x="2512" y="1900"/>
                  </a:lnTo>
                  <a:cubicBezTo>
                    <a:pt x="2191" y="1959"/>
                    <a:pt x="1977" y="2269"/>
                    <a:pt x="2036" y="2578"/>
                  </a:cubicBezTo>
                  <a:lnTo>
                    <a:pt x="2084" y="2864"/>
                  </a:lnTo>
                  <a:lnTo>
                    <a:pt x="798" y="3102"/>
                  </a:lnTo>
                  <a:cubicBezTo>
                    <a:pt x="322" y="3185"/>
                    <a:pt x="0" y="3650"/>
                    <a:pt x="84" y="4138"/>
                  </a:cubicBezTo>
                  <a:lnTo>
                    <a:pt x="1655" y="12770"/>
                  </a:lnTo>
                  <a:cubicBezTo>
                    <a:pt x="1740" y="13195"/>
                    <a:pt x="2120" y="13497"/>
                    <a:pt x="2540" y="13497"/>
                  </a:cubicBezTo>
                  <a:cubicBezTo>
                    <a:pt x="2590" y="13497"/>
                    <a:pt x="2640" y="13493"/>
                    <a:pt x="2691" y="13484"/>
                  </a:cubicBezTo>
                  <a:lnTo>
                    <a:pt x="10037" y="12139"/>
                  </a:lnTo>
                  <a:cubicBezTo>
                    <a:pt x="10513" y="12056"/>
                    <a:pt x="10835" y="11579"/>
                    <a:pt x="10752" y="11103"/>
                  </a:cubicBezTo>
                  <a:lnTo>
                    <a:pt x="9180" y="2471"/>
                  </a:lnTo>
                  <a:cubicBezTo>
                    <a:pt x="9096" y="2041"/>
                    <a:pt x="8725" y="1740"/>
                    <a:pt x="8304" y="1740"/>
                  </a:cubicBezTo>
                  <a:cubicBezTo>
                    <a:pt x="8247" y="1740"/>
                    <a:pt x="8190" y="1745"/>
                    <a:pt x="8132" y="1757"/>
                  </a:cubicBezTo>
                  <a:lnTo>
                    <a:pt x="6858" y="1995"/>
                  </a:lnTo>
                  <a:lnTo>
                    <a:pt x="6811" y="1709"/>
                  </a:lnTo>
                  <a:cubicBezTo>
                    <a:pt x="6746" y="1428"/>
                    <a:pt x="6495" y="1226"/>
                    <a:pt x="6210" y="1226"/>
                  </a:cubicBezTo>
                  <a:cubicBezTo>
                    <a:pt x="6180" y="1226"/>
                    <a:pt x="6150" y="1228"/>
                    <a:pt x="6120" y="1233"/>
                  </a:cubicBezTo>
                  <a:lnTo>
                    <a:pt x="5179" y="1411"/>
                  </a:lnTo>
                  <a:cubicBezTo>
                    <a:pt x="5227" y="1245"/>
                    <a:pt x="5239" y="1066"/>
                    <a:pt x="5203" y="887"/>
                  </a:cubicBezTo>
                  <a:cubicBezTo>
                    <a:pt x="5108" y="369"/>
                    <a:pt x="4655" y="1"/>
                    <a:pt x="413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8" name="Google Shape;6978;p36"/>
            <p:cNvSpPr/>
            <p:nvPr/>
          </p:nvSpPr>
          <p:spPr>
            <a:xfrm>
              <a:off x="4219446" y="4354466"/>
              <a:ext cx="60123" cy="49866"/>
            </a:xfrm>
            <a:custGeom>
              <a:rect b="b" l="l" r="r" t="t"/>
              <a:pathLst>
                <a:path extrusionOk="0" h="1546" w="1864">
                  <a:moveTo>
                    <a:pt x="1013" y="1"/>
                  </a:moveTo>
                  <a:cubicBezTo>
                    <a:pt x="970" y="1"/>
                    <a:pt x="926" y="5"/>
                    <a:pt x="881" y="12"/>
                  </a:cubicBezTo>
                  <a:cubicBezTo>
                    <a:pt x="202" y="131"/>
                    <a:pt x="0" y="1012"/>
                    <a:pt x="572" y="1405"/>
                  </a:cubicBezTo>
                  <a:cubicBezTo>
                    <a:pt x="713" y="1502"/>
                    <a:pt x="865" y="1545"/>
                    <a:pt x="1012" y="1545"/>
                  </a:cubicBezTo>
                  <a:cubicBezTo>
                    <a:pt x="1460" y="1545"/>
                    <a:pt x="1864" y="1142"/>
                    <a:pt x="1774" y="631"/>
                  </a:cubicBezTo>
                  <a:cubicBezTo>
                    <a:pt x="1700" y="259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9" name="Google Shape;6979;p36"/>
            <p:cNvSpPr/>
            <p:nvPr/>
          </p:nvSpPr>
          <p:spPr>
            <a:xfrm>
              <a:off x="4288117" y="4339952"/>
              <a:ext cx="123827" cy="43254"/>
            </a:xfrm>
            <a:custGeom>
              <a:rect b="b" l="l" r="r" t="t"/>
              <a:pathLst>
                <a:path extrusionOk="0" h="1341" w="3839">
                  <a:moveTo>
                    <a:pt x="3230" y="0"/>
                  </a:moveTo>
                  <a:cubicBezTo>
                    <a:pt x="3199" y="0"/>
                    <a:pt x="3167" y="3"/>
                    <a:pt x="3134" y="10"/>
                  </a:cubicBezTo>
                  <a:lnTo>
                    <a:pt x="538" y="474"/>
                  </a:lnTo>
                  <a:cubicBezTo>
                    <a:pt x="0" y="575"/>
                    <a:pt x="106" y="1341"/>
                    <a:pt x="597" y="1341"/>
                  </a:cubicBezTo>
                  <a:cubicBezTo>
                    <a:pt x="627" y="1341"/>
                    <a:pt x="659" y="1338"/>
                    <a:pt x="693" y="1331"/>
                  </a:cubicBezTo>
                  <a:lnTo>
                    <a:pt x="3300" y="867"/>
                  </a:lnTo>
                  <a:cubicBezTo>
                    <a:pt x="3838" y="766"/>
                    <a:pt x="3722" y="0"/>
                    <a:pt x="323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0" name="Google Shape;6980;p36"/>
            <p:cNvSpPr/>
            <p:nvPr/>
          </p:nvSpPr>
          <p:spPr>
            <a:xfrm>
              <a:off x="4232090" y="4423976"/>
              <a:ext cx="60156" cy="49866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1" y="1"/>
                    <a:pt x="927" y="5"/>
                    <a:pt x="882" y="12"/>
                  </a:cubicBezTo>
                  <a:cubicBezTo>
                    <a:pt x="203" y="131"/>
                    <a:pt x="1" y="1012"/>
                    <a:pt x="572" y="1405"/>
                  </a:cubicBezTo>
                  <a:cubicBezTo>
                    <a:pt x="711" y="1502"/>
                    <a:pt x="861" y="1546"/>
                    <a:pt x="1008" y="1546"/>
                  </a:cubicBezTo>
                  <a:cubicBezTo>
                    <a:pt x="1455" y="1546"/>
                    <a:pt x="1865" y="1142"/>
                    <a:pt x="1775" y="631"/>
                  </a:cubicBezTo>
                  <a:cubicBezTo>
                    <a:pt x="1701" y="259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1" name="Google Shape;6981;p36"/>
            <p:cNvSpPr/>
            <p:nvPr/>
          </p:nvSpPr>
          <p:spPr>
            <a:xfrm>
              <a:off x="4301987" y="4409300"/>
              <a:ext cx="120892" cy="43544"/>
            </a:xfrm>
            <a:custGeom>
              <a:rect b="b" l="l" r="r" t="t"/>
              <a:pathLst>
                <a:path extrusionOk="0" h="1350" w="3748">
                  <a:moveTo>
                    <a:pt x="3143" y="1"/>
                  </a:moveTo>
                  <a:cubicBezTo>
                    <a:pt x="3128" y="1"/>
                    <a:pt x="3112" y="1"/>
                    <a:pt x="3097" y="3"/>
                  </a:cubicBezTo>
                  <a:lnTo>
                    <a:pt x="501" y="467"/>
                  </a:lnTo>
                  <a:cubicBezTo>
                    <a:pt x="1" y="618"/>
                    <a:pt x="114" y="1349"/>
                    <a:pt x="620" y="1349"/>
                  </a:cubicBezTo>
                  <a:cubicBezTo>
                    <a:pt x="631" y="1349"/>
                    <a:pt x="644" y="1349"/>
                    <a:pt x="656" y="1348"/>
                  </a:cubicBezTo>
                  <a:lnTo>
                    <a:pt x="3251" y="872"/>
                  </a:lnTo>
                  <a:cubicBezTo>
                    <a:pt x="3748" y="722"/>
                    <a:pt x="3628" y="1"/>
                    <a:pt x="314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2" name="Google Shape;6982;p36"/>
            <p:cNvSpPr/>
            <p:nvPr/>
          </p:nvSpPr>
          <p:spPr>
            <a:xfrm>
              <a:off x="4245928" y="4498130"/>
              <a:ext cx="60059" cy="50221"/>
            </a:xfrm>
            <a:custGeom>
              <a:rect b="b" l="l" r="r" t="t"/>
              <a:pathLst>
                <a:path extrusionOk="0" h="1557" w="1862">
                  <a:moveTo>
                    <a:pt x="998" y="0"/>
                  </a:moveTo>
                  <a:cubicBezTo>
                    <a:pt x="956" y="0"/>
                    <a:pt x="913" y="4"/>
                    <a:pt x="870" y="11"/>
                  </a:cubicBezTo>
                  <a:cubicBezTo>
                    <a:pt x="191" y="130"/>
                    <a:pt x="1" y="1011"/>
                    <a:pt x="560" y="1416"/>
                  </a:cubicBezTo>
                  <a:cubicBezTo>
                    <a:pt x="701" y="1513"/>
                    <a:pt x="854" y="1556"/>
                    <a:pt x="1002" y="1556"/>
                  </a:cubicBezTo>
                  <a:cubicBezTo>
                    <a:pt x="1453" y="1556"/>
                    <a:pt x="1861" y="1153"/>
                    <a:pt x="1763" y="642"/>
                  </a:cubicBezTo>
                  <a:cubicBezTo>
                    <a:pt x="1699" y="268"/>
                    <a:pt x="1367" y="0"/>
                    <a:pt x="99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3" name="Google Shape;6983;p36"/>
            <p:cNvSpPr/>
            <p:nvPr/>
          </p:nvSpPr>
          <p:spPr>
            <a:xfrm>
              <a:off x="4315018" y="4483357"/>
              <a:ext cx="122214" cy="43706"/>
            </a:xfrm>
            <a:custGeom>
              <a:rect b="b" l="l" r="r" t="t"/>
              <a:pathLst>
                <a:path extrusionOk="0" h="1355" w="3789">
                  <a:moveTo>
                    <a:pt x="3178" y="0"/>
                  </a:moveTo>
                  <a:cubicBezTo>
                    <a:pt x="3156" y="0"/>
                    <a:pt x="3133" y="2"/>
                    <a:pt x="3109" y="5"/>
                  </a:cubicBezTo>
                  <a:lnTo>
                    <a:pt x="514" y="481"/>
                  </a:lnTo>
                  <a:cubicBezTo>
                    <a:pt x="0" y="606"/>
                    <a:pt x="110" y="1355"/>
                    <a:pt x="612" y="1355"/>
                  </a:cubicBezTo>
                  <a:cubicBezTo>
                    <a:pt x="634" y="1355"/>
                    <a:pt x="657" y="1353"/>
                    <a:pt x="680" y="1350"/>
                  </a:cubicBezTo>
                  <a:lnTo>
                    <a:pt x="3264" y="886"/>
                  </a:lnTo>
                  <a:cubicBezTo>
                    <a:pt x="3789" y="749"/>
                    <a:pt x="3680" y="0"/>
                    <a:pt x="317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4" name="Google Shape;6984;p36"/>
            <p:cNvSpPr/>
            <p:nvPr/>
          </p:nvSpPr>
          <p:spPr>
            <a:xfrm>
              <a:off x="4188320" y="4806940"/>
              <a:ext cx="250428" cy="224592"/>
            </a:xfrm>
            <a:custGeom>
              <a:rect b="b" l="l" r="r" t="t"/>
              <a:pathLst>
                <a:path extrusionOk="0" h="6963" w="7764">
                  <a:moveTo>
                    <a:pt x="3931" y="1"/>
                  </a:moveTo>
                  <a:cubicBezTo>
                    <a:pt x="2900" y="1"/>
                    <a:pt x="1886" y="469"/>
                    <a:pt x="1227" y="1343"/>
                  </a:cubicBezTo>
                  <a:lnTo>
                    <a:pt x="6954" y="4975"/>
                  </a:lnTo>
                  <a:cubicBezTo>
                    <a:pt x="7764" y="3403"/>
                    <a:pt x="7240" y="1474"/>
                    <a:pt x="5751" y="534"/>
                  </a:cubicBezTo>
                  <a:cubicBezTo>
                    <a:pt x="5189" y="174"/>
                    <a:pt x="4557" y="1"/>
                    <a:pt x="3931" y="1"/>
                  </a:cubicBezTo>
                  <a:close/>
                  <a:moveTo>
                    <a:pt x="810" y="1986"/>
                  </a:moveTo>
                  <a:lnTo>
                    <a:pt x="810" y="1986"/>
                  </a:lnTo>
                  <a:cubicBezTo>
                    <a:pt x="1" y="3558"/>
                    <a:pt x="525" y="5498"/>
                    <a:pt x="2013" y="6439"/>
                  </a:cubicBezTo>
                  <a:cubicBezTo>
                    <a:pt x="2577" y="6793"/>
                    <a:pt x="3207" y="6963"/>
                    <a:pt x="3830" y="6963"/>
                  </a:cubicBezTo>
                  <a:cubicBezTo>
                    <a:pt x="4864" y="6963"/>
                    <a:pt x="5880" y="6494"/>
                    <a:pt x="6549" y="5618"/>
                  </a:cubicBezTo>
                  <a:lnTo>
                    <a:pt x="810" y="1986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5" name="Google Shape;6985;p36"/>
            <p:cNvSpPr/>
            <p:nvPr/>
          </p:nvSpPr>
          <p:spPr>
            <a:xfrm>
              <a:off x="4657631" y="4325276"/>
              <a:ext cx="196272" cy="181918"/>
            </a:xfrm>
            <a:custGeom>
              <a:rect b="b" l="l" r="r" t="t"/>
              <a:pathLst>
                <a:path extrusionOk="0" h="5640" w="6085">
                  <a:moveTo>
                    <a:pt x="3596" y="0"/>
                  </a:moveTo>
                  <a:lnTo>
                    <a:pt x="1215" y="1632"/>
                  </a:lnTo>
                  <a:cubicBezTo>
                    <a:pt x="250" y="2286"/>
                    <a:pt x="0" y="3596"/>
                    <a:pt x="655" y="4549"/>
                  </a:cubicBezTo>
                  <a:lnTo>
                    <a:pt x="774" y="4715"/>
                  </a:lnTo>
                  <a:cubicBezTo>
                    <a:pt x="1175" y="5316"/>
                    <a:pt x="1834" y="5640"/>
                    <a:pt x="2508" y="5640"/>
                  </a:cubicBezTo>
                  <a:cubicBezTo>
                    <a:pt x="2915" y="5640"/>
                    <a:pt x="3328" y="5522"/>
                    <a:pt x="3691" y="5275"/>
                  </a:cubicBezTo>
                  <a:lnTo>
                    <a:pt x="6084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6" name="Google Shape;6986;p36"/>
            <p:cNvSpPr/>
            <p:nvPr/>
          </p:nvSpPr>
          <p:spPr>
            <a:xfrm>
              <a:off x="4790102" y="4249734"/>
              <a:ext cx="196272" cy="181950"/>
            </a:xfrm>
            <a:custGeom>
              <a:rect b="b" l="l" r="r" t="t"/>
              <a:pathLst>
                <a:path extrusionOk="0" h="5641" w="6085">
                  <a:moveTo>
                    <a:pt x="3578" y="1"/>
                  </a:moveTo>
                  <a:cubicBezTo>
                    <a:pt x="3170" y="1"/>
                    <a:pt x="2757" y="119"/>
                    <a:pt x="2394" y="366"/>
                  </a:cubicBezTo>
                  <a:lnTo>
                    <a:pt x="1" y="1997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5" y="3354"/>
                    <a:pt x="6085" y="2045"/>
                    <a:pt x="5430" y="1092"/>
                  </a:cubicBezTo>
                  <a:lnTo>
                    <a:pt x="5323" y="926"/>
                  </a:lnTo>
                  <a:cubicBezTo>
                    <a:pt x="4915" y="325"/>
                    <a:pt x="4252" y="1"/>
                    <a:pt x="357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7" name="Google Shape;6987;p36"/>
            <p:cNvSpPr/>
            <p:nvPr/>
          </p:nvSpPr>
          <p:spPr>
            <a:xfrm>
              <a:off x="4600023" y="4700692"/>
              <a:ext cx="346032" cy="344387"/>
            </a:xfrm>
            <a:custGeom>
              <a:rect b="b" l="l" r="r" t="t"/>
              <a:pathLst>
                <a:path extrusionOk="0" h="10677" w="10728">
                  <a:moveTo>
                    <a:pt x="5007" y="0"/>
                  </a:moveTo>
                  <a:cubicBezTo>
                    <a:pt x="4823" y="0"/>
                    <a:pt x="4676" y="135"/>
                    <a:pt x="4644" y="327"/>
                  </a:cubicBezTo>
                  <a:lnTo>
                    <a:pt x="4191" y="3804"/>
                  </a:lnTo>
                  <a:lnTo>
                    <a:pt x="715" y="3339"/>
                  </a:lnTo>
                  <a:cubicBezTo>
                    <a:pt x="700" y="3338"/>
                    <a:pt x="685" y="3337"/>
                    <a:pt x="670" y="3337"/>
                  </a:cubicBezTo>
                  <a:cubicBezTo>
                    <a:pt x="485" y="3337"/>
                    <a:pt x="320" y="3473"/>
                    <a:pt x="298" y="3661"/>
                  </a:cubicBezTo>
                  <a:lnTo>
                    <a:pt x="24" y="5637"/>
                  </a:lnTo>
                  <a:cubicBezTo>
                    <a:pt x="0" y="5840"/>
                    <a:pt x="143" y="6030"/>
                    <a:pt x="345" y="6054"/>
                  </a:cubicBezTo>
                  <a:lnTo>
                    <a:pt x="3834" y="6518"/>
                  </a:lnTo>
                  <a:lnTo>
                    <a:pt x="3370" y="9995"/>
                  </a:lnTo>
                  <a:cubicBezTo>
                    <a:pt x="3346" y="10197"/>
                    <a:pt x="3489" y="10388"/>
                    <a:pt x="3691" y="10412"/>
                  </a:cubicBezTo>
                  <a:lnTo>
                    <a:pt x="5668" y="10674"/>
                  </a:lnTo>
                  <a:cubicBezTo>
                    <a:pt x="5682" y="10675"/>
                    <a:pt x="5697" y="10676"/>
                    <a:pt x="5712" y="10676"/>
                  </a:cubicBezTo>
                  <a:cubicBezTo>
                    <a:pt x="5897" y="10676"/>
                    <a:pt x="6062" y="10540"/>
                    <a:pt x="6084" y="10352"/>
                  </a:cubicBezTo>
                  <a:lnTo>
                    <a:pt x="6537" y="6876"/>
                  </a:lnTo>
                  <a:lnTo>
                    <a:pt x="10025" y="7328"/>
                  </a:lnTo>
                  <a:cubicBezTo>
                    <a:pt x="10045" y="7331"/>
                    <a:pt x="10065" y="7333"/>
                    <a:pt x="10084" y="7333"/>
                  </a:cubicBezTo>
                  <a:cubicBezTo>
                    <a:pt x="10263" y="7333"/>
                    <a:pt x="10420" y="7189"/>
                    <a:pt x="10442" y="7007"/>
                  </a:cubicBezTo>
                  <a:lnTo>
                    <a:pt x="10704" y="5042"/>
                  </a:lnTo>
                  <a:cubicBezTo>
                    <a:pt x="10728" y="4828"/>
                    <a:pt x="10585" y="4649"/>
                    <a:pt x="10382" y="4613"/>
                  </a:cubicBezTo>
                  <a:lnTo>
                    <a:pt x="6906" y="4161"/>
                  </a:lnTo>
                  <a:lnTo>
                    <a:pt x="7358" y="684"/>
                  </a:lnTo>
                  <a:cubicBezTo>
                    <a:pt x="7382" y="482"/>
                    <a:pt x="7239" y="291"/>
                    <a:pt x="7037" y="256"/>
                  </a:cubicBezTo>
                  <a:lnTo>
                    <a:pt x="5072" y="6"/>
                  </a:lnTo>
                  <a:cubicBezTo>
                    <a:pt x="5050" y="2"/>
                    <a:pt x="5028" y="0"/>
                    <a:pt x="500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8" name="Google Shape;6988;p36"/>
            <p:cNvSpPr/>
            <p:nvPr/>
          </p:nvSpPr>
          <p:spPr>
            <a:xfrm>
              <a:off x="3132614" y="98419"/>
              <a:ext cx="350257" cy="436217"/>
            </a:xfrm>
            <a:custGeom>
              <a:rect b="b" l="l" r="r" t="t"/>
              <a:pathLst>
                <a:path extrusionOk="0" h="13524" w="10859">
                  <a:moveTo>
                    <a:pt x="4164" y="435"/>
                  </a:moveTo>
                  <a:cubicBezTo>
                    <a:pt x="4452" y="435"/>
                    <a:pt x="4735" y="607"/>
                    <a:pt x="4787" y="994"/>
                  </a:cubicBezTo>
                  <a:cubicBezTo>
                    <a:pt x="4822" y="1196"/>
                    <a:pt x="4763" y="1387"/>
                    <a:pt x="4632" y="1541"/>
                  </a:cubicBezTo>
                  <a:lnTo>
                    <a:pt x="3846" y="1684"/>
                  </a:lnTo>
                  <a:cubicBezTo>
                    <a:pt x="3668" y="1589"/>
                    <a:pt x="3548" y="1422"/>
                    <a:pt x="3513" y="1232"/>
                  </a:cubicBezTo>
                  <a:cubicBezTo>
                    <a:pt x="3398" y="732"/>
                    <a:pt x="3785" y="435"/>
                    <a:pt x="4164" y="435"/>
                  </a:cubicBezTo>
                  <a:close/>
                  <a:moveTo>
                    <a:pt x="7857" y="2749"/>
                  </a:moveTo>
                  <a:cubicBezTo>
                    <a:pt x="8127" y="2749"/>
                    <a:pt x="8353" y="2930"/>
                    <a:pt x="8406" y="3208"/>
                  </a:cubicBezTo>
                  <a:lnTo>
                    <a:pt x="9787" y="10769"/>
                  </a:lnTo>
                  <a:cubicBezTo>
                    <a:pt x="9847" y="11054"/>
                    <a:pt x="9644" y="11340"/>
                    <a:pt x="9359" y="11400"/>
                  </a:cubicBezTo>
                  <a:lnTo>
                    <a:pt x="3084" y="12543"/>
                  </a:lnTo>
                  <a:cubicBezTo>
                    <a:pt x="3049" y="12550"/>
                    <a:pt x="3014" y="12553"/>
                    <a:pt x="2980" y="12553"/>
                  </a:cubicBezTo>
                  <a:cubicBezTo>
                    <a:pt x="2722" y="12553"/>
                    <a:pt x="2495" y="12365"/>
                    <a:pt x="2453" y="12102"/>
                  </a:cubicBezTo>
                  <a:lnTo>
                    <a:pt x="1072" y="4530"/>
                  </a:lnTo>
                  <a:cubicBezTo>
                    <a:pt x="1012" y="4232"/>
                    <a:pt x="1215" y="3958"/>
                    <a:pt x="1512" y="3899"/>
                  </a:cubicBezTo>
                  <a:lnTo>
                    <a:pt x="2263" y="3768"/>
                  </a:lnTo>
                  <a:cubicBezTo>
                    <a:pt x="2294" y="3977"/>
                    <a:pt x="2481" y="4122"/>
                    <a:pt x="2688" y="4122"/>
                  </a:cubicBezTo>
                  <a:cubicBezTo>
                    <a:pt x="2716" y="4122"/>
                    <a:pt x="2745" y="4119"/>
                    <a:pt x="2775" y="4113"/>
                  </a:cubicBezTo>
                  <a:lnTo>
                    <a:pt x="6680" y="3399"/>
                  </a:lnTo>
                  <a:cubicBezTo>
                    <a:pt x="6906" y="3363"/>
                    <a:pt x="7073" y="3125"/>
                    <a:pt x="7025" y="2899"/>
                  </a:cubicBezTo>
                  <a:lnTo>
                    <a:pt x="7763" y="2756"/>
                  </a:lnTo>
                  <a:cubicBezTo>
                    <a:pt x="7795" y="2751"/>
                    <a:pt x="7826" y="2749"/>
                    <a:pt x="7857" y="2749"/>
                  </a:cubicBezTo>
                  <a:close/>
                  <a:moveTo>
                    <a:pt x="4145" y="0"/>
                  </a:moveTo>
                  <a:cubicBezTo>
                    <a:pt x="4082" y="0"/>
                    <a:pt x="4018" y="6"/>
                    <a:pt x="3953" y="17"/>
                  </a:cubicBezTo>
                  <a:cubicBezTo>
                    <a:pt x="3358" y="136"/>
                    <a:pt x="2965" y="708"/>
                    <a:pt x="3084" y="1303"/>
                  </a:cubicBezTo>
                  <a:cubicBezTo>
                    <a:pt x="3108" y="1482"/>
                    <a:pt x="3179" y="1637"/>
                    <a:pt x="3298" y="1779"/>
                  </a:cubicBezTo>
                  <a:lnTo>
                    <a:pt x="2525" y="1922"/>
                  </a:lnTo>
                  <a:cubicBezTo>
                    <a:pt x="2203" y="1982"/>
                    <a:pt x="1989" y="2291"/>
                    <a:pt x="2048" y="2601"/>
                  </a:cubicBezTo>
                  <a:lnTo>
                    <a:pt x="2096" y="2887"/>
                  </a:lnTo>
                  <a:lnTo>
                    <a:pt x="810" y="3125"/>
                  </a:lnTo>
                  <a:cubicBezTo>
                    <a:pt x="322" y="3208"/>
                    <a:pt x="0" y="3673"/>
                    <a:pt x="96" y="4161"/>
                  </a:cubicBezTo>
                  <a:lnTo>
                    <a:pt x="1667" y="12793"/>
                  </a:lnTo>
                  <a:cubicBezTo>
                    <a:pt x="1751" y="13223"/>
                    <a:pt x="2122" y="13524"/>
                    <a:pt x="2543" y="13524"/>
                  </a:cubicBezTo>
                  <a:cubicBezTo>
                    <a:pt x="2600" y="13524"/>
                    <a:pt x="2657" y="13518"/>
                    <a:pt x="2715" y="13507"/>
                  </a:cubicBezTo>
                  <a:lnTo>
                    <a:pt x="10049" y="12174"/>
                  </a:lnTo>
                  <a:cubicBezTo>
                    <a:pt x="10537" y="12078"/>
                    <a:pt x="10859" y="11614"/>
                    <a:pt x="10764" y="11126"/>
                  </a:cubicBezTo>
                  <a:lnTo>
                    <a:pt x="9192" y="2506"/>
                  </a:lnTo>
                  <a:cubicBezTo>
                    <a:pt x="9107" y="2069"/>
                    <a:pt x="8727" y="1766"/>
                    <a:pt x="8299" y="1766"/>
                  </a:cubicBezTo>
                  <a:cubicBezTo>
                    <a:pt x="8248" y="1766"/>
                    <a:pt x="8196" y="1771"/>
                    <a:pt x="8144" y="1779"/>
                  </a:cubicBezTo>
                  <a:lnTo>
                    <a:pt x="6870" y="2018"/>
                  </a:lnTo>
                  <a:lnTo>
                    <a:pt x="6823" y="1744"/>
                  </a:lnTo>
                  <a:cubicBezTo>
                    <a:pt x="6770" y="1458"/>
                    <a:pt x="6520" y="1258"/>
                    <a:pt x="6248" y="1258"/>
                  </a:cubicBezTo>
                  <a:cubicBezTo>
                    <a:pt x="6214" y="1258"/>
                    <a:pt x="6179" y="1261"/>
                    <a:pt x="6144" y="1268"/>
                  </a:cubicBezTo>
                  <a:lnTo>
                    <a:pt x="5192" y="1434"/>
                  </a:lnTo>
                  <a:cubicBezTo>
                    <a:pt x="5239" y="1268"/>
                    <a:pt x="5251" y="1089"/>
                    <a:pt x="5215" y="922"/>
                  </a:cubicBezTo>
                  <a:cubicBezTo>
                    <a:pt x="5130" y="381"/>
                    <a:pt x="4667" y="0"/>
                    <a:pt x="4145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9" name="Google Shape;6989;p36"/>
            <p:cNvSpPr/>
            <p:nvPr/>
          </p:nvSpPr>
          <p:spPr>
            <a:xfrm>
              <a:off x="3194834" y="255566"/>
              <a:ext cx="60156" cy="49898"/>
            </a:xfrm>
            <a:custGeom>
              <a:rect b="b" l="l" r="r" t="t"/>
              <a:pathLst>
                <a:path extrusionOk="0" h="1547" w="1865">
                  <a:moveTo>
                    <a:pt x="1023" y="1"/>
                  </a:moveTo>
                  <a:cubicBezTo>
                    <a:pt x="976" y="1"/>
                    <a:pt x="929" y="5"/>
                    <a:pt x="881" y="15"/>
                  </a:cubicBezTo>
                  <a:cubicBezTo>
                    <a:pt x="191" y="134"/>
                    <a:pt x="0" y="1015"/>
                    <a:pt x="572" y="1408"/>
                  </a:cubicBezTo>
                  <a:cubicBezTo>
                    <a:pt x="708" y="1504"/>
                    <a:pt x="857" y="1547"/>
                    <a:pt x="1002" y="1547"/>
                  </a:cubicBezTo>
                  <a:cubicBezTo>
                    <a:pt x="1451" y="1547"/>
                    <a:pt x="1864" y="1138"/>
                    <a:pt x="1774" y="634"/>
                  </a:cubicBezTo>
                  <a:cubicBezTo>
                    <a:pt x="1701" y="266"/>
                    <a:pt x="1377" y="1"/>
                    <a:pt x="102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0" name="Google Shape;6990;p36"/>
            <p:cNvSpPr/>
            <p:nvPr/>
          </p:nvSpPr>
          <p:spPr>
            <a:xfrm>
              <a:off x="3263021" y="241019"/>
              <a:ext cx="124440" cy="43706"/>
            </a:xfrm>
            <a:custGeom>
              <a:rect b="b" l="l" r="r" t="t"/>
              <a:pathLst>
                <a:path extrusionOk="0" h="1355" w="3858">
                  <a:moveTo>
                    <a:pt x="3263" y="1"/>
                  </a:moveTo>
                  <a:cubicBezTo>
                    <a:pt x="3227" y="1"/>
                    <a:pt x="3189" y="5"/>
                    <a:pt x="3149" y="14"/>
                  </a:cubicBezTo>
                  <a:lnTo>
                    <a:pt x="553" y="490"/>
                  </a:lnTo>
                  <a:cubicBezTo>
                    <a:pt x="0" y="580"/>
                    <a:pt x="121" y="1354"/>
                    <a:pt x="621" y="1354"/>
                  </a:cubicBezTo>
                  <a:cubicBezTo>
                    <a:pt x="649" y="1354"/>
                    <a:pt x="678" y="1352"/>
                    <a:pt x="708" y="1347"/>
                  </a:cubicBezTo>
                  <a:lnTo>
                    <a:pt x="3292" y="871"/>
                  </a:lnTo>
                  <a:cubicBezTo>
                    <a:pt x="3858" y="793"/>
                    <a:pt x="3761" y="1"/>
                    <a:pt x="326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1" name="Google Shape;6991;p36"/>
            <p:cNvSpPr/>
            <p:nvPr/>
          </p:nvSpPr>
          <p:spPr>
            <a:xfrm>
              <a:off x="3207510" y="325172"/>
              <a:ext cx="60123" cy="49866"/>
            </a:xfrm>
            <a:custGeom>
              <a:rect b="b" l="l" r="r" t="t"/>
              <a:pathLst>
                <a:path extrusionOk="0" h="1546" w="1864">
                  <a:moveTo>
                    <a:pt x="1014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8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2" name="Google Shape;6992;p36"/>
            <p:cNvSpPr/>
            <p:nvPr/>
          </p:nvSpPr>
          <p:spPr>
            <a:xfrm>
              <a:off x="3277020" y="310528"/>
              <a:ext cx="121376" cy="43512"/>
            </a:xfrm>
            <a:custGeom>
              <a:rect b="b" l="l" r="r" t="t"/>
              <a:pathLst>
                <a:path extrusionOk="0" h="1349" w="3763">
                  <a:moveTo>
                    <a:pt x="3143" y="0"/>
                  </a:moveTo>
                  <a:cubicBezTo>
                    <a:pt x="3131" y="0"/>
                    <a:pt x="3120" y="1"/>
                    <a:pt x="3108" y="2"/>
                  </a:cubicBezTo>
                  <a:lnTo>
                    <a:pt x="512" y="478"/>
                  </a:lnTo>
                  <a:cubicBezTo>
                    <a:pt x="0" y="618"/>
                    <a:pt x="125" y="1348"/>
                    <a:pt x="631" y="1348"/>
                  </a:cubicBezTo>
                  <a:cubicBezTo>
                    <a:pt x="643" y="1348"/>
                    <a:pt x="655" y="1348"/>
                    <a:pt x="667" y="1347"/>
                  </a:cubicBezTo>
                  <a:lnTo>
                    <a:pt x="3262" y="871"/>
                  </a:lnTo>
                  <a:cubicBezTo>
                    <a:pt x="3763" y="731"/>
                    <a:pt x="3638" y="0"/>
                    <a:pt x="314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3" name="Google Shape;6993;p36"/>
            <p:cNvSpPr/>
            <p:nvPr/>
          </p:nvSpPr>
          <p:spPr>
            <a:xfrm>
              <a:off x="3221315" y="399294"/>
              <a:ext cx="60059" cy="50189"/>
            </a:xfrm>
            <a:custGeom>
              <a:rect b="b" l="l" r="r" t="t"/>
              <a:pathLst>
                <a:path extrusionOk="0" h="1556" w="1862">
                  <a:moveTo>
                    <a:pt x="1002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17"/>
                  </a:cubicBezTo>
                  <a:cubicBezTo>
                    <a:pt x="700" y="1513"/>
                    <a:pt x="851" y="1556"/>
                    <a:pt x="997" y="1556"/>
                  </a:cubicBezTo>
                  <a:cubicBezTo>
                    <a:pt x="1451" y="1556"/>
                    <a:pt x="1862" y="1147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4" name="Google Shape;6994;p36"/>
            <p:cNvSpPr/>
            <p:nvPr/>
          </p:nvSpPr>
          <p:spPr>
            <a:xfrm>
              <a:off x="3290277" y="384586"/>
              <a:ext cx="122472" cy="44028"/>
            </a:xfrm>
            <a:custGeom>
              <a:rect b="b" l="l" r="r" t="t"/>
              <a:pathLst>
                <a:path extrusionOk="0" h="1365" w="3797">
                  <a:moveTo>
                    <a:pt x="3172" y="0"/>
                  </a:moveTo>
                  <a:cubicBezTo>
                    <a:pt x="3153" y="0"/>
                    <a:pt x="3133" y="1"/>
                    <a:pt x="3113" y="4"/>
                  </a:cubicBezTo>
                  <a:lnTo>
                    <a:pt x="518" y="480"/>
                  </a:lnTo>
                  <a:cubicBezTo>
                    <a:pt x="1" y="606"/>
                    <a:pt x="116" y="1364"/>
                    <a:pt x="616" y="1364"/>
                  </a:cubicBezTo>
                  <a:cubicBezTo>
                    <a:pt x="634" y="1364"/>
                    <a:pt x="653" y="1363"/>
                    <a:pt x="673" y="1361"/>
                  </a:cubicBezTo>
                  <a:lnTo>
                    <a:pt x="3280" y="885"/>
                  </a:lnTo>
                  <a:cubicBezTo>
                    <a:pt x="3797" y="747"/>
                    <a:pt x="3682" y="0"/>
                    <a:pt x="317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5" name="Google Shape;6995;p36"/>
            <p:cNvSpPr/>
            <p:nvPr/>
          </p:nvSpPr>
          <p:spPr>
            <a:xfrm>
              <a:off x="3163708" y="708297"/>
              <a:ext cx="250428" cy="224430"/>
            </a:xfrm>
            <a:custGeom>
              <a:rect b="b" l="l" r="r" t="t"/>
              <a:pathLst>
                <a:path extrusionOk="0" h="6958" w="7764">
                  <a:moveTo>
                    <a:pt x="3923" y="1"/>
                  </a:moveTo>
                  <a:cubicBezTo>
                    <a:pt x="2893" y="1"/>
                    <a:pt x="1881" y="465"/>
                    <a:pt x="1215" y="1338"/>
                  </a:cubicBezTo>
                  <a:lnTo>
                    <a:pt x="6954" y="4969"/>
                  </a:lnTo>
                  <a:cubicBezTo>
                    <a:pt x="7764" y="3398"/>
                    <a:pt x="7240" y="1469"/>
                    <a:pt x="5752" y="528"/>
                  </a:cubicBezTo>
                  <a:cubicBezTo>
                    <a:pt x="5184" y="173"/>
                    <a:pt x="4550" y="1"/>
                    <a:pt x="3923" y="1"/>
                  </a:cubicBezTo>
                  <a:close/>
                  <a:moveTo>
                    <a:pt x="810" y="1993"/>
                  </a:moveTo>
                  <a:cubicBezTo>
                    <a:pt x="1" y="3553"/>
                    <a:pt x="525" y="5481"/>
                    <a:pt x="2013" y="6434"/>
                  </a:cubicBezTo>
                  <a:cubicBezTo>
                    <a:pt x="2577" y="6788"/>
                    <a:pt x="3207" y="6958"/>
                    <a:pt x="3830" y="6958"/>
                  </a:cubicBezTo>
                  <a:cubicBezTo>
                    <a:pt x="4864" y="6958"/>
                    <a:pt x="5881" y="6489"/>
                    <a:pt x="6549" y="5612"/>
                  </a:cubicBezTo>
                  <a:lnTo>
                    <a:pt x="810" y="1993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6" name="Google Shape;6996;p36"/>
            <p:cNvSpPr/>
            <p:nvPr/>
          </p:nvSpPr>
          <p:spPr>
            <a:xfrm>
              <a:off x="3633018" y="226472"/>
              <a:ext cx="195885" cy="181918"/>
            </a:xfrm>
            <a:custGeom>
              <a:rect b="b" l="l" r="r" t="t"/>
              <a:pathLst>
                <a:path extrusionOk="0" h="5640" w="6073">
                  <a:moveTo>
                    <a:pt x="3596" y="0"/>
                  </a:moveTo>
                  <a:lnTo>
                    <a:pt x="1203" y="1631"/>
                  </a:lnTo>
                  <a:cubicBezTo>
                    <a:pt x="250" y="2286"/>
                    <a:pt x="0" y="3596"/>
                    <a:pt x="655" y="4560"/>
                  </a:cubicBezTo>
                  <a:lnTo>
                    <a:pt x="762" y="4715"/>
                  </a:lnTo>
                  <a:cubicBezTo>
                    <a:pt x="1170" y="5316"/>
                    <a:pt x="1833" y="5640"/>
                    <a:pt x="2507" y="5640"/>
                  </a:cubicBezTo>
                  <a:cubicBezTo>
                    <a:pt x="2915" y="5640"/>
                    <a:pt x="3328" y="5521"/>
                    <a:pt x="3691" y="5275"/>
                  </a:cubicBezTo>
                  <a:lnTo>
                    <a:pt x="6072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7" name="Google Shape;6997;p36"/>
            <p:cNvSpPr/>
            <p:nvPr/>
          </p:nvSpPr>
          <p:spPr>
            <a:xfrm>
              <a:off x="3765490" y="151317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578" y="1"/>
                  </a:moveTo>
                  <a:cubicBezTo>
                    <a:pt x="3170" y="1"/>
                    <a:pt x="2757" y="119"/>
                    <a:pt x="2394" y="366"/>
                  </a:cubicBezTo>
                  <a:lnTo>
                    <a:pt x="1" y="1985"/>
                  </a:lnTo>
                  <a:lnTo>
                    <a:pt x="2477" y="5628"/>
                  </a:lnTo>
                  <a:lnTo>
                    <a:pt x="4871" y="4009"/>
                  </a:lnTo>
                  <a:cubicBezTo>
                    <a:pt x="5835" y="3354"/>
                    <a:pt x="6085" y="2044"/>
                    <a:pt x="5430" y="1080"/>
                  </a:cubicBezTo>
                  <a:lnTo>
                    <a:pt x="5323" y="925"/>
                  </a:lnTo>
                  <a:cubicBezTo>
                    <a:pt x="4915" y="324"/>
                    <a:pt x="4252" y="1"/>
                    <a:pt x="357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8" name="Google Shape;6998;p36"/>
            <p:cNvSpPr/>
            <p:nvPr/>
          </p:nvSpPr>
          <p:spPr>
            <a:xfrm>
              <a:off x="3575411" y="602242"/>
              <a:ext cx="345645" cy="344032"/>
            </a:xfrm>
            <a:custGeom>
              <a:rect b="b" l="l" r="r" t="t"/>
              <a:pathLst>
                <a:path extrusionOk="0" h="10666" w="10716">
                  <a:moveTo>
                    <a:pt x="4998" y="1"/>
                  </a:moveTo>
                  <a:cubicBezTo>
                    <a:pt x="4820" y="1"/>
                    <a:pt x="4665" y="136"/>
                    <a:pt x="4644" y="328"/>
                  </a:cubicBezTo>
                  <a:lnTo>
                    <a:pt x="4191" y="3805"/>
                  </a:lnTo>
                  <a:lnTo>
                    <a:pt x="703" y="3340"/>
                  </a:lnTo>
                  <a:cubicBezTo>
                    <a:pt x="688" y="3338"/>
                    <a:pt x="673" y="3338"/>
                    <a:pt x="659" y="3338"/>
                  </a:cubicBezTo>
                  <a:cubicBezTo>
                    <a:pt x="473" y="3338"/>
                    <a:pt x="308" y="3474"/>
                    <a:pt x="286" y="3662"/>
                  </a:cubicBezTo>
                  <a:lnTo>
                    <a:pt x="24" y="5638"/>
                  </a:lnTo>
                  <a:cubicBezTo>
                    <a:pt x="0" y="5840"/>
                    <a:pt x="143" y="6031"/>
                    <a:pt x="346" y="6055"/>
                  </a:cubicBezTo>
                  <a:lnTo>
                    <a:pt x="346" y="6043"/>
                  </a:lnTo>
                  <a:lnTo>
                    <a:pt x="3834" y="6507"/>
                  </a:lnTo>
                  <a:lnTo>
                    <a:pt x="3370" y="9984"/>
                  </a:lnTo>
                  <a:cubicBezTo>
                    <a:pt x="3334" y="10186"/>
                    <a:pt x="3477" y="10377"/>
                    <a:pt x="3691" y="10401"/>
                  </a:cubicBezTo>
                  <a:lnTo>
                    <a:pt x="5656" y="10663"/>
                  </a:lnTo>
                  <a:cubicBezTo>
                    <a:pt x="5671" y="10664"/>
                    <a:pt x="5685" y="10665"/>
                    <a:pt x="5700" y="10665"/>
                  </a:cubicBezTo>
                  <a:cubicBezTo>
                    <a:pt x="5885" y="10665"/>
                    <a:pt x="6050" y="10529"/>
                    <a:pt x="6072" y="10341"/>
                  </a:cubicBezTo>
                  <a:lnTo>
                    <a:pt x="6537" y="6864"/>
                  </a:lnTo>
                  <a:lnTo>
                    <a:pt x="10013" y="7329"/>
                  </a:lnTo>
                  <a:cubicBezTo>
                    <a:pt x="10028" y="7331"/>
                    <a:pt x="10043" y="7331"/>
                    <a:pt x="10058" y="7331"/>
                  </a:cubicBezTo>
                  <a:cubicBezTo>
                    <a:pt x="10243" y="7331"/>
                    <a:pt x="10408" y="7195"/>
                    <a:pt x="10430" y="7007"/>
                  </a:cubicBezTo>
                  <a:lnTo>
                    <a:pt x="10692" y="5031"/>
                  </a:lnTo>
                  <a:cubicBezTo>
                    <a:pt x="10716" y="4828"/>
                    <a:pt x="10573" y="4638"/>
                    <a:pt x="10371" y="4614"/>
                  </a:cubicBezTo>
                  <a:lnTo>
                    <a:pt x="6894" y="4150"/>
                  </a:lnTo>
                  <a:lnTo>
                    <a:pt x="7358" y="673"/>
                  </a:lnTo>
                  <a:cubicBezTo>
                    <a:pt x="7382" y="471"/>
                    <a:pt x="7239" y="280"/>
                    <a:pt x="7037" y="256"/>
                  </a:cubicBezTo>
                  <a:lnTo>
                    <a:pt x="5060" y="6"/>
                  </a:lnTo>
                  <a:cubicBezTo>
                    <a:pt x="5040" y="3"/>
                    <a:pt x="5019" y="1"/>
                    <a:pt x="499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9" name="Google Shape;6999;p36"/>
            <p:cNvSpPr/>
            <p:nvPr/>
          </p:nvSpPr>
          <p:spPr>
            <a:xfrm>
              <a:off x="3133001" y="4197223"/>
              <a:ext cx="349870" cy="436120"/>
            </a:xfrm>
            <a:custGeom>
              <a:rect b="b" l="l" r="r" t="t"/>
              <a:pathLst>
                <a:path extrusionOk="0" h="13521" w="10847">
                  <a:moveTo>
                    <a:pt x="4152" y="435"/>
                  </a:moveTo>
                  <a:cubicBezTo>
                    <a:pt x="4440" y="435"/>
                    <a:pt x="4723" y="608"/>
                    <a:pt x="4775" y="994"/>
                  </a:cubicBezTo>
                  <a:cubicBezTo>
                    <a:pt x="4810" y="1184"/>
                    <a:pt x="4751" y="1387"/>
                    <a:pt x="4620" y="1542"/>
                  </a:cubicBezTo>
                  <a:lnTo>
                    <a:pt x="3834" y="1684"/>
                  </a:lnTo>
                  <a:cubicBezTo>
                    <a:pt x="3667" y="1589"/>
                    <a:pt x="3536" y="1434"/>
                    <a:pt x="3501" y="1244"/>
                  </a:cubicBezTo>
                  <a:lnTo>
                    <a:pt x="3501" y="1232"/>
                  </a:lnTo>
                  <a:cubicBezTo>
                    <a:pt x="3386" y="732"/>
                    <a:pt x="3773" y="435"/>
                    <a:pt x="4152" y="435"/>
                  </a:cubicBezTo>
                  <a:close/>
                  <a:moveTo>
                    <a:pt x="7868" y="2746"/>
                  </a:moveTo>
                  <a:cubicBezTo>
                    <a:pt x="8125" y="2746"/>
                    <a:pt x="8352" y="2934"/>
                    <a:pt x="8394" y="3196"/>
                  </a:cubicBezTo>
                  <a:lnTo>
                    <a:pt x="9775" y="10757"/>
                  </a:lnTo>
                  <a:cubicBezTo>
                    <a:pt x="9835" y="11055"/>
                    <a:pt x="9632" y="11340"/>
                    <a:pt x="9335" y="11400"/>
                  </a:cubicBezTo>
                  <a:lnTo>
                    <a:pt x="3072" y="12543"/>
                  </a:lnTo>
                  <a:cubicBezTo>
                    <a:pt x="3041" y="12548"/>
                    <a:pt x="3011" y="12550"/>
                    <a:pt x="2981" y="12550"/>
                  </a:cubicBezTo>
                  <a:cubicBezTo>
                    <a:pt x="2718" y="12550"/>
                    <a:pt x="2484" y="12369"/>
                    <a:pt x="2441" y="12102"/>
                  </a:cubicBezTo>
                  <a:lnTo>
                    <a:pt x="1060" y="4530"/>
                  </a:lnTo>
                  <a:cubicBezTo>
                    <a:pt x="1000" y="4232"/>
                    <a:pt x="1203" y="3947"/>
                    <a:pt x="1500" y="3899"/>
                  </a:cubicBezTo>
                  <a:lnTo>
                    <a:pt x="2251" y="3768"/>
                  </a:lnTo>
                  <a:cubicBezTo>
                    <a:pt x="2282" y="3968"/>
                    <a:pt x="2463" y="4121"/>
                    <a:pt x="2669" y="4121"/>
                  </a:cubicBezTo>
                  <a:cubicBezTo>
                    <a:pt x="2696" y="4121"/>
                    <a:pt x="2723" y="4119"/>
                    <a:pt x="2751" y="4113"/>
                  </a:cubicBezTo>
                  <a:lnTo>
                    <a:pt x="6668" y="3399"/>
                  </a:lnTo>
                  <a:cubicBezTo>
                    <a:pt x="6906" y="3351"/>
                    <a:pt x="7061" y="3125"/>
                    <a:pt x="7013" y="2887"/>
                  </a:cubicBezTo>
                  <a:lnTo>
                    <a:pt x="7763" y="2756"/>
                  </a:lnTo>
                  <a:cubicBezTo>
                    <a:pt x="7798" y="2749"/>
                    <a:pt x="7833" y="2746"/>
                    <a:pt x="7868" y="2746"/>
                  </a:cubicBezTo>
                  <a:close/>
                  <a:moveTo>
                    <a:pt x="4133" y="0"/>
                  </a:moveTo>
                  <a:cubicBezTo>
                    <a:pt x="4070" y="0"/>
                    <a:pt x="4006" y="6"/>
                    <a:pt x="3941" y="18"/>
                  </a:cubicBezTo>
                  <a:cubicBezTo>
                    <a:pt x="3346" y="125"/>
                    <a:pt x="2953" y="708"/>
                    <a:pt x="3072" y="1303"/>
                  </a:cubicBezTo>
                  <a:cubicBezTo>
                    <a:pt x="3096" y="1482"/>
                    <a:pt x="3179" y="1637"/>
                    <a:pt x="3286" y="1780"/>
                  </a:cubicBezTo>
                  <a:lnTo>
                    <a:pt x="2513" y="1923"/>
                  </a:lnTo>
                  <a:cubicBezTo>
                    <a:pt x="2191" y="1982"/>
                    <a:pt x="1977" y="2292"/>
                    <a:pt x="2036" y="2601"/>
                  </a:cubicBezTo>
                  <a:lnTo>
                    <a:pt x="2084" y="2887"/>
                  </a:lnTo>
                  <a:lnTo>
                    <a:pt x="798" y="3125"/>
                  </a:lnTo>
                  <a:cubicBezTo>
                    <a:pt x="322" y="3208"/>
                    <a:pt x="0" y="3673"/>
                    <a:pt x="84" y="4161"/>
                  </a:cubicBezTo>
                  <a:lnTo>
                    <a:pt x="1655" y="12793"/>
                  </a:lnTo>
                  <a:cubicBezTo>
                    <a:pt x="1740" y="13218"/>
                    <a:pt x="2120" y="13520"/>
                    <a:pt x="2548" y="13520"/>
                  </a:cubicBezTo>
                  <a:cubicBezTo>
                    <a:pt x="2599" y="13520"/>
                    <a:pt x="2651" y="13516"/>
                    <a:pt x="2703" y="13507"/>
                  </a:cubicBezTo>
                  <a:lnTo>
                    <a:pt x="10037" y="12162"/>
                  </a:lnTo>
                  <a:cubicBezTo>
                    <a:pt x="10525" y="12079"/>
                    <a:pt x="10847" y="11602"/>
                    <a:pt x="10752" y="11126"/>
                  </a:cubicBezTo>
                  <a:lnTo>
                    <a:pt x="9180" y="2494"/>
                  </a:lnTo>
                  <a:cubicBezTo>
                    <a:pt x="9107" y="2064"/>
                    <a:pt x="8737" y="1763"/>
                    <a:pt x="8316" y="1763"/>
                  </a:cubicBezTo>
                  <a:cubicBezTo>
                    <a:pt x="8260" y="1763"/>
                    <a:pt x="8202" y="1768"/>
                    <a:pt x="8144" y="1780"/>
                  </a:cubicBezTo>
                  <a:lnTo>
                    <a:pt x="6858" y="2018"/>
                  </a:lnTo>
                  <a:lnTo>
                    <a:pt x="6799" y="1732"/>
                  </a:lnTo>
                  <a:cubicBezTo>
                    <a:pt x="6745" y="1451"/>
                    <a:pt x="6495" y="1249"/>
                    <a:pt x="6210" y="1249"/>
                  </a:cubicBezTo>
                  <a:cubicBezTo>
                    <a:pt x="6180" y="1249"/>
                    <a:pt x="6150" y="1251"/>
                    <a:pt x="6120" y="1256"/>
                  </a:cubicBezTo>
                  <a:lnTo>
                    <a:pt x="5180" y="1434"/>
                  </a:lnTo>
                  <a:cubicBezTo>
                    <a:pt x="5227" y="1268"/>
                    <a:pt x="5239" y="1089"/>
                    <a:pt x="5203" y="910"/>
                  </a:cubicBezTo>
                  <a:cubicBezTo>
                    <a:pt x="5118" y="380"/>
                    <a:pt x="4655" y="0"/>
                    <a:pt x="413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0" name="Google Shape;7000;p36"/>
            <p:cNvSpPr/>
            <p:nvPr/>
          </p:nvSpPr>
          <p:spPr>
            <a:xfrm>
              <a:off x="3194834" y="4354466"/>
              <a:ext cx="60123" cy="49866"/>
            </a:xfrm>
            <a:custGeom>
              <a:rect b="b" l="l" r="r" t="t"/>
              <a:pathLst>
                <a:path extrusionOk="0" h="1546" w="1864">
                  <a:moveTo>
                    <a:pt x="1011" y="1"/>
                  </a:moveTo>
                  <a:cubicBezTo>
                    <a:pt x="968" y="1"/>
                    <a:pt x="924" y="5"/>
                    <a:pt x="881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69" y="1"/>
                    <a:pt x="101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1" name="Google Shape;7001;p36"/>
            <p:cNvSpPr/>
            <p:nvPr/>
          </p:nvSpPr>
          <p:spPr>
            <a:xfrm>
              <a:off x="3263118" y="4339823"/>
              <a:ext cx="124343" cy="43383"/>
            </a:xfrm>
            <a:custGeom>
              <a:rect b="b" l="l" r="r" t="t"/>
              <a:pathLst>
                <a:path extrusionOk="0" h="1345" w="3855">
                  <a:moveTo>
                    <a:pt x="3260" y="1"/>
                  </a:moveTo>
                  <a:cubicBezTo>
                    <a:pt x="3224" y="1"/>
                    <a:pt x="3186" y="5"/>
                    <a:pt x="3146" y="14"/>
                  </a:cubicBezTo>
                  <a:lnTo>
                    <a:pt x="550" y="478"/>
                  </a:lnTo>
                  <a:cubicBezTo>
                    <a:pt x="1" y="579"/>
                    <a:pt x="117" y="1345"/>
                    <a:pt x="609" y="1345"/>
                  </a:cubicBezTo>
                  <a:cubicBezTo>
                    <a:pt x="639" y="1345"/>
                    <a:pt x="671" y="1342"/>
                    <a:pt x="705" y="1335"/>
                  </a:cubicBezTo>
                  <a:lnTo>
                    <a:pt x="3289" y="871"/>
                  </a:lnTo>
                  <a:cubicBezTo>
                    <a:pt x="3855" y="793"/>
                    <a:pt x="3758" y="1"/>
                    <a:pt x="3260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2" name="Google Shape;7002;p36"/>
            <p:cNvSpPr/>
            <p:nvPr/>
          </p:nvSpPr>
          <p:spPr>
            <a:xfrm>
              <a:off x="3207510" y="4423976"/>
              <a:ext cx="60123" cy="49866"/>
            </a:xfrm>
            <a:custGeom>
              <a:rect b="b" l="l" r="r" t="t"/>
              <a:pathLst>
                <a:path extrusionOk="0" h="1546" w="1864">
                  <a:moveTo>
                    <a:pt x="1014" y="1"/>
                  </a:moveTo>
                  <a:cubicBezTo>
                    <a:pt x="970" y="1"/>
                    <a:pt x="926" y="5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0" y="1546"/>
                    <a:pt x="1007" y="1546"/>
                  </a:cubicBezTo>
                  <a:cubicBezTo>
                    <a:pt x="1454" y="1546"/>
                    <a:pt x="1864" y="1142"/>
                    <a:pt x="1774" y="631"/>
                  </a:cubicBezTo>
                  <a:cubicBezTo>
                    <a:pt x="1700" y="259"/>
                    <a:pt x="1378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3" name="Google Shape;7003;p36"/>
            <p:cNvSpPr/>
            <p:nvPr/>
          </p:nvSpPr>
          <p:spPr>
            <a:xfrm>
              <a:off x="3277020" y="4409300"/>
              <a:ext cx="121247" cy="43544"/>
            </a:xfrm>
            <a:custGeom>
              <a:rect b="b" l="l" r="r" t="t"/>
              <a:pathLst>
                <a:path extrusionOk="0" h="1350" w="3759">
                  <a:moveTo>
                    <a:pt x="3154" y="1"/>
                  </a:moveTo>
                  <a:cubicBezTo>
                    <a:pt x="3139" y="1"/>
                    <a:pt x="3123" y="1"/>
                    <a:pt x="3108" y="3"/>
                  </a:cubicBezTo>
                  <a:lnTo>
                    <a:pt x="512" y="467"/>
                  </a:lnTo>
                  <a:cubicBezTo>
                    <a:pt x="0" y="618"/>
                    <a:pt x="125" y="1349"/>
                    <a:pt x="631" y="1349"/>
                  </a:cubicBezTo>
                  <a:cubicBezTo>
                    <a:pt x="643" y="1349"/>
                    <a:pt x="655" y="1349"/>
                    <a:pt x="667" y="1348"/>
                  </a:cubicBezTo>
                  <a:lnTo>
                    <a:pt x="3262" y="872"/>
                  </a:lnTo>
                  <a:cubicBezTo>
                    <a:pt x="3759" y="722"/>
                    <a:pt x="3640" y="1"/>
                    <a:pt x="315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4" name="Google Shape;7004;p36"/>
            <p:cNvSpPr/>
            <p:nvPr/>
          </p:nvSpPr>
          <p:spPr>
            <a:xfrm>
              <a:off x="3221315" y="4498130"/>
              <a:ext cx="59769" cy="50221"/>
            </a:xfrm>
            <a:custGeom>
              <a:rect b="b" l="l" r="r" t="t"/>
              <a:pathLst>
                <a:path extrusionOk="0" h="1557" w="1853">
                  <a:moveTo>
                    <a:pt x="998" y="0"/>
                  </a:moveTo>
                  <a:cubicBezTo>
                    <a:pt x="956" y="0"/>
                    <a:pt x="913" y="4"/>
                    <a:pt x="870" y="11"/>
                  </a:cubicBezTo>
                  <a:cubicBezTo>
                    <a:pt x="191" y="130"/>
                    <a:pt x="1" y="1011"/>
                    <a:pt x="560" y="1416"/>
                  </a:cubicBezTo>
                  <a:cubicBezTo>
                    <a:pt x="701" y="1513"/>
                    <a:pt x="853" y="1556"/>
                    <a:pt x="1000" y="1556"/>
                  </a:cubicBezTo>
                  <a:cubicBezTo>
                    <a:pt x="1449" y="1556"/>
                    <a:pt x="1853" y="1153"/>
                    <a:pt x="1763" y="642"/>
                  </a:cubicBezTo>
                  <a:cubicBezTo>
                    <a:pt x="1699" y="268"/>
                    <a:pt x="1367" y="0"/>
                    <a:pt x="99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5" name="Google Shape;7005;p36"/>
            <p:cNvSpPr/>
            <p:nvPr/>
          </p:nvSpPr>
          <p:spPr>
            <a:xfrm>
              <a:off x="3290406" y="4483390"/>
              <a:ext cx="122343" cy="43673"/>
            </a:xfrm>
            <a:custGeom>
              <a:rect b="b" l="l" r="r" t="t"/>
              <a:pathLst>
                <a:path extrusionOk="0" h="1354" w="3793">
                  <a:moveTo>
                    <a:pt x="3168" y="1"/>
                  </a:moveTo>
                  <a:cubicBezTo>
                    <a:pt x="3149" y="1"/>
                    <a:pt x="3129" y="2"/>
                    <a:pt x="3109" y="4"/>
                  </a:cubicBezTo>
                  <a:lnTo>
                    <a:pt x="514" y="480"/>
                  </a:lnTo>
                  <a:cubicBezTo>
                    <a:pt x="1" y="605"/>
                    <a:pt x="110" y="1354"/>
                    <a:pt x="602" y="1354"/>
                  </a:cubicBezTo>
                  <a:cubicBezTo>
                    <a:pt x="623" y="1354"/>
                    <a:pt x="646" y="1352"/>
                    <a:pt x="669" y="1349"/>
                  </a:cubicBezTo>
                  <a:lnTo>
                    <a:pt x="3276" y="885"/>
                  </a:lnTo>
                  <a:cubicBezTo>
                    <a:pt x="3793" y="747"/>
                    <a:pt x="3678" y="1"/>
                    <a:pt x="316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6" name="Google Shape;7006;p36"/>
            <p:cNvSpPr/>
            <p:nvPr/>
          </p:nvSpPr>
          <p:spPr>
            <a:xfrm>
              <a:off x="3163708" y="4806940"/>
              <a:ext cx="250428" cy="224527"/>
            </a:xfrm>
            <a:custGeom>
              <a:rect b="b" l="l" r="r" t="t"/>
              <a:pathLst>
                <a:path extrusionOk="0" h="6961" w="7764">
                  <a:moveTo>
                    <a:pt x="3925" y="1"/>
                  </a:moveTo>
                  <a:cubicBezTo>
                    <a:pt x="2894" y="1"/>
                    <a:pt x="1882" y="469"/>
                    <a:pt x="1215" y="1343"/>
                  </a:cubicBezTo>
                  <a:lnTo>
                    <a:pt x="6954" y="4975"/>
                  </a:lnTo>
                  <a:cubicBezTo>
                    <a:pt x="7764" y="3403"/>
                    <a:pt x="7240" y="1474"/>
                    <a:pt x="5752" y="534"/>
                  </a:cubicBezTo>
                  <a:cubicBezTo>
                    <a:pt x="5185" y="174"/>
                    <a:pt x="4551" y="1"/>
                    <a:pt x="3925" y="1"/>
                  </a:cubicBezTo>
                  <a:close/>
                  <a:moveTo>
                    <a:pt x="810" y="1986"/>
                  </a:moveTo>
                  <a:lnTo>
                    <a:pt x="810" y="1986"/>
                  </a:lnTo>
                  <a:cubicBezTo>
                    <a:pt x="1" y="3558"/>
                    <a:pt x="525" y="5487"/>
                    <a:pt x="2013" y="6427"/>
                  </a:cubicBezTo>
                  <a:cubicBezTo>
                    <a:pt x="2580" y="6787"/>
                    <a:pt x="3213" y="6960"/>
                    <a:pt x="3839" y="6960"/>
                  </a:cubicBezTo>
                  <a:cubicBezTo>
                    <a:pt x="4870" y="6960"/>
                    <a:pt x="5883" y="6492"/>
                    <a:pt x="6549" y="5618"/>
                  </a:cubicBezTo>
                  <a:lnTo>
                    <a:pt x="810" y="1986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7" name="Google Shape;7007;p36"/>
            <p:cNvSpPr/>
            <p:nvPr/>
          </p:nvSpPr>
          <p:spPr>
            <a:xfrm>
              <a:off x="3633018" y="4325276"/>
              <a:ext cx="195885" cy="181918"/>
            </a:xfrm>
            <a:custGeom>
              <a:rect b="b" l="l" r="r" t="t"/>
              <a:pathLst>
                <a:path extrusionOk="0" h="5640" w="6073">
                  <a:moveTo>
                    <a:pt x="3596" y="0"/>
                  </a:moveTo>
                  <a:lnTo>
                    <a:pt x="1203" y="1632"/>
                  </a:lnTo>
                  <a:cubicBezTo>
                    <a:pt x="250" y="2286"/>
                    <a:pt x="0" y="3596"/>
                    <a:pt x="655" y="4560"/>
                  </a:cubicBezTo>
                  <a:lnTo>
                    <a:pt x="762" y="4715"/>
                  </a:lnTo>
                  <a:cubicBezTo>
                    <a:pt x="1170" y="5316"/>
                    <a:pt x="1833" y="5640"/>
                    <a:pt x="2507" y="5640"/>
                  </a:cubicBezTo>
                  <a:cubicBezTo>
                    <a:pt x="2915" y="5640"/>
                    <a:pt x="3328" y="5522"/>
                    <a:pt x="3691" y="5275"/>
                  </a:cubicBezTo>
                  <a:lnTo>
                    <a:pt x="6072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8" name="Google Shape;7008;p36"/>
            <p:cNvSpPr/>
            <p:nvPr/>
          </p:nvSpPr>
          <p:spPr>
            <a:xfrm>
              <a:off x="3765490" y="4249734"/>
              <a:ext cx="196272" cy="181950"/>
            </a:xfrm>
            <a:custGeom>
              <a:rect b="b" l="l" r="r" t="t"/>
              <a:pathLst>
                <a:path extrusionOk="0" h="5641" w="6085">
                  <a:moveTo>
                    <a:pt x="3578" y="1"/>
                  </a:moveTo>
                  <a:cubicBezTo>
                    <a:pt x="3170" y="1"/>
                    <a:pt x="2757" y="119"/>
                    <a:pt x="2394" y="366"/>
                  </a:cubicBezTo>
                  <a:lnTo>
                    <a:pt x="1" y="1997"/>
                  </a:lnTo>
                  <a:lnTo>
                    <a:pt x="2477" y="5640"/>
                  </a:lnTo>
                  <a:lnTo>
                    <a:pt x="4871" y="4009"/>
                  </a:lnTo>
                  <a:cubicBezTo>
                    <a:pt x="5835" y="3354"/>
                    <a:pt x="6085" y="2045"/>
                    <a:pt x="5430" y="1092"/>
                  </a:cubicBezTo>
                  <a:lnTo>
                    <a:pt x="5323" y="926"/>
                  </a:lnTo>
                  <a:cubicBezTo>
                    <a:pt x="4915" y="325"/>
                    <a:pt x="4252" y="1"/>
                    <a:pt x="357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9" name="Google Shape;7009;p36"/>
            <p:cNvSpPr/>
            <p:nvPr/>
          </p:nvSpPr>
          <p:spPr>
            <a:xfrm>
              <a:off x="3575411" y="4700692"/>
              <a:ext cx="345645" cy="344387"/>
            </a:xfrm>
            <a:custGeom>
              <a:rect b="b" l="l" r="r" t="t"/>
              <a:pathLst>
                <a:path extrusionOk="0" h="10677" w="10716">
                  <a:moveTo>
                    <a:pt x="4998" y="0"/>
                  </a:moveTo>
                  <a:cubicBezTo>
                    <a:pt x="4820" y="0"/>
                    <a:pt x="4665" y="135"/>
                    <a:pt x="4644" y="327"/>
                  </a:cubicBezTo>
                  <a:lnTo>
                    <a:pt x="4179" y="3804"/>
                  </a:lnTo>
                  <a:lnTo>
                    <a:pt x="703" y="3339"/>
                  </a:lnTo>
                  <a:cubicBezTo>
                    <a:pt x="688" y="3338"/>
                    <a:pt x="673" y="3337"/>
                    <a:pt x="659" y="3337"/>
                  </a:cubicBezTo>
                  <a:cubicBezTo>
                    <a:pt x="473" y="3337"/>
                    <a:pt x="308" y="3473"/>
                    <a:pt x="286" y="3661"/>
                  </a:cubicBezTo>
                  <a:lnTo>
                    <a:pt x="24" y="5637"/>
                  </a:lnTo>
                  <a:cubicBezTo>
                    <a:pt x="0" y="5840"/>
                    <a:pt x="143" y="6030"/>
                    <a:pt x="346" y="6054"/>
                  </a:cubicBezTo>
                  <a:lnTo>
                    <a:pt x="3834" y="6518"/>
                  </a:lnTo>
                  <a:lnTo>
                    <a:pt x="3370" y="9995"/>
                  </a:lnTo>
                  <a:cubicBezTo>
                    <a:pt x="3334" y="10197"/>
                    <a:pt x="3477" y="10388"/>
                    <a:pt x="3691" y="10412"/>
                  </a:cubicBezTo>
                  <a:lnTo>
                    <a:pt x="5656" y="10674"/>
                  </a:lnTo>
                  <a:cubicBezTo>
                    <a:pt x="5671" y="10675"/>
                    <a:pt x="5685" y="10676"/>
                    <a:pt x="5700" y="10676"/>
                  </a:cubicBezTo>
                  <a:cubicBezTo>
                    <a:pt x="5885" y="10676"/>
                    <a:pt x="6050" y="10540"/>
                    <a:pt x="6072" y="10352"/>
                  </a:cubicBezTo>
                  <a:lnTo>
                    <a:pt x="6537" y="6876"/>
                  </a:lnTo>
                  <a:lnTo>
                    <a:pt x="10013" y="7328"/>
                  </a:lnTo>
                  <a:cubicBezTo>
                    <a:pt x="10033" y="7331"/>
                    <a:pt x="10053" y="7333"/>
                    <a:pt x="10072" y="7333"/>
                  </a:cubicBezTo>
                  <a:cubicBezTo>
                    <a:pt x="10251" y="7333"/>
                    <a:pt x="10409" y="7189"/>
                    <a:pt x="10430" y="7007"/>
                  </a:cubicBezTo>
                  <a:lnTo>
                    <a:pt x="10692" y="5042"/>
                  </a:lnTo>
                  <a:cubicBezTo>
                    <a:pt x="10716" y="4828"/>
                    <a:pt x="10573" y="4649"/>
                    <a:pt x="10371" y="4613"/>
                  </a:cubicBezTo>
                  <a:lnTo>
                    <a:pt x="6894" y="4161"/>
                  </a:lnTo>
                  <a:lnTo>
                    <a:pt x="7358" y="684"/>
                  </a:lnTo>
                  <a:cubicBezTo>
                    <a:pt x="7382" y="470"/>
                    <a:pt x="7239" y="291"/>
                    <a:pt x="7037" y="256"/>
                  </a:cubicBezTo>
                  <a:lnTo>
                    <a:pt x="5060" y="6"/>
                  </a:lnTo>
                  <a:cubicBezTo>
                    <a:pt x="5040" y="2"/>
                    <a:pt x="5019" y="0"/>
                    <a:pt x="499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0" name="Google Shape;7010;p36"/>
            <p:cNvSpPr/>
            <p:nvPr/>
          </p:nvSpPr>
          <p:spPr>
            <a:xfrm>
              <a:off x="2108389" y="99161"/>
              <a:ext cx="349515" cy="435378"/>
            </a:xfrm>
            <a:custGeom>
              <a:rect b="b" l="l" r="r" t="t"/>
              <a:pathLst>
                <a:path extrusionOk="0" h="13498" w="10836">
                  <a:moveTo>
                    <a:pt x="4147" y="412"/>
                  </a:moveTo>
                  <a:cubicBezTo>
                    <a:pt x="4434" y="412"/>
                    <a:pt x="4718" y="584"/>
                    <a:pt x="4775" y="971"/>
                  </a:cubicBezTo>
                  <a:cubicBezTo>
                    <a:pt x="4799" y="1173"/>
                    <a:pt x="4751" y="1364"/>
                    <a:pt x="4620" y="1518"/>
                  </a:cubicBezTo>
                  <a:lnTo>
                    <a:pt x="3834" y="1661"/>
                  </a:lnTo>
                  <a:cubicBezTo>
                    <a:pt x="3656" y="1566"/>
                    <a:pt x="3537" y="1399"/>
                    <a:pt x="3501" y="1209"/>
                  </a:cubicBezTo>
                  <a:cubicBezTo>
                    <a:pt x="3386" y="709"/>
                    <a:pt x="3770" y="412"/>
                    <a:pt x="4147" y="412"/>
                  </a:cubicBezTo>
                  <a:close/>
                  <a:moveTo>
                    <a:pt x="7842" y="2726"/>
                  </a:moveTo>
                  <a:cubicBezTo>
                    <a:pt x="8105" y="2726"/>
                    <a:pt x="8340" y="2907"/>
                    <a:pt x="8382" y="3185"/>
                  </a:cubicBezTo>
                  <a:lnTo>
                    <a:pt x="9775" y="10746"/>
                  </a:lnTo>
                  <a:cubicBezTo>
                    <a:pt x="9823" y="11043"/>
                    <a:pt x="9633" y="11329"/>
                    <a:pt x="9323" y="11377"/>
                  </a:cubicBezTo>
                  <a:lnTo>
                    <a:pt x="3060" y="12520"/>
                  </a:lnTo>
                  <a:cubicBezTo>
                    <a:pt x="3025" y="12527"/>
                    <a:pt x="2990" y="12530"/>
                    <a:pt x="2956" y="12530"/>
                  </a:cubicBezTo>
                  <a:cubicBezTo>
                    <a:pt x="2699" y="12530"/>
                    <a:pt x="2471" y="12342"/>
                    <a:pt x="2429" y="12079"/>
                  </a:cubicBezTo>
                  <a:lnTo>
                    <a:pt x="1048" y="4507"/>
                  </a:lnTo>
                  <a:cubicBezTo>
                    <a:pt x="989" y="4209"/>
                    <a:pt x="1191" y="3935"/>
                    <a:pt x="1489" y="3876"/>
                  </a:cubicBezTo>
                  <a:lnTo>
                    <a:pt x="2239" y="3745"/>
                  </a:lnTo>
                  <a:cubicBezTo>
                    <a:pt x="2270" y="3954"/>
                    <a:pt x="2448" y="4099"/>
                    <a:pt x="2653" y="4099"/>
                  </a:cubicBezTo>
                  <a:cubicBezTo>
                    <a:pt x="2681" y="4099"/>
                    <a:pt x="2710" y="4096"/>
                    <a:pt x="2739" y="4090"/>
                  </a:cubicBezTo>
                  <a:lnTo>
                    <a:pt x="6656" y="3376"/>
                  </a:lnTo>
                  <a:cubicBezTo>
                    <a:pt x="6894" y="3340"/>
                    <a:pt x="7049" y="3114"/>
                    <a:pt x="7001" y="2876"/>
                  </a:cubicBezTo>
                  <a:lnTo>
                    <a:pt x="7751" y="2733"/>
                  </a:lnTo>
                  <a:cubicBezTo>
                    <a:pt x="7782" y="2728"/>
                    <a:pt x="7812" y="2726"/>
                    <a:pt x="7842" y="2726"/>
                  </a:cubicBezTo>
                  <a:close/>
                  <a:moveTo>
                    <a:pt x="4134" y="1"/>
                  </a:moveTo>
                  <a:cubicBezTo>
                    <a:pt x="4071" y="1"/>
                    <a:pt x="4006" y="6"/>
                    <a:pt x="3941" y="18"/>
                  </a:cubicBezTo>
                  <a:cubicBezTo>
                    <a:pt x="3346" y="125"/>
                    <a:pt x="2953" y="697"/>
                    <a:pt x="3072" y="1280"/>
                  </a:cubicBezTo>
                  <a:cubicBezTo>
                    <a:pt x="3096" y="1459"/>
                    <a:pt x="3167" y="1614"/>
                    <a:pt x="3275" y="1756"/>
                  </a:cubicBezTo>
                  <a:lnTo>
                    <a:pt x="2501" y="1899"/>
                  </a:lnTo>
                  <a:cubicBezTo>
                    <a:pt x="2191" y="1959"/>
                    <a:pt x="1977" y="2268"/>
                    <a:pt x="2036" y="2578"/>
                  </a:cubicBezTo>
                  <a:lnTo>
                    <a:pt x="2084" y="2864"/>
                  </a:lnTo>
                  <a:lnTo>
                    <a:pt x="798" y="3102"/>
                  </a:lnTo>
                  <a:cubicBezTo>
                    <a:pt x="310" y="3185"/>
                    <a:pt x="0" y="3650"/>
                    <a:pt x="84" y="4126"/>
                  </a:cubicBezTo>
                  <a:lnTo>
                    <a:pt x="1655" y="12758"/>
                  </a:lnTo>
                  <a:cubicBezTo>
                    <a:pt x="1741" y="13194"/>
                    <a:pt x="2111" y="13497"/>
                    <a:pt x="2537" y="13497"/>
                  </a:cubicBezTo>
                  <a:cubicBezTo>
                    <a:pt x="2588" y="13497"/>
                    <a:pt x="2639" y="13493"/>
                    <a:pt x="2691" y="13484"/>
                  </a:cubicBezTo>
                  <a:lnTo>
                    <a:pt x="10025" y="12139"/>
                  </a:lnTo>
                  <a:cubicBezTo>
                    <a:pt x="10514" y="12055"/>
                    <a:pt x="10835" y="11579"/>
                    <a:pt x="10752" y="11103"/>
                  </a:cubicBezTo>
                  <a:lnTo>
                    <a:pt x="9168" y="2483"/>
                  </a:lnTo>
                  <a:cubicBezTo>
                    <a:pt x="9094" y="2046"/>
                    <a:pt x="8715" y="1743"/>
                    <a:pt x="8287" y="1743"/>
                  </a:cubicBezTo>
                  <a:cubicBezTo>
                    <a:pt x="8236" y="1743"/>
                    <a:pt x="8184" y="1748"/>
                    <a:pt x="8132" y="1756"/>
                  </a:cubicBezTo>
                  <a:lnTo>
                    <a:pt x="6847" y="1995"/>
                  </a:lnTo>
                  <a:lnTo>
                    <a:pt x="6799" y="1721"/>
                  </a:lnTo>
                  <a:cubicBezTo>
                    <a:pt x="6746" y="1435"/>
                    <a:pt x="6506" y="1235"/>
                    <a:pt x="6228" y="1235"/>
                  </a:cubicBezTo>
                  <a:cubicBezTo>
                    <a:pt x="6192" y="1235"/>
                    <a:pt x="6156" y="1238"/>
                    <a:pt x="6120" y="1245"/>
                  </a:cubicBezTo>
                  <a:lnTo>
                    <a:pt x="5168" y="1411"/>
                  </a:lnTo>
                  <a:cubicBezTo>
                    <a:pt x="5227" y="1245"/>
                    <a:pt x="5239" y="1066"/>
                    <a:pt x="5203" y="899"/>
                  </a:cubicBezTo>
                  <a:cubicBezTo>
                    <a:pt x="5108" y="370"/>
                    <a:pt x="4646" y="1"/>
                    <a:pt x="413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1" name="Google Shape;7011;p36"/>
            <p:cNvSpPr/>
            <p:nvPr/>
          </p:nvSpPr>
          <p:spPr>
            <a:xfrm>
              <a:off x="2170222" y="255566"/>
              <a:ext cx="60059" cy="49898"/>
            </a:xfrm>
            <a:custGeom>
              <a:rect b="b" l="l" r="r" t="t"/>
              <a:pathLst>
                <a:path extrusionOk="0" h="1547" w="1862">
                  <a:moveTo>
                    <a:pt x="1015" y="1"/>
                  </a:moveTo>
                  <a:cubicBezTo>
                    <a:pt x="967" y="1"/>
                    <a:pt x="918" y="5"/>
                    <a:pt x="869" y="15"/>
                  </a:cubicBezTo>
                  <a:cubicBezTo>
                    <a:pt x="191" y="134"/>
                    <a:pt x="0" y="1015"/>
                    <a:pt x="572" y="1408"/>
                  </a:cubicBezTo>
                  <a:cubicBezTo>
                    <a:pt x="709" y="1504"/>
                    <a:pt x="857" y="1547"/>
                    <a:pt x="1002" y="1547"/>
                  </a:cubicBezTo>
                  <a:cubicBezTo>
                    <a:pt x="1450" y="1547"/>
                    <a:pt x="1861" y="1138"/>
                    <a:pt x="1762" y="634"/>
                  </a:cubicBezTo>
                  <a:cubicBezTo>
                    <a:pt x="1699" y="266"/>
                    <a:pt x="1377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2" name="Google Shape;7012;p36"/>
            <p:cNvSpPr/>
            <p:nvPr/>
          </p:nvSpPr>
          <p:spPr>
            <a:xfrm>
              <a:off x="2238409" y="241019"/>
              <a:ext cx="124117" cy="43706"/>
            </a:xfrm>
            <a:custGeom>
              <a:rect b="b" l="l" r="r" t="t"/>
              <a:pathLst>
                <a:path extrusionOk="0" h="1355" w="3848">
                  <a:moveTo>
                    <a:pt x="3261" y="1"/>
                  </a:moveTo>
                  <a:cubicBezTo>
                    <a:pt x="3225" y="1"/>
                    <a:pt x="3188" y="5"/>
                    <a:pt x="3149" y="14"/>
                  </a:cubicBezTo>
                  <a:lnTo>
                    <a:pt x="553" y="490"/>
                  </a:lnTo>
                  <a:cubicBezTo>
                    <a:pt x="1" y="580"/>
                    <a:pt x="121" y="1354"/>
                    <a:pt x="622" y="1354"/>
                  </a:cubicBezTo>
                  <a:cubicBezTo>
                    <a:pt x="649" y="1354"/>
                    <a:pt x="678" y="1352"/>
                    <a:pt x="708" y="1347"/>
                  </a:cubicBezTo>
                  <a:lnTo>
                    <a:pt x="3292" y="871"/>
                  </a:lnTo>
                  <a:cubicBezTo>
                    <a:pt x="3847" y="793"/>
                    <a:pt x="3750" y="1"/>
                    <a:pt x="326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3" name="Google Shape;7013;p36"/>
            <p:cNvSpPr/>
            <p:nvPr/>
          </p:nvSpPr>
          <p:spPr>
            <a:xfrm>
              <a:off x="2182898" y="325172"/>
              <a:ext cx="60123" cy="49866"/>
            </a:xfrm>
            <a:custGeom>
              <a:rect b="b" l="l" r="r" t="t"/>
              <a:pathLst>
                <a:path extrusionOk="0" h="1546" w="1864">
                  <a:moveTo>
                    <a:pt x="1014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8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4" name="Google Shape;7014;p36"/>
            <p:cNvSpPr/>
            <p:nvPr/>
          </p:nvSpPr>
          <p:spPr>
            <a:xfrm>
              <a:off x="2252408" y="310528"/>
              <a:ext cx="121376" cy="43512"/>
            </a:xfrm>
            <a:custGeom>
              <a:rect b="b" l="l" r="r" t="t"/>
              <a:pathLst>
                <a:path extrusionOk="0" h="1349" w="3763">
                  <a:moveTo>
                    <a:pt x="3132" y="0"/>
                  </a:moveTo>
                  <a:cubicBezTo>
                    <a:pt x="3120" y="0"/>
                    <a:pt x="3108" y="1"/>
                    <a:pt x="3096" y="2"/>
                  </a:cubicBezTo>
                  <a:lnTo>
                    <a:pt x="500" y="478"/>
                  </a:lnTo>
                  <a:cubicBezTo>
                    <a:pt x="0" y="618"/>
                    <a:pt x="125" y="1348"/>
                    <a:pt x="631" y="1348"/>
                  </a:cubicBezTo>
                  <a:cubicBezTo>
                    <a:pt x="643" y="1348"/>
                    <a:pt x="655" y="1348"/>
                    <a:pt x="667" y="1347"/>
                  </a:cubicBezTo>
                  <a:lnTo>
                    <a:pt x="3263" y="871"/>
                  </a:lnTo>
                  <a:cubicBezTo>
                    <a:pt x="3763" y="731"/>
                    <a:pt x="3638" y="0"/>
                    <a:pt x="313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5" name="Google Shape;7015;p36"/>
            <p:cNvSpPr/>
            <p:nvPr/>
          </p:nvSpPr>
          <p:spPr>
            <a:xfrm>
              <a:off x="2196316" y="399294"/>
              <a:ext cx="60156" cy="50189"/>
            </a:xfrm>
            <a:custGeom>
              <a:rect b="b" l="l" r="r" t="t"/>
              <a:pathLst>
                <a:path extrusionOk="0" h="1556" w="1865">
                  <a:moveTo>
                    <a:pt x="1014" y="1"/>
                  </a:moveTo>
                  <a:cubicBezTo>
                    <a:pt x="971" y="1"/>
                    <a:pt x="926" y="4"/>
                    <a:pt x="882" y="12"/>
                  </a:cubicBezTo>
                  <a:cubicBezTo>
                    <a:pt x="191" y="131"/>
                    <a:pt x="1" y="1012"/>
                    <a:pt x="572" y="1417"/>
                  </a:cubicBezTo>
                  <a:cubicBezTo>
                    <a:pt x="709" y="1513"/>
                    <a:pt x="858" y="1556"/>
                    <a:pt x="1003" y="1556"/>
                  </a:cubicBezTo>
                  <a:cubicBezTo>
                    <a:pt x="1452" y="1556"/>
                    <a:pt x="1865" y="1147"/>
                    <a:pt x="1775" y="643"/>
                  </a:cubicBezTo>
                  <a:cubicBezTo>
                    <a:pt x="1701" y="260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6" name="Google Shape;7016;p36"/>
            <p:cNvSpPr/>
            <p:nvPr/>
          </p:nvSpPr>
          <p:spPr>
            <a:xfrm>
              <a:off x="2265310" y="384586"/>
              <a:ext cx="122472" cy="44028"/>
            </a:xfrm>
            <a:custGeom>
              <a:rect b="b" l="l" r="r" t="t"/>
              <a:pathLst>
                <a:path extrusionOk="0" h="1365" w="3797">
                  <a:moveTo>
                    <a:pt x="3170" y="0"/>
                  </a:moveTo>
                  <a:cubicBezTo>
                    <a:pt x="3152" y="0"/>
                    <a:pt x="3132" y="1"/>
                    <a:pt x="3113" y="4"/>
                  </a:cubicBezTo>
                  <a:lnTo>
                    <a:pt x="3125" y="4"/>
                  </a:lnTo>
                  <a:lnTo>
                    <a:pt x="529" y="480"/>
                  </a:lnTo>
                  <a:cubicBezTo>
                    <a:pt x="1" y="606"/>
                    <a:pt x="115" y="1364"/>
                    <a:pt x="626" y="1364"/>
                  </a:cubicBezTo>
                  <a:cubicBezTo>
                    <a:pt x="645" y="1364"/>
                    <a:pt x="664" y="1363"/>
                    <a:pt x="684" y="1361"/>
                  </a:cubicBezTo>
                  <a:lnTo>
                    <a:pt x="3279" y="885"/>
                  </a:lnTo>
                  <a:cubicBezTo>
                    <a:pt x="3796" y="758"/>
                    <a:pt x="3681" y="0"/>
                    <a:pt x="317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7" name="Google Shape;7017;p36"/>
            <p:cNvSpPr/>
            <p:nvPr/>
          </p:nvSpPr>
          <p:spPr>
            <a:xfrm>
              <a:off x="2138741" y="708297"/>
              <a:ext cx="250783" cy="224721"/>
            </a:xfrm>
            <a:custGeom>
              <a:rect b="b" l="l" r="r" t="t"/>
              <a:pathLst>
                <a:path extrusionOk="0" h="6967" w="7775">
                  <a:moveTo>
                    <a:pt x="3934" y="1"/>
                  </a:moveTo>
                  <a:cubicBezTo>
                    <a:pt x="2904" y="1"/>
                    <a:pt x="1893" y="465"/>
                    <a:pt x="1226" y="1338"/>
                  </a:cubicBezTo>
                  <a:lnTo>
                    <a:pt x="6965" y="4969"/>
                  </a:lnTo>
                  <a:cubicBezTo>
                    <a:pt x="7775" y="3398"/>
                    <a:pt x="7251" y="1469"/>
                    <a:pt x="5763" y="528"/>
                  </a:cubicBezTo>
                  <a:cubicBezTo>
                    <a:pt x="5195" y="173"/>
                    <a:pt x="4561" y="1"/>
                    <a:pt x="3934" y="1"/>
                  </a:cubicBezTo>
                  <a:close/>
                  <a:moveTo>
                    <a:pt x="822" y="1993"/>
                  </a:moveTo>
                  <a:lnTo>
                    <a:pt x="822" y="1993"/>
                  </a:lnTo>
                  <a:cubicBezTo>
                    <a:pt x="0" y="3553"/>
                    <a:pt x="524" y="5493"/>
                    <a:pt x="2024" y="6434"/>
                  </a:cubicBezTo>
                  <a:cubicBezTo>
                    <a:pt x="2590" y="6793"/>
                    <a:pt x="3222" y="6966"/>
                    <a:pt x="3847" y="6966"/>
                  </a:cubicBezTo>
                  <a:cubicBezTo>
                    <a:pt x="4879" y="6966"/>
                    <a:pt x="5893" y="6495"/>
                    <a:pt x="6560" y="5612"/>
                  </a:cubicBezTo>
                  <a:lnTo>
                    <a:pt x="822" y="1993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8" name="Google Shape;7018;p36"/>
            <p:cNvSpPr/>
            <p:nvPr/>
          </p:nvSpPr>
          <p:spPr>
            <a:xfrm>
              <a:off x="2608019" y="226472"/>
              <a:ext cx="196272" cy="181918"/>
            </a:xfrm>
            <a:custGeom>
              <a:rect b="b" l="l" r="r" t="t"/>
              <a:pathLst>
                <a:path extrusionOk="0" h="5640" w="6085">
                  <a:moveTo>
                    <a:pt x="3608" y="0"/>
                  </a:moveTo>
                  <a:lnTo>
                    <a:pt x="1215" y="1631"/>
                  </a:lnTo>
                  <a:cubicBezTo>
                    <a:pt x="250" y="2286"/>
                    <a:pt x="0" y="3596"/>
                    <a:pt x="655" y="4560"/>
                  </a:cubicBezTo>
                  <a:lnTo>
                    <a:pt x="762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1"/>
                    <a:pt x="3691" y="5275"/>
                  </a:cubicBezTo>
                  <a:lnTo>
                    <a:pt x="6085" y="3644"/>
                  </a:lnTo>
                  <a:lnTo>
                    <a:pt x="3608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9" name="Google Shape;7019;p36"/>
            <p:cNvSpPr/>
            <p:nvPr/>
          </p:nvSpPr>
          <p:spPr>
            <a:xfrm>
              <a:off x="2740909" y="151317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571" y="1"/>
                  </a:moveTo>
                  <a:cubicBezTo>
                    <a:pt x="3163" y="1"/>
                    <a:pt x="2752" y="119"/>
                    <a:pt x="2393" y="366"/>
                  </a:cubicBezTo>
                  <a:lnTo>
                    <a:pt x="0" y="1985"/>
                  </a:lnTo>
                  <a:lnTo>
                    <a:pt x="2477" y="5628"/>
                  </a:lnTo>
                  <a:lnTo>
                    <a:pt x="4870" y="4009"/>
                  </a:lnTo>
                  <a:cubicBezTo>
                    <a:pt x="5834" y="3354"/>
                    <a:pt x="6084" y="2044"/>
                    <a:pt x="5429" y="1080"/>
                  </a:cubicBezTo>
                  <a:lnTo>
                    <a:pt x="5310" y="925"/>
                  </a:lnTo>
                  <a:cubicBezTo>
                    <a:pt x="4910" y="324"/>
                    <a:pt x="4245" y="1"/>
                    <a:pt x="357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0" name="Google Shape;7020;p36"/>
            <p:cNvSpPr/>
            <p:nvPr/>
          </p:nvSpPr>
          <p:spPr>
            <a:xfrm>
              <a:off x="2550799" y="602242"/>
              <a:ext cx="346032" cy="344032"/>
            </a:xfrm>
            <a:custGeom>
              <a:rect b="b" l="l" r="r" t="t"/>
              <a:pathLst>
                <a:path extrusionOk="0" h="10666" w="10728">
                  <a:moveTo>
                    <a:pt x="5007" y="1"/>
                  </a:moveTo>
                  <a:cubicBezTo>
                    <a:pt x="4823" y="1"/>
                    <a:pt x="4676" y="136"/>
                    <a:pt x="4644" y="328"/>
                  </a:cubicBezTo>
                  <a:lnTo>
                    <a:pt x="4191" y="3805"/>
                  </a:lnTo>
                  <a:lnTo>
                    <a:pt x="715" y="3340"/>
                  </a:lnTo>
                  <a:cubicBezTo>
                    <a:pt x="699" y="3338"/>
                    <a:pt x="684" y="3338"/>
                    <a:pt x="668" y="3338"/>
                  </a:cubicBezTo>
                  <a:cubicBezTo>
                    <a:pt x="475" y="3338"/>
                    <a:pt x="319" y="3474"/>
                    <a:pt x="286" y="3662"/>
                  </a:cubicBezTo>
                  <a:lnTo>
                    <a:pt x="36" y="5638"/>
                  </a:lnTo>
                  <a:cubicBezTo>
                    <a:pt x="0" y="5840"/>
                    <a:pt x="143" y="6031"/>
                    <a:pt x="346" y="6055"/>
                  </a:cubicBezTo>
                  <a:lnTo>
                    <a:pt x="346" y="6043"/>
                  </a:lnTo>
                  <a:lnTo>
                    <a:pt x="3822" y="6507"/>
                  </a:lnTo>
                  <a:lnTo>
                    <a:pt x="3370" y="9984"/>
                  </a:lnTo>
                  <a:cubicBezTo>
                    <a:pt x="3334" y="10186"/>
                    <a:pt x="3489" y="10377"/>
                    <a:pt x="3691" y="10401"/>
                  </a:cubicBezTo>
                  <a:lnTo>
                    <a:pt x="5668" y="10663"/>
                  </a:lnTo>
                  <a:cubicBezTo>
                    <a:pt x="5683" y="10664"/>
                    <a:pt x="5697" y="10665"/>
                    <a:pt x="5712" y="10665"/>
                  </a:cubicBezTo>
                  <a:cubicBezTo>
                    <a:pt x="5896" y="10665"/>
                    <a:pt x="6051" y="10529"/>
                    <a:pt x="6085" y="10341"/>
                  </a:cubicBezTo>
                  <a:lnTo>
                    <a:pt x="6537" y="6864"/>
                  </a:lnTo>
                  <a:lnTo>
                    <a:pt x="10025" y="7329"/>
                  </a:lnTo>
                  <a:cubicBezTo>
                    <a:pt x="10040" y="7331"/>
                    <a:pt x="10055" y="7331"/>
                    <a:pt x="10069" y="7331"/>
                  </a:cubicBezTo>
                  <a:cubicBezTo>
                    <a:pt x="10253" y="7331"/>
                    <a:pt x="10409" y="7195"/>
                    <a:pt x="10442" y="7007"/>
                  </a:cubicBezTo>
                  <a:lnTo>
                    <a:pt x="10704" y="5031"/>
                  </a:lnTo>
                  <a:cubicBezTo>
                    <a:pt x="10728" y="4828"/>
                    <a:pt x="10585" y="4638"/>
                    <a:pt x="10383" y="4614"/>
                  </a:cubicBezTo>
                  <a:lnTo>
                    <a:pt x="6894" y="4150"/>
                  </a:lnTo>
                  <a:lnTo>
                    <a:pt x="7358" y="673"/>
                  </a:lnTo>
                  <a:cubicBezTo>
                    <a:pt x="7382" y="471"/>
                    <a:pt x="7239" y="280"/>
                    <a:pt x="7037" y="256"/>
                  </a:cubicBezTo>
                  <a:lnTo>
                    <a:pt x="5072" y="6"/>
                  </a:lnTo>
                  <a:cubicBezTo>
                    <a:pt x="5050" y="3"/>
                    <a:pt x="5029" y="1"/>
                    <a:pt x="500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1" name="Google Shape;7021;p36"/>
            <p:cNvSpPr/>
            <p:nvPr/>
          </p:nvSpPr>
          <p:spPr>
            <a:xfrm>
              <a:off x="2108389" y="4197965"/>
              <a:ext cx="349515" cy="435378"/>
            </a:xfrm>
            <a:custGeom>
              <a:rect b="b" l="l" r="r" t="t"/>
              <a:pathLst>
                <a:path extrusionOk="0" h="13498" w="10836">
                  <a:moveTo>
                    <a:pt x="4147" y="412"/>
                  </a:moveTo>
                  <a:cubicBezTo>
                    <a:pt x="4434" y="412"/>
                    <a:pt x="4718" y="585"/>
                    <a:pt x="4775" y="971"/>
                  </a:cubicBezTo>
                  <a:cubicBezTo>
                    <a:pt x="4799" y="1161"/>
                    <a:pt x="4751" y="1364"/>
                    <a:pt x="4620" y="1519"/>
                  </a:cubicBezTo>
                  <a:lnTo>
                    <a:pt x="3834" y="1661"/>
                  </a:lnTo>
                  <a:cubicBezTo>
                    <a:pt x="3656" y="1566"/>
                    <a:pt x="3537" y="1411"/>
                    <a:pt x="3501" y="1221"/>
                  </a:cubicBezTo>
                  <a:lnTo>
                    <a:pt x="3501" y="1209"/>
                  </a:lnTo>
                  <a:cubicBezTo>
                    <a:pt x="3386" y="709"/>
                    <a:pt x="3770" y="412"/>
                    <a:pt x="4147" y="412"/>
                  </a:cubicBezTo>
                  <a:close/>
                  <a:moveTo>
                    <a:pt x="7856" y="2723"/>
                  </a:moveTo>
                  <a:cubicBezTo>
                    <a:pt x="8113" y="2723"/>
                    <a:pt x="8340" y="2911"/>
                    <a:pt x="8382" y="3173"/>
                  </a:cubicBezTo>
                  <a:lnTo>
                    <a:pt x="9775" y="10734"/>
                  </a:lnTo>
                  <a:cubicBezTo>
                    <a:pt x="9823" y="11043"/>
                    <a:pt x="9633" y="11329"/>
                    <a:pt x="9323" y="11377"/>
                  </a:cubicBezTo>
                  <a:lnTo>
                    <a:pt x="3060" y="12520"/>
                  </a:lnTo>
                  <a:cubicBezTo>
                    <a:pt x="3030" y="12525"/>
                    <a:pt x="2999" y="12527"/>
                    <a:pt x="2969" y="12527"/>
                  </a:cubicBezTo>
                  <a:cubicBezTo>
                    <a:pt x="2706" y="12527"/>
                    <a:pt x="2472" y="12346"/>
                    <a:pt x="2429" y="12079"/>
                  </a:cubicBezTo>
                  <a:lnTo>
                    <a:pt x="1048" y="4507"/>
                  </a:lnTo>
                  <a:cubicBezTo>
                    <a:pt x="989" y="4209"/>
                    <a:pt x="1191" y="3924"/>
                    <a:pt x="1489" y="3876"/>
                  </a:cubicBezTo>
                  <a:lnTo>
                    <a:pt x="2239" y="3745"/>
                  </a:lnTo>
                  <a:cubicBezTo>
                    <a:pt x="2270" y="3945"/>
                    <a:pt x="2451" y="4098"/>
                    <a:pt x="2657" y="4098"/>
                  </a:cubicBezTo>
                  <a:cubicBezTo>
                    <a:pt x="2684" y="4098"/>
                    <a:pt x="2711" y="4096"/>
                    <a:pt x="2739" y="4090"/>
                  </a:cubicBezTo>
                  <a:lnTo>
                    <a:pt x="6656" y="3376"/>
                  </a:lnTo>
                  <a:cubicBezTo>
                    <a:pt x="6894" y="3328"/>
                    <a:pt x="7049" y="3102"/>
                    <a:pt x="7001" y="2864"/>
                  </a:cubicBezTo>
                  <a:lnTo>
                    <a:pt x="7751" y="2733"/>
                  </a:lnTo>
                  <a:cubicBezTo>
                    <a:pt x="7787" y="2726"/>
                    <a:pt x="7822" y="2723"/>
                    <a:pt x="7856" y="2723"/>
                  </a:cubicBezTo>
                  <a:close/>
                  <a:moveTo>
                    <a:pt x="4135" y="1"/>
                  </a:moveTo>
                  <a:cubicBezTo>
                    <a:pt x="4071" y="1"/>
                    <a:pt x="4006" y="6"/>
                    <a:pt x="3941" y="18"/>
                  </a:cubicBezTo>
                  <a:cubicBezTo>
                    <a:pt x="3346" y="125"/>
                    <a:pt x="2953" y="697"/>
                    <a:pt x="3072" y="1280"/>
                  </a:cubicBezTo>
                  <a:cubicBezTo>
                    <a:pt x="3096" y="1459"/>
                    <a:pt x="3167" y="1614"/>
                    <a:pt x="3275" y="1757"/>
                  </a:cubicBezTo>
                  <a:lnTo>
                    <a:pt x="2501" y="1900"/>
                  </a:lnTo>
                  <a:cubicBezTo>
                    <a:pt x="2191" y="1959"/>
                    <a:pt x="1977" y="2269"/>
                    <a:pt x="2036" y="2578"/>
                  </a:cubicBezTo>
                  <a:lnTo>
                    <a:pt x="2084" y="2864"/>
                  </a:lnTo>
                  <a:lnTo>
                    <a:pt x="798" y="3102"/>
                  </a:lnTo>
                  <a:cubicBezTo>
                    <a:pt x="310" y="3185"/>
                    <a:pt x="0" y="3650"/>
                    <a:pt x="84" y="4138"/>
                  </a:cubicBezTo>
                  <a:lnTo>
                    <a:pt x="1655" y="12770"/>
                  </a:lnTo>
                  <a:cubicBezTo>
                    <a:pt x="1740" y="13195"/>
                    <a:pt x="2111" y="13497"/>
                    <a:pt x="2537" y="13497"/>
                  </a:cubicBezTo>
                  <a:cubicBezTo>
                    <a:pt x="2588" y="13497"/>
                    <a:pt x="2639" y="13493"/>
                    <a:pt x="2691" y="13484"/>
                  </a:cubicBezTo>
                  <a:lnTo>
                    <a:pt x="10025" y="12139"/>
                  </a:lnTo>
                  <a:cubicBezTo>
                    <a:pt x="10514" y="12056"/>
                    <a:pt x="10835" y="11579"/>
                    <a:pt x="10752" y="11103"/>
                  </a:cubicBezTo>
                  <a:lnTo>
                    <a:pt x="9168" y="2471"/>
                  </a:lnTo>
                  <a:cubicBezTo>
                    <a:pt x="9095" y="2041"/>
                    <a:pt x="8725" y="1740"/>
                    <a:pt x="8304" y="1740"/>
                  </a:cubicBezTo>
                  <a:cubicBezTo>
                    <a:pt x="8248" y="1740"/>
                    <a:pt x="8190" y="1745"/>
                    <a:pt x="8132" y="1757"/>
                  </a:cubicBezTo>
                  <a:lnTo>
                    <a:pt x="6847" y="1995"/>
                  </a:lnTo>
                  <a:lnTo>
                    <a:pt x="6799" y="1709"/>
                  </a:lnTo>
                  <a:cubicBezTo>
                    <a:pt x="6745" y="1428"/>
                    <a:pt x="6495" y="1226"/>
                    <a:pt x="6210" y="1226"/>
                  </a:cubicBezTo>
                  <a:cubicBezTo>
                    <a:pt x="6180" y="1226"/>
                    <a:pt x="6150" y="1228"/>
                    <a:pt x="6120" y="1233"/>
                  </a:cubicBezTo>
                  <a:lnTo>
                    <a:pt x="5168" y="1411"/>
                  </a:lnTo>
                  <a:cubicBezTo>
                    <a:pt x="5227" y="1245"/>
                    <a:pt x="5239" y="1066"/>
                    <a:pt x="5203" y="887"/>
                  </a:cubicBezTo>
                  <a:cubicBezTo>
                    <a:pt x="5108" y="369"/>
                    <a:pt x="4646" y="1"/>
                    <a:pt x="413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2" name="Google Shape;7022;p36"/>
            <p:cNvSpPr/>
            <p:nvPr/>
          </p:nvSpPr>
          <p:spPr>
            <a:xfrm>
              <a:off x="2170222" y="4354466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5"/>
                    <a:pt x="869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3" y="1545"/>
                    <a:pt x="1861" y="1142"/>
                    <a:pt x="1762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3" name="Google Shape;7023;p36"/>
            <p:cNvSpPr/>
            <p:nvPr/>
          </p:nvSpPr>
          <p:spPr>
            <a:xfrm>
              <a:off x="2238893" y="4339952"/>
              <a:ext cx="123053" cy="43254"/>
            </a:xfrm>
            <a:custGeom>
              <a:rect b="b" l="l" r="r" t="t"/>
              <a:pathLst>
                <a:path extrusionOk="0" h="1341" w="3815">
                  <a:moveTo>
                    <a:pt x="3218" y="0"/>
                  </a:moveTo>
                  <a:cubicBezTo>
                    <a:pt x="3188" y="0"/>
                    <a:pt x="3155" y="3"/>
                    <a:pt x="3122" y="10"/>
                  </a:cubicBezTo>
                  <a:lnTo>
                    <a:pt x="3134" y="10"/>
                  </a:lnTo>
                  <a:lnTo>
                    <a:pt x="538" y="474"/>
                  </a:lnTo>
                  <a:cubicBezTo>
                    <a:pt x="0" y="575"/>
                    <a:pt x="106" y="1341"/>
                    <a:pt x="597" y="1341"/>
                  </a:cubicBezTo>
                  <a:cubicBezTo>
                    <a:pt x="628" y="1341"/>
                    <a:pt x="660" y="1338"/>
                    <a:pt x="693" y="1331"/>
                  </a:cubicBezTo>
                  <a:lnTo>
                    <a:pt x="3277" y="867"/>
                  </a:lnTo>
                  <a:cubicBezTo>
                    <a:pt x="3815" y="766"/>
                    <a:pt x="3709" y="0"/>
                    <a:pt x="321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4" name="Google Shape;7024;p36"/>
            <p:cNvSpPr/>
            <p:nvPr/>
          </p:nvSpPr>
          <p:spPr>
            <a:xfrm>
              <a:off x="2182898" y="4423976"/>
              <a:ext cx="60123" cy="49866"/>
            </a:xfrm>
            <a:custGeom>
              <a:rect b="b" l="l" r="r" t="t"/>
              <a:pathLst>
                <a:path extrusionOk="0" h="1546" w="1864">
                  <a:moveTo>
                    <a:pt x="1014" y="1"/>
                  </a:moveTo>
                  <a:cubicBezTo>
                    <a:pt x="970" y="1"/>
                    <a:pt x="926" y="5"/>
                    <a:pt x="881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0" y="1546"/>
                    <a:pt x="1007" y="1546"/>
                  </a:cubicBezTo>
                  <a:cubicBezTo>
                    <a:pt x="1454" y="1546"/>
                    <a:pt x="1864" y="1142"/>
                    <a:pt x="1774" y="631"/>
                  </a:cubicBezTo>
                  <a:cubicBezTo>
                    <a:pt x="1700" y="259"/>
                    <a:pt x="1378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5" name="Google Shape;7025;p36"/>
            <p:cNvSpPr/>
            <p:nvPr/>
          </p:nvSpPr>
          <p:spPr>
            <a:xfrm>
              <a:off x="2252408" y="4409300"/>
              <a:ext cx="121279" cy="43544"/>
            </a:xfrm>
            <a:custGeom>
              <a:rect b="b" l="l" r="r" t="t"/>
              <a:pathLst>
                <a:path extrusionOk="0" h="1350" w="3760">
                  <a:moveTo>
                    <a:pt x="3143" y="1"/>
                  </a:moveTo>
                  <a:cubicBezTo>
                    <a:pt x="3128" y="1"/>
                    <a:pt x="3112" y="1"/>
                    <a:pt x="3096" y="3"/>
                  </a:cubicBezTo>
                  <a:lnTo>
                    <a:pt x="500" y="467"/>
                  </a:lnTo>
                  <a:cubicBezTo>
                    <a:pt x="0" y="618"/>
                    <a:pt x="125" y="1349"/>
                    <a:pt x="631" y="1349"/>
                  </a:cubicBezTo>
                  <a:cubicBezTo>
                    <a:pt x="643" y="1349"/>
                    <a:pt x="655" y="1349"/>
                    <a:pt x="667" y="1348"/>
                  </a:cubicBezTo>
                  <a:lnTo>
                    <a:pt x="3263" y="872"/>
                  </a:lnTo>
                  <a:cubicBezTo>
                    <a:pt x="3759" y="722"/>
                    <a:pt x="3640" y="1"/>
                    <a:pt x="314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6" name="Google Shape;7026;p36"/>
            <p:cNvSpPr/>
            <p:nvPr/>
          </p:nvSpPr>
          <p:spPr>
            <a:xfrm>
              <a:off x="2196316" y="4498130"/>
              <a:ext cx="60156" cy="50221"/>
            </a:xfrm>
            <a:custGeom>
              <a:rect b="b" l="l" r="r" t="t"/>
              <a:pathLst>
                <a:path extrusionOk="0" h="1557" w="1865">
                  <a:moveTo>
                    <a:pt x="1010" y="0"/>
                  </a:moveTo>
                  <a:cubicBezTo>
                    <a:pt x="968" y="0"/>
                    <a:pt x="925" y="4"/>
                    <a:pt x="882" y="11"/>
                  </a:cubicBezTo>
                  <a:cubicBezTo>
                    <a:pt x="191" y="130"/>
                    <a:pt x="1" y="1011"/>
                    <a:pt x="572" y="1416"/>
                  </a:cubicBezTo>
                  <a:cubicBezTo>
                    <a:pt x="711" y="1513"/>
                    <a:pt x="861" y="1556"/>
                    <a:pt x="1008" y="1556"/>
                  </a:cubicBezTo>
                  <a:cubicBezTo>
                    <a:pt x="1455" y="1556"/>
                    <a:pt x="1865" y="1153"/>
                    <a:pt x="1775" y="642"/>
                  </a:cubicBezTo>
                  <a:cubicBezTo>
                    <a:pt x="1700" y="268"/>
                    <a:pt x="1377" y="0"/>
                    <a:pt x="101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7" name="Google Shape;7027;p36"/>
            <p:cNvSpPr/>
            <p:nvPr/>
          </p:nvSpPr>
          <p:spPr>
            <a:xfrm>
              <a:off x="2265439" y="4483357"/>
              <a:ext cx="122214" cy="43706"/>
            </a:xfrm>
            <a:custGeom>
              <a:rect b="b" l="l" r="r" t="t"/>
              <a:pathLst>
                <a:path extrusionOk="0" h="1355" w="3789">
                  <a:moveTo>
                    <a:pt x="3177" y="0"/>
                  </a:moveTo>
                  <a:cubicBezTo>
                    <a:pt x="3155" y="0"/>
                    <a:pt x="3132" y="2"/>
                    <a:pt x="3109" y="5"/>
                  </a:cubicBezTo>
                  <a:lnTo>
                    <a:pt x="3121" y="5"/>
                  </a:lnTo>
                  <a:lnTo>
                    <a:pt x="525" y="481"/>
                  </a:lnTo>
                  <a:cubicBezTo>
                    <a:pt x="0" y="606"/>
                    <a:pt x="109" y="1355"/>
                    <a:pt x="611" y="1355"/>
                  </a:cubicBezTo>
                  <a:cubicBezTo>
                    <a:pt x="633" y="1355"/>
                    <a:pt x="656" y="1353"/>
                    <a:pt x="680" y="1350"/>
                  </a:cubicBezTo>
                  <a:lnTo>
                    <a:pt x="3275" y="886"/>
                  </a:lnTo>
                  <a:cubicBezTo>
                    <a:pt x="3789" y="749"/>
                    <a:pt x="3679" y="0"/>
                    <a:pt x="317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8" name="Google Shape;7028;p36"/>
            <p:cNvSpPr/>
            <p:nvPr/>
          </p:nvSpPr>
          <p:spPr>
            <a:xfrm>
              <a:off x="2138741" y="4806940"/>
              <a:ext cx="250783" cy="224592"/>
            </a:xfrm>
            <a:custGeom>
              <a:rect b="b" l="l" r="r" t="t"/>
              <a:pathLst>
                <a:path extrusionOk="0" h="6963" w="7775">
                  <a:moveTo>
                    <a:pt x="3936" y="1"/>
                  </a:moveTo>
                  <a:cubicBezTo>
                    <a:pt x="2905" y="1"/>
                    <a:pt x="1893" y="469"/>
                    <a:pt x="1226" y="1343"/>
                  </a:cubicBezTo>
                  <a:lnTo>
                    <a:pt x="6965" y="4975"/>
                  </a:lnTo>
                  <a:cubicBezTo>
                    <a:pt x="7775" y="3403"/>
                    <a:pt x="7251" y="1474"/>
                    <a:pt x="5763" y="534"/>
                  </a:cubicBezTo>
                  <a:cubicBezTo>
                    <a:pt x="5196" y="174"/>
                    <a:pt x="4562" y="1"/>
                    <a:pt x="3936" y="1"/>
                  </a:cubicBezTo>
                  <a:close/>
                  <a:moveTo>
                    <a:pt x="822" y="1986"/>
                  </a:moveTo>
                  <a:lnTo>
                    <a:pt x="822" y="1986"/>
                  </a:lnTo>
                  <a:cubicBezTo>
                    <a:pt x="0" y="3558"/>
                    <a:pt x="524" y="5498"/>
                    <a:pt x="2024" y="6439"/>
                  </a:cubicBezTo>
                  <a:cubicBezTo>
                    <a:pt x="2588" y="6793"/>
                    <a:pt x="3218" y="6963"/>
                    <a:pt x="3841" y="6963"/>
                  </a:cubicBezTo>
                  <a:cubicBezTo>
                    <a:pt x="4875" y="6963"/>
                    <a:pt x="5892" y="6494"/>
                    <a:pt x="6560" y="5618"/>
                  </a:cubicBezTo>
                  <a:lnTo>
                    <a:pt x="822" y="1986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9" name="Google Shape;7029;p36"/>
            <p:cNvSpPr/>
            <p:nvPr/>
          </p:nvSpPr>
          <p:spPr>
            <a:xfrm>
              <a:off x="2608019" y="4325276"/>
              <a:ext cx="196272" cy="181918"/>
            </a:xfrm>
            <a:custGeom>
              <a:rect b="b" l="l" r="r" t="t"/>
              <a:pathLst>
                <a:path extrusionOk="0" h="5640" w="6085">
                  <a:moveTo>
                    <a:pt x="3608" y="0"/>
                  </a:moveTo>
                  <a:lnTo>
                    <a:pt x="1215" y="1632"/>
                  </a:lnTo>
                  <a:cubicBezTo>
                    <a:pt x="250" y="2286"/>
                    <a:pt x="0" y="3596"/>
                    <a:pt x="655" y="4549"/>
                  </a:cubicBezTo>
                  <a:lnTo>
                    <a:pt x="762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2"/>
                    <a:pt x="3691" y="5275"/>
                  </a:cubicBezTo>
                  <a:lnTo>
                    <a:pt x="6085" y="3644"/>
                  </a:lnTo>
                  <a:lnTo>
                    <a:pt x="3608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0" name="Google Shape;7030;p36"/>
            <p:cNvSpPr/>
            <p:nvPr/>
          </p:nvSpPr>
          <p:spPr>
            <a:xfrm>
              <a:off x="2740909" y="4249734"/>
              <a:ext cx="195885" cy="181950"/>
            </a:xfrm>
            <a:custGeom>
              <a:rect b="b" l="l" r="r" t="t"/>
              <a:pathLst>
                <a:path extrusionOk="0" h="5641" w="6073">
                  <a:moveTo>
                    <a:pt x="3568" y="1"/>
                  </a:moveTo>
                  <a:cubicBezTo>
                    <a:pt x="3162" y="1"/>
                    <a:pt x="2752" y="119"/>
                    <a:pt x="2393" y="366"/>
                  </a:cubicBezTo>
                  <a:lnTo>
                    <a:pt x="0" y="1997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22" y="3354"/>
                    <a:pt x="6072" y="2045"/>
                    <a:pt x="5429" y="1092"/>
                  </a:cubicBezTo>
                  <a:lnTo>
                    <a:pt x="5310" y="926"/>
                  </a:lnTo>
                  <a:cubicBezTo>
                    <a:pt x="4902" y="325"/>
                    <a:pt x="4240" y="1"/>
                    <a:pt x="356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1" name="Google Shape;7031;p36"/>
            <p:cNvSpPr/>
            <p:nvPr/>
          </p:nvSpPr>
          <p:spPr>
            <a:xfrm>
              <a:off x="2550799" y="4700692"/>
              <a:ext cx="346032" cy="344387"/>
            </a:xfrm>
            <a:custGeom>
              <a:rect b="b" l="l" r="r" t="t"/>
              <a:pathLst>
                <a:path extrusionOk="0" h="10677" w="10728">
                  <a:moveTo>
                    <a:pt x="5007" y="0"/>
                  </a:moveTo>
                  <a:cubicBezTo>
                    <a:pt x="4823" y="0"/>
                    <a:pt x="4676" y="135"/>
                    <a:pt x="4644" y="327"/>
                  </a:cubicBezTo>
                  <a:lnTo>
                    <a:pt x="4191" y="3804"/>
                  </a:lnTo>
                  <a:lnTo>
                    <a:pt x="715" y="3339"/>
                  </a:lnTo>
                  <a:cubicBezTo>
                    <a:pt x="699" y="3338"/>
                    <a:pt x="684" y="3337"/>
                    <a:pt x="668" y="3337"/>
                  </a:cubicBezTo>
                  <a:cubicBezTo>
                    <a:pt x="475" y="3337"/>
                    <a:pt x="319" y="3473"/>
                    <a:pt x="286" y="3661"/>
                  </a:cubicBezTo>
                  <a:lnTo>
                    <a:pt x="36" y="5637"/>
                  </a:lnTo>
                  <a:cubicBezTo>
                    <a:pt x="0" y="5840"/>
                    <a:pt x="143" y="6030"/>
                    <a:pt x="346" y="6054"/>
                  </a:cubicBezTo>
                  <a:lnTo>
                    <a:pt x="3822" y="6518"/>
                  </a:lnTo>
                  <a:lnTo>
                    <a:pt x="3370" y="9995"/>
                  </a:lnTo>
                  <a:cubicBezTo>
                    <a:pt x="3334" y="10197"/>
                    <a:pt x="3489" y="10388"/>
                    <a:pt x="3691" y="10412"/>
                  </a:cubicBezTo>
                  <a:lnTo>
                    <a:pt x="5656" y="10674"/>
                  </a:lnTo>
                  <a:cubicBezTo>
                    <a:pt x="5671" y="10675"/>
                    <a:pt x="5685" y="10676"/>
                    <a:pt x="5700" y="10676"/>
                  </a:cubicBezTo>
                  <a:cubicBezTo>
                    <a:pt x="5885" y="10676"/>
                    <a:pt x="6051" y="10540"/>
                    <a:pt x="6073" y="10352"/>
                  </a:cubicBezTo>
                  <a:lnTo>
                    <a:pt x="6537" y="6876"/>
                  </a:lnTo>
                  <a:lnTo>
                    <a:pt x="10014" y="7328"/>
                  </a:lnTo>
                  <a:cubicBezTo>
                    <a:pt x="10033" y="7331"/>
                    <a:pt x="10053" y="7333"/>
                    <a:pt x="10072" y="7333"/>
                  </a:cubicBezTo>
                  <a:cubicBezTo>
                    <a:pt x="10252" y="7333"/>
                    <a:pt x="10410" y="7189"/>
                    <a:pt x="10442" y="7007"/>
                  </a:cubicBezTo>
                  <a:lnTo>
                    <a:pt x="10692" y="5042"/>
                  </a:lnTo>
                  <a:cubicBezTo>
                    <a:pt x="10728" y="4828"/>
                    <a:pt x="10585" y="4649"/>
                    <a:pt x="10371" y="4613"/>
                  </a:cubicBezTo>
                  <a:lnTo>
                    <a:pt x="6894" y="4161"/>
                  </a:lnTo>
                  <a:lnTo>
                    <a:pt x="7358" y="684"/>
                  </a:lnTo>
                  <a:cubicBezTo>
                    <a:pt x="7382" y="470"/>
                    <a:pt x="7239" y="291"/>
                    <a:pt x="7037" y="256"/>
                  </a:cubicBezTo>
                  <a:lnTo>
                    <a:pt x="5072" y="6"/>
                  </a:lnTo>
                  <a:cubicBezTo>
                    <a:pt x="5050" y="2"/>
                    <a:pt x="5029" y="0"/>
                    <a:pt x="500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2" name="Google Shape;7032;p36"/>
            <p:cNvSpPr/>
            <p:nvPr/>
          </p:nvSpPr>
          <p:spPr>
            <a:xfrm>
              <a:off x="1083390" y="98419"/>
              <a:ext cx="349902" cy="436120"/>
            </a:xfrm>
            <a:custGeom>
              <a:rect b="b" l="l" r="r" t="t"/>
              <a:pathLst>
                <a:path extrusionOk="0" h="13521" w="10848">
                  <a:moveTo>
                    <a:pt x="4159" y="435"/>
                  </a:moveTo>
                  <a:cubicBezTo>
                    <a:pt x="4446" y="435"/>
                    <a:pt x="4730" y="607"/>
                    <a:pt x="4787" y="994"/>
                  </a:cubicBezTo>
                  <a:cubicBezTo>
                    <a:pt x="4811" y="1196"/>
                    <a:pt x="4763" y="1387"/>
                    <a:pt x="4632" y="1541"/>
                  </a:cubicBezTo>
                  <a:lnTo>
                    <a:pt x="3846" y="1684"/>
                  </a:lnTo>
                  <a:cubicBezTo>
                    <a:pt x="3668" y="1589"/>
                    <a:pt x="3549" y="1422"/>
                    <a:pt x="3513" y="1232"/>
                  </a:cubicBezTo>
                  <a:cubicBezTo>
                    <a:pt x="3398" y="732"/>
                    <a:pt x="3782" y="435"/>
                    <a:pt x="4159" y="435"/>
                  </a:cubicBezTo>
                  <a:close/>
                  <a:moveTo>
                    <a:pt x="7866" y="2749"/>
                  </a:moveTo>
                  <a:cubicBezTo>
                    <a:pt x="8129" y="2749"/>
                    <a:pt x="8364" y="2930"/>
                    <a:pt x="8406" y="3208"/>
                  </a:cubicBezTo>
                  <a:lnTo>
                    <a:pt x="9788" y="10769"/>
                  </a:lnTo>
                  <a:cubicBezTo>
                    <a:pt x="9835" y="11066"/>
                    <a:pt x="9645" y="11340"/>
                    <a:pt x="9347" y="11400"/>
                  </a:cubicBezTo>
                  <a:lnTo>
                    <a:pt x="3084" y="12543"/>
                  </a:lnTo>
                  <a:cubicBezTo>
                    <a:pt x="3049" y="12550"/>
                    <a:pt x="3014" y="12553"/>
                    <a:pt x="2980" y="12553"/>
                  </a:cubicBezTo>
                  <a:cubicBezTo>
                    <a:pt x="2723" y="12553"/>
                    <a:pt x="2495" y="12365"/>
                    <a:pt x="2453" y="12102"/>
                  </a:cubicBezTo>
                  <a:lnTo>
                    <a:pt x="1072" y="4530"/>
                  </a:lnTo>
                  <a:cubicBezTo>
                    <a:pt x="1013" y="4232"/>
                    <a:pt x="1215" y="3958"/>
                    <a:pt x="1513" y="3899"/>
                  </a:cubicBezTo>
                  <a:lnTo>
                    <a:pt x="2263" y="3768"/>
                  </a:lnTo>
                  <a:cubicBezTo>
                    <a:pt x="2294" y="3977"/>
                    <a:pt x="2472" y="4122"/>
                    <a:pt x="2677" y="4122"/>
                  </a:cubicBezTo>
                  <a:cubicBezTo>
                    <a:pt x="2705" y="4122"/>
                    <a:pt x="2734" y="4119"/>
                    <a:pt x="2763" y="4113"/>
                  </a:cubicBezTo>
                  <a:lnTo>
                    <a:pt x="6680" y="3399"/>
                  </a:lnTo>
                  <a:cubicBezTo>
                    <a:pt x="6906" y="3363"/>
                    <a:pt x="7073" y="3125"/>
                    <a:pt x="7025" y="2899"/>
                  </a:cubicBezTo>
                  <a:lnTo>
                    <a:pt x="7775" y="2756"/>
                  </a:lnTo>
                  <a:cubicBezTo>
                    <a:pt x="7806" y="2751"/>
                    <a:pt x="7836" y="2749"/>
                    <a:pt x="7866" y="2749"/>
                  </a:cubicBezTo>
                  <a:close/>
                  <a:moveTo>
                    <a:pt x="4133" y="0"/>
                  </a:moveTo>
                  <a:cubicBezTo>
                    <a:pt x="4070" y="0"/>
                    <a:pt x="4006" y="6"/>
                    <a:pt x="3942" y="17"/>
                  </a:cubicBezTo>
                  <a:cubicBezTo>
                    <a:pt x="3346" y="136"/>
                    <a:pt x="2953" y="708"/>
                    <a:pt x="3072" y="1303"/>
                  </a:cubicBezTo>
                  <a:cubicBezTo>
                    <a:pt x="3108" y="1482"/>
                    <a:pt x="3180" y="1649"/>
                    <a:pt x="3287" y="1779"/>
                  </a:cubicBezTo>
                  <a:lnTo>
                    <a:pt x="2513" y="1922"/>
                  </a:lnTo>
                  <a:cubicBezTo>
                    <a:pt x="2203" y="1982"/>
                    <a:pt x="1989" y="2291"/>
                    <a:pt x="2049" y="2601"/>
                  </a:cubicBezTo>
                  <a:lnTo>
                    <a:pt x="2096" y="2887"/>
                  </a:lnTo>
                  <a:lnTo>
                    <a:pt x="810" y="3125"/>
                  </a:lnTo>
                  <a:cubicBezTo>
                    <a:pt x="322" y="3208"/>
                    <a:pt x="1" y="3673"/>
                    <a:pt x="96" y="4149"/>
                  </a:cubicBezTo>
                  <a:lnTo>
                    <a:pt x="1668" y="12781"/>
                  </a:lnTo>
                  <a:cubicBezTo>
                    <a:pt x="1742" y="13217"/>
                    <a:pt x="2121" y="13520"/>
                    <a:pt x="2549" y="13520"/>
                  </a:cubicBezTo>
                  <a:cubicBezTo>
                    <a:pt x="2600" y="13520"/>
                    <a:pt x="2651" y="13516"/>
                    <a:pt x="2703" y="13507"/>
                  </a:cubicBezTo>
                  <a:lnTo>
                    <a:pt x="10038" y="12162"/>
                  </a:lnTo>
                  <a:cubicBezTo>
                    <a:pt x="10526" y="12066"/>
                    <a:pt x="10847" y="11602"/>
                    <a:pt x="10752" y="11126"/>
                  </a:cubicBezTo>
                  <a:lnTo>
                    <a:pt x="9192" y="2506"/>
                  </a:lnTo>
                  <a:cubicBezTo>
                    <a:pt x="9108" y="2074"/>
                    <a:pt x="8735" y="1763"/>
                    <a:pt x="8312" y="1763"/>
                  </a:cubicBezTo>
                  <a:cubicBezTo>
                    <a:pt x="8257" y="1763"/>
                    <a:pt x="8201" y="1769"/>
                    <a:pt x="8145" y="1779"/>
                  </a:cubicBezTo>
                  <a:lnTo>
                    <a:pt x="6859" y="2018"/>
                  </a:lnTo>
                  <a:lnTo>
                    <a:pt x="6811" y="1744"/>
                  </a:lnTo>
                  <a:cubicBezTo>
                    <a:pt x="6748" y="1458"/>
                    <a:pt x="6506" y="1258"/>
                    <a:pt x="6228" y="1258"/>
                  </a:cubicBezTo>
                  <a:cubicBezTo>
                    <a:pt x="6193" y="1258"/>
                    <a:pt x="6157" y="1261"/>
                    <a:pt x="6120" y="1268"/>
                  </a:cubicBezTo>
                  <a:lnTo>
                    <a:pt x="5180" y="1434"/>
                  </a:lnTo>
                  <a:cubicBezTo>
                    <a:pt x="5227" y="1268"/>
                    <a:pt x="5239" y="1089"/>
                    <a:pt x="5204" y="922"/>
                  </a:cubicBezTo>
                  <a:cubicBezTo>
                    <a:pt x="5119" y="381"/>
                    <a:pt x="4655" y="0"/>
                    <a:pt x="413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3" name="Google Shape;7033;p36"/>
            <p:cNvSpPr/>
            <p:nvPr/>
          </p:nvSpPr>
          <p:spPr>
            <a:xfrm>
              <a:off x="1145609" y="255566"/>
              <a:ext cx="60059" cy="49898"/>
            </a:xfrm>
            <a:custGeom>
              <a:rect b="b" l="l" r="r" t="t"/>
              <a:pathLst>
                <a:path extrusionOk="0" h="1547" w="1862">
                  <a:moveTo>
                    <a:pt x="1015" y="1"/>
                  </a:moveTo>
                  <a:cubicBezTo>
                    <a:pt x="967" y="1"/>
                    <a:pt x="918" y="5"/>
                    <a:pt x="870" y="15"/>
                  </a:cubicBezTo>
                  <a:cubicBezTo>
                    <a:pt x="191" y="134"/>
                    <a:pt x="0" y="1015"/>
                    <a:pt x="572" y="1408"/>
                  </a:cubicBezTo>
                  <a:cubicBezTo>
                    <a:pt x="709" y="1504"/>
                    <a:pt x="857" y="1547"/>
                    <a:pt x="1002" y="1547"/>
                  </a:cubicBezTo>
                  <a:cubicBezTo>
                    <a:pt x="1451" y="1547"/>
                    <a:pt x="1862" y="1138"/>
                    <a:pt x="1763" y="634"/>
                  </a:cubicBezTo>
                  <a:cubicBezTo>
                    <a:pt x="1700" y="266"/>
                    <a:pt x="1377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4" name="Google Shape;7034;p36"/>
            <p:cNvSpPr/>
            <p:nvPr/>
          </p:nvSpPr>
          <p:spPr>
            <a:xfrm>
              <a:off x="1213797" y="241019"/>
              <a:ext cx="124472" cy="43706"/>
            </a:xfrm>
            <a:custGeom>
              <a:rect b="b" l="l" r="r" t="t"/>
              <a:pathLst>
                <a:path extrusionOk="0" h="1355" w="3859">
                  <a:moveTo>
                    <a:pt x="3261" y="1"/>
                  </a:moveTo>
                  <a:cubicBezTo>
                    <a:pt x="3226" y="1"/>
                    <a:pt x="3188" y="5"/>
                    <a:pt x="3149" y="14"/>
                  </a:cubicBezTo>
                  <a:lnTo>
                    <a:pt x="3137" y="14"/>
                  </a:lnTo>
                  <a:lnTo>
                    <a:pt x="542" y="490"/>
                  </a:lnTo>
                  <a:cubicBezTo>
                    <a:pt x="0" y="580"/>
                    <a:pt x="111" y="1354"/>
                    <a:pt x="620" y="1354"/>
                  </a:cubicBezTo>
                  <a:cubicBezTo>
                    <a:pt x="648" y="1354"/>
                    <a:pt x="678" y="1352"/>
                    <a:pt x="708" y="1347"/>
                  </a:cubicBezTo>
                  <a:lnTo>
                    <a:pt x="3292" y="871"/>
                  </a:lnTo>
                  <a:cubicBezTo>
                    <a:pt x="3858" y="793"/>
                    <a:pt x="3751" y="1"/>
                    <a:pt x="326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5" name="Google Shape;7035;p36"/>
            <p:cNvSpPr/>
            <p:nvPr/>
          </p:nvSpPr>
          <p:spPr>
            <a:xfrm>
              <a:off x="1158286" y="325172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0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3" y="1545"/>
                    <a:pt x="1861" y="1142"/>
                    <a:pt x="1762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6" name="Google Shape;7036;p36"/>
            <p:cNvSpPr/>
            <p:nvPr/>
          </p:nvSpPr>
          <p:spPr>
            <a:xfrm>
              <a:off x="1227795" y="310528"/>
              <a:ext cx="121376" cy="43512"/>
            </a:xfrm>
            <a:custGeom>
              <a:rect b="b" l="l" r="r" t="t"/>
              <a:pathLst>
                <a:path extrusionOk="0" h="1349" w="3763">
                  <a:moveTo>
                    <a:pt x="3132" y="0"/>
                  </a:moveTo>
                  <a:cubicBezTo>
                    <a:pt x="3120" y="0"/>
                    <a:pt x="3108" y="1"/>
                    <a:pt x="3096" y="2"/>
                  </a:cubicBezTo>
                  <a:lnTo>
                    <a:pt x="500" y="478"/>
                  </a:lnTo>
                  <a:cubicBezTo>
                    <a:pt x="0" y="618"/>
                    <a:pt x="125" y="1348"/>
                    <a:pt x="631" y="1348"/>
                  </a:cubicBezTo>
                  <a:cubicBezTo>
                    <a:pt x="643" y="1348"/>
                    <a:pt x="655" y="1348"/>
                    <a:pt x="667" y="1347"/>
                  </a:cubicBezTo>
                  <a:lnTo>
                    <a:pt x="3263" y="871"/>
                  </a:lnTo>
                  <a:cubicBezTo>
                    <a:pt x="3763" y="731"/>
                    <a:pt x="3638" y="0"/>
                    <a:pt x="313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7" name="Google Shape;7037;p36"/>
            <p:cNvSpPr/>
            <p:nvPr/>
          </p:nvSpPr>
          <p:spPr>
            <a:xfrm>
              <a:off x="1171736" y="399294"/>
              <a:ext cx="60156" cy="50189"/>
            </a:xfrm>
            <a:custGeom>
              <a:rect b="b" l="l" r="r" t="t"/>
              <a:pathLst>
                <a:path extrusionOk="0" h="1556" w="1865">
                  <a:moveTo>
                    <a:pt x="1013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2" y="131"/>
                    <a:pt x="0" y="1012"/>
                    <a:pt x="572" y="1417"/>
                  </a:cubicBezTo>
                  <a:cubicBezTo>
                    <a:pt x="708" y="1513"/>
                    <a:pt x="857" y="1556"/>
                    <a:pt x="1002" y="1556"/>
                  </a:cubicBezTo>
                  <a:cubicBezTo>
                    <a:pt x="1451" y="1556"/>
                    <a:pt x="1864" y="1147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8" name="Google Shape;7038;p36"/>
            <p:cNvSpPr/>
            <p:nvPr/>
          </p:nvSpPr>
          <p:spPr>
            <a:xfrm>
              <a:off x="1240697" y="384586"/>
              <a:ext cx="122440" cy="44028"/>
            </a:xfrm>
            <a:custGeom>
              <a:rect b="b" l="l" r="r" t="t"/>
              <a:pathLst>
                <a:path extrusionOk="0" h="1365" w="3796">
                  <a:moveTo>
                    <a:pt x="3182" y="0"/>
                  </a:moveTo>
                  <a:cubicBezTo>
                    <a:pt x="3163" y="0"/>
                    <a:pt x="3144" y="1"/>
                    <a:pt x="3125" y="4"/>
                  </a:cubicBezTo>
                  <a:lnTo>
                    <a:pt x="529" y="480"/>
                  </a:lnTo>
                  <a:cubicBezTo>
                    <a:pt x="1" y="606"/>
                    <a:pt x="126" y="1364"/>
                    <a:pt x="627" y="1364"/>
                  </a:cubicBezTo>
                  <a:cubicBezTo>
                    <a:pt x="646" y="1364"/>
                    <a:pt x="664" y="1363"/>
                    <a:pt x="684" y="1361"/>
                  </a:cubicBezTo>
                  <a:lnTo>
                    <a:pt x="3279" y="885"/>
                  </a:lnTo>
                  <a:cubicBezTo>
                    <a:pt x="3796" y="747"/>
                    <a:pt x="3682" y="0"/>
                    <a:pt x="318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9" name="Google Shape;7039;p36"/>
            <p:cNvSpPr/>
            <p:nvPr/>
          </p:nvSpPr>
          <p:spPr>
            <a:xfrm>
              <a:off x="1114516" y="708297"/>
              <a:ext cx="250396" cy="224430"/>
            </a:xfrm>
            <a:custGeom>
              <a:rect b="b" l="l" r="r" t="t"/>
              <a:pathLst>
                <a:path extrusionOk="0" h="6958" w="7763">
                  <a:moveTo>
                    <a:pt x="3922" y="1"/>
                  </a:moveTo>
                  <a:cubicBezTo>
                    <a:pt x="2892" y="1"/>
                    <a:pt x="1881" y="465"/>
                    <a:pt x="1214" y="1338"/>
                  </a:cubicBezTo>
                  <a:lnTo>
                    <a:pt x="6953" y="4969"/>
                  </a:lnTo>
                  <a:cubicBezTo>
                    <a:pt x="7763" y="3398"/>
                    <a:pt x="7239" y="1469"/>
                    <a:pt x="5751" y="528"/>
                  </a:cubicBezTo>
                  <a:cubicBezTo>
                    <a:pt x="5183" y="173"/>
                    <a:pt x="4549" y="1"/>
                    <a:pt x="3922" y="1"/>
                  </a:cubicBezTo>
                  <a:close/>
                  <a:moveTo>
                    <a:pt x="810" y="1993"/>
                  </a:moveTo>
                  <a:cubicBezTo>
                    <a:pt x="0" y="3553"/>
                    <a:pt x="524" y="5481"/>
                    <a:pt x="2012" y="6434"/>
                  </a:cubicBezTo>
                  <a:cubicBezTo>
                    <a:pt x="2576" y="6788"/>
                    <a:pt x="3206" y="6958"/>
                    <a:pt x="3829" y="6958"/>
                  </a:cubicBezTo>
                  <a:cubicBezTo>
                    <a:pt x="4863" y="6958"/>
                    <a:pt x="5880" y="6489"/>
                    <a:pt x="6548" y="5612"/>
                  </a:cubicBezTo>
                  <a:lnTo>
                    <a:pt x="810" y="1993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0" name="Google Shape;7040;p36"/>
            <p:cNvSpPr/>
            <p:nvPr/>
          </p:nvSpPr>
          <p:spPr>
            <a:xfrm>
              <a:off x="1583407" y="226472"/>
              <a:ext cx="196272" cy="181918"/>
            </a:xfrm>
            <a:custGeom>
              <a:rect b="b" l="l" r="r" t="t"/>
              <a:pathLst>
                <a:path extrusionOk="0" h="5640" w="6085">
                  <a:moveTo>
                    <a:pt x="3608" y="0"/>
                  </a:moveTo>
                  <a:lnTo>
                    <a:pt x="1215" y="1631"/>
                  </a:lnTo>
                  <a:cubicBezTo>
                    <a:pt x="251" y="2286"/>
                    <a:pt x="1" y="3596"/>
                    <a:pt x="655" y="4560"/>
                  </a:cubicBezTo>
                  <a:lnTo>
                    <a:pt x="763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1"/>
                    <a:pt x="3692" y="5275"/>
                  </a:cubicBezTo>
                  <a:lnTo>
                    <a:pt x="6085" y="3644"/>
                  </a:lnTo>
                  <a:lnTo>
                    <a:pt x="3608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1" name="Google Shape;7041;p36"/>
            <p:cNvSpPr/>
            <p:nvPr/>
          </p:nvSpPr>
          <p:spPr>
            <a:xfrm>
              <a:off x="1716297" y="151317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568" y="1"/>
                  </a:moveTo>
                  <a:cubicBezTo>
                    <a:pt x="3162" y="1"/>
                    <a:pt x="2752" y="119"/>
                    <a:pt x="2393" y="366"/>
                  </a:cubicBezTo>
                  <a:lnTo>
                    <a:pt x="0" y="1985"/>
                  </a:lnTo>
                  <a:lnTo>
                    <a:pt x="2477" y="5628"/>
                  </a:lnTo>
                  <a:lnTo>
                    <a:pt x="4870" y="4009"/>
                  </a:lnTo>
                  <a:cubicBezTo>
                    <a:pt x="5834" y="3354"/>
                    <a:pt x="6084" y="2044"/>
                    <a:pt x="5417" y="1080"/>
                  </a:cubicBezTo>
                  <a:lnTo>
                    <a:pt x="5310" y="925"/>
                  </a:lnTo>
                  <a:cubicBezTo>
                    <a:pt x="4902" y="324"/>
                    <a:pt x="4240" y="1"/>
                    <a:pt x="356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2" name="Google Shape;7042;p36"/>
            <p:cNvSpPr/>
            <p:nvPr/>
          </p:nvSpPr>
          <p:spPr>
            <a:xfrm>
              <a:off x="1526186" y="602242"/>
              <a:ext cx="345677" cy="344032"/>
            </a:xfrm>
            <a:custGeom>
              <a:rect b="b" l="l" r="r" t="t"/>
              <a:pathLst>
                <a:path extrusionOk="0" h="10666" w="10717">
                  <a:moveTo>
                    <a:pt x="4999" y="1"/>
                  </a:moveTo>
                  <a:cubicBezTo>
                    <a:pt x="4821" y="1"/>
                    <a:pt x="4665" y="136"/>
                    <a:pt x="4644" y="328"/>
                  </a:cubicBezTo>
                  <a:lnTo>
                    <a:pt x="4180" y="3805"/>
                  </a:lnTo>
                  <a:lnTo>
                    <a:pt x="703" y="3340"/>
                  </a:lnTo>
                  <a:cubicBezTo>
                    <a:pt x="688" y="3338"/>
                    <a:pt x="673" y="3338"/>
                    <a:pt x="659" y="3338"/>
                  </a:cubicBezTo>
                  <a:cubicBezTo>
                    <a:pt x="474" y="3338"/>
                    <a:pt x="308" y="3474"/>
                    <a:pt x="286" y="3662"/>
                  </a:cubicBezTo>
                  <a:lnTo>
                    <a:pt x="24" y="5638"/>
                  </a:lnTo>
                  <a:cubicBezTo>
                    <a:pt x="1" y="5840"/>
                    <a:pt x="143" y="6031"/>
                    <a:pt x="346" y="6055"/>
                  </a:cubicBezTo>
                  <a:lnTo>
                    <a:pt x="346" y="6043"/>
                  </a:lnTo>
                  <a:lnTo>
                    <a:pt x="3822" y="6507"/>
                  </a:lnTo>
                  <a:lnTo>
                    <a:pt x="3370" y="9984"/>
                  </a:lnTo>
                  <a:cubicBezTo>
                    <a:pt x="3334" y="10186"/>
                    <a:pt x="3477" y="10377"/>
                    <a:pt x="3691" y="10401"/>
                  </a:cubicBezTo>
                  <a:lnTo>
                    <a:pt x="5656" y="10663"/>
                  </a:lnTo>
                  <a:cubicBezTo>
                    <a:pt x="5671" y="10664"/>
                    <a:pt x="5686" y="10665"/>
                    <a:pt x="5700" y="10665"/>
                  </a:cubicBezTo>
                  <a:cubicBezTo>
                    <a:pt x="5885" y="10665"/>
                    <a:pt x="6051" y="10529"/>
                    <a:pt x="6073" y="10341"/>
                  </a:cubicBezTo>
                  <a:lnTo>
                    <a:pt x="6537" y="6864"/>
                  </a:lnTo>
                  <a:lnTo>
                    <a:pt x="10014" y="7329"/>
                  </a:lnTo>
                  <a:cubicBezTo>
                    <a:pt x="10028" y="7331"/>
                    <a:pt x="10043" y="7331"/>
                    <a:pt x="10058" y="7331"/>
                  </a:cubicBezTo>
                  <a:cubicBezTo>
                    <a:pt x="10243" y="7331"/>
                    <a:pt x="10408" y="7195"/>
                    <a:pt x="10430" y="7007"/>
                  </a:cubicBezTo>
                  <a:lnTo>
                    <a:pt x="10692" y="5031"/>
                  </a:lnTo>
                  <a:cubicBezTo>
                    <a:pt x="10716" y="4828"/>
                    <a:pt x="10573" y="4638"/>
                    <a:pt x="10371" y="4614"/>
                  </a:cubicBezTo>
                  <a:lnTo>
                    <a:pt x="6894" y="4150"/>
                  </a:lnTo>
                  <a:lnTo>
                    <a:pt x="7347" y="673"/>
                  </a:lnTo>
                  <a:cubicBezTo>
                    <a:pt x="7382" y="471"/>
                    <a:pt x="7240" y="280"/>
                    <a:pt x="7025" y="256"/>
                  </a:cubicBezTo>
                  <a:lnTo>
                    <a:pt x="5061" y="6"/>
                  </a:lnTo>
                  <a:cubicBezTo>
                    <a:pt x="5040" y="3"/>
                    <a:pt x="5019" y="1"/>
                    <a:pt x="499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3" name="Google Shape;7043;p36"/>
            <p:cNvSpPr/>
            <p:nvPr/>
          </p:nvSpPr>
          <p:spPr>
            <a:xfrm>
              <a:off x="1083390" y="4197223"/>
              <a:ext cx="349902" cy="436120"/>
            </a:xfrm>
            <a:custGeom>
              <a:rect b="b" l="l" r="r" t="t"/>
              <a:pathLst>
                <a:path extrusionOk="0" h="13521" w="10848">
                  <a:moveTo>
                    <a:pt x="4159" y="435"/>
                  </a:moveTo>
                  <a:cubicBezTo>
                    <a:pt x="4446" y="435"/>
                    <a:pt x="4730" y="608"/>
                    <a:pt x="4787" y="994"/>
                  </a:cubicBezTo>
                  <a:cubicBezTo>
                    <a:pt x="4811" y="1184"/>
                    <a:pt x="4763" y="1387"/>
                    <a:pt x="4632" y="1542"/>
                  </a:cubicBezTo>
                  <a:lnTo>
                    <a:pt x="3846" y="1684"/>
                  </a:lnTo>
                  <a:cubicBezTo>
                    <a:pt x="3668" y="1589"/>
                    <a:pt x="3549" y="1434"/>
                    <a:pt x="3513" y="1244"/>
                  </a:cubicBezTo>
                  <a:lnTo>
                    <a:pt x="3513" y="1232"/>
                  </a:lnTo>
                  <a:cubicBezTo>
                    <a:pt x="3398" y="732"/>
                    <a:pt x="3782" y="435"/>
                    <a:pt x="4159" y="435"/>
                  </a:cubicBezTo>
                  <a:close/>
                  <a:moveTo>
                    <a:pt x="7880" y="2746"/>
                  </a:moveTo>
                  <a:cubicBezTo>
                    <a:pt x="8137" y="2746"/>
                    <a:pt x="8364" y="2934"/>
                    <a:pt x="8406" y="3196"/>
                  </a:cubicBezTo>
                  <a:lnTo>
                    <a:pt x="9788" y="10757"/>
                  </a:lnTo>
                  <a:cubicBezTo>
                    <a:pt x="9835" y="11055"/>
                    <a:pt x="9645" y="11340"/>
                    <a:pt x="9347" y="11400"/>
                  </a:cubicBezTo>
                  <a:lnTo>
                    <a:pt x="3084" y="12543"/>
                  </a:lnTo>
                  <a:cubicBezTo>
                    <a:pt x="3054" y="12548"/>
                    <a:pt x="3023" y="12550"/>
                    <a:pt x="2993" y="12550"/>
                  </a:cubicBezTo>
                  <a:cubicBezTo>
                    <a:pt x="2730" y="12550"/>
                    <a:pt x="2496" y="12369"/>
                    <a:pt x="2453" y="12102"/>
                  </a:cubicBezTo>
                  <a:lnTo>
                    <a:pt x="1072" y="4530"/>
                  </a:lnTo>
                  <a:cubicBezTo>
                    <a:pt x="1013" y="4232"/>
                    <a:pt x="1215" y="3947"/>
                    <a:pt x="1513" y="3899"/>
                  </a:cubicBezTo>
                  <a:lnTo>
                    <a:pt x="2263" y="3768"/>
                  </a:lnTo>
                  <a:cubicBezTo>
                    <a:pt x="2294" y="3968"/>
                    <a:pt x="2475" y="4121"/>
                    <a:pt x="2681" y="4121"/>
                  </a:cubicBezTo>
                  <a:cubicBezTo>
                    <a:pt x="2708" y="4121"/>
                    <a:pt x="2735" y="4119"/>
                    <a:pt x="2763" y="4113"/>
                  </a:cubicBezTo>
                  <a:lnTo>
                    <a:pt x="6680" y="3399"/>
                  </a:lnTo>
                  <a:cubicBezTo>
                    <a:pt x="6906" y="3351"/>
                    <a:pt x="7073" y="3125"/>
                    <a:pt x="7025" y="2887"/>
                  </a:cubicBezTo>
                  <a:lnTo>
                    <a:pt x="7775" y="2756"/>
                  </a:lnTo>
                  <a:cubicBezTo>
                    <a:pt x="7811" y="2749"/>
                    <a:pt x="7846" y="2746"/>
                    <a:pt x="7880" y="2746"/>
                  </a:cubicBezTo>
                  <a:close/>
                  <a:moveTo>
                    <a:pt x="4137" y="0"/>
                  </a:moveTo>
                  <a:cubicBezTo>
                    <a:pt x="4073" y="0"/>
                    <a:pt x="4007" y="6"/>
                    <a:pt x="3942" y="18"/>
                  </a:cubicBezTo>
                  <a:cubicBezTo>
                    <a:pt x="3346" y="125"/>
                    <a:pt x="2953" y="708"/>
                    <a:pt x="3072" y="1303"/>
                  </a:cubicBezTo>
                  <a:cubicBezTo>
                    <a:pt x="3108" y="1482"/>
                    <a:pt x="3180" y="1637"/>
                    <a:pt x="3287" y="1780"/>
                  </a:cubicBezTo>
                  <a:lnTo>
                    <a:pt x="2513" y="1923"/>
                  </a:lnTo>
                  <a:cubicBezTo>
                    <a:pt x="2203" y="1982"/>
                    <a:pt x="1989" y="2292"/>
                    <a:pt x="2049" y="2601"/>
                  </a:cubicBezTo>
                  <a:lnTo>
                    <a:pt x="2096" y="2887"/>
                  </a:lnTo>
                  <a:lnTo>
                    <a:pt x="810" y="3125"/>
                  </a:lnTo>
                  <a:cubicBezTo>
                    <a:pt x="322" y="3208"/>
                    <a:pt x="1" y="3673"/>
                    <a:pt x="96" y="4161"/>
                  </a:cubicBezTo>
                  <a:lnTo>
                    <a:pt x="1668" y="12793"/>
                  </a:lnTo>
                  <a:cubicBezTo>
                    <a:pt x="1742" y="13218"/>
                    <a:pt x="2121" y="13520"/>
                    <a:pt x="2549" y="13520"/>
                  </a:cubicBezTo>
                  <a:cubicBezTo>
                    <a:pt x="2600" y="13520"/>
                    <a:pt x="2651" y="13516"/>
                    <a:pt x="2703" y="13507"/>
                  </a:cubicBezTo>
                  <a:lnTo>
                    <a:pt x="10038" y="12162"/>
                  </a:lnTo>
                  <a:cubicBezTo>
                    <a:pt x="10526" y="12079"/>
                    <a:pt x="10847" y="11602"/>
                    <a:pt x="10752" y="11126"/>
                  </a:cubicBezTo>
                  <a:lnTo>
                    <a:pt x="9180" y="2494"/>
                  </a:lnTo>
                  <a:cubicBezTo>
                    <a:pt x="9107" y="2064"/>
                    <a:pt x="8728" y="1763"/>
                    <a:pt x="8313" y="1763"/>
                  </a:cubicBezTo>
                  <a:cubicBezTo>
                    <a:pt x="8257" y="1763"/>
                    <a:pt x="8201" y="1768"/>
                    <a:pt x="8145" y="1780"/>
                  </a:cubicBezTo>
                  <a:lnTo>
                    <a:pt x="6859" y="2018"/>
                  </a:lnTo>
                  <a:lnTo>
                    <a:pt x="6811" y="1732"/>
                  </a:lnTo>
                  <a:cubicBezTo>
                    <a:pt x="6757" y="1451"/>
                    <a:pt x="6498" y="1249"/>
                    <a:pt x="6219" y="1249"/>
                  </a:cubicBezTo>
                  <a:cubicBezTo>
                    <a:pt x="6190" y="1249"/>
                    <a:pt x="6161" y="1251"/>
                    <a:pt x="6132" y="1256"/>
                  </a:cubicBezTo>
                  <a:lnTo>
                    <a:pt x="5180" y="1434"/>
                  </a:lnTo>
                  <a:cubicBezTo>
                    <a:pt x="5239" y="1268"/>
                    <a:pt x="5251" y="1089"/>
                    <a:pt x="5216" y="910"/>
                  </a:cubicBezTo>
                  <a:cubicBezTo>
                    <a:pt x="5131" y="380"/>
                    <a:pt x="4667" y="0"/>
                    <a:pt x="413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4" name="Google Shape;7044;p36"/>
            <p:cNvSpPr/>
            <p:nvPr/>
          </p:nvSpPr>
          <p:spPr>
            <a:xfrm>
              <a:off x="1145609" y="4354466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5"/>
                    <a:pt x="870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5" name="Google Shape;7045;p36"/>
            <p:cNvSpPr/>
            <p:nvPr/>
          </p:nvSpPr>
          <p:spPr>
            <a:xfrm>
              <a:off x="1213893" y="4339823"/>
              <a:ext cx="124375" cy="43383"/>
            </a:xfrm>
            <a:custGeom>
              <a:rect b="b" l="l" r="r" t="t"/>
              <a:pathLst>
                <a:path extrusionOk="0" h="1345" w="3856">
                  <a:moveTo>
                    <a:pt x="3258" y="1"/>
                  </a:moveTo>
                  <a:cubicBezTo>
                    <a:pt x="3223" y="1"/>
                    <a:pt x="3185" y="5"/>
                    <a:pt x="3146" y="14"/>
                  </a:cubicBezTo>
                  <a:lnTo>
                    <a:pt x="3134" y="14"/>
                  </a:lnTo>
                  <a:lnTo>
                    <a:pt x="539" y="478"/>
                  </a:lnTo>
                  <a:cubicBezTo>
                    <a:pt x="1" y="579"/>
                    <a:pt x="106" y="1345"/>
                    <a:pt x="607" y="1345"/>
                  </a:cubicBezTo>
                  <a:cubicBezTo>
                    <a:pt x="638" y="1345"/>
                    <a:pt x="671" y="1342"/>
                    <a:pt x="705" y="1335"/>
                  </a:cubicBezTo>
                  <a:lnTo>
                    <a:pt x="3289" y="871"/>
                  </a:lnTo>
                  <a:cubicBezTo>
                    <a:pt x="3855" y="793"/>
                    <a:pt x="3748" y="1"/>
                    <a:pt x="325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6" name="Google Shape;7046;p36"/>
            <p:cNvSpPr/>
            <p:nvPr/>
          </p:nvSpPr>
          <p:spPr>
            <a:xfrm>
              <a:off x="1158286" y="4423976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5"/>
                    <a:pt x="870" y="12"/>
                  </a:cubicBezTo>
                  <a:cubicBezTo>
                    <a:pt x="191" y="131"/>
                    <a:pt x="0" y="1012"/>
                    <a:pt x="560" y="1405"/>
                  </a:cubicBezTo>
                  <a:cubicBezTo>
                    <a:pt x="701" y="1502"/>
                    <a:pt x="854" y="1546"/>
                    <a:pt x="1002" y="1546"/>
                  </a:cubicBezTo>
                  <a:cubicBezTo>
                    <a:pt x="1453" y="1546"/>
                    <a:pt x="1861" y="1142"/>
                    <a:pt x="1762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7" name="Google Shape;7047;p36"/>
            <p:cNvSpPr/>
            <p:nvPr/>
          </p:nvSpPr>
          <p:spPr>
            <a:xfrm>
              <a:off x="1227795" y="4409300"/>
              <a:ext cx="121279" cy="43544"/>
            </a:xfrm>
            <a:custGeom>
              <a:rect b="b" l="l" r="r" t="t"/>
              <a:pathLst>
                <a:path extrusionOk="0" h="1350" w="3760">
                  <a:moveTo>
                    <a:pt x="3143" y="1"/>
                  </a:moveTo>
                  <a:cubicBezTo>
                    <a:pt x="3128" y="1"/>
                    <a:pt x="3112" y="1"/>
                    <a:pt x="3096" y="3"/>
                  </a:cubicBezTo>
                  <a:lnTo>
                    <a:pt x="500" y="467"/>
                  </a:lnTo>
                  <a:cubicBezTo>
                    <a:pt x="0" y="618"/>
                    <a:pt x="125" y="1349"/>
                    <a:pt x="631" y="1349"/>
                  </a:cubicBezTo>
                  <a:cubicBezTo>
                    <a:pt x="643" y="1349"/>
                    <a:pt x="655" y="1349"/>
                    <a:pt x="667" y="1348"/>
                  </a:cubicBezTo>
                  <a:lnTo>
                    <a:pt x="3263" y="872"/>
                  </a:lnTo>
                  <a:cubicBezTo>
                    <a:pt x="3759" y="722"/>
                    <a:pt x="3640" y="1"/>
                    <a:pt x="314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8" name="Google Shape;7048;p36"/>
            <p:cNvSpPr/>
            <p:nvPr/>
          </p:nvSpPr>
          <p:spPr>
            <a:xfrm>
              <a:off x="1171736" y="4498130"/>
              <a:ext cx="60123" cy="50221"/>
            </a:xfrm>
            <a:custGeom>
              <a:rect b="b" l="l" r="r" t="t"/>
              <a:pathLst>
                <a:path extrusionOk="0" h="1557" w="1864">
                  <a:moveTo>
                    <a:pt x="1009" y="0"/>
                  </a:moveTo>
                  <a:cubicBezTo>
                    <a:pt x="967" y="0"/>
                    <a:pt x="924" y="4"/>
                    <a:pt x="881" y="11"/>
                  </a:cubicBezTo>
                  <a:cubicBezTo>
                    <a:pt x="202" y="130"/>
                    <a:pt x="0" y="1011"/>
                    <a:pt x="572" y="1416"/>
                  </a:cubicBezTo>
                  <a:cubicBezTo>
                    <a:pt x="710" y="1513"/>
                    <a:pt x="860" y="1556"/>
                    <a:pt x="1007" y="1556"/>
                  </a:cubicBezTo>
                  <a:cubicBezTo>
                    <a:pt x="1454" y="1556"/>
                    <a:pt x="1864" y="1153"/>
                    <a:pt x="1774" y="642"/>
                  </a:cubicBezTo>
                  <a:cubicBezTo>
                    <a:pt x="1699" y="268"/>
                    <a:pt x="1376" y="0"/>
                    <a:pt x="100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9" name="Google Shape;7049;p36"/>
            <p:cNvSpPr/>
            <p:nvPr/>
          </p:nvSpPr>
          <p:spPr>
            <a:xfrm>
              <a:off x="1240826" y="4483390"/>
              <a:ext cx="122311" cy="43673"/>
            </a:xfrm>
            <a:custGeom>
              <a:rect b="b" l="l" r="r" t="t"/>
              <a:pathLst>
                <a:path extrusionOk="0" h="1354" w="3792">
                  <a:moveTo>
                    <a:pt x="3178" y="1"/>
                  </a:moveTo>
                  <a:cubicBezTo>
                    <a:pt x="3159" y="1"/>
                    <a:pt x="3140" y="2"/>
                    <a:pt x="3121" y="4"/>
                  </a:cubicBezTo>
                  <a:lnTo>
                    <a:pt x="525" y="480"/>
                  </a:lnTo>
                  <a:cubicBezTo>
                    <a:pt x="0" y="605"/>
                    <a:pt x="120" y="1354"/>
                    <a:pt x="613" y="1354"/>
                  </a:cubicBezTo>
                  <a:cubicBezTo>
                    <a:pt x="634" y="1354"/>
                    <a:pt x="657" y="1352"/>
                    <a:pt x="680" y="1349"/>
                  </a:cubicBezTo>
                  <a:lnTo>
                    <a:pt x="3275" y="885"/>
                  </a:lnTo>
                  <a:cubicBezTo>
                    <a:pt x="3792" y="747"/>
                    <a:pt x="3678" y="1"/>
                    <a:pt x="317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0" name="Google Shape;7050;p36"/>
            <p:cNvSpPr/>
            <p:nvPr/>
          </p:nvSpPr>
          <p:spPr>
            <a:xfrm>
              <a:off x="1114516" y="4806940"/>
              <a:ext cx="250396" cy="224527"/>
            </a:xfrm>
            <a:custGeom>
              <a:rect b="b" l="l" r="r" t="t"/>
              <a:pathLst>
                <a:path extrusionOk="0" h="6961" w="7763">
                  <a:moveTo>
                    <a:pt x="3924" y="1"/>
                  </a:moveTo>
                  <a:cubicBezTo>
                    <a:pt x="2893" y="1"/>
                    <a:pt x="1881" y="469"/>
                    <a:pt x="1214" y="1343"/>
                  </a:cubicBezTo>
                  <a:lnTo>
                    <a:pt x="6953" y="4975"/>
                  </a:lnTo>
                  <a:cubicBezTo>
                    <a:pt x="7763" y="3403"/>
                    <a:pt x="7239" y="1474"/>
                    <a:pt x="5751" y="534"/>
                  </a:cubicBezTo>
                  <a:cubicBezTo>
                    <a:pt x="5184" y="174"/>
                    <a:pt x="4551" y="1"/>
                    <a:pt x="3924" y="1"/>
                  </a:cubicBezTo>
                  <a:close/>
                  <a:moveTo>
                    <a:pt x="810" y="1986"/>
                  </a:moveTo>
                  <a:lnTo>
                    <a:pt x="810" y="1986"/>
                  </a:lnTo>
                  <a:cubicBezTo>
                    <a:pt x="0" y="3558"/>
                    <a:pt x="524" y="5487"/>
                    <a:pt x="2012" y="6427"/>
                  </a:cubicBezTo>
                  <a:cubicBezTo>
                    <a:pt x="2579" y="6787"/>
                    <a:pt x="3212" y="6960"/>
                    <a:pt x="3839" y="6960"/>
                  </a:cubicBezTo>
                  <a:cubicBezTo>
                    <a:pt x="4870" y="6960"/>
                    <a:pt x="5882" y="6492"/>
                    <a:pt x="6548" y="5618"/>
                  </a:cubicBezTo>
                  <a:lnTo>
                    <a:pt x="810" y="1986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1" name="Google Shape;7051;p36"/>
            <p:cNvSpPr/>
            <p:nvPr/>
          </p:nvSpPr>
          <p:spPr>
            <a:xfrm>
              <a:off x="1583407" y="4325276"/>
              <a:ext cx="196272" cy="181918"/>
            </a:xfrm>
            <a:custGeom>
              <a:rect b="b" l="l" r="r" t="t"/>
              <a:pathLst>
                <a:path extrusionOk="0" h="5640" w="6085">
                  <a:moveTo>
                    <a:pt x="3608" y="0"/>
                  </a:moveTo>
                  <a:lnTo>
                    <a:pt x="1215" y="1632"/>
                  </a:lnTo>
                  <a:cubicBezTo>
                    <a:pt x="251" y="2286"/>
                    <a:pt x="1" y="3596"/>
                    <a:pt x="655" y="4560"/>
                  </a:cubicBezTo>
                  <a:lnTo>
                    <a:pt x="763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2"/>
                    <a:pt x="3692" y="5275"/>
                  </a:cubicBezTo>
                  <a:lnTo>
                    <a:pt x="6085" y="3644"/>
                  </a:lnTo>
                  <a:lnTo>
                    <a:pt x="3608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2" name="Google Shape;7052;p36"/>
            <p:cNvSpPr/>
            <p:nvPr/>
          </p:nvSpPr>
          <p:spPr>
            <a:xfrm>
              <a:off x="1716297" y="4249734"/>
              <a:ext cx="195885" cy="181950"/>
            </a:xfrm>
            <a:custGeom>
              <a:rect b="b" l="l" r="r" t="t"/>
              <a:pathLst>
                <a:path extrusionOk="0" h="5641" w="6073">
                  <a:moveTo>
                    <a:pt x="3568" y="1"/>
                  </a:moveTo>
                  <a:cubicBezTo>
                    <a:pt x="3162" y="1"/>
                    <a:pt x="2752" y="119"/>
                    <a:pt x="2393" y="366"/>
                  </a:cubicBezTo>
                  <a:lnTo>
                    <a:pt x="0" y="1997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22" y="3354"/>
                    <a:pt x="6072" y="2045"/>
                    <a:pt x="5417" y="1092"/>
                  </a:cubicBezTo>
                  <a:lnTo>
                    <a:pt x="5310" y="926"/>
                  </a:lnTo>
                  <a:cubicBezTo>
                    <a:pt x="4902" y="325"/>
                    <a:pt x="4240" y="1"/>
                    <a:pt x="356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3" name="Google Shape;7053;p36"/>
            <p:cNvSpPr/>
            <p:nvPr/>
          </p:nvSpPr>
          <p:spPr>
            <a:xfrm>
              <a:off x="1526186" y="4700692"/>
              <a:ext cx="345677" cy="344387"/>
            </a:xfrm>
            <a:custGeom>
              <a:rect b="b" l="l" r="r" t="t"/>
              <a:pathLst>
                <a:path extrusionOk="0" h="10677" w="10717">
                  <a:moveTo>
                    <a:pt x="4999" y="0"/>
                  </a:moveTo>
                  <a:cubicBezTo>
                    <a:pt x="4821" y="0"/>
                    <a:pt x="4665" y="135"/>
                    <a:pt x="4644" y="327"/>
                  </a:cubicBezTo>
                  <a:lnTo>
                    <a:pt x="4180" y="3804"/>
                  </a:lnTo>
                  <a:lnTo>
                    <a:pt x="703" y="3339"/>
                  </a:lnTo>
                  <a:cubicBezTo>
                    <a:pt x="688" y="3338"/>
                    <a:pt x="673" y="3337"/>
                    <a:pt x="659" y="3337"/>
                  </a:cubicBezTo>
                  <a:cubicBezTo>
                    <a:pt x="474" y="3337"/>
                    <a:pt x="308" y="3473"/>
                    <a:pt x="286" y="3661"/>
                  </a:cubicBezTo>
                  <a:lnTo>
                    <a:pt x="24" y="5637"/>
                  </a:lnTo>
                  <a:cubicBezTo>
                    <a:pt x="1" y="5840"/>
                    <a:pt x="143" y="6030"/>
                    <a:pt x="346" y="6054"/>
                  </a:cubicBezTo>
                  <a:lnTo>
                    <a:pt x="3822" y="6518"/>
                  </a:lnTo>
                  <a:lnTo>
                    <a:pt x="3370" y="9995"/>
                  </a:lnTo>
                  <a:cubicBezTo>
                    <a:pt x="3334" y="10197"/>
                    <a:pt x="3477" y="10388"/>
                    <a:pt x="3691" y="10412"/>
                  </a:cubicBezTo>
                  <a:lnTo>
                    <a:pt x="5656" y="10674"/>
                  </a:lnTo>
                  <a:cubicBezTo>
                    <a:pt x="5671" y="10675"/>
                    <a:pt x="5686" y="10676"/>
                    <a:pt x="5700" y="10676"/>
                  </a:cubicBezTo>
                  <a:cubicBezTo>
                    <a:pt x="5885" y="10676"/>
                    <a:pt x="6051" y="10540"/>
                    <a:pt x="6073" y="10352"/>
                  </a:cubicBezTo>
                  <a:lnTo>
                    <a:pt x="6537" y="6876"/>
                  </a:lnTo>
                  <a:lnTo>
                    <a:pt x="10014" y="7328"/>
                  </a:lnTo>
                  <a:cubicBezTo>
                    <a:pt x="10033" y="7331"/>
                    <a:pt x="10053" y="7333"/>
                    <a:pt x="10072" y="7333"/>
                  </a:cubicBezTo>
                  <a:cubicBezTo>
                    <a:pt x="10252" y="7333"/>
                    <a:pt x="10409" y="7189"/>
                    <a:pt x="10430" y="7007"/>
                  </a:cubicBezTo>
                  <a:lnTo>
                    <a:pt x="10692" y="5042"/>
                  </a:lnTo>
                  <a:cubicBezTo>
                    <a:pt x="10716" y="4828"/>
                    <a:pt x="10573" y="4649"/>
                    <a:pt x="10371" y="4613"/>
                  </a:cubicBezTo>
                  <a:lnTo>
                    <a:pt x="6894" y="4161"/>
                  </a:lnTo>
                  <a:lnTo>
                    <a:pt x="7347" y="684"/>
                  </a:lnTo>
                  <a:cubicBezTo>
                    <a:pt x="7382" y="470"/>
                    <a:pt x="7240" y="291"/>
                    <a:pt x="7025" y="256"/>
                  </a:cubicBezTo>
                  <a:lnTo>
                    <a:pt x="5061" y="6"/>
                  </a:lnTo>
                  <a:cubicBezTo>
                    <a:pt x="5040" y="2"/>
                    <a:pt x="5019" y="0"/>
                    <a:pt x="499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4" name="Google Shape;7054;p36"/>
            <p:cNvSpPr/>
            <p:nvPr/>
          </p:nvSpPr>
          <p:spPr>
            <a:xfrm>
              <a:off x="58777" y="99161"/>
              <a:ext cx="349902" cy="435088"/>
            </a:xfrm>
            <a:custGeom>
              <a:rect b="b" l="l" r="r" t="t"/>
              <a:pathLst>
                <a:path extrusionOk="0" h="13489" w="10848">
                  <a:moveTo>
                    <a:pt x="4152" y="412"/>
                  </a:moveTo>
                  <a:cubicBezTo>
                    <a:pt x="4441" y="412"/>
                    <a:pt x="4724" y="584"/>
                    <a:pt x="4775" y="971"/>
                  </a:cubicBezTo>
                  <a:cubicBezTo>
                    <a:pt x="4811" y="1173"/>
                    <a:pt x="4751" y="1364"/>
                    <a:pt x="4632" y="1518"/>
                  </a:cubicBezTo>
                  <a:lnTo>
                    <a:pt x="3835" y="1661"/>
                  </a:lnTo>
                  <a:cubicBezTo>
                    <a:pt x="3668" y="1566"/>
                    <a:pt x="3549" y="1399"/>
                    <a:pt x="3501" y="1209"/>
                  </a:cubicBezTo>
                  <a:cubicBezTo>
                    <a:pt x="3386" y="709"/>
                    <a:pt x="3774" y="412"/>
                    <a:pt x="4152" y="412"/>
                  </a:cubicBezTo>
                  <a:close/>
                  <a:moveTo>
                    <a:pt x="7855" y="2726"/>
                  </a:moveTo>
                  <a:cubicBezTo>
                    <a:pt x="8117" y="2726"/>
                    <a:pt x="8352" y="2907"/>
                    <a:pt x="8395" y="3185"/>
                  </a:cubicBezTo>
                  <a:lnTo>
                    <a:pt x="9788" y="10746"/>
                  </a:lnTo>
                  <a:cubicBezTo>
                    <a:pt x="9835" y="11043"/>
                    <a:pt x="9633" y="11329"/>
                    <a:pt x="9335" y="11377"/>
                  </a:cubicBezTo>
                  <a:lnTo>
                    <a:pt x="3073" y="12520"/>
                  </a:lnTo>
                  <a:cubicBezTo>
                    <a:pt x="3037" y="12527"/>
                    <a:pt x="3002" y="12530"/>
                    <a:pt x="2968" y="12530"/>
                  </a:cubicBezTo>
                  <a:cubicBezTo>
                    <a:pt x="2711" y="12530"/>
                    <a:pt x="2482" y="12342"/>
                    <a:pt x="2430" y="12079"/>
                  </a:cubicBezTo>
                  <a:lnTo>
                    <a:pt x="1072" y="4519"/>
                  </a:lnTo>
                  <a:cubicBezTo>
                    <a:pt x="1013" y="4209"/>
                    <a:pt x="1215" y="3935"/>
                    <a:pt x="1513" y="3876"/>
                  </a:cubicBezTo>
                  <a:lnTo>
                    <a:pt x="2263" y="3745"/>
                  </a:lnTo>
                  <a:cubicBezTo>
                    <a:pt x="2294" y="3954"/>
                    <a:pt x="2473" y="4099"/>
                    <a:pt x="2677" y="4099"/>
                  </a:cubicBezTo>
                  <a:cubicBezTo>
                    <a:pt x="2705" y="4099"/>
                    <a:pt x="2734" y="4096"/>
                    <a:pt x="2763" y="4090"/>
                  </a:cubicBezTo>
                  <a:lnTo>
                    <a:pt x="6680" y="3376"/>
                  </a:lnTo>
                  <a:cubicBezTo>
                    <a:pt x="6906" y="3328"/>
                    <a:pt x="7061" y="3102"/>
                    <a:pt x="7025" y="2876"/>
                  </a:cubicBezTo>
                  <a:lnTo>
                    <a:pt x="7764" y="2733"/>
                  </a:lnTo>
                  <a:cubicBezTo>
                    <a:pt x="7794" y="2728"/>
                    <a:pt x="7825" y="2726"/>
                    <a:pt x="7855" y="2726"/>
                  </a:cubicBezTo>
                  <a:close/>
                  <a:moveTo>
                    <a:pt x="4138" y="1"/>
                  </a:moveTo>
                  <a:cubicBezTo>
                    <a:pt x="4073" y="1"/>
                    <a:pt x="4008" y="6"/>
                    <a:pt x="3942" y="18"/>
                  </a:cubicBezTo>
                  <a:cubicBezTo>
                    <a:pt x="3358" y="125"/>
                    <a:pt x="2965" y="697"/>
                    <a:pt x="3073" y="1280"/>
                  </a:cubicBezTo>
                  <a:cubicBezTo>
                    <a:pt x="3108" y="1459"/>
                    <a:pt x="3180" y="1614"/>
                    <a:pt x="3287" y="1756"/>
                  </a:cubicBezTo>
                  <a:lnTo>
                    <a:pt x="2513" y="1911"/>
                  </a:lnTo>
                  <a:cubicBezTo>
                    <a:pt x="2192" y="1971"/>
                    <a:pt x="1989" y="2268"/>
                    <a:pt x="2037" y="2590"/>
                  </a:cubicBezTo>
                  <a:lnTo>
                    <a:pt x="2096" y="2876"/>
                  </a:lnTo>
                  <a:lnTo>
                    <a:pt x="798" y="3102"/>
                  </a:lnTo>
                  <a:cubicBezTo>
                    <a:pt x="322" y="3185"/>
                    <a:pt x="1" y="3650"/>
                    <a:pt x="84" y="4138"/>
                  </a:cubicBezTo>
                  <a:lnTo>
                    <a:pt x="1668" y="12770"/>
                  </a:lnTo>
                  <a:cubicBezTo>
                    <a:pt x="1752" y="13189"/>
                    <a:pt x="2122" y="13489"/>
                    <a:pt x="2535" y="13489"/>
                  </a:cubicBezTo>
                  <a:cubicBezTo>
                    <a:pt x="2591" y="13489"/>
                    <a:pt x="2647" y="13484"/>
                    <a:pt x="2703" y="13472"/>
                  </a:cubicBezTo>
                  <a:lnTo>
                    <a:pt x="10050" y="12139"/>
                  </a:lnTo>
                  <a:cubicBezTo>
                    <a:pt x="10526" y="12043"/>
                    <a:pt x="10847" y="11579"/>
                    <a:pt x="10764" y="11091"/>
                  </a:cubicBezTo>
                  <a:lnTo>
                    <a:pt x="9180" y="2483"/>
                  </a:lnTo>
                  <a:cubicBezTo>
                    <a:pt x="9095" y="2046"/>
                    <a:pt x="8715" y="1743"/>
                    <a:pt x="8287" y="1743"/>
                  </a:cubicBezTo>
                  <a:cubicBezTo>
                    <a:pt x="8236" y="1743"/>
                    <a:pt x="8185" y="1748"/>
                    <a:pt x="8133" y="1756"/>
                  </a:cubicBezTo>
                  <a:lnTo>
                    <a:pt x="6859" y="1995"/>
                  </a:lnTo>
                  <a:lnTo>
                    <a:pt x="6811" y="1721"/>
                  </a:lnTo>
                  <a:cubicBezTo>
                    <a:pt x="6758" y="1435"/>
                    <a:pt x="6509" y="1235"/>
                    <a:pt x="6237" y="1235"/>
                  </a:cubicBezTo>
                  <a:cubicBezTo>
                    <a:pt x="6202" y="1235"/>
                    <a:pt x="6167" y="1238"/>
                    <a:pt x="6132" y="1245"/>
                  </a:cubicBezTo>
                  <a:lnTo>
                    <a:pt x="5180" y="1411"/>
                  </a:lnTo>
                  <a:cubicBezTo>
                    <a:pt x="5228" y="1245"/>
                    <a:pt x="5240" y="1066"/>
                    <a:pt x="5216" y="899"/>
                  </a:cubicBezTo>
                  <a:cubicBezTo>
                    <a:pt x="5110" y="370"/>
                    <a:pt x="4656" y="1"/>
                    <a:pt x="413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5" name="Google Shape;7055;p36"/>
            <p:cNvSpPr/>
            <p:nvPr/>
          </p:nvSpPr>
          <p:spPr>
            <a:xfrm>
              <a:off x="120997" y="255566"/>
              <a:ext cx="60059" cy="49898"/>
            </a:xfrm>
            <a:custGeom>
              <a:rect b="b" l="l" r="r" t="t"/>
              <a:pathLst>
                <a:path extrusionOk="0" h="1547" w="1862">
                  <a:moveTo>
                    <a:pt x="1015" y="1"/>
                  </a:moveTo>
                  <a:cubicBezTo>
                    <a:pt x="967" y="1"/>
                    <a:pt x="919" y="5"/>
                    <a:pt x="870" y="15"/>
                  </a:cubicBezTo>
                  <a:cubicBezTo>
                    <a:pt x="191" y="134"/>
                    <a:pt x="1" y="1015"/>
                    <a:pt x="560" y="1408"/>
                  </a:cubicBezTo>
                  <a:cubicBezTo>
                    <a:pt x="700" y="1504"/>
                    <a:pt x="851" y="1547"/>
                    <a:pt x="997" y="1547"/>
                  </a:cubicBezTo>
                  <a:cubicBezTo>
                    <a:pt x="1451" y="1547"/>
                    <a:pt x="1862" y="1138"/>
                    <a:pt x="1763" y="634"/>
                  </a:cubicBezTo>
                  <a:cubicBezTo>
                    <a:pt x="1689" y="266"/>
                    <a:pt x="1374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6" name="Google Shape;7056;p36"/>
            <p:cNvSpPr/>
            <p:nvPr/>
          </p:nvSpPr>
          <p:spPr>
            <a:xfrm>
              <a:off x="189184" y="241019"/>
              <a:ext cx="124117" cy="43706"/>
            </a:xfrm>
            <a:custGeom>
              <a:rect b="b" l="l" r="r" t="t"/>
              <a:pathLst>
                <a:path extrusionOk="0" h="1355" w="3848">
                  <a:moveTo>
                    <a:pt x="3261" y="1"/>
                  </a:moveTo>
                  <a:cubicBezTo>
                    <a:pt x="3226" y="1"/>
                    <a:pt x="3188" y="5"/>
                    <a:pt x="3149" y="14"/>
                  </a:cubicBezTo>
                  <a:lnTo>
                    <a:pt x="3137" y="14"/>
                  </a:lnTo>
                  <a:lnTo>
                    <a:pt x="542" y="490"/>
                  </a:lnTo>
                  <a:cubicBezTo>
                    <a:pt x="0" y="580"/>
                    <a:pt x="111" y="1354"/>
                    <a:pt x="610" y="1354"/>
                  </a:cubicBezTo>
                  <a:cubicBezTo>
                    <a:pt x="638" y="1354"/>
                    <a:pt x="666" y="1352"/>
                    <a:pt x="696" y="1347"/>
                  </a:cubicBezTo>
                  <a:lnTo>
                    <a:pt x="3292" y="871"/>
                  </a:lnTo>
                  <a:cubicBezTo>
                    <a:pt x="3847" y="793"/>
                    <a:pt x="3750" y="1"/>
                    <a:pt x="326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7" name="Google Shape;7057;p36"/>
            <p:cNvSpPr/>
            <p:nvPr/>
          </p:nvSpPr>
          <p:spPr>
            <a:xfrm>
              <a:off x="133673" y="325172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0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8" name="Google Shape;7058;p36"/>
            <p:cNvSpPr/>
            <p:nvPr/>
          </p:nvSpPr>
          <p:spPr>
            <a:xfrm>
              <a:off x="203183" y="310528"/>
              <a:ext cx="121021" cy="43512"/>
            </a:xfrm>
            <a:custGeom>
              <a:rect b="b" l="l" r="r" t="t"/>
              <a:pathLst>
                <a:path extrusionOk="0" h="1349" w="3752">
                  <a:moveTo>
                    <a:pt x="3132" y="0"/>
                  </a:moveTo>
                  <a:cubicBezTo>
                    <a:pt x="3120" y="0"/>
                    <a:pt x="3108" y="1"/>
                    <a:pt x="3096" y="2"/>
                  </a:cubicBezTo>
                  <a:lnTo>
                    <a:pt x="501" y="478"/>
                  </a:lnTo>
                  <a:cubicBezTo>
                    <a:pt x="0" y="618"/>
                    <a:pt x="125" y="1348"/>
                    <a:pt x="620" y="1348"/>
                  </a:cubicBezTo>
                  <a:cubicBezTo>
                    <a:pt x="632" y="1348"/>
                    <a:pt x="643" y="1348"/>
                    <a:pt x="655" y="1347"/>
                  </a:cubicBezTo>
                  <a:lnTo>
                    <a:pt x="3251" y="871"/>
                  </a:lnTo>
                  <a:cubicBezTo>
                    <a:pt x="3751" y="731"/>
                    <a:pt x="3638" y="0"/>
                    <a:pt x="313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9" name="Google Shape;7059;p36"/>
            <p:cNvSpPr/>
            <p:nvPr/>
          </p:nvSpPr>
          <p:spPr>
            <a:xfrm>
              <a:off x="147124" y="399294"/>
              <a:ext cx="60156" cy="50189"/>
            </a:xfrm>
            <a:custGeom>
              <a:rect b="b" l="l" r="r" t="t"/>
              <a:pathLst>
                <a:path extrusionOk="0" h="1556" w="1865">
                  <a:moveTo>
                    <a:pt x="1013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191" y="131"/>
                    <a:pt x="0" y="1012"/>
                    <a:pt x="572" y="1417"/>
                  </a:cubicBezTo>
                  <a:cubicBezTo>
                    <a:pt x="708" y="1513"/>
                    <a:pt x="857" y="1556"/>
                    <a:pt x="1002" y="1556"/>
                  </a:cubicBezTo>
                  <a:cubicBezTo>
                    <a:pt x="1451" y="1556"/>
                    <a:pt x="1864" y="1147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0" name="Google Shape;7060;p36"/>
            <p:cNvSpPr/>
            <p:nvPr/>
          </p:nvSpPr>
          <p:spPr>
            <a:xfrm>
              <a:off x="216085" y="384586"/>
              <a:ext cx="122472" cy="44028"/>
            </a:xfrm>
            <a:custGeom>
              <a:rect b="b" l="l" r="r" t="t"/>
              <a:pathLst>
                <a:path extrusionOk="0" h="1365" w="3797">
                  <a:moveTo>
                    <a:pt x="3171" y="0"/>
                  </a:moveTo>
                  <a:cubicBezTo>
                    <a:pt x="3152" y="0"/>
                    <a:pt x="3133" y="1"/>
                    <a:pt x="3113" y="4"/>
                  </a:cubicBezTo>
                  <a:lnTo>
                    <a:pt x="517" y="480"/>
                  </a:lnTo>
                  <a:cubicBezTo>
                    <a:pt x="0" y="606"/>
                    <a:pt x="115" y="1364"/>
                    <a:pt x="626" y="1364"/>
                  </a:cubicBezTo>
                  <a:cubicBezTo>
                    <a:pt x="645" y="1364"/>
                    <a:pt x="664" y="1363"/>
                    <a:pt x="684" y="1361"/>
                  </a:cubicBezTo>
                  <a:lnTo>
                    <a:pt x="3280" y="885"/>
                  </a:lnTo>
                  <a:cubicBezTo>
                    <a:pt x="3796" y="758"/>
                    <a:pt x="3682" y="0"/>
                    <a:pt x="3171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1" name="Google Shape;7061;p36"/>
            <p:cNvSpPr/>
            <p:nvPr/>
          </p:nvSpPr>
          <p:spPr>
            <a:xfrm>
              <a:off x="89903" y="708297"/>
              <a:ext cx="250428" cy="224430"/>
            </a:xfrm>
            <a:custGeom>
              <a:rect b="b" l="l" r="r" t="t"/>
              <a:pathLst>
                <a:path extrusionOk="0" h="6958" w="7764">
                  <a:moveTo>
                    <a:pt x="3919" y="1"/>
                  </a:moveTo>
                  <a:cubicBezTo>
                    <a:pt x="2892" y="1"/>
                    <a:pt x="1881" y="465"/>
                    <a:pt x="1215" y="1338"/>
                  </a:cubicBezTo>
                  <a:lnTo>
                    <a:pt x="6953" y="4969"/>
                  </a:lnTo>
                  <a:cubicBezTo>
                    <a:pt x="7763" y="3398"/>
                    <a:pt x="7239" y="1469"/>
                    <a:pt x="5739" y="528"/>
                  </a:cubicBezTo>
                  <a:cubicBezTo>
                    <a:pt x="5176" y="173"/>
                    <a:pt x="4545" y="1"/>
                    <a:pt x="3919" y="1"/>
                  </a:cubicBezTo>
                  <a:close/>
                  <a:moveTo>
                    <a:pt x="810" y="1993"/>
                  </a:moveTo>
                  <a:lnTo>
                    <a:pt x="810" y="1993"/>
                  </a:lnTo>
                  <a:cubicBezTo>
                    <a:pt x="0" y="3553"/>
                    <a:pt x="524" y="5481"/>
                    <a:pt x="2012" y="6434"/>
                  </a:cubicBezTo>
                  <a:cubicBezTo>
                    <a:pt x="2572" y="6788"/>
                    <a:pt x="3201" y="6958"/>
                    <a:pt x="3824" y="6958"/>
                  </a:cubicBezTo>
                  <a:cubicBezTo>
                    <a:pt x="4859" y="6958"/>
                    <a:pt x="5880" y="6489"/>
                    <a:pt x="6549" y="5612"/>
                  </a:cubicBezTo>
                  <a:lnTo>
                    <a:pt x="810" y="1993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2" name="Google Shape;7062;p36"/>
            <p:cNvSpPr/>
            <p:nvPr/>
          </p:nvSpPr>
          <p:spPr>
            <a:xfrm>
              <a:off x="558794" y="226472"/>
              <a:ext cx="196272" cy="181918"/>
            </a:xfrm>
            <a:custGeom>
              <a:rect b="b" l="l" r="r" t="t"/>
              <a:pathLst>
                <a:path extrusionOk="0" h="5640" w="6085">
                  <a:moveTo>
                    <a:pt x="3608" y="0"/>
                  </a:moveTo>
                  <a:lnTo>
                    <a:pt x="1215" y="1631"/>
                  </a:lnTo>
                  <a:cubicBezTo>
                    <a:pt x="251" y="2286"/>
                    <a:pt x="1" y="3596"/>
                    <a:pt x="656" y="4560"/>
                  </a:cubicBezTo>
                  <a:lnTo>
                    <a:pt x="763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1"/>
                    <a:pt x="3692" y="5275"/>
                  </a:cubicBezTo>
                  <a:lnTo>
                    <a:pt x="6085" y="3644"/>
                  </a:lnTo>
                  <a:lnTo>
                    <a:pt x="3608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3" name="Google Shape;7063;p36"/>
            <p:cNvSpPr/>
            <p:nvPr/>
          </p:nvSpPr>
          <p:spPr>
            <a:xfrm>
              <a:off x="691298" y="151317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577" y="1"/>
                  </a:moveTo>
                  <a:cubicBezTo>
                    <a:pt x="3169" y="1"/>
                    <a:pt x="2757" y="119"/>
                    <a:pt x="2394" y="366"/>
                  </a:cubicBezTo>
                  <a:lnTo>
                    <a:pt x="0" y="1985"/>
                  </a:lnTo>
                  <a:lnTo>
                    <a:pt x="2489" y="5628"/>
                  </a:lnTo>
                  <a:lnTo>
                    <a:pt x="4870" y="4009"/>
                  </a:lnTo>
                  <a:cubicBezTo>
                    <a:pt x="5834" y="3354"/>
                    <a:pt x="6084" y="2044"/>
                    <a:pt x="5430" y="1080"/>
                  </a:cubicBezTo>
                  <a:lnTo>
                    <a:pt x="5322" y="925"/>
                  </a:lnTo>
                  <a:cubicBezTo>
                    <a:pt x="4914" y="324"/>
                    <a:pt x="4252" y="1"/>
                    <a:pt x="357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4" name="Google Shape;7064;p36"/>
            <p:cNvSpPr/>
            <p:nvPr/>
          </p:nvSpPr>
          <p:spPr>
            <a:xfrm>
              <a:off x="501187" y="602242"/>
              <a:ext cx="346451" cy="344032"/>
            </a:xfrm>
            <a:custGeom>
              <a:rect b="b" l="l" r="r" t="t"/>
              <a:pathLst>
                <a:path extrusionOk="0" h="10666" w="10741">
                  <a:moveTo>
                    <a:pt x="5011" y="1"/>
                  </a:moveTo>
                  <a:cubicBezTo>
                    <a:pt x="4833" y="1"/>
                    <a:pt x="4677" y="136"/>
                    <a:pt x="4656" y="328"/>
                  </a:cubicBezTo>
                  <a:lnTo>
                    <a:pt x="4192" y="3805"/>
                  </a:lnTo>
                  <a:lnTo>
                    <a:pt x="715" y="3340"/>
                  </a:lnTo>
                  <a:cubicBezTo>
                    <a:pt x="700" y="3338"/>
                    <a:pt x="686" y="3338"/>
                    <a:pt x="671" y="3338"/>
                  </a:cubicBezTo>
                  <a:cubicBezTo>
                    <a:pt x="486" y="3338"/>
                    <a:pt x="320" y="3474"/>
                    <a:pt x="298" y="3662"/>
                  </a:cubicBezTo>
                  <a:lnTo>
                    <a:pt x="36" y="5638"/>
                  </a:lnTo>
                  <a:cubicBezTo>
                    <a:pt x="1" y="5840"/>
                    <a:pt x="144" y="6031"/>
                    <a:pt x="358" y="6055"/>
                  </a:cubicBezTo>
                  <a:lnTo>
                    <a:pt x="358" y="6043"/>
                  </a:lnTo>
                  <a:lnTo>
                    <a:pt x="3835" y="6507"/>
                  </a:lnTo>
                  <a:lnTo>
                    <a:pt x="3370" y="9984"/>
                  </a:lnTo>
                  <a:cubicBezTo>
                    <a:pt x="3346" y="10186"/>
                    <a:pt x="3489" y="10377"/>
                    <a:pt x="3692" y="10401"/>
                  </a:cubicBezTo>
                  <a:lnTo>
                    <a:pt x="5668" y="10663"/>
                  </a:lnTo>
                  <a:cubicBezTo>
                    <a:pt x="5683" y="10664"/>
                    <a:pt x="5698" y="10665"/>
                    <a:pt x="5712" y="10665"/>
                  </a:cubicBezTo>
                  <a:cubicBezTo>
                    <a:pt x="5898" y="10665"/>
                    <a:pt x="6063" y="10529"/>
                    <a:pt x="6085" y="10341"/>
                  </a:cubicBezTo>
                  <a:lnTo>
                    <a:pt x="6549" y="6864"/>
                  </a:lnTo>
                  <a:lnTo>
                    <a:pt x="10026" y="7329"/>
                  </a:lnTo>
                  <a:cubicBezTo>
                    <a:pt x="10041" y="7331"/>
                    <a:pt x="10055" y="7331"/>
                    <a:pt x="10070" y="7331"/>
                  </a:cubicBezTo>
                  <a:cubicBezTo>
                    <a:pt x="10255" y="7331"/>
                    <a:pt x="10421" y="7195"/>
                    <a:pt x="10454" y="7007"/>
                  </a:cubicBezTo>
                  <a:lnTo>
                    <a:pt x="10704" y="5031"/>
                  </a:lnTo>
                  <a:cubicBezTo>
                    <a:pt x="10740" y="4828"/>
                    <a:pt x="10597" y="4638"/>
                    <a:pt x="10383" y="4614"/>
                  </a:cubicBezTo>
                  <a:lnTo>
                    <a:pt x="6906" y="4150"/>
                  </a:lnTo>
                  <a:lnTo>
                    <a:pt x="7371" y="673"/>
                  </a:lnTo>
                  <a:cubicBezTo>
                    <a:pt x="7395" y="471"/>
                    <a:pt x="7252" y="280"/>
                    <a:pt x="7049" y="256"/>
                  </a:cubicBezTo>
                  <a:lnTo>
                    <a:pt x="5073" y="6"/>
                  </a:lnTo>
                  <a:cubicBezTo>
                    <a:pt x="5052" y="3"/>
                    <a:pt x="5031" y="1"/>
                    <a:pt x="501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5" name="Google Shape;7065;p36"/>
            <p:cNvSpPr/>
            <p:nvPr/>
          </p:nvSpPr>
          <p:spPr>
            <a:xfrm>
              <a:off x="58777" y="4197965"/>
              <a:ext cx="349902" cy="435120"/>
            </a:xfrm>
            <a:custGeom>
              <a:rect b="b" l="l" r="r" t="t"/>
              <a:pathLst>
                <a:path extrusionOk="0" h="13490" w="10848">
                  <a:moveTo>
                    <a:pt x="4152" y="412"/>
                  </a:moveTo>
                  <a:cubicBezTo>
                    <a:pt x="4441" y="412"/>
                    <a:pt x="4724" y="585"/>
                    <a:pt x="4775" y="971"/>
                  </a:cubicBezTo>
                  <a:cubicBezTo>
                    <a:pt x="4811" y="1161"/>
                    <a:pt x="4751" y="1364"/>
                    <a:pt x="4632" y="1519"/>
                  </a:cubicBezTo>
                  <a:lnTo>
                    <a:pt x="3835" y="1661"/>
                  </a:lnTo>
                  <a:cubicBezTo>
                    <a:pt x="3668" y="1566"/>
                    <a:pt x="3549" y="1411"/>
                    <a:pt x="3501" y="1221"/>
                  </a:cubicBezTo>
                  <a:lnTo>
                    <a:pt x="3501" y="1209"/>
                  </a:lnTo>
                  <a:cubicBezTo>
                    <a:pt x="3386" y="709"/>
                    <a:pt x="3774" y="412"/>
                    <a:pt x="4152" y="412"/>
                  </a:cubicBezTo>
                  <a:close/>
                  <a:moveTo>
                    <a:pt x="7880" y="2723"/>
                  </a:moveTo>
                  <a:cubicBezTo>
                    <a:pt x="8137" y="2723"/>
                    <a:pt x="8365" y="2911"/>
                    <a:pt x="8407" y="3173"/>
                  </a:cubicBezTo>
                  <a:lnTo>
                    <a:pt x="9788" y="10734"/>
                  </a:lnTo>
                  <a:cubicBezTo>
                    <a:pt x="9835" y="11043"/>
                    <a:pt x="9633" y="11329"/>
                    <a:pt x="9335" y="11377"/>
                  </a:cubicBezTo>
                  <a:lnTo>
                    <a:pt x="3073" y="12520"/>
                  </a:lnTo>
                  <a:cubicBezTo>
                    <a:pt x="3042" y="12525"/>
                    <a:pt x="3011" y="12527"/>
                    <a:pt x="2981" y="12527"/>
                  </a:cubicBezTo>
                  <a:cubicBezTo>
                    <a:pt x="2718" y="12527"/>
                    <a:pt x="2483" y="12346"/>
                    <a:pt x="2430" y="12079"/>
                  </a:cubicBezTo>
                  <a:lnTo>
                    <a:pt x="1072" y="4507"/>
                  </a:lnTo>
                  <a:cubicBezTo>
                    <a:pt x="1013" y="4209"/>
                    <a:pt x="1215" y="3924"/>
                    <a:pt x="1513" y="3876"/>
                  </a:cubicBezTo>
                  <a:lnTo>
                    <a:pt x="2263" y="3745"/>
                  </a:lnTo>
                  <a:cubicBezTo>
                    <a:pt x="2295" y="3945"/>
                    <a:pt x="2475" y="4098"/>
                    <a:pt x="2681" y="4098"/>
                  </a:cubicBezTo>
                  <a:cubicBezTo>
                    <a:pt x="2708" y="4098"/>
                    <a:pt x="2735" y="4096"/>
                    <a:pt x="2763" y="4090"/>
                  </a:cubicBezTo>
                  <a:lnTo>
                    <a:pt x="6680" y="3376"/>
                  </a:lnTo>
                  <a:cubicBezTo>
                    <a:pt x="6906" y="3328"/>
                    <a:pt x="7073" y="3102"/>
                    <a:pt x="7025" y="2864"/>
                  </a:cubicBezTo>
                  <a:lnTo>
                    <a:pt x="7776" y="2733"/>
                  </a:lnTo>
                  <a:cubicBezTo>
                    <a:pt x="7811" y="2726"/>
                    <a:pt x="7846" y="2723"/>
                    <a:pt x="7880" y="2723"/>
                  </a:cubicBezTo>
                  <a:close/>
                  <a:moveTo>
                    <a:pt x="4138" y="1"/>
                  </a:moveTo>
                  <a:cubicBezTo>
                    <a:pt x="4073" y="1"/>
                    <a:pt x="4008" y="6"/>
                    <a:pt x="3942" y="18"/>
                  </a:cubicBezTo>
                  <a:cubicBezTo>
                    <a:pt x="3358" y="125"/>
                    <a:pt x="2965" y="697"/>
                    <a:pt x="3073" y="1280"/>
                  </a:cubicBezTo>
                  <a:cubicBezTo>
                    <a:pt x="3108" y="1459"/>
                    <a:pt x="3180" y="1614"/>
                    <a:pt x="3287" y="1757"/>
                  </a:cubicBezTo>
                  <a:lnTo>
                    <a:pt x="2513" y="1900"/>
                  </a:lnTo>
                  <a:cubicBezTo>
                    <a:pt x="2192" y="1959"/>
                    <a:pt x="1989" y="2269"/>
                    <a:pt x="2037" y="2578"/>
                  </a:cubicBezTo>
                  <a:lnTo>
                    <a:pt x="2096" y="2864"/>
                  </a:lnTo>
                  <a:lnTo>
                    <a:pt x="798" y="3102"/>
                  </a:lnTo>
                  <a:cubicBezTo>
                    <a:pt x="322" y="3185"/>
                    <a:pt x="1" y="3650"/>
                    <a:pt x="84" y="4138"/>
                  </a:cubicBezTo>
                  <a:lnTo>
                    <a:pt x="1668" y="12770"/>
                  </a:lnTo>
                  <a:cubicBezTo>
                    <a:pt x="1741" y="13190"/>
                    <a:pt x="2110" y="13489"/>
                    <a:pt x="2531" y="13489"/>
                  </a:cubicBezTo>
                  <a:cubicBezTo>
                    <a:pt x="2588" y="13489"/>
                    <a:pt x="2646" y="13484"/>
                    <a:pt x="2703" y="13472"/>
                  </a:cubicBezTo>
                  <a:lnTo>
                    <a:pt x="10050" y="12139"/>
                  </a:lnTo>
                  <a:cubicBezTo>
                    <a:pt x="10526" y="12044"/>
                    <a:pt x="10847" y="11579"/>
                    <a:pt x="10764" y="11091"/>
                  </a:cubicBezTo>
                  <a:lnTo>
                    <a:pt x="9180" y="2459"/>
                  </a:lnTo>
                  <a:cubicBezTo>
                    <a:pt x="9107" y="2029"/>
                    <a:pt x="8737" y="1728"/>
                    <a:pt x="8317" y="1728"/>
                  </a:cubicBezTo>
                  <a:cubicBezTo>
                    <a:pt x="8260" y="1728"/>
                    <a:pt x="8202" y="1733"/>
                    <a:pt x="8145" y="1745"/>
                  </a:cubicBezTo>
                  <a:lnTo>
                    <a:pt x="6859" y="1995"/>
                  </a:lnTo>
                  <a:lnTo>
                    <a:pt x="6811" y="1709"/>
                  </a:lnTo>
                  <a:cubicBezTo>
                    <a:pt x="6758" y="1434"/>
                    <a:pt x="6509" y="1235"/>
                    <a:pt x="6237" y="1235"/>
                  </a:cubicBezTo>
                  <a:cubicBezTo>
                    <a:pt x="6202" y="1235"/>
                    <a:pt x="6167" y="1238"/>
                    <a:pt x="6132" y="1245"/>
                  </a:cubicBezTo>
                  <a:lnTo>
                    <a:pt x="5180" y="1411"/>
                  </a:lnTo>
                  <a:cubicBezTo>
                    <a:pt x="5228" y="1245"/>
                    <a:pt x="5240" y="1066"/>
                    <a:pt x="5216" y="887"/>
                  </a:cubicBezTo>
                  <a:cubicBezTo>
                    <a:pt x="5110" y="369"/>
                    <a:pt x="4656" y="1"/>
                    <a:pt x="413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6" name="Google Shape;7066;p36"/>
            <p:cNvSpPr/>
            <p:nvPr/>
          </p:nvSpPr>
          <p:spPr>
            <a:xfrm>
              <a:off x="120997" y="4354466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5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88" y="259"/>
                    <a:pt x="1367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7" name="Google Shape;7067;p36"/>
            <p:cNvSpPr/>
            <p:nvPr/>
          </p:nvSpPr>
          <p:spPr>
            <a:xfrm>
              <a:off x="189281" y="4339823"/>
              <a:ext cx="124020" cy="43383"/>
            </a:xfrm>
            <a:custGeom>
              <a:rect b="b" l="l" r="r" t="t"/>
              <a:pathLst>
                <a:path extrusionOk="0" h="1345" w="3845">
                  <a:moveTo>
                    <a:pt x="3258" y="1"/>
                  </a:moveTo>
                  <a:cubicBezTo>
                    <a:pt x="3223" y="1"/>
                    <a:pt x="3185" y="5"/>
                    <a:pt x="3146" y="14"/>
                  </a:cubicBezTo>
                  <a:lnTo>
                    <a:pt x="3134" y="14"/>
                  </a:lnTo>
                  <a:lnTo>
                    <a:pt x="539" y="478"/>
                  </a:lnTo>
                  <a:cubicBezTo>
                    <a:pt x="1" y="579"/>
                    <a:pt x="106" y="1345"/>
                    <a:pt x="597" y="1345"/>
                  </a:cubicBezTo>
                  <a:cubicBezTo>
                    <a:pt x="628" y="1345"/>
                    <a:pt x="660" y="1342"/>
                    <a:pt x="693" y="1335"/>
                  </a:cubicBezTo>
                  <a:lnTo>
                    <a:pt x="3289" y="871"/>
                  </a:lnTo>
                  <a:cubicBezTo>
                    <a:pt x="3844" y="793"/>
                    <a:pt x="3747" y="1"/>
                    <a:pt x="325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8" name="Google Shape;7068;p36"/>
            <p:cNvSpPr/>
            <p:nvPr/>
          </p:nvSpPr>
          <p:spPr>
            <a:xfrm>
              <a:off x="133673" y="4423976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5"/>
                    <a:pt x="870" y="12"/>
                  </a:cubicBezTo>
                  <a:cubicBezTo>
                    <a:pt x="191" y="131"/>
                    <a:pt x="0" y="1012"/>
                    <a:pt x="560" y="1405"/>
                  </a:cubicBezTo>
                  <a:cubicBezTo>
                    <a:pt x="701" y="1502"/>
                    <a:pt x="854" y="1546"/>
                    <a:pt x="1002" y="1546"/>
                  </a:cubicBezTo>
                  <a:cubicBezTo>
                    <a:pt x="1453" y="1546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9" name="Google Shape;7069;p36"/>
            <p:cNvSpPr/>
            <p:nvPr/>
          </p:nvSpPr>
          <p:spPr>
            <a:xfrm>
              <a:off x="203183" y="4409300"/>
              <a:ext cx="120892" cy="43544"/>
            </a:xfrm>
            <a:custGeom>
              <a:rect b="b" l="l" r="r" t="t"/>
              <a:pathLst>
                <a:path extrusionOk="0" h="1350" w="3748">
                  <a:moveTo>
                    <a:pt x="3144" y="1"/>
                  </a:moveTo>
                  <a:cubicBezTo>
                    <a:pt x="3128" y="1"/>
                    <a:pt x="3112" y="1"/>
                    <a:pt x="3096" y="3"/>
                  </a:cubicBezTo>
                  <a:lnTo>
                    <a:pt x="501" y="467"/>
                  </a:lnTo>
                  <a:cubicBezTo>
                    <a:pt x="0" y="618"/>
                    <a:pt x="125" y="1349"/>
                    <a:pt x="620" y="1349"/>
                  </a:cubicBezTo>
                  <a:cubicBezTo>
                    <a:pt x="632" y="1349"/>
                    <a:pt x="643" y="1349"/>
                    <a:pt x="655" y="1348"/>
                  </a:cubicBezTo>
                  <a:lnTo>
                    <a:pt x="3251" y="872"/>
                  </a:lnTo>
                  <a:cubicBezTo>
                    <a:pt x="3747" y="722"/>
                    <a:pt x="3639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0" name="Google Shape;7070;p36"/>
            <p:cNvSpPr/>
            <p:nvPr/>
          </p:nvSpPr>
          <p:spPr>
            <a:xfrm>
              <a:off x="147124" y="4498130"/>
              <a:ext cx="60123" cy="50221"/>
            </a:xfrm>
            <a:custGeom>
              <a:rect b="b" l="l" r="r" t="t"/>
              <a:pathLst>
                <a:path extrusionOk="0" h="1557" w="1864">
                  <a:moveTo>
                    <a:pt x="1009" y="0"/>
                  </a:moveTo>
                  <a:cubicBezTo>
                    <a:pt x="967" y="0"/>
                    <a:pt x="924" y="4"/>
                    <a:pt x="881" y="11"/>
                  </a:cubicBezTo>
                  <a:cubicBezTo>
                    <a:pt x="191" y="130"/>
                    <a:pt x="0" y="1011"/>
                    <a:pt x="572" y="1416"/>
                  </a:cubicBezTo>
                  <a:cubicBezTo>
                    <a:pt x="710" y="1513"/>
                    <a:pt x="860" y="1556"/>
                    <a:pt x="1007" y="1556"/>
                  </a:cubicBezTo>
                  <a:cubicBezTo>
                    <a:pt x="1454" y="1556"/>
                    <a:pt x="1864" y="1153"/>
                    <a:pt x="1774" y="642"/>
                  </a:cubicBezTo>
                  <a:cubicBezTo>
                    <a:pt x="1699" y="268"/>
                    <a:pt x="1376" y="0"/>
                    <a:pt x="100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1" name="Google Shape;7071;p36"/>
            <p:cNvSpPr/>
            <p:nvPr/>
          </p:nvSpPr>
          <p:spPr>
            <a:xfrm>
              <a:off x="216214" y="4483357"/>
              <a:ext cx="122214" cy="43706"/>
            </a:xfrm>
            <a:custGeom>
              <a:rect b="b" l="l" r="r" t="t"/>
              <a:pathLst>
                <a:path extrusionOk="0" h="1355" w="3789">
                  <a:moveTo>
                    <a:pt x="3177" y="0"/>
                  </a:moveTo>
                  <a:cubicBezTo>
                    <a:pt x="3155" y="0"/>
                    <a:pt x="3132" y="2"/>
                    <a:pt x="3109" y="5"/>
                  </a:cubicBezTo>
                  <a:lnTo>
                    <a:pt x="513" y="481"/>
                  </a:lnTo>
                  <a:cubicBezTo>
                    <a:pt x="0" y="606"/>
                    <a:pt x="110" y="1355"/>
                    <a:pt x="612" y="1355"/>
                  </a:cubicBezTo>
                  <a:cubicBezTo>
                    <a:pt x="634" y="1355"/>
                    <a:pt x="656" y="1353"/>
                    <a:pt x="680" y="1350"/>
                  </a:cubicBezTo>
                  <a:lnTo>
                    <a:pt x="3276" y="886"/>
                  </a:lnTo>
                  <a:cubicBezTo>
                    <a:pt x="3789" y="749"/>
                    <a:pt x="3679" y="0"/>
                    <a:pt x="317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2" name="Google Shape;7072;p36"/>
            <p:cNvSpPr/>
            <p:nvPr/>
          </p:nvSpPr>
          <p:spPr>
            <a:xfrm>
              <a:off x="89903" y="4806940"/>
              <a:ext cx="250428" cy="224527"/>
            </a:xfrm>
            <a:custGeom>
              <a:rect b="b" l="l" r="r" t="t"/>
              <a:pathLst>
                <a:path extrusionOk="0" h="6961" w="7764">
                  <a:moveTo>
                    <a:pt x="3921" y="1"/>
                  </a:moveTo>
                  <a:cubicBezTo>
                    <a:pt x="2893" y="1"/>
                    <a:pt x="1881" y="469"/>
                    <a:pt x="1215" y="1343"/>
                  </a:cubicBezTo>
                  <a:lnTo>
                    <a:pt x="6953" y="4975"/>
                  </a:lnTo>
                  <a:cubicBezTo>
                    <a:pt x="7763" y="3403"/>
                    <a:pt x="7239" y="1474"/>
                    <a:pt x="5739" y="534"/>
                  </a:cubicBezTo>
                  <a:cubicBezTo>
                    <a:pt x="5177" y="174"/>
                    <a:pt x="4546" y="1"/>
                    <a:pt x="3921" y="1"/>
                  </a:cubicBezTo>
                  <a:close/>
                  <a:moveTo>
                    <a:pt x="810" y="1986"/>
                  </a:moveTo>
                  <a:cubicBezTo>
                    <a:pt x="0" y="3558"/>
                    <a:pt x="524" y="5487"/>
                    <a:pt x="2012" y="6427"/>
                  </a:cubicBezTo>
                  <a:cubicBezTo>
                    <a:pt x="2575" y="6787"/>
                    <a:pt x="3207" y="6960"/>
                    <a:pt x="3834" y="6960"/>
                  </a:cubicBezTo>
                  <a:cubicBezTo>
                    <a:pt x="4865" y="6960"/>
                    <a:pt x="5882" y="6492"/>
                    <a:pt x="6549" y="5618"/>
                  </a:cubicBezTo>
                  <a:lnTo>
                    <a:pt x="810" y="1986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3" name="Google Shape;7073;p36"/>
            <p:cNvSpPr/>
            <p:nvPr/>
          </p:nvSpPr>
          <p:spPr>
            <a:xfrm>
              <a:off x="558794" y="4325276"/>
              <a:ext cx="196272" cy="181918"/>
            </a:xfrm>
            <a:custGeom>
              <a:rect b="b" l="l" r="r" t="t"/>
              <a:pathLst>
                <a:path extrusionOk="0" h="5640" w="6085">
                  <a:moveTo>
                    <a:pt x="3608" y="0"/>
                  </a:moveTo>
                  <a:lnTo>
                    <a:pt x="1215" y="1632"/>
                  </a:lnTo>
                  <a:cubicBezTo>
                    <a:pt x="251" y="2286"/>
                    <a:pt x="1" y="3596"/>
                    <a:pt x="656" y="4560"/>
                  </a:cubicBezTo>
                  <a:lnTo>
                    <a:pt x="763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2"/>
                    <a:pt x="3692" y="5275"/>
                  </a:cubicBezTo>
                  <a:lnTo>
                    <a:pt x="6085" y="3644"/>
                  </a:lnTo>
                  <a:lnTo>
                    <a:pt x="3608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4" name="Google Shape;7074;p36"/>
            <p:cNvSpPr/>
            <p:nvPr/>
          </p:nvSpPr>
          <p:spPr>
            <a:xfrm>
              <a:off x="691298" y="4249734"/>
              <a:ext cx="196272" cy="181950"/>
            </a:xfrm>
            <a:custGeom>
              <a:rect b="b" l="l" r="r" t="t"/>
              <a:pathLst>
                <a:path extrusionOk="0" h="5641" w="6085">
                  <a:moveTo>
                    <a:pt x="3577" y="1"/>
                  </a:moveTo>
                  <a:cubicBezTo>
                    <a:pt x="3169" y="1"/>
                    <a:pt x="2757" y="119"/>
                    <a:pt x="2394" y="366"/>
                  </a:cubicBezTo>
                  <a:lnTo>
                    <a:pt x="0" y="1997"/>
                  </a:lnTo>
                  <a:lnTo>
                    <a:pt x="2489" y="5640"/>
                  </a:lnTo>
                  <a:lnTo>
                    <a:pt x="4870" y="4009"/>
                  </a:lnTo>
                  <a:cubicBezTo>
                    <a:pt x="5834" y="3354"/>
                    <a:pt x="6084" y="2045"/>
                    <a:pt x="5430" y="1092"/>
                  </a:cubicBezTo>
                  <a:lnTo>
                    <a:pt x="5322" y="926"/>
                  </a:lnTo>
                  <a:cubicBezTo>
                    <a:pt x="4914" y="325"/>
                    <a:pt x="4252" y="1"/>
                    <a:pt x="357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5" name="Google Shape;7075;p36"/>
            <p:cNvSpPr/>
            <p:nvPr/>
          </p:nvSpPr>
          <p:spPr>
            <a:xfrm>
              <a:off x="501187" y="4700692"/>
              <a:ext cx="346064" cy="344387"/>
            </a:xfrm>
            <a:custGeom>
              <a:rect b="b" l="l" r="r" t="t"/>
              <a:pathLst>
                <a:path extrusionOk="0" h="10677" w="10729">
                  <a:moveTo>
                    <a:pt x="5011" y="0"/>
                  </a:moveTo>
                  <a:cubicBezTo>
                    <a:pt x="4833" y="0"/>
                    <a:pt x="4677" y="135"/>
                    <a:pt x="4656" y="327"/>
                  </a:cubicBezTo>
                  <a:lnTo>
                    <a:pt x="4192" y="3804"/>
                  </a:lnTo>
                  <a:lnTo>
                    <a:pt x="715" y="3339"/>
                  </a:lnTo>
                  <a:cubicBezTo>
                    <a:pt x="700" y="3338"/>
                    <a:pt x="686" y="3337"/>
                    <a:pt x="671" y="3337"/>
                  </a:cubicBezTo>
                  <a:cubicBezTo>
                    <a:pt x="486" y="3337"/>
                    <a:pt x="320" y="3473"/>
                    <a:pt x="298" y="3661"/>
                  </a:cubicBezTo>
                  <a:lnTo>
                    <a:pt x="36" y="5637"/>
                  </a:lnTo>
                  <a:cubicBezTo>
                    <a:pt x="1" y="5840"/>
                    <a:pt x="144" y="6030"/>
                    <a:pt x="358" y="6054"/>
                  </a:cubicBezTo>
                  <a:lnTo>
                    <a:pt x="3835" y="6518"/>
                  </a:lnTo>
                  <a:lnTo>
                    <a:pt x="3370" y="9995"/>
                  </a:lnTo>
                  <a:cubicBezTo>
                    <a:pt x="3346" y="10197"/>
                    <a:pt x="3489" y="10388"/>
                    <a:pt x="3692" y="10412"/>
                  </a:cubicBezTo>
                  <a:lnTo>
                    <a:pt x="5668" y="10674"/>
                  </a:lnTo>
                  <a:cubicBezTo>
                    <a:pt x="5683" y="10675"/>
                    <a:pt x="5698" y="10676"/>
                    <a:pt x="5712" y="10676"/>
                  </a:cubicBezTo>
                  <a:cubicBezTo>
                    <a:pt x="5898" y="10676"/>
                    <a:pt x="6063" y="10540"/>
                    <a:pt x="6085" y="10352"/>
                  </a:cubicBezTo>
                  <a:lnTo>
                    <a:pt x="6549" y="6876"/>
                  </a:lnTo>
                  <a:lnTo>
                    <a:pt x="10026" y="7328"/>
                  </a:lnTo>
                  <a:cubicBezTo>
                    <a:pt x="10046" y="7331"/>
                    <a:pt x="10065" y="7333"/>
                    <a:pt x="10084" y="7333"/>
                  </a:cubicBezTo>
                  <a:cubicBezTo>
                    <a:pt x="10264" y="7333"/>
                    <a:pt x="10421" y="7189"/>
                    <a:pt x="10443" y="7007"/>
                  </a:cubicBezTo>
                  <a:lnTo>
                    <a:pt x="10704" y="5042"/>
                  </a:lnTo>
                  <a:cubicBezTo>
                    <a:pt x="10728" y="4828"/>
                    <a:pt x="10585" y="4649"/>
                    <a:pt x="10383" y="4613"/>
                  </a:cubicBezTo>
                  <a:lnTo>
                    <a:pt x="6906" y="4161"/>
                  </a:lnTo>
                  <a:lnTo>
                    <a:pt x="7359" y="684"/>
                  </a:lnTo>
                  <a:cubicBezTo>
                    <a:pt x="7395" y="470"/>
                    <a:pt x="7252" y="291"/>
                    <a:pt x="7037" y="256"/>
                  </a:cubicBezTo>
                  <a:lnTo>
                    <a:pt x="5073" y="6"/>
                  </a:lnTo>
                  <a:cubicBezTo>
                    <a:pt x="5052" y="2"/>
                    <a:pt x="5031" y="0"/>
                    <a:pt x="5011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076" name="Google Shape;7076;p36"/>
          <p:cNvSpPr txBox="1"/>
          <p:nvPr>
            <p:ph type="title"/>
          </p:nvPr>
        </p:nvSpPr>
        <p:spPr>
          <a:xfrm>
            <a:off x="713950" y="371800"/>
            <a:ext cx="803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077" name="Google Shape;7077;p36"/>
          <p:cNvSpPr txBox="1"/>
          <p:nvPr>
            <p:ph idx="2" type="title"/>
          </p:nvPr>
        </p:nvSpPr>
        <p:spPr>
          <a:xfrm>
            <a:off x="949812" y="1759204"/>
            <a:ext cx="3268800" cy="435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078" name="Google Shape;7078;p36"/>
          <p:cNvSpPr txBox="1"/>
          <p:nvPr>
            <p:ph idx="1" type="subTitle"/>
          </p:nvPr>
        </p:nvSpPr>
        <p:spPr>
          <a:xfrm>
            <a:off x="792450" y="2096529"/>
            <a:ext cx="3583500" cy="73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7079" name="Google Shape;7079;p36"/>
          <p:cNvSpPr txBox="1"/>
          <p:nvPr>
            <p:ph idx="3" type="title"/>
          </p:nvPr>
        </p:nvSpPr>
        <p:spPr>
          <a:xfrm>
            <a:off x="4925379" y="1759204"/>
            <a:ext cx="3268800" cy="435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080" name="Google Shape;7080;p36"/>
          <p:cNvSpPr txBox="1"/>
          <p:nvPr>
            <p:ph idx="4" type="subTitle"/>
          </p:nvPr>
        </p:nvSpPr>
        <p:spPr>
          <a:xfrm>
            <a:off x="4768075" y="2096529"/>
            <a:ext cx="3583500" cy="73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7081" name="Google Shape;7081;p36"/>
          <p:cNvSpPr txBox="1"/>
          <p:nvPr>
            <p:ph idx="5" type="title"/>
          </p:nvPr>
        </p:nvSpPr>
        <p:spPr>
          <a:xfrm>
            <a:off x="949812" y="3725279"/>
            <a:ext cx="3268800" cy="435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082" name="Google Shape;7082;p36"/>
          <p:cNvSpPr txBox="1"/>
          <p:nvPr>
            <p:ph idx="6" type="subTitle"/>
          </p:nvPr>
        </p:nvSpPr>
        <p:spPr>
          <a:xfrm>
            <a:off x="792450" y="4062604"/>
            <a:ext cx="3583500" cy="73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7083" name="Google Shape;7083;p36"/>
          <p:cNvSpPr txBox="1"/>
          <p:nvPr>
            <p:ph idx="7" type="title"/>
          </p:nvPr>
        </p:nvSpPr>
        <p:spPr>
          <a:xfrm>
            <a:off x="4925379" y="3725279"/>
            <a:ext cx="3268800" cy="435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084" name="Google Shape;7084;p36"/>
          <p:cNvSpPr txBox="1"/>
          <p:nvPr>
            <p:ph idx="8" type="subTitle"/>
          </p:nvPr>
        </p:nvSpPr>
        <p:spPr>
          <a:xfrm>
            <a:off x="4768075" y="4062604"/>
            <a:ext cx="3583500" cy="73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7085" name="Google Shape;7085;p36"/>
          <p:cNvSpPr/>
          <p:nvPr/>
        </p:nvSpPr>
        <p:spPr>
          <a:xfrm>
            <a:off x="-261050" y="639850"/>
            <a:ext cx="975000" cy="3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BIG_NUMBER_1_2">
    <p:spTree>
      <p:nvGrpSpPr>
        <p:cNvPr id="7086" name="Shape 7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7" name="Google Shape;7087;p37"/>
          <p:cNvSpPr txBox="1"/>
          <p:nvPr>
            <p:ph type="title"/>
          </p:nvPr>
        </p:nvSpPr>
        <p:spPr>
          <a:xfrm>
            <a:off x="866322" y="1527451"/>
            <a:ext cx="2276100" cy="6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7088" name="Google Shape;7088;p37"/>
          <p:cNvSpPr txBox="1"/>
          <p:nvPr>
            <p:ph idx="1" type="subTitle"/>
          </p:nvPr>
        </p:nvSpPr>
        <p:spPr>
          <a:xfrm>
            <a:off x="866325" y="2105100"/>
            <a:ext cx="2276100" cy="64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7089" name="Google Shape;7089;p37"/>
          <p:cNvSpPr txBox="1"/>
          <p:nvPr>
            <p:ph idx="2" type="title"/>
          </p:nvPr>
        </p:nvSpPr>
        <p:spPr>
          <a:xfrm>
            <a:off x="713950" y="371800"/>
            <a:ext cx="803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090" name="Google Shape;7090;p37"/>
          <p:cNvSpPr/>
          <p:nvPr/>
        </p:nvSpPr>
        <p:spPr>
          <a:xfrm>
            <a:off x="-261050" y="639850"/>
            <a:ext cx="975000" cy="3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91" name="Google Shape;7091;p37"/>
          <p:cNvSpPr txBox="1"/>
          <p:nvPr>
            <p:ph idx="3" type="title"/>
          </p:nvPr>
        </p:nvSpPr>
        <p:spPr>
          <a:xfrm>
            <a:off x="3433947" y="1527451"/>
            <a:ext cx="2276100" cy="6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7092" name="Google Shape;7092;p37"/>
          <p:cNvSpPr txBox="1"/>
          <p:nvPr>
            <p:ph idx="4" type="subTitle"/>
          </p:nvPr>
        </p:nvSpPr>
        <p:spPr>
          <a:xfrm>
            <a:off x="3433950" y="2105100"/>
            <a:ext cx="2276100" cy="64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7093" name="Google Shape;7093;p37"/>
          <p:cNvSpPr txBox="1"/>
          <p:nvPr>
            <p:ph idx="5" type="title"/>
          </p:nvPr>
        </p:nvSpPr>
        <p:spPr>
          <a:xfrm>
            <a:off x="6001572" y="1527451"/>
            <a:ext cx="2276100" cy="6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7094" name="Google Shape;7094;p37"/>
          <p:cNvSpPr txBox="1"/>
          <p:nvPr>
            <p:ph idx="6" type="subTitle"/>
          </p:nvPr>
        </p:nvSpPr>
        <p:spPr>
          <a:xfrm>
            <a:off x="6001575" y="2105100"/>
            <a:ext cx="2276100" cy="64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7095" name="Google Shape;7095;p37"/>
          <p:cNvSpPr txBox="1"/>
          <p:nvPr>
            <p:ph idx="7" type="title"/>
          </p:nvPr>
        </p:nvSpPr>
        <p:spPr>
          <a:xfrm>
            <a:off x="866322" y="3368901"/>
            <a:ext cx="2276100" cy="6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7096" name="Google Shape;7096;p37"/>
          <p:cNvSpPr txBox="1"/>
          <p:nvPr>
            <p:ph idx="8" type="subTitle"/>
          </p:nvPr>
        </p:nvSpPr>
        <p:spPr>
          <a:xfrm>
            <a:off x="866325" y="3946550"/>
            <a:ext cx="2276100" cy="64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7097" name="Google Shape;7097;p37"/>
          <p:cNvSpPr txBox="1"/>
          <p:nvPr>
            <p:ph idx="9" type="title"/>
          </p:nvPr>
        </p:nvSpPr>
        <p:spPr>
          <a:xfrm>
            <a:off x="3433947" y="3368901"/>
            <a:ext cx="2276100" cy="6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7098" name="Google Shape;7098;p37"/>
          <p:cNvSpPr txBox="1"/>
          <p:nvPr>
            <p:ph idx="13" type="subTitle"/>
          </p:nvPr>
        </p:nvSpPr>
        <p:spPr>
          <a:xfrm>
            <a:off x="3433950" y="3946550"/>
            <a:ext cx="2276100" cy="64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7099" name="Google Shape;7099;p37"/>
          <p:cNvSpPr txBox="1"/>
          <p:nvPr>
            <p:ph idx="14" type="title"/>
          </p:nvPr>
        </p:nvSpPr>
        <p:spPr>
          <a:xfrm>
            <a:off x="6001572" y="3368901"/>
            <a:ext cx="2276100" cy="6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7100" name="Google Shape;7100;p37"/>
          <p:cNvSpPr txBox="1"/>
          <p:nvPr>
            <p:ph idx="15" type="subTitle"/>
          </p:nvPr>
        </p:nvSpPr>
        <p:spPr>
          <a:xfrm>
            <a:off x="6001575" y="3946550"/>
            <a:ext cx="2276100" cy="64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7101" name="Shape 7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02" name="Google Shape;7102;p38"/>
          <p:cNvGrpSpPr/>
          <p:nvPr/>
        </p:nvGrpSpPr>
        <p:grpSpPr>
          <a:xfrm>
            <a:off x="7674215" y="98419"/>
            <a:ext cx="1410995" cy="4946659"/>
            <a:chOff x="7674215" y="98419"/>
            <a:chExt cx="1410995" cy="4946659"/>
          </a:xfrm>
        </p:grpSpPr>
        <p:sp>
          <p:nvSpPr>
            <p:cNvPr id="7103" name="Google Shape;7103;p38"/>
            <p:cNvSpPr/>
            <p:nvPr/>
          </p:nvSpPr>
          <p:spPr>
            <a:xfrm>
              <a:off x="7731822" y="226472"/>
              <a:ext cx="195885" cy="181918"/>
            </a:xfrm>
            <a:custGeom>
              <a:rect b="b" l="l" r="r" t="t"/>
              <a:pathLst>
                <a:path extrusionOk="0" h="5640" w="6073">
                  <a:moveTo>
                    <a:pt x="3596" y="0"/>
                  </a:moveTo>
                  <a:lnTo>
                    <a:pt x="1203" y="1631"/>
                  </a:lnTo>
                  <a:cubicBezTo>
                    <a:pt x="251" y="2286"/>
                    <a:pt x="1" y="3596"/>
                    <a:pt x="655" y="4560"/>
                  </a:cubicBezTo>
                  <a:lnTo>
                    <a:pt x="763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1"/>
                    <a:pt x="3692" y="5275"/>
                  </a:cubicBezTo>
                  <a:lnTo>
                    <a:pt x="6073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4" name="Google Shape;7104;p38"/>
            <p:cNvSpPr/>
            <p:nvPr/>
          </p:nvSpPr>
          <p:spPr>
            <a:xfrm>
              <a:off x="7864326" y="151317"/>
              <a:ext cx="196272" cy="181950"/>
            </a:xfrm>
            <a:custGeom>
              <a:rect b="b" l="l" r="r" t="t"/>
              <a:pathLst>
                <a:path extrusionOk="0" h="5641" w="6085">
                  <a:moveTo>
                    <a:pt x="3568" y="1"/>
                  </a:moveTo>
                  <a:cubicBezTo>
                    <a:pt x="3162" y="1"/>
                    <a:pt x="2752" y="119"/>
                    <a:pt x="2393" y="366"/>
                  </a:cubicBezTo>
                  <a:lnTo>
                    <a:pt x="0" y="1997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4" y="3354"/>
                    <a:pt x="6084" y="2044"/>
                    <a:pt x="5430" y="1080"/>
                  </a:cubicBezTo>
                  <a:lnTo>
                    <a:pt x="5310" y="925"/>
                  </a:lnTo>
                  <a:cubicBezTo>
                    <a:pt x="4902" y="324"/>
                    <a:pt x="4240" y="1"/>
                    <a:pt x="356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5" name="Google Shape;7105;p38"/>
            <p:cNvSpPr/>
            <p:nvPr/>
          </p:nvSpPr>
          <p:spPr>
            <a:xfrm>
              <a:off x="7674215" y="602242"/>
              <a:ext cx="346064" cy="344032"/>
            </a:xfrm>
            <a:custGeom>
              <a:rect b="b" l="l" r="r" t="t"/>
              <a:pathLst>
                <a:path extrusionOk="0" h="10666" w="10729">
                  <a:moveTo>
                    <a:pt x="4999" y="1"/>
                  </a:moveTo>
                  <a:cubicBezTo>
                    <a:pt x="4821" y="1"/>
                    <a:pt x="4665" y="136"/>
                    <a:pt x="4644" y="328"/>
                  </a:cubicBezTo>
                  <a:lnTo>
                    <a:pt x="4180" y="3805"/>
                  </a:lnTo>
                  <a:lnTo>
                    <a:pt x="715" y="3340"/>
                  </a:lnTo>
                  <a:cubicBezTo>
                    <a:pt x="693" y="3336"/>
                    <a:pt x="671" y="3335"/>
                    <a:pt x="650" y="3335"/>
                  </a:cubicBezTo>
                  <a:cubicBezTo>
                    <a:pt x="465" y="3335"/>
                    <a:pt x="318" y="3469"/>
                    <a:pt x="286" y="3662"/>
                  </a:cubicBezTo>
                  <a:lnTo>
                    <a:pt x="36" y="5626"/>
                  </a:lnTo>
                  <a:cubicBezTo>
                    <a:pt x="1" y="5829"/>
                    <a:pt x="144" y="6019"/>
                    <a:pt x="358" y="6043"/>
                  </a:cubicBezTo>
                  <a:lnTo>
                    <a:pt x="346" y="6043"/>
                  </a:lnTo>
                  <a:lnTo>
                    <a:pt x="3823" y="6507"/>
                  </a:lnTo>
                  <a:lnTo>
                    <a:pt x="3370" y="9984"/>
                  </a:lnTo>
                  <a:cubicBezTo>
                    <a:pt x="3334" y="10186"/>
                    <a:pt x="3477" y="10377"/>
                    <a:pt x="3692" y="10401"/>
                  </a:cubicBezTo>
                  <a:lnTo>
                    <a:pt x="5656" y="10663"/>
                  </a:lnTo>
                  <a:cubicBezTo>
                    <a:pt x="5671" y="10664"/>
                    <a:pt x="5686" y="10665"/>
                    <a:pt x="5700" y="10665"/>
                  </a:cubicBezTo>
                  <a:cubicBezTo>
                    <a:pt x="5886" y="10665"/>
                    <a:pt x="6051" y="10529"/>
                    <a:pt x="6073" y="10341"/>
                  </a:cubicBezTo>
                  <a:lnTo>
                    <a:pt x="6537" y="6864"/>
                  </a:lnTo>
                  <a:lnTo>
                    <a:pt x="10014" y="7329"/>
                  </a:lnTo>
                  <a:cubicBezTo>
                    <a:pt x="10029" y="7331"/>
                    <a:pt x="10043" y="7331"/>
                    <a:pt x="10058" y="7331"/>
                  </a:cubicBezTo>
                  <a:cubicBezTo>
                    <a:pt x="10243" y="7331"/>
                    <a:pt x="10408" y="7195"/>
                    <a:pt x="10431" y="7007"/>
                  </a:cubicBezTo>
                  <a:lnTo>
                    <a:pt x="10693" y="5031"/>
                  </a:lnTo>
                  <a:cubicBezTo>
                    <a:pt x="10728" y="4828"/>
                    <a:pt x="10573" y="4638"/>
                    <a:pt x="10371" y="4614"/>
                  </a:cubicBezTo>
                  <a:lnTo>
                    <a:pt x="6894" y="4150"/>
                  </a:lnTo>
                  <a:lnTo>
                    <a:pt x="7359" y="673"/>
                  </a:lnTo>
                  <a:cubicBezTo>
                    <a:pt x="7383" y="471"/>
                    <a:pt x="7240" y="280"/>
                    <a:pt x="7037" y="256"/>
                  </a:cubicBezTo>
                  <a:lnTo>
                    <a:pt x="5061" y="6"/>
                  </a:lnTo>
                  <a:cubicBezTo>
                    <a:pt x="5040" y="3"/>
                    <a:pt x="5019" y="1"/>
                    <a:pt x="499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6" name="Google Shape;7106;p38"/>
            <p:cNvSpPr/>
            <p:nvPr/>
          </p:nvSpPr>
          <p:spPr>
            <a:xfrm>
              <a:off x="7731435" y="1251439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608" y="1"/>
                  </a:moveTo>
                  <a:lnTo>
                    <a:pt x="1215" y="1620"/>
                  </a:lnTo>
                  <a:cubicBezTo>
                    <a:pt x="251" y="2275"/>
                    <a:pt x="1" y="3585"/>
                    <a:pt x="667" y="4549"/>
                  </a:cubicBezTo>
                  <a:lnTo>
                    <a:pt x="775" y="4704"/>
                  </a:lnTo>
                  <a:cubicBezTo>
                    <a:pt x="1183" y="5305"/>
                    <a:pt x="1845" y="5629"/>
                    <a:pt x="2520" y="5629"/>
                  </a:cubicBezTo>
                  <a:cubicBezTo>
                    <a:pt x="2928" y="5629"/>
                    <a:pt x="3340" y="5510"/>
                    <a:pt x="3704" y="5264"/>
                  </a:cubicBezTo>
                  <a:lnTo>
                    <a:pt x="6085" y="3644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7" name="Google Shape;7107;p38"/>
            <p:cNvSpPr/>
            <p:nvPr/>
          </p:nvSpPr>
          <p:spPr>
            <a:xfrm>
              <a:off x="7864326" y="1176188"/>
              <a:ext cx="195885" cy="181660"/>
            </a:xfrm>
            <a:custGeom>
              <a:rect b="b" l="l" r="r" t="t"/>
              <a:pathLst>
                <a:path extrusionOk="0" h="5632" w="6073">
                  <a:moveTo>
                    <a:pt x="3579" y="1"/>
                  </a:moveTo>
                  <a:cubicBezTo>
                    <a:pt x="3169" y="1"/>
                    <a:pt x="2756" y="120"/>
                    <a:pt x="2393" y="369"/>
                  </a:cubicBezTo>
                  <a:lnTo>
                    <a:pt x="0" y="1989"/>
                  </a:lnTo>
                  <a:lnTo>
                    <a:pt x="2477" y="5632"/>
                  </a:lnTo>
                  <a:lnTo>
                    <a:pt x="4870" y="4001"/>
                  </a:lnTo>
                  <a:cubicBezTo>
                    <a:pt x="5822" y="3346"/>
                    <a:pt x="6072" y="2036"/>
                    <a:pt x="5430" y="1072"/>
                  </a:cubicBezTo>
                  <a:lnTo>
                    <a:pt x="5430" y="1072"/>
                  </a:lnTo>
                  <a:lnTo>
                    <a:pt x="5430" y="1084"/>
                  </a:lnTo>
                  <a:lnTo>
                    <a:pt x="5310" y="917"/>
                  </a:lnTo>
                  <a:cubicBezTo>
                    <a:pt x="4905" y="319"/>
                    <a:pt x="4247" y="1"/>
                    <a:pt x="357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8" name="Google Shape;7108;p38"/>
            <p:cNvSpPr/>
            <p:nvPr/>
          </p:nvSpPr>
          <p:spPr>
            <a:xfrm>
              <a:off x="7674215" y="1626564"/>
              <a:ext cx="346064" cy="344387"/>
            </a:xfrm>
            <a:custGeom>
              <a:rect b="b" l="l" r="r" t="t"/>
              <a:pathLst>
                <a:path extrusionOk="0" h="10677" w="10729">
                  <a:moveTo>
                    <a:pt x="5017" y="1"/>
                  </a:moveTo>
                  <a:cubicBezTo>
                    <a:pt x="4831" y="1"/>
                    <a:pt x="4666" y="137"/>
                    <a:pt x="4644" y="325"/>
                  </a:cubicBezTo>
                  <a:lnTo>
                    <a:pt x="4180" y="3813"/>
                  </a:lnTo>
                  <a:lnTo>
                    <a:pt x="715" y="3349"/>
                  </a:lnTo>
                  <a:cubicBezTo>
                    <a:pt x="693" y="3345"/>
                    <a:pt x="671" y="3344"/>
                    <a:pt x="650" y="3344"/>
                  </a:cubicBezTo>
                  <a:cubicBezTo>
                    <a:pt x="465" y="3344"/>
                    <a:pt x="318" y="3478"/>
                    <a:pt x="286" y="3670"/>
                  </a:cubicBezTo>
                  <a:lnTo>
                    <a:pt x="36" y="5635"/>
                  </a:lnTo>
                  <a:cubicBezTo>
                    <a:pt x="1" y="5837"/>
                    <a:pt x="144" y="6028"/>
                    <a:pt x="358" y="6052"/>
                  </a:cubicBezTo>
                  <a:lnTo>
                    <a:pt x="346" y="6052"/>
                  </a:lnTo>
                  <a:lnTo>
                    <a:pt x="3823" y="6516"/>
                  </a:lnTo>
                  <a:lnTo>
                    <a:pt x="3370" y="9993"/>
                  </a:lnTo>
                  <a:cubicBezTo>
                    <a:pt x="3334" y="10195"/>
                    <a:pt x="3477" y="10386"/>
                    <a:pt x="3692" y="10409"/>
                  </a:cubicBezTo>
                  <a:lnTo>
                    <a:pt x="5656" y="10671"/>
                  </a:lnTo>
                  <a:cubicBezTo>
                    <a:pt x="5677" y="10675"/>
                    <a:pt x="5698" y="10677"/>
                    <a:pt x="5718" y="10677"/>
                  </a:cubicBezTo>
                  <a:cubicBezTo>
                    <a:pt x="5896" y="10677"/>
                    <a:pt x="6052" y="10542"/>
                    <a:pt x="6073" y="10350"/>
                  </a:cubicBezTo>
                  <a:lnTo>
                    <a:pt x="6537" y="6873"/>
                  </a:lnTo>
                  <a:lnTo>
                    <a:pt x="10014" y="7338"/>
                  </a:lnTo>
                  <a:cubicBezTo>
                    <a:pt x="10029" y="7339"/>
                    <a:pt x="10043" y="7340"/>
                    <a:pt x="10058" y="7340"/>
                  </a:cubicBezTo>
                  <a:cubicBezTo>
                    <a:pt x="10243" y="7340"/>
                    <a:pt x="10408" y="7204"/>
                    <a:pt x="10431" y="7016"/>
                  </a:cubicBezTo>
                  <a:lnTo>
                    <a:pt x="10693" y="5040"/>
                  </a:lnTo>
                  <a:cubicBezTo>
                    <a:pt x="10728" y="4837"/>
                    <a:pt x="10573" y="4647"/>
                    <a:pt x="10371" y="4623"/>
                  </a:cubicBezTo>
                  <a:lnTo>
                    <a:pt x="6894" y="4159"/>
                  </a:lnTo>
                  <a:lnTo>
                    <a:pt x="7359" y="682"/>
                  </a:lnTo>
                  <a:cubicBezTo>
                    <a:pt x="7383" y="480"/>
                    <a:pt x="7240" y="289"/>
                    <a:pt x="7037" y="265"/>
                  </a:cubicBezTo>
                  <a:lnTo>
                    <a:pt x="5061" y="3"/>
                  </a:lnTo>
                  <a:cubicBezTo>
                    <a:pt x="5046" y="2"/>
                    <a:pt x="5031" y="1"/>
                    <a:pt x="501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9" name="Google Shape;7109;p38"/>
            <p:cNvSpPr/>
            <p:nvPr/>
          </p:nvSpPr>
          <p:spPr>
            <a:xfrm>
              <a:off x="7731822" y="2276051"/>
              <a:ext cx="195885" cy="181563"/>
            </a:xfrm>
            <a:custGeom>
              <a:rect b="b" l="l" r="r" t="t"/>
              <a:pathLst>
                <a:path extrusionOk="0" h="5629" w="6073">
                  <a:moveTo>
                    <a:pt x="3596" y="1"/>
                  </a:moveTo>
                  <a:lnTo>
                    <a:pt x="1203" y="1620"/>
                  </a:lnTo>
                  <a:cubicBezTo>
                    <a:pt x="251" y="2275"/>
                    <a:pt x="1" y="3585"/>
                    <a:pt x="655" y="4549"/>
                  </a:cubicBezTo>
                  <a:lnTo>
                    <a:pt x="763" y="4716"/>
                  </a:lnTo>
                  <a:cubicBezTo>
                    <a:pt x="1170" y="5308"/>
                    <a:pt x="1831" y="5629"/>
                    <a:pt x="2505" y="5629"/>
                  </a:cubicBezTo>
                  <a:cubicBezTo>
                    <a:pt x="2914" y="5629"/>
                    <a:pt x="3327" y="5511"/>
                    <a:pt x="3692" y="5263"/>
                  </a:cubicBezTo>
                  <a:lnTo>
                    <a:pt x="6073" y="3644"/>
                  </a:lnTo>
                  <a:lnTo>
                    <a:pt x="3596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0" name="Google Shape;7110;p38"/>
            <p:cNvSpPr/>
            <p:nvPr/>
          </p:nvSpPr>
          <p:spPr>
            <a:xfrm>
              <a:off x="7864326" y="2200542"/>
              <a:ext cx="195885" cy="181918"/>
            </a:xfrm>
            <a:custGeom>
              <a:rect b="b" l="l" r="r" t="t"/>
              <a:pathLst>
                <a:path extrusionOk="0" h="5640" w="6073">
                  <a:moveTo>
                    <a:pt x="3568" y="0"/>
                  </a:moveTo>
                  <a:cubicBezTo>
                    <a:pt x="3162" y="0"/>
                    <a:pt x="2752" y="119"/>
                    <a:pt x="2393" y="365"/>
                  </a:cubicBezTo>
                  <a:lnTo>
                    <a:pt x="0" y="1996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22" y="3354"/>
                    <a:pt x="6072" y="2044"/>
                    <a:pt x="5430" y="1080"/>
                  </a:cubicBezTo>
                  <a:lnTo>
                    <a:pt x="5310" y="925"/>
                  </a:lnTo>
                  <a:cubicBezTo>
                    <a:pt x="4902" y="324"/>
                    <a:pt x="4240" y="0"/>
                    <a:pt x="356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1" name="Google Shape;7111;p38"/>
            <p:cNvSpPr/>
            <p:nvPr/>
          </p:nvSpPr>
          <p:spPr>
            <a:xfrm>
              <a:off x="7674215" y="2651177"/>
              <a:ext cx="346064" cy="344387"/>
            </a:xfrm>
            <a:custGeom>
              <a:rect b="b" l="l" r="r" t="t"/>
              <a:pathLst>
                <a:path extrusionOk="0" h="10677" w="10729">
                  <a:moveTo>
                    <a:pt x="5017" y="1"/>
                  </a:moveTo>
                  <a:cubicBezTo>
                    <a:pt x="4831" y="1"/>
                    <a:pt x="4666" y="137"/>
                    <a:pt x="4644" y="325"/>
                  </a:cubicBezTo>
                  <a:lnTo>
                    <a:pt x="4180" y="3813"/>
                  </a:lnTo>
                  <a:lnTo>
                    <a:pt x="715" y="3349"/>
                  </a:lnTo>
                  <a:cubicBezTo>
                    <a:pt x="699" y="3347"/>
                    <a:pt x="684" y="3346"/>
                    <a:pt x="669" y="3346"/>
                  </a:cubicBezTo>
                  <a:cubicBezTo>
                    <a:pt x="475" y="3346"/>
                    <a:pt x="320" y="3483"/>
                    <a:pt x="286" y="3670"/>
                  </a:cubicBezTo>
                  <a:lnTo>
                    <a:pt x="36" y="5635"/>
                  </a:lnTo>
                  <a:cubicBezTo>
                    <a:pt x="1" y="5849"/>
                    <a:pt x="144" y="6028"/>
                    <a:pt x="358" y="6063"/>
                  </a:cubicBezTo>
                  <a:lnTo>
                    <a:pt x="346" y="6063"/>
                  </a:lnTo>
                  <a:lnTo>
                    <a:pt x="3823" y="6516"/>
                  </a:lnTo>
                  <a:lnTo>
                    <a:pt x="3370" y="10004"/>
                  </a:lnTo>
                  <a:cubicBezTo>
                    <a:pt x="3334" y="10207"/>
                    <a:pt x="3477" y="10385"/>
                    <a:pt x="3692" y="10421"/>
                  </a:cubicBezTo>
                  <a:lnTo>
                    <a:pt x="5656" y="10671"/>
                  </a:lnTo>
                  <a:cubicBezTo>
                    <a:pt x="5677" y="10675"/>
                    <a:pt x="5698" y="10677"/>
                    <a:pt x="5719" y="10677"/>
                  </a:cubicBezTo>
                  <a:cubicBezTo>
                    <a:pt x="5896" y="10677"/>
                    <a:pt x="6052" y="10543"/>
                    <a:pt x="6073" y="10362"/>
                  </a:cubicBezTo>
                  <a:lnTo>
                    <a:pt x="6537" y="6873"/>
                  </a:lnTo>
                  <a:lnTo>
                    <a:pt x="10014" y="7337"/>
                  </a:lnTo>
                  <a:cubicBezTo>
                    <a:pt x="10029" y="7339"/>
                    <a:pt x="10043" y="7340"/>
                    <a:pt x="10058" y="7340"/>
                  </a:cubicBezTo>
                  <a:cubicBezTo>
                    <a:pt x="10243" y="7340"/>
                    <a:pt x="10408" y="7204"/>
                    <a:pt x="10431" y="7016"/>
                  </a:cubicBezTo>
                  <a:lnTo>
                    <a:pt x="10693" y="5039"/>
                  </a:lnTo>
                  <a:cubicBezTo>
                    <a:pt x="10728" y="4837"/>
                    <a:pt x="10573" y="4647"/>
                    <a:pt x="10371" y="4623"/>
                  </a:cubicBezTo>
                  <a:lnTo>
                    <a:pt x="6894" y="4170"/>
                  </a:lnTo>
                  <a:lnTo>
                    <a:pt x="7359" y="682"/>
                  </a:lnTo>
                  <a:cubicBezTo>
                    <a:pt x="7383" y="479"/>
                    <a:pt x="7240" y="289"/>
                    <a:pt x="7037" y="265"/>
                  </a:cubicBezTo>
                  <a:lnTo>
                    <a:pt x="5061" y="3"/>
                  </a:lnTo>
                  <a:cubicBezTo>
                    <a:pt x="5046" y="1"/>
                    <a:pt x="5031" y="1"/>
                    <a:pt x="501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112" name="Google Shape;7112;p38"/>
            <p:cNvGrpSpPr/>
            <p:nvPr/>
          </p:nvGrpSpPr>
          <p:grpSpPr>
            <a:xfrm>
              <a:off x="8256031" y="98419"/>
              <a:ext cx="829179" cy="4946659"/>
              <a:chOff x="8256031" y="98419"/>
              <a:chExt cx="829179" cy="4946659"/>
            </a:xfrm>
          </p:grpSpPr>
          <p:sp>
            <p:nvSpPr>
              <p:cNvPr id="7113" name="Google Shape;7113;p38"/>
              <p:cNvSpPr/>
              <p:nvPr/>
            </p:nvSpPr>
            <p:spPr>
              <a:xfrm>
                <a:off x="8256418" y="98419"/>
                <a:ext cx="349515" cy="436120"/>
              </a:xfrm>
              <a:custGeom>
                <a:rect b="b" l="l" r="r" t="t"/>
                <a:pathLst>
                  <a:path extrusionOk="0" h="13521" w="10836">
                    <a:moveTo>
                      <a:pt x="4145" y="435"/>
                    </a:moveTo>
                    <a:cubicBezTo>
                      <a:pt x="4431" y="435"/>
                      <a:pt x="4712" y="607"/>
                      <a:pt x="4763" y="994"/>
                    </a:cubicBezTo>
                    <a:cubicBezTo>
                      <a:pt x="4799" y="1196"/>
                      <a:pt x="4751" y="1387"/>
                      <a:pt x="4620" y="1541"/>
                    </a:cubicBezTo>
                    <a:lnTo>
                      <a:pt x="3822" y="1684"/>
                    </a:lnTo>
                    <a:cubicBezTo>
                      <a:pt x="3656" y="1589"/>
                      <a:pt x="3537" y="1422"/>
                      <a:pt x="3501" y="1232"/>
                    </a:cubicBezTo>
                    <a:cubicBezTo>
                      <a:pt x="3386" y="732"/>
                      <a:pt x="3770" y="435"/>
                      <a:pt x="4145" y="435"/>
                    </a:cubicBezTo>
                    <a:close/>
                    <a:moveTo>
                      <a:pt x="7834" y="2749"/>
                    </a:moveTo>
                    <a:cubicBezTo>
                      <a:pt x="8105" y="2749"/>
                      <a:pt x="8340" y="2930"/>
                      <a:pt x="8383" y="3208"/>
                    </a:cubicBezTo>
                    <a:lnTo>
                      <a:pt x="9776" y="10769"/>
                    </a:lnTo>
                    <a:cubicBezTo>
                      <a:pt x="9823" y="11066"/>
                      <a:pt x="9621" y="11352"/>
                      <a:pt x="9323" y="11400"/>
                    </a:cubicBezTo>
                    <a:lnTo>
                      <a:pt x="3060" y="12543"/>
                    </a:lnTo>
                    <a:cubicBezTo>
                      <a:pt x="3025" y="12550"/>
                      <a:pt x="2990" y="12553"/>
                      <a:pt x="2956" y="12553"/>
                    </a:cubicBezTo>
                    <a:cubicBezTo>
                      <a:pt x="2699" y="12553"/>
                      <a:pt x="2471" y="12365"/>
                      <a:pt x="2429" y="12102"/>
                    </a:cubicBezTo>
                    <a:lnTo>
                      <a:pt x="1048" y="4530"/>
                    </a:lnTo>
                    <a:cubicBezTo>
                      <a:pt x="989" y="4232"/>
                      <a:pt x="1191" y="3958"/>
                      <a:pt x="1489" y="3899"/>
                    </a:cubicBezTo>
                    <a:lnTo>
                      <a:pt x="2239" y="3768"/>
                    </a:lnTo>
                    <a:cubicBezTo>
                      <a:pt x="2270" y="3977"/>
                      <a:pt x="2449" y="4122"/>
                      <a:pt x="2653" y="4122"/>
                    </a:cubicBezTo>
                    <a:cubicBezTo>
                      <a:pt x="2681" y="4122"/>
                      <a:pt x="2710" y="4119"/>
                      <a:pt x="2739" y="4113"/>
                    </a:cubicBezTo>
                    <a:lnTo>
                      <a:pt x="6656" y="3399"/>
                    </a:lnTo>
                    <a:cubicBezTo>
                      <a:pt x="6882" y="3363"/>
                      <a:pt x="7049" y="3125"/>
                      <a:pt x="7001" y="2899"/>
                    </a:cubicBezTo>
                    <a:lnTo>
                      <a:pt x="7740" y="2756"/>
                    </a:lnTo>
                    <a:cubicBezTo>
                      <a:pt x="7771" y="2751"/>
                      <a:pt x="7803" y="2749"/>
                      <a:pt x="7834" y="2749"/>
                    </a:cubicBezTo>
                    <a:close/>
                    <a:moveTo>
                      <a:pt x="4133" y="0"/>
                    </a:moveTo>
                    <a:cubicBezTo>
                      <a:pt x="4070" y="0"/>
                      <a:pt x="4006" y="6"/>
                      <a:pt x="3942" y="17"/>
                    </a:cubicBezTo>
                    <a:cubicBezTo>
                      <a:pt x="3334" y="136"/>
                      <a:pt x="2941" y="708"/>
                      <a:pt x="3072" y="1303"/>
                    </a:cubicBezTo>
                    <a:cubicBezTo>
                      <a:pt x="3096" y="1482"/>
                      <a:pt x="3168" y="1649"/>
                      <a:pt x="3287" y="1779"/>
                    </a:cubicBezTo>
                    <a:lnTo>
                      <a:pt x="2501" y="1922"/>
                    </a:lnTo>
                    <a:cubicBezTo>
                      <a:pt x="2191" y="1982"/>
                      <a:pt x="1977" y="2291"/>
                      <a:pt x="2037" y="2613"/>
                    </a:cubicBezTo>
                    <a:lnTo>
                      <a:pt x="2084" y="2887"/>
                    </a:lnTo>
                    <a:lnTo>
                      <a:pt x="798" y="3125"/>
                    </a:lnTo>
                    <a:cubicBezTo>
                      <a:pt x="310" y="3208"/>
                      <a:pt x="1" y="3673"/>
                      <a:pt x="84" y="4149"/>
                    </a:cubicBezTo>
                    <a:lnTo>
                      <a:pt x="1656" y="12781"/>
                    </a:lnTo>
                    <a:cubicBezTo>
                      <a:pt x="1741" y="13217"/>
                      <a:pt x="2111" y="13520"/>
                      <a:pt x="2537" y="13520"/>
                    </a:cubicBezTo>
                    <a:cubicBezTo>
                      <a:pt x="2588" y="13520"/>
                      <a:pt x="2640" y="13516"/>
                      <a:pt x="2691" y="13507"/>
                    </a:cubicBezTo>
                    <a:lnTo>
                      <a:pt x="10026" y="12162"/>
                    </a:lnTo>
                    <a:cubicBezTo>
                      <a:pt x="10514" y="12066"/>
                      <a:pt x="10835" y="11602"/>
                      <a:pt x="10740" y="11126"/>
                    </a:cubicBezTo>
                    <a:lnTo>
                      <a:pt x="9168" y="2494"/>
                    </a:lnTo>
                    <a:cubicBezTo>
                      <a:pt x="9095" y="2064"/>
                      <a:pt x="8725" y="1763"/>
                      <a:pt x="8304" y="1763"/>
                    </a:cubicBezTo>
                    <a:cubicBezTo>
                      <a:pt x="8248" y="1763"/>
                      <a:pt x="8190" y="1768"/>
                      <a:pt x="8133" y="1779"/>
                    </a:cubicBezTo>
                    <a:lnTo>
                      <a:pt x="6859" y="2018"/>
                    </a:lnTo>
                    <a:lnTo>
                      <a:pt x="6799" y="1744"/>
                    </a:lnTo>
                    <a:cubicBezTo>
                      <a:pt x="6746" y="1458"/>
                      <a:pt x="6506" y="1258"/>
                      <a:pt x="6228" y="1258"/>
                    </a:cubicBezTo>
                    <a:cubicBezTo>
                      <a:pt x="6192" y="1258"/>
                      <a:pt x="6157" y="1261"/>
                      <a:pt x="6120" y="1268"/>
                    </a:cubicBezTo>
                    <a:lnTo>
                      <a:pt x="5168" y="1434"/>
                    </a:lnTo>
                    <a:cubicBezTo>
                      <a:pt x="5227" y="1268"/>
                      <a:pt x="5239" y="1089"/>
                      <a:pt x="5204" y="922"/>
                    </a:cubicBezTo>
                    <a:cubicBezTo>
                      <a:pt x="5119" y="381"/>
                      <a:pt x="4655" y="0"/>
                      <a:pt x="4133" y="0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14" name="Google Shape;7114;p38"/>
              <p:cNvSpPr/>
              <p:nvPr/>
            </p:nvSpPr>
            <p:spPr>
              <a:xfrm>
                <a:off x="8318251" y="255566"/>
                <a:ext cx="60156" cy="49898"/>
              </a:xfrm>
              <a:custGeom>
                <a:rect b="b" l="l" r="r" t="t"/>
                <a:pathLst>
                  <a:path extrusionOk="0" h="1547" w="1865">
                    <a:moveTo>
                      <a:pt x="1027" y="1"/>
                    </a:moveTo>
                    <a:cubicBezTo>
                      <a:pt x="979" y="1"/>
                      <a:pt x="930" y="5"/>
                      <a:pt x="882" y="15"/>
                    </a:cubicBezTo>
                    <a:cubicBezTo>
                      <a:pt x="191" y="134"/>
                      <a:pt x="0" y="1015"/>
                      <a:pt x="572" y="1408"/>
                    </a:cubicBezTo>
                    <a:cubicBezTo>
                      <a:pt x="709" y="1504"/>
                      <a:pt x="857" y="1547"/>
                      <a:pt x="1002" y="1547"/>
                    </a:cubicBezTo>
                    <a:cubicBezTo>
                      <a:pt x="1451" y="1547"/>
                      <a:pt x="1864" y="1138"/>
                      <a:pt x="1775" y="634"/>
                    </a:cubicBezTo>
                    <a:cubicBezTo>
                      <a:pt x="1701" y="266"/>
                      <a:pt x="1386" y="1"/>
                      <a:pt x="1027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15" name="Google Shape;7115;p38"/>
              <p:cNvSpPr/>
              <p:nvPr/>
            </p:nvSpPr>
            <p:spPr>
              <a:xfrm>
                <a:off x="8386792" y="241019"/>
                <a:ext cx="124149" cy="43706"/>
              </a:xfrm>
              <a:custGeom>
                <a:rect b="b" l="l" r="r" t="t"/>
                <a:pathLst>
                  <a:path extrusionOk="0" h="1355" w="3849">
                    <a:moveTo>
                      <a:pt x="3252" y="1"/>
                    </a:moveTo>
                    <a:cubicBezTo>
                      <a:pt x="3216" y="1"/>
                      <a:pt x="3178" y="5"/>
                      <a:pt x="3138" y="14"/>
                    </a:cubicBezTo>
                    <a:lnTo>
                      <a:pt x="542" y="490"/>
                    </a:lnTo>
                    <a:cubicBezTo>
                      <a:pt x="1" y="580"/>
                      <a:pt x="112" y="1354"/>
                      <a:pt x="611" y="1354"/>
                    </a:cubicBezTo>
                    <a:cubicBezTo>
                      <a:pt x="638" y="1354"/>
                      <a:pt x="667" y="1352"/>
                      <a:pt x="697" y="1347"/>
                    </a:cubicBezTo>
                    <a:lnTo>
                      <a:pt x="3293" y="871"/>
                    </a:lnTo>
                    <a:cubicBezTo>
                      <a:pt x="3848" y="793"/>
                      <a:pt x="3751" y="1"/>
                      <a:pt x="3252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16" name="Google Shape;7116;p38"/>
              <p:cNvSpPr/>
              <p:nvPr/>
            </p:nvSpPr>
            <p:spPr>
              <a:xfrm>
                <a:off x="8330927" y="325172"/>
                <a:ext cx="60156" cy="49866"/>
              </a:xfrm>
              <a:custGeom>
                <a:rect b="b" l="l" r="r" t="t"/>
                <a:pathLst>
                  <a:path extrusionOk="0" h="1546" w="1865">
                    <a:moveTo>
                      <a:pt x="1014" y="1"/>
                    </a:moveTo>
                    <a:cubicBezTo>
                      <a:pt x="970" y="1"/>
                      <a:pt x="926" y="4"/>
                      <a:pt x="881" y="12"/>
                    </a:cubicBezTo>
                    <a:cubicBezTo>
                      <a:pt x="203" y="131"/>
                      <a:pt x="0" y="1012"/>
                      <a:pt x="572" y="1405"/>
                    </a:cubicBezTo>
                    <a:cubicBezTo>
                      <a:pt x="710" y="1502"/>
                      <a:pt x="861" y="1545"/>
                      <a:pt x="1007" y="1545"/>
                    </a:cubicBezTo>
                    <a:cubicBezTo>
                      <a:pt x="1454" y="1545"/>
                      <a:pt x="1864" y="1142"/>
                      <a:pt x="1774" y="631"/>
                    </a:cubicBezTo>
                    <a:cubicBezTo>
                      <a:pt x="1700" y="259"/>
                      <a:pt x="1379" y="1"/>
                      <a:pt x="1014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17" name="Google Shape;7117;p38"/>
              <p:cNvSpPr/>
              <p:nvPr/>
            </p:nvSpPr>
            <p:spPr>
              <a:xfrm>
                <a:off x="8400436" y="310528"/>
                <a:ext cx="121376" cy="43512"/>
              </a:xfrm>
              <a:custGeom>
                <a:rect b="b" l="l" r="r" t="t"/>
                <a:pathLst>
                  <a:path extrusionOk="0" h="1349" w="3763">
                    <a:moveTo>
                      <a:pt x="3132" y="0"/>
                    </a:moveTo>
                    <a:cubicBezTo>
                      <a:pt x="3120" y="0"/>
                      <a:pt x="3108" y="1"/>
                      <a:pt x="3096" y="2"/>
                    </a:cubicBezTo>
                    <a:lnTo>
                      <a:pt x="500" y="478"/>
                    </a:lnTo>
                    <a:cubicBezTo>
                      <a:pt x="0" y="618"/>
                      <a:pt x="125" y="1348"/>
                      <a:pt x="631" y="1348"/>
                    </a:cubicBezTo>
                    <a:cubicBezTo>
                      <a:pt x="643" y="1348"/>
                      <a:pt x="655" y="1348"/>
                      <a:pt x="667" y="1347"/>
                    </a:cubicBezTo>
                    <a:lnTo>
                      <a:pt x="3263" y="871"/>
                    </a:lnTo>
                    <a:cubicBezTo>
                      <a:pt x="3763" y="731"/>
                      <a:pt x="3638" y="0"/>
                      <a:pt x="3132" y="0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18" name="Google Shape;7118;p38"/>
              <p:cNvSpPr/>
              <p:nvPr/>
            </p:nvSpPr>
            <p:spPr>
              <a:xfrm>
                <a:off x="8344377" y="399294"/>
                <a:ext cx="60156" cy="50189"/>
              </a:xfrm>
              <a:custGeom>
                <a:rect b="b" l="l" r="r" t="t"/>
                <a:pathLst>
                  <a:path extrusionOk="0" h="1556" w="1865">
                    <a:moveTo>
                      <a:pt x="1013" y="1"/>
                    </a:moveTo>
                    <a:cubicBezTo>
                      <a:pt x="970" y="1"/>
                      <a:pt x="926" y="4"/>
                      <a:pt x="881" y="12"/>
                    </a:cubicBezTo>
                    <a:cubicBezTo>
                      <a:pt x="203" y="131"/>
                      <a:pt x="0" y="1012"/>
                      <a:pt x="572" y="1417"/>
                    </a:cubicBezTo>
                    <a:cubicBezTo>
                      <a:pt x="711" y="1513"/>
                      <a:pt x="861" y="1556"/>
                      <a:pt x="1007" y="1556"/>
                    </a:cubicBezTo>
                    <a:cubicBezTo>
                      <a:pt x="1458" y="1556"/>
                      <a:pt x="1864" y="1147"/>
                      <a:pt x="1774" y="643"/>
                    </a:cubicBezTo>
                    <a:cubicBezTo>
                      <a:pt x="1700" y="260"/>
                      <a:pt x="1378" y="1"/>
                      <a:pt x="1013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19" name="Google Shape;7119;p38"/>
              <p:cNvSpPr/>
              <p:nvPr/>
            </p:nvSpPr>
            <p:spPr>
              <a:xfrm>
                <a:off x="8413725" y="384586"/>
                <a:ext cx="122440" cy="44028"/>
              </a:xfrm>
              <a:custGeom>
                <a:rect b="b" l="l" r="r" t="t"/>
                <a:pathLst>
                  <a:path extrusionOk="0" h="1365" w="3796">
                    <a:moveTo>
                      <a:pt x="3169" y="0"/>
                    </a:moveTo>
                    <a:cubicBezTo>
                      <a:pt x="3151" y="0"/>
                      <a:pt x="3132" y="1"/>
                      <a:pt x="3113" y="4"/>
                    </a:cubicBezTo>
                    <a:lnTo>
                      <a:pt x="517" y="480"/>
                    </a:lnTo>
                    <a:cubicBezTo>
                      <a:pt x="0" y="606"/>
                      <a:pt x="115" y="1364"/>
                      <a:pt x="615" y="1364"/>
                    </a:cubicBezTo>
                    <a:cubicBezTo>
                      <a:pt x="634" y="1364"/>
                      <a:pt x="653" y="1363"/>
                      <a:pt x="672" y="1361"/>
                    </a:cubicBezTo>
                    <a:lnTo>
                      <a:pt x="3267" y="885"/>
                    </a:lnTo>
                    <a:cubicBezTo>
                      <a:pt x="3796" y="758"/>
                      <a:pt x="3670" y="0"/>
                      <a:pt x="3169" y="0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20" name="Google Shape;7120;p38"/>
              <p:cNvSpPr/>
              <p:nvPr/>
            </p:nvSpPr>
            <p:spPr>
              <a:xfrm>
                <a:off x="8287157" y="708297"/>
                <a:ext cx="250396" cy="224721"/>
              </a:xfrm>
              <a:custGeom>
                <a:rect b="b" l="l" r="r" t="t"/>
                <a:pathLst>
                  <a:path extrusionOk="0" h="6967" w="7763">
                    <a:moveTo>
                      <a:pt x="3922" y="1"/>
                    </a:moveTo>
                    <a:cubicBezTo>
                      <a:pt x="2892" y="1"/>
                      <a:pt x="1881" y="465"/>
                      <a:pt x="1215" y="1338"/>
                    </a:cubicBezTo>
                    <a:lnTo>
                      <a:pt x="6953" y="4969"/>
                    </a:lnTo>
                    <a:cubicBezTo>
                      <a:pt x="7763" y="3398"/>
                      <a:pt x="7239" y="1469"/>
                      <a:pt x="5751" y="528"/>
                    </a:cubicBezTo>
                    <a:cubicBezTo>
                      <a:pt x="5183" y="173"/>
                      <a:pt x="4549" y="1"/>
                      <a:pt x="3922" y="1"/>
                    </a:cubicBezTo>
                    <a:close/>
                    <a:moveTo>
                      <a:pt x="810" y="1993"/>
                    </a:moveTo>
                    <a:cubicBezTo>
                      <a:pt x="0" y="3553"/>
                      <a:pt x="512" y="5493"/>
                      <a:pt x="2012" y="6434"/>
                    </a:cubicBezTo>
                    <a:cubicBezTo>
                      <a:pt x="2578" y="6793"/>
                      <a:pt x="3210" y="6966"/>
                      <a:pt x="3835" y="6966"/>
                    </a:cubicBezTo>
                    <a:cubicBezTo>
                      <a:pt x="4867" y="6966"/>
                      <a:pt x="5881" y="6495"/>
                      <a:pt x="6549" y="5612"/>
                    </a:cubicBezTo>
                    <a:lnTo>
                      <a:pt x="810" y="1993"/>
                    </a:ln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21" name="Google Shape;7121;p38"/>
              <p:cNvSpPr/>
              <p:nvPr/>
            </p:nvSpPr>
            <p:spPr>
              <a:xfrm>
                <a:off x="8756435" y="226472"/>
                <a:ext cx="195885" cy="181918"/>
              </a:xfrm>
              <a:custGeom>
                <a:rect b="b" l="l" r="r" t="t"/>
                <a:pathLst>
                  <a:path extrusionOk="0" h="5640" w="6073">
                    <a:moveTo>
                      <a:pt x="3596" y="0"/>
                    </a:moveTo>
                    <a:lnTo>
                      <a:pt x="1203" y="1631"/>
                    </a:lnTo>
                    <a:cubicBezTo>
                      <a:pt x="251" y="2286"/>
                      <a:pt x="1" y="3596"/>
                      <a:pt x="655" y="4560"/>
                    </a:cubicBezTo>
                    <a:lnTo>
                      <a:pt x="763" y="4715"/>
                    </a:lnTo>
                    <a:cubicBezTo>
                      <a:pt x="1163" y="5316"/>
                      <a:pt x="1827" y="5640"/>
                      <a:pt x="2502" y="5640"/>
                    </a:cubicBezTo>
                    <a:cubicBezTo>
                      <a:pt x="2909" y="5640"/>
                      <a:pt x="3321" y="5521"/>
                      <a:pt x="3680" y="5275"/>
                    </a:cubicBezTo>
                    <a:lnTo>
                      <a:pt x="6073" y="3644"/>
                    </a:lnTo>
                    <a:lnTo>
                      <a:pt x="3596" y="0"/>
                    </a:ln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22" name="Google Shape;7122;p38"/>
              <p:cNvSpPr/>
              <p:nvPr/>
            </p:nvSpPr>
            <p:spPr>
              <a:xfrm>
                <a:off x="8888938" y="151317"/>
                <a:ext cx="196272" cy="181950"/>
              </a:xfrm>
              <a:custGeom>
                <a:rect b="b" l="l" r="r" t="t"/>
                <a:pathLst>
                  <a:path extrusionOk="0" h="5641" w="6085">
                    <a:moveTo>
                      <a:pt x="3574" y="1"/>
                    </a:moveTo>
                    <a:cubicBezTo>
                      <a:pt x="3167" y="1"/>
                      <a:pt x="2757" y="119"/>
                      <a:pt x="2393" y="366"/>
                    </a:cubicBezTo>
                    <a:lnTo>
                      <a:pt x="0" y="1997"/>
                    </a:lnTo>
                    <a:lnTo>
                      <a:pt x="2477" y="5640"/>
                    </a:lnTo>
                    <a:lnTo>
                      <a:pt x="4870" y="4009"/>
                    </a:lnTo>
                    <a:cubicBezTo>
                      <a:pt x="5834" y="3354"/>
                      <a:pt x="6084" y="2044"/>
                      <a:pt x="5429" y="1080"/>
                    </a:cubicBezTo>
                    <a:lnTo>
                      <a:pt x="5322" y="925"/>
                    </a:lnTo>
                    <a:cubicBezTo>
                      <a:pt x="4907" y="324"/>
                      <a:pt x="4246" y="1"/>
                      <a:pt x="3574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23" name="Google Shape;7123;p38"/>
              <p:cNvSpPr/>
              <p:nvPr/>
            </p:nvSpPr>
            <p:spPr>
              <a:xfrm>
                <a:off x="8698827" y="602242"/>
                <a:ext cx="346064" cy="344032"/>
              </a:xfrm>
              <a:custGeom>
                <a:rect b="b" l="l" r="r" t="t"/>
                <a:pathLst>
                  <a:path extrusionOk="0" h="10666" w="10729">
                    <a:moveTo>
                      <a:pt x="4999" y="1"/>
                    </a:moveTo>
                    <a:cubicBezTo>
                      <a:pt x="4821" y="1"/>
                      <a:pt x="4665" y="136"/>
                      <a:pt x="4644" y="328"/>
                    </a:cubicBezTo>
                    <a:lnTo>
                      <a:pt x="4192" y="3805"/>
                    </a:lnTo>
                    <a:lnTo>
                      <a:pt x="703" y="3340"/>
                    </a:lnTo>
                    <a:cubicBezTo>
                      <a:pt x="688" y="3338"/>
                      <a:pt x="673" y="3338"/>
                      <a:pt x="659" y="3338"/>
                    </a:cubicBezTo>
                    <a:cubicBezTo>
                      <a:pt x="474" y="3338"/>
                      <a:pt x="308" y="3474"/>
                      <a:pt x="286" y="3662"/>
                    </a:cubicBezTo>
                    <a:lnTo>
                      <a:pt x="24" y="5638"/>
                    </a:lnTo>
                    <a:cubicBezTo>
                      <a:pt x="1" y="5840"/>
                      <a:pt x="143" y="6031"/>
                      <a:pt x="346" y="6055"/>
                    </a:cubicBezTo>
                    <a:lnTo>
                      <a:pt x="346" y="6043"/>
                    </a:lnTo>
                    <a:lnTo>
                      <a:pt x="3822" y="6507"/>
                    </a:lnTo>
                    <a:lnTo>
                      <a:pt x="3370" y="9984"/>
                    </a:lnTo>
                    <a:cubicBezTo>
                      <a:pt x="3334" y="10186"/>
                      <a:pt x="3477" y="10377"/>
                      <a:pt x="3692" y="10401"/>
                    </a:cubicBezTo>
                    <a:lnTo>
                      <a:pt x="5656" y="10663"/>
                    </a:lnTo>
                    <a:cubicBezTo>
                      <a:pt x="5671" y="10664"/>
                      <a:pt x="5686" y="10665"/>
                      <a:pt x="5700" y="10665"/>
                    </a:cubicBezTo>
                    <a:cubicBezTo>
                      <a:pt x="5885" y="10665"/>
                      <a:pt x="6051" y="10529"/>
                      <a:pt x="6073" y="10341"/>
                    </a:cubicBezTo>
                    <a:lnTo>
                      <a:pt x="6537" y="6864"/>
                    </a:lnTo>
                    <a:lnTo>
                      <a:pt x="10026" y="7329"/>
                    </a:lnTo>
                    <a:cubicBezTo>
                      <a:pt x="10040" y="7331"/>
                      <a:pt x="10055" y="7331"/>
                      <a:pt x="10070" y="7331"/>
                    </a:cubicBezTo>
                    <a:cubicBezTo>
                      <a:pt x="10253" y="7331"/>
                      <a:pt x="10409" y="7195"/>
                      <a:pt x="10442" y="7007"/>
                    </a:cubicBezTo>
                    <a:lnTo>
                      <a:pt x="10704" y="5031"/>
                    </a:lnTo>
                    <a:cubicBezTo>
                      <a:pt x="10728" y="4828"/>
                      <a:pt x="10585" y="4638"/>
                      <a:pt x="10383" y="4614"/>
                    </a:cubicBezTo>
                    <a:lnTo>
                      <a:pt x="6894" y="4150"/>
                    </a:lnTo>
                    <a:lnTo>
                      <a:pt x="7359" y="673"/>
                    </a:lnTo>
                    <a:cubicBezTo>
                      <a:pt x="7382" y="471"/>
                      <a:pt x="7240" y="280"/>
                      <a:pt x="7037" y="256"/>
                    </a:cubicBezTo>
                    <a:lnTo>
                      <a:pt x="5061" y="6"/>
                    </a:lnTo>
                    <a:cubicBezTo>
                      <a:pt x="5040" y="3"/>
                      <a:pt x="5019" y="1"/>
                      <a:pt x="4999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24" name="Google Shape;7124;p38"/>
              <p:cNvSpPr/>
              <p:nvPr/>
            </p:nvSpPr>
            <p:spPr>
              <a:xfrm>
                <a:off x="8256031" y="1123935"/>
                <a:ext cx="349902" cy="435572"/>
              </a:xfrm>
              <a:custGeom>
                <a:rect b="b" l="l" r="r" t="t"/>
                <a:pathLst>
                  <a:path extrusionOk="0" h="13504" w="10848">
                    <a:moveTo>
                      <a:pt x="4160" y="409"/>
                    </a:moveTo>
                    <a:cubicBezTo>
                      <a:pt x="4450" y="409"/>
                      <a:pt x="4735" y="584"/>
                      <a:pt x="4787" y="977"/>
                    </a:cubicBezTo>
                    <a:cubicBezTo>
                      <a:pt x="4823" y="1168"/>
                      <a:pt x="4763" y="1370"/>
                      <a:pt x="4632" y="1513"/>
                    </a:cubicBezTo>
                    <a:lnTo>
                      <a:pt x="3846" y="1668"/>
                    </a:lnTo>
                    <a:cubicBezTo>
                      <a:pt x="3668" y="1573"/>
                      <a:pt x="3549" y="1406"/>
                      <a:pt x="3513" y="1204"/>
                    </a:cubicBezTo>
                    <a:cubicBezTo>
                      <a:pt x="3399" y="705"/>
                      <a:pt x="3783" y="409"/>
                      <a:pt x="4160" y="409"/>
                    </a:cubicBezTo>
                    <a:close/>
                    <a:moveTo>
                      <a:pt x="7868" y="2729"/>
                    </a:moveTo>
                    <a:cubicBezTo>
                      <a:pt x="8126" y="2729"/>
                      <a:pt x="8354" y="2918"/>
                      <a:pt x="8406" y="3180"/>
                    </a:cubicBezTo>
                    <a:lnTo>
                      <a:pt x="9788" y="10741"/>
                    </a:lnTo>
                    <a:cubicBezTo>
                      <a:pt x="9847" y="11038"/>
                      <a:pt x="9645" y="11324"/>
                      <a:pt x="9347" y="11372"/>
                    </a:cubicBezTo>
                    <a:lnTo>
                      <a:pt x="3072" y="12515"/>
                    </a:lnTo>
                    <a:cubicBezTo>
                      <a:pt x="3037" y="12522"/>
                      <a:pt x="3003" y="12525"/>
                      <a:pt x="2968" y="12525"/>
                    </a:cubicBezTo>
                    <a:cubicBezTo>
                      <a:pt x="2713" y="12525"/>
                      <a:pt x="2494" y="12337"/>
                      <a:pt x="2441" y="12074"/>
                    </a:cubicBezTo>
                    <a:lnTo>
                      <a:pt x="1072" y="4514"/>
                    </a:lnTo>
                    <a:cubicBezTo>
                      <a:pt x="1013" y="4216"/>
                      <a:pt x="1215" y="3930"/>
                      <a:pt x="1513" y="3883"/>
                    </a:cubicBezTo>
                    <a:lnTo>
                      <a:pt x="2263" y="3740"/>
                    </a:lnTo>
                    <a:cubicBezTo>
                      <a:pt x="2295" y="3955"/>
                      <a:pt x="2483" y="4102"/>
                      <a:pt x="2695" y="4102"/>
                    </a:cubicBezTo>
                    <a:cubicBezTo>
                      <a:pt x="2717" y="4102"/>
                      <a:pt x="2740" y="4100"/>
                      <a:pt x="2763" y="4097"/>
                    </a:cubicBezTo>
                    <a:lnTo>
                      <a:pt x="6680" y="3382"/>
                    </a:lnTo>
                    <a:cubicBezTo>
                      <a:pt x="6906" y="3335"/>
                      <a:pt x="7073" y="3109"/>
                      <a:pt x="7025" y="2870"/>
                    </a:cubicBezTo>
                    <a:lnTo>
                      <a:pt x="7764" y="2740"/>
                    </a:lnTo>
                    <a:cubicBezTo>
                      <a:pt x="7799" y="2732"/>
                      <a:pt x="7834" y="2729"/>
                      <a:pt x="7868" y="2729"/>
                    </a:cubicBezTo>
                    <a:close/>
                    <a:moveTo>
                      <a:pt x="4149" y="1"/>
                    </a:moveTo>
                    <a:cubicBezTo>
                      <a:pt x="4001" y="1"/>
                      <a:pt x="3850" y="31"/>
                      <a:pt x="3704" y="96"/>
                    </a:cubicBezTo>
                    <a:cubicBezTo>
                      <a:pt x="3061" y="382"/>
                      <a:pt x="2858" y="1204"/>
                      <a:pt x="3299" y="1763"/>
                    </a:cubicBezTo>
                    <a:lnTo>
                      <a:pt x="2513" y="1906"/>
                    </a:lnTo>
                    <a:cubicBezTo>
                      <a:pt x="2203" y="1966"/>
                      <a:pt x="1989" y="2275"/>
                      <a:pt x="2049" y="2597"/>
                    </a:cubicBezTo>
                    <a:lnTo>
                      <a:pt x="2096" y="2870"/>
                    </a:lnTo>
                    <a:lnTo>
                      <a:pt x="810" y="3109"/>
                    </a:lnTo>
                    <a:cubicBezTo>
                      <a:pt x="322" y="3192"/>
                      <a:pt x="1" y="3656"/>
                      <a:pt x="96" y="4144"/>
                    </a:cubicBezTo>
                    <a:lnTo>
                      <a:pt x="1668" y="12765"/>
                    </a:lnTo>
                    <a:cubicBezTo>
                      <a:pt x="1753" y="13201"/>
                      <a:pt x="2123" y="13504"/>
                      <a:pt x="2549" y="13504"/>
                    </a:cubicBezTo>
                    <a:cubicBezTo>
                      <a:pt x="2600" y="13504"/>
                      <a:pt x="2652" y="13500"/>
                      <a:pt x="2703" y="13491"/>
                    </a:cubicBezTo>
                    <a:lnTo>
                      <a:pt x="10038" y="12145"/>
                    </a:lnTo>
                    <a:cubicBezTo>
                      <a:pt x="10526" y="12062"/>
                      <a:pt x="10847" y="11598"/>
                      <a:pt x="10752" y="11110"/>
                    </a:cubicBezTo>
                    <a:lnTo>
                      <a:pt x="9180" y="2478"/>
                    </a:lnTo>
                    <a:cubicBezTo>
                      <a:pt x="9107" y="2047"/>
                      <a:pt x="8737" y="1746"/>
                      <a:pt x="8316" y="1746"/>
                    </a:cubicBezTo>
                    <a:cubicBezTo>
                      <a:pt x="8260" y="1746"/>
                      <a:pt x="8202" y="1752"/>
                      <a:pt x="8145" y="1763"/>
                    </a:cubicBezTo>
                    <a:lnTo>
                      <a:pt x="6871" y="1989"/>
                    </a:lnTo>
                    <a:lnTo>
                      <a:pt x="6811" y="1716"/>
                    </a:lnTo>
                    <a:cubicBezTo>
                      <a:pt x="6757" y="1426"/>
                      <a:pt x="6510" y="1232"/>
                      <a:pt x="6226" y="1232"/>
                    </a:cubicBezTo>
                    <a:cubicBezTo>
                      <a:pt x="6195" y="1232"/>
                      <a:pt x="6164" y="1235"/>
                      <a:pt x="6132" y="1239"/>
                    </a:cubicBezTo>
                    <a:lnTo>
                      <a:pt x="5180" y="1418"/>
                    </a:lnTo>
                    <a:cubicBezTo>
                      <a:pt x="5239" y="1239"/>
                      <a:pt x="5251" y="1061"/>
                      <a:pt x="5216" y="894"/>
                    </a:cubicBezTo>
                    <a:cubicBezTo>
                      <a:pt x="5114" y="352"/>
                      <a:pt x="4651" y="1"/>
                      <a:pt x="4149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25" name="Google Shape;7125;p38"/>
              <p:cNvSpPr/>
              <p:nvPr/>
            </p:nvSpPr>
            <p:spPr>
              <a:xfrm>
                <a:off x="8318251" y="1280275"/>
                <a:ext cx="60156" cy="49866"/>
              </a:xfrm>
              <a:custGeom>
                <a:rect b="b" l="l" r="r" t="t"/>
                <a:pathLst>
                  <a:path extrusionOk="0" h="1546" w="1865">
                    <a:moveTo>
                      <a:pt x="1014" y="1"/>
                    </a:moveTo>
                    <a:cubicBezTo>
                      <a:pt x="970" y="1"/>
                      <a:pt x="926" y="4"/>
                      <a:pt x="882" y="12"/>
                    </a:cubicBezTo>
                    <a:cubicBezTo>
                      <a:pt x="191" y="131"/>
                      <a:pt x="0" y="1012"/>
                      <a:pt x="572" y="1405"/>
                    </a:cubicBezTo>
                    <a:cubicBezTo>
                      <a:pt x="710" y="1502"/>
                      <a:pt x="861" y="1545"/>
                      <a:pt x="1007" y="1545"/>
                    </a:cubicBezTo>
                    <a:cubicBezTo>
                      <a:pt x="1454" y="1545"/>
                      <a:pt x="1864" y="1142"/>
                      <a:pt x="1775" y="631"/>
                    </a:cubicBezTo>
                    <a:cubicBezTo>
                      <a:pt x="1700" y="259"/>
                      <a:pt x="1379" y="1"/>
                      <a:pt x="1014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26" name="Google Shape;7126;p38"/>
              <p:cNvSpPr/>
              <p:nvPr/>
            </p:nvSpPr>
            <p:spPr>
              <a:xfrm>
                <a:off x="8386373" y="1265566"/>
                <a:ext cx="125214" cy="43931"/>
              </a:xfrm>
              <a:custGeom>
                <a:rect b="b" l="l" r="r" t="t"/>
                <a:pathLst>
                  <a:path extrusionOk="0" h="1362" w="3882">
                    <a:moveTo>
                      <a:pt x="3273" y="1"/>
                    </a:moveTo>
                    <a:cubicBezTo>
                      <a:pt x="3234" y="1"/>
                      <a:pt x="3194" y="5"/>
                      <a:pt x="3151" y="15"/>
                    </a:cubicBezTo>
                    <a:lnTo>
                      <a:pt x="555" y="492"/>
                    </a:lnTo>
                    <a:cubicBezTo>
                      <a:pt x="0" y="569"/>
                      <a:pt x="108" y="1362"/>
                      <a:pt x="598" y="1362"/>
                    </a:cubicBezTo>
                    <a:cubicBezTo>
                      <a:pt x="634" y="1362"/>
                      <a:pt x="671" y="1358"/>
                      <a:pt x="710" y="1349"/>
                    </a:cubicBezTo>
                    <a:lnTo>
                      <a:pt x="3306" y="873"/>
                    </a:lnTo>
                    <a:cubicBezTo>
                      <a:pt x="3881" y="817"/>
                      <a:pt x="3778" y="1"/>
                      <a:pt x="3273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27" name="Google Shape;7127;p38"/>
              <p:cNvSpPr/>
              <p:nvPr/>
            </p:nvSpPr>
            <p:spPr>
              <a:xfrm>
                <a:off x="8330927" y="1349784"/>
                <a:ext cx="60156" cy="49866"/>
              </a:xfrm>
              <a:custGeom>
                <a:rect b="b" l="l" r="r" t="t"/>
                <a:pathLst>
                  <a:path extrusionOk="0" h="1546" w="1865">
                    <a:moveTo>
                      <a:pt x="1014" y="1"/>
                    </a:moveTo>
                    <a:cubicBezTo>
                      <a:pt x="970" y="1"/>
                      <a:pt x="926" y="4"/>
                      <a:pt x="881" y="12"/>
                    </a:cubicBezTo>
                    <a:cubicBezTo>
                      <a:pt x="203" y="131"/>
                      <a:pt x="0" y="1012"/>
                      <a:pt x="572" y="1405"/>
                    </a:cubicBezTo>
                    <a:cubicBezTo>
                      <a:pt x="710" y="1502"/>
                      <a:pt x="861" y="1545"/>
                      <a:pt x="1008" y="1545"/>
                    </a:cubicBezTo>
                    <a:cubicBezTo>
                      <a:pt x="1455" y="1545"/>
                      <a:pt x="1864" y="1145"/>
                      <a:pt x="1774" y="643"/>
                    </a:cubicBezTo>
                    <a:cubicBezTo>
                      <a:pt x="1700" y="260"/>
                      <a:pt x="1378" y="1"/>
                      <a:pt x="1014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28" name="Google Shape;7128;p38"/>
              <p:cNvSpPr/>
              <p:nvPr/>
            </p:nvSpPr>
            <p:spPr>
              <a:xfrm>
                <a:off x="8400533" y="1335140"/>
                <a:ext cx="121279" cy="43544"/>
              </a:xfrm>
              <a:custGeom>
                <a:rect b="b" l="l" r="r" t="t"/>
                <a:pathLst>
                  <a:path extrusionOk="0" h="1350" w="3760">
                    <a:moveTo>
                      <a:pt x="3129" y="0"/>
                    </a:moveTo>
                    <a:cubicBezTo>
                      <a:pt x="3117" y="0"/>
                      <a:pt x="3105" y="1"/>
                      <a:pt x="3093" y="2"/>
                    </a:cubicBezTo>
                    <a:lnTo>
                      <a:pt x="497" y="478"/>
                    </a:lnTo>
                    <a:cubicBezTo>
                      <a:pt x="1" y="628"/>
                      <a:pt x="120" y="1349"/>
                      <a:pt x="617" y="1349"/>
                    </a:cubicBezTo>
                    <a:cubicBezTo>
                      <a:pt x="632" y="1349"/>
                      <a:pt x="648" y="1348"/>
                      <a:pt x="664" y="1347"/>
                    </a:cubicBezTo>
                    <a:lnTo>
                      <a:pt x="3260" y="883"/>
                    </a:lnTo>
                    <a:cubicBezTo>
                      <a:pt x="3760" y="731"/>
                      <a:pt x="3635" y="0"/>
                      <a:pt x="3129" y="0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29" name="Google Shape;7129;p38"/>
              <p:cNvSpPr/>
              <p:nvPr/>
            </p:nvSpPr>
            <p:spPr>
              <a:xfrm>
                <a:off x="8344377" y="1424293"/>
                <a:ext cx="60123" cy="49834"/>
              </a:xfrm>
              <a:custGeom>
                <a:rect b="b" l="l" r="r" t="t"/>
                <a:pathLst>
                  <a:path extrusionOk="0" h="1545" w="1864">
                    <a:moveTo>
                      <a:pt x="1014" y="0"/>
                    </a:moveTo>
                    <a:cubicBezTo>
                      <a:pt x="970" y="0"/>
                      <a:pt x="926" y="4"/>
                      <a:pt x="881" y="12"/>
                    </a:cubicBezTo>
                    <a:cubicBezTo>
                      <a:pt x="203" y="131"/>
                      <a:pt x="0" y="1012"/>
                      <a:pt x="572" y="1405"/>
                    </a:cubicBezTo>
                    <a:cubicBezTo>
                      <a:pt x="710" y="1502"/>
                      <a:pt x="860" y="1545"/>
                      <a:pt x="1007" y="1545"/>
                    </a:cubicBezTo>
                    <a:cubicBezTo>
                      <a:pt x="1454" y="1545"/>
                      <a:pt x="1864" y="1142"/>
                      <a:pt x="1774" y="631"/>
                    </a:cubicBezTo>
                    <a:cubicBezTo>
                      <a:pt x="1700" y="259"/>
                      <a:pt x="1378" y="0"/>
                      <a:pt x="1014" y="0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30" name="Google Shape;7130;p38"/>
              <p:cNvSpPr/>
              <p:nvPr/>
            </p:nvSpPr>
            <p:spPr>
              <a:xfrm>
                <a:off x="8413983" y="1409585"/>
                <a:ext cx="121440" cy="43577"/>
              </a:xfrm>
              <a:custGeom>
                <a:rect b="b" l="l" r="r" t="t"/>
                <a:pathLst>
                  <a:path extrusionOk="0" h="1351" w="3765">
                    <a:moveTo>
                      <a:pt x="3162" y="0"/>
                    </a:moveTo>
                    <a:cubicBezTo>
                      <a:pt x="3143" y="0"/>
                      <a:pt x="3124" y="1"/>
                      <a:pt x="3105" y="3"/>
                    </a:cubicBezTo>
                    <a:lnTo>
                      <a:pt x="509" y="468"/>
                    </a:lnTo>
                    <a:cubicBezTo>
                      <a:pt x="1" y="606"/>
                      <a:pt x="120" y="1351"/>
                      <a:pt x="618" y="1351"/>
                    </a:cubicBezTo>
                    <a:cubicBezTo>
                      <a:pt x="633" y="1351"/>
                      <a:pt x="648" y="1350"/>
                      <a:pt x="664" y="1349"/>
                    </a:cubicBezTo>
                    <a:lnTo>
                      <a:pt x="3259" y="872"/>
                    </a:lnTo>
                    <a:cubicBezTo>
                      <a:pt x="3764" y="735"/>
                      <a:pt x="3650" y="0"/>
                      <a:pt x="3162" y="0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31" name="Google Shape;7131;p38"/>
              <p:cNvSpPr/>
              <p:nvPr/>
            </p:nvSpPr>
            <p:spPr>
              <a:xfrm>
                <a:off x="8288286" y="1733038"/>
                <a:ext cx="249267" cy="224043"/>
              </a:xfrm>
              <a:custGeom>
                <a:rect b="b" l="l" r="r" t="t"/>
                <a:pathLst>
                  <a:path extrusionOk="0" h="6946" w="7728">
                    <a:moveTo>
                      <a:pt x="3899" y="0"/>
                    </a:moveTo>
                    <a:cubicBezTo>
                      <a:pt x="2865" y="0"/>
                      <a:pt x="1848" y="469"/>
                      <a:pt x="1180" y="1346"/>
                    </a:cubicBezTo>
                    <a:lnTo>
                      <a:pt x="6918" y="4965"/>
                    </a:lnTo>
                    <a:cubicBezTo>
                      <a:pt x="7728" y="3394"/>
                      <a:pt x="7204" y="1465"/>
                      <a:pt x="5716" y="524"/>
                    </a:cubicBezTo>
                    <a:cubicBezTo>
                      <a:pt x="5152" y="171"/>
                      <a:pt x="4522" y="0"/>
                      <a:pt x="3899" y="0"/>
                    </a:cubicBezTo>
                    <a:close/>
                    <a:moveTo>
                      <a:pt x="775" y="1989"/>
                    </a:moveTo>
                    <a:lnTo>
                      <a:pt x="775" y="1989"/>
                    </a:lnTo>
                    <a:cubicBezTo>
                      <a:pt x="1" y="3548"/>
                      <a:pt x="489" y="5477"/>
                      <a:pt x="1953" y="6418"/>
                    </a:cubicBezTo>
                    <a:cubicBezTo>
                      <a:pt x="2521" y="6774"/>
                      <a:pt x="3157" y="6945"/>
                      <a:pt x="3786" y="6945"/>
                    </a:cubicBezTo>
                    <a:cubicBezTo>
                      <a:pt x="4821" y="6945"/>
                      <a:pt x="5840" y="6482"/>
                      <a:pt x="6514" y="5608"/>
                    </a:cubicBezTo>
                    <a:lnTo>
                      <a:pt x="775" y="1989"/>
                    </a:ln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32" name="Google Shape;7132;p38"/>
              <p:cNvSpPr/>
              <p:nvPr/>
            </p:nvSpPr>
            <p:spPr>
              <a:xfrm>
                <a:off x="8756435" y="1251439"/>
                <a:ext cx="195885" cy="181563"/>
              </a:xfrm>
              <a:custGeom>
                <a:rect b="b" l="l" r="r" t="t"/>
                <a:pathLst>
                  <a:path extrusionOk="0" h="5629" w="6073">
                    <a:moveTo>
                      <a:pt x="3596" y="1"/>
                    </a:moveTo>
                    <a:lnTo>
                      <a:pt x="1203" y="1620"/>
                    </a:lnTo>
                    <a:cubicBezTo>
                      <a:pt x="239" y="2275"/>
                      <a:pt x="1" y="3585"/>
                      <a:pt x="655" y="4549"/>
                    </a:cubicBezTo>
                    <a:lnTo>
                      <a:pt x="763" y="4704"/>
                    </a:lnTo>
                    <a:cubicBezTo>
                      <a:pt x="1171" y="5305"/>
                      <a:pt x="1833" y="5629"/>
                      <a:pt x="2505" y="5629"/>
                    </a:cubicBezTo>
                    <a:cubicBezTo>
                      <a:pt x="2911" y="5629"/>
                      <a:pt x="3321" y="5510"/>
                      <a:pt x="3680" y="5264"/>
                    </a:cubicBezTo>
                    <a:lnTo>
                      <a:pt x="6073" y="3644"/>
                    </a:lnTo>
                    <a:lnTo>
                      <a:pt x="3596" y="1"/>
                    </a:ln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33" name="Google Shape;7133;p38"/>
              <p:cNvSpPr/>
              <p:nvPr/>
            </p:nvSpPr>
            <p:spPr>
              <a:xfrm>
                <a:off x="8888938" y="1176188"/>
                <a:ext cx="195885" cy="181660"/>
              </a:xfrm>
              <a:custGeom>
                <a:rect b="b" l="l" r="r" t="t"/>
                <a:pathLst>
                  <a:path extrusionOk="0" h="5632" w="6073">
                    <a:moveTo>
                      <a:pt x="3588" y="1"/>
                    </a:moveTo>
                    <a:cubicBezTo>
                      <a:pt x="3176" y="1"/>
                      <a:pt x="2760" y="120"/>
                      <a:pt x="2393" y="369"/>
                    </a:cubicBezTo>
                    <a:lnTo>
                      <a:pt x="0" y="1989"/>
                    </a:lnTo>
                    <a:lnTo>
                      <a:pt x="2477" y="5632"/>
                    </a:lnTo>
                    <a:lnTo>
                      <a:pt x="4870" y="4001"/>
                    </a:lnTo>
                    <a:cubicBezTo>
                      <a:pt x="5834" y="3346"/>
                      <a:pt x="6072" y="2036"/>
                      <a:pt x="5429" y="1072"/>
                    </a:cubicBezTo>
                    <a:lnTo>
                      <a:pt x="5429" y="1072"/>
                    </a:lnTo>
                    <a:lnTo>
                      <a:pt x="5429" y="1084"/>
                    </a:lnTo>
                    <a:lnTo>
                      <a:pt x="5322" y="917"/>
                    </a:lnTo>
                    <a:cubicBezTo>
                      <a:pt x="4916" y="319"/>
                      <a:pt x="4259" y="1"/>
                      <a:pt x="3588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34" name="Google Shape;7134;p38"/>
              <p:cNvSpPr/>
              <p:nvPr/>
            </p:nvSpPr>
            <p:spPr>
              <a:xfrm>
                <a:off x="8698827" y="1626855"/>
                <a:ext cx="346064" cy="344096"/>
              </a:xfrm>
              <a:custGeom>
                <a:rect b="b" l="l" r="r" t="t"/>
                <a:pathLst>
                  <a:path extrusionOk="0" h="10668" w="10729">
                    <a:moveTo>
                      <a:pt x="4998" y="1"/>
                    </a:moveTo>
                    <a:cubicBezTo>
                      <a:pt x="4821" y="1"/>
                      <a:pt x="4665" y="134"/>
                      <a:pt x="4644" y="316"/>
                    </a:cubicBezTo>
                    <a:lnTo>
                      <a:pt x="4192" y="3804"/>
                    </a:lnTo>
                    <a:lnTo>
                      <a:pt x="703" y="3340"/>
                    </a:lnTo>
                    <a:cubicBezTo>
                      <a:pt x="688" y="3338"/>
                      <a:pt x="673" y="3337"/>
                      <a:pt x="659" y="3337"/>
                    </a:cubicBezTo>
                    <a:cubicBezTo>
                      <a:pt x="474" y="3337"/>
                      <a:pt x="308" y="3474"/>
                      <a:pt x="286" y="3661"/>
                    </a:cubicBezTo>
                    <a:lnTo>
                      <a:pt x="24" y="5638"/>
                    </a:lnTo>
                    <a:cubicBezTo>
                      <a:pt x="1" y="5840"/>
                      <a:pt x="143" y="6031"/>
                      <a:pt x="346" y="6055"/>
                    </a:cubicBezTo>
                    <a:lnTo>
                      <a:pt x="346" y="6043"/>
                    </a:lnTo>
                    <a:lnTo>
                      <a:pt x="3822" y="6507"/>
                    </a:lnTo>
                    <a:lnTo>
                      <a:pt x="3370" y="9984"/>
                    </a:lnTo>
                    <a:cubicBezTo>
                      <a:pt x="3334" y="10186"/>
                      <a:pt x="3477" y="10377"/>
                      <a:pt x="3692" y="10400"/>
                    </a:cubicBezTo>
                    <a:lnTo>
                      <a:pt x="5656" y="10662"/>
                    </a:lnTo>
                    <a:cubicBezTo>
                      <a:pt x="5677" y="10666"/>
                      <a:pt x="5698" y="10668"/>
                      <a:pt x="5718" y="10668"/>
                    </a:cubicBezTo>
                    <a:cubicBezTo>
                      <a:pt x="5896" y="10668"/>
                      <a:pt x="6051" y="10533"/>
                      <a:pt x="6073" y="10341"/>
                    </a:cubicBezTo>
                    <a:lnTo>
                      <a:pt x="6537" y="6864"/>
                    </a:lnTo>
                    <a:lnTo>
                      <a:pt x="10014" y="7329"/>
                    </a:lnTo>
                    <a:cubicBezTo>
                      <a:pt x="10029" y="7330"/>
                      <a:pt x="10043" y="7331"/>
                      <a:pt x="10058" y="7331"/>
                    </a:cubicBezTo>
                    <a:cubicBezTo>
                      <a:pt x="10243" y="7331"/>
                      <a:pt x="10409" y="7195"/>
                      <a:pt x="10442" y="7007"/>
                    </a:cubicBezTo>
                    <a:lnTo>
                      <a:pt x="10692" y="5031"/>
                    </a:lnTo>
                    <a:cubicBezTo>
                      <a:pt x="10728" y="4828"/>
                      <a:pt x="10585" y="4638"/>
                      <a:pt x="10371" y="4614"/>
                    </a:cubicBezTo>
                    <a:lnTo>
                      <a:pt x="6894" y="4150"/>
                    </a:lnTo>
                    <a:lnTo>
                      <a:pt x="7359" y="685"/>
                    </a:lnTo>
                    <a:cubicBezTo>
                      <a:pt x="7382" y="471"/>
                      <a:pt x="7240" y="292"/>
                      <a:pt x="7037" y="256"/>
                    </a:cubicBezTo>
                    <a:lnTo>
                      <a:pt x="5061" y="6"/>
                    </a:lnTo>
                    <a:cubicBezTo>
                      <a:pt x="5040" y="3"/>
                      <a:pt x="5019" y="1"/>
                      <a:pt x="4998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35" name="Google Shape;7135;p38"/>
              <p:cNvSpPr/>
              <p:nvPr/>
            </p:nvSpPr>
            <p:spPr>
              <a:xfrm>
                <a:off x="8256418" y="2147999"/>
                <a:ext cx="349515" cy="435765"/>
              </a:xfrm>
              <a:custGeom>
                <a:rect b="b" l="l" r="r" t="t"/>
                <a:pathLst>
                  <a:path extrusionOk="0" h="13510" w="10836">
                    <a:moveTo>
                      <a:pt x="4138" y="431"/>
                    </a:moveTo>
                    <a:cubicBezTo>
                      <a:pt x="4427" y="431"/>
                      <a:pt x="4711" y="605"/>
                      <a:pt x="4763" y="994"/>
                    </a:cubicBezTo>
                    <a:cubicBezTo>
                      <a:pt x="4799" y="1185"/>
                      <a:pt x="4751" y="1387"/>
                      <a:pt x="4620" y="1530"/>
                    </a:cubicBezTo>
                    <a:lnTo>
                      <a:pt x="3822" y="1685"/>
                    </a:lnTo>
                    <a:cubicBezTo>
                      <a:pt x="3656" y="1590"/>
                      <a:pt x="3537" y="1423"/>
                      <a:pt x="3501" y="1232"/>
                    </a:cubicBezTo>
                    <a:lnTo>
                      <a:pt x="3501" y="1220"/>
                    </a:lnTo>
                    <a:cubicBezTo>
                      <a:pt x="3387" y="723"/>
                      <a:pt x="3765" y="431"/>
                      <a:pt x="4138" y="431"/>
                    </a:cubicBezTo>
                    <a:close/>
                    <a:moveTo>
                      <a:pt x="7844" y="2734"/>
                    </a:moveTo>
                    <a:cubicBezTo>
                      <a:pt x="8102" y="2734"/>
                      <a:pt x="8330" y="2922"/>
                      <a:pt x="8383" y="3185"/>
                    </a:cubicBezTo>
                    <a:lnTo>
                      <a:pt x="9776" y="10757"/>
                    </a:lnTo>
                    <a:cubicBezTo>
                      <a:pt x="9823" y="11055"/>
                      <a:pt x="9621" y="11341"/>
                      <a:pt x="9323" y="11388"/>
                    </a:cubicBezTo>
                    <a:lnTo>
                      <a:pt x="3060" y="12531"/>
                    </a:lnTo>
                    <a:cubicBezTo>
                      <a:pt x="3025" y="12538"/>
                      <a:pt x="2990" y="12542"/>
                      <a:pt x="2956" y="12542"/>
                    </a:cubicBezTo>
                    <a:cubicBezTo>
                      <a:pt x="2699" y="12542"/>
                      <a:pt x="2471" y="12353"/>
                      <a:pt x="2429" y="12091"/>
                    </a:cubicBezTo>
                    <a:lnTo>
                      <a:pt x="1048" y="4518"/>
                    </a:lnTo>
                    <a:cubicBezTo>
                      <a:pt x="989" y="4221"/>
                      <a:pt x="1191" y="3935"/>
                      <a:pt x="1489" y="3887"/>
                    </a:cubicBezTo>
                    <a:lnTo>
                      <a:pt x="2239" y="3745"/>
                    </a:lnTo>
                    <a:cubicBezTo>
                      <a:pt x="2271" y="3955"/>
                      <a:pt x="2451" y="4110"/>
                      <a:pt x="2657" y="4110"/>
                    </a:cubicBezTo>
                    <a:cubicBezTo>
                      <a:pt x="2684" y="4110"/>
                      <a:pt x="2711" y="4107"/>
                      <a:pt x="2739" y="4102"/>
                    </a:cubicBezTo>
                    <a:lnTo>
                      <a:pt x="6656" y="3387"/>
                    </a:lnTo>
                    <a:cubicBezTo>
                      <a:pt x="6882" y="3340"/>
                      <a:pt x="7049" y="3114"/>
                      <a:pt x="7001" y="2875"/>
                    </a:cubicBezTo>
                    <a:lnTo>
                      <a:pt x="7740" y="2744"/>
                    </a:lnTo>
                    <a:cubicBezTo>
                      <a:pt x="7775" y="2737"/>
                      <a:pt x="7810" y="2734"/>
                      <a:pt x="7844" y="2734"/>
                    </a:cubicBezTo>
                    <a:close/>
                    <a:moveTo>
                      <a:pt x="4134" y="1"/>
                    </a:moveTo>
                    <a:cubicBezTo>
                      <a:pt x="4070" y="1"/>
                      <a:pt x="4006" y="6"/>
                      <a:pt x="3942" y="18"/>
                    </a:cubicBezTo>
                    <a:cubicBezTo>
                      <a:pt x="3334" y="125"/>
                      <a:pt x="2941" y="708"/>
                      <a:pt x="3072" y="1304"/>
                    </a:cubicBezTo>
                    <a:cubicBezTo>
                      <a:pt x="3096" y="1470"/>
                      <a:pt x="3168" y="1637"/>
                      <a:pt x="3287" y="1780"/>
                    </a:cubicBezTo>
                    <a:lnTo>
                      <a:pt x="2501" y="1923"/>
                    </a:lnTo>
                    <a:cubicBezTo>
                      <a:pt x="2191" y="1982"/>
                      <a:pt x="1977" y="2280"/>
                      <a:pt x="2037" y="2602"/>
                    </a:cubicBezTo>
                    <a:lnTo>
                      <a:pt x="2084" y="2887"/>
                    </a:lnTo>
                    <a:lnTo>
                      <a:pt x="798" y="3114"/>
                    </a:lnTo>
                    <a:cubicBezTo>
                      <a:pt x="310" y="3209"/>
                      <a:pt x="1" y="3673"/>
                      <a:pt x="84" y="4149"/>
                    </a:cubicBezTo>
                    <a:lnTo>
                      <a:pt x="1656" y="12781"/>
                    </a:lnTo>
                    <a:cubicBezTo>
                      <a:pt x="1740" y="13216"/>
                      <a:pt x="2109" y="13509"/>
                      <a:pt x="2533" y="13509"/>
                    </a:cubicBezTo>
                    <a:cubicBezTo>
                      <a:pt x="2585" y="13509"/>
                      <a:pt x="2638" y="13505"/>
                      <a:pt x="2691" y="13496"/>
                    </a:cubicBezTo>
                    <a:lnTo>
                      <a:pt x="10026" y="12162"/>
                    </a:lnTo>
                    <a:cubicBezTo>
                      <a:pt x="10514" y="12067"/>
                      <a:pt x="10835" y="11603"/>
                      <a:pt x="10752" y="11114"/>
                    </a:cubicBezTo>
                    <a:lnTo>
                      <a:pt x="9168" y="2482"/>
                    </a:lnTo>
                    <a:cubicBezTo>
                      <a:pt x="9094" y="2048"/>
                      <a:pt x="8718" y="1755"/>
                      <a:pt x="8291" y="1755"/>
                    </a:cubicBezTo>
                    <a:cubicBezTo>
                      <a:pt x="8239" y="1755"/>
                      <a:pt x="8186" y="1759"/>
                      <a:pt x="8133" y="1768"/>
                    </a:cubicBezTo>
                    <a:lnTo>
                      <a:pt x="6859" y="2006"/>
                    </a:lnTo>
                    <a:lnTo>
                      <a:pt x="6799" y="1732"/>
                    </a:lnTo>
                    <a:cubicBezTo>
                      <a:pt x="6745" y="1442"/>
                      <a:pt x="6498" y="1249"/>
                      <a:pt x="6214" y="1249"/>
                    </a:cubicBezTo>
                    <a:cubicBezTo>
                      <a:pt x="6183" y="1249"/>
                      <a:pt x="6152" y="1251"/>
                      <a:pt x="6120" y="1256"/>
                    </a:cubicBezTo>
                    <a:lnTo>
                      <a:pt x="5168" y="1435"/>
                    </a:lnTo>
                    <a:cubicBezTo>
                      <a:pt x="5227" y="1268"/>
                      <a:pt x="5239" y="1089"/>
                      <a:pt x="5204" y="911"/>
                    </a:cubicBezTo>
                    <a:cubicBezTo>
                      <a:pt x="5119" y="380"/>
                      <a:pt x="4655" y="1"/>
                      <a:pt x="4134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36" name="Google Shape;7136;p38"/>
              <p:cNvSpPr/>
              <p:nvPr/>
            </p:nvSpPr>
            <p:spPr>
              <a:xfrm>
                <a:off x="8318251" y="2305274"/>
                <a:ext cx="60156" cy="49834"/>
              </a:xfrm>
              <a:custGeom>
                <a:rect b="b" l="l" r="r" t="t"/>
                <a:pathLst>
                  <a:path extrusionOk="0" h="1545" w="1865">
                    <a:moveTo>
                      <a:pt x="1014" y="0"/>
                    </a:moveTo>
                    <a:cubicBezTo>
                      <a:pt x="970" y="0"/>
                      <a:pt x="926" y="4"/>
                      <a:pt x="882" y="12"/>
                    </a:cubicBezTo>
                    <a:cubicBezTo>
                      <a:pt x="191" y="131"/>
                      <a:pt x="0" y="1012"/>
                      <a:pt x="572" y="1405"/>
                    </a:cubicBezTo>
                    <a:cubicBezTo>
                      <a:pt x="710" y="1502"/>
                      <a:pt x="861" y="1545"/>
                      <a:pt x="1007" y="1545"/>
                    </a:cubicBezTo>
                    <a:cubicBezTo>
                      <a:pt x="1454" y="1545"/>
                      <a:pt x="1864" y="1142"/>
                      <a:pt x="1775" y="631"/>
                    </a:cubicBezTo>
                    <a:cubicBezTo>
                      <a:pt x="1700" y="258"/>
                      <a:pt x="1379" y="0"/>
                      <a:pt x="1014" y="0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37" name="Google Shape;7137;p38"/>
              <p:cNvSpPr/>
              <p:nvPr/>
            </p:nvSpPr>
            <p:spPr>
              <a:xfrm>
                <a:off x="8386921" y="2290308"/>
                <a:ext cx="124117" cy="43673"/>
              </a:xfrm>
              <a:custGeom>
                <a:rect b="b" l="l" r="r" t="t"/>
                <a:pathLst>
                  <a:path extrusionOk="0" h="1354" w="3848">
                    <a:moveTo>
                      <a:pt x="3240" y="0"/>
                    </a:moveTo>
                    <a:cubicBezTo>
                      <a:pt x="3207" y="0"/>
                      <a:pt x="3171" y="4"/>
                      <a:pt x="3134" y="11"/>
                    </a:cubicBezTo>
                    <a:lnTo>
                      <a:pt x="538" y="487"/>
                    </a:lnTo>
                    <a:cubicBezTo>
                      <a:pt x="0" y="588"/>
                      <a:pt x="106" y="1354"/>
                      <a:pt x="597" y="1354"/>
                    </a:cubicBezTo>
                    <a:cubicBezTo>
                      <a:pt x="628" y="1354"/>
                      <a:pt x="660" y="1351"/>
                      <a:pt x="693" y="1345"/>
                    </a:cubicBezTo>
                    <a:lnTo>
                      <a:pt x="3289" y="868"/>
                    </a:lnTo>
                    <a:cubicBezTo>
                      <a:pt x="3847" y="790"/>
                      <a:pt x="3746" y="0"/>
                      <a:pt x="3240" y="0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38" name="Google Shape;7138;p38"/>
              <p:cNvSpPr/>
              <p:nvPr/>
            </p:nvSpPr>
            <p:spPr>
              <a:xfrm>
                <a:off x="8330927" y="2374687"/>
                <a:ext cx="60156" cy="49931"/>
              </a:xfrm>
              <a:custGeom>
                <a:rect b="b" l="l" r="r" t="t"/>
                <a:pathLst>
                  <a:path extrusionOk="0" h="1548" w="1865">
                    <a:moveTo>
                      <a:pt x="1027" y="0"/>
                    </a:moveTo>
                    <a:cubicBezTo>
                      <a:pt x="979" y="0"/>
                      <a:pt x="930" y="5"/>
                      <a:pt x="881" y="15"/>
                    </a:cubicBezTo>
                    <a:cubicBezTo>
                      <a:pt x="203" y="122"/>
                      <a:pt x="0" y="1015"/>
                      <a:pt x="572" y="1408"/>
                    </a:cubicBezTo>
                    <a:cubicBezTo>
                      <a:pt x="710" y="1505"/>
                      <a:pt x="861" y="1548"/>
                      <a:pt x="1007" y="1548"/>
                    </a:cubicBezTo>
                    <a:cubicBezTo>
                      <a:pt x="1454" y="1548"/>
                      <a:pt x="1864" y="1145"/>
                      <a:pt x="1774" y="634"/>
                    </a:cubicBezTo>
                    <a:cubicBezTo>
                      <a:pt x="1701" y="266"/>
                      <a:pt x="1386" y="0"/>
                      <a:pt x="1027" y="0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39" name="Google Shape;7139;p38"/>
              <p:cNvSpPr/>
              <p:nvPr/>
            </p:nvSpPr>
            <p:spPr>
              <a:xfrm>
                <a:off x="8400533" y="2359753"/>
                <a:ext cx="121279" cy="43512"/>
              </a:xfrm>
              <a:custGeom>
                <a:rect b="b" l="l" r="r" t="t"/>
                <a:pathLst>
                  <a:path extrusionOk="0" h="1349" w="3760">
                    <a:moveTo>
                      <a:pt x="3129" y="0"/>
                    </a:moveTo>
                    <a:cubicBezTo>
                      <a:pt x="3117" y="0"/>
                      <a:pt x="3105" y="1"/>
                      <a:pt x="3093" y="1"/>
                    </a:cubicBezTo>
                    <a:lnTo>
                      <a:pt x="497" y="478"/>
                    </a:lnTo>
                    <a:cubicBezTo>
                      <a:pt x="1" y="628"/>
                      <a:pt x="120" y="1349"/>
                      <a:pt x="617" y="1349"/>
                    </a:cubicBezTo>
                    <a:cubicBezTo>
                      <a:pt x="632" y="1349"/>
                      <a:pt x="648" y="1348"/>
                      <a:pt x="664" y="1347"/>
                    </a:cubicBezTo>
                    <a:lnTo>
                      <a:pt x="3260" y="882"/>
                    </a:lnTo>
                    <a:cubicBezTo>
                      <a:pt x="3760" y="731"/>
                      <a:pt x="3635" y="0"/>
                      <a:pt x="3129" y="0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40" name="Google Shape;7140;p38"/>
              <p:cNvSpPr/>
              <p:nvPr/>
            </p:nvSpPr>
            <p:spPr>
              <a:xfrm>
                <a:off x="8344377" y="2448906"/>
                <a:ext cx="60123" cy="49834"/>
              </a:xfrm>
              <a:custGeom>
                <a:rect b="b" l="l" r="r" t="t"/>
                <a:pathLst>
                  <a:path extrusionOk="0" h="1545" w="1864">
                    <a:moveTo>
                      <a:pt x="1014" y="0"/>
                    </a:moveTo>
                    <a:cubicBezTo>
                      <a:pt x="970" y="0"/>
                      <a:pt x="926" y="4"/>
                      <a:pt x="881" y="11"/>
                    </a:cubicBezTo>
                    <a:cubicBezTo>
                      <a:pt x="203" y="131"/>
                      <a:pt x="0" y="1012"/>
                      <a:pt x="572" y="1404"/>
                    </a:cubicBezTo>
                    <a:cubicBezTo>
                      <a:pt x="713" y="1501"/>
                      <a:pt x="865" y="1545"/>
                      <a:pt x="1012" y="1545"/>
                    </a:cubicBezTo>
                    <a:cubicBezTo>
                      <a:pt x="1460" y="1545"/>
                      <a:pt x="1864" y="1142"/>
                      <a:pt x="1774" y="631"/>
                    </a:cubicBezTo>
                    <a:cubicBezTo>
                      <a:pt x="1700" y="258"/>
                      <a:pt x="1378" y="0"/>
                      <a:pt x="1014" y="0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41" name="Google Shape;7141;p38"/>
              <p:cNvSpPr/>
              <p:nvPr/>
            </p:nvSpPr>
            <p:spPr>
              <a:xfrm>
                <a:off x="8413725" y="2434133"/>
                <a:ext cx="122343" cy="43673"/>
              </a:xfrm>
              <a:custGeom>
                <a:rect b="b" l="l" r="r" t="t"/>
                <a:pathLst>
                  <a:path extrusionOk="0" h="1354" w="3793">
                    <a:moveTo>
                      <a:pt x="3180" y="1"/>
                    </a:moveTo>
                    <a:cubicBezTo>
                      <a:pt x="3158" y="1"/>
                      <a:pt x="3136" y="2"/>
                      <a:pt x="3113" y="5"/>
                    </a:cubicBezTo>
                    <a:lnTo>
                      <a:pt x="517" y="469"/>
                    </a:lnTo>
                    <a:cubicBezTo>
                      <a:pt x="1" y="607"/>
                      <a:pt x="115" y="1354"/>
                      <a:pt x="615" y="1354"/>
                    </a:cubicBezTo>
                    <a:cubicBezTo>
                      <a:pt x="633" y="1354"/>
                      <a:pt x="652" y="1353"/>
                      <a:pt x="672" y="1351"/>
                    </a:cubicBezTo>
                    <a:lnTo>
                      <a:pt x="3267" y="874"/>
                    </a:lnTo>
                    <a:cubicBezTo>
                      <a:pt x="3792" y="749"/>
                      <a:pt x="3672" y="1"/>
                      <a:pt x="3180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42" name="Google Shape;7142;p38"/>
              <p:cNvSpPr/>
              <p:nvPr/>
            </p:nvSpPr>
            <p:spPr>
              <a:xfrm>
                <a:off x="8756435" y="2276051"/>
                <a:ext cx="195885" cy="181563"/>
              </a:xfrm>
              <a:custGeom>
                <a:rect b="b" l="l" r="r" t="t"/>
                <a:pathLst>
                  <a:path extrusionOk="0" h="5629" w="6073">
                    <a:moveTo>
                      <a:pt x="3596" y="1"/>
                    </a:moveTo>
                    <a:lnTo>
                      <a:pt x="1203" y="1620"/>
                    </a:lnTo>
                    <a:cubicBezTo>
                      <a:pt x="251" y="2275"/>
                      <a:pt x="1" y="3585"/>
                      <a:pt x="655" y="4549"/>
                    </a:cubicBezTo>
                    <a:lnTo>
                      <a:pt x="763" y="4716"/>
                    </a:lnTo>
                    <a:cubicBezTo>
                      <a:pt x="1163" y="5308"/>
                      <a:pt x="1825" y="5629"/>
                      <a:pt x="2498" y="5629"/>
                    </a:cubicBezTo>
                    <a:cubicBezTo>
                      <a:pt x="2907" y="5629"/>
                      <a:pt x="3320" y="5511"/>
                      <a:pt x="3680" y="5263"/>
                    </a:cubicBezTo>
                    <a:lnTo>
                      <a:pt x="6073" y="3644"/>
                    </a:lnTo>
                    <a:lnTo>
                      <a:pt x="3596" y="1"/>
                    </a:ln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43" name="Google Shape;7143;p38"/>
              <p:cNvSpPr/>
              <p:nvPr/>
            </p:nvSpPr>
            <p:spPr>
              <a:xfrm>
                <a:off x="8888938" y="2200542"/>
                <a:ext cx="195885" cy="181918"/>
              </a:xfrm>
              <a:custGeom>
                <a:rect b="b" l="l" r="r" t="t"/>
                <a:pathLst>
                  <a:path extrusionOk="0" h="5640" w="6073">
                    <a:moveTo>
                      <a:pt x="3577" y="0"/>
                    </a:moveTo>
                    <a:cubicBezTo>
                      <a:pt x="3169" y="0"/>
                      <a:pt x="2757" y="119"/>
                      <a:pt x="2393" y="365"/>
                    </a:cubicBezTo>
                    <a:lnTo>
                      <a:pt x="0" y="1996"/>
                    </a:lnTo>
                    <a:lnTo>
                      <a:pt x="2477" y="5640"/>
                    </a:lnTo>
                    <a:lnTo>
                      <a:pt x="4870" y="4009"/>
                    </a:lnTo>
                    <a:cubicBezTo>
                      <a:pt x="5834" y="3354"/>
                      <a:pt x="6072" y="2044"/>
                      <a:pt x="5429" y="1080"/>
                    </a:cubicBezTo>
                    <a:lnTo>
                      <a:pt x="5322" y="925"/>
                    </a:lnTo>
                    <a:cubicBezTo>
                      <a:pt x="4914" y="324"/>
                      <a:pt x="4252" y="0"/>
                      <a:pt x="3577" y="0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44" name="Google Shape;7144;p38"/>
              <p:cNvSpPr/>
              <p:nvPr/>
            </p:nvSpPr>
            <p:spPr>
              <a:xfrm>
                <a:off x="8287157" y="2757554"/>
                <a:ext cx="250396" cy="224785"/>
              </a:xfrm>
              <a:custGeom>
                <a:rect b="b" l="l" r="r" t="t"/>
                <a:pathLst>
                  <a:path extrusionOk="0" h="6969" w="7763">
                    <a:moveTo>
                      <a:pt x="3926" y="0"/>
                    </a:moveTo>
                    <a:cubicBezTo>
                      <a:pt x="2894" y="0"/>
                      <a:pt x="1881" y="467"/>
                      <a:pt x="1215" y="1349"/>
                    </a:cubicBezTo>
                    <a:lnTo>
                      <a:pt x="6953" y="4968"/>
                    </a:lnTo>
                    <a:cubicBezTo>
                      <a:pt x="7763" y="3396"/>
                      <a:pt x="7239" y="1468"/>
                      <a:pt x="5751" y="527"/>
                    </a:cubicBezTo>
                    <a:cubicBezTo>
                      <a:pt x="5184" y="172"/>
                      <a:pt x="4552" y="0"/>
                      <a:pt x="3926" y="0"/>
                    </a:cubicBezTo>
                    <a:close/>
                    <a:moveTo>
                      <a:pt x="810" y="1992"/>
                    </a:moveTo>
                    <a:lnTo>
                      <a:pt x="810" y="1992"/>
                    </a:lnTo>
                    <a:cubicBezTo>
                      <a:pt x="0" y="3563"/>
                      <a:pt x="512" y="5492"/>
                      <a:pt x="2012" y="6444"/>
                    </a:cubicBezTo>
                    <a:cubicBezTo>
                      <a:pt x="2576" y="6798"/>
                      <a:pt x="3206" y="6968"/>
                      <a:pt x="3829" y="6968"/>
                    </a:cubicBezTo>
                    <a:cubicBezTo>
                      <a:pt x="4864" y="6968"/>
                      <a:pt x="5880" y="6500"/>
                      <a:pt x="6549" y="5623"/>
                    </a:cubicBezTo>
                    <a:lnTo>
                      <a:pt x="810" y="1992"/>
                    </a:ln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45" name="Google Shape;7145;p38"/>
              <p:cNvSpPr/>
              <p:nvPr/>
            </p:nvSpPr>
            <p:spPr>
              <a:xfrm>
                <a:off x="8698827" y="2651177"/>
                <a:ext cx="346064" cy="344387"/>
              </a:xfrm>
              <a:custGeom>
                <a:rect b="b" l="l" r="r" t="t"/>
                <a:pathLst>
                  <a:path extrusionOk="0" h="10677" w="10729">
                    <a:moveTo>
                      <a:pt x="5017" y="1"/>
                    </a:moveTo>
                    <a:cubicBezTo>
                      <a:pt x="4831" y="1"/>
                      <a:pt x="4666" y="137"/>
                      <a:pt x="4644" y="325"/>
                    </a:cubicBezTo>
                    <a:lnTo>
                      <a:pt x="4180" y="3813"/>
                    </a:lnTo>
                    <a:lnTo>
                      <a:pt x="703" y="3349"/>
                    </a:lnTo>
                    <a:cubicBezTo>
                      <a:pt x="688" y="3347"/>
                      <a:pt x="673" y="3346"/>
                      <a:pt x="659" y="3346"/>
                    </a:cubicBezTo>
                    <a:cubicBezTo>
                      <a:pt x="474" y="3346"/>
                      <a:pt x="308" y="3483"/>
                      <a:pt x="286" y="3670"/>
                    </a:cubicBezTo>
                    <a:lnTo>
                      <a:pt x="24" y="5635"/>
                    </a:lnTo>
                    <a:cubicBezTo>
                      <a:pt x="1" y="5849"/>
                      <a:pt x="143" y="6028"/>
                      <a:pt x="346" y="6063"/>
                    </a:cubicBezTo>
                    <a:lnTo>
                      <a:pt x="3822" y="6516"/>
                    </a:lnTo>
                    <a:lnTo>
                      <a:pt x="3370" y="10004"/>
                    </a:lnTo>
                    <a:cubicBezTo>
                      <a:pt x="3346" y="10207"/>
                      <a:pt x="3489" y="10385"/>
                      <a:pt x="3692" y="10421"/>
                    </a:cubicBezTo>
                    <a:lnTo>
                      <a:pt x="5656" y="10671"/>
                    </a:lnTo>
                    <a:cubicBezTo>
                      <a:pt x="5678" y="10675"/>
                      <a:pt x="5700" y="10677"/>
                      <a:pt x="5721" y="10677"/>
                    </a:cubicBezTo>
                    <a:cubicBezTo>
                      <a:pt x="5906" y="10677"/>
                      <a:pt x="6053" y="10543"/>
                      <a:pt x="6085" y="10362"/>
                    </a:cubicBezTo>
                    <a:lnTo>
                      <a:pt x="6537" y="6873"/>
                    </a:lnTo>
                    <a:lnTo>
                      <a:pt x="10014" y="7337"/>
                    </a:lnTo>
                    <a:cubicBezTo>
                      <a:pt x="10029" y="7339"/>
                      <a:pt x="10045" y="7340"/>
                      <a:pt x="10060" y="7340"/>
                    </a:cubicBezTo>
                    <a:cubicBezTo>
                      <a:pt x="10253" y="7340"/>
                      <a:pt x="10409" y="7204"/>
                      <a:pt x="10442" y="7016"/>
                    </a:cubicBezTo>
                    <a:lnTo>
                      <a:pt x="10692" y="5039"/>
                    </a:lnTo>
                    <a:cubicBezTo>
                      <a:pt x="10728" y="4837"/>
                      <a:pt x="10585" y="4647"/>
                      <a:pt x="10383" y="4623"/>
                    </a:cubicBezTo>
                    <a:lnTo>
                      <a:pt x="6894" y="4158"/>
                    </a:lnTo>
                    <a:lnTo>
                      <a:pt x="7359" y="682"/>
                    </a:lnTo>
                    <a:cubicBezTo>
                      <a:pt x="7382" y="479"/>
                      <a:pt x="7240" y="289"/>
                      <a:pt x="7037" y="265"/>
                    </a:cubicBezTo>
                    <a:lnTo>
                      <a:pt x="5061" y="3"/>
                    </a:lnTo>
                    <a:cubicBezTo>
                      <a:pt x="5046" y="1"/>
                      <a:pt x="5031" y="1"/>
                      <a:pt x="5017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46" name="Google Shape;7146;p38"/>
              <p:cNvSpPr/>
              <p:nvPr/>
            </p:nvSpPr>
            <p:spPr>
              <a:xfrm>
                <a:off x="8256031" y="3173385"/>
                <a:ext cx="349902" cy="435733"/>
              </a:xfrm>
              <a:custGeom>
                <a:rect b="b" l="l" r="r" t="t"/>
                <a:pathLst>
                  <a:path extrusionOk="0" h="13509" w="10848">
                    <a:moveTo>
                      <a:pt x="4164" y="411"/>
                    </a:moveTo>
                    <a:cubicBezTo>
                      <a:pt x="4452" y="411"/>
                      <a:pt x="4735" y="584"/>
                      <a:pt x="4787" y="970"/>
                    </a:cubicBezTo>
                    <a:cubicBezTo>
                      <a:pt x="4823" y="1172"/>
                      <a:pt x="4763" y="1363"/>
                      <a:pt x="4632" y="1518"/>
                    </a:cubicBezTo>
                    <a:lnTo>
                      <a:pt x="3846" y="1661"/>
                    </a:lnTo>
                    <a:cubicBezTo>
                      <a:pt x="3668" y="1565"/>
                      <a:pt x="3549" y="1399"/>
                      <a:pt x="3513" y="1208"/>
                    </a:cubicBezTo>
                    <a:cubicBezTo>
                      <a:pt x="3398" y="708"/>
                      <a:pt x="3786" y="411"/>
                      <a:pt x="4164" y="411"/>
                    </a:cubicBezTo>
                    <a:close/>
                    <a:moveTo>
                      <a:pt x="7873" y="2721"/>
                    </a:moveTo>
                    <a:cubicBezTo>
                      <a:pt x="8128" y="2721"/>
                      <a:pt x="8353" y="2900"/>
                      <a:pt x="8395" y="3161"/>
                    </a:cubicBezTo>
                    <a:lnTo>
                      <a:pt x="9788" y="10745"/>
                    </a:lnTo>
                    <a:cubicBezTo>
                      <a:pt x="9847" y="11043"/>
                      <a:pt x="9645" y="11328"/>
                      <a:pt x="9347" y="11376"/>
                    </a:cubicBezTo>
                    <a:lnTo>
                      <a:pt x="3072" y="12519"/>
                    </a:lnTo>
                    <a:cubicBezTo>
                      <a:pt x="3042" y="12524"/>
                      <a:pt x="3012" y="12526"/>
                      <a:pt x="2981" y="12526"/>
                    </a:cubicBezTo>
                    <a:cubicBezTo>
                      <a:pt x="2719" y="12526"/>
                      <a:pt x="2484" y="12344"/>
                      <a:pt x="2441" y="12067"/>
                    </a:cubicBezTo>
                    <a:lnTo>
                      <a:pt x="1060" y="4506"/>
                    </a:lnTo>
                    <a:cubicBezTo>
                      <a:pt x="1001" y="4209"/>
                      <a:pt x="1203" y="3923"/>
                      <a:pt x="1501" y="3863"/>
                    </a:cubicBezTo>
                    <a:lnTo>
                      <a:pt x="2251" y="3732"/>
                    </a:lnTo>
                    <a:cubicBezTo>
                      <a:pt x="2282" y="3941"/>
                      <a:pt x="2470" y="4086"/>
                      <a:pt x="2668" y="4086"/>
                    </a:cubicBezTo>
                    <a:cubicBezTo>
                      <a:pt x="2696" y="4086"/>
                      <a:pt x="2723" y="4083"/>
                      <a:pt x="2751" y="4078"/>
                    </a:cubicBezTo>
                    <a:lnTo>
                      <a:pt x="6668" y="3375"/>
                    </a:lnTo>
                    <a:cubicBezTo>
                      <a:pt x="6906" y="3327"/>
                      <a:pt x="7061" y="3101"/>
                      <a:pt x="7013" y="2863"/>
                    </a:cubicBezTo>
                    <a:lnTo>
                      <a:pt x="7764" y="2732"/>
                    </a:lnTo>
                    <a:cubicBezTo>
                      <a:pt x="7800" y="2725"/>
                      <a:pt x="7837" y="2721"/>
                      <a:pt x="7873" y="2721"/>
                    </a:cubicBezTo>
                    <a:close/>
                    <a:moveTo>
                      <a:pt x="4154" y="0"/>
                    </a:moveTo>
                    <a:cubicBezTo>
                      <a:pt x="4004" y="0"/>
                      <a:pt x="3851" y="32"/>
                      <a:pt x="3704" y="101"/>
                    </a:cubicBezTo>
                    <a:cubicBezTo>
                      <a:pt x="3061" y="387"/>
                      <a:pt x="2858" y="1208"/>
                      <a:pt x="3299" y="1756"/>
                    </a:cubicBezTo>
                    <a:lnTo>
                      <a:pt x="2513" y="1911"/>
                    </a:lnTo>
                    <a:cubicBezTo>
                      <a:pt x="2203" y="1970"/>
                      <a:pt x="1989" y="2280"/>
                      <a:pt x="2049" y="2589"/>
                    </a:cubicBezTo>
                    <a:lnTo>
                      <a:pt x="2096" y="2875"/>
                    </a:lnTo>
                    <a:lnTo>
                      <a:pt x="810" y="3101"/>
                    </a:lnTo>
                    <a:cubicBezTo>
                      <a:pt x="322" y="3196"/>
                      <a:pt x="1" y="3661"/>
                      <a:pt x="96" y="4149"/>
                    </a:cubicBezTo>
                    <a:lnTo>
                      <a:pt x="1668" y="12769"/>
                    </a:lnTo>
                    <a:cubicBezTo>
                      <a:pt x="1753" y="13205"/>
                      <a:pt x="2123" y="13509"/>
                      <a:pt x="2549" y="13509"/>
                    </a:cubicBezTo>
                    <a:cubicBezTo>
                      <a:pt x="2600" y="13509"/>
                      <a:pt x="2652" y="13504"/>
                      <a:pt x="2703" y="13495"/>
                    </a:cubicBezTo>
                    <a:lnTo>
                      <a:pt x="10038" y="12150"/>
                    </a:lnTo>
                    <a:cubicBezTo>
                      <a:pt x="10526" y="12055"/>
                      <a:pt x="10847" y="11590"/>
                      <a:pt x="10752" y="11114"/>
                    </a:cubicBezTo>
                    <a:lnTo>
                      <a:pt x="9180" y="2482"/>
                    </a:lnTo>
                    <a:cubicBezTo>
                      <a:pt x="9106" y="2046"/>
                      <a:pt x="8727" y="1743"/>
                      <a:pt x="8299" y="1743"/>
                    </a:cubicBezTo>
                    <a:cubicBezTo>
                      <a:pt x="8248" y="1743"/>
                      <a:pt x="8196" y="1747"/>
                      <a:pt x="8145" y="1756"/>
                    </a:cubicBezTo>
                    <a:lnTo>
                      <a:pt x="6871" y="1994"/>
                    </a:lnTo>
                    <a:lnTo>
                      <a:pt x="6811" y="1720"/>
                    </a:lnTo>
                    <a:cubicBezTo>
                      <a:pt x="6758" y="1435"/>
                      <a:pt x="6518" y="1234"/>
                      <a:pt x="6240" y="1234"/>
                    </a:cubicBezTo>
                    <a:cubicBezTo>
                      <a:pt x="6204" y="1234"/>
                      <a:pt x="6169" y="1237"/>
                      <a:pt x="6132" y="1244"/>
                    </a:cubicBezTo>
                    <a:lnTo>
                      <a:pt x="5180" y="1411"/>
                    </a:lnTo>
                    <a:cubicBezTo>
                      <a:pt x="5239" y="1244"/>
                      <a:pt x="5251" y="1065"/>
                      <a:pt x="5216" y="899"/>
                    </a:cubicBezTo>
                    <a:cubicBezTo>
                      <a:pt x="5115" y="358"/>
                      <a:pt x="4654" y="0"/>
                      <a:pt x="4154" y="0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47" name="Google Shape;7147;p38"/>
              <p:cNvSpPr/>
              <p:nvPr/>
            </p:nvSpPr>
            <p:spPr>
              <a:xfrm>
                <a:off x="8318251" y="3329757"/>
                <a:ext cx="60156" cy="49963"/>
              </a:xfrm>
              <a:custGeom>
                <a:rect b="b" l="l" r="r" t="t"/>
                <a:pathLst>
                  <a:path extrusionOk="0" h="1549" w="1865">
                    <a:moveTo>
                      <a:pt x="1027" y="1"/>
                    </a:moveTo>
                    <a:cubicBezTo>
                      <a:pt x="979" y="1"/>
                      <a:pt x="930" y="6"/>
                      <a:pt x="882" y="15"/>
                    </a:cubicBezTo>
                    <a:cubicBezTo>
                      <a:pt x="191" y="134"/>
                      <a:pt x="0" y="1015"/>
                      <a:pt x="572" y="1408"/>
                    </a:cubicBezTo>
                    <a:cubicBezTo>
                      <a:pt x="710" y="1505"/>
                      <a:pt x="861" y="1549"/>
                      <a:pt x="1007" y="1549"/>
                    </a:cubicBezTo>
                    <a:cubicBezTo>
                      <a:pt x="1454" y="1549"/>
                      <a:pt x="1864" y="1146"/>
                      <a:pt x="1775" y="634"/>
                    </a:cubicBezTo>
                    <a:cubicBezTo>
                      <a:pt x="1701" y="267"/>
                      <a:pt x="1386" y="1"/>
                      <a:pt x="1027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48" name="Google Shape;7148;p38"/>
              <p:cNvSpPr/>
              <p:nvPr/>
            </p:nvSpPr>
            <p:spPr>
              <a:xfrm>
                <a:off x="8386373" y="3314791"/>
                <a:ext cx="125214" cy="43931"/>
              </a:xfrm>
              <a:custGeom>
                <a:rect b="b" l="l" r="r" t="t"/>
                <a:pathLst>
                  <a:path extrusionOk="0" h="1362" w="3882">
                    <a:moveTo>
                      <a:pt x="3273" y="0"/>
                    </a:moveTo>
                    <a:cubicBezTo>
                      <a:pt x="3234" y="0"/>
                      <a:pt x="3194" y="5"/>
                      <a:pt x="3151" y="15"/>
                    </a:cubicBezTo>
                    <a:lnTo>
                      <a:pt x="555" y="491"/>
                    </a:lnTo>
                    <a:cubicBezTo>
                      <a:pt x="1" y="580"/>
                      <a:pt x="108" y="1362"/>
                      <a:pt x="597" y="1362"/>
                    </a:cubicBezTo>
                    <a:cubicBezTo>
                      <a:pt x="633" y="1362"/>
                      <a:pt x="671" y="1357"/>
                      <a:pt x="710" y="1349"/>
                    </a:cubicBezTo>
                    <a:lnTo>
                      <a:pt x="3306" y="872"/>
                    </a:lnTo>
                    <a:cubicBezTo>
                      <a:pt x="3881" y="817"/>
                      <a:pt x="3778" y="0"/>
                      <a:pt x="3273" y="0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49" name="Google Shape;7149;p38"/>
              <p:cNvSpPr/>
              <p:nvPr/>
            </p:nvSpPr>
            <p:spPr>
              <a:xfrm>
                <a:off x="8330927" y="3399267"/>
                <a:ext cx="60156" cy="49963"/>
              </a:xfrm>
              <a:custGeom>
                <a:rect b="b" l="l" r="r" t="t"/>
                <a:pathLst>
                  <a:path extrusionOk="0" h="1549" w="1865">
                    <a:moveTo>
                      <a:pt x="1027" y="1"/>
                    </a:moveTo>
                    <a:cubicBezTo>
                      <a:pt x="979" y="1"/>
                      <a:pt x="930" y="6"/>
                      <a:pt x="881" y="15"/>
                    </a:cubicBezTo>
                    <a:cubicBezTo>
                      <a:pt x="203" y="134"/>
                      <a:pt x="0" y="1015"/>
                      <a:pt x="572" y="1408"/>
                    </a:cubicBezTo>
                    <a:cubicBezTo>
                      <a:pt x="710" y="1505"/>
                      <a:pt x="861" y="1549"/>
                      <a:pt x="1007" y="1549"/>
                    </a:cubicBezTo>
                    <a:cubicBezTo>
                      <a:pt x="1454" y="1549"/>
                      <a:pt x="1864" y="1146"/>
                      <a:pt x="1774" y="635"/>
                    </a:cubicBezTo>
                    <a:cubicBezTo>
                      <a:pt x="1701" y="267"/>
                      <a:pt x="1386" y="1"/>
                      <a:pt x="1027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50" name="Google Shape;7150;p38"/>
              <p:cNvSpPr/>
              <p:nvPr/>
            </p:nvSpPr>
            <p:spPr>
              <a:xfrm>
                <a:off x="8400436" y="3384688"/>
                <a:ext cx="121279" cy="43544"/>
              </a:xfrm>
              <a:custGeom>
                <a:rect b="b" l="l" r="r" t="t"/>
                <a:pathLst>
                  <a:path extrusionOk="0" h="1350" w="3760">
                    <a:moveTo>
                      <a:pt x="3144" y="1"/>
                    </a:moveTo>
                    <a:cubicBezTo>
                      <a:pt x="3128" y="1"/>
                      <a:pt x="3112" y="2"/>
                      <a:pt x="3096" y="3"/>
                    </a:cubicBezTo>
                    <a:lnTo>
                      <a:pt x="500" y="467"/>
                    </a:lnTo>
                    <a:cubicBezTo>
                      <a:pt x="0" y="619"/>
                      <a:pt x="125" y="1350"/>
                      <a:pt x="631" y="1350"/>
                    </a:cubicBezTo>
                    <a:cubicBezTo>
                      <a:pt x="643" y="1350"/>
                      <a:pt x="655" y="1349"/>
                      <a:pt x="667" y="1348"/>
                    </a:cubicBezTo>
                    <a:lnTo>
                      <a:pt x="3263" y="872"/>
                    </a:lnTo>
                    <a:cubicBezTo>
                      <a:pt x="3759" y="722"/>
                      <a:pt x="3640" y="1"/>
                      <a:pt x="3144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51" name="Google Shape;7151;p38"/>
              <p:cNvSpPr/>
              <p:nvPr/>
            </p:nvSpPr>
            <p:spPr>
              <a:xfrm>
                <a:off x="8344377" y="3473486"/>
                <a:ext cx="60123" cy="49866"/>
              </a:xfrm>
              <a:custGeom>
                <a:rect b="b" l="l" r="r" t="t"/>
                <a:pathLst>
                  <a:path extrusionOk="0" h="1546" w="1864">
                    <a:moveTo>
                      <a:pt x="1013" y="1"/>
                    </a:moveTo>
                    <a:cubicBezTo>
                      <a:pt x="970" y="1"/>
                      <a:pt x="926" y="5"/>
                      <a:pt x="881" y="12"/>
                    </a:cubicBezTo>
                    <a:cubicBezTo>
                      <a:pt x="203" y="131"/>
                      <a:pt x="0" y="1012"/>
                      <a:pt x="572" y="1405"/>
                    </a:cubicBezTo>
                    <a:cubicBezTo>
                      <a:pt x="710" y="1502"/>
                      <a:pt x="861" y="1546"/>
                      <a:pt x="1008" y="1546"/>
                    </a:cubicBezTo>
                    <a:cubicBezTo>
                      <a:pt x="1454" y="1546"/>
                      <a:pt x="1864" y="1145"/>
                      <a:pt x="1774" y="643"/>
                    </a:cubicBezTo>
                    <a:cubicBezTo>
                      <a:pt x="1700" y="260"/>
                      <a:pt x="1378" y="1"/>
                      <a:pt x="1013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52" name="Google Shape;7152;p38"/>
              <p:cNvSpPr/>
              <p:nvPr/>
            </p:nvSpPr>
            <p:spPr>
              <a:xfrm>
                <a:off x="8413983" y="3458777"/>
                <a:ext cx="121440" cy="43609"/>
              </a:xfrm>
              <a:custGeom>
                <a:rect b="b" l="l" r="r" t="t"/>
                <a:pathLst>
                  <a:path extrusionOk="0" h="1352" w="3765">
                    <a:moveTo>
                      <a:pt x="3162" y="1"/>
                    </a:moveTo>
                    <a:cubicBezTo>
                      <a:pt x="3143" y="1"/>
                      <a:pt x="3124" y="2"/>
                      <a:pt x="3105" y="4"/>
                    </a:cubicBezTo>
                    <a:lnTo>
                      <a:pt x="509" y="480"/>
                    </a:lnTo>
                    <a:cubicBezTo>
                      <a:pt x="1" y="619"/>
                      <a:pt x="120" y="1351"/>
                      <a:pt x="617" y="1351"/>
                    </a:cubicBezTo>
                    <a:cubicBezTo>
                      <a:pt x="632" y="1351"/>
                      <a:pt x="648" y="1351"/>
                      <a:pt x="664" y="1349"/>
                    </a:cubicBezTo>
                    <a:lnTo>
                      <a:pt x="3259" y="873"/>
                    </a:lnTo>
                    <a:cubicBezTo>
                      <a:pt x="3764" y="735"/>
                      <a:pt x="3650" y="1"/>
                      <a:pt x="3162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53" name="Google Shape;7153;p38"/>
              <p:cNvSpPr/>
              <p:nvPr/>
            </p:nvSpPr>
            <p:spPr>
              <a:xfrm>
                <a:off x="8288286" y="3782231"/>
                <a:ext cx="249267" cy="224075"/>
              </a:xfrm>
              <a:custGeom>
                <a:rect b="b" l="l" r="r" t="t"/>
                <a:pathLst>
                  <a:path extrusionOk="0" h="6947" w="7728">
                    <a:moveTo>
                      <a:pt x="3899" y="1"/>
                    </a:moveTo>
                    <a:cubicBezTo>
                      <a:pt x="2865" y="1"/>
                      <a:pt x="1848" y="470"/>
                      <a:pt x="1180" y="1346"/>
                    </a:cubicBezTo>
                    <a:lnTo>
                      <a:pt x="6918" y="4978"/>
                    </a:lnTo>
                    <a:cubicBezTo>
                      <a:pt x="7728" y="3406"/>
                      <a:pt x="7204" y="1477"/>
                      <a:pt x="5716" y="525"/>
                    </a:cubicBezTo>
                    <a:cubicBezTo>
                      <a:pt x="5152" y="171"/>
                      <a:pt x="4522" y="1"/>
                      <a:pt x="3899" y="1"/>
                    </a:cubicBezTo>
                    <a:close/>
                    <a:moveTo>
                      <a:pt x="775" y="1989"/>
                    </a:moveTo>
                    <a:lnTo>
                      <a:pt x="775" y="1989"/>
                    </a:lnTo>
                    <a:cubicBezTo>
                      <a:pt x="1" y="3561"/>
                      <a:pt x="489" y="5478"/>
                      <a:pt x="1953" y="6418"/>
                    </a:cubicBezTo>
                    <a:cubicBezTo>
                      <a:pt x="2522" y="6775"/>
                      <a:pt x="3159" y="6947"/>
                      <a:pt x="3790" y="6947"/>
                    </a:cubicBezTo>
                    <a:cubicBezTo>
                      <a:pt x="4824" y="6947"/>
                      <a:pt x="5841" y="6486"/>
                      <a:pt x="6514" y="5621"/>
                    </a:cubicBezTo>
                    <a:lnTo>
                      <a:pt x="775" y="1989"/>
                    </a:ln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54" name="Google Shape;7154;p38"/>
              <p:cNvSpPr/>
              <p:nvPr/>
            </p:nvSpPr>
            <p:spPr>
              <a:xfrm>
                <a:off x="8756435" y="3300663"/>
                <a:ext cx="195885" cy="181660"/>
              </a:xfrm>
              <a:custGeom>
                <a:rect b="b" l="l" r="r" t="t"/>
                <a:pathLst>
                  <a:path extrusionOk="0" h="5632" w="6073">
                    <a:moveTo>
                      <a:pt x="3596" y="1"/>
                    </a:moveTo>
                    <a:lnTo>
                      <a:pt x="1203" y="1632"/>
                    </a:lnTo>
                    <a:cubicBezTo>
                      <a:pt x="239" y="2275"/>
                      <a:pt x="1" y="3584"/>
                      <a:pt x="655" y="4549"/>
                    </a:cubicBezTo>
                    <a:lnTo>
                      <a:pt x="763" y="4715"/>
                    </a:lnTo>
                    <a:cubicBezTo>
                      <a:pt x="1172" y="5311"/>
                      <a:pt x="1837" y="5632"/>
                      <a:pt x="2511" y="5632"/>
                    </a:cubicBezTo>
                    <a:cubicBezTo>
                      <a:pt x="2915" y="5632"/>
                      <a:pt x="3322" y="5516"/>
                      <a:pt x="3680" y="5275"/>
                    </a:cubicBezTo>
                    <a:lnTo>
                      <a:pt x="6073" y="3644"/>
                    </a:lnTo>
                    <a:lnTo>
                      <a:pt x="3596" y="1"/>
                    </a:ln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55" name="Google Shape;7155;p38"/>
              <p:cNvSpPr/>
              <p:nvPr/>
            </p:nvSpPr>
            <p:spPr>
              <a:xfrm>
                <a:off x="8888938" y="3225154"/>
                <a:ext cx="195885" cy="181918"/>
              </a:xfrm>
              <a:custGeom>
                <a:rect b="b" l="l" r="r" t="t"/>
                <a:pathLst>
                  <a:path extrusionOk="0" h="5640" w="6073">
                    <a:moveTo>
                      <a:pt x="3577" y="0"/>
                    </a:moveTo>
                    <a:cubicBezTo>
                      <a:pt x="3169" y="0"/>
                      <a:pt x="2757" y="118"/>
                      <a:pt x="2393" y="365"/>
                    </a:cubicBezTo>
                    <a:lnTo>
                      <a:pt x="0" y="1996"/>
                    </a:lnTo>
                    <a:lnTo>
                      <a:pt x="2477" y="5640"/>
                    </a:lnTo>
                    <a:lnTo>
                      <a:pt x="4870" y="4008"/>
                    </a:lnTo>
                    <a:cubicBezTo>
                      <a:pt x="5834" y="3354"/>
                      <a:pt x="6072" y="2044"/>
                      <a:pt x="5429" y="1091"/>
                    </a:cubicBezTo>
                    <a:lnTo>
                      <a:pt x="5322" y="925"/>
                    </a:lnTo>
                    <a:cubicBezTo>
                      <a:pt x="4914" y="324"/>
                      <a:pt x="4252" y="0"/>
                      <a:pt x="3577" y="0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56" name="Google Shape;7156;p38"/>
              <p:cNvSpPr/>
              <p:nvPr/>
            </p:nvSpPr>
            <p:spPr>
              <a:xfrm>
                <a:off x="8698827" y="3676079"/>
                <a:ext cx="346064" cy="344387"/>
              </a:xfrm>
              <a:custGeom>
                <a:rect b="b" l="l" r="r" t="t"/>
                <a:pathLst>
                  <a:path extrusionOk="0" h="10677" w="10729">
                    <a:moveTo>
                      <a:pt x="4998" y="0"/>
                    </a:moveTo>
                    <a:cubicBezTo>
                      <a:pt x="4821" y="0"/>
                      <a:pt x="4665" y="134"/>
                      <a:pt x="4644" y="315"/>
                    </a:cubicBezTo>
                    <a:lnTo>
                      <a:pt x="4180" y="3804"/>
                    </a:lnTo>
                    <a:lnTo>
                      <a:pt x="703" y="3340"/>
                    </a:lnTo>
                    <a:cubicBezTo>
                      <a:pt x="688" y="3338"/>
                      <a:pt x="673" y="3337"/>
                      <a:pt x="659" y="3337"/>
                    </a:cubicBezTo>
                    <a:cubicBezTo>
                      <a:pt x="474" y="3337"/>
                      <a:pt x="308" y="3473"/>
                      <a:pt x="286" y="3661"/>
                    </a:cubicBezTo>
                    <a:lnTo>
                      <a:pt x="24" y="5638"/>
                    </a:lnTo>
                    <a:cubicBezTo>
                      <a:pt x="1" y="5840"/>
                      <a:pt x="143" y="6030"/>
                      <a:pt x="346" y="6054"/>
                    </a:cubicBezTo>
                    <a:lnTo>
                      <a:pt x="3822" y="6519"/>
                    </a:lnTo>
                    <a:lnTo>
                      <a:pt x="3370" y="9995"/>
                    </a:lnTo>
                    <a:cubicBezTo>
                      <a:pt x="3334" y="10198"/>
                      <a:pt x="3477" y="10388"/>
                      <a:pt x="3692" y="10412"/>
                    </a:cubicBezTo>
                    <a:lnTo>
                      <a:pt x="5656" y="10674"/>
                    </a:lnTo>
                    <a:cubicBezTo>
                      <a:pt x="5671" y="10676"/>
                      <a:pt x="5686" y="10676"/>
                      <a:pt x="5700" y="10676"/>
                    </a:cubicBezTo>
                    <a:cubicBezTo>
                      <a:pt x="5885" y="10676"/>
                      <a:pt x="6051" y="10540"/>
                      <a:pt x="6073" y="10352"/>
                    </a:cubicBezTo>
                    <a:lnTo>
                      <a:pt x="6537" y="6876"/>
                    </a:lnTo>
                    <a:lnTo>
                      <a:pt x="10014" y="7328"/>
                    </a:lnTo>
                    <a:cubicBezTo>
                      <a:pt x="10035" y="7332"/>
                      <a:pt x="10055" y="7334"/>
                      <a:pt x="10076" y="7334"/>
                    </a:cubicBezTo>
                    <a:cubicBezTo>
                      <a:pt x="10254" y="7334"/>
                      <a:pt x="10410" y="7199"/>
                      <a:pt x="10442" y="7007"/>
                    </a:cubicBezTo>
                    <a:lnTo>
                      <a:pt x="10692" y="5042"/>
                    </a:lnTo>
                    <a:cubicBezTo>
                      <a:pt x="10728" y="4840"/>
                      <a:pt x="10585" y="4649"/>
                      <a:pt x="10371" y="4625"/>
                    </a:cubicBezTo>
                    <a:lnTo>
                      <a:pt x="6894" y="4161"/>
                    </a:lnTo>
                    <a:lnTo>
                      <a:pt x="7359" y="685"/>
                    </a:lnTo>
                    <a:cubicBezTo>
                      <a:pt x="7382" y="470"/>
                      <a:pt x="7240" y="292"/>
                      <a:pt x="7037" y="256"/>
                    </a:cubicBezTo>
                    <a:lnTo>
                      <a:pt x="5061" y="6"/>
                    </a:lnTo>
                    <a:cubicBezTo>
                      <a:pt x="5040" y="2"/>
                      <a:pt x="5019" y="0"/>
                      <a:pt x="4998" y="0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57" name="Google Shape;7157;p38"/>
              <p:cNvSpPr/>
              <p:nvPr/>
            </p:nvSpPr>
            <p:spPr>
              <a:xfrm>
                <a:off x="8256418" y="4197223"/>
                <a:ext cx="349515" cy="436120"/>
              </a:xfrm>
              <a:custGeom>
                <a:rect b="b" l="l" r="r" t="t"/>
                <a:pathLst>
                  <a:path extrusionOk="0" h="13521" w="10836">
                    <a:moveTo>
                      <a:pt x="4145" y="435"/>
                    </a:moveTo>
                    <a:cubicBezTo>
                      <a:pt x="4431" y="435"/>
                      <a:pt x="4712" y="608"/>
                      <a:pt x="4763" y="994"/>
                    </a:cubicBezTo>
                    <a:cubicBezTo>
                      <a:pt x="4799" y="1184"/>
                      <a:pt x="4751" y="1387"/>
                      <a:pt x="4620" y="1542"/>
                    </a:cubicBezTo>
                    <a:lnTo>
                      <a:pt x="3822" y="1684"/>
                    </a:lnTo>
                    <a:cubicBezTo>
                      <a:pt x="3656" y="1589"/>
                      <a:pt x="3537" y="1434"/>
                      <a:pt x="3501" y="1244"/>
                    </a:cubicBezTo>
                    <a:lnTo>
                      <a:pt x="3501" y="1232"/>
                    </a:lnTo>
                    <a:cubicBezTo>
                      <a:pt x="3386" y="732"/>
                      <a:pt x="3770" y="435"/>
                      <a:pt x="4145" y="435"/>
                    </a:cubicBezTo>
                    <a:close/>
                    <a:moveTo>
                      <a:pt x="7848" y="2746"/>
                    </a:moveTo>
                    <a:cubicBezTo>
                      <a:pt x="8111" y="2746"/>
                      <a:pt x="8330" y="2934"/>
                      <a:pt x="8383" y="3196"/>
                    </a:cubicBezTo>
                    <a:lnTo>
                      <a:pt x="9776" y="10757"/>
                    </a:lnTo>
                    <a:cubicBezTo>
                      <a:pt x="9823" y="11066"/>
                      <a:pt x="9621" y="11352"/>
                      <a:pt x="9323" y="11400"/>
                    </a:cubicBezTo>
                    <a:lnTo>
                      <a:pt x="3060" y="12543"/>
                    </a:lnTo>
                    <a:cubicBezTo>
                      <a:pt x="3030" y="12548"/>
                      <a:pt x="2999" y="12550"/>
                      <a:pt x="2969" y="12550"/>
                    </a:cubicBezTo>
                    <a:cubicBezTo>
                      <a:pt x="2707" y="12550"/>
                      <a:pt x="2472" y="12369"/>
                      <a:pt x="2429" y="12102"/>
                    </a:cubicBezTo>
                    <a:lnTo>
                      <a:pt x="1048" y="4530"/>
                    </a:lnTo>
                    <a:cubicBezTo>
                      <a:pt x="989" y="4232"/>
                      <a:pt x="1191" y="3947"/>
                      <a:pt x="1489" y="3899"/>
                    </a:cubicBezTo>
                    <a:lnTo>
                      <a:pt x="2239" y="3768"/>
                    </a:lnTo>
                    <a:cubicBezTo>
                      <a:pt x="2271" y="3968"/>
                      <a:pt x="2451" y="4121"/>
                      <a:pt x="2657" y="4121"/>
                    </a:cubicBezTo>
                    <a:cubicBezTo>
                      <a:pt x="2684" y="4121"/>
                      <a:pt x="2711" y="4119"/>
                      <a:pt x="2739" y="4113"/>
                    </a:cubicBezTo>
                    <a:lnTo>
                      <a:pt x="6656" y="3399"/>
                    </a:lnTo>
                    <a:cubicBezTo>
                      <a:pt x="6882" y="3351"/>
                      <a:pt x="7049" y="3125"/>
                      <a:pt x="7001" y="2887"/>
                    </a:cubicBezTo>
                    <a:lnTo>
                      <a:pt x="7740" y="2756"/>
                    </a:lnTo>
                    <a:cubicBezTo>
                      <a:pt x="7776" y="2749"/>
                      <a:pt x="7812" y="2746"/>
                      <a:pt x="7848" y="2746"/>
                    </a:cubicBezTo>
                    <a:close/>
                    <a:moveTo>
                      <a:pt x="4134" y="0"/>
                    </a:moveTo>
                    <a:cubicBezTo>
                      <a:pt x="4070" y="0"/>
                      <a:pt x="4006" y="6"/>
                      <a:pt x="3942" y="18"/>
                    </a:cubicBezTo>
                    <a:cubicBezTo>
                      <a:pt x="3334" y="125"/>
                      <a:pt x="2941" y="708"/>
                      <a:pt x="3072" y="1303"/>
                    </a:cubicBezTo>
                    <a:cubicBezTo>
                      <a:pt x="3096" y="1482"/>
                      <a:pt x="3168" y="1637"/>
                      <a:pt x="3287" y="1780"/>
                    </a:cubicBezTo>
                    <a:lnTo>
                      <a:pt x="2501" y="1923"/>
                    </a:lnTo>
                    <a:cubicBezTo>
                      <a:pt x="2191" y="1982"/>
                      <a:pt x="1977" y="2292"/>
                      <a:pt x="2037" y="2601"/>
                    </a:cubicBezTo>
                    <a:lnTo>
                      <a:pt x="2084" y="2887"/>
                    </a:lnTo>
                    <a:lnTo>
                      <a:pt x="798" y="3125"/>
                    </a:lnTo>
                    <a:cubicBezTo>
                      <a:pt x="310" y="3208"/>
                      <a:pt x="1" y="3673"/>
                      <a:pt x="84" y="4161"/>
                    </a:cubicBezTo>
                    <a:lnTo>
                      <a:pt x="1656" y="12793"/>
                    </a:lnTo>
                    <a:cubicBezTo>
                      <a:pt x="1741" y="13218"/>
                      <a:pt x="2111" y="13520"/>
                      <a:pt x="2537" y="13520"/>
                    </a:cubicBezTo>
                    <a:cubicBezTo>
                      <a:pt x="2588" y="13520"/>
                      <a:pt x="2639" y="13516"/>
                      <a:pt x="2691" y="13507"/>
                    </a:cubicBezTo>
                    <a:lnTo>
                      <a:pt x="10026" y="12162"/>
                    </a:lnTo>
                    <a:cubicBezTo>
                      <a:pt x="10514" y="12079"/>
                      <a:pt x="10835" y="11602"/>
                      <a:pt x="10752" y="11126"/>
                    </a:cubicBezTo>
                    <a:lnTo>
                      <a:pt x="9168" y="2494"/>
                    </a:lnTo>
                    <a:cubicBezTo>
                      <a:pt x="9095" y="2064"/>
                      <a:pt x="8725" y="1763"/>
                      <a:pt x="8304" y="1763"/>
                    </a:cubicBezTo>
                    <a:cubicBezTo>
                      <a:pt x="8248" y="1763"/>
                      <a:pt x="8190" y="1768"/>
                      <a:pt x="8133" y="1780"/>
                    </a:cubicBezTo>
                    <a:lnTo>
                      <a:pt x="6859" y="2018"/>
                    </a:lnTo>
                    <a:lnTo>
                      <a:pt x="6799" y="1732"/>
                    </a:lnTo>
                    <a:cubicBezTo>
                      <a:pt x="6745" y="1451"/>
                      <a:pt x="6496" y="1249"/>
                      <a:pt x="6210" y="1249"/>
                    </a:cubicBezTo>
                    <a:cubicBezTo>
                      <a:pt x="6180" y="1249"/>
                      <a:pt x="6151" y="1251"/>
                      <a:pt x="6120" y="1256"/>
                    </a:cubicBezTo>
                    <a:lnTo>
                      <a:pt x="5168" y="1434"/>
                    </a:lnTo>
                    <a:cubicBezTo>
                      <a:pt x="5227" y="1268"/>
                      <a:pt x="5239" y="1089"/>
                      <a:pt x="5204" y="910"/>
                    </a:cubicBezTo>
                    <a:cubicBezTo>
                      <a:pt x="5119" y="380"/>
                      <a:pt x="4655" y="0"/>
                      <a:pt x="4134" y="0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58" name="Google Shape;7158;p38"/>
              <p:cNvSpPr/>
              <p:nvPr/>
            </p:nvSpPr>
            <p:spPr>
              <a:xfrm>
                <a:off x="8318251" y="4354466"/>
                <a:ext cx="60156" cy="49866"/>
              </a:xfrm>
              <a:custGeom>
                <a:rect b="b" l="l" r="r" t="t"/>
                <a:pathLst>
                  <a:path extrusionOk="0" h="1546" w="1865">
                    <a:moveTo>
                      <a:pt x="1014" y="1"/>
                    </a:moveTo>
                    <a:cubicBezTo>
                      <a:pt x="970" y="1"/>
                      <a:pt x="926" y="5"/>
                      <a:pt x="882" y="12"/>
                    </a:cubicBezTo>
                    <a:cubicBezTo>
                      <a:pt x="191" y="131"/>
                      <a:pt x="0" y="1012"/>
                      <a:pt x="572" y="1405"/>
                    </a:cubicBezTo>
                    <a:cubicBezTo>
                      <a:pt x="710" y="1502"/>
                      <a:pt x="861" y="1545"/>
                      <a:pt x="1007" y="1545"/>
                    </a:cubicBezTo>
                    <a:cubicBezTo>
                      <a:pt x="1454" y="1545"/>
                      <a:pt x="1864" y="1142"/>
                      <a:pt x="1775" y="631"/>
                    </a:cubicBezTo>
                    <a:cubicBezTo>
                      <a:pt x="1700" y="259"/>
                      <a:pt x="1379" y="1"/>
                      <a:pt x="1014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59" name="Google Shape;7159;p38"/>
              <p:cNvSpPr/>
              <p:nvPr/>
            </p:nvSpPr>
            <p:spPr>
              <a:xfrm>
                <a:off x="8386921" y="4339823"/>
                <a:ext cx="124020" cy="43383"/>
              </a:xfrm>
              <a:custGeom>
                <a:rect b="b" l="l" r="r" t="t"/>
                <a:pathLst>
                  <a:path extrusionOk="0" h="1345" w="3845">
                    <a:moveTo>
                      <a:pt x="3248" y="1"/>
                    </a:moveTo>
                    <a:cubicBezTo>
                      <a:pt x="3212" y="1"/>
                      <a:pt x="3174" y="5"/>
                      <a:pt x="3134" y="14"/>
                    </a:cubicBezTo>
                    <a:lnTo>
                      <a:pt x="538" y="478"/>
                    </a:lnTo>
                    <a:cubicBezTo>
                      <a:pt x="0" y="579"/>
                      <a:pt x="106" y="1345"/>
                      <a:pt x="597" y="1345"/>
                    </a:cubicBezTo>
                    <a:cubicBezTo>
                      <a:pt x="628" y="1345"/>
                      <a:pt x="660" y="1342"/>
                      <a:pt x="693" y="1335"/>
                    </a:cubicBezTo>
                    <a:lnTo>
                      <a:pt x="3289" y="871"/>
                    </a:lnTo>
                    <a:cubicBezTo>
                      <a:pt x="3844" y="793"/>
                      <a:pt x="3747" y="1"/>
                      <a:pt x="3248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60" name="Google Shape;7160;p38"/>
              <p:cNvSpPr/>
              <p:nvPr/>
            </p:nvSpPr>
            <p:spPr>
              <a:xfrm>
                <a:off x="8330927" y="4423976"/>
                <a:ext cx="60156" cy="49866"/>
              </a:xfrm>
              <a:custGeom>
                <a:rect b="b" l="l" r="r" t="t"/>
                <a:pathLst>
                  <a:path extrusionOk="0" h="1546" w="1865">
                    <a:moveTo>
                      <a:pt x="1014" y="1"/>
                    </a:moveTo>
                    <a:cubicBezTo>
                      <a:pt x="970" y="1"/>
                      <a:pt x="926" y="5"/>
                      <a:pt x="881" y="12"/>
                    </a:cubicBezTo>
                    <a:cubicBezTo>
                      <a:pt x="203" y="131"/>
                      <a:pt x="0" y="1012"/>
                      <a:pt x="572" y="1405"/>
                    </a:cubicBezTo>
                    <a:cubicBezTo>
                      <a:pt x="710" y="1502"/>
                      <a:pt x="861" y="1546"/>
                      <a:pt x="1007" y="1546"/>
                    </a:cubicBezTo>
                    <a:cubicBezTo>
                      <a:pt x="1454" y="1546"/>
                      <a:pt x="1864" y="1142"/>
                      <a:pt x="1774" y="631"/>
                    </a:cubicBezTo>
                    <a:cubicBezTo>
                      <a:pt x="1700" y="259"/>
                      <a:pt x="1379" y="1"/>
                      <a:pt x="1014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61" name="Google Shape;7161;p38"/>
              <p:cNvSpPr/>
              <p:nvPr/>
            </p:nvSpPr>
            <p:spPr>
              <a:xfrm>
                <a:off x="8400436" y="4409300"/>
                <a:ext cx="121279" cy="43544"/>
              </a:xfrm>
              <a:custGeom>
                <a:rect b="b" l="l" r="r" t="t"/>
                <a:pathLst>
                  <a:path extrusionOk="0" h="1350" w="3760">
                    <a:moveTo>
                      <a:pt x="3144" y="1"/>
                    </a:moveTo>
                    <a:cubicBezTo>
                      <a:pt x="3128" y="1"/>
                      <a:pt x="3112" y="1"/>
                      <a:pt x="3096" y="3"/>
                    </a:cubicBezTo>
                    <a:lnTo>
                      <a:pt x="500" y="467"/>
                    </a:lnTo>
                    <a:cubicBezTo>
                      <a:pt x="0" y="618"/>
                      <a:pt x="125" y="1349"/>
                      <a:pt x="631" y="1349"/>
                    </a:cubicBezTo>
                    <a:cubicBezTo>
                      <a:pt x="643" y="1349"/>
                      <a:pt x="655" y="1349"/>
                      <a:pt x="667" y="1348"/>
                    </a:cubicBezTo>
                    <a:lnTo>
                      <a:pt x="3263" y="872"/>
                    </a:lnTo>
                    <a:cubicBezTo>
                      <a:pt x="3759" y="722"/>
                      <a:pt x="3640" y="1"/>
                      <a:pt x="3144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62" name="Google Shape;7162;p38"/>
              <p:cNvSpPr/>
              <p:nvPr/>
            </p:nvSpPr>
            <p:spPr>
              <a:xfrm>
                <a:off x="8344377" y="4498130"/>
                <a:ext cx="60123" cy="50221"/>
              </a:xfrm>
              <a:custGeom>
                <a:rect b="b" l="l" r="r" t="t"/>
                <a:pathLst>
                  <a:path extrusionOk="0" h="1557" w="1864">
                    <a:moveTo>
                      <a:pt x="1010" y="0"/>
                    </a:moveTo>
                    <a:cubicBezTo>
                      <a:pt x="967" y="0"/>
                      <a:pt x="924" y="4"/>
                      <a:pt x="881" y="11"/>
                    </a:cubicBezTo>
                    <a:cubicBezTo>
                      <a:pt x="203" y="130"/>
                      <a:pt x="0" y="1011"/>
                      <a:pt x="572" y="1416"/>
                    </a:cubicBezTo>
                    <a:cubicBezTo>
                      <a:pt x="710" y="1513"/>
                      <a:pt x="860" y="1556"/>
                      <a:pt x="1007" y="1556"/>
                    </a:cubicBezTo>
                    <a:cubicBezTo>
                      <a:pt x="1454" y="1556"/>
                      <a:pt x="1864" y="1153"/>
                      <a:pt x="1774" y="642"/>
                    </a:cubicBezTo>
                    <a:cubicBezTo>
                      <a:pt x="1710" y="268"/>
                      <a:pt x="1378" y="0"/>
                      <a:pt x="1010" y="0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63" name="Google Shape;7163;p38"/>
              <p:cNvSpPr/>
              <p:nvPr/>
            </p:nvSpPr>
            <p:spPr>
              <a:xfrm>
                <a:off x="8413822" y="4483357"/>
                <a:ext cx="122246" cy="43706"/>
              </a:xfrm>
              <a:custGeom>
                <a:rect b="b" l="l" r="r" t="t"/>
                <a:pathLst>
                  <a:path extrusionOk="0" h="1355" w="3790">
                    <a:moveTo>
                      <a:pt x="3177" y="0"/>
                    </a:moveTo>
                    <a:cubicBezTo>
                      <a:pt x="3155" y="0"/>
                      <a:pt x="3133" y="2"/>
                      <a:pt x="3110" y="5"/>
                    </a:cubicBezTo>
                    <a:lnTo>
                      <a:pt x="514" y="481"/>
                    </a:lnTo>
                    <a:cubicBezTo>
                      <a:pt x="1" y="606"/>
                      <a:pt x="110" y="1355"/>
                      <a:pt x="602" y="1355"/>
                    </a:cubicBezTo>
                    <a:cubicBezTo>
                      <a:pt x="623" y="1355"/>
                      <a:pt x="646" y="1353"/>
                      <a:pt x="669" y="1350"/>
                    </a:cubicBezTo>
                    <a:lnTo>
                      <a:pt x="3264" y="886"/>
                    </a:lnTo>
                    <a:cubicBezTo>
                      <a:pt x="3789" y="749"/>
                      <a:pt x="3669" y="0"/>
                      <a:pt x="3177" y="0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64" name="Google Shape;7164;p38"/>
              <p:cNvSpPr/>
              <p:nvPr/>
            </p:nvSpPr>
            <p:spPr>
              <a:xfrm>
                <a:off x="8287157" y="4806940"/>
                <a:ext cx="250396" cy="224592"/>
              </a:xfrm>
              <a:custGeom>
                <a:rect b="b" l="l" r="r" t="t"/>
                <a:pathLst>
                  <a:path extrusionOk="0" h="6963" w="7763">
                    <a:moveTo>
                      <a:pt x="3924" y="1"/>
                    </a:moveTo>
                    <a:cubicBezTo>
                      <a:pt x="2893" y="1"/>
                      <a:pt x="1881" y="469"/>
                      <a:pt x="1215" y="1343"/>
                    </a:cubicBezTo>
                    <a:lnTo>
                      <a:pt x="6953" y="4975"/>
                    </a:lnTo>
                    <a:cubicBezTo>
                      <a:pt x="7763" y="3403"/>
                      <a:pt x="7239" y="1474"/>
                      <a:pt x="5751" y="534"/>
                    </a:cubicBezTo>
                    <a:cubicBezTo>
                      <a:pt x="5184" y="174"/>
                      <a:pt x="4551" y="1"/>
                      <a:pt x="3924" y="1"/>
                    </a:cubicBezTo>
                    <a:close/>
                    <a:moveTo>
                      <a:pt x="810" y="1986"/>
                    </a:moveTo>
                    <a:lnTo>
                      <a:pt x="810" y="1986"/>
                    </a:lnTo>
                    <a:cubicBezTo>
                      <a:pt x="0" y="3558"/>
                      <a:pt x="512" y="5498"/>
                      <a:pt x="2012" y="6439"/>
                    </a:cubicBezTo>
                    <a:cubicBezTo>
                      <a:pt x="2576" y="6793"/>
                      <a:pt x="3206" y="6963"/>
                      <a:pt x="3829" y="6963"/>
                    </a:cubicBezTo>
                    <a:cubicBezTo>
                      <a:pt x="4864" y="6963"/>
                      <a:pt x="5880" y="6494"/>
                      <a:pt x="6549" y="5618"/>
                    </a:cubicBezTo>
                    <a:lnTo>
                      <a:pt x="810" y="1986"/>
                    </a:ln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65" name="Google Shape;7165;p38"/>
              <p:cNvSpPr/>
              <p:nvPr/>
            </p:nvSpPr>
            <p:spPr>
              <a:xfrm>
                <a:off x="8756435" y="4325276"/>
                <a:ext cx="195885" cy="181918"/>
              </a:xfrm>
              <a:custGeom>
                <a:rect b="b" l="l" r="r" t="t"/>
                <a:pathLst>
                  <a:path extrusionOk="0" h="5640" w="6073">
                    <a:moveTo>
                      <a:pt x="3596" y="0"/>
                    </a:moveTo>
                    <a:lnTo>
                      <a:pt x="1203" y="1632"/>
                    </a:lnTo>
                    <a:cubicBezTo>
                      <a:pt x="251" y="2286"/>
                      <a:pt x="1" y="3596"/>
                      <a:pt x="655" y="4560"/>
                    </a:cubicBezTo>
                    <a:lnTo>
                      <a:pt x="763" y="4715"/>
                    </a:lnTo>
                    <a:cubicBezTo>
                      <a:pt x="1163" y="5316"/>
                      <a:pt x="1827" y="5640"/>
                      <a:pt x="2502" y="5640"/>
                    </a:cubicBezTo>
                    <a:cubicBezTo>
                      <a:pt x="2909" y="5640"/>
                      <a:pt x="3321" y="5522"/>
                      <a:pt x="3680" y="5275"/>
                    </a:cubicBezTo>
                    <a:lnTo>
                      <a:pt x="6073" y="3644"/>
                    </a:lnTo>
                    <a:lnTo>
                      <a:pt x="3596" y="0"/>
                    </a:ln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66" name="Google Shape;7166;p38"/>
              <p:cNvSpPr/>
              <p:nvPr/>
            </p:nvSpPr>
            <p:spPr>
              <a:xfrm>
                <a:off x="8888938" y="4249734"/>
                <a:ext cx="195885" cy="181950"/>
              </a:xfrm>
              <a:custGeom>
                <a:rect b="b" l="l" r="r" t="t"/>
                <a:pathLst>
                  <a:path extrusionOk="0" h="5641" w="6073">
                    <a:moveTo>
                      <a:pt x="3577" y="1"/>
                    </a:moveTo>
                    <a:cubicBezTo>
                      <a:pt x="3169" y="1"/>
                      <a:pt x="2757" y="119"/>
                      <a:pt x="2393" y="366"/>
                    </a:cubicBezTo>
                    <a:lnTo>
                      <a:pt x="0" y="1997"/>
                    </a:lnTo>
                    <a:lnTo>
                      <a:pt x="2477" y="5640"/>
                    </a:lnTo>
                    <a:lnTo>
                      <a:pt x="4870" y="4009"/>
                    </a:lnTo>
                    <a:cubicBezTo>
                      <a:pt x="5834" y="3354"/>
                      <a:pt x="6072" y="2045"/>
                      <a:pt x="5429" y="1092"/>
                    </a:cubicBezTo>
                    <a:lnTo>
                      <a:pt x="5322" y="926"/>
                    </a:lnTo>
                    <a:cubicBezTo>
                      <a:pt x="4914" y="325"/>
                      <a:pt x="4252" y="1"/>
                      <a:pt x="3577" y="1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67" name="Google Shape;7167;p38"/>
              <p:cNvSpPr/>
              <p:nvPr/>
            </p:nvSpPr>
            <p:spPr>
              <a:xfrm>
                <a:off x="8698827" y="4700401"/>
                <a:ext cx="346064" cy="344677"/>
              </a:xfrm>
              <a:custGeom>
                <a:rect b="b" l="l" r="r" t="t"/>
                <a:pathLst>
                  <a:path extrusionOk="0" h="10686" w="10729">
                    <a:moveTo>
                      <a:pt x="5017" y="0"/>
                    </a:moveTo>
                    <a:cubicBezTo>
                      <a:pt x="4831" y="0"/>
                      <a:pt x="4666" y="137"/>
                      <a:pt x="4644" y="324"/>
                    </a:cubicBezTo>
                    <a:lnTo>
                      <a:pt x="4192" y="3813"/>
                    </a:lnTo>
                    <a:lnTo>
                      <a:pt x="703" y="3348"/>
                    </a:lnTo>
                    <a:cubicBezTo>
                      <a:pt x="688" y="3347"/>
                      <a:pt x="673" y="3346"/>
                      <a:pt x="659" y="3346"/>
                    </a:cubicBezTo>
                    <a:cubicBezTo>
                      <a:pt x="474" y="3346"/>
                      <a:pt x="308" y="3482"/>
                      <a:pt x="286" y="3670"/>
                    </a:cubicBezTo>
                    <a:lnTo>
                      <a:pt x="24" y="5646"/>
                    </a:lnTo>
                    <a:cubicBezTo>
                      <a:pt x="1" y="5849"/>
                      <a:pt x="143" y="6027"/>
                      <a:pt x="346" y="6063"/>
                    </a:cubicBezTo>
                    <a:lnTo>
                      <a:pt x="3822" y="6527"/>
                    </a:lnTo>
                    <a:lnTo>
                      <a:pt x="3370" y="10004"/>
                    </a:lnTo>
                    <a:cubicBezTo>
                      <a:pt x="3334" y="10206"/>
                      <a:pt x="3477" y="10397"/>
                      <a:pt x="3692" y="10421"/>
                    </a:cubicBezTo>
                    <a:lnTo>
                      <a:pt x="5656" y="10683"/>
                    </a:lnTo>
                    <a:cubicBezTo>
                      <a:pt x="5671" y="10684"/>
                      <a:pt x="5686" y="10685"/>
                      <a:pt x="5700" y="10685"/>
                    </a:cubicBezTo>
                    <a:cubicBezTo>
                      <a:pt x="5885" y="10685"/>
                      <a:pt x="6051" y="10549"/>
                      <a:pt x="6073" y="10361"/>
                    </a:cubicBezTo>
                    <a:lnTo>
                      <a:pt x="6537" y="6885"/>
                    </a:lnTo>
                    <a:lnTo>
                      <a:pt x="10026" y="7337"/>
                    </a:lnTo>
                    <a:cubicBezTo>
                      <a:pt x="10040" y="7339"/>
                      <a:pt x="10055" y="7340"/>
                      <a:pt x="10070" y="7340"/>
                    </a:cubicBezTo>
                    <a:cubicBezTo>
                      <a:pt x="10253" y="7340"/>
                      <a:pt x="10409" y="7203"/>
                      <a:pt x="10442" y="7016"/>
                    </a:cubicBezTo>
                    <a:lnTo>
                      <a:pt x="10704" y="5039"/>
                    </a:lnTo>
                    <a:cubicBezTo>
                      <a:pt x="10728" y="4837"/>
                      <a:pt x="10585" y="4646"/>
                      <a:pt x="10383" y="4622"/>
                    </a:cubicBezTo>
                    <a:lnTo>
                      <a:pt x="6894" y="4170"/>
                    </a:lnTo>
                    <a:lnTo>
                      <a:pt x="7359" y="681"/>
                    </a:lnTo>
                    <a:cubicBezTo>
                      <a:pt x="7382" y="479"/>
                      <a:pt x="7240" y="300"/>
                      <a:pt x="7037" y="265"/>
                    </a:cubicBezTo>
                    <a:lnTo>
                      <a:pt x="5061" y="3"/>
                    </a:lnTo>
                    <a:cubicBezTo>
                      <a:pt x="5046" y="1"/>
                      <a:pt x="5031" y="0"/>
                      <a:pt x="5017" y="0"/>
                    </a:cubicBezTo>
                    <a:close/>
                  </a:path>
                </a:pathLst>
              </a:custGeom>
              <a:solidFill>
                <a:srgbClr val="D9D9D9">
                  <a:alpha val="276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7168" name="Google Shape;7168;p38"/>
            <p:cNvSpPr/>
            <p:nvPr/>
          </p:nvSpPr>
          <p:spPr>
            <a:xfrm>
              <a:off x="7731435" y="3300663"/>
              <a:ext cx="196272" cy="181660"/>
            </a:xfrm>
            <a:custGeom>
              <a:rect b="b" l="l" r="r" t="t"/>
              <a:pathLst>
                <a:path extrusionOk="0" h="5632" w="6085">
                  <a:moveTo>
                    <a:pt x="3608" y="1"/>
                  </a:moveTo>
                  <a:lnTo>
                    <a:pt x="1215" y="1632"/>
                  </a:lnTo>
                  <a:cubicBezTo>
                    <a:pt x="251" y="2275"/>
                    <a:pt x="1" y="3584"/>
                    <a:pt x="667" y="4549"/>
                  </a:cubicBezTo>
                  <a:lnTo>
                    <a:pt x="775" y="4715"/>
                  </a:lnTo>
                  <a:cubicBezTo>
                    <a:pt x="1184" y="5311"/>
                    <a:pt x="1849" y="5632"/>
                    <a:pt x="2526" y="5632"/>
                  </a:cubicBezTo>
                  <a:cubicBezTo>
                    <a:pt x="2932" y="5632"/>
                    <a:pt x="3342" y="5516"/>
                    <a:pt x="3704" y="5275"/>
                  </a:cubicBezTo>
                  <a:lnTo>
                    <a:pt x="6085" y="3644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9" name="Google Shape;7169;p38"/>
            <p:cNvSpPr/>
            <p:nvPr/>
          </p:nvSpPr>
          <p:spPr>
            <a:xfrm>
              <a:off x="7864326" y="3225154"/>
              <a:ext cx="195885" cy="181918"/>
            </a:xfrm>
            <a:custGeom>
              <a:rect b="b" l="l" r="r" t="t"/>
              <a:pathLst>
                <a:path extrusionOk="0" h="5640" w="6073">
                  <a:moveTo>
                    <a:pt x="3568" y="0"/>
                  </a:moveTo>
                  <a:cubicBezTo>
                    <a:pt x="3162" y="0"/>
                    <a:pt x="2752" y="118"/>
                    <a:pt x="2393" y="365"/>
                  </a:cubicBezTo>
                  <a:lnTo>
                    <a:pt x="0" y="1996"/>
                  </a:lnTo>
                  <a:lnTo>
                    <a:pt x="2477" y="5640"/>
                  </a:lnTo>
                  <a:lnTo>
                    <a:pt x="4870" y="4008"/>
                  </a:lnTo>
                  <a:cubicBezTo>
                    <a:pt x="5822" y="3354"/>
                    <a:pt x="6072" y="2044"/>
                    <a:pt x="5430" y="1091"/>
                  </a:cubicBezTo>
                  <a:lnTo>
                    <a:pt x="5310" y="925"/>
                  </a:lnTo>
                  <a:cubicBezTo>
                    <a:pt x="4902" y="324"/>
                    <a:pt x="4240" y="0"/>
                    <a:pt x="356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0" name="Google Shape;7170;p38"/>
            <p:cNvSpPr/>
            <p:nvPr/>
          </p:nvSpPr>
          <p:spPr>
            <a:xfrm>
              <a:off x="7674215" y="3676079"/>
              <a:ext cx="346064" cy="344387"/>
            </a:xfrm>
            <a:custGeom>
              <a:rect b="b" l="l" r="r" t="t"/>
              <a:pathLst>
                <a:path extrusionOk="0" h="10677" w="10729">
                  <a:moveTo>
                    <a:pt x="4999" y="0"/>
                  </a:moveTo>
                  <a:cubicBezTo>
                    <a:pt x="4821" y="0"/>
                    <a:pt x="4665" y="135"/>
                    <a:pt x="4644" y="327"/>
                  </a:cubicBezTo>
                  <a:lnTo>
                    <a:pt x="4180" y="3804"/>
                  </a:lnTo>
                  <a:lnTo>
                    <a:pt x="715" y="3340"/>
                  </a:lnTo>
                  <a:cubicBezTo>
                    <a:pt x="699" y="3338"/>
                    <a:pt x="684" y="3337"/>
                    <a:pt x="669" y="3337"/>
                  </a:cubicBezTo>
                  <a:cubicBezTo>
                    <a:pt x="475" y="3337"/>
                    <a:pt x="320" y="3473"/>
                    <a:pt x="286" y="3661"/>
                  </a:cubicBezTo>
                  <a:lnTo>
                    <a:pt x="36" y="5638"/>
                  </a:lnTo>
                  <a:cubicBezTo>
                    <a:pt x="1" y="5840"/>
                    <a:pt x="144" y="6030"/>
                    <a:pt x="358" y="6054"/>
                  </a:cubicBezTo>
                  <a:lnTo>
                    <a:pt x="346" y="6054"/>
                  </a:lnTo>
                  <a:lnTo>
                    <a:pt x="3823" y="6519"/>
                  </a:lnTo>
                  <a:lnTo>
                    <a:pt x="3370" y="9995"/>
                  </a:lnTo>
                  <a:cubicBezTo>
                    <a:pt x="3334" y="10198"/>
                    <a:pt x="3477" y="10388"/>
                    <a:pt x="3692" y="10412"/>
                  </a:cubicBezTo>
                  <a:lnTo>
                    <a:pt x="5656" y="10674"/>
                  </a:lnTo>
                  <a:cubicBezTo>
                    <a:pt x="5671" y="10676"/>
                    <a:pt x="5686" y="10676"/>
                    <a:pt x="5700" y="10676"/>
                  </a:cubicBezTo>
                  <a:cubicBezTo>
                    <a:pt x="5886" y="10676"/>
                    <a:pt x="6051" y="10540"/>
                    <a:pt x="6073" y="10352"/>
                  </a:cubicBezTo>
                  <a:lnTo>
                    <a:pt x="6537" y="6876"/>
                  </a:lnTo>
                  <a:lnTo>
                    <a:pt x="10014" y="7328"/>
                  </a:lnTo>
                  <a:cubicBezTo>
                    <a:pt x="10035" y="7332"/>
                    <a:pt x="10055" y="7334"/>
                    <a:pt x="10076" y="7334"/>
                  </a:cubicBezTo>
                  <a:cubicBezTo>
                    <a:pt x="10254" y="7334"/>
                    <a:pt x="10409" y="7199"/>
                    <a:pt x="10431" y="7007"/>
                  </a:cubicBezTo>
                  <a:lnTo>
                    <a:pt x="10693" y="5042"/>
                  </a:lnTo>
                  <a:cubicBezTo>
                    <a:pt x="10728" y="4840"/>
                    <a:pt x="10573" y="4649"/>
                    <a:pt x="10371" y="4625"/>
                  </a:cubicBezTo>
                  <a:lnTo>
                    <a:pt x="6894" y="4161"/>
                  </a:lnTo>
                  <a:lnTo>
                    <a:pt x="7359" y="685"/>
                  </a:lnTo>
                  <a:cubicBezTo>
                    <a:pt x="7383" y="482"/>
                    <a:pt x="7240" y="292"/>
                    <a:pt x="7037" y="268"/>
                  </a:cubicBezTo>
                  <a:lnTo>
                    <a:pt x="5061" y="6"/>
                  </a:lnTo>
                  <a:cubicBezTo>
                    <a:pt x="5040" y="2"/>
                    <a:pt x="5019" y="0"/>
                    <a:pt x="499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1" name="Google Shape;7171;p38"/>
            <p:cNvSpPr/>
            <p:nvPr/>
          </p:nvSpPr>
          <p:spPr>
            <a:xfrm>
              <a:off x="7731822" y="4325276"/>
              <a:ext cx="195885" cy="181918"/>
            </a:xfrm>
            <a:custGeom>
              <a:rect b="b" l="l" r="r" t="t"/>
              <a:pathLst>
                <a:path extrusionOk="0" h="5640" w="6073">
                  <a:moveTo>
                    <a:pt x="3596" y="0"/>
                  </a:moveTo>
                  <a:lnTo>
                    <a:pt x="1203" y="1632"/>
                  </a:lnTo>
                  <a:cubicBezTo>
                    <a:pt x="251" y="2286"/>
                    <a:pt x="1" y="3596"/>
                    <a:pt x="655" y="4560"/>
                  </a:cubicBezTo>
                  <a:lnTo>
                    <a:pt x="763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2"/>
                    <a:pt x="3692" y="5275"/>
                  </a:cubicBezTo>
                  <a:lnTo>
                    <a:pt x="6073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2" name="Google Shape;7172;p38"/>
            <p:cNvSpPr/>
            <p:nvPr/>
          </p:nvSpPr>
          <p:spPr>
            <a:xfrm>
              <a:off x="7864326" y="4249734"/>
              <a:ext cx="195885" cy="181950"/>
            </a:xfrm>
            <a:custGeom>
              <a:rect b="b" l="l" r="r" t="t"/>
              <a:pathLst>
                <a:path extrusionOk="0" h="5641" w="6073">
                  <a:moveTo>
                    <a:pt x="3568" y="1"/>
                  </a:moveTo>
                  <a:cubicBezTo>
                    <a:pt x="3162" y="1"/>
                    <a:pt x="2752" y="119"/>
                    <a:pt x="2393" y="366"/>
                  </a:cubicBezTo>
                  <a:lnTo>
                    <a:pt x="0" y="1997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22" y="3354"/>
                    <a:pt x="6072" y="2045"/>
                    <a:pt x="5430" y="1092"/>
                  </a:cubicBezTo>
                  <a:lnTo>
                    <a:pt x="5310" y="926"/>
                  </a:lnTo>
                  <a:cubicBezTo>
                    <a:pt x="4902" y="325"/>
                    <a:pt x="4240" y="1"/>
                    <a:pt x="356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3" name="Google Shape;7173;p38"/>
            <p:cNvSpPr/>
            <p:nvPr/>
          </p:nvSpPr>
          <p:spPr>
            <a:xfrm>
              <a:off x="7674215" y="4700692"/>
              <a:ext cx="346064" cy="344387"/>
            </a:xfrm>
            <a:custGeom>
              <a:rect b="b" l="l" r="r" t="t"/>
              <a:pathLst>
                <a:path extrusionOk="0" h="10677" w="10729">
                  <a:moveTo>
                    <a:pt x="4999" y="0"/>
                  </a:moveTo>
                  <a:cubicBezTo>
                    <a:pt x="4821" y="0"/>
                    <a:pt x="4665" y="135"/>
                    <a:pt x="4644" y="327"/>
                  </a:cubicBezTo>
                  <a:lnTo>
                    <a:pt x="4180" y="3804"/>
                  </a:lnTo>
                  <a:lnTo>
                    <a:pt x="703" y="3339"/>
                  </a:lnTo>
                  <a:cubicBezTo>
                    <a:pt x="688" y="3338"/>
                    <a:pt x="674" y="3337"/>
                    <a:pt x="659" y="3337"/>
                  </a:cubicBezTo>
                  <a:cubicBezTo>
                    <a:pt x="474" y="3337"/>
                    <a:pt x="309" y="3473"/>
                    <a:pt x="286" y="3661"/>
                  </a:cubicBezTo>
                  <a:lnTo>
                    <a:pt x="25" y="5637"/>
                  </a:lnTo>
                  <a:cubicBezTo>
                    <a:pt x="1" y="5840"/>
                    <a:pt x="144" y="6030"/>
                    <a:pt x="346" y="6054"/>
                  </a:cubicBezTo>
                  <a:lnTo>
                    <a:pt x="3823" y="6518"/>
                  </a:lnTo>
                  <a:lnTo>
                    <a:pt x="3370" y="9995"/>
                  </a:lnTo>
                  <a:cubicBezTo>
                    <a:pt x="3334" y="10197"/>
                    <a:pt x="3477" y="10388"/>
                    <a:pt x="3692" y="10412"/>
                  </a:cubicBezTo>
                  <a:lnTo>
                    <a:pt x="5656" y="10674"/>
                  </a:lnTo>
                  <a:cubicBezTo>
                    <a:pt x="5671" y="10675"/>
                    <a:pt x="5686" y="10676"/>
                    <a:pt x="5700" y="10676"/>
                  </a:cubicBezTo>
                  <a:cubicBezTo>
                    <a:pt x="5886" y="10676"/>
                    <a:pt x="6051" y="10540"/>
                    <a:pt x="6073" y="10352"/>
                  </a:cubicBezTo>
                  <a:lnTo>
                    <a:pt x="6537" y="6876"/>
                  </a:lnTo>
                  <a:lnTo>
                    <a:pt x="10014" y="7328"/>
                  </a:lnTo>
                  <a:cubicBezTo>
                    <a:pt x="10034" y="7331"/>
                    <a:pt x="10053" y="7333"/>
                    <a:pt x="10072" y="7333"/>
                  </a:cubicBezTo>
                  <a:cubicBezTo>
                    <a:pt x="10252" y="7333"/>
                    <a:pt x="10409" y="7189"/>
                    <a:pt x="10431" y="7007"/>
                  </a:cubicBezTo>
                  <a:lnTo>
                    <a:pt x="10693" y="5042"/>
                  </a:lnTo>
                  <a:cubicBezTo>
                    <a:pt x="10728" y="4828"/>
                    <a:pt x="10573" y="4649"/>
                    <a:pt x="10371" y="4613"/>
                  </a:cubicBezTo>
                  <a:lnTo>
                    <a:pt x="6894" y="4161"/>
                  </a:lnTo>
                  <a:lnTo>
                    <a:pt x="7359" y="684"/>
                  </a:lnTo>
                  <a:cubicBezTo>
                    <a:pt x="7383" y="470"/>
                    <a:pt x="7240" y="291"/>
                    <a:pt x="7037" y="256"/>
                  </a:cubicBezTo>
                  <a:lnTo>
                    <a:pt x="5061" y="6"/>
                  </a:lnTo>
                  <a:cubicBezTo>
                    <a:pt x="5040" y="2"/>
                    <a:pt x="5019" y="0"/>
                    <a:pt x="499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174" name="Google Shape;7174;p38"/>
          <p:cNvSpPr txBox="1"/>
          <p:nvPr>
            <p:ph type="title"/>
          </p:nvPr>
        </p:nvSpPr>
        <p:spPr>
          <a:xfrm>
            <a:off x="713950" y="371800"/>
            <a:ext cx="803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175" name="Google Shape;7175;p38"/>
          <p:cNvSpPr/>
          <p:nvPr/>
        </p:nvSpPr>
        <p:spPr>
          <a:xfrm>
            <a:off x="-261050" y="639850"/>
            <a:ext cx="975000" cy="3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APTION_ONLY_1">
    <p:spTree>
      <p:nvGrpSpPr>
        <p:cNvPr id="7176" name="Shape 7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7" name="Google Shape;7177;p39"/>
          <p:cNvSpPr txBox="1"/>
          <p:nvPr>
            <p:ph type="title"/>
          </p:nvPr>
        </p:nvSpPr>
        <p:spPr>
          <a:xfrm>
            <a:off x="713950" y="371800"/>
            <a:ext cx="803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178" name="Google Shape;7178;p39"/>
          <p:cNvSpPr/>
          <p:nvPr/>
        </p:nvSpPr>
        <p:spPr>
          <a:xfrm>
            <a:off x="-261050" y="639850"/>
            <a:ext cx="975000" cy="3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179" name="Google Shape;7179;p39"/>
          <p:cNvGrpSpPr/>
          <p:nvPr/>
        </p:nvGrpSpPr>
        <p:grpSpPr>
          <a:xfrm>
            <a:off x="58790" y="3629944"/>
            <a:ext cx="9026433" cy="1461087"/>
            <a:chOff x="58777" y="98419"/>
            <a:chExt cx="9026433" cy="1461087"/>
          </a:xfrm>
        </p:grpSpPr>
        <p:sp>
          <p:nvSpPr>
            <p:cNvPr id="7180" name="Google Shape;7180;p39"/>
            <p:cNvSpPr/>
            <p:nvPr/>
          </p:nvSpPr>
          <p:spPr>
            <a:xfrm>
              <a:off x="8256418" y="98419"/>
              <a:ext cx="349515" cy="436120"/>
            </a:xfrm>
            <a:custGeom>
              <a:rect b="b" l="l" r="r" t="t"/>
              <a:pathLst>
                <a:path extrusionOk="0" h="13521" w="10836">
                  <a:moveTo>
                    <a:pt x="4145" y="435"/>
                  </a:moveTo>
                  <a:cubicBezTo>
                    <a:pt x="4431" y="435"/>
                    <a:pt x="4712" y="607"/>
                    <a:pt x="4763" y="994"/>
                  </a:cubicBezTo>
                  <a:cubicBezTo>
                    <a:pt x="4799" y="1196"/>
                    <a:pt x="4751" y="1387"/>
                    <a:pt x="4620" y="1541"/>
                  </a:cubicBezTo>
                  <a:lnTo>
                    <a:pt x="3822" y="1684"/>
                  </a:lnTo>
                  <a:cubicBezTo>
                    <a:pt x="3656" y="1589"/>
                    <a:pt x="3537" y="1422"/>
                    <a:pt x="3501" y="1232"/>
                  </a:cubicBezTo>
                  <a:cubicBezTo>
                    <a:pt x="3386" y="732"/>
                    <a:pt x="3770" y="435"/>
                    <a:pt x="4145" y="435"/>
                  </a:cubicBezTo>
                  <a:close/>
                  <a:moveTo>
                    <a:pt x="7834" y="2749"/>
                  </a:moveTo>
                  <a:cubicBezTo>
                    <a:pt x="8105" y="2749"/>
                    <a:pt x="8340" y="2930"/>
                    <a:pt x="8383" y="3208"/>
                  </a:cubicBezTo>
                  <a:lnTo>
                    <a:pt x="9776" y="10769"/>
                  </a:lnTo>
                  <a:cubicBezTo>
                    <a:pt x="9823" y="11066"/>
                    <a:pt x="9621" y="11352"/>
                    <a:pt x="9323" y="11400"/>
                  </a:cubicBezTo>
                  <a:lnTo>
                    <a:pt x="3060" y="12543"/>
                  </a:lnTo>
                  <a:cubicBezTo>
                    <a:pt x="3025" y="12550"/>
                    <a:pt x="2990" y="12553"/>
                    <a:pt x="2956" y="12553"/>
                  </a:cubicBezTo>
                  <a:cubicBezTo>
                    <a:pt x="2699" y="12553"/>
                    <a:pt x="2471" y="12365"/>
                    <a:pt x="2429" y="12102"/>
                  </a:cubicBezTo>
                  <a:lnTo>
                    <a:pt x="1048" y="4530"/>
                  </a:lnTo>
                  <a:cubicBezTo>
                    <a:pt x="989" y="4232"/>
                    <a:pt x="1191" y="3958"/>
                    <a:pt x="1489" y="3899"/>
                  </a:cubicBezTo>
                  <a:lnTo>
                    <a:pt x="2239" y="3768"/>
                  </a:lnTo>
                  <a:cubicBezTo>
                    <a:pt x="2270" y="3977"/>
                    <a:pt x="2449" y="4122"/>
                    <a:pt x="2653" y="4122"/>
                  </a:cubicBezTo>
                  <a:cubicBezTo>
                    <a:pt x="2681" y="4122"/>
                    <a:pt x="2710" y="4119"/>
                    <a:pt x="2739" y="4113"/>
                  </a:cubicBezTo>
                  <a:lnTo>
                    <a:pt x="6656" y="3399"/>
                  </a:lnTo>
                  <a:cubicBezTo>
                    <a:pt x="6882" y="3363"/>
                    <a:pt x="7049" y="3125"/>
                    <a:pt x="7001" y="2899"/>
                  </a:cubicBezTo>
                  <a:lnTo>
                    <a:pt x="7740" y="2756"/>
                  </a:lnTo>
                  <a:cubicBezTo>
                    <a:pt x="7771" y="2751"/>
                    <a:pt x="7803" y="2749"/>
                    <a:pt x="7834" y="2749"/>
                  </a:cubicBezTo>
                  <a:close/>
                  <a:moveTo>
                    <a:pt x="4133" y="0"/>
                  </a:moveTo>
                  <a:cubicBezTo>
                    <a:pt x="4070" y="0"/>
                    <a:pt x="4006" y="6"/>
                    <a:pt x="3942" y="17"/>
                  </a:cubicBezTo>
                  <a:cubicBezTo>
                    <a:pt x="3334" y="136"/>
                    <a:pt x="2941" y="708"/>
                    <a:pt x="3072" y="1303"/>
                  </a:cubicBezTo>
                  <a:cubicBezTo>
                    <a:pt x="3096" y="1482"/>
                    <a:pt x="3168" y="1649"/>
                    <a:pt x="3287" y="1779"/>
                  </a:cubicBezTo>
                  <a:lnTo>
                    <a:pt x="2501" y="1922"/>
                  </a:lnTo>
                  <a:cubicBezTo>
                    <a:pt x="2191" y="1982"/>
                    <a:pt x="1977" y="2291"/>
                    <a:pt x="2037" y="2613"/>
                  </a:cubicBezTo>
                  <a:lnTo>
                    <a:pt x="2084" y="2887"/>
                  </a:lnTo>
                  <a:lnTo>
                    <a:pt x="798" y="3125"/>
                  </a:lnTo>
                  <a:cubicBezTo>
                    <a:pt x="310" y="3208"/>
                    <a:pt x="1" y="3673"/>
                    <a:pt x="84" y="4149"/>
                  </a:cubicBezTo>
                  <a:lnTo>
                    <a:pt x="1656" y="12781"/>
                  </a:lnTo>
                  <a:cubicBezTo>
                    <a:pt x="1741" y="13217"/>
                    <a:pt x="2111" y="13520"/>
                    <a:pt x="2537" y="13520"/>
                  </a:cubicBezTo>
                  <a:cubicBezTo>
                    <a:pt x="2588" y="13520"/>
                    <a:pt x="2640" y="13516"/>
                    <a:pt x="2691" y="13507"/>
                  </a:cubicBezTo>
                  <a:lnTo>
                    <a:pt x="10026" y="12162"/>
                  </a:lnTo>
                  <a:cubicBezTo>
                    <a:pt x="10514" y="12066"/>
                    <a:pt x="10835" y="11602"/>
                    <a:pt x="10740" y="11126"/>
                  </a:cubicBezTo>
                  <a:lnTo>
                    <a:pt x="9168" y="2494"/>
                  </a:lnTo>
                  <a:cubicBezTo>
                    <a:pt x="9095" y="2064"/>
                    <a:pt x="8725" y="1763"/>
                    <a:pt x="8304" y="1763"/>
                  </a:cubicBezTo>
                  <a:cubicBezTo>
                    <a:pt x="8248" y="1763"/>
                    <a:pt x="8190" y="1768"/>
                    <a:pt x="8133" y="1779"/>
                  </a:cubicBezTo>
                  <a:lnTo>
                    <a:pt x="6859" y="2018"/>
                  </a:lnTo>
                  <a:lnTo>
                    <a:pt x="6799" y="1744"/>
                  </a:lnTo>
                  <a:cubicBezTo>
                    <a:pt x="6746" y="1458"/>
                    <a:pt x="6506" y="1258"/>
                    <a:pt x="6228" y="1258"/>
                  </a:cubicBezTo>
                  <a:cubicBezTo>
                    <a:pt x="6192" y="1258"/>
                    <a:pt x="6157" y="1261"/>
                    <a:pt x="6120" y="1268"/>
                  </a:cubicBezTo>
                  <a:lnTo>
                    <a:pt x="5168" y="1434"/>
                  </a:lnTo>
                  <a:cubicBezTo>
                    <a:pt x="5227" y="1268"/>
                    <a:pt x="5239" y="1089"/>
                    <a:pt x="5204" y="922"/>
                  </a:cubicBezTo>
                  <a:cubicBezTo>
                    <a:pt x="5119" y="381"/>
                    <a:pt x="4655" y="0"/>
                    <a:pt x="413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1" name="Google Shape;7181;p39"/>
            <p:cNvSpPr/>
            <p:nvPr/>
          </p:nvSpPr>
          <p:spPr>
            <a:xfrm>
              <a:off x="8318251" y="255566"/>
              <a:ext cx="60156" cy="49898"/>
            </a:xfrm>
            <a:custGeom>
              <a:rect b="b" l="l" r="r" t="t"/>
              <a:pathLst>
                <a:path extrusionOk="0" h="1547" w="1865">
                  <a:moveTo>
                    <a:pt x="1027" y="1"/>
                  </a:moveTo>
                  <a:cubicBezTo>
                    <a:pt x="979" y="1"/>
                    <a:pt x="930" y="5"/>
                    <a:pt x="882" y="15"/>
                  </a:cubicBezTo>
                  <a:cubicBezTo>
                    <a:pt x="191" y="134"/>
                    <a:pt x="0" y="1015"/>
                    <a:pt x="572" y="1408"/>
                  </a:cubicBezTo>
                  <a:cubicBezTo>
                    <a:pt x="709" y="1504"/>
                    <a:pt x="857" y="1547"/>
                    <a:pt x="1002" y="1547"/>
                  </a:cubicBezTo>
                  <a:cubicBezTo>
                    <a:pt x="1451" y="1547"/>
                    <a:pt x="1864" y="1138"/>
                    <a:pt x="1775" y="634"/>
                  </a:cubicBezTo>
                  <a:cubicBezTo>
                    <a:pt x="1701" y="266"/>
                    <a:pt x="1386" y="1"/>
                    <a:pt x="102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2" name="Google Shape;7182;p39"/>
            <p:cNvSpPr/>
            <p:nvPr/>
          </p:nvSpPr>
          <p:spPr>
            <a:xfrm>
              <a:off x="8386792" y="241019"/>
              <a:ext cx="124149" cy="43706"/>
            </a:xfrm>
            <a:custGeom>
              <a:rect b="b" l="l" r="r" t="t"/>
              <a:pathLst>
                <a:path extrusionOk="0" h="1355" w="3849">
                  <a:moveTo>
                    <a:pt x="3252" y="1"/>
                  </a:moveTo>
                  <a:cubicBezTo>
                    <a:pt x="3216" y="1"/>
                    <a:pt x="3178" y="5"/>
                    <a:pt x="3138" y="14"/>
                  </a:cubicBezTo>
                  <a:lnTo>
                    <a:pt x="542" y="490"/>
                  </a:lnTo>
                  <a:cubicBezTo>
                    <a:pt x="1" y="580"/>
                    <a:pt x="112" y="1354"/>
                    <a:pt x="611" y="1354"/>
                  </a:cubicBezTo>
                  <a:cubicBezTo>
                    <a:pt x="638" y="1354"/>
                    <a:pt x="667" y="1352"/>
                    <a:pt x="697" y="1347"/>
                  </a:cubicBezTo>
                  <a:lnTo>
                    <a:pt x="3293" y="871"/>
                  </a:lnTo>
                  <a:cubicBezTo>
                    <a:pt x="3848" y="793"/>
                    <a:pt x="3751" y="1"/>
                    <a:pt x="325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3" name="Google Shape;7183;p39"/>
            <p:cNvSpPr/>
            <p:nvPr/>
          </p:nvSpPr>
          <p:spPr>
            <a:xfrm>
              <a:off x="8330927" y="325172"/>
              <a:ext cx="60156" cy="49866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4" name="Google Shape;7184;p39"/>
            <p:cNvSpPr/>
            <p:nvPr/>
          </p:nvSpPr>
          <p:spPr>
            <a:xfrm>
              <a:off x="8400436" y="310528"/>
              <a:ext cx="121376" cy="43512"/>
            </a:xfrm>
            <a:custGeom>
              <a:rect b="b" l="l" r="r" t="t"/>
              <a:pathLst>
                <a:path extrusionOk="0" h="1349" w="3763">
                  <a:moveTo>
                    <a:pt x="3132" y="0"/>
                  </a:moveTo>
                  <a:cubicBezTo>
                    <a:pt x="3120" y="0"/>
                    <a:pt x="3108" y="1"/>
                    <a:pt x="3096" y="2"/>
                  </a:cubicBezTo>
                  <a:lnTo>
                    <a:pt x="500" y="478"/>
                  </a:lnTo>
                  <a:cubicBezTo>
                    <a:pt x="0" y="618"/>
                    <a:pt x="125" y="1348"/>
                    <a:pt x="631" y="1348"/>
                  </a:cubicBezTo>
                  <a:cubicBezTo>
                    <a:pt x="643" y="1348"/>
                    <a:pt x="655" y="1348"/>
                    <a:pt x="667" y="1347"/>
                  </a:cubicBezTo>
                  <a:lnTo>
                    <a:pt x="3263" y="871"/>
                  </a:lnTo>
                  <a:cubicBezTo>
                    <a:pt x="3763" y="731"/>
                    <a:pt x="3638" y="0"/>
                    <a:pt x="313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5" name="Google Shape;7185;p39"/>
            <p:cNvSpPr/>
            <p:nvPr/>
          </p:nvSpPr>
          <p:spPr>
            <a:xfrm>
              <a:off x="8344377" y="399294"/>
              <a:ext cx="60156" cy="50189"/>
            </a:xfrm>
            <a:custGeom>
              <a:rect b="b" l="l" r="r" t="t"/>
              <a:pathLst>
                <a:path extrusionOk="0" h="1556" w="1865">
                  <a:moveTo>
                    <a:pt x="1013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17"/>
                  </a:cubicBezTo>
                  <a:cubicBezTo>
                    <a:pt x="711" y="1513"/>
                    <a:pt x="861" y="1556"/>
                    <a:pt x="1007" y="1556"/>
                  </a:cubicBezTo>
                  <a:cubicBezTo>
                    <a:pt x="1458" y="1556"/>
                    <a:pt x="1864" y="1147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6" name="Google Shape;7186;p39"/>
            <p:cNvSpPr/>
            <p:nvPr/>
          </p:nvSpPr>
          <p:spPr>
            <a:xfrm>
              <a:off x="8413725" y="384586"/>
              <a:ext cx="122440" cy="44028"/>
            </a:xfrm>
            <a:custGeom>
              <a:rect b="b" l="l" r="r" t="t"/>
              <a:pathLst>
                <a:path extrusionOk="0" h="1365" w="3796">
                  <a:moveTo>
                    <a:pt x="3169" y="0"/>
                  </a:moveTo>
                  <a:cubicBezTo>
                    <a:pt x="3151" y="0"/>
                    <a:pt x="3132" y="1"/>
                    <a:pt x="3113" y="4"/>
                  </a:cubicBezTo>
                  <a:lnTo>
                    <a:pt x="517" y="480"/>
                  </a:lnTo>
                  <a:cubicBezTo>
                    <a:pt x="0" y="606"/>
                    <a:pt x="115" y="1364"/>
                    <a:pt x="615" y="1364"/>
                  </a:cubicBezTo>
                  <a:cubicBezTo>
                    <a:pt x="634" y="1364"/>
                    <a:pt x="653" y="1363"/>
                    <a:pt x="672" y="1361"/>
                  </a:cubicBezTo>
                  <a:lnTo>
                    <a:pt x="3267" y="885"/>
                  </a:lnTo>
                  <a:cubicBezTo>
                    <a:pt x="3796" y="758"/>
                    <a:pt x="3670" y="0"/>
                    <a:pt x="316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7" name="Google Shape;7187;p39"/>
            <p:cNvSpPr/>
            <p:nvPr/>
          </p:nvSpPr>
          <p:spPr>
            <a:xfrm>
              <a:off x="8287157" y="708297"/>
              <a:ext cx="250396" cy="224721"/>
            </a:xfrm>
            <a:custGeom>
              <a:rect b="b" l="l" r="r" t="t"/>
              <a:pathLst>
                <a:path extrusionOk="0" h="6967" w="7763">
                  <a:moveTo>
                    <a:pt x="3922" y="1"/>
                  </a:moveTo>
                  <a:cubicBezTo>
                    <a:pt x="2892" y="1"/>
                    <a:pt x="1881" y="465"/>
                    <a:pt x="1215" y="1338"/>
                  </a:cubicBezTo>
                  <a:lnTo>
                    <a:pt x="6953" y="4969"/>
                  </a:lnTo>
                  <a:cubicBezTo>
                    <a:pt x="7763" y="3398"/>
                    <a:pt x="7239" y="1469"/>
                    <a:pt x="5751" y="528"/>
                  </a:cubicBezTo>
                  <a:cubicBezTo>
                    <a:pt x="5183" y="173"/>
                    <a:pt x="4549" y="1"/>
                    <a:pt x="3922" y="1"/>
                  </a:cubicBezTo>
                  <a:close/>
                  <a:moveTo>
                    <a:pt x="810" y="1993"/>
                  </a:moveTo>
                  <a:cubicBezTo>
                    <a:pt x="0" y="3553"/>
                    <a:pt x="512" y="5493"/>
                    <a:pt x="2012" y="6434"/>
                  </a:cubicBezTo>
                  <a:cubicBezTo>
                    <a:pt x="2578" y="6793"/>
                    <a:pt x="3210" y="6966"/>
                    <a:pt x="3835" y="6966"/>
                  </a:cubicBezTo>
                  <a:cubicBezTo>
                    <a:pt x="4867" y="6966"/>
                    <a:pt x="5881" y="6495"/>
                    <a:pt x="6549" y="5612"/>
                  </a:cubicBezTo>
                  <a:lnTo>
                    <a:pt x="810" y="1993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8" name="Google Shape;7188;p39"/>
            <p:cNvSpPr/>
            <p:nvPr/>
          </p:nvSpPr>
          <p:spPr>
            <a:xfrm>
              <a:off x="8756435" y="226472"/>
              <a:ext cx="195885" cy="181918"/>
            </a:xfrm>
            <a:custGeom>
              <a:rect b="b" l="l" r="r" t="t"/>
              <a:pathLst>
                <a:path extrusionOk="0" h="5640" w="6073">
                  <a:moveTo>
                    <a:pt x="3596" y="0"/>
                  </a:moveTo>
                  <a:lnTo>
                    <a:pt x="1203" y="1631"/>
                  </a:lnTo>
                  <a:cubicBezTo>
                    <a:pt x="251" y="2286"/>
                    <a:pt x="1" y="3596"/>
                    <a:pt x="655" y="4560"/>
                  </a:cubicBezTo>
                  <a:lnTo>
                    <a:pt x="763" y="4715"/>
                  </a:lnTo>
                  <a:cubicBezTo>
                    <a:pt x="1163" y="5316"/>
                    <a:pt x="1827" y="5640"/>
                    <a:pt x="2502" y="5640"/>
                  </a:cubicBezTo>
                  <a:cubicBezTo>
                    <a:pt x="2909" y="5640"/>
                    <a:pt x="3321" y="5521"/>
                    <a:pt x="3680" y="5275"/>
                  </a:cubicBezTo>
                  <a:lnTo>
                    <a:pt x="6073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9" name="Google Shape;7189;p39"/>
            <p:cNvSpPr/>
            <p:nvPr/>
          </p:nvSpPr>
          <p:spPr>
            <a:xfrm>
              <a:off x="8888938" y="151317"/>
              <a:ext cx="196272" cy="181950"/>
            </a:xfrm>
            <a:custGeom>
              <a:rect b="b" l="l" r="r" t="t"/>
              <a:pathLst>
                <a:path extrusionOk="0" h="5641" w="6085">
                  <a:moveTo>
                    <a:pt x="3574" y="1"/>
                  </a:moveTo>
                  <a:cubicBezTo>
                    <a:pt x="3167" y="1"/>
                    <a:pt x="2757" y="119"/>
                    <a:pt x="2393" y="366"/>
                  </a:cubicBezTo>
                  <a:lnTo>
                    <a:pt x="0" y="1997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4" y="3354"/>
                    <a:pt x="6084" y="2044"/>
                    <a:pt x="5429" y="1080"/>
                  </a:cubicBezTo>
                  <a:lnTo>
                    <a:pt x="5322" y="925"/>
                  </a:lnTo>
                  <a:cubicBezTo>
                    <a:pt x="4907" y="324"/>
                    <a:pt x="4246" y="1"/>
                    <a:pt x="357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0" name="Google Shape;7190;p39"/>
            <p:cNvSpPr/>
            <p:nvPr/>
          </p:nvSpPr>
          <p:spPr>
            <a:xfrm>
              <a:off x="8698827" y="602242"/>
              <a:ext cx="346064" cy="344032"/>
            </a:xfrm>
            <a:custGeom>
              <a:rect b="b" l="l" r="r" t="t"/>
              <a:pathLst>
                <a:path extrusionOk="0" h="10666" w="10729">
                  <a:moveTo>
                    <a:pt x="4999" y="1"/>
                  </a:moveTo>
                  <a:cubicBezTo>
                    <a:pt x="4821" y="1"/>
                    <a:pt x="4665" y="136"/>
                    <a:pt x="4644" y="328"/>
                  </a:cubicBezTo>
                  <a:lnTo>
                    <a:pt x="4192" y="3805"/>
                  </a:lnTo>
                  <a:lnTo>
                    <a:pt x="703" y="3340"/>
                  </a:lnTo>
                  <a:cubicBezTo>
                    <a:pt x="688" y="3338"/>
                    <a:pt x="673" y="3338"/>
                    <a:pt x="659" y="3338"/>
                  </a:cubicBezTo>
                  <a:cubicBezTo>
                    <a:pt x="474" y="3338"/>
                    <a:pt x="308" y="3474"/>
                    <a:pt x="286" y="3662"/>
                  </a:cubicBezTo>
                  <a:lnTo>
                    <a:pt x="24" y="5638"/>
                  </a:lnTo>
                  <a:cubicBezTo>
                    <a:pt x="1" y="5840"/>
                    <a:pt x="143" y="6031"/>
                    <a:pt x="346" y="6055"/>
                  </a:cubicBezTo>
                  <a:lnTo>
                    <a:pt x="346" y="6043"/>
                  </a:lnTo>
                  <a:lnTo>
                    <a:pt x="3822" y="6507"/>
                  </a:lnTo>
                  <a:lnTo>
                    <a:pt x="3370" y="9984"/>
                  </a:lnTo>
                  <a:cubicBezTo>
                    <a:pt x="3334" y="10186"/>
                    <a:pt x="3477" y="10377"/>
                    <a:pt x="3692" y="10401"/>
                  </a:cubicBezTo>
                  <a:lnTo>
                    <a:pt x="5656" y="10663"/>
                  </a:lnTo>
                  <a:cubicBezTo>
                    <a:pt x="5671" y="10664"/>
                    <a:pt x="5686" y="10665"/>
                    <a:pt x="5700" y="10665"/>
                  </a:cubicBezTo>
                  <a:cubicBezTo>
                    <a:pt x="5885" y="10665"/>
                    <a:pt x="6051" y="10529"/>
                    <a:pt x="6073" y="10341"/>
                  </a:cubicBezTo>
                  <a:lnTo>
                    <a:pt x="6537" y="6864"/>
                  </a:lnTo>
                  <a:lnTo>
                    <a:pt x="10026" y="7329"/>
                  </a:lnTo>
                  <a:cubicBezTo>
                    <a:pt x="10040" y="7331"/>
                    <a:pt x="10055" y="7331"/>
                    <a:pt x="10070" y="7331"/>
                  </a:cubicBezTo>
                  <a:cubicBezTo>
                    <a:pt x="10253" y="7331"/>
                    <a:pt x="10409" y="7195"/>
                    <a:pt x="10442" y="7007"/>
                  </a:cubicBezTo>
                  <a:lnTo>
                    <a:pt x="10704" y="5031"/>
                  </a:lnTo>
                  <a:cubicBezTo>
                    <a:pt x="10728" y="4828"/>
                    <a:pt x="10585" y="4638"/>
                    <a:pt x="10383" y="4614"/>
                  </a:cubicBezTo>
                  <a:lnTo>
                    <a:pt x="6894" y="4150"/>
                  </a:lnTo>
                  <a:lnTo>
                    <a:pt x="7359" y="673"/>
                  </a:lnTo>
                  <a:cubicBezTo>
                    <a:pt x="7382" y="471"/>
                    <a:pt x="7240" y="280"/>
                    <a:pt x="7037" y="256"/>
                  </a:cubicBezTo>
                  <a:lnTo>
                    <a:pt x="5061" y="6"/>
                  </a:lnTo>
                  <a:cubicBezTo>
                    <a:pt x="5040" y="3"/>
                    <a:pt x="5019" y="1"/>
                    <a:pt x="499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1" name="Google Shape;7191;p39"/>
            <p:cNvSpPr/>
            <p:nvPr/>
          </p:nvSpPr>
          <p:spPr>
            <a:xfrm>
              <a:off x="8256031" y="1123935"/>
              <a:ext cx="349902" cy="435572"/>
            </a:xfrm>
            <a:custGeom>
              <a:rect b="b" l="l" r="r" t="t"/>
              <a:pathLst>
                <a:path extrusionOk="0" h="13504" w="10848">
                  <a:moveTo>
                    <a:pt x="4160" y="409"/>
                  </a:moveTo>
                  <a:cubicBezTo>
                    <a:pt x="4450" y="409"/>
                    <a:pt x="4735" y="584"/>
                    <a:pt x="4787" y="977"/>
                  </a:cubicBezTo>
                  <a:cubicBezTo>
                    <a:pt x="4823" y="1168"/>
                    <a:pt x="4763" y="1370"/>
                    <a:pt x="4632" y="1513"/>
                  </a:cubicBezTo>
                  <a:lnTo>
                    <a:pt x="3846" y="1668"/>
                  </a:lnTo>
                  <a:cubicBezTo>
                    <a:pt x="3668" y="1573"/>
                    <a:pt x="3549" y="1406"/>
                    <a:pt x="3513" y="1204"/>
                  </a:cubicBezTo>
                  <a:cubicBezTo>
                    <a:pt x="3399" y="705"/>
                    <a:pt x="3783" y="409"/>
                    <a:pt x="4160" y="409"/>
                  </a:cubicBezTo>
                  <a:close/>
                  <a:moveTo>
                    <a:pt x="7868" y="2729"/>
                  </a:moveTo>
                  <a:cubicBezTo>
                    <a:pt x="8126" y="2729"/>
                    <a:pt x="8354" y="2918"/>
                    <a:pt x="8406" y="3180"/>
                  </a:cubicBezTo>
                  <a:lnTo>
                    <a:pt x="9788" y="10741"/>
                  </a:lnTo>
                  <a:cubicBezTo>
                    <a:pt x="9847" y="11038"/>
                    <a:pt x="9645" y="11324"/>
                    <a:pt x="9347" y="11372"/>
                  </a:cubicBezTo>
                  <a:lnTo>
                    <a:pt x="3072" y="12515"/>
                  </a:lnTo>
                  <a:cubicBezTo>
                    <a:pt x="3037" y="12522"/>
                    <a:pt x="3003" y="12525"/>
                    <a:pt x="2968" y="12525"/>
                  </a:cubicBezTo>
                  <a:cubicBezTo>
                    <a:pt x="2713" y="12525"/>
                    <a:pt x="2494" y="12337"/>
                    <a:pt x="2441" y="12074"/>
                  </a:cubicBezTo>
                  <a:lnTo>
                    <a:pt x="1072" y="4514"/>
                  </a:lnTo>
                  <a:cubicBezTo>
                    <a:pt x="1013" y="4216"/>
                    <a:pt x="1215" y="3930"/>
                    <a:pt x="1513" y="3883"/>
                  </a:cubicBezTo>
                  <a:lnTo>
                    <a:pt x="2263" y="3740"/>
                  </a:lnTo>
                  <a:cubicBezTo>
                    <a:pt x="2295" y="3955"/>
                    <a:pt x="2483" y="4102"/>
                    <a:pt x="2695" y="4102"/>
                  </a:cubicBezTo>
                  <a:cubicBezTo>
                    <a:pt x="2717" y="4102"/>
                    <a:pt x="2740" y="4100"/>
                    <a:pt x="2763" y="4097"/>
                  </a:cubicBezTo>
                  <a:lnTo>
                    <a:pt x="6680" y="3382"/>
                  </a:lnTo>
                  <a:cubicBezTo>
                    <a:pt x="6906" y="3335"/>
                    <a:pt x="7073" y="3109"/>
                    <a:pt x="7025" y="2870"/>
                  </a:cubicBezTo>
                  <a:lnTo>
                    <a:pt x="7764" y="2740"/>
                  </a:lnTo>
                  <a:cubicBezTo>
                    <a:pt x="7799" y="2732"/>
                    <a:pt x="7834" y="2729"/>
                    <a:pt x="7868" y="2729"/>
                  </a:cubicBezTo>
                  <a:close/>
                  <a:moveTo>
                    <a:pt x="4149" y="1"/>
                  </a:moveTo>
                  <a:cubicBezTo>
                    <a:pt x="4001" y="1"/>
                    <a:pt x="3850" y="31"/>
                    <a:pt x="3704" y="96"/>
                  </a:cubicBezTo>
                  <a:cubicBezTo>
                    <a:pt x="3061" y="382"/>
                    <a:pt x="2858" y="1204"/>
                    <a:pt x="3299" y="1763"/>
                  </a:cubicBezTo>
                  <a:lnTo>
                    <a:pt x="2513" y="1906"/>
                  </a:lnTo>
                  <a:cubicBezTo>
                    <a:pt x="2203" y="1966"/>
                    <a:pt x="1989" y="2275"/>
                    <a:pt x="2049" y="2597"/>
                  </a:cubicBezTo>
                  <a:lnTo>
                    <a:pt x="2096" y="2870"/>
                  </a:lnTo>
                  <a:lnTo>
                    <a:pt x="810" y="3109"/>
                  </a:lnTo>
                  <a:cubicBezTo>
                    <a:pt x="322" y="3192"/>
                    <a:pt x="1" y="3656"/>
                    <a:pt x="96" y="4144"/>
                  </a:cubicBezTo>
                  <a:lnTo>
                    <a:pt x="1668" y="12765"/>
                  </a:lnTo>
                  <a:cubicBezTo>
                    <a:pt x="1753" y="13201"/>
                    <a:pt x="2123" y="13504"/>
                    <a:pt x="2549" y="13504"/>
                  </a:cubicBezTo>
                  <a:cubicBezTo>
                    <a:pt x="2600" y="13504"/>
                    <a:pt x="2652" y="13500"/>
                    <a:pt x="2703" y="13491"/>
                  </a:cubicBezTo>
                  <a:lnTo>
                    <a:pt x="10038" y="12145"/>
                  </a:lnTo>
                  <a:cubicBezTo>
                    <a:pt x="10526" y="12062"/>
                    <a:pt x="10847" y="11598"/>
                    <a:pt x="10752" y="11110"/>
                  </a:cubicBezTo>
                  <a:lnTo>
                    <a:pt x="9180" y="2478"/>
                  </a:lnTo>
                  <a:cubicBezTo>
                    <a:pt x="9107" y="2047"/>
                    <a:pt x="8737" y="1746"/>
                    <a:pt x="8316" y="1746"/>
                  </a:cubicBezTo>
                  <a:cubicBezTo>
                    <a:pt x="8260" y="1746"/>
                    <a:pt x="8202" y="1752"/>
                    <a:pt x="8145" y="1763"/>
                  </a:cubicBezTo>
                  <a:lnTo>
                    <a:pt x="6871" y="1989"/>
                  </a:lnTo>
                  <a:lnTo>
                    <a:pt x="6811" y="1716"/>
                  </a:lnTo>
                  <a:cubicBezTo>
                    <a:pt x="6757" y="1426"/>
                    <a:pt x="6510" y="1232"/>
                    <a:pt x="6226" y="1232"/>
                  </a:cubicBezTo>
                  <a:cubicBezTo>
                    <a:pt x="6195" y="1232"/>
                    <a:pt x="6164" y="1235"/>
                    <a:pt x="6132" y="1239"/>
                  </a:cubicBezTo>
                  <a:lnTo>
                    <a:pt x="5180" y="1418"/>
                  </a:lnTo>
                  <a:cubicBezTo>
                    <a:pt x="5239" y="1239"/>
                    <a:pt x="5251" y="1061"/>
                    <a:pt x="5216" y="894"/>
                  </a:cubicBezTo>
                  <a:cubicBezTo>
                    <a:pt x="5114" y="352"/>
                    <a:pt x="4651" y="1"/>
                    <a:pt x="414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2" name="Google Shape;7192;p39"/>
            <p:cNvSpPr/>
            <p:nvPr/>
          </p:nvSpPr>
          <p:spPr>
            <a:xfrm>
              <a:off x="8318251" y="1280275"/>
              <a:ext cx="60156" cy="49866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0" y="1"/>
                    <a:pt x="926" y="4"/>
                    <a:pt x="882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4" y="1545"/>
                    <a:pt x="1864" y="1142"/>
                    <a:pt x="1775" y="631"/>
                  </a:cubicBezTo>
                  <a:cubicBezTo>
                    <a:pt x="1700" y="259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3" name="Google Shape;7193;p39"/>
            <p:cNvSpPr/>
            <p:nvPr/>
          </p:nvSpPr>
          <p:spPr>
            <a:xfrm>
              <a:off x="8386373" y="1265566"/>
              <a:ext cx="125214" cy="43931"/>
            </a:xfrm>
            <a:custGeom>
              <a:rect b="b" l="l" r="r" t="t"/>
              <a:pathLst>
                <a:path extrusionOk="0" h="1362" w="3882">
                  <a:moveTo>
                    <a:pt x="3273" y="1"/>
                  </a:moveTo>
                  <a:cubicBezTo>
                    <a:pt x="3234" y="1"/>
                    <a:pt x="3194" y="5"/>
                    <a:pt x="3151" y="15"/>
                  </a:cubicBezTo>
                  <a:lnTo>
                    <a:pt x="555" y="492"/>
                  </a:lnTo>
                  <a:cubicBezTo>
                    <a:pt x="0" y="569"/>
                    <a:pt x="108" y="1362"/>
                    <a:pt x="598" y="1362"/>
                  </a:cubicBezTo>
                  <a:cubicBezTo>
                    <a:pt x="634" y="1362"/>
                    <a:pt x="671" y="1358"/>
                    <a:pt x="710" y="1349"/>
                  </a:cubicBezTo>
                  <a:lnTo>
                    <a:pt x="3306" y="873"/>
                  </a:lnTo>
                  <a:cubicBezTo>
                    <a:pt x="3881" y="817"/>
                    <a:pt x="3778" y="1"/>
                    <a:pt x="327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4" name="Google Shape;7194;p39"/>
            <p:cNvSpPr/>
            <p:nvPr/>
          </p:nvSpPr>
          <p:spPr>
            <a:xfrm>
              <a:off x="8330927" y="1349784"/>
              <a:ext cx="60156" cy="49866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8" y="1545"/>
                  </a:cubicBezTo>
                  <a:cubicBezTo>
                    <a:pt x="1455" y="1545"/>
                    <a:pt x="1864" y="1145"/>
                    <a:pt x="1774" y="643"/>
                  </a:cubicBezTo>
                  <a:cubicBezTo>
                    <a:pt x="1700" y="260"/>
                    <a:pt x="1378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5" name="Google Shape;7195;p39"/>
            <p:cNvSpPr/>
            <p:nvPr/>
          </p:nvSpPr>
          <p:spPr>
            <a:xfrm>
              <a:off x="8400533" y="1335140"/>
              <a:ext cx="121279" cy="43544"/>
            </a:xfrm>
            <a:custGeom>
              <a:rect b="b" l="l" r="r" t="t"/>
              <a:pathLst>
                <a:path extrusionOk="0" h="1350" w="3760">
                  <a:moveTo>
                    <a:pt x="3129" y="0"/>
                  </a:moveTo>
                  <a:cubicBezTo>
                    <a:pt x="3117" y="0"/>
                    <a:pt x="3105" y="1"/>
                    <a:pt x="3093" y="2"/>
                  </a:cubicBezTo>
                  <a:lnTo>
                    <a:pt x="497" y="478"/>
                  </a:lnTo>
                  <a:cubicBezTo>
                    <a:pt x="1" y="628"/>
                    <a:pt x="120" y="1349"/>
                    <a:pt x="617" y="1349"/>
                  </a:cubicBezTo>
                  <a:cubicBezTo>
                    <a:pt x="632" y="1349"/>
                    <a:pt x="648" y="1348"/>
                    <a:pt x="664" y="1347"/>
                  </a:cubicBezTo>
                  <a:lnTo>
                    <a:pt x="3260" y="883"/>
                  </a:lnTo>
                  <a:cubicBezTo>
                    <a:pt x="3760" y="731"/>
                    <a:pt x="3635" y="0"/>
                    <a:pt x="312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6" name="Google Shape;7196;p39"/>
            <p:cNvSpPr/>
            <p:nvPr/>
          </p:nvSpPr>
          <p:spPr>
            <a:xfrm>
              <a:off x="8344377" y="1424293"/>
              <a:ext cx="60123" cy="49834"/>
            </a:xfrm>
            <a:custGeom>
              <a:rect b="b" l="l" r="r" t="t"/>
              <a:pathLst>
                <a:path extrusionOk="0" h="1545" w="1864">
                  <a:moveTo>
                    <a:pt x="1014" y="0"/>
                  </a:moveTo>
                  <a:cubicBezTo>
                    <a:pt x="970" y="0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8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7" name="Google Shape;7197;p39"/>
            <p:cNvSpPr/>
            <p:nvPr/>
          </p:nvSpPr>
          <p:spPr>
            <a:xfrm>
              <a:off x="8413983" y="1409585"/>
              <a:ext cx="121440" cy="43577"/>
            </a:xfrm>
            <a:custGeom>
              <a:rect b="b" l="l" r="r" t="t"/>
              <a:pathLst>
                <a:path extrusionOk="0" h="1351" w="3765">
                  <a:moveTo>
                    <a:pt x="3162" y="0"/>
                  </a:moveTo>
                  <a:cubicBezTo>
                    <a:pt x="3143" y="0"/>
                    <a:pt x="3124" y="1"/>
                    <a:pt x="3105" y="3"/>
                  </a:cubicBezTo>
                  <a:lnTo>
                    <a:pt x="509" y="468"/>
                  </a:lnTo>
                  <a:cubicBezTo>
                    <a:pt x="1" y="606"/>
                    <a:pt x="120" y="1351"/>
                    <a:pt x="618" y="1351"/>
                  </a:cubicBezTo>
                  <a:cubicBezTo>
                    <a:pt x="633" y="1351"/>
                    <a:pt x="648" y="1350"/>
                    <a:pt x="664" y="1349"/>
                  </a:cubicBezTo>
                  <a:lnTo>
                    <a:pt x="3259" y="872"/>
                  </a:lnTo>
                  <a:cubicBezTo>
                    <a:pt x="3764" y="735"/>
                    <a:pt x="3650" y="0"/>
                    <a:pt x="316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8" name="Google Shape;7198;p39"/>
            <p:cNvSpPr/>
            <p:nvPr/>
          </p:nvSpPr>
          <p:spPr>
            <a:xfrm>
              <a:off x="8756435" y="1251439"/>
              <a:ext cx="195885" cy="181563"/>
            </a:xfrm>
            <a:custGeom>
              <a:rect b="b" l="l" r="r" t="t"/>
              <a:pathLst>
                <a:path extrusionOk="0" h="5629" w="6073">
                  <a:moveTo>
                    <a:pt x="3596" y="1"/>
                  </a:moveTo>
                  <a:lnTo>
                    <a:pt x="1203" y="1620"/>
                  </a:lnTo>
                  <a:cubicBezTo>
                    <a:pt x="239" y="2275"/>
                    <a:pt x="1" y="3585"/>
                    <a:pt x="655" y="4549"/>
                  </a:cubicBezTo>
                  <a:lnTo>
                    <a:pt x="763" y="4704"/>
                  </a:lnTo>
                  <a:cubicBezTo>
                    <a:pt x="1171" y="5305"/>
                    <a:pt x="1833" y="5629"/>
                    <a:pt x="2505" y="5629"/>
                  </a:cubicBezTo>
                  <a:cubicBezTo>
                    <a:pt x="2911" y="5629"/>
                    <a:pt x="3321" y="5510"/>
                    <a:pt x="3680" y="5264"/>
                  </a:cubicBezTo>
                  <a:lnTo>
                    <a:pt x="6073" y="3644"/>
                  </a:lnTo>
                  <a:lnTo>
                    <a:pt x="3596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9" name="Google Shape;7199;p39"/>
            <p:cNvSpPr/>
            <p:nvPr/>
          </p:nvSpPr>
          <p:spPr>
            <a:xfrm>
              <a:off x="8888938" y="1176188"/>
              <a:ext cx="195885" cy="181660"/>
            </a:xfrm>
            <a:custGeom>
              <a:rect b="b" l="l" r="r" t="t"/>
              <a:pathLst>
                <a:path extrusionOk="0" h="5632" w="6073">
                  <a:moveTo>
                    <a:pt x="3588" y="1"/>
                  </a:moveTo>
                  <a:cubicBezTo>
                    <a:pt x="3176" y="1"/>
                    <a:pt x="2760" y="120"/>
                    <a:pt x="2393" y="369"/>
                  </a:cubicBezTo>
                  <a:lnTo>
                    <a:pt x="0" y="1989"/>
                  </a:lnTo>
                  <a:lnTo>
                    <a:pt x="2477" y="5632"/>
                  </a:lnTo>
                  <a:lnTo>
                    <a:pt x="4870" y="4001"/>
                  </a:lnTo>
                  <a:cubicBezTo>
                    <a:pt x="5834" y="3346"/>
                    <a:pt x="6072" y="2036"/>
                    <a:pt x="5429" y="1072"/>
                  </a:cubicBezTo>
                  <a:lnTo>
                    <a:pt x="5429" y="1072"/>
                  </a:lnTo>
                  <a:lnTo>
                    <a:pt x="5429" y="1084"/>
                  </a:lnTo>
                  <a:lnTo>
                    <a:pt x="5322" y="917"/>
                  </a:lnTo>
                  <a:cubicBezTo>
                    <a:pt x="4916" y="319"/>
                    <a:pt x="4259" y="1"/>
                    <a:pt x="358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0" name="Google Shape;7200;p39"/>
            <p:cNvSpPr/>
            <p:nvPr/>
          </p:nvSpPr>
          <p:spPr>
            <a:xfrm>
              <a:off x="7231805" y="98419"/>
              <a:ext cx="349902" cy="436120"/>
            </a:xfrm>
            <a:custGeom>
              <a:rect b="b" l="l" r="r" t="t"/>
              <a:pathLst>
                <a:path extrusionOk="0" h="13521" w="10848">
                  <a:moveTo>
                    <a:pt x="4147" y="435"/>
                  </a:moveTo>
                  <a:cubicBezTo>
                    <a:pt x="4435" y="435"/>
                    <a:pt x="4718" y="607"/>
                    <a:pt x="4775" y="994"/>
                  </a:cubicBezTo>
                  <a:cubicBezTo>
                    <a:pt x="4799" y="1196"/>
                    <a:pt x="4751" y="1387"/>
                    <a:pt x="4620" y="1541"/>
                  </a:cubicBezTo>
                  <a:lnTo>
                    <a:pt x="3835" y="1684"/>
                  </a:lnTo>
                  <a:cubicBezTo>
                    <a:pt x="3656" y="1589"/>
                    <a:pt x="3537" y="1422"/>
                    <a:pt x="3501" y="1232"/>
                  </a:cubicBezTo>
                  <a:cubicBezTo>
                    <a:pt x="3386" y="732"/>
                    <a:pt x="3770" y="435"/>
                    <a:pt x="4147" y="435"/>
                  </a:cubicBezTo>
                  <a:close/>
                  <a:moveTo>
                    <a:pt x="7843" y="2749"/>
                  </a:moveTo>
                  <a:cubicBezTo>
                    <a:pt x="8105" y="2749"/>
                    <a:pt x="8340" y="2930"/>
                    <a:pt x="8383" y="3208"/>
                  </a:cubicBezTo>
                  <a:lnTo>
                    <a:pt x="9776" y="10769"/>
                  </a:lnTo>
                  <a:cubicBezTo>
                    <a:pt x="9823" y="11066"/>
                    <a:pt x="9633" y="11352"/>
                    <a:pt x="9323" y="11400"/>
                  </a:cubicBezTo>
                  <a:lnTo>
                    <a:pt x="3061" y="12543"/>
                  </a:lnTo>
                  <a:cubicBezTo>
                    <a:pt x="3025" y="12550"/>
                    <a:pt x="2990" y="12553"/>
                    <a:pt x="2956" y="12553"/>
                  </a:cubicBezTo>
                  <a:cubicBezTo>
                    <a:pt x="2699" y="12553"/>
                    <a:pt x="2472" y="12365"/>
                    <a:pt x="2430" y="12102"/>
                  </a:cubicBezTo>
                  <a:lnTo>
                    <a:pt x="1048" y="4530"/>
                  </a:lnTo>
                  <a:cubicBezTo>
                    <a:pt x="989" y="4232"/>
                    <a:pt x="1191" y="3946"/>
                    <a:pt x="1489" y="3899"/>
                  </a:cubicBezTo>
                  <a:lnTo>
                    <a:pt x="2239" y="3768"/>
                  </a:lnTo>
                  <a:cubicBezTo>
                    <a:pt x="2270" y="3977"/>
                    <a:pt x="2449" y="4122"/>
                    <a:pt x="2653" y="4122"/>
                  </a:cubicBezTo>
                  <a:cubicBezTo>
                    <a:pt x="2681" y="4122"/>
                    <a:pt x="2710" y="4119"/>
                    <a:pt x="2739" y="4113"/>
                  </a:cubicBezTo>
                  <a:lnTo>
                    <a:pt x="6656" y="3399"/>
                  </a:lnTo>
                  <a:cubicBezTo>
                    <a:pt x="6894" y="3363"/>
                    <a:pt x="7049" y="3125"/>
                    <a:pt x="7002" y="2899"/>
                  </a:cubicBezTo>
                  <a:lnTo>
                    <a:pt x="7752" y="2756"/>
                  </a:lnTo>
                  <a:cubicBezTo>
                    <a:pt x="7782" y="2751"/>
                    <a:pt x="7813" y="2749"/>
                    <a:pt x="7843" y="2749"/>
                  </a:cubicBezTo>
                  <a:close/>
                  <a:moveTo>
                    <a:pt x="4125" y="0"/>
                  </a:moveTo>
                  <a:cubicBezTo>
                    <a:pt x="4061" y="0"/>
                    <a:pt x="3995" y="6"/>
                    <a:pt x="3930" y="17"/>
                  </a:cubicBezTo>
                  <a:cubicBezTo>
                    <a:pt x="3334" y="136"/>
                    <a:pt x="2942" y="708"/>
                    <a:pt x="3061" y="1303"/>
                  </a:cubicBezTo>
                  <a:cubicBezTo>
                    <a:pt x="3096" y="1482"/>
                    <a:pt x="3168" y="1649"/>
                    <a:pt x="3275" y="1779"/>
                  </a:cubicBezTo>
                  <a:lnTo>
                    <a:pt x="2501" y="1922"/>
                  </a:lnTo>
                  <a:cubicBezTo>
                    <a:pt x="2191" y="1982"/>
                    <a:pt x="1977" y="2291"/>
                    <a:pt x="2037" y="2613"/>
                  </a:cubicBezTo>
                  <a:lnTo>
                    <a:pt x="2084" y="2887"/>
                  </a:lnTo>
                  <a:lnTo>
                    <a:pt x="798" y="3125"/>
                  </a:lnTo>
                  <a:cubicBezTo>
                    <a:pt x="310" y="3208"/>
                    <a:pt x="1" y="3673"/>
                    <a:pt x="84" y="4149"/>
                  </a:cubicBezTo>
                  <a:lnTo>
                    <a:pt x="1656" y="12781"/>
                  </a:lnTo>
                  <a:cubicBezTo>
                    <a:pt x="1730" y="13217"/>
                    <a:pt x="2118" y="13520"/>
                    <a:pt x="2540" y="13520"/>
                  </a:cubicBezTo>
                  <a:cubicBezTo>
                    <a:pt x="2590" y="13520"/>
                    <a:pt x="2641" y="13516"/>
                    <a:pt x="2692" y="13507"/>
                  </a:cubicBezTo>
                  <a:lnTo>
                    <a:pt x="10038" y="12162"/>
                  </a:lnTo>
                  <a:cubicBezTo>
                    <a:pt x="10526" y="12066"/>
                    <a:pt x="10847" y="11602"/>
                    <a:pt x="10752" y="11126"/>
                  </a:cubicBezTo>
                  <a:lnTo>
                    <a:pt x="9169" y="2506"/>
                  </a:lnTo>
                  <a:cubicBezTo>
                    <a:pt x="9094" y="2069"/>
                    <a:pt x="8715" y="1766"/>
                    <a:pt x="8287" y="1766"/>
                  </a:cubicBezTo>
                  <a:cubicBezTo>
                    <a:pt x="8236" y="1766"/>
                    <a:pt x="8185" y="1771"/>
                    <a:pt x="8133" y="1779"/>
                  </a:cubicBezTo>
                  <a:lnTo>
                    <a:pt x="6847" y="2018"/>
                  </a:lnTo>
                  <a:lnTo>
                    <a:pt x="6799" y="1744"/>
                  </a:lnTo>
                  <a:cubicBezTo>
                    <a:pt x="6746" y="1458"/>
                    <a:pt x="6506" y="1258"/>
                    <a:pt x="6228" y="1258"/>
                  </a:cubicBezTo>
                  <a:cubicBezTo>
                    <a:pt x="6193" y="1258"/>
                    <a:pt x="6157" y="1261"/>
                    <a:pt x="6121" y="1268"/>
                  </a:cubicBezTo>
                  <a:lnTo>
                    <a:pt x="5168" y="1434"/>
                  </a:lnTo>
                  <a:cubicBezTo>
                    <a:pt x="5228" y="1268"/>
                    <a:pt x="5239" y="1089"/>
                    <a:pt x="5204" y="922"/>
                  </a:cubicBezTo>
                  <a:cubicBezTo>
                    <a:pt x="5119" y="381"/>
                    <a:pt x="4655" y="0"/>
                    <a:pt x="4125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1" name="Google Shape;7201;p39"/>
            <p:cNvSpPr/>
            <p:nvPr/>
          </p:nvSpPr>
          <p:spPr>
            <a:xfrm>
              <a:off x="7293638" y="255566"/>
              <a:ext cx="60059" cy="49898"/>
            </a:xfrm>
            <a:custGeom>
              <a:rect b="b" l="l" r="r" t="t"/>
              <a:pathLst>
                <a:path extrusionOk="0" h="1547" w="1862">
                  <a:moveTo>
                    <a:pt x="1015" y="1"/>
                  </a:moveTo>
                  <a:cubicBezTo>
                    <a:pt x="967" y="1"/>
                    <a:pt x="919" y="5"/>
                    <a:pt x="870" y="15"/>
                  </a:cubicBezTo>
                  <a:cubicBezTo>
                    <a:pt x="191" y="134"/>
                    <a:pt x="1" y="1015"/>
                    <a:pt x="572" y="1408"/>
                  </a:cubicBezTo>
                  <a:cubicBezTo>
                    <a:pt x="709" y="1504"/>
                    <a:pt x="858" y="1547"/>
                    <a:pt x="1002" y="1547"/>
                  </a:cubicBezTo>
                  <a:cubicBezTo>
                    <a:pt x="1451" y="1547"/>
                    <a:pt x="1862" y="1138"/>
                    <a:pt x="1763" y="634"/>
                  </a:cubicBezTo>
                  <a:cubicBezTo>
                    <a:pt x="1700" y="266"/>
                    <a:pt x="1377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2" name="Google Shape;7202;p39"/>
            <p:cNvSpPr/>
            <p:nvPr/>
          </p:nvSpPr>
          <p:spPr>
            <a:xfrm>
              <a:off x="7361825" y="241019"/>
              <a:ext cx="124504" cy="43706"/>
            </a:xfrm>
            <a:custGeom>
              <a:rect b="b" l="l" r="r" t="t"/>
              <a:pathLst>
                <a:path extrusionOk="0" h="1355" w="3860">
                  <a:moveTo>
                    <a:pt x="3263" y="1"/>
                  </a:moveTo>
                  <a:cubicBezTo>
                    <a:pt x="3227" y="1"/>
                    <a:pt x="3189" y="5"/>
                    <a:pt x="3149" y="14"/>
                  </a:cubicBezTo>
                  <a:lnTo>
                    <a:pt x="3137" y="14"/>
                  </a:lnTo>
                  <a:lnTo>
                    <a:pt x="554" y="490"/>
                  </a:lnTo>
                  <a:cubicBezTo>
                    <a:pt x="1" y="580"/>
                    <a:pt x="121" y="1354"/>
                    <a:pt x="622" y="1354"/>
                  </a:cubicBezTo>
                  <a:cubicBezTo>
                    <a:pt x="650" y="1354"/>
                    <a:pt x="678" y="1352"/>
                    <a:pt x="708" y="1347"/>
                  </a:cubicBezTo>
                  <a:lnTo>
                    <a:pt x="3304" y="871"/>
                  </a:lnTo>
                  <a:cubicBezTo>
                    <a:pt x="3859" y="793"/>
                    <a:pt x="3762" y="1"/>
                    <a:pt x="326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3" name="Google Shape;7203;p39"/>
            <p:cNvSpPr/>
            <p:nvPr/>
          </p:nvSpPr>
          <p:spPr>
            <a:xfrm>
              <a:off x="7306314" y="325172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4" name="Google Shape;7204;p39"/>
            <p:cNvSpPr/>
            <p:nvPr/>
          </p:nvSpPr>
          <p:spPr>
            <a:xfrm>
              <a:off x="7375824" y="310528"/>
              <a:ext cx="121408" cy="43512"/>
            </a:xfrm>
            <a:custGeom>
              <a:rect b="b" l="l" r="r" t="t"/>
              <a:pathLst>
                <a:path extrusionOk="0" h="1349" w="3764">
                  <a:moveTo>
                    <a:pt x="3143" y="0"/>
                  </a:moveTo>
                  <a:cubicBezTo>
                    <a:pt x="3132" y="0"/>
                    <a:pt x="3120" y="1"/>
                    <a:pt x="3108" y="2"/>
                  </a:cubicBezTo>
                  <a:lnTo>
                    <a:pt x="3096" y="2"/>
                  </a:lnTo>
                  <a:lnTo>
                    <a:pt x="501" y="478"/>
                  </a:lnTo>
                  <a:cubicBezTo>
                    <a:pt x="0" y="618"/>
                    <a:pt x="125" y="1348"/>
                    <a:pt x="631" y="1348"/>
                  </a:cubicBezTo>
                  <a:cubicBezTo>
                    <a:pt x="643" y="1348"/>
                    <a:pt x="655" y="1348"/>
                    <a:pt x="667" y="1347"/>
                  </a:cubicBezTo>
                  <a:lnTo>
                    <a:pt x="3263" y="871"/>
                  </a:lnTo>
                  <a:cubicBezTo>
                    <a:pt x="3763" y="731"/>
                    <a:pt x="3638" y="0"/>
                    <a:pt x="314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5" name="Google Shape;7205;p39"/>
            <p:cNvSpPr/>
            <p:nvPr/>
          </p:nvSpPr>
          <p:spPr>
            <a:xfrm>
              <a:off x="7319765" y="399294"/>
              <a:ext cx="60156" cy="50189"/>
            </a:xfrm>
            <a:custGeom>
              <a:rect b="b" l="l" r="r" t="t"/>
              <a:pathLst>
                <a:path extrusionOk="0" h="1556" w="1865">
                  <a:moveTo>
                    <a:pt x="1013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17"/>
                  </a:cubicBezTo>
                  <a:cubicBezTo>
                    <a:pt x="711" y="1513"/>
                    <a:pt x="862" y="1556"/>
                    <a:pt x="1007" y="1556"/>
                  </a:cubicBezTo>
                  <a:cubicBezTo>
                    <a:pt x="1458" y="1556"/>
                    <a:pt x="1864" y="1147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6" name="Google Shape;7206;p39"/>
            <p:cNvSpPr/>
            <p:nvPr/>
          </p:nvSpPr>
          <p:spPr>
            <a:xfrm>
              <a:off x="7388726" y="384586"/>
              <a:ext cx="122472" cy="44028"/>
            </a:xfrm>
            <a:custGeom>
              <a:rect b="b" l="l" r="r" t="t"/>
              <a:pathLst>
                <a:path extrusionOk="0" h="1365" w="3797">
                  <a:moveTo>
                    <a:pt x="3182" y="0"/>
                  </a:moveTo>
                  <a:cubicBezTo>
                    <a:pt x="3164" y="0"/>
                    <a:pt x="3144" y="1"/>
                    <a:pt x="3125" y="4"/>
                  </a:cubicBezTo>
                  <a:lnTo>
                    <a:pt x="529" y="480"/>
                  </a:lnTo>
                  <a:cubicBezTo>
                    <a:pt x="1" y="606"/>
                    <a:pt x="126" y="1364"/>
                    <a:pt x="627" y="1364"/>
                  </a:cubicBezTo>
                  <a:cubicBezTo>
                    <a:pt x="646" y="1364"/>
                    <a:pt x="665" y="1363"/>
                    <a:pt x="684" y="1361"/>
                  </a:cubicBezTo>
                  <a:lnTo>
                    <a:pt x="3280" y="885"/>
                  </a:lnTo>
                  <a:cubicBezTo>
                    <a:pt x="3796" y="747"/>
                    <a:pt x="3682" y="0"/>
                    <a:pt x="318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7" name="Google Shape;7207;p39"/>
            <p:cNvSpPr/>
            <p:nvPr/>
          </p:nvSpPr>
          <p:spPr>
            <a:xfrm>
              <a:off x="7262544" y="708039"/>
              <a:ext cx="250428" cy="224688"/>
            </a:xfrm>
            <a:custGeom>
              <a:rect b="b" l="l" r="r" t="t"/>
              <a:pathLst>
                <a:path extrusionOk="0" h="6966" w="7764">
                  <a:moveTo>
                    <a:pt x="3934" y="1"/>
                  </a:moveTo>
                  <a:cubicBezTo>
                    <a:pt x="2900" y="1"/>
                    <a:pt x="1883" y="469"/>
                    <a:pt x="1215" y="1346"/>
                  </a:cubicBezTo>
                  <a:lnTo>
                    <a:pt x="6953" y="4977"/>
                  </a:lnTo>
                  <a:cubicBezTo>
                    <a:pt x="7763" y="3406"/>
                    <a:pt x="7251" y="1477"/>
                    <a:pt x="5751" y="525"/>
                  </a:cubicBezTo>
                  <a:cubicBezTo>
                    <a:pt x="5187" y="171"/>
                    <a:pt x="4557" y="1"/>
                    <a:pt x="3934" y="1"/>
                  </a:cubicBezTo>
                  <a:close/>
                  <a:moveTo>
                    <a:pt x="810" y="2001"/>
                  </a:moveTo>
                  <a:lnTo>
                    <a:pt x="810" y="2001"/>
                  </a:lnTo>
                  <a:cubicBezTo>
                    <a:pt x="0" y="3561"/>
                    <a:pt x="524" y="5489"/>
                    <a:pt x="2012" y="6442"/>
                  </a:cubicBezTo>
                  <a:cubicBezTo>
                    <a:pt x="2576" y="6796"/>
                    <a:pt x="3206" y="6966"/>
                    <a:pt x="3829" y="6966"/>
                  </a:cubicBezTo>
                  <a:cubicBezTo>
                    <a:pt x="4864" y="6966"/>
                    <a:pt x="5880" y="6497"/>
                    <a:pt x="6549" y="5620"/>
                  </a:cubicBezTo>
                  <a:lnTo>
                    <a:pt x="810" y="200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8" name="Google Shape;7208;p39"/>
            <p:cNvSpPr/>
            <p:nvPr/>
          </p:nvSpPr>
          <p:spPr>
            <a:xfrm>
              <a:off x="7731822" y="226472"/>
              <a:ext cx="195885" cy="181918"/>
            </a:xfrm>
            <a:custGeom>
              <a:rect b="b" l="l" r="r" t="t"/>
              <a:pathLst>
                <a:path extrusionOk="0" h="5640" w="6073">
                  <a:moveTo>
                    <a:pt x="3596" y="0"/>
                  </a:moveTo>
                  <a:lnTo>
                    <a:pt x="1203" y="1631"/>
                  </a:lnTo>
                  <a:cubicBezTo>
                    <a:pt x="251" y="2286"/>
                    <a:pt x="1" y="3596"/>
                    <a:pt x="655" y="4560"/>
                  </a:cubicBezTo>
                  <a:lnTo>
                    <a:pt x="763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1"/>
                    <a:pt x="3692" y="5275"/>
                  </a:cubicBezTo>
                  <a:lnTo>
                    <a:pt x="6073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9" name="Google Shape;7209;p39"/>
            <p:cNvSpPr/>
            <p:nvPr/>
          </p:nvSpPr>
          <p:spPr>
            <a:xfrm>
              <a:off x="7864326" y="151317"/>
              <a:ext cx="196272" cy="181950"/>
            </a:xfrm>
            <a:custGeom>
              <a:rect b="b" l="l" r="r" t="t"/>
              <a:pathLst>
                <a:path extrusionOk="0" h="5641" w="6085">
                  <a:moveTo>
                    <a:pt x="3568" y="1"/>
                  </a:moveTo>
                  <a:cubicBezTo>
                    <a:pt x="3162" y="1"/>
                    <a:pt x="2752" y="119"/>
                    <a:pt x="2393" y="366"/>
                  </a:cubicBezTo>
                  <a:lnTo>
                    <a:pt x="0" y="1997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4" y="3354"/>
                    <a:pt x="6084" y="2044"/>
                    <a:pt x="5430" y="1080"/>
                  </a:cubicBezTo>
                  <a:lnTo>
                    <a:pt x="5310" y="925"/>
                  </a:lnTo>
                  <a:cubicBezTo>
                    <a:pt x="4902" y="324"/>
                    <a:pt x="4240" y="1"/>
                    <a:pt x="356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0" name="Google Shape;7210;p39"/>
            <p:cNvSpPr/>
            <p:nvPr/>
          </p:nvSpPr>
          <p:spPr>
            <a:xfrm>
              <a:off x="7674215" y="602242"/>
              <a:ext cx="346064" cy="344032"/>
            </a:xfrm>
            <a:custGeom>
              <a:rect b="b" l="l" r="r" t="t"/>
              <a:pathLst>
                <a:path extrusionOk="0" h="10666" w="10729">
                  <a:moveTo>
                    <a:pt x="4999" y="1"/>
                  </a:moveTo>
                  <a:cubicBezTo>
                    <a:pt x="4821" y="1"/>
                    <a:pt x="4665" y="136"/>
                    <a:pt x="4644" y="328"/>
                  </a:cubicBezTo>
                  <a:lnTo>
                    <a:pt x="4180" y="3805"/>
                  </a:lnTo>
                  <a:lnTo>
                    <a:pt x="715" y="3340"/>
                  </a:lnTo>
                  <a:cubicBezTo>
                    <a:pt x="693" y="3336"/>
                    <a:pt x="671" y="3335"/>
                    <a:pt x="650" y="3335"/>
                  </a:cubicBezTo>
                  <a:cubicBezTo>
                    <a:pt x="465" y="3335"/>
                    <a:pt x="318" y="3469"/>
                    <a:pt x="286" y="3662"/>
                  </a:cubicBezTo>
                  <a:lnTo>
                    <a:pt x="36" y="5626"/>
                  </a:lnTo>
                  <a:cubicBezTo>
                    <a:pt x="1" y="5829"/>
                    <a:pt x="144" y="6019"/>
                    <a:pt x="358" y="6043"/>
                  </a:cubicBezTo>
                  <a:lnTo>
                    <a:pt x="346" y="6043"/>
                  </a:lnTo>
                  <a:lnTo>
                    <a:pt x="3823" y="6507"/>
                  </a:lnTo>
                  <a:lnTo>
                    <a:pt x="3370" y="9984"/>
                  </a:lnTo>
                  <a:cubicBezTo>
                    <a:pt x="3334" y="10186"/>
                    <a:pt x="3477" y="10377"/>
                    <a:pt x="3692" y="10401"/>
                  </a:cubicBezTo>
                  <a:lnTo>
                    <a:pt x="5656" y="10663"/>
                  </a:lnTo>
                  <a:cubicBezTo>
                    <a:pt x="5671" y="10664"/>
                    <a:pt x="5686" y="10665"/>
                    <a:pt x="5700" y="10665"/>
                  </a:cubicBezTo>
                  <a:cubicBezTo>
                    <a:pt x="5886" y="10665"/>
                    <a:pt x="6051" y="10529"/>
                    <a:pt x="6073" y="10341"/>
                  </a:cubicBezTo>
                  <a:lnTo>
                    <a:pt x="6537" y="6864"/>
                  </a:lnTo>
                  <a:lnTo>
                    <a:pt x="10014" y="7329"/>
                  </a:lnTo>
                  <a:cubicBezTo>
                    <a:pt x="10029" y="7331"/>
                    <a:pt x="10043" y="7331"/>
                    <a:pt x="10058" y="7331"/>
                  </a:cubicBezTo>
                  <a:cubicBezTo>
                    <a:pt x="10243" y="7331"/>
                    <a:pt x="10408" y="7195"/>
                    <a:pt x="10431" y="7007"/>
                  </a:cubicBezTo>
                  <a:lnTo>
                    <a:pt x="10693" y="5031"/>
                  </a:lnTo>
                  <a:cubicBezTo>
                    <a:pt x="10728" y="4828"/>
                    <a:pt x="10573" y="4638"/>
                    <a:pt x="10371" y="4614"/>
                  </a:cubicBezTo>
                  <a:lnTo>
                    <a:pt x="6894" y="4150"/>
                  </a:lnTo>
                  <a:lnTo>
                    <a:pt x="7359" y="673"/>
                  </a:lnTo>
                  <a:cubicBezTo>
                    <a:pt x="7383" y="471"/>
                    <a:pt x="7240" y="280"/>
                    <a:pt x="7037" y="256"/>
                  </a:cubicBezTo>
                  <a:lnTo>
                    <a:pt x="5061" y="6"/>
                  </a:lnTo>
                  <a:cubicBezTo>
                    <a:pt x="5040" y="3"/>
                    <a:pt x="5019" y="1"/>
                    <a:pt x="499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1" name="Google Shape;7211;p39"/>
            <p:cNvSpPr/>
            <p:nvPr/>
          </p:nvSpPr>
          <p:spPr>
            <a:xfrm>
              <a:off x="7231418" y="1123290"/>
              <a:ext cx="350289" cy="436217"/>
            </a:xfrm>
            <a:custGeom>
              <a:rect b="b" l="l" r="r" t="t"/>
              <a:pathLst>
                <a:path extrusionOk="0" h="13524" w="10860">
                  <a:moveTo>
                    <a:pt x="4155" y="429"/>
                  </a:moveTo>
                  <a:cubicBezTo>
                    <a:pt x="4444" y="429"/>
                    <a:pt x="4730" y="604"/>
                    <a:pt x="4787" y="997"/>
                  </a:cubicBezTo>
                  <a:cubicBezTo>
                    <a:pt x="4811" y="1188"/>
                    <a:pt x="4763" y="1390"/>
                    <a:pt x="4632" y="1533"/>
                  </a:cubicBezTo>
                  <a:lnTo>
                    <a:pt x="3847" y="1688"/>
                  </a:lnTo>
                  <a:cubicBezTo>
                    <a:pt x="3668" y="1593"/>
                    <a:pt x="3549" y="1426"/>
                    <a:pt x="3513" y="1224"/>
                  </a:cubicBezTo>
                  <a:cubicBezTo>
                    <a:pt x="3399" y="725"/>
                    <a:pt x="3779" y="429"/>
                    <a:pt x="4155" y="429"/>
                  </a:cubicBezTo>
                  <a:close/>
                  <a:moveTo>
                    <a:pt x="7868" y="2749"/>
                  </a:moveTo>
                  <a:cubicBezTo>
                    <a:pt x="8126" y="2749"/>
                    <a:pt x="8354" y="2938"/>
                    <a:pt x="8407" y="3200"/>
                  </a:cubicBezTo>
                  <a:lnTo>
                    <a:pt x="9788" y="10761"/>
                  </a:lnTo>
                  <a:cubicBezTo>
                    <a:pt x="9835" y="11058"/>
                    <a:pt x="9645" y="11344"/>
                    <a:pt x="9335" y="11392"/>
                  </a:cubicBezTo>
                  <a:lnTo>
                    <a:pt x="3073" y="12535"/>
                  </a:lnTo>
                  <a:cubicBezTo>
                    <a:pt x="3037" y="12542"/>
                    <a:pt x="3002" y="12545"/>
                    <a:pt x="2968" y="12545"/>
                  </a:cubicBezTo>
                  <a:cubicBezTo>
                    <a:pt x="2711" y="12545"/>
                    <a:pt x="2484" y="12357"/>
                    <a:pt x="2442" y="12094"/>
                  </a:cubicBezTo>
                  <a:lnTo>
                    <a:pt x="1060" y="4534"/>
                  </a:lnTo>
                  <a:cubicBezTo>
                    <a:pt x="1013" y="4236"/>
                    <a:pt x="1215" y="3950"/>
                    <a:pt x="1513" y="3903"/>
                  </a:cubicBezTo>
                  <a:lnTo>
                    <a:pt x="2251" y="3760"/>
                  </a:lnTo>
                  <a:cubicBezTo>
                    <a:pt x="2294" y="3975"/>
                    <a:pt x="2483" y="4122"/>
                    <a:pt x="2695" y="4122"/>
                  </a:cubicBezTo>
                  <a:cubicBezTo>
                    <a:pt x="2717" y="4122"/>
                    <a:pt x="2740" y="4120"/>
                    <a:pt x="2763" y="4117"/>
                  </a:cubicBezTo>
                  <a:lnTo>
                    <a:pt x="6680" y="3402"/>
                  </a:lnTo>
                  <a:cubicBezTo>
                    <a:pt x="6906" y="3355"/>
                    <a:pt x="7073" y="3129"/>
                    <a:pt x="7025" y="2890"/>
                  </a:cubicBezTo>
                  <a:lnTo>
                    <a:pt x="7764" y="2760"/>
                  </a:lnTo>
                  <a:cubicBezTo>
                    <a:pt x="7799" y="2752"/>
                    <a:pt x="7834" y="2749"/>
                    <a:pt x="7868" y="2749"/>
                  </a:cubicBezTo>
                  <a:close/>
                  <a:moveTo>
                    <a:pt x="4154" y="0"/>
                  </a:moveTo>
                  <a:cubicBezTo>
                    <a:pt x="4084" y="0"/>
                    <a:pt x="4013" y="7"/>
                    <a:pt x="3942" y="21"/>
                  </a:cubicBezTo>
                  <a:cubicBezTo>
                    <a:pt x="3346" y="128"/>
                    <a:pt x="2954" y="700"/>
                    <a:pt x="3073" y="1307"/>
                  </a:cubicBezTo>
                  <a:cubicBezTo>
                    <a:pt x="3108" y="1474"/>
                    <a:pt x="3180" y="1640"/>
                    <a:pt x="3287" y="1783"/>
                  </a:cubicBezTo>
                  <a:lnTo>
                    <a:pt x="2513" y="1926"/>
                  </a:lnTo>
                  <a:cubicBezTo>
                    <a:pt x="2203" y="1986"/>
                    <a:pt x="1989" y="2295"/>
                    <a:pt x="2049" y="2617"/>
                  </a:cubicBezTo>
                  <a:lnTo>
                    <a:pt x="2096" y="2890"/>
                  </a:lnTo>
                  <a:lnTo>
                    <a:pt x="810" y="3129"/>
                  </a:lnTo>
                  <a:cubicBezTo>
                    <a:pt x="322" y="3212"/>
                    <a:pt x="1" y="3676"/>
                    <a:pt x="96" y="4164"/>
                  </a:cubicBezTo>
                  <a:lnTo>
                    <a:pt x="1668" y="12785"/>
                  </a:lnTo>
                  <a:cubicBezTo>
                    <a:pt x="1742" y="13221"/>
                    <a:pt x="2130" y="13524"/>
                    <a:pt x="2552" y="13524"/>
                  </a:cubicBezTo>
                  <a:cubicBezTo>
                    <a:pt x="2602" y="13524"/>
                    <a:pt x="2653" y="13520"/>
                    <a:pt x="2704" y="13511"/>
                  </a:cubicBezTo>
                  <a:lnTo>
                    <a:pt x="10050" y="12165"/>
                  </a:lnTo>
                  <a:cubicBezTo>
                    <a:pt x="10538" y="12082"/>
                    <a:pt x="10859" y="11618"/>
                    <a:pt x="10764" y="11130"/>
                  </a:cubicBezTo>
                  <a:lnTo>
                    <a:pt x="9192" y="2498"/>
                  </a:lnTo>
                  <a:cubicBezTo>
                    <a:pt x="9108" y="2067"/>
                    <a:pt x="8738" y="1766"/>
                    <a:pt x="8317" y="1766"/>
                  </a:cubicBezTo>
                  <a:cubicBezTo>
                    <a:pt x="8260" y="1766"/>
                    <a:pt x="8203" y="1772"/>
                    <a:pt x="8145" y="1783"/>
                  </a:cubicBezTo>
                  <a:lnTo>
                    <a:pt x="6859" y="2009"/>
                  </a:lnTo>
                  <a:lnTo>
                    <a:pt x="6811" y="1736"/>
                  </a:lnTo>
                  <a:cubicBezTo>
                    <a:pt x="6757" y="1446"/>
                    <a:pt x="6500" y="1252"/>
                    <a:pt x="6223" y="1252"/>
                  </a:cubicBezTo>
                  <a:cubicBezTo>
                    <a:pt x="6193" y="1252"/>
                    <a:pt x="6163" y="1255"/>
                    <a:pt x="6133" y="1259"/>
                  </a:cubicBezTo>
                  <a:lnTo>
                    <a:pt x="5180" y="1438"/>
                  </a:lnTo>
                  <a:cubicBezTo>
                    <a:pt x="5240" y="1259"/>
                    <a:pt x="5251" y="1081"/>
                    <a:pt x="5216" y="914"/>
                  </a:cubicBezTo>
                  <a:cubicBezTo>
                    <a:pt x="5132" y="378"/>
                    <a:pt x="4677" y="0"/>
                    <a:pt x="415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2" name="Google Shape;7212;p39"/>
            <p:cNvSpPr/>
            <p:nvPr/>
          </p:nvSpPr>
          <p:spPr>
            <a:xfrm>
              <a:off x="7293638" y="1280275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3" name="Google Shape;7213;p39"/>
            <p:cNvSpPr/>
            <p:nvPr/>
          </p:nvSpPr>
          <p:spPr>
            <a:xfrm>
              <a:off x="7361406" y="1265566"/>
              <a:ext cx="125569" cy="43931"/>
            </a:xfrm>
            <a:custGeom>
              <a:rect b="b" l="l" r="r" t="t"/>
              <a:pathLst>
                <a:path extrusionOk="0" h="1362" w="3893">
                  <a:moveTo>
                    <a:pt x="3284" y="1"/>
                  </a:moveTo>
                  <a:cubicBezTo>
                    <a:pt x="3246" y="1"/>
                    <a:pt x="3205" y="5"/>
                    <a:pt x="3162" y="15"/>
                  </a:cubicBezTo>
                  <a:lnTo>
                    <a:pt x="3150" y="15"/>
                  </a:lnTo>
                  <a:lnTo>
                    <a:pt x="567" y="492"/>
                  </a:lnTo>
                  <a:cubicBezTo>
                    <a:pt x="0" y="569"/>
                    <a:pt x="107" y="1362"/>
                    <a:pt x="607" y="1362"/>
                  </a:cubicBezTo>
                  <a:cubicBezTo>
                    <a:pt x="643" y="1362"/>
                    <a:pt x="681" y="1358"/>
                    <a:pt x="721" y="1349"/>
                  </a:cubicBezTo>
                  <a:lnTo>
                    <a:pt x="3317" y="873"/>
                  </a:lnTo>
                  <a:cubicBezTo>
                    <a:pt x="3892" y="817"/>
                    <a:pt x="3789" y="1"/>
                    <a:pt x="328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4" name="Google Shape;7214;p39"/>
            <p:cNvSpPr/>
            <p:nvPr/>
          </p:nvSpPr>
          <p:spPr>
            <a:xfrm>
              <a:off x="7306314" y="1349784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5"/>
                    <a:pt x="1003" y="1545"/>
                  </a:cubicBezTo>
                  <a:cubicBezTo>
                    <a:pt x="1454" y="1545"/>
                    <a:pt x="1861" y="1145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5" name="Google Shape;7215;p39"/>
            <p:cNvSpPr/>
            <p:nvPr/>
          </p:nvSpPr>
          <p:spPr>
            <a:xfrm>
              <a:off x="7375953" y="1335140"/>
              <a:ext cx="121279" cy="43544"/>
            </a:xfrm>
            <a:custGeom>
              <a:rect b="b" l="l" r="r" t="t"/>
              <a:pathLst>
                <a:path extrusionOk="0" h="1350" w="3760">
                  <a:moveTo>
                    <a:pt x="3128" y="0"/>
                  </a:moveTo>
                  <a:cubicBezTo>
                    <a:pt x="3116" y="0"/>
                    <a:pt x="3104" y="1"/>
                    <a:pt x="3092" y="2"/>
                  </a:cubicBezTo>
                  <a:lnTo>
                    <a:pt x="497" y="478"/>
                  </a:lnTo>
                  <a:cubicBezTo>
                    <a:pt x="0" y="628"/>
                    <a:pt x="119" y="1349"/>
                    <a:pt x="616" y="1349"/>
                  </a:cubicBezTo>
                  <a:cubicBezTo>
                    <a:pt x="631" y="1349"/>
                    <a:pt x="647" y="1348"/>
                    <a:pt x="663" y="1347"/>
                  </a:cubicBezTo>
                  <a:lnTo>
                    <a:pt x="3259" y="883"/>
                  </a:lnTo>
                  <a:cubicBezTo>
                    <a:pt x="3759" y="731"/>
                    <a:pt x="3634" y="0"/>
                    <a:pt x="312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6" name="Google Shape;7216;p39"/>
            <p:cNvSpPr/>
            <p:nvPr/>
          </p:nvSpPr>
          <p:spPr>
            <a:xfrm>
              <a:off x="7319765" y="1424293"/>
              <a:ext cx="60123" cy="49834"/>
            </a:xfrm>
            <a:custGeom>
              <a:rect b="b" l="l" r="r" t="t"/>
              <a:pathLst>
                <a:path extrusionOk="0" h="1545" w="1864">
                  <a:moveTo>
                    <a:pt x="1014" y="0"/>
                  </a:moveTo>
                  <a:cubicBezTo>
                    <a:pt x="970" y="0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8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7" name="Google Shape;7217;p39"/>
            <p:cNvSpPr/>
            <p:nvPr/>
          </p:nvSpPr>
          <p:spPr>
            <a:xfrm>
              <a:off x="7389371" y="1409585"/>
              <a:ext cx="121440" cy="43577"/>
            </a:xfrm>
            <a:custGeom>
              <a:rect b="b" l="l" r="r" t="t"/>
              <a:pathLst>
                <a:path extrusionOk="0" h="1351" w="3765">
                  <a:moveTo>
                    <a:pt x="3162" y="0"/>
                  </a:moveTo>
                  <a:cubicBezTo>
                    <a:pt x="3143" y="0"/>
                    <a:pt x="3124" y="1"/>
                    <a:pt x="3105" y="3"/>
                  </a:cubicBezTo>
                  <a:lnTo>
                    <a:pt x="509" y="468"/>
                  </a:lnTo>
                  <a:cubicBezTo>
                    <a:pt x="1" y="606"/>
                    <a:pt x="109" y="1351"/>
                    <a:pt x="617" y="1351"/>
                  </a:cubicBezTo>
                  <a:cubicBezTo>
                    <a:pt x="632" y="1351"/>
                    <a:pt x="648" y="1350"/>
                    <a:pt x="664" y="1349"/>
                  </a:cubicBezTo>
                  <a:lnTo>
                    <a:pt x="3260" y="872"/>
                  </a:lnTo>
                  <a:cubicBezTo>
                    <a:pt x="3764" y="735"/>
                    <a:pt x="3650" y="0"/>
                    <a:pt x="316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8" name="Google Shape;7218;p39"/>
            <p:cNvSpPr/>
            <p:nvPr/>
          </p:nvSpPr>
          <p:spPr>
            <a:xfrm>
              <a:off x="7731435" y="1251439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608" y="1"/>
                  </a:moveTo>
                  <a:lnTo>
                    <a:pt x="1215" y="1620"/>
                  </a:lnTo>
                  <a:cubicBezTo>
                    <a:pt x="251" y="2275"/>
                    <a:pt x="1" y="3585"/>
                    <a:pt x="667" y="4549"/>
                  </a:cubicBezTo>
                  <a:lnTo>
                    <a:pt x="775" y="4704"/>
                  </a:lnTo>
                  <a:cubicBezTo>
                    <a:pt x="1183" y="5305"/>
                    <a:pt x="1845" y="5629"/>
                    <a:pt x="2520" y="5629"/>
                  </a:cubicBezTo>
                  <a:cubicBezTo>
                    <a:pt x="2928" y="5629"/>
                    <a:pt x="3340" y="5510"/>
                    <a:pt x="3704" y="5264"/>
                  </a:cubicBezTo>
                  <a:lnTo>
                    <a:pt x="6085" y="3644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9" name="Google Shape;7219;p39"/>
            <p:cNvSpPr/>
            <p:nvPr/>
          </p:nvSpPr>
          <p:spPr>
            <a:xfrm>
              <a:off x="7864326" y="1176188"/>
              <a:ext cx="195885" cy="181660"/>
            </a:xfrm>
            <a:custGeom>
              <a:rect b="b" l="l" r="r" t="t"/>
              <a:pathLst>
                <a:path extrusionOk="0" h="5632" w="6073">
                  <a:moveTo>
                    <a:pt x="3579" y="1"/>
                  </a:moveTo>
                  <a:cubicBezTo>
                    <a:pt x="3169" y="1"/>
                    <a:pt x="2756" y="120"/>
                    <a:pt x="2393" y="369"/>
                  </a:cubicBezTo>
                  <a:lnTo>
                    <a:pt x="0" y="1989"/>
                  </a:lnTo>
                  <a:lnTo>
                    <a:pt x="2477" y="5632"/>
                  </a:lnTo>
                  <a:lnTo>
                    <a:pt x="4870" y="4001"/>
                  </a:lnTo>
                  <a:cubicBezTo>
                    <a:pt x="5822" y="3346"/>
                    <a:pt x="6072" y="2036"/>
                    <a:pt x="5430" y="1072"/>
                  </a:cubicBezTo>
                  <a:lnTo>
                    <a:pt x="5430" y="1072"/>
                  </a:lnTo>
                  <a:lnTo>
                    <a:pt x="5430" y="1084"/>
                  </a:lnTo>
                  <a:lnTo>
                    <a:pt x="5310" y="917"/>
                  </a:lnTo>
                  <a:cubicBezTo>
                    <a:pt x="4905" y="319"/>
                    <a:pt x="4247" y="1"/>
                    <a:pt x="357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0" name="Google Shape;7220;p39"/>
            <p:cNvSpPr/>
            <p:nvPr/>
          </p:nvSpPr>
          <p:spPr>
            <a:xfrm>
              <a:off x="6207193" y="99161"/>
              <a:ext cx="349515" cy="435378"/>
            </a:xfrm>
            <a:custGeom>
              <a:rect b="b" l="l" r="r" t="t"/>
              <a:pathLst>
                <a:path extrusionOk="0" h="13498" w="10836">
                  <a:moveTo>
                    <a:pt x="4145" y="412"/>
                  </a:moveTo>
                  <a:cubicBezTo>
                    <a:pt x="4431" y="412"/>
                    <a:pt x="4712" y="584"/>
                    <a:pt x="4763" y="971"/>
                  </a:cubicBezTo>
                  <a:cubicBezTo>
                    <a:pt x="4799" y="1173"/>
                    <a:pt x="4751" y="1364"/>
                    <a:pt x="4620" y="1518"/>
                  </a:cubicBezTo>
                  <a:lnTo>
                    <a:pt x="3823" y="1661"/>
                  </a:lnTo>
                  <a:cubicBezTo>
                    <a:pt x="3656" y="1566"/>
                    <a:pt x="3537" y="1399"/>
                    <a:pt x="3501" y="1209"/>
                  </a:cubicBezTo>
                  <a:cubicBezTo>
                    <a:pt x="3386" y="709"/>
                    <a:pt x="3770" y="412"/>
                    <a:pt x="4145" y="412"/>
                  </a:cubicBezTo>
                  <a:close/>
                  <a:moveTo>
                    <a:pt x="7831" y="2726"/>
                  </a:moveTo>
                  <a:cubicBezTo>
                    <a:pt x="8094" y="2726"/>
                    <a:pt x="8329" y="2907"/>
                    <a:pt x="8383" y="3185"/>
                  </a:cubicBezTo>
                  <a:lnTo>
                    <a:pt x="9776" y="10746"/>
                  </a:lnTo>
                  <a:cubicBezTo>
                    <a:pt x="9823" y="11043"/>
                    <a:pt x="9621" y="11329"/>
                    <a:pt x="9323" y="11377"/>
                  </a:cubicBezTo>
                  <a:lnTo>
                    <a:pt x="3061" y="12520"/>
                  </a:lnTo>
                  <a:cubicBezTo>
                    <a:pt x="3026" y="12527"/>
                    <a:pt x="2991" y="12530"/>
                    <a:pt x="2956" y="12530"/>
                  </a:cubicBezTo>
                  <a:cubicBezTo>
                    <a:pt x="2699" y="12530"/>
                    <a:pt x="2472" y="12342"/>
                    <a:pt x="2430" y="12079"/>
                  </a:cubicBezTo>
                  <a:lnTo>
                    <a:pt x="1049" y="4507"/>
                  </a:lnTo>
                  <a:cubicBezTo>
                    <a:pt x="989" y="4209"/>
                    <a:pt x="1191" y="3935"/>
                    <a:pt x="1489" y="3876"/>
                  </a:cubicBezTo>
                  <a:lnTo>
                    <a:pt x="2239" y="3745"/>
                  </a:lnTo>
                  <a:cubicBezTo>
                    <a:pt x="2271" y="3954"/>
                    <a:pt x="2449" y="4099"/>
                    <a:pt x="2653" y="4099"/>
                  </a:cubicBezTo>
                  <a:cubicBezTo>
                    <a:pt x="2681" y="4099"/>
                    <a:pt x="2710" y="4096"/>
                    <a:pt x="2739" y="4090"/>
                  </a:cubicBezTo>
                  <a:lnTo>
                    <a:pt x="6656" y="3376"/>
                  </a:lnTo>
                  <a:cubicBezTo>
                    <a:pt x="6883" y="3340"/>
                    <a:pt x="7049" y="3102"/>
                    <a:pt x="7002" y="2876"/>
                  </a:cubicBezTo>
                  <a:lnTo>
                    <a:pt x="7740" y="2733"/>
                  </a:lnTo>
                  <a:cubicBezTo>
                    <a:pt x="7770" y="2728"/>
                    <a:pt x="7801" y="2726"/>
                    <a:pt x="7831" y="2726"/>
                  </a:cubicBezTo>
                  <a:close/>
                  <a:moveTo>
                    <a:pt x="4135" y="1"/>
                  </a:moveTo>
                  <a:cubicBezTo>
                    <a:pt x="4071" y="1"/>
                    <a:pt x="4006" y="6"/>
                    <a:pt x="3942" y="18"/>
                  </a:cubicBezTo>
                  <a:cubicBezTo>
                    <a:pt x="3346" y="125"/>
                    <a:pt x="2954" y="697"/>
                    <a:pt x="3061" y="1280"/>
                  </a:cubicBezTo>
                  <a:cubicBezTo>
                    <a:pt x="3096" y="1459"/>
                    <a:pt x="3168" y="1626"/>
                    <a:pt x="3275" y="1756"/>
                  </a:cubicBezTo>
                  <a:lnTo>
                    <a:pt x="2501" y="1899"/>
                  </a:lnTo>
                  <a:cubicBezTo>
                    <a:pt x="2180" y="1959"/>
                    <a:pt x="1977" y="2268"/>
                    <a:pt x="2025" y="2590"/>
                  </a:cubicBezTo>
                  <a:lnTo>
                    <a:pt x="2084" y="2864"/>
                  </a:lnTo>
                  <a:lnTo>
                    <a:pt x="799" y="3102"/>
                  </a:lnTo>
                  <a:cubicBezTo>
                    <a:pt x="322" y="3185"/>
                    <a:pt x="1" y="3650"/>
                    <a:pt x="84" y="4126"/>
                  </a:cubicBezTo>
                  <a:lnTo>
                    <a:pt x="1656" y="12758"/>
                  </a:lnTo>
                  <a:cubicBezTo>
                    <a:pt x="1741" y="13194"/>
                    <a:pt x="2111" y="13497"/>
                    <a:pt x="2538" y="13497"/>
                  </a:cubicBezTo>
                  <a:cubicBezTo>
                    <a:pt x="2588" y="13497"/>
                    <a:pt x="2640" y="13493"/>
                    <a:pt x="2692" y="13484"/>
                  </a:cubicBezTo>
                  <a:lnTo>
                    <a:pt x="10038" y="12139"/>
                  </a:lnTo>
                  <a:cubicBezTo>
                    <a:pt x="10514" y="12043"/>
                    <a:pt x="10836" y="11579"/>
                    <a:pt x="10752" y="11103"/>
                  </a:cubicBezTo>
                  <a:lnTo>
                    <a:pt x="9181" y="2471"/>
                  </a:lnTo>
                  <a:cubicBezTo>
                    <a:pt x="9097" y="2041"/>
                    <a:pt x="8726" y="1740"/>
                    <a:pt x="8305" y="1740"/>
                  </a:cubicBezTo>
                  <a:cubicBezTo>
                    <a:pt x="8248" y="1740"/>
                    <a:pt x="8191" y="1745"/>
                    <a:pt x="8133" y="1756"/>
                  </a:cubicBezTo>
                  <a:lnTo>
                    <a:pt x="6847" y="1995"/>
                  </a:lnTo>
                  <a:lnTo>
                    <a:pt x="6799" y="1721"/>
                  </a:lnTo>
                  <a:cubicBezTo>
                    <a:pt x="6746" y="1435"/>
                    <a:pt x="6497" y="1235"/>
                    <a:pt x="6225" y="1235"/>
                  </a:cubicBezTo>
                  <a:cubicBezTo>
                    <a:pt x="6190" y="1235"/>
                    <a:pt x="6155" y="1238"/>
                    <a:pt x="6121" y="1245"/>
                  </a:cubicBezTo>
                  <a:lnTo>
                    <a:pt x="5168" y="1411"/>
                  </a:lnTo>
                  <a:cubicBezTo>
                    <a:pt x="5228" y="1245"/>
                    <a:pt x="5228" y="1066"/>
                    <a:pt x="5204" y="899"/>
                  </a:cubicBezTo>
                  <a:cubicBezTo>
                    <a:pt x="5109" y="370"/>
                    <a:pt x="4646" y="1"/>
                    <a:pt x="413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1" name="Google Shape;7221;p39"/>
            <p:cNvSpPr/>
            <p:nvPr/>
          </p:nvSpPr>
          <p:spPr>
            <a:xfrm>
              <a:off x="6269026" y="255566"/>
              <a:ext cx="60059" cy="49898"/>
            </a:xfrm>
            <a:custGeom>
              <a:rect b="b" l="l" r="r" t="t"/>
              <a:pathLst>
                <a:path extrusionOk="0" h="1547" w="1862">
                  <a:moveTo>
                    <a:pt x="1016" y="1"/>
                  </a:moveTo>
                  <a:cubicBezTo>
                    <a:pt x="968" y="1"/>
                    <a:pt x="919" y="5"/>
                    <a:pt x="870" y="15"/>
                  </a:cubicBezTo>
                  <a:cubicBezTo>
                    <a:pt x="191" y="134"/>
                    <a:pt x="1" y="1015"/>
                    <a:pt x="560" y="1408"/>
                  </a:cubicBezTo>
                  <a:cubicBezTo>
                    <a:pt x="700" y="1504"/>
                    <a:pt x="851" y="1547"/>
                    <a:pt x="997" y="1547"/>
                  </a:cubicBezTo>
                  <a:cubicBezTo>
                    <a:pt x="1451" y="1547"/>
                    <a:pt x="1862" y="1138"/>
                    <a:pt x="1763" y="634"/>
                  </a:cubicBezTo>
                  <a:cubicBezTo>
                    <a:pt x="1700" y="266"/>
                    <a:pt x="1377" y="1"/>
                    <a:pt x="1016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2" name="Google Shape;7222;p39"/>
            <p:cNvSpPr/>
            <p:nvPr/>
          </p:nvSpPr>
          <p:spPr>
            <a:xfrm>
              <a:off x="6337213" y="241019"/>
              <a:ext cx="124117" cy="43706"/>
            </a:xfrm>
            <a:custGeom>
              <a:rect b="b" l="l" r="r" t="t"/>
              <a:pathLst>
                <a:path extrusionOk="0" h="1355" w="3848">
                  <a:moveTo>
                    <a:pt x="3261" y="1"/>
                  </a:moveTo>
                  <a:cubicBezTo>
                    <a:pt x="3226" y="1"/>
                    <a:pt x="3189" y="5"/>
                    <a:pt x="3149" y="14"/>
                  </a:cubicBezTo>
                  <a:lnTo>
                    <a:pt x="3137" y="14"/>
                  </a:lnTo>
                  <a:lnTo>
                    <a:pt x="542" y="490"/>
                  </a:lnTo>
                  <a:cubicBezTo>
                    <a:pt x="0" y="580"/>
                    <a:pt x="111" y="1354"/>
                    <a:pt x="620" y="1354"/>
                  </a:cubicBezTo>
                  <a:cubicBezTo>
                    <a:pt x="648" y="1354"/>
                    <a:pt x="678" y="1352"/>
                    <a:pt x="709" y="1347"/>
                  </a:cubicBezTo>
                  <a:lnTo>
                    <a:pt x="3292" y="871"/>
                  </a:lnTo>
                  <a:cubicBezTo>
                    <a:pt x="3847" y="793"/>
                    <a:pt x="3750" y="1"/>
                    <a:pt x="326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3" name="Google Shape;7223;p39"/>
            <p:cNvSpPr/>
            <p:nvPr/>
          </p:nvSpPr>
          <p:spPr>
            <a:xfrm>
              <a:off x="6281702" y="325172"/>
              <a:ext cx="59769" cy="49866"/>
            </a:xfrm>
            <a:custGeom>
              <a:rect b="b" l="l" r="r" t="t"/>
              <a:pathLst>
                <a:path extrusionOk="0" h="1546" w="1853">
                  <a:moveTo>
                    <a:pt x="1002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3" y="1545"/>
                    <a:pt x="1000" y="1545"/>
                  </a:cubicBezTo>
                  <a:cubicBezTo>
                    <a:pt x="1449" y="1545"/>
                    <a:pt x="1852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4" name="Google Shape;7224;p39"/>
            <p:cNvSpPr/>
            <p:nvPr/>
          </p:nvSpPr>
          <p:spPr>
            <a:xfrm>
              <a:off x="6351212" y="310528"/>
              <a:ext cx="121021" cy="43512"/>
            </a:xfrm>
            <a:custGeom>
              <a:rect b="b" l="l" r="r" t="t"/>
              <a:pathLst>
                <a:path extrusionOk="0" h="1349" w="3752">
                  <a:moveTo>
                    <a:pt x="3132" y="0"/>
                  </a:moveTo>
                  <a:cubicBezTo>
                    <a:pt x="3121" y="0"/>
                    <a:pt x="3109" y="1"/>
                    <a:pt x="3096" y="2"/>
                  </a:cubicBezTo>
                  <a:lnTo>
                    <a:pt x="501" y="478"/>
                  </a:lnTo>
                  <a:cubicBezTo>
                    <a:pt x="0" y="618"/>
                    <a:pt x="125" y="1348"/>
                    <a:pt x="620" y="1348"/>
                  </a:cubicBezTo>
                  <a:cubicBezTo>
                    <a:pt x="632" y="1348"/>
                    <a:pt x="644" y="1348"/>
                    <a:pt x="656" y="1347"/>
                  </a:cubicBezTo>
                  <a:lnTo>
                    <a:pt x="3251" y="871"/>
                  </a:lnTo>
                  <a:cubicBezTo>
                    <a:pt x="3751" y="731"/>
                    <a:pt x="3638" y="0"/>
                    <a:pt x="313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5" name="Google Shape;7225;p39"/>
            <p:cNvSpPr/>
            <p:nvPr/>
          </p:nvSpPr>
          <p:spPr>
            <a:xfrm>
              <a:off x="6295152" y="399294"/>
              <a:ext cx="60156" cy="50189"/>
            </a:xfrm>
            <a:custGeom>
              <a:rect b="b" l="l" r="r" t="t"/>
              <a:pathLst>
                <a:path extrusionOk="0" h="1556" w="1865">
                  <a:moveTo>
                    <a:pt x="1014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191" y="131"/>
                    <a:pt x="0" y="1012"/>
                    <a:pt x="572" y="1417"/>
                  </a:cubicBezTo>
                  <a:cubicBezTo>
                    <a:pt x="709" y="1513"/>
                    <a:pt x="857" y="1556"/>
                    <a:pt x="1002" y="1556"/>
                  </a:cubicBezTo>
                  <a:cubicBezTo>
                    <a:pt x="1451" y="1556"/>
                    <a:pt x="1864" y="1147"/>
                    <a:pt x="1774" y="643"/>
                  </a:cubicBezTo>
                  <a:cubicBezTo>
                    <a:pt x="1700" y="260"/>
                    <a:pt x="1378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6" name="Google Shape;7226;p39"/>
            <p:cNvSpPr/>
            <p:nvPr/>
          </p:nvSpPr>
          <p:spPr>
            <a:xfrm>
              <a:off x="6364146" y="384586"/>
              <a:ext cx="122440" cy="44028"/>
            </a:xfrm>
            <a:custGeom>
              <a:rect b="b" l="l" r="r" t="t"/>
              <a:pathLst>
                <a:path extrusionOk="0" h="1365" w="3796">
                  <a:moveTo>
                    <a:pt x="3170" y="0"/>
                  </a:moveTo>
                  <a:cubicBezTo>
                    <a:pt x="3151" y="0"/>
                    <a:pt x="3132" y="1"/>
                    <a:pt x="3112" y="4"/>
                  </a:cubicBezTo>
                  <a:lnTo>
                    <a:pt x="528" y="480"/>
                  </a:lnTo>
                  <a:cubicBezTo>
                    <a:pt x="0" y="606"/>
                    <a:pt x="114" y="1364"/>
                    <a:pt x="625" y="1364"/>
                  </a:cubicBezTo>
                  <a:cubicBezTo>
                    <a:pt x="644" y="1364"/>
                    <a:pt x="663" y="1363"/>
                    <a:pt x="683" y="1361"/>
                  </a:cubicBezTo>
                  <a:lnTo>
                    <a:pt x="3279" y="885"/>
                  </a:lnTo>
                  <a:cubicBezTo>
                    <a:pt x="3796" y="758"/>
                    <a:pt x="3681" y="0"/>
                    <a:pt x="317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7" name="Google Shape;7227;p39"/>
            <p:cNvSpPr/>
            <p:nvPr/>
          </p:nvSpPr>
          <p:spPr>
            <a:xfrm>
              <a:off x="6237545" y="708297"/>
              <a:ext cx="250815" cy="224721"/>
            </a:xfrm>
            <a:custGeom>
              <a:rect b="b" l="l" r="r" t="t"/>
              <a:pathLst>
                <a:path extrusionOk="0" h="6967" w="7776">
                  <a:moveTo>
                    <a:pt x="3932" y="1"/>
                  </a:moveTo>
                  <a:cubicBezTo>
                    <a:pt x="2904" y="1"/>
                    <a:pt x="1893" y="465"/>
                    <a:pt x="1227" y="1338"/>
                  </a:cubicBezTo>
                  <a:lnTo>
                    <a:pt x="6966" y="4969"/>
                  </a:lnTo>
                  <a:cubicBezTo>
                    <a:pt x="7775" y="3398"/>
                    <a:pt x="7251" y="1469"/>
                    <a:pt x="5751" y="528"/>
                  </a:cubicBezTo>
                  <a:cubicBezTo>
                    <a:pt x="5188" y="173"/>
                    <a:pt x="4557" y="1"/>
                    <a:pt x="3932" y="1"/>
                  </a:cubicBezTo>
                  <a:close/>
                  <a:moveTo>
                    <a:pt x="822" y="1993"/>
                  </a:moveTo>
                  <a:lnTo>
                    <a:pt x="822" y="1993"/>
                  </a:lnTo>
                  <a:cubicBezTo>
                    <a:pt x="0" y="3553"/>
                    <a:pt x="524" y="5493"/>
                    <a:pt x="2024" y="6434"/>
                  </a:cubicBezTo>
                  <a:cubicBezTo>
                    <a:pt x="2586" y="6793"/>
                    <a:pt x="3217" y="6966"/>
                    <a:pt x="3842" y="6966"/>
                  </a:cubicBezTo>
                  <a:cubicBezTo>
                    <a:pt x="4875" y="6966"/>
                    <a:pt x="5893" y="6495"/>
                    <a:pt x="6561" y="5612"/>
                  </a:cubicBezTo>
                  <a:lnTo>
                    <a:pt x="822" y="1993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8" name="Google Shape;7228;p39"/>
            <p:cNvSpPr/>
            <p:nvPr/>
          </p:nvSpPr>
          <p:spPr>
            <a:xfrm>
              <a:off x="6706823" y="226472"/>
              <a:ext cx="196272" cy="181918"/>
            </a:xfrm>
            <a:custGeom>
              <a:rect b="b" l="l" r="r" t="t"/>
              <a:pathLst>
                <a:path extrusionOk="0" h="5640" w="6085">
                  <a:moveTo>
                    <a:pt x="3620" y="0"/>
                  </a:moveTo>
                  <a:lnTo>
                    <a:pt x="1215" y="1631"/>
                  </a:lnTo>
                  <a:cubicBezTo>
                    <a:pt x="251" y="2286"/>
                    <a:pt x="1" y="3596"/>
                    <a:pt x="656" y="4560"/>
                  </a:cubicBezTo>
                  <a:lnTo>
                    <a:pt x="763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1"/>
                    <a:pt x="3692" y="5275"/>
                  </a:cubicBezTo>
                  <a:lnTo>
                    <a:pt x="6085" y="3644"/>
                  </a:lnTo>
                  <a:lnTo>
                    <a:pt x="3620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9" name="Google Shape;7229;p39"/>
            <p:cNvSpPr/>
            <p:nvPr/>
          </p:nvSpPr>
          <p:spPr>
            <a:xfrm>
              <a:off x="6839327" y="151317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577" y="1"/>
                  </a:moveTo>
                  <a:cubicBezTo>
                    <a:pt x="3169" y="1"/>
                    <a:pt x="2757" y="119"/>
                    <a:pt x="2394" y="366"/>
                  </a:cubicBezTo>
                  <a:lnTo>
                    <a:pt x="1" y="1985"/>
                  </a:lnTo>
                  <a:lnTo>
                    <a:pt x="2489" y="5628"/>
                  </a:lnTo>
                  <a:lnTo>
                    <a:pt x="4882" y="4009"/>
                  </a:lnTo>
                  <a:cubicBezTo>
                    <a:pt x="5835" y="3354"/>
                    <a:pt x="6085" y="2044"/>
                    <a:pt x="5430" y="1080"/>
                  </a:cubicBezTo>
                  <a:lnTo>
                    <a:pt x="5323" y="925"/>
                  </a:lnTo>
                  <a:cubicBezTo>
                    <a:pt x="4914" y="324"/>
                    <a:pt x="4252" y="1"/>
                    <a:pt x="357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0" name="Google Shape;7230;p39"/>
            <p:cNvSpPr/>
            <p:nvPr/>
          </p:nvSpPr>
          <p:spPr>
            <a:xfrm>
              <a:off x="6649603" y="602242"/>
              <a:ext cx="345677" cy="344032"/>
            </a:xfrm>
            <a:custGeom>
              <a:rect b="b" l="l" r="r" t="t"/>
              <a:pathLst>
                <a:path extrusionOk="0" h="10666" w="10717">
                  <a:moveTo>
                    <a:pt x="4999" y="1"/>
                  </a:moveTo>
                  <a:cubicBezTo>
                    <a:pt x="4821" y="1"/>
                    <a:pt x="4666" y="136"/>
                    <a:pt x="4644" y="328"/>
                  </a:cubicBezTo>
                  <a:lnTo>
                    <a:pt x="4180" y="3805"/>
                  </a:lnTo>
                  <a:lnTo>
                    <a:pt x="703" y="3340"/>
                  </a:lnTo>
                  <a:cubicBezTo>
                    <a:pt x="688" y="3338"/>
                    <a:pt x="674" y="3338"/>
                    <a:pt x="659" y="3338"/>
                  </a:cubicBezTo>
                  <a:cubicBezTo>
                    <a:pt x="474" y="3338"/>
                    <a:pt x="309" y="3474"/>
                    <a:pt x="287" y="3662"/>
                  </a:cubicBezTo>
                  <a:lnTo>
                    <a:pt x="37" y="5626"/>
                  </a:lnTo>
                  <a:cubicBezTo>
                    <a:pt x="1" y="5829"/>
                    <a:pt x="144" y="6019"/>
                    <a:pt x="346" y="6043"/>
                  </a:cubicBezTo>
                  <a:lnTo>
                    <a:pt x="3823" y="6507"/>
                  </a:lnTo>
                  <a:lnTo>
                    <a:pt x="3370" y="9984"/>
                  </a:lnTo>
                  <a:cubicBezTo>
                    <a:pt x="3335" y="10186"/>
                    <a:pt x="3477" y="10377"/>
                    <a:pt x="3692" y="10401"/>
                  </a:cubicBezTo>
                  <a:lnTo>
                    <a:pt x="5656" y="10663"/>
                  </a:lnTo>
                  <a:cubicBezTo>
                    <a:pt x="5671" y="10664"/>
                    <a:pt x="5686" y="10665"/>
                    <a:pt x="5700" y="10665"/>
                  </a:cubicBezTo>
                  <a:cubicBezTo>
                    <a:pt x="5886" y="10665"/>
                    <a:pt x="6051" y="10529"/>
                    <a:pt x="6073" y="10341"/>
                  </a:cubicBezTo>
                  <a:lnTo>
                    <a:pt x="6537" y="6864"/>
                  </a:lnTo>
                  <a:lnTo>
                    <a:pt x="10014" y="7329"/>
                  </a:lnTo>
                  <a:cubicBezTo>
                    <a:pt x="10029" y="7331"/>
                    <a:pt x="10044" y="7331"/>
                    <a:pt x="10058" y="7331"/>
                  </a:cubicBezTo>
                  <a:cubicBezTo>
                    <a:pt x="10243" y="7331"/>
                    <a:pt x="10409" y="7195"/>
                    <a:pt x="10431" y="7007"/>
                  </a:cubicBezTo>
                  <a:lnTo>
                    <a:pt x="10693" y="5031"/>
                  </a:lnTo>
                  <a:cubicBezTo>
                    <a:pt x="10716" y="4828"/>
                    <a:pt x="10574" y="4638"/>
                    <a:pt x="10371" y="4614"/>
                  </a:cubicBezTo>
                  <a:lnTo>
                    <a:pt x="6895" y="4150"/>
                  </a:lnTo>
                  <a:lnTo>
                    <a:pt x="7347" y="673"/>
                  </a:lnTo>
                  <a:cubicBezTo>
                    <a:pt x="7383" y="471"/>
                    <a:pt x="7240" y="280"/>
                    <a:pt x="7026" y="256"/>
                  </a:cubicBezTo>
                  <a:lnTo>
                    <a:pt x="5061" y="6"/>
                  </a:lnTo>
                  <a:cubicBezTo>
                    <a:pt x="5040" y="3"/>
                    <a:pt x="5019" y="1"/>
                    <a:pt x="499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1" name="Google Shape;7231;p39"/>
            <p:cNvSpPr/>
            <p:nvPr/>
          </p:nvSpPr>
          <p:spPr>
            <a:xfrm>
              <a:off x="6206806" y="1123773"/>
              <a:ext cx="349902" cy="435733"/>
            </a:xfrm>
            <a:custGeom>
              <a:rect b="b" l="l" r="r" t="t"/>
              <a:pathLst>
                <a:path extrusionOk="0" h="13509" w="10848">
                  <a:moveTo>
                    <a:pt x="4153" y="414"/>
                  </a:moveTo>
                  <a:cubicBezTo>
                    <a:pt x="4440" y="414"/>
                    <a:pt x="4724" y="589"/>
                    <a:pt x="4775" y="982"/>
                  </a:cubicBezTo>
                  <a:cubicBezTo>
                    <a:pt x="4811" y="1173"/>
                    <a:pt x="4763" y="1375"/>
                    <a:pt x="4632" y="1518"/>
                  </a:cubicBezTo>
                  <a:lnTo>
                    <a:pt x="3835" y="1673"/>
                  </a:lnTo>
                  <a:cubicBezTo>
                    <a:pt x="3668" y="1578"/>
                    <a:pt x="3549" y="1411"/>
                    <a:pt x="3513" y="1209"/>
                  </a:cubicBezTo>
                  <a:cubicBezTo>
                    <a:pt x="3399" y="710"/>
                    <a:pt x="3779" y="414"/>
                    <a:pt x="4153" y="414"/>
                  </a:cubicBezTo>
                  <a:close/>
                  <a:moveTo>
                    <a:pt x="7868" y="2734"/>
                  </a:moveTo>
                  <a:cubicBezTo>
                    <a:pt x="8126" y="2734"/>
                    <a:pt x="8354" y="2923"/>
                    <a:pt x="8407" y="3185"/>
                  </a:cubicBezTo>
                  <a:lnTo>
                    <a:pt x="9788" y="10746"/>
                  </a:lnTo>
                  <a:cubicBezTo>
                    <a:pt x="9835" y="11043"/>
                    <a:pt x="9633" y="11329"/>
                    <a:pt x="9335" y="11377"/>
                  </a:cubicBezTo>
                  <a:lnTo>
                    <a:pt x="3073" y="12520"/>
                  </a:lnTo>
                  <a:cubicBezTo>
                    <a:pt x="3038" y="12527"/>
                    <a:pt x="3003" y="12530"/>
                    <a:pt x="2968" y="12530"/>
                  </a:cubicBezTo>
                  <a:cubicBezTo>
                    <a:pt x="2711" y="12530"/>
                    <a:pt x="2484" y="12342"/>
                    <a:pt x="2442" y="12079"/>
                  </a:cubicBezTo>
                  <a:lnTo>
                    <a:pt x="1061" y="4519"/>
                  </a:lnTo>
                  <a:cubicBezTo>
                    <a:pt x="1013" y="4221"/>
                    <a:pt x="1203" y="3935"/>
                    <a:pt x="1513" y="3888"/>
                  </a:cubicBezTo>
                  <a:lnTo>
                    <a:pt x="2251" y="3745"/>
                  </a:lnTo>
                  <a:cubicBezTo>
                    <a:pt x="2294" y="3960"/>
                    <a:pt x="2483" y="4107"/>
                    <a:pt x="2695" y="4107"/>
                  </a:cubicBezTo>
                  <a:cubicBezTo>
                    <a:pt x="2717" y="4107"/>
                    <a:pt x="2740" y="4105"/>
                    <a:pt x="2763" y="4102"/>
                  </a:cubicBezTo>
                  <a:lnTo>
                    <a:pt x="6668" y="3387"/>
                  </a:lnTo>
                  <a:cubicBezTo>
                    <a:pt x="6907" y="3340"/>
                    <a:pt x="7061" y="3114"/>
                    <a:pt x="7026" y="2875"/>
                  </a:cubicBezTo>
                  <a:lnTo>
                    <a:pt x="7764" y="2745"/>
                  </a:lnTo>
                  <a:cubicBezTo>
                    <a:pt x="7799" y="2737"/>
                    <a:pt x="7834" y="2734"/>
                    <a:pt x="7868" y="2734"/>
                  </a:cubicBezTo>
                  <a:close/>
                  <a:moveTo>
                    <a:pt x="4147" y="0"/>
                  </a:moveTo>
                  <a:cubicBezTo>
                    <a:pt x="4083" y="0"/>
                    <a:pt x="4018" y="6"/>
                    <a:pt x="3954" y="18"/>
                  </a:cubicBezTo>
                  <a:cubicBezTo>
                    <a:pt x="3358" y="125"/>
                    <a:pt x="2966" y="697"/>
                    <a:pt x="3073" y="1292"/>
                  </a:cubicBezTo>
                  <a:cubicBezTo>
                    <a:pt x="3108" y="1459"/>
                    <a:pt x="3180" y="1625"/>
                    <a:pt x="3287" y="1768"/>
                  </a:cubicBezTo>
                  <a:lnTo>
                    <a:pt x="2513" y="1911"/>
                  </a:lnTo>
                  <a:cubicBezTo>
                    <a:pt x="2192" y="1971"/>
                    <a:pt x="1989" y="2280"/>
                    <a:pt x="2037" y="2602"/>
                  </a:cubicBezTo>
                  <a:lnTo>
                    <a:pt x="2096" y="2875"/>
                  </a:lnTo>
                  <a:lnTo>
                    <a:pt x="811" y="3114"/>
                  </a:lnTo>
                  <a:cubicBezTo>
                    <a:pt x="322" y="3197"/>
                    <a:pt x="1" y="3661"/>
                    <a:pt x="96" y="4149"/>
                  </a:cubicBezTo>
                  <a:lnTo>
                    <a:pt x="1668" y="12770"/>
                  </a:lnTo>
                  <a:cubicBezTo>
                    <a:pt x="1742" y="13206"/>
                    <a:pt x="2121" y="13509"/>
                    <a:pt x="2549" y="13509"/>
                  </a:cubicBezTo>
                  <a:cubicBezTo>
                    <a:pt x="2600" y="13509"/>
                    <a:pt x="2652" y="13505"/>
                    <a:pt x="2704" y="13496"/>
                  </a:cubicBezTo>
                  <a:lnTo>
                    <a:pt x="10038" y="12150"/>
                  </a:lnTo>
                  <a:cubicBezTo>
                    <a:pt x="10526" y="12067"/>
                    <a:pt x="10848" y="11603"/>
                    <a:pt x="10752" y="11115"/>
                  </a:cubicBezTo>
                  <a:lnTo>
                    <a:pt x="9181" y="2483"/>
                  </a:lnTo>
                  <a:cubicBezTo>
                    <a:pt x="9097" y="2052"/>
                    <a:pt x="8726" y="1751"/>
                    <a:pt x="8313" y="1751"/>
                  </a:cubicBezTo>
                  <a:cubicBezTo>
                    <a:pt x="8257" y="1751"/>
                    <a:pt x="8201" y="1757"/>
                    <a:pt x="8145" y="1768"/>
                  </a:cubicBezTo>
                  <a:lnTo>
                    <a:pt x="6859" y="1994"/>
                  </a:lnTo>
                  <a:lnTo>
                    <a:pt x="6811" y="1721"/>
                  </a:lnTo>
                  <a:cubicBezTo>
                    <a:pt x="6758" y="1431"/>
                    <a:pt x="6500" y="1237"/>
                    <a:pt x="6223" y="1237"/>
                  </a:cubicBezTo>
                  <a:cubicBezTo>
                    <a:pt x="6193" y="1237"/>
                    <a:pt x="6163" y="1240"/>
                    <a:pt x="6133" y="1244"/>
                  </a:cubicBezTo>
                  <a:lnTo>
                    <a:pt x="5180" y="1423"/>
                  </a:lnTo>
                  <a:cubicBezTo>
                    <a:pt x="5240" y="1244"/>
                    <a:pt x="5240" y="1066"/>
                    <a:pt x="5216" y="899"/>
                  </a:cubicBezTo>
                  <a:cubicBezTo>
                    <a:pt x="5121" y="370"/>
                    <a:pt x="4658" y="0"/>
                    <a:pt x="414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2" name="Google Shape;7232;p39"/>
            <p:cNvSpPr/>
            <p:nvPr/>
          </p:nvSpPr>
          <p:spPr>
            <a:xfrm>
              <a:off x="6269026" y="1280275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3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4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3" name="Google Shape;7233;p39"/>
            <p:cNvSpPr/>
            <p:nvPr/>
          </p:nvSpPr>
          <p:spPr>
            <a:xfrm>
              <a:off x="6336761" y="1265566"/>
              <a:ext cx="125214" cy="43931"/>
            </a:xfrm>
            <a:custGeom>
              <a:rect b="b" l="l" r="r" t="t"/>
              <a:pathLst>
                <a:path extrusionOk="0" h="1362" w="3882">
                  <a:moveTo>
                    <a:pt x="3285" y="1"/>
                  </a:moveTo>
                  <a:cubicBezTo>
                    <a:pt x="3247" y="1"/>
                    <a:pt x="3206" y="5"/>
                    <a:pt x="3163" y="15"/>
                  </a:cubicBezTo>
                  <a:lnTo>
                    <a:pt x="3151" y="15"/>
                  </a:lnTo>
                  <a:lnTo>
                    <a:pt x="556" y="492"/>
                  </a:lnTo>
                  <a:cubicBezTo>
                    <a:pt x="1" y="569"/>
                    <a:pt x="108" y="1362"/>
                    <a:pt x="599" y="1362"/>
                  </a:cubicBezTo>
                  <a:cubicBezTo>
                    <a:pt x="634" y="1362"/>
                    <a:pt x="671" y="1358"/>
                    <a:pt x="711" y="1349"/>
                  </a:cubicBezTo>
                  <a:lnTo>
                    <a:pt x="3306" y="873"/>
                  </a:lnTo>
                  <a:cubicBezTo>
                    <a:pt x="3882" y="817"/>
                    <a:pt x="3788" y="1"/>
                    <a:pt x="328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4" name="Google Shape;7234;p39"/>
            <p:cNvSpPr/>
            <p:nvPr/>
          </p:nvSpPr>
          <p:spPr>
            <a:xfrm>
              <a:off x="6281702" y="1349784"/>
              <a:ext cx="59769" cy="49866"/>
            </a:xfrm>
            <a:custGeom>
              <a:rect b="b" l="l" r="r" t="t"/>
              <a:pathLst>
                <a:path extrusionOk="0" h="1546" w="1853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2" y="1502"/>
                    <a:pt x="854" y="1545"/>
                    <a:pt x="1001" y="1545"/>
                  </a:cubicBezTo>
                  <a:cubicBezTo>
                    <a:pt x="1450" y="1545"/>
                    <a:pt x="1852" y="1145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5" name="Google Shape;7235;p39"/>
            <p:cNvSpPr/>
            <p:nvPr/>
          </p:nvSpPr>
          <p:spPr>
            <a:xfrm>
              <a:off x="6351341" y="1335140"/>
              <a:ext cx="120892" cy="43544"/>
            </a:xfrm>
            <a:custGeom>
              <a:rect b="b" l="l" r="r" t="t"/>
              <a:pathLst>
                <a:path extrusionOk="0" h="1350" w="3748">
                  <a:moveTo>
                    <a:pt x="3128" y="0"/>
                  </a:moveTo>
                  <a:cubicBezTo>
                    <a:pt x="3117" y="0"/>
                    <a:pt x="3105" y="1"/>
                    <a:pt x="3092" y="2"/>
                  </a:cubicBezTo>
                  <a:lnTo>
                    <a:pt x="497" y="478"/>
                  </a:lnTo>
                  <a:cubicBezTo>
                    <a:pt x="0" y="628"/>
                    <a:pt x="120" y="1349"/>
                    <a:pt x="605" y="1349"/>
                  </a:cubicBezTo>
                  <a:cubicBezTo>
                    <a:pt x="620" y="1349"/>
                    <a:pt x="636" y="1348"/>
                    <a:pt x="652" y="1347"/>
                  </a:cubicBezTo>
                  <a:lnTo>
                    <a:pt x="3247" y="883"/>
                  </a:lnTo>
                  <a:cubicBezTo>
                    <a:pt x="3747" y="731"/>
                    <a:pt x="3634" y="0"/>
                    <a:pt x="312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6" name="Google Shape;7236;p39"/>
            <p:cNvSpPr/>
            <p:nvPr/>
          </p:nvSpPr>
          <p:spPr>
            <a:xfrm>
              <a:off x="6295152" y="1424293"/>
              <a:ext cx="60156" cy="49834"/>
            </a:xfrm>
            <a:custGeom>
              <a:rect b="b" l="l" r="r" t="t"/>
              <a:pathLst>
                <a:path extrusionOk="0" h="1545" w="1865">
                  <a:moveTo>
                    <a:pt x="1014" y="0"/>
                  </a:moveTo>
                  <a:cubicBezTo>
                    <a:pt x="970" y="0"/>
                    <a:pt x="926" y="4"/>
                    <a:pt x="881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9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7" name="Google Shape;7237;p39"/>
            <p:cNvSpPr/>
            <p:nvPr/>
          </p:nvSpPr>
          <p:spPr>
            <a:xfrm>
              <a:off x="6364404" y="1409585"/>
              <a:ext cx="121795" cy="43577"/>
            </a:xfrm>
            <a:custGeom>
              <a:rect b="b" l="l" r="r" t="t"/>
              <a:pathLst>
                <a:path extrusionOk="0" h="1351" w="3776">
                  <a:moveTo>
                    <a:pt x="3162" y="0"/>
                  </a:moveTo>
                  <a:cubicBezTo>
                    <a:pt x="3143" y="0"/>
                    <a:pt x="3124" y="1"/>
                    <a:pt x="3104" y="3"/>
                  </a:cubicBezTo>
                  <a:lnTo>
                    <a:pt x="520" y="468"/>
                  </a:lnTo>
                  <a:cubicBezTo>
                    <a:pt x="0" y="606"/>
                    <a:pt x="120" y="1351"/>
                    <a:pt x="628" y="1351"/>
                  </a:cubicBezTo>
                  <a:cubicBezTo>
                    <a:pt x="643" y="1351"/>
                    <a:pt x="659" y="1350"/>
                    <a:pt x="675" y="1349"/>
                  </a:cubicBezTo>
                  <a:lnTo>
                    <a:pt x="3271" y="872"/>
                  </a:lnTo>
                  <a:cubicBezTo>
                    <a:pt x="3776" y="735"/>
                    <a:pt x="3661" y="0"/>
                    <a:pt x="316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8" name="Google Shape;7238;p39"/>
            <p:cNvSpPr/>
            <p:nvPr/>
          </p:nvSpPr>
          <p:spPr>
            <a:xfrm>
              <a:off x="6706823" y="1251439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620" y="1"/>
                  </a:moveTo>
                  <a:lnTo>
                    <a:pt x="1215" y="1620"/>
                  </a:lnTo>
                  <a:cubicBezTo>
                    <a:pt x="251" y="2275"/>
                    <a:pt x="1" y="3585"/>
                    <a:pt x="656" y="4549"/>
                  </a:cubicBezTo>
                  <a:lnTo>
                    <a:pt x="763" y="4704"/>
                  </a:lnTo>
                  <a:cubicBezTo>
                    <a:pt x="1171" y="5305"/>
                    <a:pt x="1833" y="5629"/>
                    <a:pt x="2508" y="5629"/>
                  </a:cubicBezTo>
                  <a:cubicBezTo>
                    <a:pt x="2916" y="5629"/>
                    <a:pt x="3328" y="5510"/>
                    <a:pt x="3692" y="5264"/>
                  </a:cubicBezTo>
                  <a:lnTo>
                    <a:pt x="6085" y="3644"/>
                  </a:lnTo>
                  <a:lnTo>
                    <a:pt x="3620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9" name="Google Shape;7239;p39"/>
            <p:cNvSpPr/>
            <p:nvPr/>
          </p:nvSpPr>
          <p:spPr>
            <a:xfrm>
              <a:off x="6839327" y="1176188"/>
              <a:ext cx="196272" cy="181660"/>
            </a:xfrm>
            <a:custGeom>
              <a:rect b="b" l="l" r="r" t="t"/>
              <a:pathLst>
                <a:path extrusionOk="0" h="5632" w="6085">
                  <a:moveTo>
                    <a:pt x="3588" y="1"/>
                  </a:moveTo>
                  <a:cubicBezTo>
                    <a:pt x="3177" y="1"/>
                    <a:pt x="2760" y="120"/>
                    <a:pt x="2394" y="369"/>
                  </a:cubicBezTo>
                  <a:lnTo>
                    <a:pt x="1" y="1989"/>
                  </a:lnTo>
                  <a:lnTo>
                    <a:pt x="2489" y="5632"/>
                  </a:lnTo>
                  <a:lnTo>
                    <a:pt x="4882" y="4001"/>
                  </a:lnTo>
                  <a:cubicBezTo>
                    <a:pt x="5835" y="3346"/>
                    <a:pt x="6085" y="2036"/>
                    <a:pt x="5430" y="1072"/>
                  </a:cubicBezTo>
                  <a:lnTo>
                    <a:pt x="5430" y="1072"/>
                  </a:lnTo>
                  <a:lnTo>
                    <a:pt x="5430" y="1084"/>
                  </a:lnTo>
                  <a:lnTo>
                    <a:pt x="5323" y="917"/>
                  </a:lnTo>
                  <a:cubicBezTo>
                    <a:pt x="4917" y="319"/>
                    <a:pt x="4259" y="1"/>
                    <a:pt x="358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0" name="Google Shape;7240;p39"/>
            <p:cNvSpPr/>
            <p:nvPr/>
          </p:nvSpPr>
          <p:spPr>
            <a:xfrm>
              <a:off x="5182226" y="98419"/>
              <a:ext cx="349870" cy="436120"/>
            </a:xfrm>
            <a:custGeom>
              <a:rect b="b" l="l" r="r" t="t"/>
              <a:pathLst>
                <a:path extrusionOk="0" h="13521" w="10847">
                  <a:moveTo>
                    <a:pt x="4151" y="435"/>
                  </a:moveTo>
                  <a:cubicBezTo>
                    <a:pt x="4440" y="435"/>
                    <a:pt x="4723" y="607"/>
                    <a:pt x="4774" y="994"/>
                  </a:cubicBezTo>
                  <a:cubicBezTo>
                    <a:pt x="4810" y="1196"/>
                    <a:pt x="4751" y="1387"/>
                    <a:pt x="4632" y="1541"/>
                  </a:cubicBezTo>
                  <a:lnTo>
                    <a:pt x="3834" y="1684"/>
                  </a:lnTo>
                  <a:cubicBezTo>
                    <a:pt x="3667" y="1589"/>
                    <a:pt x="3548" y="1422"/>
                    <a:pt x="3512" y="1232"/>
                  </a:cubicBezTo>
                  <a:lnTo>
                    <a:pt x="3500" y="1232"/>
                  </a:lnTo>
                  <a:cubicBezTo>
                    <a:pt x="3386" y="732"/>
                    <a:pt x="3773" y="435"/>
                    <a:pt x="4151" y="435"/>
                  </a:cubicBezTo>
                  <a:close/>
                  <a:moveTo>
                    <a:pt x="7854" y="2749"/>
                  </a:moveTo>
                  <a:cubicBezTo>
                    <a:pt x="8117" y="2749"/>
                    <a:pt x="8351" y="2930"/>
                    <a:pt x="8394" y="3208"/>
                  </a:cubicBezTo>
                  <a:lnTo>
                    <a:pt x="9787" y="10769"/>
                  </a:lnTo>
                  <a:cubicBezTo>
                    <a:pt x="9835" y="11066"/>
                    <a:pt x="9644" y="11340"/>
                    <a:pt x="9346" y="11400"/>
                  </a:cubicBezTo>
                  <a:lnTo>
                    <a:pt x="3084" y="12543"/>
                  </a:lnTo>
                  <a:cubicBezTo>
                    <a:pt x="3049" y="12550"/>
                    <a:pt x="3014" y="12553"/>
                    <a:pt x="2979" y="12553"/>
                  </a:cubicBezTo>
                  <a:cubicBezTo>
                    <a:pt x="2722" y="12553"/>
                    <a:pt x="2493" y="12365"/>
                    <a:pt x="2441" y="12102"/>
                  </a:cubicBezTo>
                  <a:lnTo>
                    <a:pt x="1060" y="4530"/>
                  </a:lnTo>
                  <a:cubicBezTo>
                    <a:pt x="1012" y="4232"/>
                    <a:pt x="1203" y="3958"/>
                    <a:pt x="1512" y="3899"/>
                  </a:cubicBezTo>
                  <a:lnTo>
                    <a:pt x="2250" y="3768"/>
                  </a:lnTo>
                  <a:cubicBezTo>
                    <a:pt x="2292" y="3977"/>
                    <a:pt x="2472" y="4122"/>
                    <a:pt x="2676" y="4122"/>
                  </a:cubicBezTo>
                  <a:cubicBezTo>
                    <a:pt x="2704" y="4122"/>
                    <a:pt x="2733" y="4119"/>
                    <a:pt x="2762" y="4113"/>
                  </a:cubicBezTo>
                  <a:lnTo>
                    <a:pt x="6668" y="3399"/>
                  </a:lnTo>
                  <a:cubicBezTo>
                    <a:pt x="6906" y="3363"/>
                    <a:pt x="7060" y="3125"/>
                    <a:pt x="7025" y="2899"/>
                  </a:cubicBezTo>
                  <a:lnTo>
                    <a:pt x="7763" y="2756"/>
                  </a:lnTo>
                  <a:cubicBezTo>
                    <a:pt x="7793" y="2751"/>
                    <a:pt x="7824" y="2749"/>
                    <a:pt x="7854" y="2749"/>
                  </a:cubicBezTo>
                  <a:close/>
                  <a:moveTo>
                    <a:pt x="4133" y="0"/>
                  </a:moveTo>
                  <a:cubicBezTo>
                    <a:pt x="4070" y="0"/>
                    <a:pt x="4005" y="6"/>
                    <a:pt x="3941" y="17"/>
                  </a:cubicBezTo>
                  <a:cubicBezTo>
                    <a:pt x="3346" y="136"/>
                    <a:pt x="2953" y="708"/>
                    <a:pt x="3072" y="1303"/>
                  </a:cubicBezTo>
                  <a:cubicBezTo>
                    <a:pt x="3108" y="1482"/>
                    <a:pt x="3179" y="1637"/>
                    <a:pt x="3286" y="1779"/>
                  </a:cubicBezTo>
                  <a:lnTo>
                    <a:pt x="2512" y="1934"/>
                  </a:lnTo>
                  <a:cubicBezTo>
                    <a:pt x="2191" y="1994"/>
                    <a:pt x="1988" y="2291"/>
                    <a:pt x="2036" y="2613"/>
                  </a:cubicBezTo>
                  <a:lnTo>
                    <a:pt x="2096" y="2899"/>
                  </a:lnTo>
                  <a:lnTo>
                    <a:pt x="798" y="3125"/>
                  </a:lnTo>
                  <a:cubicBezTo>
                    <a:pt x="322" y="3208"/>
                    <a:pt x="0" y="3673"/>
                    <a:pt x="83" y="4149"/>
                  </a:cubicBezTo>
                  <a:lnTo>
                    <a:pt x="1667" y="12781"/>
                  </a:lnTo>
                  <a:cubicBezTo>
                    <a:pt x="1741" y="13217"/>
                    <a:pt x="2120" y="13520"/>
                    <a:pt x="2548" y="13520"/>
                  </a:cubicBezTo>
                  <a:cubicBezTo>
                    <a:pt x="2599" y="13520"/>
                    <a:pt x="2651" y="13516"/>
                    <a:pt x="2703" y="13507"/>
                  </a:cubicBezTo>
                  <a:lnTo>
                    <a:pt x="10037" y="12162"/>
                  </a:lnTo>
                  <a:cubicBezTo>
                    <a:pt x="10525" y="12066"/>
                    <a:pt x="10847" y="11602"/>
                    <a:pt x="10763" y="11126"/>
                  </a:cubicBezTo>
                  <a:lnTo>
                    <a:pt x="9180" y="2494"/>
                  </a:lnTo>
                  <a:cubicBezTo>
                    <a:pt x="9106" y="2064"/>
                    <a:pt x="8737" y="1763"/>
                    <a:pt x="8316" y="1763"/>
                  </a:cubicBezTo>
                  <a:cubicBezTo>
                    <a:pt x="8259" y="1763"/>
                    <a:pt x="8202" y="1768"/>
                    <a:pt x="8144" y="1779"/>
                  </a:cubicBezTo>
                  <a:lnTo>
                    <a:pt x="6858" y="2018"/>
                  </a:lnTo>
                  <a:lnTo>
                    <a:pt x="6810" y="1744"/>
                  </a:lnTo>
                  <a:cubicBezTo>
                    <a:pt x="6758" y="1458"/>
                    <a:pt x="6508" y="1258"/>
                    <a:pt x="6228" y="1258"/>
                  </a:cubicBezTo>
                  <a:cubicBezTo>
                    <a:pt x="6192" y="1258"/>
                    <a:pt x="6156" y="1261"/>
                    <a:pt x="6120" y="1268"/>
                  </a:cubicBezTo>
                  <a:lnTo>
                    <a:pt x="5179" y="1434"/>
                  </a:lnTo>
                  <a:cubicBezTo>
                    <a:pt x="5227" y="1268"/>
                    <a:pt x="5239" y="1089"/>
                    <a:pt x="5215" y="922"/>
                  </a:cubicBezTo>
                  <a:cubicBezTo>
                    <a:pt x="5119" y="381"/>
                    <a:pt x="4655" y="0"/>
                    <a:pt x="413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1" name="Google Shape;7241;p39"/>
            <p:cNvSpPr/>
            <p:nvPr/>
          </p:nvSpPr>
          <p:spPr>
            <a:xfrm>
              <a:off x="5244414" y="255566"/>
              <a:ext cx="60059" cy="49898"/>
            </a:xfrm>
            <a:custGeom>
              <a:rect b="b" l="l" r="r" t="t"/>
              <a:pathLst>
                <a:path extrusionOk="0" h="1547" w="1862">
                  <a:moveTo>
                    <a:pt x="1015" y="1"/>
                  </a:moveTo>
                  <a:cubicBezTo>
                    <a:pt x="967" y="1"/>
                    <a:pt x="919" y="5"/>
                    <a:pt x="870" y="15"/>
                  </a:cubicBezTo>
                  <a:cubicBezTo>
                    <a:pt x="191" y="134"/>
                    <a:pt x="1" y="1015"/>
                    <a:pt x="560" y="1408"/>
                  </a:cubicBezTo>
                  <a:cubicBezTo>
                    <a:pt x="700" y="1504"/>
                    <a:pt x="851" y="1547"/>
                    <a:pt x="998" y="1547"/>
                  </a:cubicBezTo>
                  <a:cubicBezTo>
                    <a:pt x="1451" y="1547"/>
                    <a:pt x="1862" y="1138"/>
                    <a:pt x="1763" y="634"/>
                  </a:cubicBezTo>
                  <a:cubicBezTo>
                    <a:pt x="1689" y="266"/>
                    <a:pt x="1375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2" name="Google Shape;7242;p39"/>
            <p:cNvSpPr/>
            <p:nvPr/>
          </p:nvSpPr>
          <p:spPr>
            <a:xfrm>
              <a:off x="5312052" y="241148"/>
              <a:ext cx="124117" cy="43673"/>
            </a:xfrm>
            <a:custGeom>
              <a:rect b="b" l="l" r="r" t="t"/>
              <a:pathLst>
                <a:path extrusionOk="0" h="1354" w="3848">
                  <a:moveTo>
                    <a:pt x="3239" y="0"/>
                  </a:moveTo>
                  <a:cubicBezTo>
                    <a:pt x="3208" y="0"/>
                    <a:pt x="3176" y="3"/>
                    <a:pt x="3143" y="10"/>
                  </a:cubicBezTo>
                  <a:lnTo>
                    <a:pt x="3155" y="10"/>
                  </a:lnTo>
                  <a:lnTo>
                    <a:pt x="559" y="486"/>
                  </a:lnTo>
                  <a:cubicBezTo>
                    <a:pt x="0" y="553"/>
                    <a:pt x="102" y="1354"/>
                    <a:pt x="609" y="1354"/>
                  </a:cubicBezTo>
                  <a:cubicBezTo>
                    <a:pt x="642" y="1354"/>
                    <a:pt x="677" y="1350"/>
                    <a:pt x="714" y="1343"/>
                  </a:cubicBezTo>
                  <a:lnTo>
                    <a:pt x="3309" y="867"/>
                  </a:lnTo>
                  <a:cubicBezTo>
                    <a:pt x="3847" y="766"/>
                    <a:pt x="3731" y="0"/>
                    <a:pt x="323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3" name="Google Shape;7243;p39"/>
            <p:cNvSpPr/>
            <p:nvPr/>
          </p:nvSpPr>
          <p:spPr>
            <a:xfrm>
              <a:off x="5257090" y="325172"/>
              <a:ext cx="59769" cy="49866"/>
            </a:xfrm>
            <a:custGeom>
              <a:rect b="b" l="l" r="r" t="t"/>
              <a:pathLst>
                <a:path extrusionOk="0" h="1546" w="1853">
                  <a:moveTo>
                    <a:pt x="1003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3" y="1545"/>
                    <a:pt x="1000" y="1545"/>
                  </a:cubicBezTo>
                  <a:cubicBezTo>
                    <a:pt x="1449" y="1545"/>
                    <a:pt x="1853" y="1142"/>
                    <a:pt x="1763" y="631"/>
                  </a:cubicBezTo>
                  <a:cubicBezTo>
                    <a:pt x="1699" y="259"/>
                    <a:pt x="1369" y="1"/>
                    <a:pt x="100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4" name="Google Shape;7244;p39"/>
            <p:cNvSpPr/>
            <p:nvPr/>
          </p:nvSpPr>
          <p:spPr>
            <a:xfrm>
              <a:off x="5326599" y="310528"/>
              <a:ext cx="121408" cy="43512"/>
            </a:xfrm>
            <a:custGeom>
              <a:rect b="b" l="l" r="r" t="t"/>
              <a:pathLst>
                <a:path extrusionOk="0" h="1349" w="3764">
                  <a:moveTo>
                    <a:pt x="3133" y="0"/>
                  </a:moveTo>
                  <a:cubicBezTo>
                    <a:pt x="3121" y="0"/>
                    <a:pt x="3109" y="1"/>
                    <a:pt x="3096" y="2"/>
                  </a:cubicBezTo>
                  <a:lnTo>
                    <a:pt x="501" y="478"/>
                  </a:lnTo>
                  <a:cubicBezTo>
                    <a:pt x="1" y="618"/>
                    <a:pt x="126" y="1348"/>
                    <a:pt x="620" y="1348"/>
                  </a:cubicBezTo>
                  <a:cubicBezTo>
                    <a:pt x="632" y="1348"/>
                    <a:pt x="644" y="1348"/>
                    <a:pt x="656" y="1347"/>
                  </a:cubicBezTo>
                  <a:lnTo>
                    <a:pt x="3251" y="871"/>
                  </a:lnTo>
                  <a:cubicBezTo>
                    <a:pt x="3763" y="731"/>
                    <a:pt x="3638" y="0"/>
                    <a:pt x="313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5" name="Google Shape;7245;p39"/>
            <p:cNvSpPr/>
            <p:nvPr/>
          </p:nvSpPr>
          <p:spPr>
            <a:xfrm>
              <a:off x="5270540" y="399294"/>
              <a:ext cx="60059" cy="50189"/>
            </a:xfrm>
            <a:custGeom>
              <a:rect b="b" l="l" r="r" t="t"/>
              <a:pathLst>
                <a:path extrusionOk="0" h="1556" w="1862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0" y="1012"/>
                    <a:pt x="572" y="1417"/>
                  </a:cubicBezTo>
                  <a:cubicBezTo>
                    <a:pt x="709" y="1513"/>
                    <a:pt x="857" y="1556"/>
                    <a:pt x="1002" y="1556"/>
                  </a:cubicBezTo>
                  <a:cubicBezTo>
                    <a:pt x="1451" y="1556"/>
                    <a:pt x="1862" y="1147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6" name="Google Shape;7246;p39"/>
            <p:cNvSpPr/>
            <p:nvPr/>
          </p:nvSpPr>
          <p:spPr>
            <a:xfrm>
              <a:off x="5339501" y="384586"/>
              <a:ext cx="122440" cy="44028"/>
            </a:xfrm>
            <a:custGeom>
              <a:rect b="b" l="l" r="r" t="t"/>
              <a:pathLst>
                <a:path extrusionOk="0" h="1365" w="3796">
                  <a:moveTo>
                    <a:pt x="3172" y="0"/>
                  </a:moveTo>
                  <a:cubicBezTo>
                    <a:pt x="3153" y="0"/>
                    <a:pt x="3133" y="1"/>
                    <a:pt x="3113" y="4"/>
                  </a:cubicBezTo>
                  <a:lnTo>
                    <a:pt x="518" y="480"/>
                  </a:lnTo>
                  <a:cubicBezTo>
                    <a:pt x="1" y="606"/>
                    <a:pt x="115" y="1364"/>
                    <a:pt x="626" y="1364"/>
                  </a:cubicBezTo>
                  <a:cubicBezTo>
                    <a:pt x="645" y="1364"/>
                    <a:pt x="664" y="1363"/>
                    <a:pt x="684" y="1361"/>
                  </a:cubicBezTo>
                  <a:lnTo>
                    <a:pt x="3268" y="885"/>
                  </a:lnTo>
                  <a:cubicBezTo>
                    <a:pt x="3796" y="747"/>
                    <a:pt x="3682" y="0"/>
                    <a:pt x="317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7" name="Google Shape;7247;p39"/>
            <p:cNvSpPr/>
            <p:nvPr/>
          </p:nvSpPr>
          <p:spPr>
            <a:xfrm>
              <a:off x="5212933" y="708039"/>
              <a:ext cx="250815" cy="224688"/>
            </a:xfrm>
            <a:custGeom>
              <a:rect b="b" l="l" r="r" t="t"/>
              <a:pathLst>
                <a:path extrusionOk="0" h="6966" w="7776">
                  <a:moveTo>
                    <a:pt x="3943" y="1"/>
                  </a:moveTo>
                  <a:cubicBezTo>
                    <a:pt x="2906" y="1"/>
                    <a:pt x="1888" y="469"/>
                    <a:pt x="1227" y="1346"/>
                  </a:cubicBezTo>
                  <a:lnTo>
                    <a:pt x="6966" y="4977"/>
                  </a:lnTo>
                  <a:cubicBezTo>
                    <a:pt x="7775" y="3406"/>
                    <a:pt x="7251" y="1477"/>
                    <a:pt x="5763" y="525"/>
                  </a:cubicBezTo>
                  <a:cubicBezTo>
                    <a:pt x="5199" y="171"/>
                    <a:pt x="4568" y="1"/>
                    <a:pt x="3943" y="1"/>
                  </a:cubicBezTo>
                  <a:close/>
                  <a:moveTo>
                    <a:pt x="822" y="2001"/>
                  </a:moveTo>
                  <a:cubicBezTo>
                    <a:pt x="1" y="3561"/>
                    <a:pt x="524" y="5489"/>
                    <a:pt x="2025" y="6442"/>
                  </a:cubicBezTo>
                  <a:cubicBezTo>
                    <a:pt x="2584" y="6796"/>
                    <a:pt x="3211" y="6966"/>
                    <a:pt x="3833" y="6966"/>
                  </a:cubicBezTo>
                  <a:cubicBezTo>
                    <a:pt x="4864" y="6966"/>
                    <a:pt x="5880" y="6497"/>
                    <a:pt x="6549" y="5620"/>
                  </a:cubicBezTo>
                  <a:lnTo>
                    <a:pt x="822" y="200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8" name="Google Shape;7248;p39"/>
            <p:cNvSpPr/>
            <p:nvPr/>
          </p:nvSpPr>
          <p:spPr>
            <a:xfrm>
              <a:off x="5682211" y="226472"/>
              <a:ext cx="196304" cy="181918"/>
            </a:xfrm>
            <a:custGeom>
              <a:rect b="b" l="l" r="r" t="t"/>
              <a:pathLst>
                <a:path extrusionOk="0" h="5640" w="6086">
                  <a:moveTo>
                    <a:pt x="3609" y="0"/>
                  </a:moveTo>
                  <a:lnTo>
                    <a:pt x="1215" y="1631"/>
                  </a:lnTo>
                  <a:cubicBezTo>
                    <a:pt x="251" y="2286"/>
                    <a:pt x="1" y="3596"/>
                    <a:pt x="656" y="4560"/>
                  </a:cubicBezTo>
                  <a:lnTo>
                    <a:pt x="763" y="4715"/>
                  </a:lnTo>
                  <a:cubicBezTo>
                    <a:pt x="1171" y="5316"/>
                    <a:pt x="1834" y="5640"/>
                    <a:pt x="2508" y="5640"/>
                  </a:cubicBezTo>
                  <a:cubicBezTo>
                    <a:pt x="2916" y="5640"/>
                    <a:pt x="3329" y="5521"/>
                    <a:pt x="3692" y="5275"/>
                  </a:cubicBezTo>
                  <a:lnTo>
                    <a:pt x="6085" y="3644"/>
                  </a:lnTo>
                  <a:lnTo>
                    <a:pt x="3609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9" name="Google Shape;7249;p39"/>
            <p:cNvSpPr/>
            <p:nvPr/>
          </p:nvSpPr>
          <p:spPr>
            <a:xfrm>
              <a:off x="5814714" y="151317"/>
              <a:ext cx="196272" cy="181950"/>
            </a:xfrm>
            <a:custGeom>
              <a:rect b="b" l="l" r="r" t="t"/>
              <a:pathLst>
                <a:path extrusionOk="0" h="5641" w="6085">
                  <a:moveTo>
                    <a:pt x="3580" y="1"/>
                  </a:moveTo>
                  <a:cubicBezTo>
                    <a:pt x="3174" y="1"/>
                    <a:pt x="2765" y="119"/>
                    <a:pt x="2406" y="366"/>
                  </a:cubicBezTo>
                  <a:lnTo>
                    <a:pt x="1" y="1985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5" y="3354"/>
                    <a:pt x="6085" y="2044"/>
                    <a:pt x="5430" y="1080"/>
                  </a:cubicBezTo>
                  <a:lnTo>
                    <a:pt x="5323" y="925"/>
                  </a:lnTo>
                  <a:cubicBezTo>
                    <a:pt x="4915" y="324"/>
                    <a:pt x="4252" y="1"/>
                    <a:pt x="3580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0" name="Google Shape;7250;p39"/>
            <p:cNvSpPr/>
            <p:nvPr/>
          </p:nvSpPr>
          <p:spPr>
            <a:xfrm>
              <a:off x="5624636" y="602242"/>
              <a:ext cx="346032" cy="344032"/>
            </a:xfrm>
            <a:custGeom>
              <a:rect b="b" l="l" r="r" t="t"/>
              <a:pathLst>
                <a:path extrusionOk="0" h="10666" w="10728">
                  <a:moveTo>
                    <a:pt x="5007" y="1"/>
                  </a:moveTo>
                  <a:cubicBezTo>
                    <a:pt x="4823" y="1"/>
                    <a:pt x="4677" y="136"/>
                    <a:pt x="4655" y="328"/>
                  </a:cubicBezTo>
                  <a:lnTo>
                    <a:pt x="4191" y="3805"/>
                  </a:lnTo>
                  <a:lnTo>
                    <a:pt x="714" y="3340"/>
                  </a:lnTo>
                  <a:cubicBezTo>
                    <a:pt x="699" y="3338"/>
                    <a:pt x="683" y="3338"/>
                    <a:pt x="668" y="3338"/>
                  </a:cubicBezTo>
                  <a:cubicBezTo>
                    <a:pt x="475" y="3338"/>
                    <a:pt x="320" y="3474"/>
                    <a:pt x="298" y="3662"/>
                  </a:cubicBezTo>
                  <a:lnTo>
                    <a:pt x="36" y="5638"/>
                  </a:lnTo>
                  <a:cubicBezTo>
                    <a:pt x="0" y="5840"/>
                    <a:pt x="143" y="6031"/>
                    <a:pt x="357" y="6055"/>
                  </a:cubicBezTo>
                  <a:lnTo>
                    <a:pt x="357" y="6043"/>
                  </a:lnTo>
                  <a:lnTo>
                    <a:pt x="3834" y="6507"/>
                  </a:lnTo>
                  <a:lnTo>
                    <a:pt x="3370" y="9984"/>
                  </a:lnTo>
                  <a:cubicBezTo>
                    <a:pt x="3346" y="10186"/>
                    <a:pt x="3489" y="10377"/>
                    <a:pt x="3691" y="10401"/>
                  </a:cubicBezTo>
                  <a:lnTo>
                    <a:pt x="5667" y="10663"/>
                  </a:lnTo>
                  <a:cubicBezTo>
                    <a:pt x="5682" y="10664"/>
                    <a:pt x="5697" y="10665"/>
                    <a:pt x="5712" y="10665"/>
                  </a:cubicBezTo>
                  <a:cubicBezTo>
                    <a:pt x="5897" y="10665"/>
                    <a:pt x="6062" y="10529"/>
                    <a:pt x="6084" y="10341"/>
                  </a:cubicBezTo>
                  <a:lnTo>
                    <a:pt x="6548" y="6864"/>
                  </a:lnTo>
                  <a:lnTo>
                    <a:pt x="10025" y="7329"/>
                  </a:lnTo>
                  <a:cubicBezTo>
                    <a:pt x="10040" y="7331"/>
                    <a:pt x="10055" y="7331"/>
                    <a:pt x="10069" y="7331"/>
                  </a:cubicBezTo>
                  <a:cubicBezTo>
                    <a:pt x="10254" y="7331"/>
                    <a:pt x="10420" y="7195"/>
                    <a:pt x="10442" y="7007"/>
                  </a:cubicBezTo>
                  <a:lnTo>
                    <a:pt x="10704" y="5031"/>
                  </a:lnTo>
                  <a:cubicBezTo>
                    <a:pt x="10728" y="4828"/>
                    <a:pt x="10585" y="4638"/>
                    <a:pt x="10382" y="4614"/>
                  </a:cubicBezTo>
                  <a:lnTo>
                    <a:pt x="6894" y="4150"/>
                  </a:lnTo>
                  <a:lnTo>
                    <a:pt x="7358" y="673"/>
                  </a:lnTo>
                  <a:cubicBezTo>
                    <a:pt x="7382" y="471"/>
                    <a:pt x="7239" y="280"/>
                    <a:pt x="7037" y="256"/>
                  </a:cubicBezTo>
                  <a:lnTo>
                    <a:pt x="5072" y="6"/>
                  </a:lnTo>
                  <a:cubicBezTo>
                    <a:pt x="5050" y="3"/>
                    <a:pt x="5028" y="1"/>
                    <a:pt x="500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1" name="Google Shape;7251;p39"/>
            <p:cNvSpPr/>
            <p:nvPr/>
          </p:nvSpPr>
          <p:spPr>
            <a:xfrm>
              <a:off x="5182226" y="1123290"/>
              <a:ext cx="349870" cy="436217"/>
            </a:xfrm>
            <a:custGeom>
              <a:rect b="b" l="l" r="r" t="t"/>
              <a:pathLst>
                <a:path extrusionOk="0" h="13524" w="10847">
                  <a:moveTo>
                    <a:pt x="4147" y="429"/>
                  </a:moveTo>
                  <a:cubicBezTo>
                    <a:pt x="4437" y="429"/>
                    <a:pt x="4723" y="604"/>
                    <a:pt x="4774" y="997"/>
                  </a:cubicBezTo>
                  <a:cubicBezTo>
                    <a:pt x="4810" y="1188"/>
                    <a:pt x="4751" y="1390"/>
                    <a:pt x="4632" y="1533"/>
                  </a:cubicBezTo>
                  <a:lnTo>
                    <a:pt x="3834" y="1688"/>
                  </a:lnTo>
                  <a:cubicBezTo>
                    <a:pt x="3667" y="1593"/>
                    <a:pt x="3548" y="1426"/>
                    <a:pt x="3512" y="1224"/>
                  </a:cubicBezTo>
                  <a:lnTo>
                    <a:pt x="3500" y="1224"/>
                  </a:lnTo>
                  <a:cubicBezTo>
                    <a:pt x="3386" y="725"/>
                    <a:pt x="3770" y="429"/>
                    <a:pt x="4147" y="429"/>
                  </a:cubicBezTo>
                  <a:close/>
                  <a:moveTo>
                    <a:pt x="7867" y="2749"/>
                  </a:moveTo>
                  <a:cubicBezTo>
                    <a:pt x="8125" y="2749"/>
                    <a:pt x="8352" y="2938"/>
                    <a:pt x="8394" y="3200"/>
                  </a:cubicBezTo>
                  <a:lnTo>
                    <a:pt x="9787" y="10761"/>
                  </a:lnTo>
                  <a:cubicBezTo>
                    <a:pt x="9835" y="11058"/>
                    <a:pt x="9644" y="11344"/>
                    <a:pt x="9346" y="11392"/>
                  </a:cubicBezTo>
                  <a:lnTo>
                    <a:pt x="3084" y="12535"/>
                  </a:lnTo>
                  <a:cubicBezTo>
                    <a:pt x="3049" y="12542"/>
                    <a:pt x="3014" y="12545"/>
                    <a:pt x="2979" y="12545"/>
                  </a:cubicBezTo>
                  <a:cubicBezTo>
                    <a:pt x="2722" y="12545"/>
                    <a:pt x="2493" y="12357"/>
                    <a:pt x="2441" y="12094"/>
                  </a:cubicBezTo>
                  <a:lnTo>
                    <a:pt x="1060" y="4534"/>
                  </a:lnTo>
                  <a:cubicBezTo>
                    <a:pt x="1012" y="4236"/>
                    <a:pt x="1203" y="3950"/>
                    <a:pt x="1512" y="3903"/>
                  </a:cubicBezTo>
                  <a:lnTo>
                    <a:pt x="2250" y="3760"/>
                  </a:lnTo>
                  <a:cubicBezTo>
                    <a:pt x="2293" y="3975"/>
                    <a:pt x="2482" y="4122"/>
                    <a:pt x="2694" y="4122"/>
                  </a:cubicBezTo>
                  <a:cubicBezTo>
                    <a:pt x="2717" y="4122"/>
                    <a:pt x="2739" y="4120"/>
                    <a:pt x="2762" y="4117"/>
                  </a:cubicBezTo>
                  <a:lnTo>
                    <a:pt x="6668" y="3402"/>
                  </a:lnTo>
                  <a:cubicBezTo>
                    <a:pt x="6906" y="3355"/>
                    <a:pt x="7060" y="3129"/>
                    <a:pt x="7025" y="2890"/>
                  </a:cubicBezTo>
                  <a:lnTo>
                    <a:pt x="7763" y="2760"/>
                  </a:lnTo>
                  <a:cubicBezTo>
                    <a:pt x="7798" y="2752"/>
                    <a:pt x="7833" y="2749"/>
                    <a:pt x="7867" y="2749"/>
                  </a:cubicBezTo>
                  <a:close/>
                  <a:moveTo>
                    <a:pt x="4150" y="0"/>
                  </a:moveTo>
                  <a:cubicBezTo>
                    <a:pt x="4081" y="0"/>
                    <a:pt x="4011" y="7"/>
                    <a:pt x="3941" y="21"/>
                  </a:cubicBezTo>
                  <a:cubicBezTo>
                    <a:pt x="3346" y="128"/>
                    <a:pt x="2953" y="700"/>
                    <a:pt x="3072" y="1307"/>
                  </a:cubicBezTo>
                  <a:cubicBezTo>
                    <a:pt x="3108" y="1474"/>
                    <a:pt x="3179" y="1640"/>
                    <a:pt x="3286" y="1783"/>
                  </a:cubicBezTo>
                  <a:lnTo>
                    <a:pt x="2512" y="1926"/>
                  </a:lnTo>
                  <a:cubicBezTo>
                    <a:pt x="2191" y="1986"/>
                    <a:pt x="1988" y="2295"/>
                    <a:pt x="2036" y="2617"/>
                  </a:cubicBezTo>
                  <a:lnTo>
                    <a:pt x="2096" y="2890"/>
                  </a:lnTo>
                  <a:lnTo>
                    <a:pt x="798" y="3129"/>
                  </a:lnTo>
                  <a:cubicBezTo>
                    <a:pt x="322" y="3212"/>
                    <a:pt x="0" y="3676"/>
                    <a:pt x="83" y="4164"/>
                  </a:cubicBezTo>
                  <a:lnTo>
                    <a:pt x="1667" y="12785"/>
                  </a:lnTo>
                  <a:cubicBezTo>
                    <a:pt x="1741" y="13221"/>
                    <a:pt x="2120" y="13524"/>
                    <a:pt x="2548" y="13524"/>
                  </a:cubicBezTo>
                  <a:cubicBezTo>
                    <a:pt x="2599" y="13524"/>
                    <a:pt x="2651" y="13520"/>
                    <a:pt x="2703" y="13511"/>
                  </a:cubicBezTo>
                  <a:lnTo>
                    <a:pt x="10049" y="12165"/>
                  </a:lnTo>
                  <a:cubicBezTo>
                    <a:pt x="10525" y="12082"/>
                    <a:pt x="10847" y="11618"/>
                    <a:pt x="10763" y="11130"/>
                  </a:cubicBezTo>
                  <a:lnTo>
                    <a:pt x="9192" y="2498"/>
                  </a:lnTo>
                  <a:cubicBezTo>
                    <a:pt x="9108" y="2067"/>
                    <a:pt x="8737" y="1766"/>
                    <a:pt x="8316" y="1766"/>
                  </a:cubicBezTo>
                  <a:cubicBezTo>
                    <a:pt x="8259" y="1766"/>
                    <a:pt x="8202" y="1772"/>
                    <a:pt x="8144" y="1783"/>
                  </a:cubicBezTo>
                  <a:lnTo>
                    <a:pt x="6858" y="2009"/>
                  </a:lnTo>
                  <a:lnTo>
                    <a:pt x="6810" y="1736"/>
                  </a:lnTo>
                  <a:cubicBezTo>
                    <a:pt x="6757" y="1446"/>
                    <a:pt x="6499" y="1252"/>
                    <a:pt x="6214" y="1252"/>
                  </a:cubicBezTo>
                  <a:cubicBezTo>
                    <a:pt x="6183" y="1252"/>
                    <a:pt x="6151" y="1255"/>
                    <a:pt x="6120" y="1259"/>
                  </a:cubicBezTo>
                  <a:lnTo>
                    <a:pt x="5179" y="1438"/>
                  </a:lnTo>
                  <a:cubicBezTo>
                    <a:pt x="5227" y="1259"/>
                    <a:pt x="5239" y="1081"/>
                    <a:pt x="5215" y="914"/>
                  </a:cubicBezTo>
                  <a:cubicBezTo>
                    <a:pt x="5120" y="378"/>
                    <a:pt x="4665" y="0"/>
                    <a:pt x="415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2" name="Google Shape;7252;p39"/>
            <p:cNvSpPr/>
            <p:nvPr/>
          </p:nvSpPr>
          <p:spPr>
            <a:xfrm>
              <a:off x="5244414" y="1280275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9" y="1"/>
                    <a:pt x="915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2" y="1502"/>
                    <a:pt x="854" y="1545"/>
                    <a:pt x="1002" y="1545"/>
                  </a:cubicBezTo>
                  <a:cubicBezTo>
                    <a:pt x="1454" y="1545"/>
                    <a:pt x="1862" y="1142"/>
                    <a:pt x="1763" y="631"/>
                  </a:cubicBezTo>
                  <a:cubicBezTo>
                    <a:pt x="1689" y="259"/>
                    <a:pt x="1367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3" name="Google Shape;7253;p39"/>
            <p:cNvSpPr/>
            <p:nvPr/>
          </p:nvSpPr>
          <p:spPr>
            <a:xfrm>
              <a:off x="5311504" y="1265631"/>
              <a:ext cx="125182" cy="43931"/>
            </a:xfrm>
            <a:custGeom>
              <a:rect b="b" l="l" r="r" t="t"/>
              <a:pathLst>
                <a:path extrusionOk="0" h="1362" w="3881">
                  <a:moveTo>
                    <a:pt x="3274" y="0"/>
                  </a:moveTo>
                  <a:cubicBezTo>
                    <a:pt x="3238" y="0"/>
                    <a:pt x="3200" y="5"/>
                    <a:pt x="3160" y="13"/>
                  </a:cubicBezTo>
                  <a:lnTo>
                    <a:pt x="3172" y="13"/>
                  </a:lnTo>
                  <a:lnTo>
                    <a:pt x="576" y="490"/>
                  </a:lnTo>
                  <a:cubicBezTo>
                    <a:pt x="0" y="545"/>
                    <a:pt x="104" y="1362"/>
                    <a:pt x="609" y="1362"/>
                  </a:cubicBezTo>
                  <a:cubicBezTo>
                    <a:pt x="647" y="1362"/>
                    <a:pt x="688" y="1357"/>
                    <a:pt x="731" y="1347"/>
                  </a:cubicBezTo>
                  <a:lnTo>
                    <a:pt x="3314" y="871"/>
                  </a:lnTo>
                  <a:cubicBezTo>
                    <a:pt x="3881" y="793"/>
                    <a:pt x="3774" y="0"/>
                    <a:pt x="327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4" name="Google Shape;7254;p39"/>
            <p:cNvSpPr/>
            <p:nvPr/>
          </p:nvSpPr>
          <p:spPr>
            <a:xfrm>
              <a:off x="5257090" y="1349784"/>
              <a:ext cx="59769" cy="49866"/>
            </a:xfrm>
            <a:custGeom>
              <a:rect b="b" l="l" r="r" t="t"/>
              <a:pathLst>
                <a:path extrusionOk="0" h="1546" w="1853">
                  <a:moveTo>
                    <a:pt x="1002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2" y="1502"/>
                    <a:pt x="854" y="1545"/>
                    <a:pt x="1001" y="1545"/>
                  </a:cubicBezTo>
                  <a:cubicBezTo>
                    <a:pt x="1450" y="1545"/>
                    <a:pt x="1852" y="1145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5" name="Google Shape;7255;p39"/>
            <p:cNvSpPr/>
            <p:nvPr/>
          </p:nvSpPr>
          <p:spPr>
            <a:xfrm>
              <a:off x="5326728" y="1335140"/>
              <a:ext cx="121279" cy="43544"/>
            </a:xfrm>
            <a:custGeom>
              <a:rect b="b" l="l" r="r" t="t"/>
              <a:pathLst>
                <a:path extrusionOk="0" h="1350" w="3760">
                  <a:moveTo>
                    <a:pt x="3129" y="0"/>
                  </a:moveTo>
                  <a:cubicBezTo>
                    <a:pt x="3117" y="0"/>
                    <a:pt x="3105" y="1"/>
                    <a:pt x="3092" y="2"/>
                  </a:cubicBezTo>
                  <a:lnTo>
                    <a:pt x="497" y="478"/>
                  </a:lnTo>
                  <a:cubicBezTo>
                    <a:pt x="0" y="628"/>
                    <a:pt x="120" y="1349"/>
                    <a:pt x="605" y="1349"/>
                  </a:cubicBezTo>
                  <a:cubicBezTo>
                    <a:pt x="620" y="1349"/>
                    <a:pt x="636" y="1348"/>
                    <a:pt x="652" y="1347"/>
                  </a:cubicBezTo>
                  <a:lnTo>
                    <a:pt x="3247" y="883"/>
                  </a:lnTo>
                  <a:cubicBezTo>
                    <a:pt x="3759" y="731"/>
                    <a:pt x="3634" y="0"/>
                    <a:pt x="312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6" name="Google Shape;7256;p39"/>
            <p:cNvSpPr/>
            <p:nvPr/>
          </p:nvSpPr>
          <p:spPr>
            <a:xfrm>
              <a:off x="5270540" y="1424293"/>
              <a:ext cx="60059" cy="49834"/>
            </a:xfrm>
            <a:custGeom>
              <a:rect b="b" l="l" r="r" t="t"/>
              <a:pathLst>
                <a:path extrusionOk="0" h="1545" w="1862">
                  <a:moveTo>
                    <a:pt x="1002" y="0"/>
                  </a:moveTo>
                  <a:cubicBezTo>
                    <a:pt x="959" y="0"/>
                    <a:pt x="914" y="4"/>
                    <a:pt x="870" y="12"/>
                  </a:cubicBezTo>
                  <a:cubicBezTo>
                    <a:pt x="191" y="131"/>
                    <a:pt x="0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0"/>
                    <a:pt x="100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7" name="Google Shape;7257;p39"/>
            <p:cNvSpPr/>
            <p:nvPr/>
          </p:nvSpPr>
          <p:spPr>
            <a:xfrm>
              <a:off x="5339792" y="1409585"/>
              <a:ext cx="121795" cy="43577"/>
            </a:xfrm>
            <a:custGeom>
              <a:rect b="b" l="l" r="r" t="t"/>
              <a:pathLst>
                <a:path extrusionOk="0" h="1351" w="3776">
                  <a:moveTo>
                    <a:pt x="3162" y="0"/>
                  </a:moveTo>
                  <a:cubicBezTo>
                    <a:pt x="3143" y="0"/>
                    <a:pt x="3124" y="1"/>
                    <a:pt x="3104" y="3"/>
                  </a:cubicBezTo>
                  <a:lnTo>
                    <a:pt x="509" y="468"/>
                  </a:lnTo>
                  <a:cubicBezTo>
                    <a:pt x="0" y="606"/>
                    <a:pt x="120" y="1351"/>
                    <a:pt x="628" y="1351"/>
                  </a:cubicBezTo>
                  <a:cubicBezTo>
                    <a:pt x="643" y="1351"/>
                    <a:pt x="659" y="1350"/>
                    <a:pt x="675" y="1349"/>
                  </a:cubicBezTo>
                  <a:lnTo>
                    <a:pt x="3259" y="872"/>
                  </a:lnTo>
                  <a:cubicBezTo>
                    <a:pt x="3775" y="735"/>
                    <a:pt x="3661" y="0"/>
                    <a:pt x="316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8" name="Google Shape;7258;p39"/>
            <p:cNvSpPr/>
            <p:nvPr/>
          </p:nvSpPr>
          <p:spPr>
            <a:xfrm>
              <a:off x="5682211" y="1251439"/>
              <a:ext cx="196304" cy="181563"/>
            </a:xfrm>
            <a:custGeom>
              <a:rect b="b" l="l" r="r" t="t"/>
              <a:pathLst>
                <a:path extrusionOk="0" h="5629" w="6086">
                  <a:moveTo>
                    <a:pt x="3609" y="1"/>
                  </a:moveTo>
                  <a:lnTo>
                    <a:pt x="1215" y="1620"/>
                  </a:lnTo>
                  <a:cubicBezTo>
                    <a:pt x="251" y="2275"/>
                    <a:pt x="1" y="3585"/>
                    <a:pt x="656" y="4549"/>
                  </a:cubicBezTo>
                  <a:lnTo>
                    <a:pt x="763" y="4704"/>
                  </a:lnTo>
                  <a:cubicBezTo>
                    <a:pt x="1171" y="5305"/>
                    <a:pt x="1834" y="5629"/>
                    <a:pt x="2508" y="5629"/>
                  </a:cubicBezTo>
                  <a:cubicBezTo>
                    <a:pt x="2916" y="5629"/>
                    <a:pt x="3329" y="5510"/>
                    <a:pt x="3692" y="5264"/>
                  </a:cubicBezTo>
                  <a:lnTo>
                    <a:pt x="6085" y="3644"/>
                  </a:lnTo>
                  <a:lnTo>
                    <a:pt x="3609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9" name="Google Shape;7259;p39"/>
            <p:cNvSpPr/>
            <p:nvPr/>
          </p:nvSpPr>
          <p:spPr>
            <a:xfrm>
              <a:off x="5814714" y="1176188"/>
              <a:ext cx="196272" cy="181660"/>
            </a:xfrm>
            <a:custGeom>
              <a:rect b="b" l="l" r="r" t="t"/>
              <a:pathLst>
                <a:path extrusionOk="0" h="5632" w="6085">
                  <a:moveTo>
                    <a:pt x="3591" y="1"/>
                  </a:moveTo>
                  <a:cubicBezTo>
                    <a:pt x="3182" y="1"/>
                    <a:pt x="2768" y="120"/>
                    <a:pt x="2406" y="369"/>
                  </a:cubicBezTo>
                  <a:lnTo>
                    <a:pt x="1" y="1989"/>
                  </a:lnTo>
                  <a:lnTo>
                    <a:pt x="2477" y="5632"/>
                  </a:lnTo>
                  <a:lnTo>
                    <a:pt x="4870" y="4001"/>
                  </a:lnTo>
                  <a:cubicBezTo>
                    <a:pt x="5835" y="3346"/>
                    <a:pt x="6085" y="2036"/>
                    <a:pt x="5430" y="1072"/>
                  </a:cubicBezTo>
                  <a:lnTo>
                    <a:pt x="5430" y="1072"/>
                  </a:lnTo>
                  <a:lnTo>
                    <a:pt x="5430" y="1084"/>
                  </a:lnTo>
                  <a:lnTo>
                    <a:pt x="5323" y="917"/>
                  </a:lnTo>
                  <a:cubicBezTo>
                    <a:pt x="4917" y="319"/>
                    <a:pt x="4259" y="1"/>
                    <a:pt x="359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0" name="Google Shape;7260;p39"/>
            <p:cNvSpPr/>
            <p:nvPr/>
          </p:nvSpPr>
          <p:spPr>
            <a:xfrm>
              <a:off x="4157614" y="99161"/>
              <a:ext cx="349483" cy="435378"/>
            </a:xfrm>
            <a:custGeom>
              <a:rect b="b" l="l" r="r" t="t"/>
              <a:pathLst>
                <a:path extrusionOk="0" h="13498" w="10835">
                  <a:moveTo>
                    <a:pt x="4152" y="412"/>
                  </a:moveTo>
                  <a:cubicBezTo>
                    <a:pt x="4440" y="412"/>
                    <a:pt x="4723" y="584"/>
                    <a:pt x="4775" y="971"/>
                  </a:cubicBezTo>
                  <a:cubicBezTo>
                    <a:pt x="4810" y="1173"/>
                    <a:pt x="4751" y="1364"/>
                    <a:pt x="4632" y="1518"/>
                  </a:cubicBezTo>
                  <a:lnTo>
                    <a:pt x="3834" y="1661"/>
                  </a:lnTo>
                  <a:cubicBezTo>
                    <a:pt x="3667" y="1566"/>
                    <a:pt x="3536" y="1399"/>
                    <a:pt x="3501" y="1209"/>
                  </a:cubicBezTo>
                  <a:cubicBezTo>
                    <a:pt x="3386" y="709"/>
                    <a:pt x="3773" y="412"/>
                    <a:pt x="4152" y="412"/>
                  </a:cubicBezTo>
                  <a:close/>
                  <a:moveTo>
                    <a:pt x="7842" y="2726"/>
                  </a:moveTo>
                  <a:cubicBezTo>
                    <a:pt x="8105" y="2726"/>
                    <a:pt x="8341" y="2907"/>
                    <a:pt x="8394" y="3185"/>
                  </a:cubicBezTo>
                  <a:lnTo>
                    <a:pt x="9775" y="10746"/>
                  </a:lnTo>
                  <a:cubicBezTo>
                    <a:pt x="9835" y="11043"/>
                    <a:pt x="9632" y="11329"/>
                    <a:pt x="9335" y="11377"/>
                  </a:cubicBezTo>
                  <a:lnTo>
                    <a:pt x="3072" y="12520"/>
                  </a:lnTo>
                  <a:cubicBezTo>
                    <a:pt x="3037" y="12527"/>
                    <a:pt x="3002" y="12530"/>
                    <a:pt x="2967" y="12530"/>
                  </a:cubicBezTo>
                  <a:cubicBezTo>
                    <a:pt x="2710" y="12530"/>
                    <a:pt x="2482" y="12342"/>
                    <a:pt x="2429" y="12079"/>
                  </a:cubicBezTo>
                  <a:lnTo>
                    <a:pt x="1048" y="4507"/>
                  </a:lnTo>
                  <a:cubicBezTo>
                    <a:pt x="1000" y="4209"/>
                    <a:pt x="1203" y="3935"/>
                    <a:pt x="1500" y="3876"/>
                  </a:cubicBezTo>
                  <a:lnTo>
                    <a:pt x="2239" y="3745"/>
                  </a:lnTo>
                  <a:cubicBezTo>
                    <a:pt x="2280" y="3954"/>
                    <a:pt x="2460" y="4099"/>
                    <a:pt x="2664" y="4099"/>
                  </a:cubicBezTo>
                  <a:cubicBezTo>
                    <a:pt x="2693" y="4099"/>
                    <a:pt x="2721" y="4096"/>
                    <a:pt x="2751" y="4090"/>
                  </a:cubicBezTo>
                  <a:lnTo>
                    <a:pt x="6656" y="3376"/>
                  </a:lnTo>
                  <a:cubicBezTo>
                    <a:pt x="6894" y="3340"/>
                    <a:pt x="7049" y="3114"/>
                    <a:pt x="7013" y="2876"/>
                  </a:cubicBezTo>
                  <a:lnTo>
                    <a:pt x="7751" y="2733"/>
                  </a:lnTo>
                  <a:cubicBezTo>
                    <a:pt x="7782" y="2728"/>
                    <a:pt x="7812" y="2726"/>
                    <a:pt x="7842" y="2726"/>
                  </a:cubicBezTo>
                  <a:close/>
                  <a:moveTo>
                    <a:pt x="4137" y="1"/>
                  </a:moveTo>
                  <a:cubicBezTo>
                    <a:pt x="4073" y="1"/>
                    <a:pt x="4007" y="6"/>
                    <a:pt x="3941" y="18"/>
                  </a:cubicBezTo>
                  <a:cubicBezTo>
                    <a:pt x="3358" y="125"/>
                    <a:pt x="2965" y="697"/>
                    <a:pt x="3072" y="1280"/>
                  </a:cubicBezTo>
                  <a:cubicBezTo>
                    <a:pt x="3096" y="1459"/>
                    <a:pt x="3179" y="1614"/>
                    <a:pt x="3286" y="1756"/>
                  </a:cubicBezTo>
                  <a:lnTo>
                    <a:pt x="2512" y="1899"/>
                  </a:lnTo>
                  <a:cubicBezTo>
                    <a:pt x="2191" y="1959"/>
                    <a:pt x="1977" y="2268"/>
                    <a:pt x="2036" y="2578"/>
                  </a:cubicBezTo>
                  <a:lnTo>
                    <a:pt x="2084" y="2864"/>
                  </a:lnTo>
                  <a:lnTo>
                    <a:pt x="798" y="3102"/>
                  </a:lnTo>
                  <a:cubicBezTo>
                    <a:pt x="322" y="3185"/>
                    <a:pt x="0" y="3650"/>
                    <a:pt x="84" y="4126"/>
                  </a:cubicBezTo>
                  <a:lnTo>
                    <a:pt x="1655" y="12758"/>
                  </a:lnTo>
                  <a:cubicBezTo>
                    <a:pt x="1740" y="13194"/>
                    <a:pt x="2120" y="13497"/>
                    <a:pt x="2540" y="13497"/>
                  </a:cubicBezTo>
                  <a:cubicBezTo>
                    <a:pt x="2590" y="13497"/>
                    <a:pt x="2640" y="13493"/>
                    <a:pt x="2691" y="13484"/>
                  </a:cubicBezTo>
                  <a:lnTo>
                    <a:pt x="10037" y="12139"/>
                  </a:lnTo>
                  <a:cubicBezTo>
                    <a:pt x="10513" y="12055"/>
                    <a:pt x="10835" y="11579"/>
                    <a:pt x="10752" y="11103"/>
                  </a:cubicBezTo>
                  <a:lnTo>
                    <a:pt x="9180" y="2483"/>
                  </a:lnTo>
                  <a:cubicBezTo>
                    <a:pt x="9095" y="2046"/>
                    <a:pt x="8715" y="1743"/>
                    <a:pt x="8287" y="1743"/>
                  </a:cubicBezTo>
                  <a:cubicBezTo>
                    <a:pt x="8236" y="1743"/>
                    <a:pt x="8184" y="1748"/>
                    <a:pt x="8132" y="1756"/>
                  </a:cubicBezTo>
                  <a:lnTo>
                    <a:pt x="6858" y="1995"/>
                  </a:lnTo>
                  <a:lnTo>
                    <a:pt x="6811" y="1721"/>
                  </a:lnTo>
                  <a:cubicBezTo>
                    <a:pt x="6747" y="1435"/>
                    <a:pt x="6506" y="1235"/>
                    <a:pt x="6227" y="1235"/>
                  </a:cubicBezTo>
                  <a:cubicBezTo>
                    <a:pt x="6192" y="1235"/>
                    <a:pt x="6156" y="1238"/>
                    <a:pt x="6120" y="1245"/>
                  </a:cubicBezTo>
                  <a:lnTo>
                    <a:pt x="5179" y="1411"/>
                  </a:lnTo>
                  <a:cubicBezTo>
                    <a:pt x="5227" y="1245"/>
                    <a:pt x="5239" y="1066"/>
                    <a:pt x="5203" y="899"/>
                  </a:cubicBezTo>
                  <a:cubicBezTo>
                    <a:pt x="5108" y="370"/>
                    <a:pt x="4655" y="1"/>
                    <a:pt x="413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1" name="Google Shape;7261;p39"/>
            <p:cNvSpPr/>
            <p:nvPr/>
          </p:nvSpPr>
          <p:spPr>
            <a:xfrm>
              <a:off x="4219446" y="255566"/>
              <a:ext cx="60156" cy="49898"/>
            </a:xfrm>
            <a:custGeom>
              <a:rect b="b" l="l" r="r" t="t"/>
              <a:pathLst>
                <a:path extrusionOk="0" h="1547" w="1865">
                  <a:moveTo>
                    <a:pt x="1026" y="1"/>
                  </a:moveTo>
                  <a:cubicBezTo>
                    <a:pt x="979" y="1"/>
                    <a:pt x="930" y="5"/>
                    <a:pt x="881" y="15"/>
                  </a:cubicBezTo>
                  <a:cubicBezTo>
                    <a:pt x="202" y="134"/>
                    <a:pt x="0" y="1015"/>
                    <a:pt x="572" y="1408"/>
                  </a:cubicBezTo>
                  <a:cubicBezTo>
                    <a:pt x="711" y="1504"/>
                    <a:pt x="861" y="1547"/>
                    <a:pt x="1007" y="1547"/>
                  </a:cubicBezTo>
                  <a:cubicBezTo>
                    <a:pt x="1458" y="1547"/>
                    <a:pt x="1864" y="1138"/>
                    <a:pt x="1774" y="634"/>
                  </a:cubicBezTo>
                  <a:cubicBezTo>
                    <a:pt x="1701" y="266"/>
                    <a:pt x="1386" y="1"/>
                    <a:pt x="1026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2" name="Google Shape;7262;p39"/>
            <p:cNvSpPr/>
            <p:nvPr/>
          </p:nvSpPr>
          <p:spPr>
            <a:xfrm>
              <a:off x="4287988" y="241148"/>
              <a:ext cx="123956" cy="43577"/>
            </a:xfrm>
            <a:custGeom>
              <a:rect b="b" l="l" r="r" t="t"/>
              <a:pathLst>
                <a:path extrusionOk="0" h="1351" w="3843">
                  <a:moveTo>
                    <a:pt x="3234" y="0"/>
                  </a:moveTo>
                  <a:cubicBezTo>
                    <a:pt x="3203" y="0"/>
                    <a:pt x="3171" y="3"/>
                    <a:pt x="3138" y="10"/>
                  </a:cubicBezTo>
                  <a:lnTo>
                    <a:pt x="542" y="486"/>
                  </a:lnTo>
                  <a:cubicBezTo>
                    <a:pt x="1" y="576"/>
                    <a:pt x="111" y="1350"/>
                    <a:pt x="610" y="1350"/>
                  </a:cubicBezTo>
                  <a:cubicBezTo>
                    <a:pt x="638" y="1350"/>
                    <a:pt x="667" y="1348"/>
                    <a:pt x="697" y="1343"/>
                  </a:cubicBezTo>
                  <a:lnTo>
                    <a:pt x="3304" y="867"/>
                  </a:lnTo>
                  <a:cubicBezTo>
                    <a:pt x="3842" y="766"/>
                    <a:pt x="3726" y="0"/>
                    <a:pt x="323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3" name="Google Shape;7263;p39"/>
            <p:cNvSpPr/>
            <p:nvPr/>
          </p:nvSpPr>
          <p:spPr>
            <a:xfrm>
              <a:off x="4232090" y="325172"/>
              <a:ext cx="60156" cy="49866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1" y="1"/>
                    <a:pt x="927" y="4"/>
                    <a:pt x="882" y="12"/>
                  </a:cubicBezTo>
                  <a:cubicBezTo>
                    <a:pt x="203" y="131"/>
                    <a:pt x="1" y="1012"/>
                    <a:pt x="572" y="1405"/>
                  </a:cubicBezTo>
                  <a:cubicBezTo>
                    <a:pt x="711" y="1502"/>
                    <a:pt x="861" y="1545"/>
                    <a:pt x="1008" y="1545"/>
                  </a:cubicBezTo>
                  <a:cubicBezTo>
                    <a:pt x="1455" y="1545"/>
                    <a:pt x="1865" y="1142"/>
                    <a:pt x="1775" y="631"/>
                  </a:cubicBezTo>
                  <a:cubicBezTo>
                    <a:pt x="1701" y="259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4" name="Google Shape;7264;p39"/>
            <p:cNvSpPr/>
            <p:nvPr/>
          </p:nvSpPr>
          <p:spPr>
            <a:xfrm>
              <a:off x="4301987" y="310528"/>
              <a:ext cx="121021" cy="43512"/>
            </a:xfrm>
            <a:custGeom>
              <a:rect b="b" l="l" r="r" t="t"/>
              <a:pathLst>
                <a:path extrusionOk="0" h="1349" w="3752">
                  <a:moveTo>
                    <a:pt x="3132" y="0"/>
                  </a:moveTo>
                  <a:cubicBezTo>
                    <a:pt x="3120" y="0"/>
                    <a:pt x="3109" y="1"/>
                    <a:pt x="3097" y="2"/>
                  </a:cubicBezTo>
                  <a:lnTo>
                    <a:pt x="501" y="478"/>
                  </a:lnTo>
                  <a:cubicBezTo>
                    <a:pt x="1" y="618"/>
                    <a:pt x="114" y="1348"/>
                    <a:pt x="620" y="1348"/>
                  </a:cubicBezTo>
                  <a:cubicBezTo>
                    <a:pt x="631" y="1348"/>
                    <a:pt x="644" y="1348"/>
                    <a:pt x="656" y="1347"/>
                  </a:cubicBezTo>
                  <a:lnTo>
                    <a:pt x="3251" y="871"/>
                  </a:lnTo>
                  <a:cubicBezTo>
                    <a:pt x="3752" y="731"/>
                    <a:pt x="3627" y="0"/>
                    <a:pt x="313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5" name="Google Shape;7265;p39"/>
            <p:cNvSpPr/>
            <p:nvPr/>
          </p:nvSpPr>
          <p:spPr>
            <a:xfrm>
              <a:off x="4245928" y="399294"/>
              <a:ext cx="60059" cy="50189"/>
            </a:xfrm>
            <a:custGeom>
              <a:rect b="b" l="l" r="r" t="t"/>
              <a:pathLst>
                <a:path extrusionOk="0" h="1556" w="1862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17"/>
                  </a:cubicBezTo>
                  <a:cubicBezTo>
                    <a:pt x="700" y="1513"/>
                    <a:pt x="851" y="1556"/>
                    <a:pt x="997" y="1556"/>
                  </a:cubicBezTo>
                  <a:cubicBezTo>
                    <a:pt x="1451" y="1556"/>
                    <a:pt x="1862" y="1147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6" name="Google Shape;7266;p39"/>
            <p:cNvSpPr/>
            <p:nvPr/>
          </p:nvSpPr>
          <p:spPr>
            <a:xfrm>
              <a:off x="4314889" y="384586"/>
              <a:ext cx="122472" cy="44028"/>
            </a:xfrm>
            <a:custGeom>
              <a:rect b="b" l="l" r="r" t="t"/>
              <a:pathLst>
                <a:path extrusionOk="0" h="1365" w="3797">
                  <a:moveTo>
                    <a:pt x="3171" y="0"/>
                  </a:moveTo>
                  <a:cubicBezTo>
                    <a:pt x="3152" y="0"/>
                    <a:pt x="3133" y="1"/>
                    <a:pt x="3113" y="4"/>
                  </a:cubicBezTo>
                  <a:lnTo>
                    <a:pt x="518" y="480"/>
                  </a:lnTo>
                  <a:cubicBezTo>
                    <a:pt x="1" y="606"/>
                    <a:pt x="116" y="1364"/>
                    <a:pt x="627" y="1364"/>
                  </a:cubicBezTo>
                  <a:cubicBezTo>
                    <a:pt x="645" y="1364"/>
                    <a:pt x="665" y="1363"/>
                    <a:pt x="684" y="1361"/>
                  </a:cubicBezTo>
                  <a:lnTo>
                    <a:pt x="3268" y="885"/>
                  </a:lnTo>
                  <a:cubicBezTo>
                    <a:pt x="3796" y="758"/>
                    <a:pt x="3682" y="0"/>
                    <a:pt x="3171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7" name="Google Shape;7267;p39"/>
            <p:cNvSpPr/>
            <p:nvPr/>
          </p:nvSpPr>
          <p:spPr>
            <a:xfrm>
              <a:off x="4188320" y="708297"/>
              <a:ext cx="250428" cy="224721"/>
            </a:xfrm>
            <a:custGeom>
              <a:rect b="b" l="l" r="r" t="t"/>
              <a:pathLst>
                <a:path extrusionOk="0" h="6967" w="7764">
                  <a:moveTo>
                    <a:pt x="3929" y="1"/>
                  </a:moveTo>
                  <a:cubicBezTo>
                    <a:pt x="2899" y="1"/>
                    <a:pt x="1886" y="465"/>
                    <a:pt x="1227" y="1338"/>
                  </a:cubicBezTo>
                  <a:lnTo>
                    <a:pt x="6954" y="4969"/>
                  </a:lnTo>
                  <a:cubicBezTo>
                    <a:pt x="7764" y="3398"/>
                    <a:pt x="7240" y="1469"/>
                    <a:pt x="5751" y="528"/>
                  </a:cubicBezTo>
                  <a:cubicBezTo>
                    <a:pt x="5188" y="173"/>
                    <a:pt x="4555" y="1"/>
                    <a:pt x="3929" y="1"/>
                  </a:cubicBezTo>
                  <a:close/>
                  <a:moveTo>
                    <a:pt x="810" y="1993"/>
                  </a:moveTo>
                  <a:lnTo>
                    <a:pt x="810" y="1993"/>
                  </a:lnTo>
                  <a:cubicBezTo>
                    <a:pt x="1" y="3553"/>
                    <a:pt x="525" y="5493"/>
                    <a:pt x="2013" y="6434"/>
                  </a:cubicBezTo>
                  <a:cubicBezTo>
                    <a:pt x="2579" y="6793"/>
                    <a:pt x="3211" y="6966"/>
                    <a:pt x="3836" y="6966"/>
                  </a:cubicBezTo>
                  <a:cubicBezTo>
                    <a:pt x="4868" y="6966"/>
                    <a:pt x="5882" y="6495"/>
                    <a:pt x="6549" y="5612"/>
                  </a:cubicBezTo>
                  <a:lnTo>
                    <a:pt x="810" y="1993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8" name="Google Shape;7268;p39"/>
            <p:cNvSpPr/>
            <p:nvPr/>
          </p:nvSpPr>
          <p:spPr>
            <a:xfrm>
              <a:off x="4657631" y="226472"/>
              <a:ext cx="196272" cy="181918"/>
            </a:xfrm>
            <a:custGeom>
              <a:rect b="b" l="l" r="r" t="t"/>
              <a:pathLst>
                <a:path extrusionOk="0" h="5640" w="6085">
                  <a:moveTo>
                    <a:pt x="3596" y="0"/>
                  </a:moveTo>
                  <a:lnTo>
                    <a:pt x="1215" y="1631"/>
                  </a:lnTo>
                  <a:cubicBezTo>
                    <a:pt x="250" y="2286"/>
                    <a:pt x="0" y="3596"/>
                    <a:pt x="655" y="4560"/>
                  </a:cubicBezTo>
                  <a:lnTo>
                    <a:pt x="774" y="4715"/>
                  </a:lnTo>
                  <a:cubicBezTo>
                    <a:pt x="1175" y="5316"/>
                    <a:pt x="1834" y="5640"/>
                    <a:pt x="2508" y="5640"/>
                  </a:cubicBezTo>
                  <a:cubicBezTo>
                    <a:pt x="2915" y="5640"/>
                    <a:pt x="3328" y="5521"/>
                    <a:pt x="3691" y="5275"/>
                  </a:cubicBezTo>
                  <a:lnTo>
                    <a:pt x="6084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9" name="Google Shape;7269;p39"/>
            <p:cNvSpPr/>
            <p:nvPr/>
          </p:nvSpPr>
          <p:spPr>
            <a:xfrm>
              <a:off x="4790102" y="151317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578" y="1"/>
                  </a:moveTo>
                  <a:cubicBezTo>
                    <a:pt x="3170" y="1"/>
                    <a:pt x="2757" y="119"/>
                    <a:pt x="2394" y="366"/>
                  </a:cubicBezTo>
                  <a:lnTo>
                    <a:pt x="1" y="1985"/>
                  </a:lnTo>
                  <a:lnTo>
                    <a:pt x="2477" y="5628"/>
                  </a:lnTo>
                  <a:lnTo>
                    <a:pt x="4870" y="4009"/>
                  </a:lnTo>
                  <a:cubicBezTo>
                    <a:pt x="5835" y="3354"/>
                    <a:pt x="6085" y="2044"/>
                    <a:pt x="5430" y="1080"/>
                  </a:cubicBezTo>
                  <a:lnTo>
                    <a:pt x="5323" y="925"/>
                  </a:lnTo>
                  <a:cubicBezTo>
                    <a:pt x="4915" y="324"/>
                    <a:pt x="4252" y="1"/>
                    <a:pt x="357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0" name="Google Shape;7270;p39"/>
            <p:cNvSpPr/>
            <p:nvPr/>
          </p:nvSpPr>
          <p:spPr>
            <a:xfrm>
              <a:off x="4600023" y="602242"/>
              <a:ext cx="346032" cy="344032"/>
            </a:xfrm>
            <a:custGeom>
              <a:rect b="b" l="l" r="r" t="t"/>
              <a:pathLst>
                <a:path extrusionOk="0" h="10666" w="10728">
                  <a:moveTo>
                    <a:pt x="5007" y="1"/>
                  </a:moveTo>
                  <a:cubicBezTo>
                    <a:pt x="4823" y="1"/>
                    <a:pt x="4676" y="136"/>
                    <a:pt x="4644" y="328"/>
                  </a:cubicBezTo>
                  <a:lnTo>
                    <a:pt x="4191" y="3793"/>
                  </a:lnTo>
                  <a:lnTo>
                    <a:pt x="715" y="3340"/>
                  </a:lnTo>
                  <a:cubicBezTo>
                    <a:pt x="692" y="3336"/>
                    <a:pt x="671" y="3335"/>
                    <a:pt x="649" y="3335"/>
                  </a:cubicBezTo>
                  <a:cubicBezTo>
                    <a:pt x="465" y="3335"/>
                    <a:pt x="318" y="3469"/>
                    <a:pt x="286" y="3662"/>
                  </a:cubicBezTo>
                  <a:lnTo>
                    <a:pt x="24" y="5626"/>
                  </a:lnTo>
                  <a:cubicBezTo>
                    <a:pt x="0" y="5829"/>
                    <a:pt x="143" y="6019"/>
                    <a:pt x="345" y="6043"/>
                  </a:cubicBezTo>
                  <a:lnTo>
                    <a:pt x="3834" y="6507"/>
                  </a:lnTo>
                  <a:lnTo>
                    <a:pt x="3370" y="9984"/>
                  </a:lnTo>
                  <a:cubicBezTo>
                    <a:pt x="3346" y="10186"/>
                    <a:pt x="3489" y="10377"/>
                    <a:pt x="3691" y="10401"/>
                  </a:cubicBezTo>
                  <a:lnTo>
                    <a:pt x="5668" y="10663"/>
                  </a:lnTo>
                  <a:cubicBezTo>
                    <a:pt x="5682" y="10664"/>
                    <a:pt x="5697" y="10665"/>
                    <a:pt x="5712" y="10665"/>
                  </a:cubicBezTo>
                  <a:cubicBezTo>
                    <a:pt x="5897" y="10665"/>
                    <a:pt x="6062" y="10529"/>
                    <a:pt x="6084" y="10341"/>
                  </a:cubicBezTo>
                  <a:lnTo>
                    <a:pt x="6537" y="6864"/>
                  </a:lnTo>
                  <a:lnTo>
                    <a:pt x="10025" y="7329"/>
                  </a:lnTo>
                  <a:cubicBezTo>
                    <a:pt x="10039" y="7330"/>
                    <a:pt x="10053" y="7331"/>
                    <a:pt x="10067" y="7331"/>
                  </a:cubicBezTo>
                  <a:cubicBezTo>
                    <a:pt x="10253" y="7331"/>
                    <a:pt x="10420" y="7184"/>
                    <a:pt x="10442" y="6995"/>
                  </a:cubicBezTo>
                  <a:lnTo>
                    <a:pt x="10704" y="5019"/>
                  </a:lnTo>
                  <a:cubicBezTo>
                    <a:pt x="10728" y="4817"/>
                    <a:pt x="10585" y="4626"/>
                    <a:pt x="10382" y="4602"/>
                  </a:cubicBezTo>
                  <a:lnTo>
                    <a:pt x="6906" y="4150"/>
                  </a:lnTo>
                  <a:lnTo>
                    <a:pt x="7358" y="661"/>
                  </a:lnTo>
                  <a:cubicBezTo>
                    <a:pt x="7382" y="459"/>
                    <a:pt x="7239" y="280"/>
                    <a:pt x="7037" y="245"/>
                  </a:cubicBezTo>
                  <a:lnTo>
                    <a:pt x="5072" y="6"/>
                  </a:lnTo>
                  <a:cubicBezTo>
                    <a:pt x="5050" y="3"/>
                    <a:pt x="5028" y="1"/>
                    <a:pt x="500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1" name="Google Shape;7271;p39"/>
            <p:cNvSpPr/>
            <p:nvPr/>
          </p:nvSpPr>
          <p:spPr>
            <a:xfrm>
              <a:off x="4157614" y="1123773"/>
              <a:ext cx="349483" cy="435733"/>
            </a:xfrm>
            <a:custGeom>
              <a:rect b="b" l="l" r="r" t="t"/>
              <a:pathLst>
                <a:path extrusionOk="0" h="13509" w="10835">
                  <a:moveTo>
                    <a:pt x="4147" y="414"/>
                  </a:moveTo>
                  <a:cubicBezTo>
                    <a:pt x="4437" y="414"/>
                    <a:pt x="4723" y="589"/>
                    <a:pt x="4775" y="982"/>
                  </a:cubicBezTo>
                  <a:cubicBezTo>
                    <a:pt x="4810" y="1173"/>
                    <a:pt x="4751" y="1375"/>
                    <a:pt x="4632" y="1518"/>
                  </a:cubicBezTo>
                  <a:lnTo>
                    <a:pt x="3834" y="1673"/>
                  </a:lnTo>
                  <a:cubicBezTo>
                    <a:pt x="3655" y="1578"/>
                    <a:pt x="3536" y="1411"/>
                    <a:pt x="3501" y="1209"/>
                  </a:cubicBezTo>
                  <a:cubicBezTo>
                    <a:pt x="3386" y="710"/>
                    <a:pt x="3770" y="414"/>
                    <a:pt x="4147" y="414"/>
                  </a:cubicBezTo>
                  <a:close/>
                  <a:moveTo>
                    <a:pt x="7868" y="2734"/>
                  </a:moveTo>
                  <a:cubicBezTo>
                    <a:pt x="8125" y="2734"/>
                    <a:pt x="8352" y="2923"/>
                    <a:pt x="8394" y="3185"/>
                  </a:cubicBezTo>
                  <a:lnTo>
                    <a:pt x="9775" y="10746"/>
                  </a:lnTo>
                  <a:cubicBezTo>
                    <a:pt x="9835" y="11043"/>
                    <a:pt x="9632" y="11329"/>
                    <a:pt x="9335" y="11377"/>
                  </a:cubicBezTo>
                  <a:lnTo>
                    <a:pt x="3072" y="12520"/>
                  </a:lnTo>
                  <a:cubicBezTo>
                    <a:pt x="3037" y="12527"/>
                    <a:pt x="3002" y="12530"/>
                    <a:pt x="2967" y="12530"/>
                  </a:cubicBezTo>
                  <a:cubicBezTo>
                    <a:pt x="2710" y="12530"/>
                    <a:pt x="2482" y="12342"/>
                    <a:pt x="2429" y="12079"/>
                  </a:cubicBezTo>
                  <a:lnTo>
                    <a:pt x="1060" y="4519"/>
                  </a:lnTo>
                  <a:cubicBezTo>
                    <a:pt x="1000" y="4221"/>
                    <a:pt x="1203" y="3935"/>
                    <a:pt x="1500" y="3888"/>
                  </a:cubicBezTo>
                  <a:lnTo>
                    <a:pt x="2250" y="3745"/>
                  </a:lnTo>
                  <a:cubicBezTo>
                    <a:pt x="2283" y="3960"/>
                    <a:pt x="2471" y="4107"/>
                    <a:pt x="2682" y="4107"/>
                  </a:cubicBezTo>
                  <a:cubicBezTo>
                    <a:pt x="2705" y="4107"/>
                    <a:pt x="2728" y="4105"/>
                    <a:pt x="2751" y="4102"/>
                  </a:cubicBezTo>
                  <a:lnTo>
                    <a:pt x="6668" y="3387"/>
                  </a:lnTo>
                  <a:cubicBezTo>
                    <a:pt x="6906" y="3340"/>
                    <a:pt x="7061" y="3114"/>
                    <a:pt x="7013" y="2875"/>
                  </a:cubicBezTo>
                  <a:lnTo>
                    <a:pt x="7763" y="2745"/>
                  </a:lnTo>
                  <a:cubicBezTo>
                    <a:pt x="7798" y="2737"/>
                    <a:pt x="7833" y="2734"/>
                    <a:pt x="7868" y="2734"/>
                  </a:cubicBezTo>
                  <a:close/>
                  <a:moveTo>
                    <a:pt x="4137" y="0"/>
                  </a:moveTo>
                  <a:cubicBezTo>
                    <a:pt x="4073" y="0"/>
                    <a:pt x="4007" y="6"/>
                    <a:pt x="3941" y="18"/>
                  </a:cubicBezTo>
                  <a:cubicBezTo>
                    <a:pt x="3358" y="125"/>
                    <a:pt x="2965" y="697"/>
                    <a:pt x="3072" y="1292"/>
                  </a:cubicBezTo>
                  <a:cubicBezTo>
                    <a:pt x="3096" y="1459"/>
                    <a:pt x="3179" y="1625"/>
                    <a:pt x="3286" y="1768"/>
                  </a:cubicBezTo>
                  <a:lnTo>
                    <a:pt x="2512" y="1911"/>
                  </a:lnTo>
                  <a:cubicBezTo>
                    <a:pt x="2191" y="1971"/>
                    <a:pt x="1977" y="2280"/>
                    <a:pt x="2036" y="2602"/>
                  </a:cubicBezTo>
                  <a:lnTo>
                    <a:pt x="2084" y="2875"/>
                  </a:lnTo>
                  <a:lnTo>
                    <a:pt x="798" y="3114"/>
                  </a:lnTo>
                  <a:cubicBezTo>
                    <a:pt x="310" y="3197"/>
                    <a:pt x="0" y="3661"/>
                    <a:pt x="84" y="4149"/>
                  </a:cubicBezTo>
                  <a:lnTo>
                    <a:pt x="1655" y="12770"/>
                  </a:lnTo>
                  <a:cubicBezTo>
                    <a:pt x="1740" y="13206"/>
                    <a:pt x="2120" y="13509"/>
                    <a:pt x="2540" y="13509"/>
                  </a:cubicBezTo>
                  <a:cubicBezTo>
                    <a:pt x="2590" y="13509"/>
                    <a:pt x="2640" y="13505"/>
                    <a:pt x="2691" y="13496"/>
                  </a:cubicBezTo>
                  <a:lnTo>
                    <a:pt x="10037" y="12150"/>
                  </a:lnTo>
                  <a:cubicBezTo>
                    <a:pt x="10513" y="12067"/>
                    <a:pt x="10835" y="11603"/>
                    <a:pt x="10752" y="11115"/>
                  </a:cubicBezTo>
                  <a:lnTo>
                    <a:pt x="9180" y="2483"/>
                  </a:lnTo>
                  <a:cubicBezTo>
                    <a:pt x="9096" y="2052"/>
                    <a:pt x="8725" y="1751"/>
                    <a:pt x="8304" y="1751"/>
                  </a:cubicBezTo>
                  <a:cubicBezTo>
                    <a:pt x="8247" y="1751"/>
                    <a:pt x="8190" y="1757"/>
                    <a:pt x="8132" y="1768"/>
                  </a:cubicBezTo>
                  <a:lnTo>
                    <a:pt x="6858" y="1994"/>
                  </a:lnTo>
                  <a:lnTo>
                    <a:pt x="6811" y="1721"/>
                  </a:lnTo>
                  <a:cubicBezTo>
                    <a:pt x="6746" y="1431"/>
                    <a:pt x="6497" y="1237"/>
                    <a:pt x="6213" y="1237"/>
                  </a:cubicBezTo>
                  <a:cubicBezTo>
                    <a:pt x="6183" y="1237"/>
                    <a:pt x="6151" y="1240"/>
                    <a:pt x="6120" y="1244"/>
                  </a:cubicBezTo>
                  <a:lnTo>
                    <a:pt x="5179" y="1423"/>
                  </a:lnTo>
                  <a:cubicBezTo>
                    <a:pt x="5227" y="1244"/>
                    <a:pt x="5239" y="1066"/>
                    <a:pt x="5203" y="899"/>
                  </a:cubicBezTo>
                  <a:cubicBezTo>
                    <a:pt x="5108" y="370"/>
                    <a:pt x="4655" y="0"/>
                    <a:pt x="413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2" name="Google Shape;7272;p39"/>
            <p:cNvSpPr/>
            <p:nvPr/>
          </p:nvSpPr>
          <p:spPr>
            <a:xfrm>
              <a:off x="4219446" y="1280275"/>
              <a:ext cx="60123" cy="49866"/>
            </a:xfrm>
            <a:custGeom>
              <a:rect b="b" l="l" r="r" t="t"/>
              <a:pathLst>
                <a:path extrusionOk="0" h="1546" w="1864">
                  <a:moveTo>
                    <a:pt x="1013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2" y="131"/>
                    <a:pt x="0" y="1012"/>
                    <a:pt x="572" y="1405"/>
                  </a:cubicBezTo>
                  <a:cubicBezTo>
                    <a:pt x="713" y="1502"/>
                    <a:pt x="865" y="1545"/>
                    <a:pt x="1012" y="1545"/>
                  </a:cubicBezTo>
                  <a:cubicBezTo>
                    <a:pt x="1460" y="1545"/>
                    <a:pt x="1864" y="1142"/>
                    <a:pt x="1774" y="631"/>
                  </a:cubicBezTo>
                  <a:cubicBezTo>
                    <a:pt x="1700" y="259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3" name="Google Shape;7273;p39"/>
            <p:cNvSpPr/>
            <p:nvPr/>
          </p:nvSpPr>
          <p:spPr>
            <a:xfrm>
              <a:off x="4287537" y="1265566"/>
              <a:ext cx="124859" cy="43931"/>
            </a:xfrm>
            <a:custGeom>
              <a:rect b="b" l="l" r="r" t="t"/>
              <a:pathLst>
                <a:path extrusionOk="0" h="1362" w="3871">
                  <a:moveTo>
                    <a:pt x="3275" y="0"/>
                  </a:moveTo>
                  <a:cubicBezTo>
                    <a:pt x="3236" y="0"/>
                    <a:pt x="3195" y="5"/>
                    <a:pt x="3152" y="15"/>
                  </a:cubicBezTo>
                  <a:lnTo>
                    <a:pt x="556" y="492"/>
                  </a:lnTo>
                  <a:cubicBezTo>
                    <a:pt x="1" y="569"/>
                    <a:pt x="108" y="1362"/>
                    <a:pt x="599" y="1362"/>
                  </a:cubicBezTo>
                  <a:cubicBezTo>
                    <a:pt x="634" y="1362"/>
                    <a:pt x="672" y="1358"/>
                    <a:pt x="711" y="1349"/>
                  </a:cubicBezTo>
                  <a:lnTo>
                    <a:pt x="3318" y="873"/>
                  </a:lnTo>
                  <a:cubicBezTo>
                    <a:pt x="3870" y="784"/>
                    <a:pt x="3767" y="0"/>
                    <a:pt x="3275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4" name="Google Shape;7274;p39"/>
            <p:cNvSpPr/>
            <p:nvPr/>
          </p:nvSpPr>
          <p:spPr>
            <a:xfrm>
              <a:off x="4232090" y="1349784"/>
              <a:ext cx="60156" cy="49866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1" y="1"/>
                    <a:pt x="926" y="4"/>
                    <a:pt x="882" y="12"/>
                  </a:cubicBezTo>
                  <a:cubicBezTo>
                    <a:pt x="203" y="131"/>
                    <a:pt x="1" y="1012"/>
                    <a:pt x="572" y="1405"/>
                  </a:cubicBezTo>
                  <a:cubicBezTo>
                    <a:pt x="711" y="1502"/>
                    <a:pt x="862" y="1545"/>
                    <a:pt x="1009" y="1545"/>
                  </a:cubicBezTo>
                  <a:cubicBezTo>
                    <a:pt x="1455" y="1545"/>
                    <a:pt x="1865" y="1145"/>
                    <a:pt x="1775" y="643"/>
                  </a:cubicBezTo>
                  <a:cubicBezTo>
                    <a:pt x="1701" y="260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5" name="Google Shape;7275;p39"/>
            <p:cNvSpPr/>
            <p:nvPr/>
          </p:nvSpPr>
          <p:spPr>
            <a:xfrm>
              <a:off x="4302116" y="1335140"/>
              <a:ext cx="120892" cy="43544"/>
            </a:xfrm>
            <a:custGeom>
              <a:rect b="b" l="l" r="r" t="t"/>
              <a:pathLst>
                <a:path extrusionOk="0" h="1350" w="3748">
                  <a:moveTo>
                    <a:pt x="3128" y="0"/>
                  </a:moveTo>
                  <a:cubicBezTo>
                    <a:pt x="3116" y="0"/>
                    <a:pt x="3105" y="1"/>
                    <a:pt x="3093" y="2"/>
                  </a:cubicBezTo>
                  <a:lnTo>
                    <a:pt x="497" y="478"/>
                  </a:lnTo>
                  <a:cubicBezTo>
                    <a:pt x="0" y="628"/>
                    <a:pt x="109" y="1349"/>
                    <a:pt x="604" y="1349"/>
                  </a:cubicBezTo>
                  <a:cubicBezTo>
                    <a:pt x="620" y="1349"/>
                    <a:pt x="636" y="1348"/>
                    <a:pt x="652" y="1347"/>
                  </a:cubicBezTo>
                  <a:lnTo>
                    <a:pt x="3247" y="883"/>
                  </a:lnTo>
                  <a:cubicBezTo>
                    <a:pt x="3748" y="731"/>
                    <a:pt x="3623" y="0"/>
                    <a:pt x="312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6" name="Google Shape;7276;p39"/>
            <p:cNvSpPr/>
            <p:nvPr/>
          </p:nvSpPr>
          <p:spPr>
            <a:xfrm>
              <a:off x="4245928" y="1424293"/>
              <a:ext cx="60059" cy="49834"/>
            </a:xfrm>
            <a:custGeom>
              <a:rect b="b" l="l" r="r" t="t"/>
              <a:pathLst>
                <a:path extrusionOk="0" h="1545" w="1862">
                  <a:moveTo>
                    <a:pt x="1002" y="0"/>
                  </a:moveTo>
                  <a:cubicBezTo>
                    <a:pt x="959" y="0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0"/>
                    <a:pt x="100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7" name="Google Shape;7277;p39"/>
            <p:cNvSpPr/>
            <p:nvPr/>
          </p:nvSpPr>
          <p:spPr>
            <a:xfrm>
              <a:off x="4315179" y="1409230"/>
              <a:ext cx="121892" cy="43931"/>
            </a:xfrm>
            <a:custGeom>
              <a:rect b="b" l="l" r="r" t="t"/>
              <a:pathLst>
                <a:path extrusionOk="0" h="1362" w="3779">
                  <a:moveTo>
                    <a:pt x="3152" y="0"/>
                  </a:moveTo>
                  <a:cubicBezTo>
                    <a:pt x="3136" y="0"/>
                    <a:pt x="3121" y="1"/>
                    <a:pt x="3104" y="2"/>
                  </a:cubicBezTo>
                  <a:lnTo>
                    <a:pt x="3104" y="14"/>
                  </a:lnTo>
                  <a:lnTo>
                    <a:pt x="509" y="479"/>
                  </a:lnTo>
                  <a:cubicBezTo>
                    <a:pt x="0" y="617"/>
                    <a:pt x="120" y="1362"/>
                    <a:pt x="628" y="1362"/>
                  </a:cubicBezTo>
                  <a:cubicBezTo>
                    <a:pt x="644" y="1362"/>
                    <a:pt x="659" y="1361"/>
                    <a:pt x="675" y="1360"/>
                  </a:cubicBezTo>
                  <a:lnTo>
                    <a:pt x="3259" y="883"/>
                  </a:lnTo>
                  <a:cubicBezTo>
                    <a:pt x="3779" y="733"/>
                    <a:pt x="3660" y="0"/>
                    <a:pt x="315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8" name="Google Shape;7278;p39"/>
            <p:cNvSpPr/>
            <p:nvPr/>
          </p:nvSpPr>
          <p:spPr>
            <a:xfrm>
              <a:off x="4657631" y="1251439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596" y="1"/>
                  </a:moveTo>
                  <a:lnTo>
                    <a:pt x="1215" y="1620"/>
                  </a:lnTo>
                  <a:cubicBezTo>
                    <a:pt x="250" y="2275"/>
                    <a:pt x="0" y="3585"/>
                    <a:pt x="655" y="4549"/>
                  </a:cubicBezTo>
                  <a:lnTo>
                    <a:pt x="774" y="4704"/>
                  </a:lnTo>
                  <a:cubicBezTo>
                    <a:pt x="1175" y="5305"/>
                    <a:pt x="1834" y="5629"/>
                    <a:pt x="2508" y="5629"/>
                  </a:cubicBezTo>
                  <a:cubicBezTo>
                    <a:pt x="2915" y="5629"/>
                    <a:pt x="3328" y="5510"/>
                    <a:pt x="3691" y="5264"/>
                  </a:cubicBezTo>
                  <a:lnTo>
                    <a:pt x="6084" y="3644"/>
                  </a:lnTo>
                  <a:lnTo>
                    <a:pt x="3596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9" name="Google Shape;7279;p39"/>
            <p:cNvSpPr/>
            <p:nvPr/>
          </p:nvSpPr>
          <p:spPr>
            <a:xfrm>
              <a:off x="4790102" y="1176188"/>
              <a:ext cx="196272" cy="181660"/>
            </a:xfrm>
            <a:custGeom>
              <a:rect b="b" l="l" r="r" t="t"/>
              <a:pathLst>
                <a:path extrusionOk="0" h="5632" w="6085">
                  <a:moveTo>
                    <a:pt x="3589" y="1"/>
                  </a:moveTo>
                  <a:cubicBezTo>
                    <a:pt x="3177" y="1"/>
                    <a:pt x="2761" y="120"/>
                    <a:pt x="2394" y="369"/>
                  </a:cubicBezTo>
                  <a:lnTo>
                    <a:pt x="1" y="1989"/>
                  </a:lnTo>
                  <a:lnTo>
                    <a:pt x="2477" y="5632"/>
                  </a:lnTo>
                  <a:lnTo>
                    <a:pt x="4870" y="4001"/>
                  </a:lnTo>
                  <a:cubicBezTo>
                    <a:pt x="5835" y="3346"/>
                    <a:pt x="6085" y="2036"/>
                    <a:pt x="5430" y="1072"/>
                  </a:cubicBezTo>
                  <a:lnTo>
                    <a:pt x="5430" y="1072"/>
                  </a:lnTo>
                  <a:lnTo>
                    <a:pt x="5430" y="1084"/>
                  </a:lnTo>
                  <a:lnTo>
                    <a:pt x="5323" y="917"/>
                  </a:lnTo>
                  <a:cubicBezTo>
                    <a:pt x="4917" y="319"/>
                    <a:pt x="4259" y="1"/>
                    <a:pt x="358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0" name="Google Shape;7280;p39"/>
            <p:cNvSpPr/>
            <p:nvPr/>
          </p:nvSpPr>
          <p:spPr>
            <a:xfrm>
              <a:off x="3132614" y="98419"/>
              <a:ext cx="350257" cy="436217"/>
            </a:xfrm>
            <a:custGeom>
              <a:rect b="b" l="l" r="r" t="t"/>
              <a:pathLst>
                <a:path extrusionOk="0" h="13524" w="10859">
                  <a:moveTo>
                    <a:pt x="4164" y="435"/>
                  </a:moveTo>
                  <a:cubicBezTo>
                    <a:pt x="4452" y="435"/>
                    <a:pt x="4735" y="607"/>
                    <a:pt x="4787" y="994"/>
                  </a:cubicBezTo>
                  <a:cubicBezTo>
                    <a:pt x="4822" y="1196"/>
                    <a:pt x="4763" y="1387"/>
                    <a:pt x="4632" y="1541"/>
                  </a:cubicBezTo>
                  <a:lnTo>
                    <a:pt x="3846" y="1684"/>
                  </a:lnTo>
                  <a:cubicBezTo>
                    <a:pt x="3668" y="1589"/>
                    <a:pt x="3548" y="1422"/>
                    <a:pt x="3513" y="1232"/>
                  </a:cubicBezTo>
                  <a:cubicBezTo>
                    <a:pt x="3398" y="732"/>
                    <a:pt x="3785" y="435"/>
                    <a:pt x="4164" y="435"/>
                  </a:cubicBezTo>
                  <a:close/>
                  <a:moveTo>
                    <a:pt x="7857" y="2749"/>
                  </a:moveTo>
                  <a:cubicBezTo>
                    <a:pt x="8127" y="2749"/>
                    <a:pt x="8353" y="2930"/>
                    <a:pt x="8406" y="3208"/>
                  </a:cubicBezTo>
                  <a:lnTo>
                    <a:pt x="9787" y="10769"/>
                  </a:lnTo>
                  <a:cubicBezTo>
                    <a:pt x="9847" y="11054"/>
                    <a:pt x="9644" y="11340"/>
                    <a:pt x="9359" y="11400"/>
                  </a:cubicBezTo>
                  <a:lnTo>
                    <a:pt x="3084" y="12543"/>
                  </a:lnTo>
                  <a:cubicBezTo>
                    <a:pt x="3049" y="12550"/>
                    <a:pt x="3014" y="12553"/>
                    <a:pt x="2980" y="12553"/>
                  </a:cubicBezTo>
                  <a:cubicBezTo>
                    <a:pt x="2722" y="12553"/>
                    <a:pt x="2495" y="12365"/>
                    <a:pt x="2453" y="12102"/>
                  </a:cubicBezTo>
                  <a:lnTo>
                    <a:pt x="1072" y="4530"/>
                  </a:lnTo>
                  <a:cubicBezTo>
                    <a:pt x="1012" y="4232"/>
                    <a:pt x="1215" y="3958"/>
                    <a:pt x="1512" y="3899"/>
                  </a:cubicBezTo>
                  <a:lnTo>
                    <a:pt x="2263" y="3768"/>
                  </a:lnTo>
                  <a:cubicBezTo>
                    <a:pt x="2294" y="3977"/>
                    <a:pt x="2481" y="4122"/>
                    <a:pt x="2688" y="4122"/>
                  </a:cubicBezTo>
                  <a:cubicBezTo>
                    <a:pt x="2716" y="4122"/>
                    <a:pt x="2745" y="4119"/>
                    <a:pt x="2775" y="4113"/>
                  </a:cubicBezTo>
                  <a:lnTo>
                    <a:pt x="6680" y="3399"/>
                  </a:lnTo>
                  <a:cubicBezTo>
                    <a:pt x="6906" y="3363"/>
                    <a:pt x="7073" y="3125"/>
                    <a:pt x="7025" y="2899"/>
                  </a:cubicBezTo>
                  <a:lnTo>
                    <a:pt x="7763" y="2756"/>
                  </a:lnTo>
                  <a:cubicBezTo>
                    <a:pt x="7795" y="2751"/>
                    <a:pt x="7826" y="2749"/>
                    <a:pt x="7857" y="2749"/>
                  </a:cubicBezTo>
                  <a:close/>
                  <a:moveTo>
                    <a:pt x="4145" y="0"/>
                  </a:moveTo>
                  <a:cubicBezTo>
                    <a:pt x="4082" y="0"/>
                    <a:pt x="4018" y="6"/>
                    <a:pt x="3953" y="17"/>
                  </a:cubicBezTo>
                  <a:cubicBezTo>
                    <a:pt x="3358" y="136"/>
                    <a:pt x="2965" y="708"/>
                    <a:pt x="3084" y="1303"/>
                  </a:cubicBezTo>
                  <a:cubicBezTo>
                    <a:pt x="3108" y="1482"/>
                    <a:pt x="3179" y="1637"/>
                    <a:pt x="3298" y="1779"/>
                  </a:cubicBezTo>
                  <a:lnTo>
                    <a:pt x="2525" y="1922"/>
                  </a:lnTo>
                  <a:cubicBezTo>
                    <a:pt x="2203" y="1982"/>
                    <a:pt x="1989" y="2291"/>
                    <a:pt x="2048" y="2601"/>
                  </a:cubicBezTo>
                  <a:lnTo>
                    <a:pt x="2096" y="2887"/>
                  </a:lnTo>
                  <a:lnTo>
                    <a:pt x="810" y="3125"/>
                  </a:lnTo>
                  <a:cubicBezTo>
                    <a:pt x="322" y="3208"/>
                    <a:pt x="0" y="3673"/>
                    <a:pt x="96" y="4161"/>
                  </a:cubicBezTo>
                  <a:lnTo>
                    <a:pt x="1667" y="12793"/>
                  </a:lnTo>
                  <a:cubicBezTo>
                    <a:pt x="1751" y="13223"/>
                    <a:pt x="2122" y="13524"/>
                    <a:pt x="2543" y="13524"/>
                  </a:cubicBezTo>
                  <a:cubicBezTo>
                    <a:pt x="2600" y="13524"/>
                    <a:pt x="2657" y="13518"/>
                    <a:pt x="2715" y="13507"/>
                  </a:cubicBezTo>
                  <a:lnTo>
                    <a:pt x="10049" y="12174"/>
                  </a:lnTo>
                  <a:cubicBezTo>
                    <a:pt x="10537" y="12078"/>
                    <a:pt x="10859" y="11614"/>
                    <a:pt x="10764" y="11126"/>
                  </a:cubicBezTo>
                  <a:lnTo>
                    <a:pt x="9192" y="2506"/>
                  </a:lnTo>
                  <a:cubicBezTo>
                    <a:pt x="9107" y="2069"/>
                    <a:pt x="8727" y="1766"/>
                    <a:pt x="8299" y="1766"/>
                  </a:cubicBezTo>
                  <a:cubicBezTo>
                    <a:pt x="8248" y="1766"/>
                    <a:pt x="8196" y="1771"/>
                    <a:pt x="8144" y="1779"/>
                  </a:cubicBezTo>
                  <a:lnTo>
                    <a:pt x="6870" y="2018"/>
                  </a:lnTo>
                  <a:lnTo>
                    <a:pt x="6823" y="1744"/>
                  </a:lnTo>
                  <a:cubicBezTo>
                    <a:pt x="6770" y="1458"/>
                    <a:pt x="6520" y="1258"/>
                    <a:pt x="6248" y="1258"/>
                  </a:cubicBezTo>
                  <a:cubicBezTo>
                    <a:pt x="6214" y="1258"/>
                    <a:pt x="6179" y="1261"/>
                    <a:pt x="6144" y="1268"/>
                  </a:cubicBezTo>
                  <a:lnTo>
                    <a:pt x="5192" y="1434"/>
                  </a:lnTo>
                  <a:cubicBezTo>
                    <a:pt x="5239" y="1268"/>
                    <a:pt x="5251" y="1089"/>
                    <a:pt x="5215" y="922"/>
                  </a:cubicBezTo>
                  <a:cubicBezTo>
                    <a:pt x="5130" y="381"/>
                    <a:pt x="4667" y="0"/>
                    <a:pt x="4145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1" name="Google Shape;7281;p39"/>
            <p:cNvSpPr/>
            <p:nvPr/>
          </p:nvSpPr>
          <p:spPr>
            <a:xfrm>
              <a:off x="3194834" y="255566"/>
              <a:ext cx="60156" cy="49898"/>
            </a:xfrm>
            <a:custGeom>
              <a:rect b="b" l="l" r="r" t="t"/>
              <a:pathLst>
                <a:path extrusionOk="0" h="1547" w="1865">
                  <a:moveTo>
                    <a:pt x="1023" y="1"/>
                  </a:moveTo>
                  <a:cubicBezTo>
                    <a:pt x="976" y="1"/>
                    <a:pt x="929" y="5"/>
                    <a:pt x="881" y="15"/>
                  </a:cubicBezTo>
                  <a:cubicBezTo>
                    <a:pt x="191" y="134"/>
                    <a:pt x="0" y="1015"/>
                    <a:pt x="572" y="1408"/>
                  </a:cubicBezTo>
                  <a:cubicBezTo>
                    <a:pt x="708" y="1504"/>
                    <a:pt x="857" y="1547"/>
                    <a:pt x="1002" y="1547"/>
                  </a:cubicBezTo>
                  <a:cubicBezTo>
                    <a:pt x="1451" y="1547"/>
                    <a:pt x="1864" y="1138"/>
                    <a:pt x="1774" y="634"/>
                  </a:cubicBezTo>
                  <a:cubicBezTo>
                    <a:pt x="1701" y="266"/>
                    <a:pt x="1377" y="1"/>
                    <a:pt x="102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2" name="Google Shape;7282;p39"/>
            <p:cNvSpPr/>
            <p:nvPr/>
          </p:nvSpPr>
          <p:spPr>
            <a:xfrm>
              <a:off x="3263021" y="241019"/>
              <a:ext cx="124440" cy="43706"/>
            </a:xfrm>
            <a:custGeom>
              <a:rect b="b" l="l" r="r" t="t"/>
              <a:pathLst>
                <a:path extrusionOk="0" h="1355" w="3858">
                  <a:moveTo>
                    <a:pt x="3263" y="1"/>
                  </a:moveTo>
                  <a:cubicBezTo>
                    <a:pt x="3227" y="1"/>
                    <a:pt x="3189" y="5"/>
                    <a:pt x="3149" y="14"/>
                  </a:cubicBezTo>
                  <a:lnTo>
                    <a:pt x="553" y="490"/>
                  </a:lnTo>
                  <a:cubicBezTo>
                    <a:pt x="0" y="580"/>
                    <a:pt x="121" y="1354"/>
                    <a:pt x="621" y="1354"/>
                  </a:cubicBezTo>
                  <a:cubicBezTo>
                    <a:pt x="649" y="1354"/>
                    <a:pt x="678" y="1352"/>
                    <a:pt x="708" y="1347"/>
                  </a:cubicBezTo>
                  <a:lnTo>
                    <a:pt x="3292" y="871"/>
                  </a:lnTo>
                  <a:cubicBezTo>
                    <a:pt x="3858" y="793"/>
                    <a:pt x="3761" y="1"/>
                    <a:pt x="326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3" name="Google Shape;7283;p39"/>
            <p:cNvSpPr/>
            <p:nvPr/>
          </p:nvSpPr>
          <p:spPr>
            <a:xfrm>
              <a:off x="3207510" y="325172"/>
              <a:ext cx="60123" cy="49866"/>
            </a:xfrm>
            <a:custGeom>
              <a:rect b="b" l="l" r="r" t="t"/>
              <a:pathLst>
                <a:path extrusionOk="0" h="1546" w="1864">
                  <a:moveTo>
                    <a:pt x="1014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8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4" name="Google Shape;7284;p39"/>
            <p:cNvSpPr/>
            <p:nvPr/>
          </p:nvSpPr>
          <p:spPr>
            <a:xfrm>
              <a:off x="3277020" y="310528"/>
              <a:ext cx="121376" cy="43512"/>
            </a:xfrm>
            <a:custGeom>
              <a:rect b="b" l="l" r="r" t="t"/>
              <a:pathLst>
                <a:path extrusionOk="0" h="1349" w="3763">
                  <a:moveTo>
                    <a:pt x="3143" y="0"/>
                  </a:moveTo>
                  <a:cubicBezTo>
                    <a:pt x="3131" y="0"/>
                    <a:pt x="3120" y="1"/>
                    <a:pt x="3108" y="2"/>
                  </a:cubicBezTo>
                  <a:lnTo>
                    <a:pt x="512" y="478"/>
                  </a:lnTo>
                  <a:cubicBezTo>
                    <a:pt x="0" y="618"/>
                    <a:pt x="125" y="1348"/>
                    <a:pt x="631" y="1348"/>
                  </a:cubicBezTo>
                  <a:cubicBezTo>
                    <a:pt x="643" y="1348"/>
                    <a:pt x="655" y="1348"/>
                    <a:pt x="667" y="1347"/>
                  </a:cubicBezTo>
                  <a:lnTo>
                    <a:pt x="3262" y="871"/>
                  </a:lnTo>
                  <a:cubicBezTo>
                    <a:pt x="3763" y="731"/>
                    <a:pt x="3638" y="0"/>
                    <a:pt x="314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5" name="Google Shape;7285;p39"/>
            <p:cNvSpPr/>
            <p:nvPr/>
          </p:nvSpPr>
          <p:spPr>
            <a:xfrm>
              <a:off x="3221315" y="399294"/>
              <a:ext cx="60059" cy="50189"/>
            </a:xfrm>
            <a:custGeom>
              <a:rect b="b" l="l" r="r" t="t"/>
              <a:pathLst>
                <a:path extrusionOk="0" h="1556" w="1862">
                  <a:moveTo>
                    <a:pt x="1002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17"/>
                  </a:cubicBezTo>
                  <a:cubicBezTo>
                    <a:pt x="700" y="1513"/>
                    <a:pt x="851" y="1556"/>
                    <a:pt x="997" y="1556"/>
                  </a:cubicBezTo>
                  <a:cubicBezTo>
                    <a:pt x="1451" y="1556"/>
                    <a:pt x="1862" y="1147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6" name="Google Shape;7286;p39"/>
            <p:cNvSpPr/>
            <p:nvPr/>
          </p:nvSpPr>
          <p:spPr>
            <a:xfrm>
              <a:off x="3290277" y="384586"/>
              <a:ext cx="122472" cy="44028"/>
            </a:xfrm>
            <a:custGeom>
              <a:rect b="b" l="l" r="r" t="t"/>
              <a:pathLst>
                <a:path extrusionOk="0" h="1365" w="3797">
                  <a:moveTo>
                    <a:pt x="3172" y="0"/>
                  </a:moveTo>
                  <a:cubicBezTo>
                    <a:pt x="3153" y="0"/>
                    <a:pt x="3133" y="1"/>
                    <a:pt x="3113" y="4"/>
                  </a:cubicBezTo>
                  <a:lnTo>
                    <a:pt x="518" y="480"/>
                  </a:lnTo>
                  <a:cubicBezTo>
                    <a:pt x="1" y="606"/>
                    <a:pt x="116" y="1364"/>
                    <a:pt x="616" y="1364"/>
                  </a:cubicBezTo>
                  <a:cubicBezTo>
                    <a:pt x="634" y="1364"/>
                    <a:pt x="653" y="1363"/>
                    <a:pt x="673" y="1361"/>
                  </a:cubicBezTo>
                  <a:lnTo>
                    <a:pt x="3280" y="885"/>
                  </a:lnTo>
                  <a:cubicBezTo>
                    <a:pt x="3797" y="747"/>
                    <a:pt x="3682" y="0"/>
                    <a:pt x="317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7" name="Google Shape;7287;p39"/>
            <p:cNvSpPr/>
            <p:nvPr/>
          </p:nvSpPr>
          <p:spPr>
            <a:xfrm>
              <a:off x="3163708" y="708297"/>
              <a:ext cx="250428" cy="224430"/>
            </a:xfrm>
            <a:custGeom>
              <a:rect b="b" l="l" r="r" t="t"/>
              <a:pathLst>
                <a:path extrusionOk="0" h="6958" w="7764">
                  <a:moveTo>
                    <a:pt x="3923" y="1"/>
                  </a:moveTo>
                  <a:cubicBezTo>
                    <a:pt x="2893" y="1"/>
                    <a:pt x="1881" y="465"/>
                    <a:pt x="1215" y="1338"/>
                  </a:cubicBezTo>
                  <a:lnTo>
                    <a:pt x="6954" y="4969"/>
                  </a:lnTo>
                  <a:cubicBezTo>
                    <a:pt x="7764" y="3398"/>
                    <a:pt x="7240" y="1469"/>
                    <a:pt x="5752" y="528"/>
                  </a:cubicBezTo>
                  <a:cubicBezTo>
                    <a:pt x="5184" y="173"/>
                    <a:pt x="4550" y="1"/>
                    <a:pt x="3923" y="1"/>
                  </a:cubicBezTo>
                  <a:close/>
                  <a:moveTo>
                    <a:pt x="810" y="1993"/>
                  </a:moveTo>
                  <a:cubicBezTo>
                    <a:pt x="1" y="3553"/>
                    <a:pt x="525" y="5481"/>
                    <a:pt x="2013" y="6434"/>
                  </a:cubicBezTo>
                  <a:cubicBezTo>
                    <a:pt x="2577" y="6788"/>
                    <a:pt x="3207" y="6958"/>
                    <a:pt x="3830" y="6958"/>
                  </a:cubicBezTo>
                  <a:cubicBezTo>
                    <a:pt x="4864" y="6958"/>
                    <a:pt x="5881" y="6489"/>
                    <a:pt x="6549" y="5612"/>
                  </a:cubicBezTo>
                  <a:lnTo>
                    <a:pt x="810" y="1993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8" name="Google Shape;7288;p39"/>
            <p:cNvSpPr/>
            <p:nvPr/>
          </p:nvSpPr>
          <p:spPr>
            <a:xfrm>
              <a:off x="3633018" y="226472"/>
              <a:ext cx="195885" cy="181918"/>
            </a:xfrm>
            <a:custGeom>
              <a:rect b="b" l="l" r="r" t="t"/>
              <a:pathLst>
                <a:path extrusionOk="0" h="5640" w="6073">
                  <a:moveTo>
                    <a:pt x="3596" y="0"/>
                  </a:moveTo>
                  <a:lnTo>
                    <a:pt x="1203" y="1631"/>
                  </a:lnTo>
                  <a:cubicBezTo>
                    <a:pt x="250" y="2286"/>
                    <a:pt x="0" y="3596"/>
                    <a:pt x="655" y="4560"/>
                  </a:cubicBezTo>
                  <a:lnTo>
                    <a:pt x="762" y="4715"/>
                  </a:lnTo>
                  <a:cubicBezTo>
                    <a:pt x="1170" y="5316"/>
                    <a:pt x="1833" y="5640"/>
                    <a:pt x="2507" y="5640"/>
                  </a:cubicBezTo>
                  <a:cubicBezTo>
                    <a:pt x="2915" y="5640"/>
                    <a:pt x="3328" y="5521"/>
                    <a:pt x="3691" y="5275"/>
                  </a:cubicBezTo>
                  <a:lnTo>
                    <a:pt x="6072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9" name="Google Shape;7289;p39"/>
            <p:cNvSpPr/>
            <p:nvPr/>
          </p:nvSpPr>
          <p:spPr>
            <a:xfrm>
              <a:off x="3765490" y="151317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578" y="1"/>
                  </a:moveTo>
                  <a:cubicBezTo>
                    <a:pt x="3170" y="1"/>
                    <a:pt x="2757" y="119"/>
                    <a:pt x="2394" y="366"/>
                  </a:cubicBezTo>
                  <a:lnTo>
                    <a:pt x="1" y="1985"/>
                  </a:lnTo>
                  <a:lnTo>
                    <a:pt x="2477" y="5628"/>
                  </a:lnTo>
                  <a:lnTo>
                    <a:pt x="4871" y="4009"/>
                  </a:lnTo>
                  <a:cubicBezTo>
                    <a:pt x="5835" y="3354"/>
                    <a:pt x="6085" y="2044"/>
                    <a:pt x="5430" y="1080"/>
                  </a:cubicBezTo>
                  <a:lnTo>
                    <a:pt x="5323" y="925"/>
                  </a:lnTo>
                  <a:cubicBezTo>
                    <a:pt x="4915" y="324"/>
                    <a:pt x="4252" y="1"/>
                    <a:pt x="357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0" name="Google Shape;7290;p39"/>
            <p:cNvSpPr/>
            <p:nvPr/>
          </p:nvSpPr>
          <p:spPr>
            <a:xfrm>
              <a:off x="3575411" y="602242"/>
              <a:ext cx="345645" cy="344032"/>
            </a:xfrm>
            <a:custGeom>
              <a:rect b="b" l="l" r="r" t="t"/>
              <a:pathLst>
                <a:path extrusionOk="0" h="10666" w="10716">
                  <a:moveTo>
                    <a:pt x="4998" y="1"/>
                  </a:moveTo>
                  <a:cubicBezTo>
                    <a:pt x="4820" y="1"/>
                    <a:pt x="4665" y="136"/>
                    <a:pt x="4644" y="328"/>
                  </a:cubicBezTo>
                  <a:lnTo>
                    <a:pt x="4191" y="3805"/>
                  </a:lnTo>
                  <a:lnTo>
                    <a:pt x="703" y="3340"/>
                  </a:lnTo>
                  <a:cubicBezTo>
                    <a:pt x="688" y="3338"/>
                    <a:pt x="673" y="3338"/>
                    <a:pt x="659" y="3338"/>
                  </a:cubicBezTo>
                  <a:cubicBezTo>
                    <a:pt x="473" y="3338"/>
                    <a:pt x="308" y="3474"/>
                    <a:pt x="286" y="3662"/>
                  </a:cubicBezTo>
                  <a:lnTo>
                    <a:pt x="24" y="5638"/>
                  </a:lnTo>
                  <a:cubicBezTo>
                    <a:pt x="0" y="5840"/>
                    <a:pt x="143" y="6031"/>
                    <a:pt x="346" y="6055"/>
                  </a:cubicBezTo>
                  <a:lnTo>
                    <a:pt x="346" y="6043"/>
                  </a:lnTo>
                  <a:lnTo>
                    <a:pt x="3834" y="6507"/>
                  </a:lnTo>
                  <a:lnTo>
                    <a:pt x="3370" y="9984"/>
                  </a:lnTo>
                  <a:cubicBezTo>
                    <a:pt x="3334" y="10186"/>
                    <a:pt x="3477" y="10377"/>
                    <a:pt x="3691" y="10401"/>
                  </a:cubicBezTo>
                  <a:lnTo>
                    <a:pt x="5656" y="10663"/>
                  </a:lnTo>
                  <a:cubicBezTo>
                    <a:pt x="5671" y="10664"/>
                    <a:pt x="5685" y="10665"/>
                    <a:pt x="5700" y="10665"/>
                  </a:cubicBezTo>
                  <a:cubicBezTo>
                    <a:pt x="5885" y="10665"/>
                    <a:pt x="6050" y="10529"/>
                    <a:pt x="6072" y="10341"/>
                  </a:cubicBezTo>
                  <a:lnTo>
                    <a:pt x="6537" y="6864"/>
                  </a:lnTo>
                  <a:lnTo>
                    <a:pt x="10013" y="7329"/>
                  </a:lnTo>
                  <a:cubicBezTo>
                    <a:pt x="10028" y="7331"/>
                    <a:pt x="10043" y="7331"/>
                    <a:pt x="10058" y="7331"/>
                  </a:cubicBezTo>
                  <a:cubicBezTo>
                    <a:pt x="10243" y="7331"/>
                    <a:pt x="10408" y="7195"/>
                    <a:pt x="10430" y="7007"/>
                  </a:cubicBezTo>
                  <a:lnTo>
                    <a:pt x="10692" y="5031"/>
                  </a:lnTo>
                  <a:cubicBezTo>
                    <a:pt x="10716" y="4828"/>
                    <a:pt x="10573" y="4638"/>
                    <a:pt x="10371" y="4614"/>
                  </a:cubicBezTo>
                  <a:lnTo>
                    <a:pt x="6894" y="4150"/>
                  </a:lnTo>
                  <a:lnTo>
                    <a:pt x="7358" y="673"/>
                  </a:lnTo>
                  <a:cubicBezTo>
                    <a:pt x="7382" y="471"/>
                    <a:pt x="7239" y="280"/>
                    <a:pt x="7037" y="256"/>
                  </a:cubicBezTo>
                  <a:lnTo>
                    <a:pt x="5060" y="6"/>
                  </a:lnTo>
                  <a:cubicBezTo>
                    <a:pt x="5040" y="3"/>
                    <a:pt x="5019" y="1"/>
                    <a:pt x="499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1" name="Google Shape;7291;p39"/>
            <p:cNvSpPr/>
            <p:nvPr/>
          </p:nvSpPr>
          <p:spPr>
            <a:xfrm>
              <a:off x="3133001" y="1123290"/>
              <a:ext cx="349870" cy="436217"/>
            </a:xfrm>
            <a:custGeom>
              <a:rect b="b" l="l" r="r" t="t"/>
              <a:pathLst>
                <a:path extrusionOk="0" h="13524" w="10847">
                  <a:moveTo>
                    <a:pt x="4148" y="429"/>
                  </a:moveTo>
                  <a:cubicBezTo>
                    <a:pt x="4437" y="429"/>
                    <a:pt x="4723" y="604"/>
                    <a:pt x="4775" y="997"/>
                  </a:cubicBezTo>
                  <a:cubicBezTo>
                    <a:pt x="4810" y="1188"/>
                    <a:pt x="4751" y="1390"/>
                    <a:pt x="4620" y="1533"/>
                  </a:cubicBezTo>
                  <a:lnTo>
                    <a:pt x="3834" y="1688"/>
                  </a:lnTo>
                  <a:cubicBezTo>
                    <a:pt x="3656" y="1593"/>
                    <a:pt x="3536" y="1426"/>
                    <a:pt x="3501" y="1224"/>
                  </a:cubicBezTo>
                  <a:cubicBezTo>
                    <a:pt x="3386" y="725"/>
                    <a:pt x="3770" y="429"/>
                    <a:pt x="4148" y="429"/>
                  </a:cubicBezTo>
                  <a:close/>
                  <a:moveTo>
                    <a:pt x="7843" y="2740"/>
                  </a:moveTo>
                  <a:cubicBezTo>
                    <a:pt x="8105" y="2740"/>
                    <a:pt x="8341" y="2921"/>
                    <a:pt x="8394" y="3188"/>
                  </a:cubicBezTo>
                  <a:lnTo>
                    <a:pt x="9775" y="10761"/>
                  </a:lnTo>
                  <a:cubicBezTo>
                    <a:pt x="9835" y="11058"/>
                    <a:pt x="9632" y="11344"/>
                    <a:pt x="9347" y="11392"/>
                  </a:cubicBezTo>
                  <a:lnTo>
                    <a:pt x="3072" y="12535"/>
                  </a:lnTo>
                  <a:cubicBezTo>
                    <a:pt x="3037" y="12542"/>
                    <a:pt x="3002" y="12545"/>
                    <a:pt x="2968" y="12545"/>
                  </a:cubicBezTo>
                  <a:cubicBezTo>
                    <a:pt x="2710" y="12545"/>
                    <a:pt x="2483" y="12357"/>
                    <a:pt x="2441" y="12094"/>
                  </a:cubicBezTo>
                  <a:lnTo>
                    <a:pt x="1060" y="4534"/>
                  </a:lnTo>
                  <a:cubicBezTo>
                    <a:pt x="1000" y="4236"/>
                    <a:pt x="1203" y="3950"/>
                    <a:pt x="1500" y="3903"/>
                  </a:cubicBezTo>
                  <a:lnTo>
                    <a:pt x="2251" y="3760"/>
                  </a:lnTo>
                  <a:cubicBezTo>
                    <a:pt x="2283" y="3975"/>
                    <a:pt x="2471" y="4122"/>
                    <a:pt x="2682" y="4122"/>
                  </a:cubicBezTo>
                  <a:cubicBezTo>
                    <a:pt x="2705" y="4122"/>
                    <a:pt x="2728" y="4120"/>
                    <a:pt x="2751" y="4117"/>
                  </a:cubicBezTo>
                  <a:lnTo>
                    <a:pt x="6668" y="3391"/>
                  </a:lnTo>
                  <a:cubicBezTo>
                    <a:pt x="6894" y="3355"/>
                    <a:pt x="7061" y="3129"/>
                    <a:pt x="7013" y="2890"/>
                  </a:cubicBezTo>
                  <a:lnTo>
                    <a:pt x="7751" y="2748"/>
                  </a:lnTo>
                  <a:cubicBezTo>
                    <a:pt x="7782" y="2743"/>
                    <a:pt x="7812" y="2740"/>
                    <a:pt x="7843" y="2740"/>
                  </a:cubicBezTo>
                  <a:close/>
                  <a:moveTo>
                    <a:pt x="4150" y="0"/>
                  </a:moveTo>
                  <a:cubicBezTo>
                    <a:pt x="4081" y="0"/>
                    <a:pt x="4011" y="7"/>
                    <a:pt x="3941" y="21"/>
                  </a:cubicBezTo>
                  <a:cubicBezTo>
                    <a:pt x="3346" y="128"/>
                    <a:pt x="2953" y="700"/>
                    <a:pt x="3072" y="1307"/>
                  </a:cubicBezTo>
                  <a:cubicBezTo>
                    <a:pt x="3096" y="1474"/>
                    <a:pt x="3179" y="1640"/>
                    <a:pt x="3286" y="1783"/>
                  </a:cubicBezTo>
                  <a:lnTo>
                    <a:pt x="2513" y="1926"/>
                  </a:lnTo>
                  <a:cubicBezTo>
                    <a:pt x="2191" y="1986"/>
                    <a:pt x="1977" y="2295"/>
                    <a:pt x="2036" y="2617"/>
                  </a:cubicBezTo>
                  <a:lnTo>
                    <a:pt x="2084" y="2890"/>
                  </a:lnTo>
                  <a:lnTo>
                    <a:pt x="798" y="3129"/>
                  </a:lnTo>
                  <a:cubicBezTo>
                    <a:pt x="310" y="3212"/>
                    <a:pt x="0" y="3676"/>
                    <a:pt x="84" y="4164"/>
                  </a:cubicBezTo>
                  <a:lnTo>
                    <a:pt x="1655" y="12785"/>
                  </a:lnTo>
                  <a:cubicBezTo>
                    <a:pt x="1740" y="13221"/>
                    <a:pt x="2120" y="13524"/>
                    <a:pt x="2549" y="13524"/>
                  </a:cubicBezTo>
                  <a:cubicBezTo>
                    <a:pt x="2600" y="13524"/>
                    <a:pt x="2651" y="13520"/>
                    <a:pt x="2703" y="13511"/>
                  </a:cubicBezTo>
                  <a:lnTo>
                    <a:pt x="10037" y="12165"/>
                  </a:lnTo>
                  <a:cubicBezTo>
                    <a:pt x="10525" y="12082"/>
                    <a:pt x="10847" y="11618"/>
                    <a:pt x="10752" y="11130"/>
                  </a:cubicBezTo>
                  <a:lnTo>
                    <a:pt x="9180" y="2498"/>
                  </a:lnTo>
                  <a:cubicBezTo>
                    <a:pt x="9107" y="2067"/>
                    <a:pt x="8737" y="1766"/>
                    <a:pt x="8316" y="1766"/>
                  </a:cubicBezTo>
                  <a:cubicBezTo>
                    <a:pt x="8260" y="1766"/>
                    <a:pt x="8202" y="1772"/>
                    <a:pt x="8144" y="1783"/>
                  </a:cubicBezTo>
                  <a:lnTo>
                    <a:pt x="6858" y="2009"/>
                  </a:lnTo>
                  <a:lnTo>
                    <a:pt x="6799" y="1736"/>
                  </a:lnTo>
                  <a:cubicBezTo>
                    <a:pt x="6745" y="1446"/>
                    <a:pt x="6497" y="1252"/>
                    <a:pt x="6213" y="1252"/>
                  </a:cubicBezTo>
                  <a:cubicBezTo>
                    <a:pt x="6183" y="1252"/>
                    <a:pt x="6152" y="1255"/>
                    <a:pt x="6120" y="1259"/>
                  </a:cubicBezTo>
                  <a:lnTo>
                    <a:pt x="5180" y="1438"/>
                  </a:lnTo>
                  <a:cubicBezTo>
                    <a:pt x="5227" y="1259"/>
                    <a:pt x="5239" y="1081"/>
                    <a:pt x="5203" y="914"/>
                  </a:cubicBezTo>
                  <a:cubicBezTo>
                    <a:pt x="5119" y="378"/>
                    <a:pt x="4665" y="0"/>
                    <a:pt x="415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2" name="Google Shape;7292;p39"/>
            <p:cNvSpPr/>
            <p:nvPr/>
          </p:nvSpPr>
          <p:spPr>
            <a:xfrm>
              <a:off x="3194834" y="1280275"/>
              <a:ext cx="60123" cy="49866"/>
            </a:xfrm>
            <a:custGeom>
              <a:rect b="b" l="l" r="r" t="t"/>
              <a:pathLst>
                <a:path extrusionOk="0" h="1546" w="1864">
                  <a:moveTo>
                    <a:pt x="1014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8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3" name="Google Shape;7293;p39"/>
            <p:cNvSpPr/>
            <p:nvPr/>
          </p:nvSpPr>
          <p:spPr>
            <a:xfrm>
              <a:off x="3262570" y="1265502"/>
              <a:ext cx="125472" cy="43996"/>
            </a:xfrm>
            <a:custGeom>
              <a:rect b="b" l="l" r="r" t="t"/>
              <a:pathLst>
                <a:path extrusionOk="0" h="1364" w="3890">
                  <a:moveTo>
                    <a:pt x="3293" y="0"/>
                  </a:moveTo>
                  <a:cubicBezTo>
                    <a:pt x="3252" y="0"/>
                    <a:pt x="3209" y="6"/>
                    <a:pt x="3163" y="17"/>
                  </a:cubicBezTo>
                  <a:lnTo>
                    <a:pt x="567" y="494"/>
                  </a:lnTo>
                  <a:cubicBezTo>
                    <a:pt x="1" y="571"/>
                    <a:pt x="108" y="1364"/>
                    <a:pt x="608" y="1364"/>
                  </a:cubicBezTo>
                  <a:cubicBezTo>
                    <a:pt x="644" y="1364"/>
                    <a:pt x="682" y="1360"/>
                    <a:pt x="722" y="1351"/>
                  </a:cubicBezTo>
                  <a:lnTo>
                    <a:pt x="3318" y="875"/>
                  </a:lnTo>
                  <a:cubicBezTo>
                    <a:pt x="3890" y="809"/>
                    <a:pt x="3791" y="0"/>
                    <a:pt x="329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4" name="Google Shape;7294;p39"/>
            <p:cNvSpPr/>
            <p:nvPr/>
          </p:nvSpPr>
          <p:spPr>
            <a:xfrm>
              <a:off x="3207510" y="1349784"/>
              <a:ext cx="60123" cy="49866"/>
            </a:xfrm>
            <a:custGeom>
              <a:rect b="b" l="l" r="r" t="t"/>
              <a:pathLst>
                <a:path extrusionOk="0" h="1546" w="1864">
                  <a:moveTo>
                    <a:pt x="1013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8" y="1545"/>
                  </a:cubicBezTo>
                  <a:cubicBezTo>
                    <a:pt x="1454" y="1545"/>
                    <a:pt x="1864" y="1145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5" name="Google Shape;7295;p39"/>
            <p:cNvSpPr/>
            <p:nvPr/>
          </p:nvSpPr>
          <p:spPr>
            <a:xfrm>
              <a:off x="3277149" y="1335140"/>
              <a:ext cx="121247" cy="43544"/>
            </a:xfrm>
            <a:custGeom>
              <a:rect b="b" l="l" r="r" t="t"/>
              <a:pathLst>
                <a:path extrusionOk="0" h="1350" w="3759">
                  <a:moveTo>
                    <a:pt x="3139" y="0"/>
                  </a:moveTo>
                  <a:cubicBezTo>
                    <a:pt x="3127" y="0"/>
                    <a:pt x="3116" y="1"/>
                    <a:pt x="3104" y="2"/>
                  </a:cubicBezTo>
                  <a:lnTo>
                    <a:pt x="508" y="478"/>
                  </a:lnTo>
                  <a:cubicBezTo>
                    <a:pt x="0" y="628"/>
                    <a:pt x="119" y="1349"/>
                    <a:pt x="615" y="1349"/>
                  </a:cubicBezTo>
                  <a:cubicBezTo>
                    <a:pt x="631" y="1349"/>
                    <a:pt x="647" y="1348"/>
                    <a:pt x="663" y="1347"/>
                  </a:cubicBezTo>
                  <a:lnTo>
                    <a:pt x="3258" y="883"/>
                  </a:lnTo>
                  <a:cubicBezTo>
                    <a:pt x="3759" y="731"/>
                    <a:pt x="3634" y="0"/>
                    <a:pt x="313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6" name="Google Shape;7296;p39"/>
            <p:cNvSpPr/>
            <p:nvPr/>
          </p:nvSpPr>
          <p:spPr>
            <a:xfrm>
              <a:off x="3221315" y="1424293"/>
              <a:ext cx="59769" cy="49834"/>
            </a:xfrm>
            <a:custGeom>
              <a:rect b="b" l="l" r="r" t="t"/>
              <a:pathLst>
                <a:path extrusionOk="0" h="1545" w="1853">
                  <a:moveTo>
                    <a:pt x="1003" y="0"/>
                  </a:moveTo>
                  <a:cubicBezTo>
                    <a:pt x="959" y="0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3" y="1545"/>
                    <a:pt x="1000" y="1545"/>
                  </a:cubicBezTo>
                  <a:cubicBezTo>
                    <a:pt x="1449" y="1545"/>
                    <a:pt x="1853" y="1142"/>
                    <a:pt x="1763" y="631"/>
                  </a:cubicBezTo>
                  <a:cubicBezTo>
                    <a:pt x="1699" y="259"/>
                    <a:pt x="1369" y="0"/>
                    <a:pt x="100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7" name="Google Shape;7297;p39"/>
            <p:cNvSpPr/>
            <p:nvPr/>
          </p:nvSpPr>
          <p:spPr>
            <a:xfrm>
              <a:off x="3290567" y="1409230"/>
              <a:ext cx="121924" cy="43931"/>
            </a:xfrm>
            <a:custGeom>
              <a:rect b="b" l="l" r="r" t="t"/>
              <a:pathLst>
                <a:path extrusionOk="0" h="1362" w="3780">
                  <a:moveTo>
                    <a:pt x="3152" y="0"/>
                  </a:moveTo>
                  <a:cubicBezTo>
                    <a:pt x="3137" y="0"/>
                    <a:pt x="3121" y="1"/>
                    <a:pt x="3104" y="2"/>
                  </a:cubicBezTo>
                  <a:lnTo>
                    <a:pt x="3104" y="14"/>
                  </a:lnTo>
                  <a:lnTo>
                    <a:pt x="509" y="479"/>
                  </a:lnTo>
                  <a:cubicBezTo>
                    <a:pt x="0" y="617"/>
                    <a:pt x="120" y="1362"/>
                    <a:pt x="617" y="1362"/>
                  </a:cubicBezTo>
                  <a:cubicBezTo>
                    <a:pt x="633" y="1362"/>
                    <a:pt x="648" y="1361"/>
                    <a:pt x="664" y="1360"/>
                  </a:cubicBezTo>
                  <a:lnTo>
                    <a:pt x="3271" y="883"/>
                  </a:lnTo>
                  <a:cubicBezTo>
                    <a:pt x="3779" y="733"/>
                    <a:pt x="3660" y="0"/>
                    <a:pt x="315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8" name="Google Shape;7298;p39"/>
            <p:cNvSpPr/>
            <p:nvPr/>
          </p:nvSpPr>
          <p:spPr>
            <a:xfrm>
              <a:off x="3632631" y="1251439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608" y="1"/>
                  </a:moveTo>
                  <a:lnTo>
                    <a:pt x="1215" y="1620"/>
                  </a:lnTo>
                  <a:cubicBezTo>
                    <a:pt x="250" y="2275"/>
                    <a:pt x="0" y="3585"/>
                    <a:pt x="667" y="4549"/>
                  </a:cubicBezTo>
                  <a:lnTo>
                    <a:pt x="774" y="4704"/>
                  </a:lnTo>
                  <a:cubicBezTo>
                    <a:pt x="1182" y="5305"/>
                    <a:pt x="1845" y="5629"/>
                    <a:pt x="2519" y="5629"/>
                  </a:cubicBezTo>
                  <a:cubicBezTo>
                    <a:pt x="2927" y="5629"/>
                    <a:pt x="3340" y="5510"/>
                    <a:pt x="3703" y="5264"/>
                  </a:cubicBezTo>
                  <a:lnTo>
                    <a:pt x="6084" y="3644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9" name="Google Shape;7299;p39"/>
            <p:cNvSpPr/>
            <p:nvPr/>
          </p:nvSpPr>
          <p:spPr>
            <a:xfrm>
              <a:off x="3765490" y="1176188"/>
              <a:ext cx="196272" cy="181660"/>
            </a:xfrm>
            <a:custGeom>
              <a:rect b="b" l="l" r="r" t="t"/>
              <a:pathLst>
                <a:path extrusionOk="0" h="5632" w="6085">
                  <a:moveTo>
                    <a:pt x="3589" y="1"/>
                  </a:moveTo>
                  <a:cubicBezTo>
                    <a:pt x="3177" y="1"/>
                    <a:pt x="2761" y="120"/>
                    <a:pt x="2394" y="369"/>
                  </a:cubicBezTo>
                  <a:lnTo>
                    <a:pt x="1" y="1989"/>
                  </a:lnTo>
                  <a:lnTo>
                    <a:pt x="2477" y="5632"/>
                  </a:lnTo>
                  <a:lnTo>
                    <a:pt x="4871" y="4001"/>
                  </a:lnTo>
                  <a:cubicBezTo>
                    <a:pt x="5835" y="3346"/>
                    <a:pt x="6085" y="2036"/>
                    <a:pt x="5430" y="1072"/>
                  </a:cubicBezTo>
                  <a:lnTo>
                    <a:pt x="5430" y="1072"/>
                  </a:lnTo>
                  <a:lnTo>
                    <a:pt x="5430" y="1084"/>
                  </a:lnTo>
                  <a:lnTo>
                    <a:pt x="5323" y="917"/>
                  </a:lnTo>
                  <a:cubicBezTo>
                    <a:pt x="4917" y="319"/>
                    <a:pt x="4260" y="1"/>
                    <a:pt x="358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0" name="Google Shape;7300;p39"/>
            <p:cNvSpPr/>
            <p:nvPr/>
          </p:nvSpPr>
          <p:spPr>
            <a:xfrm>
              <a:off x="2108389" y="99161"/>
              <a:ext cx="349515" cy="435378"/>
            </a:xfrm>
            <a:custGeom>
              <a:rect b="b" l="l" r="r" t="t"/>
              <a:pathLst>
                <a:path extrusionOk="0" h="13498" w="10836">
                  <a:moveTo>
                    <a:pt x="4147" y="412"/>
                  </a:moveTo>
                  <a:cubicBezTo>
                    <a:pt x="4434" y="412"/>
                    <a:pt x="4718" y="584"/>
                    <a:pt x="4775" y="971"/>
                  </a:cubicBezTo>
                  <a:cubicBezTo>
                    <a:pt x="4799" y="1173"/>
                    <a:pt x="4751" y="1364"/>
                    <a:pt x="4620" y="1518"/>
                  </a:cubicBezTo>
                  <a:lnTo>
                    <a:pt x="3834" y="1661"/>
                  </a:lnTo>
                  <a:cubicBezTo>
                    <a:pt x="3656" y="1566"/>
                    <a:pt x="3537" y="1399"/>
                    <a:pt x="3501" y="1209"/>
                  </a:cubicBezTo>
                  <a:cubicBezTo>
                    <a:pt x="3386" y="709"/>
                    <a:pt x="3770" y="412"/>
                    <a:pt x="4147" y="412"/>
                  </a:cubicBezTo>
                  <a:close/>
                  <a:moveTo>
                    <a:pt x="7842" y="2726"/>
                  </a:moveTo>
                  <a:cubicBezTo>
                    <a:pt x="8105" y="2726"/>
                    <a:pt x="8340" y="2907"/>
                    <a:pt x="8382" y="3185"/>
                  </a:cubicBezTo>
                  <a:lnTo>
                    <a:pt x="9775" y="10746"/>
                  </a:lnTo>
                  <a:cubicBezTo>
                    <a:pt x="9823" y="11043"/>
                    <a:pt x="9633" y="11329"/>
                    <a:pt x="9323" y="11377"/>
                  </a:cubicBezTo>
                  <a:lnTo>
                    <a:pt x="3060" y="12520"/>
                  </a:lnTo>
                  <a:cubicBezTo>
                    <a:pt x="3025" y="12527"/>
                    <a:pt x="2990" y="12530"/>
                    <a:pt x="2956" y="12530"/>
                  </a:cubicBezTo>
                  <a:cubicBezTo>
                    <a:pt x="2699" y="12530"/>
                    <a:pt x="2471" y="12342"/>
                    <a:pt x="2429" y="12079"/>
                  </a:cubicBezTo>
                  <a:lnTo>
                    <a:pt x="1048" y="4507"/>
                  </a:lnTo>
                  <a:cubicBezTo>
                    <a:pt x="989" y="4209"/>
                    <a:pt x="1191" y="3935"/>
                    <a:pt x="1489" y="3876"/>
                  </a:cubicBezTo>
                  <a:lnTo>
                    <a:pt x="2239" y="3745"/>
                  </a:lnTo>
                  <a:cubicBezTo>
                    <a:pt x="2270" y="3954"/>
                    <a:pt x="2448" y="4099"/>
                    <a:pt x="2653" y="4099"/>
                  </a:cubicBezTo>
                  <a:cubicBezTo>
                    <a:pt x="2681" y="4099"/>
                    <a:pt x="2710" y="4096"/>
                    <a:pt x="2739" y="4090"/>
                  </a:cubicBezTo>
                  <a:lnTo>
                    <a:pt x="6656" y="3376"/>
                  </a:lnTo>
                  <a:cubicBezTo>
                    <a:pt x="6894" y="3340"/>
                    <a:pt x="7049" y="3114"/>
                    <a:pt x="7001" y="2876"/>
                  </a:cubicBezTo>
                  <a:lnTo>
                    <a:pt x="7751" y="2733"/>
                  </a:lnTo>
                  <a:cubicBezTo>
                    <a:pt x="7782" y="2728"/>
                    <a:pt x="7812" y="2726"/>
                    <a:pt x="7842" y="2726"/>
                  </a:cubicBezTo>
                  <a:close/>
                  <a:moveTo>
                    <a:pt x="4134" y="1"/>
                  </a:moveTo>
                  <a:cubicBezTo>
                    <a:pt x="4071" y="1"/>
                    <a:pt x="4006" y="6"/>
                    <a:pt x="3941" y="18"/>
                  </a:cubicBezTo>
                  <a:cubicBezTo>
                    <a:pt x="3346" y="125"/>
                    <a:pt x="2953" y="697"/>
                    <a:pt x="3072" y="1280"/>
                  </a:cubicBezTo>
                  <a:cubicBezTo>
                    <a:pt x="3096" y="1459"/>
                    <a:pt x="3167" y="1614"/>
                    <a:pt x="3275" y="1756"/>
                  </a:cubicBezTo>
                  <a:lnTo>
                    <a:pt x="2501" y="1899"/>
                  </a:lnTo>
                  <a:cubicBezTo>
                    <a:pt x="2191" y="1959"/>
                    <a:pt x="1977" y="2268"/>
                    <a:pt x="2036" y="2578"/>
                  </a:cubicBezTo>
                  <a:lnTo>
                    <a:pt x="2084" y="2864"/>
                  </a:lnTo>
                  <a:lnTo>
                    <a:pt x="798" y="3102"/>
                  </a:lnTo>
                  <a:cubicBezTo>
                    <a:pt x="310" y="3185"/>
                    <a:pt x="0" y="3650"/>
                    <a:pt x="84" y="4126"/>
                  </a:cubicBezTo>
                  <a:lnTo>
                    <a:pt x="1655" y="12758"/>
                  </a:lnTo>
                  <a:cubicBezTo>
                    <a:pt x="1741" y="13194"/>
                    <a:pt x="2111" y="13497"/>
                    <a:pt x="2537" y="13497"/>
                  </a:cubicBezTo>
                  <a:cubicBezTo>
                    <a:pt x="2588" y="13497"/>
                    <a:pt x="2639" y="13493"/>
                    <a:pt x="2691" y="13484"/>
                  </a:cubicBezTo>
                  <a:lnTo>
                    <a:pt x="10025" y="12139"/>
                  </a:lnTo>
                  <a:cubicBezTo>
                    <a:pt x="10514" y="12055"/>
                    <a:pt x="10835" y="11579"/>
                    <a:pt x="10752" y="11103"/>
                  </a:cubicBezTo>
                  <a:lnTo>
                    <a:pt x="9168" y="2483"/>
                  </a:lnTo>
                  <a:cubicBezTo>
                    <a:pt x="9094" y="2046"/>
                    <a:pt x="8715" y="1743"/>
                    <a:pt x="8287" y="1743"/>
                  </a:cubicBezTo>
                  <a:cubicBezTo>
                    <a:pt x="8236" y="1743"/>
                    <a:pt x="8184" y="1748"/>
                    <a:pt x="8132" y="1756"/>
                  </a:cubicBezTo>
                  <a:lnTo>
                    <a:pt x="6847" y="1995"/>
                  </a:lnTo>
                  <a:lnTo>
                    <a:pt x="6799" y="1721"/>
                  </a:lnTo>
                  <a:cubicBezTo>
                    <a:pt x="6746" y="1435"/>
                    <a:pt x="6506" y="1235"/>
                    <a:pt x="6228" y="1235"/>
                  </a:cubicBezTo>
                  <a:cubicBezTo>
                    <a:pt x="6192" y="1235"/>
                    <a:pt x="6156" y="1238"/>
                    <a:pt x="6120" y="1245"/>
                  </a:cubicBezTo>
                  <a:lnTo>
                    <a:pt x="5168" y="1411"/>
                  </a:lnTo>
                  <a:cubicBezTo>
                    <a:pt x="5227" y="1245"/>
                    <a:pt x="5239" y="1066"/>
                    <a:pt x="5203" y="899"/>
                  </a:cubicBezTo>
                  <a:cubicBezTo>
                    <a:pt x="5108" y="370"/>
                    <a:pt x="4646" y="1"/>
                    <a:pt x="413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1" name="Google Shape;7301;p39"/>
            <p:cNvSpPr/>
            <p:nvPr/>
          </p:nvSpPr>
          <p:spPr>
            <a:xfrm>
              <a:off x="2170222" y="255566"/>
              <a:ext cx="60059" cy="49898"/>
            </a:xfrm>
            <a:custGeom>
              <a:rect b="b" l="l" r="r" t="t"/>
              <a:pathLst>
                <a:path extrusionOk="0" h="1547" w="1862">
                  <a:moveTo>
                    <a:pt x="1015" y="1"/>
                  </a:moveTo>
                  <a:cubicBezTo>
                    <a:pt x="967" y="1"/>
                    <a:pt x="918" y="5"/>
                    <a:pt x="869" y="15"/>
                  </a:cubicBezTo>
                  <a:cubicBezTo>
                    <a:pt x="191" y="134"/>
                    <a:pt x="0" y="1015"/>
                    <a:pt x="572" y="1408"/>
                  </a:cubicBezTo>
                  <a:cubicBezTo>
                    <a:pt x="709" y="1504"/>
                    <a:pt x="857" y="1547"/>
                    <a:pt x="1002" y="1547"/>
                  </a:cubicBezTo>
                  <a:cubicBezTo>
                    <a:pt x="1450" y="1547"/>
                    <a:pt x="1861" y="1138"/>
                    <a:pt x="1762" y="634"/>
                  </a:cubicBezTo>
                  <a:cubicBezTo>
                    <a:pt x="1699" y="266"/>
                    <a:pt x="1377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2" name="Google Shape;7302;p39"/>
            <p:cNvSpPr/>
            <p:nvPr/>
          </p:nvSpPr>
          <p:spPr>
            <a:xfrm>
              <a:off x="2238409" y="241019"/>
              <a:ext cx="124117" cy="43706"/>
            </a:xfrm>
            <a:custGeom>
              <a:rect b="b" l="l" r="r" t="t"/>
              <a:pathLst>
                <a:path extrusionOk="0" h="1355" w="3848">
                  <a:moveTo>
                    <a:pt x="3261" y="1"/>
                  </a:moveTo>
                  <a:cubicBezTo>
                    <a:pt x="3225" y="1"/>
                    <a:pt x="3188" y="5"/>
                    <a:pt x="3149" y="14"/>
                  </a:cubicBezTo>
                  <a:lnTo>
                    <a:pt x="553" y="490"/>
                  </a:lnTo>
                  <a:cubicBezTo>
                    <a:pt x="1" y="580"/>
                    <a:pt x="121" y="1354"/>
                    <a:pt x="622" y="1354"/>
                  </a:cubicBezTo>
                  <a:cubicBezTo>
                    <a:pt x="649" y="1354"/>
                    <a:pt x="678" y="1352"/>
                    <a:pt x="708" y="1347"/>
                  </a:cubicBezTo>
                  <a:lnTo>
                    <a:pt x="3292" y="871"/>
                  </a:lnTo>
                  <a:cubicBezTo>
                    <a:pt x="3847" y="793"/>
                    <a:pt x="3750" y="1"/>
                    <a:pt x="326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3" name="Google Shape;7303;p39"/>
            <p:cNvSpPr/>
            <p:nvPr/>
          </p:nvSpPr>
          <p:spPr>
            <a:xfrm>
              <a:off x="2182898" y="325172"/>
              <a:ext cx="60123" cy="49866"/>
            </a:xfrm>
            <a:custGeom>
              <a:rect b="b" l="l" r="r" t="t"/>
              <a:pathLst>
                <a:path extrusionOk="0" h="1546" w="1864">
                  <a:moveTo>
                    <a:pt x="1014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8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4" name="Google Shape;7304;p39"/>
            <p:cNvSpPr/>
            <p:nvPr/>
          </p:nvSpPr>
          <p:spPr>
            <a:xfrm>
              <a:off x="2252408" y="310528"/>
              <a:ext cx="121376" cy="43512"/>
            </a:xfrm>
            <a:custGeom>
              <a:rect b="b" l="l" r="r" t="t"/>
              <a:pathLst>
                <a:path extrusionOk="0" h="1349" w="3763">
                  <a:moveTo>
                    <a:pt x="3132" y="0"/>
                  </a:moveTo>
                  <a:cubicBezTo>
                    <a:pt x="3120" y="0"/>
                    <a:pt x="3108" y="1"/>
                    <a:pt x="3096" y="2"/>
                  </a:cubicBezTo>
                  <a:lnTo>
                    <a:pt x="500" y="478"/>
                  </a:lnTo>
                  <a:cubicBezTo>
                    <a:pt x="0" y="618"/>
                    <a:pt x="125" y="1348"/>
                    <a:pt x="631" y="1348"/>
                  </a:cubicBezTo>
                  <a:cubicBezTo>
                    <a:pt x="643" y="1348"/>
                    <a:pt x="655" y="1348"/>
                    <a:pt x="667" y="1347"/>
                  </a:cubicBezTo>
                  <a:lnTo>
                    <a:pt x="3263" y="871"/>
                  </a:lnTo>
                  <a:cubicBezTo>
                    <a:pt x="3763" y="731"/>
                    <a:pt x="3638" y="0"/>
                    <a:pt x="313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5" name="Google Shape;7305;p39"/>
            <p:cNvSpPr/>
            <p:nvPr/>
          </p:nvSpPr>
          <p:spPr>
            <a:xfrm>
              <a:off x="2196316" y="399294"/>
              <a:ext cx="60156" cy="50189"/>
            </a:xfrm>
            <a:custGeom>
              <a:rect b="b" l="l" r="r" t="t"/>
              <a:pathLst>
                <a:path extrusionOk="0" h="1556" w="1865">
                  <a:moveTo>
                    <a:pt x="1014" y="1"/>
                  </a:moveTo>
                  <a:cubicBezTo>
                    <a:pt x="971" y="1"/>
                    <a:pt x="926" y="4"/>
                    <a:pt x="882" y="12"/>
                  </a:cubicBezTo>
                  <a:cubicBezTo>
                    <a:pt x="191" y="131"/>
                    <a:pt x="1" y="1012"/>
                    <a:pt x="572" y="1417"/>
                  </a:cubicBezTo>
                  <a:cubicBezTo>
                    <a:pt x="709" y="1513"/>
                    <a:pt x="858" y="1556"/>
                    <a:pt x="1003" y="1556"/>
                  </a:cubicBezTo>
                  <a:cubicBezTo>
                    <a:pt x="1452" y="1556"/>
                    <a:pt x="1865" y="1147"/>
                    <a:pt x="1775" y="643"/>
                  </a:cubicBezTo>
                  <a:cubicBezTo>
                    <a:pt x="1701" y="260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6" name="Google Shape;7306;p39"/>
            <p:cNvSpPr/>
            <p:nvPr/>
          </p:nvSpPr>
          <p:spPr>
            <a:xfrm>
              <a:off x="2265310" y="384586"/>
              <a:ext cx="122472" cy="44028"/>
            </a:xfrm>
            <a:custGeom>
              <a:rect b="b" l="l" r="r" t="t"/>
              <a:pathLst>
                <a:path extrusionOk="0" h="1365" w="3797">
                  <a:moveTo>
                    <a:pt x="3170" y="0"/>
                  </a:moveTo>
                  <a:cubicBezTo>
                    <a:pt x="3152" y="0"/>
                    <a:pt x="3132" y="1"/>
                    <a:pt x="3113" y="4"/>
                  </a:cubicBezTo>
                  <a:lnTo>
                    <a:pt x="3125" y="4"/>
                  </a:lnTo>
                  <a:lnTo>
                    <a:pt x="529" y="480"/>
                  </a:lnTo>
                  <a:cubicBezTo>
                    <a:pt x="1" y="606"/>
                    <a:pt x="115" y="1364"/>
                    <a:pt x="626" y="1364"/>
                  </a:cubicBezTo>
                  <a:cubicBezTo>
                    <a:pt x="645" y="1364"/>
                    <a:pt x="664" y="1363"/>
                    <a:pt x="684" y="1361"/>
                  </a:cubicBezTo>
                  <a:lnTo>
                    <a:pt x="3279" y="885"/>
                  </a:lnTo>
                  <a:cubicBezTo>
                    <a:pt x="3796" y="758"/>
                    <a:pt x="3681" y="0"/>
                    <a:pt x="317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7" name="Google Shape;7307;p39"/>
            <p:cNvSpPr/>
            <p:nvPr/>
          </p:nvSpPr>
          <p:spPr>
            <a:xfrm>
              <a:off x="2138741" y="708297"/>
              <a:ext cx="250783" cy="224721"/>
            </a:xfrm>
            <a:custGeom>
              <a:rect b="b" l="l" r="r" t="t"/>
              <a:pathLst>
                <a:path extrusionOk="0" h="6967" w="7775">
                  <a:moveTo>
                    <a:pt x="3934" y="1"/>
                  </a:moveTo>
                  <a:cubicBezTo>
                    <a:pt x="2904" y="1"/>
                    <a:pt x="1893" y="465"/>
                    <a:pt x="1226" y="1338"/>
                  </a:cubicBezTo>
                  <a:lnTo>
                    <a:pt x="6965" y="4969"/>
                  </a:lnTo>
                  <a:cubicBezTo>
                    <a:pt x="7775" y="3398"/>
                    <a:pt x="7251" y="1469"/>
                    <a:pt x="5763" y="528"/>
                  </a:cubicBezTo>
                  <a:cubicBezTo>
                    <a:pt x="5195" y="173"/>
                    <a:pt x="4561" y="1"/>
                    <a:pt x="3934" y="1"/>
                  </a:cubicBezTo>
                  <a:close/>
                  <a:moveTo>
                    <a:pt x="822" y="1993"/>
                  </a:moveTo>
                  <a:lnTo>
                    <a:pt x="822" y="1993"/>
                  </a:lnTo>
                  <a:cubicBezTo>
                    <a:pt x="0" y="3553"/>
                    <a:pt x="524" y="5493"/>
                    <a:pt x="2024" y="6434"/>
                  </a:cubicBezTo>
                  <a:cubicBezTo>
                    <a:pt x="2590" y="6793"/>
                    <a:pt x="3222" y="6966"/>
                    <a:pt x="3847" y="6966"/>
                  </a:cubicBezTo>
                  <a:cubicBezTo>
                    <a:pt x="4879" y="6966"/>
                    <a:pt x="5893" y="6495"/>
                    <a:pt x="6560" y="5612"/>
                  </a:cubicBezTo>
                  <a:lnTo>
                    <a:pt x="822" y="1993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8" name="Google Shape;7308;p39"/>
            <p:cNvSpPr/>
            <p:nvPr/>
          </p:nvSpPr>
          <p:spPr>
            <a:xfrm>
              <a:off x="2608019" y="226472"/>
              <a:ext cx="196272" cy="181918"/>
            </a:xfrm>
            <a:custGeom>
              <a:rect b="b" l="l" r="r" t="t"/>
              <a:pathLst>
                <a:path extrusionOk="0" h="5640" w="6085">
                  <a:moveTo>
                    <a:pt x="3608" y="0"/>
                  </a:moveTo>
                  <a:lnTo>
                    <a:pt x="1215" y="1631"/>
                  </a:lnTo>
                  <a:cubicBezTo>
                    <a:pt x="250" y="2286"/>
                    <a:pt x="0" y="3596"/>
                    <a:pt x="655" y="4560"/>
                  </a:cubicBezTo>
                  <a:lnTo>
                    <a:pt x="762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1"/>
                    <a:pt x="3691" y="5275"/>
                  </a:cubicBezTo>
                  <a:lnTo>
                    <a:pt x="6085" y="3644"/>
                  </a:lnTo>
                  <a:lnTo>
                    <a:pt x="3608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9" name="Google Shape;7309;p39"/>
            <p:cNvSpPr/>
            <p:nvPr/>
          </p:nvSpPr>
          <p:spPr>
            <a:xfrm>
              <a:off x="2740909" y="151317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571" y="1"/>
                  </a:moveTo>
                  <a:cubicBezTo>
                    <a:pt x="3163" y="1"/>
                    <a:pt x="2752" y="119"/>
                    <a:pt x="2393" y="366"/>
                  </a:cubicBezTo>
                  <a:lnTo>
                    <a:pt x="0" y="1985"/>
                  </a:lnTo>
                  <a:lnTo>
                    <a:pt x="2477" y="5628"/>
                  </a:lnTo>
                  <a:lnTo>
                    <a:pt x="4870" y="4009"/>
                  </a:lnTo>
                  <a:cubicBezTo>
                    <a:pt x="5834" y="3354"/>
                    <a:pt x="6084" y="2044"/>
                    <a:pt x="5429" y="1080"/>
                  </a:cubicBezTo>
                  <a:lnTo>
                    <a:pt x="5310" y="925"/>
                  </a:lnTo>
                  <a:cubicBezTo>
                    <a:pt x="4910" y="324"/>
                    <a:pt x="4245" y="1"/>
                    <a:pt x="357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0" name="Google Shape;7310;p39"/>
            <p:cNvSpPr/>
            <p:nvPr/>
          </p:nvSpPr>
          <p:spPr>
            <a:xfrm>
              <a:off x="2550799" y="602242"/>
              <a:ext cx="346032" cy="344032"/>
            </a:xfrm>
            <a:custGeom>
              <a:rect b="b" l="l" r="r" t="t"/>
              <a:pathLst>
                <a:path extrusionOk="0" h="10666" w="10728">
                  <a:moveTo>
                    <a:pt x="5007" y="1"/>
                  </a:moveTo>
                  <a:cubicBezTo>
                    <a:pt x="4823" y="1"/>
                    <a:pt x="4676" y="136"/>
                    <a:pt x="4644" y="328"/>
                  </a:cubicBezTo>
                  <a:lnTo>
                    <a:pt x="4191" y="3805"/>
                  </a:lnTo>
                  <a:lnTo>
                    <a:pt x="715" y="3340"/>
                  </a:lnTo>
                  <a:cubicBezTo>
                    <a:pt x="699" y="3338"/>
                    <a:pt x="684" y="3338"/>
                    <a:pt x="668" y="3338"/>
                  </a:cubicBezTo>
                  <a:cubicBezTo>
                    <a:pt x="475" y="3338"/>
                    <a:pt x="319" y="3474"/>
                    <a:pt x="286" y="3662"/>
                  </a:cubicBezTo>
                  <a:lnTo>
                    <a:pt x="36" y="5638"/>
                  </a:lnTo>
                  <a:cubicBezTo>
                    <a:pt x="0" y="5840"/>
                    <a:pt x="143" y="6031"/>
                    <a:pt x="346" y="6055"/>
                  </a:cubicBezTo>
                  <a:lnTo>
                    <a:pt x="346" y="6043"/>
                  </a:lnTo>
                  <a:lnTo>
                    <a:pt x="3822" y="6507"/>
                  </a:lnTo>
                  <a:lnTo>
                    <a:pt x="3370" y="9984"/>
                  </a:lnTo>
                  <a:cubicBezTo>
                    <a:pt x="3334" y="10186"/>
                    <a:pt x="3489" y="10377"/>
                    <a:pt x="3691" y="10401"/>
                  </a:cubicBezTo>
                  <a:lnTo>
                    <a:pt x="5668" y="10663"/>
                  </a:lnTo>
                  <a:cubicBezTo>
                    <a:pt x="5683" y="10664"/>
                    <a:pt x="5697" y="10665"/>
                    <a:pt x="5712" y="10665"/>
                  </a:cubicBezTo>
                  <a:cubicBezTo>
                    <a:pt x="5896" y="10665"/>
                    <a:pt x="6051" y="10529"/>
                    <a:pt x="6085" y="10341"/>
                  </a:cubicBezTo>
                  <a:lnTo>
                    <a:pt x="6537" y="6864"/>
                  </a:lnTo>
                  <a:lnTo>
                    <a:pt x="10025" y="7329"/>
                  </a:lnTo>
                  <a:cubicBezTo>
                    <a:pt x="10040" y="7331"/>
                    <a:pt x="10055" y="7331"/>
                    <a:pt x="10069" y="7331"/>
                  </a:cubicBezTo>
                  <a:cubicBezTo>
                    <a:pt x="10253" y="7331"/>
                    <a:pt x="10409" y="7195"/>
                    <a:pt x="10442" y="7007"/>
                  </a:cubicBezTo>
                  <a:lnTo>
                    <a:pt x="10704" y="5031"/>
                  </a:lnTo>
                  <a:cubicBezTo>
                    <a:pt x="10728" y="4828"/>
                    <a:pt x="10585" y="4638"/>
                    <a:pt x="10383" y="4614"/>
                  </a:cubicBezTo>
                  <a:lnTo>
                    <a:pt x="6894" y="4150"/>
                  </a:lnTo>
                  <a:lnTo>
                    <a:pt x="7358" y="673"/>
                  </a:lnTo>
                  <a:cubicBezTo>
                    <a:pt x="7382" y="471"/>
                    <a:pt x="7239" y="280"/>
                    <a:pt x="7037" y="256"/>
                  </a:cubicBezTo>
                  <a:lnTo>
                    <a:pt x="5072" y="6"/>
                  </a:lnTo>
                  <a:cubicBezTo>
                    <a:pt x="5050" y="3"/>
                    <a:pt x="5029" y="1"/>
                    <a:pt x="500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1" name="Google Shape;7311;p39"/>
            <p:cNvSpPr/>
            <p:nvPr/>
          </p:nvSpPr>
          <p:spPr>
            <a:xfrm>
              <a:off x="2108002" y="1123773"/>
              <a:ext cx="349902" cy="435733"/>
            </a:xfrm>
            <a:custGeom>
              <a:rect b="b" l="l" r="r" t="t"/>
              <a:pathLst>
                <a:path extrusionOk="0" h="13509" w="10848">
                  <a:moveTo>
                    <a:pt x="4155" y="414"/>
                  </a:moveTo>
                  <a:cubicBezTo>
                    <a:pt x="4444" y="414"/>
                    <a:pt x="4730" y="589"/>
                    <a:pt x="4787" y="982"/>
                  </a:cubicBezTo>
                  <a:cubicBezTo>
                    <a:pt x="4811" y="1173"/>
                    <a:pt x="4763" y="1375"/>
                    <a:pt x="4632" y="1518"/>
                  </a:cubicBezTo>
                  <a:lnTo>
                    <a:pt x="3846" y="1673"/>
                  </a:lnTo>
                  <a:cubicBezTo>
                    <a:pt x="3668" y="1578"/>
                    <a:pt x="3549" y="1411"/>
                    <a:pt x="3513" y="1209"/>
                  </a:cubicBezTo>
                  <a:cubicBezTo>
                    <a:pt x="3398" y="710"/>
                    <a:pt x="3779" y="414"/>
                    <a:pt x="4155" y="414"/>
                  </a:cubicBezTo>
                  <a:close/>
                  <a:moveTo>
                    <a:pt x="7872" y="2734"/>
                  </a:moveTo>
                  <a:cubicBezTo>
                    <a:pt x="8128" y="2734"/>
                    <a:pt x="8354" y="2914"/>
                    <a:pt x="8406" y="3185"/>
                  </a:cubicBezTo>
                  <a:lnTo>
                    <a:pt x="9787" y="10746"/>
                  </a:lnTo>
                  <a:cubicBezTo>
                    <a:pt x="9835" y="11043"/>
                    <a:pt x="9645" y="11329"/>
                    <a:pt x="9335" y="11377"/>
                  </a:cubicBezTo>
                  <a:lnTo>
                    <a:pt x="3072" y="12520"/>
                  </a:lnTo>
                  <a:cubicBezTo>
                    <a:pt x="3037" y="12527"/>
                    <a:pt x="3002" y="12530"/>
                    <a:pt x="2968" y="12530"/>
                  </a:cubicBezTo>
                  <a:cubicBezTo>
                    <a:pt x="2711" y="12530"/>
                    <a:pt x="2483" y="12342"/>
                    <a:pt x="2441" y="12079"/>
                  </a:cubicBezTo>
                  <a:lnTo>
                    <a:pt x="1060" y="4519"/>
                  </a:lnTo>
                  <a:cubicBezTo>
                    <a:pt x="1013" y="4221"/>
                    <a:pt x="1215" y="3935"/>
                    <a:pt x="1513" y="3888"/>
                  </a:cubicBezTo>
                  <a:lnTo>
                    <a:pt x="2251" y="3745"/>
                  </a:lnTo>
                  <a:cubicBezTo>
                    <a:pt x="2294" y="3960"/>
                    <a:pt x="2483" y="4107"/>
                    <a:pt x="2694" y="4107"/>
                  </a:cubicBezTo>
                  <a:cubicBezTo>
                    <a:pt x="2717" y="4107"/>
                    <a:pt x="2740" y="4105"/>
                    <a:pt x="2763" y="4102"/>
                  </a:cubicBezTo>
                  <a:lnTo>
                    <a:pt x="6668" y="3387"/>
                  </a:lnTo>
                  <a:cubicBezTo>
                    <a:pt x="6906" y="3340"/>
                    <a:pt x="7061" y="3114"/>
                    <a:pt x="7025" y="2875"/>
                  </a:cubicBezTo>
                  <a:lnTo>
                    <a:pt x="7763" y="2745"/>
                  </a:lnTo>
                  <a:cubicBezTo>
                    <a:pt x="7800" y="2737"/>
                    <a:pt x="7836" y="2734"/>
                    <a:pt x="7872" y="2734"/>
                  </a:cubicBezTo>
                  <a:close/>
                  <a:moveTo>
                    <a:pt x="4146" y="0"/>
                  </a:moveTo>
                  <a:cubicBezTo>
                    <a:pt x="4083" y="0"/>
                    <a:pt x="4018" y="6"/>
                    <a:pt x="3953" y="18"/>
                  </a:cubicBezTo>
                  <a:cubicBezTo>
                    <a:pt x="3358" y="125"/>
                    <a:pt x="2965" y="697"/>
                    <a:pt x="3084" y="1292"/>
                  </a:cubicBezTo>
                  <a:cubicBezTo>
                    <a:pt x="3108" y="1459"/>
                    <a:pt x="3179" y="1625"/>
                    <a:pt x="3287" y="1768"/>
                  </a:cubicBezTo>
                  <a:lnTo>
                    <a:pt x="2513" y="1911"/>
                  </a:lnTo>
                  <a:cubicBezTo>
                    <a:pt x="2203" y="1971"/>
                    <a:pt x="1989" y="2280"/>
                    <a:pt x="2048" y="2602"/>
                  </a:cubicBezTo>
                  <a:lnTo>
                    <a:pt x="2096" y="2875"/>
                  </a:lnTo>
                  <a:lnTo>
                    <a:pt x="810" y="3114"/>
                  </a:lnTo>
                  <a:cubicBezTo>
                    <a:pt x="322" y="3197"/>
                    <a:pt x="1" y="3661"/>
                    <a:pt x="96" y="4149"/>
                  </a:cubicBezTo>
                  <a:lnTo>
                    <a:pt x="1667" y="12770"/>
                  </a:lnTo>
                  <a:cubicBezTo>
                    <a:pt x="1742" y="13206"/>
                    <a:pt x="2121" y="13509"/>
                    <a:pt x="2549" y="13509"/>
                  </a:cubicBezTo>
                  <a:cubicBezTo>
                    <a:pt x="2600" y="13509"/>
                    <a:pt x="2651" y="13505"/>
                    <a:pt x="2703" y="13496"/>
                  </a:cubicBezTo>
                  <a:lnTo>
                    <a:pt x="10037" y="12150"/>
                  </a:lnTo>
                  <a:cubicBezTo>
                    <a:pt x="10526" y="12067"/>
                    <a:pt x="10847" y="11603"/>
                    <a:pt x="10764" y="11115"/>
                  </a:cubicBezTo>
                  <a:lnTo>
                    <a:pt x="9180" y="2483"/>
                  </a:lnTo>
                  <a:cubicBezTo>
                    <a:pt x="9107" y="2052"/>
                    <a:pt x="8737" y="1751"/>
                    <a:pt x="8316" y="1751"/>
                  </a:cubicBezTo>
                  <a:cubicBezTo>
                    <a:pt x="8260" y="1751"/>
                    <a:pt x="8202" y="1757"/>
                    <a:pt x="8144" y="1768"/>
                  </a:cubicBezTo>
                  <a:lnTo>
                    <a:pt x="6859" y="1994"/>
                  </a:lnTo>
                  <a:lnTo>
                    <a:pt x="6811" y="1721"/>
                  </a:lnTo>
                  <a:cubicBezTo>
                    <a:pt x="6757" y="1431"/>
                    <a:pt x="6510" y="1237"/>
                    <a:pt x="6226" y="1237"/>
                  </a:cubicBezTo>
                  <a:cubicBezTo>
                    <a:pt x="6195" y="1237"/>
                    <a:pt x="6164" y="1240"/>
                    <a:pt x="6132" y="1244"/>
                  </a:cubicBezTo>
                  <a:lnTo>
                    <a:pt x="5180" y="1423"/>
                  </a:lnTo>
                  <a:cubicBezTo>
                    <a:pt x="5239" y="1244"/>
                    <a:pt x="5251" y="1066"/>
                    <a:pt x="5215" y="899"/>
                  </a:cubicBezTo>
                  <a:cubicBezTo>
                    <a:pt x="5120" y="370"/>
                    <a:pt x="4658" y="0"/>
                    <a:pt x="4146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2" name="Google Shape;7312;p39"/>
            <p:cNvSpPr/>
            <p:nvPr/>
          </p:nvSpPr>
          <p:spPr>
            <a:xfrm>
              <a:off x="2170222" y="1280275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4"/>
                    <a:pt x="869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3" y="1545"/>
                    <a:pt x="1861" y="1142"/>
                    <a:pt x="1762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3" name="Google Shape;7313;p39"/>
            <p:cNvSpPr/>
            <p:nvPr/>
          </p:nvSpPr>
          <p:spPr>
            <a:xfrm>
              <a:off x="2238344" y="1265566"/>
              <a:ext cx="124053" cy="43931"/>
            </a:xfrm>
            <a:custGeom>
              <a:rect b="b" l="l" r="r" t="t"/>
              <a:pathLst>
                <a:path extrusionOk="0" h="1362" w="3846">
                  <a:moveTo>
                    <a:pt x="3262" y="0"/>
                  </a:moveTo>
                  <a:cubicBezTo>
                    <a:pt x="3223" y="0"/>
                    <a:pt x="3182" y="5"/>
                    <a:pt x="3139" y="15"/>
                  </a:cubicBezTo>
                  <a:lnTo>
                    <a:pt x="3151" y="15"/>
                  </a:lnTo>
                  <a:lnTo>
                    <a:pt x="555" y="492"/>
                  </a:lnTo>
                  <a:cubicBezTo>
                    <a:pt x="0" y="569"/>
                    <a:pt x="108" y="1362"/>
                    <a:pt x="598" y="1362"/>
                  </a:cubicBezTo>
                  <a:cubicBezTo>
                    <a:pt x="633" y="1362"/>
                    <a:pt x="671" y="1358"/>
                    <a:pt x="710" y="1349"/>
                  </a:cubicBezTo>
                  <a:lnTo>
                    <a:pt x="3294" y="873"/>
                  </a:lnTo>
                  <a:cubicBezTo>
                    <a:pt x="3846" y="784"/>
                    <a:pt x="3753" y="0"/>
                    <a:pt x="326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4" name="Google Shape;7314;p39"/>
            <p:cNvSpPr/>
            <p:nvPr/>
          </p:nvSpPr>
          <p:spPr>
            <a:xfrm>
              <a:off x="2182898" y="1349784"/>
              <a:ext cx="60123" cy="49866"/>
            </a:xfrm>
            <a:custGeom>
              <a:rect b="b" l="l" r="r" t="t"/>
              <a:pathLst>
                <a:path extrusionOk="0" h="1546" w="1864">
                  <a:moveTo>
                    <a:pt x="1013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8" y="1545"/>
                  </a:cubicBezTo>
                  <a:cubicBezTo>
                    <a:pt x="1454" y="1545"/>
                    <a:pt x="1864" y="1145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5" name="Google Shape;7315;p39"/>
            <p:cNvSpPr/>
            <p:nvPr/>
          </p:nvSpPr>
          <p:spPr>
            <a:xfrm>
              <a:off x="2252504" y="1335140"/>
              <a:ext cx="121279" cy="43544"/>
            </a:xfrm>
            <a:custGeom>
              <a:rect b="b" l="l" r="r" t="t"/>
              <a:pathLst>
                <a:path extrusionOk="0" h="1350" w="3760">
                  <a:moveTo>
                    <a:pt x="3129" y="0"/>
                  </a:moveTo>
                  <a:cubicBezTo>
                    <a:pt x="3117" y="0"/>
                    <a:pt x="3105" y="1"/>
                    <a:pt x="3093" y="2"/>
                  </a:cubicBezTo>
                  <a:lnTo>
                    <a:pt x="497" y="478"/>
                  </a:lnTo>
                  <a:cubicBezTo>
                    <a:pt x="1" y="628"/>
                    <a:pt x="120" y="1349"/>
                    <a:pt x="617" y="1349"/>
                  </a:cubicBezTo>
                  <a:cubicBezTo>
                    <a:pt x="632" y="1349"/>
                    <a:pt x="648" y="1348"/>
                    <a:pt x="664" y="1347"/>
                  </a:cubicBezTo>
                  <a:lnTo>
                    <a:pt x="3260" y="883"/>
                  </a:lnTo>
                  <a:cubicBezTo>
                    <a:pt x="3760" y="731"/>
                    <a:pt x="3635" y="0"/>
                    <a:pt x="312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6" name="Google Shape;7316;p39"/>
            <p:cNvSpPr/>
            <p:nvPr/>
          </p:nvSpPr>
          <p:spPr>
            <a:xfrm>
              <a:off x="2196316" y="1424293"/>
              <a:ext cx="60156" cy="49834"/>
            </a:xfrm>
            <a:custGeom>
              <a:rect b="b" l="l" r="r" t="t"/>
              <a:pathLst>
                <a:path extrusionOk="0" h="1545" w="1865">
                  <a:moveTo>
                    <a:pt x="1014" y="0"/>
                  </a:moveTo>
                  <a:cubicBezTo>
                    <a:pt x="971" y="0"/>
                    <a:pt x="927" y="4"/>
                    <a:pt x="882" y="12"/>
                  </a:cubicBezTo>
                  <a:cubicBezTo>
                    <a:pt x="191" y="131"/>
                    <a:pt x="1" y="1012"/>
                    <a:pt x="572" y="1405"/>
                  </a:cubicBezTo>
                  <a:cubicBezTo>
                    <a:pt x="711" y="1502"/>
                    <a:pt x="861" y="1545"/>
                    <a:pt x="1008" y="1545"/>
                  </a:cubicBezTo>
                  <a:cubicBezTo>
                    <a:pt x="1455" y="1545"/>
                    <a:pt x="1865" y="1142"/>
                    <a:pt x="1775" y="631"/>
                  </a:cubicBezTo>
                  <a:cubicBezTo>
                    <a:pt x="1701" y="259"/>
                    <a:pt x="1379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7" name="Google Shape;7317;p39"/>
            <p:cNvSpPr/>
            <p:nvPr/>
          </p:nvSpPr>
          <p:spPr>
            <a:xfrm>
              <a:off x="2265568" y="1409230"/>
              <a:ext cx="121924" cy="43931"/>
            </a:xfrm>
            <a:custGeom>
              <a:rect b="b" l="l" r="r" t="t"/>
              <a:pathLst>
                <a:path extrusionOk="0" h="1362" w="3780">
                  <a:moveTo>
                    <a:pt x="3163" y="0"/>
                  </a:moveTo>
                  <a:cubicBezTo>
                    <a:pt x="3148" y="0"/>
                    <a:pt x="3132" y="1"/>
                    <a:pt x="3117" y="2"/>
                  </a:cubicBezTo>
                  <a:lnTo>
                    <a:pt x="3117" y="14"/>
                  </a:lnTo>
                  <a:lnTo>
                    <a:pt x="521" y="479"/>
                  </a:lnTo>
                  <a:cubicBezTo>
                    <a:pt x="1" y="617"/>
                    <a:pt x="120" y="1362"/>
                    <a:pt x="629" y="1362"/>
                  </a:cubicBezTo>
                  <a:cubicBezTo>
                    <a:pt x="644" y="1362"/>
                    <a:pt x="660" y="1361"/>
                    <a:pt x="676" y="1360"/>
                  </a:cubicBezTo>
                  <a:lnTo>
                    <a:pt x="3271" y="883"/>
                  </a:lnTo>
                  <a:cubicBezTo>
                    <a:pt x="3780" y="733"/>
                    <a:pt x="3660" y="0"/>
                    <a:pt x="316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8" name="Google Shape;7318;p39"/>
            <p:cNvSpPr/>
            <p:nvPr/>
          </p:nvSpPr>
          <p:spPr>
            <a:xfrm>
              <a:off x="2608019" y="1251439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608" y="1"/>
                  </a:moveTo>
                  <a:lnTo>
                    <a:pt x="1215" y="1620"/>
                  </a:lnTo>
                  <a:cubicBezTo>
                    <a:pt x="250" y="2275"/>
                    <a:pt x="0" y="3585"/>
                    <a:pt x="655" y="4549"/>
                  </a:cubicBezTo>
                  <a:lnTo>
                    <a:pt x="762" y="4704"/>
                  </a:lnTo>
                  <a:cubicBezTo>
                    <a:pt x="1171" y="5305"/>
                    <a:pt x="1833" y="5629"/>
                    <a:pt x="2508" y="5629"/>
                  </a:cubicBezTo>
                  <a:cubicBezTo>
                    <a:pt x="2916" y="5629"/>
                    <a:pt x="3328" y="5510"/>
                    <a:pt x="3691" y="5264"/>
                  </a:cubicBezTo>
                  <a:lnTo>
                    <a:pt x="6085" y="3644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9" name="Google Shape;7319;p39"/>
            <p:cNvSpPr/>
            <p:nvPr/>
          </p:nvSpPr>
          <p:spPr>
            <a:xfrm>
              <a:off x="2740909" y="1176188"/>
              <a:ext cx="195885" cy="181660"/>
            </a:xfrm>
            <a:custGeom>
              <a:rect b="b" l="l" r="r" t="t"/>
              <a:pathLst>
                <a:path extrusionOk="0" h="5632" w="6073">
                  <a:moveTo>
                    <a:pt x="3579" y="1"/>
                  </a:moveTo>
                  <a:cubicBezTo>
                    <a:pt x="3169" y="1"/>
                    <a:pt x="2755" y="120"/>
                    <a:pt x="2393" y="369"/>
                  </a:cubicBezTo>
                  <a:lnTo>
                    <a:pt x="0" y="1989"/>
                  </a:lnTo>
                  <a:lnTo>
                    <a:pt x="2477" y="5632"/>
                  </a:lnTo>
                  <a:lnTo>
                    <a:pt x="4870" y="4001"/>
                  </a:lnTo>
                  <a:cubicBezTo>
                    <a:pt x="5822" y="3346"/>
                    <a:pt x="6072" y="2036"/>
                    <a:pt x="5429" y="1072"/>
                  </a:cubicBezTo>
                  <a:lnTo>
                    <a:pt x="5429" y="1072"/>
                  </a:lnTo>
                  <a:lnTo>
                    <a:pt x="5429" y="1084"/>
                  </a:lnTo>
                  <a:lnTo>
                    <a:pt x="5310" y="917"/>
                  </a:lnTo>
                  <a:cubicBezTo>
                    <a:pt x="4904" y="319"/>
                    <a:pt x="4247" y="1"/>
                    <a:pt x="357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0" name="Google Shape;7320;p39"/>
            <p:cNvSpPr/>
            <p:nvPr/>
          </p:nvSpPr>
          <p:spPr>
            <a:xfrm>
              <a:off x="1083390" y="98419"/>
              <a:ext cx="349902" cy="436120"/>
            </a:xfrm>
            <a:custGeom>
              <a:rect b="b" l="l" r="r" t="t"/>
              <a:pathLst>
                <a:path extrusionOk="0" h="13521" w="10848">
                  <a:moveTo>
                    <a:pt x="4159" y="435"/>
                  </a:moveTo>
                  <a:cubicBezTo>
                    <a:pt x="4446" y="435"/>
                    <a:pt x="4730" y="607"/>
                    <a:pt x="4787" y="994"/>
                  </a:cubicBezTo>
                  <a:cubicBezTo>
                    <a:pt x="4811" y="1196"/>
                    <a:pt x="4763" y="1387"/>
                    <a:pt x="4632" y="1541"/>
                  </a:cubicBezTo>
                  <a:lnTo>
                    <a:pt x="3846" y="1684"/>
                  </a:lnTo>
                  <a:cubicBezTo>
                    <a:pt x="3668" y="1589"/>
                    <a:pt x="3549" y="1422"/>
                    <a:pt x="3513" y="1232"/>
                  </a:cubicBezTo>
                  <a:cubicBezTo>
                    <a:pt x="3398" y="732"/>
                    <a:pt x="3782" y="435"/>
                    <a:pt x="4159" y="435"/>
                  </a:cubicBezTo>
                  <a:close/>
                  <a:moveTo>
                    <a:pt x="7866" y="2749"/>
                  </a:moveTo>
                  <a:cubicBezTo>
                    <a:pt x="8129" y="2749"/>
                    <a:pt x="8364" y="2930"/>
                    <a:pt x="8406" y="3208"/>
                  </a:cubicBezTo>
                  <a:lnTo>
                    <a:pt x="9788" y="10769"/>
                  </a:lnTo>
                  <a:cubicBezTo>
                    <a:pt x="9835" y="11066"/>
                    <a:pt x="9645" y="11340"/>
                    <a:pt x="9347" y="11400"/>
                  </a:cubicBezTo>
                  <a:lnTo>
                    <a:pt x="3084" y="12543"/>
                  </a:lnTo>
                  <a:cubicBezTo>
                    <a:pt x="3049" y="12550"/>
                    <a:pt x="3014" y="12553"/>
                    <a:pt x="2980" y="12553"/>
                  </a:cubicBezTo>
                  <a:cubicBezTo>
                    <a:pt x="2723" y="12553"/>
                    <a:pt x="2495" y="12365"/>
                    <a:pt x="2453" y="12102"/>
                  </a:cubicBezTo>
                  <a:lnTo>
                    <a:pt x="1072" y="4530"/>
                  </a:lnTo>
                  <a:cubicBezTo>
                    <a:pt x="1013" y="4232"/>
                    <a:pt x="1215" y="3958"/>
                    <a:pt x="1513" y="3899"/>
                  </a:cubicBezTo>
                  <a:lnTo>
                    <a:pt x="2263" y="3768"/>
                  </a:lnTo>
                  <a:cubicBezTo>
                    <a:pt x="2294" y="3977"/>
                    <a:pt x="2472" y="4122"/>
                    <a:pt x="2677" y="4122"/>
                  </a:cubicBezTo>
                  <a:cubicBezTo>
                    <a:pt x="2705" y="4122"/>
                    <a:pt x="2734" y="4119"/>
                    <a:pt x="2763" y="4113"/>
                  </a:cubicBezTo>
                  <a:lnTo>
                    <a:pt x="6680" y="3399"/>
                  </a:lnTo>
                  <a:cubicBezTo>
                    <a:pt x="6906" y="3363"/>
                    <a:pt x="7073" y="3125"/>
                    <a:pt x="7025" y="2899"/>
                  </a:cubicBezTo>
                  <a:lnTo>
                    <a:pt x="7775" y="2756"/>
                  </a:lnTo>
                  <a:cubicBezTo>
                    <a:pt x="7806" y="2751"/>
                    <a:pt x="7836" y="2749"/>
                    <a:pt x="7866" y="2749"/>
                  </a:cubicBezTo>
                  <a:close/>
                  <a:moveTo>
                    <a:pt x="4133" y="0"/>
                  </a:moveTo>
                  <a:cubicBezTo>
                    <a:pt x="4070" y="0"/>
                    <a:pt x="4006" y="6"/>
                    <a:pt x="3942" y="17"/>
                  </a:cubicBezTo>
                  <a:cubicBezTo>
                    <a:pt x="3346" y="136"/>
                    <a:pt x="2953" y="708"/>
                    <a:pt x="3072" y="1303"/>
                  </a:cubicBezTo>
                  <a:cubicBezTo>
                    <a:pt x="3108" y="1482"/>
                    <a:pt x="3180" y="1649"/>
                    <a:pt x="3287" y="1779"/>
                  </a:cubicBezTo>
                  <a:lnTo>
                    <a:pt x="2513" y="1922"/>
                  </a:lnTo>
                  <a:cubicBezTo>
                    <a:pt x="2203" y="1982"/>
                    <a:pt x="1989" y="2291"/>
                    <a:pt x="2049" y="2601"/>
                  </a:cubicBezTo>
                  <a:lnTo>
                    <a:pt x="2096" y="2887"/>
                  </a:lnTo>
                  <a:lnTo>
                    <a:pt x="810" y="3125"/>
                  </a:lnTo>
                  <a:cubicBezTo>
                    <a:pt x="322" y="3208"/>
                    <a:pt x="1" y="3673"/>
                    <a:pt x="96" y="4149"/>
                  </a:cubicBezTo>
                  <a:lnTo>
                    <a:pt x="1668" y="12781"/>
                  </a:lnTo>
                  <a:cubicBezTo>
                    <a:pt x="1742" y="13217"/>
                    <a:pt x="2121" y="13520"/>
                    <a:pt x="2549" y="13520"/>
                  </a:cubicBezTo>
                  <a:cubicBezTo>
                    <a:pt x="2600" y="13520"/>
                    <a:pt x="2651" y="13516"/>
                    <a:pt x="2703" y="13507"/>
                  </a:cubicBezTo>
                  <a:lnTo>
                    <a:pt x="10038" y="12162"/>
                  </a:lnTo>
                  <a:cubicBezTo>
                    <a:pt x="10526" y="12066"/>
                    <a:pt x="10847" y="11602"/>
                    <a:pt x="10752" y="11126"/>
                  </a:cubicBezTo>
                  <a:lnTo>
                    <a:pt x="9192" y="2506"/>
                  </a:lnTo>
                  <a:cubicBezTo>
                    <a:pt x="9108" y="2074"/>
                    <a:pt x="8735" y="1763"/>
                    <a:pt x="8312" y="1763"/>
                  </a:cubicBezTo>
                  <a:cubicBezTo>
                    <a:pt x="8257" y="1763"/>
                    <a:pt x="8201" y="1769"/>
                    <a:pt x="8145" y="1779"/>
                  </a:cubicBezTo>
                  <a:lnTo>
                    <a:pt x="6859" y="2018"/>
                  </a:lnTo>
                  <a:lnTo>
                    <a:pt x="6811" y="1744"/>
                  </a:lnTo>
                  <a:cubicBezTo>
                    <a:pt x="6748" y="1458"/>
                    <a:pt x="6506" y="1258"/>
                    <a:pt x="6228" y="1258"/>
                  </a:cubicBezTo>
                  <a:cubicBezTo>
                    <a:pt x="6193" y="1258"/>
                    <a:pt x="6157" y="1261"/>
                    <a:pt x="6120" y="1268"/>
                  </a:cubicBezTo>
                  <a:lnTo>
                    <a:pt x="5180" y="1434"/>
                  </a:lnTo>
                  <a:cubicBezTo>
                    <a:pt x="5227" y="1268"/>
                    <a:pt x="5239" y="1089"/>
                    <a:pt x="5204" y="922"/>
                  </a:cubicBezTo>
                  <a:cubicBezTo>
                    <a:pt x="5119" y="381"/>
                    <a:pt x="4655" y="0"/>
                    <a:pt x="413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1" name="Google Shape;7321;p39"/>
            <p:cNvSpPr/>
            <p:nvPr/>
          </p:nvSpPr>
          <p:spPr>
            <a:xfrm>
              <a:off x="1145609" y="255566"/>
              <a:ext cx="60059" cy="49898"/>
            </a:xfrm>
            <a:custGeom>
              <a:rect b="b" l="l" r="r" t="t"/>
              <a:pathLst>
                <a:path extrusionOk="0" h="1547" w="1862">
                  <a:moveTo>
                    <a:pt x="1015" y="1"/>
                  </a:moveTo>
                  <a:cubicBezTo>
                    <a:pt x="967" y="1"/>
                    <a:pt x="918" y="5"/>
                    <a:pt x="870" y="15"/>
                  </a:cubicBezTo>
                  <a:cubicBezTo>
                    <a:pt x="191" y="134"/>
                    <a:pt x="0" y="1015"/>
                    <a:pt x="572" y="1408"/>
                  </a:cubicBezTo>
                  <a:cubicBezTo>
                    <a:pt x="709" y="1504"/>
                    <a:pt x="857" y="1547"/>
                    <a:pt x="1002" y="1547"/>
                  </a:cubicBezTo>
                  <a:cubicBezTo>
                    <a:pt x="1451" y="1547"/>
                    <a:pt x="1862" y="1138"/>
                    <a:pt x="1763" y="634"/>
                  </a:cubicBezTo>
                  <a:cubicBezTo>
                    <a:pt x="1700" y="266"/>
                    <a:pt x="1377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2" name="Google Shape;7322;p39"/>
            <p:cNvSpPr/>
            <p:nvPr/>
          </p:nvSpPr>
          <p:spPr>
            <a:xfrm>
              <a:off x="1213797" y="241019"/>
              <a:ext cx="124472" cy="43706"/>
            </a:xfrm>
            <a:custGeom>
              <a:rect b="b" l="l" r="r" t="t"/>
              <a:pathLst>
                <a:path extrusionOk="0" h="1355" w="3859">
                  <a:moveTo>
                    <a:pt x="3261" y="1"/>
                  </a:moveTo>
                  <a:cubicBezTo>
                    <a:pt x="3226" y="1"/>
                    <a:pt x="3188" y="5"/>
                    <a:pt x="3149" y="14"/>
                  </a:cubicBezTo>
                  <a:lnTo>
                    <a:pt x="3137" y="14"/>
                  </a:lnTo>
                  <a:lnTo>
                    <a:pt x="542" y="490"/>
                  </a:lnTo>
                  <a:cubicBezTo>
                    <a:pt x="0" y="580"/>
                    <a:pt x="111" y="1354"/>
                    <a:pt x="620" y="1354"/>
                  </a:cubicBezTo>
                  <a:cubicBezTo>
                    <a:pt x="648" y="1354"/>
                    <a:pt x="678" y="1352"/>
                    <a:pt x="708" y="1347"/>
                  </a:cubicBezTo>
                  <a:lnTo>
                    <a:pt x="3292" y="871"/>
                  </a:lnTo>
                  <a:cubicBezTo>
                    <a:pt x="3858" y="793"/>
                    <a:pt x="3751" y="1"/>
                    <a:pt x="326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3" name="Google Shape;7323;p39"/>
            <p:cNvSpPr/>
            <p:nvPr/>
          </p:nvSpPr>
          <p:spPr>
            <a:xfrm>
              <a:off x="1158286" y="325172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0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3" y="1545"/>
                    <a:pt x="1861" y="1142"/>
                    <a:pt x="1762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4" name="Google Shape;7324;p39"/>
            <p:cNvSpPr/>
            <p:nvPr/>
          </p:nvSpPr>
          <p:spPr>
            <a:xfrm>
              <a:off x="1227795" y="310528"/>
              <a:ext cx="121376" cy="43512"/>
            </a:xfrm>
            <a:custGeom>
              <a:rect b="b" l="l" r="r" t="t"/>
              <a:pathLst>
                <a:path extrusionOk="0" h="1349" w="3763">
                  <a:moveTo>
                    <a:pt x="3132" y="0"/>
                  </a:moveTo>
                  <a:cubicBezTo>
                    <a:pt x="3120" y="0"/>
                    <a:pt x="3108" y="1"/>
                    <a:pt x="3096" y="2"/>
                  </a:cubicBezTo>
                  <a:lnTo>
                    <a:pt x="500" y="478"/>
                  </a:lnTo>
                  <a:cubicBezTo>
                    <a:pt x="0" y="618"/>
                    <a:pt x="125" y="1348"/>
                    <a:pt x="631" y="1348"/>
                  </a:cubicBezTo>
                  <a:cubicBezTo>
                    <a:pt x="643" y="1348"/>
                    <a:pt x="655" y="1348"/>
                    <a:pt x="667" y="1347"/>
                  </a:cubicBezTo>
                  <a:lnTo>
                    <a:pt x="3263" y="871"/>
                  </a:lnTo>
                  <a:cubicBezTo>
                    <a:pt x="3763" y="731"/>
                    <a:pt x="3638" y="0"/>
                    <a:pt x="313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5" name="Google Shape;7325;p39"/>
            <p:cNvSpPr/>
            <p:nvPr/>
          </p:nvSpPr>
          <p:spPr>
            <a:xfrm>
              <a:off x="1171736" y="399294"/>
              <a:ext cx="60156" cy="50189"/>
            </a:xfrm>
            <a:custGeom>
              <a:rect b="b" l="l" r="r" t="t"/>
              <a:pathLst>
                <a:path extrusionOk="0" h="1556" w="1865">
                  <a:moveTo>
                    <a:pt x="1013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2" y="131"/>
                    <a:pt x="0" y="1012"/>
                    <a:pt x="572" y="1417"/>
                  </a:cubicBezTo>
                  <a:cubicBezTo>
                    <a:pt x="708" y="1513"/>
                    <a:pt x="857" y="1556"/>
                    <a:pt x="1002" y="1556"/>
                  </a:cubicBezTo>
                  <a:cubicBezTo>
                    <a:pt x="1451" y="1556"/>
                    <a:pt x="1864" y="1147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6" name="Google Shape;7326;p39"/>
            <p:cNvSpPr/>
            <p:nvPr/>
          </p:nvSpPr>
          <p:spPr>
            <a:xfrm>
              <a:off x="1240697" y="384586"/>
              <a:ext cx="122440" cy="44028"/>
            </a:xfrm>
            <a:custGeom>
              <a:rect b="b" l="l" r="r" t="t"/>
              <a:pathLst>
                <a:path extrusionOk="0" h="1365" w="3796">
                  <a:moveTo>
                    <a:pt x="3182" y="0"/>
                  </a:moveTo>
                  <a:cubicBezTo>
                    <a:pt x="3163" y="0"/>
                    <a:pt x="3144" y="1"/>
                    <a:pt x="3125" y="4"/>
                  </a:cubicBezTo>
                  <a:lnTo>
                    <a:pt x="529" y="480"/>
                  </a:lnTo>
                  <a:cubicBezTo>
                    <a:pt x="1" y="606"/>
                    <a:pt x="126" y="1364"/>
                    <a:pt x="627" y="1364"/>
                  </a:cubicBezTo>
                  <a:cubicBezTo>
                    <a:pt x="646" y="1364"/>
                    <a:pt x="664" y="1363"/>
                    <a:pt x="684" y="1361"/>
                  </a:cubicBezTo>
                  <a:lnTo>
                    <a:pt x="3279" y="885"/>
                  </a:lnTo>
                  <a:cubicBezTo>
                    <a:pt x="3796" y="747"/>
                    <a:pt x="3682" y="0"/>
                    <a:pt x="318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7" name="Google Shape;7327;p39"/>
            <p:cNvSpPr/>
            <p:nvPr/>
          </p:nvSpPr>
          <p:spPr>
            <a:xfrm>
              <a:off x="1114516" y="708297"/>
              <a:ext cx="250396" cy="224430"/>
            </a:xfrm>
            <a:custGeom>
              <a:rect b="b" l="l" r="r" t="t"/>
              <a:pathLst>
                <a:path extrusionOk="0" h="6958" w="7763">
                  <a:moveTo>
                    <a:pt x="3922" y="1"/>
                  </a:moveTo>
                  <a:cubicBezTo>
                    <a:pt x="2892" y="1"/>
                    <a:pt x="1881" y="465"/>
                    <a:pt x="1214" y="1338"/>
                  </a:cubicBezTo>
                  <a:lnTo>
                    <a:pt x="6953" y="4969"/>
                  </a:lnTo>
                  <a:cubicBezTo>
                    <a:pt x="7763" y="3398"/>
                    <a:pt x="7239" y="1469"/>
                    <a:pt x="5751" y="528"/>
                  </a:cubicBezTo>
                  <a:cubicBezTo>
                    <a:pt x="5183" y="173"/>
                    <a:pt x="4549" y="1"/>
                    <a:pt x="3922" y="1"/>
                  </a:cubicBezTo>
                  <a:close/>
                  <a:moveTo>
                    <a:pt x="810" y="1993"/>
                  </a:moveTo>
                  <a:cubicBezTo>
                    <a:pt x="0" y="3553"/>
                    <a:pt x="524" y="5481"/>
                    <a:pt x="2012" y="6434"/>
                  </a:cubicBezTo>
                  <a:cubicBezTo>
                    <a:pt x="2576" y="6788"/>
                    <a:pt x="3206" y="6958"/>
                    <a:pt x="3829" y="6958"/>
                  </a:cubicBezTo>
                  <a:cubicBezTo>
                    <a:pt x="4863" y="6958"/>
                    <a:pt x="5880" y="6489"/>
                    <a:pt x="6548" y="5612"/>
                  </a:cubicBezTo>
                  <a:lnTo>
                    <a:pt x="810" y="1993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8" name="Google Shape;7328;p39"/>
            <p:cNvSpPr/>
            <p:nvPr/>
          </p:nvSpPr>
          <p:spPr>
            <a:xfrm>
              <a:off x="1583407" y="226472"/>
              <a:ext cx="196272" cy="181918"/>
            </a:xfrm>
            <a:custGeom>
              <a:rect b="b" l="l" r="r" t="t"/>
              <a:pathLst>
                <a:path extrusionOk="0" h="5640" w="6085">
                  <a:moveTo>
                    <a:pt x="3608" y="0"/>
                  </a:moveTo>
                  <a:lnTo>
                    <a:pt x="1215" y="1631"/>
                  </a:lnTo>
                  <a:cubicBezTo>
                    <a:pt x="251" y="2286"/>
                    <a:pt x="1" y="3596"/>
                    <a:pt x="655" y="4560"/>
                  </a:cubicBezTo>
                  <a:lnTo>
                    <a:pt x="763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1"/>
                    <a:pt x="3692" y="5275"/>
                  </a:cubicBezTo>
                  <a:lnTo>
                    <a:pt x="6085" y="3644"/>
                  </a:lnTo>
                  <a:lnTo>
                    <a:pt x="3608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9" name="Google Shape;7329;p39"/>
            <p:cNvSpPr/>
            <p:nvPr/>
          </p:nvSpPr>
          <p:spPr>
            <a:xfrm>
              <a:off x="1716297" y="151317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568" y="1"/>
                  </a:moveTo>
                  <a:cubicBezTo>
                    <a:pt x="3162" y="1"/>
                    <a:pt x="2752" y="119"/>
                    <a:pt x="2393" y="366"/>
                  </a:cubicBezTo>
                  <a:lnTo>
                    <a:pt x="0" y="1985"/>
                  </a:lnTo>
                  <a:lnTo>
                    <a:pt x="2477" y="5628"/>
                  </a:lnTo>
                  <a:lnTo>
                    <a:pt x="4870" y="4009"/>
                  </a:lnTo>
                  <a:cubicBezTo>
                    <a:pt x="5834" y="3354"/>
                    <a:pt x="6084" y="2044"/>
                    <a:pt x="5417" y="1080"/>
                  </a:cubicBezTo>
                  <a:lnTo>
                    <a:pt x="5310" y="925"/>
                  </a:lnTo>
                  <a:cubicBezTo>
                    <a:pt x="4902" y="324"/>
                    <a:pt x="4240" y="1"/>
                    <a:pt x="356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0" name="Google Shape;7330;p39"/>
            <p:cNvSpPr/>
            <p:nvPr/>
          </p:nvSpPr>
          <p:spPr>
            <a:xfrm>
              <a:off x="1526186" y="602242"/>
              <a:ext cx="345677" cy="344032"/>
            </a:xfrm>
            <a:custGeom>
              <a:rect b="b" l="l" r="r" t="t"/>
              <a:pathLst>
                <a:path extrusionOk="0" h="10666" w="10717">
                  <a:moveTo>
                    <a:pt x="4999" y="1"/>
                  </a:moveTo>
                  <a:cubicBezTo>
                    <a:pt x="4821" y="1"/>
                    <a:pt x="4665" y="136"/>
                    <a:pt x="4644" y="328"/>
                  </a:cubicBezTo>
                  <a:lnTo>
                    <a:pt x="4180" y="3805"/>
                  </a:lnTo>
                  <a:lnTo>
                    <a:pt x="703" y="3340"/>
                  </a:lnTo>
                  <a:cubicBezTo>
                    <a:pt x="688" y="3338"/>
                    <a:pt x="673" y="3338"/>
                    <a:pt x="659" y="3338"/>
                  </a:cubicBezTo>
                  <a:cubicBezTo>
                    <a:pt x="474" y="3338"/>
                    <a:pt x="308" y="3474"/>
                    <a:pt x="286" y="3662"/>
                  </a:cubicBezTo>
                  <a:lnTo>
                    <a:pt x="24" y="5638"/>
                  </a:lnTo>
                  <a:cubicBezTo>
                    <a:pt x="1" y="5840"/>
                    <a:pt x="143" y="6031"/>
                    <a:pt x="346" y="6055"/>
                  </a:cubicBezTo>
                  <a:lnTo>
                    <a:pt x="346" y="6043"/>
                  </a:lnTo>
                  <a:lnTo>
                    <a:pt x="3822" y="6507"/>
                  </a:lnTo>
                  <a:lnTo>
                    <a:pt x="3370" y="9984"/>
                  </a:lnTo>
                  <a:cubicBezTo>
                    <a:pt x="3334" y="10186"/>
                    <a:pt x="3477" y="10377"/>
                    <a:pt x="3691" y="10401"/>
                  </a:cubicBezTo>
                  <a:lnTo>
                    <a:pt x="5656" y="10663"/>
                  </a:lnTo>
                  <a:cubicBezTo>
                    <a:pt x="5671" y="10664"/>
                    <a:pt x="5686" y="10665"/>
                    <a:pt x="5700" y="10665"/>
                  </a:cubicBezTo>
                  <a:cubicBezTo>
                    <a:pt x="5885" y="10665"/>
                    <a:pt x="6051" y="10529"/>
                    <a:pt x="6073" y="10341"/>
                  </a:cubicBezTo>
                  <a:lnTo>
                    <a:pt x="6537" y="6864"/>
                  </a:lnTo>
                  <a:lnTo>
                    <a:pt x="10014" y="7329"/>
                  </a:lnTo>
                  <a:cubicBezTo>
                    <a:pt x="10028" y="7331"/>
                    <a:pt x="10043" y="7331"/>
                    <a:pt x="10058" y="7331"/>
                  </a:cubicBezTo>
                  <a:cubicBezTo>
                    <a:pt x="10243" y="7331"/>
                    <a:pt x="10408" y="7195"/>
                    <a:pt x="10430" y="7007"/>
                  </a:cubicBezTo>
                  <a:lnTo>
                    <a:pt x="10692" y="5031"/>
                  </a:lnTo>
                  <a:cubicBezTo>
                    <a:pt x="10716" y="4828"/>
                    <a:pt x="10573" y="4638"/>
                    <a:pt x="10371" y="4614"/>
                  </a:cubicBezTo>
                  <a:lnTo>
                    <a:pt x="6894" y="4150"/>
                  </a:lnTo>
                  <a:lnTo>
                    <a:pt x="7347" y="673"/>
                  </a:lnTo>
                  <a:cubicBezTo>
                    <a:pt x="7382" y="471"/>
                    <a:pt x="7240" y="280"/>
                    <a:pt x="7025" y="256"/>
                  </a:cubicBezTo>
                  <a:lnTo>
                    <a:pt x="5061" y="6"/>
                  </a:lnTo>
                  <a:cubicBezTo>
                    <a:pt x="5040" y="3"/>
                    <a:pt x="5019" y="1"/>
                    <a:pt x="499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1" name="Google Shape;7331;p39"/>
            <p:cNvSpPr/>
            <p:nvPr/>
          </p:nvSpPr>
          <p:spPr>
            <a:xfrm>
              <a:off x="1083390" y="1123290"/>
              <a:ext cx="349902" cy="435862"/>
            </a:xfrm>
            <a:custGeom>
              <a:rect b="b" l="l" r="r" t="t"/>
              <a:pathLst>
                <a:path extrusionOk="0" h="13513" w="10848">
                  <a:moveTo>
                    <a:pt x="4155" y="429"/>
                  </a:moveTo>
                  <a:cubicBezTo>
                    <a:pt x="4444" y="429"/>
                    <a:pt x="4730" y="604"/>
                    <a:pt x="4787" y="997"/>
                  </a:cubicBezTo>
                  <a:cubicBezTo>
                    <a:pt x="4811" y="1188"/>
                    <a:pt x="4763" y="1390"/>
                    <a:pt x="4632" y="1533"/>
                  </a:cubicBezTo>
                  <a:lnTo>
                    <a:pt x="3846" y="1688"/>
                  </a:lnTo>
                  <a:cubicBezTo>
                    <a:pt x="3668" y="1593"/>
                    <a:pt x="3549" y="1426"/>
                    <a:pt x="3513" y="1224"/>
                  </a:cubicBezTo>
                  <a:cubicBezTo>
                    <a:pt x="3399" y="725"/>
                    <a:pt x="3779" y="429"/>
                    <a:pt x="4155" y="429"/>
                  </a:cubicBezTo>
                  <a:close/>
                  <a:moveTo>
                    <a:pt x="7868" y="2749"/>
                  </a:moveTo>
                  <a:cubicBezTo>
                    <a:pt x="8125" y="2749"/>
                    <a:pt x="8354" y="2938"/>
                    <a:pt x="8406" y="3200"/>
                  </a:cubicBezTo>
                  <a:lnTo>
                    <a:pt x="9788" y="10761"/>
                  </a:lnTo>
                  <a:cubicBezTo>
                    <a:pt x="9835" y="11058"/>
                    <a:pt x="9645" y="11344"/>
                    <a:pt x="9347" y="11392"/>
                  </a:cubicBezTo>
                  <a:lnTo>
                    <a:pt x="3084" y="12535"/>
                  </a:lnTo>
                  <a:cubicBezTo>
                    <a:pt x="3049" y="12542"/>
                    <a:pt x="3014" y="12545"/>
                    <a:pt x="2980" y="12545"/>
                  </a:cubicBezTo>
                  <a:cubicBezTo>
                    <a:pt x="2723" y="12545"/>
                    <a:pt x="2495" y="12357"/>
                    <a:pt x="2453" y="12094"/>
                  </a:cubicBezTo>
                  <a:lnTo>
                    <a:pt x="1060" y="4534"/>
                  </a:lnTo>
                  <a:cubicBezTo>
                    <a:pt x="1013" y="4236"/>
                    <a:pt x="1215" y="3950"/>
                    <a:pt x="1513" y="3903"/>
                  </a:cubicBezTo>
                  <a:lnTo>
                    <a:pt x="2251" y="3760"/>
                  </a:lnTo>
                  <a:cubicBezTo>
                    <a:pt x="2294" y="3975"/>
                    <a:pt x="2483" y="4122"/>
                    <a:pt x="2695" y="4122"/>
                  </a:cubicBezTo>
                  <a:cubicBezTo>
                    <a:pt x="2717" y="4122"/>
                    <a:pt x="2740" y="4120"/>
                    <a:pt x="2763" y="4117"/>
                  </a:cubicBezTo>
                  <a:lnTo>
                    <a:pt x="6668" y="3402"/>
                  </a:lnTo>
                  <a:cubicBezTo>
                    <a:pt x="6906" y="3355"/>
                    <a:pt x="7061" y="3129"/>
                    <a:pt x="7025" y="2890"/>
                  </a:cubicBezTo>
                  <a:lnTo>
                    <a:pt x="7764" y="2760"/>
                  </a:lnTo>
                  <a:cubicBezTo>
                    <a:pt x="7799" y="2752"/>
                    <a:pt x="7834" y="2749"/>
                    <a:pt x="7868" y="2749"/>
                  </a:cubicBezTo>
                  <a:close/>
                  <a:moveTo>
                    <a:pt x="4154" y="0"/>
                  </a:moveTo>
                  <a:cubicBezTo>
                    <a:pt x="4084" y="0"/>
                    <a:pt x="4013" y="7"/>
                    <a:pt x="3942" y="21"/>
                  </a:cubicBezTo>
                  <a:cubicBezTo>
                    <a:pt x="3346" y="128"/>
                    <a:pt x="2953" y="700"/>
                    <a:pt x="3072" y="1307"/>
                  </a:cubicBezTo>
                  <a:cubicBezTo>
                    <a:pt x="3108" y="1474"/>
                    <a:pt x="3180" y="1640"/>
                    <a:pt x="3287" y="1783"/>
                  </a:cubicBezTo>
                  <a:lnTo>
                    <a:pt x="2513" y="1926"/>
                  </a:lnTo>
                  <a:cubicBezTo>
                    <a:pt x="2203" y="1986"/>
                    <a:pt x="2001" y="2283"/>
                    <a:pt x="2049" y="2605"/>
                  </a:cubicBezTo>
                  <a:lnTo>
                    <a:pt x="2096" y="2879"/>
                  </a:lnTo>
                  <a:lnTo>
                    <a:pt x="810" y="3117"/>
                  </a:lnTo>
                  <a:cubicBezTo>
                    <a:pt x="322" y="3200"/>
                    <a:pt x="1" y="3664"/>
                    <a:pt x="96" y="4153"/>
                  </a:cubicBezTo>
                  <a:lnTo>
                    <a:pt x="1668" y="12785"/>
                  </a:lnTo>
                  <a:cubicBezTo>
                    <a:pt x="1742" y="13210"/>
                    <a:pt x="2121" y="13512"/>
                    <a:pt x="2549" y="13512"/>
                  </a:cubicBezTo>
                  <a:cubicBezTo>
                    <a:pt x="2600" y="13512"/>
                    <a:pt x="2651" y="13508"/>
                    <a:pt x="2703" y="13499"/>
                  </a:cubicBezTo>
                  <a:lnTo>
                    <a:pt x="10038" y="12154"/>
                  </a:lnTo>
                  <a:cubicBezTo>
                    <a:pt x="10526" y="12070"/>
                    <a:pt x="10847" y="11606"/>
                    <a:pt x="10752" y="11118"/>
                  </a:cubicBezTo>
                  <a:lnTo>
                    <a:pt x="9180" y="2486"/>
                  </a:lnTo>
                  <a:cubicBezTo>
                    <a:pt x="9107" y="2055"/>
                    <a:pt x="8728" y="1755"/>
                    <a:pt x="8313" y="1755"/>
                  </a:cubicBezTo>
                  <a:cubicBezTo>
                    <a:pt x="8257" y="1755"/>
                    <a:pt x="8201" y="1760"/>
                    <a:pt x="8145" y="1771"/>
                  </a:cubicBezTo>
                  <a:lnTo>
                    <a:pt x="6859" y="2009"/>
                  </a:lnTo>
                  <a:lnTo>
                    <a:pt x="6811" y="1736"/>
                  </a:lnTo>
                  <a:cubicBezTo>
                    <a:pt x="6757" y="1446"/>
                    <a:pt x="6500" y="1252"/>
                    <a:pt x="6223" y="1252"/>
                  </a:cubicBezTo>
                  <a:cubicBezTo>
                    <a:pt x="6193" y="1252"/>
                    <a:pt x="6163" y="1255"/>
                    <a:pt x="6132" y="1259"/>
                  </a:cubicBezTo>
                  <a:lnTo>
                    <a:pt x="5180" y="1438"/>
                  </a:lnTo>
                  <a:cubicBezTo>
                    <a:pt x="5239" y="1259"/>
                    <a:pt x="5251" y="1081"/>
                    <a:pt x="5216" y="914"/>
                  </a:cubicBezTo>
                  <a:cubicBezTo>
                    <a:pt x="5132" y="378"/>
                    <a:pt x="4677" y="0"/>
                    <a:pt x="415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2" name="Google Shape;7332;p39"/>
            <p:cNvSpPr/>
            <p:nvPr/>
          </p:nvSpPr>
          <p:spPr>
            <a:xfrm>
              <a:off x="1145609" y="1280275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3" name="Google Shape;7333;p39"/>
            <p:cNvSpPr/>
            <p:nvPr/>
          </p:nvSpPr>
          <p:spPr>
            <a:xfrm>
              <a:off x="1213345" y="1265502"/>
              <a:ext cx="125117" cy="43996"/>
            </a:xfrm>
            <a:custGeom>
              <a:rect b="b" l="l" r="r" t="t"/>
              <a:pathLst>
                <a:path extrusionOk="0" h="1364" w="3879">
                  <a:moveTo>
                    <a:pt x="3293" y="0"/>
                  </a:moveTo>
                  <a:cubicBezTo>
                    <a:pt x="3252" y="0"/>
                    <a:pt x="3209" y="6"/>
                    <a:pt x="3163" y="17"/>
                  </a:cubicBezTo>
                  <a:lnTo>
                    <a:pt x="3151" y="17"/>
                  </a:lnTo>
                  <a:lnTo>
                    <a:pt x="556" y="494"/>
                  </a:lnTo>
                  <a:cubicBezTo>
                    <a:pt x="0" y="571"/>
                    <a:pt x="108" y="1364"/>
                    <a:pt x="608" y="1364"/>
                  </a:cubicBezTo>
                  <a:cubicBezTo>
                    <a:pt x="644" y="1364"/>
                    <a:pt x="682" y="1360"/>
                    <a:pt x="722" y="1351"/>
                  </a:cubicBezTo>
                  <a:lnTo>
                    <a:pt x="3306" y="875"/>
                  </a:lnTo>
                  <a:cubicBezTo>
                    <a:pt x="3878" y="809"/>
                    <a:pt x="3789" y="0"/>
                    <a:pt x="329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4" name="Google Shape;7334;p39"/>
            <p:cNvSpPr/>
            <p:nvPr/>
          </p:nvSpPr>
          <p:spPr>
            <a:xfrm>
              <a:off x="1158286" y="1349784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0" y="1012"/>
                    <a:pt x="560" y="1405"/>
                  </a:cubicBezTo>
                  <a:cubicBezTo>
                    <a:pt x="701" y="1502"/>
                    <a:pt x="854" y="1545"/>
                    <a:pt x="1003" y="1545"/>
                  </a:cubicBezTo>
                  <a:cubicBezTo>
                    <a:pt x="1454" y="1545"/>
                    <a:pt x="1861" y="1145"/>
                    <a:pt x="1762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5" name="Google Shape;7335;p39"/>
            <p:cNvSpPr/>
            <p:nvPr/>
          </p:nvSpPr>
          <p:spPr>
            <a:xfrm>
              <a:off x="1227892" y="1335140"/>
              <a:ext cx="121279" cy="43544"/>
            </a:xfrm>
            <a:custGeom>
              <a:rect b="b" l="l" r="r" t="t"/>
              <a:pathLst>
                <a:path extrusionOk="0" h="1350" w="3760">
                  <a:moveTo>
                    <a:pt x="3129" y="0"/>
                  </a:moveTo>
                  <a:cubicBezTo>
                    <a:pt x="3117" y="0"/>
                    <a:pt x="3105" y="1"/>
                    <a:pt x="3093" y="2"/>
                  </a:cubicBezTo>
                  <a:lnTo>
                    <a:pt x="497" y="478"/>
                  </a:lnTo>
                  <a:cubicBezTo>
                    <a:pt x="1" y="628"/>
                    <a:pt x="120" y="1349"/>
                    <a:pt x="617" y="1349"/>
                  </a:cubicBezTo>
                  <a:cubicBezTo>
                    <a:pt x="632" y="1349"/>
                    <a:pt x="648" y="1348"/>
                    <a:pt x="664" y="1347"/>
                  </a:cubicBezTo>
                  <a:lnTo>
                    <a:pt x="3260" y="883"/>
                  </a:lnTo>
                  <a:cubicBezTo>
                    <a:pt x="3760" y="731"/>
                    <a:pt x="3635" y="0"/>
                    <a:pt x="312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6" name="Google Shape;7336;p39"/>
            <p:cNvSpPr/>
            <p:nvPr/>
          </p:nvSpPr>
          <p:spPr>
            <a:xfrm>
              <a:off x="1171736" y="1424293"/>
              <a:ext cx="60123" cy="49834"/>
            </a:xfrm>
            <a:custGeom>
              <a:rect b="b" l="l" r="r" t="t"/>
              <a:pathLst>
                <a:path extrusionOk="0" h="1545" w="1864">
                  <a:moveTo>
                    <a:pt x="1013" y="0"/>
                  </a:moveTo>
                  <a:cubicBezTo>
                    <a:pt x="970" y="0"/>
                    <a:pt x="926" y="4"/>
                    <a:pt x="881" y="12"/>
                  </a:cubicBezTo>
                  <a:cubicBezTo>
                    <a:pt x="202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8" y="0"/>
                    <a:pt x="101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7" name="Google Shape;7337;p39"/>
            <p:cNvSpPr/>
            <p:nvPr/>
          </p:nvSpPr>
          <p:spPr>
            <a:xfrm>
              <a:off x="1241342" y="1409230"/>
              <a:ext cx="121537" cy="43931"/>
            </a:xfrm>
            <a:custGeom>
              <a:rect b="b" l="l" r="r" t="t"/>
              <a:pathLst>
                <a:path extrusionOk="0" h="1362" w="3768">
                  <a:moveTo>
                    <a:pt x="3141" y="0"/>
                  </a:moveTo>
                  <a:cubicBezTo>
                    <a:pt x="3125" y="0"/>
                    <a:pt x="3109" y="1"/>
                    <a:pt x="3093" y="2"/>
                  </a:cubicBezTo>
                  <a:lnTo>
                    <a:pt x="3105" y="14"/>
                  </a:lnTo>
                  <a:lnTo>
                    <a:pt x="509" y="479"/>
                  </a:lnTo>
                  <a:cubicBezTo>
                    <a:pt x="1" y="617"/>
                    <a:pt x="109" y="1362"/>
                    <a:pt x="617" y="1362"/>
                  </a:cubicBezTo>
                  <a:cubicBezTo>
                    <a:pt x="632" y="1362"/>
                    <a:pt x="648" y="1361"/>
                    <a:pt x="664" y="1360"/>
                  </a:cubicBezTo>
                  <a:lnTo>
                    <a:pt x="3259" y="883"/>
                  </a:lnTo>
                  <a:cubicBezTo>
                    <a:pt x="3768" y="733"/>
                    <a:pt x="3648" y="0"/>
                    <a:pt x="3141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8" name="Google Shape;7338;p39"/>
            <p:cNvSpPr/>
            <p:nvPr/>
          </p:nvSpPr>
          <p:spPr>
            <a:xfrm>
              <a:off x="1583407" y="1251439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608" y="1"/>
                  </a:moveTo>
                  <a:lnTo>
                    <a:pt x="1215" y="1620"/>
                  </a:lnTo>
                  <a:cubicBezTo>
                    <a:pt x="251" y="2275"/>
                    <a:pt x="1" y="3585"/>
                    <a:pt x="655" y="4549"/>
                  </a:cubicBezTo>
                  <a:lnTo>
                    <a:pt x="763" y="4704"/>
                  </a:lnTo>
                  <a:cubicBezTo>
                    <a:pt x="1171" y="5305"/>
                    <a:pt x="1833" y="5629"/>
                    <a:pt x="2508" y="5629"/>
                  </a:cubicBezTo>
                  <a:cubicBezTo>
                    <a:pt x="2916" y="5629"/>
                    <a:pt x="3328" y="5510"/>
                    <a:pt x="3692" y="5264"/>
                  </a:cubicBezTo>
                  <a:lnTo>
                    <a:pt x="6085" y="3644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9" name="Google Shape;7339;p39"/>
            <p:cNvSpPr/>
            <p:nvPr/>
          </p:nvSpPr>
          <p:spPr>
            <a:xfrm>
              <a:off x="1716297" y="1176188"/>
              <a:ext cx="195885" cy="181660"/>
            </a:xfrm>
            <a:custGeom>
              <a:rect b="b" l="l" r="r" t="t"/>
              <a:pathLst>
                <a:path extrusionOk="0" h="5632" w="6073">
                  <a:moveTo>
                    <a:pt x="3579" y="1"/>
                  </a:moveTo>
                  <a:cubicBezTo>
                    <a:pt x="3169" y="1"/>
                    <a:pt x="2755" y="120"/>
                    <a:pt x="2393" y="369"/>
                  </a:cubicBezTo>
                  <a:lnTo>
                    <a:pt x="0" y="1989"/>
                  </a:lnTo>
                  <a:lnTo>
                    <a:pt x="2477" y="5632"/>
                  </a:lnTo>
                  <a:lnTo>
                    <a:pt x="4870" y="4001"/>
                  </a:lnTo>
                  <a:cubicBezTo>
                    <a:pt x="5822" y="3346"/>
                    <a:pt x="6072" y="2036"/>
                    <a:pt x="5417" y="1072"/>
                  </a:cubicBezTo>
                  <a:lnTo>
                    <a:pt x="5417" y="1072"/>
                  </a:lnTo>
                  <a:lnTo>
                    <a:pt x="5417" y="1084"/>
                  </a:lnTo>
                  <a:lnTo>
                    <a:pt x="5310" y="917"/>
                  </a:lnTo>
                  <a:cubicBezTo>
                    <a:pt x="4904" y="319"/>
                    <a:pt x="4247" y="1"/>
                    <a:pt x="357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0" name="Google Shape;7340;p39"/>
            <p:cNvSpPr/>
            <p:nvPr/>
          </p:nvSpPr>
          <p:spPr>
            <a:xfrm>
              <a:off x="58777" y="99161"/>
              <a:ext cx="349902" cy="435088"/>
            </a:xfrm>
            <a:custGeom>
              <a:rect b="b" l="l" r="r" t="t"/>
              <a:pathLst>
                <a:path extrusionOk="0" h="13489" w="10848">
                  <a:moveTo>
                    <a:pt x="4152" y="412"/>
                  </a:moveTo>
                  <a:cubicBezTo>
                    <a:pt x="4441" y="412"/>
                    <a:pt x="4724" y="584"/>
                    <a:pt x="4775" y="971"/>
                  </a:cubicBezTo>
                  <a:cubicBezTo>
                    <a:pt x="4811" y="1173"/>
                    <a:pt x="4751" y="1364"/>
                    <a:pt x="4632" y="1518"/>
                  </a:cubicBezTo>
                  <a:lnTo>
                    <a:pt x="3835" y="1661"/>
                  </a:lnTo>
                  <a:cubicBezTo>
                    <a:pt x="3668" y="1566"/>
                    <a:pt x="3549" y="1399"/>
                    <a:pt x="3501" y="1209"/>
                  </a:cubicBezTo>
                  <a:cubicBezTo>
                    <a:pt x="3386" y="709"/>
                    <a:pt x="3774" y="412"/>
                    <a:pt x="4152" y="412"/>
                  </a:cubicBezTo>
                  <a:close/>
                  <a:moveTo>
                    <a:pt x="7855" y="2726"/>
                  </a:moveTo>
                  <a:cubicBezTo>
                    <a:pt x="8117" y="2726"/>
                    <a:pt x="8352" y="2907"/>
                    <a:pt x="8395" y="3185"/>
                  </a:cubicBezTo>
                  <a:lnTo>
                    <a:pt x="9788" y="10746"/>
                  </a:lnTo>
                  <a:cubicBezTo>
                    <a:pt x="9835" y="11043"/>
                    <a:pt x="9633" y="11329"/>
                    <a:pt x="9335" y="11377"/>
                  </a:cubicBezTo>
                  <a:lnTo>
                    <a:pt x="3073" y="12520"/>
                  </a:lnTo>
                  <a:cubicBezTo>
                    <a:pt x="3037" y="12527"/>
                    <a:pt x="3002" y="12530"/>
                    <a:pt x="2968" y="12530"/>
                  </a:cubicBezTo>
                  <a:cubicBezTo>
                    <a:pt x="2711" y="12530"/>
                    <a:pt x="2482" y="12342"/>
                    <a:pt x="2430" y="12079"/>
                  </a:cubicBezTo>
                  <a:lnTo>
                    <a:pt x="1072" y="4519"/>
                  </a:lnTo>
                  <a:cubicBezTo>
                    <a:pt x="1013" y="4209"/>
                    <a:pt x="1215" y="3935"/>
                    <a:pt x="1513" y="3876"/>
                  </a:cubicBezTo>
                  <a:lnTo>
                    <a:pt x="2263" y="3745"/>
                  </a:lnTo>
                  <a:cubicBezTo>
                    <a:pt x="2294" y="3954"/>
                    <a:pt x="2473" y="4099"/>
                    <a:pt x="2677" y="4099"/>
                  </a:cubicBezTo>
                  <a:cubicBezTo>
                    <a:pt x="2705" y="4099"/>
                    <a:pt x="2734" y="4096"/>
                    <a:pt x="2763" y="4090"/>
                  </a:cubicBezTo>
                  <a:lnTo>
                    <a:pt x="6680" y="3376"/>
                  </a:lnTo>
                  <a:cubicBezTo>
                    <a:pt x="6906" y="3328"/>
                    <a:pt x="7061" y="3102"/>
                    <a:pt x="7025" y="2876"/>
                  </a:cubicBezTo>
                  <a:lnTo>
                    <a:pt x="7764" y="2733"/>
                  </a:lnTo>
                  <a:cubicBezTo>
                    <a:pt x="7794" y="2728"/>
                    <a:pt x="7825" y="2726"/>
                    <a:pt x="7855" y="2726"/>
                  </a:cubicBezTo>
                  <a:close/>
                  <a:moveTo>
                    <a:pt x="4138" y="1"/>
                  </a:moveTo>
                  <a:cubicBezTo>
                    <a:pt x="4073" y="1"/>
                    <a:pt x="4008" y="6"/>
                    <a:pt x="3942" y="18"/>
                  </a:cubicBezTo>
                  <a:cubicBezTo>
                    <a:pt x="3358" y="125"/>
                    <a:pt x="2965" y="697"/>
                    <a:pt x="3073" y="1280"/>
                  </a:cubicBezTo>
                  <a:cubicBezTo>
                    <a:pt x="3108" y="1459"/>
                    <a:pt x="3180" y="1614"/>
                    <a:pt x="3287" y="1756"/>
                  </a:cubicBezTo>
                  <a:lnTo>
                    <a:pt x="2513" y="1911"/>
                  </a:lnTo>
                  <a:cubicBezTo>
                    <a:pt x="2192" y="1971"/>
                    <a:pt x="1989" y="2268"/>
                    <a:pt x="2037" y="2590"/>
                  </a:cubicBezTo>
                  <a:lnTo>
                    <a:pt x="2096" y="2876"/>
                  </a:lnTo>
                  <a:lnTo>
                    <a:pt x="798" y="3102"/>
                  </a:lnTo>
                  <a:cubicBezTo>
                    <a:pt x="322" y="3185"/>
                    <a:pt x="1" y="3650"/>
                    <a:pt x="84" y="4138"/>
                  </a:cubicBezTo>
                  <a:lnTo>
                    <a:pt x="1668" y="12770"/>
                  </a:lnTo>
                  <a:cubicBezTo>
                    <a:pt x="1752" y="13189"/>
                    <a:pt x="2122" y="13489"/>
                    <a:pt x="2535" y="13489"/>
                  </a:cubicBezTo>
                  <a:cubicBezTo>
                    <a:pt x="2591" y="13489"/>
                    <a:pt x="2647" y="13484"/>
                    <a:pt x="2703" y="13472"/>
                  </a:cubicBezTo>
                  <a:lnTo>
                    <a:pt x="10050" y="12139"/>
                  </a:lnTo>
                  <a:cubicBezTo>
                    <a:pt x="10526" y="12043"/>
                    <a:pt x="10847" y="11579"/>
                    <a:pt x="10764" y="11091"/>
                  </a:cubicBezTo>
                  <a:lnTo>
                    <a:pt x="9180" y="2483"/>
                  </a:lnTo>
                  <a:cubicBezTo>
                    <a:pt x="9095" y="2046"/>
                    <a:pt x="8715" y="1743"/>
                    <a:pt x="8287" y="1743"/>
                  </a:cubicBezTo>
                  <a:cubicBezTo>
                    <a:pt x="8236" y="1743"/>
                    <a:pt x="8185" y="1748"/>
                    <a:pt x="8133" y="1756"/>
                  </a:cubicBezTo>
                  <a:lnTo>
                    <a:pt x="6859" y="1995"/>
                  </a:lnTo>
                  <a:lnTo>
                    <a:pt x="6811" y="1721"/>
                  </a:lnTo>
                  <a:cubicBezTo>
                    <a:pt x="6758" y="1435"/>
                    <a:pt x="6509" y="1235"/>
                    <a:pt x="6237" y="1235"/>
                  </a:cubicBezTo>
                  <a:cubicBezTo>
                    <a:pt x="6202" y="1235"/>
                    <a:pt x="6167" y="1238"/>
                    <a:pt x="6132" y="1245"/>
                  </a:cubicBezTo>
                  <a:lnTo>
                    <a:pt x="5180" y="1411"/>
                  </a:lnTo>
                  <a:cubicBezTo>
                    <a:pt x="5228" y="1245"/>
                    <a:pt x="5240" y="1066"/>
                    <a:pt x="5216" y="899"/>
                  </a:cubicBezTo>
                  <a:cubicBezTo>
                    <a:pt x="5110" y="370"/>
                    <a:pt x="4656" y="1"/>
                    <a:pt x="413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1" name="Google Shape;7341;p39"/>
            <p:cNvSpPr/>
            <p:nvPr/>
          </p:nvSpPr>
          <p:spPr>
            <a:xfrm>
              <a:off x="120997" y="255566"/>
              <a:ext cx="60059" cy="49898"/>
            </a:xfrm>
            <a:custGeom>
              <a:rect b="b" l="l" r="r" t="t"/>
              <a:pathLst>
                <a:path extrusionOk="0" h="1547" w="1862">
                  <a:moveTo>
                    <a:pt x="1015" y="1"/>
                  </a:moveTo>
                  <a:cubicBezTo>
                    <a:pt x="967" y="1"/>
                    <a:pt x="919" y="5"/>
                    <a:pt x="870" y="15"/>
                  </a:cubicBezTo>
                  <a:cubicBezTo>
                    <a:pt x="191" y="134"/>
                    <a:pt x="1" y="1015"/>
                    <a:pt x="560" y="1408"/>
                  </a:cubicBezTo>
                  <a:cubicBezTo>
                    <a:pt x="700" y="1504"/>
                    <a:pt x="851" y="1547"/>
                    <a:pt x="997" y="1547"/>
                  </a:cubicBezTo>
                  <a:cubicBezTo>
                    <a:pt x="1451" y="1547"/>
                    <a:pt x="1862" y="1138"/>
                    <a:pt x="1763" y="634"/>
                  </a:cubicBezTo>
                  <a:cubicBezTo>
                    <a:pt x="1689" y="266"/>
                    <a:pt x="1374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2" name="Google Shape;7342;p39"/>
            <p:cNvSpPr/>
            <p:nvPr/>
          </p:nvSpPr>
          <p:spPr>
            <a:xfrm>
              <a:off x="189184" y="241019"/>
              <a:ext cx="124117" cy="43706"/>
            </a:xfrm>
            <a:custGeom>
              <a:rect b="b" l="l" r="r" t="t"/>
              <a:pathLst>
                <a:path extrusionOk="0" h="1355" w="3848">
                  <a:moveTo>
                    <a:pt x="3261" y="1"/>
                  </a:moveTo>
                  <a:cubicBezTo>
                    <a:pt x="3226" y="1"/>
                    <a:pt x="3188" y="5"/>
                    <a:pt x="3149" y="14"/>
                  </a:cubicBezTo>
                  <a:lnTo>
                    <a:pt x="3137" y="14"/>
                  </a:lnTo>
                  <a:lnTo>
                    <a:pt x="542" y="490"/>
                  </a:lnTo>
                  <a:cubicBezTo>
                    <a:pt x="0" y="580"/>
                    <a:pt x="111" y="1354"/>
                    <a:pt x="610" y="1354"/>
                  </a:cubicBezTo>
                  <a:cubicBezTo>
                    <a:pt x="638" y="1354"/>
                    <a:pt x="666" y="1352"/>
                    <a:pt x="696" y="1347"/>
                  </a:cubicBezTo>
                  <a:lnTo>
                    <a:pt x="3292" y="871"/>
                  </a:lnTo>
                  <a:cubicBezTo>
                    <a:pt x="3847" y="793"/>
                    <a:pt x="3750" y="1"/>
                    <a:pt x="326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3" name="Google Shape;7343;p39"/>
            <p:cNvSpPr/>
            <p:nvPr/>
          </p:nvSpPr>
          <p:spPr>
            <a:xfrm>
              <a:off x="133673" y="325172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0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4" name="Google Shape;7344;p39"/>
            <p:cNvSpPr/>
            <p:nvPr/>
          </p:nvSpPr>
          <p:spPr>
            <a:xfrm>
              <a:off x="203183" y="310528"/>
              <a:ext cx="121021" cy="43512"/>
            </a:xfrm>
            <a:custGeom>
              <a:rect b="b" l="l" r="r" t="t"/>
              <a:pathLst>
                <a:path extrusionOk="0" h="1349" w="3752">
                  <a:moveTo>
                    <a:pt x="3132" y="0"/>
                  </a:moveTo>
                  <a:cubicBezTo>
                    <a:pt x="3120" y="0"/>
                    <a:pt x="3108" y="1"/>
                    <a:pt x="3096" y="2"/>
                  </a:cubicBezTo>
                  <a:lnTo>
                    <a:pt x="501" y="478"/>
                  </a:lnTo>
                  <a:cubicBezTo>
                    <a:pt x="0" y="618"/>
                    <a:pt x="125" y="1348"/>
                    <a:pt x="620" y="1348"/>
                  </a:cubicBezTo>
                  <a:cubicBezTo>
                    <a:pt x="632" y="1348"/>
                    <a:pt x="643" y="1348"/>
                    <a:pt x="655" y="1347"/>
                  </a:cubicBezTo>
                  <a:lnTo>
                    <a:pt x="3251" y="871"/>
                  </a:lnTo>
                  <a:cubicBezTo>
                    <a:pt x="3751" y="731"/>
                    <a:pt x="3638" y="0"/>
                    <a:pt x="313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5" name="Google Shape;7345;p39"/>
            <p:cNvSpPr/>
            <p:nvPr/>
          </p:nvSpPr>
          <p:spPr>
            <a:xfrm>
              <a:off x="147124" y="399294"/>
              <a:ext cx="60156" cy="50189"/>
            </a:xfrm>
            <a:custGeom>
              <a:rect b="b" l="l" r="r" t="t"/>
              <a:pathLst>
                <a:path extrusionOk="0" h="1556" w="1865">
                  <a:moveTo>
                    <a:pt x="1013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191" y="131"/>
                    <a:pt x="0" y="1012"/>
                    <a:pt x="572" y="1417"/>
                  </a:cubicBezTo>
                  <a:cubicBezTo>
                    <a:pt x="708" y="1513"/>
                    <a:pt x="857" y="1556"/>
                    <a:pt x="1002" y="1556"/>
                  </a:cubicBezTo>
                  <a:cubicBezTo>
                    <a:pt x="1451" y="1556"/>
                    <a:pt x="1864" y="1147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6" name="Google Shape;7346;p39"/>
            <p:cNvSpPr/>
            <p:nvPr/>
          </p:nvSpPr>
          <p:spPr>
            <a:xfrm>
              <a:off x="216085" y="384586"/>
              <a:ext cx="122472" cy="44028"/>
            </a:xfrm>
            <a:custGeom>
              <a:rect b="b" l="l" r="r" t="t"/>
              <a:pathLst>
                <a:path extrusionOk="0" h="1365" w="3797">
                  <a:moveTo>
                    <a:pt x="3171" y="0"/>
                  </a:moveTo>
                  <a:cubicBezTo>
                    <a:pt x="3152" y="0"/>
                    <a:pt x="3133" y="1"/>
                    <a:pt x="3113" y="4"/>
                  </a:cubicBezTo>
                  <a:lnTo>
                    <a:pt x="517" y="480"/>
                  </a:lnTo>
                  <a:cubicBezTo>
                    <a:pt x="0" y="606"/>
                    <a:pt x="115" y="1364"/>
                    <a:pt x="626" y="1364"/>
                  </a:cubicBezTo>
                  <a:cubicBezTo>
                    <a:pt x="645" y="1364"/>
                    <a:pt x="664" y="1363"/>
                    <a:pt x="684" y="1361"/>
                  </a:cubicBezTo>
                  <a:lnTo>
                    <a:pt x="3280" y="885"/>
                  </a:lnTo>
                  <a:cubicBezTo>
                    <a:pt x="3796" y="758"/>
                    <a:pt x="3682" y="0"/>
                    <a:pt x="3171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7" name="Google Shape;7347;p39"/>
            <p:cNvSpPr/>
            <p:nvPr/>
          </p:nvSpPr>
          <p:spPr>
            <a:xfrm>
              <a:off x="89903" y="708297"/>
              <a:ext cx="250428" cy="224430"/>
            </a:xfrm>
            <a:custGeom>
              <a:rect b="b" l="l" r="r" t="t"/>
              <a:pathLst>
                <a:path extrusionOk="0" h="6958" w="7764">
                  <a:moveTo>
                    <a:pt x="3919" y="1"/>
                  </a:moveTo>
                  <a:cubicBezTo>
                    <a:pt x="2892" y="1"/>
                    <a:pt x="1881" y="465"/>
                    <a:pt x="1215" y="1338"/>
                  </a:cubicBezTo>
                  <a:lnTo>
                    <a:pt x="6953" y="4969"/>
                  </a:lnTo>
                  <a:cubicBezTo>
                    <a:pt x="7763" y="3398"/>
                    <a:pt x="7239" y="1469"/>
                    <a:pt x="5739" y="528"/>
                  </a:cubicBezTo>
                  <a:cubicBezTo>
                    <a:pt x="5176" y="173"/>
                    <a:pt x="4545" y="1"/>
                    <a:pt x="3919" y="1"/>
                  </a:cubicBezTo>
                  <a:close/>
                  <a:moveTo>
                    <a:pt x="810" y="1993"/>
                  </a:moveTo>
                  <a:lnTo>
                    <a:pt x="810" y="1993"/>
                  </a:lnTo>
                  <a:cubicBezTo>
                    <a:pt x="0" y="3553"/>
                    <a:pt x="524" y="5481"/>
                    <a:pt x="2012" y="6434"/>
                  </a:cubicBezTo>
                  <a:cubicBezTo>
                    <a:pt x="2572" y="6788"/>
                    <a:pt x="3201" y="6958"/>
                    <a:pt x="3824" y="6958"/>
                  </a:cubicBezTo>
                  <a:cubicBezTo>
                    <a:pt x="4859" y="6958"/>
                    <a:pt x="5880" y="6489"/>
                    <a:pt x="6549" y="5612"/>
                  </a:cubicBezTo>
                  <a:lnTo>
                    <a:pt x="810" y="1993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8" name="Google Shape;7348;p39"/>
            <p:cNvSpPr/>
            <p:nvPr/>
          </p:nvSpPr>
          <p:spPr>
            <a:xfrm>
              <a:off x="558794" y="226472"/>
              <a:ext cx="196272" cy="181918"/>
            </a:xfrm>
            <a:custGeom>
              <a:rect b="b" l="l" r="r" t="t"/>
              <a:pathLst>
                <a:path extrusionOk="0" h="5640" w="6085">
                  <a:moveTo>
                    <a:pt x="3608" y="0"/>
                  </a:moveTo>
                  <a:lnTo>
                    <a:pt x="1215" y="1631"/>
                  </a:lnTo>
                  <a:cubicBezTo>
                    <a:pt x="251" y="2286"/>
                    <a:pt x="1" y="3596"/>
                    <a:pt x="656" y="4560"/>
                  </a:cubicBezTo>
                  <a:lnTo>
                    <a:pt x="763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1"/>
                    <a:pt x="3692" y="5275"/>
                  </a:cubicBezTo>
                  <a:lnTo>
                    <a:pt x="6085" y="3644"/>
                  </a:lnTo>
                  <a:lnTo>
                    <a:pt x="3608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9" name="Google Shape;7349;p39"/>
            <p:cNvSpPr/>
            <p:nvPr/>
          </p:nvSpPr>
          <p:spPr>
            <a:xfrm>
              <a:off x="691298" y="151317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577" y="1"/>
                  </a:moveTo>
                  <a:cubicBezTo>
                    <a:pt x="3169" y="1"/>
                    <a:pt x="2757" y="119"/>
                    <a:pt x="2394" y="366"/>
                  </a:cubicBezTo>
                  <a:lnTo>
                    <a:pt x="0" y="1985"/>
                  </a:lnTo>
                  <a:lnTo>
                    <a:pt x="2489" y="5628"/>
                  </a:lnTo>
                  <a:lnTo>
                    <a:pt x="4870" y="4009"/>
                  </a:lnTo>
                  <a:cubicBezTo>
                    <a:pt x="5834" y="3354"/>
                    <a:pt x="6084" y="2044"/>
                    <a:pt x="5430" y="1080"/>
                  </a:cubicBezTo>
                  <a:lnTo>
                    <a:pt x="5322" y="925"/>
                  </a:lnTo>
                  <a:cubicBezTo>
                    <a:pt x="4914" y="324"/>
                    <a:pt x="4252" y="1"/>
                    <a:pt x="357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0" name="Google Shape;7350;p39"/>
            <p:cNvSpPr/>
            <p:nvPr/>
          </p:nvSpPr>
          <p:spPr>
            <a:xfrm>
              <a:off x="501187" y="602242"/>
              <a:ext cx="346451" cy="344032"/>
            </a:xfrm>
            <a:custGeom>
              <a:rect b="b" l="l" r="r" t="t"/>
              <a:pathLst>
                <a:path extrusionOk="0" h="10666" w="10741">
                  <a:moveTo>
                    <a:pt x="5011" y="1"/>
                  </a:moveTo>
                  <a:cubicBezTo>
                    <a:pt x="4833" y="1"/>
                    <a:pt x="4677" y="136"/>
                    <a:pt x="4656" y="328"/>
                  </a:cubicBezTo>
                  <a:lnTo>
                    <a:pt x="4192" y="3805"/>
                  </a:lnTo>
                  <a:lnTo>
                    <a:pt x="715" y="3340"/>
                  </a:lnTo>
                  <a:cubicBezTo>
                    <a:pt x="700" y="3338"/>
                    <a:pt x="686" y="3338"/>
                    <a:pt x="671" y="3338"/>
                  </a:cubicBezTo>
                  <a:cubicBezTo>
                    <a:pt x="486" y="3338"/>
                    <a:pt x="320" y="3474"/>
                    <a:pt x="298" y="3662"/>
                  </a:cubicBezTo>
                  <a:lnTo>
                    <a:pt x="36" y="5638"/>
                  </a:lnTo>
                  <a:cubicBezTo>
                    <a:pt x="1" y="5840"/>
                    <a:pt x="144" y="6031"/>
                    <a:pt x="358" y="6055"/>
                  </a:cubicBezTo>
                  <a:lnTo>
                    <a:pt x="358" y="6043"/>
                  </a:lnTo>
                  <a:lnTo>
                    <a:pt x="3835" y="6507"/>
                  </a:lnTo>
                  <a:lnTo>
                    <a:pt x="3370" y="9984"/>
                  </a:lnTo>
                  <a:cubicBezTo>
                    <a:pt x="3346" y="10186"/>
                    <a:pt x="3489" y="10377"/>
                    <a:pt x="3692" y="10401"/>
                  </a:cubicBezTo>
                  <a:lnTo>
                    <a:pt x="5668" y="10663"/>
                  </a:lnTo>
                  <a:cubicBezTo>
                    <a:pt x="5683" y="10664"/>
                    <a:pt x="5698" y="10665"/>
                    <a:pt x="5712" y="10665"/>
                  </a:cubicBezTo>
                  <a:cubicBezTo>
                    <a:pt x="5898" y="10665"/>
                    <a:pt x="6063" y="10529"/>
                    <a:pt x="6085" y="10341"/>
                  </a:cubicBezTo>
                  <a:lnTo>
                    <a:pt x="6549" y="6864"/>
                  </a:lnTo>
                  <a:lnTo>
                    <a:pt x="10026" y="7329"/>
                  </a:lnTo>
                  <a:cubicBezTo>
                    <a:pt x="10041" y="7331"/>
                    <a:pt x="10055" y="7331"/>
                    <a:pt x="10070" y="7331"/>
                  </a:cubicBezTo>
                  <a:cubicBezTo>
                    <a:pt x="10255" y="7331"/>
                    <a:pt x="10421" y="7195"/>
                    <a:pt x="10454" y="7007"/>
                  </a:cubicBezTo>
                  <a:lnTo>
                    <a:pt x="10704" y="5031"/>
                  </a:lnTo>
                  <a:cubicBezTo>
                    <a:pt x="10740" y="4828"/>
                    <a:pt x="10597" y="4638"/>
                    <a:pt x="10383" y="4614"/>
                  </a:cubicBezTo>
                  <a:lnTo>
                    <a:pt x="6906" y="4150"/>
                  </a:lnTo>
                  <a:lnTo>
                    <a:pt x="7371" y="673"/>
                  </a:lnTo>
                  <a:cubicBezTo>
                    <a:pt x="7395" y="471"/>
                    <a:pt x="7252" y="280"/>
                    <a:pt x="7049" y="256"/>
                  </a:cubicBezTo>
                  <a:lnTo>
                    <a:pt x="5073" y="6"/>
                  </a:lnTo>
                  <a:cubicBezTo>
                    <a:pt x="5052" y="3"/>
                    <a:pt x="5031" y="1"/>
                    <a:pt x="501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1" name="Google Shape;7351;p39"/>
            <p:cNvSpPr/>
            <p:nvPr/>
          </p:nvSpPr>
          <p:spPr>
            <a:xfrm>
              <a:off x="58777" y="1123773"/>
              <a:ext cx="349902" cy="435378"/>
            </a:xfrm>
            <a:custGeom>
              <a:rect b="b" l="l" r="r" t="t"/>
              <a:pathLst>
                <a:path extrusionOk="0" h="13498" w="10848">
                  <a:moveTo>
                    <a:pt x="4148" y="414"/>
                  </a:moveTo>
                  <a:cubicBezTo>
                    <a:pt x="4438" y="414"/>
                    <a:pt x="4723" y="589"/>
                    <a:pt x="4775" y="982"/>
                  </a:cubicBezTo>
                  <a:cubicBezTo>
                    <a:pt x="4811" y="1173"/>
                    <a:pt x="4763" y="1375"/>
                    <a:pt x="4632" y="1518"/>
                  </a:cubicBezTo>
                  <a:lnTo>
                    <a:pt x="3835" y="1673"/>
                  </a:lnTo>
                  <a:cubicBezTo>
                    <a:pt x="3668" y="1578"/>
                    <a:pt x="3549" y="1411"/>
                    <a:pt x="3501" y="1209"/>
                  </a:cubicBezTo>
                  <a:cubicBezTo>
                    <a:pt x="3387" y="710"/>
                    <a:pt x="3771" y="414"/>
                    <a:pt x="4148" y="414"/>
                  </a:cubicBezTo>
                  <a:close/>
                  <a:moveTo>
                    <a:pt x="7868" y="2734"/>
                  </a:moveTo>
                  <a:cubicBezTo>
                    <a:pt x="8126" y="2734"/>
                    <a:pt x="8354" y="2923"/>
                    <a:pt x="8407" y="3185"/>
                  </a:cubicBezTo>
                  <a:lnTo>
                    <a:pt x="9788" y="10746"/>
                  </a:lnTo>
                  <a:cubicBezTo>
                    <a:pt x="9835" y="11043"/>
                    <a:pt x="9633" y="11329"/>
                    <a:pt x="9335" y="11377"/>
                  </a:cubicBezTo>
                  <a:lnTo>
                    <a:pt x="3073" y="12520"/>
                  </a:lnTo>
                  <a:cubicBezTo>
                    <a:pt x="3037" y="12527"/>
                    <a:pt x="3002" y="12530"/>
                    <a:pt x="2968" y="12530"/>
                  </a:cubicBezTo>
                  <a:cubicBezTo>
                    <a:pt x="2711" y="12530"/>
                    <a:pt x="2482" y="12342"/>
                    <a:pt x="2430" y="12079"/>
                  </a:cubicBezTo>
                  <a:lnTo>
                    <a:pt x="1072" y="4519"/>
                  </a:lnTo>
                  <a:cubicBezTo>
                    <a:pt x="1013" y="4221"/>
                    <a:pt x="1215" y="3935"/>
                    <a:pt x="1513" y="3888"/>
                  </a:cubicBezTo>
                  <a:lnTo>
                    <a:pt x="2263" y="3745"/>
                  </a:lnTo>
                  <a:cubicBezTo>
                    <a:pt x="2295" y="3960"/>
                    <a:pt x="2483" y="4107"/>
                    <a:pt x="2695" y="4107"/>
                  </a:cubicBezTo>
                  <a:cubicBezTo>
                    <a:pt x="2717" y="4107"/>
                    <a:pt x="2740" y="4105"/>
                    <a:pt x="2763" y="4102"/>
                  </a:cubicBezTo>
                  <a:lnTo>
                    <a:pt x="6680" y="3387"/>
                  </a:lnTo>
                  <a:cubicBezTo>
                    <a:pt x="6906" y="3340"/>
                    <a:pt x="7061" y="3114"/>
                    <a:pt x="7025" y="2887"/>
                  </a:cubicBezTo>
                  <a:lnTo>
                    <a:pt x="7764" y="2745"/>
                  </a:lnTo>
                  <a:cubicBezTo>
                    <a:pt x="7799" y="2737"/>
                    <a:pt x="7834" y="2734"/>
                    <a:pt x="7868" y="2734"/>
                  </a:cubicBezTo>
                  <a:close/>
                  <a:moveTo>
                    <a:pt x="4138" y="0"/>
                  </a:moveTo>
                  <a:cubicBezTo>
                    <a:pt x="4073" y="0"/>
                    <a:pt x="4008" y="6"/>
                    <a:pt x="3942" y="18"/>
                  </a:cubicBezTo>
                  <a:cubicBezTo>
                    <a:pt x="3358" y="125"/>
                    <a:pt x="2965" y="697"/>
                    <a:pt x="3073" y="1292"/>
                  </a:cubicBezTo>
                  <a:cubicBezTo>
                    <a:pt x="3108" y="1459"/>
                    <a:pt x="3180" y="1625"/>
                    <a:pt x="3287" y="1768"/>
                  </a:cubicBezTo>
                  <a:lnTo>
                    <a:pt x="2513" y="1911"/>
                  </a:lnTo>
                  <a:cubicBezTo>
                    <a:pt x="2192" y="1971"/>
                    <a:pt x="1989" y="2280"/>
                    <a:pt x="2037" y="2602"/>
                  </a:cubicBezTo>
                  <a:lnTo>
                    <a:pt x="2096" y="2875"/>
                  </a:lnTo>
                  <a:lnTo>
                    <a:pt x="798" y="3114"/>
                  </a:lnTo>
                  <a:cubicBezTo>
                    <a:pt x="322" y="3197"/>
                    <a:pt x="1" y="3661"/>
                    <a:pt x="84" y="4149"/>
                  </a:cubicBezTo>
                  <a:lnTo>
                    <a:pt x="1668" y="12758"/>
                  </a:lnTo>
                  <a:cubicBezTo>
                    <a:pt x="1742" y="13194"/>
                    <a:pt x="2121" y="13497"/>
                    <a:pt x="2549" y="13497"/>
                  </a:cubicBezTo>
                  <a:cubicBezTo>
                    <a:pt x="2600" y="13497"/>
                    <a:pt x="2652" y="13493"/>
                    <a:pt x="2703" y="13484"/>
                  </a:cubicBezTo>
                  <a:lnTo>
                    <a:pt x="10050" y="12139"/>
                  </a:lnTo>
                  <a:cubicBezTo>
                    <a:pt x="10526" y="12055"/>
                    <a:pt x="10847" y="11579"/>
                    <a:pt x="10764" y="11103"/>
                  </a:cubicBezTo>
                  <a:lnTo>
                    <a:pt x="9180" y="2471"/>
                  </a:lnTo>
                  <a:cubicBezTo>
                    <a:pt x="9106" y="2034"/>
                    <a:pt x="8727" y="1731"/>
                    <a:pt x="8299" y="1731"/>
                  </a:cubicBezTo>
                  <a:cubicBezTo>
                    <a:pt x="8248" y="1731"/>
                    <a:pt x="8196" y="1736"/>
                    <a:pt x="8145" y="1744"/>
                  </a:cubicBezTo>
                  <a:lnTo>
                    <a:pt x="6859" y="1994"/>
                  </a:lnTo>
                  <a:lnTo>
                    <a:pt x="6811" y="1721"/>
                  </a:lnTo>
                  <a:cubicBezTo>
                    <a:pt x="6757" y="1431"/>
                    <a:pt x="6500" y="1237"/>
                    <a:pt x="6223" y="1237"/>
                  </a:cubicBezTo>
                  <a:cubicBezTo>
                    <a:pt x="6193" y="1237"/>
                    <a:pt x="6163" y="1240"/>
                    <a:pt x="6132" y="1244"/>
                  </a:cubicBezTo>
                  <a:lnTo>
                    <a:pt x="5180" y="1423"/>
                  </a:lnTo>
                  <a:cubicBezTo>
                    <a:pt x="5228" y="1244"/>
                    <a:pt x="5240" y="1066"/>
                    <a:pt x="5216" y="899"/>
                  </a:cubicBezTo>
                  <a:cubicBezTo>
                    <a:pt x="5110" y="370"/>
                    <a:pt x="4656" y="0"/>
                    <a:pt x="413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2" name="Google Shape;7352;p39"/>
            <p:cNvSpPr/>
            <p:nvPr/>
          </p:nvSpPr>
          <p:spPr>
            <a:xfrm>
              <a:off x="120997" y="1280275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3" name="Google Shape;7353;p39"/>
            <p:cNvSpPr/>
            <p:nvPr/>
          </p:nvSpPr>
          <p:spPr>
            <a:xfrm>
              <a:off x="188733" y="1265502"/>
              <a:ext cx="125117" cy="43996"/>
            </a:xfrm>
            <a:custGeom>
              <a:rect b="b" l="l" r="r" t="t"/>
              <a:pathLst>
                <a:path extrusionOk="0" h="1364" w="3879">
                  <a:moveTo>
                    <a:pt x="3291" y="0"/>
                  </a:moveTo>
                  <a:cubicBezTo>
                    <a:pt x="3251" y="0"/>
                    <a:pt x="3208" y="6"/>
                    <a:pt x="3163" y="17"/>
                  </a:cubicBezTo>
                  <a:lnTo>
                    <a:pt x="3151" y="17"/>
                  </a:lnTo>
                  <a:lnTo>
                    <a:pt x="556" y="494"/>
                  </a:lnTo>
                  <a:cubicBezTo>
                    <a:pt x="0" y="571"/>
                    <a:pt x="108" y="1364"/>
                    <a:pt x="598" y="1364"/>
                  </a:cubicBezTo>
                  <a:cubicBezTo>
                    <a:pt x="634" y="1364"/>
                    <a:pt x="671" y="1360"/>
                    <a:pt x="710" y="1351"/>
                  </a:cubicBezTo>
                  <a:lnTo>
                    <a:pt x="3306" y="875"/>
                  </a:lnTo>
                  <a:cubicBezTo>
                    <a:pt x="3878" y="809"/>
                    <a:pt x="3779" y="0"/>
                    <a:pt x="3291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4" name="Google Shape;7354;p39"/>
            <p:cNvSpPr/>
            <p:nvPr/>
          </p:nvSpPr>
          <p:spPr>
            <a:xfrm>
              <a:off x="133673" y="1349784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0" y="1012"/>
                    <a:pt x="560" y="1405"/>
                  </a:cubicBezTo>
                  <a:cubicBezTo>
                    <a:pt x="701" y="1502"/>
                    <a:pt x="854" y="1545"/>
                    <a:pt x="1003" y="1545"/>
                  </a:cubicBezTo>
                  <a:cubicBezTo>
                    <a:pt x="1454" y="1545"/>
                    <a:pt x="1861" y="1145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5" name="Google Shape;7355;p39"/>
            <p:cNvSpPr/>
            <p:nvPr/>
          </p:nvSpPr>
          <p:spPr>
            <a:xfrm>
              <a:off x="203312" y="1335140"/>
              <a:ext cx="120892" cy="43544"/>
            </a:xfrm>
            <a:custGeom>
              <a:rect b="b" l="l" r="r" t="t"/>
              <a:pathLst>
                <a:path extrusionOk="0" h="1350" w="3748">
                  <a:moveTo>
                    <a:pt x="3128" y="0"/>
                  </a:moveTo>
                  <a:cubicBezTo>
                    <a:pt x="3116" y="0"/>
                    <a:pt x="3104" y="1"/>
                    <a:pt x="3092" y="2"/>
                  </a:cubicBezTo>
                  <a:lnTo>
                    <a:pt x="497" y="478"/>
                  </a:lnTo>
                  <a:cubicBezTo>
                    <a:pt x="0" y="628"/>
                    <a:pt x="119" y="1349"/>
                    <a:pt x="605" y="1349"/>
                  </a:cubicBezTo>
                  <a:cubicBezTo>
                    <a:pt x="620" y="1349"/>
                    <a:pt x="636" y="1348"/>
                    <a:pt x="651" y="1347"/>
                  </a:cubicBezTo>
                  <a:lnTo>
                    <a:pt x="3247" y="883"/>
                  </a:lnTo>
                  <a:cubicBezTo>
                    <a:pt x="3747" y="731"/>
                    <a:pt x="3634" y="0"/>
                    <a:pt x="312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6" name="Google Shape;7356;p39"/>
            <p:cNvSpPr/>
            <p:nvPr/>
          </p:nvSpPr>
          <p:spPr>
            <a:xfrm>
              <a:off x="147124" y="1424293"/>
              <a:ext cx="60123" cy="49834"/>
            </a:xfrm>
            <a:custGeom>
              <a:rect b="b" l="l" r="r" t="t"/>
              <a:pathLst>
                <a:path extrusionOk="0" h="1545" w="1864">
                  <a:moveTo>
                    <a:pt x="1014" y="0"/>
                  </a:moveTo>
                  <a:cubicBezTo>
                    <a:pt x="970" y="0"/>
                    <a:pt x="926" y="4"/>
                    <a:pt x="881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8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7" name="Google Shape;7357;p39"/>
            <p:cNvSpPr/>
            <p:nvPr/>
          </p:nvSpPr>
          <p:spPr>
            <a:xfrm>
              <a:off x="216343" y="1409230"/>
              <a:ext cx="121924" cy="43931"/>
            </a:xfrm>
            <a:custGeom>
              <a:rect b="b" l="l" r="r" t="t"/>
              <a:pathLst>
                <a:path extrusionOk="0" h="1362" w="3780">
                  <a:moveTo>
                    <a:pt x="3153" y="0"/>
                  </a:moveTo>
                  <a:cubicBezTo>
                    <a:pt x="3137" y="0"/>
                    <a:pt x="3121" y="1"/>
                    <a:pt x="3105" y="2"/>
                  </a:cubicBezTo>
                  <a:lnTo>
                    <a:pt x="3105" y="14"/>
                  </a:lnTo>
                  <a:lnTo>
                    <a:pt x="509" y="479"/>
                  </a:lnTo>
                  <a:cubicBezTo>
                    <a:pt x="1" y="617"/>
                    <a:pt x="120" y="1362"/>
                    <a:pt x="629" y="1362"/>
                  </a:cubicBezTo>
                  <a:cubicBezTo>
                    <a:pt x="644" y="1362"/>
                    <a:pt x="660" y="1361"/>
                    <a:pt x="676" y="1360"/>
                  </a:cubicBezTo>
                  <a:lnTo>
                    <a:pt x="3272" y="883"/>
                  </a:lnTo>
                  <a:cubicBezTo>
                    <a:pt x="3780" y="733"/>
                    <a:pt x="3660" y="0"/>
                    <a:pt x="315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8" name="Google Shape;7358;p39"/>
            <p:cNvSpPr/>
            <p:nvPr/>
          </p:nvSpPr>
          <p:spPr>
            <a:xfrm>
              <a:off x="558794" y="1251439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608" y="1"/>
                  </a:moveTo>
                  <a:lnTo>
                    <a:pt x="1215" y="1620"/>
                  </a:lnTo>
                  <a:cubicBezTo>
                    <a:pt x="251" y="2275"/>
                    <a:pt x="1" y="3585"/>
                    <a:pt x="656" y="4549"/>
                  </a:cubicBezTo>
                  <a:lnTo>
                    <a:pt x="763" y="4704"/>
                  </a:lnTo>
                  <a:cubicBezTo>
                    <a:pt x="1171" y="5305"/>
                    <a:pt x="1833" y="5629"/>
                    <a:pt x="2508" y="5629"/>
                  </a:cubicBezTo>
                  <a:cubicBezTo>
                    <a:pt x="2916" y="5629"/>
                    <a:pt x="3328" y="5510"/>
                    <a:pt x="3692" y="5264"/>
                  </a:cubicBezTo>
                  <a:lnTo>
                    <a:pt x="6085" y="3644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9" name="Google Shape;7359;p39"/>
            <p:cNvSpPr/>
            <p:nvPr/>
          </p:nvSpPr>
          <p:spPr>
            <a:xfrm>
              <a:off x="691298" y="1176188"/>
              <a:ext cx="196272" cy="181660"/>
            </a:xfrm>
            <a:custGeom>
              <a:rect b="b" l="l" r="r" t="t"/>
              <a:pathLst>
                <a:path extrusionOk="0" h="5632" w="6085">
                  <a:moveTo>
                    <a:pt x="3588" y="1"/>
                  </a:moveTo>
                  <a:cubicBezTo>
                    <a:pt x="3177" y="1"/>
                    <a:pt x="2760" y="120"/>
                    <a:pt x="2394" y="369"/>
                  </a:cubicBezTo>
                  <a:lnTo>
                    <a:pt x="0" y="1989"/>
                  </a:lnTo>
                  <a:lnTo>
                    <a:pt x="2489" y="5632"/>
                  </a:lnTo>
                  <a:lnTo>
                    <a:pt x="4870" y="4001"/>
                  </a:lnTo>
                  <a:cubicBezTo>
                    <a:pt x="5834" y="3346"/>
                    <a:pt x="6084" y="2036"/>
                    <a:pt x="5430" y="1072"/>
                  </a:cubicBezTo>
                  <a:lnTo>
                    <a:pt x="5430" y="1072"/>
                  </a:lnTo>
                  <a:lnTo>
                    <a:pt x="5430" y="1084"/>
                  </a:lnTo>
                  <a:lnTo>
                    <a:pt x="5322" y="917"/>
                  </a:lnTo>
                  <a:cubicBezTo>
                    <a:pt x="4917" y="319"/>
                    <a:pt x="4259" y="1"/>
                    <a:pt x="358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TITLE_ONLY_5">
    <p:spTree>
      <p:nvGrpSpPr>
        <p:cNvPr id="7360" name="Shape 7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61" name="Google Shape;7361;p40"/>
          <p:cNvGrpSpPr/>
          <p:nvPr/>
        </p:nvGrpSpPr>
        <p:grpSpPr>
          <a:xfrm>
            <a:off x="58790" y="3635044"/>
            <a:ext cx="9026433" cy="1461087"/>
            <a:chOff x="58777" y="98419"/>
            <a:chExt cx="9026433" cy="1461087"/>
          </a:xfrm>
        </p:grpSpPr>
        <p:sp>
          <p:nvSpPr>
            <p:cNvPr id="7362" name="Google Shape;7362;p40"/>
            <p:cNvSpPr/>
            <p:nvPr/>
          </p:nvSpPr>
          <p:spPr>
            <a:xfrm>
              <a:off x="8256418" y="98419"/>
              <a:ext cx="349515" cy="436120"/>
            </a:xfrm>
            <a:custGeom>
              <a:rect b="b" l="l" r="r" t="t"/>
              <a:pathLst>
                <a:path extrusionOk="0" h="13521" w="10836">
                  <a:moveTo>
                    <a:pt x="4145" y="435"/>
                  </a:moveTo>
                  <a:cubicBezTo>
                    <a:pt x="4431" y="435"/>
                    <a:pt x="4712" y="607"/>
                    <a:pt x="4763" y="994"/>
                  </a:cubicBezTo>
                  <a:cubicBezTo>
                    <a:pt x="4799" y="1196"/>
                    <a:pt x="4751" y="1387"/>
                    <a:pt x="4620" y="1541"/>
                  </a:cubicBezTo>
                  <a:lnTo>
                    <a:pt x="3822" y="1684"/>
                  </a:lnTo>
                  <a:cubicBezTo>
                    <a:pt x="3656" y="1589"/>
                    <a:pt x="3537" y="1422"/>
                    <a:pt x="3501" y="1232"/>
                  </a:cubicBezTo>
                  <a:cubicBezTo>
                    <a:pt x="3386" y="732"/>
                    <a:pt x="3770" y="435"/>
                    <a:pt x="4145" y="435"/>
                  </a:cubicBezTo>
                  <a:close/>
                  <a:moveTo>
                    <a:pt x="7834" y="2749"/>
                  </a:moveTo>
                  <a:cubicBezTo>
                    <a:pt x="8105" y="2749"/>
                    <a:pt x="8340" y="2930"/>
                    <a:pt x="8383" y="3208"/>
                  </a:cubicBezTo>
                  <a:lnTo>
                    <a:pt x="9776" y="10769"/>
                  </a:lnTo>
                  <a:cubicBezTo>
                    <a:pt x="9823" y="11066"/>
                    <a:pt x="9621" y="11352"/>
                    <a:pt x="9323" y="11400"/>
                  </a:cubicBezTo>
                  <a:lnTo>
                    <a:pt x="3060" y="12543"/>
                  </a:lnTo>
                  <a:cubicBezTo>
                    <a:pt x="3025" y="12550"/>
                    <a:pt x="2990" y="12553"/>
                    <a:pt x="2956" y="12553"/>
                  </a:cubicBezTo>
                  <a:cubicBezTo>
                    <a:pt x="2699" y="12553"/>
                    <a:pt x="2471" y="12365"/>
                    <a:pt x="2429" y="12102"/>
                  </a:cubicBezTo>
                  <a:lnTo>
                    <a:pt x="1048" y="4530"/>
                  </a:lnTo>
                  <a:cubicBezTo>
                    <a:pt x="989" y="4232"/>
                    <a:pt x="1191" y="3958"/>
                    <a:pt x="1489" y="3899"/>
                  </a:cubicBezTo>
                  <a:lnTo>
                    <a:pt x="2239" y="3768"/>
                  </a:lnTo>
                  <a:cubicBezTo>
                    <a:pt x="2270" y="3977"/>
                    <a:pt x="2449" y="4122"/>
                    <a:pt x="2653" y="4122"/>
                  </a:cubicBezTo>
                  <a:cubicBezTo>
                    <a:pt x="2681" y="4122"/>
                    <a:pt x="2710" y="4119"/>
                    <a:pt x="2739" y="4113"/>
                  </a:cubicBezTo>
                  <a:lnTo>
                    <a:pt x="6656" y="3399"/>
                  </a:lnTo>
                  <a:cubicBezTo>
                    <a:pt x="6882" y="3363"/>
                    <a:pt x="7049" y="3125"/>
                    <a:pt x="7001" y="2899"/>
                  </a:cubicBezTo>
                  <a:lnTo>
                    <a:pt x="7740" y="2756"/>
                  </a:lnTo>
                  <a:cubicBezTo>
                    <a:pt x="7771" y="2751"/>
                    <a:pt x="7803" y="2749"/>
                    <a:pt x="7834" y="2749"/>
                  </a:cubicBezTo>
                  <a:close/>
                  <a:moveTo>
                    <a:pt x="4133" y="0"/>
                  </a:moveTo>
                  <a:cubicBezTo>
                    <a:pt x="4070" y="0"/>
                    <a:pt x="4006" y="6"/>
                    <a:pt x="3942" y="17"/>
                  </a:cubicBezTo>
                  <a:cubicBezTo>
                    <a:pt x="3334" y="136"/>
                    <a:pt x="2941" y="708"/>
                    <a:pt x="3072" y="1303"/>
                  </a:cubicBezTo>
                  <a:cubicBezTo>
                    <a:pt x="3096" y="1482"/>
                    <a:pt x="3168" y="1649"/>
                    <a:pt x="3287" y="1779"/>
                  </a:cubicBezTo>
                  <a:lnTo>
                    <a:pt x="2501" y="1922"/>
                  </a:lnTo>
                  <a:cubicBezTo>
                    <a:pt x="2191" y="1982"/>
                    <a:pt x="1977" y="2291"/>
                    <a:pt x="2037" y="2613"/>
                  </a:cubicBezTo>
                  <a:lnTo>
                    <a:pt x="2084" y="2887"/>
                  </a:lnTo>
                  <a:lnTo>
                    <a:pt x="798" y="3125"/>
                  </a:lnTo>
                  <a:cubicBezTo>
                    <a:pt x="310" y="3208"/>
                    <a:pt x="1" y="3673"/>
                    <a:pt x="84" y="4149"/>
                  </a:cubicBezTo>
                  <a:lnTo>
                    <a:pt x="1656" y="12781"/>
                  </a:lnTo>
                  <a:cubicBezTo>
                    <a:pt x="1741" y="13217"/>
                    <a:pt x="2111" y="13520"/>
                    <a:pt x="2537" y="13520"/>
                  </a:cubicBezTo>
                  <a:cubicBezTo>
                    <a:pt x="2588" y="13520"/>
                    <a:pt x="2640" y="13516"/>
                    <a:pt x="2691" y="13507"/>
                  </a:cubicBezTo>
                  <a:lnTo>
                    <a:pt x="10026" y="12162"/>
                  </a:lnTo>
                  <a:cubicBezTo>
                    <a:pt x="10514" y="12066"/>
                    <a:pt x="10835" y="11602"/>
                    <a:pt x="10740" y="11126"/>
                  </a:cubicBezTo>
                  <a:lnTo>
                    <a:pt x="9168" y="2494"/>
                  </a:lnTo>
                  <a:cubicBezTo>
                    <a:pt x="9095" y="2064"/>
                    <a:pt x="8725" y="1763"/>
                    <a:pt x="8304" y="1763"/>
                  </a:cubicBezTo>
                  <a:cubicBezTo>
                    <a:pt x="8248" y="1763"/>
                    <a:pt x="8190" y="1768"/>
                    <a:pt x="8133" y="1779"/>
                  </a:cubicBezTo>
                  <a:lnTo>
                    <a:pt x="6859" y="2018"/>
                  </a:lnTo>
                  <a:lnTo>
                    <a:pt x="6799" y="1744"/>
                  </a:lnTo>
                  <a:cubicBezTo>
                    <a:pt x="6746" y="1458"/>
                    <a:pt x="6506" y="1258"/>
                    <a:pt x="6228" y="1258"/>
                  </a:cubicBezTo>
                  <a:cubicBezTo>
                    <a:pt x="6192" y="1258"/>
                    <a:pt x="6157" y="1261"/>
                    <a:pt x="6120" y="1268"/>
                  </a:cubicBezTo>
                  <a:lnTo>
                    <a:pt x="5168" y="1434"/>
                  </a:lnTo>
                  <a:cubicBezTo>
                    <a:pt x="5227" y="1268"/>
                    <a:pt x="5239" y="1089"/>
                    <a:pt x="5204" y="922"/>
                  </a:cubicBezTo>
                  <a:cubicBezTo>
                    <a:pt x="5119" y="381"/>
                    <a:pt x="4655" y="0"/>
                    <a:pt x="413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3" name="Google Shape;7363;p40"/>
            <p:cNvSpPr/>
            <p:nvPr/>
          </p:nvSpPr>
          <p:spPr>
            <a:xfrm>
              <a:off x="8318251" y="255566"/>
              <a:ext cx="60156" cy="49898"/>
            </a:xfrm>
            <a:custGeom>
              <a:rect b="b" l="l" r="r" t="t"/>
              <a:pathLst>
                <a:path extrusionOk="0" h="1547" w="1865">
                  <a:moveTo>
                    <a:pt x="1027" y="1"/>
                  </a:moveTo>
                  <a:cubicBezTo>
                    <a:pt x="979" y="1"/>
                    <a:pt x="930" y="5"/>
                    <a:pt x="882" y="15"/>
                  </a:cubicBezTo>
                  <a:cubicBezTo>
                    <a:pt x="191" y="134"/>
                    <a:pt x="0" y="1015"/>
                    <a:pt x="572" y="1408"/>
                  </a:cubicBezTo>
                  <a:cubicBezTo>
                    <a:pt x="709" y="1504"/>
                    <a:pt x="857" y="1547"/>
                    <a:pt x="1002" y="1547"/>
                  </a:cubicBezTo>
                  <a:cubicBezTo>
                    <a:pt x="1451" y="1547"/>
                    <a:pt x="1864" y="1138"/>
                    <a:pt x="1775" y="634"/>
                  </a:cubicBezTo>
                  <a:cubicBezTo>
                    <a:pt x="1701" y="266"/>
                    <a:pt x="1386" y="1"/>
                    <a:pt x="102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4" name="Google Shape;7364;p40"/>
            <p:cNvSpPr/>
            <p:nvPr/>
          </p:nvSpPr>
          <p:spPr>
            <a:xfrm>
              <a:off x="8386792" y="241019"/>
              <a:ext cx="124149" cy="43706"/>
            </a:xfrm>
            <a:custGeom>
              <a:rect b="b" l="l" r="r" t="t"/>
              <a:pathLst>
                <a:path extrusionOk="0" h="1355" w="3849">
                  <a:moveTo>
                    <a:pt x="3252" y="1"/>
                  </a:moveTo>
                  <a:cubicBezTo>
                    <a:pt x="3216" y="1"/>
                    <a:pt x="3178" y="5"/>
                    <a:pt x="3138" y="14"/>
                  </a:cubicBezTo>
                  <a:lnTo>
                    <a:pt x="542" y="490"/>
                  </a:lnTo>
                  <a:cubicBezTo>
                    <a:pt x="1" y="580"/>
                    <a:pt x="112" y="1354"/>
                    <a:pt x="611" y="1354"/>
                  </a:cubicBezTo>
                  <a:cubicBezTo>
                    <a:pt x="638" y="1354"/>
                    <a:pt x="667" y="1352"/>
                    <a:pt x="697" y="1347"/>
                  </a:cubicBezTo>
                  <a:lnTo>
                    <a:pt x="3293" y="871"/>
                  </a:lnTo>
                  <a:cubicBezTo>
                    <a:pt x="3848" y="793"/>
                    <a:pt x="3751" y="1"/>
                    <a:pt x="325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5" name="Google Shape;7365;p40"/>
            <p:cNvSpPr/>
            <p:nvPr/>
          </p:nvSpPr>
          <p:spPr>
            <a:xfrm>
              <a:off x="8330927" y="325172"/>
              <a:ext cx="60156" cy="49866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6" name="Google Shape;7366;p40"/>
            <p:cNvSpPr/>
            <p:nvPr/>
          </p:nvSpPr>
          <p:spPr>
            <a:xfrm>
              <a:off x="8400436" y="310528"/>
              <a:ext cx="121376" cy="43512"/>
            </a:xfrm>
            <a:custGeom>
              <a:rect b="b" l="l" r="r" t="t"/>
              <a:pathLst>
                <a:path extrusionOk="0" h="1349" w="3763">
                  <a:moveTo>
                    <a:pt x="3132" y="0"/>
                  </a:moveTo>
                  <a:cubicBezTo>
                    <a:pt x="3120" y="0"/>
                    <a:pt x="3108" y="1"/>
                    <a:pt x="3096" y="2"/>
                  </a:cubicBezTo>
                  <a:lnTo>
                    <a:pt x="500" y="478"/>
                  </a:lnTo>
                  <a:cubicBezTo>
                    <a:pt x="0" y="618"/>
                    <a:pt x="125" y="1348"/>
                    <a:pt x="631" y="1348"/>
                  </a:cubicBezTo>
                  <a:cubicBezTo>
                    <a:pt x="643" y="1348"/>
                    <a:pt x="655" y="1348"/>
                    <a:pt x="667" y="1347"/>
                  </a:cubicBezTo>
                  <a:lnTo>
                    <a:pt x="3263" y="871"/>
                  </a:lnTo>
                  <a:cubicBezTo>
                    <a:pt x="3763" y="731"/>
                    <a:pt x="3638" y="0"/>
                    <a:pt x="313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7" name="Google Shape;7367;p40"/>
            <p:cNvSpPr/>
            <p:nvPr/>
          </p:nvSpPr>
          <p:spPr>
            <a:xfrm>
              <a:off x="8344377" y="399294"/>
              <a:ext cx="60156" cy="50189"/>
            </a:xfrm>
            <a:custGeom>
              <a:rect b="b" l="l" r="r" t="t"/>
              <a:pathLst>
                <a:path extrusionOk="0" h="1556" w="1865">
                  <a:moveTo>
                    <a:pt x="1013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17"/>
                  </a:cubicBezTo>
                  <a:cubicBezTo>
                    <a:pt x="711" y="1513"/>
                    <a:pt x="861" y="1556"/>
                    <a:pt x="1007" y="1556"/>
                  </a:cubicBezTo>
                  <a:cubicBezTo>
                    <a:pt x="1458" y="1556"/>
                    <a:pt x="1864" y="1147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8" name="Google Shape;7368;p40"/>
            <p:cNvSpPr/>
            <p:nvPr/>
          </p:nvSpPr>
          <p:spPr>
            <a:xfrm>
              <a:off x="8413725" y="384586"/>
              <a:ext cx="122440" cy="44028"/>
            </a:xfrm>
            <a:custGeom>
              <a:rect b="b" l="l" r="r" t="t"/>
              <a:pathLst>
                <a:path extrusionOk="0" h="1365" w="3796">
                  <a:moveTo>
                    <a:pt x="3169" y="0"/>
                  </a:moveTo>
                  <a:cubicBezTo>
                    <a:pt x="3151" y="0"/>
                    <a:pt x="3132" y="1"/>
                    <a:pt x="3113" y="4"/>
                  </a:cubicBezTo>
                  <a:lnTo>
                    <a:pt x="517" y="480"/>
                  </a:lnTo>
                  <a:cubicBezTo>
                    <a:pt x="0" y="606"/>
                    <a:pt x="115" y="1364"/>
                    <a:pt x="615" y="1364"/>
                  </a:cubicBezTo>
                  <a:cubicBezTo>
                    <a:pt x="634" y="1364"/>
                    <a:pt x="653" y="1363"/>
                    <a:pt x="672" y="1361"/>
                  </a:cubicBezTo>
                  <a:lnTo>
                    <a:pt x="3267" y="885"/>
                  </a:lnTo>
                  <a:cubicBezTo>
                    <a:pt x="3796" y="758"/>
                    <a:pt x="3670" y="0"/>
                    <a:pt x="316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9" name="Google Shape;7369;p40"/>
            <p:cNvSpPr/>
            <p:nvPr/>
          </p:nvSpPr>
          <p:spPr>
            <a:xfrm>
              <a:off x="8287157" y="708297"/>
              <a:ext cx="250396" cy="224721"/>
            </a:xfrm>
            <a:custGeom>
              <a:rect b="b" l="l" r="r" t="t"/>
              <a:pathLst>
                <a:path extrusionOk="0" h="6967" w="7763">
                  <a:moveTo>
                    <a:pt x="3922" y="1"/>
                  </a:moveTo>
                  <a:cubicBezTo>
                    <a:pt x="2892" y="1"/>
                    <a:pt x="1881" y="465"/>
                    <a:pt x="1215" y="1338"/>
                  </a:cubicBezTo>
                  <a:lnTo>
                    <a:pt x="6953" y="4969"/>
                  </a:lnTo>
                  <a:cubicBezTo>
                    <a:pt x="7763" y="3398"/>
                    <a:pt x="7239" y="1469"/>
                    <a:pt x="5751" y="528"/>
                  </a:cubicBezTo>
                  <a:cubicBezTo>
                    <a:pt x="5183" y="173"/>
                    <a:pt x="4549" y="1"/>
                    <a:pt x="3922" y="1"/>
                  </a:cubicBezTo>
                  <a:close/>
                  <a:moveTo>
                    <a:pt x="810" y="1993"/>
                  </a:moveTo>
                  <a:cubicBezTo>
                    <a:pt x="0" y="3553"/>
                    <a:pt x="512" y="5493"/>
                    <a:pt x="2012" y="6434"/>
                  </a:cubicBezTo>
                  <a:cubicBezTo>
                    <a:pt x="2578" y="6793"/>
                    <a:pt x="3210" y="6966"/>
                    <a:pt x="3835" y="6966"/>
                  </a:cubicBezTo>
                  <a:cubicBezTo>
                    <a:pt x="4867" y="6966"/>
                    <a:pt x="5881" y="6495"/>
                    <a:pt x="6549" y="5612"/>
                  </a:cubicBezTo>
                  <a:lnTo>
                    <a:pt x="810" y="1993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0" name="Google Shape;7370;p40"/>
            <p:cNvSpPr/>
            <p:nvPr/>
          </p:nvSpPr>
          <p:spPr>
            <a:xfrm>
              <a:off x="8756435" y="226472"/>
              <a:ext cx="195885" cy="181918"/>
            </a:xfrm>
            <a:custGeom>
              <a:rect b="b" l="l" r="r" t="t"/>
              <a:pathLst>
                <a:path extrusionOk="0" h="5640" w="6073">
                  <a:moveTo>
                    <a:pt x="3596" y="0"/>
                  </a:moveTo>
                  <a:lnTo>
                    <a:pt x="1203" y="1631"/>
                  </a:lnTo>
                  <a:cubicBezTo>
                    <a:pt x="251" y="2286"/>
                    <a:pt x="1" y="3596"/>
                    <a:pt x="655" y="4560"/>
                  </a:cubicBezTo>
                  <a:lnTo>
                    <a:pt x="763" y="4715"/>
                  </a:lnTo>
                  <a:cubicBezTo>
                    <a:pt x="1163" y="5316"/>
                    <a:pt x="1827" y="5640"/>
                    <a:pt x="2502" y="5640"/>
                  </a:cubicBezTo>
                  <a:cubicBezTo>
                    <a:pt x="2909" y="5640"/>
                    <a:pt x="3321" y="5521"/>
                    <a:pt x="3680" y="5275"/>
                  </a:cubicBezTo>
                  <a:lnTo>
                    <a:pt x="6073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1" name="Google Shape;7371;p40"/>
            <p:cNvSpPr/>
            <p:nvPr/>
          </p:nvSpPr>
          <p:spPr>
            <a:xfrm>
              <a:off x="8888938" y="151317"/>
              <a:ext cx="196272" cy="181950"/>
            </a:xfrm>
            <a:custGeom>
              <a:rect b="b" l="l" r="r" t="t"/>
              <a:pathLst>
                <a:path extrusionOk="0" h="5641" w="6085">
                  <a:moveTo>
                    <a:pt x="3574" y="1"/>
                  </a:moveTo>
                  <a:cubicBezTo>
                    <a:pt x="3167" y="1"/>
                    <a:pt x="2757" y="119"/>
                    <a:pt x="2393" y="366"/>
                  </a:cubicBezTo>
                  <a:lnTo>
                    <a:pt x="0" y="1997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4" y="3354"/>
                    <a:pt x="6084" y="2044"/>
                    <a:pt x="5429" y="1080"/>
                  </a:cubicBezTo>
                  <a:lnTo>
                    <a:pt x="5322" y="925"/>
                  </a:lnTo>
                  <a:cubicBezTo>
                    <a:pt x="4907" y="324"/>
                    <a:pt x="4246" y="1"/>
                    <a:pt x="357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2" name="Google Shape;7372;p40"/>
            <p:cNvSpPr/>
            <p:nvPr/>
          </p:nvSpPr>
          <p:spPr>
            <a:xfrm>
              <a:off x="8698827" y="602242"/>
              <a:ext cx="346064" cy="344032"/>
            </a:xfrm>
            <a:custGeom>
              <a:rect b="b" l="l" r="r" t="t"/>
              <a:pathLst>
                <a:path extrusionOk="0" h="10666" w="10729">
                  <a:moveTo>
                    <a:pt x="4999" y="1"/>
                  </a:moveTo>
                  <a:cubicBezTo>
                    <a:pt x="4821" y="1"/>
                    <a:pt x="4665" y="136"/>
                    <a:pt x="4644" y="328"/>
                  </a:cubicBezTo>
                  <a:lnTo>
                    <a:pt x="4192" y="3805"/>
                  </a:lnTo>
                  <a:lnTo>
                    <a:pt x="703" y="3340"/>
                  </a:lnTo>
                  <a:cubicBezTo>
                    <a:pt x="688" y="3338"/>
                    <a:pt x="673" y="3338"/>
                    <a:pt x="659" y="3338"/>
                  </a:cubicBezTo>
                  <a:cubicBezTo>
                    <a:pt x="474" y="3338"/>
                    <a:pt x="308" y="3474"/>
                    <a:pt x="286" y="3662"/>
                  </a:cubicBezTo>
                  <a:lnTo>
                    <a:pt x="24" y="5638"/>
                  </a:lnTo>
                  <a:cubicBezTo>
                    <a:pt x="1" y="5840"/>
                    <a:pt x="143" y="6031"/>
                    <a:pt x="346" y="6055"/>
                  </a:cubicBezTo>
                  <a:lnTo>
                    <a:pt x="346" y="6043"/>
                  </a:lnTo>
                  <a:lnTo>
                    <a:pt x="3822" y="6507"/>
                  </a:lnTo>
                  <a:lnTo>
                    <a:pt x="3370" y="9984"/>
                  </a:lnTo>
                  <a:cubicBezTo>
                    <a:pt x="3334" y="10186"/>
                    <a:pt x="3477" y="10377"/>
                    <a:pt x="3692" y="10401"/>
                  </a:cubicBezTo>
                  <a:lnTo>
                    <a:pt x="5656" y="10663"/>
                  </a:lnTo>
                  <a:cubicBezTo>
                    <a:pt x="5671" y="10664"/>
                    <a:pt x="5686" y="10665"/>
                    <a:pt x="5700" y="10665"/>
                  </a:cubicBezTo>
                  <a:cubicBezTo>
                    <a:pt x="5885" y="10665"/>
                    <a:pt x="6051" y="10529"/>
                    <a:pt x="6073" y="10341"/>
                  </a:cubicBezTo>
                  <a:lnTo>
                    <a:pt x="6537" y="6864"/>
                  </a:lnTo>
                  <a:lnTo>
                    <a:pt x="10026" y="7329"/>
                  </a:lnTo>
                  <a:cubicBezTo>
                    <a:pt x="10040" y="7331"/>
                    <a:pt x="10055" y="7331"/>
                    <a:pt x="10070" y="7331"/>
                  </a:cubicBezTo>
                  <a:cubicBezTo>
                    <a:pt x="10253" y="7331"/>
                    <a:pt x="10409" y="7195"/>
                    <a:pt x="10442" y="7007"/>
                  </a:cubicBezTo>
                  <a:lnTo>
                    <a:pt x="10704" y="5031"/>
                  </a:lnTo>
                  <a:cubicBezTo>
                    <a:pt x="10728" y="4828"/>
                    <a:pt x="10585" y="4638"/>
                    <a:pt x="10383" y="4614"/>
                  </a:cubicBezTo>
                  <a:lnTo>
                    <a:pt x="6894" y="4150"/>
                  </a:lnTo>
                  <a:lnTo>
                    <a:pt x="7359" y="673"/>
                  </a:lnTo>
                  <a:cubicBezTo>
                    <a:pt x="7382" y="471"/>
                    <a:pt x="7240" y="280"/>
                    <a:pt x="7037" y="256"/>
                  </a:cubicBezTo>
                  <a:lnTo>
                    <a:pt x="5061" y="6"/>
                  </a:lnTo>
                  <a:cubicBezTo>
                    <a:pt x="5040" y="3"/>
                    <a:pt x="5019" y="1"/>
                    <a:pt x="499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3" name="Google Shape;7373;p40"/>
            <p:cNvSpPr/>
            <p:nvPr/>
          </p:nvSpPr>
          <p:spPr>
            <a:xfrm>
              <a:off x="8256031" y="1123935"/>
              <a:ext cx="349902" cy="435572"/>
            </a:xfrm>
            <a:custGeom>
              <a:rect b="b" l="l" r="r" t="t"/>
              <a:pathLst>
                <a:path extrusionOk="0" h="13504" w="10848">
                  <a:moveTo>
                    <a:pt x="4160" y="409"/>
                  </a:moveTo>
                  <a:cubicBezTo>
                    <a:pt x="4450" y="409"/>
                    <a:pt x="4735" y="584"/>
                    <a:pt x="4787" y="977"/>
                  </a:cubicBezTo>
                  <a:cubicBezTo>
                    <a:pt x="4823" y="1168"/>
                    <a:pt x="4763" y="1370"/>
                    <a:pt x="4632" y="1513"/>
                  </a:cubicBezTo>
                  <a:lnTo>
                    <a:pt x="3846" y="1668"/>
                  </a:lnTo>
                  <a:cubicBezTo>
                    <a:pt x="3668" y="1573"/>
                    <a:pt x="3549" y="1406"/>
                    <a:pt x="3513" y="1204"/>
                  </a:cubicBezTo>
                  <a:cubicBezTo>
                    <a:pt x="3399" y="705"/>
                    <a:pt x="3783" y="409"/>
                    <a:pt x="4160" y="409"/>
                  </a:cubicBezTo>
                  <a:close/>
                  <a:moveTo>
                    <a:pt x="7868" y="2729"/>
                  </a:moveTo>
                  <a:cubicBezTo>
                    <a:pt x="8126" y="2729"/>
                    <a:pt x="8354" y="2918"/>
                    <a:pt x="8406" y="3180"/>
                  </a:cubicBezTo>
                  <a:lnTo>
                    <a:pt x="9788" y="10741"/>
                  </a:lnTo>
                  <a:cubicBezTo>
                    <a:pt x="9847" y="11038"/>
                    <a:pt x="9645" y="11324"/>
                    <a:pt x="9347" y="11372"/>
                  </a:cubicBezTo>
                  <a:lnTo>
                    <a:pt x="3072" y="12515"/>
                  </a:lnTo>
                  <a:cubicBezTo>
                    <a:pt x="3037" y="12522"/>
                    <a:pt x="3003" y="12525"/>
                    <a:pt x="2968" y="12525"/>
                  </a:cubicBezTo>
                  <a:cubicBezTo>
                    <a:pt x="2713" y="12525"/>
                    <a:pt x="2494" y="12337"/>
                    <a:pt x="2441" y="12074"/>
                  </a:cubicBezTo>
                  <a:lnTo>
                    <a:pt x="1072" y="4514"/>
                  </a:lnTo>
                  <a:cubicBezTo>
                    <a:pt x="1013" y="4216"/>
                    <a:pt x="1215" y="3930"/>
                    <a:pt x="1513" y="3883"/>
                  </a:cubicBezTo>
                  <a:lnTo>
                    <a:pt x="2263" y="3740"/>
                  </a:lnTo>
                  <a:cubicBezTo>
                    <a:pt x="2295" y="3955"/>
                    <a:pt x="2483" y="4102"/>
                    <a:pt x="2695" y="4102"/>
                  </a:cubicBezTo>
                  <a:cubicBezTo>
                    <a:pt x="2717" y="4102"/>
                    <a:pt x="2740" y="4100"/>
                    <a:pt x="2763" y="4097"/>
                  </a:cubicBezTo>
                  <a:lnTo>
                    <a:pt x="6680" y="3382"/>
                  </a:lnTo>
                  <a:cubicBezTo>
                    <a:pt x="6906" y="3335"/>
                    <a:pt x="7073" y="3109"/>
                    <a:pt x="7025" y="2870"/>
                  </a:cubicBezTo>
                  <a:lnTo>
                    <a:pt x="7764" y="2740"/>
                  </a:lnTo>
                  <a:cubicBezTo>
                    <a:pt x="7799" y="2732"/>
                    <a:pt x="7834" y="2729"/>
                    <a:pt x="7868" y="2729"/>
                  </a:cubicBezTo>
                  <a:close/>
                  <a:moveTo>
                    <a:pt x="4149" y="1"/>
                  </a:moveTo>
                  <a:cubicBezTo>
                    <a:pt x="4001" y="1"/>
                    <a:pt x="3850" y="31"/>
                    <a:pt x="3704" y="96"/>
                  </a:cubicBezTo>
                  <a:cubicBezTo>
                    <a:pt x="3061" y="382"/>
                    <a:pt x="2858" y="1204"/>
                    <a:pt x="3299" y="1763"/>
                  </a:cubicBezTo>
                  <a:lnTo>
                    <a:pt x="2513" y="1906"/>
                  </a:lnTo>
                  <a:cubicBezTo>
                    <a:pt x="2203" y="1966"/>
                    <a:pt x="1989" y="2275"/>
                    <a:pt x="2049" y="2597"/>
                  </a:cubicBezTo>
                  <a:lnTo>
                    <a:pt x="2096" y="2870"/>
                  </a:lnTo>
                  <a:lnTo>
                    <a:pt x="810" y="3109"/>
                  </a:lnTo>
                  <a:cubicBezTo>
                    <a:pt x="322" y="3192"/>
                    <a:pt x="1" y="3656"/>
                    <a:pt x="96" y="4144"/>
                  </a:cubicBezTo>
                  <a:lnTo>
                    <a:pt x="1668" y="12765"/>
                  </a:lnTo>
                  <a:cubicBezTo>
                    <a:pt x="1753" y="13201"/>
                    <a:pt x="2123" y="13504"/>
                    <a:pt x="2549" y="13504"/>
                  </a:cubicBezTo>
                  <a:cubicBezTo>
                    <a:pt x="2600" y="13504"/>
                    <a:pt x="2652" y="13500"/>
                    <a:pt x="2703" y="13491"/>
                  </a:cubicBezTo>
                  <a:lnTo>
                    <a:pt x="10038" y="12145"/>
                  </a:lnTo>
                  <a:cubicBezTo>
                    <a:pt x="10526" y="12062"/>
                    <a:pt x="10847" y="11598"/>
                    <a:pt x="10752" y="11110"/>
                  </a:cubicBezTo>
                  <a:lnTo>
                    <a:pt x="9180" y="2478"/>
                  </a:lnTo>
                  <a:cubicBezTo>
                    <a:pt x="9107" y="2047"/>
                    <a:pt x="8737" y="1746"/>
                    <a:pt x="8316" y="1746"/>
                  </a:cubicBezTo>
                  <a:cubicBezTo>
                    <a:pt x="8260" y="1746"/>
                    <a:pt x="8202" y="1752"/>
                    <a:pt x="8145" y="1763"/>
                  </a:cubicBezTo>
                  <a:lnTo>
                    <a:pt x="6871" y="1989"/>
                  </a:lnTo>
                  <a:lnTo>
                    <a:pt x="6811" y="1716"/>
                  </a:lnTo>
                  <a:cubicBezTo>
                    <a:pt x="6757" y="1426"/>
                    <a:pt x="6510" y="1232"/>
                    <a:pt x="6226" y="1232"/>
                  </a:cubicBezTo>
                  <a:cubicBezTo>
                    <a:pt x="6195" y="1232"/>
                    <a:pt x="6164" y="1235"/>
                    <a:pt x="6132" y="1239"/>
                  </a:cubicBezTo>
                  <a:lnTo>
                    <a:pt x="5180" y="1418"/>
                  </a:lnTo>
                  <a:cubicBezTo>
                    <a:pt x="5239" y="1239"/>
                    <a:pt x="5251" y="1061"/>
                    <a:pt x="5216" y="894"/>
                  </a:cubicBezTo>
                  <a:cubicBezTo>
                    <a:pt x="5114" y="352"/>
                    <a:pt x="4651" y="1"/>
                    <a:pt x="414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4" name="Google Shape;7374;p40"/>
            <p:cNvSpPr/>
            <p:nvPr/>
          </p:nvSpPr>
          <p:spPr>
            <a:xfrm>
              <a:off x="8318251" y="1280275"/>
              <a:ext cx="60156" cy="49866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0" y="1"/>
                    <a:pt x="926" y="4"/>
                    <a:pt x="882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4" y="1545"/>
                    <a:pt x="1864" y="1142"/>
                    <a:pt x="1775" y="631"/>
                  </a:cubicBezTo>
                  <a:cubicBezTo>
                    <a:pt x="1700" y="259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5" name="Google Shape;7375;p40"/>
            <p:cNvSpPr/>
            <p:nvPr/>
          </p:nvSpPr>
          <p:spPr>
            <a:xfrm>
              <a:off x="8386373" y="1265566"/>
              <a:ext cx="125214" cy="43931"/>
            </a:xfrm>
            <a:custGeom>
              <a:rect b="b" l="l" r="r" t="t"/>
              <a:pathLst>
                <a:path extrusionOk="0" h="1362" w="3882">
                  <a:moveTo>
                    <a:pt x="3273" y="1"/>
                  </a:moveTo>
                  <a:cubicBezTo>
                    <a:pt x="3234" y="1"/>
                    <a:pt x="3194" y="5"/>
                    <a:pt x="3151" y="15"/>
                  </a:cubicBezTo>
                  <a:lnTo>
                    <a:pt x="555" y="492"/>
                  </a:lnTo>
                  <a:cubicBezTo>
                    <a:pt x="0" y="569"/>
                    <a:pt x="108" y="1362"/>
                    <a:pt x="598" y="1362"/>
                  </a:cubicBezTo>
                  <a:cubicBezTo>
                    <a:pt x="634" y="1362"/>
                    <a:pt x="671" y="1358"/>
                    <a:pt x="710" y="1349"/>
                  </a:cubicBezTo>
                  <a:lnTo>
                    <a:pt x="3306" y="873"/>
                  </a:lnTo>
                  <a:cubicBezTo>
                    <a:pt x="3881" y="817"/>
                    <a:pt x="3778" y="1"/>
                    <a:pt x="327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6" name="Google Shape;7376;p40"/>
            <p:cNvSpPr/>
            <p:nvPr/>
          </p:nvSpPr>
          <p:spPr>
            <a:xfrm>
              <a:off x="8330927" y="1349784"/>
              <a:ext cx="60156" cy="49866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8" y="1545"/>
                  </a:cubicBezTo>
                  <a:cubicBezTo>
                    <a:pt x="1455" y="1545"/>
                    <a:pt x="1864" y="1145"/>
                    <a:pt x="1774" y="643"/>
                  </a:cubicBezTo>
                  <a:cubicBezTo>
                    <a:pt x="1700" y="260"/>
                    <a:pt x="1378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7" name="Google Shape;7377;p40"/>
            <p:cNvSpPr/>
            <p:nvPr/>
          </p:nvSpPr>
          <p:spPr>
            <a:xfrm>
              <a:off x="8400533" y="1335140"/>
              <a:ext cx="121279" cy="43544"/>
            </a:xfrm>
            <a:custGeom>
              <a:rect b="b" l="l" r="r" t="t"/>
              <a:pathLst>
                <a:path extrusionOk="0" h="1350" w="3760">
                  <a:moveTo>
                    <a:pt x="3129" y="0"/>
                  </a:moveTo>
                  <a:cubicBezTo>
                    <a:pt x="3117" y="0"/>
                    <a:pt x="3105" y="1"/>
                    <a:pt x="3093" y="2"/>
                  </a:cubicBezTo>
                  <a:lnTo>
                    <a:pt x="497" y="478"/>
                  </a:lnTo>
                  <a:cubicBezTo>
                    <a:pt x="1" y="628"/>
                    <a:pt x="120" y="1349"/>
                    <a:pt x="617" y="1349"/>
                  </a:cubicBezTo>
                  <a:cubicBezTo>
                    <a:pt x="632" y="1349"/>
                    <a:pt x="648" y="1348"/>
                    <a:pt x="664" y="1347"/>
                  </a:cubicBezTo>
                  <a:lnTo>
                    <a:pt x="3260" y="883"/>
                  </a:lnTo>
                  <a:cubicBezTo>
                    <a:pt x="3760" y="731"/>
                    <a:pt x="3635" y="0"/>
                    <a:pt x="312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8" name="Google Shape;7378;p40"/>
            <p:cNvSpPr/>
            <p:nvPr/>
          </p:nvSpPr>
          <p:spPr>
            <a:xfrm>
              <a:off x="8344377" y="1424293"/>
              <a:ext cx="60123" cy="49834"/>
            </a:xfrm>
            <a:custGeom>
              <a:rect b="b" l="l" r="r" t="t"/>
              <a:pathLst>
                <a:path extrusionOk="0" h="1545" w="1864">
                  <a:moveTo>
                    <a:pt x="1014" y="0"/>
                  </a:moveTo>
                  <a:cubicBezTo>
                    <a:pt x="970" y="0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8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9" name="Google Shape;7379;p40"/>
            <p:cNvSpPr/>
            <p:nvPr/>
          </p:nvSpPr>
          <p:spPr>
            <a:xfrm>
              <a:off x="8413983" y="1409585"/>
              <a:ext cx="121440" cy="43577"/>
            </a:xfrm>
            <a:custGeom>
              <a:rect b="b" l="l" r="r" t="t"/>
              <a:pathLst>
                <a:path extrusionOk="0" h="1351" w="3765">
                  <a:moveTo>
                    <a:pt x="3162" y="0"/>
                  </a:moveTo>
                  <a:cubicBezTo>
                    <a:pt x="3143" y="0"/>
                    <a:pt x="3124" y="1"/>
                    <a:pt x="3105" y="3"/>
                  </a:cubicBezTo>
                  <a:lnTo>
                    <a:pt x="509" y="468"/>
                  </a:lnTo>
                  <a:cubicBezTo>
                    <a:pt x="1" y="606"/>
                    <a:pt x="120" y="1351"/>
                    <a:pt x="618" y="1351"/>
                  </a:cubicBezTo>
                  <a:cubicBezTo>
                    <a:pt x="633" y="1351"/>
                    <a:pt x="648" y="1350"/>
                    <a:pt x="664" y="1349"/>
                  </a:cubicBezTo>
                  <a:lnTo>
                    <a:pt x="3259" y="872"/>
                  </a:lnTo>
                  <a:cubicBezTo>
                    <a:pt x="3764" y="735"/>
                    <a:pt x="3650" y="0"/>
                    <a:pt x="316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0" name="Google Shape;7380;p40"/>
            <p:cNvSpPr/>
            <p:nvPr/>
          </p:nvSpPr>
          <p:spPr>
            <a:xfrm>
              <a:off x="8756435" y="1251439"/>
              <a:ext cx="195885" cy="181563"/>
            </a:xfrm>
            <a:custGeom>
              <a:rect b="b" l="l" r="r" t="t"/>
              <a:pathLst>
                <a:path extrusionOk="0" h="5629" w="6073">
                  <a:moveTo>
                    <a:pt x="3596" y="1"/>
                  </a:moveTo>
                  <a:lnTo>
                    <a:pt x="1203" y="1620"/>
                  </a:lnTo>
                  <a:cubicBezTo>
                    <a:pt x="239" y="2275"/>
                    <a:pt x="1" y="3585"/>
                    <a:pt x="655" y="4549"/>
                  </a:cubicBezTo>
                  <a:lnTo>
                    <a:pt x="763" y="4704"/>
                  </a:lnTo>
                  <a:cubicBezTo>
                    <a:pt x="1171" y="5305"/>
                    <a:pt x="1833" y="5629"/>
                    <a:pt x="2505" y="5629"/>
                  </a:cubicBezTo>
                  <a:cubicBezTo>
                    <a:pt x="2911" y="5629"/>
                    <a:pt x="3321" y="5510"/>
                    <a:pt x="3680" y="5264"/>
                  </a:cubicBezTo>
                  <a:lnTo>
                    <a:pt x="6073" y="3644"/>
                  </a:lnTo>
                  <a:lnTo>
                    <a:pt x="3596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1" name="Google Shape;7381;p40"/>
            <p:cNvSpPr/>
            <p:nvPr/>
          </p:nvSpPr>
          <p:spPr>
            <a:xfrm>
              <a:off x="8888938" y="1176188"/>
              <a:ext cx="195885" cy="181660"/>
            </a:xfrm>
            <a:custGeom>
              <a:rect b="b" l="l" r="r" t="t"/>
              <a:pathLst>
                <a:path extrusionOk="0" h="5632" w="6073">
                  <a:moveTo>
                    <a:pt x="3588" y="1"/>
                  </a:moveTo>
                  <a:cubicBezTo>
                    <a:pt x="3176" y="1"/>
                    <a:pt x="2760" y="120"/>
                    <a:pt x="2393" y="369"/>
                  </a:cubicBezTo>
                  <a:lnTo>
                    <a:pt x="0" y="1989"/>
                  </a:lnTo>
                  <a:lnTo>
                    <a:pt x="2477" y="5632"/>
                  </a:lnTo>
                  <a:lnTo>
                    <a:pt x="4870" y="4001"/>
                  </a:lnTo>
                  <a:cubicBezTo>
                    <a:pt x="5834" y="3346"/>
                    <a:pt x="6072" y="2036"/>
                    <a:pt x="5429" y="1072"/>
                  </a:cubicBezTo>
                  <a:lnTo>
                    <a:pt x="5429" y="1072"/>
                  </a:lnTo>
                  <a:lnTo>
                    <a:pt x="5429" y="1084"/>
                  </a:lnTo>
                  <a:lnTo>
                    <a:pt x="5322" y="917"/>
                  </a:lnTo>
                  <a:cubicBezTo>
                    <a:pt x="4916" y="319"/>
                    <a:pt x="4259" y="1"/>
                    <a:pt x="358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2" name="Google Shape;7382;p40"/>
            <p:cNvSpPr/>
            <p:nvPr/>
          </p:nvSpPr>
          <p:spPr>
            <a:xfrm>
              <a:off x="7231805" y="98419"/>
              <a:ext cx="349902" cy="436120"/>
            </a:xfrm>
            <a:custGeom>
              <a:rect b="b" l="l" r="r" t="t"/>
              <a:pathLst>
                <a:path extrusionOk="0" h="13521" w="10848">
                  <a:moveTo>
                    <a:pt x="4147" y="435"/>
                  </a:moveTo>
                  <a:cubicBezTo>
                    <a:pt x="4435" y="435"/>
                    <a:pt x="4718" y="607"/>
                    <a:pt x="4775" y="994"/>
                  </a:cubicBezTo>
                  <a:cubicBezTo>
                    <a:pt x="4799" y="1196"/>
                    <a:pt x="4751" y="1387"/>
                    <a:pt x="4620" y="1541"/>
                  </a:cubicBezTo>
                  <a:lnTo>
                    <a:pt x="3835" y="1684"/>
                  </a:lnTo>
                  <a:cubicBezTo>
                    <a:pt x="3656" y="1589"/>
                    <a:pt x="3537" y="1422"/>
                    <a:pt x="3501" y="1232"/>
                  </a:cubicBezTo>
                  <a:cubicBezTo>
                    <a:pt x="3386" y="732"/>
                    <a:pt x="3770" y="435"/>
                    <a:pt x="4147" y="435"/>
                  </a:cubicBezTo>
                  <a:close/>
                  <a:moveTo>
                    <a:pt x="7843" y="2749"/>
                  </a:moveTo>
                  <a:cubicBezTo>
                    <a:pt x="8105" y="2749"/>
                    <a:pt x="8340" y="2930"/>
                    <a:pt x="8383" y="3208"/>
                  </a:cubicBezTo>
                  <a:lnTo>
                    <a:pt x="9776" y="10769"/>
                  </a:lnTo>
                  <a:cubicBezTo>
                    <a:pt x="9823" y="11066"/>
                    <a:pt x="9633" y="11352"/>
                    <a:pt x="9323" y="11400"/>
                  </a:cubicBezTo>
                  <a:lnTo>
                    <a:pt x="3061" y="12543"/>
                  </a:lnTo>
                  <a:cubicBezTo>
                    <a:pt x="3025" y="12550"/>
                    <a:pt x="2990" y="12553"/>
                    <a:pt x="2956" y="12553"/>
                  </a:cubicBezTo>
                  <a:cubicBezTo>
                    <a:pt x="2699" y="12553"/>
                    <a:pt x="2472" y="12365"/>
                    <a:pt x="2430" y="12102"/>
                  </a:cubicBezTo>
                  <a:lnTo>
                    <a:pt x="1048" y="4530"/>
                  </a:lnTo>
                  <a:cubicBezTo>
                    <a:pt x="989" y="4232"/>
                    <a:pt x="1191" y="3946"/>
                    <a:pt x="1489" y="3899"/>
                  </a:cubicBezTo>
                  <a:lnTo>
                    <a:pt x="2239" y="3768"/>
                  </a:lnTo>
                  <a:cubicBezTo>
                    <a:pt x="2270" y="3977"/>
                    <a:pt x="2449" y="4122"/>
                    <a:pt x="2653" y="4122"/>
                  </a:cubicBezTo>
                  <a:cubicBezTo>
                    <a:pt x="2681" y="4122"/>
                    <a:pt x="2710" y="4119"/>
                    <a:pt x="2739" y="4113"/>
                  </a:cubicBezTo>
                  <a:lnTo>
                    <a:pt x="6656" y="3399"/>
                  </a:lnTo>
                  <a:cubicBezTo>
                    <a:pt x="6894" y="3363"/>
                    <a:pt x="7049" y="3125"/>
                    <a:pt x="7002" y="2899"/>
                  </a:cubicBezTo>
                  <a:lnTo>
                    <a:pt x="7752" y="2756"/>
                  </a:lnTo>
                  <a:cubicBezTo>
                    <a:pt x="7782" y="2751"/>
                    <a:pt x="7813" y="2749"/>
                    <a:pt x="7843" y="2749"/>
                  </a:cubicBezTo>
                  <a:close/>
                  <a:moveTo>
                    <a:pt x="4125" y="0"/>
                  </a:moveTo>
                  <a:cubicBezTo>
                    <a:pt x="4061" y="0"/>
                    <a:pt x="3995" y="6"/>
                    <a:pt x="3930" y="17"/>
                  </a:cubicBezTo>
                  <a:cubicBezTo>
                    <a:pt x="3334" y="136"/>
                    <a:pt x="2942" y="708"/>
                    <a:pt x="3061" y="1303"/>
                  </a:cubicBezTo>
                  <a:cubicBezTo>
                    <a:pt x="3096" y="1482"/>
                    <a:pt x="3168" y="1649"/>
                    <a:pt x="3275" y="1779"/>
                  </a:cubicBezTo>
                  <a:lnTo>
                    <a:pt x="2501" y="1922"/>
                  </a:lnTo>
                  <a:cubicBezTo>
                    <a:pt x="2191" y="1982"/>
                    <a:pt x="1977" y="2291"/>
                    <a:pt x="2037" y="2613"/>
                  </a:cubicBezTo>
                  <a:lnTo>
                    <a:pt x="2084" y="2887"/>
                  </a:lnTo>
                  <a:lnTo>
                    <a:pt x="798" y="3125"/>
                  </a:lnTo>
                  <a:cubicBezTo>
                    <a:pt x="310" y="3208"/>
                    <a:pt x="1" y="3673"/>
                    <a:pt x="84" y="4149"/>
                  </a:cubicBezTo>
                  <a:lnTo>
                    <a:pt x="1656" y="12781"/>
                  </a:lnTo>
                  <a:cubicBezTo>
                    <a:pt x="1730" y="13217"/>
                    <a:pt x="2118" y="13520"/>
                    <a:pt x="2540" y="13520"/>
                  </a:cubicBezTo>
                  <a:cubicBezTo>
                    <a:pt x="2590" y="13520"/>
                    <a:pt x="2641" y="13516"/>
                    <a:pt x="2692" y="13507"/>
                  </a:cubicBezTo>
                  <a:lnTo>
                    <a:pt x="10038" y="12162"/>
                  </a:lnTo>
                  <a:cubicBezTo>
                    <a:pt x="10526" y="12066"/>
                    <a:pt x="10847" y="11602"/>
                    <a:pt x="10752" y="11126"/>
                  </a:cubicBezTo>
                  <a:lnTo>
                    <a:pt x="9169" y="2506"/>
                  </a:lnTo>
                  <a:cubicBezTo>
                    <a:pt x="9094" y="2069"/>
                    <a:pt x="8715" y="1766"/>
                    <a:pt x="8287" y="1766"/>
                  </a:cubicBezTo>
                  <a:cubicBezTo>
                    <a:pt x="8236" y="1766"/>
                    <a:pt x="8185" y="1771"/>
                    <a:pt x="8133" y="1779"/>
                  </a:cubicBezTo>
                  <a:lnTo>
                    <a:pt x="6847" y="2018"/>
                  </a:lnTo>
                  <a:lnTo>
                    <a:pt x="6799" y="1744"/>
                  </a:lnTo>
                  <a:cubicBezTo>
                    <a:pt x="6746" y="1458"/>
                    <a:pt x="6506" y="1258"/>
                    <a:pt x="6228" y="1258"/>
                  </a:cubicBezTo>
                  <a:cubicBezTo>
                    <a:pt x="6193" y="1258"/>
                    <a:pt x="6157" y="1261"/>
                    <a:pt x="6121" y="1268"/>
                  </a:cubicBezTo>
                  <a:lnTo>
                    <a:pt x="5168" y="1434"/>
                  </a:lnTo>
                  <a:cubicBezTo>
                    <a:pt x="5228" y="1268"/>
                    <a:pt x="5239" y="1089"/>
                    <a:pt x="5204" y="922"/>
                  </a:cubicBezTo>
                  <a:cubicBezTo>
                    <a:pt x="5119" y="381"/>
                    <a:pt x="4655" y="0"/>
                    <a:pt x="4125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3" name="Google Shape;7383;p40"/>
            <p:cNvSpPr/>
            <p:nvPr/>
          </p:nvSpPr>
          <p:spPr>
            <a:xfrm>
              <a:off x="7293638" y="255566"/>
              <a:ext cx="60059" cy="49898"/>
            </a:xfrm>
            <a:custGeom>
              <a:rect b="b" l="l" r="r" t="t"/>
              <a:pathLst>
                <a:path extrusionOk="0" h="1547" w="1862">
                  <a:moveTo>
                    <a:pt x="1015" y="1"/>
                  </a:moveTo>
                  <a:cubicBezTo>
                    <a:pt x="967" y="1"/>
                    <a:pt x="919" y="5"/>
                    <a:pt x="870" y="15"/>
                  </a:cubicBezTo>
                  <a:cubicBezTo>
                    <a:pt x="191" y="134"/>
                    <a:pt x="1" y="1015"/>
                    <a:pt x="572" y="1408"/>
                  </a:cubicBezTo>
                  <a:cubicBezTo>
                    <a:pt x="709" y="1504"/>
                    <a:pt x="858" y="1547"/>
                    <a:pt x="1002" y="1547"/>
                  </a:cubicBezTo>
                  <a:cubicBezTo>
                    <a:pt x="1451" y="1547"/>
                    <a:pt x="1862" y="1138"/>
                    <a:pt x="1763" y="634"/>
                  </a:cubicBezTo>
                  <a:cubicBezTo>
                    <a:pt x="1700" y="266"/>
                    <a:pt x="1377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4" name="Google Shape;7384;p40"/>
            <p:cNvSpPr/>
            <p:nvPr/>
          </p:nvSpPr>
          <p:spPr>
            <a:xfrm>
              <a:off x="7361825" y="241019"/>
              <a:ext cx="124504" cy="43706"/>
            </a:xfrm>
            <a:custGeom>
              <a:rect b="b" l="l" r="r" t="t"/>
              <a:pathLst>
                <a:path extrusionOk="0" h="1355" w="3860">
                  <a:moveTo>
                    <a:pt x="3263" y="1"/>
                  </a:moveTo>
                  <a:cubicBezTo>
                    <a:pt x="3227" y="1"/>
                    <a:pt x="3189" y="5"/>
                    <a:pt x="3149" y="14"/>
                  </a:cubicBezTo>
                  <a:lnTo>
                    <a:pt x="3137" y="14"/>
                  </a:lnTo>
                  <a:lnTo>
                    <a:pt x="554" y="490"/>
                  </a:lnTo>
                  <a:cubicBezTo>
                    <a:pt x="1" y="580"/>
                    <a:pt x="121" y="1354"/>
                    <a:pt x="622" y="1354"/>
                  </a:cubicBezTo>
                  <a:cubicBezTo>
                    <a:pt x="650" y="1354"/>
                    <a:pt x="678" y="1352"/>
                    <a:pt x="708" y="1347"/>
                  </a:cubicBezTo>
                  <a:lnTo>
                    <a:pt x="3304" y="871"/>
                  </a:lnTo>
                  <a:cubicBezTo>
                    <a:pt x="3859" y="793"/>
                    <a:pt x="3762" y="1"/>
                    <a:pt x="326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5" name="Google Shape;7385;p40"/>
            <p:cNvSpPr/>
            <p:nvPr/>
          </p:nvSpPr>
          <p:spPr>
            <a:xfrm>
              <a:off x="7306314" y="325172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6" name="Google Shape;7386;p40"/>
            <p:cNvSpPr/>
            <p:nvPr/>
          </p:nvSpPr>
          <p:spPr>
            <a:xfrm>
              <a:off x="7375824" y="310528"/>
              <a:ext cx="121408" cy="43512"/>
            </a:xfrm>
            <a:custGeom>
              <a:rect b="b" l="l" r="r" t="t"/>
              <a:pathLst>
                <a:path extrusionOk="0" h="1349" w="3764">
                  <a:moveTo>
                    <a:pt x="3143" y="0"/>
                  </a:moveTo>
                  <a:cubicBezTo>
                    <a:pt x="3132" y="0"/>
                    <a:pt x="3120" y="1"/>
                    <a:pt x="3108" y="2"/>
                  </a:cubicBezTo>
                  <a:lnTo>
                    <a:pt x="3096" y="2"/>
                  </a:lnTo>
                  <a:lnTo>
                    <a:pt x="501" y="478"/>
                  </a:lnTo>
                  <a:cubicBezTo>
                    <a:pt x="0" y="618"/>
                    <a:pt x="125" y="1348"/>
                    <a:pt x="631" y="1348"/>
                  </a:cubicBezTo>
                  <a:cubicBezTo>
                    <a:pt x="643" y="1348"/>
                    <a:pt x="655" y="1348"/>
                    <a:pt x="667" y="1347"/>
                  </a:cubicBezTo>
                  <a:lnTo>
                    <a:pt x="3263" y="871"/>
                  </a:lnTo>
                  <a:cubicBezTo>
                    <a:pt x="3763" y="731"/>
                    <a:pt x="3638" y="0"/>
                    <a:pt x="314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7" name="Google Shape;7387;p40"/>
            <p:cNvSpPr/>
            <p:nvPr/>
          </p:nvSpPr>
          <p:spPr>
            <a:xfrm>
              <a:off x="7319765" y="399294"/>
              <a:ext cx="60156" cy="50189"/>
            </a:xfrm>
            <a:custGeom>
              <a:rect b="b" l="l" r="r" t="t"/>
              <a:pathLst>
                <a:path extrusionOk="0" h="1556" w="1865">
                  <a:moveTo>
                    <a:pt x="1013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17"/>
                  </a:cubicBezTo>
                  <a:cubicBezTo>
                    <a:pt x="711" y="1513"/>
                    <a:pt x="862" y="1556"/>
                    <a:pt x="1007" y="1556"/>
                  </a:cubicBezTo>
                  <a:cubicBezTo>
                    <a:pt x="1458" y="1556"/>
                    <a:pt x="1864" y="1147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8" name="Google Shape;7388;p40"/>
            <p:cNvSpPr/>
            <p:nvPr/>
          </p:nvSpPr>
          <p:spPr>
            <a:xfrm>
              <a:off x="7388726" y="384586"/>
              <a:ext cx="122472" cy="44028"/>
            </a:xfrm>
            <a:custGeom>
              <a:rect b="b" l="l" r="r" t="t"/>
              <a:pathLst>
                <a:path extrusionOk="0" h="1365" w="3797">
                  <a:moveTo>
                    <a:pt x="3182" y="0"/>
                  </a:moveTo>
                  <a:cubicBezTo>
                    <a:pt x="3164" y="0"/>
                    <a:pt x="3144" y="1"/>
                    <a:pt x="3125" y="4"/>
                  </a:cubicBezTo>
                  <a:lnTo>
                    <a:pt x="529" y="480"/>
                  </a:lnTo>
                  <a:cubicBezTo>
                    <a:pt x="1" y="606"/>
                    <a:pt x="126" y="1364"/>
                    <a:pt x="627" y="1364"/>
                  </a:cubicBezTo>
                  <a:cubicBezTo>
                    <a:pt x="646" y="1364"/>
                    <a:pt x="665" y="1363"/>
                    <a:pt x="684" y="1361"/>
                  </a:cubicBezTo>
                  <a:lnTo>
                    <a:pt x="3280" y="885"/>
                  </a:lnTo>
                  <a:cubicBezTo>
                    <a:pt x="3796" y="747"/>
                    <a:pt x="3682" y="0"/>
                    <a:pt x="318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9" name="Google Shape;7389;p40"/>
            <p:cNvSpPr/>
            <p:nvPr/>
          </p:nvSpPr>
          <p:spPr>
            <a:xfrm>
              <a:off x="7262544" y="708039"/>
              <a:ext cx="250428" cy="224688"/>
            </a:xfrm>
            <a:custGeom>
              <a:rect b="b" l="l" r="r" t="t"/>
              <a:pathLst>
                <a:path extrusionOk="0" h="6966" w="7764">
                  <a:moveTo>
                    <a:pt x="3934" y="1"/>
                  </a:moveTo>
                  <a:cubicBezTo>
                    <a:pt x="2900" y="1"/>
                    <a:pt x="1883" y="469"/>
                    <a:pt x="1215" y="1346"/>
                  </a:cubicBezTo>
                  <a:lnTo>
                    <a:pt x="6953" y="4977"/>
                  </a:lnTo>
                  <a:cubicBezTo>
                    <a:pt x="7763" y="3406"/>
                    <a:pt x="7251" y="1477"/>
                    <a:pt x="5751" y="525"/>
                  </a:cubicBezTo>
                  <a:cubicBezTo>
                    <a:pt x="5187" y="171"/>
                    <a:pt x="4557" y="1"/>
                    <a:pt x="3934" y="1"/>
                  </a:cubicBezTo>
                  <a:close/>
                  <a:moveTo>
                    <a:pt x="810" y="2001"/>
                  </a:moveTo>
                  <a:lnTo>
                    <a:pt x="810" y="2001"/>
                  </a:lnTo>
                  <a:cubicBezTo>
                    <a:pt x="0" y="3561"/>
                    <a:pt x="524" y="5489"/>
                    <a:pt x="2012" y="6442"/>
                  </a:cubicBezTo>
                  <a:cubicBezTo>
                    <a:pt x="2576" y="6796"/>
                    <a:pt x="3206" y="6966"/>
                    <a:pt x="3829" y="6966"/>
                  </a:cubicBezTo>
                  <a:cubicBezTo>
                    <a:pt x="4864" y="6966"/>
                    <a:pt x="5880" y="6497"/>
                    <a:pt x="6549" y="5620"/>
                  </a:cubicBezTo>
                  <a:lnTo>
                    <a:pt x="810" y="200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0" name="Google Shape;7390;p40"/>
            <p:cNvSpPr/>
            <p:nvPr/>
          </p:nvSpPr>
          <p:spPr>
            <a:xfrm>
              <a:off x="7731822" y="226472"/>
              <a:ext cx="195885" cy="181918"/>
            </a:xfrm>
            <a:custGeom>
              <a:rect b="b" l="l" r="r" t="t"/>
              <a:pathLst>
                <a:path extrusionOk="0" h="5640" w="6073">
                  <a:moveTo>
                    <a:pt x="3596" y="0"/>
                  </a:moveTo>
                  <a:lnTo>
                    <a:pt x="1203" y="1631"/>
                  </a:lnTo>
                  <a:cubicBezTo>
                    <a:pt x="251" y="2286"/>
                    <a:pt x="1" y="3596"/>
                    <a:pt x="655" y="4560"/>
                  </a:cubicBezTo>
                  <a:lnTo>
                    <a:pt x="763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1"/>
                    <a:pt x="3692" y="5275"/>
                  </a:cubicBezTo>
                  <a:lnTo>
                    <a:pt x="6073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1" name="Google Shape;7391;p40"/>
            <p:cNvSpPr/>
            <p:nvPr/>
          </p:nvSpPr>
          <p:spPr>
            <a:xfrm>
              <a:off x="7864326" y="151317"/>
              <a:ext cx="196272" cy="181950"/>
            </a:xfrm>
            <a:custGeom>
              <a:rect b="b" l="l" r="r" t="t"/>
              <a:pathLst>
                <a:path extrusionOk="0" h="5641" w="6085">
                  <a:moveTo>
                    <a:pt x="3568" y="1"/>
                  </a:moveTo>
                  <a:cubicBezTo>
                    <a:pt x="3162" y="1"/>
                    <a:pt x="2752" y="119"/>
                    <a:pt x="2393" y="366"/>
                  </a:cubicBezTo>
                  <a:lnTo>
                    <a:pt x="0" y="1997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4" y="3354"/>
                    <a:pt x="6084" y="2044"/>
                    <a:pt x="5430" y="1080"/>
                  </a:cubicBezTo>
                  <a:lnTo>
                    <a:pt x="5310" y="925"/>
                  </a:lnTo>
                  <a:cubicBezTo>
                    <a:pt x="4902" y="324"/>
                    <a:pt x="4240" y="1"/>
                    <a:pt x="356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2" name="Google Shape;7392;p40"/>
            <p:cNvSpPr/>
            <p:nvPr/>
          </p:nvSpPr>
          <p:spPr>
            <a:xfrm>
              <a:off x="7674215" y="602242"/>
              <a:ext cx="346064" cy="344032"/>
            </a:xfrm>
            <a:custGeom>
              <a:rect b="b" l="l" r="r" t="t"/>
              <a:pathLst>
                <a:path extrusionOk="0" h="10666" w="10729">
                  <a:moveTo>
                    <a:pt x="4999" y="1"/>
                  </a:moveTo>
                  <a:cubicBezTo>
                    <a:pt x="4821" y="1"/>
                    <a:pt x="4665" y="136"/>
                    <a:pt x="4644" y="328"/>
                  </a:cubicBezTo>
                  <a:lnTo>
                    <a:pt x="4180" y="3805"/>
                  </a:lnTo>
                  <a:lnTo>
                    <a:pt x="715" y="3340"/>
                  </a:lnTo>
                  <a:cubicBezTo>
                    <a:pt x="693" y="3336"/>
                    <a:pt x="671" y="3335"/>
                    <a:pt x="650" y="3335"/>
                  </a:cubicBezTo>
                  <a:cubicBezTo>
                    <a:pt x="465" y="3335"/>
                    <a:pt x="318" y="3469"/>
                    <a:pt x="286" y="3662"/>
                  </a:cubicBezTo>
                  <a:lnTo>
                    <a:pt x="36" y="5626"/>
                  </a:lnTo>
                  <a:cubicBezTo>
                    <a:pt x="1" y="5829"/>
                    <a:pt x="144" y="6019"/>
                    <a:pt x="358" y="6043"/>
                  </a:cubicBezTo>
                  <a:lnTo>
                    <a:pt x="346" y="6043"/>
                  </a:lnTo>
                  <a:lnTo>
                    <a:pt x="3823" y="6507"/>
                  </a:lnTo>
                  <a:lnTo>
                    <a:pt x="3370" y="9984"/>
                  </a:lnTo>
                  <a:cubicBezTo>
                    <a:pt x="3334" y="10186"/>
                    <a:pt x="3477" y="10377"/>
                    <a:pt x="3692" y="10401"/>
                  </a:cubicBezTo>
                  <a:lnTo>
                    <a:pt x="5656" y="10663"/>
                  </a:lnTo>
                  <a:cubicBezTo>
                    <a:pt x="5671" y="10664"/>
                    <a:pt x="5686" y="10665"/>
                    <a:pt x="5700" y="10665"/>
                  </a:cubicBezTo>
                  <a:cubicBezTo>
                    <a:pt x="5886" y="10665"/>
                    <a:pt x="6051" y="10529"/>
                    <a:pt x="6073" y="10341"/>
                  </a:cubicBezTo>
                  <a:lnTo>
                    <a:pt x="6537" y="6864"/>
                  </a:lnTo>
                  <a:lnTo>
                    <a:pt x="10014" y="7329"/>
                  </a:lnTo>
                  <a:cubicBezTo>
                    <a:pt x="10029" y="7331"/>
                    <a:pt x="10043" y="7331"/>
                    <a:pt x="10058" y="7331"/>
                  </a:cubicBezTo>
                  <a:cubicBezTo>
                    <a:pt x="10243" y="7331"/>
                    <a:pt x="10408" y="7195"/>
                    <a:pt x="10431" y="7007"/>
                  </a:cubicBezTo>
                  <a:lnTo>
                    <a:pt x="10693" y="5031"/>
                  </a:lnTo>
                  <a:cubicBezTo>
                    <a:pt x="10728" y="4828"/>
                    <a:pt x="10573" y="4638"/>
                    <a:pt x="10371" y="4614"/>
                  </a:cubicBezTo>
                  <a:lnTo>
                    <a:pt x="6894" y="4150"/>
                  </a:lnTo>
                  <a:lnTo>
                    <a:pt x="7359" y="673"/>
                  </a:lnTo>
                  <a:cubicBezTo>
                    <a:pt x="7383" y="471"/>
                    <a:pt x="7240" y="280"/>
                    <a:pt x="7037" y="256"/>
                  </a:cubicBezTo>
                  <a:lnTo>
                    <a:pt x="5061" y="6"/>
                  </a:lnTo>
                  <a:cubicBezTo>
                    <a:pt x="5040" y="3"/>
                    <a:pt x="5019" y="1"/>
                    <a:pt x="499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3" name="Google Shape;7393;p40"/>
            <p:cNvSpPr/>
            <p:nvPr/>
          </p:nvSpPr>
          <p:spPr>
            <a:xfrm>
              <a:off x="7231418" y="1123290"/>
              <a:ext cx="350289" cy="436217"/>
            </a:xfrm>
            <a:custGeom>
              <a:rect b="b" l="l" r="r" t="t"/>
              <a:pathLst>
                <a:path extrusionOk="0" h="13524" w="10860">
                  <a:moveTo>
                    <a:pt x="4155" y="429"/>
                  </a:moveTo>
                  <a:cubicBezTo>
                    <a:pt x="4444" y="429"/>
                    <a:pt x="4730" y="604"/>
                    <a:pt x="4787" y="997"/>
                  </a:cubicBezTo>
                  <a:cubicBezTo>
                    <a:pt x="4811" y="1188"/>
                    <a:pt x="4763" y="1390"/>
                    <a:pt x="4632" y="1533"/>
                  </a:cubicBezTo>
                  <a:lnTo>
                    <a:pt x="3847" y="1688"/>
                  </a:lnTo>
                  <a:cubicBezTo>
                    <a:pt x="3668" y="1593"/>
                    <a:pt x="3549" y="1426"/>
                    <a:pt x="3513" y="1224"/>
                  </a:cubicBezTo>
                  <a:cubicBezTo>
                    <a:pt x="3399" y="725"/>
                    <a:pt x="3779" y="429"/>
                    <a:pt x="4155" y="429"/>
                  </a:cubicBezTo>
                  <a:close/>
                  <a:moveTo>
                    <a:pt x="7868" y="2749"/>
                  </a:moveTo>
                  <a:cubicBezTo>
                    <a:pt x="8126" y="2749"/>
                    <a:pt x="8354" y="2938"/>
                    <a:pt x="8407" y="3200"/>
                  </a:cubicBezTo>
                  <a:lnTo>
                    <a:pt x="9788" y="10761"/>
                  </a:lnTo>
                  <a:cubicBezTo>
                    <a:pt x="9835" y="11058"/>
                    <a:pt x="9645" y="11344"/>
                    <a:pt x="9335" y="11392"/>
                  </a:cubicBezTo>
                  <a:lnTo>
                    <a:pt x="3073" y="12535"/>
                  </a:lnTo>
                  <a:cubicBezTo>
                    <a:pt x="3037" y="12542"/>
                    <a:pt x="3002" y="12545"/>
                    <a:pt x="2968" y="12545"/>
                  </a:cubicBezTo>
                  <a:cubicBezTo>
                    <a:pt x="2711" y="12545"/>
                    <a:pt x="2484" y="12357"/>
                    <a:pt x="2442" y="12094"/>
                  </a:cubicBezTo>
                  <a:lnTo>
                    <a:pt x="1060" y="4534"/>
                  </a:lnTo>
                  <a:cubicBezTo>
                    <a:pt x="1013" y="4236"/>
                    <a:pt x="1215" y="3950"/>
                    <a:pt x="1513" y="3903"/>
                  </a:cubicBezTo>
                  <a:lnTo>
                    <a:pt x="2251" y="3760"/>
                  </a:lnTo>
                  <a:cubicBezTo>
                    <a:pt x="2294" y="3975"/>
                    <a:pt x="2483" y="4122"/>
                    <a:pt x="2695" y="4122"/>
                  </a:cubicBezTo>
                  <a:cubicBezTo>
                    <a:pt x="2717" y="4122"/>
                    <a:pt x="2740" y="4120"/>
                    <a:pt x="2763" y="4117"/>
                  </a:cubicBezTo>
                  <a:lnTo>
                    <a:pt x="6680" y="3402"/>
                  </a:lnTo>
                  <a:cubicBezTo>
                    <a:pt x="6906" y="3355"/>
                    <a:pt x="7073" y="3129"/>
                    <a:pt x="7025" y="2890"/>
                  </a:cubicBezTo>
                  <a:lnTo>
                    <a:pt x="7764" y="2760"/>
                  </a:lnTo>
                  <a:cubicBezTo>
                    <a:pt x="7799" y="2752"/>
                    <a:pt x="7834" y="2749"/>
                    <a:pt x="7868" y="2749"/>
                  </a:cubicBezTo>
                  <a:close/>
                  <a:moveTo>
                    <a:pt x="4154" y="0"/>
                  </a:moveTo>
                  <a:cubicBezTo>
                    <a:pt x="4084" y="0"/>
                    <a:pt x="4013" y="7"/>
                    <a:pt x="3942" y="21"/>
                  </a:cubicBezTo>
                  <a:cubicBezTo>
                    <a:pt x="3346" y="128"/>
                    <a:pt x="2954" y="700"/>
                    <a:pt x="3073" y="1307"/>
                  </a:cubicBezTo>
                  <a:cubicBezTo>
                    <a:pt x="3108" y="1474"/>
                    <a:pt x="3180" y="1640"/>
                    <a:pt x="3287" y="1783"/>
                  </a:cubicBezTo>
                  <a:lnTo>
                    <a:pt x="2513" y="1926"/>
                  </a:lnTo>
                  <a:cubicBezTo>
                    <a:pt x="2203" y="1986"/>
                    <a:pt x="1989" y="2295"/>
                    <a:pt x="2049" y="2617"/>
                  </a:cubicBezTo>
                  <a:lnTo>
                    <a:pt x="2096" y="2890"/>
                  </a:lnTo>
                  <a:lnTo>
                    <a:pt x="810" y="3129"/>
                  </a:lnTo>
                  <a:cubicBezTo>
                    <a:pt x="322" y="3212"/>
                    <a:pt x="1" y="3676"/>
                    <a:pt x="96" y="4164"/>
                  </a:cubicBezTo>
                  <a:lnTo>
                    <a:pt x="1668" y="12785"/>
                  </a:lnTo>
                  <a:cubicBezTo>
                    <a:pt x="1742" y="13221"/>
                    <a:pt x="2130" y="13524"/>
                    <a:pt x="2552" y="13524"/>
                  </a:cubicBezTo>
                  <a:cubicBezTo>
                    <a:pt x="2602" y="13524"/>
                    <a:pt x="2653" y="13520"/>
                    <a:pt x="2704" y="13511"/>
                  </a:cubicBezTo>
                  <a:lnTo>
                    <a:pt x="10050" y="12165"/>
                  </a:lnTo>
                  <a:cubicBezTo>
                    <a:pt x="10538" y="12082"/>
                    <a:pt x="10859" y="11618"/>
                    <a:pt x="10764" y="11130"/>
                  </a:cubicBezTo>
                  <a:lnTo>
                    <a:pt x="9192" y="2498"/>
                  </a:lnTo>
                  <a:cubicBezTo>
                    <a:pt x="9108" y="2067"/>
                    <a:pt x="8738" y="1766"/>
                    <a:pt x="8317" y="1766"/>
                  </a:cubicBezTo>
                  <a:cubicBezTo>
                    <a:pt x="8260" y="1766"/>
                    <a:pt x="8203" y="1772"/>
                    <a:pt x="8145" y="1783"/>
                  </a:cubicBezTo>
                  <a:lnTo>
                    <a:pt x="6859" y="2009"/>
                  </a:lnTo>
                  <a:lnTo>
                    <a:pt x="6811" y="1736"/>
                  </a:lnTo>
                  <a:cubicBezTo>
                    <a:pt x="6757" y="1446"/>
                    <a:pt x="6500" y="1252"/>
                    <a:pt x="6223" y="1252"/>
                  </a:cubicBezTo>
                  <a:cubicBezTo>
                    <a:pt x="6193" y="1252"/>
                    <a:pt x="6163" y="1255"/>
                    <a:pt x="6133" y="1259"/>
                  </a:cubicBezTo>
                  <a:lnTo>
                    <a:pt x="5180" y="1438"/>
                  </a:lnTo>
                  <a:cubicBezTo>
                    <a:pt x="5240" y="1259"/>
                    <a:pt x="5251" y="1081"/>
                    <a:pt x="5216" y="914"/>
                  </a:cubicBezTo>
                  <a:cubicBezTo>
                    <a:pt x="5132" y="378"/>
                    <a:pt x="4677" y="0"/>
                    <a:pt x="415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4" name="Google Shape;7394;p40"/>
            <p:cNvSpPr/>
            <p:nvPr/>
          </p:nvSpPr>
          <p:spPr>
            <a:xfrm>
              <a:off x="7293638" y="1280275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5" name="Google Shape;7395;p40"/>
            <p:cNvSpPr/>
            <p:nvPr/>
          </p:nvSpPr>
          <p:spPr>
            <a:xfrm>
              <a:off x="7361406" y="1265566"/>
              <a:ext cx="125569" cy="43931"/>
            </a:xfrm>
            <a:custGeom>
              <a:rect b="b" l="l" r="r" t="t"/>
              <a:pathLst>
                <a:path extrusionOk="0" h="1362" w="3893">
                  <a:moveTo>
                    <a:pt x="3284" y="1"/>
                  </a:moveTo>
                  <a:cubicBezTo>
                    <a:pt x="3246" y="1"/>
                    <a:pt x="3205" y="5"/>
                    <a:pt x="3162" y="15"/>
                  </a:cubicBezTo>
                  <a:lnTo>
                    <a:pt x="3150" y="15"/>
                  </a:lnTo>
                  <a:lnTo>
                    <a:pt x="567" y="492"/>
                  </a:lnTo>
                  <a:cubicBezTo>
                    <a:pt x="0" y="569"/>
                    <a:pt x="107" y="1362"/>
                    <a:pt x="607" y="1362"/>
                  </a:cubicBezTo>
                  <a:cubicBezTo>
                    <a:pt x="643" y="1362"/>
                    <a:pt x="681" y="1358"/>
                    <a:pt x="721" y="1349"/>
                  </a:cubicBezTo>
                  <a:lnTo>
                    <a:pt x="3317" y="873"/>
                  </a:lnTo>
                  <a:cubicBezTo>
                    <a:pt x="3892" y="817"/>
                    <a:pt x="3789" y="1"/>
                    <a:pt x="328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6" name="Google Shape;7396;p40"/>
            <p:cNvSpPr/>
            <p:nvPr/>
          </p:nvSpPr>
          <p:spPr>
            <a:xfrm>
              <a:off x="7306314" y="1349784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5"/>
                    <a:pt x="1003" y="1545"/>
                  </a:cubicBezTo>
                  <a:cubicBezTo>
                    <a:pt x="1454" y="1545"/>
                    <a:pt x="1861" y="1145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7" name="Google Shape;7397;p40"/>
            <p:cNvSpPr/>
            <p:nvPr/>
          </p:nvSpPr>
          <p:spPr>
            <a:xfrm>
              <a:off x="7375953" y="1335140"/>
              <a:ext cx="121279" cy="43544"/>
            </a:xfrm>
            <a:custGeom>
              <a:rect b="b" l="l" r="r" t="t"/>
              <a:pathLst>
                <a:path extrusionOk="0" h="1350" w="3760">
                  <a:moveTo>
                    <a:pt x="3128" y="0"/>
                  </a:moveTo>
                  <a:cubicBezTo>
                    <a:pt x="3116" y="0"/>
                    <a:pt x="3104" y="1"/>
                    <a:pt x="3092" y="2"/>
                  </a:cubicBezTo>
                  <a:lnTo>
                    <a:pt x="497" y="478"/>
                  </a:lnTo>
                  <a:cubicBezTo>
                    <a:pt x="0" y="628"/>
                    <a:pt x="119" y="1349"/>
                    <a:pt x="616" y="1349"/>
                  </a:cubicBezTo>
                  <a:cubicBezTo>
                    <a:pt x="631" y="1349"/>
                    <a:pt x="647" y="1348"/>
                    <a:pt x="663" y="1347"/>
                  </a:cubicBezTo>
                  <a:lnTo>
                    <a:pt x="3259" y="883"/>
                  </a:lnTo>
                  <a:cubicBezTo>
                    <a:pt x="3759" y="731"/>
                    <a:pt x="3634" y="0"/>
                    <a:pt x="312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8" name="Google Shape;7398;p40"/>
            <p:cNvSpPr/>
            <p:nvPr/>
          </p:nvSpPr>
          <p:spPr>
            <a:xfrm>
              <a:off x="7319765" y="1424293"/>
              <a:ext cx="60123" cy="49834"/>
            </a:xfrm>
            <a:custGeom>
              <a:rect b="b" l="l" r="r" t="t"/>
              <a:pathLst>
                <a:path extrusionOk="0" h="1545" w="1864">
                  <a:moveTo>
                    <a:pt x="1014" y="0"/>
                  </a:moveTo>
                  <a:cubicBezTo>
                    <a:pt x="970" y="0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8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9" name="Google Shape;7399;p40"/>
            <p:cNvSpPr/>
            <p:nvPr/>
          </p:nvSpPr>
          <p:spPr>
            <a:xfrm>
              <a:off x="7389371" y="1409585"/>
              <a:ext cx="121440" cy="43577"/>
            </a:xfrm>
            <a:custGeom>
              <a:rect b="b" l="l" r="r" t="t"/>
              <a:pathLst>
                <a:path extrusionOk="0" h="1351" w="3765">
                  <a:moveTo>
                    <a:pt x="3162" y="0"/>
                  </a:moveTo>
                  <a:cubicBezTo>
                    <a:pt x="3143" y="0"/>
                    <a:pt x="3124" y="1"/>
                    <a:pt x="3105" y="3"/>
                  </a:cubicBezTo>
                  <a:lnTo>
                    <a:pt x="509" y="468"/>
                  </a:lnTo>
                  <a:cubicBezTo>
                    <a:pt x="1" y="606"/>
                    <a:pt x="109" y="1351"/>
                    <a:pt x="617" y="1351"/>
                  </a:cubicBezTo>
                  <a:cubicBezTo>
                    <a:pt x="632" y="1351"/>
                    <a:pt x="648" y="1350"/>
                    <a:pt x="664" y="1349"/>
                  </a:cubicBezTo>
                  <a:lnTo>
                    <a:pt x="3260" y="872"/>
                  </a:lnTo>
                  <a:cubicBezTo>
                    <a:pt x="3764" y="735"/>
                    <a:pt x="3650" y="0"/>
                    <a:pt x="316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0" name="Google Shape;7400;p40"/>
            <p:cNvSpPr/>
            <p:nvPr/>
          </p:nvSpPr>
          <p:spPr>
            <a:xfrm>
              <a:off x="7731435" y="1251439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608" y="1"/>
                  </a:moveTo>
                  <a:lnTo>
                    <a:pt x="1215" y="1620"/>
                  </a:lnTo>
                  <a:cubicBezTo>
                    <a:pt x="251" y="2275"/>
                    <a:pt x="1" y="3585"/>
                    <a:pt x="667" y="4549"/>
                  </a:cubicBezTo>
                  <a:lnTo>
                    <a:pt x="775" y="4704"/>
                  </a:lnTo>
                  <a:cubicBezTo>
                    <a:pt x="1183" y="5305"/>
                    <a:pt x="1845" y="5629"/>
                    <a:pt x="2520" y="5629"/>
                  </a:cubicBezTo>
                  <a:cubicBezTo>
                    <a:pt x="2928" y="5629"/>
                    <a:pt x="3340" y="5510"/>
                    <a:pt x="3704" y="5264"/>
                  </a:cubicBezTo>
                  <a:lnTo>
                    <a:pt x="6085" y="3644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1" name="Google Shape;7401;p40"/>
            <p:cNvSpPr/>
            <p:nvPr/>
          </p:nvSpPr>
          <p:spPr>
            <a:xfrm>
              <a:off x="7864326" y="1176188"/>
              <a:ext cx="195885" cy="181660"/>
            </a:xfrm>
            <a:custGeom>
              <a:rect b="b" l="l" r="r" t="t"/>
              <a:pathLst>
                <a:path extrusionOk="0" h="5632" w="6073">
                  <a:moveTo>
                    <a:pt x="3579" y="1"/>
                  </a:moveTo>
                  <a:cubicBezTo>
                    <a:pt x="3169" y="1"/>
                    <a:pt x="2756" y="120"/>
                    <a:pt x="2393" y="369"/>
                  </a:cubicBezTo>
                  <a:lnTo>
                    <a:pt x="0" y="1989"/>
                  </a:lnTo>
                  <a:lnTo>
                    <a:pt x="2477" y="5632"/>
                  </a:lnTo>
                  <a:lnTo>
                    <a:pt x="4870" y="4001"/>
                  </a:lnTo>
                  <a:cubicBezTo>
                    <a:pt x="5822" y="3346"/>
                    <a:pt x="6072" y="2036"/>
                    <a:pt x="5430" y="1072"/>
                  </a:cubicBezTo>
                  <a:lnTo>
                    <a:pt x="5430" y="1072"/>
                  </a:lnTo>
                  <a:lnTo>
                    <a:pt x="5430" y="1084"/>
                  </a:lnTo>
                  <a:lnTo>
                    <a:pt x="5310" y="917"/>
                  </a:lnTo>
                  <a:cubicBezTo>
                    <a:pt x="4905" y="319"/>
                    <a:pt x="4247" y="1"/>
                    <a:pt x="357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2" name="Google Shape;7402;p40"/>
            <p:cNvSpPr/>
            <p:nvPr/>
          </p:nvSpPr>
          <p:spPr>
            <a:xfrm>
              <a:off x="6207193" y="99161"/>
              <a:ext cx="349515" cy="435378"/>
            </a:xfrm>
            <a:custGeom>
              <a:rect b="b" l="l" r="r" t="t"/>
              <a:pathLst>
                <a:path extrusionOk="0" h="13498" w="10836">
                  <a:moveTo>
                    <a:pt x="4145" y="412"/>
                  </a:moveTo>
                  <a:cubicBezTo>
                    <a:pt x="4431" y="412"/>
                    <a:pt x="4712" y="584"/>
                    <a:pt x="4763" y="971"/>
                  </a:cubicBezTo>
                  <a:cubicBezTo>
                    <a:pt x="4799" y="1173"/>
                    <a:pt x="4751" y="1364"/>
                    <a:pt x="4620" y="1518"/>
                  </a:cubicBezTo>
                  <a:lnTo>
                    <a:pt x="3823" y="1661"/>
                  </a:lnTo>
                  <a:cubicBezTo>
                    <a:pt x="3656" y="1566"/>
                    <a:pt x="3537" y="1399"/>
                    <a:pt x="3501" y="1209"/>
                  </a:cubicBezTo>
                  <a:cubicBezTo>
                    <a:pt x="3386" y="709"/>
                    <a:pt x="3770" y="412"/>
                    <a:pt x="4145" y="412"/>
                  </a:cubicBezTo>
                  <a:close/>
                  <a:moveTo>
                    <a:pt x="7831" y="2726"/>
                  </a:moveTo>
                  <a:cubicBezTo>
                    <a:pt x="8094" y="2726"/>
                    <a:pt x="8329" y="2907"/>
                    <a:pt x="8383" y="3185"/>
                  </a:cubicBezTo>
                  <a:lnTo>
                    <a:pt x="9776" y="10746"/>
                  </a:lnTo>
                  <a:cubicBezTo>
                    <a:pt x="9823" y="11043"/>
                    <a:pt x="9621" y="11329"/>
                    <a:pt x="9323" y="11377"/>
                  </a:cubicBezTo>
                  <a:lnTo>
                    <a:pt x="3061" y="12520"/>
                  </a:lnTo>
                  <a:cubicBezTo>
                    <a:pt x="3026" y="12527"/>
                    <a:pt x="2991" y="12530"/>
                    <a:pt x="2956" y="12530"/>
                  </a:cubicBezTo>
                  <a:cubicBezTo>
                    <a:pt x="2699" y="12530"/>
                    <a:pt x="2472" y="12342"/>
                    <a:pt x="2430" y="12079"/>
                  </a:cubicBezTo>
                  <a:lnTo>
                    <a:pt x="1049" y="4507"/>
                  </a:lnTo>
                  <a:cubicBezTo>
                    <a:pt x="989" y="4209"/>
                    <a:pt x="1191" y="3935"/>
                    <a:pt x="1489" y="3876"/>
                  </a:cubicBezTo>
                  <a:lnTo>
                    <a:pt x="2239" y="3745"/>
                  </a:lnTo>
                  <a:cubicBezTo>
                    <a:pt x="2271" y="3954"/>
                    <a:pt x="2449" y="4099"/>
                    <a:pt x="2653" y="4099"/>
                  </a:cubicBezTo>
                  <a:cubicBezTo>
                    <a:pt x="2681" y="4099"/>
                    <a:pt x="2710" y="4096"/>
                    <a:pt x="2739" y="4090"/>
                  </a:cubicBezTo>
                  <a:lnTo>
                    <a:pt x="6656" y="3376"/>
                  </a:lnTo>
                  <a:cubicBezTo>
                    <a:pt x="6883" y="3340"/>
                    <a:pt x="7049" y="3102"/>
                    <a:pt x="7002" y="2876"/>
                  </a:cubicBezTo>
                  <a:lnTo>
                    <a:pt x="7740" y="2733"/>
                  </a:lnTo>
                  <a:cubicBezTo>
                    <a:pt x="7770" y="2728"/>
                    <a:pt x="7801" y="2726"/>
                    <a:pt x="7831" y="2726"/>
                  </a:cubicBezTo>
                  <a:close/>
                  <a:moveTo>
                    <a:pt x="4135" y="1"/>
                  </a:moveTo>
                  <a:cubicBezTo>
                    <a:pt x="4071" y="1"/>
                    <a:pt x="4006" y="6"/>
                    <a:pt x="3942" y="18"/>
                  </a:cubicBezTo>
                  <a:cubicBezTo>
                    <a:pt x="3346" y="125"/>
                    <a:pt x="2954" y="697"/>
                    <a:pt x="3061" y="1280"/>
                  </a:cubicBezTo>
                  <a:cubicBezTo>
                    <a:pt x="3096" y="1459"/>
                    <a:pt x="3168" y="1626"/>
                    <a:pt x="3275" y="1756"/>
                  </a:cubicBezTo>
                  <a:lnTo>
                    <a:pt x="2501" y="1899"/>
                  </a:lnTo>
                  <a:cubicBezTo>
                    <a:pt x="2180" y="1959"/>
                    <a:pt x="1977" y="2268"/>
                    <a:pt x="2025" y="2590"/>
                  </a:cubicBezTo>
                  <a:lnTo>
                    <a:pt x="2084" y="2864"/>
                  </a:lnTo>
                  <a:lnTo>
                    <a:pt x="799" y="3102"/>
                  </a:lnTo>
                  <a:cubicBezTo>
                    <a:pt x="322" y="3185"/>
                    <a:pt x="1" y="3650"/>
                    <a:pt x="84" y="4126"/>
                  </a:cubicBezTo>
                  <a:lnTo>
                    <a:pt x="1656" y="12758"/>
                  </a:lnTo>
                  <a:cubicBezTo>
                    <a:pt x="1741" y="13194"/>
                    <a:pt x="2111" y="13497"/>
                    <a:pt x="2538" y="13497"/>
                  </a:cubicBezTo>
                  <a:cubicBezTo>
                    <a:pt x="2588" y="13497"/>
                    <a:pt x="2640" y="13493"/>
                    <a:pt x="2692" y="13484"/>
                  </a:cubicBezTo>
                  <a:lnTo>
                    <a:pt x="10038" y="12139"/>
                  </a:lnTo>
                  <a:cubicBezTo>
                    <a:pt x="10514" y="12043"/>
                    <a:pt x="10836" y="11579"/>
                    <a:pt x="10752" y="11103"/>
                  </a:cubicBezTo>
                  <a:lnTo>
                    <a:pt x="9181" y="2471"/>
                  </a:lnTo>
                  <a:cubicBezTo>
                    <a:pt x="9097" y="2041"/>
                    <a:pt x="8726" y="1740"/>
                    <a:pt x="8305" y="1740"/>
                  </a:cubicBezTo>
                  <a:cubicBezTo>
                    <a:pt x="8248" y="1740"/>
                    <a:pt x="8191" y="1745"/>
                    <a:pt x="8133" y="1756"/>
                  </a:cubicBezTo>
                  <a:lnTo>
                    <a:pt x="6847" y="1995"/>
                  </a:lnTo>
                  <a:lnTo>
                    <a:pt x="6799" y="1721"/>
                  </a:lnTo>
                  <a:cubicBezTo>
                    <a:pt x="6746" y="1435"/>
                    <a:pt x="6497" y="1235"/>
                    <a:pt x="6225" y="1235"/>
                  </a:cubicBezTo>
                  <a:cubicBezTo>
                    <a:pt x="6190" y="1235"/>
                    <a:pt x="6155" y="1238"/>
                    <a:pt x="6121" y="1245"/>
                  </a:cubicBezTo>
                  <a:lnTo>
                    <a:pt x="5168" y="1411"/>
                  </a:lnTo>
                  <a:cubicBezTo>
                    <a:pt x="5228" y="1245"/>
                    <a:pt x="5228" y="1066"/>
                    <a:pt x="5204" y="899"/>
                  </a:cubicBezTo>
                  <a:cubicBezTo>
                    <a:pt x="5109" y="370"/>
                    <a:pt x="4646" y="1"/>
                    <a:pt x="413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3" name="Google Shape;7403;p40"/>
            <p:cNvSpPr/>
            <p:nvPr/>
          </p:nvSpPr>
          <p:spPr>
            <a:xfrm>
              <a:off x="6269026" y="255566"/>
              <a:ext cx="60059" cy="49898"/>
            </a:xfrm>
            <a:custGeom>
              <a:rect b="b" l="l" r="r" t="t"/>
              <a:pathLst>
                <a:path extrusionOk="0" h="1547" w="1862">
                  <a:moveTo>
                    <a:pt x="1016" y="1"/>
                  </a:moveTo>
                  <a:cubicBezTo>
                    <a:pt x="968" y="1"/>
                    <a:pt x="919" y="5"/>
                    <a:pt x="870" y="15"/>
                  </a:cubicBezTo>
                  <a:cubicBezTo>
                    <a:pt x="191" y="134"/>
                    <a:pt x="1" y="1015"/>
                    <a:pt x="560" y="1408"/>
                  </a:cubicBezTo>
                  <a:cubicBezTo>
                    <a:pt x="700" y="1504"/>
                    <a:pt x="851" y="1547"/>
                    <a:pt x="997" y="1547"/>
                  </a:cubicBezTo>
                  <a:cubicBezTo>
                    <a:pt x="1451" y="1547"/>
                    <a:pt x="1862" y="1138"/>
                    <a:pt x="1763" y="634"/>
                  </a:cubicBezTo>
                  <a:cubicBezTo>
                    <a:pt x="1700" y="266"/>
                    <a:pt x="1377" y="1"/>
                    <a:pt x="1016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4" name="Google Shape;7404;p40"/>
            <p:cNvSpPr/>
            <p:nvPr/>
          </p:nvSpPr>
          <p:spPr>
            <a:xfrm>
              <a:off x="6337213" y="241019"/>
              <a:ext cx="124117" cy="43706"/>
            </a:xfrm>
            <a:custGeom>
              <a:rect b="b" l="l" r="r" t="t"/>
              <a:pathLst>
                <a:path extrusionOk="0" h="1355" w="3848">
                  <a:moveTo>
                    <a:pt x="3261" y="1"/>
                  </a:moveTo>
                  <a:cubicBezTo>
                    <a:pt x="3226" y="1"/>
                    <a:pt x="3189" y="5"/>
                    <a:pt x="3149" y="14"/>
                  </a:cubicBezTo>
                  <a:lnTo>
                    <a:pt x="3137" y="14"/>
                  </a:lnTo>
                  <a:lnTo>
                    <a:pt x="542" y="490"/>
                  </a:lnTo>
                  <a:cubicBezTo>
                    <a:pt x="0" y="580"/>
                    <a:pt x="111" y="1354"/>
                    <a:pt x="620" y="1354"/>
                  </a:cubicBezTo>
                  <a:cubicBezTo>
                    <a:pt x="648" y="1354"/>
                    <a:pt x="678" y="1352"/>
                    <a:pt x="709" y="1347"/>
                  </a:cubicBezTo>
                  <a:lnTo>
                    <a:pt x="3292" y="871"/>
                  </a:lnTo>
                  <a:cubicBezTo>
                    <a:pt x="3847" y="793"/>
                    <a:pt x="3750" y="1"/>
                    <a:pt x="326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5" name="Google Shape;7405;p40"/>
            <p:cNvSpPr/>
            <p:nvPr/>
          </p:nvSpPr>
          <p:spPr>
            <a:xfrm>
              <a:off x="6281702" y="325172"/>
              <a:ext cx="59769" cy="49866"/>
            </a:xfrm>
            <a:custGeom>
              <a:rect b="b" l="l" r="r" t="t"/>
              <a:pathLst>
                <a:path extrusionOk="0" h="1546" w="1853">
                  <a:moveTo>
                    <a:pt x="1002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3" y="1545"/>
                    <a:pt x="1000" y="1545"/>
                  </a:cubicBezTo>
                  <a:cubicBezTo>
                    <a:pt x="1449" y="1545"/>
                    <a:pt x="1852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6" name="Google Shape;7406;p40"/>
            <p:cNvSpPr/>
            <p:nvPr/>
          </p:nvSpPr>
          <p:spPr>
            <a:xfrm>
              <a:off x="6351212" y="310528"/>
              <a:ext cx="121021" cy="43512"/>
            </a:xfrm>
            <a:custGeom>
              <a:rect b="b" l="l" r="r" t="t"/>
              <a:pathLst>
                <a:path extrusionOk="0" h="1349" w="3752">
                  <a:moveTo>
                    <a:pt x="3132" y="0"/>
                  </a:moveTo>
                  <a:cubicBezTo>
                    <a:pt x="3121" y="0"/>
                    <a:pt x="3109" y="1"/>
                    <a:pt x="3096" y="2"/>
                  </a:cubicBezTo>
                  <a:lnTo>
                    <a:pt x="501" y="478"/>
                  </a:lnTo>
                  <a:cubicBezTo>
                    <a:pt x="0" y="618"/>
                    <a:pt x="125" y="1348"/>
                    <a:pt x="620" y="1348"/>
                  </a:cubicBezTo>
                  <a:cubicBezTo>
                    <a:pt x="632" y="1348"/>
                    <a:pt x="644" y="1348"/>
                    <a:pt x="656" y="1347"/>
                  </a:cubicBezTo>
                  <a:lnTo>
                    <a:pt x="3251" y="871"/>
                  </a:lnTo>
                  <a:cubicBezTo>
                    <a:pt x="3751" y="731"/>
                    <a:pt x="3638" y="0"/>
                    <a:pt x="313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7" name="Google Shape;7407;p40"/>
            <p:cNvSpPr/>
            <p:nvPr/>
          </p:nvSpPr>
          <p:spPr>
            <a:xfrm>
              <a:off x="6295152" y="399294"/>
              <a:ext cx="60156" cy="50189"/>
            </a:xfrm>
            <a:custGeom>
              <a:rect b="b" l="l" r="r" t="t"/>
              <a:pathLst>
                <a:path extrusionOk="0" h="1556" w="1865">
                  <a:moveTo>
                    <a:pt x="1014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191" y="131"/>
                    <a:pt x="0" y="1012"/>
                    <a:pt x="572" y="1417"/>
                  </a:cubicBezTo>
                  <a:cubicBezTo>
                    <a:pt x="709" y="1513"/>
                    <a:pt x="857" y="1556"/>
                    <a:pt x="1002" y="1556"/>
                  </a:cubicBezTo>
                  <a:cubicBezTo>
                    <a:pt x="1451" y="1556"/>
                    <a:pt x="1864" y="1147"/>
                    <a:pt x="1774" y="643"/>
                  </a:cubicBezTo>
                  <a:cubicBezTo>
                    <a:pt x="1700" y="260"/>
                    <a:pt x="1378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8" name="Google Shape;7408;p40"/>
            <p:cNvSpPr/>
            <p:nvPr/>
          </p:nvSpPr>
          <p:spPr>
            <a:xfrm>
              <a:off x="6364146" y="384586"/>
              <a:ext cx="122440" cy="44028"/>
            </a:xfrm>
            <a:custGeom>
              <a:rect b="b" l="l" r="r" t="t"/>
              <a:pathLst>
                <a:path extrusionOk="0" h="1365" w="3796">
                  <a:moveTo>
                    <a:pt x="3170" y="0"/>
                  </a:moveTo>
                  <a:cubicBezTo>
                    <a:pt x="3151" y="0"/>
                    <a:pt x="3132" y="1"/>
                    <a:pt x="3112" y="4"/>
                  </a:cubicBezTo>
                  <a:lnTo>
                    <a:pt x="528" y="480"/>
                  </a:lnTo>
                  <a:cubicBezTo>
                    <a:pt x="0" y="606"/>
                    <a:pt x="114" y="1364"/>
                    <a:pt x="625" y="1364"/>
                  </a:cubicBezTo>
                  <a:cubicBezTo>
                    <a:pt x="644" y="1364"/>
                    <a:pt x="663" y="1363"/>
                    <a:pt x="683" y="1361"/>
                  </a:cubicBezTo>
                  <a:lnTo>
                    <a:pt x="3279" y="885"/>
                  </a:lnTo>
                  <a:cubicBezTo>
                    <a:pt x="3796" y="758"/>
                    <a:pt x="3681" y="0"/>
                    <a:pt x="317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9" name="Google Shape;7409;p40"/>
            <p:cNvSpPr/>
            <p:nvPr/>
          </p:nvSpPr>
          <p:spPr>
            <a:xfrm>
              <a:off x="6237545" y="708297"/>
              <a:ext cx="250815" cy="224721"/>
            </a:xfrm>
            <a:custGeom>
              <a:rect b="b" l="l" r="r" t="t"/>
              <a:pathLst>
                <a:path extrusionOk="0" h="6967" w="7776">
                  <a:moveTo>
                    <a:pt x="3932" y="1"/>
                  </a:moveTo>
                  <a:cubicBezTo>
                    <a:pt x="2904" y="1"/>
                    <a:pt x="1893" y="465"/>
                    <a:pt x="1227" y="1338"/>
                  </a:cubicBezTo>
                  <a:lnTo>
                    <a:pt x="6966" y="4969"/>
                  </a:lnTo>
                  <a:cubicBezTo>
                    <a:pt x="7775" y="3398"/>
                    <a:pt x="7251" y="1469"/>
                    <a:pt x="5751" y="528"/>
                  </a:cubicBezTo>
                  <a:cubicBezTo>
                    <a:pt x="5188" y="173"/>
                    <a:pt x="4557" y="1"/>
                    <a:pt x="3932" y="1"/>
                  </a:cubicBezTo>
                  <a:close/>
                  <a:moveTo>
                    <a:pt x="822" y="1993"/>
                  </a:moveTo>
                  <a:lnTo>
                    <a:pt x="822" y="1993"/>
                  </a:lnTo>
                  <a:cubicBezTo>
                    <a:pt x="0" y="3553"/>
                    <a:pt x="524" y="5493"/>
                    <a:pt x="2024" y="6434"/>
                  </a:cubicBezTo>
                  <a:cubicBezTo>
                    <a:pt x="2586" y="6793"/>
                    <a:pt x="3217" y="6966"/>
                    <a:pt x="3842" y="6966"/>
                  </a:cubicBezTo>
                  <a:cubicBezTo>
                    <a:pt x="4875" y="6966"/>
                    <a:pt x="5893" y="6495"/>
                    <a:pt x="6561" y="5612"/>
                  </a:cubicBezTo>
                  <a:lnTo>
                    <a:pt x="822" y="1993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0" name="Google Shape;7410;p40"/>
            <p:cNvSpPr/>
            <p:nvPr/>
          </p:nvSpPr>
          <p:spPr>
            <a:xfrm>
              <a:off x="6706823" y="226472"/>
              <a:ext cx="196272" cy="181918"/>
            </a:xfrm>
            <a:custGeom>
              <a:rect b="b" l="l" r="r" t="t"/>
              <a:pathLst>
                <a:path extrusionOk="0" h="5640" w="6085">
                  <a:moveTo>
                    <a:pt x="3620" y="0"/>
                  </a:moveTo>
                  <a:lnTo>
                    <a:pt x="1215" y="1631"/>
                  </a:lnTo>
                  <a:cubicBezTo>
                    <a:pt x="251" y="2286"/>
                    <a:pt x="1" y="3596"/>
                    <a:pt x="656" y="4560"/>
                  </a:cubicBezTo>
                  <a:lnTo>
                    <a:pt x="763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1"/>
                    <a:pt x="3692" y="5275"/>
                  </a:cubicBezTo>
                  <a:lnTo>
                    <a:pt x="6085" y="3644"/>
                  </a:lnTo>
                  <a:lnTo>
                    <a:pt x="3620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1" name="Google Shape;7411;p40"/>
            <p:cNvSpPr/>
            <p:nvPr/>
          </p:nvSpPr>
          <p:spPr>
            <a:xfrm>
              <a:off x="6839327" y="151317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577" y="1"/>
                  </a:moveTo>
                  <a:cubicBezTo>
                    <a:pt x="3169" y="1"/>
                    <a:pt x="2757" y="119"/>
                    <a:pt x="2394" y="366"/>
                  </a:cubicBezTo>
                  <a:lnTo>
                    <a:pt x="1" y="1985"/>
                  </a:lnTo>
                  <a:lnTo>
                    <a:pt x="2489" y="5628"/>
                  </a:lnTo>
                  <a:lnTo>
                    <a:pt x="4882" y="4009"/>
                  </a:lnTo>
                  <a:cubicBezTo>
                    <a:pt x="5835" y="3354"/>
                    <a:pt x="6085" y="2044"/>
                    <a:pt x="5430" y="1080"/>
                  </a:cubicBezTo>
                  <a:lnTo>
                    <a:pt x="5323" y="925"/>
                  </a:lnTo>
                  <a:cubicBezTo>
                    <a:pt x="4914" y="324"/>
                    <a:pt x="4252" y="1"/>
                    <a:pt x="357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2" name="Google Shape;7412;p40"/>
            <p:cNvSpPr/>
            <p:nvPr/>
          </p:nvSpPr>
          <p:spPr>
            <a:xfrm>
              <a:off x="6649603" y="602242"/>
              <a:ext cx="345677" cy="344032"/>
            </a:xfrm>
            <a:custGeom>
              <a:rect b="b" l="l" r="r" t="t"/>
              <a:pathLst>
                <a:path extrusionOk="0" h="10666" w="10717">
                  <a:moveTo>
                    <a:pt x="4999" y="1"/>
                  </a:moveTo>
                  <a:cubicBezTo>
                    <a:pt x="4821" y="1"/>
                    <a:pt x="4666" y="136"/>
                    <a:pt x="4644" y="328"/>
                  </a:cubicBezTo>
                  <a:lnTo>
                    <a:pt x="4180" y="3805"/>
                  </a:lnTo>
                  <a:lnTo>
                    <a:pt x="703" y="3340"/>
                  </a:lnTo>
                  <a:cubicBezTo>
                    <a:pt x="688" y="3338"/>
                    <a:pt x="674" y="3338"/>
                    <a:pt x="659" y="3338"/>
                  </a:cubicBezTo>
                  <a:cubicBezTo>
                    <a:pt x="474" y="3338"/>
                    <a:pt x="309" y="3474"/>
                    <a:pt x="287" y="3662"/>
                  </a:cubicBezTo>
                  <a:lnTo>
                    <a:pt x="37" y="5626"/>
                  </a:lnTo>
                  <a:cubicBezTo>
                    <a:pt x="1" y="5829"/>
                    <a:pt x="144" y="6019"/>
                    <a:pt x="346" y="6043"/>
                  </a:cubicBezTo>
                  <a:lnTo>
                    <a:pt x="3823" y="6507"/>
                  </a:lnTo>
                  <a:lnTo>
                    <a:pt x="3370" y="9984"/>
                  </a:lnTo>
                  <a:cubicBezTo>
                    <a:pt x="3335" y="10186"/>
                    <a:pt x="3477" y="10377"/>
                    <a:pt x="3692" y="10401"/>
                  </a:cubicBezTo>
                  <a:lnTo>
                    <a:pt x="5656" y="10663"/>
                  </a:lnTo>
                  <a:cubicBezTo>
                    <a:pt x="5671" y="10664"/>
                    <a:pt x="5686" y="10665"/>
                    <a:pt x="5700" y="10665"/>
                  </a:cubicBezTo>
                  <a:cubicBezTo>
                    <a:pt x="5886" y="10665"/>
                    <a:pt x="6051" y="10529"/>
                    <a:pt x="6073" y="10341"/>
                  </a:cubicBezTo>
                  <a:lnTo>
                    <a:pt x="6537" y="6864"/>
                  </a:lnTo>
                  <a:lnTo>
                    <a:pt x="10014" y="7329"/>
                  </a:lnTo>
                  <a:cubicBezTo>
                    <a:pt x="10029" y="7331"/>
                    <a:pt x="10044" y="7331"/>
                    <a:pt x="10058" y="7331"/>
                  </a:cubicBezTo>
                  <a:cubicBezTo>
                    <a:pt x="10243" y="7331"/>
                    <a:pt x="10409" y="7195"/>
                    <a:pt x="10431" y="7007"/>
                  </a:cubicBezTo>
                  <a:lnTo>
                    <a:pt x="10693" y="5031"/>
                  </a:lnTo>
                  <a:cubicBezTo>
                    <a:pt x="10716" y="4828"/>
                    <a:pt x="10574" y="4638"/>
                    <a:pt x="10371" y="4614"/>
                  </a:cubicBezTo>
                  <a:lnTo>
                    <a:pt x="6895" y="4150"/>
                  </a:lnTo>
                  <a:lnTo>
                    <a:pt x="7347" y="673"/>
                  </a:lnTo>
                  <a:cubicBezTo>
                    <a:pt x="7383" y="471"/>
                    <a:pt x="7240" y="280"/>
                    <a:pt x="7026" y="256"/>
                  </a:cubicBezTo>
                  <a:lnTo>
                    <a:pt x="5061" y="6"/>
                  </a:lnTo>
                  <a:cubicBezTo>
                    <a:pt x="5040" y="3"/>
                    <a:pt x="5019" y="1"/>
                    <a:pt x="499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3" name="Google Shape;7413;p40"/>
            <p:cNvSpPr/>
            <p:nvPr/>
          </p:nvSpPr>
          <p:spPr>
            <a:xfrm>
              <a:off x="6206806" y="1123773"/>
              <a:ext cx="349902" cy="435733"/>
            </a:xfrm>
            <a:custGeom>
              <a:rect b="b" l="l" r="r" t="t"/>
              <a:pathLst>
                <a:path extrusionOk="0" h="13509" w="10848">
                  <a:moveTo>
                    <a:pt x="4153" y="414"/>
                  </a:moveTo>
                  <a:cubicBezTo>
                    <a:pt x="4440" y="414"/>
                    <a:pt x="4724" y="589"/>
                    <a:pt x="4775" y="982"/>
                  </a:cubicBezTo>
                  <a:cubicBezTo>
                    <a:pt x="4811" y="1173"/>
                    <a:pt x="4763" y="1375"/>
                    <a:pt x="4632" y="1518"/>
                  </a:cubicBezTo>
                  <a:lnTo>
                    <a:pt x="3835" y="1673"/>
                  </a:lnTo>
                  <a:cubicBezTo>
                    <a:pt x="3668" y="1578"/>
                    <a:pt x="3549" y="1411"/>
                    <a:pt x="3513" y="1209"/>
                  </a:cubicBezTo>
                  <a:cubicBezTo>
                    <a:pt x="3399" y="710"/>
                    <a:pt x="3779" y="414"/>
                    <a:pt x="4153" y="414"/>
                  </a:cubicBezTo>
                  <a:close/>
                  <a:moveTo>
                    <a:pt x="7868" y="2734"/>
                  </a:moveTo>
                  <a:cubicBezTo>
                    <a:pt x="8126" y="2734"/>
                    <a:pt x="8354" y="2923"/>
                    <a:pt x="8407" y="3185"/>
                  </a:cubicBezTo>
                  <a:lnTo>
                    <a:pt x="9788" y="10746"/>
                  </a:lnTo>
                  <a:cubicBezTo>
                    <a:pt x="9835" y="11043"/>
                    <a:pt x="9633" y="11329"/>
                    <a:pt x="9335" y="11377"/>
                  </a:cubicBezTo>
                  <a:lnTo>
                    <a:pt x="3073" y="12520"/>
                  </a:lnTo>
                  <a:cubicBezTo>
                    <a:pt x="3038" y="12527"/>
                    <a:pt x="3003" y="12530"/>
                    <a:pt x="2968" y="12530"/>
                  </a:cubicBezTo>
                  <a:cubicBezTo>
                    <a:pt x="2711" y="12530"/>
                    <a:pt x="2484" y="12342"/>
                    <a:pt x="2442" y="12079"/>
                  </a:cubicBezTo>
                  <a:lnTo>
                    <a:pt x="1061" y="4519"/>
                  </a:lnTo>
                  <a:cubicBezTo>
                    <a:pt x="1013" y="4221"/>
                    <a:pt x="1203" y="3935"/>
                    <a:pt x="1513" y="3888"/>
                  </a:cubicBezTo>
                  <a:lnTo>
                    <a:pt x="2251" y="3745"/>
                  </a:lnTo>
                  <a:cubicBezTo>
                    <a:pt x="2294" y="3960"/>
                    <a:pt x="2483" y="4107"/>
                    <a:pt x="2695" y="4107"/>
                  </a:cubicBezTo>
                  <a:cubicBezTo>
                    <a:pt x="2717" y="4107"/>
                    <a:pt x="2740" y="4105"/>
                    <a:pt x="2763" y="4102"/>
                  </a:cubicBezTo>
                  <a:lnTo>
                    <a:pt x="6668" y="3387"/>
                  </a:lnTo>
                  <a:cubicBezTo>
                    <a:pt x="6907" y="3340"/>
                    <a:pt x="7061" y="3114"/>
                    <a:pt x="7026" y="2875"/>
                  </a:cubicBezTo>
                  <a:lnTo>
                    <a:pt x="7764" y="2745"/>
                  </a:lnTo>
                  <a:cubicBezTo>
                    <a:pt x="7799" y="2737"/>
                    <a:pt x="7834" y="2734"/>
                    <a:pt x="7868" y="2734"/>
                  </a:cubicBezTo>
                  <a:close/>
                  <a:moveTo>
                    <a:pt x="4147" y="0"/>
                  </a:moveTo>
                  <a:cubicBezTo>
                    <a:pt x="4083" y="0"/>
                    <a:pt x="4018" y="6"/>
                    <a:pt x="3954" y="18"/>
                  </a:cubicBezTo>
                  <a:cubicBezTo>
                    <a:pt x="3358" y="125"/>
                    <a:pt x="2966" y="697"/>
                    <a:pt x="3073" y="1292"/>
                  </a:cubicBezTo>
                  <a:cubicBezTo>
                    <a:pt x="3108" y="1459"/>
                    <a:pt x="3180" y="1625"/>
                    <a:pt x="3287" y="1768"/>
                  </a:cubicBezTo>
                  <a:lnTo>
                    <a:pt x="2513" y="1911"/>
                  </a:lnTo>
                  <a:cubicBezTo>
                    <a:pt x="2192" y="1971"/>
                    <a:pt x="1989" y="2280"/>
                    <a:pt x="2037" y="2602"/>
                  </a:cubicBezTo>
                  <a:lnTo>
                    <a:pt x="2096" y="2875"/>
                  </a:lnTo>
                  <a:lnTo>
                    <a:pt x="811" y="3114"/>
                  </a:lnTo>
                  <a:cubicBezTo>
                    <a:pt x="322" y="3197"/>
                    <a:pt x="1" y="3661"/>
                    <a:pt x="96" y="4149"/>
                  </a:cubicBezTo>
                  <a:lnTo>
                    <a:pt x="1668" y="12770"/>
                  </a:lnTo>
                  <a:cubicBezTo>
                    <a:pt x="1742" y="13206"/>
                    <a:pt x="2121" y="13509"/>
                    <a:pt x="2549" y="13509"/>
                  </a:cubicBezTo>
                  <a:cubicBezTo>
                    <a:pt x="2600" y="13509"/>
                    <a:pt x="2652" y="13505"/>
                    <a:pt x="2704" y="13496"/>
                  </a:cubicBezTo>
                  <a:lnTo>
                    <a:pt x="10038" y="12150"/>
                  </a:lnTo>
                  <a:cubicBezTo>
                    <a:pt x="10526" y="12067"/>
                    <a:pt x="10848" y="11603"/>
                    <a:pt x="10752" y="11115"/>
                  </a:cubicBezTo>
                  <a:lnTo>
                    <a:pt x="9181" y="2483"/>
                  </a:lnTo>
                  <a:cubicBezTo>
                    <a:pt x="9097" y="2052"/>
                    <a:pt x="8726" y="1751"/>
                    <a:pt x="8313" y="1751"/>
                  </a:cubicBezTo>
                  <a:cubicBezTo>
                    <a:pt x="8257" y="1751"/>
                    <a:pt x="8201" y="1757"/>
                    <a:pt x="8145" y="1768"/>
                  </a:cubicBezTo>
                  <a:lnTo>
                    <a:pt x="6859" y="1994"/>
                  </a:lnTo>
                  <a:lnTo>
                    <a:pt x="6811" y="1721"/>
                  </a:lnTo>
                  <a:cubicBezTo>
                    <a:pt x="6758" y="1431"/>
                    <a:pt x="6500" y="1237"/>
                    <a:pt x="6223" y="1237"/>
                  </a:cubicBezTo>
                  <a:cubicBezTo>
                    <a:pt x="6193" y="1237"/>
                    <a:pt x="6163" y="1240"/>
                    <a:pt x="6133" y="1244"/>
                  </a:cubicBezTo>
                  <a:lnTo>
                    <a:pt x="5180" y="1423"/>
                  </a:lnTo>
                  <a:cubicBezTo>
                    <a:pt x="5240" y="1244"/>
                    <a:pt x="5240" y="1066"/>
                    <a:pt x="5216" y="899"/>
                  </a:cubicBezTo>
                  <a:cubicBezTo>
                    <a:pt x="5121" y="370"/>
                    <a:pt x="4658" y="0"/>
                    <a:pt x="414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4" name="Google Shape;7414;p40"/>
            <p:cNvSpPr/>
            <p:nvPr/>
          </p:nvSpPr>
          <p:spPr>
            <a:xfrm>
              <a:off x="6269026" y="1280275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3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4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5" name="Google Shape;7415;p40"/>
            <p:cNvSpPr/>
            <p:nvPr/>
          </p:nvSpPr>
          <p:spPr>
            <a:xfrm>
              <a:off x="6336761" y="1265566"/>
              <a:ext cx="125214" cy="43931"/>
            </a:xfrm>
            <a:custGeom>
              <a:rect b="b" l="l" r="r" t="t"/>
              <a:pathLst>
                <a:path extrusionOk="0" h="1362" w="3882">
                  <a:moveTo>
                    <a:pt x="3285" y="1"/>
                  </a:moveTo>
                  <a:cubicBezTo>
                    <a:pt x="3247" y="1"/>
                    <a:pt x="3206" y="5"/>
                    <a:pt x="3163" y="15"/>
                  </a:cubicBezTo>
                  <a:lnTo>
                    <a:pt x="3151" y="15"/>
                  </a:lnTo>
                  <a:lnTo>
                    <a:pt x="556" y="492"/>
                  </a:lnTo>
                  <a:cubicBezTo>
                    <a:pt x="1" y="569"/>
                    <a:pt x="108" y="1362"/>
                    <a:pt x="599" y="1362"/>
                  </a:cubicBezTo>
                  <a:cubicBezTo>
                    <a:pt x="634" y="1362"/>
                    <a:pt x="671" y="1358"/>
                    <a:pt x="711" y="1349"/>
                  </a:cubicBezTo>
                  <a:lnTo>
                    <a:pt x="3306" y="873"/>
                  </a:lnTo>
                  <a:cubicBezTo>
                    <a:pt x="3882" y="817"/>
                    <a:pt x="3788" y="1"/>
                    <a:pt x="328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6" name="Google Shape;7416;p40"/>
            <p:cNvSpPr/>
            <p:nvPr/>
          </p:nvSpPr>
          <p:spPr>
            <a:xfrm>
              <a:off x="6281702" y="1349784"/>
              <a:ext cx="59769" cy="49866"/>
            </a:xfrm>
            <a:custGeom>
              <a:rect b="b" l="l" r="r" t="t"/>
              <a:pathLst>
                <a:path extrusionOk="0" h="1546" w="1853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2" y="1502"/>
                    <a:pt x="854" y="1545"/>
                    <a:pt x="1001" y="1545"/>
                  </a:cubicBezTo>
                  <a:cubicBezTo>
                    <a:pt x="1450" y="1545"/>
                    <a:pt x="1852" y="1145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7" name="Google Shape;7417;p40"/>
            <p:cNvSpPr/>
            <p:nvPr/>
          </p:nvSpPr>
          <p:spPr>
            <a:xfrm>
              <a:off x="6351341" y="1335140"/>
              <a:ext cx="120892" cy="43544"/>
            </a:xfrm>
            <a:custGeom>
              <a:rect b="b" l="l" r="r" t="t"/>
              <a:pathLst>
                <a:path extrusionOk="0" h="1350" w="3748">
                  <a:moveTo>
                    <a:pt x="3128" y="0"/>
                  </a:moveTo>
                  <a:cubicBezTo>
                    <a:pt x="3117" y="0"/>
                    <a:pt x="3105" y="1"/>
                    <a:pt x="3092" y="2"/>
                  </a:cubicBezTo>
                  <a:lnTo>
                    <a:pt x="497" y="478"/>
                  </a:lnTo>
                  <a:cubicBezTo>
                    <a:pt x="0" y="628"/>
                    <a:pt x="120" y="1349"/>
                    <a:pt x="605" y="1349"/>
                  </a:cubicBezTo>
                  <a:cubicBezTo>
                    <a:pt x="620" y="1349"/>
                    <a:pt x="636" y="1348"/>
                    <a:pt x="652" y="1347"/>
                  </a:cubicBezTo>
                  <a:lnTo>
                    <a:pt x="3247" y="883"/>
                  </a:lnTo>
                  <a:cubicBezTo>
                    <a:pt x="3747" y="731"/>
                    <a:pt x="3634" y="0"/>
                    <a:pt x="312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8" name="Google Shape;7418;p40"/>
            <p:cNvSpPr/>
            <p:nvPr/>
          </p:nvSpPr>
          <p:spPr>
            <a:xfrm>
              <a:off x="6295152" y="1424293"/>
              <a:ext cx="60156" cy="49834"/>
            </a:xfrm>
            <a:custGeom>
              <a:rect b="b" l="l" r="r" t="t"/>
              <a:pathLst>
                <a:path extrusionOk="0" h="1545" w="1865">
                  <a:moveTo>
                    <a:pt x="1014" y="0"/>
                  </a:moveTo>
                  <a:cubicBezTo>
                    <a:pt x="970" y="0"/>
                    <a:pt x="926" y="4"/>
                    <a:pt x="881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9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9" name="Google Shape;7419;p40"/>
            <p:cNvSpPr/>
            <p:nvPr/>
          </p:nvSpPr>
          <p:spPr>
            <a:xfrm>
              <a:off x="6364404" y="1409585"/>
              <a:ext cx="121795" cy="43577"/>
            </a:xfrm>
            <a:custGeom>
              <a:rect b="b" l="l" r="r" t="t"/>
              <a:pathLst>
                <a:path extrusionOk="0" h="1351" w="3776">
                  <a:moveTo>
                    <a:pt x="3162" y="0"/>
                  </a:moveTo>
                  <a:cubicBezTo>
                    <a:pt x="3143" y="0"/>
                    <a:pt x="3124" y="1"/>
                    <a:pt x="3104" y="3"/>
                  </a:cubicBezTo>
                  <a:lnTo>
                    <a:pt x="520" y="468"/>
                  </a:lnTo>
                  <a:cubicBezTo>
                    <a:pt x="0" y="606"/>
                    <a:pt x="120" y="1351"/>
                    <a:pt x="628" y="1351"/>
                  </a:cubicBezTo>
                  <a:cubicBezTo>
                    <a:pt x="643" y="1351"/>
                    <a:pt x="659" y="1350"/>
                    <a:pt x="675" y="1349"/>
                  </a:cubicBezTo>
                  <a:lnTo>
                    <a:pt x="3271" y="872"/>
                  </a:lnTo>
                  <a:cubicBezTo>
                    <a:pt x="3776" y="735"/>
                    <a:pt x="3661" y="0"/>
                    <a:pt x="316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0" name="Google Shape;7420;p40"/>
            <p:cNvSpPr/>
            <p:nvPr/>
          </p:nvSpPr>
          <p:spPr>
            <a:xfrm>
              <a:off x="6706823" y="1251439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620" y="1"/>
                  </a:moveTo>
                  <a:lnTo>
                    <a:pt x="1215" y="1620"/>
                  </a:lnTo>
                  <a:cubicBezTo>
                    <a:pt x="251" y="2275"/>
                    <a:pt x="1" y="3585"/>
                    <a:pt x="656" y="4549"/>
                  </a:cubicBezTo>
                  <a:lnTo>
                    <a:pt x="763" y="4704"/>
                  </a:lnTo>
                  <a:cubicBezTo>
                    <a:pt x="1171" y="5305"/>
                    <a:pt x="1833" y="5629"/>
                    <a:pt x="2508" y="5629"/>
                  </a:cubicBezTo>
                  <a:cubicBezTo>
                    <a:pt x="2916" y="5629"/>
                    <a:pt x="3328" y="5510"/>
                    <a:pt x="3692" y="5264"/>
                  </a:cubicBezTo>
                  <a:lnTo>
                    <a:pt x="6085" y="3644"/>
                  </a:lnTo>
                  <a:lnTo>
                    <a:pt x="3620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1" name="Google Shape;7421;p40"/>
            <p:cNvSpPr/>
            <p:nvPr/>
          </p:nvSpPr>
          <p:spPr>
            <a:xfrm>
              <a:off x="6839327" y="1176188"/>
              <a:ext cx="196272" cy="181660"/>
            </a:xfrm>
            <a:custGeom>
              <a:rect b="b" l="l" r="r" t="t"/>
              <a:pathLst>
                <a:path extrusionOk="0" h="5632" w="6085">
                  <a:moveTo>
                    <a:pt x="3588" y="1"/>
                  </a:moveTo>
                  <a:cubicBezTo>
                    <a:pt x="3177" y="1"/>
                    <a:pt x="2760" y="120"/>
                    <a:pt x="2394" y="369"/>
                  </a:cubicBezTo>
                  <a:lnTo>
                    <a:pt x="1" y="1989"/>
                  </a:lnTo>
                  <a:lnTo>
                    <a:pt x="2489" y="5632"/>
                  </a:lnTo>
                  <a:lnTo>
                    <a:pt x="4882" y="4001"/>
                  </a:lnTo>
                  <a:cubicBezTo>
                    <a:pt x="5835" y="3346"/>
                    <a:pt x="6085" y="2036"/>
                    <a:pt x="5430" y="1072"/>
                  </a:cubicBezTo>
                  <a:lnTo>
                    <a:pt x="5430" y="1072"/>
                  </a:lnTo>
                  <a:lnTo>
                    <a:pt x="5430" y="1084"/>
                  </a:lnTo>
                  <a:lnTo>
                    <a:pt x="5323" y="917"/>
                  </a:lnTo>
                  <a:cubicBezTo>
                    <a:pt x="4917" y="319"/>
                    <a:pt x="4259" y="1"/>
                    <a:pt x="358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2" name="Google Shape;7422;p40"/>
            <p:cNvSpPr/>
            <p:nvPr/>
          </p:nvSpPr>
          <p:spPr>
            <a:xfrm>
              <a:off x="5182226" y="98419"/>
              <a:ext cx="349870" cy="436120"/>
            </a:xfrm>
            <a:custGeom>
              <a:rect b="b" l="l" r="r" t="t"/>
              <a:pathLst>
                <a:path extrusionOk="0" h="13521" w="10847">
                  <a:moveTo>
                    <a:pt x="4151" y="435"/>
                  </a:moveTo>
                  <a:cubicBezTo>
                    <a:pt x="4440" y="435"/>
                    <a:pt x="4723" y="607"/>
                    <a:pt x="4774" y="994"/>
                  </a:cubicBezTo>
                  <a:cubicBezTo>
                    <a:pt x="4810" y="1196"/>
                    <a:pt x="4751" y="1387"/>
                    <a:pt x="4632" y="1541"/>
                  </a:cubicBezTo>
                  <a:lnTo>
                    <a:pt x="3834" y="1684"/>
                  </a:lnTo>
                  <a:cubicBezTo>
                    <a:pt x="3667" y="1589"/>
                    <a:pt x="3548" y="1422"/>
                    <a:pt x="3512" y="1232"/>
                  </a:cubicBezTo>
                  <a:lnTo>
                    <a:pt x="3500" y="1232"/>
                  </a:lnTo>
                  <a:cubicBezTo>
                    <a:pt x="3386" y="732"/>
                    <a:pt x="3773" y="435"/>
                    <a:pt x="4151" y="435"/>
                  </a:cubicBezTo>
                  <a:close/>
                  <a:moveTo>
                    <a:pt x="7854" y="2749"/>
                  </a:moveTo>
                  <a:cubicBezTo>
                    <a:pt x="8117" y="2749"/>
                    <a:pt x="8351" y="2930"/>
                    <a:pt x="8394" y="3208"/>
                  </a:cubicBezTo>
                  <a:lnTo>
                    <a:pt x="9787" y="10769"/>
                  </a:lnTo>
                  <a:cubicBezTo>
                    <a:pt x="9835" y="11066"/>
                    <a:pt x="9644" y="11340"/>
                    <a:pt x="9346" y="11400"/>
                  </a:cubicBezTo>
                  <a:lnTo>
                    <a:pt x="3084" y="12543"/>
                  </a:lnTo>
                  <a:cubicBezTo>
                    <a:pt x="3049" y="12550"/>
                    <a:pt x="3014" y="12553"/>
                    <a:pt x="2979" y="12553"/>
                  </a:cubicBezTo>
                  <a:cubicBezTo>
                    <a:pt x="2722" y="12553"/>
                    <a:pt x="2493" y="12365"/>
                    <a:pt x="2441" y="12102"/>
                  </a:cubicBezTo>
                  <a:lnTo>
                    <a:pt x="1060" y="4530"/>
                  </a:lnTo>
                  <a:cubicBezTo>
                    <a:pt x="1012" y="4232"/>
                    <a:pt x="1203" y="3958"/>
                    <a:pt x="1512" y="3899"/>
                  </a:cubicBezTo>
                  <a:lnTo>
                    <a:pt x="2250" y="3768"/>
                  </a:lnTo>
                  <a:cubicBezTo>
                    <a:pt x="2292" y="3977"/>
                    <a:pt x="2472" y="4122"/>
                    <a:pt x="2676" y="4122"/>
                  </a:cubicBezTo>
                  <a:cubicBezTo>
                    <a:pt x="2704" y="4122"/>
                    <a:pt x="2733" y="4119"/>
                    <a:pt x="2762" y="4113"/>
                  </a:cubicBezTo>
                  <a:lnTo>
                    <a:pt x="6668" y="3399"/>
                  </a:lnTo>
                  <a:cubicBezTo>
                    <a:pt x="6906" y="3363"/>
                    <a:pt x="7060" y="3125"/>
                    <a:pt x="7025" y="2899"/>
                  </a:cubicBezTo>
                  <a:lnTo>
                    <a:pt x="7763" y="2756"/>
                  </a:lnTo>
                  <a:cubicBezTo>
                    <a:pt x="7793" y="2751"/>
                    <a:pt x="7824" y="2749"/>
                    <a:pt x="7854" y="2749"/>
                  </a:cubicBezTo>
                  <a:close/>
                  <a:moveTo>
                    <a:pt x="4133" y="0"/>
                  </a:moveTo>
                  <a:cubicBezTo>
                    <a:pt x="4070" y="0"/>
                    <a:pt x="4005" y="6"/>
                    <a:pt x="3941" y="17"/>
                  </a:cubicBezTo>
                  <a:cubicBezTo>
                    <a:pt x="3346" y="136"/>
                    <a:pt x="2953" y="708"/>
                    <a:pt x="3072" y="1303"/>
                  </a:cubicBezTo>
                  <a:cubicBezTo>
                    <a:pt x="3108" y="1482"/>
                    <a:pt x="3179" y="1637"/>
                    <a:pt x="3286" y="1779"/>
                  </a:cubicBezTo>
                  <a:lnTo>
                    <a:pt x="2512" y="1934"/>
                  </a:lnTo>
                  <a:cubicBezTo>
                    <a:pt x="2191" y="1994"/>
                    <a:pt x="1988" y="2291"/>
                    <a:pt x="2036" y="2613"/>
                  </a:cubicBezTo>
                  <a:lnTo>
                    <a:pt x="2096" y="2899"/>
                  </a:lnTo>
                  <a:lnTo>
                    <a:pt x="798" y="3125"/>
                  </a:lnTo>
                  <a:cubicBezTo>
                    <a:pt x="322" y="3208"/>
                    <a:pt x="0" y="3673"/>
                    <a:pt x="83" y="4149"/>
                  </a:cubicBezTo>
                  <a:lnTo>
                    <a:pt x="1667" y="12781"/>
                  </a:lnTo>
                  <a:cubicBezTo>
                    <a:pt x="1741" y="13217"/>
                    <a:pt x="2120" y="13520"/>
                    <a:pt x="2548" y="13520"/>
                  </a:cubicBezTo>
                  <a:cubicBezTo>
                    <a:pt x="2599" y="13520"/>
                    <a:pt x="2651" y="13516"/>
                    <a:pt x="2703" y="13507"/>
                  </a:cubicBezTo>
                  <a:lnTo>
                    <a:pt x="10037" y="12162"/>
                  </a:lnTo>
                  <a:cubicBezTo>
                    <a:pt x="10525" y="12066"/>
                    <a:pt x="10847" y="11602"/>
                    <a:pt x="10763" y="11126"/>
                  </a:cubicBezTo>
                  <a:lnTo>
                    <a:pt x="9180" y="2494"/>
                  </a:lnTo>
                  <a:cubicBezTo>
                    <a:pt x="9106" y="2064"/>
                    <a:pt x="8737" y="1763"/>
                    <a:pt x="8316" y="1763"/>
                  </a:cubicBezTo>
                  <a:cubicBezTo>
                    <a:pt x="8259" y="1763"/>
                    <a:pt x="8202" y="1768"/>
                    <a:pt x="8144" y="1779"/>
                  </a:cubicBezTo>
                  <a:lnTo>
                    <a:pt x="6858" y="2018"/>
                  </a:lnTo>
                  <a:lnTo>
                    <a:pt x="6810" y="1744"/>
                  </a:lnTo>
                  <a:cubicBezTo>
                    <a:pt x="6758" y="1458"/>
                    <a:pt x="6508" y="1258"/>
                    <a:pt x="6228" y="1258"/>
                  </a:cubicBezTo>
                  <a:cubicBezTo>
                    <a:pt x="6192" y="1258"/>
                    <a:pt x="6156" y="1261"/>
                    <a:pt x="6120" y="1268"/>
                  </a:cubicBezTo>
                  <a:lnTo>
                    <a:pt x="5179" y="1434"/>
                  </a:lnTo>
                  <a:cubicBezTo>
                    <a:pt x="5227" y="1268"/>
                    <a:pt x="5239" y="1089"/>
                    <a:pt x="5215" y="922"/>
                  </a:cubicBezTo>
                  <a:cubicBezTo>
                    <a:pt x="5119" y="381"/>
                    <a:pt x="4655" y="0"/>
                    <a:pt x="413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3" name="Google Shape;7423;p40"/>
            <p:cNvSpPr/>
            <p:nvPr/>
          </p:nvSpPr>
          <p:spPr>
            <a:xfrm>
              <a:off x="5244414" y="255566"/>
              <a:ext cx="60059" cy="49898"/>
            </a:xfrm>
            <a:custGeom>
              <a:rect b="b" l="l" r="r" t="t"/>
              <a:pathLst>
                <a:path extrusionOk="0" h="1547" w="1862">
                  <a:moveTo>
                    <a:pt x="1015" y="1"/>
                  </a:moveTo>
                  <a:cubicBezTo>
                    <a:pt x="967" y="1"/>
                    <a:pt x="919" y="5"/>
                    <a:pt x="870" y="15"/>
                  </a:cubicBezTo>
                  <a:cubicBezTo>
                    <a:pt x="191" y="134"/>
                    <a:pt x="1" y="1015"/>
                    <a:pt x="560" y="1408"/>
                  </a:cubicBezTo>
                  <a:cubicBezTo>
                    <a:pt x="700" y="1504"/>
                    <a:pt x="851" y="1547"/>
                    <a:pt x="998" y="1547"/>
                  </a:cubicBezTo>
                  <a:cubicBezTo>
                    <a:pt x="1451" y="1547"/>
                    <a:pt x="1862" y="1138"/>
                    <a:pt x="1763" y="634"/>
                  </a:cubicBezTo>
                  <a:cubicBezTo>
                    <a:pt x="1689" y="266"/>
                    <a:pt x="1375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4" name="Google Shape;7424;p40"/>
            <p:cNvSpPr/>
            <p:nvPr/>
          </p:nvSpPr>
          <p:spPr>
            <a:xfrm>
              <a:off x="5312052" y="241148"/>
              <a:ext cx="124117" cy="43673"/>
            </a:xfrm>
            <a:custGeom>
              <a:rect b="b" l="l" r="r" t="t"/>
              <a:pathLst>
                <a:path extrusionOk="0" h="1354" w="3848">
                  <a:moveTo>
                    <a:pt x="3239" y="0"/>
                  </a:moveTo>
                  <a:cubicBezTo>
                    <a:pt x="3208" y="0"/>
                    <a:pt x="3176" y="3"/>
                    <a:pt x="3143" y="10"/>
                  </a:cubicBezTo>
                  <a:lnTo>
                    <a:pt x="3155" y="10"/>
                  </a:lnTo>
                  <a:lnTo>
                    <a:pt x="559" y="486"/>
                  </a:lnTo>
                  <a:cubicBezTo>
                    <a:pt x="0" y="553"/>
                    <a:pt x="102" y="1354"/>
                    <a:pt x="609" y="1354"/>
                  </a:cubicBezTo>
                  <a:cubicBezTo>
                    <a:pt x="642" y="1354"/>
                    <a:pt x="677" y="1350"/>
                    <a:pt x="714" y="1343"/>
                  </a:cubicBezTo>
                  <a:lnTo>
                    <a:pt x="3309" y="867"/>
                  </a:lnTo>
                  <a:cubicBezTo>
                    <a:pt x="3847" y="766"/>
                    <a:pt x="3731" y="0"/>
                    <a:pt x="323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5" name="Google Shape;7425;p40"/>
            <p:cNvSpPr/>
            <p:nvPr/>
          </p:nvSpPr>
          <p:spPr>
            <a:xfrm>
              <a:off x="5257090" y="325172"/>
              <a:ext cx="59769" cy="49866"/>
            </a:xfrm>
            <a:custGeom>
              <a:rect b="b" l="l" r="r" t="t"/>
              <a:pathLst>
                <a:path extrusionOk="0" h="1546" w="1853">
                  <a:moveTo>
                    <a:pt x="1003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3" y="1545"/>
                    <a:pt x="1000" y="1545"/>
                  </a:cubicBezTo>
                  <a:cubicBezTo>
                    <a:pt x="1449" y="1545"/>
                    <a:pt x="1853" y="1142"/>
                    <a:pt x="1763" y="631"/>
                  </a:cubicBezTo>
                  <a:cubicBezTo>
                    <a:pt x="1699" y="259"/>
                    <a:pt x="1369" y="1"/>
                    <a:pt x="100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6" name="Google Shape;7426;p40"/>
            <p:cNvSpPr/>
            <p:nvPr/>
          </p:nvSpPr>
          <p:spPr>
            <a:xfrm>
              <a:off x="5326599" y="310528"/>
              <a:ext cx="121408" cy="43512"/>
            </a:xfrm>
            <a:custGeom>
              <a:rect b="b" l="l" r="r" t="t"/>
              <a:pathLst>
                <a:path extrusionOk="0" h="1349" w="3764">
                  <a:moveTo>
                    <a:pt x="3133" y="0"/>
                  </a:moveTo>
                  <a:cubicBezTo>
                    <a:pt x="3121" y="0"/>
                    <a:pt x="3109" y="1"/>
                    <a:pt x="3096" y="2"/>
                  </a:cubicBezTo>
                  <a:lnTo>
                    <a:pt x="501" y="478"/>
                  </a:lnTo>
                  <a:cubicBezTo>
                    <a:pt x="1" y="618"/>
                    <a:pt x="126" y="1348"/>
                    <a:pt x="620" y="1348"/>
                  </a:cubicBezTo>
                  <a:cubicBezTo>
                    <a:pt x="632" y="1348"/>
                    <a:pt x="644" y="1348"/>
                    <a:pt x="656" y="1347"/>
                  </a:cubicBezTo>
                  <a:lnTo>
                    <a:pt x="3251" y="871"/>
                  </a:lnTo>
                  <a:cubicBezTo>
                    <a:pt x="3763" y="731"/>
                    <a:pt x="3638" y="0"/>
                    <a:pt x="313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7" name="Google Shape;7427;p40"/>
            <p:cNvSpPr/>
            <p:nvPr/>
          </p:nvSpPr>
          <p:spPr>
            <a:xfrm>
              <a:off x="5270540" y="399294"/>
              <a:ext cx="60059" cy="50189"/>
            </a:xfrm>
            <a:custGeom>
              <a:rect b="b" l="l" r="r" t="t"/>
              <a:pathLst>
                <a:path extrusionOk="0" h="1556" w="1862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0" y="1012"/>
                    <a:pt x="572" y="1417"/>
                  </a:cubicBezTo>
                  <a:cubicBezTo>
                    <a:pt x="709" y="1513"/>
                    <a:pt x="857" y="1556"/>
                    <a:pt x="1002" y="1556"/>
                  </a:cubicBezTo>
                  <a:cubicBezTo>
                    <a:pt x="1451" y="1556"/>
                    <a:pt x="1862" y="1147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8" name="Google Shape;7428;p40"/>
            <p:cNvSpPr/>
            <p:nvPr/>
          </p:nvSpPr>
          <p:spPr>
            <a:xfrm>
              <a:off x="5339501" y="384586"/>
              <a:ext cx="122440" cy="44028"/>
            </a:xfrm>
            <a:custGeom>
              <a:rect b="b" l="l" r="r" t="t"/>
              <a:pathLst>
                <a:path extrusionOk="0" h="1365" w="3796">
                  <a:moveTo>
                    <a:pt x="3172" y="0"/>
                  </a:moveTo>
                  <a:cubicBezTo>
                    <a:pt x="3153" y="0"/>
                    <a:pt x="3133" y="1"/>
                    <a:pt x="3113" y="4"/>
                  </a:cubicBezTo>
                  <a:lnTo>
                    <a:pt x="518" y="480"/>
                  </a:lnTo>
                  <a:cubicBezTo>
                    <a:pt x="1" y="606"/>
                    <a:pt x="115" y="1364"/>
                    <a:pt x="626" y="1364"/>
                  </a:cubicBezTo>
                  <a:cubicBezTo>
                    <a:pt x="645" y="1364"/>
                    <a:pt x="664" y="1363"/>
                    <a:pt x="684" y="1361"/>
                  </a:cubicBezTo>
                  <a:lnTo>
                    <a:pt x="3268" y="885"/>
                  </a:lnTo>
                  <a:cubicBezTo>
                    <a:pt x="3796" y="747"/>
                    <a:pt x="3682" y="0"/>
                    <a:pt x="317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9" name="Google Shape;7429;p40"/>
            <p:cNvSpPr/>
            <p:nvPr/>
          </p:nvSpPr>
          <p:spPr>
            <a:xfrm>
              <a:off x="5212933" y="708039"/>
              <a:ext cx="250815" cy="224688"/>
            </a:xfrm>
            <a:custGeom>
              <a:rect b="b" l="l" r="r" t="t"/>
              <a:pathLst>
                <a:path extrusionOk="0" h="6966" w="7776">
                  <a:moveTo>
                    <a:pt x="3943" y="1"/>
                  </a:moveTo>
                  <a:cubicBezTo>
                    <a:pt x="2906" y="1"/>
                    <a:pt x="1888" y="469"/>
                    <a:pt x="1227" y="1346"/>
                  </a:cubicBezTo>
                  <a:lnTo>
                    <a:pt x="6966" y="4977"/>
                  </a:lnTo>
                  <a:cubicBezTo>
                    <a:pt x="7775" y="3406"/>
                    <a:pt x="7251" y="1477"/>
                    <a:pt x="5763" y="525"/>
                  </a:cubicBezTo>
                  <a:cubicBezTo>
                    <a:pt x="5199" y="171"/>
                    <a:pt x="4568" y="1"/>
                    <a:pt x="3943" y="1"/>
                  </a:cubicBezTo>
                  <a:close/>
                  <a:moveTo>
                    <a:pt x="822" y="2001"/>
                  </a:moveTo>
                  <a:cubicBezTo>
                    <a:pt x="1" y="3561"/>
                    <a:pt x="524" y="5489"/>
                    <a:pt x="2025" y="6442"/>
                  </a:cubicBezTo>
                  <a:cubicBezTo>
                    <a:pt x="2584" y="6796"/>
                    <a:pt x="3211" y="6966"/>
                    <a:pt x="3833" y="6966"/>
                  </a:cubicBezTo>
                  <a:cubicBezTo>
                    <a:pt x="4864" y="6966"/>
                    <a:pt x="5880" y="6497"/>
                    <a:pt x="6549" y="5620"/>
                  </a:cubicBezTo>
                  <a:lnTo>
                    <a:pt x="822" y="200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0" name="Google Shape;7430;p40"/>
            <p:cNvSpPr/>
            <p:nvPr/>
          </p:nvSpPr>
          <p:spPr>
            <a:xfrm>
              <a:off x="5682211" y="226472"/>
              <a:ext cx="196304" cy="181918"/>
            </a:xfrm>
            <a:custGeom>
              <a:rect b="b" l="l" r="r" t="t"/>
              <a:pathLst>
                <a:path extrusionOk="0" h="5640" w="6086">
                  <a:moveTo>
                    <a:pt x="3609" y="0"/>
                  </a:moveTo>
                  <a:lnTo>
                    <a:pt x="1215" y="1631"/>
                  </a:lnTo>
                  <a:cubicBezTo>
                    <a:pt x="251" y="2286"/>
                    <a:pt x="1" y="3596"/>
                    <a:pt x="656" y="4560"/>
                  </a:cubicBezTo>
                  <a:lnTo>
                    <a:pt x="763" y="4715"/>
                  </a:lnTo>
                  <a:cubicBezTo>
                    <a:pt x="1171" y="5316"/>
                    <a:pt x="1834" y="5640"/>
                    <a:pt x="2508" y="5640"/>
                  </a:cubicBezTo>
                  <a:cubicBezTo>
                    <a:pt x="2916" y="5640"/>
                    <a:pt x="3329" y="5521"/>
                    <a:pt x="3692" y="5275"/>
                  </a:cubicBezTo>
                  <a:lnTo>
                    <a:pt x="6085" y="3644"/>
                  </a:lnTo>
                  <a:lnTo>
                    <a:pt x="3609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1" name="Google Shape;7431;p40"/>
            <p:cNvSpPr/>
            <p:nvPr/>
          </p:nvSpPr>
          <p:spPr>
            <a:xfrm>
              <a:off x="5814714" y="151317"/>
              <a:ext cx="196272" cy="181950"/>
            </a:xfrm>
            <a:custGeom>
              <a:rect b="b" l="l" r="r" t="t"/>
              <a:pathLst>
                <a:path extrusionOk="0" h="5641" w="6085">
                  <a:moveTo>
                    <a:pt x="3580" y="1"/>
                  </a:moveTo>
                  <a:cubicBezTo>
                    <a:pt x="3174" y="1"/>
                    <a:pt x="2765" y="119"/>
                    <a:pt x="2406" y="366"/>
                  </a:cubicBezTo>
                  <a:lnTo>
                    <a:pt x="1" y="1985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5" y="3354"/>
                    <a:pt x="6085" y="2044"/>
                    <a:pt x="5430" y="1080"/>
                  </a:cubicBezTo>
                  <a:lnTo>
                    <a:pt x="5323" y="925"/>
                  </a:lnTo>
                  <a:cubicBezTo>
                    <a:pt x="4915" y="324"/>
                    <a:pt x="4252" y="1"/>
                    <a:pt x="3580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2" name="Google Shape;7432;p40"/>
            <p:cNvSpPr/>
            <p:nvPr/>
          </p:nvSpPr>
          <p:spPr>
            <a:xfrm>
              <a:off x="5624636" y="602242"/>
              <a:ext cx="346032" cy="344032"/>
            </a:xfrm>
            <a:custGeom>
              <a:rect b="b" l="l" r="r" t="t"/>
              <a:pathLst>
                <a:path extrusionOk="0" h="10666" w="10728">
                  <a:moveTo>
                    <a:pt x="5007" y="1"/>
                  </a:moveTo>
                  <a:cubicBezTo>
                    <a:pt x="4823" y="1"/>
                    <a:pt x="4677" y="136"/>
                    <a:pt x="4655" y="328"/>
                  </a:cubicBezTo>
                  <a:lnTo>
                    <a:pt x="4191" y="3805"/>
                  </a:lnTo>
                  <a:lnTo>
                    <a:pt x="714" y="3340"/>
                  </a:lnTo>
                  <a:cubicBezTo>
                    <a:pt x="699" y="3338"/>
                    <a:pt x="683" y="3338"/>
                    <a:pt x="668" y="3338"/>
                  </a:cubicBezTo>
                  <a:cubicBezTo>
                    <a:pt x="475" y="3338"/>
                    <a:pt x="320" y="3474"/>
                    <a:pt x="298" y="3662"/>
                  </a:cubicBezTo>
                  <a:lnTo>
                    <a:pt x="36" y="5638"/>
                  </a:lnTo>
                  <a:cubicBezTo>
                    <a:pt x="0" y="5840"/>
                    <a:pt x="143" y="6031"/>
                    <a:pt x="357" y="6055"/>
                  </a:cubicBezTo>
                  <a:lnTo>
                    <a:pt x="357" y="6043"/>
                  </a:lnTo>
                  <a:lnTo>
                    <a:pt x="3834" y="6507"/>
                  </a:lnTo>
                  <a:lnTo>
                    <a:pt x="3370" y="9984"/>
                  </a:lnTo>
                  <a:cubicBezTo>
                    <a:pt x="3346" y="10186"/>
                    <a:pt x="3489" y="10377"/>
                    <a:pt x="3691" y="10401"/>
                  </a:cubicBezTo>
                  <a:lnTo>
                    <a:pt x="5667" y="10663"/>
                  </a:lnTo>
                  <a:cubicBezTo>
                    <a:pt x="5682" y="10664"/>
                    <a:pt x="5697" y="10665"/>
                    <a:pt x="5712" y="10665"/>
                  </a:cubicBezTo>
                  <a:cubicBezTo>
                    <a:pt x="5897" y="10665"/>
                    <a:pt x="6062" y="10529"/>
                    <a:pt x="6084" y="10341"/>
                  </a:cubicBezTo>
                  <a:lnTo>
                    <a:pt x="6548" y="6864"/>
                  </a:lnTo>
                  <a:lnTo>
                    <a:pt x="10025" y="7329"/>
                  </a:lnTo>
                  <a:cubicBezTo>
                    <a:pt x="10040" y="7331"/>
                    <a:pt x="10055" y="7331"/>
                    <a:pt x="10069" y="7331"/>
                  </a:cubicBezTo>
                  <a:cubicBezTo>
                    <a:pt x="10254" y="7331"/>
                    <a:pt x="10420" y="7195"/>
                    <a:pt x="10442" y="7007"/>
                  </a:cubicBezTo>
                  <a:lnTo>
                    <a:pt x="10704" y="5031"/>
                  </a:lnTo>
                  <a:cubicBezTo>
                    <a:pt x="10728" y="4828"/>
                    <a:pt x="10585" y="4638"/>
                    <a:pt x="10382" y="4614"/>
                  </a:cubicBezTo>
                  <a:lnTo>
                    <a:pt x="6894" y="4150"/>
                  </a:lnTo>
                  <a:lnTo>
                    <a:pt x="7358" y="673"/>
                  </a:lnTo>
                  <a:cubicBezTo>
                    <a:pt x="7382" y="471"/>
                    <a:pt x="7239" y="280"/>
                    <a:pt x="7037" y="256"/>
                  </a:cubicBezTo>
                  <a:lnTo>
                    <a:pt x="5072" y="6"/>
                  </a:lnTo>
                  <a:cubicBezTo>
                    <a:pt x="5050" y="3"/>
                    <a:pt x="5028" y="1"/>
                    <a:pt x="500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3" name="Google Shape;7433;p40"/>
            <p:cNvSpPr/>
            <p:nvPr/>
          </p:nvSpPr>
          <p:spPr>
            <a:xfrm>
              <a:off x="5182226" y="1123290"/>
              <a:ext cx="349870" cy="436217"/>
            </a:xfrm>
            <a:custGeom>
              <a:rect b="b" l="l" r="r" t="t"/>
              <a:pathLst>
                <a:path extrusionOk="0" h="13524" w="10847">
                  <a:moveTo>
                    <a:pt x="4147" y="429"/>
                  </a:moveTo>
                  <a:cubicBezTo>
                    <a:pt x="4437" y="429"/>
                    <a:pt x="4723" y="604"/>
                    <a:pt x="4774" y="997"/>
                  </a:cubicBezTo>
                  <a:cubicBezTo>
                    <a:pt x="4810" y="1188"/>
                    <a:pt x="4751" y="1390"/>
                    <a:pt x="4632" y="1533"/>
                  </a:cubicBezTo>
                  <a:lnTo>
                    <a:pt x="3834" y="1688"/>
                  </a:lnTo>
                  <a:cubicBezTo>
                    <a:pt x="3667" y="1593"/>
                    <a:pt x="3548" y="1426"/>
                    <a:pt x="3512" y="1224"/>
                  </a:cubicBezTo>
                  <a:lnTo>
                    <a:pt x="3500" y="1224"/>
                  </a:lnTo>
                  <a:cubicBezTo>
                    <a:pt x="3386" y="725"/>
                    <a:pt x="3770" y="429"/>
                    <a:pt x="4147" y="429"/>
                  </a:cubicBezTo>
                  <a:close/>
                  <a:moveTo>
                    <a:pt x="7867" y="2749"/>
                  </a:moveTo>
                  <a:cubicBezTo>
                    <a:pt x="8125" y="2749"/>
                    <a:pt x="8352" y="2938"/>
                    <a:pt x="8394" y="3200"/>
                  </a:cubicBezTo>
                  <a:lnTo>
                    <a:pt x="9787" y="10761"/>
                  </a:lnTo>
                  <a:cubicBezTo>
                    <a:pt x="9835" y="11058"/>
                    <a:pt x="9644" y="11344"/>
                    <a:pt x="9346" y="11392"/>
                  </a:cubicBezTo>
                  <a:lnTo>
                    <a:pt x="3084" y="12535"/>
                  </a:lnTo>
                  <a:cubicBezTo>
                    <a:pt x="3049" y="12542"/>
                    <a:pt x="3014" y="12545"/>
                    <a:pt x="2979" y="12545"/>
                  </a:cubicBezTo>
                  <a:cubicBezTo>
                    <a:pt x="2722" y="12545"/>
                    <a:pt x="2493" y="12357"/>
                    <a:pt x="2441" y="12094"/>
                  </a:cubicBezTo>
                  <a:lnTo>
                    <a:pt x="1060" y="4534"/>
                  </a:lnTo>
                  <a:cubicBezTo>
                    <a:pt x="1012" y="4236"/>
                    <a:pt x="1203" y="3950"/>
                    <a:pt x="1512" y="3903"/>
                  </a:cubicBezTo>
                  <a:lnTo>
                    <a:pt x="2250" y="3760"/>
                  </a:lnTo>
                  <a:cubicBezTo>
                    <a:pt x="2293" y="3975"/>
                    <a:pt x="2482" y="4122"/>
                    <a:pt x="2694" y="4122"/>
                  </a:cubicBezTo>
                  <a:cubicBezTo>
                    <a:pt x="2717" y="4122"/>
                    <a:pt x="2739" y="4120"/>
                    <a:pt x="2762" y="4117"/>
                  </a:cubicBezTo>
                  <a:lnTo>
                    <a:pt x="6668" y="3402"/>
                  </a:lnTo>
                  <a:cubicBezTo>
                    <a:pt x="6906" y="3355"/>
                    <a:pt x="7060" y="3129"/>
                    <a:pt x="7025" y="2890"/>
                  </a:cubicBezTo>
                  <a:lnTo>
                    <a:pt x="7763" y="2760"/>
                  </a:lnTo>
                  <a:cubicBezTo>
                    <a:pt x="7798" y="2752"/>
                    <a:pt x="7833" y="2749"/>
                    <a:pt x="7867" y="2749"/>
                  </a:cubicBezTo>
                  <a:close/>
                  <a:moveTo>
                    <a:pt x="4150" y="0"/>
                  </a:moveTo>
                  <a:cubicBezTo>
                    <a:pt x="4081" y="0"/>
                    <a:pt x="4011" y="7"/>
                    <a:pt x="3941" y="21"/>
                  </a:cubicBezTo>
                  <a:cubicBezTo>
                    <a:pt x="3346" y="128"/>
                    <a:pt x="2953" y="700"/>
                    <a:pt x="3072" y="1307"/>
                  </a:cubicBezTo>
                  <a:cubicBezTo>
                    <a:pt x="3108" y="1474"/>
                    <a:pt x="3179" y="1640"/>
                    <a:pt x="3286" y="1783"/>
                  </a:cubicBezTo>
                  <a:lnTo>
                    <a:pt x="2512" y="1926"/>
                  </a:lnTo>
                  <a:cubicBezTo>
                    <a:pt x="2191" y="1986"/>
                    <a:pt x="1988" y="2295"/>
                    <a:pt x="2036" y="2617"/>
                  </a:cubicBezTo>
                  <a:lnTo>
                    <a:pt x="2096" y="2890"/>
                  </a:lnTo>
                  <a:lnTo>
                    <a:pt x="798" y="3129"/>
                  </a:lnTo>
                  <a:cubicBezTo>
                    <a:pt x="322" y="3212"/>
                    <a:pt x="0" y="3676"/>
                    <a:pt x="83" y="4164"/>
                  </a:cubicBezTo>
                  <a:lnTo>
                    <a:pt x="1667" y="12785"/>
                  </a:lnTo>
                  <a:cubicBezTo>
                    <a:pt x="1741" y="13221"/>
                    <a:pt x="2120" y="13524"/>
                    <a:pt x="2548" y="13524"/>
                  </a:cubicBezTo>
                  <a:cubicBezTo>
                    <a:pt x="2599" y="13524"/>
                    <a:pt x="2651" y="13520"/>
                    <a:pt x="2703" y="13511"/>
                  </a:cubicBezTo>
                  <a:lnTo>
                    <a:pt x="10049" y="12165"/>
                  </a:lnTo>
                  <a:cubicBezTo>
                    <a:pt x="10525" y="12082"/>
                    <a:pt x="10847" y="11618"/>
                    <a:pt x="10763" y="11130"/>
                  </a:cubicBezTo>
                  <a:lnTo>
                    <a:pt x="9192" y="2498"/>
                  </a:lnTo>
                  <a:cubicBezTo>
                    <a:pt x="9108" y="2067"/>
                    <a:pt x="8737" y="1766"/>
                    <a:pt x="8316" y="1766"/>
                  </a:cubicBezTo>
                  <a:cubicBezTo>
                    <a:pt x="8259" y="1766"/>
                    <a:pt x="8202" y="1772"/>
                    <a:pt x="8144" y="1783"/>
                  </a:cubicBezTo>
                  <a:lnTo>
                    <a:pt x="6858" y="2009"/>
                  </a:lnTo>
                  <a:lnTo>
                    <a:pt x="6810" y="1736"/>
                  </a:lnTo>
                  <a:cubicBezTo>
                    <a:pt x="6757" y="1446"/>
                    <a:pt x="6499" y="1252"/>
                    <a:pt x="6214" y="1252"/>
                  </a:cubicBezTo>
                  <a:cubicBezTo>
                    <a:pt x="6183" y="1252"/>
                    <a:pt x="6151" y="1255"/>
                    <a:pt x="6120" y="1259"/>
                  </a:cubicBezTo>
                  <a:lnTo>
                    <a:pt x="5179" y="1438"/>
                  </a:lnTo>
                  <a:cubicBezTo>
                    <a:pt x="5227" y="1259"/>
                    <a:pt x="5239" y="1081"/>
                    <a:pt x="5215" y="914"/>
                  </a:cubicBezTo>
                  <a:cubicBezTo>
                    <a:pt x="5120" y="378"/>
                    <a:pt x="4665" y="0"/>
                    <a:pt x="415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4" name="Google Shape;7434;p40"/>
            <p:cNvSpPr/>
            <p:nvPr/>
          </p:nvSpPr>
          <p:spPr>
            <a:xfrm>
              <a:off x="5244414" y="1280275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9" y="1"/>
                    <a:pt x="915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2" y="1502"/>
                    <a:pt x="854" y="1545"/>
                    <a:pt x="1002" y="1545"/>
                  </a:cubicBezTo>
                  <a:cubicBezTo>
                    <a:pt x="1454" y="1545"/>
                    <a:pt x="1862" y="1142"/>
                    <a:pt x="1763" y="631"/>
                  </a:cubicBezTo>
                  <a:cubicBezTo>
                    <a:pt x="1689" y="259"/>
                    <a:pt x="1367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5" name="Google Shape;7435;p40"/>
            <p:cNvSpPr/>
            <p:nvPr/>
          </p:nvSpPr>
          <p:spPr>
            <a:xfrm>
              <a:off x="5311504" y="1265631"/>
              <a:ext cx="125182" cy="43931"/>
            </a:xfrm>
            <a:custGeom>
              <a:rect b="b" l="l" r="r" t="t"/>
              <a:pathLst>
                <a:path extrusionOk="0" h="1362" w="3881">
                  <a:moveTo>
                    <a:pt x="3274" y="0"/>
                  </a:moveTo>
                  <a:cubicBezTo>
                    <a:pt x="3238" y="0"/>
                    <a:pt x="3200" y="5"/>
                    <a:pt x="3160" y="13"/>
                  </a:cubicBezTo>
                  <a:lnTo>
                    <a:pt x="3172" y="13"/>
                  </a:lnTo>
                  <a:lnTo>
                    <a:pt x="576" y="490"/>
                  </a:lnTo>
                  <a:cubicBezTo>
                    <a:pt x="0" y="545"/>
                    <a:pt x="104" y="1362"/>
                    <a:pt x="609" y="1362"/>
                  </a:cubicBezTo>
                  <a:cubicBezTo>
                    <a:pt x="647" y="1362"/>
                    <a:pt x="688" y="1357"/>
                    <a:pt x="731" y="1347"/>
                  </a:cubicBezTo>
                  <a:lnTo>
                    <a:pt x="3314" y="871"/>
                  </a:lnTo>
                  <a:cubicBezTo>
                    <a:pt x="3881" y="793"/>
                    <a:pt x="3774" y="0"/>
                    <a:pt x="327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6" name="Google Shape;7436;p40"/>
            <p:cNvSpPr/>
            <p:nvPr/>
          </p:nvSpPr>
          <p:spPr>
            <a:xfrm>
              <a:off x="5257090" y="1349784"/>
              <a:ext cx="59769" cy="49866"/>
            </a:xfrm>
            <a:custGeom>
              <a:rect b="b" l="l" r="r" t="t"/>
              <a:pathLst>
                <a:path extrusionOk="0" h="1546" w="1853">
                  <a:moveTo>
                    <a:pt x="1002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2" y="1502"/>
                    <a:pt x="854" y="1545"/>
                    <a:pt x="1001" y="1545"/>
                  </a:cubicBezTo>
                  <a:cubicBezTo>
                    <a:pt x="1450" y="1545"/>
                    <a:pt x="1852" y="1145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7" name="Google Shape;7437;p40"/>
            <p:cNvSpPr/>
            <p:nvPr/>
          </p:nvSpPr>
          <p:spPr>
            <a:xfrm>
              <a:off x="5326728" y="1335140"/>
              <a:ext cx="121279" cy="43544"/>
            </a:xfrm>
            <a:custGeom>
              <a:rect b="b" l="l" r="r" t="t"/>
              <a:pathLst>
                <a:path extrusionOk="0" h="1350" w="3760">
                  <a:moveTo>
                    <a:pt x="3129" y="0"/>
                  </a:moveTo>
                  <a:cubicBezTo>
                    <a:pt x="3117" y="0"/>
                    <a:pt x="3105" y="1"/>
                    <a:pt x="3092" y="2"/>
                  </a:cubicBezTo>
                  <a:lnTo>
                    <a:pt x="497" y="478"/>
                  </a:lnTo>
                  <a:cubicBezTo>
                    <a:pt x="0" y="628"/>
                    <a:pt x="120" y="1349"/>
                    <a:pt x="605" y="1349"/>
                  </a:cubicBezTo>
                  <a:cubicBezTo>
                    <a:pt x="620" y="1349"/>
                    <a:pt x="636" y="1348"/>
                    <a:pt x="652" y="1347"/>
                  </a:cubicBezTo>
                  <a:lnTo>
                    <a:pt x="3247" y="883"/>
                  </a:lnTo>
                  <a:cubicBezTo>
                    <a:pt x="3759" y="731"/>
                    <a:pt x="3634" y="0"/>
                    <a:pt x="312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8" name="Google Shape;7438;p40"/>
            <p:cNvSpPr/>
            <p:nvPr/>
          </p:nvSpPr>
          <p:spPr>
            <a:xfrm>
              <a:off x="5270540" y="1424293"/>
              <a:ext cx="60059" cy="49834"/>
            </a:xfrm>
            <a:custGeom>
              <a:rect b="b" l="l" r="r" t="t"/>
              <a:pathLst>
                <a:path extrusionOk="0" h="1545" w="1862">
                  <a:moveTo>
                    <a:pt x="1002" y="0"/>
                  </a:moveTo>
                  <a:cubicBezTo>
                    <a:pt x="959" y="0"/>
                    <a:pt x="914" y="4"/>
                    <a:pt x="870" y="12"/>
                  </a:cubicBezTo>
                  <a:cubicBezTo>
                    <a:pt x="191" y="131"/>
                    <a:pt x="0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0"/>
                    <a:pt x="100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9" name="Google Shape;7439;p40"/>
            <p:cNvSpPr/>
            <p:nvPr/>
          </p:nvSpPr>
          <p:spPr>
            <a:xfrm>
              <a:off x="5339792" y="1409585"/>
              <a:ext cx="121795" cy="43577"/>
            </a:xfrm>
            <a:custGeom>
              <a:rect b="b" l="l" r="r" t="t"/>
              <a:pathLst>
                <a:path extrusionOk="0" h="1351" w="3776">
                  <a:moveTo>
                    <a:pt x="3162" y="0"/>
                  </a:moveTo>
                  <a:cubicBezTo>
                    <a:pt x="3143" y="0"/>
                    <a:pt x="3124" y="1"/>
                    <a:pt x="3104" y="3"/>
                  </a:cubicBezTo>
                  <a:lnTo>
                    <a:pt x="509" y="468"/>
                  </a:lnTo>
                  <a:cubicBezTo>
                    <a:pt x="0" y="606"/>
                    <a:pt x="120" y="1351"/>
                    <a:pt x="628" y="1351"/>
                  </a:cubicBezTo>
                  <a:cubicBezTo>
                    <a:pt x="643" y="1351"/>
                    <a:pt x="659" y="1350"/>
                    <a:pt x="675" y="1349"/>
                  </a:cubicBezTo>
                  <a:lnTo>
                    <a:pt x="3259" y="872"/>
                  </a:lnTo>
                  <a:cubicBezTo>
                    <a:pt x="3775" y="735"/>
                    <a:pt x="3661" y="0"/>
                    <a:pt x="316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0" name="Google Shape;7440;p40"/>
            <p:cNvSpPr/>
            <p:nvPr/>
          </p:nvSpPr>
          <p:spPr>
            <a:xfrm>
              <a:off x="5682211" y="1251439"/>
              <a:ext cx="196304" cy="181563"/>
            </a:xfrm>
            <a:custGeom>
              <a:rect b="b" l="l" r="r" t="t"/>
              <a:pathLst>
                <a:path extrusionOk="0" h="5629" w="6086">
                  <a:moveTo>
                    <a:pt x="3609" y="1"/>
                  </a:moveTo>
                  <a:lnTo>
                    <a:pt x="1215" y="1620"/>
                  </a:lnTo>
                  <a:cubicBezTo>
                    <a:pt x="251" y="2275"/>
                    <a:pt x="1" y="3585"/>
                    <a:pt x="656" y="4549"/>
                  </a:cubicBezTo>
                  <a:lnTo>
                    <a:pt x="763" y="4704"/>
                  </a:lnTo>
                  <a:cubicBezTo>
                    <a:pt x="1171" y="5305"/>
                    <a:pt x="1834" y="5629"/>
                    <a:pt x="2508" y="5629"/>
                  </a:cubicBezTo>
                  <a:cubicBezTo>
                    <a:pt x="2916" y="5629"/>
                    <a:pt x="3329" y="5510"/>
                    <a:pt x="3692" y="5264"/>
                  </a:cubicBezTo>
                  <a:lnTo>
                    <a:pt x="6085" y="3644"/>
                  </a:lnTo>
                  <a:lnTo>
                    <a:pt x="3609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1" name="Google Shape;7441;p40"/>
            <p:cNvSpPr/>
            <p:nvPr/>
          </p:nvSpPr>
          <p:spPr>
            <a:xfrm>
              <a:off x="5814714" y="1176188"/>
              <a:ext cx="196272" cy="181660"/>
            </a:xfrm>
            <a:custGeom>
              <a:rect b="b" l="l" r="r" t="t"/>
              <a:pathLst>
                <a:path extrusionOk="0" h="5632" w="6085">
                  <a:moveTo>
                    <a:pt x="3591" y="1"/>
                  </a:moveTo>
                  <a:cubicBezTo>
                    <a:pt x="3182" y="1"/>
                    <a:pt x="2768" y="120"/>
                    <a:pt x="2406" y="369"/>
                  </a:cubicBezTo>
                  <a:lnTo>
                    <a:pt x="1" y="1989"/>
                  </a:lnTo>
                  <a:lnTo>
                    <a:pt x="2477" y="5632"/>
                  </a:lnTo>
                  <a:lnTo>
                    <a:pt x="4870" y="4001"/>
                  </a:lnTo>
                  <a:cubicBezTo>
                    <a:pt x="5835" y="3346"/>
                    <a:pt x="6085" y="2036"/>
                    <a:pt x="5430" y="1072"/>
                  </a:cubicBezTo>
                  <a:lnTo>
                    <a:pt x="5430" y="1072"/>
                  </a:lnTo>
                  <a:lnTo>
                    <a:pt x="5430" y="1084"/>
                  </a:lnTo>
                  <a:lnTo>
                    <a:pt x="5323" y="917"/>
                  </a:lnTo>
                  <a:cubicBezTo>
                    <a:pt x="4917" y="319"/>
                    <a:pt x="4259" y="1"/>
                    <a:pt x="359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2" name="Google Shape;7442;p40"/>
            <p:cNvSpPr/>
            <p:nvPr/>
          </p:nvSpPr>
          <p:spPr>
            <a:xfrm>
              <a:off x="4157614" y="99161"/>
              <a:ext cx="349483" cy="435378"/>
            </a:xfrm>
            <a:custGeom>
              <a:rect b="b" l="l" r="r" t="t"/>
              <a:pathLst>
                <a:path extrusionOk="0" h="13498" w="10835">
                  <a:moveTo>
                    <a:pt x="4152" y="412"/>
                  </a:moveTo>
                  <a:cubicBezTo>
                    <a:pt x="4440" y="412"/>
                    <a:pt x="4723" y="584"/>
                    <a:pt x="4775" y="971"/>
                  </a:cubicBezTo>
                  <a:cubicBezTo>
                    <a:pt x="4810" y="1173"/>
                    <a:pt x="4751" y="1364"/>
                    <a:pt x="4632" y="1518"/>
                  </a:cubicBezTo>
                  <a:lnTo>
                    <a:pt x="3834" y="1661"/>
                  </a:lnTo>
                  <a:cubicBezTo>
                    <a:pt x="3667" y="1566"/>
                    <a:pt x="3536" y="1399"/>
                    <a:pt x="3501" y="1209"/>
                  </a:cubicBezTo>
                  <a:cubicBezTo>
                    <a:pt x="3386" y="709"/>
                    <a:pt x="3773" y="412"/>
                    <a:pt x="4152" y="412"/>
                  </a:cubicBezTo>
                  <a:close/>
                  <a:moveTo>
                    <a:pt x="7842" y="2726"/>
                  </a:moveTo>
                  <a:cubicBezTo>
                    <a:pt x="8105" y="2726"/>
                    <a:pt x="8341" y="2907"/>
                    <a:pt x="8394" y="3185"/>
                  </a:cubicBezTo>
                  <a:lnTo>
                    <a:pt x="9775" y="10746"/>
                  </a:lnTo>
                  <a:cubicBezTo>
                    <a:pt x="9835" y="11043"/>
                    <a:pt x="9632" y="11329"/>
                    <a:pt x="9335" y="11377"/>
                  </a:cubicBezTo>
                  <a:lnTo>
                    <a:pt x="3072" y="12520"/>
                  </a:lnTo>
                  <a:cubicBezTo>
                    <a:pt x="3037" y="12527"/>
                    <a:pt x="3002" y="12530"/>
                    <a:pt x="2967" y="12530"/>
                  </a:cubicBezTo>
                  <a:cubicBezTo>
                    <a:pt x="2710" y="12530"/>
                    <a:pt x="2482" y="12342"/>
                    <a:pt x="2429" y="12079"/>
                  </a:cubicBezTo>
                  <a:lnTo>
                    <a:pt x="1048" y="4507"/>
                  </a:lnTo>
                  <a:cubicBezTo>
                    <a:pt x="1000" y="4209"/>
                    <a:pt x="1203" y="3935"/>
                    <a:pt x="1500" y="3876"/>
                  </a:cubicBezTo>
                  <a:lnTo>
                    <a:pt x="2239" y="3745"/>
                  </a:lnTo>
                  <a:cubicBezTo>
                    <a:pt x="2280" y="3954"/>
                    <a:pt x="2460" y="4099"/>
                    <a:pt x="2664" y="4099"/>
                  </a:cubicBezTo>
                  <a:cubicBezTo>
                    <a:pt x="2693" y="4099"/>
                    <a:pt x="2721" y="4096"/>
                    <a:pt x="2751" y="4090"/>
                  </a:cubicBezTo>
                  <a:lnTo>
                    <a:pt x="6656" y="3376"/>
                  </a:lnTo>
                  <a:cubicBezTo>
                    <a:pt x="6894" y="3340"/>
                    <a:pt x="7049" y="3114"/>
                    <a:pt x="7013" y="2876"/>
                  </a:cubicBezTo>
                  <a:lnTo>
                    <a:pt x="7751" y="2733"/>
                  </a:lnTo>
                  <a:cubicBezTo>
                    <a:pt x="7782" y="2728"/>
                    <a:pt x="7812" y="2726"/>
                    <a:pt x="7842" y="2726"/>
                  </a:cubicBezTo>
                  <a:close/>
                  <a:moveTo>
                    <a:pt x="4137" y="1"/>
                  </a:moveTo>
                  <a:cubicBezTo>
                    <a:pt x="4073" y="1"/>
                    <a:pt x="4007" y="6"/>
                    <a:pt x="3941" y="18"/>
                  </a:cubicBezTo>
                  <a:cubicBezTo>
                    <a:pt x="3358" y="125"/>
                    <a:pt x="2965" y="697"/>
                    <a:pt x="3072" y="1280"/>
                  </a:cubicBezTo>
                  <a:cubicBezTo>
                    <a:pt x="3096" y="1459"/>
                    <a:pt x="3179" y="1614"/>
                    <a:pt x="3286" y="1756"/>
                  </a:cubicBezTo>
                  <a:lnTo>
                    <a:pt x="2512" y="1899"/>
                  </a:lnTo>
                  <a:cubicBezTo>
                    <a:pt x="2191" y="1959"/>
                    <a:pt x="1977" y="2268"/>
                    <a:pt x="2036" y="2578"/>
                  </a:cubicBezTo>
                  <a:lnTo>
                    <a:pt x="2084" y="2864"/>
                  </a:lnTo>
                  <a:lnTo>
                    <a:pt x="798" y="3102"/>
                  </a:lnTo>
                  <a:cubicBezTo>
                    <a:pt x="322" y="3185"/>
                    <a:pt x="0" y="3650"/>
                    <a:pt x="84" y="4126"/>
                  </a:cubicBezTo>
                  <a:lnTo>
                    <a:pt x="1655" y="12758"/>
                  </a:lnTo>
                  <a:cubicBezTo>
                    <a:pt x="1740" y="13194"/>
                    <a:pt x="2120" y="13497"/>
                    <a:pt x="2540" y="13497"/>
                  </a:cubicBezTo>
                  <a:cubicBezTo>
                    <a:pt x="2590" y="13497"/>
                    <a:pt x="2640" y="13493"/>
                    <a:pt x="2691" y="13484"/>
                  </a:cubicBezTo>
                  <a:lnTo>
                    <a:pt x="10037" y="12139"/>
                  </a:lnTo>
                  <a:cubicBezTo>
                    <a:pt x="10513" y="12055"/>
                    <a:pt x="10835" y="11579"/>
                    <a:pt x="10752" y="11103"/>
                  </a:cubicBezTo>
                  <a:lnTo>
                    <a:pt x="9180" y="2483"/>
                  </a:lnTo>
                  <a:cubicBezTo>
                    <a:pt x="9095" y="2046"/>
                    <a:pt x="8715" y="1743"/>
                    <a:pt x="8287" y="1743"/>
                  </a:cubicBezTo>
                  <a:cubicBezTo>
                    <a:pt x="8236" y="1743"/>
                    <a:pt x="8184" y="1748"/>
                    <a:pt x="8132" y="1756"/>
                  </a:cubicBezTo>
                  <a:lnTo>
                    <a:pt x="6858" y="1995"/>
                  </a:lnTo>
                  <a:lnTo>
                    <a:pt x="6811" y="1721"/>
                  </a:lnTo>
                  <a:cubicBezTo>
                    <a:pt x="6747" y="1435"/>
                    <a:pt x="6506" y="1235"/>
                    <a:pt x="6227" y="1235"/>
                  </a:cubicBezTo>
                  <a:cubicBezTo>
                    <a:pt x="6192" y="1235"/>
                    <a:pt x="6156" y="1238"/>
                    <a:pt x="6120" y="1245"/>
                  </a:cubicBezTo>
                  <a:lnTo>
                    <a:pt x="5179" y="1411"/>
                  </a:lnTo>
                  <a:cubicBezTo>
                    <a:pt x="5227" y="1245"/>
                    <a:pt x="5239" y="1066"/>
                    <a:pt x="5203" y="899"/>
                  </a:cubicBezTo>
                  <a:cubicBezTo>
                    <a:pt x="5108" y="370"/>
                    <a:pt x="4655" y="1"/>
                    <a:pt x="413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3" name="Google Shape;7443;p40"/>
            <p:cNvSpPr/>
            <p:nvPr/>
          </p:nvSpPr>
          <p:spPr>
            <a:xfrm>
              <a:off x="4219446" y="255566"/>
              <a:ext cx="60156" cy="49898"/>
            </a:xfrm>
            <a:custGeom>
              <a:rect b="b" l="l" r="r" t="t"/>
              <a:pathLst>
                <a:path extrusionOk="0" h="1547" w="1865">
                  <a:moveTo>
                    <a:pt x="1026" y="1"/>
                  </a:moveTo>
                  <a:cubicBezTo>
                    <a:pt x="979" y="1"/>
                    <a:pt x="930" y="5"/>
                    <a:pt x="881" y="15"/>
                  </a:cubicBezTo>
                  <a:cubicBezTo>
                    <a:pt x="202" y="134"/>
                    <a:pt x="0" y="1015"/>
                    <a:pt x="572" y="1408"/>
                  </a:cubicBezTo>
                  <a:cubicBezTo>
                    <a:pt x="711" y="1504"/>
                    <a:pt x="861" y="1547"/>
                    <a:pt x="1007" y="1547"/>
                  </a:cubicBezTo>
                  <a:cubicBezTo>
                    <a:pt x="1458" y="1547"/>
                    <a:pt x="1864" y="1138"/>
                    <a:pt x="1774" y="634"/>
                  </a:cubicBezTo>
                  <a:cubicBezTo>
                    <a:pt x="1701" y="266"/>
                    <a:pt x="1386" y="1"/>
                    <a:pt x="1026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4" name="Google Shape;7444;p40"/>
            <p:cNvSpPr/>
            <p:nvPr/>
          </p:nvSpPr>
          <p:spPr>
            <a:xfrm>
              <a:off x="4287988" y="241148"/>
              <a:ext cx="123956" cy="43577"/>
            </a:xfrm>
            <a:custGeom>
              <a:rect b="b" l="l" r="r" t="t"/>
              <a:pathLst>
                <a:path extrusionOk="0" h="1351" w="3843">
                  <a:moveTo>
                    <a:pt x="3234" y="0"/>
                  </a:moveTo>
                  <a:cubicBezTo>
                    <a:pt x="3203" y="0"/>
                    <a:pt x="3171" y="3"/>
                    <a:pt x="3138" y="10"/>
                  </a:cubicBezTo>
                  <a:lnTo>
                    <a:pt x="542" y="486"/>
                  </a:lnTo>
                  <a:cubicBezTo>
                    <a:pt x="1" y="576"/>
                    <a:pt x="111" y="1350"/>
                    <a:pt x="610" y="1350"/>
                  </a:cubicBezTo>
                  <a:cubicBezTo>
                    <a:pt x="638" y="1350"/>
                    <a:pt x="667" y="1348"/>
                    <a:pt x="697" y="1343"/>
                  </a:cubicBezTo>
                  <a:lnTo>
                    <a:pt x="3304" y="867"/>
                  </a:lnTo>
                  <a:cubicBezTo>
                    <a:pt x="3842" y="766"/>
                    <a:pt x="3726" y="0"/>
                    <a:pt x="323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5" name="Google Shape;7445;p40"/>
            <p:cNvSpPr/>
            <p:nvPr/>
          </p:nvSpPr>
          <p:spPr>
            <a:xfrm>
              <a:off x="4232090" y="325172"/>
              <a:ext cx="60156" cy="49866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1" y="1"/>
                    <a:pt x="927" y="4"/>
                    <a:pt x="882" y="12"/>
                  </a:cubicBezTo>
                  <a:cubicBezTo>
                    <a:pt x="203" y="131"/>
                    <a:pt x="1" y="1012"/>
                    <a:pt x="572" y="1405"/>
                  </a:cubicBezTo>
                  <a:cubicBezTo>
                    <a:pt x="711" y="1502"/>
                    <a:pt x="861" y="1545"/>
                    <a:pt x="1008" y="1545"/>
                  </a:cubicBezTo>
                  <a:cubicBezTo>
                    <a:pt x="1455" y="1545"/>
                    <a:pt x="1865" y="1142"/>
                    <a:pt x="1775" y="631"/>
                  </a:cubicBezTo>
                  <a:cubicBezTo>
                    <a:pt x="1701" y="259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6" name="Google Shape;7446;p40"/>
            <p:cNvSpPr/>
            <p:nvPr/>
          </p:nvSpPr>
          <p:spPr>
            <a:xfrm>
              <a:off x="4301987" y="310528"/>
              <a:ext cx="121021" cy="43512"/>
            </a:xfrm>
            <a:custGeom>
              <a:rect b="b" l="l" r="r" t="t"/>
              <a:pathLst>
                <a:path extrusionOk="0" h="1349" w="3752">
                  <a:moveTo>
                    <a:pt x="3132" y="0"/>
                  </a:moveTo>
                  <a:cubicBezTo>
                    <a:pt x="3120" y="0"/>
                    <a:pt x="3109" y="1"/>
                    <a:pt x="3097" y="2"/>
                  </a:cubicBezTo>
                  <a:lnTo>
                    <a:pt x="501" y="478"/>
                  </a:lnTo>
                  <a:cubicBezTo>
                    <a:pt x="1" y="618"/>
                    <a:pt x="114" y="1348"/>
                    <a:pt x="620" y="1348"/>
                  </a:cubicBezTo>
                  <a:cubicBezTo>
                    <a:pt x="631" y="1348"/>
                    <a:pt x="644" y="1348"/>
                    <a:pt x="656" y="1347"/>
                  </a:cubicBezTo>
                  <a:lnTo>
                    <a:pt x="3251" y="871"/>
                  </a:lnTo>
                  <a:cubicBezTo>
                    <a:pt x="3752" y="731"/>
                    <a:pt x="3627" y="0"/>
                    <a:pt x="313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7" name="Google Shape;7447;p40"/>
            <p:cNvSpPr/>
            <p:nvPr/>
          </p:nvSpPr>
          <p:spPr>
            <a:xfrm>
              <a:off x="4245928" y="399294"/>
              <a:ext cx="60059" cy="50189"/>
            </a:xfrm>
            <a:custGeom>
              <a:rect b="b" l="l" r="r" t="t"/>
              <a:pathLst>
                <a:path extrusionOk="0" h="1556" w="1862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17"/>
                  </a:cubicBezTo>
                  <a:cubicBezTo>
                    <a:pt x="700" y="1513"/>
                    <a:pt x="851" y="1556"/>
                    <a:pt x="997" y="1556"/>
                  </a:cubicBezTo>
                  <a:cubicBezTo>
                    <a:pt x="1451" y="1556"/>
                    <a:pt x="1862" y="1147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8" name="Google Shape;7448;p40"/>
            <p:cNvSpPr/>
            <p:nvPr/>
          </p:nvSpPr>
          <p:spPr>
            <a:xfrm>
              <a:off x="4314889" y="384586"/>
              <a:ext cx="122472" cy="44028"/>
            </a:xfrm>
            <a:custGeom>
              <a:rect b="b" l="l" r="r" t="t"/>
              <a:pathLst>
                <a:path extrusionOk="0" h="1365" w="3797">
                  <a:moveTo>
                    <a:pt x="3171" y="0"/>
                  </a:moveTo>
                  <a:cubicBezTo>
                    <a:pt x="3152" y="0"/>
                    <a:pt x="3133" y="1"/>
                    <a:pt x="3113" y="4"/>
                  </a:cubicBezTo>
                  <a:lnTo>
                    <a:pt x="518" y="480"/>
                  </a:lnTo>
                  <a:cubicBezTo>
                    <a:pt x="1" y="606"/>
                    <a:pt x="116" y="1364"/>
                    <a:pt x="627" y="1364"/>
                  </a:cubicBezTo>
                  <a:cubicBezTo>
                    <a:pt x="645" y="1364"/>
                    <a:pt x="665" y="1363"/>
                    <a:pt x="684" y="1361"/>
                  </a:cubicBezTo>
                  <a:lnTo>
                    <a:pt x="3268" y="885"/>
                  </a:lnTo>
                  <a:cubicBezTo>
                    <a:pt x="3796" y="758"/>
                    <a:pt x="3682" y="0"/>
                    <a:pt x="3171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9" name="Google Shape;7449;p40"/>
            <p:cNvSpPr/>
            <p:nvPr/>
          </p:nvSpPr>
          <p:spPr>
            <a:xfrm>
              <a:off x="4188320" y="708297"/>
              <a:ext cx="250428" cy="224721"/>
            </a:xfrm>
            <a:custGeom>
              <a:rect b="b" l="l" r="r" t="t"/>
              <a:pathLst>
                <a:path extrusionOk="0" h="6967" w="7764">
                  <a:moveTo>
                    <a:pt x="3929" y="1"/>
                  </a:moveTo>
                  <a:cubicBezTo>
                    <a:pt x="2899" y="1"/>
                    <a:pt x="1886" y="465"/>
                    <a:pt x="1227" y="1338"/>
                  </a:cubicBezTo>
                  <a:lnTo>
                    <a:pt x="6954" y="4969"/>
                  </a:lnTo>
                  <a:cubicBezTo>
                    <a:pt x="7764" y="3398"/>
                    <a:pt x="7240" y="1469"/>
                    <a:pt x="5751" y="528"/>
                  </a:cubicBezTo>
                  <a:cubicBezTo>
                    <a:pt x="5188" y="173"/>
                    <a:pt x="4555" y="1"/>
                    <a:pt x="3929" y="1"/>
                  </a:cubicBezTo>
                  <a:close/>
                  <a:moveTo>
                    <a:pt x="810" y="1993"/>
                  </a:moveTo>
                  <a:lnTo>
                    <a:pt x="810" y="1993"/>
                  </a:lnTo>
                  <a:cubicBezTo>
                    <a:pt x="1" y="3553"/>
                    <a:pt x="525" y="5493"/>
                    <a:pt x="2013" y="6434"/>
                  </a:cubicBezTo>
                  <a:cubicBezTo>
                    <a:pt x="2579" y="6793"/>
                    <a:pt x="3211" y="6966"/>
                    <a:pt x="3836" y="6966"/>
                  </a:cubicBezTo>
                  <a:cubicBezTo>
                    <a:pt x="4868" y="6966"/>
                    <a:pt x="5882" y="6495"/>
                    <a:pt x="6549" y="5612"/>
                  </a:cubicBezTo>
                  <a:lnTo>
                    <a:pt x="810" y="1993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0" name="Google Shape;7450;p40"/>
            <p:cNvSpPr/>
            <p:nvPr/>
          </p:nvSpPr>
          <p:spPr>
            <a:xfrm>
              <a:off x="4657631" y="226472"/>
              <a:ext cx="196272" cy="181918"/>
            </a:xfrm>
            <a:custGeom>
              <a:rect b="b" l="l" r="r" t="t"/>
              <a:pathLst>
                <a:path extrusionOk="0" h="5640" w="6085">
                  <a:moveTo>
                    <a:pt x="3596" y="0"/>
                  </a:moveTo>
                  <a:lnTo>
                    <a:pt x="1215" y="1631"/>
                  </a:lnTo>
                  <a:cubicBezTo>
                    <a:pt x="250" y="2286"/>
                    <a:pt x="0" y="3596"/>
                    <a:pt x="655" y="4560"/>
                  </a:cubicBezTo>
                  <a:lnTo>
                    <a:pt x="774" y="4715"/>
                  </a:lnTo>
                  <a:cubicBezTo>
                    <a:pt x="1175" y="5316"/>
                    <a:pt x="1834" y="5640"/>
                    <a:pt x="2508" y="5640"/>
                  </a:cubicBezTo>
                  <a:cubicBezTo>
                    <a:pt x="2915" y="5640"/>
                    <a:pt x="3328" y="5521"/>
                    <a:pt x="3691" y="5275"/>
                  </a:cubicBezTo>
                  <a:lnTo>
                    <a:pt x="6084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1" name="Google Shape;7451;p40"/>
            <p:cNvSpPr/>
            <p:nvPr/>
          </p:nvSpPr>
          <p:spPr>
            <a:xfrm>
              <a:off x="4790102" y="151317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578" y="1"/>
                  </a:moveTo>
                  <a:cubicBezTo>
                    <a:pt x="3170" y="1"/>
                    <a:pt x="2757" y="119"/>
                    <a:pt x="2394" y="366"/>
                  </a:cubicBezTo>
                  <a:lnTo>
                    <a:pt x="1" y="1985"/>
                  </a:lnTo>
                  <a:lnTo>
                    <a:pt x="2477" y="5628"/>
                  </a:lnTo>
                  <a:lnTo>
                    <a:pt x="4870" y="4009"/>
                  </a:lnTo>
                  <a:cubicBezTo>
                    <a:pt x="5835" y="3354"/>
                    <a:pt x="6085" y="2044"/>
                    <a:pt x="5430" y="1080"/>
                  </a:cubicBezTo>
                  <a:lnTo>
                    <a:pt x="5323" y="925"/>
                  </a:lnTo>
                  <a:cubicBezTo>
                    <a:pt x="4915" y="324"/>
                    <a:pt x="4252" y="1"/>
                    <a:pt x="357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2" name="Google Shape;7452;p40"/>
            <p:cNvSpPr/>
            <p:nvPr/>
          </p:nvSpPr>
          <p:spPr>
            <a:xfrm>
              <a:off x="4600023" y="602242"/>
              <a:ext cx="346032" cy="344032"/>
            </a:xfrm>
            <a:custGeom>
              <a:rect b="b" l="l" r="r" t="t"/>
              <a:pathLst>
                <a:path extrusionOk="0" h="10666" w="10728">
                  <a:moveTo>
                    <a:pt x="5007" y="1"/>
                  </a:moveTo>
                  <a:cubicBezTo>
                    <a:pt x="4823" y="1"/>
                    <a:pt x="4676" y="136"/>
                    <a:pt x="4644" y="328"/>
                  </a:cubicBezTo>
                  <a:lnTo>
                    <a:pt x="4191" y="3793"/>
                  </a:lnTo>
                  <a:lnTo>
                    <a:pt x="715" y="3340"/>
                  </a:lnTo>
                  <a:cubicBezTo>
                    <a:pt x="692" y="3336"/>
                    <a:pt x="671" y="3335"/>
                    <a:pt x="649" y="3335"/>
                  </a:cubicBezTo>
                  <a:cubicBezTo>
                    <a:pt x="465" y="3335"/>
                    <a:pt x="318" y="3469"/>
                    <a:pt x="286" y="3662"/>
                  </a:cubicBezTo>
                  <a:lnTo>
                    <a:pt x="24" y="5626"/>
                  </a:lnTo>
                  <a:cubicBezTo>
                    <a:pt x="0" y="5829"/>
                    <a:pt x="143" y="6019"/>
                    <a:pt x="345" y="6043"/>
                  </a:cubicBezTo>
                  <a:lnTo>
                    <a:pt x="3834" y="6507"/>
                  </a:lnTo>
                  <a:lnTo>
                    <a:pt x="3370" y="9984"/>
                  </a:lnTo>
                  <a:cubicBezTo>
                    <a:pt x="3346" y="10186"/>
                    <a:pt x="3489" y="10377"/>
                    <a:pt x="3691" y="10401"/>
                  </a:cubicBezTo>
                  <a:lnTo>
                    <a:pt x="5668" y="10663"/>
                  </a:lnTo>
                  <a:cubicBezTo>
                    <a:pt x="5682" y="10664"/>
                    <a:pt x="5697" y="10665"/>
                    <a:pt x="5712" y="10665"/>
                  </a:cubicBezTo>
                  <a:cubicBezTo>
                    <a:pt x="5897" y="10665"/>
                    <a:pt x="6062" y="10529"/>
                    <a:pt x="6084" y="10341"/>
                  </a:cubicBezTo>
                  <a:lnTo>
                    <a:pt x="6537" y="6864"/>
                  </a:lnTo>
                  <a:lnTo>
                    <a:pt x="10025" y="7329"/>
                  </a:lnTo>
                  <a:cubicBezTo>
                    <a:pt x="10039" y="7330"/>
                    <a:pt x="10053" y="7331"/>
                    <a:pt x="10067" y="7331"/>
                  </a:cubicBezTo>
                  <a:cubicBezTo>
                    <a:pt x="10253" y="7331"/>
                    <a:pt x="10420" y="7184"/>
                    <a:pt x="10442" y="6995"/>
                  </a:cubicBezTo>
                  <a:lnTo>
                    <a:pt x="10704" y="5019"/>
                  </a:lnTo>
                  <a:cubicBezTo>
                    <a:pt x="10728" y="4817"/>
                    <a:pt x="10585" y="4626"/>
                    <a:pt x="10382" y="4602"/>
                  </a:cubicBezTo>
                  <a:lnTo>
                    <a:pt x="6906" y="4150"/>
                  </a:lnTo>
                  <a:lnTo>
                    <a:pt x="7358" y="661"/>
                  </a:lnTo>
                  <a:cubicBezTo>
                    <a:pt x="7382" y="459"/>
                    <a:pt x="7239" y="280"/>
                    <a:pt x="7037" y="245"/>
                  </a:cubicBezTo>
                  <a:lnTo>
                    <a:pt x="5072" y="6"/>
                  </a:lnTo>
                  <a:cubicBezTo>
                    <a:pt x="5050" y="3"/>
                    <a:pt x="5028" y="1"/>
                    <a:pt x="500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3" name="Google Shape;7453;p40"/>
            <p:cNvSpPr/>
            <p:nvPr/>
          </p:nvSpPr>
          <p:spPr>
            <a:xfrm>
              <a:off x="4157614" y="1123773"/>
              <a:ext cx="349483" cy="435733"/>
            </a:xfrm>
            <a:custGeom>
              <a:rect b="b" l="l" r="r" t="t"/>
              <a:pathLst>
                <a:path extrusionOk="0" h="13509" w="10835">
                  <a:moveTo>
                    <a:pt x="4147" y="414"/>
                  </a:moveTo>
                  <a:cubicBezTo>
                    <a:pt x="4437" y="414"/>
                    <a:pt x="4723" y="589"/>
                    <a:pt x="4775" y="982"/>
                  </a:cubicBezTo>
                  <a:cubicBezTo>
                    <a:pt x="4810" y="1173"/>
                    <a:pt x="4751" y="1375"/>
                    <a:pt x="4632" y="1518"/>
                  </a:cubicBezTo>
                  <a:lnTo>
                    <a:pt x="3834" y="1673"/>
                  </a:lnTo>
                  <a:cubicBezTo>
                    <a:pt x="3655" y="1578"/>
                    <a:pt x="3536" y="1411"/>
                    <a:pt x="3501" y="1209"/>
                  </a:cubicBezTo>
                  <a:cubicBezTo>
                    <a:pt x="3386" y="710"/>
                    <a:pt x="3770" y="414"/>
                    <a:pt x="4147" y="414"/>
                  </a:cubicBezTo>
                  <a:close/>
                  <a:moveTo>
                    <a:pt x="7868" y="2734"/>
                  </a:moveTo>
                  <a:cubicBezTo>
                    <a:pt x="8125" y="2734"/>
                    <a:pt x="8352" y="2923"/>
                    <a:pt x="8394" y="3185"/>
                  </a:cubicBezTo>
                  <a:lnTo>
                    <a:pt x="9775" y="10746"/>
                  </a:lnTo>
                  <a:cubicBezTo>
                    <a:pt x="9835" y="11043"/>
                    <a:pt x="9632" y="11329"/>
                    <a:pt x="9335" y="11377"/>
                  </a:cubicBezTo>
                  <a:lnTo>
                    <a:pt x="3072" y="12520"/>
                  </a:lnTo>
                  <a:cubicBezTo>
                    <a:pt x="3037" y="12527"/>
                    <a:pt x="3002" y="12530"/>
                    <a:pt x="2967" y="12530"/>
                  </a:cubicBezTo>
                  <a:cubicBezTo>
                    <a:pt x="2710" y="12530"/>
                    <a:pt x="2482" y="12342"/>
                    <a:pt x="2429" y="12079"/>
                  </a:cubicBezTo>
                  <a:lnTo>
                    <a:pt x="1060" y="4519"/>
                  </a:lnTo>
                  <a:cubicBezTo>
                    <a:pt x="1000" y="4221"/>
                    <a:pt x="1203" y="3935"/>
                    <a:pt x="1500" y="3888"/>
                  </a:cubicBezTo>
                  <a:lnTo>
                    <a:pt x="2250" y="3745"/>
                  </a:lnTo>
                  <a:cubicBezTo>
                    <a:pt x="2283" y="3960"/>
                    <a:pt x="2471" y="4107"/>
                    <a:pt x="2682" y="4107"/>
                  </a:cubicBezTo>
                  <a:cubicBezTo>
                    <a:pt x="2705" y="4107"/>
                    <a:pt x="2728" y="4105"/>
                    <a:pt x="2751" y="4102"/>
                  </a:cubicBezTo>
                  <a:lnTo>
                    <a:pt x="6668" y="3387"/>
                  </a:lnTo>
                  <a:cubicBezTo>
                    <a:pt x="6906" y="3340"/>
                    <a:pt x="7061" y="3114"/>
                    <a:pt x="7013" y="2875"/>
                  </a:cubicBezTo>
                  <a:lnTo>
                    <a:pt x="7763" y="2745"/>
                  </a:lnTo>
                  <a:cubicBezTo>
                    <a:pt x="7798" y="2737"/>
                    <a:pt x="7833" y="2734"/>
                    <a:pt x="7868" y="2734"/>
                  </a:cubicBezTo>
                  <a:close/>
                  <a:moveTo>
                    <a:pt x="4137" y="0"/>
                  </a:moveTo>
                  <a:cubicBezTo>
                    <a:pt x="4073" y="0"/>
                    <a:pt x="4007" y="6"/>
                    <a:pt x="3941" y="18"/>
                  </a:cubicBezTo>
                  <a:cubicBezTo>
                    <a:pt x="3358" y="125"/>
                    <a:pt x="2965" y="697"/>
                    <a:pt x="3072" y="1292"/>
                  </a:cubicBezTo>
                  <a:cubicBezTo>
                    <a:pt x="3096" y="1459"/>
                    <a:pt x="3179" y="1625"/>
                    <a:pt x="3286" y="1768"/>
                  </a:cubicBezTo>
                  <a:lnTo>
                    <a:pt x="2512" y="1911"/>
                  </a:lnTo>
                  <a:cubicBezTo>
                    <a:pt x="2191" y="1971"/>
                    <a:pt x="1977" y="2280"/>
                    <a:pt x="2036" y="2602"/>
                  </a:cubicBezTo>
                  <a:lnTo>
                    <a:pt x="2084" y="2875"/>
                  </a:lnTo>
                  <a:lnTo>
                    <a:pt x="798" y="3114"/>
                  </a:lnTo>
                  <a:cubicBezTo>
                    <a:pt x="310" y="3197"/>
                    <a:pt x="0" y="3661"/>
                    <a:pt x="84" y="4149"/>
                  </a:cubicBezTo>
                  <a:lnTo>
                    <a:pt x="1655" y="12770"/>
                  </a:lnTo>
                  <a:cubicBezTo>
                    <a:pt x="1740" y="13206"/>
                    <a:pt x="2120" y="13509"/>
                    <a:pt x="2540" y="13509"/>
                  </a:cubicBezTo>
                  <a:cubicBezTo>
                    <a:pt x="2590" y="13509"/>
                    <a:pt x="2640" y="13505"/>
                    <a:pt x="2691" y="13496"/>
                  </a:cubicBezTo>
                  <a:lnTo>
                    <a:pt x="10037" y="12150"/>
                  </a:lnTo>
                  <a:cubicBezTo>
                    <a:pt x="10513" y="12067"/>
                    <a:pt x="10835" y="11603"/>
                    <a:pt x="10752" y="11115"/>
                  </a:cubicBezTo>
                  <a:lnTo>
                    <a:pt x="9180" y="2483"/>
                  </a:lnTo>
                  <a:cubicBezTo>
                    <a:pt x="9096" y="2052"/>
                    <a:pt x="8725" y="1751"/>
                    <a:pt x="8304" y="1751"/>
                  </a:cubicBezTo>
                  <a:cubicBezTo>
                    <a:pt x="8247" y="1751"/>
                    <a:pt x="8190" y="1757"/>
                    <a:pt x="8132" y="1768"/>
                  </a:cubicBezTo>
                  <a:lnTo>
                    <a:pt x="6858" y="1994"/>
                  </a:lnTo>
                  <a:lnTo>
                    <a:pt x="6811" y="1721"/>
                  </a:lnTo>
                  <a:cubicBezTo>
                    <a:pt x="6746" y="1431"/>
                    <a:pt x="6497" y="1237"/>
                    <a:pt x="6213" y="1237"/>
                  </a:cubicBezTo>
                  <a:cubicBezTo>
                    <a:pt x="6183" y="1237"/>
                    <a:pt x="6151" y="1240"/>
                    <a:pt x="6120" y="1244"/>
                  </a:cubicBezTo>
                  <a:lnTo>
                    <a:pt x="5179" y="1423"/>
                  </a:lnTo>
                  <a:cubicBezTo>
                    <a:pt x="5227" y="1244"/>
                    <a:pt x="5239" y="1066"/>
                    <a:pt x="5203" y="899"/>
                  </a:cubicBezTo>
                  <a:cubicBezTo>
                    <a:pt x="5108" y="370"/>
                    <a:pt x="4655" y="0"/>
                    <a:pt x="413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4" name="Google Shape;7454;p40"/>
            <p:cNvSpPr/>
            <p:nvPr/>
          </p:nvSpPr>
          <p:spPr>
            <a:xfrm>
              <a:off x="4219446" y="1280275"/>
              <a:ext cx="60123" cy="49866"/>
            </a:xfrm>
            <a:custGeom>
              <a:rect b="b" l="l" r="r" t="t"/>
              <a:pathLst>
                <a:path extrusionOk="0" h="1546" w="1864">
                  <a:moveTo>
                    <a:pt x="1013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2" y="131"/>
                    <a:pt x="0" y="1012"/>
                    <a:pt x="572" y="1405"/>
                  </a:cubicBezTo>
                  <a:cubicBezTo>
                    <a:pt x="713" y="1502"/>
                    <a:pt x="865" y="1545"/>
                    <a:pt x="1012" y="1545"/>
                  </a:cubicBezTo>
                  <a:cubicBezTo>
                    <a:pt x="1460" y="1545"/>
                    <a:pt x="1864" y="1142"/>
                    <a:pt x="1774" y="631"/>
                  </a:cubicBezTo>
                  <a:cubicBezTo>
                    <a:pt x="1700" y="259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5" name="Google Shape;7455;p40"/>
            <p:cNvSpPr/>
            <p:nvPr/>
          </p:nvSpPr>
          <p:spPr>
            <a:xfrm>
              <a:off x="4287537" y="1265566"/>
              <a:ext cx="124859" cy="43931"/>
            </a:xfrm>
            <a:custGeom>
              <a:rect b="b" l="l" r="r" t="t"/>
              <a:pathLst>
                <a:path extrusionOk="0" h="1362" w="3871">
                  <a:moveTo>
                    <a:pt x="3275" y="0"/>
                  </a:moveTo>
                  <a:cubicBezTo>
                    <a:pt x="3236" y="0"/>
                    <a:pt x="3195" y="5"/>
                    <a:pt x="3152" y="15"/>
                  </a:cubicBezTo>
                  <a:lnTo>
                    <a:pt x="556" y="492"/>
                  </a:lnTo>
                  <a:cubicBezTo>
                    <a:pt x="1" y="569"/>
                    <a:pt x="108" y="1362"/>
                    <a:pt x="599" y="1362"/>
                  </a:cubicBezTo>
                  <a:cubicBezTo>
                    <a:pt x="634" y="1362"/>
                    <a:pt x="672" y="1358"/>
                    <a:pt x="711" y="1349"/>
                  </a:cubicBezTo>
                  <a:lnTo>
                    <a:pt x="3318" y="873"/>
                  </a:lnTo>
                  <a:cubicBezTo>
                    <a:pt x="3870" y="784"/>
                    <a:pt x="3767" y="0"/>
                    <a:pt x="3275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6" name="Google Shape;7456;p40"/>
            <p:cNvSpPr/>
            <p:nvPr/>
          </p:nvSpPr>
          <p:spPr>
            <a:xfrm>
              <a:off x="4232090" y="1349784"/>
              <a:ext cx="60156" cy="49866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1" y="1"/>
                    <a:pt x="926" y="4"/>
                    <a:pt x="882" y="12"/>
                  </a:cubicBezTo>
                  <a:cubicBezTo>
                    <a:pt x="203" y="131"/>
                    <a:pt x="1" y="1012"/>
                    <a:pt x="572" y="1405"/>
                  </a:cubicBezTo>
                  <a:cubicBezTo>
                    <a:pt x="711" y="1502"/>
                    <a:pt x="862" y="1545"/>
                    <a:pt x="1009" y="1545"/>
                  </a:cubicBezTo>
                  <a:cubicBezTo>
                    <a:pt x="1455" y="1545"/>
                    <a:pt x="1865" y="1145"/>
                    <a:pt x="1775" y="643"/>
                  </a:cubicBezTo>
                  <a:cubicBezTo>
                    <a:pt x="1701" y="260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7" name="Google Shape;7457;p40"/>
            <p:cNvSpPr/>
            <p:nvPr/>
          </p:nvSpPr>
          <p:spPr>
            <a:xfrm>
              <a:off x="4302116" y="1335140"/>
              <a:ext cx="120892" cy="43544"/>
            </a:xfrm>
            <a:custGeom>
              <a:rect b="b" l="l" r="r" t="t"/>
              <a:pathLst>
                <a:path extrusionOk="0" h="1350" w="3748">
                  <a:moveTo>
                    <a:pt x="3128" y="0"/>
                  </a:moveTo>
                  <a:cubicBezTo>
                    <a:pt x="3116" y="0"/>
                    <a:pt x="3105" y="1"/>
                    <a:pt x="3093" y="2"/>
                  </a:cubicBezTo>
                  <a:lnTo>
                    <a:pt x="497" y="478"/>
                  </a:lnTo>
                  <a:cubicBezTo>
                    <a:pt x="0" y="628"/>
                    <a:pt x="109" y="1349"/>
                    <a:pt x="604" y="1349"/>
                  </a:cubicBezTo>
                  <a:cubicBezTo>
                    <a:pt x="620" y="1349"/>
                    <a:pt x="636" y="1348"/>
                    <a:pt x="652" y="1347"/>
                  </a:cubicBezTo>
                  <a:lnTo>
                    <a:pt x="3247" y="883"/>
                  </a:lnTo>
                  <a:cubicBezTo>
                    <a:pt x="3748" y="731"/>
                    <a:pt x="3623" y="0"/>
                    <a:pt x="312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8" name="Google Shape;7458;p40"/>
            <p:cNvSpPr/>
            <p:nvPr/>
          </p:nvSpPr>
          <p:spPr>
            <a:xfrm>
              <a:off x="4245928" y="1424293"/>
              <a:ext cx="60059" cy="49834"/>
            </a:xfrm>
            <a:custGeom>
              <a:rect b="b" l="l" r="r" t="t"/>
              <a:pathLst>
                <a:path extrusionOk="0" h="1545" w="1862">
                  <a:moveTo>
                    <a:pt x="1002" y="0"/>
                  </a:moveTo>
                  <a:cubicBezTo>
                    <a:pt x="959" y="0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0"/>
                    <a:pt x="100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9" name="Google Shape;7459;p40"/>
            <p:cNvSpPr/>
            <p:nvPr/>
          </p:nvSpPr>
          <p:spPr>
            <a:xfrm>
              <a:off x="4315179" y="1409230"/>
              <a:ext cx="121892" cy="43931"/>
            </a:xfrm>
            <a:custGeom>
              <a:rect b="b" l="l" r="r" t="t"/>
              <a:pathLst>
                <a:path extrusionOk="0" h="1362" w="3779">
                  <a:moveTo>
                    <a:pt x="3152" y="0"/>
                  </a:moveTo>
                  <a:cubicBezTo>
                    <a:pt x="3136" y="0"/>
                    <a:pt x="3121" y="1"/>
                    <a:pt x="3104" y="2"/>
                  </a:cubicBezTo>
                  <a:lnTo>
                    <a:pt x="3104" y="14"/>
                  </a:lnTo>
                  <a:lnTo>
                    <a:pt x="509" y="479"/>
                  </a:lnTo>
                  <a:cubicBezTo>
                    <a:pt x="0" y="617"/>
                    <a:pt x="120" y="1362"/>
                    <a:pt x="628" y="1362"/>
                  </a:cubicBezTo>
                  <a:cubicBezTo>
                    <a:pt x="644" y="1362"/>
                    <a:pt x="659" y="1361"/>
                    <a:pt x="675" y="1360"/>
                  </a:cubicBezTo>
                  <a:lnTo>
                    <a:pt x="3259" y="883"/>
                  </a:lnTo>
                  <a:cubicBezTo>
                    <a:pt x="3779" y="733"/>
                    <a:pt x="3660" y="0"/>
                    <a:pt x="315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0" name="Google Shape;7460;p40"/>
            <p:cNvSpPr/>
            <p:nvPr/>
          </p:nvSpPr>
          <p:spPr>
            <a:xfrm>
              <a:off x="4657631" y="1251439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596" y="1"/>
                  </a:moveTo>
                  <a:lnTo>
                    <a:pt x="1215" y="1620"/>
                  </a:lnTo>
                  <a:cubicBezTo>
                    <a:pt x="250" y="2275"/>
                    <a:pt x="0" y="3585"/>
                    <a:pt x="655" y="4549"/>
                  </a:cubicBezTo>
                  <a:lnTo>
                    <a:pt x="774" y="4704"/>
                  </a:lnTo>
                  <a:cubicBezTo>
                    <a:pt x="1175" y="5305"/>
                    <a:pt x="1834" y="5629"/>
                    <a:pt x="2508" y="5629"/>
                  </a:cubicBezTo>
                  <a:cubicBezTo>
                    <a:pt x="2915" y="5629"/>
                    <a:pt x="3328" y="5510"/>
                    <a:pt x="3691" y="5264"/>
                  </a:cubicBezTo>
                  <a:lnTo>
                    <a:pt x="6084" y="3644"/>
                  </a:lnTo>
                  <a:lnTo>
                    <a:pt x="3596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1" name="Google Shape;7461;p40"/>
            <p:cNvSpPr/>
            <p:nvPr/>
          </p:nvSpPr>
          <p:spPr>
            <a:xfrm>
              <a:off x="4790102" y="1176188"/>
              <a:ext cx="196272" cy="181660"/>
            </a:xfrm>
            <a:custGeom>
              <a:rect b="b" l="l" r="r" t="t"/>
              <a:pathLst>
                <a:path extrusionOk="0" h="5632" w="6085">
                  <a:moveTo>
                    <a:pt x="3589" y="1"/>
                  </a:moveTo>
                  <a:cubicBezTo>
                    <a:pt x="3177" y="1"/>
                    <a:pt x="2761" y="120"/>
                    <a:pt x="2394" y="369"/>
                  </a:cubicBezTo>
                  <a:lnTo>
                    <a:pt x="1" y="1989"/>
                  </a:lnTo>
                  <a:lnTo>
                    <a:pt x="2477" y="5632"/>
                  </a:lnTo>
                  <a:lnTo>
                    <a:pt x="4870" y="4001"/>
                  </a:lnTo>
                  <a:cubicBezTo>
                    <a:pt x="5835" y="3346"/>
                    <a:pt x="6085" y="2036"/>
                    <a:pt x="5430" y="1072"/>
                  </a:cubicBezTo>
                  <a:lnTo>
                    <a:pt x="5430" y="1072"/>
                  </a:lnTo>
                  <a:lnTo>
                    <a:pt x="5430" y="1084"/>
                  </a:lnTo>
                  <a:lnTo>
                    <a:pt x="5323" y="917"/>
                  </a:lnTo>
                  <a:cubicBezTo>
                    <a:pt x="4917" y="319"/>
                    <a:pt x="4259" y="1"/>
                    <a:pt x="358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2" name="Google Shape;7462;p40"/>
            <p:cNvSpPr/>
            <p:nvPr/>
          </p:nvSpPr>
          <p:spPr>
            <a:xfrm>
              <a:off x="3132614" y="98419"/>
              <a:ext cx="350257" cy="436217"/>
            </a:xfrm>
            <a:custGeom>
              <a:rect b="b" l="l" r="r" t="t"/>
              <a:pathLst>
                <a:path extrusionOk="0" h="13524" w="10859">
                  <a:moveTo>
                    <a:pt x="4164" y="435"/>
                  </a:moveTo>
                  <a:cubicBezTo>
                    <a:pt x="4452" y="435"/>
                    <a:pt x="4735" y="607"/>
                    <a:pt x="4787" y="994"/>
                  </a:cubicBezTo>
                  <a:cubicBezTo>
                    <a:pt x="4822" y="1196"/>
                    <a:pt x="4763" y="1387"/>
                    <a:pt x="4632" y="1541"/>
                  </a:cubicBezTo>
                  <a:lnTo>
                    <a:pt x="3846" y="1684"/>
                  </a:lnTo>
                  <a:cubicBezTo>
                    <a:pt x="3668" y="1589"/>
                    <a:pt x="3548" y="1422"/>
                    <a:pt x="3513" y="1232"/>
                  </a:cubicBezTo>
                  <a:cubicBezTo>
                    <a:pt x="3398" y="732"/>
                    <a:pt x="3785" y="435"/>
                    <a:pt x="4164" y="435"/>
                  </a:cubicBezTo>
                  <a:close/>
                  <a:moveTo>
                    <a:pt x="7857" y="2749"/>
                  </a:moveTo>
                  <a:cubicBezTo>
                    <a:pt x="8127" y="2749"/>
                    <a:pt x="8353" y="2930"/>
                    <a:pt x="8406" y="3208"/>
                  </a:cubicBezTo>
                  <a:lnTo>
                    <a:pt x="9787" y="10769"/>
                  </a:lnTo>
                  <a:cubicBezTo>
                    <a:pt x="9847" y="11054"/>
                    <a:pt x="9644" y="11340"/>
                    <a:pt x="9359" y="11400"/>
                  </a:cubicBezTo>
                  <a:lnTo>
                    <a:pt x="3084" y="12543"/>
                  </a:lnTo>
                  <a:cubicBezTo>
                    <a:pt x="3049" y="12550"/>
                    <a:pt x="3014" y="12553"/>
                    <a:pt x="2980" y="12553"/>
                  </a:cubicBezTo>
                  <a:cubicBezTo>
                    <a:pt x="2722" y="12553"/>
                    <a:pt x="2495" y="12365"/>
                    <a:pt x="2453" y="12102"/>
                  </a:cubicBezTo>
                  <a:lnTo>
                    <a:pt x="1072" y="4530"/>
                  </a:lnTo>
                  <a:cubicBezTo>
                    <a:pt x="1012" y="4232"/>
                    <a:pt x="1215" y="3958"/>
                    <a:pt x="1512" y="3899"/>
                  </a:cubicBezTo>
                  <a:lnTo>
                    <a:pt x="2263" y="3768"/>
                  </a:lnTo>
                  <a:cubicBezTo>
                    <a:pt x="2294" y="3977"/>
                    <a:pt x="2481" y="4122"/>
                    <a:pt x="2688" y="4122"/>
                  </a:cubicBezTo>
                  <a:cubicBezTo>
                    <a:pt x="2716" y="4122"/>
                    <a:pt x="2745" y="4119"/>
                    <a:pt x="2775" y="4113"/>
                  </a:cubicBezTo>
                  <a:lnTo>
                    <a:pt x="6680" y="3399"/>
                  </a:lnTo>
                  <a:cubicBezTo>
                    <a:pt x="6906" y="3363"/>
                    <a:pt x="7073" y="3125"/>
                    <a:pt x="7025" y="2899"/>
                  </a:cubicBezTo>
                  <a:lnTo>
                    <a:pt x="7763" y="2756"/>
                  </a:lnTo>
                  <a:cubicBezTo>
                    <a:pt x="7795" y="2751"/>
                    <a:pt x="7826" y="2749"/>
                    <a:pt x="7857" y="2749"/>
                  </a:cubicBezTo>
                  <a:close/>
                  <a:moveTo>
                    <a:pt x="4145" y="0"/>
                  </a:moveTo>
                  <a:cubicBezTo>
                    <a:pt x="4082" y="0"/>
                    <a:pt x="4018" y="6"/>
                    <a:pt x="3953" y="17"/>
                  </a:cubicBezTo>
                  <a:cubicBezTo>
                    <a:pt x="3358" y="136"/>
                    <a:pt x="2965" y="708"/>
                    <a:pt x="3084" y="1303"/>
                  </a:cubicBezTo>
                  <a:cubicBezTo>
                    <a:pt x="3108" y="1482"/>
                    <a:pt x="3179" y="1637"/>
                    <a:pt x="3298" y="1779"/>
                  </a:cubicBezTo>
                  <a:lnTo>
                    <a:pt x="2525" y="1922"/>
                  </a:lnTo>
                  <a:cubicBezTo>
                    <a:pt x="2203" y="1982"/>
                    <a:pt x="1989" y="2291"/>
                    <a:pt x="2048" y="2601"/>
                  </a:cubicBezTo>
                  <a:lnTo>
                    <a:pt x="2096" y="2887"/>
                  </a:lnTo>
                  <a:lnTo>
                    <a:pt x="810" y="3125"/>
                  </a:lnTo>
                  <a:cubicBezTo>
                    <a:pt x="322" y="3208"/>
                    <a:pt x="0" y="3673"/>
                    <a:pt x="96" y="4161"/>
                  </a:cubicBezTo>
                  <a:lnTo>
                    <a:pt x="1667" y="12793"/>
                  </a:lnTo>
                  <a:cubicBezTo>
                    <a:pt x="1751" y="13223"/>
                    <a:pt x="2122" y="13524"/>
                    <a:pt x="2543" y="13524"/>
                  </a:cubicBezTo>
                  <a:cubicBezTo>
                    <a:pt x="2600" y="13524"/>
                    <a:pt x="2657" y="13518"/>
                    <a:pt x="2715" y="13507"/>
                  </a:cubicBezTo>
                  <a:lnTo>
                    <a:pt x="10049" y="12174"/>
                  </a:lnTo>
                  <a:cubicBezTo>
                    <a:pt x="10537" y="12078"/>
                    <a:pt x="10859" y="11614"/>
                    <a:pt x="10764" y="11126"/>
                  </a:cubicBezTo>
                  <a:lnTo>
                    <a:pt x="9192" y="2506"/>
                  </a:lnTo>
                  <a:cubicBezTo>
                    <a:pt x="9107" y="2069"/>
                    <a:pt x="8727" y="1766"/>
                    <a:pt x="8299" y="1766"/>
                  </a:cubicBezTo>
                  <a:cubicBezTo>
                    <a:pt x="8248" y="1766"/>
                    <a:pt x="8196" y="1771"/>
                    <a:pt x="8144" y="1779"/>
                  </a:cubicBezTo>
                  <a:lnTo>
                    <a:pt x="6870" y="2018"/>
                  </a:lnTo>
                  <a:lnTo>
                    <a:pt x="6823" y="1744"/>
                  </a:lnTo>
                  <a:cubicBezTo>
                    <a:pt x="6770" y="1458"/>
                    <a:pt x="6520" y="1258"/>
                    <a:pt x="6248" y="1258"/>
                  </a:cubicBezTo>
                  <a:cubicBezTo>
                    <a:pt x="6214" y="1258"/>
                    <a:pt x="6179" y="1261"/>
                    <a:pt x="6144" y="1268"/>
                  </a:cubicBezTo>
                  <a:lnTo>
                    <a:pt x="5192" y="1434"/>
                  </a:lnTo>
                  <a:cubicBezTo>
                    <a:pt x="5239" y="1268"/>
                    <a:pt x="5251" y="1089"/>
                    <a:pt x="5215" y="922"/>
                  </a:cubicBezTo>
                  <a:cubicBezTo>
                    <a:pt x="5130" y="381"/>
                    <a:pt x="4667" y="0"/>
                    <a:pt x="4145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3" name="Google Shape;7463;p40"/>
            <p:cNvSpPr/>
            <p:nvPr/>
          </p:nvSpPr>
          <p:spPr>
            <a:xfrm>
              <a:off x="3194834" y="255566"/>
              <a:ext cx="60156" cy="49898"/>
            </a:xfrm>
            <a:custGeom>
              <a:rect b="b" l="l" r="r" t="t"/>
              <a:pathLst>
                <a:path extrusionOk="0" h="1547" w="1865">
                  <a:moveTo>
                    <a:pt x="1023" y="1"/>
                  </a:moveTo>
                  <a:cubicBezTo>
                    <a:pt x="976" y="1"/>
                    <a:pt x="929" y="5"/>
                    <a:pt x="881" y="15"/>
                  </a:cubicBezTo>
                  <a:cubicBezTo>
                    <a:pt x="191" y="134"/>
                    <a:pt x="0" y="1015"/>
                    <a:pt x="572" y="1408"/>
                  </a:cubicBezTo>
                  <a:cubicBezTo>
                    <a:pt x="708" y="1504"/>
                    <a:pt x="857" y="1547"/>
                    <a:pt x="1002" y="1547"/>
                  </a:cubicBezTo>
                  <a:cubicBezTo>
                    <a:pt x="1451" y="1547"/>
                    <a:pt x="1864" y="1138"/>
                    <a:pt x="1774" y="634"/>
                  </a:cubicBezTo>
                  <a:cubicBezTo>
                    <a:pt x="1701" y="266"/>
                    <a:pt x="1377" y="1"/>
                    <a:pt x="102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4" name="Google Shape;7464;p40"/>
            <p:cNvSpPr/>
            <p:nvPr/>
          </p:nvSpPr>
          <p:spPr>
            <a:xfrm>
              <a:off x="3263021" y="241019"/>
              <a:ext cx="124440" cy="43706"/>
            </a:xfrm>
            <a:custGeom>
              <a:rect b="b" l="l" r="r" t="t"/>
              <a:pathLst>
                <a:path extrusionOk="0" h="1355" w="3858">
                  <a:moveTo>
                    <a:pt x="3263" y="1"/>
                  </a:moveTo>
                  <a:cubicBezTo>
                    <a:pt x="3227" y="1"/>
                    <a:pt x="3189" y="5"/>
                    <a:pt x="3149" y="14"/>
                  </a:cubicBezTo>
                  <a:lnTo>
                    <a:pt x="553" y="490"/>
                  </a:lnTo>
                  <a:cubicBezTo>
                    <a:pt x="0" y="580"/>
                    <a:pt x="121" y="1354"/>
                    <a:pt x="621" y="1354"/>
                  </a:cubicBezTo>
                  <a:cubicBezTo>
                    <a:pt x="649" y="1354"/>
                    <a:pt x="678" y="1352"/>
                    <a:pt x="708" y="1347"/>
                  </a:cubicBezTo>
                  <a:lnTo>
                    <a:pt x="3292" y="871"/>
                  </a:lnTo>
                  <a:cubicBezTo>
                    <a:pt x="3858" y="793"/>
                    <a:pt x="3761" y="1"/>
                    <a:pt x="326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5" name="Google Shape;7465;p40"/>
            <p:cNvSpPr/>
            <p:nvPr/>
          </p:nvSpPr>
          <p:spPr>
            <a:xfrm>
              <a:off x="3207510" y="325172"/>
              <a:ext cx="60123" cy="49866"/>
            </a:xfrm>
            <a:custGeom>
              <a:rect b="b" l="l" r="r" t="t"/>
              <a:pathLst>
                <a:path extrusionOk="0" h="1546" w="1864">
                  <a:moveTo>
                    <a:pt x="1014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8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6" name="Google Shape;7466;p40"/>
            <p:cNvSpPr/>
            <p:nvPr/>
          </p:nvSpPr>
          <p:spPr>
            <a:xfrm>
              <a:off x="3277020" y="310528"/>
              <a:ext cx="121376" cy="43512"/>
            </a:xfrm>
            <a:custGeom>
              <a:rect b="b" l="l" r="r" t="t"/>
              <a:pathLst>
                <a:path extrusionOk="0" h="1349" w="3763">
                  <a:moveTo>
                    <a:pt x="3143" y="0"/>
                  </a:moveTo>
                  <a:cubicBezTo>
                    <a:pt x="3131" y="0"/>
                    <a:pt x="3120" y="1"/>
                    <a:pt x="3108" y="2"/>
                  </a:cubicBezTo>
                  <a:lnTo>
                    <a:pt x="512" y="478"/>
                  </a:lnTo>
                  <a:cubicBezTo>
                    <a:pt x="0" y="618"/>
                    <a:pt x="125" y="1348"/>
                    <a:pt x="631" y="1348"/>
                  </a:cubicBezTo>
                  <a:cubicBezTo>
                    <a:pt x="643" y="1348"/>
                    <a:pt x="655" y="1348"/>
                    <a:pt x="667" y="1347"/>
                  </a:cubicBezTo>
                  <a:lnTo>
                    <a:pt x="3262" y="871"/>
                  </a:lnTo>
                  <a:cubicBezTo>
                    <a:pt x="3763" y="731"/>
                    <a:pt x="3638" y="0"/>
                    <a:pt x="314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7" name="Google Shape;7467;p40"/>
            <p:cNvSpPr/>
            <p:nvPr/>
          </p:nvSpPr>
          <p:spPr>
            <a:xfrm>
              <a:off x="3221315" y="399294"/>
              <a:ext cx="60059" cy="50189"/>
            </a:xfrm>
            <a:custGeom>
              <a:rect b="b" l="l" r="r" t="t"/>
              <a:pathLst>
                <a:path extrusionOk="0" h="1556" w="1862">
                  <a:moveTo>
                    <a:pt x="1002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17"/>
                  </a:cubicBezTo>
                  <a:cubicBezTo>
                    <a:pt x="700" y="1513"/>
                    <a:pt x="851" y="1556"/>
                    <a:pt x="997" y="1556"/>
                  </a:cubicBezTo>
                  <a:cubicBezTo>
                    <a:pt x="1451" y="1556"/>
                    <a:pt x="1862" y="1147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8" name="Google Shape;7468;p40"/>
            <p:cNvSpPr/>
            <p:nvPr/>
          </p:nvSpPr>
          <p:spPr>
            <a:xfrm>
              <a:off x="3290277" y="384586"/>
              <a:ext cx="122472" cy="44028"/>
            </a:xfrm>
            <a:custGeom>
              <a:rect b="b" l="l" r="r" t="t"/>
              <a:pathLst>
                <a:path extrusionOk="0" h="1365" w="3797">
                  <a:moveTo>
                    <a:pt x="3172" y="0"/>
                  </a:moveTo>
                  <a:cubicBezTo>
                    <a:pt x="3153" y="0"/>
                    <a:pt x="3133" y="1"/>
                    <a:pt x="3113" y="4"/>
                  </a:cubicBezTo>
                  <a:lnTo>
                    <a:pt x="518" y="480"/>
                  </a:lnTo>
                  <a:cubicBezTo>
                    <a:pt x="1" y="606"/>
                    <a:pt x="116" y="1364"/>
                    <a:pt x="616" y="1364"/>
                  </a:cubicBezTo>
                  <a:cubicBezTo>
                    <a:pt x="634" y="1364"/>
                    <a:pt x="653" y="1363"/>
                    <a:pt x="673" y="1361"/>
                  </a:cubicBezTo>
                  <a:lnTo>
                    <a:pt x="3280" y="885"/>
                  </a:lnTo>
                  <a:cubicBezTo>
                    <a:pt x="3797" y="747"/>
                    <a:pt x="3682" y="0"/>
                    <a:pt x="317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9" name="Google Shape;7469;p40"/>
            <p:cNvSpPr/>
            <p:nvPr/>
          </p:nvSpPr>
          <p:spPr>
            <a:xfrm>
              <a:off x="3163708" y="708297"/>
              <a:ext cx="250428" cy="224430"/>
            </a:xfrm>
            <a:custGeom>
              <a:rect b="b" l="l" r="r" t="t"/>
              <a:pathLst>
                <a:path extrusionOk="0" h="6958" w="7764">
                  <a:moveTo>
                    <a:pt x="3923" y="1"/>
                  </a:moveTo>
                  <a:cubicBezTo>
                    <a:pt x="2893" y="1"/>
                    <a:pt x="1881" y="465"/>
                    <a:pt x="1215" y="1338"/>
                  </a:cubicBezTo>
                  <a:lnTo>
                    <a:pt x="6954" y="4969"/>
                  </a:lnTo>
                  <a:cubicBezTo>
                    <a:pt x="7764" y="3398"/>
                    <a:pt x="7240" y="1469"/>
                    <a:pt x="5752" y="528"/>
                  </a:cubicBezTo>
                  <a:cubicBezTo>
                    <a:pt x="5184" y="173"/>
                    <a:pt x="4550" y="1"/>
                    <a:pt x="3923" y="1"/>
                  </a:cubicBezTo>
                  <a:close/>
                  <a:moveTo>
                    <a:pt x="810" y="1993"/>
                  </a:moveTo>
                  <a:cubicBezTo>
                    <a:pt x="1" y="3553"/>
                    <a:pt x="525" y="5481"/>
                    <a:pt x="2013" y="6434"/>
                  </a:cubicBezTo>
                  <a:cubicBezTo>
                    <a:pt x="2577" y="6788"/>
                    <a:pt x="3207" y="6958"/>
                    <a:pt x="3830" y="6958"/>
                  </a:cubicBezTo>
                  <a:cubicBezTo>
                    <a:pt x="4864" y="6958"/>
                    <a:pt x="5881" y="6489"/>
                    <a:pt x="6549" y="5612"/>
                  </a:cubicBezTo>
                  <a:lnTo>
                    <a:pt x="810" y="1993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0" name="Google Shape;7470;p40"/>
            <p:cNvSpPr/>
            <p:nvPr/>
          </p:nvSpPr>
          <p:spPr>
            <a:xfrm>
              <a:off x="3633018" y="226472"/>
              <a:ext cx="195885" cy="181918"/>
            </a:xfrm>
            <a:custGeom>
              <a:rect b="b" l="l" r="r" t="t"/>
              <a:pathLst>
                <a:path extrusionOk="0" h="5640" w="6073">
                  <a:moveTo>
                    <a:pt x="3596" y="0"/>
                  </a:moveTo>
                  <a:lnTo>
                    <a:pt x="1203" y="1631"/>
                  </a:lnTo>
                  <a:cubicBezTo>
                    <a:pt x="250" y="2286"/>
                    <a:pt x="0" y="3596"/>
                    <a:pt x="655" y="4560"/>
                  </a:cubicBezTo>
                  <a:lnTo>
                    <a:pt x="762" y="4715"/>
                  </a:lnTo>
                  <a:cubicBezTo>
                    <a:pt x="1170" y="5316"/>
                    <a:pt x="1833" y="5640"/>
                    <a:pt x="2507" y="5640"/>
                  </a:cubicBezTo>
                  <a:cubicBezTo>
                    <a:pt x="2915" y="5640"/>
                    <a:pt x="3328" y="5521"/>
                    <a:pt x="3691" y="5275"/>
                  </a:cubicBezTo>
                  <a:lnTo>
                    <a:pt x="6072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1" name="Google Shape;7471;p40"/>
            <p:cNvSpPr/>
            <p:nvPr/>
          </p:nvSpPr>
          <p:spPr>
            <a:xfrm>
              <a:off x="3765490" y="151317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578" y="1"/>
                  </a:moveTo>
                  <a:cubicBezTo>
                    <a:pt x="3170" y="1"/>
                    <a:pt x="2757" y="119"/>
                    <a:pt x="2394" y="366"/>
                  </a:cubicBezTo>
                  <a:lnTo>
                    <a:pt x="1" y="1985"/>
                  </a:lnTo>
                  <a:lnTo>
                    <a:pt x="2477" y="5628"/>
                  </a:lnTo>
                  <a:lnTo>
                    <a:pt x="4871" y="4009"/>
                  </a:lnTo>
                  <a:cubicBezTo>
                    <a:pt x="5835" y="3354"/>
                    <a:pt x="6085" y="2044"/>
                    <a:pt x="5430" y="1080"/>
                  </a:cubicBezTo>
                  <a:lnTo>
                    <a:pt x="5323" y="925"/>
                  </a:lnTo>
                  <a:cubicBezTo>
                    <a:pt x="4915" y="324"/>
                    <a:pt x="4252" y="1"/>
                    <a:pt x="357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2" name="Google Shape;7472;p40"/>
            <p:cNvSpPr/>
            <p:nvPr/>
          </p:nvSpPr>
          <p:spPr>
            <a:xfrm>
              <a:off x="3575411" y="602242"/>
              <a:ext cx="345645" cy="344032"/>
            </a:xfrm>
            <a:custGeom>
              <a:rect b="b" l="l" r="r" t="t"/>
              <a:pathLst>
                <a:path extrusionOk="0" h="10666" w="10716">
                  <a:moveTo>
                    <a:pt x="4998" y="1"/>
                  </a:moveTo>
                  <a:cubicBezTo>
                    <a:pt x="4820" y="1"/>
                    <a:pt x="4665" y="136"/>
                    <a:pt x="4644" y="328"/>
                  </a:cubicBezTo>
                  <a:lnTo>
                    <a:pt x="4191" y="3805"/>
                  </a:lnTo>
                  <a:lnTo>
                    <a:pt x="703" y="3340"/>
                  </a:lnTo>
                  <a:cubicBezTo>
                    <a:pt x="688" y="3338"/>
                    <a:pt x="673" y="3338"/>
                    <a:pt x="659" y="3338"/>
                  </a:cubicBezTo>
                  <a:cubicBezTo>
                    <a:pt x="473" y="3338"/>
                    <a:pt x="308" y="3474"/>
                    <a:pt x="286" y="3662"/>
                  </a:cubicBezTo>
                  <a:lnTo>
                    <a:pt x="24" y="5638"/>
                  </a:lnTo>
                  <a:cubicBezTo>
                    <a:pt x="0" y="5840"/>
                    <a:pt x="143" y="6031"/>
                    <a:pt x="346" y="6055"/>
                  </a:cubicBezTo>
                  <a:lnTo>
                    <a:pt x="346" y="6043"/>
                  </a:lnTo>
                  <a:lnTo>
                    <a:pt x="3834" y="6507"/>
                  </a:lnTo>
                  <a:lnTo>
                    <a:pt x="3370" y="9984"/>
                  </a:lnTo>
                  <a:cubicBezTo>
                    <a:pt x="3334" y="10186"/>
                    <a:pt x="3477" y="10377"/>
                    <a:pt x="3691" y="10401"/>
                  </a:cubicBezTo>
                  <a:lnTo>
                    <a:pt x="5656" y="10663"/>
                  </a:lnTo>
                  <a:cubicBezTo>
                    <a:pt x="5671" y="10664"/>
                    <a:pt x="5685" y="10665"/>
                    <a:pt x="5700" y="10665"/>
                  </a:cubicBezTo>
                  <a:cubicBezTo>
                    <a:pt x="5885" y="10665"/>
                    <a:pt x="6050" y="10529"/>
                    <a:pt x="6072" y="10341"/>
                  </a:cubicBezTo>
                  <a:lnTo>
                    <a:pt x="6537" y="6864"/>
                  </a:lnTo>
                  <a:lnTo>
                    <a:pt x="10013" y="7329"/>
                  </a:lnTo>
                  <a:cubicBezTo>
                    <a:pt x="10028" y="7331"/>
                    <a:pt x="10043" y="7331"/>
                    <a:pt x="10058" y="7331"/>
                  </a:cubicBezTo>
                  <a:cubicBezTo>
                    <a:pt x="10243" y="7331"/>
                    <a:pt x="10408" y="7195"/>
                    <a:pt x="10430" y="7007"/>
                  </a:cubicBezTo>
                  <a:lnTo>
                    <a:pt x="10692" y="5031"/>
                  </a:lnTo>
                  <a:cubicBezTo>
                    <a:pt x="10716" y="4828"/>
                    <a:pt x="10573" y="4638"/>
                    <a:pt x="10371" y="4614"/>
                  </a:cubicBezTo>
                  <a:lnTo>
                    <a:pt x="6894" y="4150"/>
                  </a:lnTo>
                  <a:lnTo>
                    <a:pt x="7358" y="673"/>
                  </a:lnTo>
                  <a:cubicBezTo>
                    <a:pt x="7382" y="471"/>
                    <a:pt x="7239" y="280"/>
                    <a:pt x="7037" y="256"/>
                  </a:cubicBezTo>
                  <a:lnTo>
                    <a:pt x="5060" y="6"/>
                  </a:lnTo>
                  <a:cubicBezTo>
                    <a:pt x="5040" y="3"/>
                    <a:pt x="5019" y="1"/>
                    <a:pt x="499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3" name="Google Shape;7473;p40"/>
            <p:cNvSpPr/>
            <p:nvPr/>
          </p:nvSpPr>
          <p:spPr>
            <a:xfrm>
              <a:off x="3133001" y="1123290"/>
              <a:ext cx="349870" cy="436217"/>
            </a:xfrm>
            <a:custGeom>
              <a:rect b="b" l="l" r="r" t="t"/>
              <a:pathLst>
                <a:path extrusionOk="0" h="13524" w="10847">
                  <a:moveTo>
                    <a:pt x="4148" y="429"/>
                  </a:moveTo>
                  <a:cubicBezTo>
                    <a:pt x="4437" y="429"/>
                    <a:pt x="4723" y="604"/>
                    <a:pt x="4775" y="997"/>
                  </a:cubicBezTo>
                  <a:cubicBezTo>
                    <a:pt x="4810" y="1188"/>
                    <a:pt x="4751" y="1390"/>
                    <a:pt x="4620" y="1533"/>
                  </a:cubicBezTo>
                  <a:lnTo>
                    <a:pt x="3834" y="1688"/>
                  </a:lnTo>
                  <a:cubicBezTo>
                    <a:pt x="3656" y="1593"/>
                    <a:pt x="3536" y="1426"/>
                    <a:pt x="3501" y="1224"/>
                  </a:cubicBezTo>
                  <a:cubicBezTo>
                    <a:pt x="3386" y="725"/>
                    <a:pt x="3770" y="429"/>
                    <a:pt x="4148" y="429"/>
                  </a:cubicBezTo>
                  <a:close/>
                  <a:moveTo>
                    <a:pt x="7843" y="2740"/>
                  </a:moveTo>
                  <a:cubicBezTo>
                    <a:pt x="8105" y="2740"/>
                    <a:pt x="8341" y="2921"/>
                    <a:pt x="8394" y="3188"/>
                  </a:cubicBezTo>
                  <a:lnTo>
                    <a:pt x="9775" y="10761"/>
                  </a:lnTo>
                  <a:cubicBezTo>
                    <a:pt x="9835" y="11058"/>
                    <a:pt x="9632" y="11344"/>
                    <a:pt x="9347" y="11392"/>
                  </a:cubicBezTo>
                  <a:lnTo>
                    <a:pt x="3072" y="12535"/>
                  </a:lnTo>
                  <a:cubicBezTo>
                    <a:pt x="3037" y="12542"/>
                    <a:pt x="3002" y="12545"/>
                    <a:pt x="2968" y="12545"/>
                  </a:cubicBezTo>
                  <a:cubicBezTo>
                    <a:pt x="2710" y="12545"/>
                    <a:pt x="2483" y="12357"/>
                    <a:pt x="2441" y="12094"/>
                  </a:cubicBezTo>
                  <a:lnTo>
                    <a:pt x="1060" y="4534"/>
                  </a:lnTo>
                  <a:cubicBezTo>
                    <a:pt x="1000" y="4236"/>
                    <a:pt x="1203" y="3950"/>
                    <a:pt x="1500" y="3903"/>
                  </a:cubicBezTo>
                  <a:lnTo>
                    <a:pt x="2251" y="3760"/>
                  </a:lnTo>
                  <a:cubicBezTo>
                    <a:pt x="2283" y="3975"/>
                    <a:pt x="2471" y="4122"/>
                    <a:pt x="2682" y="4122"/>
                  </a:cubicBezTo>
                  <a:cubicBezTo>
                    <a:pt x="2705" y="4122"/>
                    <a:pt x="2728" y="4120"/>
                    <a:pt x="2751" y="4117"/>
                  </a:cubicBezTo>
                  <a:lnTo>
                    <a:pt x="6668" y="3391"/>
                  </a:lnTo>
                  <a:cubicBezTo>
                    <a:pt x="6894" y="3355"/>
                    <a:pt x="7061" y="3129"/>
                    <a:pt x="7013" y="2890"/>
                  </a:cubicBezTo>
                  <a:lnTo>
                    <a:pt x="7751" y="2748"/>
                  </a:lnTo>
                  <a:cubicBezTo>
                    <a:pt x="7782" y="2743"/>
                    <a:pt x="7812" y="2740"/>
                    <a:pt x="7843" y="2740"/>
                  </a:cubicBezTo>
                  <a:close/>
                  <a:moveTo>
                    <a:pt x="4150" y="0"/>
                  </a:moveTo>
                  <a:cubicBezTo>
                    <a:pt x="4081" y="0"/>
                    <a:pt x="4011" y="7"/>
                    <a:pt x="3941" y="21"/>
                  </a:cubicBezTo>
                  <a:cubicBezTo>
                    <a:pt x="3346" y="128"/>
                    <a:pt x="2953" y="700"/>
                    <a:pt x="3072" y="1307"/>
                  </a:cubicBezTo>
                  <a:cubicBezTo>
                    <a:pt x="3096" y="1474"/>
                    <a:pt x="3179" y="1640"/>
                    <a:pt x="3286" y="1783"/>
                  </a:cubicBezTo>
                  <a:lnTo>
                    <a:pt x="2513" y="1926"/>
                  </a:lnTo>
                  <a:cubicBezTo>
                    <a:pt x="2191" y="1986"/>
                    <a:pt x="1977" y="2295"/>
                    <a:pt x="2036" y="2617"/>
                  </a:cubicBezTo>
                  <a:lnTo>
                    <a:pt x="2084" y="2890"/>
                  </a:lnTo>
                  <a:lnTo>
                    <a:pt x="798" y="3129"/>
                  </a:lnTo>
                  <a:cubicBezTo>
                    <a:pt x="310" y="3212"/>
                    <a:pt x="0" y="3676"/>
                    <a:pt x="84" y="4164"/>
                  </a:cubicBezTo>
                  <a:lnTo>
                    <a:pt x="1655" y="12785"/>
                  </a:lnTo>
                  <a:cubicBezTo>
                    <a:pt x="1740" y="13221"/>
                    <a:pt x="2120" y="13524"/>
                    <a:pt x="2549" y="13524"/>
                  </a:cubicBezTo>
                  <a:cubicBezTo>
                    <a:pt x="2600" y="13524"/>
                    <a:pt x="2651" y="13520"/>
                    <a:pt x="2703" y="13511"/>
                  </a:cubicBezTo>
                  <a:lnTo>
                    <a:pt x="10037" y="12165"/>
                  </a:lnTo>
                  <a:cubicBezTo>
                    <a:pt x="10525" y="12082"/>
                    <a:pt x="10847" y="11618"/>
                    <a:pt x="10752" y="11130"/>
                  </a:cubicBezTo>
                  <a:lnTo>
                    <a:pt x="9180" y="2498"/>
                  </a:lnTo>
                  <a:cubicBezTo>
                    <a:pt x="9107" y="2067"/>
                    <a:pt x="8737" y="1766"/>
                    <a:pt x="8316" y="1766"/>
                  </a:cubicBezTo>
                  <a:cubicBezTo>
                    <a:pt x="8260" y="1766"/>
                    <a:pt x="8202" y="1772"/>
                    <a:pt x="8144" y="1783"/>
                  </a:cubicBezTo>
                  <a:lnTo>
                    <a:pt x="6858" y="2009"/>
                  </a:lnTo>
                  <a:lnTo>
                    <a:pt x="6799" y="1736"/>
                  </a:lnTo>
                  <a:cubicBezTo>
                    <a:pt x="6745" y="1446"/>
                    <a:pt x="6497" y="1252"/>
                    <a:pt x="6213" y="1252"/>
                  </a:cubicBezTo>
                  <a:cubicBezTo>
                    <a:pt x="6183" y="1252"/>
                    <a:pt x="6152" y="1255"/>
                    <a:pt x="6120" y="1259"/>
                  </a:cubicBezTo>
                  <a:lnTo>
                    <a:pt x="5180" y="1438"/>
                  </a:lnTo>
                  <a:cubicBezTo>
                    <a:pt x="5227" y="1259"/>
                    <a:pt x="5239" y="1081"/>
                    <a:pt x="5203" y="914"/>
                  </a:cubicBezTo>
                  <a:cubicBezTo>
                    <a:pt x="5119" y="378"/>
                    <a:pt x="4665" y="0"/>
                    <a:pt x="415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4" name="Google Shape;7474;p40"/>
            <p:cNvSpPr/>
            <p:nvPr/>
          </p:nvSpPr>
          <p:spPr>
            <a:xfrm>
              <a:off x="3194834" y="1280275"/>
              <a:ext cx="60123" cy="49866"/>
            </a:xfrm>
            <a:custGeom>
              <a:rect b="b" l="l" r="r" t="t"/>
              <a:pathLst>
                <a:path extrusionOk="0" h="1546" w="1864">
                  <a:moveTo>
                    <a:pt x="1014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8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5" name="Google Shape;7475;p40"/>
            <p:cNvSpPr/>
            <p:nvPr/>
          </p:nvSpPr>
          <p:spPr>
            <a:xfrm>
              <a:off x="3262570" y="1265502"/>
              <a:ext cx="125472" cy="43996"/>
            </a:xfrm>
            <a:custGeom>
              <a:rect b="b" l="l" r="r" t="t"/>
              <a:pathLst>
                <a:path extrusionOk="0" h="1364" w="3890">
                  <a:moveTo>
                    <a:pt x="3293" y="0"/>
                  </a:moveTo>
                  <a:cubicBezTo>
                    <a:pt x="3252" y="0"/>
                    <a:pt x="3209" y="6"/>
                    <a:pt x="3163" y="17"/>
                  </a:cubicBezTo>
                  <a:lnTo>
                    <a:pt x="567" y="494"/>
                  </a:lnTo>
                  <a:cubicBezTo>
                    <a:pt x="1" y="571"/>
                    <a:pt x="108" y="1364"/>
                    <a:pt x="608" y="1364"/>
                  </a:cubicBezTo>
                  <a:cubicBezTo>
                    <a:pt x="644" y="1364"/>
                    <a:pt x="682" y="1360"/>
                    <a:pt x="722" y="1351"/>
                  </a:cubicBezTo>
                  <a:lnTo>
                    <a:pt x="3318" y="875"/>
                  </a:lnTo>
                  <a:cubicBezTo>
                    <a:pt x="3890" y="809"/>
                    <a:pt x="3791" y="0"/>
                    <a:pt x="329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6" name="Google Shape;7476;p40"/>
            <p:cNvSpPr/>
            <p:nvPr/>
          </p:nvSpPr>
          <p:spPr>
            <a:xfrm>
              <a:off x="3207510" y="1349784"/>
              <a:ext cx="60123" cy="49866"/>
            </a:xfrm>
            <a:custGeom>
              <a:rect b="b" l="l" r="r" t="t"/>
              <a:pathLst>
                <a:path extrusionOk="0" h="1546" w="1864">
                  <a:moveTo>
                    <a:pt x="1013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8" y="1545"/>
                  </a:cubicBezTo>
                  <a:cubicBezTo>
                    <a:pt x="1454" y="1545"/>
                    <a:pt x="1864" y="1145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7" name="Google Shape;7477;p40"/>
            <p:cNvSpPr/>
            <p:nvPr/>
          </p:nvSpPr>
          <p:spPr>
            <a:xfrm>
              <a:off x="3277149" y="1335140"/>
              <a:ext cx="121247" cy="43544"/>
            </a:xfrm>
            <a:custGeom>
              <a:rect b="b" l="l" r="r" t="t"/>
              <a:pathLst>
                <a:path extrusionOk="0" h="1350" w="3759">
                  <a:moveTo>
                    <a:pt x="3139" y="0"/>
                  </a:moveTo>
                  <a:cubicBezTo>
                    <a:pt x="3127" y="0"/>
                    <a:pt x="3116" y="1"/>
                    <a:pt x="3104" y="2"/>
                  </a:cubicBezTo>
                  <a:lnTo>
                    <a:pt x="508" y="478"/>
                  </a:lnTo>
                  <a:cubicBezTo>
                    <a:pt x="0" y="628"/>
                    <a:pt x="119" y="1349"/>
                    <a:pt x="615" y="1349"/>
                  </a:cubicBezTo>
                  <a:cubicBezTo>
                    <a:pt x="631" y="1349"/>
                    <a:pt x="647" y="1348"/>
                    <a:pt x="663" y="1347"/>
                  </a:cubicBezTo>
                  <a:lnTo>
                    <a:pt x="3258" y="883"/>
                  </a:lnTo>
                  <a:cubicBezTo>
                    <a:pt x="3759" y="731"/>
                    <a:pt x="3634" y="0"/>
                    <a:pt x="313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8" name="Google Shape;7478;p40"/>
            <p:cNvSpPr/>
            <p:nvPr/>
          </p:nvSpPr>
          <p:spPr>
            <a:xfrm>
              <a:off x="3221315" y="1424293"/>
              <a:ext cx="59769" cy="49834"/>
            </a:xfrm>
            <a:custGeom>
              <a:rect b="b" l="l" r="r" t="t"/>
              <a:pathLst>
                <a:path extrusionOk="0" h="1545" w="1853">
                  <a:moveTo>
                    <a:pt x="1003" y="0"/>
                  </a:moveTo>
                  <a:cubicBezTo>
                    <a:pt x="959" y="0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3" y="1545"/>
                    <a:pt x="1000" y="1545"/>
                  </a:cubicBezTo>
                  <a:cubicBezTo>
                    <a:pt x="1449" y="1545"/>
                    <a:pt x="1853" y="1142"/>
                    <a:pt x="1763" y="631"/>
                  </a:cubicBezTo>
                  <a:cubicBezTo>
                    <a:pt x="1699" y="259"/>
                    <a:pt x="1369" y="0"/>
                    <a:pt x="100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9" name="Google Shape;7479;p40"/>
            <p:cNvSpPr/>
            <p:nvPr/>
          </p:nvSpPr>
          <p:spPr>
            <a:xfrm>
              <a:off x="3290567" y="1409230"/>
              <a:ext cx="121924" cy="43931"/>
            </a:xfrm>
            <a:custGeom>
              <a:rect b="b" l="l" r="r" t="t"/>
              <a:pathLst>
                <a:path extrusionOk="0" h="1362" w="3780">
                  <a:moveTo>
                    <a:pt x="3152" y="0"/>
                  </a:moveTo>
                  <a:cubicBezTo>
                    <a:pt x="3137" y="0"/>
                    <a:pt x="3121" y="1"/>
                    <a:pt x="3104" y="2"/>
                  </a:cubicBezTo>
                  <a:lnTo>
                    <a:pt x="3104" y="14"/>
                  </a:lnTo>
                  <a:lnTo>
                    <a:pt x="509" y="479"/>
                  </a:lnTo>
                  <a:cubicBezTo>
                    <a:pt x="0" y="617"/>
                    <a:pt x="120" y="1362"/>
                    <a:pt x="617" y="1362"/>
                  </a:cubicBezTo>
                  <a:cubicBezTo>
                    <a:pt x="633" y="1362"/>
                    <a:pt x="648" y="1361"/>
                    <a:pt x="664" y="1360"/>
                  </a:cubicBezTo>
                  <a:lnTo>
                    <a:pt x="3271" y="883"/>
                  </a:lnTo>
                  <a:cubicBezTo>
                    <a:pt x="3779" y="733"/>
                    <a:pt x="3660" y="0"/>
                    <a:pt x="315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0" name="Google Shape;7480;p40"/>
            <p:cNvSpPr/>
            <p:nvPr/>
          </p:nvSpPr>
          <p:spPr>
            <a:xfrm>
              <a:off x="3632631" y="1251439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608" y="1"/>
                  </a:moveTo>
                  <a:lnTo>
                    <a:pt x="1215" y="1620"/>
                  </a:lnTo>
                  <a:cubicBezTo>
                    <a:pt x="250" y="2275"/>
                    <a:pt x="0" y="3585"/>
                    <a:pt x="667" y="4549"/>
                  </a:cubicBezTo>
                  <a:lnTo>
                    <a:pt x="774" y="4704"/>
                  </a:lnTo>
                  <a:cubicBezTo>
                    <a:pt x="1182" y="5305"/>
                    <a:pt x="1845" y="5629"/>
                    <a:pt x="2519" y="5629"/>
                  </a:cubicBezTo>
                  <a:cubicBezTo>
                    <a:pt x="2927" y="5629"/>
                    <a:pt x="3340" y="5510"/>
                    <a:pt x="3703" y="5264"/>
                  </a:cubicBezTo>
                  <a:lnTo>
                    <a:pt x="6084" y="3644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1" name="Google Shape;7481;p40"/>
            <p:cNvSpPr/>
            <p:nvPr/>
          </p:nvSpPr>
          <p:spPr>
            <a:xfrm>
              <a:off x="3765490" y="1176188"/>
              <a:ext cx="196272" cy="181660"/>
            </a:xfrm>
            <a:custGeom>
              <a:rect b="b" l="l" r="r" t="t"/>
              <a:pathLst>
                <a:path extrusionOk="0" h="5632" w="6085">
                  <a:moveTo>
                    <a:pt x="3589" y="1"/>
                  </a:moveTo>
                  <a:cubicBezTo>
                    <a:pt x="3177" y="1"/>
                    <a:pt x="2761" y="120"/>
                    <a:pt x="2394" y="369"/>
                  </a:cubicBezTo>
                  <a:lnTo>
                    <a:pt x="1" y="1989"/>
                  </a:lnTo>
                  <a:lnTo>
                    <a:pt x="2477" y="5632"/>
                  </a:lnTo>
                  <a:lnTo>
                    <a:pt x="4871" y="4001"/>
                  </a:lnTo>
                  <a:cubicBezTo>
                    <a:pt x="5835" y="3346"/>
                    <a:pt x="6085" y="2036"/>
                    <a:pt x="5430" y="1072"/>
                  </a:cubicBezTo>
                  <a:lnTo>
                    <a:pt x="5430" y="1072"/>
                  </a:lnTo>
                  <a:lnTo>
                    <a:pt x="5430" y="1084"/>
                  </a:lnTo>
                  <a:lnTo>
                    <a:pt x="5323" y="917"/>
                  </a:lnTo>
                  <a:cubicBezTo>
                    <a:pt x="4917" y="319"/>
                    <a:pt x="4260" y="1"/>
                    <a:pt x="358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2" name="Google Shape;7482;p40"/>
            <p:cNvSpPr/>
            <p:nvPr/>
          </p:nvSpPr>
          <p:spPr>
            <a:xfrm>
              <a:off x="2108389" y="99161"/>
              <a:ext cx="349515" cy="435378"/>
            </a:xfrm>
            <a:custGeom>
              <a:rect b="b" l="l" r="r" t="t"/>
              <a:pathLst>
                <a:path extrusionOk="0" h="13498" w="10836">
                  <a:moveTo>
                    <a:pt x="4147" y="412"/>
                  </a:moveTo>
                  <a:cubicBezTo>
                    <a:pt x="4434" y="412"/>
                    <a:pt x="4718" y="584"/>
                    <a:pt x="4775" y="971"/>
                  </a:cubicBezTo>
                  <a:cubicBezTo>
                    <a:pt x="4799" y="1173"/>
                    <a:pt x="4751" y="1364"/>
                    <a:pt x="4620" y="1518"/>
                  </a:cubicBezTo>
                  <a:lnTo>
                    <a:pt x="3834" y="1661"/>
                  </a:lnTo>
                  <a:cubicBezTo>
                    <a:pt x="3656" y="1566"/>
                    <a:pt x="3537" y="1399"/>
                    <a:pt x="3501" y="1209"/>
                  </a:cubicBezTo>
                  <a:cubicBezTo>
                    <a:pt x="3386" y="709"/>
                    <a:pt x="3770" y="412"/>
                    <a:pt x="4147" y="412"/>
                  </a:cubicBezTo>
                  <a:close/>
                  <a:moveTo>
                    <a:pt x="7842" y="2726"/>
                  </a:moveTo>
                  <a:cubicBezTo>
                    <a:pt x="8105" y="2726"/>
                    <a:pt x="8340" y="2907"/>
                    <a:pt x="8382" y="3185"/>
                  </a:cubicBezTo>
                  <a:lnTo>
                    <a:pt x="9775" y="10746"/>
                  </a:lnTo>
                  <a:cubicBezTo>
                    <a:pt x="9823" y="11043"/>
                    <a:pt x="9633" y="11329"/>
                    <a:pt x="9323" y="11377"/>
                  </a:cubicBezTo>
                  <a:lnTo>
                    <a:pt x="3060" y="12520"/>
                  </a:lnTo>
                  <a:cubicBezTo>
                    <a:pt x="3025" y="12527"/>
                    <a:pt x="2990" y="12530"/>
                    <a:pt x="2956" y="12530"/>
                  </a:cubicBezTo>
                  <a:cubicBezTo>
                    <a:pt x="2699" y="12530"/>
                    <a:pt x="2471" y="12342"/>
                    <a:pt x="2429" y="12079"/>
                  </a:cubicBezTo>
                  <a:lnTo>
                    <a:pt x="1048" y="4507"/>
                  </a:lnTo>
                  <a:cubicBezTo>
                    <a:pt x="989" y="4209"/>
                    <a:pt x="1191" y="3935"/>
                    <a:pt x="1489" y="3876"/>
                  </a:cubicBezTo>
                  <a:lnTo>
                    <a:pt x="2239" y="3745"/>
                  </a:lnTo>
                  <a:cubicBezTo>
                    <a:pt x="2270" y="3954"/>
                    <a:pt x="2448" y="4099"/>
                    <a:pt x="2653" y="4099"/>
                  </a:cubicBezTo>
                  <a:cubicBezTo>
                    <a:pt x="2681" y="4099"/>
                    <a:pt x="2710" y="4096"/>
                    <a:pt x="2739" y="4090"/>
                  </a:cubicBezTo>
                  <a:lnTo>
                    <a:pt x="6656" y="3376"/>
                  </a:lnTo>
                  <a:cubicBezTo>
                    <a:pt x="6894" y="3340"/>
                    <a:pt x="7049" y="3114"/>
                    <a:pt x="7001" y="2876"/>
                  </a:cubicBezTo>
                  <a:lnTo>
                    <a:pt x="7751" y="2733"/>
                  </a:lnTo>
                  <a:cubicBezTo>
                    <a:pt x="7782" y="2728"/>
                    <a:pt x="7812" y="2726"/>
                    <a:pt x="7842" y="2726"/>
                  </a:cubicBezTo>
                  <a:close/>
                  <a:moveTo>
                    <a:pt x="4134" y="1"/>
                  </a:moveTo>
                  <a:cubicBezTo>
                    <a:pt x="4071" y="1"/>
                    <a:pt x="4006" y="6"/>
                    <a:pt x="3941" y="18"/>
                  </a:cubicBezTo>
                  <a:cubicBezTo>
                    <a:pt x="3346" y="125"/>
                    <a:pt x="2953" y="697"/>
                    <a:pt x="3072" y="1280"/>
                  </a:cubicBezTo>
                  <a:cubicBezTo>
                    <a:pt x="3096" y="1459"/>
                    <a:pt x="3167" y="1614"/>
                    <a:pt x="3275" y="1756"/>
                  </a:cubicBezTo>
                  <a:lnTo>
                    <a:pt x="2501" y="1899"/>
                  </a:lnTo>
                  <a:cubicBezTo>
                    <a:pt x="2191" y="1959"/>
                    <a:pt x="1977" y="2268"/>
                    <a:pt x="2036" y="2578"/>
                  </a:cubicBezTo>
                  <a:lnTo>
                    <a:pt x="2084" y="2864"/>
                  </a:lnTo>
                  <a:lnTo>
                    <a:pt x="798" y="3102"/>
                  </a:lnTo>
                  <a:cubicBezTo>
                    <a:pt x="310" y="3185"/>
                    <a:pt x="0" y="3650"/>
                    <a:pt x="84" y="4126"/>
                  </a:cubicBezTo>
                  <a:lnTo>
                    <a:pt x="1655" y="12758"/>
                  </a:lnTo>
                  <a:cubicBezTo>
                    <a:pt x="1741" y="13194"/>
                    <a:pt x="2111" y="13497"/>
                    <a:pt x="2537" y="13497"/>
                  </a:cubicBezTo>
                  <a:cubicBezTo>
                    <a:pt x="2588" y="13497"/>
                    <a:pt x="2639" y="13493"/>
                    <a:pt x="2691" y="13484"/>
                  </a:cubicBezTo>
                  <a:lnTo>
                    <a:pt x="10025" y="12139"/>
                  </a:lnTo>
                  <a:cubicBezTo>
                    <a:pt x="10514" y="12055"/>
                    <a:pt x="10835" y="11579"/>
                    <a:pt x="10752" y="11103"/>
                  </a:cubicBezTo>
                  <a:lnTo>
                    <a:pt x="9168" y="2483"/>
                  </a:lnTo>
                  <a:cubicBezTo>
                    <a:pt x="9094" y="2046"/>
                    <a:pt x="8715" y="1743"/>
                    <a:pt x="8287" y="1743"/>
                  </a:cubicBezTo>
                  <a:cubicBezTo>
                    <a:pt x="8236" y="1743"/>
                    <a:pt x="8184" y="1748"/>
                    <a:pt x="8132" y="1756"/>
                  </a:cubicBezTo>
                  <a:lnTo>
                    <a:pt x="6847" y="1995"/>
                  </a:lnTo>
                  <a:lnTo>
                    <a:pt x="6799" y="1721"/>
                  </a:lnTo>
                  <a:cubicBezTo>
                    <a:pt x="6746" y="1435"/>
                    <a:pt x="6506" y="1235"/>
                    <a:pt x="6228" y="1235"/>
                  </a:cubicBezTo>
                  <a:cubicBezTo>
                    <a:pt x="6192" y="1235"/>
                    <a:pt x="6156" y="1238"/>
                    <a:pt x="6120" y="1245"/>
                  </a:cubicBezTo>
                  <a:lnTo>
                    <a:pt x="5168" y="1411"/>
                  </a:lnTo>
                  <a:cubicBezTo>
                    <a:pt x="5227" y="1245"/>
                    <a:pt x="5239" y="1066"/>
                    <a:pt x="5203" y="899"/>
                  </a:cubicBezTo>
                  <a:cubicBezTo>
                    <a:pt x="5108" y="370"/>
                    <a:pt x="4646" y="1"/>
                    <a:pt x="413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3" name="Google Shape;7483;p40"/>
            <p:cNvSpPr/>
            <p:nvPr/>
          </p:nvSpPr>
          <p:spPr>
            <a:xfrm>
              <a:off x="2170222" y="255566"/>
              <a:ext cx="60059" cy="49898"/>
            </a:xfrm>
            <a:custGeom>
              <a:rect b="b" l="l" r="r" t="t"/>
              <a:pathLst>
                <a:path extrusionOk="0" h="1547" w="1862">
                  <a:moveTo>
                    <a:pt x="1015" y="1"/>
                  </a:moveTo>
                  <a:cubicBezTo>
                    <a:pt x="967" y="1"/>
                    <a:pt x="918" y="5"/>
                    <a:pt x="869" y="15"/>
                  </a:cubicBezTo>
                  <a:cubicBezTo>
                    <a:pt x="191" y="134"/>
                    <a:pt x="0" y="1015"/>
                    <a:pt x="572" y="1408"/>
                  </a:cubicBezTo>
                  <a:cubicBezTo>
                    <a:pt x="709" y="1504"/>
                    <a:pt x="857" y="1547"/>
                    <a:pt x="1002" y="1547"/>
                  </a:cubicBezTo>
                  <a:cubicBezTo>
                    <a:pt x="1450" y="1547"/>
                    <a:pt x="1861" y="1138"/>
                    <a:pt x="1762" y="634"/>
                  </a:cubicBezTo>
                  <a:cubicBezTo>
                    <a:pt x="1699" y="266"/>
                    <a:pt x="1377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4" name="Google Shape;7484;p40"/>
            <p:cNvSpPr/>
            <p:nvPr/>
          </p:nvSpPr>
          <p:spPr>
            <a:xfrm>
              <a:off x="2238409" y="241019"/>
              <a:ext cx="124117" cy="43706"/>
            </a:xfrm>
            <a:custGeom>
              <a:rect b="b" l="l" r="r" t="t"/>
              <a:pathLst>
                <a:path extrusionOk="0" h="1355" w="3848">
                  <a:moveTo>
                    <a:pt x="3261" y="1"/>
                  </a:moveTo>
                  <a:cubicBezTo>
                    <a:pt x="3225" y="1"/>
                    <a:pt x="3188" y="5"/>
                    <a:pt x="3149" y="14"/>
                  </a:cubicBezTo>
                  <a:lnTo>
                    <a:pt x="553" y="490"/>
                  </a:lnTo>
                  <a:cubicBezTo>
                    <a:pt x="1" y="580"/>
                    <a:pt x="121" y="1354"/>
                    <a:pt x="622" y="1354"/>
                  </a:cubicBezTo>
                  <a:cubicBezTo>
                    <a:pt x="649" y="1354"/>
                    <a:pt x="678" y="1352"/>
                    <a:pt x="708" y="1347"/>
                  </a:cubicBezTo>
                  <a:lnTo>
                    <a:pt x="3292" y="871"/>
                  </a:lnTo>
                  <a:cubicBezTo>
                    <a:pt x="3847" y="793"/>
                    <a:pt x="3750" y="1"/>
                    <a:pt x="326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5" name="Google Shape;7485;p40"/>
            <p:cNvSpPr/>
            <p:nvPr/>
          </p:nvSpPr>
          <p:spPr>
            <a:xfrm>
              <a:off x="2182898" y="325172"/>
              <a:ext cx="60123" cy="49866"/>
            </a:xfrm>
            <a:custGeom>
              <a:rect b="b" l="l" r="r" t="t"/>
              <a:pathLst>
                <a:path extrusionOk="0" h="1546" w="1864">
                  <a:moveTo>
                    <a:pt x="1014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8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6" name="Google Shape;7486;p40"/>
            <p:cNvSpPr/>
            <p:nvPr/>
          </p:nvSpPr>
          <p:spPr>
            <a:xfrm>
              <a:off x="2252408" y="310528"/>
              <a:ext cx="121376" cy="43512"/>
            </a:xfrm>
            <a:custGeom>
              <a:rect b="b" l="l" r="r" t="t"/>
              <a:pathLst>
                <a:path extrusionOk="0" h="1349" w="3763">
                  <a:moveTo>
                    <a:pt x="3132" y="0"/>
                  </a:moveTo>
                  <a:cubicBezTo>
                    <a:pt x="3120" y="0"/>
                    <a:pt x="3108" y="1"/>
                    <a:pt x="3096" y="2"/>
                  </a:cubicBezTo>
                  <a:lnTo>
                    <a:pt x="500" y="478"/>
                  </a:lnTo>
                  <a:cubicBezTo>
                    <a:pt x="0" y="618"/>
                    <a:pt x="125" y="1348"/>
                    <a:pt x="631" y="1348"/>
                  </a:cubicBezTo>
                  <a:cubicBezTo>
                    <a:pt x="643" y="1348"/>
                    <a:pt x="655" y="1348"/>
                    <a:pt x="667" y="1347"/>
                  </a:cubicBezTo>
                  <a:lnTo>
                    <a:pt x="3263" y="871"/>
                  </a:lnTo>
                  <a:cubicBezTo>
                    <a:pt x="3763" y="731"/>
                    <a:pt x="3638" y="0"/>
                    <a:pt x="313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7" name="Google Shape;7487;p40"/>
            <p:cNvSpPr/>
            <p:nvPr/>
          </p:nvSpPr>
          <p:spPr>
            <a:xfrm>
              <a:off x="2196316" y="399294"/>
              <a:ext cx="60156" cy="50189"/>
            </a:xfrm>
            <a:custGeom>
              <a:rect b="b" l="l" r="r" t="t"/>
              <a:pathLst>
                <a:path extrusionOk="0" h="1556" w="1865">
                  <a:moveTo>
                    <a:pt x="1014" y="1"/>
                  </a:moveTo>
                  <a:cubicBezTo>
                    <a:pt x="971" y="1"/>
                    <a:pt x="926" y="4"/>
                    <a:pt x="882" y="12"/>
                  </a:cubicBezTo>
                  <a:cubicBezTo>
                    <a:pt x="191" y="131"/>
                    <a:pt x="1" y="1012"/>
                    <a:pt x="572" y="1417"/>
                  </a:cubicBezTo>
                  <a:cubicBezTo>
                    <a:pt x="709" y="1513"/>
                    <a:pt x="858" y="1556"/>
                    <a:pt x="1003" y="1556"/>
                  </a:cubicBezTo>
                  <a:cubicBezTo>
                    <a:pt x="1452" y="1556"/>
                    <a:pt x="1865" y="1147"/>
                    <a:pt x="1775" y="643"/>
                  </a:cubicBezTo>
                  <a:cubicBezTo>
                    <a:pt x="1701" y="260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8" name="Google Shape;7488;p40"/>
            <p:cNvSpPr/>
            <p:nvPr/>
          </p:nvSpPr>
          <p:spPr>
            <a:xfrm>
              <a:off x="2265310" y="384586"/>
              <a:ext cx="122472" cy="44028"/>
            </a:xfrm>
            <a:custGeom>
              <a:rect b="b" l="l" r="r" t="t"/>
              <a:pathLst>
                <a:path extrusionOk="0" h="1365" w="3797">
                  <a:moveTo>
                    <a:pt x="3170" y="0"/>
                  </a:moveTo>
                  <a:cubicBezTo>
                    <a:pt x="3152" y="0"/>
                    <a:pt x="3132" y="1"/>
                    <a:pt x="3113" y="4"/>
                  </a:cubicBezTo>
                  <a:lnTo>
                    <a:pt x="3125" y="4"/>
                  </a:lnTo>
                  <a:lnTo>
                    <a:pt x="529" y="480"/>
                  </a:lnTo>
                  <a:cubicBezTo>
                    <a:pt x="1" y="606"/>
                    <a:pt x="115" y="1364"/>
                    <a:pt x="626" y="1364"/>
                  </a:cubicBezTo>
                  <a:cubicBezTo>
                    <a:pt x="645" y="1364"/>
                    <a:pt x="664" y="1363"/>
                    <a:pt x="684" y="1361"/>
                  </a:cubicBezTo>
                  <a:lnTo>
                    <a:pt x="3279" y="885"/>
                  </a:lnTo>
                  <a:cubicBezTo>
                    <a:pt x="3796" y="758"/>
                    <a:pt x="3681" y="0"/>
                    <a:pt x="317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9" name="Google Shape;7489;p40"/>
            <p:cNvSpPr/>
            <p:nvPr/>
          </p:nvSpPr>
          <p:spPr>
            <a:xfrm>
              <a:off x="2138741" y="708297"/>
              <a:ext cx="250783" cy="224721"/>
            </a:xfrm>
            <a:custGeom>
              <a:rect b="b" l="l" r="r" t="t"/>
              <a:pathLst>
                <a:path extrusionOk="0" h="6967" w="7775">
                  <a:moveTo>
                    <a:pt x="3934" y="1"/>
                  </a:moveTo>
                  <a:cubicBezTo>
                    <a:pt x="2904" y="1"/>
                    <a:pt x="1893" y="465"/>
                    <a:pt x="1226" y="1338"/>
                  </a:cubicBezTo>
                  <a:lnTo>
                    <a:pt x="6965" y="4969"/>
                  </a:lnTo>
                  <a:cubicBezTo>
                    <a:pt x="7775" y="3398"/>
                    <a:pt x="7251" y="1469"/>
                    <a:pt x="5763" y="528"/>
                  </a:cubicBezTo>
                  <a:cubicBezTo>
                    <a:pt x="5195" y="173"/>
                    <a:pt x="4561" y="1"/>
                    <a:pt x="3934" y="1"/>
                  </a:cubicBezTo>
                  <a:close/>
                  <a:moveTo>
                    <a:pt x="822" y="1993"/>
                  </a:moveTo>
                  <a:lnTo>
                    <a:pt x="822" y="1993"/>
                  </a:lnTo>
                  <a:cubicBezTo>
                    <a:pt x="0" y="3553"/>
                    <a:pt x="524" y="5493"/>
                    <a:pt x="2024" y="6434"/>
                  </a:cubicBezTo>
                  <a:cubicBezTo>
                    <a:pt x="2590" y="6793"/>
                    <a:pt x="3222" y="6966"/>
                    <a:pt x="3847" y="6966"/>
                  </a:cubicBezTo>
                  <a:cubicBezTo>
                    <a:pt x="4879" y="6966"/>
                    <a:pt x="5893" y="6495"/>
                    <a:pt x="6560" y="5612"/>
                  </a:cubicBezTo>
                  <a:lnTo>
                    <a:pt x="822" y="1993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0" name="Google Shape;7490;p40"/>
            <p:cNvSpPr/>
            <p:nvPr/>
          </p:nvSpPr>
          <p:spPr>
            <a:xfrm>
              <a:off x="2608019" y="226472"/>
              <a:ext cx="196272" cy="181918"/>
            </a:xfrm>
            <a:custGeom>
              <a:rect b="b" l="l" r="r" t="t"/>
              <a:pathLst>
                <a:path extrusionOk="0" h="5640" w="6085">
                  <a:moveTo>
                    <a:pt x="3608" y="0"/>
                  </a:moveTo>
                  <a:lnTo>
                    <a:pt x="1215" y="1631"/>
                  </a:lnTo>
                  <a:cubicBezTo>
                    <a:pt x="250" y="2286"/>
                    <a:pt x="0" y="3596"/>
                    <a:pt x="655" y="4560"/>
                  </a:cubicBezTo>
                  <a:lnTo>
                    <a:pt x="762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1"/>
                    <a:pt x="3691" y="5275"/>
                  </a:cubicBezTo>
                  <a:lnTo>
                    <a:pt x="6085" y="3644"/>
                  </a:lnTo>
                  <a:lnTo>
                    <a:pt x="3608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1" name="Google Shape;7491;p40"/>
            <p:cNvSpPr/>
            <p:nvPr/>
          </p:nvSpPr>
          <p:spPr>
            <a:xfrm>
              <a:off x="2740909" y="151317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571" y="1"/>
                  </a:moveTo>
                  <a:cubicBezTo>
                    <a:pt x="3163" y="1"/>
                    <a:pt x="2752" y="119"/>
                    <a:pt x="2393" y="366"/>
                  </a:cubicBezTo>
                  <a:lnTo>
                    <a:pt x="0" y="1985"/>
                  </a:lnTo>
                  <a:lnTo>
                    <a:pt x="2477" y="5628"/>
                  </a:lnTo>
                  <a:lnTo>
                    <a:pt x="4870" y="4009"/>
                  </a:lnTo>
                  <a:cubicBezTo>
                    <a:pt x="5834" y="3354"/>
                    <a:pt x="6084" y="2044"/>
                    <a:pt x="5429" y="1080"/>
                  </a:cubicBezTo>
                  <a:lnTo>
                    <a:pt x="5310" y="925"/>
                  </a:lnTo>
                  <a:cubicBezTo>
                    <a:pt x="4910" y="324"/>
                    <a:pt x="4245" y="1"/>
                    <a:pt x="357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2" name="Google Shape;7492;p40"/>
            <p:cNvSpPr/>
            <p:nvPr/>
          </p:nvSpPr>
          <p:spPr>
            <a:xfrm>
              <a:off x="2550799" y="602242"/>
              <a:ext cx="346032" cy="344032"/>
            </a:xfrm>
            <a:custGeom>
              <a:rect b="b" l="l" r="r" t="t"/>
              <a:pathLst>
                <a:path extrusionOk="0" h="10666" w="10728">
                  <a:moveTo>
                    <a:pt x="5007" y="1"/>
                  </a:moveTo>
                  <a:cubicBezTo>
                    <a:pt x="4823" y="1"/>
                    <a:pt x="4676" y="136"/>
                    <a:pt x="4644" y="328"/>
                  </a:cubicBezTo>
                  <a:lnTo>
                    <a:pt x="4191" y="3805"/>
                  </a:lnTo>
                  <a:lnTo>
                    <a:pt x="715" y="3340"/>
                  </a:lnTo>
                  <a:cubicBezTo>
                    <a:pt x="699" y="3338"/>
                    <a:pt x="684" y="3338"/>
                    <a:pt x="668" y="3338"/>
                  </a:cubicBezTo>
                  <a:cubicBezTo>
                    <a:pt x="475" y="3338"/>
                    <a:pt x="319" y="3474"/>
                    <a:pt x="286" y="3662"/>
                  </a:cubicBezTo>
                  <a:lnTo>
                    <a:pt x="36" y="5638"/>
                  </a:lnTo>
                  <a:cubicBezTo>
                    <a:pt x="0" y="5840"/>
                    <a:pt x="143" y="6031"/>
                    <a:pt x="346" y="6055"/>
                  </a:cubicBezTo>
                  <a:lnTo>
                    <a:pt x="346" y="6043"/>
                  </a:lnTo>
                  <a:lnTo>
                    <a:pt x="3822" y="6507"/>
                  </a:lnTo>
                  <a:lnTo>
                    <a:pt x="3370" y="9984"/>
                  </a:lnTo>
                  <a:cubicBezTo>
                    <a:pt x="3334" y="10186"/>
                    <a:pt x="3489" y="10377"/>
                    <a:pt x="3691" y="10401"/>
                  </a:cubicBezTo>
                  <a:lnTo>
                    <a:pt x="5668" y="10663"/>
                  </a:lnTo>
                  <a:cubicBezTo>
                    <a:pt x="5683" y="10664"/>
                    <a:pt x="5697" y="10665"/>
                    <a:pt x="5712" y="10665"/>
                  </a:cubicBezTo>
                  <a:cubicBezTo>
                    <a:pt x="5896" y="10665"/>
                    <a:pt x="6051" y="10529"/>
                    <a:pt x="6085" y="10341"/>
                  </a:cubicBezTo>
                  <a:lnTo>
                    <a:pt x="6537" y="6864"/>
                  </a:lnTo>
                  <a:lnTo>
                    <a:pt x="10025" y="7329"/>
                  </a:lnTo>
                  <a:cubicBezTo>
                    <a:pt x="10040" y="7331"/>
                    <a:pt x="10055" y="7331"/>
                    <a:pt x="10069" y="7331"/>
                  </a:cubicBezTo>
                  <a:cubicBezTo>
                    <a:pt x="10253" y="7331"/>
                    <a:pt x="10409" y="7195"/>
                    <a:pt x="10442" y="7007"/>
                  </a:cubicBezTo>
                  <a:lnTo>
                    <a:pt x="10704" y="5031"/>
                  </a:lnTo>
                  <a:cubicBezTo>
                    <a:pt x="10728" y="4828"/>
                    <a:pt x="10585" y="4638"/>
                    <a:pt x="10383" y="4614"/>
                  </a:cubicBezTo>
                  <a:lnTo>
                    <a:pt x="6894" y="4150"/>
                  </a:lnTo>
                  <a:lnTo>
                    <a:pt x="7358" y="673"/>
                  </a:lnTo>
                  <a:cubicBezTo>
                    <a:pt x="7382" y="471"/>
                    <a:pt x="7239" y="280"/>
                    <a:pt x="7037" y="256"/>
                  </a:cubicBezTo>
                  <a:lnTo>
                    <a:pt x="5072" y="6"/>
                  </a:lnTo>
                  <a:cubicBezTo>
                    <a:pt x="5050" y="3"/>
                    <a:pt x="5029" y="1"/>
                    <a:pt x="500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3" name="Google Shape;7493;p40"/>
            <p:cNvSpPr/>
            <p:nvPr/>
          </p:nvSpPr>
          <p:spPr>
            <a:xfrm>
              <a:off x="2108002" y="1123773"/>
              <a:ext cx="349902" cy="435733"/>
            </a:xfrm>
            <a:custGeom>
              <a:rect b="b" l="l" r="r" t="t"/>
              <a:pathLst>
                <a:path extrusionOk="0" h="13509" w="10848">
                  <a:moveTo>
                    <a:pt x="4155" y="414"/>
                  </a:moveTo>
                  <a:cubicBezTo>
                    <a:pt x="4444" y="414"/>
                    <a:pt x="4730" y="589"/>
                    <a:pt x="4787" y="982"/>
                  </a:cubicBezTo>
                  <a:cubicBezTo>
                    <a:pt x="4811" y="1173"/>
                    <a:pt x="4763" y="1375"/>
                    <a:pt x="4632" y="1518"/>
                  </a:cubicBezTo>
                  <a:lnTo>
                    <a:pt x="3846" y="1673"/>
                  </a:lnTo>
                  <a:cubicBezTo>
                    <a:pt x="3668" y="1578"/>
                    <a:pt x="3549" y="1411"/>
                    <a:pt x="3513" y="1209"/>
                  </a:cubicBezTo>
                  <a:cubicBezTo>
                    <a:pt x="3398" y="710"/>
                    <a:pt x="3779" y="414"/>
                    <a:pt x="4155" y="414"/>
                  </a:cubicBezTo>
                  <a:close/>
                  <a:moveTo>
                    <a:pt x="7872" y="2734"/>
                  </a:moveTo>
                  <a:cubicBezTo>
                    <a:pt x="8128" y="2734"/>
                    <a:pt x="8354" y="2914"/>
                    <a:pt x="8406" y="3185"/>
                  </a:cubicBezTo>
                  <a:lnTo>
                    <a:pt x="9787" y="10746"/>
                  </a:lnTo>
                  <a:cubicBezTo>
                    <a:pt x="9835" y="11043"/>
                    <a:pt x="9645" y="11329"/>
                    <a:pt x="9335" y="11377"/>
                  </a:cubicBezTo>
                  <a:lnTo>
                    <a:pt x="3072" y="12520"/>
                  </a:lnTo>
                  <a:cubicBezTo>
                    <a:pt x="3037" y="12527"/>
                    <a:pt x="3002" y="12530"/>
                    <a:pt x="2968" y="12530"/>
                  </a:cubicBezTo>
                  <a:cubicBezTo>
                    <a:pt x="2711" y="12530"/>
                    <a:pt x="2483" y="12342"/>
                    <a:pt x="2441" y="12079"/>
                  </a:cubicBezTo>
                  <a:lnTo>
                    <a:pt x="1060" y="4519"/>
                  </a:lnTo>
                  <a:cubicBezTo>
                    <a:pt x="1013" y="4221"/>
                    <a:pt x="1215" y="3935"/>
                    <a:pt x="1513" y="3888"/>
                  </a:cubicBezTo>
                  <a:lnTo>
                    <a:pt x="2251" y="3745"/>
                  </a:lnTo>
                  <a:cubicBezTo>
                    <a:pt x="2294" y="3960"/>
                    <a:pt x="2483" y="4107"/>
                    <a:pt x="2694" y="4107"/>
                  </a:cubicBezTo>
                  <a:cubicBezTo>
                    <a:pt x="2717" y="4107"/>
                    <a:pt x="2740" y="4105"/>
                    <a:pt x="2763" y="4102"/>
                  </a:cubicBezTo>
                  <a:lnTo>
                    <a:pt x="6668" y="3387"/>
                  </a:lnTo>
                  <a:cubicBezTo>
                    <a:pt x="6906" y="3340"/>
                    <a:pt x="7061" y="3114"/>
                    <a:pt x="7025" y="2875"/>
                  </a:cubicBezTo>
                  <a:lnTo>
                    <a:pt x="7763" y="2745"/>
                  </a:lnTo>
                  <a:cubicBezTo>
                    <a:pt x="7800" y="2737"/>
                    <a:pt x="7836" y="2734"/>
                    <a:pt x="7872" y="2734"/>
                  </a:cubicBezTo>
                  <a:close/>
                  <a:moveTo>
                    <a:pt x="4146" y="0"/>
                  </a:moveTo>
                  <a:cubicBezTo>
                    <a:pt x="4083" y="0"/>
                    <a:pt x="4018" y="6"/>
                    <a:pt x="3953" y="18"/>
                  </a:cubicBezTo>
                  <a:cubicBezTo>
                    <a:pt x="3358" y="125"/>
                    <a:pt x="2965" y="697"/>
                    <a:pt x="3084" y="1292"/>
                  </a:cubicBezTo>
                  <a:cubicBezTo>
                    <a:pt x="3108" y="1459"/>
                    <a:pt x="3179" y="1625"/>
                    <a:pt x="3287" y="1768"/>
                  </a:cubicBezTo>
                  <a:lnTo>
                    <a:pt x="2513" y="1911"/>
                  </a:lnTo>
                  <a:cubicBezTo>
                    <a:pt x="2203" y="1971"/>
                    <a:pt x="1989" y="2280"/>
                    <a:pt x="2048" y="2602"/>
                  </a:cubicBezTo>
                  <a:lnTo>
                    <a:pt x="2096" y="2875"/>
                  </a:lnTo>
                  <a:lnTo>
                    <a:pt x="810" y="3114"/>
                  </a:lnTo>
                  <a:cubicBezTo>
                    <a:pt x="322" y="3197"/>
                    <a:pt x="1" y="3661"/>
                    <a:pt x="96" y="4149"/>
                  </a:cubicBezTo>
                  <a:lnTo>
                    <a:pt x="1667" y="12770"/>
                  </a:lnTo>
                  <a:cubicBezTo>
                    <a:pt x="1742" y="13206"/>
                    <a:pt x="2121" y="13509"/>
                    <a:pt x="2549" y="13509"/>
                  </a:cubicBezTo>
                  <a:cubicBezTo>
                    <a:pt x="2600" y="13509"/>
                    <a:pt x="2651" y="13505"/>
                    <a:pt x="2703" y="13496"/>
                  </a:cubicBezTo>
                  <a:lnTo>
                    <a:pt x="10037" y="12150"/>
                  </a:lnTo>
                  <a:cubicBezTo>
                    <a:pt x="10526" y="12067"/>
                    <a:pt x="10847" y="11603"/>
                    <a:pt x="10764" y="11115"/>
                  </a:cubicBezTo>
                  <a:lnTo>
                    <a:pt x="9180" y="2483"/>
                  </a:lnTo>
                  <a:cubicBezTo>
                    <a:pt x="9107" y="2052"/>
                    <a:pt x="8737" y="1751"/>
                    <a:pt x="8316" y="1751"/>
                  </a:cubicBezTo>
                  <a:cubicBezTo>
                    <a:pt x="8260" y="1751"/>
                    <a:pt x="8202" y="1757"/>
                    <a:pt x="8144" y="1768"/>
                  </a:cubicBezTo>
                  <a:lnTo>
                    <a:pt x="6859" y="1994"/>
                  </a:lnTo>
                  <a:lnTo>
                    <a:pt x="6811" y="1721"/>
                  </a:lnTo>
                  <a:cubicBezTo>
                    <a:pt x="6757" y="1431"/>
                    <a:pt x="6510" y="1237"/>
                    <a:pt x="6226" y="1237"/>
                  </a:cubicBezTo>
                  <a:cubicBezTo>
                    <a:pt x="6195" y="1237"/>
                    <a:pt x="6164" y="1240"/>
                    <a:pt x="6132" y="1244"/>
                  </a:cubicBezTo>
                  <a:lnTo>
                    <a:pt x="5180" y="1423"/>
                  </a:lnTo>
                  <a:cubicBezTo>
                    <a:pt x="5239" y="1244"/>
                    <a:pt x="5251" y="1066"/>
                    <a:pt x="5215" y="899"/>
                  </a:cubicBezTo>
                  <a:cubicBezTo>
                    <a:pt x="5120" y="370"/>
                    <a:pt x="4658" y="0"/>
                    <a:pt x="4146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4" name="Google Shape;7494;p40"/>
            <p:cNvSpPr/>
            <p:nvPr/>
          </p:nvSpPr>
          <p:spPr>
            <a:xfrm>
              <a:off x="2170222" y="1280275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4"/>
                    <a:pt x="869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3" y="1545"/>
                    <a:pt x="1861" y="1142"/>
                    <a:pt x="1762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5" name="Google Shape;7495;p40"/>
            <p:cNvSpPr/>
            <p:nvPr/>
          </p:nvSpPr>
          <p:spPr>
            <a:xfrm>
              <a:off x="2238344" y="1265566"/>
              <a:ext cx="124053" cy="43931"/>
            </a:xfrm>
            <a:custGeom>
              <a:rect b="b" l="l" r="r" t="t"/>
              <a:pathLst>
                <a:path extrusionOk="0" h="1362" w="3846">
                  <a:moveTo>
                    <a:pt x="3262" y="0"/>
                  </a:moveTo>
                  <a:cubicBezTo>
                    <a:pt x="3223" y="0"/>
                    <a:pt x="3182" y="5"/>
                    <a:pt x="3139" y="15"/>
                  </a:cubicBezTo>
                  <a:lnTo>
                    <a:pt x="3151" y="15"/>
                  </a:lnTo>
                  <a:lnTo>
                    <a:pt x="555" y="492"/>
                  </a:lnTo>
                  <a:cubicBezTo>
                    <a:pt x="0" y="569"/>
                    <a:pt x="108" y="1362"/>
                    <a:pt x="598" y="1362"/>
                  </a:cubicBezTo>
                  <a:cubicBezTo>
                    <a:pt x="633" y="1362"/>
                    <a:pt x="671" y="1358"/>
                    <a:pt x="710" y="1349"/>
                  </a:cubicBezTo>
                  <a:lnTo>
                    <a:pt x="3294" y="873"/>
                  </a:lnTo>
                  <a:cubicBezTo>
                    <a:pt x="3846" y="784"/>
                    <a:pt x="3753" y="0"/>
                    <a:pt x="326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6" name="Google Shape;7496;p40"/>
            <p:cNvSpPr/>
            <p:nvPr/>
          </p:nvSpPr>
          <p:spPr>
            <a:xfrm>
              <a:off x="2182898" y="1349784"/>
              <a:ext cx="60123" cy="49866"/>
            </a:xfrm>
            <a:custGeom>
              <a:rect b="b" l="l" r="r" t="t"/>
              <a:pathLst>
                <a:path extrusionOk="0" h="1546" w="1864">
                  <a:moveTo>
                    <a:pt x="1013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8" y="1545"/>
                  </a:cubicBezTo>
                  <a:cubicBezTo>
                    <a:pt x="1454" y="1545"/>
                    <a:pt x="1864" y="1145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7" name="Google Shape;7497;p40"/>
            <p:cNvSpPr/>
            <p:nvPr/>
          </p:nvSpPr>
          <p:spPr>
            <a:xfrm>
              <a:off x="2252504" y="1335140"/>
              <a:ext cx="121279" cy="43544"/>
            </a:xfrm>
            <a:custGeom>
              <a:rect b="b" l="l" r="r" t="t"/>
              <a:pathLst>
                <a:path extrusionOk="0" h="1350" w="3760">
                  <a:moveTo>
                    <a:pt x="3129" y="0"/>
                  </a:moveTo>
                  <a:cubicBezTo>
                    <a:pt x="3117" y="0"/>
                    <a:pt x="3105" y="1"/>
                    <a:pt x="3093" y="2"/>
                  </a:cubicBezTo>
                  <a:lnTo>
                    <a:pt x="497" y="478"/>
                  </a:lnTo>
                  <a:cubicBezTo>
                    <a:pt x="1" y="628"/>
                    <a:pt x="120" y="1349"/>
                    <a:pt x="617" y="1349"/>
                  </a:cubicBezTo>
                  <a:cubicBezTo>
                    <a:pt x="632" y="1349"/>
                    <a:pt x="648" y="1348"/>
                    <a:pt x="664" y="1347"/>
                  </a:cubicBezTo>
                  <a:lnTo>
                    <a:pt x="3260" y="883"/>
                  </a:lnTo>
                  <a:cubicBezTo>
                    <a:pt x="3760" y="731"/>
                    <a:pt x="3635" y="0"/>
                    <a:pt x="312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8" name="Google Shape;7498;p40"/>
            <p:cNvSpPr/>
            <p:nvPr/>
          </p:nvSpPr>
          <p:spPr>
            <a:xfrm>
              <a:off x="2196316" y="1424293"/>
              <a:ext cx="60156" cy="49834"/>
            </a:xfrm>
            <a:custGeom>
              <a:rect b="b" l="l" r="r" t="t"/>
              <a:pathLst>
                <a:path extrusionOk="0" h="1545" w="1865">
                  <a:moveTo>
                    <a:pt x="1014" y="0"/>
                  </a:moveTo>
                  <a:cubicBezTo>
                    <a:pt x="971" y="0"/>
                    <a:pt x="927" y="4"/>
                    <a:pt x="882" y="12"/>
                  </a:cubicBezTo>
                  <a:cubicBezTo>
                    <a:pt x="191" y="131"/>
                    <a:pt x="1" y="1012"/>
                    <a:pt x="572" y="1405"/>
                  </a:cubicBezTo>
                  <a:cubicBezTo>
                    <a:pt x="711" y="1502"/>
                    <a:pt x="861" y="1545"/>
                    <a:pt x="1008" y="1545"/>
                  </a:cubicBezTo>
                  <a:cubicBezTo>
                    <a:pt x="1455" y="1545"/>
                    <a:pt x="1865" y="1142"/>
                    <a:pt x="1775" y="631"/>
                  </a:cubicBezTo>
                  <a:cubicBezTo>
                    <a:pt x="1701" y="259"/>
                    <a:pt x="1379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9" name="Google Shape;7499;p40"/>
            <p:cNvSpPr/>
            <p:nvPr/>
          </p:nvSpPr>
          <p:spPr>
            <a:xfrm>
              <a:off x="2265568" y="1409230"/>
              <a:ext cx="121924" cy="43931"/>
            </a:xfrm>
            <a:custGeom>
              <a:rect b="b" l="l" r="r" t="t"/>
              <a:pathLst>
                <a:path extrusionOk="0" h="1362" w="3780">
                  <a:moveTo>
                    <a:pt x="3163" y="0"/>
                  </a:moveTo>
                  <a:cubicBezTo>
                    <a:pt x="3148" y="0"/>
                    <a:pt x="3132" y="1"/>
                    <a:pt x="3117" y="2"/>
                  </a:cubicBezTo>
                  <a:lnTo>
                    <a:pt x="3117" y="14"/>
                  </a:lnTo>
                  <a:lnTo>
                    <a:pt x="521" y="479"/>
                  </a:lnTo>
                  <a:cubicBezTo>
                    <a:pt x="1" y="617"/>
                    <a:pt x="120" y="1362"/>
                    <a:pt x="629" y="1362"/>
                  </a:cubicBezTo>
                  <a:cubicBezTo>
                    <a:pt x="644" y="1362"/>
                    <a:pt x="660" y="1361"/>
                    <a:pt x="676" y="1360"/>
                  </a:cubicBezTo>
                  <a:lnTo>
                    <a:pt x="3271" y="883"/>
                  </a:lnTo>
                  <a:cubicBezTo>
                    <a:pt x="3780" y="733"/>
                    <a:pt x="3660" y="0"/>
                    <a:pt x="316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0" name="Google Shape;7500;p40"/>
            <p:cNvSpPr/>
            <p:nvPr/>
          </p:nvSpPr>
          <p:spPr>
            <a:xfrm>
              <a:off x="2608019" y="1251439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608" y="1"/>
                  </a:moveTo>
                  <a:lnTo>
                    <a:pt x="1215" y="1620"/>
                  </a:lnTo>
                  <a:cubicBezTo>
                    <a:pt x="250" y="2275"/>
                    <a:pt x="0" y="3585"/>
                    <a:pt x="655" y="4549"/>
                  </a:cubicBezTo>
                  <a:lnTo>
                    <a:pt x="762" y="4704"/>
                  </a:lnTo>
                  <a:cubicBezTo>
                    <a:pt x="1171" y="5305"/>
                    <a:pt x="1833" y="5629"/>
                    <a:pt x="2508" y="5629"/>
                  </a:cubicBezTo>
                  <a:cubicBezTo>
                    <a:pt x="2916" y="5629"/>
                    <a:pt x="3328" y="5510"/>
                    <a:pt x="3691" y="5264"/>
                  </a:cubicBezTo>
                  <a:lnTo>
                    <a:pt x="6085" y="3644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1" name="Google Shape;7501;p40"/>
            <p:cNvSpPr/>
            <p:nvPr/>
          </p:nvSpPr>
          <p:spPr>
            <a:xfrm>
              <a:off x="2740909" y="1176188"/>
              <a:ext cx="195885" cy="181660"/>
            </a:xfrm>
            <a:custGeom>
              <a:rect b="b" l="l" r="r" t="t"/>
              <a:pathLst>
                <a:path extrusionOk="0" h="5632" w="6073">
                  <a:moveTo>
                    <a:pt x="3579" y="1"/>
                  </a:moveTo>
                  <a:cubicBezTo>
                    <a:pt x="3169" y="1"/>
                    <a:pt x="2755" y="120"/>
                    <a:pt x="2393" y="369"/>
                  </a:cubicBezTo>
                  <a:lnTo>
                    <a:pt x="0" y="1989"/>
                  </a:lnTo>
                  <a:lnTo>
                    <a:pt x="2477" y="5632"/>
                  </a:lnTo>
                  <a:lnTo>
                    <a:pt x="4870" y="4001"/>
                  </a:lnTo>
                  <a:cubicBezTo>
                    <a:pt x="5822" y="3346"/>
                    <a:pt x="6072" y="2036"/>
                    <a:pt x="5429" y="1072"/>
                  </a:cubicBezTo>
                  <a:lnTo>
                    <a:pt x="5429" y="1072"/>
                  </a:lnTo>
                  <a:lnTo>
                    <a:pt x="5429" y="1084"/>
                  </a:lnTo>
                  <a:lnTo>
                    <a:pt x="5310" y="917"/>
                  </a:lnTo>
                  <a:cubicBezTo>
                    <a:pt x="4904" y="319"/>
                    <a:pt x="4247" y="1"/>
                    <a:pt x="357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2" name="Google Shape;7502;p40"/>
            <p:cNvSpPr/>
            <p:nvPr/>
          </p:nvSpPr>
          <p:spPr>
            <a:xfrm>
              <a:off x="1083390" y="98419"/>
              <a:ext cx="349902" cy="436120"/>
            </a:xfrm>
            <a:custGeom>
              <a:rect b="b" l="l" r="r" t="t"/>
              <a:pathLst>
                <a:path extrusionOk="0" h="13521" w="10848">
                  <a:moveTo>
                    <a:pt x="4159" y="435"/>
                  </a:moveTo>
                  <a:cubicBezTo>
                    <a:pt x="4446" y="435"/>
                    <a:pt x="4730" y="607"/>
                    <a:pt x="4787" y="994"/>
                  </a:cubicBezTo>
                  <a:cubicBezTo>
                    <a:pt x="4811" y="1196"/>
                    <a:pt x="4763" y="1387"/>
                    <a:pt x="4632" y="1541"/>
                  </a:cubicBezTo>
                  <a:lnTo>
                    <a:pt x="3846" y="1684"/>
                  </a:lnTo>
                  <a:cubicBezTo>
                    <a:pt x="3668" y="1589"/>
                    <a:pt x="3549" y="1422"/>
                    <a:pt x="3513" y="1232"/>
                  </a:cubicBezTo>
                  <a:cubicBezTo>
                    <a:pt x="3398" y="732"/>
                    <a:pt x="3782" y="435"/>
                    <a:pt x="4159" y="435"/>
                  </a:cubicBezTo>
                  <a:close/>
                  <a:moveTo>
                    <a:pt x="7866" y="2749"/>
                  </a:moveTo>
                  <a:cubicBezTo>
                    <a:pt x="8129" y="2749"/>
                    <a:pt x="8364" y="2930"/>
                    <a:pt x="8406" y="3208"/>
                  </a:cubicBezTo>
                  <a:lnTo>
                    <a:pt x="9788" y="10769"/>
                  </a:lnTo>
                  <a:cubicBezTo>
                    <a:pt x="9835" y="11066"/>
                    <a:pt x="9645" y="11340"/>
                    <a:pt x="9347" y="11400"/>
                  </a:cubicBezTo>
                  <a:lnTo>
                    <a:pt x="3084" y="12543"/>
                  </a:lnTo>
                  <a:cubicBezTo>
                    <a:pt x="3049" y="12550"/>
                    <a:pt x="3014" y="12553"/>
                    <a:pt x="2980" y="12553"/>
                  </a:cubicBezTo>
                  <a:cubicBezTo>
                    <a:pt x="2723" y="12553"/>
                    <a:pt x="2495" y="12365"/>
                    <a:pt x="2453" y="12102"/>
                  </a:cubicBezTo>
                  <a:lnTo>
                    <a:pt x="1072" y="4530"/>
                  </a:lnTo>
                  <a:cubicBezTo>
                    <a:pt x="1013" y="4232"/>
                    <a:pt x="1215" y="3958"/>
                    <a:pt x="1513" y="3899"/>
                  </a:cubicBezTo>
                  <a:lnTo>
                    <a:pt x="2263" y="3768"/>
                  </a:lnTo>
                  <a:cubicBezTo>
                    <a:pt x="2294" y="3977"/>
                    <a:pt x="2472" y="4122"/>
                    <a:pt x="2677" y="4122"/>
                  </a:cubicBezTo>
                  <a:cubicBezTo>
                    <a:pt x="2705" y="4122"/>
                    <a:pt x="2734" y="4119"/>
                    <a:pt x="2763" y="4113"/>
                  </a:cubicBezTo>
                  <a:lnTo>
                    <a:pt x="6680" y="3399"/>
                  </a:lnTo>
                  <a:cubicBezTo>
                    <a:pt x="6906" y="3363"/>
                    <a:pt x="7073" y="3125"/>
                    <a:pt x="7025" y="2899"/>
                  </a:cubicBezTo>
                  <a:lnTo>
                    <a:pt x="7775" y="2756"/>
                  </a:lnTo>
                  <a:cubicBezTo>
                    <a:pt x="7806" y="2751"/>
                    <a:pt x="7836" y="2749"/>
                    <a:pt x="7866" y="2749"/>
                  </a:cubicBezTo>
                  <a:close/>
                  <a:moveTo>
                    <a:pt x="4133" y="0"/>
                  </a:moveTo>
                  <a:cubicBezTo>
                    <a:pt x="4070" y="0"/>
                    <a:pt x="4006" y="6"/>
                    <a:pt x="3942" y="17"/>
                  </a:cubicBezTo>
                  <a:cubicBezTo>
                    <a:pt x="3346" y="136"/>
                    <a:pt x="2953" y="708"/>
                    <a:pt x="3072" y="1303"/>
                  </a:cubicBezTo>
                  <a:cubicBezTo>
                    <a:pt x="3108" y="1482"/>
                    <a:pt x="3180" y="1649"/>
                    <a:pt x="3287" y="1779"/>
                  </a:cubicBezTo>
                  <a:lnTo>
                    <a:pt x="2513" y="1922"/>
                  </a:lnTo>
                  <a:cubicBezTo>
                    <a:pt x="2203" y="1982"/>
                    <a:pt x="1989" y="2291"/>
                    <a:pt x="2049" y="2601"/>
                  </a:cubicBezTo>
                  <a:lnTo>
                    <a:pt x="2096" y="2887"/>
                  </a:lnTo>
                  <a:lnTo>
                    <a:pt x="810" y="3125"/>
                  </a:lnTo>
                  <a:cubicBezTo>
                    <a:pt x="322" y="3208"/>
                    <a:pt x="1" y="3673"/>
                    <a:pt x="96" y="4149"/>
                  </a:cubicBezTo>
                  <a:lnTo>
                    <a:pt x="1668" y="12781"/>
                  </a:lnTo>
                  <a:cubicBezTo>
                    <a:pt x="1742" y="13217"/>
                    <a:pt x="2121" y="13520"/>
                    <a:pt x="2549" y="13520"/>
                  </a:cubicBezTo>
                  <a:cubicBezTo>
                    <a:pt x="2600" y="13520"/>
                    <a:pt x="2651" y="13516"/>
                    <a:pt x="2703" y="13507"/>
                  </a:cubicBezTo>
                  <a:lnTo>
                    <a:pt x="10038" y="12162"/>
                  </a:lnTo>
                  <a:cubicBezTo>
                    <a:pt x="10526" y="12066"/>
                    <a:pt x="10847" y="11602"/>
                    <a:pt x="10752" y="11126"/>
                  </a:cubicBezTo>
                  <a:lnTo>
                    <a:pt x="9192" y="2506"/>
                  </a:lnTo>
                  <a:cubicBezTo>
                    <a:pt x="9108" y="2074"/>
                    <a:pt x="8735" y="1763"/>
                    <a:pt x="8312" y="1763"/>
                  </a:cubicBezTo>
                  <a:cubicBezTo>
                    <a:pt x="8257" y="1763"/>
                    <a:pt x="8201" y="1769"/>
                    <a:pt x="8145" y="1779"/>
                  </a:cubicBezTo>
                  <a:lnTo>
                    <a:pt x="6859" y="2018"/>
                  </a:lnTo>
                  <a:lnTo>
                    <a:pt x="6811" y="1744"/>
                  </a:lnTo>
                  <a:cubicBezTo>
                    <a:pt x="6748" y="1458"/>
                    <a:pt x="6506" y="1258"/>
                    <a:pt x="6228" y="1258"/>
                  </a:cubicBezTo>
                  <a:cubicBezTo>
                    <a:pt x="6193" y="1258"/>
                    <a:pt x="6157" y="1261"/>
                    <a:pt x="6120" y="1268"/>
                  </a:cubicBezTo>
                  <a:lnTo>
                    <a:pt x="5180" y="1434"/>
                  </a:lnTo>
                  <a:cubicBezTo>
                    <a:pt x="5227" y="1268"/>
                    <a:pt x="5239" y="1089"/>
                    <a:pt x="5204" y="922"/>
                  </a:cubicBezTo>
                  <a:cubicBezTo>
                    <a:pt x="5119" y="381"/>
                    <a:pt x="4655" y="0"/>
                    <a:pt x="413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3" name="Google Shape;7503;p40"/>
            <p:cNvSpPr/>
            <p:nvPr/>
          </p:nvSpPr>
          <p:spPr>
            <a:xfrm>
              <a:off x="1145609" y="255566"/>
              <a:ext cx="60059" cy="49898"/>
            </a:xfrm>
            <a:custGeom>
              <a:rect b="b" l="l" r="r" t="t"/>
              <a:pathLst>
                <a:path extrusionOk="0" h="1547" w="1862">
                  <a:moveTo>
                    <a:pt x="1015" y="1"/>
                  </a:moveTo>
                  <a:cubicBezTo>
                    <a:pt x="967" y="1"/>
                    <a:pt x="918" y="5"/>
                    <a:pt x="870" y="15"/>
                  </a:cubicBezTo>
                  <a:cubicBezTo>
                    <a:pt x="191" y="134"/>
                    <a:pt x="0" y="1015"/>
                    <a:pt x="572" y="1408"/>
                  </a:cubicBezTo>
                  <a:cubicBezTo>
                    <a:pt x="709" y="1504"/>
                    <a:pt x="857" y="1547"/>
                    <a:pt x="1002" y="1547"/>
                  </a:cubicBezTo>
                  <a:cubicBezTo>
                    <a:pt x="1451" y="1547"/>
                    <a:pt x="1862" y="1138"/>
                    <a:pt x="1763" y="634"/>
                  </a:cubicBezTo>
                  <a:cubicBezTo>
                    <a:pt x="1700" y="266"/>
                    <a:pt x="1377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4" name="Google Shape;7504;p40"/>
            <p:cNvSpPr/>
            <p:nvPr/>
          </p:nvSpPr>
          <p:spPr>
            <a:xfrm>
              <a:off x="1213797" y="241019"/>
              <a:ext cx="124472" cy="43706"/>
            </a:xfrm>
            <a:custGeom>
              <a:rect b="b" l="l" r="r" t="t"/>
              <a:pathLst>
                <a:path extrusionOk="0" h="1355" w="3859">
                  <a:moveTo>
                    <a:pt x="3261" y="1"/>
                  </a:moveTo>
                  <a:cubicBezTo>
                    <a:pt x="3226" y="1"/>
                    <a:pt x="3188" y="5"/>
                    <a:pt x="3149" y="14"/>
                  </a:cubicBezTo>
                  <a:lnTo>
                    <a:pt x="3137" y="14"/>
                  </a:lnTo>
                  <a:lnTo>
                    <a:pt x="542" y="490"/>
                  </a:lnTo>
                  <a:cubicBezTo>
                    <a:pt x="0" y="580"/>
                    <a:pt x="111" y="1354"/>
                    <a:pt x="620" y="1354"/>
                  </a:cubicBezTo>
                  <a:cubicBezTo>
                    <a:pt x="648" y="1354"/>
                    <a:pt x="678" y="1352"/>
                    <a:pt x="708" y="1347"/>
                  </a:cubicBezTo>
                  <a:lnTo>
                    <a:pt x="3292" y="871"/>
                  </a:lnTo>
                  <a:cubicBezTo>
                    <a:pt x="3858" y="793"/>
                    <a:pt x="3751" y="1"/>
                    <a:pt x="326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5" name="Google Shape;7505;p40"/>
            <p:cNvSpPr/>
            <p:nvPr/>
          </p:nvSpPr>
          <p:spPr>
            <a:xfrm>
              <a:off x="1158286" y="325172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0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3" y="1545"/>
                    <a:pt x="1861" y="1142"/>
                    <a:pt x="1762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6" name="Google Shape;7506;p40"/>
            <p:cNvSpPr/>
            <p:nvPr/>
          </p:nvSpPr>
          <p:spPr>
            <a:xfrm>
              <a:off x="1227795" y="310528"/>
              <a:ext cx="121376" cy="43512"/>
            </a:xfrm>
            <a:custGeom>
              <a:rect b="b" l="l" r="r" t="t"/>
              <a:pathLst>
                <a:path extrusionOk="0" h="1349" w="3763">
                  <a:moveTo>
                    <a:pt x="3132" y="0"/>
                  </a:moveTo>
                  <a:cubicBezTo>
                    <a:pt x="3120" y="0"/>
                    <a:pt x="3108" y="1"/>
                    <a:pt x="3096" y="2"/>
                  </a:cubicBezTo>
                  <a:lnTo>
                    <a:pt x="500" y="478"/>
                  </a:lnTo>
                  <a:cubicBezTo>
                    <a:pt x="0" y="618"/>
                    <a:pt x="125" y="1348"/>
                    <a:pt x="631" y="1348"/>
                  </a:cubicBezTo>
                  <a:cubicBezTo>
                    <a:pt x="643" y="1348"/>
                    <a:pt x="655" y="1348"/>
                    <a:pt x="667" y="1347"/>
                  </a:cubicBezTo>
                  <a:lnTo>
                    <a:pt x="3263" y="871"/>
                  </a:lnTo>
                  <a:cubicBezTo>
                    <a:pt x="3763" y="731"/>
                    <a:pt x="3638" y="0"/>
                    <a:pt x="313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7" name="Google Shape;7507;p40"/>
            <p:cNvSpPr/>
            <p:nvPr/>
          </p:nvSpPr>
          <p:spPr>
            <a:xfrm>
              <a:off x="1171736" y="399294"/>
              <a:ext cx="60156" cy="50189"/>
            </a:xfrm>
            <a:custGeom>
              <a:rect b="b" l="l" r="r" t="t"/>
              <a:pathLst>
                <a:path extrusionOk="0" h="1556" w="1865">
                  <a:moveTo>
                    <a:pt x="1013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2" y="131"/>
                    <a:pt x="0" y="1012"/>
                    <a:pt x="572" y="1417"/>
                  </a:cubicBezTo>
                  <a:cubicBezTo>
                    <a:pt x="708" y="1513"/>
                    <a:pt x="857" y="1556"/>
                    <a:pt x="1002" y="1556"/>
                  </a:cubicBezTo>
                  <a:cubicBezTo>
                    <a:pt x="1451" y="1556"/>
                    <a:pt x="1864" y="1147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8" name="Google Shape;7508;p40"/>
            <p:cNvSpPr/>
            <p:nvPr/>
          </p:nvSpPr>
          <p:spPr>
            <a:xfrm>
              <a:off x="1240697" y="384586"/>
              <a:ext cx="122440" cy="44028"/>
            </a:xfrm>
            <a:custGeom>
              <a:rect b="b" l="l" r="r" t="t"/>
              <a:pathLst>
                <a:path extrusionOk="0" h="1365" w="3796">
                  <a:moveTo>
                    <a:pt x="3182" y="0"/>
                  </a:moveTo>
                  <a:cubicBezTo>
                    <a:pt x="3163" y="0"/>
                    <a:pt x="3144" y="1"/>
                    <a:pt x="3125" y="4"/>
                  </a:cubicBezTo>
                  <a:lnTo>
                    <a:pt x="529" y="480"/>
                  </a:lnTo>
                  <a:cubicBezTo>
                    <a:pt x="1" y="606"/>
                    <a:pt x="126" y="1364"/>
                    <a:pt x="627" y="1364"/>
                  </a:cubicBezTo>
                  <a:cubicBezTo>
                    <a:pt x="646" y="1364"/>
                    <a:pt x="664" y="1363"/>
                    <a:pt x="684" y="1361"/>
                  </a:cubicBezTo>
                  <a:lnTo>
                    <a:pt x="3279" y="885"/>
                  </a:lnTo>
                  <a:cubicBezTo>
                    <a:pt x="3796" y="747"/>
                    <a:pt x="3682" y="0"/>
                    <a:pt x="318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9" name="Google Shape;7509;p40"/>
            <p:cNvSpPr/>
            <p:nvPr/>
          </p:nvSpPr>
          <p:spPr>
            <a:xfrm>
              <a:off x="1114516" y="708297"/>
              <a:ext cx="250396" cy="224430"/>
            </a:xfrm>
            <a:custGeom>
              <a:rect b="b" l="l" r="r" t="t"/>
              <a:pathLst>
                <a:path extrusionOk="0" h="6958" w="7763">
                  <a:moveTo>
                    <a:pt x="3922" y="1"/>
                  </a:moveTo>
                  <a:cubicBezTo>
                    <a:pt x="2892" y="1"/>
                    <a:pt x="1881" y="465"/>
                    <a:pt x="1214" y="1338"/>
                  </a:cubicBezTo>
                  <a:lnTo>
                    <a:pt x="6953" y="4969"/>
                  </a:lnTo>
                  <a:cubicBezTo>
                    <a:pt x="7763" y="3398"/>
                    <a:pt x="7239" y="1469"/>
                    <a:pt x="5751" y="528"/>
                  </a:cubicBezTo>
                  <a:cubicBezTo>
                    <a:pt x="5183" y="173"/>
                    <a:pt x="4549" y="1"/>
                    <a:pt x="3922" y="1"/>
                  </a:cubicBezTo>
                  <a:close/>
                  <a:moveTo>
                    <a:pt x="810" y="1993"/>
                  </a:moveTo>
                  <a:cubicBezTo>
                    <a:pt x="0" y="3553"/>
                    <a:pt x="524" y="5481"/>
                    <a:pt x="2012" y="6434"/>
                  </a:cubicBezTo>
                  <a:cubicBezTo>
                    <a:pt x="2576" y="6788"/>
                    <a:pt x="3206" y="6958"/>
                    <a:pt x="3829" y="6958"/>
                  </a:cubicBezTo>
                  <a:cubicBezTo>
                    <a:pt x="4863" y="6958"/>
                    <a:pt x="5880" y="6489"/>
                    <a:pt x="6548" y="5612"/>
                  </a:cubicBezTo>
                  <a:lnTo>
                    <a:pt x="810" y="1993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0" name="Google Shape;7510;p40"/>
            <p:cNvSpPr/>
            <p:nvPr/>
          </p:nvSpPr>
          <p:spPr>
            <a:xfrm>
              <a:off x="1583407" y="226472"/>
              <a:ext cx="196272" cy="181918"/>
            </a:xfrm>
            <a:custGeom>
              <a:rect b="b" l="l" r="r" t="t"/>
              <a:pathLst>
                <a:path extrusionOk="0" h="5640" w="6085">
                  <a:moveTo>
                    <a:pt x="3608" y="0"/>
                  </a:moveTo>
                  <a:lnTo>
                    <a:pt x="1215" y="1631"/>
                  </a:lnTo>
                  <a:cubicBezTo>
                    <a:pt x="251" y="2286"/>
                    <a:pt x="1" y="3596"/>
                    <a:pt x="655" y="4560"/>
                  </a:cubicBezTo>
                  <a:lnTo>
                    <a:pt x="763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1"/>
                    <a:pt x="3692" y="5275"/>
                  </a:cubicBezTo>
                  <a:lnTo>
                    <a:pt x="6085" y="3644"/>
                  </a:lnTo>
                  <a:lnTo>
                    <a:pt x="3608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1" name="Google Shape;7511;p40"/>
            <p:cNvSpPr/>
            <p:nvPr/>
          </p:nvSpPr>
          <p:spPr>
            <a:xfrm>
              <a:off x="1716297" y="151317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568" y="1"/>
                  </a:moveTo>
                  <a:cubicBezTo>
                    <a:pt x="3162" y="1"/>
                    <a:pt x="2752" y="119"/>
                    <a:pt x="2393" y="366"/>
                  </a:cubicBezTo>
                  <a:lnTo>
                    <a:pt x="0" y="1985"/>
                  </a:lnTo>
                  <a:lnTo>
                    <a:pt x="2477" y="5628"/>
                  </a:lnTo>
                  <a:lnTo>
                    <a:pt x="4870" y="4009"/>
                  </a:lnTo>
                  <a:cubicBezTo>
                    <a:pt x="5834" y="3354"/>
                    <a:pt x="6084" y="2044"/>
                    <a:pt x="5417" y="1080"/>
                  </a:cubicBezTo>
                  <a:lnTo>
                    <a:pt x="5310" y="925"/>
                  </a:lnTo>
                  <a:cubicBezTo>
                    <a:pt x="4902" y="324"/>
                    <a:pt x="4240" y="1"/>
                    <a:pt x="356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2" name="Google Shape;7512;p40"/>
            <p:cNvSpPr/>
            <p:nvPr/>
          </p:nvSpPr>
          <p:spPr>
            <a:xfrm>
              <a:off x="1526186" y="602242"/>
              <a:ext cx="345677" cy="344032"/>
            </a:xfrm>
            <a:custGeom>
              <a:rect b="b" l="l" r="r" t="t"/>
              <a:pathLst>
                <a:path extrusionOk="0" h="10666" w="10717">
                  <a:moveTo>
                    <a:pt x="4999" y="1"/>
                  </a:moveTo>
                  <a:cubicBezTo>
                    <a:pt x="4821" y="1"/>
                    <a:pt x="4665" y="136"/>
                    <a:pt x="4644" y="328"/>
                  </a:cubicBezTo>
                  <a:lnTo>
                    <a:pt x="4180" y="3805"/>
                  </a:lnTo>
                  <a:lnTo>
                    <a:pt x="703" y="3340"/>
                  </a:lnTo>
                  <a:cubicBezTo>
                    <a:pt x="688" y="3338"/>
                    <a:pt x="673" y="3338"/>
                    <a:pt x="659" y="3338"/>
                  </a:cubicBezTo>
                  <a:cubicBezTo>
                    <a:pt x="474" y="3338"/>
                    <a:pt x="308" y="3474"/>
                    <a:pt x="286" y="3662"/>
                  </a:cubicBezTo>
                  <a:lnTo>
                    <a:pt x="24" y="5638"/>
                  </a:lnTo>
                  <a:cubicBezTo>
                    <a:pt x="1" y="5840"/>
                    <a:pt x="143" y="6031"/>
                    <a:pt x="346" y="6055"/>
                  </a:cubicBezTo>
                  <a:lnTo>
                    <a:pt x="346" y="6043"/>
                  </a:lnTo>
                  <a:lnTo>
                    <a:pt x="3822" y="6507"/>
                  </a:lnTo>
                  <a:lnTo>
                    <a:pt x="3370" y="9984"/>
                  </a:lnTo>
                  <a:cubicBezTo>
                    <a:pt x="3334" y="10186"/>
                    <a:pt x="3477" y="10377"/>
                    <a:pt x="3691" y="10401"/>
                  </a:cubicBezTo>
                  <a:lnTo>
                    <a:pt x="5656" y="10663"/>
                  </a:lnTo>
                  <a:cubicBezTo>
                    <a:pt x="5671" y="10664"/>
                    <a:pt x="5686" y="10665"/>
                    <a:pt x="5700" y="10665"/>
                  </a:cubicBezTo>
                  <a:cubicBezTo>
                    <a:pt x="5885" y="10665"/>
                    <a:pt x="6051" y="10529"/>
                    <a:pt x="6073" y="10341"/>
                  </a:cubicBezTo>
                  <a:lnTo>
                    <a:pt x="6537" y="6864"/>
                  </a:lnTo>
                  <a:lnTo>
                    <a:pt x="10014" y="7329"/>
                  </a:lnTo>
                  <a:cubicBezTo>
                    <a:pt x="10028" y="7331"/>
                    <a:pt x="10043" y="7331"/>
                    <a:pt x="10058" y="7331"/>
                  </a:cubicBezTo>
                  <a:cubicBezTo>
                    <a:pt x="10243" y="7331"/>
                    <a:pt x="10408" y="7195"/>
                    <a:pt x="10430" y="7007"/>
                  </a:cubicBezTo>
                  <a:lnTo>
                    <a:pt x="10692" y="5031"/>
                  </a:lnTo>
                  <a:cubicBezTo>
                    <a:pt x="10716" y="4828"/>
                    <a:pt x="10573" y="4638"/>
                    <a:pt x="10371" y="4614"/>
                  </a:cubicBezTo>
                  <a:lnTo>
                    <a:pt x="6894" y="4150"/>
                  </a:lnTo>
                  <a:lnTo>
                    <a:pt x="7347" y="673"/>
                  </a:lnTo>
                  <a:cubicBezTo>
                    <a:pt x="7382" y="471"/>
                    <a:pt x="7240" y="280"/>
                    <a:pt x="7025" y="256"/>
                  </a:cubicBezTo>
                  <a:lnTo>
                    <a:pt x="5061" y="6"/>
                  </a:lnTo>
                  <a:cubicBezTo>
                    <a:pt x="5040" y="3"/>
                    <a:pt x="5019" y="1"/>
                    <a:pt x="499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3" name="Google Shape;7513;p40"/>
            <p:cNvSpPr/>
            <p:nvPr/>
          </p:nvSpPr>
          <p:spPr>
            <a:xfrm>
              <a:off x="1083390" y="1123290"/>
              <a:ext cx="349902" cy="435862"/>
            </a:xfrm>
            <a:custGeom>
              <a:rect b="b" l="l" r="r" t="t"/>
              <a:pathLst>
                <a:path extrusionOk="0" h="13513" w="10848">
                  <a:moveTo>
                    <a:pt x="4155" y="429"/>
                  </a:moveTo>
                  <a:cubicBezTo>
                    <a:pt x="4444" y="429"/>
                    <a:pt x="4730" y="604"/>
                    <a:pt x="4787" y="997"/>
                  </a:cubicBezTo>
                  <a:cubicBezTo>
                    <a:pt x="4811" y="1188"/>
                    <a:pt x="4763" y="1390"/>
                    <a:pt x="4632" y="1533"/>
                  </a:cubicBezTo>
                  <a:lnTo>
                    <a:pt x="3846" y="1688"/>
                  </a:lnTo>
                  <a:cubicBezTo>
                    <a:pt x="3668" y="1593"/>
                    <a:pt x="3549" y="1426"/>
                    <a:pt x="3513" y="1224"/>
                  </a:cubicBezTo>
                  <a:cubicBezTo>
                    <a:pt x="3399" y="725"/>
                    <a:pt x="3779" y="429"/>
                    <a:pt x="4155" y="429"/>
                  </a:cubicBezTo>
                  <a:close/>
                  <a:moveTo>
                    <a:pt x="7868" y="2749"/>
                  </a:moveTo>
                  <a:cubicBezTo>
                    <a:pt x="8125" y="2749"/>
                    <a:pt x="8354" y="2938"/>
                    <a:pt x="8406" y="3200"/>
                  </a:cubicBezTo>
                  <a:lnTo>
                    <a:pt x="9788" y="10761"/>
                  </a:lnTo>
                  <a:cubicBezTo>
                    <a:pt x="9835" y="11058"/>
                    <a:pt x="9645" y="11344"/>
                    <a:pt x="9347" y="11392"/>
                  </a:cubicBezTo>
                  <a:lnTo>
                    <a:pt x="3084" y="12535"/>
                  </a:lnTo>
                  <a:cubicBezTo>
                    <a:pt x="3049" y="12542"/>
                    <a:pt x="3014" y="12545"/>
                    <a:pt x="2980" y="12545"/>
                  </a:cubicBezTo>
                  <a:cubicBezTo>
                    <a:pt x="2723" y="12545"/>
                    <a:pt x="2495" y="12357"/>
                    <a:pt x="2453" y="12094"/>
                  </a:cubicBezTo>
                  <a:lnTo>
                    <a:pt x="1060" y="4534"/>
                  </a:lnTo>
                  <a:cubicBezTo>
                    <a:pt x="1013" y="4236"/>
                    <a:pt x="1215" y="3950"/>
                    <a:pt x="1513" y="3903"/>
                  </a:cubicBezTo>
                  <a:lnTo>
                    <a:pt x="2251" y="3760"/>
                  </a:lnTo>
                  <a:cubicBezTo>
                    <a:pt x="2294" y="3975"/>
                    <a:pt x="2483" y="4122"/>
                    <a:pt x="2695" y="4122"/>
                  </a:cubicBezTo>
                  <a:cubicBezTo>
                    <a:pt x="2717" y="4122"/>
                    <a:pt x="2740" y="4120"/>
                    <a:pt x="2763" y="4117"/>
                  </a:cubicBezTo>
                  <a:lnTo>
                    <a:pt x="6668" y="3402"/>
                  </a:lnTo>
                  <a:cubicBezTo>
                    <a:pt x="6906" y="3355"/>
                    <a:pt x="7061" y="3129"/>
                    <a:pt x="7025" y="2890"/>
                  </a:cubicBezTo>
                  <a:lnTo>
                    <a:pt x="7764" y="2760"/>
                  </a:lnTo>
                  <a:cubicBezTo>
                    <a:pt x="7799" y="2752"/>
                    <a:pt x="7834" y="2749"/>
                    <a:pt x="7868" y="2749"/>
                  </a:cubicBezTo>
                  <a:close/>
                  <a:moveTo>
                    <a:pt x="4154" y="0"/>
                  </a:moveTo>
                  <a:cubicBezTo>
                    <a:pt x="4084" y="0"/>
                    <a:pt x="4013" y="7"/>
                    <a:pt x="3942" y="21"/>
                  </a:cubicBezTo>
                  <a:cubicBezTo>
                    <a:pt x="3346" y="128"/>
                    <a:pt x="2953" y="700"/>
                    <a:pt x="3072" y="1307"/>
                  </a:cubicBezTo>
                  <a:cubicBezTo>
                    <a:pt x="3108" y="1474"/>
                    <a:pt x="3180" y="1640"/>
                    <a:pt x="3287" y="1783"/>
                  </a:cubicBezTo>
                  <a:lnTo>
                    <a:pt x="2513" y="1926"/>
                  </a:lnTo>
                  <a:cubicBezTo>
                    <a:pt x="2203" y="1986"/>
                    <a:pt x="2001" y="2283"/>
                    <a:pt x="2049" y="2605"/>
                  </a:cubicBezTo>
                  <a:lnTo>
                    <a:pt x="2096" y="2879"/>
                  </a:lnTo>
                  <a:lnTo>
                    <a:pt x="810" y="3117"/>
                  </a:lnTo>
                  <a:cubicBezTo>
                    <a:pt x="322" y="3200"/>
                    <a:pt x="1" y="3664"/>
                    <a:pt x="96" y="4153"/>
                  </a:cubicBezTo>
                  <a:lnTo>
                    <a:pt x="1668" y="12785"/>
                  </a:lnTo>
                  <a:cubicBezTo>
                    <a:pt x="1742" y="13210"/>
                    <a:pt x="2121" y="13512"/>
                    <a:pt x="2549" y="13512"/>
                  </a:cubicBezTo>
                  <a:cubicBezTo>
                    <a:pt x="2600" y="13512"/>
                    <a:pt x="2651" y="13508"/>
                    <a:pt x="2703" y="13499"/>
                  </a:cubicBezTo>
                  <a:lnTo>
                    <a:pt x="10038" y="12154"/>
                  </a:lnTo>
                  <a:cubicBezTo>
                    <a:pt x="10526" y="12070"/>
                    <a:pt x="10847" y="11606"/>
                    <a:pt x="10752" y="11118"/>
                  </a:cubicBezTo>
                  <a:lnTo>
                    <a:pt x="9180" y="2486"/>
                  </a:lnTo>
                  <a:cubicBezTo>
                    <a:pt x="9107" y="2055"/>
                    <a:pt x="8728" y="1755"/>
                    <a:pt x="8313" y="1755"/>
                  </a:cubicBezTo>
                  <a:cubicBezTo>
                    <a:pt x="8257" y="1755"/>
                    <a:pt x="8201" y="1760"/>
                    <a:pt x="8145" y="1771"/>
                  </a:cubicBezTo>
                  <a:lnTo>
                    <a:pt x="6859" y="2009"/>
                  </a:lnTo>
                  <a:lnTo>
                    <a:pt x="6811" y="1736"/>
                  </a:lnTo>
                  <a:cubicBezTo>
                    <a:pt x="6757" y="1446"/>
                    <a:pt x="6500" y="1252"/>
                    <a:pt x="6223" y="1252"/>
                  </a:cubicBezTo>
                  <a:cubicBezTo>
                    <a:pt x="6193" y="1252"/>
                    <a:pt x="6163" y="1255"/>
                    <a:pt x="6132" y="1259"/>
                  </a:cubicBezTo>
                  <a:lnTo>
                    <a:pt x="5180" y="1438"/>
                  </a:lnTo>
                  <a:cubicBezTo>
                    <a:pt x="5239" y="1259"/>
                    <a:pt x="5251" y="1081"/>
                    <a:pt x="5216" y="914"/>
                  </a:cubicBezTo>
                  <a:cubicBezTo>
                    <a:pt x="5132" y="378"/>
                    <a:pt x="4677" y="0"/>
                    <a:pt x="415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4" name="Google Shape;7514;p40"/>
            <p:cNvSpPr/>
            <p:nvPr/>
          </p:nvSpPr>
          <p:spPr>
            <a:xfrm>
              <a:off x="1145609" y="1280275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5" name="Google Shape;7515;p40"/>
            <p:cNvSpPr/>
            <p:nvPr/>
          </p:nvSpPr>
          <p:spPr>
            <a:xfrm>
              <a:off x="1213345" y="1265502"/>
              <a:ext cx="125117" cy="43996"/>
            </a:xfrm>
            <a:custGeom>
              <a:rect b="b" l="l" r="r" t="t"/>
              <a:pathLst>
                <a:path extrusionOk="0" h="1364" w="3879">
                  <a:moveTo>
                    <a:pt x="3293" y="0"/>
                  </a:moveTo>
                  <a:cubicBezTo>
                    <a:pt x="3252" y="0"/>
                    <a:pt x="3209" y="6"/>
                    <a:pt x="3163" y="17"/>
                  </a:cubicBezTo>
                  <a:lnTo>
                    <a:pt x="3151" y="17"/>
                  </a:lnTo>
                  <a:lnTo>
                    <a:pt x="556" y="494"/>
                  </a:lnTo>
                  <a:cubicBezTo>
                    <a:pt x="0" y="571"/>
                    <a:pt x="108" y="1364"/>
                    <a:pt x="608" y="1364"/>
                  </a:cubicBezTo>
                  <a:cubicBezTo>
                    <a:pt x="644" y="1364"/>
                    <a:pt x="682" y="1360"/>
                    <a:pt x="722" y="1351"/>
                  </a:cubicBezTo>
                  <a:lnTo>
                    <a:pt x="3306" y="875"/>
                  </a:lnTo>
                  <a:cubicBezTo>
                    <a:pt x="3878" y="809"/>
                    <a:pt x="3789" y="0"/>
                    <a:pt x="329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6" name="Google Shape;7516;p40"/>
            <p:cNvSpPr/>
            <p:nvPr/>
          </p:nvSpPr>
          <p:spPr>
            <a:xfrm>
              <a:off x="1158286" y="1349784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0" y="1012"/>
                    <a:pt x="560" y="1405"/>
                  </a:cubicBezTo>
                  <a:cubicBezTo>
                    <a:pt x="701" y="1502"/>
                    <a:pt x="854" y="1545"/>
                    <a:pt x="1003" y="1545"/>
                  </a:cubicBezTo>
                  <a:cubicBezTo>
                    <a:pt x="1454" y="1545"/>
                    <a:pt x="1861" y="1145"/>
                    <a:pt x="1762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7" name="Google Shape;7517;p40"/>
            <p:cNvSpPr/>
            <p:nvPr/>
          </p:nvSpPr>
          <p:spPr>
            <a:xfrm>
              <a:off x="1227892" y="1335140"/>
              <a:ext cx="121279" cy="43544"/>
            </a:xfrm>
            <a:custGeom>
              <a:rect b="b" l="l" r="r" t="t"/>
              <a:pathLst>
                <a:path extrusionOk="0" h="1350" w="3760">
                  <a:moveTo>
                    <a:pt x="3129" y="0"/>
                  </a:moveTo>
                  <a:cubicBezTo>
                    <a:pt x="3117" y="0"/>
                    <a:pt x="3105" y="1"/>
                    <a:pt x="3093" y="2"/>
                  </a:cubicBezTo>
                  <a:lnTo>
                    <a:pt x="497" y="478"/>
                  </a:lnTo>
                  <a:cubicBezTo>
                    <a:pt x="1" y="628"/>
                    <a:pt x="120" y="1349"/>
                    <a:pt x="617" y="1349"/>
                  </a:cubicBezTo>
                  <a:cubicBezTo>
                    <a:pt x="632" y="1349"/>
                    <a:pt x="648" y="1348"/>
                    <a:pt x="664" y="1347"/>
                  </a:cubicBezTo>
                  <a:lnTo>
                    <a:pt x="3260" y="883"/>
                  </a:lnTo>
                  <a:cubicBezTo>
                    <a:pt x="3760" y="731"/>
                    <a:pt x="3635" y="0"/>
                    <a:pt x="312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8" name="Google Shape;7518;p40"/>
            <p:cNvSpPr/>
            <p:nvPr/>
          </p:nvSpPr>
          <p:spPr>
            <a:xfrm>
              <a:off x="1171736" y="1424293"/>
              <a:ext cx="60123" cy="49834"/>
            </a:xfrm>
            <a:custGeom>
              <a:rect b="b" l="l" r="r" t="t"/>
              <a:pathLst>
                <a:path extrusionOk="0" h="1545" w="1864">
                  <a:moveTo>
                    <a:pt x="1013" y="0"/>
                  </a:moveTo>
                  <a:cubicBezTo>
                    <a:pt x="970" y="0"/>
                    <a:pt x="926" y="4"/>
                    <a:pt x="881" y="12"/>
                  </a:cubicBezTo>
                  <a:cubicBezTo>
                    <a:pt x="202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8" y="0"/>
                    <a:pt x="101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9" name="Google Shape;7519;p40"/>
            <p:cNvSpPr/>
            <p:nvPr/>
          </p:nvSpPr>
          <p:spPr>
            <a:xfrm>
              <a:off x="1241342" y="1409230"/>
              <a:ext cx="121537" cy="43931"/>
            </a:xfrm>
            <a:custGeom>
              <a:rect b="b" l="l" r="r" t="t"/>
              <a:pathLst>
                <a:path extrusionOk="0" h="1362" w="3768">
                  <a:moveTo>
                    <a:pt x="3141" y="0"/>
                  </a:moveTo>
                  <a:cubicBezTo>
                    <a:pt x="3125" y="0"/>
                    <a:pt x="3109" y="1"/>
                    <a:pt x="3093" y="2"/>
                  </a:cubicBezTo>
                  <a:lnTo>
                    <a:pt x="3105" y="14"/>
                  </a:lnTo>
                  <a:lnTo>
                    <a:pt x="509" y="479"/>
                  </a:lnTo>
                  <a:cubicBezTo>
                    <a:pt x="1" y="617"/>
                    <a:pt x="109" y="1362"/>
                    <a:pt x="617" y="1362"/>
                  </a:cubicBezTo>
                  <a:cubicBezTo>
                    <a:pt x="632" y="1362"/>
                    <a:pt x="648" y="1361"/>
                    <a:pt x="664" y="1360"/>
                  </a:cubicBezTo>
                  <a:lnTo>
                    <a:pt x="3259" y="883"/>
                  </a:lnTo>
                  <a:cubicBezTo>
                    <a:pt x="3768" y="733"/>
                    <a:pt x="3648" y="0"/>
                    <a:pt x="3141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0" name="Google Shape;7520;p40"/>
            <p:cNvSpPr/>
            <p:nvPr/>
          </p:nvSpPr>
          <p:spPr>
            <a:xfrm>
              <a:off x="1583407" y="1251439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608" y="1"/>
                  </a:moveTo>
                  <a:lnTo>
                    <a:pt x="1215" y="1620"/>
                  </a:lnTo>
                  <a:cubicBezTo>
                    <a:pt x="251" y="2275"/>
                    <a:pt x="1" y="3585"/>
                    <a:pt x="655" y="4549"/>
                  </a:cubicBezTo>
                  <a:lnTo>
                    <a:pt x="763" y="4704"/>
                  </a:lnTo>
                  <a:cubicBezTo>
                    <a:pt x="1171" y="5305"/>
                    <a:pt x="1833" y="5629"/>
                    <a:pt x="2508" y="5629"/>
                  </a:cubicBezTo>
                  <a:cubicBezTo>
                    <a:pt x="2916" y="5629"/>
                    <a:pt x="3328" y="5510"/>
                    <a:pt x="3692" y="5264"/>
                  </a:cubicBezTo>
                  <a:lnTo>
                    <a:pt x="6085" y="3644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1" name="Google Shape;7521;p40"/>
            <p:cNvSpPr/>
            <p:nvPr/>
          </p:nvSpPr>
          <p:spPr>
            <a:xfrm>
              <a:off x="1716297" y="1176188"/>
              <a:ext cx="195885" cy="181660"/>
            </a:xfrm>
            <a:custGeom>
              <a:rect b="b" l="l" r="r" t="t"/>
              <a:pathLst>
                <a:path extrusionOk="0" h="5632" w="6073">
                  <a:moveTo>
                    <a:pt x="3579" y="1"/>
                  </a:moveTo>
                  <a:cubicBezTo>
                    <a:pt x="3169" y="1"/>
                    <a:pt x="2755" y="120"/>
                    <a:pt x="2393" y="369"/>
                  </a:cubicBezTo>
                  <a:lnTo>
                    <a:pt x="0" y="1989"/>
                  </a:lnTo>
                  <a:lnTo>
                    <a:pt x="2477" y="5632"/>
                  </a:lnTo>
                  <a:lnTo>
                    <a:pt x="4870" y="4001"/>
                  </a:lnTo>
                  <a:cubicBezTo>
                    <a:pt x="5822" y="3346"/>
                    <a:pt x="6072" y="2036"/>
                    <a:pt x="5417" y="1072"/>
                  </a:cubicBezTo>
                  <a:lnTo>
                    <a:pt x="5417" y="1072"/>
                  </a:lnTo>
                  <a:lnTo>
                    <a:pt x="5417" y="1084"/>
                  </a:lnTo>
                  <a:lnTo>
                    <a:pt x="5310" y="917"/>
                  </a:lnTo>
                  <a:cubicBezTo>
                    <a:pt x="4904" y="319"/>
                    <a:pt x="4247" y="1"/>
                    <a:pt x="357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2" name="Google Shape;7522;p40"/>
            <p:cNvSpPr/>
            <p:nvPr/>
          </p:nvSpPr>
          <p:spPr>
            <a:xfrm>
              <a:off x="58777" y="99161"/>
              <a:ext cx="349902" cy="435088"/>
            </a:xfrm>
            <a:custGeom>
              <a:rect b="b" l="l" r="r" t="t"/>
              <a:pathLst>
                <a:path extrusionOk="0" h="13489" w="10848">
                  <a:moveTo>
                    <a:pt x="4152" y="412"/>
                  </a:moveTo>
                  <a:cubicBezTo>
                    <a:pt x="4441" y="412"/>
                    <a:pt x="4724" y="584"/>
                    <a:pt x="4775" y="971"/>
                  </a:cubicBezTo>
                  <a:cubicBezTo>
                    <a:pt x="4811" y="1173"/>
                    <a:pt x="4751" y="1364"/>
                    <a:pt x="4632" y="1518"/>
                  </a:cubicBezTo>
                  <a:lnTo>
                    <a:pt x="3835" y="1661"/>
                  </a:lnTo>
                  <a:cubicBezTo>
                    <a:pt x="3668" y="1566"/>
                    <a:pt x="3549" y="1399"/>
                    <a:pt x="3501" y="1209"/>
                  </a:cubicBezTo>
                  <a:cubicBezTo>
                    <a:pt x="3386" y="709"/>
                    <a:pt x="3774" y="412"/>
                    <a:pt x="4152" y="412"/>
                  </a:cubicBezTo>
                  <a:close/>
                  <a:moveTo>
                    <a:pt x="7855" y="2726"/>
                  </a:moveTo>
                  <a:cubicBezTo>
                    <a:pt x="8117" y="2726"/>
                    <a:pt x="8352" y="2907"/>
                    <a:pt x="8395" y="3185"/>
                  </a:cubicBezTo>
                  <a:lnTo>
                    <a:pt x="9788" y="10746"/>
                  </a:lnTo>
                  <a:cubicBezTo>
                    <a:pt x="9835" y="11043"/>
                    <a:pt x="9633" y="11329"/>
                    <a:pt x="9335" y="11377"/>
                  </a:cubicBezTo>
                  <a:lnTo>
                    <a:pt x="3073" y="12520"/>
                  </a:lnTo>
                  <a:cubicBezTo>
                    <a:pt x="3037" y="12527"/>
                    <a:pt x="3002" y="12530"/>
                    <a:pt x="2968" y="12530"/>
                  </a:cubicBezTo>
                  <a:cubicBezTo>
                    <a:pt x="2711" y="12530"/>
                    <a:pt x="2482" y="12342"/>
                    <a:pt x="2430" y="12079"/>
                  </a:cubicBezTo>
                  <a:lnTo>
                    <a:pt x="1072" y="4519"/>
                  </a:lnTo>
                  <a:cubicBezTo>
                    <a:pt x="1013" y="4209"/>
                    <a:pt x="1215" y="3935"/>
                    <a:pt x="1513" y="3876"/>
                  </a:cubicBezTo>
                  <a:lnTo>
                    <a:pt x="2263" y="3745"/>
                  </a:lnTo>
                  <a:cubicBezTo>
                    <a:pt x="2294" y="3954"/>
                    <a:pt x="2473" y="4099"/>
                    <a:pt x="2677" y="4099"/>
                  </a:cubicBezTo>
                  <a:cubicBezTo>
                    <a:pt x="2705" y="4099"/>
                    <a:pt x="2734" y="4096"/>
                    <a:pt x="2763" y="4090"/>
                  </a:cubicBezTo>
                  <a:lnTo>
                    <a:pt x="6680" y="3376"/>
                  </a:lnTo>
                  <a:cubicBezTo>
                    <a:pt x="6906" y="3328"/>
                    <a:pt x="7061" y="3102"/>
                    <a:pt x="7025" y="2876"/>
                  </a:cubicBezTo>
                  <a:lnTo>
                    <a:pt x="7764" y="2733"/>
                  </a:lnTo>
                  <a:cubicBezTo>
                    <a:pt x="7794" y="2728"/>
                    <a:pt x="7825" y="2726"/>
                    <a:pt x="7855" y="2726"/>
                  </a:cubicBezTo>
                  <a:close/>
                  <a:moveTo>
                    <a:pt x="4138" y="1"/>
                  </a:moveTo>
                  <a:cubicBezTo>
                    <a:pt x="4073" y="1"/>
                    <a:pt x="4008" y="6"/>
                    <a:pt x="3942" y="18"/>
                  </a:cubicBezTo>
                  <a:cubicBezTo>
                    <a:pt x="3358" y="125"/>
                    <a:pt x="2965" y="697"/>
                    <a:pt x="3073" y="1280"/>
                  </a:cubicBezTo>
                  <a:cubicBezTo>
                    <a:pt x="3108" y="1459"/>
                    <a:pt x="3180" y="1614"/>
                    <a:pt x="3287" y="1756"/>
                  </a:cubicBezTo>
                  <a:lnTo>
                    <a:pt x="2513" y="1911"/>
                  </a:lnTo>
                  <a:cubicBezTo>
                    <a:pt x="2192" y="1971"/>
                    <a:pt x="1989" y="2268"/>
                    <a:pt x="2037" y="2590"/>
                  </a:cubicBezTo>
                  <a:lnTo>
                    <a:pt x="2096" y="2876"/>
                  </a:lnTo>
                  <a:lnTo>
                    <a:pt x="798" y="3102"/>
                  </a:lnTo>
                  <a:cubicBezTo>
                    <a:pt x="322" y="3185"/>
                    <a:pt x="1" y="3650"/>
                    <a:pt x="84" y="4138"/>
                  </a:cubicBezTo>
                  <a:lnTo>
                    <a:pt x="1668" y="12770"/>
                  </a:lnTo>
                  <a:cubicBezTo>
                    <a:pt x="1752" y="13189"/>
                    <a:pt x="2122" y="13489"/>
                    <a:pt x="2535" y="13489"/>
                  </a:cubicBezTo>
                  <a:cubicBezTo>
                    <a:pt x="2591" y="13489"/>
                    <a:pt x="2647" y="13484"/>
                    <a:pt x="2703" y="13472"/>
                  </a:cubicBezTo>
                  <a:lnTo>
                    <a:pt x="10050" y="12139"/>
                  </a:lnTo>
                  <a:cubicBezTo>
                    <a:pt x="10526" y="12043"/>
                    <a:pt x="10847" y="11579"/>
                    <a:pt x="10764" y="11091"/>
                  </a:cubicBezTo>
                  <a:lnTo>
                    <a:pt x="9180" y="2483"/>
                  </a:lnTo>
                  <a:cubicBezTo>
                    <a:pt x="9095" y="2046"/>
                    <a:pt x="8715" y="1743"/>
                    <a:pt x="8287" y="1743"/>
                  </a:cubicBezTo>
                  <a:cubicBezTo>
                    <a:pt x="8236" y="1743"/>
                    <a:pt x="8185" y="1748"/>
                    <a:pt x="8133" y="1756"/>
                  </a:cubicBezTo>
                  <a:lnTo>
                    <a:pt x="6859" y="1995"/>
                  </a:lnTo>
                  <a:lnTo>
                    <a:pt x="6811" y="1721"/>
                  </a:lnTo>
                  <a:cubicBezTo>
                    <a:pt x="6758" y="1435"/>
                    <a:pt x="6509" y="1235"/>
                    <a:pt x="6237" y="1235"/>
                  </a:cubicBezTo>
                  <a:cubicBezTo>
                    <a:pt x="6202" y="1235"/>
                    <a:pt x="6167" y="1238"/>
                    <a:pt x="6132" y="1245"/>
                  </a:cubicBezTo>
                  <a:lnTo>
                    <a:pt x="5180" y="1411"/>
                  </a:lnTo>
                  <a:cubicBezTo>
                    <a:pt x="5228" y="1245"/>
                    <a:pt x="5240" y="1066"/>
                    <a:pt x="5216" y="899"/>
                  </a:cubicBezTo>
                  <a:cubicBezTo>
                    <a:pt x="5110" y="370"/>
                    <a:pt x="4656" y="1"/>
                    <a:pt x="413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3" name="Google Shape;7523;p40"/>
            <p:cNvSpPr/>
            <p:nvPr/>
          </p:nvSpPr>
          <p:spPr>
            <a:xfrm>
              <a:off x="120997" y="255566"/>
              <a:ext cx="60059" cy="49898"/>
            </a:xfrm>
            <a:custGeom>
              <a:rect b="b" l="l" r="r" t="t"/>
              <a:pathLst>
                <a:path extrusionOk="0" h="1547" w="1862">
                  <a:moveTo>
                    <a:pt x="1015" y="1"/>
                  </a:moveTo>
                  <a:cubicBezTo>
                    <a:pt x="967" y="1"/>
                    <a:pt x="919" y="5"/>
                    <a:pt x="870" y="15"/>
                  </a:cubicBezTo>
                  <a:cubicBezTo>
                    <a:pt x="191" y="134"/>
                    <a:pt x="1" y="1015"/>
                    <a:pt x="560" y="1408"/>
                  </a:cubicBezTo>
                  <a:cubicBezTo>
                    <a:pt x="700" y="1504"/>
                    <a:pt x="851" y="1547"/>
                    <a:pt x="997" y="1547"/>
                  </a:cubicBezTo>
                  <a:cubicBezTo>
                    <a:pt x="1451" y="1547"/>
                    <a:pt x="1862" y="1138"/>
                    <a:pt x="1763" y="634"/>
                  </a:cubicBezTo>
                  <a:cubicBezTo>
                    <a:pt x="1689" y="266"/>
                    <a:pt x="1374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4" name="Google Shape;7524;p40"/>
            <p:cNvSpPr/>
            <p:nvPr/>
          </p:nvSpPr>
          <p:spPr>
            <a:xfrm>
              <a:off x="189184" y="241019"/>
              <a:ext cx="124117" cy="43706"/>
            </a:xfrm>
            <a:custGeom>
              <a:rect b="b" l="l" r="r" t="t"/>
              <a:pathLst>
                <a:path extrusionOk="0" h="1355" w="3848">
                  <a:moveTo>
                    <a:pt x="3261" y="1"/>
                  </a:moveTo>
                  <a:cubicBezTo>
                    <a:pt x="3226" y="1"/>
                    <a:pt x="3188" y="5"/>
                    <a:pt x="3149" y="14"/>
                  </a:cubicBezTo>
                  <a:lnTo>
                    <a:pt x="3137" y="14"/>
                  </a:lnTo>
                  <a:lnTo>
                    <a:pt x="542" y="490"/>
                  </a:lnTo>
                  <a:cubicBezTo>
                    <a:pt x="0" y="580"/>
                    <a:pt x="111" y="1354"/>
                    <a:pt x="610" y="1354"/>
                  </a:cubicBezTo>
                  <a:cubicBezTo>
                    <a:pt x="638" y="1354"/>
                    <a:pt x="666" y="1352"/>
                    <a:pt x="696" y="1347"/>
                  </a:cubicBezTo>
                  <a:lnTo>
                    <a:pt x="3292" y="871"/>
                  </a:lnTo>
                  <a:cubicBezTo>
                    <a:pt x="3847" y="793"/>
                    <a:pt x="3750" y="1"/>
                    <a:pt x="326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5" name="Google Shape;7525;p40"/>
            <p:cNvSpPr/>
            <p:nvPr/>
          </p:nvSpPr>
          <p:spPr>
            <a:xfrm>
              <a:off x="133673" y="325172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0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6" name="Google Shape;7526;p40"/>
            <p:cNvSpPr/>
            <p:nvPr/>
          </p:nvSpPr>
          <p:spPr>
            <a:xfrm>
              <a:off x="203183" y="310528"/>
              <a:ext cx="121021" cy="43512"/>
            </a:xfrm>
            <a:custGeom>
              <a:rect b="b" l="l" r="r" t="t"/>
              <a:pathLst>
                <a:path extrusionOk="0" h="1349" w="3752">
                  <a:moveTo>
                    <a:pt x="3132" y="0"/>
                  </a:moveTo>
                  <a:cubicBezTo>
                    <a:pt x="3120" y="0"/>
                    <a:pt x="3108" y="1"/>
                    <a:pt x="3096" y="2"/>
                  </a:cubicBezTo>
                  <a:lnTo>
                    <a:pt x="501" y="478"/>
                  </a:lnTo>
                  <a:cubicBezTo>
                    <a:pt x="0" y="618"/>
                    <a:pt x="125" y="1348"/>
                    <a:pt x="620" y="1348"/>
                  </a:cubicBezTo>
                  <a:cubicBezTo>
                    <a:pt x="632" y="1348"/>
                    <a:pt x="643" y="1348"/>
                    <a:pt x="655" y="1347"/>
                  </a:cubicBezTo>
                  <a:lnTo>
                    <a:pt x="3251" y="871"/>
                  </a:lnTo>
                  <a:cubicBezTo>
                    <a:pt x="3751" y="731"/>
                    <a:pt x="3638" y="0"/>
                    <a:pt x="313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7" name="Google Shape;7527;p40"/>
            <p:cNvSpPr/>
            <p:nvPr/>
          </p:nvSpPr>
          <p:spPr>
            <a:xfrm>
              <a:off x="147124" y="399294"/>
              <a:ext cx="60156" cy="50189"/>
            </a:xfrm>
            <a:custGeom>
              <a:rect b="b" l="l" r="r" t="t"/>
              <a:pathLst>
                <a:path extrusionOk="0" h="1556" w="1865">
                  <a:moveTo>
                    <a:pt x="1013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191" y="131"/>
                    <a:pt x="0" y="1012"/>
                    <a:pt x="572" y="1417"/>
                  </a:cubicBezTo>
                  <a:cubicBezTo>
                    <a:pt x="708" y="1513"/>
                    <a:pt x="857" y="1556"/>
                    <a:pt x="1002" y="1556"/>
                  </a:cubicBezTo>
                  <a:cubicBezTo>
                    <a:pt x="1451" y="1556"/>
                    <a:pt x="1864" y="1147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8" name="Google Shape;7528;p40"/>
            <p:cNvSpPr/>
            <p:nvPr/>
          </p:nvSpPr>
          <p:spPr>
            <a:xfrm>
              <a:off x="216085" y="384586"/>
              <a:ext cx="122472" cy="44028"/>
            </a:xfrm>
            <a:custGeom>
              <a:rect b="b" l="l" r="r" t="t"/>
              <a:pathLst>
                <a:path extrusionOk="0" h="1365" w="3797">
                  <a:moveTo>
                    <a:pt x="3171" y="0"/>
                  </a:moveTo>
                  <a:cubicBezTo>
                    <a:pt x="3152" y="0"/>
                    <a:pt x="3133" y="1"/>
                    <a:pt x="3113" y="4"/>
                  </a:cubicBezTo>
                  <a:lnTo>
                    <a:pt x="517" y="480"/>
                  </a:lnTo>
                  <a:cubicBezTo>
                    <a:pt x="0" y="606"/>
                    <a:pt x="115" y="1364"/>
                    <a:pt x="626" y="1364"/>
                  </a:cubicBezTo>
                  <a:cubicBezTo>
                    <a:pt x="645" y="1364"/>
                    <a:pt x="664" y="1363"/>
                    <a:pt x="684" y="1361"/>
                  </a:cubicBezTo>
                  <a:lnTo>
                    <a:pt x="3280" y="885"/>
                  </a:lnTo>
                  <a:cubicBezTo>
                    <a:pt x="3796" y="758"/>
                    <a:pt x="3682" y="0"/>
                    <a:pt x="3171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9" name="Google Shape;7529;p40"/>
            <p:cNvSpPr/>
            <p:nvPr/>
          </p:nvSpPr>
          <p:spPr>
            <a:xfrm>
              <a:off x="89903" y="708297"/>
              <a:ext cx="250428" cy="224430"/>
            </a:xfrm>
            <a:custGeom>
              <a:rect b="b" l="l" r="r" t="t"/>
              <a:pathLst>
                <a:path extrusionOk="0" h="6958" w="7764">
                  <a:moveTo>
                    <a:pt x="3919" y="1"/>
                  </a:moveTo>
                  <a:cubicBezTo>
                    <a:pt x="2892" y="1"/>
                    <a:pt x="1881" y="465"/>
                    <a:pt x="1215" y="1338"/>
                  </a:cubicBezTo>
                  <a:lnTo>
                    <a:pt x="6953" y="4969"/>
                  </a:lnTo>
                  <a:cubicBezTo>
                    <a:pt x="7763" y="3398"/>
                    <a:pt x="7239" y="1469"/>
                    <a:pt x="5739" y="528"/>
                  </a:cubicBezTo>
                  <a:cubicBezTo>
                    <a:pt x="5176" y="173"/>
                    <a:pt x="4545" y="1"/>
                    <a:pt x="3919" y="1"/>
                  </a:cubicBezTo>
                  <a:close/>
                  <a:moveTo>
                    <a:pt x="810" y="1993"/>
                  </a:moveTo>
                  <a:lnTo>
                    <a:pt x="810" y="1993"/>
                  </a:lnTo>
                  <a:cubicBezTo>
                    <a:pt x="0" y="3553"/>
                    <a:pt x="524" y="5481"/>
                    <a:pt x="2012" y="6434"/>
                  </a:cubicBezTo>
                  <a:cubicBezTo>
                    <a:pt x="2572" y="6788"/>
                    <a:pt x="3201" y="6958"/>
                    <a:pt x="3824" y="6958"/>
                  </a:cubicBezTo>
                  <a:cubicBezTo>
                    <a:pt x="4859" y="6958"/>
                    <a:pt x="5880" y="6489"/>
                    <a:pt x="6549" y="5612"/>
                  </a:cubicBezTo>
                  <a:lnTo>
                    <a:pt x="810" y="1993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0" name="Google Shape;7530;p40"/>
            <p:cNvSpPr/>
            <p:nvPr/>
          </p:nvSpPr>
          <p:spPr>
            <a:xfrm>
              <a:off x="558794" y="226472"/>
              <a:ext cx="196272" cy="181918"/>
            </a:xfrm>
            <a:custGeom>
              <a:rect b="b" l="l" r="r" t="t"/>
              <a:pathLst>
                <a:path extrusionOk="0" h="5640" w="6085">
                  <a:moveTo>
                    <a:pt x="3608" y="0"/>
                  </a:moveTo>
                  <a:lnTo>
                    <a:pt x="1215" y="1631"/>
                  </a:lnTo>
                  <a:cubicBezTo>
                    <a:pt x="251" y="2286"/>
                    <a:pt x="1" y="3596"/>
                    <a:pt x="656" y="4560"/>
                  </a:cubicBezTo>
                  <a:lnTo>
                    <a:pt x="763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1"/>
                    <a:pt x="3692" y="5275"/>
                  </a:cubicBezTo>
                  <a:lnTo>
                    <a:pt x="6085" y="3644"/>
                  </a:lnTo>
                  <a:lnTo>
                    <a:pt x="3608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1" name="Google Shape;7531;p40"/>
            <p:cNvSpPr/>
            <p:nvPr/>
          </p:nvSpPr>
          <p:spPr>
            <a:xfrm>
              <a:off x="691298" y="151317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577" y="1"/>
                  </a:moveTo>
                  <a:cubicBezTo>
                    <a:pt x="3169" y="1"/>
                    <a:pt x="2757" y="119"/>
                    <a:pt x="2394" y="366"/>
                  </a:cubicBezTo>
                  <a:lnTo>
                    <a:pt x="0" y="1985"/>
                  </a:lnTo>
                  <a:lnTo>
                    <a:pt x="2489" y="5628"/>
                  </a:lnTo>
                  <a:lnTo>
                    <a:pt x="4870" y="4009"/>
                  </a:lnTo>
                  <a:cubicBezTo>
                    <a:pt x="5834" y="3354"/>
                    <a:pt x="6084" y="2044"/>
                    <a:pt x="5430" y="1080"/>
                  </a:cubicBezTo>
                  <a:lnTo>
                    <a:pt x="5322" y="925"/>
                  </a:lnTo>
                  <a:cubicBezTo>
                    <a:pt x="4914" y="324"/>
                    <a:pt x="4252" y="1"/>
                    <a:pt x="357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2" name="Google Shape;7532;p40"/>
            <p:cNvSpPr/>
            <p:nvPr/>
          </p:nvSpPr>
          <p:spPr>
            <a:xfrm>
              <a:off x="501187" y="602242"/>
              <a:ext cx="346451" cy="344032"/>
            </a:xfrm>
            <a:custGeom>
              <a:rect b="b" l="l" r="r" t="t"/>
              <a:pathLst>
                <a:path extrusionOk="0" h="10666" w="10741">
                  <a:moveTo>
                    <a:pt x="5011" y="1"/>
                  </a:moveTo>
                  <a:cubicBezTo>
                    <a:pt x="4833" y="1"/>
                    <a:pt x="4677" y="136"/>
                    <a:pt x="4656" y="328"/>
                  </a:cubicBezTo>
                  <a:lnTo>
                    <a:pt x="4192" y="3805"/>
                  </a:lnTo>
                  <a:lnTo>
                    <a:pt x="715" y="3340"/>
                  </a:lnTo>
                  <a:cubicBezTo>
                    <a:pt x="700" y="3338"/>
                    <a:pt x="686" y="3338"/>
                    <a:pt x="671" y="3338"/>
                  </a:cubicBezTo>
                  <a:cubicBezTo>
                    <a:pt x="486" y="3338"/>
                    <a:pt x="320" y="3474"/>
                    <a:pt x="298" y="3662"/>
                  </a:cubicBezTo>
                  <a:lnTo>
                    <a:pt x="36" y="5638"/>
                  </a:lnTo>
                  <a:cubicBezTo>
                    <a:pt x="1" y="5840"/>
                    <a:pt x="144" y="6031"/>
                    <a:pt x="358" y="6055"/>
                  </a:cubicBezTo>
                  <a:lnTo>
                    <a:pt x="358" y="6043"/>
                  </a:lnTo>
                  <a:lnTo>
                    <a:pt x="3835" y="6507"/>
                  </a:lnTo>
                  <a:lnTo>
                    <a:pt x="3370" y="9984"/>
                  </a:lnTo>
                  <a:cubicBezTo>
                    <a:pt x="3346" y="10186"/>
                    <a:pt x="3489" y="10377"/>
                    <a:pt x="3692" y="10401"/>
                  </a:cubicBezTo>
                  <a:lnTo>
                    <a:pt x="5668" y="10663"/>
                  </a:lnTo>
                  <a:cubicBezTo>
                    <a:pt x="5683" y="10664"/>
                    <a:pt x="5698" y="10665"/>
                    <a:pt x="5712" y="10665"/>
                  </a:cubicBezTo>
                  <a:cubicBezTo>
                    <a:pt x="5898" y="10665"/>
                    <a:pt x="6063" y="10529"/>
                    <a:pt x="6085" y="10341"/>
                  </a:cubicBezTo>
                  <a:lnTo>
                    <a:pt x="6549" y="6864"/>
                  </a:lnTo>
                  <a:lnTo>
                    <a:pt x="10026" y="7329"/>
                  </a:lnTo>
                  <a:cubicBezTo>
                    <a:pt x="10041" y="7331"/>
                    <a:pt x="10055" y="7331"/>
                    <a:pt x="10070" y="7331"/>
                  </a:cubicBezTo>
                  <a:cubicBezTo>
                    <a:pt x="10255" y="7331"/>
                    <a:pt x="10421" y="7195"/>
                    <a:pt x="10454" y="7007"/>
                  </a:cubicBezTo>
                  <a:lnTo>
                    <a:pt x="10704" y="5031"/>
                  </a:lnTo>
                  <a:cubicBezTo>
                    <a:pt x="10740" y="4828"/>
                    <a:pt x="10597" y="4638"/>
                    <a:pt x="10383" y="4614"/>
                  </a:cubicBezTo>
                  <a:lnTo>
                    <a:pt x="6906" y="4150"/>
                  </a:lnTo>
                  <a:lnTo>
                    <a:pt x="7371" y="673"/>
                  </a:lnTo>
                  <a:cubicBezTo>
                    <a:pt x="7395" y="471"/>
                    <a:pt x="7252" y="280"/>
                    <a:pt x="7049" y="256"/>
                  </a:cubicBezTo>
                  <a:lnTo>
                    <a:pt x="5073" y="6"/>
                  </a:lnTo>
                  <a:cubicBezTo>
                    <a:pt x="5052" y="3"/>
                    <a:pt x="5031" y="1"/>
                    <a:pt x="501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3" name="Google Shape;7533;p40"/>
            <p:cNvSpPr/>
            <p:nvPr/>
          </p:nvSpPr>
          <p:spPr>
            <a:xfrm>
              <a:off x="58777" y="1123773"/>
              <a:ext cx="349902" cy="435378"/>
            </a:xfrm>
            <a:custGeom>
              <a:rect b="b" l="l" r="r" t="t"/>
              <a:pathLst>
                <a:path extrusionOk="0" h="13498" w="10848">
                  <a:moveTo>
                    <a:pt x="4148" y="414"/>
                  </a:moveTo>
                  <a:cubicBezTo>
                    <a:pt x="4438" y="414"/>
                    <a:pt x="4723" y="589"/>
                    <a:pt x="4775" y="982"/>
                  </a:cubicBezTo>
                  <a:cubicBezTo>
                    <a:pt x="4811" y="1173"/>
                    <a:pt x="4763" y="1375"/>
                    <a:pt x="4632" y="1518"/>
                  </a:cubicBezTo>
                  <a:lnTo>
                    <a:pt x="3835" y="1673"/>
                  </a:lnTo>
                  <a:cubicBezTo>
                    <a:pt x="3668" y="1578"/>
                    <a:pt x="3549" y="1411"/>
                    <a:pt x="3501" y="1209"/>
                  </a:cubicBezTo>
                  <a:cubicBezTo>
                    <a:pt x="3387" y="710"/>
                    <a:pt x="3771" y="414"/>
                    <a:pt x="4148" y="414"/>
                  </a:cubicBezTo>
                  <a:close/>
                  <a:moveTo>
                    <a:pt x="7868" y="2734"/>
                  </a:moveTo>
                  <a:cubicBezTo>
                    <a:pt x="8126" y="2734"/>
                    <a:pt x="8354" y="2923"/>
                    <a:pt x="8407" y="3185"/>
                  </a:cubicBezTo>
                  <a:lnTo>
                    <a:pt x="9788" y="10746"/>
                  </a:lnTo>
                  <a:cubicBezTo>
                    <a:pt x="9835" y="11043"/>
                    <a:pt x="9633" y="11329"/>
                    <a:pt x="9335" y="11377"/>
                  </a:cubicBezTo>
                  <a:lnTo>
                    <a:pt x="3073" y="12520"/>
                  </a:lnTo>
                  <a:cubicBezTo>
                    <a:pt x="3037" y="12527"/>
                    <a:pt x="3002" y="12530"/>
                    <a:pt x="2968" y="12530"/>
                  </a:cubicBezTo>
                  <a:cubicBezTo>
                    <a:pt x="2711" y="12530"/>
                    <a:pt x="2482" y="12342"/>
                    <a:pt x="2430" y="12079"/>
                  </a:cubicBezTo>
                  <a:lnTo>
                    <a:pt x="1072" y="4519"/>
                  </a:lnTo>
                  <a:cubicBezTo>
                    <a:pt x="1013" y="4221"/>
                    <a:pt x="1215" y="3935"/>
                    <a:pt x="1513" y="3888"/>
                  </a:cubicBezTo>
                  <a:lnTo>
                    <a:pt x="2263" y="3745"/>
                  </a:lnTo>
                  <a:cubicBezTo>
                    <a:pt x="2295" y="3960"/>
                    <a:pt x="2483" y="4107"/>
                    <a:pt x="2695" y="4107"/>
                  </a:cubicBezTo>
                  <a:cubicBezTo>
                    <a:pt x="2717" y="4107"/>
                    <a:pt x="2740" y="4105"/>
                    <a:pt x="2763" y="4102"/>
                  </a:cubicBezTo>
                  <a:lnTo>
                    <a:pt x="6680" y="3387"/>
                  </a:lnTo>
                  <a:cubicBezTo>
                    <a:pt x="6906" y="3340"/>
                    <a:pt x="7061" y="3114"/>
                    <a:pt x="7025" y="2887"/>
                  </a:cubicBezTo>
                  <a:lnTo>
                    <a:pt x="7764" y="2745"/>
                  </a:lnTo>
                  <a:cubicBezTo>
                    <a:pt x="7799" y="2737"/>
                    <a:pt x="7834" y="2734"/>
                    <a:pt x="7868" y="2734"/>
                  </a:cubicBezTo>
                  <a:close/>
                  <a:moveTo>
                    <a:pt x="4138" y="0"/>
                  </a:moveTo>
                  <a:cubicBezTo>
                    <a:pt x="4073" y="0"/>
                    <a:pt x="4008" y="6"/>
                    <a:pt x="3942" y="18"/>
                  </a:cubicBezTo>
                  <a:cubicBezTo>
                    <a:pt x="3358" y="125"/>
                    <a:pt x="2965" y="697"/>
                    <a:pt x="3073" y="1292"/>
                  </a:cubicBezTo>
                  <a:cubicBezTo>
                    <a:pt x="3108" y="1459"/>
                    <a:pt x="3180" y="1625"/>
                    <a:pt x="3287" y="1768"/>
                  </a:cubicBezTo>
                  <a:lnTo>
                    <a:pt x="2513" y="1911"/>
                  </a:lnTo>
                  <a:cubicBezTo>
                    <a:pt x="2192" y="1971"/>
                    <a:pt x="1989" y="2280"/>
                    <a:pt x="2037" y="2602"/>
                  </a:cubicBezTo>
                  <a:lnTo>
                    <a:pt x="2096" y="2875"/>
                  </a:lnTo>
                  <a:lnTo>
                    <a:pt x="798" y="3114"/>
                  </a:lnTo>
                  <a:cubicBezTo>
                    <a:pt x="322" y="3197"/>
                    <a:pt x="1" y="3661"/>
                    <a:pt x="84" y="4149"/>
                  </a:cubicBezTo>
                  <a:lnTo>
                    <a:pt x="1668" y="12758"/>
                  </a:lnTo>
                  <a:cubicBezTo>
                    <a:pt x="1742" y="13194"/>
                    <a:pt x="2121" y="13497"/>
                    <a:pt x="2549" y="13497"/>
                  </a:cubicBezTo>
                  <a:cubicBezTo>
                    <a:pt x="2600" y="13497"/>
                    <a:pt x="2652" y="13493"/>
                    <a:pt x="2703" y="13484"/>
                  </a:cubicBezTo>
                  <a:lnTo>
                    <a:pt x="10050" y="12139"/>
                  </a:lnTo>
                  <a:cubicBezTo>
                    <a:pt x="10526" y="12055"/>
                    <a:pt x="10847" y="11579"/>
                    <a:pt x="10764" y="11103"/>
                  </a:cubicBezTo>
                  <a:lnTo>
                    <a:pt x="9180" y="2471"/>
                  </a:lnTo>
                  <a:cubicBezTo>
                    <a:pt x="9106" y="2034"/>
                    <a:pt x="8727" y="1731"/>
                    <a:pt x="8299" y="1731"/>
                  </a:cubicBezTo>
                  <a:cubicBezTo>
                    <a:pt x="8248" y="1731"/>
                    <a:pt x="8196" y="1736"/>
                    <a:pt x="8145" y="1744"/>
                  </a:cubicBezTo>
                  <a:lnTo>
                    <a:pt x="6859" y="1994"/>
                  </a:lnTo>
                  <a:lnTo>
                    <a:pt x="6811" y="1721"/>
                  </a:lnTo>
                  <a:cubicBezTo>
                    <a:pt x="6757" y="1431"/>
                    <a:pt x="6500" y="1237"/>
                    <a:pt x="6223" y="1237"/>
                  </a:cubicBezTo>
                  <a:cubicBezTo>
                    <a:pt x="6193" y="1237"/>
                    <a:pt x="6163" y="1240"/>
                    <a:pt x="6132" y="1244"/>
                  </a:cubicBezTo>
                  <a:lnTo>
                    <a:pt x="5180" y="1423"/>
                  </a:lnTo>
                  <a:cubicBezTo>
                    <a:pt x="5228" y="1244"/>
                    <a:pt x="5240" y="1066"/>
                    <a:pt x="5216" y="899"/>
                  </a:cubicBezTo>
                  <a:cubicBezTo>
                    <a:pt x="5110" y="370"/>
                    <a:pt x="4656" y="0"/>
                    <a:pt x="413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4" name="Google Shape;7534;p40"/>
            <p:cNvSpPr/>
            <p:nvPr/>
          </p:nvSpPr>
          <p:spPr>
            <a:xfrm>
              <a:off x="120997" y="1280275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5" name="Google Shape;7535;p40"/>
            <p:cNvSpPr/>
            <p:nvPr/>
          </p:nvSpPr>
          <p:spPr>
            <a:xfrm>
              <a:off x="188733" y="1265502"/>
              <a:ext cx="125117" cy="43996"/>
            </a:xfrm>
            <a:custGeom>
              <a:rect b="b" l="l" r="r" t="t"/>
              <a:pathLst>
                <a:path extrusionOk="0" h="1364" w="3879">
                  <a:moveTo>
                    <a:pt x="3291" y="0"/>
                  </a:moveTo>
                  <a:cubicBezTo>
                    <a:pt x="3251" y="0"/>
                    <a:pt x="3208" y="6"/>
                    <a:pt x="3163" y="17"/>
                  </a:cubicBezTo>
                  <a:lnTo>
                    <a:pt x="3151" y="17"/>
                  </a:lnTo>
                  <a:lnTo>
                    <a:pt x="556" y="494"/>
                  </a:lnTo>
                  <a:cubicBezTo>
                    <a:pt x="0" y="571"/>
                    <a:pt x="108" y="1364"/>
                    <a:pt x="598" y="1364"/>
                  </a:cubicBezTo>
                  <a:cubicBezTo>
                    <a:pt x="634" y="1364"/>
                    <a:pt x="671" y="1360"/>
                    <a:pt x="710" y="1351"/>
                  </a:cubicBezTo>
                  <a:lnTo>
                    <a:pt x="3306" y="875"/>
                  </a:lnTo>
                  <a:cubicBezTo>
                    <a:pt x="3878" y="809"/>
                    <a:pt x="3779" y="0"/>
                    <a:pt x="3291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6" name="Google Shape;7536;p40"/>
            <p:cNvSpPr/>
            <p:nvPr/>
          </p:nvSpPr>
          <p:spPr>
            <a:xfrm>
              <a:off x="133673" y="1349784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0" y="1012"/>
                    <a:pt x="560" y="1405"/>
                  </a:cubicBezTo>
                  <a:cubicBezTo>
                    <a:pt x="701" y="1502"/>
                    <a:pt x="854" y="1545"/>
                    <a:pt x="1003" y="1545"/>
                  </a:cubicBezTo>
                  <a:cubicBezTo>
                    <a:pt x="1454" y="1545"/>
                    <a:pt x="1861" y="1145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7" name="Google Shape;7537;p40"/>
            <p:cNvSpPr/>
            <p:nvPr/>
          </p:nvSpPr>
          <p:spPr>
            <a:xfrm>
              <a:off x="203312" y="1335140"/>
              <a:ext cx="120892" cy="43544"/>
            </a:xfrm>
            <a:custGeom>
              <a:rect b="b" l="l" r="r" t="t"/>
              <a:pathLst>
                <a:path extrusionOk="0" h="1350" w="3748">
                  <a:moveTo>
                    <a:pt x="3128" y="0"/>
                  </a:moveTo>
                  <a:cubicBezTo>
                    <a:pt x="3116" y="0"/>
                    <a:pt x="3104" y="1"/>
                    <a:pt x="3092" y="2"/>
                  </a:cubicBezTo>
                  <a:lnTo>
                    <a:pt x="497" y="478"/>
                  </a:lnTo>
                  <a:cubicBezTo>
                    <a:pt x="0" y="628"/>
                    <a:pt x="119" y="1349"/>
                    <a:pt x="605" y="1349"/>
                  </a:cubicBezTo>
                  <a:cubicBezTo>
                    <a:pt x="620" y="1349"/>
                    <a:pt x="636" y="1348"/>
                    <a:pt x="651" y="1347"/>
                  </a:cubicBezTo>
                  <a:lnTo>
                    <a:pt x="3247" y="883"/>
                  </a:lnTo>
                  <a:cubicBezTo>
                    <a:pt x="3747" y="731"/>
                    <a:pt x="3634" y="0"/>
                    <a:pt x="312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8" name="Google Shape;7538;p40"/>
            <p:cNvSpPr/>
            <p:nvPr/>
          </p:nvSpPr>
          <p:spPr>
            <a:xfrm>
              <a:off x="147124" y="1424293"/>
              <a:ext cx="60123" cy="49834"/>
            </a:xfrm>
            <a:custGeom>
              <a:rect b="b" l="l" r="r" t="t"/>
              <a:pathLst>
                <a:path extrusionOk="0" h="1545" w="1864">
                  <a:moveTo>
                    <a:pt x="1014" y="0"/>
                  </a:moveTo>
                  <a:cubicBezTo>
                    <a:pt x="970" y="0"/>
                    <a:pt x="926" y="4"/>
                    <a:pt x="881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8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9" name="Google Shape;7539;p40"/>
            <p:cNvSpPr/>
            <p:nvPr/>
          </p:nvSpPr>
          <p:spPr>
            <a:xfrm>
              <a:off x="216343" y="1409230"/>
              <a:ext cx="121924" cy="43931"/>
            </a:xfrm>
            <a:custGeom>
              <a:rect b="b" l="l" r="r" t="t"/>
              <a:pathLst>
                <a:path extrusionOk="0" h="1362" w="3780">
                  <a:moveTo>
                    <a:pt x="3153" y="0"/>
                  </a:moveTo>
                  <a:cubicBezTo>
                    <a:pt x="3137" y="0"/>
                    <a:pt x="3121" y="1"/>
                    <a:pt x="3105" y="2"/>
                  </a:cubicBezTo>
                  <a:lnTo>
                    <a:pt x="3105" y="14"/>
                  </a:lnTo>
                  <a:lnTo>
                    <a:pt x="509" y="479"/>
                  </a:lnTo>
                  <a:cubicBezTo>
                    <a:pt x="1" y="617"/>
                    <a:pt x="120" y="1362"/>
                    <a:pt x="629" y="1362"/>
                  </a:cubicBezTo>
                  <a:cubicBezTo>
                    <a:pt x="644" y="1362"/>
                    <a:pt x="660" y="1361"/>
                    <a:pt x="676" y="1360"/>
                  </a:cubicBezTo>
                  <a:lnTo>
                    <a:pt x="3272" y="883"/>
                  </a:lnTo>
                  <a:cubicBezTo>
                    <a:pt x="3780" y="733"/>
                    <a:pt x="3660" y="0"/>
                    <a:pt x="315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0" name="Google Shape;7540;p40"/>
            <p:cNvSpPr/>
            <p:nvPr/>
          </p:nvSpPr>
          <p:spPr>
            <a:xfrm>
              <a:off x="558794" y="1251439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608" y="1"/>
                  </a:moveTo>
                  <a:lnTo>
                    <a:pt x="1215" y="1620"/>
                  </a:lnTo>
                  <a:cubicBezTo>
                    <a:pt x="251" y="2275"/>
                    <a:pt x="1" y="3585"/>
                    <a:pt x="656" y="4549"/>
                  </a:cubicBezTo>
                  <a:lnTo>
                    <a:pt x="763" y="4704"/>
                  </a:lnTo>
                  <a:cubicBezTo>
                    <a:pt x="1171" y="5305"/>
                    <a:pt x="1833" y="5629"/>
                    <a:pt x="2508" y="5629"/>
                  </a:cubicBezTo>
                  <a:cubicBezTo>
                    <a:pt x="2916" y="5629"/>
                    <a:pt x="3328" y="5510"/>
                    <a:pt x="3692" y="5264"/>
                  </a:cubicBezTo>
                  <a:lnTo>
                    <a:pt x="6085" y="3644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1" name="Google Shape;7541;p40"/>
            <p:cNvSpPr/>
            <p:nvPr/>
          </p:nvSpPr>
          <p:spPr>
            <a:xfrm>
              <a:off x="691298" y="1176188"/>
              <a:ext cx="196272" cy="181660"/>
            </a:xfrm>
            <a:custGeom>
              <a:rect b="b" l="l" r="r" t="t"/>
              <a:pathLst>
                <a:path extrusionOk="0" h="5632" w="6085">
                  <a:moveTo>
                    <a:pt x="3588" y="1"/>
                  </a:moveTo>
                  <a:cubicBezTo>
                    <a:pt x="3177" y="1"/>
                    <a:pt x="2760" y="120"/>
                    <a:pt x="2394" y="369"/>
                  </a:cubicBezTo>
                  <a:lnTo>
                    <a:pt x="0" y="1989"/>
                  </a:lnTo>
                  <a:lnTo>
                    <a:pt x="2489" y="5632"/>
                  </a:lnTo>
                  <a:lnTo>
                    <a:pt x="4870" y="4001"/>
                  </a:lnTo>
                  <a:cubicBezTo>
                    <a:pt x="5834" y="3346"/>
                    <a:pt x="6084" y="2036"/>
                    <a:pt x="5430" y="1072"/>
                  </a:cubicBezTo>
                  <a:lnTo>
                    <a:pt x="5430" y="1072"/>
                  </a:lnTo>
                  <a:lnTo>
                    <a:pt x="5430" y="1084"/>
                  </a:lnTo>
                  <a:lnTo>
                    <a:pt x="5322" y="917"/>
                  </a:lnTo>
                  <a:cubicBezTo>
                    <a:pt x="4917" y="319"/>
                    <a:pt x="4259" y="1"/>
                    <a:pt x="358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542" name="Google Shape;7542;p40"/>
          <p:cNvSpPr txBox="1"/>
          <p:nvPr>
            <p:ph type="title"/>
          </p:nvPr>
        </p:nvSpPr>
        <p:spPr>
          <a:xfrm>
            <a:off x="713950" y="371800"/>
            <a:ext cx="803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543" name="Google Shape;7543;p40"/>
          <p:cNvSpPr/>
          <p:nvPr/>
        </p:nvSpPr>
        <p:spPr>
          <a:xfrm>
            <a:off x="-261050" y="639850"/>
            <a:ext cx="975000" cy="3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5"/>
          <p:cNvSpPr txBox="1"/>
          <p:nvPr>
            <p:ph type="title"/>
          </p:nvPr>
        </p:nvSpPr>
        <p:spPr>
          <a:xfrm>
            <a:off x="713950" y="371800"/>
            <a:ext cx="803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13" name="Google Shape;1013;p5"/>
          <p:cNvSpPr/>
          <p:nvPr/>
        </p:nvSpPr>
        <p:spPr>
          <a:xfrm>
            <a:off x="-261050" y="639850"/>
            <a:ext cx="975000" cy="3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4" name="Google Shape;1014;p5"/>
          <p:cNvSpPr txBox="1"/>
          <p:nvPr>
            <p:ph idx="2" type="title"/>
          </p:nvPr>
        </p:nvSpPr>
        <p:spPr>
          <a:xfrm>
            <a:off x="1679750" y="1002425"/>
            <a:ext cx="26178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015" name="Google Shape;1015;p5"/>
          <p:cNvSpPr txBox="1"/>
          <p:nvPr>
            <p:ph idx="1" type="subTitle"/>
          </p:nvPr>
        </p:nvSpPr>
        <p:spPr>
          <a:xfrm>
            <a:off x="1679750" y="1653400"/>
            <a:ext cx="2816400" cy="136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016" name="Google Shape;1016;p5"/>
          <p:cNvSpPr txBox="1"/>
          <p:nvPr>
            <p:ph idx="3" type="title"/>
          </p:nvPr>
        </p:nvSpPr>
        <p:spPr>
          <a:xfrm>
            <a:off x="5560450" y="1002425"/>
            <a:ext cx="26178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017" name="Google Shape;1017;p5"/>
          <p:cNvSpPr txBox="1"/>
          <p:nvPr>
            <p:ph idx="4" type="subTitle"/>
          </p:nvPr>
        </p:nvSpPr>
        <p:spPr>
          <a:xfrm>
            <a:off x="5560450" y="1653400"/>
            <a:ext cx="2819100" cy="136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BIG_NUMBER_1_3">
    <p:spTree>
      <p:nvGrpSpPr>
        <p:cNvPr id="7544" name="Shape 7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5" name="Google Shape;7545;p41"/>
          <p:cNvSpPr txBox="1"/>
          <p:nvPr>
            <p:ph hasCustomPrompt="1" type="title"/>
          </p:nvPr>
        </p:nvSpPr>
        <p:spPr>
          <a:xfrm>
            <a:off x="1075500" y="1696704"/>
            <a:ext cx="2004000" cy="84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546" name="Google Shape;7546;p41"/>
          <p:cNvSpPr txBox="1"/>
          <p:nvPr>
            <p:ph idx="2" type="title"/>
          </p:nvPr>
        </p:nvSpPr>
        <p:spPr>
          <a:xfrm>
            <a:off x="939450" y="2535236"/>
            <a:ext cx="2276100" cy="6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7547" name="Google Shape;7547;p41"/>
          <p:cNvSpPr txBox="1"/>
          <p:nvPr>
            <p:ph idx="1" type="subTitle"/>
          </p:nvPr>
        </p:nvSpPr>
        <p:spPr>
          <a:xfrm>
            <a:off x="939450" y="3106100"/>
            <a:ext cx="2276100" cy="92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7548" name="Google Shape;7548;p41"/>
          <p:cNvSpPr txBox="1"/>
          <p:nvPr>
            <p:ph hasCustomPrompt="1" idx="3" type="title"/>
          </p:nvPr>
        </p:nvSpPr>
        <p:spPr>
          <a:xfrm>
            <a:off x="3570000" y="1087104"/>
            <a:ext cx="2004000" cy="84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549" name="Google Shape;7549;p41"/>
          <p:cNvSpPr txBox="1"/>
          <p:nvPr>
            <p:ph idx="4" type="title"/>
          </p:nvPr>
        </p:nvSpPr>
        <p:spPr>
          <a:xfrm>
            <a:off x="3433950" y="1918904"/>
            <a:ext cx="2276100" cy="6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7550" name="Google Shape;7550;p41"/>
          <p:cNvSpPr txBox="1"/>
          <p:nvPr>
            <p:ph idx="5" type="subTitle"/>
          </p:nvPr>
        </p:nvSpPr>
        <p:spPr>
          <a:xfrm>
            <a:off x="3433950" y="2496554"/>
            <a:ext cx="2276100" cy="92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7551" name="Google Shape;7551;p41"/>
          <p:cNvSpPr txBox="1"/>
          <p:nvPr>
            <p:ph hasCustomPrompt="1" idx="6" type="title"/>
          </p:nvPr>
        </p:nvSpPr>
        <p:spPr>
          <a:xfrm>
            <a:off x="6064500" y="1696704"/>
            <a:ext cx="2004000" cy="84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552" name="Google Shape;7552;p41"/>
          <p:cNvSpPr txBox="1"/>
          <p:nvPr>
            <p:ph idx="7" type="title"/>
          </p:nvPr>
        </p:nvSpPr>
        <p:spPr>
          <a:xfrm>
            <a:off x="5928450" y="2535236"/>
            <a:ext cx="2276100" cy="6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7553" name="Google Shape;7553;p41"/>
          <p:cNvSpPr txBox="1"/>
          <p:nvPr>
            <p:ph idx="8" type="subTitle"/>
          </p:nvPr>
        </p:nvSpPr>
        <p:spPr>
          <a:xfrm>
            <a:off x="5928450" y="3106100"/>
            <a:ext cx="2276100" cy="92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7554" name="Google Shape;7554;p41"/>
          <p:cNvSpPr txBox="1"/>
          <p:nvPr>
            <p:ph idx="9" type="title"/>
          </p:nvPr>
        </p:nvSpPr>
        <p:spPr>
          <a:xfrm>
            <a:off x="713950" y="371800"/>
            <a:ext cx="803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555" name="Google Shape;7555;p41"/>
          <p:cNvSpPr/>
          <p:nvPr/>
        </p:nvSpPr>
        <p:spPr>
          <a:xfrm>
            <a:off x="-261050" y="639850"/>
            <a:ext cx="975000" cy="3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556" name="Google Shape;7556;p41"/>
          <p:cNvGrpSpPr/>
          <p:nvPr/>
        </p:nvGrpSpPr>
        <p:grpSpPr>
          <a:xfrm>
            <a:off x="58777" y="4197223"/>
            <a:ext cx="9026046" cy="847855"/>
            <a:chOff x="58777" y="4197223"/>
            <a:chExt cx="9026046" cy="847855"/>
          </a:xfrm>
        </p:grpSpPr>
        <p:sp>
          <p:nvSpPr>
            <p:cNvPr id="7557" name="Google Shape;7557;p41"/>
            <p:cNvSpPr/>
            <p:nvPr/>
          </p:nvSpPr>
          <p:spPr>
            <a:xfrm>
              <a:off x="8256418" y="4197223"/>
              <a:ext cx="349515" cy="436120"/>
            </a:xfrm>
            <a:custGeom>
              <a:rect b="b" l="l" r="r" t="t"/>
              <a:pathLst>
                <a:path extrusionOk="0" h="13521" w="10836">
                  <a:moveTo>
                    <a:pt x="4145" y="435"/>
                  </a:moveTo>
                  <a:cubicBezTo>
                    <a:pt x="4431" y="435"/>
                    <a:pt x="4712" y="608"/>
                    <a:pt x="4763" y="994"/>
                  </a:cubicBezTo>
                  <a:cubicBezTo>
                    <a:pt x="4799" y="1184"/>
                    <a:pt x="4751" y="1387"/>
                    <a:pt x="4620" y="1542"/>
                  </a:cubicBezTo>
                  <a:lnTo>
                    <a:pt x="3822" y="1684"/>
                  </a:lnTo>
                  <a:cubicBezTo>
                    <a:pt x="3656" y="1589"/>
                    <a:pt x="3537" y="1434"/>
                    <a:pt x="3501" y="1244"/>
                  </a:cubicBezTo>
                  <a:lnTo>
                    <a:pt x="3501" y="1232"/>
                  </a:lnTo>
                  <a:cubicBezTo>
                    <a:pt x="3386" y="732"/>
                    <a:pt x="3770" y="435"/>
                    <a:pt x="4145" y="435"/>
                  </a:cubicBezTo>
                  <a:close/>
                  <a:moveTo>
                    <a:pt x="7848" y="2746"/>
                  </a:moveTo>
                  <a:cubicBezTo>
                    <a:pt x="8111" y="2746"/>
                    <a:pt x="8330" y="2934"/>
                    <a:pt x="8383" y="3196"/>
                  </a:cubicBezTo>
                  <a:lnTo>
                    <a:pt x="9776" y="10757"/>
                  </a:lnTo>
                  <a:cubicBezTo>
                    <a:pt x="9823" y="11066"/>
                    <a:pt x="9621" y="11352"/>
                    <a:pt x="9323" y="11400"/>
                  </a:cubicBezTo>
                  <a:lnTo>
                    <a:pt x="3060" y="12543"/>
                  </a:lnTo>
                  <a:cubicBezTo>
                    <a:pt x="3030" y="12548"/>
                    <a:pt x="2999" y="12550"/>
                    <a:pt x="2969" y="12550"/>
                  </a:cubicBezTo>
                  <a:cubicBezTo>
                    <a:pt x="2707" y="12550"/>
                    <a:pt x="2472" y="12369"/>
                    <a:pt x="2429" y="12102"/>
                  </a:cubicBezTo>
                  <a:lnTo>
                    <a:pt x="1048" y="4530"/>
                  </a:lnTo>
                  <a:cubicBezTo>
                    <a:pt x="989" y="4232"/>
                    <a:pt x="1191" y="3947"/>
                    <a:pt x="1489" y="3899"/>
                  </a:cubicBezTo>
                  <a:lnTo>
                    <a:pt x="2239" y="3768"/>
                  </a:lnTo>
                  <a:cubicBezTo>
                    <a:pt x="2271" y="3968"/>
                    <a:pt x="2451" y="4121"/>
                    <a:pt x="2657" y="4121"/>
                  </a:cubicBezTo>
                  <a:cubicBezTo>
                    <a:pt x="2684" y="4121"/>
                    <a:pt x="2711" y="4119"/>
                    <a:pt x="2739" y="4113"/>
                  </a:cubicBezTo>
                  <a:lnTo>
                    <a:pt x="6656" y="3399"/>
                  </a:lnTo>
                  <a:cubicBezTo>
                    <a:pt x="6882" y="3351"/>
                    <a:pt x="7049" y="3125"/>
                    <a:pt x="7001" y="2887"/>
                  </a:cubicBezTo>
                  <a:lnTo>
                    <a:pt x="7740" y="2756"/>
                  </a:lnTo>
                  <a:cubicBezTo>
                    <a:pt x="7776" y="2749"/>
                    <a:pt x="7812" y="2746"/>
                    <a:pt x="7848" y="2746"/>
                  </a:cubicBezTo>
                  <a:close/>
                  <a:moveTo>
                    <a:pt x="4134" y="0"/>
                  </a:moveTo>
                  <a:cubicBezTo>
                    <a:pt x="4070" y="0"/>
                    <a:pt x="4006" y="6"/>
                    <a:pt x="3942" y="18"/>
                  </a:cubicBezTo>
                  <a:cubicBezTo>
                    <a:pt x="3334" y="125"/>
                    <a:pt x="2941" y="708"/>
                    <a:pt x="3072" y="1303"/>
                  </a:cubicBezTo>
                  <a:cubicBezTo>
                    <a:pt x="3096" y="1482"/>
                    <a:pt x="3168" y="1637"/>
                    <a:pt x="3287" y="1780"/>
                  </a:cubicBezTo>
                  <a:lnTo>
                    <a:pt x="2501" y="1923"/>
                  </a:lnTo>
                  <a:cubicBezTo>
                    <a:pt x="2191" y="1982"/>
                    <a:pt x="1977" y="2292"/>
                    <a:pt x="2037" y="2601"/>
                  </a:cubicBezTo>
                  <a:lnTo>
                    <a:pt x="2084" y="2887"/>
                  </a:lnTo>
                  <a:lnTo>
                    <a:pt x="798" y="3125"/>
                  </a:lnTo>
                  <a:cubicBezTo>
                    <a:pt x="310" y="3208"/>
                    <a:pt x="1" y="3673"/>
                    <a:pt x="84" y="4161"/>
                  </a:cubicBezTo>
                  <a:lnTo>
                    <a:pt x="1656" y="12793"/>
                  </a:lnTo>
                  <a:cubicBezTo>
                    <a:pt x="1741" y="13218"/>
                    <a:pt x="2111" y="13520"/>
                    <a:pt x="2537" y="13520"/>
                  </a:cubicBezTo>
                  <a:cubicBezTo>
                    <a:pt x="2588" y="13520"/>
                    <a:pt x="2639" y="13516"/>
                    <a:pt x="2691" y="13507"/>
                  </a:cubicBezTo>
                  <a:lnTo>
                    <a:pt x="10026" y="12162"/>
                  </a:lnTo>
                  <a:cubicBezTo>
                    <a:pt x="10514" y="12079"/>
                    <a:pt x="10835" y="11602"/>
                    <a:pt x="10752" y="11126"/>
                  </a:cubicBezTo>
                  <a:lnTo>
                    <a:pt x="9168" y="2494"/>
                  </a:lnTo>
                  <a:cubicBezTo>
                    <a:pt x="9095" y="2064"/>
                    <a:pt x="8725" y="1763"/>
                    <a:pt x="8304" y="1763"/>
                  </a:cubicBezTo>
                  <a:cubicBezTo>
                    <a:pt x="8248" y="1763"/>
                    <a:pt x="8190" y="1768"/>
                    <a:pt x="8133" y="1780"/>
                  </a:cubicBezTo>
                  <a:lnTo>
                    <a:pt x="6859" y="2018"/>
                  </a:lnTo>
                  <a:lnTo>
                    <a:pt x="6799" y="1732"/>
                  </a:lnTo>
                  <a:cubicBezTo>
                    <a:pt x="6745" y="1451"/>
                    <a:pt x="6496" y="1249"/>
                    <a:pt x="6210" y="1249"/>
                  </a:cubicBezTo>
                  <a:cubicBezTo>
                    <a:pt x="6180" y="1249"/>
                    <a:pt x="6151" y="1251"/>
                    <a:pt x="6120" y="1256"/>
                  </a:cubicBezTo>
                  <a:lnTo>
                    <a:pt x="5168" y="1434"/>
                  </a:lnTo>
                  <a:cubicBezTo>
                    <a:pt x="5227" y="1268"/>
                    <a:pt x="5239" y="1089"/>
                    <a:pt x="5204" y="910"/>
                  </a:cubicBezTo>
                  <a:cubicBezTo>
                    <a:pt x="5119" y="380"/>
                    <a:pt x="4655" y="0"/>
                    <a:pt x="413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8" name="Google Shape;7558;p41"/>
            <p:cNvSpPr/>
            <p:nvPr/>
          </p:nvSpPr>
          <p:spPr>
            <a:xfrm>
              <a:off x="8318251" y="4354466"/>
              <a:ext cx="60156" cy="49866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0" y="1"/>
                    <a:pt x="926" y="5"/>
                    <a:pt x="882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4" y="1545"/>
                    <a:pt x="1864" y="1142"/>
                    <a:pt x="1775" y="631"/>
                  </a:cubicBezTo>
                  <a:cubicBezTo>
                    <a:pt x="1700" y="259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9" name="Google Shape;7559;p41"/>
            <p:cNvSpPr/>
            <p:nvPr/>
          </p:nvSpPr>
          <p:spPr>
            <a:xfrm>
              <a:off x="8386921" y="4339823"/>
              <a:ext cx="124020" cy="43383"/>
            </a:xfrm>
            <a:custGeom>
              <a:rect b="b" l="l" r="r" t="t"/>
              <a:pathLst>
                <a:path extrusionOk="0" h="1345" w="3845">
                  <a:moveTo>
                    <a:pt x="3248" y="1"/>
                  </a:moveTo>
                  <a:cubicBezTo>
                    <a:pt x="3212" y="1"/>
                    <a:pt x="3174" y="5"/>
                    <a:pt x="3134" y="14"/>
                  </a:cubicBezTo>
                  <a:lnTo>
                    <a:pt x="538" y="478"/>
                  </a:lnTo>
                  <a:cubicBezTo>
                    <a:pt x="0" y="579"/>
                    <a:pt x="106" y="1345"/>
                    <a:pt x="597" y="1345"/>
                  </a:cubicBezTo>
                  <a:cubicBezTo>
                    <a:pt x="628" y="1345"/>
                    <a:pt x="660" y="1342"/>
                    <a:pt x="693" y="1335"/>
                  </a:cubicBezTo>
                  <a:lnTo>
                    <a:pt x="3289" y="871"/>
                  </a:lnTo>
                  <a:cubicBezTo>
                    <a:pt x="3844" y="793"/>
                    <a:pt x="3747" y="1"/>
                    <a:pt x="324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0" name="Google Shape;7560;p41"/>
            <p:cNvSpPr/>
            <p:nvPr/>
          </p:nvSpPr>
          <p:spPr>
            <a:xfrm>
              <a:off x="8330927" y="4423976"/>
              <a:ext cx="60156" cy="49866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0" y="1"/>
                    <a:pt x="926" y="5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1" y="1546"/>
                    <a:pt x="1007" y="1546"/>
                  </a:cubicBezTo>
                  <a:cubicBezTo>
                    <a:pt x="1454" y="1546"/>
                    <a:pt x="1864" y="1142"/>
                    <a:pt x="1774" y="631"/>
                  </a:cubicBezTo>
                  <a:cubicBezTo>
                    <a:pt x="1700" y="259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1" name="Google Shape;7561;p41"/>
            <p:cNvSpPr/>
            <p:nvPr/>
          </p:nvSpPr>
          <p:spPr>
            <a:xfrm>
              <a:off x="8400436" y="4409300"/>
              <a:ext cx="121279" cy="43544"/>
            </a:xfrm>
            <a:custGeom>
              <a:rect b="b" l="l" r="r" t="t"/>
              <a:pathLst>
                <a:path extrusionOk="0" h="1350" w="3760">
                  <a:moveTo>
                    <a:pt x="3144" y="1"/>
                  </a:moveTo>
                  <a:cubicBezTo>
                    <a:pt x="3128" y="1"/>
                    <a:pt x="3112" y="1"/>
                    <a:pt x="3096" y="3"/>
                  </a:cubicBezTo>
                  <a:lnTo>
                    <a:pt x="500" y="467"/>
                  </a:lnTo>
                  <a:cubicBezTo>
                    <a:pt x="0" y="618"/>
                    <a:pt x="125" y="1349"/>
                    <a:pt x="631" y="1349"/>
                  </a:cubicBezTo>
                  <a:cubicBezTo>
                    <a:pt x="643" y="1349"/>
                    <a:pt x="655" y="1349"/>
                    <a:pt x="667" y="1348"/>
                  </a:cubicBezTo>
                  <a:lnTo>
                    <a:pt x="3263" y="872"/>
                  </a:lnTo>
                  <a:cubicBezTo>
                    <a:pt x="3759" y="722"/>
                    <a:pt x="3640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2" name="Google Shape;7562;p41"/>
            <p:cNvSpPr/>
            <p:nvPr/>
          </p:nvSpPr>
          <p:spPr>
            <a:xfrm>
              <a:off x="8344377" y="4498130"/>
              <a:ext cx="60123" cy="50221"/>
            </a:xfrm>
            <a:custGeom>
              <a:rect b="b" l="l" r="r" t="t"/>
              <a:pathLst>
                <a:path extrusionOk="0" h="1557" w="1864">
                  <a:moveTo>
                    <a:pt x="1010" y="0"/>
                  </a:moveTo>
                  <a:cubicBezTo>
                    <a:pt x="967" y="0"/>
                    <a:pt x="924" y="4"/>
                    <a:pt x="881" y="11"/>
                  </a:cubicBezTo>
                  <a:cubicBezTo>
                    <a:pt x="203" y="130"/>
                    <a:pt x="0" y="1011"/>
                    <a:pt x="572" y="1416"/>
                  </a:cubicBezTo>
                  <a:cubicBezTo>
                    <a:pt x="710" y="1513"/>
                    <a:pt x="860" y="1556"/>
                    <a:pt x="1007" y="1556"/>
                  </a:cubicBezTo>
                  <a:cubicBezTo>
                    <a:pt x="1454" y="1556"/>
                    <a:pt x="1864" y="1153"/>
                    <a:pt x="1774" y="642"/>
                  </a:cubicBezTo>
                  <a:cubicBezTo>
                    <a:pt x="1710" y="268"/>
                    <a:pt x="1378" y="0"/>
                    <a:pt x="101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3" name="Google Shape;7563;p41"/>
            <p:cNvSpPr/>
            <p:nvPr/>
          </p:nvSpPr>
          <p:spPr>
            <a:xfrm>
              <a:off x="8413822" y="4483357"/>
              <a:ext cx="122246" cy="43706"/>
            </a:xfrm>
            <a:custGeom>
              <a:rect b="b" l="l" r="r" t="t"/>
              <a:pathLst>
                <a:path extrusionOk="0" h="1355" w="3790">
                  <a:moveTo>
                    <a:pt x="3177" y="0"/>
                  </a:moveTo>
                  <a:cubicBezTo>
                    <a:pt x="3155" y="0"/>
                    <a:pt x="3133" y="2"/>
                    <a:pt x="3110" y="5"/>
                  </a:cubicBezTo>
                  <a:lnTo>
                    <a:pt x="514" y="481"/>
                  </a:lnTo>
                  <a:cubicBezTo>
                    <a:pt x="1" y="606"/>
                    <a:pt x="110" y="1355"/>
                    <a:pt x="602" y="1355"/>
                  </a:cubicBezTo>
                  <a:cubicBezTo>
                    <a:pt x="623" y="1355"/>
                    <a:pt x="646" y="1353"/>
                    <a:pt x="669" y="1350"/>
                  </a:cubicBezTo>
                  <a:lnTo>
                    <a:pt x="3264" y="886"/>
                  </a:lnTo>
                  <a:cubicBezTo>
                    <a:pt x="3789" y="749"/>
                    <a:pt x="3669" y="0"/>
                    <a:pt x="317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4" name="Google Shape;7564;p41"/>
            <p:cNvSpPr/>
            <p:nvPr/>
          </p:nvSpPr>
          <p:spPr>
            <a:xfrm>
              <a:off x="8287157" y="4806940"/>
              <a:ext cx="250396" cy="224592"/>
            </a:xfrm>
            <a:custGeom>
              <a:rect b="b" l="l" r="r" t="t"/>
              <a:pathLst>
                <a:path extrusionOk="0" h="6963" w="7763">
                  <a:moveTo>
                    <a:pt x="3924" y="1"/>
                  </a:moveTo>
                  <a:cubicBezTo>
                    <a:pt x="2893" y="1"/>
                    <a:pt x="1881" y="469"/>
                    <a:pt x="1215" y="1343"/>
                  </a:cubicBezTo>
                  <a:lnTo>
                    <a:pt x="6953" y="4975"/>
                  </a:lnTo>
                  <a:cubicBezTo>
                    <a:pt x="7763" y="3403"/>
                    <a:pt x="7239" y="1474"/>
                    <a:pt x="5751" y="534"/>
                  </a:cubicBezTo>
                  <a:cubicBezTo>
                    <a:pt x="5184" y="174"/>
                    <a:pt x="4551" y="1"/>
                    <a:pt x="3924" y="1"/>
                  </a:cubicBezTo>
                  <a:close/>
                  <a:moveTo>
                    <a:pt x="810" y="1986"/>
                  </a:moveTo>
                  <a:lnTo>
                    <a:pt x="810" y="1986"/>
                  </a:lnTo>
                  <a:cubicBezTo>
                    <a:pt x="0" y="3558"/>
                    <a:pt x="512" y="5498"/>
                    <a:pt x="2012" y="6439"/>
                  </a:cubicBezTo>
                  <a:cubicBezTo>
                    <a:pt x="2576" y="6793"/>
                    <a:pt x="3206" y="6963"/>
                    <a:pt x="3829" y="6963"/>
                  </a:cubicBezTo>
                  <a:cubicBezTo>
                    <a:pt x="4864" y="6963"/>
                    <a:pt x="5880" y="6494"/>
                    <a:pt x="6549" y="5618"/>
                  </a:cubicBezTo>
                  <a:lnTo>
                    <a:pt x="810" y="1986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5" name="Google Shape;7565;p41"/>
            <p:cNvSpPr/>
            <p:nvPr/>
          </p:nvSpPr>
          <p:spPr>
            <a:xfrm>
              <a:off x="8756435" y="4325276"/>
              <a:ext cx="195885" cy="181918"/>
            </a:xfrm>
            <a:custGeom>
              <a:rect b="b" l="l" r="r" t="t"/>
              <a:pathLst>
                <a:path extrusionOk="0" h="5640" w="6073">
                  <a:moveTo>
                    <a:pt x="3596" y="0"/>
                  </a:moveTo>
                  <a:lnTo>
                    <a:pt x="1203" y="1632"/>
                  </a:lnTo>
                  <a:cubicBezTo>
                    <a:pt x="251" y="2286"/>
                    <a:pt x="1" y="3596"/>
                    <a:pt x="655" y="4560"/>
                  </a:cubicBezTo>
                  <a:lnTo>
                    <a:pt x="763" y="4715"/>
                  </a:lnTo>
                  <a:cubicBezTo>
                    <a:pt x="1163" y="5316"/>
                    <a:pt x="1827" y="5640"/>
                    <a:pt x="2502" y="5640"/>
                  </a:cubicBezTo>
                  <a:cubicBezTo>
                    <a:pt x="2909" y="5640"/>
                    <a:pt x="3321" y="5522"/>
                    <a:pt x="3680" y="5275"/>
                  </a:cubicBezTo>
                  <a:lnTo>
                    <a:pt x="6073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6" name="Google Shape;7566;p41"/>
            <p:cNvSpPr/>
            <p:nvPr/>
          </p:nvSpPr>
          <p:spPr>
            <a:xfrm>
              <a:off x="8888938" y="4249734"/>
              <a:ext cx="195885" cy="181950"/>
            </a:xfrm>
            <a:custGeom>
              <a:rect b="b" l="l" r="r" t="t"/>
              <a:pathLst>
                <a:path extrusionOk="0" h="5641" w="6073">
                  <a:moveTo>
                    <a:pt x="3577" y="1"/>
                  </a:moveTo>
                  <a:cubicBezTo>
                    <a:pt x="3169" y="1"/>
                    <a:pt x="2757" y="119"/>
                    <a:pt x="2393" y="366"/>
                  </a:cubicBezTo>
                  <a:lnTo>
                    <a:pt x="0" y="1997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4" y="3354"/>
                    <a:pt x="6072" y="2045"/>
                    <a:pt x="5429" y="1092"/>
                  </a:cubicBezTo>
                  <a:lnTo>
                    <a:pt x="5322" y="926"/>
                  </a:lnTo>
                  <a:cubicBezTo>
                    <a:pt x="4914" y="325"/>
                    <a:pt x="4252" y="1"/>
                    <a:pt x="357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7" name="Google Shape;7567;p41"/>
            <p:cNvSpPr/>
            <p:nvPr/>
          </p:nvSpPr>
          <p:spPr>
            <a:xfrm>
              <a:off x="8698827" y="4700401"/>
              <a:ext cx="346064" cy="344677"/>
            </a:xfrm>
            <a:custGeom>
              <a:rect b="b" l="l" r="r" t="t"/>
              <a:pathLst>
                <a:path extrusionOk="0" h="10686" w="10729">
                  <a:moveTo>
                    <a:pt x="5017" y="0"/>
                  </a:moveTo>
                  <a:cubicBezTo>
                    <a:pt x="4831" y="0"/>
                    <a:pt x="4666" y="137"/>
                    <a:pt x="4644" y="324"/>
                  </a:cubicBezTo>
                  <a:lnTo>
                    <a:pt x="4192" y="3813"/>
                  </a:lnTo>
                  <a:lnTo>
                    <a:pt x="703" y="3348"/>
                  </a:lnTo>
                  <a:cubicBezTo>
                    <a:pt x="688" y="3347"/>
                    <a:pt x="673" y="3346"/>
                    <a:pt x="659" y="3346"/>
                  </a:cubicBezTo>
                  <a:cubicBezTo>
                    <a:pt x="474" y="3346"/>
                    <a:pt x="308" y="3482"/>
                    <a:pt x="286" y="3670"/>
                  </a:cubicBezTo>
                  <a:lnTo>
                    <a:pt x="24" y="5646"/>
                  </a:lnTo>
                  <a:cubicBezTo>
                    <a:pt x="1" y="5849"/>
                    <a:pt x="143" y="6027"/>
                    <a:pt x="346" y="6063"/>
                  </a:cubicBezTo>
                  <a:lnTo>
                    <a:pt x="3822" y="6527"/>
                  </a:lnTo>
                  <a:lnTo>
                    <a:pt x="3370" y="10004"/>
                  </a:lnTo>
                  <a:cubicBezTo>
                    <a:pt x="3334" y="10206"/>
                    <a:pt x="3477" y="10397"/>
                    <a:pt x="3692" y="10421"/>
                  </a:cubicBezTo>
                  <a:lnTo>
                    <a:pt x="5656" y="10683"/>
                  </a:lnTo>
                  <a:cubicBezTo>
                    <a:pt x="5671" y="10684"/>
                    <a:pt x="5686" y="10685"/>
                    <a:pt x="5700" y="10685"/>
                  </a:cubicBezTo>
                  <a:cubicBezTo>
                    <a:pt x="5885" y="10685"/>
                    <a:pt x="6051" y="10549"/>
                    <a:pt x="6073" y="10361"/>
                  </a:cubicBezTo>
                  <a:lnTo>
                    <a:pt x="6537" y="6885"/>
                  </a:lnTo>
                  <a:lnTo>
                    <a:pt x="10026" y="7337"/>
                  </a:lnTo>
                  <a:cubicBezTo>
                    <a:pt x="10040" y="7339"/>
                    <a:pt x="10055" y="7340"/>
                    <a:pt x="10070" y="7340"/>
                  </a:cubicBezTo>
                  <a:cubicBezTo>
                    <a:pt x="10253" y="7340"/>
                    <a:pt x="10409" y="7203"/>
                    <a:pt x="10442" y="7016"/>
                  </a:cubicBezTo>
                  <a:lnTo>
                    <a:pt x="10704" y="5039"/>
                  </a:lnTo>
                  <a:cubicBezTo>
                    <a:pt x="10728" y="4837"/>
                    <a:pt x="10585" y="4646"/>
                    <a:pt x="10383" y="4622"/>
                  </a:cubicBezTo>
                  <a:lnTo>
                    <a:pt x="6894" y="4170"/>
                  </a:lnTo>
                  <a:lnTo>
                    <a:pt x="7359" y="681"/>
                  </a:lnTo>
                  <a:cubicBezTo>
                    <a:pt x="7382" y="479"/>
                    <a:pt x="7240" y="300"/>
                    <a:pt x="7037" y="265"/>
                  </a:cubicBezTo>
                  <a:lnTo>
                    <a:pt x="5061" y="3"/>
                  </a:lnTo>
                  <a:cubicBezTo>
                    <a:pt x="5046" y="1"/>
                    <a:pt x="5031" y="0"/>
                    <a:pt x="501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8" name="Google Shape;7568;p41"/>
            <p:cNvSpPr/>
            <p:nvPr/>
          </p:nvSpPr>
          <p:spPr>
            <a:xfrm>
              <a:off x="7231805" y="4197223"/>
              <a:ext cx="349902" cy="436120"/>
            </a:xfrm>
            <a:custGeom>
              <a:rect b="b" l="l" r="r" t="t"/>
              <a:pathLst>
                <a:path extrusionOk="0" h="13521" w="10848">
                  <a:moveTo>
                    <a:pt x="4147" y="435"/>
                  </a:moveTo>
                  <a:cubicBezTo>
                    <a:pt x="4435" y="435"/>
                    <a:pt x="4718" y="608"/>
                    <a:pt x="4775" y="994"/>
                  </a:cubicBezTo>
                  <a:cubicBezTo>
                    <a:pt x="4799" y="1184"/>
                    <a:pt x="4751" y="1387"/>
                    <a:pt x="4620" y="1542"/>
                  </a:cubicBezTo>
                  <a:lnTo>
                    <a:pt x="3835" y="1684"/>
                  </a:lnTo>
                  <a:cubicBezTo>
                    <a:pt x="3656" y="1589"/>
                    <a:pt x="3537" y="1434"/>
                    <a:pt x="3501" y="1244"/>
                  </a:cubicBezTo>
                  <a:lnTo>
                    <a:pt x="3501" y="1232"/>
                  </a:lnTo>
                  <a:cubicBezTo>
                    <a:pt x="3386" y="732"/>
                    <a:pt x="3770" y="435"/>
                    <a:pt x="4147" y="435"/>
                  </a:cubicBezTo>
                  <a:close/>
                  <a:moveTo>
                    <a:pt x="7856" y="2746"/>
                  </a:moveTo>
                  <a:cubicBezTo>
                    <a:pt x="8113" y="2746"/>
                    <a:pt x="8341" y="2934"/>
                    <a:pt x="8383" y="3196"/>
                  </a:cubicBezTo>
                  <a:lnTo>
                    <a:pt x="9776" y="10757"/>
                  </a:lnTo>
                  <a:cubicBezTo>
                    <a:pt x="9823" y="11066"/>
                    <a:pt x="9633" y="11340"/>
                    <a:pt x="9323" y="11400"/>
                  </a:cubicBezTo>
                  <a:lnTo>
                    <a:pt x="3061" y="12543"/>
                  </a:lnTo>
                  <a:cubicBezTo>
                    <a:pt x="3030" y="12548"/>
                    <a:pt x="2999" y="12550"/>
                    <a:pt x="2969" y="12550"/>
                  </a:cubicBezTo>
                  <a:cubicBezTo>
                    <a:pt x="2707" y="12550"/>
                    <a:pt x="2472" y="12369"/>
                    <a:pt x="2430" y="12102"/>
                  </a:cubicBezTo>
                  <a:lnTo>
                    <a:pt x="1048" y="4530"/>
                  </a:lnTo>
                  <a:cubicBezTo>
                    <a:pt x="989" y="4232"/>
                    <a:pt x="1191" y="3947"/>
                    <a:pt x="1489" y="3899"/>
                  </a:cubicBezTo>
                  <a:lnTo>
                    <a:pt x="2239" y="3768"/>
                  </a:lnTo>
                  <a:cubicBezTo>
                    <a:pt x="2271" y="3968"/>
                    <a:pt x="2451" y="4121"/>
                    <a:pt x="2657" y="4121"/>
                  </a:cubicBezTo>
                  <a:cubicBezTo>
                    <a:pt x="2684" y="4121"/>
                    <a:pt x="2712" y="4119"/>
                    <a:pt x="2739" y="4113"/>
                  </a:cubicBezTo>
                  <a:lnTo>
                    <a:pt x="6656" y="3399"/>
                  </a:lnTo>
                  <a:cubicBezTo>
                    <a:pt x="6894" y="3351"/>
                    <a:pt x="7049" y="3125"/>
                    <a:pt x="7002" y="2887"/>
                  </a:cubicBezTo>
                  <a:lnTo>
                    <a:pt x="7752" y="2756"/>
                  </a:lnTo>
                  <a:cubicBezTo>
                    <a:pt x="7787" y="2749"/>
                    <a:pt x="7822" y="2746"/>
                    <a:pt x="7856" y="2746"/>
                  </a:cubicBezTo>
                  <a:close/>
                  <a:moveTo>
                    <a:pt x="4125" y="0"/>
                  </a:moveTo>
                  <a:cubicBezTo>
                    <a:pt x="4061" y="0"/>
                    <a:pt x="3996" y="6"/>
                    <a:pt x="3930" y="18"/>
                  </a:cubicBezTo>
                  <a:cubicBezTo>
                    <a:pt x="3334" y="125"/>
                    <a:pt x="2942" y="708"/>
                    <a:pt x="3061" y="1303"/>
                  </a:cubicBezTo>
                  <a:cubicBezTo>
                    <a:pt x="3096" y="1482"/>
                    <a:pt x="3168" y="1637"/>
                    <a:pt x="3275" y="1780"/>
                  </a:cubicBezTo>
                  <a:lnTo>
                    <a:pt x="2501" y="1923"/>
                  </a:lnTo>
                  <a:cubicBezTo>
                    <a:pt x="2191" y="1982"/>
                    <a:pt x="1977" y="2292"/>
                    <a:pt x="2037" y="2601"/>
                  </a:cubicBezTo>
                  <a:lnTo>
                    <a:pt x="2084" y="2887"/>
                  </a:lnTo>
                  <a:lnTo>
                    <a:pt x="798" y="3125"/>
                  </a:lnTo>
                  <a:cubicBezTo>
                    <a:pt x="310" y="3208"/>
                    <a:pt x="1" y="3673"/>
                    <a:pt x="84" y="4161"/>
                  </a:cubicBezTo>
                  <a:lnTo>
                    <a:pt x="1656" y="12793"/>
                  </a:lnTo>
                  <a:cubicBezTo>
                    <a:pt x="1730" y="13218"/>
                    <a:pt x="2118" y="13520"/>
                    <a:pt x="2540" y="13520"/>
                  </a:cubicBezTo>
                  <a:cubicBezTo>
                    <a:pt x="2590" y="13520"/>
                    <a:pt x="2641" y="13516"/>
                    <a:pt x="2692" y="13507"/>
                  </a:cubicBezTo>
                  <a:lnTo>
                    <a:pt x="10038" y="12162"/>
                  </a:lnTo>
                  <a:cubicBezTo>
                    <a:pt x="10526" y="12079"/>
                    <a:pt x="10847" y="11602"/>
                    <a:pt x="10752" y="11126"/>
                  </a:cubicBezTo>
                  <a:lnTo>
                    <a:pt x="9180" y="2494"/>
                  </a:lnTo>
                  <a:cubicBezTo>
                    <a:pt x="9096" y="2064"/>
                    <a:pt x="8726" y="1763"/>
                    <a:pt x="8305" y="1763"/>
                  </a:cubicBezTo>
                  <a:cubicBezTo>
                    <a:pt x="8248" y="1763"/>
                    <a:pt x="8191" y="1768"/>
                    <a:pt x="8133" y="1780"/>
                  </a:cubicBezTo>
                  <a:lnTo>
                    <a:pt x="6847" y="2018"/>
                  </a:lnTo>
                  <a:lnTo>
                    <a:pt x="6799" y="1732"/>
                  </a:lnTo>
                  <a:cubicBezTo>
                    <a:pt x="6745" y="1451"/>
                    <a:pt x="6496" y="1249"/>
                    <a:pt x="6210" y="1249"/>
                  </a:cubicBezTo>
                  <a:cubicBezTo>
                    <a:pt x="6181" y="1249"/>
                    <a:pt x="6151" y="1251"/>
                    <a:pt x="6121" y="1256"/>
                  </a:cubicBezTo>
                  <a:lnTo>
                    <a:pt x="5168" y="1434"/>
                  </a:lnTo>
                  <a:cubicBezTo>
                    <a:pt x="5228" y="1268"/>
                    <a:pt x="5239" y="1089"/>
                    <a:pt x="5204" y="910"/>
                  </a:cubicBezTo>
                  <a:cubicBezTo>
                    <a:pt x="5119" y="380"/>
                    <a:pt x="4655" y="0"/>
                    <a:pt x="4125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9" name="Google Shape;7569;p41"/>
            <p:cNvSpPr/>
            <p:nvPr/>
          </p:nvSpPr>
          <p:spPr>
            <a:xfrm>
              <a:off x="7293638" y="4354466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9" y="1"/>
                    <a:pt x="914" y="5"/>
                    <a:pt x="870" y="12"/>
                  </a:cubicBezTo>
                  <a:cubicBezTo>
                    <a:pt x="191" y="131"/>
                    <a:pt x="1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0" name="Google Shape;7570;p41"/>
            <p:cNvSpPr/>
            <p:nvPr/>
          </p:nvSpPr>
          <p:spPr>
            <a:xfrm>
              <a:off x="7361954" y="4339823"/>
              <a:ext cx="124375" cy="43383"/>
            </a:xfrm>
            <a:custGeom>
              <a:rect b="b" l="l" r="r" t="t"/>
              <a:pathLst>
                <a:path extrusionOk="0" h="1345" w="3856">
                  <a:moveTo>
                    <a:pt x="3259" y="1"/>
                  </a:moveTo>
                  <a:cubicBezTo>
                    <a:pt x="3223" y="1"/>
                    <a:pt x="3185" y="5"/>
                    <a:pt x="3145" y="14"/>
                  </a:cubicBezTo>
                  <a:lnTo>
                    <a:pt x="3133" y="14"/>
                  </a:lnTo>
                  <a:lnTo>
                    <a:pt x="550" y="478"/>
                  </a:lnTo>
                  <a:cubicBezTo>
                    <a:pt x="0" y="579"/>
                    <a:pt x="116" y="1345"/>
                    <a:pt x="608" y="1345"/>
                  </a:cubicBezTo>
                  <a:cubicBezTo>
                    <a:pt x="639" y="1345"/>
                    <a:pt x="671" y="1342"/>
                    <a:pt x="704" y="1335"/>
                  </a:cubicBezTo>
                  <a:lnTo>
                    <a:pt x="3300" y="871"/>
                  </a:lnTo>
                  <a:cubicBezTo>
                    <a:pt x="3855" y="793"/>
                    <a:pt x="3758" y="1"/>
                    <a:pt x="325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1" name="Google Shape;7571;p41"/>
            <p:cNvSpPr/>
            <p:nvPr/>
          </p:nvSpPr>
          <p:spPr>
            <a:xfrm>
              <a:off x="7306314" y="4423976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9" y="1"/>
                    <a:pt x="914" y="5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6"/>
                    <a:pt x="1002" y="1546"/>
                  </a:cubicBezTo>
                  <a:cubicBezTo>
                    <a:pt x="1453" y="1546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2" name="Google Shape;7572;p41"/>
            <p:cNvSpPr/>
            <p:nvPr/>
          </p:nvSpPr>
          <p:spPr>
            <a:xfrm>
              <a:off x="7375824" y="4409300"/>
              <a:ext cx="121279" cy="43544"/>
            </a:xfrm>
            <a:custGeom>
              <a:rect b="b" l="l" r="r" t="t"/>
              <a:pathLst>
                <a:path extrusionOk="0" h="1350" w="3760">
                  <a:moveTo>
                    <a:pt x="3144" y="1"/>
                  </a:moveTo>
                  <a:cubicBezTo>
                    <a:pt x="3128" y="1"/>
                    <a:pt x="3112" y="1"/>
                    <a:pt x="3096" y="3"/>
                  </a:cubicBezTo>
                  <a:lnTo>
                    <a:pt x="501" y="467"/>
                  </a:lnTo>
                  <a:cubicBezTo>
                    <a:pt x="0" y="618"/>
                    <a:pt x="125" y="1349"/>
                    <a:pt x="631" y="1349"/>
                  </a:cubicBezTo>
                  <a:cubicBezTo>
                    <a:pt x="643" y="1349"/>
                    <a:pt x="655" y="1349"/>
                    <a:pt x="667" y="1348"/>
                  </a:cubicBezTo>
                  <a:lnTo>
                    <a:pt x="3263" y="872"/>
                  </a:lnTo>
                  <a:cubicBezTo>
                    <a:pt x="3759" y="722"/>
                    <a:pt x="3640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3" name="Google Shape;7573;p41"/>
            <p:cNvSpPr/>
            <p:nvPr/>
          </p:nvSpPr>
          <p:spPr>
            <a:xfrm>
              <a:off x="7319765" y="4498130"/>
              <a:ext cx="60123" cy="50221"/>
            </a:xfrm>
            <a:custGeom>
              <a:rect b="b" l="l" r="r" t="t"/>
              <a:pathLst>
                <a:path extrusionOk="0" h="1557" w="1864">
                  <a:moveTo>
                    <a:pt x="1009" y="0"/>
                  </a:moveTo>
                  <a:cubicBezTo>
                    <a:pt x="967" y="0"/>
                    <a:pt x="924" y="4"/>
                    <a:pt x="881" y="11"/>
                  </a:cubicBezTo>
                  <a:cubicBezTo>
                    <a:pt x="203" y="130"/>
                    <a:pt x="0" y="1011"/>
                    <a:pt x="572" y="1416"/>
                  </a:cubicBezTo>
                  <a:cubicBezTo>
                    <a:pt x="710" y="1513"/>
                    <a:pt x="860" y="1556"/>
                    <a:pt x="1007" y="1556"/>
                  </a:cubicBezTo>
                  <a:cubicBezTo>
                    <a:pt x="1454" y="1556"/>
                    <a:pt x="1864" y="1153"/>
                    <a:pt x="1774" y="642"/>
                  </a:cubicBezTo>
                  <a:cubicBezTo>
                    <a:pt x="1700" y="268"/>
                    <a:pt x="1376" y="0"/>
                    <a:pt x="100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4" name="Google Shape;7574;p41"/>
            <p:cNvSpPr/>
            <p:nvPr/>
          </p:nvSpPr>
          <p:spPr>
            <a:xfrm>
              <a:off x="7388855" y="4483390"/>
              <a:ext cx="122343" cy="43673"/>
            </a:xfrm>
            <a:custGeom>
              <a:rect b="b" l="l" r="r" t="t"/>
              <a:pathLst>
                <a:path extrusionOk="0" h="1354" w="3793">
                  <a:moveTo>
                    <a:pt x="3178" y="1"/>
                  </a:moveTo>
                  <a:cubicBezTo>
                    <a:pt x="3160" y="1"/>
                    <a:pt x="3140" y="2"/>
                    <a:pt x="3121" y="4"/>
                  </a:cubicBezTo>
                  <a:lnTo>
                    <a:pt x="525" y="480"/>
                  </a:lnTo>
                  <a:cubicBezTo>
                    <a:pt x="1" y="605"/>
                    <a:pt x="121" y="1354"/>
                    <a:pt x="613" y="1354"/>
                  </a:cubicBezTo>
                  <a:cubicBezTo>
                    <a:pt x="635" y="1354"/>
                    <a:pt x="657" y="1352"/>
                    <a:pt x="680" y="1349"/>
                  </a:cubicBezTo>
                  <a:lnTo>
                    <a:pt x="3276" y="885"/>
                  </a:lnTo>
                  <a:cubicBezTo>
                    <a:pt x="3792" y="747"/>
                    <a:pt x="3678" y="1"/>
                    <a:pt x="317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5" name="Google Shape;7575;p41"/>
            <p:cNvSpPr/>
            <p:nvPr/>
          </p:nvSpPr>
          <p:spPr>
            <a:xfrm>
              <a:off x="7262544" y="4806843"/>
              <a:ext cx="250428" cy="224624"/>
            </a:xfrm>
            <a:custGeom>
              <a:rect b="b" l="l" r="r" t="t"/>
              <a:pathLst>
                <a:path extrusionOk="0" h="6964" w="7764">
                  <a:moveTo>
                    <a:pt x="3934" y="1"/>
                  </a:moveTo>
                  <a:cubicBezTo>
                    <a:pt x="2900" y="1"/>
                    <a:pt x="1883" y="470"/>
                    <a:pt x="1215" y="1346"/>
                  </a:cubicBezTo>
                  <a:lnTo>
                    <a:pt x="6953" y="4978"/>
                  </a:lnTo>
                  <a:cubicBezTo>
                    <a:pt x="7763" y="3406"/>
                    <a:pt x="7251" y="1465"/>
                    <a:pt x="5751" y="525"/>
                  </a:cubicBezTo>
                  <a:cubicBezTo>
                    <a:pt x="5187" y="171"/>
                    <a:pt x="4557" y="1"/>
                    <a:pt x="3934" y="1"/>
                  </a:cubicBezTo>
                  <a:close/>
                  <a:moveTo>
                    <a:pt x="810" y="1989"/>
                  </a:moveTo>
                  <a:lnTo>
                    <a:pt x="810" y="1989"/>
                  </a:lnTo>
                  <a:cubicBezTo>
                    <a:pt x="0" y="3561"/>
                    <a:pt x="524" y="5490"/>
                    <a:pt x="2012" y="6430"/>
                  </a:cubicBezTo>
                  <a:cubicBezTo>
                    <a:pt x="2579" y="6790"/>
                    <a:pt x="3213" y="6963"/>
                    <a:pt x="3839" y="6963"/>
                  </a:cubicBezTo>
                  <a:cubicBezTo>
                    <a:pt x="4870" y="6963"/>
                    <a:pt x="5882" y="6495"/>
                    <a:pt x="6549" y="5621"/>
                  </a:cubicBezTo>
                  <a:lnTo>
                    <a:pt x="810" y="1989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6" name="Google Shape;7576;p41"/>
            <p:cNvSpPr/>
            <p:nvPr/>
          </p:nvSpPr>
          <p:spPr>
            <a:xfrm>
              <a:off x="7731822" y="4325276"/>
              <a:ext cx="195885" cy="181918"/>
            </a:xfrm>
            <a:custGeom>
              <a:rect b="b" l="l" r="r" t="t"/>
              <a:pathLst>
                <a:path extrusionOk="0" h="5640" w="6073">
                  <a:moveTo>
                    <a:pt x="3596" y="0"/>
                  </a:moveTo>
                  <a:lnTo>
                    <a:pt x="1203" y="1632"/>
                  </a:lnTo>
                  <a:cubicBezTo>
                    <a:pt x="251" y="2286"/>
                    <a:pt x="1" y="3596"/>
                    <a:pt x="655" y="4560"/>
                  </a:cubicBezTo>
                  <a:lnTo>
                    <a:pt x="763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2"/>
                    <a:pt x="3692" y="5275"/>
                  </a:cubicBezTo>
                  <a:lnTo>
                    <a:pt x="6073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7" name="Google Shape;7577;p41"/>
            <p:cNvSpPr/>
            <p:nvPr/>
          </p:nvSpPr>
          <p:spPr>
            <a:xfrm>
              <a:off x="7864326" y="4249734"/>
              <a:ext cx="195885" cy="181950"/>
            </a:xfrm>
            <a:custGeom>
              <a:rect b="b" l="l" r="r" t="t"/>
              <a:pathLst>
                <a:path extrusionOk="0" h="5641" w="6073">
                  <a:moveTo>
                    <a:pt x="3568" y="1"/>
                  </a:moveTo>
                  <a:cubicBezTo>
                    <a:pt x="3162" y="1"/>
                    <a:pt x="2752" y="119"/>
                    <a:pt x="2393" y="366"/>
                  </a:cubicBezTo>
                  <a:lnTo>
                    <a:pt x="0" y="1997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22" y="3354"/>
                    <a:pt x="6072" y="2045"/>
                    <a:pt x="5430" y="1092"/>
                  </a:cubicBezTo>
                  <a:lnTo>
                    <a:pt x="5310" y="926"/>
                  </a:lnTo>
                  <a:cubicBezTo>
                    <a:pt x="4902" y="325"/>
                    <a:pt x="4240" y="1"/>
                    <a:pt x="356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8" name="Google Shape;7578;p41"/>
            <p:cNvSpPr/>
            <p:nvPr/>
          </p:nvSpPr>
          <p:spPr>
            <a:xfrm>
              <a:off x="7674215" y="4700692"/>
              <a:ext cx="346064" cy="344387"/>
            </a:xfrm>
            <a:custGeom>
              <a:rect b="b" l="l" r="r" t="t"/>
              <a:pathLst>
                <a:path extrusionOk="0" h="10677" w="10729">
                  <a:moveTo>
                    <a:pt x="4999" y="0"/>
                  </a:moveTo>
                  <a:cubicBezTo>
                    <a:pt x="4821" y="0"/>
                    <a:pt x="4665" y="135"/>
                    <a:pt x="4644" y="327"/>
                  </a:cubicBezTo>
                  <a:lnTo>
                    <a:pt x="4180" y="3804"/>
                  </a:lnTo>
                  <a:lnTo>
                    <a:pt x="703" y="3339"/>
                  </a:lnTo>
                  <a:cubicBezTo>
                    <a:pt x="688" y="3338"/>
                    <a:pt x="674" y="3337"/>
                    <a:pt x="659" y="3337"/>
                  </a:cubicBezTo>
                  <a:cubicBezTo>
                    <a:pt x="474" y="3337"/>
                    <a:pt x="309" y="3473"/>
                    <a:pt x="286" y="3661"/>
                  </a:cubicBezTo>
                  <a:lnTo>
                    <a:pt x="25" y="5637"/>
                  </a:lnTo>
                  <a:cubicBezTo>
                    <a:pt x="1" y="5840"/>
                    <a:pt x="144" y="6030"/>
                    <a:pt x="346" y="6054"/>
                  </a:cubicBezTo>
                  <a:lnTo>
                    <a:pt x="3823" y="6518"/>
                  </a:lnTo>
                  <a:lnTo>
                    <a:pt x="3370" y="9995"/>
                  </a:lnTo>
                  <a:cubicBezTo>
                    <a:pt x="3334" y="10197"/>
                    <a:pt x="3477" y="10388"/>
                    <a:pt x="3692" y="10412"/>
                  </a:cubicBezTo>
                  <a:lnTo>
                    <a:pt x="5656" y="10674"/>
                  </a:lnTo>
                  <a:cubicBezTo>
                    <a:pt x="5671" y="10675"/>
                    <a:pt x="5686" y="10676"/>
                    <a:pt x="5700" y="10676"/>
                  </a:cubicBezTo>
                  <a:cubicBezTo>
                    <a:pt x="5886" y="10676"/>
                    <a:pt x="6051" y="10540"/>
                    <a:pt x="6073" y="10352"/>
                  </a:cubicBezTo>
                  <a:lnTo>
                    <a:pt x="6537" y="6876"/>
                  </a:lnTo>
                  <a:lnTo>
                    <a:pt x="10014" y="7328"/>
                  </a:lnTo>
                  <a:cubicBezTo>
                    <a:pt x="10034" y="7331"/>
                    <a:pt x="10053" y="7333"/>
                    <a:pt x="10072" y="7333"/>
                  </a:cubicBezTo>
                  <a:cubicBezTo>
                    <a:pt x="10252" y="7333"/>
                    <a:pt x="10409" y="7189"/>
                    <a:pt x="10431" y="7007"/>
                  </a:cubicBezTo>
                  <a:lnTo>
                    <a:pt x="10693" y="5042"/>
                  </a:lnTo>
                  <a:cubicBezTo>
                    <a:pt x="10728" y="4828"/>
                    <a:pt x="10573" y="4649"/>
                    <a:pt x="10371" y="4613"/>
                  </a:cubicBezTo>
                  <a:lnTo>
                    <a:pt x="6894" y="4161"/>
                  </a:lnTo>
                  <a:lnTo>
                    <a:pt x="7359" y="684"/>
                  </a:lnTo>
                  <a:cubicBezTo>
                    <a:pt x="7383" y="470"/>
                    <a:pt x="7240" y="291"/>
                    <a:pt x="7037" y="256"/>
                  </a:cubicBezTo>
                  <a:lnTo>
                    <a:pt x="5061" y="6"/>
                  </a:lnTo>
                  <a:cubicBezTo>
                    <a:pt x="5040" y="2"/>
                    <a:pt x="5019" y="0"/>
                    <a:pt x="499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9" name="Google Shape;7579;p41"/>
            <p:cNvSpPr/>
            <p:nvPr/>
          </p:nvSpPr>
          <p:spPr>
            <a:xfrm>
              <a:off x="6206806" y="4197965"/>
              <a:ext cx="349902" cy="435378"/>
            </a:xfrm>
            <a:custGeom>
              <a:rect b="b" l="l" r="r" t="t"/>
              <a:pathLst>
                <a:path extrusionOk="0" h="13498" w="10848">
                  <a:moveTo>
                    <a:pt x="4157" y="412"/>
                  </a:moveTo>
                  <a:cubicBezTo>
                    <a:pt x="4443" y="412"/>
                    <a:pt x="4724" y="585"/>
                    <a:pt x="4775" y="971"/>
                  </a:cubicBezTo>
                  <a:cubicBezTo>
                    <a:pt x="4811" y="1161"/>
                    <a:pt x="4763" y="1364"/>
                    <a:pt x="4632" y="1519"/>
                  </a:cubicBezTo>
                  <a:lnTo>
                    <a:pt x="3835" y="1661"/>
                  </a:lnTo>
                  <a:cubicBezTo>
                    <a:pt x="3668" y="1566"/>
                    <a:pt x="3549" y="1411"/>
                    <a:pt x="3513" y="1221"/>
                  </a:cubicBezTo>
                  <a:lnTo>
                    <a:pt x="3513" y="1209"/>
                  </a:lnTo>
                  <a:cubicBezTo>
                    <a:pt x="3398" y="709"/>
                    <a:pt x="3782" y="412"/>
                    <a:pt x="4157" y="412"/>
                  </a:cubicBezTo>
                  <a:close/>
                  <a:moveTo>
                    <a:pt x="7856" y="2723"/>
                  </a:moveTo>
                  <a:cubicBezTo>
                    <a:pt x="8114" y="2723"/>
                    <a:pt x="8342" y="2911"/>
                    <a:pt x="8395" y="3173"/>
                  </a:cubicBezTo>
                  <a:lnTo>
                    <a:pt x="9788" y="10734"/>
                  </a:lnTo>
                  <a:cubicBezTo>
                    <a:pt x="9835" y="11043"/>
                    <a:pt x="9633" y="11329"/>
                    <a:pt x="9335" y="11377"/>
                  </a:cubicBezTo>
                  <a:lnTo>
                    <a:pt x="3073" y="12520"/>
                  </a:lnTo>
                  <a:cubicBezTo>
                    <a:pt x="3042" y="12525"/>
                    <a:pt x="3012" y="12527"/>
                    <a:pt x="2981" y="12527"/>
                  </a:cubicBezTo>
                  <a:cubicBezTo>
                    <a:pt x="2719" y="12527"/>
                    <a:pt x="2484" y="12346"/>
                    <a:pt x="2442" y="12079"/>
                  </a:cubicBezTo>
                  <a:lnTo>
                    <a:pt x="1061" y="4507"/>
                  </a:lnTo>
                  <a:cubicBezTo>
                    <a:pt x="1001" y="4209"/>
                    <a:pt x="1203" y="3924"/>
                    <a:pt x="1501" y="3876"/>
                  </a:cubicBezTo>
                  <a:lnTo>
                    <a:pt x="2251" y="3745"/>
                  </a:lnTo>
                  <a:cubicBezTo>
                    <a:pt x="2283" y="3945"/>
                    <a:pt x="2463" y="4098"/>
                    <a:pt x="2669" y="4098"/>
                  </a:cubicBezTo>
                  <a:cubicBezTo>
                    <a:pt x="2696" y="4098"/>
                    <a:pt x="2724" y="4096"/>
                    <a:pt x="2751" y="4090"/>
                  </a:cubicBezTo>
                  <a:lnTo>
                    <a:pt x="6668" y="3376"/>
                  </a:lnTo>
                  <a:cubicBezTo>
                    <a:pt x="6895" y="3328"/>
                    <a:pt x="7061" y="3102"/>
                    <a:pt x="7014" y="2864"/>
                  </a:cubicBezTo>
                  <a:lnTo>
                    <a:pt x="7752" y="2733"/>
                  </a:lnTo>
                  <a:cubicBezTo>
                    <a:pt x="7787" y="2726"/>
                    <a:pt x="7822" y="2723"/>
                    <a:pt x="7856" y="2723"/>
                  </a:cubicBezTo>
                  <a:close/>
                  <a:moveTo>
                    <a:pt x="4147" y="1"/>
                  </a:moveTo>
                  <a:cubicBezTo>
                    <a:pt x="4083" y="1"/>
                    <a:pt x="4019" y="6"/>
                    <a:pt x="3954" y="18"/>
                  </a:cubicBezTo>
                  <a:cubicBezTo>
                    <a:pt x="3358" y="125"/>
                    <a:pt x="2966" y="697"/>
                    <a:pt x="3073" y="1280"/>
                  </a:cubicBezTo>
                  <a:cubicBezTo>
                    <a:pt x="3108" y="1459"/>
                    <a:pt x="3180" y="1614"/>
                    <a:pt x="3287" y="1757"/>
                  </a:cubicBezTo>
                  <a:lnTo>
                    <a:pt x="2513" y="1900"/>
                  </a:lnTo>
                  <a:cubicBezTo>
                    <a:pt x="2192" y="1959"/>
                    <a:pt x="1989" y="2269"/>
                    <a:pt x="2037" y="2578"/>
                  </a:cubicBezTo>
                  <a:lnTo>
                    <a:pt x="2096" y="2864"/>
                  </a:lnTo>
                  <a:lnTo>
                    <a:pt x="811" y="3102"/>
                  </a:lnTo>
                  <a:cubicBezTo>
                    <a:pt x="322" y="3185"/>
                    <a:pt x="1" y="3650"/>
                    <a:pt x="96" y="4138"/>
                  </a:cubicBezTo>
                  <a:lnTo>
                    <a:pt x="1668" y="12770"/>
                  </a:lnTo>
                  <a:cubicBezTo>
                    <a:pt x="1742" y="13195"/>
                    <a:pt x="2121" y="13497"/>
                    <a:pt x="2549" y="13497"/>
                  </a:cubicBezTo>
                  <a:cubicBezTo>
                    <a:pt x="2600" y="13497"/>
                    <a:pt x="2652" y="13493"/>
                    <a:pt x="2704" y="13484"/>
                  </a:cubicBezTo>
                  <a:lnTo>
                    <a:pt x="10038" y="12139"/>
                  </a:lnTo>
                  <a:cubicBezTo>
                    <a:pt x="10526" y="12056"/>
                    <a:pt x="10848" y="11579"/>
                    <a:pt x="10752" y="11103"/>
                  </a:cubicBezTo>
                  <a:lnTo>
                    <a:pt x="9181" y="2471"/>
                  </a:lnTo>
                  <a:cubicBezTo>
                    <a:pt x="9097" y="2041"/>
                    <a:pt x="8726" y="1740"/>
                    <a:pt x="8313" y="1740"/>
                  </a:cubicBezTo>
                  <a:cubicBezTo>
                    <a:pt x="8257" y="1740"/>
                    <a:pt x="8201" y="1745"/>
                    <a:pt x="8145" y="1757"/>
                  </a:cubicBezTo>
                  <a:lnTo>
                    <a:pt x="6859" y="1995"/>
                  </a:lnTo>
                  <a:lnTo>
                    <a:pt x="6811" y="1709"/>
                  </a:lnTo>
                  <a:cubicBezTo>
                    <a:pt x="6757" y="1428"/>
                    <a:pt x="6498" y="1226"/>
                    <a:pt x="6219" y="1226"/>
                  </a:cubicBezTo>
                  <a:cubicBezTo>
                    <a:pt x="6191" y="1226"/>
                    <a:pt x="6162" y="1228"/>
                    <a:pt x="6133" y="1233"/>
                  </a:cubicBezTo>
                  <a:lnTo>
                    <a:pt x="5180" y="1411"/>
                  </a:lnTo>
                  <a:cubicBezTo>
                    <a:pt x="5240" y="1245"/>
                    <a:pt x="5240" y="1066"/>
                    <a:pt x="5216" y="887"/>
                  </a:cubicBezTo>
                  <a:cubicBezTo>
                    <a:pt x="5121" y="369"/>
                    <a:pt x="4658" y="1"/>
                    <a:pt x="414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0" name="Google Shape;7580;p41"/>
            <p:cNvSpPr/>
            <p:nvPr/>
          </p:nvSpPr>
          <p:spPr>
            <a:xfrm>
              <a:off x="6269026" y="4354466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3" y="1"/>
                  </a:moveTo>
                  <a:cubicBezTo>
                    <a:pt x="959" y="1"/>
                    <a:pt x="914" y="5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4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1" name="Google Shape;7581;p41"/>
            <p:cNvSpPr/>
            <p:nvPr/>
          </p:nvSpPr>
          <p:spPr>
            <a:xfrm>
              <a:off x="6337310" y="4339823"/>
              <a:ext cx="124020" cy="43383"/>
            </a:xfrm>
            <a:custGeom>
              <a:rect b="b" l="l" r="r" t="t"/>
              <a:pathLst>
                <a:path extrusionOk="0" h="1345" w="3845">
                  <a:moveTo>
                    <a:pt x="3258" y="1"/>
                  </a:moveTo>
                  <a:cubicBezTo>
                    <a:pt x="3223" y="1"/>
                    <a:pt x="3186" y="5"/>
                    <a:pt x="3146" y="14"/>
                  </a:cubicBezTo>
                  <a:lnTo>
                    <a:pt x="3134" y="14"/>
                  </a:lnTo>
                  <a:lnTo>
                    <a:pt x="539" y="478"/>
                  </a:lnTo>
                  <a:cubicBezTo>
                    <a:pt x="1" y="579"/>
                    <a:pt x="106" y="1345"/>
                    <a:pt x="597" y="1345"/>
                  </a:cubicBezTo>
                  <a:cubicBezTo>
                    <a:pt x="628" y="1345"/>
                    <a:pt x="660" y="1342"/>
                    <a:pt x="694" y="1335"/>
                  </a:cubicBezTo>
                  <a:lnTo>
                    <a:pt x="3289" y="871"/>
                  </a:lnTo>
                  <a:cubicBezTo>
                    <a:pt x="3844" y="793"/>
                    <a:pt x="3747" y="1"/>
                    <a:pt x="325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2" name="Google Shape;7582;p41"/>
            <p:cNvSpPr/>
            <p:nvPr/>
          </p:nvSpPr>
          <p:spPr>
            <a:xfrm>
              <a:off x="6281702" y="4423976"/>
              <a:ext cx="59769" cy="49866"/>
            </a:xfrm>
            <a:custGeom>
              <a:rect b="b" l="l" r="r" t="t"/>
              <a:pathLst>
                <a:path extrusionOk="0" h="1546" w="1853">
                  <a:moveTo>
                    <a:pt x="1002" y="1"/>
                  </a:moveTo>
                  <a:cubicBezTo>
                    <a:pt x="959" y="1"/>
                    <a:pt x="914" y="5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3" y="1546"/>
                    <a:pt x="1000" y="1546"/>
                  </a:cubicBezTo>
                  <a:cubicBezTo>
                    <a:pt x="1449" y="1546"/>
                    <a:pt x="1852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3" name="Google Shape;7583;p41"/>
            <p:cNvSpPr/>
            <p:nvPr/>
          </p:nvSpPr>
          <p:spPr>
            <a:xfrm>
              <a:off x="6351212" y="4409300"/>
              <a:ext cx="120892" cy="43544"/>
            </a:xfrm>
            <a:custGeom>
              <a:rect b="b" l="l" r="r" t="t"/>
              <a:pathLst>
                <a:path extrusionOk="0" h="1350" w="3748">
                  <a:moveTo>
                    <a:pt x="3144" y="1"/>
                  </a:moveTo>
                  <a:cubicBezTo>
                    <a:pt x="3128" y="1"/>
                    <a:pt x="3112" y="1"/>
                    <a:pt x="3096" y="3"/>
                  </a:cubicBezTo>
                  <a:lnTo>
                    <a:pt x="501" y="467"/>
                  </a:lnTo>
                  <a:cubicBezTo>
                    <a:pt x="0" y="618"/>
                    <a:pt x="125" y="1349"/>
                    <a:pt x="620" y="1349"/>
                  </a:cubicBezTo>
                  <a:cubicBezTo>
                    <a:pt x="632" y="1349"/>
                    <a:pt x="644" y="1349"/>
                    <a:pt x="656" y="1348"/>
                  </a:cubicBezTo>
                  <a:lnTo>
                    <a:pt x="3251" y="872"/>
                  </a:lnTo>
                  <a:cubicBezTo>
                    <a:pt x="3748" y="722"/>
                    <a:pt x="3639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4" name="Google Shape;7584;p41"/>
            <p:cNvSpPr/>
            <p:nvPr/>
          </p:nvSpPr>
          <p:spPr>
            <a:xfrm>
              <a:off x="6295152" y="4498130"/>
              <a:ext cx="60156" cy="50221"/>
            </a:xfrm>
            <a:custGeom>
              <a:rect b="b" l="l" r="r" t="t"/>
              <a:pathLst>
                <a:path extrusionOk="0" h="1557" w="1865">
                  <a:moveTo>
                    <a:pt x="1010" y="0"/>
                  </a:moveTo>
                  <a:cubicBezTo>
                    <a:pt x="967" y="0"/>
                    <a:pt x="924" y="4"/>
                    <a:pt x="881" y="11"/>
                  </a:cubicBezTo>
                  <a:cubicBezTo>
                    <a:pt x="191" y="130"/>
                    <a:pt x="0" y="1011"/>
                    <a:pt x="572" y="1416"/>
                  </a:cubicBezTo>
                  <a:cubicBezTo>
                    <a:pt x="710" y="1513"/>
                    <a:pt x="860" y="1556"/>
                    <a:pt x="1007" y="1556"/>
                  </a:cubicBezTo>
                  <a:cubicBezTo>
                    <a:pt x="1454" y="1556"/>
                    <a:pt x="1864" y="1153"/>
                    <a:pt x="1774" y="642"/>
                  </a:cubicBezTo>
                  <a:cubicBezTo>
                    <a:pt x="1700" y="268"/>
                    <a:pt x="1376" y="0"/>
                    <a:pt x="101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5" name="Google Shape;7585;p41"/>
            <p:cNvSpPr/>
            <p:nvPr/>
          </p:nvSpPr>
          <p:spPr>
            <a:xfrm>
              <a:off x="6364243" y="4483357"/>
              <a:ext cx="122214" cy="43706"/>
            </a:xfrm>
            <a:custGeom>
              <a:rect b="b" l="l" r="r" t="t"/>
              <a:pathLst>
                <a:path extrusionOk="0" h="1355" w="3789">
                  <a:moveTo>
                    <a:pt x="3177" y="0"/>
                  </a:moveTo>
                  <a:cubicBezTo>
                    <a:pt x="3155" y="0"/>
                    <a:pt x="3133" y="2"/>
                    <a:pt x="3109" y="5"/>
                  </a:cubicBezTo>
                  <a:lnTo>
                    <a:pt x="525" y="481"/>
                  </a:lnTo>
                  <a:cubicBezTo>
                    <a:pt x="1" y="606"/>
                    <a:pt x="110" y="1355"/>
                    <a:pt x="612" y="1355"/>
                  </a:cubicBezTo>
                  <a:cubicBezTo>
                    <a:pt x="634" y="1355"/>
                    <a:pt x="657" y="1353"/>
                    <a:pt x="680" y="1350"/>
                  </a:cubicBezTo>
                  <a:lnTo>
                    <a:pt x="3276" y="886"/>
                  </a:lnTo>
                  <a:cubicBezTo>
                    <a:pt x="3789" y="749"/>
                    <a:pt x="3679" y="0"/>
                    <a:pt x="317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6" name="Google Shape;7586;p41"/>
            <p:cNvSpPr/>
            <p:nvPr/>
          </p:nvSpPr>
          <p:spPr>
            <a:xfrm>
              <a:off x="6237545" y="4806940"/>
              <a:ext cx="250815" cy="224592"/>
            </a:xfrm>
            <a:custGeom>
              <a:rect b="b" l="l" r="r" t="t"/>
              <a:pathLst>
                <a:path extrusionOk="0" h="6963" w="7776">
                  <a:moveTo>
                    <a:pt x="3934" y="1"/>
                  </a:moveTo>
                  <a:cubicBezTo>
                    <a:pt x="2906" y="1"/>
                    <a:pt x="1893" y="469"/>
                    <a:pt x="1227" y="1343"/>
                  </a:cubicBezTo>
                  <a:lnTo>
                    <a:pt x="6966" y="4975"/>
                  </a:lnTo>
                  <a:cubicBezTo>
                    <a:pt x="7775" y="3403"/>
                    <a:pt x="7251" y="1474"/>
                    <a:pt x="5751" y="534"/>
                  </a:cubicBezTo>
                  <a:cubicBezTo>
                    <a:pt x="5189" y="174"/>
                    <a:pt x="4558" y="1"/>
                    <a:pt x="3934" y="1"/>
                  </a:cubicBezTo>
                  <a:close/>
                  <a:moveTo>
                    <a:pt x="822" y="1986"/>
                  </a:moveTo>
                  <a:lnTo>
                    <a:pt x="822" y="1986"/>
                  </a:lnTo>
                  <a:cubicBezTo>
                    <a:pt x="0" y="3558"/>
                    <a:pt x="524" y="5498"/>
                    <a:pt x="2024" y="6439"/>
                  </a:cubicBezTo>
                  <a:cubicBezTo>
                    <a:pt x="2584" y="6793"/>
                    <a:pt x="3213" y="6963"/>
                    <a:pt x="3836" y="6963"/>
                  </a:cubicBezTo>
                  <a:cubicBezTo>
                    <a:pt x="4871" y="6963"/>
                    <a:pt x="5892" y="6494"/>
                    <a:pt x="6561" y="5618"/>
                  </a:cubicBezTo>
                  <a:lnTo>
                    <a:pt x="822" y="1986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7" name="Google Shape;7587;p41"/>
            <p:cNvSpPr/>
            <p:nvPr/>
          </p:nvSpPr>
          <p:spPr>
            <a:xfrm>
              <a:off x="6706823" y="4325276"/>
              <a:ext cx="196272" cy="181918"/>
            </a:xfrm>
            <a:custGeom>
              <a:rect b="b" l="l" r="r" t="t"/>
              <a:pathLst>
                <a:path extrusionOk="0" h="5640" w="6085">
                  <a:moveTo>
                    <a:pt x="3620" y="0"/>
                  </a:moveTo>
                  <a:lnTo>
                    <a:pt x="1215" y="1632"/>
                  </a:lnTo>
                  <a:cubicBezTo>
                    <a:pt x="251" y="2286"/>
                    <a:pt x="1" y="3596"/>
                    <a:pt x="656" y="4560"/>
                  </a:cubicBezTo>
                  <a:lnTo>
                    <a:pt x="763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2"/>
                    <a:pt x="3692" y="5275"/>
                  </a:cubicBezTo>
                  <a:lnTo>
                    <a:pt x="6085" y="3644"/>
                  </a:lnTo>
                  <a:lnTo>
                    <a:pt x="3620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8" name="Google Shape;7588;p41"/>
            <p:cNvSpPr/>
            <p:nvPr/>
          </p:nvSpPr>
          <p:spPr>
            <a:xfrm>
              <a:off x="6839327" y="4249734"/>
              <a:ext cx="196272" cy="181950"/>
            </a:xfrm>
            <a:custGeom>
              <a:rect b="b" l="l" r="r" t="t"/>
              <a:pathLst>
                <a:path extrusionOk="0" h="5641" w="6085">
                  <a:moveTo>
                    <a:pt x="3577" y="1"/>
                  </a:moveTo>
                  <a:cubicBezTo>
                    <a:pt x="3169" y="1"/>
                    <a:pt x="2757" y="119"/>
                    <a:pt x="2394" y="366"/>
                  </a:cubicBezTo>
                  <a:lnTo>
                    <a:pt x="1" y="1997"/>
                  </a:lnTo>
                  <a:lnTo>
                    <a:pt x="2489" y="5640"/>
                  </a:lnTo>
                  <a:lnTo>
                    <a:pt x="4882" y="4009"/>
                  </a:lnTo>
                  <a:cubicBezTo>
                    <a:pt x="5835" y="3354"/>
                    <a:pt x="6085" y="2045"/>
                    <a:pt x="5430" y="1092"/>
                  </a:cubicBezTo>
                  <a:lnTo>
                    <a:pt x="5323" y="926"/>
                  </a:lnTo>
                  <a:cubicBezTo>
                    <a:pt x="4914" y="325"/>
                    <a:pt x="4252" y="1"/>
                    <a:pt x="357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9" name="Google Shape;7589;p41"/>
            <p:cNvSpPr/>
            <p:nvPr/>
          </p:nvSpPr>
          <p:spPr>
            <a:xfrm>
              <a:off x="6649603" y="4700692"/>
              <a:ext cx="345677" cy="344387"/>
            </a:xfrm>
            <a:custGeom>
              <a:rect b="b" l="l" r="r" t="t"/>
              <a:pathLst>
                <a:path extrusionOk="0" h="10677" w="10717">
                  <a:moveTo>
                    <a:pt x="4999" y="0"/>
                  </a:moveTo>
                  <a:cubicBezTo>
                    <a:pt x="4821" y="0"/>
                    <a:pt x="4666" y="135"/>
                    <a:pt x="4644" y="327"/>
                  </a:cubicBezTo>
                  <a:lnTo>
                    <a:pt x="4180" y="3804"/>
                  </a:lnTo>
                  <a:lnTo>
                    <a:pt x="703" y="3339"/>
                  </a:lnTo>
                  <a:cubicBezTo>
                    <a:pt x="688" y="3338"/>
                    <a:pt x="674" y="3337"/>
                    <a:pt x="659" y="3337"/>
                  </a:cubicBezTo>
                  <a:cubicBezTo>
                    <a:pt x="474" y="3337"/>
                    <a:pt x="309" y="3473"/>
                    <a:pt x="287" y="3661"/>
                  </a:cubicBezTo>
                  <a:lnTo>
                    <a:pt x="25" y="5637"/>
                  </a:lnTo>
                  <a:cubicBezTo>
                    <a:pt x="1" y="5840"/>
                    <a:pt x="144" y="6030"/>
                    <a:pt x="346" y="6054"/>
                  </a:cubicBezTo>
                  <a:lnTo>
                    <a:pt x="3823" y="6518"/>
                  </a:lnTo>
                  <a:lnTo>
                    <a:pt x="3370" y="9995"/>
                  </a:lnTo>
                  <a:cubicBezTo>
                    <a:pt x="3335" y="10197"/>
                    <a:pt x="3477" y="10388"/>
                    <a:pt x="3692" y="10412"/>
                  </a:cubicBezTo>
                  <a:lnTo>
                    <a:pt x="5656" y="10674"/>
                  </a:lnTo>
                  <a:cubicBezTo>
                    <a:pt x="5671" y="10675"/>
                    <a:pt x="5686" y="10676"/>
                    <a:pt x="5700" y="10676"/>
                  </a:cubicBezTo>
                  <a:cubicBezTo>
                    <a:pt x="5886" y="10676"/>
                    <a:pt x="6051" y="10540"/>
                    <a:pt x="6073" y="10352"/>
                  </a:cubicBezTo>
                  <a:lnTo>
                    <a:pt x="6537" y="6876"/>
                  </a:lnTo>
                  <a:lnTo>
                    <a:pt x="10014" y="7328"/>
                  </a:lnTo>
                  <a:cubicBezTo>
                    <a:pt x="10034" y="7331"/>
                    <a:pt x="10053" y="7333"/>
                    <a:pt x="10073" y="7333"/>
                  </a:cubicBezTo>
                  <a:cubicBezTo>
                    <a:pt x="10252" y="7333"/>
                    <a:pt x="10409" y="7189"/>
                    <a:pt x="10431" y="7007"/>
                  </a:cubicBezTo>
                  <a:lnTo>
                    <a:pt x="10693" y="5042"/>
                  </a:lnTo>
                  <a:cubicBezTo>
                    <a:pt x="10716" y="4828"/>
                    <a:pt x="10574" y="4649"/>
                    <a:pt x="10371" y="4613"/>
                  </a:cubicBezTo>
                  <a:lnTo>
                    <a:pt x="6895" y="4161"/>
                  </a:lnTo>
                  <a:lnTo>
                    <a:pt x="7347" y="684"/>
                  </a:lnTo>
                  <a:cubicBezTo>
                    <a:pt x="7383" y="482"/>
                    <a:pt x="7240" y="291"/>
                    <a:pt x="7026" y="256"/>
                  </a:cubicBezTo>
                  <a:lnTo>
                    <a:pt x="5061" y="6"/>
                  </a:lnTo>
                  <a:cubicBezTo>
                    <a:pt x="5040" y="2"/>
                    <a:pt x="5019" y="0"/>
                    <a:pt x="499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0" name="Google Shape;7590;p41"/>
            <p:cNvSpPr/>
            <p:nvPr/>
          </p:nvSpPr>
          <p:spPr>
            <a:xfrm>
              <a:off x="5182226" y="4197223"/>
              <a:ext cx="349870" cy="436120"/>
            </a:xfrm>
            <a:custGeom>
              <a:rect b="b" l="l" r="r" t="t"/>
              <a:pathLst>
                <a:path extrusionOk="0" h="13521" w="10847">
                  <a:moveTo>
                    <a:pt x="4151" y="435"/>
                  </a:moveTo>
                  <a:cubicBezTo>
                    <a:pt x="4440" y="435"/>
                    <a:pt x="4723" y="608"/>
                    <a:pt x="4774" y="994"/>
                  </a:cubicBezTo>
                  <a:cubicBezTo>
                    <a:pt x="4810" y="1184"/>
                    <a:pt x="4751" y="1387"/>
                    <a:pt x="4632" y="1542"/>
                  </a:cubicBezTo>
                  <a:lnTo>
                    <a:pt x="3834" y="1684"/>
                  </a:lnTo>
                  <a:cubicBezTo>
                    <a:pt x="3667" y="1589"/>
                    <a:pt x="3548" y="1434"/>
                    <a:pt x="3512" y="1244"/>
                  </a:cubicBezTo>
                  <a:lnTo>
                    <a:pt x="3500" y="1232"/>
                  </a:lnTo>
                  <a:cubicBezTo>
                    <a:pt x="3386" y="732"/>
                    <a:pt x="3773" y="435"/>
                    <a:pt x="4151" y="435"/>
                  </a:cubicBezTo>
                  <a:close/>
                  <a:moveTo>
                    <a:pt x="7867" y="2746"/>
                  </a:moveTo>
                  <a:cubicBezTo>
                    <a:pt x="8125" y="2746"/>
                    <a:pt x="8352" y="2934"/>
                    <a:pt x="8394" y="3196"/>
                  </a:cubicBezTo>
                  <a:lnTo>
                    <a:pt x="9787" y="10757"/>
                  </a:lnTo>
                  <a:cubicBezTo>
                    <a:pt x="9835" y="11055"/>
                    <a:pt x="9644" y="11340"/>
                    <a:pt x="9346" y="11400"/>
                  </a:cubicBezTo>
                  <a:lnTo>
                    <a:pt x="3084" y="12543"/>
                  </a:lnTo>
                  <a:cubicBezTo>
                    <a:pt x="3053" y="12548"/>
                    <a:pt x="3023" y="12550"/>
                    <a:pt x="2992" y="12550"/>
                  </a:cubicBezTo>
                  <a:cubicBezTo>
                    <a:pt x="2730" y="12550"/>
                    <a:pt x="2494" y="12369"/>
                    <a:pt x="2441" y="12102"/>
                  </a:cubicBezTo>
                  <a:lnTo>
                    <a:pt x="1060" y="4530"/>
                  </a:lnTo>
                  <a:cubicBezTo>
                    <a:pt x="1012" y="4232"/>
                    <a:pt x="1203" y="3947"/>
                    <a:pt x="1512" y="3899"/>
                  </a:cubicBezTo>
                  <a:lnTo>
                    <a:pt x="2250" y="3768"/>
                  </a:lnTo>
                  <a:cubicBezTo>
                    <a:pt x="2292" y="3968"/>
                    <a:pt x="2474" y="4121"/>
                    <a:pt x="2680" y="4121"/>
                  </a:cubicBezTo>
                  <a:cubicBezTo>
                    <a:pt x="2707" y="4121"/>
                    <a:pt x="2735" y="4119"/>
                    <a:pt x="2762" y="4113"/>
                  </a:cubicBezTo>
                  <a:lnTo>
                    <a:pt x="6668" y="3399"/>
                  </a:lnTo>
                  <a:cubicBezTo>
                    <a:pt x="6906" y="3351"/>
                    <a:pt x="7060" y="3125"/>
                    <a:pt x="7025" y="2887"/>
                  </a:cubicBezTo>
                  <a:lnTo>
                    <a:pt x="7763" y="2756"/>
                  </a:lnTo>
                  <a:cubicBezTo>
                    <a:pt x="7798" y="2749"/>
                    <a:pt x="7833" y="2746"/>
                    <a:pt x="7867" y="2746"/>
                  </a:cubicBezTo>
                  <a:close/>
                  <a:moveTo>
                    <a:pt x="4133" y="0"/>
                  </a:moveTo>
                  <a:cubicBezTo>
                    <a:pt x="4070" y="0"/>
                    <a:pt x="4006" y="6"/>
                    <a:pt x="3941" y="18"/>
                  </a:cubicBezTo>
                  <a:cubicBezTo>
                    <a:pt x="3346" y="125"/>
                    <a:pt x="2953" y="708"/>
                    <a:pt x="3072" y="1303"/>
                  </a:cubicBezTo>
                  <a:cubicBezTo>
                    <a:pt x="3108" y="1482"/>
                    <a:pt x="3179" y="1637"/>
                    <a:pt x="3286" y="1780"/>
                  </a:cubicBezTo>
                  <a:lnTo>
                    <a:pt x="2512" y="1923"/>
                  </a:lnTo>
                  <a:cubicBezTo>
                    <a:pt x="2191" y="1982"/>
                    <a:pt x="1988" y="2292"/>
                    <a:pt x="2036" y="2601"/>
                  </a:cubicBezTo>
                  <a:lnTo>
                    <a:pt x="2096" y="2887"/>
                  </a:lnTo>
                  <a:lnTo>
                    <a:pt x="798" y="3125"/>
                  </a:lnTo>
                  <a:cubicBezTo>
                    <a:pt x="322" y="3208"/>
                    <a:pt x="0" y="3673"/>
                    <a:pt x="83" y="4161"/>
                  </a:cubicBezTo>
                  <a:lnTo>
                    <a:pt x="1667" y="12793"/>
                  </a:lnTo>
                  <a:cubicBezTo>
                    <a:pt x="1741" y="13218"/>
                    <a:pt x="2120" y="13520"/>
                    <a:pt x="2548" y="13520"/>
                  </a:cubicBezTo>
                  <a:cubicBezTo>
                    <a:pt x="2599" y="13520"/>
                    <a:pt x="2651" y="13516"/>
                    <a:pt x="2703" y="13507"/>
                  </a:cubicBezTo>
                  <a:lnTo>
                    <a:pt x="10049" y="12162"/>
                  </a:lnTo>
                  <a:cubicBezTo>
                    <a:pt x="10525" y="12079"/>
                    <a:pt x="10847" y="11602"/>
                    <a:pt x="10763" y="11126"/>
                  </a:cubicBezTo>
                  <a:lnTo>
                    <a:pt x="9192" y="2494"/>
                  </a:lnTo>
                  <a:cubicBezTo>
                    <a:pt x="9108" y="2064"/>
                    <a:pt x="8737" y="1763"/>
                    <a:pt x="8316" y="1763"/>
                  </a:cubicBezTo>
                  <a:cubicBezTo>
                    <a:pt x="8259" y="1763"/>
                    <a:pt x="8202" y="1768"/>
                    <a:pt x="8144" y="1780"/>
                  </a:cubicBezTo>
                  <a:lnTo>
                    <a:pt x="6858" y="2018"/>
                  </a:lnTo>
                  <a:lnTo>
                    <a:pt x="6810" y="1732"/>
                  </a:lnTo>
                  <a:cubicBezTo>
                    <a:pt x="6756" y="1451"/>
                    <a:pt x="6497" y="1249"/>
                    <a:pt x="6210" y="1249"/>
                  </a:cubicBezTo>
                  <a:cubicBezTo>
                    <a:pt x="6180" y="1249"/>
                    <a:pt x="6150" y="1251"/>
                    <a:pt x="6120" y="1256"/>
                  </a:cubicBezTo>
                  <a:lnTo>
                    <a:pt x="5179" y="1434"/>
                  </a:lnTo>
                  <a:cubicBezTo>
                    <a:pt x="5227" y="1268"/>
                    <a:pt x="5239" y="1089"/>
                    <a:pt x="5215" y="910"/>
                  </a:cubicBezTo>
                  <a:cubicBezTo>
                    <a:pt x="5119" y="380"/>
                    <a:pt x="4655" y="0"/>
                    <a:pt x="413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1" name="Google Shape;7591;p41"/>
            <p:cNvSpPr/>
            <p:nvPr/>
          </p:nvSpPr>
          <p:spPr>
            <a:xfrm>
              <a:off x="5244414" y="4354466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9" y="1"/>
                    <a:pt x="915" y="5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2" y="1502"/>
                    <a:pt x="854" y="1545"/>
                    <a:pt x="1002" y="1545"/>
                  </a:cubicBezTo>
                  <a:cubicBezTo>
                    <a:pt x="1454" y="1545"/>
                    <a:pt x="1862" y="1142"/>
                    <a:pt x="1763" y="631"/>
                  </a:cubicBezTo>
                  <a:cubicBezTo>
                    <a:pt x="1689" y="259"/>
                    <a:pt x="1367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2" name="Google Shape;7592;p41"/>
            <p:cNvSpPr/>
            <p:nvPr/>
          </p:nvSpPr>
          <p:spPr>
            <a:xfrm>
              <a:off x="5312149" y="4339952"/>
              <a:ext cx="123988" cy="43383"/>
            </a:xfrm>
            <a:custGeom>
              <a:rect b="b" l="l" r="r" t="t"/>
              <a:pathLst>
                <a:path extrusionOk="0" h="1345" w="3844">
                  <a:moveTo>
                    <a:pt x="3236" y="0"/>
                  </a:moveTo>
                  <a:cubicBezTo>
                    <a:pt x="3205" y="0"/>
                    <a:pt x="3173" y="3"/>
                    <a:pt x="3140" y="10"/>
                  </a:cubicBezTo>
                  <a:lnTo>
                    <a:pt x="3152" y="10"/>
                  </a:lnTo>
                  <a:lnTo>
                    <a:pt x="556" y="474"/>
                  </a:lnTo>
                  <a:cubicBezTo>
                    <a:pt x="1" y="552"/>
                    <a:pt x="98" y="1344"/>
                    <a:pt x="597" y="1344"/>
                  </a:cubicBezTo>
                  <a:cubicBezTo>
                    <a:pt x="633" y="1344"/>
                    <a:pt x="671" y="1340"/>
                    <a:pt x="711" y="1331"/>
                  </a:cubicBezTo>
                  <a:lnTo>
                    <a:pt x="3294" y="867"/>
                  </a:lnTo>
                  <a:cubicBezTo>
                    <a:pt x="3844" y="766"/>
                    <a:pt x="3728" y="0"/>
                    <a:pt x="3236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3" name="Google Shape;7593;p41"/>
            <p:cNvSpPr/>
            <p:nvPr/>
          </p:nvSpPr>
          <p:spPr>
            <a:xfrm>
              <a:off x="5257090" y="4423976"/>
              <a:ext cx="59769" cy="49866"/>
            </a:xfrm>
            <a:custGeom>
              <a:rect b="b" l="l" r="r" t="t"/>
              <a:pathLst>
                <a:path extrusionOk="0" h="1546" w="1853">
                  <a:moveTo>
                    <a:pt x="1003" y="1"/>
                  </a:moveTo>
                  <a:cubicBezTo>
                    <a:pt x="959" y="1"/>
                    <a:pt x="914" y="5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3" y="1546"/>
                    <a:pt x="1000" y="1546"/>
                  </a:cubicBezTo>
                  <a:cubicBezTo>
                    <a:pt x="1449" y="1546"/>
                    <a:pt x="1853" y="1142"/>
                    <a:pt x="1763" y="631"/>
                  </a:cubicBezTo>
                  <a:cubicBezTo>
                    <a:pt x="1699" y="259"/>
                    <a:pt x="1369" y="1"/>
                    <a:pt x="100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4" name="Google Shape;7594;p41"/>
            <p:cNvSpPr/>
            <p:nvPr/>
          </p:nvSpPr>
          <p:spPr>
            <a:xfrm>
              <a:off x="5326599" y="4409300"/>
              <a:ext cx="121279" cy="43544"/>
            </a:xfrm>
            <a:custGeom>
              <a:rect b="b" l="l" r="r" t="t"/>
              <a:pathLst>
                <a:path extrusionOk="0" h="1350" w="3760">
                  <a:moveTo>
                    <a:pt x="3144" y="1"/>
                  </a:moveTo>
                  <a:cubicBezTo>
                    <a:pt x="3128" y="1"/>
                    <a:pt x="3113" y="1"/>
                    <a:pt x="3096" y="3"/>
                  </a:cubicBezTo>
                  <a:lnTo>
                    <a:pt x="501" y="467"/>
                  </a:lnTo>
                  <a:cubicBezTo>
                    <a:pt x="1" y="618"/>
                    <a:pt x="126" y="1349"/>
                    <a:pt x="620" y="1349"/>
                  </a:cubicBezTo>
                  <a:cubicBezTo>
                    <a:pt x="632" y="1349"/>
                    <a:pt x="644" y="1349"/>
                    <a:pt x="656" y="1348"/>
                  </a:cubicBezTo>
                  <a:lnTo>
                    <a:pt x="3251" y="872"/>
                  </a:lnTo>
                  <a:cubicBezTo>
                    <a:pt x="3759" y="722"/>
                    <a:pt x="3640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5" name="Google Shape;7595;p41"/>
            <p:cNvSpPr/>
            <p:nvPr/>
          </p:nvSpPr>
          <p:spPr>
            <a:xfrm>
              <a:off x="5270540" y="4498130"/>
              <a:ext cx="60059" cy="50221"/>
            </a:xfrm>
            <a:custGeom>
              <a:rect b="b" l="l" r="r" t="t"/>
              <a:pathLst>
                <a:path extrusionOk="0" h="1557" w="1862">
                  <a:moveTo>
                    <a:pt x="998" y="0"/>
                  </a:moveTo>
                  <a:cubicBezTo>
                    <a:pt x="956" y="0"/>
                    <a:pt x="913" y="4"/>
                    <a:pt x="870" y="11"/>
                  </a:cubicBezTo>
                  <a:cubicBezTo>
                    <a:pt x="191" y="130"/>
                    <a:pt x="0" y="1011"/>
                    <a:pt x="560" y="1416"/>
                  </a:cubicBezTo>
                  <a:cubicBezTo>
                    <a:pt x="701" y="1513"/>
                    <a:pt x="854" y="1556"/>
                    <a:pt x="1002" y="1556"/>
                  </a:cubicBezTo>
                  <a:cubicBezTo>
                    <a:pt x="1453" y="1556"/>
                    <a:pt x="1861" y="1153"/>
                    <a:pt x="1763" y="642"/>
                  </a:cubicBezTo>
                  <a:cubicBezTo>
                    <a:pt x="1699" y="268"/>
                    <a:pt x="1366" y="0"/>
                    <a:pt x="99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6" name="Google Shape;7596;p41"/>
            <p:cNvSpPr/>
            <p:nvPr/>
          </p:nvSpPr>
          <p:spPr>
            <a:xfrm>
              <a:off x="5339630" y="4483390"/>
              <a:ext cx="122311" cy="43673"/>
            </a:xfrm>
            <a:custGeom>
              <a:rect b="b" l="l" r="r" t="t"/>
              <a:pathLst>
                <a:path extrusionOk="0" h="1354" w="3792">
                  <a:moveTo>
                    <a:pt x="3168" y="1"/>
                  </a:moveTo>
                  <a:cubicBezTo>
                    <a:pt x="3149" y="1"/>
                    <a:pt x="3129" y="2"/>
                    <a:pt x="3109" y="4"/>
                  </a:cubicBezTo>
                  <a:lnTo>
                    <a:pt x="514" y="480"/>
                  </a:lnTo>
                  <a:cubicBezTo>
                    <a:pt x="0" y="605"/>
                    <a:pt x="110" y="1354"/>
                    <a:pt x="612" y="1354"/>
                  </a:cubicBezTo>
                  <a:cubicBezTo>
                    <a:pt x="634" y="1354"/>
                    <a:pt x="657" y="1352"/>
                    <a:pt x="680" y="1349"/>
                  </a:cubicBezTo>
                  <a:lnTo>
                    <a:pt x="3264" y="885"/>
                  </a:lnTo>
                  <a:cubicBezTo>
                    <a:pt x="3792" y="747"/>
                    <a:pt x="3678" y="1"/>
                    <a:pt x="316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7" name="Google Shape;7597;p41"/>
            <p:cNvSpPr/>
            <p:nvPr/>
          </p:nvSpPr>
          <p:spPr>
            <a:xfrm>
              <a:off x="5212933" y="4806843"/>
              <a:ext cx="250815" cy="224624"/>
            </a:xfrm>
            <a:custGeom>
              <a:rect b="b" l="l" r="r" t="t"/>
              <a:pathLst>
                <a:path extrusionOk="0" h="6964" w="7776">
                  <a:moveTo>
                    <a:pt x="3943" y="1"/>
                  </a:moveTo>
                  <a:cubicBezTo>
                    <a:pt x="2906" y="1"/>
                    <a:pt x="1888" y="470"/>
                    <a:pt x="1227" y="1346"/>
                  </a:cubicBezTo>
                  <a:lnTo>
                    <a:pt x="6966" y="4978"/>
                  </a:lnTo>
                  <a:cubicBezTo>
                    <a:pt x="7775" y="3406"/>
                    <a:pt x="7251" y="1465"/>
                    <a:pt x="5763" y="525"/>
                  </a:cubicBezTo>
                  <a:cubicBezTo>
                    <a:pt x="5199" y="171"/>
                    <a:pt x="4568" y="1"/>
                    <a:pt x="3943" y="1"/>
                  </a:cubicBezTo>
                  <a:close/>
                  <a:moveTo>
                    <a:pt x="822" y="1989"/>
                  </a:moveTo>
                  <a:lnTo>
                    <a:pt x="822" y="1989"/>
                  </a:lnTo>
                  <a:cubicBezTo>
                    <a:pt x="1" y="3561"/>
                    <a:pt x="524" y="5490"/>
                    <a:pt x="2025" y="6430"/>
                  </a:cubicBezTo>
                  <a:cubicBezTo>
                    <a:pt x="2587" y="6790"/>
                    <a:pt x="3218" y="6963"/>
                    <a:pt x="3842" y="6963"/>
                  </a:cubicBezTo>
                  <a:cubicBezTo>
                    <a:pt x="4870" y="6963"/>
                    <a:pt x="5882" y="6495"/>
                    <a:pt x="6549" y="5621"/>
                  </a:cubicBezTo>
                  <a:lnTo>
                    <a:pt x="822" y="1989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8" name="Google Shape;7598;p41"/>
            <p:cNvSpPr/>
            <p:nvPr/>
          </p:nvSpPr>
          <p:spPr>
            <a:xfrm>
              <a:off x="5682211" y="4325276"/>
              <a:ext cx="196304" cy="181918"/>
            </a:xfrm>
            <a:custGeom>
              <a:rect b="b" l="l" r="r" t="t"/>
              <a:pathLst>
                <a:path extrusionOk="0" h="5640" w="6086">
                  <a:moveTo>
                    <a:pt x="3609" y="0"/>
                  </a:moveTo>
                  <a:lnTo>
                    <a:pt x="1215" y="1632"/>
                  </a:lnTo>
                  <a:cubicBezTo>
                    <a:pt x="251" y="2286"/>
                    <a:pt x="1" y="3596"/>
                    <a:pt x="656" y="4560"/>
                  </a:cubicBezTo>
                  <a:lnTo>
                    <a:pt x="763" y="4715"/>
                  </a:lnTo>
                  <a:cubicBezTo>
                    <a:pt x="1171" y="5316"/>
                    <a:pt x="1834" y="5640"/>
                    <a:pt x="2508" y="5640"/>
                  </a:cubicBezTo>
                  <a:cubicBezTo>
                    <a:pt x="2916" y="5640"/>
                    <a:pt x="3329" y="5522"/>
                    <a:pt x="3692" y="5275"/>
                  </a:cubicBezTo>
                  <a:lnTo>
                    <a:pt x="6085" y="3644"/>
                  </a:lnTo>
                  <a:lnTo>
                    <a:pt x="3609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9" name="Google Shape;7599;p41"/>
            <p:cNvSpPr/>
            <p:nvPr/>
          </p:nvSpPr>
          <p:spPr>
            <a:xfrm>
              <a:off x="5814714" y="4249734"/>
              <a:ext cx="196272" cy="181950"/>
            </a:xfrm>
            <a:custGeom>
              <a:rect b="b" l="l" r="r" t="t"/>
              <a:pathLst>
                <a:path extrusionOk="0" h="5641" w="6085">
                  <a:moveTo>
                    <a:pt x="3580" y="1"/>
                  </a:moveTo>
                  <a:cubicBezTo>
                    <a:pt x="3174" y="1"/>
                    <a:pt x="2765" y="119"/>
                    <a:pt x="2406" y="366"/>
                  </a:cubicBezTo>
                  <a:lnTo>
                    <a:pt x="1" y="1997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5" y="3354"/>
                    <a:pt x="6085" y="2045"/>
                    <a:pt x="5430" y="1092"/>
                  </a:cubicBezTo>
                  <a:lnTo>
                    <a:pt x="5323" y="926"/>
                  </a:lnTo>
                  <a:cubicBezTo>
                    <a:pt x="4915" y="325"/>
                    <a:pt x="4252" y="1"/>
                    <a:pt x="3580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0" name="Google Shape;7600;p41"/>
            <p:cNvSpPr/>
            <p:nvPr/>
          </p:nvSpPr>
          <p:spPr>
            <a:xfrm>
              <a:off x="5624636" y="4700692"/>
              <a:ext cx="346032" cy="344387"/>
            </a:xfrm>
            <a:custGeom>
              <a:rect b="b" l="l" r="r" t="t"/>
              <a:pathLst>
                <a:path extrusionOk="0" h="10677" w="10728">
                  <a:moveTo>
                    <a:pt x="5007" y="0"/>
                  </a:moveTo>
                  <a:cubicBezTo>
                    <a:pt x="4823" y="0"/>
                    <a:pt x="4677" y="135"/>
                    <a:pt x="4655" y="327"/>
                  </a:cubicBezTo>
                  <a:lnTo>
                    <a:pt x="4191" y="3804"/>
                  </a:lnTo>
                  <a:lnTo>
                    <a:pt x="714" y="3339"/>
                  </a:lnTo>
                  <a:cubicBezTo>
                    <a:pt x="699" y="3338"/>
                    <a:pt x="683" y="3337"/>
                    <a:pt x="668" y="3337"/>
                  </a:cubicBezTo>
                  <a:cubicBezTo>
                    <a:pt x="475" y="3337"/>
                    <a:pt x="320" y="3473"/>
                    <a:pt x="298" y="3661"/>
                  </a:cubicBezTo>
                  <a:lnTo>
                    <a:pt x="36" y="5637"/>
                  </a:lnTo>
                  <a:cubicBezTo>
                    <a:pt x="0" y="5840"/>
                    <a:pt x="143" y="6030"/>
                    <a:pt x="357" y="6054"/>
                  </a:cubicBezTo>
                  <a:lnTo>
                    <a:pt x="3834" y="6518"/>
                  </a:lnTo>
                  <a:lnTo>
                    <a:pt x="3370" y="9995"/>
                  </a:lnTo>
                  <a:cubicBezTo>
                    <a:pt x="3346" y="10197"/>
                    <a:pt x="3489" y="10388"/>
                    <a:pt x="3691" y="10412"/>
                  </a:cubicBezTo>
                  <a:lnTo>
                    <a:pt x="5667" y="10674"/>
                  </a:lnTo>
                  <a:cubicBezTo>
                    <a:pt x="5682" y="10675"/>
                    <a:pt x="5697" y="10676"/>
                    <a:pt x="5712" y="10676"/>
                  </a:cubicBezTo>
                  <a:cubicBezTo>
                    <a:pt x="5897" y="10676"/>
                    <a:pt x="6062" y="10540"/>
                    <a:pt x="6084" y="10352"/>
                  </a:cubicBezTo>
                  <a:lnTo>
                    <a:pt x="6548" y="6876"/>
                  </a:lnTo>
                  <a:lnTo>
                    <a:pt x="10025" y="7328"/>
                  </a:lnTo>
                  <a:cubicBezTo>
                    <a:pt x="10045" y="7331"/>
                    <a:pt x="10064" y="7333"/>
                    <a:pt x="10084" y="7333"/>
                  </a:cubicBezTo>
                  <a:cubicBezTo>
                    <a:pt x="10263" y="7333"/>
                    <a:pt x="10420" y="7189"/>
                    <a:pt x="10442" y="7007"/>
                  </a:cubicBezTo>
                  <a:lnTo>
                    <a:pt x="10704" y="5042"/>
                  </a:lnTo>
                  <a:cubicBezTo>
                    <a:pt x="10728" y="4828"/>
                    <a:pt x="10585" y="4649"/>
                    <a:pt x="10382" y="4613"/>
                  </a:cubicBezTo>
                  <a:lnTo>
                    <a:pt x="6906" y="4161"/>
                  </a:lnTo>
                  <a:lnTo>
                    <a:pt x="7358" y="684"/>
                  </a:lnTo>
                  <a:cubicBezTo>
                    <a:pt x="7394" y="470"/>
                    <a:pt x="7239" y="291"/>
                    <a:pt x="7037" y="256"/>
                  </a:cubicBezTo>
                  <a:lnTo>
                    <a:pt x="5072" y="6"/>
                  </a:lnTo>
                  <a:cubicBezTo>
                    <a:pt x="5050" y="2"/>
                    <a:pt x="5028" y="0"/>
                    <a:pt x="500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1" name="Google Shape;7601;p41"/>
            <p:cNvSpPr/>
            <p:nvPr/>
          </p:nvSpPr>
          <p:spPr>
            <a:xfrm>
              <a:off x="4157614" y="4197965"/>
              <a:ext cx="349483" cy="435378"/>
            </a:xfrm>
            <a:custGeom>
              <a:rect b="b" l="l" r="r" t="t"/>
              <a:pathLst>
                <a:path extrusionOk="0" h="13498" w="10835">
                  <a:moveTo>
                    <a:pt x="4152" y="412"/>
                  </a:moveTo>
                  <a:cubicBezTo>
                    <a:pt x="4440" y="412"/>
                    <a:pt x="4723" y="585"/>
                    <a:pt x="4775" y="971"/>
                  </a:cubicBezTo>
                  <a:cubicBezTo>
                    <a:pt x="4810" y="1161"/>
                    <a:pt x="4751" y="1364"/>
                    <a:pt x="4632" y="1519"/>
                  </a:cubicBezTo>
                  <a:lnTo>
                    <a:pt x="3834" y="1661"/>
                  </a:lnTo>
                  <a:cubicBezTo>
                    <a:pt x="3667" y="1566"/>
                    <a:pt x="3536" y="1411"/>
                    <a:pt x="3501" y="1221"/>
                  </a:cubicBezTo>
                  <a:lnTo>
                    <a:pt x="3501" y="1209"/>
                  </a:lnTo>
                  <a:cubicBezTo>
                    <a:pt x="3386" y="709"/>
                    <a:pt x="3773" y="412"/>
                    <a:pt x="4152" y="412"/>
                  </a:cubicBezTo>
                  <a:close/>
                  <a:moveTo>
                    <a:pt x="7856" y="2723"/>
                  </a:moveTo>
                  <a:cubicBezTo>
                    <a:pt x="8113" y="2723"/>
                    <a:pt x="8342" y="2911"/>
                    <a:pt x="8394" y="3173"/>
                  </a:cubicBezTo>
                  <a:lnTo>
                    <a:pt x="9775" y="10734"/>
                  </a:lnTo>
                  <a:cubicBezTo>
                    <a:pt x="9835" y="11043"/>
                    <a:pt x="9632" y="11329"/>
                    <a:pt x="9335" y="11377"/>
                  </a:cubicBezTo>
                  <a:lnTo>
                    <a:pt x="3072" y="12520"/>
                  </a:lnTo>
                  <a:cubicBezTo>
                    <a:pt x="3041" y="12525"/>
                    <a:pt x="3011" y="12527"/>
                    <a:pt x="2981" y="12527"/>
                  </a:cubicBezTo>
                  <a:cubicBezTo>
                    <a:pt x="2718" y="12527"/>
                    <a:pt x="2482" y="12346"/>
                    <a:pt x="2429" y="12079"/>
                  </a:cubicBezTo>
                  <a:lnTo>
                    <a:pt x="1048" y="4507"/>
                  </a:lnTo>
                  <a:cubicBezTo>
                    <a:pt x="1000" y="4209"/>
                    <a:pt x="1203" y="3924"/>
                    <a:pt x="1500" y="3876"/>
                  </a:cubicBezTo>
                  <a:lnTo>
                    <a:pt x="2239" y="3745"/>
                  </a:lnTo>
                  <a:cubicBezTo>
                    <a:pt x="2281" y="3945"/>
                    <a:pt x="2462" y="4098"/>
                    <a:pt x="2668" y="4098"/>
                  </a:cubicBezTo>
                  <a:cubicBezTo>
                    <a:pt x="2695" y="4098"/>
                    <a:pt x="2723" y="4096"/>
                    <a:pt x="2751" y="4090"/>
                  </a:cubicBezTo>
                  <a:lnTo>
                    <a:pt x="6656" y="3376"/>
                  </a:lnTo>
                  <a:cubicBezTo>
                    <a:pt x="6894" y="3328"/>
                    <a:pt x="7049" y="3102"/>
                    <a:pt x="7013" y="2864"/>
                  </a:cubicBezTo>
                  <a:lnTo>
                    <a:pt x="7751" y="2733"/>
                  </a:lnTo>
                  <a:cubicBezTo>
                    <a:pt x="7786" y="2726"/>
                    <a:pt x="7821" y="2723"/>
                    <a:pt x="7856" y="2723"/>
                  </a:cubicBezTo>
                  <a:close/>
                  <a:moveTo>
                    <a:pt x="4137" y="1"/>
                  </a:moveTo>
                  <a:cubicBezTo>
                    <a:pt x="4073" y="1"/>
                    <a:pt x="4007" y="6"/>
                    <a:pt x="3941" y="18"/>
                  </a:cubicBezTo>
                  <a:cubicBezTo>
                    <a:pt x="3358" y="125"/>
                    <a:pt x="2965" y="697"/>
                    <a:pt x="3072" y="1280"/>
                  </a:cubicBezTo>
                  <a:cubicBezTo>
                    <a:pt x="3096" y="1459"/>
                    <a:pt x="3179" y="1614"/>
                    <a:pt x="3286" y="1757"/>
                  </a:cubicBezTo>
                  <a:lnTo>
                    <a:pt x="2512" y="1900"/>
                  </a:lnTo>
                  <a:cubicBezTo>
                    <a:pt x="2191" y="1959"/>
                    <a:pt x="1977" y="2269"/>
                    <a:pt x="2036" y="2578"/>
                  </a:cubicBezTo>
                  <a:lnTo>
                    <a:pt x="2084" y="2864"/>
                  </a:lnTo>
                  <a:lnTo>
                    <a:pt x="798" y="3102"/>
                  </a:lnTo>
                  <a:cubicBezTo>
                    <a:pt x="322" y="3185"/>
                    <a:pt x="0" y="3650"/>
                    <a:pt x="84" y="4138"/>
                  </a:cubicBezTo>
                  <a:lnTo>
                    <a:pt x="1655" y="12770"/>
                  </a:lnTo>
                  <a:cubicBezTo>
                    <a:pt x="1740" y="13195"/>
                    <a:pt x="2120" y="13497"/>
                    <a:pt x="2540" y="13497"/>
                  </a:cubicBezTo>
                  <a:cubicBezTo>
                    <a:pt x="2590" y="13497"/>
                    <a:pt x="2640" y="13493"/>
                    <a:pt x="2691" y="13484"/>
                  </a:cubicBezTo>
                  <a:lnTo>
                    <a:pt x="10037" y="12139"/>
                  </a:lnTo>
                  <a:cubicBezTo>
                    <a:pt x="10513" y="12056"/>
                    <a:pt x="10835" y="11579"/>
                    <a:pt x="10752" y="11103"/>
                  </a:cubicBezTo>
                  <a:lnTo>
                    <a:pt x="9180" y="2471"/>
                  </a:lnTo>
                  <a:cubicBezTo>
                    <a:pt x="9096" y="2041"/>
                    <a:pt x="8725" y="1740"/>
                    <a:pt x="8304" y="1740"/>
                  </a:cubicBezTo>
                  <a:cubicBezTo>
                    <a:pt x="8247" y="1740"/>
                    <a:pt x="8190" y="1745"/>
                    <a:pt x="8132" y="1757"/>
                  </a:cubicBezTo>
                  <a:lnTo>
                    <a:pt x="6858" y="1995"/>
                  </a:lnTo>
                  <a:lnTo>
                    <a:pt x="6811" y="1709"/>
                  </a:lnTo>
                  <a:cubicBezTo>
                    <a:pt x="6746" y="1428"/>
                    <a:pt x="6495" y="1226"/>
                    <a:pt x="6210" y="1226"/>
                  </a:cubicBezTo>
                  <a:cubicBezTo>
                    <a:pt x="6180" y="1226"/>
                    <a:pt x="6150" y="1228"/>
                    <a:pt x="6120" y="1233"/>
                  </a:cubicBezTo>
                  <a:lnTo>
                    <a:pt x="5179" y="1411"/>
                  </a:lnTo>
                  <a:cubicBezTo>
                    <a:pt x="5227" y="1245"/>
                    <a:pt x="5239" y="1066"/>
                    <a:pt x="5203" y="887"/>
                  </a:cubicBezTo>
                  <a:cubicBezTo>
                    <a:pt x="5108" y="369"/>
                    <a:pt x="4655" y="1"/>
                    <a:pt x="413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2" name="Google Shape;7602;p41"/>
            <p:cNvSpPr/>
            <p:nvPr/>
          </p:nvSpPr>
          <p:spPr>
            <a:xfrm>
              <a:off x="4219446" y="4354466"/>
              <a:ext cx="60123" cy="49866"/>
            </a:xfrm>
            <a:custGeom>
              <a:rect b="b" l="l" r="r" t="t"/>
              <a:pathLst>
                <a:path extrusionOk="0" h="1546" w="1864">
                  <a:moveTo>
                    <a:pt x="1013" y="1"/>
                  </a:moveTo>
                  <a:cubicBezTo>
                    <a:pt x="970" y="1"/>
                    <a:pt x="926" y="5"/>
                    <a:pt x="881" y="12"/>
                  </a:cubicBezTo>
                  <a:cubicBezTo>
                    <a:pt x="202" y="131"/>
                    <a:pt x="0" y="1012"/>
                    <a:pt x="572" y="1405"/>
                  </a:cubicBezTo>
                  <a:cubicBezTo>
                    <a:pt x="713" y="1502"/>
                    <a:pt x="865" y="1545"/>
                    <a:pt x="1012" y="1545"/>
                  </a:cubicBezTo>
                  <a:cubicBezTo>
                    <a:pt x="1460" y="1545"/>
                    <a:pt x="1864" y="1142"/>
                    <a:pt x="1774" y="631"/>
                  </a:cubicBezTo>
                  <a:cubicBezTo>
                    <a:pt x="1700" y="259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3" name="Google Shape;7603;p41"/>
            <p:cNvSpPr/>
            <p:nvPr/>
          </p:nvSpPr>
          <p:spPr>
            <a:xfrm>
              <a:off x="4288117" y="4339952"/>
              <a:ext cx="123827" cy="43254"/>
            </a:xfrm>
            <a:custGeom>
              <a:rect b="b" l="l" r="r" t="t"/>
              <a:pathLst>
                <a:path extrusionOk="0" h="1341" w="3839">
                  <a:moveTo>
                    <a:pt x="3230" y="0"/>
                  </a:moveTo>
                  <a:cubicBezTo>
                    <a:pt x="3199" y="0"/>
                    <a:pt x="3167" y="3"/>
                    <a:pt x="3134" y="10"/>
                  </a:cubicBezTo>
                  <a:lnTo>
                    <a:pt x="538" y="474"/>
                  </a:lnTo>
                  <a:cubicBezTo>
                    <a:pt x="0" y="575"/>
                    <a:pt x="106" y="1341"/>
                    <a:pt x="597" y="1341"/>
                  </a:cubicBezTo>
                  <a:cubicBezTo>
                    <a:pt x="627" y="1341"/>
                    <a:pt x="659" y="1338"/>
                    <a:pt x="693" y="1331"/>
                  </a:cubicBezTo>
                  <a:lnTo>
                    <a:pt x="3300" y="867"/>
                  </a:lnTo>
                  <a:cubicBezTo>
                    <a:pt x="3838" y="766"/>
                    <a:pt x="3722" y="0"/>
                    <a:pt x="323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4" name="Google Shape;7604;p41"/>
            <p:cNvSpPr/>
            <p:nvPr/>
          </p:nvSpPr>
          <p:spPr>
            <a:xfrm>
              <a:off x="4232090" y="4423976"/>
              <a:ext cx="60156" cy="49866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1" y="1"/>
                    <a:pt x="927" y="5"/>
                    <a:pt x="882" y="12"/>
                  </a:cubicBezTo>
                  <a:cubicBezTo>
                    <a:pt x="203" y="131"/>
                    <a:pt x="1" y="1012"/>
                    <a:pt x="572" y="1405"/>
                  </a:cubicBezTo>
                  <a:cubicBezTo>
                    <a:pt x="711" y="1502"/>
                    <a:pt x="861" y="1546"/>
                    <a:pt x="1008" y="1546"/>
                  </a:cubicBezTo>
                  <a:cubicBezTo>
                    <a:pt x="1455" y="1546"/>
                    <a:pt x="1865" y="1142"/>
                    <a:pt x="1775" y="631"/>
                  </a:cubicBezTo>
                  <a:cubicBezTo>
                    <a:pt x="1701" y="259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5" name="Google Shape;7605;p41"/>
            <p:cNvSpPr/>
            <p:nvPr/>
          </p:nvSpPr>
          <p:spPr>
            <a:xfrm>
              <a:off x="4301987" y="4409300"/>
              <a:ext cx="120892" cy="43544"/>
            </a:xfrm>
            <a:custGeom>
              <a:rect b="b" l="l" r="r" t="t"/>
              <a:pathLst>
                <a:path extrusionOk="0" h="1350" w="3748">
                  <a:moveTo>
                    <a:pt x="3143" y="1"/>
                  </a:moveTo>
                  <a:cubicBezTo>
                    <a:pt x="3128" y="1"/>
                    <a:pt x="3112" y="1"/>
                    <a:pt x="3097" y="3"/>
                  </a:cubicBezTo>
                  <a:lnTo>
                    <a:pt x="501" y="467"/>
                  </a:lnTo>
                  <a:cubicBezTo>
                    <a:pt x="1" y="618"/>
                    <a:pt x="114" y="1349"/>
                    <a:pt x="620" y="1349"/>
                  </a:cubicBezTo>
                  <a:cubicBezTo>
                    <a:pt x="631" y="1349"/>
                    <a:pt x="644" y="1349"/>
                    <a:pt x="656" y="1348"/>
                  </a:cubicBezTo>
                  <a:lnTo>
                    <a:pt x="3251" y="872"/>
                  </a:lnTo>
                  <a:cubicBezTo>
                    <a:pt x="3748" y="722"/>
                    <a:pt x="3628" y="1"/>
                    <a:pt x="314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6" name="Google Shape;7606;p41"/>
            <p:cNvSpPr/>
            <p:nvPr/>
          </p:nvSpPr>
          <p:spPr>
            <a:xfrm>
              <a:off x="4245928" y="4498130"/>
              <a:ext cx="60059" cy="50221"/>
            </a:xfrm>
            <a:custGeom>
              <a:rect b="b" l="l" r="r" t="t"/>
              <a:pathLst>
                <a:path extrusionOk="0" h="1557" w="1862">
                  <a:moveTo>
                    <a:pt x="998" y="0"/>
                  </a:moveTo>
                  <a:cubicBezTo>
                    <a:pt x="956" y="0"/>
                    <a:pt x="913" y="4"/>
                    <a:pt x="870" y="11"/>
                  </a:cubicBezTo>
                  <a:cubicBezTo>
                    <a:pt x="191" y="130"/>
                    <a:pt x="1" y="1011"/>
                    <a:pt x="560" y="1416"/>
                  </a:cubicBezTo>
                  <a:cubicBezTo>
                    <a:pt x="701" y="1513"/>
                    <a:pt x="854" y="1556"/>
                    <a:pt x="1002" y="1556"/>
                  </a:cubicBezTo>
                  <a:cubicBezTo>
                    <a:pt x="1453" y="1556"/>
                    <a:pt x="1861" y="1153"/>
                    <a:pt x="1763" y="642"/>
                  </a:cubicBezTo>
                  <a:cubicBezTo>
                    <a:pt x="1699" y="268"/>
                    <a:pt x="1367" y="0"/>
                    <a:pt x="99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7" name="Google Shape;7607;p41"/>
            <p:cNvSpPr/>
            <p:nvPr/>
          </p:nvSpPr>
          <p:spPr>
            <a:xfrm>
              <a:off x="4315018" y="4483357"/>
              <a:ext cx="122214" cy="43706"/>
            </a:xfrm>
            <a:custGeom>
              <a:rect b="b" l="l" r="r" t="t"/>
              <a:pathLst>
                <a:path extrusionOk="0" h="1355" w="3789">
                  <a:moveTo>
                    <a:pt x="3178" y="0"/>
                  </a:moveTo>
                  <a:cubicBezTo>
                    <a:pt x="3156" y="0"/>
                    <a:pt x="3133" y="2"/>
                    <a:pt x="3109" y="5"/>
                  </a:cubicBezTo>
                  <a:lnTo>
                    <a:pt x="514" y="481"/>
                  </a:lnTo>
                  <a:cubicBezTo>
                    <a:pt x="0" y="606"/>
                    <a:pt x="110" y="1355"/>
                    <a:pt x="612" y="1355"/>
                  </a:cubicBezTo>
                  <a:cubicBezTo>
                    <a:pt x="634" y="1355"/>
                    <a:pt x="657" y="1353"/>
                    <a:pt x="680" y="1350"/>
                  </a:cubicBezTo>
                  <a:lnTo>
                    <a:pt x="3264" y="886"/>
                  </a:lnTo>
                  <a:cubicBezTo>
                    <a:pt x="3789" y="749"/>
                    <a:pt x="3680" y="0"/>
                    <a:pt x="317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8" name="Google Shape;7608;p41"/>
            <p:cNvSpPr/>
            <p:nvPr/>
          </p:nvSpPr>
          <p:spPr>
            <a:xfrm>
              <a:off x="4188320" y="4806940"/>
              <a:ext cx="250428" cy="224592"/>
            </a:xfrm>
            <a:custGeom>
              <a:rect b="b" l="l" r="r" t="t"/>
              <a:pathLst>
                <a:path extrusionOk="0" h="6963" w="7764">
                  <a:moveTo>
                    <a:pt x="3931" y="1"/>
                  </a:moveTo>
                  <a:cubicBezTo>
                    <a:pt x="2900" y="1"/>
                    <a:pt x="1886" y="469"/>
                    <a:pt x="1227" y="1343"/>
                  </a:cubicBezTo>
                  <a:lnTo>
                    <a:pt x="6954" y="4975"/>
                  </a:lnTo>
                  <a:cubicBezTo>
                    <a:pt x="7764" y="3403"/>
                    <a:pt x="7240" y="1474"/>
                    <a:pt x="5751" y="534"/>
                  </a:cubicBezTo>
                  <a:cubicBezTo>
                    <a:pt x="5189" y="174"/>
                    <a:pt x="4557" y="1"/>
                    <a:pt x="3931" y="1"/>
                  </a:cubicBezTo>
                  <a:close/>
                  <a:moveTo>
                    <a:pt x="810" y="1986"/>
                  </a:moveTo>
                  <a:lnTo>
                    <a:pt x="810" y="1986"/>
                  </a:lnTo>
                  <a:cubicBezTo>
                    <a:pt x="1" y="3558"/>
                    <a:pt x="525" y="5498"/>
                    <a:pt x="2013" y="6439"/>
                  </a:cubicBezTo>
                  <a:cubicBezTo>
                    <a:pt x="2577" y="6793"/>
                    <a:pt x="3207" y="6963"/>
                    <a:pt x="3830" y="6963"/>
                  </a:cubicBezTo>
                  <a:cubicBezTo>
                    <a:pt x="4864" y="6963"/>
                    <a:pt x="5880" y="6494"/>
                    <a:pt x="6549" y="5618"/>
                  </a:cubicBezTo>
                  <a:lnTo>
                    <a:pt x="810" y="1986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9" name="Google Shape;7609;p41"/>
            <p:cNvSpPr/>
            <p:nvPr/>
          </p:nvSpPr>
          <p:spPr>
            <a:xfrm>
              <a:off x="4657631" y="4325276"/>
              <a:ext cx="196272" cy="181918"/>
            </a:xfrm>
            <a:custGeom>
              <a:rect b="b" l="l" r="r" t="t"/>
              <a:pathLst>
                <a:path extrusionOk="0" h="5640" w="6085">
                  <a:moveTo>
                    <a:pt x="3596" y="0"/>
                  </a:moveTo>
                  <a:lnTo>
                    <a:pt x="1215" y="1632"/>
                  </a:lnTo>
                  <a:cubicBezTo>
                    <a:pt x="250" y="2286"/>
                    <a:pt x="0" y="3596"/>
                    <a:pt x="655" y="4549"/>
                  </a:cubicBezTo>
                  <a:lnTo>
                    <a:pt x="774" y="4715"/>
                  </a:lnTo>
                  <a:cubicBezTo>
                    <a:pt x="1175" y="5316"/>
                    <a:pt x="1834" y="5640"/>
                    <a:pt x="2508" y="5640"/>
                  </a:cubicBezTo>
                  <a:cubicBezTo>
                    <a:pt x="2915" y="5640"/>
                    <a:pt x="3328" y="5522"/>
                    <a:pt x="3691" y="5275"/>
                  </a:cubicBezTo>
                  <a:lnTo>
                    <a:pt x="6084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0" name="Google Shape;7610;p41"/>
            <p:cNvSpPr/>
            <p:nvPr/>
          </p:nvSpPr>
          <p:spPr>
            <a:xfrm>
              <a:off x="4790102" y="4249734"/>
              <a:ext cx="196272" cy="181950"/>
            </a:xfrm>
            <a:custGeom>
              <a:rect b="b" l="l" r="r" t="t"/>
              <a:pathLst>
                <a:path extrusionOk="0" h="5641" w="6085">
                  <a:moveTo>
                    <a:pt x="3578" y="1"/>
                  </a:moveTo>
                  <a:cubicBezTo>
                    <a:pt x="3170" y="1"/>
                    <a:pt x="2757" y="119"/>
                    <a:pt x="2394" y="366"/>
                  </a:cubicBezTo>
                  <a:lnTo>
                    <a:pt x="1" y="1997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5" y="3354"/>
                    <a:pt x="6085" y="2045"/>
                    <a:pt x="5430" y="1092"/>
                  </a:cubicBezTo>
                  <a:lnTo>
                    <a:pt x="5323" y="926"/>
                  </a:lnTo>
                  <a:cubicBezTo>
                    <a:pt x="4915" y="325"/>
                    <a:pt x="4252" y="1"/>
                    <a:pt x="357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1" name="Google Shape;7611;p41"/>
            <p:cNvSpPr/>
            <p:nvPr/>
          </p:nvSpPr>
          <p:spPr>
            <a:xfrm>
              <a:off x="4600023" y="4700692"/>
              <a:ext cx="346032" cy="344387"/>
            </a:xfrm>
            <a:custGeom>
              <a:rect b="b" l="l" r="r" t="t"/>
              <a:pathLst>
                <a:path extrusionOk="0" h="10677" w="10728">
                  <a:moveTo>
                    <a:pt x="5007" y="0"/>
                  </a:moveTo>
                  <a:cubicBezTo>
                    <a:pt x="4823" y="0"/>
                    <a:pt x="4676" y="135"/>
                    <a:pt x="4644" y="327"/>
                  </a:cubicBezTo>
                  <a:lnTo>
                    <a:pt x="4191" y="3804"/>
                  </a:lnTo>
                  <a:lnTo>
                    <a:pt x="715" y="3339"/>
                  </a:lnTo>
                  <a:cubicBezTo>
                    <a:pt x="700" y="3338"/>
                    <a:pt x="685" y="3337"/>
                    <a:pt x="670" y="3337"/>
                  </a:cubicBezTo>
                  <a:cubicBezTo>
                    <a:pt x="485" y="3337"/>
                    <a:pt x="320" y="3473"/>
                    <a:pt x="298" y="3661"/>
                  </a:cubicBezTo>
                  <a:lnTo>
                    <a:pt x="24" y="5637"/>
                  </a:lnTo>
                  <a:cubicBezTo>
                    <a:pt x="0" y="5840"/>
                    <a:pt x="143" y="6030"/>
                    <a:pt x="345" y="6054"/>
                  </a:cubicBezTo>
                  <a:lnTo>
                    <a:pt x="3834" y="6518"/>
                  </a:lnTo>
                  <a:lnTo>
                    <a:pt x="3370" y="9995"/>
                  </a:lnTo>
                  <a:cubicBezTo>
                    <a:pt x="3346" y="10197"/>
                    <a:pt x="3489" y="10388"/>
                    <a:pt x="3691" y="10412"/>
                  </a:cubicBezTo>
                  <a:lnTo>
                    <a:pt x="5668" y="10674"/>
                  </a:lnTo>
                  <a:cubicBezTo>
                    <a:pt x="5682" y="10675"/>
                    <a:pt x="5697" y="10676"/>
                    <a:pt x="5712" y="10676"/>
                  </a:cubicBezTo>
                  <a:cubicBezTo>
                    <a:pt x="5897" y="10676"/>
                    <a:pt x="6062" y="10540"/>
                    <a:pt x="6084" y="10352"/>
                  </a:cubicBezTo>
                  <a:lnTo>
                    <a:pt x="6537" y="6876"/>
                  </a:lnTo>
                  <a:lnTo>
                    <a:pt x="10025" y="7328"/>
                  </a:lnTo>
                  <a:cubicBezTo>
                    <a:pt x="10045" y="7331"/>
                    <a:pt x="10065" y="7333"/>
                    <a:pt x="10084" y="7333"/>
                  </a:cubicBezTo>
                  <a:cubicBezTo>
                    <a:pt x="10263" y="7333"/>
                    <a:pt x="10420" y="7189"/>
                    <a:pt x="10442" y="7007"/>
                  </a:cubicBezTo>
                  <a:lnTo>
                    <a:pt x="10704" y="5042"/>
                  </a:lnTo>
                  <a:cubicBezTo>
                    <a:pt x="10728" y="4828"/>
                    <a:pt x="10585" y="4649"/>
                    <a:pt x="10382" y="4613"/>
                  </a:cubicBezTo>
                  <a:lnTo>
                    <a:pt x="6906" y="4161"/>
                  </a:lnTo>
                  <a:lnTo>
                    <a:pt x="7358" y="684"/>
                  </a:lnTo>
                  <a:cubicBezTo>
                    <a:pt x="7382" y="482"/>
                    <a:pt x="7239" y="291"/>
                    <a:pt x="7037" y="256"/>
                  </a:cubicBezTo>
                  <a:lnTo>
                    <a:pt x="5072" y="6"/>
                  </a:lnTo>
                  <a:cubicBezTo>
                    <a:pt x="5050" y="2"/>
                    <a:pt x="5028" y="0"/>
                    <a:pt x="500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2" name="Google Shape;7612;p41"/>
            <p:cNvSpPr/>
            <p:nvPr/>
          </p:nvSpPr>
          <p:spPr>
            <a:xfrm>
              <a:off x="3133001" y="4197223"/>
              <a:ext cx="349870" cy="436120"/>
            </a:xfrm>
            <a:custGeom>
              <a:rect b="b" l="l" r="r" t="t"/>
              <a:pathLst>
                <a:path extrusionOk="0" h="13521" w="10847">
                  <a:moveTo>
                    <a:pt x="4152" y="435"/>
                  </a:moveTo>
                  <a:cubicBezTo>
                    <a:pt x="4440" y="435"/>
                    <a:pt x="4723" y="608"/>
                    <a:pt x="4775" y="994"/>
                  </a:cubicBezTo>
                  <a:cubicBezTo>
                    <a:pt x="4810" y="1184"/>
                    <a:pt x="4751" y="1387"/>
                    <a:pt x="4620" y="1542"/>
                  </a:cubicBezTo>
                  <a:lnTo>
                    <a:pt x="3834" y="1684"/>
                  </a:lnTo>
                  <a:cubicBezTo>
                    <a:pt x="3667" y="1589"/>
                    <a:pt x="3536" y="1434"/>
                    <a:pt x="3501" y="1244"/>
                  </a:cubicBezTo>
                  <a:lnTo>
                    <a:pt x="3501" y="1232"/>
                  </a:lnTo>
                  <a:cubicBezTo>
                    <a:pt x="3386" y="732"/>
                    <a:pt x="3773" y="435"/>
                    <a:pt x="4152" y="435"/>
                  </a:cubicBezTo>
                  <a:close/>
                  <a:moveTo>
                    <a:pt x="7868" y="2746"/>
                  </a:moveTo>
                  <a:cubicBezTo>
                    <a:pt x="8125" y="2746"/>
                    <a:pt x="8352" y="2934"/>
                    <a:pt x="8394" y="3196"/>
                  </a:cubicBezTo>
                  <a:lnTo>
                    <a:pt x="9775" y="10757"/>
                  </a:lnTo>
                  <a:cubicBezTo>
                    <a:pt x="9835" y="11055"/>
                    <a:pt x="9632" y="11340"/>
                    <a:pt x="9335" y="11400"/>
                  </a:cubicBezTo>
                  <a:lnTo>
                    <a:pt x="3072" y="12543"/>
                  </a:lnTo>
                  <a:cubicBezTo>
                    <a:pt x="3041" y="12548"/>
                    <a:pt x="3011" y="12550"/>
                    <a:pt x="2981" y="12550"/>
                  </a:cubicBezTo>
                  <a:cubicBezTo>
                    <a:pt x="2718" y="12550"/>
                    <a:pt x="2484" y="12369"/>
                    <a:pt x="2441" y="12102"/>
                  </a:cubicBezTo>
                  <a:lnTo>
                    <a:pt x="1060" y="4530"/>
                  </a:lnTo>
                  <a:cubicBezTo>
                    <a:pt x="1000" y="4232"/>
                    <a:pt x="1203" y="3947"/>
                    <a:pt x="1500" y="3899"/>
                  </a:cubicBezTo>
                  <a:lnTo>
                    <a:pt x="2251" y="3768"/>
                  </a:lnTo>
                  <a:cubicBezTo>
                    <a:pt x="2282" y="3968"/>
                    <a:pt x="2463" y="4121"/>
                    <a:pt x="2669" y="4121"/>
                  </a:cubicBezTo>
                  <a:cubicBezTo>
                    <a:pt x="2696" y="4121"/>
                    <a:pt x="2723" y="4119"/>
                    <a:pt x="2751" y="4113"/>
                  </a:cubicBezTo>
                  <a:lnTo>
                    <a:pt x="6668" y="3399"/>
                  </a:lnTo>
                  <a:cubicBezTo>
                    <a:pt x="6906" y="3351"/>
                    <a:pt x="7061" y="3125"/>
                    <a:pt x="7013" y="2887"/>
                  </a:cubicBezTo>
                  <a:lnTo>
                    <a:pt x="7763" y="2756"/>
                  </a:lnTo>
                  <a:cubicBezTo>
                    <a:pt x="7798" y="2749"/>
                    <a:pt x="7833" y="2746"/>
                    <a:pt x="7868" y="2746"/>
                  </a:cubicBezTo>
                  <a:close/>
                  <a:moveTo>
                    <a:pt x="4133" y="0"/>
                  </a:moveTo>
                  <a:cubicBezTo>
                    <a:pt x="4070" y="0"/>
                    <a:pt x="4006" y="6"/>
                    <a:pt x="3941" y="18"/>
                  </a:cubicBezTo>
                  <a:cubicBezTo>
                    <a:pt x="3346" y="125"/>
                    <a:pt x="2953" y="708"/>
                    <a:pt x="3072" y="1303"/>
                  </a:cubicBezTo>
                  <a:cubicBezTo>
                    <a:pt x="3096" y="1482"/>
                    <a:pt x="3179" y="1637"/>
                    <a:pt x="3286" y="1780"/>
                  </a:cubicBezTo>
                  <a:lnTo>
                    <a:pt x="2513" y="1923"/>
                  </a:lnTo>
                  <a:cubicBezTo>
                    <a:pt x="2191" y="1982"/>
                    <a:pt x="1977" y="2292"/>
                    <a:pt x="2036" y="2601"/>
                  </a:cubicBezTo>
                  <a:lnTo>
                    <a:pt x="2084" y="2887"/>
                  </a:lnTo>
                  <a:lnTo>
                    <a:pt x="798" y="3125"/>
                  </a:lnTo>
                  <a:cubicBezTo>
                    <a:pt x="322" y="3208"/>
                    <a:pt x="0" y="3673"/>
                    <a:pt x="84" y="4161"/>
                  </a:cubicBezTo>
                  <a:lnTo>
                    <a:pt x="1655" y="12793"/>
                  </a:lnTo>
                  <a:cubicBezTo>
                    <a:pt x="1740" y="13218"/>
                    <a:pt x="2120" y="13520"/>
                    <a:pt x="2548" y="13520"/>
                  </a:cubicBezTo>
                  <a:cubicBezTo>
                    <a:pt x="2599" y="13520"/>
                    <a:pt x="2651" y="13516"/>
                    <a:pt x="2703" y="13507"/>
                  </a:cubicBezTo>
                  <a:lnTo>
                    <a:pt x="10037" y="12162"/>
                  </a:lnTo>
                  <a:cubicBezTo>
                    <a:pt x="10525" y="12079"/>
                    <a:pt x="10847" y="11602"/>
                    <a:pt x="10752" y="11126"/>
                  </a:cubicBezTo>
                  <a:lnTo>
                    <a:pt x="9180" y="2494"/>
                  </a:lnTo>
                  <a:cubicBezTo>
                    <a:pt x="9107" y="2064"/>
                    <a:pt x="8737" y="1763"/>
                    <a:pt x="8316" y="1763"/>
                  </a:cubicBezTo>
                  <a:cubicBezTo>
                    <a:pt x="8260" y="1763"/>
                    <a:pt x="8202" y="1768"/>
                    <a:pt x="8144" y="1780"/>
                  </a:cubicBezTo>
                  <a:lnTo>
                    <a:pt x="6858" y="2018"/>
                  </a:lnTo>
                  <a:lnTo>
                    <a:pt x="6799" y="1732"/>
                  </a:lnTo>
                  <a:cubicBezTo>
                    <a:pt x="6745" y="1451"/>
                    <a:pt x="6495" y="1249"/>
                    <a:pt x="6210" y="1249"/>
                  </a:cubicBezTo>
                  <a:cubicBezTo>
                    <a:pt x="6180" y="1249"/>
                    <a:pt x="6150" y="1251"/>
                    <a:pt x="6120" y="1256"/>
                  </a:cubicBezTo>
                  <a:lnTo>
                    <a:pt x="5180" y="1434"/>
                  </a:lnTo>
                  <a:cubicBezTo>
                    <a:pt x="5227" y="1268"/>
                    <a:pt x="5239" y="1089"/>
                    <a:pt x="5203" y="910"/>
                  </a:cubicBezTo>
                  <a:cubicBezTo>
                    <a:pt x="5118" y="380"/>
                    <a:pt x="4655" y="0"/>
                    <a:pt x="413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3" name="Google Shape;7613;p41"/>
            <p:cNvSpPr/>
            <p:nvPr/>
          </p:nvSpPr>
          <p:spPr>
            <a:xfrm>
              <a:off x="3194834" y="4354466"/>
              <a:ext cx="60123" cy="49866"/>
            </a:xfrm>
            <a:custGeom>
              <a:rect b="b" l="l" r="r" t="t"/>
              <a:pathLst>
                <a:path extrusionOk="0" h="1546" w="1864">
                  <a:moveTo>
                    <a:pt x="1011" y="1"/>
                  </a:moveTo>
                  <a:cubicBezTo>
                    <a:pt x="968" y="1"/>
                    <a:pt x="924" y="5"/>
                    <a:pt x="881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69" y="1"/>
                    <a:pt x="101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4" name="Google Shape;7614;p41"/>
            <p:cNvSpPr/>
            <p:nvPr/>
          </p:nvSpPr>
          <p:spPr>
            <a:xfrm>
              <a:off x="3263118" y="4339823"/>
              <a:ext cx="124343" cy="43383"/>
            </a:xfrm>
            <a:custGeom>
              <a:rect b="b" l="l" r="r" t="t"/>
              <a:pathLst>
                <a:path extrusionOk="0" h="1345" w="3855">
                  <a:moveTo>
                    <a:pt x="3260" y="1"/>
                  </a:moveTo>
                  <a:cubicBezTo>
                    <a:pt x="3224" y="1"/>
                    <a:pt x="3186" y="5"/>
                    <a:pt x="3146" y="14"/>
                  </a:cubicBezTo>
                  <a:lnTo>
                    <a:pt x="550" y="478"/>
                  </a:lnTo>
                  <a:cubicBezTo>
                    <a:pt x="1" y="579"/>
                    <a:pt x="117" y="1345"/>
                    <a:pt x="609" y="1345"/>
                  </a:cubicBezTo>
                  <a:cubicBezTo>
                    <a:pt x="639" y="1345"/>
                    <a:pt x="671" y="1342"/>
                    <a:pt x="705" y="1335"/>
                  </a:cubicBezTo>
                  <a:lnTo>
                    <a:pt x="3289" y="871"/>
                  </a:lnTo>
                  <a:cubicBezTo>
                    <a:pt x="3855" y="793"/>
                    <a:pt x="3758" y="1"/>
                    <a:pt x="3260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5" name="Google Shape;7615;p41"/>
            <p:cNvSpPr/>
            <p:nvPr/>
          </p:nvSpPr>
          <p:spPr>
            <a:xfrm>
              <a:off x="3207510" y="4423976"/>
              <a:ext cx="60123" cy="49866"/>
            </a:xfrm>
            <a:custGeom>
              <a:rect b="b" l="l" r="r" t="t"/>
              <a:pathLst>
                <a:path extrusionOk="0" h="1546" w="1864">
                  <a:moveTo>
                    <a:pt x="1014" y="1"/>
                  </a:moveTo>
                  <a:cubicBezTo>
                    <a:pt x="970" y="1"/>
                    <a:pt x="926" y="5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0" y="1546"/>
                    <a:pt x="1007" y="1546"/>
                  </a:cubicBezTo>
                  <a:cubicBezTo>
                    <a:pt x="1454" y="1546"/>
                    <a:pt x="1864" y="1142"/>
                    <a:pt x="1774" y="631"/>
                  </a:cubicBezTo>
                  <a:cubicBezTo>
                    <a:pt x="1700" y="259"/>
                    <a:pt x="1378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6" name="Google Shape;7616;p41"/>
            <p:cNvSpPr/>
            <p:nvPr/>
          </p:nvSpPr>
          <p:spPr>
            <a:xfrm>
              <a:off x="3277020" y="4409300"/>
              <a:ext cx="121247" cy="43544"/>
            </a:xfrm>
            <a:custGeom>
              <a:rect b="b" l="l" r="r" t="t"/>
              <a:pathLst>
                <a:path extrusionOk="0" h="1350" w="3759">
                  <a:moveTo>
                    <a:pt x="3154" y="1"/>
                  </a:moveTo>
                  <a:cubicBezTo>
                    <a:pt x="3139" y="1"/>
                    <a:pt x="3123" y="1"/>
                    <a:pt x="3108" y="3"/>
                  </a:cubicBezTo>
                  <a:lnTo>
                    <a:pt x="512" y="467"/>
                  </a:lnTo>
                  <a:cubicBezTo>
                    <a:pt x="0" y="618"/>
                    <a:pt x="125" y="1349"/>
                    <a:pt x="631" y="1349"/>
                  </a:cubicBezTo>
                  <a:cubicBezTo>
                    <a:pt x="643" y="1349"/>
                    <a:pt x="655" y="1349"/>
                    <a:pt x="667" y="1348"/>
                  </a:cubicBezTo>
                  <a:lnTo>
                    <a:pt x="3262" y="872"/>
                  </a:lnTo>
                  <a:cubicBezTo>
                    <a:pt x="3759" y="722"/>
                    <a:pt x="3640" y="1"/>
                    <a:pt x="315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7" name="Google Shape;7617;p41"/>
            <p:cNvSpPr/>
            <p:nvPr/>
          </p:nvSpPr>
          <p:spPr>
            <a:xfrm>
              <a:off x="3221315" y="4498130"/>
              <a:ext cx="59769" cy="50221"/>
            </a:xfrm>
            <a:custGeom>
              <a:rect b="b" l="l" r="r" t="t"/>
              <a:pathLst>
                <a:path extrusionOk="0" h="1557" w="1853">
                  <a:moveTo>
                    <a:pt x="998" y="0"/>
                  </a:moveTo>
                  <a:cubicBezTo>
                    <a:pt x="956" y="0"/>
                    <a:pt x="913" y="4"/>
                    <a:pt x="870" y="11"/>
                  </a:cubicBezTo>
                  <a:cubicBezTo>
                    <a:pt x="191" y="130"/>
                    <a:pt x="1" y="1011"/>
                    <a:pt x="560" y="1416"/>
                  </a:cubicBezTo>
                  <a:cubicBezTo>
                    <a:pt x="701" y="1513"/>
                    <a:pt x="853" y="1556"/>
                    <a:pt x="1000" y="1556"/>
                  </a:cubicBezTo>
                  <a:cubicBezTo>
                    <a:pt x="1449" y="1556"/>
                    <a:pt x="1853" y="1153"/>
                    <a:pt x="1763" y="642"/>
                  </a:cubicBezTo>
                  <a:cubicBezTo>
                    <a:pt x="1699" y="268"/>
                    <a:pt x="1367" y="0"/>
                    <a:pt x="99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8" name="Google Shape;7618;p41"/>
            <p:cNvSpPr/>
            <p:nvPr/>
          </p:nvSpPr>
          <p:spPr>
            <a:xfrm>
              <a:off x="3290406" y="4483390"/>
              <a:ext cx="122343" cy="43673"/>
            </a:xfrm>
            <a:custGeom>
              <a:rect b="b" l="l" r="r" t="t"/>
              <a:pathLst>
                <a:path extrusionOk="0" h="1354" w="3793">
                  <a:moveTo>
                    <a:pt x="3168" y="1"/>
                  </a:moveTo>
                  <a:cubicBezTo>
                    <a:pt x="3149" y="1"/>
                    <a:pt x="3129" y="2"/>
                    <a:pt x="3109" y="4"/>
                  </a:cubicBezTo>
                  <a:lnTo>
                    <a:pt x="514" y="480"/>
                  </a:lnTo>
                  <a:cubicBezTo>
                    <a:pt x="1" y="605"/>
                    <a:pt x="110" y="1354"/>
                    <a:pt x="602" y="1354"/>
                  </a:cubicBezTo>
                  <a:cubicBezTo>
                    <a:pt x="623" y="1354"/>
                    <a:pt x="646" y="1352"/>
                    <a:pt x="669" y="1349"/>
                  </a:cubicBezTo>
                  <a:lnTo>
                    <a:pt x="3276" y="885"/>
                  </a:lnTo>
                  <a:cubicBezTo>
                    <a:pt x="3793" y="747"/>
                    <a:pt x="3678" y="1"/>
                    <a:pt x="316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9" name="Google Shape;7619;p41"/>
            <p:cNvSpPr/>
            <p:nvPr/>
          </p:nvSpPr>
          <p:spPr>
            <a:xfrm>
              <a:off x="3163708" y="4806940"/>
              <a:ext cx="250428" cy="224527"/>
            </a:xfrm>
            <a:custGeom>
              <a:rect b="b" l="l" r="r" t="t"/>
              <a:pathLst>
                <a:path extrusionOk="0" h="6961" w="7764">
                  <a:moveTo>
                    <a:pt x="3925" y="1"/>
                  </a:moveTo>
                  <a:cubicBezTo>
                    <a:pt x="2894" y="1"/>
                    <a:pt x="1882" y="469"/>
                    <a:pt x="1215" y="1343"/>
                  </a:cubicBezTo>
                  <a:lnTo>
                    <a:pt x="6954" y="4975"/>
                  </a:lnTo>
                  <a:cubicBezTo>
                    <a:pt x="7764" y="3403"/>
                    <a:pt x="7240" y="1474"/>
                    <a:pt x="5752" y="534"/>
                  </a:cubicBezTo>
                  <a:cubicBezTo>
                    <a:pt x="5185" y="174"/>
                    <a:pt x="4551" y="1"/>
                    <a:pt x="3925" y="1"/>
                  </a:cubicBezTo>
                  <a:close/>
                  <a:moveTo>
                    <a:pt x="810" y="1986"/>
                  </a:moveTo>
                  <a:lnTo>
                    <a:pt x="810" y="1986"/>
                  </a:lnTo>
                  <a:cubicBezTo>
                    <a:pt x="1" y="3558"/>
                    <a:pt x="525" y="5487"/>
                    <a:pt x="2013" y="6427"/>
                  </a:cubicBezTo>
                  <a:cubicBezTo>
                    <a:pt x="2580" y="6787"/>
                    <a:pt x="3213" y="6960"/>
                    <a:pt x="3839" y="6960"/>
                  </a:cubicBezTo>
                  <a:cubicBezTo>
                    <a:pt x="4870" y="6960"/>
                    <a:pt x="5883" y="6492"/>
                    <a:pt x="6549" y="5618"/>
                  </a:cubicBezTo>
                  <a:lnTo>
                    <a:pt x="810" y="1986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0" name="Google Shape;7620;p41"/>
            <p:cNvSpPr/>
            <p:nvPr/>
          </p:nvSpPr>
          <p:spPr>
            <a:xfrm>
              <a:off x="3633018" y="4325276"/>
              <a:ext cx="195885" cy="181918"/>
            </a:xfrm>
            <a:custGeom>
              <a:rect b="b" l="l" r="r" t="t"/>
              <a:pathLst>
                <a:path extrusionOk="0" h="5640" w="6073">
                  <a:moveTo>
                    <a:pt x="3596" y="0"/>
                  </a:moveTo>
                  <a:lnTo>
                    <a:pt x="1203" y="1632"/>
                  </a:lnTo>
                  <a:cubicBezTo>
                    <a:pt x="250" y="2286"/>
                    <a:pt x="0" y="3596"/>
                    <a:pt x="655" y="4560"/>
                  </a:cubicBezTo>
                  <a:lnTo>
                    <a:pt x="762" y="4715"/>
                  </a:lnTo>
                  <a:cubicBezTo>
                    <a:pt x="1170" y="5316"/>
                    <a:pt x="1833" y="5640"/>
                    <a:pt x="2507" y="5640"/>
                  </a:cubicBezTo>
                  <a:cubicBezTo>
                    <a:pt x="2915" y="5640"/>
                    <a:pt x="3328" y="5522"/>
                    <a:pt x="3691" y="5275"/>
                  </a:cubicBezTo>
                  <a:lnTo>
                    <a:pt x="6072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1" name="Google Shape;7621;p41"/>
            <p:cNvSpPr/>
            <p:nvPr/>
          </p:nvSpPr>
          <p:spPr>
            <a:xfrm>
              <a:off x="3765490" y="4249734"/>
              <a:ext cx="196272" cy="181950"/>
            </a:xfrm>
            <a:custGeom>
              <a:rect b="b" l="l" r="r" t="t"/>
              <a:pathLst>
                <a:path extrusionOk="0" h="5641" w="6085">
                  <a:moveTo>
                    <a:pt x="3578" y="1"/>
                  </a:moveTo>
                  <a:cubicBezTo>
                    <a:pt x="3170" y="1"/>
                    <a:pt x="2757" y="119"/>
                    <a:pt x="2394" y="366"/>
                  </a:cubicBezTo>
                  <a:lnTo>
                    <a:pt x="1" y="1997"/>
                  </a:lnTo>
                  <a:lnTo>
                    <a:pt x="2477" y="5640"/>
                  </a:lnTo>
                  <a:lnTo>
                    <a:pt x="4871" y="4009"/>
                  </a:lnTo>
                  <a:cubicBezTo>
                    <a:pt x="5835" y="3354"/>
                    <a:pt x="6085" y="2045"/>
                    <a:pt x="5430" y="1092"/>
                  </a:cubicBezTo>
                  <a:lnTo>
                    <a:pt x="5323" y="926"/>
                  </a:lnTo>
                  <a:cubicBezTo>
                    <a:pt x="4915" y="325"/>
                    <a:pt x="4252" y="1"/>
                    <a:pt x="357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2" name="Google Shape;7622;p41"/>
            <p:cNvSpPr/>
            <p:nvPr/>
          </p:nvSpPr>
          <p:spPr>
            <a:xfrm>
              <a:off x="3575411" y="4700692"/>
              <a:ext cx="345645" cy="344387"/>
            </a:xfrm>
            <a:custGeom>
              <a:rect b="b" l="l" r="r" t="t"/>
              <a:pathLst>
                <a:path extrusionOk="0" h="10677" w="10716">
                  <a:moveTo>
                    <a:pt x="4998" y="0"/>
                  </a:moveTo>
                  <a:cubicBezTo>
                    <a:pt x="4820" y="0"/>
                    <a:pt x="4665" y="135"/>
                    <a:pt x="4644" y="327"/>
                  </a:cubicBezTo>
                  <a:lnTo>
                    <a:pt x="4179" y="3804"/>
                  </a:lnTo>
                  <a:lnTo>
                    <a:pt x="703" y="3339"/>
                  </a:lnTo>
                  <a:cubicBezTo>
                    <a:pt x="688" y="3338"/>
                    <a:pt x="673" y="3337"/>
                    <a:pt x="659" y="3337"/>
                  </a:cubicBezTo>
                  <a:cubicBezTo>
                    <a:pt x="473" y="3337"/>
                    <a:pt x="308" y="3473"/>
                    <a:pt x="286" y="3661"/>
                  </a:cubicBezTo>
                  <a:lnTo>
                    <a:pt x="24" y="5637"/>
                  </a:lnTo>
                  <a:cubicBezTo>
                    <a:pt x="0" y="5840"/>
                    <a:pt x="143" y="6030"/>
                    <a:pt x="346" y="6054"/>
                  </a:cubicBezTo>
                  <a:lnTo>
                    <a:pt x="3834" y="6518"/>
                  </a:lnTo>
                  <a:lnTo>
                    <a:pt x="3370" y="9995"/>
                  </a:lnTo>
                  <a:cubicBezTo>
                    <a:pt x="3334" y="10197"/>
                    <a:pt x="3477" y="10388"/>
                    <a:pt x="3691" y="10412"/>
                  </a:cubicBezTo>
                  <a:lnTo>
                    <a:pt x="5656" y="10674"/>
                  </a:lnTo>
                  <a:cubicBezTo>
                    <a:pt x="5671" y="10675"/>
                    <a:pt x="5685" y="10676"/>
                    <a:pt x="5700" y="10676"/>
                  </a:cubicBezTo>
                  <a:cubicBezTo>
                    <a:pt x="5885" y="10676"/>
                    <a:pt x="6050" y="10540"/>
                    <a:pt x="6072" y="10352"/>
                  </a:cubicBezTo>
                  <a:lnTo>
                    <a:pt x="6537" y="6876"/>
                  </a:lnTo>
                  <a:lnTo>
                    <a:pt x="10013" y="7328"/>
                  </a:lnTo>
                  <a:cubicBezTo>
                    <a:pt x="10033" y="7331"/>
                    <a:pt x="10053" y="7333"/>
                    <a:pt x="10072" y="7333"/>
                  </a:cubicBezTo>
                  <a:cubicBezTo>
                    <a:pt x="10251" y="7333"/>
                    <a:pt x="10409" y="7189"/>
                    <a:pt x="10430" y="7007"/>
                  </a:cubicBezTo>
                  <a:lnTo>
                    <a:pt x="10692" y="5042"/>
                  </a:lnTo>
                  <a:cubicBezTo>
                    <a:pt x="10716" y="4828"/>
                    <a:pt x="10573" y="4649"/>
                    <a:pt x="10371" y="4613"/>
                  </a:cubicBezTo>
                  <a:lnTo>
                    <a:pt x="6894" y="4161"/>
                  </a:lnTo>
                  <a:lnTo>
                    <a:pt x="7358" y="684"/>
                  </a:lnTo>
                  <a:cubicBezTo>
                    <a:pt x="7382" y="470"/>
                    <a:pt x="7239" y="291"/>
                    <a:pt x="7037" y="256"/>
                  </a:cubicBezTo>
                  <a:lnTo>
                    <a:pt x="5060" y="6"/>
                  </a:lnTo>
                  <a:cubicBezTo>
                    <a:pt x="5040" y="2"/>
                    <a:pt x="5019" y="0"/>
                    <a:pt x="499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3" name="Google Shape;7623;p41"/>
            <p:cNvSpPr/>
            <p:nvPr/>
          </p:nvSpPr>
          <p:spPr>
            <a:xfrm>
              <a:off x="2108389" y="4197965"/>
              <a:ext cx="349515" cy="435378"/>
            </a:xfrm>
            <a:custGeom>
              <a:rect b="b" l="l" r="r" t="t"/>
              <a:pathLst>
                <a:path extrusionOk="0" h="13498" w="10836">
                  <a:moveTo>
                    <a:pt x="4147" y="412"/>
                  </a:moveTo>
                  <a:cubicBezTo>
                    <a:pt x="4434" y="412"/>
                    <a:pt x="4718" y="585"/>
                    <a:pt x="4775" y="971"/>
                  </a:cubicBezTo>
                  <a:cubicBezTo>
                    <a:pt x="4799" y="1161"/>
                    <a:pt x="4751" y="1364"/>
                    <a:pt x="4620" y="1519"/>
                  </a:cubicBezTo>
                  <a:lnTo>
                    <a:pt x="3834" y="1661"/>
                  </a:lnTo>
                  <a:cubicBezTo>
                    <a:pt x="3656" y="1566"/>
                    <a:pt x="3537" y="1411"/>
                    <a:pt x="3501" y="1221"/>
                  </a:cubicBezTo>
                  <a:lnTo>
                    <a:pt x="3501" y="1209"/>
                  </a:lnTo>
                  <a:cubicBezTo>
                    <a:pt x="3386" y="709"/>
                    <a:pt x="3770" y="412"/>
                    <a:pt x="4147" y="412"/>
                  </a:cubicBezTo>
                  <a:close/>
                  <a:moveTo>
                    <a:pt x="7856" y="2723"/>
                  </a:moveTo>
                  <a:cubicBezTo>
                    <a:pt x="8113" y="2723"/>
                    <a:pt x="8340" y="2911"/>
                    <a:pt x="8382" y="3173"/>
                  </a:cubicBezTo>
                  <a:lnTo>
                    <a:pt x="9775" y="10734"/>
                  </a:lnTo>
                  <a:cubicBezTo>
                    <a:pt x="9823" y="11043"/>
                    <a:pt x="9633" y="11329"/>
                    <a:pt x="9323" y="11377"/>
                  </a:cubicBezTo>
                  <a:lnTo>
                    <a:pt x="3060" y="12520"/>
                  </a:lnTo>
                  <a:cubicBezTo>
                    <a:pt x="3030" y="12525"/>
                    <a:pt x="2999" y="12527"/>
                    <a:pt x="2969" y="12527"/>
                  </a:cubicBezTo>
                  <a:cubicBezTo>
                    <a:pt x="2706" y="12527"/>
                    <a:pt x="2472" y="12346"/>
                    <a:pt x="2429" y="12079"/>
                  </a:cubicBezTo>
                  <a:lnTo>
                    <a:pt x="1048" y="4507"/>
                  </a:lnTo>
                  <a:cubicBezTo>
                    <a:pt x="989" y="4209"/>
                    <a:pt x="1191" y="3924"/>
                    <a:pt x="1489" y="3876"/>
                  </a:cubicBezTo>
                  <a:lnTo>
                    <a:pt x="2239" y="3745"/>
                  </a:lnTo>
                  <a:cubicBezTo>
                    <a:pt x="2270" y="3945"/>
                    <a:pt x="2451" y="4098"/>
                    <a:pt x="2657" y="4098"/>
                  </a:cubicBezTo>
                  <a:cubicBezTo>
                    <a:pt x="2684" y="4098"/>
                    <a:pt x="2711" y="4096"/>
                    <a:pt x="2739" y="4090"/>
                  </a:cubicBezTo>
                  <a:lnTo>
                    <a:pt x="6656" y="3376"/>
                  </a:lnTo>
                  <a:cubicBezTo>
                    <a:pt x="6894" y="3328"/>
                    <a:pt x="7049" y="3102"/>
                    <a:pt x="7001" y="2864"/>
                  </a:cubicBezTo>
                  <a:lnTo>
                    <a:pt x="7751" y="2733"/>
                  </a:lnTo>
                  <a:cubicBezTo>
                    <a:pt x="7787" y="2726"/>
                    <a:pt x="7822" y="2723"/>
                    <a:pt x="7856" y="2723"/>
                  </a:cubicBezTo>
                  <a:close/>
                  <a:moveTo>
                    <a:pt x="4135" y="1"/>
                  </a:moveTo>
                  <a:cubicBezTo>
                    <a:pt x="4071" y="1"/>
                    <a:pt x="4006" y="6"/>
                    <a:pt x="3941" y="18"/>
                  </a:cubicBezTo>
                  <a:cubicBezTo>
                    <a:pt x="3346" y="125"/>
                    <a:pt x="2953" y="697"/>
                    <a:pt x="3072" y="1280"/>
                  </a:cubicBezTo>
                  <a:cubicBezTo>
                    <a:pt x="3096" y="1459"/>
                    <a:pt x="3167" y="1614"/>
                    <a:pt x="3275" y="1757"/>
                  </a:cubicBezTo>
                  <a:lnTo>
                    <a:pt x="2501" y="1900"/>
                  </a:lnTo>
                  <a:cubicBezTo>
                    <a:pt x="2191" y="1959"/>
                    <a:pt x="1977" y="2269"/>
                    <a:pt x="2036" y="2578"/>
                  </a:cubicBezTo>
                  <a:lnTo>
                    <a:pt x="2084" y="2864"/>
                  </a:lnTo>
                  <a:lnTo>
                    <a:pt x="798" y="3102"/>
                  </a:lnTo>
                  <a:cubicBezTo>
                    <a:pt x="310" y="3185"/>
                    <a:pt x="0" y="3650"/>
                    <a:pt x="84" y="4138"/>
                  </a:cubicBezTo>
                  <a:lnTo>
                    <a:pt x="1655" y="12770"/>
                  </a:lnTo>
                  <a:cubicBezTo>
                    <a:pt x="1740" y="13195"/>
                    <a:pt x="2111" y="13497"/>
                    <a:pt x="2537" y="13497"/>
                  </a:cubicBezTo>
                  <a:cubicBezTo>
                    <a:pt x="2588" y="13497"/>
                    <a:pt x="2639" y="13493"/>
                    <a:pt x="2691" y="13484"/>
                  </a:cubicBezTo>
                  <a:lnTo>
                    <a:pt x="10025" y="12139"/>
                  </a:lnTo>
                  <a:cubicBezTo>
                    <a:pt x="10514" y="12056"/>
                    <a:pt x="10835" y="11579"/>
                    <a:pt x="10752" y="11103"/>
                  </a:cubicBezTo>
                  <a:lnTo>
                    <a:pt x="9168" y="2471"/>
                  </a:lnTo>
                  <a:cubicBezTo>
                    <a:pt x="9095" y="2041"/>
                    <a:pt x="8725" y="1740"/>
                    <a:pt x="8304" y="1740"/>
                  </a:cubicBezTo>
                  <a:cubicBezTo>
                    <a:pt x="8248" y="1740"/>
                    <a:pt x="8190" y="1745"/>
                    <a:pt x="8132" y="1757"/>
                  </a:cubicBezTo>
                  <a:lnTo>
                    <a:pt x="6847" y="1995"/>
                  </a:lnTo>
                  <a:lnTo>
                    <a:pt x="6799" y="1709"/>
                  </a:lnTo>
                  <a:cubicBezTo>
                    <a:pt x="6745" y="1428"/>
                    <a:pt x="6495" y="1226"/>
                    <a:pt x="6210" y="1226"/>
                  </a:cubicBezTo>
                  <a:cubicBezTo>
                    <a:pt x="6180" y="1226"/>
                    <a:pt x="6150" y="1228"/>
                    <a:pt x="6120" y="1233"/>
                  </a:cubicBezTo>
                  <a:lnTo>
                    <a:pt x="5168" y="1411"/>
                  </a:lnTo>
                  <a:cubicBezTo>
                    <a:pt x="5227" y="1245"/>
                    <a:pt x="5239" y="1066"/>
                    <a:pt x="5203" y="887"/>
                  </a:cubicBezTo>
                  <a:cubicBezTo>
                    <a:pt x="5108" y="369"/>
                    <a:pt x="4646" y="1"/>
                    <a:pt x="413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4" name="Google Shape;7624;p41"/>
            <p:cNvSpPr/>
            <p:nvPr/>
          </p:nvSpPr>
          <p:spPr>
            <a:xfrm>
              <a:off x="2170222" y="4354466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5"/>
                    <a:pt x="869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3" y="1545"/>
                    <a:pt x="1861" y="1142"/>
                    <a:pt x="1762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5" name="Google Shape;7625;p41"/>
            <p:cNvSpPr/>
            <p:nvPr/>
          </p:nvSpPr>
          <p:spPr>
            <a:xfrm>
              <a:off x="2238893" y="4339952"/>
              <a:ext cx="123053" cy="43254"/>
            </a:xfrm>
            <a:custGeom>
              <a:rect b="b" l="l" r="r" t="t"/>
              <a:pathLst>
                <a:path extrusionOk="0" h="1341" w="3815">
                  <a:moveTo>
                    <a:pt x="3218" y="0"/>
                  </a:moveTo>
                  <a:cubicBezTo>
                    <a:pt x="3188" y="0"/>
                    <a:pt x="3155" y="3"/>
                    <a:pt x="3122" y="10"/>
                  </a:cubicBezTo>
                  <a:lnTo>
                    <a:pt x="3134" y="10"/>
                  </a:lnTo>
                  <a:lnTo>
                    <a:pt x="538" y="474"/>
                  </a:lnTo>
                  <a:cubicBezTo>
                    <a:pt x="0" y="575"/>
                    <a:pt x="106" y="1341"/>
                    <a:pt x="597" y="1341"/>
                  </a:cubicBezTo>
                  <a:cubicBezTo>
                    <a:pt x="628" y="1341"/>
                    <a:pt x="660" y="1338"/>
                    <a:pt x="693" y="1331"/>
                  </a:cubicBezTo>
                  <a:lnTo>
                    <a:pt x="3277" y="867"/>
                  </a:lnTo>
                  <a:cubicBezTo>
                    <a:pt x="3815" y="766"/>
                    <a:pt x="3709" y="0"/>
                    <a:pt x="321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6" name="Google Shape;7626;p41"/>
            <p:cNvSpPr/>
            <p:nvPr/>
          </p:nvSpPr>
          <p:spPr>
            <a:xfrm>
              <a:off x="2182898" y="4423976"/>
              <a:ext cx="60123" cy="49866"/>
            </a:xfrm>
            <a:custGeom>
              <a:rect b="b" l="l" r="r" t="t"/>
              <a:pathLst>
                <a:path extrusionOk="0" h="1546" w="1864">
                  <a:moveTo>
                    <a:pt x="1014" y="1"/>
                  </a:moveTo>
                  <a:cubicBezTo>
                    <a:pt x="970" y="1"/>
                    <a:pt x="926" y="5"/>
                    <a:pt x="881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0" y="1546"/>
                    <a:pt x="1007" y="1546"/>
                  </a:cubicBezTo>
                  <a:cubicBezTo>
                    <a:pt x="1454" y="1546"/>
                    <a:pt x="1864" y="1142"/>
                    <a:pt x="1774" y="631"/>
                  </a:cubicBezTo>
                  <a:cubicBezTo>
                    <a:pt x="1700" y="259"/>
                    <a:pt x="1378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7" name="Google Shape;7627;p41"/>
            <p:cNvSpPr/>
            <p:nvPr/>
          </p:nvSpPr>
          <p:spPr>
            <a:xfrm>
              <a:off x="2252408" y="4409300"/>
              <a:ext cx="121279" cy="43544"/>
            </a:xfrm>
            <a:custGeom>
              <a:rect b="b" l="l" r="r" t="t"/>
              <a:pathLst>
                <a:path extrusionOk="0" h="1350" w="3760">
                  <a:moveTo>
                    <a:pt x="3143" y="1"/>
                  </a:moveTo>
                  <a:cubicBezTo>
                    <a:pt x="3128" y="1"/>
                    <a:pt x="3112" y="1"/>
                    <a:pt x="3096" y="3"/>
                  </a:cubicBezTo>
                  <a:lnTo>
                    <a:pt x="500" y="467"/>
                  </a:lnTo>
                  <a:cubicBezTo>
                    <a:pt x="0" y="618"/>
                    <a:pt x="125" y="1349"/>
                    <a:pt x="631" y="1349"/>
                  </a:cubicBezTo>
                  <a:cubicBezTo>
                    <a:pt x="643" y="1349"/>
                    <a:pt x="655" y="1349"/>
                    <a:pt x="667" y="1348"/>
                  </a:cubicBezTo>
                  <a:lnTo>
                    <a:pt x="3263" y="872"/>
                  </a:lnTo>
                  <a:cubicBezTo>
                    <a:pt x="3759" y="722"/>
                    <a:pt x="3640" y="1"/>
                    <a:pt x="314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8" name="Google Shape;7628;p41"/>
            <p:cNvSpPr/>
            <p:nvPr/>
          </p:nvSpPr>
          <p:spPr>
            <a:xfrm>
              <a:off x="2196316" y="4498130"/>
              <a:ext cx="60156" cy="50221"/>
            </a:xfrm>
            <a:custGeom>
              <a:rect b="b" l="l" r="r" t="t"/>
              <a:pathLst>
                <a:path extrusionOk="0" h="1557" w="1865">
                  <a:moveTo>
                    <a:pt x="1010" y="0"/>
                  </a:moveTo>
                  <a:cubicBezTo>
                    <a:pt x="968" y="0"/>
                    <a:pt x="925" y="4"/>
                    <a:pt x="882" y="11"/>
                  </a:cubicBezTo>
                  <a:cubicBezTo>
                    <a:pt x="191" y="130"/>
                    <a:pt x="1" y="1011"/>
                    <a:pt x="572" y="1416"/>
                  </a:cubicBezTo>
                  <a:cubicBezTo>
                    <a:pt x="711" y="1513"/>
                    <a:pt x="861" y="1556"/>
                    <a:pt x="1008" y="1556"/>
                  </a:cubicBezTo>
                  <a:cubicBezTo>
                    <a:pt x="1455" y="1556"/>
                    <a:pt x="1865" y="1153"/>
                    <a:pt x="1775" y="642"/>
                  </a:cubicBezTo>
                  <a:cubicBezTo>
                    <a:pt x="1700" y="268"/>
                    <a:pt x="1377" y="0"/>
                    <a:pt x="101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9" name="Google Shape;7629;p41"/>
            <p:cNvSpPr/>
            <p:nvPr/>
          </p:nvSpPr>
          <p:spPr>
            <a:xfrm>
              <a:off x="2265439" y="4483357"/>
              <a:ext cx="122214" cy="43706"/>
            </a:xfrm>
            <a:custGeom>
              <a:rect b="b" l="l" r="r" t="t"/>
              <a:pathLst>
                <a:path extrusionOk="0" h="1355" w="3789">
                  <a:moveTo>
                    <a:pt x="3177" y="0"/>
                  </a:moveTo>
                  <a:cubicBezTo>
                    <a:pt x="3155" y="0"/>
                    <a:pt x="3132" y="2"/>
                    <a:pt x="3109" y="5"/>
                  </a:cubicBezTo>
                  <a:lnTo>
                    <a:pt x="3121" y="5"/>
                  </a:lnTo>
                  <a:lnTo>
                    <a:pt x="525" y="481"/>
                  </a:lnTo>
                  <a:cubicBezTo>
                    <a:pt x="0" y="606"/>
                    <a:pt x="109" y="1355"/>
                    <a:pt x="611" y="1355"/>
                  </a:cubicBezTo>
                  <a:cubicBezTo>
                    <a:pt x="633" y="1355"/>
                    <a:pt x="656" y="1353"/>
                    <a:pt x="680" y="1350"/>
                  </a:cubicBezTo>
                  <a:lnTo>
                    <a:pt x="3275" y="886"/>
                  </a:lnTo>
                  <a:cubicBezTo>
                    <a:pt x="3789" y="749"/>
                    <a:pt x="3679" y="0"/>
                    <a:pt x="317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0" name="Google Shape;7630;p41"/>
            <p:cNvSpPr/>
            <p:nvPr/>
          </p:nvSpPr>
          <p:spPr>
            <a:xfrm>
              <a:off x="2138741" y="4806940"/>
              <a:ext cx="250783" cy="224592"/>
            </a:xfrm>
            <a:custGeom>
              <a:rect b="b" l="l" r="r" t="t"/>
              <a:pathLst>
                <a:path extrusionOk="0" h="6963" w="7775">
                  <a:moveTo>
                    <a:pt x="3936" y="1"/>
                  </a:moveTo>
                  <a:cubicBezTo>
                    <a:pt x="2905" y="1"/>
                    <a:pt x="1893" y="469"/>
                    <a:pt x="1226" y="1343"/>
                  </a:cubicBezTo>
                  <a:lnTo>
                    <a:pt x="6965" y="4975"/>
                  </a:lnTo>
                  <a:cubicBezTo>
                    <a:pt x="7775" y="3403"/>
                    <a:pt x="7251" y="1474"/>
                    <a:pt x="5763" y="534"/>
                  </a:cubicBezTo>
                  <a:cubicBezTo>
                    <a:pt x="5196" y="174"/>
                    <a:pt x="4562" y="1"/>
                    <a:pt x="3936" y="1"/>
                  </a:cubicBezTo>
                  <a:close/>
                  <a:moveTo>
                    <a:pt x="822" y="1986"/>
                  </a:moveTo>
                  <a:lnTo>
                    <a:pt x="822" y="1986"/>
                  </a:lnTo>
                  <a:cubicBezTo>
                    <a:pt x="0" y="3558"/>
                    <a:pt x="524" y="5498"/>
                    <a:pt x="2024" y="6439"/>
                  </a:cubicBezTo>
                  <a:cubicBezTo>
                    <a:pt x="2588" y="6793"/>
                    <a:pt x="3218" y="6963"/>
                    <a:pt x="3841" y="6963"/>
                  </a:cubicBezTo>
                  <a:cubicBezTo>
                    <a:pt x="4875" y="6963"/>
                    <a:pt x="5892" y="6494"/>
                    <a:pt x="6560" y="5618"/>
                  </a:cubicBezTo>
                  <a:lnTo>
                    <a:pt x="822" y="1986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1" name="Google Shape;7631;p41"/>
            <p:cNvSpPr/>
            <p:nvPr/>
          </p:nvSpPr>
          <p:spPr>
            <a:xfrm>
              <a:off x="2608019" y="4325276"/>
              <a:ext cx="196272" cy="181918"/>
            </a:xfrm>
            <a:custGeom>
              <a:rect b="b" l="l" r="r" t="t"/>
              <a:pathLst>
                <a:path extrusionOk="0" h="5640" w="6085">
                  <a:moveTo>
                    <a:pt x="3608" y="0"/>
                  </a:moveTo>
                  <a:lnTo>
                    <a:pt x="1215" y="1632"/>
                  </a:lnTo>
                  <a:cubicBezTo>
                    <a:pt x="250" y="2286"/>
                    <a:pt x="0" y="3596"/>
                    <a:pt x="655" y="4549"/>
                  </a:cubicBezTo>
                  <a:lnTo>
                    <a:pt x="762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2"/>
                    <a:pt x="3691" y="5275"/>
                  </a:cubicBezTo>
                  <a:lnTo>
                    <a:pt x="6085" y="3644"/>
                  </a:lnTo>
                  <a:lnTo>
                    <a:pt x="3608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2" name="Google Shape;7632;p41"/>
            <p:cNvSpPr/>
            <p:nvPr/>
          </p:nvSpPr>
          <p:spPr>
            <a:xfrm>
              <a:off x="2740909" y="4249734"/>
              <a:ext cx="195885" cy="181950"/>
            </a:xfrm>
            <a:custGeom>
              <a:rect b="b" l="l" r="r" t="t"/>
              <a:pathLst>
                <a:path extrusionOk="0" h="5641" w="6073">
                  <a:moveTo>
                    <a:pt x="3568" y="1"/>
                  </a:moveTo>
                  <a:cubicBezTo>
                    <a:pt x="3162" y="1"/>
                    <a:pt x="2752" y="119"/>
                    <a:pt x="2393" y="366"/>
                  </a:cubicBezTo>
                  <a:lnTo>
                    <a:pt x="0" y="1997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22" y="3354"/>
                    <a:pt x="6072" y="2045"/>
                    <a:pt x="5429" y="1092"/>
                  </a:cubicBezTo>
                  <a:lnTo>
                    <a:pt x="5310" y="926"/>
                  </a:lnTo>
                  <a:cubicBezTo>
                    <a:pt x="4902" y="325"/>
                    <a:pt x="4240" y="1"/>
                    <a:pt x="356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3" name="Google Shape;7633;p41"/>
            <p:cNvSpPr/>
            <p:nvPr/>
          </p:nvSpPr>
          <p:spPr>
            <a:xfrm>
              <a:off x="2550799" y="4700692"/>
              <a:ext cx="346032" cy="344387"/>
            </a:xfrm>
            <a:custGeom>
              <a:rect b="b" l="l" r="r" t="t"/>
              <a:pathLst>
                <a:path extrusionOk="0" h="10677" w="10728">
                  <a:moveTo>
                    <a:pt x="5007" y="0"/>
                  </a:moveTo>
                  <a:cubicBezTo>
                    <a:pt x="4823" y="0"/>
                    <a:pt x="4676" y="135"/>
                    <a:pt x="4644" y="327"/>
                  </a:cubicBezTo>
                  <a:lnTo>
                    <a:pt x="4191" y="3804"/>
                  </a:lnTo>
                  <a:lnTo>
                    <a:pt x="715" y="3339"/>
                  </a:lnTo>
                  <a:cubicBezTo>
                    <a:pt x="699" y="3338"/>
                    <a:pt x="684" y="3337"/>
                    <a:pt x="668" y="3337"/>
                  </a:cubicBezTo>
                  <a:cubicBezTo>
                    <a:pt x="475" y="3337"/>
                    <a:pt x="319" y="3473"/>
                    <a:pt x="286" y="3661"/>
                  </a:cubicBezTo>
                  <a:lnTo>
                    <a:pt x="36" y="5637"/>
                  </a:lnTo>
                  <a:cubicBezTo>
                    <a:pt x="0" y="5840"/>
                    <a:pt x="143" y="6030"/>
                    <a:pt x="346" y="6054"/>
                  </a:cubicBezTo>
                  <a:lnTo>
                    <a:pt x="3822" y="6518"/>
                  </a:lnTo>
                  <a:lnTo>
                    <a:pt x="3370" y="9995"/>
                  </a:lnTo>
                  <a:cubicBezTo>
                    <a:pt x="3334" y="10197"/>
                    <a:pt x="3489" y="10388"/>
                    <a:pt x="3691" y="10412"/>
                  </a:cubicBezTo>
                  <a:lnTo>
                    <a:pt x="5656" y="10674"/>
                  </a:lnTo>
                  <a:cubicBezTo>
                    <a:pt x="5671" y="10675"/>
                    <a:pt x="5685" y="10676"/>
                    <a:pt x="5700" y="10676"/>
                  </a:cubicBezTo>
                  <a:cubicBezTo>
                    <a:pt x="5885" y="10676"/>
                    <a:pt x="6051" y="10540"/>
                    <a:pt x="6073" y="10352"/>
                  </a:cubicBezTo>
                  <a:lnTo>
                    <a:pt x="6537" y="6876"/>
                  </a:lnTo>
                  <a:lnTo>
                    <a:pt x="10014" y="7328"/>
                  </a:lnTo>
                  <a:cubicBezTo>
                    <a:pt x="10033" y="7331"/>
                    <a:pt x="10053" y="7333"/>
                    <a:pt x="10072" y="7333"/>
                  </a:cubicBezTo>
                  <a:cubicBezTo>
                    <a:pt x="10252" y="7333"/>
                    <a:pt x="10410" y="7189"/>
                    <a:pt x="10442" y="7007"/>
                  </a:cubicBezTo>
                  <a:lnTo>
                    <a:pt x="10692" y="5042"/>
                  </a:lnTo>
                  <a:cubicBezTo>
                    <a:pt x="10728" y="4828"/>
                    <a:pt x="10585" y="4649"/>
                    <a:pt x="10371" y="4613"/>
                  </a:cubicBezTo>
                  <a:lnTo>
                    <a:pt x="6894" y="4161"/>
                  </a:lnTo>
                  <a:lnTo>
                    <a:pt x="7358" y="684"/>
                  </a:lnTo>
                  <a:cubicBezTo>
                    <a:pt x="7382" y="470"/>
                    <a:pt x="7239" y="291"/>
                    <a:pt x="7037" y="256"/>
                  </a:cubicBezTo>
                  <a:lnTo>
                    <a:pt x="5072" y="6"/>
                  </a:lnTo>
                  <a:cubicBezTo>
                    <a:pt x="5050" y="2"/>
                    <a:pt x="5029" y="0"/>
                    <a:pt x="500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4" name="Google Shape;7634;p41"/>
            <p:cNvSpPr/>
            <p:nvPr/>
          </p:nvSpPr>
          <p:spPr>
            <a:xfrm>
              <a:off x="1083390" y="4197223"/>
              <a:ext cx="349902" cy="436120"/>
            </a:xfrm>
            <a:custGeom>
              <a:rect b="b" l="l" r="r" t="t"/>
              <a:pathLst>
                <a:path extrusionOk="0" h="13521" w="10848">
                  <a:moveTo>
                    <a:pt x="4159" y="435"/>
                  </a:moveTo>
                  <a:cubicBezTo>
                    <a:pt x="4446" y="435"/>
                    <a:pt x="4730" y="608"/>
                    <a:pt x="4787" y="994"/>
                  </a:cubicBezTo>
                  <a:cubicBezTo>
                    <a:pt x="4811" y="1184"/>
                    <a:pt x="4763" y="1387"/>
                    <a:pt x="4632" y="1542"/>
                  </a:cubicBezTo>
                  <a:lnTo>
                    <a:pt x="3846" y="1684"/>
                  </a:lnTo>
                  <a:cubicBezTo>
                    <a:pt x="3668" y="1589"/>
                    <a:pt x="3549" y="1434"/>
                    <a:pt x="3513" y="1244"/>
                  </a:cubicBezTo>
                  <a:lnTo>
                    <a:pt x="3513" y="1232"/>
                  </a:lnTo>
                  <a:cubicBezTo>
                    <a:pt x="3398" y="732"/>
                    <a:pt x="3782" y="435"/>
                    <a:pt x="4159" y="435"/>
                  </a:cubicBezTo>
                  <a:close/>
                  <a:moveTo>
                    <a:pt x="7880" y="2746"/>
                  </a:moveTo>
                  <a:cubicBezTo>
                    <a:pt x="8137" y="2746"/>
                    <a:pt x="8364" y="2934"/>
                    <a:pt x="8406" y="3196"/>
                  </a:cubicBezTo>
                  <a:lnTo>
                    <a:pt x="9788" y="10757"/>
                  </a:lnTo>
                  <a:cubicBezTo>
                    <a:pt x="9835" y="11055"/>
                    <a:pt x="9645" y="11340"/>
                    <a:pt x="9347" y="11400"/>
                  </a:cubicBezTo>
                  <a:lnTo>
                    <a:pt x="3084" y="12543"/>
                  </a:lnTo>
                  <a:cubicBezTo>
                    <a:pt x="3054" y="12548"/>
                    <a:pt x="3023" y="12550"/>
                    <a:pt x="2993" y="12550"/>
                  </a:cubicBezTo>
                  <a:cubicBezTo>
                    <a:pt x="2730" y="12550"/>
                    <a:pt x="2496" y="12369"/>
                    <a:pt x="2453" y="12102"/>
                  </a:cubicBezTo>
                  <a:lnTo>
                    <a:pt x="1072" y="4530"/>
                  </a:lnTo>
                  <a:cubicBezTo>
                    <a:pt x="1013" y="4232"/>
                    <a:pt x="1215" y="3947"/>
                    <a:pt x="1513" y="3899"/>
                  </a:cubicBezTo>
                  <a:lnTo>
                    <a:pt x="2263" y="3768"/>
                  </a:lnTo>
                  <a:cubicBezTo>
                    <a:pt x="2294" y="3968"/>
                    <a:pt x="2475" y="4121"/>
                    <a:pt x="2681" y="4121"/>
                  </a:cubicBezTo>
                  <a:cubicBezTo>
                    <a:pt x="2708" y="4121"/>
                    <a:pt x="2735" y="4119"/>
                    <a:pt x="2763" y="4113"/>
                  </a:cubicBezTo>
                  <a:lnTo>
                    <a:pt x="6680" y="3399"/>
                  </a:lnTo>
                  <a:cubicBezTo>
                    <a:pt x="6906" y="3351"/>
                    <a:pt x="7073" y="3125"/>
                    <a:pt x="7025" y="2887"/>
                  </a:cubicBezTo>
                  <a:lnTo>
                    <a:pt x="7775" y="2756"/>
                  </a:lnTo>
                  <a:cubicBezTo>
                    <a:pt x="7811" y="2749"/>
                    <a:pt x="7846" y="2746"/>
                    <a:pt x="7880" y="2746"/>
                  </a:cubicBezTo>
                  <a:close/>
                  <a:moveTo>
                    <a:pt x="4137" y="0"/>
                  </a:moveTo>
                  <a:cubicBezTo>
                    <a:pt x="4073" y="0"/>
                    <a:pt x="4007" y="6"/>
                    <a:pt x="3942" y="18"/>
                  </a:cubicBezTo>
                  <a:cubicBezTo>
                    <a:pt x="3346" y="125"/>
                    <a:pt x="2953" y="708"/>
                    <a:pt x="3072" y="1303"/>
                  </a:cubicBezTo>
                  <a:cubicBezTo>
                    <a:pt x="3108" y="1482"/>
                    <a:pt x="3180" y="1637"/>
                    <a:pt x="3287" y="1780"/>
                  </a:cubicBezTo>
                  <a:lnTo>
                    <a:pt x="2513" y="1923"/>
                  </a:lnTo>
                  <a:cubicBezTo>
                    <a:pt x="2203" y="1982"/>
                    <a:pt x="1989" y="2292"/>
                    <a:pt x="2049" y="2601"/>
                  </a:cubicBezTo>
                  <a:lnTo>
                    <a:pt x="2096" y="2887"/>
                  </a:lnTo>
                  <a:lnTo>
                    <a:pt x="810" y="3125"/>
                  </a:lnTo>
                  <a:cubicBezTo>
                    <a:pt x="322" y="3208"/>
                    <a:pt x="1" y="3673"/>
                    <a:pt x="96" y="4161"/>
                  </a:cubicBezTo>
                  <a:lnTo>
                    <a:pt x="1668" y="12793"/>
                  </a:lnTo>
                  <a:cubicBezTo>
                    <a:pt x="1742" y="13218"/>
                    <a:pt x="2121" y="13520"/>
                    <a:pt x="2549" y="13520"/>
                  </a:cubicBezTo>
                  <a:cubicBezTo>
                    <a:pt x="2600" y="13520"/>
                    <a:pt x="2651" y="13516"/>
                    <a:pt x="2703" y="13507"/>
                  </a:cubicBezTo>
                  <a:lnTo>
                    <a:pt x="10038" y="12162"/>
                  </a:lnTo>
                  <a:cubicBezTo>
                    <a:pt x="10526" y="12079"/>
                    <a:pt x="10847" y="11602"/>
                    <a:pt x="10752" y="11126"/>
                  </a:cubicBezTo>
                  <a:lnTo>
                    <a:pt x="9180" y="2494"/>
                  </a:lnTo>
                  <a:cubicBezTo>
                    <a:pt x="9107" y="2064"/>
                    <a:pt x="8728" y="1763"/>
                    <a:pt x="8313" y="1763"/>
                  </a:cubicBezTo>
                  <a:cubicBezTo>
                    <a:pt x="8257" y="1763"/>
                    <a:pt x="8201" y="1768"/>
                    <a:pt x="8145" y="1780"/>
                  </a:cubicBezTo>
                  <a:lnTo>
                    <a:pt x="6859" y="2018"/>
                  </a:lnTo>
                  <a:lnTo>
                    <a:pt x="6811" y="1732"/>
                  </a:lnTo>
                  <a:cubicBezTo>
                    <a:pt x="6757" y="1451"/>
                    <a:pt x="6498" y="1249"/>
                    <a:pt x="6219" y="1249"/>
                  </a:cubicBezTo>
                  <a:cubicBezTo>
                    <a:pt x="6190" y="1249"/>
                    <a:pt x="6161" y="1251"/>
                    <a:pt x="6132" y="1256"/>
                  </a:cubicBezTo>
                  <a:lnTo>
                    <a:pt x="5180" y="1434"/>
                  </a:lnTo>
                  <a:cubicBezTo>
                    <a:pt x="5239" y="1268"/>
                    <a:pt x="5251" y="1089"/>
                    <a:pt x="5216" y="910"/>
                  </a:cubicBezTo>
                  <a:cubicBezTo>
                    <a:pt x="5131" y="380"/>
                    <a:pt x="4667" y="0"/>
                    <a:pt x="413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5" name="Google Shape;7635;p41"/>
            <p:cNvSpPr/>
            <p:nvPr/>
          </p:nvSpPr>
          <p:spPr>
            <a:xfrm>
              <a:off x="1145609" y="4354466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5"/>
                    <a:pt x="870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6" name="Google Shape;7636;p41"/>
            <p:cNvSpPr/>
            <p:nvPr/>
          </p:nvSpPr>
          <p:spPr>
            <a:xfrm>
              <a:off x="1213893" y="4339823"/>
              <a:ext cx="124375" cy="43383"/>
            </a:xfrm>
            <a:custGeom>
              <a:rect b="b" l="l" r="r" t="t"/>
              <a:pathLst>
                <a:path extrusionOk="0" h="1345" w="3856">
                  <a:moveTo>
                    <a:pt x="3258" y="1"/>
                  </a:moveTo>
                  <a:cubicBezTo>
                    <a:pt x="3223" y="1"/>
                    <a:pt x="3185" y="5"/>
                    <a:pt x="3146" y="14"/>
                  </a:cubicBezTo>
                  <a:lnTo>
                    <a:pt x="3134" y="14"/>
                  </a:lnTo>
                  <a:lnTo>
                    <a:pt x="539" y="478"/>
                  </a:lnTo>
                  <a:cubicBezTo>
                    <a:pt x="1" y="579"/>
                    <a:pt x="106" y="1345"/>
                    <a:pt x="607" y="1345"/>
                  </a:cubicBezTo>
                  <a:cubicBezTo>
                    <a:pt x="638" y="1345"/>
                    <a:pt x="671" y="1342"/>
                    <a:pt x="705" y="1335"/>
                  </a:cubicBezTo>
                  <a:lnTo>
                    <a:pt x="3289" y="871"/>
                  </a:lnTo>
                  <a:cubicBezTo>
                    <a:pt x="3855" y="793"/>
                    <a:pt x="3748" y="1"/>
                    <a:pt x="325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7" name="Google Shape;7637;p41"/>
            <p:cNvSpPr/>
            <p:nvPr/>
          </p:nvSpPr>
          <p:spPr>
            <a:xfrm>
              <a:off x="1158286" y="4423976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5"/>
                    <a:pt x="870" y="12"/>
                  </a:cubicBezTo>
                  <a:cubicBezTo>
                    <a:pt x="191" y="131"/>
                    <a:pt x="0" y="1012"/>
                    <a:pt x="560" y="1405"/>
                  </a:cubicBezTo>
                  <a:cubicBezTo>
                    <a:pt x="701" y="1502"/>
                    <a:pt x="854" y="1546"/>
                    <a:pt x="1002" y="1546"/>
                  </a:cubicBezTo>
                  <a:cubicBezTo>
                    <a:pt x="1453" y="1546"/>
                    <a:pt x="1861" y="1142"/>
                    <a:pt x="1762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8" name="Google Shape;7638;p41"/>
            <p:cNvSpPr/>
            <p:nvPr/>
          </p:nvSpPr>
          <p:spPr>
            <a:xfrm>
              <a:off x="1227795" y="4409300"/>
              <a:ext cx="121279" cy="43544"/>
            </a:xfrm>
            <a:custGeom>
              <a:rect b="b" l="l" r="r" t="t"/>
              <a:pathLst>
                <a:path extrusionOk="0" h="1350" w="3760">
                  <a:moveTo>
                    <a:pt x="3143" y="1"/>
                  </a:moveTo>
                  <a:cubicBezTo>
                    <a:pt x="3128" y="1"/>
                    <a:pt x="3112" y="1"/>
                    <a:pt x="3096" y="3"/>
                  </a:cubicBezTo>
                  <a:lnTo>
                    <a:pt x="500" y="467"/>
                  </a:lnTo>
                  <a:cubicBezTo>
                    <a:pt x="0" y="618"/>
                    <a:pt x="125" y="1349"/>
                    <a:pt x="631" y="1349"/>
                  </a:cubicBezTo>
                  <a:cubicBezTo>
                    <a:pt x="643" y="1349"/>
                    <a:pt x="655" y="1349"/>
                    <a:pt x="667" y="1348"/>
                  </a:cubicBezTo>
                  <a:lnTo>
                    <a:pt x="3263" y="872"/>
                  </a:lnTo>
                  <a:cubicBezTo>
                    <a:pt x="3759" y="722"/>
                    <a:pt x="3640" y="1"/>
                    <a:pt x="314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9" name="Google Shape;7639;p41"/>
            <p:cNvSpPr/>
            <p:nvPr/>
          </p:nvSpPr>
          <p:spPr>
            <a:xfrm>
              <a:off x="1171736" y="4498130"/>
              <a:ext cx="60123" cy="50221"/>
            </a:xfrm>
            <a:custGeom>
              <a:rect b="b" l="l" r="r" t="t"/>
              <a:pathLst>
                <a:path extrusionOk="0" h="1557" w="1864">
                  <a:moveTo>
                    <a:pt x="1009" y="0"/>
                  </a:moveTo>
                  <a:cubicBezTo>
                    <a:pt x="967" y="0"/>
                    <a:pt x="924" y="4"/>
                    <a:pt x="881" y="11"/>
                  </a:cubicBezTo>
                  <a:cubicBezTo>
                    <a:pt x="202" y="130"/>
                    <a:pt x="0" y="1011"/>
                    <a:pt x="572" y="1416"/>
                  </a:cubicBezTo>
                  <a:cubicBezTo>
                    <a:pt x="710" y="1513"/>
                    <a:pt x="860" y="1556"/>
                    <a:pt x="1007" y="1556"/>
                  </a:cubicBezTo>
                  <a:cubicBezTo>
                    <a:pt x="1454" y="1556"/>
                    <a:pt x="1864" y="1153"/>
                    <a:pt x="1774" y="642"/>
                  </a:cubicBezTo>
                  <a:cubicBezTo>
                    <a:pt x="1699" y="268"/>
                    <a:pt x="1376" y="0"/>
                    <a:pt x="100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0" name="Google Shape;7640;p41"/>
            <p:cNvSpPr/>
            <p:nvPr/>
          </p:nvSpPr>
          <p:spPr>
            <a:xfrm>
              <a:off x="1240826" y="4483390"/>
              <a:ext cx="122311" cy="43673"/>
            </a:xfrm>
            <a:custGeom>
              <a:rect b="b" l="l" r="r" t="t"/>
              <a:pathLst>
                <a:path extrusionOk="0" h="1354" w="3792">
                  <a:moveTo>
                    <a:pt x="3178" y="1"/>
                  </a:moveTo>
                  <a:cubicBezTo>
                    <a:pt x="3159" y="1"/>
                    <a:pt x="3140" y="2"/>
                    <a:pt x="3121" y="4"/>
                  </a:cubicBezTo>
                  <a:lnTo>
                    <a:pt x="525" y="480"/>
                  </a:lnTo>
                  <a:cubicBezTo>
                    <a:pt x="0" y="605"/>
                    <a:pt x="120" y="1354"/>
                    <a:pt x="613" y="1354"/>
                  </a:cubicBezTo>
                  <a:cubicBezTo>
                    <a:pt x="634" y="1354"/>
                    <a:pt x="657" y="1352"/>
                    <a:pt x="680" y="1349"/>
                  </a:cubicBezTo>
                  <a:lnTo>
                    <a:pt x="3275" y="885"/>
                  </a:lnTo>
                  <a:cubicBezTo>
                    <a:pt x="3792" y="747"/>
                    <a:pt x="3678" y="1"/>
                    <a:pt x="317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1" name="Google Shape;7641;p41"/>
            <p:cNvSpPr/>
            <p:nvPr/>
          </p:nvSpPr>
          <p:spPr>
            <a:xfrm>
              <a:off x="1114516" y="4806940"/>
              <a:ext cx="250396" cy="224527"/>
            </a:xfrm>
            <a:custGeom>
              <a:rect b="b" l="l" r="r" t="t"/>
              <a:pathLst>
                <a:path extrusionOk="0" h="6961" w="7763">
                  <a:moveTo>
                    <a:pt x="3924" y="1"/>
                  </a:moveTo>
                  <a:cubicBezTo>
                    <a:pt x="2893" y="1"/>
                    <a:pt x="1881" y="469"/>
                    <a:pt x="1214" y="1343"/>
                  </a:cubicBezTo>
                  <a:lnTo>
                    <a:pt x="6953" y="4975"/>
                  </a:lnTo>
                  <a:cubicBezTo>
                    <a:pt x="7763" y="3403"/>
                    <a:pt x="7239" y="1474"/>
                    <a:pt x="5751" y="534"/>
                  </a:cubicBezTo>
                  <a:cubicBezTo>
                    <a:pt x="5184" y="174"/>
                    <a:pt x="4551" y="1"/>
                    <a:pt x="3924" y="1"/>
                  </a:cubicBezTo>
                  <a:close/>
                  <a:moveTo>
                    <a:pt x="810" y="1986"/>
                  </a:moveTo>
                  <a:lnTo>
                    <a:pt x="810" y="1986"/>
                  </a:lnTo>
                  <a:cubicBezTo>
                    <a:pt x="0" y="3558"/>
                    <a:pt x="524" y="5487"/>
                    <a:pt x="2012" y="6427"/>
                  </a:cubicBezTo>
                  <a:cubicBezTo>
                    <a:pt x="2579" y="6787"/>
                    <a:pt x="3212" y="6960"/>
                    <a:pt x="3839" y="6960"/>
                  </a:cubicBezTo>
                  <a:cubicBezTo>
                    <a:pt x="4870" y="6960"/>
                    <a:pt x="5882" y="6492"/>
                    <a:pt x="6548" y="5618"/>
                  </a:cubicBezTo>
                  <a:lnTo>
                    <a:pt x="810" y="1986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2" name="Google Shape;7642;p41"/>
            <p:cNvSpPr/>
            <p:nvPr/>
          </p:nvSpPr>
          <p:spPr>
            <a:xfrm>
              <a:off x="1583407" y="4325276"/>
              <a:ext cx="196272" cy="181918"/>
            </a:xfrm>
            <a:custGeom>
              <a:rect b="b" l="l" r="r" t="t"/>
              <a:pathLst>
                <a:path extrusionOk="0" h="5640" w="6085">
                  <a:moveTo>
                    <a:pt x="3608" y="0"/>
                  </a:moveTo>
                  <a:lnTo>
                    <a:pt x="1215" y="1632"/>
                  </a:lnTo>
                  <a:cubicBezTo>
                    <a:pt x="251" y="2286"/>
                    <a:pt x="1" y="3596"/>
                    <a:pt x="655" y="4560"/>
                  </a:cubicBezTo>
                  <a:lnTo>
                    <a:pt x="763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2"/>
                    <a:pt x="3692" y="5275"/>
                  </a:cubicBezTo>
                  <a:lnTo>
                    <a:pt x="6085" y="3644"/>
                  </a:lnTo>
                  <a:lnTo>
                    <a:pt x="3608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3" name="Google Shape;7643;p41"/>
            <p:cNvSpPr/>
            <p:nvPr/>
          </p:nvSpPr>
          <p:spPr>
            <a:xfrm>
              <a:off x="1716297" y="4249734"/>
              <a:ext cx="195885" cy="181950"/>
            </a:xfrm>
            <a:custGeom>
              <a:rect b="b" l="l" r="r" t="t"/>
              <a:pathLst>
                <a:path extrusionOk="0" h="5641" w="6073">
                  <a:moveTo>
                    <a:pt x="3568" y="1"/>
                  </a:moveTo>
                  <a:cubicBezTo>
                    <a:pt x="3162" y="1"/>
                    <a:pt x="2752" y="119"/>
                    <a:pt x="2393" y="366"/>
                  </a:cubicBezTo>
                  <a:lnTo>
                    <a:pt x="0" y="1997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22" y="3354"/>
                    <a:pt x="6072" y="2045"/>
                    <a:pt x="5417" y="1092"/>
                  </a:cubicBezTo>
                  <a:lnTo>
                    <a:pt x="5310" y="926"/>
                  </a:lnTo>
                  <a:cubicBezTo>
                    <a:pt x="4902" y="325"/>
                    <a:pt x="4240" y="1"/>
                    <a:pt x="356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4" name="Google Shape;7644;p41"/>
            <p:cNvSpPr/>
            <p:nvPr/>
          </p:nvSpPr>
          <p:spPr>
            <a:xfrm>
              <a:off x="1526186" y="4700692"/>
              <a:ext cx="345677" cy="344387"/>
            </a:xfrm>
            <a:custGeom>
              <a:rect b="b" l="l" r="r" t="t"/>
              <a:pathLst>
                <a:path extrusionOk="0" h="10677" w="10717">
                  <a:moveTo>
                    <a:pt x="4999" y="0"/>
                  </a:moveTo>
                  <a:cubicBezTo>
                    <a:pt x="4821" y="0"/>
                    <a:pt x="4665" y="135"/>
                    <a:pt x="4644" y="327"/>
                  </a:cubicBezTo>
                  <a:lnTo>
                    <a:pt x="4180" y="3804"/>
                  </a:lnTo>
                  <a:lnTo>
                    <a:pt x="703" y="3339"/>
                  </a:lnTo>
                  <a:cubicBezTo>
                    <a:pt x="688" y="3338"/>
                    <a:pt x="673" y="3337"/>
                    <a:pt x="659" y="3337"/>
                  </a:cubicBezTo>
                  <a:cubicBezTo>
                    <a:pt x="474" y="3337"/>
                    <a:pt x="308" y="3473"/>
                    <a:pt x="286" y="3661"/>
                  </a:cubicBezTo>
                  <a:lnTo>
                    <a:pt x="24" y="5637"/>
                  </a:lnTo>
                  <a:cubicBezTo>
                    <a:pt x="1" y="5840"/>
                    <a:pt x="143" y="6030"/>
                    <a:pt x="346" y="6054"/>
                  </a:cubicBezTo>
                  <a:lnTo>
                    <a:pt x="3822" y="6518"/>
                  </a:lnTo>
                  <a:lnTo>
                    <a:pt x="3370" y="9995"/>
                  </a:lnTo>
                  <a:cubicBezTo>
                    <a:pt x="3334" y="10197"/>
                    <a:pt x="3477" y="10388"/>
                    <a:pt x="3691" y="10412"/>
                  </a:cubicBezTo>
                  <a:lnTo>
                    <a:pt x="5656" y="10674"/>
                  </a:lnTo>
                  <a:cubicBezTo>
                    <a:pt x="5671" y="10675"/>
                    <a:pt x="5686" y="10676"/>
                    <a:pt x="5700" y="10676"/>
                  </a:cubicBezTo>
                  <a:cubicBezTo>
                    <a:pt x="5885" y="10676"/>
                    <a:pt x="6051" y="10540"/>
                    <a:pt x="6073" y="10352"/>
                  </a:cubicBezTo>
                  <a:lnTo>
                    <a:pt x="6537" y="6876"/>
                  </a:lnTo>
                  <a:lnTo>
                    <a:pt x="10014" y="7328"/>
                  </a:lnTo>
                  <a:cubicBezTo>
                    <a:pt x="10033" y="7331"/>
                    <a:pt x="10053" y="7333"/>
                    <a:pt x="10072" y="7333"/>
                  </a:cubicBezTo>
                  <a:cubicBezTo>
                    <a:pt x="10252" y="7333"/>
                    <a:pt x="10409" y="7189"/>
                    <a:pt x="10430" y="7007"/>
                  </a:cubicBezTo>
                  <a:lnTo>
                    <a:pt x="10692" y="5042"/>
                  </a:lnTo>
                  <a:cubicBezTo>
                    <a:pt x="10716" y="4828"/>
                    <a:pt x="10573" y="4649"/>
                    <a:pt x="10371" y="4613"/>
                  </a:cubicBezTo>
                  <a:lnTo>
                    <a:pt x="6894" y="4161"/>
                  </a:lnTo>
                  <a:lnTo>
                    <a:pt x="7347" y="684"/>
                  </a:lnTo>
                  <a:cubicBezTo>
                    <a:pt x="7382" y="470"/>
                    <a:pt x="7240" y="291"/>
                    <a:pt x="7025" y="256"/>
                  </a:cubicBezTo>
                  <a:lnTo>
                    <a:pt x="5061" y="6"/>
                  </a:lnTo>
                  <a:cubicBezTo>
                    <a:pt x="5040" y="2"/>
                    <a:pt x="5019" y="0"/>
                    <a:pt x="499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5" name="Google Shape;7645;p41"/>
            <p:cNvSpPr/>
            <p:nvPr/>
          </p:nvSpPr>
          <p:spPr>
            <a:xfrm>
              <a:off x="58777" y="4197965"/>
              <a:ext cx="349902" cy="435120"/>
            </a:xfrm>
            <a:custGeom>
              <a:rect b="b" l="l" r="r" t="t"/>
              <a:pathLst>
                <a:path extrusionOk="0" h="13490" w="10848">
                  <a:moveTo>
                    <a:pt x="4152" y="412"/>
                  </a:moveTo>
                  <a:cubicBezTo>
                    <a:pt x="4441" y="412"/>
                    <a:pt x="4724" y="585"/>
                    <a:pt x="4775" y="971"/>
                  </a:cubicBezTo>
                  <a:cubicBezTo>
                    <a:pt x="4811" y="1161"/>
                    <a:pt x="4751" y="1364"/>
                    <a:pt x="4632" y="1519"/>
                  </a:cubicBezTo>
                  <a:lnTo>
                    <a:pt x="3835" y="1661"/>
                  </a:lnTo>
                  <a:cubicBezTo>
                    <a:pt x="3668" y="1566"/>
                    <a:pt x="3549" y="1411"/>
                    <a:pt x="3501" y="1221"/>
                  </a:cubicBezTo>
                  <a:lnTo>
                    <a:pt x="3501" y="1209"/>
                  </a:lnTo>
                  <a:cubicBezTo>
                    <a:pt x="3386" y="709"/>
                    <a:pt x="3774" y="412"/>
                    <a:pt x="4152" y="412"/>
                  </a:cubicBezTo>
                  <a:close/>
                  <a:moveTo>
                    <a:pt x="7880" y="2723"/>
                  </a:moveTo>
                  <a:cubicBezTo>
                    <a:pt x="8137" y="2723"/>
                    <a:pt x="8365" y="2911"/>
                    <a:pt x="8407" y="3173"/>
                  </a:cubicBezTo>
                  <a:lnTo>
                    <a:pt x="9788" y="10734"/>
                  </a:lnTo>
                  <a:cubicBezTo>
                    <a:pt x="9835" y="11043"/>
                    <a:pt x="9633" y="11329"/>
                    <a:pt x="9335" y="11377"/>
                  </a:cubicBezTo>
                  <a:lnTo>
                    <a:pt x="3073" y="12520"/>
                  </a:lnTo>
                  <a:cubicBezTo>
                    <a:pt x="3042" y="12525"/>
                    <a:pt x="3011" y="12527"/>
                    <a:pt x="2981" y="12527"/>
                  </a:cubicBezTo>
                  <a:cubicBezTo>
                    <a:pt x="2718" y="12527"/>
                    <a:pt x="2483" y="12346"/>
                    <a:pt x="2430" y="12079"/>
                  </a:cubicBezTo>
                  <a:lnTo>
                    <a:pt x="1072" y="4507"/>
                  </a:lnTo>
                  <a:cubicBezTo>
                    <a:pt x="1013" y="4209"/>
                    <a:pt x="1215" y="3924"/>
                    <a:pt x="1513" y="3876"/>
                  </a:cubicBezTo>
                  <a:lnTo>
                    <a:pt x="2263" y="3745"/>
                  </a:lnTo>
                  <a:cubicBezTo>
                    <a:pt x="2295" y="3945"/>
                    <a:pt x="2475" y="4098"/>
                    <a:pt x="2681" y="4098"/>
                  </a:cubicBezTo>
                  <a:cubicBezTo>
                    <a:pt x="2708" y="4098"/>
                    <a:pt x="2735" y="4096"/>
                    <a:pt x="2763" y="4090"/>
                  </a:cubicBezTo>
                  <a:lnTo>
                    <a:pt x="6680" y="3376"/>
                  </a:lnTo>
                  <a:cubicBezTo>
                    <a:pt x="6906" y="3328"/>
                    <a:pt x="7073" y="3102"/>
                    <a:pt x="7025" y="2864"/>
                  </a:cubicBezTo>
                  <a:lnTo>
                    <a:pt x="7776" y="2733"/>
                  </a:lnTo>
                  <a:cubicBezTo>
                    <a:pt x="7811" y="2726"/>
                    <a:pt x="7846" y="2723"/>
                    <a:pt x="7880" y="2723"/>
                  </a:cubicBezTo>
                  <a:close/>
                  <a:moveTo>
                    <a:pt x="4138" y="1"/>
                  </a:moveTo>
                  <a:cubicBezTo>
                    <a:pt x="4073" y="1"/>
                    <a:pt x="4008" y="6"/>
                    <a:pt x="3942" y="18"/>
                  </a:cubicBezTo>
                  <a:cubicBezTo>
                    <a:pt x="3358" y="125"/>
                    <a:pt x="2965" y="697"/>
                    <a:pt x="3073" y="1280"/>
                  </a:cubicBezTo>
                  <a:cubicBezTo>
                    <a:pt x="3108" y="1459"/>
                    <a:pt x="3180" y="1614"/>
                    <a:pt x="3287" y="1757"/>
                  </a:cubicBezTo>
                  <a:lnTo>
                    <a:pt x="2513" y="1900"/>
                  </a:lnTo>
                  <a:cubicBezTo>
                    <a:pt x="2192" y="1959"/>
                    <a:pt x="1989" y="2269"/>
                    <a:pt x="2037" y="2578"/>
                  </a:cubicBezTo>
                  <a:lnTo>
                    <a:pt x="2096" y="2864"/>
                  </a:lnTo>
                  <a:lnTo>
                    <a:pt x="798" y="3102"/>
                  </a:lnTo>
                  <a:cubicBezTo>
                    <a:pt x="322" y="3185"/>
                    <a:pt x="1" y="3650"/>
                    <a:pt x="84" y="4138"/>
                  </a:cubicBezTo>
                  <a:lnTo>
                    <a:pt x="1668" y="12770"/>
                  </a:lnTo>
                  <a:cubicBezTo>
                    <a:pt x="1741" y="13190"/>
                    <a:pt x="2110" y="13489"/>
                    <a:pt x="2531" y="13489"/>
                  </a:cubicBezTo>
                  <a:cubicBezTo>
                    <a:pt x="2588" y="13489"/>
                    <a:pt x="2646" y="13484"/>
                    <a:pt x="2703" y="13472"/>
                  </a:cubicBezTo>
                  <a:lnTo>
                    <a:pt x="10050" y="12139"/>
                  </a:lnTo>
                  <a:cubicBezTo>
                    <a:pt x="10526" y="12044"/>
                    <a:pt x="10847" y="11579"/>
                    <a:pt x="10764" y="11091"/>
                  </a:cubicBezTo>
                  <a:lnTo>
                    <a:pt x="9180" y="2459"/>
                  </a:lnTo>
                  <a:cubicBezTo>
                    <a:pt x="9107" y="2029"/>
                    <a:pt x="8737" y="1728"/>
                    <a:pt x="8317" y="1728"/>
                  </a:cubicBezTo>
                  <a:cubicBezTo>
                    <a:pt x="8260" y="1728"/>
                    <a:pt x="8202" y="1733"/>
                    <a:pt x="8145" y="1745"/>
                  </a:cubicBezTo>
                  <a:lnTo>
                    <a:pt x="6859" y="1995"/>
                  </a:lnTo>
                  <a:lnTo>
                    <a:pt x="6811" y="1709"/>
                  </a:lnTo>
                  <a:cubicBezTo>
                    <a:pt x="6758" y="1434"/>
                    <a:pt x="6509" y="1235"/>
                    <a:pt x="6237" y="1235"/>
                  </a:cubicBezTo>
                  <a:cubicBezTo>
                    <a:pt x="6202" y="1235"/>
                    <a:pt x="6167" y="1238"/>
                    <a:pt x="6132" y="1245"/>
                  </a:cubicBezTo>
                  <a:lnTo>
                    <a:pt x="5180" y="1411"/>
                  </a:lnTo>
                  <a:cubicBezTo>
                    <a:pt x="5228" y="1245"/>
                    <a:pt x="5240" y="1066"/>
                    <a:pt x="5216" y="887"/>
                  </a:cubicBezTo>
                  <a:cubicBezTo>
                    <a:pt x="5110" y="369"/>
                    <a:pt x="4656" y="1"/>
                    <a:pt x="413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6" name="Google Shape;7646;p41"/>
            <p:cNvSpPr/>
            <p:nvPr/>
          </p:nvSpPr>
          <p:spPr>
            <a:xfrm>
              <a:off x="120997" y="4354466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5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88" y="259"/>
                    <a:pt x="1367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7" name="Google Shape;7647;p41"/>
            <p:cNvSpPr/>
            <p:nvPr/>
          </p:nvSpPr>
          <p:spPr>
            <a:xfrm>
              <a:off x="189281" y="4339823"/>
              <a:ext cx="124020" cy="43383"/>
            </a:xfrm>
            <a:custGeom>
              <a:rect b="b" l="l" r="r" t="t"/>
              <a:pathLst>
                <a:path extrusionOk="0" h="1345" w="3845">
                  <a:moveTo>
                    <a:pt x="3258" y="1"/>
                  </a:moveTo>
                  <a:cubicBezTo>
                    <a:pt x="3223" y="1"/>
                    <a:pt x="3185" y="5"/>
                    <a:pt x="3146" y="14"/>
                  </a:cubicBezTo>
                  <a:lnTo>
                    <a:pt x="3134" y="14"/>
                  </a:lnTo>
                  <a:lnTo>
                    <a:pt x="539" y="478"/>
                  </a:lnTo>
                  <a:cubicBezTo>
                    <a:pt x="1" y="579"/>
                    <a:pt x="106" y="1345"/>
                    <a:pt x="597" y="1345"/>
                  </a:cubicBezTo>
                  <a:cubicBezTo>
                    <a:pt x="628" y="1345"/>
                    <a:pt x="660" y="1342"/>
                    <a:pt x="693" y="1335"/>
                  </a:cubicBezTo>
                  <a:lnTo>
                    <a:pt x="3289" y="871"/>
                  </a:lnTo>
                  <a:cubicBezTo>
                    <a:pt x="3844" y="793"/>
                    <a:pt x="3747" y="1"/>
                    <a:pt x="325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8" name="Google Shape;7648;p41"/>
            <p:cNvSpPr/>
            <p:nvPr/>
          </p:nvSpPr>
          <p:spPr>
            <a:xfrm>
              <a:off x="133673" y="4423976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5"/>
                    <a:pt x="870" y="12"/>
                  </a:cubicBezTo>
                  <a:cubicBezTo>
                    <a:pt x="191" y="131"/>
                    <a:pt x="0" y="1012"/>
                    <a:pt x="560" y="1405"/>
                  </a:cubicBezTo>
                  <a:cubicBezTo>
                    <a:pt x="701" y="1502"/>
                    <a:pt x="854" y="1546"/>
                    <a:pt x="1002" y="1546"/>
                  </a:cubicBezTo>
                  <a:cubicBezTo>
                    <a:pt x="1453" y="1546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9" name="Google Shape;7649;p41"/>
            <p:cNvSpPr/>
            <p:nvPr/>
          </p:nvSpPr>
          <p:spPr>
            <a:xfrm>
              <a:off x="203183" y="4409300"/>
              <a:ext cx="120892" cy="43544"/>
            </a:xfrm>
            <a:custGeom>
              <a:rect b="b" l="l" r="r" t="t"/>
              <a:pathLst>
                <a:path extrusionOk="0" h="1350" w="3748">
                  <a:moveTo>
                    <a:pt x="3144" y="1"/>
                  </a:moveTo>
                  <a:cubicBezTo>
                    <a:pt x="3128" y="1"/>
                    <a:pt x="3112" y="1"/>
                    <a:pt x="3096" y="3"/>
                  </a:cubicBezTo>
                  <a:lnTo>
                    <a:pt x="501" y="467"/>
                  </a:lnTo>
                  <a:cubicBezTo>
                    <a:pt x="0" y="618"/>
                    <a:pt x="125" y="1349"/>
                    <a:pt x="620" y="1349"/>
                  </a:cubicBezTo>
                  <a:cubicBezTo>
                    <a:pt x="632" y="1349"/>
                    <a:pt x="643" y="1349"/>
                    <a:pt x="655" y="1348"/>
                  </a:cubicBezTo>
                  <a:lnTo>
                    <a:pt x="3251" y="872"/>
                  </a:lnTo>
                  <a:cubicBezTo>
                    <a:pt x="3747" y="722"/>
                    <a:pt x="3639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0" name="Google Shape;7650;p41"/>
            <p:cNvSpPr/>
            <p:nvPr/>
          </p:nvSpPr>
          <p:spPr>
            <a:xfrm>
              <a:off x="147124" y="4498130"/>
              <a:ext cx="60123" cy="50221"/>
            </a:xfrm>
            <a:custGeom>
              <a:rect b="b" l="l" r="r" t="t"/>
              <a:pathLst>
                <a:path extrusionOk="0" h="1557" w="1864">
                  <a:moveTo>
                    <a:pt x="1009" y="0"/>
                  </a:moveTo>
                  <a:cubicBezTo>
                    <a:pt x="967" y="0"/>
                    <a:pt x="924" y="4"/>
                    <a:pt x="881" y="11"/>
                  </a:cubicBezTo>
                  <a:cubicBezTo>
                    <a:pt x="191" y="130"/>
                    <a:pt x="0" y="1011"/>
                    <a:pt x="572" y="1416"/>
                  </a:cubicBezTo>
                  <a:cubicBezTo>
                    <a:pt x="710" y="1513"/>
                    <a:pt x="860" y="1556"/>
                    <a:pt x="1007" y="1556"/>
                  </a:cubicBezTo>
                  <a:cubicBezTo>
                    <a:pt x="1454" y="1556"/>
                    <a:pt x="1864" y="1153"/>
                    <a:pt x="1774" y="642"/>
                  </a:cubicBezTo>
                  <a:cubicBezTo>
                    <a:pt x="1699" y="268"/>
                    <a:pt x="1376" y="0"/>
                    <a:pt x="100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1" name="Google Shape;7651;p41"/>
            <p:cNvSpPr/>
            <p:nvPr/>
          </p:nvSpPr>
          <p:spPr>
            <a:xfrm>
              <a:off x="216214" y="4483357"/>
              <a:ext cx="122214" cy="43706"/>
            </a:xfrm>
            <a:custGeom>
              <a:rect b="b" l="l" r="r" t="t"/>
              <a:pathLst>
                <a:path extrusionOk="0" h="1355" w="3789">
                  <a:moveTo>
                    <a:pt x="3177" y="0"/>
                  </a:moveTo>
                  <a:cubicBezTo>
                    <a:pt x="3155" y="0"/>
                    <a:pt x="3132" y="2"/>
                    <a:pt x="3109" y="5"/>
                  </a:cubicBezTo>
                  <a:lnTo>
                    <a:pt x="513" y="481"/>
                  </a:lnTo>
                  <a:cubicBezTo>
                    <a:pt x="0" y="606"/>
                    <a:pt x="110" y="1355"/>
                    <a:pt x="612" y="1355"/>
                  </a:cubicBezTo>
                  <a:cubicBezTo>
                    <a:pt x="634" y="1355"/>
                    <a:pt x="656" y="1353"/>
                    <a:pt x="680" y="1350"/>
                  </a:cubicBezTo>
                  <a:lnTo>
                    <a:pt x="3276" y="886"/>
                  </a:lnTo>
                  <a:cubicBezTo>
                    <a:pt x="3789" y="749"/>
                    <a:pt x="3679" y="0"/>
                    <a:pt x="317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2" name="Google Shape;7652;p41"/>
            <p:cNvSpPr/>
            <p:nvPr/>
          </p:nvSpPr>
          <p:spPr>
            <a:xfrm>
              <a:off x="89903" y="4806940"/>
              <a:ext cx="250428" cy="224527"/>
            </a:xfrm>
            <a:custGeom>
              <a:rect b="b" l="l" r="r" t="t"/>
              <a:pathLst>
                <a:path extrusionOk="0" h="6961" w="7764">
                  <a:moveTo>
                    <a:pt x="3921" y="1"/>
                  </a:moveTo>
                  <a:cubicBezTo>
                    <a:pt x="2893" y="1"/>
                    <a:pt x="1881" y="469"/>
                    <a:pt x="1215" y="1343"/>
                  </a:cubicBezTo>
                  <a:lnTo>
                    <a:pt x="6953" y="4975"/>
                  </a:lnTo>
                  <a:cubicBezTo>
                    <a:pt x="7763" y="3403"/>
                    <a:pt x="7239" y="1474"/>
                    <a:pt x="5739" y="534"/>
                  </a:cubicBezTo>
                  <a:cubicBezTo>
                    <a:pt x="5177" y="174"/>
                    <a:pt x="4546" y="1"/>
                    <a:pt x="3921" y="1"/>
                  </a:cubicBezTo>
                  <a:close/>
                  <a:moveTo>
                    <a:pt x="810" y="1986"/>
                  </a:moveTo>
                  <a:cubicBezTo>
                    <a:pt x="0" y="3558"/>
                    <a:pt x="524" y="5487"/>
                    <a:pt x="2012" y="6427"/>
                  </a:cubicBezTo>
                  <a:cubicBezTo>
                    <a:pt x="2575" y="6787"/>
                    <a:pt x="3207" y="6960"/>
                    <a:pt x="3834" y="6960"/>
                  </a:cubicBezTo>
                  <a:cubicBezTo>
                    <a:pt x="4865" y="6960"/>
                    <a:pt x="5882" y="6492"/>
                    <a:pt x="6549" y="5618"/>
                  </a:cubicBezTo>
                  <a:lnTo>
                    <a:pt x="810" y="1986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3" name="Google Shape;7653;p41"/>
            <p:cNvSpPr/>
            <p:nvPr/>
          </p:nvSpPr>
          <p:spPr>
            <a:xfrm>
              <a:off x="558794" y="4325276"/>
              <a:ext cx="196272" cy="181918"/>
            </a:xfrm>
            <a:custGeom>
              <a:rect b="b" l="l" r="r" t="t"/>
              <a:pathLst>
                <a:path extrusionOk="0" h="5640" w="6085">
                  <a:moveTo>
                    <a:pt x="3608" y="0"/>
                  </a:moveTo>
                  <a:lnTo>
                    <a:pt x="1215" y="1632"/>
                  </a:lnTo>
                  <a:cubicBezTo>
                    <a:pt x="251" y="2286"/>
                    <a:pt x="1" y="3596"/>
                    <a:pt x="656" y="4560"/>
                  </a:cubicBezTo>
                  <a:lnTo>
                    <a:pt x="763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2"/>
                    <a:pt x="3692" y="5275"/>
                  </a:cubicBezTo>
                  <a:lnTo>
                    <a:pt x="6085" y="3644"/>
                  </a:lnTo>
                  <a:lnTo>
                    <a:pt x="3608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4" name="Google Shape;7654;p41"/>
            <p:cNvSpPr/>
            <p:nvPr/>
          </p:nvSpPr>
          <p:spPr>
            <a:xfrm>
              <a:off x="691298" y="4249734"/>
              <a:ext cx="196272" cy="181950"/>
            </a:xfrm>
            <a:custGeom>
              <a:rect b="b" l="l" r="r" t="t"/>
              <a:pathLst>
                <a:path extrusionOk="0" h="5641" w="6085">
                  <a:moveTo>
                    <a:pt x="3577" y="1"/>
                  </a:moveTo>
                  <a:cubicBezTo>
                    <a:pt x="3169" y="1"/>
                    <a:pt x="2757" y="119"/>
                    <a:pt x="2394" y="366"/>
                  </a:cubicBezTo>
                  <a:lnTo>
                    <a:pt x="0" y="1997"/>
                  </a:lnTo>
                  <a:lnTo>
                    <a:pt x="2489" y="5640"/>
                  </a:lnTo>
                  <a:lnTo>
                    <a:pt x="4870" y="4009"/>
                  </a:lnTo>
                  <a:cubicBezTo>
                    <a:pt x="5834" y="3354"/>
                    <a:pt x="6084" y="2045"/>
                    <a:pt x="5430" y="1092"/>
                  </a:cubicBezTo>
                  <a:lnTo>
                    <a:pt x="5322" y="926"/>
                  </a:lnTo>
                  <a:cubicBezTo>
                    <a:pt x="4914" y="325"/>
                    <a:pt x="4252" y="1"/>
                    <a:pt x="357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5" name="Google Shape;7655;p41"/>
            <p:cNvSpPr/>
            <p:nvPr/>
          </p:nvSpPr>
          <p:spPr>
            <a:xfrm>
              <a:off x="501187" y="4700692"/>
              <a:ext cx="346064" cy="344387"/>
            </a:xfrm>
            <a:custGeom>
              <a:rect b="b" l="l" r="r" t="t"/>
              <a:pathLst>
                <a:path extrusionOk="0" h="10677" w="10729">
                  <a:moveTo>
                    <a:pt x="5011" y="0"/>
                  </a:moveTo>
                  <a:cubicBezTo>
                    <a:pt x="4833" y="0"/>
                    <a:pt x="4677" y="135"/>
                    <a:pt x="4656" y="327"/>
                  </a:cubicBezTo>
                  <a:lnTo>
                    <a:pt x="4192" y="3804"/>
                  </a:lnTo>
                  <a:lnTo>
                    <a:pt x="715" y="3339"/>
                  </a:lnTo>
                  <a:cubicBezTo>
                    <a:pt x="700" y="3338"/>
                    <a:pt x="686" y="3337"/>
                    <a:pt x="671" y="3337"/>
                  </a:cubicBezTo>
                  <a:cubicBezTo>
                    <a:pt x="486" y="3337"/>
                    <a:pt x="320" y="3473"/>
                    <a:pt x="298" y="3661"/>
                  </a:cubicBezTo>
                  <a:lnTo>
                    <a:pt x="36" y="5637"/>
                  </a:lnTo>
                  <a:cubicBezTo>
                    <a:pt x="1" y="5840"/>
                    <a:pt x="144" y="6030"/>
                    <a:pt x="358" y="6054"/>
                  </a:cubicBezTo>
                  <a:lnTo>
                    <a:pt x="3835" y="6518"/>
                  </a:lnTo>
                  <a:lnTo>
                    <a:pt x="3370" y="9995"/>
                  </a:lnTo>
                  <a:cubicBezTo>
                    <a:pt x="3346" y="10197"/>
                    <a:pt x="3489" y="10388"/>
                    <a:pt x="3692" y="10412"/>
                  </a:cubicBezTo>
                  <a:lnTo>
                    <a:pt x="5668" y="10674"/>
                  </a:lnTo>
                  <a:cubicBezTo>
                    <a:pt x="5683" y="10675"/>
                    <a:pt x="5698" y="10676"/>
                    <a:pt x="5712" y="10676"/>
                  </a:cubicBezTo>
                  <a:cubicBezTo>
                    <a:pt x="5898" y="10676"/>
                    <a:pt x="6063" y="10540"/>
                    <a:pt x="6085" y="10352"/>
                  </a:cubicBezTo>
                  <a:lnTo>
                    <a:pt x="6549" y="6876"/>
                  </a:lnTo>
                  <a:lnTo>
                    <a:pt x="10026" y="7328"/>
                  </a:lnTo>
                  <a:cubicBezTo>
                    <a:pt x="10046" y="7331"/>
                    <a:pt x="10065" y="7333"/>
                    <a:pt x="10084" y="7333"/>
                  </a:cubicBezTo>
                  <a:cubicBezTo>
                    <a:pt x="10264" y="7333"/>
                    <a:pt x="10421" y="7189"/>
                    <a:pt x="10443" y="7007"/>
                  </a:cubicBezTo>
                  <a:lnTo>
                    <a:pt x="10704" y="5042"/>
                  </a:lnTo>
                  <a:cubicBezTo>
                    <a:pt x="10728" y="4828"/>
                    <a:pt x="10585" y="4649"/>
                    <a:pt x="10383" y="4613"/>
                  </a:cubicBezTo>
                  <a:lnTo>
                    <a:pt x="6906" y="4161"/>
                  </a:lnTo>
                  <a:lnTo>
                    <a:pt x="7359" y="684"/>
                  </a:lnTo>
                  <a:cubicBezTo>
                    <a:pt x="7395" y="470"/>
                    <a:pt x="7252" y="291"/>
                    <a:pt x="7037" y="256"/>
                  </a:cubicBezTo>
                  <a:lnTo>
                    <a:pt x="5073" y="6"/>
                  </a:lnTo>
                  <a:cubicBezTo>
                    <a:pt x="5052" y="2"/>
                    <a:pt x="5031" y="0"/>
                    <a:pt x="5011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2">
  <p:cSld name="BIG_NUMBER_1_3_1">
    <p:spTree>
      <p:nvGrpSpPr>
        <p:cNvPr id="7656" name="Shape 7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57" name="Google Shape;7657;p42"/>
          <p:cNvGrpSpPr/>
          <p:nvPr/>
        </p:nvGrpSpPr>
        <p:grpSpPr>
          <a:xfrm>
            <a:off x="58777" y="98419"/>
            <a:ext cx="9026433" cy="4946659"/>
            <a:chOff x="58777" y="98419"/>
            <a:chExt cx="9026433" cy="4946659"/>
          </a:xfrm>
        </p:grpSpPr>
        <p:sp>
          <p:nvSpPr>
            <p:cNvPr id="7658" name="Google Shape;7658;p42"/>
            <p:cNvSpPr/>
            <p:nvPr/>
          </p:nvSpPr>
          <p:spPr>
            <a:xfrm>
              <a:off x="8256418" y="98419"/>
              <a:ext cx="349515" cy="436120"/>
            </a:xfrm>
            <a:custGeom>
              <a:rect b="b" l="l" r="r" t="t"/>
              <a:pathLst>
                <a:path extrusionOk="0" h="13521" w="10836">
                  <a:moveTo>
                    <a:pt x="4145" y="435"/>
                  </a:moveTo>
                  <a:cubicBezTo>
                    <a:pt x="4431" y="435"/>
                    <a:pt x="4712" y="607"/>
                    <a:pt x="4763" y="994"/>
                  </a:cubicBezTo>
                  <a:cubicBezTo>
                    <a:pt x="4799" y="1196"/>
                    <a:pt x="4751" y="1387"/>
                    <a:pt x="4620" y="1541"/>
                  </a:cubicBezTo>
                  <a:lnTo>
                    <a:pt x="3822" y="1684"/>
                  </a:lnTo>
                  <a:cubicBezTo>
                    <a:pt x="3656" y="1589"/>
                    <a:pt x="3537" y="1422"/>
                    <a:pt x="3501" y="1232"/>
                  </a:cubicBezTo>
                  <a:cubicBezTo>
                    <a:pt x="3386" y="732"/>
                    <a:pt x="3770" y="435"/>
                    <a:pt x="4145" y="435"/>
                  </a:cubicBezTo>
                  <a:close/>
                  <a:moveTo>
                    <a:pt x="7834" y="2749"/>
                  </a:moveTo>
                  <a:cubicBezTo>
                    <a:pt x="8105" y="2749"/>
                    <a:pt x="8340" y="2930"/>
                    <a:pt x="8383" y="3208"/>
                  </a:cubicBezTo>
                  <a:lnTo>
                    <a:pt x="9776" y="10769"/>
                  </a:lnTo>
                  <a:cubicBezTo>
                    <a:pt x="9823" y="11066"/>
                    <a:pt x="9621" y="11352"/>
                    <a:pt x="9323" y="11400"/>
                  </a:cubicBezTo>
                  <a:lnTo>
                    <a:pt x="3060" y="12543"/>
                  </a:lnTo>
                  <a:cubicBezTo>
                    <a:pt x="3025" y="12550"/>
                    <a:pt x="2990" y="12553"/>
                    <a:pt x="2956" y="12553"/>
                  </a:cubicBezTo>
                  <a:cubicBezTo>
                    <a:pt x="2699" y="12553"/>
                    <a:pt x="2471" y="12365"/>
                    <a:pt x="2429" y="12102"/>
                  </a:cubicBezTo>
                  <a:lnTo>
                    <a:pt x="1048" y="4530"/>
                  </a:lnTo>
                  <a:cubicBezTo>
                    <a:pt x="989" y="4232"/>
                    <a:pt x="1191" y="3958"/>
                    <a:pt x="1489" y="3899"/>
                  </a:cubicBezTo>
                  <a:lnTo>
                    <a:pt x="2239" y="3768"/>
                  </a:lnTo>
                  <a:cubicBezTo>
                    <a:pt x="2270" y="3977"/>
                    <a:pt x="2449" y="4122"/>
                    <a:pt x="2653" y="4122"/>
                  </a:cubicBezTo>
                  <a:cubicBezTo>
                    <a:pt x="2681" y="4122"/>
                    <a:pt x="2710" y="4119"/>
                    <a:pt x="2739" y="4113"/>
                  </a:cubicBezTo>
                  <a:lnTo>
                    <a:pt x="6656" y="3399"/>
                  </a:lnTo>
                  <a:cubicBezTo>
                    <a:pt x="6882" y="3363"/>
                    <a:pt x="7049" y="3125"/>
                    <a:pt x="7001" y="2899"/>
                  </a:cubicBezTo>
                  <a:lnTo>
                    <a:pt x="7740" y="2756"/>
                  </a:lnTo>
                  <a:cubicBezTo>
                    <a:pt x="7771" y="2751"/>
                    <a:pt x="7803" y="2749"/>
                    <a:pt x="7834" y="2749"/>
                  </a:cubicBezTo>
                  <a:close/>
                  <a:moveTo>
                    <a:pt x="4133" y="0"/>
                  </a:moveTo>
                  <a:cubicBezTo>
                    <a:pt x="4070" y="0"/>
                    <a:pt x="4006" y="6"/>
                    <a:pt x="3942" y="17"/>
                  </a:cubicBezTo>
                  <a:cubicBezTo>
                    <a:pt x="3334" y="136"/>
                    <a:pt x="2941" y="708"/>
                    <a:pt x="3072" y="1303"/>
                  </a:cubicBezTo>
                  <a:cubicBezTo>
                    <a:pt x="3096" y="1482"/>
                    <a:pt x="3168" y="1649"/>
                    <a:pt x="3287" y="1779"/>
                  </a:cubicBezTo>
                  <a:lnTo>
                    <a:pt x="2501" y="1922"/>
                  </a:lnTo>
                  <a:cubicBezTo>
                    <a:pt x="2191" y="1982"/>
                    <a:pt x="1977" y="2291"/>
                    <a:pt x="2037" y="2613"/>
                  </a:cubicBezTo>
                  <a:lnTo>
                    <a:pt x="2084" y="2887"/>
                  </a:lnTo>
                  <a:lnTo>
                    <a:pt x="798" y="3125"/>
                  </a:lnTo>
                  <a:cubicBezTo>
                    <a:pt x="310" y="3208"/>
                    <a:pt x="1" y="3673"/>
                    <a:pt x="84" y="4149"/>
                  </a:cubicBezTo>
                  <a:lnTo>
                    <a:pt x="1656" y="12781"/>
                  </a:lnTo>
                  <a:cubicBezTo>
                    <a:pt x="1741" y="13217"/>
                    <a:pt x="2111" y="13520"/>
                    <a:pt x="2537" y="13520"/>
                  </a:cubicBezTo>
                  <a:cubicBezTo>
                    <a:pt x="2588" y="13520"/>
                    <a:pt x="2640" y="13516"/>
                    <a:pt x="2691" y="13507"/>
                  </a:cubicBezTo>
                  <a:lnTo>
                    <a:pt x="10026" y="12162"/>
                  </a:lnTo>
                  <a:cubicBezTo>
                    <a:pt x="10514" y="12066"/>
                    <a:pt x="10835" y="11602"/>
                    <a:pt x="10740" y="11126"/>
                  </a:cubicBezTo>
                  <a:lnTo>
                    <a:pt x="9168" y="2494"/>
                  </a:lnTo>
                  <a:cubicBezTo>
                    <a:pt x="9095" y="2064"/>
                    <a:pt x="8725" y="1763"/>
                    <a:pt x="8304" y="1763"/>
                  </a:cubicBezTo>
                  <a:cubicBezTo>
                    <a:pt x="8248" y="1763"/>
                    <a:pt x="8190" y="1768"/>
                    <a:pt x="8133" y="1779"/>
                  </a:cubicBezTo>
                  <a:lnTo>
                    <a:pt x="6859" y="2018"/>
                  </a:lnTo>
                  <a:lnTo>
                    <a:pt x="6799" y="1744"/>
                  </a:lnTo>
                  <a:cubicBezTo>
                    <a:pt x="6746" y="1458"/>
                    <a:pt x="6506" y="1258"/>
                    <a:pt x="6228" y="1258"/>
                  </a:cubicBezTo>
                  <a:cubicBezTo>
                    <a:pt x="6192" y="1258"/>
                    <a:pt x="6157" y="1261"/>
                    <a:pt x="6120" y="1268"/>
                  </a:cubicBezTo>
                  <a:lnTo>
                    <a:pt x="5168" y="1434"/>
                  </a:lnTo>
                  <a:cubicBezTo>
                    <a:pt x="5227" y="1268"/>
                    <a:pt x="5239" y="1089"/>
                    <a:pt x="5204" y="922"/>
                  </a:cubicBezTo>
                  <a:cubicBezTo>
                    <a:pt x="5119" y="381"/>
                    <a:pt x="4655" y="0"/>
                    <a:pt x="413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9" name="Google Shape;7659;p42"/>
            <p:cNvSpPr/>
            <p:nvPr/>
          </p:nvSpPr>
          <p:spPr>
            <a:xfrm>
              <a:off x="8318251" y="255566"/>
              <a:ext cx="60156" cy="49898"/>
            </a:xfrm>
            <a:custGeom>
              <a:rect b="b" l="l" r="r" t="t"/>
              <a:pathLst>
                <a:path extrusionOk="0" h="1547" w="1865">
                  <a:moveTo>
                    <a:pt x="1027" y="1"/>
                  </a:moveTo>
                  <a:cubicBezTo>
                    <a:pt x="979" y="1"/>
                    <a:pt x="930" y="5"/>
                    <a:pt x="882" y="15"/>
                  </a:cubicBezTo>
                  <a:cubicBezTo>
                    <a:pt x="191" y="134"/>
                    <a:pt x="0" y="1015"/>
                    <a:pt x="572" y="1408"/>
                  </a:cubicBezTo>
                  <a:cubicBezTo>
                    <a:pt x="709" y="1504"/>
                    <a:pt x="857" y="1547"/>
                    <a:pt x="1002" y="1547"/>
                  </a:cubicBezTo>
                  <a:cubicBezTo>
                    <a:pt x="1451" y="1547"/>
                    <a:pt x="1864" y="1138"/>
                    <a:pt x="1775" y="634"/>
                  </a:cubicBezTo>
                  <a:cubicBezTo>
                    <a:pt x="1701" y="266"/>
                    <a:pt x="1386" y="1"/>
                    <a:pt x="102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0" name="Google Shape;7660;p42"/>
            <p:cNvSpPr/>
            <p:nvPr/>
          </p:nvSpPr>
          <p:spPr>
            <a:xfrm>
              <a:off x="8386792" y="241019"/>
              <a:ext cx="124149" cy="43706"/>
            </a:xfrm>
            <a:custGeom>
              <a:rect b="b" l="l" r="r" t="t"/>
              <a:pathLst>
                <a:path extrusionOk="0" h="1355" w="3849">
                  <a:moveTo>
                    <a:pt x="3252" y="1"/>
                  </a:moveTo>
                  <a:cubicBezTo>
                    <a:pt x="3216" y="1"/>
                    <a:pt x="3178" y="5"/>
                    <a:pt x="3138" y="14"/>
                  </a:cubicBezTo>
                  <a:lnTo>
                    <a:pt x="542" y="490"/>
                  </a:lnTo>
                  <a:cubicBezTo>
                    <a:pt x="1" y="580"/>
                    <a:pt x="112" y="1354"/>
                    <a:pt x="611" y="1354"/>
                  </a:cubicBezTo>
                  <a:cubicBezTo>
                    <a:pt x="638" y="1354"/>
                    <a:pt x="667" y="1352"/>
                    <a:pt x="697" y="1347"/>
                  </a:cubicBezTo>
                  <a:lnTo>
                    <a:pt x="3293" y="871"/>
                  </a:lnTo>
                  <a:cubicBezTo>
                    <a:pt x="3848" y="793"/>
                    <a:pt x="3751" y="1"/>
                    <a:pt x="325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1" name="Google Shape;7661;p42"/>
            <p:cNvSpPr/>
            <p:nvPr/>
          </p:nvSpPr>
          <p:spPr>
            <a:xfrm>
              <a:off x="8330927" y="325172"/>
              <a:ext cx="60156" cy="49866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2" name="Google Shape;7662;p42"/>
            <p:cNvSpPr/>
            <p:nvPr/>
          </p:nvSpPr>
          <p:spPr>
            <a:xfrm>
              <a:off x="8400436" y="310528"/>
              <a:ext cx="121376" cy="43512"/>
            </a:xfrm>
            <a:custGeom>
              <a:rect b="b" l="l" r="r" t="t"/>
              <a:pathLst>
                <a:path extrusionOk="0" h="1349" w="3763">
                  <a:moveTo>
                    <a:pt x="3132" y="0"/>
                  </a:moveTo>
                  <a:cubicBezTo>
                    <a:pt x="3120" y="0"/>
                    <a:pt x="3108" y="1"/>
                    <a:pt x="3096" y="2"/>
                  </a:cubicBezTo>
                  <a:lnTo>
                    <a:pt x="500" y="478"/>
                  </a:lnTo>
                  <a:cubicBezTo>
                    <a:pt x="0" y="618"/>
                    <a:pt x="125" y="1348"/>
                    <a:pt x="631" y="1348"/>
                  </a:cubicBezTo>
                  <a:cubicBezTo>
                    <a:pt x="643" y="1348"/>
                    <a:pt x="655" y="1348"/>
                    <a:pt x="667" y="1347"/>
                  </a:cubicBezTo>
                  <a:lnTo>
                    <a:pt x="3263" y="871"/>
                  </a:lnTo>
                  <a:cubicBezTo>
                    <a:pt x="3763" y="731"/>
                    <a:pt x="3638" y="0"/>
                    <a:pt x="313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3" name="Google Shape;7663;p42"/>
            <p:cNvSpPr/>
            <p:nvPr/>
          </p:nvSpPr>
          <p:spPr>
            <a:xfrm>
              <a:off x="8344377" y="399294"/>
              <a:ext cx="60156" cy="50189"/>
            </a:xfrm>
            <a:custGeom>
              <a:rect b="b" l="l" r="r" t="t"/>
              <a:pathLst>
                <a:path extrusionOk="0" h="1556" w="1865">
                  <a:moveTo>
                    <a:pt x="1013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17"/>
                  </a:cubicBezTo>
                  <a:cubicBezTo>
                    <a:pt x="711" y="1513"/>
                    <a:pt x="861" y="1556"/>
                    <a:pt x="1007" y="1556"/>
                  </a:cubicBezTo>
                  <a:cubicBezTo>
                    <a:pt x="1458" y="1556"/>
                    <a:pt x="1864" y="1147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4" name="Google Shape;7664;p42"/>
            <p:cNvSpPr/>
            <p:nvPr/>
          </p:nvSpPr>
          <p:spPr>
            <a:xfrm>
              <a:off x="8413725" y="384586"/>
              <a:ext cx="122440" cy="44028"/>
            </a:xfrm>
            <a:custGeom>
              <a:rect b="b" l="l" r="r" t="t"/>
              <a:pathLst>
                <a:path extrusionOk="0" h="1365" w="3796">
                  <a:moveTo>
                    <a:pt x="3169" y="0"/>
                  </a:moveTo>
                  <a:cubicBezTo>
                    <a:pt x="3151" y="0"/>
                    <a:pt x="3132" y="1"/>
                    <a:pt x="3113" y="4"/>
                  </a:cubicBezTo>
                  <a:lnTo>
                    <a:pt x="517" y="480"/>
                  </a:lnTo>
                  <a:cubicBezTo>
                    <a:pt x="0" y="606"/>
                    <a:pt x="115" y="1364"/>
                    <a:pt x="615" y="1364"/>
                  </a:cubicBezTo>
                  <a:cubicBezTo>
                    <a:pt x="634" y="1364"/>
                    <a:pt x="653" y="1363"/>
                    <a:pt x="672" y="1361"/>
                  </a:cubicBezTo>
                  <a:lnTo>
                    <a:pt x="3267" y="885"/>
                  </a:lnTo>
                  <a:cubicBezTo>
                    <a:pt x="3796" y="758"/>
                    <a:pt x="3670" y="0"/>
                    <a:pt x="316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5" name="Google Shape;7665;p42"/>
            <p:cNvSpPr/>
            <p:nvPr/>
          </p:nvSpPr>
          <p:spPr>
            <a:xfrm>
              <a:off x="8287157" y="708297"/>
              <a:ext cx="250396" cy="224721"/>
            </a:xfrm>
            <a:custGeom>
              <a:rect b="b" l="l" r="r" t="t"/>
              <a:pathLst>
                <a:path extrusionOk="0" h="6967" w="7763">
                  <a:moveTo>
                    <a:pt x="3922" y="1"/>
                  </a:moveTo>
                  <a:cubicBezTo>
                    <a:pt x="2892" y="1"/>
                    <a:pt x="1881" y="465"/>
                    <a:pt x="1215" y="1338"/>
                  </a:cubicBezTo>
                  <a:lnTo>
                    <a:pt x="6953" y="4969"/>
                  </a:lnTo>
                  <a:cubicBezTo>
                    <a:pt x="7763" y="3398"/>
                    <a:pt x="7239" y="1469"/>
                    <a:pt x="5751" y="528"/>
                  </a:cubicBezTo>
                  <a:cubicBezTo>
                    <a:pt x="5183" y="173"/>
                    <a:pt x="4549" y="1"/>
                    <a:pt x="3922" y="1"/>
                  </a:cubicBezTo>
                  <a:close/>
                  <a:moveTo>
                    <a:pt x="810" y="1993"/>
                  </a:moveTo>
                  <a:cubicBezTo>
                    <a:pt x="0" y="3553"/>
                    <a:pt x="512" y="5493"/>
                    <a:pt x="2012" y="6434"/>
                  </a:cubicBezTo>
                  <a:cubicBezTo>
                    <a:pt x="2578" y="6793"/>
                    <a:pt x="3210" y="6966"/>
                    <a:pt x="3835" y="6966"/>
                  </a:cubicBezTo>
                  <a:cubicBezTo>
                    <a:pt x="4867" y="6966"/>
                    <a:pt x="5881" y="6495"/>
                    <a:pt x="6549" y="5612"/>
                  </a:cubicBezTo>
                  <a:lnTo>
                    <a:pt x="810" y="1993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6" name="Google Shape;7666;p42"/>
            <p:cNvSpPr/>
            <p:nvPr/>
          </p:nvSpPr>
          <p:spPr>
            <a:xfrm>
              <a:off x="8756435" y="226472"/>
              <a:ext cx="195885" cy="181918"/>
            </a:xfrm>
            <a:custGeom>
              <a:rect b="b" l="l" r="r" t="t"/>
              <a:pathLst>
                <a:path extrusionOk="0" h="5640" w="6073">
                  <a:moveTo>
                    <a:pt x="3596" y="0"/>
                  </a:moveTo>
                  <a:lnTo>
                    <a:pt x="1203" y="1631"/>
                  </a:lnTo>
                  <a:cubicBezTo>
                    <a:pt x="251" y="2286"/>
                    <a:pt x="1" y="3596"/>
                    <a:pt x="655" y="4560"/>
                  </a:cubicBezTo>
                  <a:lnTo>
                    <a:pt x="763" y="4715"/>
                  </a:lnTo>
                  <a:cubicBezTo>
                    <a:pt x="1163" y="5316"/>
                    <a:pt x="1827" y="5640"/>
                    <a:pt x="2502" y="5640"/>
                  </a:cubicBezTo>
                  <a:cubicBezTo>
                    <a:pt x="2909" y="5640"/>
                    <a:pt x="3321" y="5521"/>
                    <a:pt x="3680" y="5275"/>
                  </a:cubicBezTo>
                  <a:lnTo>
                    <a:pt x="6073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7" name="Google Shape;7667;p42"/>
            <p:cNvSpPr/>
            <p:nvPr/>
          </p:nvSpPr>
          <p:spPr>
            <a:xfrm>
              <a:off x="8888938" y="151317"/>
              <a:ext cx="196272" cy="181950"/>
            </a:xfrm>
            <a:custGeom>
              <a:rect b="b" l="l" r="r" t="t"/>
              <a:pathLst>
                <a:path extrusionOk="0" h="5641" w="6085">
                  <a:moveTo>
                    <a:pt x="3574" y="1"/>
                  </a:moveTo>
                  <a:cubicBezTo>
                    <a:pt x="3167" y="1"/>
                    <a:pt x="2757" y="119"/>
                    <a:pt x="2393" y="366"/>
                  </a:cubicBezTo>
                  <a:lnTo>
                    <a:pt x="0" y="1997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4" y="3354"/>
                    <a:pt x="6084" y="2044"/>
                    <a:pt x="5429" y="1080"/>
                  </a:cubicBezTo>
                  <a:lnTo>
                    <a:pt x="5322" y="925"/>
                  </a:lnTo>
                  <a:cubicBezTo>
                    <a:pt x="4907" y="324"/>
                    <a:pt x="4246" y="1"/>
                    <a:pt x="357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8" name="Google Shape;7668;p42"/>
            <p:cNvSpPr/>
            <p:nvPr/>
          </p:nvSpPr>
          <p:spPr>
            <a:xfrm>
              <a:off x="8698827" y="602242"/>
              <a:ext cx="346064" cy="344032"/>
            </a:xfrm>
            <a:custGeom>
              <a:rect b="b" l="l" r="r" t="t"/>
              <a:pathLst>
                <a:path extrusionOk="0" h="10666" w="10729">
                  <a:moveTo>
                    <a:pt x="4999" y="1"/>
                  </a:moveTo>
                  <a:cubicBezTo>
                    <a:pt x="4821" y="1"/>
                    <a:pt x="4665" y="136"/>
                    <a:pt x="4644" y="328"/>
                  </a:cubicBezTo>
                  <a:lnTo>
                    <a:pt x="4192" y="3805"/>
                  </a:lnTo>
                  <a:lnTo>
                    <a:pt x="703" y="3340"/>
                  </a:lnTo>
                  <a:cubicBezTo>
                    <a:pt x="688" y="3338"/>
                    <a:pt x="673" y="3338"/>
                    <a:pt x="659" y="3338"/>
                  </a:cubicBezTo>
                  <a:cubicBezTo>
                    <a:pt x="474" y="3338"/>
                    <a:pt x="308" y="3474"/>
                    <a:pt x="286" y="3662"/>
                  </a:cubicBezTo>
                  <a:lnTo>
                    <a:pt x="24" y="5638"/>
                  </a:lnTo>
                  <a:cubicBezTo>
                    <a:pt x="1" y="5840"/>
                    <a:pt x="143" y="6031"/>
                    <a:pt x="346" y="6055"/>
                  </a:cubicBezTo>
                  <a:lnTo>
                    <a:pt x="346" y="6043"/>
                  </a:lnTo>
                  <a:lnTo>
                    <a:pt x="3822" y="6507"/>
                  </a:lnTo>
                  <a:lnTo>
                    <a:pt x="3370" y="9984"/>
                  </a:lnTo>
                  <a:cubicBezTo>
                    <a:pt x="3334" y="10186"/>
                    <a:pt x="3477" y="10377"/>
                    <a:pt x="3692" y="10401"/>
                  </a:cubicBezTo>
                  <a:lnTo>
                    <a:pt x="5656" y="10663"/>
                  </a:lnTo>
                  <a:cubicBezTo>
                    <a:pt x="5671" y="10664"/>
                    <a:pt x="5686" y="10665"/>
                    <a:pt x="5700" y="10665"/>
                  </a:cubicBezTo>
                  <a:cubicBezTo>
                    <a:pt x="5885" y="10665"/>
                    <a:pt x="6051" y="10529"/>
                    <a:pt x="6073" y="10341"/>
                  </a:cubicBezTo>
                  <a:lnTo>
                    <a:pt x="6537" y="6864"/>
                  </a:lnTo>
                  <a:lnTo>
                    <a:pt x="10026" y="7329"/>
                  </a:lnTo>
                  <a:cubicBezTo>
                    <a:pt x="10040" y="7331"/>
                    <a:pt x="10055" y="7331"/>
                    <a:pt x="10070" y="7331"/>
                  </a:cubicBezTo>
                  <a:cubicBezTo>
                    <a:pt x="10253" y="7331"/>
                    <a:pt x="10409" y="7195"/>
                    <a:pt x="10442" y="7007"/>
                  </a:cubicBezTo>
                  <a:lnTo>
                    <a:pt x="10704" y="5031"/>
                  </a:lnTo>
                  <a:cubicBezTo>
                    <a:pt x="10728" y="4828"/>
                    <a:pt x="10585" y="4638"/>
                    <a:pt x="10383" y="4614"/>
                  </a:cubicBezTo>
                  <a:lnTo>
                    <a:pt x="6894" y="4150"/>
                  </a:lnTo>
                  <a:lnTo>
                    <a:pt x="7359" y="673"/>
                  </a:lnTo>
                  <a:cubicBezTo>
                    <a:pt x="7382" y="471"/>
                    <a:pt x="7240" y="280"/>
                    <a:pt x="7037" y="256"/>
                  </a:cubicBezTo>
                  <a:lnTo>
                    <a:pt x="5061" y="6"/>
                  </a:lnTo>
                  <a:cubicBezTo>
                    <a:pt x="5040" y="3"/>
                    <a:pt x="5019" y="1"/>
                    <a:pt x="499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9" name="Google Shape;7669;p42"/>
            <p:cNvSpPr/>
            <p:nvPr/>
          </p:nvSpPr>
          <p:spPr>
            <a:xfrm>
              <a:off x="8256031" y="1123935"/>
              <a:ext cx="349902" cy="435572"/>
            </a:xfrm>
            <a:custGeom>
              <a:rect b="b" l="l" r="r" t="t"/>
              <a:pathLst>
                <a:path extrusionOk="0" h="13504" w="10848">
                  <a:moveTo>
                    <a:pt x="4160" y="409"/>
                  </a:moveTo>
                  <a:cubicBezTo>
                    <a:pt x="4450" y="409"/>
                    <a:pt x="4735" y="584"/>
                    <a:pt x="4787" y="977"/>
                  </a:cubicBezTo>
                  <a:cubicBezTo>
                    <a:pt x="4823" y="1168"/>
                    <a:pt x="4763" y="1370"/>
                    <a:pt x="4632" y="1513"/>
                  </a:cubicBezTo>
                  <a:lnTo>
                    <a:pt x="3846" y="1668"/>
                  </a:lnTo>
                  <a:cubicBezTo>
                    <a:pt x="3668" y="1573"/>
                    <a:pt x="3549" y="1406"/>
                    <a:pt x="3513" y="1204"/>
                  </a:cubicBezTo>
                  <a:cubicBezTo>
                    <a:pt x="3399" y="705"/>
                    <a:pt x="3783" y="409"/>
                    <a:pt x="4160" y="409"/>
                  </a:cubicBezTo>
                  <a:close/>
                  <a:moveTo>
                    <a:pt x="7868" y="2729"/>
                  </a:moveTo>
                  <a:cubicBezTo>
                    <a:pt x="8126" y="2729"/>
                    <a:pt x="8354" y="2918"/>
                    <a:pt x="8406" y="3180"/>
                  </a:cubicBezTo>
                  <a:lnTo>
                    <a:pt x="9788" y="10741"/>
                  </a:lnTo>
                  <a:cubicBezTo>
                    <a:pt x="9847" y="11038"/>
                    <a:pt x="9645" y="11324"/>
                    <a:pt x="9347" y="11372"/>
                  </a:cubicBezTo>
                  <a:lnTo>
                    <a:pt x="3072" y="12515"/>
                  </a:lnTo>
                  <a:cubicBezTo>
                    <a:pt x="3037" y="12522"/>
                    <a:pt x="3003" y="12525"/>
                    <a:pt x="2968" y="12525"/>
                  </a:cubicBezTo>
                  <a:cubicBezTo>
                    <a:pt x="2713" y="12525"/>
                    <a:pt x="2494" y="12337"/>
                    <a:pt x="2441" y="12074"/>
                  </a:cubicBezTo>
                  <a:lnTo>
                    <a:pt x="1072" y="4514"/>
                  </a:lnTo>
                  <a:cubicBezTo>
                    <a:pt x="1013" y="4216"/>
                    <a:pt x="1215" y="3930"/>
                    <a:pt x="1513" y="3883"/>
                  </a:cubicBezTo>
                  <a:lnTo>
                    <a:pt x="2263" y="3740"/>
                  </a:lnTo>
                  <a:cubicBezTo>
                    <a:pt x="2295" y="3955"/>
                    <a:pt x="2483" y="4102"/>
                    <a:pt x="2695" y="4102"/>
                  </a:cubicBezTo>
                  <a:cubicBezTo>
                    <a:pt x="2717" y="4102"/>
                    <a:pt x="2740" y="4100"/>
                    <a:pt x="2763" y="4097"/>
                  </a:cubicBezTo>
                  <a:lnTo>
                    <a:pt x="6680" y="3382"/>
                  </a:lnTo>
                  <a:cubicBezTo>
                    <a:pt x="6906" y="3335"/>
                    <a:pt x="7073" y="3109"/>
                    <a:pt x="7025" y="2870"/>
                  </a:cubicBezTo>
                  <a:lnTo>
                    <a:pt x="7764" y="2740"/>
                  </a:lnTo>
                  <a:cubicBezTo>
                    <a:pt x="7799" y="2732"/>
                    <a:pt x="7834" y="2729"/>
                    <a:pt x="7868" y="2729"/>
                  </a:cubicBezTo>
                  <a:close/>
                  <a:moveTo>
                    <a:pt x="4149" y="1"/>
                  </a:moveTo>
                  <a:cubicBezTo>
                    <a:pt x="4001" y="1"/>
                    <a:pt x="3850" y="31"/>
                    <a:pt x="3704" y="96"/>
                  </a:cubicBezTo>
                  <a:cubicBezTo>
                    <a:pt x="3061" y="382"/>
                    <a:pt x="2858" y="1204"/>
                    <a:pt x="3299" y="1763"/>
                  </a:cubicBezTo>
                  <a:lnTo>
                    <a:pt x="2513" y="1906"/>
                  </a:lnTo>
                  <a:cubicBezTo>
                    <a:pt x="2203" y="1966"/>
                    <a:pt x="1989" y="2275"/>
                    <a:pt x="2049" y="2597"/>
                  </a:cubicBezTo>
                  <a:lnTo>
                    <a:pt x="2096" y="2870"/>
                  </a:lnTo>
                  <a:lnTo>
                    <a:pt x="810" y="3109"/>
                  </a:lnTo>
                  <a:cubicBezTo>
                    <a:pt x="322" y="3192"/>
                    <a:pt x="1" y="3656"/>
                    <a:pt x="96" y="4144"/>
                  </a:cubicBezTo>
                  <a:lnTo>
                    <a:pt x="1668" y="12765"/>
                  </a:lnTo>
                  <a:cubicBezTo>
                    <a:pt x="1753" y="13201"/>
                    <a:pt x="2123" y="13504"/>
                    <a:pt x="2549" y="13504"/>
                  </a:cubicBezTo>
                  <a:cubicBezTo>
                    <a:pt x="2600" y="13504"/>
                    <a:pt x="2652" y="13500"/>
                    <a:pt x="2703" y="13491"/>
                  </a:cubicBezTo>
                  <a:lnTo>
                    <a:pt x="10038" y="12145"/>
                  </a:lnTo>
                  <a:cubicBezTo>
                    <a:pt x="10526" y="12062"/>
                    <a:pt x="10847" y="11598"/>
                    <a:pt x="10752" y="11110"/>
                  </a:cubicBezTo>
                  <a:lnTo>
                    <a:pt x="9180" y="2478"/>
                  </a:lnTo>
                  <a:cubicBezTo>
                    <a:pt x="9107" y="2047"/>
                    <a:pt x="8737" y="1746"/>
                    <a:pt x="8316" y="1746"/>
                  </a:cubicBezTo>
                  <a:cubicBezTo>
                    <a:pt x="8260" y="1746"/>
                    <a:pt x="8202" y="1752"/>
                    <a:pt x="8145" y="1763"/>
                  </a:cubicBezTo>
                  <a:lnTo>
                    <a:pt x="6871" y="1989"/>
                  </a:lnTo>
                  <a:lnTo>
                    <a:pt x="6811" y="1716"/>
                  </a:lnTo>
                  <a:cubicBezTo>
                    <a:pt x="6757" y="1426"/>
                    <a:pt x="6510" y="1232"/>
                    <a:pt x="6226" y="1232"/>
                  </a:cubicBezTo>
                  <a:cubicBezTo>
                    <a:pt x="6195" y="1232"/>
                    <a:pt x="6164" y="1235"/>
                    <a:pt x="6132" y="1239"/>
                  </a:cubicBezTo>
                  <a:lnTo>
                    <a:pt x="5180" y="1418"/>
                  </a:lnTo>
                  <a:cubicBezTo>
                    <a:pt x="5239" y="1239"/>
                    <a:pt x="5251" y="1061"/>
                    <a:pt x="5216" y="894"/>
                  </a:cubicBezTo>
                  <a:cubicBezTo>
                    <a:pt x="5114" y="352"/>
                    <a:pt x="4651" y="1"/>
                    <a:pt x="414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0" name="Google Shape;7670;p42"/>
            <p:cNvSpPr/>
            <p:nvPr/>
          </p:nvSpPr>
          <p:spPr>
            <a:xfrm>
              <a:off x="8318251" y="1280275"/>
              <a:ext cx="60156" cy="49866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0" y="1"/>
                    <a:pt x="926" y="4"/>
                    <a:pt x="882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4" y="1545"/>
                    <a:pt x="1864" y="1142"/>
                    <a:pt x="1775" y="631"/>
                  </a:cubicBezTo>
                  <a:cubicBezTo>
                    <a:pt x="1700" y="259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1" name="Google Shape;7671;p42"/>
            <p:cNvSpPr/>
            <p:nvPr/>
          </p:nvSpPr>
          <p:spPr>
            <a:xfrm>
              <a:off x="8386373" y="1265566"/>
              <a:ext cx="125214" cy="43931"/>
            </a:xfrm>
            <a:custGeom>
              <a:rect b="b" l="l" r="r" t="t"/>
              <a:pathLst>
                <a:path extrusionOk="0" h="1362" w="3882">
                  <a:moveTo>
                    <a:pt x="3273" y="1"/>
                  </a:moveTo>
                  <a:cubicBezTo>
                    <a:pt x="3234" y="1"/>
                    <a:pt x="3194" y="5"/>
                    <a:pt x="3151" y="15"/>
                  </a:cubicBezTo>
                  <a:lnTo>
                    <a:pt x="555" y="492"/>
                  </a:lnTo>
                  <a:cubicBezTo>
                    <a:pt x="0" y="569"/>
                    <a:pt x="108" y="1362"/>
                    <a:pt x="598" y="1362"/>
                  </a:cubicBezTo>
                  <a:cubicBezTo>
                    <a:pt x="634" y="1362"/>
                    <a:pt x="671" y="1358"/>
                    <a:pt x="710" y="1349"/>
                  </a:cubicBezTo>
                  <a:lnTo>
                    <a:pt x="3306" y="873"/>
                  </a:lnTo>
                  <a:cubicBezTo>
                    <a:pt x="3881" y="817"/>
                    <a:pt x="3778" y="1"/>
                    <a:pt x="327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2" name="Google Shape;7672;p42"/>
            <p:cNvSpPr/>
            <p:nvPr/>
          </p:nvSpPr>
          <p:spPr>
            <a:xfrm>
              <a:off x="8330927" y="1349784"/>
              <a:ext cx="60156" cy="49866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8" y="1545"/>
                  </a:cubicBezTo>
                  <a:cubicBezTo>
                    <a:pt x="1455" y="1545"/>
                    <a:pt x="1864" y="1145"/>
                    <a:pt x="1774" y="643"/>
                  </a:cubicBezTo>
                  <a:cubicBezTo>
                    <a:pt x="1700" y="260"/>
                    <a:pt x="1378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3" name="Google Shape;7673;p42"/>
            <p:cNvSpPr/>
            <p:nvPr/>
          </p:nvSpPr>
          <p:spPr>
            <a:xfrm>
              <a:off x="8400533" y="1335140"/>
              <a:ext cx="121279" cy="43544"/>
            </a:xfrm>
            <a:custGeom>
              <a:rect b="b" l="l" r="r" t="t"/>
              <a:pathLst>
                <a:path extrusionOk="0" h="1350" w="3760">
                  <a:moveTo>
                    <a:pt x="3129" y="0"/>
                  </a:moveTo>
                  <a:cubicBezTo>
                    <a:pt x="3117" y="0"/>
                    <a:pt x="3105" y="1"/>
                    <a:pt x="3093" y="2"/>
                  </a:cubicBezTo>
                  <a:lnTo>
                    <a:pt x="497" y="478"/>
                  </a:lnTo>
                  <a:cubicBezTo>
                    <a:pt x="1" y="628"/>
                    <a:pt x="120" y="1349"/>
                    <a:pt x="617" y="1349"/>
                  </a:cubicBezTo>
                  <a:cubicBezTo>
                    <a:pt x="632" y="1349"/>
                    <a:pt x="648" y="1348"/>
                    <a:pt x="664" y="1347"/>
                  </a:cubicBezTo>
                  <a:lnTo>
                    <a:pt x="3260" y="883"/>
                  </a:lnTo>
                  <a:cubicBezTo>
                    <a:pt x="3760" y="731"/>
                    <a:pt x="3635" y="0"/>
                    <a:pt x="312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4" name="Google Shape;7674;p42"/>
            <p:cNvSpPr/>
            <p:nvPr/>
          </p:nvSpPr>
          <p:spPr>
            <a:xfrm>
              <a:off x="8344377" y="1424293"/>
              <a:ext cx="60123" cy="49834"/>
            </a:xfrm>
            <a:custGeom>
              <a:rect b="b" l="l" r="r" t="t"/>
              <a:pathLst>
                <a:path extrusionOk="0" h="1545" w="1864">
                  <a:moveTo>
                    <a:pt x="1014" y="0"/>
                  </a:moveTo>
                  <a:cubicBezTo>
                    <a:pt x="970" y="0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8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5" name="Google Shape;7675;p42"/>
            <p:cNvSpPr/>
            <p:nvPr/>
          </p:nvSpPr>
          <p:spPr>
            <a:xfrm>
              <a:off x="8413983" y="1409585"/>
              <a:ext cx="121440" cy="43577"/>
            </a:xfrm>
            <a:custGeom>
              <a:rect b="b" l="l" r="r" t="t"/>
              <a:pathLst>
                <a:path extrusionOk="0" h="1351" w="3765">
                  <a:moveTo>
                    <a:pt x="3162" y="0"/>
                  </a:moveTo>
                  <a:cubicBezTo>
                    <a:pt x="3143" y="0"/>
                    <a:pt x="3124" y="1"/>
                    <a:pt x="3105" y="3"/>
                  </a:cubicBezTo>
                  <a:lnTo>
                    <a:pt x="509" y="468"/>
                  </a:lnTo>
                  <a:cubicBezTo>
                    <a:pt x="1" y="606"/>
                    <a:pt x="120" y="1351"/>
                    <a:pt x="618" y="1351"/>
                  </a:cubicBezTo>
                  <a:cubicBezTo>
                    <a:pt x="633" y="1351"/>
                    <a:pt x="648" y="1350"/>
                    <a:pt x="664" y="1349"/>
                  </a:cubicBezTo>
                  <a:lnTo>
                    <a:pt x="3259" y="872"/>
                  </a:lnTo>
                  <a:cubicBezTo>
                    <a:pt x="3764" y="735"/>
                    <a:pt x="3650" y="0"/>
                    <a:pt x="316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6" name="Google Shape;7676;p42"/>
            <p:cNvSpPr/>
            <p:nvPr/>
          </p:nvSpPr>
          <p:spPr>
            <a:xfrm>
              <a:off x="8288286" y="1733038"/>
              <a:ext cx="249267" cy="224043"/>
            </a:xfrm>
            <a:custGeom>
              <a:rect b="b" l="l" r="r" t="t"/>
              <a:pathLst>
                <a:path extrusionOk="0" h="6946" w="7728">
                  <a:moveTo>
                    <a:pt x="3899" y="0"/>
                  </a:moveTo>
                  <a:cubicBezTo>
                    <a:pt x="2865" y="0"/>
                    <a:pt x="1848" y="469"/>
                    <a:pt x="1180" y="1346"/>
                  </a:cubicBezTo>
                  <a:lnTo>
                    <a:pt x="6918" y="4965"/>
                  </a:lnTo>
                  <a:cubicBezTo>
                    <a:pt x="7728" y="3394"/>
                    <a:pt x="7204" y="1465"/>
                    <a:pt x="5716" y="524"/>
                  </a:cubicBezTo>
                  <a:cubicBezTo>
                    <a:pt x="5152" y="171"/>
                    <a:pt x="4522" y="0"/>
                    <a:pt x="3899" y="0"/>
                  </a:cubicBezTo>
                  <a:close/>
                  <a:moveTo>
                    <a:pt x="775" y="1989"/>
                  </a:moveTo>
                  <a:lnTo>
                    <a:pt x="775" y="1989"/>
                  </a:lnTo>
                  <a:cubicBezTo>
                    <a:pt x="1" y="3548"/>
                    <a:pt x="489" y="5477"/>
                    <a:pt x="1953" y="6418"/>
                  </a:cubicBezTo>
                  <a:cubicBezTo>
                    <a:pt x="2521" y="6774"/>
                    <a:pt x="3157" y="6945"/>
                    <a:pt x="3786" y="6945"/>
                  </a:cubicBezTo>
                  <a:cubicBezTo>
                    <a:pt x="4821" y="6945"/>
                    <a:pt x="5840" y="6482"/>
                    <a:pt x="6514" y="5608"/>
                  </a:cubicBezTo>
                  <a:lnTo>
                    <a:pt x="775" y="1989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7" name="Google Shape;7677;p42"/>
            <p:cNvSpPr/>
            <p:nvPr/>
          </p:nvSpPr>
          <p:spPr>
            <a:xfrm>
              <a:off x="8756435" y="1251439"/>
              <a:ext cx="195885" cy="181563"/>
            </a:xfrm>
            <a:custGeom>
              <a:rect b="b" l="l" r="r" t="t"/>
              <a:pathLst>
                <a:path extrusionOk="0" h="5629" w="6073">
                  <a:moveTo>
                    <a:pt x="3596" y="1"/>
                  </a:moveTo>
                  <a:lnTo>
                    <a:pt x="1203" y="1620"/>
                  </a:lnTo>
                  <a:cubicBezTo>
                    <a:pt x="239" y="2275"/>
                    <a:pt x="1" y="3585"/>
                    <a:pt x="655" y="4549"/>
                  </a:cubicBezTo>
                  <a:lnTo>
                    <a:pt x="763" y="4704"/>
                  </a:lnTo>
                  <a:cubicBezTo>
                    <a:pt x="1171" y="5305"/>
                    <a:pt x="1833" y="5629"/>
                    <a:pt x="2505" y="5629"/>
                  </a:cubicBezTo>
                  <a:cubicBezTo>
                    <a:pt x="2911" y="5629"/>
                    <a:pt x="3321" y="5510"/>
                    <a:pt x="3680" y="5264"/>
                  </a:cubicBezTo>
                  <a:lnTo>
                    <a:pt x="6073" y="3644"/>
                  </a:lnTo>
                  <a:lnTo>
                    <a:pt x="3596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8" name="Google Shape;7678;p42"/>
            <p:cNvSpPr/>
            <p:nvPr/>
          </p:nvSpPr>
          <p:spPr>
            <a:xfrm>
              <a:off x="8888938" y="1176188"/>
              <a:ext cx="195885" cy="181660"/>
            </a:xfrm>
            <a:custGeom>
              <a:rect b="b" l="l" r="r" t="t"/>
              <a:pathLst>
                <a:path extrusionOk="0" h="5632" w="6073">
                  <a:moveTo>
                    <a:pt x="3588" y="1"/>
                  </a:moveTo>
                  <a:cubicBezTo>
                    <a:pt x="3176" y="1"/>
                    <a:pt x="2760" y="120"/>
                    <a:pt x="2393" y="369"/>
                  </a:cubicBezTo>
                  <a:lnTo>
                    <a:pt x="0" y="1989"/>
                  </a:lnTo>
                  <a:lnTo>
                    <a:pt x="2477" y="5632"/>
                  </a:lnTo>
                  <a:lnTo>
                    <a:pt x="4870" y="4001"/>
                  </a:lnTo>
                  <a:cubicBezTo>
                    <a:pt x="5834" y="3346"/>
                    <a:pt x="6072" y="2036"/>
                    <a:pt x="5429" y="1072"/>
                  </a:cubicBezTo>
                  <a:lnTo>
                    <a:pt x="5429" y="1072"/>
                  </a:lnTo>
                  <a:lnTo>
                    <a:pt x="5429" y="1084"/>
                  </a:lnTo>
                  <a:lnTo>
                    <a:pt x="5322" y="917"/>
                  </a:lnTo>
                  <a:cubicBezTo>
                    <a:pt x="4916" y="319"/>
                    <a:pt x="4259" y="1"/>
                    <a:pt x="358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9" name="Google Shape;7679;p42"/>
            <p:cNvSpPr/>
            <p:nvPr/>
          </p:nvSpPr>
          <p:spPr>
            <a:xfrm>
              <a:off x="8698827" y="1626855"/>
              <a:ext cx="346064" cy="344096"/>
            </a:xfrm>
            <a:custGeom>
              <a:rect b="b" l="l" r="r" t="t"/>
              <a:pathLst>
                <a:path extrusionOk="0" h="10668" w="10729">
                  <a:moveTo>
                    <a:pt x="4998" y="1"/>
                  </a:moveTo>
                  <a:cubicBezTo>
                    <a:pt x="4821" y="1"/>
                    <a:pt x="4665" y="134"/>
                    <a:pt x="4644" y="316"/>
                  </a:cubicBezTo>
                  <a:lnTo>
                    <a:pt x="4192" y="3804"/>
                  </a:lnTo>
                  <a:lnTo>
                    <a:pt x="703" y="3340"/>
                  </a:lnTo>
                  <a:cubicBezTo>
                    <a:pt x="688" y="3338"/>
                    <a:pt x="673" y="3337"/>
                    <a:pt x="659" y="3337"/>
                  </a:cubicBezTo>
                  <a:cubicBezTo>
                    <a:pt x="474" y="3337"/>
                    <a:pt x="308" y="3474"/>
                    <a:pt x="286" y="3661"/>
                  </a:cubicBezTo>
                  <a:lnTo>
                    <a:pt x="24" y="5638"/>
                  </a:lnTo>
                  <a:cubicBezTo>
                    <a:pt x="1" y="5840"/>
                    <a:pt x="143" y="6031"/>
                    <a:pt x="346" y="6055"/>
                  </a:cubicBezTo>
                  <a:lnTo>
                    <a:pt x="346" y="6043"/>
                  </a:lnTo>
                  <a:lnTo>
                    <a:pt x="3822" y="6507"/>
                  </a:lnTo>
                  <a:lnTo>
                    <a:pt x="3370" y="9984"/>
                  </a:lnTo>
                  <a:cubicBezTo>
                    <a:pt x="3334" y="10186"/>
                    <a:pt x="3477" y="10377"/>
                    <a:pt x="3692" y="10400"/>
                  </a:cubicBezTo>
                  <a:lnTo>
                    <a:pt x="5656" y="10662"/>
                  </a:lnTo>
                  <a:cubicBezTo>
                    <a:pt x="5677" y="10666"/>
                    <a:pt x="5698" y="10668"/>
                    <a:pt x="5718" y="10668"/>
                  </a:cubicBezTo>
                  <a:cubicBezTo>
                    <a:pt x="5896" y="10668"/>
                    <a:pt x="6051" y="10533"/>
                    <a:pt x="6073" y="10341"/>
                  </a:cubicBezTo>
                  <a:lnTo>
                    <a:pt x="6537" y="6864"/>
                  </a:lnTo>
                  <a:lnTo>
                    <a:pt x="10014" y="7329"/>
                  </a:lnTo>
                  <a:cubicBezTo>
                    <a:pt x="10029" y="7330"/>
                    <a:pt x="10043" y="7331"/>
                    <a:pt x="10058" y="7331"/>
                  </a:cubicBezTo>
                  <a:cubicBezTo>
                    <a:pt x="10243" y="7331"/>
                    <a:pt x="10409" y="7195"/>
                    <a:pt x="10442" y="7007"/>
                  </a:cubicBezTo>
                  <a:lnTo>
                    <a:pt x="10692" y="5031"/>
                  </a:lnTo>
                  <a:cubicBezTo>
                    <a:pt x="10728" y="4828"/>
                    <a:pt x="10585" y="4638"/>
                    <a:pt x="10371" y="4614"/>
                  </a:cubicBezTo>
                  <a:lnTo>
                    <a:pt x="6894" y="4150"/>
                  </a:lnTo>
                  <a:lnTo>
                    <a:pt x="7359" y="685"/>
                  </a:lnTo>
                  <a:cubicBezTo>
                    <a:pt x="7382" y="471"/>
                    <a:pt x="7240" y="292"/>
                    <a:pt x="7037" y="256"/>
                  </a:cubicBezTo>
                  <a:lnTo>
                    <a:pt x="5061" y="6"/>
                  </a:lnTo>
                  <a:cubicBezTo>
                    <a:pt x="5040" y="3"/>
                    <a:pt x="5019" y="1"/>
                    <a:pt x="499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0" name="Google Shape;7680;p42"/>
            <p:cNvSpPr/>
            <p:nvPr/>
          </p:nvSpPr>
          <p:spPr>
            <a:xfrm>
              <a:off x="8256418" y="2147999"/>
              <a:ext cx="349515" cy="435765"/>
            </a:xfrm>
            <a:custGeom>
              <a:rect b="b" l="l" r="r" t="t"/>
              <a:pathLst>
                <a:path extrusionOk="0" h="13510" w="10836">
                  <a:moveTo>
                    <a:pt x="4138" y="431"/>
                  </a:moveTo>
                  <a:cubicBezTo>
                    <a:pt x="4427" y="431"/>
                    <a:pt x="4711" y="605"/>
                    <a:pt x="4763" y="994"/>
                  </a:cubicBezTo>
                  <a:cubicBezTo>
                    <a:pt x="4799" y="1185"/>
                    <a:pt x="4751" y="1387"/>
                    <a:pt x="4620" y="1530"/>
                  </a:cubicBezTo>
                  <a:lnTo>
                    <a:pt x="3822" y="1685"/>
                  </a:lnTo>
                  <a:cubicBezTo>
                    <a:pt x="3656" y="1590"/>
                    <a:pt x="3537" y="1423"/>
                    <a:pt x="3501" y="1232"/>
                  </a:cubicBezTo>
                  <a:lnTo>
                    <a:pt x="3501" y="1220"/>
                  </a:lnTo>
                  <a:cubicBezTo>
                    <a:pt x="3387" y="723"/>
                    <a:pt x="3765" y="431"/>
                    <a:pt x="4138" y="431"/>
                  </a:cubicBezTo>
                  <a:close/>
                  <a:moveTo>
                    <a:pt x="7844" y="2734"/>
                  </a:moveTo>
                  <a:cubicBezTo>
                    <a:pt x="8102" y="2734"/>
                    <a:pt x="8330" y="2922"/>
                    <a:pt x="8383" y="3185"/>
                  </a:cubicBezTo>
                  <a:lnTo>
                    <a:pt x="9776" y="10757"/>
                  </a:lnTo>
                  <a:cubicBezTo>
                    <a:pt x="9823" y="11055"/>
                    <a:pt x="9621" y="11341"/>
                    <a:pt x="9323" y="11388"/>
                  </a:cubicBezTo>
                  <a:lnTo>
                    <a:pt x="3060" y="12531"/>
                  </a:lnTo>
                  <a:cubicBezTo>
                    <a:pt x="3025" y="12538"/>
                    <a:pt x="2990" y="12542"/>
                    <a:pt x="2956" y="12542"/>
                  </a:cubicBezTo>
                  <a:cubicBezTo>
                    <a:pt x="2699" y="12542"/>
                    <a:pt x="2471" y="12353"/>
                    <a:pt x="2429" y="12091"/>
                  </a:cubicBezTo>
                  <a:lnTo>
                    <a:pt x="1048" y="4518"/>
                  </a:lnTo>
                  <a:cubicBezTo>
                    <a:pt x="989" y="4221"/>
                    <a:pt x="1191" y="3935"/>
                    <a:pt x="1489" y="3887"/>
                  </a:cubicBezTo>
                  <a:lnTo>
                    <a:pt x="2239" y="3745"/>
                  </a:lnTo>
                  <a:cubicBezTo>
                    <a:pt x="2271" y="3955"/>
                    <a:pt x="2451" y="4110"/>
                    <a:pt x="2657" y="4110"/>
                  </a:cubicBezTo>
                  <a:cubicBezTo>
                    <a:pt x="2684" y="4110"/>
                    <a:pt x="2711" y="4107"/>
                    <a:pt x="2739" y="4102"/>
                  </a:cubicBezTo>
                  <a:lnTo>
                    <a:pt x="6656" y="3387"/>
                  </a:lnTo>
                  <a:cubicBezTo>
                    <a:pt x="6882" y="3340"/>
                    <a:pt x="7049" y="3114"/>
                    <a:pt x="7001" y="2875"/>
                  </a:cubicBezTo>
                  <a:lnTo>
                    <a:pt x="7740" y="2744"/>
                  </a:lnTo>
                  <a:cubicBezTo>
                    <a:pt x="7775" y="2737"/>
                    <a:pt x="7810" y="2734"/>
                    <a:pt x="7844" y="2734"/>
                  </a:cubicBezTo>
                  <a:close/>
                  <a:moveTo>
                    <a:pt x="4134" y="1"/>
                  </a:moveTo>
                  <a:cubicBezTo>
                    <a:pt x="4070" y="1"/>
                    <a:pt x="4006" y="6"/>
                    <a:pt x="3942" y="18"/>
                  </a:cubicBezTo>
                  <a:cubicBezTo>
                    <a:pt x="3334" y="125"/>
                    <a:pt x="2941" y="708"/>
                    <a:pt x="3072" y="1304"/>
                  </a:cubicBezTo>
                  <a:cubicBezTo>
                    <a:pt x="3096" y="1470"/>
                    <a:pt x="3168" y="1637"/>
                    <a:pt x="3287" y="1780"/>
                  </a:cubicBezTo>
                  <a:lnTo>
                    <a:pt x="2501" y="1923"/>
                  </a:lnTo>
                  <a:cubicBezTo>
                    <a:pt x="2191" y="1982"/>
                    <a:pt x="1977" y="2280"/>
                    <a:pt x="2037" y="2602"/>
                  </a:cubicBezTo>
                  <a:lnTo>
                    <a:pt x="2084" y="2887"/>
                  </a:lnTo>
                  <a:lnTo>
                    <a:pt x="798" y="3114"/>
                  </a:lnTo>
                  <a:cubicBezTo>
                    <a:pt x="310" y="3209"/>
                    <a:pt x="1" y="3673"/>
                    <a:pt x="84" y="4149"/>
                  </a:cubicBezTo>
                  <a:lnTo>
                    <a:pt x="1656" y="12781"/>
                  </a:lnTo>
                  <a:cubicBezTo>
                    <a:pt x="1740" y="13216"/>
                    <a:pt x="2109" y="13509"/>
                    <a:pt x="2533" y="13509"/>
                  </a:cubicBezTo>
                  <a:cubicBezTo>
                    <a:pt x="2585" y="13509"/>
                    <a:pt x="2638" y="13505"/>
                    <a:pt x="2691" y="13496"/>
                  </a:cubicBezTo>
                  <a:lnTo>
                    <a:pt x="10026" y="12162"/>
                  </a:lnTo>
                  <a:cubicBezTo>
                    <a:pt x="10514" y="12067"/>
                    <a:pt x="10835" y="11603"/>
                    <a:pt x="10752" y="11114"/>
                  </a:cubicBezTo>
                  <a:lnTo>
                    <a:pt x="9168" y="2482"/>
                  </a:lnTo>
                  <a:cubicBezTo>
                    <a:pt x="9094" y="2048"/>
                    <a:pt x="8718" y="1755"/>
                    <a:pt x="8291" y="1755"/>
                  </a:cubicBezTo>
                  <a:cubicBezTo>
                    <a:pt x="8239" y="1755"/>
                    <a:pt x="8186" y="1759"/>
                    <a:pt x="8133" y="1768"/>
                  </a:cubicBezTo>
                  <a:lnTo>
                    <a:pt x="6859" y="2006"/>
                  </a:lnTo>
                  <a:lnTo>
                    <a:pt x="6799" y="1732"/>
                  </a:lnTo>
                  <a:cubicBezTo>
                    <a:pt x="6745" y="1442"/>
                    <a:pt x="6498" y="1249"/>
                    <a:pt x="6214" y="1249"/>
                  </a:cubicBezTo>
                  <a:cubicBezTo>
                    <a:pt x="6183" y="1249"/>
                    <a:pt x="6152" y="1251"/>
                    <a:pt x="6120" y="1256"/>
                  </a:cubicBezTo>
                  <a:lnTo>
                    <a:pt x="5168" y="1435"/>
                  </a:lnTo>
                  <a:cubicBezTo>
                    <a:pt x="5227" y="1268"/>
                    <a:pt x="5239" y="1089"/>
                    <a:pt x="5204" y="911"/>
                  </a:cubicBezTo>
                  <a:cubicBezTo>
                    <a:pt x="5119" y="380"/>
                    <a:pt x="4655" y="1"/>
                    <a:pt x="413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1" name="Google Shape;7681;p42"/>
            <p:cNvSpPr/>
            <p:nvPr/>
          </p:nvSpPr>
          <p:spPr>
            <a:xfrm>
              <a:off x="8318251" y="2305274"/>
              <a:ext cx="60156" cy="49834"/>
            </a:xfrm>
            <a:custGeom>
              <a:rect b="b" l="l" r="r" t="t"/>
              <a:pathLst>
                <a:path extrusionOk="0" h="1545" w="1865">
                  <a:moveTo>
                    <a:pt x="1014" y="0"/>
                  </a:moveTo>
                  <a:cubicBezTo>
                    <a:pt x="970" y="0"/>
                    <a:pt x="926" y="4"/>
                    <a:pt x="882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4" y="1545"/>
                    <a:pt x="1864" y="1142"/>
                    <a:pt x="1775" y="631"/>
                  </a:cubicBezTo>
                  <a:cubicBezTo>
                    <a:pt x="1700" y="258"/>
                    <a:pt x="1379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2" name="Google Shape;7682;p42"/>
            <p:cNvSpPr/>
            <p:nvPr/>
          </p:nvSpPr>
          <p:spPr>
            <a:xfrm>
              <a:off x="8386921" y="2290308"/>
              <a:ext cx="124117" cy="43673"/>
            </a:xfrm>
            <a:custGeom>
              <a:rect b="b" l="l" r="r" t="t"/>
              <a:pathLst>
                <a:path extrusionOk="0" h="1354" w="3848">
                  <a:moveTo>
                    <a:pt x="3240" y="0"/>
                  </a:moveTo>
                  <a:cubicBezTo>
                    <a:pt x="3207" y="0"/>
                    <a:pt x="3171" y="4"/>
                    <a:pt x="3134" y="11"/>
                  </a:cubicBezTo>
                  <a:lnTo>
                    <a:pt x="538" y="487"/>
                  </a:lnTo>
                  <a:cubicBezTo>
                    <a:pt x="0" y="588"/>
                    <a:pt x="106" y="1354"/>
                    <a:pt x="597" y="1354"/>
                  </a:cubicBezTo>
                  <a:cubicBezTo>
                    <a:pt x="628" y="1354"/>
                    <a:pt x="660" y="1351"/>
                    <a:pt x="693" y="1345"/>
                  </a:cubicBezTo>
                  <a:lnTo>
                    <a:pt x="3289" y="868"/>
                  </a:lnTo>
                  <a:cubicBezTo>
                    <a:pt x="3847" y="790"/>
                    <a:pt x="3746" y="0"/>
                    <a:pt x="324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3" name="Google Shape;7683;p42"/>
            <p:cNvSpPr/>
            <p:nvPr/>
          </p:nvSpPr>
          <p:spPr>
            <a:xfrm>
              <a:off x="8330927" y="2374687"/>
              <a:ext cx="60156" cy="49931"/>
            </a:xfrm>
            <a:custGeom>
              <a:rect b="b" l="l" r="r" t="t"/>
              <a:pathLst>
                <a:path extrusionOk="0" h="1548" w="1865">
                  <a:moveTo>
                    <a:pt x="1027" y="0"/>
                  </a:moveTo>
                  <a:cubicBezTo>
                    <a:pt x="979" y="0"/>
                    <a:pt x="930" y="5"/>
                    <a:pt x="881" y="15"/>
                  </a:cubicBezTo>
                  <a:cubicBezTo>
                    <a:pt x="203" y="122"/>
                    <a:pt x="0" y="1015"/>
                    <a:pt x="572" y="1408"/>
                  </a:cubicBezTo>
                  <a:cubicBezTo>
                    <a:pt x="710" y="1505"/>
                    <a:pt x="861" y="1548"/>
                    <a:pt x="1007" y="1548"/>
                  </a:cubicBezTo>
                  <a:cubicBezTo>
                    <a:pt x="1454" y="1548"/>
                    <a:pt x="1864" y="1145"/>
                    <a:pt x="1774" y="634"/>
                  </a:cubicBezTo>
                  <a:cubicBezTo>
                    <a:pt x="1701" y="266"/>
                    <a:pt x="1386" y="0"/>
                    <a:pt x="102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4" name="Google Shape;7684;p42"/>
            <p:cNvSpPr/>
            <p:nvPr/>
          </p:nvSpPr>
          <p:spPr>
            <a:xfrm>
              <a:off x="8400533" y="2359753"/>
              <a:ext cx="121279" cy="43512"/>
            </a:xfrm>
            <a:custGeom>
              <a:rect b="b" l="l" r="r" t="t"/>
              <a:pathLst>
                <a:path extrusionOk="0" h="1349" w="3760">
                  <a:moveTo>
                    <a:pt x="3129" y="0"/>
                  </a:moveTo>
                  <a:cubicBezTo>
                    <a:pt x="3117" y="0"/>
                    <a:pt x="3105" y="1"/>
                    <a:pt x="3093" y="1"/>
                  </a:cubicBezTo>
                  <a:lnTo>
                    <a:pt x="497" y="478"/>
                  </a:lnTo>
                  <a:cubicBezTo>
                    <a:pt x="1" y="628"/>
                    <a:pt x="120" y="1349"/>
                    <a:pt x="617" y="1349"/>
                  </a:cubicBezTo>
                  <a:cubicBezTo>
                    <a:pt x="632" y="1349"/>
                    <a:pt x="648" y="1348"/>
                    <a:pt x="664" y="1347"/>
                  </a:cubicBezTo>
                  <a:lnTo>
                    <a:pt x="3260" y="882"/>
                  </a:lnTo>
                  <a:cubicBezTo>
                    <a:pt x="3760" y="731"/>
                    <a:pt x="3635" y="0"/>
                    <a:pt x="312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5" name="Google Shape;7685;p42"/>
            <p:cNvSpPr/>
            <p:nvPr/>
          </p:nvSpPr>
          <p:spPr>
            <a:xfrm>
              <a:off x="8344377" y="2448906"/>
              <a:ext cx="60123" cy="49834"/>
            </a:xfrm>
            <a:custGeom>
              <a:rect b="b" l="l" r="r" t="t"/>
              <a:pathLst>
                <a:path extrusionOk="0" h="1545" w="1864">
                  <a:moveTo>
                    <a:pt x="1014" y="0"/>
                  </a:moveTo>
                  <a:cubicBezTo>
                    <a:pt x="970" y="0"/>
                    <a:pt x="926" y="4"/>
                    <a:pt x="881" y="11"/>
                  </a:cubicBezTo>
                  <a:cubicBezTo>
                    <a:pt x="203" y="131"/>
                    <a:pt x="0" y="1012"/>
                    <a:pt x="572" y="1404"/>
                  </a:cubicBezTo>
                  <a:cubicBezTo>
                    <a:pt x="713" y="1501"/>
                    <a:pt x="865" y="1545"/>
                    <a:pt x="1012" y="1545"/>
                  </a:cubicBezTo>
                  <a:cubicBezTo>
                    <a:pt x="1460" y="1545"/>
                    <a:pt x="1864" y="1142"/>
                    <a:pt x="1774" y="631"/>
                  </a:cubicBezTo>
                  <a:cubicBezTo>
                    <a:pt x="1700" y="258"/>
                    <a:pt x="1378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6" name="Google Shape;7686;p42"/>
            <p:cNvSpPr/>
            <p:nvPr/>
          </p:nvSpPr>
          <p:spPr>
            <a:xfrm>
              <a:off x="8413725" y="2434133"/>
              <a:ext cx="122343" cy="43673"/>
            </a:xfrm>
            <a:custGeom>
              <a:rect b="b" l="l" r="r" t="t"/>
              <a:pathLst>
                <a:path extrusionOk="0" h="1354" w="3793">
                  <a:moveTo>
                    <a:pt x="3180" y="1"/>
                  </a:moveTo>
                  <a:cubicBezTo>
                    <a:pt x="3158" y="1"/>
                    <a:pt x="3136" y="2"/>
                    <a:pt x="3113" y="5"/>
                  </a:cubicBezTo>
                  <a:lnTo>
                    <a:pt x="517" y="469"/>
                  </a:lnTo>
                  <a:cubicBezTo>
                    <a:pt x="1" y="607"/>
                    <a:pt x="115" y="1354"/>
                    <a:pt x="615" y="1354"/>
                  </a:cubicBezTo>
                  <a:cubicBezTo>
                    <a:pt x="633" y="1354"/>
                    <a:pt x="652" y="1353"/>
                    <a:pt x="672" y="1351"/>
                  </a:cubicBezTo>
                  <a:lnTo>
                    <a:pt x="3267" y="874"/>
                  </a:lnTo>
                  <a:cubicBezTo>
                    <a:pt x="3792" y="749"/>
                    <a:pt x="3672" y="1"/>
                    <a:pt x="3180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7" name="Google Shape;7687;p42"/>
            <p:cNvSpPr/>
            <p:nvPr/>
          </p:nvSpPr>
          <p:spPr>
            <a:xfrm>
              <a:off x="8287157" y="2757554"/>
              <a:ext cx="250396" cy="224785"/>
            </a:xfrm>
            <a:custGeom>
              <a:rect b="b" l="l" r="r" t="t"/>
              <a:pathLst>
                <a:path extrusionOk="0" h="6969" w="7763">
                  <a:moveTo>
                    <a:pt x="3926" y="0"/>
                  </a:moveTo>
                  <a:cubicBezTo>
                    <a:pt x="2894" y="0"/>
                    <a:pt x="1881" y="467"/>
                    <a:pt x="1215" y="1349"/>
                  </a:cubicBezTo>
                  <a:lnTo>
                    <a:pt x="6953" y="4968"/>
                  </a:lnTo>
                  <a:cubicBezTo>
                    <a:pt x="7763" y="3396"/>
                    <a:pt x="7239" y="1468"/>
                    <a:pt x="5751" y="527"/>
                  </a:cubicBezTo>
                  <a:cubicBezTo>
                    <a:pt x="5184" y="172"/>
                    <a:pt x="4552" y="0"/>
                    <a:pt x="3926" y="0"/>
                  </a:cubicBezTo>
                  <a:close/>
                  <a:moveTo>
                    <a:pt x="810" y="1992"/>
                  </a:moveTo>
                  <a:lnTo>
                    <a:pt x="810" y="1992"/>
                  </a:lnTo>
                  <a:cubicBezTo>
                    <a:pt x="0" y="3563"/>
                    <a:pt x="512" y="5492"/>
                    <a:pt x="2012" y="6444"/>
                  </a:cubicBezTo>
                  <a:cubicBezTo>
                    <a:pt x="2576" y="6798"/>
                    <a:pt x="3206" y="6968"/>
                    <a:pt x="3829" y="6968"/>
                  </a:cubicBezTo>
                  <a:cubicBezTo>
                    <a:pt x="4864" y="6968"/>
                    <a:pt x="5880" y="6500"/>
                    <a:pt x="6549" y="5623"/>
                  </a:cubicBezTo>
                  <a:lnTo>
                    <a:pt x="810" y="1992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8" name="Google Shape;7688;p42"/>
            <p:cNvSpPr/>
            <p:nvPr/>
          </p:nvSpPr>
          <p:spPr>
            <a:xfrm>
              <a:off x="8756435" y="2276051"/>
              <a:ext cx="195885" cy="181563"/>
            </a:xfrm>
            <a:custGeom>
              <a:rect b="b" l="l" r="r" t="t"/>
              <a:pathLst>
                <a:path extrusionOk="0" h="5629" w="6073">
                  <a:moveTo>
                    <a:pt x="3596" y="1"/>
                  </a:moveTo>
                  <a:lnTo>
                    <a:pt x="1203" y="1620"/>
                  </a:lnTo>
                  <a:cubicBezTo>
                    <a:pt x="251" y="2275"/>
                    <a:pt x="1" y="3585"/>
                    <a:pt x="655" y="4549"/>
                  </a:cubicBezTo>
                  <a:lnTo>
                    <a:pt x="763" y="4716"/>
                  </a:lnTo>
                  <a:cubicBezTo>
                    <a:pt x="1163" y="5308"/>
                    <a:pt x="1825" y="5629"/>
                    <a:pt x="2498" y="5629"/>
                  </a:cubicBezTo>
                  <a:cubicBezTo>
                    <a:pt x="2907" y="5629"/>
                    <a:pt x="3320" y="5511"/>
                    <a:pt x="3680" y="5263"/>
                  </a:cubicBezTo>
                  <a:lnTo>
                    <a:pt x="6073" y="3644"/>
                  </a:lnTo>
                  <a:lnTo>
                    <a:pt x="3596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9" name="Google Shape;7689;p42"/>
            <p:cNvSpPr/>
            <p:nvPr/>
          </p:nvSpPr>
          <p:spPr>
            <a:xfrm>
              <a:off x="8888938" y="2200542"/>
              <a:ext cx="195885" cy="181918"/>
            </a:xfrm>
            <a:custGeom>
              <a:rect b="b" l="l" r="r" t="t"/>
              <a:pathLst>
                <a:path extrusionOk="0" h="5640" w="6073">
                  <a:moveTo>
                    <a:pt x="3577" y="0"/>
                  </a:moveTo>
                  <a:cubicBezTo>
                    <a:pt x="3169" y="0"/>
                    <a:pt x="2757" y="119"/>
                    <a:pt x="2393" y="365"/>
                  </a:cubicBezTo>
                  <a:lnTo>
                    <a:pt x="0" y="1996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4" y="3354"/>
                    <a:pt x="6072" y="2044"/>
                    <a:pt x="5429" y="1080"/>
                  </a:cubicBezTo>
                  <a:lnTo>
                    <a:pt x="5322" y="925"/>
                  </a:lnTo>
                  <a:cubicBezTo>
                    <a:pt x="4914" y="324"/>
                    <a:pt x="4252" y="0"/>
                    <a:pt x="357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0" name="Google Shape;7690;p42"/>
            <p:cNvSpPr/>
            <p:nvPr/>
          </p:nvSpPr>
          <p:spPr>
            <a:xfrm>
              <a:off x="8698827" y="2651177"/>
              <a:ext cx="346064" cy="344387"/>
            </a:xfrm>
            <a:custGeom>
              <a:rect b="b" l="l" r="r" t="t"/>
              <a:pathLst>
                <a:path extrusionOk="0" h="10677" w="10729">
                  <a:moveTo>
                    <a:pt x="5017" y="1"/>
                  </a:moveTo>
                  <a:cubicBezTo>
                    <a:pt x="4831" y="1"/>
                    <a:pt x="4666" y="137"/>
                    <a:pt x="4644" y="325"/>
                  </a:cubicBezTo>
                  <a:lnTo>
                    <a:pt x="4180" y="3813"/>
                  </a:lnTo>
                  <a:lnTo>
                    <a:pt x="703" y="3349"/>
                  </a:lnTo>
                  <a:cubicBezTo>
                    <a:pt x="688" y="3347"/>
                    <a:pt x="673" y="3346"/>
                    <a:pt x="659" y="3346"/>
                  </a:cubicBezTo>
                  <a:cubicBezTo>
                    <a:pt x="474" y="3346"/>
                    <a:pt x="308" y="3483"/>
                    <a:pt x="286" y="3670"/>
                  </a:cubicBezTo>
                  <a:lnTo>
                    <a:pt x="24" y="5635"/>
                  </a:lnTo>
                  <a:cubicBezTo>
                    <a:pt x="1" y="5849"/>
                    <a:pt x="143" y="6028"/>
                    <a:pt x="346" y="6063"/>
                  </a:cubicBezTo>
                  <a:lnTo>
                    <a:pt x="3822" y="6516"/>
                  </a:lnTo>
                  <a:lnTo>
                    <a:pt x="3370" y="10004"/>
                  </a:lnTo>
                  <a:cubicBezTo>
                    <a:pt x="3346" y="10207"/>
                    <a:pt x="3489" y="10385"/>
                    <a:pt x="3692" y="10421"/>
                  </a:cubicBezTo>
                  <a:lnTo>
                    <a:pt x="5656" y="10671"/>
                  </a:lnTo>
                  <a:cubicBezTo>
                    <a:pt x="5678" y="10675"/>
                    <a:pt x="5700" y="10677"/>
                    <a:pt x="5721" y="10677"/>
                  </a:cubicBezTo>
                  <a:cubicBezTo>
                    <a:pt x="5906" y="10677"/>
                    <a:pt x="6053" y="10543"/>
                    <a:pt x="6085" y="10362"/>
                  </a:cubicBezTo>
                  <a:lnTo>
                    <a:pt x="6537" y="6873"/>
                  </a:lnTo>
                  <a:lnTo>
                    <a:pt x="10014" y="7337"/>
                  </a:lnTo>
                  <a:cubicBezTo>
                    <a:pt x="10029" y="7339"/>
                    <a:pt x="10045" y="7340"/>
                    <a:pt x="10060" y="7340"/>
                  </a:cubicBezTo>
                  <a:cubicBezTo>
                    <a:pt x="10253" y="7340"/>
                    <a:pt x="10409" y="7204"/>
                    <a:pt x="10442" y="7016"/>
                  </a:cubicBezTo>
                  <a:lnTo>
                    <a:pt x="10692" y="5039"/>
                  </a:lnTo>
                  <a:cubicBezTo>
                    <a:pt x="10728" y="4837"/>
                    <a:pt x="10585" y="4647"/>
                    <a:pt x="10383" y="4623"/>
                  </a:cubicBezTo>
                  <a:lnTo>
                    <a:pt x="6894" y="4158"/>
                  </a:lnTo>
                  <a:lnTo>
                    <a:pt x="7359" y="682"/>
                  </a:lnTo>
                  <a:cubicBezTo>
                    <a:pt x="7382" y="479"/>
                    <a:pt x="7240" y="289"/>
                    <a:pt x="7037" y="265"/>
                  </a:cubicBezTo>
                  <a:lnTo>
                    <a:pt x="5061" y="3"/>
                  </a:lnTo>
                  <a:cubicBezTo>
                    <a:pt x="5046" y="1"/>
                    <a:pt x="5031" y="1"/>
                    <a:pt x="501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1" name="Google Shape;7691;p42"/>
            <p:cNvSpPr/>
            <p:nvPr/>
          </p:nvSpPr>
          <p:spPr>
            <a:xfrm>
              <a:off x="8256031" y="3173385"/>
              <a:ext cx="349902" cy="435733"/>
            </a:xfrm>
            <a:custGeom>
              <a:rect b="b" l="l" r="r" t="t"/>
              <a:pathLst>
                <a:path extrusionOk="0" h="13509" w="10848">
                  <a:moveTo>
                    <a:pt x="4164" y="411"/>
                  </a:moveTo>
                  <a:cubicBezTo>
                    <a:pt x="4452" y="411"/>
                    <a:pt x="4735" y="584"/>
                    <a:pt x="4787" y="970"/>
                  </a:cubicBezTo>
                  <a:cubicBezTo>
                    <a:pt x="4823" y="1172"/>
                    <a:pt x="4763" y="1363"/>
                    <a:pt x="4632" y="1518"/>
                  </a:cubicBezTo>
                  <a:lnTo>
                    <a:pt x="3846" y="1661"/>
                  </a:lnTo>
                  <a:cubicBezTo>
                    <a:pt x="3668" y="1565"/>
                    <a:pt x="3549" y="1399"/>
                    <a:pt x="3513" y="1208"/>
                  </a:cubicBezTo>
                  <a:cubicBezTo>
                    <a:pt x="3398" y="708"/>
                    <a:pt x="3786" y="411"/>
                    <a:pt x="4164" y="411"/>
                  </a:cubicBezTo>
                  <a:close/>
                  <a:moveTo>
                    <a:pt x="7873" y="2721"/>
                  </a:moveTo>
                  <a:cubicBezTo>
                    <a:pt x="8128" y="2721"/>
                    <a:pt x="8353" y="2900"/>
                    <a:pt x="8395" y="3161"/>
                  </a:cubicBezTo>
                  <a:lnTo>
                    <a:pt x="9788" y="10745"/>
                  </a:lnTo>
                  <a:cubicBezTo>
                    <a:pt x="9847" y="11043"/>
                    <a:pt x="9645" y="11328"/>
                    <a:pt x="9347" y="11376"/>
                  </a:cubicBezTo>
                  <a:lnTo>
                    <a:pt x="3072" y="12519"/>
                  </a:lnTo>
                  <a:cubicBezTo>
                    <a:pt x="3042" y="12524"/>
                    <a:pt x="3012" y="12526"/>
                    <a:pt x="2981" y="12526"/>
                  </a:cubicBezTo>
                  <a:cubicBezTo>
                    <a:pt x="2719" y="12526"/>
                    <a:pt x="2484" y="12344"/>
                    <a:pt x="2441" y="12067"/>
                  </a:cubicBezTo>
                  <a:lnTo>
                    <a:pt x="1060" y="4506"/>
                  </a:lnTo>
                  <a:cubicBezTo>
                    <a:pt x="1001" y="4209"/>
                    <a:pt x="1203" y="3923"/>
                    <a:pt x="1501" y="3863"/>
                  </a:cubicBezTo>
                  <a:lnTo>
                    <a:pt x="2251" y="3732"/>
                  </a:lnTo>
                  <a:cubicBezTo>
                    <a:pt x="2282" y="3941"/>
                    <a:pt x="2470" y="4086"/>
                    <a:pt x="2668" y="4086"/>
                  </a:cubicBezTo>
                  <a:cubicBezTo>
                    <a:pt x="2696" y="4086"/>
                    <a:pt x="2723" y="4083"/>
                    <a:pt x="2751" y="4078"/>
                  </a:cubicBezTo>
                  <a:lnTo>
                    <a:pt x="6668" y="3375"/>
                  </a:lnTo>
                  <a:cubicBezTo>
                    <a:pt x="6906" y="3327"/>
                    <a:pt x="7061" y="3101"/>
                    <a:pt x="7013" y="2863"/>
                  </a:cubicBezTo>
                  <a:lnTo>
                    <a:pt x="7764" y="2732"/>
                  </a:lnTo>
                  <a:cubicBezTo>
                    <a:pt x="7800" y="2725"/>
                    <a:pt x="7837" y="2721"/>
                    <a:pt x="7873" y="2721"/>
                  </a:cubicBezTo>
                  <a:close/>
                  <a:moveTo>
                    <a:pt x="4154" y="0"/>
                  </a:moveTo>
                  <a:cubicBezTo>
                    <a:pt x="4004" y="0"/>
                    <a:pt x="3851" y="32"/>
                    <a:pt x="3704" y="101"/>
                  </a:cubicBezTo>
                  <a:cubicBezTo>
                    <a:pt x="3061" y="387"/>
                    <a:pt x="2858" y="1208"/>
                    <a:pt x="3299" y="1756"/>
                  </a:cubicBezTo>
                  <a:lnTo>
                    <a:pt x="2513" y="1911"/>
                  </a:lnTo>
                  <a:cubicBezTo>
                    <a:pt x="2203" y="1970"/>
                    <a:pt x="1989" y="2280"/>
                    <a:pt x="2049" y="2589"/>
                  </a:cubicBezTo>
                  <a:lnTo>
                    <a:pt x="2096" y="2875"/>
                  </a:lnTo>
                  <a:lnTo>
                    <a:pt x="810" y="3101"/>
                  </a:lnTo>
                  <a:cubicBezTo>
                    <a:pt x="322" y="3196"/>
                    <a:pt x="1" y="3661"/>
                    <a:pt x="96" y="4149"/>
                  </a:cubicBezTo>
                  <a:lnTo>
                    <a:pt x="1668" y="12769"/>
                  </a:lnTo>
                  <a:cubicBezTo>
                    <a:pt x="1753" y="13205"/>
                    <a:pt x="2123" y="13509"/>
                    <a:pt x="2549" y="13509"/>
                  </a:cubicBezTo>
                  <a:cubicBezTo>
                    <a:pt x="2600" y="13509"/>
                    <a:pt x="2652" y="13504"/>
                    <a:pt x="2703" y="13495"/>
                  </a:cubicBezTo>
                  <a:lnTo>
                    <a:pt x="10038" y="12150"/>
                  </a:lnTo>
                  <a:cubicBezTo>
                    <a:pt x="10526" y="12055"/>
                    <a:pt x="10847" y="11590"/>
                    <a:pt x="10752" y="11114"/>
                  </a:cubicBezTo>
                  <a:lnTo>
                    <a:pt x="9180" y="2482"/>
                  </a:lnTo>
                  <a:cubicBezTo>
                    <a:pt x="9106" y="2046"/>
                    <a:pt x="8727" y="1743"/>
                    <a:pt x="8299" y="1743"/>
                  </a:cubicBezTo>
                  <a:cubicBezTo>
                    <a:pt x="8248" y="1743"/>
                    <a:pt x="8196" y="1747"/>
                    <a:pt x="8145" y="1756"/>
                  </a:cubicBezTo>
                  <a:lnTo>
                    <a:pt x="6871" y="1994"/>
                  </a:lnTo>
                  <a:lnTo>
                    <a:pt x="6811" y="1720"/>
                  </a:lnTo>
                  <a:cubicBezTo>
                    <a:pt x="6758" y="1435"/>
                    <a:pt x="6518" y="1234"/>
                    <a:pt x="6240" y="1234"/>
                  </a:cubicBezTo>
                  <a:cubicBezTo>
                    <a:pt x="6204" y="1234"/>
                    <a:pt x="6169" y="1237"/>
                    <a:pt x="6132" y="1244"/>
                  </a:cubicBezTo>
                  <a:lnTo>
                    <a:pt x="5180" y="1411"/>
                  </a:lnTo>
                  <a:cubicBezTo>
                    <a:pt x="5239" y="1244"/>
                    <a:pt x="5251" y="1065"/>
                    <a:pt x="5216" y="899"/>
                  </a:cubicBezTo>
                  <a:cubicBezTo>
                    <a:pt x="5115" y="358"/>
                    <a:pt x="4654" y="0"/>
                    <a:pt x="415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2" name="Google Shape;7692;p42"/>
            <p:cNvSpPr/>
            <p:nvPr/>
          </p:nvSpPr>
          <p:spPr>
            <a:xfrm>
              <a:off x="8318251" y="3329757"/>
              <a:ext cx="60156" cy="49963"/>
            </a:xfrm>
            <a:custGeom>
              <a:rect b="b" l="l" r="r" t="t"/>
              <a:pathLst>
                <a:path extrusionOk="0" h="1549" w="1865">
                  <a:moveTo>
                    <a:pt x="1027" y="1"/>
                  </a:moveTo>
                  <a:cubicBezTo>
                    <a:pt x="979" y="1"/>
                    <a:pt x="930" y="6"/>
                    <a:pt x="882" y="15"/>
                  </a:cubicBezTo>
                  <a:cubicBezTo>
                    <a:pt x="191" y="134"/>
                    <a:pt x="0" y="1015"/>
                    <a:pt x="572" y="1408"/>
                  </a:cubicBezTo>
                  <a:cubicBezTo>
                    <a:pt x="710" y="1505"/>
                    <a:pt x="861" y="1549"/>
                    <a:pt x="1007" y="1549"/>
                  </a:cubicBezTo>
                  <a:cubicBezTo>
                    <a:pt x="1454" y="1549"/>
                    <a:pt x="1864" y="1146"/>
                    <a:pt x="1775" y="634"/>
                  </a:cubicBezTo>
                  <a:cubicBezTo>
                    <a:pt x="1701" y="267"/>
                    <a:pt x="1386" y="1"/>
                    <a:pt x="102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3" name="Google Shape;7693;p42"/>
            <p:cNvSpPr/>
            <p:nvPr/>
          </p:nvSpPr>
          <p:spPr>
            <a:xfrm>
              <a:off x="8386373" y="3314791"/>
              <a:ext cx="125214" cy="43931"/>
            </a:xfrm>
            <a:custGeom>
              <a:rect b="b" l="l" r="r" t="t"/>
              <a:pathLst>
                <a:path extrusionOk="0" h="1362" w="3882">
                  <a:moveTo>
                    <a:pt x="3273" y="0"/>
                  </a:moveTo>
                  <a:cubicBezTo>
                    <a:pt x="3234" y="0"/>
                    <a:pt x="3194" y="5"/>
                    <a:pt x="3151" y="15"/>
                  </a:cubicBezTo>
                  <a:lnTo>
                    <a:pt x="555" y="491"/>
                  </a:lnTo>
                  <a:cubicBezTo>
                    <a:pt x="1" y="580"/>
                    <a:pt x="108" y="1362"/>
                    <a:pt x="597" y="1362"/>
                  </a:cubicBezTo>
                  <a:cubicBezTo>
                    <a:pt x="633" y="1362"/>
                    <a:pt x="671" y="1357"/>
                    <a:pt x="710" y="1349"/>
                  </a:cubicBezTo>
                  <a:lnTo>
                    <a:pt x="3306" y="872"/>
                  </a:lnTo>
                  <a:cubicBezTo>
                    <a:pt x="3881" y="817"/>
                    <a:pt x="3778" y="0"/>
                    <a:pt x="327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4" name="Google Shape;7694;p42"/>
            <p:cNvSpPr/>
            <p:nvPr/>
          </p:nvSpPr>
          <p:spPr>
            <a:xfrm>
              <a:off x="8330927" y="3399267"/>
              <a:ext cx="60156" cy="49963"/>
            </a:xfrm>
            <a:custGeom>
              <a:rect b="b" l="l" r="r" t="t"/>
              <a:pathLst>
                <a:path extrusionOk="0" h="1549" w="1865">
                  <a:moveTo>
                    <a:pt x="1027" y="1"/>
                  </a:moveTo>
                  <a:cubicBezTo>
                    <a:pt x="979" y="1"/>
                    <a:pt x="930" y="6"/>
                    <a:pt x="881" y="15"/>
                  </a:cubicBezTo>
                  <a:cubicBezTo>
                    <a:pt x="203" y="134"/>
                    <a:pt x="0" y="1015"/>
                    <a:pt x="572" y="1408"/>
                  </a:cubicBezTo>
                  <a:cubicBezTo>
                    <a:pt x="710" y="1505"/>
                    <a:pt x="861" y="1549"/>
                    <a:pt x="1007" y="1549"/>
                  </a:cubicBezTo>
                  <a:cubicBezTo>
                    <a:pt x="1454" y="1549"/>
                    <a:pt x="1864" y="1146"/>
                    <a:pt x="1774" y="635"/>
                  </a:cubicBezTo>
                  <a:cubicBezTo>
                    <a:pt x="1701" y="267"/>
                    <a:pt x="1386" y="1"/>
                    <a:pt x="102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5" name="Google Shape;7695;p42"/>
            <p:cNvSpPr/>
            <p:nvPr/>
          </p:nvSpPr>
          <p:spPr>
            <a:xfrm>
              <a:off x="8400436" y="3384688"/>
              <a:ext cx="121279" cy="43544"/>
            </a:xfrm>
            <a:custGeom>
              <a:rect b="b" l="l" r="r" t="t"/>
              <a:pathLst>
                <a:path extrusionOk="0" h="1350" w="3760">
                  <a:moveTo>
                    <a:pt x="3144" y="1"/>
                  </a:moveTo>
                  <a:cubicBezTo>
                    <a:pt x="3128" y="1"/>
                    <a:pt x="3112" y="2"/>
                    <a:pt x="3096" y="3"/>
                  </a:cubicBezTo>
                  <a:lnTo>
                    <a:pt x="500" y="467"/>
                  </a:lnTo>
                  <a:cubicBezTo>
                    <a:pt x="0" y="619"/>
                    <a:pt x="125" y="1350"/>
                    <a:pt x="631" y="1350"/>
                  </a:cubicBezTo>
                  <a:cubicBezTo>
                    <a:pt x="643" y="1350"/>
                    <a:pt x="655" y="1349"/>
                    <a:pt x="667" y="1348"/>
                  </a:cubicBezTo>
                  <a:lnTo>
                    <a:pt x="3263" y="872"/>
                  </a:lnTo>
                  <a:cubicBezTo>
                    <a:pt x="3759" y="722"/>
                    <a:pt x="3640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6" name="Google Shape;7696;p42"/>
            <p:cNvSpPr/>
            <p:nvPr/>
          </p:nvSpPr>
          <p:spPr>
            <a:xfrm>
              <a:off x="8344377" y="3473486"/>
              <a:ext cx="60123" cy="49866"/>
            </a:xfrm>
            <a:custGeom>
              <a:rect b="b" l="l" r="r" t="t"/>
              <a:pathLst>
                <a:path extrusionOk="0" h="1546" w="1864">
                  <a:moveTo>
                    <a:pt x="1013" y="1"/>
                  </a:moveTo>
                  <a:cubicBezTo>
                    <a:pt x="970" y="1"/>
                    <a:pt x="926" y="5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1" y="1546"/>
                    <a:pt x="1008" y="1546"/>
                  </a:cubicBezTo>
                  <a:cubicBezTo>
                    <a:pt x="1454" y="1546"/>
                    <a:pt x="1864" y="1145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7" name="Google Shape;7697;p42"/>
            <p:cNvSpPr/>
            <p:nvPr/>
          </p:nvSpPr>
          <p:spPr>
            <a:xfrm>
              <a:off x="8413983" y="3458777"/>
              <a:ext cx="121440" cy="43609"/>
            </a:xfrm>
            <a:custGeom>
              <a:rect b="b" l="l" r="r" t="t"/>
              <a:pathLst>
                <a:path extrusionOk="0" h="1352" w="3765">
                  <a:moveTo>
                    <a:pt x="3162" y="1"/>
                  </a:moveTo>
                  <a:cubicBezTo>
                    <a:pt x="3143" y="1"/>
                    <a:pt x="3124" y="2"/>
                    <a:pt x="3105" y="4"/>
                  </a:cubicBezTo>
                  <a:lnTo>
                    <a:pt x="509" y="480"/>
                  </a:lnTo>
                  <a:cubicBezTo>
                    <a:pt x="1" y="619"/>
                    <a:pt x="120" y="1351"/>
                    <a:pt x="617" y="1351"/>
                  </a:cubicBezTo>
                  <a:cubicBezTo>
                    <a:pt x="632" y="1351"/>
                    <a:pt x="648" y="1351"/>
                    <a:pt x="664" y="1349"/>
                  </a:cubicBezTo>
                  <a:lnTo>
                    <a:pt x="3259" y="873"/>
                  </a:lnTo>
                  <a:cubicBezTo>
                    <a:pt x="3764" y="735"/>
                    <a:pt x="3650" y="1"/>
                    <a:pt x="316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8" name="Google Shape;7698;p42"/>
            <p:cNvSpPr/>
            <p:nvPr/>
          </p:nvSpPr>
          <p:spPr>
            <a:xfrm>
              <a:off x="8288286" y="3782231"/>
              <a:ext cx="249267" cy="224075"/>
            </a:xfrm>
            <a:custGeom>
              <a:rect b="b" l="l" r="r" t="t"/>
              <a:pathLst>
                <a:path extrusionOk="0" h="6947" w="7728">
                  <a:moveTo>
                    <a:pt x="3899" y="1"/>
                  </a:moveTo>
                  <a:cubicBezTo>
                    <a:pt x="2865" y="1"/>
                    <a:pt x="1848" y="470"/>
                    <a:pt x="1180" y="1346"/>
                  </a:cubicBezTo>
                  <a:lnTo>
                    <a:pt x="6918" y="4978"/>
                  </a:lnTo>
                  <a:cubicBezTo>
                    <a:pt x="7728" y="3406"/>
                    <a:pt x="7204" y="1477"/>
                    <a:pt x="5716" y="525"/>
                  </a:cubicBezTo>
                  <a:cubicBezTo>
                    <a:pt x="5152" y="171"/>
                    <a:pt x="4522" y="1"/>
                    <a:pt x="3899" y="1"/>
                  </a:cubicBezTo>
                  <a:close/>
                  <a:moveTo>
                    <a:pt x="775" y="1989"/>
                  </a:moveTo>
                  <a:lnTo>
                    <a:pt x="775" y="1989"/>
                  </a:lnTo>
                  <a:cubicBezTo>
                    <a:pt x="1" y="3561"/>
                    <a:pt x="489" y="5478"/>
                    <a:pt x="1953" y="6418"/>
                  </a:cubicBezTo>
                  <a:cubicBezTo>
                    <a:pt x="2522" y="6775"/>
                    <a:pt x="3159" y="6947"/>
                    <a:pt x="3790" y="6947"/>
                  </a:cubicBezTo>
                  <a:cubicBezTo>
                    <a:pt x="4824" y="6947"/>
                    <a:pt x="5841" y="6486"/>
                    <a:pt x="6514" y="5621"/>
                  </a:cubicBezTo>
                  <a:lnTo>
                    <a:pt x="775" y="1989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9" name="Google Shape;7699;p42"/>
            <p:cNvSpPr/>
            <p:nvPr/>
          </p:nvSpPr>
          <p:spPr>
            <a:xfrm>
              <a:off x="8756435" y="3300663"/>
              <a:ext cx="195885" cy="181660"/>
            </a:xfrm>
            <a:custGeom>
              <a:rect b="b" l="l" r="r" t="t"/>
              <a:pathLst>
                <a:path extrusionOk="0" h="5632" w="6073">
                  <a:moveTo>
                    <a:pt x="3596" y="1"/>
                  </a:moveTo>
                  <a:lnTo>
                    <a:pt x="1203" y="1632"/>
                  </a:lnTo>
                  <a:cubicBezTo>
                    <a:pt x="239" y="2275"/>
                    <a:pt x="1" y="3584"/>
                    <a:pt x="655" y="4549"/>
                  </a:cubicBezTo>
                  <a:lnTo>
                    <a:pt x="763" y="4715"/>
                  </a:lnTo>
                  <a:cubicBezTo>
                    <a:pt x="1172" y="5311"/>
                    <a:pt x="1837" y="5632"/>
                    <a:pt x="2511" y="5632"/>
                  </a:cubicBezTo>
                  <a:cubicBezTo>
                    <a:pt x="2915" y="5632"/>
                    <a:pt x="3322" y="5516"/>
                    <a:pt x="3680" y="5275"/>
                  </a:cubicBezTo>
                  <a:lnTo>
                    <a:pt x="6073" y="3644"/>
                  </a:lnTo>
                  <a:lnTo>
                    <a:pt x="3596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0" name="Google Shape;7700;p42"/>
            <p:cNvSpPr/>
            <p:nvPr/>
          </p:nvSpPr>
          <p:spPr>
            <a:xfrm>
              <a:off x="8888938" y="3225154"/>
              <a:ext cx="195885" cy="181918"/>
            </a:xfrm>
            <a:custGeom>
              <a:rect b="b" l="l" r="r" t="t"/>
              <a:pathLst>
                <a:path extrusionOk="0" h="5640" w="6073">
                  <a:moveTo>
                    <a:pt x="3577" y="0"/>
                  </a:moveTo>
                  <a:cubicBezTo>
                    <a:pt x="3169" y="0"/>
                    <a:pt x="2757" y="118"/>
                    <a:pt x="2393" y="365"/>
                  </a:cubicBezTo>
                  <a:lnTo>
                    <a:pt x="0" y="1996"/>
                  </a:lnTo>
                  <a:lnTo>
                    <a:pt x="2477" y="5640"/>
                  </a:lnTo>
                  <a:lnTo>
                    <a:pt x="4870" y="4008"/>
                  </a:lnTo>
                  <a:cubicBezTo>
                    <a:pt x="5834" y="3354"/>
                    <a:pt x="6072" y="2044"/>
                    <a:pt x="5429" y="1091"/>
                  </a:cubicBezTo>
                  <a:lnTo>
                    <a:pt x="5322" y="925"/>
                  </a:lnTo>
                  <a:cubicBezTo>
                    <a:pt x="4914" y="324"/>
                    <a:pt x="4252" y="0"/>
                    <a:pt x="357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1" name="Google Shape;7701;p42"/>
            <p:cNvSpPr/>
            <p:nvPr/>
          </p:nvSpPr>
          <p:spPr>
            <a:xfrm>
              <a:off x="8698827" y="3676079"/>
              <a:ext cx="346064" cy="344387"/>
            </a:xfrm>
            <a:custGeom>
              <a:rect b="b" l="l" r="r" t="t"/>
              <a:pathLst>
                <a:path extrusionOk="0" h="10677" w="10729">
                  <a:moveTo>
                    <a:pt x="4998" y="0"/>
                  </a:moveTo>
                  <a:cubicBezTo>
                    <a:pt x="4821" y="0"/>
                    <a:pt x="4665" y="134"/>
                    <a:pt x="4644" y="315"/>
                  </a:cubicBezTo>
                  <a:lnTo>
                    <a:pt x="4180" y="3804"/>
                  </a:lnTo>
                  <a:lnTo>
                    <a:pt x="703" y="3340"/>
                  </a:lnTo>
                  <a:cubicBezTo>
                    <a:pt x="688" y="3338"/>
                    <a:pt x="673" y="3337"/>
                    <a:pt x="659" y="3337"/>
                  </a:cubicBezTo>
                  <a:cubicBezTo>
                    <a:pt x="474" y="3337"/>
                    <a:pt x="308" y="3473"/>
                    <a:pt x="286" y="3661"/>
                  </a:cubicBezTo>
                  <a:lnTo>
                    <a:pt x="24" y="5638"/>
                  </a:lnTo>
                  <a:cubicBezTo>
                    <a:pt x="1" y="5840"/>
                    <a:pt x="143" y="6030"/>
                    <a:pt x="346" y="6054"/>
                  </a:cubicBezTo>
                  <a:lnTo>
                    <a:pt x="3822" y="6519"/>
                  </a:lnTo>
                  <a:lnTo>
                    <a:pt x="3370" y="9995"/>
                  </a:lnTo>
                  <a:cubicBezTo>
                    <a:pt x="3334" y="10198"/>
                    <a:pt x="3477" y="10388"/>
                    <a:pt x="3692" y="10412"/>
                  </a:cubicBezTo>
                  <a:lnTo>
                    <a:pt x="5656" y="10674"/>
                  </a:lnTo>
                  <a:cubicBezTo>
                    <a:pt x="5671" y="10676"/>
                    <a:pt x="5686" y="10676"/>
                    <a:pt x="5700" y="10676"/>
                  </a:cubicBezTo>
                  <a:cubicBezTo>
                    <a:pt x="5885" y="10676"/>
                    <a:pt x="6051" y="10540"/>
                    <a:pt x="6073" y="10352"/>
                  </a:cubicBezTo>
                  <a:lnTo>
                    <a:pt x="6537" y="6876"/>
                  </a:lnTo>
                  <a:lnTo>
                    <a:pt x="10014" y="7328"/>
                  </a:lnTo>
                  <a:cubicBezTo>
                    <a:pt x="10035" y="7332"/>
                    <a:pt x="10055" y="7334"/>
                    <a:pt x="10076" y="7334"/>
                  </a:cubicBezTo>
                  <a:cubicBezTo>
                    <a:pt x="10254" y="7334"/>
                    <a:pt x="10410" y="7199"/>
                    <a:pt x="10442" y="7007"/>
                  </a:cubicBezTo>
                  <a:lnTo>
                    <a:pt x="10692" y="5042"/>
                  </a:lnTo>
                  <a:cubicBezTo>
                    <a:pt x="10728" y="4840"/>
                    <a:pt x="10585" y="4649"/>
                    <a:pt x="10371" y="4625"/>
                  </a:cubicBezTo>
                  <a:lnTo>
                    <a:pt x="6894" y="4161"/>
                  </a:lnTo>
                  <a:lnTo>
                    <a:pt x="7359" y="685"/>
                  </a:lnTo>
                  <a:cubicBezTo>
                    <a:pt x="7382" y="470"/>
                    <a:pt x="7240" y="292"/>
                    <a:pt x="7037" y="256"/>
                  </a:cubicBezTo>
                  <a:lnTo>
                    <a:pt x="5061" y="6"/>
                  </a:lnTo>
                  <a:cubicBezTo>
                    <a:pt x="5040" y="2"/>
                    <a:pt x="5019" y="0"/>
                    <a:pt x="499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2" name="Google Shape;7702;p42"/>
            <p:cNvSpPr/>
            <p:nvPr/>
          </p:nvSpPr>
          <p:spPr>
            <a:xfrm>
              <a:off x="8256418" y="4197223"/>
              <a:ext cx="349515" cy="436120"/>
            </a:xfrm>
            <a:custGeom>
              <a:rect b="b" l="l" r="r" t="t"/>
              <a:pathLst>
                <a:path extrusionOk="0" h="13521" w="10836">
                  <a:moveTo>
                    <a:pt x="4145" y="435"/>
                  </a:moveTo>
                  <a:cubicBezTo>
                    <a:pt x="4431" y="435"/>
                    <a:pt x="4712" y="608"/>
                    <a:pt x="4763" y="994"/>
                  </a:cubicBezTo>
                  <a:cubicBezTo>
                    <a:pt x="4799" y="1184"/>
                    <a:pt x="4751" y="1387"/>
                    <a:pt x="4620" y="1542"/>
                  </a:cubicBezTo>
                  <a:lnTo>
                    <a:pt x="3822" y="1684"/>
                  </a:lnTo>
                  <a:cubicBezTo>
                    <a:pt x="3656" y="1589"/>
                    <a:pt x="3537" y="1434"/>
                    <a:pt x="3501" y="1244"/>
                  </a:cubicBezTo>
                  <a:lnTo>
                    <a:pt x="3501" y="1232"/>
                  </a:lnTo>
                  <a:cubicBezTo>
                    <a:pt x="3386" y="732"/>
                    <a:pt x="3770" y="435"/>
                    <a:pt x="4145" y="435"/>
                  </a:cubicBezTo>
                  <a:close/>
                  <a:moveTo>
                    <a:pt x="7848" y="2746"/>
                  </a:moveTo>
                  <a:cubicBezTo>
                    <a:pt x="8111" y="2746"/>
                    <a:pt x="8330" y="2934"/>
                    <a:pt x="8383" y="3196"/>
                  </a:cubicBezTo>
                  <a:lnTo>
                    <a:pt x="9776" y="10757"/>
                  </a:lnTo>
                  <a:cubicBezTo>
                    <a:pt x="9823" y="11066"/>
                    <a:pt x="9621" y="11352"/>
                    <a:pt x="9323" y="11400"/>
                  </a:cubicBezTo>
                  <a:lnTo>
                    <a:pt x="3060" y="12543"/>
                  </a:lnTo>
                  <a:cubicBezTo>
                    <a:pt x="3030" y="12548"/>
                    <a:pt x="2999" y="12550"/>
                    <a:pt x="2969" y="12550"/>
                  </a:cubicBezTo>
                  <a:cubicBezTo>
                    <a:pt x="2707" y="12550"/>
                    <a:pt x="2472" y="12369"/>
                    <a:pt x="2429" y="12102"/>
                  </a:cubicBezTo>
                  <a:lnTo>
                    <a:pt x="1048" y="4530"/>
                  </a:lnTo>
                  <a:cubicBezTo>
                    <a:pt x="989" y="4232"/>
                    <a:pt x="1191" y="3947"/>
                    <a:pt x="1489" y="3899"/>
                  </a:cubicBezTo>
                  <a:lnTo>
                    <a:pt x="2239" y="3768"/>
                  </a:lnTo>
                  <a:cubicBezTo>
                    <a:pt x="2271" y="3968"/>
                    <a:pt x="2451" y="4121"/>
                    <a:pt x="2657" y="4121"/>
                  </a:cubicBezTo>
                  <a:cubicBezTo>
                    <a:pt x="2684" y="4121"/>
                    <a:pt x="2711" y="4119"/>
                    <a:pt x="2739" y="4113"/>
                  </a:cubicBezTo>
                  <a:lnTo>
                    <a:pt x="6656" y="3399"/>
                  </a:lnTo>
                  <a:cubicBezTo>
                    <a:pt x="6882" y="3351"/>
                    <a:pt x="7049" y="3125"/>
                    <a:pt x="7001" y="2887"/>
                  </a:cubicBezTo>
                  <a:lnTo>
                    <a:pt x="7740" y="2756"/>
                  </a:lnTo>
                  <a:cubicBezTo>
                    <a:pt x="7776" y="2749"/>
                    <a:pt x="7812" y="2746"/>
                    <a:pt x="7848" y="2746"/>
                  </a:cubicBezTo>
                  <a:close/>
                  <a:moveTo>
                    <a:pt x="4134" y="0"/>
                  </a:moveTo>
                  <a:cubicBezTo>
                    <a:pt x="4070" y="0"/>
                    <a:pt x="4006" y="6"/>
                    <a:pt x="3942" y="18"/>
                  </a:cubicBezTo>
                  <a:cubicBezTo>
                    <a:pt x="3334" y="125"/>
                    <a:pt x="2941" y="708"/>
                    <a:pt x="3072" y="1303"/>
                  </a:cubicBezTo>
                  <a:cubicBezTo>
                    <a:pt x="3096" y="1482"/>
                    <a:pt x="3168" y="1637"/>
                    <a:pt x="3287" y="1780"/>
                  </a:cubicBezTo>
                  <a:lnTo>
                    <a:pt x="2501" y="1923"/>
                  </a:lnTo>
                  <a:cubicBezTo>
                    <a:pt x="2191" y="1982"/>
                    <a:pt x="1977" y="2292"/>
                    <a:pt x="2037" y="2601"/>
                  </a:cubicBezTo>
                  <a:lnTo>
                    <a:pt x="2084" y="2887"/>
                  </a:lnTo>
                  <a:lnTo>
                    <a:pt x="798" y="3125"/>
                  </a:lnTo>
                  <a:cubicBezTo>
                    <a:pt x="310" y="3208"/>
                    <a:pt x="1" y="3673"/>
                    <a:pt x="84" y="4161"/>
                  </a:cubicBezTo>
                  <a:lnTo>
                    <a:pt x="1656" y="12793"/>
                  </a:lnTo>
                  <a:cubicBezTo>
                    <a:pt x="1741" y="13218"/>
                    <a:pt x="2111" y="13520"/>
                    <a:pt x="2537" y="13520"/>
                  </a:cubicBezTo>
                  <a:cubicBezTo>
                    <a:pt x="2588" y="13520"/>
                    <a:pt x="2639" y="13516"/>
                    <a:pt x="2691" y="13507"/>
                  </a:cubicBezTo>
                  <a:lnTo>
                    <a:pt x="10026" y="12162"/>
                  </a:lnTo>
                  <a:cubicBezTo>
                    <a:pt x="10514" y="12079"/>
                    <a:pt x="10835" y="11602"/>
                    <a:pt x="10752" y="11126"/>
                  </a:cubicBezTo>
                  <a:lnTo>
                    <a:pt x="9168" y="2494"/>
                  </a:lnTo>
                  <a:cubicBezTo>
                    <a:pt x="9095" y="2064"/>
                    <a:pt x="8725" y="1763"/>
                    <a:pt x="8304" y="1763"/>
                  </a:cubicBezTo>
                  <a:cubicBezTo>
                    <a:pt x="8248" y="1763"/>
                    <a:pt x="8190" y="1768"/>
                    <a:pt x="8133" y="1780"/>
                  </a:cubicBezTo>
                  <a:lnTo>
                    <a:pt x="6859" y="2018"/>
                  </a:lnTo>
                  <a:lnTo>
                    <a:pt x="6799" y="1732"/>
                  </a:lnTo>
                  <a:cubicBezTo>
                    <a:pt x="6745" y="1451"/>
                    <a:pt x="6496" y="1249"/>
                    <a:pt x="6210" y="1249"/>
                  </a:cubicBezTo>
                  <a:cubicBezTo>
                    <a:pt x="6180" y="1249"/>
                    <a:pt x="6151" y="1251"/>
                    <a:pt x="6120" y="1256"/>
                  </a:cubicBezTo>
                  <a:lnTo>
                    <a:pt x="5168" y="1434"/>
                  </a:lnTo>
                  <a:cubicBezTo>
                    <a:pt x="5227" y="1268"/>
                    <a:pt x="5239" y="1089"/>
                    <a:pt x="5204" y="910"/>
                  </a:cubicBezTo>
                  <a:cubicBezTo>
                    <a:pt x="5119" y="380"/>
                    <a:pt x="4655" y="0"/>
                    <a:pt x="413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3" name="Google Shape;7703;p42"/>
            <p:cNvSpPr/>
            <p:nvPr/>
          </p:nvSpPr>
          <p:spPr>
            <a:xfrm>
              <a:off x="8318251" y="4354466"/>
              <a:ext cx="60156" cy="49866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0" y="1"/>
                    <a:pt x="926" y="5"/>
                    <a:pt x="882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4" y="1545"/>
                    <a:pt x="1864" y="1142"/>
                    <a:pt x="1775" y="631"/>
                  </a:cubicBezTo>
                  <a:cubicBezTo>
                    <a:pt x="1700" y="259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4" name="Google Shape;7704;p42"/>
            <p:cNvSpPr/>
            <p:nvPr/>
          </p:nvSpPr>
          <p:spPr>
            <a:xfrm>
              <a:off x="8386921" y="4339823"/>
              <a:ext cx="124020" cy="43383"/>
            </a:xfrm>
            <a:custGeom>
              <a:rect b="b" l="l" r="r" t="t"/>
              <a:pathLst>
                <a:path extrusionOk="0" h="1345" w="3845">
                  <a:moveTo>
                    <a:pt x="3248" y="1"/>
                  </a:moveTo>
                  <a:cubicBezTo>
                    <a:pt x="3212" y="1"/>
                    <a:pt x="3174" y="5"/>
                    <a:pt x="3134" y="14"/>
                  </a:cubicBezTo>
                  <a:lnTo>
                    <a:pt x="538" y="478"/>
                  </a:lnTo>
                  <a:cubicBezTo>
                    <a:pt x="0" y="579"/>
                    <a:pt x="106" y="1345"/>
                    <a:pt x="597" y="1345"/>
                  </a:cubicBezTo>
                  <a:cubicBezTo>
                    <a:pt x="628" y="1345"/>
                    <a:pt x="660" y="1342"/>
                    <a:pt x="693" y="1335"/>
                  </a:cubicBezTo>
                  <a:lnTo>
                    <a:pt x="3289" y="871"/>
                  </a:lnTo>
                  <a:cubicBezTo>
                    <a:pt x="3844" y="793"/>
                    <a:pt x="3747" y="1"/>
                    <a:pt x="324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5" name="Google Shape;7705;p42"/>
            <p:cNvSpPr/>
            <p:nvPr/>
          </p:nvSpPr>
          <p:spPr>
            <a:xfrm>
              <a:off x="8330927" y="4423976"/>
              <a:ext cx="60156" cy="49866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0" y="1"/>
                    <a:pt x="926" y="5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1" y="1546"/>
                    <a:pt x="1007" y="1546"/>
                  </a:cubicBezTo>
                  <a:cubicBezTo>
                    <a:pt x="1454" y="1546"/>
                    <a:pt x="1864" y="1142"/>
                    <a:pt x="1774" y="631"/>
                  </a:cubicBezTo>
                  <a:cubicBezTo>
                    <a:pt x="1700" y="259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6" name="Google Shape;7706;p42"/>
            <p:cNvSpPr/>
            <p:nvPr/>
          </p:nvSpPr>
          <p:spPr>
            <a:xfrm>
              <a:off x="8400436" y="4409300"/>
              <a:ext cx="121279" cy="43544"/>
            </a:xfrm>
            <a:custGeom>
              <a:rect b="b" l="l" r="r" t="t"/>
              <a:pathLst>
                <a:path extrusionOk="0" h="1350" w="3760">
                  <a:moveTo>
                    <a:pt x="3144" y="1"/>
                  </a:moveTo>
                  <a:cubicBezTo>
                    <a:pt x="3128" y="1"/>
                    <a:pt x="3112" y="1"/>
                    <a:pt x="3096" y="3"/>
                  </a:cubicBezTo>
                  <a:lnTo>
                    <a:pt x="500" y="467"/>
                  </a:lnTo>
                  <a:cubicBezTo>
                    <a:pt x="0" y="618"/>
                    <a:pt x="125" y="1349"/>
                    <a:pt x="631" y="1349"/>
                  </a:cubicBezTo>
                  <a:cubicBezTo>
                    <a:pt x="643" y="1349"/>
                    <a:pt x="655" y="1349"/>
                    <a:pt x="667" y="1348"/>
                  </a:cubicBezTo>
                  <a:lnTo>
                    <a:pt x="3263" y="872"/>
                  </a:lnTo>
                  <a:cubicBezTo>
                    <a:pt x="3759" y="722"/>
                    <a:pt x="3640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7" name="Google Shape;7707;p42"/>
            <p:cNvSpPr/>
            <p:nvPr/>
          </p:nvSpPr>
          <p:spPr>
            <a:xfrm>
              <a:off x="8344377" y="4498130"/>
              <a:ext cx="60123" cy="50221"/>
            </a:xfrm>
            <a:custGeom>
              <a:rect b="b" l="l" r="r" t="t"/>
              <a:pathLst>
                <a:path extrusionOk="0" h="1557" w="1864">
                  <a:moveTo>
                    <a:pt x="1010" y="0"/>
                  </a:moveTo>
                  <a:cubicBezTo>
                    <a:pt x="967" y="0"/>
                    <a:pt x="924" y="4"/>
                    <a:pt x="881" y="11"/>
                  </a:cubicBezTo>
                  <a:cubicBezTo>
                    <a:pt x="203" y="130"/>
                    <a:pt x="0" y="1011"/>
                    <a:pt x="572" y="1416"/>
                  </a:cubicBezTo>
                  <a:cubicBezTo>
                    <a:pt x="710" y="1513"/>
                    <a:pt x="860" y="1556"/>
                    <a:pt x="1007" y="1556"/>
                  </a:cubicBezTo>
                  <a:cubicBezTo>
                    <a:pt x="1454" y="1556"/>
                    <a:pt x="1864" y="1153"/>
                    <a:pt x="1774" y="642"/>
                  </a:cubicBezTo>
                  <a:cubicBezTo>
                    <a:pt x="1710" y="268"/>
                    <a:pt x="1378" y="0"/>
                    <a:pt x="101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8" name="Google Shape;7708;p42"/>
            <p:cNvSpPr/>
            <p:nvPr/>
          </p:nvSpPr>
          <p:spPr>
            <a:xfrm>
              <a:off x="8413822" y="4483357"/>
              <a:ext cx="122246" cy="43706"/>
            </a:xfrm>
            <a:custGeom>
              <a:rect b="b" l="l" r="r" t="t"/>
              <a:pathLst>
                <a:path extrusionOk="0" h="1355" w="3790">
                  <a:moveTo>
                    <a:pt x="3177" y="0"/>
                  </a:moveTo>
                  <a:cubicBezTo>
                    <a:pt x="3155" y="0"/>
                    <a:pt x="3133" y="2"/>
                    <a:pt x="3110" y="5"/>
                  </a:cubicBezTo>
                  <a:lnTo>
                    <a:pt x="514" y="481"/>
                  </a:lnTo>
                  <a:cubicBezTo>
                    <a:pt x="1" y="606"/>
                    <a:pt x="110" y="1355"/>
                    <a:pt x="602" y="1355"/>
                  </a:cubicBezTo>
                  <a:cubicBezTo>
                    <a:pt x="623" y="1355"/>
                    <a:pt x="646" y="1353"/>
                    <a:pt x="669" y="1350"/>
                  </a:cubicBezTo>
                  <a:lnTo>
                    <a:pt x="3264" y="886"/>
                  </a:lnTo>
                  <a:cubicBezTo>
                    <a:pt x="3789" y="749"/>
                    <a:pt x="3669" y="0"/>
                    <a:pt x="317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9" name="Google Shape;7709;p42"/>
            <p:cNvSpPr/>
            <p:nvPr/>
          </p:nvSpPr>
          <p:spPr>
            <a:xfrm>
              <a:off x="8287157" y="4806940"/>
              <a:ext cx="250396" cy="224592"/>
            </a:xfrm>
            <a:custGeom>
              <a:rect b="b" l="l" r="r" t="t"/>
              <a:pathLst>
                <a:path extrusionOk="0" h="6963" w="7763">
                  <a:moveTo>
                    <a:pt x="3924" y="1"/>
                  </a:moveTo>
                  <a:cubicBezTo>
                    <a:pt x="2893" y="1"/>
                    <a:pt x="1881" y="469"/>
                    <a:pt x="1215" y="1343"/>
                  </a:cubicBezTo>
                  <a:lnTo>
                    <a:pt x="6953" y="4975"/>
                  </a:lnTo>
                  <a:cubicBezTo>
                    <a:pt x="7763" y="3403"/>
                    <a:pt x="7239" y="1474"/>
                    <a:pt x="5751" y="534"/>
                  </a:cubicBezTo>
                  <a:cubicBezTo>
                    <a:pt x="5184" y="174"/>
                    <a:pt x="4551" y="1"/>
                    <a:pt x="3924" y="1"/>
                  </a:cubicBezTo>
                  <a:close/>
                  <a:moveTo>
                    <a:pt x="810" y="1986"/>
                  </a:moveTo>
                  <a:lnTo>
                    <a:pt x="810" y="1986"/>
                  </a:lnTo>
                  <a:cubicBezTo>
                    <a:pt x="0" y="3558"/>
                    <a:pt x="512" y="5498"/>
                    <a:pt x="2012" y="6439"/>
                  </a:cubicBezTo>
                  <a:cubicBezTo>
                    <a:pt x="2576" y="6793"/>
                    <a:pt x="3206" y="6963"/>
                    <a:pt x="3829" y="6963"/>
                  </a:cubicBezTo>
                  <a:cubicBezTo>
                    <a:pt x="4864" y="6963"/>
                    <a:pt x="5880" y="6494"/>
                    <a:pt x="6549" y="5618"/>
                  </a:cubicBezTo>
                  <a:lnTo>
                    <a:pt x="810" y="1986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0" name="Google Shape;7710;p42"/>
            <p:cNvSpPr/>
            <p:nvPr/>
          </p:nvSpPr>
          <p:spPr>
            <a:xfrm>
              <a:off x="8756435" y="4325276"/>
              <a:ext cx="195885" cy="181918"/>
            </a:xfrm>
            <a:custGeom>
              <a:rect b="b" l="l" r="r" t="t"/>
              <a:pathLst>
                <a:path extrusionOk="0" h="5640" w="6073">
                  <a:moveTo>
                    <a:pt x="3596" y="0"/>
                  </a:moveTo>
                  <a:lnTo>
                    <a:pt x="1203" y="1632"/>
                  </a:lnTo>
                  <a:cubicBezTo>
                    <a:pt x="251" y="2286"/>
                    <a:pt x="1" y="3596"/>
                    <a:pt x="655" y="4560"/>
                  </a:cubicBezTo>
                  <a:lnTo>
                    <a:pt x="763" y="4715"/>
                  </a:lnTo>
                  <a:cubicBezTo>
                    <a:pt x="1163" y="5316"/>
                    <a:pt x="1827" y="5640"/>
                    <a:pt x="2502" y="5640"/>
                  </a:cubicBezTo>
                  <a:cubicBezTo>
                    <a:pt x="2909" y="5640"/>
                    <a:pt x="3321" y="5522"/>
                    <a:pt x="3680" y="5275"/>
                  </a:cubicBezTo>
                  <a:lnTo>
                    <a:pt x="6073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1" name="Google Shape;7711;p42"/>
            <p:cNvSpPr/>
            <p:nvPr/>
          </p:nvSpPr>
          <p:spPr>
            <a:xfrm>
              <a:off x="8888938" y="4249734"/>
              <a:ext cx="195885" cy="181950"/>
            </a:xfrm>
            <a:custGeom>
              <a:rect b="b" l="l" r="r" t="t"/>
              <a:pathLst>
                <a:path extrusionOk="0" h="5641" w="6073">
                  <a:moveTo>
                    <a:pt x="3577" y="1"/>
                  </a:moveTo>
                  <a:cubicBezTo>
                    <a:pt x="3169" y="1"/>
                    <a:pt x="2757" y="119"/>
                    <a:pt x="2393" y="366"/>
                  </a:cubicBezTo>
                  <a:lnTo>
                    <a:pt x="0" y="1997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4" y="3354"/>
                    <a:pt x="6072" y="2045"/>
                    <a:pt x="5429" y="1092"/>
                  </a:cubicBezTo>
                  <a:lnTo>
                    <a:pt x="5322" y="926"/>
                  </a:lnTo>
                  <a:cubicBezTo>
                    <a:pt x="4914" y="325"/>
                    <a:pt x="4252" y="1"/>
                    <a:pt x="357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2" name="Google Shape;7712;p42"/>
            <p:cNvSpPr/>
            <p:nvPr/>
          </p:nvSpPr>
          <p:spPr>
            <a:xfrm>
              <a:off x="8698827" y="4700401"/>
              <a:ext cx="346064" cy="344677"/>
            </a:xfrm>
            <a:custGeom>
              <a:rect b="b" l="l" r="r" t="t"/>
              <a:pathLst>
                <a:path extrusionOk="0" h="10686" w="10729">
                  <a:moveTo>
                    <a:pt x="5017" y="0"/>
                  </a:moveTo>
                  <a:cubicBezTo>
                    <a:pt x="4831" y="0"/>
                    <a:pt x="4666" y="137"/>
                    <a:pt x="4644" y="324"/>
                  </a:cubicBezTo>
                  <a:lnTo>
                    <a:pt x="4192" y="3813"/>
                  </a:lnTo>
                  <a:lnTo>
                    <a:pt x="703" y="3348"/>
                  </a:lnTo>
                  <a:cubicBezTo>
                    <a:pt x="688" y="3347"/>
                    <a:pt x="673" y="3346"/>
                    <a:pt x="659" y="3346"/>
                  </a:cubicBezTo>
                  <a:cubicBezTo>
                    <a:pt x="474" y="3346"/>
                    <a:pt x="308" y="3482"/>
                    <a:pt x="286" y="3670"/>
                  </a:cubicBezTo>
                  <a:lnTo>
                    <a:pt x="24" y="5646"/>
                  </a:lnTo>
                  <a:cubicBezTo>
                    <a:pt x="1" y="5849"/>
                    <a:pt x="143" y="6027"/>
                    <a:pt x="346" y="6063"/>
                  </a:cubicBezTo>
                  <a:lnTo>
                    <a:pt x="3822" y="6527"/>
                  </a:lnTo>
                  <a:lnTo>
                    <a:pt x="3370" y="10004"/>
                  </a:lnTo>
                  <a:cubicBezTo>
                    <a:pt x="3334" y="10206"/>
                    <a:pt x="3477" y="10397"/>
                    <a:pt x="3692" y="10421"/>
                  </a:cubicBezTo>
                  <a:lnTo>
                    <a:pt x="5656" y="10683"/>
                  </a:lnTo>
                  <a:cubicBezTo>
                    <a:pt x="5671" y="10684"/>
                    <a:pt x="5686" y="10685"/>
                    <a:pt x="5700" y="10685"/>
                  </a:cubicBezTo>
                  <a:cubicBezTo>
                    <a:pt x="5885" y="10685"/>
                    <a:pt x="6051" y="10549"/>
                    <a:pt x="6073" y="10361"/>
                  </a:cubicBezTo>
                  <a:lnTo>
                    <a:pt x="6537" y="6885"/>
                  </a:lnTo>
                  <a:lnTo>
                    <a:pt x="10026" y="7337"/>
                  </a:lnTo>
                  <a:cubicBezTo>
                    <a:pt x="10040" y="7339"/>
                    <a:pt x="10055" y="7340"/>
                    <a:pt x="10070" y="7340"/>
                  </a:cubicBezTo>
                  <a:cubicBezTo>
                    <a:pt x="10253" y="7340"/>
                    <a:pt x="10409" y="7203"/>
                    <a:pt x="10442" y="7016"/>
                  </a:cubicBezTo>
                  <a:lnTo>
                    <a:pt x="10704" y="5039"/>
                  </a:lnTo>
                  <a:cubicBezTo>
                    <a:pt x="10728" y="4837"/>
                    <a:pt x="10585" y="4646"/>
                    <a:pt x="10383" y="4622"/>
                  </a:cubicBezTo>
                  <a:lnTo>
                    <a:pt x="6894" y="4170"/>
                  </a:lnTo>
                  <a:lnTo>
                    <a:pt x="7359" y="681"/>
                  </a:lnTo>
                  <a:cubicBezTo>
                    <a:pt x="7382" y="479"/>
                    <a:pt x="7240" y="300"/>
                    <a:pt x="7037" y="265"/>
                  </a:cubicBezTo>
                  <a:lnTo>
                    <a:pt x="5061" y="3"/>
                  </a:lnTo>
                  <a:cubicBezTo>
                    <a:pt x="5046" y="1"/>
                    <a:pt x="5031" y="0"/>
                    <a:pt x="501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3" name="Google Shape;7713;p42"/>
            <p:cNvSpPr/>
            <p:nvPr/>
          </p:nvSpPr>
          <p:spPr>
            <a:xfrm>
              <a:off x="7731822" y="226472"/>
              <a:ext cx="195885" cy="181918"/>
            </a:xfrm>
            <a:custGeom>
              <a:rect b="b" l="l" r="r" t="t"/>
              <a:pathLst>
                <a:path extrusionOk="0" h="5640" w="6073">
                  <a:moveTo>
                    <a:pt x="3596" y="0"/>
                  </a:moveTo>
                  <a:lnTo>
                    <a:pt x="1203" y="1631"/>
                  </a:lnTo>
                  <a:cubicBezTo>
                    <a:pt x="251" y="2286"/>
                    <a:pt x="1" y="3596"/>
                    <a:pt x="655" y="4560"/>
                  </a:cubicBezTo>
                  <a:lnTo>
                    <a:pt x="763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1"/>
                    <a:pt x="3692" y="5275"/>
                  </a:cubicBezTo>
                  <a:lnTo>
                    <a:pt x="6073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4" name="Google Shape;7714;p42"/>
            <p:cNvSpPr/>
            <p:nvPr/>
          </p:nvSpPr>
          <p:spPr>
            <a:xfrm>
              <a:off x="7864326" y="151317"/>
              <a:ext cx="196272" cy="181950"/>
            </a:xfrm>
            <a:custGeom>
              <a:rect b="b" l="l" r="r" t="t"/>
              <a:pathLst>
                <a:path extrusionOk="0" h="5641" w="6085">
                  <a:moveTo>
                    <a:pt x="3568" y="1"/>
                  </a:moveTo>
                  <a:cubicBezTo>
                    <a:pt x="3162" y="1"/>
                    <a:pt x="2752" y="119"/>
                    <a:pt x="2393" y="366"/>
                  </a:cubicBezTo>
                  <a:lnTo>
                    <a:pt x="0" y="1997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4" y="3354"/>
                    <a:pt x="6084" y="2044"/>
                    <a:pt x="5430" y="1080"/>
                  </a:cubicBezTo>
                  <a:lnTo>
                    <a:pt x="5310" y="925"/>
                  </a:lnTo>
                  <a:cubicBezTo>
                    <a:pt x="4902" y="324"/>
                    <a:pt x="4240" y="1"/>
                    <a:pt x="356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5" name="Google Shape;7715;p42"/>
            <p:cNvSpPr/>
            <p:nvPr/>
          </p:nvSpPr>
          <p:spPr>
            <a:xfrm>
              <a:off x="7674215" y="602242"/>
              <a:ext cx="346064" cy="344032"/>
            </a:xfrm>
            <a:custGeom>
              <a:rect b="b" l="l" r="r" t="t"/>
              <a:pathLst>
                <a:path extrusionOk="0" h="10666" w="10729">
                  <a:moveTo>
                    <a:pt x="4999" y="1"/>
                  </a:moveTo>
                  <a:cubicBezTo>
                    <a:pt x="4821" y="1"/>
                    <a:pt x="4665" y="136"/>
                    <a:pt x="4644" y="328"/>
                  </a:cubicBezTo>
                  <a:lnTo>
                    <a:pt x="4180" y="3805"/>
                  </a:lnTo>
                  <a:lnTo>
                    <a:pt x="715" y="3340"/>
                  </a:lnTo>
                  <a:cubicBezTo>
                    <a:pt x="693" y="3336"/>
                    <a:pt x="671" y="3335"/>
                    <a:pt x="650" y="3335"/>
                  </a:cubicBezTo>
                  <a:cubicBezTo>
                    <a:pt x="465" y="3335"/>
                    <a:pt x="318" y="3469"/>
                    <a:pt x="286" y="3662"/>
                  </a:cubicBezTo>
                  <a:lnTo>
                    <a:pt x="36" y="5626"/>
                  </a:lnTo>
                  <a:cubicBezTo>
                    <a:pt x="1" y="5829"/>
                    <a:pt x="144" y="6019"/>
                    <a:pt x="358" y="6043"/>
                  </a:cubicBezTo>
                  <a:lnTo>
                    <a:pt x="346" y="6043"/>
                  </a:lnTo>
                  <a:lnTo>
                    <a:pt x="3823" y="6507"/>
                  </a:lnTo>
                  <a:lnTo>
                    <a:pt x="3370" y="9984"/>
                  </a:lnTo>
                  <a:cubicBezTo>
                    <a:pt x="3334" y="10186"/>
                    <a:pt x="3477" y="10377"/>
                    <a:pt x="3692" y="10401"/>
                  </a:cubicBezTo>
                  <a:lnTo>
                    <a:pt x="5656" y="10663"/>
                  </a:lnTo>
                  <a:cubicBezTo>
                    <a:pt x="5671" y="10664"/>
                    <a:pt x="5686" y="10665"/>
                    <a:pt x="5700" y="10665"/>
                  </a:cubicBezTo>
                  <a:cubicBezTo>
                    <a:pt x="5886" y="10665"/>
                    <a:pt x="6051" y="10529"/>
                    <a:pt x="6073" y="10341"/>
                  </a:cubicBezTo>
                  <a:lnTo>
                    <a:pt x="6537" y="6864"/>
                  </a:lnTo>
                  <a:lnTo>
                    <a:pt x="10014" y="7329"/>
                  </a:lnTo>
                  <a:cubicBezTo>
                    <a:pt x="10029" y="7331"/>
                    <a:pt x="10043" y="7331"/>
                    <a:pt x="10058" y="7331"/>
                  </a:cubicBezTo>
                  <a:cubicBezTo>
                    <a:pt x="10243" y="7331"/>
                    <a:pt x="10408" y="7195"/>
                    <a:pt x="10431" y="7007"/>
                  </a:cubicBezTo>
                  <a:lnTo>
                    <a:pt x="10693" y="5031"/>
                  </a:lnTo>
                  <a:cubicBezTo>
                    <a:pt x="10728" y="4828"/>
                    <a:pt x="10573" y="4638"/>
                    <a:pt x="10371" y="4614"/>
                  </a:cubicBezTo>
                  <a:lnTo>
                    <a:pt x="6894" y="4150"/>
                  </a:lnTo>
                  <a:lnTo>
                    <a:pt x="7359" y="673"/>
                  </a:lnTo>
                  <a:cubicBezTo>
                    <a:pt x="7383" y="471"/>
                    <a:pt x="7240" y="280"/>
                    <a:pt x="7037" y="256"/>
                  </a:cubicBezTo>
                  <a:lnTo>
                    <a:pt x="5061" y="6"/>
                  </a:lnTo>
                  <a:cubicBezTo>
                    <a:pt x="5040" y="3"/>
                    <a:pt x="5019" y="1"/>
                    <a:pt x="499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6" name="Google Shape;7716;p42"/>
            <p:cNvSpPr/>
            <p:nvPr/>
          </p:nvSpPr>
          <p:spPr>
            <a:xfrm>
              <a:off x="7731435" y="1251439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608" y="1"/>
                  </a:moveTo>
                  <a:lnTo>
                    <a:pt x="1215" y="1620"/>
                  </a:lnTo>
                  <a:cubicBezTo>
                    <a:pt x="251" y="2275"/>
                    <a:pt x="1" y="3585"/>
                    <a:pt x="667" y="4549"/>
                  </a:cubicBezTo>
                  <a:lnTo>
                    <a:pt x="775" y="4704"/>
                  </a:lnTo>
                  <a:cubicBezTo>
                    <a:pt x="1183" y="5305"/>
                    <a:pt x="1845" y="5629"/>
                    <a:pt x="2520" y="5629"/>
                  </a:cubicBezTo>
                  <a:cubicBezTo>
                    <a:pt x="2928" y="5629"/>
                    <a:pt x="3340" y="5510"/>
                    <a:pt x="3704" y="5264"/>
                  </a:cubicBezTo>
                  <a:lnTo>
                    <a:pt x="6085" y="3644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7" name="Google Shape;7717;p42"/>
            <p:cNvSpPr/>
            <p:nvPr/>
          </p:nvSpPr>
          <p:spPr>
            <a:xfrm>
              <a:off x="7864326" y="1176188"/>
              <a:ext cx="195885" cy="181660"/>
            </a:xfrm>
            <a:custGeom>
              <a:rect b="b" l="l" r="r" t="t"/>
              <a:pathLst>
                <a:path extrusionOk="0" h="5632" w="6073">
                  <a:moveTo>
                    <a:pt x="3579" y="1"/>
                  </a:moveTo>
                  <a:cubicBezTo>
                    <a:pt x="3169" y="1"/>
                    <a:pt x="2756" y="120"/>
                    <a:pt x="2393" y="369"/>
                  </a:cubicBezTo>
                  <a:lnTo>
                    <a:pt x="0" y="1989"/>
                  </a:lnTo>
                  <a:lnTo>
                    <a:pt x="2477" y="5632"/>
                  </a:lnTo>
                  <a:lnTo>
                    <a:pt x="4870" y="4001"/>
                  </a:lnTo>
                  <a:cubicBezTo>
                    <a:pt x="5822" y="3346"/>
                    <a:pt x="6072" y="2036"/>
                    <a:pt x="5430" y="1072"/>
                  </a:cubicBezTo>
                  <a:lnTo>
                    <a:pt x="5430" y="1072"/>
                  </a:lnTo>
                  <a:lnTo>
                    <a:pt x="5430" y="1084"/>
                  </a:lnTo>
                  <a:lnTo>
                    <a:pt x="5310" y="917"/>
                  </a:lnTo>
                  <a:cubicBezTo>
                    <a:pt x="4905" y="319"/>
                    <a:pt x="4247" y="1"/>
                    <a:pt x="357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8" name="Google Shape;7718;p42"/>
            <p:cNvSpPr/>
            <p:nvPr/>
          </p:nvSpPr>
          <p:spPr>
            <a:xfrm>
              <a:off x="7674215" y="1626564"/>
              <a:ext cx="346064" cy="344387"/>
            </a:xfrm>
            <a:custGeom>
              <a:rect b="b" l="l" r="r" t="t"/>
              <a:pathLst>
                <a:path extrusionOk="0" h="10677" w="10729">
                  <a:moveTo>
                    <a:pt x="5017" y="1"/>
                  </a:moveTo>
                  <a:cubicBezTo>
                    <a:pt x="4831" y="1"/>
                    <a:pt x="4666" y="137"/>
                    <a:pt x="4644" y="325"/>
                  </a:cubicBezTo>
                  <a:lnTo>
                    <a:pt x="4180" y="3813"/>
                  </a:lnTo>
                  <a:lnTo>
                    <a:pt x="715" y="3349"/>
                  </a:lnTo>
                  <a:cubicBezTo>
                    <a:pt x="693" y="3345"/>
                    <a:pt x="671" y="3344"/>
                    <a:pt x="650" y="3344"/>
                  </a:cubicBezTo>
                  <a:cubicBezTo>
                    <a:pt x="465" y="3344"/>
                    <a:pt x="318" y="3478"/>
                    <a:pt x="286" y="3670"/>
                  </a:cubicBezTo>
                  <a:lnTo>
                    <a:pt x="36" y="5635"/>
                  </a:lnTo>
                  <a:cubicBezTo>
                    <a:pt x="1" y="5837"/>
                    <a:pt x="144" y="6028"/>
                    <a:pt x="358" y="6052"/>
                  </a:cubicBezTo>
                  <a:lnTo>
                    <a:pt x="346" y="6052"/>
                  </a:lnTo>
                  <a:lnTo>
                    <a:pt x="3823" y="6516"/>
                  </a:lnTo>
                  <a:lnTo>
                    <a:pt x="3370" y="9993"/>
                  </a:lnTo>
                  <a:cubicBezTo>
                    <a:pt x="3334" y="10195"/>
                    <a:pt x="3477" y="10386"/>
                    <a:pt x="3692" y="10409"/>
                  </a:cubicBezTo>
                  <a:lnTo>
                    <a:pt x="5656" y="10671"/>
                  </a:lnTo>
                  <a:cubicBezTo>
                    <a:pt x="5677" y="10675"/>
                    <a:pt x="5698" y="10677"/>
                    <a:pt x="5718" y="10677"/>
                  </a:cubicBezTo>
                  <a:cubicBezTo>
                    <a:pt x="5896" y="10677"/>
                    <a:pt x="6052" y="10542"/>
                    <a:pt x="6073" y="10350"/>
                  </a:cubicBezTo>
                  <a:lnTo>
                    <a:pt x="6537" y="6873"/>
                  </a:lnTo>
                  <a:lnTo>
                    <a:pt x="10014" y="7338"/>
                  </a:lnTo>
                  <a:cubicBezTo>
                    <a:pt x="10029" y="7339"/>
                    <a:pt x="10043" y="7340"/>
                    <a:pt x="10058" y="7340"/>
                  </a:cubicBezTo>
                  <a:cubicBezTo>
                    <a:pt x="10243" y="7340"/>
                    <a:pt x="10408" y="7204"/>
                    <a:pt x="10431" y="7016"/>
                  </a:cubicBezTo>
                  <a:lnTo>
                    <a:pt x="10693" y="5040"/>
                  </a:lnTo>
                  <a:cubicBezTo>
                    <a:pt x="10728" y="4837"/>
                    <a:pt x="10573" y="4647"/>
                    <a:pt x="10371" y="4623"/>
                  </a:cubicBezTo>
                  <a:lnTo>
                    <a:pt x="6894" y="4159"/>
                  </a:lnTo>
                  <a:lnTo>
                    <a:pt x="7359" y="682"/>
                  </a:lnTo>
                  <a:cubicBezTo>
                    <a:pt x="7383" y="480"/>
                    <a:pt x="7240" y="289"/>
                    <a:pt x="7037" y="265"/>
                  </a:cubicBezTo>
                  <a:lnTo>
                    <a:pt x="5061" y="3"/>
                  </a:lnTo>
                  <a:cubicBezTo>
                    <a:pt x="5046" y="2"/>
                    <a:pt x="5031" y="1"/>
                    <a:pt x="501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9" name="Google Shape;7719;p42"/>
            <p:cNvSpPr/>
            <p:nvPr/>
          </p:nvSpPr>
          <p:spPr>
            <a:xfrm>
              <a:off x="7731822" y="2276051"/>
              <a:ext cx="195885" cy="181563"/>
            </a:xfrm>
            <a:custGeom>
              <a:rect b="b" l="l" r="r" t="t"/>
              <a:pathLst>
                <a:path extrusionOk="0" h="5629" w="6073">
                  <a:moveTo>
                    <a:pt x="3596" y="1"/>
                  </a:moveTo>
                  <a:lnTo>
                    <a:pt x="1203" y="1620"/>
                  </a:lnTo>
                  <a:cubicBezTo>
                    <a:pt x="251" y="2275"/>
                    <a:pt x="1" y="3585"/>
                    <a:pt x="655" y="4549"/>
                  </a:cubicBezTo>
                  <a:lnTo>
                    <a:pt x="763" y="4716"/>
                  </a:lnTo>
                  <a:cubicBezTo>
                    <a:pt x="1170" y="5308"/>
                    <a:pt x="1831" y="5629"/>
                    <a:pt x="2505" y="5629"/>
                  </a:cubicBezTo>
                  <a:cubicBezTo>
                    <a:pt x="2914" y="5629"/>
                    <a:pt x="3327" y="5511"/>
                    <a:pt x="3692" y="5263"/>
                  </a:cubicBezTo>
                  <a:lnTo>
                    <a:pt x="6073" y="3644"/>
                  </a:lnTo>
                  <a:lnTo>
                    <a:pt x="3596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0" name="Google Shape;7720;p42"/>
            <p:cNvSpPr/>
            <p:nvPr/>
          </p:nvSpPr>
          <p:spPr>
            <a:xfrm>
              <a:off x="7864326" y="2200542"/>
              <a:ext cx="195885" cy="181918"/>
            </a:xfrm>
            <a:custGeom>
              <a:rect b="b" l="l" r="r" t="t"/>
              <a:pathLst>
                <a:path extrusionOk="0" h="5640" w="6073">
                  <a:moveTo>
                    <a:pt x="3568" y="0"/>
                  </a:moveTo>
                  <a:cubicBezTo>
                    <a:pt x="3162" y="0"/>
                    <a:pt x="2752" y="119"/>
                    <a:pt x="2393" y="365"/>
                  </a:cubicBezTo>
                  <a:lnTo>
                    <a:pt x="0" y="1996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22" y="3354"/>
                    <a:pt x="6072" y="2044"/>
                    <a:pt x="5430" y="1080"/>
                  </a:cubicBezTo>
                  <a:lnTo>
                    <a:pt x="5310" y="925"/>
                  </a:lnTo>
                  <a:cubicBezTo>
                    <a:pt x="4902" y="324"/>
                    <a:pt x="4240" y="0"/>
                    <a:pt x="356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1" name="Google Shape;7721;p42"/>
            <p:cNvSpPr/>
            <p:nvPr/>
          </p:nvSpPr>
          <p:spPr>
            <a:xfrm>
              <a:off x="7674215" y="2651177"/>
              <a:ext cx="346064" cy="344387"/>
            </a:xfrm>
            <a:custGeom>
              <a:rect b="b" l="l" r="r" t="t"/>
              <a:pathLst>
                <a:path extrusionOk="0" h="10677" w="10729">
                  <a:moveTo>
                    <a:pt x="5017" y="1"/>
                  </a:moveTo>
                  <a:cubicBezTo>
                    <a:pt x="4831" y="1"/>
                    <a:pt x="4666" y="137"/>
                    <a:pt x="4644" y="325"/>
                  </a:cubicBezTo>
                  <a:lnTo>
                    <a:pt x="4180" y="3813"/>
                  </a:lnTo>
                  <a:lnTo>
                    <a:pt x="715" y="3349"/>
                  </a:lnTo>
                  <a:cubicBezTo>
                    <a:pt x="699" y="3347"/>
                    <a:pt x="684" y="3346"/>
                    <a:pt x="669" y="3346"/>
                  </a:cubicBezTo>
                  <a:cubicBezTo>
                    <a:pt x="475" y="3346"/>
                    <a:pt x="320" y="3483"/>
                    <a:pt x="286" y="3670"/>
                  </a:cubicBezTo>
                  <a:lnTo>
                    <a:pt x="36" y="5635"/>
                  </a:lnTo>
                  <a:cubicBezTo>
                    <a:pt x="1" y="5849"/>
                    <a:pt x="144" y="6028"/>
                    <a:pt x="358" y="6063"/>
                  </a:cubicBezTo>
                  <a:lnTo>
                    <a:pt x="346" y="6063"/>
                  </a:lnTo>
                  <a:lnTo>
                    <a:pt x="3823" y="6516"/>
                  </a:lnTo>
                  <a:lnTo>
                    <a:pt x="3370" y="10004"/>
                  </a:lnTo>
                  <a:cubicBezTo>
                    <a:pt x="3334" y="10207"/>
                    <a:pt x="3477" y="10385"/>
                    <a:pt x="3692" y="10421"/>
                  </a:cubicBezTo>
                  <a:lnTo>
                    <a:pt x="5656" y="10671"/>
                  </a:lnTo>
                  <a:cubicBezTo>
                    <a:pt x="5677" y="10675"/>
                    <a:pt x="5698" y="10677"/>
                    <a:pt x="5719" y="10677"/>
                  </a:cubicBezTo>
                  <a:cubicBezTo>
                    <a:pt x="5896" y="10677"/>
                    <a:pt x="6052" y="10543"/>
                    <a:pt x="6073" y="10362"/>
                  </a:cubicBezTo>
                  <a:lnTo>
                    <a:pt x="6537" y="6873"/>
                  </a:lnTo>
                  <a:lnTo>
                    <a:pt x="10014" y="7337"/>
                  </a:lnTo>
                  <a:cubicBezTo>
                    <a:pt x="10029" y="7339"/>
                    <a:pt x="10043" y="7340"/>
                    <a:pt x="10058" y="7340"/>
                  </a:cubicBezTo>
                  <a:cubicBezTo>
                    <a:pt x="10243" y="7340"/>
                    <a:pt x="10408" y="7204"/>
                    <a:pt x="10431" y="7016"/>
                  </a:cubicBezTo>
                  <a:lnTo>
                    <a:pt x="10693" y="5039"/>
                  </a:lnTo>
                  <a:cubicBezTo>
                    <a:pt x="10728" y="4837"/>
                    <a:pt x="10573" y="4647"/>
                    <a:pt x="10371" y="4623"/>
                  </a:cubicBezTo>
                  <a:lnTo>
                    <a:pt x="6894" y="4170"/>
                  </a:lnTo>
                  <a:lnTo>
                    <a:pt x="7359" y="682"/>
                  </a:lnTo>
                  <a:cubicBezTo>
                    <a:pt x="7383" y="479"/>
                    <a:pt x="7240" y="289"/>
                    <a:pt x="7037" y="265"/>
                  </a:cubicBezTo>
                  <a:lnTo>
                    <a:pt x="5061" y="3"/>
                  </a:lnTo>
                  <a:cubicBezTo>
                    <a:pt x="5046" y="1"/>
                    <a:pt x="5031" y="1"/>
                    <a:pt x="501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2" name="Google Shape;7722;p42"/>
            <p:cNvSpPr/>
            <p:nvPr/>
          </p:nvSpPr>
          <p:spPr>
            <a:xfrm>
              <a:off x="7731435" y="3300663"/>
              <a:ext cx="196272" cy="181660"/>
            </a:xfrm>
            <a:custGeom>
              <a:rect b="b" l="l" r="r" t="t"/>
              <a:pathLst>
                <a:path extrusionOk="0" h="5632" w="6085">
                  <a:moveTo>
                    <a:pt x="3608" y="1"/>
                  </a:moveTo>
                  <a:lnTo>
                    <a:pt x="1215" y="1632"/>
                  </a:lnTo>
                  <a:cubicBezTo>
                    <a:pt x="251" y="2275"/>
                    <a:pt x="1" y="3584"/>
                    <a:pt x="667" y="4549"/>
                  </a:cubicBezTo>
                  <a:lnTo>
                    <a:pt x="775" y="4715"/>
                  </a:lnTo>
                  <a:cubicBezTo>
                    <a:pt x="1184" y="5311"/>
                    <a:pt x="1849" y="5632"/>
                    <a:pt x="2526" y="5632"/>
                  </a:cubicBezTo>
                  <a:cubicBezTo>
                    <a:pt x="2932" y="5632"/>
                    <a:pt x="3342" y="5516"/>
                    <a:pt x="3704" y="5275"/>
                  </a:cubicBezTo>
                  <a:lnTo>
                    <a:pt x="6085" y="3644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3" name="Google Shape;7723;p42"/>
            <p:cNvSpPr/>
            <p:nvPr/>
          </p:nvSpPr>
          <p:spPr>
            <a:xfrm>
              <a:off x="7864326" y="3225154"/>
              <a:ext cx="195885" cy="181918"/>
            </a:xfrm>
            <a:custGeom>
              <a:rect b="b" l="l" r="r" t="t"/>
              <a:pathLst>
                <a:path extrusionOk="0" h="5640" w="6073">
                  <a:moveTo>
                    <a:pt x="3568" y="0"/>
                  </a:moveTo>
                  <a:cubicBezTo>
                    <a:pt x="3162" y="0"/>
                    <a:pt x="2752" y="118"/>
                    <a:pt x="2393" y="365"/>
                  </a:cubicBezTo>
                  <a:lnTo>
                    <a:pt x="0" y="1996"/>
                  </a:lnTo>
                  <a:lnTo>
                    <a:pt x="2477" y="5640"/>
                  </a:lnTo>
                  <a:lnTo>
                    <a:pt x="4870" y="4008"/>
                  </a:lnTo>
                  <a:cubicBezTo>
                    <a:pt x="5822" y="3354"/>
                    <a:pt x="6072" y="2044"/>
                    <a:pt x="5430" y="1091"/>
                  </a:cubicBezTo>
                  <a:lnTo>
                    <a:pt x="5310" y="925"/>
                  </a:lnTo>
                  <a:cubicBezTo>
                    <a:pt x="4902" y="324"/>
                    <a:pt x="4240" y="0"/>
                    <a:pt x="356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4" name="Google Shape;7724;p42"/>
            <p:cNvSpPr/>
            <p:nvPr/>
          </p:nvSpPr>
          <p:spPr>
            <a:xfrm>
              <a:off x="7674215" y="3676079"/>
              <a:ext cx="346064" cy="344387"/>
            </a:xfrm>
            <a:custGeom>
              <a:rect b="b" l="l" r="r" t="t"/>
              <a:pathLst>
                <a:path extrusionOk="0" h="10677" w="10729">
                  <a:moveTo>
                    <a:pt x="4999" y="0"/>
                  </a:moveTo>
                  <a:cubicBezTo>
                    <a:pt x="4821" y="0"/>
                    <a:pt x="4665" y="135"/>
                    <a:pt x="4644" y="327"/>
                  </a:cubicBezTo>
                  <a:lnTo>
                    <a:pt x="4180" y="3804"/>
                  </a:lnTo>
                  <a:lnTo>
                    <a:pt x="715" y="3340"/>
                  </a:lnTo>
                  <a:cubicBezTo>
                    <a:pt x="699" y="3338"/>
                    <a:pt x="684" y="3337"/>
                    <a:pt x="669" y="3337"/>
                  </a:cubicBezTo>
                  <a:cubicBezTo>
                    <a:pt x="475" y="3337"/>
                    <a:pt x="320" y="3473"/>
                    <a:pt x="286" y="3661"/>
                  </a:cubicBezTo>
                  <a:lnTo>
                    <a:pt x="36" y="5638"/>
                  </a:lnTo>
                  <a:cubicBezTo>
                    <a:pt x="1" y="5840"/>
                    <a:pt x="144" y="6030"/>
                    <a:pt x="358" y="6054"/>
                  </a:cubicBezTo>
                  <a:lnTo>
                    <a:pt x="346" y="6054"/>
                  </a:lnTo>
                  <a:lnTo>
                    <a:pt x="3823" y="6519"/>
                  </a:lnTo>
                  <a:lnTo>
                    <a:pt x="3370" y="9995"/>
                  </a:lnTo>
                  <a:cubicBezTo>
                    <a:pt x="3334" y="10198"/>
                    <a:pt x="3477" y="10388"/>
                    <a:pt x="3692" y="10412"/>
                  </a:cubicBezTo>
                  <a:lnTo>
                    <a:pt x="5656" y="10674"/>
                  </a:lnTo>
                  <a:cubicBezTo>
                    <a:pt x="5671" y="10676"/>
                    <a:pt x="5686" y="10676"/>
                    <a:pt x="5700" y="10676"/>
                  </a:cubicBezTo>
                  <a:cubicBezTo>
                    <a:pt x="5886" y="10676"/>
                    <a:pt x="6051" y="10540"/>
                    <a:pt x="6073" y="10352"/>
                  </a:cubicBezTo>
                  <a:lnTo>
                    <a:pt x="6537" y="6876"/>
                  </a:lnTo>
                  <a:lnTo>
                    <a:pt x="10014" y="7328"/>
                  </a:lnTo>
                  <a:cubicBezTo>
                    <a:pt x="10035" y="7332"/>
                    <a:pt x="10055" y="7334"/>
                    <a:pt x="10076" y="7334"/>
                  </a:cubicBezTo>
                  <a:cubicBezTo>
                    <a:pt x="10254" y="7334"/>
                    <a:pt x="10409" y="7199"/>
                    <a:pt x="10431" y="7007"/>
                  </a:cubicBezTo>
                  <a:lnTo>
                    <a:pt x="10693" y="5042"/>
                  </a:lnTo>
                  <a:cubicBezTo>
                    <a:pt x="10728" y="4840"/>
                    <a:pt x="10573" y="4649"/>
                    <a:pt x="10371" y="4625"/>
                  </a:cubicBezTo>
                  <a:lnTo>
                    <a:pt x="6894" y="4161"/>
                  </a:lnTo>
                  <a:lnTo>
                    <a:pt x="7359" y="685"/>
                  </a:lnTo>
                  <a:cubicBezTo>
                    <a:pt x="7383" y="482"/>
                    <a:pt x="7240" y="292"/>
                    <a:pt x="7037" y="268"/>
                  </a:cubicBezTo>
                  <a:lnTo>
                    <a:pt x="5061" y="6"/>
                  </a:lnTo>
                  <a:cubicBezTo>
                    <a:pt x="5040" y="2"/>
                    <a:pt x="5019" y="0"/>
                    <a:pt x="499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5" name="Google Shape;7725;p42"/>
            <p:cNvSpPr/>
            <p:nvPr/>
          </p:nvSpPr>
          <p:spPr>
            <a:xfrm>
              <a:off x="7731822" y="4325276"/>
              <a:ext cx="195885" cy="181918"/>
            </a:xfrm>
            <a:custGeom>
              <a:rect b="b" l="l" r="r" t="t"/>
              <a:pathLst>
                <a:path extrusionOk="0" h="5640" w="6073">
                  <a:moveTo>
                    <a:pt x="3596" y="0"/>
                  </a:moveTo>
                  <a:lnTo>
                    <a:pt x="1203" y="1632"/>
                  </a:lnTo>
                  <a:cubicBezTo>
                    <a:pt x="251" y="2286"/>
                    <a:pt x="1" y="3596"/>
                    <a:pt x="655" y="4560"/>
                  </a:cubicBezTo>
                  <a:lnTo>
                    <a:pt x="763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2"/>
                    <a:pt x="3692" y="5275"/>
                  </a:cubicBezTo>
                  <a:lnTo>
                    <a:pt x="6073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6" name="Google Shape;7726;p42"/>
            <p:cNvSpPr/>
            <p:nvPr/>
          </p:nvSpPr>
          <p:spPr>
            <a:xfrm>
              <a:off x="7864326" y="4249734"/>
              <a:ext cx="195885" cy="181950"/>
            </a:xfrm>
            <a:custGeom>
              <a:rect b="b" l="l" r="r" t="t"/>
              <a:pathLst>
                <a:path extrusionOk="0" h="5641" w="6073">
                  <a:moveTo>
                    <a:pt x="3568" y="1"/>
                  </a:moveTo>
                  <a:cubicBezTo>
                    <a:pt x="3162" y="1"/>
                    <a:pt x="2752" y="119"/>
                    <a:pt x="2393" y="366"/>
                  </a:cubicBezTo>
                  <a:lnTo>
                    <a:pt x="0" y="1997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22" y="3354"/>
                    <a:pt x="6072" y="2045"/>
                    <a:pt x="5430" y="1092"/>
                  </a:cubicBezTo>
                  <a:lnTo>
                    <a:pt x="5310" y="926"/>
                  </a:lnTo>
                  <a:cubicBezTo>
                    <a:pt x="4902" y="325"/>
                    <a:pt x="4240" y="1"/>
                    <a:pt x="356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7" name="Google Shape;7727;p42"/>
            <p:cNvSpPr/>
            <p:nvPr/>
          </p:nvSpPr>
          <p:spPr>
            <a:xfrm>
              <a:off x="7674215" y="4700692"/>
              <a:ext cx="346064" cy="344387"/>
            </a:xfrm>
            <a:custGeom>
              <a:rect b="b" l="l" r="r" t="t"/>
              <a:pathLst>
                <a:path extrusionOk="0" h="10677" w="10729">
                  <a:moveTo>
                    <a:pt x="4999" y="0"/>
                  </a:moveTo>
                  <a:cubicBezTo>
                    <a:pt x="4821" y="0"/>
                    <a:pt x="4665" y="135"/>
                    <a:pt x="4644" y="327"/>
                  </a:cubicBezTo>
                  <a:lnTo>
                    <a:pt x="4180" y="3804"/>
                  </a:lnTo>
                  <a:lnTo>
                    <a:pt x="703" y="3339"/>
                  </a:lnTo>
                  <a:cubicBezTo>
                    <a:pt x="688" y="3338"/>
                    <a:pt x="674" y="3337"/>
                    <a:pt x="659" y="3337"/>
                  </a:cubicBezTo>
                  <a:cubicBezTo>
                    <a:pt x="474" y="3337"/>
                    <a:pt x="309" y="3473"/>
                    <a:pt x="286" y="3661"/>
                  </a:cubicBezTo>
                  <a:lnTo>
                    <a:pt x="25" y="5637"/>
                  </a:lnTo>
                  <a:cubicBezTo>
                    <a:pt x="1" y="5840"/>
                    <a:pt x="144" y="6030"/>
                    <a:pt x="346" y="6054"/>
                  </a:cubicBezTo>
                  <a:lnTo>
                    <a:pt x="3823" y="6518"/>
                  </a:lnTo>
                  <a:lnTo>
                    <a:pt x="3370" y="9995"/>
                  </a:lnTo>
                  <a:cubicBezTo>
                    <a:pt x="3334" y="10197"/>
                    <a:pt x="3477" y="10388"/>
                    <a:pt x="3692" y="10412"/>
                  </a:cubicBezTo>
                  <a:lnTo>
                    <a:pt x="5656" y="10674"/>
                  </a:lnTo>
                  <a:cubicBezTo>
                    <a:pt x="5671" y="10675"/>
                    <a:pt x="5686" y="10676"/>
                    <a:pt x="5700" y="10676"/>
                  </a:cubicBezTo>
                  <a:cubicBezTo>
                    <a:pt x="5886" y="10676"/>
                    <a:pt x="6051" y="10540"/>
                    <a:pt x="6073" y="10352"/>
                  </a:cubicBezTo>
                  <a:lnTo>
                    <a:pt x="6537" y="6876"/>
                  </a:lnTo>
                  <a:lnTo>
                    <a:pt x="10014" y="7328"/>
                  </a:lnTo>
                  <a:cubicBezTo>
                    <a:pt x="10034" y="7331"/>
                    <a:pt x="10053" y="7333"/>
                    <a:pt x="10072" y="7333"/>
                  </a:cubicBezTo>
                  <a:cubicBezTo>
                    <a:pt x="10252" y="7333"/>
                    <a:pt x="10409" y="7189"/>
                    <a:pt x="10431" y="7007"/>
                  </a:cubicBezTo>
                  <a:lnTo>
                    <a:pt x="10693" y="5042"/>
                  </a:lnTo>
                  <a:cubicBezTo>
                    <a:pt x="10728" y="4828"/>
                    <a:pt x="10573" y="4649"/>
                    <a:pt x="10371" y="4613"/>
                  </a:cubicBezTo>
                  <a:lnTo>
                    <a:pt x="6894" y="4161"/>
                  </a:lnTo>
                  <a:lnTo>
                    <a:pt x="7359" y="684"/>
                  </a:lnTo>
                  <a:cubicBezTo>
                    <a:pt x="7383" y="470"/>
                    <a:pt x="7240" y="291"/>
                    <a:pt x="7037" y="256"/>
                  </a:cubicBezTo>
                  <a:lnTo>
                    <a:pt x="5061" y="6"/>
                  </a:lnTo>
                  <a:cubicBezTo>
                    <a:pt x="5040" y="2"/>
                    <a:pt x="5019" y="0"/>
                    <a:pt x="499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8" name="Google Shape;7728;p42"/>
            <p:cNvSpPr/>
            <p:nvPr/>
          </p:nvSpPr>
          <p:spPr>
            <a:xfrm>
              <a:off x="1083390" y="98419"/>
              <a:ext cx="349902" cy="436120"/>
            </a:xfrm>
            <a:custGeom>
              <a:rect b="b" l="l" r="r" t="t"/>
              <a:pathLst>
                <a:path extrusionOk="0" h="13521" w="10848">
                  <a:moveTo>
                    <a:pt x="4159" y="435"/>
                  </a:moveTo>
                  <a:cubicBezTo>
                    <a:pt x="4446" y="435"/>
                    <a:pt x="4730" y="607"/>
                    <a:pt x="4787" y="994"/>
                  </a:cubicBezTo>
                  <a:cubicBezTo>
                    <a:pt x="4811" y="1196"/>
                    <a:pt x="4763" y="1387"/>
                    <a:pt x="4632" y="1541"/>
                  </a:cubicBezTo>
                  <a:lnTo>
                    <a:pt x="3846" y="1684"/>
                  </a:lnTo>
                  <a:cubicBezTo>
                    <a:pt x="3668" y="1589"/>
                    <a:pt x="3549" y="1422"/>
                    <a:pt x="3513" y="1232"/>
                  </a:cubicBezTo>
                  <a:cubicBezTo>
                    <a:pt x="3398" y="732"/>
                    <a:pt x="3782" y="435"/>
                    <a:pt x="4159" y="435"/>
                  </a:cubicBezTo>
                  <a:close/>
                  <a:moveTo>
                    <a:pt x="7866" y="2749"/>
                  </a:moveTo>
                  <a:cubicBezTo>
                    <a:pt x="8129" y="2749"/>
                    <a:pt x="8364" y="2930"/>
                    <a:pt x="8406" y="3208"/>
                  </a:cubicBezTo>
                  <a:lnTo>
                    <a:pt x="9788" y="10769"/>
                  </a:lnTo>
                  <a:cubicBezTo>
                    <a:pt x="9835" y="11066"/>
                    <a:pt x="9645" y="11340"/>
                    <a:pt x="9347" y="11400"/>
                  </a:cubicBezTo>
                  <a:lnTo>
                    <a:pt x="3084" y="12543"/>
                  </a:lnTo>
                  <a:cubicBezTo>
                    <a:pt x="3049" y="12550"/>
                    <a:pt x="3014" y="12553"/>
                    <a:pt x="2980" y="12553"/>
                  </a:cubicBezTo>
                  <a:cubicBezTo>
                    <a:pt x="2723" y="12553"/>
                    <a:pt x="2495" y="12365"/>
                    <a:pt x="2453" y="12102"/>
                  </a:cubicBezTo>
                  <a:lnTo>
                    <a:pt x="1072" y="4530"/>
                  </a:lnTo>
                  <a:cubicBezTo>
                    <a:pt x="1013" y="4232"/>
                    <a:pt x="1215" y="3958"/>
                    <a:pt x="1513" y="3899"/>
                  </a:cubicBezTo>
                  <a:lnTo>
                    <a:pt x="2263" y="3768"/>
                  </a:lnTo>
                  <a:cubicBezTo>
                    <a:pt x="2294" y="3977"/>
                    <a:pt x="2472" y="4122"/>
                    <a:pt x="2677" y="4122"/>
                  </a:cubicBezTo>
                  <a:cubicBezTo>
                    <a:pt x="2705" y="4122"/>
                    <a:pt x="2734" y="4119"/>
                    <a:pt x="2763" y="4113"/>
                  </a:cubicBezTo>
                  <a:lnTo>
                    <a:pt x="6680" y="3399"/>
                  </a:lnTo>
                  <a:cubicBezTo>
                    <a:pt x="6906" y="3363"/>
                    <a:pt x="7073" y="3125"/>
                    <a:pt x="7025" y="2899"/>
                  </a:cubicBezTo>
                  <a:lnTo>
                    <a:pt x="7775" y="2756"/>
                  </a:lnTo>
                  <a:cubicBezTo>
                    <a:pt x="7806" y="2751"/>
                    <a:pt x="7836" y="2749"/>
                    <a:pt x="7866" y="2749"/>
                  </a:cubicBezTo>
                  <a:close/>
                  <a:moveTo>
                    <a:pt x="4133" y="0"/>
                  </a:moveTo>
                  <a:cubicBezTo>
                    <a:pt x="4070" y="0"/>
                    <a:pt x="4006" y="6"/>
                    <a:pt x="3942" y="17"/>
                  </a:cubicBezTo>
                  <a:cubicBezTo>
                    <a:pt x="3346" y="136"/>
                    <a:pt x="2953" y="708"/>
                    <a:pt x="3072" y="1303"/>
                  </a:cubicBezTo>
                  <a:cubicBezTo>
                    <a:pt x="3108" y="1482"/>
                    <a:pt x="3180" y="1649"/>
                    <a:pt x="3287" y="1779"/>
                  </a:cubicBezTo>
                  <a:lnTo>
                    <a:pt x="2513" y="1922"/>
                  </a:lnTo>
                  <a:cubicBezTo>
                    <a:pt x="2203" y="1982"/>
                    <a:pt x="1989" y="2291"/>
                    <a:pt x="2049" y="2601"/>
                  </a:cubicBezTo>
                  <a:lnTo>
                    <a:pt x="2096" y="2887"/>
                  </a:lnTo>
                  <a:lnTo>
                    <a:pt x="810" y="3125"/>
                  </a:lnTo>
                  <a:cubicBezTo>
                    <a:pt x="322" y="3208"/>
                    <a:pt x="1" y="3673"/>
                    <a:pt x="96" y="4149"/>
                  </a:cubicBezTo>
                  <a:lnTo>
                    <a:pt x="1668" y="12781"/>
                  </a:lnTo>
                  <a:cubicBezTo>
                    <a:pt x="1742" y="13217"/>
                    <a:pt x="2121" y="13520"/>
                    <a:pt x="2549" y="13520"/>
                  </a:cubicBezTo>
                  <a:cubicBezTo>
                    <a:pt x="2600" y="13520"/>
                    <a:pt x="2651" y="13516"/>
                    <a:pt x="2703" y="13507"/>
                  </a:cubicBezTo>
                  <a:lnTo>
                    <a:pt x="10038" y="12162"/>
                  </a:lnTo>
                  <a:cubicBezTo>
                    <a:pt x="10526" y="12066"/>
                    <a:pt x="10847" y="11602"/>
                    <a:pt x="10752" y="11126"/>
                  </a:cubicBezTo>
                  <a:lnTo>
                    <a:pt x="9192" y="2506"/>
                  </a:lnTo>
                  <a:cubicBezTo>
                    <a:pt x="9108" y="2074"/>
                    <a:pt x="8735" y="1763"/>
                    <a:pt x="8312" y="1763"/>
                  </a:cubicBezTo>
                  <a:cubicBezTo>
                    <a:pt x="8257" y="1763"/>
                    <a:pt x="8201" y="1769"/>
                    <a:pt x="8145" y="1779"/>
                  </a:cubicBezTo>
                  <a:lnTo>
                    <a:pt x="6859" y="2018"/>
                  </a:lnTo>
                  <a:lnTo>
                    <a:pt x="6811" y="1744"/>
                  </a:lnTo>
                  <a:cubicBezTo>
                    <a:pt x="6748" y="1458"/>
                    <a:pt x="6506" y="1258"/>
                    <a:pt x="6228" y="1258"/>
                  </a:cubicBezTo>
                  <a:cubicBezTo>
                    <a:pt x="6193" y="1258"/>
                    <a:pt x="6157" y="1261"/>
                    <a:pt x="6120" y="1268"/>
                  </a:cubicBezTo>
                  <a:lnTo>
                    <a:pt x="5180" y="1434"/>
                  </a:lnTo>
                  <a:cubicBezTo>
                    <a:pt x="5227" y="1268"/>
                    <a:pt x="5239" y="1089"/>
                    <a:pt x="5204" y="922"/>
                  </a:cubicBezTo>
                  <a:cubicBezTo>
                    <a:pt x="5119" y="381"/>
                    <a:pt x="4655" y="0"/>
                    <a:pt x="413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9" name="Google Shape;7729;p42"/>
            <p:cNvSpPr/>
            <p:nvPr/>
          </p:nvSpPr>
          <p:spPr>
            <a:xfrm>
              <a:off x="1145609" y="255566"/>
              <a:ext cx="60059" cy="49898"/>
            </a:xfrm>
            <a:custGeom>
              <a:rect b="b" l="l" r="r" t="t"/>
              <a:pathLst>
                <a:path extrusionOk="0" h="1547" w="1862">
                  <a:moveTo>
                    <a:pt x="1015" y="1"/>
                  </a:moveTo>
                  <a:cubicBezTo>
                    <a:pt x="967" y="1"/>
                    <a:pt x="918" y="5"/>
                    <a:pt x="870" y="15"/>
                  </a:cubicBezTo>
                  <a:cubicBezTo>
                    <a:pt x="191" y="134"/>
                    <a:pt x="0" y="1015"/>
                    <a:pt x="572" y="1408"/>
                  </a:cubicBezTo>
                  <a:cubicBezTo>
                    <a:pt x="709" y="1504"/>
                    <a:pt x="857" y="1547"/>
                    <a:pt x="1002" y="1547"/>
                  </a:cubicBezTo>
                  <a:cubicBezTo>
                    <a:pt x="1451" y="1547"/>
                    <a:pt x="1862" y="1138"/>
                    <a:pt x="1763" y="634"/>
                  </a:cubicBezTo>
                  <a:cubicBezTo>
                    <a:pt x="1700" y="266"/>
                    <a:pt x="1377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0" name="Google Shape;7730;p42"/>
            <p:cNvSpPr/>
            <p:nvPr/>
          </p:nvSpPr>
          <p:spPr>
            <a:xfrm>
              <a:off x="1213797" y="241019"/>
              <a:ext cx="124472" cy="43706"/>
            </a:xfrm>
            <a:custGeom>
              <a:rect b="b" l="l" r="r" t="t"/>
              <a:pathLst>
                <a:path extrusionOk="0" h="1355" w="3859">
                  <a:moveTo>
                    <a:pt x="3261" y="1"/>
                  </a:moveTo>
                  <a:cubicBezTo>
                    <a:pt x="3226" y="1"/>
                    <a:pt x="3188" y="5"/>
                    <a:pt x="3149" y="14"/>
                  </a:cubicBezTo>
                  <a:lnTo>
                    <a:pt x="3137" y="14"/>
                  </a:lnTo>
                  <a:lnTo>
                    <a:pt x="542" y="490"/>
                  </a:lnTo>
                  <a:cubicBezTo>
                    <a:pt x="0" y="580"/>
                    <a:pt x="111" y="1354"/>
                    <a:pt x="620" y="1354"/>
                  </a:cubicBezTo>
                  <a:cubicBezTo>
                    <a:pt x="648" y="1354"/>
                    <a:pt x="678" y="1352"/>
                    <a:pt x="708" y="1347"/>
                  </a:cubicBezTo>
                  <a:lnTo>
                    <a:pt x="3292" y="871"/>
                  </a:lnTo>
                  <a:cubicBezTo>
                    <a:pt x="3858" y="793"/>
                    <a:pt x="3751" y="1"/>
                    <a:pt x="326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1" name="Google Shape;7731;p42"/>
            <p:cNvSpPr/>
            <p:nvPr/>
          </p:nvSpPr>
          <p:spPr>
            <a:xfrm>
              <a:off x="1158286" y="325172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0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3" y="1545"/>
                    <a:pt x="1861" y="1142"/>
                    <a:pt x="1762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2" name="Google Shape;7732;p42"/>
            <p:cNvSpPr/>
            <p:nvPr/>
          </p:nvSpPr>
          <p:spPr>
            <a:xfrm>
              <a:off x="1227795" y="310528"/>
              <a:ext cx="121376" cy="43512"/>
            </a:xfrm>
            <a:custGeom>
              <a:rect b="b" l="l" r="r" t="t"/>
              <a:pathLst>
                <a:path extrusionOk="0" h="1349" w="3763">
                  <a:moveTo>
                    <a:pt x="3132" y="0"/>
                  </a:moveTo>
                  <a:cubicBezTo>
                    <a:pt x="3120" y="0"/>
                    <a:pt x="3108" y="1"/>
                    <a:pt x="3096" y="2"/>
                  </a:cubicBezTo>
                  <a:lnTo>
                    <a:pt x="500" y="478"/>
                  </a:lnTo>
                  <a:cubicBezTo>
                    <a:pt x="0" y="618"/>
                    <a:pt x="125" y="1348"/>
                    <a:pt x="631" y="1348"/>
                  </a:cubicBezTo>
                  <a:cubicBezTo>
                    <a:pt x="643" y="1348"/>
                    <a:pt x="655" y="1348"/>
                    <a:pt x="667" y="1347"/>
                  </a:cubicBezTo>
                  <a:lnTo>
                    <a:pt x="3263" y="871"/>
                  </a:lnTo>
                  <a:cubicBezTo>
                    <a:pt x="3763" y="731"/>
                    <a:pt x="3638" y="0"/>
                    <a:pt x="313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3" name="Google Shape;7733;p42"/>
            <p:cNvSpPr/>
            <p:nvPr/>
          </p:nvSpPr>
          <p:spPr>
            <a:xfrm>
              <a:off x="1171736" y="399294"/>
              <a:ext cx="60156" cy="50189"/>
            </a:xfrm>
            <a:custGeom>
              <a:rect b="b" l="l" r="r" t="t"/>
              <a:pathLst>
                <a:path extrusionOk="0" h="1556" w="1865">
                  <a:moveTo>
                    <a:pt x="1013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2" y="131"/>
                    <a:pt x="0" y="1012"/>
                    <a:pt x="572" y="1417"/>
                  </a:cubicBezTo>
                  <a:cubicBezTo>
                    <a:pt x="708" y="1513"/>
                    <a:pt x="857" y="1556"/>
                    <a:pt x="1002" y="1556"/>
                  </a:cubicBezTo>
                  <a:cubicBezTo>
                    <a:pt x="1451" y="1556"/>
                    <a:pt x="1864" y="1147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4" name="Google Shape;7734;p42"/>
            <p:cNvSpPr/>
            <p:nvPr/>
          </p:nvSpPr>
          <p:spPr>
            <a:xfrm>
              <a:off x="1240697" y="384586"/>
              <a:ext cx="122440" cy="44028"/>
            </a:xfrm>
            <a:custGeom>
              <a:rect b="b" l="l" r="r" t="t"/>
              <a:pathLst>
                <a:path extrusionOk="0" h="1365" w="3796">
                  <a:moveTo>
                    <a:pt x="3182" y="0"/>
                  </a:moveTo>
                  <a:cubicBezTo>
                    <a:pt x="3163" y="0"/>
                    <a:pt x="3144" y="1"/>
                    <a:pt x="3125" y="4"/>
                  </a:cubicBezTo>
                  <a:lnTo>
                    <a:pt x="529" y="480"/>
                  </a:lnTo>
                  <a:cubicBezTo>
                    <a:pt x="1" y="606"/>
                    <a:pt x="126" y="1364"/>
                    <a:pt x="627" y="1364"/>
                  </a:cubicBezTo>
                  <a:cubicBezTo>
                    <a:pt x="646" y="1364"/>
                    <a:pt x="664" y="1363"/>
                    <a:pt x="684" y="1361"/>
                  </a:cubicBezTo>
                  <a:lnTo>
                    <a:pt x="3279" y="885"/>
                  </a:lnTo>
                  <a:cubicBezTo>
                    <a:pt x="3796" y="747"/>
                    <a:pt x="3682" y="0"/>
                    <a:pt x="318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5" name="Google Shape;7735;p42"/>
            <p:cNvSpPr/>
            <p:nvPr/>
          </p:nvSpPr>
          <p:spPr>
            <a:xfrm>
              <a:off x="1114516" y="708297"/>
              <a:ext cx="250396" cy="224430"/>
            </a:xfrm>
            <a:custGeom>
              <a:rect b="b" l="l" r="r" t="t"/>
              <a:pathLst>
                <a:path extrusionOk="0" h="6958" w="7763">
                  <a:moveTo>
                    <a:pt x="3922" y="1"/>
                  </a:moveTo>
                  <a:cubicBezTo>
                    <a:pt x="2892" y="1"/>
                    <a:pt x="1881" y="465"/>
                    <a:pt x="1214" y="1338"/>
                  </a:cubicBezTo>
                  <a:lnTo>
                    <a:pt x="6953" y="4969"/>
                  </a:lnTo>
                  <a:cubicBezTo>
                    <a:pt x="7763" y="3398"/>
                    <a:pt x="7239" y="1469"/>
                    <a:pt x="5751" y="528"/>
                  </a:cubicBezTo>
                  <a:cubicBezTo>
                    <a:pt x="5183" y="173"/>
                    <a:pt x="4549" y="1"/>
                    <a:pt x="3922" y="1"/>
                  </a:cubicBezTo>
                  <a:close/>
                  <a:moveTo>
                    <a:pt x="810" y="1993"/>
                  </a:moveTo>
                  <a:cubicBezTo>
                    <a:pt x="0" y="3553"/>
                    <a:pt x="524" y="5481"/>
                    <a:pt x="2012" y="6434"/>
                  </a:cubicBezTo>
                  <a:cubicBezTo>
                    <a:pt x="2576" y="6788"/>
                    <a:pt x="3206" y="6958"/>
                    <a:pt x="3829" y="6958"/>
                  </a:cubicBezTo>
                  <a:cubicBezTo>
                    <a:pt x="4863" y="6958"/>
                    <a:pt x="5880" y="6489"/>
                    <a:pt x="6548" y="5612"/>
                  </a:cubicBezTo>
                  <a:lnTo>
                    <a:pt x="810" y="1993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6" name="Google Shape;7736;p42"/>
            <p:cNvSpPr/>
            <p:nvPr/>
          </p:nvSpPr>
          <p:spPr>
            <a:xfrm>
              <a:off x="1083390" y="1123290"/>
              <a:ext cx="349902" cy="435862"/>
            </a:xfrm>
            <a:custGeom>
              <a:rect b="b" l="l" r="r" t="t"/>
              <a:pathLst>
                <a:path extrusionOk="0" h="13513" w="10848">
                  <a:moveTo>
                    <a:pt x="4155" y="429"/>
                  </a:moveTo>
                  <a:cubicBezTo>
                    <a:pt x="4444" y="429"/>
                    <a:pt x="4730" y="604"/>
                    <a:pt x="4787" y="997"/>
                  </a:cubicBezTo>
                  <a:cubicBezTo>
                    <a:pt x="4811" y="1188"/>
                    <a:pt x="4763" y="1390"/>
                    <a:pt x="4632" y="1533"/>
                  </a:cubicBezTo>
                  <a:lnTo>
                    <a:pt x="3846" y="1688"/>
                  </a:lnTo>
                  <a:cubicBezTo>
                    <a:pt x="3668" y="1593"/>
                    <a:pt x="3549" y="1426"/>
                    <a:pt x="3513" y="1224"/>
                  </a:cubicBezTo>
                  <a:cubicBezTo>
                    <a:pt x="3399" y="725"/>
                    <a:pt x="3779" y="429"/>
                    <a:pt x="4155" y="429"/>
                  </a:cubicBezTo>
                  <a:close/>
                  <a:moveTo>
                    <a:pt x="7868" y="2749"/>
                  </a:moveTo>
                  <a:cubicBezTo>
                    <a:pt x="8125" y="2749"/>
                    <a:pt x="8354" y="2938"/>
                    <a:pt x="8406" y="3200"/>
                  </a:cubicBezTo>
                  <a:lnTo>
                    <a:pt x="9788" y="10761"/>
                  </a:lnTo>
                  <a:cubicBezTo>
                    <a:pt x="9835" y="11058"/>
                    <a:pt x="9645" y="11344"/>
                    <a:pt x="9347" y="11392"/>
                  </a:cubicBezTo>
                  <a:lnTo>
                    <a:pt x="3084" y="12535"/>
                  </a:lnTo>
                  <a:cubicBezTo>
                    <a:pt x="3049" y="12542"/>
                    <a:pt x="3014" y="12545"/>
                    <a:pt x="2980" y="12545"/>
                  </a:cubicBezTo>
                  <a:cubicBezTo>
                    <a:pt x="2723" y="12545"/>
                    <a:pt x="2495" y="12357"/>
                    <a:pt x="2453" y="12094"/>
                  </a:cubicBezTo>
                  <a:lnTo>
                    <a:pt x="1060" y="4534"/>
                  </a:lnTo>
                  <a:cubicBezTo>
                    <a:pt x="1013" y="4236"/>
                    <a:pt x="1215" y="3950"/>
                    <a:pt x="1513" y="3903"/>
                  </a:cubicBezTo>
                  <a:lnTo>
                    <a:pt x="2251" y="3760"/>
                  </a:lnTo>
                  <a:cubicBezTo>
                    <a:pt x="2294" y="3975"/>
                    <a:pt x="2483" y="4122"/>
                    <a:pt x="2695" y="4122"/>
                  </a:cubicBezTo>
                  <a:cubicBezTo>
                    <a:pt x="2717" y="4122"/>
                    <a:pt x="2740" y="4120"/>
                    <a:pt x="2763" y="4117"/>
                  </a:cubicBezTo>
                  <a:lnTo>
                    <a:pt x="6668" y="3402"/>
                  </a:lnTo>
                  <a:cubicBezTo>
                    <a:pt x="6906" y="3355"/>
                    <a:pt x="7061" y="3129"/>
                    <a:pt x="7025" y="2890"/>
                  </a:cubicBezTo>
                  <a:lnTo>
                    <a:pt x="7764" y="2760"/>
                  </a:lnTo>
                  <a:cubicBezTo>
                    <a:pt x="7799" y="2752"/>
                    <a:pt x="7834" y="2749"/>
                    <a:pt x="7868" y="2749"/>
                  </a:cubicBezTo>
                  <a:close/>
                  <a:moveTo>
                    <a:pt x="4154" y="0"/>
                  </a:moveTo>
                  <a:cubicBezTo>
                    <a:pt x="4084" y="0"/>
                    <a:pt x="4013" y="7"/>
                    <a:pt x="3942" y="21"/>
                  </a:cubicBezTo>
                  <a:cubicBezTo>
                    <a:pt x="3346" y="128"/>
                    <a:pt x="2953" y="700"/>
                    <a:pt x="3072" y="1307"/>
                  </a:cubicBezTo>
                  <a:cubicBezTo>
                    <a:pt x="3108" y="1474"/>
                    <a:pt x="3180" y="1640"/>
                    <a:pt x="3287" y="1783"/>
                  </a:cubicBezTo>
                  <a:lnTo>
                    <a:pt x="2513" y="1926"/>
                  </a:lnTo>
                  <a:cubicBezTo>
                    <a:pt x="2203" y="1986"/>
                    <a:pt x="2001" y="2283"/>
                    <a:pt x="2049" y="2605"/>
                  </a:cubicBezTo>
                  <a:lnTo>
                    <a:pt x="2096" y="2879"/>
                  </a:lnTo>
                  <a:lnTo>
                    <a:pt x="810" y="3117"/>
                  </a:lnTo>
                  <a:cubicBezTo>
                    <a:pt x="322" y="3200"/>
                    <a:pt x="1" y="3664"/>
                    <a:pt x="96" y="4153"/>
                  </a:cubicBezTo>
                  <a:lnTo>
                    <a:pt x="1668" y="12785"/>
                  </a:lnTo>
                  <a:cubicBezTo>
                    <a:pt x="1742" y="13210"/>
                    <a:pt x="2121" y="13512"/>
                    <a:pt x="2549" y="13512"/>
                  </a:cubicBezTo>
                  <a:cubicBezTo>
                    <a:pt x="2600" y="13512"/>
                    <a:pt x="2651" y="13508"/>
                    <a:pt x="2703" y="13499"/>
                  </a:cubicBezTo>
                  <a:lnTo>
                    <a:pt x="10038" y="12154"/>
                  </a:lnTo>
                  <a:cubicBezTo>
                    <a:pt x="10526" y="12070"/>
                    <a:pt x="10847" y="11606"/>
                    <a:pt x="10752" y="11118"/>
                  </a:cubicBezTo>
                  <a:lnTo>
                    <a:pt x="9180" y="2486"/>
                  </a:lnTo>
                  <a:cubicBezTo>
                    <a:pt x="9107" y="2055"/>
                    <a:pt x="8728" y="1755"/>
                    <a:pt x="8313" y="1755"/>
                  </a:cubicBezTo>
                  <a:cubicBezTo>
                    <a:pt x="8257" y="1755"/>
                    <a:pt x="8201" y="1760"/>
                    <a:pt x="8145" y="1771"/>
                  </a:cubicBezTo>
                  <a:lnTo>
                    <a:pt x="6859" y="2009"/>
                  </a:lnTo>
                  <a:lnTo>
                    <a:pt x="6811" y="1736"/>
                  </a:lnTo>
                  <a:cubicBezTo>
                    <a:pt x="6757" y="1446"/>
                    <a:pt x="6500" y="1252"/>
                    <a:pt x="6223" y="1252"/>
                  </a:cubicBezTo>
                  <a:cubicBezTo>
                    <a:pt x="6193" y="1252"/>
                    <a:pt x="6163" y="1255"/>
                    <a:pt x="6132" y="1259"/>
                  </a:cubicBezTo>
                  <a:lnTo>
                    <a:pt x="5180" y="1438"/>
                  </a:lnTo>
                  <a:cubicBezTo>
                    <a:pt x="5239" y="1259"/>
                    <a:pt x="5251" y="1081"/>
                    <a:pt x="5216" y="914"/>
                  </a:cubicBezTo>
                  <a:cubicBezTo>
                    <a:pt x="5132" y="378"/>
                    <a:pt x="4677" y="0"/>
                    <a:pt x="415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7" name="Google Shape;7737;p42"/>
            <p:cNvSpPr/>
            <p:nvPr/>
          </p:nvSpPr>
          <p:spPr>
            <a:xfrm>
              <a:off x="1145609" y="1280275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8" name="Google Shape;7738;p42"/>
            <p:cNvSpPr/>
            <p:nvPr/>
          </p:nvSpPr>
          <p:spPr>
            <a:xfrm>
              <a:off x="1213345" y="1265502"/>
              <a:ext cx="125117" cy="43996"/>
            </a:xfrm>
            <a:custGeom>
              <a:rect b="b" l="l" r="r" t="t"/>
              <a:pathLst>
                <a:path extrusionOk="0" h="1364" w="3879">
                  <a:moveTo>
                    <a:pt x="3293" y="0"/>
                  </a:moveTo>
                  <a:cubicBezTo>
                    <a:pt x="3252" y="0"/>
                    <a:pt x="3209" y="6"/>
                    <a:pt x="3163" y="17"/>
                  </a:cubicBezTo>
                  <a:lnTo>
                    <a:pt x="3151" y="17"/>
                  </a:lnTo>
                  <a:lnTo>
                    <a:pt x="556" y="494"/>
                  </a:lnTo>
                  <a:cubicBezTo>
                    <a:pt x="0" y="571"/>
                    <a:pt x="108" y="1364"/>
                    <a:pt x="608" y="1364"/>
                  </a:cubicBezTo>
                  <a:cubicBezTo>
                    <a:pt x="644" y="1364"/>
                    <a:pt x="682" y="1360"/>
                    <a:pt x="722" y="1351"/>
                  </a:cubicBezTo>
                  <a:lnTo>
                    <a:pt x="3306" y="875"/>
                  </a:lnTo>
                  <a:cubicBezTo>
                    <a:pt x="3878" y="809"/>
                    <a:pt x="3789" y="0"/>
                    <a:pt x="329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9" name="Google Shape;7739;p42"/>
            <p:cNvSpPr/>
            <p:nvPr/>
          </p:nvSpPr>
          <p:spPr>
            <a:xfrm>
              <a:off x="1158286" y="1349784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0" y="1012"/>
                    <a:pt x="560" y="1405"/>
                  </a:cubicBezTo>
                  <a:cubicBezTo>
                    <a:pt x="701" y="1502"/>
                    <a:pt x="854" y="1545"/>
                    <a:pt x="1003" y="1545"/>
                  </a:cubicBezTo>
                  <a:cubicBezTo>
                    <a:pt x="1454" y="1545"/>
                    <a:pt x="1861" y="1145"/>
                    <a:pt x="1762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0" name="Google Shape;7740;p42"/>
            <p:cNvSpPr/>
            <p:nvPr/>
          </p:nvSpPr>
          <p:spPr>
            <a:xfrm>
              <a:off x="1227892" y="1335140"/>
              <a:ext cx="121279" cy="43544"/>
            </a:xfrm>
            <a:custGeom>
              <a:rect b="b" l="l" r="r" t="t"/>
              <a:pathLst>
                <a:path extrusionOk="0" h="1350" w="3760">
                  <a:moveTo>
                    <a:pt x="3129" y="0"/>
                  </a:moveTo>
                  <a:cubicBezTo>
                    <a:pt x="3117" y="0"/>
                    <a:pt x="3105" y="1"/>
                    <a:pt x="3093" y="2"/>
                  </a:cubicBezTo>
                  <a:lnTo>
                    <a:pt x="497" y="478"/>
                  </a:lnTo>
                  <a:cubicBezTo>
                    <a:pt x="1" y="628"/>
                    <a:pt x="120" y="1349"/>
                    <a:pt x="617" y="1349"/>
                  </a:cubicBezTo>
                  <a:cubicBezTo>
                    <a:pt x="632" y="1349"/>
                    <a:pt x="648" y="1348"/>
                    <a:pt x="664" y="1347"/>
                  </a:cubicBezTo>
                  <a:lnTo>
                    <a:pt x="3260" y="883"/>
                  </a:lnTo>
                  <a:cubicBezTo>
                    <a:pt x="3760" y="731"/>
                    <a:pt x="3635" y="0"/>
                    <a:pt x="312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1" name="Google Shape;7741;p42"/>
            <p:cNvSpPr/>
            <p:nvPr/>
          </p:nvSpPr>
          <p:spPr>
            <a:xfrm>
              <a:off x="1171736" y="1424293"/>
              <a:ext cx="60123" cy="49834"/>
            </a:xfrm>
            <a:custGeom>
              <a:rect b="b" l="l" r="r" t="t"/>
              <a:pathLst>
                <a:path extrusionOk="0" h="1545" w="1864">
                  <a:moveTo>
                    <a:pt x="1013" y="0"/>
                  </a:moveTo>
                  <a:cubicBezTo>
                    <a:pt x="970" y="0"/>
                    <a:pt x="926" y="4"/>
                    <a:pt x="881" y="12"/>
                  </a:cubicBezTo>
                  <a:cubicBezTo>
                    <a:pt x="202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8" y="0"/>
                    <a:pt x="101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2" name="Google Shape;7742;p42"/>
            <p:cNvSpPr/>
            <p:nvPr/>
          </p:nvSpPr>
          <p:spPr>
            <a:xfrm>
              <a:off x="1241342" y="1409230"/>
              <a:ext cx="121537" cy="43931"/>
            </a:xfrm>
            <a:custGeom>
              <a:rect b="b" l="l" r="r" t="t"/>
              <a:pathLst>
                <a:path extrusionOk="0" h="1362" w="3768">
                  <a:moveTo>
                    <a:pt x="3141" y="0"/>
                  </a:moveTo>
                  <a:cubicBezTo>
                    <a:pt x="3125" y="0"/>
                    <a:pt x="3109" y="1"/>
                    <a:pt x="3093" y="2"/>
                  </a:cubicBezTo>
                  <a:lnTo>
                    <a:pt x="3105" y="14"/>
                  </a:lnTo>
                  <a:lnTo>
                    <a:pt x="509" y="479"/>
                  </a:lnTo>
                  <a:cubicBezTo>
                    <a:pt x="1" y="617"/>
                    <a:pt x="109" y="1362"/>
                    <a:pt x="617" y="1362"/>
                  </a:cubicBezTo>
                  <a:cubicBezTo>
                    <a:pt x="632" y="1362"/>
                    <a:pt x="648" y="1361"/>
                    <a:pt x="664" y="1360"/>
                  </a:cubicBezTo>
                  <a:lnTo>
                    <a:pt x="3259" y="883"/>
                  </a:lnTo>
                  <a:cubicBezTo>
                    <a:pt x="3768" y="733"/>
                    <a:pt x="3648" y="0"/>
                    <a:pt x="3141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3" name="Google Shape;7743;p42"/>
            <p:cNvSpPr/>
            <p:nvPr/>
          </p:nvSpPr>
          <p:spPr>
            <a:xfrm>
              <a:off x="1114516" y="1733296"/>
              <a:ext cx="249267" cy="224043"/>
            </a:xfrm>
            <a:custGeom>
              <a:rect b="b" l="l" r="r" t="t"/>
              <a:pathLst>
                <a:path extrusionOk="0" h="6946" w="7728">
                  <a:moveTo>
                    <a:pt x="3942" y="0"/>
                  </a:moveTo>
                  <a:cubicBezTo>
                    <a:pt x="2907" y="0"/>
                    <a:pt x="1888" y="464"/>
                    <a:pt x="1214" y="1338"/>
                  </a:cubicBezTo>
                  <a:lnTo>
                    <a:pt x="6953" y="4957"/>
                  </a:lnTo>
                  <a:cubicBezTo>
                    <a:pt x="7727" y="3398"/>
                    <a:pt x="7239" y="1469"/>
                    <a:pt x="5775" y="528"/>
                  </a:cubicBezTo>
                  <a:cubicBezTo>
                    <a:pt x="5207" y="172"/>
                    <a:pt x="4571" y="0"/>
                    <a:pt x="3942" y="0"/>
                  </a:cubicBezTo>
                  <a:close/>
                  <a:moveTo>
                    <a:pt x="810" y="1981"/>
                  </a:moveTo>
                  <a:lnTo>
                    <a:pt x="810" y="1981"/>
                  </a:lnTo>
                  <a:cubicBezTo>
                    <a:pt x="0" y="3552"/>
                    <a:pt x="524" y="5481"/>
                    <a:pt x="2012" y="6422"/>
                  </a:cubicBezTo>
                  <a:cubicBezTo>
                    <a:pt x="2576" y="6775"/>
                    <a:pt x="3206" y="6946"/>
                    <a:pt x="3829" y="6946"/>
                  </a:cubicBezTo>
                  <a:cubicBezTo>
                    <a:pt x="4863" y="6946"/>
                    <a:pt x="5880" y="6477"/>
                    <a:pt x="6548" y="5600"/>
                  </a:cubicBezTo>
                  <a:lnTo>
                    <a:pt x="810" y="198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4" name="Google Shape;7744;p42"/>
            <p:cNvSpPr/>
            <p:nvPr/>
          </p:nvSpPr>
          <p:spPr>
            <a:xfrm>
              <a:off x="1083390" y="2147999"/>
              <a:ext cx="349902" cy="435765"/>
            </a:xfrm>
            <a:custGeom>
              <a:rect b="b" l="l" r="r" t="t"/>
              <a:pathLst>
                <a:path extrusionOk="0" h="13510" w="10848">
                  <a:moveTo>
                    <a:pt x="4153" y="431"/>
                  </a:moveTo>
                  <a:cubicBezTo>
                    <a:pt x="4442" y="431"/>
                    <a:pt x="4730" y="605"/>
                    <a:pt x="4787" y="994"/>
                  </a:cubicBezTo>
                  <a:cubicBezTo>
                    <a:pt x="4811" y="1185"/>
                    <a:pt x="4763" y="1387"/>
                    <a:pt x="4632" y="1530"/>
                  </a:cubicBezTo>
                  <a:lnTo>
                    <a:pt x="3846" y="1685"/>
                  </a:lnTo>
                  <a:cubicBezTo>
                    <a:pt x="3668" y="1590"/>
                    <a:pt x="3549" y="1423"/>
                    <a:pt x="3513" y="1232"/>
                  </a:cubicBezTo>
                  <a:lnTo>
                    <a:pt x="3513" y="1220"/>
                  </a:lnTo>
                  <a:cubicBezTo>
                    <a:pt x="3399" y="723"/>
                    <a:pt x="3777" y="431"/>
                    <a:pt x="4153" y="431"/>
                  </a:cubicBezTo>
                  <a:close/>
                  <a:moveTo>
                    <a:pt x="7876" y="2734"/>
                  </a:moveTo>
                  <a:cubicBezTo>
                    <a:pt x="8125" y="2734"/>
                    <a:pt x="8354" y="2922"/>
                    <a:pt x="8406" y="3185"/>
                  </a:cubicBezTo>
                  <a:lnTo>
                    <a:pt x="9788" y="10757"/>
                  </a:lnTo>
                  <a:cubicBezTo>
                    <a:pt x="9835" y="11055"/>
                    <a:pt x="9645" y="11341"/>
                    <a:pt x="9347" y="11388"/>
                  </a:cubicBezTo>
                  <a:lnTo>
                    <a:pt x="3084" y="12531"/>
                  </a:lnTo>
                  <a:cubicBezTo>
                    <a:pt x="3049" y="12538"/>
                    <a:pt x="3014" y="12542"/>
                    <a:pt x="2980" y="12542"/>
                  </a:cubicBezTo>
                  <a:cubicBezTo>
                    <a:pt x="2723" y="12542"/>
                    <a:pt x="2495" y="12353"/>
                    <a:pt x="2453" y="12091"/>
                  </a:cubicBezTo>
                  <a:lnTo>
                    <a:pt x="1072" y="4518"/>
                  </a:lnTo>
                  <a:cubicBezTo>
                    <a:pt x="1013" y="4221"/>
                    <a:pt x="1215" y="3935"/>
                    <a:pt x="1513" y="3887"/>
                  </a:cubicBezTo>
                  <a:lnTo>
                    <a:pt x="2263" y="3756"/>
                  </a:lnTo>
                  <a:cubicBezTo>
                    <a:pt x="2294" y="3956"/>
                    <a:pt x="2475" y="4110"/>
                    <a:pt x="2681" y="4110"/>
                  </a:cubicBezTo>
                  <a:cubicBezTo>
                    <a:pt x="2708" y="4110"/>
                    <a:pt x="2735" y="4107"/>
                    <a:pt x="2763" y="4102"/>
                  </a:cubicBezTo>
                  <a:lnTo>
                    <a:pt x="6680" y="3387"/>
                  </a:lnTo>
                  <a:cubicBezTo>
                    <a:pt x="6906" y="3340"/>
                    <a:pt x="7073" y="3114"/>
                    <a:pt x="7025" y="2875"/>
                  </a:cubicBezTo>
                  <a:lnTo>
                    <a:pt x="7775" y="2744"/>
                  </a:lnTo>
                  <a:cubicBezTo>
                    <a:pt x="7809" y="2737"/>
                    <a:pt x="7843" y="2734"/>
                    <a:pt x="7876" y="2734"/>
                  </a:cubicBezTo>
                  <a:close/>
                  <a:moveTo>
                    <a:pt x="4137" y="1"/>
                  </a:moveTo>
                  <a:cubicBezTo>
                    <a:pt x="4073" y="1"/>
                    <a:pt x="4007" y="6"/>
                    <a:pt x="3942" y="18"/>
                  </a:cubicBezTo>
                  <a:cubicBezTo>
                    <a:pt x="3346" y="125"/>
                    <a:pt x="2953" y="708"/>
                    <a:pt x="3072" y="1304"/>
                  </a:cubicBezTo>
                  <a:cubicBezTo>
                    <a:pt x="3108" y="1470"/>
                    <a:pt x="3180" y="1637"/>
                    <a:pt x="3287" y="1780"/>
                  </a:cubicBezTo>
                  <a:lnTo>
                    <a:pt x="2513" y="1923"/>
                  </a:lnTo>
                  <a:cubicBezTo>
                    <a:pt x="2203" y="1982"/>
                    <a:pt x="1989" y="2280"/>
                    <a:pt x="2049" y="2602"/>
                  </a:cubicBezTo>
                  <a:lnTo>
                    <a:pt x="2096" y="2887"/>
                  </a:lnTo>
                  <a:lnTo>
                    <a:pt x="810" y="3114"/>
                  </a:lnTo>
                  <a:cubicBezTo>
                    <a:pt x="322" y="3209"/>
                    <a:pt x="1" y="3673"/>
                    <a:pt x="96" y="4149"/>
                  </a:cubicBezTo>
                  <a:lnTo>
                    <a:pt x="1668" y="12781"/>
                  </a:lnTo>
                  <a:cubicBezTo>
                    <a:pt x="1742" y="13216"/>
                    <a:pt x="2118" y="13509"/>
                    <a:pt x="2545" y="13509"/>
                  </a:cubicBezTo>
                  <a:cubicBezTo>
                    <a:pt x="2597" y="13509"/>
                    <a:pt x="2650" y="13505"/>
                    <a:pt x="2703" y="13496"/>
                  </a:cubicBezTo>
                  <a:lnTo>
                    <a:pt x="10038" y="12162"/>
                  </a:lnTo>
                  <a:cubicBezTo>
                    <a:pt x="10526" y="12067"/>
                    <a:pt x="10847" y="11603"/>
                    <a:pt x="10752" y="11114"/>
                  </a:cubicBezTo>
                  <a:lnTo>
                    <a:pt x="9180" y="2482"/>
                  </a:lnTo>
                  <a:cubicBezTo>
                    <a:pt x="9106" y="2048"/>
                    <a:pt x="8720" y="1755"/>
                    <a:pt x="8300" y="1755"/>
                  </a:cubicBezTo>
                  <a:cubicBezTo>
                    <a:pt x="8249" y="1755"/>
                    <a:pt x="8197" y="1759"/>
                    <a:pt x="8145" y="1768"/>
                  </a:cubicBezTo>
                  <a:lnTo>
                    <a:pt x="6859" y="2006"/>
                  </a:lnTo>
                  <a:lnTo>
                    <a:pt x="6811" y="1732"/>
                  </a:lnTo>
                  <a:cubicBezTo>
                    <a:pt x="6757" y="1442"/>
                    <a:pt x="6500" y="1249"/>
                    <a:pt x="6223" y="1249"/>
                  </a:cubicBezTo>
                  <a:cubicBezTo>
                    <a:pt x="6193" y="1249"/>
                    <a:pt x="6163" y="1251"/>
                    <a:pt x="6132" y="1256"/>
                  </a:cubicBezTo>
                  <a:lnTo>
                    <a:pt x="5180" y="1435"/>
                  </a:lnTo>
                  <a:cubicBezTo>
                    <a:pt x="5239" y="1268"/>
                    <a:pt x="5251" y="1089"/>
                    <a:pt x="5216" y="911"/>
                  </a:cubicBezTo>
                  <a:cubicBezTo>
                    <a:pt x="5131" y="380"/>
                    <a:pt x="4667" y="1"/>
                    <a:pt x="413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5" name="Google Shape;7745;p42"/>
            <p:cNvSpPr/>
            <p:nvPr/>
          </p:nvSpPr>
          <p:spPr>
            <a:xfrm>
              <a:off x="1145609" y="2305274"/>
              <a:ext cx="60059" cy="49834"/>
            </a:xfrm>
            <a:custGeom>
              <a:rect b="b" l="l" r="r" t="t"/>
              <a:pathLst>
                <a:path extrusionOk="0" h="1545" w="1862">
                  <a:moveTo>
                    <a:pt x="1002" y="0"/>
                  </a:moveTo>
                  <a:cubicBezTo>
                    <a:pt x="958" y="0"/>
                    <a:pt x="914" y="4"/>
                    <a:pt x="870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8"/>
                    <a:pt x="1369" y="0"/>
                    <a:pt x="100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6" name="Google Shape;7746;p42"/>
            <p:cNvSpPr/>
            <p:nvPr/>
          </p:nvSpPr>
          <p:spPr>
            <a:xfrm>
              <a:off x="1213893" y="2290308"/>
              <a:ext cx="124472" cy="43673"/>
            </a:xfrm>
            <a:custGeom>
              <a:rect b="b" l="l" r="r" t="t"/>
              <a:pathLst>
                <a:path extrusionOk="0" h="1354" w="3859">
                  <a:moveTo>
                    <a:pt x="3250" y="0"/>
                  </a:moveTo>
                  <a:cubicBezTo>
                    <a:pt x="3217" y="0"/>
                    <a:pt x="3182" y="4"/>
                    <a:pt x="3146" y="11"/>
                  </a:cubicBezTo>
                  <a:lnTo>
                    <a:pt x="3134" y="11"/>
                  </a:lnTo>
                  <a:lnTo>
                    <a:pt x="539" y="487"/>
                  </a:lnTo>
                  <a:cubicBezTo>
                    <a:pt x="1" y="588"/>
                    <a:pt x="106" y="1354"/>
                    <a:pt x="607" y="1354"/>
                  </a:cubicBezTo>
                  <a:cubicBezTo>
                    <a:pt x="638" y="1354"/>
                    <a:pt x="671" y="1351"/>
                    <a:pt x="705" y="1345"/>
                  </a:cubicBezTo>
                  <a:lnTo>
                    <a:pt x="3289" y="868"/>
                  </a:lnTo>
                  <a:cubicBezTo>
                    <a:pt x="3858" y="790"/>
                    <a:pt x="3747" y="0"/>
                    <a:pt x="325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7" name="Google Shape;7747;p42"/>
            <p:cNvSpPr/>
            <p:nvPr/>
          </p:nvSpPr>
          <p:spPr>
            <a:xfrm>
              <a:off x="1158286" y="2374687"/>
              <a:ext cx="60059" cy="49931"/>
            </a:xfrm>
            <a:custGeom>
              <a:rect b="b" l="l" r="r" t="t"/>
              <a:pathLst>
                <a:path extrusionOk="0" h="1548" w="1862">
                  <a:moveTo>
                    <a:pt x="1015" y="0"/>
                  </a:moveTo>
                  <a:cubicBezTo>
                    <a:pt x="967" y="0"/>
                    <a:pt x="918" y="5"/>
                    <a:pt x="870" y="15"/>
                  </a:cubicBezTo>
                  <a:cubicBezTo>
                    <a:pt x="191" y="122"/>
                    <a:pt x="0" y="1015"/>
                    <a:pt x="560" y="1408"/>
                  </a:cubicBezTo>
                  <a:cubicBezTo>
                    <a:pt x="701" y="1505"/>
                    <a:pt x="854" y="1548"/>
                    <a:pt x="1002" y="1548"/>
                  </a:cubicBezTo>
                  <a:cubicBezTo>
                    <a:pt x="1453" y="1548"/>
                    <a:pt x="1861" y="1145"/>
                    <a:pt x="1762" y="634"/>
                  </a:cubicBezTo>
                  <a:cubicBezTo>
                    <a:pt x="1699" y="266"/>
                    <a:pt x="1377" y="0"/>
                    <a:pt x="1015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8" name="Google Shape;7748;p42"/>
            <p:cNvSpPr/>
            <p:nvPr/>
          </p:nvSpPr>
          <p:spPr>
            <a:xfrm>
              <a:off x="1227892" y="2359753"/>
              <a:ext cx="121279" cy="43512"/>
            </a:xfrm>
            <a:custGeom>
              <a:rect b="b" l="l" r="r" t="t"/>
              <a:pathLst>
                <a:path extrusionOk="0" h="1349" w="3760">
                  <a:moveTo>
                    <a:pt x="3129" y="0"/>
                  </a:moveTo>
                  <a:cubicBezTo>
                    <a:pt x="3117" y="0"/>
                    <a:pt x="3105" y="1"/>
                    <a:pt x="3093" y="1"/>
                  </a:cubicBezTo>
                  <a:lnTo>
                    <a:pt x="497" y="478"/>
                  </a:lnTo>
                  <a:cubicBezTo>
                    <a:pt x="1" y="628"/>
                    <a:pt x="120" y="1349"/>
                    <a:pt x="617" y="1349"/>
                  </a:cubicBezTo>
                  <a:cubicBezTo>
                    <a:pt x="632" y="1349"/>
                    <a:pt x="648" y="1348"/>
                    <a:pt x="664" y="1347"/>
                  </a:cubicBezTo>
                  <a:lnTo>
                    <a:pt x="3260" y="882"/>
                  </a:lnTo>
                  <a:cubicBezTo>
                    <a:pt x="3760" y="731"/>
                    <a:pt x="3635" y="0"/>
                    <a:pt x="312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9" name="Google Shape;7749;p42"/>
            <p:cNvSpPr/>
            <p:nvPr/>
          </p:nvSpPr>
          <p:spPr>
            <a:xfrm>
              <a:off x="1171736" y="2448906"/>
              <a:ext cx="60123" cy="49834"/>
            </a:xfrm>
            <a:custGeom>
              <a:rect b="b" l="l" r="r" t="t"/>
              <a:pathLst>
                <a:path extrusionOk="0" h="1545" w="1864">
                  <a:moveTo>
                    <a:pt x="1013" y="0"/>
                  </a:moveTo>
                  <a:cubicBezTo>
                    <a:pt x="970" y="0"/>
                    <a:pt x="926" y="4"/>
                    <a:pt x="881" y="11"/>
                  </a:cubicBezTo>
                  <a:cubicBezTo>
                    <a:pt x="202" y="131"/>
                    <a:pt x="0" y="1012"/>
                    <a:pt x="572" y="1404"/>
                  </a:cubicBezTo>
                  <a:cubicBezTo>
                    <a:pt x="710" y="1501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8"/>
                    <a:pt x="1378" y="0"/>
                    <a:pt x="101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0" name="Google Shape;7750;p42"/>
            <p:cNvSpPr/>
            <p:nvPr/>
          </p:nvSpPr>
          <p:spPr>
            <a:xfrm>
              <a:off x="1240729" y="2434133"/>
              <a:ext cx="122311" cy="43673"/>
            </a:xfrm>
            <a:custGeom>
              <a:rect b="b" l="l" r="r" t="t"/>
              <a:pathLst>
                <a:path extrusionOk="0" h="1354" w="3792">
                  <a:moveTo>
                    <a:pt x="3191" y="1"/>
                  </a:moveTo>
                  <a:cubicBezTo>
                    <a:pt x="3169" y="1"/>
                    <a:pt x="3147" y="2"/>
                    <a:pt x="3124" y="5"/>
                  </a:cubicBezTo>
                  <a:lnTo>
                    <a:pt x="528" y="469"/>
                  </a:lnTo>
                  <a:cubicBezTo>
                    <a:pt x="0" y="607"/>
                    <a:pt x="125" y="1354"/>
                    <a:pt x="625" y="1354"/>
                  </a:cubicBezTo>
                  <a:cubicBezTo>
                    <a:pt x="644" y="1354"/>
                    <a:pt x="663" y="1353"/>
                    <a:pt x="683" y="1351"/>
                  </a:cubicBezTo>
                  <a:lnTo>
                    <a:pt x="3278" y="874"/>
                  </a:lnTo>
                  <a:cubicBezTo>
                    <a:pt x="3792" y="749"/>
                    <a:pt x="3682" y="1"/>
                    <a:pt x="319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1" name="Google Shape;7751;p42"/>
            <p:cNvSpPr/>
            <p:nvPr/>
          </p:nvSpPr>
          <p:spPr>
            <a:xfrm>
              <a:off x="1114516" y="2757554"/>
              <a:ext cx="250396" cy="224527"/>
            </a:xfrm>
            <a:custGeom>
              <a:rect b="b" l="l" r="r" t="t"/>
              <a:pathLst>
                <a:path extrusionOk="0" h="6961" w="7763">
                  <a:moveTo>
                    <a:pt x="3926" y="0"/>
                  </a:moveTo>
                  <a:cubicBezTo>
                    <a:pt x="2894" y="0"/>
                    <a:pt x="1881" y="467"/>
                    <a:pt x="1214" y="1349"/>
                  </a:cubicBezTo>
                  <a:lnTo>
                    <a:pt x="6953" y="4968"/>
                  </a:lnTo>
                  <a:cubicBezTo>
                    <a:pt x="7763" y="3396"/>
                    <a:pt x="7239" y="1468"/>
                    <a:pt x="5751" y="527"/>
                  </a:cubicBezTo>
                  <a:cubicBezTo>
                    <a:pt x="5184" y="172"/>
                    <a:pt x="4552" y="0"/>
                    <a:pt x="3926" y="0"/>
                  </a:cubicBezTo>
                  <a:close/>
                  <a:moveTo>
                    <a:pt x="810" y="1992"/>
                  </a:moveTo>
                  <a:lnTo>
                    <a:pt x="810" y="1992"/>
                  </a:lnTo>
                  <a:cubicBezTo>
                    <a:pt x="0" y="3563"/>
                    <a:pt x="524" y="5492"/>
                    <a:pt x="2012" y="6433"/>
                  </a:cubicBezTo>
                  <a:cubicBezTo>
                    <a:pt x="2580" y="6788"/>
                    <a:pt x="3214" y="6960"/>
                    <a:pt x="3841" y="6960"/>
                  </a:cubicBezTo>
                  <a:cubicBezTo>
                    <a:pt x="4871" y="6960"/>
                    <a:pt x="5882" y="6496"/>
                    <a:pt x="6548" y="5623"/>
                  </a:cubicBezTo>
                  <a:lnTo>
                    <a:pt x="810" y="1992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2" name="Google Shape;7752;p42"/>
            <p:cNvSpPr/>
            <p:nvPr/>
          </p:nvSpPr>
          <p:spPr>
            <a:xfrm>
              <a:off x="1083390" y="3172611"/>
              <a:ext cx="349902" cy="436507"/>
            </a:xfrm>
            <a:custGeom>
              <a:rect b="b" l="l" r="r" t="t"/>
              <a:pathLst>
                <a:path extrusionOk="0" h="13533" w="10848">
                  <a:moveTo>
                    <a:pt x="4159" y="435"/>
                  </a:moveTo>
                  <a:cubicBezTo>
                    <a:pt x="4446" y="435"/>
                    <a:pt x="4730" y="608"/>
                    <a:pt x="4787" y="994"/>
                  </a:cubicBezTo>
                  <a:cubicBezTo>
                    <a:pt x="4811" y="1196"/>
                    <a:pt x="4763" y="1387"/>
                    <a:pt x="4632" y="1542"/>
                  </a:cubicBezTo>
                  <a:lnTo>
                    <a:pt x="3846" y="1685"/>
                  </a:lnTo>
                  <a:cubicBezTo>
                    <a:pt x="3668" y="1589"/>
                    <a:pt x="3549" y="1423"/>
                    <a:pt x="3513" y="1232"/>
                  </a:cubicBezTo>
                  <a:cubicBezTo>
                    <a:pt x="3398" y="732"/>
                    <a:pt x="3782" y="435"/>
                    <a:pt x="4159" y="435"/>
                  </a:cubicBezTo>
                  <a:close/>
                  <a:moveTo>
                    <a:pt x="7876" y="2734"/>
                  </a:moveTo>
                  <a:cubicBezTo>
                    <a:pt x="8125" y="2734"/>
                    <a:pt x="8354" y="2922"/>
                    <a:pt x="8406" y="3185"/>
                  </a:cubicBezTo>
                  <a:lnTo>
                    <a:pt x="9788" y="10757"/>
                  </a:lnTo>
                  <a:cubicBezTo>
                    <a:pt x="9835" y="11055"/>
                    <a:pt x="9645" y="11341"/>
                    <a:pt x="9347" y="11400"/>
                  </a:cubicBezTo>
                  <a:lnTo>
                    <a:pt x="3084" y="12543"/>
                  </a:lnTo>
                  <a:cubicBezTo>
                    <a:pt x="3055" y="12548"/>
                    <a:pt x="3026" y="12550"/>
                    <a:pt x="2997" y="12550"/>
                  </a:cubicBezTo>
                  <a:cubicBezTo>
                    <a:pt x="2733" y="12550"/>
                    <a:pt x="2496" y="12359"/>
                    <a:pt x="2453" y="12091"/>
                  </a:cubicBezTo>
                  <a:lnTo>
                    <a:pt x="1072" y="4530"/>
                  </a:lnTo>
                  <a:cubicBezTo>
                    <a:pt x="1013" y="4221"/>
                    <a:pt x="1215" y="3935"/>
                    <a:pt x="1513" y="3887"/>
                  </a:cubicBezTo>
                  <a:lnTo>
                    <a:pt x="2263" y="3756"/>
                  </a:lnTo>
                  <a:cubicBezTo>
                    <a:pt x="2294" y="3965"/>
                    <a:pt x="2472" y="4110"/>
                    <a:pt x="2677" y="4110"/>
                  </a:cubicBezTo>
                  <a:cubicBezTo>
                    <a:pt x="2705" y="4110"/>
                    <a:pt x="2734" y="4107"/>
                    <a:pt x="2763" y="4102"/>
                  </a:cubicBezTo>
                  <a:lnTo>
                    <a:pt x="6680" y="3387"/>
                  </a:lnTo>
                  <a:cubicBezTo>
                    <a:pt x="6906" y="3351"/>
                    <a:pt x="7073" y="3113"/>
                    <a:pt x="7025" y="2887"/>
                  </a:cubicBezTo>
                  <a:lnTo>
                    <a:pt x="7775" y="2744"/>
                  </a:lnTo>
                  <a:cubicBezTo>
                    <a:pt x="7809" y="2737"/>
                    <a:pt x="7843" y="2734"/>
                    <a:pt x="7876" y="2734"/>
                  </a:cubicBezTo>
                  <a:close/>
                  <a:moveTo>
                    <a:pt x="4137" y="1"/>
                  </a:moveTo>
                  <a:cubicBezTo>
                    <a:pt x="4073" y="1"/>
                    <a:pt x="4007" y="6"/>
                    <a:pt x="3942" y="18"/>
                  </a:cubicBezTo>
                  <a:cubicBezTo>
                    <a:pt x="3346" y="125"/>
                    <a:pt x="2953" y="708"/>
                    <a:pt x="3072" y="1304"/>
                  </a:cubicBezTo>
                  <a:cubicBezTo>
                    <a:pt x="3108" y="1482"/>
                    <a:pt x="3180" y="1649"/>
                    <a:pt x="3287" y="1780"/>
                  </a:cubicBezTo>
                  <a:lnTo>
                    <a:pt x="2513" y="1935"/>
                  </a:lnTo>
                  <a:cubicBezTo>
                    <a:pt x="2203" y="1994"/>
                    <a:pt x="1989" y="2304"/>
                    <a:pt x="2049" y="2613"/>
                  </a:cubicBezTo>
                  <a:lnTo>
                    <a:pt x="2096" y="2899"/>
                  </a:lnTo>
                  <a:lnTo>
                    <a:pt x="810" y="3125"/>
                  </a:lnTo>
                  <a:cubicBezTo>
                    <a:pt x="322" y="3220"/>
                    <a:pt x="1" y="3685"/>
                    <a:pt x="96" y="4173"/>
                  </a:cubicBezTo>
                  <a:lnTo>
                    <a:pt x="1668" y="12793"/>
                  </a:lnTo>
                  <a:cubicBezTo>
                    <a:pt x="1742" y="13229"/>
                    <a:pt x="2121" y="13533"/>
                    <a:pt x="2549" y="13533"/>
                  </a:cubicBezTo>
                  <a:cubicBezTo>
                    <a:pt x="2600" y="13533"/>
                    <a:pt x="2651" y="13528"/>
                    <a:pt x="2703" y="13519"/>
                  </a:cubicBezTo>
                  <a:lnTo>
                    <a:pt x="10038" y="12174"/>
                  </a:lnTo>
                  <a:cubicBezTo>
                    <a:pt x="10526" y="12079"/>
                    <a:pt x="10847" y="11614"/>
                    <a:pt x="10752" y="11138"/>
                  </a:cubicBezTo>
                  <a:lnTo>
                    <a:pt x="9192" y="2494"/>
                  </a:lnTo>
                  <a:cubicBezTo>
                    <a:pt x="9108" y="2064"/>
                    <a:pt x="8738" y="1763"/>
                    <a:pt x="8316" y="1763"/>
                  </a:cubicBezTo>
                  <a:cubicBezTo>
                    <a:pt x="8260" y="1763"/>
                    <a:pt x="8202" y="1769"/>
                    <a:pt x="8145" y="1780"/>
                  </a:cubicBezTo>
                  <a:lnTo>
                    <a:pt x="6859" y="2018"/>
                  </a:lnTo>
                  <a:lnTo>
                    <a:pt x="6811" y="1744"/>
                  </a:lnTo>
                  <a:cubicBezTo>
                    <a:pt x="6758" y="1459"/>
                    <a:pt x="6508" y="1258"/>
                    <a:pt x="6237" y="1258"/>
                  </a:cubicBezTo>
                  <a:cubicBezTo>
                    <a:pt x="6202" y="1258"/>
                    <a:pt x="6167" y="1261"/>
                    <a:pt x="6132" y="1268"/>
                  </a:cubicBezTo>
                  <a:lnTo>
                    <a:pt x="5180" y="1435"/>
                  </a:lnTo>
                  <a:cubicBezTo>
                    <a:pt x="5239" y="1268"/>
                    <a:pt x="5251" y="1089"/>
                    <a:pt x="5216" y="923"/>
                  </a:cubicBezTo>
                  <a:cubicBezTo>
                    <a:pt x="5131" y="381"/>
                    <a:pt x="4667" y="1"/>
                    <a:pt x="413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3" name="Google Shape;7753;p42"/>
            <p:cNvSpPr/>
            <p:nvPr/>
          </p:nvSpPr>
          <p:spPr>
            <a:xfrm>
              <a:off x="1145609" y="3329886"/>
              <a:ext cx="60059" cy="49834"/>
            </a:xfrm>
            <a:custGeom>
              <a:rect b="b" l="l" r="r" t="t"/>
              <a:pathLst>
                <a:path extrusionOk="0" h="1545" w="1862">
                  <a:moveTo>
                    <a:pt x="1002" y="0"/>
                  </a:moveTo>
                  <a:cubicBezTo>
                    <a:pt x="958" y="0"/>
                    <a:pt x="914" y="4"/>
                    <a:pt x="870" y="11"/>
                  </a:cubicBezTo>
                  <a:cubicBezTo>
                    <a:pt x="191" y="130"/>
                    <a:pt x="0" y="1011"/>
                    <a:pt x="572" y="1404"/>
                  </a:cubicBezTo>
                  <a:cubicBezTo>
                    <a:pt x="710" y="1501"/>
                    <a:pt x="861" y="1545"/>
                    <a:pt x="1007" y="1545"/>
                  </a:cubicBezTo>
                  <a:cubicBezTo>
                    <a:pt x="1453" y="1545"/>
                    <a:pt x="1861" y="1142"/>
                    <a:pt x="1763" y="630"/>
                  </a:cubicBezTo>
                  <a:cubicBezTo>
                    <a:pt x="1699" y="258"/>
                    <a:pt x="1369" y="0"/>
                    <a:pt x="100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4" name="Google Shape;7754;p42"/>
            <p:cNvSpPr/>
            <p:nvPr/>
          </p:nvSpPr>
          <p:spPr>
            <a:xfrm>
              <a:off x="1213345" y="3315178"/>
              <a:ext cx="125214" cy="43544"/>
            </a:xfrm>
            <a:custGeom>
              <a:rect b="b" l="l" r="r" t="t"/>
              <a:pathLst>
                <a:path extrusionOk="0" h="1350" w="3882">
                  <a:moveTo>
                    <a:pt x="3284" y="0"/>
                  </a:moveTo>
                  <a:cubicBezTo>
                    <a:pt x="3246" y="0"/>
                    <a:pt x="3206" y="5"/>
                    <a:pt x="3163" y="15"/>
                  </a:cubicBezTo>
                  <a:lnTo>
                    <a:pt x="3151" y="3"/>
                  </a:lnTo>
                  <a:lnTo>
                    <a:pt x="556" y="479"/>
                  </a:lnTo>
                  <a:cubicBezTo>
                    <a:pt x="0" y="557"/>
                    <a:pt x="108" y="1349"/>
                    <a:pt x="608" y="1349"/>
                  </a:cubicBezTo>
                  <a:cubicBezTo>
                    <a:pt x="644" y="1349"/>
                    <a:pt x="682" y="1345"/>
                    <a:pt x="722" y="1337"/>
                  </a:cubicBezTo>
                  <a:lnTo>
                    <a:pt x="3306" y="872"/>
                  </a:lnTo>
                  <a:cubicBezTo>
                    <a:pt x="3881" y="817"/>
                    <a:pt x="3788" y="0"/>
                    <a:pt x="328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5" name="Google Shape;7755;p42"/>
            <p:cNvSpPr/>
            <p:nvPr/>
          </p:nvSpPr>
          <p:spPr>
            <a:xfrm>
              <a:off x="1158286" y="3399267"/>
              <a:ext cx="60059" cy="49963"/>
            </a:xfrm>
            <a:custGeom>
              <a:rect b="b" l="l" r="r" t="t"/>
              <a:pathLst>
                <a:path extrusionOk="0" h="1549" w="1862">
                  <a:moveTo>
                    <a:pt x="1015" y="1"/>
                  </a:moveTo>
                  <a:cubicBezTo>
                    <a:pt x="967" y="1"/>
                    <a:pt x="918" y="6"/>
                    <a:pt x="870" y="15"/>
                  </a:cubicBezTo>
                  <a:cubicBezTo>
                    <a:pt x="191" y="134"/>
                    <a:pt x="0" y="1015"/>
                    <a:pt x="560" y="1408"/>
                  </a:cubicBezTo>
                  <a:cubicBezTo>
                    <a:pt x="701" y="1505"/>
                    <a:pt x="854" y="1549"/>
                    <a:pt x="1002" y="1549"/>
                  </a:cubicBezTo>
                  <a:cubicBezTo>
                    <a:pt x="1453" y="1549"/>
                    <a:pt x="1861" y="1146"/>
                    <a:pt x="1762" y="635"/>
                  </a:cubicBezTo>
                  <a:cubicBezTo>
                    <a:pt x="1699" y="267"/>
                    <a:pt x="1377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6" name="Google Shape;7756;p42"/>
            <p:cNvSpPr/>
            <p:nvPr/>
          </p:nvSpPr>
          <p:spPr>
            <a:xfrm>
              <a:off x="1227795" y="3384688"/>
              <a:ext cx="121279" cy="43544"/>
            </a:xfrm>
            <a:custGeom>
              <a:rect b="b" l="l" r="r" t="t"/>
              <a:pathLst>
                <a:path extrusionOk="0" h="1350" w="3760">
                  <a:moveTo>
                    <a:pt x="3143" y="1"/>
                  </a:moveTo>
                  <a:cubicBezTo>
                    <a:pt x="3128" y="1"/>
                    <a:pt x="3112" y="2"/>
                    <a:pt x="3096" y="3"/>
                  </a:cubicBezTo>
                  <a:lnTo>
                    <a:pt x="500" y="467"/>
                  </a:lnTo>
                  <a:cubicBezTo>
                    <a:pt x="0" y="619"/>
                    <a:pt x="125" y="1350"/>
                    <a:pt x="631" y="1350"/>
                  </a:cubicBezTo>
                  <a:cubicBezTo>
                    <a:pt x="643" y="1350"/>
                    <a:pt x="655" y="1349"/>
                    <a:pt x="667" y="1348"/>
                  </a:cubicBezTo>
                  <a:lnTo>
                    <a:pt x="3263" y="872"/>
                  </a:lnTo>
                  <a:cubicBezTo>
                    <a:pt x="3759" y="722"/>
                    <a:pt x="3640" y="1"/>
                    <a:pt x="314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7" name="Google Shape;7757;p42"/>
            <p:cNvSpPr/>
            <p:nvPr/>
          </p:nvSpPr>
          <p:spPr>
            <a:xfrm>
              <a:off x="1171736" y="3473486"/>
              <a:ext cx="60123" cy="49866"/>
            </a:xfrm>
            <a:custGeom>
              <a:rect b="b" l="l" r="r" t="t"/>
              <a:pathLst>
                <a:path extrusionOk="0" h="1546" w="1864">
                  <a:moveTo>
                    <a:pt x="1013" y="1"/>
                  </a:moveTo>
                  <a:cubicBezTo>
                    <a:pt x="970" y="1"/>
                    <a:pt x="926" y="5"/>
                    <a:pt x="881" y="12"/>
                  </a:cubicBezTo>
                  <a:cubicBezTo>
                    <a:pt x="202" y="131"/>
                    <a:pt x="0" y="1012"/>
                    <a:pt x="572" y="1405"/>
                  </a:cubicBezTo>
                  <a:cubicBezTo>
                    <a:pt x="710" y="1502"/>
                    <a:pt x="861" y="1546"/>
                    <a:pt x="1008" y="1546"/>
                  </a:cubicBezTo>
                  <a:cubicBezTo>
                    <a:pt x="1454" y="1546"/>
                    <a:pt x="1864" y="1145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8" name="Google Shape;7758;p42"/>
            <p:cNvSpPr/>
            <p:nvPr/>
          </p:nvSpPr>
          <p:spPr>
            <a:xfrm>
              <a:off x="1241342" y="3458874"/>
              <a:ext cx="121440" cy="43512"/>
            </a:xfrm>
            <a:custGeom>
              <a:rect b="b" l="l" r="r" t="t"/>
              <a:pathLst>
                <a:path extrusionOk="0" h="1349" w="3765">
                  <a:moveTo>
                    <a:pt x="3105" y="1"/>
                  </a:moveTo>
                  <a:lnTo>
                    <a:pt x="509" y="477"/>
                  </a:lnTo>
                  <a:cubicBezTo>
                    <a:pt x="1" y="616"/>
                    <a:pt x="109" y="1348"/>
                    <a:pt x="616" y="1348"/>
                  </a:cubicBezTo>
                  <a:cubicBezTo>
                    <a:pt x="632" y="1348"/>
                    <a:pt x="648" y="1348"/>
                    <a:pt x="664" y="1346"/>
                  </a:cubicBezTo>
                  <a:lnTo>
                    <a:pt x="3259" y="882"/>
                  </a:lnTo>
                  <a:cubicBezTo>
                    <a:pt x="3764" y="744"/>
                    <a:pt x="3650" y="10"/>
                    <a:pt x="3151" y="10"/>
                  </a:cubicBezTo>
                  <a:cubicBezTo>
                    <a:pt x="3132" y="10"/>
                    <a:pt x="3113" y="11"/>
                    <a:pt x="3093" y="13"/>
                  </a:cubicBezTo>
                  <a:lnTo>
                    <a:pt x="3105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9" name="Google Shape;7759;p42"/>
            <p:cNvSpPr/>
            <p:nvPr/>
          </p:nvSpPr>
          <p:spPr>
            <a:xfrm>
              <a:off x="1114516" y="3782714"/>
              <a:ext cx="249267" cy="224140"/>
            </a:xfrm>
            <a:custGeom>
              <a:rect b="b" l="l" r="r" t="t"/>
              <a:pathLst>
                <a:path extrusionOk="0" h="6949" w="7728">
                  <a:moveTo>
                    <a:pt x="3940" y="0"/>
                  </a:moveTo>
                  <a:cubicBezTo>
                    <a:pt x="2906" y="0"/>
                    <a:pt x="1888" y="466"/>
                    <a:pt x="1214" y="1331"/>
                  </a:cubicBezTo>
                  <a:lnTo>
                    <a:pt x="6953" y="4963"/>
                  </a:lnTo>
                  <a:cubicBezTo>
                    <a:pt x="7727" y="3391"/>
                    <a:pt x="7239" y="1474"/>
                    <a:pt x="5775" y="534"/>
                  </a:cubicBezTo>
                  <a:cubicBezTo>
                    <a:pt x="5207" y="173"/>
                    <a:pt x="4570" y="0"/>
                    <a:pt x="3940" y="0"/>
                  </a:cubicBezTo>
                  <a:close/>
                  <a:moveTo>
                    <a:pt x="810" y="1974"/>
                  </a:moveTo>
                  <a:lnTo>
                    <a:pt x="810" y="1974"/>
                  </a:lnTo>
                  <a:cubicBezTo>
                    <a:pt x="0" y="3546"/>
                    <a:pt x="524" y="5475"/>
                    <a:pt x="2012" y="6415"/>
                  </a:cubicBezTo>
                  <a:cubicBezTo>
                    <a:pt x="2579" y="6775"/>
                    <a:pt x="3212" y="6948"/>
                    <a:pt x="3839" y="6948"/>
                  </a:cubicBezTo>
                  <a:cubicBezTo>
                    <a:pt x="4870" y="6948"/>
                    <a:pt x="5882" y="6480"/>
                    <a:pt x="6548" y="5606"/>
                  </a:cubicBezTo>
                  <a:lnTo>
                    <a:pt x="810" y="1974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0" name="Google Shape;7760;p42"/>
            <p:cNvSpPr/>
            <p:nvPr/>
          </p:nvSpPr>
          <p:spPr>
            <a:xfrm>
              <a:off x="1083390" y="4197223"/>
              <a:ext cx="349902" cy="436120"/>
            </a:xfrm>
            <a:custGeom>
              <a:rect b="b" l="l" r="r" t="t"/>
              <a:pathLst>
                <a:path extrusionOk="0" h="13521" w="10848">
                  <a:moveTo>
                    <a:pt x="4159" y="435"/>
                  </a:moveTo>
                  <a:cubicBezTo>
                    <a:pt x="4446" y="435"/>
                    <a:pt x="4730" y="608"/>
                    <a:pt x="4787" y="994"/>
                  </a:cubicBezTo>
                  <a:cubicBezTo>
                    <a:pt x="4811" y="1184"/>
                    <a:pt x="4763" y="1387"/>
                    <a:pt x="4632" y="1542"/>
                  </a:cubicBezTo>
                  <a:lnTo>
                    <a:pt x="3846" y="1684"/>
                  </a:lnTo>
                  <a:cubicBezTo>
                    <a:pt x="3668" y="1589"/>
                    <a:pt x="3549" y="1434"/>
                    <a:pt x="3513" y="1244"/>
                  </a:cubicBezTo>
                  <a:lnTo>
                    <a:pt x="3513" y="1232"/>
                  </a:lnTo>
                  <a:cubicBezTo>
                    <a:pt x="3398" y="732"/>
                    <a:pt x="3782" y="435"/>
                    <a:pt x="4159" y="435"/>
                  </a:cubicBezTo>
                  <a:close/>
                  <a:moveTo>
                    <a:pt x="7880" y="2746"/>
                  </a:moveTo>
                  <a:cubicBezTo>
                    <a:pt x="8137" y="2746"/>
                    <a:pt x="8364" y="2934"/>
                    <a:pt x="8406" y="3196"/>
                  </a:cubicBezTo>
                  <a:lnTo>
                    <a:pt x="9788" y="10757"/>
                  </a:lnTo>
                  <a:cubicBezTo>
                    <a:pt x="9835" y="11055"/>
                    <a:pt x="9645" y="11340"/>
                    <a:pt x="9347" y="11400"/>
                  </a:cubicBezTo>
                  <a:lnTo>
                    <a:pt x="3084" y="12543"/>
                  </a:lnTo>
                  <a:cubicBezTo>
                    <a:pt x="3054" y="12548"/>
                    <a:pt x="3023" y="12550"/>
                    <a:pt x="2993" y="12550"/>
                  </a:cubicBezTo>
                  <a:cubicBezTo>
                    <a:pt x="2730" y="12550"/>
                    <a:pt x="2496" y="12369"/>
                    <a:pt x="2453" y="12102"/>
                  </a:cubicBezTo>
                  <a:lnTo>
                    <a:pt x="1072" y="4530"/>
                  </a:lnTo>
                  <a:cubicBezTo>
                    <a:pt x="1013" y="4232"/>
                    <a:pt x="1215" y="3947"/>
                    <a:pt x="1513" y="3899"/>
                  </a:cubicBezTo>
                  <a:lnTo>
                    <a:pt x="2263" y="3768"/>
                  </a:lnTo>
                  <a:cubicBezTo>
                    <a:pt x="2294" y="3968"/>
                    <a:pt x="2475" y="4121"/>
                    <a:pt x="2681" y="4121"/>
                  </a:cubicBezTo>
                  <a:cubicBezTo>
                    <a:pt x="2708" y="4121"/>
                    <a:pt x="2735" y="4119"/>
                    <a:pt x="2763" y="4113"/>
                  </a:cubicBezTo>
                  <a:lnTo>
                    <a:pt x="6680" y="3399"/>
                  </a:lnTo>
                  <a:cubicBezTo>
                    <a:pt x="6906" y="3351"/>
                    <a:pt x="7073" y="3125"/>
                    <a:pt x="7025" y="2887"/>
                  </a:cubicBezTo>
                  <a:lnTo>
                    <a:pt x="7775" y="2756"/>
                  </a:lnTo>
                  <a:cubicBezTo>
                    <a:pt x="7811" y="2749"/>
                    <a:pt x="7846" y="2746"/>
                    <a:pt x="7880" y="2746"/>
                  </a:cubicBezTo>
                  <a:close/>
                  <a:moveTo>
                    <a:pt x="4137" y="0"/>
                  </a:moveTo>
                  <a:cubicBezTo>
                    <a:pt x="4073" y="0"/>
                    <a:pt x="4007" y="6"/>
                    <a:pt x="3942" y="18"/>
                  </a:cubicBezTo>
                  <a:cubicBezTo>
                    <a:pt x="3346" y="125"/>
                    <a:pt x="2953" y="708"/>
                    <a:pt x="3072" y="1303"/>
                  </a:cubicBezTo>
                  <a:cubicBezTo>
                    <a:pt x="3108" y="1482"/>
                    <a:pt x="3180" y="1637"/>
                    <a:pt x="3287" y="1780"/>
                  </a:cubicBezTo>
                  <a:lnTo>
                    <a:pt x="2513" y="1923"/>
                  </a:lnTo>
                  <a:cubicBezTo>
                    <a:pt x="2203" y="1982"/>
                    <a:pt x="1989" y="2292"/>
                    <a:pt x="2049" y="2601"/>
                  </a:cubicBezTo>
                  <a:lnTo>
                    <a:pt x="2096" y="2887"/>
                  </a:lnTo>
                  <a:lnTo>
                    <a:pt x="810" y="3125"/>
                  </a:lnTo>
                  <a:cubicBezTo>
                    <a:pt x="322" y="3208"/>
                    <a:pt x="1" y="3673"/>
                    <a:pt x="96" y="4161"/>
                  </a:cubicBezTo>
                  <a:lnTo>
                    <a:pt x="1668" y="12793"/>
                  </a:lnTo>
                  <a:cubicBezTo>
                    <a:pt x="1742" y="13218"/>
                    <a:pt x="2121" y="13520"/>
                    <a:pt x="2549" y="13520"/>
                  </a:cubicBezTo>
                  <a:cubicBezTo>
                    <a:pt x="2600" y="13520"/>
                    <a:pt x="2651" y="13516"/>
                    <a:pt x="2703" y="13507"/>
                  </a:cubicBezTo>
                  <a:lnTo>
                    <a:pt x="10038" y="12162"/>
                  </a:lnTo>
                  <a:cubicBezTo>
                    <a:pt x="10526" y="12079"/>
                    <a:pt x="10847" y="11602"/>
                    <a:pt x="10752" y="11126"/>
                  </a:cubicBezTo>
                  <a:lnTo>
                    <a:pt x="9180" y="2494"/>
                  </a:lnTo>
                  <a:cubicBezTo>
                    <a:pt x="9107" y="2064"/>
                    <a:pt x="8728" y="1763"/>
                    <a:pt x="8313" y="1763"/>
                  </a:cubicBezTo>
                  <a:cubicBezTo>
                    <a:pt x="8257" y="1763"/>
                    <a:pt x="8201" y="1768"/>
                    <a:pt x="8145" y="1780"/>
                  </a:cubicBezTo>
                  <a:lnTo>
                    <a:pt x="6859" y="2018"/>
                  </a:lnTo>
                  <a:lnTo>
                    <a:pt x="6811" y="1732"/>
                  </a:lnTo>
                  <a:cubicBezTo>
                    <a:pt x="6757" y="1451"/>
                    <a:pt x="6498" y="1249"/>
                    <a:pt x="6219" y="1249"/>
                  </a:cubicBezTo>
                  <a:cubicBezTo>
                    <a:pt x="6190" y="1249"/>
                    <a:pt x="6161" y="1251"/>
                    <a:pt x="6132" y="1256"/>
                  </a:cubicBezTo>
                  <a:lnTo>
                    <a:pt x="5180" y="1434"/>
                  </a:lnTo>
                  <a:cubicBezTo>
                    <a:pt x="5239" y="1268"/>
                    <a:pt x="5251" y="1089"/>
                    <a:pt x="5216" y="910"/>
                  </a:cubicBezTo>
                  <a:cubicBezTo>
                    <a:pt x="5131" y="380"/>
                    <a:pt x="4667" y="0"/>
                    <a:pt x="413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1" name="Google Shape;7761;p42"/>
            <p:cNvSpPr/>
            <p:nvPr/>
          </p:nvSpPr>
          <p:spPr>
            <a:xfrm>
              <a:off x="1145609" y="4354466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5"/>
                    <a:pt x="870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2" name="Google Shape;7762;p42"/>
            <p:cNvSpPr/>
            <p:nvPr/>
          </p:nvSpPr>
          <p:spPr>
            <a:xfrm>
              <a:off x="1213893" y="4339823"/>
              <a:ext cx="124375" cy="43383"/>
            </a:xfrm>
            <a:custGeom>
              <a:rect b="b" l="l" r="r" t="t"/>
              <a:pathLst>
                <a:path extrusionOk="0" h="1345" w="3856">
                  <a:moveTo>
                    <a:pt x="3258" y="1"/>
                  </a:moveTo>
                  <a:cubicBezTo>
                    <a:pt x="3223" y="1"/>
                    <a:pt x="3185" y="5"/>
                    <a:pt x="3146" y="14"/>
                  </a:cubicBezTo>
                  <a:lnTo>
                    <a:pt x="3134" y="14"/>
                  </a:lnTo>
                  <a:lnTo>
                    <a:pt x="539" y="478"/>
                  </a:lnTo>
                  <a:cubicBezTo>
                    <a:pt x="1" y="579"/>
                    <a:pt x="106" y="1345"/>
                    <a:pt x="607" y="1345"/>
                  </a:cubicBezTo>
                  <a:cubicBezTo>
                    <a:pt x="638" y="1345"/>
                    <a:pt x="671" y="1342"/>
                    <a:pt x="705" y="1335"/>
                  </a:cubicBezTo>
                  <a:lnTo>
                    <a:pt x="3289" y="871"/>
                  </a:lnTo>
                  <a:cubicBezTo>
                    <a:pt x="3855" y="793"/>
                    <a:pt x="3748" y="1"/>
                    <a:pt x="325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3" name="Google Shape;7763;p42"/>
            <p:cNvSpPr/>
            <p:nvPr/>
          </p:nvSpPr>
          <p:spPr>
            <a:xfrm>
              <a:off x="1158286" y="4423976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5"/>
                    <a:pt x="870" y="12"/>
                  </a:cubicBezTo>
                  <a:cubicBezTo>
                    <a:pt x="191" y="131"/>
                    <a:pt x="0" y="1012"/>
                    <a:pt x="560" y="1405"/>
                  </a:cubicBezTo>
                  <a:cubicBezTo>
                    <a:pt x="701" y="1502"/>
                    <a:pt x="854" y="1546"/>
                    <a:pt x="1002" y="1546"/>
                  </a:cubicBezTo>
                  <a:cubicBezTo>
                    <a:pt x="1453" y="1546"/>
                    <a:pt x="1861" y="1142"/>
                    <a:pt x="1762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4" name="Google Shape;7764;p42"/>
            <p:cNvSpPr/>
            <p:nvPr/>
          </p:nvSpPr>
          <p:spPr>
            <a:xfrm>
              <a:off x="1227795" y="4409300"/>
              <a:ext cx="121279" cy="43544"/>
            </a:xfrm>
            <a:custGeom>
              <a:rect b="b" l="l" r="r" t="t"/>
              <a:pathLst>
                <a:path extrusionOk="0" h="1350" w="3760">
                  <a:moveTo>
                    <a:pt x="3143" y="1"/>
                  </a:moveTo>
                  <a:cubicBezTo>
                    <a:pt x="3128" y="1"/>
                    <a:pt x="3112" y="1"/>
                    <a:pt x="3096" y="3"/>
                  </a:cubicBezTo>
                  <a:lnTo>
                    <a:pt x="500" y="467"/>
                  </a:lnTo>
                  <a:cubicBezTo>
                    <a:pt x="0" y="618"/>
                    <a:pt x="125" y="1349"/>
                    <a:pt x="631" y="1349"/>
                  </a:cubicBezTo>
                  <a:cubicBezTo>
                    <a:pt x="643" y="1349"/>
                    <a:pt x="655" y="1349"/>
                    <a:pt x="667" y="1348"/>
                  </a:cubicBezTo>
                  <a:lnTo>
                    <a:pt x="3263" y="872"/>
                  </a:lnTo>
                  <a:cubicBezTo>
                    <a:pt x="3759" y="722"/>
                    <a:pt x="3640" y="1"/>
                    <a:pt x="314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5" name="Google Shape;7765;p42"/>
            <p:cNvSpPr/>
            <p:nvPr/>
          </p:nvSpPr>
          <p:spPr>
            <a:xfrm>
              <a:off x="1171736" y="4498130"/>
              <a:ext cx="60123" cy="50221"/>
            </a:xfrm>
            <a:custGeom>
              <a:rect b="b" l="l" r="r" t="t"/>
              <a:pathLst>
                <a:path extrusionOk="0" h="1557" w="1864">
                  <a:moveTo>
                    <a:pt x="1009" y="0"/>
                  </a:moveTo>
                  <a:cubicBezTo>
                    <a:pt x="967" y="0"/>
                    <a:pt x="924" y="4"/>
                    <a:pt x="881" y="11"/>
                  </a:cubicBezTo>
                  <a:cubicBezTo>
                    <a:pt x="202" y="130"/>
                    <a:pt x="0" y="1011"/>
                    <a:pt x="572" y="1416"/>
                  </a:cubicBezTo>
                  <a:cubicBezTo>
                    <a:pt x="710" y="1513"/>
                    <a:pt x="860" y="1556"/>
                    <a:pt x="1007" y="1556"/>
                  </a:cubicBezTo>
                  <a:cubicBezTo>
                    <a:pt x="1454" y="1556"/>
                    <a:pt x="1864" y="1153"/>
                    <a:pt x="1774" y="642"/>
                  </a:cubicBezTo>
                  <a:cubicBezTo>
                    <a:pt x="1699" y="268"/>
                    <a:pt x="1376" y="0"/>
                    <a:pt x="100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6" name="Google Shape;7766;p42"/>
            <p:cNvSpPr/>
            <p:nvPr/>
          </p:nvSpPr>
          <p:spPr>
            <a:xfrm>
              <a:off x="1240826" y="4483390"/>
              <a:ext cx="122311" cy="43673"/>
            </a:xfrm>
            <a:custGeom>
              <a:rect b="b" l="l" r="r" t="t"/>
              <a:pathLst>
                <a:path extrusionOk="0" h="1354" w="3792">
                  <a:moveTo>
                    <a:pt x="3178" y="1"/>
                  </a:moveTo>
                  <a:cubicBezTo>
                    <a:pt x="3159" y="1"/>
                    <a:pt x="3140" y="2"/>
                    <a:pt x="3121" y="4"/>
                  </a:cubicBezTo>
                  <a:lnTo>
                    <a:pt x="525" y="480"/>
                  </a:lnTo>
                  <a:cubicBezTo>
                    <a:pt x="0" y="605"/>
                    <a:pt x="120" y="1354"/>
                    <a:pt x="613" y="1354"/>
                  </a:cubicBezTo>
                  <a:cubicBezTo>
                    <a:pt x="634" y="1354"/>
                    <a:pt x="657" y="1352"/>
                    <a:pt x="680" y="1349"/>
                  </a:cubicBezTo>
                  <a:lnTo>
                    <a:pt x="3275" y="885"/>
                  </a:lnTo>
                  <a:cubicBezTo>
                    <a:pt x="3792" y="747"/>
                    <a:pt x="3678" y="1"/>
                    <a:pt x="317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7" name="Google Shape;7767;p42"/>
            <p:cNvSpPr/>
            <p:nvPr/>
          </p:nvSpPr>
          <p:spPr>
            <a:xfrm>
              <a:off x="1114516" y="4806940"/>
              <a:ext cx="250396" cy="224527"/>
            </a:xfrm>
            <a:custGeom>
              <a:rect b="b" l="l" r="r" t="t"/>
              <a:pathLst>
                <a:path extrusionOk="0" h="6961" w="7763">
                  <a:moveTo>
                    <a:pt x="3924" y="1"/>
                  </a:moveTo>
                  <a:cubicBezTo>
                    <a:pt x="2893" y="1"/>
                    <a:pt x="1881" y="469"/>
                    <a:pt x="1214" y="1343"/>
                  </a:cubicBezTo>
                  <a:lnTo>
                    <a:pt x="6953" y="4975"/>
                  </a:lnTo>
                  <a:cubicBezTo>
                    <a:pt x="7763" y="3403"/>
                    <a:pt x="7239" y="1474"/>
                    <a:pt x="5751" y="534"/>
                  </a:cubicBezTo>
                  <a:cubicBezTo>
                    <a:pt x="5184" y="174"/>
                    <a:pt x="4551" y="1"/>
                    <a:pt x="3924" y="1"/>
                  </a:cubicBezTo>
                  <a:close/>
                  <a:moveTo>
                    <a:pt x="810" y="1986"/>
                  </a:moveTo>
                  <a:lnTo>
                    <a:pt x="810" y="1986"/>
                  </a:lnTo>
                  <a:cubicBezTo>
                    <a:pt x="0" y="3558"/>
                    <a:pt x="524" y="5487"/>
                    <a:pt x="2012" y="6427"/>
                  </a:cubicBezTo>
                  <a:cubicBezTo>
                    <a:pt x="2579" y="6787"/>
                    <a:pt x="3212" y="6960"/>
                    <a:pt x="3839" y="6960"/>
                  </a:cubicBezTo>
                  <a:cubicBezTo>
                    <a:pt x="4870" y="6960"/>
                    <a:pt x="5882" y="6492"/>
                    <a:pt x="6548" y="5618"/>
                  </a:cubicBezTo>
                  <a:lnTo>
                    <a:pt x="810" y="1986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8" name="Google Shape;7768;p42"/>
            <p:cNvSpPr/>
            <p:nvPr/>
          </p:nvSpPr>
          <p:spPr>
            <a:xfrm>
              <a:off x="58777" y="99161"/>
              <a:ext cx="349902" cy="435088"/>
            </a:xfrm>
            <a:custGeom>
              <a:rect b="b" l="l" r="r" t="t"/>
              <a:pathLst>
                <a:path extrusionOk="0" h="13489" w="10848">
                  <a:moveTo>
                    <a:pt x="4152" y="412"/>
                  </a:moveTo>
                  <a:cubicBezTo>
                    <a:pt x="4441" y="412"/>
                    <a:pt x="4724" y="584"/>
                    <a:pt x="4775" y="971"/>
                  </a:cubicBezTo>
                  <a:cubicBezTo>
                    <a:pt x="4811" y="1173"/>
                    <a:pt x="4751" y="1364"/>
                    <a:pt x="4632" y="1518"/>
                  </a:cubicBezTo>
                  <a:lnTo>
                    <a:pt x="3835" y="1661"/>
                  </a:lnTo>
                  <a:cubicBezTo>
                    <a:pt x="3668" y="1566"/>
                    <a:pt x="3549" y="1399"/>
                    <a:pt x="3501" y="1209"/>
                  </a:cubicBezTo>
                  <a:cubicBezTo>
                    <a:pt x="3386" y="709"/>
                    <a:pt x="3774" y="412"/>
                    <a:pt x="4152" y="412"/>
                  </a:cubicBezTo>
                  <a:close/>
                  <a:moveTo>
                    <a:pt x="7855" y="2726"/>
                  </a:moveTo>
                  <a:cubicBezTo>
                    <a:pt x="8117" y="2726"/>
                    <a:pt x="8352" y="2907"/>
                    <a:pt x="8395" y="3185"/>
                  </a:cubicBezTo>
                  <a:lnTo>
                    <a:pt x="9788" y="10746"/>
                  </a:lnTo>
                  <a:cubicBezTo>
                    <a:pt x="9835" y="11043"/>
                    <a:pt x="9633" y="11329"/>
                    <a:pt x="9335" y="11377"/>
                  </a:cubicBezTo>
                  <a:lnTo>
                    <a:pt x="3073" y="12520"/>
                  </a:lnTo>
                  <a:cubicBezTo>
                    <a:pt x="3037" y="12527"/>
                    <a:pt x="3002" y="12530"/>
                    <a:pt x="2968" y="12530"/>
                  </a:cubicBezTo>
                  <a:cubicBezTo>
                    <a:pt x="2711" y="12530"/>
                    <a:pt x="2482" y="12342"/>
                    <a:pt x="2430" y="12079"/>
                  </a:cubicBezTo>
                  <a:lnTo>
                    <a:pt x="1072" y="4519"/>
                  </a:lnTo>
                  <a:cubicBezTo>
                    <a:pt x="1013" y="4209"/>
                    <a:pt x="1215" y="3935"/>
                    <a:pt x="1513" y="3876"/>
                  </a:cubicBezTo>
                  <a:lnTo>
                    <a:pt x="2263" y="3745"/>
                  </a:lnTo>
                  <a:cubicBezTo>
                    <a:pt x="2294" y="3954"/>
                    <a:pt x="2473" y="4099"/>
                    <a:pt x="2677" y="4099"/>
                  </a:cubicBezTo>
                  <a:cubicBezTo>
                    <a:pt x="2705" y="4099"/>
                    <a:pt x="2734" y="4096"/>
                    <a:pt x="2763" y="4090"/>
                  </a:cubicBezTo>
                  <a:lnTo>
                    <a:pt x="6680" y="3376"/>
                  </a:lnTo>
                  <a:cubicBezTo>
                    <a:pt x="6906" y="3328"/>
                    <a:pt x="7061" y="3102"/>
                    <a:pt x="7025" y="2876"/>
                  </a:cubicBezTo>
                  <a:lnTo>
                    <a:pt x="7764" y="2733"/>
                  </a:lnTo>
                  <a:cubicBezTo>
                    <a:pt x="7794" y="2728"/>
                    <a:pt x="7825" y="2726"/>
                    <a:pt x="7855" y="2726"/>
                  </a:cubicBezTo>
                  <a:close/>
                  <a:moveTo>
                    <a:pt x="4138" y="1"/>
                  </a:moveTo>
                  <a:cubicBezTo>
                    <a:pt x="4073" y="1"/>
                    <a:pt x="4008" y="6"/>
                    <a:pt x="3942" y="18"/>
                  </a:cubicBezTo>
                  <a:cubicBezTo>
                    <a:pt x="3358" y="125"/>
                    <a:pt x="2965" y="697"/>
                    <a:pt x="3073" y="1280"/>
                  </a:cubicBezTo>
                  <a:cubicBezTo>
                    <a:pt x="3108" y="1459"/>
                    <a:pt x="3180" y="1614"/>
                    <a:pt x="3287" y="1756"/>
                  </a:cubicBezTo>
                  <a:lnTo>
                    <a:pt x="2513" y="1911"/>
                  </a:lnTo>
                  <a:cubicBezTo>
                    <a:pt x="2192" y="1971"/>
                    <a:pt x="1989" y="2268"/>
                    <a:pt x="2037" y="2590"/>
                  </a:cubicBezTo>
                  <a:lnTo>
                    <a:pt x="2096" y="2876"/>
                  </a:lnTo>
                  <a:lnTo>
                    <a:pt x="798" y="3102"/>
                  </a:lnTo>
                  <a:cubicBezTo>
                    <a:pt x="322" y="3185"/>
                    <a:pt x="1" y="3650"/>
                    <a:pt x="84" y="4138"/>
                  </a:cubicBezTo>
                  <a:lnTo>
                    <a:pt x="1668" y="12770"/>
                  </a:lnTo>
                  <a:cubicBezTo>
                    <a:pt x="1752" y="13189"/>
                    <a:pt x="2122" y="13489"/>
                    <a:pt x="2535" y="13489"/>
                  </a:cubicBezTo>
                  <a:cubicBezTo>
                    <a:pt x="2591" y="13489"/>
                    <a:pt x="2647" y="13484"/>
                    <a:pt x="2703" y="13472"/>
                  </a:cubicBezTo>
                  <a:lnTo>
                    <a:pt x="10050" y="12139"/>
                  </a:lnTo>
                  <a:cubicBezTo>
                    <a:pt x="10526" y="12043"/>
                    <a:pt x="10847" y="11579"/>
                    <a:pt x="10764" y="11091"/>
                  </a:cubicBezTo>
                  <a:lnTo>
                    <a:pt x="9180" y="2483"/>
                  </a:lnTo>
                  <a:cubicBezTo>
                    <a:pt x="9095" y="2046"/>
                    <a:pt x="8715" y="1743"/>
                    <a:pt x="8287" y="1743"/>
                  </a:cubicBezTo>
                  <a:cubicBezTo>
                    <a:pt x="8236" y="1743"/>
                    <a:pt x="8185" y="1748"/>
                    <a:pt x="8133" y="1756"/>
                  </a:cubicBezTo>
                  <a:lnTo>
                    <a:pt x="6859" y="1995"/>
                  </a:lnTo>
                  <a:lnTo>
                    <a:pt x="6811" y="1721"/>
                  </a:lnTo>
                  <a:cubicBezTo>
                    <a:pt x="6758" y="1435"/>
                    <a:pt x="6509" y="1235"/>
                    <a:pt x="6237" y="1235"/>
                  </a:cubicBezTo>
                  <a:cubicBezTo>
                    <a:pt x="6202" y="1235"/>
                    <a:pt x="6167" y="1238"/>
                    <a:pt x="6132" y="1245"/>
                  </a:cubicBezTo>
                  <a:lnTo>
                    <a:pt x="5180" y="1411"/>
                  </a:lnTo>
                  <a:cubicBezTo>
                    <a:pt x="5228" y="1245"/>
                    <a:pt x="5240" y="1066"/>
                    <a:pt x="5216" y="899"/>
                  </a:cubicBezTo>
                  <a:cubicBezTo>
                    <a:pt x="5110" y="370"/>
                    <a:pt x="4656" y="1"/>
                    <a:pt x="413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9" name="Google Shape;7769;p42"/>
            <p:cNvSpPr/>
            <p:nvPr/>
          </p:nvSpPr>
          <p:spPr>
            <a:xfrm>
              <a:off x="120997" y="255566"/>
              <a:ext cx="60059" cy="49898"/>
            </a:xfrm>
            <a:custGeom>
              <a:rect b="b" l="l" r="r" t="t"/>
              <a:pathLst>
                <a:path extrusionOk="0" h="1547" w="1862">
                  <a:moveTo>
                    <a:pt x="1015" y="1"/>
                  </a:moveTo>
                  <a:cubicBezTo>
                    <a:pt x="967" y="1"/>
                    <a:pt x="919" y="5"/>
                    <a:pt x="870" y="15"/>
                  </a:cubicBezTo>
                  <a:cubicBezTo>
                    <a:pt x="191" y="134"/>
                    <a:pt x="1" y="1015"/>
                    <a:pt x="560" y="1408"/>
                  </a:cubicBezTo>
                  <a:cubicBezTo>
                    <a:pt x="700" y="1504"/>
                    <a:pt x="851" y="1547"/>
                    <a:pt x="997" y="1547"/>
                  </a:cubicBezTo>
                  <a:cubicBezTo>
                    <a:pt x="1451" y="1547"/>
                    <a:pt x="1862" y="1138"/>
                    <a:pt x="1763" y="634"/>
                  </a:cubicBezTo>
                  <a:cubicBezTo>
                    <a:pt x="1689" y="266"/>
                    <a:pt x="1374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0" name="Google Shape;7770;p42"/>
            <p:cNvSpPr/>
            <p:nvPr/>
          </p:nvSpPr>
          <p:spPr>
            <a:xfrm>
              <a:off x="189184" y="241019"/>
              <a:ext cx="124117" cy="43706"/>
            </a:xfrm>
            <a:custGeom>
              <a:rect b="b" l="l" r="r" t="t"/>
              <a:pathLst>
                <a:path extrusionOk="0" h="1355" w="3848">
                  <a:moveTo>
                    <a:pt x="3261" y="1"/>
                  </a:moveTo>
                  <a:cubicBezTo>
                    <a:pt x="3226" y="1"/>
                    <a:pt x="3188" y="5"/>
                    <a:pt x="3149" y="14"/>
                  </a:cubicBezTo>
                  <a:lnTo>
                    <a:pt x="3137" y="14"/>
                  </a:lnTo>
                  <a:lnTo>
                    <a:pt x="542" y="490"/>
                  </a:lnTo>
                  <a:cubicBezTo>
                    <a:pt x="0" y="580"/>
                    <a:pt x="111" y="1354"/>
                    <a:pt x="610" y="1354"/>
                  </a:cubicBezTo>
                  <a:cubicBezTo>
                    <a:pt x="638" y="1354"/>
                    <a:pt x="666" y="1352"/>
                    <a:pt x="696" y="1347"/>
                  </a:cubicBezTo>
                  <a:lnTo>
                    <a:pt x="3292" y="871"/>
                  </a:lnTo>
                  <a:cubicBezTo>
                    <a:pt x="3847" y="793"/>
                    <a:pt x="3750" y="1"/>
                    <a:pt x="326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1" name="Google Shape;7771;p42"/>
            <p:cNvSpPr/>
            <p:nvPr/>
          </p:nvSpPr>
          <p:spPr>
            <a:xfrm>
              <a:off x="133673" y="325172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0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2" name="Google Shape;7772;p42"/>
            <p:cNvSpPr/>
            <p:nvPr/>
          </p:nvSpPr>
          <p:spPr>
            <a:xfrm>
              <a:off x="203183" y="310528"/>
              <a:ext cx="121021" cy="43512"/>
            </a:xfrm>
            <a:custGeom>
              <a:rect b="b" l="l" r="r" t="t"/>
              <a:pathLst>
                <a:path extrusionOk="0" h="1349" w="3752">
                  <a:moveTo>
                    <a:pt x="3132" y="0"/>
                  </a:moveTo>
                  <a:cubicBezTo>
                    <a:pt x="3120" y="0"/>
                    <a:pt x="3108" y="1"/>
                    <a:pt x="3096" y="2"/>
                  </a:cubicBezTo>
                  <a:lnTo>
                    <a:pt x="501" y="478"/>
                  </a:lnTo>
                  <a:cubicBezTo>
                    <a:pt x="0" y="618"/>
                    <a:pt x="125" y="1348"/>
                    <a:pt x="620" y="1348"/>
                  </a:cubicBezTo>
                  <a:cubicBezTo>
                    <a:pt x="632" y="1348"/>
                    <a:pt x="643" y="1348"/>
                    <a:pt x="655" y="1347"/>
                  </a:cubicBezTo>
                  <a:lnTo>
                    <a:pt x="3251" y="871"/>
                  </a:lnTo>
                  <a:cubicBezTo>
                    <a:pt x="3751" y="731"/>
                    <a:pt x="3638" y="0"/>
                    <a:pt x="313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3" name="Google Shape;7773;p42"/>
            <p:cNvSpPr/>
            <p:nvPr/>
          </p:nvSpPr>
          <p:spPr>
            <a:xfrm>
              <a:off x="147124" y="399294"/>
              <a:ext cx="60156" cy="50189"/>
            </a:xfrm>
            <a:custGeom>
              <a:rect b="b" l="l" r="r" t="t"/>
              <a:pathLst>
                <a:path extrusionOk="0" h="1556" w="1865">
                  <a:moveTo>
                    <a:pt x="1013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191" y="131"/>
                    <a:pt x="0" y="1012"/>
                    <a:pt x="572" y="1417"/>
                  </a:cubicBezTo>
                  <a:cubicBezTo>
                    <a:pt x="708" y="1513"/>
                    <a:pt x="857" y="1556"/>
                    <a:pt x="1002" y="1556"/>
                  </a:cubicBezTo>
                  <a:cubicBezTo>
                    <a:pt x="1451" y="1556"/>
                    <a:pt x="1864" y="1147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4" name="Google Shape;7774;p42"/>
            <p:cNvSpPr/>
            <p:nvPr/>
          </p:nvSpPr>
          <p:spPr>
            <a:xfrm>
              <a:off x="216085" y="384586"/>
              <a:ext cx="122472" cy="44028"/>
            </a:xfrm>
            <a:custGeom>
              <a:rect b="b" l="l" r="r" t="t"/>
              <a:pathLst>
                <a:path extrusionOk="0" h="1365" w="3797">
                  <a:moveTo>
                    <a:pt x="3171" y="0"/>
                  </a:moveTo>
                  <a:cubicBezTo>
                    <a:pt x="3152" y="0"/>
                    <a:pt x="3133" y="1"/>
                    <a:pt x="3113" y="4"/>
                  </a:cubicBezTo>
                  <a:lnTo>
                    <a:pt x="517" y="480"/>
                  </a:lnTo>
                  <a:cubicBezTo>
                    <a:pt x="0" y="606"/>
                    <a:pt x="115" y="1364"/>
                    <a:pt x="626" y="1364"/>
                  </a:cubicBezTo>
                  <a:cubicBezTo>
                    <a:pt x="645" y="1364"/>
                    <a:pt x="664" y="1363"/>
                    <a:pt x="684" y="1361"/>
                  </a:cubicBezTo>
                  <a:lnTo>
                    <a:pt x="3280" y="885"/>
                  </a:lnTo>
                  <a:cubicBezTo>
                    <a:pt x="3796" y="758"/>
                    <a:pt x="3682" y="0"/>
                    <a:pt x="3171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5" name="Google Shape;7775;p42"/>
            <p:cNvSpPr/>
            <p:nvPr/>
          </p:nvSpPr>
          <p:spPr>
            <a:xfrm>
              <a:off x="89903" y="708297"/>
              <a:ext cx="250428" cy="224430"/>
            </a:xfrm>
            <a:custGeom>
              <a:rect b="b" l="l" r="r" t="t"/>
              <a:pathLst>
                <a:path extrusionOk="0" h="6958" w="7764">
                  <a:moveTo>
                    <a:pt x="3919" y="1"/>
                  </a:moveTo>
                  <a:cubicBezTo>
                    <a:pt x="2892" y="1"/>
                    <a:pt x="1881" y="465"/>
                    <a:pt x="1215" y="1338"/>
                  </a:cubicBezTo>
                  <a:lnTo>
                    <a:pt x="6953" y="4969"/>
                  </a:lnTo>
                  <a:cubicBezTo>
                    <a:pt x="7763" y="3398"/>
                    <a:pt x="7239" y="1469"/>
                    <a:pt x="5739" y="528"/>
                  </a:cubicBezTo>
                  <a:cubicBezTo>
                    <a:pt x="5176" y="173"/>
                    <a:pt x="4545" y="1"/>
                    <a:pt x="3919" y="1"/>
                  </a:cubicBezTo>
                  <a:close/>
                  <a:moveTo>
                    <a:pt x="810" y="1993"/>
                  </a:moveTo>
                  <a:lnTo>
                    <a:pt x="810" y="1993"/>
                  </a:lnTo>
                  <a:cubicBezTo>
                    <a:pt x="0" y="3553"/>
                    <a:pt x="524" y="5481"/>
                    <a:pt x="2012" y="6434"/>
                  </a:cubicBezTo>
                  <a:cubicBezTo>
                    <a:pt x="2572" y="6788"/>
                    <a:pt x="3201" y="6958"/>
                    <a:pt x="3824" y="6958"/>
                  </a:cubicBezTo>
                  <a:cubicBezTo>
                    <a:pt x="4859" y="6958"/>
                    <a:pt x="5880" y="6489"/>
                    <a:pt x="6549" y="5612"/>
                  </a:cubicBezTo>
                  <a:lnTo>
                    <a:pt x="810" y="1993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6" name="Google Shape;7776;p42"/>
            <p:cNvSpPr/>
            <p:nvPr/>
          </p:nvSpPr>
          <p:spPr>
            <a:xfrm>
              <a:off x="558794" y="226472"/>
              <a:ext cx="196272" cy="181918"/>
            </a:xfrm>
            <a:custGeom>
              <a:rect b="b" l="l" r="r" t="t"/>
              <a:pathLst>
                <a:path extrusionOk="0" h="5640" w="6085">
                  <a:moveTo>
                    <a:pt x="3608" y="0"/>
                  </a:moveTo>
                  <a:lnTo>
                    <a:pt x="1215" y="1631"/>
                  </a:lnTo>
                  <a:cubicBezTo>
                    <a:pt x="251" y="2286"/>
                    <a:pt x="1" y="3596"/>
                    <a:pt x="656" y="4560"/>
                  </a:cubicBezTo>
                  <a:lnTo>
                    <a:pt x="763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1"/>
                    <a:pt x="3692" y="5275"/>
                  </a:cubicBezTo>
                  <a:lnTo>
                    <a:pt x="6085" y="3644"/>
                  </a:lnTo>
                  <a:lnTo>
                    <a:pt x="3608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7" name="Google Shape;7777;p42"/>
            <p:cNvSpPr/>
            <p:nvPr/>
          </p:nvSpPr>
          <p:spPr>
            <a:xfrm>
              <a:off x="691298" y="151317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577" y="1"/>
                  </a:moveTo>
                  <a:cubicBezTo>
                    <a:pt x="3169" y="1"/>
                    <a:pt x="2757" y="119"/>
                    <a:pt x="2394" y="366"/>
                  </a:cubicBezTo>
                  <a:lnTo>
                    <a:pt x="0" y="1985"/>
                  </a:lnTo>
                  <a:lnTo>
                    <a:pt x="2489" y="5628"/>
                  </a:lnTo>
                  <a:lnTo>
                    <a:pt x="4870" y="4009"/>
                  </a:lnTo>
                  <a:cubicBezTo>
                    <a:pt x="5834" y="3354"/>
                    <a:pt x="6084" y="2044"/>
                    <a:pt x="5430" y="1080"/>
                  </a:cubicBezTo>
                  <a:lnTo>
                    <a:pt x="5322" y="925"/>
                  </a:lnTo>
                  <a:cubicBezTo>
                    <a:pt x="4914" y="324"/>
                    <a:pt x="4252" y="1"/>
                    <a:pt x="357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8" name="Google Shape;7778;p42"/>
            <p:cNvSpPr/>
            <p:nvPr/>
          </p:nvSpPr>
          <p:spPr>
            <a:xfrm>
              <a:off x="501187" y="602242"/>
              <a:ext cx="346451" cy="344032"/>
            </a:xfrm>
            <a:custGeom>
              <a:rect b="b" l="l" r="r" t="t"/>
              <a:pathLst>
                <a:path extrusionOk="0" h="10666" w="10741">
                  <a:moveTo>
                    <a:pt x="5011" y="1"/>
                  </a:moveTo>
                  <a:cubicBezTo>
                    <a:pt x="4833" y="1"/>
                    <a:pt x="4677" y="136"/>
                    <a:pt x="4656" y="328"/>
                  </a:cubicBezTo>
                  <a:lnTo>
                    <a:pt x="4192" y="3805"/>
                  </a:lnTo>
                  <a:lnTo>
                    <a:pt x="715" y="3340"/>
                  </a:lnTo>
                  <a:cubicBezTo>
                    <a:pt x="700" y="3338"/>
                    <a:pt x="686" y="3338"/>
                    <a:pt x="671" y="3338"/>
                  </a:cubicBezTo>
                  <a:cubicBezTo>
                    <a:pt x="486" y="3338"/>
                    <a:pt x="320" y="3474"/>
                    <a:pt x="298" y="3662"/>
                  </a:cubicBezTo>
                  <a:lnTo>
                    <a:pt x="36" y="5638"/>
                  </a:lnTo>
                  <a:cubicBezTo>
                    <a:pt x="1" y="5840"/>
                    <a:pt x="144" y="6031"/>
                    <a:pt x="358" y="6055"/>
                  </a:cubicBezTo>
                  <a:lnTo>
                    <a:pt x="358" y="6043"/>
                  </a:lnTo>
                  <a:lnTo>
                    <a:pt x="3835" y="6507"/>
                  </a:lnTo>
                  <a:lnTo>
                    <a:pt x="3370" y="9984"/>
                  </a:lnTo>
                  <a:cubicBezTo>
                    <a:pt x="3346" y="10186"/>
                    <a:pt x="3489" y="10377"/>
                    <a:pt x="3692" y="10401"/>
                  </a:cubicBezTo>
                  <a:lnTo>
                    <a:pt x="5668" y="10663"/>
                  </a:lnTo>
                  <a:cubicBezTo>
                    <a:pt x="5683" y="10664"/>
                    <a:pt x="5698" y="10665"/>
                    <a:pt x="5712" y="10665"/>
                  </a:cubicBezTo>
                  <a:cubicBezTo>
                    <a:pt x="5898" y="10665"/>
                    <a:pt x="6063" y="10529"/>
                    <a:pt x="6085" y="10341"/>
                  </a:cubicBezTo>
                  <a:lnTo>
                    <a:pt x="6549" y="6864"/>
                  </a:lnTo>
                  <a:lnTo>
                    <a:pt x="10026" y="7329"/>
                  </a:lnTo>
                  <a:cubicBezTo>
                    <a:pt x="10041" y="7331"/>
                    <a:pt x="10055" y="7331"/>
                    <a:pt x="10070" y="7331"/>
                  </a:cubicBezTo>
                  <a:cubicBezTo>
                    <a:pt x="10255" y="7331"/>
                    <a:pt x="10421" y="7195"/>
                    <a:pt x="10454" y="7007"/>
                  </a:cubicBezTo>
                  <a:lnTo>
                    <a:pt x="10704" y="5031"/>
                  </a:lnTo>
                  <a:cubicBezTo>
                    <a:pt x="10740" y="4828"/>
                    <a:pt x="10597" y="4638"/>
                    <a:pt x="10383" y="4614"/>
                  </a:cubicBezTo>
                  <a:lnTo>
                    <a:pt x="6906" y="4150"/>
                  </a:lnTo>
                  <a:lnTo>
                    <a:pt x="7371" y="673"/>
                  </a:lnTo>
                  <a:cubicBezTo>
                    <a:pt x="7395" y="471"/>
                    <a:pt x="7252" y="280"/>
                    <a:pt x="7049" y="256"/>
                  </a:cubicBezTo>
                  <a:lnTo>
                    <a:pt x="5073" y="6"/>
                  </a:lnTo>
                  <a:cubicBezTo>
                    <a:pt x="5052" y="3"/>
                    <a:pt x="5031" y="1"/>
                    <a:pt x="501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9" name="Google Shape;7779;p42"/>
            <p:cNvSpPr/>
            <p:nvPr/>
          </p:nvSpPr>
          <p:spPr>
            <a:xfrm>
              <a:off x="58777" y="1123773"/>
              <a:ext cx="349902" cy="435378"/>
            </a:xfrm>
            <a:custGeom>
              <a:rect b="b" l="l" r="r" t="t"/>
              <a:pathLst>
                <a:path extrusionOk="0" h="13498" w="10848">
                  <a:moveTo>
                    <a:pt x="4148" y="414"/>
                  </a:moveTo>
                  <a:cubicBezTo>
                    <a:pt x="4438" y="414"/>
                    <a:pt x="4723" y="589"/>
                    <a:pt x="4775" y="982"/>
                  </a:cubicBezTo>
                  <a:cubicBezTo>
                    <a:pt x="4811" y="1173"/>
                    <a:pt x="4763" y="1375"/>
                    <a:pt x="4632" y="1518"/>
                  </a:cubicBezTo>
                  <a:lnTo>
                    <a:pt x="3835" y="1673"/>
                  </a:lnTo>
                  <a:cubicBezTo>
                    <a:pt x="3668" y="1578"/>
                    <a:pt x="3549" y="1411"/>
                    <a:pt x="3501" y="1209"/>
                  </a:cubicBezTo>
                  <a:cubicBezTo>
                    <a:pt x="3387" y="710"/>
                    <a:pt x="3771" y="414"/>
                    <a:pt x="4148" y="414"/>
                  </a:cubicBezTo>
                  <a:close/>
                  <a:moveTo>
                    <a:pt x="7868" y="2734"/>
                  </a:moveTo>
                  <a:cubicBezTo>
                    <a:pt x="8126" y="2734"/>
                    <a:pt x="8354" y="2923"/>
                    <a:pt x="8407" y="3185"/>
                  </a:cubicBezTo>
                  <a:lnTo>
                    <a:pt x="9788" y="10746"/>
                  </a:lnTo>
                  <a:cubicBezTo>
                    <a:pt x="9835" y="11043"/>
                    <a:pt x="9633" y="11329"/>
                    <a:pt x="9335" y="11377"/>
                  </a:cubicBezTo>
                  <a:lnTo>
                    <a:pt x="3073" y="12520"/>
                  </a:lnTo>
                  <a:cubicBezTo>
                    <a:pt x="3037" y="12527"/>
                    <a:pt x="3002" y="12530"/>
                    <a:pt x="2968" y="12530"/>
                  </a:cubicBezTo>
                  <a:cubicBezTo>
                    <a:pt x="2711" y="12530"/>
                    <a:pt x="2482" y="12342"/>
                    <a:pt x="2430" y="12079"/>
                  </a:cubicBezTo>
                  <a:lnTo>
                    <a:pt x="1072" y="4519"/>
                  </a:lnTo>
                  <a:cubicBezTo>
                    <a:pt x="1013" y="4221"/>
                    <a:pt x="1215" y="3935"/>
                    <a:pt x="1513" y="3888"/>
                  </a:cubicBezTo>
                  <a:lnTo>
                    <a:pt x="2263" y="3745"/>
                  </a:lnTo>
                  <a:cubicBezTo>
                    <a:pt x="2295" y="3960"/>
                    <a:pt x="2483" y="4107"/>
                    <a:pt x="2695" y="4107"/>
                  </a:cubicBezTo>
                  <a:cubicBezTo>
                    <a:pt x="2717" y="4107"/>
                    <a:pt x="2740" y="4105"/>
                    <a:pt x="2763" y="4102"/>
                  </a:cubicBezTo>
                  <a:lnTo>
                    <a:pt x="6680" y="3387"/>
                  </a:lnTo>
                  <a:cubicBezTo>
                    <a:pt x="6906" y="3340"/>
                    <a:pt x="7061" y="3114"/>
                    <a:pt x="7025" y="2887"/>
                  </a:cubicBezTo>
                  <a:lnTo>
                    <a:pt x="7764" y="2745"/>
                  </a:lnTo>
                  <a:cubicBezTo>
                    <a:pt x="7799" y="2737"/>
                    <a:pt x="7834" y="2734"/>
                    <a:pt x="7868" y="2734"/>
                  </a:cubicBezTo>
                  <a:close/>
                  <a:moveTo>
                    <a:pt x="4138" y="0"/>
                  </a:moveTo>
                  <a:cubicBezTo>
                    <a:pt x="4073" y="0"/>
                    <a:pt x="4008" y="6"/>
                    <a:pt x="3942" y="18"/>
                  </a:cubicBezTo>
                  <a:cubicBezTo>
                    <a:pt x="3358" y="125"/>
                    <a:pt x="2965" y="697"/>
                    <a:pt x="3073" y="1292"/>
                  </a:cubicBezTo>
                  <a:cubicBezTo>
                    <a:pt x="3108" y="1459"/>
                    <a:pt x="3180" y="1625"/>
                    <a:pt x="3287" y="1768"/>
                  </a:cubicBezTo>
                  <a:lnTo>
                    <a:pt x="2513" y="1911"/>
                  </a:lnTo>
                  <a:cubicBezTo>
                    <a:pt x="2192" y="1971"/>
                    <a:pt x="1989" y="2280"/>
                    <a:pt x="2037" y="2602"/>
                  </a:cubicBezTo>
                  <a:lnTo>
                    <a:pt x="2096" y="2875"/>
                  </a:lnTo>
                  <a:lnTo>
                    <a:pt x="798" y="3114"/>
                  </a:lnTo>
                  <a:cubicBezTo>
                    <a:pt x="322" y="3197"/>
                    <a:pt x="1" y="3661"/>
                    <a:pt x="84" y="4149"/>
                  </a:cubicBezTo>
                  <a:lnTo>
                    <a:pt x="1668" y="12758"/>
                  </a:lnTo>
                  <a:cubicBezTo>
                    <a:pt x="1742" y="13194"/>
                    <a:pt x="2121" y="13497"/>
                    <a:pt x="2549" y="13497"/>
                  </a:cubicBezTo>
                  <a:cubicBezTo>
                    <a:pt x="2600" y="13497"/>
                    <a:pt x="2652" y="13493"/>
                    <a:pt x="2703" y="13484"/>
                  </a:cubicBezTo>
                  <a:lnTo>
                    <a:pt x="10050" y="12139"/>
                  </a:lnTo>
                  <a:cubicBezTo>
                    <a:pt x="10526" y="12055"/>
                    <a:pt x="10847" y="11579"/>
                    <a:pt x="10764" y="11103"/>
                  </a:cubicBezTo>
                  <a:lnTo>
                    <a:pt x="9180" y="2471"/>
                  </a:lnTo>
                  <a:cubicBezTo>
                    <a:pt x="9106" y="2034"/>
                    <a:pt x="8727" y="1731"/>
                    <a:pt x="8299" y="1731"/>
                  </a:cubicBezTo>
                  <a:cubicBezTo>
                    <a:pt x="8248" y="1731"/>
                    <a:pt x="8196" y="1736"/>
                    <a:pt x="8145" y="1744"/>
                  </a:cubicBezTo>
                  <a:lnTo>
                    <a:pt x="6859" y="1994"/>
                  </a:lnTo>
                  <a:lnTo>
                    <a:pt x="6811" y="1721"/>
                  </a:lnTo>
                  <a:cubicBezTo>
                    <a:pt x="6757" y="1431"/>
                    <a:pt x="6500" y="1237"/>
                    <a:pt x="6223" y="1237"/>
                  </a:cubicBezTo>
                  <a:cubicBezTo>
                    <a:pt x="6193" y="1237"/>
                    <a:pt x="6163" y="1240"/>
                    <a:pt x="6132" y="1244"/>
                  </a:cubicBezTo>
                  <a:lnTo>
                    <a:pt x="5180" y="1423"/>
                  </a:lnTo>
                  <a:cubicBezTo>
                    <a:pt x="5228" y="1244"/>
                    <a:pt x="5240" y="1066"/>
                    <a:pt x="5216" y="899"/>
                  </a:cubicBezTo>
                  <a:cubicBezTo>
                    <a:pt x="5110" y="370"/>
                    <a:pt x="4656" y="0"/>
                    <a:pt x="413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0" name="Google Shape;7780;p42"/>
            <p:cNvSpPr/>
            <p:nvPr/>
          </p:nvSpPr>
          <p:spPr>
            <a:xfrm>
              <a:off x="120997" y="1280275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1" name="Google Shape;7781;p42"/>
            <p:cNvSpPr/>
            <p:nvPr/>
          </p:nvSpPr>
          <p:spPr>
            <a:xfrm>
              <a:off x="188733" y="1265502"/>
              <a:ext cx="125117" cy="43996"/>
            </a:xfrm>
            <a:custGeom>
              <a:rect b="b" l="l" r="r" t="t"/>
              <a:pathLst>
                <a:path extrusionOk="0" h="1364" w="3879">
                  <a:moveTo>
                    <a:pt x="3291" y="0"/>
                  </a:moveTo>
                  <a:cubicBezTo>
                    <a:pt x="3251" y="0"/>
                    <a:pt x="3208" y="6"/>
                    <a:pt x="3163" y="17"/>
                  </a:cubicBezTo>
                  <a:lnTo>
                    <a:pt x="3151" y="17"/>
                  </a:lnTo>
                  <a:lnTo>
                    <a:pt x="556" y="494"/>
                  </a:lnTo>
                  <a:cubicBezTo>
                    <a:pt x="0" y="571"/>
                    <a:pt x="108" y="1364"/>
                    <a:pt x="598" y="1364"/>
                  </a:cubicBezTo>
                  <a:cubicBezTo>
                    <a:pt x="634" y="1364"/>
                    <a:pt x="671" y="1360"/>
                    <a:pt x="710" y="1351"/>
                  </a:cubicBezTo>
                  <a:lnTo>
                    <a:pt x="3306" y="875"/>
                  </a:lnTo>
                  <a:cubicBezTo>
                    <a:pt x="3878" y="809"/>
                    <a:pt x="3779" y="0"/>
                    <a:pt x="3291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2" name="Google Shape;7782;p42"/>
            <p:cNvSpPr/>
            <p:nvPr/>
          </p:nvSpPr>
          <p:spPr>
            <a:xfrm>
              <a:off x="133673" y="1349784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0" y="1012"/>
                    <a:pt x="560" y="1405"/>
                  </a:cubicBezTo>
                  <a:cubicBezTo>
                    <a:pt x="701" y="1502"/>
                    <a:pt x="854" y="1545"/>
                    <a:pt x="1003" y="1545"/>
                  </a:cubicBezTo>
                  <a:cubicBezTo>
                    <a:pt x="1454" y="1545"/>
                    <a:pt x="1861" y="1145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3" name="Google Shape;7783;p42"/>
            <p:cNvSpPr/>
            <p:nvPr/>
          </p:nvSpPr>
          <p:spPr>
            <a:xfrm>
              <a:off x="203312" y="1335140"/>
              <a:ext cx="120892" cy="43544"/>
            </a:xfrm>
            <a:custGeom>
              <a:rect b="b" l="l" r="r" t="t"/>
              <a:pathLst>
                <a:path extrusionOk="0" h="1350" w="3748">
                  <a:moveTo>
                    <a:pt x="3128" y="0"/>
                  </a:moveTo>
                  <a:cubicBezTo>
                    <a:pt x="3116" y="0"/>
                    <a:pt x="3104" y="1"/>
                    <a:pt x="3092" y="2"/>
                  </a:cubicBezTo>
                  <a:lnTo>
                    <a:pt x="497" y="478"/>
                  </a:lnTo>
                  <a:cubicBezTo>
                    <a:pt x="0" y="628"/>
                    <a:pt x="119" y="1349"/>
                    <a:pt x="605" y="1349"/>
                  </a:cubicBezTo>
                  <a:cubicBezTo>
                    <a:pt x="620" y="1349"/>
                    <a:pt x="636" y="1348"/>
                    <a:pt x="651" y="1347"/>
                  </a:cubicBezTo>
                  <a:lnTo>
                    <a:pt x="3247" y="883"/>
                  </a:lnTo>
                  <a:cubicBezTo>
                    <a:pt x="3747" y="731"/>
                    <a:pt x="3634" y="0"/>
                    <a:pt x="312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4" name="Google Shape;7784;p42"/>
            <p:cNvSpPr/>
            <p:nvPr/>
          </p:nvSpPr>
          <p:spPr>
            <a:xfrm>
              <a:off x="147124" y="1424293"/>
              <a:ext cx="60123" cy="49834"/>
            </a:xfrm>
            <a:custGeom>
              <a:rect b="b" l="l" r="r" t="t"/>
              <a:pathLst>
                <a:path extrusionOk="0" h="1545" w="1864">
                  <a:moveTo>
                    <a:pt x="1014" y="0"/>
                  </a:moveTo>
                  <a:cubicBezTo>
                    <a:pt x="970" y="0"/>
                    <a:pt x="926" y="4"/>
                    <a:pt x="881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8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5" name="Google Shape;7785;p42"/>
            <p:cNvSpPr/>
            <p:nvPr/>
          </p:nvSpPr>
          <p:spPr>
            <a:xfrm>
              <a:off x="216343" y="1409230"/>
              <a:ext cx="121924" cy="43931"/>
            </a:xfrm>
            <a:custGeom>
              <a:rect b="b" l="l" r="r" t="t"/>
              <a:pathLst>
                <a:path extrusionOk="0" h="1362" w="3780">
                  <a:moveTo>
                    <a:pt x="3153" y="0"/>
                  </a:moveTo>
                  <a:cubicBezTo>
                    <a:pt x="3137" y="0"/>
                    <a:pt x="3121" y="1"/>
                    <a:pt x="3105" y="2"/>
                  </a:cubicBezTo>
                  <a:lnTo>
                    <a:pt x="3105" y="14"/>
                  </a:lnTo>
                  <a:lnTo>
                    <a:pt x="509" y="479"/>
                  </a:lnTo>
                  <a:cubicBezTo>
                    <a:pt x="1" y="617"/>
                    <a:pt x="120" y="1362"/>
                    <a:pt x="629" y="1362"/>
                  </a:cubicBezTo>
                  <a:cubicBezTo>
                    <a:pt x="644" y="1362"/>
                    <a:pt x="660" y="1361"/>
                    <a:pt x="676" y="1360"/>
                  </a:cubicBezTo>
                  <a:lnTo>
                    <a:pt x="3272" y="883"/>
                  </a:lnTo>
                  <a:cubicBezTo>
                    <a:pt x="3780" y="733"/>
                    <a:pt x="3660" y="0"/>
                    <a:pt x="315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6" name="Google Shape;7786;p42"/>
            <p:cNvSpPr/>
            <p:nvPr/>
          </p:nvSpPr>
          <p:spPr>
            <a:xfrm>
              <a:off x="91032" y="1733038"/>
              <a:ext cx="249299" cy="224043"/>
            </a:xfrm>
            <a:custGeom>
              <a:rect b="b" l="l" r="r" t="t"/>
              <a:pathLst>
                <a:path extrusionOk="0" h="6946" w="7729">
                  <a:moveTo>
                    <a:pt x="3896" y="0"/>
                  </a:moveTo>
                  <a:cubicBezTo>
                    <a:pt x="2865" y="0"/>
                    <a:pt x="1848" y="469"/>
                    <a:pt x="1180" y="1346"/>
                  </a:cubicBezTo>
                  <a:lnTo>
                    <a:pt x="6918" y="4965"/>
                  </a:lnTo>
                  <a:cubicBezTo>
                    <a:pt x="7728" y="3394"/>
                    <a:pt x="7204" y="1465"/>
                    <a:pt x="5704" y="524"/>
                  </a:cubicBezTo>
                  <a:cubicBezTo>
                    <a:pt x="5144" y="171"/>
                    <a:pt x="4517" y="0"/>
                    <a:pt x="3896" y="0"/>
                  </a:cubicBezTo>
                  <a:close/>
                  <a:moveTo>
                    <a:pt x="775" y="1989"/>
                  </a:moveTo>
                  <a:lnTo>
                    <a:pt x="775" y="1989"/>
                  </a:lnTo>
                  <a:cubicBezTo>
                    <a:pt x="1" y="3548"/>
                    <a:pt x="489" y="5477"/>
                    <a:pt x="1954" y="6418"/>
                  </a:cubicBezTo>
                  <a:cubicBezTo>
                    <a:pt x="2521" y="6774"/>
                    <a:pt x="3155" y="6945"/>
                    <a:pt x="3783" y="6945"/>
                  </a:cubicBezTo>
                  <a:cubicBezTo>
                    <a:pt x="4816" y="6945"/>
                    <a:pt x="5833" y="6482"/>
                    <a:pt x="6514" y="5608"/>
                  </a:cubicBezTo>
                  <a:lnTo>
                    <a:pt x="775" y="1989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7" name="Google Shape;7787;p42"/>
            <p:cNvSpPr/>
            <p:nvPr/>
          </p:nvSpPr>
          <p:spPr>
            <a:xfrm>
              <a:off x="558794" y="1251439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608" y="1"/>
                  </a:moveTo>
                  <a:lnTo>
                    <a:pt x="1215" y="1620"/>
                  </a:lnTo>
                  <a:cubicBezTo>
                    <a:pt x="251" y="2275"/>
                    <a:pt x="1" y="3585"/>
                    <a:pt x="656" y="4549"/>
                  </a:cubicBezTo>
                  <a:lnTo>
                    <a:pt x="763" y="4704"/>
                  </a:lnTo>
                  <a:cubicBezTo>
                    <a:pt x="1171" y="5305"/>
                    <a:pt x="1833" y="5629"/>
                    <a:pt x="2508" y="5629"/>
                  </a:cubicBezTo>
                  <a:cubicBezTo>
                    <a:pt x="2916" y="5629"/>
                    <a:pt x="3328" y="5510"/>
                    <a:pt x="3692" y="5264"/>
                  </a:cubicBezTo>
                  <a:lnTo>
                    <a:pt x="6085" y="3644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8" name="Google Shape;7788;p42"/>
            <p:cNvSpPr/>
            <p:nvPr/>
          </p:nvSpPr>
          <p:spPr>
            <a:xfrm>
              <a:off x="691298" y="1176188"/>
              <a:ext cx="196272" cy="181660"/>
            </a:xfrm>
            <a:custGeom>
              <a:rect b="b" l="l" r="r" t="t"/>
              <a:pathLst>
                <a:path extrusionOk="0" h="5632" w="6085">
                  <a:moveTo>
                    <a:pt x="3588" y="1"/>
                  </a:moveTo>
                  <a:cubicBezTo>
                    <a:pt x="3177" y="1"/>
                    <a:pt x="2760" y="120"/>
                    <a:pt x="2394" y="369"/>
                  </a:cubicBezTo>
                  <a:lnTo>
                    <a:pt x="0" y="1989"/>
                  </a:lnTo>
                  <a:lnTo>
                    <a:pt x="2489" y="5632"/>
                  </a:lnTo>
                  <a:lnTo>
                    <a:pt x="4870" y="4001"/>
                  </a:lnTo>
                  <a:cubicBezTo>
                    <a:pt x="5834" y="3346"/>
                    <a:pt x="6084" y="2036"/>
                    <a:pt x="5430" y="1072"/>
                  </a:cubicBezTo>
                  <a:lnTo>
                    <a:pt x="5430" y="1072"/>
                  </a:lnTo>
                  <a:lnTo>
                    <a:pt x="5430" y="1084"/>
                  </a:lnTo>
                  <a:lnTo>
                    <a:pt x="5322" y="917"/>
                  </a:lnTo>
                  <a:cubicBezTo>
                    <a:pt x="4917" y="319"/>
                    <a:pt x="4259" y="1"/>
                    <a:pt x="358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9" name="Google Shape;7789;p42"/>
            <p:cNvSpPr/>
            <p:nvPr/>
          </p:nvSpPr>
          <p:spPr>
            <a:xfrm>
              <a:off x="501574" y="1626855"/>
              <a:ext cx="346064" cy="344096"/>
            </a:xfrm>
            <a:custGeom>
              <a:rect b="b" l="l" r="r" t="t"/>
              <a:pathLst>
                <a:path extrusionOk="0" h="10668" w="10729">
                  <a:moveTo>
                    <a:pt x="4998" y="1"/>
                  </a:moveTo>
                  <a:cubicBezTo>
                    <a:pt x="4821" y="1"/>
                    <a:pt x="4665" y="134"/>
                    <a:pt x="4644" y="316"/>
                  </a:cubicBezTo>
                  <a:lnTo>
                    <a:pt x="4180" y="3804"/>
                  </a:lnTo>
                  <a:lnTo>
                    <a:pt x="703" y="3340"/>
                  </a:lnTo>
                  <a:cubicBezTo>
                    <a:pt x="688" y="3338"/>
                    <a:pt x="674" y="3337"/>
                    <a:pt x="659" y="3337"/>
                  </a:cubicBezTo>
                  <a:cubicBezTo>
                    <a:pt x="475" y="3337"/>
                    <a:pt x="320" y="3474"/>
                    <a:pt x="286" y="3661"/>
                  </a:cubicBezTo>
                  <a:lnTo>
                    <a:pt x="24" y="5626"/>
                  </a:lnTo>
                  <a:cubicBezTo>
                    <a:pt x="1" y="5828"/>
                    <a:pt x="144" y="6019"/>
                    <a:pt x="346" y="6043"/>
                  </a:cubicBezTo>
                  <a:lnTo>
                    <a:pt x="3823" y="6507"/>
                  </a:lnTo>
                  <a:lnTo>
                    <a:pt x="3358" y="9984"/>
                  </a:lnTo>
                  <a:cubicBezTo>
                    <a:pt x="3334" y="10186"/>
                    <a:pt x="3477" y="10377"/>
                    <a:pt x="3680" y="10400"/>
                  </a:cubicBezTo>
                  <a:lnTo>
                    <a:pt x="5656" y="10662"/>
                  </a:lnTo>
                  <a:cubicBezTo>
                    <a:pt x="5677" y="10666"/>
                    <a:pt x="5698" y="10668"/>
                    <a:pt x="5718" y="10668"/>
                  </a:cubicBezTo>
                  <a:cubicBezTo>
                    <a:pt x="5896" y="10668"/>
                    <a:pt x="6051" y="10533"/>
                    <a:pt x="6073" y="10341"/>
                  </a:cubicBezTo>
                  <a:lnTo>
                    <a:pt x="6537" y="6864"/>
                  </a:lnTo>
                  <a:lnTo>
                    <a:pt x="10014" y="7329"/>
                  </a:lnTo>
                  <a:cubicBezTo>
                    <a:pt x="10029" y="7330"/>
                    <a:pt x="10043" y="7331"/>
                    <a:pt x="10058" y="7331"/>
                  </a:cubicBezTo>
                  <a:cubicBezTo>
                    <a:pt x="10243" y="7331"/>
                    <a:pt x="10409" y="7195"/>
                    <a:pt x="10442" y="7007"/>
                  </a:cubicBezTo>
                  <a:lnTo>
                    <a:pt x="10692" y="5031"/>
                  </a:lnTo>
                  <a:cubicBezTo>
                    <a:pt x="10728" y="4828"/>
                    <a:pt x="10585" y="4638"/>
                    <a:pt x="10371" y="4614"/>
                  </a:cubicBezTo>
                  <a:lnTo>
                    <a:pt x="6894" y="4150"/>
                  </a:lnTo>
                  <a:lnTo>
                    <a:pt x="7347" y="685"/>
                  </a:lnTo>
                  <a:cubicBezTo>
                    <a:pt x="7383" y="471"/>
                    <a:pt x="7240" y="292"/>
                    <a:pt x="7025" y="256"/>
                  </a:cubicBezTo>
                  <a:lnTo>
                    <a:pt x="5061" y="6"/>
                  </a:lnTo>
                  <a:cubicBezTo>
                    <a:pt x="5040" y="3"/>
                    <a:pt x="5019" y="1"/>
                    <a:pt x="499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0" name="Google Shape;7790;p42"/>
            <p:cNvSpPr/>
            <p:nvPr/>
          </p:nvSpPr>
          <p:spPr>
            <a:xfrm>
              <a:off x="58777" y="2148741"/>
              <a:ext cx="349902" cy="435023"/>
            </a:xfrm>
            <a:custGeom>
              <a:rect b="b" l="l" r="r" t="t"/>
              <a:pathLst>
                <a:path extrusionOk="0" h="13487" w="10848">
                  <a:moveTo>
                    <a:pt x="4146" y="408"/>
                  </a:moveTo>
                  <a:cubicBezTo>
                    <a:pt x="4436" y="408"/>
                    <a:pt x="4723" y="582"/>
                    <a:pt x="4775" y="971"/>
                  </a:cubicBezTo>
                  <a:cubicBezTo>
                    <a:pt x="4811" y="1162"/>
                    <a:pt x="4751" y="1364"/>
                    <a:pt x="4632" y="1507"/>
                  </a:cubicBezTo>
                  <a:lnTo>
                    <a:pt x="3835" y="1662"/>
                  </a:lnTo>
                  <a:cubicBezTo>
                    <a:pt x="3668" y="1567"/>
                    <a:pt x="3549" y="1400"/>
                    <a:pt x="3501" y="1209"/>
                  </a:cubicBezTo>
                  <a:lnTo>
                    <a:pt x="3501" y="1197"/>
                  </a:lnTo>
                  <a:cubicBezTo>
                    <a:pt x="3387" y="700"/>
                    <a:pt x="3769" y="408"/>
                    <a:pt x="4146" y="408"/>
                  </a:cubicBezTo>
                  <a:close/>
                  <a:moveTo>
                    <a:pt x="7855" y="2714"/>
                  </a:moveTo>
                  <a:cubicBezTo>
                    <a:pt x="8118" y="2714"/>
                    <a:pt x="8352" y="2895"/>
                    <a:pt x="8395" y="3162"/>
                  </a:cubicBezTo>
                  <a:lnTo>
                    <a:pt x="9788" y="10734"/>
                  </a:lnTo>
                  <a:cubicBezTo>
                    <a:pt x="9835" y="11032"/>
                    <a:pt x="9633" y="11318"/>
                    <a:pt x="9335" y="11365"/>
                  </a:cubicBezTo>
                  <a:lnTo>
                    <a:pt x="3073" y="12508"/>
                  </a:lnTo>
                  <a:cubicBezTo>
                    <a:pt x="3037" y="12515"/>
                    <a:pt x="3002" y="12519"/>
                    <a:pt x="2968" y="12519"/>
                  </a:cubicBezTo>
                  <a:cubicBezTo>
                    <a:pt x="2711" y="12519"/>
                    <a:pt x="2482" y="12330"/>
                    <a:pt x="2430" y="12068"/>
                  </a:cubicBezTo>
                  <a:lnTo>
                    <a:pt x="1072" y="4507"/>
                  </a:lnTo>
                  <a:cubicBezTo>
                    <a:pt x="1013" y="4210"/>
                    <a:pt x="1215" y="3924"/>
                    <a:pt x="1513" y="3876"/>
                  </a:cubicBezTo>
                  <a:lnTo>
                    <a:pt x="2263" y="3733"/>
                  </a:lnTo>
                  <a:cubicBezTo>
                    <a:pt x="2295" y="3949"/>
                    <a:pt x="2483" y="4096"/>
                    <a:pt x="2695" y="4096"/>
                  </a:cubicBezTo>
                  <a:cubicBezTo>
                    <a:pt x="2717" y="4096"/>
                    <a:pt x="2740" y="4094"/>
                    <a:pt x="2763" y="4091"/>
                  </a:cubicBezTo>
                  <a:lnTo>
                    <a:pt x="6680" y="3376"/>
                  </a:lnTo>
                  <a:cubicBezTo>
                    <a:pt x="6906" y="3329"/>
                    <a:pt x="7061" y="3102"/>
                    <a:pt x="7025" y="2864"/>
                  </a:cubicBezTo>
                  <a:lnTo>
                    <a:pt x="7764" y="2721"/>
                  </a:lnTo>
                  <a:cubicBezTo>
                    <a:pt x="7794" y="2717"/>
                    <a:pt x="7825" y="2714"/>
                    <a:pt x="7855" y="2714"/>
                  </a:cubicBezTo>
                  <a:close/>
                  <a:moveTo>
                    <a:pt x="4142" y="1"/>
                  </a:moveTo>
                  <a:cubicBezTo>
                    <a:pt x="4076" y="1"/>
                    <a:pt x="4009" y="7"/>
                    <a:pt x="3942" y="19"/>
                  </a:cubicBezTo>
                  <a:cubicBezTo>
                    <a:pt x="3358" y="126"/>
                    <a:pt x="2965" y="685"/>
                    <a:pt x="3073" y="1281"/>
                  </a:cubicBezTo>
                  <a:cubicBezTo>
                    <a:pt x="3108" y="1447"/>
                    <a:pt x="3180" y="1614"/>
                    <a:pt x="3287" y="1757"/>
                  </a:cubicBezTo>
                  <a:lnTo>
                    <a:pt x="2513" y="1900"/>
                  </a:lnTo>
                  <a:cubicBezTo>
                    <a:pt x="2192" y="1959"/>
                    <a:pt x="1989" y="2257"/>
                    <a:pt x="2037" y="2579"/>
                  </a:cubicBezTo>
                  <a:lnTo>
                    <a:pt x="2096" y="2864"/>
                  </a:lnTo>
                  <a:lnTo>
                    <a:pt x="798" y="3091"/>
                  </a:lnTo>
                  <a:cubicBezTo>
                    <a:pt x="322" y="3186"/>
                    <a:pt x="1" y="3650"/>
                    <a:pt x="84" y="4126"/>
                  </a:cubicBezTo>
                  <a:lnTo>
                    <a:pt x="1668" y="12758"/>
                  </a:lnTo>
                  <a:cubicBezTo>
                    <a:pt x="1742" y="13193"/>
                    <a:pt x="2118" y="13486"/>
                    <a:pt x="2545" y="13486"/>
                  </a:cubicBezTo>
                  <a:cubicBezTo>
                    <a:pt x="2597" y="13486"/>
                    <a:pt x="2650" y="13482"/>
                    <a:pt x="2703" y="13473"/>
                  </a:cubicBezTo>
                  <a:lnTo>
                    <a:pt x="10050" y="12127"/>
                  </a:lnTo>
                  <a:cubicBezTo>
                    <a:pt x="10526" y="12044"/>
                    <a:pt x="10847" y="11580"/>
                    <a:pt x="10764" y="11091"/>
                  </a:cubicBezTo>
                  <a:lnTo>
                    <a:pt x="9180" y="2459"/>
                  </a:lnTo>
                  <a:cubicBezTo>
                    <a:pt x="9107" y="2029"/>
                    <a:pt x="8737" y="1728"/>
                    <a:pt x="8317" y="1728"/>
                  </a:cubicBezTo>
                  <a:cubicBezTo>
                    <a:pt x="8260" y="1728"/>
                    <a:pt x="8202" y="1734"/>
                    <a:pt x="8145" y="1745"/>
                  </a:cubicBezTo>
                  <a:lnTo>
                    <a:pt x="6859" y="1983"/>
                  </a:lnTo>
                  <a:lnTo>
                    <a:pt x="6811" y="1709"/>
                  </a:lnTo>
                  <a:cubicBezTo>
                    <a:pt x="6757" y="1419"/>
                    <a:pt x="6500" y="1226"/>
                    <a:pt x="6223" y="1226"/>
                  </a:cubicBezTo>
                  <a:cubicBezTo>
                    <a:pt x="6193" y="1226"/>
                    <a:pt x="6163" y="1228"/>
                    <a:pt x="6132" y="1233"/>
                  </a:cubicBezTo>
                  <a:lnTo>
                    <a:pt x="5180" y="1412"/>
                  </a:lnTo>
                  <a:cubicBezTo>
                    <a:pt x="5228" y="1245"/>
                    <a:pt x="5240" y="1066"/>
                    <a:pt x="5216" y="888"/>
                  </a:cubicBezTo>
                  <a:cubicBezTo>
                    <a:pt x="5110" y="360"/>
                    <a:pt x="4658" y="1"/>
                    <a:pt x="414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1" name="Google Shape;7791;p42"/>
            <p:cNvSpPr/>
            <p:nvPr/>
          </p:nvSpPr>
          <p:spPr>
            <a:xfrm>
              <a:off x="120997" y="2305274"/>
              <a:ext cx="60059" cy="49834"/>
            </a:xfrm>
            <a:custGeom>
              <a:rect b="b" l="l" r="r" t="t"/>
              <a:pathLst>
                <a:path extrusionOk="0" h="1545" w="1862">
                  <a:moveTo>
                    <a:pt x="1002" y="0"/>
                  </a:moveTo>
                  <a:cubicBezTo>
                    <a:pt x="958" y="0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88" y="258"/>
                    <a:pt x="1367" y="0"/>
                    <a:pt x="100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2" name="Google Shape;7792;p42"/>
            <p:cNvSpPr/>
            <p:nvPr/>
          </p:nvSpPr>
          <p:spPr>
            <a:xfrm>
              <a:off x="189281" y="2290308"/>
              <a:ext cx="124117" cy="43673"/>
            </a:xfrm>
            <a:custGeom>
              <a:rect b="b" l="l" r="r" t="t"/>
              <a:pathLst>
                <a:path extrusionOk="0" h="1354" w="3848">
                  <a:moveTo>
                    <a:pt x="3250" y="0"/>
                  </a:moveTo>
                  <a:cubicBezTo>
                    <a:pt x="3217" y="0"/>
                    <a:pt x="3182" y="4"/>
                    <a:pt x="3146" y="11"/>
                  </a:cubicBezTo>
                  <a:lnTo>
                    <a:pt x="3134" y="11"/>
                  </a:lnTo>
                  <a:lnTo>
                    <a:pt x="539" y="487"/>
                  </a:lnTo>
                  <a:cubicBezTo>
                    <a:pt x="1" y="588"/>
                    <a:pt x="106" y="1354"/>
                    <a:pt x="597" y="1354"/>
                  </a:cubicBezTo>
                  <a:cubicBezTo>
                    <a:pt x="628" y="1354"/>
                    <a:pt x="660" y="1351"/>
                    <a:pt x="693" y="1345"/>
                  </a:cubicBezTo>
                  <a:lnTo>
                    <a:pt x="3289" y="868"/>
                  </a:lnTo>
                  <a:cubicBezTo>
                    <a:pt x="3847" y="790"/>
                    <a:pt x="3746" y="0"/>
                    <a:pt x="325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3" name="Google Shape;7793;p42"/>
            <p:cNvSpPr/>
            <p:nvPr/>
          </p:nvSpPr>
          <p:spPr>
            <a:xfrm>
              <a:off x="133673" y="2374687"/>
              <a:ext cx="60059" cy="49931"/>
            </a:xfrm>
            <a:custGeom>
              <a:rect b="b" l="l" r="r" t="t"/>
              <a:pathLst>
                <a:path extrusionOk="0" h="1548" w="1862">
                  <a:moveTo>
                    <a:pt x="1015" y="0"/>
                  </a:moveTo>
                  <a:cubicBezTo>
                    <a:pt x="967" y="0"/>
                    <a:pt x="919" y="5"/>
                    <a:pt x="870" y="15"/>
                  </a:cubicBezTo>
                  <a:cubicBezTo>
                    <a:pt x="191" y="122"/>
                    <a:pt x="0" y="1015"/>
                    <a:pt x="560" y="1408"/>
                  </a:cubicBezTo>
                  <a:cubicBezTo>
                    <a:pt x="701" y="1505"/>
                    <a:pt x="854" y="1548"/>
                    <a:pt x="1002" y="1548"/>
                  </a:cubicBezTo>
                  <a:cubicBezTo>
                    <a:pt x="1453" y="1548"/>
                    <a:pt x="1861" y="1145"/>
                    <a:pt x="1763" y="634"/>
                  </a:cubicBezTo>
                  <a:cubicBezTo>
                    <a:pt x="1700" y="266"/>
                    <a:pt x="1377" y="0"/>
                    <a:pt x="1015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4" name="Google Shape;7794;p42"/>
            <p:cNvSpPr/>
            <p:nvPr/>
          </p:nvSpPr>
          <p:spPr>
            <a:xfrm>
              <a:off x="203312" y="2359753"/>
              <a:ext cx="120892" cy="43512"/>
            </a:xfrm>
            <a:custGeom>
              <a:rect b="b" l="l" r="r" t="t"/>
              <a:pathLst>
                <a:path extrusionOk="0" h="1349" w="3748">
                  <a:moveTo>
                    <a:pt x="3128" y="0"/>
                  </a:moveTo>
                  <a:cubicBezTo>
                    <a:pt x="3116" y="0"/>
                    <a:pt x="3104" y="1"/>
                    <a:pt x="3092" y="1"/>
                  </a:cubicBezTo>
                  <a:lnTo>
                    <a:pt x="497" y="478"/>
                  </a:lnTo>
                  <a:cubicBezTo>
                    <a:pt x="0" y="628"/>
                    <a:pt x="119" y="1349"/>
                    <a:pt x="605" y="1349"/>
                  </a:cubicBezTo>
                  <a:cubicBezTo>
                    <a:pt x="620" y="1349"/>
                    <a:pt x="636" y="1348"/>
                    <a:pt x="651" y="1347"/>
                  </a:cubicBezTo>
                  <a:lnTo>
                    <a:pt x="3247" y="882"/>
                  </a:lnTo>
                  <a:cubicBezTo>
                    <a:pt x="3747" y="731"/>
                    <a:pt x="3634" y="0"/>
                    <a:pt x="312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5" name="Google Shape;7795;p42"/>
            <p:cNvSpPr/>
            <p:nvPr/>
          </p:nvSpPr>
          <p:spPr>
            <a:xfrm>
              <a:off x="147124" y="2448906"/>
              <a:ext cx="60123" cy="49834"/>
            </a:xfrm>
            <a:custGeom>
              <a:rect b="b" l="l" r="r" t="t"/>
              <a:pathLst>
                <a:path extrusionOk="0" h="1545" w="1864">
                  <a:moveTo>
                    <a:pt x="1014" y="0"/>
                  </a:moveTo>
                  <a:cubicBezTo>
                    <a:pt x="970" y="0"/>
                    <a:pt x="926" y="4"/>
                    <a:pt x="881" y="11"/>
                  </a:cubicBezTo>
                  <a:cubicBezTo>
                    <a:pt x="191" y="131"/>
                    <a:pt x="0" y="1012"/>
                    <a:pt x="572" y="1404"/>
                  </a:cubicBezTo>
                  <a:cubicBezTo>
                    <a:pt x="710" y="1501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8"/>
                    <a:pt x="1378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6" name="Google Shape;7796;p42"/>
            <p:cNvSpPr/>
            <p:nvPr/>
          </p:nvSpPr>
          <p:spPr>
            <a:xfrm>
              <a:off x="216085" y="2434133"/>
              <a:ext cx="122343" cy="43673"/>
            </a:xfrm>
            <a:custGeom>
              <a:rect b="b" l="l" r="r" t="t"/>
              <a:pathLst>
                <a:path extrusionOk="0" h="1354" w="3793">
                  <a:moveTo>
                    <a:pt x="3181" y="1"/>
                  </a:moveTo>
                  <a:cubicBezTo>
                    <a:pt x="3159" y="1"/>
                    <a:pt x="3136" y="2"/>
                    <a:pt x="3113" y="5"/>
                  </a:cubicBezTo>
                  <a:lnTo>
                    <a:pt x="517" y="469"/>
                  </a:lnTo>
                  <a:cubicBezTo>
                    <a:pt x="1" y="607"/>
                    <a:pt x="115" y="1354"/>
                    <a:pt x="625" y="1354"/>
                  </a:cubicBezTo>
                  <a:cubicBezTo>
                    <a:pt x="644" y="1354"/>
                    <a:pt x="664" y="1353"/>
                    <a:pt x="684" y="1351"/>
                  </a:cubicBezTo>
                  <a:lnTo>
                    <a:pt x="3280" y="874"/>
                  </a:lnTo>
                  <a:cubicBezTo>
                    <a:pt x="3793" y="749"/>
                    <a:pt x="3683" y="1"/>
                    <a:pt x="318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7" name="Google Shape;7797;p42"/>
            <p:cNvSpPr/>
            <p:nvPr/>
          </p:nvSpPr>
          <p:spPr>
            <a:xfrm>
              <a:off x="89903" y="2757554"/>
              <a:ext cx="250428" cy="224527"/>
            </a:xfrm>
            <a:custGeom>
              <a:rect b="b" l="l" r="r" t="t"/>
              <a:pathLst>
                <a:path extrusionOk="0" h="6961" w="7764">
                  <a:moveTo>
                    <a:pt x="3923" y="0"/>
                  </a:moveTo>
                  <a:cubicBezTo>
                    <a:pt x="2894" y="0"/>
                    <a:pt x="1882" y="467"/>
                    <a:pt x="1215" y="1349"/>
                  </a:cubicBezTo>
                  <a:lnTo>
                    <a:pt x="6953" y="4968"/>
                  </a:lnTo>
                  <a:cubicBezTo>
                    <a:pt x="7763" y="3408"/>
                    <a:pt x="7239" y="1468"/>
                    <a:pt x="5739" y="527"/>
                  </a:cubicBezTo>
                  <a:cubicBezTo>
                    <a:pt x="5177" y="172"/>
                    <a:pt x="4547" y="0"/>
                    <a:pt x="3923" y="0"/>
                  </a:cubicBezTo>
                  <a:close/>
                  <a:moveTo>
                    <a:pt x="810" y="1992"/>
                  </a:moveTo>
                  <a:lnTo>
                    <a:pt x="810" y="1992"/>
                  </a:lnTo>
                  <a:cubicBezTo>
                    <a:pt x="0" y="3563"/>
                    <a:pt x="524" y="5492"/>
                    <a:pt x="2012" y="6433"/>
                  </a:cubicBezTo>
                  <a:cubicBezTo>
                    <a:pt x="2575" y="6788"/>
                    <a:pt x="3208" y="6960"/>
                    <a:pt x="3836" y="6960"/>
                  </a:cubicBezTo>
                  <a:cubicBezTo>
                    <a:pt x="4867" y="6960"/>
                    <a:pt x="5882" y="6496"/>
                    <a:pt x="6549" y="5623"/>
                  </a:cubicBezTo>
                  <a:lnTo>
                    <a:pt x="810" y="1992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8" name="Google Shape;7798;p42"/>
            <p:cNvSpPr/>
            <p:nvPr/>
          </p:nvSpPr>
          <p:spPr>
            <a:xfrm>
              <a:off x="558794" y="2276051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608" y="1"/>
                  </a:moveTo>
                  <a:lnTo>
                    <a:pt x="1215" y="1620"/>
                  </a:lnTo>
                  <a:cubicBezTo>
                    <a:pt x="251" y="2275"/>
                    <a:pt x="1" y="3585"/>
                    <a:pt x="656" y="4549"/>
                  </a:cubicBezTo>
                  <a:lnTo>
                    <a:pt x="763" y="4716"/>
                  </a:lnTo>
                  <a:cubicBezTo>
                    <a:pt x="1170" y="5308"/>
                    <a:pt x="1831" y="5629"/>
                    <a:pt x="2505" y="5629"/>
                  </a:cubicBezTo>
                  <a:cubicBezTo>
                    <a:pt x="2914" y="5629"/>
                    <a:pt x="3327" y="5511"/>
                    <a:pt x="3692" y="5263"/>
                  </a:cubicBezTo>
                  <a:lnTo>
                    <a:pt x="6085" y="3644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9" name="Google Shape;7799;p42"/>
            <p:cNvSpPr/>
            <p:nvPr/>
          </p:nvSpPr>
          <p:spPr>
            <a:xfrm>
              <a:off x="691298" y="2200542"/>
              <a:ext cx="196272" cy="181918"/>
            </a:xfrm>
            <a:custGeom>
              <a:rect b="b" l="l" r="r" t="t"/>
              <a:pathLst>
                <a:path extrusionOk="0" h="5640" w="6085">
                  <a:moveTo>
                    <a:pt x="3577" y="0"/>
                  </a:moveTo>
                  <a:cubicBezTo>
                    <a:pt x="3169" y="0"/>
                    <a:pt x="2757" y="119"/>
                    <a:pt x="2394" y="365"/>
                  </a:cubicBezTo>
                  <a:lnTo>
                    <a:pt x="0" y="1996"/>
                  </a:lnTo>
                  <a:lnTo>
                    <a:pt x="2489" y="5640"/>
                  </a:lnTo>
                  <a:lnTo>
                    <a:pt x="4870" y="4009"/>
                  </a:lnTo>
                  <a:cubicBezTo>
                    <a:pt x="5834" y="3354"/>
                    <a:pt x="6084" y="2044"/>
                    <a:pt x="5430" y="1080"/>
                  </a:cubicBezTo>
                  <a:lnTo>
                    <a:pt x="5322" y="925"/>
                  </a:lnTo>
                  <a:cubicBezTo>
                    <a:pt x="4914" y="324"/>
                    <a:pt x="4252" y="0"/>
                    <a:pt x="357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0" name="Google Shape;7800;p42"/>
            <p:cNvSpPr/>
            <p:nvPr/>
          </p:nvSpPr>
          <p:spPr>
            <a:xfrm>
              <a:off x="501574" y="2651177"/>
              <a:ext cx="346064" cy="344387"/>
            </a:xfrm>
            <a:custGeom>
              <a:rect b="b" l="l" r="r" t="t"/>
              <a:pathLst>
                <a:path extrusionOk="0" h="10677" w="10729">
                  <a:moveTo>
                    <a:pt x="5017" y="1"/>
                  </a:moveTo>
                  <a:cubicBezTo>
                    <a:pt x="4831" y="1"/>
                    <a:pt x="4666" y="137"/>
                    <a:pt x="4644" y="325"/>
                  </a:cubicBezTo>
                  <a:lnTo>
                    <a:pt x="4180" y="3801"/>
                  </a:lnTo>
                  <a:lnTo>
                    <a:pt x="703" y="3349"/>
                  </a:lnTo>
                  <a:cubicBezTo>
                    <a:pt x="682" y="3345"/>
                    <a:pt x="661" y="3343"/>
                    <a:pt x="641" y="3343"/>
                  </a:cubicBezTo>
                  <a:cubicBezTo>
                    <a:pt x="463" y="3343"/>
                    <a:pt x="308" y="3478"/>
                    <a:pt x="286" y="3670"/>
                  </a:cubicBezTo>
                  <a:lnTo>
                    <a:pt x="24" y="5635"/>
                  </a:lnTo>
                  <a:cubicBezTo>
                    <a:pt x="1" y="5837"/>
                    <a:pt x="144" y="6028"/>
                    <a:pt x="346" y="6052"/>
                  </a:cubicBezTo>
                  <a:lnTo>
                    <a:pt x="346" y="6063"/>
                  </a:lnTo>
                  <a:lnTo>
                    <a:pt x="3823" y="6516"/>
                  </a:lnTo>
                  <a:lnTo>
                    <a:pt x="3358" y="10004"/>
                  </a:lnTo>
                  <a:cubicBezTo>
                    <a:pt x="3334" y="10207"/>
                    <a:pt x="3477" y="10385"/>
                    <a:pt x="3680" y="10421"/>
                  </a:cubicBezTo>
                  <a:lnTo>
                    <a:pt x="5656" y="10671"/>
                  </a:lnTo>
                  <a:cubicBezTo>
                    <a:pt x="5677" y="10675"/>
                    <a:pt x="5698" y="10677"/>
                    <a:pt x="5718" y="10677"/>
                  </a:cubicBezTo>
                  <a:cubicBezTo>
                    <a:pt x="5896" y="10677"/>
                    <a:pt x="6051" y="10543"/>
                    <a:pt x="6073" y="10362"/>
                  </a:cubicBezTo>
                  <a:lnTo>
                    <a:pt x="6537" y="6873"/>
                  </a:lnTo>
                  <a:lnTo>
                    <a:pt x="10014" y="7337"/>
                  </a:lnTo>
                  <a:cubicBezTo>
                    <a:pt x="10029" y="7339"/>
                    <a:pt x="10043" y="7340"/>
                    <a:pt x="10058" y="7340"/>
                  </a:cubicBezTo>
                  <a:cubicBezTo>
                    <a:pt x="10243" y="7340"/>
                    <a:pt x="10409" y="7204"/>
                    <a:pt x="10442" y="7016"/>
                  </a:cubicBezTo>
                  <a:lnTo>
                    <a:pt x="10692" y="5039"/>
                  </a:lnTo>
                  <a:cubicBezTo>
                    <a:pt x="10728" y="4837"/>
                    <a:pt x="10585" y="4647"/>
                    <a:pt x="10371" y="4623"/>
                  </a:cubicBezTo>
                  <a:lnTo>
                    <a:pt x="6894" y="4158"/>
                  </a:lnTo>
                  <a:lnTo>
                    <a:pt x="7359" y="682"/>
                  </a:lnTo>
                  <a:cubicBezTo>
                    <a:pt x="7383" y="479"/>
                    <a:pt x="7240" y="289"/>
                    <a:pt x="7037" y="265"/>
                  </a:cubicBezTo>
                  <a:lnTo>
                    <a:pt x="5061" y="3"/>
                  </a:lnTo>
                  <a:cubicBezTo>
                    <a:pt x="5046" y="1"/>
                    <a:pt x="5031" y="1"/>
                    <a:pt x="501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1" name="Google Shape;7801;p42"/>
            <p:cNvSpPr/>
            <p:nvPr/>
          </p:nvSpPr>
          <p:spPr>
            <a:xfrm>
              <a:off x="58777" y="3173353"/>
              <a:ext cx="349902" cy="435120"/>
            </a:xfrm>
            <a:custGeom>
              <a:rect b="b" l="l" r="r" t="t"/>
              <a:pathLst>
                <a:path extrusionOk="0" h="13490" w="10848">
                  <a:moveTo>
                    <a:pt x="4152" y="412"/>
                  </a:moveTo>
                  <a:cubicBezTo>
                    <a:pt x="4441" y="412"/>
                    <a:pt x="4724" y="585"/>
                    <a:pt x="4775" y="971"/>
                  </a:cubicBezTo>
                  <a:cubicBezTo>
                    <a:pt x="4811" y="1173"/>
                    <a:pt x="4763" y="1364"/>
                    <a:pt x="4632" y="1519"/>
                  </a:cubicBezTo>
                  <a:lnTo>
                    <a:pt x="3835" y="1662"/>
                  </a:lnTo>
                  <a:cubicBezTo>
                    <a:pt x="3668" y="1566"/>
                    <a:pt x="3549" y="1400"/>
                    <a:pt x="3501" y="1209"/>
                  </a:cubicBezTo>
                  <a:cubicBezTo>
                    <a:pt x="3386" y="709"/>
                    <a:pt x="3774" y="412"/>
                    <a:pt x="4152" y="412"/>
                  </a:cubicBezTo>
                  <a:close/>
                  <a:moveTo>
                    <a:pt x="7876" y="2723"/>
                  </a:moveTo>
                  <a:cubicBezTo>
                    <a:pt x="8126" y="2723"/>
                    <a:pt x="8354" y="2911"/>
                    <a:pt x="8407" y="3174"/>
                  </a:cubicBezTo>
                  <a:lnTo>
                    <a:pt x="9788" y="10746"/>
                  </a:lnTo>
                  <a:cubicBezTo>
                    <a:pt x="9835" y="11044"/>
                    <a:pt x="9633" y="11329"/>
                    <a:pt x="9335" y="11377"/>
                  </a:cubicBezTo>
                  <a:lnTo>
                    <a:pt x="3073" y="12520"/>
                  </a:lnTo>
                  <a:cubicBezTo>
                    <a:pt x="3042" y="12525"/>
                    <a:pt x="3012" y="12527"/>
                    <a:pt x="2982" y="12527"/>
                  </a:cubicBezTo>
                  <a:cubicBezTo>
                    <a:pt x="2719" y="12527"/>
                    <a:pt x="2483" y="12345"/>
                    <a:pt x="2430" y="12068"/>
                  </a:cubicBezTo>
                  <a:lnTo>
                    <a:pt x="1072" y="4507"/>
                  </a:lnTo>
                  <a:cubicBezTo>
                    <a:pt x="1013" y="4210"/>
                    <a:pt x="1215" y="3924"/>
                    <a:pt x="1513" y="3876"/>
                  </a:cubicBezTo>
                  <a:lnTo>
                    <a:pt x="2263" y="3733"/>
                  </a:lnTo>
                  <a:cubicBezTo>
                    <a:pt x="2295" y="3948"/>
                    <a:pt x="2483" y="4096"/>
                    <a:pt x="2695" y="4096"/>
                  </a:cubicBezTo>
                  <a:cubicBezTo>
                    <a:pt x="2717" y="4096"/>
                    <a:pt x="2740" y="4094"/>
                    <a:pt x="2763" y="4090"/>
                  </a:cubicBezTo>
                  <a:lnTo>
                    <a:pt x="6680" y="3376"/>
                  </a:lnTo>
                  <a:cubicBezTo>
                    <a:pt x="6906" y="3328"/>
                    <a:pt x="7073" y="3102"/>
                    <a:pt x="7025" y="2864"/>
                  </a:cubicBezTo>
                  <a:lnTo>
                    <a:pt x="7776" y="2733"/>
                  </a:lnTo>
                  <a:cubicBezTo>
                    <a:pt x="7809" y="2726"/>
                    <a:pt x="7843" y="2723"/>
                    <a:pt x="7876" y="2723"/>
                  </a:cubicBezTo>
                  <a:close/>
                  <a:moveTo>
                    <a:pt x="4138" y="1"/>
                  </a:moveTo>
                  <a:cubicBezTo>
                    <a:pt x="4073" y="1"/>
                    <a:pt x="4008" y="7"/>
                    <a:pt x="3942" y="19"/>
                  </a:cubicBezTo>
                  <a:cubicBezTo>
                    <a:pt x="3358" y="126"/>
                    <a:pt x="2965" y="685"/>
                    <a:pt x="3073" y="1281"/>
                  </a:cubicBezTo>
                  <a:cubicBezTo>
                    <a:pt x="3108" y="1447"/>
                    <a:pt x="3180" y="1614"/>
                    <a:pt x="3287" y="1757"/>
                  </a:cubicBezTo>
                  <a:lnTo>
                    <a:pt x="2513" y="1900"/>
                  </a:lnTo>
                  <a:cubicBezTo>
                    <a:pt x="2192" y="1971"/>
                    <a:pt x="1989" y="2269"/>
                    <a:pt x="2037" y="2590"/>
                  </a:cubicBezTo>
                  <a:lnTo>
                    <a:pt x="2096" y="2864"/>
                  </a:lnTo>
                  <a:lnTo>
                    <a:pt x="798" y="3102"/>
                  </a:lnTo>
                  <a:cubicBezTo>
                    <a:pt x="322" y="3197"/>
                    <a:pt x="1" y="3662"/>
                    <a:pt x="84" y="4150"/>
                  </a:cubicBezTo>
                  <a:lnTo>
                    <a:pt x="1668" y="12758"/>
                  </a:lnTo>
                  <a:cubicBezTo>
                    <a:pt x="1741" y="13188"/>
                    <a:pt x="2111" y="13489"/>
                    <a:pt x="2532" y="13489"/>
                  </a:cubicBezTo>
                  <a:cubicBezTo>
                    <a:pt x="2588" y="13489"/>
                    <a:pt x="2646" y="13484"/>
                    <a:pt x="2703" y="13473"/>
                  </a:cubicBezTo>
                  <a:lnTo>
                    <a:pt x="10050" y="12139"/>
                  </a:lnTo>
                  <a:cubicBezTo>
                    <a:pt x="10526" y="12044"/>
                    <a:pt x="10847" y="11579"/>
                    <a:pt x="10764" y="11091"/>
                  </a:cubicBezTo>
                  <a:lnTo>
                    <a:pt x="9180" y="2459"/>
                  </a:lnTo>
                  <a:cubicBezTo>
                    <a:pt x="9107" y="2029"/>
                    <a:pt x="8737" y="1728"/>
                    <a:pt x="8317" y="1728"/>
                  </a:cubicBezTo>
                  <a:cubicBezTo>
                    <a:pt x="8260" y="1728"/>
                    <a:pt x="8202" y="1734"/>
                    <a:pt x="8145" y="1745"/>
                  </a:cubicBezTo>
                  <a:lnTo>
                    <a:pt x="6859" y="1995"/>
                  </a:lnTo>
                  <a:lnTo>
                    <a:pt x="6811" y="1721"/>
                  </a:lnTo>
                  <a:cubicBezTo>
                    <a:pt x="6757" y="1430"/>
                    <a:pt x="6498" y="1226"/>
                    <a:pt x="6219" y="1226"/>
                  </a:cubicBezTo>
                  <a:cubicBezTo>
                    <a:pt x="6190" y="1226"/>
                    <a:pt x="6161" y="1228"/>
                    <a:pt x="6132" y="1233"/>
                  </a:cubicBezTo>
                  <a:lnTo>
                    <a:pt x="5180" y="1412"/>
                  </a:lnTo>
                  <a:cubicBezTo>
                    <a:pt x="5228" y="1245"/>
                    <a:pt x="5240" y="1066"/>
                    <a:pt x="5216" y="888"/>
                  </a:cubicBezTo>
                  <a:cubicBezTo>
                    <a:pt x="5110" y="369"/>
                    <a:pt x="4656" y="1"/>
                    <a:pt x="413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2" name="Google Shape;7802;p42"/>
            <p:cNvSpPr/>
            <p:nvPr/>
          </p:nvSpPr>
          <p:spPr>
            <a:xfrm>
              <a:off x="120997" y="3329757"/>
              <a:ext cx="60059" cy="49963"/>
            </a:xfrm>
            <a:custGeom>
              <a:rect b="b" l="l" r="r" t="t"/>
              <a:pathLst>
                <a:path extrusionOk="0" h="1549" w="1862">
                  <a:moveTo>
                    <a:pt x="1015" y="1"/>
                  </a:moveTo>
                  <a:cubicBezTo>
                    <a:pt x="967" y="1"/>
                    <a:pt x="919" y="6"/>
                    <a:pt x="870" y="15"/>
                  </a:cubicBezTo>
                  <a:cubicBezTo>
                    <a:pt x="191" y="134"/>
                    <a:pt x="1" y="1015"/>
                    <a:pt x="560" y="1408"/>
                  </a:cubicBezTo>
                  <a:cubicBezTo>
                    <a:pt x="701" y="1505"/>
                    <a:pt x="854" y="1549"/>
                    <a:pt x="1002" y="1549"/>
                  </a:cubicBezTo>
                  <a:cubicBezTo>
                    <a:pt x="1453" y="1549"/>
                    <a:pt x="1861" y="1146"/>
                    <a:pt x="1763" y="634"/>
                  </a:cubicBezTo>
                  <a:cubicBezTo>
                    <a:pt x="1700" y="267"/>
                    <a:pt x="1377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3" name="Google Shape;7803;p42"/>
            <p:cNvSpPr/>
            <p:nvPr/>
          </p:nvSpPr>
          <p:spPr>
            <a:xfrm>
              <a:off x="188733" y="3315178"/>
              <a:ext cx="125214" cy="43544"/>
            </a:xfrm>
            <a:custGeom>
              <a:rect b="b" l="l" r="r" t="t"/>
              <a:pathLst>
                <a:path extrusionOk="0" h="1350" w="3882">
                  <a:moveTo>
                    <a:pt x="3282" y="0"/>
                  </a:moveTo>
                  <a:cubicBezTo>
                    <a:pt x="3245" y="0"/>
                    <a:pt x="3205" y="5"/>
                    <a:pt x="3163" y="15"/>
                  </a:cubicBezTo>
                  <a:lnTo>
                    <a:pt x="3151" y="3"/>
                  </a:lnTo>
                  <a:lnTo>
                    <a:pt x="556" y="479"/>
                  </a:lnTo>
                  <a:cubicBezTo>
                    <a:pt x="1" y="568"/>
                    <a:pt x="108" y="1350"/>
                    <a:pt x="597" y="1350"/>
                  </a:cubicBezTo>
                  <a:cubicBezTo>
                    <a:pt x="633" y="1350"/>
                    <a:pt x="671" y="1345"/>
                    <a:pt x="710" y="1337"/>
                  </a:cubicBezTo>
                  <a:lnTo>
                    <a:pt x="3306" y="872"/>
                  </a:lnTo>
                  <a:cubicBezTo>
                    <a:pt x="3882" y="817"/>
                    <a:pt x="3778" y="0"/>
                    <a:pt x="328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4" name="Google Shape;7804;p42"/>
            <p:cNvSpPr/>
            <p:nvPr/>
          </p:nvSpPr>
          <p:spPr>
            <a:xfrm>
              <a:off x="133673" y="3399267"/>
              <a:ext cx="60059" cy="49963"/>
            </a:xfrm>
            <a:custGeom>
              <a:rect b="b" l="l" r="r" t="t"/>
              <a:pathLst>
                <a:path extrusionOk="0" h="1549" w="1862">
                  <a:moveTo>
                    <a:pt x="1015" y="1"/>
                  </a:moveTo>
                  <a:cubicBezTo>
                    <a:pt x="967" y="1"/>
                    <a:pt x="919" y="6"/>
                    <a:pt x="870" y="15"/>
                  </a:cubicBezTo>
                  <a:cubicBezTo>
                    <a:pt x="191" y="134"/>
                    <a:pt x="0" y="1015"/>
                    <a:pt x="560" y="1408"/>
                  </a:cubicBezTo>
                  <a:cubicBezTo>
                    <a:pt x="701" y="1505"/>
                    <a:pt x="854" y="1549"/>
                    <a:pt x="1002" y="1549"/>
                  </a:cubicBezTo>
                  <a:cubicBezTo>
                    <a:pt x="1453" y="1549"/>
                    <a:pt x="1861" y="1146"/>
                    <a:pt x="1763" y="635"/>
                  </a:cubicBezTo>
                  <a:cubicBezTo>
                    <a:pt x="1700" y="267"/>
                    <a:pt x="1377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5" name="Google Shape;7805;p42"/>
            <p:cNvSpPr/>
            <p:nvPr/>
          </p:nvSpPr>
          <p:spPr>
            <a:xfrm>
              <a:off x="203183" y="3384688"/>
              <a:ext cx="120892" cy="43544"/>
            </a:xfrm>
            <a:custGeom>
              <a:rect b="b" l="l" r="r" t="t"/>
              <a:pathLst>
                <a:path extrusionOk="0" h="1350" w="3748">
                  <a:moveTo>
                    <a:pt x="3144" y="1"/>
                  </a:moveTo>
                  <a:cubicBezTo>
                    <a:pt x="3128" y="1"/>
                    <a:pt x="3112" y="2"/>
                    <a:pt x="3096" y="3"/>
                  </a:cubicBezTo>
                  <a:lnTo>
                    <a:pt x="501" y="467"/>
                  </a:lnTo>
                  <a:cubicBezTo>
                    <a:pt x="0" y="619"/>
                    <a:pt x="125" y="1350"/>
                    <a:pt x="620" y="1350"/>
                  </a:cubicBezTo>
                  <a:cubicBezTo>
                    <a:pt x="632" y="1350"/>
                    <a:pt x="643" y="1349"/>
                    <a:pt x="655" y="1348"/>
                  </a:cubicBezTo>
                  <a:lnTo>
                    <a:pt x="3251" y="872"/>
                  </a:lnTo>
                  <a:cubicBezTo>
                    <a:pt x="3747" y="722"/>
                    <a:pt x="3639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6" name="Google Shape;7806;p42"/>
            <p:cNvSpPr/>
            <p:nvPr/>
          </p:nvSpPr>
          <p:spPr>
            <a:xfrm>
              <a:off x="147124" y="3473486"/>
              <a:ext cx="60123" cy="49866"/>
            </a:xfrm>
            <a:custGeom>
              <a:rect b="b" l="l" r="r" t="t"/>
              <a:pathLst>
                <a:path extrusionOk="0" h="1546" w="1864">
                  <a:moveTo>
                    <a:pt x="1013" y="1"/>
                  </a:moveTo>
                  <a:cubicBezTo>
                    <a:pt x="970" y="1"/>
                    <a:pt x="926" y="5"/>
                    <a:pt x="881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1" y="1546"/>
                    <a:pt x="1008" y="1546"/>
                  </a:cubicBezTo>
                  <a:cubicBezTo>
                    <a:pt x="1454" y="1546"/>
                    <a:pt x="1864" y="1145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7" name="Google Shape;7807;p42"/>
            <p:cNvSpPr/>
            <p:nvPr/>
          </p:nvSpPr>
          <p:spPr>
            <a:xfrm>
              <a:off x="216375" y="3458874"/>
              <a:ext cx="121795" cy="43512"/>
            </a:xfrm>
            <a:custGeom>
              <a:rect b="b" l="l" r="r" t="t"/>
              <a:pathLst>
                <a:path extrusionOk="0" h="1349" w="3776">
                  <a:moveTo>
                    <a:pt x="3104" y="1"/>
                  </a:moveTo>
                  <a:lnTo>
                    <a:pt x="508" y="477"/>
                  </a:lnTo>
                  <a:cubicBezTo>
                    <a:pt x="0" y="616"/>
                    <a:pt x="119" y="1348"/>
                    <a:pt x="627" y="1348"/>
                  </a:cubicBezTo>
                  <a:cubicBezTo>
                    <a:pt x="643" y="1348"/>
                    <a:pt x="659" y="1348"/>
                    <a:pt x="675" y="1346"/>
                  </a:cubicBezTo>
                  <a:lnTo>
                    <a:pt x="3271" y="882"/>
                  </a:lnTo>
                  <a:cubicBezTo>
                    <a:pt x="3775" y="744"/>
                    <a:pt x="3661" y="10"/>
                    <a:pt x="3162" y="10"/>
                  </a:cubicBezTo>
                  <a:cubicBezTo>
                    <a:pt x="3143" y="10"/>
                    <a:pt x="3124" y="11"/>
                    <a:pt x="3104" y="13"/>
                  </a:cubicBezTo>
                  <a:lnTo>
                    <a:pt x="3104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8" name="Google Shape;7808;p42"/>
            <p:cNvSpPr/>
            <p:nvPr/>
          </p:nvSpPr>
          <p:spPr>
            <a:xfrm>
              <a:off x="91032" y="3782231"/>
              <a:ext cx="249299" cy="224075"/>
            </a:xfrm>
            <a:custGeom>
              <a:rect b="b" l="l" r="r" t="t"/>
              <a:pathLst>
                <a:path extrusionOk="0" h="6947" w="7729">
                  <a:moveTo>
                    <a:pt x="3896" y="1"/>
                  </a:moveTo>
                  <a:cubicBezTo>
                    <a:pt x="2865" y="1"/>
                    <a:pt x="1848" y="470"/>
                    <a:pt x="1180" y="1346"/>
                  </a:cubicBezTo>
                  <a:lnTo>
                    <a:pt x="6918" y="4978"/>
                  </a:lnTo>
                  <a:cubicBezTo>
                    <a:pt x="7728" y="3406"/>
                    <a:pt x="7204" y="1477"/>
                    <a:pt x="5704" y="525"/>
                  </a:cubicBezTo>
                  <a:cubicBezTo>
                    <a:pt x="5144" y="171"/>
                    <a:pt x="4517" y="1"/>
                    <a:pt x="3896" y="1"/>
                  </a:cubicBezTo>
                  <a:close/>
                  <a:moveTo>
                    <a:pt x="775" y="1989"/>
                  </a:moveTo>
                  <a:cubicBezTo>
                    <a:pt x="1" y="3561"/>
                    <a:pt x="489" y="5478"/>
                    <a:pt x="1954" y="6418"/>
                  </a:cubicBezTo>
                  <a:cubicBezTo>
                    <a:pt x="2522" y="6775"/>
                    <a:pt x="3157" y="6947"/>
                    <a:pt x="3787" y="6947"/>
                  </a:cubicBezTo>
                  <a:cubicBezTo>
                    <a:pt x="4818" y="6947"/>
                    <a:pt x="5833" y="6486"/>
                    <a:pt x="6514" y="5621"/>
                  </a:cubicBezTo>
                  <a:lnTo>
                    <a:pt x="775" y="1989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9" name="Google Shape;7809;p42"/>
            <p:cNvSpPr/>
            <p:nvPr/>
          </p:nvSpPr>
          <p:spPr>
            <a:xfrm>
              <a:off x="558794" y="3300276"/>
              <a:ext cx="196272" cy="182047"/>
            </a:xfrm>
            <a:custGeom>
              <a:rect b="b" l="l" r="r" t="t"/>
              <a:pathLst>
                <a:path extrusionOk="0" h="5644" w="6085">
                  <a:moveTo>
                    <a:pt x="3608" y="1"/>
                  </a:moveTo>
                  <a:lnTo>
                    <a:pt x="1215" y="1632"/>
                  </a:lnTo>
                  <a:cubicBezTo>
                    <a:pt x="251" y="2287"/>
                    <a:pt x="1" y="3596"/>
                    <a:pt x="656" y="4561"/>
                  </a:cubicBezTo>
                  <a:lnTo>
                    <a:pt x="763" y="4727"/>
                  </a:lnTo>
                  <a:cubicBezTo>
                    <a:pt x="1172" y="5323"/>
                    <a:pt x="1837" y="5644"/>
                    <a:pt x="2514" y="5644"/>
                  </a:cubicBezTo>
                  <a:cubicBezTo>
                    <a:pt x="2920" y="5644"/>
                    <a:pt x="3330" y="5528"/>
                    <a:pt x="3692" y="5287"/>
                  </a:cubicBezTo>
                  <a:lnTo>
                    <a:pt x="6085" y="3656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0" name="Google Shape;7810;p42"/>
            <p:cNvSpPr/>
            <p:nvPr/>
          </p:nvSpPr>
          <p:spPr>
            <a:xfrm>
              <a:off x="691298" y="3225154"/>
              <a:ext cx="196272" cy="181918"/>
            </a:xfrm>
            <a:custGeom>
              <a:rect b="b" l="l" r="r" t="t"/>
              <a:pathLst>
                <a:path extrusionOk="0" h="5640" w="6085">
                  <a:moveTo>
                    <a:pt x="3577" y="0"/>
                  </a:moveTo>
                  <a:cubicBezTo>
                    <a:pt x="3169" y="0"/>
                    <a:pt x="2757" y="118"/>
                    <a:pt x="2394" y="365"/>
                  </a:cubicBezTo>
                  <a:lnTo>
                    <a:pt x="0" y="1996"/>
                  </a:lnTo>
                  <a:lnTo>
                    <a:pt x="2489" y="5640"/>
                  </a:lnTo>
                  <a:lnTo>
                    <a:pt x="4870" y="4008"/>
                  </a:lnTo>
                  <a:cubicBezTo>
                    <a:pt x="5834" y="3354"/>
                    <a:pt x="6084" y="2044"/>
                    <a:pt x="5430" y="1091"/>
                  </a:cubicBezTo>
                  <a:lnTo>
                    <a:pt x="5322" y="925"/>
                  </a:lnTo>
                  <a:cubicBezTo>
                    <a:pt x="4914" y="324"/>
                    <a:pt x="4252" y="0"/>
                    <a:pt x="357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1" name="Google Shape;7811;p42"/>
            <p:cNvSpPr/>
            <p:nvPr/>
          </p:nvSpPr>
          <p:spPr>
            <a:xfrm>
              <a:off x="501574" y="3676079"/>
              <a:ext cx="346064" cy="344387"/>
            </a:xfrm>
            <a:custGeom>
              <a:rect b="b" l="l" r="r" t="t"/>
              <a:pathLst>
                <a:path extrusionOk="0" h="10677" w="10729">
                  <a:moveTo>
                    <a:pt x="4998" y="0"/>
                  </a:moveTo>
                  <a:cubicBezTo>
                    <a:pt x="4821" y="0"/>
                    <a:pt x="4665" y="134"/>
                    <a:pt x="4644" y="315"/>
                  </a:cubicBezTo>
                  <a:lnTo>
                    <a:pt x="4180" y="3804"/>
                  </a:lnTo>
                  <a:lnTo>
                    <a:pt x="703" y="3340"/>
                  </a:lnTo>
                  <a:cubicBezTo>
                    <a:pt x="688" y="3338"/>
                    <a:pt x="674" y="3337"/>
                    <a:pt x="659" y="3337"/>
                  </a:cubicBezTo>
                  <a:cubicBezTo>
                    <a:pt x="474" y="3337"/>
                    <a:pt x="308" y="3473"/>
                    <a:pt x="286" y="3661"/>
                  </a:cubicBezTo>
                  <a:lnTo>
                    <a:pt x="24" y="5638"/>
                  </a:lnTo>
                  <a:cubicBezTo>
                    <a:pt x="1" y="5840"/>
                    <a:pt x="144" y="6019"/>
                    <a:pt x="346" y="6054"/>
                  </a:cubicBezTo>
                  <a:lnTo>
                    <a:pt x="3823" y="6519"/>
                  </a:lnTo>
                  <a:lnTo>
                    <a:pt x="3358" y="9995"/>
                  </a:lnTo>
                  <a:cubicBezTo>
                    <a:pt x="3334" y="10198"/>
                    <a:pt x="3477" y="10388"/>
                    <a:pt x="3680" y="10412"/>
                  </a:cubicBezTo>
                  <a:lnTo>
                    <a:pt x="5656" y="10674"/>
                  </a:lnTo>
                  <a:cubicBezTo>
                    <a:pt x="5671" y="10676"/>
                    <a:pt x="5686" y="10676"/>
                    <a:pt x="5700" y="10676"/>
                  </a:cubicBezTo>
                  <a:cubicBezTo>
                    <a:pt x="5886" y="10676"/>
                    <a:pt x="6051" y="10540"/>
                    <a:pt x="6073" y="10352"/>
                  </a:cubicBezTo>
                  <a:lnTo>
                    <a:pt x="6537" y="6876"/>
                  </a:lnTo>
                  <a:lnTo>
                    <a:pt x="10014" y="7328"/>
                  </a:lnTo>
                  <a:cubicBezTo>
                    <a:pt x="10029" y="7330"/>
                    <a:pt x="10043" y="7331"/>
                    <a:pt x="10058" y="7331"/>
                  </a:cubicBezTo>
                  <a:cubicBezTo>
                    <a:pt x="10243" y="7331"/>
                    <a:pt x="10409" y="7194"/>
                    <a:pt x="10442" y="7007"/>
                  </a:cubicBezTo>
                  <a:lnTo>
                    <a:pt x="10692" y="5042"/>
                  </a:lnTo>
                  <a:cubicBezTo>
                    <a:pt x="10728" y="4828"/>
                    <a:pt x="10585" y="4649"/>
                    <a:pt x="10371" y="4614"/>
                  </a:cubicBezTo>
                  <a:lnTo>
                    <a:pt x="6894" y="4161"/>
                  </a:lnTo>
                  <a:lnTo>
                    <a:pt x="7359" y="685"/>
                  </a:lnTo>
                  <a:cubicBezTo>
                    <a:pt x="7383" y="470"/>
                    <a:pt x="7240" y="292"/>
                    <a:pt x="7037" y="256"/>
                  </a:cubicBezTo>
                  <a:lnTo>
                    <a:pt x="5061" y="6"/>
                  </a:lnTo>
                  <a:cubicBezTo>
                    <a:pt x="5040" y="2"/>
                    <a:pt x="5019" y="0"/>
                    <a:pt x="499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2" name="Google Shape;7812;p42"/>
            <p:cNvSpPr/>
            <p:nvPr/>
          </p:nvSpPr>
          <p:spPr>
            <a:xfrm>
              <a:off x="58777" y="4197965"/>
              <a:ext cx="349902" cy="435120"/>
            </a:xfrm>
            <a:custGeom>
              <a:rect b="b" l="l" r="r" t="t"/>
              <a:pathLst>
                <a:path extrusionOk="0" h="13490" w="10848">
                  <a:moveTo>
                    <a:pt x="4152" y="412"/>
                  </a:moveTo>
                  <a:cubicBezTo>
                    <a:pt x="4441" y="412"/>
                    <a:pt x="4724" y="585"/>
                    <a:pt x="4775" y="971"/>
                  </a:cubicBezTo>
                  <a:cubicBezTo>
                    <a:pt x="4811" y="1161"/>
                    <a:pt x="4751" y="1364"/>
                    <a:pt x="4632" y="1519"/>
                  </a:cubicBezTo>
                  <a:lnTo>
                    <a:pt x="3835" y="1661"/>
                  </a:lnTo>
                  <a:cubicBezTo>
                    <a:pt x="3668" y="1566"/>
                    <a:pt x="3549" y="1411"/>
                    <a:pt x="3501" y="1221"/>
                  </a:cubicBezTo>
                  <a:lnTo>
                    <a:pt x="3501" y="1209"/>
                  </a:lnTo>
                  <a:cubicBezTo>
                    <a:pt x="3386" y="709"/>
                    <a:pt x="3774" y="412"/>
                    <a:pt x="4152" y="412"/>
                  </a:cubicBezTo>
                  <a:close/>
                  <a:moveTo>
                    <a:pt x="7880" y="2723"/>
                  </a:moveTo>
                  <a:cubicBezTo>
                    <a:pt x="8137" y="2723"/>
                    <a:pt x="8365" y="2911"/>
                    <a:pt x="8407" y="3173"/>
                  </a:cubicBezTo>
                  <a:lnTo>
                    <a:pt x="9788" y="10734"/>
                  </a:lnTo>
                  <a:cubicBezTo>
                    <a:pt x="9835" y="11043"/>
                    <a:pt x="9633" y="11329"/>
                    <a:pt x="9335" y="11377"/>
                  </a:cubicBezTo>
                  <a:lnTo>
                    <a:pt x="3073" y="12520"/>
                  </a:lnTo>
                  <a:cubicBezTo>
                    <a:pt x="3042" y="12525"/>
                    <a:pt x="3011" y="12527"/>
                    <a:pt x="2981" y="12527"/>
                  </a:cubicBezTo>
                  <a:cubicBezTo>
                    <a:pt x="2718" y="12527"/>
                    <a:pt x="2483" y="12346"/>
                    <a:pt x="2430" y="12079"/>
                  </a:cubicBezTo>
                  <a:lnTo>
                    <a:pt x="1072" y="4507"/>
                  </a:lnTo>
                  <a:cubicBezTo>
                    <a:pt x="1013" y="4209"/>
                    <a:pt x="1215" y="3924"/>
                    <a:pt x="1513" y="3876"/>
                  </a:cubicBezTo>
                  <a:lnTo>
                    <a:pt x="2263" y="3745"/>
                  </a:lnTo>
                  <a:cubicBezTo>
                    <a:pt x="2295" y="3945"/>
                    <a:pt x="2475" y="4098"/>
                    <a:pt x="2681" y="4098"/>
                  </a:cubicBezTo>
                  <a:cubicBezTo>
                    <a:pt x="2708" y="4098"/>
                    <a:pt x="2735" y="4096"/>
                    <a:pt x="2763" y="4090"/>
                  </a:cubicBezTo>
                  <a:lnTo>
                    <a:pt x="6680" y="3376"/>
                  </a:lnTo>
                  <a:cubicBezTo>
                    <a:pt x="6906" y="3328"/>
                    <a:pt x="7073" y="3102"/>
                    <a:pt x="7025" y="2864"/>
                  </a:cubicBezTo>
                  <a:lnTo>
                    <a:pt x="7776" y="2733"/>
                  </a:lnTo>
                  <a:cubicBezTo>
                    <a:pt x="7811" y="2726"/>
                    <a:pt x="7846" y="2723"/>
                    <a:pt x="7880" y="2723"/>
                  </a:cubicBezTo>
                  <a:close/>
                  <a:moveTo>
                    <a:pt x="4138" y="1"/>
                  </a:moveTo>
                  <a:cubicBezTo>
                    <a:pt x="4073" y="1"/>
                    <a:pt x="4008" y="6"/>
                    <a:pt x="3942" y="18"/>
                  </a:cubicBezTo>
                  <a:cubicBezTo>
                    <a:pt x="3358" y="125"/>
                    <a:pt x="2965" y="697"/>
                    <a:pt x="3073" y="1280"/>
                  </a:cubicBezTo>
                  <a:cubicBezTo>
                    <a:pt x="3108" y="1459"/>
                    <a:pt x="3180" y="1614"/>
                    <a:pt x="3287" y="1757"/>
                  </a:cubicBezTo>
                  <a:lnTo>
                    <a:pt x="2513" y="1900"/>
                  </a:lnTo>
                  <a:cubicBezTo>
                    <a:pt x="2192" y="1959"/>
                    <a:pt x="1989" y="2269"/>
                    <a:pt x="2037" y="2578"/>
                  </a:cubicBezTo>
                  <a:lnTo>
                    <a:pt x="2096" y="2864"/>
                  </a:lnTo>
                  <a:lnTo>
                    <a:pt x="798" y="3102"/>
                  </a:lnTo>
                  <a:cubicBezTo>
                    <a:pt x="322" y="3185"/>
                    <a:pt x="1" y="3650"/>
                    <a:pt x="84" y="4138"/>
                  </a:cubicBezTo>
                  <a:lnTo>
                    <a:pt x="1668" y="12770"/>
                  </a:lnTo>
                  <a:cubicBezTo>
                    <a:pt x="1741" y="13190"/>
                    <a:pt x="2110" y="13489"/>
                    <a:pt x="2531" y="13489"/>
                  </a:cubicBezTo>
                  <a:cubicBezTo>
                    <a:pt x="2588" y="13489"/>
                    <a:pt x="2646" y="13484"/>
                    <a:pt x="2703" y="13472"/>
                  </a:cubicBezTo>
                  <a:lnTo>
                    <a:pt x="10050" y="12139"/>
                  </a:lnTo>
                  <a:cubicBezTo>
                    <a:pt x="10526" y="12044"/>
                    <a:pt x="10847" y="11579"/>
                    <a:pt x="10764" y="11091"/>
                  </a:cubicBezTo>
                  <a:lnTo>
                    <a:pt x="9180" y="2459"/>
                  </a:lnTo>
                  <a:cubicBezTo>
                    <a:pt x="9107" y="2029"/>
                    <a:pt x="8737" y="1728"/>
                    <a:pt x="8317" y="1728"/>
                  </a:cubicBezTo>
                  <a:cubicBezTo>
                    <a:pt x="8260" y="1728"/>
                    <a:pt x="8202" y="1733"/>
                    <a:pt x="8145" y="1745"/>
                  </a:cubicBezTo>
                  <a:lnTo>
                    <a:pt x="6859" y="1995"/>
                  </a:lnTo>
                  <a:lnTo>
                    <a:pt x="6811" y="1709"/>
                  </a:lnTo>
                  <a:cubicBezTo>
                    <a:pt x="6758" y="1434"/>
                    <a:pt x="6509" y="1235"/>
                    <a:pt x="6237" y="1235"/>
                  </a:cubicBezTo>
                  <a:cubicBezTo>
                    <a:pt x="6202" y="1235"/>
                    <a:pt x="6167" y="1238"/>
                    <a:pt x="6132" y="1245"/>
                  </a:cubicBezTo>
                  <a:lnTo>
                    <a:pt x="5180" y="1411"/>
                  </a:lnTo>
                  <a:cubicBezTo>
                    <a:pt x="5228" y="1245"/>
                    <a:pt x="5240" y="1066"/>
                    <a:pt x="5216" y="887"/>
                  </a:cubicBezTo>
                  <a:cubicBezTo>
                    <a:pt x="5110" y="369"/>
                    <a:pt x="4656" y="1"/>
                    <a:pt x="413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3" name="Google Shape;7813;p42"/>
            <p:cNvSpPr/>
            <p:nvPr/>
          </p:nvSpPr>
          <p:spPr>
            <a:xfrm>
              <a:off x="120997" y="4354466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5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88" y="259"/>
                    <a:pt x="1367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4" name="Google Shape;7814;p42"/>
            <p:cNvSpPr/>
            <p:nvPr/>
          </p:nvSpPr>
          <p:spPr>
            <a:xfrm>
              <a:off x="189281" y="4339823"/>
              <a:ext cx="124020" cy="43383"/>
            </a:xfrm>
            <a:custGeom>
              <a:rect b="b" l="l" r="r" t="t"/>
              <a:pathLst>
                <a:path extrusionOk="0" h="1345" w="3845">
                  <a:moveTo>
                    <a:pt x="3258" y="1"/>
                  </a:moveTo>
                  <a:cubicBezTo>
                    <a:pt x="3223" y="1"/>
                    <a:pt x="3185" y="5"/>
                    <a:pt x="3146" y="14"/>
                  </a:cubicBezTo>
                  <a:lnTo>
                    <a:pt x="3134" y="14"/>
                  </a:lnTo>
                  <a:lnTo>
                    <a:pt x="539" y="478"/>
                  </a:lnTo>
                  <a:cubicBezTo>
                    <a:pt x="1" y="579"/>
                    <a:pt x="106" y="1345"/>
                    <a:pt x="597" y="1345"/>
                  </a:cubicBezTo>
                  <a:cubicBezTo>
                    <a:pt x="628" y="1345"/>
                    <a:pt x="660" y="1342"/>
                    <a:pt x="693" y="1335"/>
                  </a:cubicBezTo>
                  <a:lnTo>
                    <a:pt x="3289" y="871"/>
                  </a:lnTo>
                  <a:cubicBezTo>
                    <a:pt x="3844" y="793"/>
                    <a:pt x="3747" y="1"/>
                    <a:pt x="325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5" name="Google Shape;7815;p42"/>
            <p:cNvSpPr/>
            <p:nvPr/>
          </p:nvSpPr>
          <p:spPr>
            <a:xfrm>
              <a:off x="133673" y="4423976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5"/>
                    <a:pt x="870" y="12"/>
                  </a:cubicBezTo>
                  <a:cubicBezTo>
                    <a:pt x="191" y="131"/>
                    <a:pt x="0" y="1012"/>
                    <a:pt x="560" y="1405"/>
                  </a:cubicBezTo>
                  <a:cubicBezTo>
                    <a:pt x="701" y="1502"/>
                    <a:pt x="854" y="1546"/>
                    <a:pt x="1002" y="1546"/>
                  </a:cubicBezTo>
                  <a:cubicBezTo>
                    <a:pt x="1453" y="1546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6" name="Google Shape;7816;p42"/>
            <p:cNvSpPr/>
            <p:nvPr/>
          </p:nvSpPr>
          <p:spPr>
            <a:xfrm>
              <a:off x="203183" y="4409300"/>
              <a:ext cx="120892" cy="43544"/>
            </a:xfrm>
            <a:custGeom>
              <a:rect b="b" l="l" r="r" t="t"/>
              <a:pathLst>
                <a:path extrusionOk="0" h="1350" w="3748">
                  <a:moveTo>
                    <a:pt x="3144" y="1"/>
                  </a:moveTo>
                  <a:cubicBezTo>
                    <a:pt x="3128" y="1"/>
                    <a:pt x="3112" y="1"/>
                    <a:pt x="3096" y="3"/>
                  </a:cubicBezTo>
                  <a:lnTo>
                    <a:pt x="501" y="467"/>
                  </a:lnTo>
                  <a:cubicBezTo>
                    <a:pt x="0" y="618"/>
                    <a:pt x="125" y="1349"/>
                    <a:pt x="620" y="1349"/>
                  </a:cubicBezTo>
                  <a:cubicBezTo>
                    <a:pt x="632" y="1349"/>
                    <a:pt x="643" y="1349"/>
                    <a:pt x="655" y="1348"/>
                  </a:cubicBezTo>
                  <a:lnTo>
                    <a:pt x="3251" y="872"/>
                  </a:lnTo>
                  <a:cubicBezTo>
                    <a:pt x="3747" y="722"/>
                    <a:pt x="3639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7" name="Google Shape;7817;p42"/>
            <p:cNvSpPr/>
            <p:nvPr/>
          </p:nvSpPr>
          <p:spPr>
            <a:xfrm>
              <a:off x="147124" y="4498130"/>
              <a:ext cx="60123" cy="50221"/>
            </a:xfrm>
            <a:custGeom>
              <a:rect b="b" l="l" r="r" t="t"/>
              <a:pathLst>
                <a:path extrusionOk="0" h="1557" w="1864">
                  <a:moveTo>
                    <a:pt x="1009" y="0"/>
                  </a:moveTo>
                  <a:cubicBezTo>
                    <a:pt x="967" y="0"/>
                    <a:pt x="924" y="4"/>
                    <a:pt x="881" y="11"/>
                  </a:cubicBezTo>
                  <a:cubicBezTo>
                    <a:pt x="191" y="130"/>
                    <a:pt x="0" y="1011"/>
                    <a:pt x="572" y="1416"/>
                  </a:cubicBezTo>
                  <a:cubicBezTo>
                    <a:pt x="710" y="1513"/>
                    <a:pt x="860" y="1556"/>
                    <a:pt x="1007" y="1556"/>
                  </a:cubicBezTo>
                  <a:cubicBezTo>
                    <a:pt x="1454" y="1556"/>
                    <a:pt x="1864" y="1153"/>
                    <a:pt x="1774" y="642"/>
                  </a:cubicBezTo>
                  <a:cubicBezTo>
                    <a:pt x="1699" y="268"/>
                    <a:pt x="1376" y="0"/>
                    <a:pt x="100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8" name="Google Shape;7818;p42"/>
            <p:cNvSpPr/>
            <p:nvPr/>
          </p:nvSpPr>
          <p:spPr>
            <a:xfrm>
              <a:off x="216214" y="4483357"/>
              <a:ext cx="122214" cy="43706"/>
            </a:xfrm>
            <a:custGeom>
              <a:rect b="b" l="l" r="r" t="t"/>
              <a:pathLst>
                <a:path extrusionOk="0" h="1355" w="3789">
                  <a:moveTo>
                    <a:pt x="3177" y="0"/>
                  </a:moveTo>
                  <a:cubicBezTo>
                    <a:pt x="3155" y="0"/>
                    <a:pt x="3132" y="2"/>
                    <a:pt x="3109" y="5"/>
                  </a:cubicBezTo>
                  <a:lnTo>
                    <a:pt x="513" y="481"/>
                  </a:lnTo>
                  <a:cubicBezTo>
                    <a:pt x="0" y="606"/>
                    <a:pt x="110" y="1355"/>
                    <a:pt x="612" y="1355"/>
                  </a:cubicBezTo>
                  <a:cubicBezTo>
                    <a:pt x="634" y="1355"/>
                    <a:pt x="656" y="1353"/>
                    <a:pt x="680" y="1350"/>
                  </a:cubicBezTo>
                  <a:lnTo>
                    <a:pt x="3276" y="886"/>
                  </a:lnTo>
                  <a:cubicBezTo>
                    <a:pt x="3789" y="749"/>
                    <a:pt x="3679" y="0"/>
                    <a:pt x="317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9" name="Google Shape;7819;p42"/>
            <p:cNvSpPr/>
            <p:nvPr/>
          </p:nvSpPr>
          <p:spPr>
            <a:xfrm>
              <a:off x="89903" y="4806940"/>
              <a:ext cx="250428" cy="224527"/>
            </a:xfrm>
            <a:custGeom>
              <a:rect b="b" l="l" r="r" t="t"/>
              <a:pathLst>
                <a:path extrusionOk="0" h="6961" w="7764">
                  <a:moveTo>
                    <a:pt x="3921" y="1"/>
                  </a:moveTo>
                  <a:cubicBezTo>
                    <a:pt x="2893" y="1"/>
                    <a:pt x="1881" y="469"/>
                    <a:pt x="1215" y="1343"/>
                  </a:cubicBezTo>
                  <a:lnTo>
                    <a:pt x="6953" y="4975"/>
                  </a:lnTo>
                  <a:cubicBezTo>
                    <a:pt x="7763" y="3403"/>
                    <a:pt x="7239" y="1474"/>
                    <a:pt x="5739" y="534"/>
                  </a:cubicBezTo>
                  <a:cubicBezTo>
                    <a:pt x="5177" y="174"/>
                    <a:pt x="4546" y="1"/>
                    <a:pt x="3921" y="1"/>
                  </a:cubicBezTo>
                  <a:close/>
                  <a:moveTo>
                    <a:pt x="810" y="1986"/>
                  </a:moveTo>
                  <a:cubicBezTo>
                    <a:pt x="0" y="3558"/>
                    <a:pt x="524" y="5487"/>
                    <a:pt x="2012" y="6427"/>
                  </a:cubicBezTo>
                  <a:cubicBezTo>
                    <a:pt x="2575" y="6787"/>
                    <a:pt x="3207" y="6960"/>
                    <a:pt x="3834" y="6960"/>
                  </a:cubicBezTo>
                  <a:cubicBezTo>
                    <a:pt x="4865" y="6960"/>
                    <a:pt x="5882" y="6492"/>
                    <a:pt x="6549" y="5618"/>
                  </a:cubicBezTo>
                  <a:lnTo>
                    <a:pt x="810" y="1986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0" name="Google Shape;7820;p42"/>
            <p:cNvSpPr/>
            <p:nvPr/>
          </p:nvSpPr>
          <p:spPr>
            <a:xfrm>
              <a:off x="558794" y="4325276"/>
              <a:ext cx="196272" cy="181918"/>
            </a:xfrm>
            <a:custGeom>
              <a:rect b="b" l="l" r="r" t="t"/>
              <a:pathLst>
                <a:path extrusionOk="0" h="5640" w="6085">
                  <a:moveTo>
                    <a:pt x="3608" y="0"/>
                  </a:moveTo>
                  <a:lnTo>
                    <a:pt x="1215" y="1632"/>
                  </a:lnTo>
                  <a:cubicBezTo>
                    <a:pt x="251" y="2286"/>
                    <a:pt x="1" y="3596"/>
                    <a:pt x="656" y="4560"/>
                  </a:cubicBezTo>
                  <a:lnTo>
                    <a:pt x="763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2"/>
                    <a:pt x="3692" y="5275"/>
                  </a:cubicBezTo>
                  <a:lnTo>
                    <a:pt x="6085" y="3644"/>
                  </a:lnTo>
                  <a:lnTo>
                    <a:pt x="3608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1" name="Google Shape;7821;p42"/>
            <p:cNvSpPr/>
            <p:nvPr/>
          </p:nvSpPr>
          <p:spPr>
            <a:xfrm>
              <a:off x="691298" y="4249734"/>
              <a:ext cx="196272" cy="181950"/>
            </a:xfrm>
            <a:custGeom>
              <a:rect b="b" l="l" r="r" t="t"/>
              <a:pathLst>
                <a:path extrusionOk="0" h="5641" w="6085">
                  <a:moveTo>
                    <a:pt x="3577" y="1"/>
                  </a:moveTo>
                  <a:cubicBezTo>
                    <a:pt x="3169" y="1"/>
                    <a:pt x="2757" y="119"/>
                    <a:pt x="2394" y="366"/>
                  </a:cubicBezTo>
                  <a:lnTo>
                    <a:pt x="0" y="1997"/>
                  </a:lnTo>
                  <a:lnTo>
                    <a:pt x="2489" y="5640"/>
                  </a:lnTo>
                  <a:lnTo>
                    <a:pt x="4870" y="4009"/>
                  </a:lnTo>
                  <a:cubicBezTo>
                    <a:pt x="5834" y="3354"/>
                    <a:pt x="6084" y="2045"/>
                    <a:pt x="5430" y="1092"/>
                  </a:cubicBezTo>
                  <a:lnTo>
                    <a:pt x="5322" y="926"/>
                  </a:lnTo>
                  <a:cubicBezTo>
                    <a:pt x="4914" y="325"/>
                    <a:pt x="4252" y="1"/>
                    <a:pt x="357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2" name="Google Shape;7822;p42"/>
            <p:cNvSpPr/>
            <p:nvPr/>
          </p:nvSpPr>
          <p:spPr>
            <a:xfrm>
              <a:off x="501187" y="4700692"/>
              <a:ext cx="346064" cy="344387"/>
            </a:xfrm>
            <a:custGeom>
              <a:rect b="b" l="l" r="r" t="t"/>
              <a:pathLst>
                <a:path extrusionOk="0" h="10677" w="10729">
                  <a:moveTo>
                    <a:pt x="5011" y="0"/>
                  </a:moveTo>
                  <a:cubicBezTo>
                    <a:pt x="4833" y="0"/>
                    <a:pt x="4677" y="135"/>
                    <a:pt x="4656" y="327"/>
                  </a:cubicBezTo>
                  <a:lnTo>
                    <a:pt x="4192" y="3804"/>
                  </a:lnTo>
                  <a:lnTo>
                    <a:pt x="715" y="3339"/>
                  </a:lnTo>
                  <a:cubicBezTo>
                    <a:pt x="700" y="3338"/>
                    <a:pt x="686" y="3337"/>
                    <a:pt x="671" y="3337"/>
                  </a:cubicBezTo>
                  <a:cubicBezTo>
                    <a:pt x="486" y="3337"/>
                    <a:pt x="320" y="3473"/>
                    <a:pt x="298" y="3661"/>
                  </a:cubicBezTo>
                  <a:lnTo>
                    <a:pt x="36" y="5637"/>
                  </a:lnTo>
                  <a:cubicBezTo>
                    <a:pt x="1" y="5840"/>
                    <a:pt x="144" y="6030"/>
                    <a:pt x="358" y="6054"/>
                  </a:cubicBezTo>
                  <a:lnTo>
                    <a:pt x="3835" y="6518"/>
                  </a:lnTo>
                  <a:lnTo>
                    <a:pt x="3370" y="9995"/>
                  </a:lnTo>
                  <a:cubicBezTo>
                    <a:pt x="3346" y="10197"/>
                    <a:pt x="3489" y="10388"/>
                    <a:pt x="3692" y="10412"/>
                  </a:cubicBezTo>
                  <a:lnTo>
                    <a:pt x="5668" y="10674"/>
                  </a:lnTo>
                  <a:cubicBezTo>
                    <a:pt x="5683" y="10675"/>
                    <a:pt x="5698" y="10676"/>
                    <a:pt x="5712" y="10676"/>
                  </a:cubicBezTo>
                  <a:cubicBezTo>
                    <a:pt x="5898" y="10676"/>
                    <a:pt x="6063" y="10540"/>
                    <a:pt x="6085" y="10352"/>
                  </a:cubicBezTo>
                  <a:lnTo>
                    <a:pt x="6549" y="6876"/>
                  </a:lnTo>
                  <a:lnTo>
                    <a:pt x="10026" y="7328"/>
                  </a:lnTo>
                  <a:cubicBezTo>
                    <a:pt x="10046" y="7331"/>
                    <a:pt x="10065" y="7333"/>
                    <a:pt x="10084" y="7333"/>
                  </a:cubicBezTo>
                  <a:cubicBezTo>
                    <a:pt x="10264" y="7333"/>
                    <a:pt x="10421" y="7189"/>
                    <a:pt x="10443" y="7007"/>
                  </a:cubicBezTo>
                  <a:lnTo>
                    <a:pt x="10704" y="5042"/>
                  </a:lnTo>
                  <a:cubicBezTo>
                    <a:pt x="10728" y="4828"/>
                    <a:pt x="10585" y="4649"/>
                    <a:pt x="10383" y="4613"/>
                  </a:cubicBezTo>
                  <a:lnTo>
                    <a:pt x="6906" y="4161"/>
                  </a:lnTo>
                  <a:lnTo>
                    <a:pt x="7359" y="684"/>
                  </a:lnTo>
                  <a:cubicBezTo>
                    <a:pt x="7395" y="470"/>
                    <a:pt x="7252" y="291"/>
                    <a:pt x="7037" y="256"/>
                  </a:cubicBezTo>
                  <a:lnTo>
                    <a:pt x="5073" y="6"/>
                  </a:lnTo>
                  <a:cubicBezTo>
                    <a:pt x="5052" y="2"/>
                    <a:pt x="5031" y="0"/>
                    <a:pt x="5011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823" name="Google Shape;7823;p42"/>
          <p:cNvSpPr txBox="1"/>
          <p:nvPr>
            <p:ph hasCustomPrompt="1" type="title"/>
          </p:nvPr>
        </p:nvSpPr>
        <p:spPr>
          <a:xfrm>
            <a:off x="2579700" y="2008308"/>
            <a:ext cx="3984600" cy="64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24" name="Google Shape;7824;p42"/>
          <p:cNvSpPr txBox="1"/>
          <p:nvPr>
            <p:ph idx="1" type="subTitle"/>
          </p:nvPr>
        </p:nvSpPr>
        <p:spPr>
          <a:xfrm>
            <a:off x="2286000" y="2697195"/>
            <a:ext cx="4572000" cy="27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7825" name="Google Shape;7825;p42"/>
          <p:cNvSpPr txBox="1"/>
          <p:nvPr>
            <p:ph hasCustomPrompt="1" idx="2" type="title"/>
          </p:nvPr>
        </p:nvSpPr>
        <p:spPr>
          <a:xfrm>
            <a:off x="2579700" y="3513675"/>
            <a:ext cx="3984600" cy="64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26" name="Google Shape;7826;p42"/>
          <p:cNvSpPr txBox="1"/>
          <p:nvPr>
            <p:ph idx="3" type="subTitle"/>
          </p:nvPr>
        </p:nvSpPr>
        <p:spPr>
          <a:xfrm>
            <a:off x="2286000" y="4248196"/>
            <a:ext cx="4572000" cy="27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7827" name="Google Shape;7827;p42"/>
          <p:cNvSpPr txBox="1"/>
          <p:nvPr>
            <p:ph hasCustomPrompt="1" idx="4" type="title"/>
          </p:nvPr>
        </p:nvSpPr>
        <p:spPr>
          <a:xfrm>
            <a:off x="2579700" y="476875"/>
            <a:ext cx="3984600" cy="64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28" name="Google Shape;7828;p42"/>
          <p:cNvSpPr txBox="1"/>
          <p:nvPr>
            <p:ph idx="5" type="subTitle"/>
          </p:nvPr>
        </p:nvSpPr>
        <p:spPr>
          <a:xfrm>
            <a:off x="2286000" y="1165761"/>
            <a:ext cx="4572000" cy="27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TITLE_AND_BODY_4">
    <p:spTree>
      <p:nvGrpSpPr>
        <p:cNvPr id="7829" name="Shape 7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0" name="Google Shape;7830;p43"/>
          <p:cNvSpPr txBox="1"/>
          <p:nvPr>
            <p:ph idx="1" type="body"/>
          </p:nvPr>
        </p:nvSpPr>
        <p:spPr>
          <a:xfrm>
            <a:off x="713950" y="1625525"/>
            <a:ext cx="3350100" cy="24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rtl="0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 rtl="0">
              <a:spcBef>
                <a:spcPts val="160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rtl="0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 rtl="0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rtl="0">
              <a:spcBef>
                <a:spcPts val="160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rtl="0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rtl="0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rtl="0">
              <a:spcBef>
                <a:spcPts val="1600"/>
              </a:spcBef>
              <a:spcAft>
                <a:spcPts val="160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7831" name="Google Shape;7831;p43"/>
          <p:cNvSpPr txBox="1"/>
          <p:nvPr>
            <p:ph type="title"/>
          </p:nvPr>
        </p:nvSpPr>
        <p:spPr>
          <a:xfrm>
            <a:off x="713950" y="371800"/>
            <a:ext cx="803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832" name="Google Shape;7832;p43"/>
          <p:cNvSpPr/>
          <p:nvPr/>
        </p:nvSpPr>
        <p:spPr>
          <a:xfrm>
            <a:off x="-261050" y="639850"/>
            <a:ext cx="975000" cy="3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ONE_COLUMN_TEXT_1">
    <p:spTree>
      <p:nvGrpSpPr>
        <p:cNvPr id="7833" name="Shape 7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4" name="Google Shape;7834;p44"/>
          <p:cNvSpPr txBox="1"/>
          <p:nvPr>
            <p:ph idx="1" type="body"/>
          </p:nvPr>
        </p:nvSpPr>
        <p:spPr>
          <a:xfrm>
            <a:off x="4728000" y="2456275"/>
            <a:ext cx="3350100" cy="143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7835" name="Google Shape;7835;p44"/>
          <p:cNvSpPr txBox="1"/>
          <p:nvPr>
            <p:ph type="title"/>
          </p:nvPr>
        </p:nvSpPr>
        <p:spPr>
          <a:xfrm>
            <a:off x="713950" y="371800"/>
            <a:ext cx="803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836" name="Google Shape;7836;p44"/>
          <p:cNvSpPr/>
          <p:nvPr/>
        </p:nvSpPr>
        <p:spPr>
          <a:xfrm>
            <a:off x="-261050" y="639850"/>
            <a:ext cx="975000" cy="3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837" name="Google Shape;7837;p44"/>
          <p:cNvGrpSpPr/>
          <p:nvPr/>
        </p:nvGrpSpPr>
        <p:grpSpPr>
          <a:xfrm>
            <a:off x="58777" y="4197223"/>
            <a:ext cx="9026046" cy="847855"/>
            <a:chOff x="58777" y="4197223"/>
            <a:chExt cx="9026046" cy="847855"/>
          </a:xfrm>
        </p:grpSpPr>
        <p:sp>
          <p:nvSpPr>
            <p:cNvPr id="7838" name="Google Shape;7838;p44"/>
            <p:cNvSpPr/>
            <p:nvPr/>
          </p:nvSpPr>
          <p:spPr>
            <a:xfrm>
              <a:off x="8256418" y="4197223"/>
              <a:ext cx="349515" cy="436120"/>
            </a:xfrm>
            <a:custGeom>
              <a:rect b="b" l="l" r="r" t="t"/>
              <a:pathLst>
                <a:path extrusionOk="0" h="13521" w="10836">
                  <a:moveTo>
                    <a:pt x="4145" y="435"/>
                  </a:moveTo>
                  <a:cubicBezTo>
                    <a:pt x="4431" y="435"/>
                    <a:pt x="4712" y="608"/>
                    <a:pt x="4763" y="994"/>
                  </a:cubicBezTo>
                  <a:cubicBezTo>
                    <a:pt x="4799" y="1184"/>
                    <a:pt x="4751" y="1387"/>
                    <a:pt x="4620" y="1542"/>
                  </a:cubicBezTo>
                  <a:lnTo>
                    <a:pt x="3822" y="1684"/>
                  </a:lnTo>
                  <a:cubicBezTo>
                    <a:pt x="3656" y="1589"/>
                    <a:pt x="3537" y="1434"/>
                    <a:pt x="3501" y="1244"/>
                  </a:cubicBezTo>
                  <a:lnTo>
                    <a:pt x="3501" y="1232"/>
                  </a:lnTo>
                  <a:cubicBezTo>
                    <a:pt x="3386" y="732"/>
                    <a:pt x="3770" y="435"/>
                    <a:pt x="4145" y="435"/>
                  </a:cubicBezTo>
                  <a:close/>
                  <a:moveTo>
                    <a:pt x="7848" y="2746"/>
                  </a:moveTo>
                  <a:cubicBezTo>
                    <a:pt x="8111" y="2746"/>
                    <a:pt x="8330" y="2934"/>
                    <a:pt x="8383" y="3196"/>
                  </a:cubicBezTo>
                  <a:lnTo>
                    <a:pt x="9776" y="10757"/>
                  </a:lnTo>
                  <a:cubicBezTo>
                    <a:pt x="9823" y="11066"/>
                    <a:pt x="9621" y="11352"/>
                    <a:pt x="9323" y="11400"/>
                  </a:cubicBezTo>
                  <a:lnTo>
                    <a:pt x="3060" y="12543"/>
                  </a:lnTo>
                  <a:cubicBezTo>
                    <a:pt x="3030" y="12548"/>
                    <a:pt x="2999" y="12550"/>
                    <a:pt x="2969" y="12550"/>
                  </a:cubicBezTo>
                  <a:cubicBezTo>
                    <a:pt x="2707" y="12550"/>
                    <a:pt x="2472" y="12369"/>
                    <a:pt x="2429" y="12102"/>
                  </a:cubicBezTo>
                  <a:lnTo>
                    <a:pt x="1048" y="4530"/>
                  </a:lnTo>
                  <a:cubicBezTo>
                    <a:pt x="989" y="4232"/>
                    <a:pt x="1191" y="3947"/>
                    <a:pt x="1489" y="3899"/>
                  </a:cubicBezTo>
                  <a:lnTo>
                    <a:pt x="2239" y="3768"/>
                  </a:lnTo>
                  <a:cubicBezTo>
                    <a:pt x="2271" y="3968"/>
                    <a:pt x="2451" y="4121"/>
                    <a:pt x="2657" y="4121"/>
                  </a:cubicBezTo>
                  <a:cubicBezTo>
                    <a:pt x="2684" y="4121"/>
                    <a:pt x="2711" y="4119"/>
                    <a:pt x="2739" y="4113"/>
                  </a:cubicBezTo>
                  <a:lnTo>
                    <a:pt x="6656" y="3399"/>
                  </a:lnTo>
                  <a:cubicBezTo>
                    <a:pt x="6882" y="3351"/>
                    <a:pt x="7049" y="3125"/>
                    <a:pt x="7001" y="2887"/>
                  </a:cubicBezTo>
                  <a:lnTo>
                    <a:pt x="7740" y="2756"/>
                  </a:lnTo>
                  <a:cubicBezTo>
                    <a:pt x="7776" y="2749"/>
                    <a:pt x="7812" y="2746"/>
                    <a:pt x="7848" y="2746"/>
                  </a:cubicBezTo>
                  <a:close/>
                  <a:moveTo>
                    <a:pt x="4134" y="0"/>
                  </a:moveTo>
                  <a:cubicBezTo>
                    <a:pt x="4070" y="0"/>
                    <a:pt x="4006" y="6"/>
                    <a:pt x="3942" y="18"/>
                  </a:cubicBezTo>
                  <a:cubicBezTo>
                    <a:pt x="3334" y="125"/>
                    <a:pt x="2941" y="708"/>
                    <a:pt x="3072" y="1303"/>
                  </a:cubicBezTo>
                  <a:cubicBezTo>
                    <a:pt x="3096" y="1482"/>
                    <a:pt x="3168" y="1637"/>
                    <a:pt x="3287" y="1780"/>
                  </a:cubicBezTo>
                  <a:lnTo>
                    <a:pt x="2501" y="1923"/>
                  </a:lnTo>
                  <a:cubicBezTo>
                    <a:pt x="2191" y="1982"/>
                    <a:pt x="1977" y="2292"/>
                    <a:pt x="2037" y="2601"/>
                  </a:cubicBezTo>
                  <a:lnTo>
                    <a:pt x="2084" y="2887"/>
                  </a:lnTo>
                  <a:lnTo>
                    <a:pt x="798" y="3125"/>
                  </a:lnTo>
                  <a:cubicBezTo>
                    <a:pt x="310" y="3208"/>
                    <a:pt x="1" y="3673"/>
                    <a:pt x="84" y="4161"/>
                  </a:cubicBezTo>
                  <a:lnTo>
                    <a:pt x="1656" y="12793"/>
                  </a:lnTo>
                  <a:cubicBezTo>
                    <a:pt x="1741" y="13218"/>
                    <a:pt x="2111" y="13520"/>
                    <a:pt x="2537" y="13520"/>
                  </a:cubicBezTo>
                  <a:cubicBezTo>
                    <a:pt x="2588" y="13520"/>
                    <a:pt x="2639" y="13516"/>
                    <a:pt x="2691" y="13507"/>
                  </a:cubicBezTo>
                  <a:lnTo>
                    <a:pt x="10026" y="12162"/>
                  </a:lnTo>
                  <a:cubicBezTo>
                    <a:pt x="10514" y="12079"/>
                    <a:pt x="10835" y="11602"/>
                    <a:pt x="10752" y="11126"/>
                  </a:cubicBezTo>
                  <a:lnTo>
                    <a:pt x="9168" y="2494"/>
                  </a:lnTo>
                  <a:cubicBezTo>
                    <a:pt x="9095" y="2064"/>
                    <a:pt x="8725" y="1763"/>
                    <a:pt x="8304" y="1763"/>
                  </a:cubicBezTo>
                  <a:cubicBezTo>
                    <a:pt x="8248" y="1763"/>
                    <a:pt x="8190" y="1768"/>
                    <a:pt x="8133" y="1780"/>
                  </a:cubicBezTo>
                  <a:lnTo>
                    <a:pt x="6859" y="2018"/>
                  </a:lnTo>
                  <a:lnTo>
                    <a:pt x="6799" y="1732"/>
                  </a:lnTo>
                  <a:cubicBezTo>
                    <a:pt x="6745" y="1451"/>
                    <a:pt x="6496" y="1249"/>
                    <a:pt x="6210" y="1249"/>
                  </a:cubicBezTo>
                  <a:cubicBezTo>
                    <a:pt x="6180" y="1249"/>
                    <a:pt x="6151" y="1251"/>
                    <a:pt x="6120" y="1256"/>
                  </a:cubicBezTo>
                  <a:lnTo>
                    <a:pt x="5168" y="1434"/>
                  </a:lnTo>
                  <a:cubicBezTo>
                    <a:pt x="5227" y="1268"/>
                    <a:pt x="5239" y="1089"/>
                    <a:pt x="5204" y="910"/>
                  </a:cubicBezTo>
                  <a:cubicBezTo>
                    <a:pt x="5119" y="380"/>
                    <a:pt x="4655" y="0"/>
                    <a:pt x="413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9" name="Google Shape;7839;p44"/>
            <p:cNvSpPr/>
            <p:nvPr/>
          </p:nvSpPr>
          <p:spPr>
            <a:xfrm>
              <a:off x="8318251" y="4354466"/>
              <a:ext cx="60156" cy="49866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0" y="1"/>
                    <a:pt x="926" y="5"/>
                    <a:pt x="882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4" y="1545"/>
                    <a:pt x="1864" y="1142"/>
                    <a:pt x="1775" y="631"/>
                  </a:cubicBezTo>
                  <a:cubicBezTo>
                    <a:pt x="1700" y="259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0" name="Google Shape;7840;p44"/>
            <p:cNvSpPr/>
            <p:nvPr/>
          </p:nvSpPr>
          <p:spPr>
            <a:xfrm>
              <a:off x="8386921" y="4339823"/>
              <a:ext cx="124020" cy="43383"/>
            </a:xfrm>
            <a:custGeom>
              <a:rect b="b" l="l" r="r" t="t"/>
              <a:pathLst>
                <a:path extrusionOk="0" h="1345" w="3845">
                  <a:moveTo>
                    <a:pt x="3248" y="1"/>
                  </a:moveTo>
                  <a:cubicBezTo>
                    <a:pt x="3212" y="1"/>
                    <a:pt x="3174" y="5"/>
                    <a:pt x="3134" y="14"/>
                  </a:cubicBezTo>
                  <a:lnTo>
                    <a:pt x="538" y="478"/>
                  </a:lnTo>
                  <a:cubicBezTo>
                    <a:pt x="0" y="579"/>
                    <a:pt x="106" y="1345"/>
                    <a:pt x="597" y="1345"/>
                  </a:cubicBezTo>
                  <a:cubicBezTo>
                    <a:pt x="628" y="1345"/>
                    <a:pt x="660" y="1342"/>
                    <a:pt x="693" y="1335"/>
                  </a:cubicBezTo>
                  <a:lnTo>
                    <a:pt x="3289" y="871"/>
                  </a:lnTo>
                  <a:cubicBezTo>
                    <a:pt x="3844" y="793"/>
                    <a:pt x="3747" y="1"/>
                    <a:pt x="324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1" name="Google Shape;7841;p44"/>
            <p:cNvSpPr/>
            <p:nvPr/>
          </p:nvSpPr>
          <p:spPr>
            <a:xfrm>
              <a:off x="8330927" y="4423976"/>
              <a:ext cx="60156" cy="49866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0" y="1"/>
                    <a:pt x="926" y="5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1" y="1546"/>
                    <a:pt x="1007" y="1546"/>
                  </a:cubicBezTo>
                  <a:cubicBezTo>
                    <a:pt x="1454" y="1546"/>
                    <a:pt x="1864" y="1142"/>
                    <a:pt x="1774" y="631"/>
                  </a:cubicBezTo>
                  <a:cubicBezTo>
                    <a:pt x="1700" y="259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2" name="Google Shape;7842;p44"/>
            <p:cNvSpPr/>
            <p:nvPr/>
          </p:nvSpPr>
          <p:spPr>
            <a:xfrm>
              <a:off x="8400436" y="4409300"/>
              <a:ext cx="121279" cy="43544"/>
            </a:xfrm>
            <a:custGeom>
              <a:rect b="b" l="l" r="r" t="t"/>
              <a:pathLst>
                <a:path extrusionOk="0" h="1350" w="3760">
                  <a:moveTo>
                    <a:pt x="3144" y="1"/>
                  </a:moveTo>
                  <a:cubicBezTo>
                    <a:pt x="3128" y="1"/>
                    <a:pt x="3112" y="1"/>
                    <a:pt x="3096" y="3"/>
                  </a:cubicBezTo>
                  <a:lnTo>
                    <a:pt x="500" y="467"/>
                  </a:lnTo>
                  <a:cubicBezTo>
                    <a:pt x="0" y="618"/>
                    <a:pt x="125" y="1349"/>
                    <a:pt x="631" y="1349"/>
                  </a:cubicBezTo>
                  <a:cubicBezTo>
                    <a:pt x="643" y="1349"/>
                    <a:pt x="655" y="1349"/>
                    <a:pt x="667" y="1348"/>
                  </a:cubicBezTo>
                  <a:lnTo>
                    <a:pt x="3263" y="872"/>
                  </a:lnTo>
                  <a:cubicBezTo>
                    <a:pt x="3759" y="722"/>
                    <a:pt x="3640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3" name="Google Shape;7843;p44"/>
            <p:cNvSpPr/>
            <p:nvPr/>
          </p:nvSpPr>
          <p:spPr>
            <a:xfrm>
              <a:off x="8344377" y="4498130"/>
              <a:ext cx="60123" cy="50221"/>
            </a:xfrm>
            <a:custGeom>
              <a:rect b="b" l="l" r="r" t="t"/>
              <a:pathLst>
                <a:path extrusionOk="0" h="1557" w="1864">
                  <a:moveTo>
                    <a:pt x="1010" y="0"/>
                  </a:moveTo>
                  <a:cubicBezTo>
                    <a:pt x="967" y="0"/>
                    <a:pt x="924" y="4"/>
                    <a:pt x="881" y="11"/>
                  </a:cubicBezTo>
                  <a:cubicBezTo>
                    <a:pt x="203" y="130"/>
                    <a:pt x="0" y="1011"/>
                    <a:pt x="572" y="1416"/>
                  </a:cubicBezTo>
                  <a:cubicBezTo>
                    <a:pt x="710" y="1513"/>
                    <a:pt x="860" y="1556"/>
                    <a:pt x="1007" y="1556"/>
                  </a:cubicBezTo>
                  <a:cubicBezTo>
                    <a:pt x="1454" y="1556"/>
                    <a:pt x="1864" y="1153"/>
                    <a:pt x="1774" y="642"/>
                  </a:cubicBezTo>
                  <a:cubicBezTo>
                    <a:pt x="1710" y="268"/>
                    <a:pt x="1378" y="0"/>
                    <a:pt x="101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4" name="Google Shape;7844;p44"/>
            <p:cNvSpPr/>
            <p:nvPr/>
          </p:nvSpPr>
          <p:spPr>
            <a:xfrm>
              <a:off x="8413822" y="4483357"/>
              <a:ext cx="122246" cy="43706"/>
            </a:xfrm>
            <a:custGeom>
              <a:rect b="b" l="l" r="r" t="t"/>
              <a:pathLst>
                <a:path extrusionOk="0" h="1355" w="3790">
                  <a:moveTo>
                    <a:pt x="3177" y="0"/>
                  </a:moveTo>
                  <a:cubicBezTo>
                    <a:pt x="3155" y="0"/>
                    <a:pt x="3133" y="2"/>
                    <a:pt x="3110" y="5"/>
                  </a:cubicBezTo>
                  <a:lnTo>
                    <a:pt x="514" y="481"/>
                  </a:lnTo>
                  <a:cubicBezTo>
                    <a:pt x="1" y="606"/>
                    <a:pt x="110" y="1355"/>
                    <a:pt x="602" y="1355"/>
                  </a:cubicBezTo>
                  <a:cubicBezTo>
                    <a:pt x="623" y="1355"/>
                    <a:pt x="646" y="1353"/>
                    <a:pt x="669" y="1350"/>
                  </a:cubicBezTo>
                  <a:lnTo>
                    <a:pt x="3264" y="886"/>
                  </a:lnTo>
                  <a:cubicBezTo>
                    <a:pt x="3789" y="749"/>
                    <a:pt x="3669" y="0"/>
                    <a:pt x="317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5" name="Google Shape;7845;p44"/>
            <p:cNvSpPr/>
            <p:nvPr/>
          </p:nvSpPr>
          <p:spPr>
            <a:xfrm>
              <a:off x="8287157" y="4806940"/>
              <a:ext cx="250396" cy="224592"/>
            </a:xfrm>
            <a:custGeom>
              <a:rect b="b" l="l" r="r" t="t"/>
              <a:pathLst>
                <a:path extrusionOk="0" h="6963" w="7763">
                  <a:moveTo>
                    <a:pt x="3924" y="1"/>
                  </a:moveTo>
                  <a:cubicBezTo>
                    <a:pt x="2893" y="1"/>
                    <a:pt x="1881" y="469"/>
                    <a:pt x="1215" y="1343"/>
                  </a:cubicBezTo>
                  <a:lnTo>
                    <a:pt x="6953" y="4975"/>
                  </a:lnTo>
                  <a:cubicBezTo>
                    <a:pt x="7763" y="3403"/>
                    <a:pt x="7239" y="1474"/>
                    <a:pt x="5751" y="534"/>
                  </a:cubicBezTo>
                  <a:cubicBezTo>
                    <a:pt x="5184" y="174"/>
                    <a:pt x="4551" y="1"/>
                    <a:pt x="3924" y="1"/>
                  </a:cubicBezTo>
                  <a:close/>
                  <a:moveTo>
                    <a:pt x="810" y="1986"/>
                  </a:moveTo>
                  <a:lnTo>
                    <a:pt x="810" y="1986"/>
                  </a:lnTo>
                  <a:cubicBezTo>
                    <a:pt x="0" y="3558"/>
                    <a:pt x="512" y="5498"/>
                    <a:pt x="2012" y="6439"/>
                  </a:cubicBezTo>
                  <a:cubicBezTo>
                    <a:pt x="2576" y="6793"/>
                    <a:pt x="3206" y="6963"/>
                    <a:pt x="3829" y="6963"/>
                  </a:cubicBezTo>
                  <a:cubicBezTo>
                    <a:pt x="4864" y="6963"/>
                    <a:pt x="5880" y="6494"/>
                    <a:pt x="6549" y="5618"/>
                  </a:cubicBezTo>
                  <a:lnTo>
                    <a:pt x="810" y="1986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6" name="Google Shape;7846;p44"/>
            <p:cNvSpPr/>
            <p:nvPr/>
          </p:nvSpPr>
          <p:spPr>
            <a:xfrm>
              <a:off x="8756435" y="4325276"/>
              <a:ext cx="195885" cy="181918"/>
            </a:xfrm>
            <a:custGeom>
              <a:rect b="b" l="l" r="r" t="t"/>
              <a:pathLst>
                <a:path extrusionOk="0" h="5640" w="6073">
                  <a:moveTo>
                    <a:pt x="3596" y="0"/>
                  </a:moveTo>
                  <a:lnTo>
                    <a:pt x="1203" y="1632"/>
                  </a:lnTo>
                  <a:cubicBezTo>
                    <a:pt x="251" y="2286"/>
                    <a:pt x="1" y="3596"/>
                    <a:pt x="655" y="4560"/>
                  </a:cubicBezTo>
                  <a:lnTo>
                    <a:pt x="763" y="4715"/>
                  </a:lnTo>
                  <a:cubicBezTo>
                    <a:pt x="1163" y="5316"/>
                    <a:pt x="1827" y="5640"/>
                    <a:pt x="2502" y="5640"/>
                  </a:cubicBezTo>
                  <a:cubicBezTo>
                    <a:pt x="2909" y="5640"/>
                    <a:pt x="3321" y="5522"/>
                    <a:pt x="3680" y="5275"/>
                  </a:cubicBezTo>
                  <a:lnTo>
                    <a:pt x="6073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7" name="Google Shape;7847;p44"/>
            <p:cNvSpPr/>
            <p:nvPr/>
          </p:nvSpPr>
          <p:spPr>
            <a:xfrm>
              <a:off x="8888938" y="4249734"/>
              <a:ext cx="195885" cy="181950"/>
            </a:xfrm>
            <a:custGeom>
              <a:rect b="b" l="l" r="r" t="t"/>
              <a:pathLst>
                <a:path extrusionOk="0" h="5641" w="6073">
                  <a:moveTo>
                    <a:pt x="3577" y="1"/>
                  </a:moveTo>
                  <a:cubicBezTo>
                    <a:pt x="3169" y="1"/>
                    <a:pt x="2757" y="119"/>
                    <a:pt x="2393" y="366"/>
                  </a:cubicBezTo>
                  <a:lnTo>
                    <a:pt x="0" y="1997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4" y="3354"/>
                    <a:pt x="6072" y="2045"/>
                    <a:pt x="5429" y="1092"/>
                  </a:cubicBezTo>
                  <a:lnTo>
                    <a:pt x="5322" y="926"/>
                  </a:lnTo>
                  <a:cubicBezTo>
                    <a:pt x="4914" y="325"/>
                    <a:pt x="4252" y="1"/>
                    <a:pt x="357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8" name="Google Shape;7848;p44"/>
            <p:cNvSpPr/>
            <p:nvPr/>
          </p:nvSpPr>
          <p:spPr>
            <a:xfrm>
              <a:off x="8698827" y="4700401"/>
              <a:ext cx="346064" cy="344677"/>
            </a:xfrm>
            <a:custGeom>
              <a:rect b="b" l="l" r="r" t="t"/>
              <a:pathLst>
                <a:path extrusionOk="0" h="10686" w="10729">
                  <a:moveTo>
                    <a:pt x="5017" y="0"/>
                  </a:moveTo>
                  <a:cubicBezTo>
                    <a:pt x="4831" y="0"/>
                    <a:pt x="4666" y="137"/>
                    <a:pt x="4644" y="324"/>
                  </a:cubicBezTo>
                  <a:lnTo>
                    <a:pt x="4192" y="3813"/>
                  </a:lnTo>
                  <a:lnTo>
                    <a:pt x="703" y="3348"/>
                  </a:lnTo>
                  <a:cubicBezTo>
                    <a:pt x="688" y="3347"/>
                    <a:pt x="673" y="3346"/>
                    <a:pt x="659" y="3346"/>
                  </a:cubicBezTo>
                  <a:cubicBezTo>
                    <a:pt x="474" y="3346"/>
                    <a:pt x="308" y="3482"/>
                    <a:pt x="286" y="3670"/>
                  </a:cubicBezTo>
                  <a:lnTo>
                    <a:pt x="24" y="5646"/>
                  </a:lnTo>
                  <a:cubicBezTo>
                    <a:pt x="1" y="5849"/>
                    <a:pt x="143" y="6027"/>
                    <a:pt x="346" y="6063"/>
                  </a:cubicBezTo>
                  <a:lnTo>
                    <a:pt x="3822" y="6527"/>
                  </a:lnTo>
                  <a:lnTo>
                    <a:pt x="3370" y="10004"/>
                  </a:lnTo>
                  <a:cubicBezTo>
                    <a:pt x="3334" y="10206"/>
                    <a:pt x="3477" y="10397"/>
                    <a:pt x="3692" y="10421"/>
                  </a:cubicBezTo>
                  <a:lnTo>
                    <a:pt x="5656" y="10683"/>
                  </a:lnTo>
                  <a:cubicBezTo>
                    <a:pt x="5671" y="10684"/>
                    <a:pt x="5686" y="10685"/>
                    <a:pt x="5700" y="10685"/>
                  </a:cubicBezTo>
                  <a:cubicBezTo>
                    <a:pt x="5885" y="10685"/>
                    <a:pt x="6051" y="10549"/>
                    <a:pt x="6073" y="10361"/>
                  </a:cubicBezTo>
                  <a:lnTo>
                    <a:pt x="6537" y="6885"/>
                  </a:lnTo>
                  <a:lnTo>
                    <a:pt x="10026" y="7337"/>
                  </a:lnTo>
                  <a:cubicBezTo>
                    <a:pt x="10040" y="7339"/>
                    <a:pt x="10055" y="7340"/>
                    <a:pt x="10070" y="7340"/>
                  </a:cubicBezTo>
                  <a:cubicBezTo>
                    <a:pt x="10253" y="7340"/>
                    <a:pt x="10409" y="7203"/>
                    <a:pt x="10442" y="7016"/>
                  </a:cubicBezTo>
                  <a:lnTo>
                    <a:pt x="10704" y="5039"/>
                  </a:lnTo>
                  <a:cubicBezTo>
                    <a:pt x="10728" y="4837"/>
                    <a:pt x="10585" y="4646"/>
                    <a:pt x="10383" y="4622"/>
                  </a:cubicBezTo>
                  <a:lnTo>
                    <a:pt x="6894" y="4170"/>
                  </a:lnTo>
                  <a:lnTo>
                    <a:pt x="7359" y="681"/>
                  </a:lnTo>
                  <a:cubicBezTo>
                    <a:pt x="7382" y="479"/>
                    <a:pt x="7240" y="300"/>
                    <a:pt x="7037" y="265"/>
                  </a:cubicBezTo>
                  <a:lnTo>
                    <a:pt x="5061" y="3"/>
                  </a:lnTo>
                  <a:cubicBezTo>
                    <a:pt x="5046" y="1"/>
                    <a:pt x="5031" y="0"/>
                    <a:pt x="501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9" name="Google Shape;7849;p44"/>
            <p:cNvSpPr/>
            <p:nvPr/>
          </p:nvSpPr>
          <p:spPr>
            <a:xfrm>
              <a:off x="7231805" y="4197223"/>
              <a:ext cx="349902" cy="436120"/>
            </a:xfrm>
            <a:custGeom>
              <a:rect b="b" l="l" r="r" t="t"/>
              <a:pathLst>
                <a:path extrusionOk="0" h="13521" w="10848">
                  <a:moveTo>
                    <a:pt x="4147" y="435"/>
                  </a:moveTo>
                  <a:cubicBezTo>
                    <a:pt x="4435" y="435"/>
                    <a:pt x="4718" y="608"/>
                    <a:pt x="4775" y="994"/>
                  </a:cubicBezTo>
                  <a:cubicBezTo>
                    <a:pt x="4799" y="1184"/>
                    <a:pt x="4751" y="1387"/>
                    <a:pt x="4620" y="1542"/>
                  </a:cubicBezTo>
                  <a:lnTo>
                    <a:pt x="3835" y="1684"/>
                  </a:lnTo>
                  <a:cubicBezTo>
                    <a:pt x="3656" y="1589"/>
                    <a:pt x="3537" y="1434"/>
                    <a:pt x="3501" y="1244"/>
                  </a:cubicBezTo>
                  <a:lnTo>
                    <a:pt x="3501" y="1232"/>
                  </a:lnTo>
                  <a:cubicBezTo>
                    <a:pt x="3386" y="732"/>
                    <a:pt x="3770" y="435"/>
                    <a:pt x="4147" y="435"/>
                  </a:cubicBezTo>
                  <a:close/>
                  <a:moveTo>
                    <a:pt x="7856" y="2746"/>
                  </a:moveTo>
                  <a:cubicBezTo>
                    <a:pt x="8113" y="2746"/>
                    <a:pt x="8341" y="2934"/>
                    <a:pt x="8383" y="3196"/>
                  </a:cubicBezTo>
                  <a:lnTo>
                    <a:pt x="9776" y="10757"/>
                  </a:lnTo>
                  <a:cubicBezTo>
                    <a:pt x="9823" y="11066"/>
                    <a:pt x="9633" y="11340"/>
                    <a:pt x="9323" y="11400"/>
                  </a:cubicBezTo>
                  <a:lnTo>
                    <a:pt x="3061" y="12543"/>
                  </a:lnTo>
                  <a:cubicBezTo>
                    <a:pt x="3030" y="12548"/>
                    <a:pt x="2999" y="12550"/>
                    <a:pt x="2969" y="12550"/>
                  </a:cubicBezTo>
                  <a:cubicBezTo>
                    <a:pt x="2707" y="12550"/>
                    <a:pt x="2472" y="12369"/>
                    <a:pt x="2430" y="12102"/>
                  </a:cubicBezTo>
                  <a:lnTo>
                    <a:pt x="1048" y="4530"/>
                  </a:lnTo>
                  <a:cubicBezTo>
                    <a:pt x="989" y="4232"/>
                    <a:pt x="1191" y="3947"/>
                    <a:pt x="1489" y="3899"/>
                  </a:cubicBezTo>
                  <a:lnTo>
                    <a:pt x="2239" y="3768"/>
                  </a:lnTo>
                  <a:cubicBezTo>
                    <a:pt x="2271" y="3968"/>
                    <a:pt x="2451" y="4121"/>
                    <a:pt x="2657" y="4121"/>
                  </a:cubicBezTo>
                  <a:cubicBezTo>
                    <a:pt x="2684" y="4121"/>
                    <a:pt x="2712" y="4119"/>
                    <a:pt x="2739" y="4113"/>
                  </a:cubicBezTo>
                  <a:lnTo>
                    <a:pt x="6656" y="3399"/>
                  </a:lnTo>
                  <a:cubicBezTo>
                    <a:pt x="6894" y="3351"/>
                    <a:pt x="7049" y="3125"/>
                    <a:pt x="7002" y="2887"/>
                  </a:cubicBezTo>
                  <a:lnTo>
                    <a:pt x="7752" y="2756"/>
                  </a:lnTo>
                  <a:cubicBezTo>
                    <a:pt x="7787" y="2749"/>
                    <a:pt x="7822" y="2746"/>
                    <a:pt x="7856" y="2746"/>
                  </a:cubicBezTo>
                  <a:close/>
                  <a:moveTo>
                    <a:pt x="4125" y="0"/>
                  </a:moveTo>
                  <a:cubicBezTo>
                    <a:pt x="4061" y="0"/>
                    <a:pt x="3996" y="6"/>
                    <a:pt x="3930" y="18"/>
                  </a:cubicBezTo>
                  <a:cubicBezTo>
                    <a:pt x="3334" y="125"/>
                    <a:pt x="2942" y="708"/>
                    <a:pt x="3061" y="1303"/>
                  </a:cubicBezTo>
                  <a:cubicBezTo>
                    <a:pt x="3096" y="1482"/>
                    <a:pt x="3168" y="1637"/>
                    <a:pt x="3275" y="1780"/>
                  </a:cubicBezTo>
                  <a:lnTo>
                    <a:pt x="2501" y="1923"/>
                  </a:lnTo>
                  <a:cubicBezTo>
                    <a:pt x="2191" y="1982"/>
                    <a:pt x="1977" y="2292"/>
                    <a:pt x="2037" y="2601"/>
                  </a:cubicBezTo>
                  <a:lnTo>
                    <a:pt x="2084" y="2887"/>
                  </a:lnTo>
                  <a:lnTo>
                    <a:pt x="798" y="3125"/>
                  </a:lnTo>
                  <a:cubicBezTo>
                    <a:pt x="310" y="3208"/>
                    <a:pt x="1" y="3673"/>
                    <a:pt x="84" y="4161"/>
                  </a:cubicBezTo>
                  <a:lnTo>
                    <a:pt x="1656" y="12793"/>
                  </a:lnTo>
                  <a:cubicBezTo>
                    <a:pt x="1730" y="13218"/>
                    <a:pt x="2118" y="13520"/>
                    <a:pt x="2540" y="13520"/>
                  </a:cubicBezTo>
                  <a:cubicBezTo>
                    <a:pt x="2590" y="13520"/>
                    <a:pt x="2641" y="13516"/>
                    <a:pt x="2692" y="13507"/>
                  </a:cubicBezTo>
                  <a:lnTo>
                    <a:pt x="10038" y="12162"/>
                  </a:lnTo>
                  <a:cubicBezTo>
                    <a:pt x="10526" y="12079"/>
                    <a:pt x="10847" y="11602"/>
                    <a:pt x="10752" y="11126"/>
                  </a:cubicBezTo>
                  <a:lnTo>
                    <a:pt x="9180" y="2494"/>
                  </a:lnTo>
                  <a:cubicBezTo>
                    <a:pt x="9096" y="2064"/>
                    <a:pt x="8726" y="1763"/>
                    <a:pt x="8305" y="1763"/>
                  </a:cubicBezTo>
                  <a:cubicBezTo>
                    <a:pt x="8248" y="1763"/>
                    <a:pt x="8191" y="1768"/>
                    <a:pt x="8133" y="1780"/>
                  </a:cubicBezTo>
                  <a:lnTo>
                    <a:pt x="6847" y="2018"/>
                  </a:lnTo>
                  <a:lnTo>
                    <a:pt x="6799" y="1732"/>
                  </a:lnTo>
                  <a:cubicBezTo>
                    <a:pt x="6745" y="1451"/>
                    <a:pt x="6496" y="1249"/>
                    <a:pt x="6210" y="1249"/>
                  </a:cubicBezTo>
                  <a:cubicBezTo>
                    <a:pt x="6181" y="1249"/>
                    <a:pt x="6151" y="1251"/>
                    <a:pt x="6121" y="1256"/>
                  </a:cubicBezTo>
                  <a:lnTo>
                    <a:pt x="5168" y="1434"/>
                  </a:lnTo>
                  <a:cubicBezTo>
                    <a:pt x="5228" y="1268"/>
                    <a:pt x="5239" y="1089"/>
                    <a:pt x="5204" y="910"/>
                  </a:cubicBezTo>
                  <a:cubicBezTo>
                    <a:pt x="5119" y="380"/>
                    <a:pt x="4655" y="0"/>
                    <a:pt x="4125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0" name="Google Shape;7850;p44"/>
            <p:cNvSpPr/>
            <p:nvPr/>
          </p:nvSpPr>
          <p:spPr>
            <a:xfrm>
              <a:off x="7293638" y="4354466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9" y="1"/>
                    <a:pt x="914" y="5"/>
                    <a:pt x="870" y="12"/>
                  </a:cubicBezTo>
                  <a:cubicBezTo>
                    <a:pt x="191" y="131"/>
                    <a:pt x="1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1" name="Google Shape;7851;p44"/>
            <p:cNvSpPr/>
            <p:nvPr/>
          </p:nvSpPr>
          <p:spPr>
            <a:xfrm>
              <a:off x="7361954" y="4339823"/>
              <a:ext cx="124375" cy="43383"/>
            </a:xfrm>
            <a:custGeom>
              <a:rect b="b" l="l" r="r" t="t"/>
              <a:pathLst>
                <a:path extrusionOk="0" h="1345" w="3856">
                  <a:moveTo>
                    <a:pt x="3259" y="1"/>
                  </a:moveTo>
                  <a:cubicBezTo>
                    <a:pt x="3223" y="1"/>
                    <a:pt x="3185" y="5"/>
                    <a:pt x="3145" y="14"/>
                  </a:cubicBezTo>
                  <a:lnTo>
                    <a:pt x="3133" y="14"/>
                  </a:lnTo>
                  <a:lnTo>
                    <a:pt x="550" y="478"/>
                  </a:lnTo>
                  <a:cubicBezTo>
                    <a:pt x="0" y="579"/>
                    <a:pt x="116" y="1345"/>
                    <a:pt x="608" y="1345"/>
                  </a:cubicBezTo>
                  <a:cubicBezTo>
                    <a:pt x="639" y="1345"/>
                    <a:pt x="671" y="1342"/>
                    <a:pt x="704" y="1335"/>
                  </a:cubicBezTo>
                  <a:lnTo>
                    <a:pt x="3300" y="871"/>
                  </a:lnTo>
                  <a:cubicBezTo>
                    <a:pt x="3855" y="793"/>
                    <a:pt x="3758" y="1"/>
                    <a:pt x="325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2" name="Google Shape;7852;p44"/>
            <p:cNvSpPr/>
            <p:nvPr/>
          </p:nvSpPr>
          <p:spPr>
            <a:xfrm>
              <a:off x="7306314" y="4423976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9" y="1"/>
                    <a:pt x="914" y="5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6"/>
                    <a:pt x="1002" y="1546"/>
                  </a:cubicBezTo>
                  <a:cubicBezTo>
                    <a:pt x="1453" y="1546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3" name="Google Shape;7853;p44"/>
            <p:cNvSpPr/>
            <p:nvPr/>
          </p:nvSpPr>
          <p:spPr>
            <a:xfrm>
              <a:off x="7375824" y="4409300"/>
              <a:ext cx="121279" cy="43544"/>
            </a:xfrm>
            <a:custGeom>
              <a:rect b="b" l="l" r="r" t="t"/>
              <a:pathLst>
                <a:path extrusionOk="0" h="1350" w="3760">
                  <a:moveTo>
                    <a:pt x="3144" y="1"/>
                  </a:moveTo>
                  <a:cubicBezTo>
                    <a:pt x="3128" y="1"/>
                    <a:pt x="3112" y="1"/>
                    <a:pt x="3096" y="3"/>
                  </a:cubicBezTo>
                  <a:lnTo>
                    <a:pt x="501" y="467"/>
                  </a:lnTo>
                  <a:cubicBezTo>
                    <a:pt x="0" y="618"/>
                    <a:pt x="125" y="1349"/>
                    <a:pt x="631" y="1349"/>
                  </a:cubicBezTo>
                  <a:cubicBezTo>
                    <a:pt x="643" y="1349"/>
                    <a:pt x="655" y="1349"/>
                    <a:pt x="667" y="1348"/>
                  </a:cubicBezTo>
                  <a:lnTo>
                    <a:pt x="3263" y="872"/>
                  </a:lnTo>
                  <a:cubicBezTo>
                    <a:pt x="3759" y="722"/>
                    <a:pt x="3640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4" name="Google Shape;7854;p44"/>
            <p:cNvSpPr/>
            <p:nvPr/>
          </p:nvSpPr>
          <p:spPr>
            <a:xfrm>
              <a:off x="7319765" y="4498130"/>
              <a:ext cx="60123" cy="50221"/>
            </a:xfrm>
            <a:custGeom>
              <a:rect b="b" l="l" r="r" t="t"/>
              <a:pathLst>
                <a:path extrusionOk="0" h="1557" w="1864">
                  <a:moveTo>
                    <a:pt x="1009" y="0"/>
                  </a:moveTo>
                  <a:cubicBezTo>
                    <a:pt x="967" y="0"/>
                    <a:pt x="924" y="4"/>
                    <a:pt x="881" y="11"/>
                  </a:cubicBezTo>
                  <a:cubicBezTo>
                    <a:pt x="203" y="130"/>
                    <a:pt x="0" y="1011"/>
                    <a:pt x="572" y="1416"/>
                  </a:cubicBezTo>
                  <a:cubicBezTo>
                    <a:pt x="710" y="1513"/>
                    <a:pt x="860" y="1556"/>
                    <a:pt x="1007" y="1556"/>
                  </a:cubicBezTo>
                  <a:cubicBezTo>
                    <a:pt x="1454" y="1556"/>
                    <a:pt x="1864" y="1153"/>
                    <a:pt x="1774" y="642"/>
                  </a:cubicBezTo>
                  <a:cubicBezTo>
                    <a:pt x="1700" y="268"/>
                    <a:pt x="1376" y="0"/>
                    <a:pt x="100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5" name="Google Shape;7855;p44"/>
            <p:cNvSpPr/>
            <p:nvPr/>
          </p:nvSpPr>
          <p:spPr>
            <a:xfrm>
              <a:off x="7388855" y="4483390"/>
              <a:ext cx="122343" cy="43673"/>
            </a:xfrm>
            <a:custGeom>
              <a:rect b="b" l="l" r="r" t="t"/>
              <a:pathLst>
                <a:path extrusionOk="0" h="1354" w="3793">
                  <a:moveTo>
                    <a:pt x="3178" y="1"/>
                  </a:moveTo>
                  <a:cubicBezTo>
                    <a:pt x="3160" y="1"/>
                    <a:pt x="3140" y="2"/>
                    <a:pt x="3121" y="4"/>
                  </a:cubicBezTo>
                  <a:lnTo>
                    <a:pt x="525" y="480"/>
                  </a:lnTo>
                  <a:cubicBezTo>
                    <a:pt x="1" y="605"/>
                    <a:pt x="121" y="1354"/>
                    <a:pt x="613" y="1354"/>
                  </a:cubicBezTo>
                  <a:cubicBezTo>
                    <a:pt x="635" y="1354"/>
                    <a:pt x="657" y="1352"/>
                    <a:pt x="680" y="1349"/>
                  </a:cubicBezTo>
                  <a:lnTo>
                    <a:pt x="3276" y="885"/>
                  </a:lnTo>
                  <a:cubicBezTo>
                    <a:pt x="3792" y="747"/>
                    <a:pt x="3678" y="1"/>
                    <a:pt x="317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6" name="Google Shape;7856;p44"/>
            <p:cNvSpPr/>
            <p:nvPr/>
          </p:nvSpPr>
          <p:spPr>
            <a:xfrm>
              <a:off x="7262544" y="4806843"/>
              <a:ext cx="250428" cy="224624"/>
            </a:xfrm>
            <a:custGeom>
              <a:rect b="b" l="l" r="r" t="t"/>
              <a:pathLst>
                <a:path extrusionOk="0" h="6964" w="7764">
                  <a:moveTo>
                    <a:pt x="3934" y="1"/>
                  </a:moveTo>
                  <a:cubicBezTo>
                    <a:pt x="2900" y="1"/>
                    <a:pt x="1883" y="470"/>
                    <a:pt x="1215" y="1346"/>
                  </a:cubicBezTo>
                  <a:lnTo>
                    <a:pt x="6953" y="4978"/>
                  </a:lnTo>
                  <a:cubicBezTo>
                    <a:pt x="7763" y="3406"/>
                    <a:pt x="7251" y="1465"/>
                    <a:pt x="5751" y="525"/>
                  </a:cubicBezTo>
                  <a:cubicBezTo>
                    <a:pt x="5187" y="171"/>
                    <a:pt x="4557" y="1"/>
                    <a:pt x="3934" y="1"/>
                  </a:cubicBezTo>
                  <a:close/>
                  <a:moveTo>
                    <a:pt x="810" y="1989"/>
                  </a:moveTo>
                  <a:lnTo>
                    <a:pt x="810" y="1989"/>
                  </a:lnTo>
                  <a:cubicBezTo>
                    <a:pt x="0" y="3561"/>
                    <a:pt x="524" y="5490"/>
                    <a:pt x="2012" y="6430"/>
                  </a:cubicBezTo>
                  <a:cubicBezTo>
                    <a:pt x="2579" y="6790"/>
                    <a:pt x="3213" y="6963"/>
                    <a:pt x="3839" y="6963"/>
                  </a:cubicBezTo>
                  <a:cubicBezTo>
                    <a:pt x="4870" y="6963"/>
                    <a:pt x="5882" y="6495"/>
                    <a:pt x="6549" y="5621"/>
                  </a:cubicBezTo>
                  <a:lnTo>
                    <a:pt x="810" y="1989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7" name="Google Shape;7857;p44"/>
            <p:cNvSpPr/>
            <p:nvPr/>
          </p:nvSpPr>
          <p:spPr>
            <a:xfrm>
              <a:off x="7731822" y="4325276"/>
              <a:ext cx="195885" cy="181918"/>
            </a:xfrm>
            <a:custGeom>
              <a:rect b="b" l="l" r="r" t="t"/>
              <a:pathLst>
                <a:path extrusionOk="0" h="5640" w="6073">
                  <a:moveTo>
                    <a:pt x="3596" y="0"/>
                  </a:moveTo>
                  <a:lnTo>
                    <a:pt x="1203" y="1632"/>
                  </a:lnTo>
                  <a:cubicBezTo>
                    <a:pt x="251" y="2286"/>
                    <a:pt x="1" y="3596"/>
                    <a:pt x="655" y="4560"/>
                  </a:cubicBezTo>
                  <a:lnTo>
                    <a:pt x="763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2"/>
                    <a:pt x="3692" y="5275"/>
                  </a:cubicBezTo>
                  <a:lnTo>
                    <a:pt x="6073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8" name="Google Shape;7858;p44"/>
            <p:cNvSpPr/>
            <p:nvPr/>
          </p:nvSpPr>
          <p:spPr>
            <a:xfrm>
              <a:off x="7864326" y="4249734"/>
              <a:ext cx="195885" cy="181950"/>
            </a:xfrm>
            <a:custGeom>
              <a:rect b="b" l="l" r="r" t="t"/>
              <a:pathLst>
                <a:path extrusionOk="0" h="5641" w="6073">
                  <a:moveTo>
                    <a:pt x="3568" y="1"/>
                  </a:moveTo>
                  <a:cubicBezTo>
                    <a:pt x="3162" y="1"/>
                    <a:pt x="2752" y="119"/>
                    <a:pt x="2393" y="366"/>
                  </a:cubicBezTo>
                  <a:lnTo>
                    <a:pt x="0" y="1997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22" y="3354"/>
                    <a:pt x="6072" y="2045"/>
                    <a:pt x="5430" y="1092"/>
                  </a:cubicBezTo>
                  <a:lnTo>
                    <a:pt x="5310" y="926"/>
                  </a:lnTo>
                  <a:cubicBezTo>
                    <a:pt x="4902" y="325"/>
                    <a:pt x="4240" y="1"/>
                    <a:pt x="356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9" name="Google Shape;7859;p44"/>
            <p:cNvSpPr/>
            <p:nvPr/>
          </p:nvSpPr>
          <p:spPr>
            <a:xfrm>
              <a:off x="7674215" y="4700692"/>
              <a:ext cx="346064" cy="344387"/>
            </a:xfrm>
            <a:custGeom>
              <a:rect b="b" l="l" r="r" t="t"/>
              <a:pathLst>
                <a:path extrusionOk="0" h="10677" w="10729">
                  <a:moveTo>
                    <a:pt x="4999" y="0"/>
                  </a:moveTo>
                  <a:cubicBezTo>
                    <a:pt x="4821" y="0"/>
                    <a:pt x="4665" y="135"/>
                    <a:pt x="4644" y="327"/>
                  </a:cubicBezTo>
                  <a:lnTo>
                    <a:pt x="4180" y="3804"/>
                  </a:lnTo>
                  <a:lnTo>
                    <a:pt x="703" y="3339"/>
                  </a:lnTo>
                  <a:cubicBezTo>
                    <a:pt x="688" y="3338"/>
                    <a:pt x="674" y="3337"/>
                    <a:pt x="659" y="3337"/>
                  </a:cubicBezTo>
                  <a:cubicBezTo>
                    <a:pt x="474" y="3337"/>
                    <a:pt x="309" y="3473"/>
                    <a:pt x="286" y="3661"/>
                  </a:cubicBezTo>
                  <a:lnTo>
                    <a:pt x="25" y="5637"/>
                  </a:lnTo>
                  <a:cubicBezTo>
                    <a:pt x="1" y="5840"/>
                    <a:pt x="144" y="6030"/>
                    <a:pt x="346" y="6054"/>
                  </a:cubicBezTo>
                  <a:lnTo>
                    <a:pt x="3823" y="6518"/>
                  </a:lnTo>
                  <a:lnTo>
                    <a:pt x="3370" y="9995"/>
                  </a:lnTo>
                  <a:cubicBezTo>
                    <a:pt x="3334" y="10197"/>
                    <a:pt x="3477" y="10388"/>
                    <a:pt x="3692" y="10412"/>
                  </a:cubicBezTo>
                  <a:lnTo>
                    <a:pt x="5656" y="10674"/>
                  </a:lnTo>
                  <a:cubicBezTo>
                    <a:pt x="5671" y="10675"/>
                    <a:pt x="5686" y="10676"/>
                    <a:pt x="5700" y="10676"/>
                  </a:cubicBezTo>
                  <a:cubicBezTo>
                    <a:pt x="5886" y="10676"/>
                    <a:pt x="6051" y="10540"/>
                    <a:pt x="6073" y="10352"/>
                  </a:cubicBezTo>
                  <a:lnTo>
                    <a:pt x="6537" y="6876"/>
                  </a:lnTo>
                  <a:lnTo>
                    <a:pt x="10014" y="7328"/>
                  </a:lnTo>
                  <a:cubicBezTo>
                    <a:pt x="10034" y="7331"/>
                    <a:pt x="10053" y="7333"/>
                    <a:pt x="10072" y="7333"/>
                  </a:cubicBezTo>
                  <a:cubicBezTo>
                    <a:pt x="10252" y="7333"/>
                    <a:pt x="10409" y="7189"/>
                    <a:pt x="10431" y="7007"/>
                  </a:cubicBezTo>
                  <a:lnTo>
                    <a:pt x="10693" y="5042"/>
                  </a:lnTo>
                  <a:cubicBezTo>
                    <a:pt x="10728" y="4828"/>
                    <a:pt x="10573" y="4649"/>
                    <a:pt x="10371" y="4613"/>
                  </a:cubicBezTo>
                  <a:lnTo>
                    <a:pt x="6894" y="4161"/>
                  </a:lnTo>
                  <a:lnTo>
                    <a:pt x="7359" y="684"/>
                  </a:lnTo>
                  <a:cubicBezTo>
                    <a:pt x="7383" y="470"/>
                    <a:pt x="7240" y="291"/>
                    <a:pt x="7037" y="256"/>
                  </a:cubicBezTo>
                  <a:lnTo>
                    <a:pt x="5061" y="6"/>
                  </a:lnTo>
                  <a:cubicBezTo>
                    <a:pt x="5040" y="2"/>
                    <a:pt x="5019" y="0"/>
                    <a:pt x="499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0" name="Google Shape;7860;p44"/>
            <p:cNvSpPr/>
            <p:nvPr/>
          </p:nvSpPr>
          <p:spPr>
            <a:xfrm>
              <a:off x="6206806" y="4197965"/>
              <a:ext cx="349902" cy="435378"/>
            </a:xfrm>
            <a:custGeom>
              <a:rect b="b" l="l" r="r" t="t"/>
              <a:pathLst>
                <a:path extrusionOk="0" h="13498" w="10848">
                  <a:moveTo>
                    <a:pt x="4157" y="412"/>
                  </a:moveTo>
                  <a:cubicBezTo>
                    <a:pt x="4443" y="412"/>
                    <a:pt x="4724" y="585"/>
                    <a:pt x="4775" y="971"/>
                  </a:cubicBezTo>
                  <a:cubicBezTo>
                    <a:pt x="4811" y="1161"/>
                    <a:pt x="4763" y="1364"/>
                    <a:pt x="4632" y="1519"/>
                  </a:cubicBezTo>
                  <a:lnTo>
                    <a:pt x="3835" y="1661"/>
                  </a:lnTo>
                  <a:cubicBezTo>
                    <a:pt x="3668" y="1566"/>
                    <a:pt x="3549" y="1411"/>
                    <a:pt x="3513" y="1221"/>
                  </a:cubicBezTo>
                  <a:lnTo>
                    <a:pt x="3513" y="1209"/>
                  </a:lnTo>
                  <a:cubicBezTo>
                    <a:pt x="3398" y="709"/>
                    <a:pt x="3782" y="412"/>
                    <a:pt x="4157" y="412"/>
                  </a:cubicBezTo>
                  <a:close/>
                  <a:moveTo>
                    <a:pt x="7856" y="2723"/>
                  </a:moveTo>
                  <a:cubicBezTo>
                    <a:pt x="8114" y="2723"/>
                    <a:pt x="8342" y="2911"/>
                    <a:pt x="8395" y="3173"/>
                  </a:cubicBezTo>
                  <a:lnTo>
                    <a:pt x="9788" y="10734"/>
                  </a:lnTo>
                  <a:cubicBezTo>
                    <a:pt x="9835" y="11043"/>
                    <a:pt x="9633" y="11329"/>
                    <a:pt x="9335" y="11377"/>
                  </a:cubicBezTo>
                  <a:lnTo>
                    <a:pt x="3073" y="12520"/>
                  </a:lnTo>
                  <a:cubicBezTo>
                    <a:pt x="3042" y="12525"/>
                    <a:pt x="3012" y="12527"/>
                    <a:pt x="2981" y="12527"/>
                  </a:cubicBezTo>
                  <a:cubicBezTo>
                    <a:pt x="2719" y="12527"/>
                    <a:pt x="2484" y="12346"/>
                    <a:pt x="2442" y="12079"/>
                  </a:cubicBezTo>
                  <a:lnTo>
                    <a:pt x="1061" y="4507"/>
                  </a:lnTo>
                  <a:cubicBezTo>
                    <a:pt x="1001" y="4209"/>
                    <a:pt x="1203" y="3924"/>
                    <a:pt x="1501" y="3876"/>
                  </a:cubicBezTo>
                  <a:lnTo>
                    <a:pt x="2251" y="3745"/>
                  </a:lnTo>
                  <a:cubicBezTo>
                    <a:pt x="2283" y="3945"/>
                    <a:pt x="2463" y="4098"/>
                    <a:pt x="2669" y="4098"/>
                  </a:cubicBezTo>
                  <a:cubicBezTo>
                    <a:pt x="2696" y="4098"/>
                    <a:pt x="2724" y="4096"/>
                    <a:pt x="2751" y="4090"/>
                  </a:cubicBezTo>
                  <a:lnTo>
                    <a:pt x="6668" y="3376"/>
                  </a:lnTo>
                  <a:cubicBezTo>
                    <a:pt x="6895" y="3328"/>
                    <a:pt x="7061" y="3102"/>
                    <a:pt x="7014" y="2864"/>
                  </a:cubicBezTo>
                  <a:lnTo>
                    <a:pt x="7752" y="2733"/>
                  </a:lnTo>
                  <a:cubicBezTo>
                    <a:pt x="7787" y="2726"/>
                    <a:pt x="7822" y="2723"/>
                    <a:pt x="7856" y="2723"/>
                  </a:cubicBezTo>
                  <a:close/>
                  <a:moveTo>
                    <a:pt x="4147" y="1"/>
                  </a:moveTo>
                  <a:cubicBezTo>
                    <a:pt x="4083" y="1"/>
                    <a:pt x="4019" y="6"/>
                    <a:pt x="3954" y="18"/>
                  </a:cubicBezTo>
                  <a:cubicBezTo>
                    <a:pt x="3358" y="125"/>
                    <a:pt x="2966" y="697"/>
                    <a:pt x="3073" y="1280"/>
                  </a:cubicBezTo>
                  <a:cubicBezTo>
                    <a:pt x="3108" y="1459"/>
                    <a:pt x="3180" y="1614"/>
                    <a:pt x="3287" y="1757"/>
                  </a:cubicBezTo>
                  <a:lnTo>
                    <a:pt x="2513" y="1900"/>
                  </a:lnTo>
                  <a:cubicBezTo>
                    <a:pt x="2192" y="1959"/>
                    <a:pt x="1989" y="2269"/>
                    <a:pt x="2037" y="2578"/>
                  </a:cubicBezTo>
                  <a:lnTo>
                    <a:pt x="2096" y="2864"/>
                  </a:lnTo>
                  <a:lnTo>
                    <a:pt x="811" y="3102"/>
                  </a:lnTo>
                  <a:cubicBezTo>
                    <a:pt x="322" y="3185"/>
                    <a:pt x="1" y="3650"/>
                    <a:pt x="96" y="4138"/>
                  </a:cubicBezTo>
                  <a:lnTo>
                    <a:pt x="1668" y="12770"/>
                  </a:lnTo>
                  <a:cubicBezTo>
                    <a:pt x="1742" y="13195"/>
                    <a:pt x="2121" y="13497"/>
                    <a:pt x="2549" y="13497"/>
                  </a:cubicBezTo>
                  <a:cubicBezTo>
                    <a:pt x="2600" y="13497"/>
                    <a:pt x="2652" y="13493"/>
                    <a:pt x="2704" y="13484"/>
                  </a:cubicBezTo>
                  <a:lnTo>
                    <a:pt x="10038" y="12139"/>
                  </a:lnTo>
                  <a:cubicBezTo>
                    <a:pt x="10526" y="12056"/>
                    <a:pt x="10848" y="11579"/>
                    <a:pt x="10752" y="11103"/>
                  </a:cubicBezTo>
                  <a:lnTo>
                    <a:pt x="9181" y="2471"/>
                  </a:lnTo>
                  <a:cubicBezTo>
                    <a:pt x="9097" y="2041"/>
                    <a:pt x="8726" y="1740"/>
                    <a:pt x="8313" y="1740"/>
                  </a:cubicBezTo>
                  <a:cubicBezTo>
                    <a:pt x="8257" y="1740"/>
                    <a:pt x="8201" y="1745"/>
                    <a:pt x="8145" y="1757"/>
                  </a:cubicBezTo>
                  <a:lnTo>
                    <a:pt x="6859" y="1995"/>
                  </a:lnTo>
                  <a:lnTo>
                    <a:pt x="6811" y="1709"/>
                  </a:lnTo>
                  <a:cubicBezTo>
                    <a:pt x="6757" y="1428"/>
                    <a:pt x="6498" y="1226"/>
                    <a:pt x="6219" y="1226"/>
                  </a:cubicBezTo>
                  <a:cubicBezTo>
                    <a:pt x="6191" y="1226"/>
                    <a:pt x="6162" y="1228"/>
                    <a:pt x="6133" y="1233"/>
                  </a:cubicBezTo>
                  <a:lnTo>
                    <a:pt x="5180" y="1411"/>
                  </a:lnTo>
                  <a:cubicBezTo>
                    <a:pt x="5240" y="1245"/>
                    <a:pt x="5240" y="1066"/>
                    <a:pt x="5216" y="887"/>
                  </a:cubicBezTo>
                  <a:cubicBezTo>
                    <a:pt x="5121" y="369"/>
                    <a:pt x="4658" y="1"/>
                    <a:pt x="414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1" name="Google Shape;7861;p44"/>
            <p:cNvSpPr/>
            <p:nvPr/>
          </p:nvSpPr>
          <p:spPr>
            <a:xfrm>
              <a:off x="6269026" y="4354466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3" y="1"/>
                  </a:moveTo>
                  <a:cubicBezTo>
                    <a:pt x="959" y="1"/>
                    <a:pt x="914" y="5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4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2" name="Google Shape;7862;p44"/>
            <p:cNvSpPr/>
            <p:nvPr/>
          </p:nvSpPr>
          <p:spPr>
            <a:xfrm>
              <a:off x="6337310" y="4339823"/>
              <a:ext cx="124020" cy="43383"/>
            </a:xfrm>
            <a:custGeom>
              <a:rect b="b" l="l" r="r" t="t"/>
              <a:pathLst>
                <a:path extrusionOk="0" h="1345" w="3845">
                  <a:moveTo>
                    <a:pt x="3258" y="1"/>
                  </a:moveTo>
                  <a:cubicBezTo>
                    <a:pt x="3223" y="1"/>
                    <a:pt x="3186" y="5"/>
                    <a:pt x="3146" y="14"/>
                  </a:cubicBezTo>
                  <a:lnTo>
                    <a:pt x="3134" y="14"/>
                  </a:lnTo>
                  <a:lnTo>
                    <a:pt x="539" y="478"/>
                  </a:lnTo>
                  <a:cubicBezTo>
                    <a:pt x="1" y="579"/>
                    <a:pt x="106" y="1345"/>
                    <a:pt x="597" y="1345"/>
                  </a:cubicBezTo>
                  <a:cubicBezTo>
                    <a:pt x="628" y="1345"/>
                    <a:pt x="660" y="1342"/>
                    <a:pt x="694" y="1335"/>
                  </a:cubicBezTo>
                  <a:lnTo>
                    <a:pt x="3289" y="871"/>
                  </a:lnTo>
                  <a:cubicBezTo>
                    <a:pt x="3844" y="793"/>
                    <a:pt x="3747" y="1"/>
                    <a:pt x="325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3" name="Google Shape;7863;p44"/>
            <p:cNvSpPr/>
            <p:nvPr/>
          </p:nvSpPr>
          <p:spPr>
            <a:xfrm>
              <a:off x="6281702" y="4423976"/>
              <a:ext cx="59769" cy="49866"/>
            </a:xfrm>
            <a:custGeom>
              <a:rect b="b" l="l" r="r" t="t"/>
              <a:pathLst>
                <a:path extrusionOk="0" h="1546" w="1853">
                  <a:moveTo>
                    <a:pt x="1002" y="1"/>
                  </a:moveTo>
                  <a:cubicBezTo>
                    <a:pt x="959" y="1"/>
                    <a:pt x="914" y="5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3" y="1546"/>
                    <a:pt x="1000" y="1546"/>
                  </a:cubicBezTo>
                  <a:cubicBezTo>
                    <a:pt x="1449" y="1546"/>
                    <a:pt x="1852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4" name="Google Shape;7864;p44"/>
            <p:cNvSpPr/>
            <p:nvPr/>
          </p:nvSpPr>
          <p:spPr>
            <a:xfrm>
              <a:off x="6351212" y="4409300"/>
              <a:ext cx="120892" cy="43544"/>
            </a:xfrm>
            <a:custGeom>
              <a:rect b="b" l="l" r="r" t="t"/>
              <a:pathLst>
                <a:path extrusionOk="0" h="1350" w="3748">
                  <a:moveTo>
                    <a:pt x="3144" y="1"/>
                  </a:moveTo>
                  <a:cubicBezTo>
                    <a:pt x="3128" y="1"/>
                    <a:pt x="3112" y="1"/>
                    <a:pt x="3096" y="3"/>
                  </a:cubicBezTo>
                  <a:lnTo>
                    <a:pt x="501" y="467"/>
                  </a:lnTo>
                  <a:cubicBezTo>
                    <a:pt x="0" y="618"/>
                    <a:pt x="125" y="1349"/>
                    <a:pt x="620" y="1349"/>
                  </a:cubicBezTo>
                  <a:cubicBezTo>
                    <a:pt x="632" y="1349"/>
                    <a:pt x="644" y="1349"/>
                    <a:pt x="656" y="1348"/>
                  </a:cubicBezTo>
                  <a:lnTo>
                    <a:pt x="3251" y="872"/>
                  </a:lnTo>
                  <a:cubicBezTo>
                    <a:pt x="3748" y="722"/>
                    <a:pt x="3639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5" name="Google Shape;7865;p44"/>
            <p:cNvSpPr/>
            <p:nvPr/>
          </p:nvSpPr>
          <p:spPr>
            <a:xfrm>
              <a:off x="6295152" y="4498130"/>
              <a:ext cx="60156" cy="50221"/>
            </a:xfrm>
            <a:custGeom>
              <a:rect b="b" l="l" r="r" t="t"/>
              <a:pathLst>
                <a:path extrusionOk="0" h="1557" w="1865">
                  <a:moveTo>
                    <a:pt x="1010" y="0"/>
                  </a:moveTo>
                  <a:cubicBezTo>
                    <a:pt x="967" y="0"/>
                    <a:pt x="924" y="4"/>
                    <a:pt x="881" y="11"/>
                  </a:cubicBezTo>
                  <a:cubicBezTo>
                    <a:pt x="191" y="130"/>
                    <a:pt x="0" y="1011"/>
                    <a:pt x="572" y="1416"/>
                  </a:cubicBezTo>
                  <a:cubicBezTo>
                    <a:pt x="710" y="1513"/>
                    <a:pt x="860" y="1556"/>
                    <a:pt x="1007" y="1556"/>
                  </a:cubicBezTo>
                  <a:cubicBezTo>
                    <a:pt x="1454" y="1556"/>
                    <a:pt x="1864" y="1153"/>
                    <a:pt x="1774" y="642"/>
                  </a:cubicBezTo>
                  <a:cubicBezTo>
                    <a:pt x="1700" y="268"/>
                    <a:pt x="1376" y="0"/>
                    <a:pt x="101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6" name="Google Shape;7866;p44"/>
            <p:cNvSpPr/>
            <p:nvPr/>
          </p:nvSpPr>
          <p:spPr>
            <a:xfrm>
              <a:off x="6364243" y="4483357"/>
              <a:ext cx="122214" cy="43706"/>
            </a:xfrm>
            <a:custGeom>
              <a:rect b="b" l="l" r="r" t="t"/>
              <a:pathLst>
                <a:path extrusionOk="0" h="1355" w="3789">
                  <a:moveTo>
                    <a:pt x="3177" y="0"/>
                  </a:moveTo>
                  <a:cubicBezTo>
                    <a:pt x="3155" y="0"/>
                    <a:pt x="3133" y="2"/>
                    <a:pt x="3109" y="5"/>
                  </a:cubicBezTo>
                  <a:lnTo>
                    <a:pt x="525" y="481"/>
                  </a:lnTo>
                  <a:cubicBezTo>
                    <a:pt x="1" y="606"/>
                    <a:pt x="110" y="1355"/>
                    <a:pt x="612" y="1355"/>
                  </a:cubicBezTo>
                  <a:cubicBezTo>
                    <a:pt x="634" y="1355"/>
                    <a:pt x="657" y="1353"/>
                    <a:pt x="680" y="1350"/>
                  </a:cubicBezTo>
                  <a:lnTo>
                    <a:pt x="3276" y="886"/>
                  </a:lnTo>
                  <a:cubicBezTo>
                    <a:pt x="3789" y="749"/>
                    <a:pt x="3679" y="0"/>
                    <a:pt x="317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7" name="Google Shape;7867;p44"/>
            <p:cNvSpPr/>
            <p:nvPr/>
          </p:nvSpPr>
          <p:spPr>
            <a:xfrm>
              <a:off x="6237545" y="4806940"/>
              <a:ext cx="250815" cy="224592"/>
            </a:xfrm>
            <a:custGeom>
              <a:rect b="b" l="l" r="r" t="t"/>
              <a:pathLst>
                <a:path extrusionOk="0" h="6963" w="7776">
                  <a:moveTo>
                    <a:pt x="3934" y="1"/>
                  </a:moveTo>
                  <a:cubicBezTo>
                    <a:pt x="2906" y="1"/>
                    <a:pt x="1893" y="469"/>
                    <a:pt x="1227" y="1343"/>
                  </a:cubicBezTo>
                  <a:lnTo>
                    <a:pt x="6966" y="4975"/>
                  </a:lnTo>
                  <a:cubicBezTo>
                    <a:pt x="7775" y="3403"/>
                    <a:pt x="7251" y="1474"/>
                    <a:pt x="5751" y="534"/>
                  </a:cubicBezTo>
                  <a:cubicBezTo>
                    <a:pt x="5189" y="174"/>
                    <a:pt x="4558" y="1"/>
                    <a:pt x="3934" y="1"/>
                  </a:cubicBezTo>
                  <a:close/>
                  <a:moveTo>
                    <a:pt x="822" y="1986"/>
                  </a:moveTo>
                  <a:lnTo>
                    <a:pt x="822" y="1986"/>
                  </a:lnTo>
                  <a:cubicBezTo>
                    <a:pt x="0" y="3558"/>
                    <a:pt x="524" y="5498"/>
                    <a:pt x="2024" y="6439"/>
                  </a:cubicBezTo>
                  <a:cubicBezTo>
                    <a:pt x="2584" y="6793"/>
                    <a:pt x="3213" y="6963"/>
                    <a:pt x="3836" y="6963"/>
                  </a:cubicBezTo>
                  <a:cubicBezTo>
                    <a:pt x="4871" y="6963"/>
                    <a:pt x="5892" y="6494"/>
                    <a:pt x="6561" y="5618"/>
                  </a:cubicBezTo>
                  <a:lnTo>
                    <a:pt x="822" y="1986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8" name="Google Shape;7868;p44"/>
            <p:cNvSpPr/>
            <p:nvPr/>
          </p:nvSpPr>
          <p:spPr>
            <a:xfrm>
              <a:off x="6706823" y="4325276"/>
              <a:ext cx="196272" cy="181918"/>
            </a:xfrm>
            <a:custGeom>
              <a:rect b="b" l="l" r="r" t="t"/>
              <a:pathLst>
                <a:path extrusionOk="0" h="5640" w="6085">
                  <a:moveTo>
                    <a:pt x="3620" y="0"/>
                  </a:moveTo>
                  <a:lnTo>
                    <a:pt x="1215" y="1632"/>
                  </a:lnTo>
                  <a:cubicBezTo>
                    <a:pt x="251" y="2286"/>
                    <a:pt x="1" y="3596"/>
                    <a:pt x="656" y="4560"/>
                  </a:cubicBezTo>
                  <a:lnTo>
                    <a:pt x="763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2"/>
                    <a:pt x="3692" y="5275"/>
                  </a:cubicBezTo>
                  <a:lnTo>
                    <a:pt x="6085" y="3644"/>
                  </a:lnTo>
                  <a:lnTo>
                    <a:pt x="3620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9" name="Google Shape;7869;p44"/>
            <p:cNvSpPr/>
            <p:nvPr/>
          </p:nvSpPr>
          <p:spPr>
            <a:xfrm>
              <a:off x="6839327" y="4249734"/>
              <a:ext cx="196272" cy="181950"/>
            </a:xfrm>
            <a:custGeom>
              <a:rect b="b" l="l" r="r" t="t"/>
              <a:pathLst>
                <a:path extrusionOk="0" h="5641" w="6085">
                  <a:moveTo>
                    <a:pt x="3577" y="1"/>
                  </a:moveTo>
                  <a:cubicBezTo>
                    <a:pt x="3169" y="1"/>
                    <a:pt x="2757" y="119"/>
                    <a:pt x="2394" y="366"/>
                  </a:cubicBezTo>
                  <a:lnTo>
                    <a:pt x="1" y="1997"/>
                  </a:lnTo>
                  <a:lnTo>
                    <a:pt x="2489" y="5640"/>
                  </a:lnTo>
                  <a:lnTo>
                    <a:pt x="4882" y="4009"/>
                  </a:lnTo>
                  <a:cubicBezTo>
                    <a:pt x="5835" y="3354"/>
                    <a:pt x="6085" y="2045"/>
                    <a:pt x="5430" y="1092"/>
                  </a:cubicBezTo>
                  <a:lnTo>
                    <a:pt x="5323" y="926"/>
                  </a:lnTo>
                  <a:cubicBezTo>
                    <a:pt x="4914" y="325"/>
                    <a:pt x="4252" y="1"/>
                    <a:pt x="357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0" name="Google Shape;7870;p44"/>
            <p:cNvSpPr/>
            <p:nvPr/>
          </p:nvSpPr>
          <p:spPr>
            <a:xfrm>
              <a:off x="6649603" y="4700692"/>
              <a:ext cx="345677" cy="344387"/>
            </a:xfrm>
            <a:custGeom>
              <a:rect b="b" l="l" r="r" t="t"/>
              <a:pathLst>
                <a:path extrusionOk="0" h="10677" w="10717">
                  <a:moveTo>
                    <a:pt x="4999" y="0"/>
                  </a:moveTo>
                  <a:cubicBezTo>
                    <a:pt x="4821" y="0"/>
                    <a:pt x="4666" y="135"/>
                    <a:pt x="4644" y="327"/>
                  </a:cubicBezTo>
                  <a:lnTo>
                    <a:pt x="4180" y="3804"/>
                  </a:lnTo>
                  <a:lnTo>
                    <a:pt x="703" y="3339"/>
                  </a:lnTo>
                  <a:cubicBezTo>
                    <a:pt x="688" y="3338"/>
                    <a:pt x="674" y="3337"/>
                    <a:pt x="659" y="3337"/>
                  </a:cubicBezTo>
                  <a:cubicBezTo>
                    <a:pt x="474" y="3337"/>
                    <a:pt x="309" y="3473"/>
                    <a:pt x="287" y="3661"/>
                  </a:cubicBezTo>
                  <a:lnTo>
                    <a:pt x="25" y="5637"/>
                  </a:lnTo>
                  <a:cubicBezTo>
                    <a:pt x="1" y="5840"/>
                    <a:pt x="144" y="6030"/>
                    <a:pt x="346" y="6054"/>
                  </a:cubicBezTo>
                  <a:lnTo>
                    <a:pt x="3823" y="6518"/>
                  </a:lnTo>
                  <a:lnTo>
                    <a:pt x="3370" y="9995"/>
                  </a:lnTo>
                  <a:cubicBezTo>
                    <a:pt x="3335" y="10197"/>
                    <a:pt x="3477" y="10388"/>
                    <a:pt x="3692" y="10412"/>
                  </a:cubicBezTo>
                  <a:lnTo>
                    <a:pt x="5656" y="10674"/>
                  </a:lnTo>
                  <a:cubicBezTo>
                    <a:pt x="5671" y="10675"/>
                    <a:pt x="5686" y="10676"/>
                    <a:pt x="5700" y="10676"/>
                  </a:cubicBezTo>
                  <a:cubicBezTo>
                    <a:pt x="5886" y="10676"/>
                    <a:pt x="6051" y="10540"/>
                    <a:pt x="6073" y="10352"/>
                  </a:cubicBezTo>
                  <a:lnTo>
                    <a:pt x="6537" y="6876"/>
                  </a:lnTo>
                  <a:lnTo>
                    <a:pt x="10014" y="7328"/>
                  </a:lnTo>
                  <a:cubicBezTo>
                    <a:pt x="10034" y="7331"/>
                    <a:pt x="10053" y="7333"/>
                    <a:pt x="10073" y="7333"/>
                  </a:cubicBezTo>
                  <a:cubicBezTo>
                    <a:pt x="10252" y="7333"/>
                    <a:pt x="10409" y="7189"/>
                    <a:pt x="10431" y="7007"/>
                  </a:cubicBezTo>
                  <a:lnTo>
                    <a:pt x="10693" y="5042"/>
                  </a:lnTo>
                  <a:cubicBezTo>
                    <a:pt x="10716" y="4828"/>
                    <a:pt x="10574" y="4649"/>
                    <a:pt x="10371" y="4613"/>
                  </a:cubicBezTo>
                  <a:lnTo>
                    <a:pt x="6895" y="4161"/>
                  </a:lnTo>
                  <a:lnTo>
                    <a:pt x="7347" y="684"/>
                  </a:lnTo>
                  <a:cubicBezTo>
                    <a:pt x="7383" y="482"/>
                    <a:pt x="7240" y="291"/>
                    <a:pt x="7026" y="256"/>
                  </a:cubicBezTo>
                  <a:lnTo>
                    <a:pt x="5061" y="6"/>
                  </a:lnTo>
                  <a:cubicBezTo>
                    <a:pt x="5040" y="2"/>
                    <a:pt x="5019" y="0"/>
                    <a:pt x="499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1" name="Google Shape;7871;p44"/>
            <p:cNvSpPr/>
            <p:nvPr/>
          </p:nvSpPr>
          <p:spPr>
            <a:xfrm>
              <a:off x="5182226" y="4197223"/>
              <a:ext cx="349870" cy="436120"/>
            </a:xfrm>
            <a:custGeom>
              <a:rect b="b" l="l" r="r" t="t"/>
              <a:pathLst>
                <a:path extrusionOk="0" h="13521" w="10847">
                  <a:moveTo>
                    <a:pt x="4151" y="435"/>
                  </a:moveTo>
                  <a:cubicBezTo>
                    <a:pt x="4440" y="435"/>
                    <a:pt x="4723" y="608"/>
                    <a:pt x="4774" y="994"/>
                  </a:cubicBezTo>
                  <a:cubicBezTo>
                    <a:pt x="4810" y="1184"/>
                    <a:pt x="4751" y="1387"/>
                    <a:pt x="4632" y="1542"/>
                  </a:cubicBezTo>
                  <a:lnTo>
                    <a:pt x="3834" y="1684"/>
                  </a:lnTo>
                  <a:cubicBezTo>
                    <a:pt x="3667" y="1589"/>
                    <a:pt x="3548" y="1434"/>
                    <a:pt x="3512" y="1244"/>
                  </a:cubicBezTo>
                  <a:lnTo>
                    <a:pt x="3500" y="1232"/>
                  </a:lnTo>
                  <a:cubicBezTo>
                    <a:pt x="3386" y="732"/>
                    <a:pt x="3773" y="435"/>
                    <a:pt x="4151" y="435"/>
                  </a:cubicBezTo>
                  <a:close/>
                  <a:moveTo>
                    <a:pt x="7867" y="2746"/>
                  </a:moveTo>
                  <a:cubicBezTo>
                    <a:pt x="8125" y="2746"/>
                    <a:pt x="8352" y="2934"/>
                    <a:pt x="8394" y="3196"/>
                  </a:cubicBezTo>
                  <a:lnTo>
                    <a:pt x="9787" y="10757"/>
                  </a:lnTo>
                  <a:cubicBezTo>
                    <a:pt x="9835" y="11055"/>
                    <a:pt x="9644" y="11340"/>
                    <a:pt x="9346" y="11400"/>
                  </a:cubicBezTo>
                  <a:lnTo>
                    <a:pt x="3084" y="12543"/>
                  </a:lnTo>
                  <a:cubicBezTo>
                    <a:pt x="3053" y="12548"/>
                    <a:pt x="3023" y="12550"/>
                    <a:pt x="2992" y="12550"/>
                  </a:cubicBezTo>
                  <a:cubicBezTo>
                    <a:pt x="2730" y="12550"/>
                    <a:pt x="2494" y="12369"/>
                    <a:pt x="2441" y="12102"/>
                  </a:cubicBezTo>
                  <a:lnTo>
                    <a:pt x="1060" y="4530"/>
                  </a:lnTo>
                  <a:cubicBezTo>
                    <a:pt x="1012" y="4232"/>
                    <a:pt x="1203" y="3947"/>
                    <a:pt x="1512" y="3899"/>
                  </a:cubicBezTo>
                  <a:lnTo>
                    <a:pt x="2250" y="3768"/>
                  </a:lnTo>
                  <a:cubicBezTo>
                    <a:pt x="2292" y="3968"/>
                    <a:pt x="2474" y="4121"/>
                    <a:pt x="2680" y="4121"/>
                  </a:cubicBezTo>
                  <a:cubicBezTo>
                    <a:pt x="2707" y="4121"/>
                    <a:pt x="2735" y="4119"/>
                    <a:pt x="2762" y="4113"/>
                  </a:cubicBezTo>
                  <a:lnTo>
                    <a:pt x="6668" y="3399"/>
                  </a:lnTo>
                  <a:cubicBezTo>
                    <a:pt x="6906" y="3351"/>
                    <a:pt x="7060" y="3125"/>
                    <a:pt x="7025" y="2887"/>
                  </a:cubicBezTo>
                  <a:lnTo>
                    <a:pt x="7763" y="2756"/>
                  </a:lnTo>
                  <a:cubicBezTo>
                    <a:pt x="7798" y="2749"/>
                    <a:pt x="7833" y="2746"/>
                    <a:pt x="7867" y="2746"/>
                  </a:cubicBezTo>
                  <a:close/>
                  <a:moveTo>
                    <a:pt x="4133" y="0"/>
                  </a:moveTo>
                  <a:cubicBezTo>
                    <a:pt x="4070" y="0"/>
                    <a:pt x="4006" y="6"/>
                    <a:pt x="3941" y="18"/>
                  </a:cubicBezTo>
                  <a:cubicBezTo>
                    <a:pt x="3346" y="125"/>
                    <a:pt x="2953" y="708"/>
                    <a:pt x="3072" y="1303"/>
                  </a:cubicBezTo>
                  <a:cubicBezTo>
                    <a:pt x="3108" y="1482"/>
                    <a:pt x="3179" y="1637"/>
                    <a:pt x="3286" y="1780"/>
                  </a:cubicBezTo>
                  <a:lnTo>
                    <a:pt x="2512" y="1923"/>
                  </a:lnTo>
                  <a:cubicBezTo>
                    <a:pt x="2191" y="1982"/>
                    <a:pt x="1988" y="2292"/>
                    <a:pt x="2036" y="2601"/>
                  </a:cubicBezTo>
                  <a:lnTo>
                    <a:pt x="2096" y="2887"/>
                  </a:lnTo>
                  <a:lnTo>
                    <a:pt x="798" y="3125"/>
                  </a:lnTo>
                  <a:cubicBezTo>
                    <a:pt x="322" y="3208"/>
                    <a:pt x="0" y="3673"/>
                    <a:pt x="83" y="4161"/>
                  </a:cubicBezTo>
                  <a:lnTo>
                    <a:pt x="1667" y="12793"/>
                  </a:lnTo>
                  <a:cubicBezTo>
                    <a:pt x="1741" y="13218"/>
                    <a:pt x="2120" y="13520"/>
                    <a:pt x="2548" y="13520"/>
                  </a:cubicBezTo>
                  <a:cubicBezTo>
                    <a:pt x="2599" y="13520"/>
                    <a:pt x="2651" y="13516"/>
                    <a:pt x="2703" y="13507"/>
                  </a:cubicBezTo>
                  <a:lnTo>
                    <a:pt x="10049" y="12162"/>
                  </a:lnTo>
                  <a:cubicBezTo>
                    <a:pt x="10525" y="12079"/>
                    <a:pt x="10847" y="11602"/>
                    <a:pt x="10763" y="11126"/>
                  </a:cubicBezTo>
                  <a:lnTo>
                    <a:pt x="9192" y="2494"/>
                  </a:lnTo>
                  <a:cubicBezTo>
                    <a:pt x="9108" y="2064"/>
                    <a:pt x="8737" y="1763"/>
                    <a:pt x="8316" y="1763"/>
                  </a:cubicBezTo>
                  <a:cubicBezTo>
                    <a:pt x="8259" y="1763"/>
                    <a:pt x="8202" y="1768"/>
                    <a:pt x="8144" y="1780"/>
                  </a:cubicBezTo>
                  <a:lnTo>
                    <a:pt x="6858" y="2018"/>
                  </a:lnTo>
                  <a:lnTo>
                    <a:pt x="6810" y="1732"/>
                  </a:lnTo>
                  <a:cubicBezTo>
                    <a:pt x="6756" y="1451"/>
                    <a:pt x="6497" y="1249"/>
                    <a:pt x="6210" y="1249"/>
                  </a:cubicBezTo>
                  <a:cubicBezTo>
                    <a:pt x="6180" y="1249"/>
                    <a:pt x="6150" y="1251"/>
                    <a:pt x="6120" y="1256"/>
                  </a:cubicBezTo>
                  <a:lnTo>
                    <a:pt x="5179" y="1434"/>
                  </a:lnTo>
                  <a:cubicBezTo>
                    <a:pt x="5227" y="1268"/>
                    <a:pt x="5239" y="1089"/>
                    <a:pt x="5215" y="910"/>
                  </a:cubicBezTo>
                  <a:cubicBezTo>
                    <a:pt x="5119" y="380"/>
                    <a:pt x="4655" y="0"/>
                    <a:pt x="413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2" name="Google Shape;7872;p44"/>
            <p:cNvSpPr/>
            <p:nvPr/>
          </p:nvSpPr>
          <p:spPr>
            <a:xfrm>
              <a:off x="5244414" y="4354466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9" y="1"/>
                    <a:pt x="915" y="5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2" y="1502"/>
                    <a:pt x="854" y="1545"/>
                    <a:pt x="1002" y="1545"/>
                  </a:cubicBezTo>
                  <a:cubicBezTo>
                    <a:pt x="1454" y="1545"/>
                    <a:pt x="1862" y="1142"/>
                    <a:pt x="1763" y="631"/>
                  </a:cubicBezTo>
                  <a:cubicBezTo>
                    <a:pt x="1689" y="259"/>
                    <a:pt x="1367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3" name="Google Shape;7873;p44"/>
            <p:cNvSpPr/>
            <p:nvPr/>
          </p:nvSpPr>
          <p:spPr>
            <a:xfrm>
              <a:off x="5312149" y="4339952"/>
              <a:ext cx="123988" cy="43383"/>
            </a:xfrm>
            <a:custGeom>
              <a:rect b="b" l="l" r="r" t="t"/>
              <a:pathLst>
                <a:path extrusionOk="0" h="1345" w="3844">
                  <a:moveTo>
                    <a:pt x="3236" y="0"/>
                  </a:moveTo>
                  <a:cubicBezTo>
                    <a:pt x="3205" y="0"/>
                    <a:pt x="3173" y="3"/>
                    <a:pt x="3140" y="10"/>
                  </a:cubicBezTo>
                  <a:lnTo>
                    <a:pt x="3152" y="10"/>
                  </a:lnTo>
                  <a:lnTo>
                    <a:pt x="556" y="474"/>
                  </a:lnTo>
                  <a:cubicBezTo>
                    <a:pt x="1" y="552"/>
                    <a:pt x="98" y="1344"/>
                    <a:pt x="597" y="1344"/>
                  </a:cubicBezTo>
                  <a:cubicBezTo>
                    <a:pt x="633" y="1344"/>
                    <a:pt x="671" y="1340"/>
                    <a:pt x="711" y="1331"/>
                  </a:cubicBezTo>
                  <a:lnTo>
                    <a:pt x="3294" y="867"/>
                  </a:lnTo>
                  <a:cubicBezTo>
                    <a:pt x="3844" y="766"/>
                    <a:pt x="3728" y="0"/>
                    <a:pt x="3236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4" name="Google Shape;7874;p44"/>
            <p:cNvSpPr/>
            <p:nvPr/>
          </p:nvSpPr>
          <p:spPr>
            <a:xfrm>
              <a:off x="5257090" y="4423976"/>
              <a:ext cx="59769" cy="49866"/>
            </a:xfrm>
            <a:custGeom>
              <a:rect b="b" l="l" r="r" t="t"/>
              <a:pathLst>
                <a:path extrusionOk="0" h="1546" w="1853">
                  <a:moveTo>
                    <a:pt x="1003" y="1"/>
                  </a:moveTo>
                  <a:cubicBezTo>
                    <a:pt x="959" y="1"/>
                    <a:pt x="914" y="5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3" y="1546"/>
                    <a:pt x="1000" y="1546"/>
                  </a:cubicBezTo>
                  <a:cubicBezTo>
                    <a:pt x="1449" y="1546"/>
                    <a:pt x="1853" y="1142"/>
                    <a:pt x="1763" y="631"/>
                  </a:cubicBezTo>
                  <a:cubicBezTo>
                    <a:pt x="1699" y="259"/>
                    <a:pt x="1369" y="1"/>
                    <a:pt x="100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5" name="Google Shape;7875;p44"/>
            <p:cNvSpPr/>
            <p:nvPr/>
          </p:nvSpPr>
          <p:spPr>
            <a:xfrm>
              <a:off x="5326599" y="4409300"/>
              <a:ext cx="121279" cy="43544"/>
            </a:xfrm>
            <a:custGeom>
              <a:rect b="b" l="l" r="r" t="t"/>
              <a:pathLst>
                <a:path extrusionOk="0" h="1350" w="3760">
                  <a:moveTo>
                    <a:pt x="3144" y="1"/>
                  </a:moveTo>
                  <a:cubicBezTo>
                    <a:pt x="3128" y="1"/>
                    <a:pt x="3113" y="1"/>
                    <a:pt x="3096" y="3"/>
                  </a:cubicBezTo>
                  <a:lnTo>
                    <a:pt x="501" y="467"/>
                  </a:lnTo>
                  <a:cubicBezTo>
                    <a:pt x="1" y="618"/>
                    <a:pt x="126" y="1349"/>
                    <a:pt x="620" y="1349"/>
                  </a:cubicBezTo>
                  <a:cubicBezTo>
                    <a:pt x="632" y="1349"/>
                    <a:pt x="644" y="1349"/>
                    <a:pt x="656" y="1348"/>
                  </a:cubicBezTo>
                  <a:lnTo>
                    <a:pt x="3251" y="872"/>
                  </a:lnTo>
                  <a:cubicBezTo>
                    <a:pt x="3759" y="722"/>
                    <a:pt x="3640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6" name="Google Shape;7876;p44"/>
            <p:cNvSpPr/>
            <p:nvPr/>
          </p:nvSpPr>
          <p:spPr>
            <a:xfrm>
              <a:off x="5270540" y="4498130"/>
              <a:ext cx="60059" cy="50221"/>
            </a:xfrm>
            <a:custGeom>
              <a:rect b="b" l="l" r="r" t="t"/>
              <a:pathLst>
                <a:path extrusionOk="0" h="1557" w="1862">
                  <a:moveTo>
                    <a:pt x="998" y="0"/>
                  </a:moveTo>
                  <a:cubicBezTo>
                    <a:pt x="956" y="0"/>
                    <a:pt x="913" y="4"/>
                    <a:pt x="870" y="11"/>
                  </a:cubicBezTo>
                  <a:cubicBezTo>
                    <a:pt x="191" y="130"/>
                    <a:pt x="0" y="1011"/>
                    <a:pt x="560" y="1416"/>
                  </a:cubicBezTo>
                  <a:cubicBezTo>
                    <a:pt x="701" y="1513"/>
                    <a:pt x="854" y="1556"/>
                    <a:pt x="1002" y="1556"/>
                  </a:cubicBezTo>
                  <a:cubicBezTo>
                    <a:pt x="1453" y="1556"/>
                    <a:pt x="1861" y="1153"/>
                    <a:pt x="1763" y="642"/>
                  </a:cubicBezTo>
                  <a:cubicBezTo>
                    <a:pt x="1699" y="268"/>
                    <a:pt x="1366" y="0"/>
                    <a:pt x="99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7" name="Google Shape;7877;p44"/>
            <p:cNvSpPr/>
            <p:nvPr/>
          </p:nvSpPr>
          <p:spPr>
            <a:xfrm>
              <a:off x="5339630" y="4483390"/>
              <a:ext cx="122311" cy="43673"/>
            </a:xfrm>
            <a:custGeom>
              <a:rect b="b" l="l" r="r" t="t"/>
              <a:pathLst>
                <a:path extrusionOk="0" h="1354" w="3792">
                  <a:moveTo>
                    <a:pt x="3168" y="1"/>
                  </a:moveTo>
                  <a:cubicBezTo>
                    <a:pt x="3149" y="1"/>
                    <a:pt x="3129" y="2"/>
                    <a:pt x="3109" y="4"/>
                  </a:cubicBezTo>
                  <a:lnTo>
                    <a:pt x="514" y="480"/>
                  </a:lnTo>
                  <a:cubicBezTo>
                    <a:pt x="0" y="605"/>
                    <a:pt x="110" y="1354"/>
                    <a:pt x="612" y="1354"/>
                  </a:cubicBezTo>
                  <a:cubicBezTo>
                    <a:pt x="634" y="1354"/>
                    <a:pt x="657" y="1352"/>
                    <a:pt x="680" y="1349"/>
                  </a:cubicBezTo>
                  <a:lnTo>
                    <a:pt x="3264" y="885"/>
                  </a:lnTo>
                  <a:cubicBezTo>
                    <a:pt x="3792" y="747"/>
                    <a:pt x="3678" y="1"/>
                    <a:pt x="316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8" name="Google Shape;7878;p44"/>
            <p:cNvSpPr/>
            <p:nvPr/>
          </p:nvSpPr>
          <p:spPr>
            <a:xfrm>
              <a:off x="5212933" y="4806843"/>
              <a:ext cx="250815" cy="224624"/>
            </a:xfrm>
            <a:custGeom>
              <a:rect b="b" l="l" r="r" t="t"/>
              <a:pathLst>
                <a:path extrusionOk="0" h="6964" w="7776">
                  <a:moveTo>
                    <a:pt x="3943" y="1"/>
                  </a:moveTo>
                  <a:cubicBezTo>
                    <a:pt x="2906" y="1"/>
                    <a:pt x="1888" y="470"/>
                    <a:pt x="1227" y="1346"/>
                  </a:cubicBezTo>
                  <a:lnTo>
                    <a:pt x="6966" y="4978"/>
                  </a:lnTo>
                  <a:cubicBezTo>
                    <a:pt x="7775" y="3406"/>
                    <a:pt x="7251" y="1465"/>
                    <a:pt x="5763" y="525"/>
                  </a:cubicBezTo>
                  <a:cubicBezTo>
                    <a:pt x="5199" y="171"/>
                    <a:pt x="4568" y="1"/>
                    <a:pt x="3943" y="1"/>
                  </a:cubicBezTo>
                  <a:close/>
                  <a:moveTo>
                    <a:pt x="822" y="1989"/>
                  </a:moveTo>
                  <a:lnTo>
                    <a:pt x="822" y="1989"/>
                  </a:lnTo>
                  <a:cubicBezTo>
                    <a:pt x="1" y="3561"/>
                    <a:pt x="524" y="5490"/>
                    <a:pt x="2025" y="6430"/>
                  </a:cubicBezTo>
                  <a:cubicBezTo>
                    <a:pt x="2587" y="6790"/>
                    <a:pt x="3218" y="6963"/>
                    <a:pt x="3842" y="6963"/>
                  </a:cubicBezTo>
                  <a:cubicBezTo>
                    <a:pt x="4870" y="6963"/>
                    <a:pt x="5882" y="6495"/>
                    <a:pt x="6549" y="5621"/>
                  </a:cubicBezTo>
                  <a:lnTo>
                    <a:pt x="822" y="1989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9" name="Google Shape;7879;p44"/>
            <p:cNvSpPr/>
            <p:nvPr/>
          </p:nvSpPr>
          <p:spPr>
            <a:xfrm>
              <a:off x="5682211" y="4325276"/>
              <a:ext cx="196304" cy="181918"/>
            </a:xfrm>
            <a:custGeom>
              <a:rect b="b" l="l" r="r" t="t"/>
              <a:pathLst>
                <a:path extrusionOk="0" h="5640" w="6086">
                  <a:moveTo>
                    <a:pt x="3609" y="0"/>
                  </a:moveTo>
                  <a:lnTo>
                    <a:pt x="1215" y="1632"/>
                  </a:lnTo>
                  <a:cubicBezTo>
                    <a:pt x="251" y="2286"/>
                    <a:pt x="1" y="3596"/>
                    <a:pt x="656" y="4560"/>
                  </a:cubicBezTo>
                  <a:lnTo>
                    <a:pt x="763" y="4715"/>
                  </a:lnTo>
                  <a:cubicBezTo>
                    <a:pt x="1171" y="5316"/>
                    <a:pt x="1834" y="5640"/>
                    <a:pt x="2508" y="5640"/>
                  </a:cubicBezTo>
                  <a:cubicBezTo>
                    <a:pt x="2916" y="5640"/>
                    <a:pt x="3329" y="5522"/>
                    <a:pt x="3692" y="5275"/>
                  </a:cubicBezTo>
                  <a:lnTo>
                    <a:pt x="6085" y="3644"/>
                  </a:lnTo>
                  <a:lnTo>
                    <a:pt x="3609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0" name="Google Shape;7880;p44"/>
            <p:cNvSpPr/>
            <p:nvPr/>
          </p:nvSpPr>
          <p:spPr>
            <a:xfrm>
              <a:off x="5814714" y="4249734"/>
              <a:ext cx="196272" cy="181950"/>
            </a:xfrm>
            <a:custGeom>
              <a:rect b="b" l="l" r="r" t="t"/>
              <a:pathLst>
                <a:path extrusionOk="0" h="5641" w="6085">
                  <a:moveTo>
                    <a:pt x="3580" y="1"/>
                  </a:moveTo>
                  <a:cubicBezTo>
                    <a:pt x="3174" y="1"/>
                    <a:pt x="2765" y="119"/>
                    <a:pt x="2406" y="366"/>
                  </a:cubicBezTo>
                  <a:lnTo>
                    <a:pt x="1" y="1997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5" y="3354"/>
                    <a:pt x="6085" y="2045"/>
                    <a:pt x="5430" y="1092"/>
                  </a:cubicBezTo>
                  <a:lnTo>
                    <a:pt x="5323" y="926"/>
                  </a:lnTo>
                  <a:cubicBezTo>
                    <a:pt x="4915" y="325"/>
                    <a:pt x="4252" y="1"/>
                    <a:pt x="3580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1" name="Google Shape;7881;p44"/>
            <p:cNvSpPr/>
            <p:nvPr/>
          </p:nvSpPr>
          <p:spPr>
            <a:xfrm>
              <a:off x="5624636" y="4700692"/>
              <a:ext cx="346032" cy="344387"/>
            </a:xfrm>
            <a:custGeom>
              <a:rect b="b" l="l" r="r" t="t"/>
              <a:pathLst>
                <a:path extrusionOk="0" h="10677" w="10728">
                  <a:moveTo>
                    <a:pt x="5007" y="0"/>
                  </a:moveTo>
                  <a:cubicBezTo>
                    <a:pt x="4823" y="0"/>
                    <a:pt x="4677" y="135"/>
                    <a:pt x="4655" y="327"/>
                  </a:cubicBezTo>
                  <a:lnTo>
                    <a:pt x="4191" y="3804"/>
                  </a:lnTo>
                  <a:lnTo>
                    <a:pt x="714" y="3339"/>
                  </a:lnTo>
                  <a:cubicBezTo>
                    <a:pt x="699" y="3338"/>
                    <a:pt x="683" y="3337"/>
                    <a:pt x="668" y="3337"/>
                  </a:cubicBezTo>
                  <a:cubicBezTo>
                    <a:pt x="475" y="3337"/>
                    <a:pt x="320" y="3473"/>
                    <a:pt x="298" y="3661"/>
                  </a:cubicBezTo>
                  <a:lnTo>
                    <a:pt x="36" y="5637"/>
                  </a:lnTo>
                  <a:cubicBezTo>
                    <a:pt x="0" y="5840"/>
                    <a:pt x="143" y="6030"/>
                    <a:pt x="357" y="6054"/>
                  </a:cubicBezTo>
                  <a:lnTo>
                    <a:pt x="3834" y="6518"/>
                  </a:lnTo>
                  <a:lnTo>
                    <a:pt x="3370" y="9995"/>
                  </a:lnTo>
                  <a:cubicBezTo>
                    <a:pt x="3346" y="10197"/>
                    <a:pt x="3489" y="10388"/>
                    <a:pt x="3691" y="10412"/>
                  </a:cubicBezTo>
                  <a:lnTo>
                    <a:pt x="5667" y="10674"/>
                  </a:lnTo>
                  <a:cubicBezTo>
                    <a:pt x="5682" y="10675"/>
                    <a:pt x="5697" y="10676"/>
                    <a:pt x="5712" y="10676"/>
                  </a:cubicBezTo>
                  <a:cubicBezTo>
                    <a:pt x="5897" y="10676"/>
                    <a:pt x="6062" y="10540"/>
                    <a:pt x="6084" y="10352"/>
                  </a:cubicBezTo>
                  <a:lnTo>
                    <a:pt x="6548" y="6876"/>
                  </a:lnTo>
                  <a:lnTo>
                    <a:pt x="10025" y="7328"/>
                  </a:lnTo>
                  <a:cubicBezTo>
                    <a:pt x="10045" y="7331"/>
                    <a:pt x="10064" y="7333"/>
                    <a:pt x="10084" y="7333"/>
                  </a:cubicBezTo>
                  <a:cubicBezTo>
                    <a:pt x="10263" y="7333"/>
                    <a:pt x="10420" y="7189"/>
                    <a:pt x="10442" y="7007"/>
                  </a:cubicBezTo>
                  <a:lnTo>
                    <a:pt x="10704" y="5042"/>
                  </a:lnTo>
                  <a:cubicBezTo>
                    <a:pt x="10728" y="4828"/>
                    <a:pt x="10585" y="4649"/>
                    <a:pt x="10382" y="4613"/>
                  </a:cubicBezTo>
                  <a:lnTo>
                    <a:pt x="6906" y="4161"/>
                  </a:lnTo>
                  <a:lnTo>
                    <a:pt x="7358" y="684"/>
                  </a:lnTo>
                  <a:cubicBezTo>
                    <a:pt x="7394" y="470"/>
                    <a:pt x="7239" y="291"/>
                    <a:pt x="7037" y="256"/>
                  </a:cubicBezTo>
                  <a:lnTo>
                    <a:pt x="5072" y="6"/>
                  </a:lnTo>
                  <a:cubicBezTo>
                    <a:pt x="5050" y="2"/>
                    <a:pt x="5028" y="0"/>
                    <a:pt x="500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2" name="Google Shape;7882;p44"/>
            <p:cNvSpPr/>
            <p:nvPr/>
          </p:nvSpPr>
          <p:spPr>
            <a:xfrm>
              <a:off x="4157614" y="4197965"/>
              <a:ext cx="349483" cy="435378"/>
            </a:xfrm>
            <a:custGeom>
              <a:rect b="b" l="l" r="r" t="t"/>
              <a:pathLst>
                <a:path extrusionOk="0" h="13498" w="10835">
                  <a:moveTo>
                    <a:pt x="4152" y="412"/>
                  </a:moveTo>
                  <a:cubicBezTo>
                    <a:pt x="4440" y="412"/>
                    <a:pt x="4723" y="585"/>
                    <a:pt x="4775" y="971"/>
                  </a:cubicBezTo>
                  <a:cubicBezTo>
                    <a:pt x="4810" y="1161"/>
                    <a:pt x="4751" y="1364"/>
                    <a:pt x="4632" y="1519"/>
                  </a:cubicBezTo>
                  <a:lnTo>
                    <a:pt x="3834" y="1661"/>
                  </a:lnTo>
                  <a:cubicBezTo>
                    <a:pt x="3667" y="1566"/>
                    <a:pt x="3536" y="1411"/>
                    <a:pt x="3501" y="1221"/>
                  </a:cubicBezTo>
                  <a:lnTo>
                    <a:pt x="3501" y="1209"/>
                  </a:lnTo>
                  <a:cubicBezTo>
                    <a:pt x="3386" y="709"/>
                    <a:pt x="3773" y="412"/>
                    <a:pt x="4152" y="412"/>
                  </a:cubicBezTo>
                  <a:close/>
                  <a:moveTo>
                    <a:pt x="7856" y="2723"/>
                  </a:moveTo>
                  <a:cubicBezTo>
                    <a:pt x="8113" y="2723"/>
                    <a:pt x="8342" y="2911"/>
                    <a:pt x="8394" y="3173"/>
                  </a:cubicBezTo>
                  <a:lnTo>
                    <a:pt x="9775" y="10734"/>
                  </a:lnTo>
                  <a:cubicBezTo>
                    <a:pt x="9835" y="11043"/>
                    <a:pt x="9632" y="11329"/>
                    <a:pt x="9335" y="11377"/>
                  </a:cubicBezTo>
                  <a:lnTo>
                    <a:pt x="3072" y="12520"/>
                  </a:lnTo>
                  <a:cubicBezTo>
                    <a:pt x="3041" y="12525"/>
                    <a:pt x="3011" y="12527"/>
                    <a:pt x="2981" y="12527"/>
                  </a:cubicBezTo>
                  <a:cubicBezTo>
                    <a:pt x="2718" y="12527"/>
                    <a:pt x="2482" y="12346"/>
                    <a:pt x="2429" y="12079"/>
                  </a:cubicBezTo>
                  <a:lnTo>
                    <a:pt x="1048" y="4507"/>
                  </a:lnTo>
                  <a:cubicBezTo>
                    <a:pt x="1000" y="4209"/>
                    <a:pt x="1203" y="3924"/>
                    <a:pt x="1500" y="3876"/>
                  </a:cubicBezTo>
                  <a:lnTo>
                    <a:pt x="2239" y="3745"/>
                  </a:lnTo>
                  <a:cubicBezTo>
                    <a:pt x="2281" y="3945"/>
                    <a:pt x="2462" y="4098"/>
                    <a:pt x="2668" y="4098"/>
                  </a:cubicBezTo>
                  <a:cubicBezTo>
                    <a:pt x="2695" y="4098"/>
                    <a:pt x="2723" y="4096"/>
                    <a:pt x="2751" y="4090"/>
                  </a:cubicBezTo>
                  <a:lnTo>
                    <a:pt x="6656" y="3376"/>
                  </a:lnTo>
                  <a:cubicBezTo>
                    <a:pt x="6894" y="3328"/>
                    <a:pt x="7049" y="3102"/>
                    <a:pt x="7013" y="2864"/>
                  </a:cubicBezTo>
                  <a:lnTo>
                    <a:pt x="7751" y="2733"/>
                  </a:lnTo>
                  <a:cubicBezTo>
                    <a:pt x="7786" y="2726"/>
                    <a:pt x="7821" y="2723"/>
                    <a:pt x="7856" y="2723"/>
                  </a:cubicBezTo>
                  <a:close/>
                  <a:moveTo>
                    <a:pt x="4137" y="1"/>
                  </a:moveTo>
                  <a:cubicBezTo>
                    <a:pt x="4073" y="1"/>
                    <a:pt x="4007" y="6"/>
                    <a:pt x="3941" y="18"/>
                  </a:cubicBezTo>
                  <a:cubicBezTo>
                    <a:pt x="3358" y="125"/>
                    <a:pt x="2965" y="697"/>
                    <a:pt x="3072" y="1280"/>
                  </a:cubicBezTo>
                  <a:cubicBezTo>
                    <a:pt x="3096" y="1459"/>
                    <a:pt x="3179" y="1614"/>
                    <a:pt x="3286" y="1757"/>
                  </a:cubicBezTo>
                  <a:lnTo>
                    <a:pt x="2512" y="1900"/>
                  </a:lnTo>
                  <a:cubicBezTo>
                    <a:pt x="2191" y="1959"/>
                    <a:pt x="1977" y="2269"/>
                    <a:pt x="2036" y="2578"/>
                  </a:cubicBezTo>
                  <a:lnTo>
                    <a:pt x="2084" y="2864"/>
                  </a:lnTo>
                  <a:lnTo>
                    <a:pt x="798" y="3102"/>
                  </a:lnTo>
                  <a:cubicBezTo>
                    <a:pt x="322" y="3185"/>
                    <a:pt x="0" y="3650"/>
                    <a:pt x="84" y="4138"/>
                  </a:cubicBezTo>
                  <a:lnTo>
                    <a:pt x="1655" y="12770"/>
                  </a:lnTo>
                  <a:cubicBezTo>
                    <a:pt x="1740" y="13195"/>
                    <a:pt x="2120" y="13497"/>
                    <a:pt x="2540" y="13497"/>
                  </a:cubicBezTo>
                  <a:cubicBezTo>
                    <a:pt x="2590" y="13497"/>
                    <a:pt x="2640" y="13493"/>
                    <a:pt x="2691" y="13484"/>
                  </a:cubicBezTo>
                  <a:lnTo>
                    <a:pt x="10037" y="12139"/>
                  </a:lnTo>
                  <a:cubicBezTo>
                    <a:pt x="10513" y="12056"/>
                    <a:pt x="10835" y="11579"/>
                    <a:pt x="10752" y="11103"/>
                  </a:cubicBezTo>
                  <a:lnTo>
                    <a:pt x="9180" y="2471"/>
                  </a:lnTo>
                  <a:cubicBezTo>
                    <a:pt x="9096" y="2041"/>
                    <a:pt x="8725" y="1740"/>
                    <a:pt x="8304" y="1740"/>
                  </a:cubicBezTo>
                  <a:cubicBezTo>
                    <a:pt x="8247" y="1740"/>
                    <a:pt x="8190" y="1745"/>
                    <a:pt x="8132" y="1757"/>
                  </a:cubicBezTo>
                  <a:lnTo>
                    <a:pt x="6858" y="1995"/>
                  </a:lnTo>
                  <a:lnTo>
                    <a:pt x="6811" y="1709"/>
                  </a:lnTo>
                  <a:cubicBezTo>
                    <a:pt x="6746" y="1428"/>
                    <a:pt x="6495" y="1226"/>
                    <a:pt x="6210" y="1226"/>
                  </a:cubicBezTo>
                  <a:cubicBezTo>
                    <a:pt x="6180" y="1226"/>
                    <a:pt x="6150" y="1228"/>
                    <a:pt x="6120" y="1233"/>
                  </a:cubicBezTo>
                  <a:lnTo>
                    <a:pt x="5179" y="1411"/>
                  </a:lnTo>
                  <a:cubicBezTo>
                    <a:pt x="5227" y="1245"/>
                    <a:pt x="5239" y="1066"/>
                    <a:pt x="5203" y="887"/>
                  </a:cubicBezTo>
                  <a:cubicBezTo>
                    <a:pt x="5108" y="369"/>
                    <a:pt x="4655" y="1"/>
                    <a:pt x="413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3" name="Google Shape;7883;p44"/>
            <p:cNvSpPr/>
            <p:nvPr/>
          </p:nvSpPr>
          <p:spPr>
            <a:xfrm>
              <a:off x="4219446" y="4354466"/>
              <a:ext cx="60123" cy="49866"/>
            </a:xfrm>
            <a:custGeom>
              <a:rect b="b" l="l" r="r" t="t"/>
              <a:pathLst>
                <a:path extrusionOk="0" h="1546" w="1864">
                  <a:moveTo>
                    <a:pt x="1013" y="1"/>
                  </a:moveTo>
                  <a:cubicBezTo>
                    <a:pt x="970" y="1"/>
                    <a:pt x="926" y="5"/>
                    <a:pt x="881" y="12"/>
                  </a:cubicBezTo>
                  <a:cubicBezTo>
                    <a:pt x="202" y="131"/>
                    <a:pt x="0" y="1012"/>
                    <a:pt x="572" y="1405"/>
                  </a:cubicBezTo>
                  <a:cubicBezTo>
                    <a:pt x="713" y="1502"/>
                    <a:pt x="865" y="1545"/>
                    <a:pt x="1012" y="1545"/>
                  </a:cubicBezTo>
                  <a:cubicBezTo>
                    <a:pt x="1460" y="1545"/>
                    <a:pt x="1864" y="1142"/>
                    <a:pt x="1774" y="631"/>
                  </a:cubicBezTo>
                  <a:cubicBezTo>
                    <a:pt x="1700" y="259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4" name="Google Shape;7884;p44"/>
            <p:cNvSpPr/>
            <p:nvPr/>
          </p:nvSpPr>
          <p:spPr>
            <a:xfrm>
              <a:off x="4288117" y="4339952"/>
              <a:ext cx="123827" cy="43254"/>
            </a:xfrm>
            <a:custGeom>
              <a:rect b="b" l="l" r="r" t="t"/>
              <a:pathLst>
                <a:path extrusionOk="0" h="1341" w="3839">
                  <a:moveTo>
                    <a:pt x="3230" y="0"/>
                  </a:moveTo>
                  <a:cubicBezTo>
                    <a:pt x="3199" y="0"/>
                    <a:pt x="3167" y="3"/>
                    <a:pt x="3134" y="10"/>
                  </a:cubicBezTo>
                  <a:lnTo>
                    <a:pt x="538" y="474"/>
                  </a:lnTo>
                  <a:cubicBezTo>
                    <a:pt x="0" y="575"/>
                    <a:pt x="106" y="1341"/>
                    <a:pt x="597" y="1341"/>
                  </a:cubicBezTo>
                  <a:cubicBezTo>
                    <a:pt x="627" y="1341"/>
                    <a:pt x="659" y="1338"/>
                    <a:pt x="693" y="1331"/>
                  </a:cubicBezTo>
                  <a:lnTo>
                    <a:pt x="3300" y="867"/>
                  </a:lnTo>
                  <a:cubicBezTo>
                    <a:pt x="3838" y="766"/>
                    <a:pt x="3722" y="0"/>
                    <a:pt x="323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5" name="Google Shape;7885;p44"/>
            <p:cNvSpPr/>
            <p:nvPr/>
          </p:nvSpPr>
          <p:spPr>
            <a:xfrm>
              <a:off x="4232090" y="4423976"/>
              <a:ext cx="60156" cy="49866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1" y="1"/>
                    <a:pt x="927" y="5"/>
                    <a:pt x="882" y="12"/>
                  </a:cubicBezTo>
                  <a:cubicBezTo>
                    <a:pt x="203" y="131"/>
                    <a:pt x="1" y="1012"/>
                    <a:pt x="572" y="1405"/>
                  </a:cubicBezTo>
                  <a:cubicBezTo>
                    <a:pt x="711" y="1502"/>
                    <a:pt x="861" y="1546"/>
                    <a:pt x="1008" y="1546"/>
                  </a:cubicBezTo>
                  <a:cubicBezTo>
                    <a:pt x="1455" y="1546"/>
                    <a:pt x="1865" y="1142"/>
                    <a:pt x="1775" y="631"/>
                  </a:cubicBezTo>
                  <a:cubicBezTo>
                    <a:pt x="1701" y="259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6" name="Google Shape;7886;p44"/>
            <p:cNvSpPr/>
            <p:nvPr/>
          </p:nvSpPr>
          <p:spPr>
            <a:xfrm>
              <a:off x="4301987" y="4409300"/>
              <a:ext cx="120892" cy="43544"/>
            </a:xfrm>
            <a:custGeom>
              <a:rect b="b" l="l" r="r" t="t"/>
              <a:pathLst>
                <a:path extrusionOk="0" h="1350" w="3748">
                  <a:moveTo>
                    <a:pt x="3143" y="1"/>
                  </a:moveTo>
                  <a:cubicBezTo>
                    <a:pt x="3128" y="1"/>
                    <a:pt x="3112" y="1"/>
                    <a:pt x="3097" y="3"/>
                  </a:cubicBezTo>
                  <a:lnTo>
                    <a:pt x="501" y="467"/>
                  </a:lnTo>
                  <a:cubicBezTo>
                    <a:pt x="1" y="618"/>
                    <a:pt x="114" y="1349"/>
                    <a:pt x="620" y="1349"/>
                  </a:cubicBezTo>
                  <a:cubicBezTo>
                    <a:pt x="631" y="1349"/>
                    <a:pt x="644" y="1349"/>
                    <a:pt x="656" y="1348"/>
                  </a:cubicBezTo>
                  <a:lnTo>
                    <a:pt x="3251" y="872"/>
                  </a:lnTo>
                  <a:cubicBezTo>
                    <a:pt x="3748" y="722"/>
                    <a:pt x="3628" y="1"/>
                    <a:pt x="314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7" name="Google Shape;7887;p44"/>
            <p:cNvSpPr/>
            <p:nvPr/>
          </p:nvSpPr>
          <p:spPr>
            <a:xfrm>
              <a:off x="4245928" y="4498130"/>
              <a:ext cx="60059" cy="50221"/>
            </a:xfrm>
            <a:custGeom>
              <a:rect b="b" l="l" r="r" t="t"/>
              <a:pathLst>
                <a:path extrusionOk="0" h="1557" w="1862">
                  <a:moveTo>
                    <a:pt x="998" y="0"/>
                  </a:moveTo>
                  <a:cubicBezTo>
                    <a:pt x="956" y="0"/>
                    <a:pt x="913" y="4"/>
                    <a:pt x="870" y="11"/>
                  </a:cubicBezTo>
                  <a:cubicBezTo>
                    <a:pt x="191" y="130"/>
                    <a:pt x="1" y="1011"/>
                    <a:pt x="560" y="1416"/>
                  </a:cubicBezTo>
                  <a:cubicBezTo>
                    <a:pt x="701" y="1513"/>
                    <a:pt x="854" y="1556"/>
                    <a:pt x="1002" y="1556"/>
                  </a:cubicBezTo>
                  <a:cubicBezTo>
                    <a:pt x="1453" y="1556"/>
                    <a:pt x="1861" y="1153"/>
                    <a:pt x="1763" y="642"/>
                  </a:cubicBezTo>
                  <a:cubicBezTo>
                    <a:pt x="1699" y="268"/>
                    <a:pt x="1367" y="0"/>
                    <a:pt x="99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8" name="Google Shape;7888;p44"/>
            <p:cNvSpPr/>
            <p:nvPr/>
          </p:nvSpPr>
          <p:spPr>
            <a:xfrm>
              <a:off x="4315018" y="4483357"/>
              <a:ext cx="122214" cy="43706"/>
            </a:xfrm>
            <a:custGeom>
              <a:rect b="b" l="l" r="r" t="t"/>
              <a:pathLst>
                <a:path extrusionOk="0" h="1355" w="3789">
                  <a:moveTo>
                    <a:pt x="3178" y="0"/>
                  </a:moveTo>
                  <a:cubicBezTo>
                    <a:pt x="3156" y="0"/>
                    <a:pt x="3133" y="2"/>
                    <a:pt x="3109" y="5"/>
                  </a:cubicBezTo>
                  <a:lnTo>
                    <a:pt x="514" y="481"/>
                  </a:lnTo>
                  <a:cubicBezTo>
                    <a:pt x="0" y="606"/>
                    <a:pt x="110" y="1355"/>
                    <a:pt x="612" y="1355"/>
                  </a:cubicBezTo>
                  <a:cubicBezTo>
                    <a:pt x="634" y="1355"/>
                    <a:pt x="657" y="1353"/>
                    <a:pt x="680" y="1350"/>
                  </a:cubicBezTo>
                  <a:lnTo>
                    <a:pt x="3264" y="886"/>
                  </a:lnTo>
                  <a:cubicBezTo>
                    <a:pt x="3789" y="749"/>
                    <a:pt x="3680" y="0"/>
                    <a:pt x="317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9" name="Google Shape;7889;p44"/>
            <p:cNvSpPr/>
            <p:nvPr/>
          </p:nvSpPr>
          <p:spPr>
            <a:xfrm>
              <a:off x="4188320" y="4806940"/>
              <a:ext cx="250428" cy="224592"/>
            </a:xfrm>
            <a:custGeom>
              <a:rect b="b" l="l" r="r" t="t"/>
              <a:pathLst>
                <a:path extrusionOk="0" h="6963" w="7764">
                  <a:moveTo>
                    <a:pt x="3931" y="1"/>
                  </a:moveTo>
                  <a:cubicBezTo>
                    <a:pt x="2900" y="1"/>
                    <a:pt x="1886" y="469"/>
                    <a:pt x="1227" y="1343"/>
                  </a:cubicBezTo>
                  <a:lnTo>
                    <a:pt x="6954" y="4975"/>
                  </a:lnTo>
                  <a:cubicBezTo>
                    <a:pt x="7764" y="3403"/>
                    <a:pt x="7240" y="1474"/>
                    <a:pt x="5751" y="534"/>
                  </a:cubicBezTo>
                  <a:cubicBezTo>
                    <a:pt x="5189" y="174"/>
                    <a:pt x="4557" y="1"/>
                    <a:pt x="3931" y="1"/>
                  </a:cubicBezTo>
                  <a:close/>
                  <a:moveTo>
                    <a:pt x="810" y="1986"/>
                  </a:moveTo>
                  <a:lnTo>
                    <a:pt x="810" y="1986"/>
                  </a:lnTo>
                  <a:cubicBezTo>
                    <a:pt x="1" y="3558"/>
                    <a:pt x="525" y="5498"/>
                    <a:pt x="2013" y="6439"/>
                  </a:cubicBezTo>
                  <a:cubicBezTo>
                    <a:pt x="2577" y="6793"/>
                    <a:pt x="3207" y="6963"/>
                    <a:pt x="3830" y="6963"/>
                  </a:cubicBezTo>
                  <a:cubicBezTo>
                    <a:pt x="4864" y="6963"/>
                    <a:pt x="5880" y="6494"/>
                    <a:pt x="6549" y="5618"/>
                  </a:cubicBezTo>
                  <a:lnTo>
                    <a:pt x="810" y="1986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0" name="Google Shape;7890;p44"/>
            <p:cNvSpPr/>
            <p:nvPr/>
          </p:nvSpPr>
          <p:spPr>
            <a:xfrm>
              <a:off x="4657631" y="4325276"/>
              <a:ext cx="196272" cy="181918"/>
            </a:xfrm>
            <a:custGeom>
              <a:rect b="b" l="l" r="r" t="t"/>
              <a:pathLst>
                <a:path extrusionOk="0" h="5640" w="6085">
                  <a:moveTo>
                    <a:pt x="3596" y="0"/>
                  </a:moveTo>
                  <a:lnTo>
                    <a:pt x="1215" y="1632"/>
                  </a:lnTo>
                  <a:cubicBezTo>
                    <a:pt x="250" y="2286"/>
                    <a:pt x="0" y="3596"/>
                    <a:pt x="655" y="4549"/>
                  </a:cubicBezTo>
                  <a:lnTo>
                    <a:pt x="774" y="4715"/>
                  </a:lnTo>
                  <a:cubicBezTo>
                    <a:pt x="1175" y="5316"/>
                    <a:pt x="1834" y="5640"/>
                    <a:pt x="2508" y="5640"/>
                  </a:cubicBezTo>
                  <a:cubicBezTo>
                    <a:pt x="2915" y="5640"/>
                    <a:pt x="3328" y="5522"/>
                    <a:pt x="3691" y="5275"/>
                  </a:cubicBezTo>
                  <a:lnTo>
                    <a:pt x="6084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1" name="Google Shape;7891;p44"/>
            <p:cNvSpPr/>
            <p:nvPr/>
          </p:nvSpPr>
          <p:spPr>
            <a:xfrm>
              <a:off x="4790102" y="4249734"/>
              <a:ext cx="196272" cy="181950"/>
            </a:xfrm>
            <a:custGeom>
              <a:rect b="b" l="l" r="r" t="t"/>
              <a:pathLst>
                <a:path extrusionOk="0" h="5641" w="6085">
                  <a:moveTo>
                    <a:pt x="3578" y="1"/>
                  </a:moveTo>
                  <a:cubicBezTo>
                    <a:pt x="3170" y="1"/>
                    <a:pt x="2757" y="119"/>
                    <a:pt x="2394" y="366"/>
                  </a:cubicBezTo>
                  <a:lnTo>
                    <a:pt x="1" y="1997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5" y="3354"/>
                    <a:pt x="6085" y="2045"/>
                    <a:pt x="5430" y="1092"/>
                  </a:cubicBezTo>
                  <a:lnTo>
                    <a:pt x="5323" y="926"/>
                  </a:lnTo>
                  <a:cubicBezTo>
                    <a:pt x="4915" y="325"/>
                    <a:pt x="4252" y="1"/>
                    <a:pt x="357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2" name="Google Shape;7892;p44"/>
            <p:cNvSpPr/>
            <p:nvPr/>
          </p:nvSpPr>
          <p:spPr>
            <a:xfrm>
              <a:off x="4600023" y="4700692"/>
              <a:ext cx="346032" cy="344387"/>
            </a:xfrm>
            <a:custGeom>
              <a:rect b="b" l="l" r="r" t="t"/>
              <a:pathLst>
                <a:path extrusionOk="0" h="10677" w="10728">
                  <a:moveTo>
                    <a:pt x="5007" y="0"/>
                  </a:moveTo>
                  <a:cubicBezTo>
                    <a:pt x="4823" y="0"/>
                    <a:pt x="4676" y="135"/>
                    <a:pt x="4644" y="327"/>
                  </a:cubicBezTo>
                  <a:lnTo>
                    <a:pt x="4191" y="3804"/>
                  </a:lnTo>
                  <a:lnTo>
                    <a:pt x="715" y="3339"/>
                  </a:lnTo>
                  <a:cubicBezTo>
                    <a:pt x="700" y="3338"/>
                    <a:pt x="685" y="3337"/>
                    <a:pt x="670" y="3337"/>
                  </a:cubicBezTo>
                  <a:cubicBezTo>
                    <a:pt x="485" y="3337"/>
                    <a:pt x="320" y="3473"/>
                    <a:pt x="298" y="3661"/>
                  </a:cubicBezTo>
                  <a:lnTo>
                    <a:pt x="24" y="5637"/>
                  </a:lnTo>
                  <a:cubicBezTo>
                    <a:pt x="0" y="5840"/>
                    <a:pt x="143" y="6030"/>
                    <a:pt x="345" y="6054"/>
                  </a:cubicBezTo>
                  <a:lnTo>
                    <a:pt x="3834" y="6518"/>
                  </a:lnTo>
                  <a:lnTo>
                    <a:pt x="3370" y="9995"/>
                  </a:lnTo>
                  <a:cubicBezTo>
                    <a:pt x="3346" y="10197"/>
                    <a:pt x="3489" y="10388"/>
                    <a:pt x="3691" y="10412"/>
                  </a:cubicBezTo>
                  <a:lnTo>
                    <a:pt x="5668" y="10674"/>
                  </a:lnTo>
                  <a:cubicBezTo>
                    <a:pt x="5682" y="10675"/>
                    <a:pt x="5697" y="10676"/>
                    <a:pt x="5712" y="10676"/>
                  </a:cubicBezTo>
                  <a:cubicBezTo>
                    <a:pt x="5897" y="10676"/>
                    <a:pt x="6062" y="10540"/>
                    <a:pt x="6084" y="10352"/>
                  </a:cubicBezTo>
                  <a:lnTo>
                    <a:pt x="6537" y="6876"/>
                  </a:lnTo>
                  <a:lnTo>
                    <a:pt x="10025" y="7328"/>
                  </a:lnTo>
                  <a:cubicBezTo>
                    <a:pt x="10045" y="7331"/>
                    <a:pt x="10065" y="7333"/>
                    <a:pt x="10084" y="7333"/>
                  </a:cubicBezTo>
                  <a:cubicBezTo>
                    <a:pt x="10263" y="7333"/>
                    <a:pt x="10420" y="7189"/>
                    <a:pt x="10442" y="7007"/>
                  </a:cubicBezTo>
                  <a:lnTo>
                    <a:pt x="10704" y="5042"/>
                  </a:lnTo>
                  <a:cubicBezTo>
                    <a:pt x="10728" y="4828"/>
                    <a:pt x="10585" y="4649"/>
                    <a:pt x="10382" y="4613"/>
                  </a:cubicBezTo>
                  <a:lnTo>
                    <a:pt x="6906" y="4161"/>
                  </a:lnTo>
                  <a:lnTo>
                    <a:pt x="7358" y="684"/>
                  </a:lnTo>
                  <a:cubicBezTo>
                    <a:pt x="7382" y="482"/>
                    <a:pt x="7239" y="291"/>
                    <a:pt x="7037" y="256"/>
                  </a:cubicBezTo>
                  <a:lnTo>
                    <a:pt x="5072" y="6"/>
                  </a:lnTo>
                  <a:cubicBezTo>
                    <a:pt x="5050" y="2"/>
                    <a:pt x="5028" y="0"/>
                    <a:pt x="500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3" name="Google Shape;7893;p44"/>
            <p:cNvSpPr/>
            <p:nvPr/>
          </p:nvSpPr>
          <p:spPr>
            <a:xfrm>
              <a:off x="3133001" y="4197223"/>
              <a:ext cx="349870" cy="436120"/>
            </a:xfrm>
            <a:custGeom>
              <a:rect b="b" l="l" r="r" t="t"/>
              <a:pathLst>
                <a:path extrusionOk="0" h="13521" w="10847">
                  <a:moveTo>
                    <a:pt x="4152" y="435"/>
                  </a:moveTo>
                  <a:cubicBezTo>
                    <a:pt x="4440" y="435"/>
                    <a:pt x="4723" y="608"/>
                    <a:pt x="4775" y="994"/>
                  </a:cubicBezTo>
                  <a:cubicBezTo>
                    <a:pt x="4810" y="1184"/>
                    <a:pt x="4751" y="1387"/>
                    <a:pt x="4620" y="1542"/>
                  </a:cubicBezTo>
                  <a:lnTo>
                    <a:pt x="3834" y="1684"/>
                  </a:lnTo>
                  <a:cubicBezTo>
                    <a:pt x="3667" y="1589"/>
                    <a:pt x="3536" y="1434"/>
                    <a:pt x="3501" y="1244"/>
                  </a:cubicBezTo>
                  <a:lnTo>
                    <a:pt x="3501" y="1232"/>
                  </a:lnTo>
                  <a:cubicBezTo>
                    <a:pt x="3386" y="732"/>
                    <a:pt x="3773" y="435"/>
                    <a:pt x="4152" y="435"/>
                  </a:cubicBezTo>
                  <a:close/>
                  <a:moveTo>
                    <a:pt x="7868" y="2746"/>
                  </a:moveTo>
                  <a:cubicBezTo>
                    <a:pt x="8125" y="2746"/>
                    <a:pt x="8352" y="2934"/>
                    <a:pt x="8394" y="3196"/>
                  </a:cubicBezTo>
                  <a:lnTo>
                    <a:pt x="9775" y="10757"/>
                  </a:lnTo>
                  <a:cubicBezTo>
                    <a:pt x="9835" y="11055"/>
                    <a:pt x="9632" y="11340"/>
                    <a:pt x="9335" y="11400"/>
                  </a:cubicBezTo>
                  <a:lnTo>
                    <a:pt x="3072" y="12543"/>
                  </a:lnTo>
                  <a:cubicBezTo>
                    <a:pt x="3041" y="12548"/>
                    <a:pt x="3011" y="12550"/>
                    <a:pt x="2981" y="12550"/>
                  </a:cubicBezTo>
                  <a:cubicBezTo>
                    <a:pt x="2718" y="12550"/>
                    <a:pt x="2484" y="12369"/>
                    <a:pt x="2441" y="12102"/>
                  </a:cubicBezTo>
                  <a:lnTo>
                    <a:pt x="1060" y="4530"/>
                  </a:lnTo>
                  <a:cubicBezTo>
                    <a:pt x="1000" y="4232"/>
                    <a:pt x="1203" y="3947"/>
                    <a:pt x="1500" y="3899"/>
                  </a:cubicBezTo>
                  <a:lnTo>
                    <a:pt x="2251" y="3768"/>
                  </a:lnTo>
                  <a:cubicBezTo>
                    <a:pt x="2282" y="3968"/>
                    <a:pt x="2463" y="4121"/>
                    <a:pt x="2669" y="4121"/>
                  </a:cubicBezTo>
                  <a:cubicBezTo>
                    <a:pt x="2696" y="4121"/>
                    <a:pt x="2723" y="4119"/>
                    <a:pt x="2751" y="4113"/>
                  </a:cubicBezTo>
                  <a:lnTo>
                    <a:pt x="6668" y="3399"/>
                  </a:lnTo>
                  <a:cubicBezTo>
                    <a:pt x="6906" y="3351"/>
                    <a:pt x="7061" y="3125"/>
                    <a:pt x="7013" y="2887"/>
                  </a:cubicBezTo>
                  <a:lnTo>
                    <a:pt x="7763" y="2756"/>
                  </a:lnTo>
                  <a:cubicBezTo>
                    <a:pt x="7798" y="2749"/>
                    <a:pt x="7833" y="2746"/>
                    <a:pt x="7868" y="2746"/>
                  </a:cubicBezTo>
                  <a:close/>
                  <a:moveTo>
                    <a:pt x="4133" y="0"/>
                  </a:moveTo>
                  <a:cubicBezTo>
                    <a:pt x="4070" y="0"/>
                    <a:pt x="4006" y="6"/>
                    <a:pt x="3941" y="18"/>
                  </a:cubicBezTo>
                  <a:cubicBezTo>
                    <a:pt x="3346" y="125"/>
                    <a:pt x="2953" y="708"/>
                    <a:pt x="3072" y="1303"/>
                  </a:cubicBezTo>
                  <a:cubicBezTo>
                    <a:pt x="3096" y="1482"/>
                    <a:pt x="3179" y="1637"/>
                    <a:pt x="3286" y="1780"/>
                  </a:cubicBezTo>
                  <a:lnTo>
                    <a:pt x="2513" y="1923"/>
                  </a:lnTo>
                  <a:cubicBezTo>
                    <a:pt x="2191" y="1982"/>
                    <a:pt x="1977" y="2292"/>
                    <a:pt x="2036" y="2601"/>
                  </a:cubicBezTo>
                  <a:lnTo>
                    <a:pt x="2084" y="2887"/>
                  </a:lnTo>
                  <a:lnTo>
                    <a:pt x="798" y="3125"/>
                  </a:lnTo>
                  <a:cubicBezTo>
                    <a:pt x="322" y="3208"/>
                    <a:pt x="0" y="3673"/>
                    <a:pt x="84" y="4161"/>
                  </a:cubicBezTo>
                  <a:lnTo>
                    <a:pt x="1655" y="12793"/>
                  </a:lnTo>
                  <a:cubicBezTo>
                    <a:pt x="1740" y="13218"/>
                    <a:pt x="2120" y="13520"/>
                    <a:pt x="2548" y="13520"/>
                  </a:cubicBezTo>
                  <a:cubicBezTo>
                    <a:pt x="2599" y="13520"/>
                    <a:pt x="2651" y="13516"/>
                    <a:pt x="2703" y="13507"/>
                  </a:cubicBezTo>
                  <a:lnTo>
                    <a:pt x="10037" y="12162"/>
                  </a:lnTo>
                  <a:cubicBezTo>
                    <a:pt x="10525" y="12079"/>
                    <a:pt x="10847" y="11602"/>
                    <a:pt x="10752" y="11126"/>
                  </a:cubicBezTo>
                  <a:lnTo>
                    <a:pt x="9180" y="2494"/>
                  </a:lnTo>
                  <a:cubicBezTo>
                    <a:pt x="9107" y="2064"/>
                    <a:pt x="8737" y="1763"/>
                    <a:pt x="8316" y="1763"/>
                  </a:cubicBezTo>
                  <a:cubicBezTo>
                    <a:pt x="8260" y="1763"/>
                    <a:pt x="8202" y="1768"/>
                    <a:pt x="8144" y="1780"/>
                  </a:cubicBezTo>
                  <a:lnTo>
                    <a:pt x="6858" y="2018"/>
                  </a:lnTo>
                  <a:lnTo>
                    <a:pt x="6799" y="1732"/>
                  </a:lnTo>
                  <a:cubicBezTo>
                    <a:pt x="6745" y="1451"/>
                    <a:pt x="6495" y="1249"/>
                    <a:pt x="6210" y="1249"/>
                  </a:cubicBezTo>
                  <a:cubicBezTo>
                    <a:pt x="6180" y="1249"/>
                    <a:pt x="6150" y="1251"/>
                    <a:pt x="6120" y="1256"/>
                  </a:cubicBezTo>
                  <a:lnTo>
                    <a:pt x="5180" y="1434"/>
                  </a:lnTo>
                  <a:cubicBezTo>
                    <a:pt x="5227" y="1268"/>
                    <a:pt x="5239" y="1089"/>
                    <a:pt x="5203" y="910"/>
                  </a:cubicBezTo>
                  <a:cubicBezTo>
                    <a:pt x="5118" y="380"/>
                    <a:pt x="4655" y="0"/>
                    <a:pt x="413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4" name="Google Shape;7894;p44"/>
            <p:cNvSpPr/>
            <p:nvPr/>
          </p:nvSpPr>
          <p:spPr>
            <a:xfrm>
              <a:off x="3194834" y="4354466"/>
              <a:ext cx="60123" cy="49866"/>
            </a:xfrm>
            <a:custGeom>
              <a:rect b="b" l="l" r="r" t="t"/>
              <a:pathLst>
                <a:path extrusionOk="0" h="1546" w="1864">
                  <a:moveTo>
                    <a:pt x="1011" y="1"/>
                  </a:moveTo>
                  <a:cubicBezTo>
                    <a:pt x="968" y="1"/>
                    <a:pt x="924" y="5"/>
                    <a:pt x="881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69" y="1"/>
                    <a:pt x="101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5" name="Google Shape;7895;p44"/>
            <p:cNvSpPr/>
            <p:nvPr/>
          </p:nvSpPr>
          <p:spPr>
            <a:xfrm>
              <a:off x="3263118" y="4339823"/>
              <a:ext cx="124343" cy="43383"/>
            </a:xfrm>
            <a:custGeom>
              <a:rect b="b" l="l" r="r" t="t"/>
              <a:pathLst>
                <a:path extrusionOk="0" h="1345" w="3855">
                  <a:moveTo>
                    <a:pt x="3260" y="1"/>
                  </a:moveTo>
                  <a:cubicBezTo>
                    <a:pt x="3224" y="1"/>
                    <a:pt x="3186" y="5"/>
                    <a:pt x="3146" y="14"/>
                  </a:cubicBezTo>
                  <a:lnTo>
                    <a:pt x="550" y="478"/>
                  </a:lnTo>
                  <a:cubicBezTo>
                    <a:pt x="1" y="579"/>
                    <a:pt x="117" y="1345"/>
                    <a:pt x="609" y="1345"/>
                  </a:cubicBezTo>
                  <a:cubicBezTo>
                    <a:pt x="639" y="1345"/>
                    <a:pt x="671" y="1342"/>
                    <a:pt x="705" y="1335"/>
                  </a:cubicBezTo>
                  <a:lnTo>
                    <a:pt x="3289" y="871"/>
                  </a:lnTo>
                  <a:cubicBezTo>
                    <a:pt x="3855" y="793"/>
                    <a:pt x="3758" y="1"/>
                    <a:pt x="3260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6" name="Google Shape;7896;p44"/>
            <p:cNvSpPr/>
            <p:nvPr/>
          </p:nvSpPr>
          <p:spPr>
            <a:xfrm>
              <a:off x="3207510" y="4423976"/>
              <a:ext cx="60123" cy="49866"/>
            </a:xfrm>
            <a:custGeom>
              <a:rect b="b" l="l" r="r" t="t"/>
              <a:pathLst>
                <a:path extrusionOk="0" h="1546" w="1864">
                  <a:moveTo>
                    <a:pt x="1014" y="1"/>
                  </a:moveTo>
                  <a:cubicBezTo>
                    <a:pt x="970" y="1"/>
                    <a:pt x="926" y="5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0" y="1546"/>
                    <a:pt x="1007" y="1546"/>
                  </a:cubicBezTo>
                  <a:cubicBezTo>
                    <a:pt x="1454" y="1546"/>
                    <a:pt x="1864" y="1142"/>
                    <a:pt x="1774" y="631"/>
                  </a:cubicBezTo>
                  <a:cubicBezTo>
                    <a:pt x="1700" y="259"/>
                    <a:pt x="1378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7" name="Google Shape;7897;p44"/>
            <p:cNvSpPr/>
            <p:nvPr/>
          </p:nvSpPr>
          <p:spPr>
            <a:xfrm>
              <a:off x="3277020" y="4409300"/>
              <a:ext cx="121247" cy="43544"/>
            </a:xfrm>
            <a:custGeom>
              <a:rect b="b" l="l" r="r" t="t"/>
              <a:pathLst>
                <a:path extrusionOk="0" h="1350" w="3759">
                  <a:moveTo>
                    <a:pt x="3154" y="1"/>
                  </a:moveTo>
                  <a:cubicBezTo>
                    <a:pt x="3139" y="1"/>
                    <a:pt x="3123" y="1"/>
                    <a:pt x="3108" y="3"/>
                  </a:cubicBezTo>
                  <a:lnTo>
                    <a:pt x="512" y="467"/>
                  </a:lnTo>
                  <a:cubicBezTo>
                    <a:pt x="0" y="618"/>
                    <a:pt x="125" y="1349"/>
                    <a:pt x="631" y="1349"/>
                  </a:cubicBezTo>
                  <a:cubicBezTo>
                    <a:pt x="643" y="1349"/>
                    <a:pt x="655" y="1349"/>
                    <a:pt x="667" y="1348"/>
                  </a:cubicBezTo>
                  <a:lnTo>
                    <a:pt x="3262" y="872"/>
                  </a:lnTo>
                  <a:cubicBezTo>
                    <a:pt x="3759" y="722"/>
                    <a:pt x="3640" y="1"/>
                    <a:pt x="315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8" name="Google Shape;7898;p44"/>
            <p:cNvSpPr/>
            <p:nvPr/>
          </p:nvSpPr>
          <p:spPr>
            <a:xfrm>
              <a:off x="3221315" y="4498130"/>
              <a:ext cx="59769" cy="50221"/>
            </a:xfrm>
            <a:custGeom>
              <a:rect b="b" l="l" r="r" t="t"/>
              <a:pathLst>
                <a:path extrusionOk="0" h="1557" w="1853">
                  <a:moveTo>
                    <a:pt x="998" y="0"/>
                  </a:moveTo>
                  <a:cubicBezTo>
                    <a:pt x="956" y="0"/>
                    <a:pt x="913" y="4"/>
                    <a:pt x="870" y="11"/>
                  </a:cubicBezTo>
                  <a:cubicBezTo>
                    <a:pt x="191" y="130"/>
                    <a:pt x="1" y="1011"/>
                    <a:pt x="560" y="1416"/>
                  </a:cubicBezTo>
                  <a:cubicBezTo>
                    <a:pt x="701" y="1513"/>
                    <a:pt x="853" y="1556"/>
                    <a:pt x="1000" y="1556"/>
                  </a:cubicBezTo>
                  <a:cubicBezTo>
                    <a:pt x="1449" y="1556"/>
                    <a:pt x="1853" y="1153"/>
                    <a:pt x="1763" y="642"/>
                  </a:cubicBezTo>
                  <a:cubicBezTo>
                    <a:pt x="1699" y="268"/>
                    <a:pt x="1367" y="0"/>
                    <a:pt x="99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9" name="Google Shape;7899;p44"/>
            <p:cNvSpPr/>
            <p:nvPr/>
          </p:nvSpPr>
          <p:spPr>
            <a:xfrm>
              <a:off x="3290406" y="4483390"/>
              <a:ext cx="122343" cy="43673"/>
            </a:xfrm>
            <a:custGeom>
              <a:rect b="b" l="l" r="r" t="t"/>
              <a:pathLst>
                <a:path extrusionOk="0" h="1354" w="3793">
                  <a:moveTo>
                    <a:pt x="3168" y="1"/>
                  </a:moveTo>
                  <a:cubicBezTo>
                    <a:pt x="3149" y="1"/>
                    <a:pt x="3129" y="2"/>
                    <a:pt x="3109" y="4"/>
                  </a:cubicBezTo>
                  <a:lnTo>
                    <a:pt x="514" y="480"/>
                  </a:lnTo>
                  <a:cubicBezTo>
                    <a:pt x="1" y="605"/>
                    <a:pt x="110" y="1354"/>
                    <a:pt x="602" y="1354"/>
                  </a:cubicBezTo>
                  <a:cubicBezTo>
                    <a:pt x="623" y="1354"/>
                    <a:pt x="646" y="1352"/>
                    <a:pt x="669" y="1349"/>
                  </a:cubicBezTo>
                  <a:lnTo>
                    <a:pt x="3276" y="885"/>
                  </a:lnTo>
                  <a:cubicBezTo>
                    <a:pt x="3793" y="747"/>
                    <a:pt x="3678" y="1"/>
                    <a:pt x="316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0" name="Google Shape;7900;p44"/>
            <p:cNvSpPr/>
            <p:nvPr/>
          </p:nvSpPr>
          <p:spPr>
            <a:xfrm>
              <a:off x="3163708" y="4806940"/>
              <a:ext cx="250428" cy="224527"/>
            </a:xfrm>
            <a:custGeom>
              <a:rect b="b" l="l" r="r" t="t"/>
              <a:pathLst>
                <a:path extrusionOk="0" h="6961" w="7764">
                  <a:moveTo>
                    <a:pt x="3925" y="1"/>
                  </a:moveTo>
                  <a:cubicBezTo>
                    <a:pt x="2894" y="1"/>
                    <a:pt x="1882" y="469"/>
                    <a:pt x="1215" y="1343"/>
                  </a:cubicBezTo>
                  <a:lnTo>
                    <a:pt x="6954" y="4975"/>
                  </a:lnTo>
                  <a:cubicBezTo>
                    <a:pt x="7764" y="3403"/>
                    <a:pt x="7240" y="1474"/>
                    <a:pt x="5752" y="534"/>
                  </a:cubicBezTo>
                  <a:cubicBezTo>
                    <a:pt x="5185" y="174"/>
                    <a:pt x="4551" y="1"/>
                    <a:pt x="3925" y="1"/>
                  </a:cubicBezTo>
                  <a:close/>
                  <a:moveTo>
                    <a:pt x="810" y="1986"/>
                  </a:moveTo>
                  <a:lnTo>
                    <a:pt x="810" y="1986"/>
                  </a:lnTo>
                  <a:cubicBezTo>
                    <a:pt x="1" y="3558"/>
                    <a:pt x="525" y="5487"/>
                    <a:pt x="2013" y="6427"/>
                  </a:cubicBezTo>
                  <a:cubicBezTo>
                    <a:pt x="2580" y="6787"/>
                    <a:pt x="3213" y="6960"/>
                    <a:pt x="3839" y="6960"/>
                  </a:cubicBezTo>
                  <a:cubicBezTo>
                    <a:pt x="4870" y="6960"/>
                    <a:pt x="5883" y="6492"/>
                    <a:pt x="6549" y="5618"/>
                  </a:cubicBezTo>
                  <a:lnTo>
                    <a:pt x="810" y="1986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1" name="Google Shape;7901;p44"/>
            <p:cNvSpPr/>
            <p:nvPr/>
          </p:nvSpPr>
          <p:spPr>
            <a:xfrm>
              <a:off x="3633018" y="4325276"/>
              <a:ext cx="195885" cy="181918"/>
            </a:xfrm>
            <a:custGeom>
              <a:rect b="b" l="l" r="r" t="t"/>
              <a:pathLst>
                <a:path extrusionOk="0" h="5640" w="6073">
                  <a:moveTo>
                    <a:pt x="3596" y="0"/>
                  </a:moveTo>
                  <a:lnTo>
                    <a:pt x="1203" y="1632"/>
                  </a:lnTo>
                  <a:cubicBezTo>
                    <a:pt x="250" y="2286"/>
                    <a:pt x="0" y="3596"/>
                    <a:pt x="655" y="4560"/>
                  </a:cubicBezTo>
                  <a:lnTo>
                    <a:pt x="762" y="4715"/>
                  </a:lnTo>
                  <a:cubicBezTo>
                    <a:pt x="1170" y="5316"/>
                    <a:pt x="1833" y="5640"/>
                    <a:pt x="2507" y="5640"/>
                  </a:cubicBezTo>
                  <a:cubicBezTo>
                    <a:pt x="2915" y="5640"/>
                    <a:pt x="3328" y="5522"/>
                    <a:pt x="3691" y="5275"/>
                  </a:cubicBezTo>
                  <a:lnTo>
                    <a:pt x="6072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2" name="Google Shape;7902;p44"/>
            <p:cNvSpPr/>
            <p:nvPr/>
          </p:nvSpPr>
          <p:spPr>
            <a:xfrm>
              <a:off x="3765490" y="4249734"/>
              <a:ext cx="196272" cy="181950"/>
            </a:xfrm>
            <a:custGeom>
              <a:rect b="b" l="l" r="r" t="t"/>
              <a:pathLst>
                <a:path extrusionOk="0" h="5641" w="6085">
                  <a:moveTo>
                    <a:pt x="3578" y="1"/>
                  </a:moveTo>
                  <a:cubicBezTo>
                    <a:pt x="3170" y="1"/>
                    <a:pt x="2757" y="119"/>
                    <a:pt x="2394" y="366"/>
                  </a:cubicBezTo>
                  <a:lnTo>
                    <a:pt x="1" y="1997"/>
                  </a:lnTo>
                  <a:lnTo>
                    <a:pt x="2477" y="5640"/>
                  </a:lnTo>
                  <a:lnTo>
                    <a:pt x="4871" y="4009"/>
                  </a:lnTo>
                  <a:cubicBezTo>
                    <a:pt x="5835" y="3354"/>
                    <a:pt x="6085" y="2045"/>
                    <a:pt x="5430" y="1092"/>
                  </a:cubicBezTo>
                  <a:lnTo>
                    <a:pt x="5323" y="926"/>
                  </a:lnTo>
                  <a:cubicBezTo>
                    <a:pt x="4915" y="325"/>
                    <a:pt x="4252" y="1"/>
                    <a:pt x="357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3" name="Google Shape;7903;p44"/>
            <p:cNvSpPr/>
            <p:nvPr/>
          </p:nvSpPr>
          <p:spPr>
            <a:xfrm>
              <a:off x="3575411" y="4700692"/>
              <a:ext cx="345645" cy="344387"/>
            </a:xfrm>
            <a:custGeom>
              <a:rect b="b" l="l" r="r" t="t"/>
              <a:pathLst>
                <a:path extrusionOk="0" h="10677" w="10716">
                  <a:moveTo>
                    <a:pt x="4998" y="0"/>
                  </a:moveTo>
                  <a:cubicBezTo>
                    <a:pt x="4820" y="0"/>
                    <a:pt x="4665" y="135"/>
                    <a:pt x="4644" y="327"/>
                  </a:cubicBezTo>
                  <a:lnTo>
                    <a:pt x="4179" y="3804"/>
                  </a:lnTo>
                  <a:lnTo>
                    <a:pt x="703" y="3339"/>
                  </a:lnTo>
                  <a:cubicBezTo>
                    <a:pt x="688" y="3338"/>
                    <a:pt x="673" y="3337"/>
                    <a:pt x="659" y="3337"/>
                  </a:cubicBezTo>
                  <a:cubicBezTo>
                    <a:pt x="473" y="3337"/>
                    <a:pt x="308" y="3473"/>
                    <a:pt x="286" y="3661"/>
                  </a:cubicBezTo>
                  <a:lnTo>
                    <a:pt x="24" y="5637"/>
                  </a:lnTo>
                  <a:cubicBezTo>
                    <a:pt x="0" y="5840"/>
                    <a:pt x="143" y="6030"/>
                    <a:pt x="346" y="6054"/>
                  </a:cubicBezTo>
                  <a:lnTo>
                    <a:pt x="3834" y="6518"/>
                  </a:lnTo>
                  <a:lnTo>
                    <a:pt x="3370" y="9995"/>
                  </a:lnTo>
                  <a:cubicBezTo>
                    <a:pt x="3334" y="10197"/>
                    <a:pt x="3477" y="10388"/>
                    <a:pt x="3691" y="10412"/>
                  </a:cubicBezTo>
                  <a:lnTo>
                    <a:pt x="5656" y="10674"/>
                  </a:lnTo>
                  <a:cubicBezTo>
                    <a:pt x="5671" y="10675"/>
                    <a:pt x="5685" y="10676"/>
                    <a:pt x="5700" y="10676"/>
                  </a:cubicBezTo>
                  <a:cubicBezTo>
                    <a:pt x="5885" y="10676"/>
                    <a:pt x="6050" y="10540"/>
                    <a:pt x="6072" y="10352"/>
                  </a:cubicBezTo>
                  <a:lnTo>
                    <a:pt x="6537" y="6876"/>
                  </a:lnTo>
                  <a:lnTo>
                    <a:pt x="10013" y="7328"/>
                  </a:lnTo>
                  <a:cubicBezTo>
                    <a:pt x="10033" y="7331"/>
                    <a:pt x="10053" y="7333"/>
                    <a:pt x="10072" y="7333"/>
                  </a:cubicBezTo>
                  <a:cubicBezTo>
                    <a:pt x="10251" y="7333"/>
                    <a:pt x="10409" y="7189"/>
                    <a:pt x="10430" y="7007"/>
                  </a:cubicBezTo>
                  <a:lnTo>
                    <a:pt x="10692" y="5042"/>
                  </a:lnTo>
                  <a:cubicBezTo>
                    <a:pt x="10716" y="4828"/>
                    <a:pt x="10573" y="4649"/>
                    <a:pt x="10371" y="4613"/>
                  </a:cubicBezTo>
                  <a:lnTo>
                    <a:pt x="6894" y="4161"/>
                  </a:lnTo>
                  <a:lnTo>
                    <a:pt x="7358" y="684"/>
                  </a:lnTo>
                  <a:cubicBezTo>
                    <a:pt x="7382" y="470"/>
                    <a:pt x="7239" y="291"/>
                    <a:pt x="7037" y="256"/>
                  </a:cubicBezTo>
                  <a:lnTo>
                    <a:pt x="5060" y="6"/>
                  </a:lnTo>
                  <a:cubicBezTo>
                    <a:pt x="5040" y="2"/>
                    <a:pt x="5019" y="0"/>
                    <a:pt x="499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4" name="Google Shape;7904;p44"/>
            <p:cNvSpPr/>
            <p:nvPr/>
          </p:nvSpPr>
          <p:spPr>
            <a:xfrm>
              <a:off x="2108389" y="4197965"/>
              <a:ext cx="349515" cy="435378"/>
            </a:xfrm>
            <a:custGeom>
              <a:rect b="b" l="l" r="r" t="t"/>
              <a:pathLst>
                <a:path extrusionOk="0" h="13498" w="10836">
                  <a:moveTo>
                    <a:pt x="4147" y="412"/>
                  </a:moveTo>
                  <a:cubicBezTo>
                    <a:pt x="4434" y="412"/>
                    <a:pt x="4718" y="585"/>
                    <a:pt x="4775" y="971"/>
                  </a:cubicBezTo>
                  <a:cubicBezTo>
                    <a:pt x="4799" y="1161"/>
                    <a:pt x="4751" y="1364"/>
                    <a:pt x="4620" y="1519"/>
                  </a:cubicBezTo>
                  <a:lnTo>
                    <a:pt x="3834" y="1661"/>
                  </a:lnTo>
                  <a:cubicBezTo>
                    <a:pt x="3656" y="1566"/>
                    <a:pt x="3537" y="1411"/>
                    <a:pt x="3501" y="1221"/>
                  </a:cubicBezTo>
                  <a:lnTo>
                    <a:pt x="3501" y="1209"/>
                  </a:lnTo>
                  <a:cubicBezTo>
                    <a:pt x="3386" y="709"/>
                    <a:pt x="3770" y="412"/>
                    <a:pt x="4147" y="412"/>
                  </a:cubicBezTo>
                  <a:close/>
                  <a:moveTo>
                    <a:pt x="7856" y="2723"/>
                  </a:moveTo>
                  <a:cubicBezTo>
                    <a:pt x="8113" y="2723"/>
                    <a:pt x="8340" y="2911"/>
                    <a:pt x="8382" y="3173"/>
                  </a:cubicBezTo>
                  <a:lnTo>
                    <a:pt x="9775" y="10734"/>
                  </a:lnTo>
                  <a:cubicBezTo>
                    <a:pt x="9823" y="11043"/>
                    <a:pt x="9633" y="11329"/>
                    <a:pt x="9323" y="11377"/>
                  </a:cubicBezTo>
                  <a:lnTo>
                    <a:pt x="3060" y="12520"/>
                  </a:lnTo>
                  <a:cubicBezTo>
                    <a:pt x="3030" y="12525"/>
                    <a:pt x="2999" y="12527"/>
                    <a:pt x="2969" y="12527"/>
                  </a:cubicBezTo>
                  <a:cubicBezTo>
                    <a:pt x="2706" y="12527"/>
                    <a:pt x="2472" y="12346"/>
                    <a:pt x="2429" y="12079"/>
                  </a:cubicBezTo>
                  <a:lnTo>
                    <a:pt x="1048" y="4507"/>
                  </a:lnTo>
                  <a:cubicBezTo>
                    <a:pt x="989" y="4209"/>
                    <a:pt x="1191" y="3924"/>
                    <a:pt x="1489" y="3876"/>
                  </a:cubicBezTo>
                  <a:lnTo>
                    <a:pt x="2239" y="3745"/>
                  </a:lnTo>
                  <a:cubicBezTo>
                    <a:pt x="2270" y="3945"/>
                    <a:pt x="2451" y="4098"/>
                    <a:pt x="2657" y="4098"/>
                  </a:cubicBezTo>
                  <a:cubicBezTo>
                    <a:pt x="2684" y="4098"/>
                    <a:pt x="2711" y="4096"/>
                    <a:pt x="2739" y="4090"/>
                  </a:cubicBezTo>
                  <a:lnTo>
                    <a:pt x="6656" y="3376"/>
                  </a:lnTo>
                  <a:cubicBezTo>
                    <a:pt x="6894" y="3328"/>
                    <a:pt x="7049" y="3102"/>
                    <a:pt x="7001" y="2864"/>
                  </a:cubicBezTo>
                  <a:lnTo>
                    <a:pt x="7751" y="2733"/>
                  </a:lnTo>
                  <a:cubicBezTo>
                    <a:pt x="7787" y="2726"/>
                    <a:pt x="7822" y="2723"/>
                    <a:pt x="7856" y="2723"/>
                  </a:cubicBezTo>
                  <a:close/>
                  <a:moveTo>
                    <a:pt x="4135" y="1"/>
                  </a:moveTo>
                  <a:cubicBezTo>
                    <a:pt x="4071" y="1"/>
                    <a:pt x="4006" y="6"/>
                    <a:pt x="3941" y="18"/>
                  </a:cubicBezTo>
                  <a:cubicBezTo>
                    <a:pt x="3346" y="125"/>
                    <a:pt x="2953" y="697"/>
                    <a:pt x="3072" y="1280"/>
                  </a:cubicBezTo>
                  <a:cubicBezTo>
                    <a:pt x="3096" y="1459"/>
                    <a:pt x="3167" y="1614"/>
                    <a:pt x="3275" y="1757"/>
                  </a:cubicBezTo>
                  <a:lnTo>
                    <a:pt x="2501" y="1900"/>
                  </a:lnTo>
                  <a:cubicBezTo>
                    <a:pt x="2191" y="1959"/>
                    <a:pt x="1977" y="2269"/>
                    <a:pt x="2036" y="2578"/>
                  </a:cubicBezTo>
                  <a:lnTo>
                    <a:pt x="2084" y="2864"/>
                  </a:lnTo>
                  <a:lnTo>
                    <a:pt x="798" y="3102"/>
                  </a:lnTo>
                  <a:cubicBezTo>
                    <a:pt x="310" y="3185"/>
                    <a:pt x="0" y="3650"/>
                    <a:pt x="84" y="4138"/>
                  </a:cubicBezTo>
                  <a:lnTo>
                    <a:pt x="1655" y="12770"/>
                  </a:lnTo>
                  <a:cubicBezTo>
                    <a:pt x="1740" y="13195"/>
                    <a:pt x="2111" y="13497"/>
                    <a:pt x="2537" y="13497"/>
                  </a:cubicBezTo>
                  <a:cubicBezTo>
                    <a:pt x="2588" y="13497"/>
                    <a:pt x="2639" y="13493"/>
                    <a:pt x="2691" y="13484"/>
                  </a:cubicBezTo>
                  <a:lnTo>
                    <a:pt x="10025" y="12139"/>
                  </a:lnTo>
                  <a:cubicBezTo>
                    <a:pt x="10514" y="12056"/>
                    <a:pt x="10835" y="11579"/>
                    <a:pt x="10752" y="11103"/>
                  </a:cubicBezTo>
                  <a:lnTo>
                    <a:pt x="9168" y="2471"/>
                  </a:lnTo>
                  <a:cubicBezTo>
                    <a:pt x="9095" y="2041"/>
                    <a:pt x="8725" y="1740"/>
                    <a:pt x="8304" y="1740"/>
                  </a:cubicBezTo>
                  <a:cubicBezTo>
                    <a:pt x="8248" y="1740"/>
                    <a:pt x="8190" y="1745"/>
                    <a:pt x="8132" y="1757"/>
                  </a:cubicBezTo>
                  <a:lnTo>
                    <a:pt x="6847" y="1995"/>
                  </a:lnTo>
                  <a:lnTo>
                    <a:pt x="6799" y="1709"/>
                  </a:lnTo>
                  <a:cubicBezTo>
                    <a:pt x="6745" y="1428"/>
                    <a:pt x="6495" y="1226"/>
                    <a:pt x="6210" y="1226"/>
                  </a:cubicBezTo>
                  <a:cubicBezTo>
                    <a:pt x="6180" y="1226"/>
                    <a:pt x="6150" y="1228"/>
                    <a:pt x="6120" y="1233"/>
                  </a:cubicBezTo>
                  <a:lnTo>
                    <a:pt x="5168" y="1411"/>
                  </a:lnTo>
                  <a:cubicBezTo>
                    <a:pt x="5227" y="1245"/>
                    <a:pt x="5239" y="1066"/>
                    <a:pt x="5203" y="887"/>
                  </a:cubicBezTo>
                  <a:cubicBezTo>
                    <a:pt x="5108" y="369"/>
                    <a:pt x="4646" y="1"/>
                    <a:pt x="413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5" name="Google Shape;7905;p44"/>
            <p:cNvSpPr/>
            <p:nvPr/>
          </p:nvSpPr>
          <p:spPr>
            <a:xfrm>
              <a:off x="2170222" y="4354466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5"/>
                    <a:pt x="869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3" y="1545"/>
                    <a:pt x="1861" y="1142"/>
                    <a:pt x="1762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6" name="Google Shape;7906;p44"/>
            <p:cNvSpPr/>
            <p:nvPr/>
          </p:nvSpPr>
          <p:spPr>
            <a:xfrm>
              <a:off x="2238893" y="4339952"/>
              <a:ext cx="123053" cy="43254"/>
            </a:xfrm>
            <a:custGeom>
              <a:rect b="b" l="l" r="r" t="t"/>
              <a:pathLst>
                <a:path extrusionOk="0" h="1341" w="3815">
                  <a:moveTo>
                    <a:pt x="3218" y="0"/>
                  </a:moveTo>
                  <a:cubicBezTo>
                    <a:pt x="3188" y="0"/>
                    <a:pt x="3155" y="3"/>
                    <a:pt x="3122" y="10"/>
                  </a:cubicBezTo>
                  <a:lnTo>
                    <a:pt x="3134" y="10"/>
                  </a:lnTo>
                  <a:lnTo>
                    <a:pt x="538" y="474"/>
                  </a:lnTo>
                  <a:cubicBezTo>
                    <a:pt x="0" y="575"/>
                    <a:pt x="106" y="1341"/>
                    <a:pt x="597" y="1341"/>
                  </a:cubicBezTo>
                  <a:cubicBezTo>
                    <a:pt x="628" y="1341"/>
                    <a:pt x="660" y="1338"/>
                    <a:pt x="693" y="1331"/>
                  </a:cubicBezTo>
                  <a:lnTo>
                    <a:pt x="3277" y="867"/>
                  </a:lnTo>
                  <a:cubicBezTo>
                    <a:pt x="3815" y="766"/>
                    <a:pt x="3709" y="0"/>
                    <a:pt x="321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7" name="Google Shape;7907;p44"/>
            <p:cNvSpPr/>
            <p:nvPr/>
          </p:nvSpPr>
          <p:spPr>
            <a:xfrm>
              <a:off x="2182898" y="4423976"/>
              <a:ext cx="60123" cy="49866"/>
            </a:xfrm>
            <a:custGeom>
              <a:rect b="b" l="l" r="r" t="t"/>
              <a:pathLst>
                <a:path extrusionOk="0" h="1546" w="1864">
                  <a:moveTo>
                    <a:pt x="1014" y="1"/>
                  </a:moveTo>
                  <a:cubicBezTo>
                    <a:pt x="970" y="1"/>
                    <a:pt x="926" y="5"/>
                    <a:pt x="881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0" y="1546"/>
                    <a:pt x="1007" y="1546"/>
                  </a:cubicBezTo>
                  <a:cubicBezTo>
                    <a:pt x="1454" y="1546"/>
                    <a:pt x="1864" y="1142"/>
                    <a:pt x="1774" y="631"/>
                  </a:cubicBezTo>
                  <a:cubicBezTo>
                    <a:pt x="1700" y="259"/>
                    <a:pt x="1378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8" name="Google Shape;7908;p44"/>
            <p:cNvSpPr/>
            <p:nvPr/>
          </p:nvSpPr>
          <p:spPr>
            <a:xfrm>
              <a:off x="2252408" y="4409300"/>
              <a:ext cx="121279" cy="43544"/>
            </a:xfrm>
            <a:custGeom>
              <a:rect b="b" l="l" r="r" t="t"/>
              <a:pathLst>
                <a:path extrusionOk="0" h="1350" w="3760">
                  <a:moveTo>
                    <a:pt x="3143" y="1"/>
                  </a:moveTo>
                  <a:cubicBezTo>
                    <a:pt x="3128" y="1"/>
                    <a:pt x="3112" y="1"/>
                    <a:pt x="3096" y="3"/>
                  </a:cubicBezTo>
                  <a:lnTo>
                    <a:pt x="500" y="467"/>
                  </a:lnTo>
                  <a:cubicBezTo>
                    <a:pt x="0" y="618"/>
                    <a:pt x="125" y="1349"/>
                    <a:pt x="631" y="1349"/>
                  </a:cubicBezTo>
                  <a:cubicBezTo>
                    <a:pt x="643" y="1349"/>
                    <a:pt x="655" y="1349"/>
                    <a:pt x="667" y="1348"/>
                  </a:cubicBezTo>
                  <a:lnTo>
                    <a:pt x="3263" y="872"/>
                  </a:lnTo>
                  <a:cubicBezTo>
                    <a:pt x="3759" y="722"/>
                    <a:pt x="3640" y="1"/>
                    <a:pt x="314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9" name="Google Shape;7909;p44"/>
            <p:cNvSpPr/>
            <p:nvPr/>
          </p:nvSpPr>
          <p:spPr>
            <a:xfrm>
              <a:off x="2196316" y="4498130"/>
              <a:ext cx="60156" cy="50221"/>
            </a:xfrm>
            <a:custGeom>
              <a:rect b="b" l="l" r="r" t="t"/>
              <a:pathLst>
                <a:path extrusionOk="0" h="1557" w="1865">
                  <a:moveTo>
                    <a:pt x="1010" y="0"/>
                  </a:moveTo>
                  <a:cubicBezTo>
                    <a:pt x="968" y="0"/>
                    <a:pt x="925" y="4"/>
                    <a:pt x="882" y="11"/>
                  </a:cubicBezTo>
                  <a:cubicBezTo>
                    <a:pt x="191" y="130"/>
                    <a:pt x="1" y="1011"/>
                    <a:pt x="572" y="1416"/>
                  </a:cubicBezTo>
                  <a:cubicBezTo>
                    <a:pt x="711" y="1513"/>
                    <a:pt x="861" y="1556"/>
                    <a:pt x="1008" y="1556"/>
                  </a:cubicBezTo>
                  <a:cubicBezTo>
                    <a:pt x="1455" y="1556"/>
                    <a:pt x="1865" y="1153"/>
                    <a:pt x="1775" y="642"/>
                  </a:cubicBezTo>
                  <a:cubicBezTo>
                    <a:pt x="1700" y="268"/>
                    <a:pt x="1377" y="0"/>
                    <a:pt x="101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0" name="Google Shape;7910;p44"/>
            <p:cNvSpPr/>
            <p:nvPr/>
          </p:nvSpPr>
          <p:spPr>
            <a:xfrm>
              <a:off x="2265439" y="4483357"/>
              <a:ext cx="122214" cy="43706"/>
            </a:xfrm>
            <a:custGeom>
              <a:rect b="b" l="l" r="r" t="t"/>
              <a:pathLst>
                <a:path extrusionOk="0" h="1355" w="3789">
                  <a:moveTo>
                    <a:pt x="3177" y="0"/>
                  </a:moveTo>
                  <a:cubicBezTo>
                    <a:pt x="3155" y="0"/>
                    <a:pt x="3132" y="2"/>
                    <a:pt x="3109" y="5"/>
                  </a:cubicBezTo>
                  <a:lnTo>
                    <a:pt x="3121" y="5"/>
                  </a:lnTo>
                  <a:lnTo>
                    <a:pt x="525" y="481"/>
                  </a:lnTo>
                  <a:cubicBezTo>
                    <a:pt x="0" y="606"/>
                    <a:pt x="109" y="1355"/>
                    <a:pt x="611" y="1355"/>
                  </a:cubicBezTo>
                  <a:cubicBezTo>
                    <a:pt x="633" y="1355"/>
                    <a:pt x="656" y="1353"/>
                    <a:pt x="680" y="1350"/>
                  </a:cubicBezTo>
                  <a:lnTo>
                    <a:pt x="3275" y="886"/>
                  </a:lnTo>
                  <a:cubicBezTo>
                    <a:pt x="3789" y="749"/>
                    <a:pt x="3679" y="0"/>
                    <a:pt x="317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1" name="Google Shape;7911;p44"/>
            <p:cNvSpPr/>
            <p:nvPr/>
          </p:nvSpPr>
          <p:spPr>
            <a:xfrm>
              <a:off x="2138741" y="4806940"/>
              <a:ext cx="250783" cy="224592"/>
            </a:xfrm>
            <a:custGeom>
              <a:rect b="b" l="l" r="r" t="t"/>
              <a:pathLst>
                <a:path extrusionOk="0" h="6963" w="7775">
                  <a:moveTo>
                    <a:pt x="3936" y="1"/>
                  </a:moveTo>
                  <a:cubicBezTo>
                    <a:pt x="2905" y="1"/>
                    <a:pt x="1893" y="469"/>
                    <a:pt x="1226" y="1343"/>
                  </a:cubicBezTo>
                  <a:lnTo>
                    <a:pt x="6965" y="4975"/>
                  </a:lnTo>
                  <a:cubicBezTo>
                    <a:pt x="7775" y="3403"/>
                    <a:pt x="7251" y="1474"/>
                    <a:pt x="5763" y="534"/>
                  </a:cubicBezTo>
                  <a:cubicBezTo>
                    <a:pt x="5196" y="174"/>
                    <a:pt x="4562" y="1"/>
                    <a:pt x="3936" y="1"/>
                  </a:cubicBezTo>
                  <a:close/>
                  <a:moveTo>
                    <a:pt x="822" y="1986"/>
                  </a:moveTo>
                  <a:lnTo>
                    <a:pt x="822" y="1986"/>
                  </a:lnTo>
                  <a:cubicBezTo>
                    <a:pt x="0" y="3558"/>
                    <a:pt x="524" y="5498"/>
                    <a:pt x="2024" y="6439"/>
                  </a:cubicBezTo>
                  <a:cubicBezTo>
                    <a:pt x="2588" y="6793"/>
                    <a:pt x="3218" y="6963"/>
                    <a:pt x="3841" y="6963"/>
                  </a:cubicBezTo>
                  <a:cubicBezTo>
                    <a:pt x="4875" y="6963"/>
                    <a:pt x="5892" y="6494"/>
                    <a:pt x="6560" y="5618"/>
                  </a:cubicBezTo>
                  <a:lnTo>
                    <a:pt x="822" y="1986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2" name="Google Shape;7912;p44"/>
            <p:cNvSpPr/>
            <p:nvPr/>
          </p:nvSpPr>
          <p:spPr>
            <a:xfrm>
              <a:off x="2608019" y="4325276"/>
              <a:ext cx="196272" cy="181918"/>
            </a:xfrm>
            <a:custGeom>
              <a:rect b="b" l="l" r="r" t="t"/>
              <a:pathLst>
                <a:path extrusionOk="0" h="5640" w="6085">
                  <a:moveTo>
                    <a:pt x="3608" y="0"/>
                  </a:moveTo>
                  <a:lnTo>
                    <a:pt x="1215" y="1632"/>
                  </a:lnTo>
                  <a:cubicBezTo>
                    <a:pt x="250" y="2286"/>
                    <a:pt x="0" y="3596"/>
                    <a:pt x="655" y="4549"/>
                  </a:cubicBezTo>
                  <a:lnTo>
                    <a:pt x="762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2"/>
                    <a:pt x="3691" y="5275"/>
                  </a:cubicBezTo>
                  <a:lnTo>
                    <a:pt x="6085" y="3644"/>
                  </a:lnTo>
                  <a:lnTo>
                    <a:pt x="3608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3" name="Google Shape;7913;p44"/>
            <p:cNvSpPr/>
            <p:nvPr/>
          </p:nvSpPr>
          <p:spPr>
            <a:xfrm>
              <a:off x="2740909" y="4249734"/>
              <a:ext cx="195885" cy="181950"/>
            </a:xfrm>
            <a:custGeom>
              <a:rect b="b" l="l" r="r" t="t"/>
              <a:pathLst>
                <a:path extrusionOk="0" h="5641" w="6073">
                  <a:moveTo>
                    <a:pt x="3568" y="1"/>
                  </a:moveTo>
                  <a:cubicBezTo>
                    <a:pt x="3162" y="1"/>
                    <a:pt x="2752" y="119"/>
                    <a:pt x="2393" y="366"/>
                  </a:cubicBezTo>
                  <a:lnTo>
                    <a:pt x="0" y="1997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22" y="3354"/>
                    <a:pt x="6072" y="2045"/>
                    <a:pt x="5429" y="1092"/>
                  </a:cubicBezTo>
                  <a:lnTo>
                    <a:pt x="5310" y="926"/>
                  </a:lnTo>
                  <a:cubicBezTo>
                    <a:pt x="4902" y="325"/>
                    <a:pt x="4240" y="1"/>
                    <a:pt x="356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4" name="Google Shape;7914;p44"/>
            <p:cNvSpPr/>
            <p:nvPr/>
          </p:nvSpPr>
          <p:spPr>
            <a:xfrm>
              <a:off x="2550799" y="4700692"/>
              <a:ext cx="346032" cy="344387"/>
            </a:xfrm>
            <a:custGeom>
              <a:rect b="b" l="l" r="r" t="t"/>
              <a:pathLst>
                <a:path extrusionOk="0" h="10677" w="10728">
                  <a:moveTo>
                    <a:pt x="5007" y="0"/>
                  </a:moveTo>
                  <a:cubicBezTo>
                    <a:pt x="4823" y="0"/>
                    <a:pt x="4676" y="135"/>
                    <a:pt x="4644" y="327"/>
                  </a:cubicBezTo>
                  <a:lnTo>
                    <a:pt x="4191" y="3804"/>
                  </a:lnTo>
                  <a:lnTo>
                    <a:pt x="715" y="3339"/>
                  </a:lnTo>
                  <a:cubicBezTo>
                    <a:pt x="699" y="3338"/>
                    <a:pt x="684" y="3337"/>
                    <a:pt x="668" y="3337"/>
                  </a:cubicBezTo>
                  <a:cubicBezTo>
                    <a:pt x="475" y="3337"/>
                    <a:pt x="319" y="3473"/>
                    <a:pt x="286" y="3661"/>
                  </a:cubicBezTo>
                  <a:lnTo>
                    <a:pt x="36" y="5637"/>
                  </a:lnTo>
                  <a:cubicBezTo>
                    <a:pt x="0" y="5840"/>
                    <a:pt x="143" y="6030"/>
                    <a:pt x="346" y="6054"/>
                  </a:cubicBezTo>
                  <a:lnTo>
                    <a:pt x="3822" y="6518"/>
                  </a:lnTo>
                  <a:lnTo>
                    <a:pt x="3370" y="9995"/>
                  </a:lnTo>
                  <a:cubicBezTo>
                    <a:pt x="3334" y="10197"/>
                    <a:pt x="3489" y="10388"/>
                    <a:pt x="3691" y="10412"/>
                  </a:cubicBezTo>
                  <a:lnTo>
                    <a:pt x="5656" y="10674"/>
                  </a:lnTo>
                  <a:cubicBezTo>
                    <a:pt x="5671" y="10675"/>
                    <a:pt x="5685" y="10676"/>
                    <a:pt x="5700" y="10676"/>
                  </a:cubicBezTo>
                  <a:cubicBezTo>
                    <a:pt x="5885" y="10676"/>
                    <a:pt x="6051" y="10540"/>
                    <a:pt x="6073" y="10352"/>
                  </a:cubicBezTo>
                  <a:lnTo>
                    <a:pt x="6537" y="6876"/>
                  </a:lnTo>
                  <a:lnTo>
                    <a:pt x="10014" y="7328"/>
                  </a:lnTo>
                  <a:cubicBezTo>
                    <a:pt x="10033" y="7331"/>
                    <a:pt x="10053" y="7333"/>
                    <a:pt x="10072" y="7333"/>
                  </a:cubicBezTo>
                  <a:cubicBezTo>
                    <a:pt x="10252" y="7333"/>
                    <a:pt x="10410" y="7189"/>
                    <a:pt x="10442" y="7007"/>
                  </a:cubicBezTo>
                  <a:lnTo>
                    <a:pt x="10692" y="5042"/>
                  </a:lnTo>
                  <a:cubicBezTo>
                    <a:pt x="10728" y="4828"/>
                    <a:pt x="10585" y="4649"/>
                    <a:pt x="10371" y="4613"/>
                  </a:cubicBezTo>
                  <a:lnTo>
                    <a:pt x="6894" y="4161"/>
                  </a:lnTo>
                  <a:lnTo>
                    <a:pt x="7358" y="684"/>
                  </a:lnTo>
                  <a:cubicBezTo>
                    <a:pt x="7382" y="470"/>
                    <a:pt x="7239" y="291"/>
                    <a:pt x="7037" y="256"/>
                  </a:cubicBezTo>
                  <a:lnTo>
                    <a:pt x="5072" y="6"/>
                  </a:lnTo>
                  <a:cubicBezTo>
                    <a:pt x="5050" y="2"/>
                    <a:pt x="5029" y="0"/>
                    <a:pt x="500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5" name="Google Shape;7915;p44"/>
            <p:cNvSpPr/>
            <p:nvPr/>
          </p:nvSpPr>
          <p:spPr>
            <a:xfrm>
              <a:off x="1083390" y="4197223"/>
              <a:ext cx="349902" cy="436120"/>
            </a:xfrm>
            <a:custGeom>
              <a:rect b="b" l="l" r="r" t="t"/>
              <a:pathLst>
                <a:path extrusionOk="0" h="13521" w="10848">
                  <a:moveTo>
                    <a:pt x="4159" y="435"/>
                  </a:moveTo>
                  <a:cubicBezTo>
                    <a:pt x="4446" y="435"/>
                    <a:pt x="4730" y="608"/>
                    <a:pt x="4787" y="994"/>
                  </a:cubicBezTo>
                  <a:cubicBezTo>
                    <a:pt x="4811" y="1184"/>
                    <a:pt x="4763" y="1387"/>
                    <a:pt x="4632" y="1542"/>
                  </a:cubicBezTo>
                  <a:lnTo>
                    <a:pt x="3846" y="1684"/>
                  </a:lnTo>
                  <a:cubicBezTo>
                    <a:pt x="3668" y="1589"/>
                    <a:pt x="3549" y="1434"/>
                    <a:pt x="3513" y="1244"/>
                  </a:cubicBezTo>
                  <a:lnTo>
                    <a:pt x="3513" y="1232"/>
                  </a:lnTo>
                  <a:cubicBezTo>
                    <a:pt x="3398" y="732"/>
                    <a:pt x="3782" y="435"/>
                    <a:pt x="4159" y="435"/>
                  </a:cubicBezTo>
                  <a:close/>
                  <a:moveTo>
                    <a:pt x="7880" y="2746"/>
                  </a:moveTo>
                  <a:cubicBezTo>
                    <a:pt x="8137" y="2746"/>
                    <a:pt x="8364" y="2934"/>
                    <a:pt x="8406" y="3196"/>
                  </a:cubicBezTo>
                  <a:lnTo>
                    <a:pt x="9788" y="10757"/>
                  </a:lnTo>
                  <a:cubicBezTo>
                    <a:pt x="9835" y="11055"/>
                    <a:pt x="9645" y="11340"/>
                    <a:pt x="9347" y="11400"/>
                  </a:cubicBezTo>
                  <a:lnTo>
                    <a:pt x="3084" y="12543"/>
                  </a:lnTo>
                  <a:cubicBezTo>
                    <a:pt x="3054" y="12548"/>
                    <a:pt x="3023" y="12550"/>
                    <a:pt x="2993" y="12550"/>
                  </a:cubicBezTo>
                  <a:cubicBezTo>
                    <a:pt x="2730" y="12550"/>
                    <a:pt x="2496" y="12369"/>
                    <a:pt x="2453" y="12102"/>
                  </a:cubicBezTo>
                  <a:lnTo>
                    <a:pt x="1072" y="4530"/>
                  </a:lnTo>
                  <a:cubicBezTo>
                    <a:pt x="1013" y="4232"/>
                    <a:pt x="1215" y="3947"/>
                    <a:pt x="1513" y="3899"/>
                  </a:cubicBezTo>
                  <a:lnTo>
                    <a:pt x="2263" y="3768"/>
                  </a:lnTo>
                  <a:cubicBezTo>
                    <a:pt x="2294" y="3968"/>
                    <a:pt x="2475" y="4121"/>
                    <a:pt x="2681" y="4121"/>
                  </a:cubicBezTo>
                  <a:cubicBezTo>
                    <a:pt x="2708" y="4121"/>
                    <a:pt x="2735" y="4119"/>
                    <a:pt x="2763" y="4113"/>
                  </a:cubicBezTo>
                  <a:lnTo>
                    <a:pt x="6680" y="3399"/>
                  </a:lnTo>
                  <a:cubicBezTo>
                    <a:pt x="6906" y="3351"/>
                    <a:pt x="7073" y="3125"/>
                    <a:pt x="7025" y="2887"/>
                  </a:cubicBezTo>
                  <a:lnTo>
                    <a:pt x="7775" y="2756"/>
                  </a:lnTo>
                  <a:cubicBezTo>
                    <a:pt x="7811" y="2749"/>
                    <a:pt x="7846" y="2746"/>
                    <a:pt x="7880" y="2746"/>
                  </a:cubicBezTo>
                  <a:close/>
                  <a:moveTo>
                    <a:pt x="4137" y="0"/>
                  </a:moveTo>
                  <a:cubicBezTo>
                    <a:pt x="4073" y="0"/>
                    <a:pt x="4007" y="6"/>
                    <a:pt x="3942" y="18"/>
                  </a:cubicBezTo>
                  <a:cubicBezTo>
                    <a:pt x="3346" y="125"/>
                    <a:pt x="2953" y="708"/>
                    <a:pt x="3072" y="1303"/>
                  </a:cubicBezTo>
                  <a:cubicBezTo>
                    <a:pt x="3108" y="1482"/>
                    <a:pt x="3180" y="1637"/>
                    <a:pt x="3287" y="1780"/>
                  </a:cubicBezTo>
                  <a:lnTo>
                    <a:pt x="2513" y="1923"/>
                  </a:lnTo>
                  <a:cubicBezTo>
                    <a:pt x="2203" y="1982"/>
                    <a:pt x="1989" y="2292"/>
                    <a:pt x="2049" y="2601"/>
                  </a:cubicBezTo>
                  <a:lnTo>
                    <a:pt x="2096" y="2887"/>
                  </a:lnTo>
                  <a:lnTo>
                    <a:pt x="810" y="3125"/>
                  </a:lnTo>
                  <a:cubicBezTo>
                    <a:pt x="322" y="3208"/>
                    <a:pt x="1" y="3673"/>
                    <a:pt x="96" y="4161"/>
                  </a:cubicBezTo>
                  <a:lnTo>
                    <a:pt x="1668" y="12793"/>
                  </a:lnTo>
                  <a:cubicBezTo>
                    <a:pt x="1742" y="13218"/>
                    <a:pt x="2121" y="13520"/>
                    <a:pt x="2549" y="13520"/>
                  </a:cubicBezTo>
                  <a:cubicBezTo>
                    <a:pt x="2600" y="13520"/>
                    <a:pt x="2651" y="13516"/>
                    <a:pt x="2703" y="13507"/>
                  </a:cubicBezTo>
                  <a:lnTo>
                    <a:pt x="10038" y="12162"/>
                  </a:lnTo>
                  <a:cubicBezTo>
                    <a:pt x="10526" y="12079"/>
                    <a:pt x="10847" y="11602"/>
                    <a:pt x="10752" y="11126"/>
                  </a:cubicBezTo>
                  <a:lnTo>
                    <a:pt x="9180" y="2494"/>
                  </a:lnTo>
                  <a:cubicBezTo>
                    <a:pt x="9107" y="2064"/>
                    <a:pt x="8728" y="1763"/>
                    <a:pt x="8313" y="1763"/>
                  </a:cubicBezTo>
                  <a:cubicBezTo>
                    <a:pt x="8257" y="1763"/>
                    <a:pt x="8201" y="1768"/>
                    <a:pt x="8145" y="1780"/>
                  </a:cubicBezTo>
                  <a:lnTo>
                    <a:pt x="6859" y="2018"/>
                  </a:lnTo>
                  <a:lnTo>
                    <a:pt x="6811" y="1732"/>
                  </a:lnTo>
                  <a:cubicBezTo>
                    <a:pt x="6757" y="1451"/>
                    <a:pt x="6498" y="1249"/>
                    <a:pt x="6219" y="1249"/>
                  </a:cubicBezTo>
                  <a:cubicBezTo>
                    <a:pt x="6190" y="1249"/>
                    <a:pt x="6161" y="1251"/>
                    <a:pt x="6132" y="1256"/>
                  </a:cubicBezTo>
                  <a:lnTo>
                    <a:pt x="5180" y="1434"/>
                  </a:lnTo>
                  <a:cubicBezTo>
                    <a:pt x="5239" y="1268"/>
                    <a:pt x="5251" y="1089"/>
                    <a:pt x="5216" y="910"/>
                  </a:cubicBezTo>
                  <a:cubicBezTo>
                    <a:pt x="5131" y="380"/>
                    <a:pt x="4667" y="0"/>
                    <a:pt x="413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6" name="Google Shape;7916;p44"/>
            <p:cNvSpPr/>
            <p:nvPr/>
          </p:nvSpPr>
          <p:spPr>
            <a:xfrm>
              <a:off x="1145609" y="4354466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5"/>
                    <a:pt x="870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7" name="Google Shape;7917;p44"/>
            <p:cNvSpPr/>
            <p:nvPr/>
          </p:nvSpPr>
          <p:spPr>
            <a:xfrm>
              <a:off x="1213893" y="4339823"/>
              <a:ext cx="124375" cy="43383"/>
            </a:xfrm>
            <a:custGeom>
              <a:rect b="b" l="l" r="r" t="t"/>
              <a:pathLst>
                <a:path extrusionOk="0" h="1345" w="3856">
                  <a:moveTo>
                    <a:pt x="3258" y="1"/>
                  </a:moveTo>
                  <a:cubicBezTo>
                    <a:pt x="3223" y="1"/>
                    <a:pt x="3185" y="5"/>
                    <a:pt x="3146" y="14"/>
                  </a:cubicBezTo>
                  <a:lnTo>
                    <a:pt x="3134" y="14"/>
                  </a:lnTo>
                  <a:lnTo>
                    <a:pt x="539" y="478"/>
                  </a:lnTo>
                  <a:cubicBezTo>
                    <a:pt x="1" y="579"/>
                    <a:pt x="106" y="1345"/>
                    <a:pt x="607" y="1345"/>
                  </a:cubicBezTo>
                  <a:cubicBezTo>
                    <a:pt x="638" y="1345"/>
                    <a:pt x="671" y="1342"/>
                    <a:pt x="705" y="1335"/>
                  </a:cubicBezTo>
                  <a:lnTo>
                    <a:pt x="3289" y="871"/>
                  </a:lnTo>
                  <a:cubicBezTo>
                    <a:pt x="3855" y="793"/>
                    <a:pt x="3748" y="1"/>
                    <a:pt x="325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8" name="Google Shape;7918;p44"/>
            <p:cNvSpPr/>
            <p:nvPr/>
          </p:nvSpPr>
          <p:spPr>
            <a:xfrm>
              <a:off x="1158286" y="4423976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5"/>
                    <a:pt x="870" y="12"/>
                  </a:cubicBezTo>
                  <a:cubicBezTo>
                    <a:pt x="191" y="131"/>
                    <a:pt x="0" y="1012"/>
                    <a:pt x="560" y="1405"/>
                  </a:cubicBezTo>
                  <a:cubicBezTo>
                    <a:pt x="701" y="1502"/>
                    <a:pt x="854" y="1546"/>
                    <a:pt x="1002" y="1546"/>
                  </a:cubicBezTo>
                  <a:cubicBezTo>
                    <a:pt x="1453" y="1546"/>
                    <a:pt x="1861" y="1142"/>
                    <a:pt x="1762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9" name="Google Shape;7919;p44"/>
            <p:cNvSpPr/>
            <p:nvPr/>
          </p:nvSpPr>
          <p:spPr>
            <a:xfrm>
              <a:off x="1227795" y="4409300"/>
              <a:ext cx="121279" cy="43544"/>
            </a:xfrm>
            <a:custGeom>
              <a:rect b="b" l="l" r="r" t="t"/>
              <a:pathLst>
                <a:path extrusionOk="0" h="1350" w="3760">
                  <a:moveTo>
                    <a:pt x="3143" y="1"/>
                  </a:moveTo>
                  <a:cubicBezTo>
                    <a:pt x="3128" y="1"/>
                    <a:pt x="3112" y="1"/>
                    <a:pt x="3096" y="3"/>
                  </a:cubicBezTo>
                  <a:lnTo>
                    <a:pt x="500" y="467"/>
                  </a:lnTo>
                  <a:cubicBezTo>
                    <a:pt x="0" y="618"/>
                    <a:pt x="125" y="1349"/>
                    <a:pt x="631" y="1349"/>
                  </a:cubicBezTo>
                  <a:cubicBezTo>
                    <a:pt x="643" y="1349"/>
                    <a:pt x="655" y="1349"/>
                    <a:pt x="667" y="1348"/>
                  </a:cubicBezTo>
                  <a:lnTo>
                    <a:pt x="3263" y="872"/>
                  </a:lnTo>
                  <a:cubicBezTo>
                    <a:pt x="3759" y="722"/>
                    <a:pt x="3640" y="1"/>
                    <a:pt x="314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0" name="Google Shape;7920;p44"/>
            <p:cNvSpPr/>
            <p:nvPr/>
          </p:nvSpPr>
          <p:spPr>
            <a:xfrm>
              <a:off x="1171736" y="4498130"/>
              <a:ext cx="60123" cy="50221"/>
            </a:xfrm>
            <a:custGeom>
              <a:rect b="b" l="l" r="r" t="t"/>
              <a:pathLst>
                <a:path extrusionOk="0" h="1557" w="1864">
                  <a:moveTo>
                    <a:pt x="1009" y="0"/>
                  </a:moveTo>
                  <a:cubicBezTo>
                    <a:pt x="967" y="0"/>
                    <a:pt x="924" y="4"/>
                    <a:pt x="881" y="11"/>
                  </a:cubicBezTo>
                  <a:cubicBezTo>
                    <a:pt x="202" y="130"/>
                    <a:pt x="0" y="1011"/>
                    <a:pt x="572" y="1416"/>
                  </a:cubicBezTo>
                  <a:cubicBezTo>
                    <a:pt x="710" y="1513"/>
                    <a:pt x="860" y="1556"/>
                    <a:pt x="1007" y="1556"/>
                  </a:cubicBezTo>
                  <a:cubicBezTo>
                    <a:pt x="1454" y="1556"/>
                    <a:pt x="1864" y="1153"/>
                    <a:pt x="1774" y="642"/>
                  </a:cubicBezTo>
                  <a:cubicBezTo>
                    <a:pt x="1699" y="268"/>
                    <a:pt x="1376" y="0"/>
                    <a:pt x="100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1" name="Google Shape;7921;p44"/>
            <p:cNvSpPr/>
            <p:nvPr/>
          </p:nvSpPr>
          <p:spPr>
            <a:xfrm>
              <a:off x="1240826" y="4483390"/>
              <a:ext cx="122311" cy="43673"/>
            </a:xfrm>
            <a:custGeom>
              <a:rect b="b" l="l" r="r" t="t"/>
              <a:pathLst>
                <a:path extrusionOk="0" h="1354" w="3792">
                  <a:moveTo>
                    <a:pt x="3178" y="1"/>
                  </a:moveTo>
                  <a:cubicBezTo>
                    <a:pt x="3159" y="1"/>
                    <a:pt x="3140" y="2"/>
                    <a:pt x="3121" y="4"/>
                  </a:cubicBezTo>
                  <a:lnTo>
                    <a:pt x="525" y="480"/>
                  </a:lnTo>
                  <a:cubicBezTo>
                    <a:pt x="0" y="605"/>
                    <a:pt x="120" y="1354"/>
                    <a:pt x="613" y="1354"/>
                  </a:cubicBezTo>
                  <a:cubicBezTo>
                    <a:pt x="634" y="1354"/>
                    <a:pt x="657" y="1352"/>
                    <a:pt x="680" y="1349"/>
                  </a:cubicBezTo>
                  <a:lnTo>
                    <a:pt x="3275" y="885"/>
                  </a:lnTo>
                  <a:cubicBezTo>
                    <a:pt x="3792" y="747"/>
                    <a:pt x="3678" y="1"/>
                    <a:pt x="317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2" name="Google Shape;7922;p44"/>
            <p:cNvSpPr/>
            <p:nvPr/>
          </p:nvSpPr>
          <p:spPr>
            <a:xfrm>
              <a:off x="1114516" y="4806940"/>
              <a:ext cx="250396" cy="224527"/>
            </a:xfrm>
            <a:custGeom>
              <a:rect b="b" l="l" r="r" t="t"/>
              <a:pathLst>
                <a:path extrusionOk="0" h="6961" w="7763">
                  <a:moveTo>
                    <a:pt x="3924" y="1"/>
                  </a:moveTo>
                  <a:cubicBezTo>
                    <a:pt x="2893" y="1"/>
                    <a:pt x="1881" y="469"/>
                    <a:pt x="1214" y="1343"/>
                  </a:cubicBezTo>
                  <a:lnTo>
                    <a:pt x="6953" y="4975"/>
                  </a:lnTo>
                  <a:cubicBezTo>
                    <a:pt x="7763" y="3403"/>
                    <a:pt x="7239" y="1474"/>
                    <a:pt x="5751" y="534"/>
                  </a:cubicBezTo>
                  <a:cubicBezTo>
                    <a:pt x="5184" y="174"/>
                    <a:pt x="4551" y="1"/>
                    <a:pt x="3924" y="1"/>
                  </a:cubicBezTo>
                  <a:close/>
                  <a:moveTo>
                    <a:pt x="810" y="1986"/>
                  </a:moveTo>
                  <a:lnTo>
                    <a:pt x="810" y="1986"/>
                  </a:lnTo>
                  <a:cubicBezTo>
                    <a:pt x="0" y="3558"/>
                    <a:pt x="524" y="5487"/>
                    <a:pt x="2012" y="6427"/>
                  </a:cubicBezTo>
                  <a:cubicBezTo>
                    <a:pt x="2579" y="6787"/>
                    <a:pt x="3212" y="6960"/>
                    <a:pt x="3839" y="6960"/>
                  </a:cubicBezTo>
                  <a:cubicBezTo>
                    <a:pt x="4870" y="6960"/>
                    <a:pt x="5882" y="6492"/>
                    <a:pt x="6548" y="5618"/>
                  </a:cubicBezTo>
                  <a:lnTo>
                    <a:pt x="810" y="1986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3" name="Google Shape;7923;p44"/>
            <p:cNvSpPr/>
            <p:nvPr/>
          </p:nvSpPr>
          <p:spPr>
            <a:xfrm>
              <a:off x="1583407" y="4325276"/>
              <a:ext cx="196272" cy="181918"/>
            </a:xfrm>
            <a:custGeom>
              <a:rect b="b" l="l" r="r" t="t"/>
              <a:pathLst>
                <a:path extrusionOk="0" h="5640" w="6085">
                  <a:moveTo>
                    <a:pt x="3608" y="0"/>
                  </a:moveTo>
                  <a:lnTo>
                    <a:pt x="1215" y="1632"/>
                  </a:lnTo>
                  <a:cubicBezTo>
                    <a:pt x="251" y="2286"/>
                    <a:pt x="1" y="3596"/>
                    <a:pt x="655" y="4560"/>
                  </a:cubicBezTo>
                  <a:lnTo>
                    <a:pt x="763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2"/>
                    <a:pt x="3692" y="5275"/>
                  </a:cubicBezTo>
                  <a:lnTo>
                    <a:pt x="6085" y="3644"/>
                  </a:lnTo>
                  <a:lnTo>
                    <a:pt x="3608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4" name="Google Shape;7924;p44"/>
            <p:cNvSpPr/>
            <p:nvPr/>
          </p:nvSpPr>
          <p:spPr>
            <a:xfrm>
              <a:off x="1716297" y="4249734"/>
              <a:ext cx="195885" cy="181950"/>
            </a:xfrm>
            <a:custGeom>
              <a:rect b="b" l="l" r="r" t="t"/>
              <a:pathLst>
                <a:path extrusionOk="0" h="5641" w="6073">
                  <a:moveTo>
                    <a:pt x="3568" y="1"/>
                  </a:moveTo>
                  <a:cubicBezTo>
                    <a:pt x="3162" y="1"/>
                    <a:pt x="2752" y="119"/>
                    <a:pt x="2393" y="366"/>
                  </a:cubicBezTo>
                  <a:lnTo>
                    <a:pt x="0" y="1997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22" y="3354"/>
                    <a:pt x="6072" y="2045"/>
                    <a:pt x="5417" y="1092"/>
                  </a:cubicBezTo>
                  <a:lnTo>
                    <a:pt x="5310" y="926"/>
                  </a:lnTo>
                  <a:cubicBezTo>
                    <a:pt x="4902" y="325"/>
                    <a:pt x="4240" y="1"/>
                    <a:pt x="356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5" name="Google Shape;7925;p44"/>
            <p:cNvSpPr/>
            <p:nvPr/>
          </p:nvSpPr>
          <p:spPr>
            <a:xfrm>
              <a:off x="1526186" y="4700692"/>
              <a:ext cx="345677" cy="344387"/>
            </a:xfrm>
            <a:custGeom>
              <a:rect b="b" l="l" r="r" t="t"/>
              <a:pathLst>
                <a:path extrusionOk="0" h="10677" w="10717">
                  <a:moveTo>
                    <a:pt x="4999" y="0"/>
                  </a:moveTo>
                  <a:cubicBezTo>
                    <a:pt x="4821" y="0"/>
                    <a:pt x="4665" y="135"/>
                    <a:pt x="4644" y="327"/>
                  </a:cubicBezTo>
                  <a:lnTo>
                    <a:pt x="4180" y="3804"/>
                  </a:lnTo>
                  <a:lnTo>
                    <a:pt x="703" y="3339"/>
                  </a:lnTo>
                  <a:cubicBezTo>
                    <a:pt x="688" y="3338"/>
                    <a:pt x="673" y="3337"/>
                    <a:pt x="659" y="3337"/>
                  </a:cubicBezTo>
                  <a:cubicBezTo>
                    <a:pt x="474" y="3337"/>
                    <a:pt x="308" y="3473"/>
                    <a:pt x="286" y="3661"/>
                  </a:cubicBezTo>
                  <a:lnTo>
                    <a:pt x="24" y="5637"/>
                  </a:lnTo>
                  <a:cubicBezTo>
                    <a:pt x="1" y="5840"/>
                    <a:pt x="143" y="6030"/>
                    <a:pt x="346" y="6054"/>
                  </a:cubicBezTo>
                  <a:lnTo>
                    <a:pt x="3822" y="6518"/>
                  </a:lnTo>
                  <a:lnTo>
                    <a:pt x="3370" y="9995"/>
                  </a:lnTo>
                  <a:cubicBezTo>
                    <a:pt x="3334" y="10197"/>
                    <a:pt x="3477" y="10388"/>
                    <a:pt x="3691" y="10412"/>
                  </a:cubicBezTo>
                  <a:lnTo>
                    <a:pt x="5656" y="10674"/>
                  </a:lnTo>
                  <a:cubicBezTo>
                    <a:pt x="5671" y="10675"/>
                    <a:pt x="5686" y="10676"/>
                    <a:pt x="5700" y="10676"/>
                  </a:cubicBezTo>
                  <a:cubicBezTo>
                    <a:pt x="5885" y="10676"/>
                    <a:pt x="6051" y="10540"/>
                    <a:pt x="6073" y="10352"/>
                  </a:cubicBezTo>
                  <a:lnTo>
                    <a:pt x="6537" y="6876"/>
                  </a:lnTo>
                  <a:lnTo>
                    <a:pt x="10014" y="7328"/>
                  </a:lnTo>
                  <a:cubicBezTo>
                    <a:pt x="10033" y="7331"/>
                    <a:pt x="10053" y="7333"/>
                    <a:pt x="10072" y="7333"/>
                  </a:cubicBezTo>
                  <a:cubicBezTo>
                    <a:pt x="10252" y="7333"/>
                    <a:pt x="10409" y="7189"/>
                    <a:pt x="10430" y="7007"/>
                  </a:cubicBezTo>
                  <a:lnTo>
                    <a:pt x="10692" y="5042"/>
                  </a:lnTo>
                  <a:cubicBezTo>
                    <a:pt x="10716" y="4828"/>
                    <a:pt x="10573" y="4649"/>
                    <a:pt x="10371" y="4613"/>
                  </a:cubicBezTo>
                  <a:lnTo>
                    <a:pt x="6894" y="4161"/>
                  </a:lnTo>
                  <a:lnTo>
                    <a:pt x="7347" y="684"/>
                  </a:lnTo>
                  <a:cubicBezTo>
                    <a:pt x="7382" y="470"/>
                    <a:pt x="7240" y="291"/>
                    <a:pt x="7025" y="256"/>
                  </a:cubicBezTo>
                  <a:lnTo>
                    <a:pt x="5061" y="6"/>
                  </a:lnTo>
                  <a:cubicBezTo>
                    <a:pt x="5040" y="2"/>
                    <a:pt x="5019" y="0"/>
                    <a:pt x="499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6" name="Google Shape;7926;p44"/>
            <p:cNvSpPr/>
            <p:nvPr/>
          </p:nvSpPr>
          <p:spPr>
            <a:xfrm>
              <a:off x="58777" y="4197965"/>
              <a:ext cx="349902" cy="435120"/>
            </a:xfrm>
            <a:custGeom>
              <a:rect b="b" l="l" r="r" t="t"/>
              <a:pathLst>
                <a:path extrusionOk="0" h="13490" w="10848">
                  <a:moveTo>
                    <a:pt x="4152" y="412"/>
                  </a:moveTo>
                  <a:cubicBezTo>
                    <a:pt x="4441" y="412"/>
                    <a:pt x="4724" y="585"/>
                    <a:pt x="4775" y="971"/>
                  </a:cubicBezTo>
                  <a:cubicBezTo>
                    <a:pt x="4811" y="1161"/>
                    <a:pt x="4751" y="1364"/>
                    <a:pt x="4632" y="1519"/>
                  </a:cubicBezTo>
                  <a:lnTo>
                    <a:pt x="3835" y="1661"/>
                  </a:lnTo>
                  <a:cubicBezTo>
                    <a:pt x="3668" y="1566"/>
                    <a:pt x="3549" y="1411"/>
                    <a:pt x="3501" y="1221"/>
                  </a:cubicBezTo>
                  <a:lnTo>
                    <a:pt x="3501" y="1209"/>
                  </a:lnTo>
                  <a:cubicBezTo>
                    <a:pt x="3386" y="709"/>
                    <a:pt x="3774" y="412"/>
                    <a:pt x="4152" y="412"/>
                  </a:cubicBezTo>
                  <a:close/>
                  <a:moveTo>
                    <a:pt x="7880" y="2723"/>
                  </a:moveTo>
                  <a:cubicBezTo>
                    <a:pt x="8137" y="2723"/>
                    <a:pt x="8365" y="2911"/>
                    <a:pt x="8407" y="3173"/>
                  </a:cubicBezTo>
                  <a:lnTo>
                    <a:pt x="9788" y="10734"/>
                  </a:lnTo>
                  <a:cubicBezTo>
                    <a:pt x="9835" y="11043"/>
                    <a:pt x="9633" y="11329"/>
                    <a:pt x="9335" y="11377"/>
                  </a:cubicBezTo>
                  <a:lnTo>
                    <a:pt x="3073" y="12520"/>
                  </a:lnTo>
                  <a:cubicBezTo>
                    <a:pt x="3042" y="12525"/>
                    <a:pt x="3011" y="12527"/>
                    <a:pt x="2981" y="12527"/>
                  </a:cubicBezTo>
                  <a:cubicBezTo>
                    <a:pt x="2718" y="12527"/>
                    <a:pt x="2483" y="12346"/>
                    <a:pt x="2430" y="12079"/>
                  </a:cubicBezTo>
                  <a:lnTo>
                    <a:pt x="1072" y="4507"/>
                  </a:lnTo>
                  <a:cubicBezTo>
                    <a:pt x="1013" y="4209"/>
                    <a:pt x="1215" y="3924"/>
                    <a:pt x="1513" y="3876"/>
                  </a:cubicBezTo>
                  <a:lnTo>
                    <a:pt x="2263" y="3745"/>
                  </a:lnTo>
                  <a:cubicBezTo>
                    <a:pt x="2295" y="3945"/>
                    <a:pt x="2475" y="4098"/>
                    <a:pt x="2681" y="4098"/>
                  </a:cubicBezTo>
                  <a:cubicBezTo>
                    <a:pt x="2708" y="4098"/>
                    <a:pt x="2735" y="4096"/>
                    <a:pt x="2763" y="4090"/>
                  </a:cubicBezTo>
                  <a:lnTo>
                    <a:pt x="6680" y="3376"/>
                  </a:lnTo>
                  <a:cubicBezTo>
                    <a:pt x="6906" y="3328"/>
                    <a:pt x="7073" y="3102"/>
                    <a:pt x="7025" y="2864"/>
                  </a:cubicBezTo>
                  <a:lnTo>
                    <a:pt x="7776" y="2733"/>
                  </a:lnTo>
                  <a:cubicBezTo>
                    <a:pt x="7811" y="2726"/>
                    <a:pt x="7846" y="2723"/>
                    <a:pt x="7880" y="2723"/>
                  </a:cubicBezTo>
                  <a:close/>
                  <a:moveTo>
                    <a:pt x="4138" y="1"/>
                  </a:moveTo>
                  <a:cubicBezTo>
                    <a:pt x="4073" y="1"/>
                    <a:pt x="4008" y="6"/>
                    <a:pt x="3942" y="18"/>
                  </a:cubicBezTo>
                  <a:cubicBezTo>
                    <a:pt x="3358" y="125"/>
                    <a:pt x="2965" y="697"/>
                    <a:pt x="3073" y="1280"/>
                  </a:cubicBezTo>
                  <a:cubicBezTo>
                    <a:pt x="3108" y="1459"/>
                    <a:pt x="3180" y="1614"/>
                    <a:pt x="3287" y="1757"/>
                  </a:cubicBezTo>
                  <a:lnTo>
                    <a:pt x="2513" y="1900"/>
                  </a:lnTo>
                  <a:cubicBezTo>
                    <a:pt x="2192" y="1959"/>
                    <a:pt x="1989" y="2269"/>
                    <a:pt x="2037" y="2578"/>
                  </a:cubicBezTo>
                  <a:lnTo>
                    <a:pt x="2096" y="2864"/>
                  </a:lnTo>
                  <a:lnTo>
                    <a:pt x="798" y="3102"/>
                  </a:lnTo>
                  <a:cubicBezTo>
                    <a:pt x="322" y="3185"/>
                    <a:pt x="1" y="3650"/>
                    <a:pt x="84" y="4138"/>
                  </a:cubicBezTo>
                  <a:lnTo>
                    <a:pt x="1668" y="12770"/>
                  </a:lnTo>
                  <a:cubicBezTo>
                    <a:pt x="1741" y="13190"/>
                    <a:pt x="2110" y="13489"/>
                    <a:pt x="2531" y="13489"/>
                  </a:cubicBezTo>
                  <a:cubicBezTo>
                    <a:pt x="2588" y="13489"/>
                    <a:pt x="2646" y="13484"/>
                    <a:pt x="2703" y="13472"/>
                  </a:cubicBezTo>
                  <a:lnTo>
                    <a:pt x="10050" y="12139"/>
                  </a:lnTo>
                  <a:cubicBezTo>
                    <a:pt x="10526" y="12044"/>
                    <a:pt x="10847" y="11579"/>
                    <a:pt x="10764" y="11091"/>
                  </a:cubicBezTo>
                  <a:lnTo>
                    <a:pt x="9180" y="2459"/>
                  </a:lnTo>
                  <a:cubicBezTo>
                    <a:pt x="9107" y="2029"/>
                    <a:pt x="8737" y="1728"/>
                    <a:pt x="8317" y="1728"/>
                  </a:cubicBezTo>
                  <a:cubicBezTo>
                    <a:pt x="8260" y="1728"/>
                    <a:pt x="8202" y="1733"/>
                    <a:pt x="8145" y="1745"/>
                  </a:cubicBezTo>
                  <a:lnTo>
                    <a:pt x="6859" y="1995"/>
                  </a:lnTo>
                  <a:lnTo>
                    <a:pt x="6811" y="1709"/>
                  </a:lnTo>
                  <a:cubicBezTo>
                    <a:pt x="6758" y="1434"/>
                    <a:pt x="6509" y="1235"/>
                    <a:pt x="6237" y="1235"/>
                  </a:cubicBezTo>
                  <a:cubicBezTo>
                    <a:pt x="6202" y="1235"/>
                    <a:pt x="6167" y="1238"/>
                    <a:pt x="6132" y="1245"/>
                  </a:cubicBezTo>
                  <a:lnTo>
                    <a:pt x="5180" y="1411"/>
                  </a:lnTo>
                  <a:cubicBezTo>
                    <a:pt x="5228" y="1245"/>
                    <a:pt x="5240" y="1066"/>
                    <a:pt x="5216" y="887"/>
                  </a:cubicBezTo>
                  <a:cubicBezTo>
                    <a:pt x="5110" y="369"/>
                    <a:pt x="4656" y="1"/>
                    <a:pt x="413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7" name="Google Shape;7927;p44"/>
            <p:cNvSpPr/>
            <p:nvPr/>
          </p:nvSpPr>
          <p:spPr>
            <a:xfrm>
              <a:off x="120997" y="4354466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5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88" y="259"/>
                    <a:pt x="1367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8" name="Google Shape;7928;p44"/>
            <p:cNvSpPr/>
            <p:nvPr/>
          </p:nvSpPr>
          <p:spPr>
            <a:xfrm>
              <a:off x="189281" y="4339823"/>
              <a:ext cx="124020" cy="43383"/>
            </a:xfrm>
            <a:custGeom>
              <a:rect b="b" l="l" r="r" t="t"/>
              <a:pathLst>
                <a:path extrusionOk="0" h="1345" w="3845">
                  <a:moveTo>
                    <a:pt x="3258" y="1"/>
                  </a:moveTo>
                  <a:cubicBezTo>
                    <a:pt x="3223" y="1"/>
                    <a:pt x="3185" y="5"/>
                    <a:pt x="3146" y="14"/>
                  </a:cubicBezTo>
                  <a:lnTo>
                    <a:pt x="3134" y="14"/>
                  </a:lnTo>
                  <a:lnTo>
                    <a:pt x="539" y="478"/>
                  </a:lnTo>
                  <a:cubicBezTo>
                    <a:pt x="1" y="579"/>
                    <a:pt x="106" y="1345"/>
                    <a:pt x="597" y="1345"/>
                  </a:cubicBezTo>
                  <a:cubicBezTo>
                    <a:pt x="628" y="1345"/>
                    <a:pt x="660" y="1342"/>
                    <a:pt x="693" y="1335"/>
                  </a:cubicBezTo>
                  <a:lnTo>
                    <a:pt x="3289" y="871"/>
                  </a:lnTo>
                  <a:cubicBezTo>
                    <a:pt x="3844" y="793"/>
                    <a:pt x="3747" y="1"/>
                    <a:pt x="325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9" name="Google Shape;7929;p44"/>
            <p:cNvSpPr/>
            <p:nvPr/>
          </p:nvSpPr>
          <p:spPr>
            <a:xfrm>
              <a:off x="133673" y="4423976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5"/>
                    <a:pt x="870" y="12"/>
                  </a:cubicBezTo>
                  <a:cubicBezTo>
                    <a:pt x="191" y="131"/>
                    <a:pt x="0" y="1012"/>
                    <a:pt x="560" y="1405"/>
                  </a:cubicBezTo>
                  <a:cubicBezTo>
                    <a:pt x="701" y="1502"/>
                    <a:pt x="854" y="1546"/>
                    <a:pt x="1002" y="1546"/>
                  </a:cubicBezTo>
                  <a:cubicBezTo>
                    <a:pt x="1453" y="1546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0" name="Google Shape;7930;p44"/>
            <p:cNvSpPr/>
            <p:nvPr/>
          </p:nvSpPr>
          <p:spPr>
            <a:xfrm>
              <a:off x="203183" y="4409300"/>
              <a:ext cx="120892" cy="43544"/>
            </a:xfrm>
            <a:custGeom>
              <a:rect b="b" l="l" r="r" t="t"/>
              <a:pathLst>
                <a:path extrusionOk="0" h="1350" w="3748">
                  <a:moveTo>
                    <a:pt x="3144" y="1"/>
                  </a:moveTo>
                  <a:cubicBezTo>
                    <a:pt x="3128" y="1"/>
                    <a:pt x="3112" y="1"/>
                    <a:pt x="3096" y="3"/>
                  </a:cubicBezTo>
                  <a:lnTo>
                    <a:pt x="501" y="467"/>
                  </a:lnTo>
                  <a:cubicBezTo>
                    <a:pt x="0" y="618"/>
                    <a:pt x="125" y="1349"/>
                    <a:pt x="620" y="1349"/>
                  </a:cubicBezTo>
                  <a:cubicBezTo>
                    <a:pt x="632" y="1349"/>
                    <a:pt x="643" y="1349"/>
                    <a:pt x="655" y="1348"/>
                  </a:cubicBezTo>
                  <a:lnTo>
                    <a:pt x="3251" y="872"/>
                  </a:lnTo>
                  <a:cubicBezTo>
                    <a:pt x="3747" y="722"/>
                    <a:pt x="3639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1" name="Google Shape;7931;p44"/>
            <p:cNvSpPr/>
            <p:nvPr/>
          </p:nvSpPr>
          <p:spPr>
            <a:xfrm>
              <a:off x="147124" y="4498130"/>
              <a:ext cx="60123" cy="50221"/>
            </a:xfrm>
            <a:custGeom>
              <a:rect b="b" l="l" r="r" t="t"/>
              <a:pathLst>
                <a:path extrusionOk="0" h="1557" w="1864">
                  <a:moveTo>
                    <a:pt x="1009" y="0"/>
                  </a:moveTo>
                  <a:cubicBezTo>
                    <a:pt x="967" y="0"/>
                    <a:pt x="924" y="4"/>
                    <a:pt x="881" y="11"/>
                  </a:cubicBezTo>
                  <a:cubicBezTo>
                    <a:pt x="191" y="130"/>
                    <a:pt x="0" y="1011"/>
                    <a:pt x="572" y="1416"/>
                  </a:cubicBezTo>
                  <a:cubicBezTo>
                    <a:pt x="710" y="1513"/>
                    <a:pt x="860" y="1556"/>
                    <a:pt x="1007" y="1556"/>
                  </a:cubicBezTo>
                  <a:cubicBezTo>
                    <a:pt x="1454" y="1556"/>
                    <a:pt x="1864" y="1153"/>
                    <a:pt x="1774" y="642"/>
                  </a:cubicBezTo>
                  <a:cubicBezTo>
                    <a:pt x="1699" y="268"/>
                    <a:pt x="1376" y="0"/>
                    <a:pt x="100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2" name="Google Shape;7932;p44"/>
            <p:cNvSpPr/>
            <p:nvPr/>
          </p:nvSpPr>
          <p:spPr>
            <a:xfrm>
              <a:off x="216214" y="4483357"/>
              <a:ext cx="122214" cy="43706"/>
            </a:xfrm>
            <a:custGeom>
              <a:rect b="b" l="l" r="r" t="t"/>
              <a:pathLst>
                <a:path extrusionOk="0" h="1355" w="3789">
                  <a:moveTo>
                    <a:pt x="3177" y="0"/>
                  </a:moveTo>
                  <a:cubicBezTo>
                    <a:pt x="3155" y="0"/>
                    <a:pt x="3132" y="2"/>
                    <a:pt x="3109" y="5"/>
                  </a:cubicBezTo>
                  <a:lnTo>
                    <a:pt x="513" y="481"/>
                  </a:lnTo>
                  <a:cubicBezTo>
                    <a:pt x="0" y="606"/>
                    <a:pt x="110" y="1355"/>
                    <a:pt x="612" y="1355"/>
                  </a:cubicBezTo>
                  <a:cubicBezTo>
                    <a:pt x="634" y="1355"/>
                    <a:pt x="656" y="1353"/>
                    <a:pt x="680" y="1350"/>
                  </a:cubicBezTo>
                  <a:lnTo>
                    <a:pt x="3276" y="886"/>
                  </a:lnTo>
                  <a:cubicBezTo>
                    <a:pt x="3789" y="749"/>
                    <a:pt x="3679" y="0"/>
                    <a:pt x="317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3" name="Google Shape;7933;p44"/>
            <p:cNvSpPr/>
            <p:nvPr/>
          </p:nvSpPr>
          <p:spPr>
            <a:xfrm>
              <a:off x="89903" y="4806940"/>
              <a:ext cx="250428" cy="224527"/>
            </a:xfrm>
            <a:custGeom>
              <a:rect b="b" l="l" r="r" t="t"/>
              <a:pathLst>
                <a:path extrusionOk="0" h="6961" w="7764">
                  <a:moveTo>
                    <a:pt x="3921" y="1"/>
                  </a:moveTo>
                  <a:cubicBezTo>
                    <a:pt x="2893" y="1"/>
                    <a:pt x="1881" y="469"/>
                    <a:pt x="1215" y="1343"/>
                  </a:cubicBezTo>
                  <a:lnTo>
                    <a:pt x="6953" y="4975"/>
                  </a:lnTo>
                  <a:cubicBezTo>
                    <a:pt x="7763" y="3403"/>
                    <a:pt x="7239" y="1474"/>
                    <a:pt x="5739" y="534"/>
                  </a:cubicBezTo>
                  <a:cubicBezTo>
                    <a:pt x="5177" y="174"/>
                    <a:pt x="4546" y="1"/>
                    <a:pt x="3921" y="1"/>
                  </a:cubicBezTo>
                  <a:close/>
                  <a:moveTo>
                    <a:pt x="810" y="1986"/>
                  </a:moveTo>
                  <a:cubicBezTo>
                    <a:pt x="0" y="3558"/>
                    <a:pt x="524" y="5487"/>
                    <a:pt x="2012" y="6427"/>
                  </a:cubicBezTo>
                  <a:cubicBezTo>
                    <a:pt x="2575" y="6787"/>
                    <a:pt x="3207" y="6960"/>
                    <a:pt x="3834" y="6960"/>
                  </a:cubicBezTo>
                  <a:cubicBezTo>
                    <a:pt x="4865" y="6960"/>
                    <a:pt x="5882" y="6492"/>
                    <a:pt x="6549" y="5618"/>
                  </a:cubicBezTo>
                  <a:lnTo>
                    <a:pt x="810" y="1986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4" name="Google Shape;7934;p44"/>
            <p:cNvSpPr/>
            <p:nvPr/>
          </p:nvSpPr>
          <p:spPr>
            <a:xfrm>
              <a:off x="558794" y="4325276"/>
              <a:ext cx="196272" cy="181918"/>
            </a:xfrm>
            <a:custGeom>
              <a:rect b="b" l="l" r="r" t="t"/>
              <a:pathLst>
                <a:path extrusionOk="0" h="5640" w="6085">
                  <a:moveTo>
                    <a:pt x="3608" y="0"/>
                  </a:moveTo>
                  <a:lnTo>
                    <a:pt x="1215" y="1632"/>
                  </a:lnTo>
                  <a:cubicBezTo>
                    <a:pt x="251" y="2286"/>
                    <a:pt x="1" y="3596"/>
                    <a:pt x="656" y="4560"/>
                  </a:cubicBezTo>
                  <a:lnTo>
                    <a:pt x="763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2"/>
                    <a:pt x="3692" y="5275"/>
                  </a:cubicBezTo>
                  <a:lnTo>
                    <a:pt x="6085" y="3644"/>
                  </a:lnTo>
                  <a:lnTo>
                    <a:pt x="3608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5" name="Google Shape;7935;p44"/>
            <p:cNvSpPr/>
            <p:nvPr/>
          </p:nvSpPr>
          <p:spPr>
            <a:xfrm>
              <a:off x="691298" y="4249734"/>
              <a:ext cx="196272" cy="181950"/>
            </a:xfrm>
            <a:custGeom>
              <a:rect b="b" l="l" r="r" t="t"/>
              <a:pathLst>
                <a:path extrusionOk="0" h="5641" w="6085">
                  <a:moveTo>
                    <a:pt x="3577" y="1"/>
                  </a:moveTo>
                  <a:cubicBezTo>
                    <a:pt x="3169" y="1"/>
                    <a:pt x="2757" y="119"/>
                    <a:pt x="2394" y="366"/>
                  </a:cubicBezTo>
                  <a:lnTo>
                    <a:pt x="0" y="1997"/>
                  </a:lnTo>
                  <a:lnTo>
                    <a:pt x="2489" y="5640"/>
                  </a:lnTo>
                  <a:lnTo>
                    <a:pt x="4870" y="4009"/>
                  </a:lnTo>
                  <a:cubicBezTo>
                    <a:pt x="5834" y="3354"/>
                    <a:pt x="6084" y="2045"/>
                    <a:pt x="5430" y="1092"/>
                  </a:cubicBezTo>
                  <a:lnTo>
                    <a:pt x="5322" y="926"/>
                  </a:lnTo>
                  <a:cubicBezTo>
                    <a:pt x="4914" y="325"/>
                    <a:pt x="4252" y="1"/>
                    <a:pt x="357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6" name="Google Shape;7936;p44"/>
            <p:cNvSpPr/>
            <p:nvPr/>
          </p:nvSpPr>
          <p:spPr>
            <a:xfrm>
              <a:off x="501187" y="4700692"/>
              <a:ext cx="346064" cy="344387"/>
            </a:xfrm>
            <a:custGeom>
              <a:rect b="b" l="l" r="r" t="t"/>
              <a:pathLst>
                <a:path extrusionOk="0" h="10677" w="10729">
                  <a:moveTo>
                    <a:pt x="5011" y="0"/>
                  </a:moveTo>
                  <a:cubicBezTo>
                    <a:pt x="4833" y="0"/>
                    <a:pt x="4677" y="135"/>
                    <a:pt x="4656" y="327"/>
                  </a:cubicBezTo>
                  <a:lnTo>
                    <a:pt x="4192" y="3804"/>
                  </a:lnTo>
                  <a:lnTo>
                    <a:pt x="715" y="3339"/>
                  </a:lnTo>
                  <a:cubicBezTo>
                    <a:pt x="700" y="3338"/>
                    <a:pt x="686" y="3337"/>
                    <a:pt x="671" y="3337"/>
                  </a:cubicBezTo>
                  <a:cubicBezTo>
                    <a:pt x="486" y="3337"/>
                    <a:pt x="320" y="3473"/>
                    <a:pt x="298" y="3661"/>
                  </a:cubicBezTo>
                  <a:lnTo>
                    <a:pt x="36" y="5637"/>
                  </a:lnTo>
                  <a:cubicBezTo>
                    <a:pt x="1" y="5840"/>
                    <a:pt x="144" y="6030"/>
                    <a:pt x="358" y="6054"/>
                  </a:cubicBezTo>
                  <a:lnTo>
                    <a:pt x="3835" y="6518"/>
                  </a:lnTo>
                  <a:lnTo>
                    <a:pt x="3370" y="9995"/>
                  </a:lnTo>
                  <a:cubicBezTo>
                    <a:pt x="3346" y="10197"/>
                    <a:pt x="3489" y="10388"/>
                    <a:pt x="3692" y="10412"/>
                  </a:cubicBezTo>
                  <a:lnTo>
                    <a:pt x="5668" y="10674"/>
                  </a:lnTo>
                  <a:cubicBezTo>
                    <a:pt x="5683" y="10675"/>
                    <a:pt x="5698" y="10676"/>
                    <a:pt x="5712" y="10676"/>
                  </a:cubicBezTo>
                  <a:cubicBezTo>
                    <a:pt x="5898" y="10676"/>
                    <a:pt x="6063" y="10540"/>
                    <a:pt x="6085" y="10352"/>
                  </a:cubicBezTo>
                  <a:lnTo>
                    <a:pt x="6549" y="6876"/>
                  </a:lnTo>
                  <a:lnTo>
                    <a:pt x="10026" y="7328"/>
                  </a:lnTo>
                  <a:cubicBezTo>
                    <a:pt x="10046" y="7331"/>
                    <a:pt x="10065" y="7333"/>
                    <a:pt x="10084" y="7333"/>
                  </a:cubicBezTo>
                  <a:cubicBezTo>
                    <a:pt x="10264" y="7333"/>
                    <a:pt x="10421" y="7189"/>
                    <a:pt x="10443" y="7007"/>
                  </a:cubicBezTo>
                  <a:lnTo>
                    <a:pt x="10704" y="5042"/>
                  </a:lnTo>
                  <a:cubicBezTo>
                    <a:pt x="10728" y="4828"/>
                    <a:pt x="10585" y="4649"/>
                    <a:pt x="10383" y="4613"/>
                  </a:cubicBezTo>
                  <a:lnTo>
                    <a:pt x="6906" y="4161"/>
                  </a:lnTo>
                  <a:lnTo>
                    <a:pt x="7359" y="684"/>
                  </a:lnTo>
                  <a:cubicBezTo>
                    <a:pt x="7395" y="470"/>
                    <a:pt x="7252" y="291"/>
                    <a:pt x="7037" y="256"/>
                  </a:cubicBezTo>
                  <a:lnTo>
                    <a:pt x="5073" y="6"/>
                  </a:lnTo>
                  <a:cubicBezTo>
                    <a:pt x="5052" y="2"/>
                    <a:pt x="5031" y="0"/>
                    <a:pt x="5011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APTION_ONLY_2">
    <p:spTree>
      <p:nvGrpSpPr>
        <p:cNvPr id="7937" name="Shape 7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38" name="Google Shape;7938;p45"/>
          <p:cNvGrpSpPr/>
          <p:nvPr/>
        </p:nvGrpSpPr>
        <p:grpSpPr>
          <a:xfrm>
            <a:off x="4600023" y="98419"/>
            <a:ext cx="4485187" cy="4946659"/>
            <a:chOff x="4600023" y="98419"/>
            <a:chExt cx="4485187" cy="4946659"/>
          </a:xfrm>
        </p:grpSpPr>
        <p:sp>
          <p:nvSpPr>
            <p:cNvPr id="7939" name="Google Shape;7939;p45"/>
            <p:cNvSpPr/>
            <p:nvPr/>
          </p:nvSpPr>
          <p:spPr>
            <a:xfrm>
              <a:off x="8256418" y="98419"/>
              <a:ext cx="349515" cy="436120"/>
            </a:xfrm>
            <a:custGeom>
              <a:rect b="b" l="l" r="r" t="t"/>
              <a:pathLst>
                <a:path extrusionOk="0" h="13521" w="10836">
                  <a:moveTo>
                    <a:pt x="4145" y="435"/>
                  </a:moveTo>
                  <a:cubicBezTo>
                    <a:pt x="4431" y="435"/>
                    <a:pt x="4712" y="607"/>
                    <a:pt x="4763" y="994"/>
                  </a:cubicBezTo>
                  <a:cubicBezTo>
                    <a:pt x="4799" y="1196"/>
                    <a:pt x="4751" y="1387"/>
                    <a:pt x="4620" y="1541"/>
                  </a:cubicBezTo>
                  <a:lnTo>
                    <a:pt x="3822" y="1684"/>
                  </a:lnTo>
                  <a:cubicBezTo>
                    <a:pt x="3656" y="1589"/>
                    <a:pt x="3537" y="1422"/>
                    <a:pt x="3501" y="1232"/>
                  </a:cubicBezTo>
                  <a:cubicBezTo>
                    <a:pt x="3386" y="732"/>
                    <a:pt x="3770" y="435"/>
                    <a:pt x="4145" y="435"/>
                  </a:cubicBezTo>
                  <a:close/>
                  <a:moveTo>
                    <a:pt x="7834" y="2749"/>
                  </a:moveTo>
                  <a:cubicBezTo>
                    <a:pt x="8105" y="2749"/>
                    <a:pt x="8340" y="2930"/>
                    <a:pt x="8383" y="3208"/>
                  </a:cubicBezTo>
                  <a:lnTo>
                    <a:pt x="9776" y="10769"/>
                  </a:lnTo>
                  <a:cubicBezTo>
                    <a:pt x="9823" y="11066"/>
                    <a:pt x="9621" y="11352"/>
                    <a:pt x="9323" y="11400"/>
                  </a:cubicBezTo>
                  <a:lnTo>
                    <a:pt x="3060" y="12543"/>
                  </a:lnTo>
                  <a:cubicBezTo>
                    <a:pt x="3025" y="12550"/>
                    <a:pt x="2990" y="12553"/>
                    <a:pt x="2956" y="12553"/>
                  </a:cubicBezTo>
                  <a:cubicBezTo>
                    <a:pt x="2699" y="12553"/>
                    <a:pt x="2471" y="12365"/>
                    <a:pt x="2429" y="12102"/>
                  </a:cubicBezTo>
                  <a:lnTo>
                    <a:pt x="1048" y="4530"/>
                  </a:lnTo>
                  <a:cubicBezTo>
                    <a:pt x="989" y="4232"/>
                    <a:pt x="1191" y="3958"/>
                    <a:pt x="1489" y="3899"/>
                  </a:cubicBezTo>
                  <a:lnTo>
                    <a:pt x="2239" y="3768"/>
                  </a:lnTo>
                  <a:cubicBezTo>
                    <a:pt x="2270" y="3977"/>
                    <a:pt x="2449" y="4122"/>
                    <a:pt x="2653" y="4122"/>
                  </a:cubicBezTo>
                  <a:cubicBezTo>
                    <a:pt x="2681" y="4122"/>
                    <a:pt x="2710" y="4119"/>
                    <a:pt x="2739" y="4113"/>
                  </a:cubicBezTo>
                  <a:lnTo>
                    <a:pt x="6656" y="3399"/>
                  </a:lnTo>
                  <a:cubicBezTo>
                    <a:pt x="6882" y="3363"/>
                    <a:pt x="7049" y="3125"/>
                    <a:pt x="7001" y="2899"/>
                  </a:cubicBezTo>
                  <a:lnTo>
                    <a:pt x="7740" y="2756"/>
                  </a:lnTo>
                  <a:cubicBezTo>
                    <a:pt x="7771" y="2751"/>
                    <a:pt x="7803" y="2749"/>
                    <a:pt x="7834" y="2749"/>
                  </a:cubicBezTo>
                  <a:close/>
                  <a:moveTo>
                    <a:pt x="4133" y="0"/>
                  </a:moveTo>
                  <a:cubicBezTo>
                    <a:pt x="4070" y="0"/>
                    <a:pt x="4006" y="6"/>
                    <a:pt x="3942" y="17"/>
                  </a:cubicBezTo>
                  <a:cubicBezTo>
                    <a:pt x="3334" y="136"/>
                    <a:pt x="2941" y="708"/>
                    <a:pt x="3072" y="1303"/>
                  </a:cubicBezTo>
                  <a:cubicBezTo>
                    <a:pt x="3096" y="1482"/>
                    <a:pt x="3168" y="1649"/>
                    <a:pt x="3287" y="1779"/>
                  </a:cubicBezTo>
                  <a:lnTo>
                    <a:pt x="2501" y="1922"/>
                  </a:lnTo>
                  <a:cubicBezTo>
                    <a:pt x="2191" y="1982"/>
                    <a:pt x="1977" y="2291"/>
                    <a:pt x="2037" y="2613"/>
                  </a:cubicBezTo>
                  <a:lnTo>
                    <a:pt x="2084" y="2887"/>
                  </a:lnTo>
                  <a:lnTo>
                    <a:pt x="798" y="3125"/>
                  </a:lnTo>
                  <a:cubicBezTo>
                    <a:pt x="310" y="3208"/>
                    <a:pt x="1" y="3673"/>
                    <a:pt x="84" y="4149"/>
                  </a:cubicBezTo>
                  <a:lnTo>
                    <a:pt x="1656" y="12781"/>
                  </a:lnTo>
                  <a:cubicBezTo>
                    <a:pt x="1741" y="13217"/>
                    <a:pt x="2111" y="13520"/>
                    <a:pt x="2537" y="13520"/>
                  </a:cubicBezTo>
                  <a:cubicBezTo>
                    <a:pt x="2588" y="13520"/>
                    <a:pt x="2640" y="13516"/>
                    <a:pt x="2691" y="13507"/>
                  </a:cubicBezTo>
                  <a:lnTo>
                    <a:pt x="10026" y="12162"/>
                  </a:lnTo>
                  <a:cubicBezTo>
                    <a:pt x="10514" y="12066"/>
                    <a:pt x="10835" y="11602"/>
                    <a:pt x="10740" y="11126"/>
                  </a:cubicBezTo>
                  <a:lnTo>
                    <a:pt x="9168" y="2494"/>
                  </a:lnTo>
                  <a:cubicBezTo>
                    <a:pt x="9095" y="2064"/>
                    <a:pt x="8725" y="1763"/>
                    <a:pt x="8304" y="1763"/>
                  </a:cubicBezTo>
                  <a:cubicBezTo>
                    <a:pt x="8248" y="1763"/>
                    <a:pt x="8190" y="1768"/>
                    <a:pt x="8133" y="1779"/>
                  </a:cubicBezTo>
                  <a:lnTo>
                    <a:pt x="6859" y="2018"/>
                  </a:lnTo>
                  <a:lnTo>
                    <a:pt x="6799" y="1744"/>
                  </a:lnTo>
                  <a:cubicBezTo>
                    <a:pt x="6746" y="1458"/>
                    <a:pt x="6506" y="1258"/>
                    <a:pt x="6228" y="1258"/>
                  </a:cubicBezTo>
                  <a:cubicBezTo>
                    <a:pt x="6192" y="1258"/>
                    <a:pt x="6157" y="1261"/>
                    <a:pt x="6120" y="1268"/>
                  </a:cubicBezTo>
                  <a:lnTo>
                    <a:pt x="5168" y="1434"/>
                  </a:lnTo>
                  <a:cubicBezTo>
                    <a:pt x="5227" y="1268"/>
                    <a:pt x="5239" y="1089"/>
                    <a:pt x="5204" y="922"/>
                  </a:cubicBezTo>
                  <a:cubicBezTo>
                    <a:pt x="5119" y="381"/>
                    <a:pt x="4655" y="0"/>
                    <a:pt x="413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0" name="Google Shape;7940;p45"/>
            <p:cNvSpPr/>
            <p:nvPr/>
          </p:nvSpPr>
          <p:spPr>
            <a:xfrm>
              <a:off x="8318251" y="255566"/>
              <a:ext cx="60156" cy="49898"/>
            </a:xfrm>
            <a:custGeom>
              <a:rect b="b" l="l" r="r" t="t"/>
              <a:pathLst>
                <a:path extrusionOk="0" h="1547" w="1865">
                  <a:moveTo>
                    <a:pt x="1027" y="1"/>
                  </a:moveTo>
                  <a:cubicBezTo>
                    <a:pt x="979" y="1"/>
                    <a:pt x="930" y="5"/>
                    <a:pt x="882" y="15"/>
                  </a:cubicBezTo>
                  <a:cubicBezTo>
                    <a:pt x="191" y="134"/>
                    <a:pt x="0" y="1015"/>
                    <a:pt x="572" y="1408"/>
                  </a:cubicBezTo>
                  <a:cubicBezTo>
                    <a:pt x="709" y="1504"/>
                    <a:pt x="857" y="1547"/>
                    <a:pt x="1002" y="1547"/>
                  </a:cubicBezTo>
                  <a:cubicBezTo>
                    <a:pt x="1451" y="1547"/>
                    <a:pt x="1864" y="1138"/>
                    <a:pt x="1775" y="634"/>
                  </a:cubicBezTo>
                  <a:cubicBezTo>
                    <a:pt x="1701" y="266"/>
                    <a:pt x="1386" y="1"/>
                    <a:pt x="102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1" name="Google Shape;7941;p45"/>
            <p:cNvSpPr/>
            <p:nvPr/>
          </p:nvSpPr>
          <p:spPr>
            <a:xfrm>
              <a:off x="8386792" y="241019"/>
              <a:ext cx="124149" cy="43706"/>
            </a:xfrm>
            <a:custGeom>
              <a:rect b="b" l="l" r="r" t="t"/>
              <a:pathLst>
                <a:path extrusionOk="0" h="1355" w="3849">
                  <a:moveTo>
                    <a:pt x="3252" y="1"/>
                  </a:moveTo>
                  <a:cubicBezTo>
                    <a:pt x="3216" y="1"/>
                    <a:pt x="3178" y="5"/>
                    <a:pt x="3138" y="14"/>
                  </a:cubicBezTo>
                  <a:lnTo>
                    <a:pt x="542" y="490"/>
                  </a:lnTo>
                  <a:cubicBezTo>
                    <a:pt x="1" y="580"/>
                    <a:pt x="112" y="1354"/>
                    <a:pt x="611" y="1354"/>
                  </a:cubicBezTo>
                  <a:cubicBezTo>
                    <a:pt x="638" y="1354"/>
                    <a:pt x="667" y="1352"/>
                    <a:pt x="697" y="1347"/>
                  </a:cubicBezTo>
                  <a:lnTo>
                    <a:pt x="3293" y="871"/>
                  </a:lnTo>
                  <a:cubicBezTo>
                    <a:pt x="3848" y="793"/>
                    <a:pt x="3751" y="1"/>
                    <a:pt x="325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2" name="Google Shape;7942;p45"/>
            <p:cNvSpPr/>
            <p:nvPr/>
          </p:nvSpPr>
          <p:spPr>
            <a:xfrm>
              <a:off x="8330927" y="325172"/>
              <a:ext cx="60156" cy="49866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3" name="Google Shape;7943;p45"/>
            <p:cNvSpPr/>
            <p:nvPr/>
          </p:nvSpPr>
          <p:spPr>
            <a:xfrm>
              <a:off x="8400436" y="310528"/>
              <a:ext cx="121376" cy="43512"/>
            </a:xfrm>
            <a:custGeom>
              <a:rect b="b" l="l" r="r" t="t"/>
              <a:pathLst>
                <a:path extrusionOk="0" h="1349" w="3763">
                  <a:moveTo>
                    <a:pt x="3132" y="0"/>
                  </a:moveTo>
                  <a:cubicBezTo>
                    <a:pt x="3120" y="0"/>
                    <a:pt x="3108" y="1"/>
                    <a:pt x="3096" y="2"/>
                  </a:cubicBezTo>
                  <a:lnTo>
                    <a:pt x="500" y="478"/>
                  </a:lnTo>
                  <a:cubicBezTo>
                    <a:pt x="0" y="618"/>
                    <a:pt x="125" y="1348"/>
                    <a:pt x="631" y="1348"/>
                  </a:cubicBezTo>
                  <a:cubicBezTo>
                    <a:pt x="643" y="1348"/>
                    <a:pt x="655" y="1348"/>
                    <a:pt x="667" y="1347"/>
                  </a:cubicBezTo>
                  <a:lnTo>
                    <a:pt x="3263" y="871"/>
                  </a:lnTo>
                  <a:cubicBezTo>
                    <a:pt x="3763" y="731"/>
                    <a:pt x="3638" y="0"/>
                    <a:pt x="313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4" name="Google Shape;7944;p45"/>
            <p:cNvSpPr/>
            <p:nvPr/>
          </p:nvSpPr>
          <p:spPr>
            <a:xfrm>
              <a:off x="8344377" y="399294"/>
              <a:ext cx="60156" cy="50189"/>
            </a:xfrm>
            <a:custGeom>
              <a:rect b="b" l="l" r="r" t="t"/>
              <a:pathLst>
                <a:path extrusionOk="0" h="1556" w="1865">
                  <a:moveTo>
                    <a:pt x="1013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17"/>
                  </a:cubicBezTo>
                  <a:cubicBezTo>
                    <a:pt x="711" y="1513"/>
                    <a:pt x="861" y="1556"/>
                    <a:pt x="1007" y="1556"/>
                  </a:cubicBezTo>
                  <a:cubicBezTo>
                    <a:pt x="1458" y="1556"/>
                    <a:pt x="1864" y="1147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5" name="Google Shape;7945;p45"/>
            <p:cNvSpPr/>
            <p:nvPr/>
          </p:nvSpPr>
          <p:spPr>
            <a:xfrm>
              <a:off x="8413725" y="384586"/>
              <a:ext cx="122440" cy="44028"/>
            </a:xfrm>
            <a:custGeom>
              <a:rect b="b" l="l" r="r" t="t"/>
              <a:pathLst>
                <a:path extrusionOk="0" h="1365" w="3796">
                  <a:moveTo>
                    <a:pt x="3169" y="0"/>
                  </a:moveTo>
                  <a:cubicBezTo>
                    <a:pt x="3151" y="0"/>
                    <a:pt x="3132" y="1"/>
                    <a:pt x="3113" y="4"/>
                  </a:cubicBezTo>
                  <a:lnTo>
                    <a:pt x="517" y="480"/>
                  </a:lnTo>
                  <a:cubicBezTo>
                    <a:pt x="0" y="606"/>
                    <a:pt x="115" y="1364"/>
                    <a:pt x="615" y="1364"/>
                  </a:cubicBezTo>
                  <a:cubicBezTo>
                    <a:pt x="634" y="1364"/>
                    <a:pt x="653" y="1363"/>
                    <a:pt x="672" y="1361"/>
                  </a:cubicBezTo>
                  <a:lnTo>
                    <a:pt x="3267" y="885"/>
                  </a:lnTo>
                  <a:cubicBezTo>
                    <a:pt x="3796" y="758"/>
                    <a:pt x="3670" y="0"/>
                    <a:pt x="316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6" name="Google Shape;7946;p45"/>
            <p:cNvSpPr/>
            <p:nvPr/>
          </p:nvSpPr>
          <p:spPr>
            <a:xfrm>
              <a:off x="8287157" y="708297"/>
              <a:ext cx="250396" cy="224721"/>
            </a:xfrm>
            <a:custGeom>
              <a:rect b="b" l="l" r="r" t="t"/>
              <a:pathLst>
                <a:path extrusionOk="0" h="6967" w="7763">
                  <a:moveTo>
                    <a:pt x="3922" y="1"/>
                  </a:moveTo>
                  <a:cubicBezTo>
                    <a:pt x="2892" y="1"/>
                    <a:pt x="1881" y="465"/>
                    <a:pt x="1215" y="1338"/>
                  </a:cubicBezTo>
                  <a:lnTo>
                    <a:pt x="6953" y="4969"/>
                  </a:lnTo>
                  <a:cubicBezTo>
                    <a:pt x="7763" y="3398"/>
                    <a:pt x="7239" y="1469"/>
                    <a:pt x="5751" y="528"/>
                  </a:cubicBezTo>
                  <a:cubicBezTo>
                    <a:pt x="5183" y="173"/>
                    <a:pt x="4549" y="1"/>
                    <a:pt x="3922" y="1"/>
                  </a:cubicBezTo>
                  <a:close/>
                  <a:moveTo>
                    <a:pt x="810" y="1993"/>
                  </a:moveTo>
                  <a:cubicBezTo>
                    <a:pt x="0" y="3553"/>
                    <a:pt x="512" y="5493"/>
                    <a:pt x="2012" y="6434"/>
                  </a:cubicBezTo>
                  <a:cubicBezTo>
                    <a:pt x="2578" y="6793"/>
                    <a:pt x="3210" y="6966"/>
                    <a:pt x="3835" y="6966"/>
                  </a:cubicBezTo>
                  <a:cubicBezTo>
                    <a:pt x="4867" y="6966"/>
                    <a:pt x="5881" y="6495"/>
                    <a:pt x="6549" y="5612"/>
                  </a:cubicBezTo>
                  <a:lnTo>
                    <a:pt x="810" y="1993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7" name="Google Shape;7947;p45"/>
            <p:cNvSpPr/>
            <p:nvPr/>
          </p:nvSpPr>
          <p:spPr>
            <a:xfrm>
              <a:off x="8756435" y="226472"/>
              <a:ext cx="195885" cy="181918"/>
            </a:xfrm>
            <a:custGeom>
              <a:rect b="b" l="l" r="r" t="t"/>
              <a:pathLst>
                <a:path extrusionOk="0" h="5640" w="6073">
                  <a:moveTo>
                    <a:pt x="3596" y="0"/>
                  </a:moveTo>
                  <a:lnTo>
                    <a:pt x="1203" y="1631"/>
                  </a:lnTo>
                  <a:cubicBezTo>
                    <a:pt x="251" y="2286"/>
                    <a:pt x="1" y="3596"/>
                    <a:pt x="655" y="4560"/>
                  </a:cubicBezTo>
                  <a:lnTo>
                    <a:pt x="763" y="4715"/>
                  </a:lnTo>
                  <a:cubicBezTo>
                    <a:pt x="1163" y="5316"/>
                    <a:pt x="1827" y="5640"/>
                    <a:pt x="2502" y="5640"/>
                  </a:cubicBezTo>
                  <a:cubicBezTo>
                    <a:pt x="2909" y="5640"/>
                    <a:pt x="3321" y="5521"/>
                    <a:pt x="3680" y="5275"/>
                  </a:cubicBezTo>
                  <a:lnTo>
                    <a:pt x="6073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8" name="Google Shape;7948;p45"/>
            <p:cNvSpPr/>
            <p:nvPr/>
          </p:nvSpPr>
          <p:spPr>
            <a:xfrm>
              <a:off x="8888938" y="151317"/>
              <a:ext cx="196272" cy="181950"/>
            </a:xfrm>
            <a:custGeom>
              <a:rect b="b" l="l" r="r" t="t"/>
              <a:pathLst>
                <a:path extrusionOk="0" h="5641" w="6085">
                  <a:moveTo>
                    <a:pt x="3574" y="1"/>
                  </a:moveTo>
                  <a:cubicBezTo>
                    <a:pt x="3167" y="1"/>
                    <a:pt x="2757" y="119"/>
                    <a:pt x="2393" y="366"/>
                  </a:cubicBezTo>
                  <a:lnTo>
                    <a:pt x="0" y="1997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4" y="3354"/>
                    <a:pt x="6084" y="2044"/>
                    <a:pt x="5429" y="1080"/>
                  </a:cubicBezTo>
                  <a:lnTo>
                    <a:pt x="5322" y="925"/>
                  </a:lnTo>
                  <a:cubicBezTo>
                    <a:pt x="4907" y="324"/>
                    <a:pt x="4246" y="1"/>
                    <a:pt x="357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9" name="Google Shape;7949;p45"/>
            <p:cNvSpPr/>
            <p:nvPr/>
          </p:nvSpPr>
          <p:spPr>
            <a:xfrm>
              <a:off x="8698827" y="602242"/>
              <a:ext cx="346064" cy="344032"/>
            </a:xfrm>
            <a:custGeom>
              <a:rect b="b" l="l" r="r" t="t"/>
              <a:pathLst>
                <a:path extrusionOk="0" h="10666" w="10729">
                  <a:moveTo>
                    <a:pt x="4999" y="1"/>
                  </a:moveTo>
                  <a:cubicBezTo>
                    <a:pt x="4821" y="1"/>
                    <a:pt x="4665" y="136"/>
                    <a:pt x="4644" y="328"/>
                  </a:cubicBezTo>
                  <a:lnTo>
                    <a:pt x="4192" y="3805"/>
                  </a:lnTo>
                  <a:lnTo>
                    <a:pt x="703" y="3340"/>
                  </a:lnTo>
                  <a:cubicBezTo>
                    <a:pt x="688" y="3338"/>
                    <a:pt x="673" y="3338"/>
                    <a:pt x="659" y="3338"/>
                  </a:cubicBezTo>
                  <a:cubicBezTo>
                    <a:pt x="474" y="3338"/>
                    <a:pt x="308" y="3474"/>
                    <a:pt x="286" y="3662"/>
                  </a:cubicBezTo>
                  <a:lnTo>
                    <a:pt x="24" y="5638"/>
                  </a:lnTo>
                  <a:cubicBezTo>
                    <a:pt x="1" y="5840"/>
                    <a:pt x="143" y="6031"/>
                    <a:pt x="346" y="6055"/>
                  </a:cubicBezTo>
                  <a:lnTo>
                    <a:pt x="346" y="6043"/>
                  </a:lnTo>
                  <a:lnTo>
                    <a:pt x="3822" y="6507"/>
                  </a:lnTo>
                  <a:lnTo>
                    <a:pt x="3370" y="9984"/>
                  </a:lnTo>
                  <a:cubicBezTo>
                    <a:pt x="3334" y="10186"/>
                    <a:pt x="3477" y="10377"/>
                    <a:pt x="3692" y="10401"/>
                  </a:cubicBezTo>
                  <a:lnTo>
                    <a:pt x="5656" y="10663"/>
                  </a:lnTo>
                  <a:cubicBezTo>
                    <a:pt x="5671" y="10664"/>
                    <a:pt x="5686" y="10665"/>
                    <a:pt x="5700" y="10665"/>
                  </a:cubicBezTo>
                  <a:cubicBezTo>
                    <a:pt x="5885" y="10665"/>
                    <a:pt x="6051" y="10529"/>
                    <a:pt x="6073" y="10341"/>
                  </a:cubicBezTo>
                  <a:lnTo>
                    <a:pt x="6537" y="6864"/>
                  </a:lnTo>
                  <a:lnTo>
                    <a:pt x="10026" y="7329"/>
                  </a:lnTo>
                  <a:cubicBezTo>
                    <a:pt x="10040" y="7331"/>
                    <a:pt x="10055" y="7331"/>
                    <a:pt x="10070" y="7331"/>
                  </a:cubicBezTo>
                  <a:cubicBezTo>
                    <a:pt x="10253" y="7331"/>
                    <a:pt x="10409" y="7195"/>
                    <a:pt x="10442" y="7007"/>
                  </a:cubicBezTo>
                  <a:lnTo>
                    <a:pt x="10704" y="5031"/>
                  </a:lnTo>
                  <a:cubicBezTo>
                    <a:pt x="10728" y="4828"/>
                    <a:pt x="10585" y="4638"/>
                    <a:pt x="10383" y="4614"/>
                  </a:cubicBezTo>
                  <a:lnTo>
                    <a:pt x="6894" y="4150"/>
                  </a:lnTo>
                  <a:lnTo>
                    <a:pt x="7359" y="673"/>
                  </a:lnTo>
                  <a:cubicBezTo>
                    <a:pt x="7382" y="471"/>
                    <a:pt x="7240" y="280"/>
                    <a:pt x="7037" y="256"/>
                  </a:cubicBezTo>
                  <a:lnTo>
                    <a:pt x="5061" y="6"/>
                  </a:lnTo>
                  <a:cubicBezTo>
                    <a:pt x="5040" y="3"/>
                    <a:pt x="5019" y="1"/>
                    <a:pt x="499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0" name="Google Shape;7950;p45"/>
            <p:cNvSpPr/>
            <p:nvPr/>
          </p:nvSpPr>
          <p:spPr>
            <a:xfrm>
              <a:off x="8256031" y="1123935"/>
              <a:ext cx="349902" cy="435572"/>
            </a:xfrm>
            <a:custGeom>
              <a:rect b="b" l="l" r="r" t="t"/>
              <a:pathLst>
                <a:path extrusionOk="0" h="13504" w="10848">
                  <a:moveTo>
                    <a:pt x="4160" y="409"/>
                  </a:moveTo>
                  <a:cubicBezTo>
                    <a:pt x="4450" y="409"/>
                    <a:pt x="4735" y="584"/>
                    <a:pt x="4787" y="977"/>
                  </a:cubicBezTo>
                  <a:cubicBezTo>
                    <a:pt x="4823" y="1168"/>
                    <a:pt x="4763" y="1370"/>
                    <a:pt x="4632" y="1513"/>
                  </a:cubicBezTo>
                  <a:lnTo>
                    <a:pt x="3846" y="1668"/>
                  </a:lnTo>
                  <a:cubicBezTo>
                    <a:pt x="3668" y="1573"/>
                    <a:pt x="3549" y="1406"/>
                    <a:pt x="3513" y="1204"/>
                  </a:cubicBezTo>
                  <a:cubicBezTo>
                    <a:pt x="3399" y="705"/>
                    <a:pt x="3783" y="409"/>
                    <a:pt x="4160" y="409"/>
                  </a:cubicBezTo>
                  <a:close/>
                  <a:moveTo>
                    <a:pt x="7868" y="2729"/>
                  </a:moveTo>
                  <a:cubicBezTo>
                    <a:pt x="8126" y="2729"/>
                    <a:pt x="8354" y="2918"/>
                    <a:pt x="8406" y="3180"/>
                  </a:cubicBezTo>
                  <a:lnTo>
                    <a:pt x="9788" y="10741"/>
                  </a:lnTo>
                  <a:cubicBezTo>
                    <a:pt x="9847" y="11038"/>
                    <a:pt x="9645" y="11324"/>
                    <a:pt x="9347" y="11372"/>
                  </a:cubicBezTo>
                  <a:lnTo>
                    <a:pt x="3072" y="12515"/>
                  </a:lnTo>
                  <a:cubicBezTo>
                    <a:pt x="3037" y="12522"/>
                    <a:pt x="3003" y="12525"/>
                    <a:pt x="2968" y="12525"/>
                  </a:cubicBezTo>
                  <a:cubicBezTo>
                    <a:pt x="2713" y="12525"/>
                    <a:pt x="2494" y="12337"/>
                    <a:pt x="2441" y="12074"/>
                  </a:cubicBezTo>
                  <a:lnTo>
                    <a:pt x="1072" y="4514"/>
                  </a:lnTo>
                  <a:cubicBezTo>
                    <a:pt x="1013" y="4216"/>
                    <a:pt x="1215" y="3930"/>
                    <a:pt x="1513" y="3883"/>
                  </a:cubicBezTo>
                  <a:lnTo>
                    <a:pt x="2263" y="3740"/>
                  </a:lnTo>
                  <a:cubicBezTo>
                    <a:pt x="2295" y="3955"/>
                    <a:pt x="2483" y="4102"/>
                    <a:pt x="2695" y="4102"/>
                  </a:cubicBezTo>
                  <a:cubicBezTo>
                    <a:pt x="2717" y="4102"/>
                    <a:pt x="2740" y="4100"/>
                    <a:pt x="2763" y="4097"/>
                  </a:cubicBezTo>
                  <a:lnTo>
                    <a:pt x="6680" y="3382"/>
                  </a:lnTo>
                  <a:cubicBezTo>
                    <a:pt x="6906" y="3335"/>
                    <a:pt x="7073" y="3109"/>
                    <a:pt x="7025" y="2870"/>
                  </a:cubicBezTo>
                  <a:lnTo>
                    <a:pt x="7764" y="2740"/>
                  </a:lnTo>
                  <a:cubicBezTo>
                    <a:pt x="7799" y="2732"/>
                    <a:pt x="7834" y="2729"/>
                    <a:pt x="7868" y="2729"/>
                  </a:cubicBezTo>
                  <a:close/>
                  <a:moveTo>
                    <a:pt x="4149" y="1"/>
                  </a:moveTo>
                  <a:cubicBezTo>
                    <a:pt x="4001" y="1"/>
                    <a:pt x="3850" y="31"/>
                    <a:pt x="3704" y="96"/>
                  </a:cubicBezTo>
                  <a:cubicBezTo>
                    <a:pt x="3061" y="382"/>
                    <a:pt x="2858" y="1204"/>
                    <a:pt x="3299" y="1763"/>
                  </a:cubicBezTo>
                  <a:lnTo>
                    <a:pt x="2513" y="1906"/>
                  </a:lnTo>
                  <a:cubicBezTo>
                    <a:pt x="2203" y="1966"/>
                    <a:pt x="1989" y="2275"/>
                    <a:pt x="2049" y="2597"/>
                  </a:cubicBezTo>
                  <a:lnTo>
                    <a:pt x="2096" y="2870"/>
                  </a:lnTo>
                  <a:lnTo>
                    <a:pt x="810" y="3109"/>
                  </a:lnTo>
                  <a:cubicBezTo>
                    <a:pt x="322" y="3192"/>
                    <a:pt x="1" y="3656"/>
                    <a:pt x="96" y="4144"/>
                  </a:cubicBezTo>
                  <a:lnTo>
                    <a:pt x="1668" y="12765"/>
                  </a:lnTo>
                  <a:cubicBezTo>
                    <a:pt x="1753" y="13201"/>
                    <a:pt x="2123" y="13504"/>
                    <a:pt x="2549" y="13504"/>
                  </a:cubicBezTo>
                  <a:cubicBezTo>
                    <a:pt x="2600" y="13504"/>
                    <a:pt x="2652" y="13500"/>
                    <a:pt x="2703" y="13491"/>
                  </a:cubicBezTo>
                  <a:lnTo>
                    <a:pt x="10038" y="12145"/>
                  </a:lnTo>
                  <a:cubicBezTo>
                    <a:pt x="10526" y="12062"/>
                    <a:pt x="10847" y="11598"/>
                    <a:pt x="10752" y="11110"/>
                  </a:cubicBezTo>
                  <a:lnTo>
                    <a:pt x="9180" y="2478"/>
                  </a:lnTo>
                  <a:cubicBezTo>
                    <a:pt x="9107" y="2047"/>
                    <a:pt x="8737" y="1746"/>
                    <a:pt x="8316" y="1746"/>
                  </a:cubicBezTo>
                  <a:cubicBezTo>
                    <a:pt x="8260" y="1746"/>
                    <a:pt x="8202" y="1752"/>
                    <a:pt x="8145" y="1763"/>
                  </a:cubicBezTo>
                  <a:lnTo>
                    <a:pt x="6871" y="1989"/>
                  </a:lnTo>
                  <a:lnTo>
                    <a:pt x="6811" y="1716"/>
                  </a:lnTo>
                  <a:cubicBezTo>
                    <a:pt x="6757" y="1426"/>
                    <a:pt x="6510" y="1232"/>
                    <a:pt x="6226" y="1232"/>
                  </a:cubicBezTo>
                  <a:cubicBezTo>
                    <a:pt x="6195" y="1232"/>
                    <a:pt x="6164" y="1235"/>
                    <a:pt x="6132" y="1239"/>
                  </a:cubicBezTo>
                  <a:lnTo>
                    <a:pt x="5180" y="1418"/>
                  </a:lnTo>
                  <a:cubicBezTo>
                    <a:pt x="5239" y="1239"/>
                    <a:pt x="5251" y="1061"/>
                    <a:pt x="5216" y="894"/>
                  </a:cubicBezTo>
                  <a:cubicBezTo>
                    <a:pt x="5114" y="352"/>
                    <a:pt x="4651" y="1"/>
                    <a:pt x="414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1" name="Google Shape;7951;p45"/>
            <p:cNvSpPr/>
            <p:nvPr/>
          </p:nvSpPr>
          <p:spPr>
            <a:xfrm>
              <a:off x="8318251" y="1280275"/>
              <a:ext cx="60156" cy="49866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0" y="1"/>
                    <a:pt x="926" y="4"/>
                    <a:pt x="882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4" y="1545"/>
                    <a:pt x="1864" y="1142"/>
                    <a:pt x="1775" y="631"/>
                  </a:cubicBezTo>
                  <a:cubicBezTo>
                    <a:pt x="1700" y="259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2" name="Google Shape;7952;p45"/>
            <p:cNvSpPr/>
            <p:nvPr/>
          </p:nvSpPr>
          <p:spPr>
            <a:xfrm>
              <a:off x="8386373" y="1265566"/>
              <a:ext cx="125214" cy="43931"/>
            </a:xfrm>
            <a:custGeom>
              <a:rect b="b" l="l" r="r" t="t"/>
              <a:pathLst>
                <a:path extrusionOk="0" h="1362" w="3882">
                  <a:moveTo>
                    <a:pt x="3273" y="1"/>
                  </a:moveTo>
                  <a:cubicBezTo>
                    <a:pt x="3234" y="1"/>
                    <a:pt x="3194" y="5"/>
                    <a:pt x="3151" y="15"/>
                  </a:cubicBezTo>
                  <a:lnTo>
                    <a:pt x="555" y="492"/>
                  </a:lnTo>
                  <a:cubicBezTo>
                    <a:pt x="0" y="569"/>
                    <a:pt x="108" y="1362"/>
                    <a:pt x="598" y="1362"/>
                  </a:cubicBezTo>
                  <a:cubicBezTo>
                    <a:pt x="634" y="1362"/>
                    <a:pt x="671" y="1358"/>
                    <a:pt x="710" y="1349"/>
                  </a:cubicBezTo>
                  <a:lnTo>
                    <a:pt x="3306" y="873"/>
                  </a:lnTo>
                  <a:cubicBezTo>
                    <a:pt x="3881" y="817"/>
                    <a:pt x="3778" y="1"/>
                    <a:pt x="327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3" name="Google Shape;7953;p45"/>
            <p:cNvSpPr/>
            <p:nvPr/>
          </p:nvSpPr>
          <p:spPr>
            <a:xfrm>
              <a:off x="8330927" y="1349784"/>
              <a:ext cx="60156" cy="49866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8" y="1545"/>
                  </a:cubicBezTo>
                  <a:cubicBezTo>
                    <a:pt x="1455" y="1545"/>
                    <a:pt x="1864" y="1145"/>
                    <a:pt x="1774" y="643"/>
                  </a:cubicBezTo>
                  <a:cubicBezTo>
                    <a:pt x="1700" y="260"/>
                    <a:pt x="1378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4" name="Google Shape;7954;p45"/>
            <p:cNvSpPr/>
            <p:nvPr/>
          </p:nvSpPr>
          <p:spPr>
            <a:xfrm>
              <a:off x="8400533" y="1335140"/>
              <a:ext cx="121279" cy="43544"/>
            </a:xfrm>
            <a:custGeom>
              <a:rect b="b" l="l" r="r" t="t"/>
              <a:pathLst>
                <a:path extrusionOk="0" h="1350" w="3760">
                  <a:moveTo>
                    <a:pt x="3129" y="0"/>
                  </a:moveTo>
                  <a:cubicBezTo>
                    <a:pt x="3117" y="0"/>
                    <a:pt x="3105" y="1"/>
                    <a:pt x="3093" y="2"/>
                  </a:cubicBezTo>
                  <a:lnTo>
                    <a:pt x="497" y="478"/>
                  </a:lnTo>
                  <a:cubicBezTo>
                    <a:pt x="1" y="628"/>
                    <a:pt x="120" y="1349"/>
                    <a:pt x="617" y="1349"/>
                  </a:cubicBezTo>
                  <a:cubicBezTo>
                    <a:pt x="632" y="1349"/>
                    <a:pt x="648" y="1348"/>
                    <a:pt x="664" y="1347"/>
                  </a:cubicBezTo>
                  <a:lnTo>
                    <a:pt x="3260" y="883"/>
                  </a:lnTo>
                  <a:cubicBezTo>
                    <a:pt x="3760" y="731"/>
                    <a:pt x="3635" y="0"/>
                    <a:pt x="312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5" name="Google Shape;7955;p45"/>
            <p:cNvSpPr/>
            <p:nvPr/>
          </p:nvSpPr>
          <p:spPr>
            <a:xfrm>
              <a:off x="8344377" y="1424293"/>
              <a:ext cx="60123" cy="49834"/>
            </a:xfrm>
            <a:custGeom>
              <a:rect b="b" l="l" r="r" t="t"/>
              <a:pathLst>
                <a:path extrusionOk="0" h="1545" w="1864">
                  <a:moveTo>
                    <a:pt x="1014" y="0"/>
                  </a:moveTo>
                  <a:cubicBezTo>
                    <a:pt x="970" y="0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8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6" name="Google Shape;7956;p45"/>
            <p:cNvSpPr/>
            <p:nvPr/>
          </p:nvSpPr>
          <p:spPr>
            <a:xfrm>
              <a:off x="8413983" y="1409585"/>
              <a:ext cx="121440" cy="43577"/>
            </a:xfrm>
            <a:custGeom>
              <a:rect b="b" l="l" r="r" t="t"/>
              <a:pathLst>
                <a:path extrusionOk="0" h="1351" w="3765">
                  <a:moveTo>
                    <a:pt x="3162" y="0"/>
                  </a:moveTo>
                  <a:cubicBezTo>
                    <a:pt x="3143" y="0"/>
                    <a:pt x="3124" y="1"/>
                    <a:pt x="3105" y="3"/>
                  </a:cubicBezTo>
                  <a:lnTo>
                    <a:pt x="509" y="468"/>
                  </a:lnTo>
                  <a:cubicBezTo>
                    <a:pt x="1" y="606"/>
                    <a:pt x="120" y="1351"/>
                    <a:pt x="618" y="1351"/>
                  </a:cubicBezTo>
                  <a:cubicBezTo>
                    <a:pt x="633" y="1351"/>
                    <a:pt x="648" y="1350"/>
                    <a:pt x="664" y="1349"/>
                  </a:cubicBezTo>
                  <a:lnTo>
                    <a:pt x="3259" y="872"/>
                  </a:lnTo>
                  <a:cubicBezTo>
                    <a:pt x="3764" y="735"/>
                    <a:pt x="3650" y="0"/>
                    <a:pt x="316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7" name="Google Shape;7957;p45"/>
            <p:cNvSpPr/>
            <p:nvPr/>
          </p:nvSpPr>
          <p:spPr>
            <a:xfrm>
              <a:off x="8288286" y="1733038"/>
              <a:ext cx="249267" cy="224043"/>
            </a:xfrm>
            <a:custGeom>
              <a:rect b="b" l="l" r="r" t="t"/>
              <a:pathLst>
                <a:path extrusionOk="0" h="6946" w="7728">
                  <a:moveTo>
                    <a:pt x="3899" y="0"/>
                  </a:moveTo>
                  <a:cubicBezTo>
                    <a:pt x="2865" y="0"/>
                    <a:pt x="1848" y="469"/>
                    <a:pt x="1180" y="1346"/>
                  </a:cubicBezTo>
                  <a:lnTo>
                    <a:pt x="6918" y="4965"/>
                  </a:lnTo>
                  <a:cubicBezTo>
                    <a:pt x="7728" y="3394"/>
                    <a:pt x="7204" y="1465"/>
                    <a:pt x="5716" y="524"/>
                  </a:cubicBezTo>
                  <a:cubicBezTo>
                    <a:pt x="5152" y="171"/>
                    <a:pt x="4522" y="0"/>
                    <a:pt x="3899" y="0"/>
                  </a:cubicBezTo>
                  <a:close/>
                  <a:moveTo>
                    <a:pt x="775" y="1989"/>
                  </a:moveTo>
                  <a:lnTo>
                    <a:pt x="775" y="1989"/>
                  </a:lnTo>
                  <a:cubicBezTo>
                    <a:pt x="1" y="3548"/>
                    <a:pt x="489" y="5477"/>
                    <a:pt x="1953" y="6418"/>
                  </a:cubicBezTo>
                  <a:cubicBezTo>
                    <a:pt x="2521" y="6774"/>
                    <a:pt x="3157" y="6945"/>
                    <a:pt x="3786" y="6945"/>
                  </a:cubicBezTo>
                  <a:cubicBezTo>
                    <a:pt x="4821" y="6945"/>
                    <a:pt x="5840" y="6482"/>
                    <a:pt x="6514" y="5608"/>
                  </a:cubicBezTo>
                  <a:lnTo>
                    <a:pt x="775" y="1989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8" name="Google Shape;7958;p45"/>
            <p:cNvSpPr/>
            <p:nvPr/>
          </p:nvSpPr>
          <p:spPr>
            <a:xfrm>
              <a:off x="8756435" y="1251439"/>
              <a:ext cx="195885" cy="181563"/>
            </a:xfrm>
            <a:custGeom>
              <a:rect b="b" l="l" r="r" t="t"/>
              <a:pathLst>
                <a:path extrusionOk="0" h="5629" w="6073">
                  <a:moveTo>
                    <a:pt x="3596" y="1"/>
                  </a:moveTo>
                  <a:lnTo>
                    <a:pt x="1203" y="1620"/>
                  </a:lnTo>
                  <a:cubicBezTo>
                    <a:pt x="239" y="2275"/>
                    <a:pt x="1" y="3585"/>
                    <a:pt x="655" y="4549"/>
                  </a:cubicBezTo>
                  <a:lnTo>
                    <a:pt x="763" y="4704"/>
                  </a:lnTo>
                  <a:cubicBezTo>
                    <a:pt x="1171" y="5305"/>
                    <a:pt x="1833" y="5629"/>
                    <a:pt x="2505" y="5629"/>
                  </a:cubicBezTo>
                  <a:cubicBezTo>
                    <a:pt x="2911" y="5629"/>
                    <a:pt x="3321" y="5510"/>
                    <a:pt x="3680" y="5264"/>
                  </a:cubicBezTo>
                  <a:lnTo>
                    <a:pt x="6073" y="3644"/>
                  </a:lnTo>
                  <a:lnTo>
                    <a:pt x="3596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9" name="Google Shape;7959;p45"/>
            <p:cNvSpPr/>
            <p:nvPr/>
          </p:nvSpPr>
          <p:spPr>
            <a:xfrm>
              <a:off x="8888938" y="1176188"/>
              <a:ext cx="195885" cy="181660"/>
            </a:xfrm>
            <a:custGeom>
              <a:rect b="b" l="l" r="r" t="t"/>
              <a:pathLst>
                <a:path extrusionOk="0" h="5632" w="6073">
                  <a:moveTo>
                    <a:pt x="3588" y="1"/>
                  </a:moveTo>
                  <a:cubicBezTo>
                    <a:pt x="3176" y="1"/>
                    <a:pt x="2760" y="120"/>
                    <a:pt x="2393" y="369"/>
                  </a:cubicBezTo>
                  <a:lnTo>
                    <a:pt x="0" y="1989"/>
                  </a:lnTo>
                  <a:lnTo>
                    <a:pt x="2477" y="5632"/>
                  </a:lnTo>
                  <a:lnTo>
                    <a:pt x="4870" y="4001"/>
                  </a:lnTo>
                  <a:cubicBezTo>
                    <a:pt x="5834" y="3346"/>
                    <a:pt x="6072" y="2036"/>
                    <a:pt x="5429" y="1072"/>
                  </a:cubicBezTo>
                  <a:lnTo>
                    <a:pt x="5429" y="1072"/>
                  </a:lnTo>
                  <a:lnTo>
                    <a:pt x="5429" y="1084"/>
                  </a:lnTo>
                  <a:lnTo>
                    <a:pt x="5322" y="917"/>
                  </a:lnTo>
                  <a:cubicBezTo>
                    <a:pt x="4916" y="319"/>
                    <a:pt x="4259" y="1"/>
                    <a:pt x="358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0" name="Google Shape;7960;p45"/>
            <p:cNvSpPr/>
            <p:nvPr/>
          </p:nvSpPr>
          <p:spPr>
            <a:xfrm>
              <a:off x="8698827" y="1626855"/>
              <a:ext cx="346064" cy="344096"/>
            </a:xfrm>
            <a:custGeom>
              <a:rect b="b" l="l" r="r" t="t"/>
              <a:pathLst>
                <a:path extrusionOk="0" h="10668" w="10729">
                  <a:moveTo>
                    <a:pt x="4998" y="1"/>
                  </a:moveTo>
                  <a:cubicBezTo>
                    <a:pt x="4821" y="1"/>
                    <a:pt x="4665" y="134"/>
                    <a:pt x="4644" y="316"/>
                  </a:cubicBezTo>
                  <a:lnTo>
                    <a:pt x="4192" y="3804"/>
                  </a:lnTo>
                  <a:lnTo>
                    <a:pt x="703" y="3340"/>
                  </a:lnTo>
                  <a:cubicBezTo>
                    <a:pt x="688" y="3338"/>
                    <a:pt x="673" y="3337"/>
                    <a:pt x="659" y="3337"/>
                  </a:cubicBezTo>
                  <a:cubicBezTo>
                    <a:pt x="474" y="3337"/>
                    <a:pt x="308" y="3474"/>
                    <a:pt x="286" y="3661"/>
                  </a:cubicBezTo>
                  <a:lnTo>
                    <a:pt x="24" y="5638"/>
                  </a:lnTo>
                  <a:cubicBezTo>
                    <a:pt x="1" y="5840"/>
                    <a:pt x="143" y="6031"/>
                    <a:pt x="346" y="6055"/>
                  </a:cubicBezTo>
                  <a:lnTo>
                    <a:pt x="346" y="6043"/>
                  </a:lnTo>
                  <a:lnTo>
                    <a:pt x="3822" y="6507"/>
                  </a:lnTo>
                  <a:lnTo>
                    <a:pt x="3370" y="9984"/>
                  </a:lnTo>
                  <a:cubicBezTo>
                    <a:pt x="3334" y="10186"/>
                    <a:pt x="3477" y="10377"/>
                    <a:pt x="3692" y="10400"/>
                  </a:cubicBezTo>
                  <a:lnTo>
                    <a:pt x="5656" y="10662"/>
                  </a:lnTo>
                  <a:cubicBezTo>
                    <a:pt x="5677" y="10666"/>
                    <a:pt x="5698" y="10668"/>
                    <a:pt x="5718" y="10668"/>
                  </a:cubicBezTo>
                  <a:cubicBezTo>
                    <a:pt x="5896" y="10668"/>
                    <a:pt x="6051" y="10533"/>
                    <a:pt x="6073" y="10341"/>
                  </a:cubicBezTo>
                  <a:lnTo>
                    <a:pt x="6537" y="6864"/>
                  </a:lnTo>
                  <a:lnTo>
                    <a:pt x="10014" y="7329"/>
                  </a:lnTo>
                  <a:cubicBezTo>
                    <a:pt x="10029" y="7330"/>
                    <a:pt x="10043" y="7331"/>
                    <a:pt x="10058" y="7331"/>
                  </a:cubicBezTo>
                  <a:cubicBezTo>
                    <a:pt x="10243" y="7331"/>
                    <a:pt x="10409" y="7195"/>
                    <a:pt x="10442" y="7007"/>
                  </a:cubicBezTo>
                  <a:lnTo>
                    <a:pt x="10692" y="5031"/>
                  </a:lnTo>
                  <a:cubicBezTo>
                    <a:pt x="10728" y="4828"/>
                    <a:pt x="10585" y="4638"/>
                    <a:pt x="10371" y="4614"/>
                  </a:cubicBezTo>
                  <a:lnTo>
                    <a:pt x="6894" y="4150"/>
                  </a:lnTo>
                  <a:lnTo>
                    <a:pt x="7359" y="685"/>
                  </a:lnTo>
                  <a:cubicBezTo>
                    <a:pt x="7382" y="471"/>
                    <a:pt x="7240" y="292"/>
                    <a:pt x="7037" y="256"/>
                  </a:cubicBezTo>
                  <a:lnTo>
                    <a:pt x="5061" y="6"/>
                  </a:lnTo>
                  <a:cubicBezTo>
                    <a:pt x="5040" y="3"/>
                    <a:pt x="5019" y="1"/>
                    <a:pt x="499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1" name="Google Shape;7961;p45"/>
            <p:cNvSpPr/>
            <p:nvPr/>
          </p:nvSpPr>
          <p:spPr>
            <a:xfrm>
              <a:off x="8256418" y="2147999"/>
              <a:ext cx="349515" cy="435765"/>
            </a:xfrm>
            <a:custGeom>
              <a:rect b="b" l="l" r="r" t="t"/>
              <a:pathLst>
                <a:path extrusionOk="0" h="13510" w="10836">
                  <a:moveTo>
                    <a:pt x="4138" y="431"/>
                  </a:moveTo>
                  <a:cubicBezTo>
                    <a:pt x="4427" y="431"/>
                    <a:pt x="4711" y="605"/>
                    <a:pt x="4763" y="994"/>
                  </a:cubicBezTo>
                  <a:cubicBezTo>
                    <a:pt x="4799" y="1185"/>
                    <a:pt x="4751" y="1387"/>
                    <a:pt x="4620" y="1530"/>
                  </a:cubicBezTo>
                  <a:lnTo>
                    <a:pt x="3822" y="1685"/>
                  </a:lnTo>
                  <a:cubicBezTo>
                    <a:pt x="3656" y="1590"/>
                    <a:pt x="3537" y="1423"/>
                    <a:pt x="3501" y="1232"/>
                  </a:cubicBezTo>
                  <a:lnTo>
                    <a:pt x="3501" y="1220"/>
                  </a:lnTo>
                  <a:cubicBezTo>
                    <a:pt x="3387" y="723"/>
                    <a:pt x="3765" y="431"/>
                    <a:pt x="4138" y="431"/>
                  </a:cubicBezTo>
                  <a:close/>
                  <a:moveTo>
                    <a:pt x="7844" y="2734"/>
                  </a:moveTo>
                  <a:cubicBezTo>
                    <a:pt x="8102" y="2734"/>
                    <a:pt x="8330" y="2922"/>
                    <a:pt x="8383" y="3185"/>
                  </a:cubicBezTo>
                  <a:lnTo>
                    <a:pt x="9776" y="10757"/>
                  </a:lnTo>
                  <a:cubicBezTo>
                    <a:pt x="9823" y="11055"/>
                    <a:pt x="9621" y="11341"/>
                    <a:pt x="9323" y="11388"/>
                  </a:cubicBezTo>
                  <a:lnTo>
                    <a:pt x="3060" y="12531"/>
                  </a:lnTo>
                  <a:cubicBezTo>
                    <a:pt x="3025" y="12538"/>
                    <a:pt x="2990" y="12542"/>
                    <a:pt x="2956" y="12542"/>
                  </a:cubicBezTo>
                  <a:cubicBezTo>
                    <a:pt x="2699" y="12542"/>
                    <a:pt x="2471" y="12353"/>
                    <a:pt x="2429" y="12091"/>
                  </a:cubicBezTo>
                  <a:lnTo>
                    <a:pt x="1048" y="4518"/>
                  </a:lnTo>
                  <a:cubicBezTo>
                    <a:pt x="989" y="4221"/>
                    <a:pt x="1191" y="3935"/>
                    <a:pt x="1489" y="3887"/>
                  </a:cubicBezTo>
                  <a:lnTo>
                    <a:pt x="2239" y="3745"/>
                  </a:lnTo>
                  <a:cubicBezTo>
                    <a:pt x="2271" y="3955"/>
                    <a:pt x="2451" y="4110"/>
                    <a:pt x="2657" y="4110"/>
                  </a:cubicBezTo>
                  <a:cubicBezTo>
                    <a:pt x="2684" y="4110"/>
                    <a:pt x="2711" y="4107"/>
                    <a:pt x="2739" y="4102"/>
                  </a:cubicBezTo>
                  <a:lnTo>
                    <a:pt x="6656" y="3387"/>
                  </a:lnTo>
                  <a:cubicBezTo>
                    <a:pt x="6882" y="3340"/>
                    <a:pt x="7049" y="3114"/>
                    <a:pt x="7001" y="2875"/>
                  </a:cubicBezTo>
                  <a:lnTo>
                    <a:pt x="7740" y="2744"/>
                  </a:lnTo>
                  <a:cubicBezTo>
                    <a:pt x="7775" y="2737"/>
                    <a:pt x="7810" y="2734"/>
                    <a:pt x="7844" y="2734"/>
                  </a:cubicBezTo>
                  <a:close/>
                  <a:moveTo>
                    <a:pt x="4134" y="1"/>
                  </a:moveTo>
                  <a:cubicBezTo>
                    <a:pt x="4070" y="1"/>
                    <a:pt x="4006" y="6"/>
                    <a:pt x="3942" y="18"/>
                  </a:cubicBezTo>
                  <a:cubicBezTo>
                    <a:pt x="3334" y="125"/>
                    <a:pt x="2941" y="708"/>
                    <a:pt x="3072" y="1304"/>
                  </a:cubicBezTo>
                  <a:cubicBezTo>
                    <a:pt x="3096" y="1470"/>
                    <a:pt x="3168" y="1637"/>
                    <a:pt x="3287" y="1780"/>
                  </a:cubicBezTo>
                  <a:lnTo>
                    <a:pt x="2501" y="1923"/>
                  </a:lnTo>
                  <a:cubicBezTo>
                    <a:pt x="2191" y="1982"/>
                    <a:pt x="1977" y="2280"/>
                    <a:pt x="2037" y="2602"/>
                  </a:cubicBezTo>
                  <a:lnTo>
                    <a:pt x="2084" y="2887"/>
                  </a:lnTo>
                  <a:lnTo>
                    <a:pt x="798" y="3114"/>
                  </a:lnTo>
                  <a:cubicBezTo>
                    <a:pt x="310" y="3209"/>
                    <a:pt x="1" y="3673"/>
                    <a:pt x="84" y="4149"/>
                  </a:cubicBezTo>
                  <a:lnTo>
                    <a:pt x="1656" y="12781"/>
                  </a:lnTo>
                  <a:cubicBezTo>
                    <a:pt x="1740" y="13216"/>
                    <a:pt x="2109" y="13509"/>
                    <a:pt x="2533" y="13509"/>
                  </a:cubicBezTo>
                  <a:cubicBezTo>
                    <a:pt x="2585" y="13509"/>
                    <a:pt x="2638" y="13505"/>
                    <a:pt x="2691" y="13496"/>
                  </a:cubicBezTo>
                  <a:lnTo>
                    <a:pt x="10026" y="12162"/>
                  </a:lnTo>
                  <a:cubicBezTo>
                    <a:pt x="10514" y="12067"/>
                    <a:pt x="10835" y="11603"/>
                    <a:pt x="10752" y="11114"/>
                  </a:cubicBezTo>
                  <a:lnTo>
                    <a:pt x="9168" y="2482"/>
                  </a:lnTo>
                  <a:cubicBezTo>
                    <a:pt x="9094" y="2048"/>
                    <a:pt x="8718" y="1755"/>
                    <a:pt x="8291" y="1755"/>
                  </a:cubicBezTo>
                  <a:cubicBezTo>
                    <a:pt x="8239" y="1755"/>
                    <a:pt x="8186" y="1759"/>
                    <a:pt x="8133" y="1768"/>
                  </a:cubicBezTo>
                  <a:lnTo>
                    <a:pt x="6859" y="2006"/>
                  </a:lnTo>
                  <a:lnTo>
                    <a:pt x="6799" y="1732"/>
                  </a:lnTo>
                  <a:cubicBezTo>
                    <a:pt x="6745" y="1442"/>
                    <a:pt x="6498" y="1249"/>
                    <a:pt x="6214" y="1249"/>
                  </a:cubicBezTo>
                  <a:cubicBezTo>
                    <a:pt x="6183" y="1249"/>
                    <a:pt x="6152" y="1251"/>
                    <a:pt x="6120" y="1256"/>
                  </a:cubicBezTo>
                  <a:lnTo>
                    <a:pt x="5168" y="1435"/>
                  </a:lnTo>
                  <a:cubicBezTo>
                    <a:pt x="5227" y="1268"/>
                    <a:pt x="5239" y="1089"/>
                    <a:pt x="5204" y="911"/>
                  </a:cubicBezTo>
                  <a:cubicBezTo>
                    <a:pt x="5119" y="380"/>
                    <a:pt x="4655" y="1"/>
                    <a:pt x="413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2" name="Google Shape;7962;p45"/>
            <p:cNvSpPr/>
            <p:nvPr/>
          </p:nvSpPr>
          <p:spPr>
            <a:xfrm>
              <a:off x="8318251" y="2305274"/>
              <a:ext cx="60156" cy="49834"/>
            </a:xfrm>
            <a:custGeom>
              <a:rect b="b" l="l" r="r" t="t"/>
              <a:pathLst>
                <a:path extrusionOk="0" h="1545" w="1865">
                  <a:moveTo>
                    <a:pt x="1014" y="0"/>
                  </a:moveTo>
                  <a:cubicBezTo>
                    <a:pt x="970" y="0"/>
                    <a:pt x="926" y="4"/>
                    <a:pt x="882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4" y="1545"/>
                    <a:pt x="1864" y="1142"/>
                    <a:pt x="1775" y="631"/>
                  </a:cubicBezTo>
                  <a:cubicBezTo>
                    <a:pt x="1700" y="258"/>
                    <a:pt x="1379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3" name="Google Shape;7963;p45"/>
            <p:cNvSpPr/>
            <p:nvPr/>
          </p:nvSpPr>
          <p:spPr>
            <a:xfrm>
              <a:off x="8386921" y="2290308"/>
              <a:ext cx="124117" cy="43673"/>
            </a:xfrm>
            <a:custGeom>
              <a:rect b="b" l="l" r="r" t="t"/>
              <a:pathLst>
                <a:path extrusionOk="0" h="1354" w="3848">
                  <a:moveTo>
                    <a:pt x="3240" y="0"/>
                  </a:moveTo>
                  <a:cubicBezTo>
                    <a:pt x="3207" y="0"/>
                    <a:pt x="3171" y="4"/>
                    <a:pt x="3134" y="11"/>
                  </a:cubicBezTo>
                  <a:lnTo>
                    <a:pt x="538" y="487"/>
                  </a:lnTo>
                  <a:cubicBezTo>
                    <a:pt x="0" y="588"/>
                    <a:pt x="106" y="1354"/>
                    <a:pt x="597" y="1354"/>
                  </a:cubicBezTo>
                  <a:cubicBezTo>
                    <a:pt x="628" y="1354"/>
                    <a:pt x="660" y="1351"/>
                    <a:pt x="693" y="1345"/>
                  </a:cubicBezTo>
                  <a:lnTo>
                    <a:pt x="3289" y="868"/>
                  </a:lnTo>
                  <a:cubicBezTo>
                    <a:pt x="3847" y="790"/>
                    <a:pt x="3746" y="0"/>
                    <a:pt x="324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4" name="Google Shape;7964;p45"/>
            <p:cNvSpPr/>
            <p:nvPr/>
          </p:nvSpPr>
          <p:spPr>
            <a:xfrm>
              <a:off x="8330927" y="2374687"/>
              <a:ext cx="60156" cy="49931"/>
            </a:xfrm>
            <a:custGeom>
              <a:rect b="b" l="l" r="r" t="t"/>
              <a:pathLst>
                <a:path extrusionOk="0" h="1548" w="1865">
                  <a:moveTo>
                    <a:pt x="1027" y="0"/>
                  </a:moveTo>
                  <a:cubicBezTo>
                    <a:pt x="979" y="0"/>
                    <a:pt x="930" y="5"/>
                    <a:pt x="881" y="15"/>
                  </a:cubicBezTo>
                  <a:cubicBezTo>
                    <a:pt x="203" y="122"/>
                    <a:pt x="0" y="1015"/>
                    <a:pt x="572" y="1408"/>
                  </a:cubicBezTo>
                  <a:cubicBezTo>
                    <a:pt x="710" y="1505"/>
                    <a:pt x="861" y="1548"/>
                    <a:pt x="1007" y="1548"/>
                  </a:cubicBezTo>
                  <a:cubicBezTo>
                    <a:pt x="1454" y="1548"/>
                    <a:pt x="1864" y="1145"/>
                    <a:pt x="1774" y="634"/>
                  </a:cubicBezTo>
                  <a:cubicBezTo>
                    <a:pt x="1701" y="266"/>
                    <a:pt x="1386" y="0"/>
                    <a:pt x="102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5" name="Google Shape;7965;p45"/>
            <p:cNvSpPr/>
            <p:nvPr/>
          </p:nvSpPr>
          <p:spPr>
            <a:xfrm>
              <a:off x="8400533" y="2359753"/>
              <a:ext cx="121279" cy="43512"/>
            </a:xfrm>
            <a:custGeom>
              <a:rect b="b" l="l" r="r" t="t"/>
              <a:pathLst>
                <a:path extrusionOk="0" h="1349" w="3760">
                  <a:moveTo>
                    <a:pt x="3129" y="0"/>
                  </a:moveTo>
                  <a:cubicBezTo>
                    <a:pt x="3117" y="0"/>
                    <a:pt x="3105" y="1"/>
                    <a:pt x="3093" y="1"/>
                  </a:cubicBezTo>
                  <a:lnTo>
                    <a:pt x="497" y="478"/>
                  </a:lnTo>
                  <a:cubicBezTo>
                    <a:pt x="1" y="628"/>
                    <a:pt x="120" y="1349"/>
                    <a:pt x="617" y="1349"/>
                  </a:cubicBezTo>
                  <a:cubicBezTo>
                    <a:pt x="632" y="1349"/>
                    <a:pt x="648" y="1348"/>
                    <a:pt x="664" y="1347"/>
                  </a:cubicBezTo>
                  <a:lnTo>
                    <a:pt x="3260" y="882"/>
                  </a:lnTo>
                  <a:cubicBezTo>
                    <a:pt x="3760" y="731"/>
                    <a:pt x="3635" y="0"/>
                    <a:pt x="312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6" name="Google Shape;7966;p45"/>
            <p:cNvSpPr/>
            <p:nvPr/>
          </p:nvSpPr>
          <p:spPr>
            <a:xfrm>
              <a:off x="8344377" y="2448906"/>
              <a:ext cx="60123" cy="49834"/>
            </a:xfrm>
            <a:custGeom>
              <a:rect b="b" l="l" r="r" t="t"/>
              <a:pathLst>
                <a:path extrusionOk="0" h="1545" w="1864">
                  <a:moveTo>
                    <a:pt x="1014" y="0"/>
                  </a:moveTo>
                  <a:cubicBezTo>
                    <a:pt x="970" y="0"/>
                    <a:pt x="926" y="4"/>
                    <a:pt x="881" y="11"/>
                  </a:cubicBezTo>
                  <a:cubicBezTo>
                    <a:pt x="203" y="131"/>
                    <a:pt x="0" y="1012"/>
                    <a:pt x="572" y="1404"/>
                  </a:cubicBezTo>
                  <a:cubicBezTo>
                    <a:pt x="713" y="1501"/>
                    <a:pt x="865" y="1545"/>
                    <a:pt x="1012" y="1545"/>
                  </a:cubicBezTo>
                  <a:cubicBezTo>
                    <a:pt x="1460" y="1545"/>
                    <a:pt x="1864" y="1142"/>
                    <a:pt x="1774" y="631"/>
                  </a:cubicBezTo>
                  <a:cubicBezTo>
                    <a:pt x="1700" y="258"/>
                    <a:pt x="1378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7" name="Google Shape;7967;p45"/>
            <p:cNvSpPr/>
            <p:nvPr/>
          </p:nvSpPr>
          <p:spPr>
            <a:xfrm>
              <a:off x="8413725" y="2434133"/>
              <a:ext cx="122343" cy="43673"/>
            </a:xfrm>
            <a:custGeom>
              <a:rect b="b" l="l" r="r" t="t"/>
              <a:pathLst>
                <a:path extrusionOk="0" h="1354" w="3793">
                  <a:moveTo>
                    <a:pt x="3180" y="1"/>
                  </a:moveTo>
                  <a:cubicBezTo>
                    <a:pt x="3158" y="1"/>
                    <a:pt x="3136" y="2"/>
                    <a:pt x="3113" y="5"/>
                  </a:cubicBezTo>
                  <a:lnTo>
                    <a:pt x="517" y="469"/>
                  </a:lnTo>
                  <a:cubicBezTo>
                    <a:pt x="1" y="607"/>
                    <a:pt x="115" y="1354"/>
                    <a:pt x="615" y="1354"/>
                  </a:cubicBezTo>
                  <a:cubicBezTo>
                    <a:pt x="633" y="1354"/>
                    <a:pt x="652" y="1353"/>
                    <a:pt x="672" y="1351"/>
                  </a:cubicBezTo>
                  <a:lnTo>
                    <a:pt x="3267" y="874"/>
                  </a:lnTo>
                  <a:cubicBezTo>
                    <a:pt x="3792" y="749"/>
                    <a:pt x="3672" y="1"/>
                    <a:pt x="3180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8" name="Google Shape;7968;p45"/>
            <p:cNvSpPr/>
            <p:nvPr/>
          </p:nvSpPr>
          <p:spPr>
            <a:xfrm>
              <a:off x="8287157" y="2757554"/>
              <a:ext cx="250396" cy="224785"/>
            </a:xfrm>
            <a:custGeom>
              <a:rect b="b" l="l" r="r" t="t"/>
              <a:pathLst>
                <a:path extrusionOk="0" h="6969" w="7763">
                  <a:moveTo>
                    <a:pt x="3926" y="0"/>
                  </a:moveTo>
                  <a:cubicBezTo>
                    <a:pt x="2894" y="0"/>
                    <a:pt x="1881" y="467"/>
                    <a:pt x="1215" y="1349"/>
                  </a:cubicBezTo>
                  <a:lnTo>
                    <a:pt x="6953" y="4968"/>
                  </a:lnTo>
                  <a:cubicBezTo>
                    <a:pt x="7763" y="3396"/>
                    <a:pt x="7239" y="1468"/>
                    <a:pt x="5751" y="527"/>
                  </a:cubicBezTo>
                  <a:cubicBezTo>
                    <a:pt x="5184" y="172"/>
                    <a:pt x="4552" y="0"/>
                    <a:pt x="3926" y="0"/>
                  </a:cubicBezTo>
                  <a:close/>
                  <a:moveTo>
                    <a:pt x="810" y="1992"/>
                  </a:moveTo>
                  <a:lnTo>
                    <a:pt x="810" y="1992"/>
                  </a:lnTo>
                  <a:cubicBezTo>
                    <a:pt x="0" y="3563"/>
                    <a:pt x="512" y="5492"/>
                    <a:pt x="2012" y="6444"/>
                  </a:cubicBezTo>
                  <a:cubicBezTo>
                    <a:pt x="2576" y="6798"/>
                    <a:pt x="3206" y="6968"/>
                    <a:pt x="3829" y="6968"/>
                  </a:cubicBezTo>
                  <a:cubicBezTo>
                    <a:pt x="4864" y="6968"/>
                    <a:pt x="5880" y="6500"/>
                    <a:pt x="6549" y="5623"/>
                  </a:cubicBezTo>
                  <a:lnTo>
                    <a:pt x="810" y="1992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9" name="Google Shape;7969;p45"/>
            <p:cNvSpPr/>
            <p:nvPr/>
          </p:nvSpPr>
          <p:spPr>
            <a:xfrm>
              <a:off x="8756435" y="2276051"/>
              <a:ext cx="195885" cy="181563"/>
            </a:xfrm>
            <a:custGeom>
              <a:rect b="b" l="l" r="r" t="t"/>
              <a:pathLst>
                <a:path extrusionOk="0" h="5629" w="6073">
                  <a:moveTo>
                    <a:pt x="3596" y="1"/>
                  </a:moveTo>
                  <a:lnTo>
                    <a:pt x="1203" y="1620"/>
                  </a:lnTo>
                  <a:cubicBezTo>
                    <a:pt x="251" y="2275"/>
                    <a:pt x="1" y="3585"/>
                    <a:pt x="655" y="4549"/>
                  </a:cubicBezTo>
                  <a:lnTo>
                    <a:pt x="763" y="4716"/>
                  </a:lnTo>
                  <a:cubicBezTo>
                    <a:pt x="1163" y="5308"/>
                    <a:pt x="1825" y="5629"/>
                    <a:pt x="2498" y="5629"/>
                  </a:cubicBezTo>
                  <a:cubicBezTo>
                    <a:pt x="2907" y="5629"/>
                    <a:pt x="3320" y="5511"/>
                    <a:pt x="3680" y="5263"/>
                  </a:cubicBezTo>
                  <a:lnTo>
                    <a:pt x="6073" y="3644"/>
                  </a:lnTo>
                  <a:lnTo>
                    <a:pt x="3596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0" name="Google Shape;7970;p45"/>
            <p:cNvSpPr/>
            <p:nvPr/>
          </p:nvSpPr>
          <p:spPr>
            <a:xfrm>
              <a:off x="8888938" y="2200542"/>
              <a:ext cx="195885" cy="181918"/>
            </a:xfrm>
            <a:custGeom>
              <a:rect b="b" l="l" r="r" t="t"/>
              <a:pathLst>
                <a:path extrusionOk="0" h="5640" w="6073">
                  <a:moveTo>
                    <a:pt x="3577" y="0"/>
                  </a:moveTo>
                  <a:cubicBezTo>
                    <a:pt x="3169" y="0"/>
                    <a:pt x="2757" y="119"/>
                    <a:pt x="2393" y="365"/>
                  </a:cubicBezTo>
                  <a:lnTo>
                    <a:pt x="0" y="1996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4" y="3354"/>
                    <a:pt x="6072" y="2044"/>
                    <a:pt x="5429" y="1080"/>
                  </a:cubicBezTo>
                  <a:lnTo>
                    <a:pt x="5322" y="925"/>
                  </a:lnTo>
                  <a:cubicBezTo>
                    <a:pt x="4914" y="324"/>
                    <a:pt x="4252" y="0"/>
                    <a:pt x="357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1" name="Google Shape;7971;p45"/>
            <p:cNvSpPr/>
            <p:nvPr/>
          </p:nvSpPr>
          <p:spPr>
            <a:xfrm>
              <a:off x="8698827" y="2651177"/>
              <a:ext cx="346064" cy="344387"/>
            </a:xfrm>
            <a:custGeom>
              <a:rect b="b" l="l" r="r" t="t"/>
              <a:pathLst>
                <a:path extrusionOk="0" h="10677" w="10729">
                  <a:moveTo>
                    <a:pt x="5017" y="1"/>
                  </a:moveTo>
                  <a:cubicBezTo>
                    <a:pt x="4831" y="1"/>
                    <a:pt x="4666" y="137"/>
                    <a:pt x="4644" y="325"/>
                  </a:cubicBezTo>
                  <a:lnTo>
                    <a:pt x="4180" y="3813"/>
                  </a:lnTo>
                  <a:lnTo>
                    <a:pt x="703" y="3349"/>
                  </a:lnTo>
                  <a:cubicBezTo>
                    <a:pt x="688" y="3347"/>
                    <a:pt x="673" y="3346"/>
                    <a:pt x="659" y="3346"/>
                  </a:cubicBezTo>
                  <a:cubicBezTo>
                    <a:pt x="474" y="3346"/>
                    <a:pt x="308" y="3483"/>
                    <a:pt x="286" y="3670"/>
                  </a:cubicBezTo>
                  <a:lnTo>
                    <a:pt x="24" y="5635"/>
                  </a:lnTo>
                  <a:cubicBezTo>
                    <a:pt x="1" y="5849"/>
                    <a:pt x="143" y="6028"/>
                    <a:pt x="346" y="6063"/>
                  </a:cubicBezTo>
                  <a:lnTo>
                    <a:pt x="3822" y="6516"/>
                  </a:lnTo>
                  <a:lnTo>
                    <a:pt x="3370" y="10004"/>
                  </a:lnTo>
                  <a:cubicBezTo>
                    <a:pt x="3346" y="10207"/>
                    <a:pt x="3489" y="10385"/>
                    <a:pt x="3692" y="10421"/>
                  </a:cubicBezTo>
                  <a:lnTo>
                    <a:pt x="5656" y="10671"/>
                  </a:lnTo>
                  <a:cubicBezTo>
                    <a:pt x="5678" y="10675"/>
                    <a:pt x="5700" y="10677"/>
                    <a:pt x="5721" y="10677"/>
                  </a:cubicBezTo>
                  <a:cubicBezTo>
                    <a:pt x="5906" y="10677"/>
                    <a:pt x="6053" y="10543"/>
                    <a:pt x="6085" y="10362"/>
                  </a:cubicBezTo>
                  <a:lnTo>
                    <a:pt x="6537" y="6873"/>
                  </a:lnTo>
                  <a:lnTo>
                    <a:pt x="10014" y="7337"/>
                  </a:lnTo>
                  <a:cubicBezTo>
                    <a:pt x="10029" y="7339"/>
                    <a:pt x="10045" y="7340"/>
                    <a:pt x="10060" y="7340"/>
                  </a:cubicBezTo>
                  <a:cubicBezTo>
                    <a:pt x="10253" y="7340"/>
                    <a:pt x="10409" y="7204"/>
                    <a:pt x="10442" y="7016"/>
                  </a:cubicBezTo>
                  <a:lnTo>
                    <a:pt x="10692" y="5039"/>
                  </a:lnTo>
                  <a:cubicBezTo>
                    <a:pt x="10728" y="4837"/>
                    <a:pt x="10585" y="4647"/>
                    <a:pt x="10383" y="4623"/>
                  </a:cubicBezTo>
                  <a:lnTo>
                    <a:pt x="6894" y="4158"/>
                  </a:lnTo>
                  <a:lnTo>
                    <a:pt x="7359" y="682"/>
                  </a:lnTo>
                  <a:cubicBezTo>
                    <a:pt x="7382" y="479"/>
                    <a:pt x="7240" y="289"/>
                    <a:pt x="7037" y="265"/>
                  </a:cubicBezTo>
                  <a:lnTo>
                    <a:pt x="5061" y="3"/>
                  </a:lnTo>
                  <a:cubicBezTo>
                    <a:pt x="5046" y="1"/>
                    <a:pt x="5031" y="1"/>
                    <a:pt x="501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2" name="Google Shape;7972;p45"/>
            <p:cNvSpPr/>
            <p:nvPr/>
          </p:nvSpPr>
          <p:spPr>
            <a:xfrm>
              <a:off x="8256031" y="3173385"/>
              <a:ext cx="349902" cy="435733"/>
            </a:xfrm>
            <a:custGeom>
              <a:rect b="b" l="l" r="r" t="t"/>
              <a:pathLst>
                <a:path extrusionOk="0" h="13509" w="10848">
                  <a:moveTo>
                    <a:pt x="4164" y="411"/>
                  </a:moveTo>
                  <a:cubicBezTo>
                    <a:pt x="4452" y="411"/>
                    <a:pt x="4735" y="584"/>
                    <a:pt x="4787" y="970"/>
                  </a:cubicBezTo>
                  <a:cubicBezTo>
                    <a:pt x="4823" y="1172"/>
                    <a:pt x="4763" y="1363"/>
                    <a:pt x="4632" y="1518"/>
                  </a:cubicBezTo>
                  <a:lnTo>
                    <a:pt x="3846" y="1661"/>
                  </a:lnTo>
                  <a:cubicBezTo>
                    <a:pt x="3668" y="1565"/>
                    <a:pt x="3549" y="1399"/>
                    <a:pt x="3513" y="1208"/>
                  </a:cubicBezTo>
                  <a:cubicBezTo>
                    <a:pt x="3398" y="708"/>
                    <a:pt x="3786" y="411"/>
                    <a:pt x="4164" y="411"/>
                  </a:cubicBezTo>
                  <a:close/>
                  <a:moveTo>
                    <a:pt x="7873" y="2721"/>
                  </a:moveTo>
                  <a:cubicBezTo>
                    <a:pt x="8128" y="2721"/>
                    <a:pt x="8353" y="2900"/>
                    <a:pt x="8395" y="3161"/>
                  </a:cubicBezTo>
                  <a:lnTo>
                    <a:pt x="9788" y="10745"/>
                  </a:lnTo>
                  <a:cubicBezTo>
                    <a:pt x="9847" y="11043"/>
                    <a:pt x="9645" y="11328"/>
                    <a:pt x="9347" y="11376"/>
                  </a:cubicBezTo>
                  <a:lnTo>
                    <a:pt x="3072" y="12519"/>
                  </a:lnTo>
                  <a:cubicBezTo>
                    <a:pt x="3042" y="12524"/>
                    <a:pt x="3012" y="12526"/>
                    <a:pt x="2981" y="12526"/>
                  </a:cubicBezTo>
                  <a:cubicBezTo>
                    <a:pt x="2719" y="12526"/>
                    <a:pt x="2484" y="12344"/>
                    <a:pt x="2441" y="12067"/>
                  </a:cubicBezTo>
                  <a:lnTo>
                    <a:pt x="1060" y="4506"/>
                  </a:lnTo>
                  <a:cubicBezTo>
                    <a:pt x="1001" y="4209"/>
                    <a:pt x="1203" y="3923"/>
                    <a:pt x="1501" y="3863"/>
                  </a:cubicBezTo>
                  <a:lnTo>
                    <a:pt x="2251" y="3732"/>
                  </a:lnTo>
                  <a:cubicBezTo>
                    <a:pt x="2282" y="3941"/>
                    <a:pt x="2470" y="4086"/>
                    <a:pt x="2668" y="4086"/>
                  </a:cubicBezTo>
                  <a:cubicBezTo>
                    <a:pt x="2696" y="4086"/>
                    <a:pt x="2723" y="4083"/>
                    <a:pt x="2751" y="4078"/>
                  </a:cubicBezTo>
                  <a:lnTo>
                    <a:pt x="6668" y="3375"/>
                  </a:lnTo>
                  <a:cubicBezTo>
                    <a:pt x="6906" y="3327"/>
                    <a:pt x="7061" y="3101"/>
                    <a:pt x="7013" y="2863"/>
                  </a:cubicBezTo>
                  <a:lnTo>
                    <a:pt x="7764" y="2732"/>
                  </a:lnTo>
                  <a:cubicBezTo>
                    <a:pt x="7800" y="2725"/>
                    <a:pt x="7837" y="2721"/>
                    <a:pt x="7873" y="2721"/>
                  </a:cubicBezTo>
                  <a:close/>
                  <a:moveTo>
                    <a:pt x="4154" y="0"/>
                  </a:moveTo>
                  <a:cubicBezTo>
                    <a:pt x="4004" y="0"/>
                    <a:pt x="3851" y="32"/>
                    <a:pt x="3704" y="101"/>
                  </a:cubicBezTo>
                  <a:cubicBezTo>
                    <a:pt x="3061" y="387"/>
                    <a:pt x="2858" y="1208"/>
                    <a:pt x="3299" y="1756"/>
                  </a:cubicBezTo>
                  <a:lnTo>
                    <a:pt x="2513" y="1911"/>
                  </a:lnTo>
                  <a:cubicBezTo>
                    <a:pt x="2203" y="1970"/>
                    <a:pt x="1989" y="2280"/>
                    <a:pt x="2049" y="2589"/>
                  </a:cubicBezTo>
                  <a:lnTo>
                    <a:pt x="2096" y="2875"/>
                  </a:lnTo>
                  <a:lnTo>
                    <a:pt x="810" y="3101"/>
                  </a:lnTo>
                  <a:cubicBezTo>
                    <a:pt x="322" y="3196"/>
                    <a:pt x="1" y="3661"/>
                    <a:pt x="96" y="4149"/>
                  </a:cubicBezTo>
                  <a:lnTo>
                    <a:pt x="1668" y="12769"/>
                  </a:lnTo>
                  <a:cubicBezTo>
                    <a:pt x="1753" y="13205"/>
                    <a:pt x="2123" y="13509"/>
                    <a:pt x="2549" y="13509"/>
                  </a:cubicBezTo>
                  <a:cubicBezTo>
                    <a:pt x="2600" y="13509"/>
                    <a:pt x="2652" y="13504"/>
                    <a:pt x="2703" y="13495"/>
                  </a:cubicBezTo>
                  <a:lnTo>
                    <a:pt x="10038" y="12150"/>
                  </a:lnTo>
                  <a:cubicBezTo>
                    <a:pt x="10526" y="12055"/>
                    <a:pt x="10847" y="11590"/>
                    <a:pt x="10752" y="11114"/>
                  </a:cubicBezTo>
                  <a:lnTo>
                    <a:pt x="9180" y="2482"/>
                  </a:lnTo>
                  <a:cubicBezTo>
                    <a:pt x="9106" y="2046"/>
                    <a:pt x="8727" y="1743"/>
                    <a:pt x="8299" y="1743"/>
                  </a:cubicBezTo>
                  <a:cubicBezTo>
                    <a:pt x="8248" y="1743"/>
                    <a:pt x="8196" y="1747"/>
                    <a:pt x="8145" y="1756"/>
                  </a:cubicBezTo>
                  <a:lnTo>
                    <a:pt x="6871" y="1994"/>
                  </a:lnTo>
                  <a:lnTo>
                    <a:pt x="6811" y="1720"/>
                  </a:lnTo>
                  <a:cubicBezTo>
                    <a:pt x="6758" y="1435"/>
                    <a:pt x="6518" y="1234"/>
                    <a:pt x="6240" y="1234"/>
                  </a:cubicBezTo>
                  <a:cubicBezTo>
                    <a:pt x="6204" y="1234"/>
                    <a:pt x="6169" y="1237"/>
                    <a:pt x="6132" y="1244"/>
                  </a:cubicBezTo>
                  <a:lnTo>
                    <a:pt x="5180" y="1411"/>
                  </a:lnTo>
                  <a:cubicBezTo>
                    <a:pt x="5239" y="1244"/>
                    <a:pt x="5251" y="1065"/>
                    <a:pt x="5216" y="899"/>
                  </a:cubicBezTo>
                  <a:cubicBezTo>
                    <a:pt x="5115" y="358"/>
                    <a:pt x="4654" y="0"/>
                    <a:pt x="415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3" name="Google Shape;7973;p45"/>
            <p:cNvSpPr/>
            <p:nvPr/>
          </p:nvSpPr>
          <p:spPr>
            <a:xfrm>
              <a:off x="8318251" y="3329757"/>
              <a:ext cx="60156" cy="49963"/>
            </a:xfrm>
            <a:custGeom>
              <a:rect b="b" l="l" r="r" t="t"/>
              <a:pathLst>
                <a:path extrusionOk="0" h="1549" w="1865">
                  <a:moveTo>
                    <a:pt x="1027" y="1"/>
                  </a:moveTo>
                  <a:cubicBezTo>
                    <a:pt x="979" y="1"/>
                    <a:pt x="930" y="6"/>
                    <a:pt x="882" y="15"/>
                  </a:cubicBezTo>
                  <a:cubicBezTo>
                    <a:pt x="191" y="134"/>
                    <a:pt x="0" y="1015"/>
                    <a:pt x="572" y="1408"/>
                  </a:cubicBezTo>
                  <a:cubicBezTo>
                    <a:pt x="710" y="1505"/>
                    <a:pt x="861" y="1549"/>
                    <a:pt x="1007" y="1549"/>
                  </a:cubicBezTo>
                  <a:cubicBezTo>
                    <a:pt x="1454" y="1549"/>
                    <a:pt x="1864" y="1146"/>
                    <a:pt x="1775" y="634"/>
                  </a:cubicBezTo>
                  <a:cubicBezTo>
                    <a:pt x="1701" y="267"/>
                    <a:pt x="1386" y="1"/>
                    <a:pt x="102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4" name="Google Shape;7974;p45"/>
            <p:cNvSpPr/>
            <p:nvPr/>
          </p:nvSpPr>
          <p:spPr>
            <a:xfrm>
              <a:off x="8386373" y="3314791"/>
              <a:ext cx="125214" cy="43931"/>
            </a:xfrm>
            <a:custGeom>
              <a:rect b="b" l="l" r="r" t="t"/>
              <a:pathLst>
                <a:path extrusionOk="0" h="1362" w="3882">
                  <a:moveTo>
                    <a:pt x="3273" y="0"/>
                  </a:moveTo>
                  <a:cubicBezTo>
                    <a:pt x="3234" y="0"/>
                    <a:pt x="3194" y="5"/>
                    <a:pt x="3151" y="15"/>
                  </a:cubicBezTo>
                  <a:lnTo>
                    <a:pt x="555" y="491"/>
                  </a:lnTo>
                  <a:cubicBezTo>
                    <a:pt x="1" y="580"/>
                    <a:pt x="108" y="1362"/>
                    <a:pt x="597" y="1362"/>
                  </a:cubicBezTo>
                  <a:cubicBezTo>
                    <a:pt x="633" y="1362"/>
                    <a:pt x="671" y="1357"/>
                    <a:pt x="710" y="1349"/>
                  </a:cubicBezTo>
                  <a:lnTo>
                    <a:pt x="3306" y="872"/>
                  </a:lnTo>
                  <a:cubicBezTo>
                    <a:pt x="3881" y="817"/>
                    <a:pt x="3778" y="0"/>
                    <a:pt x="327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5" name="Google Shape;7975;p45"/>
            <p:cNvSpPr/>
            <p:nvPr/>
          </p:nvSpPr>
          <p:spPr>
            <a:xfrm>
              <a:off x="8330927" y="3399267"/>
              <a:ext cx="60156" cy="49963"/>
            </a:xfrm>
            <a:custGeom>
              <a:rect b="b" l="l" r="r" t="t"/>
              <a:pathLst>
                <a:path extrusionOk="0" h="1549" w="1865">
                  <a:moveTo>
                    <a:pt x="1027" y="1"/>
                  </a:moveTo>
                  <a:cubicBezTo>
                    <a:pt x="979" y="1"/>
                    <a:pt x="930" y="6"/>
                    <a:pt x="881" y="15"/>
                  </a:cubicBezTo>
                  <a:cubicBezTo>
                    <a:pt x="203" y="134"/>
                    <a:pt x="0" y="1015"/>
                    <a:pt x="572" y="1408"/>
                  </a:cubicBezTo>
                  <a:cubicBezTo>
                    <a:pt x="710" y="1505"/>
                    <a:pt x="861" y="1549"/>
                    <a:pt x="1007" y="1549"/>
                  </a:cubicBezTo>
                  <a:cubicBezTo>
                    <a:pt x="1454" y="1549"/>
                    <a:pt x="1864" y="1146"/>
                    <a:pt x="1774" y="635"/>
                  </a:cubicBezTo>
                  <a:cubicBezTo>
                    <a:pt x="1701" y="267"/>
                    <a:pt x="1386" y="1"/>
                    <a:pt x="102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6" name="Google Shape;7976;p45"/>
            <p:cNvSpPr/>
            <p:nvPr/>
          </p:nvSpPr>
          <p:spPr>
            <a:xfrm>
              <a:off x="8400436" y="3384688"/>
              <a:ext cx="121279" cy="43544"/>
            </a:xfrm>
            <a:custGeom>
              <a:rect b="b" l="l" r="r" t="t"/>
              <a:pathLst>
                <a:path extrusionOk="0" h="1350" w="3760">
                  <a:moveTo>
                    <a:pt x="3144" y="1"/>
                  </a:moveTo>
                  <a:cubicBezTo>
                    <a:pt x="3128" y="1"/>
                    <a:pt x="3112" y="2"/>
                    <a:pt x="3096" y="3"/>
                  </a:cubicBezTo>
                  <a:lnTo>
                    <a:pt x="500" y="467"/>
                  </a:lnTo>
                  <a:cubicBezTo>
                    <a:pt x="0" y="619"/>
                    <a:pt x="125" y="1350"/>
                    <a:pt x="631" y="1350"/>
                  </a:cubicBezTo>
                  <a:cubicBezTo>
                    <a:pt x="643" y="1350"/>
                    <a:pt x="655" y="1349"/>
                    <a:pt x="667" y="1348"/>
                  </a:cubicBezTo>
                  <a:lnTo>
                    <a:pt x="3263" y="872"/>
                  </a:lnTo>
                  <a:cubicBezTo>
                    <a:pt x="3759" y="722"/>
                    <a:pt x="3640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7" name="Google Shape;7977;p45"/>
            <p:cNvSpPr/>
            <p:nvPr/>
          </p:nvSpPr>
          <p:spPr>
            <a:xfrm>
              <a:off x="8344377" y="3473486"/>
              <a:ext cx="60123" cy="49866"/>
            </a:xfrm>
            <a:custGeom>
              <a:rect b="b" l="l" r="r" t="t"/>
              <a:pathLst>
                <a:path extrusionOk="0" h="1546" w="1864">
                  <a:moveTo>
                    <a:pt x="1013" y="1"/>
                  </a:moveTo>
                  <a:cubicBezTo>
                    <a:pt x="970" y="1"/>
                    <a:pt x="926" y="5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1" y="1546"/>
                    <a:pt x="1008" y="1546"/>
                  </a:cubicBezTo>
                  <a:cubicBezTo>
                    <a:pt x="1454" y="1546"/>
                    <a:pt x="1864" y="1145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8" name="Google Shape;7978;p45"/>
            <p:cNvSpPr/>
            <p:nvPr/>
          </p:nvSpPr>
          <p:spPr>
            <a:xfrm>
              <a:off x="8413983" y="3458777"/>
              <a:ext cx="121440" cy="43609"/>
            </a:xfrm>
            <a:custGeom>
              <a:rect b="b" l="l" r="r" t="t"/>
              <a:pathLst>
                <a:path extrusionOk="0" h="1352" w="3765">
                  <a:moveTo>
                    <a:pt x="3162" y="1"/>
                  </a:moveTo>
                  <a:cubicBezTo>
                    <a:pt x="3143" y="1"/>
                    <a:pt x="3124" y="2"/>
                    <a:pt x="3105" y="4"/>
                  </a:cubicBezTo>
                  <a:lnTo>
                    <a:pt x="509" y="480"/>
                  </a:lnTo>
                  <a:cubicBezTo>
                    <a:pt x="1" y="619"/>
                    <a:pt x="120" y="1351"/>
                    <a:pt x="617" y="1351"/>
                  </a:cubicBezTo>
                  <a:cubicBezTo>
                    <a:pt x="632" y="1351"/>
                    <a:pt x="648" y="1351"/>
                    <a:pt x="664" y="1349"/>
                  </a:cubicBezTo>
                  <a:lnTo>
                    <a:pt x="3259" y="873"/>
                  </a:lnTo>
                  <a:cubicBezTo>
                    <a:pt x="3764" y="735"/>
                    <a:pt x="3650" y="1"/>
                    <a:pt x="316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9" name="Google Shape;7979;p45"/>
            <p:cNvSpPr/>
            <p:nvPr/>
          </p:nvSpPr>
          <p:spPr>
            <a:xfrm>
              <a:off x="8288286" y="3782231"/>
              <a:ext cx="249267" cy="224075"/>
            </a:xfrm>
            <a:custGeom>
              <a:rect b="b" l="l" r="r" t="t"/>
              <a:pathLst>
                <a:path extrusionOk="0" h="6947" w="7728">
                  <a:moveTo>
                    <a:pt x="3899" y="1"/>
                  </a:moveTo>
                  <a:cubicBezTo>
                    <a:pt x="2865" y="1"/>
                    <a:pt x="1848" y="470"/>
                    <a:pt x="1180" y="1346"/>
                  </a:cubicBezTo>
                  <a:lnTo>
                    <a:pt x="6918" y="4978"/>
                  </a:lnTo>
                  <a:cubicBezTo>
                    <a:pt x="7728" y="3406"/>
                    <a:pt x="7204" y="1477"/>
                    <a:pt x="5716" y="525"/>
                  </a:cubicBezTo>
                  <a:cubicBezTo>
                    <a:pt x="5152" y="171"/>
                    <a:pt x="4522" y="1"/>
                    <a:pt x="3899" y="1"/>
                  </a:cubicBezTo>
                  <a:close/>
                  <a:moveTo>
                    <a:pt x="775" y="1989"/>
                  </a:moveTo>
                  <a:lnTo>
                    <a:pt x="775" y="1989"/>
                  </a:lnTo>
                  <a:cubicBezTo>
                    <a:pt x="1" y="3561"/>
                    <a:pt x="489" y="5478"/>
                    <a:pt x="1953" y="6418"/>
                  </a:cubicBezTo>
                  <a:cubicBezTo>
                    <a:pt x="2522" y="6775"/>
                    <a:pt x="3159" y="6947"/>
                    <a:pt x="3790" y="6947"/>
                  </a:cubicBezTo>
                  <a:cubicBezTo>
                    <a:pt x="4824" y="6947"/>
                    <a:pt x="5841" y="6486"/>
                    <a:pt x="6514" y="5621"/>
                  </a:cubicBezTo>
                  <a:lnTo>
                    <a:pt x="775" y="1989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0" name="Google Shape;7980;p45"/>
            <p:cNvSpPr/>
            <p:nvPr/>
          </p:nvSpPr>
          <p:spPr>
            <a:xfrm>
              <a:off x="8756435" y="3300663"/>
              <a:ext cx="195885" cy="181660"/>
            </a:xfrm>
            <a:custGeom>
              <a:rect b="b" l="l" r="r" t="t"/>
              <a:pathLst>
                <a:path extrusionOk="0" h="5632" w="6073">
                  <a:moveTo>
                    <a:pt x="3596" y="1"/>
                  </a:moveTo>
                  <a:lnTo>
                    <a:pt x="1203" y="1632"/>
                  </a:lnTo>
                  <a:cubicBezTo>
                    <a:pt x="239" y="2275"/>
                    <a:pt x="1" y="3584"/>
                    <a:pt x="655" y="4549"/>
                  </a:cubicBezTo>
                  <a:lnTo>
                    <a:pt x="763" y="4715"/>
                  </a:lnTo>
                  <a:cubicBezTo>
                    <a:pt x="1172" y="5311"/>
                    <a:pt x="1837" y="5632"/>
                    <a:pt x="2511" y="5632"/>
                  </a:cubicBezTo>
                  <a:cubicBezTo>
                    <a:pt x="2915" y="5632"/>
                    <a:pt x="3322" y="5516"/>
                    <a:pt x="3680" y="5275"/>
                  </a:cubicBezTo>
                  <a:lnTo>
                    <a:pt x="6073" y="3644"/>
                  </a:lnTo>
                  <a:lnTo>
                    <a:pt x="3596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1" name="Google Shape;7981;p45"/>
            <p:cNvSpPr/>
            <p:nvPr/>
          </p:nvSpPr>
          <p:spPr>
            <a:xfrm>
              <a:off x="8888938" y="3225154"/>
              <a:ext cx="195885" cy="181918"/>
            </a:xfrm>
            <a:custGeom>
              <a:rect b="b" l="l" r="r" t="t"/>
              <a:pathLst>
                <a:path extrusionOk="0" h="5640" w="6073">
                  <a:moveTo>
                    <a:pt x="3577" y="0"/>
                  </a:moveTo>
                  <a:cubicBezTo>
                    <a:pt x="3169" y="0"/>
                    <a:pt x="2757" y="118"/>
                    <a:pt x="2393" y="365"/>
                  </a:cubicBezTo>
                  <a:lnTo>
                    <a:pt x="0" y="1996"/>
                  </a:lnTo>
                  <a:lnTo>
                    <a:pt x="2477" y="5640"/>
                  </a:lnTo>
                  <a:lnTo>
                    <a:pt x="4870" y="4008"/>
                  </a:lnTo>
                  <a:cubicBezTo>
                    <a:pt x="5834" y="3354"/>
                    <a:pt x="6072" y="2044"/>
                    <a:pt x="5429" y="1091"/>
                  </a:cubicBezTo>
                  <a:lnTo>
                    <a:pt x="5322" y="925"/>
                  </a:lnTo>
                  <a:cubicBezTo>
                    <a:pt x="4914" y="324"/>
                    <a:pt x="4252" y="0"/>
                    <a:pt x="357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2" name="Google Shape;7982;p45"/>
            <p:cNvSpPr/>
            <p:nvPr/>
          </p:nvSpPr>
          <p:spPr>
            <a:xfrm>
              <a:off x="8698827" y="3676079"/>
              <a:ext cx="346064" cy="344387"/>
            </a:xfrm>
            <a:custGeom>
              <a:rect b="b" l="l" r="r" t="t"/>
              <a:pathLst>
                <a:path extrusionOk="0" h="10677" w="10729">
                  <a:moveTo>
                    <a:pt x="4998" y="0"/>
                  </a:moveTo>
                  <a:cubicBezTo>
                    <a:pt x="4821" y="0"/>
                    <a:pt x="4665" y="134"/>
                    <a:pt x="4644" y="315"/>
                  </a:cubicBezTo>
                  <a:lnTo>
                    <a:pt x="4180" y="3804"/>
                  </a:lnTo>
                  <a:lnTo>
                    <a:pt x="703" y="3340"/>
                  </a:lnTo>
                  <a:cubicBezTo>
                    <a:pt x="688" y="3338"/>
                    <a:pt x="673" y="3337"/>
                    <a:pt x="659" y="3337"/>
                  </a:cubicBezTo>
                  <a:cubicBezTo>
                    <a:pt x="474" y="3337"/>
                    <a:pt x="308" y="3473"/>
                    <a:pt x="286" y="3661"/>
                  </a:cubicBezTo>
                  <a:lnTo>
                    <a:pt x="24" y="5638"/>
                  </a:lnTo>
                  <a:cubicBezTo>
                    <a:pt x="1" y="5840"/>
                    <a:pt x="143" y="6030"/>
                    <a:pt x="346" y="6054"/>
                  </a:cubicBezTo>
                  <a:lnTo>
                    <a:pt x="3822" y="6519"/>
                  </a:lnTo>
                  <a:lnTo>
                    <a:pt x="3370" y="9995"/>
                  </a:lnTo>
                  <a:cubicBezTo>
                    <a:pt x="3334" y="10198"/>
                    <a:pt x="3477" y="10388"/>
                    <a:pt x="3692" y="10412"/>
                  </a:cubicBezTo>
                  <a:lnTo>
                    <a:pt x="5656" y="10674"/>
                  </a:lnTo>
                  <a:cubicBezTo>
                    <a:pt x="5671" y="10676"/>
                    <a:pt x="5686" y="10676"/>
                    <a:pt x="5700" y="10676"/>
                  </a:cubicBezTo>
                  <a:cubicBezTo>
                    <a:pt x="5885" y="10676"/>
                    <a:pt x="6051" y="10540"/>
                    <a:pt x="6073" y="10352"/>
                  </a:cubicBezTo>
                  <a:lnTo>
                    <a:pt x="6537" y="6876"/>
                  </a:lnTo>
                  <a:lnTo>
                    <a:pt x="10014" y="7328"/>
                  </a:lnTo>
                  <a:cubicBezTo>
                    <a:pt x="10035" y="7332"/>
                    <a:pt x="10055" y="7334"/>
                    <a:pt x="10076" y="7334"/>
                  </a:cubicBezTo>
                  <a:cubicBezTo>
                    <a:pt x="10254" y="7334"/>
                    <a:pt x="10410" y="7199"/>
                    <a:pt x="10442" y="7007"/>
                  </a:cubicBezTo>
                  <a:lnTo>
                    <a:pt x="10692" y="5042"/>
                  </a:lnTo>
                  <a:cubicBezTo>
                    <a:pt x="10728" y="4840"/>
                    <a:pt x="10585" y="4649"/>
                    <a:pt x="10371" y="4625"/>
                  </a:cubicBezTo>
                  <a:lnTo>
                    <a:pt x="6894" y="4161"/>
                  </a:lnTo>
                  <a:lnTo>
                    <a:pt x="7359" y="685"/>
                  </a:lnTo>
                  <a:cubicBezTo>
                    <a:pt x="7382" y="470"/>
                    <a:pt x="7240" y="292"/>
                    <a:pt x="7037" y="256"/>
                  </a:cubicBezTo>
                  <a:lnTo>
                    <a:pt x="5061" y="6"/>
                  </a:lnTo>
                  <a:cubicBezTo>
                    <a:pt x="5040" y="2"/>
                    <a:pt x="5019" y="0"/>
                    <a:pt x="499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3" name="Google Shape;7983;p45"/>
            <p:cNvSpPr/>
            <p:nvPr/>
          </p:nvSpPr>
          <p:spPr>
            <a:xfrm>
              <a:off x="8256418" y="4197223"/>
              <a:ext cx="349515" cy="436120"/>
            </a:xfrm>
            <a:custGeom>
              <a:rect b="b" l="l" r="r" t="t"/>
              <a:pathLst>
                <a:path extrusionOk="0" h="13521" w="10836">
                  <a:moveTo>
                    <a:pt x="4145" y="435"/>
                  </a:moveTo>
                  <a:cubicBezTo>
                    <a:pt x="4431" y="435"/>
                    <a:pt x="4712" y="608"/>
                    <a:pt x="4763" y="994"/>
                  </a:cubicBezTo>
                  <a:cubicBezTo>
                    <a:pt x="4799" y="1184"/>
                    <a:pt x="4751" y="1387"/>
                    <a:pt x="4620" y="1542"/>
                  </a:cubicBezTo>
                  <a:lnTo>
                    <a:pt x="3822" y="1684"/>
                  </a:lnTo>
                  <a:cubicBezTo>
                    <a:pt x="3656" y="1589"/>
                    <a:pt x="3537" y="1434"/>
                    <a:pt x="3501" y="1244"/>
                  </a:cubicBezTo>
                  <a:lnTo>
                    <a:pt x="3501" y="1232"/>
                  </a:lnTo>
                  <a:cubicBezTo>
                    <a:pt x="3386" y="732"/>
                    <a:pt x="3770" y="435"/>
                    <a:pt x="4145" y="435"/>
                  </a:cubicBezTo>
                  <a:close/>
                  <a:moveTo>
                    <a:pt x="7848" y="2746"/>
                  </a:moveTo>
                  <a:cubicBezTo>
                    <a:pt x="8111" y="2746"/>
                    <a:pt x="8330" y="2934"/>
                    <a:pt x="8383" y="3196"/>
                  </a:cubicBezTo>
                  <a:lnTo>
                    <a:pt x="9776" y="10757"/>
                  </a:lnTo>
                  <a:cubicBezTo>
                    <a:pt x="9823" y="11066"/>
                    <a:pt x="9621" y="11352"/>
                    <a:pt x="9323" y="11400"/>
                  </a:cubicBezTo>
                  <a:lnTo>
                    <a:pt x="3060" y="12543"/>
                  </a:lnTo>
                  <a:cubicBezTo>
                    <a:pt x="3030" y="12548"/>
                    <a:pt x="2999" y="12550"/>
                    <a:pt x="2969" y="12550"/>
                  </a:cubicBezTo>
                  <a:cubicBezTo>
                    <a:pt x="2707" y="12550"/>
                    <a:pt x="2472" y="12369"/>
                    <a:pt x="2429" y="12102"/>
                  </a:cubicBezTo>
                  <a:lnTo>
                    <a:pt x="1048" y="4530"/>
                  </a:lnTo>
                  <a:cubicBezTo>
                    <a:pt x="989" y="4232"/>
                    <a:pt x="1191" y="3947"/>
                    <a:pt x="1489" y="3899"/>
                  </a:cubicBezTo>
                  <a:lnTo>
                    <a:pt x="2239" y="3768"/>
                  </a:lnTo>
                  <a:cubicBezTo>
                    <a:pt x="2271" y="3968"/>
                    <a:pt x="2451" y="4121"/>
                    <a:pt x="2657" y="4121"/>
                  </a:cubicBezTo>
                  <a:cubicBezTo>
                    <a:pt x="2684" y="4121"/>
                    <a:pt x="2711" y="4119"/>
                    <a:pt x="2739" y="4113"/>
                  </a:cubicBezTo>
                  <a:lnTo>
                    <a:pt x="6656" y="3399"/>
                  </a:lnTo>
                  <a:cubicBezTo>
                    <a:pt x="6882" y="3351"/>
                    <a:pt x="7049" y="3125"/>
                    <a:pt x="7001" y="2887"/>
                  </a:cubicBezTo>
                  <a:lnTo>
                    <a:pt x="7740" y="2756"/>
                  </a:lnTo>
                  <a:cubicBezTo>
                    <a:pt x="7776" y="2749"/>
                    <a:pt x="7812" y="2746"/>
                    <a:pt x="7848" y="2746"/>
                  </a:cubicBezTo>
                  <a:close/>
                  <a:moveTo>
                    <a:pt x="4134" y="0"/>
                  </a:moveTo>
                  <a:cubicBezTo>
                    <a:pt x="4070" y="0"/>
                    <a:pt x="4006" y="6"/>
                    <a:pt x="3942" y="18"/>
                  </a:cubicBezTo>
                  <a:cubicBezTo>
                    <a:pt x="3334" y="125"/>
                    <a:pt x="2941" y="708"/>
                    <a:pt x="3072" y="1303"/>
                  </a:cubicBezTo>
                  <a:cubicBezTo>
                    <a:pt x="3096" y="1482"/>
                    <a:pt x="3168" y="1637"/>
                    <a:pt x="3287" y="1780"/>
                  </a:cubicBezTo>
                  <a:lnTo>
                    <a:pt x="2501" y="1923"/>
                  </a:lnTo>
                  <a:cubicBezTo>
                    <a:pt x="2191" y="1982"/>
                    <a:pt x="1977" y="2292"/>
                    <a:pt x="2037" y="2601"/>
                  </a:cubicBezTo>
                  <a:lnTo>
                    <a:pt x="2084" y="2887"/>
                  </a:lnTo>
                  <a:lnTo>
                    <a:pt x="798" y="3125"/>
                  </a:lnTo>
                  <a:cubicBezTo>
                    <a:pt x="310" y="3208"/>
                    <a:pt x="1" y="3673"/>
                    <a:pt x="84" y="4161"/>
                  </a:cubicBezTo>
                  <a:lnTo>
                    <a:pt x="1656" y="12793"/>
                  </a:lnTo>
                  <a:cubicBezTo>
                    <a:pt x="1741" y="13218"/>
                    <a:pt x="2111" y="13520"/>
                    <a:pt x="2537" y="13520"/>
                  </a:cubicBezTo>
                  <a:cubicBezTo>
                    <a:pt x="2588" y="13520"/>
                    <a:pt x="2639" y="13516"/>
                    <a:pt x="2691" y="13507"/>
                  </a:cubicBezTo>
                  <a:lnTo>
                    <a:pt x="10026" y="12162"/>
                  </a:lnTo>
                  <a:cubicBezTo>
                    <a:pt x="10514" y="12079"/>
                    <a:pt x="10835" y="11602"/>
                    <a:pt x="10752" y="11126"/>
                  </a:cubicBezTo>
                  <a:lnTo>
                    <a:pt x="9168" y="2494"/>
                  </a:lnTo>
                  <a:cubicBezTo>
                    <a:pt x="9095" y="2064"/>
                    <a:pt x="8725" y="1763"/>
                    <a:pt x="8304" y="1763"/>
                  </a:cubicBezTo>
                  <a:cubicBezTo>
                    <a:pt x="8248" y="1763"/>
                    <a:pt x="8190" y="1768"/>
                    <a:pt x="8133" y="1780"/>
                  </a:cubicBezTo>
                  <a:lnTo>
                    <a:pt x="6859" y="2018"/>
                  </a:lnTo>
                  <a:lnTo>
                    <a:pt x="6799" y="1732"/>
                  </a:lnTo>
                  <a:cubicBezTo>
                    <a:pt x="6745" y="1451"/>
                    <a:pt x="6496" y="1249"/>
                    <a:pt x="6210" y="1249"/>
                  </a:cubicBezTo>
                  <a:cubicBezTo>
                    <a:pt x="6180" y="1249"/>
                    <a:pt x="6151" y="1251"/>
                    <a:pt x="6120" y="1256"/>
                  </a:cubicBezTo>
                  <a:lnTo>
                    <a:pt x="5168" y="1434"/>
                  </a:lnTo>
                  <a:cubicBezTo>
                    <a:pt x="5227" y="1268"/>
                    <a:pt x="5239" y="1089"/>
                    <a:pt x="5204" y="910"/>
                  </a:cubicBezTo>
                  <a:cubicBezTo>
                    <a:pt x="5119" y="380"/>
                    <a:pt x="4655" y="0"/>
                    <a:pt x="413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4" name="Google Shape;7984;p45"/>
            <p:cNvSpPr/>
            <p:nvPr/>
          </p:nvSpPr>
          <p:spPr>
            <a:xfrm>
              <a:off x="8318251" y="4354466"/>
              <a:ext cx="60156" cy="49866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0" y="1"/>
                    <a:pt x="926" y="5"/>
                    <a:pt x="882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4" y="1545"/>
                    <a:pt x="1864" y="1142"/>
                    <a:pt x="1775" y="631"/>
                  </a:cubicBezTo>
                  <a:cubicBezTo>
                    <a:pt x="1700" y="259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5" name="Google Shape;7985;p45"/>
            <p:cNvSpPr/>
            <p:nvPr/>
          </p:nvSpPr>
          <p:spPr>
            <a:xfrm>
              <a:off x="8386921" y="4339823"/>
              <a:ext cx="124020" cy="43383"/>
            </a:xfrm>
            <a:custGeom>
              <a:rect b="b" l="l" r="r" t="t"/>
              <a:pathLst>
                <a:path extrusionOk="0" h="1345" w="3845">
                  <a:moveTo>
                    <a:pt x="3248" y="1"/>
                  </a:moveTo>
                  <a:cubicBezTo>
                    <a:pt x="3212" y="1"/>
                    <a:pt x="3174" y="5"/>
                    <a:pt x="3134" y="14"/>
                  </a:cubicBezTo>
                  <a:lnTo>
                    <a:pt x="538" y="478"/>
                  </a:lnTo>
                  <a:cubicBezTo>
                    <a:pt x="0" y="579"/>
                    <a:pt x="106" y="1345"/>
                    <a:pt x="597" y="1345"/>
                  </a:cubicBezTo>
                  <a:cubicBezTo>
                    <a:pt x="628" y="1345"/>
                    <a:pt x="660" y="1342"/>
                    <a:pt x="693" y="1335"/>
                  </a:cubicBezTo>
                  <a:lnTo>
                    <a:pt x="3289" y="871"/>
                  </a:lnTo>
                  <a:cubicBezTo>
                    <a:pt x="3844" y="793"/>
                    <a:pt x="3747" y="1"/>
                    <a:pt x="324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6" name="Google Shape;7986;p45"/>
            <p:cNvSpPr/>
            <p:nvPr/>
          </p:nvSpPr>
          <p:spPr>
            <a:xfrm>
              <a:off x="8330927" y="4423976"/>
              <a:ext cx="60156" cy="49866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0" y="1"/>
                    <a:pt x="926" y="5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1" y="1546"/>
                    <a:pt x="1007" y="1546"/>
                  </a:cubicBezTo>
                  <a:cubicBezTo>
                    <a:pt x="1454" y="1546"/>
                    <a:pt x="1864" y="1142"/>
                    <a:pt x="1774" y="631"/>
                  </a:cubicBezTo>
                  <a:cubicBezTo>
                    <a:pt x="1700" y="259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7" name="Google Shape;7987;p45"/>
            <p:cNvSpPr/>
            <p:nvPr/>
          </p:nvSpPr>
          <p:spPr>
            <a:xfrm>
              <a:off x="8400436" y="4409300"/>
              <a:ext cx="121279" cy="43544"/>
            </a:xfrm>
            <a:custGeom>
              <a:rect b="b" l="l" r="r" t="t"/>
              <a:pathLst>
                <a:path extrusionOk="0" h="1350" w="3760">
                  <a:moveTo>
                    <a:pt x="3144" y="1"/>
                  </a:moveTo>
                  <a:cubicBezTo>
                    <a:pt x="3128" y="1"/>
                    <a:pt x="3112" y="1"/>
                    <a:pt x="3096" y="3"/>
                  </a:cubicBezTo>
                  <a:lnTo>
                    <a:pt x="500" y="467"/>
                  </a:lnTo>
                  <a:cubicBezTo>
                    <a:pt x="0" y="618"/>
                    <a:pt x="125" y="1349"/>
                    <a:pt x="631" y="1349"/>
                  </a:cubicBezTo>
                  <a:cubicBezTo>
                    <a:pt x="643" y="1349"/>
                    <a:pt x="655" y="1349"/>
                    <a:pt x="667" y="1348"/>
                  </a:cubicBezTo>
                  <a:lnTo>
                    <a:pt x="3263" y="872"/>
                  </a:lnTo>
                  <a:cubicBezTo>
                    <a:pt x="3759" y="722"/>
                    <a:pt x="3640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8" name="Google Shape;7988;p45"/>
            <p:cNvSpPr/>
            <p:nvPr/>
          </p:nvSpPr>
          <p:spPr>
            <a:xfrm>
              <a:off x="8344377" y="4498130"/>
              <a:ext cx="60123" cy="50221"/>
            </a:xfrm>
            <a:custGeom>
              <a:rect b="b" l="l" r="r" t="t"/>
              <a:pathLst>
                <a:path extrusionOk="0" h="1557" w="1864">
                  <a:moveTo>
                    <a:pt x="1010" y="0"/>
                  </a:moveTo>
                  <a:cubicBezTo>
                    <a:pt x="967" y="0"/>
                    <a:pt x="924" y="4"/>
                    <a:pt x="881" y="11"/>
                  </a:cubicBezTo>
                  <a:cubicBezTo>
                    <a:pt x="203" y="130"/>
                    <a:pt x="0" y="1011"/>
                    <a:pt x="572" y="1416"/>
                  </a:cubicBezTo>
                  <a:cubicBezTo>
                    <a:pt x="710" y="1513"/>
                    <a:pt x="860" y="1556"/>
                    <a:pt x="1007" y="1556"/>
                  </a:cubicBezTo>
                  <a:cubicBezTo>
                    <a:pt x="1454" y="1556"/>
                    <a:pt x="1864" y="1153"/>
                    <a:pt x="1774" y="642"/>
                  </a:cubicBezTo>
                  <a:cubicBezTo>
                    <a:pt x="1710" y="268"/>
                    <a:pt x="1378" y="0"/>
                    <a:pt x="101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9" name="Google Shape;7989;p45"/>
            <p:cNvSpPr/>
            <p:nvPr/>
          </p:nvSpPr>
          <p:spPr>
            <a:xfrm>
              <a:off x="8413822" y="4483357"/>
              <a:ext cx="122246" cy="43706"/>
            </a:xfrm>
            <a:custGeom>
              <a:rect b="b" l="l" r="r" t="t"/>
              <a:pathLst>
                <a:path extrusionOk="0" h="1355" w="3790">
                  <a:moveTo>
                    <a:pt x="3177" y="0"/>
                  </a:moveTo>
                  <a:cubicBezTo>
                    <a:pt x="3155" y="0"/>
                    <a:pt x="3133" y="2"/>
                    <a:pt x="3110" y="5"/>
                  </a:cubicBezTo>
                  <a:lnTo>
                    <a:pt x="514" y="481"/>
                  </a:lnTo>
                  <a:cubicBezTo>
                    <a:pt x="1" y="606"/>
                    <a:pt x="110" y="1355"/>
                    <a:pt x="602" y="1355"/>
                  </a:cubicBezTo>
                  <a:cubicBezTo>
                    <a:pt x="623" y="1355"/>
                    <a:pt x="646" y="1353"/>
                    <a:pt x="669" y="1350"/>
                  </a:cubicBezTo>
                  <a:lnTo>
                    <a:pt x="3264" y="886"/>
                  </a:lnTo>
                  <a:cubicBezTo>
                    <a:pt x="3789" y="749"/>
                    <a:pt x="3669" y="0"/>
                    <a:pt x="317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0" name="Google Shape;7990;p45"/>
            <p:cNvSpPr/>
            <p:nvPr/>
          </p:nvSpPr>
          <p:spPr>
            <a:xfrm>
              <a:off x="8287157" y="4806940"/>
              <a:ext cx="250396" cy="224592"/>
            </a:xfrm>
            <a:custGeom>
              <a:rect b="b" l="l" r="r" t="t"/>
              <a:pathLst>
                <a:path extrusionOk="0" h="6963" w="7763">
                  <a:moveTo>
                    <a:pt x="3924" y="1"/>
                  </a:moveTo>
                  <a:cubicBezTo>
                    <a:pt x="2893" y="1"/>
                    <a:pt x="1881" y="469"/>
                    <a:pt x="1215" y="1343"/>
                  </a:cubicBezTo>
                  <a:lnTo>
                    <a:pt x="6953" y="4975"/>
                  </a:lnTo>
                  <a:cubicBezTo>
                    <a:pt x="7763" y="3403"/>
                    <a:pt x="7239" y="1474"/>
                    <a:pt x="5751" y="534"/>
                  </a:cubicBezTo>
                  <a:cubicBezTo>
                    <a:pt x="5184" y="174"/>
                    <a:pt x="4551" y="1"/>
                    <a:pt x="3924" y="1"/>
                  </a:cubicBezTo>
                  <a:close/>
                  <a:moveTo>
                    <a:pt x="810" y="1986"/>
                  </a:moveTo>
                  <a:lnTo>
                    <a:pt x="810" y="1986"/>
                  </a:lnTo>
                  <a:cubicBezTo>
                    <a:pt x="0" y="3558"/>
                    <a:pt x="512" y="5498"/>
                    <a:pt x="2012" y="6439"/>
                  </a:cubicBezTo>
                  <a:cubicBezTo>
                    <a:pt x="2576" y="6793"/>
                    <a:pt x="3206" y="6963"/>
                    <a:pt x="3829" y="6963"/>
                  </a:cubicBezTo>
                  <a:cubicBezTo>
                    <a:pt x="4864" y="6963"/>
                    <a:pt x="5880" y="6494"/>
                    <a:pt x="6549" y="5618"/>
                  </a:cubicBezTo>
                  <a:lnTo>
                    <a:pt x="810" y="1986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1" name="Google Shape;7991;p45"/>
            <p:cNvSpPr/>
            <p:nvPr/>
          </p:nvSpPr>
          <p:spPr>
            <a:xfrm>
              <a:off x="8756435" y="4325276"/>
              <a:ext cx="195885" cy="181918"/>
            </a:xfrm>
            <a:custGeom>
              <a:rect b="b" l="l" r="r" t="t"/>
              <a:pathLst>
                <a:path extrusionOk="0" h="5640" w="6073">
                  <a:moveTo>
                    <a:pt x="3596" y="0"/>
                  </a:moveTo>
                  <a:lnTo>
                    <a:pt x="1203" y="1632"/>
                  </a:lnTo>
                  <a:cubicBezTo>
                    <a:pt x="251" y="2286"/>
                    <a:pt x="1" y="3596"/>
                    <a:pt x="655" y="4560"/>
                  </a:cubicBezTo>
                  <a:lnTo>
                    <a:pt x="763" y="4715"/>
                  </a:lnTo>
                  <a:cubicBezTo>
                    <a:pt x="1163" y="5316"/>
                    <a:pt x="1827" y="5640"/>
                    <a:pt x="2502" y="5640"/>
                  </a:cubicBezTo>
                  <a:cubicBezTo>
                    <a:pt x="2909" y="5640"/>
                    <a:pt x="3321" y="5522"/>
                    <a:pt x="3680" y="5275"/>
                  </a:cubicBezTo>
                  <a:lnTo>
                    <a:pt x="6073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2" name="Google Shape;7992;p45"/>
            <p:cNvSpPr/>
            <p:nvPr/>
          </p:nvSpPr>
          <p:spPr>
            <a:xfrm>
              <a:off x="8888938" y="4249734"/>
              <a:ext cx="195885" cy="181950"/>
            </a:xfrm>
            <a:custGeom>
              <a:rect b="b" l="l" r="r" t="t"/>
              <a:pathLst>
                <a:path extrusionOk="0" h="5641" w="6073">
                  <a:moveTo>
                    <a:pt x="3577" y="1"/>
                  </a:moveTo>
                  <a:cubicBezTo>
                    <a:pt x="3169" y="1"/>
                    <a:pt x="2757" y="119"/>
                    <a:pt x="2393" y="366"/>
                  </a:cubicBezTo>
                  <a:lnTo>
                    <a:pt x="0" y="1997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4" y="3354"/>
                    <a:pt x="6072" y="2045"/>
                    <a:pt x="5429" y="1092"/>
                  </a:cubicBezTo>
                  <a:lnTo>
                    <a:pt x="5322" y="926"/>
                  </a:lnTo>
                  <a:cubicBezTo>
                    <a:pt x="4914" y="325"/>
                    <a:pt x="4252" y="1"/>
                    <a:pt x="357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3" name="Google Shape;7993;p45"/>
            <p:cNvSpPr/>
            <p:nvPr/>
          </p:nvSpPr>
          <p:spPr>
            <a:xfrm>
              <a:off x="8698827" y="4700401"/>
              <a:ext cx="346064" cy="344677"/>
            </a:xfrm>
            <a:custGeom>
              <a:rect b="b" l="l" r="r" t="t"/>
              <a:pathLst>
                <a:path extrusionOk="0" h="10686" w="10729">
                  <a:moveTo>
                    <a:pt x="5017" y="0"/>
                  </a:moveTo>
                  <a:cubicBezTo>
                    <a:pt x="4831" y="0"/>
                    <a:pt x="4666" y="137"/>
                    <a:pt x="4644" y="324"/>
                  </a:cubicBezTo>
                  <a:lnTo>
                    <a:pt x="4192" y="3813"/>
                  </a:lnTo>
                  <a:lnTo>
                    <a:pt x="703" y="3348"/>
                  </a:lnTo>
                  <a:cubicBezTo>
                    <a:pt x="688" y="3347"/>
                    <a:pt x="673" y="3346"/>
                    <a:pt x="659" y="3346"/>
                  </a:cubicBezTo>
                  <a:cubicBezTo>
                    <a:pt x="474" y="3346"/>
                    <a:pt x="308" y="3482"/>
                    <a:pt x="286" y="3670"/>
                  </a:cubicBezTo>
                  <a:lnTo>
                    <a:pt x="24" y="5646"/>
                  </a:lnTo>
                  <a:cubicBezTo>
                    <a:pt x="1" y="5849"/>
                    <a:pt x="143" y="6027"/>
                    <a:pt x="346" y="6063"/>
                  </a:cubicBezTo>
                  <a:lnTo>
                    <a:pt x="3822" y="6527"/>
                  </a:lnTo>
                  <a:lnTo>
                    <a:pt x="3370" y="10004"/>
                  </a:lnTo>
                  <a:cubicBezTo>
                    <a:pt x="3334" y="10206"/>
                    <a:pt x="3477" y="10397"/>
                    <a:pt x="3692" y="10421"/>
                  </a:cubicBezTo>
                  <a:lnTo>
                    <a:pt x="5656" y="10683"/>
                  </a:lnTo>
                  <a:cubicBezTo>
                    <a:pt x="5671" y="10684"/>
                    <a:pt x="5686" y="10685"/>
                    <a:pt x="5700" y="10685"/>
                  </a:cubicBezTo>
                  <a:cubicBezTo>
                    <a:pt x="5885" y="10685"/>
                    <a:pt x="6051" y="10549"/>
                    <a:pt x="6073" y="10361"/>
                  </a:cubicBezTo>
                  <a:lnTo>
                    <a:pt x="6537" y="6885"/>
                  </a:lnTo>
                  <a:lnTo>
                    <a:pt x="10026" y="7337"/>
                  </a:lnTo>
                  <a:cubicBezTo>
                    <a:pt x="10040" y="7339"/>
                    <a:pt x="10055" y="7340"/>
                    <a:pt x="10070" y="7340"/>
                  </a:cubicBezTo>
                  <a:cubicBezTo>
                    <a:pt x="10253" y="7340"/>
                    <a:pt x="10409" y="7203"/>
                    <a:pt x="10442" y="7016"/>
                  </a:cubicBezTo>
                  <a:lnTo>
                    <a:pt x="10704" y="5039"/>
                  </a:lnTo>
                  <a:cubicBezTo>
                    <a:pt x="10728" y="4837"/>
                    <a:pt x="10585" y="4646"/>
                    <a:pt x="10383" y="4622"/>
                  </a:cubicBezTo>
                  <a:lnTo>
                    <a:pt x="6894" y="4170"/>
                  </a:lnTo>
                  <a:lnTo>
                    <a:pt x="7359" y="681"/>
                  </a:lnTo>
                  <a:cubicBezTo>
                    <a:pt x="7382" y="479"/>
                    <a:pt x="7240" y="300"/>
                    <a:pt x="7037" y="265"/>
                  </a:cubicBezTo>
                  <a:lnTo>
                    <a:pt x="5061" y="3"/>
                  </a:lnTo>
                  <a:cubicBezTo>
                    <a:pt x="5046" y="1"/>
                    <a:pt x="5031" y="0"/>
                    <a:pt x="501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4" name="Google Shape;7994;p45"/>
            <p:cNvSpPr/>
            <p:nvPr/>
          </p:nvSpPr>
          <p:spPr>
            <a:xfrm>
              <a:off x="7231805" y="98419"/>
              <a:ext cx="349902" cy="436120"/>
            </a:xfrm>
            <a:custGeom>
              <a:rect b="b" l="l" r="r" t="t"/>
              <a:pathLst>
                <a:path extrusionOk="0" h="13521" w="10848">
                  <a:moveTo>
                    <a:pt x="4147" y="435"/>
                  </a:moveTo>
                  <a:cubicBezTo>
                    <a:pt x="4435" y="435"/>
                    <a:pt x="4718" y="607"/>
                    <a:pt x="4775" y="994"/>
                  </a:cubicBezTo>
                  <a:cubicBezTo>
                    <a:pt x="4799" y="1196"/>
                    <a:pt x="4751" y="1387"/>
                    <a:pt x="4620" y="1541"/>
                  </a:cubicBezTo>
                  <a:lnTo>
                    <a:pt x="3835" y="1684"/>
                  </a:lnTo>
                  <a:cubicBezTo>
                    <a:pt x="3656" y="1589"/>
                    <a:pt x="3537" y="1422"/>
                    <a:pt x="3501" y="1232"/>
                  </a:cubicBezTo>
                  <a:cubicBezTo>
                    <a:pt x="3386" y="732"/>
                    <a:pt x="3770" y="435"/>
                    <a:pt x="4147" y="435"/>
                  </a:cubicBezTo>
                  <a:close/>
                  <a:moveTo>
                    <a:pt x="7843" y="2749"/>
                  </a:moveTo>
                  <a:cubicBezTo>
                    <a:pt x="8105" y="2749"/>
                    <a:pt x="8340" y="2930"/>
                    <a:pt x="8383" y="3208"/>
                  </a:cubicBezTo>
                  <a:lnTo>
                    <a:pt x="9776" y="10769"/>
                  </a:lnTo>
                  <a:cubicBezTo>
                    <a:pt x="9823" y="11066"/>
                    <a:pt x="9633" y="11352"/>
                    <a:pt x="9323" y="11400"/>
                  </a:cubicBezTo>
                  <a:lnTo>
                    <a:pt x="3061" y="12543"/>
                  </a:lnTo>
                  <a:cubicBezTo>
                    <a:pt x="3025" y="12550"/>
                    <a:pt x="2990" y="12553"/>
                    <a:pt x="2956" y="12553"/>
                  </a:cubicBezTo>
                  <a:cubicBezTo>
                    <a:pt x="2699" y="12553"/>
                    <a:pt x="2472" y="12365"/>
                    <a:pt x="2430" y="12102"/>
                  </a:cubicBezTo>
                  <a:lnTo>
                    <a:pt x="1048" y="4530"/>
                  </a:lnTo>
                  <a:cubicBezTo>
                    <a:pt x="989" y="4232"/>
                    <a:pt x="1191" y="3946"/>
                    <a:pt x="1489" y="3899"/>
                  </a:cubicBezTo>
                  <a:lnTo>
                    <a:pt x="2239" y="3768"/>
                  </a:lnTo>
                  <a:cubicBezTo>
                    <a:pt x="2270" y="3977"/>
                    <a:pt x="2449" y="4122"/>
                    <a:pt x="2653" y="4122"/>
                  </a:cubicBezTo>
                  <a:cubicBezTo>
                    <a:pt x="2681" y="4122"/>
                    <a:pt x="2710" y="4119"/>
                    <a:pt x="2739" y="4113"/>
                  </a:cubicBezTo>
                  <a:lnTo>
                    <a:pt x="6656" y="3399"/>
                  </a:lnTo>
                  <a:cubicBezTo>
                    <a:pt x="6894" y="3363"/>
                    <a:pt x="7049" y="3125"/>
                    <a:pt x="7002" y="2899"/>
                  </a:cubicBezTo>
                  <a:lnTo>
                    <a:pt x="7752" y="2756"/>
                  </a:lnTo>
                  <a:cubicBezTo>
                    <a:pt x="7782" y="2751"/>
                    <a:pt x="7813" y="2749"/>
                    <a:pt x="7843" y="2749"/>
                  </a:cubicBezTo>
                  <a:close/>
                  <a:moveTo>
                    <a:pt x="4125" y="0"/>
                  </a:moveTo>
                  <a:cubicBezTo>
                    <a:pt x="4061" y="0"/>
                    <a:pt x="3995" y="6"/>
                    <a:pt x="3930" y="17"/>
                  </a:cubicBezTo>
                  <a:cubicBezTo>
                    <a:pt x="3334" y="136"/>
                    <a:pt x="2942" y="708"/>
                    <a:pt x="3061" y="1303"/>
                  </a:cubicBezTo>
                  <a:cubicBezTo>
                    <a:pt x="3096" y="1482"/>
                    <a:pt x="3168" y="1649"/>
                    <a:pt x="3275" y="1779"/>
                  </a:cubicBezTo>
                  <a:lnTo>
                    <a:pt x="2501" y="1922"/>
                  </a:lnTo>
                  <a:cubicBezTo>
                    <a:pt x="2191" y="1982"/>
                    <a:pt x="1977" y="2291"/>
                    <a:pt x="2037" y="2613"/>
                  </a:cubicBezTo>
                  <a:lnTo>
                    <a:pt x="2084" y="2887"/>
                  </a:lnTo>
                  <a:lnTo>
                    <a:pt x="798" y="3125"/>
                  </a:lnTo>
                  <a:cubicBezTo>
                    <a:pt x="310" y="3208"/>
                    <a:pt x="1" y="3673"/>
                    <a:pt x="84" y="4149"/>
                  </a:cubicBezTo>
                  <a:lnTo>
                    <a:pt x="1656" y="12781"/>
                  </a:lnTo>
                  <a:cubicBezTo>
                    <a:pt x="1730" y="13217"/>
                    <a:pt x="2118" y="13520"/>
                    <a:pt x="2540" y="13520"/>
                  </a:cubicBezTo>
                  <a:cubicBezTo>
                    <a:pt x="2590" y="13520"/>
                    <a:pt x="2641" y="13516"/>
                    <a:pt x="2692" y="13507"/>
                  </a:cubicBezTo>
                  <a:lnTo>
                    <a:pt x="10038" y="12162"/>
                  </a:lnTo>
                  <a:cubicBezTo>
                    <a:pt x="10526" y="12066"/>
                    <a:pt x="10847" y="11602"/>
                    <a:pt x="10752" y="11126"/>
                  </a:cubicBezTo>
                  <a:lnTo>
                    <a:pt x="9169" y="2506"/>
                  </a:lnTo>
                  <a:cubicBezTo>
                    <a:pt x="9094" y="2069"/>
                    <a:pt x="8715" y="1766"/>
                    <a:pt x="8287" y="1766"/>
                  </a:cubicBezTo>
                  <a:cubicBezTo>
                    <a:pt x="8236" y="1766"/>
                    <a:pt x="8185" y="1771"/>
                    <a:pt x="8133" y="1779"/>
                  </a:cubicBezTo>
                  <a:lnTo>
                    <a:pt x="6847" y="2018"/>
                  </a:lnTo>
                  <a:lnTo>
                    <a:pt x="6799" y="1744"/>
                  </a:lnTo>
                  <a:cubicBezTo>
                    <a:pt x="6746" y="1458"/>
                    <a:pt x="6506" y="1258"/>
                    <a:pt x="6228" y="1258"/>
                  </a:cubicBezTo>
                  <a:cubicBezTo>
                    <a:pt x="6193" y="1258"/>
                    <a:pt x="6157" y="1261"/>
                    <a:pt x="6121" y="1268"/>
                  </a:cubicBezTo>
                  <a:lnTo>
                    <a:pt x="5168" y="1434"/>
                  </a:lnTo>
                  <a:cubicBezTo>
                    <a:pt x="5228" y="1268"/>
                    <a:pt x="5239" y="1089"/>
                    <a:pt x="5204" y="922"/>
                  </a:cubicBezTo>
                  <a:cubicBezTo>
                    <a:pt x="5119" y="381"/>
                    <a:pt x="4655" y="0"/>
                    <a:pt x="4125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5" name="Google Shape;7995;p45"/>
            <p:cNvSpPr/>
            <p:nvPr/>
          </p:nvSpPr>
          <p:spPr>
            <a:xfrm>
              <a:off x="7293638" y="255566"/>
              <a:ext cx="60059" cy="49898"/>
            </a:xfrm>
            <a:custGeom>
              <a:rect b="b" l="l" r="r" t="t"/>
              <a:pathLst>
                <a:path extrusionOk="0" h="1547" w="1862">
                  <a:moveTo>
                    <a:pt x="1015" y="1"/>
                  </a:moveTo>
                  <a:cubicBezTo>
                    <a:pt x="967" y="1"/>
                    <a:pt x="919" y="5"/>
                    <a:pt x="870" y="15"/>
                  </a:cubicBezTo>
                  <a:cubicBezTo>
                    <a:pt x="191" y="134"/>
                    <a:pt x="1" y="1015"/>
                    <a:pt x="572" y="1408"/>
                  </a:cubicBezTo>
                  <a:cubicBezTo>
                    <a:pt x="709" y="1504"/>
                    <a:pt x="858" y="1547"/>
                    <a:pt x="1002" y="1547"/>
                  </a:cubicBezTo>
                  <a:cubicBezTo>
                    <a:pt x="1451" y="1547"/>
                    <a:pt x="1862" y="1138"/>
                    <a:pt x="1763" y="634"/>
                  </a:cubicBezTo>
                  <a:cubicBezTo>
                    <a:pt x="1700" y="266"/>
                    <a:pt x="1377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6" name="Google Shape;7996;p45"/>
            <p:cNvSpPr/>
            <p:nvPr/>
          </p:nvSpPr>
          <p:spPr>
            <a:xfrm>
              <a:off x="7361825" y="241019"/>
              <a:ext cx="124504" cy="43706"/>
            </a:xfrm>
            <a:custGeom>
              <a:rect b="b" l="l" r="r" t="t"/>
              <a:pathLst>
                <a:path extrusionOk="0" h="1355" w="3860">
                  <a:moveTo>
                    <a:pt x="3263" y="1"/>
                  </a:moveTo>
                  <a:cubicBezTo>
                    <a:pt x="3227" y="1"/>
                    <a:pt x="3189" y="5"/>
                    <a:pt x="3149" y="14"/>
                  </a:cubicBezTo>
                  <a:lnTo>
                    <a:pt x="3137" y="14"/>
                  </a:lnTo>
                  <a:lnTo>
                    <a:pt x="554" y="490"/>
                  </a:lnTo>
                  <a:cubicBezTo>
                    <a:pt x="1" y="580"/>
                    <a:pt x="121" y="1354"/>
                    <a:pt x="622" y="1354"/>
                  </a:cubicBezTo>
                  <a:cubicBezTo>
                    <a:pt x="650" y="1354"/>
                    <a:pt x="678" y="1352"/>
                    <a:pt x="708" y="1347"/>
                  </a:cubicBezTo>
                  <a:lnTo>
                    <a:pt x="3304" y="871"/>
                  </a:lnTo>
                  <a:cubicBezTo>
                    <a:pt x="3859" y="793"/>
                    <a:pt x="3762" y="1"/>
                    <a:pt x="326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7" name="Google Shape;7997;p45"/>
            <p:cNvSpPr/>
            <p:nvPr/>
          </p:nvSpPr>
          <p:spPr>
            <a:xfrm>
              <a:off x="7306314" y="325172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8" name="Google Shape;7998;p45"/>
            <p:cNvSpPr/>
            <p:nvPr/>
          </p:nvSpPr>
          <p:spPr>
            <a:xfrm>
              <a:off x="7375824" y="310528"/>
              <a:ext cx="121408" cy="43512"/>
            </a:xfrm>
            <a:custGeom>
              <a:rect b="b" l="l" r="r" t="t"/>
              <a:pathLst>
                <a:path extrusionOk="0" h="1349" w="3764">
                  <a:moveTo>
                    <a:pt x="3143" y="0"/>
                  </a:moveTo>
                  <a:cubicBezTo>
                    <a:pt x="3132" y="0"/>
                    <a:pt x="3120" y="1"/>
                    <a:pt x="3108" y="2"/>
                  </a:cubicBezTo>
                  <a:lnTo>
                    <a:pt x="3096" y="2"/>
                  </a:lnTo>
                  <a:lnTo>
                    <a:pt x="501" y="478"/>
                  </a:lnTo>
                  <a:cubicBezTo>
                    <a:pt x="0" y="618"/>
                    <a:pt x="125" y="1348"/>
                    <a:pt x="631" y="1348"/>
                  </a:cubicBezTo>
                  <a:cubicBezTo>
                    <a:pt x="643" y="1348"/>
                    <a:pt x="655" y="1348"/>
                    <a:pt x="667" y="1347"/>
                  </a:cubicBezTo>
                  <a:lnTo>
                    <a:pt x="3263" y="871"/>
                  </a:lnTo>
                  <a:cubicBezTo>
                    <a:pt x="3763" y="731"/>
                    <a:pt x="3638" y="0"/>
                    <a:pt x="314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9" name="Google Shape;7999;p45"/>
            <p:cNvSpPr/>
            <p:nvPr/>
          </p:nvSpPr>
          <p:spPr>
            <a:xfrm>
              <a:off x="7319765" y="399294"/>
              <a:ext cx="60156" cy="50189"/>
            </a:xfrm>
            <a:custGeom>
              <a:rect b="b" l="l" r="r" t="t"/>
              <a:pathLst>
                <a:path extrusionOk="0" h="1556" w="1865">
                  <a:moveTo>
                    <a:pt x="1013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17"/>
                  </a:cubicBezTo>
                  <a:cubicBezTo>
                    <a:pt x="711" y="1513"/>
                    <a:pt x="862" y="1556"/>
                    <a:pt x="1007" y="1556"/>
                  </a:cubicBezTo>
                  <a:cubicBezTo>
                    <a:pt x="1458" y="1556"/>
                    <a:pt x="1864" y="1147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0" name="Google Shape;8000;p45"/>
            <p:cNvSpPr/>
            <p:nvPr/>
          </p:nvSpPr>
          <p:spPr>
            <a:xfrm>
              <a:off x="7388726" y="384586"/>
              <a:ext cx="122472" cy="44028"/>
            </a:xfrm>
            <a:custGeom>
              <a:rect b="b" l="l" r="r" t="t"/>
              <a:pathLst>
                <a:path extrusionOk="0" h="1365" w="3797">
                  <a:moveTo>
                    <a:pt x="3182" y="0"/>
                  </a:moveTo>
                  <a:cubicBezTo>
                    <a:pt x="3164" y="0"/>
                    <a:pt x="3144" y="1"/>
                    <a:pt x="3125" y="4"/>
                  </a:cubicBezTo>
                  <a:lnTo>
                    <a:pt x="529" y="480"/>
                  </a:lnTo>
                  <a:cubicBezTo>
                    <a:pt x="1" y="606"/>
                    <a:pt x="126" y="1364"/>
                    <a:pt x="627" y="1364"/>
                  </a:cubicBezTo>
                  <a:cubicBezTo>
                    <a:pt x="646" y="1364"/>
                    <a:pt x="665" y="1363"/>
                    <a:pt x="684" y="1361"/>
                  </a:cubicBezTo>
                  <a:lnTo>
                    <a:pt x="3280" y="885"/>
                  </a:lnTo>
                  <a:cubicBezTo>
                    <a:pt x="3796" y="747"/>
                    <a:pt x="3682" y="0"/>
                    <a:pt x="318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1" name="Google Shape;8001;p45"/>
            <p:cNvSpPr/>
            <p:nvPr/>
          </p:nvSpPr>
          <p:spPr>
            <a:xfrm>
              <a:off x="7262544" y="708039"/>
              <a:ext cx="250428" cy="224688"/>
            </a:xfrm>
            <a:custGeom>
              <a:rect b="b" l="l" r="r" t="t"/>
              <a:pathLst>
                <a:path extrusionOk="0" h="6966" w="7764">
                  <a:moveTo>
                    <a:pt x="3934" y="1"/>
                  </a:moveTo>
                  <a:cubicBezTo>
                    <a:pt x="2900" y="1"/>
                    <a:pt x="1883" y="469"/>
                    <a:pt x="1215" y="1346"/>
                  </a:cubicBezTo>
                  <a:lnTo>
                    <a:pt x="6953" y="4977"/>
                  </a:lnTo>
                  <a:cubicBezTo>
                    <a:pt x="7763" y="3406"/>
                    <a:pt x="7251" y="1477"/>
                    <a:pt x="5751" y="525"/>
                  </a:cubicBezTo>
                  <a:cubicBezTo>
                    <a:pt x="5187" y="171"/>
                    <a:pt x="4557" y="1"/>
                    <a:pt x="3934" y="1"/>
                  </a:cubicBezTo>
                  <a:close/>
                  <a:moveTo>
                    <a:pt x="810" y="2001"/>
                  </a:moveTo>
                  <a:lnTo>
                    <a:pt x="810" y="2001"/>
                  </a:lnTo>
                  <a:cubicBezTo>
                    <a:pt x="0" y="3561"/>
                    <a:pt x="524" y="5489"/>
                    <a:pt x="2012" y="6442"/>
                  </a:cubicBezTo>
                  <a:cubicBezTo>
                    <a:pt x="2576" y="6796"/>
                    <a:pt x="3206" y="6966"/>
                    <a:pt x="3829" y="6966"/>
                  </a:cubicBezTo>
                  <a:cubicBezTo>
                    <a:pt x="4864" y="6966"/>
                    <a:pt x="5880" y="6497"/>
                    <a:pt x="6549" y="5620"/>
                  </a:cubicBezTo>
                  <a:lnTo>
                    <a:pt x="810" y="200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2" name="Google Shape;8002;p45"/>
            <p:cNvSpPr/>
            <p:nvPr/>
          </p:nvSpPr>
          <p:spPr>
            <a:xfrm>
              <a:off x="7731822" y="226472"/>
              <a:ext cx="195885" cy="181918"/>
            </a:xfrm>
            <a:custGeom>
              <a:rect b="b" l="l" r="r" t="t"/>
              <a:pathLst>
                <a:path extrusionOk="0" h="5640" w="6073">
                  <a:moveTo>
                    <a:pt x="3596" y="0"/>
                  </a:moveTo>
                  <a:lnTo>
                    <a:pt x="1203" y="1631"/>
                  </a:lnTo>
                  <a:cubicBezTo>
                    <a:pt x="251" y="2286"/>
                    <a:pt x="1" y="3596"/>
                    <a:pt x="655" y="4560"/>
                  </a:cubicBezTo>
                  <a:lnTo>
                    <a:pt x="763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1"/>
                    <a:pt x="3692" y="5275"/>
                  </a:cubicBezTo>
                  <a:lnTo>
                    <a:pt x="6073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3" name="Google Shape;8003;p45"/>
            <p:cNvSpPr/>
            <p:nvPr/>
          </p:nvSpPr>
          <p:spPr>
            <a:xfrm>
              <a:off x="7864326" y="151317"/>
              <a:ext cx="196272" cy="181950"/>
            </a:xfrm>
            <a:custGeom>
              <a:rect b="b" l="l" r="r" t="t"/>
              <a:pathLst>
                <a:path extrusionOk="0" h="5641" w="6085">
                  <a:moveTo>
                    <a:pt x="3568" y="1"/>
                  </a:moveTo>
                  <a:cubicBezTo>
                    <a:pt x="3162" y="1"/>
                    <a:pt x="2752" y="119"/>
                    <a:pt x="2393" y="366"/>
                  </a:cubicBezTo>
                  <a:lnTo>
                    <a:pt x="0" y="1997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4" y="3354"/>
                    <a:pt x="6084" y="2044"/>
                    <a:pt x="5430" y="1080"/>
                  </a:cubicBezTo>
                  <a:lnTo>
                    <a:pt x="5310" y="925"/>
                  </a:lnTo>
                  <a:cubicBezTo>
                    <a:pt x="4902" y="324"/>
                    <a:pt x="4240" y="1"/>
                    <a:pt x="356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4" name="Google Shape;8004;p45"/>
            <p:cNvSpPr/>
            <p:nvPr/>
          </p:nvSpPr>
          <p:spPr>
            <a:xfrm>
              <a:off x="7674215" y="602242"/>
              <a:ext cx="346064" cy="344032"/>
            </a:xfrm>
            <a:custGeom>
              <a:rect b="b" l="l" r="r" t="t"/>
              <a:pathLst>
                <a:path extrusionOk="0" h="10666" w="10729">
                  <a:moveTo>
                    <a:pt x="4999" y="1"/>
                  </a:moveTo>
                  <a:cubicBezTo>
                    <a:pt x="4821" y="1"/>
                    <a:pt x="4665" y="136"/>
                    <a:pt x="4644" y="328"/>
                  </a:cubicBezTo>
                  <a:lnTo>
                    <a:pt x="4180" y="3805"/>
                  </a:lnTo>
                  <a:lnTo>
                    <a:pt x="715" y="3340"/>
                  </a:lnTo>
                  <a:cubicBezTo>
                    <a:pt x="693" y="3336"/>
                    <a:pt x="671" y="3335"/>
                    <a:pt x="650" y="3335"/>
                  </a:cubicBezTo>
                  <a:cubicBezTo>
                    <a:pt x="465" y="3335"/>
                    <a:pt x="318" y="3469"/>
                    <a:pt x="286" y="3662"/>
                  </a:cubicBezTo>
                  <a:lnTo>
                    <a:pt x="36" y="5626"/>
                  </a:lnTo>
                  <a:cubicBezTo>
                    <a:pt x="1" y="5829"/>
                    <a:pt x="144" y="6019"/>
                    <a:pt x="358" y="6043"/>
                  </a:cubicBezTo>
                  <a:lnTo>
                    <a:pt x="346" y="6043"/>
                  </a:lnTo>
                  <a:lnTo>
                    <a:pt x="3823" y="6507"/>
                  </a:lnTo>
                  <a:lnTo>
                    <a:pt x="3370" y="9984"/>
                  </a:lnTo>
                  <a:cubicBezTo>
                    <a:pt x="3334" y="10186"/>
                    <a:pt x="3477" y="10377"/>
                    <a:pt x="3692" y="10401"/>
                  </a:cubicBezTo>
                  <a:lnTo>
                    <a:pt x="5656" y="10663"/>
                  </a:lnTo>
                  <a:cubicBezTo>
                    <a:pt x="5671" y="10664"/>
                    <a:pt x="5686" y="10665"/>
                    <a:pt x="5700" y="10665"/>
                  </a:cubicBezTo>
                  <a:cubicBezTo>
                    <a:pt x="5886" y="10665"/>
                    <a:pt x="6051" y="10529"/>
                    <a:pt x="6073" y="10341"/>
                  </a:cubicBezTo>
                  <a:lnTo>
                    <a:pt x="6537" y="6864"/>
                  </a:lnTo>
                  <a:lnTo>
                    <a:pt x="10014" y="7329"/>
                  </a:lnTo>
                  <a:cubicBezTo>
                    <a:pt x="10029" y="7331"/>
                    <a:pt x="10043" y="7331"/>
                    <a:pt x="10058" y="7331"/>
                  </a:cubicBezTo>
                  <a:cubicBezTo>
                    <a:pt x="10243" y="7331"/>
                    <a:pt x="10408" y="7195"/>
                    <a:pt x="10431" y="7007"/>
                  </a:cubicBezTo>
                  <a:lnTo>
                    <a:pt x="10693" y="5031"/>
                  </a:lnTo>
                  <a:cubicBezTo>
                    <a:pt x="10728" y="4828"/>
                    <a:pt x="10573" y="4638"/>
                    <a:pt x="10371" y="4614"/>
                  </a:cubicBezTo>
                  <a:lnTo>
                    <a:pt x="6894" y="4150"/>
                  </a:lnTo>
                  <a:lnTo>
                    <a:pt x="7359" y="673"/>
                  </a:lnTo>
                  <a:cubicBezTo>
                    <a:pt x="7383" y="471"/>
                    <a:pt x="7240" y="280"/>
                    <a:pt x="7037" y="256"/>
                  </a:cubicBezTo>
                  <a:lnTo>
                    <a:pt x="5061" y="6"/>
                  </a:lnTo>
                  <a:cubicBezTo>
                    <a:pt x="5040" y="3"/>
                    <a:pt x="5019" y="1"/>
                    <a:pt x="499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5" name="Google Shape;8005;p45"/>
            <p:cNvSpPr/>
            <p:nvPr/>
          </p:nvSpPr>
          <p:spPr>
            <a:xfrm>
              <a:off x="7231418" y="1123290"/>
              <a:ext cx="350289" cy="436217"/>
            </a:xfrm>
            <a:custGeom>
              <a:rect b="b" l="l" r="r" t="t"/>
              <a:pathLst>
                <a:path extrusionOk="0" h="13524" w="10860">
                  <a:moveTo>
                    <a:pt x="4155" y="429"/>
                  </a:moveTo>
                  <a:cubicBezTo>
                    <a:pt x="4444" y="429"/>
                    <a:pt x="4730" y="604"/>
                    <a:pt x="4787" y="997"/>
                  </a:cubicBezTo>
                  <a:cubicBezTo>
                    <a:pt x="4811" y="1188"/>
                    <a:pt x="4763" y="1390"/>
                    <a:pt x="4632" y="1533"/>
                  </a:cubicBezTo>
                  <a:lnTo>
                    <a:pt x="3847" y="1688"/>
                  </a:lnTo>
                  <a:cubicBezTo>
                    <a:pt x="3668" y="1593"/>
                    <a:pt x="3549" y="1426"/>
                    <a:pt x="3513" y="1224"/>
                  </a:cubicBezTo>
                  <a:cubicBezTo>
                    <a:pt x="3399" y="725"/>
                    <a:pt x="3779" y="429"/>
                    <a:pt x="4155" y="429"/>
                  </a:cubicBezTo>
                  <a:close/>
                  <a:moveTo>
                    <a:pt x="7868" y="2749"/>
                  </a:moveTo>
                  <a:cubicBezTo>
                    <a:pt x="8126" y="2749"/>
                    <a:pt x="8354" y="2938"/>
                    <a:pt x="8407" y="3200"/>
                  </a:cubicBezTo>
                  <a:lnTo>
                    <a:pt x="9788" y="10761"/>
                  </a:lnTo>
                  <a:cubicBezTo>
                    <a:pt x="9835" y="11058"/>
                    <a:pt x="9645" y="11344"/>
                    <a:pt x="9335" y="11392"/>
                  </a:cubicBezTo>
                  <a:lnTo>
                    <a:pt x="3073" y="12535"/>
                  </a:lnTo>
                  <a:cubicBezTo>
                    <a:pt x="3037" y="12542"/>
                    <a:pt x="3002" y="12545"/>
                    <a:pt x="2968" y="12545"/>
                  </a:cubicBezTo>
                  <a:cubicBezTo>
                    <a:pt x="2711" y="12545"/>
                    <a:pt x="2484" y="12357"/>
                    <a:pt x="2442" y="12094"/>
                  </a:cubicBezTo>
                  <a:lnTo>
                    <a:pt x="1060" y="4534"/>
                  </a:lnTo>
                  <a:cubicBezTo>
                    <a:pt x="1013" y="4236"/>
                    <a:pt x="1215" y="3950"/>
                    <a:pt x="1513" y="3903"/>
                  </a:cubicBezTo>
                  <a:lnTo>
                    <a:pt x="2251" y="3760"/>
                  </a:lnTo>
                  <a:cubicBezTo>
                    <a:pt x="2294" y="3975"/>
                    <a:pt x="2483" y="4122"/>
                    <a:pt x="2695" y="4122"/>
                  </a:cubicBezTo>
                  <a:cubicBezTo>
                    <a:pt x="2717" y="4122"/>
                    <a:pt x="2740" y="4120"/>
                    <a:pt x="2763" y="4117"/>
                  </a:cubicBezTo>
                  <a:lnTo>
                    <a:pt x="6680" y="3402"/>
                  </a:lnTo>
                  <a:cubicBezTo>
                    <a:pt x="6906" y="3355"/>
                    <a:pt x="7073" y="3129"/>
                    <a:pt x="7025" y="2890"/>
                  </a:cubicBezTo>
                  <a:lnTo>
                    <a:pt x="7764" y="2760"/>
                  </a:lnTo>
                  <a:cubicBezTo>
                    <a:pt x="7799" y="2752"/>
                    <a:pt x="7834" y="2749"/>
                    <a:pt x="7868" y="2749"/>
                  </a:cubicBezTo>
                  <a:close/>
                  <a:moveTo>
                    <a:pt x="4154" y="0"/>
                  </a:moveTo>
                  <a:cubicBezTo>
                    <a:pt x="4084" y="0"/>
                    <a:pt x="4013" y="7"/>
                    <a:pt x="3942" y="21"/>
                  </a:cubicBezTo>
                  <a:cubicBezTo>
                    <a:pt x="3346" y="128"/>
                    <a:pt x="2954" y="700"/>
                    <a:pt x="3073" y="1307"/>
                  </a:cubicBezTo>
                  <a:cubicBezTo>
                    <a:pt x="3108" y="1474"/>
                    <a:pt x="3180" y="1640"/>
                    <a:pt x="3287" y="1783"/>
                  </a:cubicBezTo>
                  <a:lnTo>
                    <a:pt x="2513" y="1926"/>
                  </a:lnTo>
                  <a:cubicBezTo>
                    <a:pt x="2203" y="1986"/>
                    <a:pt x="1989" y="2295"/>
                    <a:pt x="2049" y="2617"/>
                  </a:cubicBezTo>
                  <a:lnTo>
                    <a:pt x="2096" y="2890"/>
                  </a:lnTo>
                  <a:lnTo>
                    <a:pt x="810" y="3129"/>
                  </a:lnTo>
                  <a:cubicBezTo>
                    <a:pt x="322" y="3212"/>
                    <a:pt x="1" y="3676"/>
                    <a:pt x="96" y="4164"/>
                  </a:cubicBezTo>
                  <a:lnTo>
                    <a:pt x="1668" y="12785"/>
                  </a:lnTo>
                  <a:cubicBezTo>
                    <a:pt x="1742" y="13221"/>
                    <a:pt x="2130" y="13524"/>
                    <a:pt x="2552" y="13524"/>
                  </a:cubicBezTo>
                  <a:cubicBezTo>
                    <a:pt x="2602" y="13524"/>
                    <a:pt x="2653" y="13520"/>
                    <a:pt x="2704" y="13511"/>
                  </a:cubicBezTo>
                  <a:lnTo>
                    <a:pt x="10050" y="12165"/>
                  </a:lnTo>
                  <a:cubicBezTo>
                    <a:pt x="10538" y="12082"/>
                    <a:pt x="10859" y="11618"/>
                    <a:pt x="10764" y="11130"/>
                  </a:cubicBezTo>
                  <a:lnTo>
                    <a:pt x="9192" y="2498"/>
                  </a:lnTo>
                  <a:cubicBezTo>
                    <a:pt x="9108" y="2067"/>
                    <a:pt x="8738" y="1766"/>
                    <a:pt x="8317" y="1766"/>
                  </a:cubicBezTo>
                  <a:cubicBezTo>
                    <a:pt x="8260" y="1766"/>
                    <a:pt x="8203" y="1772"/>
                    <a:pt x="8145" y="1783"/>
                  </a:cubicBezTo>
                  <a:lnTo>
                    <a:pt x="6859" y="2009"/>
                  </a:lnTo>
                  <a:lnTo>
                    <a:pt x="6811" y="1736"/>
                  </a:lnTo>
                  <a:cubicBezTo>
                    <a:pt x="6757" y="1446"/>
                    <a:pt x="6500" y="1252"/>
                    <a:pt x="6223" y="1252"/>
                  </a:cubicBezTo>
                  <a:cubicBezTo>
                    <a:pt x="6193" y="1252"/>
                    <a:pt x="6163" y="1255"/>
                    <a:pt x="6133" y="1259"/>
                  </a:cubicBezTo>
                  <a:lnTo>
                    <a:pt x="5180" y="1438"/>
                  </a:lnTo>
                  <a:cubicBezTo>
                    <a:pt x="5240" y="1259"/>
                    <a:pt x="5251" y="1081"/>
                    <a:pt x="5216" y="914"/>
                  </a:cubicBezTo>
                  <a:cubicBezTo>
                    <a:pt x="5132" y="378"/>
                    <a:pt x="4677" y="0"/>
                    <a:pt x="415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6" name="Google Shape;8006;p45"/>
            <p:cNvSpPr/>
            <p:nvPr/>
          </p:nvSpPr>
          <p:spPr>
            <a:xfrm>
              <a:off x="7293638" y="1280275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7" name="Google Shape;8007;p45"/>
            <p:cNvSpPr/>
            <p:nvPr/>
          </p:nvSpPr>
          <p:spPr>
            <a:xfrm>
              <a:off x="7361406" y="1265566"/>
              <a:ext cx="125569" cy="43931"/>
            </a:xfrm>
            <a:custGeom>
              <a:rect b="b" l="l" r="r" t="t"/>
              <a:pathLst>
                <a:path extrusionOk="0" h="1362" w="3893">
                  <a:moveTo>
                    <a:pt x="3284" y="1"/>
                  </a:moveTo>
                  <a:cubicBezTo>
                    <a:pt x="3246" y="1"/>
                    <a:pt x="3205" y="5"/>
                    <a:pt x="3162" y="15"/>
                  </a:cubicBezTo>
                  <a:lnTo>
                    <a:pt x="3150" y="15"/>
                  </a:lnTo>
                  <a:lnTo>
                    <a:pt x="567" y="492"/>
                  </a:lnTo>
                  <a:cubicBezTo>
                    <a:pt x="0" y="569"/>
                    <a:pt x="107" y="1362"/>
                    <a:pt x="607" y="1362"/>
                  </a:cubicBezTo>
                  <a:cubicBezTo>
                    <a:pt x="643" y="1362"/>
                    <a:pt x="681" y="1358"/>
                    <a:pt x="721" y="1349"/>
                  </a:cubicBezTo>
                  <a:lnTo>
                    <a:pt x="3317" y="873"/>
                  </a:lnTo>
                  <a:cubicBezTo>
                    <a:pt x="3892" y="817"/>
                    <a:pt x="3789" y="1"/>
                    <a:pt x="328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8" name="Google Shape;8008;p45"/>
            <p:cNvSpPr/>
            <p:nvPr/>
          </p:nvSpPr>
          <p:spPr>
            <a:xfrm>
              <a:off x="7306314" y="1349784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5"/>
                    <a:pt x="1003" y="1545"/>
                  </a:cubicBezTo>
                  <a:cubicBezTo>
                    <a:pt x="1454" y="1545"/>
                    <a:pt x="1861" y="1145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9" name="Google Shape;8009;p45"/>
            <p:cNvSpPr/>
            <p:nvPr/>
          </p:nvSpPr>
          <p:spPr>
            <a:xfrm>
              <a:off x="7375953" y="1335140"/>
              <a:ext cx="121279" cy="43544"/>
            </a:xfrm>
            <a:custGeom>
              <a:rect b="b" l="l" r="r" t="t"/>
              <a:pathLst>
                <a:path extrusionOk="0" h="1350" w="3760">
                  <a:moveTo>
                    <a:pt x="3128" y="0"/>
                  </a:moveTo>
                  <a:cubicBezTo>
                    <a:pt x="3116" y="0"/>
                    <a:pt x="3104" y="1"/>
                    <a:pt x="3092" y="2"/>
                  </a:cubicBezTo>
                  <a:lnTo>
                    <a:pt x="497" y="478"/>
                  </a:lnTo>
                  <a:cubicBezTo>
                    <a:pt x="0" y="628"/>
                    <a:pt x="119" y="1349"/>
                    <a:pt x="616" y="1349"/>
                  </a:cubicBezTo>
                  <a:cubicBezTo>
                    <a:pt x="631" y="1349"/>
                    <a:pt x="647" y="1348"/>
                    <a:pt x="663" y="1347"/>
                  </a:cubicBezTo>
                  <a:lnTo>
                    <a:pt x="3259" y="883"/>
                  </a:lnTo>
                  <a:cubicBezTo>
                    <a:pt x="3759" y="731"/>
                    <a:pt x="3634" y="0"/>
                    <a:pt x="312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0" name="Google Shape;8010;p45"/>
            <p:cNvSpPr/>
            <p:nvPr/>
          </p:nvSpPr>
          <p:spPr>
            <a:xfrm>
              <a:off x="7319765" y="1424293"/>
              <a:ext cx="60123" cy="49834"/>
            </a:xfrm>
            <a:custGeom>
              <a:rect b="b" l="l" r="r" t="t"/>
              <a:pathLst>
                <a:path extrusionOk="0" h="1545" w="1864">
                  <a:moveTo>
                    <a:pt x="1014" y="0"/>
                  </a:moveTo>
                  <a:cubicBezTo>
                    <a:pt x="970" y="0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8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1" name="Google Shape;8011;p45"/>
            <p:cNvSpPr/>
            <p:nvPr/>
          </p:nvSpPr>
          <p:spPr>
            <a:xfrm>
              <a:off x="7389371" y="1409585"/>
              <a:ext cx="121440" cy="43577"/>
            </a:xfrm>
            <a:custGeom>
              <a:rect b="b" l="l" r="r" t="t"/>
              <a:pathLst>
                <a:path extrusionOk="0" h="1351" w="3765">
                  <a:moveTo>
                    <a:pt x="3162" y="0"/>
                  </a:moveTo>
                  <a:cubicBezTo>
                    <a:pt x="3143" y="0"/>
                    <a:pt x="3124" y="1"/>
                    <a:pt x="3105" y="3"/>
                  </a:cubicBezTo>
                  <a:lnTo>
                    <a:pt x="509" y="468"/>
                  </a:lnTo>
                  <a:cubicBezTo>
                    <a:pt x="1" y="606"/>
                    <a:pt x="109" y="1351"/>
                    <a:pt x="617" y="1351"/>
                  </a:cubicBezTo>
                  <a:cubicBezTo>
                    <a:pt x="632" y="1351"/>
                    <a:pt x="648" y="1350"/>
                    <a:pt x="664" y="1349"/>
                  </a:cubicBezTo>
                  <a:lnTo>
                    <a:pt x="3260" y="872"/>
                  </a:lnTo>
                  <a:cubicBezTo>
                    <a:pt x="3764" y="735"/>
                    <a:pt x="3650" y="0"/>
                    <a:pt x="316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2" name="Google Shape;8012;p45"/>
            <p:cNvSpPr/>
            <p:nvPr/>
          </p:nvSpPr>
          <p:spPr>
            <a:xfrm>
              <a:off x="7262544" y="1733296"/>
              <a:ext cx="249267" cy="224043"/>
            </a:xfrm>
            <a:custGeom>
              <a:rect b="b" l="l" r="r" t="t"/>
              <a:pathLst>
                <a:path extrusionOk="0" h="6946" w="7728">
                  <a:moveTo>
                    <a:pt x="3942" y="0"/>
                  </a:moveTo>
                  <a:cubicBezTo>
                    <a:pt x="2907" y="0"/>
                    <a:pt x="1888" y="464"/>
                    <a:pt x="1215" y="1338"/>
                  </a:cubicBezTo>
                  <a:lnTo>
                    <a:pt x="6953" y="4957"/>
                  </a:lnTo>
                  <a:cubicBezTo>
                    <a:pt x="7727" y="3398"/>
                    <a:pt x="7239" y="1469"/>
                    <a:pt x="5775" y="528"/>
                  </a:cubicBezTo>
                  <a:cubicBezTo>
                    <a:pt x="5207" y="172"/>
                    <a:pt x="4571" y="0"/>
                    <a:pt x="3942" y="0"/>
                  </a:cubicBezTo>
                  <a:close/>
                  <a:moveTo>
                    <a:pt x="810" y="1981"/>
                  </a:moveTo>
                  <a:lnTo>
                    <a:pt x="810" y="1981"/>
                  </a:lnTo>
                  <a:cubicBezTo>
                    <a:pt x="0" y="3552"/>
                    <a:pt x="524" y="5481"/>
                    <a:pt x="2012" y="6422"/>
                  </a:cubicBezTo>
                  <a:cubicBezTo>
                    <a:pt x="2576" y="6775"/>
                    <a:pt x="3206" y="6946"/>
                    <a:pt x="3829" y="6946"/>
                  </a:cubicBezTo>
                  <a:cubicBezTo>
                    <a:pt x="4864" y="6946"/>
                    <a:pt x="5880" y="6477"/>
                    <a:pt x="6549" y="5600"/>
                  </a:cubicBezTo>
                  <a:lnTo>
                    <a:pt x="810" y="198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3" name="Google Shape;8013;p45"/>
            <p:cNvSpPr/>
            <p:nvPr/>
          </p:nvSpPr>
          <p:spPr>
            <a:xfrm>
              <a:off x="7731435" y="1251439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608" y="1"/>
                  </a:moveTo>
                  <a:lnTo>
                    <a:pt x="1215" y="1620"/>
                  </a:lnTo>
                  <a:cubicBezTo>
                    <a:pt x="251" y="2275"/>
                    <a:pt x="1" y="3585"/>
                    <a:pt x="667" y="4549"/>
                  </a:cubicBezTo>
                  <a:lnTo>
                    <a:pt x="775" y="4704"/>
                  </a:lnTo>
                  <a:cubicBezTo>
                    <a:pt x="1183" y="5305"/>
                    <a:pt x="1845" y="5629"/>
                    <a:pt x="2520" y="5629"/>
                  </a:cubicBezTo>
                  <a:cubicBezTo>
                    <a:pt x="2928" y="5629"/>
                    <a:pt x="3340" y="5510"/>
                    <a:pt x="3704" y="5264"/>
                  </a:cubicBezTo>
                  <a:lnTo>
                    <a:pt x="6085" y="3644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4" name="Google Shape;8014;p45"/>
            <p:cNvSpPr/>
            <p:nvPr/>
          </p:nvSpPr>
          <p:spPr>
            <a:xfrm>
              <a:off x="7864326" y="1176188"/>
              <a:ext cx="195885" cy="181660"/>
            </a:xfrm>
            <a:custGeom>
              <a:rect b="b" l="l" r="r" t="t"/>
              <a:pathLst>
                <a:path extrusionOk="0" h="5632" w="6073">
                  <a:moveTo>
                    <a:pt x="3579" y="1"/>
                  </a:moveTo>
                  <a:cubicBezTo>
                    <a:pt x="3169" y="1"/>
                    <a:pt x="2756" y="120"/>
                    <a:pt x="2393" y="369"/>
                  </a:cubicBezTo>
                  <a:lnTo>
                    <a:pt x="0" y="1989"/>
                  </a:lnTo>
                  <a:lnTo>
                    <a:pt x="2477" y="5632"/>
                  </a:lnTo>
                  <a:lnTo>
                    <a:pt x="4870" y="4001"/>
                  </a:lnTo>
                  <a:cubicBezTo>
                    <a:pt x="5822" y="3346"/>
                    <a:pt x="6072" y="2036"/>
                    <a:pt x="5430" y="1072"/>
                  </a:cubicBezTo>
                  <a:lnTo>
                    <a:pt x="5430" y="1072"/>
                  </a:lnTo>
                  <a:lnTo>
                    <a:pt x="5430" y="1084"/>
                  </a:lnTo>
                  <a:lnTo>
                    <a:pt x="5310" y="917"/>
                  </a:lnTo>
                  <a:cubicBezTo>
                    <a:pt x="4905" y="319"/>
                    <a:pt x="4247" y="1"/>
                    <a:pt x="357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5" name="Google Shape;8015;p45"/>
            <p:cNvSpPr/>
            <p:nvPr/>
          </p:nvSpPr>
          <p:spPr>
            <a:xfrm>
              <a:off x="7674215" y="1626564"/>
              <a:ext cx="346064" cy="344387"/>
            </a:xfrm>
            <a:custGeom>
              <a:rect b="b" l="l" r="r" t="t"/>
              <a:pathLst>
                <a:path extrusionOk="0" h="10677" w="10729">
                  <a:moveTo>
                    <a:pt x="5017" y="1"/>
                  </a:moveTo>
                  <a:cubicBezTo>
                    <a:pt x="4831" y="1"/>
                    <a:pt x="4666" y="137"/>
                    <a:pt x="4644" y="325"/>
                  </a:cubicBezTo>
                  <a:lnTo>
                    <a:pt x="4180" y="3813"/>
                  </a:lnTo>
                  <a:lnTo>
                    <a:pt x="715" y="3349"/>
                  </a:lnTo>
                  <a:cubicBezTo>
                    <a:pt x="693" y="3345"/>
                    <a:pt x="671" y="3344"/>
                    <a:pt x="650" y="3344"/>
                  </a:cubicBezTo>
                  <a:cubicBezTo>
                    <a:pt x="465" y="3344"/>
                    <a:pt x="318" y="3478"/>
                    <a:pt x="286" y="3670"/>
                  </a:cubicBezTo>
                  <a:lnTo>
                    <a:pt x="36" y="5635"/>
                  </a:lnTo>
                  <a:cubicBezTo>
                    <a:pt x="1" y="5837"/>
                    <a:pt x="144" y="6028"/>
                    <a:pt x="358" y="6052"/>
                  </a:cubicBezTo>
                  <a:lnTo>
                    <a:pt x="346" y="6052"/>
                  </a:lnTo>
                  <a:lnTo>
                    <a:pt x="3823" y="6516"/>
                  </a:lnTo>
                  <a:lnTo>
                    <a:pt x="3370" y="9993"/>
                  </a:lnTo>
                  <a:cubicBezTo>
                    <a:pt x="3334" y="10195"/>
                    <a:pt x="3477" y="10386"/>
                    <a:pt x="3692" y="10409"/>
                  </a:cubicBezTo>
                  <a:lnTo>
                    <a:pt x="5656" y="10671"/>
                  </a:lnTo>
                  <a:cubicBezTo>
                    <a:pt x="5677" y="10675"/>
                    <a:pt x="5698" y="10677"/>
                    <a:pt x="5718" y="10677"/>
                  </a:cubicBezTo>
                  <a:cubicBezTo>
                    <a:pt x="5896" y="10677"/>
                    <a:pt x="6052" y="10542"/>
                    <a:pt x="6073" y="10350"/>
                  </a:cubicBezTo>
                  <a:lnTo>
                    <a:pt x="6537" y="6873"/>
                  </a:lnTo>
                  <a:lnTo>
                    <a:pt x="10014" y="7338"/>
                  </a:lnTo>
                  <a:cubicBezTo>
                    <a:pt x="10029" y="7339"/>
                    <a:pt x="10043" y="7340"/>
                    <a:pt x="10058" y="7340"/>
                  </a:cubicBezTo>
                  <a:cubicBezTo>
                    <a:pt x="10243" y="7340"/>
                    <a:pt x="10408" y="7204"/>
                    <a:pt x="10431" y="7016"/>
                  </a:cubicBezTo>
                  <a:lnTo>
                    <a:pt x="10693" y="5040"/>
                  </a:lnTo>
                  <a:cubicBezTo>
                    <a:pt x="10728" y="4837"/>
                    <a:pt x="10573" y="4647"/>
                    <a:pt x="10371" y="4623"/>
                  </a:cubicBezTo>
                  <a:lnTo>
                    <a:pt x="6894" y="4159"/>
                  </a:lnTo>
                  <a:lnTo>
                    <a:pt x="7359" y="682"/>
                  </a:lnTo>
                  <a:cubicBezTo>
                    <a:pt x="7383" y="480"/>
                    <a:pt x="7240" y="289"/>
                    <a:pt x="7037" y="265"/>
                  </a:cubicBezTo>
                  <a:lnTo>
                    <a:pt x="5061" y="3"/>
                  </a:lnTo>
                  <a:cubicBezTo>
                    <a:pt x="5046" y="2"/>
                    <a:pt x="5031" y="1"/>
                    <a:pt x="501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6" name="Google Shape;8016;p45"/>
            <p:cNvSpPr/>
            <p:nvPr/>
          </p:nvSpPr>
          <p:spPr>
            <a:xfrm>
              <a:off x="7231805" y="2147999"/>
              <a:ext cx="349902" cy="435862"/>
            </a:xfrm>
            <a:custGeom>
              <a:rect b="b" l="l" r="r" t="t"/>
              <a:pathLst>
                <a:path extrusionOk="0" h="13513" w="10848">
                  <a:moveTo>
                    <a:pt x="4141" y="431"/>
                  </a:moveTo>
                  <a:cubicBezTo>
                    <a:pt x="4430" y="431"/>
                    <a:pt x="4718" y="605"/>
                    <a:pt x="4775" y="994"/>
                  </a:cubicBezTo>
                  <a:cubicBezTo>
                    <a:pt x="4799" y="1185"/>
                    <a:pt x="4751" y="1387"/>
                    <a:pt x="4620" y="1530"/>
                  </a:cubicBezTo>
                  <a:lnTo>
                    <a:pt x="3835" y="1685"/>
                  </a:lnTo>
                  <a:cubicBezTo>
                    <a:pt x="3656" y="1590"/>
                    <a:pt x="3537" y="1423"/>
                    <a:pt x="3501" y="1232"/>
                  </a:cubicBezTo>
                  <a:lnTo>
                    <a:pt x="3501" y="1220"/>
                  </a:lnTo>
                  <a:cubicBezTo>
                    <a:pt x="3387" y="723"/>
                    <a:pt x="3766" y="431"/>
                    <a:pt x="4141" y="431"/>
                  </a:cubicBezTo>
                  <a:close/>
                  <a:moveTo>
                    <a:pt x="7856" y="2734"/>
                  </a:moveTo>
                  <a:cubicBezTo>
                    <a:pt x="8113" y="2734"/>
                    <a:pt x="8341" y="2922"/>
                    <a:pt x="8383" y="3185"/>
                  </a:cubicBezTo>
                  <a:lnTo>
                    <a:pt x="9776" y="10757"/>
                  </a:lnTo>
                  <a:cubicBezTo>
                    <a:pt x="9823" y="11055"/>
                    <a:pt x="9633" y="11341"/>
                    <a:pt x="9323" y="11388"/>
                  </a:cubicBezTo>
                  <a:lnTo>
                    <a:pt x="3061" y="12531"/>
                  </a:lnTo>
                  <a:cubicBezTo>
                    <a:pt x="3025" y="12538"/>
                    <a:pt x="2990" y="12542"/>
                    <a:pt x="2956" y="12542"/>
                  </a:cubicBezTo>
                  <a:cubicBezTo>
                    <a:pt x="2699" y="12542"/>
                    <a:pt x="2472" y="12353"/>
                    <a:pt x="2430" y="12091"/>
                  </a:cubicBezTo>
                  <a:lnTo>
                    <a:pt x="1048" y="4518"/>
                  </a:lnTo>
                  <a:cubicBezTo>
                    <a:pt x="989" y="4221"/>
                    <a:pt x="1191" y="3935"/>
                    <a:pt x="1489" y="3887"/>
                  </a:cubicBezTo>
                  <a:lnTo>
                    <a:pt x="2239" y="3745"/>
                  </a:lnTo>
                  <a:cubicBezTo>
                    <a:pt x="2271" y="3955"/>
                    <a:pt x="2451" y="4110"/>
                    <a:pt x="2657" y="4110"/>
                  </a:cubicBezTo>
                  <a:cubicBezTo>
                    <a:pt x="2684" y="4110"/>
                    <a:pt x="2712" y="4107"/>
                    <a:pt x="2739" y="4102"/>
                  </a:cubicBezTo>
                  <a:lnTo>
                    <a:pt x="6656" y="3387"/>
                  </a:lnTo>
                  <a:cubicBezTo>
                    <a:pt x="6894" y="3340"/>
                    <a:pt x="7049" y="3114"/>
                    <a:pt x="7002" y="2875"/>
                  </a:cubicBezTo>
                  <a:lnTo>
                    <a:pt x="7752" y="2744"/>
                  </a:lnTo>
                  <a:cubicBezTo>
                    <a:pt x="7787" y="2737"/>
                    <a:pt x="7822" y="2734"/>
                    <a:pt x="7856" y="2734"/>
                  </a:cubicBezTo>
                  <a:close/>
                  <a:moveTo>
                    <a:pt x="4125" y="1"/>
                  </a:moveTo>
                  <a:cubicBezTo>
                    <a:pt x="4061" y="1"/>
                    <a:pt x="3996" y="6"/>
                    <a:pt x="3930" y="18"/>
                  </a:cubicBezTo>
                  <a:cubicBezTo>
                    <a:pt x="3334" y="125"/>
                    <a:pt x="2942" y="708"/>
                    <a:pt x="3061" y="1304"/>
                  </a:cubicBezTo>
                  <a:cubicBezTo>
                    <a:pt x="3096" y="1470"/>
                    <a:pt x="3168" y="1637"/>
                    <a:pt x="3275" y="1780"/>
                  </a:cubicBezTo>
                  <a:lnTo>
                    <a:pt x="2501" y="1923"/>
                  </a:lnTo>
                  <a:cubicBezTo>
                    <a:pt x="2191" y="1982"/>
                    <a:pt x="1977" y="2280"/>
                    <a:pt x="2037" y="2602"/>
                  </a:cubicBezTo>
                  <a:lnTo>
                    <a:pt x="2084" y="2887"/>
                  </a:lnTo>
                  <a:lnTo>
                    <a:pt x="798" y="3114"/>
                  </a:lnTo>
                  <a:cubicBezTo>
                    <a:pt x="310" y="3209"/>
                    <a:pt x="1" y="3673"/>
                    <a:pt x="84" y="4149"/>
                  </a:cubicBezTo>
                  <a:lnTo>
                    <a:pt x="1656" y="12781"/>
                  </a:lnTo>
                  <a:cubicBezTo>
                    <a:pt x="1729" y="13212"/>
                    <a:pt x="2108" y="13512"/>
                    <a:pt x="2523" y="13512"/>
                  </a:cubicBezTo>
                  <a:cubicBezTo>
                    <a:pt x="2579" y="13512"/>
                    <a:pt x="2635" y="13507"/>
                    <a:pt x="2692" y="13496"/>
                  </a:cubicBezTo>
                  <a:lnTo>
                    <a:pt x="10038" y="12162"/>
                  </a:lnTo>
                  <a:cubicBezTo>
                    <a:pt x="10526" y="12067"/>
                    <a:pt x="10847" y="11603"/>
                    <a:pt x="10752" y="11114"/>
                  </a:cubicBezTo>
                  <a:lnTo>
                    <a:pt x="9180" y="2482"/>
                  </a:lnTo>
                  <a:cubicBezTo>
                    <a:pt x="9096" y="2048"/>
                    <a:pt x="8718" y="1755"/>
                    <a:pt x="8291" y="1755"/>
                  </a:cubicBezTo>
                  <a:cubicBezTo>
                    <a:pt x="8239" y="1755"/>
                    <a:pt x="8186" y="1759"/>
                    <a:pt x="8133" y="1768"/>
                  </a:cubicBezTo>
                  <a:lnTo>
                    <a:pt x="6847" y="2006"/>
                  </a:lnTo>
                  <a:lnTo>
                    <a:pt x="6799" y="1732"/>
                  </a:lnTo>
                  <a:cubicBezTo>
                    <a:pt x="6745" y="1442"/>
                    <a:pt x="6498" y="1249"/>
                    <a:pt x="6214" y="1249"/>
                  </a:cubicBezTo>
                  <a:cubicBezTo>
                    <a:pt x="6183" y="1249"/>
                    <a:pt x="6152" y="1251"/>
                    <a:pt x="6121" y="1256"/>
                  </a:cubicBezTo>
                  <a:lnTo>
                    <a:pt x="5168" y="1435"/>
                  </a:lnTo>
                  <a:cubicBezTo>
                    <a:pt x="5228" y="1268"/>
                    <a:pt x="5239" y="1089"/>
                    <a:pt x="5204" y="911"/>
                  </a:cubicBezTo>
                  <a:cubicBezTo>
                    <a:pt x="5119" y="380"/>
                    <a:pt x="4655" y="1"/>
                    <a:pt x="412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7" name="Google Shape;8017;p45"/>
            <p:cNvSpPr/>
            <p:nvPr/>
          </p:nvSpPr>
          <p:spPr>
            <a:xfrm>
              <a:off x="7293638" y="2305274"/>
              <a:ext cx="60059" cy="49834"/>
            </a:xfrm>
            <a:custGeom>
              <a:rect b="b" l="l" r="r" t="t"/>
              <a:pathLst>
                <a:path extrusionOk="0" h="1545" w="1862">
                  <a:moveTo>
                    <a:pt x="1002" y="0"/>
                  </a:moveTo>
                  <a:cubicBezTo>
                    <a:pt x="959" y="0"/>
                    <a:pt x="914" y="4"/>
                    <a:pt x="870" y="12"/>
                  </a:cubicBezTo>
                  <a:cubicBezTo>
                    <a:pt x="191" y="131"/>
                    <a:pt x="1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8"/>
                    <a:pt x="1369" y="0"/>
                    <a:pt x="100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8" name="Google Shape;8018;p45"/>
            <p:cNvSpPr/>
            <p:nvPr/>
          </p:nvSpPr>
          <p:spPr>
            <a:xfrm>
              <a:off x="7361954" y="2290308"/>
              <a:ext cx="124472" cy="43673"/>
            </a:xfrm>
            <a:custGeom>
              <a:rect b="b" l="l" r="r" t="t"/>
              <a:pathLst>
                <a:path extrusionOk="0" h="1354" w="3859">
                  <a:moveTo>
                    <a:pt x="3251" y="0"/>
                  </a:moveTo>
                  <a:cubicBezTo>
                    <a:pt x="3218" y="0"/>
                    <a:pt x="3182" y="4"/>
                    <a:pt x="3145" y="11"/>
                  </a:cubicBezTo>
                  <a:lnTo>
                    <a:pt x="3133" y="11"/>
                  </a:lnTo>
                  <a:lnTo>
                    <a:pt x="550" y="487"/>
                  </a:lnTo>
                  <a:cubicBezTo>
                    <a:pt x="0" y="588"/>
                    <a:pt x="116" y="1354"/>
                    <a:pt x="608" y="1354"/>
                  </a:cubicBezTo>
                  <a:cubicBezTo>
                    <a:pt x="639" y="1354"/>
                    <a:pt x="671" y="1351"/>
                    <a:pt x="704" y="1345"/>
                  </a:cubicBezTo>
                  <a:lnTo>
                    <a:pt x="3300" y="868"/>
                  </a:lnTo>
                  <a:cubicBezTo>
                    <a:pt x="3858" y="790"/>
                    <a:pt x="3757" y="0"/>
                    <a:pt x="3251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9" name="Google Shape;8019;p45"/>
            <p:cNvSpPr/>
            <p:nvPr/>
          </p:nvSpPr>
          <p:spPr>
            <a:xfrm>
              <a:off x="7306314" y="2374687"/>
              <a:ext cx="60059" cy="49931"/>
            </a:xfrm>
            <a:custGeom>
              <a:rect b="b" l="l" r="r" t="t"/>
              <a:pathLst>
                <a:path extrusionOk="0" h="1548" w="1862">
                  <a:moveTo>
                    <a:pt x="1015" y="0"/>
                  </a:moveTo>
                  <a:cubicBezTo>
                    <a:pt x="967" y="0"/>
                    <a:pt x="919" y="5"/>
                    <a:pt x="870" y="15"/>
                  </a:cubicBezTo>
                  <a:cubicBezTo>
                    <a:pt x="191" y="122"/>
                    <a:pt x="1" y="1015"/>
                    <a:pt x="560" y="1408"/>
                  </a:cubicBezTo>
                  <a:cubicBezTo>
                    <a:pt x="701" y="1505"/>
                    <a:pt x="854" y="1548"/>
                    <a:pt x="1002" y="1548"/>
                  </a:cubicBezTo>
                  <a:cubicBezTo>
                    <a:pt x="1453" y="1548"/>
                    <a:pt x="1861" y="1145"/>
                    <a:pt x="1763" y="634"/>
                  </a:cubicBezTo>
                  <a:cubicBezTo>
                    <a:pt x="1700" y="266"/>
                    <a:pt x="1377" y="0"/>
                    <a:pt x="1015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0" name="Google Shape;8020;p45"/>
            <p:cNvSpPr/>
            <p:nvPr/>
          </p:nvSpPr>
          <p:spPr>
            <a:xfrm>
              <a:off x="7375953" y="2359753"/>
              <a:ext cx="121279" cy="43512"/>
            </a:xfrm>
            <a:custGeom>
              <a:rect b="b" l="l" r="r" t="t"/>
              <a:pathLst>
                <a:path extrusionOk="0" h="1349" w="3760">
                  <a:moveTo>
                    <a:pt x="3139" y="0"/>
                  </a:moveTo>
                  <a:cubicBezTo>
                    <a:pt x="3128" y="0"/>
                    <a:pt x="3116" y="1"/>
                    <a:pt x="3104" y="1"/>
                  </a:cubicBezTo>
                  <a:lnTo>
                    <a:pt x="3092" y="1"/>
                  </a:lnTo>
                  <a:lnTo>
                    <a:pt x="497" y="478"/>
                  </a:lnTo>
                  <a:cubicBezTo>
                    <a:pt x="0" y="628"/>
                    <a:pt x="119" y="1349"/>
                    <a:pt x="616" y="1349"/>
                  </a:cubicBezTo>
                  <a:cubicBezTo>
                    <a:pt x="631" y="1349"/>
                    <a:pt x="647" y="1348"/>
                    <a:pt x="663" y="1347"/>
                  </a:cubicBezTo>
                  <a:lnTo>
                    <a:pt x="3259" y="882"/>
                  </a:lnTo>
                  <a:cubicBezTo>
                    <a:pt x="3759" y="731"/>
                    <a:pt x="3634" y="0"/>
                    <a:pt x="313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1" name="Google Shape;8021;p45"/>
            <p:cNvSpPr/>
            <p:nvPr/>
          </p:nvSpPr>
          <p:spPr>
            <a:xfrm>
              <a:off x="7319765" y="2448906"/>
              <a:ext cx="60123" cy="49834"/>
            </a:xfrm>
            <a:custGeom>
              <a:rect b="b" l="l" r="r" t="t"/>
              <a:pathLst>
                <a:path extrusionOk="0" h="1545" w="1864">
                  <a:moveTo>
                    <a:pt x="1014" y="0"/>
                  </a:moveTo>
                  <a:cubicBezTo>
                    <a:pt x="970" y="0"/>
                    <a:pt x="926" y="4"/>
                    <a:pt x="881" y="11"/>
                  </a:cubicBezTo>
                  <a:cubicBezTo>
                    <a:pt x="203" y="131"/>
                    <a:pt x="0" y="1012"/>
                    <a:pt x="572" y="1404"/>
                  </a:cubicBezTo>
                  <a:cubicBezTo>
                    <a:pt x="713" y="1501"/>
                    <a:pt x="865" y="1545"/>
                    <a:pt x="1012" y="1545"/>
                  </a:cubicBezTo>
                  <a:cubicBezTo>
                    <a:pt x="1461" y="1545"/>
                    <a:pt x="1864" y="1142"/>
                    <a:pt x="1774" y="631"/>
                  </a:cubicBezTo>
                  <a:cubicBezTo>
                    <a:pt x="1700" y="258"/>
                    <a:pt x="1378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2" name="Google Shape;8022;p45"/>
            <p:cNvSpPr/>
            <p:nvPr/>
          </p:nvSpPr>
          <p:spPr>
            <a:xfrm>
              <a:off x="7388758" y="2434133"/>
              <a:ext cx="122311" cy="43673"/>
            </a:xfrm>
            <a:custGeom>
              <a:rect b="b" l="l" r="r" t="t"/>
              <a:pathLst>
                <a:path extrusionOk="0" h="1354" w="3792">
                  <a:moveTo>
                    <a:pt x="3191" y="1"/>
                  </a:moveTo>
                  <a:cubicBezTo>
                    <a:pt x="3169" y="1"/>
                    <a:pt x="3147" y="2"/>
                    <a:pt x="3124" y="5"/>
                  </a:cubicBezTo>
                  <a:lnTo>
                    <a:pt x="528" y="469"/>
                  </a:lnTo>
                  <a:cubicBezTo>
                    <a:pt x="0" y="607"/>
                    <a:pt x="125" y="1354"/>
                    <a:pt x="626" y="1354"/>
                  </a:cubicBezTo>
                  <a:cubicBezTo>
                    <a:pt x="644" y="1354"/>
                    <a:pt x="663" y="1353"/>
                    <a:pt x="683" y="1351"/>
                  </a:cubicBezTo>
                  <a:lnTo>
                    <a:pt x="3279" y="874"/>
                  </a:lnTo>
                  <a:cubicBezTo>
                    <a:pt x="3792" y="749"/>
                    <a:pt x="3682" y="1"/>
                    <a:pt x="319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3" name="Google Shape;8023;p45"/>
            <p:cNvSpPr/>
            <p:nvPr/>
          </p:nvSpPr>
          <p:spPr>
            <a:xfrm>
              <a:off x="7262544" y="2757263"/>
              <a:ext cx="250428" cy="224817"/>
            </a:xfrm>
            <a:custGeom>
              <a:rect b="b" l="l" r="r" t="t"/>
              <a:pathLst>
                <a:path extrusionOk="0" h="6970" w="7764">
                  <a:moveTo>
                    <a:pt x="3937" y="1"/>
                  </a:moveTo>
                  <a:cubicBezTo>
                    <a:pt x="2902" y="1"/>
                    <a:pt x="1884" y="472"/>
                    <a:pt x="1215" y="1358"/>
                  </a:cubicBezTo>
                  <a:lnTo>
                    <a:pt x="6953" y="4977"/>
                  </a:lnTo>
                  <a:cubicBezTo>
                    <a:pt x="7763" y="3405"/>
                    <a:pt x="7251" y="1477"/>
                    <a:pt x="5751" y="524"/>
                  </a:cubicBezTo>
                  <a:cubicBezTo>
                    <a:pt x="5188" y="171"/>
                    <a:pt x="4559" y="1"/>
                    <a:pt x="3937" y="1"/>
                  </a:cubicBezTo>
                  <a:close/>
                  <a:moveTo>
                    <a:pt x="810" y="2001"/>
                  </a:moveTo>
                  <a:lnTo>
                    <a:pt x="810" y="2001"/>
                  </a:lnTo>
                  <a:cubicBezTo>
                    <a:pt x="0" y="3572"/>
                    <a:pt x="524" y="5501"/>
                    <a:pt x="2012" y="6442"/>
                  </a:cubicBezTo>
                  <a:cubicBezTo>
                    <a:pt x="2580" y="6797"/>
                    <a:pt x="3214" y="6969"/>
                    <a:pt x="3841" y="6969"/>
                  </a:cubicBezTo>
                  <a:cubicBezTo>
                    <a:pt x="4871" y="6969"/>
                    <a:pt x="5882" y="6505"/>
                    <a:pt x="6549" y="5632"/>
                  </a:cubicBezTo>
                  <a:lnTo>
                    <a:pt x="810" y="200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4" name="Google Shape;8024;p45"/>
            <p:cNvSpPr/>
            <p:nvPr/>
          </p:nvSpPr>
          <p:spPr>
            <a:xfrm>
              <a:off x="7731822" y="2276051"/>
              <a:ext cx="195885" cy="181563"/>
            </a:xfrm>
            <a:custGeom>
              <a:rect b="b" l="l" r="r" t="t"/>
              <a:pathLst>
                <a:path extrusionOk="0" h="5629" w="6073">
                  <a:moveTo>
                    <a:pt x="3596" y="1"/>
                  </a:moveTo>
                  <a:lnTo>
                    <a:pt x="1203" y="1620"/>
                  </a:lnTo>
                  <a:cubicBezTo>
                    <a:pt x="251" y="2275"/>
                    <a:pt x="1" y="3585"/>
                    <a:pt x="655" y="4549"/>
                  </a:cubicBezTo>
                  <a:lnTo>
                    <a:pt x="763" y="4716"/>
                  </a:lnTo>
                  <a:cubicBezTo>
                    <a:pt x="1170" y="5308"/>
                    <a:pt x="1831" y="5629"/>
                    <a:pt x="2505" y="5629"/>
                  </a:cubicBezTo>
                  <a:cubicBezTo>
                    <a:pt x="2914" y="5629"/>
                    <a:pt x="3327" y="5511"/>
                    <a:pt x="3692" y="5263"/>
                  </a:cubicBezTo>
                  <a:lnTo>
                    <a:pt x="6073" y="3644"/>
                  </a:lnTo>
                  <a:lnTo>
                    <a:pt x="3596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5" name="Google Shape;8025;p45"/>
            <p:cNvSpPr/>
            <p:nvPr/>
          </p:nvSpPr>
          <p:spPr>
            <a:xfrm>
              <a:off x="7864326" y="2200542"/>
              <a:ext cx="195885" cy="181918"/>
            </a:xfrm>
            <a:custGeom>
              <a:rect b="b" l="l" r="r" t="t"/>
              <a:pathLst>
                <a:path extrusionOk="0" h="5640" w="6073">
                  <a:moveTo>
                    <a:pt x="3568" y="0"/>
                  </a:moveTo>
                  <a:cubicBezTo>
                    <a:pt x="3162" y="0"/>
                    <a:pt x="2752" y="119"/>
                    <a:pt x="2393" y="365"/>
                  </a:cubicBezTo>
                  <a:lnTo>
                    <a:pt x="0" y="1996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22" y="3354"/>
                    <a:pt x="6072" y="2044"/>
                    <a:pt x="5430" y="1080"/>
                  </a:cubicBezTo>
                  <a:lnTo>
                    <a:pt x="5310" y="925"/>
                  </a:lnTo>
                  <a:cubicBezTo>
                    <a:pt x="4902" y="324"/>
                    <a:pt x="4240" y="0"/>
                    <a:pt x="356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6" name="Google Shape;8026;p45"/>
            <p:cNvSpPr/>
            <p:nvPr/>
          </p:nvSpPr>
          <p:spPr>
            <a:xfrm>
              <a:off x="7674215" y="2651177"/>
              <a:ext cx="346064" cy="344387"/>
            </a:xfrm>
            <a:custGeom>
              <a:rect b="b" l="l" r="r" t="t"/>
              <a:pathLst>
                <a:path extrusionOk="0" h="10677" w="10729">
                  <a:moveTo>
                    <a:pt x="5017" y="1"/>
                  </a:moveTo>
                  <a:cubicBezTo>
                    <a:pt x="4831" y="1"/>
                    <a:pt x="4666" y="137"/>
                    <a:pt x="4644" y="325"/>
                  </a:cubicBezTo>
                  <a:lnTo>
                    <a:pt x="4180" y="3813"/>
                  </a:lnTo>
                  <a:lnTo>
                    <a:pt x="715" y="3349"/>
                  </a:lnTo>
                  <a:cubicBezTo>
                    <a:pt x="699" y="3347"/>
                    <a:pt x="684" y="3346"/>
                    <a:pt x="669" y="3346"/>
                  </a:cubicBezTo>
                  <a:cubicBezTo>
                    <a:pt x="475" y="3346"/>
                    <a:pt x="320" y="3483"/>
                    <a:pt x="286" y="3670"/>
                  </a:cubicBezTo>
                  <a:lnTo>
                    <a:pt x="36" y="5635"/>
                  </a:lnTo>
                  <a:cubicBezTo>
                    <a:pt x="1" y="5849"/>
                    <a:pt x="144" y="6028"/>
                    <a:pt x="358" y="6063"/>
                  </a:cubicBezTo>
                  <a:lnTo>
                    <a:pt x="346" y="6063"/>
                  </a:lnTo>
                  <a:lnTo>
                    <a:pt x="3823" y="6516"/>
                  </a:lnTo>
                  <a:lnTo>
                    <a:pt x="3370" y="10004"/>
                  </a:lnTo>
                  <a:cubicBezTo>
                    <a:pt x="3334" y="10207"/>
                    <a:pt x="3477" y="10385"/>
                    <a:pt x="3692" y="10421"/>
                  </a:cubicBezTo>
                  <a:lnTo>
                    <a:pt x="5656" y="10671"/>
                  </a:lnTo>
                  <a:cubicBezTo>
                    <a:pt x="5677" y="10675"/>
                    <a:pt x="5698" y="10677"/>
                    <a:pt x="5719" y="10677"/>
                  </a:cubicBezTo>
                  <a:cubicBezTo>
                    <a:pt x="5896" y="10677"/>
                    <a:pt x="6052" y="10543"/>
                    <a:pt x="6073" y="10362"/>
                  </a:cubicBezTo>
                  <a:lnTo>
                    <a:pt x="6537" y="6873"/>
                  </a:lnTo>
                  <a:lnTo>
                    <a:pt x="10014" y="7337"/>
                  </a:lnTo>
                  <a:cubicBezTo>
                    <a:pt x="10029" y="7339"/>
                    <a:pt x="10043" y="7340"/>
                    <a:pt x="10058" y="7340"/>
                  </a:cubicBezTo>
                  <a:cubicBezTo>
                    <a:pt x="10243" y="7340"/>
                    <a:pt x="10408" y="7204"/>
                    <a:pt x="10431" y="7016"/>
                  </a:cubicBezTo>
                  <a:lnTo>
                    <a:pt x="10693" y="5039"/>
                  </a:lnTo>
                  <a:cubicBezTo>
                    <a:pt x="10728" y="4837"/>
                    <a:pt x="10573" y="4647"/>
                    <a:pt x="10371" y="4623"/>
                  </a:cubicBezTo>
                  <a:lnTo>
                    <a:pt x="6894" y="4170"/>
                  </a:lnTo>
                  <a:lnTo>
                    <a:pt x="7359" y="682"/>
                  </a:lnTo>
                  <a:cubicBezTo>
                    <a:pt x="7383" y="479"/>
                    <a:pt x="7240" y="289"/>
                    <a:pt x="7037" y="265"/>
                  </a:cubicBezTo>
                  <a:lnTo>
                    <a:pt x="5061" y="3"/>
                  </a:lnTo>
                  <a:cubicBezTo>
                    <a:pt x="5046" y="1"/>
                    <a:pt x="5031" y="1"/>
                    <a:pt x="501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7" name="Google Shape;8027;p45"/>
            <p:cNvSpPr/>
            <p:nvPr/>
          </p:nvSpPr>
          <p:spPr>
            <a:xfrm>
              <a:off x="7231418" y="3172611"/>
              <a:ext cx="350289" cy="436507"/>
            </a:xfrm>
            <a:custGeom>
              <a:rect b="b" l="l" r="r" t="t"/>
              <a:pathLst>
                <a:path extrusionOk="0" h="13533" w="10860">
                  <a:moveTo>
                    <a:pt x="4159" y="435"/>
                  </a:moveTo>
                  <a:cubicBezTo>
                    <a:pt x="4447" y="435"/>
                    <a:pt x="4730" y="608"/>
                    <a:pt x="4787" y="994"/>
                  </a:cubicBezTo>
                  <a:cubicBezTo>
                    <a:pt x="4811" y="1196"/>
                    <a:pt x="4763" y="1387"/>
                    <a:pt x="4632" y="1542"/>
                  </a:cubicBezTo>
                  <a:lnTo>
                    <a:pt x="3847" y="1685"/>
                  </a:lnTo>
                  <a:cubicBezTo>
                    <a:pt x="3668" y="1589"/>
                    <a:pt x="3549" y="1423"/>
                    <a:pt x="3513" y="1232"/>
                  </a:cubicBezTo>
                  <a:cubicBezTo>
                    <a:pt x="3398" y="732"/>
                    <a:pt x="3782" y="435"/>
                    <a:pt x="4159" y="435"/>
                  </a:cubicBezTo>
                  <a:close/>
                  <a:moveTo>
                    <a:pt x="7873" y="2745"/>
                  </a:moveTo>
                  <a:cubicBezTo>
                    <a:pt x="8128" y="2745"/>
                    <a:pt x="8353" y="2924"/>
                    <a:pt x="8395" y="3185"/>
                  </a:cubicBezTo>
                  <a:lnTo>
                    <a:pt x="9788" y="10769"/>
                  </a:lnTo>
                  <a:cubicBezTo>
                    <a:pt x="9835" y="11067"/>
                    <a:pt x="9645" y="11352"/>
                    <a:pt x="9335" y="11400"/>
                  </a:cubicBezTo>
                  <a:lnTo>
                    <a:pt x="3073" y="12543"/>
                  </a:lnTo>
                  <a:cubicBezTo>
                    <a:pt x="3038" y="12550"/>
                    <a:pt x="3003" y="12553"/>
                    <a:pt x="2968" y="12553"/>
                  </a:cubicBezTo>
                  <a:cubicBezTo>
                    <a:pt x="2711" y="12553"/>
                    <a:pt x="2484" y="12364"/>
                    <a:pt x="2442" y="12091"/>
                  </a:cubicBezTo>
                  <a:lnTo>
                    <a:pt x="1060" y="4530"/>
                  </a:lnTo>
                  <a:cubicBezTo>
                    <a:pt x="1001" y="4233"/>
                    <a:pt x="1203" y="3947"/>
                    <a:pt x="1501" y="3887"/>
                  </a:cubicBezTo>
                  <a:lnTo>
                    <a:pt x="2251" y="3756"/>
                  </a:lnTo>
                  <a:cubicBezTo>
                    <a:pt x="2282" y="3965"/>
                    <a:pt x="2461" y="4110"/>
                    <a:pt x="2665" y="4110"/>
                  </a:cubicBezTo>
                  <a:cubicBezTo>
                    <a:pt x="2693" y="4110"/>
                    <a:pt x="2722" y="4107"/>
                    <a:pt x="2751" y="4102"/>
                  </a:cubicBezTo>
                  <a:lnTo>
                    <a:pt x="6668" y="3399"/>
                  </a:lnTo>
                  <a:cubicBezTo>
                    <a:pt x="6906" y="3351"/>
                    <a:pt x="7061" y="3125"/>
                    <a:pt x="7014" y="2887"/>
                  </a:cubicBezTo>
                  <a:lnTo>
                    <a:pt x="7764" y="2756"/>
                  </a:lnTo>
                  <a:cubicBezTo>
                    <a:pt x="7800" y="2749"/>
                    <a:pt x="7837" y="2745"/>
                    <a:pt x="7873" y="2745"/>
                  </a:cubicBezTo>
                  <a:close/>
                  <a:moveTo>
                    <a:pt x="4137" y="1"/>
                  </a:moveTo>
                  <a:cubicBezTo>
                    <a:pt x="4073" y="1"/>
                    <a:pt x="4007" y="6"/>
                    <a:pt x="3942" y="18"/>
                  </a:cubicBezTo>
                  <a:cubicBezTo>
                    <a:pt x="3346" y="125"/>
                    <a:pt x="2954" y="708"/>
                    <a:pt x="3073" y="1304"/>
                  </a:cubicBezTo>
                  <a:cubicBezTo>
                    <a:pt x="3108" y="1482"/>
                    <a:pt x="3180" y="1649"/>
                    <a:pt x="3287" y="1780"/>
                  </a:cubicBezTo>
                  <a:lnTo>
                    <a:pt x="2513" y="1935"/>
                  </a:lnTo>
                  <a:cubicBezTo>
                    <a:pt x="2203" y="1994"/>
                    <a:pt x="1989" y="2304"/>
                    <a:pt x="2049" y="2613"/>
                  </a:cubicBezTo>
                  <a:lnTo>
                    <a:pt x="2096" y="2899"/>
                  </a:lnTo>
                  <a:lnTo>
                    <a:pt x="810" y="3125"/>
                  </a:lnTo>
                  <a:cubicBezTo>
                    <a:pt x="322" y="3220"/>
                    <a:pt x="1" y="3685"/>
                    <a:pt x="96" y="4173"/>
                  </a:cubicBezTo>
                  <a:lnTo>
                    <a:pt x="1668" y="12793"/>
                  </a:lnTo>
                  <a:cubicBezTo>
                    <a:pt x="1742" y="13229"/>
                    <a:pt x="2130" y="13533"/>
                    <a:pt x="2552" y="13533"/>
                  </a:cubicBezTo>
                  <a:cubicBezTo>
                    <a:pt x="2602" y="13533"/>
                    <a:pt x="2653" y="13528"/>
                    <a:pt x="2704" y="13519"/>
                  </a:cubicBezTo>
                  <a:lnTo>
                    <a:pt x="10050" y="12174"/>
                  </a:lnTo>
                  <a:cubicBezTo>
                    <a:pt x="10538" y="12079"/>
                    <a:pt x="10859" y="11614"/>
                    <a:pt x="10764" y="11138"/>
                  </a:cubicBezTo>
                  <a:lnTo>
                    <a:pt x="9192" y="2506"/>
                  </a:lnTo>
                  <a:cubicBezTo>
                    <a:pt x="9107" y="2070"/>
                    <a:pt x="8727" y="1767"/>
                    <a:pt x="8299" y="1767"/>
                  </a:cubicBezTo>
                  <a:cubicBezTo>
                    <a:pt x="8248" y="1767"/>
                    <a:pt x="8197" y="1771"/>
                    <a:pt x="8145" y="1780"/>
                  </a:cubicBezTo>
                  <a:lnTo>
                    <a:pt x="6859" y="2018"/>
                  </a:lnTo>
                  <a:lnTo>
                    <a:pt x="6811" y="1744"/>
                  </a:lnTo>
                  <a:cubicBezTo>
                    <a:pt x="6758" y="1459"/>
                    <a:pt x="6509" y="1258"/>
                    <a:pt x="6237" y="1258"/>
                  </a:cubicBezTo>
                  <a:cubicBezTo>
                    <a:pt x="6202" y="1258"/>
                    <a:pt x="6167" y="1261"/>
                    <a:pt x="6133" y="1268"/>
                  </a:cubicBezTo>
                  <a:lnTo>
                    <a:pt x="5180" y="1435"/>
                  </a:lnTo>
                  <a:cubicBezTo>
                    <a:pt x="5240" y="1268"/>
                    <a:pt x="5251" y="1089"/>
                    <a:pt x="5216" y="923"/>
                  </a:cubicBezTo>
                  <a:cubicBezTo>
                    <a:pt x="5131" y="381"/>
                    <a:pt x="4667" y="1"/>
                    <a:pt x="413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8" name="Google Shape;8028;p45"/>
            <p:cNvSpPr/>
            <p:nvPr/>
          </p:nvSpPr>
          <p:spPr>
            <a:xfrm>
              <a:off x="7293638" y="3329886"/>
              <a:ext cx="60059" cy="49834"/>
            </a:xfrm>
            <a:custGeom>
              <a:rect b="b" l="l" r="r" t="t"/>
              <a:pathLst>
                <a:path extrusionOk="0" h="1545" w="1862">
                  <a:moveTo>
                    <a:pt x="1002" y="0"/>
                  </a:moveTo>
                  <a:cubicBezTo>
                    <a:pt x="959" y="0"/>
                    <a:pt x="914" y="4"/>
                    <a:pt x="870" y="11"/>
                  </a:cubicBezTo>
                  <a:cubicBezTo>
                    <a:pt x="191" y="130"/>
                    <a:pt x="1" y="1011"/>
                    <a:pt x="572" y="1404"/>
                  </a:cubicBezTo>
                  <a:cubicBezTo>
                    <a:pt x="710" y="1501"/>
                    <a:pt x="861" y="1545"/>
                    <a:pt x="1007" y="1545"/>
                  </a:cubicBezTo>
                  <a:cubicBezTo>
                    <a:pt x="1453" y="1545"/>
                    <a:pt x="1861" y="1142"/>
                    <a:pt x="1763" y="630"/>
                  </a:cubicBezTo>
                  <a:cubicBezTo>
                    <a:pt x="1699" y="258"/>
                    <a:pt x="1369" y="0"/>
                    <a:pt x="100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9" name="Google Shape;8029;p45"/>
            <p:cNvSpPr/>
            <p:nvPr/>
          </p:nvSpPr>
          <p:spPr>
            <a:xfrm>
              <a:off x="7361406" y="3314791"/>
              <a:ext cx="125569" cy="43931"/>
            </a:xfrm>
            <a:custGeom>
              <a:rect b="b" l="l" r="r" t="t"/>
              <a:pathLst>
                <a:path extrusionOk="0" h="1362" w="3893">
                  <a:moveTo>
                    <a:pt x="3284" y="0"/>
                  </a:moveTo>
                  <a:cubicBezTo>
                    <a:pt x="3246" y="0"/>
                    <a:pt x="3205" y="5"/>
                    <a:pt x="3162" y="15"/>
                  </a:cubicBezTo>
                  <a:lnTo>
                    <a:pt x="3150" y="15"/>
                  </a:lnTo>
                  <a:lnTo>
                    <a:pt x="567" y="491"/>
                  </a:lnTo>
                  <a:cubicBezTo>
                    <a:pt x="0" y="569"/>
                    <a:pt x="107" y="1361"/>
                    <a:pt x="607" y="1361"/>
                  </a:cubicBezTo>
                  <a:cubicBezTo>
                    <a:pt x="643" y="1361"/>
                    <a:pt x="681" y="1357"/>
                    <a:pt x="721" y="1349"/>
                  </a:cubicBezTo>
                  <a:lnTo>
                    <a:pt x="3317" y="872"/>
                  </a:lnTo>
                  <a:cubicBezTo>
                    <a:pt x="3892" y="817"/>
                    <a:pt x="3789" y="0"/>
                    <a:pt x="328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0" name="Google Shape;8030;p45"/>
            <p:cNvSpPr/>
            <p:nvPr/>
          </p:nvSpPr>
          <p:spPr>
            <a:xfrm>
              <a:off x="7306314" y="3399267"/>
              <a:ext cx="60059" cy="49963"/>
            </a:xfrm>
            <a:custGeom>
              <a:rect b="b" l="l" r="r" t="t"/>
              <a:pathLst>
                <a:path extrusionOk="0" h="1549" w="1862">
                  <a:moveTo>
                    <a:pt x="1015" y="1"/>
                  </a:moveTo>
                  <a:cubicBezTo>
                    <a:pt x="967" y="1"/>
                    <a:pt x="919" y="6"/>
                    <a:pt x="870" y="15"/>
                  </a:cubicBezTo>
                  <a:cubicBezTo>
                    <a:pt x="191" y="134"/>
                    <a:pt x="1" y="1015"/>
                    <a:pt x="560" y="1408"/>
                  </a:cubicBezTo>
                  <a:cubicBezTo>
                    <a:pt x="701" y="1505"/>
                    <a:pt x="854" y="1549"/>
                    <a:pt x="1002" y="1549"/>
                  </a:cubicBezTo>
                  <a:cubicBezTo>
                    <a:pt x="1453" y="1549"/>
                    <a:pt x="1861" y="1146"/>
                    <a:pt x="1763" y="635"/>
                  </a:cubicBezTo>
                  <a:cubicBezTo>
                    <a:pt x="1700" y="267"/>
                    <a:pt x="1377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1" name="Google Shape;8031;p45"/>
            <p:cNvSpPr/>
            <p:nvPr/>
          </p:nvSpPr>
          <p:spPr>
            <a:xfrm>
              <a:off x="7375824" y="3384688"/>
              <a:ext cx="121279" cy="43544"/>
            </a:xfrm>
            <a:custGeom>
              <a:rect b="b" l="l" r="r" t="t"/>
              <a:pathLst>
                <a:path extrusionOk="0" h="1350" w="3760">
                  <a:moveTo>
                    <a:pt x="3144" y="1"/>
                  </a:moveTo>
                  <a:cubicBezTo>
                    <a:pt x="3128" y="1"/>
                    <a:pt x="3112" y="2"/>
                    <a:pt x="3096" y="3"/>
                  </a:cubicBezTo>
                  <a:lnTo>
                    <a:pt x="501" y="467"/>
                  </a:lnTo>
                  <a:cubicBezTo>
                    <a:pt x="0" y="619"/>
                    <a:pt x="125" y="1350"/>
                    <a:pt x="631" y="1350"/>
                  </a:cubicBezTo>
                  <a:cubicBezTo>
                    <a:pt x="643" y="1350"/>
                    <a:pt x="655" y="1349"/>
                    <a:pt x="667" y="1348"/>
                  </a:cubicBezTo>
                  <a:lnTo>
                    <a:pt x="3263" y="872"/>
                  </a:lnTo>
                  <a:cubicBezTo>
                    <a:pt x="3759" y="722"/>
                    <a:pt x="3640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2" name="Google Shape;8032;p45"/>
            <p:cNvSpPr/>
            <p:nvPr/>
          </p:nvSpPr>
          <p:spPr>
            <a:xfrm>
              <a:off x="7319765" y="3473486"/>
              <a:ext cx="60123" cy="49866"/>
            </a:xfrm>
            <a:custGeom>
              <a:rect b="b" l="l" r="r" t="t"/>
              <a:pathLst>
                <a:path extrusionOk="0" h="1546" w="1864">
                  <a:moveTo>
                    <a:pt x="1013" y="1"/>
                  </a:moveTo>
                  <a:cubicBezTo>
                    <a:pt x="970" y="1"/>
                    <a:pt x="926" y="5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1" y="1546"/>
                    <a:pt x="1008" y="1546"/>
                  </a:cubicBezTo>
                  <a:cubicBezTo>
                    <a:pt x="1454" y="1546"/>
                    <a:pt x="1864" y="1145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3" name="Google Shape;8033;p45"/>
            <p:cNvSpPr/>
            <p:nvPr/>
          </p:nvSpPr>
          <p:spPr>
            <a:xfrm>
              <a:off x="7389371" y="3458810"/>
              <a:ext cx="121537" cy="43577"/>
            </a:xfrm>
            <a:custGeom>
              <a:rect b="b" l="l" r="r" t="t"/>
              <a:pathLst>
                <a:path extrusionOk="0" h="1351" w="3768">
                  <a:moveTo>
                    <a:pt x="3152" y="1"/>
                  </a:moveTo>
                  <a:cubicBezTo>
                    <a:pt x="3136" y="1"/>
                    <a:pt x="3121" y="2"/>
                    <a:pt x="3105" y="3"/>
                  </a:cubicBezTo>
                  <a:lnTo>
                    <a:pt x="509" y="479"/>
                  </a:lnTo>
                  <a:cubicBezTo>
                    <a:pt x="1" y="618"/>
                    <a:pt x="109" y="1350"/>
                    <a:pt x="616" y="1350"/>
                  </a:cubicBezTo>
                  <a:cubicBezTo>
                    <a:pt x="632" y="1350"/>
                    <a:pt x="648" y="1350"/>
                    <a:pt x="664" y="1348"/>
                  </a:cubicBezTo>
                  <a:lnTo>
                    <a:pt x="3260" y="872"/>
                  </a:lnTo>
                  <a:cubicBezTo>
                    <a:pt x="3768" y="733"/>
                    <a:pt x="3648" y="1"/>
                    <a:pt x="315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4" name="Google Shape;8034;p45"/>
            <p:cNvSpPr/>
            <p:nvPr/>
          </p:nvSpPr>
          <p:spPr>
            <a:xfrm>
              <a:off x="7262544" y="3782714"/>
              <a:ext cx="249267" cy="224140"/>
            </a:xfrm>
            <a:custGeom>
              <a:rect b="b" l="l" r="r" t="t"/>
              <a:pathLst>
                <a:path extrusionOk="0" h="6949" w="7728">
                  <a:moveTo>
                    <a:pt x="3940" y="0"/>
                  </a:moveTo>
                  <a:cubicBezTo>
                    <a:pt x="2906" y="0"/>
                    <a:pt x="1888" y="466"/>
                    <a:pt x="1215" y="1331"/>
                  </a:cubicBezTo>
                  <a:lnTo>
                    <a:pt x="6953" y="4963"/>
                  </a:lnTo>
                  <a:cubicBezTo>
                    <a:pt x="7727" y="3391"/>
                    <a:pt x="7239" y="1474"/>
                    <a:pt x="5775" y="534"/>
                  </a:cubicBezTo>
                  <a:cubicBezTo>
                    <a:pt x="5207" y="173"/>
                    <a:pt x="4570" y="0"/>
                    <a:pt x="3940" y="0"/>
                  </a:cubicBezTo>
                  <a:close/>
                  <a:moveTo>
                    <a:pt x="810" y="1974"/>
                  </a:moveTo>
                  <a:lnTo>
                    <a:pt x="810" y="1974"/>
                  </a:lnTo>
                  <a:cubicBezTo>
                    <a:pt x="0" y="3546"/>
                    <a:pt x="524" y="5475"/>
                    <a:pt x="2012" y="6415"/>
                  </a:cubicBezTo>
                  <a:cubicBezTo>
                    <a:pt x="2579" y="6775"/>
                    <a:pt x="3213" y="6948"/>
                    <a:pt x="3839" y="6948"/>
                  </a:cubicBezTo>
                  <a:cubicBezTo>
                    <a:pt x="4870" y="6948"/>
                    <a:pt x="5882" y="6480"/>
                    <a:pt x="6549" y="5606"/>
                  </a:cubicBezTo>
                  <a:lnTo>
                    <a:pt x="810" y="1974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5" name="Google Shape;8035;p45"/>
            <p:cNvSpPr/>
            <p:nvPr/>
          </p:nvSpPr>
          <p:spPr>
            <a:xfrm>
              <a:off x="7731435" y="3300663"/>
              <a:ext cx="196272" cy="181660"/>
            </a:xfrm>
            <a:custGeom>
              <a:rect b="b" l="l" r="r" t="t"/>
              <a:pathLst>
                <a:path extrusionOk="0" h="5632" w="6085">
                  <a:moveTo>
                    <a:pt x="3608" y="1"/>
                  </a:moveTo>
                  <a:lnTo>
                    <a:pt x="1215" y="1632"/>
                  </a:lnTo>
                  <a:cubicBezTo>
                    <a:pt x="251" y="2275"/>
                    <a:pt x="1" y="3584"/>
                    <a:pt x="667" y="4549"/>
                  </a:cubicBezTo>
                  <a:lnTo>
                    <a:pt x="775" y="4715"/>
                  </a:lnTo>
                  <a:cubicBezTo>
                    <a:pt x="1184" y="5311"/>
                    <a:pt x="1849" y="5632"/>
                    <a:pt x="2526" y="5632"/>
                  </a:cubicBezTo>
                  <a:cubicBezTo>
                    <a:pt x="2932" y="5632"/>
                    <a:pt x="3342" y="5516"/>
                    <a:pt x="3704" y="5275"/>
                  </a:cubicBezTo>
                  <a:lnTo>
                    <a:pt x="6085" y="3644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6" name="Google Shape;8036;p45"/>
            <p:cNvSpPr/>
            <p:nvPr/>
          </p:nvSpPr>
          <p:spPr>
            <a:xfrm>
              <a:off x="7864326" y="3225154"/>
              <a:ext cx="195885" cy="181918"/>
            </a:xfrm>
            <a:custGeom>
              <a:rect b="b" l="l" r="r" t="t"/>
              <a:pathLst>
                <a:path extrusionOk="0" h="5640" w="6073">
                  <a:moveTo>
                    <a:pt x="3568" y="0"/>
                  </a:moveTo>
                  <a:cubicBezTo>
                    <a:pt x="3162" y="0"/>
                    <a:pt x="2752" y="118"/>
                    <a:pt x="2393" y="365"/>
                  </a:cubicBezTo>
                  <a:lnTo>
                    <a:pt x="0" y="1996"/>
                  </a:lnTo>
                  <a:lnTo>
                    <a:pt x="2477" y="5640"/>
                  </a:lnTo>
                  <a:lnTo>
                    <a:pt x="4870" y="4008"/>
                  </a:lnTo>
                  <a:cubicBezTo>
                    <a:pt x="5822" y="3354"/>
                    <a:pt x="6072" y="2044"/>
                    <a:pt x="5430" y="1091"/>
                  </a:cubicBezTo>
                  <a:lnTo>
                    <a:pt x="5310" y="925"/>
                  </a:lnTo>
                  <a:cubicBezTo>
                    <a:pt x="4902" y="324"/>
                    <a:pt x="4240" y="0"/>
                    <a:pt x="356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7" name="Google Shape;8037;p45"/>
            <p:cNvSpPr/>
            <p:nvPr/>
          </p:nvSpPr>
          <p:spPr>
            <a:xfrm>
              <a:off x="7674215" y="3676079"/>
              <a:ext cx="346064" cy="344387"/>
            </a:xfrm>
            <a:custGeom>
              <a:rect b="b" l="l" r="r" t="t"/>
              <a:pathLst>
                <a:path extrusionOk="0" h="10677" w="10729">
                  <a:moveTo>
                    <a:pt x="4999" y="0"/>
                  </a:moveTo>
                  <a:cubicBezTo>
                    <a:pt x="4821" y="0"/>
                    <a:pt x="4665" y="135"/>
                    <a:pt x="4644" y="327"/>
                  </a:cubicBezTo>
                  <a:lnTo>
                    <a:pt x="4180" y="3804"/>
                  </a:lnTo>
                  <a:lnTo>
                    <a:pt x="715" y="3340"/>
                  </a:lnTo>
                  <a:cubicBezTo>
                    <a:pt x="699" y="3338"/>
                    <a:pt x="684" y="3337"/>
                    <a:pt x="669" y="3337"/>
                  </a:cubicBezTo>
                  <a:cubicBezTo>
                    <a:pt x="475" y="3337"/>
                    <a:pt x="320" y="3473"/>
                    <a:pt x="286" y="3661"/>
                  </a:cubicBezTo>
                  <a:lnTo>
                    <a:pt x="36" y="5638"/>
                  </a:lnTo>
                  <a:cubicBezTo>
                    <a:pt x="1" y="5840"/>
                    <a:pt x="144" y="6030"/>
                    <a:pt x="358" y="6054"/>
                  </a:cubicBezTo>
                  <a:lnTo>
                    <a:pt x="346" y="6054"/>
                  </a:lnTo>
                  <a:lnTo>
                    <a:pt x="3823" y="6519"/>
                  </a:lnTo>
                  <a:lnTo>
                    <a:pt x="3370" y="9995"/>
                  </a:lnTo>
                  <a:cubicBezTo>
                    <a:pt x="3334" y="10198"/>
                    <a:pt x="3477" y="10388"/>
                    <a:pt x="3692" y="10412"/>
                  </a:cubicBezTo>
                  <a:lnTo>
                    <a:pt x="5656" y="10674"/>
                  </a:lnTo>
                  <a:cubicBezTo>
                    <a:pt x="5671" y="10676"/>
                    <a:pt x="5686" y="10676"/>
                    <a:pt x="5700" y="10676"/>
                  </a:cubicBezTo>
                  <a:cubicBezTo>
                    <a:pt x="5886" y="10676"/>
                    <a:pt x="6051" y="10540"/>
                    <a:pt x="6073" y="10352"/>
                  </a:cubicBezTo>
                  <a:lnTo>
                    <a:pt x="6537" y="6876"/>
                  </a:lnTo>
                  <a:lnTo>
                    <a:pt x="10014" y="7328"/>
                  </a:lnTo>
                  <a:cubicBezTo>
                    <a:pt x="10035" y="7332"/>
                    <a:pt x="10055" y="7334"/>
                    <a:pt x="10076" y="7334"/>
                  </a:cubicBezTo>
                  <a:cubicBezTo>
                    <a:pt x="10254" y="7334"/>
                    <a:pt x="10409" y="7199"/>
                    <a:pt x="10431" y="7007"/>
                  </a:cubicBezTo>
                  <a:lnTo>
                    <a:pt x="10693" y="5042"/>
                  </a:lnTo>
                  <a:cubicBezTo>
                    <a:pt x="10728" y="4840"/>
                    <a:pt x="10573" y="4649"/>
                    <a:pt x="10371" y="4625"/>
                  </a:cubicBezTo>
                  <a:lnTo>
                    <a:pt x="6894" y="4161"/>
                  </a:lnTo>
                  <a:lnTo>
                    <a:pt x="7359" y="685"/>
                  </a:lnTo>
                  <a:cubicBezTo>
                    <a:pt x="7383" y="482"/>
                    <a:pt x="7240" y="292"/>
                    <a:pt x="7037" y="268"/>
                  </a:cubicBezTo>
                  <a:lnTo>
                    <a:pt x="5061" y="6"/>
                  </a:lnTo>
                  <a:cubicBezTo>
                    <a:pt x="5040" y="2"/>
                    <a:pt x="5019" y="0"/>
                    <a:pt x="499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8" name="Google Shape;8038;p45"/>
            <p:cNvSpPr/>
            <p:nvPr/>
          </p:nvSpPr>
          <p:spPr>
            <a:xfrm>
              <a:off x="7231805" y="4197223"/>
              <a:ext cx="349902" cy="436120"/>
            </a:xfrm>
            <a:custGeom>
              <a:rect b="b" l="l" r="r" t="t"/>
              <a:pathLst>
                <a:path extrusionOk="0" h="13521" w="10848">
                  <a:moveTo>
                    <a:pt x="4147" y="435"/>
                  </a:moveTo>
                  <a:cubicBezTo>
                    <a:pt x="4435" y="435"/>
                    <a:pt x="4718" y="608"/>
                    <a:pt x="4775" y="994"/>
                  </a:cubicBezTo>
                  <a:cubicBezTo>
                    <a:pt x="4799" y="1184"/>
                    <a:pt x="4751" y="1387"/>
                    <a:pt x="4620" y="1542"/>
                  </a:cubicBezTo>
                  <a:lnTo>
                    <a:pt x="3835" y="1684"/>
                  </a:lnTo>
                  <a:cubicBezTo>
                    <a:pt x="3656" y="1589"/>
                    <a:pt x="3537" y="1434"/>
                    <a:pt x="3501" y="1244"/>
                  </a:cubicBezTo>
                  <a:lnTo>
                    <a:pt x="3501" y="1232"/>
                  </a:lnTo>
                  <a:cubicBezTo>
                    <a:pt x="3386" y="732"/>
                    <a:pt x="3770" y="435"/>
                    <a:pt x="4147" y="435"/>
                  </a:cubicBezTo>
                  <a:close/>
                  <a:moveTo>
                    <a:pt x="7856" y="2746"/>
                  </a:moveTo>
                  <a:cubicBezTo>
                    <a:pt x="8113" y="2746"/>
                    <a:pt x="8341" y="2934"/>
                    <a:pt x="8383" y="3196"/>
                  </a:cubicBezTo>
                  <a:lnTo>
                    <a:pt x="9776" y="10757"/>
                  </a:lnTo>
                  <a:cubicBezTo>
                    <a:pt x="9823" y="11066"/>
                    <a:pt x="9633" y="11340"/>
                    <a:pt x="9323" y="11400"/>
                  </a:cubicBezTo>
                  <a:lnTo>
                    <a:pt x="3061" y="12543"/>
                  </a:lnTo>
                  <a:cubicBezTo>
                    <a:pt x="3030" y="12548"/>
                    <a:pt x="2999" y="12550"/>
                    <a:pt x="2969" y="12550"/>
                  </a:cubicBezTo>
                  <a:cubicBezTo>
                    <a:pt x="2707" y="12550"/>
                    <a:pt x="2472" y="12369"/>
                    <a:pt x="2430" y="12102"/>
                  </a:cubicBezTo>
                  <a:lnTo>
                    <a:pt x="1048" y="4530"/>
                  </a:lnTo>
                  <a:cubicBezTo>
                    <a:pt x="989" y="4232"/>
                    <a:pt x="1191" y="3947"/>
                    <a:pt x="1489" y="3899"/>
                  </a:cubicBezTo>
                  <a:lnTo>
                    <a:pt x="2239" y="3768"/>
                  </a:lnTo>
                  <a:cubicBezTo>
                    <a:pt x="2271" y="3968"/>
                    <a:pt x="2451" y="4121"/>
                    <a:pt x="2657" y="4121"/>
                  </a:cubicBezTo>
                  <a:cubicBezTo>
                    <a:pt x="2684" y="4121"/>
                    <a:pt x="2712" y="4119"/>
                    <a:pt x="2739" y="4113"/>
                  </a:cubicBezTo>
                  <a:lnTo>
                    <a:pt x="6656" y="3399"/>
                  </a:lnTo>
                  <a:cubicBezTo>
                    <a:pt x="6894" y="3351"/>
                    <a:pt x="7049" y="3125"/>
                    <a:pt x="7002" y="2887"/>
                  </a:cubicBezTo>
                  <a:lnTo>
                    <a:pt x="7752" y="2756"/>
                  </a:lnTo>
                  <a:cubicBezTo>
                    <a:pt x="7787" y="2749"/>
                    <a:pt x="7822" y="2746"/>
                    <a:pt x="7856" y="2746"/>
                  </a:cubicBezTo>
                  <a:close/>
                  <a:moveTo>
                    <a:pt x="4125" y="0"/>
                  </a:moveTo>
                  <a:cubicBezTo>
                    <a:pt x="4061" y="0"/>
                    <a:pt x="3996" y="6"/>
                    <a:pt x="3930" y="18"/>
                  </a:cubicBezTo>
                  <a:cubicBezTo>
                    <a:pt x="3334" y="125"/>
                    <a:pt x="2942" y="708"/>
                    <a:pt x="3061" y="1303"/>
                  </a:cubicBezTo>
                  <a:cubicBezTo>
                    <a:pt x="3096" y="1482"/>
                    <a:pt x="3168" y="1637"/>
                    <a:pt x="3275" y="1780"/>
                  </a:cubicBezTo>
                  <a:lnTo>
                    <a:pt x="2501" y="1923"/>
                  </a:lnTo>
                  <a:cubicBezTo>
                    <a:pt x="2191" y="1982"/>
                    <a:pt x="1977" y="2292"/>
                    <a:pt x="2037" y="2601"/>
                  </a:cubicBezTo>
                  <a:lnTo>
                    <a:pt x="2084" y="2887"/>
                  </a:lnTo>
                  <a:lnTo>
                    <a:pt x="798" y="3125"/>
                  </a:lnTo>
                  <a:cubicBezTo>
                    <a:pt x="310" y="3208"/>
                    <a:pt x="1" y="3673"/>
                    <a:pt x="84" y="4161"/>
                  </a:cubicBezTo>
                  <a:lnTo>
                    <a:pt x="1656" y="12793"/>
                  </a:lnTo>
                  <a:cubicBezTo>
                    <a:pt x="1730" y="13218"/>
                    <a:pt x="2118" y="13520"/>
                    <a:pt x="2540" y="13520"/>
                  </a:cubicBezTo>
                  <a:cubicBezTo>
                    <a:pt x="2590" y="13520"/>
                    <a:pt x="2641" y="13516"/>
                    <a:pt x="2692" y="13507"/>
                  </a:cubicBezTo>
                  <a:lnTo>
                    <a:pt x="10038" y="12162"/>
                  </a:lnTo>
                  <a:cubicBezTo>
                    <a:pt x="10526" y="12079"/>
                    <a:pt x="10847" y="11602"/>
                    <a:pt x="10752" y="11126"/>
                  </a:cubicBezTo>
                  <a:lnTo>
                    <a:pt x="9180" y="2494"/>
                  </a:lnTo>
                  <a:cubicBezTo>
                    <a:pt x="9096" y="2064"/>
                    <a:pt x="8726" y="1763"/>
                    <a:pt x="8305" y="1763"/>
                  </a:cubicBezTo>
                  <a:cubicBezTo>
                    <a:pt x="8248" y="1763"/>
                    <a:pt x="8191" y="1768"/>
                    <a:pt x="8133" y="1780"/>
                  </a:cubicBezTo>
                  <a:lnTo>
                    <a:pt x="6847" y="2018"/>
                  </a:lnTo>
                  <a:lnTo>
                    <a:pt x="6799" y="1732"/>
                  </a:lnTo>
                  <a:cubicBezTo>
                    <a:pt x="6745" y="1451"/>
                    <a:pt x="6496" y="1249"/>
                    <a:pt x="6210" y="1249"/>
                  </a:cubicBezTo>
                  <a:cubicBezTo>
                    <a:pt x="6181" y="1249"/>
                    <a:pt x="6151" y="1251"/>
                    <a:pt x="6121" y="1256"/>
                  </a:cubicBezTo>
                  <a:lnTo>
                    <a:pt x="5168" y="1434"/>
                  </a:lnTo>
                  <a:cubicBezTo>
                    <a:pt x="5228" y="1268"/>
                    <a:pt x="5239" y="1089"/>
                    <a:pt x="5204" y="910"/>
                  </a:cubicBezTo>
                  <a:cubicBezTo>
                    <a:pt x="5119" y="380"/>
                    <a:pt x="4655" y="0"/>
                    <a:pt x="4125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9" name="Google Shape;8039;p45"/>
            <p:cNvSpPr/>
            <p:nvPr/>
          </p:nvSpPr>
          <p:spPr>
            <a:xfrm>
              <a:off x="7293638" y="4354466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9" y="1"/>
                    <a:pt x="914" y="5"/>
                    <a:pt x="870" y="12"/>
                  </a:cubicBezTo>
                  <a:cubicBezTo>
                    <a:pt x="191" y="131"/>
                    <a:pt x="1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0" name="Google Shape;8040;p45"/>
            <p:cNvSpPr/>
            <p:nvPr/>
          </p:nvSpPr>
          <p:spPr>
            <a:xfrm>
              <a:off x="7361954" y="4339823"/>
              <a:ext cx="124375" cy="43383"/>
            </a:xfrm>
            <a:custGeom>
              <a:rect b="b" l="l" r="r" t="t"/>
              <a:pathLst>
                <a:path extrusionOk="0" h="1345" w="3856">
                  <a:moveTo>
                    <a:pt x="3259" y="1"/>
                  </a:moveTo>
                  <a:cubicBezTo>
                    <a:pt x="3223" y="1"/>
                    <a:pt x="3185" y="5"/>
                    <a:pt x="3145" y="14"/>
                  </a:cubicBezTo>
                  <a:lnTo>
                    <a:pt x="3133" y="14"/>
                  </a:lnTo>
                  <a:lnTo>
                    <a:pt x="550" y="478"/>
                  </a:lnTo>
                  <a:cubicBezTo>
                    <a:pt x="0" y="579"/>
                    <a:pt x="116" y="1345"/>
                    <a:pt x="608" y="1345"/>
                  </a:cubicBezTo>
                  <a:cubicBezTo>
                    <a:pt x="639" y="1345"/>
                    <a:pt x="671" y="1342"/>
                    <a:pt x="704" y="1335"/>
                  </a:cubicBezTo>
                  <a:lnTo>
                    <a:pt x="3300" y="871"/>
                  </a:lnTo>
                  <a:cubicBezTo>
                    <a:pt x="3855" y="793"/>
                    <a:pt x="3758" y="1"/>
                    <a:pt x="325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1" name="Google Shape;8041;p45"/>
            <p:cNvSpPr/>
            <p:nvPr/>
          </p:nvSpPr>
          <p:spPr>
            <a:xfrm>
              <a:off x="7306314" y="4423976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9" y="1"/>
                    <a:pt x="914" y="5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6"/>
                    <a:pt x="1002" y="1546"/>
                  </a:cubicBezTo>
                  <a:cubicBezTo>
                    <a:pt x="1453" y="1546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2" name="Google Shape;8042;p45"/>
            <p:cNvSpPr/>
            <p:nvPr/>
          </p:nvSpPr>
          <p:spPr>
            <a:xfrm>
              <a:off x="7375824" y="4409300"/>
              <a:ext cx="121279" cy="43544"/>
            </a:xfrm>
            <a:custGeom>
              <a:rect b="b" l="l" r="r" t="t"/>
              <a:pathLst>
                <a:path extrusionOk="0" h="1350" w="3760">
                  <a:moveTo>
                    <a:pt x="3144" y="1"/>
                  </a:moveTo>
                  <a:cubicBezTo>
                    <a:pt x="3128" y="1"/>
                    <a:pt x="3112" y="1"/>
                    <a:pt x="3096" y="3"/>
                  </a:cubicBezTo>
                  <a:lnTo>
                    <a:pt x="501" y="467"/>
                  </a:lnTo>
                  <a:cubicBezTo>
                    <a:pt x="0" y="618"/>
                    <a:pt x="125" y="1349"/>
                    <a:pt x="631" y="1349"/>
                  </a:cubicBezTo>
                  <a:cubicBezTo>
                    <a:pt x="643" y="1349"/>
                    <a:pt x="655" y="1349"/>
                    <a:pt x="667" y="1348"/>
                  </a:cubicBezTo>
                  <a:lnTo>
                    <a:pt x="3263" y="872"/>
                  </a:lnTo>
                  <a:cubicBezTo>
                    <a:pt x="3759" y="722"/>
                    <a:pt x="3640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3" name="Google Shape;8043;p45"/>
            <p:cNvSpPr/>
            <p:nvPr/>
          </p:nvSpPr>
          <p:spPr>
            <a:xfrm>
              <a:off x="7319765" y="4498130"/>
              <a:ext cx="60123" cy="50221"/>
            </a:xfrm>
            <a:custGeom>
              <a:rect b="b" l="l" r="r" t="t"/>
              <a:pathLst>
                <a:path extrusionOk="0" h="1557" w="1864">
                  <a:moveTo>
                    <a:pt x="1009" y="0"/>
                  </a:moveTo>
                  <a:cubicBezTo>
                    <a:pt x="967" y="0"/>
                    <a:pt x="924" y="4"/>
                    <a:pt x="881" y="11"/>
                  </a:cubicBezTo>
                  <a:cubicBezTo>
                    <a:pt x="203" y="130"/>
                    <a:pt x="0" y="1011"/>
                    <a:pt x="572" y="1416"/>
                  </a:cubicBezTo>
                  <a:cubicBezTo>
                    <a:pt x="710" y="1513"/>
                    <a:pt x="860" y="1556"/>
                    <a:pt x="1007" y="1556"/>
                  </a:cubicBezTo>
                  <a:cubicBezTo>
                    <a:pt x="1454" y="1556"/>
                    <a:pt x="1864" y="1153"/>
                    <a:pt x="1774" y="642"/>
                  </a:cubicBezTo>
                  <a:cubicBezTo>
                    <a:pt x="1700" y="268"/>
                    <a:pt x="1376" y="0"/>
                    <a:pt x="100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4" name="Google Shape;8044;p45"/>
            <p:cNvSpPr/>
            <p:nvPr/>
          </p:nvSpPr>
          <p:spPr>
            <a:xfrm>
              <a:off x="7388855" y="4483390"/>
              <a:ext cx="122343" cy="43673"/>
            </a:xfrm>
            <a:custGeom>
              <a:rect b="b" l="l" r="r" t="t"/>
              <a:pathLst>
                <a:path extrusionOk="0" h="1354" w="3793">
                  <a:moveTo>
                    <a:pt x="3178" y="1"/>
                  </a:moveTo>
                  <a:cubicBezTo>
                    <a:pt x="3160" y="1"/>
                    <a:pt x="3140" y="2"/>
                    <a:pt x="3121" y="4"/>
                  </a:cubicBezTo>
                  <a:lnTo>
                    <a:pt x="525" y="480"/>
                  </a:lnTo>
                  <a:cubicBezTo>
                    <a:pt x="1" y="605"/>
                    <a:pt x="121" y="1354"/>
                    <a:pt x="613" y="1354"/>
                  </a:cubicBezTo>
                  <a:cubicBezTo>
                    <a:pt x="635" y="1354"/>
                    <a:pt x="657" y="1352"/>
                    <a:pt x="680" y="1349"/>
                  </a:cubicBezTo>
                  <a:lnTo>
                    <a:pt x="3276" y="885"/>
                  </a:lnTo>
                  <a:cubicBezTo>
                    <a:pt x="3792" y="747"/>
                    <a:pt x="3678" y="1"/>
                    <a:pt x="317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5" name="Google Shape;8045;p45"/>
            <p:cNvSpPr/>
            <p:nvPr/>
          </p:nvSpPr>
          <p:spPr>
            <a:xfrm>
              <a:off x="7262544" y="4806843"/>
              <a:ext cx="250428" cy="224624"/>
            </a:xfrm>
            <a:custGeom>
              <a:rect b="b" l="l" r="r" t="t"/>
              <a:pathLst>
                <a:path extrusionOk="0" h="6964" w="7764">
                  <a:moveTo>
                    <a:pt x="3934" y="1"/>
                  </a:moveTo>
                  <a:cubicBezTo>
                    <a:pt x="2900" y="1"/>
                    <a:pt x="1883" y="470"/>
                    <a:pt x="1215" y="1346"/>
                  </a:cubicBezTo>
                  <a:lnTo>
                    <a:pt x="6953" y="4978"/>
                  </a:lnTo>
                  <a:cubicBezTo>
                    <a:pt x="7763" y="3406"/>
                    <a:pt x="7251" y="1465"/>
                    <a:pt x="5751" y="525"/>
                  </a:cubicBezTo>
                  <a:cubicBezTo>
                    <a:pt x="5187" y="171"/>
                    <a:pt x="4557" y="1"/>
                    <a:pt x="3934" y="1"/>
                  </a:cubicBezTo>
                  <a:close/>
                  <a:moveTo>
                    <a:pt x="810" y="1989"/>
                  </a:moveTo>
                  <a:lnTo>
                    <a:pt x="810" y="1989"/>
                  </a:lnTo>
                  <a:cubicBezTo>
                    <a:pt x="0" y="3561"/>
                    <a:pt x="524" y="5490"/>
                    <a:pt x="2012" y="6430"/>
                  </a:cubicBezTo>
                  <a:cubicBezTo>
                    <a:pt x="2579" y="6790"/>
                    <a:pt x="3213" y="6963"/>
                    <a:pt x="3839" y="6963"/>
                  </a:cubicBezTo>
                  <a:cubicBezTo>
                    <a:pt x="4870" y="6963"/>
                    <a:pt x="5882" y="6495"/>
                    <a:pt x="6549" y="5621"/>
                  </a:cubicBezTo>
                  <a:lnTo>
                    <a:pt x="810" y="1989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6" name="Google Shape;8046;p45"/>
            <p:cNvSpPr/>
            <p:nvPr/>
          </p:nvSpPr>
          <p:spPr>
            <a:xfrm>
              <a:off x="7731822" y="4325276"/>
              <a:ext cx="195885" cy="181918"/>
            </a:xfrm>
            <a:custGeom>
              <a:rect b="b" l="l" r="r" t="t"/>
              <a:pathLst>
                <a:path extrusionOk="0" h="5640" w="6073">
                  <a:moveTo>
                    <a:pt x="3596" y="0"/>
                  </a:moveTo>
                  <a:lnTo>
                    <a:pt x="1203" y="1632"/>
                  </a:lnTo>
                  <a:cubicBezTo>
                    <a:pt x="251" y="2286"/>
                    <a:pt x="1" y="3596"/>
                    <a:pt x="655" y="4560"/>
                  </a:cubicBezTo>
                  <a:lnTo>
                    <a:pt x="763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2"/>
                    <a:pt x="3692" y="5275"/>
                  </a:cubicBezTo>
                  <a:lnTo>
                    <a:pt x="6073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7" name="Google Shape;8047;p45"/>
            <p:cNvSpPr/>
            <p:nvPr/>
          </p:nvSpPr>
          <p:spPr>
            <a:xfrm>
              <a:off x="7864326" y="4249734"/>
              <a:ext cx="195885" cy="181950"/>
            </a:xfrm>
            <a:custGeom>
              <a:rect b="b" l="l" r="r" t="t"/>
              <a:pathLst>
                <a:path extrusionOk="0" h="5641" w="6073">
                  <a:moveTo>
                    <a:pt x="3568" y="1"/>
                  </a:moveTo>
                  <a:cubicBezTo>
                    <a:pt x="3162" y="1"/>
                    <a:pt x="2752" y="119"/>
                    <a:pt x="2393" y="366"/>
                  </a:cubicBezTo>
                  <a:lnTo>
                    <a:pt x="0" y="1997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22" y="3354"/>
                    <a:pt x="6072" y="2045"/>
                    <a:pt x="5430" y="1092"/>
                  </a:cubicBezTo>
                  <a:lnTo>
                    <a:pt x="5310" y="926"/>
                  </a:lnTo>
                  <a:cubicBezTo>
                    <a:pt x="4902" y="325"/>
                    <a:pt x="4240" y="1"/>
                    <a:pt x="356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8" name="Google Shape;8048;p45"/>
            <p:cNvSpPr/>
            <p:nvPr/>
          </p:nvSpPr>
          <p:spPr>
            <a:xfrm>
              <a:off x="7674215" y="4700692"/>
              <a:ext cx="346064" cy="344387"/>
            </a:xfrm>
            <a:custGeom>
              <a:rect b="b" l="l" r="r" t="t"/>
              <a:pathLst>
                <a:path extrusionOk="0" h="10677" w="10729">
                  <a:moveTo>
                    <a:pt x="4999" y="0"/>
                  </a:moveTo>
                  <a:cubicBezTo>
                    <a:pt x="4821" y="0"/>
                    <a:pt x="4665" y="135"/>
                    <a:pt x="4644" y="327"/>
                  </a:cubicBezTo>
                  <a:lnTo>
                    <a:pt x="4180" y="3804"/>
                  </a:lnTo>
                  <a:lnTo>
                    <a:pt x="703" y="3339"/>
                  </a:lnTo>
                  <a:cubicBezTo>
                    <a:pt x="688" y="3338"/>
                    <a:pt x="674" y="3337"/>
                    <a:pt x="659" y="3337"/>
                  </a:cubicBezTo>
                  <a:cubicBezTo>
                    <a:pt x="474" y="3337"/>
                    <a:pt x="309" y="3473"/>
                    <a:pt x="286" y="3661"/>
                  </a:cubicBezTo>
                  <a:lnTo>
                    <a:pt x="25" y="5637"/>
                  </a:lnTo>
                  <a:cubicBezTo>
                    <a:pt x="1" y="5840"/>
                    <a:pt x="144" y="6030"/>
                    <a:pt x="346" y="6054"/>
                  </a:cubicBezTo>
                  <a:lnTo>
                    <a:pt x="3823" y="6518"/>
                  </a:lnTo>
                  <a:lnTo>
                    <a:pt x="3370" y="9995"/>
                  </a:lnTo>
                  <a:cubicBezTo>
                    <a:pt x="3334" y="10197"/>
                    <a:pt x="3477" y="10388"/>
                    <a:pt x="3692" y="10412"/>
                  </a:cubicBezTo>
                  <a:lnTo>
                    <a:pt x="5656" y="10674"/>
                  </a:lnTo>
                  <a:cubicBezTo>
                    <a:pt x="5671" y="10675"/>
                    <a:pt x="5686" y="10676"/>
                    <a:pt x="5700" y="10676"/>
                  </a:cubicBezTo>
                  <a:cubicBezTo>
                    <a:pt x="5886" y="10676"/>
                    <a:pt x="6051" y="10540"/>
                    <a:pt x="6073" y="10352"/>
                  </a:cubicBezTo>
                  <a:lnTo>
                    <a:pt x="6537" y="6876"/>
                  </a:lnTo>
                  <a:lnTo>
                    <a:pt x="10014" y="7328"/>
                  </a:lnTo>
                  <a:cubicBezTo>
                    <a:pt x="10034" y="7331"/>
                    <a:pt x="10053" y="7333"/>
                    <a:pt x="10072" y="7333"/>
                  </a:cubicBezTo>
                  <a:cubicBezTo>
                    <a:pt x="10252" y="7333"/>
                    <a:pt x="10409" y="7189"/>
                    <a:pt x="10431" y="7007"/>
                  </a:cubicBezTo>
                  <a:lnTo>
                    <a:pt x="10693" y="5042"/>
                  </a:lnTo>
                  <a:cubicBezTo>
                    <a:pt x="10728" y="4828"/>
                    <a:pt x="10573" y="4649"/>
                    <a:pt x="10371" y="4613"/>
                  </a:cubicBezTo>
                  <a:lnTo>
                    <a:pt x="6894" y="4161"/>
                  </a:lnTo>
                  <a:lnTo>
                    <a:pt x="7359" y="684"/>
                  </a:lnTo>
                  <a:cubicBezTo>
                    <a:pt x="7383" y="470"/>
                    <a:pt x="7240" y="291"/>
                    <a:pt x="7037" y="256"/>
                  </a:cubicBezTo>
                  <a:lnTo>
                    <a:pt x="5061" y="6"/>
                  </a:lnTo>
                  <a:cubicBezTo>
                    <a:pt x="5040" y="2"/>
                    <a:pt x="5019" y="0"/>
                    <a:pt x="499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9" name="Google Shape;8049;p45"/>
            <p:cNvSpPr/>
            <p:nvPr/>
          </p:nvSpPr>
          <p:spPr>
            <a:xfrm>
              <a:off x="6207193" y="99161"/>
              <a:ext cx="349515" cy="435378"/>
            </a:xfrm>
            <a:custGeom>
              <a:rect b="b" l="l" r="r" t="t"/>
              <a:pathLst>
                <a:path extrusionOk="0" h="13498" w="10836">
                  <a:moveTo>
                    <a:pt x="4145" y="412"/>
                  </a:moveTo>
                  <a:cubicBezTo>
                    <a:pt x="4431" y="412"/>
                    <a:pt x="4712" y="584"/>
                    <a:pt x="4763" y="971"/>
                  </a:cubicBezTo>
                  <a:cubicBezTo>
                    <a:pt x="4799" y="1173"/>
                    <a:pt x="4751" y="1364"/>
                    <a:pt x="4620" y="1518"/>
                  </a:cubicBezTo>
                  <a:lnTo>
                    <a:pt x="3823" y="1661"/>
                  </a:lnTo>
                  <a:cubicBezTo>
                    <a:pt x="3656" y="1566"/>
                    <a:pt x="3537" y="1399"/>
                    <a:pt x="3501" y="1209"/>
                  </a:cubicBezTo>
                  <a:cubicBezTo>
                    <a:pt x="3386" y="709"/>
                    <a:pt x="3770" y="412"/>
                    <a:pt x="4145" y="412"/>
                  </a:cubicBezTo>
                  <a:close/>
                  <a:moveTo>
                    <a:pt x="7831" y="2726"/>
                  </a:moveTo>
                  <a:cubicBezTo>
                    <a:pt x="8094" y="2726"/>
                    <a:pt x="8329" y="2907"/>
                    <a:pt x="8383" y="3185"/>
                  </a:cubicBezTo>
                  <a:lnTo>
                    <a:pt x="9776" y="10746"/>
                  </a:lnTo>
                  <a:cubicBezTo>
                    <a:pt x="9823" y="11043"/>
                    <a:pt x="9621" y="11329"/>
                    <a:pt x="9323" y="11377"/>
                  </a:cubicBezTo>
                  <a:lnTo>
                    <a:pt x="3061" y="12520"/>
                  </a:lnTo>
                  <a:cubicBezTo>
                    <a:pt x="3026" y="12527"/>
                    <a:pt x="2991" y="12530"/>
                    <a:pt x="2956" y="12530"/>
                  </a:cubicBezTo>
                  <a:cubicBezTo>
                    <a:pt x="2699" y="12530"/>
                    <a:pt x="2472" y="12342"/>
                    <a:pt x="2430" y="12079"/>
                  </a:cubicBezTo>
                  <a:lnTo>
                    <a:pt x="1049" y="4507"/>
                  </a:lnTo>
                  <a:cubicBezTo>
                    <a:pt x="989" y="4209"/>
                    <a:pt x="1191" y="3935"/>
                    <a:pt x="1489" y="3876"/>
                  </a:cubicBezTo>
                  <a:lnTo>
                    <a:pt x="2239" y="3745"/>
                  </a:lnTo>
                  <a:cubicBezTo>
                    <a:pt x="2271" y="3954"/>
                    <a:pt x="2449" y="4099"/>
                    <a:pt x="2653" y="4099"/>
                  </a:cubicBezTo>
                  <a:cubicBezTo>
                    <a:pt x="2681" y="4099"/>
                    <a:pt x="2710" y="4096"/>
                    <a:pt x="2739" y="4090"/>
                  </a:cubicBezTo>
                  <a:lnTo>
                    <a:pt x="6656" y="3376"/>
                  </a:lnTo>
                  <a:cubicBezTo>
                    <a:pt x="6883" y="3340"/>
                    <a:pt x="7049" y="3102"/>
                    <a:pt x="7002" y="2876"/>
                  </a:cubicBezTo>
                  <a:lnTo>
                    <a:pt x="7740" y="2733"/>
                  </a:lnTo>
                  <a:cubicBezTo>
                    <a:pt x="7770" y="2728"/>
                    <a:pt x="7801" y="2726"/>
                    <a:pt x="7831" y="2726"/>
                  </a:cubicBezTo>
                  <a:close/>
                  <a:moveTo>
                    <a:pt x="4135" y="1"/>
                  </a:moveTo>
                  <a:cubicBezTo>
                    <a:pt x="4071" y="1"/>
                    <a:pt x="4006" y="6"/>
                    <a:pt x="3942" y="18"/>
                  </a:cubicBezTo>
                  <a:cubicBezTo>
                    <a:pt x="3346" y="125"/>
                    <a:pt x="2954" y="697"/>
                    <a:pt x="3061" y="1280"/>
                  </a:cubicBezTo>
                  <a:cubicBezTo>
                    <a:pt x="3096" y="1459"/>
                    <a:pt x="3168" y="1626"/>
                    <a:pt x="3275" y="1756"/>
                  </a:cubicBezTo>
                  <a:lnTo>
                    <a:pt x="2501" y="1899"/>
                  </a:lnTo>
                  <a:cubicBezTo>
                    <a:pt x="2180" y="1959"/>
                    <a:pt x="1977" y="2268"/>
                    <a:pt x="2025" y="2590"/>
                  </a:cubicBezTo>
                  <a:lnTo>
                    <a:pt x="2084" y="2864"/>
                  </a:lnTo>
                  <a:lnTo>
                    <a:pt x="799" y="3102"/>
                  </a:lnTo>
                  <a:cubicBezTo>
                    <a:pt x="322" y="3185"/>
                    <a:pt x="1" y="3650"/>
                    <a:pt x="84" y="4126"/>
                  </a:cubicBezTo>
                  <a:lnTo>
                    <a:pt x="1656" y="12758"/>
                  </a:lnTo>
                  <a:cubicBezTo>
                    <a:pt x="1741" y="13194"/>
                    <a:pt x="2111" y="13497"/>
                    <a:pt x="2538" y="13497"/>
                  </a:cubicBezTo>
                  <a:cubicBezTo>
                    <a:pt x="2588" y="13497"/>
                    <a:pt x="2640" y="13493"/>
                    <a:pt x="2692" y="13484"/>
                  </a:cubicBezTo>
                  <a:lnTo>
                    <a:pt x="10038" y="12139"/>
                  </a:lnTo>
                  <a:cubicBezTo>
                    <a:pt x="10514" y="12043"/>
                    <a:pt x="10836" y="11579"/>
                    <a:pt x="10752" y="11103"/>
                  </a:cubicBezTo>
                  <a:lnTo>
                    <a:pt x="9181" y="2471"/>
                  </a:lnTo>
                  <a:cubicBezTo>
                    <a:pt x="9097" y="2041"/>
                    <a:pt x="8726" y="1740"/>
                    <a:pt x="8305" y="1740"/>
                  </a:cubicBezTo>
                  <a:cubicBezTo>
                    <a:pt x="8248" y="1740"/>
                    <a:pt x="8191" y="1745"/>
                    <a:pt x="8133" y="1756"/>
                  </a:cubicBezTo>
                  <a:lnTo>
                    <a:pt x="6847" y="1995"/>
                  </a:lnTo>
                  <a:lnTo>
                    <a:pt x="6799" y="1721"/>
                  </a:lnTo>
                  <a:cubicBezTo>
                    <a:pt x="6746" y="1435"/>
                    <a:pt x="6497" y="1235"/>
                    <a:pt x="6225" y="1235"/>
                  </a:cubicBezTo>
                  <a:cubicBezTo>
                    <a:pt x="6190" y="1235"/>
                    <a:pt x="6155" y="1238"/>
                    <a:pt x="6121" y="1245"/>
                  </a:cubicBezTo>
                  <a:lnTo>
                    <a:pt x="5168" y="1411"/>
                  </a:lnTo>
                  <a:cubicBezTo>
                    <a:pt x="5228" y="1245"/>
                    <a:pt x="5228" y="1066"/>
                    <a:pt x="5204" y="899"/>
                  </a:cubicBezTo>
                  <a:cubicBezTo>
                    <a:pt x="5109" y="370"/>
                    <a:pt x="4646" y="1"/>
                    <a:pt x="413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0" name="Google Shape;8050;p45"/>
            <p:cNvSpPr/>
            <p:nvPr/>
          </p:nvSpPr>
          <p:spPr>
            <a:xfrm>
              <a:off x="6269026" y="255566"/>
              <a:ext cx="60059" cy="49898"/>
            </a:xfrm>
            <a:custGeom>
              <a:rect b="b" l="l" r="r" t="t"/>
              <a:pathLst>
                <a:path extrusionOk="0" h="1547" w="1862">
                  <a:moveTo>
                    <a:pt x="1016" y="1"/>
                  </a:moveTo>
                  <a:cubicBezTo>
                    <a:pt x="968" y="1"/>
                    <a:pt x="919" y="5"/>
                    <a:pt x="870" y="15"/>
                  </a:cubicBezTo>
                  <a:cubicBezTo>
                    <a:pt x="191" y="134"/>
                    <a:pt x="1" y="1015"/>
                    <a:pt x="560" y="1408"/>
                  </a:cubicBezTo>
                  <a:cubicBezTo>
                    <a:pt x="700" y="1504"/>
                    <a:pt x="851" y="1547"/>
                    <a:pt x="997" y="1547"/>
                  </a:cubicBezTo>
                  <a:cubicBezTo>
                    <a:pt x="1451" y="1547"/>
                    <a:pt x="1862" y="1138"/>
                    <a:pt x="1763" y="634"/>
                  </a:cubicBezTo>
                  <a:cubicBezTo>
                    <a:pt x="1700" y="266"/>
                    <a:pt x="1377" y="1"/>
                    <a:pt x="1016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1" name="Google Shape;8051;p45"/>
            <p:cNvSpPr/>
            <p:nvPr/>
          </p:nvSpPr>
          <p:spPr>
            <a:xfrm>
              <a:off x="6337213" y="241019"/>
              <a:ext cx="124117" cy="43706"/>
            </a:xfrm>
            <a:custGeom>
              <a:rect b="b" l="l" r="r" t="t"/>
              <a:pathLst>
                <a:path extrusionOk="0" h="1355" w="3848">
                  <a:moveTo>
                    <a:pt x="3261" y="1"/>
                  </a:moveTo>
                  <a:cubicBezTo>
                    <a:pt x="3226" y="1"/>
                    <a:pt x="3189" y="5"/>
                    <a:pt x="3149" y="14"/>
                  </a:cubicBezTo>
                  <a:lnTo>
                    <a:pt x="3137" y="14"/>
                  </a:lnTo>
                  <a:lnTo>
                    <a:pt x="542" y="490"/>
                  </a:lnTo>
                  <a:cubicBezTo>
                    <a:pt x="0" y="580"/>
                    <a:pt x="111" y="1354"/>
                    <a:pt x="620" y="1354"/>
                  </a:cubicBezTo>
                  <a:cubicBezTo>
                    <a:pt x="648" y="1354"/>
                    <a:pt x="678" y="1352"/>
                    <a:pt x="709" y="1347"/>
                  </a:cubicBezTo>
                  <a:lnTo>
                    <a:pt x="3292" y="871"/>
                  </a:lnTo>
                  <a:cubicBezTo>
                    <a:pt x="3847" y="793"/>
                    <a:pt x="3750" y="1"/>
                    <a:pt x="326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2" name="Google Shape;8052;p45"/>
            <p:cNvSpPr/>
            <p:nvPr/>
          </p:nvSpPr>
          <p:spPr>
            <a:xfrm>
              <a:off x="6281702" y="325172"/>
              <a:ext cx="59769" cy="49866"/>
            </a:xfrm>
            <a:custGeom>
              <a:rect b="b" l="l" r="r" t="t"/>
              <a:pathLst>
                <a:path extrusionOk="0" h="1546" w="1853">
                  <a:moveTo>
                    <a:pt x="1002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3" y="1545"/>
                    <a:pt x="1000" y="1545"/>
                  </a:cubicBezTo>
                  <a:cubicBezTo>
                    <a:pt x="1449" y="1545"/>
                    <a:pt x="1852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3" name="Google Shape;8053;p45"/>
            <p:cNvSpPr/>
            <p:nvPr/>
          </p:nvSpPr>
          <p:spPr>
            <a:xfrm>
              <a:off x="6351212" y="310528"/>
              <a:ext cx="121021" cy="43512"/>
            </a:xfrm>
            <a:custGeom>
              <a:rect b="b" l="l" r="r" t="t"/>
              <a:pathLst>
                <a:path extrusionOk="0" h="1349" w="3752">
                  <a:moveTo>
                    <a:pt x="3132" y="0"/>
                  </a:moveTo>
                  <a:cubicBezTo>
                    <a:pt x="3121" y="0"/>
                    <a:pt x="3109" y="1"/>
                    <a:pt x="3096" y="2"/>
                  </a:cubicBezTo>
                  <a:lnTo>
                    <a:pt x="501" y="478"/>
                  </a:lnTo>
                  <a:cubicBezTo>
                    <a:pt x="0" y="618"/>
                    <a:pt x="125" y="1348"/>
                    <a:pt x="620" y="1348"/>
                  </a:cubicBezTo>
                  <a:cubicBezTo>
                    <a:pt x="632" y="1348"/>
                    <a:pt x="644" y="1348"/>
                    <a:pt x="656" y="1347"/>
                  </a:cubicBezTo>
                  <a:lnTo>
                    <a:pt x="3251" y="871"/>
                  </a:lnTo>
                  <a:cubicBezTo>
                    <a:pt x="3751" y="731"/>
                    <a:pt x="3638" y="0"/>
                    <a:pt x="313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4" name="Google Shape;8054;p45"/>
            <p:cNvSpPr/>
            <p:nvPr/>
          </p:nvSpPr>
          <p:spPr>
            <a:xfrm>
              <a:off x="6295152" y="399294"/>
              <a:ext cx="60156" cy="50189"/>
            </a:xfrm>
            <a:custGeom>
              <a:rect b="b" l="l" r="r" t="t"/>
              <a:pathLst>
                <a:path extrusionOk="0" h="1556" w="1865">
                  <a:moveTo>
                    <a:pt x="1014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191" y="131"/>
                    <a:pt x="0" y="1012"/>
                    <a:pt x="572" y="1417"/>
                  </a:cubicBezTo>
                  <a:cubicBezTo>
                    <a:pt x="709" y="1513"/>
                    <a:pt x="857" y="1556"/>
                    <a:pt x="1002" y="1556"/>
                  </a:cubicBezTo>
                  <a:cubicBezTo>
                    <a:pt x="1451" y="1556"/>
                    <a:pt x="1864" y="1147"/>
                    <a:pt x="1774" y="643"/>
                  </a:cubicBezTo>
                  <a:cubicBezTo>
                    <a:pt x="1700" y="260"/>
                    <a:pt x="1378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5" name="Google Shape;8055;p45"/>
            <p:cNvSpPr/>
            <p:nvPr/>
          </p:nvSpPr>
          <p:spPr>
            <a:xfrm>
              <a:off x="6364146" y="384586"/>
              <a:ext cx="122440" cy="44028"/>
            </a:xfrm>
            <a:custGeom>
              <a:rect b="b" l="l" r="r" t="t"/>
              <a:pathLst>
                <a:path extrusionOk="0" h="1365" w="3796">
                  <a:moveTo>
                    <a:pt x="3170" y="0"/>
                  </a:moveTo>
                  <a:cubicBezTo>
                    <a:pt x="3151" y="0"/>
                    <a:pt x="3132" y="1"/>
                    <a:pt x="3112" y="4"/>
                  </a:cubicBezTo>
                  <a:lnTo>
                    <a:pt x="528" y="480"/>
                  </a:lnTo>
                  <a:cubicBezTo>
                    <a:pt x="0" y="606"/>
                    <a:pt x="114" y="1364"/>
                    <a:pt x="625" y="1364"/>
                  </a:cubicBezTo>
                  <a:cubicBezTo>
                    <a:pt x="644" y="1364"/>
                    <a:pt x="663" y="1363"/>
                    <a:pt x="683" y="1361"/>
                  </a:cubicBezTo>
                  <a:lnTo>
                    <a:pt x="3279" y="885"/>
                  </a:lnTo>
                  <a:cubicBezTo>
                    <a:pt x="3796" y="758"/>
                    <a:pt x="3681" y="0"/>
                    <a:pt x="317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6" name="Google Shape;8056;p45"/>
            <p:cNvSpPr/>
            <p:nvPr/>
          </p:nvSpPr>
          <p:spPr>
            <a:xfrm>
              <a:off x="6237545" y="708297"/>
              <a:ext cx="250815" cy="224721"/>
            </a:xfrm>
            <a:custGeom>
              <a:rect b="b" l="l" r="r" t="t"/>
              <a:pathLst>
                <a:path extrusionOk="0" h="6967" w="7776">
                  <a:moveTo>
                    <a:pt x="3932" y="1"/>
                  </a:moveTo>
                  <a:cubicBezTo>
                    <a:pt x="2904" y="1"/>
                    <a:pt x="1893" y="465"/>
                    <a:pt x="1227" y="1338"/>
                  </a:cubicBezTo>
                  <a:lnTo>
                    <a:pt x="6966" y="4969"/>
                  </a:lnTo>
                  <a:cubicBezTo>
                    <a:pt x="7775" y="3398"/>
                    <a:pt x="7251" y="1469"/>
                    <a:pt x="5751" y="528"/>
                  </a:cubicBezTo>
                  <a:cubicBezTo>
                    <a:pt x="5188" y="173"/>
                    <a:pt x="4557" y="1"/>
                    <a:pt x="3932" y="1"/>
                  </a:cubicBezTo>
                  <a:close/>
                  <a:moveTo>
                    <a:pt x="822" y="1993"/>
                  </a:moveTo>
                  <a:lnTo>
                    <a:pt x="822" y="1993"/>
                  </a:lnTo>
                  <a:cubicBezTo>
                    <a:pt x="0" y="3553"/>
                    <a:pt x="524" y="5493"/>
                    <a:pt x="2024" y="6434"/>
                  </a:cubicBezTo>
                  <a:cubicBezTo>
                    <a:pt x="2586" y="6793"/>
                    <a:pt x="3217" y="6966"/>
                    <a:pt x="3842" y="6966"/>
                  </a:cubicBezTo>
                  <a:cubicBezTo>
                    <a:pt x="4875" y="6966"/>
                    <a:pt x="5893" y="6495"/>
                    <a:pt x="6561" y="5612"/>
                  </a:cubicBezTo>
                  <a:lnTo>
                    <a:pt x="822" y="1993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7" name="Google Shape;8057;p45"/>
            <p:cNvSpPr/>
            <p:nvPr/>
          </p:nvSpPr>
          <p:spPr>
            <a:xfrm>
              <a:off x="6706823" y="226472"/>
              <a:ext cx="196272" cy="181918"/>
            </a:xfrm>
            <a:custGeom>
              <a:rect b="b" l="l" r="r" t="t"/>
              <a:pathLst>
                <a:path extrusionOk="0" h="5640" w="6085">
                  <a:moveTo>
                    <a:pt x="3620" y="0"/>
                  </a:moveTo>
                  <a:lnTo>
                    <a:pt x="1215" y="1631"/>
                  </a:lnTo>
                  <a:cubicBezTo>
                    <a:pt x="251" y="2286"/>
                    <a:pt x="1" y="3596"/>
                    <a:pt x="656" y="4560"/>
                  </a:cubicBezTo>
                  <a:lnTo>
                    <a:pt x="763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1"/>
                    <a:pt x="3692" y="5275"/>
                  </a:cubicBezTo>
                  <a:lnTo>
                    <a:pt x="6085" y="3644"/>
                  </a:lnTo>
                  <a:lnTo>
                    <a:pt x="3620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8" name="Google Shape;8058;p45"/>
            <p:cNvSpPr/>
            <p:nvPr/>
          </p:nvSpPr>
          <p:spPr>
            <a:xfrm>
              <a:off x="6839327" y="151317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577" y="1"/>
                  </a:moveTo>
                  <a:cubicBezTo>
                    <a:pt x="3169" y="1"/>
                    <a:pt x="2757" y="119"/>
                    <a:pt x="2394" y="366"/>
                  </a:cubicBezTo>
                  <a:lnTo>
                    <a:pt x="1" y="1985"/>
                  </a:lnTo>
                  <a:lnTo>
                    <a:pt x="2489" y="5628"/>
                  </a:lnTo>
                  <a:lnTo>
                    <a:pt x="4882" y="4009"/>
                  </a:lnTo>
                  <a:cubicBezTo>
                    <a:pt x="5835" y="3354"/>
                    <a:pt x="6085" y="2044"/>
                    <a:pt x="5430" y="1080"/>
                  </a:cubicBezTo>
                  <a:lnTo>
                    <a:pt x="5323" y="925"/>
                  </a:lnTo>
                  <a:cubicBezTo>
                    <a:pt x="4914" y="324"/>
                    <a:pt x="4252" y="1"/>
                    <a:pt x="357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9" name="Google Shape;8059;p45"/>
            <p:cNvSpPr/>
            <p:nvPr/>
          </p:nvSpPr>
          <p:spPr>
            <a:xfrm>
              <a:off x="6649603" y="602242"/>
              <a:ext cx="345677" cy="344032"/>
            </a:xfrm>
            <a:custGeom>
              <a:rect b="b" l="l" r="r" t="t"/>
              <a:pathLst>
                <a:path extrusionOk="0" h="10666" w="10717">
                  <a:moveTo>
                    <a:pt x="4999" y="1"/>
                  </a:moveTo>
                  <a:cubicBezTo>
                    <a:pt x="4821" y="1"/>
                    <a:pt x="4666" y="136"/>
                    <a:pt x="4644" y="328"/>
                  </a:cubicBezTo>
                  <a:lnTo>
                    <a:pt x="4180" y="3805"/>
                  </a:lnTo>
                  <a:lnTo>
                    <a:pt x="703" y="3340"/>
                  </a:lnTo>
                  <a:cubicBezTo>
                    <a:pt x="688" y="3338"/>
                    <a:pt x="674" y="3338"/>
                    <a:pt x="659" y="3338"/>
                  </a:cubicBezTo>
                  <a:cubicBezTo>
                    <a:pt x="474" y="3338"/>
                    <a:pt x="309" y="3474"/>
                    <a:pt x="287" y="3662"/>
                  </a:cubicBezTo>
                  <a:lnTo>
                    <a:pt x="37" y="5626"/>
                  </a:lnTo>
                  <a:cubicBezTo>
                    <a:pt x="1" y="5829"/>
                    <a:pt x="144" y="6019"/>
                    <a:pt x="346" y="6043"/>
                  </a:cubicBezTo>
                  <a:lnTo>
                    <a:pt x="3823" y="6507"/>
                  </a:lnTo>
                  <a:lnTo>
                    <a:pt x="3370" y="9984"/>
                  </a:lnTo>
                  <a:cubicBezTo>
                    <a:pt x="3335" y="10186"/>
                    <a:pt x="3477" y="10377"/>
                    <a:pt x="3692" y="10401"/>
                  </a:cubicBezTo>
                  <a:lnTo>
                    <a:pt x="5656" y="10663"/>
                  </a:lnTo>
                  <a:cubicBezTo>
                    <a:pt x="5671" y="10664"/>
                    <a:pt x="5686" y="10665"/>
                    <a:pt x="5700" y="10665"/>
                  </a:cubicBezTo>
                  <a:cubicBezTo>
                    <a:pt x="5886" y="10665"/>
                    <a:pt x="6051" y="10529"/>
                    <a:pt x="6073" y="10341"/>
                  </a:cubicBezTo>
                  <a:lnTo>
                    <a:pt x="6537" y="6864"/>
                  </a:lnTo>
                  <a:lnTo>
                    <a:pt x="10014" y="7329"/>
                  </a:lnTo>
                  <a:cubicBezTo>
                    <a:pt x="10029" y="7331"/>
                    <a:pt x="10044" y="7331"/>
                    <a:pt x="10058" y="7331"/>
                  </a:cubicBezTo>
                  <a:cubicBezTo>
                    <a:pt x="10243" y="7331"/>
                    <a:pt x="10409" y="7195"/>
                    <a:pt x="10431" y="7007"/>
                  </a:cubicBezTo>
                  <a:lnTo>
                    <a:pt x="10693" y="5031"/>
                  </a:lnTo>
                  <a:cubicBezTo>
                    <a:pt x="10716" y="4828"/>
                    <a:pt x="10574" y="4638"/>
                    <a:pt x="10371" y="4614"/>
                  </a:cubicBezTo>
                  <a:lnTo>
                    <a:pt x="6895" y="4150"/>
                  </a:lnTo>
                  <a:lnTo>
                    <a:pt x="7347" y="673"/>
                  </a:lnTo>
                  <a:cubicBezTo>
                    <a:pt x="7383" y="471"/>
                    <a:pt x="7240" y="280"/>
                    <a:pt x="7026" y="256"/>
                  </a:cubicBezTo>
                  <a:lnTo>
                    <a:pt x="5061" y="6"/>
                  </a:lnTo>
                  <a:cubicBezTo>
                    <a:pt x="5040" y="3"/>
                    <a:pt x="5019" y="1"/>
                    <a:pt x="499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0" name="Google Shape;8060;p45"/>
            <p:cNvSpPr/>
            <p:nvPr/>
          </p:nvSpPr>
          <p:spPr>
            <a:xfrm>
              <a:off x="6206806" y="1123773"/>
              <a:ext cx="349902" cy="435733"/>
            </a:xfrm>
            <a:custGeom>
              <a:rect b="b" l="l" r="r" t="t"/>
              <a:pathLst>
                <a:path extrusionOk="0" h="13509" w="10848">
                  <a:moveTo>
                    <a:pt x="4153" y="414"/>
                  </a:moveTo>
                  <a:cubicBezTo>
                    <a:pt x="4440" y="414"/>
                    <a:pt x="4724" y="589"/>
                    <a:pt x="4775" y="982"/>
                  </a:cubicBezTo>
                  <a:cubicBezTo>
                    <a:pt x="4811" y="1173"/>
                    <a:pt x="4763" y="1375"/>
                    <a:pt x="4632" y="1518"/>
                  </a:cubicBezTo>
                  <a:lnTo>
                    <a:pt x="3835" y="1673"/>
                  </a:lnTo>
                  <a:cubicBezTo>
                    <a:pt x="3668" y="1578"/>
                    <a:pt x="3549" y="1411"/>
                    <a:pt x="3513" y="1209"/>
                  </a:cubicBezTo>
                  <a:cubicBezTo>
                    <a:pt x="3399" y="710"/>
                    <a:pt x="3779" y="414"/>
                    <a:pt x="4153" y="414"/>
                  </a:cubicBezTo>
                  <a:close/>
                  <a:moveTo>
                    <a:pt x="7868" y="2734"/>
                  </a:moveTo>
                  <a:cubicBezTo>
                    <a:pt x="8126" y="2734"/>
                    <a:pt x="8354" y="2923"/>
                    <a:pt x="8407" y="3185"/>
                  </a:cubicBezTo>
                  <a:lnTo>
                    <a:pt x="9788" y="10746"/>
                  </a:lnTo>
                  <a:cubicBezTo>
                    <a:pt x="9835" y="11043"/>
                    <a:pt x="9633" y="11329"/>
                    <a:pt x="9335" y="11377"/>
                  </a:cubicBezTo>
                  <a:lnTo>
                    <a:pt x="3073" y="12520"/>
                  </a:lnTo>
                  <a:cubicBezTo>
                    <a:pt x="3038" y="12527"/>
                    <a:pt x="3003" y="12530"/>
                    <a:pt x="2968" y="12530"/>
                  </a:cubicBezTo>
                  <a:cubicBezTo>
                    <a:pt x="2711" y="12530"/>
                    <a:pt x="2484" y="12342"/>
                    <a:pt x="2442" y="12079"/>
                  </a:cubicBezTo>
                  <a:lnTo>
                    <a:pt x="1061" y="4519"/>
                  </a:lnTo>
                  <a:cubicBezTo>
                    <a:pt x="1013" y="4221"/>
                    <a:pt x="1203" y="3935"/>
                    <a:pt x="1513" y="3888"/>
                  </a:cubicBezTo>
                  <a:lnTo>
                    <a:pt x="2251" y="3745"/>
                  </a:lnTo>
                  <a:cubicBezTo>
                    <a:pt x="2294" y="3960"/>
                    <a:pt x="2483" y="4107"/>
                    <a:pt x="2695" y="4107"/>
                  </a:cubicBezTo>
                  <a:cubicBezTo>
                    <a:pt x="2717" y="4107"/>
                    <a:pt x="2740" y="4105"/>
                    <a:pt x="2763" y="4102"/>
                  </a:cubicBezTo>
                  <a:lnTo>
                    <a:pt x="6668" y="3387"/>
                  </a:lnTo>
                  <a:cubicBezTo>
                    <a:pt x="6907" y="3340"/>
                    <a:pt x="7061" y="3114"/>
                    <a:pt x="7026" y="2875"/>
                  </a:cubicBezTo>
                  <a:lnTo>
                    <a:pt x="7764" y="2745"/>
                  </a:lnTo>
                  <a:cubicBezTo>
                    <a:pt x="7799" y="2737"/>
                    <a:pt x="7834" y="2734"/>
                    <a:pt x="7868" y="2734"/>
                  </a:cubicBezTo>
                  <a:close/>
                  <a:moveTo>
                    <a:pt x="4147" y="0"/>
                  </a:moveTo>
                  <a:cubicBezTo>
                    <a:pt x="4083" y="0"/>
                    <a:pt x="4018" y="6"/>
                    <a:pt x="3954" y="18"/>
                  </a:cubicBezTo>
                  <a:cubicBezTo>
                    <a:pt x="3358" y="125"/>
                    <a:pt x="2966" y="697"/>
                    <a:pt x="3073" y="1292"/>
                  </a:cubicBezTo>
                  <a:cubicBezTo>
                    <a:pt x="3108" y="1459"/>
                    <a:pt x="3180" y="1625"/>
                    <a:pt x="3287" y="1768"/>
                  </a:cubicBezTo>
                  <a:lnTo>
                    <a:pt x="2513" y="1911"/>
                  </a:lnTo>
                  <a:cubicBezTo>
                    <a:pt x="2192" y="1971"/>
                    <a:pt x="1989" y="2280"/>
                    <a:pt x="2037" y="2602"/>
                  </a:cubicBezTo>
                  <a:lnTo>
                    <a:pt x="2096" y="2875"/>
                  </a:lnTo>
                  <a:lnTo>
                    <a:pt x="811" y="3114"/>
                  </a:lnTo>
                  <a:cubicBezTo>
                    <a:pt x="322" y="3197"/>
                    <a:pt x="1" y="3661"/>
                    <a:pt x="96" y="4149"/>
                  </a:cubicBezTo>
                  <a:lnTo>
                    <a:pt x="1668" y="12770"/>
                  </a:lnTo>
                  <a:cubicBezTo>
                    <a:pt x="1742" y="13206"/>
                    <a:pt x="2121" y="13509"/>
                    <a:pt x="2549" y="13509"/>
                  </a:cubicBezTo>
                  <a:cubicBezTo>
                    <a:pt x="2600" y="13509"/>
                    <a:pt x="2652" y="13505"/>
                    <a:pt x="2704" y="13496"/>
                  </a:cubicBezTo>
                  <a:lnTo>
                    <a:pt x="10038" y="12150"/>
                  </a:lnTo>
                  <a:cubicBezTo>
                    <a:pt x="10526" y="12067"/>
                    <a:pt x="10848" y="11603"/>
                    <a:pt x="10752" y="11115"/>
                  </a:cubicBezTo>
                  <a:lnTo>
                    <a:pt x="9181" y="2483"/>
                  </a:lnTo>
                  <a:cubicBezTo>
                    <a:pt x="9097" y="2052"/>
                    <a:pt x="8726" y="1751"/>
                    <a:pt x="8313" y="1751"/>
                  </a:cubicBezTo>
                  <a:cubicBezTo>
                    <a:pt x="8257" y="1751"/>
                    <a:pt x="8201" y="1757"/>
                    <a:pt x="8145" y="1768"/>
                  </a:cubicBezTo>
                  <a:lnTo>
                    <a:pt x="6859" y="1994"/>
                  </a:lnTo>
                  <a:lnTo>
                    <a:pt x="6811" y="1721"/>
                  </a:lnTo>
                  <a:cubicBezTo>
                    <a:pt x="6758" y="1431"/>
                    <a:pt x="6500" y="1237"/>
                    <a:pt x="6223" y="1237"/>
                  </a:cubicBezTo>
                  <a:cubicBezTo>
                    <a:pt x="6193" y="1237"/>
                    <a:pt x="6163" y="1240"/>
                    <a:pt x="6133" y="1244"/>
                  </a:cubicBezTo>
                  <a:lnTo>
                    <a:pt x="5180" y="1423"/>
                  </a:lnTo>
                  <a:cubicBezTo>
                    <a:pt x="5240" y="1244"/>
                    <a:pt x="5240" y="1066"/>
                    <a:pt x="5216" y="899"/>
                  </a:cubicBezTo>
                  <a:cubicBezTo>
                    <a:pt x="5121" y="370"/>
                    <a:pt x="4658" y="0"/>
                    <a:pt x="414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1" name="Google Shape;8061;p45"/>
            <p:cNvSpPr/>
            <p:nvPr/>
          </p:nvSpPr>
          <p:spPr>
            <a:xfrm>
              <a:off x="6269026" y="1280275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3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4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2" name="Google Shape;8062;p45"/>
            <p:cNvSpPr/>
            <p:nvPr/>
          </p:nvSpPr>
          <p:spPr>
            <a:xfrm>
              <a:off x="6336761" y="1265566"/>
              <a:ext cx="125214" cy="43931"/>
            </a:xfrm>
            <a:custGeom>
              <a:rect b="b" l="l" r="r" t="t"/>
              <a:pathLst>
                <a:path extrusionOk="0" h="1362" w="3882">
                  <a:moveTo>
                    <a:pt x="3285" y="1"/>
                  </a:moveTo>
                  <a:cubicBezTo>
                    <a:pt x="3247" y="1"/>
                    <a:pt x="3206" y="5"/>
                    <a:pt x="3163" y="15"/>
                  </a:cubicBezTo>
                  <a:lnTo>
                    <a:pt x="3151" y="15"/>
                  </a:lnTo>
                  <a:lnTo>
                    <a:pt x="556" y="492"/>
                  </a:lnTo>
                  <a:cubicBezTo>
                    <a:pt x="1" y="569"/>
                    <a:pt x="108" y="1362"/>
                    <a:pt x="599" y="1362"/>
                  </a:cubicBezTo>
                  <a:cubicBezTo>
                    <a:pt x="634" y="1362"/>
                    <a:pt x="671" y="1358"/>
                    <a:pt x="711" y="1349"/>
                  </a:cubicBezTo>
                  <a:lnTo>
                    <a:pt x="3306" y="873"/>
                  </a:lnTo>
                  <a:cubicBezTo>
                    <a:pt x="3882" y="817"/>
                    <a:pt x="3788" y="1"/>
                    <a:pt x="328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3" name="Google Shape;8063;p45"/>
            <p:cNvSpPr/>
            <p:nvPr/>
          </p:nvSpPr>
          <p:spPr>
            <a:xfrm>
              <a:off x="6281702" y="1349784"/>
              <a:ext cx="59769" cy="49866"/>
            </a:xfrm>
            <a:custGeom>
              <a:rect b="b" l="l" r="r" t="t"/>
              <a:pathLst>
                <a:path extrusionOk="0" h="1546" w="1853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2" y="1502"/>
                    <a:pt x="854" y="1545"/>
                    <a:pt x="1001" y="1545"/>
                  </a:cubicBezTo>
                  <a:cubicBezTo>
                    <a:pt x="1450" y="1545"/>
                    <a:pt x="1852" y="1145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4" name="Google Shape;8064;p45"/>
            <p:cNvSpPr/>
            <p:nvPr/>
          </p:nvSpPr>
          <p:spPr>
            <a:xfrm>
              <a:off x="6351341" y="1335140"/>
              <a:ext cx="120892" cy="43544"/>
            </a:xfrm>
            <a:custGeom>
              <a:rect b="b" l="l" r="r" t="t"/>
              <a:pathLst>
                <a:path extrusionOk="0" h="1350" w="3748">
                  <a:moveTo>
                    <a:pt x="3128" y="0"/>
                  </a:moveTo>
                  <a:cubicBezTo>
                    <a:pt x="3117" y="0"/>
                    <a:pt x="3105" y="1"/>
                    <a:pt x="3092" y="2"/>
                  </a:cubicBezTo>
                  <a:lnTo>
                    <a:pt x="497" y="478"/>
                  </a:lnTo>
                  <a:cubicBezTo>
                    <a:pt x="0" y="628"/>
                    <a:pt x="120" y="1349"/>
                    <a:pt x="605" y="1349"/>
                  </a:cubicBezTo>
                  <a:cubicBezTo>
                    <a:pt x="620" y="1349"/>
                    <a:pt x="636" y="1348"/>
                    <a:pt x="652" y="1347"/>
                  </a:cubicBezTo>
                  <a:lnTo>
                    <a:pt x="3247" y="883"/>
                  </a:lnTo>
                  <a:cubicBezTo>
                    <a:pt x="3747" y="731"/>
                    <a:pt x="3634" y="0"/>
                    <a:pt x="312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5" name="Google Shape;8065;p45"/>
            <p:cNvSpPr/>
            <p:nvPr/>
          </p:nvSpPr>
          <p:spPr>
            <a:xfrm>
              <a:off x="6295152" y="1424293"/>
              <a:ext cx="60156" cy="49834"/>
            </a:xfrm>
            <a:custGeom>
              <a:rect b="b" l="l" r="r" t="t"/>
              <a:pathLst>
                <a:path extrusionOk="0" h="1545" w="1865">
                  <a:moveTo>
                    <a:pt x="1014" y="0"/>
                  </a:moveTo>
                  <a:cubicBezTo>
                    <a:pt x="970" y="0"/>
                    <a:pt x="926" y="4"/>
                    <a:pt x="881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9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6" name="Google Shape;8066;p45"/>
            <p:cNvSpPr/>
            <p:nvPr/>
          </p:nvSpPr>
          <p:spPr>
            <a:xfrm>
              <a:off x="6364404" y="1409585"/>
              <a:ext cx="121795" cy="43577"/>
            </a:xfrm>
            <a:custGeom>
              <a:rect b="b" l="l" r="r" t="t"/>
              <a:pathLst>
                <a:path extrusionOk="0" h="1351" w="3776">
                  <a:moveTo>
                    <a:pt x="3162" y="0"/>
                  </a:moveTo>
                  <a:cubicBezTo>
                    <a:pt x="3143" y="0"/>
                    <a:pt x="3124" y="1"/>
                    <a:pt x="3104" y="3"/>
                  </a:cubicBezTo>
                  <a:lnTo>
                    <a:pt x="520" y="468"/>
                  </a:lnTo>
                  <a:cubicBezTo>
                    <a:pt x="0" y="606"/>
                    <a:pt x="120" y="1351"/>
                    <a:pt x="628" y="1351"/>
                  </a:cubicBezTo>
                  <a:cubicBezTo>
                    <a:pt x="643" y="1351"/>
                    <a:pt x="659" y="1350"/>
                    <a:pt x="675" y="1349"/>
                  </a:cubicBezTo>
                  <a:lnTo>
                    <a:pt x="3271" y="872"/>
                  </a:lnTo>
                  <a:cubicBezTo>
                    <a:pt x="3776" y="735"/>
                    <a:pt x="3661" y="0"/>
                    <a:pt x="316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7" name="Google Shape;8067;p45"/>
            <p:cNvSpPr/>
            <p:nvPr/>
          </p:nvSpPr>
          <p:spPr>
            <a:xfrm>
              <a:off x="6239093" y="1733038"/>
              <a:ext cx="249267" cy="224043"/>
            </a:xfrm>
            <a:custGeom>
              <a:rect b="b" l="l" r="r" t="t"/>
              <a:pathLst>
                <a:path extrusionOk="0" h="6946" w="7728">
                  <a:moveTo>
                    <a:pt x="3895" y="0"/>
                  </a:moveTo>
                  <a:cubicBezTo>
                    <a:pt x="2864" y="0"/>
                    <a:pt x="1847" y="469"/>
                    <a:pt x="1179" y="1346"/>
                  </a:cubicBezTo>
                  <a:lnTo>
                    <a:pt x="6918" y="4965"/>
                  </a:lnTo>
                  <a:cubicBezTo>
                    <a:pt x="7727" y="3394"/>
                    <a:pt x="7203" y="1465"/>
                    <a:pt x="5703" y="524"/>
                  </a:cubicBezTo>
                  <a:cubicBezTo>
                    <a:pt x="5144" y="171"/>
                    <a:pt x="4517" y="0"/>
                    <a:pt x="3895" y="0"/>
                  </a:cubicBezTo>
                  <a:close/>
                  <a:moveTo>
                    <a:pt x="774" y="1989"/>
                  </a:moveTo>
                  <a:cubicBezTo>
                    <a:pt x="0" y="3548"/>
                    <a:pt x="488" y="5477"/>
                    <a:pt x="1953" y="6418"/>
                  </a:cubicBezTo>
                  <a:cubicBezTo>
                    <a:pt x="2520" y="6774"/>
                    <a:pt x="3154" y="6945"/>
                    <a:pt x="3783" y="6945"/>
                  </a:cubicBezTo>
                  <a:cubicBezTo>
                    <a:pt x="4815" y="6945"/>
                    <a:pt x="5832" y="6482"/>
                    <a:pt x="6513" y="5608"/>
                  </a:cubicBezTo>
                  <a:lnTo>
                    <a:pt x="774" y="1989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8" name="Google Shape;8068;p45"/>
            <p:cNvSpPr/>
            <p:nvPr/>
          </p:nvSpPr>
          <p:spPr>
            <a:xfrm>
              <a:off x="6706823" y="1251439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620" y="1"/>
                  </a:moveTo>
                  <a:lnTo>
                    <a:pt x="1215" y="1620"/>
                  </a:lnTo>
                  <a:cubicBezTo>
                    <a:pt x="251" y="2275"/>
                    <a:pt x="1" y="3585"/>
                    <a:pt x="656" y="4549"/>
                  </a:cubicBezTo>
                  <a:lnTo>
                    <a:pt x="763" y="4704"/>
                  </a:lnTo>
                  <a:cubicBezTo>
                    <a:pt x="1171" y="5305"/>
                    <a:pt x="1833" y="5629"/>
                    <a:pt x="2508" y="5629"/>
                  </a:cubicBezTo>
                  <a:cubicBezTo>
                    <a:pt x="2916" y="5629"/>
                    <a:pt x="3328" y="5510"/>
                    <a:pt x="3692" y="5264"/>
                  </a:cubicBezTo>
                  <a:lnTo>
                    <a:pt x="6085" y="3644"/>
                  </a:lnTo>
                  <a:lnTo>
                    <a:pt x="3620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9" name="Google Shape;8069;p45"/>
            <p:cNvSpPr/>
            <p:nvPr/>
          </p:nvSpPr>
          <p:spPr>
            <a:xfrm>
              <a:off x="6839327" y="1176188"/>
              <a:ext cx="196272" cy="181660"/>
            </a:xfrm>
            <a:custGeom>
              <a:rect b="b" l="l" r="r" t="t"/>
              <a:pathLst>
                <a:path extrusionOk="0" h="5632" w="6085">
                  <a:moveTo>
                    <a:pt x="3588" y="1"/>
                  </a:moveTo>
                  <a:cubicBezTo>
                    <a:pt x="3177" y="1"/>
                    <a:pt x="2760" y="120"/>
                    <a:pt x="2394" y="369"/>
                  </a:cubicBezTo>
                  <a:lnTo>
                    <a:pt x="1" y="1989"/>
                  </a:lnTo>
                  <a:lnTo>
                    <a:pt x="2489" y="5632"/>
                  </a:lnTo>
                  <a:lnTo>
                    <a:pt x="4882" y="4001"/>
                  </a:lnTo>
                  <a:cubicBezTo>
                    <a:pt x="5835" y="3346"/>
                    <a:pt x="6085" y="2036"/>
                    <a:pt x="5430" y="1072"/>
                  </a:cubicBezTo>
                  <a:lnTo>
                    <a:pt x="5430" y="1072"/>
                  </a:lnTo>
                  <a:lnTo>
                    <a:pt x="5430" y="1084"/>
                  </a:lnTo>
                  <a:lnTo>
                    <a:pt x="5323" y="917"/>
                  </a:lnTo>
                  <a:cubicBezTo>
                    <a:pt x="4917" y="319"/>
                    <a:pt x="4259" y="1"/>
                    <a:pt x="358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0" name="Google Shape;8070;p45"/>
            <p:cNvSpPr/>
            <p:nvPr/>
          </p:nvSpPr>
          <p:spPr>
            <a:xfrm>
              <a:off x="6649603" y="1626564"/>
              <a:ext cx="345677" cy="344387"/>
            </a:xfrm>
            <a:custGeom>
              <a:rect b="b" l="l" r="r" t="t"/>
              <a:pathLst>
                <a:path extrusionOk="0" h="10677" w="10717">
                  <a:moveTo>
                    <a:pt x="5017" y="1"/>
                  </a:moveTo>
                  <a:cubicBezTo>
                    <a:pt x="4832" y="1"/>
                    <a:pt x="4666" y="137"/>
                    <a:pt x="4644" y="325"/>
                  </a:cubicBezTo>
                  <a:lnTo>
                    <a:pt x="4180" y="3813"/>
                  </a:lnTo>
                  <a:lnTo>
                    <a:pt x="703" y="3349"/>
                  </a:lnTo>
                  <a:cubicBezTo>
                    <a:pt x="688" y="3347"/>
                    <a:pt x="674" y="3346"/>
                    <a:pt x="659" y="3346"/>
                  </a:cubicBezTo>
                  <a:cubicBezTo>
                    <a:pt x="474" y="3346"/>
                    <a:pt x="309" y="3483"/>
                    <a:pt x="287" y="3670"/>
                  </a:cubicBezTo>
                  <a:lnTo>
                    <a:pt x="37" y="5635"/>
                  </a:lnTo>
                  <a:cubicBezTo>
                    <a:pt x="1" y="5837"/>
                    <a:pt x="144" y="6028"/>
                    <a:pt x="346" y="6052"/>
                  </a:cubicBezTo>
                  <a:lnTo>
                    <a:pt x="3823" y="6516"/>
                  </a:lnTo>
                  <a:lnTo>
                    <a:pt x="3370" y="9993"/>
                  </a:lnTo>
                  <a:cubicBezTo>
                    <a:pt x="3335" y="10195"/>
                    <a:pt x="3477" y="10386"/>
                    <a:pt x="3692" y="10409"/>
                  </a:cubicBezTo>
                  <a:lnTo>
                    <a:pt x="5656" y="10671"/>
                  </a:lnTo>
                  <a:cubicBezTo>
                    <a:pt x="5677" y="10675"/>
                    <a:pt x="5698" y="10677"/>
                    <a:pt x="5718" y="10677"/>
                  </a:cubicBezTo>
                  <a:cubicBezTo>
                    <a:pt x="5896" y="10677"/>
                    <a:pt x="6052" y="10542"/>
                    <a:pt x="6073" y="10350"/>
                  </a:cubicBezTo>
                  <a:lnTo>
                    <a:pt x="6537" y="6873"/>
                  </a:lnTo>
                  <a:lnTo>
                    <a:pt x="10014" y="7338"/>
                  </a:lnTo>
                  <a:cubicBezTo>
                    <a:pt x="10029" y="7339"/>
                    <a:pt x="10044" y="7340"/>
                    <a:pt x="10058" y="7340"/>
                  </a:cubicBezTo>
                  <a:cubicBezTo>
                    <a:pt x="10243" y="7340"/>
                    <a:pt x="10409" y="7204"/>
                    <a:pt x="10431" y="7016"/>
                  </a:cubicBezTo>
                  <a:lnTo>
                    <a:pt x="10693" y="5040"/>
                  </a:lnTo>
                  <a:cubicBezTo>
                    <a:pt x="10716" y="4837"/>
                    <a:pt x="10574" y="4647"/>
                    <a:pt x="10371" y="4623"/>
                  </a:cubicBezTo>
                  <a:lnTo>
                    <a:pt x="6895" y="4159"/>
                  </a:lnTo>
                  <a:lnTo>
                    <a:pt x="7347" y="682"/>
                  </a:lnTo>
                  <a:cubicBezTo>
                    <a:pt x="7383" y="480"/>
                    <a:pt x="7240" y="289"/>
                    <a:pt x="7026" y="265"/>
                  </a:cubicBezTo>
                  <a:lnTo>
                    <a:pt x="5061" y="3"/>
                  </a:lnTo>
                  <a:cubicBezTo>
                    <a:pt x="5046" y="2"/>
                    <a:pt x="5031" y="1"/>
                    <a:pt x="501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1" name="Google Shape;8071;p45"/>
            <p:cNvSpPr/>
            <p:nvPr/>
          </p:nvSpPr>
          <p:spPr>
            <a:xfrm>
              <a:off x="6206806" y="2148741"/>
              <a:ext cx="349902" cy="435023"/>
            </a:xfrm>
            <a:custGeom>
              <a:rect b="b" l="l" r="r" t="t"/>
              <a:pathLst>
                <a:path extrusionOk="0" h="13487" w="10848">
                  <a:moveTo>
                    <a:pt x="4151" y="408"/>
                  </a:moveTo>
                  <a:cubicBezTo>
                    <a:pt x="4439" y="408"/>
                    <a:pt x="4723" y="582"/>
                    <a:pt x="4775" y="971"/>
                  </a:cubicBezTo>
                  <a:cubicBezTo>
                    <a:pt x="4811" y="1162"/>
                    <a:pt x="4763" y="1364"/>
                    <a:pt x="4632" y="1507"/>
                  </a:cubicBezTo>
                  <a:lnTo>
                    <a:pt x="3835" y="1662"/>
                  </a:lnTo>
                  <a:cubicBezTo>
                    <a:pt x="3668" y="1567"/>
                    <a:pt x="3549" y="1400"/>
                    <a:pt x="3513" y="1209"/>
                  </a:cubicBezTo>
                  <a:lnTo>
                    <a:pt x="3513" y="1197"/>
                  </a:lnTo>
                  <a:cubicBezTo>
                    <a:pt x="3399" y="700"/>
                    <a:pt x="3778" y="408"/>
                    <a:pt x="4151" y="408"/>
                  </a:cubicBezTo>
                  <a:close/>
                  <a:moveTo>
                    <a:pt x="7856" y="2711"/>
                  </a:moveTo>
                  <a:cubicBezTo>
                    <a:pt x="8114" y="2711"/>
                    <a:pt x="8342" y="2899"/>
                    <a:pt x="8395" y="3162"/>
                  </a:cubicBezTo>
                  <a:lnTo>
                    <a:pt x="9788" y="10734"/>
                  </a:lnTo>
                  <a:cubicBezTo>
                    <a:pt x="9835" y="11032"/>
                    <a:pt x="9633" y="11318"/>
                    <a:pt x="9335" y="11365"/>
                  </a:cubicBezTo>
                  <a:lnTo>
                    <a:pt x="3073" y="12508"/>
                  </a:lnTo>
                  <a:cubicBezTo>
                    <a:pt x="3038" y="12515"/>
                    <a:pt x="3003" y="12519"/>
                    <a:pt x="2968" y="12519"/>
                  </a:cubicBezTo>
                  <a:cubicBezTo>
                    <a:pt x="2711" y="12519"/>
                    <a:pt x="2484" y="12330"/>
                    <a:pt x="2442" y="12068"/>
                  </a:cubicBezTo>
                  <a:lnTo>
                    <a:pt x="1061" y="4495"/>
                  </a:lnTo>
                  <a:cubicBezTo>
                    <a:pt x="1001" y="4198"/>
                    <a:pt x="1203" y="3912"/>
                    <a:pt x="1501" y="3864"/>
                  </a:cubicBezTo>
                  <a:lnTo>
                    <a:pt x="2251" y="3722"/>
                  </a:lnTo>
                  <a:cubicBezTo>
                    <a:pt x="2283" y="3932"/>
                    <a:pt x="2463" y="4087"/>
                    <a:pt x="2669" y="4087"/>
                  </a:cubicBezTo>
                  <a:cubicBezTo>
                    <a:pt x="2696" y="4087"/>
                    <a:pt x="2724" y="4084"/>
                    <a:pt x="2751" y="4079"/>
                  </a:cubicBezTo>
                  <a:lnTo>
                    <a:pt x="6668" y="3364"/>
                  </a:lnTo>
                  <a:cubicBezTo>
                    <a:pt x="6895" y="3317"/>
                    <a:pt x="7061" y="3091"/>
                    <a:pt x="7014" y="2852"/>
                  </a:cubicBezTo>
                  <a:lnTo>
                    <a:pt x="7752" y="2721"/>
                  </a:lnTo>
                  <a:cubicBezTo>
                    <a:pt x="7787" y="2714"/>
                    <a:pt x="7822" y="2711"/>
                    <a:pt x="7856" y="2711"/>
                  </a:cubicBezTo>
                  <a:close/>
                  <a:moveTo>
                    <a:pt x="4151" y="1"/>
                  </a:moveTo>
                  <a:cubicBezTo>
                    <a:pt x="4086" y="1"/>
                    <a:pt x="4020" y="7"/>
                    <a:pt x="3954" y="19"/>
                  </a:cubicBezTo>
                  <a:cubicBezTo>
                    <a:pt x="3358" y="126"/>
                    <a:pt x="2966" y="685"/>
                    <a:pt x="3073" y="1281"/>
                  </a:cubicBezTo>
                  <a:cubicBezTo>
                    <a:pt x="3108" y="1447"/>
                    <a:pt x="3180" y="1614"/>
                    <a:pt x="3287" y="1757"/>
                  </a:cubicBezTo>
                  <a:lnTo>
                    <a:pt x="2513" y="1900"/>
                  </a:lnTo>
                  <a:cubicBezTo>
                    <a:pt x="2192" y="1959"/>
                    <a:pt x="1989" y="2257"/>
                    <a:pt x="2037" y="2579"/>
                  </a:cubicBezTo>
                  <a:lnTo>
                    <a:pt x="2096" y="2864"/>
                  </a:lnTo>
                  <a:lnTo>
                    <a:pt x="811" y="3091"/>
                  </a:lnTo>
                  <a:cubicBezTo>
                    <a:pt x="322" y="3186"/>
                    <a:pt x="1" y="3650"/>
                    <a:pt x="96" y="4126"/>
                  </a:cubicBezTo>
                  <a:lnTo>
                    <a:pt x="1668" y="12758"/>
                  </a:lnTo>
                  <a:cubicBezTo>
                    <a:pt x="1742" y="13193"/>
                    <a:pt x="2119" y="13486"/>
                    <a:pt x="2545" y="13486"/>
                  </a:cubicBezTo>
                  <a:cubicBezTo>
                    <a:pt x="2597" y="13486"/>
                    <a:pt x="2650" y="13482"/>
                    <a:pt x="2704" y="13473"/>
                  </a:cubicBezTo>
                  <a:lnTo>
                    <a:pt x="10038" y="12139"/>
                  </a:lnTo>
                  <a:cubicBezTo>
                    <a:pt x="10526" y="12044"/>
                    <a:pt x="10848" y="11580"/>
                    <a:pt x="10752" y="11091"/>
                  </a:cubicBezTo>
                  <a:lnTo>
                    <a:pt x="9181" y="2459"/>
                  </a:lnTo>
                  <a:cubicBezTo>
                    <a:pt x="9096" y="2025"/>
                    <a:pt x="8718" y="1732"/>
                    <a:pt x="8300" y="1732"/>
                  </a:cubicBezTo>
                  <a:cubicBezTo>
                    <a:pt x="8249" y="1732"/>
                    <a:pt x="8197" y="1736"/>
                    <a:pt x="8145" y="1745"/>
                  </a:cubicBezTo>
                  <a:lnTo>
                    <a:pt x="6859" y="1983"/>
                  </a:lnTo>
                  <a:lnTo>
                    <a:pt x="6811" y="1709"/>
                  </a:lnTo>
                  <a:cubicBezTo>
                    <a:pt x="6758" y="1419"/>
                    <a:pt x="6500" y="1226"/>
                    <a:pt x="6223" y="1226"/>
                  </a:cubicBezTo>
                  <a:cubicBezTo>
                    <a:pt x="6193" y="1226"/>
                    <a:pt x="6163" y="1228"/>
                    <a:pt x="6133" y="1233"/>
                  </a:cubicBezTo>
                  <a:lnTo>
                    <a:pt x="5180" y="1412"/>
                  </a:lnTo>
                  <a:cubicBezTo>
                    <a:pt x="5240" y="1245"/>
                    <a:pt x="5240" y="1066"/>
                    <a:pt x="5216" y="888"/>
                  </a:cubicBezTo>
                  <a:cubicBezTo>
                    <a:pt x="5121" y="360"/>
                    <a:pt x="4661" y="1"/>
                    <a:pt x="415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2" name="Google Shape;8072;p45"/>
            <p:cNvSpPr/>
            <p:nvPr/>
          </p:nvSpPr>
          <p:spPr>
            <a:xfrm>
              <a:off x="6269026" y="2305274"/>
              <a:ext cx="60059" cy="49834"/>
            </a:xfrm>
            <a:custGeom>
              <a:rect b="b" l="l" r="r" t="t"/>
              <a:pathLst>
                <a:path extrusionOk="0" h="1545" w="1862">
                  <a:moveTo>
                    <a:pt x="1003" y="0"/>
                  </a:moveTo>
                  <a:cubicBezTo>
                    <a:pt x="959" y="0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4" y="1545"/>
                    <a:pt x="1861" y="1142"/>
                    <a:pt x="1763" y="631"/>
                  </a:cubicBezTo>
                  <a:cubicBezTo>
                    <a:pt x="1699" y="258"/>
                    <a:pt x="1369" y="0"/>
                    <a:pt x="100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3" name="Google Shape;8073;p45"/>
            <p:cNvSpPr/>
            <p:nvPr/>
          </p:nvSpPr>
          <p:spPr>
            <a:xfrm>
              <a:off x="6337310" y="2290308"/>
              <a:ext cx="124117" cy="43673"/>
            </a:xfrm>
            <a:custGeom>
              <a:rect b="b" l="l" r="r" t="t"/>
              <a:pathLst>
                <a:path extrusionOk="0" h="1354" w="3848">
                  <a:moveTo>
                    <a:pt x="3250" y="0"/>
                  </a:moveTo>
                  <a:cubicBezTo>
                    <a:pt x="3217" y="0"/>
                    <a:pt x="3183" y="4"/>
                    <a:pt x="3146" y="11"/>
                  </a:cubicBezTo>
                  <a:lnTo>
                    <a:pt x="3134" y="11"/>
                  </a:lnTo>
                  <a:lnTo>
                    <a:pt x="539" y="487"/>
                  </a:lnTo>
                  <a:cubicBezTo>
                    <a:pt x="1" y="588"/>
                    <a:pt x="106" y="1354"/>
                    <a:pt x="597" y="1354"/>
                  </a:cubicBezTo>
                  <a:cubicBezTo>
                    <a:pt x="628" y="1354"/>
                    <a:pt x="660" y="1351"/>
                    <a:pt x="694" y="1345"/>
                  </a:cubicBezTo>
                  <a:lnTo>
                    <a:pt x="3289" y="868"/>
                  </a:lnTo>
                  <a:cubicBezTo>
                    <a:pt x="3847" y="790"/>
                    <a:pt x="3746" y="0"/>
                    <a:pt x="325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4" name="Google Shape;8074;p45"/>
            <p:cNvSpPr/>
            <p:nvPr/>
          </p:nvSpPr>
          <p:spPr>
            <a:xfrm>
              <a:off x="6281702" y="2374687"/>
              <a:ext cx="59769" cy="49931"/>
            </a:xfrm>
            <a:custGeom>
              <a:rect b="b" l="l" r="r" t="t"/>
              <a:pathLst>
                <a:path extrusionOk="0" h="1548" w="1853">
                  <a:moveTo>
                    <a:pt x="1015" y="0"/>
                  </a:moveTo>
                  <a:cubicBezTo>
                    <a:pt x="967" y="0"/>
                    <a:pt x="919" y="5"/>
                    <a:pt x="870" y="15"/>
                  </a:cubicBezTo>
                  <a:cubicBezTo>
                    <a:pt x="191" y="122"/>
                    <a:pt x="1" y="1015"/>
                    <a:pt x="560" y="1408"/>
                  </a:cubicBezTo>
                  <a:cubicBezTo>
                    <a:pt x="701" y="1505"/>
                    <a:pt x="853" y="1548"/>
                    <a:pt x="1000" y="1548"/>
                  </a:cubicBezTo>
                  <a:cubicBezTo>
                    <a:pt x="1449" y="1548"/>
                    <a:pt x="1852" y="1145"/>
                    <a:pt x="1763" y="634"/>
                  </a:cubicBezTo>
                  <a:cubicBezTo>
                    <a:pt x="1700" y="266"/>
                    <a:pt x="1377" y="0"/>
                    <a:pt x="1015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5" name="Google Shape;8075;p45"/>
            <p:cNvSpPr/>
            <p:nvPr/>
          </p:nvSpPr>
          <p:spPr>
            <a:xfrm>
              <a:off x="6351341" y="2359753"/>
              <a:ext cx="120892" cy="43512"/>
            </a:xfrm>
            <a:custGeom>
              <a:rect b="b" l="l" r="r" t="t"/>
              <a:pathLst>
                <a:path extrusionOk="0" h="1349" w="3748">
                  <a:moveTo>
                    <a:pt x="3128" y="0"/>
                  </a:moveTo>
                  <a:cubicBezTo>
                    <a:pt x="3117" y="0"/>
                    <a:pt x="3105" y="1"/>
                    <a:pt x="3092" y="1"/>
                  </a:cubicBezTo>
                  <a:lnTo>
                    <a:pt x="497" y="478"/>
                  </a:lnTo>
                  <a:cubicBezTo>
                    <a:pt x="0" y="628"/>
                    <a:pt x="120" y="1349"/>
                    <a:pt x="605" y="1349"/>
                  </a:cubicBezTo>
                  <a:cubicBezTo>
                    <a:pt x="620" y="1349"/>
                    <a:pt x="636" y="1348"/>
                    <a:pt x="652" y="1347"/>
                  </a:cubicBezTo>
                  <a:lnTo>
                    <a:pt x="3247" y="882"/>
                  </a:lnTo>
                  <a:cubicBezTo>
                    <a:pt x="3747" y="731"/>
                    <a:pt x="3634" y="0"/>
                    <a:pt x="312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6" name="Google Shape;8076;p45"/>
            <p:cNvSpPr/>
            <p:nvPr/>
          </p:nvSpPr>
          <p:spPr>
            <a:xfrm>
              <a:off x="6295152" y="2448906"/>
              <a:ext cx="60156" cy="49834"/>
            </a:xfrm>
            <a:custGeom>
              <a:rect b="b" l="l" r="r" t="t"/>
              <a:pathLst>
                <a:path extrusionOk="0" h="1545" w="1865">
                  <a:moveTo>
                    <a:pt x="1014" y="0"/>
                  </a:moveTo>
                  <a:cubicBezTo>
                    <a:pt x="970" y="0"/>
                    <a:pt x="926" y="4"/>
                    <a:pt x="881" y="11"/>
                  </a:cubicBezTo>
                  <a:cubicBezTo>
                    <a:pt x="191" y="131"/>
                    <a:pt x="0" y="1012"/>
                    <a:pt x="572" y="1404"/>
                  </a:cubicBezTo>
                  <a:cubicBezTo>
                    <a:pt x="710" y="1501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8"/>
                    <a:pt x="1379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7" name="Google Shape;8077;p45"/>
            <p:cNvSpPr/>
            <p:nvPr/>
          </p:nvSpPr>
          <p:spPr>
            <a:xfrm>
              <a:off x="6364146" y="2434133"/>
              <a:ext cx="122311" cy="43673"/>
            </a:xfrm>
            <a:custGeom>
              <a:rect b="b" l="l" r="r" t="t"/>
              <a:pathLst>
                <a:path extrusionOk="0" h="1354" w="3792">
                  <a:moveTo>
                    <a:pt x="3180" y="1"/>
                  </a:moveTo>
                  <a:cubicBezTo>
                    <a:pt x="3158" y="1"/>
                    <a:pt x="3136" y="2"/>
                    <a:pt x="3112" y="5"/>
                  </a:cubicBezTo>
                  <a:lnTo>
                    <a:pt x="528" y="469"/>
                  </a:lnTo>
                  <a:cubicBezTo>
                    <a:pt x="0" y="607"/>
                    <a:pt x="114" y="1354"/>
                    <a:pt x="625" y="1354"/>
                  </a:cubicBezTo>
                  <a:cubicBezTo>
                    <a:pt x="644" y="1354"/>
                    <a:pt x="663" y="1353"/>
                    <a:pt x="683" y="1351"/>
                  </a:cubicBezTo>
                  <a:lnTo>
                    <a:pt x="3279" y="874"/>
                  </a:lnTo>
                  <a:cubicBezTo>
                    <a:pt x="3792" y="749"/>
                    <a:pt x="3682" y="1"/>
                    <a:pt x="3180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8" name="Google Shape;8078;p45"/>
            <p:cNvSpPr/>
            <p:nvPr/>
          </p:nvSpPr>
          <p:spPr>
            <a:xfrm>
              <a:off x="6237545" y="2757554"/>
              <a:ext cx="250815" cy="224785"/>
            </a:xfrm>
            <a:custGeom>
              <a:rect b="b" l="l" r="r" t="t"/>
              <a:pathLst>
                <a:path extrusionOk="0" h="6969" w="7776">
                  <a:moveTo>
                    <a:pt x="3935" y="0"/>
                  </a:moveTo>
                  <a:cubicBezTo>
                    <a:pt x="2906" y="0"/>
                    <a:pt x="1894" y="467"/>
                    <a:pt x="1227" y="1349"/>
                  </a:cubicBezTo>
                  <a:lnTo>
                    <a:pt x="6966" y="4968"/>
                  </a:lnTo>
                  <a:cubicBezTo>
                    <a:pt x="7775" y="3396"/>
                    <a:pt x="7251" y="1468"/>
                    <a:pt x="5751" y="527"/>
                  </a:cubicBezTo>
                  <a:cubicBezTo>
                    <a:pt x="5189" y="172"/>
                    <a:pt x="4559" y="0"/>
                    <a:pt x="3935" y="0"/>
                  </a:cubicBezTo>
                  <a:close/>
                  <a:moveTo>
                    <a:pt x="822" y="1992"/>
                  </a:moveTo>
                  <a:lnTo>
                    <a:pt x="822" y="1992"/>
                  </a:lnTo>
                  <a:cubicBezTo>
                    <a:pt x="0" y="3563"/>
                    <a:pt x="524" y="5492"/>
                    <a:pt x="2024" y="6444"/>
                  </a:cubicBezTo>
                  <a:cubicBezTo>
                    <a:pt x="2584" y="6798"/>
                    <a:pt x="3213" y="6968"/>
                    <a:pt x="3836" y="6968"/>
                  </a:cubicBezTo>
                  <a:cubicBezTo>
                    <a:pt x="4871" y="6968"/>
                    <a:pt x="5892" y="6500"/>
                    <a:pt x="6561" y="5623"/>
                  </a:cubicBezTo>
                  <a:lnTo>
                    <a:pt x="822" y="1992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9" name="Google Shape;8079;p45"/>
            <p:cNvSpPr/>
            <p:nvPr/>
          </p:nvSpPr>
          <p:spPr>
            <a:xfrm>
              <a:off x="6706823" y="2276051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620" y="1"/>
                  </a:moveTo>
                  <a:lnTo>
                    <a:pt x="1215" y="1620"/>
                  </a:lnTo>
                  <a:cubicBezTo>
                    <a:pt x="251" y="2275"/>
                    <a:pt x="1" y="3585"/>
                    <a:pt x="656" y="4549"/>
                  </a:cubicBezTo>
                  <a:lnTo>
                    <a:pt x="763" y="4716"/>
                  </a:lnTo>
                  <a:cubicBezTo>
                    <a:pt x="1170" y="5308"/>
                    <a:pt x="1831" y="5629"/>
                    <a:pt x="2505" y="5629"/>
                  </a:cubicBezTo>
                  <a:cubicBezTo>
                    <a:pt x="2914" y="5629"/>
                    <a:pt x="3327" y="5511"/>
                    <a:pt x="3692" y="5263"/>
                  </a:cubicBezTo>
                  <a:lnTo>
                    <a:pt x="6085" y="3644"/>
                  </a:lnTo>
                  <a:lnTo>
                    <a:pt x="3620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0" name="Google Shape;8080;p45"/>
            <p:cNvSpPr/>
            <p:nvPr/>
          </p:nvSpPr>
          <p:spPr>
            <a:xfrm>
              <a:off x="6839327" y="2200542"/>
              <a:ext cx="196272" cy="181918"/>
            </a:xfrm>
            <a:custGeom>
              <a:rect b="b" l="l" r="r" t="t"/>
              <a:pathLst>
                <a:path extrusionOk="0" h="5640" w="6085">
                  <a:moveTo>
                    <a:pt x="3577" y="0"/>
                  </a:moveTo>
                  <a:cubicBezTo>
                    <a:pt x="3169" y="0"/>
                    <a:pt x="2757" y="119"/>
                    <a:pt x="2394" y="365"/>
                  </a:cubicBezTo>
                  <a:lnTo>
                    <a:pt x="1" y="1996"/>
                  </a:lnTo>
                  <a:lnTo>
                    <a:pt x="2489" y="5640"/>
                  </a:lnTo>
                  <a:lnTo>
                    <a:pt x="4882" y="4009"/>
                  </a:lnTo>
                  <a:cubicBezTo>
                    <a:pt x="5835" y="3354"/>
                    <a:pt x="6085" y="2044"/>
                    <a:pt x="5430" y="1080"/>
                  </a:cubicBezTo>
                  <a:lnTo>
                    <a:pt x="5323" y="925"/>
                  </a:lnTo>
                  <a:cubicBezTo>
                    <a:pt x="4914" y="324"/>
                    <a:pt x="4252" y="0"/>
                    <a:pt x="357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1" name="Google Shape;8081;p45"/>
            <p:cNvSpPr/>
            <p:nvPr/>
          </p:nvSpPr>
          <p:spPr>
            <a:xfrm>
              <a:off x="6649603" y="2651177"/>
              <a:ext cx="345677" cy="344387"/>
            </a:xfrm>
            <a:custGeom>
              <a:rect b="b" l="l" r="r" t="t"/>
              <a:pathLst>
                <a:path extrusionOk="0" h="10677" w="10717">
                  <a:moveTo>
                    <a:pt x="5017" y="1"/>
                  </a:moveTo>
                  <a:cubicBezTo>
                    <a:pt x="4832" y="1"/>
                    <a:pt x="4666" y="137"/>
                    <a:pt x="4644" y="325"/>
                  </a:cubicBezTo>
                  <a:lnTo>
                    <a:pt x="4180" y="3801"/>
                  </a:lnTo>
                  <a:lnTo>
                    <a:pt x="703" y="3349"/>
                  </a:lnTo>
                  <a:cubicBezTo>
                    <a:pt x="682" y="3345"/>
                    <a:pt x="662" y="3343"/>
                    <a:pt x="641" y="3343"/>
                  </a:cubicBezTo>
                  <a:cubicBezTo>
                    <a:pt x="463" y="3343"/>
                    <a:pt x="308" y="3478"/>
                    <a:pt x="287" y="3670"/>
                  </a:cubicBezTo>
                  <a:lnTo>
                    <a:pt x="37" y="5647"/>
                  </a:lnTo>
                  <a:cubicBezTo>
                    <a:pt x="1" y="5849"/>
                    <a:pt x="144" y="6028"/>
                    <a:pt x="346" y="6063"/>
                  </a:cubicBezTo>
                  <a:lnTo>
                    <a:pt x="3823" y="6516"/>
                  </a:lnTo>
                  <a:lnTo>
                    <a:pt x="3370" y="10004"/>
                  </a:lnTo>
                  <a:cubicBezTo>
                    <a:pt x="3335" y="10207"/>
                    <a:pt x="3477" y="10385"/>
                    <a:pt x="3692" y="10421"/>
                  </a:cubicBezTo>
                  <a:lnTo>
                    <a:pt x="5656" y="10671"/>
                  </a:lnTo>
                  <a:cubicBezTo>
                    <a:pt x="5677" y="10675"/>
                    <a:pt x="5698" y="10677"/>
                    <a:pt x="5719" y="10677"/>
                  </a:cubicBezTo>
                  <a:cubicBezTo>
                    <a:pt x="5896" y="10677"/>
                    <a:pt x="6052" y="10543"/>
                    <a:pt x="6073" y="10362"/>
                  </a:cubicBezTo>
                  <a:lnTo>
                    <a:pt x="6537" y="6873"/>
                  </a:lnTo>
                  <a:lnTo>
                    <a:pt x="10014" y="7337"/>
                  </a:lnTo>
                  <a:cubicBezTo>
                    <a:pt x="10029" y="7339"/>
                    <a:pt x="10044" y="7340"/>
                    <a:pt x="10058" y="7340"/>
                  </a:cubicBezTo>
                  <a:cubicBezTo>
                    <a:pt x="10243" y="7340"/>
                    <a:pt x="10409" y="7204"/>
                    <a:pt x="10431" y="7016"/>
                  </a:cubicBezTo>
                  <a:lnTo>
                    <a:pt x="10693" y="5039"/>
                  </a:lnTo>
                  <a:cubicBezTo>
                    <a:pt x="10716" y="4837"/>
                    <a:pt x="10574" y="4647"/>
                    <a:pt x="10371" y="4623"/>
                  </a:cubicBezTo>
                  <a:lnTo>
                    <a:pt x="6895" y="4158"/>
                  </a:lnTo>
                  <a:lnTo>
                    <a:pt x="7347" y="682"/>
                  </a:lnTo>
                  <a:cubicBezTo>
                    <a:pt x="7383" y="479"/>
                    <a:pt x="7240" y="289"/>
                    <a:pt x="7026" y="265"/>
                  </a:cubicBezTo>
                  <a:lnTo>
                    <a:pt x="5061" y="3"/>
                  </a:lnTo>
                  <a:cubicBezTo>
                    <a:pt x="5046" y="1"/>
                    <a:pt x="5031" y="1"/>
                    <a:pt x="501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2" name="Google Shape;8082;p45"/>
            <p:cNvSpPr/>
            <p:nvPr/>
          </p:nvSpPr>
          <p:spPr>
            <a:xfrm>
              <a:off x="6206806" y="3173353"/>
              <a:ext cx="349902" cy="435765"/>
            </a:xfrm>
            <a:custGeom>
              <a:rect b="b" l="l" r="r" t="t"/>
              <a:pathLst>
                <a:path extrusionOk="0" h="13510" w="10848">
                  <a:moveTo>
                    <a:pt x="4157" y="412"/>
                  </a:moveTo>
                  <a:cubicBezTo>
                    <a:pt x="4443" y="412"/>
                    <a:pt x="4724" y="585"/>
                    <a:pt x="4775" y="971"/>
                  </a:cubicBezTo>
                  <a:cubicBezTo>
                    <a:pt x="4811" y="1173"/>
                    <a:pt x="4763" y="1364"/>
                    <a:pt x="4632" y="1519"/>
                  </a:cubicBezTo>
                  <a:lnTo>
                    <a:pt x="3835" y="1662"/>
                  </a:lnTo>
                  <a:cubicBezTo>
                    <a:pt x="3668" y="1566"/>
                    <a:pt x="3549" y="1400"/>
                    <a:pt x="3513" y="1209"/>
                  </a:cubicBezTo>
                  <a:cubicBezTo>
                    <a:pt x="3398" y="709"/>
                    <a:pt x="3782" y="412"/>
                    <a:pt x="4157" y="412"/>
                  </a:cubicBezTo>
                  <a:close/>
                  <a:moveTo>
                    <a:pt x="7861" y="2722"/>
                  </a:moveTo>
                  <a:cubicBezTo>
                    <a:pt x="8117" y="2722"/>
                    <a:pt x="8343" y="2901"/>
                    <a:pt x="8395" y="3162"/>
                  </a:cubicBezTo>
                  <a:lnTo>
                    <a:pt x="9788" y="10746"/>
                  </a:lnTo>
                  <a:cubicBezTo>
                    <a:pt x="9835" y="11044"/>
                    <a:pt x="9633" y="11329"/>
                    <a:pt x="9335" y="11377"/>
                  </a:cubicBezTo>
                  <a:lnTo>
                    <a:pt x="3073" y="12520"/>
                  </a:lnTo>
                  <a:cubicBezTo>
                    <a:pt x="3042" y="12525"/>
                    <a:pt x="3012" y="12527"/>
                    <a:pt x="2982" y="12527"/>
                  </a:cubicBezTo>
                  <a:cubicBezTo>
                    <a:pt x="2719" y="12527"/>
                    <a:pt x="2484" y="12345"/>
                    <a:pt x="2442" y="12068"/>
                  </a:cubicBezTo>
                  <a:lnTo>
                    <a:pt x="1061" y="4507"/>
                  </a:lnTo>
                  <a:cubicBezTo>
                    <a:pt x="1001" y="4210"/>
                    <a:pt x="1203" y="3924"/>
                    <a:pt x="1501" y="3864"/>
                  </a:cubicBezTo>
                  <a:lnTo>
                    <a:pt x="2251" y="3733"/>
                  </a:lnTo>
                  <a:cubicBezTo>
                    <a:pt x="2283" y="3942"/>
                    <a:pt x="2461" y="4087"/>
                    <a:pt x="2665" y="4087"/>
                  </a:cubicBezTo>
                  <a:cubicBezTo>
                    <a:pt x="2693" y="4087"/>
                    <a:pt x="2722" y="4084"/>
                    <a:pt x="2751" y="4079"/>
                  </a:cubicBezTo>
                  <a:lnTo>
                    <a:pt x="6668" y="3376"/>
                  </a:lnTo>
                  <a:cubicBezTo>
                    <a:pt x="6895" y="3328"/>
                    <a:pt x="7061" y="3102"/>
                    <a:pt x="7014" y="2864"/>
                  </a:cubicBezTo>
                  <a:lnTo>
                    <a:pt x="7752" y="2733"/>
                  </a:lnTo>
                  <a:cubicBezTo>
                    <a:pt x="7789" y="2726"/>
                    <a:pt x="7825" y="2722"/>
                    <a:pt x="7861" y="2722"/>
                  </a:cubicBezTo>
                  <a:close/>
                  <a:moveTo>
                    <a:pt x="4147" y="1"/>
                  </a:moveTo>
                  <a:cubicBezTo>
                    <a:pt x="4083" y="1"/>
                    <a:pt x="4018" y="7"/>
                    <a:pt x="3954" y="19"/>
                  </a:cubicBezTo>
                  <a:cubicBezTo>
                    <a:pt x="3358" y="126"/>
                    <a:pt x="2966" y="697"/>
                    <a:pt x="3073" y="1281"/>
                  </a:cubicBezTo>
                  <a:cubicBezTo>
                    <a:pt x="3108" y="1459"/>
                    <a:pt x="3180" y="1626"/>
                    <a:pt x="3287" y="1757"/>
                  </a:cubicBezTo>
                  <a:lnTo>
                    <a:pt x="2513" y="1912"/>
                  </a:lnTo>
                  <a:cubicBezTo>
                    <a:pt x="2192" y="1971"/>
                    <a:pt x="1989" y="2281"/>
                    <a:pt x="2037" y="2590"/>
                  </a:cubicBezTo>
                  <a:lnTo>
                    <a:pt x="2096" y="2876"/>
                  </a:lnTo>
                  <a:lnTo>
                    <a:pt x="811" y="3102"/>
                  </a:lnTo>
                  <a:cubicBezTo>
                    <a:pt x="322" y="3197"/>
                    <a:pt x="1" y="3662"/>
                    <a:pt x="96" y="4150"/>
                  </a:cubicBezTo>
                  <a:lnTo>
                    <a:pt x="1668" y="12770"/>
                  </a:lnTo>
                  <a:cubicBezTo>
                    <a:pt x="1742" y="13206"/>
                    <a:pt x="2121" y="13510"/>
                    <a:pt x="2549" y="13510"/>
                  </a:cubicBezTo>
                  <a:cubicBezTo>
                    <a:pt x="2600" y="13510"/>
                    <a:pt x="2652" y="13505"/>
                    <a:pt x="2704" y="13496"/>
                  </a:cubicBezTo>
                  <a:lnTo>
                    <a:pt x="10038" y="12151"/>
                  </a:lnTo>
                  <a:cubicBezTo>
                    <a:pt x="10526" y="12056"/>
                    <a:pt x="10848" y="11591"/>
                    <a:pt x="10752" y="11115"/>
                  </a:cubicBezTo>
                  <a:lnTo>
                    <a:pt x="9181" y="2483"/>
                  </a:lnTo>
                  <a:cubicBezTo>
                    <a:pt x="9096" y="2047"/>
                    <a:pt x="8716" y="1744"/>
                    <a:pt x="8296" y="1744"/>
                  </a:cubicBezTo>
                  <a:cubicBezTo>
                    <a:pt x="8246" y="1744"/>
                    <a:pt x="8195" y="1748"/>
                    <a:pt x="8145" y="1757"/>
                  </a:cubicBezTo>
                  <a:lnTo>
                    <a:pt x="6859" y="1995"/>
                  </a:lnTo>
                  <a:lnTo>
                    <a:pt x="6811" y="1721"/>
                  </a:lnTo>
                  <a:cubicBezTo>
                    <a:pt x="6758" y="1436"/>
                    <a:pt x="6509" y="1235"/>
                    <a:pt x="6237" y="1235"/>
                  </a:cubicBezTo>
                  <a:cubicBezTo>
                    <a:pt x="6202" y="1235"/>
                    <a:pt x="6167" y="1238"/>
                    <a:pt x="6133" y="1245"/>
                  </a:cubicBezTo>
                  <a:lnTo>
                    <a:pt x="5180" y="1412"/>
                  </a:lnTo>
                  <a:cubicBezTo>
                    <a:pt x="5240" y="1245"/>
                    <a:pt x="5240" y="1066"/>
                    <a:pt x="5216" y="900"/>
                  </a:cubicBezTo>
                  <a:cubicBezTo>
                    <a:pt x="5121" y="370"/>
                    <a:pt x="4658" y="1"/>
                    <a:pt x="414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3" name="Google Shape;8083;p45"/>
            <p:cNvSpPr/>
            <p:nvPr/>
          </p:nvSpPr>
          <p:spPr>
            <a:xfrm>
              <a:off x="6269026" y="3329757"/>
              <a:ext cx="60059" cy="49963"/>
            </a:xfrm>
            <a:custGeom>
              <a:rect b="b" l="l" r="r" t="t"/>
              <a:pathLst>
                <a:path extrusionOk="0" h="1549" w="1862">
                  <a:moveTo>
                    <a:pt x="1016" y="1"/>
                  </a:moveTo>
                  <a:cubicBezTo>
                    <a:pt x="968" y="1"/>
                    <a:pt x="919" y="6"/>
                    <a:pt x="870" y="15"/>
                  </a:cubicBezTo>
                  <a:cubicBezTo>
                    <a:pt x="191" y="134"/>
                    <a:pt x="1" y="1015"/>
                    <a:pt x="560" y="1408"/>
                  </a:cubicBezTo>
                  <a:cubicBezTo>
                    <a:pt x="701" y="1505"/>
                    <a:pt x="854" y="1549"/>
                    <a:pt x="1002" y="1549"/>
                  </a:cubicBezTo>
                  <a:cubicBezTo>
                    <a:pt x="1454" y="1549"/>
                    <a:pt x="1861" y="1146"/>
                    <a:pt x="1763" y="634"/>
                  </a:cubicBezTo>
                  <a:cubicBezTo>
                    <a:pt x="1700" y="267"/>
                    <a:pt x="1377" y="1"/>
                    <a:pt x="1016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4" name="Google Shape;8084;p45"/>
            <p:cNvSpPr/>
            <p:nvPr/>
          </p:nvSpPr>
          <p:spPr>
            <a:xfrm>
              <a:off x="6336794" y="3314791"/>
              <a:ext cx="125182" cy="43931"/>
            </a:xfrm>
            <a:custGeom>
              <a:rect b="b" l="l" r="r" t="t"/>
              <a:pathLst>
                <a:path extrusionOk="0" h="1362" w="3881">
                  <a:moveTo>
                    <a:pt x="3284" y="0"/>
                  </a:moveTo>
                  <a:cubicBezTo>
                    <a:pt x="3246" y="0"/>
                    <a:pt x="3205" y="5"/>
                    <a:pt x="3162" y="15"/>
                  </a:cubicBezTo>
                  <a:lnTo>
                    <a:pt x="3150" y="15"/>
                  </a:lnTo>
                  <a:lnTo>
                    <a:pt x="555" y="491"/>
                  </a:lnTo>
                  <a:cubicBezTo>
                    <a:pt x="0" y="580"/>
                    <a:pt x="107" y="1362"/>
                    <a:pt x="596" y="1362"/>
                  </a:cubicBezTo>
                  <a:cubicBezTo>
                    <a:pt x="632" y="1362"/>
                    <a:pt x="670" y="1357"/>
                    <a:pt x="710" y="1349"/>
                  </a:cubicBezTo>
                  <a:lnTo>
                    <a:pt x="3305" y="872"/>
                  </a:lnTo>
                  <a:cubicBezTo>
                    <a:pt x="3881" y="817"/>
                    <a:pt x="3787" y="0"/>
                    <a:pt x="328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5" name="Google Shape;8085;p45"/>
            <p:cNvSpPr/>
            <p:nvPr/>
          </p:nvSpPr>
          <p:spPr>
            <a:xfrm>
              <a:off x="6281702" y="3399267"/>
              <a:ext cx="59769" cy="49963"/>
            </a:xfrm>
            <a:custGeom>
              <a:rect b="b" l="l" r="r" t="t"/>
              <a:pathLst>
                <a:path extrusionOk="0" h="1549" w="1853">
                  <a:moveTo>
                    <a:pt x="1015" y="1"/>
                  </a:moveTo>
                  <a:cubicBezTo>
                    <a:pt x="967" y="1"/>
                    <a:pt x="919" y="6"/>
                    <a:pt x="870" y="15"/>
                  </a:cubicBezTo>
                  <a:cubicBezTo>
                    <a:pt x="191" y="134"/>
                    <a:pt x="1" y="1015"/>
                    <a:pt x="560" y="1408"/>
                  </a:cubicBezTo>
                  <a:cubicBezTo>
                    <a:pt x="701" y="1505"/>
                    <a:pt x="853" y="1549"/>
                    <a:pt x="1000" y="1549"/>
                  </a:cubicBezTo>
                  <a:cubicBezTo>
                    <a:pt x="1449" y="1549"/>
                    <a:pt x="1852" y="1146"/>
                    <a:pt x="1763" y="635"/>
                  </a:cubicBezTo>
                  <a:cubicBezTo>
                    <a:pt x="1700" y="267"/>
                    <a:pt x="1377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6" name="Google Shape;8086;p45"/>
            <p:cNvSpPr/>
            <p:nvPr/>
          </p:nvSpPr>
          <p:spPr>
            <a:xfrm>
              <a:off x="6351212" y="3384688"/>
              <a:ext cx="120892" cy="43544"/>
            </a:xfrm>
            <a:custGeom>
              <a:rect b="b" l="l" r="r" t="t"/>
              <a:pathLst>
                <a:path extrusionOk="0" h="1350" w="3748">
                  <a:moveTo>
                    <a:pt x="3144" y="1"/>
                  </a:moveTo>
                  <a:cubicBezTo>
                    <a:pt x="3128" y="1"/>
                    <a:pt x="3112" y="2"/>
                    <a:pt x="3096" y="3"/>
                  </a:cubicBezTo>
                  <a:lnTo>
                    <a:pt x="501" y="467"/>
                  </a:lnTo>
                  <a:cubicBezTo>
                    <a:pt x="0" y="619"/>
                    <a:pt x="125" y="1350"/>
                    <a:pt x="620" y="1350"/>
                  </a:cubicBezTo>
                  <a:cubicBezTo>
                    <a:pt x="632" y="1350"/>
                    <a:pt x="644" y="1349"/>
                    <a:pt x="656" y="1348"/>
                  </a:cubicBezTo>
                  <a:lnTo>
                    <a:pt x="3251" y="872"/>
                  </a:lnTo>
                  <a:cubicBezTo>
                    <a:pt x="3748" y="722"/>
                    <a:pt x="3639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7" name="Google Shape;8087;p45"/>
            <p:cNvSpPr/>
            <p:nvPr/>
          </p:nvSpPr>
          <p:spPr>
            <a:xfrm>
              <a:off x="6295152" y="3473486"/>
              <a:ext cx="60123" cy="49866"/>
            </a:xfrm>
            <a:custGeom>
              <a:rect b="b" l="l" r="r" t="t"/>
              <a:pathLst>
                <a:path extrusionOk="0" h="1546" w="1864">
                  <a:moveTo>
                    <a:pt x="1014" y="1"/>
                  </a:moveTo>
                  <a:cubicBezTo>
                    <a:pt x="970" y="1"/>
                    <a:pt x="926" y="5"/>
                    <a:pt x="881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1" y="1546"/>
                    <a:pt x="1008" y="1546"/>
                  </a:cubicBezTo>
                  <a:cubicBezTo>
                    <a:pt x="1455" y="1546"/>
                    <a:pt x="1864" y="1145"/>
                    <a:pt x="1774" y="643"/>
                  </a:cubicBezTo>
                  <a:cubicBezTo>
                    <a:pt x="1700" y="260"/>
                    <a:pt x="1378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8" name="Google Shape;8088;p45"/>
            <p:cNvSpPr/>
            <p:nvPr/>
          </p:nvSpPr>
          <p:spPr>
            <a:xfrm>
              <a:off x="6364404" y="3458777"/>
              <a:ext cx="121795" cy="43609"/>
            </a:xfrm>
            <a:custGeom>
              <a:rect b="b" l="l" r="r" t="t"/>
              <a:pathLst>
                <a:path extrusionOk="0" h="1352" w="3776">
                  <a:moveTo>
                    <a:pt x="3162" y="1"/>
                  </a:moveTo>
                  <a:cubicBezTo>
                    <a:pt x="3143" y="1"/>
                    <a:pt x="3124" y="2"/>
                    <a:pt x="3104" y="4"/>
                  </a:cubicBezTo>
                  <a:lnTo>
                    <a:pt x="520" y="480"/>
                  </a:lnTo>
                  <a:cubicBezTo>
                    <a:pt x="1" y="619"/>
                    <a:pt x="120" y="1351"/>
                    <a:pt x="627" y="1351"/>
                  </a:cubicBezTo>
                  <a:cubicBezTo>
                    <a:pt x="643" y="1351"/>
                    <a:pt x="659" y="1351"/>
                    <a:pt x="675" y="1349"/>
                  </a:cubicBezTo>
                  <a:lnTo>
                    <a:pt x="3271" y="873"/>
                  </a:lnTo>
                  <a:cubicBezTo>
                    <a:pt x="3776" y="735"/>
                    <a:pt x="3661" y="1"/>
                    <a:pt x="316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9" name="Google Shape;8089;p45"/>
            <p:cNvSpPr/>
            <p:nvPr/>
          </p:nvSpPr>
          <p:spPr>
            <a:xfrm>
              <a:off x="6239093" y="3782231"/>
              <a:ext cx="249267" cy="224075"/>
            </a:xfrm>
            <a:custGeom>
              <a:rect b="b" l="l" r="r" t="t"/>
              <a:pathLst>
                <a:path extrusionOk="0" h="6947" w="7728">
                  <a:moveTo>
                    <a:pt x="3895" y="1"/>
                  </a:moveTo>
                  <a:cubicBezTo>
                    <a:pt x="2864" y="1"/>
                    <a:pt x="1847" y="470"/>
                    <a:pt x="1179" y="1346"/>
                  </a:cubicBezTo>
                  <a:lnTo>
                    <a:pt x="6918" y="4978"/>
                  </a:lnTo>
                  <a:cubicBezTo>
                    <a:pt x="7727" y="3406"/>
                    <a:pt x="7203" y="1477"/>
                    <a:pt x="5703" y="525"/>
                  </a:cubicBezTo>
                  <a:cubicBezTo>
                    <a:pt x="5144" y="171"/>
                    <a:pt x="4517" y="1"/>
                    <a:pt x="3895" y="1"/>
                  </a:cubicBezTo>
                  <a:close/>
                  <a:moveTo>
                    <a:pt x="774" y="1989"/>
                  </a:moveTo>
                  <a:cubicBezTo>
                    <a:pt x="0" y="3561"/>
                    <a:pt x="488" y="5478"/>
                    <a:pt x="1953" y="6418"/>
                  </a:cubicBezTo>
                  <a:cubicBezTo>
                    <a:pt x="2521" y="6775"/>
                    <a:pt x="3157" y="6947"/>
                    <a:pt x="3786" y="6947"/>
                  </a:cubicBezTo>
                  <a:cubicBezTo>
                    <a:pt x="4817" y="6947"/>
                    <a:pt x="5833" y="6486"/>
                    <a:pt x="6513" y="5621"/>
                  </a:cubicBezTo>
                  <a:lnTo>
                    <a:pt x="774" y="1989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0" name="Google Shape;8090;p45"/>
            <p:cNvSpPr/>
            <p:nvPr/>
          </p:nvSpPr>
          <p:spPr>
            <a:xfrm>
              <a:off x="6706823" y="3300663"/>
              <a:ext cx="196272" cy="181660"/>
            </a:xfrm>
            <a:custGeom>
              <a:rect b="b" l="l" r="r" t="t"/>
              <a:pathLst>
                <a:path extrusionOk="0" h="5632" w="6085">
                  <a:moveTo>
                    <a:pt x="3620" y="1"/>
                  </a:moveTo>
                  <a:lnTo>
                    <a:pt x="1215" y="1632"/>
                  </a:lnTo>
                  <a:cubicBezTo>
                    <a:pt x="251" y="2275"/>
                    <a:pt x="1" y="3584"/>
                    <a:pt x="656" y="4549"/>
                  </a:cubicBezTo>
                  <a:lnTo>
                    <a:pt x="763" y="4715"/>
                  </a:lnTo>
                  <a:cubicBezTo>
                    <a:pt x="1172" y="5311"/>
                    <a:pt x="1837" y="5632"/>
                    <a:pt x="2514" y="5632"/>
                  </a:cubicBezTo>
                  <a:cubicBezTo>
                    <a:pt x="2920" y="5632"/>
                    <a:pt x="3330" y="5516"/>
                    <a:pt x="3692" y="5275"/>
                  </a:cubicBezTo>
                  <a:lnTo>
                    <a:pt x="6085" y="3644"/>
                  </a:lnTo>
                  <a:lnTo>
                    <a:pt x="3620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1" name="Google Shape;8091;p45"/>
            <p:cNvSpPr/>
            <p:nvPr/>
          </p:nvSpPr>
          <p:spPr>
            <a:xfrm>
              <a:off x="6839327" y="3225154"/>
              <a:ext cx="196272" cy="181918"/>
            </a:xfrm>
            <a:custGeom>
              <a:rect b="b" l="l" r="r" t="t"/>
              <a:pathLst>
                <a:path extrusionOk="0" h="5640" w="6085">
                  <a:moveTo>
                    <a:pt x="3577" y="0"/>
                  </a:moveTo>
                  <a:cubicBezTo>
                    <a:pt x="3169" y="0"/>
                    <a:pt x="2757" y="118"/>
                    <a:pt x="2394" y="365"/>
                  </a:cubicBezTo>
                  <a:lnTo>
                    <a:pt x="1" y="1996"/>
                  </a:lnTo>
                  <a:lnTo>
                    <a:pt x="2489" y="5640"/>
                  </a:lnTo>
                  <a:lnTo>
                    <a:pt x="4882" y="4008"/>
                  </a:lnTo>
                  <a:cubicBezTo>
                    <a:pt x="5835" y="3354"/>
                    <a:pt x="6085" y="2044"/>
                    <a:pt x="5430" y="1091"/>
                  </a:cubicBezTo>
                  <a:lnTo>
                    <a:pt x="5323" y="925"/>
                  </a:lnTo>
                  <a:cubicBezTo>
                    <a:pt x="4914" y="324"/>
                    <a:pt x="4252" y="0"/>
                    <a:pt x="357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2" name="Google Shape;8092;p45"/>
            <p:cNvSpPr/>
            <p:nvPr/>
          </p:nvSpPr>
          <p:spPr>
            <a:xfrm>
              <a:off x="6649603" y="3675789"/>
              <a:ext cx="345677" cy="344677"/>
            </a:xfrm>
            <a:custGeom>
              <a:rect b="b" l="l" r="r" t="t"/>
              <a:pathLst>
                <a:path extrusionOk="0" h="10686" w="10717">
                  <a:moveTo>
                    <a:pt x="5017" y="0"/>
                  </a:moveTo>
                  <a:cubicBezTo>
                    <a:pt x="4832" y="0"/>
                    <a:pt x="4666" y="137"/>
                    <a:pt x="4644" y="324"/>
                  </a:cubicBezTo>
                  <a:lnTo>
                    <a:pt x="4180" y="3813"/>
                  </a:lnTo>
                  <a:lnTo>
                    <a:pt x="703" y="3349"/>
                  </a:lnTo>
                  <a:cubicBezTo>
                    <a:pt x="688" y="3347"/>
                    <a:pt x="674" y="3346"/>
                    <a:pt x="659" y="3346"/>
                  </a:cubicBezTo>
                  <a:cubicBezTo>
                    <a:pt x="474" y="3346"/>
                    <a:pt x="309" y="3482"/>
                    <a:pt x="287" y="3670"/>
                  </a:cubicBezTo>
                  <a:lnTo>
                    <a:pt x="37" y="5647"/>
                  </a:lnTo>
                  <a:cubicBezTo>
                    <a:pt x="1" y="5849"/>
                    <a:pt x="144" y="6028"/>
                    <a:pt x="346" y="6063"/>
                  </a:cubicBezTo>
                  <a:lnTo>
                    <a:pt x="3823" y="6528"/>
                  </a:lnTo>
                  <a:lnTo>
                    <a:pt x="3370" y="10004"/>
                  </a:lnTo>
                  <a:cubicBezTo>
                    <a:pt x="3335" y="10207"/>
                    <a:pt x="3477" y="10397"/>
                    <a:pt x="3692" y="10421"/>
                  </a:cubicBezTo>
                  <a:lnTo>
                    <a:pt x="5656" y="10683"/>
                  </a:lnTo>
                  <a:cubicBezTo>
                    <a:pt x="5671" y="10685"/>
                    <a:pt x="5686" y="10685"/>
                    <a:pt x="5700" y="10685"/>
                  </a:cubicBezTo>
                  <a:cubicBezTo>
                    <a:pt x="5886" y="10685"/>
                    <a:pt x="6051" y="10549"/>
                    <a:pt x="6073" y="10361"/>
                  </a:cubicBezTo>
                  <a:lnTo>
                    <a:pt x="6537" y="6873"/>
                  </a:lnTo>
                  <a:lnTo>
                    <a:pt x="10014" y="7337"/>
                  </a:lnTo>
                  <a:cubicBezTo>
                    <a:pt x="10029" y="7339"/>
                    <a:pt x="10044" y="7340"/>
                    <a:pt x="10058" y="7340"/>
                  </a:cubicBezTo>
                  <a:cubicBezTo>
                    <a:pt x="10243" y="7340"/>
                    <a:pt x="10409" y="7203"/>
                    <a:pt x="10431" y="7016"/>
                  </a:cubicBezTo>
                  <a:lnTo>
                    <a:pt x="10693" y="5039"/>
                  </a:lnTo>
                  <a:cubicBezTo>
                    <a:pt x="10716" y="4837"/>
                    <a:pt x="10574" y="4646"/>
                    <a:pt x="10371" y="4623"/>
                  </a:cubicBezTo>
                  <a:lnTo>
                    <a:pt x="6895" y="4170"/>
                  </a:lnTo>
                  <a:lnTo>
                    <a:pt x="7347" y="682"/>
                  </a:lnTo>
                  <a:cubicBezTo>
                    <a:pt x="7383" y="479"/>
                    <a:pt x="7240" y="301"/>
                    <a:pt x="7026" y="265"/>
                  </a:cubicBezTo>
                  <a:lnTo>
                    <a:pt x="5061" y="3"/>
                  </a:lnTo>
                  <a:cubicBezTo>
                    <a:pt x="5046" y="1"/>
                    <a:pt x="5031" y="0"/>
                    <a:pt x="501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3" name="Google Shape;8093;p45"/>
            <p:cNvSpPr/>
            <p:nvPr/>
          </p:nvSpPr>
          <p:spPr>
            <a:xfrm>
              <a:off x="6206806" y="4197965"/>
              <a:ext cx="349902" cy="435378"/>
            </a:xfrm>
            <a:custGeom>
              <a:rect b="b" l="l" r="r" t="t"/>
              <a:pathLst>
                <a:path extrusionOk="0" h="13498" w="10848">
                  <a:moveTo>
                    <a:pt x="4157" y="412"/>
                  </a:moveTo>
                  <a:cubicBezTo>
                    <a:pt x="4443" y="412"/>
                    <a:pt x="4724" y="585"/>
                    <a:pt x="4775" y="971"/>
                  </a:cubicBezTo>
                  <a:cubicBezTo>
                    <a:pt x="4811" y="1161"/>
                    <a:pt x="4763" y="1364"/>
                    <a:pt x="4632" y="1519"/>
                  </a:cubicBezTo>
                  <a:lnTo>
                    <a:pt x="3835" y="1661"/>
                  </a:lnTo>
                  <a:cubicBezTo>
                    <a:pt x="3668" y="1566"/>
                    <a:pt x="3549" y="1411"/>
                    <a:pt x="3513" y="1221"/>
                  </a:cubicBezTo>
                  <a:lnTo>
                    <a:pt x="3513" y="1209"/>
                  </a:lnTo>
                  <a:cubicBezTo>
                    <a:pt x="3398" y="709"/>
                    <a:pt x="3782" y="412"/>
                    <a:pt x="4157" y="412"/>
                  </a:cubicBezTo>
                  <a:close/>
                  <a:moveTo>
                    <a:pt x="7856" y="2723"/>
                  </a:moveTo>
                  <a:cubicBezTo>
                    <a:pt x="8114" y="2723"/>
                    <a:pt x="8342" y="2911"/>
                    <a:pt x="8395" y="3173"/>
                  </a:cubicBezTo>
                  <a:lnTo>
                    <a:pt x="9788" y="10734"/>
                  </a:lnTo>
                  <a:cubicBezTo>
                    <a:pt x="9835" y="11043"/>
                    <a:pt x="9633" y="11329"/>
                    <a:pt x="9335" y="11377"/>
                  </a:cubicBezTo>
                  <a:lnTo>
                    <a:pt x="3073" y="12520"/>
                  </a:lnTo>
                  <a:cubicBezTo>
                    <a:pt x="3042" y="12525"/>
                    <a:pt x="3012" y="12527"/>
                    <a:pt x="2981" y="12527"/>
                  </a:cubicBezTo>
                  <a:cubicBezTo>
                    <a:pt x="2719" y="12527"/>
                    <a:pt x="2484" y="12346"/>
                    <a:pt x="2442" y="12079"/>
                  </a:cubicBezTo>
                  <a:lnTo>
                    <a:pt x="1061" y="4507"/>
                  </a:lnTo>
                  <a:cubicBezTo>
                    <a:pt x="1001" y="4209"/>
                    <a:pt x="1203" y="3924"/>
                    <a:pt x="1501" y="3876"/>
                  </a:cubicBezTo>
                  <a:lnTo>
                    <a:pt x="2251" y="3745"/>
                  </a:lnTo>
                  <a:cubicBezTo>
                    <a:pt x="2283" y="3945"/>
                    <a:pt x="2463" y="4098"/>
                    <a:pt x="2669" y="4098"/>
                  </a:cubicBezTo>
                  <a:cubicBezTo>
                    <a:pt x="2696" y="4098"/>
                    <a:pt x="2724" y="4096"/>
                    <a:pt x="2751" y="4090"/>
                  </a:cubicBezTo>
                  <a:lnTo>
                    <a:pt x="6668" y="3376"/>
                  </a:lnTo>
                  <a:cubicBezTo>
                    <a:pt x="6895" y="3328"/>
                    <a:pt x="7061" y="3102"/>
                    <a:pt x="7014" y="2864"/>
                  </a:cubicBezTo>
                  <a:lnTo>
                    <a:pt x="7752" y="2733"/>
                  </a:lnTo>
                  <a:cubicBezTo>
                    <a:pt x="7787" y="2726"/>
                    <a:pt x="7822" y="2723"/>
                    <a:pt x="7856" y="2723"/>
                  </a:cubicBezTo>
                  <a:close/>
                  <a:moveTo>
                    <a:pt x="4147" y="1"/>
                  </a:moveTo>
                  <a:cubicBezTo>
                    <a:pt x="4083" y="1"/>
                    <a:pt x="4019" y="6"/>
                    <a:pt x="3954" y="18"/>
                  </a:cubicBezTo>
                  <a:cubicBezTo>
                    <a:pt x="3358" y="125"/>
                    <a:pt x="2966" y="697"/>
                    <a:pt x="3073" y="1280"/>
                  </a:cubicBezTo>
                  <a:cubicBezTo>
                    <a:pt x="3108" y="1459"/>
                    <a:pt x="3180" y="1614"/>
                    <a:pt x="3287" y="1757"/>
                  </a:cubicBezTo>
                  <a:lnTo>
                    <a:pt x="2513" y="1900"/>
                  </a:lnTo>
                  <a:cubicBezTo>
                    <a:pt x="2192" y="1959"/>
                    <a:pt x="1989" y="2269"/>
                    <a:pt x="2037" y="2578"/>
                  </a:cubicBezTo>
                  <a:lnTo>
                    <a:pt x="2096" y="2864"/>
                  </a:lnTo>
                  <a:lnTo>
                    <a:pt x="811" y="3102"/>
                  </a:lnTo>
                  <a:cubicBezTo>
                    <a:pt x="322" y="3185"/>
                    <a:pt x="1" y="3650"/>
                    <a:pt x="96" y="4138"/>
                  </a:cubicBezTo>
                  <a:lnTo>
                    <a:pt x="1668" y="12770"/>
                  </a:lnTo>
                  <a:cubicBezTo>
                    <a:pt x="1742" y="13195"/>
                    <a:pt x="2121" y="13497"/>
                    <a:pt x="2549" y="13497"/>
                  </a:cubicBezTo>
                  <a:cubicBezTo>
                    <a:pt x="2600" y="13497"/>
                    <a:pt x="2652" y="13493"/>
                    <a:pt x="2704" y="13484"/>
                  </a:cubicBezTo>
                  <a:lnTo>
                    <a:pt x="10038" y="12139"/>
                  </a:lnTo>
                  <a:cubicBezTo>
                    <a:pt x="10526" y="12056"/>
                    <a:pt x="10848" y="11579"/>
                    <a:pt x="10752" y="11103"/>
                  </a:cubicBezTo>
                  <a:lnTo>
                    <a:pt x="9181" y="2471"/>
                  </a:lnTo>
                  <a:cubicBezTo>
                    <a:pt x="9097" y="2041"/>
                    <a:pt x="8726" y="1740"/>
                    <a:pt x="8313" y="1740"/>
                  </a:cubicBezTo>
                  <a:cubicBezTo>
                    <a:pt x="8257" y="1740"/>
                    <a:pt x="8201" y="1745"/>
                    <a:pt x="8145" y="1757"/>
                  </a:cubicBezTo>
                  <a:lnTo>
                    <a:pt x="6859" y="1995"/>
                  </a:lnTo>
                  <a:lnTo>
                    <a:pt x="6811" y="1709"/>
                  </a:lnTo>
                  <a:cubicBezTo>
                    <a:pt x="6757" y="1428"/>
                    <a:pt x="6498" y="1226"/>
                    <a:pt x="6219" y="1226"/>
                  </a:cubicBezTo>
                  <a:cubicBezTo>
                    <a:pt x="6191" y="1226"/>
                    <a:pt x="6162" y="1228"/>
                    <a:pt x="6133" y="1233"/>
                  </a:cubicBezTo>
                  <a:lnTo>
                    <a:pt x="5180" y="1411"/>
                  </a:lnTo>
                  <a:cubicBezTo>
                    <a:pt x="5240" y="1245"/>
                    <a:pt x="5240" y="1066"/>
                    <a:pt x="5216" y="887"/>
                  </a:cubicBezTo>
                  <a:cubicBezTo>
                    <a:pt x="5121" y="369"/>
                    <a:pt x="4658" y="1"/>
                    <a:pt x="414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4" name="Google Shape;8094;p45"/>
            <p:cNvSpPr/>
            <p:nvPr/>
          </p:nvSpPr>
          <p:spPr>
            <a:xfrm>
              <a:off x="6269026" y="4354466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3" y="1"/>
                  </a:moveTo>
                  <a:cubicBezTo>
                    <a:pt x="959" y="1"/>
                    <a:pt x="914" y="5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4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5" name="Google Shape;8095;p45"/>
            <p:cNvSpPr/>
            <p:nvPr/>
          </p:nvSpPr>
          <p:spPr>
            <a:xfrm>
              <a:off x="6337310" y="4339823"/>
              <a:ext cx="124020" cy="43383"/>
            </a:xfrm>
            <a:custGeom>
              <a:rect b="b" l="l" r="r" t="t"/>
              <a:pathLst>
                <a:path extrusionOk="0" h="1345" w="3845">
                  <a:moveTo>
                    <a:pt x="3258" y="1"/>
                  </a:moveTo>
                  <a:cubicBezTo>
                    <a:pt x="3223" y="1"/>
                    <a:pt x="3186" y="5"/>
                    <a:pt x="3146" y="14"/>
                  </a:cubicBezTo>
                  <a:lnTo>
                    <a:pt x="3134" y="14"/>
                  </a:lnTo>
                  <a:lnTo>
                    <a:pt x="539" y="478"/>
                  </a:lnTo>
                  <a:cubicBezTo>
                    <a:pt x="1" y="579"/>
                    <a:pt x="106" y="1345"/>
                    <a:pt x="597" y="1345"/>
                  </a:cubicBezTo>
                  <a:cubicBezTo>
                    <a:pt x="628" y="1345"/>
                    <a:pt x="660" y="1342"/>
                    <a:pt x="694" y="1335"/>
                  </a:cubicBezTo>
                  <a:lnTo>
                    <a:pt x="3289" y="871"/>
                  </a:lnTo>
                  <a:cubicBezTo>
                    <a:pt x="3844" y="793"/>
                    <a:pt x="3747" y="1"/>
                    <a:pt x="325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6" name="Google Shape;8096;p45"/>
            <p:cNvSpPr/>
            <p:nvPr/>
          </p:nvSpPr>
          <p:spPr>
            <a:xfrm>
              <a:off x="6281702" y="4423976"/>
              <a:ext cx="59769" cy="49866"/>
            </a:xfrm>
            <a:custGeom>
              <a:rect b="b" l="l" r="r" t="t"/>
              <a:pathLst>
                <a:path extrusionOk="0" h="1546" w="1853">
                  <a:moveTo>
                    <a:pt x="1002" y="1"/>
                  </a:moveTo>
                  <a:cubicBezTo>
                    <a:pt x="959" y="1"/>
                    <a:pt x="914" y="5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3" y="1546"/>
                    <a:pt x="1000" y="1546"/>
                  </a:cubicBezTo>
                  <a:cubicBezTo>
                    <a:pt x="1449" y="1546"/>
                    <a:pt x="1852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7" name="Google Shape;8097;p45"/>
            <p:cNvSpPr/>
            <p:nvPr/>
          </p:nvSpPr>
          <p:spPr>
            <a:xfrm>
              <a:off x="6351212" y="4409300"/>
              <a:ext cx="120892" cy="43544"/>
            </a:xfrm>
            <a:custGeom>
              <a:rect b="b" l="l" r="r" t="t"/>
              <a:pathLst>
                <a:path extrusionOk="0" h="1350" w="3748">
                  <a:moveTo>
                    <a:pt x="3144" y="1"/>
                  </a:moveTo>
                  <a:cubicBezTo>
                    <a:pt x="3128" y="1"/>
                    <a:pt x="3112" y="1"/>
                    <a:pt x="3096" y="3"/>
                  </a:cubicBezTo>
                  <a:lnTo>
                    <a:pt x="501" y="467"/>
                  </a:lnTo>
                  <a:cubicBezTo>
                    <a:pt x="0" y="618"/>
                    <a:pt x="125" y="1349"/>
                    <a:pt x="620" y="1349"/>
                  </a:cubicBezTo>
                  <a:cubicBezTo>
                    <a:pt x="632" y="1349"/>
                    <a:pt x="644" y="1349"/>
                    <a:pt x="656" y="1348"/>
                  </a:cubicBezTo>
                  <a:lnTo>
                    <a:pt x="3251" y="872"/>
                  </a:lnTo>
                  <a:cubicBezTo>
                    <a:pt x="3748" y="722"/>
                    <a:pt x="3639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8" name="Google Shape;8098;p45"/>
            <p:cNvSpPr/>
            <p:nvPr/>
          </p:nvSpPr>
          <p:spPr>
            <a:xfrm>
              <a:off x="6295152" y="4498130"/>
              <a:ext cx="60156" cy="50221"/>
            </a:xfrm>
            <a:custGeom>
              <a:rect b="b" l="l" r="r" t="t"/>
              <a:pathLst>
                <a:path extrusionOk="0" h="1557" w="1865">
                  <a:moveTo>
                    <a:pt x="1010" y="0"/>
                  </a:moveTo>
                  <a:cubicBezTo>
                    <a:pt x="967" y="0"/>
                    <a:pt x="924" y="4"/>
                    <a:pt x="881" y="11"/>
                  </a:cubicBezTo>
                  <a:cubicBezTo>
                    <a:pt x="191" y="130"/>
                    <a:pt x="0" y="1011"/>
                    <a:pt x="572" y="1416"/>
                  </a:cubicBezTo>
                  <a:cubicBezTo>
                    <a:pt x="710" y="1513"/>
                    <a:pt x="860" y="1556"/>
                    <a:pt x="1007" y="1556"/>
                  </a:cubicBezTo>
                  <a:cubicBezTo>
                    <a:pt x="1454" y="1556"/>
                    <a:pt x="1864" y="1153"/>
                    <a:pt x="1774" y="642"/>
                  </a:cubicBezTo>
                  <a:cubicBezTo>
                    <a:pt x="1700" y="268"/>
                    <a:pt x="1376" y="0"/>
                    <a:pt x="101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9" name="Google Shape;8099;p45"/>
            <p:cNvSpPr/>
            <p:nvPr/>
          </p:nvSpPr>
          <p:spPr>
            <a:xfrm>
              <a:off x="6364243" y="4483357"/>
              <a:ext cx="122214" cy="43706"/>
            </a:xfrm>
            <a:custGeom>
              <a:rect b="b" l="l" r="r" t="t"/>
              <a:pathLst>
                <a:path extrusionOk="0" h="1355" w="3789">
                  <a:moveTo>
                    <a:pt x="3177" y="0"/>
                  </a:moveTo>
                  <a:cubicBezTo>
                    <a:pt x="3155" y="0"/>
                    <a:pt x="3133" y="2"/>
                    <a:pt x="3109" y="5"/>
                  </a:cubicBezTo>
                  <a:lnTo>
                    <a:pt x="525" y="481"/>
                  </a:lnTo>
                  <a:cubicBezTo>
                    <a:pt x="1" y="606"/>
                    <a:pt x="110" y="1355"/>
                    <a:pt x="612" y="1355"/>
                  </a:cubicBezTo>
                  <a:cubicBezTo>
                    <a:pt x="634" y="1355"/>
                    <a:pt x="657" y="1353"/>
                    <a:pt x="680" y="1350"/>
                  </a:cubicBezTo>
                  <a:lnTo>
                    <a:pt x="3276" y="886"/>
                  </a:lnTo>
                  <a:cubicBezTo>
                    <a:pt x="3789" y="749"/>
                    <a:pt x="3679" y="0"/>
                    <a:pt x="317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0" name="Google Shape;8100;p45"/>
            <p:cNvSpPr/>
            <p:nvPr/>
          </p:nvSpPr>
          <p:spPr>
            <a:xfrm>
              <a:off x="6237545" y="4806940"/>
              <a:ext cx="250815" cy="224592"/>
            </a:xfrm>
            <a:custGeom>
              <a:rect b="b" l="l" r="r" t="t"/>
              <a:pathLst>
                <a:path extrusionOk="0" h="6963" w="7776">
                  <a:moveTo>
                    <a:pt x="3934" y="1"/>
                  </a:moveTo>
                  <a:cubicBezTo>
                    <a:pt x="2906" y="1"/>
                    <a:pt x="1893" y="469"/>
                    <a:pt x="1227" y="1343"/>
                  </a:cubicBezTo>
                  <a:lnTo>
                    <a:pt x="6966" y="4975"/>
                  </a:lnTo>
                  <a:cubicBezTo>
                    <a:pt x="7775" y="3403"/>
                    <a:pt x="7251" y="1474"/>
                    <a:pt x="5751" y="534"/>
                  </a:cubicBezTo>
                  <a:cubicBezTo>
                    <a:pt x="5189" y="174"/>
                    <a:pt x="4558" y="1"/>
                    <a:pt x="3934" y="1"/>
                  </a:cubicBezTo>
                  <a:close/>
                  <a:moveTo>
                    <a:pt x="822" y="1986"/>
                  </a:moveTo>
                  <a:lnTo>
                    <a:pt x="822" y="1986"/>
                  </a:lnTo>
                  <a:cubicBezTo>
                    <a:pt x="0" y="3558"/>
                    <a:pt x="524" y="5498"/>
                    <a:pt x="2024" y="6439"/>
                  </a:cubicBezTo>
                  <a:cubicBezTo>
                    <a:pt x="2584" y="6793"/>
                    <a:pt x="3213" y="6963"/>
                    <a:pt x="3836" y="6963"/>
                  </a:cubicBezTo>
                  <a:cubicBezTo>
                    <a:pt x="4871" y="6963"/>
                    <a:pt x="5892" y="6494"/>
                    <a:pt x="6561" y="5618"/>
                  </a:cubicBezTo>
                  <a:lnTo>
                    <a:pt x="822" y="1986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1" name="Google Shape;8101;p45"/>
            <p:cNvSpPr/>
            <p:nvPr/>
          </p:nvSpPr>
          <p:spPr>
            <a:xfrm>
              <a:off x="6706823" y="4325276"/>
              <a:ext cx="196272" cy="181918"/>
            </a:xfrm>
            <a:custGeom>
              <a:rect b="b" l="l" r="r" t="t"/>
              <a:pathLst>
                <a:path extrusionOk="0" h="5640" w="6085">
                  <a:moveTo>
                    <a:pt x="3620" y="0"/>
                  </a:moveTo>
                  <a:lnTo>
                    <a:pt x="1215" y="1632"/>
                  </a:lnTo>
                  <a:cubicBezTo>
                    <a:pt x="251" y="2286"/>
                    <a:pt x="1" y="3596"/>
                    <a:pt x="656" y="4560"/>
                  </a:cubicBezTo>
                  <a:lnTo>
                    <a:pt x="763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2"/>
                    <a:pt x="3692" y="5275"/>
                  </a:cubicBezTo>
                  <a:lnTo>
                    <a:pt x="6085" y="3644"/>
                  </a:lnTo>
                  <a:lnTo>
                    <a:pt x="3620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2" name="Google Shape;8102;p45"/>
            <p:cNvSpPr/>
            <p:nvPr/>
          </p:nvSpPr>
          <p:spPr>
            <a:xfrm>
              <a:off x="6839327" y="4249734"/>
              <a:ext cx="196272" cy="181950"/>
            </a:xfrm>
            <a:custGeom>
              <a:rect b="b" l="l" r="r" t="t"/>
              <a:pathLst>
                <a:path extrusionOk="0" h="5641" w="6085">
                  <a:moveTo>
                    <a:pt x="3577" y="1"/>
                  </a:moveTo>
                  <a:cubicBezTo>
                    <a:pt x="3169" y="1"/>
                    <a:pt x="2757" y="119"/>
                    <a:pt x="2394" y="366"/>
                  </a:cubicBezTo>
                  <a:lnTo>
                    <a:pt x="1" y="1997"/>
                  </a:lnTo>
                  <a:lnTo>
                    <a:pt x="2489" y="5640"/>
                  </a:lnTo>
                  <a:lnTo>
                    <a:pt x="4882" y="4009"/>
                  </a:lnTo>
                  <a:cubicBezTo>
                    <a:pt x="5835" y="3354"/>
                    <a:pt x="6085" y="2045"/>
                    <a:pt x="5430" y="1092"/>
                  </a:cubicBezTo>
                  <a:lnTo>
                    <a:pt x="5323" y="926"/>
                  </a:lnTo>
                  <a:cubicBezTo>
                    <a:pt x="4914" y="325"/>
                    <a:pt x="4252" y="1"/>
                    <a:pt x="357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3" name="Google Shape;8103;p45"/>
            <p:cNvSpPr/>
            <p:nvPr/>
          </p:nvSpPr>
          <p:spPr>
            <a:xfrm>
              <a:off x="6649603" y="4700692"/>
              <a:ext cx="345677" cy="344387"/>
            </a:xfrm>
            <a:custGeom>
              <a:rect b="b" l="l" r="r" t="t"/>
              <a:pathLst>
                <a:path extrusionOk="0" h="10677" w="10717">
                  <a:moveTo>
                    <a:pt x="4999" y="0"/>
                  </a:moveTo>
                  <a:cubicBezTo>
                    <a:pt x="4821" y="0"/>
                    <a:pt x="4666" y="135"/>
                    <a:pt x="4644" y="327"/>
                  </a:cubicBezTo>
                  <a:lnTo>
                    <a:pt x="4180" y="3804"/>
                  </a:lnTo>
                  <a:lnTo>
                    <a:pt x="703" y="3339"/>
                  </a:lnTo>
                  <a:cubicBezTo>
                    <a:pt x="688" y="3338"/>
                    <a:pt x="674" y="3337"/>
                    <a:pt x="659" y="3337"/>
                  </a:cubicBezTo>
                  <a:cubicBezTo>
                    <a:pt x="474" y="3337"/>
                    <a:pt x="309" y="3473"/>
                    <a:pt x="287" y="3661"/>
                  </a:cubicBezTo>
                  <a:lnTo>
                    <a:pt x="25" y="5637"/>
                  </a:lnTo>
                  <a:cubicBezTo>
                    <a:pt x="1" y="5840"/>
                    <a:pt x="144" y="6030"/>
                    <a:pt x="346" y="6054"/>
                  </a:cubicBezTo>
                  <a:lnTo>
                    <a:pt x="3823" y="6518"/>
                  </a:lnTo>
                  <a:lnTo>
                    <a:pt x="3370" y="9995"/>
                  </a:lnTo>
                  <a:cubicBezTo>
                    <a:pt x="3335" y="10197"/>
                    <a:pt x="3477" y="10388"/>
                    <a:pt x="3692" y="10412"/>
                  </a:cubicBezTo>
                  <a:lnTo>
                    <a:pt x="5656" y="10674"/>
                  </a:lnTo>
                  <a:cubicBezTo>
                    <a:pt x="5671" y="10675"/>
                    <a:pt x="5686" y="10676"/>
                    <a:pt x="5700" y="10676"/>
                  </a:cubicBezTo>
                  <a:cubicBezTo>
                    <a:pt x="5886" y="10676"/>
                    <a:pt x="6051" y="10540"/>
                    <a:pt x="6073" y="10352"/>
                  </a:cubicBezTo>
                  <a:lnTo>
                    <a:pt x="6537" y="6876"/>
                  </a:lnTo>
                  <a:lnTo>
                    <a:pt x="10014" y="7328"/>
                  </a:lnTo>
                  <a:cubicBezTo>
                    <a:pt x="10034" y="7331"/>
                    <a:pt x="10053" y="7333"/>
                    <a:pt x="10073" y="7333"/>
                  </a:cubicBezTo>
                  <a:cubicBezTo>
                    <a:pt x="10252" y="7333"/>
                    <a:pt x="10409" y="7189"/>
                    <a:pt x="10431" y="7007"/>
                  </a:cubicBezTo>
                  <a:lnTo>
                    <a:pt x="10693" y="5042"/>
                  </a:lnTo>
                  <a:cubicBezTo>
                    <a:pt x="10716" y="4828"/>
                    <a:pt x="10574" y="4649"/>
                    <a:pt x="10371" y="4613"/>
                  </a:cubicBezTo>
                  <a:lnTo>
                    <a:pt x="6895" y="4161"/>
                  </a:lnTo>
                  <a:lnTo>
                    <a:pt x="7347" y="684"/>
                  </a:lnTo>
                  <a:cubicBezTo>
                    <a:pt x="7383" y="482"/>
                    <a:pt x="7240" y="291"/>
                    <a:pt x="7026" y="256"/>
                  </a:cubicBezTo>
                  <a:lnTo>
                    <a:pt x="5061" y="6"/>
                  </a:lnTo>
                  <a:cubicBezTo>
                    <a:pt x="5040" y="2"/>
                    <a:pt x="5019" y="0"/>
                    <a:pt x="499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4" name="Google Shape;8104;p45"/>
            <p:cNvSpPr/>
            <p:nvPr/>
          </p:nvSpPr>
          <p:spPr>
            <a:xfrm>
              <a:off x="5182226" y="98419"/>
              <a:ext cx="349870" cy="436120"/>
            </a:xfrm>
            <a:custGeom>
              <a:rect b="b" l="l" r="r" t="t"/>
              <a:pathLst>
                <a:path extrusionOk="0" h="13521" w="10847">
                  <a:moveTo>
                    <a:pt x="4151" y="435"/>
                  </a:moveTo>
                  <a:cubicBezTo>
                    <a:pt x="4440" y="435"/>
                    <a:pt x="4723" y="607"/>
                    <a:pt x="4774" y="994"/>
                  </a:cubicBezTo>
                  <a:cubicBezTo>
                    <a:pt x="4810" y="1196"/>
                    <a:pt x="4751" y="1387"/>
                    <a:pt x="4632" y="1541"/>
                  </a:cubicBezTo>
                  <a:lnTo>
                    <a:pt x="3834" y="1684"/>
                  </a:lnTo>
                  <a:cubicBezTo>
                    <a:pt x="3667" y="1589"/>
                    <a:pt x="3548" y="1422"/>
                    <a:pt x="3512" y="1232"/>
                  </a:cubicBezTo>
                  <a:lnTo>
                    <a:pt x="3500" y="1232"/>
                  </a:lnTo>
                  <a:cubicBezTo>
                    <a:pt x="3386" y="732"/>
                    <a:pt x="3773" y="435"/>
                    <a:pt x="4151" y="435"/>
                  </a:cubicBezTo>
                  <a:close/>
                  <a:moveTo>
                    <a:pt x="7854" y="2749"/>
                  </a:moveTo>
                  <a:cubicBezTo>
                    <a:pt x="8117" y="2749"/>
                    <a:pt x="8351" y="2930"/>
                    <a:pt x="8394" y="3208"/>
                  </a:cubicBezTo>
                  <a:lnTo>
                    <a:pt x="9787" y="10769"/>
                  </a:lnTo>
                  <a:cubicBezTo>
                    <a:pt x="9835" y="11066"/>
                    <a:pt x="9644" y="11340"/>
                    <a:pt x="9346" y="11400"/>
                  </a:cubicBezTo>
                  <a:lnTo>
                    <a:pt x="3084" y="12543"/>
                  </a:lnTo>
                  <a:cubicBezTo>
                    <a:pt x="3049" y="12550"/>
                    <a:pt x="3014" y="12553"/>
                    <a:pt x="2979" y="12553"/>
                  </a:cubicBezTo>
                  <a:cubicBezTo>
                    <a:pt x="2722" y="12553"/>
                    <a:pt x="2493" y="12365"/>
                    <a:pt x="2441" y="12102"/>
                  </a:cubicBezTo>
                  <a:lnTo>
                    <a:pt x="1060" y="4530"/>
                  </a:lnTo>
                  <a:cubicBezTo>
                    <a:pt x="1012" y="4232"/>
                    <a:pt x="1203" y="3958"/>
                    <a:pt x="1512" y="3899"/>
                  </a:cubicBezTo>
                  <a:lnTo>
                    <a:pt x="2250" y="3768"/>
                  </a:lnTo>
                  <a:cubicBezTo>
                    <a:pt x="2292" y="3977"/>
                    <a:pt x="2472" y="4122"/>
                    <a:pt x="2676" y="4122"/>
                  </a:cubicBezTo>
                  <a:cubicBezTo>
                    <a:pt x="2704" y="4122"/>
                    <a:pt x="2733" y="4119"/>
                    <a:pt x="2762" y="4113"/>
                  </a:cubicBezTo>
                  <a:lnTo>
                    <a:pt x="6668" y="3399"/>
                  </a:lnTo>
                  <a:cubicBezTo>
                    <a:pt x="6906" y="3363"/>
                    <a:pt x="7060" y="3125"/>
                    <a:pt x="7025" y="2899"/>
                  </a:cubicBezTo>
                  <a:lnTo>
                    <a:pt x="7763" y="2756"/>
                  </a:lnTo>
                  <a:cubicBezTo>
                    <a:pt x="7793" y="2751"/>
                    <a:pt x="7824" y="2749"/>
                    <a:pt x="7854" y="2749"/>
                  </a:cubicBezTo>
                  <a:close/>
                  <a:moveTo>
                    <a:pt x="4133" y="0"/>
                  </a:moveTo>
                  <a:cubicBezTo>
                    <a:pt x="4070" y="0"/>
                    <a:pt x="4005" y="6"/>
                    <a:pt x="3941" y="17"/>
                  </a:cubicBezTo>
                  <a:cubicBezTo>
                    <a:pt x="3346" y="136"/>
                    <a:pt x="2953" y="708"/>
                    <a:pt x="3072" y="1303"/>
                  </a:cubicBezTo>
                  <a:cubicBezTo>
                    <a:pt x="3108" y="1482"/>
                    <a:pt x="3179" y="1637"/>
                    <a:pt x="3286" y="1779"/>
                  </a:cubicBezTo>
                  <a:lnTo>
                    <a:pt x="2512" y="1934"/>
                  </a:lnTo>
                  <a:cubicBezTo>
                    <a:pt x="2191" y="1994"/>
                    <a:pt x="1988" y="2291"/>
                    <a:pt x="2036" y="2613"/>
                  </a:cubicBezTo>
                  <a:lnTo>
                    <a:pt x="2096" y="2899"/>
                  </a:lnTo>
                  <a:lnTo>
                    <a:pt x="798" y="3125"/>
                  </a:lnTo>
                  <a:cubicBezTo>
                    <a:pt x="322" y="3208"/>
                    <a:pt x="0" y="3673"/>
                    <a:pt x="83" y="4149"/>
                  </a:cubicBezTo>
                  <a:lnTo>
                    <a:pt x="1667" y="12781"/>
                  </a:lnTo>
                  <a:cubicBezTo>
                    <a:pt x="1741" y="13217"/>
                    <a:pt x="2120" y="13520"/>
                    <a:pt x="2548" y="13520"/>
                  </a:cubicBezTo>
                  <a:cubicBezTo>
                    <a:pt x="2599" y="13520"/>
                    <a:pt x="2651" y="13516"/>
                    <a:pt x="2703" y="13507"/>
                  </a:cubicBezTo>
                  <a:lnTo>
                    <a:pt x="10037" y="12162"/>
                  </a:lnTo>
                  <a:cubicBezTo>
                    <a:pt x="10525" y="12066"/>
                    <a:pt x="10847" y="11602"/>
                    <a:pt x="10763" y="11126"/>
                  </a:cubicBezTo>
                  <a:lnTo>
                    <a:pt x="9180" y="2494"/>
                  </a:lnTo>
                  <a:cubicBezTo>
                    <a:pt x="9106" y="2064"/>
                    <a:pt x="8737" y="1763"/>
                    <a:pt x="8316" y="1763"/>
                  </a:cubicBezTo>
                  <a:cubicBezTo>
                    <a:pt x="8259" y="1763"/>
                    <a:pt x="8202" y="1768"/>
                    <a:pt x="8144" y="1779"/>
                  </a:cubicBezTo>
                  <a:lnTo>
                    <a:pt x="6858" y="2018"/>
                  </a:lnTo>
                  <a:lnTo>
                    <a:pt x="6810" y="1744"/>
                  </a:lnTo>
                  <a:cubicBezTo>
                    <a:pt x="6758" y="1458"/>
                    <a:pt x="6508" y="1258"/>
                    <a:pt x="6228" y="1258"/>
                  </a:cubicBezTo>
                  <a:cubicBezTo>
                    <a:pt x="6192" y="1258"/>
                    <a:pt x="6156" y="1261"/>
                    <a:pt x="6120" y="1268"/>
                  </a:cubicBezTo>
                  <a:lnTo>
                    <a:pt x="5179" y="1434"/>
                  </a:lnTo>
                  <a:cubicBezTo>
                    <a:pt x="5227" y="1268"/>
                    <a:pt x="5239" y="1089"/>
                    <a:pt x="5215" y="922"/>
                  </a:cubicBezTo>
                  <a:cubicBezTo>
                    <a:pt x="5119" y="381"/>
                    <a:pt x="4655" y="0"/>
                    <a:pt x="413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5" name="Google Shape;8105;p45"/>
            <p:cNvSpPr/>
            <p:nvPr/>
          </p:nvSpPr>
          <p:spPr>
            <a:xfrm>
              <a:off x="5244414" y="255566"/>
              <a:ext cx="60059" cy="49898"/>
            </a:xfrm>
            <a:custGeom>
              <a:rect b="b" l="l" r="r" t="t"/>
              <a:pathLst>
                <a:path extrusionOk="0" h="1547" w="1862">
                  <a:moveTo>
                    <a:pt x="1015" y="1"/>
                  </a:moveTo>
                  <a:cubicBezTo>
                    <a:pt x="967" y="1"/>
                    <a:pt x="919" y="5"/>
                    <a:pt x="870" y="15"/>
                  </a:cubicBezTo>
                  <a:cubicBezTo>
                    <a:pt x="191" y="134"/>
                    <a:pt x="1" y="1015"/>
                    <a:pt x="560" y="1408"/>
                  </a:cubicBezTo>
                  <a:cubicBezTo>
                    <a:pt x="700" y="1504"/>
                    <a:pt x="851" y="1547"/>
                    <a:pt x="998" y="1547"/>
                  </a:cubicBezTo>
                  <a:cubicBezTo>
                    <a:pt x="1451" y="1547"/>
                    <a:pt x="1862" y="1138"/>
                    <a:pt x="1763" y="634"/>
                  </a:cubicBezTo>
                  <a:cubicBezTo>
                    <a:pt x="1689" y="266"/>
                    <a:pt x="1375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6" name="Google Shape;8106;p45"/>
            <p:cNvSpPr/>
            <p:nvPr/>
          </p:nvSpPr>
          <p:spPr>
            <a:xfrm>
              <a:off x="5312052" y="241148"/>
              <a:ext cx="124117" cy="43673"/>
            </a:xfrm>
            <a:custGeom>
              <a:rect b="b" l="l" r="r" t="t"/>
              <a:pathLst>
                <a:path extrusionOk="0" h="1354" w="3848">
                  <a:moveTo>
                    <a:pt x="3239" y="0"/>
                  </a:moveTo>
                  <a:cubicBezTo>
                    <a:pt x="3208" y="0"/>
                    <a:pt x="3176" y="3"/>
                    <a:pt x="3143" y="10"/>
                  </a:cubicBezTo>
                  <a:lnTo>
                    <a:pt x="3155" y="10"/>
                  </a:lnTo>
                  <a:lnTo>
                    <a:pt x="559" y="486"/>
                  </a:lnTo>
                  <a:cubicBezTo>
                    <a:pt x="0" y="553"/>
                    <a:pt x="102" y="1354"/>
                    <a:pt x="609" y="1354"/>
                  </a:cubicBezTo>
                  <a:cubicBezTo>
                    <a:pt x="642" y="1354"/>
                    <a:pt x="677" y="1350"/>
                    <a:pt x="714" y="1343"/>
                  </a:cubicBezTo>
                  <a:lnTo>
                    <a:pt x="3309" y="867"/>
                  </a:lnTo>
                  <a:cubicBezTo>
                    <a:pt x="3847" y="766"/>
                    <a:pt x="3731" y="0"/>
                    <a:pt x="323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7" name="Google Shape;8107;p45"/>
            <p:cNvSpPr/>
            <p:nvPr/>
          </p:nvSpPr>
          <p:spPr>
            <a:xfrm>
              <a:off x="5257090" y="325172"/>
              <a:ext cx="59769" cy="49866"/>
            </a:xfrm>
            <a:custGeom>
              <a:rect b="b" l="l" r="r" t="t"/>
              <a:pathLst>
                <a:path extrusionOk="0" h="1546" w="1853">
                  <a:moveTo>
                    <a:pt x="1003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3" y="1545"/>
                    <a:pt x="1000" y="1545"/>
                  </a:cubicBezTo>
                  <a:cubicBezTo>
                    <a:pt x="1449" y="1545"/>
                    <a:pt x="1853" y="1142"/>
                    <a:pt x="1763" y="631"/>
                  </a:cubicBezTo>
                  <a:cubicBezTo>
                    <a:pt x="1699" y="259"/>
                    <a:pt x="1369" y="1"/>
                    <a:pt x="100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8" name="Google Shape;8108;p45"/>
            <p:cNvSpPr/>
            <p:nvPr/>
          </p:nvSpPr>
          <p:spPr>
            <a:xfrm>
              <a:off x="5326599" y="310528"/>
              <a:ext cx="121408" cy="43512"/>
            </a:xfrm>
            <a:custGeom>
              <a:rect b="b" l="l" r="r" t="t"/>
              <a:pathLst>
                <a:path extrusionOk="0" h="1349" w="3764">
                  <a:moveTo>
                    <a:pt x="3133" y="0"/>
                  </a:moveTo>
                  <a:cubicBezTo>
                    <a:pt x="3121" y="0"/>
                    <a:pt x="3109" y="1"/>
                    <a:pt x="3096" y="2"/>
                  </a:cubicBezTo>
                  <a:lnTo>
                    <a:pt x="501" y="478"/>
                  </a:lnTo>
                  <a:cubicBezTo>
                    <a:pt x="1" y="618"/>
                    <a:pt x="126" y="1348"/>
                    <a:pt x="620" y="1348"/>
                  </a:cubicBezTo>
                  <a:cubicBezTo>
                    <a:pt x="632" y="1348"/>
                    <a:pt x="644" y="1348"/>
                    <a:pt x="656" y="1347"/>
                  </a:cubicBezTo>
                  <a:lnTo>
                    <a:pt x="3251" y="871"/>
                  </a:lnTo>
                  <a:cubicBezTo>
                    <a:pt x="3763" y="731"/>
                    <a:pt x="3638" y="0"/>
                    <a:pt x="313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9" name="Google Shape;8109;p45"/>
            <p:cNvSpPr/>
            <p:nvPr/>
          </p:nvSpPr>
          <p:spPr>
            <a:xfrm>
              <a:off x="5270540" y="399294"/>
              <a:ext cx="60059" cy="50189"/>
            </a:xfrm>
            <a:custGeom>
              <a:rect b="b" l="l" r="r" t="t"/>
              <a:pathLst>
                <a:path extrusionOk="0" h="1556" w="1862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0" y="1012"/>
                    <a:pt x="572" y="1417"/>
                  </a:cubicBezTo>
                  <a:cubicBezTo>
                    <a:pt x="709" y="1513"/>
                    <a:pt x="857" y="1556"/>
                    <a:pt x="1002" y="1556"/>
                  </a:cubicBezTo>
                  <a:cubicBezTo>
                    <a:pt x="1451" y="1556"/>
                    <a:pt x="1862" y="1147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0" name="Google Shape;8110;p45"/>
            <p:cNvSpPr/>
            <p:nvPr/>
          </p:nvSpPr>
          <p:spPr>
            <a:xfrm>
              <a:off x="5339501" y="384586"/>
              <a:ext cx="122440" cy="44028"/>
            </a:xfrm>
            <a:custGeom>
              <a:rect b="b" l="l" r="r" t="t"/>
              <a:pathLst>
                <a:path extrusionOk="0" h="1365" w="3796">
                  <a:moveTo>
                    <a:pt x="3172" y="0"/>
                  </a:moveTo>
                  <a:cubicBezTo>
                    <a:pt x="3153" y="0"/>
                    <a:pt x="3133" y="1"/>
                    <a:pt x="3113" y="4"/>
                  </a:cubicBezTo>
                  <a:lnTo>
                    <a:pt x="518" y="480"/>
                  </a:lnTo>
                  <a:cubicBezTo>
                    <a:pt x="1" y="606"/>
                    <a:pt x="115" y="1364"/>
                    <a:pt x="626" y="1364"/>
                  </a:cubicBezTo>
                  <a:cubicBezTo>
                    <a:pt x="645" y="1364"/>
                    <a:pt x="664" y="1363"/>
                    <a:pt x="684" y="1361"/>
                  </a:cubicBezTo>
                  <a:lnTo>
                    <a:pt x="3268" y="885"/>
                  </a:lnTo>
                  <a:cubicBezTo>
                    <a:pt x="3796" y="747"/>
                    <a:pt x="3682" y="0"/>
                    <a:pt x="317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1" name="Google Shape;8111;p45"/>
            <p:cNvSpPr/>
            <p:nvPr/>
          </p:nvSpPr>
          <p:spPr>
            <a:xfrm>
              <a:off x="5212933" y="708039"/>
              <a:ext cx="250815" cy="224688"/>
            </a:xfrm>
            <a:custGeom>
              <a:rect b="b" l="l" r="r" t="t"/>
              <a:pathLst>
                <a:path extrusionOk="0" h="6966" w="7776">
                  <a:moveTo>
                    <a:pt x="3943" y="1"/>
                  </a:moveTo>
                  <a:cubicBezTo>
                    <a:pt x="2906" y="1"/>
                    <a:pt x="1888" y="469"/>
                    <a:pt x="1227" y="1346"/>
                  </a:cubicBezTo>
                  <a:lnTo>
                    <a:pt x="6966" y="4977"/>
                  </a:lnTo>
                  <a:cubicBezTo>
                    <a:pt x="7775" y="3406"/>
                    <a:pt x="7251" y="1477"/>
                    <a:pt x="5763" y="525"/>
                  </a:cubicBezTo>
                  <a:cubicBezTo>
                    <a:pt x="5199" y="171"/>
                    <a:pt x="4568" y="1"/>
                    <a:pt x="3943" y="1"/>
                  </a:cubicBezTo>
                  <a:close/>
                  <a:moveTo>
                    <a:pt x="822" y="2001"/>
                  </a:moveTo>
                  <a:cubicBezTo>
                    <a:pt x="1" y="3561"/>
                    <a:pt x="524" y="5489"/>
                    <a:pt x="2025" y="6442"/>
                  </a:cubicBezTo>
                  <a:cubicBezTo>
                    <a:pt x="2584" y="6796"/>
                    <a:pt x="3211" y="6966"/>
                    <a:pt x="3833" y="6966"/>
                  </a:cubicBezTo>
                  <a:cubicBezTo>
                    <a:pt x="4864" y="6966"/>
                    <a:pt x="5880" y="6497"/>
                    <a:pt x="6549" y="5620"/>
                  </a:cubicBezTo>
                  <a:lnTo>
                    <a:pt x="822" y="200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2" name="Google Shape;8112;p45"/>
            <p:cNvSpPr/>
            <p:nvPr/>
          </p:nvSpPr>
          <p:spPr>
            <a:xfrm>
              <a:off x="5682211" y="226472"/>
              <a:ext cx="196304" cy="181918"/>
            </a:xfrm>
            <a:custGeom>
              <a:rect b="b" l="l" r="r" t="t"/>
              <a:pathLst>
                <a:path extrusionOk="0" h="5640" w="6086">
                  <a:moveTo>
                    <a:pt x="3609" y="0"/>
                  </a:moveTo>
                  <a:lnTo>
                    <a:pt x="1215" y="1631"/>
                  </a:lnTo>
                  <a:cubicBezTo>
                    <a:pt x="251" y="2286"/>
                    <a:pt x="1" y="3596"/>
                    <a:pt x="656" y="4560"/>
                  </a:cubicBezTo>
                  <a:lnTo>
                    <a:pt x="763" y="4715"/>
                  </a:lnTo>
                  <a:cubicBezTo>
                    <a:pt x="1171" y="5316"/>
                    <a:pt x="1834" y="5640"/>
                    <a:pt x="2508" y="5640"/>
                  </a:cubicBezTo>
                  <a:cubicBezTo>
                    <a:pt x="2916" y="5640"/>
                    <a:pt x="3329" y="5521"/>
                    <a:pt x="3692" y="5275"/>
                  </a:cubicBezTo>
                  <a:lnTo>
                    <a:pt x="6085" y="3644"/>
                  </a:lnTo>
                  <a:lnTo>
                    <a:pt x="3609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3" name="Google Shape;8113;p45"/>
            <p:cNvSpPr/>
            <p:nvPr/>
          </p:nvSpPr>
          <p:spPr>
            <a:xfrm>
              <a:off x="5814714" y="151317"/>
              <a:ext cx="196272" cy="181950"/>
            </a:xfrm>
            <a:custGeom>
              <a:rect b="b" l="l" r="r" t="t"/>
              <a:pathLst>
                <a:path extrusionOk="0" h="5641" w="6085">
                  <a:moveTo>
                    <a:pt x="3580" y="1"/>
                  </a:moveTo>
                  <a:cubicBezTo>
                    <a:pt x="3174" y="1"/>
                    <a:pt x="2765" y="119"/>
                    <a:pt x="2406" y="366"/>
                  </a:cubicBezTo>
                  <a:lnTo>
                    <a:pt x="1" y="1985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5" y="3354"/>
                    <a:pt x="6085" y="2044"/>
                    <a:pt x="5430" y="1080"/>
                  </a:cubicBezTo>
                  <a:lnTo>
                    <a:pt x="5323" y="925"/>
                  </a:lnTo>
                  <a:cubicBezTo>
                    <a:pt x="4915" y="324"/>
                    <a:pt x="4252" y="1"/>
                    <a:pt x="3580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4" name="Google Shape;8114;p45"/>
            <p:cNvSpPr/>
            <p:nvPr/>
          </p:nvSpPr>
          <p:spPr>
            <a:xfrm>
              <a:off x="5624636" y="602242"/>
              <a:ext cx="346032" cy="344032"/>
            </a:xfrm>
            <a:custGeom>
              <a:rect b="b" l="l" r="r" t="t"/>
              <a:pathLst>
                <a:path extrusionOk="0" h="10666" w="10728">
                  <a:moveTo>
                    <a:pt x="5007" y="1"/>
                  </a:moveTo>
                  <a:cubicBezTo>
                    <a:pt x="4823" y="1"/>
                    <a:pt x="4677" y="136"/>
                    <a:pt x="4655" y="328"/>
                  </a:cubicBezTo>
                  <a:lnTo>
                    <a:pt x="4191" y="3805"/>
                  </a:lnTo>
                  <a:lnTo>
                    <a:pt x="714" y="3340"/>
                  </a:lnTo>
                  <a:cubicBezTo>
                    <a:pt x="699" y="3338"/>
                    <a:pt x="683" y="3338"/>
                    <a:pt x="668" y="3338"/>
                  </a:cubicBezTo>
                  <a:cubicBezTo>
                    <a:pt x="475" y="3338"/>
                    <a:pt x="320" y="3474"/>
                    <a:pt x="298" y="3662"/>
                  </a:cubicBezTo>
                  <a:lnTo>
                    <a:pt x="36" y="5638"/>
                  </a:lnTo>
                  <a:cubicBezTo>
                    <a:pt x="0" y="5840"/>
                    <a:pt x="143" y="6031"/>
                    <a:pt x="357" y="6055"/>
                  </a:cubicBezTo>
                  <a:lnTo>
                    <a:pt x="357" y="6043"/>
                  </a:lnTo>
                  <a:lnTo>
                    <a:pt x="3834" y="6507"/>
                  </a:lnTo>
                  <a:lnTo>
                    <a:pt x="3370" y="9984"/>
                  </a:lnTo>
                  <a:cubicBezTo>
                    <a:pt x="3346" y="10186"/>
                    <a:pt x="3489" y="10377"/>
                    <a:pt x="3691" y="10401"/>
                  </a:cubicBezTo>
                  <a:lnTo>
                    <a:pt x="5667" y="10663"/>
                  </a:lnTo>
                  <a:cubicBezTo>
                    <a:pt x="5682" y="10664"/>
                    <a:pt x="5697" y="10665"/>
                    <a:pt x="5712" y="10665"/>
                  </a:cubicBezTo>
                  <a:cubicBezTo>
                    <a:pt x="5897" y="10665"/>
                    <a:pt x="6062" y="10529"/>
                    <a:pt x="6084" y="10341"/>
                  </a:cubicBezTo>
                  <a:lnTo>
                    <a:pt x="6548" y="6864"/>
                  </a:lnTo>
                  <a:lnTo>
                    <a:pt x="10025" y="7329"/>
                  </a:lnTo>
                  <a:cubicBezTo>
                    <a:pt x="10040" y="7331"/>
                    <a:pt x="10055" y="7331"/>
                    <a:pt x="10069" y="7331"/>
                  </a:cubicBezTo>
                  <a:cubicBezTo>
                    <a:pt x="10254" y="7331"/>
                    <a:pt x="10420" y="7195"/>
                    <a:pt x="10442" y="7007"/>
                  </a:cubicBezTo>
                  <a:lnTo>
                    <a:pt x="10704" y="5031"/>
                  </a:lnTo>
                  <a:cubicBezTo>
                    <a:pt x="10728" y="4828"/>
                    <a:pt x="10585" y="4638"/>
                    <a:pt x="10382" y="4614"/>
                  </a:cubicBezTo>
                  <a:lnTo>
                    <a:pt x="6894" y="4150"/>
                  </a:lnTo>
                  <a:lnTo>
                    <a:pt x="7358" y="673"/>
                  </a:lnTo>
                  <a:cubicBezTo>
                    <a:pt x="7382" y="471"/>
                    <a:pt x="7239" y="280"/>
                    <a:pt x="7037" y="256"/>
                  </a:cubicBezTo>
                  <a:lnTo>
                    <a:pt x="5072" y="6"/>
                  </a:lnTo>
                  <a:cubicBezTo>
                    <a:pt x="5050" y="3"/>
                    <a:pt x="5028" y="1"/>
                    <a:pt x="500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5" name="Google Shape;8115;p45"/>
            <p:cNvSpPr/>
            <p:nvPr/>
          </p:nvSpPr>
          <p:spPr>
            <a:xfrm>
              <a:off x="5182226" y="1123290"/>
              <a:ext cx="349870" cy="436217"/>
            </a:xfrm>
            <a:custGeom>
              <a:rect b="b" l="l" r="r" t="t"/>
              <a:pathLst>
                <a:path extrusionOk="0" h="13524" w="10847">
                  <a:moveTo>
                    <a:pt x="4147" y="429"/>
                  </a:moveTo>
                  <a:cubicBezTo>
                    <a:pt x="4437" y="429"/>
                    <a:pt x="4723" y="604"/>
                    <a:pt x="4774" y="997"/>
                  </a:cubicBezTo>
                  <a:cubicBezTo>
                    <a:pt x="4810" y="1188"/>
                    <a:pt x="4751" y="1390"/>
                    <a:pt x="4632" y="1533"/>
                  </a:cubicBezTo>
                  <a:lnTo>
                    <a:pt x="3834" y="1688"/>
                  </a:lnTo>
                  <a:cubicBezTo>
                    <a:pt x="3667" y="1593"/>
                    <a:pt x="3548" y="1426"/>
                    <a:pt x="3512" y="1224"/>
                  </a:cubicBezTo>
                  <a:lnTo>
                    <a:pt x="3500" y="1224"/>
                  </a:lnTo>
                  <a:cubicBezTo>
                    <a:pt x="3386" y="725"/>
                    <a:pt x="3770" y="429"/>
                    <a:pt x="4147" y="429"/>
                  </a:cubicBezTo>
                  <a:close/>
                  <a:moveTo>
                    <a:pt x="7867" y="2749"/>
                  </a:moveTo>
                  <a:cubicBezTo>
                    <a:pt x="8125" y="2749"/>
                    <a:pt x="8352" y="2938"/>
                    <a:pt x="8394" y="3200"/>
                  </a:cubicBezTo>
                  <a:lnTo>
                    <a:pt x="9787" y="10761"/>
                  </a:lnTo>
                  <a:cubicBezTo>
                    <a:pt x="9835" y="11058"/>
                    <a:pt x="9644" y="11344"/>
                    <a:pt x="9346" y="11392"/>
                  </a:cubicBezTo>
                  <a:lnTo>
                    <a:pt x="3084" y="12535"/>
                  </a:lnTo>
                  <a:cubicBezTo>
                    <a:pt x="3049" y="12542"/>
                    <a:pt x="3014" y="12545"/>
                    <a:pt x="2979" y="12545"/>
                  </a:cubicBezTo>
                  <a:cubicBezTo>
                    <a:pt x="2722" y="12545"/>
                    <a:pt x="2493" y="12357"/>
                    <a:pt x="2441" y="12094"/>
                  </a:cubicBezTo>
                  <a:lnTo>
                    <a:pt x="1060" y="4534"/>
                  </a:lnTo>
                  <a:cubicBezTo>
                    <a:pt x="1012" y="4236"/>
                    <a:pt x="1203" y="3950"/>
                    <a:pt x="1512" y="3903"/>
                  </a:cubicBezTo>
                  <a:lnTo>
                    <a:pt x="2250" y="3760"/>
                  </a:lnTo>
                  <a:cubicBezTo>
                    <a:pt x="2293" y="3975"/>
                    <a:pt x="2482" y="4122"/>
                    <a:pt x="2694" y="4122"/>
                  </a:cubicBezTo>
                  <a:cubicBezTo>
                    <a:pt x="2717" y="4122"/>
                    <a:pt x="2739" y="4120"/>
                    <a:pt x="2762" y="4117"/>
                  </a:cubicBezTo>
                  <a:lnTo>
                    <a:pt x="6668" y="3402"/>
                  </a:lnTo>
                  <a:cubicBezTo>
                    <a:pt x="6906" y="3355"/>
                    <a:pt x="7060" y="3129"/>
                    <a:pt x="7025" y="2890"/>
                  </a:cubicBezTo>
                  <a:lnTo>
                    <a:pt x="7763" y="2760"/>
                  </a:lnTo>
                  <a:cubicBezTo>
                    <a:pt x="7798" y="2752"/>
                    <a:pt x="7833" y="2749"/>
                    <a:pt x="7867" y="2749"/>
                  </a:cubicBezTo>
                  <a:close/>
                  <a:moveTo>
                    <a:pt x="4150" y="0"/>
                  </a:moveTo>
                  <a:cubicBezTo>
                    <a:pt x="4081" y="0"/>
                    <a:pt x="4011" y="7"/>
                    <a:pt x="3941" y="21"/>
                  </a:cubicBezTo>
                  <a:cubicBezTo>
                    <a:pt x="3346" y="128"/>
                    <a:pt x="2953" y="700"/>
                    <a:pt x="3072" y="1307"/>
                  </a:cubicBezTo>
                  <a:cubicBezTo>
                    <a:pt x="3108" y="1474"/>
                    <a:pt x="3179" y="1640"/>
                    <a:pt x="3286" y="1783"/>
                  </a:cubicBezTo>
                  <a:lnTo>
                    <a:pt x="2512" y="1926"/>
                  </a:lnTo>
                  <a:cubicBezTo>
                    <a:pt x="2191" y="1986"/>
                    <a:pt x="1988" y="2295"/>
                    <a:pt x="2036" y="2617"/>
                  </a:cubicBezTo>
                  <a:lnTo>
                    <a:pt x="2096" y="2890"/>
                  </a:lnTo>
                  <a:lnTo>
                    <a:pt x="798" y="3129"/>
                  </a:lnTo>
                  <a:cubicBezTo>
                    <a:pt x="322" y="3212"/>
                    <a:pt x="0" y="3676"/>
                    <a:pt x="83" y="4164"/>
                  </a:cubicBezTo>
                  <a:lnTo>
                    <a:pt x="1667" y="12785"/>
                  </a:lnTo>
                  <a:cubicBezTo>
                    <a:pt x="1741" y="13221"/>
                    <a:pt x="2120" y="13524"/>
                    <a:pt x="2548" y="13524"/>
                  </a:cubicBezTo>
                  <a:cubicBezTo>
                    <a:pt x="2599" y="13524"/>
                    <a:pt x="2651" y="13520"/>
                    <a:pt x="2703" y="13511"/>
                  </a:cubicBezTo>
                  <a:lnTo>
                    <a:pt x="10049" y="12165"/>
                  </a:lnTo>
                  <a:cubicBezTo>
                    <a:pt x="10525" y="12082"/>
                    <a:pt x="10847" y="11618"/>
                    <a:pt x="10763" y="11130"/>
                  </a:cubicBezTo>
                  <a:lnTo>
                    <a:pt x="9192" y="2498"/>
                  </a:lnTo>
                  <a:cubicBezTo>
                    <a:pt x="9108" y="2067"/>
                    <a:pt x="8737" y="1766"/>
                    <a:pt x="8316" y="1766"/>
                  </a:cubicBezTo>
                  <a:cubicBezTo>
                    <a:pt x="8259" y="1766"/>
                    <a:pt x="8202" y="1772"/>
                    <a:pt x="8144" y="1783"/>
                  </a:cubicBezTo>
                  <a:lnTo>
                    <a:pt x="6858" y="2009"/>
                  </a:lnTo>
                  <a:lnTo>
                    <a:pt x="6810" y="1736"/>
                  </a:lnTo>
                  <a:cubicBezTo>
                    <a:pt x="6757" y="1446"/>
                    <a:pt x="6499" y="1252"/>
                    <a:pt x="6214" y="1252"/>
                  </a:cubicBezTo>
                  <a:cubicBezTo>
                    <a:pt x="6183" y="1252"/>
                    <a:pt x="6151" y="1255"/>
                    <a:pt x="6120" y="1259"/>
                  </a:cubicBezTo>
                  <a:lnTo>
                    <a:pt x="5179" y="1438"/>
                  </a:lnTo>
                  <a:cubicBezTo>
                    <a:pt x="5227" y="1259"/>
                    <a:pt x="5239" y="1081"/>
                    <a:pt x="5215" y="914"/>
                  </a:cubicBezTo>
                  <a:cubicBezTo>
                    <a:pt x="5120" y="378"/>
                    <a:pt x="4665" y="0"/>
                    <a:pt x="415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6" name="Google Shape;8116;p45"/>
            <p:cNvSpPr/>
            <p:nvPr/>
          </p:nvSpPr>
          <p:spPr>
            <a:xfrm>
              <a:off x="5244414" y="1280275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9" y="1"/>
                    <a:pt x="915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2" y="1502"/>
                    <a:pt x="854" y="1545"/>
                    <a:pt x="1002" y="1545"/>
                  </a:cubicBezTo>
                  <a:cubicBezTo>
                    <a:pt x="1454" y="1545"/>
                    <a:pt x="1862" y="1142"/>
                    <a:pt x="1763" y="631"/>
                  </a:cubicBezTo>
                  <a:cubicBezTo>
                    <a:pt x="1689" y="259"/>
                    <a:pt x="1367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7" name="Google Shape;8117;p45"/>
            <p:cNvSpPr/>
            <p:nvPr/>
          </p:nvSpPr>
          <p:spPr>
            <a:xfrm>
              <a:off x="5311504" y="1265631"/>
              <a:ext cx="125182" cy="43931"/>
            </a:xfrm>
            <a:custGeom>
              <a:rect b="b" l="l" r="r" t="t"/>
              <a:pathLst>
                <a:path extrusionOk="0" h="1362" w="3881">
                  <a:moveTo>
                    <a:pt x="3274" y="0"/>
                  </a:moveTo>
                  <a:cubicBezTo>
                    <a:pt x="3238" y="0"/>
                    <a:pt x="3200" y="5"/>
                    <a:pt x="3160" y="13"/>
                  </a:cubicBezTo>
                  <a:lnTo>
                    <a:pt x="3172" y="13"/>
                  </a:lnTo>
                  <a:lnTo>
                    <a:pt x="576" y="490"/>
                  </a:lnTo>
                  <a:cubicBezTo>
                    <a:pt x="0" y="545"/>
                    <a:pt x="104" y="1362"/>
                    <a:pt x="609" y="1362"/>
                  </a:cubicBezTo>
                  <a:cubicBezTo>
                    <a:pt x="647" y="1362"/>
                    <a:pt x="688" y="1357"/>
                    <a:pt x="731" y="1347"/>
                  </a:cubicBezTo>
                  <a:lnTo>
                    <a:pt x="3314" y="871"/>
                  </a:lnTo>
                  <a:cubicBezTo>
                    <a:pt x="3881" y="793"/>
                    <a:pt x="3774" y="0"/>
                    <a:pt x="327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8" name="Google Shape;8118;p45"/>
            <p:cNvSpPr/>
            <p:nvPr/>
          </p:nvSpPr>
          <p:spPr>
            <a:xfrm>
              <a:off x="5257090" y="1349784"/>
              <a:ext cx="59769" cy="49866"/>
            </a:xfrm>
            <a:custGeom>
              <a:rect b="b" l="l" r="r" t="t"/>
              <a:pathLst>
                <a:path extrusionOk="0" h="1546" w="1853">
                  <a:moveTo>
                    <a:pt x="1002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2" y="1502"/>
                    <a:pt x="854" y="1545"/>
                    <a:pt x="1001" y="1545"/>
                  </a:cubicBezTo>
                  <a:cubicBezTo>
                    <a:pt x="1450" y="1545"/>
                    <a:pt x="1852" y="1145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9" name="Google Shape;8119;p45"/>
            <p:cNvSpPr/>
            <p:nvPr/>
          </p:nvSpPr>
          <p:spPr>
            <a:xfrm>
              <a:off x="5326728" y="1335140"/>
              <a:ext cx="121279" cy="43544"/>
            </a:xfrm>
            <a:custGeom>
              <a:rect b="b" l="l" r="r" t="t"/>
              <a:pathLst>
                <a:path extrusionOk="0" h="1350" w="3760">
                  <a:moveTo>
                    <a:pt x="3129" y="0"/>
                  </a:moveTo>
                  <a:cubicBezTo>
                    <a:pt x="3117" y="0"/>
                    <a:pt x="3105" y="1"/>
                    <a:pt x="3092" y="2"/>
                  </a:cubicBezTo>
                  <a:lnTo>
                    <a:pt x="497" y="478"/>
                  </a:lnTo>
                  <a:cubicBezTo>
                    <a:pt x="0" y="628"/>
                    <a:pt x="120" y="1349"/>
                    <a:pt x="605" y="1349"/>
                  </a:cubicBezTo>
                  <a:cubicBezTo>
                    <a:pt x="620" y="1349"/>
                    <a:pt x="636" y="1348"/>
                    <a:pt x="652" y="1347"/>
                  </a:cubicBezTo>
                  <a:lnTo>
                    <a:pt x="3247" y="883"/>
                  </a:lnTo>
                  <a:cubicBezTo>
                    <a:pt x="3759" y="731"/>
                    <a:pt x="3634" y="0"/>
                    <a:pt x="312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0" name="Google Shape;8120;p45"/>
            <p:cNvSpPr/>
            <p:nvPr/>
          </p:nvSpPr>
          <p:spPr>
            <a:xfrm>
              <a:off x="5270540" y="1424293"/>
              <a:ext cx="60059" cy="49834"/>
            </a:xfrm>
            <a:custGeom>
              <a:rect b="b" l="l" r="r" t="t"/>
              <a:pathLst>
                <a:path extrusionOk="0" h="1545" w="1862">
                  <a:moveTo>
                    <a:pt x="1002" y="0"/>
                  </a:moveTo>
                  <a:cubicBezTo>
                    <a:pt x="959" y="0"/>
                    <a:pt x="914" y="4"/>
                    <a:pt x="870" y="12"/>
                  </a:cubicBezTo>
                  <a:cubicBezTo>
                    <a:pt x="191" y="131"/>
                    <a:pt x="0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0"/>
                    <a:pt x="100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1" name="Google Shape;8121;p45"/>
            <p:cNvSpPr/>
            <p:nvPr/>
          </p:nvSpPr>
          <p:spPr>
            <a:xfrm>
              <a:off x="5339792" y="1409585"/>
              <a:ext cx="121795" cy="43577"/>
            </a:xfrm>
            <a:custGeom>
              <a:rect b="b" l="l" r="r" t="t"/>
              <a:pathLst>
                <a:path extrusionOk="0" h="1351" w="3776">
                  <a:moveTo>
                    <a:pt x="3162" y="0"/>
                  </a:moveTo>
                  <a:cubicBezTo>
                    <a:pt x="3143" y="0"/>
                    <a:pt x="3124" y="1"/>
                    <a:pt x="3104" y="3"/>
                  </a:cubicBezTo>
                  <a:lnTo>
                    <a:pt x="509" y="468"/>
                  </a:lnTo>
                  <a:cubicBezTo>
                    <a:pt x="0" y="606"/>
                    <a:pt x="120" y="1351"/>
                    <a:pt x="628" y="1351"/>
                  </a:cubicBezTo>
                  <a:cubicBezTo>
                    <a:pt x="643" y="1351"/>
                    <a:pt x="659" y="1350"/>
                    <a:pt x="675" y="1349"/>
                  </a:cubicBezTo>
                  <a:lnTo>
                    <a:pt x="3259" y="872"/>
                  </a:lnTo>
                  <a:cubicBezTo>
                    <a:pt x="3775" y="735"/>
                    <a:pt x="3661" y="0"/>
                    <a:pt x="316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2" name="Google Shape;8122;p45"/>
            <p:cNvSpPr/>
            <p:nvPr/>
          </p:nvSpPr>
          <p:spPr>
            <a:xfrm>
              <a:off x="5212933" y="1733296"/>
              <a:ext cx="249267" cy="224043"/>
            </a:xfrm>
            <a:custGeom>
              <a:rect b="b" l="l" r="r" t="t"/>
              <a:pathLst>
                <a:path extrusionOk="0" h="6946" w="7728">
                  <a:moveTo>
                    <a:pt x="3946" y="0"/>
                  </a:moveTo>
                  <a:cubicBezTo>
                    <a:pt x="2915" y="0"/>
                    <a:pt x="1900" y="464"/>
                    <a:pt x="1227" y="1338"/>
                  </a:cubicBezTo>
                  <a:lnTo>
                    <a:pt x="6966" y="4957"/>
                  </a:lnTo>
                  <a:cubicBezTo>
                    <a:pt x="7728" y="3398"/>
                    <a:pt x="7251" y="1469"/>
                    <a:pt x="5775" y="528"/>
                  </a:cubicBezTo>
                  <a:cubicBezTo>
                    <a:pt x="5208" y="172"/>
                    <a:pt x="4573" y="0"/>
                    <a:pt x="3946" y="0"/>
                  </a:cubicBezTo>
                  <a:close/>
                  <a:moveTo>
                    <a:pt x="822" y="1981"/>
                  </a:moveTo>
                  <a:cubicBezTo>
                    <a:pt x="1" y="3552"/>
                    <a:pt x="524" y="5481"/>
                    <a:pt x="2025" y="6422"/>
                  </a:cubicBezTo>
                  <a:cubicBezTo>
                    <a:pt x="2584" y="6775"/>
                    <a:pt x="3211" y="6946"/>
                    <a:pt x="3833" y="6946"/>
                  </a:cubicBezTo>
                  <a:cubicBezTo>
                    <a:pt x="4864" y="6946"/>
                    <a:pt x="5880" y="6477"/>
                    <a:pt x="6549" y="5600"/>
                  </a:cubicBezTo>
                  <a:lnTo>
                    <a:pt x="822" y="198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3" name="Google Shape;8123;p45"/>
            <p:cNvSpPr/>
            <p:nvPr/>
          </p:nvSpPr>
          <p:spPr>
            <a:xfrm>
              <a:off x="5682211" y="1251439"/>
              <a:ext cx="196304" cy="181563"/>
            </a:xfrm>
            <a:custGeom>
              <a:rect b="b" l="l" r="r" t="t"/>
              <a:pathLst>
                <a:path extrusionOk="0" h="5629" w="6086">
                  <a:moveTo>
                    <a:pt x="3609" y="1"/>
                  </a:moveTo>
                  <a:lnTo>
                    <a:pt x="1215" y="1620"/>
                  </a:lnTo>
                  <a:cubicBezTo>
                    <a:pt x="251" y="2275"/>
                    <a:pt x="1" y="3585"/>
                    <a:pt x="656" y="4549"/>
                  </a:cubicBezTo>
                  <a:lnTo>
                    <a:pt x="763" y="4704"/>
                  </a:lnTo>
                  <a:cubicBezTo>
                    <a:pt x="1171" y="5305"/>
                    <a:pt x="1834" y="5629"/>
                    <a:pt x="2508" y="5629"/>
                  </a:cubicBezTo>
                  <a:cubicBezTo>
                    <a:pt x="2916" y="5629"/>
                    <a:pt x="3329" y="5510"/>
                    <a:pt x="3692" y="5264"/>
                  </a:cubicBezTo>
                  <a:lnTo>
                    <a:pt x="6085" y="3644"/>
                  </a:lnTo>
                  <a:lnTo>
                    <a:pt x="3609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4" name="Google Shape;8124;p45"/>
            <p:cNvSpPr/>
            <p:nvPr/>
          </p:nvSpPr>
          <p:spPr>
            <a:xfrm>
              <a:off x="5814714" y="1176188"/>
              <a:ext cx="196272" cy="181660"/>
            </a:xfrm>
            <a:custGeom>
              <a:rect b="b" l="l" r="r" t="t"/>
              <a:pathLst>
                <a:path extrusionOk="0" h="5632" w="6085">
                  <a:moveTo>
                    <a:pt x="3591" y="1"/>
                  </a:moveTo>
                  <a:cubicBezTo>
                    <a:pt x="3182" y="1"/>
                    <a:pt x="2768" y="120"/>
                    <a:pt x="2406" y="369"/>
                  </a:cubicBezTo>
                  <a:lnTo>
                    <a:pt x="1" y="1989"/>
                  </a:lnTo>
                  <a:lnTo>
                    <a:pt x="2477" y="5632"/>
                  </a:lnTo>
                  <a:lnTo>
                    <a:pt x="4870" y="4001"/>
                  </a:lnTo>
                  <a:cubicBezTo>
                    <a:pt x="5835" y="3346"/>
                    <a:pt x="6085" y="2036"/>
                    <a:pt x="5430" y="1072"/>
                  </a:cubicBezTo>
                  <a:lnTo>
                    <a:pt x="5430" y="1072"/>
                  </a:lnTo>
                  <a:lnTo>
                    <a:pt x="5430" y="1084"/>
                  </a:lnTo>
                  <a:lnTo>
                    <a:pt x="5323" y="917"/>
                  </a:lnTo>
                  <a:cubicBezTo>
                    <a:pt x="4917" y="319"/>
                    <a:pt x="4259" y="1"/>
                    <a:pt x="359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5" name="Google Shape;8125;p45"/>
            <p:cNvSpPr/>
            <p:nvPr/>
          </p:nvSpPr>
          <p:spPr>
            <a:xfrm>
              <a:off x="5624636" y="1626564"/>
              <a:ext cx="346032" cy="344387"/>
            </a:xfrm>
            <a:custGeom>
              <a:rect b="b" l="l" r="r" t="t"/>
              <a:pathLst>
                <a:path extrusionOk="0" h="10677" w="10728">
                  <a:moveTo>
                    <a:pt x="5028" y="1"/>
                  </a:moveTo>
                  <a:cubicBezTo>
                    <a:pt x="4843" y="1"/>
                    <a:pt x="4677" y="137"/>
                    <a:pt x="4655" y="325"/>
                  </a:cubicBezTo>
                  <a:lnTo>
                    <a:pt x="4191" y="3813"/>
                  </a:lnTo>
                  <a:lnTo>
                    <a:pt x="714" y="3349"/>
                  </a:lnTo>
                  <a:cubicBezTo>
                    <a:pt x="700" y="3347"/>
                    <a:pt x="685" y="3346"/>
                    <a:pt x="670" y="3346"/>
                  </a:cubicBezTo>
                  <a:cubicBezTo>
                    <a:pt x="485" y="3346"/>
                    <a:pt x="320" y="3483"/>
                    <a:pt x="298" y="3670"/>
                  </a:cubicBezTo>
                  <a:lnTo>
                    <a:pt x="36" y="5647"/>
                  </a:lnTo>
                  <a:cubicBezTo>
                    <a:pt x="0" y="5849"/>
                    <a:pt x="143" y="6040"/>
                    <a:pt x="357" y="6064"/>
                  </a:cubicBezTo>
                  <a:lnTo>
                    <a:pt x="357" y="6052"/>
                  </a:lnTo>
                  <a:lnTo>
                    <a:pt x="3834" y="6516"/>
                  </a:lnTo>
                  <a:lnTo>
                    <a:pt x="3370" y="9993"/>
                  </a:lnTo>
                  <a:cubicBezTo>
                    <a:pt x="3346" y="10195"/>
                    <a:pt x="3489" y="10386"/>
                    <a:pt x="3691" y="10409"/>
                  </a:cubicBezTo>
                  <a:lnTo>
                    <a:pt x="5667" y="10671"/>
                  </a:lnTo>
                  <a:cubicBezTo>
                    <a:pt x="5688" y="10675"/>
                    <a:pt x="5709" y="10677"/>
                    <a:pt x="5730" y="10677"/>
                  </a:cubicBezTo>
                  <a:cubicBezTo>
                    <a:pt x="5907" y="10677"/>
                    <a:pt x="6063" y="10542"/>
                    <a:pt x="6084" y="10350"/>
                  </a:cubicBezTo>
                  <a:lnTo>
                    <a:pt x="6548" y="6873"/>
                  </a:lnTo>
                  <a:lnTo>
                    <a:pt x="10025" y="7338"/>
                  </a:lnTo>
                  <a:cubicBezTo>
                    <a:pt x="10040" y="7339"/>
                    <a:pt x="10055" y="7340"/>
                    <a:pt x="10069" y="7340"/>
                  </a:cubicBezTo>
                  <a:cubicBezTo>
                    <a:pt x="10254" y="7340"/>
                    <a:pt x="10420" y="7204"/>
                    <a:pt x="10442" y="7016"/>
                  </a:cubicBezTo>
                  <a:lnTo>
                    <a:pt x="10704" y="5040"/>
                  </a:lnTo>
                  <a:cubicBezTo>
                    <a:pt x="10728" y="4837"/>
                    <a:pt x="10585" y="4647"/>
                    <a:pt x="10382" y="4623"/>
                  </a:cubicBezTo>
                  <a:lnTo>
                    <a:pt x="6906" y="4159"/>
                  </a:lnTo>
                  <a:lnTo>
                    <a:pt x="7358" y="682"/>
                  </a:lnTo>
                  <a:cubicBezTo>
                    <a:pt x="7394" y="480"/>
                    <a:pt x="7239" y="289"/>
                    <a:pt x="7037" y="265"/>
                  </a:cubicBezTo>
                  <a:lnTo>
                    <a:pt x="5072" y="3"/>
                  </a:lnTo>
                  <a:cubicBezTo>
                    <a:pt x="5057" y="2"/>
                    <a:pt x="5043" y="1"/>
                    <a:pt x="502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6" name="Google Shape;8126;p45"/>
            <p:cNvSpPr/>
            <p:nvPr/>
          </p:nvSpPr>
          <p:spPr>
            <a:xfrm>
              <a:off x="5182226" y="2147999"/>
              <a:ext cx="349870" cy="435862"/>
            </a:xfrm>
            <a:custGeom>
              <a:rect b="b" l="l" r="r" t="t"/>
              <a:pathLst>
                <a:path extrusionOk="0" h="13513" w="10847">
                  <a:moveTo>
                    <a:pt x="4145" y="431"/>
                  </a:moveTo>
                  <a:cubicBezTo>
                    <a:pt x="4436" y="431"/>
                    <a:pt x="4723" y="605"/>
                    <a:pt x="4774" y="994"/>
                  </a:cubicBezTo>
                  <a:cubicBezTo>
                    <a:pt x="4810" y="1185"/>
                    <a:pt x="4751" y="1387"/>
                    <a:pt x="4632" y="1530"/>
                  </a:cubicBezTo>
                  <a:lnTo>
                    <a:pt x="3834" y="1685"/>
                  </a:lnTo>
                  <a:cubicBezTo>
                    <a:pt x="3667" y="1590"/>
                    <a:pt x="3548" y="1423"/>
                    <a:pt x="3512" y="1232"/>
                  </a:cubicBezTo>
                  <a:lnTo>
                    <a:pt x="3500" y="1220"/>
                  </a:lnTo>
                  <a:cubicBezTo>
                    <a:pt x="3386" y="723"/>
                    <a:pt x="3769" y="431"/>
                    <a:pt x="4145" y="431"/>
                  </a:cubicBezTo>
                  <a:close/>
                  <a:moveTo>
                    <a:pt x="7867" y="2734"/>
                  </a:moveTo>
                  <a:cubicBezTo>
                    <a:pt x="8125" y="2734"/>
                    <a:pt x="8352" y="2922"/>
                    <a:pt x="8394" y="3185"/>
                  </a:cubicBezTo>
                  <a:lnTo>
                    <a:pt x="9787" y="10757"/>
                  </a:lnTo>
                  <a:cubicBezTo>
                    <a:pt x="9835" y="11055"/>
                    <a:pt x="9644" y="11341"/>
                    <a:pt x="9346" y="11388"/>
                  </a:cubicBezTo>
                  <a:lnTo>
                    <a:pt x="3084" y="12531"/>
                  </a:lnTo>
                  <a:cubicBezTo>
                    <a:pt x="3047" y="12538"/>
                    <a:pt x="3011" y="12542"/>
                    <a:pt x="2975" y="12542"/>
                  </a:cubicBezTo>
                  <a:cubicBezTo>
                    <a:pt x="2710" y="12542"/>
                    <a:pt x="2483" y="12353"/>
                    <a:pt x="2441" y="12091"/>
                  </a:cubicBezTo>
                  <a:lnTo>
                    <a:pt x="1060" y="4518"/>
                  </a:lnTo>
                  <a:cubicBezTo>
                    <a:pt x="1012" y="4221"/>
                    <a:pt x="1203" y="3935"/>
                    <a:pt x="1512" y="3887"/>
                  </a:cubicBezTo>
                  <a:lnTo>
                    <a:pt x="2250" y="3745"/>
                  </a:lnTo>
                  <a:cubicBezTo>
                    <a:pt x="2292" y="3955"/>
                    <a:pt x="2474" y="4110"/>
                    <a:pt x="2680" y="4110"/>
                  </a:cubicBezTo>
                  <a:cubicBezTo>
                    <a:pt x="2707" y="4110"/>
                    <a:pt x="2735" y="4107"/>
                    <a:pt x="2762" y="4102"/>
                  </a:cubicBezTo>
                  <a:lnTo>
                    <a:pt x="6668" y="3387"/>
                  </a:lnTo>
                  <a:cubicBezTo>
                    <a:pt x="6906" y="3340"/>
                    <a:pt x="7060" y="3114"/>
                    <a:pt x="7025" y="2875"/>
                  </a:cubicBezTo>
                  <a:lnTo>
                    <a:pt x="7763" y="2744"/>
                  </a:lnTo>
                  <a:cubicBezTo>
                    <a:pt x="7798" y="2737"/>
                    <a:pt x="7833" y="2734"/>
                    <a:pt x="7867" y="2734"/>
                  </a:cubicBezTo>
                  <a:close/>
                  <a:moveTo>
                    <a:pt x="4133" y="1"/>
                  </a:moveTo>
                  <a:cubicBezTo>
                    <a:pt x="4070" y="1"/>
                    <a:pt x="4006" y="6"/>
                    <a:pt x="3941" y="18"/>
                  </a:cubicBezTo>
                  <a:cubicBezTo>
                    <a:pt x="3346" y="125"/>
                    <a:pt x="2953" y="708"/>
                    <a:pt x="3072" y="1304"/>
                  </a:cubicBezTo>
                  <a:cubicBezTo>
                    <a:pt x="3108" y="1470"/>
                    <a:pt x="3179" y="1637"/>
                    <a:pt x="3286" y="1780"/>
                  </a:cubicBezTo>
                  <a:lnTo>
                    <a:pt x="2512" y="1923"/>
                  </a:lnTo>
                  <a:cubicBezTo>
                    <a:pt x="2191" y="1982"/>
                    <a:pt x="1988" y="2280"/>
                    <a:pt x="2036" y="2602"/>
                  </a:cubicBezTo>
                  <a:lnTo>
                    <a:pt x="2096" y="2887"/>
                  </a:lnTo>
                  <a:lnTo>
                    <a:pt x="798" y="3114"/>
                  </a:lnTo>
                  <a:cubicBezTo>
                    <a:pt x="322" y="3209"/>
                    <a:pt x="0" y="3673"/>
                    <a:pt x="83" y="4149"/>
                  </a:cubicBezTo>
                  <a:lnTo>
                    <a:pt x="1667" y="12781"/>
                  </a:lnTo>
                  <a:cubicBezTo>
                    <a:pt x="1740" y="13212"/>
                    <a:pt x="2110" y="13512"/>
                    <a:pt x="2531" y="13512"/>
                  </a:cubicBezTo>
                  <a:cubicBezTo>
                    <a:pt x="2587" y="13512"/>
                    <a:pt x="2645" y="13507"/>
                    <a:pt x="2703" y="13496"/>
                  </a:cubicBezTo>
                  <a:lnTo>
                    <a:pt x="10049" y="12162"/>
                  </a:lnTo>
                  <a:cubicBezTo>
                    <a:pt x="10525" y="12067"/>
                    <a:pt x="10847" y="11603"/>
                    <a:pt x="10763" y="11114"/>
                  </a:cubicBezTo>
                  <a:lnTo>
                    <a:pt x="9192" y="2482"/>
                  </a:lnTo>
                  <a:cubicBezTo>
                    <a:pt x="9107" y="2048"/>
                    <a:pt x="8729" y="1755"/>
                    <a:pt x="8303" y="1755"/>
                  </a:cubicBezTo>
                  <a:cubicBezTo>
                    <a:pt x="8250" y="1755"/>
                    <a:pt x="8197" y="1759"/>
                    <a:pt x="8144" y="1768"/>
                  </a:cubicBezTo>
                  <a:lnTo>
                    <a:pt x="6858" y="2006"/>
                  </a:lnTo>
                  <a:lnTo>
                    <a:pt x="6810" y="1732"/>
                  </a:lnTo>
                  <a:cubicBezTo>
                    <a:pt x="6757" y="1442"/>
                    <a:pt x="6499" y="1249"/>
                    <a:pt x="6214" y="1249"/>
                  </a:cubicBezTo>
                  <a:cubicBezTo>
                    <a:pt x="6183" y="1249"/>
                    <a:pt x="6151" y="1251"/>
                    <a:pt x="6120" y="1256"/>
                  </a:cubicBezTo>
                  <a:lnTo>
                    <a:pt x="5179" y="1435"/>
                  </a:lnTo>
                  <a:cubicBezTo>
                    <a:pt x="5227" y="1268"/>
                    <a:pt x="5239" y="1089"/>
                    <a:pt x="5215" y="911"/>
                  </a:cubicBezTo>
                  <a:cubicBezTo>
                    <a:pt x="5119" y="380"/>
                    <a:pt x="4655" y="1"/>
                    <a:pt x="413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7" name="Google Shape;8127;p45"/>
            <p:cNvSpPr/>
            <p:nvPr/>
          </p:nvSpPr>
          <p:spPr>
            <a:xfrm>
              <a:off x="5244414" y="2305274"/>
              <a:ext cx="60059" cy="49834"/>
            </a:xfrm>
            <a:custGeom>
              <a:rect b="b" l="l" r="r" t="t"/>
              <a:pathLst>
                <a:path extrusionOk="0" h="1545" w="1862">
                  <a:moveTo>
                    <a:pt x="1002" y="0"/>
                  </a:moveTo>
                  <a:cubicBezTo>
                    <a:pt x="959" y="0"/>
                    <a:pt x="915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2" y="1502"/>
                    <a:pt x="854" y="1545"/>
                    <a:pt x="1002" y="1545"/>
                  </a:cubicBezTo>
                  <a:cubicBezTo>
                    <a:pt x="1454" y="1545"/>
                    <a:pt x="1862" y="1142"/>
                    <a:pt x="1763" y="631"/>
                  </a:cubicBezTo>
                  <a:cubicBezTo>
                    <a:pt x="1689" y="258"/>
                    <a:pt x="1367" y="0"/>
                    <a:pt x="100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8" name="Google Shape;8128;p45"/>
            <p:cNvSpPr/>
            <p:nvPr/>
          </p:nvSpPr>
          <p:spPr>
            <a:xfrm>
              <a:off x="5312052" y="2290372"/>
              <a:ext cx="124117" cy="43673"/>
            </a:xfrm>
            <a:custGeom>
              <a:rect b="b" l="l" r="r" t="t"/>
              <a:pathLst>
                <a:path extrusionOk="0" h="1354" w="3848">
                  <a:moveTo>
                    <a:pt x="3238" y="0"/>
                  </a:moveTo>
                  <a:cubicBezTo>
                    <a:pt x="3207" y="0"/>
                    <a:pt x="3176" y="3"/>
                    <a:pt x="3143" y="9"/>
                  </a:cubicBezTo>
                  <a:lnTo>
                    <a:pt x="3155" y="9"/>
                  </a:lnTo>
                  <a:lnTo>
                    <a:pt x="559" y="485"/>
                  </a:lnTo>
                  <a:cubicBezTo>
                    <a:pt x="1" y="564"/>
                    <a:pt x="102" y="1354"/>
                    <a:pt x="608" y="1354"/>
                  </a:cubicBezTo>
                  <a:cubicBezTo>
                    <a:pt x="641" y="1354"/>
                    <a:pt x="677" y="1350"/>
                    <a:pt x="714" y="1343"/>
                  </a:cubicBezTo>
                  <a:lnTo>
                    <a:pt x="3297" y="866"/>
                  </a:lnTo>
                  <a:cubicBezTo>
                    <a:pt x="3847" y="777"/>
                    <a:pt x="3731" y="0"/>
                    <a:pt x="323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9" name="Google Shape;8129;p45"/>
            <p:cNvSpPr/>
            <p:nvPr/>
          </p:nvSpPr>
          <p:spPr>
            <a:xfrm>
              <a:off x="5257090" y="2374687"/>
              <a:ext cx="59769" cy="49931"/>
            </a:xfrm>
            <a:custGeom>
              <a:rect b="b" l="l" r="r" t="t"/>
              <a:pathLst>
                <a:path extrusionOk="0" h="1548" w="1853">
                  <a:moveTo>
                    <a:pt x="1016" y="0"/>
                  </a:moveTo>
                  <a:cubicBezTo>
                    <a:pt x="968" y="0"/>
                    <a:pt x="919" y="5"/>
                    <a:pt x="870" y="15"/>
                  </a:cubicBezTo>
                  <a:cubicBezTo>
                    <a:pt x="191" y="122"/>
                    <a:pt x="1" y="1015"/>
                    <a:pt x="560" y="1408"/>
                  </a:cubicBezTo>
                  <a:cubicBezTo>
                    <a:pt x="701" y="1505"/>
                    <a:pt x="853" y="1548"/>
                    <a:pt x="1000" y="1548"/>
                  </a:cubicBezTo>
                  <a:cubicBezTo>
                    <a:pt x="1449" y="1548"/>
                    <a:pt x="1853" y="1145"/>
                    <a:pt x="1763" y="634"/>
                  </a:cubicBezTo>
                  <a:cubicBezTo>
                    <a:pt x="1700" y="266"/>
                    <a:pt x="1377" y="0"/>
                    <a:pt x="1016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0" name="Google Shape;8130;p45"/>
            <p:cNvSpPr/>
            <p:nvPr/>
          </p:nvSpPr>
          <p:spPr>
            <a:xfrm>
              <a:off x="5326728" y="2359753"/>
              <a:ext cx="121279" cy="43512"/>
            </a:xfrm>
            <a:custGeom>
              <a:rect b="b" l="l" r="r" t="t"/>
              <a:pathLst>
                <a:path extrusionOk="0" h="1349" w="3760">
                  <a:moveTo>
                    <a:pt x="3129" y="0"/>
                  </a:moveTo>
                  <a:cubicBezTo>
                    <a:pt x="3117" y="0"/>
                    <a:pt x="3105" y="1"/>
                    <a:pt x="3092" y="1"/>
                  </a:cubicBezTo>
                  <a:lnTo>
                    <a:pt x="497" y="478"/>
                  </a:lnTo>
                  <a:cubicBezTo>
                    <a:pt x="0" y="628"/>
                    <a:pt x="120" y="1349"/>
                    <a:pt x="605" y="1349"/>
                  </a:cubicBezTo>
                  <a:cubicBezTo>
                    <a:pt x="620" y="1349"/>
                    <a:pt x="636" y="1348"/>
                    <a:pt x="652" y="1347"/>
                  </a:cubicBezTo>
                  <a:lnTo>
                    <a:pt x="3247" y="882"/>
                  </a:lnTo>
                  <a:cubicBezTo>
                    <a:pt x="3759" y="731"/>
                    <a:pt x="3634" y="0"/>
                    <a:pt x="312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1" name="Google Shape;8131;p45"/>
            <p:cNvSpPr/>
            <p:nvPr/>
          </p:nvSpPr>
          <p:spPr>
            <a:xfrm>
              <a:off x="5270540" y="2448906"/>
              <a:ext cx="60059" cy="49834"/>
            </a:xfrm>
            <a:custGeom>
              <a:rect b="b" l="l" r="r" t="t"/>
              <a:pathLst>
                <a:path extrusionOk="0" h="1545" w="1862">
                  <a:moveTo>
                    <a:pt x="1002" y="0"/>
                  </a:moveTo>
                  <a:cubicBezTo>
                    <a:pt x="959" y="0"/>
                    <a:pt x="914" y="4"/>
                    <a:pt x="870" y="11"/>
                  </a:cubicBezTo>
                  <a:cubicBezTo>
                    <a:pt x="191" y="131"/>
                    <a:pt x="0" y="1012"/>
                    <a:pt x="572" y="1404"/>
                  </a:cubicBezTo>
                  <a:cubicBezTo>
                    <a:pt x="710" y="1501"/>
                    <a:pt x="861" y="1545"/>
                    <a:pt x="1007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8"/>
                    <a:pt x="1369" y="0"/>
                    <a:pt x="100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2" name="Google Shape;8132;p45"/>
            <p:cNvSpPr/>
            <p:nvPr/>
          </p:nvSpPr>
          <p:spPr>
            <a:xfrm>
              <a:off x="5339534" y="2434133"/>
              <a:ext cx="122311" cy="43673"/>
            </a:xfrm>
            <a:custGeom>
              <a:rect b="b" l="l" r="r" t="t"/>
              <a:pathLst>
                <a:path extrusionOk="0" h="1354" w="3792">
                  <a:moveTo>
                    <a:pt x="3181" y="1"/>
                  </a:moveTo>
                  <a:cubicBezTo>
                    <a:pt x="3159" y="1"/>
                    <a:pt x="3136" y="2"/>
                    <a:pt x="3112" y="5"/>
                  </a:cubicBezTo>
                  <a:lnTo>
                    <a:pt x="517" y="469"/>
                  </a:lnTo>
                  <a:cubicBezTo>
                    <a:pt x="0" y="607"/>
                    <a:pt x="114" y="1354"/>
                    <a:pt x="625" y="1354"/>
                  </a:cubicBezTo>
                  <a:cubicBezTo>
                    <a:pt x="644" y="1354"/>
                    <a:pt x="663" y="1353"/>
                    <a:pt x="683" y="1351"/>
                  </a:cubicBezTo>
                  <a:lnTo>
                    <a:pt x="3267" y="874"/>
                  </a:lnTo>
                  <a:cubicBezTo>
                    <a:pt x="3792" y="749"/>
                    <a:pt x="3683" y="1"/>
                    <a:pt x="318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3" name="Google Shape;8133;p45"/>
            <p:cNvSpPr/>
            <p:nvPr/>
          </p:nvSpPr>
          <p:spPr>
            <a:xfrm>
              <a:off x="5212933" y="2757263"/>
              <a:ext cx="250815" cy="224817"/>
            </a:xfrm>
            <a:custGeom>
              <a:rect b="b" l="l" r="r" t="t"/>
              <a:pathLst>
                <a:path extrusionOk="0" h="6970" w="7776">
                  <a:moveTo>
                    <a:pt x="3946" y="1"/>
                  </a:moveTo>
                  <a:cubicBezTo>
                    <a:pt x="2909" y="1"/>
                    <a:pt x="1889" y="472"/>
                    <a:pt x="1227" y="1358"/>
                  </a:cubicBezTo>
                  <a:lnTo>
                    <a:pt x="6966" y="4977"/>
                  </a:lnTo>
                  <a:cubicBezTo>
                    <a:pt x="7775" y="3405"/>
                    <a:pt x="7251" y="1477"/>
                    <a:pt x="5763" y="524"/>
                  </a:cubicBezTo>
                  <a:cubicBezTo>
                    <a:pt x="5200" y="171"/>
                    <a:pt x="4570" y="1"/>
                    <a:pt x="3946" y="1"/>
                  </a:cubicBezTo>
                  <a:close/>
                  <a:moveTo>
                    <a:pt x="822" y="2001"/>
                  </a:moveTo>
                  <a:lnTo>
                    <a:pt x="822" y="2001"/>
                  </a:lnTo>
                  <a:cubicBezTo>
                    <a:pt x="1" y="3572"/>
                    <a:pt x="524" y="5501"/>
                    <a:pt x="2025" y="6442"/>
                  </a:cubicBezTo>
                  <a:cubicBezTo>
                    <a:pt x="2588" y="6797"/>
                    <a:pt x="3219" y="6969"/>
                    <a:pt x="3844" y="6969"/>
                  </a:cubicBezTo>
                  <a:cubicBezTo>
                    <a:pt x="4872" y="6969"/>
                    <a:pt x="5883" y="6505"/>
                    <a:pt x="6549" y="5632"/>
                  </a:cubicBezTo>
                  <a:lnTo>
                    <a:pt x="822" y="200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4" name="Google Shape;8134;p45"/>
            <p:cNvSpPr/>
            <p:nvPr/>
          </p:nvSpPr>
          <p:spPr>
            <a:xfrm>
              <a:off x="5682211" y="2276051"/>
              <a:ext cx="196304" cy="181563"/>
            </a:xfrm>
            <a:custGeom>
              <a:rect b="b" l="l" r="r" t="t"/>
              <a:pathLst>
                <a:path extrusionOk="0" h="5629" w="6086">
                  <a:moveTo>
                    <a:pt x="3609" y="1"/>
                  </a:moveTo>
                  <a:lnTo>
                    <a:pt x="1215" y="1620"/>
                  </a:lnTo>
                  <a:cubicBezTo>
                    <a:pt x="251" y="2275"/>
                    <a:pt x="1" y="3585"/>
                    <a:pt x="656" y="4549"/>
                  </a:cubicBezTo>
                  <a:lnTo>
                    <a:pt x="763" y="4716"/>
                  </a:lnTo>
                  <a:cubicBezTo>
                    <a:pt x="1170" y="5308"/>
                    <a:pt x="1831" y="5629"/>
                    <a:pt x="2505" y="5629"/>
                  </a:cubicBezTo>
                  <a:cubicBezTo>
                    <a:pt x="2914" y="5629"/>
                    <a:pt x="3328" y="5511"/>
                    <a:pt x="3692" y="5263"/>
                  </a:cubicBezTo>
                  <a:lnTo>
                    <a:pt x="6085" y="3644"/>
                  </a:lnTo>
                  <a:lnTo>
                    <a:pt x="3609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5" name="Google Shape;8135;p45"/>
            <p:cNvSpPr/>
            <p:nvPr/>
          </p:nvSpPr>
          <p:spPr>
            <a:xfrm>
              <a:off x="5814714" y="2200542"/>
              <a:ext cx="196272" cy="181918"/>
            </a:xfrm>
            <a:custGeom>
              <a:rect b="b" l="l" r="r" t="t"/>
              <a:pathLst>
                <a:path extrusionOk="0" h="5640" w="6085">
                  <a:moveTo>
                    <a:pt x="3580" y="0"/>
                  </a:moveTo>
                  <a:cubicBezTo>
                    <a:pt x="3174" y="0"/>
                    <a:pt x="2765" y="119"/>
                    <a:pt x="2406" y="365"/>
                  </a:cubicBezTo>
                  <a:lnTo>
                    <a:pt x="1" y="1996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5" y="3354"/>
                    <a:pt x="6085" y="2044"/>
                    <a:pt x="5430" y="1080"/>
                  </a:cubicBezTo>
                  <a:lnTo>
                    <a:pt x="5323" y="925"/>
                  </a:lnTo>
                  <a:cubicBezTo>
                    <a:pt x="4915" y="324"/>
                    <a:pt x="4252" y="0"/>
                    <a:pt x="358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6" name="Google Shape;8136;p45"/>
            <p:cNvSpPr/>
            <p:nvPr/>
          </p:nvSpPr>
          <p:spPr>
            <a:xfrm>
              <a:off x="5624636" y="2651177"/>
              <a:ext cx="346032" cy="344387"/>
            </a:xfrm>
            <a:custGeom>
              <a:rect b="b" l="l" r="r" t="t"/>
              <a:pathLst>
                <a:path extrusionOk="0" h="10677" w="10728">
                  <a:moveTo>
                    <a:pt x="5026" y="1"/>
                  </a:moveTo>
                  <a:cubicBezTo>
                    <a:pt x="4832" y="1"/>
                    <a:pt x="4677" y="137"/>
                    <a:pt x="4643" y="325"/>
                  </a:cubicBezTo>
                  <a:lnTo>
                    <a:pt x="4191" y="3813"/>
                  </a:lnTo>
                  <a:lnTo>
                    <a:pt x="714" y="3349"/>
                  </a:lnTo>
                  <a:cubicBezTo>
                    <a:pt x="699" y="3347"/>
                    <a:pt x="683" y="3346"/>
                    <a:pt x="668" y="3346"/>
                  </a:cubicBezTo>
                  <a:cubicBezTo>
                    <a:pt x="475" y="3346"/>
                    <a:pt x="319" y="3483"/>
                    <a:pt x="286" y="3670"/>
                  </a:cubicBezTo>
                  <a:lnTo>
                    <a:pt x="36" y="5647"/>
                  </a:lnTo>
                  <a:cubicBezTo>
                    <a:pt x="0" y="5849"/>
                    <a:pt x="143" y="6028"/>
                    <a:pt x="357" y="6063"/>
                  </a:cubicBezTo>
                  <a:lnTo>
                    <a:pt x="3834" y="6516"/>
                  </a:lnTo>
                  <a:lnTo>
                    <a:pt x="3370" y="10004"/>
                  </a:lnTo>
                  <a:cubicBezTo>
                    <a:pt x="3346" y="10207"/>
                    <a:pt x="3489" y="10385"/>
                    <a:pt x="3691" y="10421"/>
                  </a:cubicBezTo>
                  <a:lnTo>
                    <a:pt x="5667" y="10671"/>
                  </a:lnTo>
                  <a:cubicBezTo>
                    <a:pt x="5688" y="10675"/>
                    <a:pt x="5709" y="10677"/>
                    <a:pt x="5730" y="10677"/>
                  </a:cubicBezTo>
                  <a:cubicBezTo>
                    <a:pt x="5907" y="10677"/>
                    <a:pt x="6063" y="10543"/>
                    <a:pt x="6084" y="10362"/>
                  </a:cubicBezTo>
                  <a:lnTo>
                    <a:pt x="6548" y="6873"/>
                  </a:lnTo>
                  <a:lnTo>
                    <a:pt x="10025" y="7337"/>
                  </a:lnTo>
                  <a:cubicBezTo>
                    <a:pt x="10040" y="7339"/>
                    <a:pt x="10055" y="7340"/>
                    <a:pt x="10069" y="7340"/>
                  </a:cubicBezTo>
                  <a:cubicBezTo>
                    <a:pt x="10254" y="7340"/>
                    <a:pt x="10420" y="7204"/>
                    <a:pt x="10442" y="7016"/>
                  </a:cubicBezTo>
                  <a:lnTo>
                    <a:pt x="10704" y="5039"/>
                  </a:lnTo>
                  <a:cubicBezTo>
                    <a:pt x="10728" y="4837"/>
                    <a:pt x="10585" y="4647"/>
                    <a:pt x="10382" y="4623"/>
                  </a:cubicBezTo>
                  <a:lnTo>
                    <a:pt x="6906" y="4170"/>
                  </a:lnTo>
                  <a:lnTo>
                    <a:pt x="7358" y="682"/>
                  </a:lnTo>
                  <a:cubicBezTo>
                    <a:pt x="7394" y="479"/>
                    <a:pt x="7239" y="289"/>
                    <a:pt x="7037" y="265"/>
                  </a:cubicBezTo>
                  <a:lnTo>
                    <a:pt x="5072" y="3"/>
                  </a:lnTo>
                  <a:cubicBezTo>
                    <a:pt x="5056" y="1"/>
                    <a:pt x="5041" y="1"/>
                    <a:pt x="5026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7" name="Google Shape;8137;p45"/>
            <p:cNvSpPr/>
            <p:nvPr/>
          </p:nvSpPr>
          <p:spPr>
            <a:xfrm>
              <a:off x="5182226" y="3172611"/>
              <a:ext cx="349870" cy="436507"/>
            </a:xfrm>
            <a:custGeom>
              <a:rect b="b" l="l" r="r" t="t"/>
              <a:pathLst>
                <a:path extrusionOk="0" h="13533" w="10847">
                  <a:moveTo>
                    <a:pt x="4151" y="435"/>
                  </a:moveTo>
                  <a:cubicBezTo>
                    <a:pt x="4440" y="435"/>
                    <a:pt x="4723" y="608"/>
                    <a:pt x="4774" y="994"/>
                  </a:cubicBezTo>
                  <a:cubicBezTo>
                    <a:pt x="4810" y="1196"/>
                    <a:pt x="4751" y="1387"/>
                    <a:pt x="4632" y="1542"/>
                  </a:cubicBezTo>
                  <a:lnTo>
                    <a:pt x="3834" y="1685"/>
                  </a:lnTo>
                  <a:cubicBezTo>
                    <a:pt x="3667" y="1589"/>
                    <a:pt x="3548" y="1423"/>
                    <a:pt x="3512" y="1232"/>
                  </a:cubicBezTo>
                  <a:lnTo>
                    <a:pt x="3500" y="1232"/>
                  </a:lnTo>
                  <a:cubicBezTo>
                    <a:pt x="3386" y="732"/>
                    <a:pt x="3773" y="435"/>
                    <a:pt x="4151" y="435"/>
                  </a:cubicBezTo>
                  <a:close/>
                  <a:moveTo>
                    <a:pt x="7872" y="2745"/>
                  </a:moveTo>
                  <a:cubicBezTo>
                    <a:pt x="8127" y="2745"/>
                    <a:pt x="8352" y="2924"/>
                    <a:pt x="8394" y="3185"/>
                  </a:cubicBezTo>
                  <a:lnTo>
                    <a:pt x="9787" y="10769"/>
                  </a:lnTo>
                  <a:cubicBezTo>
                    <a:pt x="9835" y="11067"/>
                    <a:pt x="9644" y="11341"/>
                    <a:pt x="9346" y="11400"/>
                  </a:cubicBezTo>
                  <a:lnTo>
                    <a:pt x="3084" y="12543"/>
                  </a:lnTo>
                  <a:cubicBezTo>
                    <a:pt x="3047" y="12550"/>
                    <a:pt x="3011" y="12553"/>
                    <a:pt x="2976" y="12553"/>
                  </a:cubicBezTo>
                  <a:cubicBezTo>
                    <a:pt x="2710" y="12553"/>
                    <a:pt x="2483" y="12364"/>
                    <a:pt x="2441" y="12091"/>
                  </a:cubicBezTo>
                  <a:lnTo>
                    <a:pt x="1060" y="4530"/>
                  </a:lnTo>
                  <a:cubicBezTo>
                    <a:pt x="1012" y="4233"/>
                    <a:pt x="1203" y="3947"/>
                    <a:pt x="1512" y="3887"/>
                  </a:cubicBezTo>
                  <a:lnTo>
                    <a:pt x="2250" y="3756"/>
                  </a:lnTo>
                  <a:cubicBezTo>
                    <a:pt x="2292" y="3965"/>
                    <a:pt x="2472" y="4110"/>
                    <a:pt x="2676" y="4110"/>
                  </a:cubicBezTo>
                  <a:cubicBezTo>
                    <a:pt x="2704" y="4110"/>
                    <a:pt x="2733" y="4107"/>
                    <a:pt x="2762" y="4102"/>
                  </a:cubicBezTo>
                  <a:lnTo>
                    <a:pt x="6668" y="3399"/>
                  </a:lnTo>
                  <a:cubicBezTo>
                    <a:pt x="6906" y="3351"/>
                    <a:pt x="7060" y="3125"/>
                    <a:pt x="7025" y="2887"/>
                  </a:cubicBezTo>
                  <a:lnTo>
                    <a:pt x="7763" y="2756"/>
                  </a:lnTo>
                  <a:cubicBezTo>
                    <a:pt x="7800" y="2749"/>
                    <a:pt x="7836" y="2745"/>
                    <a:pt x="7872" y="2745"/>
                  </a:cubicBezTo>
                  <a:close/>
                  <a:moveTo>
                    <a:pt x="4133" y="1"/>
                  </a:moveTo>
                  <a:cubicBezTo>
                    <a:pt x="4070" y="1"/>
                    <a:pt x="4005" y="6"/>
                    <a:pt x="3941" y="18"/>
                  </a:cubicBezTo>
                  <a:cubicBezTo>
                    <a:pt x="3346" y="125"/>
                    <a:pt x="2953" y="708"/>
                    <a:pt x="3072" y="1304"/>
                  </a:cubicBezTo>
                  <a:cubicBezTo>
                    <a:pt x="3108" y="1482"/>
                    <a:pt x="3179" y="1649"/>
                    <a:pt x="3286" y="1780"/>
                  </a:cubicBezTo>
                  <a:lnTo>
                    <a:pt x="2512" y="1935"/>
                  </a:lnTo>
                  <a:cubicBezTo>
                    <a:pt x="2191" y="1994"/>
                    <a:pt x="1988" y="2304"/>
                    <a:pt x="2036" y="2613"/>
                  </a:cubicBezTo>
                  <a:lnTo>
                    <a:pt x="2096" y="2899"/>
                  </a:lnTo>
                  <a:lnTo>
                    <a:pt x="798" y="3125"/>
                  </a:lnTo>
                  <a:cubicBezTo>
                    <a:pt x="322" y="3220"/>
                    <a:pt x="0" y="3685"/>
                    <a:pt x="83" y="4173"/>
                  </a:cubicBezTo>
                  <a:lnTo>
                    <a:pt x="1667" y="12793"/>
                  </a:lnTo>
                  <a:cubicBezTo>
                    <a:pt x="1741" y="13229"/>
                    <a:pt x="2120" y="13533"/>
                    <a:pt x="2548" y="13533"/>
                  </a:cubicBezTo>
                  <a:cubicBezTo>
                    <a:pt x="2599" y="13533"/>
                    <a:pt x="2651" y="13528"/>
                    <a:pt x="2703" y="13519"/>
                  </a:cubicBezTo>
                  <a:lnTo>
                    <a:pt x="10049" y="12174"/>
                  </a:lnTo>
                  <a:cubicBezTo>
                    <a:pt x="10525" y="12079"/>
                    <a:pt x="10847" y="11614"/>
                    <a:pt x="10763" y="11138"/>
                  </a:cubicBezTo>
                  <a:lnTo>
                    <a:pt x="9192" y="2506"/>
                  </a:lnTo>
                  <a:cubicBezTo>
                    <a:pt x="9107" y="2070"/>
                    <a:pt x="8727" y="1767"/>
                    <a:pt x="8298" y="1767"/>
                  </a:cubicBezTo>
                  <a:cubicBezTo>
                    <a:pt x="8247" y="1767"/>
                    <a:pt x="8196" y="1771"/>
                    <a:pt x="8144" y="1780"/>
                  </a:cubicBezTo>
                  <a:lnTo>
                    <a:pt x="6858" y="2018"/>
                  </a:lnTo>
                  <a:lnTo>
                    <a:pt x="6810" y="1744"/>
                  </a:lnTo>
                  <a:cubicBezTo>
                    <a:pt x="6758" y="1459"/>
                    <a:pt x="6508" y="1258"/>
                    <a:pt x="6228" y="1258"/>
                  </a:cubicBezTo>
                  <a:cubicBezTo>
                    <a:pt x="6192" y="1258"/>
                    <a:pt x="6156" y="1261"/>
                    <a:pt x="6120" y="1268"/>
                  </a:cubicBezTo>
                  <a:lnTo>
                    <a:pt x="5179" y="1435"/>
                  </a:lnTo>
                  <a:cubicBezTo>
                    <a:pt x="5227" y="1268"/>
                    <a:pt x="5239" y="1089"/>
                    <a:pt x="5215" y="923"/>
                  </a:cubicBezTo>
                  <a:cubicBezTo>
                    <a:pt x="5119" y="381"/>
                    <a:pt x="4655" y="1"/>
                    <a:pt x="413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8" name="Google Shape;8138;p45"/>
            <p:cNvSpPr/>
            <p:nvPr/>
          </p:nvSpPr>
          <p:spPr>
            <a:xfrm>
              <a:off x="5244414" y="3329886"/>
              <a:ext cx="60059" cy="49834"/>
            </a:xfrm>
            <a:custGeom>
              <a:rect b="b" l="l" r="r" t="t"/>
              <a:pathLst>
                <a:path extrusionOk="0" h="1545" w="1862">
                  <a:moveTo>
                    <a:pt x="1002" y="0"/>
                  </a:moveTo>
                  <a:cubicBezTo>
                    <a:pt x="959" y="0"/>
                    <a:pt x="915" y="4"/>
                    <a:pt x="870" y="11"/>
                  </a:cubicBezTo>
                  <a:cubicBezTo>
                    <a:pt x="191" y="130"/>
                    <a:pt x="1" y="1011"/>
                    <a:pt x="560" y="1404"/>
                  </a:cubicBezTo>
                  <a:cubicBezTo>
                    <a:pt x="702" y="1501"/>
                    <a:pt x="854" y="1545"/>
                    <a:pt x="1002" y="1545"/>
                  </a:cubicBezTo>
                  <a:cubicBezTo>
                    <a:pt x="1454" y="1545"/>
                    <a:pt x="1862" y="1142"/>
                    <a:pt x="1763" y="630"/>
                  </a:cubicBezTo>
                  <a:cubicBezTo>
                    <a:pt x="1689" y="258"/>
                    <a:pt x="1367" y="0"/>
                    <a:pt x="100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9" name="Google Shape;8139;p45"/>
            <p:cNvSpPr/>
            <p:nvPr/>
          </p:nvSpPr>
          <p:spPr>
            <a:xfrm>
              <a:off x="5311601" y="3314856"/>
              <a:ext cx="125085" cy="43996"/>
            </a:xfrm>
            <a:custGeom>
              <a:rect b="b" l="l" r="r" t="t"/>
              <a:pathLst>
                <a:path extrusionOk="0" h="1364" w="3878">
                  <a:moveTo>
                    <a:pt x="3271" y="0"/>
                  </a:moveTo>
                  <a:cubicBezTo>
                    <a:pt x="3235" y="0"/>
                    <a:pt x="3197" y="4"/>
                    <a:pt x="3157" y="13"/>
                  </a:cubicBezTo>
                  <a:lnTo>
                    <a:pt x="3169" y="13"/>
                  </a:lnTo>
                  <a:lnTo>
                    <a:pt x="573" y="489"/>
                  </a:lnTo>
                  <a:cubicBezTo>
                    <a:pt x="1" y="555"/>
                    <a:pt x="100" y="1364"/>
                    <a:pt x="597" y="1364"/>
                  </a:cubicBezTo>
                  <a:cubicBezTo>
                    <a:pt x="638" y="1364"/>
                    <a:pt x="682" y="1358"/>
                    <a:pt x="728" y="1347"/>
                  </a:cubicBezTo>
                  <a:lnTo>
                    <a:pt x="3311" y="870"/>
                  </a:lnTo>
                  <a:cubicBezTo>
                    <a:pt x="3878" y="793"/>
                    <a:pt x="3771" y="0"/>
                    <a:pt x="3271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0" name="Google Shape;8140;p45"/>
            <p:cNvSpPr/>
            <p:nvPr/>
          </p:nvSpPr>
          <p:spPr>
            <a:xfrm>
              <a:off x="5257090" y="3399267"/>
              <a:ext cx="59769" cy="49963"/>
            </a:xfrm>
            <a:custGeom>
              <a:rect b="b" l="l" r="r" t="t"/>
              <a:pathLst>
                <a:path extrusionOk="0" h="1549" w="1853">
                  <a:moveTo>
                    <a:pt x="1016" y="1"/>
                  </a:moveTo>
                  <a:cubicBezTo>
                    <a:pt x="968" y="1"/>
                    <a:pt x="919" y="6"/>
                    <a:pt x="870" y="15"/>
                  </a:cubicBezTo>
                  <a:cubicBezTo>
                    <a:pt x="191" y="134"/>
                    <a:pt x="1" y="1015"/>
                    <a:pt x="560" y="1408"/>
                  </a:cubicBezTo>
                  <a:cubicBezTo>
                    <a:pt x="701" y="1505"/>
                    <a:pt x="853" y="1549"/>
                    <a:pt x="1000" y="1549"/>
                  </a:cubicBezTo>
                  <a:cubicBezTo>
                    <a:pt x="1449" y="1549"/>
                    <a:pt x="1853" y="1146"/>
                    <a:pt x="1763" y="635"/>
                  </a:cubicBezTo>
                  <a:cubicBezTo>
                    <a:pt x="1700" y="267"/>
                    <a:pt x="1377" y="1"/>
                    <a:pt x="1016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1" name="Google Shape;8141;p45"/>
            <p:cNvSpPr/>
            <p:nvPr/>
          </p:nvSpPr>
          <p:spPr>
            <a:xfrm>
              <a:off x="5326599" y="3384688"/>
              <a:ext cx="121279" cy="43544"/>
            </a:xfrm>
            <a:custGeom>
              <a:rect b="b" l="l" r="r" t="t"/>
              <a:pathLst>
                <a:path extrusionOk="0" h="1350" w="3760">
                  <a:moveTo>
                    <a:pt x="3144" y="1"/>
                  </a:moveTo>
                  <a:cubicBezTo>
                    <a:pt x="3128" y="1"/>
                    <a:pt x="3113" y="2"/>
                    <a:pt x="3096" y="3"/>
                  </a:cubicBezTo>
                  <a:lnTo>
                    <a:pt x="501" y="467"/>
                  </a:lnTo>
                  <a:cubicBezTo>
                    <a:pt x="1" y="619"/>
                    <a:pt x="126" y="1350"/>
                    <a:pt x="620" y="1350"/>
                  </a:cubicBezTo>
                  <a:cubicBezTo>
                    <a:pt x="632" y="1350"/>
                    <a:pt x="644" y="1349"/>
                    <a:pt x="656" y="1348"/>
                  </a:cubicBezTo>
                  <a:lnTo>
                    <a:pt x="3251" y="872"/>
                  </a:lnTo>
                  <a:cubicBezTo>
                    <a:pt x="3759" y="722"/>
                    <a:pt x="3640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2" name="Google Shape;8142;p45"/>
            <p:cNvSpPr/>
            <p:nvPr/>
          </p:nvSpPr>
          <p:spPr>
            <a:xfrm>
              <a:off x="5270540" y="3473486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5"/>
                    <a:pt x="870" y="12"/>
                  </a:cubicBezTo>
                  <a:cubicBezTo>
                    <a:pt x="191" y="131"/>
                    <a:pt x="0" y="1012"/>
                    <a:pt x="560" y="1405"/>
                  </a:cubicBezTo>
                  <a:cubicBezTo>
                    <a:pt x="701" y="1502"/>
                    <a:pt x="854" y="1546"/>
                    <a:pt x="1003" y="1546"/>
                  </a:cubicBezTo>
                  <a:cubicBezTo>
                    <a:pt x="1454" y="1546"/>
                    <a:pt x="1861" y="1145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3" name="Google Shape;8143;p45"/>
            <p:cNvSpPr/>
            <p:nvPr/>
          </p:nvSpPr>
          <p:spPr>
            <a:xfrm>
              <a:off x="5339792" y="3458810"/>
              <a:ext cx="121892" cy="43577"/>
            </a:xfrm>
            <a:custGeom>
              <a:rect b="b" l="l" r="r" t="t"/>
              <a:pathLst>
                <a:path extrusionOk="0" h="1351" w="3779">
                  <a:moveTo>
                    <a:pt x="3152" y="1"/>
                  </a:moveTo>
                  <a:cubicBezTo>
                    <a:pt x="3136" y="1"/>
                    <a:pt x="3120" y="2"/>
                    <a:pt x="3104" y="3"/>
                  </a:cubicBezTo>
                  <a:lnTo>
                    <a:pt x="509" y="479"/>
                  </a:lnTo>
                  <a:cubicBezTo>
                    <a:pt x="0" y="618"/>
                    <a:pt x="120" y="1350"/>
                    <a:pt x="627" y="1350"/>
                  </a:cubicBezTo>
                  <a:cubicBezTo>
                    <a:pt x="643" y="1350"/>
                    <a:pt x="659" y="1350"/>
                    <a:pt x="675" y="1348"/>
                  </a:cubicBezTo>
                  <a:lnTo>
                    <a:pt x="3259" y="872"/>
                  </a:lnTo>
                  <a:cubicBezTo>
                    <a:pt x="3779" y="733"/>
                    <a:pt x="3660" y="1"/>
                    <a:pt x="315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4" name="Google Shape;8144;p45"/>
            <p:cNvSpPr/>
            <p:nvPr/>
          </p:nvSpPr>
          <p:spPr>
            <a:xfrm>
              <a:off x="5212933" y="3782714"/>
              <a:ext cx="249267" cy="224140"/>
            </a:xfrm>
            <a:custGeom>
              <a:rect b="b" l="l" r="r" t="t"/>
              <a:pathLst>
                <a:path extrusionOk="0" h="6949" w="7728">
                  <a:moveTo>
                    <a:pt x="3944" y="0"/>
                  </a:moveTo>
                  <a:cubicBezTo>
                    <a:pt x="2914" y="0"/>
                    <a:pt x="1900" y="466"/>
                    <a:pt x="1227" y="1331"/>
                  </a:cubicBezTo>
                  <a:lnTo>
                    <a:pt x="6966" y="4963"/>
                  </a:lnTo>
                  <a:cubicBezTo>
                    <a:pt x="7728" y="3391"/>
                    <a:pt x="7251" y="1474"/>
                    <a:pt x="5775" y="534"/>
                  </a:cubicBezTo>
                  <a:cubicBezTo>
                    <a:pt x="5207" y="173"/>
                    <a:pt x="4572" y="0"/>
                    <a:pt x="3944" y="0"/>
                  </a:cubicBezTo>
                  <a:close/>
                  <a:moveTo>
                    <a:pt x="822" y="1974"/>
                  </a:moveTo>
                  <a:lnTo>
                    <a:pt x="822" y="1974"/>
                  </a:lnTo>
                  <a:cubicBezTo>
                    <a:pt x="1" y="3546"/>
                    <a:pt x="524" y="5475"/>
                    <a:pt x="2025" y="6415"/>
                  </a:cubicBezTo>
                  <a:cubicBezTo>
                    <a:pt x="2587" y="6775"/>
                    <a:pt x="3218" y="6948"/>
                    <a:pt x="3842" y="6948"/>
                  </a:cubicBezTo>
                  <a:cubicBezTo>
                    <a:pt x="4870" y="6948"/>
                    <a:pt x="5882" y="6480"/>
                    <a:pt x="6549" y="5606"/>
                  </a:cubicBezTo>
                  <a:lnTo>
                    <a:pt x="822" y="1974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5" name="Google Shape;8145;p45"/>
            <p:cNvSpPr/>
            <p:nvPr/>
          </p:nvSpPr>
          <p:spPr>
            <a:xfrm>
              <a:off x="5682211" y="3300663"/>
              <a:ext cx="196304" cy="181660"/>
            </a:xfrm>
            <a:custGeom>
              <a:rect b="b" l="l" r="r" t="t"/>
              <a:pathLst>
                <a:path extrusionOk="0" h="5632" w="6086">
                  <a:moveTo>
                    <a:pt x="3609" y="1"/>
                  </a:moveTo>
                  <a:lnTo>
                    <a:pt x="1215" y="1632"/>
                  </a:lnTo>
                  <a:cubicBezTo>
                    <a:pt x="251" y="2275"/>
                    <a:pt x="1" y="3584"/>
                    <a:pt x="656" y="4549"/>
                  </a:cubicBezTo>
                  <a:lnTo>
                    <a:pt x="763" y="4715"/>
                  </a:lnTo>
                  <a:cubicBezTo>
                    <a:pt x="1172" y="5311"/>
                    <a:pt x="1837" y="5632"/>
                    <a:pt x="2514" y="5632"/>
                  </a:cubicBezTo>
                  <a:cubicBezTo>
                    <a:pt x="2920" y="5632"/>
                    <a:pt x="3330" y="5516"/>
                    <a:pt x="3692" y="5275"/>
                  </a:cubicBezTo>
                  <a:lnTo>
                    <a:pt x="6085" y="3644"/>
                  </a:lnTo>
                  <a:lnTo>
                    <a:pt x="3609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6" name="Google Shape;8146;p45"/>
            <p:cNvSpPr/>
            <p:nvPr/>
          </p:nvSpPr>
          <p:spPr>
            <a:xfrm>
              <a:off x="5814714" y="3225154"/>
              <a:ext cx="196272" cy="181918"/>
            </a:xfrm>
            <a:custGeom>
              <a:rect b="b" l="l" r="r" t="t"/>
              <a:pathLst>
                <a:path extrusionOk="0" h="5640" w="6085">
                  <a:moveTo>
                    <a:pt x="3580" y="0"/>
                  </a:moveTo>
                  <a:cubicBezTo>
                    <a:pt x="3174" y="0"/>
                    <a:pt x="2765" y="118"/>
                    <a:pt x="2406" y="365"/>
                  </a:cubicBezTo>
                  <a:lnTo>
                    <a:pt x="1" y="1996"/>
                  </a:lnTo>
                  <a:lnTo>
                    <a:pt x="2477" y="5640"/>
                  </a:lnTo>
                  <a:lnTo>
                    <a:pt x="4870" y="4008"/>
                  </a:lnTo>
                  <a:cubicBezTo>
                    <a:pt x="5835" y="3354"/>
                    <a:pt x="6085" y="2044"/>
                    <a:pt x="5430" y="1091"/>
                  </a:cubicBezTo>
                  <a:lnTo>
                    <a:pt x="5323" y="925"/>
                  </a:lnTo>
                  <a:cubicBezTo>
                    <a:pt x="4915" y="324"/>
                    <a:pt x="4252" y="0"/>
                    <a:pt x="358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7" name="Google Shape;8147;p45"/>
            <p:cNvSpPr/>
            <p:nvPr/>
          </p:nvSpPr>
          <p:spPr>
            <a:xfrm>
              <a:off x="5624636" y="3676079"/>
              <a:ext cx="346032" cy="344387"/>
            </a:xfrm>
            <a:custGeom>
              <a:rect b="b" l="l" r="r" t="t"/>
              <a:pathLst>
                <a:path extrusionOk="0" h="10677" w="10728">
                  <a:moveTo>
                    <a:pt x="5010" y="0"/>
                  </a:moveTo>
                  <a:cubicBezTo>
                    <a:pt x="4832" y="0"/>
                    <a:pt x="4677" y="135"/>
                    <a:pt x="4655" y="327"/>
                  </a:cubicBezTo>
                  <a:lnTo>
                    <a:pt x="4191" y="3804"/>
                  </a:lnTo>
                  <a:lnTo>
                    <a:pt x="714" y="3340"/>
                  </a:lnTo>
                  <a:cubicBezTo>
                    <a:pt x="700" y="3338"/>
                    <a:pt x="685" y="3337"/>
                    <a:pt x="670" y="3337"/>
                  </a:cubicBezTo>
                  <a:cubicBezTo>
                    <a:pt x="485" y="3337"/>
                    <a:pt x="320" y="3473"/>
                    <a:pt x="298" y="3661"/>
                  </a:cubicBezTo>
                  <a:lnTo>
                    <a:pt x="36" y="5638"/>
                  </a:lnTo>
                  <a:cubicBezTo>
                    <a:pt x="0" y="5840"/>
                    <a:pt x="143" y="6030"/>
                    <a:pt x="357" y="6054"/>
                  </a:cubicBezTo>
                  <a:lnTo>
                    <a:pt x="3834" y="6519"/>
                  </a:lnTo>
                  <a:lnTo>
                    <a:pt x="3370" y="9995"/>
                  </a:lnTo>
                  <a:cubicBezTo>
                    <a:pt x="3346" y="10198"/>
                    <a:pt x="3489" y="10388"/>
                    <a:pt x="3691" y="10412"/>
                  </a:cubicBezTo>
                  <a:lnTo>
                    <a:pt x="5667" y="10674"/>
                  </a:lnTo>
                  <a:cubicBezTo>
                    <a:pt x="5682" y="10676"/>
                    <a:pt x="5697" y="10676"/>
                    <a:pt x="5712" y="10676"/>
                  </a:cubicBezTo>
                  <a:cubicBezTo>
                    <a:pt x="5897" y="10676"/>
                    <a:pt x="6062" y="10540"/>
                    <a:pt x="6084" y="10352"/>
                  </a:cubicBezTo>
                  <a:lnTo>
                    <a:pt x="6548" y="6876"/>
                  </a:lnTo>
                  <a:lnTo>
                    <a:pt x="10025" y="7328"/>
                  </a:lnTo>
                  <a:cubicBezTo>
                    <a:pt x="10046" y="7332"/>
                    <a:pt x="10067" y="7334"/>
                    <a:pt x="10087" y="7334"/>
                  </a:cubicBezTo>
                  <a:cubicBezTo>
                    <a:pt x="10265" y="7334"/>
                    <a:pt x="10420" y="7199"/>
                    <a:pt x="10442" y="7007"/>
                  </a:cubicBezTo>
                  <a:lnTo>
                    <a:pt x="10704" y="5042"/>
                  </a:lnTo>
                  <a:cubicBezTo>
                    <a:pt x="10728" y="4840"/>
                    <a:pt x="10585" y="4649"/>
                    <a:pt x="10382" y="4625"/>
                  </a:cubicBezTo>
                  <a:lnTo>
                    <a:pt x="6906" y="4161"/>
                  </a:lnTo>
                  <a:lnTo>
                    <a:pt x="7358" y="685"/>
                  </a:lnTo>
                  <a:cubicBezTo>
                    <a:pt x="7394" y="482"/>
                    <a:pt x="7239" y="292"/>
                    <a:pt x="7037" y="268"/>
                  </a:cubicBezTo>
                  <a:lnTo>
                    <a:pt x="5072" y="6"/>
                  </a:lnTo>
                  <a:cubicBezTo>
                    <a:pt x="5051" y="2"/>
                    <a:pt x="5030" y="0"/>
                    <a:pt x="501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8" name="Google Shape;8148;p45"/>
            <p:cNvSpPr/>
            <p:nvPr/>
          </p:nvSpPr>
          <p:spPr>
            <a:xfrm>
              <a:off x="5182226" y="4197223"/>
              <a:ext cx="349870" cy="436120"/>
            </a:xfrm>
            <a:custGeom>
              <a:rect b="b" l="l" r="r" t="t"/>
              <a:pathLst>
                <a:path extrusionOk="0" h="13521" w="10847">
                  <a:moveTo>
                    <a:pt x="4151" y="435"/>
                  </a:moveTo>
                  <a:cubicBezTo>
                    <a:pt x="4440" y="435"/>
                    <a:pt x="4723" y="608"/>
                    <a:pt x="4774" y="994"/>
                  </a:cubicBezTo>
                  <a:cubicBezTo>
                    <a:pt x="4810" y="1184"/>
                    <a:pt x="4751" y="1387"/>
                    <a:pt x="4632" y="1542"/>
                  </a:cubicBezTo>
                  <a:lnTo>
                    <a:pt x="3834" y="1684"/>
                  </a:lnTo>
                  <a:cubicBezTo>
                    <a:pt x="3667" y="1589"/>
                    <a:pt x="3548" y="1434"/>
                    <a:pt x="3512" y="1244"/>
                  </a:cubicBezTo>
                  <a:lnTo>
                    <a:pt x="3500" y="1232"/>
                  </a:lnTo>
                  <a:cubicBezTo>
                    <a:pt x="3386" y="732"/>
                    <a:pt x="3773" y="435"/>
                    <a:pt x="4151" y="435"/>
                  </a:cubicBezTo>
                  <a:close/>
                  <a:moveTo>
                    <a:pt x="7867" y="2746"/>
                  </a:moveTo>
                  <a:cubicBezTo>
                    <a:pt x="8125" y="2746"/>
                    <a:pt x="8352" y="2934"/>
                    <a:pt x="8394" y="3196"/>
                  </a:cubicBezTo>
                  <a:lnTo>
                    <a:pt x="9787" y="10757"/>
                  </a:lnTo>
                  <a:cubicBezTo>
                    <a:pt x="9835" y="11055"/>
                    <a:pt x="9644" y="11340"/>
                    <a:pt x="9346" y="11400"/>
                  </a:cubicBezTo>
                  <a:lnTo>
                    <a:pt x="3084" y="12543"/>
                  </a:lnTo>
                  <a:cubicBezTo>
                    <a:pt x="3053" y="12548"/>
                    <a:pt x="3023" y="12550"/>
                    <a:pt x="2992" y="12550"/>
                  </a:cubicBezTo>
                  <a:cubicBezTo>
                    <a:pt x="2730" y="12550"/>
                    <a:pt x="2494" y="12369"/>
                    <a:pt x="2441" y="12102"/>
                  </a:cubicBezTo>
                  <a:lnTo>
                    <a:pt x="1060" y="4530"/>
                  </a:lnTo>
                  <a:cubicBezTo>
                    <a:pt x="1012" y="4232"/>
                    <a:pt x="1203" y="3947"/>
                    <a:pt x="1512" y="3899"/>
                  </a:cubicBezTo>
                  <a:lnTo>
                    <a:pt x="2250" y="3768"/>
                  </a:lnTo>
                  <a:cubicBezTo>
                    <a:pt x="2292" y="3968"/>
                    <a:pt x="2474" y="4121"/>
                    <a:pt x="2680" y="4121"/>
                  </a:cubicBezTo>
                  <a:cubicBezTo>
                    <a:pt x="2707" y="4121"/>
                    <a:pt x="2735" y="4119"/>
                    <a:pt x="2762" y="4113"/>
                  </a:cubicBezTo>
                  <a:lnTo>
                    <a:pt x="6668" y="3399"/>
                  </a:lnTo>
                  <a:cubicBezTo>
                    <a:pt x="6906" y="3351"/>
                    <a:pt x="7060" y="3125"/>
                    <a:pt x="7025" y="2887"/>
                  </a:cubicBezTo>
                  <a:lnTo>
                    <a:pt x="7763" y="2756"/>
                  </a:lnTo>
                  <a:cubicBezTo>
                    <a:pt x="7798" y="2749"/>
                    <a:pt x="7833" y="2746"/>
                    <a:pt x="7867" y="2746"/>
                  </a:cubicBezTo>
                  <a:close/>
                  <a:moveTo>
                    <a:pt x="4133" y="0"/>
                  </a:moveTo>
                  <a:cubicBezTo>
                    <a:pt x="4070" y="0"/>
                    <a:pt x="4006" y="6"/>
                    <a:pt x="3941" y="18"/>
                  </a:cubicBezTo>
                  <a:cubicBezTo>
                    <a:pt x="3346" y="125"/>
                    <a:pt x="2953" y="708"/>
                    <a:pt x="3072" y="1303"/>
                  </a:cubicBezTo>
                  <a:cubicBezTo>
                    <a:pt x="3108" y="1482"/>
                    <a:pt x="3179" y="1637"/>
                    <a:pt x="3286" y="1780"/>
                  </a:cubicBezTo>
                  <a:lnTo>
                    <a:pt x="2512" y="1923"/>
                  </a:lnTo>
                  <a:cubicBezTo>
                    <a:pt x="2191" y="1982"/>
                    <a:pt x="1988" y="2292"/>
                    <a:pt x="2036" y="2601"/>
                  </a:cubicBezTo>
                  <a:lnTo>
                    <a:pt x="2096" y="2887"/>
                  </a:lnTo>
                  <a:lnTo>
                    <a:pt x="798" y="3125"/>
                  </a:lnTo>
                  <a:cubicBezTo>
                    <a:pt x="322" y="3208"/>
                    <a:pt x="0" y="3673"/>
                    <a:pt x="83" y="4161"/>
                  </a:cubicBezTo>
                  <a:lnTo>
                    <a:pt x="1667" y="12793"/>
                  </a:lnTo>
                  <a:cubicBezTo>
                    <a:pt x="1741" y="13218"/>
                    <a:pt x="2120" y="13520"/>
                    <a:pt x="2548" y="13520"/>
                  </a:cubicBezTo>
                  <a:cubicBezTo>
                    <a:pt x="2599" y="13520"/>
                    <a:pt x="2651" y="13516"/>
                    <a:pt x="2703" y="13507"/>
                  </a:cubicBezTo>
                  <a:lnTo>
                    <a:pt x="10049" y="12162"/>
                  </a:lnTo>
                  <a:cubicBezTo>
                    <a:pt x="10525" y="12079"/>
                    <a:pt x="10847" y="11602"/>
                    <a:pt x="10763" y="11126"/>
                  </a:cubicBezTo>
                  <a:lnTo>
                    <a:pt x="9192" y="2494"/>
                  </a:lnTo>
                  <a:cubicBezTo>
                    <a:pt x="9108" y="2064"/>
                    <a:pt x="8737" y="1763"/>
                    <a:pt x="8316" y="1763"/>
                  </a:cubicBezTo>
                  <a:cubicBezTo>
                    <a:pt x="8259" y="1763"/>
                    <a:pt x="8202" y="1768"/>
                    <a:pt x="8144" y="1780"/>
                  </a:cubicBezTo>
                  <a:lnTo>
                    <a:pt x="6858" y="2018"/>
                  </a:lnTo>
                  <a:lnTo>
                    <a:pt x="6810" y="1732"/>
                  </a:lnTo>
                  <a:cubicBezTo>
                    <a:pt x="6756" y="1451"/>
                    <a:pt x="6497" y="1249"/>
                    <a:pt x="6210" y="1249"/>
                  </a:cubicBezTo>
                  <a:cubicBezTo>
                    <a:pt x="6180" y="1249"/>
                    <a:pt x="6150" y="1251"/>
                    <a:pt x="6120" y="1256"/>
                  </a:cubicBezTo>
                  <a:lnTo>
                    <a:pt x="5179" y="1434"/>
                  </a:lnTo>
                  <a:cubicBezTo>
                    <a:pt x="5227" y="1268"/>
                    <a:pt x="5239" y="1089"/>
                    <a:pt x="5215" y="910"/>
                  </a:cubicBezTo>
                  <a:cubicBezTo>
                    <a:pt x="5119" y="380"/>
                    <a:pt x="4655" y="0"/>
                    <a:pt x="413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9" name="Google Shape;8149;p45"/>
            <p:cNvSpPr/>
            <p:nvPr/>
          </p:nvSpPr>
          <p:spPr>
            <a:xfrm>
              <a:off x="5244414" y="4354466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9" y="1"/>
                    <a:pt x="915" y="5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2" y="1502"/>
                    <a:pt x="854" y="1545"/>
                    <a:pt x="1002" y="1545"/>
                  </a:cubicBezTo>
                  <a:cubicBezTo>
                    <a:pt x="1454" y="1545"/>
                    <a:pt x="1862" y="1142"/>
                    <a:pt x="1763" y="631"/>
                  </a:cubicBezTo>
                  <a:cubicBezTo>
                    <a:pt x="1689" y="259"/>
                    <a:pt x="1367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0" name="Google Shape;8150;p45"/>
            <p:cNvSpPr/>
            <p:nvPr/>
          </p:nvSpPr>
          <p:spPr>
            <a:xfrm>
              <a:off x="5312149" y="4339952"/>
              <a:ext cx="123988" cy="43383"/>
            </a:xfrm>
            <a:custGeom>
              <a:rect b="b" l="l" r="r" t="t"/>
              <a:pathLst>
                <a:path extrusionOk="0" h="1345" w="3844">
                  <a:moveTo>
                    <a:pt x="3236" y="0"/>
                  </a:moveTo>
                  <a:cubicBezTo>
                    <a:pt x="3205" y="0"/>
                    <a:pt x="3173" y="3"/>
                    <a:pt x="3140" y="10"/>
                  </a:cubicBezTo>
                  <a:lnTo>
                    <a:pt x="3152" y="10"/>
                  </a:lnTo>
                  <a:lnTo>
                    <a:pt x="556" y="474"/>
                  </a:lnTo>
                  <a:cubicBezTo>
                    <a:pt x="1" y="552"/>
                    <a:pt x="98" y="1344"/>
                    <a:pt x="597" y="1344"/>
                  </a:cubicBezTo>
                  <a:cubicBezTo>
                    <a:pt x="633" y="1344"/>
                    <a:pt x="671" y="1340"/>
                    <a:pt x="711" y="1331"/>
                  </a:cubicBezTo>
                  <a:lnTo>
                    <a:pt x="3294" y="867"/>
                  </a:lnTo>
                  <a:cubicBezTo>
                    <a:pt x="3844" y="766"/>
                    <a:pt x="3728" y="0"/>
                    <a:pt x="3236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1" name="Google Shape;8151;p45"/>
            <p:cNvSpPr/>
            <p:nvPr/>
          </p:nvSpPr>
          <p:spPr>
            <a:xfrm>
              <a:off x="5257090" y="4423976"/>
              <a:ext cx="59769" cy="49866"/>
            </a:xfrm>
            <a:custGeom>
              <a:rect b="b" l="l" r="r" t="t"/>
              <a:pathLst>
                <a:path extrusionOk="0" h="1546" w="1853">
                  <a:moveTo>
                    <a:pt x="1003" y="1"/>
                  </a:moveTo>
                  <a:cubicBezTo>
                    <a:pt x="959" y="1"/>
                    <a:pt x="914" y="5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3" y="1546"/>
                    <a:pt x="1000" y="1546"/>
                  </a:cubicBezTo>
                  <a:cubicBezTo>
                    <a:pt x="1449" y="1546"/>
                    <a:pt x="1853" y="1142"/>
                    <a:pt x="1763" y="631"/>
                  </a:cubicBezTo>
                  <a:cubicBezTo>
                    <a:pt x="1699" y="259"/>
                    <a:pt x="1369" y="1"/>
                    <a:pt x="100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2" name="Google Shape;8152;p45"/>
            <p:cNvSpPr/>
            <p:nvPr/>
          </p:nvSpPr>
          <p:spPr>
            <a:xfrm>
              <a:off x="5326599" y="4409300"/>
              <a:ext cx="121279" cy="43544"/>
            </a:xfrm>
            <a:custGeom>
              <a:rect b="b" l="l" r="r" t="t"/>
              <a:pathLst>
                <a:path extrusionOk="0" h="1350" w="3760">
                  <a:moveTo>
                    <a:pt x="3144" y="1"/>
                  </a:moveTo>
                  <a:cubicBezTo>
                    <a:pt x="3128" y="1"/>
                    <a:pt x="3113" y="1"/>
                    <a:pt x="3096" y="3"/>
                  </a:cubicBezTo>
                  <a:lnTo>
                    <a:pt x="501" y="467"/>
                  </a:lnTo>
                  <a:cubicBezTo>
                    <a:pt x="1" y="618"/>
                    <a:pt x="126" y="1349"/>
                    <a:pt x="620" y="1349"/>
                  </a:cubicBezTo>
                  <a:cubicBezTo>
                    <a:pt x="632" y="1349"/>
                    <a:pt x="644" y="1349"/>
                    <a:pt x="656" y="1348"/>
                  </a:cubicBezTo>
                  <a:lnTo>
                    <a:pt x="3251" y="872"/>
                  </a:lnTo>
                  <a:cubicBezTo>
                    <a:pt x="3759" y="722"/>
                    <a:pt x="3640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3" name="Google Shape;8153;p45"/>
            <p:cNvSpPr/>
            <p:nvPr/>
          </p:nvSpPr>
          <p:spPr>
            <a:xfrm>
              <a:off x="5270540" y="4498130"/>
              <a:ext cx="60059" cy="50221"/>
            </a:xfrm>
            <a:custGeom>
              <a:rect b="b" l="l" r="r" t="t"/>
              <a:pathLst>
                <a:path extrusionOk="0" h="1557" w="1862">
                  <a:moveTo>
                    <a:pt x="998" y="0"/>
                  </a:moveTo>
                  <a:cubicBezTo>
                    <a:pt x="956" y="0"/>
                    <a:pt x="913" y="4"/>
                    <a:pt x="870" y="11"/>
                  </a:cubicBezTo>
                  <a:cubicBezTo>
                    <a:pt x="191" y="130"/>
                    <a:pt x="0" y="1011"/>
                    <a:pt x="560" y="1416"/>
                  </a:cubicBezTo>
                  <a:cubicBezTo>
                    <a:pt x="701" y="1513"/>
                    <a:pt x="854" y="1556"/>
                    <a:pt x="1002" y="1556"/>
                  </a:cubicBezTo>
                  <a:cubicBezTo>
                    <a:pt x="1453" y="1556"/>
                    <a:pt x="1861" y="1153"/>
                    <a:pt x="1763" y="642"/>
                  </a:cubicBezTo>
                  <a:cubicBezTo>
                    <a:pt x="1699" y="268"/>
                    <a:pt x="1366" y="0"/>
                    <a:pt x="99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4" name="Google Shape;8154;p45"/>
            <p:cNvSpPr/>
            <p:nvPr/>
          </p:nvSpPr>
          <p:spPr>
            <a:xfrm>
              <a:off x="5339630" y="4483390"/>
              <a:ext cx="122311" cy="43673"/>
            </a:xfrm>
            <a:custGeom>
              <a:rect b="b" l="l" r="r" t="t"/>
              <a:pathLst>
                <a:path extrusionOk="0" h="1354" w="3792">
                  <a:moveTo>
                    <a:pt x="3168" y="1"/>
                  </a:moveTo>
                  <a:cubicBezTo>
                    <a:pt x="3149" y="1"/>
                    <a:pt x="3129" y="2"/>
                    <a:pt x="3109" y="4"/>
                  </a:cubicBezTo>
                  <a:lnTo>
                    <a:pt x="514" y="480"/>
                  </a:lnTo>
                  <a:cubicBezTo>
                    <a:pt x="0" y="605"/>
                    <a:pt x="110" y="1354"/>
                    <a:pt x="612" y="1354"/>
                  </a:cubicBezTo>
                  <a:cubicBezTo>
                    <a:pt x="634" y="1354"/>
                    <a:pt x="657" y="1352"/>
                    <a:pt x="680" y="1349"/>
                  </a:cubicBezTo>
                  <a:lnTo>
                    <a:pt x="3264" y="885"/>
                  </a:lnTo>
                  <a:cubicBezTo>
                    <a:pt x="3792" y="747"/>
                    <a:pt x="3678" y="1"/>
                    <a:pt x="316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5" name="Google Shape;8155;p45"/>
            <p:cNvSpPr/>
            <p:nvPr/>
          </p:nvSpPr>
          <p:spPr>
            <a:xfrm>
              <a:off x="5212933" y="4806843"/>
              <a:ext cx="250815" cy="224624"/>
            </a:xfrm>
            <a:custGeom>
              <a:rect b="b" l="l" r="r" t="t"/>
              <a:pathLst>
                <a:path extrusionOk="0" h="6964" w="7776">
                  <a:moveTo>
                    <a:pt x="3943" y="1"/>
                  </a:moveTo>
                  <a:cubicBezTo>
                    <a:pt x="2906" y="1"/>
                    <a:pt x="1888" y="470"/>
                    <a:pt x="1227" y="1346"/>
                  </a:cubicBezTo>
                  <a:lnTo>
                    <a:pt x="6966" y="4978"/>
                  </a:lnTo>
                  <a:cubicBezTo>
                    <a:pt x="7775" y="3406"/>
                    <a:pt x="7251" y="1465"/>
                    <a:pt x="5763" y="525"/>
                  </a:cubicBezTo>
                  <a:cubicBezTo>
                    <a:pt x="5199" y="171"/>
                    <a:pt x="4568" y="1"/>
                    <a:pt x="3943" y="1"/>
                  </a:cubicBezTo>
                  <a:close/>
                  <a:moveTo>
                    <a:pt x="822" y="1989"/>
                  </a:moveTo>
                  <a:lnTo>
                    <a:pt x="822" y="1989"/>
                  </a:lnTo>
                  <a:cubicBezTo>
                    <a:pt x="1" y="3561"/>
                    <a:pt x="524" y="5490"/>
                    <a:pt x="2025" y="6430"/>
                  </a:cubicBezTo>
                  <a:cubicBezTo>
                    <a:pt x="2587" y="6790"/>
                    <a:pt x="3218" y="6963"/>
                    <a:pt x="3842" y="6963"/>
                  </a:cubicBezTo>
                  <a:cubicBezTo>
                    <a:pt x="4870" y="6963"/>
                    <a:pt x="5882" y="6495"/>
                    <a:pt x="6549" y="5621"/>
                  </a:cubicBezTo>
                  <a:lnTo>
                    <a:pt x="822" y="1989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6" name="Google Shape;8156;p45"/>
            <p:cNvSpPr/>
            <p:nvPr/>
          </p:nvSpPr>
          <p:spPr>
            <a:xfrm>
              <a:off x="5682211" y="4325276"/>
              <a:ext cx="196304" cy="181918"/>
            </a:xfrm>
            <a:custGeom>
              <a:rect b="b" l="l" r="r" t="t"/>
              <a:pathLst>
                <a:path extrusionOk="0" h="5640" w="6086">
                  <a:moveTo>
                    <a:pt x="3609" y="0"/>
                  </a:moveTo>
                  <a:lnTo>
                    <a:pt x="1215" y="1632"/>
                  </a:lnTo>
                  <a:cubicBezTo>
                    <a:pt x="251" y="2286"/>
                    <a:pt x="1" y="3596"/>
                    <a:pt x="656" y="4560"/>
                  </a:cubicBezTo>
                  <a:lnTo>
                    <a:pt x="763" y="4715"/>
                  </a:lnTo>
                  <a:cubicBezTo>
                    <a:pt x="1171" y="5316"/>
                    <a:pt x="1834" y="5640"/>
                    <a:pt x="2508" y="5640"/>
                  </a:cubicBezTo>
                  <a:cubicBezTo>
                    <a:pt x="2916" y="5640"/>
                    <a:pt x="3329" y="5522"/>
                    <a:pt x="3692" y="5275"/>
                  </a:cubicBezTo>
                  <a:lnTo>
                    <a:pt x="6085" y="3644"/>
                  </a:lnTo>
                  <a:lnTo>
                    <a:pt x="3609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7" name="Google Shape;8157;p45"/>
            <p:cNvSpPr/>
            <p:nvPr/>
          </p:nvSpPr>
          <p:spPr>
            <a:xfrm>
              <a:off x="5814714" y="4249734"/>
              <a:ext cx="196272" cy="181950"/>
            </a:xfrm>
            <a:custGeom>
              <a:rect b="b" l="l" r="r" t="t"/>
              <a:pathLst>
                <a:path extrusionOk="0" h="5641" w="6085">
                  <a:moveTo>
                    <a:pt x="3580" y="1"/>
                  </a:moveTo>
                  <a:cubicBezTo>
                    <a:pt x="3174" y="1"/>
                    <a:pt x="2765" y="119"/>
                    <a:pt x="2406" y="366"/>
                  </a:cubicBezTo>
                  <a:lnTo>
                    <a:pt x="1" y="1997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5" y="3354"/>
                    <a:pt x="6085" y="2045"/>
                    <a:pt x="5430" y="1092"/>
                  </a:cubicBezTo>
                  <a:lnTo>
                    <a:pt x="5323" y="926"/>
                  </a:lnTo>
                  <a:cubicBezTo>
                    <a:pt x="4915" y="325"/>
                    <a:pt x="4252" y="1"/>
                    <a:pt x="3580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8" name="Google Shape;8158;p45"/>
            <p:cNvSpPr/>
            <p:nvPr/>
          </p:nvSpPr>
          <p:spPr>
            <a:xfrm>
              <a:off x="5624636" y="4700692"/>
              <a:ext cx="346032" cy="344387"/>
            </a:xfrm>
            <a:custGeom>
              <a:rect b="b" l="l" r="r" t="t"/>
              <a:pathLst>
                <a:path extrusionOk="0" h="10677" w="10728">
                  <a:moveTo>
                    <a:pt x="5007" y="0"/>
                  </a:moveTo>
                  <a:cubicBezTo>
                    <a:pt x="4823" y="0"/>
                    <a:pt x="4677" y="135"/>
                    <a:pt x="4655" y="327"/>
                  </a:cubicBezTo>
                  <a:lnTo>
                    <a:pt x="4191" y="3804"/>
                  </a:lnTo>
                  <a:lnTo>
                    <a:pt x="714" y="3339"/>
                  </a:lnTo>
                  <a:cubicBezTo>
                    <a:pt x="699" y="3338"/>
                    <a:pt x="683" y="3337"/>
                    <a:pt x="668" y="3337"/>
                  </a:cubicBezTo>
                  <a:cubicBezTo>
                    <a:pt x="475" y="3337"/>
                    <a:pt x="320" y="3473"/>
                    <a:pt x="298" y="3661"/>
                  </a:cubicBezTo>
                  <a:lnTo>
                    <a:pt x="36" y="5637"/>
                  </a:lnTo>
                  <a:cubicBezTo>
                    <a:pt x="0" y="5840"/>
                    <a:pt x="143" y="6030"/>
                    <a:pt x="357" y="6054"/>
                  </a:cubicBezTo>
                  <a:lnTo>
                    <a:pt x="3834" y="6518"/>
                  </a:lnTo>
                  <a:lnTo>
                    <a:pt x="3370" y="9995"/>
                  </a:lnTo>
                  <a:cubicBezTo>
                    <a:pt x="3346" y="10197"/>
                    <a:pt x="3489" y="10388"/>
                    <a:pt x="3691" y="10412"/>
                  </a:cubicBezTo>
                  <a:lnTo>
                    <a:pt x="5667" y="10674"/>
                  </a:lnTo>
                  <a:cubicBezTo>
                    <a:pt x="5682" y="10675"/>
                    <a:pt x="5697" y="10676"/>
                    <a:pt x="5712" y="10676"/>
                  </a:cubicBezTo>
                  <a:cubicBezTo>
                    <a:pt x="5897" y="10676"/>
                    <a:pt x="6062" y="10540"/>
                    <a:pt x="6084" y="10352"/>
                  </a:cubicBezTo>
                  <a:lnTo>
                    <a:pt x="6548" y="6876"/>
                  </a:lnTo>
                  <a:lnTo>
                    <a:pt x="10025" y="7328"/>
                  </a:lnTo>
                  <a:cubicBezTo>
                    <a:pt x="10045" y="7331"/>
                    <a:pt x="10064" y="7333"/>
                    <a:pt x="10084" y="7333"/>
                  </a:cubicBezTo>
                  <a:cubicBezTo>
                    <a:pt x="10263" y="7333"/>
                    <a:pt x="10420" y="7189"/>
                    <a:pt x="10442" y="7007"/>
                  </a:cubicBezTo>
                  <a:lnTo>
                    <a:pt x="10704" y="5042"/>
                  </a:lnTo>
                  <a:cubicBezTo>
                    <a:pt x="10728" y="4828"/>
                    <a:pt x="10585" y="4649"/>
                    <a:pt x="10382" y="4613"/>
                  </a:cubicBezTo>
                  <a:lnTo>
                    <a:pt x="6906" y="4161"/>
                  </a:lnTo>
                  <a:lnTo>
                    <a:pt x="7358" y="684"/>
                  </a:lnTo>
                  <a:cubicBezTo>
                    <a:pt x="7394" y="470"/>
                    <a:pt x="7239" y="291"/>
                    <a:pt x="7037" y="256"/>
                  </a:cubicBezTo>
                  <a:lnTo>
                    <a:pt x="5072" y="6"/>
                  </a:lnTo>
                  <a:cubicBezTo>
                    <a:pt x="5050" y="2"/>
                    <a:pt x="5028" y="0"/>
                    <a:pt x="500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9" name="Google Shape;8159;p45"/>
            <p:cNvSpPr/>
            <p:nvPr/>
          </p:nvSpPr>
          <p:spPr>
            <a:xfrm>
              <a:off x="4657631" y="226472"/>
              <a:ext cx="196272" cy="181918"/>
            </a:xfrm>
            <a:custGeom>
              <a:rect b="b" l="l" r="r" t="t"/>
              <a:pathLst>
                <a:path extrusionOk="0" h="5640" w="6085">
                  <a:moveTo>
                    <a:pt x="3596" y="0"/>
                  </a:moveTo>
                  <a:lnTo>
                    <a:pt x="1215" y="1631"/>
                  </a:lnTo>
                  <a:cubicBezTo>
                    <a:pt x="250" y="2286"/>
                    <a:pt x="0" y="3596"/>
                    <a:pt x="655" y="4560"/>
                  </a:cubicBezTo>
                  <a:lnTo>
                    <a:pt x="774" y="4715"/>
                  </a:lnTo>
                  <a:cubicBezTo>
                    <a:pt x="1175" y="5316"/>
                    <a:pt x="1834" y="5640"/>
                    <a:pt x="2508" y="5640"/>
                  </a:cubicBezTo>
                  <a:cubicBezTo>
                    <a:pt x="2915" y="5640"/>
                    <a:pt x="3328" y="5521"/>
                    <a:pt x="3691" y="5275"/>
                  </a:cubicBezTo>
                  <a:lnTo>
                    <a:pt x="6084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0" name="Google Shape;8160;p45"/>
            <p:cNvSpPr/>
            <p:nvPr/>
          </p:nvSpPr>
          <p:spPr>
            <a:xfrm>
              <a:off x="4790102" y="151317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578" y="1"/>
                  </a:moveTo>
                  <a:cubicBezTo>
                    <a:pt x="3170" y="1"/>
                    <a:pt x="2757" y="119"/>
                    <a:pt x="2394" y="366"/>
                  </a:cubicBezTo>
                  <a:lnTo>
                    <a:pt x="1" y="1985"/>
                  </a:lnTo>
                  <a:lnTo>
                    <a:pt x="2477" y="5628"/>
                  </a:lnTo>
                  <a:lnTo>
                    <a:pt x="4870" y="4009"/>
                  </a:lnTo>
                  <a:cubicBezTo>
                    <a:pt x="5835" y="3354"/>
                    <a:pt x="6085" y="2044"/>
                    <a:pt x="5430" y="1080"/>
                  </a:cubicBezTo>
                  <a:lnTo>
                    <a:pt x="5323" y="925"/>
                  </a:lnTo>
                  <a:cubicBezTo>
                    <a:pt x="4915" y="324"/>
                    <a:pt x="4252" y="1"/>
                    <a:pt x="357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1" name="Google Shape;8161;p45"/>
            <p:cNvSpPr/>
            <p:nvPr/>
          </p:nvSpPr>
          <p:spPr>
            <a:xfrm>
              <a:off x="4600023" y="602242"/>
              <a:ext cx="346032" cy="344032"/>
            </a:xfrm>
            <a:custGeom>
              <a:rect b="b" l="l" r="r" t="t"/>
              <a:pathLst>
                <a:path extrusionOk="0" h="10666" w="10728">
                  <a:moveTo>
                    <a:pt x="5007" y="1"/>
                  </a:moveTo>
                  <a:cubicBezTo>
                    <a:pt x="4823" y="1"/>
                    <a:pt x="4676" y="136"/>
                    <a:pt x="4644" y="328"/>
                  </a:cubicBezTo>
                  <a:lnTo>
                    <a:pt x="4191" y="3793"/>
                  </a:lnTo>
                  <a:lnTo>
                    <a:pt x="715" y="3340"/>
                  </a:lnTo>
                  <a:cubicBezTo>
                    <a:pt x="692" y="3336"/>
                    <a:pt x="671" y="3335"/>
                    <a:pt x="649" y="3335"/>
                  </a:cubicBezTo>
                  <a:cubicBezTo>
                    <a:pt x="465" y="3335"/>
                    <a:pt x="318" y="3469"/>
                    <a:pt x="286" y="3662"/>
                  </a:cubicBezTo>
                  <a:lnTo>
                    <a:pt x="24" y="5626"/>
                  </a:lnTo>
                  <a:cubicBezTo>
                    <a:pt x="0" y="5829"/>
                    <a:pt x="143" y="6019"/>
                    <a:pt x="345" y="6043"/>
                  </a:cubicBezTo>
                  <a:lnTo>
                    <a:pt x="3834" y="6507"/>
                  </a:lnTo>
                  <a:lnTo>
                    <a:pt x="3370" y="9984"/>
                  </a:lnTo>
                  <a:cubicBezTo>
                    <a:pt x="3346" y="10186"/>
                    <a:pt x="3489" y="10377"/>
                    <a:pt x="3691" y="10401"/>
                  </a:cubicBezTo>
                  <a:lnTo>
                    <a:pt x="5668" y="10663"/>
                  </a:lnTo>
                  <a:cubicBezTo>
                    <a:pt x="5682" y="10664"/>
                    <a:pt x="5697" y="10665"/>
                    <a:pt x="5712" y="10665"/>
                  </a:cubicBezTo>
                  <a:cubicBezTo>
                    <a:pt x="5897" y="10665"/>
                    <a:pt x="6062" y="10529"/>
                    <a:pt x="6084" y="10341"/>
                  </a:cubicBezTo>
                  <a:lnTo>
                    <a:pt x="6537" y="6864"/>
                  </a:lnTo>
                  <a:lnTo>
                    <a:pt x="10025" y="7329"/>
                  </a:lnTo>
                  <a:cubicBezTo>
                    <a:pt x="10039" y="7330"/>
                    <a:pt x="10053" y="7331"/>
                    <a:pt x="10067" y="7331"/>
                  </a:cubicBezTo>
                  <a:cubicBezTo>
                    <a:pt x="10253" y="7331"/>
                    <a:pt x="10420" y="7184"/>
                    <a:pt x="10442" y="6995"/>
                  </a:cubicBezTo>
                  <a:lnTo>
                    <a:pt x="10704" y="5019"/>
                  </a:lnTo>
                  <a:cubicBezTo>
                    <a:pt x="10728" y="4817"/>
                    <a:pt x="10585" y="4626"/>
                    <a:pt x="10382" y="4602"/>
                  </a:cubicBezTo>
                  <a:lnTo>
                    <a:pt x="6906" y="4150"/>
                  </a:lnTo>
                  <a:lnTo>
                    <a:pt x="7358" y="661"/>
                  </a:lnTo>
                  <a:cubicBezTo>
                    <a:pt x="7382" y="459"/>
                    <a:pt x="7239" y="280"/>
                    <a:pt x="7037" y="245"/>
                  </a:cubicBezTo>
                  <a:lnTo>
                    <a:pt x="5072" y="6"/>
                  </a:lnTo>
                  <a:cubicBezTo>
                    <a:pt x="5050" y="3"/>
                    <a:pt x="5028" y="1"/>
                    <a:pt x="500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2" name="Google Shape;8162;p45"/>
            <p:cNvSpPr/>
            <p:nvPr/>
          </p:nvSpPr>
          <p:spPr>
            <a:xfrm>
              <a:off x="4657631" y="1251439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596" y="1"/>
                  </a:moveTo>
                  <a:lnTo>
                    <a:pt x="1215" y="1620"/>
                  </a:lnTo>
                  <a:cubicBezTo>
                    <a:pt x="250" y="2275"/>
                    <a:pt x="0" y="3585"/>
                    <a:pt x="655" y="4549"/>
                  </a:cubicBezTo>
                  <a:lnTo>
                    <a:pt x="774" y="4704"/>
                  </a:lnTo>
                  <a:cubicBezTo>
                    <a:pt x="1175" y="5305"/>
                    <a:pt x="1834" y="5629"/>
                    <a:pt x="2508" y="5629"/>
                  </a:cubicBezTo>
                  <a:cubicBezTo>
                    <a:pt x="2915" y="5629"/>
                    <a:pt x="3328" y="5510"/>
                    <a:pt x="3691" y="5264"/>
                  </a:cubicBezTo>
                  <a:lnTo>
                    <a:pt x="6084" y="3644"/>
                  </a:lnTo>
                  <a:lnTo>
                    <a:pt x="3596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3" name="Google Shape;8163;p45"/>
            <p:cNvSpPr/>
            <p:nvPr/>
          </p:nvSpPr>
          <p:spPr>
            <a:xfrm>
              <a:off x="4790102" y="1176188"/>
              <a:ext cx="196272" cy="181660"/>
            </a:xfrm>
            <a:custGeom>
              <a:rect b="b" l="l" r="r" t="t"/>
              <a:pathLst>
                <a:path extrusionOk="0" h="5632" w="6085">
                  <a:moveTo>
                    <a:pt x="3589" y="1"/>
                  </a:moveTo>
                  <a:cubicBezTo>
                    <a:pt x="3177" y="1"/>
                    <a:pt x="2761" y="120"/>
                    <a:pt x="2394" y="369"/>
                  </a:cubicBezTo>
                  <a:lnTo>
                    <a:pt x="1" y="1989"/>
                  </a:lnTo>
                  <a:lnTo>
                    <a:pt x="2477" y="5632"/>
                  </a:lnTo>
                  <a:lnTo>
                    <a:pt x="4870" y="4001"/>
                  </a:lnTo>
                  <a:cubicBezTo>
                    <a:pt x="5835" y="3346"/>
                    <a:pt x="6085" y="2036"/>
                    <a:pt x="5430" y="1072"/>
                  </a:cubicBezTo>
                  <a:lnTo>
                    <a:pt x="5430" y="1072"/>
                  </a:lnTo>
                  <a:lnTo>
                    <a:pt x="5430" y="1084"/>
                  </a:lnTo>
                  <a:lnTo>
                    <a:pt x="5323" y="917"/>
                  </a:lnTo>
                  <a:cubicBezTo>
                    <a:pt x="4917" y="319"/>
                    <a:pt x="4259" y="1"/>
                    <a:pt x="358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4" name="Google Shape;8164;p45"/>
            <p:cNvSpPr/>
            <p:nvPr/>
          </p:nvSpPr>
          <p:spPr>
            <a:xfrm>
              <a:off x="4600023" y="1626564"/>
              <a:ext cx="346032" cy="344387"/>
            </a:xfrm>
            <a:custGeom>
              <a:rect b="b" l="l" r="r" t="t"/>
              <a:pathLst>
                <a:path extrusionOk="0" h="10677" w="10728">
                  <a:moveTo>
                    <a:pt x="5026" y="1"/>
                  </a:moveTo>
                  <a:cubicBezTo>
                    <a:pt x="4833" y="1"/>
                    <a:pt x="4677" y="137"/>
                    <a:pt x="4644" y="325"/>
                  </a:cubicBezTo>
                  <a:lnTo>
                    <a:pt x="4191" y="3813"/>
                  </a:lnTo>
                  <a:lnTo>
                    <a:pt x="715" y="3349"/>
                  </a:lnTo>
                  <a:cubicBezTo>
                    <a:pt x="700" y="3347"/>
                    <a:pt x="685" y="3346"/>
                    <a:pt x="670" y="3346"/>
                  </a:cubicBezTo>
                  <a:cubicBezTo>
                    <a:pt x="485" y="3346"/>
                    <a:pt x="320" y="3483"/>
                    <a:pt x="298" y="3670"/>
                  </a:cubicBezTo>
                  <a:lnTo>
                    <a:pt x="24" y="5635"/>
                  </a:lnTo>
                  <a:cubicBezTo>
                    <a:pt x="0" y="5837"/>
                    <a:pt x="143" y="6028"/>
                    <a:pt x="345" y="6052"/>
                  </a:cubicBezTo>
                  <a:lnTo>
                    <a:pt x="3834" y="6516"/>
                  </a:lnTo>
                  <a:lnTo>
                    <a:pt x="3370" y="9993"/>
                  </a:lnTo>
                  <a:cubicBezTo>
                    <a:pt x="3346" y="10195"/>
                    <a:pt x="3489" y="10386"/>
                    <a:pt x="3691" y="10409"/>
                  </a:cubicBezTo>
                  <a:lnTo>
                    <a:pt x="5668" y="10671"/>
                  </a:lnTo>
                  <a:cubicBezTo>
                    <a:pt x="5688" y="10675"/>
                    <a:pt x="5709" y="10677"/>
                    <a:pt x="5729" y="10677"/>
                  </a:cubicBezTo>
                  <a:cubicBezTo>
                    <a:pt x="5905" y="10677"/>
                    <a:pt x="6052" y="10542"/>
                    <a:pt x="6084" y="10350"/>
                  </a:cubicBezTo>
                  <a:lnTo>
                    <a:pt x="6537" y="6873"/>
                  </a:lnTo>
                  <a:lnTo>
                    <a:pt x="10025" y="7338"/>
                  </a:lnTo>
                  <a:cubicBezTo>
                    <a:pt x="10040" y="7339"/>
                    <a:pt x="10055" y="7340"/>
                    <a:pt x="10069" y="7340"/>
                  </a:cubicBezTo>
                  <a:cubicBezTo>
                    <a:pt x="10255" y="7340"/>
                    <a:pt x="10420" y="7204"/>
                    <a:pt x="10442" y="7016"/>
                  </a:cubicBezTo>
                  <a:lnTo>
                    <a:pt x="10704" y="5040"/>
                  </a:lnTo>
                  <a:cubicBezTo>
                    <a:pt x="10728" y="4837"/>
                    <a:pt x="10585" y="4647"/>
                    <a:pt x="10382" y="4623"/>
                  </a:cubicBezTo>
                  <a:lnTo>
                    <a:pt x="6906" y="4159"/>
                  </a:lnTo>
                  <a:lnTo>
                    <a:pt x="7358" y="682"/>
                  </a:lnTo>
                  <a:cubicBezTo>
                    <a:pt x="7382" y="480"/>
                    <a:pt x="7239" y="289"/>
                    <a:pt x="7037" y="265"/>
                  </a:cubicBezTo>
                  <a:lnTo>
                    <a:pt x="5072" y="3"/>
                  </a:lnTo>
                  <a:cubicBezTo>
                    <a:pt x="5057" y="2"/>
                    <a:pt x="5041" y="1"/>
                    <a:pt x="5026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5" name="Google Shape;8165;p45"/>
            <p:cNvSpPr/>
            <p:nvPr/>
          </p:nvSpPr>
          <p:spPr>
            <a:xfrm>
              <a:off x="4657631" y="2276051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596" y="1"/>
                  </a:moveTo>
                  <a:lnTo>
                    <a:pt x="1215" y="1620"/>
                  </a:lnTo>
                  <a:cubicBezTo>
                    <a:pt x="250" y="2275"/>
                    <a:pt x="0" y="3585"/>
                    <a:pt x="655" y="4549"/>
                  </a:cubicBezTo>
                  <a:lnTo>
                    <a:pt x="774" y="4716"/>
                  </a:lnTo>
                  <a:cubicBezTo>
                    <a:pt x="1174" y="5308"/>
                    <a:pt x="1832" y="5629"/>
                    <a:pt x="2505" y="5629"/>
                  </a:cubicBezTo>
                  <a:cubicBezTo>
                    <a:pt x="2913" y="5629"/>
                    <a:pt x="3327" y="5511"/>
                    <a:pt x="3691" y="5263"/>
                  </a:cubicBezTo>
                  <a:lnTo>
                    <a:pt x="6084" y="3644"/>
                  </a:lnTo>
                  <a:lnTo>
                    <a:pt x="3596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6" name="Google Shape;8166;p45"/>
            <p:cNvSpPr/>
            <p:nvPr/>
          </p:nvSpPr>
          <p:spPr>
            <a:xfrm>
              <a:off x="4790102" y="2200542"/>
              <a:ext cx="196272" cy="181918"/>
            </a:xfrm>
            <a:custGeom>
              <a:rect b="b" l="l" r="r" t="t"/>
              <a:pathLst>
                <a:path extrusionOk="0" h="5640" w="6085">
                  <a:moveTo>
                    <a:pt x="3578" y="0"/>
                  </a:moveTo>
                  <a:cubicBezTo>
                    <a:pt x="3170" y="0"/>
                    <a:pt x="2757" y="119"/>
                    <a:pt x="2394" y="365"/>
                  </a:cubicBezTo>
                  <a:lnTo>
                    <a:pt x="1" y="1996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5" y="3354"/>
                    <a:pt x="6085" y="2044"/>
                    <a:pt x="5430" y="1080"/>
                  </a:cubicBezTo>
                  <a:lnTo>
                    <a:pt x="5323" y="925"/>
                  </a:lnTo>
                  <a:cubicBezTo>
                    <a:pt x="4915" y="324"/>
                    <a:pt x="4252" y="0"/>
                    <a:pt x="357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7" name="Google Shape;8167;p45"/>
            <p:cNvSpPr/>
            <p:nvPr/>
          </p:nvSpPr>
          <p:spPr>
            <a:xfrm>
              <a:off x="4600023" y="2651564"/>
              <a:ext cx="346032" cy="344000"/>
            </a:xfrm>
            <a:custGeom>
              <a:rect b="b" l="l" r="r" t="t"/>
              <a:pathLst>
                <a:path extrusionOk="0" h="10665" w="10728">
                  <a:moveTo>
                    <a:pt x="5026" y="0"/>
                  </a:moveTo>
                  <a:cubicBezTo>
                    <a:pt x="4833" y="0"/>
                    <a:pt x="4678" y="137"/>
                    <a:pt x="4656" y="325"/>
                  </a:cubicBezTo>
                  <a:lnTo>
                    <a:pt x="4191" y="3801"/>
                  </a:lnTo>
                  <a:lnTo>
                    <a:pt x="715" y="3337"/>
                  </a:lnTo>
                  <a:cubicBezTo>
                    <a:pt x="700" y="3335"/>
                    <a:pt x="685" y="3334"/>
                    <a:pt x="670" y="3334"/>
                  </a:cubicBezTo>
                  <a:cubicBezTo>
                    <a:pt x="485" y="3334"/>
                    <a:pt x="320" y="3471"/>
                    <a:pt x="298" y="3658"/>
                  </a:cubicBezTo>
                  <a:lnTo>
                    <a:pt x="24" y="5635"/>
                  </a:lnTo>
                  <a:cubicBezTo>
                    <a:pt x="0" y="5837"/>
                    <a:pt x="143" y="6016"/>
                    <a:pt x="345" y="6051"/>
                  </a:cubicBezTo>
                  <a:lnTo>
                    <a:pt x="3834" y="6504"/>
                  </a:lnTo>
                  <a:lnTo>
                    <a:pt x="3370" y="9992"/>
                  </a:lnTo>
                  <a:cubicBezTo>
                    <a:pt x="3346" y="10195"/>
                    <a:pt x="3489" y="10373"/>
                    <a:pt x="3691" y="10409"/>
                  </a:cubicBezTo>
                  <a:lnTo>
                    <a:pt x="5668" y="10659"/>
                  </a:lnTo>
                  <a:cubicBezTo>
                    <a:pt x="5689" y="10663"/>
                    <a:pt x="5709" y="10665"/>
                    <a:pt x="5730" y="10665"/>
                  </a:cubicBezTo>
                  <a:cubicBezTo>
                    <a:pt x="5908" y="10665"/>
                    <a:pt x="6063" y="10531"/>
                    <a:pt x="6084" y="10350"/>
                  </a:cubicBezTo>
                  <a:lnTo>
                    <a:pt x="6537" y="6861"/>
                  </a:lnTo>
                  <a:lnTo>
                    <a:pt x="10025" y="7325"/>
                  </a:lnTo>
                  <a:cubicBezTo>
                    <a:pt x="10040" y="7327"/>
                    <a:pt x="10055" y="7328"/>
                    <a:pt x="10069" y="7328"/>
                  </a:cubicBezTo>
                  <a:cubicBezTo>
                    <a:pt x="10253" y="7328"/>
                    <a:pt x="10409" y="7192"/>
                    <a:pt x="10442" y="7016"/>
                  </a:cubicBezTo>
                  <a:lnTo>
                    <a:pt x="10704" y="5039"/>
                  </a:lnTo>
                  <a:cubicBezTo>
                    <a:pt x="10728" y="4837"/>
                    <a:pt x="10585" y="4646"/>
                    <a:pt x="10382" y="4623"/>
                  </a:cubicBezTo>
                  <a:lnTo>
                    <a:pt x="6906" y="4158"/>
                  </a:lnTo>
                  <a:lnTo>
                    <a:pt x="7358" y="682"/>
                  </a:lnTo>
                  <a:cubicBezTo>
                    <a:pt x="7382" y="479"/>
                    <a:pt x="7239" y="289"/>
                    <a:pt x="7037" y="265"/>
                  </a:cubicBezTo>
                  <a:lnTo>
                    <a:pt x="5072" y="3"/>
                  </a:lnTo>
                  <a:cubicBezTo>
                    <a:pt x="5057" y="1"/>
                    <a:pt x="5041" y="0"/>
                    <a:pt x="5026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8" name="Google Shape;8168;p45"/>
            <p:cNvSpPr/>
            <p:nvPr/>
          </p:nvSpPr>
          <p:spPr>
            <a:xfrm>
              <a:off x="4657631" y="3300663"/>
              <a:ext cx="196272" cy="181660"/>
            </a:xfrm>
            <a:custGeom>
              <a:rect b="b" l="l" r="r" t="t"/>
              <a:pathLst>
                <a:path extrusionOk="0" h="5632" w="6085">
                  <a:moveTo>
                    <a:pt x="3596" y="1"/>
                  </a:moveTo>
                  <a:lnTo>
                    <a:pt x="1215" y="1620"/>
                  </a:lnTo>
                  <a:cubicBezTo>
                    <a:pt x="250" y="2275"/>
                    <a:pt x="0" y="3584"/>
                    <a:pt x="655" y="4549"/>
                  </a:cubicBezTo>
                  <a:lnTo>
                    <a:pt x="774" y="4715"/>
                  </a:lnTo>
                  <a:cubicBezTo>
                    <a:pt x="1176" y="5311"/>
                    <a:pt x="1838" y="5632"/>
                    <a:pt x="2514" y="5632"/>
                  </a:cubicBezTo>
                  <a:cubicBezTo>
                    <a:pt x="2919" y="5632"/>
                    <a:pt x="3329" y="5516"/>
                    <a:pt x="3691" y="5275"/>
                  </a:cubicBezTo>
                  <a:lnTo>
                    <a:pt x="6084" y="3644"/>
                  </a:lnTo>
                  <a:lnTo>
                    <a:pt x="3596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9" name="Google Shape;8169;p45"/>
            <p:cNvSpPr/>
            <p:nvPr/>
          </p:nvSpPr>
          <p:spPr>
            <a:xfrm>
              <a:off x="4790102" y="3225154"/>
              <a:ext cx="196272" cy="181918"/>
            </a:xfrm>
            <a:custGeom>
              <a:rect b="b" l="l" r="r" t="t"/>
              <a:pathLst>
                <a:path extrusionOk="0" h="5640" w="6085">
                  <a:moveTo>
                    <a:pt x="3578" y="0"/>
                  </a:moveTo>
                  <a:cubicBezTo>
                    <a:pt x="3170" y="0"/>
                    <a:pt x="2757" y="118"/>
                    <a:pt x="2394" y="365"/>
                  </a:cubicBezTo>
                  <a:lnTo>
                    <a:pt x="1" y="1996"/>
                  </a:lnTo>
                  <a:lnTo>
                    <a:pt x="2477" y="5640"/>
                  </a:lnTo>
                  <a:lnTo>
                    <a:pt x="4870" y="4008"/>
                  </a:lnTo>
                  <a:cubicBezTo>
                    <a:pt x="5835" y="3354"/>
                    <a:pt x="6085" y="2044"/>
                    <a:pt x="5430" y="1091"/>
                  </a:cubicBezTo>
                  <a:lnTo>
                    <a:pt x="5323" y="925"/>
                  </a:lnTo>
                  <a:cubicBezTo>
                    <a:pt x="4915" y="324"/>
                    <a:pt x="4252" y="0"/>
                    <a:pt x="357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0" name="Google Shape;8170;p45"/>
            <p:cNvSpPr/>
            <p:nvPr/>
          </p:nvSpPr>
          <p:spPr>
            <a:xfrm>
              <a:off x="4600023" y="3676079"/>
              <a:ext cx="346032" cy="344387"/>
            </a:xfrm>
            <a:custGeom>
              <a:rect b="b" l="l" r="r" t="t"/>
              <a:pathLst>
                <a:path extrusionOk="0" h="10677" w="10728">
                  <a:moveTo>
                    <a:pt x="5007" y="0"/>
                  </a:moveTo>
                  <a:cubicBezTo>
                    <a:pt x="4823" y="0"/>
                    <a:pt x="4676" y="135"/>
                    <a:pt x="4644" y="327"/>
                  </a:cubicBezTo>
                  <a:lnTo>
                    <a:pt x="4191" y="3804"/>
                  </a:lnTo>
                  <a:lnTo>
                    <a:pt x="715" y="3340"/>
                  </a:lnTo>
                  <a:cubicBezTo>
                    <a:pt x="700" y="3338"/>
                    <a:pt x="685" y="3337"/>
                    <a:pt x="670" y="3337"/>
                  </a:cubicBezTo>
                  <a:cubicBezTo>
                    <a:pt x="485" y="3337"/>
                    <a:pt x="320" y="3473"/>
                    <a:pt x="298" y="3661"/>
                  </a:cubicBezTo>
                  <a:lnTo>
                    <a:pt x="24" y="5638"/>
                  </a:lnTo>
                  <a:cubicBezTo>
                    <a:pt x="0" y="5840"/>
                    <a:pt x="143" y="6019"/>
                    <a:pt x="345" y="6054"/>
                  </a:cubicBezTo>
                  <a:lnTo>
                    <a:pt x="3834" y="6519"/>
                  </a:lnTo>
                  <a:lnTo>
                    <a:pt x="3370" y="9995"/>
                  </a:lnTo>
                  <a:cubicBezTo>
                    <a:pt x="3346" y="10198"/>
                    <a:pt x="3489" y="10388"/>
                    <a:pt x="3691" y="10412"/>
                  </a:cubicBezTo>
                  <a:lnTo>
                    <a:pt x="5668" y="10674"/>
                  </a:lnTo>
                  <a:cubicBezTo>
                    <a:pt x="5682" y="10676"/>
                    <a:pt x="5697" y="10676"/>
                    <a:pt x="5712" y="10676"/>
                  </a:cubicBezTo>
                  <a:cubicBezTo>
                    <a:pt x="5895" y="10676"/>
                    <a:pt x="6051" y="10540"/>
                    <a:pt x="6084" y="10352"/>
                  </a:cubicBezTo>
                  <a:lnTo>
                    <a:pt x="6537" y="6876"/>
                  </a:lnTo>
                  <a:lnTo>
                    <a:pt x="10025" y="7328"/>
                  </a:lnTo>
                  <a:cubicBezTo>
                    <a:pt x="10046" y="7332"/>
                    <a:pt x="10067" y="7334"/>
                    <a:pt x="10087" y="7334"/>
                  </a:cubicBezTo>
                  <a:cubicBezTo>
                    <a:pt x="10265" y="7334"/>
                    <a:pt x="10421" y="7199"/>
                    <a:pt x="10442" y="7007"/>
                  </a:cubicBezTo>
                  <a:lnTo>
                    <a:pt x="10704" y="5042"/>
                  </a:lnTo>
                  <a:cubicBezTo>
                    <a:pt x="10728" y="4840"/>
                    <a:pt x="10585" y="4649"/>
                    <a:pt x="10382" y="4625"/>
                  </a:cubicBezTo>
                  <a:lnTo>
                    <a:pt x="6906" y="4161"/>
                  </a:lnTo>
                  <a:lnTo>
                    <a:pt x="7358" y="685"/>
                  </a:lnTo>
                  <a:cubicBezTo>
                    <a:pt x="7382" y="482"/>
                    <a:pt x="7239" y="292"/>
                    <a:pt x="7037" y="268"/>
                  </a:cubicBezTo>
                  <a:lnTo>
                    <a:pt x="5072" y="6"/>
                  </a:lnTo>
                  <a:cubicBezTo>
                    <a:pt x="5050" y="2"/>
                    <a:pt x="5028" y="0"/>
                    <a:pt x="500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1" name="Google Shape;8171;p45"/>
            <p:cNvSpPr/>
            <p:nvPr/>
          </p:nvSpPr>
          <p:spPr>
            <a:xfrm>
              <a:off x="4657631" y="4325276"/>
              <a:ext cx="196272" cy="181918"/>
            </a:xfrm>
            <a:custGeom>
              <a:rect b="b" l="l" r="r" t="t"/>
              <a:pathLst>
                <a:path extrusionOk="0" h="5640" w="6085">
                  <a:moveTo>
                    <a:pt x="3596" y="0"/>
                  </a:moveTo>
                  <a:lnTo>
                    <a:pt x="1215" y="1632"/>
                  </a:lnTo>
                  <a:cubicBezTo>
                    <a:pt x="250" y="2286"/>
                    <a:pt x="0" y="3596"/>
                    <a:pt x="655" y="4549"/>
                  </a:cubicBezTo>
                  <a:lnTo>
                    <a:pt x="774" y="4715"/>
                  </a:lnTo>
                  <a:cubicBezTo>
                    <a:pt x="1175" y="5316"/>
                    <a:pt x="1834" y="5640"/>
                    <a:pt x="2508" y="5640"/>
                  </a:cubicBezTo>
                  <a:cubicBezTo>
                    <a:pt x="2915" y="5640"/>
                    <a:pt x="3328" y="5522"/>
                    <a:pt x="3691" y="5275"/>
                  </a:cubicBezTo>
                  <a:lnTo>
                    <a:pt x="6084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2" name="Google Shape;8172;p45"/>
            <p:cNvSpPr/>
            <p:nvPr/>
          </p:nvSpPr>
          <p:spPr>
            <a:xfrm>
              <a:off x="4790102" y="4249734"/>
              <a:ext cx="196272" cy="181950"/>
            </a:xfrm>
            <a:custGeom>
              <a:rect b="b" l="l" r="r" t="t"/>
              <a:pathLst>
                <a:path extrusionOk="0" h="5641" w="6085">
                  <a:moveTo>
                    <a:pt x="3578" y="1"/>
                  </a:moveTo>
                  <a:cubicBezTo>
                    <a:pt x="3170" y="1"/>
                    <a:pt x="2757" y="119"/>
                    <a:pt x="2394" y="366"/>
                  </a:cubicBezTo>
                  <a:lnTo>
                    <a:pt x="1" y="1997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5" y="3354"/>
                    <a:pt x="6085" y="2045"/>
                    <a:pt x="5430" y="1092"/>
                  </a:cubicBezTo>
                  <a:lnTo>
                    <a:pt x="5323" y="926"/>
                  </a:lnTo>
                  <a:cubicBezTo>
                    <a:pt x="4915" y="325"/>
                    <a:pt x="4252" y="1"/>
                    <a:pt x="357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3" name="Google Shape;8173;p45"/>
            <p:cNvSpPr/>
            <p:nvPr/>
          </p:nvSpPr>
          <p:spPr>
            <a:xfrm>
              <a:off x="4600023" y="4700692"/>
              <a:ext cx="346032" cy="344387"/>
            </a:xfrm>
            <a:custGeom>
              <a:rect b="b" l="l" r="r" t="t"/>
              <a:pathLst>
                <a:path extrusionOk="0" h="10677" w="10728">
                  <a:moveTo>
                    <a:pt x="5007" y="0"/>
                  </a:moveTo>
                  <a:cubicBezTo>
                    <a:pt x="4823" y="0"/>
                    <a:pt x="4676" y="135"/>
                    <a:pt x="4644" y="327"/>
                  </a:cubicBezTo>
                  <a:lnTo>
                    <a:pt x="4191" y="3804"/>
                  </a:lnTo>
                  <a:lnTo>
                    <a:pt x="715" y="3339"/>
                  </a:lnTo>
                  <a:cubicBezTo>
                    <a:pt x="700" y="3338"/>
                    <a:pt x="685" y="3337"/>
                    <a:pt x="670" y="3337"/>
                  </a:cubicBezTo>
                  <a:cubicBezTo>
                    <a:pt x="485" y="3337"/>
                    <a:pt x="320" y="3473"/>
                    <a:pt x="298" y="3661"/>
                  </a:cubicBezTo>
                  <a:lnTo>
                    <a:pt x="24" y="5637"/>
                  </a:lnTo>
                  <a:cubicBezTo>
                    <a:pt x="0" y="5840"/>
                    <a:pt x="143" y="6030"/>
                    <a:pt x="345" y="6054"/>
                  </a:cubicBezTo>
                  <a:lnTo>
                    <a:pt x="3834" y="6518"/>
                  </a:lnTo>
                  <a:lnTo>
                    <a:pt x="3370" y="9995"/>
                  </a:lnTo>
                  <a:cubicBezTo>
                    <a:pt x="3346" y="10197"/>
                    <a:pt x="3489" y="10388"/>
                    <a:pt x="3691" y="10412"/>
                  </a:cubicBezTo>
                  <a:lnTo>
                    <a:pt x="5668" y="10674"/>
                  </a:lnTo>
                  <a:cubicBezTo>
                    <a:pt x="5682" y="10675"/>
                    <a:pt x="5697" y="10676"/>
                    <a:pt x="5712" y="10676"/>
                  </a:cubicBezTo>
                  <a:cubicBezTo>
                    <a:pt x="5897" y="10676"/>
                    <a:pt x="6062" y="10540"/>
                    <a:pt x="6084" y="10352"/>
                  </a:cubicBezTo>
                  <a:lnTo>
                    <a:pt x="6537" y="6876"/>
                  </a:lnTo>
                  <a:lnTo>
                    <a:pt x="10025" y="7328"/>
                  </a:lnTo>
                  <a:cubicBezTo>
                    <a:pt x="10045" y="7331"/>
                    <a:pt x="10065" y="7333"/>
                    <a:pt x="10084" y="7333"/>
                  </a:cubicBezTo>
                  <a:cubicBezTo>
                    <a:pt x="10263" y="7333"/>
                    <a:pt x="10420" y="7189"/>
                    <a:pt x="10442" y="7007"/>
                  </a:cubicBezTo>
                  <a:lnTo>
                    <a:pt x="10704" y="5042"/>
                  </a:lnTo>
                  <a:cubicBezTo>
                    <a:pt x="10728" y="4828"/>
                    <a:pt x="10585" y="4649"/>
                    <a:pt x="10382" y="4613"/>
                  </a:cubicBezTo>
                  <a:lnTo>
                    <a:pt x="6906" y="4161"/>
                  </a:lnTo>
                  <a:lnTo>
                    <a:pt x="7358" y="684"/>
                  </a:lnTo>
                  <a:cubicBezTo>
                    <a:pt x="7382" y="482"/>
                    <a:pt x="7239" y="291"/>
                    <a:pt x="7037" y="256"/>
                  </a:cubicBezTo>
                  <a:lnTo>
                    <a:pt x="5072" y="6"/>
                  </a:lnTo>
                  <a:cubicBezTo>
                    <a:pt x="5050" y="2"/>
                    <a:pt x="5028" y="0"/>
                    <a:pt x="500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174" name="Google Shape;8174;p45"/>
          <p:cNvSpPr txBox="1"/>
          <p:nvPr>
            <p:ph idx="1" type="body"/>
          </p:nvPr>
        </p:nvSpPr>
        <p:spPr>
          <a:xfrm>
            <a:off x="4880525" y="2646500"/>
            <a:ext cx="3642900" cy="70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8175" name="Google Shape;8175;p45"/>
          <p:cNvSpPr txBox="1"/>
          <p:nvPr>
            <p:ph idx="2" type="subTitle"/>
          </p:nvPr>
        </p:nvSpPr>
        <p:spPr>
          <a:xfrm>
            <a:off x="4168175" y="1796213"/>
            <a:ext cx="4355100" cy="80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176" name="Google Shape;8176;p45"/>
          <p:cNvSpPr/>
          <p:nvPr/>
        </p:nvSpPr>
        <p:spPr>
          <a:xfrm>
            <a:off x="8566547" y="2043550"/>
            <a:ext cx="975000" cy="3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5">
  <p:cSld name="CUSTOM_5_1">
    <p:spTree>
      <p:nvGrpSpPr>
        <p:cNvPr id="8177" name="Shape 8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78" name="Google Shape;8178;p46"/>
          <p:cNvGrpSpPr/>
          <p:nvPr/>
        </p:nvGrpSpPr>
        <p:grpSpPr>
          <a:xfrm>
            <a:off x="58777" y="98419"/>
            <a:ext cx="9026433" cy="1461087"/>
            <a:chOff x="58777" y="98419"/>
            <a:chExt cx="9026433" cy="1461087"/>
          </a:xfrm>
        </p:grpSpPr>
        <p:sp>
          <p:nvSpPr>
            <p:cNvPr id="8179" name="Google Shape;8179;p46"/>
            <p:cNvSpPr/>
            <p:nvPr/>
          </p:nvSpPr>
          <p:spPr>
            <a:xfrm>
              <a:off x="8256418" y="98419"/>
              <a:ext cx="349515" cy="436120"/>
            </a:xfrm>
            <a:custGeom>
              <a:rect b="b" l="l" r="r" t="t"/>
              <a:pathLst>
                <a:path extrusionOk="0" h="13521" w="10836">
                  <a:moveTo>
                    <a:pt x="4145" y="435"/>
                  </a:moveTo>
                  <a:cubicBezTo>
                    <a:pt x="4431" y="435"/>
                    <a:pt x="4712" y="607"/>
                    <a:pt x="4763" y="994"/>
                  </a:cubicBezTo>
                  <a:cubicBezTo>
                    <a:pt x="4799" y="1196"/>
                    <a:pt x="4751" y="1387"/>
                    <a:pt x="4620" y="1541"/>
                  </a:cubicBezTo>
                  <a:lnTo>
                    <a:pt x="3822" y="1684"/>
                  </a:lnTo>
                  <a:cubicBezTo>
                    <a:pt x="3656" y="1589"/>
                    <a:pt x="3537" y="1422"/>
                    <a:pt x="3501" y="1232"/>
                  </a:cubicBezTo>
                  <a:cubicBezTo>
                    <a:pt x="3386" y="732"/>
                    <a:pt x="3770" y="435"/>
                    <a:pt x="4145" y="435"/>
                  </a:cubicBezTo>
                  <a:close/>
                  <a:moveTo>
                    <a:pt x="7834" y="2749"/>
                  </a:moveTo>
                  <a:cubicBezTo>
                    <a:pt x="8105" y="2749"/>
                    <a:pt x="8340" y="2930"/>
                    <a:pt x="8383" y="3208"/>
                  </a:cubicBezTo>
                  <a:lnTo>
                    <a:pt x="9776" y="10769"/>
                  </a:lnTo>
                  <a:cubicBezTo>
                    <a:pt x="9823" y="11066"/>
                    <a:pt x="9621" y="11352"/>
                    <a:pt x="9323" y="11400"/>
                  </a:cubicBezTo>
                  <a:lnTo>
                    <a:pt x="3060" y="12543"/>
                  </a:lnTo>
                  <a:cubicBezTo>
                    <a:pt x="3025" y="12550"/>
                    <a:pt x="2990" y="12553"/>
                    <a:pt x="2956" y="12553"/>
                  </a:cubicBezTo>
                  <a:cubicBezTo>
                    <a:pt x="2699" y="12553"/>
                    <a:pt x="2471" y="12365"/>
                    <a:pt x="2429" y="12102"/>
                  </a:cubicBezTo>
                  <a:lnTo>
                    <a:pt x="1048" y="4530"/>
                  </a:lnTo>
                  <a:cubicBezTo>
                    <a:pt x="989" y="4232"/>
                    <a:pt x="1191" y="3958"/>
                    <a:pt x="1489" y="3899"/>
                  </a:cubicBezTo>
                  <a:lnTo>
                    <a:pt x="2239" y="3768"/>
                  </a:lnTo>
                  <a:cubicBezTo>
                    <a:pt x="2270" y="3977"/>
                    <a:pt x="2449" y="4122"/>
                    <a:pt x="2653" y="4122"/>
                  </a:cubicBezTo>
                  <a:cubicBezTo>
                    <a:pt x="2681" y="4122"/>
                    <a:pt x="2710" y="4119"/>
                    <a:pt x="2739" y="4113"/>
                  </a:cubicBezTo>
                  <a:lnTo>
                    <a:pt x="6656" y="3399"/>
                  </a:lnTo>
                  <a:cubicBezTo>
                    <a:pt x="6882" y="3363"/>
                    <a:pt x="7049" y="3125"/>
                    <a:pt x="7001" y="2899"/>
                  </a:cubicBezTo>
                  <a:lnTo>
                    <a:pt x="7740" y="2756"/>
                  </a:lnTo>
                  <a:cubicBezTo>
                    <a:pt x="7771" y="2751"/>
                    <a:pt x="7803" y="2749"/>
                    <a:pt x="7834" y="2749"/>
                  </a:cubicBezTo>
                  <a:close/>
                  <a:moveTo>
                    <a:pt x="4133" y="0"/>
                  </a:moveTo>
                  <a:cubicBezTo>
                    <a:pt x="4070" y="0"/>
                    <a:pt x="4006" y="6"/>
                    <a:pt x="3942" y="17"/>
                  </a:cubicBezTo>
                  <a:cubicBezTo>
                    <a:pt x="3334" y="136"/>
                    <a:pt x="2941" y="708"/>
                    <a:pt x="3072" y="1303"/>
                  </a:cubicBezTo>
                  <a:cubicBezTo>
                    <a:pt x="3096" y="1482"/>
                    <a:pt x="3168" y="1649"/>
                    <a:pt x="3287" y="1779"/>
                  </a:cubicBezTo>
                  <a:lnTo>
                    <a:pt x="2501" y="1922"/>
                  </a:lnTo>
                  <a:cubicBezTo>
                    <a:pt x="2191" y="1982"/>
                    <a:pt x="1977" y="2291"/>
                    <a:pt x="2037" y="2613"/>
                  </a:cubicBezTo>
                  <a:lnTo>
                    <a:pt x="2084" y="2887"/>
                  </a:lnTo>
                  <a:lnTo>
                    <a:pt x="798" y="3125"/>
                  </a:lnTo>
                  <a:cubicBezTo>
                    <a:pt x="310" y="3208"/>
                    <a:pt x="1" y="3673"/>
                    <a:pt x="84" y="4149"/>
                  </a:cubicBezTo>
                  <a:lnTo>
                    <a:pt x="1656" y="12781"/>
                  </a:lnTo>
                  <a:cubicBezTo>
                    <a:pt x="1741" y="13217"/>
                    <a:pt x="2111" y="13520"/>
                    <a:pt x="2537" y="13520"/>
                  </a:cubicBezTo>
                  <a:cubicBezTo>
                    <a:pt x="2588" y="13520"/>
                    <a:pt x="2640" y="13516"/>
                    <a:pt x="2691" y="13507"/>
                  </a:cubicBezTo>
                  <a:lnTo>
                    <a:pt x="10026" y="12162"/>
                  </a:lnTo>
                  <a:cubicBezTo>
                    <a:pt x="10514" y="12066"/>
                    <a:pt x="10835" y="11602"/>
                    <a:pt x="10740" y="11126"/>
                  </a:cubicBezTo>
                  <a:lnTo>
                    <a:pt x="9168" y="2494"/>
                  </a:lnTo>
                  <a:cubicBezTo>
                    <a:pt x="9095" y="2064"/>
                    <a:pt x="8725" y="1763"/>
                    <a:pt x="8304" y="1763"/>
                  </a:cubicBezTo>
                  <a:cubicBezTo>
                    <a:pt x="8248" y="1763"/>
                    <a:pt x="8190" y="1768"/>
                    <a:pt x="8133" y="1779"/>
                  </a:cubicBezTo>
                  <a:lnTo>
                    <a:pt x="6859" y="2018"/>
                  </a:lnTo>
                  <a:lnTo>
                    <a:pt x="6799" y="1744"/>
                  </a:lnTo>
                  <a:cubicBezTo>
                    <a:pt x="6746" y="1458"/>
                    <a:pt x="6506" y="1258"/>
                    <a:pt x="6228" y="1258"/>
                  </a:cubicBezTo>
                  <a:cubicBezTo>
                    <a:pt x="6192" y="1258"/>
                    <a:pt x="6157" y="1261"/>
                    <a:pt x="6120" y="1268"/>
                  </a:cubicBezTo>
                  <a:lnTo>
                    <a:pt x="5168" y="1434"/>
                  </a:lnTo>
                  <a:cubicBezTo>
                    <a:pt x="5227" y="1268"/>
                    <a:pt x="5239" y="1089"/>
                    <a:pt x="5204" y="922"/>
                  </a:cubicBezTo>
                  <a:cubicBezTo>
                    <a:pt x="5119" y="381"/>
                    <a:pt x="4655" y="0"/>
                    <a:pt x="413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0" name="Google Shape;8180;p46"/>
            <p:cNvSpPr/>
            <p:nvPr/>
          </p:nvSpPr>
          <p:spPr>
            <a:xfrm>
              <a:off x="8318251" y="255566"/>
              <a:ext cx="60156" cy="49898"/>
            </a:xfrm>
            <a:custGeom>
              <a:rect b="b" l="l" r="r" t="t"/>
              <a:pathLst>
                <a:path extrusionOk="0" h="1547" w="1865">
                  <a:moveTo>
                    <a:pt x="1027" y="1"/>
                  </a:moveTo>
                  <a:cubicBezTo>
                    <a:pt x="979" y="1"/>
                    <a:pt x="930" y="5"/>
                    <a:pt x="882" y="15"/>
                  </a:cubicBezTo>
                  <a:cubicBezTo>
                    <a:pt x="191" y="134"/>
                    <a:pt x="0" y="1015"/>
                    <a:pt x="572" y="1408"/>
                  </a:cubicBezTo>
                  <a:cubicBezTo>
                    <a:pt x="709" y="1504"/>
                    <a:pt x="857" y="1547"/>
                    <a:pt x="1002" y="1547"/>
                  </a:cubicBezTo>
                  <a:cubicBezTo>
                    <a:pt x="1451" y="1547"/>
                    <a:pt x="1864" y="1138"/>
                    <a:pt x="1775" y="634"/>
                  </a:cubicBezTo>
                  <a:cubicBezTo>
                    <a:pt x="1701" y="266"/>
                    <a:pt x="1386" y="1"/>
                    <a:pt x="102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1" name="Google Shape;8181;p46"/>
            <p:cNvSpPr/>
            <p:nvPr/>
          </p:nvSpPr>
          <p:spPr>
            <a:xfrm>
              <a:off x="8386792" y="241019"/>
              <a:ext cx="124149" cy="43706"/>
            </a:xfrm>
            <a:custGeom>
              <a:rect b="b" l="l" r="r" t="t"/>
              <a:pathLst>
                <a:path extrusionOk="0" h="1355" w="3849">
                  <a:moveTo>
                    <a:pt x="3252" y="1"/>
                  </a:moveTo>
                  <a:cubicBezTo>
                    <a:pt x="3216" y="1"/>
                    <a:pt x="3178" y="5"/>
                    <a:pt x="3138" y="14"/>
                  </a:cubicBezTo>
                  <a:lnTo>
                    <a:pt x="542" y="490"/>
                  </a:lnTo>
                  <a:cubicBezTo>
                    <a:pt x="1" y="580"/>
                    <a:pt x="112" y="1354"/>
                    <a:pt x="611" y="1354"/>
                  </a:cubicBezTo>
                  <a:cubicBezTo>
                    <a:pt x="638" y="1354"/>
                    <a:pt x="667" y="1352"/>
                    <a:pt x="697" y="1347"/>
                  </a:cubicBezTo>
                  <a:lnTo>
                    <a:pt x="3293" y="871"/>
                  </a:lnTo>
                  <a:cubicBezTo>
                    <a:pt x="3848" y="793"/>
                    <a:pt x="3751" y="1"/>
                    <a:pt x="325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2" name="Google Shape;8182;p46"/>
            <p:cNvSpPr/>
            <p:nvPr/>
          </p:nvSpPr>
          <p:spPr>
            <a:xfrm>
              <a:off x="8330927" y="325172"/>
              <a:ext cx="60156" cy="49866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3" name="Google Shape;8183;p46"/>
            <p:cNvSpPr/>
            <p:nvPr/>
          </p:nvSpPr>
          <p:spPr>
            <a:xfrm>
              <a:off x="8400436" y="310528"/>
              <a:ext cx="121376" cy="43512"/>
            </a:xfrm>
            <a:custGeom>
              <a:rect b="b" l="l" r="r" t="t"/>
              <a:pathLst>
                <a:path extrusionOk="0" h="1349" w="3763">
                  <a:moveTo>
                    <a:pt x="3132" y="0"/>
                  </a:moveTo>
                  <a:cubicBezTo>
                    <a:pt x="3120" y="0"/>
                    <a:pt x="3108" y="1"/>
                    <a:pt x="3096" y="2"/>
                  </a:cubicBezTo>
                  <a:lnTo>
                    <a:pt x="500" y="478"/>
                  </a:lnTo>
                  <a:cubicBezTo>
                    <a:pt x="0" y="618"/>
                    <a:pt x="125" y="1348"/>
                    <a:pt x="631" y="1348"/>
                  </a:cubicBezTo>
                  <a:cubicBezTo>
                    <a:pt x="643" y="1348"/>
                    <a:pt x="655" y="1348"/>
                    <a:pt x="667" y="1347"/>
                  </a:cubicBezTo>
                  <a:lnTo>
                    <a:pt x="3263" y="871"/>
                  </a:lnTo>
                  <a:cubicBezTo>
                    <a:pt x="3763" y="731"/>
                    <a:pt x="3638" y="0"/>
                    <a:pt x="313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4" name="Google Shape;8184;p46"/>
            <p:cNvSpPr/>
            <p:nvPr/>
          </p:nvSpPr>
          <p:spPr>
            <a:xfrm>
              <a:off x="8344377" y="399294"/>
              <a:ext cx="60156" cy="50189"/>
            </a:xfrm>
            <a:custGeom>
              <a:rect b="b" l="l" r="r" t="t"/>
              <a:pathLst>
                <a:path extrusionOk="0" h="1556" w="1865">
                  <a:moveTo>
                    <a:pt x="1013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17"/>
                  </a:cubicBezTo>
                  <a:cubicBezTo>
                    <a:pt x="711" y="1513"/>
                    <a:pt x="861" y="1556"/>
                    <a:pt x="1007" y="1556"/>
                  </a:cubicBezTo>
                  <a:cubicBezTo>
                    <a:pt x="1458" y="1556"/>
                    <a:pt x="1864" y="1147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5" name="Google Shape;8185;p46"/>
            <p:cNvSpPr/>
            <p:nvPr/>
          </p:nvSpPr>
          <p:spPr>
            <a:xfrm>
              <a:off x="8413725" y="384586"/>
              <a:ext cx="122440" cy="44028"/>
            </a:xfrm>
            <a:custGeom>
              <a:rect b="b" l="l" r="r" t="t"/>
              <a:pathLst>
                <a:path extrusionOk="0" h="1365" w="3796">
                  <a:moveTo>
                    <a:pt x="3169" y="0"/>
                  </a:moveTo>
                  <a:cubicBezTo>
                    <a:pt x="3151" y="0"/>
                    <a:pt x="3132" y="1"/>
                    <a:pt x="3113" y="4"/>
                  </a:cubicBezTo>
                  <a:lnTo>
                    <a:pt x="517" y="480"/>
                  </a:lnTo>
                  <a:cubicBezTo>
                    <a:pt x="0" y="606"/>
                    <a:pt x="115" y="1364"/>
                    <a:pt x="615" y="1364"/>
                  </a:cubicBezTo>
                  <a:cubicBezTo>
                    <a:pt x="634" y="1364"/>
                    <a:pt x="653" y="1363"/>
                    <a:pt x="672" y="1361"/>
                  </a:cubicBezTo>
                  <a:lnTo>
                    <a:pt x="3267" y="885"/>
                  </a:lnTo>
                  <a:cubicBezTo>
                    <a:pt x="3796" y="758"/>
                    <a:pt x="3670" y="0"/>
                    <a:pt x="316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6" name="Google Shape;8186;p46"/>
            <p:cNvSpPr/>
            <p:nvPr/>
          </p:nvSpPr>
          <p:spPr>
            <a:xfrm>
              <a:off x="8287157" y="708297"/>
              <a:ext cx="250396" cy="224721"/>
            </a:xfrm>
            <a:custGeom>
              <a:rect b="b" l="l" r="r" t="t"/>
              <a:pathLst>
                <a:path extrusionOk="0" h="6967" w="7763">
                  <a:moveTo>
                    <a:pt x="3922" y="1"/>
                  </a:moveTo>
                  <a:cubicBezTo>
                    <a:pt x="2892" y="1"/>
                    <a:pt x="1881" y="465"/>
                    <a:pt x="1215" y="1338"/>
                  </a:cubicBezTo>
                  <a:lnTo>
                    <a:pt x="6953" y="4969"/>
                  </a:lnTo>
                  <a:cubicBezTo>
                    <a:pt x="7763" y="3398"/>
                    <a:pt x="7239" y="1469"/>
                    <a:pt x="5751" y="528"/>
                  </a:cubicBezTo>
                  <a:cubicBezTo>
                    <a:pt x="5183" y="173"/>
                    <a:pt x="4549" y="1"/>
                    <a:pt x="3922" y="1"/>
                  </a:cubicBezTo>
                  <a:close/>
                  <a:moveTo>
                    <a:pt x="810" y="1993"/>
                  </a:moveTo>
                  <a:cubicBezTo>
                    <a:pt x="0" y="3553"/>
                    <a:pt x="512" y="5493"/>
                    <a:pt x="2012" y="6434"/>
                  </a:cubicBezTo>
                  <a:cubicBezTo>
                    <a:pt x="2578" y="6793"/>
                    <a:pt x="3210" y="6966"/>
                    <a:pt x="3835" y="6966"/>
                  </a:cubicBezTo>
                  <a:cubicBezTo>
                    <a:pt x="4867" y="6966"/>
                    <a:pt x="5881" y="6495"/>
                    <a:pt x="6549" y="5612"/>
                  </a:cubicBezTo>
                  <a:lnTo>
                    <a:pt x="810" y="1993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7" name="Google Shape;8187;p46"/>
            <p:cNvSpPr/>
            <p:nvPr/>
          </p:nvSpPr>
          <p:spPr>
            <a:xfrm>
              <a:off x="8756435" y="226472"/>
              <a:ext cx="195885" cy="181918"/>
            </a:xfrm>
            <a:custGeom>
              <a:rect b="b" l="l" r="r" t="t"/>
              <a:pathLst>
                <a:path extrusionOk="0" h="5640" w="6073">
                  <a:moveTo>
                    <a:pt x="3596" y="0"/>
                  </a:moveTo>
                  <a:lnTo>
                    <a:pt x="1203" y="1631"/>
                  </a:lnTo>
                  <a:cubicBezTo>
                    <a:pt x="251" y="2286"/>
                    <a:pt x="1" y="3596"/>
                    <a:pt x="655" y="4560"/>
                  </a:cubicBezTo>
                  <a:lnTo>
                    <a:pt x="763" y="4715"/>
                  </a:lnTo>
                  <a:cubicBezTo>
                    <a:pt x="1163" y="5316"/>
                    <a:pt x="1827" y="5640"/>
                    <a:pt x="2502" y="5640"/>
                  </a:cubicBezTo>
                  <a:cubicBezTo>
                    <a:pt x="2909" y="5640"/>
                    <a:pt x="3321" y="5521"/>
                    <a:pt x="3680" y="5275"/>
                  </a:cubicBezTo>
                  <a:lnTo>
                    <a:pt x="6073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8" name="Google Shape;8188;p46"/>
            <p:cNvSpPr/>
            <p:nvPr/>
          </p:nvSpPr>
          <p:spPr>
            <a:xfrm>
              <a:off x="8888938" y="151317"/>
              <a:ext cx="196272" cy="181950"/>
            </a:xfrm>
            <a:custGeom>
              <a:rect b="b" l="l" r="r" t="t"/>
              <a:pathLst>
                <a:path extrusionOk="0" h="5641" w="6085">
                  <a:moveTo>
                    <a:pt x="3574" y="1"/>
                  </a:moveTo>
                  <a:cubicBezTo>
                    <a:pt x="3167" y="1"/>
                    <a:pt x="2757" y="119"/>
                    <a:pt x="2393" y="366"/>
                  </a:cubicBezTo>
                  <a:lnTo>
                    <a:pt x="0" y="1997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4" y="3354"/>
                    <a:pt x="6084" y="2044"/>
                    <a:pt x="5429" y="1080"/>
                  </a:cubicBezTo>
                  <a:lnTo>
                    <a:pt x="5322" y="925"/>
                  </a:lnTo>
                  <a:cubicBezTo>
                    <a:pt x="4907" y="324"/>
                    <a:pt x="4246" y="1"/>
                    <a:pt x="357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9" name="Google Shape;8189;p46"/>
            <p:cNvSpPr/>
            <p:nvPr/>
          </p:nvSpPr>
          <p:spPr>
            <a:xfrm>
              <a:off x="8698827" y="602242"/>
              <a:ext cx="346064" cy="344032"/>
            </a:xfrm>
            <a:custGeom>
              <a:rect b="b" l="l" r="r" t="t"/>
              <a:pathLst>
                <a:path extrusionOk="0" h="10666" w="10729">
                  <a:moveTo>
                    <a:pt x="4999" y="1"/>
                  </a:moveTo>
                  <a:cubicBezTo>
                    <a:pt x="4821" y="1"/>
                    <a:pt x="4665" y="136"/>
                    <a:pt x="4644" y="328"/>
                  </a:cubicBezTo>
                  <a:lnTo>
                    <a:pt x="4192" y="3805"/>
                  </a:lnTo>
                  <a:lnTo>
                    <a:pt x="703" y="3340"/>
                  </a:lnTo>
                  <a:cubicBezTo>
                    <a:pt x="688" y="3338"/>
                    <a:pt x="673" y="3338"/>
                    <a:pt x="659" y="3338"/>
                  </a:cubicBezTo>
                  <a:cubicBezTo>
                    <a:pt x="474" y="3338"/>
                    <a:pt x="308" y="3474"/>
                    <a:pt x="286" y="3662"/>
                  </a:cubicBezTo>
                  <a:lnTo>
                    <a:pt x="24" y="5638"/>
                  </a:lnTo>
                  <a:cubicBezTo>
                    <a:pt x="1" y="5840"/>
                    <a:pt x="143" y="6031"/>
                    <a:pt x="346" y="6055"/>
                  </a:cubicBezTo>
                  <a:lnTo>
                    <a:pt x="346" y="6043"/>
                  </a:lnTo>
                  <a:lnTo>
                    <a:pt x="3822" y="6507"/>
                  </a:lnTo>
                  <a:lnTo>
                    <a:pt x="3370" y="9984"/>
                  </a:lnTo>
                  <a:cubicBezTo>
                    <a:pt x="3334" y="10186"/>
                    <a:pt x="3477" y="10377"/>
                    <a:pt x="3692" y="10401"/>
                  </a:cubicBezTo>
                  <a:lnTo>
                    <a:pt x="5656" y="10663"/>
                  </a:lnTo>
                  <a:cubicBezTo>
                    <a:pt x="5671" y="10664"/>
                    <a:pt x="5686" y="10665"/>
                    <a:pt x="5700" y="10665"/>
                  </a:cubicBezTo>
                  <a:cubicBezTo>
                    <a:pt x="5885" y="10665"/>
                    <a:pt x="6051" y="10529"/>
                    <a:pt x="6073" y="10341"/>
                  </a:cubicBezTo>
                  <a:lnTo>
                    <a:pt x="6537" y="6864"/>
                  </a:lnTo>
                  <a:lnTo>
                    <a:pt x="10026" y="7329"/>
                  </a:lnTo>
                  <a:cubicBezTo>
                    <a:pt x="10040" y="7331"/>
                    <a:pt x="10055" y="7331"/>
                    <a:pt x="10070" y="7331"/>
                  </a:cubicBezTo>
                  <a:cubicBezTo>
                    <a:pt x="10253" y="7331"/>
                    <a:pt x="10409" y="7195"/>
                    <a:pt x="10442" y="7007"/>
                  </a:cubicBezTo>
                  <a:lnTo>
                    <a:pt x="10704" y="5031"/>
                  </a:lnTo>
                  <a:cubicBezTo>
                    <a:pt x="10728" y="4828"/>
                    <a:pt x="10585" y="4638"/>
                    <a:pt x="10383" y="4614"/>
                  </a:cubicBezTo>
                  <a:lnTo>
                    <a:pt x="6894" y="4150"/>
                  </a:lnTo>
                  <a:lnTo>
                    <a:pt x="7359" y="673"/>
                  </a:lnTo>
                  <a:cubicBezTo>
                    <a:pt x="7382" y="471"/>
                    <a:pt x="7240" y="280"/>
                    <a:pt x="7037" y="256"/>
                  </a:cubicBezTo>
                  <a:lnTo>
                    <a:pt x="5061" y="6"/>
                  </a:lnTo>
                  <a:cubicBezTo>
                    <a:pt x="5040" y="3"/>
                    <a:pt x="5019" y="1"/>
                    <a:pt x="499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0" name="Google Shape;8190;p46"/>
            <p:cNvSpPr/>
            <p:nvPr/>
          </p:nvSpPr>
          <p:spPr>
            <a:xfrm>
              <a:off x="8256031" y="1123935"/>
              <a:ext cx="349902" cy="435572"/>
            </a:xfrm>
            <a:custGeom>
              <a:rect b="b" l="l" r="r" t="t"/>
              <a:pathLst>
                <a:path extrusionOk="0" h="13504" w="10848">
                  <a:moveTo>
                    <a:pt x="4160" y="409"/>
                  </a:moveTo>
                  <a:cubicBezTo>
                    <a:pt x="4450" y="409"/>
                    <a:pt x="4735" y="584"/>
                    <a:pt x="4787" y="977"/>
                  </a:cubicBezTo>
                  <a:cubicBezTo>
                    <a:pt x="4823" y="1168"/>
                    <a:pt x="4763" y="1370"/>
                    <a:pt x="4632" y="1513"/>
                  </a:cubicBezTo>
                  <a:lnTo>
                    <a:pt x="3846" y="1668"/>
                  </a:lnTo>
                  <a:cubicBezTo>
                    <a:pt x="3668" y="1573"/>
                    <a:pt x="3549" y="1406"/>
                    <a:pt x="3513" y="1204"/>
                  </a:cubicBezTo>
                  <a:cubicBezTo>
                    <a:pt x="3399" y="705"/>
                    <a:pt x="3783" y="409"/>
                    <a:pt x="4160" y="409"/>
                  </a:cubicBezTo>
                  <a:close/>
                  <a:moveTo>
                    <a:pt x="7868" y="2729"/>
                  </a:moveTo>
                  <a:cubicBezTo>
                    <a:pt x="8126" y="2729"/>
                    <a:pt x="8354" y="2918"/>
                    <a:pt x="8406" y="3180"/>
                  </a:cubicBezTo>
                  <a:lnTo>
                    <a:pt x="9788" y="10741"/>
                  </a:lnTo>
                  <a:cubicBezTo>
                    <a:pt x="9847" y="11038"/>
                    <a:pt x="9645" y="11324"/>
                    <a:pt x="9347" y="11372"/>
                  </a:cubicBezTo>
                  <a:lnTo>
                    <a:pt x="3072" y="12515"/>
                  </a:lnTo>
                  <a:cubicBezTo>
                    <a:pt x="3037" y="12522"/>
                    <a:pt x="3003" y="12525"/>
                    <a:pt x="2968" y="12525"/>
                  </a:cubicBezTo>
                  <a:cubicBezTo>
                    <a:pt x="2713" y="12525"/>
                    <a:pt x="2494" y="12337"/>
                    <a:pt x="2441" y="12074"/>
                  </a:cubicBezTo>
                  <a:lnTo>
                    <a:pt x="1072" y="4514"/>
                  </a:lnTo>
                  <a:cubicBezTo>
                    <a:pt x="1013" y="4216"/>
                    <a:pt x="1215" y="3930"/>
                    <a:pt x="1513" y="3883"/>
                  </a:cubicBezTo>
                  <a:lnTo>
                    <a:pt x="2263" y="3740"/>
                  </a:lnTo>
                  <a:cubicBezTo>
                    <a:pt x="2295" y="3955"/>
                    <a:pt x="2483" y="4102"/>
                    <a:pt x="2695" y="4102"/>
                  </a:cubicBezTo>
                  <a:cubicBezTo>
                    <a:pt x="2717" y="4102"/>
                    <a:pt x="2740" y="4100"/>
                    <a:pt x="2763" y="4097"/>
                  </a:cubicBezTo>
                  <a:lnTo>
                    <a:pt x="6680" y="3382"/>
                  </a:lnTo>
                  <a:cubicBezTo>
                    <a:pt x="6906" y="3335"/>
                    <a:pt x="7073" y="3109"/>
                    <a:pt x="7025" y="2870"/>
                  </a:cubicBezTo>
                  <a:lnTo>
                    <a:pt x="7764" y="2740"/>
                  </a:lnTo>
                  <a:cubicBezTo>
                    <a:pt x="7799" y="2732"/>
                    <a:pt x="7834" y="2729"/>
                    <a:pt x="7868" y="2729"/>
                  </a:cubicBezTo>
                  <a:close/>
                  <a:moveTo>
                    <a:pt x="4149" y="1"/>
                  </a:moveTo>
                  <a:cubicBezTo>
                    <a:pt x="4001" y="1"/>
                    <a:pt x="3850" y="31"/>
                    <a:pt x="3704" y="96"/>
                  </a:cubicBezTo>
                  <a:cubicBezTo>
                    <a:pt x="3061" y="382"/>
                    <a:pt x="2858" y="1204"/>
                    <a:pt x="3299" y="1763"/>
                  </a:cubicBezTo>
                  <a:lnTo>
                    <a:pt x="2513" y="1906"/>
                  </a:lnTo>
                  <a:cubicBezTo>
                    <a:pt x="2203" y="1966"/>
                    <a:pt x="1989" y="2275"/>
                    <a:pt x="2049" y="2597"/>
                  </a:cubicBezTo>
                  <a:lnTo>
                    <a:pt x="2096" y="2870"/>
                  </a:lnTo>
                  <a:lnTo>
                    <a:pt x="810" y="3109"/>
                  </a:lnTo>
                  <a:cubicBezTo>
                    <a:pt x="322" y="3192"/>
                    <a:pt x="1" y="3656"/>
                    <a:pt x="96" y="4144"/>
                  </a:cubicBezTo>
                  <a:lnTo>
                    <a:pt x="1668" y="12765"/>
                  </a:lnTo>
                  <a:cubicBezTo>
                    <a:pt x="1753" y="13201"/>
                    <a:pt x="2123" y="13504"/>
                    <a:pt x="2549" y="13504"/>
                  </a:cubicBezTo>
                  <a:cubicBezTo>
                    <a:pt x="2600" y="13504"/>
                    <a:pt x="2652" y="13500"/>
                    <a:pt x="2703" y="13491"/>
                  </a:cubicBezTo>
                  <a:lnTo>
                    <a:pt x="10038" y="12145"/>
                  </a:lnTo>
                  <a:cubicBezTo>
                    <a:pt x="10526" y="12062"/>
                    <a:pt x="10847" y="11598"/>
                    <a:pt x="10752" y="11110"/>
                  </a:cubicBezTo>
                  <a:lnTo>
                    <a:pt x="9180" y="2478"/>
                  </a:lnTo>
                  <a:cubicBezTo>
                    <a:pt x="9107" y="2047"/>
                    <a:pt x="8737" y="1746"/>
                    <a:pt x="8316" y="1746"/>
                  </a:cubicBezTo>
                  <a:cubicBezTo>
                    <a:pt x="8260" y="1746"/>
                    <a:pt x="8202" y="1752"/>
                    <a:pt x="8145" y="1763"/>
                  </a:cubicBezTo>
                  <a:lnTo>
                    <a:pt x="6871" y="1989"/>
                  </a:lnTo>
                  <a:lnTo>
                    <a:pt x="6811" y="1716"/>
                  </a:lnTo>
                  <a:cubicBezTo>
                    <a:pt x="6757" y="1426"/>
                    <a:pt x="6510" y="1232"/>
                    <a:pt x="6226" y="1232"/>
                  </a:cubicBezTo>
                  <a:cubicBezTo>
                    <a:pt x="6195" y="1232"/>
                    <a:pt x="6164" y="1235"/>
                    <a:pt x="6132" y="1239"/>
                  </a:cubicBezTo>
                  <a:lnTo>
                    <a:pt x="5180" y="1418"/>
                  </a:lnTo>
                  <a:cubicBezTo>
                    <a:pt x="5239" y="1239"/>
                    <a:pt x="5251" y="1061"/>
                    <a:pt x="5216" y="894"/>
                  </a:cubicBezTo>
                  <a:cubicBezTo>
                    <a:pt x="5114" y="352"/>
                    <a:pt x="4651" y="1"/>
                    <a:pt x="414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1" name="Google Shape;8191;p46"/>
            <p:cNvSpPr/>
            <p:nvPr/>
          </p:nvSpPr>
          <p:spPr>
            <a:xfrm>
              <a:off x="8318251" y="1280275"/>
              <a:ext cx="60156" cy="49866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0" y="1"/>
                    <a:pt x="926" y="4"/>
                    <a:pt x="882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4" y="1545"/>
                    <a:pt x="1864" y="1142"/>
                    <a:pt x="1775" y="631"/>
                  </a:cubicBezTo>
                  <a:cubicBezTo>
                    <a:pt x="1700" y="259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2" name="Google Shape;8192;p46"/>
            <p:cNvSpPr/>
            <p:nvPr/>
          </p:nvSpPr>
          <p:spPr>
            <a:xfrm>
              <a:off x="8386373" y="1265566"/>
              <a:ext cx="125214" cy="43931"/>
            </a:xfrm>
            <a:custGeom>
              <a:rect b="b" l="l" r="r" t="t"/>
              <a:pathLst>
                <a:path extrusionOk="0" h="1362" w="3882">
                  <a:moveTo>
                    <a:pt x="3273" y="1"/>
                  </a:moveTo>
                  <a:cubicBezTo>
                    <a:pt x="3234" y="1"/>
                    <a:pt x="3194" y="5"/>
                    <a:pt x="3151" y="15"/>
                  </a:cubicBezTo>
                  <a:lnTo>
                    <a:pt x="555" y="492"/>
                  </a:lnTo>
                  <a:cubicBezTo>
                    <a:pt x="0" y="569"/>
                    <a:pt x="108" y="1362"/>
                    <a:pt x="598" y="1362"/>
                  </a:cubicBezTo>
                  <a:cubicBezTo>
                    <a:pt x="634" y="1362"/>
                    <a:pt x="671" y="1358"/>
                    <a:pt x="710" y="1349"/>
                  </a:cubicBezTo>
                  <a:lnTo>
                    <a:pt x="3306" y="873"/>
                  </a:lnTo>
                  <a:cubicBezTo>
                    <a:pt x="3881" y="817"/>
                    <a:pt x="3778" y="1"/>
                    <a:pt x="327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3" name="Google Shape;8193;p46"/>
            <p:cNvSpPr/>
            <p:nvPr/>
          </p:nvSpPr>
          <p:spPr>
            <a:xfrm>
              <a:off x="8330927" y="1349784"/>
              <a:ext cx="60156" cy="49866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8" y="1545"/>
                  </a:cubicBezTo>
                  <a:cubicBezTo>
                    <a:pt x="1455" y="1545"/>
                    <a:pt x="1864" y="1145"/>
                    <a:pt x="1774" y="643"/>
                  </a:cubicBezTo>
                  <a:cubicBezTo>
                    <a:pt x="1700" y="260"/>
                    <a:pt x="1378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4" name="Google Shape;8194;p46"/>
            <p:cNvSpPr/>
            <p:nvPr/>
          </p:nvSpPr>
          <p:spPr>
            <a:xfrm>
              <a:off x="8400533" y="1335140"/>
              <a:ext cx="121279" cy="43544"/>
            </a:xfrm>
            <a:custGeom>
              <a:rect b="b" l="l" r="r" t="t"/>
              <a:pathLst>
                <a:path extrusionOk="0" h="1350" w="3760">
                  <a:moveTo>
                    <a:pt x="3129" y="0"/>
                  </a:moveTo>
                  <a:cubicBezTo>
                    <a:pt x="3117" y="0"/>
                    <a:pt x="3105" y="1"/>
                    <a:pt x="3093" y="2"/>
                  </a:cubicBezTo>
                  <a:lnTo>
                    <a:pt x="497" y="478"/>
                  </a:lnTo>
                  <a:cubicBezTo>
                    <a:pt x="1" y="628"/>
                    <a:pt x="120" y="1349"/>
                    <a:pt x="617" y="1349"/>
                  </a:cubicBezTo>
                  <a:cubicBezTo>
                    <a:pt x="632" y="1349"/>
                    <a:pt x="648" y="1348"/>
                    <a:pt x="664" y="1347"/>
                  </a:cubicBezTo>
                  <a:lnTo>
                    <a:pt x="3260" y="883"/>
                  </a:lnTo>
                  <a:cubicBezTo>
                    <a:pt x="3760" y="731"/>
                    <a:pt x="3635" y="0"/>
                    <a:pt x="312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5" name="Google Shape;8195;p46"/>
            <p:cNvSpPr/>
            <p:nvPr/>
          </p:nvSpPr>
          <p:spPr>
            <a:xfrm>
              <a:off x="8344377" y="1424293"/>
              <a:ext cx="60123" cy="49834"/>
            </a:xfrm>
            <a:custGeom>
              <a:rect b="b" l="l" r="r" t="t"/>
              <a:pathLst>
                <a:path extrusionOk="0" h="1545" w="1864">
                  <a:moveTo>
                    <a:pt x="1014" y="0"/>
                  </a:moveTo>
                  <a:cubicBezTo>
                    <a:pt x="970" y="0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8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6" name="Google Shape;8196;p46"/>
            <p:cNvSpPr/>
            <p:nvPr/>
          </p:nvSpPr>
          <p:spPr>
            <a:xfrm>
              <a:off x="8413983" y="1409585"/>
              <a:ext cx="121440" cy="43577"/>
            </a:xfrm>
            <a:custGeom>
              <a:rect b="b" l="l" r="r" t="t"/>
              <a:pathLst>
                <a:path extrusionOk="0" h="1351" w="3765">
                  <a:moveTo>
                    <a:pt x="3162" y="0"/>
                  </a:moveTo>
                  <a:cubicBezTo>
                    <a:pt x="3143" y="0"/>
                    <a:pt x="3124" y="1"/>
                    <a:pt x="3105" y="3"/>
                  </a:cubicBezTo>
                  <a:lnTo>
                    <a:pt x="509" y="468"/>
                  </a:lnTo>
                  <a:cubicBezTo>
                    <a:pt x="1" y="606"/>
                    <a:pt x="120" y="1351"/>
                    <a:pt x="618" y="1351"/>
                  </a:cubicBezTo>
                  <a:cubicBezTo>
                    <a:pt x="633" y="1351"/>
                    <a:pt x="648" y="1350"/>
                    <a:pt x="664" y="1349"/>
                  </a:cubicBezTo>
                  <a:lnTo>
                    <a:pt x="3259" y="872"/>
                  </a:lnTo>
                  <a:cubicBezTo>
                    <a:pt x="3764" y="735"/>
                    <a:pt x="3650" y="0"/>
                    <a:pt x="316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7" name="Google Shape;8197;p46"/>
            <p:cNvSpPr/>
            <p:nvPr/>
          </p:nvSpPr>
          <p:spPr>
            <a:xfrm>
              <a:off x="8756435" y="1251439"/>
              <a:ext cx="195885" cy="181563"/>
            </a:xfrm>
            <a:custGeom>
              <a:rect b="b" l="l" r="r" t="t"/>
              <a:pathLst>
                <a:path extrusionOk="0" h="5629" w="6073">
                  <a:moveTo>
                    <a:pt x="3596" y="1"/>
                  </a:moveTo>
                  <a:lnTo>
                    <a:pt x="1203" y="1620"/>
                  </a:lnTo>
                  <a:cubicBezTo>
                    <a:pt x="239" y="2275"/>
                    <a:pt x="1" y="3585"/>
                    <a:pt x="655" y="4549"/>
                  </a:cubicBezTo>
                  <a:lnTo>
                    <a:pt x="763" y="4704"/>
                  </a:lnTo>
                  <a:cubicBezTo>
                    <a:pt x="1171" y="5305"/>
                    <a:pt x="1833" y="5629"/>
                    <a:pt x="2505" y="5629"/>
                  </a:cubicBezTo>
                  <a:cubicBezTo>
                    <a:pt x="2911" y="5629"/>
                    <a:pt x="3321" y="5510"/>
                    <a:pt x="3680" y="5264"/>
                  </a:cubicBezTo>
                  <a:lnTo>
                    <a:pt x="6073" y="3644"/>
                  </a:lnTo>
                  <a:lnTo>
                    <a:pt x="3596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8" name="Google Shape;8198;p46"/>
            <p:cNvSpPr/>
            <p:nvPr/>
          </p:nvSpPr>
          <p:spPr>
            <a:xfrm>
              <a:off x="8888938" y="1176188"/>
              <a:ext cx="195885" cy="181660"/>
            </a:xfrm>
            <a:custGeom>
              <a:rect b="b" l="l" r="r" t="t"/>
              <a:pathLst>
                <a:path extrusionOk="0" h="5632" w="6073">
                  <a:moveTo>
                    <a:pt x="3588" y="1"/>
                  </a:moveTo>
                  <a:cubicBezTo>
                    <a:pt x="3176" y="1"/>
                    <a:pt x="2760" y="120"/>
                    <a:pt x="2393" y="369"/>
                  </a:cubicBezTo>
                  <a:lnTo>
                    <a:pt x="0" y="1989"/>
                  </a:lnTo>
                  <a:lnTo>
                    <a:pt x="2477" y="5632"/>
                  </a:lnTo>
                  <a:lnTo>
                    <a:pt x="4870" y="4001"/>
                  </a:lnTo>
                  <a:cubicBezTo>
                    <a:pt x="5834" y="3346"/>
                    <a:pt x="6072" y="2036"/>
                    <a:pt x="5429" y="1072"/>
                  </a:cubicBezTo>
                  <a:lnTo>
                    <a:pt x="5429" y="1072"/>
                  </a:lnTo>
                  <a:lnTo>
                    <a:pt x="5429" y="1084"/>
                  </a:lnTo>
                  <a:lnTo>
                    <a:pt x="5322" y="917"/>
                  </a:lnTo>
                  <a:cubicBezTo>
                    <a:pt x="4916" y="319"/>
                    <a:pt x="4259" y="1"/>
                    <a:pt x="358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9" name="Google Shape;8199;p46"/>
            <p:cNvSpPr/>
            <p:nvPr/>
          </p:nvSpPr>
          <p:spPr>
            <a:xfrm>
              <a:off x="7231805" y="98419"/>
              <a:ext cx="349902" cy="436120"/>
            </a:xfrm>
            <a:custGeom>
              <a:rect b="b" l="l" r="r" t="t"/>
              <a:pathLst>
                <a:path extrusionOk="0" h="13521" w="10848">
                  <a:moveTo>
                    <a:pt x="4147" y="435"/>
                  </a:moveTo>
                  <a:cubicBezTo>
                    <a:pt x="4435" y="435"/>
                    <a:pt x="4718" y="607"/>
                    <a:pt x="4775" y="994"/>
                  </a:cubicBezTo>
                  <a:cubicBezTo>
                    <a:pt x="4799" y="1196"/>
                    <a:pt x="4751" y="1387"/>
                    <a:pt x="4620" y="1541"/>
                  </a:cubicBezTo>
                  <a:lnTo>
                    <a:pt x="3835" y="1684"/>
                  </a:lnTo>
                  <a:cubicBezTo>
                    <a:pt x="3656" y="1589"/>
                    <a:pt x="3537" y="1422"/>
                    <a:pt x="3501" y="1232"/>
                  </a:cubicBezTo>
                  <a:cubicBezTo>
                    <a:pt x="3386" y="732"/>
                    <a:pt x="3770" y="435"/>
                    <a:pt x="4147" y="435"/>
                  </a:cubicBezTo>
                  <a:close/>
                  <a:moveTo>
                    <a:pt x="7843" y="2749"/>
                  </a:moveTo>
                  <a:cubicBezTo>
                    <a:pt x="8105" y="2749"/>
                    <a:pt x="8340" y="2930"/>
                    <a:pt x="8383" y="3208"/>
                  </a:cubicBezTo>
                  <a:lnTo>
                    <a:pt x="9776" y="10769"/>
                  </a:lnTo>
                  <a:cubicBezTo>
                    <a:pt x="9823" y="11066"/>
                    <a:pt x="9633" y="11352"/>
                    <a:pt x="9323" y="11400"/>
                  </a:cubicBezTo>
                  <a:lnTo>
                    <a:pt x="3061" y="12543"/>
                  </a:lnTo>
                  <a:cubicBezTo>
                    <a:pt x="3025" y="12550"/>
                    <a:pt x="2990" y="12553"/>
                    <a:pt x="2956" y="12553"/>
                  </a:cubicBezTo>
                  <a:cubicBezTo>
                    <a:pt x="2699" y="12553"/>
                    <a:pt x="2472" y="12365"/>
                    <a:pt x="2430" y="12102"/>
                  </a:cubicBezTo>
                  <a:lnTo>
                    <a:pt x="1048" y="4530"/>
                  </a:lnTo>
                  <a:cubicBezTo>
                    <a:pt x="989" y="4232"/>
                    <a:pt x="1191" y="3946"/>
                    <a:pt x="1489" y="3899"/>
                  </a:cubicBezTo>
                  <a:lnTo>
                    <a:pt x="2239" y="3768"/>
                  </a:lnTo>
                  <a:cubicBezTo>
                    <a:pt x="2270" y="3977"/>
                    <a:pt x="2449" y="4122"/>
                    <a:pt x="2653" y="4122"/>
                  </a:cubicBezTo>
                  <a:cubicBezTo>
                    <a:pt x="2681" y="4122"/>
                    <a:pt x="2710" y="4119"/>
                    <a:pt x="2739" y="4113"/>
                  </a:cubicBezTo>
                  <a:lnTo>
                    <a:pt x="6656" y="3399"/>
                  </a:lnTo>
                  <a:cubicBezTo>
                    <a:pt x="6894" y="3363"/>
                    <a:pt x="7049" y="3125"/>
                    <a:pt x="7002" y="2899"/>
                  </a:cubicBezTo>
                  <a:lnTo>
                    <a:pt x="7752" y="2756"/>
                  </a:lnTo>
                  <a:cubicBezTo>
                    <a:pt x="7782" y="2751"/>
                    <a:pt x="7813" y="2749"/>
                    <a:pt x="7843" y="2749"/>
                  </a:cubicBezTo>
                  <a:close/>
                  <a:moveTo>
                    <a:pt x="4125" y="0"/>
                  </a:moveTo>
                  <a:cubicBezTo>
                    <a:pt x="4061" y="0"/>
                    <a:pt x="3995" y="6"/>
                    <a:pt x="3930" y="17"/>
                  </a:cubicBezTo>
                  <a:cubicBezTo>
                    <a:pt x="3334" y="136"/>
                    <a:pt x="2942" y="708"/>
                    <a:pt x="3061" y="1303"/>
                  </a:cubicBezTo>
                  <a:cubicBezTo>
                    <a:pt x="3096" y="1482"/>
                    <a:pt x="3168" y="1649"/>
                    <a:pt x="3275" y="1779"/>
                  </a:cubicBezTo>
                  <a:lnTo>
                    <a:pt x="2501" y="1922"/>
                  </a:lnTo>
                  <a:cubicBezTo>
                    <a:pt x="2191" y="1982"/>
                    <a:pt x="1977" y="2291"/>
                    <a:pt x="2037" y="2613"/>
                  </a:cubicBezTo>
                  <a:lnTo>
                    <a:pt x="2084" y="2887"/>
                  </a:lnTo>
                  <a:lnTo>
                    <a:pt x="798" y="3125"/>
                  </a:lnTo>
                  <a:cubicBezTo>
                    <a:pt x="310" y="3208"/>
                    <a:pt x="1" y="3673"/>
                    <a:pt x="84" y="4149"/>
                  </a:cubicBezTo>
                  <a:lnTo>
                    <a:pt x="1656" y="12781"/>
                  </a:lnTo>
                  <a:cubicBezTo>
                    <a:pt x="1730" y="13217"/>
                    <a:pt x="2118" y="13520"/>
                    <a:pt x="2540" y="13520"/>
                  </a:cubicBezTo>
                  <a:cubicBezTo>
                    <a:pt x="2590" y="13520"/>
                    <a:pt x="2641" y="13516"/>
                    <a:pt x="2692" y="13507"/>
                  </a:cubicBezTo>
                  <a:lnTo>
                    <a:pt x="10038" y="12162"/>
                  </a:lnTo>
                  <a:cubicBezTo>
                    <a:pt x="10526" y="12066"/>
                    <a:pt x="10847" y="11602"/>
                    <a:pt x="10752" y="11126"/>
                  </a:cubicBezTo>
                  <a:lnTo>
                    <a:pt x="9169" y="2506"/>
                  </a:lnTo>
                  <a:cubicBezTo>
                    <a:pt x="9094" y="2069"/>
                    <a:pt x="8715" y="1766"/>
                    <a:pt x="8287" y="1766"/>
                  </a:cubicBezTo>
                  <a:cubicBezTo>
                    <a:pt x="8236" y="1766"/>
                    <a:pt x="8185" y="1771"/>
                    <a:pt x="8133" y="1779"/>
                  </a:cubicBezTo>
                  <a:lnTo>
                    <a:pt x="6847" y="2018"/>
                  </a:lnTo>
                  <a:lnTo>
                    <a:pt x="6799" y="1744"/>
                  </a:lnTo>
                  <a:cubicBezTo>
                    <a:pt x="6746" y="1458"/>
                    <a:pt x="6506" y="1258"/>
                    <a:pt x="6228" y="1258"/>
                  </a:cubicBezTo>
                  <a:cubicBezTo>
                    <a:pt x="6193" y="1258"/>
                    <a:pt x="6157" y="1261"/>
                    <a:pt x="6121" y="1268"/>
                  </a:cubicBezTo>
                  <a:lnTo>
                    <a:pt x="5168" y="1434"/>
                  </a:lnTo>
                  <a:cubicBezTo>
                    <a:pt x="5228" y="1268"/>
                    <a:pt x="5239" y="1089"/>
                    <a:pt x="5204" y="922"/>
                  </a:cubicBezTo>
                  <a:cubicBezTo>
                    <a:pt x="5119" y="381"/>
                    <a:pt x="4655" y="0"/>
                    <a:pt x="4125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0" name="Google Shape;8200;p46"/>
            <p:cNvSpPr/>
            <p:nvPr/>
          </p:nvSpPr>
          <p:spPr>
            <a:xfrm>
              <a:off x="7293638" y="255566"/>
              <a:ext cx="60059" cy="49898"/>
            </a:xfrm>
            <a:custGeom>
              <a:rect b="b" l="l" r="r" t="t"/>
              <a:pathLst>
                <a:path extrusionOk="0" h="1547" w="1862">
                  <a:moveTo>
                    <a:pt x="1015" y="1"/>
                  </a:moveTo>
                  <a:cubicBezTo>
                    <a:pt x="967" y="1"/>
                    <a:pt x="919" y="5"/>
                    <a:pt x="870" y="15"/>
                  </a:cubicBezTo>
                  <a:cubicBezTo>
                    <a:pt x="191" y="134"/>
                    <a:pt x="1" y="1015"/>
                    <a:pt x="572" y="1408"/>
                  </a:cubicBezTo>
                  <a:cubicBezTo>
                    <a:pt x="709" y="1504"/>
                    <a:pt x="858" y="1547"/>
                    <a:pt x="1002" y="1547"/>
                  </a:cubicBezTo>
                  <a:cubicBezTo>
                    <a:pt x="1451" y="1547"/>
                    <a:pt x="1862" y="1138"/>
                    <a:pt x="1763" y="634"/>
                  </a:cubicBezTo>
                  <a:cubicBezTo>
                    <a:pt x="1700" y="266"/>
                    <a:pt x="1377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1" name="Google Shape;8201;p46"/>
            <p:cNvSpPr/>
            <p:nvPr/>
          </p:nvSpPr>
          <p:spPr>
            <a:xfrm>
              <a:off x="7361825" y="241019"/>
              <a:ext cx="124504" cy="43706"/>
            </a:xfrm>
            <a:custGeom>
              <a:rect b="b" l="l" r="r" t="t"/>
              <a:pathLst>
                <a:path extrusionOk="0" h="1355" w="3860">
                  <a:moveTo>
                    <a:pt x="3263" y="1"/>
                  </a:moveTo>
                  <a:cubicBezTo>
                    <a:pt x="3227" y="1"/>
                    <a:pt x="3189" y="5"/>
                    <a:pt x="3149" y="14"/>
                  </a:cubicBezTo>
                  <a:lnTo>
                    <a:pt x="3137" y="14"/>
                  </a:lnTo>
                  <a:lnTo>
                    <a:pt x="554" y="490"/>
                  </a:lnTo>
                  <a:cubicBezTo>
                    <a:pt x="1" y="580"/>
                    <a:pt x="121" y="1354"/>
                    <a:pt x="622" y="1354"/>
                  </a:cubicBezTo>
                  <a:cubicBezTo>
                    <a:pt x="650" y="1354"/>
                    <a:pt x="678" y="1352"/>
                    <a:pt x="708" y="1347"/>
                  </a:cubicBezTo>
                  <a:lnTo>
                    <a:pt x="3304" y="871"/>
                  </a:lnTo>
                  <a:cubicBezTo>
                    <a:pt x="3859" y="793"/>
                    <a:pt x="3762" y="1"/>
                    <a:pt x="326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2" name="Google Shape;8202;p46"/>
            <p:cNvSpPr/>
            <p:nvPr/>
          </p:nvSpPr>
          <p:spPr>
            <a:xfrm>
              <a:off x="7306314" y="325172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3" name="Google Shape;8203;p46"/>
            <p:cNvSpPr/>
            <p:nvPr/>
          </p:nvSpPr>
          <p:spPr>
            <a:xfrm>
              <a:off x="7375824" y="310528"/>
              <a:ext cx="121408" cy="43512"/>
            </a:xfrm>
            <a:custGeom>
              <a:rect b="b" l="l" r="r" t="t"/>
              <a:pathLst>
                <a:path extrusionOk="0" h="1349" w="3764">
                  <a:moveTo>
                    <a:pt x="3143" y="0"/>
                  </a:moveTo>
                  <a:cubicBezTo>
                    <a:pt x="3132" y="0"/>
                    <a:pt x="3120" y="1"/>
                    <a:pt x="3108" y="2"/>
                  </a:cubicBezTo>
                  <a:lnTo>
                    <a:pt x="3096" y="2"/>
                  </a:lnTo>
                  <a:lnTo>
                    <a:pt x="501" y="478"/>
                  </a:lnTo>
                  <a:cubicBezTo>
                    <a:pt x="0" y="618"/>
                    <a:pt x="125" y="1348"/>
                    <a:pt x="631" y="1348"/>
                  </a:cubicBezTo>
                  <a:cubicBezTo>
                    <a:pt x="643" y="1348"/>
                    <a:pt x="655" y="1348"/>
                    <a:pt x="667" y="1347"/>
                  </a:cubicBezTo>
                  <a:lnTo>
                    <a:pt x="3263" y="871"/>
                  </a:lnTo>
                  <a:cubicBezTo>
                    <a:pt x="3763" y="731"/>
                    <a:pt x="3638" y="0"/>
                    <a:pt x="314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4" name="Google Shape;8204;p46"/>
            <p:cNvSpPr/>
            <p:nvPr/>
          </p:nvSpPr>
          <p:spPr>
            <a:xfrm>
              <a:off x="7319765" y="399294"/>
              <a:ext cx="60156" cy="50189"/>
            </a:xfrm>
            <a:custGeom>
              <a:rect b="b" l="l" r="r" t="t"/>
              <a:pathLst>
                <a:path extrusionOk="0" h="1556" w="1865">
                  <a:moveTo>
                    <a:pt x="1013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17"/>
                  </a:cubicBezTo>
                  <a:cubicBezTo>
                    <a:pt x="711" y="1513"/>
                    <a:pt x="862" y="1556"/>
                    <a:pt x="1007" y="1556"/>
                  </a:cubicBezTo>
                  <a:cubicBezTo>
                    <a:pt x="1458" y="1556"/>
                    <a:pt x="1864" y="1147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5" name="Google Shape;8205;p46"/>
            <p:cNvSpPr/>
            <p:nvPr/>
          </p:nvSpPr>
          <p:spPr>
            <a:xfrm>
              <a:off x="7388726" y="384586"/>
              <a:ext cx="122472" cy="44028"/>
            </a:xfrm>
            <a:custGeom>
              <a:rect b="b" l="l" r="r" t="t"/>
              <a:pathLst>
                <a:path extrusionOk="0" h="1365" w="3797">
                  <a:moveTo>
                    <a:pt x="3182" y="0"/>
                  </a:moveTo>
                  <a:cubicBezTo>
                    <a:pt x="3164" y="0"/>
                    <a:pt x="3144" y="1"/>
                    <a:pt x="3125" y="4"/>
                  </a:cubicBezTo>
                  <a:lnTo>
                    <a:pt x="529" y="480"/>
                  </a:lnTo>
                  <a:cubicBezTo>
                    <a:pt x="1" y="606"/>
                    <a:pt x="126" y="1364"/>
                    <a:pt x="627" y="1364"/>
                  </a:cubicBezTo>
                  <a:cubicBezTo>
                    <a:pt x="646" y="1364"/>
                    <a:pt x="665" y="1363"/>
                    <a:pt x="684" y="1361"/>
                  </a:cubicBezTo>
                  <a:lnTo>
                    <a:pt x="3280" y="885"/>
                  </a:lnTo>
                  <a:cubicBezTo>
                    <a:pt x="3796" y="747"/>
                    <a:pt x="3682" y="0"/>
                    <a:pt x="318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6" name="Google Shape;8206;p46"/>
            <p:cNvSpPr/>
            <p:nvPr/>
          </p:nvSpPr>
          <p:spPr>
            <a:xfrm>
              <a:off x="7262544" y="708039"/>
              <a:ext cx="250428" cy="224688"/>
            </a:xfrm>
            <a:custGeom>
              <a:rect b="b" l="l" r="r" t="t"/>
              <a:pathLst>
                <a:path extrusionOk="0" h="6966" w="7764">
                  <a:moveTo>
                    <a:pt x="3934" y="1"/>
                  </a:moveTo>
                  <a:cubicBezTo>
                    <a:pt x="2900" y="1"/>
                    <a:pt x="1883" y="469"/>
                    <a:pt x="1215" y="1346"/>
                  </a:cubicBezTo>
                  <a:lnTo>
                    <a:pt x="6953" y="4977"/>
                  </a:lnTo>
                  <a:cubicBezTo>
                    <a:pt x="7763" y="3406"/>
                    <a:pt x="7251" y="1477"/>
                    <a:pt x="5751" y="525"/>
                  </a:cubicBezTo>
                  <a:cubicBezTo>
                    <a:pt x="5187" y="171"/>
                    <a:pt x="4557" y="1"/>
                    <a:pt x="3934" y="1"/>
                  </a:cubicBezTo>
                  <a:close/>
                  <a:moveTo>
                    <a:pt x="810" y="2001"/>
                  </a:moveTo>
                  <a:lnTo>
                    <a:pt x="810" y="2001"/>
                  </a:lnTo>
                  <a:cubicBezTo>
                    <a:pt x="0" y="3561"/>
                    <a:pt x="524" y="5489"/>
                    <a:pt x="2012" y="6442"/>
                  </a:cubicBezTo>
                  <a:cubicBezTo>
                    <a:pt x="2576" y="6796"/>
                    <a:pt x="3206" y="6966"/>
                    <a:pt x="3829" y="6966"/>
                  </a:cubicBezTo>
                  <a:cubicBezTo>
                    <a:pt x="4864" y="6966"/>
                    <a:pt x="5880" y="6497"/>
                    <a:pt x="6549" y="5620"/>
                  </a:cubicBezTo>
                  <a:lnTo>
                    <a:pt x="810" y="200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7" name="Google Shape;8207;p46"/>
            <p:cNvSpPr/>
            <p:nvPr/>
          </p:nvSpPr>
          <p:spPr>
            <a:xfrm>
              <a:off x="7731822" y="226472"/>
              <a:ext cx="195885" cy="181918"/>
            </a:xfrm>
            <a:custGeom>
              <a:rect b="b" l="l" r="r" t="t"/>
              <a:pathLst>
                <a:path extrusionOk="0" h="5640" w="6073">
                  <a:moveTo>
                    <a:pt x="3596" y="0"/>
                  </a:moveTo>
                  <a:lnTo>
                    <a:pt x="1203" y="1631"/>
                  </a:lnTo>
                  <a:cubicBezTo>
                    <a:pt x="251" y="2286"/>
                    <a:pt x="1" y="3596"/>
                    <a:pt x="655" y="4560"/>
                  </a:cubicBezTo>
                  <a:lnTo>
                    <a:pt x="763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1"/>
                    <a:pt x="3692" y="5275"/>
                  </a:cubicBezTo>
                  <a:lnTo>
                    <a:pt x="6073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8" name="Google Shape;8208;p46"/>
            <p:cNvSpPr/>
            <p:nvPr/>
          </p:nvSpPr>
          <p:spPr>
            <a:xfrm>
              <a:off x="7864326" y="151317"/>
              <a:ext cx="196272" cy="181950"/>
            </a:xfrm>
            <a:custGeom>
              <a:rect b="b" l="l" r="r" t="t"/>
              <a:pathLst>
                <a:path extrusionOk="0" h="5641" w="6085">
                  <a:moveTo>
                    <a:pt x="3568" y="1"/>
                  </a:moveTo>
                  <a:cubicBezTo>
                    <a:pt x="3162" y="1"/>
                    <a:pt x="2752" y="119"/>
                    <a:pt x="2393" y="366"/>
                  </a:cubicBezTo>
                  <a:lnTo>
                    <a:pt x="0" y="1997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4" y="3354"/>
                    <a:pt x="6084" y="2044"/>
                    <a:pt x="5430" y="1080"/>
                  </a:cubicBezTo>
                  <a:lnTo>
                    <a:pt x="5310" y="925"/>
                  </a:lnTo>
                  <a:cubicBezTo>
                    <a:pt x="4902" y="324"/>
                    <a:pt x="4240" y="1"/>
                    <a:pt x="356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9" name="Google Shape;8209;p46"/>
            <p:cNvSpPr/>
            <p:nvPr/>
          </p:nvSpPr>
          <p:spPr>
            <a:xfrm>
              <a:off x="7674215" y="602242"/>
              <a:ext cx="346064" cy="344032"/>
            </a:xfrm>
            <a:custGeom>
              <a:rect b="b" l="l" r="r" t="t"/>
              <a:pathLst>
                <a:path extrusionOk="0" h="10666" w="10729">
                  <a:moveTo>
                    <a:pt x="4999" y="1"/>
                  </a:moveTo>
                  <a:cubicBezTo>
                    <a:pt x="4821" y="1"/>
                    <a:pt x="4665" y="136"/>
                    <a:pt x="4644" y="328"/>
                  </a:cubicBezTo>
                  <a:lnTo>
                    <a:pt x="4180" y="3805"/>
                  </a:lnTo>
                  <a:lnTo>
                    <a:pt x="715" y="3340"/>
                  </a:lnTo>
                  <a:cubicBezTo>
                    <a:pt x="693" y="3336"/>
                    <a:pt x="671" y="3335"/>
                    <a:pt x="650" y="3335"/>
                  </a:cubicBezTo>
                  <a:cubicBezTo>
                    <a:pt x="465" y="3335"/>
                    <a:pt x="318" y="3469"/>
                    <a:pt x="286" y="3662"/>
                  </a:cubicBezTo>
                  <a:lnTo>
                    <a:pt x="36" y="5626"/>
                  </a:lnTo>
                  <a:cubicBezTo>
                    <a:pt x="1" y="5829"/>
                    <a:pt x="144" y="6019"/>
                    <a:pt x="358" y="6043"/>
                  </a:cubicBezTo>
                  <a:lnTo>
                    <a:pt x="346" y="6043"/>
                  </a:lnTo>
                  <a:lnTo>
                    <a:pt x="3823" y="6507"/>
                  </a:lnTo>
                  <a:lnTo>
                    <a:pt x="3370" y="9984"/>
                  </a:lnTo>
                  <a:cubicBezTo>
                    <a:pt x="3334" y="10186"/>
                    <a:pt x="3477" y="10377"/>
                    <a:pt x="3692" y="10401"/>
                  </a:cubicBezTo>
                  <a:lnTo>
                    <a:pt x="5656" y="10663"/>
                  </a:lnTo>
                  <a:cubicBezTo>
                    <a:pt x="5671" y="10664"/>
                    <a:pt x="5686" y="10665"/>
                    <a:pt x="5700" y="10665"/>
                  </a:cubicBezTo>
                  <a:cubicBezTo>
                    <a:pt x="5886" y="10665"/>
                    <a:pt x="6051" y="10529"/>
                    <a:pt x="6073" y="10341"/>
                  </a:cubicBezTo>
                  <a:lnTo>
                    <a:pt x="6537" y="6864"/>
                  </a:lnTo>
                  <a:lnTo>
                    <a:pt x="10014" y="7329"/>
                  </a:lnTo>
                  <a:cubicBezTo>
                    <a:pt x="10029" y="7331"/>
                    <a:pt x="10043" y="7331"/>
                    <a:pt x="10058" y="7331"/>
                  </a:cubicBezTo>
                  <a:cubicBezTo>
                    <a:pt x="10243" y="7331"/>
                    <a:pt x="10408" y="7195"/>
                    <a:pt x="10431" y="7007"/>
                  </a:cubicBezTo>
                  <a:lnTo>
                    <a:pt x="10693" y="5031"/>
                  </a:lnTo>
                  <a:cubicBezTo>
                    <a:pt x="10728" y="4828"/>
                    <a:pt x="10573" y="4638"/>
                    <a:pt x="10371" y="4614"/>
                  </a:cubicBezTo>
                  <a:lnTo>
                    <a:pt x="6894" y="4150"/>
                  </a:lnTo>
                  <a:lnTo>
                    <a:pt x="7359" y="673"/>
                  </a:lnTo>
                  <a:cubicBezTo>
                    <a:pt x="7383" y="471"/>
                    <a:pt x="7240" y="280"/>
                    <a:pt x="7037" y="256"/>
                  </a:cubicBezTo>
                  <a:lnTo>
                    <a:pt x="5061" y="6"/>
                  </a:lnTo>
                  <a:cubicBezTo>
                    <a:pt x="5040" y="3"/>
                    <a:pt x="5019" y="1"/>
                    <a:pt x="499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0" name="Google Shape;8210;p46"/>
            <p:cNvSpPr/>
            <p:nvPr/>
          </p:nvSpPr>
          <p:spPr>
            <a:xfrm>
              <a:off x="7231418" y="1123290"/>
              <a:ext cx="350289" cy="436217"/>
            </a:xfrm>
            <a:custGeom>
              <a:rect b="b" l="l" r="r" t="t"/>
              <a:pathLst>
                <a:path extrusionOk="0" h="13524" w="10860">
                  <a:moveTo>
                    <a:pt x="4155" y="429"/>
                  </a:moveTo>
                  <a:cubicBezTo>
                    <a:pt x="4444" y="429"/>
                    <a:pt x="4730" y="604"/>
                    <a:pt x="4787" y="997"/>
                  </a:cubicBezTo>
                  <a:cubicBezTo>
                    <a:pt x="4811" y="1188"/>
                    <a:pt x="4763" y="1390"/>
                    <a:pt x="4632" y="1533"/>
                  </a:cubicBezTo>
                  <a:lnTo>
                    <a:pt x="3847" y="1688"/>
                  </a:lnTo>
                  <a:cubicBezTo>
                    <a:pt x="3668" y="1593"/>
                    <a:pt x="3549" y="1426"/>
                    <a:pt x="3513" y="1224"/>
                  </a:cubicBezTo>
                  <a:cubicBezTo>
                    <a:pt x="3399" y="725"/>
                    <a:pt x="3779" y="429"/>
                    <a:pt x="4155" y="429"/>
                  </a:cubicBezTo>
                  <a:close/>
                  <a:moveTo>
                    <a:pt x="7868" y="2749"/>
                  </a:moveTo>
                  <a:cubicBezTo>
                    <a:pt x="8126" y="2749"/>
                    <a:pt x="8354" y="2938"/>
                    <a:pt x="8407" y="3200"/>
                  </a:cubicBezTo>
                  <a:lnTo>
                    <a:pt x="9788" y="10761"/>
                  </a:lnTo>
                  <a:cubicBezTo>
                    <a:pt x="9835" y="11058"/>
                    <a:pt x="9645" y="11344"/>
                    <a:pt x="9335" y="11392"/>
                  </a:cubicBezTo>
                  <a:lnTo>
                    <a:pt x="3073" y="12535"/>
                  </a:lnTo>
                  <a:cubicBezTo>
                    <a:pt x="3037" y="12542"/>
                    <a:pt x="3002" y="12545"/>
                    <a:pt x="2968" y="12545"/>
                  </a:cubicBezTo>
                  <a:cubicBezTo>
                    <a:pt x="2711" y="12545"/>
                    <a:pt x="2484" y="12357"/>
                    <a:pt x="2442" y="12094"/>
                  </a:cubicBezTo>
                  <a:lnTo>
                    <a:pt x="1060" y="4534"/>
                  </a:lnTo>
                  <a:cubicBezTo>
                    <a:pt x="1013" y="4236"/>
                    <a:pt x="1215" y="3950"/>
                    <a:pt x="1513" y="3903"/>
                  </a:cubicBezTo>
                  <a:lnTo>
                    <a:pt x="2251" y="3760"/>
                  </a:lnTo>
                  <a:cubicBezTo>
                    <a:pt x="2294" y="3975"/>
                    <a:pt x="2483" y="4122"/>
                    <a:pt x="2695" y="4122"/>
                  </a:cubicBezTo>
                  <a:cubicBezTo>
                    <a:pt x="2717" y="4122"/>
                    <a:pt x="2740" y="4120"/>
                    <a:pt x="2763" y="4117"/>
                  </a:cubicBezTo>
                  <a:lnTo>
                    <a:pt x="6680" y="3402"/>
                  </a:lnTo>
                  <a:cubicBezTo>
                    <a:pt x="6906" y="3355"/>
                    <a:pt x="7073" y="3129"/>
                    <a:pt x="7025" y="2890"/>
                  </a:cubicBezTo>
                  <a:lnTo>
                    <a:pt x="7764" y="2760"/>
                  </a:lnTo>
                  <a:cubicBezTo>
                    <a:pt x="7799" y="2752"/>
                    <a:pt x="7834" y="2749"/>
                    <a:pt x="7868" y="2749"/>
                  </a:cubicBezTo>
                  <a:close/>
                  <a:moveTo>
                    <a:pt x="4154" y="0"/>
                  </a:moveTo>
                  <a:cubicBezTo>
                    <a:pt x="4084" y="0"/>
                    <a:pt x="4013" y="7"/>
                    <a:pt x="3942" y="21"/>
                  </a:cubicBezTo>
                  <a:cubicBezTo>
                    <a:pt x="3346" y="128"/>
                    <a:pt x="2954" y="700"/>
                    <a:pt x="3073" y="1307"/>
                  </a:cubicBezTo>
                  <a:cubicBezTo>
                    <a:pt x="3108" y="1474"/>
                    <a:pt x="3180" y="1640"/>
                    <a:pt x="3287" y="1783"/>
                  </a:cubicBezTo>
                  <a:lnTo>
                    <a:pt x="2513" y="1926"/>
                  </a:lnTo>
                  <a:cubicBezTo>
                    <a:pt x="2203" y="1986"/>
                    <a:pt x="1989" y="2295"/>
                    <a:pt x="2049" y="2617"/>
                  </a:cubicBezTo>
                  <a:lnTo>
                    <a:pt x="2096" y="2890"/>
                  </a:lnTo>
                  <a:lnTo>
                    <a:pt x="810" y="3129"/>
                  </a:lnTo>
                  <a:cubicBezTo>
                    <a:pt x="322" y="3212"/>
                    <a:pt x="1" y="3676"/>
                    <a:pt x="96" y="4164"/>
                  </a:cubicBezTo>
                  <a:lnTo>
                    <a:pt x="1668" y="12785"/>
                  </a:lnTo>
                  <a:cubicBezTo>
                    <a:pt x="1742" y="13221"/>
                    <a:pt x="2130" y="13524"/>
                    <a:pt x="2552" y="13524"/>
                  </a:cubicBezTo>
                  <a:cubicBezTo>
                    <a:pt x="2602" y="13524"/>
                    <a:pt x="2653" y="13520"/>
                    <a:pt x="2704" y="13511"/>
                  </a:cubicBezTo>
                  <a:lnTo>
                    <a:pt x="10050" y="12165"/>
                  </a:lnTo>
                  <a:cubicBezTo>
                    <a:pt x="10538" y="12082"/>
                    <a:pt x="10859" y="11618"/>
                    <a:pt x="10764" y="11130"/>
                  </a:cubicBezTo>
                  <a:lnTo>
                    <a:pt x="9192" y="2498"/>
                  </a:lnTo>
                  <a:cubicBezTo>
                    <a:pt x="9108" y="2067"/>
                    <a:pt x="8738" y="1766"/>
                    <a:pt x="8317" y="1766"/>
                  </a:cubicBezTo>
                  <a:cubicBezTo>
                    <a:pt x="8260" y="1766"/>
                    <a:pt x="8203" y="1772"/>
                    <a:pt x="8145" y="1783"/>
                  </a:cubicBezTo>
                  <a:lnTo>
                    <a:pt x="6859" y="2009"/>
                  </a:lnTo>
                  <a:lnTo>
                    <a:pt x="6811" y="1736"/>
                  </a:lnTo>
                  <a:cubicBezTo>
                    <a:pt x="6757" y="1446"/>
                    <a:pt x="6500" y="1252"/>
                    <a:pt x="6223" y="1252"/>
                  </a:cubicBezTo>
                  <a:cubicBezTo>
                    <a:pt x="6193" y="1252"/>
                    <a:pt x="6163" y="1255"/>
                    <a:pt x="6133" y="1259"/>
                  </a:cubicBezTo>
                  <a:lnTo>
                    <a:pt x="5180" y="1438"/>
                  </a:lnTo>
                  <a:cubicBezTo>
                    <a:pt x="5240" y="1259"/>
                    <a:pt x="5251" y="1081"/>
                    <a:pt x="5216" y="914"/>
                  </a:cubicBezTo>
                  <a:cubicBezTo>
                    <a:pt x="5132" y="378"/>
                    <a:pt x="4677" y="0"/>
                    <a:pt x="415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1" name="Google Shape;8211;p46"/>
            <p:cNvSpPr/>
            <p:nvPr/>
          </p:nvSpPr>
          <p:spPr>
            <a:xfrm>
              <a:off x="7293638" y="1280275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2" name="Google Shape;8212;p46"/>
            <p:cNvSpPr/>
            <p:nvPr/>
          </p:nvSpPr>
          <p:spPr>
            <a:xfrm>
              <a:off x="7361406" y="1265566"/>
              <a:ext cx="125569" cy="43931"/>
            </a:xfrm>
            <a:custGeom>
              <a:rect b="b" l="l" r="r" t="t"/>
              <a:pathLst>
                <a:path extrusionOk="0" h="1362" w="3893">
                  <a:moveTo>
                    <a:pt x="3284" y="1"/>
                  </a:moveTo>
                  <a:cubicBezTo>
                    <a:pt x="3246" y="1"/>
                    <a:pt x="3205" y="5"/>
                    <a:pt x="3162" y="15"/>
                  </a:cubicBezTo>
                  <a:lnTo>
                    <a:pt x="3150" y="15"/>
                  </a:lnTo>
                  <a:lnTo>
                    <a:pt x="567" y="492"/>
                  </a:lnTo>
                  <a:cubicBezTo>
                    <a:pt x="0" y="569"/>
                    <a:pt x="107" y="1362"/>
                    <a:pt x="607" y="1362"/>
                  </a:cubicBezTo>
                  <a:cubicBezTo>
                    <a:pt x="643" y="1362"/>
                    <a:pt x="681" y="1358"/>
                    <a:pt x="721" y="1349"/>
                  </a:cubicBezTo>
                  <a:lnTo>
                    <a:pt x="3317" y="873"/>
                  </a:lnTo>
                  <a:cubicBezTo>
                    <a:pt x="3892" y="817"/>
                    <a:pt x="3789" y="1"/>
                    <a:pt x="328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3" name="Google Shape;8213;p46"/>
            <p:cNvSpPr/>
            <p:nvPr/>
          </p:nvSpPr>
          <p:spPr>
            <a:xfrm>
              <a:off x="7306314" y="1349784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5"/>
                    <a:pt x="1003" y="1545"/>
                  </a:cubicBezTo>
                  <a:cubicBezTo>
                    <a:pt x="1454" y="1545"/>
                    <a:pt x="1861" y="1145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4" name="Google Shape;8214;p46"/>
            <p:cNvSpPr/>
            <p:nvPr/>
          </p:nvSpPr>
          <p:spPr>
            <a:xfrm>
              <a:off x="7375953" y="1335140"/>
              <a:ext cx="121279" cy="43544"/>
            </a:xfrm>
            <a:custGeom>
              <a:rect b="b" l="l" r="r" t="t"/>
              <a:pathLst>
                <a:path extrusionOk="0" h="1350" w="3760">
                  <a:moveTo>
                    <a:pt x="3128" y="0"/>
                  </a:moveTo>
                  <a:cubicBezTo>
                    <a:pt x="3116" y="0"/>
                    <a:pt x="3104" y="1"/>
                    <a:pt x="3092" y="2"/>
                  </a:cubicBezTo>
                  <a:lnTo>
                    <a:pt x="497" y="478"/>
                  </a:lnTo>
                  <a:cubicBezTo>
                    <a:pt x="0" y="628"/>
                    <a:pt x="119" y="1349"/>
                    <a:pt x="616" y="1349"/>
                  </a:cubicBezTo>
                  <a:cubicBezTo>
                    <a:pt x="631" y="1349"/>
                    <a:pt x="647" y="1348"/>
                    <a:pt x="663" y="1347"/>
                  </a:cubicBezTo>
                  <a:lnTo>
                    <a:pt x="3259" y="883"/>
                  </a:lnTo>
                  <a:cubicBezTo>
                    <a:pt x="3759" y="731"/>
                    <a:pt x="3634" y="0"/>
                    <a:pt x="312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5" name="Google Shape;8215;p46"/>
            <p:cNvSpPr/>
            <p:nvPr/>
          </p:nvSpPr>
          <p:spPr>
            <a:xfrm>
              <a:off x="7319765" y="1424293"/>
              <a:ext cx="60123" cy="49834"/>
            </a:xfrm>
            <a:custGeom>
              <a:rect b="b" l="l" r="r" t="t"/>
              <a:pathLst>
                <a:path extrusionOk="0" h="1545" w="1864">
                  <a:moveTo>
                    <a:pt x="1014" y="0"/>
                  </a:moveTo>
                  <a:cubicBezTo>
                    <a:pt x="970" y="0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8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6" name="Google Shape;8216;p46"/>
            <p:cNvSpPr/>
            <p:nvPr/>
          </p:nvSpPr>
          <p:spPr>
            <a:xfrm>
              <a:off x="7389371" y="1409585"/>
              <a:ext cx="121440" cy="43577"/>
            </a:xfrm>
            <a:custGeom>
              <a:rect b="b" l="l" r="r" t="t"/>
              <a:pathLst>
                <a:path extrusionOk="0" h="1351" w="3765">
                  <a:moveTo>
                    <a:pt x="3162" y="0"/>
                  </a:moveTo>
                  <a:cubicBezTo>
                    <a:pt x="3143" y="0"/>
                    <a:pt x="3124" y="1"/>
                    <a:pt x="3105" y="3"/>
                  </a:cubicBezTo>
                  <a:lnTo>
                    <a:pt x="509" y="468"/>
                  </a:lnTo>
                  <a:cubicBezTo>
                    <a:pt x="1" y="606"/>
                    <a:pt x="109" y="1351"/>
                    <a:pt x="617" y="1351"/>
                  </a:cubicBezTo>
                  <a:cubicBezTo>
                    <a:pt x="632" y="1351"/>
                    <a:pt x="648" y="1350"/>
                    <a:pt x="664" y="1349"/>
                  </a:cubicBezTo>
                  <a:lnTo>
                    <a:pt x="3260" y="872"/>
                  </a:lnTo>
                  <a:cubicBezTo>
                    <a:pt x="3764" y="735"/>
                    <a:pt x="3650" y="0"/>
                    <a:pt x="316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7" name="Google Shape;8217;p46"/>
            <p:cNvSpPr/>
            <p:nvPr/>
          </p:nvSpPr>
          <p:spPr>
            <a:xfrm>
              <a:off x="7731435" y="1251439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608" y="1"/>
                  </a:moveTo>
                  <a:lnTo>
                    <a:pt x="1215" y="1620"/>
                  </a:lnTo>
                  <a:cubicBezTo>
                    <a:pt x="251" y="2275"/>
                    <a:pt x="1" y="3585"/>
                    <a:pt x="667" y="4549"/>
                  </a:cubicBezTo>
                  <a:lnTo>
                    <a:pt x="775" y="4704"/>
                  </a:lnTo>
                  <a:cubicBezTo>
                    <a:pt x="1183" y="5305"/>
                    <a:pt x="1845" y="5629"/>
                    <a:pt x="2520" y="5629"/>
                  </a:cubicBezTo>
                  <a:cubicBezTo>
                    <a:pt x="2928" y="5629"/>
                    <a:pt x="3340" y="5510"/>
                    <a:pt x="3704" y="5264"/>
                  </a:cubicBezTo>
                  <a:lnTo>
                    <a:pt x="6085" y="3644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8" name="Google Shape;8218;p46"/>
            <p:cNvSpPr/>
            <p:nvPr/>
          </p:nvSpPr>
          <p:spPr>
            <a:xfrm>
              <a:off x="7864326" y="1176188"/>
              <a:ext cx="195885" cy="181660"/>
            </a:xfrm>
            <a:custGeom>
              <a:rect b="b" l="l" r="r" t="t"/>
              <a:pathLst>
                <a:path extrusionOk="0" h="5632" w="6073">
                  <a:moveTo>
                    <a:pt x="3579" y="1"/>
                  </a:moveTo>
                  <a:cubicBezTo>
                    <a:pt x="3169" y="1"/>
                    <a:pt x="2756" y="120"/>
                    <a:pt x="2393" y="369"/>
                  </a:cubicBezTo>
                  <a:lnTo>
                    <a:pt x="0" y="1989"/>
                  </a:lnTo>
                  <a:lnTo>
                    <a:pt x="2477" y="5632"/>
                  </a:lnTo>
                  <a:lnTo>
                    <a:pt x="4870" y="4001"/>
                  </a:lnTo>
                  <a:cubicBezTo>
                    <a:pt x="5822" y="3346"/>
                    <a:pt x="6072" y="2036"/>
                    <a:pt x="5430" y="1072"/>
                  </a:cubicBezTo>
                  <a:lnTo>
                    <a:pt x="5430" y="1072"/>
                  </a:lnTo>
                  <a:lnTo>
                    <a:pt x="5430" y="1084"/>
                  </a:lnTo>
                  <a:lnTo>
                    <a:pt x="5310" y="917"/>
                  </a:lnTo>
                  <a:cubicBezTo>
                    <a:pt x="4905" y="319"/>
                    <a:pt x="4247" y="1"/>
                    <a:pt x="357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9" name="Google Shape;8219;p46"/>
            <p:cNvSpPr/>
            <p:nvPr/>
          </p:nvSpPr>
          <p:spPr>
            <a:xfrm>
              <a:off x="6207193" y="99161"/>
              <a:ext cx="349515" cy="435378"/>
            </a:xfrm>
            <a:custGeom>
              <a:rect b="b" l="l" r="r" t="t"/>
              <a:pathLst>
                <a:path extrusionOk="0" h="13498" w="10836">
                  <a:moveTo>
                    <a:pt x="4145" y="412"/>
                  </a:moveTo>
                  <a:cubicBezTo>
                    <a:pt x="4431" y="412"/>
                    <a:pt x="4712" y="584"/>
                    <a:pt x="4763" y="971"/>
                  </a:cubicBezTo>
                  <a:cubicBezTo>
                    <a:pt x="4799" y="1173"/>
                    <a:pt x="4751" y="1364"/>
                    <a:pt x="4620" y="1518"/>
                  </a:cubicBezTo>
                  <a:lnTo>
                    <a:pt x="3823" y="1661"/>
                  </a:lnTo>
                  <a:cubicBezTo>
                    <a:pt x="3656" y="1566"/>
                    <a:pt x="3537" y="1399"/>
                    <a:pt x="3501" y="1209"/>
                  </a:cubicBezTo>
                  <a:cubicBezTo>
                    <a:pt x="3386" y="709"/>
                    <a:pt x="3770" y="412"/>
                    <a:pt x="4145" y="412"/>
                  </a:cubicBezTo>
                  <a:close/>
                  <a:moveTo>
                    <a:pt x="7831" y="2726"/>
                  </a:moveTo>
                  <a:cubicBezTo>
                    <a:pt x="8094" y="2726"/>
                    <a:pt x="8329" y="2907"/>
                    <a:pt x="8383" y="3185"/>
                  </a:cubicBezTo>
                  <a:lnTo>
                    <a:pt x="9776" y="10746"/>
                  </a:lnTo>
                  <a:cubicBezTo>
                    <a:pt x="9823" y="11043"/>
                    <a:pt x="9621" y="11329"/>
                    <a:pt x="9323" y="11377"/>
                  </a:cubicBezTo>
                  <a:lnTo>
                    <a:pt x="3061" y="12520"/>
                  </a:lnTo>
                  <a:cubicBezTo>
                    <a:pt x="3026" y="12527"/>
                    <a:pt x="2991" y="12530"/>
                    <a:pt x="2956" y="12530"/>
                  </a:cubicBezTo>
                  <a:cubicBezTo>
                    <a:pt x="2699" y="12530"/>
                    <a:pt x="2472" y="12342"/>
                    <a:pt x="2430" y="12079"/>
                  </a:cubicBezTo>
                  <a:lnTo>
                    <a:pt x="1049" y="4507"/>
                  </a:lnTo>
                  <a:cubicBezTo>
                    <a:pt x="989" y="4209"/>
                    <a:pt x="1191" y="3935"/>
                    <a:pt x="1489" y="3876"/>
                  </a:cubicBezTo>
                  <a:lnTo>
                    <a:pt x="2239" y="3745"/>
                  </a:lnTo>
                  <a:cubicBezTo>
                    <a:pt x="2271" y="3954"/>
                    <a:pt x="2449" y="4099"/>
                    <a:pt x="2653" y="4099"/>
                  </a:cubicBezTo>
                  <a:cubicBezTo>
                    <a:pt x="2681" y="4099"/>
                    <a:pt x="2710" y="4096"/>
                    <a:pt x="2739" y="4090"/>
                  </a:cubicBezTo>
                  <a:lnTo>
                    <a:pt x="6656" y="3376"/>
                  </a:lnTo>
                  <a:cubicBezTo>
                    <a:pt x="6883" y="3340"/>
                    <a:pt x="7049" y="3102"/>
                    <a:pt x="7002" y="2876"/>
                  </a:cubicBezTo>
                  <a:lnTo>
                    <a:pt x="7740" y="2733"/>
                  </a:lnTo>
                  <a:cubicBezTo>
                    <a:pt x="7770" y="2728"/>
                    <a:pt x="7801" y="2726"/>
                    <a:pt x="7831" y="2726"/>
                  </a:cubicBezTo>
                  <a:close/>
                  <a:moveTo>
                    <a:pt x="4135" y="1"/>
                  </a:moveTo>
                  <a:cubicBezTo>
                    <a:pt x="4071" y="1"/>
                    <a:pt x="4006" y="6"/>
                    <a:pt x="3942" y="18"/>
                  </a:cubicBezTo>
                  <a:cubicBezTo>
                    <a:pt x="3346" y="125"/>
                    <a:pt x="2954" y="697"/>
                    <a:pt x="3061" y="1280"/>
                  </a:cubicBezTo>
                  <a:cubicBezTo>
                    <a:pt x="3096" y="1459"/>
                    <a:pt x="3168" y="1626"/>
                    <a:pt x="3275" y="1756"/>
                  </a:cubicBezTo>
                  <a:lnTo>
                    <a:pt x="2501" y="1899"/>
                  </a:lnTo>
                  <a:cubicBezTo>
                    <a:pt x="2180" y="1959"/>
                    <a:pt x="1977" y="2268"/>
                    <a:pt x="2025" y="2590"/>
                  </a:cubicBezTo>
                  <a:lnTo>
                    <a:pt x="2084" y="2864"/>
                  </a:lnTo>
                  <a:lnTo>
                    <a:pt x="799" y="3102"/>
                  </a:lnTo>
                  <a:cubicBezTo>
                    <a:pt x="322" y="3185"/>
                    <a:pt x="1" y="3650"/>
                    <a:pt x="84" y="4126"/>
                  </a:cubicBezTo>
                  <a:lnTo>
                    <a:pt x="1656" y="12758"/>
                  </a:lnTo>
                  <a:cubicBezTo>
                    <a:pt x="1741" y="13194"/>
                    <a:pt x="2111" y="13497"/>
                    <a:pt x="2538" y="13497"/>
                  </a:cubicBezTo>
                  <a:cubicBezTo>
                    <a:pt x="2588" y="13497"/>
                    <a:pt x="2640" y="13493"/>
                    <a:pt x="2692" y="13484"/>
                  </a:cubicBezTo>
                  <a:lnTo>
                    <a:pt x="10038" y="12139"/>
                  </a:lnTo>
                  <a:cubicBezTo>
                    <a:pt x="10514" y="12043"/>
                    <a:pt x="10836" y="11579"/>
                    <a:pt x="10752" y="11103"/>
                  </a:cubicBezTo>
                  <a:lnTo>
                    <a:pt x="9181" y="2471"/>
                  </a:lnTo>
                  <a:cubicBezTo>
                    <a:pt x="9097" y="2041"/>
                    <a:pt x="8726" y="1740"/>
                    <a:pt x="8305" y="1740"/>
                  </a:cubicBezTo>
                  <a:cubicBezTo>
                    <a:pt x="8248" y="1740"/>
                    <a:pt x="8191" y="1745"/>
                    <a:pt x="8133" y="1756"/>
                  </a:cubicBezTo>
                  <a:lnTo>
                    <a:pt x="6847" y="1995"/>
                  </a:lnTo>
                  <a:lnTo>
                    <a:pt x="6799" y="1721"/>
                  </a:lnTo>
                  <a:cubicBezTo>
                    <a:pt x="6746" y="1435"/>
                    <a:pt x="6497" y="1235"/>
                    <a:pt x="6225" y="1235"/>
                  </a:cubicBezTo>
                  <a:cubicBezTo>
                    <a:pt x="6190" y="1235"/>
                    <a:pt x="6155" y="1238"/>
                    <a:pt x="6121" y="1245"/>
                  </a:cubicBezTo>
                  <a:lnTo>
                    <a:pt x="5168" y="1411"/>
                  </a:lnTo>
                  <a:cubicBezTo>
                    <a:pt x="5228" y="1245"/>
                    <a:pt x="5228" y="1066"/>
                    <a:pt x="5204" y="899"/>
                  </a:cubicBezTo>
                  <a:cubicBezTo>
                    <a:pt x="5109" y="370"/>
                    <a:pt x="4646" y="1"/>
                    <a:pt x="413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0" name="Google Shape;8220;p46"/>
            <p:cNvSpPr/>
            <p:nvPr/>
          </p:nvSpPr>
          <p:spPr>
            <a:xfrm>
              <a:off x="6269026" y="255566"/>
              <a:ext cx="60059" cy="49898"/>
            </a:xfrm>
            <a:custGeom>
              <a:rect b="b" l="l" r="r" t="t"/>
              <a:pathLst>
                <a:path extrusionOk="0" h="1547" w="1862">
                  <a:moveTo>
                    <a:pt x="1016" y="1"/>
                  </a:moveTo>
                  <a:cubicBezTo>
                    <a:pt x="968" y="1"/>
                    <a:pt x="919" y="5"/>
                    <a:pt x="870" y="15"/>
                  </a:cubicBezTo>
                  <a:cubicBezTo>
                    <a:pt x="191" y="134"/>
                    <a:pt x="1" y="1015"/>
                    <a:pt x="560" y="1408"/>
                  </a:cubicBezTo>
                  <a:cubicBezTo>
                    <a:pt x="700" y="1504"/>
                    <a:pt x="851" y="1547"/>
                    <a:pt x="997" y="1547"/>
                  </a:cubicBezTo>
                  <a:cubicBezTo>
                    <a:pt x="1451" y="1547"/>
                    <a:pt x="1862" y="1138"/>
                    <a:pt x="1763" y="634"/>
                  </a:cubicBezTo>
                  <a:cubicBezTo>
                    <a:pt x="1700" y="266"/>
                    <a:pt x="1377" y="1"/>
                    <a:pt x="1016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1" name="Google Shape;8221;p46"/>
            <p:cNvSpPr/>
            <p:nvPr/>
          </p:nvSpPr>
          <p:spPr>
            <a:xfrm>
              <a:off x="6337213" y="241019"/>
              <a:ext cx="124117" cy="43706"/>
            </a:xfrm>
            <a:custGeom>
              <a:rect b="b" l="l" r="r" t="t"/>
              <a:pathLst>
                <a:path extrusionOk="0" h="1355" w="3848">
                  <a:moveTo>
                    <a:pt x="3261" y="1"/>
                  </a:moveTo>
                  <a:cubicBezTo>
                    <a:pt x="3226" y="1"/>
                    <a:pt x="3189" y="5"/>
                    <a:pt x="3149" y="14"/>
                  </a:cubicBezTo>
                  <a:lnTo>
                    <a:pt x="3137" y="14"/>
                  </a:lnTo>
                  <a:lnTo>
                    <a:pt x="542" y="490"/>
                  </a:lnTo>
                  <a:cubicBezTo>
                    <a:pt x="0" y="580"/>
                    <a:pt x="111" y="1354"/>
                    <a:pt x="620" y="1354"/>
                  </a:cubicBezTo>
                  <a:cubicBezTo>
                    <a:pt x="648" y="1354"/>
                    <a:pt x="678" y="1352"/>
                    <a:pt x="709" y="1347"/>
                  </a:cubicBezTo>
                  <a:lnTo>
                    <a:pt x="3292" y="871"/>
                  </a:lnTo>
                  <a:cubicBezTo>
                    <a:pt x="3847" y="793"/>
                    <a:pt x="3750" y="1"/>
                    <a:pt x="326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2" name="Google Shape;8222;p46"/>
            <p:cNvSpPr/>
            <p:nvPr/>
          </p:nvSpPr>
          <p:spPr>
            <a:xfrm>
              <a:off x="6281702" y="325172"/>
              <a:ext cx="59769" cy="49866"/>
            </a:xfrm>
            <a:custGeom>
              <a:rect b="b" l="l" r="r" t="t"/>
              <a:pathLst>
                <a:path extrusionOk="0" h="1546" w="1853">
                  <a:moveTo>
                    <a:pt x="1002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3" y="1545"/>
                    <a:pt x="1000" y="1545"/>
                  </a:cubicBezTo>
                  <a:cubicBezTo>
                    <a:pt x="1449" y="1545"/>
                    <a:pt x="1852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3" name="Google Shape;8223;p46"/>
            <p:cNvSpPr/>
            <p:nvPr/>
          </p:nvSpPr>
          <p:spPr>
            <a:xfrm>
              <a:off x="6351212" y="310528"/>
              <a:ext cx="121021" cy="43512"/>
            </a:xfrm>
            <a:custGeom>
              <a:rect b="b" l="l" r="r" t="t"/>
              <a:pathLst>
                <a:path extrusionOk="0" h="1349" w="3752">
                  <a:moveTo>
                    <a:pt x="3132" y="0"/>
                  </a:moveTo>
                  <a:cubicBezTo>
                    <a:pt x="3121" y="0"/>
                    <a:pt x="3109" y="1"/>
                    <a:pt x="3096" y="2"/>
                  </a:cubicBezTo>
                  <a:lnTo>
                    <a:pt x="501" y="478"/>
                  </a:lnTo>
                  <a:cubicBezTo>
                    <a:pt x="0" y="618"/>
                    <a:pt x="125" y="1348"/>
                    <a:pt x="620" y="1348"/>
                  </a:cubicBezTo>
                  <a:cubicBezTo>
                    <a:pt x="632" y="1348"/>
                    <a:pt x="644" y="1348"/>
                    <a:pt x="656" y="1347"/>
                  </a:cubicBezTo>
                  <a:lnTo>
                    <a:pt x="3251" y="871"/>
                  </a:lnTo>
                  <a:cubicBezTo>
                    <a:pt x="3751" y="731"/>
                    <a:pt x="3638" y="0"/>
                    <a:pt x="313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4" name="Google Shape;8224;p46"/>
            <p:cNvSpPr/>
            <p:nvPr/>
          </p:nvSpPr>
          <p:spPr>
            <a:xfrm>
              <a:off x="6295152" y="399294"/>
              <a:ext cx="60156" cy="50189"/>
            </a:xfrm>
            <a:custGeom>
              <a:rect b="b" l="l" r="r" t="t"/>
              <a:pathLst>
                <a:path extrusionOk="0" h="1556" w="1865">
                  <a:moveTo>
                    <a:pt x="1014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191" y="131"/>
                    <a:pt x="0" y="1012"/>
                    <a:pt x="572" y="1417"/>
                  </a:cubicBezTo>
                  <a:cubicBezTo>
                    <a:pt x="709" y="1513"/>
                    <a:pt x="857" y="1556"/>
                    <a:pt x="1002" y="1556"/>
                  </a:cubicBezTo>
                  <a:cubicBezTo>
                    <a:pt x="1451" y="1556"/>
                    <a:pt x="1864" y="1147"/>
                    <a:pt x="1774" y="643"/>
                  </a:cubicBezTo>
                  <a:cubicBezTo>
                    <a:pt x="1700" y="260"/>
                    <a:pt x="1378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5" name="Google Shape;8225;p46"/>
            <p:cNvSpPr/>
            <p:nvPr/>
          </p:nvSpPr>
          <p:spPr>
            <a:xfrm>
              <a:off x="6364146" y="384586"/>
              <a:ext cx="122440" cy="44028"/>
            </a:xfrm>
            <a:custGeom>
              <a:rect b="b" l="l" r="r" t="t"/>
              <a:pathLst>
                <a:path extrusionOk="0" h="1365" w="3796">
                  <a:moveTo>
                    <a:pt x="3170" y="0"/>
                  </a:moveTo>
                  <a:cubicBezTo>
                    <a:pt x="3151" y="0"/>
                    <a:pt x="3132" y="1"/>
                    <a:pt x="3112" y="4"/>
                  </a:cubicBezTo>
                  <a:lnTo>
                    <a:pt x="528" y="480"/>
                  </a:lnTo>
                  <a:cubicBezTo>
                    <a:pt x="0" y="606"/>
                    <a:pt x="114" y="1364"/>
                    <a:pt x="625" y="1364"/>
                  </a:cubicBezTo>
                  <a:cubicBezTo>
                    <a:pt x="644" y="1364"/>
                    <a:pt x="663" y="1363"/>
                    <a:pt x="683" y="1361"/>
                  </a:cubicBezTo>
                  <a:lnTo>
                    <a:pt x="3279" y="885"/>
                  </a:lnTo>
                  <a:cubicBezTo>
                    <a:pt x="3796" y="758"/>
                    <a:pt x="3681" y="0"/>
                    <a:pt x="317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6" name="Google Shape;8226;p46"/>
            <p:cNvSpPr/>
            <p:nvPr/>
          </p:nvSpPr>
          <p:spPr>
            <a:xfrm>
              <a:off x="6237545" y="708297"/>
              <a:ext cx="250815" cy="224721"/>
            </a:xfrm>
            <a:custGeom>
              <a:rect b="b" l="l" r="r" t="t"/>
              <a:pathLst>
                <a:path extrusionOk="0" h="6967" w="7776">
                  <a:moveTo>
                    <a:pt x="3932" y="1"/>
                  </a:moveTo>
                  <a:cubicBezTo>
                    <a:pt x="2904" y="1"/>
                    <a:pt x="1893" y="465"/>
                    <a:pt x="1227" y="1338"/>
                  </a:cubicBezTo>
                  <a:lnTo>
                    <a:pt x="6966" y="4969"/>
                  </a:lnTo>
                  <a:cubicBezTo>
                    <a:pt x="7775" y="3398"/>
                    <a:pt x="7251" y="1469"/>
                    <a:pt x="5751" y="528"/>
                  </a:cubicBezTo>
                  <a:cubicBezTo>
                    <a:pt x="5188" y="173"/>
                    <a:pt x="4557" y="1"/>
                    <a:pt x="3932" y="1"/>
                  </a:cubicBezTo>
                  <a:close/>
                  <a:moveTo>
                    <a:pt x="822" y="1993"/>
                  </a:moveTo>
                  <a:lnTo>
                    <a:pt x="822" y="1993"/>
                  </a:lnTo>
                  <a:cubicBezTo>
                    <a:pt x="0" y="3553"/>
                    <a:pt x="524" y="5493"/>
                    <a:pt x="2024" y="6434"/>
                  </a:cubicBezTo>
                  <a:cubicBezTo>
                    <a:pt x="2586" y="6793"/>
                    <a:pt x="3217" y="6966"/>
                    <a:pt x="3842" y="6966"/>
                  </a:cubicBezTo>
                  <a:cubicBezTo>
                    <a:pt x="4875" y="6966"/>
                    <a:pt x="5893" y="6495"/>
                    <a:pt x="6561" y="5612"/>
                  </a:cubicBezTo>
                  <a:lnTo>
                    <a:pt x="822" y="1993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7" name="Google Shape;8227;p46"/>
            <p:cNvSpPr/>
            <p:nvPr/>
          </p:nvSpPr>
          <p:spPr>
            <a:xfrm>
              <a:off x="6706823" y="226472"/>
              <a:ext cx="196272" cy="181918"/>
            </a:xfrm>
            <a:custGeom>
              <a:rect b="b" l="l" r="r" t="t"/>
              <a:pathLst>
                <a:path extrusionOk="0" h="5640" w="6085">
                  <a:moveTo>
                    <a:pt x="3620" y="0"/>
                  </a:moveTo>
                  <a:lnTo>
                    <a:pt x="1215" y="1631"/>
                  </a:lnTo>
                  <a:cubicBezTo>
                    <a:pt x="251" y="2286"/>
                    <a:pt x="1" y="3596"/>
                    <a:pt x="656" y="4560"/>
                  </a:cubicBezTo>
                  <a:lnTo>
                    <a:pt x="763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1"/>
                    <a:pt x="3692" y="5275"/>
                  </a:cubicBezTo>
                  <a:lnTo>
                    <a:pt x="6085" y="3644"/>
                  </a:lnTo>
                  <a:lnTo>
                    <a:pt x="3620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8" name="Google Shape;8228;p46"/>
            <p:cNvSpPr/>
            <p:nvPr/>
          </p:nvSpPr>
          <p:spPr>
            <a:xfrm>
              <a:off x="6839327" y="151317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577" y="1"/>
                  </a:moveTo>
                  <a:cubicBezTo>
                    <a:pt x="3169" y="1"/>
                    <a:pt x="2757" y="119"/>
                    <a:pt x="2394" y="366"/>
                  </a:cubicBezTo>
                  <a:lnTo>
                    <a:pt x="1" y="1985"/>
                  </a:lnTo>
                  <a:lnTo>
                    <a:pt x="2489" y="5628"/>
                  </a:lnTo>
                  <a:lnTo>
                    <a:pt x="4882" y="4009"/>
                  </a:lnTo>
                  <a:cubicBezTo>
                    <a:pt x="5835" y="3354"/>
                    <a:pt x="6085" y="2044"/>
                    <a:pt x="5430" y="1080"/>
                  </a:cubicBezTo>
                  <a:lnTo>
                    <a:pt x="5323" y="925"/>
                  </a:lnTo>
                  <a:cubicBezTo>
                    <a:pt x="4914" y="324"/>
                    <a:pt x="4252" y="1"/>
                    <a:pt x="357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9" name="Google Shape;8229;p46"/>
            <p:cNvSpPr/>
            <p:nvPr/>
          </p:nvSpPr>
          <p:spPr>
            <a:xfrm>
              <a:off x="6649603" y="602242"/>
              <a:ext cx="345677" cy="344032"/>
            </a:xfrm>
            <a:custGeom>
              <a:rect b="b" l="l" r="r" t="t"/>
              <a:pathLst>
                <a:path extrusionOk="0" h="10666" w="10717">
                  <a:moveTo>
                    <a:pt x="4999" y="1"/>
                  </a:moveTo>
                  <a:cubicBezTo>
                    <a:pt x="4821" y="1"/>
                    <a:pt x="4666" y="136"/>
                    <a:pt x="4644" y="328"/>
                  </a:cubicBezTo>
                  <a:lnTo>
                    <a:pt x="4180" y="3805"/>
                  </a:lnTo>
                  <a:lnTo>
                    <a:pt x="703" y="3340"/>
                  </a:lnTo>
                  <a:cubicBezTo>
                    <a:pt x="688" y="3338"/>
                    <a:pt x="674" y="3338"/>
                    <a:pt x="659" y="3338"/>
                  </a:cubicBezTo>
                  <a:cubicBezTo>
                    <a:pt x="474" y="3338"/>
                    <a:pt x="309" y="3474"/>
                    <a:pt x="287" y="3662"/>
                  </a:cubicBezTo>
                  <a:lnTo>
                    <a:pt x="37" y="5626"/>
                  </a:lnTo>
                  <a:cubicBezTo>
                    <a:pt x="1" y="5829"/>
                    <a:pt x="144" y="6019"/>
                    <a:pt x="346" y="6043"/>
                  </a:cubicBezTo>
                  <a:lnTo>
                    <a:pt x="3823" y="6507"/>
                  </a:lnTo>
                  <a:lnTo>
                    <a:pt x="3370" y="9984"/>
                  </a:lnTo>
                  <a:cubicBezTo>
                    <a:pt x="3335" y="10186"/>
                    <a:pt x="3477" y="10377"/>
                    <a:pt x="3692" y="10401"/>
                  </a:cubicBezTo>
                  <a:lnTo>
                    <a:pt x="5656" y="10663"/>
                  </a:lnTo>
                  <a:cubicBezTo>
                    <a:pt x="5671" y="10664"/>
                    <a:pt x="5686" y="10665"/>
                    <a:pt x="5700" y="10665"/>
                  </a:cubicBezTo>
                  <a:cubicBezTo>
                    <a:pt x="5886" y="10665"/>
                    <a:pt x="6051" y="10529"/>
                    <a:pt x="6073" y="10341"/>
                  </a:cubicBezTo>
                  <a:lnTo>
                    <a:pt x="6537" y="6864"/>
                  </a:lnTo>
                  <a:lnTo>
                    <a:pt x="10014" y="7329"/>
                  </a:lnTo>
                  <a:cubicBezTo>
                    <a:pt x="10029" y="7331"/>
                    <a:pt x="10044" y="7331"/>
                    <a:pt x="10058" y="7331"/>
                  </a:cubicBezTo>
                  <a:cubicBezTo>
                    <a:pt x="10243" y="7331"/>
                    <a:pt x="10409" y="7195"/>
                    <a:pt x="10431" y="7007"/>
                  </a:cubicBezTo>
                  <a:lnTo>
                    <a:pt x="10693" y="5031"/>
                  </a:lnTo>
                  <a:cubicBezTo>
                    <a:pt x="10716" y="4828"/>
                    <a:pt x="10574" y="4638"/>
                    <a:pt x="10371" y="4614"/>
                  </a:cubicBezTo>
                  <a:lnTo>
                    <a:pt x="6895" y="4150"/>
                  </a:lnTo>
                  <a:lnTo>
                    <a:pt x="7347" y="673"/>
                  </a:lnTo>
                  <a:cubicBezTo>
                    <a:pt x="7383" y="471"/>
                    <a:pt x="7240" y="280"/>
                    <a:pt x="7026" y="256"/>
                  </a:cubicBezTo>
                  <a:lnTo>
                    <a:pt x="5061" y="6"/>
                  </a:lnTo>
                  <a:cubicBezTo>
                    <a:pt x="5040" y="3"/>
                    <a:pt x="5019" y="1"/>
                    <a:pt x="499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0" name="Google Shape;8230;p46"/>
            <p:cNvSpPr/>
            <p:nvPr/>
          </p:nvSpPr>
          <p:spPr>
            <a:xfrm>
              <a:off x="6206806" y="1123773"/>
              <a:ext cx="349902" cy="435733"/>
            </a:xfrm>
            <a:custGeom>
              <a:rect b="b" l="l" r="r" t="t"/>
              <a:pathLst>
                <a:path extrusionOk="0" h="13509" w="10848">
                  <a:moveTo>
                    <a:pt x="4153" y="414"/>
                  </a:moveTo>
                  <a:cubicBezTo>
                    <a:pt x="4440" y="414"/>
                    <a:pt x="4724" y="589"/>
                    <a:pt x="4775" y="982"/>
                  </a:cubicBezTo>
                  <a:cubicBezTo>
                    <a:pt x="4811" y="1173"/>
                    <a:pt x="4763" y="1375"/>
                    <a:pt x="4632" y="1518"/>
                  </a:cubicBezTo>
                  <a:lnTo>
                    <a:pt x="3835" y="1673"/>
                  </a:lnTo>
                  <a:cubicBezTo>
                    <a:pt x="3668" y="1578"/>
                    <a:pt x="3549" y="1411"/>
                    <a:pt x="3513" y="1209"/>
                  </a:cubicBezTo>
                  <a:cubicBezTo>
                    <a:pt x="3399" y="710"/>
                    <a:pt x="3779" y="414"/>
                    <a:pt x="4153" y="414"/>
                  </a:cubicBezTo>
                  <a:close/>
                  <a:moveTo>
                    <a:pt x="7868" y="2734"/>
                  </a:moveTo>
                  <a:cubicBezTo>
                    <a:pt x="8126" y="2734"/>
                    <a:pt x="8354" y="2923"/>
                    <a:pt x="8407" y="3185"/>
                  </a:cubicBezTo>
                  <a:lnTo>
                    <a:pt x="9788" y="10746"/>
                  </a:lnTo>
                  <a:cubicBezTo>
                    <a:pt x="9835" y="11043"/>
                    <a:pt x="9633" y="11329"/>
                    <a:pt x="9335" y="11377"/>
                  </a:cubicBezTo>
                  <a:lnTo>
                    <a:pt x="3073" y="12520"/>
                  </a:lnTo>
                  <a:cubicBezTo>
                    <a:pt x="3038" y="12527"/>
                    <a:pt x="3003" y="12530"/>
                    <a:pt x="2968" y="12530"/>
                  </a:cubicBezTo>
                  <a:cubicBezTo>
                    <a:pt x="2711" y="12530"/>
                    <a:pt x="2484" y="12342"/>
                    <a:pt x="2442" y="12079"/>
                  </a:cubicBezTo>
                  <a:lnTo>
                    <a:pt x="1061" y="4519"/>
                  </a:lnTo>
                  <a:cubicBezTo>
                    <a:pt x="1013" y="4221"/>
                    <a:pt x="1203" y="3935"/>
                    <a:pt x="1513" y="3888"/>
                  </a:cubicBezTo>
                  <a:lnTo>
                    <a:pt x="2251" y="3745"/>
                  </a:lnTo>
                  <a:cubicBezTo>
                    <a:pt x="2294" y="3960"/>
                    <a:pt x="2483" y="4107"/>
                    <a:pt x="2695" y="4107"/>
                  </a:cubicBezTo>
                  <a:cubicBezTo>
                    <a:pt x="2717" y="4107"/>
                    <a:pt x="2740" y="4105"/>
                    <a:pt x="2763" y="4102"/>
                  </a:cubicBezTo>
                  <a:lnTo>
                    <a:pt x="6668" y="3387"/>
                  </a:lnTo>
                  <a:cubicBezTo>
                    <a:pt x="6907" y="3340"/>
                    <a:pt x="7061" y="3114"/>
                    <a:pt x="7026" y="2875"/>
                  </a:cubicBezTo>
                  <a:lnTo>
                    <a:pt x="7764" y="2745"/>
                  </a:lnTo>
                  <a:cubicBezTo>
                    <a:pt x="7799" y="2737"/>
                    <a:pt x="7834" y="2734"/>
                    <a:pt x="7868" y="2734"/>
                  </a:cubicBezTo>
                  <a:close/>
                  <a:moveTo>
                    <a:pt x="4147" y="0"/>
                  </a:moveTo>
                  <a:cubicBezTo>
                    <a:pt x="4083" y="0"/>
                    <a:pt x="4018" y="6"/>
                    <a:pt x="3954" y="18"/>
                  </a:cubicBezTo>
                  <a:cubicBezTo>
                    <a:pt x="3358" y="125"/>
                    <a:pt x="2966" y="697"/>
                    <a:pt x="3073" y="1292"/>
                  </a:cubicBezTo>
                  <a:cubicBezTo>
                    <a:pt x="3108" y="1459"/>
                    <a:pt x="3180" y="1625"/>
                    <a:pt x="3287" y="1768"/>
                  </a:cubicBezTo>
                  <a:lnTo>
                    <a:pt x="2513" y="1911"/>
                  </a:lnTo>
                  <a:cubicBezTo>
                    <a:pt x="2192" y="1971"/>
                    <a:pt x="1989" y="2280"/>
                    <a:pt x="2037" y="2602"/>
                  </a:cubicBezTo>
                  <a:lnTo>
                    <a:pt x="2096" y="2875"/>
                  </a:lnTo>
                  <a:lnTo>
                    <a:pt x="811" y="3114"/>
                  </a:lnTo>
                  <a:cubicBezTo>
                    <a:pt x="322" y="3197"/>
                    <a:pt x="1" y="3661"/>
                    <a:pt x="96" y="4149"/>
                  </a:cubicBezTo>
                  <a:lnTo>
                    <a:pt x="1668" y="12770"/>
                  </a:lnTo>
                  <a:cubicBezTo>
                    <a:pt x="1742" y="13206"/>
                    <a:pt x="2121" y="13509"/>
                    <a:pt x="2549" y="13509"/>
                  </a:cubicBezTo>
                  <a:cubicBezTo>
                    <a:pt x="2600" y="13509"/>
                    <a:pt x="2652" y="13505"/>
                    <a:pt x="2704" y="13496"/>
                  </a:cubicBezTo>
                  <a:lnTo>
                    <a:pt x="10038" y="12150"/>
                  </a:lnTo>
                  <a:cubicBezTo>
                    <a:pt x="10526" y="12067"/>
                    <a:pt x="10848" y="11603"/>
                    <a:pt x="10752" y="11115"/>
                  </a:cubicBezTo>
                  <a:lnTo>
                    <a:pt x="9181" y="2483"/>
                  </a:lnTo>
                  <a:cubicBezTo>
                    <a:pt x="9097" y="2052"/>
                    <a:pt x="8726" y="1751"/>
                    <a:pt x="8313" y="1751"/>
                  </a:cubicBezTo>
                  <a:cubicBezTo>
                    <a:pt x="8257" y="1751"/>
                    <a:pt x="8201" y="1757"/>
                    <a:pt x="8145" y="1768"/>
                  </a:cubicBezTo>
                  <a:lnTo>
                    <a:pt x="6859" y="1994"/>
                  </a:lnTo>
                  <a:lnTo>
                    <a:pt x="6811" y="1721"/>
                  </a:lnTo>
                  <a:cubicBezTo>
                    <a:pt x="6758" y="1431"/>
                    <a:pt x="6500" y="1237"/>
                    <a:pt x="6223" y="1237"/>
                  </a:cubicBezTo>
                  <a:cubicBezTo>
                    <a:pt x="6193" y="1237"/>
                    <a:pt x="6163" y="1240"/>
                    <a:pt x="6133" y="1244"/>
                  </a:cubicBezTo>
                  <a:lnTo>
                    <a:pt x="5180" y="1423"/>
                  </a:lnTo>
                  <a:cubicBezTo>
                    <a:pt x="5240" y="1244"/>
                    <a:pt x="5240" y="1066"/>
                    <a:pt x="5216" y="899"/>
                  </a:cubicBezTo>
                  <a:cubicBezTo>
                    <a:pt x="5121" y="370"/>
                    <a:pt x="4658" y="0"/>
                    <a:pt x="414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1" name="Google Shape;8231;p46"/>
            <p:cNvSpPr/>
            <p:nvPr/>
          </p:nvSpPr>
          <p:spPr>
            <a:xfrm>
              <a:off x="6269026" y="1280275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3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4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2" name="Google Shape;8232;p46"/>
            <p:cNvSpPr/>
            <p:nvPr/>
          </p:nvSpPr>
          <p:spPr>
            <a:xfrm>
              <a:off x="6336761" y="1265566"/>
              <a:ext cx="125214" cy="43931"/>
            </a:xfrm>
            <a:custGeom>
              <a:rect b="b" l="l" r="r" t="t"/>
              <a:pathLst>
                <a:path extrusionOk="0" h="1362" w="3882">
                  <a:moveTo>
                    <a:pt x="3285" y="1"/>
                  </a:moveTo>
                  <a:cubicBezTo>
                    <a:pt x="3247" y="1"/>
                    <a:pt x="3206" y="5"/>
                    <a:pt x="3163" y="15"/>
                  </a:cubicBezTo>
                  <a:lnTo>
                    <a:pt x="3151" y="15"/>
                  </a:lnTo>
                  <a:lnTo>
                    <a:pt x="556" y="492"/>
                  </a:lnTo>
                  <a:cubicBezTo>
                    <a:pt x="1" y="569"/>
                    <a:pt x="108" y="1362"/>
                    <a:pt x="599" y="1362"/>
                  </a:cubicBezTo>
                  <a:cubicBezTo>
                    <a:pt x="634" y="1362"/>
                    <a:pt x="671" y="1358"/>
                    <a:pt x="711" y="1349"/>
                  </a:cubicBezTo>
                  <a:lnTo>
                    <a:pt x="3306" y="873"/>
                  </a:lnTo>
                  <a:cubicBezTo>
                    <a:pt x="3882" y="817"/>
                    <a:pt x="3788" y="1"/>
                    <a:pt x="328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3" name="Google Shape;8233;p46"/>
            <p:cNvSpPr/>
            <p:nvPr/>
          </p:nvSpPr>
          <p:spPr>
            <a:xfrm>
              <a:off x="6281702" y="1349784"/>
              <a:ext cx="59769" cy="49866"/>
            </a:xfrm>
            <a:custGeom>
              <a:rect b="b" l="l" r="r" t="t"/>
              <a:pathLst>
                <a:path extrusionOk="0" h="1546" w="1853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2" y="1502"/>
                    <a:pt x="854" y="1545"/>
                    <a:pt x="1001" y="1545"/>
                  </a:cubicBezTo>
                  <a:cubicBezTo>
                    <a:pt x="1450" y="1545"/>
                    <a:pt x="1852" y="1145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4" name="Google Shape;8234;p46"/>
            <p:cNvSpPr/>
            <p:nvPr/>
          </p:nvSpPr>
          <p:spPr>
            <a:xfrm>
              <a:off x="6351341" y="1335140"/>
              <a:ext cx="120892" cy="43544"/>
            </a:xfrm>
            <a:custGeom>
              <a:rect b="b" l="l" r="r" t="t"/>
              <a:pathLst>
                <a:path extrusionOk="0" h="1350" w="3748">
                  <a:moveTo>
                    <a:pt x="3128" y="0"/>
                  </a:moveTo>
                  <a:cubicBezTo>
                    <a:pt x="3117" y="0"/>
                    <a:pt x="3105" y="1"/>
                    <a:pt x="3092" y="2"/>
                  </a:cubicBezTo>
                  <a:lnTo>
                    <a:pt x="497" y="478"/>
                  </a:lnTo>
                  <a:cubicBezTo>
                    <a:pt x="0" y="628"/>
                    <a:pt x="120" y="1349"/>
                    <a:pt x="605" y="1349"/>
                  </a:cubicBezTo>
                  <a:cubicBezTo>
                    <a:pt x="620" y="1349"/>
                    <a:pt x="636" y="1348"/>
                    <a:pt x="652" y="1347"/>
                  </a:cubicBezTo>
                  <a:lnTo>
                    <a:pt x="3247" y="883"/>
                  </a:lnTo>
                  <a:cubicBezTo>
                    <a:pt x="3747" y="731"/>
                    <a:pt x="3634" y="0"/>
                    <a:pt x="312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5" name="Google Shape;8235;p46"/>
            <p:cNvSpPr/>
            <p:nvPr/>
          </p:nvSpPr>
          <p:spPr>
            <a:xfrm>
              <a:off x="6295152" y="1424293"/>
              <a:ext cx="60156" cy="49834"/>
            </a:xfrm>
            <a:custGeom>
              <a:rect b="b" l="l" r="r" t="t"/>
              <a:pathLst>
                <a:path extrusionOk="0" h="1545" w="1865">
                  <a:moveTo>
                    <a:pt x="1014" y="0"/>
                  </a:moveTo>
                  <a:cubicBezTo>
                    <a:pt x="970" y="0"/>
                    <a:pt x="926" y="4"/>
                    <a:pt x="881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9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6" name="Google Shape;8236;p46"/>
            <p:cNvSpPr/>
            <p:nvPr/>
          </p:nvSpPr>
          <p:spPr>
            <a:xfrm>
              <a:off x="6364404" y="1409585"/>
              <a:ext cx="121795" cy="43577"/>
            </a:xfrm>
            <a:custGeom>
              <a:rect b="b" l="l" r="r" t="t"/>
              <a:pathLst>
                <a:path extrusionOk="0" h="1351" w="3776">
                  <a:moveTo>
                    <a:pt x="3162" y="0"/>
                  </a:moveTo>
                  <a:cubicBezTo>
                    <a:pt x="3143" y="0"/>
                    <a:pt x="3124" y="1"/>
                    <a:pt x="3104" y="3"/>
                  </a:cubicBezTo>
                  <a:lnTo>
                    <a:pt x="520" y="468"/>
                  </a:lnTo>
                  <a:cubicBezTo>
                    <a:pt x="0" y="606"/>
                    <a:pt x="120" y="1351"/>
                    <a:pt x="628" y="1351"/>
                  </a:cubicBezTo>
                  <a:cubicBezTo>
                    <a:pt x="643" y="1351"/>
                    <a:pt x="659" y="1350"/>
                    <a:pt x="675" y="1349"/>
                  </a:cubicBezTo>
                  <a:lnTo>
                    <a:pt x="3271" y="872"/>
                  </a:lnTo>
                  <a:cubicBezTo>
                    <a:pt x="3776" y="735"/>
                    <a:pt x="3661" y="0"/>
                    <a:pt x="316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7" name="Google Shape;8237;p46"/>
            <p:cNvSpPr/>
            <p:nvPr/>
          </p:nvSpPr>
          <p:spPr>
            <a:xfrm>
              <a:off x="6706823" y="1251439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620" y="1"/>
                  </a:moveTo>
                  <a:lnTo>
                    <a:pt x="1215" y="1620"/>
                  </a:lnTo>
                  <a:cubicBezTo>
                    <a:pt x="251" y="2275"/>
                    <a:pt x="1" y="3585"/>
                    <a:pt x="656" y="4549"/>
                  </a:cubicBezTo>
                  <a:lnTo>
                    <a:pt x="763" y="4704"/>
                  </a:lnTo>
                  <a:cubicBezTo>
                    <a:pt x="1171" y="5305"/>
                    <a:pt x="1833" y="5629"/>
                    <a:pt x="2508" y="5629"/>
                  </a:cubicBezTo>
                  <a:cubicBezTo>
                    <a:pt x="2916" y="5629"/>
                    <a:pt x="3328" y="5510"/>
                    <a:pt x="3692" y="5264"/>
                  </a:cubicBezTo>
                  <a:lnTo>
                    <a:pt x="6085" y="3644"/>
                  </a:lnTo>
                  <a:lnTo>
                    <a:pt x="3620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8" name="Google Shape;8238;p46"/>
            <p:cNvSpPr/>
            <p:nvPr/>
          </p:nvSpPr>
          <p:spPr>
            <a:xfrm>
              <a:off x="6839327" y="1176188"/>
              <a:ext cx="196272" cy="181660"/>
            </a:xfrm>
            <a:custGeom>
              <a:rect b="b" l="l" r="r" t="t"/>
              <a:pathLst>
                <a:path extrusionOk="0" h="5632" w="6085">
                  <a:moveTo>
                    <a:pt x="3588" y="1"/>
                  </a:moveTo>
                  <a:cubicBezTo>
                    <a:pt x="3177" y="1"/>
                    <a:pt x="2760" y="120"/>
                    <a:pt x="2394" y="369"/>
                  </a:cubicBezTo>
                  <a:lnTo>
                    <a:pt x="1" y="1989"/>
                  </a:lnTo>
                  <a:lnTo>
                    <a:pt x="2489" y="5632"/>
                  </a:lnTo>
                  <a:lnTo>
                    <a:pt x="4882" y="4001"/>
                  </a:lnTo>
                  <a:cubicBezTo>
                    <a:pt x="5835" y="3346"/>
                    <a:pt x="6085" y="2036"/>
                    <a:pt x="5430" y="1072"/>
                  </a:cubicBezTo>
                  <a:lnTo>
                    <a:pt x="5430" y="1072"/>
                  </a:lnTo>
                  <a:lnTo>
                    <a:pt x="5430" y="1084"/>
                  </a:lnTo>
                  <a:lnTo>
                    <a:pt x="5323" y="917"/>
                  </a:lnTo>
                  <a:cubicBezTo>
                    <a:pt x="4917" y="319"/>
                    <a:pt x="4259" y="1"/>
                    <a:pt x="358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9" name="Google Shape;8239;p46"/>
            <p:cNvSpPr/>
            <p:nvPr/>
          </p:nvSpPr>
          <p:spPr>
            <a:xfrm>
              <a:off x="5182226" y="98419"/>
              <a:ext cx="349870" cy="436120"/>
            </a:xfrm>
            <a:custGeom>
              <a:rect b="b" l="l" r="r" t="t"/>
              <a:pathLst>
                <a:path extrusionOk="0" h="13521" w="10847">
                  <a:moveTo>
                    <a:pt x="4151" y="435"/>
                  </a:moveTo>
                  <a:cubicBezTo>
                    <a:pt x="4440" y="435"/>
                    <a:pt x="4723" y="607"/>
                    <a:pt x="4774" y="994"/>
                  </a:cubicBezTo>
                  <a:cubicBezTo>
                    <a:pt x="4810" y="1196"/>
                    <a:pt x="4751" y="1387"/>
                    <a:pt x="4632" y="1541"/>
                  </a:cubicBezTo>
                  <a:lnTo>
                    <a:pt x="3834" y="1684"/>
                  </a:lnTo>
                  <a:cubicBezTo>
                    <a:pt x="3667" y="1589"/>
                    <a:pt x="3548" y="1422"/>
                    <a:pt x="3512" y="1232"/>
                  </a:cubicBezTo>
                  <a:lnTo>
                    <a:pt x="3500" y="1232"/>
                  </a:lnTo>
                  <a:cubicBezTo>
                    <a:pt x="3386" y="732"/>
                    <a:pt x="3773" y="435"/>
                    <a:pt x="4151" y="435"/>
                  </a:cubicBezTo>
                  <a:close/>
                  <a:moveTo>
                    <a:pt x="7854" y="2749"/>
                  </a:moveTo>
                  <a:cubicBezTo>
                    <a:pt x="8117" y="2749"/>
                    <a:pt x="8351" y="2930"/>
                    <a:pt x="8394" y="3208"/>
                  </a:cubicBezTo>
                  <a:lnTo>
                    <a:pt x="9787" y="10769"/>
                  </a:lnTo>
                  <a:cubicBezTo>
                    <a:pt x="9835" y="11066"/>
                    <a:pt x="9644" y="11340"/>
                    <a:pt x="9346" y="11400"/>
                  </a:cubicBezTo>
                  <a:lnTo>
                    <a:pt x="3084" y="12543"/>
                  </a:lnTo>
                  <a:cubicBezTo>
                    <a:pt x="3049" y="12550"/>
                    <a:pt x="3014" y="12553"/>
                    <a:pt x="2979" y="12553"/>
                  </a:cubicBezTo>
                  <a:cubicBezTo>
                    <a:pt x="2722" y="12553"/>
                    <a:pt x="2493" y="12365"/>
                    <a:pt x="2441" y="12102"/>
                  </a:cubicBezTo>
                  <a:lnTo>
                    <a:pt x="1060" y="4530"/>
                  </a:lnTo>
                  <a:cubicBezTo>
                    <a:pt x="1012" y="4232"/>
                    <a:pt x="1203" y="3958"/>
                    <a:pt x="1512" y="3899"/>
                  </a:cubicBezTo>
                  <a:lnTo>
                    <a:pt x="2250" y="3768"/>
                  </a:lnTo>
                  <a:cubicBezTo>
                    <a:pt x="2292" y="3977"/>
                    <a:pt x="2472" y="4122"/>
                    <a:pt x="2676" y="4122"/>
                  </a:cubicBezTo>
                  <a:cubicBezTo>
                    <a:pt x="2704" y="4122"/>
                    <a:pt x="2733" y="4119"/>
                    <a:pt x="2762" y="4113"/>
                  </a:cubicBezTo>
                  <a:lnTo>
                    <a:pt x="6668" y="3399"/>
                  </a:lnTo>
                  <a:cubicBezTo>
                    <a:pt x="6906" y="3363"/>
                    <a:pt x="7060" y="3125"/>
                    <a:pt x="7025" y="2899"/>
                  </a:cubicBezTo>
                  <a:lnTo>
                    <a:pt x="7763" y="2756"/>
                  </a:lnTo>
                  <a:cubicBezTo>
                    <a:pt x="7793" y="2751"/>
                    <a:pt x="7824" y="2749"/>
                    <a:pt x="7854" y="2749"/>
                  </a:cubicBezTo>
                  <a:close/>
                  <a:moveTo>
                    <a:pt x="4133" y="0"/>
                  </a:moveTo>
                  <a:cubicBezTo>
                    <a:pt x="4070" y="0"/>
                    <a:pt x="4005" y="6"/>
                    <a:pt x="3941" y="17"/>
                  </a:cubicBezTo>
                  <a:cubicBezTo>
                    <a:pt x="3346" y="136"/>
                    <a:pt x="2953" y="708"/>
                    <a:pt x="3072" y="1303"/>
                  </a:cubicBezTo>
                  <a:cubicBezTo>
                    <a:pt x="3108" y="1482"/>
                    <a:pt x="3179" y="1637"/>
                    <a:pt x="3286" y="1779"/>
                  </a:cubicBezTo>
                  <a:lnTo>
                    <a:pt x="2512" y="1934"/>
                  </a:lnTo>
                  <a:cubicBezTo>
                    <a:pt x="2191" y="1994"/>
                    <a:pt x="1988" y="2291"/>
                    <a:pt x="2036" y="2613"/>
                  </a:cubicBezTo>
                  <a:lnTo>
                    <a:pt x="2096" y="2899"/>
                  </a:lnTo>
                  <a:lnTo>
                    <a:pt x="798" y="3125"/>
                  </a:lnTo>
                  <a:cubicBezTo>
                    <a:pt x="322" y="3208"/>
                    <a:pt x="0" y="3673"/>
                    <a:pt x="83" y="4149"/>
                  </a:cubicBezTo>
                  <a:lnTo>
                    <a:pt x="1667" y="12781"/>
                  </a:lnTo>
                  <a:cubicBezTo>
                    <a:pt x="1741" y="13217"/>
                    <a:pt x="2120" y="13520"/>
                    <a:pt x="2548" y="13520"/>
                  </a:cubicBezTo>
                  <a:cubicBezTo>
                    <a:pt x="2599" y="13520"/>
                    <a:pt x="2651" y="13516"/>
                    <a:pt x="2703" y="13507"/>
                  </a:cubicBezTo>
                  <a:lnTo>
                    <a:pt x="10037" y="12162"/>
                  </a:lnTo>
                  <a:cubicBezTo>
                    <a:pt x="10525" y="12066"/>
                    <a:pt x="10847" y="11602"/>
                    <a:pt x="10763" y="11126"/>
                  </a:cubicBezTo>
                  <a:lnTo>
                    <a:pt x="9180" y="2494"/>
                  </a:lnTo>
                  <a:cubicBezTo>
                    <a:pt x="9106" y="2064"/>
                    <a:pt x="8737" y="1763"/>
                    <a:pt x="8316" y="1763"/>
                  </a:cubicBezTo>
                  <a:cubicBezTo>
                    <a:pt x="8259" y="1763"/>
                    <a:pt x="8202" y="1768"/>
                    <a:pt x="8144" y="1779"/>
                  </a:cubicBezTo>
                  <a:lnTo>
                    <a:pt x="6858" y="2018"/>
                  </a:lnTo>
                  <a:lnTo>
                    <a:pt x="6810" y="1744"/>
                  </a:lnTo>
                  <a:cubicBezTo>
                    <a:pt x="6758" y="1458"/>
                    <a:pt x="6508" y="1258"/>
                    <a:pt x="6228" y="1258"/>
                  </a:cubicBezTo>
                  <a:cubicBezTo>
                    <a:pt x="6192" y="1258"/>
                    <a:pt x="6156" y="1261"/>
                    <a:pt x="6120" y="1268"/>
                  </a:cubicBezTo>
                  <a:lnTo>
                    <a:pt x="5179" y="1434"/>
                  </a:lnTo>
                  <a:cubicBezTo>
                    <a:pt x="5227" y="1268"/>
                    <a:pt x="5239" y="1089"/>
                    <a:pt x="5215" y="922"/>
                  </a:cubicBezTo>
                  <a:cubicBezTo>
                    <a:pt x="5119" y="381"/>
                    <a:pt x="4655" y="0"/>
                    <a:pt x="413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0" name="Google Shape;8240;p46"/>
            <p:cNvSpPr/>
            <p:nvPr/>
          </p:nvSpPr>
          <p:spPr>
            <a:xfrm>
              <a:off x="5244414" y="255566"/>
              <a:ext cx="60059" cy="49898"/>
            </a:xfrm>
            <a:custGeom>
              <a:rect b="b" l="l" r="r" t="t"/>
              <a:pathLst>
                <a:path extrusionOk="0" h="1547" w="1862">
                  <a:moveTo>
                    <a:pt x="1015" y="1"/>
                  </a:moveTo>
                  <a:cubicBezTo>
                    <a:pt x="967" y="1"/>
                    <a:pt x="919" y="5"/>
                    <a:pt x="870" y="15"/>
                  </a:cubicBezTo>
                  <a:cubicBezTo>
                    <a:pt x="191" y="134"/>
                    <a:pt x="1" y="1015"/>
                    <a:pt x="560" y="1408"/>
                  </a:cubicBezTo>
                  <a:cubicBezTo>
                    <a:pt x="700" y="1504"/>
                    <a:pt x="851" y="1547"/>
                    <a:pt x="998" y="1547"/>
                  </a:cubicBezTo>
                  <a:cubicBezTo>
                    <a:pt x="1451" y="1547"/>
                    <a:pt x="1862" y="1138"/>
                    <a:pt x="1763" y="634"/>
                  </a:cubicBezTo>
                  <a:cubicBezTo>
                    <a:pt x="1689" y="266"/>
                    <a:pt x="1375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1" name="Google Shape;8241;p46"/>
            <p:cNvSpPr/>
            <p:nvPr/>
          </p:nvSpPr>
          <p:spPr>
            <a:xfrm>
              <a:off x="5312052" y="241148"/>
              <a:ext cx="124117" cy="43673"/>
            </a:xfrm>
            <a:custGeom>
              <a:rect b="b" l="l" r="r" t="t"/>
              <a:pathLst>
                <a:path extrusionOk="0" h="1354" w="3848">
                  <a:moveTo>
                    <a:pt x="3239" y="0"/>
                  </a:moveTo>
                  <a:cubicBezTo>
                    <a:pt x="3208" y="0"/>
                    <a:pt x="3176" y="3"/>
                    <a:pt x="3143" y="10"/>
                  </a:cubicBezTo>
                  <a:lnTo>
                    <a:pt x="3155" y="10"/>
                  </a:lnTo>
                  <a:lnTo>
                    <a:pt x="559" y="486"/>
                  </a:lnTo>
                  <a:cubicBezTo>
                    <a:pt x="0" y="553"/>
                    <a:pt x="102" y="1354"/>
                    <a:pt x="609" y="1354"/>
                  </a:cubicBezTo>
                  <a:cubicBezTo>
                    <a:pt x="642" y="1354"/>
                    <a:pt x="677" y="1350"/>
                    <a:pt x="714" y="1343"/>
                  </a:cubicBezTo>
                  <a:lnTo>
                    <a:pt x="3309" y="867"/>
                  </a:lnTo>
                  <a:cubicBezTo>
                    <a:pt x="3847" y="766"/>
                    <a:pt x="3731" y="0"/>
                    <a:pt x="323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2" name="Google Shape;8242;p46"/>
            <p:cNvSpPr/>
            <p:nvPr/>
          </p:nvSpPr>
          <p:spPr>
            <a:xfrm>
              <a:off x="5257090" y="325172"/>
              <a:ext cx="59769" cy="49866"/>
            </a:xfrm>
            <a:custGeom>
              <a:rect b="b" l="l" r="r" t="t"/>
              <a:pathLst>
                <a:path extrusionOk="0" h="1546" w="1853">
                  <a:moveTo>
                    <a:pt x="1003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3" y="1545"/>
                    <a:pt x="1000" y="1545"/>
                  </a:cubicBezTo>
                  <a:cubicBezTo>
                    <a:pt x="1449" y="1545"/>
                    <a:pt x="1853" y="1142"/>
                    <a:pt x="1763" y="631"/>
                  </a:cubicBezTo>
                  <a:cubicBezTo>
                    <a:pt x="1699" y="259"/>
                    <a:pt x="1369" y="1"/>
                    <a:pt x="100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3" name="Google Shape;8243;p46"/>
            <p:cNvSpPr/>
            <p:nvPr/>
          </p:nvSpPr>
          <p:spPr>
            <a:xfrm>
              <a:off x="5326599" y="310528"/>
              <a:ext cx="121408" cy="43512"/>
            </a:xfrm>
            <a:custGeom>
              <a:rect b="b" l="l" r="r" t="t"/>
              <a:pathLst>
                <a:path extrusionOk="0" h="1349" w="3764">
                  <a:moveTo>
                    <a:pt x="3133" y="0"/>
                  </a:moveTo>
                  <a:cubicBezTo>
                    <a:pt x="3121" y="0"/>
                    <a:pt x="3109" y="1"/>
                    <a:pt x="3096" y="2"/>
                  </a:cubicBezTo>
                  <a:lnTo>
                    <a:pt x="501" y="478"/>
                  </a:lnTo>
                  <a:cubicBezTo>
                    <a:pt x="1" y="618"/>
                    <a:pt x="126" y="1348"/>
                    <a:pt x="620" y="1348"/>
                  </a:cubicBezTo>
                  <a:cubicBezTo>
                    <a:pt x="632" y="1348"/>
                    <a:pt x="644" y="1348"/>
                    <a:pt x="656" y="1347"/>
                  </a:cubicBezTo>
                  <a:lnTo>
                    <a:pt x="3251" y="871"/>
                  </a:lnTo>
                  <a:cubicBezTo>
                    <a:pt x="3763" y="731"/>
                    <a:pt x="3638" y="0"/>
                    <a:pt x="313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4" name="Google Shape;8244;p46"/>
            <p:cNvSpPr/>
            <p:nvPr/>
          </p:nvSpPr>
          <p:spPr>
            <a:xfrm>
              <a:off x="5270540" y="399294"/>
              <a:ext cx="60059" cy="50189"/>
            </a:xfrm>
            <a:custGeom>
              <a:rect b="b" l="l" r="r" t="t"/>
              <a:pathLst>
                <a:path extrusionOk="0" h="1556" w="1862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0" y="1012"/>
                    <a:pt x="572" y="1417"/>
                  </a:cubicBezTo>
                  <a:cubicBezTo>
                    <a:pt x="709" y="1513"/>
                    <a:pt x="857" y="1556"/>
                    <a:pt x="1002" y="1556"/>
                  </a:cubicBezTo>
                  <a:cubicBezTo>
                    <a:pt x="1451" y="1556"/>
                    <a:pt x="1862" y="1147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5" name="Google Shape;8245;p46"/>
            <p:cNvSpPr/>
            <p:nvPr/>
          </p:nvSpPr>
          <p:spPr>
            <a:xfrm>
              <a:off x="5339501" y="384586"/>
              <a:ext cx="122440" cy="44028"/>
            </a:xfrm>
            <a:custGeom>
              <a:rect b="b" l="l" r="r" t="t"/>
              <a:pathLst>
                <a:path extrusionOk="0" h="1365" w="3796">
                  <a:moveTo>
                    <a:pt x="3172" y="0"/>
                  </a:moveTo>
                  <a:cubicBezTo>
                    <a:pt x="3153" y="0"/>
                    <a:pt x="3133" y="1"/>
                    <a:pt x="3113" y="4"/>
                  </a:cubicBezTo>
                  <a:lnTo>
                    <a:pt x="518" y="480"/>
                  </a:lnTo>
                  <a:cubicBezTo>
                    <a:pt x="1" y="606"/>
                    <a:pt x="115" y="1364"/>
                    <a:pt x="626" y="1364"/>
                  </a:cubicBezTo>
                  <a:cubicBezTo>
                    <a:pt x="645" y="1364"/>
                    <a:pt x="664" y="1363"/>
                    <a:pt x="684" y="1361"/>
                  </a:cubicBezTo>
                  <a:lnTo>
                    <a:pt x="3268" y="885"/>
                  </a:lnTo>
                  <a:cubicBezTo>
                    <a:pt x="3796" y="747"/>
                    <a:pt x="3682" y="0"/>
                    <a:pt x="317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6" name="Google Shape;8246;p46"/>
            <p:cNvSpPr/>
            <p:nvPr/>
          </p:nvSpPr>
          <p:spPr>
            <a:xfrm>
              <a:off x="5212933" y="708039"/>
              <a:ext cx="250815" cy="224688"/>
            </a:xfrm>
            <a:custGeom>
              <a:rect b="b" l="l" r="r" t="t"/>
              <a:pathLst>
                <a:path extrusionOk="0" h="6966" w="7776">
                  <a:moveTo>
                    <a:pt x="3943" y="1"/>
                  </a:moveTo>
                  <a:cubicBezTo>
                    <a:pt x="2906" y="1"/>
                    <a:pt x="1888" y="469"/>
                    <a:pt x="1227" y="1346"/>
                  </a:cubicBezTo>
                  <a:lnTo>
                    <a:pt x="6966" y="4977"/>
                  </a:lnTo>
                  <a:cubicBezTo>
                    <a:pt x="7775" y="3406"/>
                    <a:pt x="7251" y="1477"/>
                    <a:pt x="5763" y="525"/>
                  </a:cubicBezTo>
                  <a:cubicBezTo>
                    <a:pt x="5199" y="171"/>
                    <a:pt x="4568" y="1"/>
                    <a:pt x="3943" y="1"/>
                  </a:cubicBezTo>
                  <a:close/>
                  <a:moveTo>
                    <a:pt x="822" y="2001"/>
                  </a:moveTo>
                  <a:cubicBezTo>
                    <a:pt x="1" y="3561"/>
                    <a:pt x="524" y="5489"/>
                    <a:pt x="2025" y="6442"/>
                  </a:cubicBezTo>
                  <a:cubicBezTo>
                    <a:pt x="2584" y="6796"/>
                    <a:pt x="3211" y="6966"/>
                    <a:pt x="3833" y="6966"/>
                  </a:cubicBezTo>
                  <a:cubicBezTo>
                    <a:pt x="4864" y="6966"/>
                    <a:pt x="5880" y="6497"/>
                    <a:pt x="6549" y="5620"/>
                  </a:cubicBezTo>
                  <a:lnTo>
                    <a:pt x="822" y="200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7" name="Google Shape;8247;p46"/>
            <p:cNvSpPr/>
            <p:nvPr/>
          </p:nvSpPr>
          <p:spPr>
            <a:xfrm>
              <a:off x="5682211" y="226472"/>
              <a:ext cx="196304" cy="181918"/>
            </a:xfrm>
            <a:custGeom>
              <a:rect b="b" l="l" r="r" t="t"/>
              <a:pathLst>
                <a:path extrusionOk="0" h="5640" w="6086">
                  <a:moveTo>
                    <a:pt x="3609" y="0"/>
                  </a:moveTo>
                  <a:lnTo>
                    <a:pt x="1215" y="1631"/>
                  </a:lnTo>
                  <a:cubicBezTo>
                    <a:pt x="251" y="2286"/>
                    <a:pt x="1" y="3596"/>
                    <a:pt x="656" y="4560"/>
                  </a:cubicBezTo>
                  <a:lnTo>
                    <a:pt x="763" y="4715"/>
                  </a:lnTo>
                  <a:cubicBezTo>
                    <a:pt x="1171" y="5316"/>
                    <a:pt x="1834" y="5640"/>
                    <a:pt x="2508" y="5640"/>
                  </a:cubicBezTo>
                  <a:cubicBezTo>
                    <a:pt x="2916" y="5640"/>
                    <a:pt x="3329" y="5521"/>
                    <a:pt x="3692" y="5275"/>
                  </a:cubicBezTo>
                  <a:lnTo>
                    <a:pt x="6085" y="3644"/>
                  </a:lnTo>
                  <a:lnTo>
                    <a:pt x="3609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8" name="Google Shape;8248;p46"/>
            <p:cNvSpPr/>
            <p:nvPr/>
          </p:nvSpPr>
          <p:spPr>
            <a:xfrm>
              <a:off x="5814714" y="151317"/>
              <a:ext cx="196272" cy="181950"/>
            </a:xfrm>
            <a:custGeom>
              <a:rect b="b" l="l" r="r" t="t"/>
              <a:pathLst>
                <a:path extrusionOk="0" h="5641" w="6085">
                  <a:moveTo>
                    <a:pt x="3580" y="1"/>
                  </a:moveTo>
                  <a:cubicBezTo>
                    <a:pt x="3174" y="1"/>
                    <a:pt x="2765" y="119"/>
                    <a:pt x="2406" y="366"/>
                  </a:cubicBezTo>
                  <a:lnTo>
                    <a:pt x="1" y="1985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5" y="3354"/>
                    <a:pt x="6085" y="2044"/>
                    <a:pt x="5430" y="1080"/>
                  </a:cubicBezTo>
                  <a:lnTo>
                    <a:pt x="5323" y="925"/>
                  </a:lnTo>
                  <a:cubicBezTo>
                    <a:pt x="4915" y="324"/>
                    <a:pt x="4252" y="1"/>
                    <a:pt x="3580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9" name="Google Shape;8249;p46"/>
            <p:cNvSpPr/>
            <p:nvPr/>
          </p:nvSpPr>
          <p:spPr>
            <a:xfrm>
              <a:off x="5624636" y="602242"/>
              <a:ext cx="346032" cy="344032"/>
            </a:xfrm>
            <a:custGeom>
              <a:rect b="b" l="l" r="r" t="t"/>
              <a:pathLst>
                <a:path extrusionOk="0" h="10666" w="10728">
                  <a:moveTo>
                    <a:pt x="5007" y="1"/>
                  </a:moveTo>
                  <a:cubicBezTo>
                    <a:pt x="4823" y="1"/>
                    <a:pt x="4677" y="136"/>
                    <a:pt x="4655" y="328"/>
                  </a:cubicBezTo>
                  <a:lnTo>
                    <a:pt x="4191" y="3805"/>
                  </a:lnTo>
                  <a:lnTo>
                    <a:pt x="714" y="3340"/>
                  </a:lnTo>
                  <a:cubicBezTo>
                    <a:pt x="699" y="3338"/>
                    <a:pt x="683" y="3338"/>
                    <a:pt x="668" y="3338"/>
                  </a:cubicBezTo>
                  <a:cubicBezTo>
                    <a:pt x="475" y="3338"/>
                    <a:pt x="320" y="3474"/>
                    <a:pt x="298" y="3662"/>
                  </a:cubicBezTo>
                  <a:lnTo>
                    <a:pt x="36" y="5638"/>
                  </a:lnTo>
                  <a:cubicBezTo>
                    <a:pt x="0" y="5840"/>
                    <a:pt x="143" y="6031"/>
                    <a:pt x="357" y="6055"/>
                  </a:cubicBezTo>
                  <a:lnTo>
                    <a:pt x="357" y="6043"/>
                  </a:lnTo>
                  <a:lnTo>
                    <a:pt x="3834" y="6507"/>
                  </a:lnTo>
                  <a:lnTo>
                    <a:pt x="3370" y="9984"/>
                  </a:lnTo>
                  <a:cubicBezTo>
                    <a:pt x="3346" y="10186"/>
                    <a:pt x="3489" y="10377"/>
                    <a:pt x="3691" y="10401"/>
                  </a:cubicBezTo>
                  <a:lnTo>
                    <a:pt x="5667" y="10663"/>
                  </a:lnTo>
                  <a:cubicBezTo>
                    <a:pt x="5682" y="10664"/>
                    <a:pt x="5697" y="10665"/>
                    <a:pt x="5712" y="10665"/>
                  </a:cubicBezTo>
                  <a:cubicBezTo>
                    <a:pt x="5897" y="10665"/>
                    <a:pt x="6062" y="10529"/>
                    <a:pt x="6084" y="10341"/>
                  </a:cubicBezTo>
                  <a:lnTo>
                    <a:pt x="6548" y="6864"/>
                  </a:lnTo>
                  <a:lnTo>
                    <a:pt x="10025" y="7329"/>
                  </a:lnTo>
                  <a:cubicBezTo>
                    <a:pt x="10040" y="7331"/>
                    <a:pt x="10055" y="7331"/>
                    <a:pt x="10069" y="7331"/>
                  </a:cubicBezTo>
                  <a:cubicBezTo>
                    <a:pt x="10254" y="7331"/>
                    <a:pt x="10420" y="7195"/>
                    <a:pt x="10442" y="7007"/>
                  </a:cubicBezTo>
                  <a:lnTo>
                    <a:pt x="10704" y="5031"/>
                  </a:lnTo>
                  <a:cubicBezTo>
                    <a:pt x="10728" y="4828"/>
                    <a:pt x="10585" y="4638"/>
                    <a:pt x="10382" y="4614"/>
                  </a:cubicBezTo>
                  <a:lnTo>
                    <a:pt x="6894" y="4150"/>
                  </a:lnTo>
                  <a:lnTo>
                    <a:pt x="7358" y="673"/>
                  </a:lnTo>
                  <a:cubicBezTo>
                    <a:pt x="7382" y="471"/>
                    <a:pt x="7239" y="280"/>
                    <a:pt x="7037" y="256"/>
                  </a:cubicBezTo>
                  <a:lnTo>
                    <a:pt x="5072" y="6"/>
                  </a:lnTo>
                  <a:cubicBezTo>
                    <a:pt x="5050" y="3"/>
                    <a:pt x="5028" y="1"/>
                    <a:pt x="500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0" name="Google Shape;8250;p46"/>
            <p:cNvSpPr/>
            <p:nvPr/>
          </p:nvSpPr>
          <p:spPr>
            <a:xfrm>
              <a:off x="5182226" y="1123290"/>
              <a:ext cx="349870" cy="436217"/>
            </a:xfrm>
            <a:custGeom>
              <a:rect b="b" l="l" r="r" t="t"/>
              <a:pathLst>
                <a:path extrusionOk="0" h="13524" w="10847">
                  <a:moveTo>
                    <a:pt x="4147" y="429"/>
                  </a:moveTo>
                  <a:cubicBezTo>
                    <a:pt x="4437" y="429"/>
                    <a:pt x="4723" y="604"/>
                    <a:pt x="4774" y="997"/>
                  </a:cubicBezTo>
                  <a:cubicBezTo>
                    <a:pt x="4810" y="1188"/>
                    <a:pt x="4751" y="1390"/>
                    <a:pt x="4632" y="1533"/>
                  </a:cubicBezTo>
                  <a:lnTo>
                    <a:pt x="3834" y="1688"/>
                  </a:lnTo>
                  <a:cubicBezTo>
                    <a:pt x="3667" y="1593"/>
                    <a:pt x="3548" y="1426"/>
                    <a:pt x="3512" y="1224"/>
                  </a:cubicBezTo>
                  <a:lnTo>
                    <a:pt x="3500" y="1224"/>
                  </a:lnTo>
                  <a:cubicBezTo>
                    <a:pt x="3386" y="725"/>
                    <a:pt x="3770" y="429"/>
                    <a:pt x="4147" y="429"/>
                  </a:cubicBezTo>
                  <a:close/>
                  <a:moveTo>
                    <a:pt x="7867" y="2749"/>
                  </a:moveTo>
                  <a:cubicBezTo>
                    <a:pt x="8125" y="2749"/>
                    <a:pt x="8352" y="2938"/>
                    <a:pt x="8394" y="3200"/>
                  </a:cubicBezTo>
                  <a:lnTo>
                    <a:pt x="9787" y="10761"/>
                  </a:lnTo>
                  <a:cubicBezTo>
                    <a:pt x="9835" y="11058"/>
                    <a:pt x="9644" y="11344"/>
                    <a:pt x="9346" y="11392"/>
                  </a:cubicBezTo>
                  <a:lnTo>
                    <a:pt x="3084" y="12535"/>
                  </a:lnTo>
                  <a:cubicBezTo>
                    <a:pt x="3049" y="12542"/>
                    <a:pt x="3014" y="12545"/>
                    <a:pt x="2979" y="12545"/>
                  </a:cubicBezTo>
                  <a:cubicBezTo>
                    <a:pt x="2722" y="12545"/>
                    <a:pt x="2493" y="12357"/>
                    <a:pt x="2441" y="12094"/>
                  </a:cubicBezTo>
                  <a:lnTo>
                    <a:pt x="1060" y="4534"/>
                  </a:lnTo>
                  <a:cubicBezTo>
                    <a:pt x="1012" y="4236"/>
                    <a:pt x="1203" y="3950"/>
                    <a:pt x="1512" y="3903"/>
                  </a:cubicBezTo>
                  <a:lnTo>
                    <a:pt x="2250" y="3760"/>
                  </a:lnTo>
                  <a:cubicBezTo>
                    <a:pt x="2293" y="3975"/>
                    <a:pt x="2482" y="4122"/>
                    <a:pt x="2694" y="4122"/>
                  </a:cubicBezTo>
                  <a:cubicBezTo>
                    <a:pt x="2717" y="4122"/>
                    <a:pt x="2739" y="4120"/>
                    <a:pt x="2762" y="4117"/>
                  </a:cubicBezTo>
                  <a:lnTo>
                    <a:pt x="6668" y="3402"/>
                  </a:lnTo>
                  <a:cubicBezTo>
                    <a:pt x="6906" y="3355"/>
                    <a:pt x="7060" y="3129"/>
                    <a:pt x="7025" y="2890"/>
                  </a:cubicBezTo>
                  <a:lnTo>
                    <a:pt x="7763" y="2760"/>
                  </a:lnTo>
                  <a:cubicBezTo>
                    <a:pt x="7798" y="2752"/>
                    <a:pt x="7833" y="2749"/>
                    <a:pt x="7867" y="2749"/>
                  </a:cubicBezTo>
                  <a:close/>
                  <a:moveTo>
                    <a:pt x="4150" y="0"/>
                  </a:moveTo>
                  <a:cubicBezTo>
                    <a:pt x="4081" y="0"/>
                    <a:pt x="4011" y="7"/>
                    <a:pt x="3941" y="21"/>
                  </a:cubicBezTo>
                  <a:cubicBezTo>
                    <a:pt x="3346" y="128"/>
                    <a:pt x="2953" y="700"/>
                    <a:pt x="3072" y="1307"/>
                  </a:cubicBezTo>
                  <a:cubicBezTo>
                    <a:pt x="3108" y="1474"/>
                    <a:pt x="3179" y="1640"/>
                    <a:pt x="3286" y="1783"/>
                  </a:cubicBezTo>
                  <a:lnTo>
                    <a:pt x="2512" y="1926"/>
                  </a:lnTo>
                  <a:cubicBezTo>
                    <a:pt x="2191" y="1986"/>
                    <a:pt x="1988" y="2295"/>
                    <a:pt x="2036" y="2617"/>
                  </a:cubicBezTo>
                  <a:lnTo>
                    <a:pt x="2096" y="2890"/>
                  </a:lnTo>
                  <a:lnTo>
                    <a:pt x="798" y="3129"/>
                  </a:lnTo>
                  <a:cubicBezTo>
                    <a:pt x="322" y="3212"/>
                    <a:pt x="0" y="3676"/>
                    <a:pt x="83" y="4164"/>
                  </a:cubicBezTo>
                  <a:lnTo>
                    <a:pt x="1667" y="12785"/>
                  </a:lnTo>
                  <a:cubicBezTo>
                    <a:pt x="1741" y="13221"/>
                    <a:pt x="2120" y="13524"/>
                    <a:pt x="2548" y="13524"/>
                  </a:cubicBezTo>
                  <a:cubicBezTo>
                    <a:pt x="2599" y="13524"/>
                    <a:pt x="2651" y="13520"/>
                    <a:pt x="2703" y="13511"/>
                  </a:cubicBezTo>
                  <a:lnTo>
                    <a:pt x="10049" y="12165"/>
                  </a:lnTo>
                  <a:cubicBezTo>
                    <a:pt x="10525" y="12082"/>
                    <a:pt x="10847" y="11618"/>
                    <a:pt x="10763" y="11130"/>
                  </a:cubicBezTo>
                  <a:lnTo>
                    <a:pt x="9192" y="2498"/>
                  </a:lnTo>
                  <a:cubicBezTo>
                    <a:pt x="9108" y="2067"/>
                    <a:pt x="8737" y="1766"/>
                    <a:pt x="8316" y="1766"/>
                  </a:cubicBezTo>
                  <a:cubicBezTo>
                    <a:pt x="8259" y="1766"/>
                    <a:pt x="8202" y="1772"/>
                    <a:pt x="8144" y="1783"/>
                  </a:cubicBezTo>
                  <a:lnTo>
                    <a:pt x="6858" y="2009"/>
                  </a:lnTo>
                  <a:lnTo>
                    <a:pt x="6810" y="1736"/>
                  </a:lnTo>
                  <a:cubicBezTo>
                    <a:pt x="6757" y="1446"/>
                    <a:pt x="6499" y="1252"/>
                    <a:pt x="6214" y="1252"/>
                  </a:cubicBezTo>
                  <a:cubicBezTo>
                    <a:pt x="6183" y="1252"/>
                    <a:pt x="6151" y="1255"/>
                    <a:pt x="6120" y="1259"/>
                  </a:cubicBezTo>
                  <a:lnTo>
                    <a:pt x="5179" y="1438"/>
                  </a:lnTo>
                  <a:cubicBezTo>
                    <a:pt x="5227" y="1259"/>
                    <a:pt x="5239" y="1081"/>
                    <a:pt x="5215" y="914"/>
                  </a:cubicBezTo>
                  <a:cubicBezTo>
                    <a:pt x="5120" y="378"/>
                    <a:pt x="4665" y="0"/>
                    <a:pt x="415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1" name="Google Shape;8251;p46"/>
            <p:cNvSpPr/>
            <p:nvPr/>
          </p:nvSpPr>
          <p:spPr>
            <a:xfrm>
              <a:off x="5244414" y="1280275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9" y="1"/>
                    <a:pt x="915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2" y="1502"/>
                    <a:pt x="854" y="1545"/>
                    <a:pt x="1002" y="1545"/>
                  </a:cubicBezTo>
                  <a:cubicBezTo>
                    <a:pt x="1454" y="1545"/>
                    <a:pt x="1862" y="1142"/>
                    <a:pt x="1763" y="631"/>
                  </a:cubicBezTo>
                  <a:cubicBezTo>
                    <a:pt x="1689" y="259"/>
                    <a:pt x="1367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2" name="Google Shape;8252;p46"/>
            <p:cNvSpPr/>
            <p:nvPr/>
          </p:nvSpPr>
          <p:spPr>
            <a:xfrm>
              <a:off x="5311504" y="1265631"/>
              <a:ext cx="125182" cy="43931"/>
            </a:xfrm>
            <a:custGeom>
              <a:rect b="b" l="l" r="r" t="t"/>
              <a:pathLst>
                <a:path extrusionOk="0" h="1362" w="3881">
                  <a:moveTo>
                    <a:pt x="3274" y="0"/>
                  </a:moveTo>
                  <a:cubicBezTo>
                    <a:pt x="3238" y="0"/>
                    <a:pt x="3200" y="5"/>
                    <a:pt x="3160" y="13"/>
                  </a:cubicBezTo>
                  <a:lnTo>
                    <a:pt x="3172" y="13"/>
                  </a:lnTo>
                  <a:lnTo>
                    <a:pt x="576" y="490"/>
                  </a:lnTo>
                  <a:cubicBezTo>
                    <a:pt x="0" y="545"/>
                    <a:pt x="104" y="1362"/>
                    <a:pt x="609" y="1362"/>
                  </a:cubicBezTo>
                  <a:cubicBezTo>
                    <a:pt x="647" y="1362"/>
                    <a:pt x="688" y="1357"/>
                    <a:pt x="731" y="1347"/>
                  </a:cubicBezTo>
                  <a:lnTo>
                    <a:pt x="3314" y="871"/>
                  </a:lnTo>
                  <a:cubicBezTo>
                    <a:pt x="3881" y="793"/>
                    <a:pt x="3774" y="0"/>
                    <a:pt x="327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3" name="Google Shape;8253;p46"/>
            <p:cNvSpPr/>
            <p:nvPr/>
          </p:nvSpPr>
          <p:spPr>
            <a:xfrm>
              <a:off x="5257090" y="1349784"/>
              <a:ext cx="59769" cy="49866"/>
            </a:xfrm>
            <a:custGeom>
              <a:rect b="b" l="l" r="r" t="t"/>
              <a:pathLst>
                <a:path extrusionOk="0" h="1546" w="1853">
                  <a:moveTo>
                    <a:pt x="1002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2" y="1502"/>
                    <a:pt x="854" y="1545"/>
                    <a:pt x="1001" y="1545"/>
                  </a:cubicBezTo>
                  <a:cubicBezTo>
                    <a:pt x="1450" y="1545"/>
                    <a:pt x="1852" y="1145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4" name="Google Shape;8254;p46"/>
            <p:cNvSpPr/>
            <p:nvPr/>
          </p:nvSpPr>
          <p:spPr>
            <a:xfrm>
              <a:off x="5326728" y="1335140"/>
              <a:ext cx="121279" cy="43544"/>
            </a:xfrm>
            <a:custGeom>
              <a:rect b="b" l="l" r="r" t="t"/>
              <a:pathLst>
                <a:path extrusionOk="0" h="1350" w="3760">
                  <a:moveTo>
                    <a:pt x="3129" y="0"/>
                  </a:moveTo>
                  <a:cubicBezTo>
                    <a:pt x="3117" y="0"/>
                    <a:pt x="3105" y="1"/>
                    <a:pt x="3092" y="2"/>
                  </a:cubicBezTo>
                  <a:lnTo>
                    <a:pt x="497" y="478"/>
                  </a:lnTo>
                  <a:cubicBezTo>
                    <a:pt x="0" y="628"/>
                    <a:pt x="120" y="1349"/>
                    <a:pt x="605" y="1349"/>
                  </a:cubicBezTo>
                  <a:cubicBezTo>
                    <a:pt x="620" y="1349"/>
                    <a:pt x="636" y="1348"/>
                    <a:pt x="652" y="1347"/>
                  </a:cubicBezTo>
                  <a:lnTo>
                    <a:pt x="3247" y="883"/>
                  </a:lnTo>
                  <a:cubicBezTo>
                    <a:pt x="3759" y="731"/>
                    <a:pt x="3634" y="0"/>
                    <a:pt x="312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5" name="Google Shape;8255;p46"/>
            <p:cNvSpPr/>
            <p:nvPr/>
          </p:nvSpPr>
          <p:spPr>
            <a:xfrm>
              <a:off x="5270540" y="1424293"/>
              <a:ext cx="60059" cy="49834"/>
            </a:xfrm>
            <a:custGeom>
              <a:rect b="b" l="l" r="r" t="t"/>
              <a:pathLst>
                <a:path extrusionOk="0" h="1545" w="1862">
                  <a:moveTo>
                    <a:pt x="1002" y="0"/>
                  </a:moveTo>
                  <a:cubicBezTo>
                    <a:pt x="959" y="0"/>
                    <a:pt x="914" y="4"/>
                    <a:pt x="870" y="12"/>
                  </a:cubicBezTo>
                  <a:cubicBezTo>
                    <a:pt x="191" y="131"/>
                    <a:pt x="0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0"/>
                    <a:pt x="100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6" name="Google Shape;8256;p46"/>
            <p:cNvSpPr/>
            <p:nvPr/>
          </p:nvSpPr>
          <p:spPr>
            <a:xfrm>
              <a:off x="5339792" y="1409585"/>
              <a:ext cx="121795" cy="43577"/>
            </a:xfrm>
            <a:custGeom>
              <a:rect b="b" l="l" r="r" t="t"/>
              <a:pathLst>
                <a:path extrusionOk="0" h="1351" w="3776">
                  <a:moveTo>
                    <a:pt x="3162" y="0"/>
                  </a:moveTo>
                  <a:cubicBezTo>
                    <a:pt x="3143" y="0"/>
                    <a:pt x="3124" y="1"/>
                    <a:pt x="3104" y="3"/>
                  </a:cubicBezTo>
                  <a:lnTo>
                    <a:pt x="509" y="468"/>
                  </a:lnTo>
                  <a:cubicBezTo>
                    <a:pt x="0" y="606"/>
                    <a:pt x="120" y="1351"/>
                    <a:pt x="628" y="1351"/>
                  </a:cubicBezTo>
                  <a:cubicBezTo>
                    <a:pt x="643" y="1351"/>
                    <a:pt x="659" y="1350"/>
                    <a:pt x="675" y="1349"/>
                  </a:cubicBezTo>
                  <a:lnTo>
                    <a:pt x="3259" y="872"/>
                  </a:lnTo>
                  <a:cubicBezTo>
                    <a:pt x="3775" y="735"/>
                    <a:pt x="3661" y="0"/>
                    <a:pt x="316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7" name="Google Shape;8257;p46"/>
            <p:cNvSpPr/>
            <p:nvPr/>
          </p:nvSpPr>
          <p:spPr>
            <a:xfrm>
              <a:off x="5682211" y="1251439"/>
              <a:ext cx="196304" cy="181563"/>
            </a:xfrm>
            <a:custGeom>
              <a:rect b="b" l="l" r="r" t="t"/>
              <a:pathLst>
                <a:path extrusionOk="0" h="5629" w="6086">
                  <a:moveTo>
                    <a:pt x="3609" y="1"/>
                  </a:moveTo>
                  <a:lnTo>
                    <a:pt x="1215" y="1620"/>
                  </a:lnTo>
                  <a:cubicBezTo>
                    <a:pt x="251" y="2275"/>
                    <a:pt x="1" y="3585"/>
                    <a:pt x="656" y="4549"/>
                  </a:cubicBezTo>
                  <a:lnTo>
                    <a:pt x="763" y="4704"/>
                  </a:lnTo>
                  <a:cubicBezTo>
                    <a:pt x="1171" y="5305"/>
                    <a:pt x="1834" y="5629"/>
                    <a:pt x="2508" y="5629"/>
                  </a:cubicBezTo>
                  <a:cubicBezTo>
                    <a:pt x="2916" y="5629"/>
                    <a:pt x="3329" y="5510"/>
                    <a:pt x="3692" y="5264"/>
                  </a:cubicBezTo>
                  <a:lnTo>
                    <a:pt x="6085" y="3644"/>
                  </a:lnTo>
                  <a:lnTo>
                    <a:pt x="3609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8" name="Google Shape;8258;p46"/>
            <p:cNvSpPr/>
            <p:nvPr/>
          </p:nvSpPr>
          <p:spPr>
            <a:xfrm>
              <a:off x="5814714" y="1176188"/>
              <a:ext cx="196272" cy="181660"/>
            </a:xfrm>
            <a:custGeom>
              <a:rect b="b" l="l" r="r" t="t"/>
              <a:pathLst>
                <a:path extrusionOk="0" h="5632" w="6085">
                  <a:moveTo>
                    <a:pt x="3591" y="1"/>
                  </a:moveTo>
                  <a:cubicBezTo>
                    <a:pt x="3182" y="1"/>
                    <a:pt x="2768" y="120"/>
                    <a:pt x="2406" y="369"/>
                  </a:cubicBezTo>
                  <a:lnTo>
                    <a:pt x="1" y="1989"/>
                  </a:lnTo>
                  <a:lnTo>
                    <a:pt x="2477" y="5632"/>
                  </a:lnTo>
                  <a:lnTo>
                    <a:pt x="4870" y="4001"/>
                  </a:lnTo>
                  <a:cubicBezTo>
                    <a:pt x="5835" y="3346"/>
                    <a:pt x="6085" y="2036"/>
                    <a:pt x="5430" y="1072"/>
                  </a:cubicBezTo>
                  <a:lnTo>
                    <a:pt x="5430" y="1072"/>
                  </a:lnTo>
                  <a:lnTo>
                    <a:pt x="5430" y="1084"/>
                  </a:lnTo>
                  <a:lnTo>
                    <a:pt x="5323" y="917"/>
                  </a:lnTo>
                  <a:cubicBezTo>
                    <a:pt x="4917" y="319"/>
                    <a:pt x="4259" y="1"/>
                    <a:pt x="359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9" name="Google Shape;8259;p46"/>
            <p:cNvSpPr/>
            <p:nvPr/>
          </p:nvSpPr>
          <p:spPr>
            <a:xfrm>
              <a:off x="4157614" y="99161"/>
              <a:ext cx="349483" cy="435378"/>
            </a:xfrm>
            <a:custGeom>
              <a:rect b="b" l="l" r="r" t="t"/>
              <a:pathLst>
                <a:path extrusionOk="0" h="13498" w="10835">
                  <a:moveTo>
                    <a:pt x="4152" y="412"/>
                  </a:moveTo>
                  <a:cubicBezTo>
                    <a:pt x="4440" y="412"/>
                    <a:pt x="4723" y="584"/>
                    <a:pt x="4775" y="971"/>
                  </a:cubicBezTo>
                  <a:cubicBezTo>
                    <a:pt x="4810" y="1173"/>
                    <a:pt x="4751" y="1364"/>
                    <a:pt x="4632" y="1518"/>
                  </a:cubicBezTo>
                  <a:lnTo>
                    <a:pt x="3834" y="1661"/>
                  </a:lnTo>
                  <a:cubicBezTo>
                    <a:pt x="3667" y="1566"/>
                    <a:pt x="3536" y="1399"/>
                    <a:pt x="3501" y="1209"/>
                  </a:cubicBezTo>
                  <a:cubicBezTo>
                    <a:pt x="3386" y="709"/>
                    <a:pt x="3773" y="412"/>
                    <a:pt x="4152" y="412"/>
                  </a:cubicBezTo>
                  <a:close/>
                  <a:moveTo>
                    <a:pt x="7842" y="2726"/>
                  </a:moveTo>
                  <a:cubicBezTo>
                    <a:pt x="8105" y="2726"/>
                    <a:pt x="8341" y="2907"/>
                    <a:pt x="8394" y="3185"/>
                  </a:cubicBezTo>
                  <a:lnTo>
                    <a:pt x="9775" y="10746"/>
                  </a:lnTo>
                  <a:cubicBezTo>
                    <a:pt x="9835" y="11043"/>
                    <a:pt x="9632" y="11329"/>
                    <a:pt x="9335" y="11377"/>
                  </a:cubicBezTo>
                  <a:lnTo>
                    <a:pt x="3072" y="12520"/>
                  </a:lnTo>
                  <a:cubicBezTo>
                    <a:pt x="3037" y="12527"/>
                    <a:pt x="3002" y="12530"/>
                    <a:pt x="2967" y="12530"/>
                  </a:cubicBezTo>
                  <a:cubicBezTo>
                    <a:pt x="2710" y="12530"/>
                    <a:pt x="2482" y="12342"/>
                    <a:pt x="2429" y="12079"/>
                  </a:cubicBezTo>
                  <a:lnTo>
                    <a:pt x="1048" y="4507"/>
                  </a:lnTo>
                  <a:cubicBezTo>
                    <a:pt x="1000" y="4209"/>
                    <a:pt x="1203" y="3935"/>
                    <a:pt x="1500" y="3876"/>
                  </a:cubicBezTo>
                  <a:lnTo>
                    <a:pt x="2239" y="3745"/>
                  </a:lnTo>
                  <a:cubicBezTo>
                    <a:pt x="2280" y="3954"/>
                    <a:pt x="2460" y="4099"/>
                    <a:pt x="2664" y="4099"/>
                  </a:cubicBezTo>
                  <a:cubicBezTo>
                    <a:pt x="2693" y="4099"/>
                    <a:pt x="2721" y="4096"/>
                    <a:pt x="2751" y="4090"/>
                  </a:cubicBezTo>
                  <a:lnTo>
                    <a:pt x="6656" y="3376"/>
                  </a:lnTo>
                  <a:cubicBezTo>
                    <a:pt x="6894" y="3340"/>
                    <a:pt x="7049" y="3114"/>
                    <a:pt x="7013" y="2876"/>
                  </a:cubicBezTo>
                  <a:lnTo>
                    <a:pt x="7751" y="2733"/>
                  </a:lnTo>
                  <a:cubicBezTo>
                    <a:pt x="7782" y="2728"/>
                    <a:pt x="7812" y="2726"/>
                    <a:pt x="7842" y="2726"/>
                  </a:cubicBezTo>
                  <a:close/>
                  <a:moveTo>
                    <a:pt x="4137" y="1"/>
                  </a:moveTo>
                  <a:cubicBezTo>
                    <a:pt x="4073" y="1"/>
                    <a:pt x="4007" y="6"/>
                    <a:pt x="3941" y="18"/>
                  </a:cubicBezTo>
                  <a:cubicBezTo>
                    <a:pt x="3358" y="125"/>
                    <a:pt x="2965" y="697"/>
                    <a:pt x="3072" y="1280"/>
                  </a:cubicBezTo>
                  <a:cubicBezTo>
                    <a:pt x="3096" y="1459"/>
                    <a:pt x="3179" y="1614"/>
                    <a:pt x="3286" y="1756"/>
                  </a:cubicBezTo>
                  <a:lnTo>
                    <a:pt x="2512" y="1899"/>
                  </a:lnTo>
                  <a:cubicBezTo>
                    <a:pt x="2191" y="1959"/>
                    <a:pt x="1977" y="2268"/>
                    <a:pt x="2036" y="2578"/>
                  </a:cubicBezTo>
                  <a:lnTo>
                    <a:pt x="2084" y="2864"/>
                  </a:lnTo>
                  <a:lnTo>
                    <a:pt x="798" y="3102"/>
                  </a:lnTo>
                  <a:cubicBezTo>
                    <a:pt x="322" y="3185"/>
                    <a:pt x="0" y="3650"/>
                    <a:pt x="84" y="4126"/>
                  </a:cubicBezTo>
                  <a:lnTo>
                    <a:pt x="1655" y="12758"/>
                  </a:lnTo>
                  <a:cubicBezTo>
                    <a:pt x="1740" y="13194"/>
                    <a:pt x="2120" y="13497"/>
                    <a:pt x="2540" y="13497"/>
                  </a:cubicBezTo>
                  <a:cubicBezTo>
                    <a:pt x="2590" y="13497"/>
                    <a:pt x="2640" y="13493"/>
                    <a:pt x="2691" y="13484"/>
                  </a:cubicBezTo>
                  <a:lnTo>
                    <a:pt x="10037" y="12139"/>
                  </a:lnTo>
                  <a:cubicBezTo>
                    <a:pt x="10513" y="12055"/>
                    <a:pt x="10835" y="11579"/>
                    <a:pt x="10752" y="11103"/>
                  </a:cubicBezTo>
                  <a:lnTo>
                    <a:pt x="9180" y="2483"/>
                  </a:lnTo>
                  <a:cubicBezTo>
                    <a:pt x="9095" y="2046"/>
                    <a:pt x="8715" y="1743"/>
                    <a:pt x="8287" y="1743"/>
                  </a:cubicBezTo>
                  <a:cubicBezTo>
                    <a:pt x="8236" y="1743"/>
                    <a:pt x="8184" y="1748"/>
                    <a:pt x="8132" y="1756"/>
                  </a:cubicBezTo>
                  <a:lnTo>
                    <a:pt x="6858" y="1995"/>
                  </a:lnTo>
                  <a:lnTo>
                    <a:pt x="6811" y="1721"/>
                  </a:lnTo>
                  <a:cubicBezTo>
                    <a:pt x="6747" y="1435"/>
                    <a:pt x="6506" y="1235"/>
                    <a:pt x="6227" y="1235"/>
                  </a:cubicBezTo>
                  <a:cubicBezTo>
                    <a:pt x="6192" y="1235"/>
                    <a:pt x="6156" y="1238"/>
                    <a:pt x="6120" y="1245"/>
                  </a:cubicBezTo>
                  <a:lnTo>
                    <a:pt x="5179" y="1411"/>
                  </a:lnTo>
                  <a:cubicBezTo>
                    <a:pt x="5227" y="1245"/>
                    <a:pt x="5239" y="1066"/>
                    <a:pt x="5203" y="899"/>
                  </a:cubicBezTo>
                  <a:cubicBezTo>
                    <a:pt x="5108" y="370"/>
                    <a:pt x="4655" y="1"/>
                    <a:pt x="413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0" name="Google Shape;8260;p46"/>
            <p:cNvSpPr/>
            <p:nvPr/>
          </p:nvSpPr>
          <p:spPr>
            <a:xfrm>
              <a:off x="4219446" y="255566"/>
              <a:ext cx="60156" cy="49898"/>
            </a:xfrm>
            <a:custGeom>
              <a:rect b="b" l="l" r="r" t="t"/>
              <a:pathLst>
                <a:path extrusionOk="0" h="1547" w="1865">
                  <a:moveTo>
                    <a:pt x="1026" y="1"/>
                  </a:moveTo>
                  <a:cubicBezTo>
                    <a:pt x="979" y="1"/>
                    <a:pt x="930" y="5"/>
                    <a:pt x="881" y="15"/>
                  </a:cubicBezTo>
                  <a:cubicBezTo>
                    <a:pt x="202" y="134"/>
                    <a:pt x="0" y="1015"/>
                    <a:pt x="572" y="1408"/>
                  </a:cubicBezTo>
                  <a:cubicBezTo>
                    <a:pt x="711" y="1504"/>
                    <a:pt x="861" y="1547"/>
                    <a:pt x="1007" y="1547"/>
                  </a:cubicBezTo>
                  <a:cubicBezTo>
                    <a:pt x="1458" y="1547"/>
                    <a:pt x="1864" y="1138"/>
                    <a:pt x="1774" y="634"/>
                  </a:cubicBezTo>
                  <a:cubicBezTo>
                    <a:pt x="1701" y="266"/>
                    <a:pt x="1386" y="1"/>
                    <a:pt x="1026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1" name="Google Shape;8261;p46"/>
            <p:cNvSpPr/>
            <p:nvPr/>
          </p:nvSpPr>
          <p:spPr>
            <a:xfrm>
              <a:off x="4287988" y="241148"/>
              <a:ext cx="123956" cy="43577"/>
            </a:xfrm>
            <a:custGeom>
              <a:rect b="b" l="l" r="r" t="t"/>
              <a:pathLst>
                <a:path extrusionOk="0" h="1351" w="3843">
                  <a:moveTo>
                    <a:pt x="3234" y="0"/>
                  </a:moveTo>
                  <a:cubicBezTo>
                    <a:pt x="3203" y="0"/>
                    <a:pt x="3171" y="3"/>
                    <a:pt x="3138" y="10"/>
                  </a:cubicBezTo>
                  <a:lnTo>
                    <a:pt x="542" y="486"/>
                  </a:lnTo>
                  <a:cubicBezTo>
                    <a:pt x="1" y="576"/>
                    <a:pt x="111" y="1350"/>
                    <a:pt x="610" y="1350"/>
                  </a:cubicBezTo>
                  <a:cubicBezTo>
                    <a:pt x="638" y="1350"/>
                    <a:pt x="667" y="1348"/>
                    <a:pt x="697" y="1343"/>
                  </a:cubicBezTo>
                  <a:lnTo>
                    <a:pt x="3304" y="867"/>
                  </a:lnTo>
                  <a:cubicBezTo>
                    <a:pt x="3842" y="766"/>
                    <a:pt x="3726" y="0"/>
                    <a:pt x="323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2" name="Google Shape;8262;p46"/>
            <p:cNvSpPr/>
            <p:nvPr/>
          </p:nvSpPr>
          <p:spPr>
            <a:xfrm>
              <a:off x="4232090" y="325172"/>
              <a:ext cx="60156" cy="49866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1" y="1"/>
                    <a:pt x="927" y="4"/>
                    <a:pt x="882" y="12"/>
                  </a:cubicBezTo>
                  <a:cubicBezTo>
                    <a:pt x="203" y="131"/>
                    <a:pt x="1" y="1012"/>
                    <a:pt x="572" y="1405"/>
                  </a:cubicBezTo>
                  <a:cubicBezTo>
                    <a:pt x="711" y="1502"/>
                    <a:pt x="861" y="1545"/>
                    <a:pt x="1008" y="1545"/>
                  </a:cubicBezTo>
                  <a:cubicBezTo>
                    <a:pt x="1455" y="1545"/>
                    <a:pt x="1865" y="1142"/>
                    <a:pt x="1775" y="631"/>
                  </a:cubicBezTo>
                  <a:cubicBezTo>
                    <a:pt x="1701" y="259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3" name="Google Shape;8263;p46"/>
            <p:cNvSpPr/>
            <p:nvPr/>
          </p:nvSpPr>
          <p:spPr>
            <a:xfrm>
              <a:off x="4301987" y="310528"/>
              <a:ext cx="121021" cy="43512"/>
            </a:xfrm>
            <a:custGeom>
              <a:rect b="b" l="l" r="r" t="t"/>
              <a:pathLst>
                <a:path extrusionOk="0" h="1349" w="3752">
                  <a:moveTo>
                    <a:pt x="3132" y="0"/>
                  </a:moveTo>
                  <a:cubicBezTo>
                    <a:pt x="3120" y="0"/>
                    <a:pt x="3109" y="1"/>
                    <a:pt x="3097" y="2"/>
                  </a:cubicBezTo>
                  <a:lnTo>
                    <a:pt x="501" y="478"/>
                  </a:lnTo>
                  <a:cubicBezTo>
                    <a:pt x="1" y="618"/>
                    <a:pt x="114" y="1348"/>
                    <a:pt x="620" y="1348"/>
                  </a:cubicBezTo>
                  <a:cubicBezTo>
                    <a:pt x="631" y="1348"/>
                    <a:pt x="644" y="1348"/>
                    <a:pt x="656" y="1347"/>
                  </a:cubicBezTo>
                  <a:lnTo>
                    <a:pt x="3251" y="871"/>
                  </a:lnTo>
                  <a:cubicBezTo>
                    <a:pt x="3752" y="731"/>
                    <a:pt x="3627" y="0"/>
                    <a:pt x="313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4" name="Google Shape;8264;p46"/>
            <p:cNvSpPr/>
            <p:nvPr/>
          </p:nvSpPr>
          <p:spPr>
            <a:xfrm>
              <a:off x="4245928" y="399294"/>
              <a:ext cx="60059" cy="50189"/>
            </a:xfrm>
            <a:custGeom>
              <a:rect b="b" l="l" r="r" t="t"/>
              <a:pathLst>
                <a:path extrusionOk="0" h="1556" w="1862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17"/>
                  </a:cubicBezTo>
                  <a:cubicBezTo>
                    <a:pt x="700" y="1513"/>
                    <a:pt x="851" y="1556"/>
                    <a:pt x="997" y="1556"/>
                  </a:cubicBezTo>
                  <a:cubicBezTo>
                    <a:pt x="1451" y="1556"/>
                    <a:pt x="1862" y="1147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5" name="Google Shape;8265;p46"/>
            <p:cNvSpPr/>
            <p:nvPr/>
          </p:nvSpPr>
          <p:spPr>
            <a:xfrm>
              <a:off x="4314889" y="384586"/>
              <a:ext cx="122472" cy="44028"/>
            </a:xfrm>
            <a:custGeom>
              <a:rect b="b" l="l" r="r" t="t"/>
              <a:pathLst>
                <a:path extrusionOk="0" h="1365" w="3797">
                  <a:moveTo>
                    <a:pt x="3171" y="0"/>
                  </a:moveTo>
                  <a:cubicBezTo>
                    <a:pt x="3152" y="0"/>
                    <a:pt x="3133" y="1"/>
                    <a:pt x="3113" y="4"/>
                  </a:cubicBezTo>
                  <a:lnTo>
                    <a:pt x="518" y="480"/>
                  </a:lnTo>
                  <a:cubicBezTo>
                    <a:pt x="1" y="606"/>
                    <a:pt x="116" y="1364"/>
                    <a:pt x="627" y="1364"/>
                  </a:cubicBezTo>
                  <a:cubicBezTo>
                    <a:pt x="645" y="1364"/>
                    <a:pt x="665" y="1363"/>
                    <a:pt x="684" y="1361"/>
                  </a:cubicBezTo>
                  <a:lnTo>
                    <a:pt x="3268" y="885"/>
                  </a:lnTo>
                  <a:cubicBezTo>
                    <a:pt x="3796" y="758"/>
                    <a:pt x="3682" y="0"/>
                    <a:pt x="3171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6" name="Google Shape;8266;p46"/>
            <p:cNvSpPr/>
            <p:nvPr/>
          </p:nvSpPr>
          <p:spPr>
            <a:xfrm>
              <a:off x="4188320" y="708297"/>
              <a:ext cx="250428" cy="224721"/>
            </a:xfrm>
            <a:custGeom>
              <a:rect b="b" l="l" r="r" t="t"/>
              <a:pathLst>
                <a:path extrusionOk="0" h="6967" w="7764">
                  <a:moveTo>
                    <a:pt x="3929" y="1"/>
                  </a:moveTo>
                  <a:cubicBezTo>
                    <a:pt x="2899" y="1"/>
                    <a:pt x="1886" y="465"/>
                    <a:pt x="1227" y="1338"/>
                  </a:cubicBezTo>
                  <a:lnTo>
                    <a:pt x="6954" y="4969"/>
                  </a:lnTo>
                  <a:cubicBezTo>
                    <a:pt x="7764" y="3398"/>
                    <a:pt x="7240" y="1469"/>
                    <a:pt x="5751" y="528"/>
                  </a:cubicBezTo>
                  <a:cubicBezTo>
                    <a:pt x="5188" y="173"/>
                    <a:pt x="4555" y="1"/>
                    <a:pt x="3929" y="1"/>
                  </a:cubicBezTo>
                  <a:close/>
                  <a:moveTo>
                    <a:pt x="810" y="1993"/>
                  </a:moveTo>
                  <a:lnTo>
                    <a:pt x="810" y="1993"/>
                  </a:lnTo>
                  <a:cubicBezTo>
                    <a:pt x="1" y="3553"/>
                    <a:pt x="525" y="5493"/>
                    <a:pt x="2013" y="6434"/>
                  </a:cubicBezTo>
                  <a:cubicBezTo>
                    <a:pt x="2579" y="6793"/>
                    <a:pt x="3211" y="6966"/>
                    <a:pt x="3836" y="6966"/>
                  </a:cubicBezTo>
                  <a:cubicBezTo>
                    <a:pt x="4868" y="6966"/>
                    <a:pt x="5882" y="6495"/>
                    <a:pt x="6549" y="5612"/>
                  </a:cubicBezTo>
                  <a:lnTo>
                    <a:pt x="810" y="1993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7" name="Google Shape;8267;p46"/>
            <p:cNvSpPr/>
            <p:nvPr/>
          </p:nvSpPr>
          <p:spPr>
            <a:xfrm>
              <a:off x="4657631" y="226472"/>
              <a:ext cx="196272" cy="181918"/>
            </a:xfrm>
            <a:custGeom>
              <a:rect b="b" l="l" r="r" t="t"/>
              <a:pathLst>
                <a:path extrusionOk="0" h="5640" w="6085">
                  <a:moveTo>
                    <a:pt x="3596" y="0"/>
                  </a:moveTo>
                  <a:lnTo>
                    <a:pt x="1215" y="1631"/>
                  </a:lnTo>
                  <a:cubicBezTo>
                    <a:pt x="250" y="2286"/>
                    <a:pt x="0" y="3596"/>
                    <a:pt x="655" y="4560"/>
                  </a:cubicBezTo>
                  <a:lnTo>
                    <a:pt x="774" y="4715"/>
                  </a:lnTo>
                  <a:cubicBezTo>
                    <a:pt x="1175" y="5316"/>
                    <a:pt x="1834" y="5640"/>
                    <a:pt x="2508" y="5640"/>
                  </a:cubicBezTo>
                  <a:cubicBezTo>
                    <a:pt x="2915" y="5640"/>
                    <a:pt x="3328" y="5521"/>
                    <a:pt x="3691" y="5275"/>
                  </a:cubicBezTo>
                  <a:lnTo>
                    <a:pt x="6084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8" name="Google Shape;8268;p46"/>
            <p:cNvSpPr/>
            <p:nvPr/>
          </p:nvSpPr>
          <p:spPr>
            <a:xfrm>
              <a:off x="4790102" y="151317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578" y="1"/>
                  </a:moveTo>
                  <a:cubicBezTo>
                    <a:pt x="3170" y="1"/>
                    <a:pt x="2757" y="119"/>
                    <a:pt x="2394" y="366"/>
                  </a:cubicBezTo>
                  <a:lnTo>
                    <a:pt x="1" y="1985"/>
                  </a:lnTo>
                  <a:lnTo>
                    <a:pt x="2477" y="5628"/>
                  </a:lnTo>
                  <a:lnTo>
                    <a:pt x="4870" y="4009"/>
                  </a:lnTo>
                  <a:cubicBezTo>
                    <a:pt x="5835" y="3354"/>
                    <a:pt x="6085" y="2044"/>
                    <a:pt x="5430" y="1080"/>
                  </a:cubicBezTo>
                  <a:lnTo>
                    <a:pt x="5323" y="925"/>
                  </a:lnTo>
                  <a:cubicBezTo>
                    <a:pt x="4915" y="324"/>
                    <a:pt x="4252" y="1"/>
                    <a:pt x="357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9" name="Google Shape;8269;p46"/>
            <p:cNvSpPr/>
            <p:nvPr/>
          </p:nvSpPr>
          <p:spPr>
            <a:xfrm>
              <a:off x="4600023" y="602242"/>
              <a:ext cx="346032" cy="344032"/>
            </a:xfrm>
            <a:custGeom>
              <a:rect b="b" l="l" r="r" t="t"/>
              <a:pathLst>
                <a:path extrusionOk="0" h="10666" w="10728">
                  <a:moveTo>
                    <a:pt x="5007" y="1"/>
                  </a:moveTo>
                  <a:cubicBezTo>
                    <a:pt x="4823" y="1"/>
                    <a:pt x="4676" y="136"/>
                    <a:pt x="4644" y="328"/>
                  </a:cubicBezTo>
                  <a:lnTo>
                    <a:pt x="4191" y="3793"/>
                  </a:lnTo>
                  <a:lnTo>
                    <a:pt x="715" y="3340"/>
                  </a:lnTo>
                  <a:cubicBezTo>
                    <a:pt x="692" y="3336"/>
                    <a:pt x="671" y="3335"/>
                    <a:pt x="649" y="3335"/>
                  </a:cubicBezTo>
                  <a:cubicBezTo>
                    <a:pt x="465" y="3335"/>
                    <a:pt x="318" y="3469"/>
                    <a:pt x="286" y="3662"/>
                  </a:cubicBezTo>
                  <a:lnTo>
                    <a:pt x="24" y="5626"/>
                  </a:lnTo>
                  <a:cubicBezTo>
                    <a:pt x="0" y="5829"/>
                    <a:pt x="143" y="6019"/>
                    <a:pt x="345" y="6043"/>
                  </a:cubicBezTo>
                  <a:lnTo>
                    <a:pt x="3834" y="6507"/>
                  </a:lnTo>
                  <a:lnTo>
                    <a:pt x="3370" y="9984"/>
                  </a:lnTo>
                  <a:cubicBezTo>
                    <a:pt x="3346" y="10186"/>
                    <a:pt x="3489" y="10377"/>
                    <a:pt x="3691" y="10401"/>
                  </a:cubicBezTo>
                  <a:lnTo>
                    <a:pt x="5668" y="10663"/>
                  </a:lnTo>
                  <a:cubicBezTo>
                    <a:pt x="5682" y="10664"/>
                    <a:pt x="5697" y="10665"/>
                    <a:pt x="5712" y="10665"/>
                  </a:cubicBezTo>
                  <a:cubicBezTo>
                    <a:pt x="5897" y="10665"/>
                    <a:pt x="6062" y="10529"/>
                    <a:pt x="6084" y="10341"/>
                  </a:cubicBezTo>
                  <a:lnTo>
                    <a:pt x="6537" y="6864"/>
                  </a:lnTo>
                  <a:lnTo>
                    <a:pt x="10025" y="7329"/>
                  </a:lnTo>
                  <a:cubicBezTo>
                    <a:pt x="10039" y="7330"/>
                    <a:pt x="10053" y="7331"/>
                    <a:pt x="10067" y="7331"/>
                  </a:cubicBezTo>
                  <a:cubicBezTo>
                    <a:pt x="10253" y="7331"/>
                    <a:pt x="10420" y="7184"/>
                    <a:pt x="10442" y="6995"/>
                  </a:cubicBezTo>
                  <a:lnTo>
                    <a:pt x="10704" y="5019"/>
                  </a:lnTo>
                  <a:cubicBezTo>
                    <a:pt x="10728" y="4817"/>
                    <a:pt x="10585" y="4626"/>
                    <a:pt x="10382" y="4602"/>
                  </a:cubicBezTo>
                  <a:lnTo>
                    <a:pt x="6906" y="4150"/>
                  </a:lnTo>
                  <a:lnTo>
                    <a:pt x="7358" y="661"/>
                  </a:lnTo>
                  <a:cubicBezTo>
                    <a:pt x="7382" y="459"/>
                    <a:pt x="7239" y="280"/>
                    <a:pt x="7037" y="245"/>
                  </a:cubicBezTo>
                  <a:lnTo>
                    <a:pt x="5072" y="6"/>
                  </a:lnTo>
                  <a:cubicBezTo>
                    <a:pt x="5050" y="3"/>
                    <a:pt x="5028" y="1"/>
                    <a:pt x="500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0" name="Google Shape;8270;p46"/>
            <p:cNvSpPr/>
            <p:nvPr/>
          </p:nvSpPr>
          <p:spPr>
            <a:xfrm>
              <a:off x="4157614" y="1123773"/>
              <a:ext cx="349483" cy="435733"/>
            </a:xfrm>
            <a:custGeom>
              <a:rect b="b" l="l" r="r" t="t"/>
              <a:pathLst>
                <a:path extrusionOk="0" h="13509" w="10835">
                  <a:moveTo>
                    <a:pt x="4147" y="414"/>
                  </a:moveTo>
                  <a:cubicBezTo>
                    <a:pt x="4437" y="414"/>
                    <a:pt x="4723" y="589"/>
                    <a:pt x="4775" y="982"/>
                  </a:cubicBezTo>
                  <a:cubicBezTo>
                    <a:pt x="4810" y="1173"/>
                    <a:pt x="4751" y="1375"/>
                    <a:pt x="4632" y="1518"/>
                  </a:cubicBezTo>
                  <a:lnTo>
                    <a:pt x="3834" y="1673"/>
                  </a:lnTo>
                  <a:cubicBezTo>
                    <a:pt x="3655" y="1578"/>
                    <a:pt x="3536" y="1411"/>
                    <a:pt x="3501" y="1209"/>
                  </a:cubicBezTo>
                  <a:cubicBezTo>
                    <a:pt x="3386" y="710"/>
                    <a:pt x="3770" y="414"/>
                    <a:pt x="4147" y="414"/>
                  </a:cubicBezTo>
                  <a:close/>
                  <a:moveTo>
                    <a:pt x="7868" y="2734"/>
                  </a:moveTo>
                  <a:cubicBezTo>
                    <a:pt x="8125" y="2734"/>
                    <a:pt x="8352" y="2923"/>
                    <a:pt x="8394" y="3185"/>
                  </a:cubicBezTo>
                  <a:lnTo>
                    <a:pt x="9775" y="10746"/>
                  </a:lnTo>
                  <a:cubicBezTo>
                    <a:pt x="9835" y="11043"/>
                    <a:pt x="9632" y="11329"/>
                    <a:pt x="9335" y="11377"/>
                  </a:cubicBezTo>
                  <a:lnTo>
                    <a:pt x="3072" y="12520"/>
                  </a:lnTo>
                  <a:cubicBezTo>
                    <a:pt x="3037" y="12527"/>
                    <a:pt x="3002" y="12530"/>
                    <a:pt x="2967" y="12530"/>
                  </a:cubicBezTo>
                  <a:cubicBezTo>
                    <a:pt x="2710" y="12530"/>
                    <a:pt x="2482" y="12342"/>
                    <a:pt x="2429" y="12079"/>
                  </a:cubicBezTo>
                  <a:lnTo>
                    <a:pt x="1060" y="4519"/>
                  </a:lnTo>
                  <a:cubicBezTo>
                    <a:pt x="1000" y="4221"/>
                    <a:pt x="1203" y="3935"/>
                    <a:pt x="1500" y="3888"/>
                  </a:cubicBezTo>
                  <a:lnTo>
                    <a:pt x="2250" y="3745"/>
                  </a:lnTo>
                  <a:cubicBezTo>
                    <a:pt x="2283" y="3960"/>
                    <a:pt x="2471" y="4107"/>
                    <a:pt x="2682" y="4107"/>
                  </a:cubicBezTo>
                  <a:cubicBezTo>
                    <a:pt x="2705" y="4107"/>
                    <a:pt x="2728" y="4105"/>
                    <a:pt x="2751" y="4102"/>
                  </a:cubicBezTo>
                  <a:lnTo>
                    <a:pt x="6668" y="3387"/>
                  </a:lnTo>
                  <a:cubicBezTo>
                    <a:pt x="6906" y="3340"/>
                    <a:pt x="7061" y="3114"/>
                    <a:pt x="7013" y="2875"/>
                  </a:cubicBezTo>
                  <a:lnTo>
                    <a:pt x="7763" y="2745"/>
                  </a:lnTo>
                  <a:cubicBezTo>
                    <a:pt x="7798" y="2737"/>
                    <a:pt x="7833" y="2734"/>
                    <a:pt x="7868" y="2734"/>
                  </a:cubicBezTo>
                  <a:close/>
                  <a:moveTo>
                    <a:pt x="4137" y="0"/>
                  </a:moveTo>
                  <a:cubicBezTo>
                    <a:pt x="4073" y="0"/>
                    <a:pt x="4007" y="6"/>
                    <a:pt x="3941" y="18"/>
                  </a:cubicBezTo>
                  <a:cubicBezTo>
                    <a:pt x="3358" y="125"/>
                    <a:pt x="2965" y="697"/>
                    <a:pt x="3072" y="1292"/>
                  </a:cubicBezTo>
                  <a:cubicBezTo>
                    <a:pt x="3096" y="1459"/>
                    <a:pt x="3179" y="1625"/>
                    <a:pt x="3286" y="1768"/>
                  </a:cubicBezTo>
                  <a:lnTo>
                    <a:pt x="2512" y="1911"/>
                  </a:lnTo>
                  <a:cubicBezTo>
                    <a:pt x="2191" y="1971"/>
                    <a:pt x="1977" y="2280"/>
                    <a:pt x="2036" y="2602"/>
                  </a:cubicBezTo>
                  <a:lnTo>
                    <a:pt x="2084" y="2875"/>
                  </a:lnTo>
                  <a:lnTo>
                    <a:pt x="798" y="3114"/>
                  </a:lnTo>
                  <a:cubicBezTo>
                    <a:pt x="310" y="3197"/>
                    <a:pt x="0" y="3661"/>
                    <a:pt x="84" y="4149"/>
                  </a:cubicBezTo>
                  <a:lnTo>
                    <a:pt x="1655" y="12770"/>
                  </a:lnTo>
                  <a:cubicBezTo>
                    <a:pt x="1740" y="13206"/>
                    <a:pt x="2120" y="13509"/>
                    <a:pt x="2540" y="13509"/>
                  </a:cubicBezTo>
                  <a:cubicBezTo>
                    <a:pt x="2590" y="13509"/>
                    <a:pt x="2640" y="13505"/>
                    <a:pt x="2691" y="13496"/>
                  </a:cubicBezTo>
                  <a:lnTo>
                    <a:pt x="10037" y="12150"/>
                  </a:lnTo>
                  <a:cubicBezTo>
                    <a:pt x="10513" y="12067"/>
                    <a:pt x="10835" y="11603"/>
                    <a:pt x="10752" y="11115"/>
                  </a:cubicBezTo>
                  <a:lnTo>
                    <a:pt x="9180" y="2483"/>
                  </a:lnTo>
                  <a:cubicBezTo>
                    <a:pt x="9096" y="2052"/>
                    <a:pt x="8725" y="1751"/>
                    <a:pt x="8304" y="1751"/>
                  </a:cubicBezTo>
                  <a:cubicBezTo>
                    <a:pt x="8247" y="1751"/>
                    <a:pt x="8190" y="1757"/>
                    <a:pt x="8132" y="1768"/>
                  </a:cubicBezTo>
                  <a:lnTo>
                    <a:pt x="6858" y="1994"/>
                  </a:lnTo>
                  <a:lnTo>
                    <a:pt x="6811" y="1721"/>
                  </a:lnTo>
                  <a:cubicBezTo>
                    <a:pt x="6746" y="1431"/>
                    <a:pt x="6497" y="1237"/>
                    <a:pt x="6213" y="1237"/>
                  </a:cubicBezTo>
                  <a:cubicBezTo>
                    <a:pt x="6183" y="1237"/>
                    <a:pt x="6151" y="1240"/>
                    <a:pt x="6120" y="1244"/>
                  </a:cubicBezTo>
                  <a:lnTo>
                    <a:pt x="5179" y="1423"/>
                  </a:lnTo>
                  <a:cubicBezTo>
                    <a:pt x="5227" y="1244"/>
                    <a:pt x="5239" y="1066"/>
                    <a:pt x="5203" y="899"/>
                  </a:cubicBezTo>
                  <a:cubicBezTo>
                    <a:pt x="5108" y="370"/>
                    <a:pt x="4655" y="0"/>
                    <a:pt x="413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1" name="Google Shape;8271;p46"/>
            <p:cNvSpPr/>
            <p:nvPr/>
          </p:nvSpPr>
          <p:spPr>
            <a:xfrm>
              <a:off x="4219446" y="1280275"/>
              <a:ext cx="60123" cy="49866"/>
            </a:xfrm>
            <a:custGeom>
              <a:rect b="b" l="l" r="r" t="t"/>
              <a:pathLst>
                <a:path extrusionOk="0" h="1546" w="1864">
                  <a:moveTo>
                    <a:pt x="1013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2" y="131"/>
                    <a:pt x="0" y="1012"/>
                    <a:pt x="572" y="1405"/>
                  </a:cubicBezTo>
                  <a:cubicBezTo>
                    <a:pt x="713" y="1502"/>
                    <a:pt x="865" y="1545"/>
                    <a:pt x="1012" y="1545"/>
                  </a:cubicBezTo>
                  <a:cubicBezTo>
                    <a:pt x="1460" y="1545"/>
                    <a:pt x="1864" y="1142"/>
                    <a:pt x="1774" y="631"/>
                  </a:cubicBezTo>
                  <a:cubicBezTo>
                    <a:pt x="1700" y="259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2" name="Google Shape;8272;p46"/>
            <p:cNvSpPr/>
            <p:nvPr/>
          </p:nvSpPr>
          <p:spPr>
            <a:xfrm>
              <a:off x="4287537" y="1265566"/>
              <a:ext cx="124859" cy="43931"/>
            </a:xfrm>
            <a:custGeom>
              <a:rect b="b" l="l" r="r" t="t"/>
              <a:pathLst>
                <a:path extrusionOk="0" h="1362" w="3871">
                  <a:moveTo>
                    <a:pt x="3275" y="0"/>
                  </a:moveTo>
                  <a:cubicBezTo>
                    <a:pt x="3236" y="0"/>
                    <a:pt x="3195" y="5"/>
                    <a:pt x="3152" y="15"/>
                  </a:cubicBezTo>
                  <a:lnTo>
                    <a:pt x="556" y="492"/>
                  </a:lnTo>
                  <a:cubicBezTo>
                    <a:pt x="1" y="569"/>
                    <a:pt x="108" y="1362"/>
                    <a:pt x="599" y="1362"/>
                  </a:cubicBezTo>
                  <a:cubicBezTo>
                    <a:pt x="634" y="1362"/>
                    <a:pt x="672" y="1358"/>
                    <a:pt x="711" y="1349"/>
                  </a:cubicBezTo>
                  <a:lnTo>
                    <a:pt x="3318" y="873"/>
                  </a:lnTo>
                  <a:cubicBezTo>
                    <a:pt x="3870" y="784"/>
                    <a:pt x="3767" y="0"/>
                    <a:pt x="3275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3" name="Google Shape;8273;p46"/>
            <p:cNvSpPr/>
            <p:nvPr/>
          </p:nvSpPr>
          <p:spPr>
            <a:xfrm>
              <a:off x="4232090" y="1349784"/>
              <a:ext cx="60156" cy="49866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1" y="1"/>
                    <a:pt x="926" y="4"/>
                    <a:pt x="882" y="12"/>
                  </a:cubicBezTo>
                  <a:cubicBezTo>
                    <a:pt x="203" y="131"/>
                    <a:pt x="1" y="1012"/>
                    <a:pt x="572" y="1405"/>
                  </a:cubicBezTo>
                  <a:cubicBezTo>
                    <a:pt x="711" y="1502"/>
                    <a:pt x="862" y="1545"/>
                    <a:pt x="1009" y="1545"/>
                  </a:cubicBezTo>
                  <a:cubicBezTo>
                    <a:pt x="1455" y="1545"/>
                    <a:pt x="1865" y="1145"/>
                    <a:pt x="1775" y="643"/>
                  </a:cubicBezTo>
                  <a:cubicBezTo>
                    <a:pt x="1701" y="260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4" name="Google Shape;8274;p46"/>
            <p:cNvSpPr/>
            <p:nvPr/>
          </p:nvSpPr>
          <p:spPr>
            <a:xfrm>
              <a:off x="4302116" y="1335140"/>
              <a:ext cx="120892" cy="43544"/>
            </a:xfrm>
            <a:custGeom>
              <a:rect b="b" l="l" r="r" t="t"/>
              <a:pathLst>
                <a:path extrusionOk="0" h="1350" w="3748">
                  <a:moveTo>
                    <a:pt x="3128" y="0"/>
                  </a:moveTo>
                  <a:cubicBezTo>
                    <a:pt x="3116" y="0"/>
                    <a:pt x="3105" y="1"/>
                    <a:pt x="3093" y="2"/>
                  </a:cubicBezTo>
                  <a:lnTo>
                    <a:pt x="497" y="478"/>
                  </a:lnTo>
                  <a:cubicBezTo>
                    <a:pt x="0" y="628"/>
                    <a:pt x="109" y="1349"/>
                    <a:pt x="604" y="1349"/>
                  </a:cubicBezTo>
                  <a:cubicBezTo>
                    <a:pt x="620" y="1349"/>
                    <a:pt x="636" y="1348"/>
                    <a:pt x="652" y="1347"/>
                  </a:cubicBezTo>
                  <a:lnTo>
                    <a:pt x="3247" y="883"/>
                  </a:lnTo>
                  <a:cubicBezTo>
                    <a:pt x="3748" y="731"/>
                    <a:pt x="3623" y="0"/>
                    <a:pt x="312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5" name="Google Shape;8275;p46"/>
            <p:cNvSpPr/>
            <p:nvPr/>
          </p:nvSpPr>
          <p:spPr>
            <a:xfrm>
              <a:off x="4245928" y="1424293"/>
              <a:ext cx="60059" cy="49834"/>
            </a:xfrm>
            <a:custGeom>
              <a:rect b="b" l="l" r="r" t="t"/>
              <a:pathLst>
                <a:path extrusionOk="0" h="1545" w="1862">
                  <a:moveTo>
                    <a:pt x="1002" y="0"/>
                  </a:moveTo>
                  <a:cubicBezTo>
                    <a:pt x="959" y="0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0"/>
                    <a:pt x="100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6" name="Google Shape;8276;p46"/>
            <p:cNvSpPr/>
            <p:nvPr/>
          </p:nvSpPr>
          <p:spPr>
            <a:xfrm>
              <a:off x="4315179" y="1409230"/>
              <a:ext cx="121892" cy="43931"/>
            </a:xfrm>
            <a:custGeom>
              <a:rect b="b" l="l" r="r" t="t"/>
              <a:pathLst>
                <a:path extrusionOk="0" h="1362" w="3779">
                  <a:moveTo>
                    <a:pt x="3152" y="0"/>
                  </a:moveTo>
                  <a:cubicBezTo>
                    <a:pt x="3136" y="0"/>
                    <a:pt x="3121" y="1"/>
                    <a:pt x="3104" y="2"/>
                  </a:cubicBezTo>
                  <a:lnTo>
                    <a:pt x="3104" y="14"/>
                  </a:lnTo>
                  <a:lnTo>
                    <a:pt x="509" y="479"/>
                  </a:lnTo>
                  <a:cubicBezTo>
                    <a:pt x="0" y="617"/>
                    <a:pt x="120" y="1362"/>
                    <a:pt x="628" y="1362"/>
                  </a:cubicBezTo>
                  <a:cubicBezTo>
                    <a:pt x="644" y="1362"/>
                    <a:pt x="659" y="1361"/>
                    <a:pt x="675" y="1360"/>
                  </a:cubicBezTo>
                  <a:lnTo>
                    <a:pt x="3259" y="883"/>
                  </a:lnTo>
                  <a:cubicBezTo>
                    <a:pt x="3779" y="733"/>
                    <a:pt x="3660" y="0"/>
                    <a:pt x="315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7" name="Google Shape;8277;p46"/>
            <p:cNvSpPr/>
            <p:nvPr/>
          </p:nvSpPr>
          <p:spPr>
            <a:xfrm>
              <a:off x="4657631" y="1251439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596" y="1"/>
                  </a:moveTo>
                  <a:lnTo>
                    <a:pt x="1215" y="1620"/>
                  </a:lnTo>
                  <a:cubicBezTo>
                    <a:pt x="250" y="2275"/>
                    <a:pt x="0" y="3585"/>
                    <a:pt x="655" y="4549"/>
                  </a:cubicBezTo>
                  <a:lnTo>
                    <a:pt x="774" y="4704"/>
                  </a:lnTo>
                  <a:cubicBezTo>
                    <a:pt x="1175" y="5305"/>
                    <a:pt x="1834" y="5629"/>
                    <a:pt x="2508" y="5629"/>
                  </a:cubicBezTo>
                  <a:cubicBezTo>
                    <a:pt x="2915" y="5629"/>
                    <a:pt x="3328" y="5510"/>
                    <a:pt x="3691" y="5264"/>
                  </a:cubicBezTo>
                  <a:lnTo>
                    <a:pt x="6084" y="3644"/>
                  </a:lnTo>
                  <a:lnTo>
                    <a:pt x="3596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8" name="Google Shape;8278;p46"/>
            <p:cNvSpPr/>
            <p:nvPr/>
          </p:nvSpPr>
          <p:spPr>
            <a:xfrm>
              <a:off x="4790102" y="1176188"/>
              <a:ext cx="196272" cy="181660"/>
            </a:xfrm>
            <a:custGeom>
              <a:rect b="b" l="l" r="r" t="t"/>
              <a:pathLst>
                <a:path extrusionOk="0" h="5632" w="6085">
                  <a:moveTo>
                    <a:pt x="3589" y="1"/>
                  </a:moveTo>
                  <a:cubicBezTo>
                    <a:pt x="3177" y="1"/>
                    <a:pt x="2761" y="120"/>
                    <a:pt x="2394" y="369"/>
                  </a:cubicBezTo>
                  <a:lnTo>
                    <a:pt x="1" y="1989"/>
                  </a:lnTo>
                  <a:lnTo>
                    <a:pt x="2477" y="5632"/>
                  </a:lnTo>
                  <a:lnTo>
                    <a:pt x="4870" y="4001"/>
                  </a:lnTo>
                  <a:cubicBezTo>
                    <a:pt x="5835" y="3346"/>
                    <a:pt x="6085" y="2036"/>
                    <a:pt x="5430" y="1072"/>
                  </a:cubicBezTo>
                  <a:lnTo>
                    <a:pt x="5430" y="1072"/>
                  </a:lnTo>
                  <a:lnTo>
                    <a:pt x="5430" y="1084"/>
                  </a:lnTo>
                  <a:lnTo>
                    <a:pt x="5323" y="917"/>
                  </a:lnTo>
                  <a:cubicBezTo>
                    <a:pt x="4917" y="319"/>
                    <a:pt x="4259" y="1"/>
                    <a:pt x="358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9" name="Google Shape;8279;p46"/>
            <p:cNvSpPr/>
            <p:nvPr/>
          </p:nvSpPr>
          <p:spPr>
            <a:xfrm>
              <a:off x="3132614" y="98419"/>
              <a:ext cx="350257" cy="436217"/>
            </a:xfrm>
            <a:custGeom>
              <a:rect b="b" l="l" r="r" t="t"/>
              <a:pathLst>
                <a:path extrusionOk="0" h="13524" w="10859">
                  <a:moveTo>
                    <a:pt x="4164" y="435"/>
                  </a:moveTo>
                  <a:cubicBezTo>
                    <a:pt x="4452" y="435"/>
                    <a:pt x="4735" y="607"/>
                    <a:pt x="4787" y="994"/>
                  </a:cubicBezTo>
                  <a:cubicBezTo>
                    <a:pt x="4822" y="1196"/>
                    <a:pt x="4763" y="1387"/>
                    <a:pt x="4632" y="1541"/>
                  </a:cubicBezTo>
                  <a:lnTo>
                    <a:pt x="3846" y="1684"/>
                  </a:lnTo>
                  <a:cubicBezTo>
                    <a:pt x="3668" y="1589"/>
                    <a:pt x="3548" y="1422"/>
                    <a:pt x="3513" y="1232"/>
                  </a:cubicBezTo>
                  <a:cubicBezTo>
                    <a:pt x="3398" y="732"/>
                    <a:pt x="3785" y="435"/>
                    <a:pt x="4164" y="435"/>
                  </a:cubicBezTo>
                  <a:close/>
                  <a:moveTo>
                    <a:pt x="7857" y="2749"/>
                  </a:moveTo>
                  <a:cubicBezTo>
                    <a:pt x="8127" y="2749"/>
                    <a:pt x="8353" y="2930"/>
                    <a:pt x="8406" y="3208"/>
                  </a:cubicBezTo>
                  <a:lnTo>
                    <a:pt x="9787" y="10769"/>
                  </a:lnTo>
                  <a:cubicBezTo>
                    <a:pt x="9847" y="11054"/>
                    <a:pt x="9644" y="11340"/>
                    <a:pt x="9359" y="11400"/>
                  </a:cubicBezTo>
                  <a:lnTo>
                    <a:pt x="3084" y="12543"/>
                  </a:lnTo>
                  <a:cubicBezTo>
                    <a:pt x="3049" y="12550"/>
                    <a:pt x="3014" y="12553"/>
                    <a:pt x="2980" y="12553"/>
                  </a:cubicBezTo>
                  <a:cubicBezTo>
                    <a:pt x="2722" y="12553"/>
                    <a:pt x="2495" y="12365"/>
                    <a:pt x="2453" y="12102"/>
                  </a:cubicBezTo>
                  <a:lnTo>
                    <a:pt x="1072" y="4530"/>
                  </a:lnTo>
                  <a:cubicBezTo>
                    <a:pt x="1012" y="4232"/>
                    <a:pt x="1215" y="3958"/>
                    <a:pt x="1512" y="3899"/>
                  </a:cubicBezTo>
                  <a:lnTo>
                    <a:pt x="2263" y="3768"/>
                  </a:lnTo>
                  <a:cubicBezTo>
                    <a:pt x="2294" y="3977"/>
                    <a:pt x="2481" y="4122"/>
                    <a:pt x="2688" y="4122"/>
                  </a:cubicBezTo>
                  <a:cubicBezTo>
                    <a:pt x="2716" y="4122"/>
                    <a:pt x="2745" y="4119"/>
                    <a:pt x="2775" y="4113"/>
                  </a:cubicBezTo>
                  <a:lnTo>
                    <a:pt x="6680" y="3399"/>
                  </a:lnTo>
                  <a:cubicBezTo>
                    <a:pt x="6906" y="3363"/>
                    <a:pt x="7073" y="3125"/>
                    <a:pt x="7025" y="2899"/>
                  </a:cubicBezTo>
                  <a:lnTo>
                    <a:pt x="7763" y="2756"/>
                  </a:lnTo>
                  <a:cubicBezTo>
                    <a:pt x="7795" y="2751"/>
                    <a:pt x="7826" y="2749"/>
                    <a:pt x="7857" y="2749"/>
                  </a:cubicBezTo>
                  <a:close/>
                  <a:moveTo>
                    <a:pt x="4145" y="0"/>
                  </a:moveTo>
                  <a:cubicBezTo>
                    <a:pt x="4082" y="0"/>
                    <a:pt x="4018" y="6"/>
                    <a:pt x="3953" y="17"/>
                  </a:cubicBezTo>
                  <a:cubicBezTo>
                    <a:pt x="3358" y="136"/>
                    <a:pt x="2965" y="708"/>
                    <a:pt x="3084" y="1303"/>
                  </a:cubicBezTo>
                  <a:cubicBezTo>
                    <a:pt x="3108" y="1482"/>
                    <a:pt x="3179" y="1637"/>
                    <a:pt x="3298" y="1779"/>
                  </a:cubicBezTo>
                  <a:lnTo>
                    <a:pt x="2525" y="1922"/>
                  </a:lnTo>
                  <a:cubicBezTo>
                    <a:pt x="2203" y="1982"/>
                    <a:pt x="1989" y="2291"/>
                    <a:pt x="2048" y="2601"/>
                  </a:cubicBezTo>
                  <a:lnTo>
                    <a:pt x="2096" y="2887"/>
                  </a:lnTo>
                  <a:lnTo>
                    <a:pt x="810" y="3125"/>
                  </a:lnTo>
                  <a:cubicBezTo>
                    <a:pt x="322" y="3208"/>
                    <a:pt x="0" y="3673"/>
                    <a:pt x="96" y="4161"/>
                  </a:cubicBezTo>
                  <a:lnTo>
                    <a:pt x="1667" y="12793"/>
                  </a:lnTo>
                  <a:cubicBezTo>
                    <a:pt x="1751" y="13223"/>
                    <a:pt x="2122" y="13524"/>
                    <a:pt x="2543" y="13524"/>
                  </a:cubicBezTo>
                  <a:cubicBezTo>
                    <a:pt x="2600" y="13524"/>
                    <a:pt x="2657" y="13518"/>
                    <a:pt x="2715" y="13507"/>
                  </a:cubicBezTo>
                  <a:lnTo>
                    <a:pt x="10049" y="12174"/>
                  </a:lnTo>
                  <a:cubicBezTo>
                    <a:pt x="10537" y="12078"/>
                    <a:pt x="10859" y="11614"/>
                    <a:pt x="10764" y="11126"/>
                  </a:cubicBezTo>
                  <a:lnTo>
                    <a:pt x="9192" y="2506"/>
                  </a:lnTo>
                  <a:cubicBezTo>
                    <a:pt x="9107" y="2069"/>
                    <a:pt x="8727" y="1766"/>
                    <a:pt x="8299" y="1766"/>
                  </a:cubicBezTo>
                  <a:cubicBezTo>
                    <a:pt x="8248" y="1766"/>
                    <a:pt x="8196" y="1771"/>
                    <a:pt x="8144" y="1779"/>
                  </a:cubicBezTo>
                  <a:lnTo>
                    <a:pt x="6870" y="2018"/>
                  </a:lnTo>
                  <a:lnTo>
                    <a:pt x="6823" y="1744"/>
                  </a:lnTo>
                  <a:cubicBezTo>
                    <a:pt x="6770" y="1458"/>
                    <a:pt x="6520" y="1258"/>
                    <a:pt x="6248" y="1258"/>
                  </a:cubicBezTo>
                  <a:cubicBezTo>
                    <a:pt x="6214" y="1258"/>
                    <a:pt x="6179" y="1261"/>
                    <a:pt x="6144" y="1268"/>
                  </a:cubicBezTo>
                  <a:lnTo>
                    <a:pt x="5192" y="1434"/>
                  </a:lnTo>
                  <a:cubicBezTo>
                    <a:pt x="5239" y="1268"/>
                    <a:pt x="5251" y="1089"/>
                    <a:pt x="5215" y="922"/>
                  </a:cubicBezTo>
                  <a:cubicBezTo>
                    <a:pt x="5130" y="381"/>
                    <a:pt x="4667" y="0"/>
                    <a:pt x="4145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0" name="Google Shape;8280;p46"/>
            <p:cNvSpPr/>
            <p:nvPr/>
          </p:nvSpPr>
          <p:spPr>
            <a:xfrm>
              <a:off x="3194834" y="255566"/>
              <a:ext cx="60156" cy="49898"/>
            </a:xfrm>
            <a:custGeom>
              <a:rect b="b" l="l" r="r" t="t"/>
              <a:pathLst>
                <a:path extrusionOk="0" h="1547" w="1865">
                  <a:moveTo>
                    <a:pt x="1023" y="1"/>
                  </a:moveTo>
                  <a:cubicBezTo>
                    <a:pt x="976" y="1"/>
                    <a:pt x="929" y="5"/>
                    <a:pt x="881" y="15"/>
                  </a:cubicBezTo>
                  <a:cubicBezTo>
                    <a:pt x="191" y="134"/>
                    <a:pt x="0" y="1015"/>
                    <a:pt x="572" y="1408"/>
                  </a:cubicBezTo>
                  <a:cubicBezTo>
                    <a:pt x="708" y="1504"/>
                    <a:pt x="857" y="1547"/>
                    <a:pt x="1002" y="1547"/>
                  </a:cubicBezTo>
                  <a:cubicBezTo>
                    <a:pt x="1451" y="1547"/>
                    <a:pt x="1864" y="1138"/>
                    <a:pt x="1774" y="634"/>
                  </a:cubicBezTo>
                  <a:cubicBezTo>
                    <a:pt x="1701" y="266"/>
                    <a:pt x="1377" y="1"/>
                    <a:pt x="102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1" name="Google Shape;8281;p46"/>
            <p:cNvSpPr/>
            <p:nvPr/>
          </p:nvSpPr>
          <p:spPr>
            <a:xfrm>
              <a:off x="3263021" y="241019"/>
              <a:ext cx="124440" cy="43706"/>
            </a:xfrm>
            <a:custGeom>
              <a:rect b="b" l="l" r="r" t="t"/>
              <a:pathLst>
                <a:path extrusionOk="0" h="1355" w="3858">
                  <a:moveTo>
                    <a:pt x="3263" y="1"/>
                  </a:moveTo>
                  <a:cubicBezTo>
                    <a:pt x="3227" y="1"/>
                    <a:pt x="3189" y="5"/>
                    <a:pt x="3149" y="14"/>
                  </a:cubicBezTo>
                  <a:lnTo>
                    <a:pt x="553" y="490"/>
                  </a:lnTo>
                  <a:cubicBezTo>
                    <a:pt x="0" y="580"/>
                    <a:pt x="121" y="1354"/>
                    <a:pt x="621" y="1354"/>
                  </a:cubicBezTo>
                  <a:cubicBezTo>
                    <a:pt x="649" y="1354"/>
                    <a:pt x="678" y="1352"/>
                    <a:pt x="708" y="1347"/>
                  </a:cubicBezTo>
                  <a:lnTo>
                    <a:pt x="3292" y="871"/>
                  </a:lnTo>
                  <a:cubicBezTo>
                    <a:pt x="3858" y="793"/>
                    <a:pt x="3761" y="1"/>
                    <a:pt x="326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2" name="Google Shape;8282;p46"/>
            <p:cNvSpPr/>
            <p:nvPr/>
          </p:nvSpPr>
          <p:spPr>
            <a:xfrm>
              <a:off x="3207510" y="325172"/>
              <a:ext cx="60123" cy="49866"/>
            </a:xfrm>
            <a:custGeom>
              <a:rect b="b" l="l" r="r" t="t"/>
              <a:pathLst>
                <a:path extrusionOk="0" h="1546" w="1864">
                  <a:moveTo>
                    <a:pt x="1014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8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3" name="Google Shape;8283;p46"/>
            <p:cNvSpPr/>
            <p:nvPr/>
          </p:nvSpPr>
          <p:spPr>
            <a:xfrm>
              <a:off x="3277020" y="310528"/>
              <a:ext cx="121376" cy="43512"/>
            </a:xfrm>
            <a:custGeom>
              <a:rect b="b" l="l" r="r" t="t"/>
              <a:pathLst>
                <a:path extrusionOk="0" h="1349" w="3763">
                  <a:moveTo>
                    <a:pt x="3143" y="0"/>
                  </a:moveTo>
                  <a:cubicBezTo>
                    <a:pt x="3131" y="0"/>
                    <a:pt x="3120" y="1"/>
                    <a:pt x="3108" y="2"/>
                  </a:cubicBezTo>
                  <a:lnTo>
                    <a:pt x="512" y="478"/>
                  </a:lnTo>
                  <a:cubicBezTo>
                    <a:pt x="0" y="618"/>
                    <a:pt x="125" y="1348"/>
                    <a:pt x="631" y="1348"/>
                  </a:cubicBezTo>
                  <a:cubicBezTo>
                    <a:pt x="643" y="1348"/>
                    <a:pt x="655" y="1348"/>
                    <a:pt x="667" y="1347"/>
                  </a:cubicBezTo>
                  <a:lnTo>
                    <a:pt x="3262" y="871"/>
                  </a:lnTo>
                  <a:cubicBezTo>
                    <a:pt x="3763" y="731"/>
                    <a:pt x="3638" y="0"/>
                    <a:pt x="314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4" name="Google Shape;8284;p46"/>
            <p:cNvSpPr/>
            <p:nvPr/>
          </p:nvSpPr>
          <p:spPr>
            <a:xfrm>
              <a:off x="3221315" y="399294"/>
              <a:ext cx="60059" cy="50189"/>
            </a:xfrm>
            <a:custGeom>
              <a:rect b="b" l="l" r="r" t="t"/>
              <a:pathLst>
                <a:path extrusionOk="0" h="1556" w="1862">
                  <a:moveTo>
                    <a:pt x="1002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17"/>
                  </a:cubicBezTo>
                  <a:cubicBezTo>
                    <a:pt x="700" y="1513"/>
                    <a:pt x="851" y="1556"/>
                    <a:pt x="997" y="1556"/>
                  </a:cubicBezTo>
                  <a:cubicBezTo>
                    <a:pt x="1451" y="1556"/>
                    <a:pt x="1862" y="1147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5" name="Google Shape;8285;p46"/>
            <p:cNvSpPr/>
            <p:nvPr/>
          </p:nvSpPr>
          <p:spPr>
            <a:xfrm>
              <a:off x="3290277" y="384586"/>
              <a:ext cx="122472" cy="44028"/>
            </a:xfrm>
            <a:custGeom>
              <a:rect b="b" l="l" r="r" t="t"/>
              <a:pathLst>
                <a:path extrusionOk="0" h="1365" w="3797">
                  <a:moveTo>
                    <a:pt x="3172" y="0"/>
                  </a:moveTo>
                  <a:cubicBezTo>
                    <a:pt x="3153" y="0"/>
                    <a:pt x="3133" y="1"/>
                    <a:pt x="3113" y="4"/>
                  </a:cubicBezTo>
                  <a:lnTo>
                    <a:pt x="518" y="480"/>
                  </a:lnTo>
                  <a:cubicBezTo>
                    <a:pt x="1" y="606"/>
                    <a:pt x="116" y="1364"/>
                    <a:pt x="616" y="1364"/>
                  </a:cubicBezTo>
                  <a:cubicBezTo>
                    <a:pt x="634" y="1364"/>
                    <a:pt x="653" y="1363"/>
                    <a:pt x="673" y="1361"/>
                  </a:cubicBezTo>
                  <a:lnTo>
                    <a:pt x="3280" y="885"/>
                  </a:lnTo>
                  <a:cubicBezTo>
                    <a:pt x="3797" y="747"/>
                    <a:pt x="3682" y="0"/>
                    <a:pt x="317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6" name="Google Shape;8286;p46"/>
            <p:cNvSpPr/>
            <p:nvPr/>
          </p:nvSpPr>
          <p:spPr>
            <a:xfrm>
              <a:off x="3163708" y="708297"/>
              <a:ext cx="250428" cy="224430"/>
            </a:xfrm>
            <a:custGeom>
              <a:rect b="b" l="l" r="r" t="t"/>
              <a:pathLst>
                <a:path extrusionOk="0" h="6958" w="7764">
                  <a:moveTo>
                    <a:pt x="3923" y="1"/>
                  </a:moveTo>
                  <a:cubicBezTo>
                    <a:pt x="2893" y="1"/>
                    <a:pt x="1881" y="465"/>
                    <a:pt x="1215" y="1338"/>
                  </a:cubicBezTo>
                  <a:lnTo>
                    <a:pt x="6954" y="4969"/>
                  </a:lnTo>
                  <a:cubicBezTo>
                    <a:pt x="7764" y="3398"/>
                    <a:pt x="7240" y="1469"/>
                    <a:pt x="5752" y="528"/>
                  </a:cubicBezTo>
                  <a:cubicBezTo>
                    <a:pt x="5184" y="173"/>
                    <a:pt x="4550" y="1"/>
                    <a:pt x="3923" y="1"/>
                  </a:cubicBezTo>
                  <a:close/>
                  <a:moveTo>
                    <a:pt x="810" y="1993"/>
                  </a:moveTo>
                  <a:cubicBezTo>
                    <a:pt x="1" y="3553"/>
                    <a:pt x="525" y="5481"/>
                    <a:pt x="2013" y="6434"/>
                  </a:cubicBezTo>
                  <a:cubicBezTo>
                    <a:pt x="2577" y="6788"/>
                    <a:pt x="3207" y="6958"/>
                    <a:pt x="3830" y="6958"/>
                  </a:cubicBezTo>
                  <a:cubicBezTo>
                    <a:pt x="4864" y="6958"/>
                    <a:pt x="5881" y="6489"/>
                    <a:pt x="6549" y="5612"/>
                  </a:cubicBezTo>
                  <a:lnTo>
                    <a:pt x="810" y="1993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7" name="Google Shape;8287;p46"/>
            <p:cNvSpPr/>
            <p:nvPr/>
          </p:nvSpPr>
          <p:spPr>
            <a:xfrm>
              <a:off x="3633018" y="226472"/>
              <a:ext cx="195885" cy="181918"/>
            </a:xfrm>
            <a:custGeom>
              <a:rect b="b" l="l" r="r" t="t"/>
              <a:pathLst>
                <a:path extrusionOk="0" h="5640" w="6073">
                  <a:moveTo>
                    <a:pt x="3596" y="0"/>
                  </a:moveTo>
                  <a:lnTo>
                    <a:pt x="1203" y="1631"/>
                  </a:lnTo>
                  <a:cubicBezTo>
                    <a:pt x="250" y="2286"/>
                    <a:pt x="0" y="3596"/>
                    <a:pt x="655" y="4560"/>
                  </a:cubicBezTo>
                  <a:lnTo>
                    <a:pt x="762" y="4715"/>
                  </a:lnTo>
                  <a:cubicBezTo>
                    <a:pt x="1170" y="5316"/>
                    <a:pt x="1833" y="5640"/>
                    <a:pt x="2507" y="5640"/>
                  </a:cubicBezTo>
                  <a:cubicBezTo>
                    <a:pt x="2915" y="5640"/>
                    <a:pt x="3328" y="5521"/>
                    <a:pt x="3691" y="5275"/>
                  </a:cubicBezTo>
                  <a:lnTo>
                    <a:pt x="6072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8" name="Google Shape;8288;p46"/>
            <p:cNvSpPr/>
            <p:nvPr/>
          </p:nvSpPr>
          <p:spPr>
            <a:xfrm>
              <a:off x="3765490" y="151317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578" y="1"/>
                  </a:moveTo>
                  <a:cubicBezTo>
                    <a:pt x="3170" y="1"/>
                    <a:pt x="2757" y="119"/>
                    <a:pt x="2394" y="366"/>
                  </a:cubicBezTo>
                  <a:lnTo>
                    <a:pt x="1" y="1985"/>
                  </a:lnTo>
                  <a:lnTo>
                    <a:pt x="2477" y="5628"/>
                  </a:lnTo>
                  <a:lnTo>
                    <a:pt x="4871" y="4009"/>
                  </a:lnTo>
                  <a:cubicBezTo>
                    <a:pt x="5835" y="3354"/>
                    <a:pt x="6085" y="2044"/>
                    <a:pt x="5430" y="1080"/>
                  </a:cubicBezTo>
                  <a:lnTo>
                    <a:pt x="5323" y="925"/>
                  </a:lnTo>
                  <a:cubicBezTo>
                    <a:pt x="4915" y="324"/>
                    <a:pt x="4252" y="1"/>
                    <a:pt x="357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9" name="Google Shape;8289;p46"/>
            <p:cNvSpPr/>
            <p:nvPr/>
          </p:nvSpPr>
          <p:spPr>
            <a:xfrm>
              <a:off x="3575411" y="602242"/>
              <a:ext cx="345645" cy="344032"/>
            </a:xfrm>
            <a:custGeom>
              <a:rect b="b" l="l" r="r" t="t"/>
              <a:pathLst>
                <a:path extrusionOk="0" h="10666" w="10716">
                  <a:moveTo>
                    <a:pt x="4998" y="1"/>
                  </a:moveTo>
                  <a:cubicBezTo>
                    <a:pt x="4820" y="1"/>
                    <a:pt x="4665" y="136"/>
                    <a:pt x="4644" y="328"/>
                  </a:cubicBezTo>
                  <a:lnTo>
                    <a:pt x="4191" y="3805"/>
                  </a:lnTo>
                  <a:lnTo>
                    <a:pt x="703" y="3340"/>
                  </a:lnTo>
                  <a:cubicBezTo>
                    <a:pt x="688" y="3338"/>
                    <a:pt x="673" y="3338"/>
                    <a:pt x="659" y="3338"/>
                  </a:cubicBezTo>
                  <a:cubicBezTo>
                    <a:pt x="473" y="3338"/>
                    <a:pt x="308" y="3474"/>
                    <a:pt x="286" y="3662"/>
                  </a:cubicBezTo>
                  <a:lnTo>
                    <a:pt x="24" y="5638"/>
                  </a:lnTo>
                  <a:cubicBezTo>
                    <a:pt x="0" y="5840"/>
                    <a:pt x="143" y="6031"/>
                    <a:pt x="346" y="6055"/>
                  </a:cubicBezTo>
                  <a:lnTo>
                    <a:pt x="346" y="6043"/>
                  </a:lnTo>
                  <a:lnTo>
                    <a:pt x="3834" y="6507"/>
                  </a:lnTo>
                  <a:lnTo>
                    <a:pt x="3370" y="9984"/>
                  </a:lnTo>
                  <a:cubicBezTo>
                    <a:pt x="3334" y="10186"/>
                    <a:pt x="3477" y="10377"/>
                    <a:pt x="3691" y="10401"/>
                  </a:cubicBezTo>
                  <a:lnTo>
                    <a:pt x="5656" y="10663"/>
                  </a:lnTo>
                  <a:cubicBezTo>
                    <a:pt x="5671" y="10664"/>
                    <a:pt x="5685" y="10665"/>
                    <a:pt x="5700" y="10665"/>
                  </a:cubicBezTo>
                  <a:cubicBezTo>
                    <a:pt x="5885" y="10665"/>
                    <a:pt x="6050" y="10529"/>
                    <a:pt x="6072" y="10341"/>
                  </a:cubicBezTo>
                  <a:lnTo>
                    <a:pt x="6537" y="6864"/>
                  </a:lnTo>
                  <a:lnTo>
                    <a:pt x="10013" y="7329"/>
                  </a:lnTo>
                  <a:cubicBezTo>
                    <a:pt x="10028" y="7331"/>
                    <a:pt x="10043" y="7331"/>
                    <a:pt x="10058" y="7331"/>
                  </a:cubicBezTo>
                  <a:cubicBezTo>
                    <a:pt x="10243" y="7331"/>
                    <a:pt x="10408" y="7195"/>
                    <a:pt x="10430" y="7007"/>
                  </a:cubicBezTo>
                  <a:lnTo>
                    <a:pt x="10692" y="5031"/>
                  </a:lnTo>
                  <a:cubicBezTo>
                    <a:pt x="10716" y="4828"/>
                    <a:pt x="10573" y="4638"/>
                    <a:pt x="10371" y="4614"/>
                  </a:cubicBezTo>
                  <a:lnTo>
                    <a:pt x="6894" y="4150"/>
                  </a:lnTo>
                  <a:lnTo>
                    <a:pt x="7358" y="673"/>
                  </a:lnTo>
                  <a:cubicBezTo>
                    <a:pt x="7382" y="471"/>
                    <a:pt x="7239" y="280"/>
                    <a:pt x="7037" y="256"/>
                  </a:cubicBezTo>
                  <a:lnTo>
                    <a:pt x="5060" y="6"/>
                  </a:lnTo>
                  <a:cubicBezTo>
                    <a:pt x="5040" y="3"/>
                    <a:pt x="5019" y="1"/>
                    <a:pt x="499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0" name="Google Shape;8290;p46"/>
            <p:cNvSpPr/>
            <p:nvPr/>
          </p:nvSpPr>
          <p:spPr>
            <a:xfrm>
              <a:off x="3133001" y="1123290"/>
              <a:ext cx="349870" cy="436217"/>
            </a:xfrm>
            <a:custGeom>
              <a:rect b="b" l="l" r="r" t="t"/>
              <a:pathLst>
                <a:path extrusionOk="0" h="13524" w="10847">
                  <a:moveTo>
                    <a:pt x="4148" y="429"/>
                  </a:moveTo>
                  <a:cubicBezTo>
                    <a:pt x="4437" y="429"/>
                    <a:pt x="4723" y="604"/>
                    <a:pt x="4775" y="997"/>
                  </a:cubicBezTo>
                  <a:cubicBezTo>
                    <a:pt x="4810" y="1188"/>
                    <a:pt x="4751" y="1390"/>
                    <a:pt x="4620" y="1533"/>
                  </a:cubicBezTo>
                  <a:lnTo>
                    <a:pt x="3834" y="1688"/>
                  </a:lnTo>
                  <a:cubicBezTo>
                    <a:pt x="3656" y="1593"/>
                    <a:pt x="3536" y="1426"/>
                    <a:pt x="3501" y="1224"/>
                  </a:cubicBezTo>
                  <a:cubicBezTo>
                    <a:pt x="3386" y="725"/>
                    <a:pt x="3770" y="429"/>
                    <a:pt x="4148" y="429"/>
                  </a:cubicBezTo>
                  <a:close/>
                  <a:moveTo>
                    <a:pt x="7843" y="2740"/>
                  </a:moveTo>
                  <a:cubicBezTo>
                    <a:pt x="8105" y="2740"/>
                    <a:pt x="8341" y="2921"/>
                    <a:pt x="8394" y="3188"/>
                  </a:cubicBezTo>
                  <a:lnTo>
                    <a:pt x="9775" y="10761"/>
                  </a:lnTo>
                  <a:cubicBezTo>
                    <a:pt x="9835" y="11058"/>
                    <a:pt x="9632" y="11344"/>
                    <a:pt x="9347" y="11392"/>
                  </a:cubicBezTo>
                  <a:lnTo>
                    <a:pt x="3072" y="12535"/>
                  </a:lnTo>
                  <a:cubicBezTo>
                    <a:pt x="3037" y="12542"/>
                    <a:pt x="3002" y="12545"/>
                    <a:pt x="2968" y="12545"/>
                  </a:cubicBezTo>
                  <a:cubicBezTo>
                    <a:pt x="2710" y="12545"/>
                    <a:pt x="2483" y="12357"/>
                    <a:pt x="2441" y="12094"/>
                  </a:cubicBezTo>
                  <a:lnTo>
                    <a:pt x="1060" y="4534"/>
                  </a:lnTo>
                  <a:cubicBezTo>
                    <a:pt x="1000" y="4236"/>
                    <a:pt x="1203" y="3950"/>
                    <a:pt x="1500" y="3903"/>
                  </a:cubicBezTo>
                  <a:lnTo>
                    <a:pt x="2251" y="3760"/>
                  </a:lnTo>
                  <a:cubicBezTo>
                    <a:pt x="2283" y="3975"/>
                    <a:pt x="2471" y="4122"/>
                    <a:pt x="2682" y="4122"/>
                  </a:cubicBezTo>
                  <a:cubicBezTo>
                    <a:pt x="2705" y="4122"/>
                    <a:pt x="2728" y="4120"/>
                    <a:pt x="2751" y="4117"/>
                  </a:cubicBezTo>
                  <a:lnTo>
                    <a:pt x="6668" y="3391"/>
                  </a:lnTo>
                  <a:cubicBezTo>
                    <a:pt x="6894" y="3355"/>
                    <a:pt x="7061" y="3129"/>
                    <a:pt x="7013" y="2890"/>
                  </a:cubicBezTo>
                  <a:lnTo>
                    <a:pt x="7751" y="2748"/>
                  </a:lnTo>
                  <a:cubicBezTo>
                    <a:pt x="7782" y="2743"/>
                    <a:pt x="7812" y="2740"/>
                    <a:pt x="7843" y="2740"/>
                  </a:cubicBezTo>
                  <a:close/>
                  <a:moveTo>
                    <a:pt x="4150" y="0"/>
                  </a:moveTo>
                  <a:cubicBezTo>
                    <a:pt x="4081" y="0"/>
                    <a:pt x="4011" y="7"/>
                    <a:pt x="3941" y="21"/>
                  </a:cubicBezTo>
                  <a:cubicBezTo>
                    <a:pt x="3346" y="128"/>
                    <a:pt x="2953" y="700"/>
                    <a:pt x="3072" y="1307"/>
                  </a:cubicBezTo>
                  <a:cubicBezTo>
                    <a:pt x="3096" y="1474"/>
                    <a:pt x="3179" y="1640"/>
                    <a:pt x="3286" y="1783"/>
                  </a:cubicBezTo>
                  <a:lnTo>
                    <a:pt x="2513" y="1926"/>
                  </a:lnTo>
                  <a:cubicBezTo>
                    <a:pt x="2191" y="1986"/>
                    <a:pt x="1977" y="2295"/>
                    <a:pt x="2036" y="2617"/>
                  </a:cubicBezTo>
                  <a:lnTo>
                    <a:pt x="2084" y="2890"/>
                  </a:lnTo>
                  <a:lnTo>
                    <a:pt x="798" y="3129"/>
                  </a:lnTo>
                  <a:cubicBezTo>
                    <a:pt x="310" y="3212"/>
                    <a:pt x="0" y="3676"/>
                    <a:pt x="84" y="4164"/>
                  </a:cubicBezTo>
                  <a:lnTo>
                    <a:pt x="1655" y="12785"/>
                  </a:lnTo>
                  <a:cubicBezTo>
                    <a:pt x="1740" y="13221"/>
                    <a:pt x="2120" y="13524"/>
                    <a:pt x="2549" y="13524"/>
                  </a:cubicBezTo>
                  <a:cubicBezTo>
                    <a:pt x="2600" y="13524"/>
                    <a:pt x="2651" y="13520"/>
                    <a:pt x="2703" y="13511"/>
                  </a:cubicBezTo>
                  <a:lnTo>
                    <a:pt x="10037" y="12165"/>
                  </a:lnTo>
                  <a:cubicBezTo>
                    <a:pt x="10525" y="12082"/>
                    <a:pt x="10847" y="11618"/>
                    <a:pt x="10752" y="11130"/>
                  </a:cubicBezTo>
                  <a:lnTo>
                    <a:pt x="9180" y="2498"/>
                  </a:lnTo>
                  <a:cubicBezTo>
                    <a:pt x="9107" y="2067"/>
                    <a:pt x="8737" y="1766"/>
                    <a:pt x="8316" y="1766"/>
                  </a:cubicBezTo>
                  <a:cubicBezTo>
                    <a:pt x="8260" y="1766"/>
                    <a:pt x="8202" y="1772"/>
                    <a:pt x="8144" y="1783"/>
                  </a:cubicBezTo>
                  <a:lnTo>
                    <a:pt x="6858" y="2009"/>
                  </a:lnTo>
                  <a:lnTo>
                    <a:pt x="6799" y="1736"/>
                  </a:lnTo>
                  <a:cubicBezTo>
                    <a:pt x="6745" y="1446"/>
                    <a:pt x="6497" y="1252"/>
                    <a:pt x="6213" y="1252"/>
                  </a:cubicBezTo>
                  <a:cubicBezTo>
                    <a:pt x="6183" y="1252"/>
                    <a:pt x="6152" y="1255"/>
                    <a:pt x="6120" y="1259"/>
                  </a:cubicBezTo>
                  <a:lnTo>
                    <a:pt x="5180" y="1438"/>
                  </a:lnTo>
                  <a:cubicBezTo>
                    <a:pt x="5227" y="1259"/>
                    <a:pt x="5239" y="1081"/>
                    <a:pt x="5203" y="914"/>
                  </a:cubicBezTo>
                  <a:cubicBezTo>
                    <a:pt x="5119" y="378"/>
                    <a:pt x="4665" y="0"/>
                    <a:pt x="415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1" name="Google Shape;8291;p46"/>
            <p:cNvSpPr/>
            <p:nvPr/>
          </p:nvSpPr>
          <p:spPr>
            <a:xfrm>
              <a:off x="3194834" y="1280275"/>
              <a:ext cx="60123" cy="49866"/>
            </a:xfrm>
            <a:custGeom>
              <a:rect b="b" l="l" r="r" t="t"/>
              <a:pathLst>
                <a:path extrusionOk="0" h="1546" w="1864">
                  <a:moveTo>
                    <a:pt x="1014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8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2" name="Google Shape;8292;p46"/>
            <p:cNvSpPr/>
            <p:nvPr/>
          </p:nvSpPr>
          <p:spPr>
            <a:xfrm>
              <a:off x="3262570" y="1265502"/>
              <a:ext cx="125472" cy="43996"/>
            </a:xfrm>
            <a:custGeom>
              <a:rect b="b" l="l" r="r" t="t"/>
              <a:pathLst>
                <a:path extrusionOk="0" h="1364" w="3890">
                  <a:moveTo>
                    <a:pt x="3293" y="0"/>
                  </a:moveTo>
                  <a:cubicBezTo>
                    <a:pt x="3252" y="0"/>
                    <a:pt x="3209" y="6"/>
                    <a:pt x="3163" y="17"/>
                  </a:cubicBezTo>
                  <a:lnTo>
                    <a:pt x="567" y="494"/>
                  </a:lnTo>
                  <a:cubicBezTo>
                    <a:pt x="1" y="571"/>
                    <a:pt x="108" y="1364"/>
                    <a:pt x="608" y="1364"/>
                  </a:cubicBezTo>
                  <a:cubicBezTo>
                    <a:pt x="644" y="1364"/>
                    <a:pt x="682" y="1360"/>
                    <a:pt x="722" y="1351"/>
                  </a:cubicBezTo>
                  <a:lnTo>
                    <a:pt x="3318" y="875"/>
                  </a:lnTo>
                  <a:cubicBezTo>
                    <a:pt x="3890" y="809"/>
                    <a:pt x="3791" y="0"/>
                    <a:pt x="329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3" name="Google Shape;8293;p46"/>
            <p:cNvSpPr/>
            <p:nvPr/>
          </p:nvSpPr>
          <p:spPr>
            <a:xfrm>
              <a:off x="3207510" y="1349784"/>
              <a:ext cx="60123" cy="49866"/>
            </a:xfrm>
            <a:custGeom>
              <a:rect b="b" l="l" r="r" t="t"/>
              <a:pathLst>
                <a:path extrusionOk="0" h="1546" w="1864">
                  <a:moveTo>
                    <a:pt x="1013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8" y="1545"/>
                  </a:cubicBezTo>
                  <a:cubicBezTo>
                    <a:pt x="1454" y="1545"/>
                    <a:pt x="1864" y="1145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4" name="Google Shape;8294;p46"/>
            <p:cNvSpPr/>
            <p:nvPr/>
          </p:nvSpPr>
          <p:spPr>
            <a:xfrm>
              <a:off x="3277149" y="1335140"/>
              <a:ext cx="121247" cy="43544"/>
            </a:xfrm>
            <a:custGeom>
              <a:rect b="b" l="l" r="r" t="t"/>
              <a:pathLst>
                <a:path extrusionOk="0" h="1350" w="3759">
                  <a:moveTo>
                    <a:pt x="3139" y="0"/>
                  </a:moveTo>
                  <a:cubicBezTo>
                    <a:pt x="3127" y="0"/>
                    <a:pt x="3116" y="1"/>
                    <a:pt x="3104" y="2"/>
                  </a:cubicBezTo>
                  <a:lnTo>
                    <a:pt x="508" y="478"/>
                  </a:lnTo>
                  <a:cubicBezTo>
                    <a:pt x="0" y="628"/>
                    <a:pt x="119" y="1349"/>
                    <a:pt x="615" y="1349"/>
                  </a:cubicBezTo>
                  <a:cubicBezTo>
                    <a:pt x="631" y="1349"/>
                    <a:pt x="647" y="1348"/>
                    <a:pt x="663" y="1347"/>
                  </a:cubicBezTo>
                  <a:lnTo>
                    <a:pt x="3258" y="883"/>
                  </a:lnTo>
                  <a:cubicBezTo>
                    <a:pt x="3759" y="731"/>
                    <a:pt x="3634" y="0"/>
                    <a:pt x="313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5" name="Google Shape;8295;p46"/>
            <p:cNvSpPr/>
            <p:nvPr/>
          </p:nvSpPr>
          <p:spPr>
            <a:xfrm>
              <a:off x="3221315" y="1424293"/>
              <a:ext cx="59769" cy="49834"/>
            </a:xfrm>
            <a:custGeom>
              <a:rect b="b" l="l" r="r" t="t"/>
              <a:pathLst>
                <a:path extrusionOk="0" h="1545" w="1853">
                  <a:moveTo>
                    <a:pt x="1003" y="0"/>
                  </a:moveTo>
                  <a:cubicBezTo>
                    <a:pt x="959" y="0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3" y="1545"/>
                    <a:pt x="1000" y="1545"/>
                  </a:cubicBezTo>
                  <a:cubicBezTo>
                    <a:pt x="1449" y="1545"/>
                    <a:pt x="1853" y="1142"/>
                    <a:pt x="1763" y="631"/>
                  </a:cubicBezTo>
                  <a:cubicBezTo>
                    <a:pt x="1699" y="259"/>
                    <a:pt x="1369" y="0"/>
                    <a:pt x="100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6" name="Google Shape;8296;p46"/>
            <p:cNvSpPr/>
            <p:nvPr/>
          </p:nvSpPr>
          <p:spPr>
            <a:xfrm>
              <a:off x="3290567" y="1409230"/>
              <a:ext cx="121924" cy="43931"/>
            </a:xfrm>
            <a:custGeom>
              <a:rect b="b" l="l" r="r" t="t"/>
              <a:pathLst>
                <a:path extrusionOk="0" h="1362" w="3780">
                  <a:moveTo>
                    <a:pt x="3152" y="0"/>
                  </a:moveTo>
                  <a:cubicBezTo>
                    <a:pt x="3137" y="0"/>
                    <a:pt x="3121" y="1"/>
                    <a:pt x="3104" y="2"/>
                  </a:cubicBezTo>
                  <a:lnTo>
                    <a:pt x="3104" y="14"/>
                  </a:lnTo>
                  <a:lnTo>
                    <a:pt x="509" y="479"/>
                  </a:lnTo>
                  <a:cubicBezTo>
                    <a:pt x="0" y="617"/>
                    <a:pt x="120" y="1362"/>
                    <a:pt x="617" y="1362"/>
                  </a:cubicBezTo>
                  <a:cubicBezTo>
                    <a:pt x="633" y="1362"/>
                    <a:pt x="648" y="1361"/>
                    <a:pt x="664" y="1360"/>
                  </a:cubicBezTo>
                  <a:lnTo>
                    <a:pt x="3271" y="883"/>
                  </a:lnTo>
                  <a:cubicBezTo>
                    <a:pt x="3779" y="733"/>
                    <a:pt x="3660" y="0"/>
                    <a:pt x="315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7" name="Google Shape;8297;p46"/>
            <p:cNvSpPr/>
            <p:nvPr/>
          </p:nvSpPr>
          <p:spPr>
            <a:xfrm>
              <a:off x="3632631" y="1251439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608" y="1"/>
                  </a:moveTo>
                  <a:lnTo>
                    <a:pt x="1215" y="1620"/>
                  </a:lnTo>
                  <a:cubicBezTo>
                    <a:pt x="250" y="2275"/>
                    <a:pt x="0" y="3585"/>
                    <a:pt x="667" y="4549"/>
                  </a:cubicBezTo>
                  <a:lnTo>
                    <a:pt x="774" y="4704"/>
                  </a:lnTo>
                  <a:cubicBezTo>
                    <a:pt x="1182" y="5305"/>
                    <a:pt x="1845" y="5629"/>
                    <a:pt x="2519" y="5629"/>
                  </a:cubicBezTo>
                  <a:cubicBezTo>
                    <a:pt x="2927" y="5629"/>
                    <a:pt x="3340" y="5510"/>
                    <a:pt x="3703" y="5264"/>
                  </a:cubicBezTo>
                  <a:lnTo>
                    <a:pt x="6084" y="3644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8" name="Google Shape;8298;p46"/>
            <p:cNvSpPr/>
            <p:nvPr/>
          </p:nvSpPr>
          <p:spPr>
            <a:xfrm>
              <a:off x="3765490" y="1176188"/>
              <a:ext cx="196272" cy="181660"/>
            </a:xfrm>
            <a:custGeom>
              <a:rect b="b" l="l" r="r" t="t"/>
              <a:pathLst>
                <a:path extrusionOk="0" h="5632" w="6085">
                  <a:moveTo>
                    <a:pt x="3589" y="1"/>
                  </a:moveTo>
                  <a:cubicBezTo>
                    <a:pt x="3177" y="1"/>
                    <a:pt x="2761" y="120"/>
                    <a:pt x="2394" y="369"/>
                  </a:cubicBezTo>
                  <a:lnTo>
                    <a:pt x="1" y="1989"/>
                  </a:lnTo>
                  <a:lnTo>
                    <a:pt x="2477" y="5632"/>
                  </a:lnTo>
                  <a:lnTo>
                    <a:pt x="4871" y="4001"/>
                  </a:lnTo>
                  <a:cubicBezTo>
                    <a:pt x="5835" y="3346"/>
                    <a:pt x="6085" y="2036"/>
                    <a:pt x="5430" y="1072"/>
                  </a:cubicBezTo>
                  <a:lnTo>
                    <a:pt x="5430" y="1072"/>
                  </a:lnTo>
                  <a:lnTo>
                    <a:pt x="5430" y="1084"/>
                  </a:lnTo>
                  <a:lnTo>
                    <a:pt x="5323" y="917"/>
                  </a:lnTo>
                  <a:cubicBezTo>
                    <a:pt x="4917" y="319"/>
                    <a:pt x="4260" y="1"/>
                    <a:pt x="358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9" name="Google Shape;8299;p46"/>
            <p:cNvSpPr/>
            <p:nvPr/>
          </p:nvSpPr>
          <p:spPr>
            <a:xfrm>
              <a:off x="2108389" y="99161"/>
              <a:ext cx="349515" cy="435378"/>
            </a:xfrm>
            <a:custGeom>
              <a:rect b="b" l="l" r="r" t="t"/>
              <a:pathLst>
                <a:path extrusionOk="0" h="13498" w="10836">
                  <a:moveTo>
                    <a:pt x="4147" y="412"/>
                  </a:moveTo>
                  <a:cubicBezTo>
                    <a:pt x="4434" y="412"/>
                    <a:pt x="4718" y="584"/>
                    <a:pt x="4775" y="971"/>
                  </a:cubicBezTo>
                  <a:cubicBezTo>
                    <a:pt x="4799" y="1173"/>
                    <a:pt x="4751" y="1364"/>
                    <a:pt x="4620" y="1518"/>
                  </a:cubicBezTo>
                  <a:lnTo>
                    <a:pt x="3834" y="1661"/>
                  </a:lnTo>
                  <a:cubicBezTo>
                    <a:pt x="3656" y="1566"/>
                    <a:pt x="3537" y="1399"/>
                    <a:pt x="3501" y="1209"/>
                  </a:cubicBezTo>
                  <a:cubicBezTo>
                    <a:pt x="3386" y="709"/>
                    <a:pt x="3770" y="412"/>
                    <a:pt x="4147" y="412"/>
                  </a:cubicBezTo>
                  <a:close/>
                  <a:moveTo>
                    <a:pt x="7842" y="2726"/>
                  </a:moveTo>
                  <a:cubicBezTo>
                    <a:pt x="8105" y="2726"/>
                    <a:pt x="8340" y="2907"/>
                    <a:pt x="8382" y="3185"/>
                  </a:cubicBezTo>
                  <a:lnTo>
                    <a:pt x="9775" y="10746"/>
                  </a:lnTo>
                  <a:cubicBezTo>
                    <a:pt x="9823" y="11043"/>
                    <a:pt x="9633" y="11329"/>
                    <a:pt x="9323" y="11377"/>
                  </a:cubicBezTo>
                  <a:lnTo>
                    <a:pt x="3060" y="12520"/>
                  </a:lnTo>
                  <a:cubicBezTo>
                    <a:pt x="3025" y="12527"/>
                    <a:pt x="2990" y="12530"/>
                    <a:pt x="2956" y="12530"/>
                  </a:cubicBezTo>
                  <a:cubicBezTo>
                    <a:pt x="2699" y="12530"/>
                    <a:pt x="2471" y="12342"/>
                    <a:pt x="2429" y="12079"/>
                  </a:cubicBezTo>
                  <a:lnTo>
                    <a:pt x="1048" y="4507"/>
                  </a:lnTo>
                  <a:cubicBezTo>
                    <a:pt x="989" y="4209"/>
                    <a:pt x="1191" y="3935"/>
                    <a:pt x="1489" y="3876"/>
                  </a:cubicBezTo>
                  <a:lnTo>
                    <a:pt x="2239" y="3745"/>
                  </a:lnTo>
                  <a:cubicBezTo>
                    <a:pt x="2270" y="3954"/>
                    <a:pt x="2448" y="4099"/>
                    <a:pt x="2653" y="4099"/>
                  </a:cubicBezTo>
                  <a:cubicBezTo>
                    <a:pt x="2681" y="4099"/>
                    <a:pt x="2710" y="4096"/>
                    <a:pt x="2739" y="4090"/>
                  </a:cubicBezTo>
                  <a:lnTo>
                    <a:pt x="6656" y="3376"/>
                  </a:lnTo>
                  <a:cubicBezTo>
                    <a:pt x="6894" y="3340"/>
                    <a:pt x="7049" y="3114"/>
                    <a:pt x="7001" y="2876"/>
                  </a:cubicBezTo>
                  <a:lnTo>
                    <a:pt x="7751" y="2733"/>
                  </a:lnTo>
                  <a:cubicBezTo>
                    <a:pt x="7782" y="2728"/>
                    <a:pt x="7812" y="2726"/>
                    <a:pt x="7842" y="2726"/>
                  </a:cubicBezTo>
                  <a:close/>
                  <a:moveTo>
                    <a:pt x="4134" y="1"/>
                  </a:moveTo>
                  <a:cubicBezTo>
                    <a:pt x="4071" y="1"/>
                    <a:pt x="4006" y="6"/>
                    <a:pt x="3941" y="18"/>
                  </a:cubicBezTo>
                  <a:cubicBezTo>
                    <a:pt x="3346" y="125"/>
                    <a:pt x="2953" y="697"/>
                    <a:pt x="3072" y="1280"/>
                  </a:cubicBezTo>
                  <a:cubicBezTo>
                    <a:pt x="3096" y="1459"/>
                    <a:pt x="3167" y="1614"/>
                    <a:pt x="3275" y="1756"/>
                  </a:cubicBezTo>
                  <a:lnTo>
                    <a:pt x="2501" y="1899"/>
                  </a:lnTo>
                  <a:cubicBezTo>
                    <a:pt x="2191" y="1959"/>
                    <a:pt x="1977" y="2268"/>
                    <a:pt x="2036" y="2578"/>
                  </a:cubicBezTo>
                  <a:lnTo>
                    <a:pt x="2084" y="2864"/>
                  </a:lnTo>
                  <a:lnTo>
                    <a:pt x="798" y="3102"/>
                  </a:lnTo>
                  <a:cubicBezTo>
                    <a:pt x="310" y="3185"/>
                    <a:pt x="0" y="3650"/>
                    <a:pt x="84" y="4126"/>
                  </a:cubicBezTo>
                  <a:lnTo>
                    <a:pt x="1655" y="12758"/>
                  </a:lnTo>
                  <a:cubicBezTo>
                    <a:pt x="1741" y="13194"/>
                    <a:pt x="2111" y="13497"/>
                    <a:pt x="2537" y="13497"/>
                  </a:cubicBezTo>
                  <a:cubicBezTo>
                    <a:pt x="2588" y="13497"/>
                    <a:pt x="2639" y="13493"/>
                    <a:pt x="2691" y="13484"/>
                  </a:cubicBezTo>
                  <a:lnTo>
                    <a:pt x="10025" y="12139"/>
                  </a:lnTo>
                  <a:cubicBezTo>
                    <a:pt x="10514" y="12055"/>
                    <a:pt x="10835" y="11579"/>
                    <a:pt x="10752" y="11103"/>
                  </a:cubicBezTo>
                  <a:lnTo>
                    <a:pt x="9168" y="2483"/>
                  </a:lnTo>
                  <a:cubicBezTo>
                    <a:pt x="9094" y="2046"/>
                    <a:pt x="8715" y="1743"/>
                    <a:pt x="8287" y="1743"/>
                  </a:cubicBezTo>
                  <a:cubicBezTo>
                    <a:pt x="8236" y="1743"/>
                    <a:pt x="8184" y="1748"/>
                    <a:pt x="8132" y="1756"/>
                  </a:cubicBezTo>
                  <a:lnTo>
                    <a:pt x="6847" y="1995"/>
                  </a:lnTo>
                  <a:lnTo>
                    <a:pt x="6799" y="1721"/>
                  </a:lnTo>
                  <a:cubicBezTo>
                    <a:pt x="6746" y="1435"/>
                    <a:pt x="6506" y="1235"/>
                    <a:pt x="6228" y="1235"/>
                  </a:cubicBezTo>
                  <a:cubicBezTo>
                    <a:pt x="6192" y="1235"/>
                    <a:pt x="6156" y="1238"/>
                    <a:pt x="6120" y="1245"/>
                  </a:cubicBezTo>
                  <a:lnTo>
                    <a:pt x="5168" y="1411"/>
                  </a:lnTo>
                  <a:cubicBezTo>
                    <a:pt x="5227" y="1245"/>
                    <a:pt x="5239" y="1066"/>
                    <a:pt x="5203" y="899"/>
                  </a:cubicBezTo>
                  <a:cubicBezTo>
                    <a:pt x="5108" y="370"/>
                    <a:pt x="4646" y="1"/>
                    <a:pt x="413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0" name="Google Shape;8300;p46"/>
            <p:cNvSpPr/>
            <p:nvPr/>
          </p:nvSpPr>
          <p:spPr>
            <a:xfrm>
              <a:off x="2170222" y="255566"/>
              <a:ext cx="60059" cy="49898"/>
            </a:xfrm>
            <a:custGeom>
              <a:rect b="b" l="l" r="r" t="t"/>
              <a:pathLst>
                <a:path extrusionOk="0" h="1547" w="1862">
                  <a:moveTo>
                    <a:pt x="1015" y="1"/>
                  </a:moveTo>
                  <a:cubicBezTo>
                    <a:pt x="967" y="1"/>
                    <a:pt x="918" y="5"/>
                    <a:pt x="869" y="15"/>
                  </a:cubicBezTo>
                  <a:cubicBezTo>
                    <a:pt x="191" y="134"/>
                    <a:pt x="0" y="1015"/>
                    <a:pt x="572" y="1408"/>
                  </a:cubicBezTo>
                  <a:cubicBezTo>
                    <a:pt x="709" y="1504"/>
                    <a:pt x="857" y="1547"/>
                    <a:pt x="1002" y="1547"/>
                  </a:cubicBezTo>
                  <a:cubicBezTo>
                    <a:pt x="1450" y="1547"/>
                    <a:pt x="1861" y="1138"/>
                    <a:pt x="1762" y="634"/>
                  </a:cubicBezTo>
                  <a:cubicBezTo>
                    <a:pt x="1699" y="266"/>
                    <a:pt x="1377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1" name="Google Shape;8301;p46"/>
            <p:cNvSpPr/>
            <p:nvPr/>
          </p:nvSpPr>
          <p:spPr>
            <a:xfrm>
              <a:off x="2238409" y="241019"/>
              <a:ext cx="124117" cy="43706"/>
            </a:xfrm>
            <a:custGeom>
              <a:rect b="b" l="l" r="r" t="t"/>
              <a:pathLst>
                <a:path extrusionOk="0" h="1355" w="3848">
                  <a:moveTo>
                    <a:pt x="3261" y="1"/>
                  </a:moveTo>
                  <a:cubicBezTo>
                    <a:pt x="3225" y="1"/>
                    <a:pt x="3188" y="5"/>
                    <a:pt x="3149" y="14"/>
                  </a:cubicBezTo>
                  <a:lnTo>
                    <a:pt x="553" y="490"/>
                  </a:lnTo>
                  <a:cubicBezTo>
                    <a:pt x="1" y="580"/>
                    <a:pt x="121" y="1354"/>
                    <a:pt x="622" y="1354"/>
                  </a:cubicBezTo>
                  <a:cubicBezTo>
                    <a:pt x="649" y="1354"/>
                    <a:pt x="678" y="1352"/>
                    <a:pt x="708" y="1347"/>
                  </a:cubicBezTo>
                  <a:lnTo>
                    <a:pt x="3292" y="871"/>
                  </a:lnTo>
                  <a:cubicBezTo>
                    <a:pt x="3847" y="793"/>
                    <a:pt x="3750" y="1"/>
                    <a:pt x="326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2" name="Google Shape;8302;p46"/>
            <p:cNvSpPr/>
            <p:nvPr/>
          </p:nvSpPr>
          <p:spPr>
            <a:xfrm>
              <a:off x="2182898" y="325172"/>
              <a:ext cx="60123" cy="49866"/>
            </a:xfrm>
            <a:custGeom>
              <a:rect b="b" l="l" r="r" t="t"/>
              <a:pathLst>
                <a:path extrusionOk="0" h="1546" w="1864">
                  <a:moveTo>
                    <a:pt x="1014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8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3" name="Google Shape;8303;p46"/>
            <p:cNvSpPr/>
            <p:nvPr/>
          </p:nvSpPr>
          <p:spPr>
            <a:xfrm>
              <a:off x="2252408" y="310528"/>
              <a:ext cx="121376" cy="43512"/>
            </a:xfrm>
            <a:custGeom>
              <a:rect b="b" l="l" r="r" t="t"/>
              <a:pathLst>
                <a:path extrusionOk="0" h="1349" w="3763">
                  <a:moveTo>
                    <a:pt x="3132" y="0"/>
                  </a:moveTo>
                  <a:cubicBezTo>
                    <a:pt x="3120" y="0"/>
                    <a:pt x="3108" y="1"/>
                    <a:pt x="3096" y="2"/>
                  </a:cubicBezTo>
                  <a:lnTo>
                    <a:pt x="500" y="478"/>
                  </a:lnTo>
                  <a:cubicBezTo>
                    <a:pt x="0" y="618"/>
                    <a:pt x="125" y="1348"/>
                    <a:pt x="631" y="1348"/>
                  </a:cubicBezTo>
                  <a:cubicBezTo>
                    <a:pt x="643" y="1348"/>
                    <a:pt x="655" y="1348"/>
                    <a:pt x="667" y="1347"/>
                  </a:cubicBezTo>
                  <a:lnTo>
                    <a:pt x="3263" y="871"/>
                  </a:lnTo>
                  <a:cubicBezTo>
                    <a:pt x="3763" y="731"/>
                    <a:pt x="3638" y="0"/>
                    <a:pt x="313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4" name="Google Shape;8304;p46"/>
            <p:cNvSpPr/>
            <p:nvPr/>
          </p:nvSpPr>
          <p:spPr>
            <a:xfrm>
              <a:off x="2196316" y="399294"/>
              <a:ext cx="60156" cy="50189"/>
            </a:xfrm>
            <a:custGeom>
              <a:rect b="b" l="l" r="r" t="t"/>
              <a:pathLst>
                <a:path extrusionOk="0" h="1556" w="1865">
                  <a:moveTo>
                    <a:pt x="1014" y="1"/>
                  </a:moveTo>
                  <a:cubicBezTo>
                    <a:pt x="971" y="1"/>
                    <a:pt x="926" y="4"/>
                    <a:pt x="882" y="12"/>
                  </a:cubicBezTo>
                  <a:cubicBezTo>
                    <a:pt x="191" y="131"/>
                    <a:pt x="1" y="1012"/>
                    <a:pt x="572" y="1417"/>
                  </a:cubicBezTo>
                  <a:cubicBezTo>
                    <a:pt x="709" y="1513"/>
                    <a:pt x="858" y="1556"/>
                    <a:pt x="1003" y="1556"/>
                  </a:cubicBezTo>
                  <a:cubicBezTo>
                    <a:pt x="1452" y="1556"/>
                    <a:pt x="1865" y="1147"/>
                    <a:pt x="1775" y="643"/>
                  </a:cubicBezTo>
                  <a:cubicBezTo>
                    <a:pt x="1701" y="260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5" name="Google Shape;8305;p46"/>
            <p:cNvSpPr/>
            <p:nvPr/>
          </p:nvSpPr>
          <p:spPr>
            <a:xfrm>
              <a:off x="2265310" y="384586"/>
              <a:ext cx="122472" cy="44028"/>
            </a:xfrm>
            <a:custGeom>
              <a:rect b="b" l="l" r="r" t="t"/>
              <a:pathLst>
                <a:path extrusionOk="0" h="1365" w="3797">
                  <a:moveTo>
                    <a:pt x="3170" y="0"/>
                  </a:moveTo>
                  <a:cubicBezTo>
                    <a:pt x="3152" y="0"/>
                    <a:pt x="3132" y="1"/>
                    <a:pt x="3113" y="4"/>
                  </a:cubicBezTo>
                  <a:lnTo>
                    <a:pt x="3125" y="4"/>
                  </a:lnTo>
                  <a:lnTo>
                    <a:pt x="529" y="480"/>
                  </a:lnTo>
                  <a:cubicBezTo>
                    <a:pt x="1" y="606"/>
                    <a:pt x="115" y="1364"/>
                    <a:pt x="626" y="1364"/>
                  </a:cubicBezTo>
                  <a:cubicBezTo>
                    <a:pt x="645" y="1364"/>
                    <a:pt x="664" y="1363"/>
                    <a:pt x="684" y="1361"/>
                  </a:cubicBezTo>
                  <a:lnTo>
                    <a:pt x="3279" y="885"/>
                  </a:lnTo>
                  <a:cubicBezTo>
                    <a:pt x="3796" y="758"/>
                    <a:pt x="3681" y="0"/>
                    <a:pt x="317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6" name="Google Shape;8306;p46"/>
            <p:cNvSpPr/>
            <p:nvPr/>
          </p:nvSpPr>
          <p:spPr>
            <a:xfrm>
              <a:off x="2138741" y="708297"/>
              <a:ext cx="250783" cy="224721"/>
            </a:xfrm>
            <a:custGeom>
              <a:rect b="b" l="l" r="r" t="t"/>
              <a:pathLst>
                <a:path extrusionOk="0" h="6967" w="7775">
                  <a:moveTo>
                    <a:pt x="3934" y="1"/>
                  </a:moveTo>
                  <a:cubicBezTo>
                    <a:pt x="2904" y="1"/>
                    <a:pt x="1893" y="465"/>
                    <a:pt x="1226" y="1338"/>
                  </a:cubicBezTo>
                  <a:lnTo>
                    <a:pt x="6965" y="4969"/>
                  </a:lnTo>
                  <a:cubicBezTo>
                    <a:pt x="7775" y="3398"/>
                    <a:pt x="7251" y="1469"/>
                    <a:pt x="5763" y="528"/>
                  </a:cubicBezTo>
                  <a:cubicBezTo>
                    <a:pt x="5195" y="173"/>
                    <a:pt x="4561" y="1"/>
                    <a:pt x="3934" y="1"/>
                  </a:cubicBezTo>
                  <a:close/>
                  <a:moveTo>
                    <a:pt x="822" y="1993"/>
                  </a:moveTo>
                  <a:lnTo>
                    <a:pt x="822" y="1993"/>
                  </a:lnTo>
                  <a:cubicBezTo>
                    <a:pt x="0" y="3553"/>
                    <a:pt x="524" y="5493"/>
                    <a:pt x="2024" y="6434"/>
                  </a:cubicBezTo>
                  <a:cubicBezTo>
                    <a:pt x="2590" y="6793"/>
                    <a:pt x="3222" y="6966"/>
                    <a:pt x="3847" y="6966"/>
                  </a:cubicBezTo>
                  <a:cubicBezTo>
                    <a:pt x="4879" y="6966"/>
                    <a:pt x="5893" y="6495"/>
                    <a:pt x="6560" y="5612"/>
                  </a:cubicBezTo>
                  <a:lnTo>
                    <a:pt x="822" y="1993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7" name="Google Shape;8307;p46"/>
            <p:cNvSpPr/>
            <p:nvPr/>
          </p:nvSpPr>
          <p:spPr>
            <a:xfrm>
              <a:off x="2608019" y="226472"/>
              <a:ext cx="196272" cy="181918"/>
            </a:xfrm>
            <a:custGeom>
              <a:rect b="b" l="l" r="r" t="t"/>
              <a:pathLst>
                <a:path extrusionOk="0" h="5640" w="6085">
                  <a:moveTo>
                    <a:pt x="3608" y="0"/>
                  </a:moveTo>
                  <a:lnTo>
                    <a:pt x="1215" y="1631"/>
                  </a:lnTo>
                  <a:cubicBezTo>
                    <a:pt x="250" y="2286"/>
                    <a:pt x="0" y="3596"/>
                    <a:pt x="655" y="4560"/>
                  </a:cubicBezTo>
                  <a:lnTo>
                    <a:pt x="762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1"/>
                    <a:pt x="3691" y="5275"/>
                  </a:cubicBezTo>
                  <a:lnTo>
                    <a:pt x="6085" y="3644"/>
                  </a:lnTo>
                  <a:lnTo>
                    <a:pt x="3608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8" name="Google Shape;8308;p46"/>
            <p:cNvSpPr/>
            <p:nvPr/>
          </p:nvSpPr>
          <p:spPr>
            <a:xfrm>
              <a:off x="2740909" y="151317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571" y="1"/>
                  </a:moveTo>
                  <a:cubicBezTo>
                    <a:pt x="3163" y="1"/>
                    <a:pt x="2752" y="119"/>
                    <a:pt x="2393" y="366"/>
                  </a:cubicBezTo>
                  <a:lnTo>
                    <a:pt x="0" y="1985"/>
                  </a:lnTo>
                  <a:lnTo>
                    <a:pt x="2477" y="5628"/>
                  </a:lnTo>
                  <a:lnTo>
                    <a:pt x="4870" y="4009"/>
                  </a:lnTo>
                  <a:cubicBezTo>
                    <a:pt x="5834" y="3354"/>
                    <a:pt x="6084" y="2044"/>
                    <a:pt x="5429" y="1080"/>
                  </a:cubicBezTo>
                  <a:lnTo>
                    <a:pt x="5310" y="925"/>
                  </a:lnTo>
                  <a:cubicBezTo>
                    <a:pt x="4910" y="324"/>
                    <a:pt x="4245" y="1"/>
                    <a:pt x="357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9" name="Google Shape;8309;p46"/>
            <p:cNvSpPr/>
            <p:nvPr/>
          </p:nvSpPr>
          <p:spPr>
            <a:xfrm>
              <a:off x="2550799" y="602242"/>
              <a:ext cx="346032" cy="344032"/>
            </a:xfrm>
            <a:custGeom>
              <a:rect b="b" l="l" r="r" t="t"/>
              <a:pathLst>
                <a:path extrusionOk="0" h="10666" w="10728">
                  <a:moveTo>
                    <a:pt x="5007" y="1"/>
                  </a:moveTo>
                  <a:cubicBezTo>
                    <a:pt x="4823" y="1"/>
                    <a:pt x="4676" y="136"/>
                    <a:pt x="4644" y="328"/>
                  </a:cubicBezTo>
                  <a:lnTo>
                    <a:pt x="4191" y="3805"/>
                  </a:lnTo>
                  <a:lnTo>
                    <a:pt x="715" y="3340"/>
                  </a:lnTo>
                  <a:cubicBezTo>
                    <a:pt x="699" y="3338"/>
                    <a:pt x="684" y="3338"/>
                    <a:pt x="668" y="3338"/>
                  </a:cubicBezTo>
                  <a:cubicBezTo>
                    <a:pt x="475" y="3338"/>
                    <a:pt x="319" y="3474"/>
                    <a:pt x="286" y="3662"/>
                  </a:cubicBezTo>
                  <a:lnTo>
                    <a:pt x="36" y="5638"/>
                  </a:lnTo>
                  <a:cubicBezTo>
                    <a:pt x="0" y="5840"/>
                    <a:pt x="143" y="6031"/>
                    <a:pt x="346" y="6055"/>
                  </a:cubicBezTo>
                  <a:lnTo>
                    <a:pt x="346" y="6043"/>
                  </a:lnTo>
                  <a:lnTo>
                    <a:pt x="3822" y="6507"/>
                  </a:lnTo>
                  <a:lnTo>
                    <a:pt x="3370" y="9984"/>
                  </a:lnTo>
                  <a:cubicBezTo>
                    <a:pt x="3334" y="10186"/>
                    <a:pt x="3489" y="10377"/>
                    <a:pt x="3691" y="10401"/>
                  </a:cubicBezTo>
                  <a:lnTo>
                    <a:pt x="5668" y="10663"/>
                  </a:lnTo>
                  <a:cubicBezTo>
                    <a:pt x="5683" y="10664"/>
                    <a:pt x="5697" y="10665"/>
                    <a:pt x="5712" y="10665"/>
                  </a:cubicBezTo>
                  <a:cubicBezTo>
                    <a:pt x="5896" y="10665"/>
                    <a:pt x="6051" y="10529"/>
                    <a:pt x="6085" y="10341"/>
                  </a:cubicBezTo>
                  <a:lnTo>
                    <a:pt x="6537" y="6864"/>
                  </a:lnTo>
                  <a:lnTo>
                    <a:pt x="10025" y="7329"/>
                  </a:lnTo>
                  <a:cubicBezTo>
                    <a:pt x="10040" y="7331"/>
                    <a:pt x="10055" y="7331"/>
                    <a:pt x="10069" y="7331"/>
                  </a:cubicBezTo>
                  <a:cubicBezTo>
                    <a:pt x="10253" y="7331"/>
                    <a:pt x="10409" y="7195"/>
                    <a:pt x="10442" y="7007"/>
                  </a:cubicBezTo>
                  <a:lnTo>
                    <a:pt x="10704" y="5031"/>
                  </a:lnTo>
                  <a:cubicBezTo>
                    <a:pt x="10728" y="4828"/>
                    <a:pt x="10585" y="4638"/>
                    <a:pt x="10383" y="4614"/>
                  </a:cubicBezTo>
                  <a:lnTo>
                    <a:pt x="6894" y="4150"/>
                  </a:lnTo>
                  <a:lnTo>
                    <a:pt x="7358" y="673"/>
                  </a:lnTo>
                  <a:cubicBezTo>
                    <a:pt x="7382" y="471"/>
                    <a:pt x="7239" y="280"/>
                    <a:pt x="7037" y="256"/>
                  </a:cubicBezTo>
                  <a:lnTo>
                    <a:pt x="5072" y="6"/>
                  </a:lnTo>
                  <a:cubicBezTo>
                    <a:pt x="5050" y="3"/>
                    <a:pt x="5029" y="1"/>
                    <a:pt x="500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0" name="Google Shape;8310;p46"/>
            <p:cNvSpPr/>
            <p:nvPr/>
          </p:nvSpPr>
          <p:spPr>
            <a:xfrm>
              <a:off x="2108002" y="1123773"/>
              <a:ext cx="349902" cy="435733"/>
            </a:xfrm>
            <a:custGeom>
              <a:rect b="b" l="l" r="r" t="t"/>
              <a:pathLst>
                <a:path extrusionOk="0" h="13509" w="10848">
                  <a:moveTo>
                    <a:pt x="4155" y="414"/>
                  </a:moveTo>
                  <a:cubicBezTo>
                    <a:pt x="4444" y="414"/>
                    <a:pt x="4730" y="589"/>
                    <a:pt x="4787" y="982"/>
                  </a:cubicBezTo>
                  <a:cubicBezTo>
                    <a:pt x="4811" y="1173"/>
                    <a:pt x="4763" y="1375"/>
                    <a:pt x="4632" y="1518"/>
                  </a:cubicBezTo>
                  <a:lnTo>
                    <a:pt x="3846" y="1673"/>
                  </a:lnTo>
                  <a:cubicBezTo>
                    <a:pt x="3668" y="1578"/>
                    <a:pt x="3549" y="1411"/>
                    <a:pt x="3513" y="1209"/>
                  </a:cubicBezTo>
                  <a:cubicBezTo>
                    <a:pt x="3398" y="710"/>
                    <a:pt x="3779" y="414"/>
                    <a:pt x="4155" y="414"/>
                  </a:cubicBezTo>
                  <a:close/>
                  <a:moveTo>
                    <a:pt x="7872" y="2734"/>
                  </a:moveTo>
                  <a:cubicBezTo>
                    <a:pt x="8128" y="2734"/>
                    <a:pt x="8354" y="2914"/>
                    <a:pt x="8406" y="3185"/>
                  </a:cubicBezTo>
                  <a:lnTo>
                    <a:pt x="9787" y="10746"/>
                  </a:lnTo>
                  <a:cubicBezTo>
                    <a:pt x="9835" y="11043"/>
                    <a:pt x="9645" y="11329"/>
                    <a:pt x="9335" y="11377"/>
                  </a:cubicBezTo>
                  <a:lnTo>
                    <a:pt x="3072" y="12520"/>
                  </a:lnTo>
                  <a:cubicBezTo>
                    <a:pt x="3037" y="12527"/>
                    <a:pt x="3002" y="12530"/>
                    <a:pt x="2968" y="12530"/>
                  </a:cubicBezTo>
                  <a:cubicBezTo>
                    <a:pt x="2711" y="12530"/>
                    <a:pt x="2483" y="12342"/>
                    <a:pt x="2441" y="12079"/>
                  </a:cubicBezTo>
                  <a:lnTo>
                    <a:pt x="1060" y="4519"/>
                  </a:lnTo>
                  <a:cubicBezTo>
                    <a:pt x="1013" y="4221"/>
                    <a:pt x="1215" y="3935"/>
                    <a:pt x="1513" y="3888"/>
                  </a:cubicBezTo>
                  <a:lnTo>
                    <a:pt x="2251" y="3745"/>
                  </a:lnTo>
                  <a:cubicBezTo>
                    <a:pt x="2294" y="3960"/>
                    <a:pt x="2483" y="4107"/>
                    <a:pt x="2694" y="4107"/>
                  </a:cubicBezTo>
                  <a:cubicBezTo>
                    <a:pt x="2717" y="4107"/>
                    <a:pt x="2740" y="4105"/>
                    <a:pt x="2763" y="4102"/>
                  </a:cubicBezTo>
                  <a:lnTo>
                    <a:pt x="6668" y="3387"/>
                  </a:lnTo>
                  <a:cubicBezTo>
                    <a:pt x="6906" y="3340"/>
                    <a:pt x="7061" y="3114"/>
                    <a:pt x="7025" y="2875"/>
                  </a:cubicBezTo>
                  <a:lnTo>
                    <a:pt x="7763" y="2745"/>
                  </a:lnTo>
                  <a:cubicBezTo>
                    <a:pt x="7800" y="2737"/>
                    <a:pt x="7836" y="2734"/>
                    <a:pt x="7872" y="2734"/>
                  </a:cubicBezTo>
                  <a:close/>
                  <a:moveTo>
                    <a:pt x="4146" y="0"/>
                  </a:moveTo>
                  <a:cubicBezTo>
                    <a:pt x="4083" y="0"/>
                    <a:pt x="4018" y="6"/>
                    <a:pt x="3953" y="18"/>
                  </a:cubicBezTo>
                  <a:cubicBezTo>
                    <a:pt x="3358" y="125"/>
                    <a:pt x="2965" y="697"/>
                    <a:pt x="3084" y="1292"/>
                  </a:cubicBezTo>
                  <a:cubicBezTo>
                    <a:pt x="3108" y="1459"/>
                    <a:pt x="3179" y="1625"/>
                    <a:pt x="3287" y="1768"/>
                  </a:cubicBezTo>
                  <a:lnTo>
                    <a:pt x="2513" y="1911"/>
                  </a:lnTo>
                  <a:cubicBezTo>
                    <a:pt x="2203" y="1971"/>
                    <a:pt x="1989" y="2280"/>
                    <a:pt x="2048" y="2602"/>
                  </a:cubicBezTo>
                  <a:lnTo>
                    <a:pt x="2096" y="2875"/>
                  </a:lnTo>
                  <a:lnTo>
                    <a:pt x="810" y="3114"/>
                  </a:lnTo>
                  <a:cubicBezTo>
                    <a:pt x="322" y="3197"/>
                    <a:pt x="1" y="3661"/>
                    <a:pt x="96" y="4149"/>
                  </a:cubicBezTo>
                  <a:lnTo>
                    <a:pt x="1667" y="12770"/>
                  </a:lnTo>
                  <a:cubicBezTo>
                    <a:pt x="1742" y="13206"/>
                    <a:pt x="2121" y="13509"/>
                    <a:pt x="2549" y="13509"/>
                  </a:cubicBezTo>
                  <a:cubicBezTo>
                    <a:pt x="2600" y="13509"/>
                    <a:pt x="2651" y="13505"/>
                    <a:pt x="2703" y="13496"/>
                  </a:cubicBezTo>
                  <a:lnTo>
                    <a:pt x="10037" y="12150"/>
                  </a:lnTo>
                  <a:cubicBezTo>
                    <a:pt x="10526" y="12067"/>
                    <a:pt x="10847" y="11603"/>
                    <a:pt x="10764" y="11115"/>
                  </a:cubicBezTo>
                  <a:lnTo>
                    <a:pt x="9180" y="2483"/>
                  </a:lnTo>
                  <a:cubicBezTo>
                    <a:pt x="9107" y="2052"/>
                    <a:pt x="8737" y="1751"/>
                    <a:pt x="8316" y="1751"/>
                  </a:cubicBezTo>
                  <a:cubicBezTo>
                    <a:pt x="8260" y="1751"/>
                    <a:pt x="8202" y="1757"/>
                    <a:pt x="8144" y="1768"/>
                  </a:cubicBezTo>
                  <a:lnTo>
                    <a:pt x="6859" y="1994"/>
                  </a:lnTo>
                  <a:lnTo>
                    <a:pt x="6811" y="1721"/>
                  </a:lnTo>
                  <a:cubicBezTo>
                    <a:pt x="6757" y="1431"/>
                    <a:pt x="6510" y="1237"/>
                    <a:pt x="6226" y="1237"/>
                  </a:cubicBezTo>
                  <a:cubicBezTo>
                    <a:pt x="6195" y="1237"/>
                    <a:pt x="6164" y="1240"/>
                    <a:pt x="6132" y="1244"/>
                  </a:cubicBezTo>
                  <a:lnTo>
                    <a:pt x="5180" y="1423"/>
                  </a:lnTo>
                  <a:cubicBezTo>
                    <a:pt x="5239" y="1244"/>
                    <a:pt x="5251" y="1066"/>
                    <a:pt x="5215" y="899"/>
                  </a:cubicBezTo>
                  <a:cubicBezTo>
                    <a:pt x="5120" y="370"/>
                    <a:pt x="4658" y="0"/>
                    <a:pt x="4146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1" name="Google Shape;8311;p46"/>
            <p:cNvSpPr/>
            <p:nvPr/>
          </p:nvSpPr>
          <p:spPr>
            <a:xfrm>
              <a:off x="2170222" y="1280275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4"/>
                    <a:pt x="869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3" y="1545"/>
                    <a:pt x="1861" y="1142"/>
                    <a:pt x="1762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2" name="Google Shape;8312;p46"/>
            <p:cNvSpPr/>
            <p:nvPr/>
          </p:nvSpPr>
          <p:spPr>
            <a:xfrm>
              <a:off x="2238344" y="1265566"/>
              <a:ext cx="124053" cy="43931"/>
            </a:xfrm>
            <a:custGeom>
              <a:rect b="b" l="l" r="r" t="t"/>
              <a:pathLst>
                <a:path extrusionOk="0" h="1362" w="3846">
                  <a:moveTo>
                    <a:pt x="3262" y="0"/>
                  </a:moveTo>
                  <a:cubicBezTo>
                    <a:pt x="3223" y="0"/>
                    <a:pt x="3182" y="5"/>
                    <a:pt x="3139" y="15"/>
                  </a:cubicBezTo>
                  <a:lnTo>
                    <a:pt x="3151" y="15"/>
                  </a:lnTo>
                  <a:lnTo>
                    <a:pt x="555" y="492"/>
                  </a:lnTo>
                  <a:cubicBezTo>
                    <a:pt x="0" y="569"/>
                    <a:pt x="108" y="1362"/>
                    <a:pt x="598" y="1362"/>
                  </a:cubicBezTo>
                  <a:cubicBezTo>
                    <a:pt x="633" y="1362"/>
                    <a:pt x="671" y="1358"/>
                    <a:pt x="710" y="1349"/>
                  </a:cubicBezTo>
                  <a:lnTo>
                    <a:pt x="3294" y="873"/>
                  </a:lnTo>
                  <a:cubicBezTo>
                    <a:pt x="3846" y="784"/>
                    <a:pt x="3753" y="0"/>
                    <a:pt x="326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3" name="Google Shape;8313;p46"/>
            <p:cNvSpPr/>
            <p:nvPr/>
          </p:nvSpPr>
          <p:spPr>
            <a:xfrm>
              <a:off x="2182898" y="1349784"/>
              <a:ext cx="60123" cy="49866"/>
            </a:xfrm>
            <a:custGeom>
              <a:rect b="b" l="l" r="r" t="t"/>
              <a:pathLst>
                <a:path extrusionOk="0" h="1546" w="1864">
                  <a:moveTo>
                    <a:pt x="1013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8" y="1545"/>
                  </a:cubicBezTo>
                  <a:cubicBezTo>
                    <a:pt x="1454" y="1545"/>
                    <a:pt x="1864" y="1145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4" name="Google Shape;8314;p46"/>
            <p:cNvSpPr/>
            <p:nvPr/>
          </p:nvSpPr>
          <p:spPr>
            <a:xfrm>
              <a:off x="2252504" y="1335140"/>
              <a:ext cx="121279" cy="43544"/>
            </a:xfrm>
            <a:custGeom>
              <a:rect b="b" l="l" r="r" t="t"/>
              <a:pathLst>
                <a:path extrusionOk="0" h="1350" w="3760">
                  <a:moveTo>
                    <a:pt x="3129" y="0"/>
                  </a:moveTo>
                  <a:cubicBezTo>
                    <a:pt x="3117" y="0"/>
                    <a:pt x="3105" y="1"/>
                    <a:pt x="3093" y="2"/>
                  </a:cubicBezTo>
                  <a:lnTo>
                    <a:pt x="497" y="478"/>
                  </a:lnTo>
                  <a:cubicBezTo>
                    <a:pt x="1" y="628"/>
                    <a:pt x="120" y="1349"/>
                    <a:pt x="617" y="1349"/>
                  </a:cubicBezTo>
                  <a:cubicBezTo>
                    <a:pt x="632" y="1349"/>
                    <a:pt x="648" y="1348"/>
                    <a:pt x="664" y="1347"/>
                  </a:cubicBezTo>
                  <a:lnTo>
                    <a:pt x="3260" y="883"/>
                  </a:lnTo>
                  <a:cubicBezTo>
                    <a:pt x="3760" y="731"/>
                    <a:pt x="3635" y="0"/>
                    <a:pt x="312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5" name="Google Shape;8315;p46"/>
            <p:cNvSpPr/>
            <p:nvPr/>
          </p:nvSpPr>
          <p:spPr>
            <a:xfrm>
              <a:off x="2196316" y="1424293"/>
              <a:ext cx="60156" cy="49834"/>
            </a:xfrm>
            <a:custGeom>
              <a:rect b="b" l="l" r="r" t="t"/>
              <a:pathLst>
                <a:path extrusionOk="0" h="1545" w="1865">
                  <a:moveTo>
                    <a:pt x="1014" y="0"/>
                  </a:moveTo>
                  <a:cubicBezTo>
                    <a:pt x="971" y="0"/>
                    <a:pt x="927" y="4"/>
                    <a:pt x="882" y="12"/>
                  </a:cubicBezTo>
                  <a:cubicBezTo>
                    <a:pt x="191" y="131"/>
                    <a:pt x="1" y="1012"/>
                    <a:pt x="572" y="1405"/>
                  </a:cubicBezTo>
                  <a:cubicBezTo>
                    <a:pt x="711" y="1502"/>
                    <a:pt x="861" y="1545"/>
                    <a:pt x="1008" y="1545"/>
                  </a:cubicBezTo>
                  <a:cubicBezTo>
                    <a:pt x="1455" y="1545"/>
                    <a:pt x="1865" y="1142"/>
                    <a:pt x="1775" y="631"/>
                  </a:cubicBezTo>
                  <a:cubicBezTo>
                    <a:pt x="1701" y="259"/>
                    <a:pt x="1379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6" name="Google Shape;8316;p46"/>
            <p:cNvSpPr/>
            <p:nvPr/>
          </p:nvSpPr>
          <p:spPr>
            <a:xfrm>
              <a:off x="2265568" y="1409230"/>
              <a:ext cx="121924" cy="43931"/>
            </a:xfrm>
            <a:custGeom>
              <a:rect b="b" l="l" r="r" t="t"/>
              <a:pathLst>
                <a:path extrusionOk="0" h="1362" w="3780">
                  <a:moveTo>
                    <a:pt x="3163" y="0"/>
                  </a:moveTo>
                  <a:cubicBezTo>
                    <a:pt x="3148" y="0"/>
                    <a:pt x="3132" y="1"/>
                    <a:pt x="3117" y="2"/>
                  </a:cubicBezTo>
                  <a:lnTo>
                    <a:pt x="3117" y="14"/>
                  </a:lnTo>
                  <a:lnTo>
                    <a:pt x="521" y="479"/>
                  </a:lnTo>
                  <a:cubicBezTo>
                    <a:pt x="1" y="617"/>
                    <a:pt x="120" y="1362"/>
                    <a:pt x="629" y="1362"/>
                  </a:cubicBezTo>
                  <a:cubicBezTo>
                    <a:pt x="644" y="1362"/>
                    <a:pt x="660" y="1361"/>
                    <a:pt x="676" y="1360"/>
                  </a:cubicBezTo>
                  <a:lnTo>
                    <a:pt x="3271" y="883"/>
                  </a:lnTo>
                  <a:cubicBezTo>
                    <a:pt x="3780" y="733"/>
                    <a:pt x="3660" y="0"/>
                    <a:pt x="316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7" name="Google Shape;8317;p46"/>
            <p:cNvSpPr/>
            <p:nvPr/>
          </p:nvSpPr>
          <p:spPr>
            <a:xfrm>
              <a:off x="2608019" y="1251439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608" y="1"/>
                  </a:moveTo>
                  <a:lnTo>
                    <a:pt x="1215" y="1620"/>
                  </a:lnTo>
                  <a:cubicBezTo>
                    <a:pt x="250" y="2275"/>
                    <a:pt x="0" y="3585"/>
                    <a:pt x="655" y="4549"/>
                  </a:cubicBezTo>
                  <a:lnTo>
                    <a:pt x="762" y="4704"/>
                  </a:lnTo>
                  <a:cubicBezTo>
                    <a:pt x="1171" y="5305"/>
                    <a:pt x="1833" y="5629"/>
                    <a:pt x="2508" y="5629"/>
                  </a:cubicBezTo>
                  <a:cubicBezTo>
                    <a:pt x="2916" y="5629"/>
                    <a:pt x="3328" y="5510"/>
                    <a:pt x="3691" y="5264"/>
                  </a:cubicBezTo>
                  <a:lnTo>
                    <a:pt x="6085" y="3644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8" name="Google Shape;8318;p46"/>
            <p:cNvSpPr/>
            <p:nvPr/>
          </p:nvSpPr>
          <p:spPr>
            <a:xfrm>
              <a:off x="2740909" y="1176188"/>
              <a:ext cx="195885" cy="181660"/>
            </a:xfrm>
            <a:custGeom>
              <a:rect b="b" l="l" r="r" t="t"/>
              <a:pathLst>
                <a:path extrusionOk="0" h="5632" w="6073">
                  <a:moveTo>
                    <a:pt x="3579" y="1"/>
                  </a:moveTo>
                  <a:cubicBezTo>
                    <a:pt x="3169" y="1"/>
                    <a:pt x="2755" y="120"/>
                    <a:pt x="2393" y="369"/>
                  </a:cubicBezTo>
                  <a:lnTo>
                    <a:pt x="0" y="1989"/>
                  </a:lnTo>
                  <a:lnTo>
                    <a:pt x="2477" y="5632"/>
                  </a:lnTo>
                  <a:lnTo>
                    <a:pt x="4870" y="4001"/>
                  </a:lnTo>
                  <a:cubicBezTo>
                    <a:pt x="5822" y="3346"/>
                    <a:pt x="6072" y="2036"/>
                    <a:pt x="5429" y="1072"/>
                  </a:cubicBezTo>
                  <a:lnTo>
                    <a:pt x="5429" y="1072"/>
                  </a:lnTo>
                  <a:lnTo>
                    <a:pt x="5429" y="1084"/>
                  </a:lnTo>
                  <a:lnTo>
                    <a:pt x="5310" y="917"/>
                  </a:lnTo>
                  <a:cubicBezTo>
                    <a:pt x="4904" y="319"/>
                    <a:pt x="4247" y="1"/>
                    <a:pt x="357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9" name="Google Shape;8319;p46"/>
            <p:cNvSpPr/>
            <p:nvPr/>
          </p:nvSpPr>
          <p:spPr>
            <a:xfrm>
              <a:off x="1083390" y="98419"/>
              <a:ext cx="349902" cy="436120"/>
            </a:xfrm>
            <a:custGeom>
              <a:rect b="b" l="l" r="r" t="t"/>
              <a:pathLst>
                <a:path extrusionOk="0" h="13521" w="10848">
                  <a:moveTo>
                    <a:pt x="4159" y="435"/>
                  </a:moveTo>
                  <a:cubicBezTo>
                    <a:pt x="4446" y="435"/>
                    <a:pt x="4730" y="607"/>
                    <a:pt x="4787" y="994"/>
                  </a:cubicBezTo>
                  <a:cubicBezTo>
                    <a:pt x="4811" y="1196"/>
                    <a:pt x="4763" y="1387"/>
                    <a:pt x="4632" y="1541"/>
                  </a:cubicBezTo>
                  <a:lnTo>
                    <a:pt x="3846" y="1684"/>
                  </a:lnTo>
                  <a:cubicBezTo>
                    <a:pt x="3668" y="1589"/>
                    <a:pt x="3549" y="1422"/>
                    <a:pt x="3513" y="1232"/>
                  </a:cubicBezTo>
                  <a:cubicBezTo>
                    <a:pt x="3398" y="732"/>
                    <a:pt x="3782" y="435"/>
                    <a:pt x="4159" y="435"/>
                  </a:cubicBezTo>
                  <a:close/>
                  <a:moveTo>
                    <a:pt x="7866" y="2749"/>
                  </a:moveTo>
                  <a:cubicBezTo>
                    <a:pt x="8129" y="2749"/>
                    <a:pt x="8364" y="2930"/>
                    <a:pt x="8406" y="3208"/>
                  </a:cubicBezTo>
                  <a:lnTo>
                    <a:pt x="9788" y="10769"/>
                  </a:lnTo>
                  <a:cubicBezTo>
                    <a:pt x="9835" y="11066"/>
                    <a:pt x="9645" y="11340"/>
                    <a:pt x="9347" y="11400"/>
                  </a:cubicBezTo>
                  <a:lnTo>
                    <a:pt x="3084" y="12543"/>
                  </a:lnTo>
                  <a:cubicBezTo>
                    <a:pt x="3049" y="12550"/>
                    <a:pt x="3014" y="12553"/>
                    <a:pt x="2980" y="12553"/>
                  </a:cubicBezTo>
                  <a:cubicBezTo>
                    <a:pt x="2723" y="12553"/>
                    <a:pt x="2495" y="12365"/>
                    <a:pt x="2453" y="12102"/>
                  </a:cubicBezTo>
                  <a:lnTo>
                    <a:pt x="1072" y="4530"/>
                  </a:lnTo>
                  <a:cubicBezTo>
                    <a:pt x="1013" y="4232"/>
                    <a:pt x="1215" y="3958"/>
                    <a:pt x="1513" y="3899"/>
                  </a:cubicBezTo>
                  <a:lnTo>
                    <a:pt x="2263" y="3768"/>
                  </a:lnTo>
                  <a:cubicBezTo>
                    <a:pt x="2294" y="3977"/>
                    <a:pt x="2472" y="4122"/>
                    <a:pt x="2677" y="4122"/>
                  </a:cubicBezTo>
                  <a:cubicBezTo>
                    <a:pt x="2705" y="4122"/>
                    <a:pt x="2734" y="4119"/>
                    <a:pt x="2763" y="4113"/>
                  </a:cubicBezTo>
                  <a:lnTo>
                    <a:pt x="6680" y="3399"/>
                  </a:lnTo>
                  <a:cubicBezTo>
                    <a:pt x="6906" y="3363"/>
                    <a:pt x="7073" y="3125"/>
                    <a:pt x="7025" y="2899"/>
                  </a:cubicBezTo>
                  <a:lnTo>
                    <a:pt x="7775" y="2756"/>
                  </a:lnTo>
                  <a:cubicBezTo>
                    <a:pt x="7806" y="2751"/>
                    <a:pt x="7836" y="2749"/>
                    <a:pt x="7866" y="2749"/>
                  </a:cubicBezTo>
                  <a:close/>
                  <a:moveTo>
                    <a:pt x="4133" y="0"/>
                  </a:moveTo>
                  <a:cubicBezTo>
                    <a:pt x="4070" y="0"/>
                    <a:pt x="4006" y="6"/>
                    <a:pt x="3942" y="17"/>
                  </a:cubicBezTo>
                  <a:cubicBezTo>
                    <a:pt x="3346" y="136"/>
                    <a:pt x="2953" y="708"/>
                    <a:pt x="3072" y="1303"/>
                  </a:cubicBezTo>
                  <a:cubicBezTo>
                    <a:pt x="3108" y="1482"/>
                    <a:pt x="3180" y="1649"/>
                    <a:pt x="3287" y="1779"/>
                  </a:cubicBezTo>
                  <a:lnTo>
                    <a:pt x="2513" y="1922"/>
                  </a:lnTo>
                  <a:cubicBezTo>
                    <a:pt x="2203" y="1982"/>
                    <a:pt x="1989" y="2291"/>
                    <a:pt x="2049" y="2601"/>
                  </a:cubicBezTo>
                  <a:lnTo>
                    <a:pt x="2096" y="2887"/>
                  </a:lnTo>
                  <a:lnTo>
                    <a:pt x="810" y="3125"/>
                  </a:lnTo>
                  <a:cubicBezTo>
                    <a:pt x="322" y="3208"/>
                    <a:pt x="1" y="3673"/>
                    <a:pt x="96" y="4149"/>
                  </a:cubicBezTo>
                  <a:lnTo>
                    <a:pt x="1668" y="12781"/>
                  </a:lnTo>
                  <a:cubicBezTo>
                    <a:pt x="1742" y="13217"/>
                    <a:pt x="2121" y="13520"/>
                    <a:pt x="2549" y="13520"/>
                  </a:cubicBezTo>
                  <a:cubicBezTo>
                    <a:pt x="2600" y="13520"/>
                    <a:pt x="2651" y="13516"/>
                    <a:pt x="2703" y="13507"/>
                  </a:cubicBezTo>
                  <a:lnTo>
                    <a:pt x="10038" y="12162"/>
                  </a:lnTo>
                  <a:cubicBezTo>
                    <a:pt x="10526" y="12066"/>
                    <a:pt x="10847" y="11602"/>
                    <a:pt x="10752" y="11126"/>
                  </a:cubicBezTo>
                  <a:lnTo>
                    <a:pt x="9192" y="2506"/>
                  </a:lnTo>
                  <a:cubicBezTo>
                    <a:pt x="9108" y="2074"/>
                    <a:pt x="8735" y="1763"/>
                    <a:pt x="8312" y="1763"/>
                  </a:cubicBezTo>
                  <a:cubicBezTo>
                    <a:pt x="8257" y="1763"/>
                    <a:pt x="8201" y="1769"/>
                    <a:pt x="8145" y="1779"/>
                  </a:cubicBezTo>
                  <a:lnTo>
                    <a:pt x="6859" y="2018"/>
                  </a:lnTo>
                  <a:lnTo>
                    <a:pt x="6811" y="1744"/>
                  </a:lnTo>
                  <a:cubicBezTo>
                    <a:pt x="6748" y="1458"/>
                    <a:pt x="6506" y="1258"/>
                    <a:pt x="6228" y="1258"/>
                  </a:cubicBezTo>
                  <a:cubicBezTo>
                    <a:pt x="6193" y="1258"/>
                    <a:pt x="6157" y="1261"/>
                    <a:pt x="6120" y="1268"/>
                  </a:cubicBezTo>
                  <a:lnTo>
                    <a:pt x="5180" y="1434"/>
                  </a:lnTo>
                  <a:cubicBezTo>
                    <a:pt x="5227" y="1268"/>
                    <a:pt x="5239" y="1089"/>
                    <a:pt x="5204" y="922"/>
                  </a:cubicBezTo>
                  <a:cubicBezTo>
                    <a:pt x="5119" y="381"/>
                    <a:pt x="4655" y="0"/>
                    <a:pt x="413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0" name="Google Shape;8320;p46"/>
            <p:cNvSpPr/>
            <p:nvPr/>
          </p:nvSpPr>
          <p:spPr>
            <a:xfrm>
              <a:off x="1145609" y="255566"/>
              <a:ext cx="60059" cy="49898"/>
            </a:xfrm>
            <a:custGeom>
              <a:rect b="b" l="l" r="r" t="t"/>
              <a:pathLst>
                <a:path extrusionOk="0" h="1547" w="1862">
                  <a:moveTo>
                    <a:pt x="1015" y="1"/>
                  </a:moveTo>
                  <a:cubicBezTo>
                    <a:pt x="967" y="1"/>
                    <a:pt x="918" y="5"/>
                    <a:pt x="870" y="15"/>
                  </a:cubicBezTo>
                  <a:cubicBezTo>
                    <a:pt x="191" y="134"/>
                    <a:pt x="0" y="1015"/>
                    <a:pt x="572" y="1408"/>
                  </a:cubicBezTo>
                  <a:cubicBezTo>
                    <a:pt x="709" y="1504"/>
                    <a:pt x="857" y="1547"/>
                    <a:pt x="1002" y="1547"/>
                  </a:cubicBezTo>
                  <a:cubicBezTo>
                    <a:pt x="1451" y="1547"/>
                    <a:pt x="1862" y="1138"/>
                    <a:pt x="1763" y="634"/>
                  </a:cubicBezTo>
                  <a:cubicBezTo>
                    <a:pt x="1700" y="266"/>
                    <a:pt x="1377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1" name="Google Shape;8321;p46"/>
            <p:cNvSpPr/>
            <p:nvPr/>
          </p:nvSpPr>
          <p:spPr>
            <a:xfrm>
              <a:off x="1213797" y="241019"/>
              <a:ext cx="124472" cy="43706"/>
            </a:xfrm>
            <a:custGeom>
              <a:rect b="b" l="l" r="r" t="t"/>
              <a:pathLst>
                <a:path extrusionOk="0" h="1355" w="3859">
                  <a:moveTo>
                    <a:pt x="3261" y="1"/>
                  </a:moveTo>
                  <a:cubicBezTo>
                    <a:pt x="3226" y="1"/>
                    <a:pt x="3188" y="5"/>
                    <a:pt x="3149" y="14"/>
                  </a:cubicBezTo>
                  <a:lnTo>
                    <a:pt x="3137" y="14"/>
                  </a:lnTo>
                  <a:lnTo>
                    <a:pt x="542" y="490"/>
                  </a:lnTo>
                  <a:cubicBezTo>
                    <a:pt x="0" y="580"/>
                    <a:pt x="111" y="1354"/>
                    <a:pt x="620" y="1354"/>
                  </a:cubicBezTo>
                  <a:cubicBezTo>
                    <a:pt x="648" y="1354"/>
                    <a:pt x="678" y="1352"/>
                    <a:pt x="708" y="1347"/>
                  </a:cubicBezTo>
                  <a:lnTo>
                    <a:pt x="3292" y="871"/>
                  </a:lnTo>
                  <a:cubicBezTo>
                    <a:pt x="3858" y="793"/>
                    <a:pt x="3751" y="1"/>
                    <a:pt x="326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2" name="Google Shape;8322;p46"/>
            <p:cNvSpPr/>
            <p:nvPr/>
          </p:nvSpPr>
          <p:spPr>
            <a:xfrm>
              <a:off x="1158286" y="325172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0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3" y="1545"/>
                    <a:pt x="1861" y="1142"/>
                    <a:pt x="1762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3" name="Google Shape;8323;p46"/>
            <p:cNvSpPr/>
            <p:nvPr/>
          </p:nvSpPr>
          <p:spPr>
            <a:xfrm>
              <a:off x="1227795" y="310528"/>
              <a:ext cx="121376" cy="43512"/>
            </a:xfrm>
            <a:custGeom>
              <a:rect b="b" l="l" r="r" t="t"/>
              <a:pathLst>
                <a:path extrusionOk="0" h="1349" w="3763">
                  <a:moveTo>
                    <a:pt x="3132" y="0"/>
                  </a:moveTo>
                  <a:cubicBezTo>
                    <a:pt x="3120" y="0"/>
                    <a:pt x="3108" y="1"/>
                    <a:pt x="3096" y="2"/>
                  </a:cubicBezTo>
                  <a:lnTo>
                    <a:pt x="500" y="478"/>
                  </a:lnTo>
                  <a:cubicBezTo>
                    <a:pt x="0" y="618"/>
                    <a:pt x="125" y="1348"/>
                    <a:pt x="631" y="1348"/>
                  </a:cubicBezTo>
                  <a:cubicBezTo>
                    <a:pt x="643" y="1348"/>
                    <a:pt x="655" y="1348"/>
                    <a:pt x="667" y="1347"/>
                  </a:cubicBezTo>
                  <a:lnTo>
                    <a:pt x="3263" y="871"/>
                  </a:lnTo>
                  <a:cubicBezTo>
                    <a:pt x="3763" y="731"/>
                    <a:pt x="3638" y="0"/>
                    <a:pt x="313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4" name="Google Shape;8324;p46"/>
            <p:cNvSpPr/>
            <p:nvPr/>
          </p:nvSpPr>
          <p:spPr>
            <a:xfrm>
              <a:off x="1171736" y="399294"/>
              <a:ext cx="60156" cy="50189"/>
            </a:xfrm>
            <a:custGeom>
              <a:rect b="b" l="l" r="r" t="t"/>
              <a:pathLst>
                <a:path extrusionOk="0" h="1556" w="1865">
                  <a:moveTo>
                    <a:pt x="1013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2" y="131"/>
                    <a:pt x="0" y="1012"/>
                    <a:pt x="572" y="1417"/>
                  </a:cubicBezTo>
                  <a:cubicBezTo>
                    <a:pt x="708" y="1513"/>
                    <a:pt x="857" y="1556"/>
                    <a:pt x="1002" y="1556"/>
                  </a:cubicBezTo>
                  <a:cubicBezTo>
                    <a:pt x="1451" y="1556"/>
                    <a:pt x="1864" y="1147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5" name="Google Shape;8325;p46"/>
            <p:cNvSpPr/>
            <p:nvPr/>
          </p:nvSpPr>
          <p:spPr>
            <a:xfrm>
              <a:off x="1240697" y="384586"/>
              <a:ext cx="122440" cy="44028"/>
            </a:xfrm>
            <a:custGeom>
              <a:rect b="b" l="l" r="r" t="t"/>
              <a:pathLst>
                <a:path extrusionOk="0" h="1365" w="3796">
                  <a:moveTo>
                    <a:pt x="3182" y="0"/>
                  </a:moveTo>
                  <a:cubicBezTo>
                    <a:pt x="3163" y="0"/>
                    <a:pt x="3144" y="1"/>
                    <a:pt x="3125" y="4"/>
                  </a:cubicBezTo>
                  <a:lnTo>
                    <a:pt x="529" y="480"/>
                  </a:lnTo>
                  <a:cubicBezTo>
                    <a:pt x="1" y="606"/>
                    <a:pt x="126" y="1364"/>
                    <a:pt x="627" y="1364"/>
                  </a:cubicBezTo>
                  <a:cubicBezTo>
                    <a:pt x="646" y="1364"/>
                    <a:pt x="664" y="1363"/>
                    <a:pt x="684" y="1361"/>
                  </a:cubicBezTo>
                  <a:lnTo>
                    <a:pt x="3279" y="885"/>
                  </a:lnTo>
                  <a:cubicBezTo>
                    <a:pt x="3796" y="747"/>
                    <a:pt x="3682" y="0"/>
                    <a:pt x="318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6" name="Google Shape;8326;p46"/>
            <p:cNvSpPr/>
            <p:nvPr/>
          </p:nvSpPr>
          <p:spPr>
            <a:xfrm>
              <a:off x="1114516" y="708297"/>
              <a:ext cx="250396" cy="224430"/>
            </a:xfrm>
            <a:custGeom>
              <a:rect b="b" l="l" r="r" t="t"/>
              <a:pathLst>
                <a:path extrusionOk="0" h="6958" w="7763">
                  <a:moveTo>
                    <a:pt x="3922" y="1"/>
                  </a:moveTo>
                  <a:cubicBezTo>
                    <a:pt x="2892" y="1"/>
                    <a:pt x="1881" y="465"/>
                    <a:pt x="1214" y="1338"/>
                  </a:cubicBezTo>
                  <a:lnTo>
                    <a:pt x="6953" y="4969"/>
                  </a:lnTo>
                  <a:cubicBezTo>
                    <a:pt x="7763" y="3398"/>
                    <a:pt x="7239" y="1469"/>
                    <a:pt x="5751" y="528"/>
                  </a:cubicBezTo>
                  <a:cubicBezTo>
                    <a:pt x="5183" y="173"/>
                    <a:pt x="4549" y="1"/>
                    <a:pt x="3922" y="1"/>
                  </a:cubicBezTo>
                  <a:close/>
                  <a:moveTo>
                    <a:pt x="810" y="1993"/>
                  </a:moveTo>
                  <a:cubicBezTo>
                    <a:pt x="0" y="3553"/>
                    <a:pt x="524" y="5481"/>
                    <a:pt x="2012" y="6434"/>
                  </a:cubicBezTo>
                  <a:cubicBezTo>
                    <a:pt x="2576" y="6788"/>
                    <a:pt x="3206" y="6958"/>
                    <a:pt x="3829" y="6958"/>
                  </a:cubicBezTo>
                  <a:cubicBezTo>
                    <a:pt x="4863" y="6958"/>
                    <a:pt x="5880" y="6489"/>
                    <a:pt x="6548" y="5612"/>
                  </a:cubicBezTo>
                  <a:lnTo>
                    <a:pt x="810" y="1993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7" name="Google Shape;8327;p46"/>
            <p:cNvSpPr/>
            <p:nvPr/>
          </p:nvSpPr>
          <p:spPr>
            <a:xfrm>
              <a:off x="1583407" y="226472"/>
              <a:ext cx="196272" cy="181918"/>
            </a:xfrm>
            <a:custGeom>
              <a:rect b="b" l="l" r="r" t="t"/>
              <a:pathLst>
                <a:path extrusionOk="0" h="5640" w="6085">
                  <a:moveTo>
                    <a:pt x="3608" y="0"/>
                  </a:moveTo>
                  <a:lnTo>
                    <a:pt x="1215" y="1631"/>
                  </a:lnTo>
                  <a:cubicBezTo>
                    <a:pt x="251" y="2286"/>
                    <a:pt x="1" y="3596"/>
                    <a:pt x="655" y="4560"/>
                  </a:cubicBezTo>
                  <a:lnTo>
                    <a:pt x="763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1"/>
                    <a:pt x="3692" y="5275"/>
                  </a:cubicBezTo>
                  <a:lnTo>
                    <a:pt x="6085" y="3644"/>
                  </a:lnTo>
                  <a:lnTo>
                    <a:pt x="3608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8" name="Google Shape;8328;p46"/>
            <p:cNvSpPr/>
            <p:nvPr/>
          </p:nvSpPr>
          <p:spPr>
            <a:xfrm>
              <a:off x="1716297" y="151317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568" y="1"/>
                  </a:moveTo>
                  <a:cubicBezTo>
                    <a:pt x="3162" y="1"/>
                    <a:pt x="2752" y="119"/>
                    <a:pt x="2393" y="366"/>
                  </a:cubicBezTo>
                  <a:lnTo>
                    <a:pt x="0" y="1985"/>
                  </a:lnTo>
                  <a:lnTo>
                    <a:pt x="2477" y="5628"/>
                  </a:lnTo>
                  <a:lnTo>
                    <a:pt x="4870" y="4009"/>
                  </a:lnTo>
                  <a:cubicBezTo>
                    <a:pt x="5834" y="3354"/>
                    <a:pt x="6084" y="2044"/>
                    <a:pt x="5417" y="1080"/>
                  </a:cubicBezTo>
                  <a:lnTo>
                    <a:pt x="5310" y="925"/>
                  </a:lnTo>
                  <a:cubicBezTo>
                    <a:pt x="4902" y="324"/>
                    <a:pt x="4240" y="1"/>
                    <a:pt x="356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9" name="Google Shape;8329;p46"/>
            <p:cNvSpPr/>
            <p:nvPr/>
          </p:nvSpPr>
          <p:spPr>
            <a:xfrm>
              <a:off x="1526186" y="602242"/>
              <a:ext cx="345677" cy="344032"/>
            </a:xfrm>
            <a:custGeom>
              <a:rect b="b" l="l" r="r" t="t"/>
              <a:pathLst>
                <a:path extrusionOk="0" h="10666" w="10717">
                  <a:moveTo>
                    <a:pt x="4999" y="1"/>
                  </a:moveTo>
                  <a:cubicBezTo>
                    <a:pt x="4821" y="1"/>
                    <a:pt x="4665" y="136"/>
                    <a:pt x="4644" y="328"/>
                  </a:cubicBezTo>
                  <a:lnTo>
                    <a:pt x="4180" y="3805"/>
                  </a:lnTo>
                  <a:lnTo>
                    <a:pt x="703" y="3340"/>
                  </a:lnTo>
                  <a:cubicBezTo>
                    <a:pt x="688" y="3338"/>
                    <a:pt x="673" y="3338"/>
                    <a:pt x="659" y="3338"/>
                  </a:cubicBezTo>
                  <a:cubicBezTo>
                    <a:pt x="474" y="3338"/>
                    <a:pt x="308" y="3474"/>
                    <a:pt x="286" y="3662"/>
                  </a:cubicBezTo>
                  <a:lnTo>
                    <a:pt x="24" y="5638"/>
                  </a:lnTo>
                  <a:cubicBezTo>
                    <a:pt x="1" y="5840"/>
                    <a:pt x="143" y="6031"/>
                    <a:pt x="346" y="6055"/>
                  </a:cubicBezTo>
                  <a:lnTo>
                    <a:pt x="346" y="6043"/>
                  </a:lnTo>
                  <a:lnTo>
                    <a:pt x="3822" y="6507"/>
                  </a:lnTo>
                  <a:lnTo>
                    <a:pt x="3370" y="9984"/>
                  </a:lnTo>
                  <a:cubicBezTo>
                    <a:pt x="3334" y="10186"/>
                    <a:pt x="3477" y="10377"/>
                    <a:pt x="3691" y="10401"/>
                  </a:cubicBezTo>
                  <a:lnTo>
                    <a:pt x="5656" y="10663"/>
                  </a:lnTo>
                  <a:cubicBezTo>
                    <a:pt x="5671" y="10664"/>
                    <a:pt x="5686" y="10665"/>
                    <a:pt x="5700" y="10665"/>
                  </a:cubicBezTo>
                  <a:cubicBezTo>
                    <a:pt x="5885" y="10665"/>
                    <a:pt x="6051" y="10529"/>
                    <a:pt x="6073" y="10341"/>
                  </a:cubicBezTo>
                  <a:lnTo>
                    <a:pt x="6537" y="6864"/>
                  </a:lnTo>
                  <a:lnTo>
                    <a:pt x="10014" y="7329"/>
                  </a:lnTo>
                  <a:cubicBezTo>
                    <a:pt x="10028" y="7331"/>
                    <a:pt x="10043" y="7331"/>
                    <a:pt x="10058" y="7331"/>
                  </a:cubicBezTo>
                  <a:cubicBezTo>
                    <a:pt x="10243" y="7331"/>
                    <a:pt x="10408" y="7195"/>
                    <a:pt x="10430" y="7007"/>
                  </a:cubicBezTo>
                  <a:lnTo>
                    <a:pt x="10692" y="5031"/>
                  </a:lnTo>
                  <a:cubicBezTo>
                    <a:pt x="10716" y="4828"/>
                    <a:pt x="10573" y="4638"/>
                    <a:pt x="10371" y="4614"/>
                  </a:cubicBezTo>
                  <a:lnTo>
                    <a:pt x="6894" y="4150"/>
                  </a:lnTo>
                  <a:lnTo>
                    <a:pt x="7347" y="673"/>
                  </a:lnTo>
                  <a:cubicBezTo>
                    <a:pt x="7382" y="471"/>
                    <a:pt x="7240" y="280"/>
                    <a:pt x="7025" y="256"/>
                  </a:cubicBezTo>
                  <a:lnTo>
                    <a:pt x="5061" y="6"/>
                  </a:lnTo>
                  <a:cubicBezTo>
                    <a:pt x="5040" y="3"/>
                    <a:pt x="5019" y="1"/>
                    <a:pt x="499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0" name="Google Shape;8330;p46"/>
            <p:cNvSpPr/>
            <p:nvPr/>
          </p:nvSpPr>
          <p:spPr>
            <a:xfrm>
              <a:off x="1083390" y="1123290"/>
              <a:ext cx="349902" cy="435862"/>
            </a:xfrm>
            <a:custGeom>
              <a:rect b="b" l="l" r="r" t="t"/>
              <a:pathLst>
                <a:path extrusionOk="0" h="13513" w="10848">
                  <a:moveTo>
                    <a:pt x="4155" y="429"/>
                  </a:moveTo>
                  <a:cubicBezTo>
                    <a:pt x="4444" y="429"/>
                    <a:pt x="4730" y="604"/>
                    <a:pt x="4787" y="997"/>
                  </a:cubicBezTo>
                  <a:cubicBezTo>
                    <a:pt x="4811" y="1188"/>
                    <a:pt x="4763" y="1390"/>
                    <a:pt x="4632" y="1533"/>
                  </a:cubicBezTo>
                  <a:lnTo>
                    <a:pt x="3846" y="1688"/>
                  </a:lnTo>
                  <a:cubicBezTo>
                    <a:pt x="3668" y="1593"/>
                    <a:pt x="3549" y="1426"/>
                    <a:pt x="3513" y="1224"/>
                  </a:cubicBezTo>
                  <a:cubicBezTo>
                    <a:pt x="3399" y="725"/>
                    <a:pt x="3779" y="429"/>
                    <a:pt x="4155" y="429"/>
                  </a:cubicBezTo>
                  <a:close/>
                  <a:moveTo>
                    <a:pt x="7868" y="2749"/>
                  </a:moveTo>
                  <a:cubicBezTo>
                    <a:pt x="8125" y="2749"/>
                    <a:pt x="8354" y="2938"/>
                    <a:pt x="8406" y="3200"/>
                  </a:cubicBezTo>
                  <a:lnTo>
                    <a:pt x="9788" y="10761"/>
                  </a:lnTo>
                  <a:cubicBezTo>
                    <a:pt x="9835" y="11058"/>
                    <a:pt x="9645" y="11344"/>
                    <a:pt x="9347" y="11392"/>
                  </a:cubicBezTo>
                  <a:lnTo>
                    <a:pt x="3084" y="12535"/>
                  </a:lnTo>
                  <a:cubicBezTo>
                    <a:pt x="3049" y="12542"/>
                    <a:pt x="3014" y="12545"/>
                    <a:pt x="2980" y="12545"/>
                  </a:cubicBezTo>
                  <a:cubicBezTo>
                    <a:pt x="2723" y="12545"/>
                    <a:pt x="2495" y="12357"/>
                    <a:pt x="2453" y="12094"/>
                  </a:cubicBezTo>
                  <a:lnTo>
                    <a:pt x="1060" y="4534"/>
                  </a:lnTo>
                  <a:cubicBezTo>
                    <a:pt x="1013" y="4236"/>
                    <a:pt x="1215" y="3950"/>
                    <a:pt x="1513" y="3903"/>
                  </a:cubicBezTo>
                  <a:lnTo>
                    <a:pt x="2251" y="3760"/>
                  </a:lnTo>
                  <a:cubicBezTo>
                    <a:pt x="2294" y="3975"/>
                    <a:pt x="2483" y="4122"/>
                    <a:pt x="2695" y="4122"/>
                  </a:cubicBezTo>
                  <a:cubicBezTo>
                    <a:pt x="2717" y="4122"/>
                    <a:pt x="2740" y="4120"/>
                    <a:pt x="2763" y="4117"/>
                  </a:cubicBezTo>
                  <a:lnTo>
                    <a:pt x="6668" y="3402"/>
                  </a:lnTo>
                  <a:cubicBezTo>
                    <a:pt x="6906" y="3355"/>
                    <a:pt x="7061" y="3129"/>
                    <a:pt x="7025" y="2890"/>
                  </a:cubicBezTo>
                  <a:lnTo>
                    <a:pt x="7764" y="2760"/>
                  </a:lnTo>
                  <a:cubicBezTo>
                    <a:pt x="7799" y="2752"/>
                    <a:pt x="7834" y="2749"/>
                    <a:pt x="7868" y="2749"/>
                  </a:cubicBezTo>
                  <a:close/>
                  <a:moveTo>
                    <a:pt x="4154" y="0"/>
                  </a:moveTo>
                  <a:cubicBezTo>
                    <a:pt x="4084" y="0"/>
                    <a:pt x="4013" y="7"/>
                    <a:pt x="3942" y="21"/>
                  </a:cubicBezTo>
                  <a:cubicBezTo>
                    <a:pt x="3346" y="128"/>
                    <a:pt x="2953" y="700"/>
                    <a:pt x="3072" y="1307"/>
                  </a:cubicBezTo>
                  <a:cubicBezTo>
                    <a:pt x="3108" y="1474"/>
                    <a:pt x="3180" y="1640"/>
                    <a:pt x="3287" y="1783"/>
                  </a:cubicBezTo>
                  <a:lnTo>
                    <a:pt x="2513" y="1926"/>
                  </a:lnTo>
                  <a:cubicBezTo>
                    <a:pt x="2203" y="1986"/>
                    <a:pt x="2001" y="2283"/>
                    <a:pt x="2049" y="2605"/>
                  </a:cubicBezTo>
                  <a:lnTo>
                    <a:pt x="2096" y="2879"/>
                  </a:lnTo>
                  <a:lnTo>
                    <a:pt x="810" y="3117"/>
                  </a:lnTo>
                  <a:cubicBezTo>
                    <a:pt x="322" y="3200"/>
                    <a:pt x="1" y="3664"/>
                    <a:pt x="96" y="4153"/>
                  </a:cubicBezTo>
                  <a:lnTo>
                    <a:pt x="1668" y="12785"/>
                  </a:lnTo>
                  <a:cubicBezTo>
                    <a:pt x="1742" y="13210"/>
                    <a:pt x="2121" y="13512"/>
                    <a:pt x="2549" y="13512"/>
                  </a:cubicBezTo>
                  <a:cubicBezTo>
                    <a:pt x="2600" y="13512"/>
                    <a:pt x="2651" y="13508"/>
                    <a:pt x="2703" y="13499"/>
                  </a:cubicBezTo>
                  <a:lnTo>
                    <a:pt x="10038" y="12154"/>
                  </a:lnTo>
                  <a:cubicBezTo>
                    <a:pt x="10526" y="12070"/>
                    <a:pt x="10847" y="11606"/>
                    <a:pt x="10752" y="11118"/>
                  </a:cubicBezTo>
                  <a:lnTo>
                    <a:pt x="9180" y="2486"/>
                  </a:lnTo>
                  <a:cubicBezTo>
                    <a:pt x="9107" y="2055"/>
                    <a:pt x="8728" y="1755"/>
                    <a:pt x="8313" y="1755"/>
                  </a:cubicBezTo>
                  <a:cubicBezTo>
                    <a:pt x="8257" y="1755"/>
                    <a:pt x="8201" y="1760"/>
                    <a:pt x="8145" y="1771"/>
                  </a:cubicBezTo>
                  <a:lnTo>
                    <a:pt x="6859" y="2009"/>
                  </a:lnTo>
                  <a:lnTo>
                    <a:pt x="6811" y="1736"/>
                  </a:lnTo>
                  <a:cubicBezTo>
                    <a:pt x="6757" y="1446"/>
                    <a:pt x="6500" y="1252"/>
                    <a:pt x="6223" y="1252"/>
                  </a:cubicBezTo>
                  <a:cubicBezTo>
                    <a:pt x="6193" y="1252"/>
                    <a:pt x="6163" y="1255"/>
                    <a:pt x="6132" y="1259"/>
                  </a:cubicBezTo>
                  <a:lnTo>
                    <a:pt x="5180" y="1438"/>
                  </a:lnTo>
                  <a:cubicBezTo>
                    <a:pt x="5239" y="1259"/>
                    <a:pt x="5251" y="1081"/>
                    <a:pt x="5216" y="914"/>
                  </a:cubicBezTo>
                  <a:cubicBezTo>
                    <a:pt x="5132" y="378"/>
                    <a:pt x="4677" y="0"/>
                    <a:pt x="415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1" name="Google Shape;8331;p46"/>
            <p:cNvSpPr/>
            <p:nvPr/>
          </p:nvSpPr>
          <p:spPr>
            <a:xfrm>
              <a:off x="1145609" y="1280275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2" name="Google Shape;8332;p46"/>
            <p:cNvSpPr/>
            <p:nvPr/>
          </p:nvSpPr>
          <p:spPr>
            <a:xfrm>
              <a:off x="1213345" y="1265502"/>
              <a:ext cx="125117" cy="43996"/>
            </a:xfrm>
            <a:custGeom>
              <a:rect b="b" l="l" r="r" t="t"/>
              <a:pathLst>
                <a:path extrusionOk="0" h="1364" w="3879">
                  <a:moveTo>
                    <a:pt x="3293" y="0"/>
                  </a:moveTo>
                  <a:cubicBezTo>
                    <a:pt x="3252" y="0"/>
                    <a:pt x="3209" y="6"/>
                    <a:pt x="3163" y="17"/>
                  </a:cubicBezTo>
                  <a:lnTo>
                    <a:pt x="3151" y="17"/>
                  </a:lnTo>
                  <a:lnTo>
                    <a:pt x="556" y="494"/>
                  </a:lnTo>
                  <a:cubicBezTo>
                    <a:pt x="0" y="571"/>
                    <a:pt x="108" y="1364"/>
                    <a:pt x="608" y="1364"/>
                  </a:cubicBezTo>
                  <a:cubicBezTo>
                    <a:pt x="644" y="1364"/>
                    <a:pt x="682" y="1360"/>
                    <a:pt x="722" y="1351"/>
                  </a:cubicBezTo>
                  <a:lnTo>
                    <a:pt x="3306" y="875"/>
                  </a:lnTo>
                  <a:cubicBezTo>
                    <a:pt x="3878" y="809"/>
                    <a:pt x="3789" y="0"/>
                    <a:pt x="329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3" name="Google Shape;8333;p46"/>
            <p:cNvSpPr/>
            <p:nvPr/>
          </p:nvSpPr>
          <p:spPr>
            <a:xfrm>
              <a:off x="1158286" y="1349784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0" y="1012"/>
                    <a:pt x="560" y="1405"/>
                  </a:cubicBezTo>
                  <a:cubicBezTo>
                    <a:pt x="701" y="1502"/>
                    <a:pt x="854" y="1545"/>
                    <a:pt x="1003" y="1545"/>
                  </a:cubicBezTo>
                  <a:cubicBezTo>
                    <a:pt x="1454" y="1545"/>
                    <a:pt x="1861" y="1145"/>
                    <a:pt x="1762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4" name="Google Shape;8334;p46"/>
            <p:cNvSpPr/>
            <p:nvPr/>
          </p:nvSpPr>
          <p:spPr>
            <a:xfrm>
              <a:off x="1227892" y="1335140"/>
              <a:ext cx="121279" cy="43544"/>
            </a:xfrm>
            <a:custGeom>
              <a:rect b="b" l="l" r="r" t="t"/>
              <a:pathLst>
                <a:path extrusionOk="0" h="1350" w="3760">
                  <a:moveTo>
                    <a:pt x="3129" y="0"/>
                  </a:moveTo>
                  <a:cubicBezTo>
                    <a:pt x="3117" y="0"/>
                    <a:pt x="3105" y="1"/>
                    <a:pt x="3093" y="2"/>
                  </a:cubicBezTo>
                  <a:lnTo>
                    <a:pt x="497" y="478"/>
                  </a:lnTo>
                  <a:cubicBezTo>
                    <a:pt x="1" y="628"/>
                    <a:pt x="120" y="1349"/>
                    <a:pt x="617" y="1349"/>
                  </a:cubicBezTo>
                  <a:cubicBezTo>
                    <a:pt x="632" y="1349"/>
                    <a:pt x="648" y="1348"/>
                    <a:pt x="664" y="1347"/>
                  </a:cubicBezTo>
                  <a:lnTo>
                    <a:pt x="3260" y="883"/>
                  </a:lnTo>
                  <a:cubicBezTo>
                    <a:pt x="3760" y="731"/>
                    <a:pt x="3635" y="0"/>
                    <a:pt x="312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5" name="Google Shape;8335;p46"/>
            <p:cNvSpPr/>
            <p:nvPr/>
          </p:nvSpPr>
          <p:spPr>
            <a:xfrm>
              <a:off x="1171736" y="1424293"/>
              <a:ext cx="60123" cy="49834"/>
            </a:xfrm>
            <a:custGeom>
              <a:rect b="b" l="l" r="r" t="t"/>
              <a:pathLst>
                <a:path extrusionOk="0" h="1545" w="1864">
                  <a:moveTo>
                    <a:pt x="1013" y="0"/>
                  </a:moveTo>
                  <a:cubicBezTo>
                    <a:pt x="970" y="0"/>
                    <a:pt x="926" y="4"/>
                    <a:pt x="881" y="12"/>
                  </a:cubicBezTo>
                  <a:cubicBezTo>
                    <a:pt x="202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8" y="0"/>
                    <a:pt x="101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6" name="Google Shape;8336;p46"/>
            <p:cNvSpPr/>
            <p:nvPr/>
          </p:nvSpPr>
          <p:spPr>
            <a:xfrm>
              <a:off x="1241342" y="1409230"/>
              <a:ext cx="121537" cy="43931"/>
            </a:xfrm>
            <a:custGeom>
              <a:rect b="b" l="l" r="r" t="t"/>
              <a:pathLst>
                <a:path extrusionOk="0" h="1362" w="3768">
                  <a:moveTo>
                    <a:pt x="3141" y="0"/>
                  </a:moveTo>
                  <a:cubicBezTo>
                    <a:pt x="3125" y="0"/>
                    <a:pt x="3109" y="1"/>
                    <a:pt x="3093" y="2"/>
                  </a:cubicBezTo>
                  <a:lnTo>
                    <a:pt x="3105" y="14"/>
                  </a:lnTo>
                  <a:lnTo>
                    <a:pt x="509" y="479"/>
                  </a:lnTo>
                  <a:cubicBezTo>
                    <a:pt x="1" y="617"/>
                    <a:pt x="109" y="1362"/>
                    <a:pt x="617" y="1362"/>
                  </a:cubicBezTo>
                  <a:cubicBezTo>
                    <a:pt x="632" y="1362"/>
                    <a:pt x="648" y="1361"/>
                    <a:pt x="664" y="1360"/>
                  </a:cubicBezTo>
                  <a:lnTo>
                    <a:pt x="3259" y="883"/>
                  </a:lnTo>
                  <a:cubicBezTo>
                    <a:pt x="3768" y="733"/>
                    <a:pt x="3648" y="0"/>
                    <a:pt x="3141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7" name="Google Shape;8337;p46"/>
            <p:cNvSpPr/>
            <p:nvPr/>
          </p:nvSpPr>
          <p:spPr>
            <a:xfrm>
              <a:off x="1583407" y="1251439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608" y="1"/>
                  </a:moveTo>
                  <a:lnTo>
                    <a:pt x="1215" y="1620"/>
                  </a:lnTo>
                  <a:cubicBezTo>
                    <a:pt x="251" y="2275"/>
                    <a:pt x="1" y="3585"/>
                    <a:pt x="655" y="4549"/>
                  </a:cubicBezTo>
                  <a:lnTo>
                    <a:pt x="763" y="4704"/>
                  </a:lnTo>
                  <a:cubicBezTo>
                    <a:pt x="1171" y="5305"/>
                    <a:pt x="1833" y="5629"/>
                    <a:pt x="2508" y="5629"/>
                  </a:cubicBezTo>
                  <a:cubicBezTo>
                    <a:pt x="2916" y="5629"/>
                    <a:pt x="3328" y="5510"/>
                    <a:pt x="3692" y="5264"/>
                  </a:cubicBezTo>
                  <a:lnTo>
                    <a:pt x="6085" y="3644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8" name="Google Shape;8338;p46"/>
            <p:cNvSpPr/>
            <p:nvPr/>
          </p:nvSpPr>
          <p:spPr>
            <a:xfrm>
              <a:off x="1716297" y="1176188"/>
              <a:ext cx="195885" cy="181660"/>
            </a:xfrm>
            <a:custGeom>
              <a:rect b="b" l="l" r="r" t="t"/>
              <a:pathLst>
                <a:path extrusionOk="0" h="5632" w="6073">
                  <a:moveTo>
                    <a:pt x="3579" y="1"/>
                  </a:moveTo>
                  <a:cubicBezTo>
                    <a:pt x="3169" y="1"/>
                    <a:pt x="2755" y="120"/>
                    <a:pt x="2393" y="369"/>
                  </a:cubicBezTo>
                  <a:lnTo>
                    <a:pt x="0" y="1989"/>
                  </a:lnTo>
                  <a:lnTo>
                    <a:pt x="2477" y="5632"/>
                  </a:lnTo>
                  <a:lnTo>
                    <a:pt x="4870" y="4001"/>
                  </a:lnTo>
                  <a:cubicBezTo>
                    <a:pt x="5822" y="3346"/>
                    <a:pt x="6072" y="2036"/>
                    <a:pt x="5417" y="1072"/>
                  </a:cubicBezTo>
                  <a:lnTo>
                    <a:pt x="5417" y="1072"/>
                  </a:lnTo>
                  <a:lnTo>
                    <a:pt x="5417" y="1084"/>
                  </a:lnTo>
                  <a:lnTo>
                    <a:pt x="5310" y="917"/>
                  </a:lnTo>
                  <a:cubicBezTo>
                    <a:pt x="4904" y="319"/>
                    <a:pt x="4247" y="1"/>
                    <a:pt x="357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9" name="Google Shape;8339;p46"/>
            <p:cNvSpPr/>
            <p:nvPr/>
          </p:nvSpPr>
          <p:spPr>
            <a:xfrm>
              <a:off x="58777" y="99161"/>
              <a:ext cx="349902" cy="435088"/>
            </a:xfrm>
            <a:custGeom>
              <a:rect b="b" l="l" r="r" t="t"/>
              <a:pathLst>
                <a:path extrusionOk="0" h="13489" w="10848">
                  <a:moveTo>
                    <a:pt x="4152" y="412"/>
                  </a:moveTo>
                  <a:cubicBezTo>
                    <a:pt x="4441" y="412"/>
                    <a:pt x="4724" y="584"/>
                    <a:pt x="4775" y="971"/>
                  </a:cubicBezTo>
                  <a:cubicBezTo>
                    <a:pt x="4811" y="1173"/>
                    <a:pt x="4751" y="1364"/>
                    <a:pt x="4632" y="1518"/>
                  </a:cubicBezTo>
                  <a:lnTo>
                    <a:pt x="3835" y="1661"/>
                  </a:lnTo>
                  <a:cubicBezTo>
                    <a:pt x="3668" y="1566"/>
                    <a:pt x="3549" y="1399"/>
                    <a:pt x="3501" y="1209"/>
                  </a:cubicBezTo>
                  <a:cubicBezTo>
                    <a:pt x="3386" y="709"/>
                    <a:pt x="3774" y="412"/>
                    <a:pt x="4152" y="412"/>
                  </a:cubicBezTo>
                  <a:close/>
                  <a:moveTo>
                    <a:pt x="7855" y="2726"/>
                  </a:moveTo>
                  <a:cubicBezTo>
                    <a:pt x="8117" y="2726"/>
                    <a:pt x="8352" y="2907"/>
                    <a:pt x="8395" y="3185"/>
                  </a:cubicBezTo>
                  <a:lnTo>
                    <a:pt x="9788" y="10746"/>
                  </a:lnTo>
                  <a:cubicBezTo>
                    <a:pt x="9835" y="11043"/>
                    <a:pt x="9633" y="11329"/>
                    <a:pt x="9335" y="11377"/>
                  </a:cubicBezTo>
                  <a:lnTo>
                    <a:pt x="3073" y="12520"/>
                  </a:lnTo>
                  <a:cubicBezTo>
                    <a:pt x="3037" y="12527"/>
                    <a:pt x="3002" y="12530"/>
                    <a:pt x="2968" y="12530"/>
                  </a:cubicBezTo>
                  <a:cubicBezTo>
                    <a:pt x="2711" y="12530"/>
                    <a:pt x="2482" y="12342"/>
                    <a:pt x="2430" y="12079"/>
                  </a:cubicBezTo>
                  <a:lnTo>
                    <a:pt x="1072" y="4519"/>
                  </a:lnTo>
                  <a:cubicBezTo>
                    <a:pt x="1013" y="4209"/>
                    <a:pt x="1215" y="3935"/>
                    <a:pt x="1513" y="3876"/>
                  </a:cubicBezTo>
                  <a:lnTo>
                    <a:pt x="2263" y="3745"/>
                  </a:lnTo>
                  <a:cubicBezTo>
                    <a:pt x="2294" y="3954"/>
                    <a:pt x="2473" y="4099"/>
                    <a:pt x="2677" y="4099"/>
                  </a:cubicBezTo>
                  <a:cubicBezTo>
                    <a:pt x="2705" y="4099"/>
                    <a:pt x="2734" y="4096"/>
                    <a:pt x="2763" y="4090"/>
                  </a:cubicBezTo>
                  <a:lnTo>
                    <a:pt x="6680" y="3376"/>
                  </a:lnTo>
                  <a:cubicBezTo>
                    <a:pt x="6906" y="3328"/>
                    <a:pt x="7061" y="3102"/>
                    <a:pt x="7025" y="2876"/>
                  </a:cubicBezTo>
                  <a:lnTo>
                    <a:pt x="7764" y="2733"/>
                  </a:lnTo>
                  <a:cubicBezTo>
                    <a:pt x="7794" y="2728"/>
                    <a:pt x="7825" y="2726"/>
                    <a:pt x="7855" y="2726"/>
                  </a:cubicBezTo>
                  <a:close/>
                  <a:moveTo>
                    <a:pt x="4138" y="1"/>
                  </a:moveTo>
                  <a:cubicBezTo>
                    <a:pt x="4073" y="1"/>
                    <a:pt x="4008" y="6"/>
                    <a:pt x="3942" y="18"/>
                  </a:cubicBezTo>
                  <a:cubicBezTo>
                    <a:pt x="3358" y="125"/>
                    <a:pt x="2965" y="697"/>
                    <a:pt x="3073" y="1280"/>
                  </a:cubicBezTo>
                  <a:cubicBezTo>
                    <a:pt x="3108" y="1459"/>
                    <a:pt x="3180" y="1614"/>
                    <a:pt x="3287" y="1756"/>
                  </a:cubicBezTo>
                  <a:lnTo>
                    <a:pt x="2513" y="1911"/>
                  </a:lnTo>
                  <a:cubicBezTo>
                    <a:pt x="2192" y="1971"/>
                    <a:pt x="1989" y="2268"/>
                    <a:pt x="2037" y="2590"/>
                  </a:cubicBezTo>
                  <a:lnTo>
                    <a:pt x="2096" y="2876"/>
                  </a:lnTo>
                  <a:lnTo>
                    <a:pt x="798" y="3102"/>
                  </a:lnTo>
                  <a:cubicBezTo>
                    <a:pt x="322" y="3185"/>
                    <a:pt x="1" y="3650"/>
                    <a:pt x="84" y="4138"/>
                  </a:cubicBezTo>
                  <a:lnTo>
                    <a:pt x="1668" y="12770"/>
                  </a:lnTo>
                  <a:cubicBezTo>
                    <a:pt x="1752" y="13189"/>
                    <a:pt x="2122" y="13489"/>
                    <a:pt x="2535" y="13489"/>
                  </a:cubicBezTo>
                  <a:cubicBezTo>
                    <a:pt x="2591" y="13489"/>
                    <a:pt x="2647" y="13484"/>
                    <a:pt x="2703" y="13472"/>
                  </a:cubicBezTo>
                  <a:lnTo>
                    <a:pt x="10050" y="12139"/>
                  </a:lnTo>
                  <a:cubicBezTo>
                    <a:pt x="10526" y="12043"/>
                    <a:pt x="10847" y="11579"/>
                    <a:pt x="10764" y="11091"/>
                  </a:cubicBezTo>
                  <a:lnTo>
                    <a:pt x="9180" y="2483"/>
                  </a:lnTo>
                  <a:cubicBezTo>
                    <a:pt x="9095" y="2046"/>
                    <a:pt x="8715" y="1743"/>
                    <a:pt x="8287" y="1743"/>
                  </a:cubicBezTo>
                  <a:cubicBezTo>
                    <a:pt x="8236" y="1743"/>
                    <a:pt x="8185" y="1748"/>
                    <a:pt x="8133" y="1756"/>
                  </a:cubicBezTo>
                  <a:lnTo>
                    <a:pt x="6859" y="1995"/>
                  </a:lnTo>
                  <a:lnTo>
                    <a:pt x="6811" y="1721"/>
                  </a:lnTo>
                  <a:cubicBezTo>
                    <a:pt x="6758" y="1435"/>
                    <a:pt x="6509" y="1235"/>
                    <a:pt x="6237" y="1235"/>
                  </a:cubicBezTo>
                  <a:cubicBezTo>
                    <a:pt x="6202" y="1235"/>
                    <a:pt x="6167" y="1238"/>
                    <a:pt x="6132" y="1245"/>
                  </a:cubicBezTo>
                  <a:lnTo>
                    <a:pt x="5180" y="1411"/>
                  </a:lnTo>
                  <a:cubicBezTo>
                    <a:pt x="5228" y="1245"/>
                    <a:pt x="5240" y="1066"/>
                    <a:pt x="5216" y="899"/>
                  </a:cubicBezTo>
                  <a:cubicBezTo>
                    <a:pt x="5110" y="370"/>
                    <a:pt x="4656" y="1"/>
                    <a:pt x="413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0" name="Google Shape;8340;p46"/>
            <p:cNvSpPr/>
            <p:nvPr/>
          </p:nvSpPr>
          <p:spPr>
            <a:xfrm>
              <a:off x="120997" y="255566"/>
              <a:ext cx="60059" cy="49898"/>
            </a:xfrm>
            <a:custGeom>
              <a:rect b="b" l="l" r="r" t="t"/>
              <a:pathLst>
                <a:path extrusionOk="0" h="1547" w="1862">
                  <a:moveTo>
                    <a:pt x="1015" y="1"/>
                  </a:moveTo>
                  <a:cubicBezTo>
                    <a:pt x="967" y="1"/>
                    <a:pt x="919" y="5"/>
                    <a:pt x="870" y="15"/>
                  </a:cubicBezTo>
                  <a:cubicBezTo>
                    <a:pt x="191" y="134"/>
                    <a:pt x="1" y="1015"/>
                    <a:pt x="560" y="1408"/>
                  </a:cubicBezTo>
                  <a:cubicBezTo>
                    <a:pt x="700" y="1504"/>
                    <a:pt x="851" y="1547"/>
                    <a:pt x="997" y="1547"/>
                  </a:cubicBezTo>
                  <a:cubicBezTo>
                    <a:pt x="1451" y="1547"/>
                    <a:pt x="1862" y="1138"/>
                    <a:pt x="1763" y="634"/>
                  </a:cubicBezTo>
                  <a:cubicBezTo>
                    <a:pt x="1689" y="266"/>
                    <a:pt x="1374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1" name="Google Shape;8341;p46"/>
            <p:cNvSpPr/>
            <p:nvPr/>
          </p:nvSpPr>
          <p:spPr>
            <a:xfrm>
              <a:off x="189184" y="241019"/>
              <a:ext cx="124117" cy="43706"/>
            </a:xfrm>
            <a:custGeom>
              <a:rect b="b" l="l" r="r" t="t"/>
              <a:pathLst>
                <a:path extrusionOk="0" h="1355" w="3848">
                  <a:moveTo>
                    <a:pt x="3261" y="1"/>
                  </a:moveTo>
                  <a:cubicBezTo>
                    <a:pt x="3226" y="1"/>
                    <a:pt x="3188" y="5"/>
                    <a:pt x="3149" y="14"/>
                  </a:cubicBezTo>
                  <a:lnTo>
                    <a:pt x="3137" y="14"/>
                  </a:lnTo>
                  <a:lnTo>
                    <a:pt x="542" y="490"/>
                  </a:lnTo>
                  <a:cubicBezTo>
                    <a:pt x="0" y="580"/>
                    <a:pt x="111" y="1354"/>
                    <a:pt x="610" y="1354"/>
                  </a:cubicBezTo>
                  <a:cubicBezTo>
                    <a:pt x="638" y="1354"/>
                    <a:pt x="666" y="1352"/>
                    <a:pt x="696" y="1347"/>
                  </a:cubicBezTo>
                  <a:lnTo>
                    <a:pt x="3292" y="871"/>
                  </a:lnTo>
                  <a:cubicBezTo>
                    <a:pt x="3847" y="793"/>
                    <a:pt x="3750" y="1"/>
                    <a:pt x="326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2" name="Google Shape;8342;p46"/>
            <p:cNvSpPr/>
            <p:nvPr/>
          </p:nvSpPr>
          <p:spPr>
            <a:xfrm>
              <a:off x="133673" y="325172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0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3" name="Google Shape;8343;p46"/>
            <p:cNvSpPr/>
            <p:nvPr/>
          </p:nvSpPr>
          <p:spPr>
            <a:xfrm>
              <a:off x="203183" y="310528"/>
              <a:ext cx="121021" cy="43512"/>
            </a:xfrm>
            <a:custGeom>
              <a:rect b="b" l="l" r="r" t="t"/>
              <a:pathLst>
                <a:path extrusionOk="0" h="1349" w="3752">
                  <a:moveTo>
                    <a:pt x="3132" y="0"/>
                  </a:moveTo>
                  <a:cubicBezTo>
                    <a:pt x="3120" y="0"/>
                    <a:pt x="3108" y="1"/>
                    <a:pt x="3096" y="2"/>
                  </a:cubicBezTo>
                  <a:lnTo>
                    <a:pt x="501" y="478"/>
                  </a:lnTo>
                  <a:cubicBezTo>
                    <a:pt x="0" y="618"/>
                    <a:pt x="125" y="1348"/>
                    <a:pt x="620" y="1348"/>
                  </a:cubicBezTo>
                  <a:cubicBezTo>
                    <a:pt x="632" y="1348"/>
                    <a:pt x="643" y="1348"/>
                    <a:pt x="655" y="1347"/>
                  </a:cubicBezTo>
                  <a:lnTo>
                    <a:pt x="3251" y="871"/>
                  </a:lnTo>
                  <a:cubicBezTo>
                    <a:pt x="3751" y="731"/>
                    <a:pt x="3638" y="0"/>
                    <a:pt x="313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4" name="Google Shape;8344;p46"/>
            <p:cNvSpPr/>
            <p:nvPr/>
          </p:nvSpPr>
          <p:spPr>
            <a:xfrm>
              <a:off x="147124" y="399294"/>
              <a:ext cx="60156" cy="50189"/>
            </a:xfrm>
            <a:custGeom>
              <a:rect b="b" l="l" r="r" t="t"/>
              <a:pathLst>
                <a:path extrusionOk="0" h="1556" w="1865">
                  <a:moveTo>
                    <a:pt x="1013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191" y="131"/>
                    <a:pt x="0" y="1012"/>
                    <a:pt x="572" y="1417"/>
                  </a:cubicBezTo>
                  <a:cubicBezTo>
                    <a:pt x="708" y="1513"/>
                    <a:pt x="857" y="1556"/>
                    <a:pt x="1002" y="1556"/>
                  </a:cubicBezTo>
                  <a:cubicBezTo>
                    <a:pt x="1451" y="1556"/>
                    <a:pt x="1864" y="1147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5" name="Google Shape;8345;p46"/>
            <p:cNvSpPr/>
            <p:nvPr/>
          </p:nvSpPr>
          <p:spPr>
            <a:xfrm>
              <a:off x="216085" y="384586"/>
              <a:ext cx="122472" cy="44028"/>
            </a:xfrm>
            <a:custGeom>
              <a:rect b="b" l="l" r="r" t="t"/>
              <a:pathLst>
                <a:path extrusionOk="0" h="1365" w="3797">
                  <a:moveTo>
                    <a:pt x="3171" y="0"/>
                  </a:moveTo>
                  <a:cubicBezTo>
                    <a:pt x="3152" y="0"/>
                    <a:pt x="3133" y="1"/>
                    <a:pt x="3113" y="4"/>
                  </a:cubicBezTo>
                  <a:lnTo>
                    <a:pt x="517" y="480"/>
                  </a:lnTo>
                  <a:cubicBezTo>
                    <a:pt x="0" y="606"/>
                    <a:pt x="115" y="1364"/>
                    <a:pt x="626" y="1364"/>
                  </a:cubicBezTo>
                  <a:cubicBezTo>
                    <a:pt x="645" y="1364"/>
                    <a:pt x="664" y="1363"/>
                    <a:pt x="684" y="1361"/>
                  </a:cubicBezTo>
                  <a:lnTo>
                    <a:pt x="3280" y="885"/>
                  </a:lnTo>
                  <a:cubicBezTo>
                    <a:pt x="3796" y="758"/>
                    <a:pt x="3682" y="0"/>
                    <a:pt x="3171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6" name="Google Shape;8346;p46"/>
            <p:cNvSpPr/>
            <p:nvPr/>
          </p:nvSpPr>
          <p:spPr>
            <a:xfrm>
              <a:off x="89903" y="708297"/>
              <a:ext cx="250428" cy="224430"/>
            </a:xfrm>
            <a:custGeom>
              <a:rect b="b" l="l" r="r" t="t"/>
              <a:pathLst>
                <a:path extrusionOk="0" h="6958" w="7764">
                  <a:moveTo>
                    <a:pt x="3919" y="1"/>
                  </a:moveTo>
                  <a:cubicBezTo>
                    <a:pt x="2892" y="1"/>
                    <a:pt x="1881" y="465"/>
                    <a:pt x="1215" y="1338"/>
                  </a:cubicBezTo>
                  <a:lnTo>
                    <a:pt x="6953" y="4969"/>
                  </a:lnTo>
                  <a:cubicBezTo>
                    <a:pt x="7763" y="3398"/>
                    <a:pt x="7239" y="1469"/>
                    <a:pt x="5739" y="528"/>
                  </a:cubicBezTo>
                  <a:cubicBezTo>
                    <a:pt x="5176" y="173"/>
                    <a:pt x="4545" y="1"/>
                    <a:pt x="3919" y="1"/>
                  </a:cubicBezTo>
                  <a:close/>
                  <a:moveTo>
                    <a:pt x="810" y="1993"/>
                  </a:moveTo>
                  <a:lnTo>
                    <a:pt x="810" y="1993"/>
                  </a:lnTo>
                  <a:cubicBezTo>
                    <a:pt x="0" y="3553"/>
                    <a:pt x="524" y="5481"/>
                    <a:pt x="2012" y="6434"/>
                  </a:cubicBezTo>
                  <a:cubicBezTo>
                    <a:pt x="2572" y="6788"/>
                    <a:pt x="3201" y="6958"/>
                    <a:pt x="3824" y="6958"/>
                  </a:cubicBezTo>
                  <a:cubicBezTo>
                    <a:pt x="4859" y="6958"/>
                    <a:pt x="5880" y="6489"/>
                    <a:pt x="6549" y="5612"/>
                  </a:cubicBezTo>
                  <a:lnTo>
                    <a:pt x="810" y="1993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7" name="Google Shape;8347;p46"/>
            <p:cNvSpPr/>
            <p:nvPr/>
          </p:nvSpPr>
          <p:spPr>
            <a:xfrm>
              <a:off x="558794" y="226472"/>
              <a:ext cx="196272" cy="181918"/>
            </a:xfrm>
            <a:custGeom>
              <a:rect b="b" l="l" r="r" t="t"/>
              <a:pathLst>
                <a:path extrusionOk="0" h="5640" w="6085">
                  <a:moveTo>
                    <a:pt x="3608" y="0"/>
                  </a:moveTo>
                  <a:lnTo>
                    <a:pt x="1215" y="1631"/>
                  </a:lnTo>
                  <a:cubicBezTo>
                    <a:pt x="251" y="2286"/>
                    <a:pt x="1" y="3596"/>
                    <a:pt x="656" y="4560"/>
                  </a:cubicBezTo>
                  <a:lnTo>
                    <a:pt x="763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1"/>
                    <a:pt x="3692" y="5275"/>
                  </a:cubicBezTo>
                  <a:lnTo>
                    <a:pt x="6085" y="3644"/>
                  </a:lnTo>
                  <a:lnTo>
                    <a:pt x="3608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8" name="Google Shape;8348;p46"/>
            <p:cNvSpPr/>
            <p:nvPr/>
          </p:nvSpPr>
          <p:spPr>
            <a:xfrm>
              <a:off x="691298" y="151317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577" y="1"/>
                  </a:moveTo>
                  <a:cubicBezTo>
                    <a:pt x="3169" y="1"/>
                    <a:pt x="2757" y="119"/>
                    <a:pt x="2394" y="366"/>
                  </a:cubicBezTo>
                  <a:lnTo>
                    <a:pt x="0" y="1985"/>
                  </a:lnTo>
                  <a:lnTo>
                    <a:pt x="2489" y="5628"/>
                  </a:lnTo>
                  <a:lnTo>
                    <a:pt x="4870" y="4009"/>
                  </a:lnTo>
                  <a:cubicBezTo>
                    <a:pt x="5834" y="3354"/>
                    <a:pt x="6084" y="2044"/>
                    <a:pt x="5430" y="1080"/>
                  </a:cubicBezTo>
                  <a:lnTo>
                    <a:pt x="5322" y="925"/>
                  </a:lnTo>
                  <a:cubicBezTo>
                    <a:pt x="4914" y="324"/>
                    <a:pt x="4252" y="1"/>
                    <a:pt x="357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9" name="Google Shape;8349;p46"/>
            <p:cNvSpPr/>
            <p:nvPr/>
          </p:nvSpPr>
          <p:spPr>
            <a:xfrm>
              <a:off x="501187" y="602242"/>
              <a:ext cx="346451" cy="344032"/>
            </a:xfrm>
            <a:custGeom>
              <a:rect b="b" l="l" r="r" t="t"/>
              <a:pathLst>
                <a:path extrusionOk="0" h="10666" w="10741">
                  <a:moveTo>
                    <a:pt x="5011" y="1"/>
                  </a:moveTo>
                  <a:cubicBezTo>
                    <a:pt x="4833" y="1"/>
                    <a:pt x="4677" y="136"/>
                    <a:pt x="4656" y="328"/>
                  </a:cubicBezTo>
                  <a:lnTo>
                    <a:pt x="4192" y="3805"/>
                  </a:lnTo>
                  <a:lnTo>
                    <a:pt x="715" y="3340"/>
                  </a:lnTo>
                  <a:cubicBezTo>
                    <a:pt x="700" y="3338"/>
                    <a:pt x="686" y="3338"/>
                    <a:pt x="671" y="3338"/>
                  </a:cubicBezTo>
                  <a:cubicBezTo>
                    <a:pt x="486" y="3338"/>
                    <a:pt x="320" y="3474"/>
                    <a:pt x="298" y="3662"/>
                  </a:cubicBezTo>
                  <a:lnTo>
                    <a:pt x="36" y="5638"/>
                  </a:lnTo>
                  <a:cubicBezTo>
                    <a:pt x="1" y="5840"/>
                    <a:pt x="144" y="6031"/>
                    <a:pt x="358" y="6055"/>
                  </a:cubicBezTo>
                  <a:lnTo>
                    <a:pt x="358" y="6043"/>
                  </a:lnTo>
                  <a:lnTo>
                    <a:pt x="3835" y="6507"/>
                  </a:lnTo>
                  <a:lnTo>
                    <a:pt x="3370" y="9984"/>
                  </a:lnTo>
                  <a:cubicBezTo>
                    <a:pt x="3346" y="10186"/>
                    <a:pt x="3489" y="10377"/>
                    <a:pt x="3692" y="10401"/>
                  </a:cubicBezTo>
                  <a:lnTo>
                    <a:pt x="5668" y="10663"/>
                  </a:lnTo>
                  <a:cubicBezTo>
                    <a:pt x="5683" y="10664"/>
                    <a:pt x="5698" y="10665"/>
                    <a:pt x="5712" y="10665"/>
                  </a:cubicBezTo>
                  <a:cubicBezTo>
                    <a:pt x="5898" y="10665"/>
                    <a:pt x="6063" y="10529"/>
                    <a:pt x="6085" y="10341"/>
                  </a:cubicBezTo>
                  <a:lnTo>
                    <a:pt x="6549" y="6864"/>
                  </a:lnTo>
                  <a:lnTo>
                    <a:pt x="10026" y="7329"/>
                  </a:lnTo>
                  <a:cubicBezTo>
                    <a:pt x="10041" y="7331"/>
                    <a:pt x="10055" y="7331"/>
                    <a:pt x="10070" y="7331"/>
                  </a:cubicBezTo>
                  <a:cubicBezTo>
                    <a:pt x="10255" y="7331"/>
                    <a:pt x="10421" y="7195"/>
                    <a:pt x="10454" y="7007"/>
                  </a:cubicBezTo>
                  <a:lnTo>
                    <a:pt x="10704" y="5031"/>
                  </a:lnTo>
                  <a:cubicBezTo>
                    <a:pt x="10740" y="4828"/>
                    <a:pt x="10597" y="4638"/>
                    <a:pt x="10383" y="4614"/>
                  </a:cubicBezTo>
                  <a:lnTo>
                    <a:pt x="6906" y="4150"/>
                  </a:lnTo>
                  <a:lnTo>
                    <a:pt x="7371" y="673"/>
                  </a:lnTo>
                  <a:cubicBezTo>
                    <a:pt x="7395" y="471"/>
                    <a:pt x="7252" y="280"/>
                    <a:pt x="7049" y="256"/>
                  </a:cubicBezTo>
                  <a:lnTo>
                    <a:pt x="5073" y="6"/>
                  </a:lnTo>
                  <a:cubicBezTo>
                    <a:pt x="5052" y="3"/>
                    <a:pt x="5031" y="1"/>
                    <a:pt x="501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0" name="Google Shape;8350;p46"/>
            <p:cNvSpPr/>
            <p:nvPr/>
          </p:nvSpPr>
          <p:spPr>
            <a:xfrm>
              <a:off x="58777" y="1123773"/>
              <a:ext cx="349902" cy="435378"/>
            </a:xfrm>
            <a:custGeom>
              <a:rect b="b" l="l" r="r" t="t"/>
              <a:pathLst>
                <a:path extrusionOk="0" h="13498" w="10848">
                  <a:moveTo>
                    <a:pt x="4148" y="414"/>
                  </a:moveTo>
                  <a:cubicBezTo>
                    <a:pt x="4438" y="414"/>
                    <a:pt x="4723" y="589"/>
                    <a:pt x="4775" y="982"/>
                  </a:cubicBezTo>
                  <a:cubicBezTo>
                    <a:pt x="4811" y="1173"/>
                    <a:pt x="4763" y="1375"/>
                    <a:pt x="4632" y="1518"/>
                  </a:cubicBezTo>
                  <a:lnTo>
                    <a:pt x="3835" y="1673"/>
                  </a:lnTo>
                  <a:cubicBezTo>
                    <a:pt x="3668" y="1578"/>
                    <a:pt x="3549" y="1411"/>
                    <a:pt x="3501" y="1209"/>
                  </a:cubicBezTo>
                  <a:cubicBezTo>
                    <a:pt x="3387" y="710"/>
                    <a:pt x="3771" y="414"/>
                    <a:pt x="4148" y="414"/>
                  </a:cubicBezTo>
                  <a:close/>
                  <a:moveTo>
                    <a:pt x="7868" y="2734"/>
                  </a:moveTo>
                  <a:cubicBezTo>
                    <a:pt x="8126" y="2734"/>
                    <a:pt x="8354" y="2923"/>
                    <a:pt x="8407" y="3185"/>
                  </a:cubicBezTo>
                  <a:lnTo>
                    <a:pt x="9788" y="10746"/>
                  </a:lnTo>
                  <a:cubicBezTo>
                    <a:pt x="9835" y="11043"/>
                    <a:pt x="9633" y="11329"/>
                    <a:pt x="9335" y="11377"/>
                  </a:cubicBezTo>
                  <a:lnTo>
                    <a:pt x="3073" y="12520"/>
                  </a:lnTo>
                  <a:cubicBezTo>
                    <a:pt x="3037" y="12527"/>
                    <a:pt x="3002" y="12530"/>
                    <a:pt x="2968" y="12530"/>
                  </a:cubicBezTo>
                  <a:cubicBezTo>
                    <a:pt x="2711" y="12530"/>
                    <a:pt x="2482" y="12342"/>
                    <a:pt x="2430" y="12079"/>
                  </a:cubicBezTo>
                  <a:lnTo>
                    <a:pt x="1072" y="4519"/>
                  </a:lnTo>
                  <a:cubicBezTo>
                    <a:pt x="1013" y="4221"/>
                    <a:pt x="1215" y="3935"/>
                    <a:pt x="1513" y="3888"/>
                  </a:cubicBezTo>
                  <a:lnTo>
                    <a:pt x="2263" y="3745"/>
                  </a:lnTo>
                  <a:cubicBezTo>
                    <a:pt x="2295" y="3960"/>
                    <a:pt x="2483" y="4107"/>
                    <a:pt x="2695" y="4107"/>
                  </a:cubicBezTo>
                  <a:cubicBezTo>
                    <a:pt x="2717" y="4107"/>
                    <a:pt x="2740" y="4105"/>
                    <a:pt x="2763" y="4102"/>
                  </a:cubicBezTo>
                  <a:lnTo>
                    <a:pt x="6680" y="3387"/>
                  </a:lnTo>
                  <a:cubicBezTo>
                    <a:pt x="6906" y="3340"/>
                    <a:pt x="7061" y="3114"/>
                    <a:pt x="7025" y="2887"/>
                  </a:cubicBezTo>
                  <a:lnTo>
                    <a:pt x="7764" y="2745"/>
                  </a:lnTo>
                  <a:cubicBezTo>
                    <a:pt x="7799" y="2737"/>
                    <a:pt x="7834" y="2734"/>
                    <a:pt x="7868" y="2734"/>
                  </a:cubicBezTo>
                  <a:close/>
                  <a:moveTo>
                    <a:pt x="4138" y="0"/>
                  </a:moveTo>
                  <a:cubicBezTo>
                    <a:pt x="4073" y="0"/>
                    <a:pt x="4008" y="6"/>
                    <a:pt x="3942" y="18"/>
                  </a:cubicBezTo>
                  <a:cubicBezTo>
                    <a:pt x="3358" y="125"/>
                    <a:pt x="2965" y="697"/>
                    <a:pt x="3073" y="1292"/>
                  </a:cubicBezTo>
                  <a:cubicBezTo>
                    <a:pt x="3108" y="1459"/>
                    <a:pt x="3180" y="1625"/>
                    <a:pt x="3287" y="1768"/>
                  </a:cubicBezTo>
                  <a:lnTo>
                    <a:pt x="2513" y="1911"/>
                  </a:lnTo>
                  <a:cubicBezTo>
                    <a:pt x="2192" y="1971"/>
                    <a:pt x="1989" y="2280"/>
                    <a:pt x="2037" y="2602"/>
                  </a:cubicBezTo>
                  <a:lnTo>
                    <a:pt x="2096" y="2875"/>
                  </a:lnTo>
                  <a:lnTo>
                    <a:pt x="798" y="3114"/>
                  </a:lnTo>
                  <a:cubicBezTo>
                    <a:pt x="322" y="3197"/>
                    <a:pt x="1" y="3661"/>
                    <a:pt x="84" y="4149"/>
                  </a:cubicBezTo>
                  <a:lnTo>
                    <a:pt x="1668" y="12758"/>
                  </a:lnTo>
                  <a:cubicBezTo>
                    <a:pt x="1742" y="13194"/>
                    <a:pt x="2121" y="13497"/>
                    <a:pt x="2549" y="13497"/>
                  </a:cubicBezTo>
                  <a:cubicBezTo>
                    <a:pt x="2600" y="13497"/>
                    <a:pt x="2652" y="13493"/>
                    <a:pt x="2703" y="13484"/>
                  </a:cubicBezTo>
                  <a:lnTo>
                    <a:pt x="10050" y="12139"/>
                  </a:lnTo>
                  <a:cubicBezTo>
                    <a:pt x="10526" y="12055"/>
                    <a:pt x="10847" y="11579"/>
                    <a:pt x="10764" y="11103"/>
                  </a:cubicBezTo>
                  <a:lnTo>
                    <a:pt x="9180" y="2471"/>
                  </a:lnTo>
                  <a:cubicBezTo>
                    <a:pt x="9106" y="2034"/>
                    <a:pt x="8727" y="1731"/>
                    <a:pt x="8299" y="1731"/>
                  </a:cubicBezTo>
                  <a:cubicBezTo>
                    <a:pt x="8248" y="1731"/>
                    <a:pt x="8196" y="1736"/>
                    <a:pt x="8145" y="1744"/>
                  </a:cubicBezTo>
                  <a:lnTo>
                    <a:pt x="6859" y="1994"/>
                  </a:lnTo>
                  <a:lnTo>
                    <a:pt x="6811" y="1721"/>
                  </a:lnTo>
                  <a:cubicBezTo>
                    <a:pt x="6757" y="1431"/>
                    <a:pt x="6500" y="1237"/>
                    <a:pt x="6223" y="1237"/>
                  </a:cubicBezTo>
                  <a:cubicBezTo>
                    <a:pt x="6193" y="1237"/>
                    <a:pt x="6163" y="1240"/>
                    <a:pt x="6132" y="1244"/>
                  </a:cubicBezTo>
                  <a:lnTo>
                    <a:pt x="5180" y="1423"/>
                  </a:lnTo>
                  <a:cubicBezTo>
                    <a:pt x="5228" y="1244"/>
                    <a:pt x="5240" y="1066"/>
                    <a:pt x="5216" y="899"/>
                  </a:cubicBezTo>
                  <a:cubicBezTo>
                    <a:pt x="5110" y="370"/>
                    <a:pt x="4656" y="0"/>
                    <a:pt x="413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1" name="Google Shape;8351;p46"/>
            <p:cNvSpPr/>
            <p:nvPr/>
          </p:nvSpPr>
          <p:spPr>
            <a:xfrm>
              <a:off x="120997" y="1280275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2" name="Google Shape;8352;p46"/>
            <p:cNvSpPr/>
            <p:nvPr/>
          </p:nvSpPr>
          <p:spPr>
            <a:xfrm>
              <a:off x="188733" y="1265502"/>
              <a:ext cx="125117" cy="43996"/>
            </a:xfrm>
            <a:custGeom>
              <a:rect b="b" l="l" r="r" t="t"/>
              <a:pathLst>
                <a:path extrusionOk="0" h="1364" w="3879">
                  <a:moveTo>
                    <a:pt x="3291" y="0"/>
                  </a:moveTo>
                  <a:cubicBezTo>
                    <a:pt x="3251" y="0"/>
                    <a:pt x="3208" y="6"/>
                    <a:pt x="3163" y="17"/>
                  </a:cubicBezTo>
                  <a:lnTo>
                    <a:pt x="3151" y="17"/>
                  </a:lnTo>
                  <a:lnTo>
                    <a:pt x="556" y="494"/>
                  </a:lnTo>
                  <a:cubicBezTo>
                    <a:pt x="0" y="571"/>
                    <a:pt x="108" y="1364"/>
                    <a:pt x="598" y="1364"/>
                  </a:cubicBezTo>
                  <a:cubicBezTo>
                    <a:pt x="634" y="1364"/>
                    <a:pt x="671" y="1360"/>
                    <a:pt x="710" y="1351"/>
                  </a:cubicBezTo>
                  <a:lnTo>
                    <a:pt x="3306" y="875"/>
                  </a:lnTo>
                  <a:cubicBezTo>
                    <a:pt x="3878" y="809"/>
                    <a:pt x="3779" y="0"/>
                    <a:pt x="3291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3" name="Google Shape;8353;p46"/>
            <p:cNvSpPr/>
            <p:nvPr/>
          </p:nvSpPr>
          <p:spPr>
            <a:xfrm>
              <a:off x="133673" y="1349784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0" y="1012"/>
                    <a:pt x="560" y="1405"/>
                  </a:cubicBezTo>
                  <a:cubicBezTo>
                    <a:pt x="701" y="1502"/>
                    <a:pt x="854" y="1545"/>
                    <a:pt x="1003" y="1545"/>
                  </a:cubicBezTo>
                  <a:cubicBezTo>
                    <a:pt x="1454" y="1545"/>
                    <a:pt x="1861" y="1145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4" name="Google Shape;8354;p46"/>
            <p:cNvSpPr/>
            <p:nvPr/>
          </p:nvSpPr>
          <p:spPr>
            <a:xfrm>
              <a:off x="203312" y="1335140"/>
              <a:ext cx="120892" cy="43544"/>
            </a:xfrm>
            <a:custGeom>
              <a:rect b="b" l="l" r="r" t="t"/>
              <a:pathLst>
                <a:path extrusionOk="0" h="1350" w="3748">
                  <a:moveTo>
                    <a:pt x="3128" y="0"/>
                  </a:moveTo>
                  <a:cubicBezTo>
                    <a:pt x="3116" y="0"/>
                    <a:pt x="3104" y="1"/>
                    <a:pt x="3092" y="2"/>
                  </a:cubicBezTo>
                  <a:lnTo>
                    <a:pt x="497" y="478"/>
                  </a:lnTo>
                  <a:cubicBezTo>
                    <a:pt x="0" y="628"/>
                    <a:pt x="119" y="1349"/>
                    <a:pt x="605" y="1349"/>
                  </a:cubicBezTo>
                  <a:cubicBezTo>
                    <a:pt x="620" y="1349"/>
                    <a:pt x="636" y="1348"/>
                    <a:pt x="651" y="1347"/>
                  </a:cubicBezTo>
                  <a:lnTo>
                    <a:pt x="3247" y="883"/>
                  </a:lnTo>
                  <a:cubicBezTo>
                    <a:pt x="3747" y="731"/>
                    <a:pt x="3634" y="0"/>
                    <a:pt x="312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5" name="Google Shape;8355;p46"/>
            <p:cNvSpPr/>
            <p:nvPr/>
          </p:nvSpPr>
          <p:spPr>
            <a:xfrm>
              <a:off x="147124" y="1424293"/>
              <a:ext cx="60123" cy="49834"/>
            </a:xfrm>
            <a:custGeom>
              <a:rect b="b" l="l" r="r" t="t"/>
              <a:pathLst>
                <a:path extrusionOk="0" h="1545" w="1864">
                  <a:moveTo>
                    <a:pt x="1014" y="0"/>
                  </a:moveTo>
                  <a:cubicBezTo>
                    <a:pt x="970" y="0"/>
                    <a:pt x="926" y="4"/>
                    <a:pt x="881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8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6" name="Google Shape;8356;p46"/>
            <p:cNvSpPr/>
            <p:nvPr/>
          </p:nvSpPr>
          <p:spPr>
            <a:xfrm>
              <a:off x="216343" y="1409230"/>
              <a:ext cx="121924" cy="43931"/>
            </a:xfrm>
            <a:custGeom>
              <a:rect b="b" l="l" r="r" t="t"/>
              <a:pathLst>
                <a:path extrusionOk="0" h="1362" w="3780">
                  <a:moveTo>
                    <a:pt x="3153" y="0"/>
                  </a:moveTo>
                  <a:cubicBezTo>
                    <a:pt x="3137" y="0"/>
                    <a:pt x="3121" y="1"/>
                    <a:pt x="3105" y="2"/>
                  </a:cubicBezTo>
                  <a:lnTo>
                    <a:pt x="3105" y="14"/>
                  </a:lnTo>
                  <a:lnTo>
                    <a:pt x="509" y="479"/>
                  </a:lnTo>
                  <a:cubicBezTo>
                    <a:pt x="1" y="617"/>
                    <a:pt x="120" y="1362"/>
                    <a:pt x="629" y="1362"/>
                  </a:cubicBezTo>
                  <a:cubicBezTo>
                    <a:pt x="644" y="1362"/>
                    <a:pt x="660" y="1361"/>
                    <a:pt x="676" y="1360"/>
                  </a:cubicBezTo>
                  <a:lnTo>
                    <a:pt x="3272" y="883"/>
                  </a:lnTo>
                  <a:cubicBezTo>
                    <a:pt x="3780" y="733"/>
                    <a:pt x="3660" y="0"/>
                    <a:pt x="315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7" name="Google Shape;8357;p46"/>
            <p:cNvSpPr/>
            <p:nvPr/>
          </p:nvSpPr>
          <p:spPr>
            <a:xfrm>
              <a:off x="558794" y="1251439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608" y="1"/>
                  </a:moveTo>
                  <a:lnTo>
                    <a:pt x="1215" y="1620"/>
                  </a:lnTo>
                  <a:cubicBezTo>
                    <a:pt x="251" y="2275"/>
                    <a:pt x="1" y="3585"/>
                    <a:pt x="656" y="4549"/>
                  </a:cubicBezTo>
                  <a:lnTo>
                    <a:pt x="763" y="4704"/>
                  </a:lnTo>
                  <a:cubicBezTo>
                    <a:pt x="1171" y="5305"/>
                    <a:pt x="1833" y="5629"/>
                    <a:pt x="2508" y="5629"/>
                  </a:cubicBezTo>
                  <a:cubicBezTo>
                    <a:pt x="2916" y="5629"/>
                    <a:pt x="3328" y="5510"/>
                    <a:pt x="3692" y="5264"/>
                  </a:cubicBezTo>
                  <a:lnTo>
                    <a:pt x="6085" y="3644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8" name="Google Shape;8358;p46"/>
            <p:cNvSpPr/>
            <p:nvPr/>
          </p:nvSpPr>
          <p:spPr>
            <a:xfrm>
              <a:off x="691298" y="1176188"/>
              <a:ext cx="196272" cy="181660"/>
            </a:xfrm>
            <a:custGeom>
              <a:rect b="b" l="l" r="r" t="t"/>
              <a:pathLst>
                <a:path extrusionOk="0" h="5632" w="6085">
                  <a:moveTo>
                    <a:pt x="3588" y="1"/>
                  </a:moveTo>
                  <a:cubicBezTo>
                    <a:pt x="3177" y="1"/>
                    <a:pt x="2760" y="120"/>
                    <a:pt x="2394" y="369"/>
                  </a:cubicBezTo>
                  <a:lnTo>
                    <a:pt x="0" y="1989"/>
                  </a:lnTo>
                  <a:lnTo>
                    <a:pt x="2489" y="5632"/>
                  </a:lnTo>
                  <a:lnTo>
                    <a:pt x="4870" y="4001"/>
                  </a:lnTo>
                  <a:cubicBezTo>
                    <a:pt x="5834" y="3346"/>
                    <a:pt x="6084" y="2036"/>
                    <a:pt x="5430" y="1072"/>
                  </a:cubicBezTo>
                  <a:lnTo>
                    <a:pt x="5430" y="1072"/>
                  </a:lnTo>
                  <a:lnTo>
                    <a:pt x="5430" y="1084"/>
                  </a:lnTo>
                  <a:lnTo>
                    <a:pt x="5322" y="917"/>
                  </a:lnTo>
                  <a:cubicBezTo>
                    <a:pt x="4917" y="319"/>
                    <a:pt x="4259" y="1"/>
                    <a:pt x="358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359" name="Google Shape;8359;p46"/>
          <p:cNvSpPr txBox="1"/>
          <p:nvPr>
            <p:ph idx="1" type="subTitle"/>
          </p:nvPr>
        </p:nvSpPr>
        <p:spPr>
          <a:xfrm>
            <a:off x="1111225" y="2133175"/>
            <a:ext cx="3051900" cy="141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360" name="Google Shape;8360;p46"/>
          <p:cNvSpPr txBox="1"/>
          <p:nvPr>
            <p:ph type="title"/>
          </p:nvPr>
        </p:nvSpPr>
        <p:spPr>
          <a:xfrm>
            <a:off x="713950" y="371800"/>
            <a:ext cx="803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361" name="Google Shape;8361;p46"/>
          <p:cNvSpPr/>
          <p:nvPr/>
        </p:nvSpPr>
        <p:spPr>
          <a:xfrm>
            <a:off x="-261050" y="639850"/>
            <a:ext cx="975000" cy="3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6">
  <p:cSld name="CUSTOM_5_1_1">
    <p:spTree>
      <p:nvGrpSpPr>
        <p:cNvPr id="8362" name="Shape 8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3" name="Google Shape;8363;p47"/>
          <p:cNvSpPr txBox="1"/>
          <p:nvPr>
            <p:ph idx="1" type="subTitle"/>
          </p:nvPr>
        </p:nvSpPr>
        <p:spPr>
          <a:xfrm>
            <a:off x="4572000" y="2265925"/>
            <a:ext cx="3051900" cy="141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364" name="Google Shape;8364;p47"/>
          <p:cNvSpPr txBox="1"/>
          <p:nvPr>
            <p:ph type="title"/>
          </p:nvPr>
        </p:nvSpPr>
        <p:spPr>
          <a:xfrm>
            <a:off x="713950" y="371800"/>
            <a:ext cx="803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365" name="Google Shape;8365;p47"/>
          <p:cNvSpPr/>
          <p:nvPr/>
        </p:nvSpPr>
        <p:spPr>
          <a:xfrm>
            <a:off x="-261050" y="639850"/>
            <a:ext cx="975000" cy="3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366" name="Google Shape;8366;p47"/>
          <p:cNvGrpSpPr/>
          <p:nvPr/>
        </p:nvGrpSpPr>
        <p:grpSpPr>
          <a:xfrm>
            <a:off x="58777" y="3603619"/>
            <a:ext cx="9026433" cy="1461087"/>
            <a:chOff x="58777" y="98419"/>
            <a:chExt cx="9026433" cy="1461087"/>
          </a:xfrm>
        </p:grpSpPr>
        <p:sp>
          <p:nvSpPr>
            <p:cNvPr id="8367" name="Google Shape;8367;p47"/>
            <p:cNvSpPr/>
            <p:nvPr/>
          </p:nvSpPr>
          <p:spPr>
            <a:xfrm>
              <a:off x="8256418" y="98419"/>
              <a:ext cx="349515" cy="436120"/>
            </a:xfrm>
            <a:custGeom>
              <a:rect b="b" l="l" r="r" t="t"/>
              <a:pathLst>
                <a:path extrusionOk="0" h="13521" w="10836">
                  <a:moveTo>
                    <a:pt x="4145" y="435"/>
                  </a:moveTo>
                  <a:cubicBezTo>
                    <a:pt x="4431" y="435"/>
                    <a:pt x="4712" y="607"/>
                    <a:pt x="4763" y="994"/>
                  </a:cubicBezTo>
                  <a:cubicBezTo>
                    <a:pt x="4799" y="1196"/>
                    <a:pt x="4751" y="1387"/>
                    <a:pt x="4620" y="1541"/>
                  </a:cubicBezTo>
                  <a:lnTo>
                    <a:pt x="3822" y="1684"/>
                  </a:lnTo>
                  <a:cubicBezTo>
                    <a:pt x="3656" y="1589"/>
                    <a:pt x="3537" y="1422"/>
                    <a:pt x="3501" y="1232"/>
                  </a:cubicBezTo>
                  <a:cubicBezTo>
                    <a:pt x="3386" y="732"/>
                    <a:pt x="3770" y="435"/>
                    <a:pt x="4145" y="435"/>
                  </a:cubicBezTo>
                  <a:close/>
                  <a:moveTo>
                    <a:pt x="7834" y="2749"/>
                  </a:moveTo>
                  <a:cubicBezTo>
                    <a:pt x="8105" y="2749"/>
                    <a:pt x="8340" y="2930"/>
                    <a:pt x="8383" y="3208"/>
                  </a:cubicBezTo>
                  <a:lnTo>
                    <a:pt x="9776" y="10769"/>
                  </a:lnTo>
                  <a:cubicBezTo>
                    <a:pt x="9823" y="11066"/>
                    <a:pt x="9621" y="11352"/>
                    <a:pt x="9323" y="11400"/>
                  </a:cubicBezTo>
                  <a:lnTo>
                    <a:pt x="3060" y="12543"/>
                  </a:lnTo>
                  <a:cubicBezTo>
                    <a:pt x="3025" y="12550"/>
                    <a:pt x="2990" y="12553"/>
                    <a:pt x="2956" y="12553"/>
                  </a:cubicBezTo>
                  <a:cubicBezTo>
                    <a:pt x="2699" y="12553"/>
                    <a:pt x="2471" y="12365"/>
                    <a:pt x="2429" y="12102"/>
                  </a:cubicBezTo>
                  <a:lnTo>
                    <a:pt x="1048" y="4530"/>
                  </a:lnTo>
                  <a:cubicBezTo>
                    <a:pt x="989" y="4232"/>
                    <a:pt x="1191" y="3958"/>
                    <a:pt x="1489" y="3899"/>
                  </a:cubicBezTo>
                  <a:lnTo>
                    <a:pt x="2239" y="3768"/>
                  </a:lnTo>
                  <a:cubicBezTo>
                    <a:pt x="2270" y="3977"/>
                    <a:pt x="2449" y="4122"/>
                    <a:pt x="2653" y="4122"/>
                  </a:cubicBezTo>
                  <a:cubicBezTo>
                    <a:pt x="2681" y="4122"/>
                    <a:pt x="2710" y="4119"/>
                    <a:pt x="2739" y="4113"/>
                  </a:cubicBezTo>
                  <a:lnTo>
                    <a:pt x="6656" y="3399"/>
                  </a:lnTo>
                  <a:cubicBezTo>
                    <a:pt x="6882" y="3363"/>
                    <a:pt x="7049" y="3125"/>
                    <a:pt x="7001" y="2899"/>
                  </a:cubicBezTo>
                  <a:lnTo>
                    <a:pt x="7740" y="2756"/>
                  </a:lnTo>
                  <a:cubicBezTo>
                    <a:pt x="7771" y="2751"/>
                    <a:pt x="7803" y="2749"/>
                    <a:pt x="7834" y="2749"/>
                  </a:cubicBezTo>
                  <a:close/>
                  <a:moveTo>
                    <a:pt x="4133" y="0"/>
                  </a:moveTo>
                  <a:cubicBezTo>
                    <a:pt x="4070" y="0"/>
                    <a:pt x="4006" y="6"/>
                    <a:pt x="3942" y="17"/>
                  </a:cubicBezTo>
                  <a:cubicBezTo>
                    <a:pt x="3334" y="136"/>
                    <a:pt x="2941" y="708"/>
                    <a:pt x="3072" y="1303"/>
                  </a:cubicBezTo>
                  <a:cubicBezTo>
                    <a:pt x="3096" y="1482"/>
                    <a:pt x="3168" y="1649"/>
                    <a:pt x="3287" y="1779"/>
                  </a:cubicBezTo>
                  <a:lnTo>
                    <a:pt x="2501" y="1922"/>
                  </a:lnTo>
                  <a:cubicBezTo>
                    <a:pt x="2191" y="1982"/>
                    <a:pt x="1977" y="2291"/>
                    <a:pt x="2037" y="2613"/>
                  </a:cubicBezTo>
                  <a:lnTo>
                    <a:pt x="2084" y="2887"/>
                  </a:lnTo>
                  <a:lnTo>
                    <a:pt x="798" y="3125"/>
                  </a:lnTo>
                  <a:cubicBezTo>
                    <a:pt x="310" y="3208"/>
                    <a:pt x="1" y="3673"/>
                    <a:pt x="84" y="4149"/>
                  </a:cubicBezTo>
                  <a:lnTo>
                    <a:pt x="1656" y="12781"/>
                  </a:lnTo>
                  <a:cubicBezTo>
                    <a:pt x="1741" y="13217"/>
                    <a:pt x="2111" y="13520"/>
                    <a:pt x="2537" y="13520"/>
                  </a:cubicBezTo>
                  <a:cubicBezTo>
                    <a:pt x="2588" y="13520"/>
                    <a:pt x="2640" y="13516"/>
                    <a:pt x="2691" y="13507"/>
                  </a:cubicBezTo>
                  <a:lnTo>
                    <a:pt x="10026" y="12162"/>
                  </a:lnTo>
                  <a:cubicBezTo>
                    <a:pt x="10514" y="12066"/>
                    <a:pt x="10835" y="11602"/>
                    <a:pt x="10740" y="11126"/>
                  </a:cubicBezTo>
                  <a:lnTo>
                    <a:pt x="9168" y="2494"/>
                  </a:lnTo>
                  <a:cubicBezTo>
                    <a:pt x="9095" y="2064"/>
                    <a:pt x="8725" y="1763"/>
                    <a:pt x="8304" y="1763"/>
                  </a:cubicBezTo>
                  <a:cubicBezTo>
                    <a:pt x="8248" y="1763"/>
                    <a:pt x="8190" y="1768"/>
                    <a:pt x="8133" y="1779"/>
                  </a:cubicBezTo>
                  <a:lnTo>
                    <a:pt x="6859" y="2018"/>
                  </a:lnTo>
                  <a:lnTo>
                    <a:pt x="6799" y="1744"/>
                  </a:lnTo>
                  <a:cubicBezTo>
                    <a:pt x="6746" y="1458"/>
                    <a:pt x="6506" y="1258"/>
                    <a:pt x="6228" y="1258"/>
                  </a:cubicBezTo>
                  <a:cubicBezTo>
                    <a:pt x="6192" y="1258"/>
                    <a:pt x="6157" y="1261"/>
                    <a:pt x="6120" y="1268"/>
                  </a:cubicBezTo>
                  <a:lnTo>
                    <a:pt x="5168" y="1434"/>
                  </a:lnTo>
                  <a:cubicBezTo>
                    <a:pt x="5227" y="1268"/>
                    <a:pt x="5239" y="1089"/>
                    <a:pt x="5204" y="922"/>
                  </a:cubicBezTo>
                  <a:cubicBezTo>
                    <a:pt x="5119" y="381"/>
                    <a:pt x="4655" y="0"/>
                    <a:pt x="413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8" name="Google Shape;8368;p47"/>
            <p:cNvSpPr/>
            <p:nvPr/>
          </p:nvSpPr>
          <p:spPr>
            <a:xfrm>
              <a:off x="8318251" y="255566"/>
              <a:ext cx="60156" cy="49898"/>
            </a:xfrm>
            <a:custGeom>
              <a:rect b="b" l="l" r="r" t="t"/>
              <a:pathLst>
                <a:path extrusionOk="0" h="1547" w="1865">
                  <a:moveTo>
                    <a:pt x="1027" y="1"/>
                  </a:moveTo>
                  <a:cubicBezTo>
                    <a:pt x="979" y="1"/>
                    <a:pt x="930" y="5"/>
                    <a:pt x="882" y="15"/>
                  </a:cubicBezTo>
                  <a:cubicBezTo>
                    <a:pt x="191" y="134"/>
                    <a:pt x="0" y="1015"/>
                    <a:pt x="572" y="1408"/>
                  </a:cubicBezTo>
                  <a:cubicBezTo>
                    <a:pt x="709" y="1504"/>
                    <a:pt x="857" y="1547"/>
                    <a:pt x="1002" y="1547"/>
                  </a:cubicBezTo>
                  <a:cubicBezTo>
                    <a:pt x="1451" y="1547"/>
                    <a:pt x="1864" y="1138"/>
                    <a:pt x="1775" y="634"/>
                  </a:cubicBezTo>
                  <a:cubicBezTo>
                    <a:pt x="1701" y="266"/>
                    <a:pt x="1386" y="1"/>
                    <a:pt x="102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9" name="Google Shape;8369;p47"/>
            <p:cNvSpPr/>
            <p:nvPr/>
          </p:nvSpPr>
          <p:spPr>
            <a:xfrm>
              <a:off x="8386792" y="241019"/>
              <a:ext cx="124149" cy="43706"/>
            </a:xfrm>
            <a:custGeom>
              <a:rect b="b" l="l" r="r" t="t"/>
              <a:pathLst>
                <a:path extrusionOk="0" h="1355" w="3849">
                  <a:moveTo>
                    <a:pt x="3252" y="1"/>
                  </a:moveTo>
                  <a:cubicBezTo>
                    <a:pt x="3216" y="1"/>
                    <a:pt x="3178" y="5"/>
                    <a:pt x="3138" y="14"/>
                  </a:cubicBezTo>
                  <a:lnTo>
                    <a:pt x="542" y="490"/>
                  </a:lnTo>
                  <a:cubicBezTo>
                    <a:pt x="1" y="580"/>
                    <a:pt x="112" y="1354"/>
                    <a:pt x="611" y="1354"/>
                  </a:cubicBezTo>
                  <a:cubicBezTo>
                    <a:pt x="638" y="1354"/>
                    <a:pt x="667" y="1352"/>
                    <a:pt x="697" y="1347"/>
                  </a:cubicBezTo>
                  <a:lnTo>
                    <a:pt x="3293" y="871"/>
                  </a:lnTo>
                  <a:cubicBezTo>
                    <a:pt x="3848" y="793"/>
                    <a:pt x="3751" y="1"/>
                    <a:pt x="325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0" name="Google Shape;8370;p47"/>
            <p:cNvSpPr/>
            <p:nvPr/>
          </p:nvSpPr>
          <p:spPr>
            <a:xfrm>
              <a:off x="8330927" y="325172"/>
              <a:ext cx="60156" cy="49866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1" name="Google Shape;8371;p47"/>
            <p:cNvSpPr/>
            <p:nvPr/>
          </p:nvSpPr>
          <p:spPr>
            <a:xfrm>
              <a:off x="8400436" y="310528"/>
              <a:ext cx="121376" cy="43512"/>
            </a:xfrm>
            <a:custGeom>
              <a:rect b="b" l="l" r="r" t="t"/>
              <a:pathLst>
                <a:path extrusionOk="0" h="1349" w="3763">
                  <a:moveTo>
                    <a:pt x="3132" y="0"/>
                  </a:moveTo>
                  <a:cubicBezTo>
                    <a:pt x="3120" y="0"/>
                    <a:pt x="3108" y="1"/>
                    <a:pt x="3096" y="2"/>
                  </a:cubicBezTo>
                  <a:lnTo>
                    <a:pt x="500" y="478"/>
                  </a:lnTo>
                  <a:cubicBezTo>
                    <a:pt x="0" y="618"/>
                    <a:pt x="125" y="1348"/>
                    <a:pt x="631" y="1348"/>
                  </a:cubicBezTo>
                  <a:cubicBezTo>
                    <a:pt x="643" y="1348"/>
                    <a:pt x="655" y="1348"/>
                    <a:pt x="667" y="1347"/>
                  </a:cubicBezTo>
                  <a:lnTo>
                    <a:pt x="3263" y="871"/>
                  </a:lnTo>
                  <a:cubicBezTo>
                    <a:pt x="3763" y="731"/>
                    <a:pt x="3638" y="0"/>
                    <a:pt x="313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2" name="Google Shape;8372;p47"/>
            <p:cNvSpPr/>
            <p:nvPr/>
          </p:nvSpPr>
          <p:spPr>
            <a:xfrm>
              <a:off x="8344377" y="399294"/>
              <a:ext cx="60156" cy="50189"/>
            </a:xfrm>
            <a:custGeom>
              <a:rect b="b" l="l" r="r" t="t"/>
              <a:pathLst>
                <a:path extrusionOk="0" h="1556" w="1865">
                  <a:moveTo>
                    <a:pt x="1013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17"/>
                  </a:cubicBezTo>
                  <a:cubicBezTo>
                    <a:pt x="711" y="1513"/>
                    <a:pt x="861" y="1556"/>
                    <a:pt x="1007" y="1556"/>
                  </a:cubicBezTo>
                  <a:cubicBezTo>
                    <a:pt x="1458" y="1556"/>
                    <a:pt x="1864" y="1147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3" name="Google Shape;8373;p47"/>
            <p:cNvSpPr/>
            <p:nvPr/>
          </p:nvSpPr>
          <p:spPr>
            <a:xfrm>
              <a:off x="8413725" y="384586"/>
              <a:ext cx="122440" cy="44028"/>
            </a:xfrm>
            <a:custGeom>
              <a:rect b="b" l="l" r="r" t="t"/>
              <a:pathLst>
                <a:path extrusionOk="0" h="1365" w="3796">
                  <a:moveTo>
                    <a:pt x="3169" y="0"/>
                  </a:moveTo>
                  <a:cubicBezTo>
                    <a:pt x="3151" y="0"/>
                    <a:pt x="3132" y="1"/>
                    <a:pt x="3113" y="4"/>
                  </a:cubicBezTo>
                  <a:lnTo>
                    <a:pt x="517" y="480"/>
                  </a:lnTo>
                  <a:cubicBezTo>
                    <a:pt x="0" y="606"/>
                    <a:pt x="115" y="1364"/>
                    <a:pt x="615" y="1364"/>
                  </a:cubicBezTo>
                  <a:cubicBezTo>
                    <a:pt x="634" y="1364"/>
                    <a:pt x="653" y="1363"/>
                    <a:pt x="672" y="1361"/>
                  </a:cubicBezTo>
                  <a:lnTo>
                    <a:pt x="3267" y="885"/>
                  </a:lnTo>
                  <a:cubicBezTo>
                    <a:pt x="3796" y="758"/>
                    <a:pt x="3670" y="0"/>
                    <a:pt x="316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4" name="Google Shape;8374;p47"/>
            <p:cNvSpPr/>
            <p:nvPr/>
          </p:nvSpPr>
          <p:spPr>
            <a:xfrm>
              <a:off x="8287157" y="708297"/>
              <a:ext cx="250396" cy="224721"/>
            </a:xfrm>
            <a:custGeom>
              <a:rect b="b" l="l" r="r" t="t"/>
              <a:pathLst>
                <a:path extrusionOk="0" h="6967" w="7763">
                  <a:moveTo>
                    <a:pt x="3922" y="1"/>
                  </a:moveTo>
                  <a:cubicBezTo>
                    <a:pt x="2892" y="1"/>
                    <a:pt x="1881" y="465"/>
                    <a:pt x="1215" y="1338"/>
                  </a:cubicBezTo>
                  <a:lnTo>
                    <a:pt x="6953" y="4969"/>
                  </a:lnTo>
                  <a:cubicBezTo>
                    <a:pt x="7763" y="3398"/>
                    <a:pt x="7239" y="1469"/>
                    <a:pt x="5751" y="528"/>
                  </a:cubicBezTo>
                  <a:cubicBezTo>
                    <a:pt x="5183" y="173"/>
                    <a:pt x="4549" y="1"/>
                    <a:pt x="3922" y="1"/>
                  </a:cubicBezTo>
                  <a:close/>
                  <a:moveTo>
                    <a:pt x="810" y="1993"/>
                  </a:moveTo>
                  <a:cubicBezTo>
                    <a:pt x="0" y="3553"/>
                    <a:pt x="512" y="5493"/>
                    <a:pt x="2012" y="6434"/>
                  </a:cubicBezTo>
                  <a:cubicBezTo>
                    <a:pt x="2578" y="6793"/>
                    <a:pt x="3210" y="6966"/>
                    <a:pt x="3835" y="6966"/>
                  </a:cubicBezTo>
                  <a:cubicBezTo>
                    <a:pt x="4867" y="6966"/>
                    <a:pt x="5881" y="6495"/>
                    <a:pt x="6549" y="5612"/>
                  </a:cubicBezTo>
                  <a:lnTo>
                    <a:pt x="810" y="1993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5" name="Google Shape;8375;p47"/>
            <p:cNvSpPr/>
            <p:nvPr/>
          </p:nvSpPr>
          <p:spPr>
            <a:xfrm>
              <a:off x="8756435" y="226472"/>
              <a:ext cx="195885" cy="181918"/>
            </a:xfrm>
            <a:custGeom>
              <a:rect b="b" l="l" r="r" t="t"/>
              <a:pathLst>
                <a:path extrusionOk="0" h="5640" w="6073">
                  <a:moveTo>
                    <a:pt x="3596" y="0"/>
                  </a:moveTo>
                  <a:lnTo>
                    <a:pt x="1203" y="1631"/>
                  </a:lnTo>
                  <a:cubicBezTo>
                    <a:pt x="251" y="2286"/>
                    <a:pt x="1" y="3596"/>
                    <a:pt x="655" y="4560"/>
                  </a:cubicBezTo>
                  <a:lnTo>
                    <a:pt x="763" y="4715"/>
                  </a:lnTo>
                  <a:cubicBezTo>
                    <a:pt x="1163" y="5316"/>
                    <a:pt x="1827" y="5640"/>
                    <a:pt x="2502" y="5640"/>
                  </a:cubicBezTo>
                  <a:cubicBezTo>
                    <a:pt x="2909" y="5640"/>
                    <a:pt x="3321" y="5521"/>
                    <a:pt x="3680" y="5275"/>
                  </a:cubicBezTo>
                  <a:lnTo>
                    <a:pt x="6073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6" name="Google Shape;8376;p47"/>
            <p:cNvSpPr/>
            <p:nvPr/>
          </p:nvSpPr>
          <p:spPr>
            <a:xfrm>
              <a:off x="8888938" y="151317"/>
              <a:ext cx="196272" cy="181950"/>
            </a:xfrm>
            <a:custGeom>
              <a:rect b="b" l="l" r="r" t="t"/>
              <a:pathLst>
                <a:path extrusionOk="0" h="5641" w="6085">
                  <a:moveTo>
                    <a:pt x="3574" y="1"/>
                  </a:moveTo>
                  <a:cubicBezTo>
                    <a:pt x="3167" y="1"/>
                    <a:pt x="2757" y="119"/>
                    <a:pt x="2393" y="366"/>
                  </a:cubicBezTo>
                  <a:lnTo>
                    <a:pt x="0" y="1997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4" y="3354"/>
                    <a:pt x="6084" y="2044"/>
                    <a:pt x="5429" y="1080"/>
                  </a:cubicBezTo>
                  <a:lnTo>
                    <a:pt x="5322" y="925"/>
                  </a:lnTo>
                  <a:cubicBezTo>
                    <a:pt x="4907" y="324"/>
                    <a:pt x="4246" y="1"/>
                    <a:pt x="357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7" name="Google Shape;8377;p47"/>
            <p:cNvSpPr/>
            <p:nvPr/>
          </p:nvSpPr>
          <p:spPr>
            <a:xfrm>
              <a:off x="8698827" y="602242"/>
              <a:ext cx="346064" cy="344032"/>
            </a:xfrm>
            <a:custGeom>
              <a:rect b="b" l="l" r="r" t="t"/>
              <a:pathLst>
                <a:path extrusionOk="0" h="10666" w="10729">
                  <a:moveTo>
                    <a:pt x="4999" y="1"/>
                  </a:moveTo>
                  <a:cubicBezTo>
                    <a:pt x="4821" y="1"/>
                    <a:pt x="4665" y="136"/>
                    <a:pt x="4644" y="328"/>
                  </a:cubicBezTo>
                  <a:lnTo>
                    <a:pt x="4192" y="3805"/>
                  </a:lnTo>
                  <a:lnTo>
                    <a:pt x="703" y="3340"/>
                  </a:lnTo>
                  <a:cubicBezTo>
                    <a:pt x="688" y="3338"/>
                    <a:pt x="673" y="3338"/>
                    <a:pt x="659" y="3338"/>
                  </a:cubicBezTo>
                  <a:cubicBezTo>
                    <a:pt x="474" y="3338"/>
                    <a:pt x="308" y="3474"/>
                    <a:pt x="286" y="3662"/>
                  </a:cubicBezTo>
                  <a:lnTo>
                    <a:pt x="24" y="5638"/>
                  </a:lnTo>
                  <a:cubicBezTo>
                    <a:pt x="1" y="5840"/>
                    <a:pt x="143" y="6031"/>
                    <a:pt x="346" y="6055"/>
                  </a:cubicBezTo>
                  <a:lnTo>
                    <a:pt x="346" y="6043"/>
                  </a:lnTo>
                  <a:lnTo>
                    <a:pt x="3822" y="6507"/>
                  </a:lnTo>
                  <a:lnTo>
                    <a:pt x="3370" y="9984"/>
                  </a:lnTo>
                  <a:cubicBezTo>
                    <a:pt x="3334" y="10186"/>
                    <a:pt x="3477" y="10377"/>
                    <a:pt x="3692" y="10401"/>
                  </a:cubicBezTo>
                  <a:lnTo>
                    <a:pt x="5656" y="10663"/>
                  </a:lnTo>
                  <a:cubicBezTo>
                    <a:pt x="5671" y="10664"/>
                    <a:pt x="5686" y="10665"/>
                    <a:pt x="5700" y="10665"/>
                  </a:cubicBezTo>
                  <a:cubicBezTo>
                    <a:pt x="5885" y="10665"/>
                    <a:pt x="6051" y="10529"/>
                    <a:pt x="6073" y="10341"/>
                  </a:cubicBezTo>
                  <a:lnTo>
                    <a:pt x="6537" y="6864"/>
                  </a:lnTo>
                  <a:lnTo>
                    <a:pt x="10026" y="7329"/>
                  </a:lnTo>
                  <a:cubicBezTo>
                    <a:pt x="10040" y="7331"/>
                    <a:pt x="10055" y="7331"/>
                    <a:pt x="10070" y="7331"/>
                  </a:cubicBezTo>
                  <a:cubicBezTo>
                    <a:pt x="10253" y="7331"/>
                    <a:pt x="10409" y="7195"/>
                    <a:pt x="10442" y="7007"/>
                  </a:cubicBezTo>
                  <a:lnTo>
                    <a:pt x="10704" y="5031"/>
                  </a:lnTo>
                  <a:cubicBezTo>
                    <a:pt x="10728" y="4828"/>
                    <a:pt x="10585" y="4638"/>
                    <a:pt x="10383" y="4614"/>
                  </a:cubicBezTo>
                  <a:lnTo>
                    <a:pt x="6894" y="4150"/>
                  </a:lnTo>
                  <a:lnTo>
                    <a:pt x="7359" y="673"/>
                  </a:lnTo>
                  <a:cubicBezTo>
                    <a:pt x="7382" y="471"/>
                    <a:pt x="7240" y="280"/>
                    <a:pt x="7037" y="256"/>
                  </a:cubicBezTo>
                  <a:lnTo>
                    <a:pt x="5061" y="6"/>
                  </a:lnTo>
                  <a:cubicBezTo>
                    <a:pt x="5040" y="3"/>
                    <a:pt x="5019" y="1"/>
                    <a:pt x="499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8" name="Google Shape;8378;p47"/>
            <p:cNvSpPr/>
            <p:nvPr/>
          </p:nvSpPr>
          <p:spPr>
            <a:xfrm>
              <a:off x="8256031" y="1123935"/>
              <a:ext cx="349902" cy="435572"/>
            </a:xfrm>
            <a:custGeom>
              <a:rect b="b" l="l" r="r" t="t"/>
              <a:pathLst>
                <a:path extrusionOk="0" h="13504" w="10848">
                  <a:moveTo>
                    <a:pt x="4160" y="409"/>
                  </a:moveTo>
                  <a:cubicBezTo>
                    <a:pt x="4450" y="409"/>
                    <a:pt x="4735" y="584"/>
                    <a:pt x="4787" y="977"/>
                  </a:cubicBezTo>
                  <a:cubicBezTo>
                    <a:pt x="4823" y="1168"/>
                    <a:pt x="4763" y="1370"/>
                    <a:pt x="4632" y="1513"/>
                  </a:cubicBezTo>
                  <a:lnTo>
                    <a:pt x="3846" y="1668"/>
                  </a:lnTo>
                  <a:cubicBezTo>
                    <a:pt x="3668" y="1573"/>
                    <a:pt x="3549" y="1406"/>
                    <a:pt x="3513" y="1204"/>
                  </a:cubicBezTo>
                  <a:cubicBezTo>
                    <a:pt x="3399" y="705"/>
                    <a:pt x="3783" y="409"/>
                    <a:pt x="4160" y="409"/>
                  </a:cubicBezTo>
                  <a:close/>
                  <a:moveTo>
                    <a:pt x="7868" y="2729"/>
                  </a:moveTo>
                  <a:cubicBezTo>
                    <a:pt x="8126" y="2729"/>
                    <a:pt x="8354" y="2918"/>
                    <a:pt x="8406" y="3180"/>
                  </a:cubicBezTo>
                  <a:lnTo>
                    <a:pt x="9788" y="10741"/>
                  </a:lnTo>
                  <a:cubicBezTo>
                    <a:pt x="9847" y="11038"/>
                    <a:pt x="9645" y="11324"/>
                    <a:pt x="9347" y="11372"/>
                  </a:cubicBezTo>
                  <a:lnTo>
                    <a:pt x="3072" y="12515"/>
                  </a:lnTo>
                  <a:cubicBezTo>
                    <a:pt x="3037" y="12522"/>
                    <a:pt x="3003" y="12525"/>
                    <a:pt x="2968" y="12525"/>
                  </a:cubicBezTo>
                  <a:cubicBezTo>
                    <a:pt x="2713" y="12525"/>
                    <a:pt x="2494" y="12337"/>
                    <a:pt x="2441" y="12074"/>
                  </a:cubicBezTo>
                  <a:lnTo>
                    <a:pt x="1072" y="4514"/>
                  </a:lnTo>
                  <a:cubicBezTo>
                    <a:pt x="1013" y="4216"/>
                    <a:pt x="1215" y="3930"/>
                    <a:pt x="1513" y="3883"/>
                  </a:cubicBezTo>
                  <a:lnTo>
                    <a:pt x="2263" y="3740"/>
                  </a:lnTo>
                  <a:cubicBezTo>
                    <a:pt x="2295" y="3955"/>
                    <a:pt x="2483" y="4102"/>
                    <a:pt x="2695" y="4102"/>
                  </a:cubicBezTo>
                  <a:cubicBezTo>
                    <a:pt x="2717" y="4102"/>
                    <a:pt x="2740" y="4100"/>
                    <a:pt x="2763" y="4097"/>
                  </a:cubicBezTo>
                  <a:lnTo>
                    <a:pt x="6680" y="3382"/>
                  </a:lnTo>
                  <a:cubicBezTo>
                    <a:pt x="6906" y="3335"/>
                    <a:pt x="7073" y="3109"/>
                    <a:pt x="7025" y="2870"/>
                  </a:cubicBezTo>
                  <a:lnTo>
                    <a:pt x="7764" y="2740"/>
                  </a:lnTo>
                  <a:cubicBezTo>
                    <a:pt x="7799" y="2732"/>
                    <a:pt x="7834" y="2729"/>
                    <a:pt x="7868" y="2729"/>
                  </a:cubicBezTo>
                  <a:close/>
                  <a:moveTo>
                    <a:pt x="4149" y="1"/>
                  </a:moveTo>
                  <a:cubicBezTo>
                    <a:pt x="4001" y="1"/>
                    <a:pt x="3850" y="31"/>
                    <a:pt x="3704" y="96"/>
                  </a:cubicBezTo>
                  <a:cubicBezTo>
                    <a:pt x="3061" y="382"/>
                    <a:pt x="2858" y="1204"/>
                    <a:pt x="3299" y="1763"/>
                  </a:cubicBezTo>
                  <a:lnTo>
                    <a:pt x="2513" y="1906"/>
                  </a:lnTo>
                  <a:cubicBezTo>
                    <a:pt x="2203" y="1966"/>
                    <a:pt x="1989" y="2275"/>
                    <a:pt x="2049" y="2597"/>
                  </a:cubicBezTo>
                  <a:lnTo>
                    <a:pt x="2096" y="2870"/>
                  </a:lnTo>
                  <a:lnTo>
                    <a:pt x="810" y="3109"/>
                  </a:lnTo>
                  <a:cubicBezTo>
                    <a:pt x="322" y="3192"/>
                    <a:pt x="1" y="3656"/>
                    <a:pt x="96" y="4144"/>
                  </a:cubicBezTo>
                  <a:lnTo>
                    <a:pt x="1668" y="12765"/>
                  </a:lnTo>
                  <a:cubicBezTo>
                    <a:pt x="1753" y="13201"/>
                    <a:pt x="2123" y="13504"/>
                    <a:pt x="2549" y="13504"/>
                  </a:cubicBezTo>
                  <a:cubicBezTo>
                    <a:pt x="2600" y="13504"/>
                    <a:pt x="2652" y="13500"/>
                    <a:pt x="2703" y="13491"/>
                  </a:cubicBezTo>
                  <a:lnTo>
                    <a:pt x="10038" y="12145"/>
                  </a:lnTo>
                  <a:cubicBezTo>
                    <a:pt x="10526" y="12062"/>
                    <a:pt x="10847" y="11598"/>
                    <a:pt x="10752" y="11110"/>
                  </a:cubicBezTo>
                  <a:lnTo>
                    <a:pt x="9180" y="2478"/>
                  </a:lnTo>
                  <a:cubicBezTo>
                    <a:pt x="9107" y="2047"/>
                    <a:pt x="8737" y="1746"/>
                    <a:pt x="8316" y="1746"/>
                  </a:cubicBezTo>
                  <a:cubicBezTo>
                    <a:pt x="8260" y="1746"/>
                    <a:pt x="8202" y="1752"/>
                    <a:pt x="8145" y="1763"/>
                  </a:cubicBezTo>
                  <a:lnTo>
                    <a:pt x="6871" y="1989"/>
                  </a:lnTo>
                  <a:lnTo>
                    <a:pt x="6811" y="1716"/>
                  </a:lnTo>
                  <a:cubicBezTo>
                    <a:pt x="6757" y="1426"/>
                    <a:pt x="6510" y="1232"/>
                    <a:pt x="6226" y="1232"/>
                  </a:cubicBezTo>
                  <a:cubicBezTo>
                    <a:pt x="6195" y="1232"/>
                    <a:pt x="6164" y="1235"/>
                    <a:pt x="6132" y="1239"/>
                  </a:cubicBezTo>
                  <a:lnTo>
                    <a:pt x="5180" y="1418"/>
                  </a:lnTo>
                  <a:cubicBezTo>
                    <a:pt x="5239" y="1239"/>
                    <a:pt x="5251" y="1061"/>
                    <a:pt x="5216" y="894"/>
                  </a:cubicBezTo>
                  <a:cubicBezTo>
                    <a:pt x="5114" y="352"/>
                    <a:pt x="4651" y="1"/>
                    <a:pt x="414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9" name="Google Shape;8379;p47"/>
            <p:cNvSpPr/>
            <p:nvPr/>
          </p:nvSpPr>
          <p:spPr>
            <a:xfrm>
              <a:off x="8318251" y="1280275"/>
              <a:ext cx="60156" cy="49866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0" y="1"/>
                    <a:pt x="926" y="4"/>
                    <a:pt x="882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4" y="1545"/>
                    <a:pt x="1864" y="1142"/>
                    <a:pt x="1775" y="631"/>
                  </a:cubicBezTo>
                  <a:cubicBezTo>
                    <a:pt x="1700" y="259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0" name="Google Shape;8380;p47"/>
            <p:cNvSpPr/>
            <p:nvPr/>
          </p:nvSpPr>
          <p:spPr>
            <a:xfrm>
              <a:off x="8386373" y="1265566"/>
              <a:ext cx="125214" cy="43931"/>
            </a:xfrm>
            <a:custGeom>
              <a:rect b="b" l="l" r="r" t="t"/>
              <a:pathLst>
                <a:path extrusionOk="0" h="1362" w="3882">
                  <a:moveTo>
                    <a:pt x="3273" y="1"/>
                  </a:moveTo>
                  <a:cubicBezTo>
                    <a:pt x="3234" y="1"/>
                    <a:pt x="3194" y="5"/>
                    <a:pt x="3151" y="15"/>
                  </a:cubicBezTo>
                  <a:lnTo>
                    <a:pt x="555" y="492"/>
                  </a:lnTo>
                  <a:cubicBezTo>
                    <a:pt x="0" y="569"/>
                    <a:pt x="108" y="1362"/>
                    <a:pt x="598" y="1362"/>
                  </a:cubicBezTo>
                  <a:cubicBezTo>
                    <a:pt x="634" y="1362"/>
                    <a:pt x="671" y="1358"/>
                    <a:pt x="710" y="1349"/>
                  </a:cubicBezTo>
                  <a:lnTo>
                    <a:pt x="3306" y="873"/>
                  </a:lnTo>
                  <a:cubicBezTo>
                    <a:pt x="3881" y="817"/>
                    <a:pt x="3778" y="1"/>
                    <a:pt x="327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1" name="Google Shape;8381;p47"/>
            <p:cNvSpPr/>
            <p:nvPr/>
          </p:nvSpPr>
          <p:spPr>
            <a:xfrm>
              <a:off x="8330927" y="1349784"/>
              <a:ext cx="60156" cy="49866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8" y="1545"/>
                  </a:cubicBezTo>
                  <a:cubicBezTo>
                    <a:pt x="1455" y="1545"/>
                    <a:pt x="1864" y="1145"/>
                    <a:pt x="1774" y="643"/>
                  </a:cubicBezTo>
                  <a:cubicBezTo>
                    <a:pt x="1700" y="260"/>
                    <a:pt x="1378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2" name="Google Shape;8382;p47"/>
            <p:cNvSpPr/>
            <p:nvPr/>
          </p:nvSpPr>
          <p:spPr>
            <a:xfrm>
              <a:off x="8400533" y="1335140"/>
              <a:ext cx="121279" cy="43544"/>
            </a:xfrm>
            <a:custGeom>
              <a:rect b="b" l="l" r="r" t="t"/>
              <a:pathLst>
                <a:path extrusionOk="0" h="1350" w="3760">
                  <a:moveTo>
                    <a:pt x="3129" y="0"/>
                  </a:moveTo>
                  <a:cubicBezTo>
                    <a:pt x="3117" y="0"/>
                    <a:pt x="3105" y="1"/>
                    <a:pt x="3093" y="2"/>
                  </a:cubicBezTo>
                  <a:lnTo>
                    <a:pt x="497" y="478"/>
                  </a:lnTo>
                  <a:cubicBezTo>
                    <a:pt x="1" y="628"/>
                    <a:pt x="120" y="1349"/>
                    <a:pt x="617" y="1349"/>
                  </a:cubicBezTo>
                  <a:cubicBezTo>
                    <a:pt x="632" y="1349"/>
                    <a:pt x="648" y="1348"/>
                    <a:pt x="664" y="1347"/>
                  </a:cubicBezTo>
                  <a:lnTo>
                    <a:pt x="3260" y="883"/>
                  </a:lnTo>
                  <a:cubicBezTo>
                    <a:pt x="3760" y="731"/>
                    <a:pt x="3635" y="0"/>
                    <a:pt x="312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3" name="Google Shape;8383;p47"/>
            <p:cNvSpPr/>
            <p:nvPr/>
          </p:nvSpPr>
          <p:spPr>
            <a:xfrm>
              <a:off x="8344377" y="1424293"/>
              <a:ext cx="60123" cy="49834"/>
            </a:xfrm>
            <a:custGeom>
              <a:rect b="b" l="l" r="r" t="t"/>
              <a:pathLst>
                <a:path extrusionOk="0" h="1545" w="1864">
                  <a:moveTo>
                    <a:pt x="1014" y="0"/>
                  </a:moveTo>
                  <a:cubicBezTo>
                    <a:pt x="970" y="0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8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4" name="Google Shape;8384;p47"/>
            <p:cNvSpPr/>
            <p:nvPr/>
          </p:nvSpPr>
          <p:spPr>
            <a:xfrm>
              <a:off x="8413983" y="1409585"/>
              <a:ext cx="121440" cy="43577"/>
            </a:xfrm>
            <a:custGeom>
              <a:rect b="b" l="l" r="r" t="t"/>
              <a:pathLst>
                <a:path extrusionOk="0" h="1351" w="3765">
                  <a:moveTo>
                    <a:pt x="3162" y="0"/>
                  </a:moveTo>
                  <a:cubicBezTo>
                    <a:pt x="3143" y="0"/>
                    <a:pt x="3124" y="1"/>
                    <a:pt x="3105" y="3"/>
                  </a:cubicBezTo>
                  <a:lnTo>
                    <a:pt x="509" y="468"/>
                  </a:lnTo>
                  <a:cubicBezTo>
                    <a:pt x="1" y="606"/>
                    <a:pt x="120" y="1351"/>
                    <a:pt x="618" y="1351"/>
                  </a:cubicBezTo>
                  <a:cubicBezTo>
                    <a:pt x="633" y="1351"/>
                    <a:pt x="648" y="1350"/>
                    <a:pt x="664" y="1349"/>
                  </a:cubicBezTo>
                  <a:lnTo>
                    <a:pt x="3259" y="872"/>
                  </a:lnTo>
                  <a:cubicBezTo>
                    <a:pt x="3764" y="735"/>
                    <a:pt x="3650" y="0"/>
                    <a:pt x="316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5" name="Google Shape;8385;p47"/>
            <p:cNvSpPr/>
            <p:nvPr/>
          </p:nvSpPr>
          <p:spPr>
            <a:xfrm>
              <a:off x="8756435" y="1251439"/>
              <a:ext cx="195885" cy="181563"/>
            </a:xfrm>
            <a:custGeom>
              <a:rect b="b" l="l" r="r" t="t"/>
              <a:pathLst>
                <a:path extrusionOk="0" h="5629" w="6073">
                  <a:moveTo>
                    <a:pt x="3596" y="1"/>
                  </a:moveTo>
                  <a:lnTo>
                    <a:pt x="1203" y="1620"/>
                  </a:lnTo>
                  <a:cubicBezTo>
                    <a:pt x="239" y="2275"/>
                    <a:pt x="1" y="3585"/>
                    <a:pt x="655" y="4549"/>
                  </a:cubicBezTo>
                  <a:lnTo>
                    <a:pt x="763" y="4704"/>
                  </a:lnTo>
                  <a:cubicBezTo>
                    <a:pt x="1171" y="5305"/>
                    <a:pt x="1833" y="5629"/>
                    <a:pt x="2505" y="5629"/>
                  </a:cubicBezTo>
                  <a:cubicBezTo>
                    <a:pt x="2911" y="5629"/>
                    <a:pt x="3321" y="5510"/>
                    <a:pt x="3680" y="5264"/>
                  </a:cubicBezTo>
                  <a:lnTo>
                    <a:pt x="6073" y="3644"/>
                  </a:lnTo>
                  <a:lnTo>
                    <a:pt x="3596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6" name="Google Shape;8386;p47"/>
            <p:cNvSpPr/>
            <p:nvPr/>
          </p:nvSpPr>
          <p:spPr>
            <a:xfrm>
              <a:off x="8888938" y="1176188"/>
              <a:ext cx="195885" cy="181660"/>
            </a:xfrm>
            <a:custGeom>
              <a:rect b="b" l="l" r="r" t="t"/>
              <a:pathLst>
                <a:path extrusionOk="0" h="5632" w="6073">
                  <a:moveTo>
                    <a:pt x="3588" y="1"/>
                  </a:moveTo>
                  <a:cubicBezTo>
                    <a:pt x="3176" y="1"/>
                    <a:pt x="2760" y="120"/>
                    <a:pt x="2393" y="369"/>
                  </a:cubicBezTo>
                  <a:lnTo>
                    <a:pt x="0" y="1989"/>
                  </a:lnTo>
                  <a:lnTo>
                    <a:pt x="2477" y="5632"/>
                  </a:lnTo>
                  <a:lnTo>
                    <a:pt x="4870" y="4001"/>
                  </a:lnTo>
                  <a:cubicBezTo>
                    <a:pt x="5834" y="3346"/>
                    <a:pt x="6072" y="2036"/>
                    <a:pt x="5429" y="1072"/>
                  </a:cubicBezTo>
                  <a:lnTo>
                    <a:pt x="5429" y="1072"/>
                  </a:lnTo>
                  <a:lnTo>
                    <a:pt x="5429" y="1084"/>
                  </a:lnTo>
                  <a:lnTo>
                    <a:pt x="5322" y="917"/>
                  </a:lnTo>
                  <a:cubicBezTo>
                    <a:pt x="4916" y="319"/>
                    <a:pt x="4259" y="1"/>
                    <a:pt x="358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7" name="Google Shape;8387;p47"/>
            <p:cNvSpPr/>
            <p:nvPr/>
          </p:nvSpPr>
          <p:spPr>
            <a:xfrm>
              <a:off x="7231805" y="98419"/>
              <a:ext cx="349902" cy="436120"/>
            </a:xfrm>
            <a:custGeom>
              <a:rect b="b" l="l" r="r" t="t"/>
              <a:pathLst>
                <a:path extrusionOk="0" h="13521" w="10848">
                  <a:moveTo>
                    <a:pt x="4147" y="435"/>
                  </a:moveTo>
                  <a:cubicBezTo>
                    <a:pt x="4435" y="435"/>
                    <a:pt x="4718" y="607"/>
                    <a:pt x="4775" y="994"/>
                  </a:cubicBezTo>
                  <a:cubicBezTo>
                    <a:pt x="4799" y="1196"/>
                    <a:pt x="4751" y="1387"/>
                    <a:pt x="4620" y="1541"/>
                  </a:cubicBezTo>
                  <a:lnTo>
                    <a:pt x="3835" y="1684"/>
                  </a:lnTo>
                  <a:cubicBezTo>
                    <a:pt x="3656" y="1589"/>
                    <a:pt x="3537" y="1422"/>
                    <a:pt x="3501" y="1232"/>
                  </a:cubicBezTo>
                  <a:cubicBezTo>
                    <a:pt x="3386" y="732"/>
                    <a:pt x="3770" y="435"/>
                    <a:pt x="4147" y="435"/>
                  </a:cubicBezTo>
                  <a:close/>
                  <a:moveTo>
                    <a:pt x="7843" y="2749"/>
                  </a:moveTo>
                  <a:cubicBezTo>
                    <a:pt x="8105" y="2749"/>
                    <a:pt x="8340" y="2930"/>
                    <a:pt x="8383" y="3208"/>
                  </a:cubicBezTo>
                  <a:lnTo>
                    <a:pt x="9776" y="10769"/>
                  </a:lnTo>
                  <a:cubicBezTo>
                    <a:pt x="9823" y="11066"/>
                    <a:pt x="9633" y="11352"/>
                    <a:pt x="9323" y="11400"/>
                  </a:cubicBezTo>
                  <a:lnTo>
                    <a:pt x="3061" y="12543"/>
                  </a:lnTo>
                  <a:cubicBezTo>
                    <a:pt x="3025" y="12550"/>
                    <a:pt x="2990" y="12553"/>
                    <a:pt x="2956" y="12553"/>
                  </a:cubicBezTo>
                  <a:cubicBezTo>
                    <a:pt x="2699" y="12553"/>
                    <a:pt x="2472" y="12365"/>
                    <a:pt x="2430" y="12102"/>
                  </a:cubicBezTo>
                  <a:lnTo>
                    <a:pt x="1048" y="4530"/>
                  </a:lnTo>
                  <a:cubicBezTo>
                    <a:pt x="989" y="4232"/>
                    <a:pt x="1191" y="3946"/>
                    <a:pt x="1489" y="3899"/>
                  </a:cubicBezTo>
                  <a:lnTo>
                    <a:pt x="2239" y="3768"/>
                  </a:lnTo>
                  <a:cubicBezTo>
                    <a:pt x="2270" y="3977"/>
                    <a:pt x="2449" y="4122"/>
                    <a:pt x="2653" y="4122"/>
                  </a:cubicBezTo>
                  <a:cubicBezTo>
                    <a:pt x="2681" y="4122"/>
                    <a:pt x="2710" y="4119"/>
                    <a:pt x="2739" y="4113"/>
                  </a:cubicBezTo>
                  <a:lnTo>
                    <a:pt x="6656" y="3399"/>
                  </a:lnTo>
                  <a:cubicBezTo>
                    <a:pt x="6894" y="3363"/>
                    <a:pt x="7049" y="3125"/>
                    <a:pt x="7002" y="2899"/>
                  </a:cubicBezTo>
                  <a:lnTo>
                    <a:pt x="7752" y="2756"/>
                  </a:lnTo>
                  <a:cubicBezTo>
                    <a:pt x="7782" y="2751"/>
                    <a:pt x="7813" y="2749"/>
                    <a:pt x="7843" y="2749"/>
                  </a:cubicBezTo>
                  <a:close/>
                  <a:moveTo>
                    <a:pt x="4125" y="0"/>
                  </a:moveTo>
                  <a:cubicBezTo>
                    <a:pt x="4061" y="0"/>
                    <a:pt x="3995" y="6"/>
                    <a:pt x="3930" y="17"/>
                  </a:cubicBezTo>
                  <a:cubicBezTo>
                    <a:pt x="3334" y="136"/>
                    <a:pt x="2942" y="708"/>
                    <a:pt x="3061" y="1303"/>
                  </a:cubicBezTo>
                  <a:cubicBezTo>
                    <a:pt x="3096" y="1482"/>
                    <a:pt x="3168" y="1649"/>
                    <a:pt x="3275" y="1779"/>
                  </a:cubicBezTo>
                  <a:lnTo>
                    <a:pt x="2501" y="1922"/>
                  </a:lnTo>
                  <a:cubicBezTo>
                    <a:pt x="2191" y="1982"/>
                    <a:pt x="1977" y="2291"/>
                    <a:pt x="2037" y="2613"/>
                  </a:cubicBezTo>
                  <a:lnTo>
                    <a:pt x="2084" y="2887"/>
                  </a:lnTo>
                  <a:lnTo>
                    <a:pt x="798" y="3125"/>
                  </a:lnTo>
                  <a:cubicBezTo>
                    <a:pt x="310" y="3208"/>
                    <a:pt x="1" y="3673"/>
                    <a:pt x="84" y="4149"/>
                  </a:cubicBezTo>
                  <a:lnTo>
                    <a:pt x="1656" y="12781"/>
                  </a:lnTo>
                  <a:cubicBezTo>
                    <a:pt x="1730" y="13217"/>
                    <a:pt x="2118" y="13520"/>
                    <a:pt x="2540" y="13520"/>
                  </a:cubicBezTo>
                  <a:cubicBezTo>
                    <a:pt x="2590" y="13520"/>
                    <a:pt x="2641" y="13516"/>
                    <a:pt x="2692" y="13507"/>
                  </a:cubicBezTo>
                  <a:lnTo>
                    <a:pt x="10038" y="12162"/>
                  </a:lnTo>
                  <a:cubicBezTo>
                    <a:pt x="10526" y="12066"/>
                    <a:pt x="10847" y="11602"/>
                    <a:pt x="10752" y="11126"/>
                  </a:cubicBezTo>
                  <a:lnTo>
                    <a:pt x="9169" y="2506"/>
                  </a:lnTo>
                  <a:cubicBezTo>
                    <a:pt x="9094" y="2069"/>
                    <a:pt x="8715" y="1766"/>
                    <a:pt x="8287" y="1766"/>
                  </a:cubicBezTo>
                  <a:cubicBezTo>
                    <a:pt x="8236" y="1766"/>
                    <a:pt x="8185" y="1771"/>
                    <a:pt x="8133" y="1779"/>
                  </a:cubicBezTo>
                  <a:lnTo>
                    <a:pt x="6847" y="2018"/>
                  </a:lnTo>
                  <a:lnTo>
                    <a:pt x="6799" y="1744"/>
                  </a:lnTo>
                  <a:cubicBezTo>
                    <a:pt x="6746" y="1458"/>
                    <a:pt x="6506" y="1258"/>
                    <a:pt x="6228" y="1258"/>
                  </a:cubicBezTo>
                  <a:cubicBezTo>
                    <a:pt x="6193" y="1258"/>
                    <a:pt x="6157" y="1261"/>
                    <a:pt x="6121" y="1268"/>
                  </a:cubicBezTo>
                  <a:lnTo>
                    <a:pt x="5168" y="1434"/>
                  </a:lnTo>
                  <a:cubicBezTo>
                    <a:pt x="5228" y="1268"/>
                    <a:pt x="5239" y="1089"/>
                    <a:pt x="5204" y="922"/>
                  </a:cubicBezTo>
                  <a:cubicBezTo>
                    <a:pt x="5119" y="381"/>
                    <a:pt x="4655" y="0"/>
                    <a:pt x="4125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8" name="Google Shape;8388;p47"/>
            <p:cNvSpPr/>
            <p:nvPr/>
          </p:nvSpPr>
          <p:spPr>
            <a:xfrm>
              <a:off x="7293638" y="255566"/>
              <a:ext cx="60059" cy="49898"/>
            </a:xfrm>
            <a:custGeom>
              <a:rect b="b" l="l" r="r" t="t"/>
              <a:pathLst>
                <a:path extrusionOk="0" h="1547" w="1862">
                  <a:moveTo>
                    <a:pt x="1015" y="1"/>
                  </a:moveTo>
                  <a:cubicBezTo>
                    <a:pt x="967" y="1"/>
                    <a:pt x="919" y="5"/>
                    <a:pt x="870" y="15"/>
                  </a:cubicBezTo>
                  <a:cubicBezTo>
                    <a:pt x="191" y="134"/>
                    <a:pt x="1" y="1015"/>
                    <a:pt x="572" y="1408"/>
                  </a:cubicBezTo>
                  <a:cubicBezTo>
                    <a:pt x="709" y="1504"/>
                    <a:pt x="858" y="1547"/>
                    <a:pt x="1002" y="1547"/>
                  </a:cubicBezTo>
                  <a:cubicBezTo>
                    <a:pt x="1451" y="1547"/>
                    <a:pt x="1862" y="1138"/>
                    <a:pt x="1763" y="634"/>
                  </a:cubicBezTo>
                  <a:cubicBezTo>
                    <a:pt x="1700" y="266"/>
                    <a:pt x="1377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9" name="Google Shape;8389;p47"/>
            <p:cNvSpPr/>
            <p:nvPr/>
          </p:nvSpPr>
          <p:spPr>
            <a:xfrm>
              <a:off x="7361825" y="241019"/>
              <a:ext cx="124504" cy="43706"/>
            </a:xfrm>
            <a:custGeom>
              <a:rect b="b" l="l" r="r" t="t"/>
              <a:pathLst>
                <a:path extrusionOk="0" h="1355" w="3860">
                  <a:moveTo>
                    <a:pt x="3263" y="1"/>
                  </a:moveTo>
                  <a:cubicBezTo>
                    <a:pt x="3227" y="1"/>
                    <a:pt x="3189" y="5"/>
                    <a:pt x="3149" y="14"/>
                  </a:cubicBezTo>
                  <a:lnTo>
                    <a:pt x="3137" y="14"/>
                  </a:lnTo>
                  <a:lnTo>
                    <a:pt x="554" y="490"/>
                  </a:lnTo>
                  <a:cubicBezTo>
                    <a:pt x="1" y="580"/>
                    <a:pt x="121" y="1354"/>
                    <a:pt x="622" y="1354"/>
                  </a:cubicBezTo>
                  <a:cubicBezTo>
                    <a:pt x="650" y="1354"/>
                    <a:pt x="678" y="1352"/>
                    <a:pt x="708" y="1347"/>
                  </a:cubicBezTo>
                  <a:lnTo>
                    <a:pt x="3304" y="871"/>
                  </a:lnTo>
                  <a:cubicBezTo>
                    <a:pt x="3859" y="793"/>
                    <a:pt x="3762" y="1"/>
                    <a:pt x="326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0" name="Google Shape;8390;p47"/>
            <p:cNvSpPr/>
            <p:nvPr/>
          </p:nvSpPr>
          <p:spPr>
            <a:xfrm>
              <a:off x="7306314" y="325172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1" name="Google Shape;8391;p47"/>
            <p:cNvSpPr/>
            <p:nvPr/>
          </p:nvSpPr>
          <p:spPr>
            <a:xfrm>
              <a:off x="7375824" y="310528"/>
              <a:ext cx="121408" cy="43512"/>
            </a:xfrm>
            <a:custGeom>
              <a:rect b="b" l="l" r="r" t="t"/>
              <a:pathLst>
                <a:path extrusionOk="0" h="1349" w="3764">
                  <a:moveTo>
                    <a:pt x="3143" y="0"/>
                  </a:moveTo>
                  <a:cubicBezTo>
                    <a:pt x="3132" y="0"/>
                    <a:pt x="3120" y="1"/>
                    <a:pt x="3108" y="2"/>
                  </a:cubicBezTo>
                  <a:lnTo>
                    <a:pt x="3096" y="2"/>
                  </a:lnTo>
                  <a:lnTo>
                    <a:pt x="501" y="478"/>
                  </a:lnTo>
                  <a:cubicBezTo>
                    <a:pt x="0" y="618"/>
                    <a:pt x="125" y="1348"/>
                    <a:pt x="631" y="1348"/>
                  </a:cubicBezTo>
                  <a:cubicBezTo>
                    <a:pt x="643" y="1348"/>
                    <a:pt x="655" y="1348"/>
                    <a:pt x="667" y="1347"/>
                  </a:cubicBezTo>
                  <a:lnTo>
                    <a:pt x="3263" y="871"/>
                  </a:lnTo>
                  <a:cubicBezTo>
                    <a:pt x="3763" y="731"/>
                    <a:pt x="3638" y="0"/>
                    <a:pt x="314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2" name="Google Shape;8392;p47"/>
            <p:cNvSpPr/>
            <p:nvPr/>
          </p:nvSpPr>
          <p:spPr>
            <a:xfrm>
              <a:off x="7319765" y="399294"/>
              <a:ext cx="60156" cy="50189"/>
            </a:xfrm>
            <a:custGeom>
              <a:rect b="b" l="l" r="r" t="t"/>
              <a:pathLst>
                <a:path extrusionOk="0" h="1556" w="1865">
                  <a:moveTo>
                    <a:pt x="1013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17"/>
                  </a:cubicBezTo>
                  <a:cubicBezTo>
                    <a:pt x="711" y="1513"/>
                    <a:pt x="862" y="1556"/>
                    <a:pt x="1007" y="1556"/>
                  </a:cubicBezTo>
                  <a:cubicBezTo>
                    <a:pt x="1458" y="1556"/>
                    <a:pt x="1864" y="1147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3" name="Google Shape;8393;p47"/>
            <p:cNvSpPr/>
            <p:nvPr/>
          </p:nvSpPr>
          <p:spPr>
            <a:xfrm>
              <a:off x="7388726" y="384586"/>
              <a:ext cx="122472" cy="44028"/>
            </a:xfrm>
            <a:custGeom>
              <a:rect b="b" l="l" r="r" t="t"/>
              <a:pathLst>
                <a:path extrusionOk="0" h="1365" w="3797">
                  <a:moveTo>
                    <a:pt x="3182" y="0"/>
                  </a:moveTo>
                  <a:cubicBezTo>
                    <a:pt x="3164" y="0"/>
                    <a:pt x="3144" y="1"/>
                    <a:pt x="3125" y="4"/>
                  </a:cubicBezTo>
                  <a:lnTo>
                    <a:pt x="529" y="480"/>
                  </a:lnTo>
                  <a:cubicBezTo>
                    <a:pt x="1" y="606"/>
                    <a:pt x="126" y="1364"/>
                    <a:pt x="627" y="1364"/>
                  </a:cubicBezTo>
                  <a:cubicBezTo>
                    <a:pt x="646" y="1364"/>
                    <a:pt x="665" y="1363"/>
                    <a:pt x="684" y="1361"/>
                  </a:cubicBezTo>
                  <a:lnTo>
                    <a:pt x="3280" y="885"/>
                  </a:lnTo>
                  <a:cubicBezTo>
                    <a:pt x="3796" y="747"/>
                    <a:pt x="3682" y="0"/>
                    <a:pt x="318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4" name="Google Shape;8394;p47"/>
            <p:cNvSpPr/>
            <p:nvPr/>
          </p:nvSpPr>
          <p:spPr>
            <a:xfrm>
              <a:off x="7262544" y="708039"/>
              <a:ext cx="250428" cy="224688"/>
            </a:xfrm>
            <a:custGeom>
              <a:rect b="b" l="l" r="r" t="t"/>
              <a:pathLst>
                <a:path extrusionOk="0" h="6966" w="7764">
                  <a:moveTo>
                    <a:pt x="3934" y="1"/>
                  </a:moveTo>
                  <a:cubicBezTo>
                    <a:pt x="2900" y="1"/>
                    <a:pt x="1883" y="469"/>
                    <a:pt x="1215" y="1346"/>
                  </a:cubicBezTo>
                  <a:lnTo>
                    <a:pt x="6953" y="4977"/>
                  </a:lnTo>
                  <a:cubicBezTo>
                    <a:pt x="7763" y="3406"/>
                    <a:pt x="7251" y="1477"/>
                    <a:pt x="5751" y="525"/>
                  </a:cubicBezTo>
                  <a:cubicBezTo>
                    <a:pt x="5187" y="171"/>
                    <a:pt x="4557" y="1"/>
                    <a:pt x="3934" y="1"/>
                  </a:cubicBezTo>
                  <a:close/>
                  <a:moveTo>
                    <a:pt x="810" y="2001"/>
                  </a:moveTo>
                  <a:lnTo>
                    <a:pt x="810" y="2001"/>
                  </a:lnTo>
                  <a:cubicBezTo>
                    <a:pt x="0" y="3561"/>
                    <a:pt x="524" y="5489"/>
                    <a:pt x="2012" y="6442"/>
                  </a:cubicBezTo>
                  <a:cubicBezTo>
                    <a:pt x="2576" y="6796"/>
                    <a:pt x="3206" y="6966"/>
                    <a:pt x="3829" y="6966"/>
                  </a:cubicBezTo>
                  <a:cubicBezTo>
                    <a:pt x="4864" y="6966"/>
                    <a:pt x="5880" y="6497"/>
                    <a:pt x="6549" y="5620"/>
                  </a:cubicBezTo>
                  <a:lnTo>
                    <a:pt x="810" y="200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5" name="Google Shape;8395;p47"/>
            <p:cNvSpPr/>
            <p:nvPr/>
          </p:nvSpPr>
          <p:spPr>
            <a:xfrm>
              <a:off x="7731822" y="226472"/>
              <a:ext cx="195885" cy="181918"/>
            </a:xfrm>
            <a:custGeom>
              <a:rect b="b" l="l" r="r" t="t"/>
              <a:pathLst>
                <a:path extrusionOk="0" h="5640" w="6073">
                  <a:moveTo>
                    <a:pt x="3596" y="0"/>
                  </a:moveTo>
                  <a:lnTo>
                    <a:pt x="1203" y="1631"/>
                  </a:lnTo>
                  <a:cubicBezTo>
                    <a:pt x="251" y="2286"/>
                    <a:pt x="1" y="3596"/>
                    <a:pt x="655" y="4560"/>
                  </a:cubicBezTo>
                  <a:lnTo>
                    <a:pt x="763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1"/>
                    <a:pt x="3692" y="5275"/>
                  </a:cubicBezTo>
                  <a:lnTo>
                    <a:pt x="6073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6" name="Google Shape;8396;p47"/>
            <p:cNvSpPr/>
            <p:nvPr/>
          </p:nvSpPr>
          <p:spPr>
            <a:xfrm>
              <a:off x="7864326" y="151317"/>
              <a:ext cx="196272" cy="181950"/>
            </a:xfrm>
            <a:custGeom>
              <a:rect b="b" l="l" r="r" t="t"/>
              <a:pathLst>
                <a:path extrusionOk="0" h="5641" w="6085">
                  <a:moveTo>
                    <a:pt x="3568" y="1"/>
                  </a:moveTo>
                  <a:cubicBezTo>
                    <a:pt x="3162" y="1"/>
                    <a:pt x="2752" y="119"/>
                    <a:pt x="2393" y="366"/>
                  </a:cubicBezTo>
                  <a:lnTo>
                    <a:pt x="0" y="1997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4" y="3354"/>
                    <a:pt x="6084" y="2044"/>
                    <a:pt x="5430" y="1080"/>
                  </a:cubicBezTo>
                  <a:lnTo>
                    <a:pt x="5310" y="925"/>
                  </a:lnTo>
                  <a:cubicBezTo>
                    <a:pt x="4902" y="324"/>
                    <a:pt x="4240" y="1"/>
                    <a:pt x="356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7" name="Google Shape;8397;p47"/>
            <p:cNvSpPr/>
            <p:nvPr/>
          </p:nvSpPr>
          <p:spPr>
            <a:xfrm>
              <a:off x="7674215" y="602242"/>
              <a:ext cx="346064" cy="344032"/>
            </a:xfrm>
            <a:custGeom>
              <a:rect b="b" l="l" r="r" t="t"/>
              <a:pathLst>
                <a:path extrusionOk="0" h="10666" w="10729">
                  <a:moveTo>
                    <a:pt x="4999" y="1"/>
                  </a:moveTo>
                  <a:cubicBezTo>
                    <a:pt x="4821" y="1"/>
                    <a:pt x="4665" y="136"/>
                    <a:pt x="4644" y="328"/>
                  </a:cubicBezTo>
                  <a:lnTo>
                    <a:pt x="4180" y="3805"/>
                  </a:lnTo>
                  <a:lnTo>
                    <a:pt x="715" y="3340"/>
                  </a:lnTo>
                  <a:cubicBezTo>
                    <a:pt x="693" y="3336"/>
                    <a:pt x="671" y="3335"/>
                    <a:pt x="650" y="3335"/>
                  </a:cubicBezTo>
                  <a:cubicBezTo>
                    <a:pt x="465" y="3335"/>
                    <a:pt x="318" y="3469"/>
                    <a:pt x="286" y="3662"/>
                  </a:cubicBezTo>
                  <a:lnTo>
                    <a:pt x="36" y="5626"/>
                  </a:lnTo>
                  <a:cubicBezTo>
                    <a:pt x="1" y="5829"/>
                    <a:pt x="144" y="6019"/>
                    <a:pt x="358" y="6043"/>
                  </a:cubicBezTo>
                  <a:lnTo>
                    <a:pt x="346" y="6043"/>
                  </a:lnTo>
                  <a:lnTo>
                    <a:pt x="3823" y="6507"/>
                  </a:lnTo>
                  <a:lnTo>
                    <a:pt x="3370" y="9984"/>
                  </a:lnTo>
                  <a:cubicBezTo>
                    <a:pt x="3334" y="10186"/>
                    <a:pt x="3477" y="10377"/>
                    <a:pt x="3692" y="10401"/>
                  </a:cubicBezTo>
                  <a:lnTo>
                    <a:pt x="5656" y="10663"/>
                  </a:lnTo>
                  <a:cubicBezTo>
                    <a:pt x="5671" y="10664"/>
                    <a:pt x="5686" y="10665"/>
                    <a:pt x="5700" y="10665"/>
                  </a:cubicBezTo>
                  <a:cubicBezTo>
                    <a:pt x="5886" y="10665"/>
                    <a:pt x="6051" y="10529"/>
                    <a:pt x="6073" y="10341"/>
                  </a:cubicBezTo>
                  <a:lnTo>
                    <a:pt x="6537" y="6864"/>
                  </a:lnTo>
                  <a:lnTo>
                    <a:pt x="10014" y="7329"/>
                  </a:lnTo>
                  <a:cubicBezTo>
                    <a:pt x="10029" y="7331"/>
                    <a:pt x="10043" y="7331"/>
                    <a:pt x="10058" y="7331"/>
                  </a:cubicBezTo>
                  <a:cubicBezTo>
                    <a:pt x="10243" y="7331"/>
                    <a:pt x="10408" y="7195"/>
                    <a:pt x="10431" y="7007"/>
                  </a:cubicBezTo>
                  <a:lnTo>
                    <a:pt x="10693" y="5031"/>
                  </a:lnTo>
                  <a:cubicBezTo>
                    <a:pt x="10728" y="4828"/>
                    <a:pt x="10573" y="4638"/>
                    <a:pt x="10371" y="4614"/>
                  </a:cubicBezTo>
                  <a:lnTo>
                    <a:pt x="6894" y="4150"/>
                  </a:lnTo>
                  <a:lnTo>
                    <a:pt x="7359" y="673"/>
                  </a:lnTo>
                  <a:cubicBezTo>
                    <a:pt x="7383" y="471"/>
                    <a:pt x="7240" y="280"/>
                    <a:pt x="7037" y="256"/>
                  </a:cubicBezTo>
                  <a:lnTo>
                    <a:pt x="5061" y="6"/>
                  </a:lnTo>
                  <a:cubicBezTo>
                    <a:pt x="5040" y="3"/>
                    <a:pt x="5019" y="1"/>
                    <a:pt x="499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8" name="Google Shape;8398;p47"/>
            <p:cNvSpPr/>
            <p:nvPr/>
          </p:nvSpPr>
          <p:spPr>
            <a:xfrm>
              <a:off x="7231418" y="1123290"/>
              <a:ext cx="350289" cy="436217"/>
            </a:xfrm>
            <a:custGeom>
              <a:rect b="b" l="l" r="r" t="t"/>
              <a:pathLst>
                <a:path extrusionOk="0" h="13524" w="10860">
                  <a:moveTo>
                    <a:pt x="4155" y="429"/>
                  </a:moveTo>
                  <a:cubicBezTo>
                    <a:pt x="4444" y="429"/>
                    <a:pt x="4730" y="604"/>
                    <a:pt x="4787" y="997"/>
                  </a:cubicBezTo>
                  <a:cubicBezTo>
                    <a:pt x="4811" y="1188"/>
                    <a:pt x="4763" y="1390"/>
                    <a:pt x="4632" y="1533"/>
                  </a:cubicBezTo>
                  <a:lnTo>
                    <a:pt x="3847" y="1688"/>
                  </a:lnTo>
                  <a:cubicBezTo>
                    <a:pt x="3668" y="1593"/>
                    <a:pt x="3549" y="1426"/>
                    <a:pt x="3513" y="1224"/>
                  </a:cubicBezTo>
                  <a:cubicBezTo>
                    <a:pt x="3399" y="725"/>
                    <a:pt x="3779" y="429"/>
                    <a:pt x="4155" y="429"/>
                  </a:cubicBezTo>
                  <a:close/>
                  <a:moveTo>
                    <a:pt x="7868" y="2749"/>
                  </a:moveTo>
                  <a:cubicBezTo>
                    <a:pt x="8126" y="2749"/>
                    <a:pt x="8354" y="2938"/>
                    <a:pt x="8407" y="3200"/>
                  </a:cubicBezTo>
                  <a:lnTo>
                    <a:pt x="9788" y="10761"/>
                  </a:lnTo>
                  <a:cubicBezTo>
                    <a:pt x="9835" y="11058"/>
                    <a:pt x="9645" y="11344"/>
                    <a:pt x="9335" y="11392"/>
                  </a:cubicBezTo>
                  <a:lnTo>
                    <a:pt x="3073" y="12535"/>
                  </a:lnTo>
                  <a:cubicBezTo>
                    <a:pt x="3037" y="12542"/>
                    <a:pt x="3002" y="12545"/>
                    <a:pt x="2968" y="12545"/>
                  </a:cubicBezTo>
                  <a:cubicBezTo>
                    <a:pt x="2711" y="12545"/>
                    <a:pt x="2484" y="12357"/>
                    <a:pt x="2442" y="12094"/>
                  </a:cubicBezTo>
                  <a:lnTo>
                    <a:pt x="1060" y="4534"/>
                  </a:lnTo>
                  <a:cubicBezTo>
                    <a:pt x="1013" y="4236"/>
                    <a:pt x="1215" y="3950"/>
                    <a:pt x="1513" y="3903"/>
                  </a:cubicBezTo>
                  <a:lnTo>
                    <a:pt x="2251" y="3760"/>
                  </a:lnTo>
                  <a:cubicBezTo>
                    <a:pt x="2294" y="3975"/>
                    <a:pt x="2483" y="4122"/>
                    <a:pt x="2695" y="4122"/>
                  </a:cubicBezTo>
                  <a:cubicBezTo>
                    <a:pt x="2717" y="4122"/>
                    <a:pt x="2740" y="4120"/>
                    <a:pt x="2763" y="4117"/>
                  </a:cubicBezTo>
                  <a:lnTo>
                    <a:pt x="6680" y="3402"/>
                  </a:lnTo>
                  <a:cubicBezTo>
                    <a:pt x="6906" y="3355"/>
                    <a:pt x="7073" y="3129"/>
                    <a:pt x="7025" y="2890"/>
                  </a:cubicBezTo>
                  <a:lnTo>
                    <a:pt x="7764" y="2760"/>
                  </a:lnTo>
                  <a:cubicBezTo>
                    <a:pt x="7799" y="2752"/>
                    <a:pt x="7834" y="2749"/>
                    <a:pt x="7868" y="2749"/>
                  </a:cubicBezTo>
                  <a:close/>
                  <a:moveTo>
                    <a:pt x="4154" y="0"/>
                  </a:moveTo>
                  <a:cubicBezTo>
                    <a:pt x="4084" y="0"/>
                    <a:pt x="4013" y="7"/>
                    <a:pt x="3942" y="21"/>
                  </a:cubicBezTo>
                  <a:cubicBezTo>
                    <a:pt x="3346" y="128"/>
                    <a:pt x="2954" y="700"/>
                    <a:pt x="3073" y="1307"/>
                  </a:cubicBezTo>
                  <a:cubicBezTo>
                    <a:pt x="3108" y="1474"/>
                    <a:pt x="3180" y="1640"/>
                    <a:pt x="3287" y="1783"/>
                  </a:cubicBezTo>
                  <a:lnTo>
                    <a:pt x="2513" y="1926"/>
                  </a:lnTo>
                  <a:cubicBezTo>
                    <a:pt x="2203" y="1986"/>
                    <a:pt x="1989" y="2295"/>
                    <a:pt x="2049" y="2617"/>
                  </a:cubicBezTo>
                  <a:lnTo>
                    <a:pt x="2096" y="2890"/>
                  </a:lnTo>
                  <a:lnTo>
                    <a:pt x="810" y="3129"/>
                  </a:lnTo>
                  <a:cubicBezTo>
                    <a:pt x="322" y="3212"/>
                    <a:pt x="1" y="3676"/>
                    <a:pt x="96" y="4164"/>
                  </a:cubicBezTo>
                  <a:lnTo>
                    <a:pt x="1668" y="12785"/>
                  </a:lnTo>
                  <a:cubicBezTo>
                    <a:pt x="1742" y="13221"/>
                    <a:pt x="2130" y="13524"/>
                    <a:pt x="2552" y="13524"/>
                  </a:cubicBezTo>
                  <a:cubicBezTo>
                    <a:pt x="2602" y="13524"/>
                    <a:pt x="2653" y="13520"/>
                    <a:pt x="2704" y="13511"/>
                  </a:cubicBezTo>
                  <a:lnTo>
                    <a:pt x="10050" y="12165"/>
                  </a:lnTo>
                  <a:cubicBezTo>
                    <a:pt x="10538" y="12082"/>
                    <a:pt x="10859" y="11618"/>
                    <a:pt x="10764" y="11130"/>
                  </a:cubicBezTo>
                  <a:lnTo>
                    <a:pt x="9192" y="2498"/>
                  </a:lnTo>
                  <a:cubicBezTo>
                    <a:pt x="9108" y="2067"/>
                    <a:pt x="8738" y="1766"/>
                    <a:pt x="8317" y="1766"/>
                  </a:cubicBezTo>
                  <a:cubicBezTo>
                    <a:pt x="8260" y="1766"/>
                    <a:pt x="8203" y="1772"/>
                    <a:pt x="8145" y="1783"/>
                  </a:cubicBezTo>
                  <a:lnTo>
                    <a:pt x="6859" y="2009"/>
                  </a:lnTo>
                  <a:lnTo>
                    <a:pt x="6811" y="1736"/>
                  </a:lnTo>
                  <a:cubicBezTo>
                    <a:pt x="6757" y="1446"/>
                    <a:pt x="6500" y="1252"/>
                    <a:pt x="6223" y="1252"/>
                  </a:cubicBezTo>
                  <a:cubicBezTo>
                    <a:pt x="6193" y="1252"/>
                    <a:pt x="6163" y="1255"/>
                    <a:pt x="6133" y="1259"/>
                  </a:cubicBezTo>
                  <a:lnTo>
                    <a:pt x="5180" y="1438"/>
                  </a:lnTo>
                  <a:cubicBezTo>
                    <a:pt x="5240" y="1259"/>
                    <a:pt x="5251" y="1081"/>
                    <a:pt x="5216" y="914"/>
                  </a:cubicBezTo>
                  <a:cubicBezTo>
                    <a:pt x="5132" y="378"/>
                    <a:pt x="4677" y="0"/>
                    <a:pt x="415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9" name="Google Shape;8399;p47"/>
            <p:cNvSpPr/>
            <p:nvPr/>
          </p:nvSpPr>
          <p:spPr>
            <a:xfrm>
              <a:off x="7293638" y="1280275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0" name="Google Shape;8400;p47"/>
            <p:cNvSpPr/>
            <p:nvPr/>
          </p:nvSpPr>
          <p:spPr>
            <a:xfrm>
              <a:off x="7361406" y="1265566"/>
              <a:ext cx="125569" cy="43931"/>
            </a:xfrm>
            <a:custGeom>
              <a:rect b="b" l="l" r="r" t="t"/>
              <a:pathLst>
                <a:path extrusionOk="0" h="1362" w="3893">
                  <a:moveTo>
                    <a:pt x="3284" y="1"/>
                  </a:moveTo>
                  <a:cubicBezTo>
                    <a:pt x="3246" y="1"/>
                    <a:pt x="3205" y="5"/>
                    <a:pt x="3162" y="15"/>
                  </a:cubicBezTo>
                  <a:lnTo>
                    <a:pt x="3150" y="15"/>
                  </a:lnTo>
                  <a:lnTo>
                    <a:pt x="567" y="492"/>
                  </a:lnTo>
                  <a:cubicBezTo>
                    <a:pt x="0" y="569"/>
                    <a:pt x="107" y="1362"/>
                    <a:pt x="607" y="1362"/>
                  </a:cubicBezTo>
                  <a:cubicBezTo>
                    <a:pt x="643" y="1362"/>
                    <a:pt x="681" y="1358"/>
                    <a:pt x="721" y="1349"/>
                  </a:cubicBezTo>
                  <a:lnTo>
                    <a:pt x="3317" y="873"/>
                  </a:lnTo>
                  <a:cubicBezTo>
                    <a:pt x="3892" y="817"/>
                    <a:pt x="3789" y="1"/>
                    <a:pt x="328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1" name="Google Shape;8401;p47"/>
            <p:cNvSpPr/>
            <p:nvPr/>
          </p:nvSpPr>
          <p:spPr>
            <a:xfrm>
              <a:off x="7306314" y="1349784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5"/>
                    <a:pt x="1003" y="1545"/>
                  </a:cubicBezTo>
                  <a:cubicBezTo>
                    <a:pt x="1454" y="1545"/>
                    <a:pt x="1861" y="1145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2" name="Google Shape;8402;p47"/>
            <p:cNvSpPr/>
            <p:nvPr/>
          </p:nvSpPr>
          <p:spPr>
            <a:xfrm>
              <a:off x="7375953" y="1335140"/>
              <a:ext cx="121279" cy="43544"/>
            </a:xfrm>
            <a:custGeom>
              <a:rect b="b" l="l" r="r" t="t"/>
              <a:pathLst>
                <a:path extrusionOk="0" h="1350" w="3760">
                  <a:moveTo>
                    <a:pt x="3128" y="0"/>
                  </a:moveTo>
                  <a:cubicBezTo>
                    <a:pt x="3116" y="0"/>
                    <a:pt x="3104" y="1"/>
                    <a:pt x="3092" y="2"/>
                  </a:cubicBezTo>
                  <a:lnTo>
                    <a:pt x="497" y="478"/>
                  </a:lnTo>
                  <a:cubicBezTo>
                    <a:pt x="0" y="628"/>
                    <a:pt x="119" y="1349"/>
                    <a:pt x="616" y="1349"/>
                  </a:cubicBezTo>
                  <a:cubicBezTo>
                    <a:pt x="631" y="1349"/>
                    <a:pt x="647" y="1348"/>
                    <a:pt x="663" y="1347"/>
                  </a:cubicBezTo>
                  <a:lnTo>
                    <a:pt x="3259" y="883"/>
                  </a:lnTo>
                  <a:cubicBezTo>
                    <a:pt x="3759" y="731"/>
                    <a:pt x="3634" y="0"/>
                    <a:pt x="312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3" name="Google Shape;8403;p47"/>
            <p:cNvSpPr/>
            <p:nvPr/>
          </p:nvSpPr>
          <p:spPr>
            <a:xfrm>
              <a:off x="7319765" y="1424293"/>
              <a:ext cx="60123" cy="49834"/>
            </a:xfrm>
            <a:custGeom>
              <a:rect b="b" l="l" r="r" t="t"/>
              <a:pathLst>
                <a:path extrusionOk="0" h="1545" w="1864">
                  <a:moveTo>
                    <a:pt x="1014" y="0"/>
                  </a:moveTo>
                  <a:cubicBezTo>
                    <a:pt x="970" y="0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8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4" name="Google Shape;8404;p47"/>
            <p:cNvSpPr/>
            <p:nvPr/>
          </p:nvSpPr>
          <p:spPr>
            <a:xfrm>
              <a:off x="7389371" y="1409585"/>
              <a:ext cx="121440" cy="43577"/>
            </a:xfrm>
            <a:custGeom>
              <a:rect b="b" l="l" r="r" t="t"/>
              <a:pathLst>
                <a:path extrusionOk="0" h="1351" w="3765">
                  <a:moveTo>
                    <a:pt x="3162" y="0"/>
                  </a:moveTo>
                  <a:cubicBezTo>
                    <a:pt x="3143" y="0"/>
                    <a:pt x="3124" y="1"/>
                    <a:pt x="3105" y="3"/>
                  </a:cubicBezTo>
                  <a:lnTo>
                    <a:pt x="509" y="468"/>
                  </a:lnTo>
                  <a:cubicBezTo>
                    <a:pt x="1" y="606"/>
                    <a:pt x="109" y="1351"/>
                    <a:pt x="617" y="1351"/>
                  </a:cubicBezTo>
                  <a:cubicBezTo>
                    <a:pt x="632" y="1351"/>
                    <a:pt x="648" y="1350"/>
                    <a:pt x="664" y="1349"/>
                  </a:cubicBezTo>
                  <a:lnTo>
                    <a:pt x="3260" y="872"/>
                  </a:lnTo>
                  <a:cubicBezTo>
                    <a:pt x="3764" y="735"/>
                    <a:pt x="3650" y="0"/>
                    <a:pt x="316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5" name="Google Shape;8405;p47"/>
            <p:cNvSpPr/>
            <p:nvPr/>
          </p:nvSpPr>
          <p:spPr>
            <a:xfrm>
              <a:off x="7731435" y="1251439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608" y="1"/>
                  </a:moveTo>
                  <a:lnTo>
                    <a:pt x="1215" y="1620"/>
                  </a:lnTo>
                  <a:cubicBezTo>
                    <a:pt x="251" y="2275"/>
                    <a:pt x="1" y="3585"/>
                    <a:pt x="667" y="4549"/>
                  </a:cubicBezTo>
                  <a:lnTo>
                    <a:pt x="775" y="4704"/>
                  </a:lnTo>
                  <a:cubicBezTo>
                    <a:pt x="1183" y="5305"/>
                    <a:pt x="1845" y="5629"/>
                    <a:pt x="2520" y="5629"/>
                  </a:cubicBezTo>
                  <a:cubicBezTo>
                    <a:pt x="2928" y="5629"/>
                    <a:pt x="3340" y="5510"/>
                    <a:pt x="3704" y="5264"/>
                  </a:cubicBezTo>
                  <a:lnTo>
                    <a:pt x="6085" y="3644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6" name="Google Shape;8406;p47"/>
            <p:cNvSpPr/>
            <p:nvPr/>
          </p:nvSpPr>
          <p:spPr>
            <a:xfrm>
              <a:off x="7864326" y="1176188"/>
              <a:ext cx="195885" cy="181660"/>
            </a:xfrm>
            <a:custGeom>
              <a:rect b="b" l="l" r="r" t="t"/>
              <a:pathLst>
                <a:path extrusionOk="0" h="5632" w="6073">
                  <a:moveTo>
                    <a:pt x="3579" y="1"/>
                  </a:moveTo>
                  <a:cubicBezTo>
                    <a:pt x="3169" y="1"/>
                    <a:pt x="2756" y="120"/>
                    <a:pt x="2393" y="369"/>
                  </a:cubicBezTo>
                  <a:lnTo>
                    <a:pt x="0" y="1989"/>
                  </a:lnTo>
                  <a:lnTo>
                    <a:pt x="2477" y="5632"/>
                  </a:lnTo>
                  <a:lnTo>
                    <a:pt x="4870" y="4001"/>
                  </a:lnTo>
                  <a:cubicBezTo>
                    <a:pt x="5822" y="3346"/>
                    <a:pt x="6072" y="2036"/>
                    <a:pt x="5430" y="1072"/>
                  </a:cubicBezTo>
                  <a:lnTo>
                    <a:pt x="5430" y="1072"/>
                  </a:lnTo>
                  <a:lnTo>
                    <a:pt x="5430" y="1084"/>
                  </a:lnTo>
                  <a:lnTo>
                    <a:pt x="5310" y="917"/>
                  </a:lnTo>
                  <a:cubicBezTo>
                    <a:pt x="4905" y="319"/>
                    <a:pt x="4247" y="1"/>
                    <a:pt x="357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7" name="Google Shape;8407;p47"/>
            <p:cNvSpPr/>
            <p:nvPr/>
          </p:nvSpPr>
          <p:spPr>
            <a:xfrm>
              <a:off x="6207193" y="99161"/>
              <a:ext cx="349515" cy="435378"/>
            </a:xfrm>
            <a:custGeom>
              <a:rect b="b" l="l" r="r" t="t"/>
              <a:pathLst>
                <a:path extrusionOk="0" h="13498" w="10836">
                  <a:moveTo>
                    <a:pt x="4145" y="412"/>
                  </a:moveTo>
                  <a:cubicBezTo>
                    <a:pt x="4431" y="412"/>
                    <a:pt x="4712" y="584"/>
                    <a:pt x="4763" y="971"/>
                  </a:cubicBezTo>
                  <a:cubicBezTo>
                    <a:pt x="4799" y="1173"/>
                    <a:pt x="4751" y="1364"/>
                    <a:pt x="4620" y="1518"/>
                  </a:cubicBezTo>
                  <a:lnTo>
                    <a:pt x="3823" y="1661"/>
                  </a:lnTo>
                  <a:cubicBezTo>
                    <a:pt x="3656" y="1566"/>
                    <a:pt x="3537" y="1399"/>
                    <a:pt x="3501" y="1209"/>
                  </a:cubicBezTo>
                  <a:cubicBezTo>
                    <a:pt x="3386" y="709"/>
                    <a:pt x="3770" y="412"/>
                    <a:pt x="4145" y="412"/>
                  </a:cubicBezTo>
                  <a:close/>
                  <a:moveTo>
                    <a:pt x="7831" y="2726"/>
                  </a:moveTo>
                  <a:cubicBezTo>
                    <a:pt x="8094" y="2726"/>
                    <a:pt x="8329" y="2907"/>
                    <a:pt x="8383" y="3185"/>
                  </a:cubicBezTo>
                  <a:lnTo>
                    <a:pt x="9776" y="10746"/>
                  </a:lnTo>
                  <a:cubicBezTo>
                    <a:pt x="9823" y="11043"/>
                    <a:pt x="9621" y="11329"/>
                    <a:pt x="9323" y="11377"/>
                  </a:cubicBezTo>
                  <a:lnTo>
                    <a:pt x="3061" y="12520"/>
                  </a:lnTo>
                  <a:cubicBezTo>
                    <a:pt x="3026" y="12527"/>
                    <a:pt x="2991" y="12530"/>
                    <a:pt x="2956" y="12530"/>
                  </a:cubicBezTo>
                  <a:cubicBezTo>
                    <a:pt x="2699" y="12530"/>
                    <a:pt x="2472" y="12342"/>
                    <a:pt x="2430" y="12079"/>
                  </a:cubicBezTo>
                  <a:lnTo>
                    <a:pt x="1049" y="4507"/>
                  </a:lnTo>
                  <a:cubicBezTo>
                    <a:pt x="989" y="4209"/>
                    <a:pt x="1191" y="3935"/>
                    <a:pt x="1489" y="3876"/>
                  </a:cubicBezTo>
                  <a:lnTo>
                    <a:pt x="2239" y="3745"/>
                  </a:lnTo>
                  <a:cubicBezTo>
                    <a:pt x="2271" y="3954"/>
                    <a:pt x="2449" y="4099"/>
                    <a:pt x="2653" y="4099"/>
                  </a:cubicBezTo>
                  <a:cubicBezTo>
                    <a:pt x="2681" y="4099"/>
                    <a:pt x="2710" y="4096"/>
                    <a:pt x="2739" y="4090"/>
                  </a:cubicBezTo>
                  <a:lnTo>
                    <a:pt x="6656" y="3376"/>
                  </a:lnTo>
                  <a:cubicBezTo>
                    <a:pt x="6883" y="3340"/>
                    <a:pt x="7049" y="3102"/>
                    <a:pt x="7002" y="2876"/>
                  </a:cubicBezTo>
                  <a:lnTo>
                    <a:pt x="7740" y="2733"/>
                  </a:lnTo>
                  <a:cubicBezTo>
                    <a:pt x="7770" y="2728"/>
                    <a:pt x="7801" y="2726"/>
                    <a:pt x="7831" y="2726"/>
                  </a:cubicBezTo>
                  <a:close/>
                  <a:moveTo>
                    <a:pt x="4135" y="1"/>
                  </a:moveTo>
                  <a:cubicBezTo>
                    <a:pt x="4071" y="1"/>
                    <a:pt x="4006" y="6"/>
                    <a:pt x="3942" y="18"/>
                  </a:cubicBezTo>
                  <a:cubicBezTo>
                    <a:pt x="3346" y="125"/>
                    <a:pt x="2954" y="697"/>
                    <a:pt x="3061" y="1280"/>
                  </a:cubicBezTo>
                  <a:cubicBezTo>
                    <a:pt x="3096" y="1459"/>
                    <a:pt x="3168" y="1626"/>
                    <a:pt x="3275" y="1756"/>
                  </a:cubicBezTo>
                  <a:lnTo>
                    <a:pt x="2501" y="1899"/>
                  </a:lnTo>
                  <a:cubicBezTo>
                    <a:pt x="2180" y="1959"/>
                    <a:pt x="1977" y="2268"/>
                    <a:pt x="2025" y="2590"/>
                  </a:cubicBezTo>
                  <a:lnTo>
                    <a:pt x="2084" y="2864"/>
                  </a:lnTo>
                  <a:lnTo>
                    <a:pt x="799" y="3102"/>
                  </a:lnTo>
                  <a:cubicBezTo>
                    <a:pt x="322" y="3185"/>
                    <a:pt x="1" y="3650"/>
                    <a:pt x="84" y="4126"/>
                  </a:cubicBezTo>
                  <a:lnTo>
                    <a:pt x="1656" y="12758"/>
                  </a:lnTo>
                  <a:cubicBezTo>
                    <a:pt x="1741" y="13194"/>
                    <a:pt x="2111" y="13497"/>
                    <a:pt x="2538" y="13497"/>
                  </a:cubicBezTo>
                  <a:cubicBezTo>
                    <a:pt x="2588" y="13497"/>
                    <a:pt x="2640" y="13493"/>
                    <a:pt x="2692" y="13484"/>
                  </a:cubicBezTo>
                  <a:lnTo>
                    <a:pt x="10038" y="12139"/>
                  </a:lnTo>
                  <a:cubicBezTo>
                    <a:pt x="10514" y="12043"/>
                    <a:pt x="10836" y="11579"/>
                    <a:pt x="10752" y="11103"/>
                  </a:cubicBezTo>
                  <a:lnTo>
                    <a:pt x="9181" y="2471"/>
                  </a:lnTo>
                  <a:cubicBezTo>
                    <a:pt x="9097" y="2041"/>
                    <a:pt x="8726" y="1740"/>
                    <a:pt x="8305" y="1740"/>
                  </a:cubicBezTo>
                  <a:cubicBezTo>
                    <a:pt x="8248" y="1740"/>
                    <a:pt x="8191" y="1745"/>
                    <a:pt x="8133" y="1756"/>
                  </a:cubicBezTo>
                  <a:lnTo>
                    <a:pt x="6847" y="1995"/>
                  </a:lnTo>
                  <a:lnTo>
                    <a:pt x="6799" y="1721"/>
                  </a:lnTo>
                  <a:cubicBezTo>
                    <a:pt x="6746" y="1435"/>
                    <a:pt x="6497" y="1235"/>
                    <a:pt x="6225" y="1235"/>
                  </a:cubicBezTo>
                  <a:cubicBezTo>
                    <a:pt x="6190" y="1235"/>
                    <a:pt x="6155" y="1238"/>
                    <a:pt x="6121" y="1245"/>
                  </a:cubicBezTo>
                  <a:lnTo>
                    <a:pt x="5168" y="1411"/>
                  </a:lnTo>
                  <a:cubicBezTo>
                    <a:pt x="5228" y="1245"/>
                    <a:pt x="5228" y="1066"/>
                    <a:pt x="5204" y="899"/>
                  </a:cubicBezTo>
                  <a:cubicBezTo>
                    <a:pt x="5109" y="370"/>
                    <a:pt x="4646" y="1"/>
                    <a:pt x="413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8" name="Google Shape;8408;p47"/>
            <p:cNvSpPr/>
            <p:nvPr/>
          </p:nvSpPr>
          <p:spPr>
            <a:xfrm>
              <a:off x="6269026" y="255566"/>
              <a:ext cx="60059" cy="49898"/>
            </a:xfrm>
            <a:custGeom>
              <a:rect b="b" l="l" r="r" t="t"/>
              <a:pathLst>
                <a:path extrusionOk="0" h="1547" w="1862">
                  <a:moveTo>
                    <a:pt x="1016" y="1"/>
                  </a:moveTo>
                  <a:cubicBezTo>
                    <a:pt x="968" y="1"/>
                    <a:pt x="919" y="5"/>
                    <a:pt x="870" y="15"/>
                  </a:cubicBezTo>
                  <a:cubicBezTo>
                    <a:pt x="191" y="134"/>
                    <a:pt x="1" y="1015"/>
                    <a:pt x="560" y="1408"/>
                  </a:cubicBezTo>
                  <a:cubicBezTo>
                    <a:pt x="700" y="1504"/>
                    <a:pt x="851" y="1547"/>
                    <a:pt x="997" y="1547"/>
                  </a:cubicBezTo>
                  <a:cubicBezTo>
                    <a:pt x="1451" y="1547"/>
                    <a:pt x="1862" y="1138"/>
                    <a:pt x="1763" y="634"/>
                  </a:cubicBezTo>
                  <a:cubicBezTo>
                    <a:pt x="1700" y="266"/>
                    <a:pt x="1377" y="1"/>
                    <a:pt x="1016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9" name="Google Shape;8409;p47"/>
            <p:cNvSpPr/>
            <p:nvPr/>
          </p:nvSpPr>
          <p:spPr>
            <a:xfrm>
              <a:off x="6337213" y="241019"/>
              <a:ext cx="124117" cy="43706"/>
            </a:xfrm>
            <a:custGeom>
              <a:rect b="b" l="l" r="r" t="t"/>
              <a:pathLst>
                <a:path extrusionOk="0" h="1355" w="3848">
                  <a:moveTo>
                    <a:pt x="3261" y="1"/>
                  </a:moveTo>
                  <a:cubicBezTo>
                    <a:pt x="3226" y="1"/>
                    <a:pt x="3189" y="5"/>
                    <a:pt x="3149" y="14"/>
                  </a:cubicBezTo>
                  <a:lnTo>
                    <a:pt x="3137" y="14"/>
                  </a:lnTo>
                  <a:lnTo>
                    <a:pt x="542" y="490"/>
                  </a:lnTo>
                  <a:cubicBezTo>
                    <a:pt x="0" y="580"/>
                    <a:pt x="111" y="1354"/>
                    <a:pt x="620" y="1354"/>
                  </a:cubicBezTo>
                  <a:cubicBezTo>
                    <a:pt x="648" y="1354"/>
                    <a:pt x="678" y="1352"/>
                    <a:pt x="709" y="1347"/>
                  </a:cubicBezTo>
                  <a:lnTo>
                    <a:pt x="3292" y="871"/>
                  </a:lnTo>
                  <a:cubicBezTo>
                    <a:pt x="3847" y="793"/>
                    <a:pt x="3750" y="1"/>
                    <a:pt x="326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0" name="Google Shape;8410;p47"/>
            <p:cNvSpPr/>
            <p:nvPr/>
          </p:nvSpPr>
          <p:spPr>
            <a:xfrm>
              <a:off x="6281702" y="325172"/>
              <a:ext cx="59769" cy="49866"/>
            </a:xfrm>
            <a:custGeom>
              <a:rect b="b" l="l" r="r" t="t"/>
              <a:pathLst>
                <a:path extrusionOk="0" h="1546" w="1853">
                  <a:moveTo>
                    <a:pt x="1002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3" y="1545"/>
                    <a:pt x="1000" y="1545"/>
                  </a:cubicBezTo>
                  <a:cubicBezTo>
                    <a:pt x="1449" y="1545"/>
                    <a:pt x="1852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1" name="Google Shape;8411;p47"/>
            <p:cNvSpPr/>
            <p:nvPr/>
          </p:nvSpPr>
          <p:spPr>
            <a:xfrm>
              <a:off x="6351212" y="310528"/>
              <a:ext cx="121021" cy="43512"/>
            </a:xfrm>
            <a:custGeom>
              <a:rect b="b" l="l" r="r" t="t"/>
              <a:pathLst>
                <a:path extrusionOk="0" h="1349" w="3752">
                  <a:moveTo>
                    <a:pt x="3132" y="0"/>
                  </a:moveTo>
                  <a:cubicBezTo>
                    <a:pt x="3121" y="0"/>
                    <a:pt x="3109" y="1"/>
                    <a:pt x="3096" y="2"/>
                  </a:cubicBezTo>
                  <a:lnTo>
                    <a:pt x="501" y="478"/>
                  </a:lnTo>
                  <a:cubicBezTo>
                    <a:pt x="0" y="618"/>
                    <a:pt x="125" y="1348"/>
                    <a:pt x="620" y="1348"/>
                  </a:cubicBezTo>
                  <a:cubicBezTo>
                    <a:pt x="632" y="1348"/>
                    <a:pt x="644" y="1348"/>
                    <a:pt x="656" y="1347"/>
                  </a:cubicBezTo>
                  <a:lnTo>
                    <a:pt x="3251" y="871"/>
                  </a:lnTo>
                  <a:cubicBezTo>
                    <a:pt x="3751" y="731"/>
                    <a:pt x="3638" y="0"/>
                    <a:pt x="313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2" name="Google Shape;8412;p47"/>
            <p:cNvSpPr/>
            <p:nvPr/>
          </p:nvSpPr>
          <p:spPr>
            <a:xfrm>
              <a:off x="6295152" y="399294"/>
              <a:ext cx="60156" cy="50189"/>
            </a:xfrm>
            <a:custGeom>
              <a:rect b="b" l="l" r="r" t="t"/>
              <a:pathLst>
                <a:path extrusionOk="0" h="1556" w="1865">
                  <a:moveTo>
                    <a:pt x="1014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191" y="131"/>
                    <a:pt x="0" y="1012"/>
                    <a:pt x="572" y="1417"/>
                  </a:cubicBezTo>
                  <a:cubicBezTo>
                    <a:pt x="709" y="1513"/>
                    <a:pt x="857" y="1556"/>
                    <a:pt x="1002" y="1556"/>
                  </a:cubicBezTo>
                  <a:cubicBezTo>
                    <a:pt x="1451" y="1556"/>
                    <a:pt x="1864" y="1147"/>
                    <a:pt x="1774" y="643"/>
                  </a:cubicBezTo>
                  <a:cubicBezTo>
                    <a:pt x="1700" y="260"/>
                    <a:pt x="1378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3" name="Google Shape;8413;p47"/>
            <p:cNvSpPr/>
            <p:nvPr/>
          </p:nvSpPr>
          <p:spPr>
            <a:xfrm>
              <a:off x="6364146" y="384586"/>
              <a:ext cx="122440" cy="44028"/>
            </a:xfrm>
            <a:custGeom>
              <a:rect b="b" l="l" r="r" t="t"/>
              <a:pathLst>
                <a:path extrusionOk="0" h="1365" w="3796">
                  <a:moveTo>
                    <a:pt x="3170" y="0"/>
                  </a:moveTo>
                  <a:cubicBezTo>
                    <a:pt x="3151" y="0"/>
                    <a:pt x="3132" y="1"/>
                    <a:pt x="3112" y="4"/>
                  </a:cubicBezTo>
                  <a:lnTo>
                    <a:pt x="528" y="480"/>
                  </a:lnTo>
                  <a:cubicBezTo>
                    <a:pt x="0" y="606"/>
                    <a:pt x="114" y="1364"/>
                    <a:pt x="625" y="1364"/>
                  </a:cubicBezTo>
                  <a:cubicBezTo>
                    <a:pt x="644" y="1364"/>
                    <a:pt x="663" y="1363"/>
                    <a:pt x="683" y="1361"/>
                  </a:cubicBezTo>
                  <a:lnTo>
                    <a:pt x="3279" y="885"/>
                  </a:lnTo>
                  <a:cubicBezTo>
                    <a:pt x="3796" y="758"/>
                    <a:pt x="3681" y="0"/>
                    <a:pt x="317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4" name="Google Shape;8414;p47"/>
            <p:cNvSpPr/>
            <p:nvPr/>
          </p:nvSpPr>
          <p:spPr>
            <a:xfrm>
              <a:off x="6237545" y="708297"/>
              <a:ext cx="250815" cy="224721"/>
            </a:xfrm>
            <a:custGeom>
              <a:rect b="b" l="l" r="r" t="t"/>
              <a:pathLst>
                <a:path extrusionOk="0" h="6967" w="7776">
                  <a:moveTo>
                    <a:pt x="3932" y="1"/>
                  </a:moveTo>
                  <a:cubicBezTo>
                    <a:pt x="2904" y="1"/>
                    <a:pt x="1893" y="465"/>
                    <a:pt x="1227" y="1338"/>
                  </a:cubicBezTo>
                  <a:lnTo>
                    <a:pt x="6966" y="4969"/>
                  </a:lnTo>
                  <a:cubicBezTo>
                    <a:pt x="7775" y="3398"/>
                    <a:pt x="7251" y="1469"/>
                    <a:pt x="5751" y="528"/>
                  </a:cubicBezTo>
                  <a:cubicBezTo>
                    <a:pt x="5188" y="173"/>
                    <a:pt x="4557" y="1"/>
                    <a:pt x="3932" y="1"/>
                  </a:cubicBezTo>
                  <a:close/>
                  <a:moveTo>
                    <a:pt x="822" y="1993"/>
                  </a:moveTo>
                  <a:lnTo>
                    <a:pt x="822" y="1993"/>
                  </a:lnTo>
                  <a:cubicBezTo>
                    <a:pt x="0" y="3553"/>
                    <a:pt x="524" y="5493"/>
                    <a:pt x="2024" y="6434"/>
                  </a:cubicBezTo>
                  <a:cubicBezTo>
                    <a:pt x="2586" y="6793"/>
                    <a:pt x="3217" y="6966"/>
                    <a:pt x="3842" y="6966"/>
                  </a:cubicBezTo>
                  <a:cubicBezTo>
                    <a:pt x="4875" y="6966"/>
                    <a:pt x="5893" y="6495"/>
                    <a:pt x="6561" y="5612"/>
                  </a:cubicBezTo>
                  <a:lnTo>
                    <a:pt x="822" y="1993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5" name="Google Shape;8415;p47"/>
            <p:cNvSpPr/>
            <p:nvPr/>
          </p:nvSpPr>
          <p:spPr>
            <a:xfrm>
              <a:off x="6706823" y="226472"/>
              <a:ext cx="196272" cy="181918"/>
            </a:xfrm>
            <a:custGeom>
              <a:rect b="b" l="l" r="r" t="t"/>
              <a:pathLst>
                <a:path extrusionOk="0" h="5640" w="6085">
                  <a:moveTo>
                    <a:pt x="3620" y="0"/>
                  </a:moveTo>
                  <a:lnTo>
                    <a:pt x="1215" y="1631"/>
                  </a:lnTo>
                  <a:cubicBezTo>
                    <a:pt x="251" y="2286"/>
                    <a:pt x="1" y="3596"/>
                    <a:pt x="656" y="4560"/>
                  </a:cubicBezTo>
                  <a:lnTo>
                    <a:pt x="763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1"/>
                    <a:pt x="3692" y="5275"/>
                  </a:cubicBezTo>
                  <a:lnTo>
                    <a:pt x="6085" y="3644"/>
                  </a:lnTo>
                  <a:lnTo>
                    <a:pt x="3620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6" name="Google Shape;8416;p47"/>
            <p:cNvSpPr/>
            <p:nvPr/>
          </p:nvSpPr>
          <p:spPr>
            <a:xfrm>
              <a:off x="6839327" y="151317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577" y="1"/>
                  </a:moveTo>
                  <a:cubicBezTo>
                    <a:pt x="3169" y="1"/>
                    <a:pt x="2757" y="119"/>
                    <a:pt x="2394" y="366"/>
                  </a:cubicBezTo>
                  <a:lnTo>
                    <a:pt x="1" y="1985"/>
                  </a:lnTo>
                  <a:lnTo>
                    <a:pt x="2489" y="5628"/>
                  </a:lnTo>
                  <a:lnTo>
                    <a:pt x="4882" y="4009"/>
                  </a:lnTo>
                  <a:cubicBezTo>
                    <a:pt x="5835" y="3354"/>
                    <a:pt x="6085" y="2044"/>
                    <a:pt x="5430" y="1080"/>
                  </a:cubicBezTo>
                  <a:lnTo>
                    <a:pt x="5323" y="925"/>
                  </a:lnTo>
                  <a:cubicBezTo>
                    <a:pt x="4914" y="324"/>
                    <a:pt x="4252" y="1"/>
                    <a:pt x="357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7" name="Google Shape;8417;p47"/>
            <p:cNvSpPr/>
            <p:nvPr/>
          </p:nvSpPr>
          <p:spPr>
            <a:xfrm>
              <a:off x="6649603" y="602242"/>
              <a:ext cx="345677" cy="344032"/>
            </a:xfrm>
            <a:custGeom>
              <a:rect b="b" l="l" r="r" t="t"/>
              <a:pathLst>
                <a:path extrusionOk="0" h="10666" w="10717">
                  <a:moveTo>
                    <a:pt x="4999" y="1"/>
                  </a:moveTo>
                  <a:cubicBezTo>
                    <a:pt x="4821" y="1"/>
                    <a:pt x="4666" y="136"/>
                    <a:pt x="4644" y="328"/>
                  </a:cubicBezTo>
                  <a:lnTo>
                    <a:pt x="4180" y="3805"/>
                  </a:lnTo>
                  <a:lnTo>
                    <a:pt x="703" y="3340"/>
                  </a:lnTo>
                  <a:cubicBezTo>
                    <a:pt x="688" y="3338"/>
                    <a:pt x="674" y="3338"/>
                    <a:pt x="659" y="3338"/>
                  </a:cubicBezTo>
                  <a:cubicBezTo>
                    <a:pt x="474" y="3338"/>
                    <a:pt x="309" y="3474"/>
                    <a:pt x="287" y="3662"/>
                  </a:cubicBezTo>
                  <a:lnTo>
                    <a:pt x="37" y="5626"/>
                  </a:lnTo>
                  <a:cubicBezTo>
                    <a:pt x="1" y="5829"/>
                    <a:pt x="144" y="6019"/>
                    <a:pt x="346" y="6043"/>
                  </a:cubicBezTo>
                  <a:lnTo>
                    <a:pt x="3823" y="6507"/>
                  </a:lnTo>
                  <a:lnTo>
                    <a:pt x="3370" y="9984"/>
                  </a:lnTo>
                  <a:cubicBezTo>
                    <a:pt x="3335" y="10186"/>
                    <a:pt x="3477" y="10377"/>
                    <a:pt x="3692" y="10401"/>
                  </a:cubicBezTo>
                  <a:lnTo>
                    <a:pt x="5656" y="10663"/>
                  </a:lnTo>
                  <a:cubicBezTo>
                    <a:pt x="5671" y="10664"/>
                    <a:pt x="5686" y="10665"/>
                    <a:pt x="5700" y="10665"/>
                  </a:cubicBezTo>
                  <a:cubicBezTo>
                    <a:pt x="5886" y="10665"/>
                    <a:pt x="6051" y="10529"/>
                    <a:pt x="6073" y="10341"/>
                  </a:cubicBezTo>
                  <a:lnTo>
                    <a:pt x="6537" y="6864"/>
                  </a:lnTo>
                  <a:lnTo>
                    <a:pt x="10014" y="7329"/>
                  </a:lnTo>
                  <a:cubicBezTo>
                    <a:pt x="10029" y="7331"/>
                    <a:pt x="10044" y="7331"/>
                    <a:pt x="10058" y="7331"/>
                  </a:cubicBezTo>
                  <a:cubicBezTo>
                    <a:pt x="10243" y="7331"/>
                    <a:pt x="10409" y="7195"/>
                    <a:pt x="10431" y="7007"/>
                  </a:cubicBezTo>
                  <a:lnTo>
                    <a:pt x="10693" y="5031"/>
                  </a:lnTo>
                  <a:cubicBezTo>
                    <a:pt x="10716" y="4828"/>
                    <a:pt x="10574" y="4638"/>
                    <a:pt x="10371" y="4614"/>
                  </a:cubicBezTo>
                  <a:lnTo>
                    <a:pt x="6895" y="4150"/>
                  </a:lnTo>
                  <a:lnTo>
                    <a:pt x="7347" y="673"/>
                  </a:lnTo>
                  <a:cubicBezTo>
                    <a:pt x="7383" y="471"/>
                    <a:pt x="7240" y="280"/>
                    <a:pt x="7026" y="256"/>
                  </a:cubicBezTo>
                  <a:lnTo>
                    <a:pt x="5061" y="6"/>
                  </a:lnTo>
                  <a:cubicBezTo>
                    <a:pt x="5040" y="3"/>
                    <a:pt x="5019" y="1"/>
                    <a:pt x="499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8" name="Google Shape;8418;p47"/>
            <p:cNvSpPr/>
            <p:nvPr/>
          </p:nvSpPr>
          <p:spPr>
            <a:xfrm>
              <a:off x="6206806" y="1123773"/>
              <a:ext cx="349902" cy="435733"/>
            </a:xfrm>
            <a:custGeom>
              <a:rect b="b" l="l" r="r" t="t"/>
              <a:pathLst>
                <a:path extrusionOk="0" h="13509" w="10848">
                  <a:moveTo>
                    <a:pt x="4153" y="414"/>
                  </a:moveTo>
                  <a:cubicBezTo>
                    <a:pt x="4440" y="414"/>
                    <a:pt x="4724" y="589"/>
                    <a:pt x="4775" y="982"/>
                  </a:cubicBezTo>
                  <a:cubicBezTo>
                    <a:pt x="4811" y="1173"/>
                    <a:pt x="4763" y="1375"/>
                    <a:pt x="4632" y="1518"/>
                  </a:cubicBezTo>
                  <a:lnTo>
                    <a:pt x="3835" y="1673"/>
                  </a:lnTo>
                  <a:cubicBezTo>
                    <a:pt x="3668" y="1578"/>
                    <a:pt x="3549" y="1411"/>
                    <a:pt x="3513" y="1209"/>
                  </a:cubicBezTo>
                  <a:cubicBezTo>
                    <a:pt x="3399" y="710"/>
                    <a:pt x="3779" y="414"/>
                    <a:pt x="4153" y="414"/>
                  </a:cubicBezTo>
                  <a:close/>
                  <a:moveTo>
                    <a:pt x="7868" y="2734"/>
                  </a:moveTo>
                  <a:cubicBezTo>
                    <a:pt x="8126" y="2734"/>
                    <a:pt x="8354" y="2923"/>
                    <a:pt x="8407" y="3185"/>
                  </a:cubicBezTo>
                  <a:lnTo>
                    <a:pt x="9788" y="10746"/>
                  </a:lnTo>
                  <a:cubicBezTo>
                    <a:pt x="9835" y="11043"/>
                    <a:pt x="9633" y="11329"/>
                    <a:pt x="9335" y="11377"/>
                  </a:cubicBezTo>
                  <a:lnTo>
                    <a:pt x="3073" y="12520"/>
                  </a:lnTo>
                  <a:cubicBezTo>
                    <a:pt x="3038" y="12527"/>
                    <a:pt x="3003" y="12530"/>
                    <a:pt x="2968" y="12530"/>
                  </a:cubicBezTo>
                  <a:cubicBezTo>
                    <a:pt x="2711" y="12530"/>
                    <a:pt x="2484" y="12342"/>
                    <a:pt x="2442" y="12079"/>
                  </a:cubicBezTo>
                  <a:lnTo>
                    <a:pt x="1061" y="4519"/>
                  </a:lnTo>
                  <a:cubicBezTo>
                    <a:pt x="1013" y="4221"/>
                    <a:pt x="1203" y="3935"/>
                    <a:pt x="1513" y="3888"/>
                  </a:cubicBezTo>
                  <a:lnTo>
                    <a:pt x="2251" y="3745"/>
                  </a:lnTo>
                  <a:cubicBezTo>
                    <a:pt x="2294" y="3960"/>
                    <a:pt x="2483" y="4107"/>
                    <a:pt x="2695" y="4107"/>
                  </a:cubicBezTo>
                  <a:cubicBezTo>
                    <a:pt x="2717" y="4107"/>
                    <a:pt x="2740" y="4105"/>
                    <a:pt x="2763" y="4102"/>
                  </a:cubicBezTo>
                  <a:lnTo>
                    <a:pt x="6668" y="3387"/>
                  </a:lnTo>
                  <a:cubicBezTo>
                    <a:pt x="6907" y="3340"/>
                    <a:pt x="7061" y="3114"/>
                    <a:pt x="7026" y="2875"/>
                  </a:cubicBezTo>
                  <a:lnTo>
                    <a:pt x="7764" y="2745"/>
                  </a:lnTo>
                  <a:cubicBezTo>
                    <a:pt x="7799" y="2737"/>
                    <a:pt x="7834" y="2734"/>
                    <a:pt x="7868" y="2734"/>
                  </a:cubicBezTo>
                  <a:close/>
                  <a:moveTo>
                    <a:pt x="4147" y="0"/>
                  </a:moveTo>
                  <a:cubicBezTo>
                    <a:pt x="4083" y="0"/>
                    <a:pt x="4018" y="6"/>
                    <a:pt x="3954" y="18"/>
                  </a:cubicBezTo>
                  <a:cubicBezTo>
                    <a:pt x="3358" y="125"/>
                    <a:pt x="2966" y="697"/>
                    <a:pt x="3073" y="1292"/>
                  </a:cubicBezTo>
                  <a:cubicBezTo>
                    <a:pt x="3108" y="1459"/>
                    <a:pt x="3180" y="1625"/>
                    <a:pt x="3287" y="1768"/>
                  </a:cubicBezTo>
                  <a:lnTo>
                    <a:pt x="2513" y="1911"/>
                  </a:lnTo>
                  <a:cubicBezTo>
                    <a:pt x="2192" y="1971"/>
                    <a:pt x="1989" y="2280"/>
                    <a:pt x="2037" y="2602"/>
                  </a:cubicBezTo>
                  <a:lnTo>
                    <a:pt x="2096" y="2875"/>
                  </a:lnTo>
                  <a:lnTo>
                    <a:pt x="811" y="3114"/>
                  </a:lnTo>
                  <a:cubicBezTo>
                    <a:pt x="322" y="3197"/>
                    <a:pt x="1" y="3661"/>
                    <a:pt x="96" y="4149"/>
                  </a:cubicBezTo>
                  <a:lnTo>
                    <a:pt x="1668" y="12770"/>
                  </a:lnTo>
                  <a:cubicBezTo>
                    <a:pt x="1742" y="13206"/>
                    <a:pt x="2121" y="13509"/>
                    <a:pt x="2549" y="13509"/>
                  </a:cubicBezTo>
                  <a:cubicBezTo>
                    <a:pt x="2600" y="13509"/>
                    <a:pt x="2652" y="13505"/>
                    <a:pt x="2704" y="13496"/>
                  </a:cubicBezTo>
                  <a:lnTo>
                    <a:pt x="10038" y="12150"/>
                  </a:lnTo>
                  <a:cubicBezTo>
                    <a:pt x="10526" y="12067"/>
                    <a:pt x="10848" y="11603"/>
                    <a:pt x="10752" y="11115"/>
                  </a:cubicBezTo>
                  <a:lnTo>
                    <a:pt x="9181" y="2483"/>
                  </a:lnTo>
                  <a:cubicBezTo>
                    <a:pt x="9097" y="2052"/>
                    <a:pt x="8726" y="1751"/>
                    <a:pt x="8313" y="1751"/>
                  </a:cubicBezTo>
                  <a:cubicBezTo>
                    <a:pt x="8257" y="1751"/>
                    <a:pt x="8201" y="1757"/>
                    <a:pt x="8145" y="1768"/>
                  </a:cubicBezTo>
                  <a:lnTo>
                    <a:pt x="6859" y="1994"/>
                  </a:lnTo>
                  <a:lnTo>
                    <a:pt x="6811" y="1721"/>
                  </a:lnTo>
                  <a:cubicBezTo>
                    <a:pt x="6758" y="1431"/>
                    <a:pt x="6500" y="1237"/>
                    <a:pt x="6223" y="1237"/>
                  </a:cubicBezTo>
                  <a:cubicBezTo>
                    <a:pt x="6193" y="1237"/>
                    <a:pt x="6163" y="1240"/>
                    <a:pt x="6133" y="1244"/>
                  </a:cubicBezTo>
                  <a:lnTo>
                    <a:pt x="5180" y="1423"/>
                  </a:lnTo>
                  <a:cubicBezTo>
                    <a:pt x="5240" y="1244"/>
                    <a:pt x="5240" y="1066"/>
                    <a:pt x="5216" y="899"/>
                  </a:cubicBezTo>
                  <a:cubicBezTo>
                    <a:pt x="5121" y="370"/>
                    <a:pt x="4658" y="0"/>
                    <a:pt x="414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9" name="Google Shape;8419;p47"/>
            <p:cNvSpPr/>
            <p:nvPr/>
          </p:nvSpPr>
          <p:spPr>
            <a:xfrm>
              <a:off x="6269026" y="1280275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3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4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0" name="Google Shape;8420;p47"/>
            <p:cNvSpPr/>
            <p:nvPr/>
          </p:nvSpPr>
          <p:spPr>
            <a:xfrm>
              <a:off x="6336761" y="1265566"/>
              <a:ext cx="125214" cy="43931"/>
            </a:xfrm>
            <a:custGeom>
              <a:rect b="b" l="l" r="r" t="t"/>
              <a:pathLst>
                <a:path extrusionOk="0" h="1362" w="3882">
                  <a:moveTo>
                    <a:pt x="3285" y="1"/>
                  </a:moveTo>
                  <a:cubicBezTo>
                    <a:pt x="3247" y="1"/>
                    <a:pt x="3206" y="5"/>
                    <a:pt x="3163" y="15"/>
                  </a:cubicBezTo>
                  <a:lnTo>
                    <a:pt x="3151" y="15"/>
                  </a:lnTo>
                  <a:lnTo>
                    <a:pt x="556" y="492"/>
                  </a:lnTo>
                  <a:cubicBezTo>
                    <a:pt x="1" y="569"/>
                    <a:pt x="108" y="1362"/>
                    <a:pt x="599" y="1362"/>
                  </a:cubicBezTo>
                  <a:cubicBezTo>
                    <a:pt x="634" y="1362"/>
                    <a:pt x="671" y="1358"/>
                    <a:pt x="711" y="1349"/>
                  </a:cubicBezTo>
                  <a:lnTo>
                    <a:pt x="3306" y="873"/>
                  </a:lnTo>
                  <a:cubicBezTo>
                    <a:pt x="3882" y="817"/>
                    <a:pt x="3788" y="1"/>
                    <a:pt x="328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1" name="Google Shape;8421;p47"/>
            <p:cNvSpPr/>
            <p:nvPr/>
          </p:nvSpPr>
          <p:spPr>
            <a:xfrm>
              <a:off x="6281702" y="1349784"/>
              <a:ext cx="59769" cy="49866"/>
            </a:xfrm>
            <a:custGeom>
              <a:rect b="b" l="l" r="r" t="t"/>
              <a:pathLst>
                <a:path extrusionOk="0" h="1546" w="1853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2" y="1502"/>
                    <a:pt x="854" y="1545"/>
                    <a:pt x="1001" y="1545"/>
                  </a:cubicBezTo>
                  <a:cubicBezTo>
                    <a:pt x="1450" y="1545"/>
                    <a:pt x="1852" y="1145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2" name="Google Shape;8422;p47"/>
            <p:cNvSpPr/>
            <p:nvPr/>
          </p:nvSpPr>
          <p:spPr>
            <a:xfrm>
              <a:off x="6351341" y="1335140"/>
              <a:ext cx="120892" cy="43544"/>
            </a:xfrm>
            <a:custGeom>
              <a:rect b="b" l="l" r="r" t="t"/>
              <a:pathLst>
                <a:path extrusionOk="0" h="1350" w="3748">
                  <a:moveTo>
                    <a:pt x="3128" y="0"/>
                  </a:moveTo>
                  <a:cubicBezTo>
                    <a:pt x="3117" y="0"/>
                    <a:pt x="3105" y="1"/>
                    <a:pt x="3092" y="2"/>
                  </a:cubicBezTo>
                  <a:lnTo>
                    <a:pt x="497" y="478"/>
                  </a:lnTo>
                  <a:cubicBezTo>
                    <a:pt x="0" y="628"/>
                    <a:pt x="120" y="1349"/>
                    <a:pt x="605" y="1349"/>
                  </a:cubicBezTo>
                  <a:cubicBezTo>
                    <a:pt x="620" y="1349"/>
                    <a:pt x="636" y="1348"/>
                    <a:pt x="652" y="1347"/>
                  </a:cubicBezTo>
                  <a:lnTo>
                    <a:pt x="3247" y="883"/>
                  </a:lnTo>
                  <a:cubicBezTo>
                    <a:pt x="3747" y="731"/>
                    <a:pt x="3634" y="0"/>
                    <a:pt x="312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3" name="Google Shape;8423;p47"/>
            <p:cNvSpPr/>
            <p:nvPr/>
          </p:nvSpPr>
          <p:spPr>
            <a:xfrm>
              <a:off x="6295152" y="1424293"/>
              <a:ext cx="60156" cy="49834"/>
            </a:xfrm>
            <a:custGeom>
              <a:rect b="b" l="l" r="r" t="t"/>
              <a:pathLst>
                <a:path extrusionOk="0" h="1545" w="1865">
                  <a:moveTo>
                    <a:pt x="1014" y="0"/>
                  </a:moveTo>
                  <a:cubicBezTo>
                    <a:pt x="970" y="0"/>
                    <a:pt x="926" y="4"/>
                    <a:pt x="881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9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4" name="Google Shape;8424;p47"/>
            <p:cNvSpPr/>
            <p:nvPr/>
          </p:nvSpPr>
          <p:spPr>
            <a:xfrm>
              <a:off x="6364404" y="1409585"/>
              <a:ext cx="121795" cy="43577"/>
            </a:xfrm>
            <a:custGeom>
              <a:rect b="b" l="l" r="r" t="t"/>
              <a:pathLst>
                <a:path extrusionOk="0" h="1351" w="3776">
                  <a:moveTo>
                    <a:pt x="3162" y="0"/>
                  </a:moveTo>
                  <a:cubicBezTo>
                    <a:pt x="3143" y="0"/>
                    <a:pt x="3124" y="1"/>
                    <a:pt x="3104" y="3"/>
                  </a:cubicBezTo>
                  <a:lnTo>
                    <a:pt x="520" y="468"/>
                  </a:lnTo>
                  <a:cubicBezTo>
                    <a:pt x="0" y="606"/>
                    <a:pt x="120" y="1351"/>
                    <a:pt x="628" y="1351"/>
                  </a:cubicBezTo>
                  <a:cubicBezTo>
                    <a:pt x="643" y="1351"/>
                    <a:pt x="659" y="1350"/>
                    <a:pt x="675" y="1349"/>
                  </a:cubicBezTo>
                  <a:lnTo>
                    <a:pt x="3271" y="872"/>
                  </a:lnTo>
                  <a:cubicBezTo>
                    <a:pt x="3776" y="735"/>
                    <a:pt x="3661" y="0"/>
                    <a:pt x="316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5" name="Google Shape;8425;p47"/>
            <p:cNvSpPr/>
            <p:nvPr/>
          </p:nvSpPr>
          <p:spPr>
            <a:xfrm>
              <a:off x="6706823" y="1251439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620" y="1"/>
                  </a:moveTo>
                  <a:lnTo>
                    <a:pt x="1215" y="1620"/>
                  </a:lnTo>
                  <a:cubicBezTo>
                    <a:pt x="251" y="2275"/>
                    <a:pt x="1" y="3585"/>
                    <a:pt x="656" y="4549"/>
                  </a:cubicBezTo>
                  <a:lnTo>
                    <a:pt x="763" y="4704"/>
                  </a:lnTo>
                  <a:cubicBezTo>
                    <a:pt x="1171" y="5305"/>
                    <a:pt x="1833" y="5629"/>
                    <a:pt x="2508" y="5629"/>
                  </a:cubicBezTo>
                  <a:cubicBezTo>
                    <a:pt x="2916" y="5629"/>
                    <a:pt x="3328" y="5510"/>
                    <a:pt x="3692" y="5264"/>
                  </a:cubicBezTo>
                  <a:lnTo>
                    <a:pt x="6085" y="3644"/>
                  </a:lnTo>
                  <a:lnTo>
                    <a:pt x="3620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6" name="Google Shape;8426;p47"/>
            <p:cNvSpPr/>
            <p:nvPr/>
          </p:nvSpPr>
          <p:spPr>
            <a:xfrm>
              <a:off x="6839327" y="1176188"/>
              <a:ext cx="196272" cy="181660"/>
            </a:xfrm>
            <a:custGeom>
              <a:rect b="b" l="l" r="r" t="t"/>
              <a:pathLst>
                <a:path extrusionOk="0" h="5632" w="6085">
                  <a:moveTo>
                    <a:pt x="3588" y="1"/>
                  </a:moveTo>
                  <a:cubicBezTo>
                    <a:pt x="3177" y="1"/>
                    <a:pt x="2760" y="120"/>
                    <a:pt x="2394" y="369"/>
                  </a:cubicBezTo>
                  <a:lnTo>
                    <a:pt x="1" y="1989"/>
                  </a:lnTo>
                  <a:lnTo>
                    <a:pt x="2489" y="5632"/>
                  </a:lnTo>
                  <a:lnTo>
                    <a:pt x="4882" y="4001"/>
                  </a:lnTo>
                  <a:cubicBezTo>
                    <a:pt x="5835" y="3346"/>
                    <a:pt x="6085" y="2036"/>
                    <a:pt x="5430" y="1072"/>
                  </a:cubicBezTo>
                  <a:lnTo>
                    <a:pt x="5430" y="1072"/>
                  </a:lnTo>
                  <a:lnTo>
                    <a:pt x="5430" y="1084"/>
                  </a:lnTo>
                  <a:lnTo>
                    <a:pt x="5323" y="917"/>
                  </a:lnTo>
                  <a:cubicBezTo>
                    <a:pt x="4917" y="319"/>
                    <a:pt x="4259" y="1"/>
                    <a:pt x="358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7" name="Google Shape;8427;p47"/>
            <p:cNvSpPr/>
            <p:nvPr/>
          </p:nvSpPr>
          <p:spPr>
            <a:xfrm>
              <a:off x="5182226" y="98419"/>
              <a:ext cx="349870" cy="436120"/>
            </a:xfrm>
            <a:custGeom>
              <a:rect b="b" l="l" r="r" t="t"/>
              <a:pathLst>
                <a:path extrusionOk="0" h="13521" w="10847">
                  <a:moveTo>
                    <a:pt x="4151" y="435"/>
                  </a:moveTo>
                  <a:cubicBezTo>
                    <a:pt x="4440" y="435"/>
                    <a:pt x="4723" y="607"/>
                    <a:pt x="4774" y="994"/>
                  </a:cubicBezTo>
                  <a:cubicBezTo>
                    <a:pt x="4810" y="1196"/>
                    <a:pt x="4751" y="1387"/>
                    <a:pt x="4632" y="1541"/>
                  </a:cubicBezTo>
                  <a:lnTo>
                    <a:pt x="3834" y="1684"/>
                  </a:lnTo>
                  <a:cubicBezTo>
                    <a:pt x="3667" y="1589"/>
                    <a:pt x="3548" y="1422"/>
                    <a:pt x="3512" y="1232"/>
                  </a:cubicBezTo>
                  <a:lnTo>
                    <a:pt x="3500" y="1232"/>
                  </a:lnTo>
                  <a:cubicBezTo>
                    <a:pt x="3386" y="732"/>
                    <a:pt x="3773" y="435"/>
                    <a:pt x="4151" y="435"/>
                  </a:cubicBezTo>
                  <a:close/>
                  <a:moveTo>
                    <a:pt x="7854" y="2749"/>
                  </a:moveTo>
                  <a:cubicBezTo>
                    <a:pt x="8117" y="2749"/>
                    <a:pt x="8351" y="2930"/>
                    <a:pt x="8394" y="3208"/>
                  </a:cubicBezTo>
                  <a:lnTo>
                    <a:pt x="9787" y="10769"/>
                  </a:lnTo>
                  <a:cubicBezTo>
                    <a:pt x="9835" y="11066"/>
                    <a:pt x="9644" y="11340"/>
                    <a:pt x="9346" y="11400"/>
                  </a:cubicBezTo>
                  <a:lnTo>
                    <a:pt x="3084" y="12543"/>
                  </a:lnTo>
                  <a:cubicBezTo>
                    <a:pt x="3049" y="12550"/>
                    <a:pt x="3014" y="12553"/>
                    <a:pt x="2979" y="12553"/>
                  </a:cubicBezTo>
                  <a:cubicBezTo>
                    <a:pt x="2722" y="12553"/>
                    <a:pt x="2493" y="12365"/>
                    <a:pt x="2441" y="12102"/>
                  </a:cubicBezTo>
                  <a:lnTo>
                    <a:pt x="1060" y="4530"/>
                  </a:lnTo>
                  <a:cubicBezTo>
                    <a:pt x="1012" y="4232"/>
                    <a:pt x="1203" y="3958"/>
                    <a:pt x="1512" y="3899"/>
                  </a:cubicBezTo>
                  <a:lnTo>
                    <a:pt x="2250" y="3768"/>
                  </a:lnTo>
                  <a:cubicBezTo>
                    <a:pt x="2292" y="3977"/>
                    <a:pt x="2472" y="4122"/>
                    <a:pt x="2676" y="4122"/>
                  </a:cubicBezTo>
                  <a:cubicBezTo>
                    <a:pt x="2704" y="4122"/>
                    <a:pt x="2733" y="4119"/>
                    <a:pt x="2762" y="4113"/>
                  </a:cubicBezTo>
                  <a:lnTo>
                    <a:pt x="6668" y="3399"/>
                  </a:lnTo>
                  <a:cubicBezTo>
                    <a:pt x="6906" y="3363"/>
                    <a:pt x="7060" y="3125"/>
                    <a:pt x="7025" y="2899"/>
                  </a:cubicBezTo>
                  <a:lnTo>
                    <a:pt x="7763" y="2756"/>
                  </a:lnTo>
                  <a:cubicBezTo>
                    <a:pt x="7793" y="2751"/>
                    <a:pt x="7824" y="2749"/>
                    <a:pt x="7854" y="2749"/>
                  </a:cubicBezTo>
                  <a:close/>
                  <a:moveTo>
                    <a:pt x="4133" y="0"/>
                  </a:moveTo>
                  <a:cubicBezTo>
                    <a:pt x="4070" y="0"/>
                    <a:pt x="4005" y="6"/>
                    <a:pt x="3941" y="17"/>
                  </a:cubicBezTo>
                  <a:cubicBezTo>
                    <a:pt x="3346" y="136"/>
                    <a:pt x="2953" y="708"/>
                    <a:pt x="3072" y="1303"/>
                  </a:cubicBezTo>
                  <a:cubicBezTo>
                    <a:pt x="3108" y="1482"/>
                    <a:pt x="3179" y="1637"/>
                    <a:pt x="3286" y="1779"/>
                  </a:cubicBezTo>
                  <a:lnTo>
                    <a:pt x="2512" y="1934"/>
                  </a:lnTo>
                  <a:cubicBezTo>
                    <a:pt x="2191" y="1994"/>
                    <a:pt x="1988" y="2291"/>
                    <a:pt x="2036" y="2613"/>
                  </a:cubicBezTo>
                  <a:lnTo>
                    <a:pt x="2096" y="2899"/>
                  </a:lnTo>
                  <a:lnTo>
                    <a:pt x="798" y="3125"/>
                  </a:lnTo>
                  <a:cubicBezTo>
                    <a:pt x="322" y="3208"/>
                    <a:pt x="0" y="3673"/>
                    <a:pt x="83" y="4149"/>
                  </a:cubicBezTo>
                  <a:lnTo>
                    <a:pt x="1667" y="12781"/>
                  </a:lnTo>
                  <a:cubicBezTo>
                    <a:pt x="1741" y="13217"/>
                    <a:pt x="2120" y="13520"/>
                    <a:pt x="2548" y="13520"/>
                  </a:cubicBezTo>
                  <a:cubicBezTo>
                    <a:pt x="2599" y="13520"/>
                    <a:pt x="2651" y="13516"/>
                    <a:pt x="2703" y="13507"/>
                  </a:cubicBezTo>
                  <a:lnTo>
                    <a:pt x="10037" y="12162"/>
                  </a:lnTo>
                  <a:cubicBezTo>
                    <a:pt x="10525" y="12066"/>
                    <a:pt x="10847" y="11602"/>
                    <a:pt x="10763" y="11126"/>
                  </a:cubicBezTo>
                  <a:lnTo>
                    <a:pt x="9180" y="2494"/>
                  </a:lnTo>
                  <a:cubicBezTo>
                    <a:pt x="9106" y="2064"/>
                    <a:pt x="8737" y="1763"/>
                    <a:pt x="8316" y="1763"/>
                  </a:cubicBezTo>
                  <a:cubicBezTo>
                    <a:pt x="8259" y="1763"/>
                    <a:pt x="8202" y="1768"/>
                    <a:pt x="8144" y="1779"/>
                  </a:cubicBezTo>
                  <a:lnTo>
                    <a:pt x="6858" y="2018"/>
                  </a:lnTo>
                  <a:lnTo>
                    <a:pt x="6810" y="1744"/>
                  </a:lnTo>
                  <a:cubicBezTo>
                    <a:pt x="6758" y="1458"/>
                    <a:pt x="6508" y="1258"/>
                    <a:pt x="6228" y="1258"/>
                  </a:cubicBezTo>
                  <a:cubicBezTo>
                    <a:pt x="6192" y="1258"/>
                    <a:pt x="6156" y="1261"/>
                    <a:pt x="6120" y="1268"/>
                  </a:cubicBezTo>
                  <a:lnTo>
                    <a:pt x="5179" y="1434"/>
                  </a:lnTo>
                  <a:cubicBezTo>
                    <a:pt x="5227" y="1268"/>
                    <a:pt x="5239" y="1089"/>
                    <a:pt x="5215" y="922"/>
                  </a:cubicBezTo>
                  <a:cubicBezTo>
                    <a:pt x="5119" y="381"/>
                    <a:pt x="4655" y="0"/>
                    <a:pt x="413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8" name="Google Shape;8428;p47"/>
            <p:cNvSpPr/>
            <p:nvPr/>
          </p:nvSpPr>
          <p:spPr>
            <a:xfrm>
              <a:off x="5244414" y="255566"/>
              <a:ext cx="60059" cy="49898"/>
            </a:xfrm>
            <a:custGeom>
              <a:rect b="b" l="l" r="r" t="t"/>
              <a:pathLst>
                <a:path extrusionOk="0" h="1547" w="1862">
                  <a:moveTo>
                    <a:pt x="1015" y="1"/>
                  </a:moveTo>
                  <a:cubicBezTo>
                    <a:pt x="967" y="1"/>
                    <a:pt x="919" y="5"/>
                    <a:pt x="870" y="15"/>
                  </a:cubicBezTo>
                  <a:cubicBezTo>
                    <a:pt x="191" y="134"/>
                    <a:pt x="1" y="1015"/>
                    <a:pt x="560" y="1408"/>
                  </a:cubicBezTo>
                  <a:cubicBezTo>
                    <a:pt x="700" y="1504"/>
                    <a:pt x="851" y="1547"/>
                    <a:pt x="998" y="1547"/>
                  </a:cubicBezTo>
                  <a:cubicBezTo>
                    <a:pt x="1451" y="1547"/>
                    <a:pt x="1862" y="1138"/>
                    <a:pt x="1763" y="634"/>
                  </a:cubicBezTo>
                  <a:cubicBezTo>
                    <a:pt x="1689" y="266"/>
                    <a:pt x="1375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9" name="Google Shape;8429;p47"/>
            <p:cNvSpPr/>
            <p:nvPr/>
          </p:nvSpPr>
          <p:spPr>
            <a:xfrm>
              <a:off x="5312052" y="241148"/>
              <a:ext cx="124117" cy="43673"/>
            </a:xfrm>
            <a:custGeom>
              <a:rect b="b" l="l" r="r" t="t"/>
              <a:pathLst>
                <a:path extrusionOk="0" h="1354" w="3848">
                  <a:moveTo>
                    <a:pt x="3239" y="0"/>
                  </a:moveTo>
                  <a:cubicBezTo>
                    <a:pt x="3208" y="0"/>
                    <a:pt x="3176" y="3"/>
                    <a:pt x="3143" y="10"/>
                  </a:cubicBezTo>
                  <a:lnTo>
                    <a:pt x="3155" y="10"/>
                  </a:lnTo>
                  <a:lnTo>
                    <a:pt x="559" y="486"/>
                  </a:lnTo>
                  <a:cubicBezTo>
                    <a:pt x="0" y="553"/>
                    <a:pt x="102" y="1354"/>
                    <a:pt x="609" y="1354"/>
                  </a:cubicBezTo>
                  <a:cubicBezTo>
                    <a:pt x="642" y="1354"/>
                    <a:pt x="677" y="1350"/>
                    <a:pt x="714" y="1343"/>
                  </a:cubicBezTo>
                  <a:lnTo>
                    <a:pt x="3309" y="867"/>
                  </a:lnTo>
                  <a:cubicBezTo>
                    <a:pt x="3847" y="766"/>
                    <a:pt x="3731" y="0"/>
                    <a:pt x="323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0" name="Google Shape;8430;p47"/>
            <p:cNvSpPr/>
            <p:nvPr/>
          </p:nvSpPr>
          <p:spPr>
            <a:xfrm>
              <a:off x="5257090" y="325172"/>
              <a:ext cx="59769" cy="49866"/>
            </a:xfrm>
            <a:custGeom>
              <a:rect b="b" l="l" r="r" t="t"/>
              <a:pathLst>
                <a:path extrusionOk="0" h="1546" w="1853">
                  <a:moveTo>
                    <a:pt x="1003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3" y="1545"/>
                    <a:pt x="1000" y="1545"/>
                  </a:cubicBezTo>
                  <a:cubicBezTo>
                    <a:pt x="1449" y="1545"/>
                    <a:pt x="1853" y="1142"/>
                    <a:pt x="1763" y="631"/>
                  </a:cubicBezTo>
                  <a:cubicBezTo>
                    <a:pt x="1699" y="259"/>
                    <a:pt x="1369" y="1"/>
                    <a:pt x="100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1" name="Google Shape;8431;p47"/>
            <p:cNvSpPr/>
            <p:nvPr/>
          </p:nvSpPr>
          <p:spPr>
            <a:xfrm>
              <a:off x="5326599" y="310528"/>
              <a:ext cx="121408" cy="43512"/>
            </a:xfrm>
            <a:custGeom>
              <a:rect b="b" l="l" r="r" t="t"/>
              <a:pathLst>
                <a:path extrusionOk="0" h="1349" w="3764">
                  <a:moveTo>
                    <a:pt x="3133" y="0"/>
                  </a:moveTo>
                  <a:cubicBezTo>
                    <a:pt x="3121" y="0"/>
                    <a:pt x="3109" y="1"/>
                    <a:pt x="3096" y="2"/>
                  </a:cubicBezTo>
                  <a:lnTo>
                    <a:pt x="501" y="478"/>
                  </a:lnTo>
                  <a:cubicBezTo>
                    <a:pt x="1" y="618"/>
                    <a:pt x="126" y="1348"/>
                    <a:pt x="620" y="1348"/>
                  </a:cubicBezTo>
                  <a:cubicBezTo>
                    <a:pt x="632" y="1348"/>
                    <a:pt x="644" y="1348"/>
                    <a:pt x="656" y="1347"/>
                  </a:cubicBezTo>
                  <a:lnTo>
                    <a:pt x="3251" y="871"/>
                  </a:lnTo>
                  <a:cubicBezTo>
                    <a:pt x="3763" y="731"/>
                    <a:pt x="3638" y="0"/>
                    <a:pt x="313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2" name="Google Shape;8432;p47"/>
            <p:cNvSpPr/>
            <p:nvPr/>
          </p:nvSpPr>
          <p:spPr>
            <a:xfrm>
              <a:off x="5270540" y="399294"/>
              <a:ext cx="60059" cy="50189"/>
            </a:xfrm>
            <a:custGeom>
              <a:rect b="b" l="l" r="r" t="t"/>
              <a:pathLst>
                <a:path extrusionOk="0" h="1556" w="1862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0" y="1012"/>
                    <a:pt x="572" y="1417"/>
                  </a:cubicBezTo>
                  <a:cubicBezTo>
                    <a:pt x="709" y="1513"/>
                    <a:pt x="857" y="1556"/>
                    <a:pt x="1002" y="1556"/>
                  </a:cubicBezTo>
                  <a:cubicBezTo>
                    <a:pt x="1451" y="1556"/>
                    <a:pt x="1862" y="1147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3" name="Google Shape;8433;p47"/>
            <p:cNvSpPr/>
            <p:nvPr/>
          </p:nvSpPr>
          <p:spPr>
            <a:xfrm>
              <a:off x="5339501" y="384586"/>
              <a:ext cx="122440" cy="44028"/>
            </a:xfrm>
            <a:custGeom>
              <a:rect b="b" l="l" r="r" t="t"/>
              <a:pathLst>
                <a:path extrusionOk="0" h="1365" w="3796">
                  <a:moveTo>
                    <a:pt x="3172" y="0"/>
                  </a:moveTo>
                  <a:cubicBezTo>
                    <a:pt x="3153" y="0"/>
                    <a:pt x="3133" y="1"/>
                    <a:pt x="3113" y="4"/>
                  </a:cubicBezTo>
                  <a:lnTo>
                    <a:pt x="518" y="480"/>
                  </a:lnTo>
                  <a:cubicBezTo>
                    <a:pt x="1" y="606"/>
                    <a:pt x="115" y="1364"/>
                    <a:pt x="626" y="1364"/>
                  </a:cubicBezTo>
                  <a:cubicBezTo>
                    <a:pt x="645" y="1364"/>
                    <a:pt x="664" y="1363"/>
                    <a:pt x="684" y="1361"/>
                  </a:cubicBezTo>
                  <a:lnTo>
                    <a:pt x="3268" y="885"/>
                  </a:lnTo>
                  <a:cubicBezTo>
                    <a:pt x="3796" y="747"/>
                    <a:pt x="3682" y="0"/>
                    <a:pt x="317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4" name="Google Shape;8434;p47"/>
            <p:cNvSpPr/>
            <p:nvPr/>
          </p:nvSpPr>
          <p:spPr>
            <a:xfrm>
              <a:off x="5212933" y="708039"/>
              <a:ext cx="250815" cy="224688"/>
            </a:xfrm>
            <a:custGeom>
              <a:rect b="b" l="l" r="r" t="t"/>
              <a:pathLst>
                <a:path extrusionOk="0" h="6966" w="7776">
                  <a:moveTo>
                    <a:pt x="3943" y="1"/>
                  </a:moveTo>
                  <a:cubicBezTo>
                    <a:pt x="2906" y="1"/>
                    <a:pt x="1888" y="469"/>
                    <a:pt x="1227" y="1346"/>
                  </a:cubicBezTo>
                  <a:lnTo>
                    <a:pt x="6966" y="4977"/>
                  </a:lnTo>
                  <a:cubicBezTo>
                    <a:pt x="7775" y="3406"/>
                    <a:pt x="7251" y="1477"/>
                    <a:pt x="5763" y="525"/>
                  </a:cubicBezTo>
                  <a:cubicBezTo>
                    <a:pt x="5199" y="171"/>
                    <a:pt x="4568" y="1"/>
                    <a:pt x="3943" y="1"/>
                  </a:cubicBezTo>
                  <a:close/>
                  <a:moveTo>
                    <a:pt x="822" y="2001"/>
                  </a:moveTo>
                  <a:cubicBezTo>
                    <a:pt x="1" y="3561"/>
                    <a:pt x="524" y="5489"/>
                    <a:pt x="2025" y="6442"/>
                  </a:cubicBezTo>
                  <a:cubicBezTo>
                    <a:pt x="2584" y="6796"/>
                    <a:pt x="3211" y="6966"/>
                    <a:pt x="3833" y="6966"/>
                  </a:cubicBezTo>
                  <a:cubicBezTo>
                    <a:pt x="4864" y="6966"/>
                    <a:pt x="5880" y="6497"/>
                    <a:pt x="6549" y="5620"/>
                  </a:cubicBezTo>
                  <a:lnTo>
                    <a:pt x="822" y="200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5" name="Google Shape;8435;p47"/>
            <p:cNvSpPr/>
            <p:nvPr/>
          </p:nvSpPr>
          <p:spPr>
            <a:xfrm>
              <a:off x="5682211" y="226472"/>
              <a:ext cx="196304" cy="181918"/>
            </a:xfrm>
            <a:custGeom>
              <a:rect b="b" l="l" r="r" t="t"/>
              <a:pathLst>
                <a:path extrusionOk="0" h="5640" w="6086">
                  <a:moveTo>
                    <a:pt x="3609" y="0"/>
                  </a:moveTo>
                  <a:lnTo>
                    <a:pt x="1215" y="1631"/>
                  </a:lnTo>
                  <a:cubicBezTo>
                    <a:pt x="251" y="2286"/>
                    <a:pt x="1" y="3596"/>
                    <a:pt x="656" y="4560"/>
                  </a:cubicBezTo>
                  <a:lnTo>
                    <a:pt x="763" y="4715"/>
                  </a:lnTo>
                  <a:cubicBezTo>
                    <a:pt x="1171" y="5316"/>
                    <a:pt x="1834" y="5640"/>
                    <a:pt x="2508" y="5640"/>
                  </a:cubicBezTo>
                  <a:cubicBezTo>
                    <a:pt x="2916" y="5640"/>
                    <a:pt x="3329" y="5521"/>
                    <a:pt x="3692" y="5275"/>
                  </a:cubicBezTo>
                  <a:lnTo>
                    <a:pt x="6085" y="3644"/>
                  </a:lnTo>
                  <a:lnTo>
                    <a:pt x="3609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6" name="Google Shape;8436;p47"/>
            <p:cNvSpPr/>
            <p:nvPr/>
          </p:nvSpPr>
          <p:spPr>
            <a:xfrm>
              <a:off x="5814714" y="151317"/>
              <a:ext cx="196272" cy="181950"/>
            </a:xfrm>
            <a:custGeom>
              <a:rect b="b" l="l" r="r" t="t"/>
              <a:pathLst>
                <a:path extrusionOk="0" h="5641" w="6085">
                  <a:moveTo>
                    <a:pt x="3580" y="1"/>
                  </a:moveTo>
                  <a:cubicBezTo>
                    <a:pt x="3174" y="1"/>
                    <a:pt x="2765" y="119"/>
                    <a:pt x="2406" y="366"/>
                  </a:cubicBezTo>
                  <a:lnTo>
                    <a:pt x="1" y="1985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5" y="3354"/>
                    <a:pt x="6085" y="2044"/>
                    <a:pt x="5430" y="1080"/>
                  </a:cubicBezTo>
                  <a:lnTo>
                    <a:pt x="5323" y="925"/>
                  </a:lnTo>
                  <a:cubicBezTo>
                    <a:pt x="4915" y="324"/>
                    <a:pt x="4252" y="1"/>
                    <a:pt x="3580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7" name="Google Shape;8437;p47"/>
            <p:cNvSpPr/>
            <p:nvPr/>
          </p:nvSpPr>
          <p:spPr>
            <a:xfrm>
              <a:off x="5624636" y="602242"/>
              <a:ext cx="346032" cy="344032"/>
            </a:xfrm>
            <a:custGeom>
              <a:rect b="b" l="l" r="r" t="t"/>
              <a:pathLst>
                <a:path extrusionOk="0" h="10666" w="10728">
                  <a:moveTo>
                    <a:pt x="5007" y="1"/>
                  </a:moveTo>
                  <a:cubicBezTo>
                    <a:pt x="4823" y="1"/>
                    <a:pt x="4677" y="136"/>
                    <a:pt x="4655" y="328"/>
                  </a:cubicBezTo>
                  <a:lnTo>
                    <a:pt x="4191" y="3805"/>
                  </a:lnTo>
                  <a:lnTo>
                    <a:pt x="714" y="3340"/>
                  </a:lnTo>
                  <a:cubicBezTo>
                    <a:pt x="699" y="3338"/>
                    <a:pt x="683" y="3338"/>
                    <a:pt x="668" y="3338"/>
                  </a:cubicBezTo>
                  <a:cubicBezTo>
                    <a:pt x="475" y="3338"/>
                    <a:pt x="320" y="3474"/>
                    <a:pt x="298" y="3662"/>
                  </a:cubicBezTo>
                  <a:lnTo>
                    <a:pt x="36" y="5638"/>
                  </a:lnTo>
                  <a:cubicBezTo>
                    <a:pt x="0" y="5840"/>
                    <a:pt x="143" y="6031"/>
                    <a:pt x="357" y="6055"/>
                  </a:cubicBezTo>
                  <a:lnTo>
                    <a:pt x="357" y="6043"/>
                  </a:lnTo>
                  <a:lnTo>
                    <a:pt x="3834" y="6507"/>
                  </a:lnTo>
                  <a:lnTo>
                    <a:pt x="3370" y="9984"/>
                  </a:lnTo>
                  <a:cubicBezTo>
                    <a:pt x="3346" y="10186"/>
                    <a:pt x="3489" y="10377"/>
                    <a:pt x="3691" y="10401"/>
                  </a:cubicBezTo>
                  <a:lnTo>
                    <a:pt x="5667" y="10663"/>
                  </a:lnTo>
                  <a:cubicBezTo>
                    <a:pt x="5682" y="10664"/>
                    <a:pt x="5697" y="10665"/>
                    <a:pt x="5712" y="10665"/>
                  </a:cubicBezTo>
                  <a:cubicBezTo>
                    <a:pt x="5897" y="10665"/>
                    <a:pt x="6062" y="10529"/>
                    <a:pt x="6084" y="10341"/>
                  </a:cubicBezTo>
                  <a:lnTo>
                    <a:pt x="6548" y="6864"/>
                  </a:lnTo>
                  <a:lnTo>
                    <a:pt x="10025" y="7329"/>
                  </a:lnTo>
                  <a:cubicBezTo>
                    <a:pt x="10040" y="7331"/>
                    <a:pt x="10055" y="7331"/>
                    <a:pt x="10069" y="7331"/>
                  </a:cubicBezTo>
                  <a:cubicBezTo>
                    <a:pt x="10254" y="7331"/>
                    <a:pt x="10420" y="7195"/>
                    <a:pt x="10442" y="7007"/>
                  </a:cubicBezTo>
                  <a:lnTo>
                    <a:pt x="10704" y="5031"/>
                  </a:lnTo>
                  <a:cubicBezTo>
                    <a:pt x="10728" y="4828"/>
                    <a:pt x="10585" y="4638"/>
                    <a:pt x="10382" y="4614"/>
                  </a:cubicBezTo>
                  <a:lnTo>
                    <a:pt x="6894" y="4150"/>
                  </a:lnTo>
                  <a:lnTo>
                    <a:pt x="7358" y="673"/>
                  </a:lnTo>
                  <a:cubicBezTo>
                    <a:pt x="7382" y="471"/>
                    <a:pt x="7239" y="280"/>
                    <a:pt x="7037" y="256"/>
                  </a:cubicBezTo>
                  <a:lnTo>
                    <a:pt x="5072" y="6"/>
                  </a:lnTo>
                  <a:cubicBezTo>
                    <a:pt x="5050" y="3"/>
                    <a:pt x="5028" y="1"/>
                    <a:pt x="500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8" name="Google Shape;8438;p47"/>
            <p:cNvSpPr/>
            <p:nvPr/>
          </p:nvSpPr>
          <p:spPr>
            <a:xfrm>
              <a:off x="5182226" y="1123290"/>
              <a:ext cx="349870" cy="436217"/>
            </a:xfrm>
            <a:custGeom>
              <a:rect b="b" l="l" r="r" t="t"/>
              <a:pathLst>
                <a:path extrusionOk="0" h="13524" w="10847">
                  <a:moveTo>
                    <a:pt x="4147" y="429"/>
                  </a:moveTo>
                  <a:cubicBezTo>
                    <a:pt x="4437" y="429"/>
                    <a:pt x="4723" y="604"/>
                    <a:pt x="4774" y="997"/>
                  </a:cubicBezTo>
                  <a:cubicBezTo>
                    <a:pt x="4810" y="1188"/>
                    <a:pt x="4751" y="1390"/>
                    <a:pt x="4632" y="1533"/>
                  </a:cubicBezTo>
                  <a:lnTo>
                    <a:pt x="3834" y="1688"/>
                  </a:lnTo>
                  <a:cubicBezTo>
                    <a:pt x="3667" y="1593"/>
                    <a:pt x="3548" y="1426"/>
                    <a:pt x="3512" y="1224"/>
                  </a:cubicBezTo>
                  <a:lnTo>
                    <a:pt x="3500" y="1224"/>
                  </a:lnTo>
                  <a:cubicBezTo>
                    <a:pt x="3386" y="725"/>
                    <a:pt x="3770" y="429"/>
                    <a:pt x="4147" y="429"/>
                  </a:cubicBezTo>
                  <a:close/>
                  <a:moveTo>
                    <a:pt x="7867" y="2749"/>
                  </a:moveTo>
                  <a:cubicBezTo>
                    <a:pt x="8125" y="2749"/>
                    <a:pt x="8352" y="2938"/>
                    <a:pt x="8394" y="3200"/>
                  </a:cubicBezTo>
                  <a:lnTo>
                    <a:pt x="9787" y="10761"/>
                  </a:lnTo>
                  <a:cubicBezTo>
                    <a:pt x="9835" y="11058"/>
                    <a:pt x="9644" y="11344"/>
                    <a:pt x="9346" y="11392"/>
                  </a:cubicBezTo>
                  <a:lnTo>
                    <a:pt x="3084" y="12535"/>
                  </a:lnTo>
                  <a:cubicBezTo>
                    <a:pt x="3049" y="12542"/>
                    <a:pt x="3014" y="12545"/>
                    <a:pt x="2979" y="12545"/>
                  </a:cubicBezTo>
                  <a:cubicBezTo>
                    <a:pt x="2722" y="12545"/>
                    <a:pt x="2493" y="12357"/>
                    <a:pt x="2441" y="12094"/>
                  </a:cubicBezTo>
                  <a:lnTo>
                    <a:pt x="1060" y="4534"/>
                  </a:lnTo>
                  <a:cubicBezTo>
                    <a:pt x="1012" y="4236"/>
                    <a:pt x="1203" y="3950"/>
                    <a:pt x="1512" y="3903"/>
                  </a:cubicBezTo>
                  <a:lnTo>
                    <a:pt x="2250" y="3760"/>
                  </a:lnTo>
                  <a:cubicBezTo>
                    <a:pt x="2293" y="3975"/>
                    <a:pt x="2482" y="4122"/>
                    <a:pt x="2694" y="4122"/>
                  </a:cubicBezTo>
                  <a:cubicBezTo>
                    <a:pt x="2717" y="4122"/>
                    <a:pt x="2739" y="4120"/>
                    <a:pt x="2762" y="4117"/>
                  </a:cubicBezTo>
                  <a:lnTo>
                    <a:pt x="6668" y="3402"/>
                  </a:lnTo>
                  <a:cubicBezTo>
                    <a:pt x="6906" y="3355"/>
                    <a:pt x="7060" y="3129"/>
                    <a:pt x="7025" y="2890"/>
                  </a:cubicBezTo>
                  <a:lnTo>
                    <a:pt x="7763" y="2760"/>
                  </a:lnTo>
                  <a:cubicBezTo>
                    <a:pt x="7798" y="2752"/>
                    <a:pt x="7833" y="2749"/>
                    <a:pt x="7867" y="2749"/>
                  </a:cubicBezTo>
                  <a:close/>
                  <a:moveTo>
                    <a:pt x="4150" y="0"/>
                  </a:moveTo>
                  <a:cubicBezTo>
                    <a:pt x="4081" y="0"/>
                    <a:pt x="4011" y="7"/>
                    <a:pt x="3941" y="21"/>
                  </a:cubicBezTo>
                  <a:cubicBezTo>
                    <a:pt x="3346" y="128"/>
                    <a:pt x="2953" y="700"/>
                    <a:pt x="3072" y="1307"/>
                  </a:cubicBezTo>
                  <a:cubicBezTo>
                    <a:pt x="3108" y="1474"/>
                    <a:pt x="3179" y="1640"/>
                    <a:pt x="3286" y="1783"/>
                  </a:cubicBezTo>
                  <a:lnTo>
                    <a:pt x="2512" y="1926"/>
                  </a:lnTo>
                  <a:cubicBezTo>
                    <a:pt x="2191" y="1986"/>
                    <a:pt x="1988" y="2295"/>
                    <a:pt x="2036" y="2617"/>
                  </a:cubicBezTo>
                  <a:lnTo>
                    <a:pt x="2096" y="2890"/>
                  </a:lnTo>
                  <a:lnTo>
                    <a:pt x="798" y="3129"/>
                  </a:lnTo>
                  <a:cubicBezTo>
                    <a:pt x="322" y="3212"/>
                    <a:pt x="0" y="3676"/>
                    <a:pt x="83" y="4164"/>
                  </a:cubicBezTo>
                  <a:lnTo>
                    <a:pt x="1667" y="12785"/>
                  </a:lnTo>
                  <a:cubicBezTo>
                    <a:pt x="1741" y="13221"/>
                    <a:pt x="2120" y="13524"/>
                    <a:pt x="2548" y="13524"/>
                  </a:cubicBezTo>
                  <a:cubicBezTo>
                    <a:pt x="2599" y="13524"/>
                    <a:pt x="2651" y="13520"/>
                    <a:pt x="2703" y="13511"/>
                  </a:cubicBezTo>
                  <a:lnTo>
                    <a:pt x="10049" y="12165"/>
                  </a:lnTo>
                  <a:cubicBezTo>
                    <a:pt x="10525" y="12082"/>
                    <a:pt x="10847" y="11618"/>
                    <a:pt x="10763" y="11130"/>
                  </a:cubicBezTo>
                  <a:lnTo>
                    <a:pt x="9192" y="2498"/>
                  </a:lnTo>
                  <a:cubicBezTo>
                    <a:pt x="9108" y="2067"/>
                    <a:pt x="8737" y="1766"/>
                    <a:pt x="8316" y="1766"/>
                  </a:cubicBezTo>
                  <a:cubicBezTo>
                    <a:pt x="8259" y="1766"/>
                    <a:pt x="8202" y="1772"/>
                    <a:pt x="8144" y="1783"/>
                  </a:cubicBezTo>
                  <a:lnTo>
                    <a:pt x="6858" y="2009"/>
                  </a:lnTo>
                  <a:lnTo>
                    <a:pt x="6810" y="1736"/>
                  </a:lnTo>
                  <a:cubicBezTo>
                    <a:pt x="6757" y="1446"/>
                    <a:pt x="6499" y="1252"/>
                    <a:pt x="6214" y="1252"/>
                  </a:cubicBezTo>
                  <a:cubicBezTo>
                    <a:pt x="6183" y="1252"/>
                    <a:pt x="6151" y="1255"/>
                    <a:pt x="6120" y="1259"/>
                  </a:cubicBezTo>
                  <a:lnTo>
                    <a:pt x="5179" y="1438"/>
                  </a:lnTo>
                  <a:cubicBezTo>
                    <a:pt x="5227" y="1259"/>
                    <a:pt x="5239" y="1081"/>
                    <a:pt x="5215" y="914"/>
                  </a:cubicBezTo>
                  <a:cubicBezTo>
                    <a:pt x="5120" y="378"/>
                    <a:pt x="4665" y="0"/>
                    <a:pt x="415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9" name="Google Shape;8439;p47"/>
            <p:cNvSpPr/>
            <p:nvPr/>
          </p:nvSpPr>
          <p:spPr>
            <a:xfrm>
              <a:off x="5244414" y="1280275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9" y="1"/>
                    <a:pt x="915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2" y="1502"/>
                    <a:pt x="854" y="1545"/>
                    <a:pt x="1002" y="1545"/>
                  </a:cubicBezTo>
                  <a:cubicBezTo>
                    <a:pt x="1454" y="1545"/>
                    <a:pt x="1862" y="1142"/>
                    <a:pt x="1763" y="631"/>
                  </a:cubicBezTo>
                  <a:cubicBezTo>
                    <a:pt x="1689" y="259"/>
                    <a:pt x="1367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0" name="Google Shape;8440;p47"/>
            <p:cNvSpPr/>
            <p:nvPr/>
          </p:nvSpPr>
          <p:spPr>
            <a:xfrm>
              <a:off x="5311504" y="1265631"/>
              <a:ext cx="125182" cy="43931"/>
            </a:xfrm>
            <a:custGeom>
              <a:rect b="b" l="l" r="r" t="t"/>
              <a:pathLst>
                <a:path extrusionOk="0" h="1362" w="3881">
                  <a:moveTo>
                    <a:pt x="3274" y="0"/>
                  </a:moveTo>
                  <a:cubicBezTo>
                    <a:pt x="3238" y="0"/>
                    <a:pt x="3200" y="5"/>
                    <a:pt x="3160" y="13"/>
                  </a:cubicBezTo>
                  <a:lnTo>
                    <a:pt x="3172" y="13"/>
                  </a:lnTo>
                  <a:lnTo>
                    <a:pt x="576" y="490"/>
                  </a:lnTo>
                  <a:cubicBezTo>
                    <a:pt x="0" y="545"/>
                    <a:pt x="104" y="1362"/>
                    <a:pt x="609" y="1362"/>
                  </a:cubicBezTo>
                  <a:cubicBezTo>
                    <a:pt x="647" y="1362"/>
                    <a:pt x="688" y="1357"/>
                    <a:pt x="731" y="1347"/>
                  </a:cubicBezTo>
                  <a:lnTo>
                    <a:pt x="3314" y="871"/>
                  </a:lnTo>
                  <a:cubicBezTo>
                    <a:pt x="3881" y="793"/>
                    <a:pt x="3774" y="0"/>
                    <a:pt x="327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1" name="Google Shape;8441;p47"/>
            <p:cNvSpPr/>
            <p:nvPr/>
          </p:nvSpPr>
          <p:spPr>
            <a:xfrm>
              <a:off x="5257090" y="1349784"/>
              <a:ext cx="59769" cy="49866"/>
            </a:xfrm>
            <a:custGeom>
              <a:rect b="b" l="l" r="r" t="t"/>
              <a:pathLst>
                <a:path extrusionOk="0" h="1546" w="1853">
                  <a:moveTo>
                    <a:pt x="1002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2" y="1502"/>
                    <a:pt x="854" y="1545"/>
                    <a:pt x="1001" y="1545"/>
                  </a:cubicBezTo>
                  <a:cubicBezTo>
                    <a:pt x="1450" y="1545"/>
                    <a:pt x="1852" y="1145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2" name="Google Shape;8442;p47"/>
            <p:cNvSpPr/>
            <p:nvPr/>
          </p:nvSpPr>
          <p:spPr>
            <a:xfrm>
              <a:off x="5326728" y="1335140"/>
              <a:ext cx="121279" cy="43544"/>
            </a:xfrm>
            <a:custGeom>
              <a:rect b="b" l="l" r="r" t="t"/>
              <a:pathLst>
                <a:path extrusionOk="0" h="1350" w="3760">
                  <a:moveTo>
                    <a:pt x="3129" y="0"/>
                  </a:moveTo>
                  <a:cubicBezTo>
                    <a:pt x="3117" y="0"/>
                    <a:pt x="3105" y="1"/>
                    <a:pt x="3092" y="2"/>
                  </a:cubicBezTo>
                  <a:lnTo>
                    <a:pt x="497" y="478"/>
                  </a:lnTo>
                  <a:cubicBezTo>
                    <a:pt x="0" y="628"/>
                    <a:pt x="120" y="1349"/>
                    <a:pt x="605" y="1349"/>
                  </a:cubicBezTo>
                  <a:cubicBezTo>
                    <a:pt x="620" y="1349"/>
                    <a:pt x="636" y="1348"/>
                    <a:pt x="652" y="1347"/>
                  </a:cubicBezTo>
                  <a:lnTo>
                    <a:pt x="3247" y="883"/>
                  </a:lnTo>
                  <a:cubicBezTo>
                    <a:pt x="3759" y="731"/>
                    <a:pt x="3634" y="0"/>
                    <a:pt x="312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3" name="Google Shape;8443;p47"/>
            <p:cNvSpPr/>
            <p:nvPr/>
          </p:nvSpPr>
          <p:spPr>
            <a:xfrm>
              <a:off x="5270540" y="1424293"/>
              <a:ext cx="60059" cy="49834"/>
            </a:xfrm>
            <a:custGeom>
              <a:rect b="b" l="l" r="r" t="t"/>
              <a:pathLst>
                <a:path extrusionOk="0" h="1545" w="1862">
                  <a:moveTo>
                    <a:pt x="1002" y="0"/>
                  </a:moveTo>
                  <a:cubicBezTo>
                    <a:pt x="959" y="0"/>
                    <a:pt x="914" y="4"/>
                    <a:pt x="870" y="12"/>
                  </a:cubicBezTo>
                  <a:cubicBezTo>
                    <a:pt x="191" y="131"/>
                    <a:pt x="0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0"/>
                    <a:pt x="100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4" name="Google Shape;8444;p47"/>
            <p:cNvSpPr/>
            <p:nvPr/>
          </p:nvSpPr>
          <p:spPr>
            <a:xfrm>
              <a:off x="5339792" y="1409585"/>
              <a:ext cx="121795" cy="43577"/>
            </a:xfrm>
            <a:custGeom>
              <a:rect b="b" l="l" r="r" t="t"/>
              <a:pathLst>
                <a:path extrusionOk="0" h="1351" w="3776">
                  <a:moveTo>
                    <a:pt x="3162" y="0"/>
                  </a:moveTo>
                  <a:cubicBezTo>
                    <a:pt x="3143" y="0"/>
                    <a:pt x="3124" y="1"/>
                    <a:pt x="3104" y="3"/>
                  </a:cubicBezTo>
                  <a:lnTo>
                    <a:pt x="509" y="468"/>
                  </a:lnTo>
                  <a:cubicBezTo>
                    <a:pt x="0" y="606"/>
                    <a:pt x="120" y="1351"/>
                    <a:pt x="628" y="1351"/>
                  </a:cubicBezTo>
                  <a:cubicBezTo>
                    <a:pt x="643" y="1351"/>
                    <a:pt x="659" y="1350"/>
                    <a:pt x="675" y="1349"/>
                  </a:cubicBezTo>
                  <a:lnTo>
                    <a:pt x="3259" y="872"/>
                  </a:lnTo>
                  <a:cubicBezTo>
                    <a:pt x="3775" y="735"/>
                    <a:pt x="3661" y="0"/>
                    <a:pt x="316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5" name="Google Shape;8445;p47"/>
            <p:cNvSpPr/>
            <p:nvPr/>
          </p:nvSpPr>
          <p:spPr>
            <a:xfrm>
              <a:off x="5682211" y="1251439"/>
              <a:ext cx="196304" cy="181563"/>
            </a:xfrm>
            <a:custGeom>
              <a:rect b="b" l="l" r="r" t="t"/>
              <a:pathLst>
                <a:path extrusionOk="0" h="5629" w="6086">
                  <a:moveTo>
                    <a:pt x="3609" y="1"/>
                  </a:moveTo>
                  <a:lnTo>
                    <a:pt x="1215" y="1620"/>
                  </a:lnTo>
                  <a:cubicBezTo>
                    <a:pt x="251" y="2275"/>
                    <a:pt x="1" y="3585"/>
                    <a:pt x="656" y="4549"/>
                  </a:cubicBezTo>
                  <a:lnTo>
                    <a:pt x="763" y="4704"/>
                  </a:lnTo>
                  <a:cubicBezTo>
                    <a:pt x="1171" y="5305"/>
                    <a:pt x="1834" y="5629"/>
                    <a:pt x="2508" y="5629"/>
                  </a:cubicBezTo>
                  <a:cubicBezTo>
                    <a:pt x="2916" y="5629"/>
                    <a:pt x="3329" y="5510"/>
                    <a:pt x="3692" y="5264"/>
                  </a:cubicBezTo>
                  <a:lnTo>
                    <a:pt x="6085" y="3644"/>
                  </a:lnTo>
                  <a:lnTo>
                    <a:pt x="3609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6" name="Google Shape;8446;p47"/>
            <p:cNvSpPr/>
            <p:nvPr/>
          </p:nvSpPr>
          <p:spPr>
            <a:xfrm>
              <a:off x="5814714" y="1176188"/>
              <a:ext cx="196272" cy="181660"/>
            </a:xfrm>
            <a:custGeom>
              <a:rect b="b" l="l" r="r" t="t"/>
              <a:pathLst>
                <a:path extrusionOk="0" h="5632" w="6085">
                  <a:moveTo>
                    <a:pt x="3591" y="1"/>
                  </a:moveTo>
                  <a:cubicBezTo>
                    <a:pt x="3182" y="1"/>
                    <a:pt x="2768" y="120"/>
                    <a:pt x="2406" y="369"/>
                  </a:cubicBezTo>
                  <a:lnTo>
                    <a:pt x="1" y="1989"/>
                  </a:lnTo>
                  <a:lnTo>
                    <a:pt x="2477" y="5632"/>
                  </a:lnTo>
                  <a:lnTo>
                    <a:pt x="4870" y="4001"/>
                  </a:lnTo>
                  <a:cubicBezTo>
                    <a:pt x="5835" y="3346"/>
                    <a:pt x="6085" y="2036"/>
                    <a:pt x="5430" y="1072"/>
                  </a:cubicBezTo>
                  <a:lnTo>
                    <a:pt x="5430" y="1072"/>
                  </a:lnTo>
                  <a:lnTo>
                    <a:pt x="5430" y="1084"/>
                  </a:lnTo>
                  <a:lnTo>
                    <a:pt x="5323" y="917"/>
                  </a:lnTo>
                  <a:cubicBezTo>
                    <a:pt x="4917" y="319"/>
                    <a:pt x="4259" y="1"/>
                    <a:pt x="359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7" name="Google Shape;8447;p47"/>
            <p:cNvSpPr/>
            <p:nvPr/>
          </p:nvSpPr>
          <p:spPr>
            <a:xfrm>
              <a:off x="4157614" y="99161"/>
              <a:ext cx="349483" cy="435378"/>
            </a:xfrm>
            <a:custGeom>
              <a:rect b="b" l="l" r="r" t="t"/>
              <a:pathLst>
                <a:path extrusionOk="0" h="13498" w="10835">
                  <a:moveTo>
                    <a:pt x="4152" y="412"/>
                  </a:moveTo>
                  <a:cubicBezTo>
                    <a:pt x="4440" y="412"/>
                    <a:pt x="4723" y="584"/>
                    <a:pt x="4775" y="971"/>
                  </a:cubicBezTo>
                  <a:cubicBezTo>
                    <a:pt x="4810" y="1173"/>
                    <a:pt x="4751" y="1364"/>
                    <a:pt x="4632" y="1518"/>
                  </a:cubicBezTo>
                  <a:lnTo>
                    <a:pt x="3834" y="1661"/>
                  </a:lnTo>
                  <a:cubicBezTo>
                    <a:pt x="3667" y="1566"/>
                    <a:pt x="3536" y="1399"/>
                    <a:pt x="3501" y="1209"/>
                  </a:cubicBezTo>
                  <a:cubicBezTo>
                    <a:pt x="3386" y="709"/>
                    <a:pt x="3773" y="412"/>
                    <a:pt x="4152" y="412"/>
                  </a:cubicBezTo>
                  <a:close/>
                  <a:moveTo>
                    <a:pt x="7842" y="2726"/>
                  </a:moveTo>
                  <a:cubicBezTo>
                    <a:pt x="8105" y="2726"/>
                    <a:pt x="8341" y="2907"/>
                    <a:pt x="8394" y="3185"/>
                  </a:cubicBezTo>
                  <a:lnTo>
                    <a:pt x="9775" y="10746"/>
                  </a:lnTo>
                  <a:cubicBezTo>
                    <a:pt x="9835" y="11043"/>
                    <a:pt x="9632" y="11329"/>
                    <a:pt x="9335" y="11377"/>
                  </a:cubicBezTo>
                  <a:lnTo>
                    <a:pt x="3072" y="12520"/>
                  </a:lnTo>
                  <a:cubicBezTo>
                    <a:pt x="3037" y="12527"/>
                    <a:pt x="3002" y="12530"/>
                    <a:pt x="2967" y="12530"/>
                  </a:cubicBezTo>
                  <a:cubicBezTo>
                    <a:pt x="2710" y="12530"/>
                    <a:pt x="2482" y="12342"/>
                    <a:pt x="2429" y="12079"/>
                  </a:cubicBezTo>
                  <a:lnTo>
                    <a:pt x="1048" y="4507"/>
                  </a:lnTo>
                  <a:cubicBezTo>
                    <a:pt x="1000" y="4209"/>
                    <a:pt x="1203" y="3935"/>
                    <a:pt x="1500" y="3876"/>
                  </a:cubicBezTo>
                  <a:lnTo>
                    <a:pt x="2239" y="3745"/>
                  </a:lnTo>
                  <a:cubicBezTo>
                    <a:pt x="2280" y="3954"/>
                    <a:pt x="2460" y="4099"/>
                    <a:pt x="2664" y="4099"/>
                  </a:cubicBezTo>
                  <a:cubicBezTo>
                    <a:pt x="2693" y="4099"/>
                    <a:pt x="2721" y="4096"/>
                    <a:pt x="2751" y="4090"/>
                  </a:cubicBezTo>
                  <a:lnTo>
                    <a:pt x="6656" y="3376"/>
                  </a:lnTo>
                  <a:cubicBezTo>
                    <a:pt x="6894" y="3340"/>
                    <a:pt x="7049" y="3114"/>
                    <a:pt x="7013" y="2876"/>
                  </a:cubicBezTo>
                  <a:lnTo>
                    <a:pt x="7751" y="2733"/>
                  </a:lnTo>
                  <a:cubicBezTo>
                    <a:pt x="7782" y="2728"/>
                    <a:pt x="7812" y="2726"/>
                    <a:pt x="7842" y="2726"/>
                  </a:cubicBezTo>
                  <a:close/>
                  <a:moveTo>
                    <a:pt x="4137" y="1"/>
                  </a:moveTo>
                  <a:cubicBezTo>
                    <a:pt x="4073" y="1"/>
                    <a:pt x="4007" y="6"/>
                    <a:pt x="3941" y="18"/>
                  </a:cubicBezTo>
                  <a:cubicBezTo>
                    <a:pt x="3358" y="125"/>
                    <a:pt x="2965" y="697"/>
                    <a:pt x="3072" y="1280"/>
                  </a:cubicBezTo>
                  <a:cubicBezTo>
                    <a:pt x="3096" y="1459"/>
                    <a:pt x="3179" y="1614"/>
                    <a:pt x="3286" y="1756"/>
                  </a:cubicBezTo>
                  <a:lnTo>
                    <a:pt x="2512" y="1899"/>
                  </a:lnTo>
                  <a:cubicBezTo>
                    <a:pt x="2191" y="1959"/>
                    <a:pt x="1977" y="2268"/>
                    <a:pt x="2036" y="2578"/>
                  </a:cubicBezTo>
                  <a:lnTo>
                    <a:pt x="2084" y="2864"/>
                  </a:lnTo>
                  <a:lnTo>
                    <a:pt x="798" y="3102"/>
                  </a:lnTo>
                  <a:cubicBezTo>
                    <a:pt x="322" y="3185"/>
                    <a:pt x="0" y="3650"/>
                    <a:pt x="84" y="4126"/>
                  </a:cubicBezTo>
                  <a:lnTo>
                    <a:pt x="1655" y="12758"/>
                  </a:lnTo>
                  <a:cubicBezTo>
                    <a:pt x="1740" y="13194"/>
                    <a:pt x="2120" y="13497"/>
                    <a:pt x="2540" y="13497"/>
                  </a:cubicBezTo>
                  <a:cubicBezTo>
                    <a:pt x="2590" y="13497"/>
                    <a:pt x="2640" y="13493"/>
                    <a:pt x="2691" y="13484"/>
                  </a:cubicBezTo>
                  <a:lnTo>
                    <a:pt x="10037" y="12139"/>
                  </a:lnTo>
                  <a:cubicBezTo>
                    <a:pt x="10513" y="12055"/>
                    <a:pt x="10835" y="11579"/>
                    <a:pt x="10752" y="11103"/>
                  </a:cubicBezTo>
                  <a:lnTo>
                    <a:pt x="9180" y="2483"/>
                  </a:lnTo>
                  <a:cubicBezTo>
                    <a:pt x="9095" y="2046"/>
                    <a:pt x="8715" y="1743"/>
                    <a:pt x="8287" y="1743"/>
                  </a:cubicBezTo>
                  <a:cubicBezTo>
                    <a:pt x="8236" y="1743"/>
                    <a:pt x="8184" y="1748"/>
                    <a:pt x="8132" y="1756"/>
                  </a:cubicBezTo>
                  <a:lnTo>
                    <a:pt x="6858" y="1995"/>
                  </a:lnTo>
                  <a:lnTo>
                    <a:pt x="6811" y="1721"/>
                  </a:lnTo>
                  <a:cubicBezTo>
                    <a:pt x="6747" y="1435"/>
                    <a:pt x="6506" y="1235"/>
                    <a:pt x="6227" y="1235"/>
                  </a:cubicBezTo>
                  <a:cubicBezTo>
                    <a:pt x="6192" y="1235"/>
                    <a:pt x="6156" y="1238"/>
                    <a:pt x="6120" y="1245"/>
                  </a:cubicBezTo>
                  <a:lnTo>
                    <a:pt x="5179" y="1411"/>
                  </a:lnTo>
                  <a:cubicBezTo>
                    <a:pt x="5227" y="1245"/>
                    <a:pt x="5239" y="1066"/>
                    <a:pt x="5203" y="899"/>
                  </a:cubicBezTo>
                  <a:cubicBezTo>
                    <a:pt x="5108" y="370"/>
                    <a:pt x="4655" y="1"/>
                    <a:pt x="413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8" name="Google Shape;8448;p47"/>
            <p:cNvSpPr/>
            <p:nvPr/>
          </p:nvSpPr>
          <p:spPr>
            <a:xfrm>
              <a:off x="4219446" y="255566"/>
              <a:ext cx="60156" cy="49898"/>
            </a:xfrm>
            <a:custGeom>
              <a:rect b="b" l="l" r="r" t="t"/>
              <a:pathLst>
                <a:path extrusionOk="0" h="1547" w="1865">
                  <a:moveTo>
                    <a:pt x="1026" y="1"/>
                  </a:moveTo>
                  <a:cubicBezTo>
                    <a:pt x="979" y="1"/>
                    <a:pt x="930" y="5"/>
                    <a:pt x="881" y="15"/>
                  </a:cubicBezTo>
                  <a:cubicBezTo>
                    <a:pt x="202" y="134"/>
                    <a:pt x="0" y="1015"/>
                    <a:pt x="572" y="1408"/>
                  </a:cubicBezTo>
                  <a:cubicBezTo>
                    <a:pt x="711" y="1504"/>
                    <a:pt x="861" y="1547"/>
                    <a:pt x="1007" y="1547"/>
                  </a:cubicBezTo>
                  <a:cubicBezTo>
                    <a:pt x="1458" y="1547"/>
                    <a:pt x="1864" y="1138"/>
                    <a:pt x="1774" y="634"/>
                  </a:cubicBezTo>
                  <a:cubicBezTo>
                    <a:pt x="1701" y="266"/>
                    <a:pt x="1386" y="1"/>
                    <a:pt x="1026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9" name="Google Shape;8449;p47"/>
            <p:cNvSpPr/>
            <p:nvPr/>
          </p:nvSpPr>
          <p:spPr>
            <a:xfrm>
              <a:off x="4287988" y="241148"/>
              <a:ext cx="123956" cy="43577"/>
            </a:xfrm>
            <a:custGeom>
              <a:rect b="b" l="l" r="r" t="t"/>
              <a:pathLst>
                <a:path extrusionOk="0" h="1351" w="3843">
                  <a:moveTo>
                    <a:pt x="3234" y="0"/>
                  </a:moveTo>
                  <a:cubicBezTo>
                    <a:pt x="3203" y="0"/>
                    <a:pt x="3171" y="3"/>
                    <a:pt x="3138" y="10"/>
                  </a:cubicBezTo>
                  <a:lnTo>
                    <a:pt x="542" y="486"/>
                  </a:lnTo>
                  <a:cubicBezTo>
                    <a:pt x="1" y="576"/>
                    <a:pt x="111" y="1350"/>
                    <a:pt x="610" y="1350"/>
                  </a:cubicBezTo>
                  <a:cubicBezTo>
                    <a:pt x="638" y="1350"/>
                    <a:pt x="667" y="1348"/>
                    <a:pt x="697" y="1343"/>
                  </a:cubicBezTo>
                  <a:lnTo>
                    <a:pt x="3304" y="867"/>
                  </a:lnTo>
                  <a:cubicBezTo>
                    <a:pt x="3842" y="766"/>
                    <a:pt x="3726" y="0"/>
                    <a:pt x="323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0" name="Google Shape;8450;p47"/>
            <p:cNvSpPr/>
            <p:nvPr/>
          </p:nvSpPr>
          <p:spPr>
            <a:xfrm>
              <a:off x="4232090" y="325172"/>
              <a:ext cx="60156" cy="49866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1" y="1"/>
                    <a:pt x="927" y="4"/>
                    <a:pt x="882" y="12"/>
                  </a:cubicBezTo>
                  <a:cubicBezTo>
                    <a:pt x="203" y="131"/>
                    <a:pt x="1" y="1012"/>
                    <a:pt x="572" y="1405"/>
                  </a:cubicBezTo>
                  <a:cubicBezTo>
                    <a:pt x="711" y="1502"/>
                    <a:pt x="861" y="1545"/>
                    <a:pt x="1008" y="1545"/>
                  </a:cubicBezTo>
                  <a:cubicBezTo>
                    <a:pt x="1455" y="1545"/>
                    <a:pt x="1865" y="1142"/>
                    <a:pt x="1775" y="631"/>
                  </a:cubicBezTo>
                  <a:cubicBezTo>
                    <a:pt x="1701" y="259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1" name="Google Shape;8451;p47"/>
            <p:cNvSpPr/>
            <p:nvPr/>
          </p:nvSpPr>
          <p:spPr>
            <a:xfrm>
              <a:off x="4301987" y="310528"/>
              <a:ext cx="121021" cy="43512"/>
            </a:xfrm>
            <a:custGeom>
              <a:rect b="b" l="l" r="r" t="t"/>
              <a:pathLst>
                <a:path extrusionOk="0" h="1349" w="3752">
                  <a:moveTo>
                    <a:pt x="3132" y="0"/>
                  </a:moveTo>
                  <a:cubicBezTo>
                    <a:pt x="3120" y="0"/>
                    <a:pt x="3109" y="1"/>
                    <a:pt x="3097" y="2"/>
                  </a:cubicBezTo>
                  <a:lnTo>
                    <a:pt x="501" y="478"/>
                  </a:lnTo>
                  <a:cubicBezTo>
                    <a:pt x="1" y="618"/>
                    <a:pt x="114" y="1348"/>
                    <a:pt x="620" y="1348"/>
                  </a:cubicBezTo>
                  <a:cubicBezTo>
                    <a:pt x="631" y="1348"/>
                    <a:pt x="644" y="1348"/>
                    <a:pt x="656" y="1347"/>
                  </a:cubicBezTo>
                  <a:lnTo>
                    <a:pt x="3251" y="871"/>
                  </a:lnTo>
                  <a:cubicBezTo>
                    <a:pt x="3752" y="731"/>
                    <a:pt x="3627" y="0"/>
                    <a:pt x="313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2" name="Google Shape;8452;p47"/>
            <p:cNvSpPr/>
            <p:nvPr/>
          </p:nvSpPr>
          <p:spPr>
            <a:xfrm>
              <a:off x="4245928" y="399294"/>
              <a:ext cx="60059" cy="50189"/>
            </a:xfrm>
            <a:custGeom>
              <a:rect b="b" l="l" r="r" t="t"/>
              <a:pathLst>
                <a:path extrusionOk="0" h="1556" w="1862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17"/>
                  </a:cubicBezTo>
                  <a:cubicBezTo>
                    <a:pt x="700" y="1513"/>
                    <a:pt x="851" y="1556"/>
                    <a:pt x="997" y="1556"/>
                  </a:cubicBezTo>
                  <a:cubicBezTo>
                    <a:pt x="1451" y="1556"/>
                    <a:pt x="1862" y="1147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3" name="Google Shape;8453;p47"/>
            <p:cNvSpPr/>
            <p:nvPr/>
          </p:nvSpPr>
          <p:spPr>
            <a:xfrm>
              <a:off x="4314889" y="384586"/>
              <a:ext cx="122472" cy="44028"/>
            </a:xfrm>
            <a:custGeom>
              <a:rect b="b" l="l" r="r" t="t"/>
              <a:pathLst>
                <a:path extrusionOk="0" h="1365" w="3797">
                  <a:moveTo>
                    <a:pt x="3171" y="0"/>
                  </a:moveTo>
                  <a:cubicBezTo>
                    <a:pt x="3152" y="0"/>
                    <a:pt x="3133" y="1"/>
                    <a:pt x="3113" y="4"/>
                  </a:cubicBezTo>
                  <a:lnTo>
                    <a:pt x="518" y="480"/>
                  </a:lnTo>
                  <a:cubicBezTo>
                    <a:pt x="1" y="606"/>
                    <a:pt x="116" y="1364"/>
                    <a:pt x="627" y="1364"/>
                  </a:cubicBezTo>
                  <a:cubicBezTo>
                    <a:pt x="645" y="1364"/>
                    <a:pt x="665" y="1363"/>
                    <a:pt x="684" y="1361"/>
                  </a:cubicBezTo>
                  <a:lnTo>
                    <a:pt x="3268" y="885"/>
                  </a:lnTo>
                  <a:cubicBezTo>
                    <a:pt x="3796" y="758"/>
                    <a:pt x="3682" y="0"/>
                    <a:pt x="3171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4" name="Google Shape;8454;p47"/>
            <p:cNvSpPr/>
            <p:nvPr/>
          </p:nvSpPr>
          <p:spPr>
            <a:xfrm>
              <a:off x="4188320" y="708297"/>
              <a:ext cx="250428" cy="224721"/>
            </a:xfrm>
            <a:custGeom>
              <a:rect b="b" l="l" r="r" t="t"/>
              <a:pathLst>
                <a:path extrusionOk="0" h="6967" w="7764">
                  <a:moveTo>
                    <a:pt x="3929" y="1"/>
                  </a:moveTo>
                  <a:cubicBezTo>
                    <a:pt x="2899" y="1"/>
                    <a:pt x="1886" y="465"/>
                    <a:pt x="1227" y="1338"/>
                  </a:cubicBezTo>
                  <a:lnTo>
                    <a:pt x="6954" y="4969"/>
                  </a:lnTo>
                  <a:cubicBezTo>
                    <a:pt x="7764" y="3398"/>
                    <a:pt x="7240" y="1469"/>
                    <a:pt x="5751" y="528"/>
                  </a:cubicBezTo>
                  <a:cubicBezTo>
                    <a:pt x="5188" y="173"/>
                    <a:pt x="4555" y="1"/>
                    <a:pt x="3929" y="1"/>
                  </a:cubicBezTo>
                  <a:close/>
                  <a:moveTo>
                    <a:pt x="810" y="1993"/>
                  </a:moveTo>
                  <a:lnTo>
                    <a:pt x="810" y="1993"/>
                  </a:lnTo>
                  <a:cubicBezTo>
                    <a:pt x="1" y="3553"/>
                    <a:pt x="525" y="5493"/>
                    <a:pt x="2013" y="6434"/>
                  </a:cubicBezTo>
                  <a:cubicBezTo>
                    <a:pt x="2579" y="6793"/>
                    <a:pt x="3211" y="6966"/>
                    <a:pt x="3836" y="6966"/>
                  </a:cubicBezTo>
                  <a:cubicBezTo>
                    <a:pt x="4868" y="6966"/>
                    <a:pt x="5882" y="6495"/>
                    <a:pt x="6549" y="5612"/>
                  </a:cubicBezTo>
                  <a:lnTo>
                    <a:pt x="810" y="1993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5" name="Google Shape;8455;p47"/>
            <p:cNvSpPr/>
            <p:nvPr/>
          </p:nvSpPr>
          <p:spPr>
            <a:xfrm>
              <a:off x="4657631" y="226472"/>
              <a:ext cx="196272" cy="181918"/>
            </a:xfrm>
            <a:custGeom>
              <a:rect b="b" l="l" r="r" t="t"/>
              <a:pathLst>
                <a:path extrusionOk="0" h="5640" w="6085">
                  <a:moveTo>
                    <a:pt x="3596" y="0"/>
                  </a:moveTo>
                  <a:lnTo>
                    <a:pt x="1215" y="1631"/>
                  </a:lnTo>
                  <a:cubicBezTo>
                    <a:pt x="250" y="2286"/>
                    <a:pt x="0" y="3596"/>
                    <a:pt x="655" y="4560"/>
                  </a:cubicBezTo>
                  <a:lnTo>
                    <a:pt x="774" y="4715"/>
                  </a:lnTo>
                  <a:cubicBezTo>
                    <a:pt x="1175" y="5316"/>
                    <a:pt x="1834" y="5640"/>
                    <a:pt x="2508" y="5640"/>
                  </a:cubicBezTo>
                  <a:cubicBezTo>
                    <a:pt x="2915" y="5640"/>
                    <a:pt x="3328" y="5521"/>
                    <a:pt x="3691" y="5275"/>
                  </a:cubicBezTo>
                  <a:lnTo>
                    <a:pt x="6084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6" name="Google Shape;8456;p47"/>
            <p:cNvSpPr/>
            <p:nvPr/>
          </p:nvSpPr>
          <p:spPr>
            <a:xfrm>
              <a:off x="4790102" y="151317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578" y="1"/>
                  </a:moveTo>
                  <a:cubicBezTo>
                    <a:pt x="3170" y="1"/>
                    <a:pt x="2757" y="119"/>
                    <a:pt x="2394" y="366"/>
                  </a:cubicBezTo>
                  <a:lnTo>
                    <a:pt x="1" y="1985"/>
                  </a:lnTo>
                  <a:lnTo>
                    <a:pt x="2477" y="5628"/>
                  </a:lnTo>
                  <a:lnTo>
                    <a:pt x="4870" y="4009"/>
                  </a:lnTo>
                  <a:cubicBezTo>
                    <a:pt x="5835" y="3354"/>
                    <a:pt x="6085" y="2044"/>
                    <a:pt x="5430" y="1080"/>
                  </a:cubicBezTo>
                  <a:lnTo>
                    <a:pt x="5323" y="925"/>
                  </a:lnTo>
                  <a:cubicBezTo>
                    <a:pt x="4915" y="324"/>
                    <a:pt x="4252" y="1"/>
                    <a:pt x="357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7" name="Google Shape;8457;p47"/>
            <p:cNvSpPr/>
            <p:nvPr/>
          </p:nvSpPr>
          <p:spPr>
            <a:xfrm>
              <a:off x="4600023" y="602242"/>
              <a:ext cx="346032" cy="344032"/>
            </a:xfrm>
            <a:custGeom>
              <a:rect b="b" l="l" r="r" t="t"/>
              <a:pathLst>
                <a:path extrusionOk="0" h="10666" w="10728">
                  <a:moveTo>
                    <a:pt x="5007" y="1"/>
                  </a:moveTo>
                  <a:cubicBezTo>
                    <a:pt x="4823" y="1"/>
                    <a:pt x="4676" y="136"/>
                    <a:pt x="4644" y="328"/>
                  </a:cubicBezTo>
                  <a:lnTo>
                    <a:pt x="4191" y="3793"/>
                  </a:lnTo>
                  <a:lnTo>
                    <a:pt x="715" y="3340"/>
                  </a:lnTo>
                  <a:cubicBezTo>
                    <a:pt x="692" y="3336"/>
                    <a:pt x="671" y="3335"/>
                    <a:pt x="649" y="3335"/>
                  </a:cubicBezTo>
                  <a:cubicBezTo>
                    <a:pt x="465" y="3335"/>
                    <a:pt x="318" y="3469"/>
                    <a:pt x="286" y="3662"/>
                  </a:cubicBezTo>
                  <a:lnTo>
                    <a:pt x="24" y="5626"/>
                  </a:lnTo>
                  <a:cubicBezTo>
                    <a:pt x="0" y="5829"/>
                    <a:pt x="143" y="6019"/>
                    <a:pt x="345" y="6043"/>
                  </a:cubicBezTo>
                  <a:lnTo>
                    <a:pt x="3834" y="6507"/>
                  </a:lnTo>
                  <a:lnTo>
                    <a:pt x="3370" y="9984"/>
                  </a:lnTo>
                  <a:cubicBezTo>
                    <a:pt x="3346" y="10186"/>
                    <a:pt x="3489" y="10377"/>
                    <a:pt x="3691" y="10401"/>
                  </a:cubicBezTo>
                  <a:lnTo>
                    <a:pt x="5668" y="10663"/>
                  </a:lnTo>
                  <a:cubicBezTo>
                    <a:pt x="5682" y="10664"/>
                    <a:pt x="5697" y="10665"/>
                    <a:pt x="5712" y="10665"/>
                  </a:cubicBezTo>
                  <a:cubicBezTo>
                    <a:pt x="5897" y="10665"/>
                    <a:pt x="6062" y="10529"/>
                    <a:pt x="6084" y="10341"/>
                  </a:cubicBezTo>
                  <a:lnTo>
                    <a:pt x="6537" y="6864"/>
                  </a:lnTo>
                  <a:lnTo>
                    <a:pt x="10025" y="7329"/>
                  </a:lnTo>
                  <a:cubicBezTo>
                    <a:pt x="10039" y="7330"/>
                    <a:pt x="10053" y="7331"/>
                    <a:pt x="10067" y="7331"/>
                  </a:cubicBezTo>
                  <a:cubicBezTo>
                    <a:pt x="10253" y="7331"/>
                    <a:pt x="10420" y="7184"/>
                    <a:pt x="10442" y="6995"/>
                  </a:cubicBezTo>
                  <a:lnTo>
                    <a:pt x="10704" y="5019"/>
                  </a:lnTo>
                  <a:cubicBezTo>
                    <a:pt x="10728" y="4817"/>
                    <a:pt x="10585" y="4626"/>
                    <a:pt x="10382" y="4602"/>
                  </a:cubicBezTo>
                  <a:lnTo>
                    <a:pt x="6906" y="4150"/>
                  </a:lnTo>
                  <a:lnTo>
                    <a:pt x="7358" y="661"/>
                  </a:lnTo>
                  <a:cubicBezTo>
                    <a:pt x="7382" y="459"/>
                    <a:pt x="7239" y="280"/>
                    <a:pt x="7037" y="245"/>
                  </a:cubicBezTo>
                  <a:lnTo>
                    <a:pt x="5072" y="6"/>
                  </a:lnTo>
                  <a:cubicBezTo>
                    <a:pt x="5050" y="3"/>
                    <a:pt x="5028" y="1"/>
                    <a:pt x="500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8" name="Google Shape;8458;p47"/>
            <p:cNvSpPr/>
            <p:nvPr/>
          </p:nvSpPr>
          <p:spPr>
            <a:xfrm>
              <a:off x="4157614" y="1123773"/>
              <a:ext cx="349483" cy="435733"/>
            </a:xfrm>
            <a:custGeom>
              <a:rect b="b" l="l" r="r" t="t"/>
              <a:pathLst>
                <a:path extrusionOk="0" h="13509" w="10835">
                  <a:moveTo>
                    <a:pt x="4147" y="414"/>
                  </a:moveTo>
                  <a:cubicBezTo>
                    <a:pt x="4437" y="414"/>
                    <a:pt x="4723" y="589"/>
                    <a:pt x="4775" y="982"/>
                  </a:cubicBezTo>
                  <a:cubicBezTo>
                    <a:pt x="4810" y="1173"/>
                    <a:pt x="4751" y="1375"/>
                    <a:pt x="4632" y="1518"/>
                  </a:cubicBezTo>
                  <a:lnTo>
                    <a:pt x="3834" y="1673"/>
                  </a:lnTo>
                  <a:cubicBezTo>
                    <a:pt x="3655" y="1578"/>
                    <a:pt x="3536" y="1411"/>
                    <a:pt x="3501" y="1209"/>
                  </a:cubicBezTo>
                  <a:cubicBezTo>
                    <a:pt x="3386" y="710"/>
                    <a:pt x="3770" y="414"/>
                    <a:pt x="4147" y="414"/>
                  </a:cubicBezTo>
                  <a:close/>
                  <a:moveTo>
                    <a:pt x="7868" y="2734"/>
                  </a:moveTo>
                  <a:cubicBezTo>
                    <a:pt x="8125" y="2734"/>
                    <a:pt x="8352" y="2923"/>
                    <a:pt x="8394" y="3185"/>
                  </a:cubicBezTo>
                  <a:lnTo>
                    <a:pt x="9775" y="10746"/>
                  </a:lnTo>
                  <a:cubicBezTo>
                    <a:pt x="9835" y="11043"/>
                    <a:pt x="9632" y="11329"/>
                    <a:pt x="9335" y="11377"/>
                  </a:cubicBezTo>
                  <a:lnTo>
                    <a:pt x="3072" y="12520"/>
                  </a:lnTo>
                  <a:cubicBezTo>
                    <a:pt x="3037" y="12527"/>
                    <a:pt x="3002" y="12530"/>
                    <a:pt x="2967" y="12530"/>
                  </a:cubicBezTo>
                  <a:cubicBezTo>
                    <a:pt x="2710" y="12530"/>
                    <a:pt x="2482" y="12342"/>
                    <a:pt x="2429" y="12079"/>
                  </a:cubicBezTo>
                  <a:lnTo>
                    <a:pt x="1060" y="4519"/>
                  </a:lnTo>
                  <a:cubicBezTo>
                    <a:pt x="1000" y="4221"/>
                    <a:pt x="1203" y="3935"/>
                    <a:pt x="1500" y="3888"/>
                  </a:cubicBezTo>
                  <a:lnTo>
                    <a:pt x="2250" y="3745"/>
                  </a:lnTo>
                  <a:cubicBezTo>
                    <a:pt x="2283" y="3960"/>
                    <a:pt x="2471" y="4107"/>
                    <a:pt x="2682" y="4107"/>
                  </a:cubicBezTo>
                  <a:cubicBezTo>
                    <a:pt x="2705" y="4107"/>
                    <a:pt x="2728" y="4105"/>
                    <a:pt x="2751" y="4102"/>
                  </a:cubicBezTo>
                  <a:lnTo>
                    <a:pt x="6668" y="3387"/>
                  </a:lnTo>
                  <a:cubicBezTo>
                    <a:pt x="6906" y="3340"/>
                    <a:pt x="7061" y="3114"/>
                    <a:pt x="7013" y="2875"/>
                  </a:cubicBezTo>
                  <a:lnTo>
                    <a:pt x="7763" y="2745"/>
                  </a:lnTo>
                  <a:cubicBezTo>
                    <a:pt x="7798" y="2737"/>
                    <a:pt x="7833" y="2734"/>
                    <a:pt x="7868" y="2734"/>
                  </a:cubicBezTo>
                  <a:close/>
                  <a:moveTo>
                    <a:pt x="4137" y="0"/>
                  </a:moveTo>
                  <a:cubicBezTo>
                    <a:pt x="4073" y="0"/>
                    <a:pt x="4007" y="6"/>
                    <a:pt x="3941" y="18"/>
                  </a:cubicBezTo>
                  <a:cubicBezTo>
                    <a:pt x="3358" y="125"/>
                    <a:pt x="2965" y="697"/>
                    <a:pt x="3072" y="1292"/>
                  </a:cubicBezTo>
                  <a:cubicBezTo>
                    <a:pt x="3096" y="1459"/>
                    <a:pt x="3179" y="1625"/>
                    <a:pt x="3286" y="1768"/>
                  </a:cubicBezTo>
                  <a:lnTo>
                    <a:pt x="2512" y="1911"/>
                  </a:lnTo>
                  <a:cubicBezTo>
                    <a:pt x="2191" y="1971"/>
                    <a:pt x="1977" y="2280"/>
                    <a:pt x="2036" y="2602"/>
                  </a:cubicBezTo>
                  <a:lnTo>
                    <a:pt x="2084" y="2875"/>
                  </a:lnTo>
                  <a:lnTo>
                    <a:pt x="798" y="3114"/>
                  </a:lnTo>
                  <a:cubicBezTo>
                    <a:pt x="310" y="3197"/>
                    <a:pt x="0" y="3661"/>
                    <a:pt x="84" y="4149"/>
                  </a:cubicBezTo>
                  <a:lnTo>
                    <a:pt x="1655" y="12770"/>
                  </a:lnTo>
                  <a:cubicBezTo>
                    <a:pt x="1740" y="13206"/>
                    <a:pt x="2120" y="13509"/>
                    <a:pt x="2540" y="13509"/>
                  </a:cubicBezTo>
                  <a:cubicBezTo>
                    <a:pt x="2590" y="13509"/>
                    <a:pt x="2640" y="13505"/>
                    <a:pt x="2691" y="13496"/>
                  </a:cubicBezTo>
                  <a:lnTo>
                    <a:pt x="10037" y="12150"/>
                  </a:lnTo>
                  <a:cubicBezTo>
                    <a:pt x="10513" y="12067"/>
                    <a:pt x="10835" y="11603"/>
                    <a:pt x="10752" y="11115"/>
                  </a:cubicBezTo>
                  <a:lnTo>
                    <a:pt x="9180" y="2483"/>
                  </a:lnTo>
                  <a:cubicBezTo>
                    <a:pt x="9096" y="2052"/>
                    <a:pt x="8725" y="1751"/>
                    <a:pt x="8304" y="1751"/>
                  </a:cubicBezTo>
                  <a:cubicBezTo>
                    <a:pt x="8247" y="1751"/>
                    <a:pt x="8190" y="1757"/>
                    <a:pt x="8132" y="1768"/>
                  </a:cubicBezTo>
                  <a:lnTo>
                    <a:pt x="6858" y="1994"/>
                  </a:lnTo>
                  <a:lnTo>
                    <a:pt x="6811" y="1721"/>
                  </a:lnTo>
                  <a:cubicBezTo>
                    <a:pt x="6746" y="1431"/>
                    <a:pt x="6497" y="1237"/>
                    <a:pt x="6213" y="1237"/>
                  </a:cubicBezTo>
                  <a:cubicBezTo>
                    <a:pt x="6183" y="1237"/>
                    <a:pt x="6151" y="1240"/>
                    <a:pt x="6120" y="1244"/>
                  </a:cubicBezTo>
                  <a:lnTo>
                    <a:pt x="5179" y="1423"/>
                  </a:lnTo>
                  <a:cubicBezTo>
                    <a:pt x="5227" y="1244"/>
                    <a:pt x="5239" y="1066"/>
                    <a:pt x="5203" y="899"/>
                  </a:cubicBezTo>
                  <a:cubicBezTo>
                    <a:pt x="5108" y="370"/>
                    <a:pt x="4655" y="0"/>
                    <a:pt x="413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9" name="Google Shape;8459;p47"/>
            <p:cNvSpPr/>
            <p:nvPr/>
          </p:nvSpPr>
          <p:spPr>
            <a:xfrm>
              <a:off x="4219446" y="1280275"/>
              <a:ext cx="60123" cy="49866"/>
            </a:xfrm>
            <a:custGeom>
              <a:rect b="b" l="l" r="r" t="t"/>
              <a:pathLst>
                <a:path extrusionOk="0" h="1546" w="1864">
                  <a:moveTo>
                    <a:pt x="1013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2" y="131"/>
                    <a:pt x="0" y="1012"/>
                    <a:pt x="572" y="1405"/>
                  </a:cubicBezTo>
                  <a:cubicBezTo>
                    <a:pt x="713" y="1502"/>
                    <a:pt x="865" y="1545"/>
                    <a:pt x="1012" y="1545"/>
                  </a:cubicBezTo>
                  <a:cubicBezTo>
                    <a:pt x="1460" y="1545"/>
                    <a:pt x="1864" y="1142"/>
                    <a:pt x="1774" y="631"/>
                  </a:cubicBezTo>
                  <a:cubicBezTo>
                    <a:pt x="1700" y="259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0" name="Google Shape;8460;p47"/>
            <p:cNvSpPr/>
            <p:nvPr/>
          </p:nvSpPr>
          <p:spPr>
            <a:xfrm>
              <a:off x="4287537" y="1265566"/>
              <a:ext cx="124859" cy="43931"/>
            </a:xfrm>
            <a:custGeom>
              <a:rect b="b" l="l" r="r" t="t"/>
              <a:pathLst>
                <a:path extrusionOk="0" h="1362" w="3871">
                  <a:moveTo>
                    <a:pt x="3275" y="0"/>
                  </a:moveTo>
                  <a:cubicBezTo>
                    <a:pt x="3236" y="0"/>
                    <a:pt x="3195" y="5"/>
                    <a:pt x="3152" y="15"/>
                  </a:cubicBezTo>
                  <a:lnTo>
                    <a:pt x="556" y="492"/>
                  </a:lnTo>
                  <a:cubicBezTo>
                    <a:pt x="1" y="569"/>
                    <a:pt x="108" y="1362"/>
                    <a:pt x="599" y="1362"/>
                  </a:cubicBezTo>
                  <a:cubicBezTo>
                    <a:pt x="634" y="1362"/>
                    <a:pt x="672" y="1358"/>
                    <a:pt x="711" y="1349"/>
                  </a:cubicBezTo>
                  <a:lnTo>
                    <a:pt x="3318" y="873"/>
                  </a:lnTo>
                  <a:cubicBezTo>
                    <a:pt x="3870" y="784"/>
                    <a:pt x="3767" y="0"/>
                    <a:pt x="3275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1" name="Google Shape;8461;p47"/>
            <p:cNvSpPr/>
            <p:nvPr/>
          </p:nvSpPr>
          <p:spPr>
            <a:xfrm>
              <a:off x="4232090" y="1349784"/>
              <a:ext cx="60156" cy="49866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1" y="1"/>
                    <a:pt x="926" y="4"/>
                    <a:pt x="882" y="12"/>
                  </a:cubicBezTo>
                  <a:cubicBezTo>
                    <a:pt x="203" y="131"/>
                    <a:pt x="1" y="1012"/>
                    <a:pt x="572" y="1405"/>
                  </a:cubicBezTo>
                  <a:cubicBezTo>
                    <a:pt x="711" y="1502"/>
                    <a:pt x="862" y="1545"/>
                    <a:pt x="1009" y="1545"/>
                  </a:cubicBezTo>
                  <a:cubicBezTo>
                    <a:pt x="1455" y="1545"/>
                    <a:pt x="1865" y="1145"/>
                    <a:pt x="1775" y="643"/>
                  </a:cubicBezTo>
                  <a:cubicBezTo>
                    <a:pt x="1701" y="260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2" name="Google Shape;8462;p47"/>
            <p:cNvSpPr/>
            <p:nvPr/>
          </p:nvSpPr>
          <p:spPr>
            <a:xfrm>
              <a:off x="4302116" y="1335140"/>
              <a:ext cx="120892" cy="43544"/>
            </a:xfrm>
            <a:custGeom>
              <a:rect b="b" l="l" r="r" t="t"/>
              <a:pathLst>
                <a:path extrusionOk="0" h="1350" w="3748">
                  <a:moveTo>
                    <a:pt x="3128" y="0"/>
                  </a:moveTo>
                  <a:cubicBezTo>
                    <a:pt x="3116" y="0"/>
                    <a:pt x="3105" y="1"/>
                    <a:pt x="3093" y="2"/>
                  </a:cubicBezTo>
                  <a:lnTo>
                    <a:pt x="497" y="478"/>
                  </a:lnTo>
                  <a:cubicBezTo>
                    <a:pt x="0" y="628"/>
                    <a:pt x="109" y="1349"/>
                    <a:pt x="604" y="1349"/>
                  </a:cubicBezTo>
                  <a:cubicBezTo>
                    <a:pt x="620" y="1349"/>
                    <a:pt x="636" y="1348"/>
                    <a:pt x="652" y="1347"/>
                  </a:cubicBezTo>
                  <a:lnTo>
                    <a:pt x="3247" y="883"/>
                  </a:lnTo>
                  <a:cubicBezTo>
                    <a:pt x="3748" y="731"/>
                    <a:pt x="3623" y="0"/>
                    <a:pt x="312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3" name="Google Shape;8463;p47"/>
            <p:cNvSpPr/>
            <p:nvPr/>
          </p:nvSpPr>
          <p:spPr>
            <a:xfrm>
              <a:off x="4245928" y="1424293"/>
              <a:ext cx="60059" cy="49834"/>
            </a:xfrm>
            <a:custGeom>
              <a:rect b="b" l="l" r="r" t="t"/>
              <a:pathLst>
                <a:path extrusionOk="0" h="1545" w="1862">
                  <a:moveTo>
                    <a:pt x="1002" y="0"/>
                  </a:moveTo>
                  <a:cubicBezTo>
                    <a:pt x="959" y="0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0"/>
                    <a:pt x="100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4" name="Google Shape;8464;p47"/>
            <p:cNvSpPr/>
            <p:nvPr/>
          </p:nvSpPr>
          <p:spPr>
            <a:xfrm>
              <a:off x="4315179" y="1409230"/>
              <a:ext cx="121892" cy="43931"/>
            </a:xfrm>
            <a:custGeom>
              <a:rect b="b" l="l" r="r" t="t"/>
              <a:pathLst>
                <a:path extrusionOk="0" h="1362" w="3779">
                  <a:moveTo>
                    <a:pt x="3152" y="0"/>
                  </a:moveTo>
                  <a:cubicBezTo>
                    <a:pt x="3136" y="0"/>
                    <a:pt x="3121" y="1"/>
                    <a:pt x="3104" y="2"/>
                  </a:cubicBezTo>
                  <a:lnTo>
                    <a:pt x="3104" y="14"/>
                  </a:lnTo>
                  <a:lnTo>
                    <a:pt x="509" y="479"/>
                  </a:lnTo>
                  <a:cubicBezTo>
                    <a:pt x="0" y="617"/>
                    <a:pt x="120" y="1362"/>
                    <a:pt x="628" y="1362"/>
                  </a:cubicBezTo>
                  <a:cubicBezTo>
                    <a:pt x="644" y="1362"/>
                    <a:pt x="659" y="1361"/>
                    <a:pt x="675" y="1360"/>
                  </a:cubicBezTo>
                  <a:lnTo>
                    <a:pt x="3259" y="883"/>
                  </a:lnTo>
                  <a:cubicBezTo>
                    <a:pt x="3779" y="733"/>
                    <a:pt x="3660" y="0"/>
                    <a:pt x="315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5" name="Google Shape;8465;p47"/>
            <p:cNvSpPr/>
            <p:nvPr/>
          </p:nvSpPr>
          <p:spPr>
            <a:xfrm>
              <a:off x="4657631" y="1251439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596" y="1"/>
                  </a:moveTo>
                  <a:lnTo>
                    <a:pt x="1215" y="1620"/>
                  </a:lnTo>
                  <a:cubicBezTo>
                    <a:pt x="250" y="2275"/>
                    <a:pt x="0" y="3585"/>
                    <a:pt x="655" y="4549"/>
                  </a:cubicBezTo>
                  <a:lnTo>
                    <a:pt x="774" y="4704"/>
                  </a:lnTo>
                  <a:cubicBezTo>
                    <a:pt x="1175" y="5305"/>
                    <a:pt x="1834" y="5629"/>
                    <a:pt x="2508" y="5629"/>
                  </a:cubicBezTo>
                  <a:cubicBezTo>
                    <a:pt x="2915" y="5629"/>
                    <a:pt x="3328" y="5510"/>
                    <a:pt x="3691" y="5264"/>
                  </a:cubicBezTo>
                  <a:lnTo>
                    <a:pt x="6084" y="3644"/>
                  </a:lnTo>
                  <a:lnTo>
                    <a:pt x="3596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6" name="Google Shape;8466;p47"/>
            <p:cNvSpPr/>
            <p:nvPr/>
          </p:nvSpPr>
          <p:spPr>
            <a:xfrm>
              <a:off x="4790102" y="1176188"/>
              <a:ext cx="196272" cy="181660"/>
            </a:xfrm>
            <a:custGeom>
              <a:rect b="b" l="l" r="r" t="t"/>
              <a:pathLst>
                <a:path extrusionOk="0" h="5632" w="6085">
                  <a:moveTo>
                    <a:pt x="3589" y="1"/>
                  </a:moveTo>
                  <a:cubicBezTo>
                    <a:pt x="3177" y="1"/>
                    <a:pt x="2761" y="120"/>
                    <a:pt x="2394" y="369"/>
                  </a:cubicBezTo>
                  <a:lnTo>
                    <a:pt x="1" y="1989"/>
                  </a:lnTo>
                  <a:lnTo>
                    <a:pt x="2477" y="5632"/>
                  </a:lnTo>
                  <a:lnTo>
                    <a:pt x="4870" y="4001"/>
                  </a:lnTo>
                  <a:cubicBezTo>
                    <a:pt x="5835" y="3346"/>
                    <a:pt x="6085" y="2036"/>
                    <a:pt x="5430" y="1072"/>
                  </a:cubicBezTo>
                  <a:lnTo>
                    <a:pt x="5430" y="1072"/>
                  </a:lnTo>
                  <a:lnTo>
                    <a:pt x="5430" y="1084"/>
                  </a:lnTo>
                  <a:lnTo>
                    <a:pt x="5323" y="917"/>
                  </a:lnTo>
                  <a:cubicBezTo>
                    <a:pt x="4917" y="319"/>
                    <a:pt x="4259" y="1"/>
                    <a:pt x="358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7" name="Google Shape;8467;p47"/>
            <p:cNvSpPr/>
            <p:nvPr/>
          </p:nvSpPr>
          <p:spPr>
            <a:xfrm>
              <a:off x="3132614" y="98419"/>
              <a:ext cx="350257" cy="436217"/>
            </a:xfrm>
            <a:custGeom>
              <a:rect b="b" l="l" r="r" t="t"/>
              <a:pathLst>
                <a:path extrusionOk="0" h="13524" w="10859">
                  <a:moveTo>
                    <a:pt x="4164" y="435"/>
                  </a:moveTo>
                  <a:cubicBezTo>
                    <a:pt x="4452" y="435"/>
                    <a:pt x="4735" y="607"/>
                    <a:pt x="4787" y="994"/>
                  </a:cubicBezTo>
                  <a:cubicBezTo>
                    <a:pt x="4822" y="1196"/>
                    <a:pt x="4763" y="1387"/>
                    <a:pt x="4632" y="1541"/>
                  </a:cubicBezTo>
                  <a:lnTo>
                    <a:pt x="3846" y="1684"/>
                  </a:lnTo>
                  <a:cubicBezTo>
                    <a:pt x="3668" y="1589"/>
                    <a:pt x="3548" y="1422"/>
                    <a:pt x="3513" y="1232"/>
                  </a:cubicBezTo>
                  <a:cubicBezTo>
                    <a:pt x="3398" y="732"/>
                    <a:pt x="3785" y="435"/>
                    <a:pt x="4164" y="435"/>
                  </a:cubicBezTo>
                  <a:close/>
                  <a:moveTo>
                    <a:pt x="7857" y="2749"/>
                  </a:moveTo>
                  <a:cubicBezTo>
                    <a:pt x="8127" y="2749"/>
                    <a:pt x="8353" y="2930"/>
                    <a:pt x="8406" y="3208"/>
                  </a:cubicBezTo>
                  <a:lnTo>
                    <a:pt x="9787" y="10769"/>
                  </a:lnTo>
                  <a:cubicBezTo>
                    <a:pt x="9847" y="11054"/>
                    <a:pt x="9644" y="11340"/>
                    <a:pt x="9359" y="11400"/>
                  </a:cubicBezTo>
                  <a:lnTo>
                    <a:pt x="3084" y="12543"/>
                  </a:lnTo>
                  <a:cubicBezTo>
                    <a:pt x="3049" y="12550"/>
                    <a:pt x="3014" y="12553"/>
                    <a:pt x="2980" y="12553"/>
                  </a:cubicBezTo>
                  <a:cubicBezTo>
                    <a:pt x="2722" y="12553"/>
                    <a:pt x="2495" y="12365"/>
                    <a:pt x="2453" y="12102"/>
                  </a:cubicBezTo>
                  <a:lnTo>
                    <a:pt x="1072" y="4530"/>
                  </a:lnTo>
                  <a:cubicBezTo>
                    <a:pt x="1012" y="4232"/>
                    <a:pt x="1215" y="3958"/>
                    <a:pt x="1512" y="3899"/>
                  </a:cubicBezTo>
                  <a:lnTo>
                    <a:pt x="2263" y="3768"/>
                  </a:lnTo>
                  <a:cubicBezTo>
                    <a:pt x="2294" y="3977"/>
                    <a:pt x="2481" y="4122"/>
                    <a:pt x="2688" y="4122"/>
                  </a:cubicBezTo>
                  <a:cubicBezTo>
                    <a:pt x="2716" y="4122"/>
                    <a:pt x="2745" y="4119"/>
                    <a:pt x="2775" y="4113"/>
                  </a:cubicBezTo>
                  <a:lnTo>
                    <a:pt x="6680" y="3399"/>
                  </a:lnTo>
                  <a:cubicBezTo>
                    <a:pt x="6906" y="3363"/>
                    <a:pt x="7073" y="3125"/>
                    <a:pt x="7025" y="2899"/>
                  </a:cubicBezTo>
                  <a:lnTo>
                    <a:pt x="7763" y="2756"/>
                  </a:lnTo>
                  <a:cubicBezTo>
                    <a:pt x="7795" y="2751"/>
                    <a:pt x="7826" y="2749"/>
                    <a:pt x="7857" y="2749"/>
                  </a:cubicBezTo>
                  <a:close/>
                  <a:moveTo>
                    <a:pt x="4145" y="0"/>
                  </a:moveTo>
                  <a:cubicBezTo>
                    <a:pt x="4082" y="0"/>
                    <a:pt x="4018" y="6"/>
                    <a:pt x="3953" y="17"/>
                  </a:cubicBezTo>
                  <a:cubicBezTo>
                    <a:pt x="3358" y="136"/>
                    <a:pt x="2965" y="708"/>
                    <a:pt x="3084" y="1303"/>
                  </a:cubicBezTo>
                  <a:cubicBezTo>
                    <a:pt x="3108" y="1482"/>
                    <a:pt x="3179" y="1637"/>
                    <a:pt x="3298" y="1779"/>
                  </a:cubicBezTo>
                  <a:lnTo>
                    <a:pt x="2525" y="1922"/>
                  </a:lnTo>
                  <a:cubicBezTo>
                    <a:pt x="2203" y="1982"/>
                    <a:pt x="1989" y="2291"/>
                    <a:pt x="2048" y="2601"/>
                  </a:cubicBezTo>
                  <a:lnTo>
                    <a:pt x="2096" y="2887"/>
                  </a:lnTo>
                  <a:lnTo>
                    <a:pt x="810" y="3125"/>
                  </a:lnTo>
                  <a:cubicBezTo>
                    <a:pt x="322" y="3208"/>
                    <a:pt x="0" y="3673"/>
                    <a:pt x="96" y="4161"/>
                  </a:cubicBezTo>
                  <a:lnTo>
                    <a:pt x="1667" y="12793"/>
                  </a:lnTo>
                  <a:cubicBezTo>
                    <a:pt x="1751" y="13223"/>
                    <a:pt x="2122" y="13524"/>
                    <a:pt x="2543" y="13524"/>
                  </a:cubicBezTo>
                  <a:cubicBezTo>
                    <a:pt x="2600" y="13524"/>
                    <a:pt x="2657" y="13518"/>
                    <a:pt x="2715" y="13507"/>
                  </a:cubicBezTo>
                  <a:lnTo>
                    <a:pt x="10049" y="12174"/>
                  </a:lnTo>
                  <a:cubicBezTo>
                    <a:pt x="10537" y="12078"/>
                    <a:pt x="10859" y="11614"/>
                    <a:pt x="10764" y="11126"/>
                  </a:cubicBezTo>
                  <a:lnTo>
                    <a:pt x="9192" y="2506"/>
                  </a:lnTo>
                  <a:cubicBezTo>
                    <a:pt x="9107" y="2069"/>
                    <a:pt x="8727" y="1766"/>
                    <a:pt x="8299" y="1766"/>
                  </a:cubicBezTo>
                  <a:cubicBezTo>
                    <a:pt x="8248" y="1766"/>
                    <a:pt x="8196" y="1771"/>
                    <a:pt x="8144" y="1779"/>
                  </a:cubicBezTo>
                  <a:lnTo>
                    <a:pt x="6870" y="2018"/>
                  </a:lnTo>
                  <a:lnTo>
                    <a:pt x="6823" y="1744"/>
                  </a:lnTo>
                  <a:cubicBezTo>
                    <a:pt x="6770" y="1458"/>
                    <a:pt x="6520" y="1258"/>
                    <a:pt x="6248" y="1258"/>
                  </a:cubicBezTo>
                  <a:cubicBezTo>
                    <a:pt x="6214" y="1258"/>
                    <a:pt x="6179" y="1261"/>
                    <a:pt x="6144" y="1268"/>
                  </a:cubicBezTo>
                  <a:lnTo>
                    <a:pt x="5192" y="1434"/>
                  </a:lnTo>
                  <a:cubicBezTo>
                    <a:pt x="5239" y="1268"/>
                    <a:pt x="5251" y="1089"/>
                    <a:pt x="5215" y="922"/>
                  </a:cubicBezTo>
                  <a:cubicBezTo>
                    <a:pt x="5130" y="381"/>
                    <a:pt x="4667" y="0"/>
                    <a:pt x="4145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8" name="Google Shape;8468;p47"/>
            <p:cNvSpPr/>
            <p:nvPr/>
          </p:nvSpPr>
          <p:spPr>
            <a:xfrm>
              <a:off x="3194834" y="255566"/>
              <a:ext cx="60156" cy="49898"/>
            </a:xfrm>
            <a:custGeom>
              <a:rect b="b" l="l" r="r" t="t"/>
              <a:pathLst>
                <a:path extrusionOk="0" h="1547" w="1865">
                  <a:moveTo>
                    <a:pt x="1023" y="1"/>
                  </a:moveTo>
                  <a:cubicBezTo>
                    <a:pt x="976" y="1"/>
                    <a:pt x="929" y="5"/>
                    <a:pt x="881" y="15"/>
                  </a:cubicBezTo>
                  <a:cubicBezTo>
                    <a:pt x="191" y="134"/>
                    <a:pt x="0" y="1015"/>
                    <a:pt x="572" y="1408"/>
                  </a:cubicBezTo>
                  <a:cubicBezTo>
                    <a:pt x="708" y="1504"/>
                    <a:pt x="857" y="1547"/>
                    <a:pt x="1002" y="1547"/>
                  </a:cubicBezTo>
                  <a:cubicBezTo>
                    <a:pt x="1451" y="1547"/>
                    <a:pt x="1864" y="1138"/>
                    <a:pt x="1774" y="634"/>
                  </a:cubicBezTo>
                  <a:cubicBezTo>
                    <a:pt x="1701" y="266"/>
                    <a:pt x="1377" y="1"/>
                    <a:pt x="102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9" name="Google Shape;8469;p47"/>
            <p:cNvSpPr/>
            <p:nvPr/>
          </p:nvSpPr>
          <p:spPr>
            <a:xfrm>
              <a:off x="3263021" y="241019"/>
              <a:ext cx="124440" cy="43706"/>
            </a:xfrm>
            <a:custGeom>
              <a:rect b="b" l="l" r="r" t="t"/>
              <a:pathLst>
                <a:path extrusionOk="0" h="1355" w="3858">
                  <a:moveTo>
                    <a:pt x="3263" y="1"/>
                  </a:moveTo>
                  <a:cubicBezTo>
                    <a:pt x="3227" y="1"/>
                    <a:pt x="3189" y="5"/>
                    <a:pt x="3149" y="14"/>
                  </a:cubicBezTo>
                  <a:lnTo>
                    <a:pt x="553" y="490"/>
                  </a:lnTo>
                  <a:cubicBezTo>
                    <a:pt x="0" y="580"/>
                    <a:pt x="121" y="1354"/>
                    <a:pt x="621" y="1354"/>
                  </a:cubicBezTo>
                  <a:cubicBezTo>
                    <a:pt x="649" y="1354"/>
                    <a:pt x="678" y="1352"/>
                    <a:pt x="708" y="1347"/>
                  </a:cubicBezTo>
                  <a:lnTo>
                    <a:pt x="3292" y="871"/>
                  </a:lnTo>
                  <a:cubicBezTo>
                    <a:pt x="3858" y="793"/>
                    <a:pt x="3761" y="1"/>
                    <a:pt x="326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0" name="Google Shape;8470;p47"/>
            <p:cNvSpPr/>
            <p:nvPr/>
          </p:nvSpPr>
          <p:spPr>
            <a:xfrm>
              <a:off x="3207510" y="325172"/>
              <a:ext cx="60123" cy="49866"/>
            </a:xfrm>
            <a:custGeom>
              <a:rect b="b" l="l" r="r" t="t"/>
              <a:pathLst>
                <a:path extrusionOk="0" h="1546" w="1864">
                  <a:moveTo>
                    <a:pt x="1014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8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1" name="Google Shape;8471;p47"/>
            <p:cNvSpPr/>
            <p:nvPr/>
          </p:nvSpPr>
          <p:spPr>
            <a:xfrm>
              <a:off x="3277020" y="310528"/>
              <a:ext cx="121376" cy="43512"/>
            </a:xfrm>
            <a:custGeom>
              <a:rect b="b" l="l" r="r" t="t"/>
              <a:pathLst>
                <a:path extrusionOk="0" h="1349" w="3763">
                  <a:moveTo>
                    <a:pt x="3143" y="0"/>
                  </a:moveTo>
                  <a:cubicBezTo>
                    <a:pt x="3131" y="0"/>
                    <a:pt x="3120" y="1"/>
                    <a:pt x="3108" y="2"/>
                  </a:cubicBezTo>
                  <a:lnTo>
                    <a:pt x="512" y="478"/>
                  </a:lnTo>
                  <a:cubicBezTo>
                    <a:pt x="0" y="618"/>
                    <a:pt x="125" y="1348"/>
                    <a:pt x="631" y="1348"/>
                  </a:cubicBezTo>
                  <a:cubicBezTo>
                    <a:pt x="643" y="1348"/>
                    <a:pt x="655" y="1348"/>
                    <a:pt x="667" y="1347"/>
                  </a:cubicBezTo>
                  <a:lnTo>
                    <a:pt x="3262" y="871"/>
                  </a:lnTo>
                  <a:cubicBezTo>
                    <a:pt x="3763" y="731"/>
                    <a:pt x="3638" y="0"/>
                    <a:pt x="314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2" name="Google Shape;8472;p47"/>
            <p:cNvSpPr/>
            <p:nvPr/>
          </p:nvSpPr>
          <p:spPr>
            <a:xfrm>
              <a:off x="3221315" y="399294"/>
              <a:ext cx="60059" cy="50189"/>
            </a:xfrm>
            <a:custGeom>
              <a:rect b="b" l="l" r="r" t="t"/>
              <a:pathLst>
                <a:path extrusionOk="0" h="1556" w="1862">
                  <a:moveTo>
                    <a:pt x="1002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17"/>
                  </a:cubicBezTo>
                  <a:cubicBezTo>
                    <a:pt x="700" y="1513"/>
                    <a:pt x="851" y="1556"/>
                    <a:pt x="997" y="1556"/>
                  </a:cubicBezTo>
                  <a:cubicBezTo>
                    <a:pt x="1451" y="1556"/>
                    <a:pt x="1862" y="1147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3" name="Google Shape;8473;p47"/>
            <p:cNvSpPr/>
            <p:nvPr/>
          </p:nvSpPr>
          <p:spPr>
            <a:xfrm>
              <a:off x="3290277" y="384586"/>
              <a:ext cx="122472" cy="44028"/>
            </a:xfrm>
            <a:custGeom>
              <a:rect b="b" l="l" r="r" t="t"/>
              <a:pathLst>
                <a:path extrusionOk="0" h="1365" w="3797">
                  <a:moveTo>
                    <a:pt x="3172" y="0"/>
                  </a:moveTo>
                  <a:cubicBezTo>
                    <a:pt x="3153" y="0"/>
                    <a:pt x="3133" y="1"/>
                    <a:pt x="3113" y="4"/>
                  </a:cubicBezTo>
                  <a:lnTo>
                    <a:pt x="518" y="480"/>
                  </a:lnTo>
                  <a:cubicBezTo>
                    <a:pt x="1" y="606"/>
                    <a:pt x="116" y="1364"/>
                    <a:pt x="616" y="1364"/>
                  </a:cubicBezTo>
                  <a:cubicBezTo>
                    <a:pt x="634" y="1364"/>
                    <a:pt x="653" y="1363"/>
                    <a:pt x="673" y="1361"/>
                  </a:cubicBezTo>
                  <a:lnTo>
                    <a:pt x="3280" y="885"/>
                  </a:lnTo>
                  <a:cubicBezTo>
                    <a:pt x="3797" y="747"/>
                    <a:pt x="3682" y="0"/>
                    <a:pt x="317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4" name="Google Shape;8474;p47"/>
            <p:cNvSpPr/>
            <p:nvPr/>
          </p:nvSpPr>
          <p:spPr>
            <a:xfrm>
              <a:off x="3163708" y="708297"/>
              <a:ext cx="250428" cy="224430"/>
            </a:xfrm>
            <a:custGeom>
              <a:rect b="b" l="l" r="r" t="t"/>
              <a:pathLst>
                <a:path extrusionOk="0" h="6958" w="7764">
                  <a:moveTo>
                    <a:pt x="3923" y="1"/>
                  </a:moveTo>
                  <a:cubicBezTo>
                    <a:pt x="2893" y="1"/>
                    <a:pt x="1881" y="465"/>
                    <a:pt x="1215" y="1338"/>
                  </a:cubicBezTo>
                  <a:lnTo>
                    <a:pt x="6954" y="4969"/>
                  </a:lnTo>
                  <a:cubicBezTo>
                    <a:pt x="7764" y="3398"/>
                    <a:pt x="7240" y="1469"/>
                    <a:pt x="5752" y="528"/>
                  </a:cubicBezTo>
                  <a:cubicBezTo>
                    <a:pt x="5184" y="173"/>
                    <a:pt x="4550" y="1"/>
                    <a:pt x="3923" y="1"/>
                  </a:cubicBezTo>
                  <a:close/>
                  <a:moveTo>
                    <a:pt x="810" y="1993"/>
                  </a:moveTo>
                  <a:cubicBezTo>
                    <a:pt x="1" y="3553"/>
                    <a:pt x="525" y="5481"/>
                    <a:pt x="2013" y="6434"/>
                  </a:cubicBezTo>
                  <a:cubicBezTo>
                    <a:pt x="2577" y="6788"/>
                    <a:pt x="3207" y="6958"/>
                    <a:pt x="3830" y="6958"/>
                  </a:cubicBezTo>
                  <a:cubicBezTo>
                    <a:pt x="4864" y="6958"/>
                    <a:pt x="5881" y="6489"/>
                    <a:pt x="6549" y="5612"/>
                  </a:cubicBezTo>
                  <a:lnTo>
                    <a:pt x="810" y="1993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5" name="Google Shape;8475;p47"/>
            <p:cNvSpPr/>
            <p:nvPr/>
          </p:nvSpPr>
          <p:spPr>
            <a:xfrm>
              <a:off x="3633018" y="226472"/>
              <a:ext cx="195885" cy="181918"/>
            </a:xfrm>
            <a:custGeom>
              <a:rect b="b" l="l" r="r" t="t"/>
              <a:pathLst>
                <a:path extrusionOk="0" h="5640" w="6073">
                  <a:moveTo>
                    <a:pt x="3596" y="0"/>
                  </a:moveTo>
                  <a:lnTo>
                    <a:pt x="1203" y="1631"/>
                  </a:lnTo>
                  <a:cubicBezTo>
                    <a:pt x="250" y="2286"/>
                    <a:pt x="0" y="3596"/>
                    <a:pt x="655" y="4560"/>
                  </a:cubicBezTo>
                  <a:lnTo>
                    <a:pt x="762" y="4715"/>
                  </a:lnTo>
                  <a:cubicBezTo>
                    <a:pt x="1170" y="5316"/>
                    <a:pt x="1833" y="5640"/>
                    <a:pt x="2507" y="5640"/>
                  </a:cubicBezTo>
                  <a:cubicBezTo>
                    <a:pt x="2915" y="5640"/>
                    <a:pt x="3328" y="5521"/>
                    <a:pt x="3691" y="5275"/>
                  </a:cubicBezTo>
                  <a:lnTo>
                    <a:pt x="6072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6" name="Google Shape;8476;p47"/>
            <p:cNvSpPr/>
            <p:nvPr/>
          </p:nvSpPr>
          <p:spPr>
            <a:xfrm>
              <a:off x="3765490" y="151317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578" y="1"/>
                  </a:moveTo>
                  <a:cubicBezTo>
                    <a:pt x="3170" y="1"/>
                    <a:pt x="2757" y="119"/>
                    <a:pt x="2394" y="366"/>
                  </a:cubicBezTo>
                  <a:lnTo>
                    <a:pt x="1" y="1985"/>
                  </a:lnTo>
                  <a:lnTo>
                    <a:pt x="2477" y="5628"/>
                  </a:lnTo>
                  <a:lnTo>
                    <a:pt x="4871" y="4009"/>
                  </a:lnTo>
                  <a:cubicBezTo>
                    <a:pt x="5835" y="3354"/>
                    <a:pt x="6085" y="2044"/>
                    <a:pt x="5430" y="1080"/>
                  </a:cubicBezTo>
                  <a:lnTo>
                    <a:pt x="5323" y="925"/>
                  </a:lnTo>
                  <a:cubicBezTo>
                    <a:pt x="4915" y="324"/>
                    <a:pt x="4252" y="1"/>
                    <a:pt x="357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7" name="Google Shape;8477;p47"/>
            <p:cNvSpPr/>
            <p:nvPr/>
          </p:nvSpPr>
          <p:spPr>
            <a:xfrm>
              <a:off x="3575411" y="602242"/>
              <a:ext cx="345645" cy="344032"/>
            </a:xfrm>
            <a:custGeom>
              <a:rect b="b" l="l" r="r" t="t"/>
              <a:pathLst>
                <a:path extrusionOk="0" h="10666" w="10716">
                  <a:moveTo>
                    <a:pt x="4998" y="1"/>
                  </a:moveTo>
                  <a:cubicBezTo>
                    <a:pt x="4820" y="1"/>
                    <a:pt x="4665" y="136"/>
                    <a:pt x="4644" y="328"/>
                  </a:cubicBezTo>
                  <a:lnTo>
                    <a:pt x="4191" y="3805"/>
                  </a:lnTo>
                  <a:lnTo>
                    <a:pt x="703" y="3340"/>
                  </a:lnTo>
                  <a:cubicBezTo>
                    <a:pt x="688" y="3338"/>
                    <a:pt x="673" y="3338"/>
                    <a:pt x="659" y="3338"/>
                  </a:cubicBezTo>
                  <a:cubicBezTo>
                    <a:pt x="473" y="3338"/>
                    <a:pt x="308" y="3474"/>
                    <a:pt x="286" y="3662"/>
                  </a:cubicBezTo>
                  <a:lnTo>
                    <a:pt x="24" y="5638"/>
                  </a:lnTo>
                  <a:cubicBezTo>
                    <a:pt x="0" y="5840"/>
                    <a:pt x="143" y="6031"/>
                    <a:pt x="346" y="6055"/>
                  </a:cubicBezTo>
                  <a:lnTo>
                    <a:pt x="346" y="6043"/>
                  </a:lnTo>
                  <a:lnTo>
                    <a:pt x="3834" y="6507"/>
                  </a:lnTo>
                  <a:lnTo>
                    <a:pt x="3370" y="9984"/>
                  </a:lnTo>
                  <a:cubicBezTo>
                    <a:pt x="3334" y="10186"/>
                    <a:pt x="3477" y="10377"/>
                    <a:pt x="3691" y="10401"/>
                  </a:cubicBezTo>
                  <a:lnTo>
                    <a:pt x="5656" y="10663"/>
                  </a:lnTo>
                  <a:cubicBezTo>
                    <a:pt x="5671" y="10664"/>
                    <a:pt x="5685" y="10665"/>
                    <a:pt x="5700" y="10665"/>
                  </a:cubicBezTo>
                  <a:cubicBezTo>
                    <a:pt x="5885" y="10665"/>
                    <a:pt x="6050" y="10529"/>
                    <a:pt x="6072" y="10341"/>
                  </a:cubicBezTo>
                  <a:lnTo>
                    <a:pt x="6537" y="6864"/>
                  </a:lnTo>
                  <a:lnTo>
                    <a:pt x="10013" y="7329"/>
                  </a:lnTo>
                  <a:cubicBezTo>
                    <a:pt x="10028" y="7331"/>
                    <a:pt x="10043" y="7331"/>
                    <a:pt x="10058" y="7331"/>
                  </a:cubicBezTo>
                  <a:cubicBezTo>
                    <a:pt x="10243" y="7331"/>
                    <a:pt x="10408" y="7195"/>
                    <a:pt x="10430" y="7007"/>
                  </a:cubicBezTo>
                  <a:lnTo>
                    <a:pt x="10692" y="5031"/>
                  </a:lnTo>
                  <a:cubicBezTo>
                    <a:pt x="10716" y="4828"/>
                    <a:pt x="10573" y="4638"/>
                    <a:pt x="10371" y="4614"/>
                  </a:cubicBezTo>
                  <a:lnTo>
                    <a:pt x="6894" y="4150"/>
                  </a:lnTo>
                  <a:lnTo>
                    <a:pt x="7358" y="673"/>
                  </a:lnTo>
                  <a:cubicBezTo>
                    <a:pt x="7382" y="471"/>
                    <a:pt x="7239" y="280"/>
                    <a:pt x="7037" y="256"/>
                  </a:cubicBezTo>
                  <a:lnTo>
                    <a:pt x="5060" y="6"/>
                  </a:lnTo>
                  <a:cubicBezTo>
                    <a:pt x="5040" y="3"/>
                    <a:pt x="5019" y="1"/>
                    <a:pt x="499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8" name="Google Shape;8478;p47"/>
            <p:cNvSpPr/>
            <p:nvPr/>
          </p:nvSpPr>
          <p:spPr>
            <a:xfrm>
              <a:off x="3133001" y="1123290"/>
              <a:ext cx="349870" cy="436217"/>
            </a:xfrm>
            <a:custGeom>
              <a:rect b="b" l="l" r="r" t="t"/>
              <a:pathLst>
                <a:path extrusionOk="0" h="13524" w="10847">
                  <a:moveTo>
                    <a:pt x="4148" y="429"/>
                  </a:moveTo>
                  <a:cubicBezTo>
                    <a:pt x="4437" y="429"/>
                    <a:pt x="4723" y="604"/>
                    <a:pt x="4775" y="997"/>
                  </a:cubicBezTo>
                  <a:cubicBezTo>
                    <a:pt x="4810" y="1188"/>
                    <a:pt x="4751" y="1390"/>
                    <a:pt x="4620" y="1533"/>
                  </a:cubicBezTo>
                  <a:lnTo>
                    <a:pt x="3834" y="1688"/>
                  </a:lnTo>
                  <a:cubicBezTo>
                    <a:pt x="3656" y="1593"/>
                    <a:pt x="3536" y="1426"/>
                    <a:pt x="3501" y="1224"/>
                  </a:cubicBezTo>
                  <a:cubicBezTo>
                    <a:pt x="3386" y="725"/>
                    <a:pt x="3770" y="429"/>
                    <a:pt x="4148" y="429"/>
                  </a:cubicBezTo>
                  <a:close/>
                  <a:moveTo>
                    <a:pt x="7843" y="2740"/>
                  </a:moveTo>
                  <a:cubicBezTo>
                    <a:pt x="8105" y="2740"/>
                    <a:pt x="8341" y="2921"/>
                    <a:pt x="8394" y="3188"/>
                  </a:cubicBezTo>
                  <a:lnTo>
                    <a:pt x="9775" y="10761"/>
                  </a:lnTo>
                  <a:cubicBezTo>
                    <a:pt x="9835" y="11058"/>
                    <a:pt x="9632" y="11344"/>
                    <a:pt x="9347" y="11392"/>
                  </a:cubicBezTo>
                  <a:lnTo>
                    <a:pt x="3072" y="12535"/>
                  </a:lnTo>
                  <a:cubicBezTo>
                    <a:pt x="3037" y="12542"/>
                    <a:pt x="3002" y="12545"/>
                    <a:pt x="2968" y="12545"/>
                  </a:cubicBezTo>
                  <a:cubicBezTo>
                    <a:pt x="2710" y="12545"/>
                    <a:pt x="2483" y="12357"/>
                    <a:pt x="2441" y="12094"/>
                  </a:cubicBezTo>
                  <a:lnTo>
                    <a:pt x="1060" y="4534"/>
                  </a:lnTo>
                  <a:cubicBezTo>
                    <a:pt x="1000" y="4236"/>
                    <a:pt x="1203" y="3950"/>
                    <a:pt x="1500" y="3903"/>
                  </a:cubicBezTo>
                  <a:lnTo>
                    <a:pt x="2251" y="3760"/>
                  </a:lnTo>
                  <a:cubicBezTo>
                    <a:pt x="2283" y="3975"/>
                    <a:pt x="2471" y="4122"/>
                    <a:pt x="2682" y="4122"/>
                  </a:cubicBezTo>
                  <a:cubicBezTo>
                    <a:pt x="2705" y="4122"/>
                    <a:pt x="2728" y="4120"/>
                    <a:pt x="2751" y="4117"/>
                  </a:cubicBezTo>
                  <a:lnTo>
                    <a:pt x="6668" y="3391"/>
                  </a:lnTo>
                  <a:cubicBezTo>
                    <a:pt x="6894" y="3355"/>
                    <a:pt x="7061" y="3129"/>
                    <a:pt x="7013" y="2890"/>
                  </a:cubicBezTo>
                  <a:lnTo>
                    <a:pt x="7751" y="2748"/>
                  </a:lnTo>
                  <a:cubicBezTo>
                    <a:pt x="7782" y="2743"/>
                    <a:pt x="7812" y="2740"/>
                    <a:pt x="7843" y="2740"/>
                  </a:cubicBezTo>
                  <a:close/>
                  <a:moveTo>
                    <a:pt x="4150" y="0"/>
                  </a:moveTo>
                  <a:cubicBezTo>
                    <a:pt x="4081" y="0"/>
                    <a:pt x="4011" y="7"/>
                    <a:pt x="3941" y="21"/>
                  </a:cubicBezTo>
                  <a:cubicBezTo>
                    <a:pt x="3346" y="128"/>
                    <a:pt x="2953" y="700"/>
                    <a:pt x="3072" y="1307"/>
                  </a:cubicBezTo>
                  <a:cubicBezTo>
                    <a:pt x="3096" y="1474"/>
                    <a:pt x="3179" y="1640"/>
                    <a:pt x="3286" y="1783"/>
                  </a:cubicBezTo>
                  <a:lnTo>
                    <a:pt x="2513" y="1926"/>
                  </a:lnTo>
                  <a:cubicBezTo>
                    <a:pt x="2191" y="1986"/>
                    <a:pt x="1977" y="2295"/>
                    <a:pt x="2036" y="2617"/>
                  </a:cubicBezTo>
                  <a:lnTo>
                    <a:pt x="2084" y="2890"/>
                  </a:lnTo>
                  <a:lnTo>
                    <a:pt x="798" y="3129"/>
                  </a:lnTo>
                  <a:cubicBezTo>
                    <a:pt x="310" y="3212"/>
                    <a:pt x="0" y="3676"/>
                    <a:pt x="84" y="4164"/>
                  </a:cubicBezTo>
                  <a:lnTo>
                    <a:pt x="1655" y="12785"/>
                  </a:lnTo>
                  <a:cubicBezTo>
                    <a:pt x="1740" y="13221"/>
                    <a:pt x="2120" y="13524"/>
                    <a:pt x="2549" y="13524"/>
                  </a:cubicBezTo>
                  <a:cubicBezTo>
                    <a:pt x="2600" y="13524"/>
                    <a:pt x="2651" y="13520"/>
                    <a:pt x="2703" y="13511"/>
                  </a:cubicBezTo>
                  <a:lnTo>
                    <a:pt x="10037" y="12165"/>
                  </a:lnTo>
                  <a:cubicBezTo>
                    <a:pt x="10525" y="12082"/>
                    <a:pt x="10847" y="11618"/>
                    <a:pt x="10752" y="11130"/>
                  </a:cubicBezTo>
                  <a:lnTo>
                    <a:pt x="9180" y="2498"/>
                  </a:lnTo>
                  <a:cubicBezTo>
                    <a:pt x="9107" y="2067"/>
                    <a:pt x="8737" y="1766"/>
                    <a:pt x="8316" y="1766"/>
                  </a:cubicBezTo>
                  <a:cubicBezTo>
                    <a:pt x="8260" y="1766"/>
                    <a:pt x="8202" y="1772"/>
                    <a:pt x="8144" y="1783"/>
                  </a:cubicBezTo>
                  <a:lnTo>
                    <a:pt x="6858" y="2009"/>
                  </a:lnTo>
                  <a:lnTo>
                    <a:pt x="6799" y="1736"/>
                  </a:lnTo>
                  <a:cubicBezTo>
                    <a:pt x="6745" y="1446"/>
                    <a:pt x="6497" y="1252"/>
                    <a:pt x="6213" y="1252"/>
                  </a:cubicBezTo>
                  <a:cubicBezTo>
                    <a:pt x="6183" y="1252"/>
                    <a:pt x="6152" y="1255"/>
                    <a:pt x="6120" y="1259"/>
                  </a:cubicBezTo>
                  <a:lnTo>
                    <a:pt x="5180" y="1438"/>
                  </a:lnTo>
                  <a:cubicBezTo>
                    <a:pt x="5227" y="1259"/>
                    <a:pt x="5239" y="1081"/>
                    <a:pt x="5203" y="914"/>
                  </a:cubicBezTo>
                  <a:cubicBezTo>
                    <a:pt x="5119" y="378"/>
                    <a:pt x="4665" y="0"/>
                    <a:pt x="415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9" name="Google Shape;8479;p47"/>
            <p:cNvSpPr/>
            <p:nvPr/>
          </p:nvSpPr>
          <p:spPr>
            <a:xfrm>
              <a:off x="3194834" y="1280275"/>
              <a:ext cx="60123" cy="49866"/>
            </a:xfrm>
            <a:custGeom>
              <a:rect b="b" l="l" r="r" t="t"/>
              <a:pathLst>
                <a:path extrusionOk="0" h="1546" w="1864">
                  <a:moveTo>
                    <a:pt x="1014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8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0" name="Google Shape;8480;p47"/>
            <p:cNvSpPr/>
            <p:nvPr/>
          </p:nvSpPr>
          <p:spPr>
            <a:xfrm>
              <a:off x="3262570" y="1265502"/>
              <a:ext cx="125472" cy="43996"/>
            </a:xfrm>
            <a:custGeom>
              <a:rect b="b" l="l" r="r" t="t"/>
              <a:pathLst>
                <a:path extrusionOk="0" h="1364" w="3890">
                  <a:moveTo>
                    <a:pt x="3293" y="0"/>
                  </a:moveTo>
                  <a:cubicBezTo>
                    <a:pt x="3252" y="0"/>
                    <a:pt x="3209" y="6"/>
                    <a:pt x="3163" y="17"/>
                  </a:cubicBezTo>
                  <a:lnTo>
                    <a:pt x="567" y="494"/>
                  </a:lnTo>
                  <a:cubicBezTo>
                    <a:pt x="1" y="571"/>
                    <a:pt x="108" y="1364"/>
                    <a:pt x="608" y="1364"/>
                  </a:cubicBezTo>
                  <a:cubicBezTo>
                    <a:pt x="644" y="1364"/>
                    <a:pt x="682" y="1360"/>
                    <a:pt x="722" y="1351"/>
                  </a:cubicBezTo>
                  <a:lnTo>
                    <a:pt x="3318" y="875"/>
                  </a:lnTo>
                  <a:cubicBezTo>
                    <a:pt x="3890" y="809"/>
                    <a:pt x="3791" y="0"/>
                    <a:pt x="329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1" name="Google Shape;8481;p47"/>
            <p:cNvSpPr/>
            <p:nvPr/>
          </p:nvSpPr>
          <p:spPr>
            <a:xfrm>
              <a:off x="3207510" y="1349784"/>
              <a:ext cx="60123" cy="49866"/>
            </a:xfrm>
            <a:custGeom>
              <a:rect b="b" l="l" r="r" t="t"/>
              <a:pathLst>
                <a:path extrusionOk="0" h="1546" w="1864">
                  <a:moveTo>
                    <a:pt x="1013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8" y="1545"/>
                  </a:cubicBezTo>
                  <a:cubicBezTo>
                    <a:pt x="1454" y="1545"/>
                    <a:pt x="1864" y="1145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2" name="Google Shape;8482;p47"/>
            <p:cNvSpPr/>
            <p:nvPr/>
          </p:nvSpPr>
          <p:spPr>
            <a:xfrm>
              <a:off x="3277149" y="1335140"/>
              <a:ext cx="121247" cy="43544"/>
            </a:xfrm>
            <a:custGeom>
              <a:rect b="b" l="l" r="r" t="t"/>
              <a:pathLst>
                <a:path extrusionOk="0" h="1350" w="3759">
                  <a:moveTo>
                    <a:pt x="3139" y="0"/>
                  </a:moveTo>
                  <a:cubicBezTo>
                    <a:pt x="3127" y="0"/>
                    <a:pt x="3116" y="1"/>
                    <a:pt x="3104" y="2"/>
                  </a:cubicBezTo>
                  <a:lnTo>
                    <a:pt x="508" y="478"/>
                  </a:lnTo>
                  <a:cubicBezTo>
                    <a:pt x="0" y="628"/>
                    <a:pt x="119" y="1349"/>
                    <a:pt x="615" y="1349"/>
                  </a:cubicBezTo>
                  <a:cubicBezTo>
                    <a:pt x="631" y="1349"/>
                    <a:pt x="647" y="1348"/>
                    <a:pt x="663" y="1347"/>
                  </a:cubicBezTo>
                  <a:lnTo>
                    <a:pt x="3258" y="883"/>
                  </a:lnTo>
                  <a:cubicBezTo>
                    <a:pt x="3759" y="731"/>
                    <a:pt x="3634" y="0"/>
                    <a:pt x="313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3" name="Google Shape;8483;p47"/>
            <p:cNvSpPr/>
            <p:nvPr/>
          </p:nvSpPr>
          <p:spPr>
            <a:xfrm>
              <a:off x="3221315" y="1424293"/>
              <a:ext cx="59769" cy="49834"/>
            </a:xfrm>
            <a:custGeom>
              <a:rect b="b" l="l" r="r" t="t"/>
              <a:pathLst>
                <a:path extrusionOk="0" h="1545" w="1853">
                  <a:moveTo>
                    <a:pt x="1003" y="0"/>
                  </a:moveTo>
                  <a:cubicBezTo>
                    <a:pt x="959" y="0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3" y="1545"/>
                    <a:pt x="1000" y="1545"/>
                  </a:cubicBezTo>
                  <a:cubicBezTo>
                    <a:pt x="1449" y="1545"/>
                    <a:pt x="1853" y="1142"/>
                    <a:pt x="1763" y="631"/>
                  </a:cubicBezTo>
                  <a:cubicBezTo>
                    <a:pt x="1699" y="259"/>
                    <a:pt x="1369" y="0"/>
                    <a:pt x="100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4" name="Google Shape;8484;p47"/>
            <p:cNvSpPr/>
            <p:nvPr/>
          </p:nvSpPr>
          <p:spPr>
            <a:xfrm>
              <a:off x="3290567" y="1409230"/>
              <a:ext cx="121924" cy="43931"/>
            </a:xfrm>
            <a:custGeom>
              <a:rect b="b" l="l" r="r" t="t"/>
              <a:pathLst>
                <a:path extrusionOk="0" h="1362" w="3780">
                  <a:moveTo>
                    <a:pt x="3152" y="0"/>
                  </a:moveTo>
                  <a:cubicBezTo>
                    <a:pt x="3137" y="0"/>
                    <a:pt x="3121" y="1"/>
                    <a:pt x="3104" y="2"/>
                  </a:cubicBezTo>
                  <a:lnTo>
                    <a:pt x="3104" y="14"/>
                  </a:lnTo>
                  <a:lnTo>
                    <a:pt x="509" y="479"/>
                  </a:lnTo>
                  <a:cubicBezTo>
                    <a:pt x="0" y="617"/>
                    <a:pt x="120" y="1362"/>
                    <a:pt x="617" y="1362"/>
                  </a:cubicBezTo>
                  <a:cubicBezTo>
                    <a:pt x="633" y="1362"/>
                    <a:pt x="648" y="1361"/>
                    <a:pt x="664" y="1360"/>
                  </a:cubicBezTo>
                  <a:lnTo>
                    <a:pt x="3271" y="883"/>
                  </a:lnTo>
                  <a:cubicBezTo>
                    <a:pt x="3779" y="733"/>
                    <a:pt x="3660" y="0"/>
                    <a:pt x="315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5" name="Google Shape;8485;p47"/>
            <p:cNvSpPr/>
            <p:nvPr/>
          </p:nvSpPr>
          <p:spPr>
            <a:xfrm>
              <a:off x="3632631" y="1251439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608" y="1"/>
                  </a:moveTo>
                  <a:lnTo>
                    <a:pt x="1215" y="1620"/>
                  </a:lnTo>
                  <a:cubicBezTo>
                    <a:pt x="250" y="2275"/>
                    <a:pt x="0" y="3585"/>
                    <a:pt x="667" y="4549"/>
                  </a:cubicBezTo>
                  <a:lnTo>
                    <a:pt x="774" y="4704"/>
                  </a:lnTo>
                  <a:cubicBezTo>
                    <a:pt x="1182" y="5305"/>
                    <a:pt x="1845" y="5629"/>
                    <a:pt x="2519" y="5629"/>
                  </a:cubicBezTo>
                  <a:cubicBezTo>
                    <a:pt x="2927" y="5629"/>
                    <a:pt x="3340" y="5510"/>
                    <a:pt x="3703" y="5264"/>
                  </a:cubicBezTo>
                  <a:lnTo>
                    <a:pt x="6084" y="3644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6" name="Google Shape;8486;p47"/>
            <p:cNvSpPr/>
            <p:nvPr/>
          </p:nvSpPr>
          <p:spPr>
            <a:xfrm>
              <a:off x="3765490" y="1176188"/>
              <a:ext cx="196272" cy="181660"/>
            </a:xfrm>
            <a:custGeom>
              <a:rect b="b" l="l" r="r" t="t"/>
              <a:pathLst>
                <a:path extrusionOk="0" h="5632" w="6085">
                  <a:moveTo>
                    <a:pt x="3589" y="1"/>
                  </a:moveTo>
                  <a:cubicBezTo>
                    <a:pt x="3177" y="1"/>
                    <a:pt x="2761" y="120"/>
                    <a:pt x="2394" y="369"/>
                  </a:cubicBezTo>
                  <a:lnTo>
                    <a:pt x="1" y="1989"/>
                  </a:lnTo>
                  <a:lnTo>
                    <a:pt x="2477" y="5632"/>
                  </a:lnTo>
                  <a:lnTo>
                    <a:pt x="4871" y="4001"/>
                  </a:lnTo>
                  <a:cubicBezTo>
                    <a:pt x="5835" y="3346"/>
                    <a:pt x="6085" y="2036"/>
                    <a:pt x="5430" y="1072"/>
                  </a:cubicBezTo>
                  <a:lnTo>
                    <a:pt x="5430" y="1072"/>
                  </a:lnTo>
                  <a:lnTo>
                    <a:pt x="5430" y="1084"/>
                  </a:lnTo>
                  <a:lnTo>
                    <a:pt x="5323" y="917"/>
                  </a:lnTo>
                  <a:cubicBezTo>
                    <a:pt x="4917" y="319"/>
                    <a:pt x="4260" y="1"/>
                    <a:pt x="358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7" name="Google Shape;8487;p47"/>
            <p:cNvSpPr/>
            <p:nvPr/>
          </p:nvSpPr>
          <p:spPr>
            <a:xfrm>
              <a:off x="2108389" y="99161"/>
              <a:ext cx="349515" cy="435378"/>
            </a:xfrm>
            <a:custGeom>
              <a:rect b="b" l="l" r="r" t="t"/>
              <a:pathLst>
                <a:path extrusionOk="0" h="13498" w="10836">
                  <a:moveTo>
                    <a:pt x="4147" y="412"/>
                  </a:moveTo>
                  <a:cubicBezTo>
                    <a:pt x="4434" y="412"/>
                    <a:pt x="4718" y="584"/>
                    <a:pt x="4775" y="971"/>
                  </a:cubicBezTo>
                  <a:cubicBezTo>
                    <a:pt x="4799" y="1173"/>
                    <a:pt x="4751" y="1364"/>
                    <a:pt x="4620" y="1518"/>
                  </a:cubicBezTo>
                  <a:lnTo>
                    <a:pt x="3834" y="1661"/>
                  </a:lnTo>
                  <a:cubicBezTo>
                    <a:pt x="3656" y="1566"/>
                    <a:pt x="3537" y="1399"/>
                    <a:pt x="3501" y="1209"/>
                  </a:cubicBezTo>
                  <a:cubicBezTo>
                    <a:pt x="3386" y="709"/>
                    <a:pt x="3770" y="412"/>
                    <a:pt x="4147" y="412"/>
                  </a:cubicBezTo>
                  <a:close/>
                  <a:moveTo>
                    <a:pt x="7842" y="2726"/>
                  </a:moveTo>
                  <a:cubicBezTo>
                    <a:pt x="8105" y="2726"/>
                    <a:pt x="8340" y="2907"/>
                    <a:pt x="8382" y="3185"/>
                  </a:cubicBezTo>
                  <a:lnTo>
                    <a:pt x="9775" y="10746"/>
                  </a:lnTo>
                  <a:cubicBezTo>
                    <a:pt x="9823" y="11043"/>
                    <a:pt x="9633" y="11329"/>
                    <a:pt x="9323" y="11377"/>
                  </a:cubicBezTo>
                  <a:lnTo>
                    <a:pt x="3060" y="12520"/>
                  </a:lnTo>
                  <a:cubicBezTo>
                    <a:pt x="3025" y="12527"/>
                    <a:pt x="2990" y="12530"/>
                    <a:pt x="2956" y="12530"/>
                  </a:cubicBezTo>
                  <a:cubicBezTo>
                    <a:pt x="2699" y="12530"/>
                    <a:pt x="2471" y="12342"/>
                    <a:pt x="2429" y="12079"/>
                  </a:cubicBezTo>
                  <a:lnTo>
                    <a:pt x="1048" y="4507"/>
                  </a:lnTo>
                  <a:cubicBezTo>
                    <a:pt x="989" y="4209"/>
                    <a:pt x="1191" y="3935"/>
                    <a:pt x="1489" y="3876"/>
                  </a:cubicBezTo>
                  <a:lnTo>
                    <a:pt x="2239" y="3745"/>
                  </a:lnTo>
                  <a:cubicBezTo>
                    <a:pt x="2270" y="3954"/>
                    <a:pt x="2448" y="4099"/>
                    <a:pt x="2653" y="4099"/>
                  </a:cubicBezTo>
                  <a:cubicBezTo>
                    <a:pt x="2681" y="4099"/>
                    <a:pt x="2710" y="4096"/>
                    <a:pt x="2739" y="4090"/>
                  </a:cubicBezTo>
                  <a:lnTo>
                    <a:pt x="6656" y="3376"/>
                  </a:lnTo>
                  <a:cubicBezTo>
                    <a:pt x="6894" y="3340"/>
                    <a:pt x="7049" y="3114"/>
                    <a:pt x="7001" y="2876"/>
                  </a:cubicBezTo>
                  <a:lnTo>
                    <a:pt x="7751" y="2733"/>
                  </a:lnTo>
                  <a:cubicBezTo>
                    <a:pt x="7782" y="2728"/>
                    <a:pt x="7812" y="2726"/>
                    <a:pt x="7842" y="2726"/>
                  </a:cubicBezTo>
                  <a:close/>
                  <a:moveTo>
                    <a:pt x="4134" y="1"/>
                  </a:moveTo>
                  <a:cubicBezTo>
                    <a:pt x="4071" y="1"/>
                    <a:pt x="4006" y="6"/>
                    <a:pt x="3941" y="18"/>
                  </a:cubicBezTo>
                  <a:cubicBezTo>
                    <a:pt x="3346" y="125"/>
                    <a:pt x="2953" y="697"/>
                    <a:pt x="3072" y="1280"/>
                  </a:cubicBezTo>
                  <a:cubicBezTo>
                    <a:pt x="3096" y="1459"/>
                    <a:pt x="3167" y="1614"/>
                    <a:pt x="3275" y="1756"/>
                  </a:cubicBezTo>
                  <a:lnTo>
                    <a:pt x="2501" y="1899"/>
                  </a:lnTo>
                  <a:cubicBezTo>
                    <a:pt x="2191" y="1959"/>
                    <a:pt x="1977" y="2268"/>
                    <a:pt x="2036" y="2578"/>
                  </a:cubicBezTo>
                  <a:lnTo>
                    <a:pt x="2084" y="2864"/>
                  </a:lnTo>
                  <a:lnTo>
                    <a:pt x="798" y="3102"/>
                  </a:lnTo>
                  <a:cubicBezTo>
                    <a:pt x="310" y="3185"/>
                    <a:pt x="0" y="3650"/>
                    <a:pt x="84" y="4126"/>
                  </a:cubicBezTo>
                  <a:lnTo>
                    <a:pt x="1655" y="12758"/>
                  </a:lnTo>
                  <a:cubicBezTo>
                    <a:pt x="1741" y="13194"/>
                    <a:pt x="2111" y="13497"/>
                    <a:pt x="2537" y="13497"/>
                  </a:cubicBezTo>
                  <a:cubicBezTo>
                    <a:pt x="2588" y="13497"/>
                    <a:pt x="2639" y="13493"/>
                    <a:pt x="2691" y="13484"/>
                  </a:cubicBezTo>
                  <a:lnTo>
                    <a:pt x="10025" y="12139"/>
                  </a:lnTo>
                  <a:cubicBezTo>
                    <a:pt x="10514" y="12055"/>
                    <a:pt x="10835" y="11579"/>
                    <a:pt x="10752" y="11103"/>
                  </a:cubicBezTo>
                  <a:lnTo>
                    <a:pt x="9168" y="2483"/>
                  </a:lnTo>
                  <a:cubicBezTo>
                    <a:pt x="9094" y="2046"/>
                    <a:pt x="8715" y="1743"/>
                    <a:pt x="8287" y="1743"/>
                  </a:cubicBezTo>
                  <a:cubicBezTo>
                    <a:pt x="8236" y="1743"/>
                    <a:pt x="8184" y="1748"/>
                    <a:pt x="8132" y="1756"/>
                  </a:cubicBezTo>
                  <a:lnTo>
                    <a:pt x="6847" y="1995"/>
                  </a:lnTo>
                  <a:lnTo>
                    <a:pt x="6799" y="1721"/>
                  </a:lnTo>
                  <a:cubicBezTo>
                    <a:pt x="6746" y="1435"/>
                    <a:pt x="6506" y="1235"/>
                    <a:pt x="6228" y="1235"/>
                  </a:cubicBezTo>
                  <a:cubicBezTo>
                    <a:pt x="6192" y="1235"/>
                    <a:pt x="6156" y="1238"/>
                    <a:pt x="6120" y="1245"/>
                  </a:cubicBezTo>
                  <a:lnTo>
                    <a:pt x="5168" y="1411"/>
                  </a:lnTo>
                  <a:cubicBezTo>
                    <a:pt x="5227" y="1245"/>
                    <a:pt x="5239" y="1066"/>
                    <a:pt x="5203" y="899"/>
                  </a:cubicBezTo>
                  <a:cubicBezTo>
                    <a:pt x="5108" y="370"/>
                    <a:pt x="4646" y="1"/>
                    <a:pt x="413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8" name="Google Shape;8488;p47"/>
            <p:cNvSpPr/>
            <p:nvPr/>
          </p:nvSpPr>
          <p:spPr>
            <a:xfrm>
              <a:off x="2170222" y="255566"/>
              <a:ext cx="60059" cy="49898"/>
            </a:xfrm>
            <a:custGeom>
              <a:rect b="b" l="l" r="r" t="t"/>
              <a:pathLst>
                <a:path extrusionOk="0" h="1547" w="1862">
                  <a:moveTo>
                    <a:pt x="1015" y="1"/>
                  </a:moveTo>
                  <a:cubicBezTo>
                    <a:pt x="967" y="1"/>
                    <a:pt x="918" y="5"/>
                    <a:pt x="869" y="15"/>
                  </a:cubicBezTo>
                  <a:cubicBezTo>
                    <a:pt x="191" y="134"/>
                    <a:pt x="0" y="1015"/>
                    <a:pt x="572" y="1408"/>
                  </a:cubicBezTo>
                  <a:cubicBezTo>
                    <a:pt x="709" y="1504"/>
                    <a:pt x="857" y="1547"/>
                    <a:pt x="1002" y="1547"/>
                  </a:cubicBezTo>
                  <a:cubicBezTo>
                    <a:pt x="1450" y="1547"/>
                    <a:pt x="1861" y="1138"/>
                    <a:pt x="1762" y="634"/>
                  </a:cubicBezTo>
                  <a:cubicBezTo>
                    <a:pt x="1699" y="266"/>
                    <a:pt x="1377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9" name="Google Shape;8489;p47"/>
            <p:cNvSpPr/>
            <p:nvPr/>
          </p:nvSpPr>
          <p:spPr>
            <a:xfrm>
              <a:off x="2238409" y="241019"/>
              <a:ext cx="124117" cy="43706"/>
            </a:xfrm>
            <a:custGeom>
              <a:rect b="b" l="l" r="r" t="t"/>
              <a:pathLst>
                <a:path extrusionOk="0" h="1355" w="3848">
                  <a:moveTo>
                    <a:pt x="3261" y="1"/>
                  </a:moveTo>
                  <a:cubicBezTo>
                    <a:pt x="3225" y="1"/>
                    <a:pt x="3188" y="5"/>
                    <a:pt x="3149" y="14"/>
                  </a:cubicBezTo>
                  <a:lnTo>
                    <a:pt x="553" y="490"/>
                  </a:lnTo>
                  <a:cubicBezTo>
                    <a:pt x="1" y="580"/>
                    <a:pt x="121" y="1354"/>
                    <a:pt x="622" y="1354"/>
                  </a:cubicBezTo>
                  <a:cubicBezTo>
                    <a:pt x="649" y="1354"/>
                    <a:pt x="678" y="1352"/>
                    <a:pt x="708" y="1347"/>
                  </a:cubicBezTo>
                  <a:lnTo>
                    <a:pt x="3292" y="871"/>
                  </a:lnTo>
                  <a:cubicBezTo>
                    <a:pt x="3847" y="793"/>
                    <a:pt x="3750" y="1"/>
                    <a:pt x="326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0" name="Google Shape;8490;p47"/>
            <p:cNvSpPr/>
            <p:nvPr/>
          </p:nvSpPr>
          <p:spPr>
            <a:xfrm>
              <a:off x="2182898" y="325172"/>
              <a:ext cx="60123" cy="49866"/>
            </a:xfrm>
            <a:custGeom>
              <a:rect b="b" l="l" r="r" t="t"/>
              <a:pathLst>
                <a:path extrusionOk="0" h="1546" w="1864">
                  <a:moveTo>
                    <a:pt x="1014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8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1" name="Google Shape;8491;p47"/>
            <p:cNvSpPr/>
            <p:nvPr/>
          </p:nvSpPr>
          <p:spPr>
            <a:xfrm>
              <a:off x="2252408" y="310528"/>
              <a:ext cx="121376" cy="43512"/>
            </a:xfrm>
            <a:custGeom>
              <a:rect b="b" l="l" r="r" t="t"/>
              <a:pathLst>
                <a:path extrusionOk="0" h="1349" w="3763">
                  <a:moveTo>
                    <a:pt x="3132" y="0"/>
                  </a:moveTo>
                  <a:cubicBezTo>
                    <a:pt x="3120" y="0"/>
                    <a:pt x="3108" y="1"/>
                    <a:pt x="3096" y="2"/>
                  </a:cubicBezTo>
                  <a:lnTo>
                    <a:pt x="500" y="478"/>
                  </a:lnTo>
                  <a:cubicBezTo>
                    <a:pt x="0" y="618"/>
                    <a:pt x="125" y="1348"/>
                    <a:pt x="631" y="1348"/>
                  </a:cubicBezTo>
                  <a:cubicBezTo>
                    <a:pt x="643" y="1348"/>
                    <a:pt x="655" y="1348"/>
                    <a:pt x="667" y="1347"/>
                  </a:cubicBezTo>
                  <a:lnTo>
                    <a:pt x="3263" y="871"/>
                  </a:lnTo>
                  <a:cubicBezTo>
                    <a:pt x="3763" y="731"/>
                    <a:pt x="3638" y="0"/>
                    <a:pt x="313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2" name="Google Shape;8492;p47"/>
            <p:cNvSpPr/>
            <p:nvPr/>
          </p:nvSpPr>
          <p:spPr>
            <a:xfrm>
              <a:off x="2196316" y="399294"/>
              <a:ext cx="60156" cy="50189"/>
            </a:xfrm>
            <a:custGeom>
              <a:rect b="b" l="l" r="r" t="t"/>
              <a:pathLst>
                <a:path extrusionOk="0" h="1556" w="1865">
                  <a:moveTo>
                    <a:pt x="1014" y="1"/>
                  </a:moveTo>
                  <a:cubicBezTo>
                    <a:pt x="971" y="1"/>
                    <a:pt x="926" y="4"/>
                    <a:pt x="882" y="12"/>
                  </a:cubicBezTo>
                  <a:cubicBezTo>
                    <a:pt x="191" y="131"/>
                    <a:pt x="1" y="1012"/>
                    <a:pt x="572" y="1417"/>
                  </a:cubicBezTo>
                  <a:cubicBezTo>
                    <a:pt x="709" y="1513"/>
                    <a:pt x="858" y="1556"/>
                    <a:pt x="1003" y="1556"/>
                  </a:cubicBezTo>
                  <a:cubicBezTo>
                    <a:pt x="1452" y="1556"/>
                    <a:pt x="1865" y="1147"/>
                    <a:pt x="1775" y="643"/>
                  </a:cubicBezTo>
                  <a:cubicBezTo>
                    <a:pt x="1701" y="260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3" name="Google Shape;8493;p47"/>
            <p:cNvSpPr/>
            <p:nvPr/>
          </p:nvSpPr>
          <p:spPr>
            <a:xfrm>
              <a:off x="2265310" y="384586"/>
              <a:ext cx="122472" cy="44028"/>
            </a:xfrm>
            <a:custGeom>
              <a:rect b="b" l="l" r="r" t="t"/>
              <a:pathLst>
                <a:path extrusionOk="0" h="1365" w="3797">
                  <a:moveTo>
                    <a:pt x="3170" y="0"/>
                  </a:moveTo>
                  <a:cubicBezTo>
                    <a:pt x="3152" y="0"/>
                    <a:pt x="3132" y="1"/>
                    <a:pt x="3113" y="4"/>
                  </a:cubicBezTo>
                  <a:lnTo>
                    <a:pt x="3125" y="4"/>
                  </a:lnTo>
                  <a:lnTo>
                    <a:pt x="529" y="480"/>
                  </a:lnTo>
                  <a:cubicBezTo>
                    <a:pt x="1" y="606"/>
                    <a:pt x="115" y="1364"/>
                    <a:pt x="626" y="1364"/>
                  </a:cubicBezTo>
                  <a:cubicBezTo>
                    <a:pt x="645" y="1364"/>
                    <a:pt x="664" y="1363"/>
                    <a:pt x="684" y="1361"/>
                  </a:cubicBezTo>
                  <a:lnTo>
                    <a:pt x="3279" y="885"/>
                  </a:lnTo>
                  <a:cubicBezTo>
                    <a:pt x="3796" y="758"/>
                    <a:pt x="3681" y="0"/>
                    <a:pt x="317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4" name="Google Shape;8494;p47"/>
            <p:cNvSpPr/>
            <p:nvPr/>
          </p:nvSpPr>
          <p:spPr>
            <a:xfrm>
              <a:off x="2138741" y="708297"/>
              <a:ext cx="250783" cy="224721"/>
            </a:xfrm>
            <a:custGeom>
              <a:rect b="b" l="l" r="r" t="t"/>
              <a:pathLst>
                <a:path extrusionOk="0" h="6967" w="7775">
                  <a:moveTo>
                    <a:pt x="3934" y="1"/>
                  </a:moveTo>
                  <a:cubicBezTo>
                    <a:pt x="2904" y="1"/>
                    <a:pt x="1893" y="465"/>
                    <a:pt x="1226" y="1338"/>
                  </a:cubicBezTo>
                  <a:lnTo>
                    <a:pt x="6965" y="4969"/>
                  </a:lnTo>
                  <a:cubicBezTo>
                    <a:pt x="7775" y="3398"/>
                    <a:pt x="7251" y="1469"/>
                    <a:pt x="5763" y="528"/>
                  </a:cubicBezTo>
                  <a:cubicBezTo>
                    <a:pt x="5195" y="173"/>
                    <a:pt x="4561" y="1"/>
                    <a:pt x="3934" y="1"/>
                  </a:cubicBezTo>
                  <a:close/>
                  <a:moveTo>
                    <a:pt x="822" y="1993"/>
                  </a:moveTo>
                  <a:lnTo>
                    <a:pt x="822" y="1993"/>
                  </a:lnTo>
                  <a:cubicBezTo>
                    <a:pt x="0" y="3553"/>
                    <a:pt x="524" y="5493"/>
                    <a:pt x="2024" y="6434"/>
                  </a:cubicBezTo>
                  <a:cubicBezTo>
                    <a:pt x="2590" y="6793"/>
                    <a:pt x="3222" y="6966"/>
                    <a:pt x="3847" y="6966"/>
                  </a:cubicBezTo>
                  <a:cubicBezTo>
                    <a:pt x="4879" y="6966"/>
                    <a:pt x="5893" y="6495"/>
                    <a:pt x="6560" y="5612"/>
                  </a:cubicBezTo>
                  <a:lnTo>
                    <a:pt x="822" y="1993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5" name="Google Shape;8495;p47"/>
            <p:cNvSpPr/>
            <p:nvPr/>
          </p:nvSpPr>
          <p:spPr>
            <a:xfrm>
              <a:off x="2608019" y="226472"/>
              <a:ext cx="196272" cy="181918"/>
            </a:xfrm>
            <a:custGeom>
              <a:rect b="b" l="l" r="r" t="t"/>
              <a:pathLst>
                <a:path extrusionOk="0" h="5640" w="6085">
                  <a:moveTo>
                    <a:pt x="3608" y="0"/>
                  </a:moveTo>
                  <a:lnTo>
                    <a:pt x="1215" y="1631"/>
                  </a:lnTo>
                  <a:cubicBezTo>
                    <a:pt x="250" y="2286"/>
                    <a:pt x="0" y="3596"/>
                    <a:pt x="655" y="4560"/>
                  </a:cubicBezTo>
                  <a:lnTo>
                    <a:pt x="762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1"/>
                    <a:pt x="3691" y="5275"/>
                  </a:cubicBezTo>
                  <a:lnTo>
                    <a:pt x="6085" y="3644"/>
                  </a:lnTo>
                  <a:lnTo>
                    <a:pt x="3608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6" name="Google Shape;8496;p47"/>
            <p:cNvSpPr/>
            <p:nvPr/>
          </p:nvSpPr>
          <p:spPr>
            <a:xfrm>
              <a:off x="2740909" y="151317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571" y="1"/>
                  </a:moveTo>
                  <a:cubicBezTo>
                    <a:pt x="3163" y="1"/>
                    <a:pt x="2752" y="119"/>
                    <a:pt x="2393" y="366"/>
                  </a:cubicBezTo>
                  <a:lnTo>
                    <a:pt x="0" y="1985"/>
                  </a:lnTo>
                  <a:lnTo>
                    <a:pt x="2477" y="5628"/>
                  </a:lnTo>
                  <a:lnTo>
                    <a:pt x="4870" y="4009"/>
                  </a:lnTo>
                  <a:cubicBezTo>
                    <a:pt x="5834" y="3354"/>
                    <a:pt x="6084" y="2044"/>
                    <a:pt x="5429" y="1080"/>
                  </a:cubicBezTo>
                  <a:lnTo>
                    <a:pt x="5310" y="925"/>
                  </a:lnTo>
                  <a:cubicBezTo>
                    <a:pt x="4910" y="324"/>
                    <a:pt x="4245" y="1"/>
                    <a:pt x="357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7" name="Google Shape;8497;p47"/>
            <p:cNvSpPr/>
            <p:nvPr/>
          </p:nvSpPr>
          <p:spPr>
            <a:xfrm>
              <a:off x="2550799" y="602242"/>
              <a:ext cx="346032" cy="344032"/>
            </a:xfrm>
            <a:custGeom>
              <a:rect b="b" l="l" r="r" t="t"/>
              <a:pathLst>
                <a:path extrusionOk="0" h="10666" w="10728">
                  <a:moveTo>
                    <a:pt x="5007" y="1"/>
                  </a:moveTo>
                  <a:cubicBezTo>
                    <a:pt x="4823" y="1"/>
                    <a:pt x="4676" y="136"/>
                    <a:pt x="4644" y="328"/>
                  </a:cubicBezTo>
                  <a:lnTo>
                    <a:pt x="4191" y="3805"/>
                  </a:lnTo>
                  <a:lnTo>
                    <a:pt x="715" y="3340"/>
                  </a:lnTo>
                  <a:cubicBezTo>
                    <a:pt x="699" y="3338"/>
                    <a:pt x="684" y="3338"/>
                    <a:pt x="668" y="3338"/>
                  </a:cubicBezTo>
                  <a:cubicBezTo>
                    <a:pt x="475" y="3338"/>
                    <a:pt x="319" y="3474"/>
                    <a:pt x="286" y="3662"/>
                  </a:cubicBezTo>
                  <a:lnTo>
                    <a:pt x="36" y="5638"/>
                  </a:lnTo>
                  <a:cubicBezTo>
                    <a:pt x="0" y="5840"/>
                    <a:pt x="143" y="6031"/>
                    <a:pt x="346" y="6055"/>
                  </a:cubicBezTo>
                  <a:lnTo>
                    <a:pt x="346" y="6043"/>
                  </a:lnTo>
                  <a:lnTo>
                    <a:pt x="3822" y="6507"/>
                  </a:lnTo>
                  <a:lnTo>
                    <a:pt x="3370" y="9984"/>
                  </a:lnTo>
                  <a:cubicBezTo>
                    <a:pt x="3334" y="10186"/>
                    <a:pt x="3489" y="10377"/>
                    <a:pt x="3691" y="10401"/>
                  </a:cubicBezTo>
                  <a:lnTo>
                    <a:pt x="5668" y="10663"/>
                  </a:lnTo>
                  <a:cubicBezTo>
                    <a:pt x="5683" y="10664"/>
                    <a:pt x="5697" y="10665"/>
                    <a:pt x="5712" y="10665"/>
                  </a:cubicBezTo>
                  <a:cubicBezTo>
                    <a:pt x="5896" y="10665"/>
                    <a:pt x="6051" y="10529"/>
                    <a:pt x="6085" y="10341"/>
                  </a:cubicBezTo>
                  <a:lnTo>
                    <a:pt x="6537" y="6864"/>
                  </a:lnTo>
                  <a:lnTo>
                    <a:pt x="10025" y="7329"/>
                  </a:lnTo>
                  <a:cubicBezTo>
                    <a:pt x="10040" y="7331"/>
                    <a:pt x="10055" y="7331"/>
                    <a:pt x="10069" y="7331"/>
                  </a:cubicBezTo>
                  <a:cubicBezTo>
                    <a:pt x="10253" y="7331"/>
                    <a:pt x="10409" y="7195"/>
                    <a:pt x="10442" y="7007"/>
                  </a:cubicBezTo>
                  <a:lnTo>
                    <a:pt x="10704" y="5031"/>
                  </a:lnTo>
                  <a:cubicBezTo>
                    <a:pt x="10728" y="4828"/>
                    <a:pt x="10585" y="4638"/>
                    <a:pt x="10383" y="4614"/>
                  </a:cubicBezTo>
                  <a:lnTo>
                    <a:pt x="6894" y="4150"/>
                  </a:lnTo>
                  <a:lnTo>
                    <a:pt x="7358" y="673"/>
                  </a:lnTo>
                  <a:cubicBezTo>
                    <a:pt x="7382" y="471"/>
                    <a:pt x="7239" y="280"/>
                    <a:pt x="7037" y="256"/>
                  </a:cubicBezTo>
                  <a:lnTo>
                    <a:pt x="5072" y="6"/>
                  </a:lnTo>
                  <a:cubicBezTo>
                    <a:pt x="5050" y="3"/>
                    <a:pt x="5029" y="1"/>
                    <a:pt x="500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8" name="Google Shape;8498;p47"/>
            <p:cNvSpPr/>
            <p:nvPr/>
          </p:nvSpPr>
          <p:spPr>
            <a:xfrm>
              <a:off x="2108002" y="1123773"/>
              <a:ext cx="349902" cy="435733"/>
            </a:xfrm>
            <a:custGeom>
              <a:rect b="b" l="l" r="r" t="t"/>
              <a:pathLst>
                <a:path extrusionOk="0" h="13509" w="10848">
                  <a:moveTo>
                    <a:pt x="4155" y="414"/>
                  </a:moveTo>
                  <a:cubicBezTo>
                    <a:pt x="4444" y="414"/>
                    <a:pt x="4730" y="589"/>
                    <a:pt x="4787" y="982"/>
                  </a:cubicBezTo>
                  <a:cubicBezTo>
                    <a:pt x="4811" y="1173"/>
                    <a:pt x="4763" y="1375"/>
                    <a:pt x="4632" y="1518"/>
                  </a:cubicBezTo>
                  <a:lnTo>
                    <a:pt x="3846" y="1673"/>
                  </a:lnTo>
                  <a:cubicBezTo>
                    <a:pt x="3668" y="1578"/>
                    <a:pt x="3549" y="1411"/>
                    <a:pt x="3513" y="1209"/>
                  </a:cubicBezTo>
                  <a:cubicBezTo>
                    <a:pt x="3398" y="710"/>
                    <a:pt x="3779" y="414"/>
                    <a:pt x="4155" y="414"/>
                  </a:cubicBezTo>
                  <a:close/>
                  <a:moveTo>
                    <a:pt x="7872" y="2734"/>
                  </a:moveTo>
                  <a:cubicBezTo>
                    <a:pt x="8128" y="2734"/>
                    <a:pt x="8354" y="2914"/>
                    <a:pt x="8406" y="3185"/>
                  </a:cubicBezTo>
                  <a:lnTo>
                    <a:pt x="9787" y="10746"/>
                  </a:lnTo>
                  <a:cubicBezTo>
                    <a:pt x="9835" y="11043"/>
                    <a:pt x="9645" y="11329"/>
                    <a:pt x="9335" y="11377"/>
                  </a:cubicBezTo>
                  <a:lnTo>
                    <a:pt x="3072" y="12520"/>
                  </a:lnTo>
                  <a:cubicBezTo>
                    <a:pt x="3037" y="12527"/>
                    <a:pt x="3002" y="12530"/>
                    <a:pt x="2968" y="12530"/>
                  </a:cubicBezTo>
                  <a:cubicBezTo>
                    <a:pt x="2711" y="12530"/>
                    <a:pt x="2483" y="12342"/>
                    <a:pt x="2441" y="12079"/>
                  </a:cubicBezTo>
                  <a:lnTo>
                    <a:pt x="1060" y="4519"/>
                  </a:lnTo>
                  <a:cubicBezTo>
                    <a:pt x="1013" y="4221"/>
                    <a:pt x="1215" y="3935"/>
                    <a:pt x="1513" y="3888"/>
                  </a:cubicBezTo>
                  <a:lnTo>
                    <a:pt x="2251" y="3745"/>
                  </a:lnTo>
                  <a:cubicBezTo>
                    <a:pt x="2294" y="3960"/>
                    <a:pt x="2483" y="4107"/>
                    <a:pt x="2694" y="4107"/>
                  </a:cubicBezTo>
                  <a:cubicBezTo>
                    <a:pt x="2717" y="4107"/>
                    <a:pt x="2740" y="4105"/>
                    <a:pt x="2763" y="4102"/>
                  </a:cubicBezTo>
                  <a:lnTo>
                    <a:pt x="6668" y="3387"/>
                  </a:lnTo>
                  <a:cubicBezTo>
                    <a:pt x="6906" y="3340"/>
                    <a:pt x="7061" y="3114"/>
                    <a:pt x="7025" y="2875"/>
                  </a:cubicBezTo>
                  <a:lnTo>
                    <a:pt x="7763" y="2745"/>
                  </a:lnTo>
                  <a:cubicBezTo>
                    <a:pt x="7800" y="2737"/>
                    <a:pt x="7836" y="2734"/>
                    <a:pt x="7872" y="2734"/>
                  </a:cubicBezTo>
                  <a:close/>
                  <a:moveTo>
                    <a:pt x="4146" y="0"/>
                  </a:moveTo>
                  <a:cubicBezTo>
                    <a:pt x="4083" y="0"/>
                    <a:pt x="4018" y="6"/>
                    <a:pt x="3953" y="18"/>
                  </a:cubicBezTo>
                  <a:cubicBezTo>
                    <a:pt x="3358" y="125"/>
                    <a:pt x="2965" y="697"/>
                    <a:pt x="3084" y="1292"/>
                  </a:cubicBezTo>
                  <a:cubicBezTo>
                    <a:pt x="3108" y="1459"/>
                    <a:pt x="3179" y="1625"/>
                    <a:pt x="3287" y="1768"/>
                  </a:cubicBezTo>
                  <a:lnTo>
                    <a:pt x="2513" y="1911"/>
                  </a:lnTo>
                  <a:cubicBezTo>
                    <a:pt x="2203" y="1971"/>
                    <a:pt x="1989" y="2280"/>
                    <a:pt x="2048" y="2602"/>
                  </a:cubicBezTo>
                  <a:lnTo>
                    <a:pt x="2096" y="2875"/>
                  </a:lnTo>
                  <a:lnTo>
                    <a:pt x="810" y="3114"/>
                  </a:lnTo>
                  <a:cubicBezTo>
                    <a:pt x="322" y="3197"/>
                    <a:pt x="1" y="3661"/>
                    <a:pt x="96" y="4149"/>
                  </a:cubicBezTo>
                  <a:lnTo>
                    <a:pt x="1667" y="12770"/>
                  </a:lnTo>
                  <a:cubicBezTo>
                    <a:pt x="1742" y="13206"/>
                    <a:pt x="2121" y="13509"/>
                    <a:pt x="2549" y="13509"/>
                  </a:cubicBezTo>
                  <a:cubicBezTo>
                    <a:pt x="2600" y="13509"/>
                    <a:pt x="2651" y="13505"/>
                    <a:pt x="2703" y="13496"/>
                  </a:cubicBezTo>
                  <a:lnTo>
                    <a:pt x="10037" y="12150"/>
                  </a:lnTo>
                  <a:cubicBezTo>
                    <a:pt x="10526" y="12067"/>
                    <a:pt x="10847" y="11603"/>
                    <a:pt x="10764" y="11115"/>
                  </a:cubicBezTo>
                  <a:lnTo>
                    <a:pt x="9180" y="2483"/>
                  </a:lnTo>
                  <a:cubicBezTo>
                    <a:pt x="9107" y="2052"/>
                    <a:pt x="8737" y="1751"/>
                    <a:pt x="8316" y="1751"/>
                  </a:cubicBezTo>
                  <a:cubicBezTo>
                    <a:pt x="8260" y="1751"/>
                    <a:pt x="8202" y="1757"/>
                    <a:pt x="8144" y="1768"/>
                  </a:cubicBezTo>
                  <a:lnTo>
                    <a:pt x="6859" y="1994"/>
                  </a:lnTo>
                  <a:lnTo>
                    <a:pt x="6811" y="1721"/>
                  </a:lnTo>
                  <a:cubicBezTo>
                    <a:pt x="6757" y="1431"/>
                    <a:pt x="6510" y="1237"/>
                    <a:pt x="6226" y="1237"/>
                  </a:cubicBezTo>
                  <a:cubicBezTo>
                    <a:pt x="6195" y="1237"/>
                    <a:pt x="6164" y="1240"/>
                    <a:pt x="6132" y="1244"/>
                  </a:cubicBezTo>
                  <a:lnTo>
                    <a:pt x="5180" y="1423"/>
                  </a:lnTo>
                  <a:cubicBezTo>
                    <a:pt x="5239" y="1244"/>
                    <a:pt x="5251" y="1066"/>
                    <a:pt x="5215" y="899"/>
                  </a:cubicBezTo>
                  <a:cubicBezTo>
                    <a:pt x="5120" y="370"/>
                    <a:pt x="4658" y="0"/>
                    <a:pt x="4146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9" name="Google Shape;8499;p47"/>
            <p:cNvSpPr/>
            <p:nvPr/>
          </p:nvSpPr>
          <p:spPr>
            <a:xfrm>
              <a:off x="2170222" y="1280275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4"/>
                    <a:pt x="869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3" y="1545"/>
                    <a:pt x="1861" y="1142"/>
                    <a:pt x="1762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0" name="Google Shape;8500;p47"/>
            <p:cNvSpPr/>
            <p:nvPr/>
          </p:nvSpPr>
          <p:spPr>
            <a:xfrm>
              <a:off x="2238344" y="1265566"/>
              <a:ext cx="124053" cy="43931"/>
            </a:xfrm>
            <a:custGeom>
              <a:rect b="b" l="l" r="r" t="t"/>
              <a:pathLst>
                <a:path extrusionOk="0" h="1362" w="3846">
                  <a:moveTo>
                    <a:pt x="3262" y="0"/>
                  </a:moveTo>
                  <a:cubicBezTo>
                    <a:pt x="3223" y="0"/>
                    <a:pt x="3182" y="5"/>
                    <a:pt x="3139" y="15"/>
                  </a:cubicBezTo>
                  <a:lnTo>
                    <a:pt x="3151" y="15"/>
                  </a:lnTo>
                  <a:lnTo>
                    <a:pt x="555" y="492"/>
                  </a:lnTo>
                  <a:cubicBezTo>
                    <a:pt x="0" y="569"/>
                    <a:pt x="108" y="1362"/>
                    <a:pt x="598" y="1362"/>
                  </a:cubicBezTo>
                  <a:cubicBezTo>
                    <a:pt x="633" y="1362"/>
                    <a:pt x="671" y="1358"/>
                    <a:pt x="710" y="1349"/>
                  </a:cubicBezTo>
                  <a:lnTo>
                    <a:pt x="3294" y="873"/>
                  </a:lnTo>
                  <a:cubicBezTo>
                    <a:pt x="3846" y="784"/>
                    <a:pt x="3753" y="0"/>
                    <a:pt x="326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1" name="Google Shape;8501;p47"/>
            <p:cNvSpPr/>
            <p:nvPr/>
          </p:nvSpPr>
          <p:spPr>
            <a:xfrm>
              <a:off x="2182898" y="1349784"/>
              <a:ext cx="60123" cy="49866"/>
            </a:xfrm>
            <a:custGeom>
              <a:rect b="b" l="l" r="r" t="t"/>
              <a:pathLst>
                <a:path extrusionOk="0" h="1546" w="1864">
                  <a:moveTo>
                    <a:pt x="1013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8" y="1545"/>
                  </a:cubicBezTo>
                  <a:cubicBezTo>
                    <a:pt x="1454" y="1545"/>
                    <a:pt x="1864" y="1145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2" name="Google Shape;8502;p47"/>
            <p:cNvSpPr/>
            <p:nvPr/>
          </p:nvSpPr>
          <p:spPr>
            <a:xfrm>
              <a:off x="2252504" y="1335140"/>
              <a:ext cx="121279" cy="43544"/>
            </a:xfrm>
            <a:custGeom>
              <a:rect b="b" l="l" r="r" t="t"/>
              <a:pathLst>
                <a:path extrusionOk="0" h="1350" w="3760">
                  <a:moveTo>
                    <a:pt x="3129" y="0"/>
                  </a:moveTo>
                  <a:cubicBezTo>
                    <a:pt x="3117" y="0"/>
                    <a:pt x="3105" y="1"/>
                    <a:pt x="3093" y="2"/>
                  </a:cubicBezTo>
                  <a:lnTo>
                    <a:pt x="497" y="478"/>
                  </a:lnTo>
                  <a:cubicBezTo>
                    <a:pt x="1" y="628"/>
                    <a:pt x="120" y="1349"/>
                    <a:pt x="617" y="1349"/>
                  </a:cubicBezTo>
                  <a:cubicBezTo>
                    <a:pt x="632" y="1349"/>
                    <a:pt x="648" y="1348"/>
                    <a:pt x="664" y="1347"/>
                  </a:cubicBezTo>
                  <a:lnTo>
                    <a:pt x="3260" y="883"/>
                  </a:lnTo>
                  <a:cubicBezTo>
                    <a:pt x="3760" y="731"/>
                    <a:pt x="3635" y="0"/>
                    <a:pt x="312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3" name="Google Shape;8503;p47"/>
            <p:cNvSpPr/>
            <p:nvPr/>
          </p:nvSpPr>
          <p:spPr>
            <a:xfrm>
              <a:off x="2196316" y="1424293"/>
              <a:ext cx="60156" cy="49834"/>
            </a:xfrm>
            <a:custGeom>
              <a:rect b="b" l="l" r="r" t="t"/>
              <a:pathLst>
                <a:path extrusionOk="0" h="1545" w="1865">
                  <a:moveTo>
                    <a:pt x="1014" y="0"/>
                  </a:moveTo>
                  <a:cubicBezTo>
                    <a:pt x="971" y="0"/>
                    <a:pt x="927" y="4"/>
                    <a:pt x="882" y="12"/>
                  </a:cubicBezTo>
                  <a:cubicBezTo>
                    <a:pt x="191" y="131"/>
                    <a:pt x="1" y="1012"/>
                    <a:pt x="572" y="1405"/>
                  </a:cubicBezTo>
                  <a:cubicBezTo>
                    <a:pt x="711" y="1502"/>
                    <a:pt x="861" y="1545"/>
                    <a:pt x="1008" y="1545"/>
                  </a:cubicBezTo>
                  <a:cubicBezTo>
                    <a:pt x="1455" y="1545"/>
                    <a:pt x="1865" y="1142"/>
                    <a:pt x="1775" y="631"/>
                  </a:cubicBezTo>
                  <a:cubicBezTo>
                    <a:pt x="1701" y="259"/>
                    <a:pt x="1379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4" name="Google Shape;8504;p47"/>
            <p:cNvSpPr/>
            <p:nvPr/>
          </p:nvSpPr>
          <p:spPr>
            <a:xfrm>
              <a:off x="2265568" y="1409230"/>
              <a:ext cx="121924" cy="43931"/>
            </a:xfrm>
            <a:custGeom>
              <a:rect b="b" l="l" r="r" t="t"/>
              <a:pathLst>
                <a:path extrusionOk="0" h="1362" w="3780">
                  <a:moveTo>
                    <a:pt x="3163" y="0"/>
                  </a:moveTo>
                  <a:cubicBezTo>
                    <a:pt x="3148" y="0"/>
                    <a:pt x="3132" y="1"/>
                    <a:pt x="3117" y="2"/>
                  </a:cubicBezTo>
                  <a:lnTo>
                    <a:pt x="3117" y="14"/>
                  </a:lnTo>
                  <a:lnTo>
                    <a:pt x="521" y="479"/>
                  </a:lnTo>
                  <a:cubicBezTo>
                    <a:pt x="1" y="617"/>
                    <a:pt x="120" y="1362"/>
                    <a:pt x="629" y="1362"/>
                  </a:cubicBezTo>
                  <a:cubicBezTo>
                    <a:pt x="644" y="1362"/>
                    <a:pt x="660" y="1361"/>
                    <a:pt x="676" y="1360"/>
                  </a:cubicBezTo>
                  <a:lnTo>
                    <a:pt x="3271" y="883"/>
                  </a:lnTo>
                  <a:cubicBezTo>
                    <a:pt x="3780" y="733"/>
                    <a:pt x="3660" y="0"/>
                    <a:pt x="316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5" name="Google Shape;8505;p47"/>
            <p:cNvSpPr/>
            <p:nvPr/>
          </p:nvSpPr>
          <p:spPr>
            <a:xfrm>
              <a:off x="2608019" y="1251439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608" y="1"/>
                  </a:moveTo>
                  <a:lnTo>
                    <a:pt x="1215" y="1620"/>
                  </a:lnTo>
                  <a:cubicBezTo>
                    <a:pt x="250" y="2275"/>
                    <a:pt x="0" y="3585"/>
                    <a:pt x="655" y="4549"/>
                  </a:cubicBezTo>
                  <a:lnTo>
                    <a:pt x="762" y="4704"/>
                  </a:lnTo>
                  <a:cubicBezTo>
                    <a:pt x="1171" y="5305"/>
                    <a:pt x="1833" y="5629"/>
                    <a:pt x="2508" y="5629"/>
                  </a:cubicBezTo>
                  <a:cubicBezTo>
                    <a:pt x="2916" y="5629"/>
                    <a:pt x="3328" y="5510"/>
                    <a:pt x="3691" y="5264"/>
                  </a:cubicBezTo>
                  <a:lnTo>
                    <a:pt x="6085" y="3644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6" name="Google Shape;8506;p47"/>
            <p:cNvSpPr/>
            <p:nvPr/>
          </p:nvSpPr>
          <p:spPr>
            <a:xfrm>
              <a:off x="2740909" y="1176188"/>
              <a:ext cx="195885" cy="181660"/>
            </a:xfrm>
            <a:custGeom>
              <a:rect b="b" l="l" r="r" t="t"/>
              <a:pathLst>
                <a:path extrusionOk="0" h="5632" w="6073">
                  <a:moveTo>
                    <a:pt x="3579" y="1"/>
                  </a:moveTo>
                  <a:cubicBezTo>
                    <a:pt x="3169" y="1"/>
                    <a:pt x="2755" y="120"/>
                    <a:pt x="2393" y="369"/>
                  </a:cubicBezTo>
                  <a:lnTo>
                    <a:pt x="0" y="1989"/>
                  </a:lnTo>
                  <a:lnTo>
                    <a:pt x="2477" y="5632"/>
                  </a:lnTo>
                  <a:lnTo>
                    <a:pt x="4870" y="4001"/>
                  </a:lnTo>
                  <a:cubicBezTo>
                    <a:pt x="5822" y="3346"/>
                    <a:pt x="6072" y="2036"/>
                    <a:pt x="5429" y="1072"/>
                  </a:cubicBezTo>
                  <a:lnTo>
                    <a:pt x="5429" y="1072"/>
                  </a:lnTo>
                  <a:lnTo>
                    <a:pt x="5429" y="1084"/>
                  </a:lnTo>
                  <a:lnTo>
                    <a:pt x="5310" y="917"/>
                  </a:lnTo>
                  <a:cubicBezTo>
                    <a:pt x="4904" y="319"/>
                    <a:pt x="4247" y="1"/>
                    <a:pt x="357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7" name="Google Shape;8507;p47"/>
            <p:cNvSpPr/>
            <p:nvPr/>
          </p:nvSpPr>
          <p:spPr>
            <a:xfrm>
              <a:off x="1083390" y="98419"/>
              <a:ext cx="349902" cy="436120"/>
            </a:xfrm>
            <a:custGeom>
              <a:rect b="b" l="l" r="r" t="t"/>
              <a:pathLst>
                <a:path extrusionOk="0" h="13521" w="10848">
                  <a:moveTo>
                    <a:pt x="4159" y="435"/>
                  </a:moveTo>
                  <a:cubicBezTo>
                    <a:pt x="4446" y="435"/>
                    <a:pt x="4730" y="607"/>
                    <a:pt x="4787" y="994"/>
                  </a:cubicBezTo>
                  <a:cubicBezTo>
                    <a:pt x="4811" y="1196"/>
                    <a:pt x="4763" y="1387"/>
                    <a:pt x="4632" y="1541"/>
                  </a:cubicBezTo>
                  <a:lnTo>
                    <a:pt x="3846" y="1684"/>
                  </a:lnTo>
                  <a:cubicBezTo>
                    <a:pt x="3668" y="1589"/>
                    <a:pt x="3549" y="1422"/>
                    <a:pt x="3513" y="1232"/>
                  </a:cubicBezTo>
                  <a:cubicBezTo>
                    <a:pt x="3398" y="732"/>
                    <a:pt x="3782" y="435"/>
                    <a:pt x="4159" y="435"/>
                  </a:cubicBezTo>
                  <a:close/>
                  <a:moveTo>
                    <a:pt x="7866" y="2749"/>
                  </a:moveTo>
                  <a:cubicBezTo>
                    <a:pt x="8129" y="2749"/>
                    <a:pt x="8364" y="2930"/>
                    <a:pt x="8406" y="3208"/>
                  </a:cubicBezTo>
                  <a:lnTo>
                    <a:pt x="9788" y="10769"/>
                  </a:lnTo>
                  <a:cubicBezTo>
                    <a:pt x="9835" y="11066"/>
                    <a:pt x="9645" y="11340"/>
                    <a:pt x="9347" y="11400"/>
                  </a:cubicBezTo>
                  <a:lnTo>
                    <a:pt x="3084" y="12543"/>
                  </a:lnTo>
                  <a:cubicBezTo>
                    <a:pt x="3049" y="12550"/>
                    <a:pt x="3014" y="12553"/>
                    <a:pt x="2980" y="12553"/>
                  </a:cubicBezTo>
                  <a:cubicBezTo>
                    <a:pt x="2723" y="12553"/>
                    <a:pt x="2495" y="12365"/>
                    <a:pt x="2453" y="12102"/>
                  </a:cubicBezTo>
                  <a:lnTo>
                    <a:pt x="1072" y="4530"/>
                  </a:lnTo>
                  <a:cubicBezTo>
                    <a:pt x="1013" y="4232"/>
                    <a:pt x="1215" y="3958"/>
                    <a:pt x="1513" y="3899"/>
                  </a:cubicBezTo>
                  <a:lnTo>
                    <a:pt x="2263" y="3768"/>
                  </a:lnTo>
                  <a:cubicBezTo>
                    <a:pt x="2294" y="3977"/>
                    <a:pt x="2472" y="4122"/>
                    <a:pt x="2677" y="4122"/>
                  </a:cubicBezTo>
                  <a:cubicBezTo>
                    <a:pt x="2705" y="4122"/>
                    <a:pt x="2734" y="4119"/>
                    <a:pt x="2763" y="4113"/>
                  </a:cubicBezTo>
                  <a:lnTo>
                    <a:pt x="6680" y="3399"/>
                  </a:lnTo>
                  <a:cubicBezTo>
                    <a:pt x="6906" y="3363"/>
                    <a:pt x="7073" y="3125"/>
                    <a:pt x="7025" y="2899"/>
                  </a:cubicBezTo>
                  <a:lnTo>
                    <a:pt x="7775" y="2756"/>
                  </a:lnTo>
                  <a:cubicBezTo>
                    <a:pt x="7806" y="2751"/>
                    <a:pt x="7836" y="2749"/>
                    <a:pt x="7866" y="2749"/>
                  </a:cubicBezTo>
                  <a:close/>
                  <a:moveTo>
                    <a:pt x="4133" y="0"/>
                  </a:moveTo>
                  <a:cubicBezTo>
                    <a:pt x="4070" y="0"/>
                    <a:pt x="4006" y="6"/>
                    <a:pt x="3942" y="17"/>
                  </a:cubicBezTo>
                  <a:cubicBezTo>
                    <a:pt x="3346" y="136"/>
                    <a:pt x="2953" y="708"/>
                    <a:pt x="3072" y="1303"/>
                  </a:cubicBezTo>
                  <a:cubicBezTo>
                    <a:pt x="3108" y="1482"/>
                    <a:pt x="3180" y="1649"/>
                    <a:pt x="3287" y="1779"/>
                  </a:cubicBezTo>
                  <a:lnTo>
                    <a:pt x="2513" y="1922"/>
                  </a:lnTo>
                  <a:cubicBezTo>
                    <a:pt x="2203" y="1982"/>
                    <a:pt x="1989" y="2291"/>
                    <a:pt x="2049" y="2601"/>
                  </a:cubicBezTo>
                  <a:lnTo>
                    <a:pt x="2096" y="2887"/>
                  </a:lnTo>
                  <a:lnTo>
                    <a:pt x="810" y="3125"/>
                  </a:lnTo>
                  <a:cubicBezTo>
                    <a:pt x="322" y="3208"/>
                    <a:pt x="1" y="3673"/>
                    <a:pt x="96" y="4149"/>
                  </a:cubicBezTo>
                  <a:lnTo>
                    <a:pt x="1668" y="12781"/>
                  </a:lnTo>
                  <a:cubicBezTo>
                    <a:pt x="1742" y="13217"/>
                    <a:pt x="2121" y="13520"/>
                    <a:pt x="2549" y="13520"/>
                  </a:cubicBezTo>
                  <a:cubicBezTo>
                    <a:pt x="2600" y="13520"/>
                    <a:pt x="2651" y="13516"/>
                    <a:pt x="2703" y="13507"/>
                  </a:cubicBezTo>
                  <a:lnTo>
                    <a:pt x="10038" y="12162"/>
                  </a:lnTo>
                  <a:cubicBezTo>
                    <a:pt x="10526" y="12066"/>
                    <a:pt x="10847" y="11602"/>
                    <a:pt x="10752" y="11126"/>
                  </a:cubicBezTo>
                  <a:lnTo>
                    <a:pt x="9192" y="2506"/>
                  </a:lnTo>
                  <a:cubicBezTo>
                    <a:pt x="9108" y="2074"/>
                    <a:pt x="8735" y="1763"/>
                    <a:pt x="8312" y="1763"/>
                  </a:cubicBezTo>
                  <a:cubicBezTo>
                    <a:pt x="8257" y="1763"/>
                    <a:pt x="8201" y="1769"/>
                    <a:pt x="8145" y="1779"/>
                  </a:cubicBezTo>
                  <a:lnTo>
                    <a:pt x="6859" y="2018"/>
                  </a:lnTo>
                  <a:lnTo>
                    <a:pt x="6811" y="1744"/>
                  </a:lnTo>
                  <a:cubicBezTo>
                    <a:pt x="6748" y="1458"/>
                    <a:pt x="6506" y="1258"/>
                    <a:pt x="6228" y="1258"/>
                  </a:cubicBezTo>
                  <a:cubicBezTo>
                    <a:pt x="6193" y="1258"/>
                    <a:pt x="6157" y="1261"/>
                    <a:pt x="6120" y="1268"/>
                  </a:cubicBezTo>
                  <a:lnTo>
                    <a:pt x="5180" y="1434"/>
                  </a:lnTo>
                  <a:cubicBezTo>
                    <a:pt x="5227" y="1268"/>
                    <a:pt x="5239" y="1089"/>
                    <a:pt x="5204" y="922"/>
                  </a:cubicBezTo>
                  <a:cubicBezTo>
                    <a:pt x="5119" y="381"/>
                    <a:pt x="4655" y="0"/>
                    <a:pt x="413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8" name="Google Shape;8508;p47"/>
            <p:cNvSpPr/>
            <p:nvPr/>
          </p:nvSpPr>
          <p:spPr>
            <a:xfrm>
              <a:off x="1145609" y="255566"/>
              <a:ext cx="60059" cy="49898"/>
            </a:xfrm>
            <a:custGeom>
              <a:rect b="b" l="l" r="r" t="t"/>
              <a:pathLst>
                <a:path extrusionOk="0" h="1547" w="1862">
                  <a:moveTo>
                    <a:pt x="1015" y="1"/>
                  </a:moveTo>
                  <a:cubicBezTo>
                    <a:pt x="967" y="1"/>
                    <a:pt x="918" y="5"/>
                    <a:pt x="870" y="15"/>
                  </a:cubicBezTo>
                  <a:cubicBezTo>
                    <a:pt x="191" y="134"/>
                    <a:pt x="0" y="1015"/>
                    <a:pt x="572" y="1408"/>
                  </a:cubicBezTo>
                  <a:cubicBezTo>
                    <a:pt x="709" y="1504"/>
                    <a:pt x="857" y="1547"/>
                    <a:pt x="1002" y="1547"/>
                  </a:cubicBezTo>
                  <a:cubicBezTo>
                    <a:pt x="1451" y="1547"/>
                    <a:pt x="1862" y="1138"/>
                    <a:pt x="1763" y="634"/>
                  </a:cubicBezTo>
                  <a:cubicBezTo>
                    <a:pt x="1700" y="266"/>
                    <a:pt x="1377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9" name="Google Shape;8509;p47"/>
            <p:cNvSpPr/>
            <p:nvPr/>
          </p:nvSpPr>
          <p:spPr>
            <a:xfrm>
              <a:off x="1213797" y="241019"/>
              <a:ext cx="124472" cy="43706"/>
            </a:xfrm>
            <a:custGeom>
              <a:rect b="b" l="l" r="r" t="t"/>
              <a:pathLst>
                <a:path extrusionOk="0" h="1355" w="3859">
                  <a:moveTo>
                    <a:pt x="3261" y="1"/>
                  </a:moveTo>
                  <a:cubicBezTo>
                    <a:pt x="3226" y="1"/>
                    <a:pt x="3188" y="5"/>
                    <a:pt x="3149" y="14"/>
                  </a:cubicBezTo>
                  <a:lnTo>
                    <a:pt x="3137" y="14"/>
                  </a:lnTo>
                  <a:lnTo>
                    <a:pt x="542" y="490"/>
                  </a:lnTo>
                  <a:cubicBezTo>
                    <a:pt x="0" y="580"/>
                    <a:pt x="111" y="1354"/>
                    <a:pt x="620" y="1354"/>
                  </a:cubicBezTo>
                  <a:cubicBezTo>
                    <a:pt x="648" y="1354"/>
                    <a:pt x="678" y="1352"/>
                    <a:pt x="708" y="1347"/>
                  </a:cubicBezTo>
                  <a:lnTo>
                    <a:pt x="3292" y="871"/>
                  </a:lnTo>
                  <a:cubicBezTo>
                    <a:pt x="3858" y="793"/>
                    <a:pt x="3751" y="1"/>
                    <a:pt x="326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0" name="Google Shape;8510;p47"/>
            <p:cNvSpPr/>
            <p:nvPr/>
          </p:nvSpPr>
          <p:spPr>
            <a:xfrm>
              <a:off x="1158286" y="325172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0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3" y="1545"/>
                    <a:pt x="1861" y="1142"/>
                    <a:pt x="1762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1" name="Google Shape;8511;p47"/>
            <p:cNvSpPr/>
            <p:nvPr/>
          </p:nvSpPr>
          <p:spPr>
            <a:xfrm>
              <a:off x="1227795" y="310528"/>
              <a:ext cx="121376" cy="43512"/>
            </a:xfrm>
            <a:custGeom>
              <a:rect b="b" l="l" r="r" t="t"/>
              <a:pathLst>
                <a:path extrusionOk="0" h="1349" w="3763">
                  <a:moveTo>
                    <a:pt x="3132" y="0"/>
                  </a:moveTo>
                  <a:cubicBezTo>
                    <a:pt x="3120" y="0"/>
                    <a:pt x="3108" y="1"/>
                    <a:pt x="3096" y="2"/>
                  </a:cubicBezTo>
                  <a:lnTo>
                    <a:pt x="500" y="478"/>
                  </a:lnTo>
                  <a:cubicBezTo>
                    <a:pt x="0" y="618"/>
                    <a:pt x="125" y="1348"/>
                    <a:pt x="631" y="1348"/>
                  </a:cubicBezTo>
                  <a:cubicBezTo>
                    <a:pt x="643" y="1348"/>
                    <a:pt x="655" y="1348"/>
                    <a:pt x="667" y="1347"/>
                  </a:cubicBezTo>
                  <a:lnTo>
                    <a:pt x="3263" y="871"/>
                  </a:lnTo>
                  <a:cubicBezTo>
                    <a:pt x="3763" y="731"/>
                    <a:pt x="3638" y="0"/>
                    <a:pt x="313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2" name="Google Shape;8512;p47"/>
            <p:cNvSpPr/>
            <p:nvPr/>
          </p:nvSpPr>
          <p:spPr>
            <a:xfrm>
              <a:off x="1171736" y="399294"/>
              <a:ext cx="60156" cy="50189"/>
            </a:xfrm>
            <a:custGeom>
              <a:rect b="b" l="l" r="r" t="t"/>
              <a:pathLst>
                <a:path extrusionOk="0" h="1556" w="1865">
                  <a:moveTo>
                    <a:pt x="1013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2" y="131"/>
                    <a:pt x="0" y="1012"/>
                    <a:pt x="572" y="1417"/>
                  </a:cubicBezTo>
                  <a:cubicBezTo>
                    <a:pt x="708" y="1513"/>
                    <a:pt x="857" y="1556"/>
                    <a:pt x="1002" y="1556"/>
                  </a:cubicBezTo>
                  <a:cubicBezTo>
                    <a:pt x="1451" y="1556"/>
                    <a:pt x="1864" y="1147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3" name="Google Shape;8513;p47"/>
            <p:cNvSpPr/>
            <p:nvPr/>
          </p:nvSpPr>
          <p:spPr>
            <a:xfrm>
              <a:off x="1240697" y="384586"/>
              <a:ext cx="122440" cy="44028"/>
            </a:xfrm>
            <a:custGeom>
              <a:rect b="b" l="l" r="r" t="t"/>
              <a:pathLst>
                <a:path extrusionOk="0" h="1365" w="3796">
                  <a:moveTo>
                    <a:pt x="3182" y="0"/>
                  </a:moveTo>
                  <a:cubicBezTo>
                    <a:pt x="3163" y="0"/>
                    <a:pt x="3144" y="1"/>
                    <a:pt x="3125" y="4"/>
                  </a:cubicBezTo>
                  <a:lnTo>
                    <a:pt x="529" y="480"/>
                  </a:lnTo>
                  <a:cubicBezTo>
                    <a:pt x="1" y="606"/>
                    <a:pt x="126" y="1364"/>
                    <a:pt x="627" y="1364"/>
                  </a:cubicBezTo>
                  <a:cubicBezTo>
                    <a:pt x="646" y="1364"/>
                    <a:pt x="664" y="1363"/>
                    <a:pt x="684" y="1361"/>
                  </a:cubicBezTo>
                  <a:lnTo>
                    <a:pt x="3279" y="885"/>
                  </a:lnTo>
                  <a:cubicBezTo>
                    <a:pt x="3796" y="747"/>
                    <a:pt x="3682" y="0"/>
                    <a:pt x="318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4" name="Google Shape;8514;p47"/>
            <p:cNvSpPr/>
            <p:nvPr/>
          </p:nvSpPr>
          <p:spPr>
            <a:xfrm>
              <a:off x="1114516" y="708297"/>
              <a:ext cx="250396" cy="224430"/>
            </a:xfrm>
            <a:custGeom>
              <a:rect b="b" l="l" r="r" t="t"/>
              <a:pathLst>
                <a:path extrusionOk="0" h="6958" w="7763">
                  <a:moveTo>
                    <a:pt x="3922" y="1"/>
                  </a:moveTo>
                  <a:cubicBezTo>
                    <a:pt x="2892" y="1"/>
                    <a:pt x="1881" y="465"/>
                    <a:pt x="1214" y="1338"/>
                  </a:cubicBezTo>
                  <a:lnTo>
                    <a:pt x="6953" y="4969"/>
                  </a:lnTo>
                  <a:cubicBezTo>
                    <a:pt x="7763" y="3398"/>
                    <a:pt x="7239" y="1469"/>
                    <a:pt x="5751" y="528"/>
                  </a:cubicBezTo>
                  <a:cubicBezTo>
                    <a:pt x="5183" y="173"/>
                    <a:pt x="4549" y="1"/>
                    <a:pt x="3922" y="1"/>
                  </a:cubicBezTo>
                  <a:close/>
                  <a:moveTo>
                    <a:pt x="810" y="1993"/>
                  </a:moveTo>
                  <a:cubicBezTo>
                    <a:pt x="0" y="3553"/>
                    <a:pt x="524" y="5481"/>
                    <a:pt x="2012" y="6434"/>
                  </a:cubicBezTo>
                  <a:cubicBezTo>
                    <a:pt x="2576" y="6788"/>
                    <a:pt x="3206" y="6958"/>
                    <a:pt x="3829" y="6958"/>
                  </a:cubicBezTo>
                  <a:cubicBezTo>
                    <a:pt x="4863" y="6958"/>
                    <a:pt x="5880" y="6489"/>
                    <a:pt x="6548" y="5612"/>
                  </a:cubicBezTo>
                  <a:lnTo>
                    <a:pt x="810" y="1993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5" name="Google Shape;8515;p47"/>
            <p:cNvSpPr/>
            <p:nvPr/>
          </p:nvSpPr>
          <p:spPr>
            <a:xfrm>
              <a:off x="1583407" y="226472"/>
              <a:ext cx="196272" cy="181918"/>
            </a:xfrm>
            <a:custGeom>
              <a:rect b="b" l="l" r="r" t="t"/>
              <a:pathLst>
                <a:path extrusionOk="0" h="5640" w="6085">
                  <a:moveTo>
                    <a:pt x="3608" y="0"/>
                  </a:moveTo>
                  <a:lnTo>
                    <a:pt x="1215" y="1631"/>
                  </a:lnTo>
                  <a:cubicBezTo>
                    <a:pt x="251" y="2286"/>
                    <a:pt x="1" y="3596"/>
                    <a:pt x="655" y="4560"/>
                  </a:cubicBezTo>
                  <a:lnTo>
                    <a:pt x="763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1"/>
                    <a:pt x="3692" y="5275"/>
                  </a:cubicBezTo>
                  <a:lnTo>
                    <a:pt x="6085" y="3644"/>
                  </a:lnTo>
                  <a:lnTo>
                    <a:pt x="3608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6" name="Google Shape;8516;p47"/>
            <p:cNvSpPr/>
            <p:nvPr/>
          </p:nvSpPr>
          <p:spPr>
            <a:xfrm>
              <a:off x="1716297" y="151317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568" y="1"/>
                  </a:moveTo>
                  <a:cubicBezTo>
                    <a:pt x="3162" y="1"/>
                    <a:pt x="2752" y="119"/>
                    <a:pt x="2393" y="366"/>
                  </a:cubicBezTo>
                  <a:lnTo>
                    <a:pt x="0" y="1985"/>
                  </a:lnTo>
                  <a:lnTo>
                    <a:pt x="2477" y="5628"/>
                  </a:lnTo>
                  <a:lnTo>
                    <a:pt x="4870" y="4009"/>
                  </a:lnTo>
                  <a:cubicBezTo>
                    <a:pt x="5834" y="3354"/>
                    <a:pt x="6084" y="2044"/>
                    <a:pt x="5417" y="1080"/>
                  </a:cubicBezTo>
                  <a:lnTo>
                    <a:pt x="5310" y="925"/>
                  </a:lnTo>
                  <a:cubicBezTo>
                    <a:pt x="4902" y="324"/>
                    <a:pt x="4240" y="1"/>
                    <a:pt x="356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7" name="Google Shape;8517;p47"/>
            <p:cNvSpPr/>
            <p:nvPr/>
          </p:nvSpPr>
          <p:spPr>
            <a:xfrm>
              <a:off x="1526186" y="602242"/>
              <a:ext cx="345677" cy="344032"/>
            </a:xfrm>
            <a:custGeom>
              <a:rect b="b" l="l" r="r" t="t"/>
              <a:pathLst>
                <a:path extrusionOk="0" h="10666" w="10717">
                  <a:moveTo>
                    <a:pt x="4999" y="1"/>
                  </a:moveTo>
                  <a:cubicBezTo>
                    <a:pt x="4821" y="1"/>
                    <a:pt x="4665" y="136"/>
                    <a:pt x="4644" y="328"/>
                  </a:cubicBezTo>
                  <a:lnTo>
                    <a:pt x="4180" y="3805"/>
                  </a:lnTo>
                  <a:lnTo>
                    <a:pt x="703" y="3340"/>
                  </a:lnTo>
                  <a:cubicBezTo>
                    <a:pt x="688" y="3338"/>
                    <a:pt x="673" y="3338"/>
                    <a:pt x="659" y="3338"/>
                  </a:cubicBezTo>
                  <a:cubicBezTo>
                    <a:pt x="474" y="3338"/>
                    <a:pt x="308" y="3474"/>
                    <a:pt x="286" y="3662"/>
                  </a:cubicBezTo>
                  <a:lnTo>
                    <a:pt x="24" y="5638"/>
                  </a:lnTo>
                  <a:cubicBezTo>
                    <a:pt x="1" y="5840"/>
                    <a:pt x="143" y="6031"/>
                    <a:pt x="346" y="6055"/>
                  </a:cubicBezTo>
                  <a:lnTo>
                    <a:pt x="346" y="6043"/>
                  </a:lnTo>
                  <a:lnTo>
                    <a:pt x="3822" y="6507"/>
                  </a:lnTo>
                  <a:lnTo>
                    <a:pt x="3370" y="9984"/>
                  </a:lnTo>
                  <a:cubicBezTo>
                    <a:pt x="3334" y="10186"/>
                    <a:pt x="3477" y="10377"/>
                    <a:pt x="3691" y="10401"/>
                  </a:cubicBezTo>
                  <a:lnTo>
                    <a:pt x="5656" y="10663"/>
                  </a:lnTo>
                  <a:cubicBezTo>
                    <a:pt x="5671" y="10664"/>
                    <a:pt x="5686" y="10665"/>
                    <a:pt x="5700" y="10665"/>
                  </a:cubicBezTo>
                  <a:cubicBezTo>
                    <a:pt x="5885" y="10665"/>
                    <a:pt x="6051" y="10529"/>
                    <a:pt x="6073" y="10341"/>
                  </a:cubicBezTo>
                  <a:lnTo>
                    <a:pt x="6537" y="6864"/>
                  </a:lnTo>
                  <a:lnTo>
                    <a:pt x="10014" y="7329"/>
                  </a:lnTo>
                  <a:cubicBezTo>
                    <a:pt x="10028" y="7331"/>
                    <a:pt x="10043" y="7331"/>
                    <a:pt x="10058" y="7331"/>
                  </a:cubicBezTo>
                  <a:cubicBezTo>
                    <a:pt x="10243" y="7331"/>
                    <a:pt x="10408" y="7195"/>
                    <a:pt x="10430" y="7007"/>
                  </a:cubicBezTo>
                  <a:lnTo>
                    <a:pt x="10692" y="5031"/>
                  </a:lnTo>
                  <a:cubicBezTo>
                    <a:pt x="10716" y="4828"/>
                    <a:pt x="10573" y="4638"/>
                    <a:pt x="10371" y="4614"/>
                  </a:cubicBezTo>
                  <a:lnTo>
                    <a:pt x="6894" y="4150"/>
                  </a:lnTo>
                  <a:lnTo>
                    <a:pt x="7347" y="673"/>
                  </a:lnTo>
                  <a:cubicBezTo>
                    <a:pt x="7382" y="471"/>
                    <a:pt x="7240" y="280"/>
                    <a:pt x="7025" y="256"/>
                  </a:cubicBezTo>
                  <a:lnTo>
                    <a:pt x="5061" y="6"/>
                  </a:lnTo>
                  <a:cubicBezTo>
                    <a:pt x="5040" y="3"/>
                    <a:pt x="5019" y="1"/>
                    <a:pt x="499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8" name="Google Shape;8518;p47"/>
            <p:cNvSpPr/>
            <p:nvPr/>
          </p:nvSpPr>
          <p:spPr>
            <a:xfrm>
              <a:off x="1083390" y="1123290"/>
              <a:ext cx="349902" cy="435862"/>
            </a:xfrm>
            <a:custGeom>
              <a:rect b="b" l="l" r="r" t="t"/>
              <a:pathLst>
                <a:path extrusionOk="0" h="13513" w="10848">
                  <a:moveTo>
                    <a:pt x="4155" y="429"/>
                  </a:moveTo>
                  <a:cubicBezTo>
                    <a:pt x="4444" y="429"/>
                    <a:pt x="4730" y="604"/>
                    <a:pt x="4787" y="997"/>
                  </a:cubicBezTo>
                  <a:cubicBezTo>
                    <a:pt x="4811" y="1188"/>
                    <a:pt x="4763" y="1390"/>
                    <a:pt x="4632" y="1533"/>
                  </a:cubicBezTo>
                  <a:lnTo>
                    <a:pt x="3846" y="1688"/>
                  </a:lnTo>
                  <a:cubicBezTo>
                    <a:pt x="3668" y="1593"/>
                    <a:pt x="3549" y="1426"/>
                    <a:pt x="3513" y="1224"/>
                  </a:cubicBezTo>
                  <a:cubicBezTo>
                    <a:pt x="3399" y="725"/>
                    <a:pt x="3779" y="429"/>
                    <a:pt x="4155" y="429"/>
                  </a:cubicBezTo>
                  <a:close/>
                  <a:moveTo>
                    <a:pt x="7868" y="2749"/>
                  </a:moveTo>
                  <a:cubicBezTo>
                    <a:pt x="8125" y="2749"/>
                    <a:pt x="8354" y="2938"/>
                    <a:pt x="8406" y="3200"/>
                  </a:cubicBezTo>
                  <a:lnTo>
                    <a:pt x="9788" y="10761"/>
                  </a:lnTo>
                  <a:cubicBezTo>
                    <a:pt x="9835" y="11058"/>
                    <a:pt x="9645" y="11344"/>
                    <a:pt x="9347" y="11392"/>
                  </a:cubicBezTo>
                  <a:lnTo>
                    <a:pt x="3084" y="12535"/>
                  </a:lnTo>
                  <a:cubicBezTo>
                    <a:pt x="3049" y="12542"/>
                    <a:pt x="3014" y="12545"/>
                    <a:pt x="2980" y="12545"/>
                  </a:cubicBezTo>
                  <a:cubicBezTo>
                    <a:pt x="2723" y="12545"/>
                    <a:pt x="2495" y="12357"/>
                    <a:pt x="2453" y="12094"/>
                  </a:cubicBezTo>
                  <a:lnTo>
                    <a:pt x="1060" y="4534"/>
                  </a:lnTo>
                  <a:cubicBezTo>
                    <a:pt x="1013" y="4236"/>
                    <a:pt x="1215" y="3950"/>
                    <a:pt x="1513" y="3903"/>
                  </a:cubicBezTo>
                  <a:lnTo>
                    <a:pt x="2251" y="3760"/>
                  </a:lnTo>
                  <a:cubicBezTo>
                    <a:pt x="2294" y="3975"/>
                    <a:pt x="2483" y="4122"/>
                    <a:pt x="2695" y="4122"/>
                  </a:cubicBezTo>
                  <a:cubicBezTo>
                    <a:pt x="2717" y="4122"/>
                    <a:pt x="2740" y="4120"/>
                    <a:pt x="2763" y="4117"/>
                  </a:cubicBezTo>
                  <a:lnTo>
                    <a:pt x="6668" y="3402"/>
                  </a:lnTo>
                  <a:cubicBezTo>
                    <a:pt x="6906" y="3355"/>
                    <a:pt x="7061" y="3129"/>
                    <a:pt x="7025" y="2890"/>
                  </a:cubicBezTo>
                  <a:lnTo>
                    <a:pt x="7764" y="2760"/>
                  </a:lnTo>
                  <a:cubicBezTo>
                    <a:pt x="7799" y="2752"/>
                    <a:pt x="7834" y="2749"/>
                    <a:pt x="7868" y="2749"/>
                  </a:cubicBezTo>
                  <a:close/>
                  <a:moveTo>
                    <a:pt x="4154" y="0"/>
                  </a:moveTo>
                  <a:cubicBezTo>
                    <a:pt x="4084" y="0"/>
                    <a:pt x="4013" y="7"/>
                    <a:pt x="3942" y="21"/>
                  </a:cubicBezTo>
                  <a:cubicBezTo>
                    <a:pt x="3346" y="128"/>
                    <a:pt x="2953" y="700"/>
                    <a:pt x="3072" y="1307"/>
                  </a:cubicBezTo>
                  <a:cubicBezTo>
                    <a:pt x="3108" y="1474"/>
                    <a:pt x="3180" y="1640"/>
                    <a:pt x="3287" y="1783"/>
                  </a:cubicBezTo>
                  <a:lnTo>
                    <a:pt x="2513" y="1926"/>
                  </a:lnTo>
                  <a:cubicBezTo>
                    <a:pt x="2203" y="1986"/>
                    <a:pt x="2001" y="2283"/>
                    <a:pt x="2049" y="2605"/>
                  </a:cubicBezTo>
                  <a:lnTo>
                    <a:pt x="2096" y="2879"/>
                  </a:lnTo>
                  <a:lnTo>
                    <a:pt x="810" y="3117"/>
                  </a:lnTo>
                  <a:cubicBezTo>
                    <a:pt x="322" y="3200"/>
                    <a:pt x="1" y="3664"/>
                    <a:pt x="96" y="4153"/>
                  </a:cubicBezTo>
                  <a:lnTo>
                    <a:pt x="1668" y="12785"/>
                  </a:lnTo>
                  <a:cubicBezTo>
                    <a:pt x="1742" y="13210"/>
                    <a:pt x="2121" y="13512"/>
                    <a:pt x="2549" y="13512"/>
                  </a:cubicBezTo>
                  <a:cubicBezTo>
                    <a:pt x="2600" y="13512"/>
                    <a:pt x="2651" y="13508"/>
                    <a:pt x="2703" y="13499"/>
                  </a:cubicBezTo>
                  <a:lnTo>
                    <a:pt x="10038" y="12154"/>
                  </a:lnTo>
                  <a:cubicBezTo>
                    <a:pt x="10526" y="12070"/>
                    <a:pt x="10847" y="11606"/>
                    <a:pt x="10752" y="11118"/>
                  </a:cubicBezTo>
                  <a:lnTo>
                    <a:pt x="9180" y="2486"/>
                  </a:lnTo>
                  <a:cubicBezTo>
                    <a:pt x="9107" y="2055"/>
                    <a:pt x="8728" y="1755"/>
                    <a:pt x="8313" y="1755"/>
                  </a:cubicBezTo>
                  <a:cubicBezTo>
                    <a:pt x="8257" y="1755"/>
                    <a:pt x="8201" y="1760"/>
                    <a:pt x="8145" y="1771"/>
                  </a:cubicBezTo>
                  <a:lnTo>
                    <a:pt x="6859" y="2009"/>
                  </a:lnTo>
                  <a:lnTo>
                    <a:pt x="6811" y="1736"/>
                  </a:lnTo>
                  <a:cubicBezTo>
                    <a:pt x="6757" y="1446"/>
                    <a:pt x="6500" y="1252"/>
                    <a:pt x="6223" y="1252"/>
                  </a:cubicBezTo>
                  <a:cubicBezTo>
                    <a:pt x="6193" y="1252"/>
                    <a:pt x="6163" y="1255"/>
                    <a:pt x="6132" y="1259"/>
                  </a:cubicBezTo>
                  <a:lnTo>
                    <a:pt x="5180" y="1438"/>
                  </a:lnTo>
                  <a:cubicBezTo>
                    <a:pt x="5239" y="1259"/>
                    <a:pt x="5251" y="1081"/>
                    <a:pt x="5216" y="914"/>
                  </a:cubicBezTo>
                  <a:cubicBezTo>
                    <a:pt x="5132" y="378"/>
                    <a:pt x="4677" y="0"/>
                    <a:pt x="415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9" name="Google Shape;8519;p47"/>
            <p:cNvSpPr/>
            <p:nvPr/>
          </p:nvSpPr>
          <p:spPr>
            <a:xfrm>
              <a:off x="1145609" y="1280275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0" name="Google Shape;8520;p47"/>
            <p:cNvSpPr/>
            <p:nvPr/>
          </p:nvSpPr>
          <p:spPr>
            <a:xfrm>
              <a:off x="1213345" y="1265502"/>
              <a:ext cx="125117" cy="43996"/>
            </a:xfrm>
            <a:custGeom>
              <a:rect b="b" l="l" r="r" t="t"/>
              <a:pathLst>
                <a:path extrusionOk="0" h="1364" w="3879">
                  <a:moveTo>
                    <a:pt x="3293" y="0"/>
                  </a:moveTo>
                  <a:cubicBezTo>
                    <a:pt x="3252" y="0"/>
                    <a:pt x="3209" y="6"/>
                    <a:pt x="3163" y="17"/>
                  </a:cubicBezTo>
                  <a:lnTo>
                    <a:pt x="3151" y="17"/>
                  </a:lnTo>
                  <a:lnTo>
                    <a:pt x="556" y="494"/>
                  </a:lnTo>
                  <a:cubicBezTo>
                    <a:pt x="0" y="571"/>
                    <a:pt x="108" y="1364"/>
                    <a:pt x="608" y="1364"/>
                  </a:cubicBezTo>
                  <a:cubicBezTo>
                    <a:pt x="644" y="1364"/>
                    <a:pt x="682" y="1360"/>
                    <a:pt x="722" y="1351"/>
                  </a:cubicBezTo>
                  <a:lnTo>
                    <a:pt x="3306" y="875"/>
                  </a:lnTo>
                  <a:cubicBezTo>
                    <a:pt x="3878" y="809"/>
                    <a:pt x="3789" y="0"/>
                    <a:pt x="329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1" name="Google Shape;8521;p47"/>
            <p:cNvSpPr/>
            <p:nvPr/>
          </p:nvSpPr>
          <p:spPr>
            <a:xfrm>
              <a:off x="1158286" y="1349784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0" y="1012"/>
                    <a:pt x="560" y="1405"/>
                  </a:cubicBezTo>
                  <a:cubicBezTo>
                    <a:pt x="701" y="1502"/>
                    <a:pt x="854" y="1545"/>
                    <a:pt x="1003" y="1545"/>
                  </a:cubicBezTo>
                  <a:cubicBezTo>
                    <a:pt x="1454" y="1545"/>
                    <a:pt x="1861" y="1145"/>
                    <a:pt x="1762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2" name="Google Shape;8522;p47"/>
            <p:cNvSpPr/>
            <p:nvPr/>
          </p:nvSpPr>
          <p:spPr>
            <a:xfrm>
              <a:off x="1227892" y="1335140"/>
              <a:ext cx="121279" cy="43544"/>
            </a:xfrm>
            <a:custGeom>
              <a:rect b="b" l="l" r="r" t="t"/>
              <a:pathLst>
                <a:path extrusionOk="0" h="1350" w="3760">
                  <a:moveTo>
                    <a:pt x="3129" y="0"/>
                  </a:moveTo>
                  <a:cubicBezTo>
                    <a:pt x="3117" y="0"/>
                    <a:pt x="3105" y="1"/>
                    <a:pt x="3093" y="2"/>
                  </a:cubicBezTo>
                  <a:lnTo>
                    <a:pt x="497" y="478"/>
                  </a:lnTo>
                  <a:cubicBezTo>
                    <a:pt x="1" y="628"/>
                    <a:pt x="120" y="1349"/>
                    <a:pt x="617" y="1349"/>
                  </a:cubicBezTo>
                  <a:cubicBezTo>
                    <a:pt x="632" y="1349"/>
                    <a:pt x="648" y="1348"/>
                    <a:pt x="664" y="1347"/>
                  </a:cubicBezTo>
                  <a:lnTo>
                    <a:pt x="3260" y="883"/>
                  </a:lnTo>
                  <a:cubicBezTo>
                    <a:pt x="3760" y="731"/>
                    <a:pt x="3635" y="0"/>
                    <a:pt x="312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3" name="Google Shape;8523;p47"/>
            <p:cNvSpPr/>
            <p:nvPr/>
          </p:nvSpPr>
          <p:spPr>
            <a:xfrm>
              <a:off x="1171736" y="1424293"/>
              <a:ext cx="60123" cy="49834"/>
            </a:xfrm>
            <a:custGeom>
              <a:rect b="b" l="l" r="r" t="t"/>
              <a:pathLst>
                <a:path extrusionOk="0" h="1545" w="1864">
                  <a:moveTo>
                    <a:pt x="1013" y="0"/>
                  </a:moveTo>
                  <a:cubicBezTo>
                    <a:pt x="970" y="0"/>
                    <a:pt x="926" y="4"/>
                    <a:pt x="881" y="12"/>
                  </a:cubicBezTo>
                  <a:cubicBezTo>
                    <a:pt x="202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8" y="0"/>
                    <a:pt x="101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4" name="Google Shape;8524;p47"/>
            <p:cNvSpPr/>
            <p:nvPr/>
          </p:nvSpPr>
          <p:spPr>
            <a:xfrm>
              <a:off x="1241342" y="1409230"/>
              <a:ext cx="121537" cy="43931"/>
            </a:xfrm>
            <a:custGeom>
              <a:rect b="b" l="l" r="r" t="t"/>
              <a:pathLst>
                <a:path extrusionOk="0" h="1362" w="3768">
                  <a:moveTo>
                    <a:pt x="3141" y="0"/>
                  </a:moveTo>
                  <a:cubicBezTo>
                    <a:pt x="3125" y="0"/>
                    <a:pt x="3109" y="1"/>
                    <a:pt x="3093" y="2"/>
                  </a:cubicBezTo>
                  <a:lnTo>
                    <a:pt x="3105" y="14"/>
                  </a:lnTo>
                  <a:lnTo>
                    <a:pt x="509" y="479"/>
                  </a:lnTo>
                  <a:cubicBezTo>
                    <a:pt x="1" y="617"/>
                    <a:pt x="109" y="1362"/>
                    <a:pt x="617" y="1362"/>
                  </a:cubicBezTo>
                  <a:cubicBezTo>
                    <a:pt x="632" y="1362"/>
                    <a:pt x="648" y="1361"/>
                    <a:pt x="664" y="1360"/>
                  </a:cubicBezTo>
                  <a:lnTo>
                    <a:pt x="3259" y="883"/>
                  </a:lnTo>
                  <a:cubicBezTo>
                    <a:pt x="3768" y="733"/>
                    <a:pt x="3648" y="0"/>
                    <a:pt x="3141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5" name="Google Shape;8525;p47"/>
            <p:cNvSpPr/>
            <p:nvPr/>
          </p:nvSpPr>
          <p:spPr>
            <a:xfrm>
              <a:off x="1583407" y="1251439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608" y="1"/>
                  </a:moveTo>
                  <a:lnTo>
                    <a:pt x="1215" y="1620"/>
                  </a:lnTo>
                  <a:cubicBezTo>
                    <a:pt x="251" y="2275"/>
                    <a:pt x="1" y="3585"/>
                    <a:pt x="655" y="4549"/>
                  </a:cubicBezTo>
                  <a:lnTo>
                    <a:pt x="763" y="4704"/>
                  </a:lnTo>
                  <a:cubicBezTo>
                    <a:pt x="1171" y="5305"/>
                    <a:pt x="1833" y="5629"/>
                    <a:pt x="2508" y="5629"/>
                  </a:cubicBezTo>
                  <a:cubicBezTo>
                    <a:pt x="2916" y="5629"/>
                    <a:pt x="3328" y="5510"/>
                    <a:pt x="3692" y="5264"/>
                  </a:cubicBezTo>
                  <a:lnTo>
                    <a:pt x="6085" y="3644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6" name="Google Shape;8526;p47"/>
            <p:cNvSpPr/>
            <p:nvPr/>
          </p:nvSpPr>
          <p:spPr>
            <a:xfrm>
              <a:off x="1716297" y="1176188"/>
              <a:ext cx="195885" cy="181660"/>
            </a:xfrm>
            <a:custGeom>
              <a:rect b="b" l="l" r="r" t="t"/>
              <a:pathLst>
                <a:path extrusionOk="0" h="5632" w="6073">
                  <a:moveTo>
                    <a:pt x="3579" y="1"/>
                  </a:moveTo>
                  <a:cubicBezTo>
                    <a:pt x="3169" y="1"/>
                    <a:pt x="2755" y="120"/>
                    <a:pt x="2393" y="369"/>
                  </a:cubicBezTo>
                  <a:lnTo>
                    <a:pt x="0" y="1989"/>
                  </a:lnTo>
                  <a:lnTo>
                    <a:pt x="2477" y="5632"/>
                  </a:lnTo>
                  <a:lnTo>
                    <a:pt x="4870" y="4001"/>
                  </a:lnTo>
                  <a:cubicBezTo>
                    <a:pt x="5822" y="3346"/>
                    <a:pt x="6072" y="2036"/>
                    <a:pt x="5417" y="1072"/>
                  </a:cubicBezTo>
                  <a:lnTo>
                    <a:pt x="5417" y="1072"/>
                  </a:lnTo>
                  <a:lnTo>
                    <a:pt x="5417" y="1084"/>
                  </a:lnTo>
                  <a:lnTo>
                    <a:pt x="5310" y="917"/>
                  </a:lnTo>
                  <a:cubicBezTo>
                    <a:pt x="4904" y="319"/>
                    <a:pt x="4247" y="1"/>
                    <a:pt x="357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7" name="Google Shape;8527;p47"/>
            <p:cNvSpPr/>
            <p:nvPr/>
          </p:nvSpPr>
          <p:spPr>
            <a:xfrm>
              <a:off x="58777" y="99161"/>
              <a:ext cx="349902" cy="435088"/>
            </a:xfrm>
            <a:custGeom>
              <a:rect b="b" l="l" r="r" t="t"/>
              <a:pathLst>
                <a:path extrusionOk="0" h="13489" w="10848">
                  <a:moveTo>
                    <a:pt x="4152" y="412"/>
                  </a:moveTo>
                  <a:cubicBezTo>
                    <a:pt x="4441" y="412"/>
                    <a:pt x="4724" y="584"/>
                    <a:pt x="4775" y="971"/>
                  </a:cubicBezTo>
                  <a:cubicBezTo>
                    <a:pt x="4811" y="1173"/>
                    <a:pt x="4751" y="1364"/>
                    <a:pt x="4632" y="1518"/>
                  </a:cubicBezTo>
                  <a:lnTo>
                    <a:pt x="3835" y="1661"/>
                  </a:lnTo>
                  <a:cubicBezTo>
                    <a:pt x="3668" y="1566"/>
                    <a:pt x="3549" y="1399"/>
                    <a:pt x="3501" y="1209"/>
                  </a:cubicBezTo>
                  <a:cubicBezTo>
                    <a:pt x="3386" y="709"/>
                    <a:pt x="3774" y="412"/>
                    <a:pt x="4152" y="412"/>
                  </a:cubicBezTo>
                  <a:close/>
                  <a:moveTo>
                    <a:pt x="7855" y="2726"/>
                  </a:moveTo>
                  <a:cubicBezTo>
                    <a:pt x="8117" y="2726"/>
                    <a:pt x="8352" y="2907"/>
                    <a:pt x="8395" y="3185"/>
                  </a:cubicBezTo>
                  <a:lnTo>
                    <a:pt x="9788" y="10746"/>
                  </a:lnTo>
                  <a:cubicBezTo>
                    <a:pt x="9835" y="11043"/>
                    <a:pt x="9633" y="11329"/>
                    <a:pt x="9335" y="11377"/>
                  </a:cubicBezTo>
                  <a:lnTo>
                    <a:pt x="3073" y="12520"/>
                  </a:lnTo>
                  <a:cubicBezTo>
                    <a:pt x="3037" y="12527"/>
                    <a:pt x="3002" y="12530"/>
                    <a:pt x="2968" y="12530"/>
                  </a:cubicBezTo>
                  <a:cubicBezTo>
                    <a:pt x="2711" y="12530"/>
                    <a:pt x="2482" y="12342"/>
                    <a:pt x="2430" y="12079"/>
                  </a:cubicBezTo>
                  <a:lnTo>
                    <a:pt x="1072" y="4519"/>
                  </a:lnTo>
                  <a:cubicBezTo>
                    <a:pt x="1013" y="4209"/>
                    <a:pt x="1215" y="3935"/>
                    <a:pt x="1513" y="3876"/>
                  </a:cubicBezTo>
                  <a:lnTo>
                    <a:pt x="2263" y="3745"/>
                  </a:lnTo>
                  <a:cubicBezTo>
                    <a:pt x="2294" y="3954"/>
                    <a:pt x="2473" y="4099"/>
                    <a:pt x="2677" y="4099"/>
                  </a:cubicBezTo>
                  <a:cubicBezTo>
                    <a:pt x="2705" y="4099"/>
                    <a:pt x="2734" y="4096"/>
                    <a:pt x="2763" y="4090"/>
                  </a:cubicBezTo>
                  <a:lnTo>
                    <a:pt x="6680" y="3376"/>
                  </a:lnTo>
                  <a:cubicBezTo>
                    <a:pt x="6906" y="3328"/>
                    <a:pt x="7061" y="3102"/>
                    <a:pt x="7025" y="2876"/>
                  </a:cubicBezTo>
                  <a:lnTo>
                    <a:pt x="7764" y="2733"/>
                  </a:lnTo>
                  <a:cubicBezTo>
                    <a:pt x="7794" y="2728"/>
                    <a:pt x="7825" y="2726"/>
                    <a:pt x="7855" y="2726"/>
                  </a:cubicBezTo>
                  <a:close/>
                  <a:moveTo>
                    <a:pt x="4138" y="1"/>
                  </a:moveTo>
                  <a:cubicBezTo>
                    <a:pt x="4073" y="1"/>
                    <a:pt x="4008" y="6"/>
                    <a:pt x="3942" y="18"/>
                  </a:cubicBezTo>
                  <a:cubicBezTo>
                    <a:pt x="3358" y="125"/>
                    <a:pt x="2965" y="697"/>
                    <a:pt x="3073" y="1280"/>
                  </a:cubicBezTo>
                  <a:cubicBezTo>
                    <a:pt x="3108" y="1459"/>
                    <a:pt x="3180" y="1614"/>
                    <a:pt x="3287" y="1756"/>
                  </a:cubicBezTo>
                  <a:lnTo>
                    <a:pt x="2513" y="1911"/>
                  </a:lnTo>
                  <a:cubicBezTo>
                    <a:pt x="2192" y="1971"/>
                    <a:pt x="1989" y="2268"/>
                    <a:pt x="2037" y="2590"/>
                  </a:cubicBezTo>
                  <a:lnTo>
                    <a:pt x="2096" y="2876"/>
                  </a:lnTo>
                  <a:lnTo>
                    <a:pt x="798" y="3102"/>
                  </a:lnTo>
                  <a:cubicBezTo>
                    <a:pt x="322" y="3185"/>
                    <a:pt x="1" y="3650"/>
                    <a:pt x="84" y="4138"/>
                  </a:cubicBezTo>
                  <a:lnTo>
                    <a:pt x="1668" y="12770"/>
                  </a:lnTo>
                  <a:cubicBezTo>
                    <a:pt x="1752" y="13189"/>
                    <a:pt x="2122" y="13489"/>
                    <a:pt x="2535" y="13489"/>
                  </a:cubicBezTo>
                  <a:cubicBezTo>
                    <a:pt x="2591" y="13489"/>
                    <a:pt x="2647" y="13484"/>
                    <a:pt x="2703" y="13472"/>
                  </a:cubicBezTo>
                  <a:lnTo>
                    <a:pt x="10050" y="12139"/>
                  </a:lnTo>
                  <a:cubicBezTo>
                    <a:pt x="10526" y="12043"/>
                    <a:pt x="10847" y="11579"/>
                    <a:pt x="10764" y="11091"/>
                  </a:cubicBezTo>
                  <a:lnTo>
                    <a:pt x="9180" y="2483"/>
                  </a:lnTo>
                  <a:cubicBezTo>
                    <a:pt x="9095" y="2046"/>
                    <a:pt x="8715" y="1743"/>
                    <a:pt x="8287" y="1743"/>
                  </a:cubicBezTo>
                  <a:cubicBezTo>
                    <a:pt x="8236" y="1743"/>
                    <a:pt x="8185" y="1748"/>
                    <a:pt x="8133" y="1756"/>
                  </a:cubicBezTo>
                  <a:lnTo>
                    <a:pt x="6859" y="1995"/>
                  </a:lnTo>
                  <a:lnTo>
                    <a:pt x="6811" y="1721"/>
                  </a:lnTo>
                  <a:cubicBezTo>
                    <a:pt x="6758" y="1435"/>
                    <a:pt x="6509" y="1235"/>
                    <a:pt x="6237" y="1235"/>
                  </a:cubicBezTo>
                  <a:cubicBezTo>
                    <a:pt x="6202" y="1235"/>
                    <a:pt x="6167" y="1238"/>
                    <a:pt x="6132" y="1245"/>
                  </a:cubicBezTo>
                  <a:lnTo>
                    <a:pt x="5180" y="1411"/>
                  </a:lnTo>
                  <a:cubicBezTo>
                    <a:pt x="5228" y="1245"/>
                    <a:pt x="5240" y="1066"/>
                    <a:pt x="5216" y="899"/>
                  </a:cubicBezTo>
                  <a:cubicBezTo>
                    <a:pt x="5110" y="370"/>
                    <a:pt x="4656" y="1"/>
                    <a:pt x="413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8" name="Google Shape;8528;p47"/>
            <p:cNvSpPr/>
            <p:nvPr/>
          </p:nvSpPr>
          <p:spPr>
            <a:xfrm>
              <a:off x="120997" y="255566"/>
              <a:ext cx="60059" cy="49898"/>
            </a:xfrm>
            <a:custGeom>
              <a:rect b="b" l="l" r="r" t="t"/>
              <a:pathLst>
                <a:path extrusionOk="0" h="1547" w="1862">
                  <a:moveTo>
                    <a:pt x="1015" y="1"/>
                  </a:moveTo>
                  <a:cubicBezTo>
                    <a:pt x="967" y="1"/>
                    <a:pt x="919" y="5"/>
                    <a:pt x="870" y="15"/>
                  </a:cubicBezTo>
                  <a:cubicBezTo>
                    <a:pt x="191" y="134"/>
                    <a:pt x="1" y="1015"/>
                    <a:pt x="560" y="1408"/>
                  </a:cubicBezTo>
                  <a:cubicBezTo>
                    <a:pt x="700" y="1504"/>
                    <a:pt x="851" y="1547"/>
                    <a:pt x="997" y="1547"/>
                  </a:cubicBezTo>
                  <a:cubicBezTo>
                    <a:pt x="1451" y="1547"/>
                    <a:pt x="1862" y="1138"/>
                    <a:pt x="1763" y="634"/>
                  </a:cubicBezTo>
                  <a:cubicBezTo>
                    <a:pt x="1689" y="266"/>
                    <a:pt x="1374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9" name="Google Shape;8529;p47"/>
            <p:cNvSpPr/>
            <p:nvPr/>
          </p:nvSpPr>
          <p:spPr>
            <a:xfrm>
              <a:off x="189184" y="241019"/>
              <a:ext cx="124117" cy="43706"/>
            </a:xfrm>
            <a:custGeom>
              <a:rect b="b" l="l" r="r" t="t"/>
              <a:pathLst>
                <a:path extrusionOk="0" h="1355" w="3848">
                  <a:moveTo>
                    <a:pt x="3261" y="1"/>
                  </a:moveTo>
                  <a:cubicBezTo>
                    <a:pt x="3226" y="1"/>
                    <a:pt x="3188" y="5"/>
                    <a:pt x="3149" y="14"/>
                  </a:cubicBezTo>
                  <a:lnTo>
                    <a:pt x="3137" y="14"/>
                  </a:lnTo>
                  <a:lnTo>
                    <a:pt x="542" y="490"/>
                  </a:lnTo>
                  <a:cubicBezTo>
                    <a:pt x="0" y="580"/>
                    <a:pt x="111" y="1354"/>
                    <a:pt x="610" y="1354"/>
                  </a:cubicBezTo>
                  <a:cubicBezTo>
                    <a:pt x="638" y="1354"/>
                    <a:pt x="666" y="1352"/>
                    <a:pt x="696" y="1347"/>
                  </a:cubicBezTo>
                  <a:lnTo>
                    <a:pt x="3292" y="871"/>
                  </a:lnTo>
                  <a:cubicBezTo>
                    <a:pt x="3847" y="793"/>
                    <a:pt x="3750" y="1"/>
                    <a:pt x="326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0" name="Google Shape;8530;p47"/>
            <p:cNvSpPr/>
            <p:nvPr/>
          </p:nvSpPr>
          <p:spPr>
            <a:xfrm>
              <a:off x="133673" y="325172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0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1" name="Google Shape;8531;p47"/>
            <p:cNvSpPr/>
            <p:nvPr/>
          </p:nvSpPr>
          <p:spPr>
            <a:xfrm>
              <a:off x="203183" y="310528"/>
              <a:ext cx="121021" cy="43512"/>
            </a:xfrm>
            <a:custGeom>
              <a:rect b="b" l="l" r="r" t="t"/>
              <a:pathLst>
                <a:path extrusionOk="0" h="1349" w="3752">
                  <a:moveTo>
                    <a:pt x="3132" y="0"/>
                  </a:moveTo>
                  <a:cubicBezTo>
                    <a:pt x="3120" y="0"/>
                    <a:pt x="3108" y="1"/>
                    <a:pt x="3096" y="2"/>
                  </a:cubicBezTo>
                  <a:lnTo>
                    <a:pt x="501" y="478"/>
                  </a:lnTo>
                  <a:cubicBezTo>
                    <a:pt x="0" y="618"/>
                    <a:pt x="125" y="1348"/>
                    <a:pt x="620" y="1348"/>
                  </a:cubicBezTo>
                  <a:cubicBezTo>
                    <a:pt x="632" y="1348"/>
                    <a:pt x="643" y="1348"/>
                    <a:pt x="655" y="1347"/>
                  </a:cubicBezTo>
                  <a:lnTo>
                    <a:pt x="3251" y="871"/>
                  </a:lnTo>
                  <a:cubicBezTo>
                    <a:pt x="3751" y="731"/>
                    <a:pt x="3638" y="0"/>
                    <a:pt x="313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2" name="Google Shape;8532;p47"/>
            <p:cNvSpPr/>
            <p:nvPr/>
          </p:nvSpPr>
          <p:spPr>
            <a:xfrm>
              <a:off x="147124" y="399294"/>
              <a:ext cx="60156" cy="50189"/>
            </a:xfrm>
            <a:custGeom>
              <a:rect b="b" l="l" r="r" t="t"/>
              <a:pathLst>
                <a:path extrusionOk="0" h="1556" w="1865">
                  <a:moveTo>
                    <a:pt x="1013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191" y="131"/>
                    <a:pt x="0" y="1012"/>
                    <a:pt x="572" y="1417"/>
                  </a:cubicBezTo>
                  <a:cubicBezTo>
                    <a:pt x="708" y="1513"/>
                    <a:pt x="857" y="1556"/>
                    <a:pt x="1002" y="1556"/>
                  </a:cubicBezTo>
                  <a:cubicBezTo>
                    <a:pt x="1451" y="1556"/>
                    <a:pt x="1864" y="1147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3" name="Google Shape;8533;p47"/>
            <p:cNvSpPr/>
            <p:nvPr/>
          </p:nvSpPr>
          <p:spPr>
            <a:xfrm>
              <a:off x="216085" y="384586"/>
              <a:ext cx="122472" cy="44028"/>
            </a:xfrm>
            <a:custGeom>
              <a:rect b="b" l="l" r="r" t="t"/>
              <a:pathLst>
                <a:path extrusionOk="0" h="1365" w="3797">
                  <a:moveTo>
                    <a:pt x="3171" y="0"/>
                  </a:moveTo>
                  <a:cubicBezTo>
                    <a:pt x="3152" y="0"/>
                    <a:pt x="3133" y="1"/>
                    <a:pt x="3113" y="4"/>
                  </a:cubicBezTo>
                  <a:lnTo>
                    <a:pt x="517" y="480"/>
                  </a:lnTo>
                  <a:cubicBezTo>
                    <a:pt x="0" y="606"/>
                    <a:pt x="115" y="1364"/>
                    <a:pt x="626" y="1364"/>
                  </a:cubicBezTo>
                  <a:cubicBezTo>
                    <a:pt x="645" y="1364"/>
                    <a:pt x="664" y="1363"/>
                    <a:pt x="684" y="1361"/>
                  </a:cubicBezTo>
                  <a:lnTo>
                    <a:pt x="3280" y="885"/>
                  </a:lnTo>
                  <a:cubicBezTo>
                    <a:pt x="3796" y="758"/>
                    <a:pt x="3682" y="0"/>
                    <a:pt x="3171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4" name="Google Shape;8534;p47"/>
            <p:cNvSpPr/>
            <p:nvPr/>
          </p:nvSpPr>
          <p:spPr>
            <a:xfrm>
              <a:off x="89903" y="708297"/>
              <a:ext cx="250428" cy="224430"/>
            </a:xfrm>
            <a:custGeom>
              <a:rect b="b" l="l" r="r" t="t"/>
              <a:pathLst>
                <a:path extrusionOk="0" h="6958" w="7764">
                  <a:moveTo>
                    <a:pt x="3919" y="1"/>
                  </a:moveTo>
                  <a:cubicBezTo>
                    <a:pt x="2892" y="1"/>
                    <a:pt x="1881" y="465"/>
                    <a:pt x="1215" y="1338"/>
                  </a:cubicBezTo>
                  <a:lnTo>
                    <a:pt x="6953" y="4969"/>
                  </a:lnTo>
                  <a:cubicBezTo>
                    <a:pt x="7763" y="3398"/>
                    <a:pt x="7239" y="1469"/>
                    <a:pt x="5739" y="528"/>
                  </a:cubicBezTo>
                  <a:cubicBezTo>
                    <a:pt x="5176" y="173"/>
                    <a:pt x="4545" y="1"/>
                    <a:pt x="3919" y="1"/>
                  </a:cubicBezTo>
                  <a:close/>
                  <a:moveTo>
                    <a:pt x="810" y="1993"/>
                  </a:moveTo>
                  <a:lnTo>
                    <a:pt x="810" y="1993"/>
                  </a:lnTo>
                  <a:cubicBezTo>
                    <a:pt x="0" y="3553"/>
                    <a:pt x="524" y="5481"/>
                    <a:pt x="2012" y="6434"/>
                  </a:cubicBezTo>
                  <a:cubicBezTo>
                    <a:pt x="2572" y="6788"/>
                    <a:pt x="3201" y="6958"/>
                    <a:pt x="3824" y="6958"/>
                  </a:cubicBezTo>
                  <a:cubicBezTo>
                    <a:pt x="4859" y="6958"/>
                    <a:pt x="5880" y="6489"/>
                    <a:pt x="6549" y="5612"/>
                  </a:cubicBezTo>
                  <a:lnTo>
                    <a:pt x="810" y="1993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5" name="Google Shape;8535;p47"/>
            <p:cNvSpPr/>
            <p:nvPr/>
          </p:nvSpPr>
          <p:spPr>
            <a:xfrm>
              <a:off x="558794" y="226472"/>
              <a:ext cx="196272" cy="181918"/>
            </a:xfrm>
            <a:custGeom>
              <a:rect b="b" l="l" r="r" t="t"/>
              <a:pathLst>
                <a:path extrusionOk="0" h="5640" w="6085">
                  <a:moveTo>
                    <a:pt x="3608" y="0"/>
                  </a:moveTo>
                  <a:lnTo>
                    <a:pt x="1215" y="1631"/>
                  </a:lnTo>
                  <a:cubicBezTo>
                    <a:pt x="251" y="2286"/>
                    <a:pt x="1" y="3596"/>
                    <a:pt x="656" y="4560"/>
                  </a:cubicBezTo>
                  <a:lnTo>
                    <a:pt x="763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1"/>
                    <a:pt x="3692" y="5275"/>
                  </a:cubicBezTo>
                  <a:lnTo>
                    <a:pt x="6085" y="3644"/>
                  </a:lnTo>
                  <a:lnTo>
                    <a:pt x="3608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6" name="Google Shape;8536;p47"/>
            <p:cNvSpPr/>
            <p:nvPr/>
          </p:nvSpPr>
          <p:spPr>
            <a:xfrm>
              <a:off x="691298" y="151317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577" y="1"/>
                  </a:moveTo>
                  <a:cubicBezTo>
                    <a:pt x="3169" y="1"/>
                    <a:pt x="2757" y="119"/>
                    <a:pt x="2394" y="366"/>
                  </a:cubicBezTo>
                  <a:lnTo>
                    <a:pt x="0" y="1985"/>
                  </a:lnTo>
                  <a:lnTo>
                    <a:pt x="2489" y="5628"/>
                  </a:lnTo>
                  <a:lnTo>
                    <a:pt x="4870" y="4009"/>
                  </a:lnTo>
                  <a:cubicBezTo>
                    <a:pt x="5834" y="3354"/>
                    <a:pt x="6084" y="2044"/>
                    <a:pt x="5430" y="1080"/>
                  </a:cubicBezTo>
                  <a:lnTo>
                    <a:pt x="5322" y="925"/>
                  </a:lnTo>
                  <a:cubicBezTo>
                    <a:pt x="4914" y="324"/>
                    <a:pt x="4252" y="1"/>
                    <a:pt x="357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7" name="Google Shape;8537;p47"/>
            <p:cNvSpPr/>
            <p:nvPr/>
          </p:nvSpPr>
          <p:spPr>
            <a:xfrm>
              <a:off x="501187" y="602242"/>
              <a:ext cx="346451" cy="344032"/>
            </a:xfrm>
            <a:custGeom>
              <a:rect b="b" l="l" r="r" t="t"/>
              <a:pathLst>
                <a:path extrusionOk="0" h="10666" w="10741">
                  <a:moveTo>
                    <a:pt x="5011" y="1"/>
                  </a:moveTo>
                  <a:cubicBezTo>
                    <a:pt x="4833" y="1"/>
                    <a:pt x="4677" y="136"/>
                    <a:pt x="4656" y="328"/>
                  </a:cubicBezTo>
                  <a:lnTo>
                    <a:pt x="4192" y="3805"/>
                  </a:lnTo>
                  <a:lnTo>
                    <a:pt x="715" y="3340"/>
                  </a:lnTo>
                  <a:cubicBezTo>
                    <a:pt x="700" y="3338"/>
                    <a:pt x="686" y="3338"/>
                    <a:pt x="671" y="3338"/>
                  </a:cubicBezTo>
                  <a:cubicBezTo>
                    <a:pt x="486" y="3338"/>
                    <a:pt x="320" y="3474"/>
                    <a:pt x="298" y="3662"/>
                  </a:cubicBezTo>
                  <a:lnTo>
                    <a:pt x="36" y="5638"/>
                  </a:lnTo>
                  <a:cubicBezTo>
                    <a:pt x="1" y="5840"/>
                    <a:pt x="144" y="6031"/>
                    <a:pt x="358" y="6055"/>
                  </a:cubicBezTo>
                  <a:lnTo>
                    <a:pt x="358" y="6043"/>
                  </a:lnTo>
                  <a:lnTo>
                    <a:pt x="3835" y="6507"/>
                  </a:lnTo>
                  <a:lnTo>
                    <a:pt x="3370" y="9984"/>
                  </a:lnTo>
                  <a:cubicBezTo>
                    <a:pt x="3346" y="10186"/>
                    <a:pt x="3489" y="10377"/>
                    <a:pt x="3692" y="10401"/>
                  </a:cubicBezTo>
                  <a:lnTo>
                    <a:pt x="5668" y="10663"/>
                  </a:lnTo>
                  <a:cubicBezTo>
                    <a:pt x="5683" y="10664"/>
                    <a:pt x="5698" y="10665"/>
                    <a:pt x="5712" y="10665"/>
                  </a:cubicBezTo>
                  <a:cubicBezTo>
                    <a:pt x="5898" y="10665"/>
                    <a:pt x="6063" y="10529"/>
                    <a:pt x="6085" y="10341"/>
                  </a:cubicBezTo>
                  <a:lnTo>
                    <a:pt x="6549" y="6864"/>
                  </a:lnTo>
                  <a:lnTo>
                    <a:pt x="10026" y="7329"/>
                  </a:lnTo>
                  <a:cubicBezTo>
                    <a:pt x="10041" y="7331"/>
                    <a:pt x="10055" y="7331"/>
                    <a:pt x="10070" y="7331"/>
                  </a:cubicBezTo>
                  <a:cubicBezTo>
                    <a:pt x="10255" y="7331"/>
                    <a:pt x="10421" y="7195"/>
                    <a:pt x="10454" y="7007"/>
                  </a:cubicBezTo>
                  <a:lnTo>
                    <a:pt x="10704" y="5031"/>
                  </a:lnTo>
                  <a:cubicBezTo>
                    <a:pt x="10740" y="4828"/>
                    <a:pt x="10597" y="4638"/>
                    <a:pt x="10383" y="4614"/>
                  </a:cubicBezTo>
                  <a:lnTo>
                    <a:pt x="6906" y="4150"/>
                  </a:lnTo>
                  <a:lnTo>
                    <a:pt x="7371" y="673"/>
                  </a:lnTo>
                  <a:cubicBezTo>
                    <a:pt x="7395" y="471"/>
                    <a:pt x="7252" y="280"/>
                    <a:pt x="7049" y="256"/>
                  </a:cubicBezTo>
                  <a:lnTo>
                    <a:pt x="5073" y="6"/>
                  </a:lnTo>
                  <a:cubicBezTo>
                    <a:pt x="5052" y="3"/>
                    <a:pt x="5031" y="1"/>
                    <a:pt x="501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8" name="Google Shape;8538;p47"/>
            <p:cNvSpPr/>
            <p:nvPr/>
          </p:nvSpPr>
          <p:spPr>
            <a:xfrm>
              <a:off x="58777" y="1123773"/>
              <a:ext cx="349902" cy="435378"/>
            </a:xfrm>
            <a:custGeom>
              <a:rect b="b" l="l" r="r" t="t"/>
              <a:pathLst>
                <a:path extrusionOk="0" h="13498" w="10848">
                  <a:moveTo>
                    <a:pt x="4148" y="414"/>
                  </a:moveTo>
                  <a:cubicBezTo>
                    <a:pt x="4438" y="414"/>
                    <a:pt x="4723" y="589"/>
                    <a:pt x="4775" y="982"/>
                  </a:cubicBezTo>
                  <a:cubicBezTo>
                    <a:pt x="4811" y="1173"/>
                    <a:pt x="4763" y="1375"/>
                    <a:pt x="4632" y="1518"/>
                  </a:cubicBezTo>
                  <a:lnTo>
                    <a:pt x="3835" y="1673"/>
                  </a:lnTo>
                  <a:cubicBezTo>
                    <a:pt x="3668" y="1578"/>
                    <a:pt x="3549" y="1411"/>
                    <a:pt x="3501" y="1209"/>
                  </a:cubicBezTo>
                  <a:cubicBezTo>
                    <a:pt x="3387" y="710"/>
                    <a:pt x="3771" y="414"/>
                    <a:pt x="4148" y="414"/>
                  </a:cubicBezTo>
                  <a:close/>
                  <a:moveTo>
                    <a:pt x="7868" y="2734"/>
                  </a:moveTo>
                  <a:cubicBezTo>
                    <a:pt x="8126" y="2734"/>
                    <a:pt x="8354" y="2923"/>
                    <a:pt x="8407" y="3185"/>
                  </a:cubicBezTo>
                  <a:lnTo>
                    <a:pt x="9788" y="10746"/>
                  </a:lnTo>
                  <a:cubicBezTo>
                    <a:pt x="9835" y="11043"/>
                    <a:pt x="9633" y="11329"/>
                    <a:pt x="9335" y="11377"/>
                  </a:cubicBezTo>
                  <a:lnTo>
                    <a:pt x="3073" y="12520"/>
                  </a:lnTo>
                  <a:cubicBezTo>
                    <a:pt x="3037" y="12527"/>
                    <a:pt x="3002" y="12530"/>
                    <a:pt x="2968" y="12530"/>
                  </a:cubicBezTo>
                  <a:cubicBezTo>
                    <a:pt x="2711" y="12530"/>
                    <a:pt x="2482" y="12342"/>
                    <a:pt x="2430" y="12079"/>
                  </a:cubicBezTo>
                  <a:lnTo>
                    <a:pt x="1072" y="4519"/>
                  </a:lnTo>
                  <a:cubicBezTo>
                    <a:pt x="1013" y="4221"/>
                    <a:pt x="1215" y="3935"/>
                    <a:pt x="1513" y="3888"/>
                  </a:cubicBezTo>
                  <a:lnTo>
                    <a:pt x="2263" y="3745"/>
                  </a:lnTo>
                  <a:cubicBezTo>
                    <a:pt x="2295" y="3960"/>
                    <a:pt x="2483" y="4107"/>
                    <a:pt x="2695" y="4107"/>
                  </a:cubicBezTo>
                  <a:cubicBezTo>
                    <a:pt x="2717" y="4107"/>
                    <a:pt x="2740" y="4105"/>
                    <a:pt x="2763" y="4102"/>
                  </a:cubicBezTo>
                  <a:lnTo>
                    <a:pt x="6680" y="3387"/>
                  </a:lnTo>
                  <a:cubicBezTo>
                    <a:pt x="6906" y="3340"/>
                    <a:pt x="7061" y="3114"/>
                    <a:pt x="7025" y="2887"/>
                  </a:cubicBezTo>
                  <a:lnTo>
                    <a:pt x="7764" y="2745"/>
                  </a:lnTo>
                  <a:cubicBezTo>
                    <a:pt x="7799" y="2737"/>
                    <a:pt x="7834" y="2734"/>
                    <a:pt x="7868" y="2734"/>
                  </a:cubicBezTo>
                  <a:close/>
                  <a:moveTo>
                    <a:pt x="4138" y="0"/>
                  </a:moveTo>
                  <a:cubicBezTo>
                    <a:pt x="4073" y="0"/>
                    <a:pt x="4008" y="6"/>
                    <a:pt x="3942" y="18"/>
                  </a:cubicBezTo>
                  <a:cubicBezTo>
                    <a:pt x="3358" y="125"/>
                    <a:pt x="2965" y="697"/>
                    <a:pt x="3073" y="1292"/>
                  </a:cubicBezTo>
                  <a:cubicBezTo>
                    <a:pt x="3108" y="1459"/>
                    <a:pt x="3180" y="1625"/>
                    <a:pt x="3287" y="1768"/>
                  </a:cubicBezTo>
                  <a:lnTo>
                    <a:pt x="2513" y="1911"/>
                  </a:lnTo>
                  <a:cubicBezTo>
                    <a:pt x="2192" y="1971"/>
                    <a:pt x="1989" y="2280"/>
                    <a:pt x="2037" y="2602"/>
                  </a:cubicBezTo>
                  <a:lnTo>
                    <a:pt x="2096" y="2875"/>
                  </a:lnTo>
                  <a:lnTo>
                    <a:pt x="798" y="3114"/>
                  </a:lnTo>
                  <a:cubicBezTo>
                    <a:pt x="322" y="3197"/>
                    <a:pt x="1" y="3661"/>
                    <a:pt x="84" y="4149"/>
                  </a:cubicBezTo>
                  <a:lnTo>
                    <a:pt x="1668" y="12758"/>
                  </a:lnTo>
                  <a:cubicBezTo>
                    <a:pt x="1742" y="13194"/>
                    <a:pt x="2121" y="13497"/>
                    <a:pt x="2549" y="13497"/>
                  </a:cubicBezTo>
                  <a:cubicBezTo>
                    <a:pt x="2600" y="13497"/>
                    <a:pt x="2652" y="13493"/>
                    <a:pt x="2703" y="13484"/>
                  </a:cubicBezTo>
                  <a:lnTo>
                    <a:pt x="10050" y="12139"/>
                  </a:lnTo>
                  <a:cubicBezTo>
                    <a:pt x="10526" y="12055"/>
                    <a:pt x="10847" y="11579"/>
                    <a:pt x="10764" y="11103"/>
                  </a:cubicBezTo>
                  <a:lnTo>
                    <a:pt x="9180" y="2471"/>
                  </a:lnTo>
                  <a:cubicBezTo>
                    <a:pt x="9106" y="2034"/>
                    <a:pt x="8727" y="1731"/>
                    <a:pt x="8299" y="1731"/>
                  </a:cubicBezTo>
                  <a:cubicBezTo>
                    <a:pt x="8248" y="1731"/>
                    <a:pt x="8196" y="1736"/>
                    <a:pt x="8145" y="1744"/>
                  </a:cubicBezTo>
                  <a:lnTo>
                    <a:pt x="6859" y="1994"/>
                  </a:lnTo>
                  <a:lnTo>
                    <a:pt x="6811" y="1721"/>
                  </a:lnTo>
                  <a:cubicBezTo>
                    <a:pt x="6757" y="1431"/>
                    <a:pt x="6500" y="1237"/>
                    <a:pt x="6223" y="1237"/>
                  </a:cubicBezTo>
                  <a:cubicBezTo>
                    <a:pt x="6193" y="1237"/>
                    <a:pt x="6163" y="1240"/>
                    <a:pt x="6132" y="1244"/>
                  </a:cubicBezTo>
                  <a:lnTo>
                    <a:pt x="5180" y="1423"/>
                  </a:lnTo>
                  <a:cubicBezTo>
                    <a:pt x="5228" y="1244"/>
                    <a:pt x="5240" y="1066"/>
                    <a:pt x="5216" y="899"/>
                  </a:cubicBezTo>
                  <a:cubicBezTo>
                    <a:pt x="5110" y="370"/>
                    <a:pt x="4656" y="0"/>
                    <a:pt x="413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9" name="Google Shape;8539;p47"/>
            <p:cNvSpPr/>
            <p:nvPr/>
          </p:nvSpPr>
          <p:spPr>
            <a:xfrm>
              <a:off x="120997" y="1280275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0" name="Google Shape;8540;p47"/>
            <p:cNvSpPr/>
            <p:nvPr/>
          </p:nvSpPr>
          <p:spPr>
            <a:xfrm>
              <a:off x="188733" y="1265502"/>
              <a:ext cx="125117" cy="43996"/>
            </a:xfrm>
            <a:custGeom>
              <a:rect b="b" l="l" r="r" t="t"/>
              <a:pathLst>
                <a:path extrusionOk="0" h="1364" w="3879">
                  <a:moveTo>
                    <a:pt x="3291" y="0"/>
                  </a:moveTo>
                  <a:cubicBezTo>
                    <a:pt x="3251" y="0"/>
                    <a:pt x="3208" y="6"/>
                    <a:pt x="3163" y="17"/>
                  </a:cubicBezTo>
                  <a:lnTo>
                    <a:pt x="3151" y="17"/>
                  </a:lnTo>
                  <a:lnTo>
                    <a:pt x="556" y="494"/>
                  </a:lnTo>
                  <a:cubicBezTo>
                    <a:pt x="0" y="571"/>
                    <a:pt x="108" y="1364"/>
                    <a:pt x="598" y="1364"/>
                  </a:cubicBezTo>
                  <a:cubicBezTo>
                    <a:pt x="634" y="1364"/>
                    <a:pt x="671" y="1360"/>
                    <a:pt x="710" y="1351"/>
                  </a:cubicBezTo>
                  <a:lnTo>
                    <a:pt x="3306" y="875"/>
                  </a:lnTo>
                  <a:cubicBezTo>
                    <a:pt x="3878" y="809"/>
                    <a:pt x="3779" y="0"/>
                    <a:pt x="3291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1" name="Google Shape;8541;p47"/>
            <p:cNvSpPr/>
            <p:nvPr/>
          </p:nvSpPr>
          <p:spPr>
            <a:xfrm>
              <a:off x="133673" y="1349784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0" y="1012"/>
                    <a:pt x="560" y="1405"/>
                  </a:cubicBezTo>
                  <a:cubicBezTo>
                    <a:pt x="701" y="1502"/>
                    <a:pt x="854" y="1545"/>
                    <a:pt x="1003" y="1545"/>
                  </a:cubicBezTo>
                  <a:cubicBezTo>
                    <a:pt x="1454" y="1545"/>
                    <a:pt x="1861" y="1145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2" name="Google Shape;8542;p47"/>
            <p:cNvSpPr/>
            <p:nvPr/>
          </p:nvSpPr>
          <p:spPr>
            <a:xfrm>
              <a:off x="203312" y="1335140"/>
              <a:ext cx="120892" cy="43544"/>
            </a:xfrm>
            <a:custGeom>
              <a:rect b="b" l="l" r="r" t="t"/>
              <a:pathLst>
                <a:path extrusionOk="0" h="1350" w="3748">
                  <a:moveTo>
                    <a:pt x="3128" y="0"/>
                  </a:moveTo>
                  <a:cubicBezTo>
                    <a:pt x="3116" y="0"/>
                    <a:pt x="3104" y="1"/>
                    <a:pt x="3092" y="2"/>
                  </a:cubicBezTo>
                  <a:lnTo>
                    <a:pt x="497" y="478"/>
                  </a:lnTo>
                  <a:cubicBezTo>
                    <a:pt x="0" y="628"/>
                    <a:pt x="119" y="1349"/>
                    <a:pt x="605" y="1349"/>
                  </a:cubicBezTo>
                  <a:cubicBezTo>
                    <a:pt x="620" y="1349"/>
                    <a:pt x="636" y="1348"/>
                    <a:pt x="651" y="1347"/>
                  </a:cubicBezTo>
                  <a:lnTo>
                    <a:pt x="3247" y="883"/>
                  </a:lnTo>
                  <a:cubicBezTo>
                    <a:pt x="3747" y="731"/>
                    <a:pt x="3634" y="0"/>
                    <a:pt x="312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3" name="Google Shape;8543;p47"/>
            <p:cNvSpPr/>
            <p:nvPr/>
          </p:nvSpPr>
          <p:spPr>
            <a:xfrm>
              <a:off x="147124" y="1424293"/>
              <a:ext cx="60123" cy="49834"/>
            </a:xfrm>
            <a:custGeom>
              <a:rect b="b" l="l" r="r" t="t"/>
              <a:pathLst>
                <a:path extrusionOk="0" h="1545" w="1864">
                  <a:moveTo>
                    <a:pt x="1014" y="0"/>
                  </a:moveTo>
                  <a:cubicBezTo>
                    <a:pt x="970" y="0"/>
                    <a:pt x="926" y="4"/>
                    <a:pt x="881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8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4" name="Google Shape;8544;p47"/>
            <p:cNvSpPr/>
            <p:nvPr/>
          </p:nvSpPr>
          <p:spPr>
            <a:xfrm>
              <a:off x="216343" y="1409230"/>
              <a:ext cx="121924" cy="43931"/>
            </a:xfrm>
            <a:custGeom>
              <a:rect b="b" l="l" r="r" t="t"/>
              <a:pathLst>
                <a:path extrusionOk="0" h="1362" w="3780">
                  <a:moveTo>
                    <a:pt x="3153" y="0"/>
                  </a:moveTo>
                  <a:cubicBezTo>
                    <a:pt x="3137" y="0"/>
                    <a:pt x="3121" y="1"/>
                    <a:pt x="3105" y="2"/>
                  </a:cubicBezTo>
                  <a:lnTo>
                    <a:pt x="3105" y="14"/>
                  </a:lnTo>
                  <a:lnTo>
                    <a:pt x="509" y="479"/>
                  </a:lnTo>
                  <a:cubicBezTo>
                    <a:pt x="1" y="617"/>
                    <a:pt x="120" y="1362"/>
                    <a:pt x="629" y="1362"/>
                  </a:cubicBezTo>
                  <a:cubicBezTo>
                    <a:pt x="644" y="1362"/>
                    <a:pt x="660" y="1361"/>
                    <a:pt x="676" y="1360"/>
                  </a:cubicBezTo>
                  <a:lnTo>
                    <a:pt x="3272" y="883"/>
                  </a:lnTo>
                  <a:cubicBezTo>
                    <a:pt x="3780" y="733"/>
                    <a:pt x="3660" y="0"/>
                    <a:pt x="315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5" name="Google Shape;8545;p47"/>
            <p:cNvSpPr/>
            <p:nvPr/>
          </p:nvSpPr>
          <p:spPr>
            <a:xfrm>
              <a:off x="558794" y="1251439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608" y="1"/>
                  </a:moveTo>
                  <a:lnTo>
                    <a:pt x="1215" y="1620"/>
                  </a:lnTo>
                  <a:cubicBezTo>
                    <a:pt x="251" y="2275"/>
                    <a:pt x="1" y="3585"/>
                    <a:pt x="656" y="4549"/>
                  </a:cubicBezTo>
                  <a:lnTo>
                    <a:pt x="763" y="4704"/>
                  </a:lnTo>
                  <a:cubicBezTo>
                    <a:pt x="1171" y="5305"/>
                    <a:pt x="1833" y="5629"/>
                    <a:pt x="2508" y="5629"/>
                  </a:cubicBezTo>
                  <a:cubicBezTo>
                    <a:pt x="2916" y="5629"/>
                    <a:pt x="3328" y="5510"/>
                    <a:pt x="3692" y="5264"/>
                  </a:cubicBezTo>
                  <a:lnTo>
                    <a:pt x="6085" y="3644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6" name="Google Shape;8546;p47"/>
            <p:cNvSpPr/>
            <p:nvPr/>
          </p:nvSpPr>
          <p:spPr>
            <a:xfrm>
              <a:off x="691298" y="1176188"/>
              <a:ext cx="196272" cy="181660"/>
            </a:xfrm>
            <a:custGeom>
              <a:rect b="b" l="l" r="r" t="t"/>
              <a:pathLst>
                <a:path extrusionOk="0" h="5632" w="6085">
                  <a:moveTo>
                    <a:pt x="3588" y="1"/>
                  </a:moveTo>
                  <a:cubicBezTo>
                    <a:pt x="3177" y="1"/>
                    <a:pt x="2760" y="120"/>
                    <a:pt x="2394" y="369"/>
                  </a:cubicBezTo>
                  <a:lnTo>
                    <a:pt x="0" y="1989"/>
                  </a:lnTo>
                  <a:lnTo>
                    <a:pt x="2489" y="5632"/>
                  </a:lnTo>
                  <a:lnTo>
                    <a:pt x="4870" y="4001"/>
                  </a:lnTo>
                  <a:cubicBezTo>
                    <a:pt x="5834" y="3346"/>
                    <a:pt x="6084" y="2036"/>
                    <a:pt x="5430" y="1072"/>
                  </a:cubicBezTo>
                  <a:lnTo>
                    <a:pt x="5430" y="1072"/>
                  </a:lnTo>
                  <a:lnTo>
                    <a:pt x="5430" y="1084"/>
                  </a:lnTo>
                  <a:lnTo>
                    <a:pt x="5322" y="917"/>
                  </a:lnTo>
                  <a:cubicBezTo>
                    <a:pt x="4917" y="319"/>
                    <a:pt x="4259" y="1"/>
                    <a:pt x="358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7">
  <p:cSld name="CUSTOM_5_2">
    <p:spTree>
      <p:nvGrpSpPr>
        <p:cNvPr id="8547" name="Shape 8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48" name="Google Shape;8548;p48"/>
          <p:cNvGrpSpPr/>
          <p:nvPr/>
        </p:nvGrpSpPr>
        <p:grpSpPr>
          <a:xfrm>
            <a:off x="58777" y="98419"/>
            <a:ext cx="9026433" cy="1461087"/>
            <a:chOff x="58777" y="98419"/>
            <a:chExt cx="9026433" cy="1461087"/>
          </a:xfrm>
        </p:grpSpPr>
        <p:sp>
          <p:nvSpPr>
            <p:cNvPr id="8549" name="Google Shape;8549;p48"/>
            <p:cNvSpPr/>
            <p:nvPr/>
          </p:nvSpPr>
          <p:spPr>
            <a:xfrm>
              <a:off x="8256418" y="98419"/>
              <a:ext cx="349515" cy="436120"/>
            </a:xfrm>
            <a:custGeom>
              <a:rect b="b" l="l" r="r" t="t"/>
              <a:pathLst>
                <a:path extrusionOk="0" h="13521" w="10836">
                  <a:moveTo>
                    <a:pt x="4145" y="435"/>
                  </a:moveTo>
                  <a:cubicBezTo>
                    <a:pt x="4431" y="435"/>
                    <a:pt x="4712" y="607"/>
                    <a:pt x="4763" y="994"/>
                  </a:cubicBezTo>
                  <a:cubicBezTo>
                    <a:pt x="4799" y="1196"/>
                    <a:pt x="4751" y="1387"/>
                    <a:pt x="4620" y="1541"/>
                  </a:cubicBezTo>
                  <a:lnTo>
                    <a:pt x="3822" y="1684"/>
                  </a:lnTo>
                  <a:cubicBezTo>
                    <a:pt x="3656" y="1589"/>
                    <a:pt x="3537" y="1422"/>
                    <a:pt x="3501" y="1232"/>
                  </a:cubicBezTo>
                  <a:cubicBezTo>
                    <a:pt x="3386" y="732"/>
                    <a:pt x="3770" y="435"/>
                    <a:pt x="4145" y="435"/>
                  </a:cubicBezTo>
                  <a:close/>
                  <a:moveTo>
                    <a:pt x="7834" y="2749"/>
                  </a:moveTo>
                  <a:cubicBezTo>
                    <a:pt x="8105" y="2749"/>
                    <a:pt x="8340" y="2930"/>
                    <a:pt x="8383" y="3208"/>
                  </a:cubicBezTo>
                  <a:lnTo>
                    <a:pt x="9776" y="10769"/>
                  </a:lnTo>
                  <a:cubicBezTo>
                    <a:pt x="9823" y="11066"/>
                    <a:pt x="9621" y="11352"/>
                    <a:pt x="9323" y="11400"/>
                  </a:cubicBezTo>
                  <a:lnTo>
                    <a:pt x="3060" y="12543"/>
                  </a:lnTo>
                  <a:cubicBezTo>
                    <a:pt x="3025" y="12550"/>
                    <a:pt x="2990" y="12553"/>
                    <a:pt x="2956" y="12553"/>
                  </a:cubicBezTo>
                  <a:cubicBezTo>
                    <a:pt x="2699" y="12553"/>
                    <a:pt x="2471" y="12365"/>
                    <a:pt x="2429" y="12102"/>
                  </a:cubicBezTo>
                  <a:lnTo>
                    <a:pt x="1048" y="4530"/>
                  </a:lnTo>
                  <a:cubicBezTo>
                    <a:pt x="989" y="4232"/>
                    <a:pt x="1191" y="3958"/>
                    <a:pt x="1489" y="3899"/>
                  </a:cubicBezTo>
                  <a:lnTo>
                    <a:pt x="2239" y="3768"/>
                  </a:lnTo>
                  <a:cubicBezTo>
                    <a:pt x="2270" y="3977"/>
                    <a:pt x="2449" y="4122"/>
                    <a:pt x="2653" y="4122"/>
                  </a:cubicBezTo>
                  <a:cubicBezTo>
                    <a:pt x="2681" y="4122"/>
                    <a:pt x="2710" y="4119"/>
                    <a:pt x="2739" y="4113"/>
                  </a:cubicBezTo>
                  <a:lnTo>
                    <a:pt x="6656" y="3399"/>
                  </a:lnTo>
                  <a:cubicBezTo>
                    <a:pt x="6882" y="3363"/>
                    <a:pt x="7049" y="3125"/>
                    <a:pt x="7001" y="2899"/>
                  </a:cubicBezTo>
                  <a:lnTo>
                    <a:pt x="7740" y="2756"/>
                  </a:lnTo>
                  <a:cubicBezTo>
                    <a:pt x="7771" y="2751"/>
                    <a:pt x="7803" y="2749"/>
                    <a:pt x="7834" y="2749"/>
                  </a:cubicBezTo>
                  <a:close/>
                  <a:moveTo>
                    <a:pt x="4133" y="0"/>
                  </a:moveTo>
                  <a:cubicBezTo>
                    <a:pt x="4070" y="0"/>
                    <a:pt x="4006" y="6"/>
                    <a:pt x="3942" y="17"/>
                  </a:cubicBezTo>
                  <a:cubicBezTo>
                    <a:pt x="3334" y="136"/>
                    <a:pt x="2941" y="708"/>
                    <a:pt x="3072" y="1303"/>
                  </a:cubicBezTo>
                  <a:cubicBezTo>
                    <a:pt x="3096" y="1482"/>
                    <a:pt x="3168" y="1649"/>
                    <a:pt x="3287" y="1779"/>
                  </a:cubicBezTo>
                  <a:lnTo>
                    <a:pt x="2501" y="1922"/>
                  </a:lnTo>
                  <a:cubicBezTo>
                    <a:pt x="2191" y="1982"/>
                    <a:pt x="1977" y="2291"/>
                    <a:pt x="2037" y="2613"/>
                  </a:cubicBezTo>
                  <a:lnTo>
                    <a:pt x="2084" y="2887"/>
                  </a:lnTo>
                  <a:lnTo>
                    <a:pt x="798" y="3125"/>
                  </a:lnTo>
                  <a:cubicBezTo>
                    <a:pt x="310" y="3208"/>
                    <a:pt x="1" y="3673"/>
                    <a:pt x="84" y="4149"/>
                  </a:cubicBezTo>
                  <a:lnTo>
                    <a:pt x="1656" y="12781"/>
                  </a:lnTo>
                  <a:cubicBezTo>
                    <a:pt x="1741" y="13217"/>
                    <a:pt x="2111" y="13520"/>
                    <a:pt x="2537" y="13520"/>
                  </a:cubicBezTo>
                  <a:cubicBezTo>
                    <a:pt x="2588" y="13520"/>
                    <a:pt x="2640" y="13516"/>
                    <a:pt x="2691" y="13507"/>
                  </a:cubicBezTo>
                  <a:lnTo>
                    <a:pt x="10026" y="12162"/>
                  </a:lnTo>
                  <a:cubicBezTo>
                    <a:pt x="10514" y="12066"/>
                    <a:pt x="10835" y="11602"/>
                    <a:pt x="10740" y="11126"/>
                  </a:cubicBezTo>
                  <a:lnTo>
                    <a:pt x="9168" y="2494"/>
                  </a:lnTo>
                  <a:cubicBezTo>
                    <a:pt x="9095" y="2064"/>
                    <a:pt x="8725" y="1763"/>
                    <a:pt x="8304" y="1763"/>
                  </a:cubicBezTo>
                  <a:cubicBezTo>
                    <a:pt x="8248" y="1763"/>
                    <a:pt x="8190" y="1768"/>
                    <a:pt x="8133" y="1779"/>
                  </a:cubicBezTo>
                  <a:lnTo>
                    <a:pt x="6859" y="2018"/>
                  </a:lnTo>
                  <a:lnTo>
                    <a:pt x="6799" y="1744"/>
                  </a:lnTo>
                  <a:cubicBezTo>
                    <a:pt x="6746" y="1458"/>
                    <a:pt x="6506" y="1258"/>
                    <a:pt x="6228" y="1258"/>
                  </a:cubicBezTo>
                  <a:cubicBezTo>
                    <a:pt x="6192" y="1258"/>
                    <a:pt x="6157" y="1261"/>
                    <a:pt x="6120" y="1268"/>
                  </a:cubicBezTo>
                  <a:lnTo>
                    <a:pt x="5168" y="1434"/>
                  </a:lnTo>
                  <a:cubicBezTo>
                    <a:pt x="5227" y="1268"/>
                    <a:pt x="5239" y="1089"/>
                    <a:pt x="5204" y="922"/>
                  </a:cubicBezTo>
                  <a:cubicBezTo>
                    <a:pt x="5119" y="381"/>
                    <a:pt x="4655" y="0"/>
                    <a:pt x="413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0" name="Google Shape;8550;p48"/>
            <p:cNvSpPr/>
            <p:nvPr/>
          </p:nvSpPr>
          <p:spPr>
            <a:xfrm>
              <a:off x="8318251" y="255566"/>
              <a:ext cx="60156" cy="49898"/>
            </a:xfrm>
            <a:custGeom>
              <a:rect b="b" l="l" r="r" t="t"/>
              <a:pathLst>
                <a:path extrusionOk="0" h="1547" w="1865">
                  <a:moveTo>
                    <a:pt x="1027" y="1"/>
                  </a:moveTo>
                  <a:cubicBezTo>
                    <a:pt x="979" y="1"/>
                    <a:pt x="930" y="5"/>
                    <a:pt x="882" y="15"/>
                  </a:cubicBezTo>
                  <a:cubicBezTo>
                    <a:pt x="191" y="134"/>
                    <a:pt x="0" y="1015"/>
                    <a:pt x="572" y="1408"/>
                  </a:cubicBezTo>
                  <a:cubicBezTo>
                    <a:pt x="709" y="1504"/>
                    <a:pt x="857" y="1547"/>
                    <a:pt x="1002" y="1547"/>
                  </a:cubicBezTo>
                  <a:cubicBezTo>
                    <a:pt x="1451" y="1547"/>
                    <a:pt x="1864" y="1138"/>
                    <a:pt x="1775" y="634"/>
                  </a:cubicBezTo>
                  <a:cubicBezTo>
                    <a:pt x="1701" y="266"/>
                    <a:pt x="1386" y="1"/>
                    <a:pt x="102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1" name="Google Shape;8551;p48"/>
            <p:cNvSpPr/>
            <p:nvPr/>
          </p:nvSpPr>
          <p:spPr>
            <a:xfrm>
              <a:off x="8386792" y="241019"/>
              <a:ext cx="124149" cy="43706"/>
            </a:xfrm>
            <a:custGeom>
              <a:rect b="b" l="l" r="r" t="t"/>
              <a:pathLst>
                <a:path extrusionOk="0" h="1355" w="3849">
                  <a:moveTo>
                    <a:pt x="3252" y="1"/>
                  </a:moveTo>
                  <a:cubicBezTo>
                    <a:pt x="3216" y="1"/>
                    <a:pt x="3178" y="5"/>
                    <a:pt x="3138" y="14"/>
                  </a:cubicBezTo>
                  <a:lnTo>
                    <a:pt x="542" y="490"/>
                  </a:lnTo>
                  <a:cubicBezTo>
                    <a:pt x="1" y="580"/>
                    <a:pt x="112" y="1354"/>
                    <a:pt x="611" y="1354"/>
                  </a:cubicBezTo>
                  <a:cubicBezTo>
                    <a:pt x="638" y="1354"/>
                    <a:pt x="667" y="1352"/>
                    <a:pt x="697" y="1347"/>
                  </a:cubicBezTo>
                  <a:lnTo>
                    <a:pt x="3293" y="871"/>
                  </a:lnTo>
                  <a:cubicBezTo>
                    <a:pt x="3848" y="793"/>
                    <a:pt x="3751" y="1"/>
                    <a:pt x="325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2" name="Google Shape;8552;p48"/>
            <p:cNvSpPr/>
            <p:nvPr/>
          </p:nvSpPr>
          <p:spPr>
            <a:xfrm>
              <a:off x="8330927" y="325172"/>
              <a:ext cx="60156" cy="49866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3" name="Google Shape;8553;p48"/>
            <p:cNvSpPr/>
            <p:nvPr/>
          </p:nvSpPr>
          <p:spPr>
            <a:xfrm>
              <a:off x="8400436" y="310528"/>
              <a:ext cx="121376" cy="43512"/>
            </a:xfrm>
            <a:custGeom>
              <a:rect b="b" l="l" r="r" t="t"/>
              <a:pathLst>
                <a:path extrusionOk="0" h="1349" w="3763">
                  <a:moveTo>
                    <a:pt x="3132" y="0"/>
                  </a:moveTo>
                  <a:cubicBezTo>
                    <a:pt x="3120" y="0"/>
                    <a:pt x="3108" y="1"/>
                    <a:pt x="3096" y="2"/>
                  </a:cubicBezTo>
                  <a:lnTo>
                    <a:pt x="500" y="478"/>
                  </a:lnTo>
                  <a:cubicBezTo>
                    <a:pt x="0" y="618"/>
                    <a:pt x="125" y="1348"/>
                    <a:pt x="631" y="1348"/>
                  </a:cubicBezTo>
                  <a:cubicBezTo>
                    <a:pt x="643" y="1348"/>
                    <a:pt x="655" y="1348"/>
                    <a:pt x="667" y="1347"/>
                  </a:cubicBezTo>
                  <a:lnTo>
                    <a:pt x="3263" y="871"/>
                  </a:lnTo>
                  <a:cubicBezTo>
                    <a:pt x="3763" y="731"/>
                    <a:pt x="3638" y="0"/>
                    <a:pt x="313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4" name="Google Shape;8554;p48"/>
            <p:cNvSpPr/>
            <p:nvPr/>
          </p:nvSpPr>
          <p:spPr>
            <a:xfrm>
              <a:off x="8344377" y="399294"/>
              <a:ext cx="60156" cy="50189"/>
            </a:xfrm>
            <a:custGeom>
              <a:rect b="b" l="l" r="r" t="t"/>
              <a:pathLst>
                <a:path extrusionOk="0" h="1556" w="1865">
                  <a:moveTo>
                    <a:pt x="1013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17"/>
                  </a:cubicBezTo>
                  <a:cubicBezTo>
                    <a:pt x="711" y="1513"/>
                    <a:pt x="861" y="1556"/>
                    <a:pt x="1007" y="1556"/>
                  </a:cubicBezTo>
                  <a:cubicBezTo>
                    <a:pt x="1458" y="1556"/>
                    <a:pt x="1864" y="1147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5" name="Google Shape;8555;p48"/>
            <p:cNvSpPr/>
            <p:nvPr/>
          </p:nvSpPr>
          <p:spPr>
            <a:xfrm>
              <a:off x="8413725" y="384586"/>
              <a:ext cx="122440" cy="44028"/>
            </a:xfrm>
            <a:custGeom>
              <a:rect b="b" l="l" r="r" t="t"/>
              <a:pathLst>
                <a:path extrusionOk="0" h="1365" w="3796">
                  <a:moveTo>
                    <a:pt x="3169" y="0"/>
                  </a:moveTo>
                  <a:cubicBezTo>
                    <a:pt x="3151" y="0"/>
                    <a:pt x="3132" y="1"/>
                    <a:pt x="3113" y="4"/>
                  </a:cubicBezTo>
                  <a:lnTo>
                    <a:pt x="517" y="480"/>
                  </a:lnTo>
                  <a:cubicBezTo>
                    <a:pt x="0" y="606"/>
                    <a:pt x="115" y="1364"/>
                    <a:pt x="615" y="1364"/>
                  </a:cubicBezTo>
                  <a:cubicBezTo>
                    <a:pt x="634" y="1364"/>
                    <a:pt x="653" y="1363"/>
                    <a:pt x="672" y="1361"/>
                  </a:cubicBezTo>
                  <a:lnTo>
                    <a:pt x="3267" y="885"/>
                  </a:lnTo>
                  <a:cubicBezTo>
                    <a:pt x="3796" y="758"/>
                    <a:pt x="3670" y="0"/>
                    <a:pt x="316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6" name="Google Shape;8556;p48"/>
            <p:cNvSpPr/>
            <p:nvPr/>
          </p:nvSpPr>
          <p:spPr>
            <a:xfrm>
              <a:off x="8287157" y="708297"/>
              <a:ext cx="250396" cy="224721"/>
            </a:xfrm>
            <a:custGeom>
              <a:rect b="b" l="l" r="r" t="t"/>
              <a:pathLst>
                <a:path extrusionOk="0" h="6967" w="7763">
                  <a:moveTo>
                    <a:pt x="3922" y="1"/>
                  </a:moveTo>
                  <a:cubicBezTo>
                    <a:pt x="2892" y="1"/>
                    <a:pt x="1881" y="465"/>
                    <a:pt x="1215" y="1338"/>
                  </a:cubicBezTo>
                  <a:lnTo>
                    <a:pt x="6953" y="4969"/>
                  </a:lnTo>
                  <a:cubicBezTo>
                    <a:pt x="7763" y="3398"/>
                    <a:pt x="7239" y="1469"/>
                    <a:pt x="5751" y="528"/>
                  </a:cubicBezTo>
                  <a:cubicBezTo>
                    <a:pt x="5183" y="173"/>
                    <a:pt x="4549" y="1"/>
                    <a:pt x="3922" y="1"/>
                  </a:cubicBezTo>
                  <a:close/>
                  <a:moveTo>
                    <a:pt x="810" y="1993"/>
                  </a:moveTo>
                  <a:cubicBezTo>
                    <a:pt x="0" y="3553"/>
                    <a:pt x="512" y="5493"/>
                    <a:pt x="2012" y="6434"/>
                  </a:cubicBezTo>
                  <a:cubicBezTo>
                    <a:pt x="2578" y="6793"/>
                    <a:pt x="3210" y="6966"/>
                    <a:pt x="3835" y="6966"/>
                  </a:cubicBezTo>
                  <a:cubicBezTo>
                    <a:pt x="4867" y="6966"/>
                    <a:pt x="5881" y="6495"/>
                    <a:pt x="6549" y="5612"/>
                  </a:cubicBezTo>
                  <a:lnTo>
                    <a:pt x="810" y="1993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7" name="Google Shape;8557;p48"/>
            <p:cNvSpPr/>
            <p:nvPr/>
          </p:nvSpPr>
          <p:spPr>
            <a:xfrm>
              <a:off x="8756435" y="226472"/>
              <a:ext cx="195885" cy="181918"/>
            </a:xfrm>
            <a:custGeom>
              <a:rect b="b" l="l" r="r" t="t"/>
              <a:pathLst>
                <a:path extrusionOk="0" h="5640" w="6073">
                  <a:moveTo>
                    <a:pt x="3596" y="0"/>
                  </a:moveTo>
                  <a:lnTo>
                    <a:pt x="1203" y="1631"/>
                  </a:lnTo>
                  <a:cubicBezTo>
                    <a:pt x="251" y="2286"/>
                    <a:pt x="1" y="3596"/>
                    <a:pt x="655" y="4560"/>
                  </a:cubicBezTo>
                  <a:lnTo>
                    <a:pt x="763" y="4715"/>
                  </a:lnTo>
                  <a:cubicBezTo>
                    <a:pt x="1163" y="5316"/>
                    <a:pt x="1827" y="5640"/>
                    <a:pt x="2502" y="5640"/>
                  </a:cubicBezTo>
                  <a:cubicBezTo>
                    <a:pt x="2909" y="5640"/>
                    <a:pt x="3321" y="5521"/>
                    <a:pt x="3680" y="5275"/>
                  </a:cubicBezTo>
                  <a:lnTo>
                    <a:pt x="6073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8" name="Google Shape;8558;p48"/>
            <p:cNvSpPr/>
            <p:nvPr/>
          </p:nvSpPr>
          <p:spPr>
            <a:xfrm>
              <a:off x="8888938" y="151317"/>
              <a:ext cx="196272" cy="181950"/>
            </a:xfrm>
            <a:custGeom>
              <a:rect b="b" l="l" r="r" t="t"/>
              <a:pathLst>
                <a:path extrusionOk="0" h="5641" w="6085">
                  <a:moveTo>
                    <a:pt x="3574" y="1"/>
                  </a:moveTo>
                  <a:cubicBezTo>
                    <a:pt x="3167" y="1"/>
                    <a:pt x="2757" y="119"/>
                    <a:pt x="2393" y="366"/>
                  </a:cubicBezTo>
                  <a:lnTo>
                    <a:pt x="0" y="1997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4" y="3354"/>
                    <a:pt x="6084" y="2044"/>
                    <a:pt x="5429" y="1080"/>
                  </a:cubicBezTo>
                  <a:lnTo>
                    <a:pt x="5322" y="925"/>
                  </a:lnTo>
                  <a:cubicBezTo>
                    <a:pt x="4907" y="324"/>
                    <a:pt x="4246" y="1"/>
                    <a:pt x="357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9" name="Google Shape;8559;p48"/>
            <p:cNvSpPr/>
            <p:nvPr/>
          </p:nvSpPr>
          <p:spPr>
            <a:xfrm>
              <a:off x="8698827" y="602242"/>
              <a:ext cx="346064" cy="344032"/>
            </a:xfrm>
            <a:custGeom>
              <a:rect b="b" l="l" r="r" t="t"/>
              <a:pathLst>
                <a:path extrusionOk="0" h="10666" w="10729">
                  <a:moveTo>
                    <a:pt x="4999" y="1"/>
                  </a:moveTo>
                  <a:cubicBezTo>
                    <a:pt x="4821" y="1"/>
                    <a:pt x="4665" y="136"/>
                    <a:pt x="4644" y="328"/>
                  </a:cubicBezTo>
                  <a:lnTo>
                    <a:pt x="4192" y="3805"/>
                  </a:lnTo>
                  <a:lnTo>
                    <a:pt x="703" y="3340"/>
                  </a:lnTo>
                  <a:cubicBezTo>
                    <a:pt x="688" y="3338"/>
                    <a:pt x="673" y="3338"/>
                    <a:pt x="659" y="3338"/>
                  </a:cubicBezTo>
                  <a:cubicBezTo>
                    <a:pt x="474" y="3338"/>
                    <a:pt x="308" y="3474"/>
                    <a:pt x="286" y="3662"/>
                  </a:cubicBezTo>
                  <a:lnTo>
                    <a:pt x="24" y="5638"/>
                  </a:lnTo>
                  <a:cubicBezTo>
                    <a:pt x="1" y="5840"/>
                    <a:pt x="143" y="6031"/>
                    <a:pt x="346" y="6055"/>
                  </a:cubicBezTo>
                  <a:lnTo>
                    <a:pt x="346" y="6043"/>
                  </a:lnTo>
                  <a:lnTo>
                    <a:pt x="3822" y="6507"/>
                  </a:lnTo>
                  <a:lnTo>
                    <a:pt x="3370" y="9984"/>
                  </a:lnTo>
                  <a:cubicBezTo>
                    <a:pt x="3334" y="10186"/>
                    <a:pt x="3477" y="10377"/>
                    <a:pt x="3692" y="10401"/>
                  </a:cubicBezTo>
                  <a:lnTo>
                    <a:pt x="5656" y="10663"/>
                  </a:lnTo>
                  <a:cubicBezTo>
                    <a:pt x="5671" y="10664"/>
                    <a:pt x="5686" y="10665"/>
                    <a:pt x="5700" y="10665"/>
                  </a:cubicBezTo>
                  <a:cubicBezTo>
                    <a:pt x="5885" y="10665"/>
                    <a:pt x="6051" y="10529"/>
                    <a:pt x="6073" y="10341"/>
                  </a:cubicBezTo>
                  <a:lnTo>
                    <a:pt x="6537" y="6864"/>
                  </a:lnTo>
                  <a:lnTo>
                    <a:pt x="10026" y="7329"/>
                  </a:lnTo>
                  <a:cubicBezTo>
                    <a:pt x="10040" y="7331"/>
                    <a:pt x="10055" y="7331"/>
                    <a:pt x="10070" y="7331"/>
                  </a:cubicBezTo>
                  <a:cubicBezTo>
                    <a:pt x="10253" y="7331"/>
                    <a:pt x="10409" y="7195"/>
                    <a:pt x="10442" y="7007"/>
                  </a:cubicBezTo>
                  <a:lnTo>
                    <a:pt x="10704" y="5031"/>
                  </a:lnTo>
                  <a:cubicBezTo>
                    <a:pt x="10728" y="4828"/>
                    <a:pt x="10585" y="4638"/>
                    <a:pt x="10383" y="4614"/>
                  </a:cubicBezTo>
                  <a:lnTo>
                    <a:pt x="6894" y="4150"/>
                  </a:lnTo>
                  <a:lnTo>
                    <a:pt x="7359" y="673"/>
                  </a:lnTo>
                  <a:cubicBezTo>
                    <a:pt x="7382" y="471"/>
                    <a:pt x="7240" y="280"/>
                    <a:pt x="7037" y="256"/>
                  </a:cubicBezTo>
                  <a:lnTo>
                    <a:pt x="5061" y="6"/>
                  </a:lnTo>
                  <a:cubicBezTo>
                    <a:pt x="5040" y="3"/>
                    <a:pt x="5019" y="1"/>
                    <a:pt x="499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0" name="Google Shape;8560;p48"/>
            <p:cNvSpPr/>
            <p:nvPr/>
          </p:nvSpPr>
          <p:spPr>
            <a:xfrm>
              <a:off x="8256031" y="1123935"/>
              <a:ext cx="349902" cy="435572"/>
            </a:xfrm>
            <a:custGeom>
              <a:rect b="b" l="l" r="r" t="t"/>
              <a:pathLst>
                <a:path extrusionOk="0" h="13504" w="10848">
                  <a:moveTo>
                    <a:pt x="4160" y="409"/>
                  </a:moveTo>
                  <a:cubicBezTo>
                    <a:pt x="4450" y="409"/>
                    <a:pt x="4735" y="584"/>
                    <a:pt x="4787" y="977"/>
                  </a:cubicBezTo>
                  <a:cubicBezTo>
                    <a:pt x="4823" y="1168"/>
                    <a:pt x="4763" y="1370"/>
                    <a:pt x="4632" y="1513"/>
                  </a:cubicBezTo>
                  <a:lnTo>
                    <a:pt x="3846" y="1668"/>
                  </a:lnTo>
                  <a:cubicBezTo>
                    <a:pt x="3668" y="1573"/>
                    <a:pt x="3549" y="1406"/>
                    <a:pt x="3513" y="1204"/>
                  </a:cubicBezTo>
                  <a:cubicBezTo>
                    <a:pt x="3399" y="705"/>
                    <a:pt x="3783" y="409"/>
                    <a:pt x="4160" y="409"/>
                  </a:cubicBezTo>
                  <a:close/>
                  <a:moveTo>
                    <a:pt x="7868" y="2729"/>
                  </a:moveTo>
                  <a:cubicBezTo>
                    <a:pt x="8126" y="2729"/>
                    <a:pt x="8354" y="2918"/>
                    <a:pt x="8406" y="3180"/>
                  </a:cubicBezTo>
                  <a:lnTo>
                    <a:pt x="9788" y="10741"/>
                  </a:lnTo>
                  <a:cubicBezTo>
                    <a:pt x="9847" y="11038"/>
                    <a:pt x="9645" y="11324"/>
                    <a:pt x="9347" y="11372"/>
                  </a:cubicBezTo>
                  <a:lnTo>
                    <a:pt x="3072" y="12515"/>
                  </a:lnTo>
                  <a:cubicBezTo>
                    <a:pt x="3037" y="12522"/>
                    <a:pt x="3003" y="12525"/>
                    <a:pt x="2968" y="12525"/>
                  </a:cubicBezTo>
                  <a:cubicBezTo>
                    <a:pt x="2713" y="12525"/>
                    <a:pt x="2494" y="12337"/>
                    <a:pt x="2441" y="12074"/>
                  </a:cubicBezTo>
                  <a:lnTo>
                    <a:pt x="1072" y="4514"/>
                  </a:lnTo>
                  <a:cubicBezTo>
                    <a:pt x="1013" y="4216"/>
                    <a:pt x="1215" y="3930"/>
                    <a:pt x="1513" y="3883"/>
                  </a:cubicBezTo>
                  <a:lnTo>
                    <a:pt x="2263" y="3740"/>
                  </a:lnTo>
                  <a:cubicBezTo>
                    <a:pt x="2295" y="3955"/>
                    <a:pt x="2483" y="4102"/>
                    <a:pt x="2695" y="4102"/>
                  </a:cubicBezTo>
                  <a:cubicBezTo>
                    <a:pt x="2717" y="4102"/>
                    <a:pt x="2740" y="4100"/>
                    <a:pt x="2763" y="4097"/>
                  </a:cubicBezTo>
                  <a:lnTo>
                    <a:pt x="6680" y="3382"/>
                  </a:lnTo>
                  <a:cubicBezTo>
                    <a:pt x="6906" y="3335"/>
                    <a:pt x="7073" y="3109"/>
                    <a:pt x="7025" y="2870"/>
                  </a:cubicBezTo>
                  <a:lnTo>
                    <a:pt x="7764" y="2740"/>
                  </a:lnTo>
                  <a:cubicBezTo>
                    <a:pt x="7799" y="2732"/>
                    <a:pt x="7834" y="2729"/>
                    <a:pt x="7868" y="2729"/>
                  </a:cubicBezTo>
                  <a:close/>
                  <a:moveTo>
                    <a:pt x="4149" y="1"/>
                  </a:moveTo>
                  <a:cubicBezTo>
                    <a:pt x="4001" y="1"/>
                    <a:pt x="3850" y="31"/>
                    <a:pt x="3704" y="96"/>
                  </a:cubicBezTo>
                  <a:cubicBezTo>
                    <a:pt x="3061" y="382"/>
                    <a:pt x="2858" y="1204"/>
                    <a:pt x="3299" y="1763"/>
                  </a:cubicBezTo>
                  <a:lnTo>
                    <a:pt x="2513" y="1906"/>
                  </a:lnTo>
                  <a:cubicBezTo>
                    <a:pt x="2203" y="1966"/>
                    <a:pt x="1989" y="2275"/>
                    <a:pt x="2049" y="2597"/>
                  </a:cubicBezTo>
                  <a:lnTo>
                    <a:pt x="2096" y="2870"/>
                  </a:lnTo>
                  <a:lnTo>
                    <a:pt x="810" y="3109"/>
                  </a:lnTo>
                  <a:cubicBezTo>
                    <a:pt x="322" y="3192"/>
                    <a:pt x="1" y="3656"/>
                    <a:pt x="96" y="4144"/>
                  </a:cubicBezTo>
                  <a:lnTo>
                    <a:pt x="1668" y="12765"/>
                  </a:lnTo>
                  <a:cubicBezTo>
                    <a:pt x="1753" y="13201"/>
                    <a:pt x="2123" y="13504"/>
                    <a:pt x="2549" y="13504"/>
                  </a:cubicBezTo>
                  <a:cubicBezTo>
                    <a:pt x="2600" y="13504"/>
                    <a:pt x="2652" y="13500"/>
                    <a:pt x="2703" y="13491"/>
                  </a:cubicBezTo>
                  <a:lnTo>
                    <a:pt x="10038" y="12145"/>
                  </a:lnTo>
                  <a:cubicBezTo>
                    <a:pt x="10526" y="12062"/>
                    <a:pt x="10847" y="11598"/>
                    <a:pt x="10752" y="11110"/>
                  </a:cubicBezTo>
                  <a:lnTo>
                    <a:pt x="9180" y="2478"/>
                  </a:lnTo>
                  <a:cubicBezTo>
                    <a:pt x="9107" y="2047"/>
                    <a:pt x="8737" y="1746"/>
                    <a:pt x="8316" y="1746"/>
                  </a:cubicBezTo>
                  <a:cubicBezTo>
                    <a:pt x="8260" y="1746"/>
                    <a:pt x="8202" y="1752"/>
                    <a:pt x="8145" y="1763"/>
                  </a:cubicBezTo>
                  <a:lnTo>
                    <a:pt x="6871" y="1989"/>
                  </a:lnTo>
                  <a:lnTo>
                    <a:pt x="6811" y="1716"/>
                  </a:lnTo>
                  <a:cubicBezTo>
                    <a:pt x="6757" y="1426"/>
                    <a:pt x="6510" y="1232"/>
                    <a:pt x="6226" y="1232"/>
                  </a:cubicBezTo>
                  <a:cubicBezTo>
                    <a:pt x="6195" y="1232"/>
                    <a:pt x="6164" y="1235"/>
                    <a:pt x="6132" y="1239"/>
                  </a:cubicBezTo>
                  <a:lnTo>
                    <a:pt x="5180" y="1418"/>
                  </a:lnTo>
                  <a:cubicBezTo>
                    <a:pt x="5239" y="1239"/>
                    <a:pt x="5251" y="1061"/>
                    <a:pt x="5216" y="894"/>
                  </a:cubicBezTo>
                  <a:cubicBezTo>
                    <a:pt x="5114" y="352"/>
                    <a:pt x="4651" y="1"/>
                    <a:pt x="414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1" name="Google Shape;8561;p48"/>
            <p:cNvSpPr/>
            <p:nvPr/>
          </p:nvSpPr>
          <p:spPr>
            <a:xfrm>
              <a:off x="8318251" y="1280275"/>
              <a:ext cx="60156" cy="49866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0" y="1"/>
                    <a:pt x="926" y="4"/>
                    <a:pt x="882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4" y="1545"/>
                    <a:pt x="1864" y="1142"/>
                    <a:pt x="1775" y="631"/>
                  </a:cubicBezTo>
                  <a:cubicBezTo>
                    <a:pt x="1700" y="259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2" name="Google Shape;8562;p48"/>
            <p:cNvSpPr/>
            <p:nvPr/>
          </p:nvSpPr>
          <p:spPr>
            <a:xfrm>
              <a:off x="8386373" y="1265566"/>
              <a:ext cx="125214" cy="43931"/>
            </a:xfrm>
            <a:custGeom>
              <a:rect b="b" l="l" r="r" t="t"/>
              <a:pathLst>
                <a:path extrusionOk="0" h="1362" w="3882">
                  <a:moveTo>
                    <a:pt x="3273" y="1"/>
                  </a:moveTo>
                  <a:cubicBezTo>
                    <a:pt x="3234" y="1"/>
                    <a:pt x="3194" y="5"/>
                    <a:pt x="3151" y="15"/>
                  </a:cubicBezTo>
                  <a:lnTo>
                    <a:pt x="555" y="492"/>
                  </a:lnTo>
                  <a:cubicBezTo>
                    <a:pt x="0" y="569"/>
                    <a:pt x="108" y="1362"/>
                    <a:pt x="598" y="1362"/>
                  </a:cubicBezTo>
                  <a:cubicBezTo>
                    <a:pt x="634" y="1362"/>
                    <a:pt x="671" y="1358"/>
                    <a:pt x="710" y="1349"/>
                  </a:cubicBezTo>
                  <a:lnTo>
                    <a:pt x="3306" y="873"/>
                  </a:lnTo>
                  <a:cubicBezTo>
                    <a:pt x="3881" y="817"/>
                    <a:pt x="3778" y="1"/>
                    <a:pt x="327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3" name="Google Shape;8563;p48"/>
            <p:cNvSpPr/>
            <p:nvPr/>
          </p:nvSpPr>
          <p:spPr>
            <a:xfrm>
              <a:off x="8330927" y="1349784"/>
              <a:ext cx="60156" cy="49866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8" y="1545"/>
                  </a:cubicBezTo>
                  <a:cubicBezTo>
                    <a:pt x="1455" y="1545"/>
                    <a:pt x="1864" y="1145"/>
                    <a:pt x="1774" y="643"/>
                  </a:cubicBezTo>
                  <a:cubicBezTo>
                    <a:pt x="1700" y="260"/>
                    <a:pt x="1378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4" name="Google Shape;8564;p48"/>
            <p:cNvSpPr/>
            <p:nvPr/>
          </p:nvSpPr>
          <p:spPr>
            <a:xfrm>
              <a:off x="8400533" y="1335140"/>
              <a:ext cx="121279" cy="43544"/>
            </a:xfrm>
            <a:custGeom>
              <a:rect b="b" l="l" r="r" t="t"/>
              <a:pathLst>
                <a:path extrusionOk="0" h="1350" w="3760">
                  <a:moveTo>
                    <a:pt x="3129" y="0"/>
                  </a:moveTo>
                  <a:cubicBezTo>
                    <a:pt x="3117" y="0"/>
                    <a:pt x="3105" y="1"/>
                    <a:pt x="3093" y="2"/>
                  </a:cubicBezTo>
                  <a:lnTo>
                    <a:pt x="497" y="478"/>
                  </a:lnTo>
                  <a:cubicBezTo>
                    <a:pt x="1" y="628"/>
                    <a:pt x="120" y="1349"/>
                    <a:pt x="617" y="1349"/>
                  </a:cubicBezTo>
                  <a:cubicBezTo>
                    <a:pt x="632" y="1349"/>
                    <a:pt x="648" y="1348"/>
                    <a:pt x="664" y="1347"/>
                  </a:cubicBezTo>
                  <a:lnTo>
                    <a:pt x="3260" y="883"/>
                  </a:lnTo>
                  <a:cubicBezTo>
                    <a:pt x="3760" y="731"/>
                    <a:pt x="3635" y="0"/>
                    <a:pt x="312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5" name="Google Shape;8565;p48"/>
            <p:cNvSpPr/>
            <p:nvPr/>
          </p:nvSpPr>
          <p:spPr>
            <a:xfrm>
              <a:off x="8344377" y="1424293"/>
              <a:ext cx="60123" cy="49834"/>
            </a:xfrm>
            <a:custGeom>
              <a:rect b="b" l="l" r="r" t="t"/>
              <a:pathLst>
                <a:path extrusionOk="0" h="1545" w="1864">
                  <a:moveTo>
                    <a:pt x="1014" y="0"/>
                  </a:moveTo>
                  <a:cubicBezTo>
                    <a:pt x="970" y="0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8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6" name="Google Shape;8566;p48"/>
            <p:cNvSpPr/>
            <p:nvPr/>
          </p:nvSpPr>
          <p:spPr>
            <a:xfrm>
              <a:off x="8413983" y="1409585"/>
              <a:ext cx="121440" cy="43577"/>
            </a:xfrm>
            <a:custGeom>
              <a:rect b="b" l="l" r="r" t="t"/>
              <a:pathLst>
                <a:path extrusionOk="0" h="1351" w="3765">
                  <a:moveTo>
                    <a:pt x="3162" y="0"/>
                  </a:moveTo>
                  <a:cubicBezTo>
                    <a:pt x="3143" y="0"/>
                    <a:pt x="3124" y="1"/>
                    <a:pt x="3105" y="3"/>
                  </a:cubicBezTo>
                  <a:lnTo>
                    <a:pt x="509" y="468"/>
                  </a:lnTo>
                  <a:cubicBezTo>
                    <a:pt x="1" y="606"/>
                    <a:pt x="120" y="1351"/>
                    <a:pt x="618" y="1351"/>
                  </a:cubicBezTo>
                  <a:cubicBezTo>
                    <a:pt x="633" y="1351"/>
                    <a:pt x="648" y="1350"/>
                    <a:pt x="664" y="1349"/>
                  </a:cubicBezTo>
                  <a:lnTo>
                    <a:pt x="3259" y="872"/>
                  </a:lnTo>
                  <a:cubicBezTo>
                    <a:pt x="3764" y="735"/>
                    <a:pt x="3650" y="0"/>
                    <a:pt x="316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7" name="Google Shape;8567;p48"/>
            <p:cNvSpPr/>
            <p:nvPr/>
          </p:nvSpPr>
          <p:spPr>
            <a:xfrm>
              <a:off x="8756435" y="1251439"/>
              <a:ext cx="195885" cy="181563"/>
            </a:xfrm>
            <a:custGeom>
              <a:rect b="b" l="l" r="r" t="t"/>
              <a:pathLst>
                <a:path extrusionOk="0" h="5629" w="6073">
                  <a:moveTo>
                    <a:pt x="3596" y="1"/>
                  </a:moveTo>
                  <a:lnTo>
                    <a:pt x="1203" y="1620"/>
                  </a:lnTo>
                  <a:cubicBezTo>
                    <a:pt x="239" y="2275"/>
                    <a:pt x="1" y="3585"/>
                    <a:pt x="655" y="4549"/>
                  </a:cubicBezTo>
                  <a:lnTo>
                    <a:pt x="763" y="4704"/>
                  </a:lnTo>
                  <a:cubicBezTo>
                    <a:pt x="1171" y="5305"/>
                    <a:pt x="1833" y="5629"/>
                    <a:pt x="2505" y="5629"/>
                  </a:cubicBezTo>
                  <a:cubicBezTo>
                    <a:pt x="2911" y="5629"/>
                    <a:pt x="3321" y="5510"/>
                    <a:pt x="3680" y="5264"/>
                  </a:cubicBezTo>
                  <a:lnTo>
                    <a:pt x="6073" y="3644"/>
                  </a:lnTo>
                  <a:lnTo>
                    <a:pt x="3596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8" name="Google Shape;8568;p48"/>
            <p:cNvSpPr/>
            <p:nvPr/>
          </p:nvSpPr>
          <p:spPr>
            <a:xfrm>
              <a:off x="8888938" y="1176188"/>
              <a:ext cx="195885" cy="181660"/>
            </a:xfrm>
            <a:custGeom>
              <a:rect b="b" l="l" r="r" t="t"/>
              <a:pathLst>
                <a:path extrusionOk="0" h="5632" w="6073">
                  <a:moveTo>
                    <a:pt x="3588" y="1"/>
                  </a:moveTo>
                  <a:cubicBezTo>
                    <a:pt x="3176" y="1"/>
                    <a:pt x="2760" y="120"/>
                    <a:pt x="2393" y="369"/>
                  </a:cubicBezTo>
                  <a:lnTo>
                    <a:pt x="0" y="1989"/>
                  </a:lnTo>
                  <a:lnTo>
                    <a:pt x="2477" y="5632"/>
                  </a:lnTo>
                  <a:lnTo>
                    <a:pt x="4870" y="4001"/>
                  </a:lnTo>
                  <a:cubicBezTo>
                    <a:pt x="5834" y="3346"/>
                    <a:pt x="6072" y="2036"/>
                    <a:pt x="5429" y="1072"/>
                  </a:cubicBezTo>
                  <a:lnTo>
                    <a:pt x="5429" y="1072"/>
                  </a:lnTo>
                  <a:lnTo>
                    <a:pt x="5429" y="1084"/>
                  </a:lnTo>
                  <a:lnTo>
                    <a:pt x="5322" y="917"/>
                  </a:lnTo>
                  <a:cubicBezTo>
                    <a:pt x="4916" y="319"/>
                    <a:pt x="4259" y="1"/>
                    <a:pt x="358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9" name="Google Shape;8569;p48"/>
            <p:cNvSpPr/>
            <p:nvPr/>
          </p:nvSpPr>
          <p:spPr>
            <a:xfrm>
              <a:off x="7231805" y="98419"/>
              <a:ext cx="349902" cy="436120"/>
            </a:xfrm>
            <a:custGeom>
              <a:rect b="b" l="l" r="r" t="t"/>
              <a:pathLst>
                <a:path extrusionOk="0" h="13521" w="10848">
                  <a:moveTo>
                    <a:pt x="4147" y="435"/>
                  </a:moveTo>
                  <a:cubicBezTo>
                    <a:pt x="4435" y="435"/>
                    <a:pt x="4718" y="607"/>
                    <a:pt x="4775" y="994"/>
                  </a:cubicBezTo>
                  <a:cubicBezTo>
                    <a:pt x="4799" y="1196"/>
                    <a:pt x="4751" y="1387"/>
                    <a:pt x="4620" y="1541"/>
                  </a:cubicBezTo>
                  <a:lnTo>
                    <a:pt x="3835" y="1684"/>
                  </a:lnTo>
                  <a:cubicBezTo>
                    <a:pt x="3656" y="1589"/>
                    <a:pt x="3537" y="1422"/>
                    <a:pt x="3501" y="1232"/>
                  </a:cubicBezTo>
                  <a:cubicBezTo>
                    <a:pt x="3386" y="732"/>
                    <a:pt x="3770" y="435"/>
                    <a:pt x="4147" y="435"/>
                  </a:cubicBezTo>
                  <a:close/>
                  <a:moveTo>
                    <a:pt x="7843" y="2749"/>
                  </a:moveTo>
                  <a:cubicBezTo>
                    <a:pt x="8105" y="2749"/>
                    <a:pt x="8340" y="2930"/>
                    <a:pt x="8383" y="3208"/>
                  </a:cubicBezTo>
                  <a:lnTo>
                    <a:pt x="9776" y="10769"/>
                  </a:lnTo>
                  <a:cubicBezTo>
                    <a:pt x="9823" y="11066"/>
                    <a:pt x="9633" y="11352"/>
                    <a:pt x="9323" y="11400"/>
                  </a:cubicBezTo>
                  <a:lnTo>
                    <a:pt x="3061" y="12543"/>
                  </a:lnTo>
                  <a:cubicBezTo>
                    <a:pt x="3025" y="12550"/>
                    <a:pt x="2990" y="12553"/>
                    <a:pt x="2956" y="12553"/>
                  </a:cubicBezTo>
                  <a:cubicBezTo>
                    <a:pt x="2699" y="12553"/>
                    <a:pt x="2472" y="12365"/>
                    <a:pt x="2430" y="12102"/>
                  </a:cubicBezTo>
                  <a:lnTo>
                    <a:pt x="1048" y="4530"/>
                  </a:lnTo>
                  <a:cubicBezTo>
                    <a:pt x="989" y="4232"/>
                    <a:pt x="1191" y="3946"/>
                    <a:pt x="1489" y="3899"/>
                  </a:cubicBezTo>
                  <a:lnTo>
                    <a:pt x="2239" y="3768"/>
                  </a:lnTo>
                  <a:cubicBezTo>
                    <a:pt x="2270" y="3977"/>
                    <a:pt x="2449" y="4122"/>
                    <a:pt x="2653" y="4122"/>
                  </a:cubicBezTo>
                  <a:cubicBezTo>
                    <a:pt x="2681" y="4122"/>
                    <a:pt x="2710" y="4119"/>
                    <a:pt x="2739" y="4113"/>
                  </a:cubicBezTo>
                  <a:lnTo>
                    <a:pt x="6656" y="3399"/>
                  </a:lnTo>
                  <a:cubicBezTo>
                    <a:pt x="6894" y="3363"/>
                    <a:pt x="7049" y="3125"/>
                    <a:pt x="7002" y="2899"/>
                  </a:cubicBezTo>
                  <a:lnTo>
                    <a:pt x="7752" y="2756"/>
                  </a:lnTo>
                  <a:cubicBezTo>
                    <a:pt x="7782" y="2751"/>
                    <a:pt x="7813" y="2749"/>
                    <a:pt x="7843" y="2749"/>
                  </a:cubicBezTo>
                  <a:close/>
                  <a:moveTo>
                    <a:pt x="4125" y="0"/>
                  </a:moveTo>
                  <a:cubicBezTo>
                    <a:pt x="4061" y="0"/>
                    <a:pt x="3995" y="6"/>
                    <a:pt x="3930" y="17"/>
                  </a:cubicBezTo>
                  <a:cubicBezTo>
                    <a:pt x="3334" y="136"/>
                    <a:pt x="2942" y="708"/>
                    <a:pt x="3061" y="1303"/>
                  </a:cubicBezTo>
                  <a:cubicBezTo>
                    <a:pt x="3096" y="1482"/>
                    <a:pt x="3168" y="1649"/>
                    <a:pt x="3275" y="1779"/>
                  </a:cubicBezTo>
                  <a:lnTo>
                    <a:pt x="2501" y="1922"/>
                  </a:lnTo>
                  <a:cubicBezTo>
                    <a:pt x="2191" y="1982"/>
                    <a:pt x="1977" y="2291"/>
                    <a:pt x="2037" y="2613"/>
                  </a:cubicBezTo>
                  <a:lnTo>
                    <a:pt x="2084" y="2887"/>
                  </a:lnTo>
                  <a:lnTo>
                    <a:pt x="798" y="3125"/>
                  </a:lnTo>
                  <a:cubicBezTo>
                    <a:pt x="310" y="3208"/>
                    <a:pt x="1" y="3673"/>
                    <a:pt x="84" y="4149"/>
                  </a:cubicBezTo>
                  <a:lnTo>
                    <a:pt x="1656" y="12781"/>
                  </a:lnTo>
                  <a:cubicBezTo>
                    <a:pt x="1730" y="13217"/>
                    <a:pt x="2118" y="13520"/>
                    <a:pt x="2540" y="13520"/>
                  </a:cubicBezTo>
                  <a:cubicBezTo>
                    <a:pt x="2590" y="13520"/>
                    <a:pt x="2641" y="13516"/>
                    <a:pt x="2692" y="13507"/>
                  </a:cubicBezTo>
                  <a:lnTo>
                    <a:pt x="10038" y="12162"/>
                  </a:lnTo>
                  <a:cubicBezTo>
                    <a:pt x="10526" y="12066"/>
                    <a:pt x="10847" y="11602"/>
                    <a:pt x="10752" y="11126"/>
                  </a:cubicBezTo>
                  <a:lnTo>
                    <a:pt x="9169" y="2506"/>
                  </a:lnTo>
                  <a:cubicBezTo>
                    <a:pt x="9094" y="2069"/>
                    <a:pt x="8715" y="1766"/>
                    <a:pt x="8287" y="1766"/>
                  </a:cubicBezTo>
                  <a:cubicBezTo>
                    <a:pt x="8236" y="1766"/>
                    <a:pt x="8185" y="1771"/>
                    <a:pt x="8133" y="1779"/>
                  </a:cubicBezTo>
                  <a:lnTo>
                    <a:pt x="6847" y="2018"/>
                  </a:lnTo>
                  <a:lnTo>
                    <a:pt x="6799" y="1744"/>
                  </a:lnTo>
                  <a:cubicBezTo>
                    <a:pt x="6746" y="1458"/>
                    <a:pt x="6506" y="1258"/>
                    <a:pt x="6228" y="1258"/>
                  </a:cubicBezTo>
                  <a:cubicBezTo>
                    <a:pt x="6193" y="1258"/>
                    <a:pt x="6157" y="1261"/>
                    <a:pt x="6121" y="1268"/>
                  </a:cubicBezTo>
                  <a:lnTo>
                    <a:pt x="5168" y="1434"/>
                  </a:lnTo>
                  <a:cubicBezTo>
                    <a:pt x="5228" y="1268"/>
                    <a:pt x="5239" y="1089"/>
                    <a:pt x="5204" y="922"/>
                  </a:cubicBezTo>
                  <a:cubicBezTo>
                    <a:pt x="5119" y="381"/>
                    <a:pt x="4655" y="0"/>
                    <a:pt x="4125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0" name="Google Shape;8570;p48"/>
            <p:cNvSpPr/>
            <p:nvPr/>
          </p:nvSpPr>
          <p:spPr>
            <a:xfrm>
              <a:off x="7293638" y="255566"/>
              <a:ext cx="60059" cy="49898"/>
            </a:xfrm>
            <a:custGeom>
              <a:rect b="b" l="l" r="r" t="t"/>
              <a:pathLst>
                <a:path extrusionOk="0" h="1547" w="1862">
                  <a:moveTo>
                    <a:pt x="1015" y="1"/>
                  </a:moveTo>
                  <a:cubicBezTo>
                    <a:pt x="967" y="1"/>
                    <a:pt x="919" y="5"/>
                    <a:pt x="870" y="15"/>
                  </a:cubicBezTo>
                  <a:cubicBezTo>
                    <a:pt x="191" y="134"/>
                    <a:pt x="1" y="1015"/>
                    <a:pt x="572" y="1408"/>
                  </a:cubicBezTo>
                  <a:cubicBezTo>
                    <a:pt x="709" y="1504"/>
                    <a:pt x="858" y="1547"/>
                    <a:pt x="1002" y="1547"/>
                  </a:cubicBezTo>
                  <a:cubicBezTo>
                    <a:pt x="1451" y="1547"/>
                    <a:pt x="1862" y="1138"/>
                    <a:pt x="1763" y="634"/>
                  </a:cubicBezTo>
                  <a:cubicBezTo>
                    <a:pt x="1700" y="266"/>
                    <a:pt x="1377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1" name="Google Shape;8571;p48"/>
            <p:cNvSpPr/>
            <p:nvPr/>
          </p:nvSpPr>
          <p:spPr>
            <a:xfrm>
              <a:off x="7361825" y="241019"/>
              <a:ext cx="124504" cy="43706"/>
            </a:xfrm>
            <a:custGeom>
              <a:rect b="b" l="l" r="r" t="t"/>
              <a:pathLst>
                <a:path extrusionOk="0" h="1355" w="3860">
                  <a:moveTo>
                    <a:pt x="3263" y="1"/>
                  </a:moveTo>
                  <a:cubicBezTo>
                    <a:pt x="3227" y="1"/>
                    <a:pt x="3189" y="5"/>
                    <a:pt x="3149" y="14"/>
                  </a:cubicBezTo>
                  <a:lnTo>
                    <a:pt x="3137" y="14"/>
                  </a:lnTo>
                  <a:lnTo>
                    <a:pt x="554" y="490"/>
                  </a:lnTo>
                  <a:cubicBezTo>
                    <a:pt x="1" y="580"/>
                    <a:pt x="121" y="1354"/>
                    <a:pt x="622" y="1354"/>
                  </a:cubicBezTo>
                  <a:cubicBezTo>
                    <a:pt x="650" y="1354"/>
                    <a:pt x="678" y="1352"/>
                    <a:pt x="708" y="1347"/>
                  </a:cubicBezTo>
                  <a:lnTo>
                    <a:pt x="3304" y="871"/>
                  </a:lnTo>
                  <a:cubicBezTo>
                    <a:pt x="3859" y="793"/>
                    <a:pt x="3762" y="1"/>
                    <a:pt x="326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2" name="Google Shape;8572;p48"/>
            <p:cNvSpPr/>
            <p:nvPr/>
          </p:nvSpPr>
          <p:spPr>
            <a:xfrm>
              <a:off x="7306314" y="325172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3" name="Google Shape;8573;p48"/>
            <p:cNvSpPr/>
            <p:nvPr/>
          </p:nvSpPr>
          <p:spPr>
            <a:xfrm>
              <a:off x="7375824" y="310528"/>
              <a:ext cx="121408" cy="43512"/>
            </a:xfrm>
            <a:custGeom>
              <a:rect b="b" l="l" r="r" t="t"/>
              <a:pathLst>
                <a:path extrusionOk="0" h="1349" w="3764">
                  <a:moveTo>
                    <a:pt x="3143" y="0"/>
                  </a:moveTo>
                  <a:cubicBezTo>
                    <a:pt x="3132" y="0"/>
                    <a:pt x="3120" y="1"/>
                    <a:pt x="3108" y="2"/>
                  </a:cubicBezTo>
                  <a:lnTo>
                    <a:pt x="3096" y="2"/>
                  </a:lnTo>
                  <a:lnTo>
                    <a:pt x="501" y="478"/>
                  </a:lnTo>
                  <a:cubicBezTo>
                    <a:pt x="0" y="618"/>
                    <a:pt x="125" y="1348"/>
                    <a:pt x="631" y="1348"/>
                  </a:cubicBezTo>
                  <a:cubicBezTo>
                    <a:pt x="643" y="1348"/>
                    <a:pt x="655" y="1348"/>
                    <a:pt x="667" y="1347"/>
                  </a:cubicBezTo>
                  <a:lnTo>
                    <a:pt x="3263" y="871"/>
                  </a:lnTo>
                  <a:cubicBezTo>
                    <a:pt x="3763" y="731"/>
                    <a:pt x="3638" y="0"/>
                    <a:pt x="314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4" name="Google Shape;8574;p48"/>
            <p:cNvSpPr/>
            <p:nvPr/>
          </p:nvSpPr>
          <p:spPr>
            <a:xfrm>
              <a:off x="7319765" y="399294"/>
              <a:ext cx="60156" cy="50189"/>
            </a:xfrm>
            <a:custGeom>
              <a:rect b="b" l="l" r="r" t="t"/>
              <a:pathLst>
                <a:path extrusionOk="0" h="1556" w="1865">
                  <a:moveTo>
                    <a:pt x="1013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17"/>
                  </a:cubicBezTo>
                  <a:cubicBezTo>
                    <a:pt x="711" y="1513"/>
                    <a:pt x="862" y="1556"/>
                    <a:pt x="1007" y="1556"/>
                  </a:cubicBezTo>
                  <a:cubicBezTo>
                    <a:pt x="1458" y="1556"/>
                    <a:pt x="1864" y="1147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5" name="Google Shape;8575;p48"/>
            <p:cNvSpPr/>
            <p:nvPr/>
          </p:nvSpPr>
          <p:spPr>
            <a:xfrm>
              <a:off x="7388726" y="384586"/>
              <a:ext cx="122472" cy="44028"/>
            </a:xfrm>
            <a:custGeom>
              <a:rect b="b" l="l" r="r" t="t"/>
              <a:pathLst>
                <a:path extrusionOk="0" h="1365" w="3797">
                  <a:moveTo>
                    <a:pt x="3182" y="0"/>
                  </a:moveTo>
                  <a:cubicBezTo>
                    <a:pt x="3164" y="0"/>
                    <a:pt x="3144" y="1"/>
                    <a:pt x="3125" y="4"/>
                  </a:cubicBezTo>
                  <a:lnTo>
                    <a:pt x="529" y="480"/>
                  </a:lnTo>
                  <a:cubicBezTo>
                    <a:pt x="1" y="606"/>
                    <a:pt x="126" y="1364"/>
                    <a:pt x="627" y="1364"/>
                  </a:cubicBezTo>
                  <a:cubicBezTo>
                    <a:pt x="646" y="1364"/>
                    <a:pt x="665" y="1363"/>
                    <a:pt x="684" y="1361"/>
                  </a:cubicBezTo>
                  <a:lnTo>
                    <a:pt x="3280" y="885"/>
                  </a:lnTo>
                  <a:cubicBezTo>
                    <a:pt x="3796" y="747"/>
                    <a:pt x="3682" y="0"/>
                    <a:pt x="318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6" name="Google Shape;8576;p48"/>
            <p:cNvSpPr/>
            <p:nvPr/>
          </p:nvSpPr>
          <p:spPr>
            <a:xfrm>
              <a:off x="7262544" y="708039"/>
              <a:ext cx="250428" cy="224688"/>
            </a:xfrm>
            <a:custGeom>
              <a:rect b="b" l="l" r="r" t="t"/>
              <a:pathLst>
                <a:path extrusionOk="0" h="6966" w="7764">
                  <a:moveTo>
                    <a:pt x="3934" y="1"/>
                  </a:moveTo>
                  <a:cubicBezTo>
                    <a:pt x="2900" y="1"/>
                    <a:pt x="1883" y="469"/>
                    <a:pt x="1215" y="1346"/>
                  </a:cubicBezTo>
                  <a:lnTo>
                    <a:pt x="6953" y="4977"/>
                  </a:lnTo>
                  <a:cubicBezTo>
                    <a:pt x="7763" y="3406"/>
                    <a:pt x="7251" y="1477"/>
                    <a:pt x="5751" y="525"/>
                  </a:cubicBezTo>
                  <a:cubicBezTo>
                    <a:pt x="5187" y="171"/>
                    <a:pt x="4557" y="1"/>
                    <a:pt x="3934" y="1"/>
                  </a:cubicBezTo>
                  <a:close/>
                  <a:moveTo>
                    <a:pt x="810" y="2001"/>
                  </a:moveTo>
                  <a:lnTo>
                    <a:pt x="810" y="2001"/>
                  </a:lnTo>
                  <a:cubicBezTo>
                    <a:pt x="0" y="3561"/>
                    <a:pt x="524" y="5489"/>
                    <a:pt x="2012" y="6442"/>
                  </a:cubicBezTo>
                  <a:cubicBezTo>
                    <a:pt x="2576" y="6796"/>
                    <a:pt x="3206" y="6966"/>
                    <a:pt x="3829" y="6966"/>
                  </a:cubicBezTo>
                  <a:cubicBezTo>
                    <a:pt x="4864" y="6966"/>
                    <a:pt x="5880" y="6497"/>
                    <a:pt x="6549" y="5620"/>
                  </a:cubicBezTo>
                  <a:lnTo>
                    <a:pt x="810" y="200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7" name="Google Shape;8577;p48"/>
            <p:cNvSpPr/>
            <p:nvPr/>
          </p:nvSpPr>
          <p:spPr>
            <a:xfrm>
              <a:off x="7731822" y="226472"/>
              <a:ext cx="195885" cy="181918"/>
            </a:xfrm>
            <a:custGeom>
              <a:rect b="b" l="l" r="r" t="t"/>
              <a:pathLst>
                <a:path extrusionOk="0" h="5640" w="6073">
                  <a:moveTo>
                    <a:pt x="3596" y="0"/>
                  </a:moveTo>
                  <a:lnTo>
                    <a:pt x="1203" y="1631"/>
                  </a:lnTo>
                  <a:cubicBezTo>
                    <a:pt x="251" y="2286"/>
                    <a:pt x="1" y="3596"/>
                    <a:pt x="655" y="4560"/>
                  </a:cubicBezTo>
                  <a:lnTo>
                    <a:pt x="763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1"/>
                    <a:pt x="3692" y="5275"/>
                  </a:cubicBezTo>
                  <a:lnTo>
                    <a:pt x="6073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8" name="Google Shape;8578;p48"/>
            <p:cNvSpPr/>
            <p:nvPr/>
          </p:nvSpPr>
          <p:spPr>
            <a:xfrm>
              <a:off x="7864326" y="151317"/>
              <a:ext cx="196272" cy="181950"/>
            </a:xfrm>
            <a:custGeom>
              <a:rect b="b" l="l" r="r" t="t"/>
              <a:pathLst>
                <a:path extrusionOk="0" h="5641" w="6085">
                  <a:moveTo>
                    <a:pt x="3568" y="1"/>
                  </a:moveTo>
                  <a:cubicBezTo>
                    <a:pt x="3162" y="1"/>
                    <a:pt x="2752" y="119"/>
                    <a:pt x="2393" y="366"/>
                  </a:cubicBezTo>
                  <a:lnTo>
                    <a:pt x="0" y="1997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4" y="3354"/>
                    <a:pt x="6084" y="2044"/>
                    <a:pt x="5430" y="1080"/>
                  </a:cubicBezTo>
                  <a:lnTo>
                    <a:pt x="5310" y="925"/>
                  </a:lnTo>
                  <a:cubicBezTo>
                    <a:pt x="4902" y="324"/>
                    <a:pt x="4240" y="1"/>
                    <a:pt x="356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9" name="Google Shape;8579;p48"/>
            <p:cNvSpPr/>
            <p:nvPr/>
          </p:nvSpPr>
          <p:spPr>
            <a:xfrm>
              <a:off x="7674215" y="602242"/>
              <a:ext cx="346064" cy="344032"/>
            </a:xfrm>
            <a:custGeom>
              <a:rect b="b" l="l" r="r" t="t"/>
              <a:pathLst>
                <a:path extrusionOk="0" h="10666" w="10729">
                  <a:moveTo>
                    <a:pt x="4999" y="1"/>
                  </a:moveTo>
                  <a:cubicBezTo>
                    <a:pt x="4821" y="1"/>
                    <a:pt x="4665" y="136"/>
                    <a:pt x="4644" y="328"/>
                  </a:cubicBezTo>
                  <a:lnTo>
                    <a:pt x="4180" y="3805"/>
                  </a:lnTo>
                  <a:lnTo>
                    <a:pt x="715" y="3340"/>
                  </a:lnTo>
                  <a:cubicBezTo>
                    <a:pt x="693" y="3336"/>
                    <a:pt x="671" y="3335"/>
                    <a:pt x="650" y="3335"/>
                  </a:cubicBezTo>
                  <a:cubicBezTo>
                    <a:pt x="465" y="3335"/>
                    <a:pt x="318" y="3469"/>
                    <a:pt x="286" y="3662"/>
                  </a:cubicBezTo>
                  <a:lnTo>
                    <a:pt x="36" y="5626"/>
                  </a:lnTo>
                  <a:cubicBezTo>
                    <a:pt x="1" y="5829"/>
                    <a:pt x="144" y="6019"/>
                    <a:pt x="358" y="6043"/>
                  </a:cubicBezTo>
                  <a:lnTo>
                    <a:pt x="346" y="6043"/>
                  </a:lnTo>
                  <a:lnTo>
                    <a:pt x="3823" y="6507"/>
                  </a:lnTo>
                  <a:lnTo>
                    <a:pt x="3370" y="9984"/>
                  </a:lnTo>
                  <a:cubicBezTo>
                    <a:pt x="3334" y="10186"/>
                    <a:pt x="3477" y="10377"/>
                    <a:pt x="3692" y="10401"/>
                  </a:cubicBezTo>
                  <a:lnTo>
                    <a:pt x="5656" y="10663"/>
                  </a:lnTo>
                  <a:cubicBezTo>
                    <a:pt x="5671" y="10664"/>
                    <a:pt x="5686" y="10665"/>
                    <a:pt x="5700" y="10665"/>
                  </a:cubicBezTo>
                  <a:cubicBezTo>
                    <a:pt x="5886" y="10665"/>
                    <a:pt x="6051" y="10529"/>
                    <a:pt x="6073" y="10341"/>
                  </a:cubicBezTo>
                  <a:lnTo>
                    <a:pt x="6537" y="6864"/>
                  </a:lnTo>
                  <a:lnTo>
                    <a:pt x="10014" y="7329"/>
                  </a:lnTo>
                  <a:cubicBezTo>
                    <a:pt x="10029" y="7331"/>
                    <a:pt x="10043" y="7331"/>
                    <a:pt x="10058" y="7331"/>
                  </a:cubicBezTo>
                  <a:cubicBezTo>
                    <a:pt x="10243" y="7331"/>
                    <a:pt x="10408" y="7195"/>
                    <a:pt x="10431" y="7007"/>
                  </a:cubicBezTo>
                  <a:lnTo>
                    <a:pt x="10693" y="5031"/>
                  </a:lnTo>
                  <a:cubicBezTo>
                    <a:pt x="10728" y="4828"/>
                    <a:pt x="10573" y="4638"/>
                    <a:pt x="10371" y="4614"/>
                  </a:cubicBezTo>
                  <a:lnTo>
                    <a:pt x="6894" y="4150"/>
                  </a:lnTo>
                  <a:lnTo>
                    <a:pt x="7359" y="673"/>
                  </a:lnTo>
                  <a:cubicBezTo>
                    <a:pt x="7383" y="471"/>
                    <a:pt x="7240" y="280"/>
                    <a:pt x="7037" y="256"/>
                  </a:cubicBezTo>
                  <a:lnTo>
                    <a:pt x="5061" y="6"/>
                  </a:lnTo>
                  <a:cubicBezTo>
                    <a:pt x="5040" y="3"/>
                    <a:pt x="5019" y="1"/>
                    <a:pt x="499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0" name="Google Shape;8580;p48"/>
            <p:cNvSpPr/>
            <p:nvPr/>
          </p:nvSpPr>
          <p:spPr>
            <a:xfrm>
              <a:off x="7231418" y="1123290"/>
              <a:ext cx="350289" cy="436217"/>
            </a:xfrm>
            <a:custGeom>
              <a:rect b="b" l="l" r="r" t="t"/>
              <a:pathLst>
                <a:path extrusionOk="0" h="13524" w="10860">
                  <a:moveTo>
                    <a:pt x="4155" y="429"/>
                  </a:moveTo>
                  <a:cubicBezTo>
                    <a:pt x="4444" y="429"/>
                    <a:pt x="4730" y="604"/>
                    <a:pt x="4787" y="997"/>
                  </a:cubicBezTo>
                  <a:cubicBezTo>
                    <a:pt x="4811" y="1188"/>
                    <a:pt x="4763" y="1390"/>
                    <a:pt x="4632" y="1533"/>
                  </a:cubicBezTo>
                  <a:lnTo>
                    <a:pt x="3847" y="1688"/>
                  </a:lnTo>
                  <a:cubicBezTo>
                    <a:pt x="3668" y="1593"/>
                    <a:pt x="3549" y="1426"/>
                    <a:pt x="3513" y="1224"/>
                  </a:cubicBezTo>
                  <a:cubicBezTo>
                    <a:pt x="3399" y="725"/>
                    <a:pt x="3779" y="429"/>
                    <a:pt x="4155" y="429"/>
                  </a:cubicBezTo>
                  <a:close/>
                  <a:moveTo>
                    <a:pt x="7868" y="2749"/>
                  </a:moveTo>
                  <a:cubicBezTo>
                    <a:pt x="8126" y="2749"/>
                    <a:pt x="8354" y="2938"/>
                    <a:pt x="8407" y="3200"/>
                  </a:cubicBezTo>
                  <a:lnTo>
                    <a:pt x="9788" y="10761"/>
                  </a:lnTo>
                  <a:cubicBezTo>
                    <a:pt x="9835" y="11058"/>
                    <a:pt x="9645" y="11344"/>
                    <a:pt x="9335" y="11392"/>
                  </a:cubicBezTo>
                  <a:lnTo>
                    <a:pt x="3073" y="12535"/>
                  </a:lnTo>
                  <a:cubicBezTo>
                    <a:pt x="3037" y="12542"/>
                    <a:pt x="3002" y="12545"/>
                    <a:pt x="2968" y="12545"/>
                  </a:cubicBezTo>
                  <a:cubicBezTo>
                    <a:pt x="2711" y="12545"/>
                    <a:pt x="2484" y="12357"/>
                    <a:pt x="2442" y="12094"/>
                  </a:cubicBezTo>
                  <a:lnTo>
                    <a:pt x="1060" y="4534"/>
                  </a:lnTo>
                  <a:cubicBezTo>
                    <a:pt x="1013" y="4236"/>
                    <a:pt x="1215" y="3950"/>
                    <a:pt x="1513" y="3903"/>
                  </a:cubicBezTo>
                  <a:lnTo>
                    <a:pt x="2251" y="3760"/>
                  </a:lnTo>
                  <a:cubicBezTo>
                    <a:pt x="2294" y="3975"/>
                    <a:pt x="2483" y="4122"/>
                    <a:pt x="2695" y="4122"/>
                  </a:cubicBezTo>
                  <a:cubicBezTo>
                    <a:pt x="2717" y="4122"/>
                    <a:pt x="2740" y="4120"/>
                    <a:pt x="2763" y="4117"/>
                  </a:cubicBezTo>
                  <a:lnTo>
                    <a:pt x="6680" y="3402"/>
                  </a:lnTo>
                  <a:cubicBezTo>
                    <a:pt x="6906" y="3355"/>
                    <a:pt x="7073" y="3129"/>
                    <a:pt x="7025" y="2890"/>
                  </a:cubicBezTo>
                  <a:lnTo>
                    <a:pt x="7764" y="2760"/>
                  </a:lnTo>
                  <a:cubicBezTo>
                    <a:pt x="7799" y="2752"/>
                    <a:pt x="7834" y="2749"/>
                    <a:pt x="7868" y="2749"/>
                  </a:cubicBezTo>
                  <a:close/>
                  <a:moveTo>
                    <a:pt x="4154" y="0"/>
                  </a:moveTo>
                  <a:cubicBezTo>
                    <a:pt x="4084" y="0"/>
                    <a:pt x="4013" y="7"/>
                    <a:pt x="3942" y="21"/>
                  </a:cubicBezTo>
                  <a:cubicBezTo>
                    <a:pt x="3346" y="128"/>
                    <a:pt x="2954" y="700"/>
                    <a:pt x="3073" y="1307"/>
                  </a:cubicBezTo>
                  <a:cubicBezTo>
                    <a:pt x="3108" y="1474"/>
                    <a:pt x="3180" y="1640"/>
                    <a:pt x="3287" y="1783"/>
                  </a:cubicBezTo>
                  <a:lnTo>
                    <a:pt x="2513" y="1926"/>
                  </a:lnTo>
                  <a:cubicBezTo>
                    <a:pt x="2203" y="1986"/>
                    <a:pt x="1989" y="2295"/>
                    <a:pt x="2049" y="2617"/>
                  </a:cubicBezTo>
                  <a:lnTo>
                    <a:pt x="2096" y="2890"/>
                  </a:lnTo>
                  <a:lnTo>
                    <a:pt x="810" y="3129"/>
                  </a:lnTo>
                  <a:cubicBezTo>
                    <a:pt x="322" y="3212"/>
                    <a:pt x="1" y="3676"/>
                    <a:pt x="96" y="4164"/>
                  </a:cubicBezTo>
                  <a:lnTo>
                    <a:pt x="1668" y="12785"/>
                  </a:lnTo>
                  <a:cubicBezTo>
                    <a:pt x="1742" y="13221"/>
                    <a:pt x="2130" y="13524"/>
                    <a:pt x="2552" y="13524"/>
                  </a:cubicBezTo>
                  <a:cubicBezTo>
                    <a:pt x="2602" y="13524"/>
                    <a:pt x="2653" y="13520"/>
                    <a:pt x="2704" y="13511"/>
                  </a:cubicBezTo>
                  <a:lnTo>
                    <a:pt x="10050" y="12165"/>
                  </a:lnTo>
                  <a:cubicBezTo>
                    <a:pt x="10538" y="12082"/>
                    <a:pt x="10859" y="11618"/>
                    <a:pt x="10764" y="11130"/>
                  </a:cubicBezTo>
                  <a:lnTo>
                    <a:pt x="9192" y="2498"/>
                  </a:lnTo>
                  <a:cubicBezTo>
                    <a:pt x="9108" y="2067"/>
                    <a:pt x="8738" y="1766"/>
                    <a:pt x="8317" y="1766"/>
                  </a:cubicBezTo>
                  <a:cubicBezTo>
                    <a:pt x="8260" y="1766"/>
                    <a:pt x="8203" y="1772"/>
                    <a:pt x="8145" y="1783"/>
                  </a:cubicBezTo>
                  <a:lnTo>
                    <a:pt x="6859" y="2009"/>
                  </a:lnTo>
                  <a:lnTo>
                    <a:pt x="6811" y="1736"/>
                  </a:lnTo>
                  <a:cubicBezTo>
                    <a:pt x="6757" y="1446"/>
                    <a:pt x="6500" y="1252"/>
                    <a:pt x="6223" y="1252"/>
                  </a:cubicBezTo>
                  <a:cubicBezTo>
                    <a:pt x="6193" y="1252"/>
                    <a:pt x="6163" y="1255"/>
                    <a:pt x="6133" y="1259"/>
                  </a:cubicBezTo>
                  <a:lnTo>
                    <a:pt x="5180" y="1438"/>
                  </a:lnTo>
                  <a:cubicBezTo>
                    <a:pt x="5240" y="1259"/>
                    <a:pt x="5251" y="1081"/>
                    <a:pt x="5216" y="914"/>
                  </a:cubicBezTo>
                  <a:cubicBezTo>
                    <a:pt x="5132" y="378"/>
                    <a:pt x="4677" y="0"/>
                    <a:pt x="415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1" name="Google Shape;8581;p48"/>
            <p:cNvSpPr/>
            <p:nvPr/>
          </p:nvSpPr>
          <p:spPr>
            <a:xfrm>
              <a:off x="7293638" y="1280275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2" name="Google Shape;8582;p48"/>
            <p:cNvSpPr/>
            <p:nvPr/>
          </p:nvSpPr>
          <p:spPr>
            <a:xfrm>
              <a:off x="7361406" y="1265566"/>
              <a:ext cx="125569" cy="43931"/>
            </a:xfrm>
            <a:custGeom>
              <a:rect b="b" l="l" r="r" t="t"/>
              <a:pathLst>
                <a:path extrusionOk="0" h="1362" w="3893">
                  <a:moveTo>
                    <a:pt x="3284" y="1"/>
                  </a:moveTo>
                  <a:cubicBezTo>
                    <a:pt x="3246" y="1"/>
                    <a:pt x="3205" y="5"/>
                    <a:pt x="3162" y="15"/>
                  </a:cubicBezTo>
                  <a:lnTo>
                    <a:pt x="3150" y="15"/>
                  </a:lnTo>
                  <a:lnTo>
                    <a:pt x="567" y="492"/>
                  </a:lnTo>
                  <a:cubicBezTo>
                    <a:pt x="0" y="569"/>
                    <a:pt x="107" y="1362"/>
                    <a:pt x="607" y="1362"/>
                  </a:cubicBezTo>
                  <a:cubicBezTo>
                    <a:pt x="643" y="1362"/>
                    <a:pt x="681" y="1358"/>
                    <a:pt x="721" y="1349"/>
                  </a:cubicBezTo>
                  <a:lnTo>
                    <a:pt x="3317" y="873"/>
                  </a:lnTo>
                  <a:cubicBezTo>
                    <a:pt x="3892" y="817"/>
                    <a:pt x="3789" y="1"/>
                    <a:pt x="328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3" name="Google Shape;8583;p48"/>
            <p:cNvSpPr/>
            <p:nvPr/>
          </p:nvSpPr>
          <p:spPr>
            <a:xfrm>
              <a:off x="7306314" y="1349784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5"/>
                    <a:pt x="1003" y="1545"/>
                  </a:cubicBezTo>
                  <a:cubicBezTo>
                    <a:pt x="1454" y="1545"/>
                    <a:pt x="1861" y="1145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4" name="Google Shape;8584;p48"/>
            <p:cNvSpPr/>
            <p:nvPr/>
          </p:nvSpPr>
          <p:spPr>
            <a:xfrm>
              <a:off x="7375953" y="1335140"/>
              <a:ext cx="121279" cy="43544"/>
            </a:xfrm>
            <a:custGeom>
              <a:rect b="b" l="l" r="r" t="t"/>
              <a:pathLst>
                <a:path extrusionOk="0" h="1350" w="3760">
                  <a:moveTo>
                    <a:pt x="3128" y="0"/>
                  </a:moveTo>
                  <a:cubicBezTo>
                    <a:pt x="3116" y="0"/>
                    <a:pt x="3104" y="1"/>
                    <a:pt x="3092" y="2"/>
                  </a:cubicBezTo>
                  <a:lnTo>
                    <a:pt x="497" y="478"/>
                  </a:lnTo>
                  <a:cubicBezTo>
                    <a:pt x="0" y="628"/>
                    <a:pt x="119" y="1349"/>
                    <a:pt x="616" y="1349"/>
                  </a:cubicBezTo>
                  <a:cubicBezTo>
                    <a:pt x="631" y="1349"/>
                    <a:pt x="647" y="1348"/>
                    <a:pt x="663" y="1347"/>
                  </a:cubicBezTo>
                  <a:lnTo>
                    <a:pt x="3259" y="883"/>
                  </a:lnTo>
                  <a:cubicBezTo>
                    <a:pt x="3759" y="731"/>
                    <a:pt x="3634" y="0"/>
                    <a:pt x="312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5" name="Google Shape;8585;p48"/>
            <p:cNvSpPr/>
            <p:nvPr/>
          </p:nvSpPr>
          <p:spPr>
            <a:xfrm>
              <a:off x="7319765" y="1424293"/>
              <a:ext cx="60123" cy="49834"/>
            </a:xfrm>
            <a:custGeom>
              <a:rect b="b" l="l" r="r" t="t"/>
              <a:pathLst>
                <a:path extrusionOk="0" h="1545" w="1864">
                  <a:moveTo>
                    <a:pt x="1014" y="0"/>
                  </a:moveTo>
                  <a:cubicBezTo>
                    <a:pt x="970" y="0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8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6" name="Google Shape;8586;p48"/>
            <p:cNvSpPr/>
            <p:nvPr/>
          </p:nvSpPr>
          <p:spPr>
            <a:xfrm>
              <a:off x="7389371" y="1409585"/>
              <a:ext cx="121440" cy="43577"/>
            </a:xfrm>
            <a:custGeom>
              <a:rect b="b" l="l" r="r" t="t"/>
              <a:pathLst>
                <a:path extrusionOk="0" h="1351" w="3765">
                  <a:moveTo>
                    <a:pt x="3162" y="0"/>
                  </a:moveTo>
                  <a:cubicBezTo>
                    <a:pt x="3143" y="0"/>
                    <a:pt x="3124" y="1"/>
                    <a:pt x="3105" y="3"/>
                  </a:cubicBezTo>
                  <a:lnTo>
                    <a:pt x="509" y="468"/>
                  </a:lnTo>
                  <a:cubicBezTo>
                    <a:pt x="1" y="606"/>
                    <a:pt x="109" y="1351"/>
                    <a:pt x="617" y="1351"/>
                  </a:cubicBezTo>
                  <a:cubicBezTo>
                    <a:pt x="632" y="1351"/>
                    <a:pt x="648" y="1350"/>
                    <a:pt x="664" y="1349"/>
                  </a:cubicBezTo>
                  <a:lnTo>
                    <a:pt x="3260" y="872"/>
                  </a:lnTo>
                  <a:cubicBezTo>
                    <a:pt x="3764" y="735"/>
                    <a:pt x="3650" y="0"/>
                    <a:pt x="316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7" name="Google Shape;8587;p48"/>
            <p:cNvSpPr/>
            <p:nvPr/>
          </p:nvSpPr>
          <p:spPr>
            <a:xfrm>
              <a:off x="7731435" y="1251439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608" y="1"/>
                  </a:moveTo>
                  <a:lnTo>
                    <a:pt x="1215" y="1620"/>
                  </a:lnTo>
                  <a:cubicBezTo>
                    <a:pt x="251" y="2275"/>
                    <a:pt x="1" y="3585"/>
                    <a:pt x="667" y="4549"/>
                  </a:cubicBezTo>
                  <a:lnTo>
                    <a:pt x="775" y="4704"/>
                  </a:lnTo>
                  <a:cubicBezTo>
                    <a:pt x="1183" y="5305"/>
                    <a:pt x="1845" y="5629"/>
                    <a:pt x="2520" y="5629"/>
                  </a:cubicBezTo>
                  <a:cubicBezTo>
                    <a:pt x="2928" y="5629"/>
                    <a:pt x="3340" y="5510"/>
                    <a:pt x="3704" y="5264"/>
                  </a:cubicBezTo>
                  <a:lnTo>
                    <a:pt x="6085" y="3644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8" name="Google Shape;8588;p48"/>
            <p:cNvSpPr/>
            <p:nvPr/>
          </p:nvSpPr>
          <p:spPr>
            <a:xfrm>
              <a:off x="7864326" y="1176188"/>
              <a:ext cx="195885" cy="181660"/>
            </a:xfrm>
            <a:custGeom>
              <a:rect b="b" l="l" r="r" t="t"/>
              <a:pathLst>
                <a:path extrusionOk="0" h="5632" w="6073">
                  <a:moveTo>
                    <a:pt x="3579" y="1"/>
                  </a:moveTo>
                  <a:cubicBezTo>
                    <a:pt x="3169" y="1"/>
                    <a:pt x="2756" y="120"/>
                    <a:pt x="2393" y="369"/>
                  </a:cubicBezTo>
                  <a:lnTo>
                    <a:pt x="0" y="1989"/>
                  </a:lnTo>
                  <a:lnTo>
                    <a:pt x="2477" y="5632"/>
                  </a:lnTo>
                  <a:lnTo>
                    <a:pt x="4870" y="4001"/>
                  </a:lnTo>
                  <a:cubicBezTo>
                    <a:pt x="5822" y="3346"/>
                    <a:pt x="6072" y="2036"/>
                    <a:pt x="5430" y="1072"/>
                  </a:cubicBezTo>
                  <a:lnTo>
                    <a:pt x="5430" y="1072"/>
                  </a:lnTo>
                  <a:lnTo>
                    <a:pt x="5430" y="1084"/>
                  </a:lnTo>
                  <a:lnTo>
                    <a:pt x="5310" y="917"/>
                  </a:lnTo>
                  <a:cubicBezTo>
                    <a:pt x="4905" y="319"/>
                    <a:pt x="4247" y="1"/>
                    <a:pt x="357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9" name="Google Shape;8589;p48"/>
            <p:cNvSpPr/>
            <p:nvPr/>
          </p:nvSpPr>
          <p:spPr>
            <a:xfrm>
              <a:off x="6207193" y="99161"/>
              <a:ext cx="349515" cy="435378"/>
            </a:xfrm>
            <a:custGeom>
              <a:rect b="b" l="l" r="r" t="t"/>
              <a:pathLst>
                <a:path extrusionOk="0" h="13498" w="10836">
                  <a:moveTo>
                    <a:pt x="4145" y="412"/>
                  </a:moveTo>
                  <a:cubicBezTo>
                    <a:pt x="4431" y="412"/>
                    <a:pt x="4712" y="584"/>
                    <a:pt x="4763" y="971"/>
                  </a:cubicBezTo>
                  <a:cubicBezTo>
                    <a:pt x="4799" y="1173"/>
                    <a:pt x="4751" y="1364"/>
                    <a:pt x="4620" y="1518"/>
                  </a:cubicBezTo>
                  <a:lnTo>
                    <a:pt x="3823" y="1661"/>
                  </a:lnTo>
                  <a:cubicBezTo>
                    <a:pt x="3656" y="1566"/>
                    <a:pt x="3537" y="1399"/>
                    <a:pt x="3501" y="1209"/>
                  </a:cubicBezTo>
                  <a:cubicBezTo>
                    <a:pt x="3386" y="709"/>
                    <a:pt x="3770" y="412"/>
                    <a:pt x="4145" y="412"/>
                  </a:cubicBezTo>
                  <a:close/>
                  <a:moveTo>
                    <a:pt x="7831" y="2726"/>
                  </a:moveTo>
                  <a:cubicBezTo>
                    <a:pt x="8094" y="2726"/>
                    <a:pt x="8329" y="2907"/>
                    <a:pt x="8383" y="3185"/>
                  </a:cubicBezTo>
                  <a:lnTo>
                    <a:pt x="9776" y="10746"/>
                  </a:lnTo>
                  <a:cubicBezTo>
                    <a:pt x="9823" y="11043"/>
                    <a:pt x="9621" y="11329"/>
                    <a:pt x="9323" y="11377"/>
                  </a:cubicBezTo>
                  <a:lnTo>
                    <a:pt x="3061" y="12520"/>
                  </a:lnTo>
                  <a:cubicBezTo>
                    <a:pt x="3026" y="12527"/>
                    <a:pt x="2991" y="12530"/>
                    <a:pt x="2956" y="12530"/>
                  </a:cubicBezTo>
                  <a:cubicBezTo>
                    <a:pt x="2699" y="12530"/>
                    <a:pt x="2472" y="12342"/>
                    <a:pt x="2430" y="12079"/>
                  </a:cubicBezTo>
                  <a:lnTo>
                    <a:pt x="1049" y="4507"/>
                  </a:lnTo>
                  <a:cubicBezTo>
                    <a:pt x="989" y="4209"/>
                    <a:pt x="1191" y="3935"/>
                    <a:pt x="1489" y="3876"/>
                  </a:cubicBezTo>
                  <a:lnTo>
                    <a:pt x="2239" y="3745"/>
                  </a:lnTo>
                  <a:cubicBezTo>
                    <a:pt x="2271" y="3954"/>
                    <a:pt x="2449" y="4099"/>
                    <a:pt x="2653" y="4099"/>
                  </a:cubicBezTo>
                  <a:cubicBezTo>
                    <a:pt x="2681" y="4099"/>
                    <a:pt x="2710" y="4096"/>
                    <a:pt x="2739" y="4090"/>
                  </a:cubicBezTo>
                  <a:lnTo>
                    <a:pt x="6656" y="3376"/>
                  </a:lnTo>
                  <a:cubicBezTo>
                    <a:pt x="6883" y="3340"/>
                    <a:pt x="7049" y="3102"/>
                    <a:pt x="7002" y="2876"/>
                  </a:cubicBezTo>
                  <a:lnTo>
                    <a:pt x="7740" y="2733"/>
                  </a:lnTo>
                  <a:cubicBezTo>
                    <a:pt x="7770" y="2728"/>
                    <a:pt x="7801" y="2726"/>
                    <a:pt x="7831" y="2726"/>
                  </a:cubicBezTo>
                  <a:close/>
                  <a:moveTo>
                    <a:pt x="4135" y="1"/>
                  </a:moveTo>
                  <a:cubicBezTo>
                    <a:pt x="4071" y="1"/>
                    <a:pt x="4006" y="6"/>
                    <a:pt x="3942" y="18"/>
                  </a:cubicBezTo>
                  <a:cubicBezTo>
                    <a:pt x="3346" y="125"/>
                    <a:pt x="2954" y="697"/>
                    <a:pt x="3061" y="1280"/>
                  </a:cubicBezTo>
                  <a:cubicBezTo>
                    <a:pt x="3096" y="1459"/>
                    <a:pt x="3168" y="1626"/>
                    <a:pt x="3275" y="1756"/>
                  </a:cubicBezTo>
                  <a:lnTo>
                    <a:pt x="2501" y="1899"/>
                  </a:lnTo>
                  <a:cubicBezTo>
                    <a:pt x="2180" y="1959"/>
                    <a:pt x="1977" y="2268"/>
                    <a:pt x="2025" y="2590"/>
                  </a:cubicBezTo>
                  <a:lnTo>
                    <a:pt x="2084" y="2864"/>
                  </a:lnTo>
                  <a:lnTo>
                    <a:pt x="799" y="3102"/>
                  </a:lnTo>
                  <a:cubicBezTo>
                    <a:pt x="322" y="3185"/>
                    <a:pt x="1" y="3650"/>
                    <a:pt x="84" y="4126"/>
                  </a:cubicBezTo>
                  <a:lnTo>
                    <a:pt x="1656" y="12758"/>
                  </a:lnTo>
                  <a:cubicBezTo>
                    <a:pt x="1741" y="13194"/>
                    <a:pt x="2111" y="13497"/>
                    <a:pt x="2538" y="13497"/>
                  </a:cubicBezTo>
                  <a:cubicBezTo>
                    <a:pt x="2588" y="13497"/>
                    <a:pt x="2640" y="13493"/>
                    <a:pt x="2692" y="13484"/>
                  </a:cubicBezTo>
                  <a:lnTo>
                    <a:pt x="10038" y="12139"/>
                  </a:lnTo>
                  <a:cubicBezTo>
                    <a:pt x="10514" y="12043"/>
                    <a:pt x="10836" y="11579"/>
                    <a:pt x="10752" y="11103"/>
                  </a:cubicBezTo>
                  <a:lnTo>
                    <a:pt x="9181" y="2471"/>
                  </a:lnTo>
                  <a:cubicBezTo>
                    <a:pt x="9097" y="2041"/>
                    <a:pt x="8726" y="1740"/>
                    <a:pt x="8305" y="1740"/>
                  </a:cubicBezTo>
                  <a:cubicBezTo>
                    <a:pt x="8248" y="1740"/>
                    <a:pt x="8191" y="1745"/>
                    <a:pt x="8133" y="1756"/>
                  </a:cubicBezTo>
                  <a:lnTo>
                    <a:pt x="6847" y="1995"/>
                  </a:lnTo>
                  <a:lnTo>
                    <a:pt x="6799" y="1721"/>
                  </a:lnTo>
                  <a:cubicBezTo>
                    <a:pt x="6746" y="1435"/>
                    <a:pt x="6497" y="1235"/>
                    <a:pt x="6225" y="1235"/>
                  </a:cubicBezTo>
                  <a:cubicBezTo>
                    <a:pt x="6190" y="1235"/>
                    <a:pt x="6155" y="1238"/>
                    <a:pt x="6121" y="1245"/>
                  </a:cubicBezTo>
                  <a:lnTo>
                    <a:pt x="5168" y="1411"/>
                  </a:lnTo>
                  <a:cubicBezTo>
                    <a:pt x="5228" y="1245"/>
                    <a:pt x="5228" y="1066"/>
                    <a:pt x="5204" y="899"/>
                  </a:cubicBezTo>
                  <a:cubicBezTo>
                    <a:pt x="5109" y="370"/>
                    <a:pt x="4646" y="1"/>
                    <a:pt x="413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0" name="Google Shape;8590;p48"/>
            <p:cNvSpPr/>
            <p:nvPr/>
          </p:nvSpPr>
          <p:spPr>
            <a:xfrm>
              <a:off x="6269026" y="255566"/>
              <a:ext cx="60059" cy="49898"/>
            </a:xfrm>
            <a:custGeom>
              <a:rect b="b" l="l" r="r" t="t"/>
              <a:pathLst>
                <a:path extrusionOk="0" h="1547" w="1862">
                  <a:moveTo>
                    <a:pt x="1016" y="1"/>
                  </a:moveTo>
                  <a:cubicBezTo>
                    <a:pt x="968" y="1"/>
                    <a:pt x="919" y="5"/>
                    <a:pt x="870" y="15"/>
                  </a:cubicBezTo>
                  <a:cubicBezTo>
                    <a:pt x="191" y="134"/>
                    <a:pt x="1" y="1015"/>
                    <a:pt x="560" y="1408"/>
                  </a:cubicBezTo>
                  <a:cubicBezTo>
                    <a:pt x="700" y="1504"/>
                    <a:pt x="851" y="1547"/>
                    <a:pt x="997" y="1547"/>
                  </a:cubicBezTo>
                  <a:cubicBezTo>
                    <a:pt x="1451" y="1547"/>
                    <a:pt x="1862" y="1138"/>
                    <a:pt x="1763" y="634"/>
                  </a:cubicBezTo>
                  <a:cubicBezTo>
                    <a:pt x="1700" y="266"/>
                    <a:pt x="1377" y="1"/>
                    <a:pt x="1016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1" name="Google Shape;8591;p48"/>
            <p:cNvSpPr/>
            <p:nvPr/>
          </p:nvSpPr>
          <p:spPr>
            <a:xfrm>
              <a:off x="6337213" y="241019"/>
              <a:ext cx="124117" cy="43706"/>
            </a:xfrm>
            <a:custGeom>
              <a:rect b="b" l="l" r="r" t="t"/>
              <a:pathLst>
                <a:path extrusionOk="0" h="1355" w="3848">
                  <a:moveTo>
                    <a:pt x="3261" y="1"/>
                  </a:moveTo>
                  <a:cubicBezTo>
                    <a:pt x="3226" y="1"/>
                    <a:pt x="3189" y="5"/>
                    <a:pt x="3149" y="14"/>
                  </a:cubicBezTo>
                  <a:lnTo>
                    <a:pt x="3137" y="14"/>
                  </a:lnTo>
                  <a:lnTo>
                    <a:pt x="542" y="490"/>
                  </a:lnTo>
                  <a:cubicBezTo>
                    <a:pt x="0" y="580"/>
                    <a:pt x="111" y="1354"/>
                    <a:pt x="620" y="1354"/>
                  </a:cubicBezTo>
                  <a:cubicBezTo>
                    <a:pt x="648" y="1354"/>
                    <a:pt x="678" y="1352"/>
                    <a:pt x="709" y="1347"/>
                  </a:cubicBezTo>
                  <a:lnTo>
                    <a:pt x="3292" y="871"/>
                  </a:lnTo>
                  <a:cubicBezTo>
                    <a:pt x="3847" y="793"/>
                    <a:pt x="3750" y="1"/>
                    <a:pt x="326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2" name="Google Shape;8592;p48"/>
            <p:cNvSpPr/>
            <p:nvPr/>
          </p:nvSpPr>
          <p:spPr>
            <a:xfrm>
              <a:off x="6281702" y="325172"/>
              <a:ext cx="59769" cy="49866"/>
            </a:xfrm>
            <a:custGeom>
              <a:rect b="b" l="l" r="r" t="t"/>
              <a:pathLst>
                <a:path extrusionOk="0" h="1546" w="1853">
                  <a:moveTo>
                    <a:pt x="1002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3" y="1545"/>
                    <a:pt x="1000" y="1545"/>
                  </a:cubicBezTo>
                  <a:cubicBezTo>
                    <a:pt x="1449" y="1545"/>
                    <a:pt x="1852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3" name="Google Shape;8593;p48"/>
            <p:cNvSpPr/>
            <p:nvPr/>
          </p:nvSpPr>
          <p:spPr>
            <a:xfrm>
              <a:off x="6351212" y="310528"/>
              <a:ext cx="121021" cy="43512"/>
            </a:xfrm>
            <a:custGeom>
              <a:rect b="b" l="l" r="r" t="t"/>
              <a:pathLst>
                <a:path extrusionOk="0" h="1349" w="3752">
                  <a:moveTo>
                    <a:pt x="3132" y="0"/>
                  </a:moveTo>
                  <a:cubicBezTo>
                    <a:pt x="3121" y="0"/>
                    <a:pt x="3109" y="1"/>
                    <a:pt x="3096" y="2"/>
                  </a:cubicBezTo>
                  <a:lnTo>
                    <a:pt x="501" y="478"/>
                  </a:lnTo>
                  <a:cubicBezTo>
                    <a:pt x="0" y="618"/>
                    <a:pt x="125" y="1348"/>
                    <a:pt x="620" y="1348"/>
                  </a:cubicBezTo>
                  <a:cubicBezTo>
                    <a:pt x="632" y="1348"/>
                    <a:pt x="644" y="1348"/>
                    <a:pt x="656" y="1347"/>
                  </a:cubicBezTo>
                  <a:lnTo>
                    <a:pt x="3251" y="871"/>
                  </a:lnTo>
                  <a:cubicBezTo>
                    <a:pt x="3751" y="731"/>
                    <a:pt x="3638" y="0"/>
                    <a:pt x="313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4" name="Google Shape;8594;p48"/>
            <p:cNvSpPr/>
            <p:nvPr/>
          </p:nvSpPr>
          <p:spPr>
            <a:xfrm>
              <a:off x="6295152" y="399294"/>
              <a:ext cx="60156" cy="50189"/>
            </a:xfrm>
            <a:custGeom>
              <a:rect b="b" l="l" r="r" t="t"/>
              <a:pathLst>
                <a:path extrusionOk="0" h="1556" w="1865">
                  <a:moveTo>
                    <a:pt x="1014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191" y="131"/>
                    <a:pt x="0" y="1012"/>
                    <a:pt x="572" y="1417"/>
                  </a:cubicBezTo>
                  <a:cubicBezTo>
                    <a:pt x="709" y="1513"/>
                    <a:pt x="857" y="1556"/>
                    <a:pt x="1002" y="1556"/>
                  </a:cubicBezTo>
                  <a:cubicBezTo>
                    <a:pt x="1451" y="1556"/>
                    <a:pt x="1864" y="1147"/>
                    <a:pt x="1774" y="643"/>
                  </a:cubicBezTo>
                  <a:cubicBezTo>
                    <a:pt x="1700" y="260"/>
                    <a:pt x="1378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5" name="Google Shape;8595;p48"/>
            <p:cNvSpPr/>
            <p:nvPr/>
          </p:nvSpPr>
          <p:spPr>
            <a:xfrm>
              <a:off x="6364146" y="384586"/>
              <a:ext cx="122440" cy="44028"/>
            </a:xfrm>
            <a:custGeom>
              <a:rect b="b" l="l" r="r" t="t"/>
              <a:pathLst>
                <a:path extrusionOk="0" h="1365" w="3796">
                  <a:moveTo>
                    <a:pt x="3170" y="0"/>
                  </a:moveTo>
                  <a:cubicBezTo>
                    <a:pt x="3151" y="0"/>
                    <a:pt x="3132" y="1"/>
                    <a:pt x="3112" y="4"/>
                  </a:cubicBezTo>
                  <a:lnTo>
                    <a:pt x="528" y="480"/>
                  </a:lnTo>
                  <a:cubicBezTo>
                    <a:pt x="0" y="606"/>
                    <a:pt x="114" y="1364"/>
                    <a:pt x="625" y="1364"/>
                  </a:cubicBezTo>
                  <a:cubicBezTo>
                    <a:pt x="644" y="1364"/>
                    <a:pt x="663" y="1363"/>
                    <a:pt x="683" y="1361"/>
                  </a:cubicBezTo>
                  <a:lnTo>
                    <a:pt x="3279" y="885"/>
                  </a:lnTo>
                  <a:cubicBezTo>
                    <a:pt x="3796" y="758"/>
                    <a:pt x="3681" y="0"/>
                    <a:pt x="317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6" name="Google Shape;8596;p48"/>
            <p:cNvSpPr/>
            <p:nvPr/>
          </p:nvSpPr>
          <p:spPr>
            <a:xfrm>
              <a:off x="6237545" y="708297"/>
              <a:ext cx="250815" cy="224721"/>
            </a:xfrm>
            <a:custGeom>
              <a:rect b="b" l="l" r="r" t="t"/>
              <a:pathLst>
                <a:path extrusionOk="0" h="6967" w="7776">
                  <a:moveTo>
                    <a:pt x="3932" y="1"/>
                  </a:moveTo>
                  <a:cubicBezTo>
                    <a:pt x="2904" y="1"/>
                    <a:pt x="1893" y="465"/>
                    <a:pt x="1227" y="1338"/>
                  </a:cubicBezTo>
                  <a:lnTo>
                    <a:pt x="6966" y="4969"/>
                  </a:lnTo>
                  <a:cubicBezTo>
                    <a:pt x="7775" y="3398"/>
                    <a:pt x="7251" y="1469"/>
                    <a:pt x="5751" y="528"/>
                  </a:cubicBezTo>
                  <a:cubicBezTo>
                    <a:pt x="5188" y="173"/>
                    <a:pt x="4557" y="1"/>
                    <a:pt x="3932" y="1"/>
                  </a:cubicBezTo>
                  <a:close/>
                  <a:moveTo>
                    <a:pt x="822" y="1993"/>
                  </a:moveTo>
                  <a:lnTo>
                    <a:pt x="822" y="1993"/>
                  </a:lnTo>
                  <a:cubicBezTo>
                    <a:pt x="0" y="3553"/>
                    <a:pt x="524" y="5493"/>
                    <a:pt x="2024" y="6434"/>
                  </a:cubicBezTo>
                  <a:cubicBezTo>
                    <a:pt x="2586" y="6793"/>
                    <a:pt x="3217" y="6966"/>
                    <a:pt x="3842" y="6966"/>
                  </a:cubicBezTo>
                  <a:cubicBezTo>
                    <a:pt x="4875" y="6966"/>
                    <a:pt x="5893" y="6495"/>
                    <a:pt x="6561" y="5612"/>
                  </a:cubicBezTo>
                  <a:lnTo>
                    <a:pt x="822" y="1993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7" name="Google Shape;8597;p48"/>
            <p:cNvSpPr/>
            <p:nvPr/>
          </p:nvSpPr>
          <p:spPr>
            <a:xfrm>
              <a:off x="6706823" y="226472"/>
              <a:ext cx="196272" cy="181918"/>
            </a:xfrm>
            <a:custGeom>
              <a:rect b="b" l="l" r="r" t="t"/>
              <a:pathLst>
                <a:path extrusionOk="0" h="5640" w="6085">
                  <a:moveTo>
                    <a:pt x="3620" y="0"/>
                  </a:moveTo>
                  <a:lnTo>
                    <a:pt x="1215" y="1631"/>
                  </a:lnTo>
                  <a:cubicBezTo>
                    <a:pt x="251" y="2286"/>
                    <a:pt x="1" y="3596"/>
                    <a:pt x="656" y="4560"/>
                  </a:cubicBezTo>
                  <a:lnTo>
                    <a:pt x="763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1"/>
                    <a:pt x="3692" y="5275"/>
                  </a:cubicBezTo>
                  <a:lnTo>
                    <a:pt x="6085" y="3644"/>
                  </a:lnTo>
                  <a:lnTo>
                    <a:pt x="3620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8" name="Google Shape;8598;p48"/>
            <p:cNvSpPr/>
            <p:nvPr/>
          </p:nvSpPr>
          <p:spPr>
            <a:xfrm>
              <a:off x="6839327" y="151317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577" y="1"/>
                  </a:moveTo>
                  <a:cubicBezTo>
                    <a:pt x="3169" y="1"/>
                    <a:pt x="2757" y="119"/>
                    <a:pt x="2394" y="366"/>
                  </a:cubicBezTo>
                  <a:lnTo>
                    <a:pt x="1" y="1985"/>
                  </a:lnTo>
                  <a:lnTo>
                    <a:pt x="2489" y="5628"/>
                  </a:lnTo>
                  <a:lnTo>
                    <a:pt x="4882" y="4009"/>
                  </a:lnTo>
                  <a:cubicBezTo>
                    <a:pt x="5835" y="3354"/>
                    <a:pt x="6085" y="2044"/>
                    <a:pt x="5430" y="1080"/>
                  </a:cubicBezTo>
                  <a:lnTo>
                    <a:pt x="5323" y="925"/>
                  </a:lnTo>
                  <a:cubicBezTo>
                    <a:pt x="4914" y="324"/>
                    <a:pt x="4252" y="1"/>
                    <a:pt x="357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9" name="Google Shape;8599;p48"/>
            <p:cNvSpPr/>
            <p:nvPr/>
          </p:nvSpPr>
          <p:spPr>
            <a:xfrm>
              <a:off x="6649603" y="602242"/>
              <a:ext cx="345677" cy="344032"/>
            </a:xfrm>
            <a:custGeom>
              <a:rect b="b" l="l" r="r" t="t"/>
              <a:pathLst>
                <a:path extrusionOk="0" h="10666" w="10717">
                  <a:moveTo>
                    <a:pt x="4999" y="1"/>
                  </a:moveTo>
                  <a:cubicBezTo>
                    <a:pt x="4821" y="1"/>
                    <a:pt x="4666" y="136"/>
                    <a:pt x="4644" y="328"/>
                  </a:cubicBezTo>
                  <a:lnTo>
                    <a:pt x="4180" y="3805"/>
                  </a:lnTo>
                  <a:lnTo>
                    <a:pt x="703" y="3340"/>
                  </a:lnTo>
                  <a:cubicBezTo>
                    <a:pt x="688" y="3338"/>
                    <a:pt x="674" y="3338"/>
                    <a:pt x="659" y="3338"/>
                  </a:cubicBezTo>
                  <a:cubicBezTo>
                    <a:pt x="474" y="3338"/>
                    <a:pt x="309" y="3474"/>
                    <a:pt x="287" y="3662"/>
                  </a:cubicBezTo>
                  <a:lnTo>
                    <a:pt x="37" y="5626"/>
                  </a:lnTo>
                  <a:cubicBezTo>
                    <a:pt x="1" y="5829"/>
                    <a:pt x="144" y="6019"/>
                    <a:pt x="346" y="6043"/>
                  </a:cubicBezTo>
                  <a:lnTo>
                    <a:pt x="3823" y="6507"/>
                  </a:lnTo>
                  <a:lnTo>
                    <a:pt x="3370" y="9984"/>
                  </a:lnTo>
                  <a:cubicBezTo>
                    <a:pt x="3335" y="10186"/>
                    <a:pt x="3477" y="10377"/>
                    <a:pt x="3692" y="10401"/>
                  </a:cubicBezTo>
                  <a:lnTo>
                    <a:pt x="5656" y="10663"/>
                  </a:lnTo>
                  <a:cubicBezTo>
                    <a:pt x="5671" y="10664"/>
                    <a:pt x="5686" y="10665"/>
                    <a:pt x="5700" y="10665"/>
                  </a:cubicBezTo>
                  <a:cubicBezTo>
                    <a:pt x="5886" y="10665"/>
                    <a:pt x="6051" y="10529"/>
                    <a:pt x="6073" y="10341"/>
                  </a:cubicBezTo>
                  <a:lnTo>
                    <a:pt x="6537" y="6864"/>
                  </a:lnTo>
                  <a:lnTo>
                    <a:pt x="10014" y="7329"/>
                  </a:lnTo>
                  <a:cubicBezTo>
                    <a:pt x="10029" y="7331"/>
                    <a:pt x="10044" y="7331"/>
                    <a:pt x="10058" y="7331"/>
                  </a:cubicBezTo>
                  <a:cubicBezTo>
                    <a:pt x="10243" y="7331"/>
                    <a:pt x="10409" y="7195"/>
                    <a:pt x="10431" y="7007"/>
                  </a:cubicBezTo>
                  <a:lnTo>
                    <a:pt x="10693" y="5031"/>
                  </a:lnTo>
                  <a:cubicBezTo>
                    <a:pt x="10716" y="4828"/>
                    <a:pt x="10574" y="4638"/>
                    <a:pt x="10371" y="4614"/>
                  </a:cubicBezTo>
                  <a:lnTo>
                    <a:pt x="6895" y="4150"/>
                  </a:lnTo>
                  <a:lnTo>
                    <a:pt x="7347" y="673"/>
                  </a:lnTo>
                  <a:cubicBezTo>
                    <a:pt x="7383" y="471"/>
                    <a:pt x="7240" y="280"/>
                    <a:pt x="7026" y="256"/>
                  </a:cubicBezTo>
                  <a:lnTo>
                    <a:pt x="5061" y="6"/>
                  </a:lnTo>
                  <a:cubicBezTo>
                    <a:pt x="5040" y="3"/>
                    <a:pt x="5019" y="1"/>
                    <a:pt x="499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0" name="Google Shape;8600;p48"/>
            <p:cNvSpPr/>
            <p:nvPr/>
          </p:nvSpPr>
          <p:spPr>
            <a:xfrm>
              <a:off x="6206806" y="1123773"/>
              <a:ext cx="349902" cy="435733"/>
            </a:xfrm>
            <a:custGeom>
              <a:rect b="b" l="l" r="r" t="t"/>
              <a:pathLst>
                <a:path extrusionOk="0" h="13509" w="10848">
                  <a:moveTo>
                    <a:pt x="4153" y="414"/>
                  </a:moveTo>
                  <a:cubicBezTo>
                    <a:pt x="4440" y="414"/>
                    <a:pt x="4724" y="589"/>
                    <a:pt x="4775" y="982"/>
                  </a:cubicBezTo>
                  <a:cubicBezTo>
                    <a:pt x="4811" y="1173"/>
                    <a:pt x="4763" y="1375"/>
                    <a:pt x="4632" y="1518"/>
                  </a:cubicBezTo>
                  <a:lnTo>
                    <a:pt x="3835" y="1673"/>
                  </a:lnTo>
                  <a:cubicBezTo>
                    <a:pt x="3668" y="1578"/>
                    <a:pt x="3549" y="1411"/>
                    <a:pt x="3513" y="1209"/>
                  </a:cubicBezTo>
                  <a:cubicBezTo>
                    <a:pt x="3399" y="710"/>
                    <a:pt x="3779" y="414"/>
                    <a:pt x="4153" y="414"/>
                  </a:cubicBezTo>
                  <a:close/>
                  <a:moveTo>
                    <a:pt x="7868" y="2734"/>
                  </a:moveTo>
                  <a:cubicBezTo>
                    <a:pt x="8126" y="2734"/>
                    <a:pt x="8354" y="2923"/>
                    <a:pt x="8407" y="3185"/>
                  </a:cubicBezTo>
                  <a:lnTo>
                    <a:pt x="9788" y="10746"/>
                  </a:lnTo>
                  <a:cubicBezTo>
                    <a:pt x="9835" y="11043"/>
                    <a:pt x="9633" y="11329"/>
                    <a:pt x="9335" y="11377"/>
                  </a:cubicBezTo>
                  <a:lnTo>
                    <a:pt x="3073" y="12520"/>
                  </a:lnTo>
                  <a:cubicBezTo>
                    <a:pt x="3038" y="12527"/>
                    <a:pt x="3003" y="12530"/>
                    <a:pt x="2968" y="12530"/>
                  </a:cubicBezTo>
                  <a:cubicBezTo>
                    <a:pt x="2711" y="12530"/>
                    <a:pt x="2484" y="12342"/>
                    <a:pt x="2442" y="12079"/>
                  </a:cubicBezTo>
                  <a:lnTo>
                    <a:pt x="1061" y="4519"/>
                  </a:lnTo>
                  <a:cubicBezTo>
                    <a:pt x="1013" y="4221"/>
                    <a:pt x="1203" y="3935"/>
                    <a:pt x="1513" y="3888"/>
                  </a:cubicBezTo>
                  <a:lnTo>
                    <a:pt x="2251" y="3745"/>
                  </a:lnTo>
                  <a:cubicBezTo>
                    <a:pt x="2294" y="3960"/>
                    <a:pt x="2483" y="4107"/>
                    <a:pt x="2695" y="4107"/>
                  </a:cubicBezTo>
                  <a:cubicBezTo>
                    <a:pt x="2717" y="4107"/>
                    <a:pt x="2740" y="4105"/>
                    <a:pt x="2763" y="4102"/>
                  </a:cubicBezTo>
                  <a:lnTo>
                    <a:pt x="6668" y="3387"/>
                  </a:lnTo>
                  <a:cubicBezTo>
                    <a:pt x="6907" y="3340"/>
                    <a:pt x="7061" y="3114"/>
                    <a:pt x="7026" y="2875"/>
                  </a:cubicBezTo>
                  <a:lnTo>
                    <a:pt x="7764" y="2745"/>
                  </a:lnTo>
                  <a:cubicBezTo>
                    <a:pt x="7799" y="2737"/>
                    <a:pt x="7834" y="2734"/>
                    <a:pt x="7868" y="2734"/>
                  </a:cubicBezTo>
                  <a:close/>
                  <a:moveTo>
                    <a:pt x="4147" y="0"/>
                  </a:moveTo>
                  <a:cubicBezTo>
                    <a:pt x="4083" y="0"/>
                    <a:pt x="4018" y="6"/>
                    <a:pt x="3954" y="18"/>
                  </a:cubicBezTo>
                  <a:cubicBezTo>
                    <a:pt x="3358" y="125"/>
                    <a:pt x="2966" y="697"/>
                    <a:pt x="3073" y="1292"/>
                  </a:cubicBezTo>
                  <a:cubicBezTo>
                    <a:pt x="3108" y="1459"/>
                    <a:pt x="3180" y="1625"/>
                    <a:pt x="3287" y="1768"/>
                  </a:cubicBezTo>
                  <a:lnTo>
                    <a:pt x="2513" y="1911"/>
                  </a:lnTo>
                  <a:cubicBezTo>
                    <a:pt x="2192" y="1971"/>
                    <a:pt x="1989" y="2280"/>
                    <a:pt x="2037" y="2602"/>
                  </a:cubicBezTo>
                  <a:lnTo>
                    <a:pt x="2096" y="2875"/>
                  </a:lnTo>
                  <a:lnTo>
                    <a:pt x="811" y="3114"/>
                  </a:lnTo>
                  <a:cubicBezTo>
                    <a:pt x="322" y="3197"/>
                    <a:pt x="1" y="3661"/>
                    <a:pt x="96" y="4149"/>
                  </a:cubicBezTo>
                  <a:lnTo>
                    <a:pt x="1668" y="12770"/>
                  </a:lnTo>
                  <a:cubicBezTo>
                    <a:pt x="1742" y="13206"/>
                    <a:pt x="2121" y="13509"/>
                    <a:pt x="2549" y="13509"/>
                  </a:cubicBezTo>
                  <a:cubicBezTo>
                    <a:pt x="2600" y="13509"/>
                    <a:pt x="2652" y="13505"/>
                    <a:pt x="2704" y="13496"/>
                  </a:cubicBezTo>
                  <a:lnTo>
                    <a:pt x="10038" y="12150"/>
                  </a:lnTo>
                  <a:cubicBezTo>
                    <a:pt x="10526" y="12067"/>
                    <a:pt x="10848" y="11603"/>
                    <a:pt x="10752" y="11115"/>
                  </a:cubicBezTo>
                  <a:lnTo>
                    <a:pt x="9181" y="2483"/>
                  </a:lnTo>
                  <a:cubicBezTo>
                    <a:pt x="9097" y="2052"/>
                    <a:pt x="8726" y="1751"/>
                    <a:pt x="8313" y="1751"/>
                  </a:cubicBezTo>
                  <a:cubicBezTo>
                    <a:pt x="8257" y="1751"/>
                    <a:pt x="8201" y="1757"/>
                    <a:pt x="8145" y="1768"/>
                  </a:cubicBezTo>
                  <a:lnTo>
                    <a:pt x="6859" y="1994"/>
                  </a:lnTo>
                  <a:lnTo>
                    <a:pt x="6811" y="1721"/>
                  </a:lnTo>
                  <a:cubicBezTo>
                    <a:pt x="6758" y="1431"/>
                    <a:pt x="6500" y="1237"/>
                    <a:pt x="6223" y="1237"/>
                  </a:cubicBezTo>
                  <a:cubicBezTo>
                    <a:pt x="6193" y="1237"/>
                    <a:pt x="6163" y="1240"/>
                    <a:pt x="6133" y="1244"/>
                  </a:cubicBezTo>
                  <a:lnTo>
                    <a:pt x="5180" y="1423"/>
                  </a:lnTo>
                  <a:cubicBezTo>
                    <a:pt x="5240" y="1244"/>
                    <a:pt x="5240" y="1066"/>
                    <a:pt x="5216" y="899"/>
                  </a:cubicBezTo>
                  <a:cubicBezTo>
                    <a:pt x="5121" y="370"/>
                    <a:pt x="4658" y="0"/>
                    <a:pt x="414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1" name="Google Shape;8601;p48"/>
            <p:cNvSpPr/>
            <p:nvPr/>
          </p:nvSpPr>
          <p:spPr>
            <a:xfrm>
              <a:off x="6269026" y="1280275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3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4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2" name="Google Shape;8602;p48"/>
            <p:cNvSpPr/>
            <p:nvPr/>
          </p:nvSpPr>
          <p:spPr>
            <a:xfrm>
              <a:off x="6336761" y="1265566"/>
              <a:ext cx="125214" cy="43931"/>
            </a:xfrm>
            <a:custGeom>
              <a:rect b="b" l="l" r="r" t="t"/>
              <a:pathLst>
                <a:path extrusionOk="0" h="1362" w="3882">
                  <a:moveTo>
                    <a:pt x="3285" y="1"/>
                  </a:moveTo>
                  <a:cubicBezTo>
                    <a:pt x="3247" y="1"/>
                    <a:pt x="3206" y="5"/>
                    <a:pt x="3163" y="15"/>
                  </a:cubicBezTo>
                  <a:lnTo>
                    <a:pt x="3151" y="15"/>
                  </a:lnTo>
                  <a:lnTo>
                    <a:pt x="556" y="492"/>
                  </a:lnTo>
                  <a:cubicBezTo>
                    <a:pt x="1" y="569"/>
                    <a:pt x="108" y="1362"/>
                    <a:pt x="599" y="1362"/>
                  </a:cubicBezTo>
                  <a:cubicBezTo>
                    <a:pt x="634" y="1362"/>
                    <a:pt x="671" y="1358"/>
                    <a:pt x="711" y="1349"/>
                  </a:cubicBezTo>
                  <a:lnTo>
                    <a:pt x="3306" y="873"/>
                  </a:lnTo>
                  <a:cubicBezTo>
                    <a:pt x="3882" y="817"/>
                    <a:pt x="3788" y="1"/>
                    <a:pt x="328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3" name="Google Shape;8603;p48"/>
            <p:cNvSpPr/>
            <p:nvPr/>
          </p:nvSpPr>
          <p:spPr>
            <a:xfrm>
              <a:off x="6281702" y="1349784"/>
              <a:ext cx="59769" cy="49866"/>
            </a:xfrm>
            <a:custGeom>
              <a:rect b="b" l="l" r="r" t="t"/>
              <a:pathLst>
                <a:path extrusionOk="0" h="1546" w="1853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2" y="1502"/>
                    <a:pt x="854" y="1545"/>
                    <a:pt x="1001" y="1545"/>
                  </a:cubicBezTo>
                  <a:cubicBezTo>
                    <a:pt x="1450" y="1545"/>
                    <a:pt x="1852" y="1145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4" name="Google Shape;8604;p48"/>
            <p:cNvSpPr/>
            <p:nvPr/>
          </p:nvSpPr>
          <p:spPr>
            <a:xfrm>
              <a:off x="6351341" y="1335140"/>
              <a:ext cx="120892" cy="43544"/>
            </a:xfrm>
            <a:custGeom>
              <a:rect b="b" l="l" r="r" t="t"/>
              <a:pathLst>
                <a:path extrusionOk="0" h="1350" w="3748">
                  <a:moveTo>
                    <a:pt x="3128" y="0"/>
                  </a:moveTo>
                  <a:cubicBezTo>
                    <a:pt x="3117" y="0"/>
                    <a:pt x="3105" y="1"/>
                    <a:pt x="3092" y="2"/>
                  </a:cubicBezTo>
                  <a:lnTo>
                    <a:pt x="497" y="478"/>
                  </a:lnTo>
                  <a:cubicBezTo>
                    <a:pt x="0" y="628"/>
                    <a:pt x="120" y="1349"/>
                    <a:pt x="605" y="1349"/>
                  </a:cubicBezTo>
                  <a:cubicBezTo>
                    <a:pt x="620" y="1349"/>
                    <a:pt x="636" y="1348"/>
                    <a:pt x="652" y="1347"/>
                  </a:cubicBezTo>
                  <a:lnTo>
                    <a:pt x="3247" y="883"/>
                  </a:lnTo>
                  <a:cubicBezTo>
                    <a:pt x="3747" y="731"/>
                    <a:pt x="3634" y="0"/>
                    <a:pt x="312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5" name="Google Shape;8605;p48"/>
            <p:cNvSpPr/>
            <p:nvPr/>
          </p:nvSpPr>
          <p:spPr>
            <a:xfrm>
              <a:off x="6295152" y="1424293"/>
              <a:ext cx="60156" cy="49834"/>
            </a:xfrm>
            <a:custGeom>
              <a:rect b="b" l="l" r="r" t="t"/>
              <a:pathLst>
                <a:path extrusionOk="0" h="1545" w="1865">
                  <a:moveTo>
                    <a:pt x="1014" y="0"/>
                  </a:moveTo>
                  <a:cubicBezTo>
                    <a:pt x="970" y="0"/>
                    <a:pt x="926" y="4"/>
                    <a:pt x="881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9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6" name="Google Shape;8606;p48"/>
            <p:cNvSpPr/>
            <p:nvPr/>
          </p:nvSpPr>
          <p:spPr>
            <a:xfrm>
              <a:off x="6364404" y="1409585"/>
              <a:ext cx="121795" cy="43577"/>
            </a:xfrm>
            <a:custGeom>
              <a:rect b="b" l="l" r="r" t="t"/>
              <a:pathLst>
                <a:path extrusionOk="0" h="1351" w="3776">
                  <a:moveTo>
                    <a:pt x="3162" y="0"/>
                  </a:moveTo>
                  <a:cubicBezTo>
                    <a:pt x="3143" y="0"/>
                    <a:pt x="3124" y="1"/>
                    <a:pt x="3104" y="3"/>
                  </a:cubicBezTo>
                  <a:lnTo>
                    <a:pt x="520" y="468"/>
                  </a:lnTo>
                  <a:cubicBezTo>
                    <a:pt x="0" y="606"/>
                    <a:pt x="120" y="1351"/>
                    <a:pt x="628" y="1351"/>
                  </a:cubicBezTo>
                  <a:cubicBezTo>
                    <a:pt x="643" y="1351"/>
                    <a:pt x="659" y="1350"/>
                    <a:pt x="675" y="1349"/>
                  </a:cubicBezTo>
                  <a:lnTo>
                    <a:pt x="3271" y="872"/>
                  </a:lnTo>
                  <a:cubicBezTo>
                    <a:pt x="3776" y="735"/>
                    <a:pt x="3661" y="0"/>
                    <a:pt x="316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7" name="Google Shape;8607;p48"/>
            <p:cNvSpPr/>
            <p:nvPr/>
          </p:nvSpPr>
          <p:spPr>
            <a:xfrm>
              <a:off x="6706823" y="1251439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620" y="1"/>
                  </a:moveTo>
                  <a:lnTo>
                    <a:pt x="1215" y="1620"/>
                  </a:lnTo>
                  <a:cubicBezTo>
                    <a:pt x="251" y="2275"/>
                    <a:pt x="1" y="3585"/>
                    <a:pt x="656" y="4549"/>
                  </a:cubicBezTo>
                  <a:lnTo>
                    <a:pt x="763" y="4704"/>
                  </a:lnTo>
                  <a:cubicBezTo>
                    <a:pt x="1171" y="5305"/>
                    <a:pt x="1833" y="5629"/>
                    <a:pt x="2508" y="5629"/>
                  </a:cubicBezTo>
                  <a:cubicBezTo>
                    <a:pt x="2916" y="5629"/>
                    <a:pt x="3328" y="5510"/>
                    <a:pt x="3692" y="5264"/>
                  </a:cubicBezTo>
                  <a:lnTo>
                    <a:pt x="6085" y="3644"/>
                  </a:lnTo>
                  <a:lnTo>
                    <a:pt x="3620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8" name="Google Shape;8608;p48"/>
            <p:cNvSpPr/>
            <p:nvPr/>
          </p:nvSpPr>
          <p:spPr>
            <a:xfrm>
              <a:off x="6839327" y="1176188"/>
              <a:ext cx="196272" cy="181660"/>
            </a:xfrm>
            <a:custGeom>
              <a:rect b="b" l="l" r="r" t="t"/>
              <a:pathLst>
                <a:path extrusionOk="0" h="5632" w="6085">
                  <a:moveTo>
                    <a:pt x="3588" y="1"/>
                  </a:moveTo>
                  <a:cubicBezTo>
                    <a:pt x="3177" y="1"/>
                    <a:pt x="2760" y="120"/>
                    <a:pt x="2394" y="369"/>
                  </a:cubicBezTo>
                  <a:lnTo>
                    <a:pt x="1" y="1989"/>
                  </a:lnTo>
                  <a:lnTo>
                    <a:pt x="2489" y="5632"/>
                  </a:lnTo>
                  <a:lnTo>
                    <a:pt x="4882" y="4001"/>
                  </a:lnTo>
                  <a:cubicBezTo>
                    <a:pt x="5835" y="3346"/>
                    <a:pt x="6085" y="2036"/>
                    <a:pt x="5430" y="1072"/>
                  </a:cubicBezTo>
                  <a:lnTo>
                    <a:pt x="5430" y="1072"/>
                  </a:lnTo>
                  <a:lnTo>
                    <a:pt x="5430" y="1084"/>
                  </a:lnTo>
                  <a:lnTo>
                    <a:pt x="5323" y="917"/>
                  </a:lnTo>
                  <a:cubicBezTo>
                    <a:pt x="4917" y="319"/>
                    <a:pt x="4259" y="1"/>
                    <a:pt x="358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9" name="Google Shape;8609;p48"/>
            <p:cNvSpPr/>
            <p:nvPr/>
          </p:nvSpPr>
          <p:spPr>
            <a:xfrm>
              <a:off x="5182226" y="98419"/>
              <a:ext cx="349870" cy="436120"/>
            </a:xfrm>
            <a:custGeom>
              <a:rect b="b" l="l" r="r" t="t"/>
              <a:pathLst>
                <a:path extrusionOk="0" h="13521" w="10847">
                  <a:moveTo>
                    <a:pt x="4151" y="435"/>
                  </a:moveTo>
                  <a:cubicBezTo>
                    <a:pt x="4440" y="435"/>
                    <a:pt x="4723" y="607"/>
                    <a:pt x="4774" y="994"/>
                  </a:cubicBezTo>
                  <a:cubicBezTo>
                    <a:pt x="4810" y="1196"/>
                    <a:pt x="4751" y="1387"/>
                    <a:pt x="4632" y="1541"/>
                  </a:cubicBezTo>
                  <a:lnTo>
                    <a:pt x="3834" y="1684"/>
                  </a:lnTo>
                  <a:cubicBezTo>
                    <a:pt x="3667" y="1589"/>
                    <a:pt x="3548" y="1422"/>
                    <a:pt x="3512" y="1232"/>
                  </a:cubicBezTo>
                  <a:lnTo>
                    <a:pt x="3500" y="1232"/>
                  </a:lnTo>
                  <a:cubicBezTo>
                    <a:pt x="3386" y="732"/>
                    <a:pt x="3773" y="435"/>
                    <a:pt x="4151" y="435"/>
                  </a:cubicBezTo>
                  <a:close/>
                  <a:moveTo>
                    <a:pt x="7854" y="2749"/>
                  </a:moveTo>
                  <a:cubicBezTo>
                    <a:pt x="8117" y="2749"/>
                    <a:pt x="8351" y="2930"/>
                    <a:pt x="8394" y="3208"/>
                  </a:cubicBezTo>
                  <a:lnTo>
                    <a:pt x="9787" y="10769"/>
                  </a:lnTo>
                  <a:cubicBezTo>
                    <a:pt x="9835" y="11066"/>
                    <a:pt x="9644" y="11340"/>
                    <a:pt x="9346" y="11400"/>
                  </a:cubicBezTo>
                  <a:lnTo>
                    <a:pt x="3084" y="12543"/>
                  </a:lnTo>
                  <a:cubicBezTo>
                    <a:pt x="3049" y="12550"/>
                    <a:pt x="3014" y="12553"/>
                    <a:pt x="2979" y="12553"/>
                  </a:cubicBezTo>
                  <a:cubicBezTo>
                    <a:pt x="2722" y="12553"/>
                    <a:pt x="2493" y="12365"/>
                    <a:pt x="2441" y="12102"/>
                  </a:cubicBezTo>
                  <a:lnTo>
                    <a:pt x="1060" y="4530"/>
                  </a:lnTo>
                  <a:cubicBezTo>
                    <a:pt x="1012" y="4232"/>
                    <a:pt x="1203" y="3958"/>
                    <a:pt x="1512" y="3899"/>
                  </a:cubicBezTo>
                  <a:lnTo>
                    <a:pt x="2250" y="3768"/>
                  </a:lnTo>
                  <a:cubicBezTo>
                    <a:pt x="2292" y="3977"/>
                    <a:pt x="2472" y="4122"/>
                    <a:pt x="2676" y="4122"/>
                  </a:cubicBezTo>
                  <a:cubicBezTo>
                    <a:pt x="2704" y="4122"/>
                    <a:pt x="2733" y="4119"/>
                    <a:pt x="2762" y="4113"/>
                  </a:cubicBezTo>
                  <a:lnTo>
                    <a:pt x="6668" y="3399"/>
                  </a:lnTo>
                  <a:cubicBezTo>
                    <a:pt x="6906" y="3363"/>
                    <a:pt x="7060" y="3125"/>
                    <a:pt x="7025" y="2899"/>
                  </a:cubicBezTo>
                  <a:lnTo>
                    <a:pt x="7763" y="2756"/>
                  </a:lnTo>
                  <a:cubicBezTo>
                    <a:pt x="7793" y="2751"/>
                    <a:pt x="7824" y="2749"/>
                    <a:pt x="7854" y="2749"/>
                  </a:cubicBezTo>
                  <a:close/>
                  <a:moveTo>
                    <a:pt x="4133" y="0"/>
                  </a:moveTo>
                  <a:cubicBezTo>
                    <a:pt x="4070" y="0"/>
                    <a:pt x="4005" y="6"/>
                    <a:pt x="3941" y="17"/>
                  </a:cubicBezTo>
                  <a:cubicBezTo>
                    <a:pt x="3346" y="136"/>
                    <a:pt x="2953" y="708"/>
                    <a:pt x="3072" y="1303"/>
                  </a:cubicBezTo>
                  <a:cubicBezTo>
                    <a:pt x="3108" y="1482"/>
                    <a:pt x="3179" y="1637"/>
                    <a:pt x="3286" y="1779"/>
                  </a:cubicBezTo>
                  <a:lnTo>
                    <a:pt x="2512" y="1934"/>
                  </a:lnTo>
                  <a:cubicBezTo>
                    <a:pt x="2191" y="1994"/>
                    <a:pt x="1988" y="2291"/>
                    <a:pt x="2036" y="2613"/>
                  </a:cubicBezTo>
                  <a:lnTo>
                    <a:pt x="2096" y="2899"/>
                  </a:lnTo>
                  <a:lnTo>
                    <a:pt x="798" y="3125"/>
                  </a:lnTo>
                  <a:cubicBezTo>
                    <a:pt x="322" y="3208"/>
                    <a:pt x="0" y="3673"/>
                    <a:pt x="83" y="4149"/>
                  </a:cubicBezTo>
                  <a:lnTo>
                    <a:pt x="1667" y="12781"/>
                  </a:lnTo>
                  <a:cubicBezTo>
                    <a:pt x="1741" y="13217"/>
                    <a:pt x="2120" y="13520"/>
                    <a:pt x="2548" y="13520"/>
                  </a:cubicBezTo>
                  <a:cubicBezTo>
                    <a:pt x="2599" y="13520"/>
                    <a:pt x="2651" y="13516"/>
                    <a:pt x="2703" y="13507"/>
                  </a:cubicBezTo>
                  <a:lnTo>
                    <a:pt x="10037" y="12162"/>
                  </a:lnTo>
                  <a:cubicBezTo>
                    <a:pt x="10525" y="12066"/>
                    <a:pt x="10847" y="11602"/>
                    <a:pt x="10763" y="11126"/>
                  </a:cubicBezTo>
                  <a:lnTo>
                    <a:pt x="9180" y="2494"/>
                  </a:lnTo>
                  <a:cubicBezTo>
                    <a:pt x="9106" y="2064"/>
                    <a:pt x="8737" y="1763"/>
                    <a:pt x="8316" y="1763"/>
                  </a:cubicBezTo>
                  <a:cubicBezTo>
                    <a:pt x="8259" y="1763"/>
                    <a:pt x="8202" y="1768"/>
                    <a:pt x="8144" y="1779"/>
                  </a:cubicBezTo>
                  <a:lnTo>
                    <a:pt x="6858" y="2018"/>
                  </a:lnTo>
                  <a:lnTo>
                    <a:pt x="6810" y="1744"/>
                  </a:lnTo>
                  <a:cubicBezTo>
                    <a:pt x="6758" y="1458"/>
                    <a:pt x="6508" y="1258"/>
                    <a:pt x="6228" y="1258"/>
                  </a:cubicBezTo>
                  <a:cubicBezTo>
                    <a:pt x="6192" y="1258"/>
                    <a:pt x="6156" y="1261"/>
                    <a:pt x="6120" y="1268"/>
                  </a:cubicBezTo>
                  <a:lnTo>
                    <a:pt x="5179" y="1434"/>
                  </a:lnTo>
                  <a:cubicBezTo>
                    <a:pt x="5227" y="1268"/>
                    <a:pt x="5239" y="1089"/>
                    <a:pt x="5215" y="922"/>
                  </a:cubicBezTo>
                  <a:cubicBezTo>
                    <a:pt x="5119" y="381"/>
                    <a:pt x="4655" y="0"/>
                    <a:pt x="413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0" name="Google Shape;8610;p48"/>
            <p:cNvSpPr/>
            <p:nvPr/>
          </p:nvSpPr>
          <p:spPr>
            <a:xfrm>
              <a:off x="5244414" y="255566"/>
              <a:ext cx="60059" cy="49898"/>
            </a:xfrm>
            <a:custGeom>
              <a:rect b="b" l="l" r="r" t="t"/>
              <a:pathLst>
                <a:path extrusionOk="0" h="1547" w="1862">
                  <a:moveTo>
                    <a:pt x="1015" y="1"/>
                  </a:moveTo>
                  <a:cubicBezTo>
                    <a:pt x="967" y="1"/>
                    <a:pt x="919" y="5"/>
                    <a:pt x="870" y="15"/>
                  </a:cubicBezTo>
                  <a:cubicBezTo>
                    <a:pt x="191" y="134"/>
                    <a:pt x="1" y="1015"/>
                    <a:pt x="560" y="1408"/>
                  </a:cubicBezTo>
                  <a:cubicBezTo>
                    <a:pt x="700" y="1504"/>
                    <a:pt x="851" y="1547"/>
                    <a:pt x="998" y="1547"/>
                  </a:cubicBezTo>
                  <a:cubicBezTo>
                    <a:pt x="1451" y="1547"/>
                    <a:pt x="1862" y="1138"/>
                    <a:pt x="1763" y="634"/>
                  </a:cubicBezTo>
                  <a:cubicBezTo>
                    <a:pt x="1689" y="266"/>
                    <a:pt x="1375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1" name="Google Shape;8611;p48"/>
            <p:cNvSpPr/>
            <p:nvPr/>
          </p:nvSpPr>
          <p:spPr>
            <a:xfrm>
              <a:off x="5312052" y="241148"/>
              <a:ext cx="124117" cy="43673"/>
            </a:xfrm>
            <a:custGeom>
              <a:rect b="b" l="l" r="r" t="t"/>
              <a:pathLst>
                <a:path extrusionOk="0" h="1354" w="3848">
                  <a:moveTo>
                    <a:pt x="3239" y="0"/>
                  </a:moveTo>
                  <a:cubicBezTo>
                    <a:pt x="3208" y="0"/>
                    <a:pt x="3176" y="3"/>
                    <a:pt x="3143" y="10"/>
                  </a:cubicBezTo>
                  <a:lnTo>
                    <a:pt x="3155" y="10"/>
                  </a:lnTo>
                  <a:lnTo>
                    <a:pt x="559" y="486"/>
                  </a:lnTo>
                  <a:cubicBezTo>
                    <a:pt x="0" y="553"/>
                    <a:pt x="102" y="1354"/>
                    <a:pt x="609" y="1354"/>
                  </a:cubicBezTo>
                  <a:cubicBezTo>
                    <a:pt x="642" y="1354"/>
                    <a:pt x="677" y="1350"/>
                    <a:pt x="714" y="1343"/>
                  </a:cubicBezTo>
                  <a:lnTo>
                    <a:pt x="3309" y="867"/>
                  </a:lnTo>
                  <a:cubicBezTo>
                    <a:pt x="3847" y="766"/>
                    <a:pt x="3731" y="0"/>
                    <a:pt x="323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2" name="Google Shape;8612;p48"/>
            <p:cNvSpPr/>
            <p:nvPr/>
          </p:nvSpPr>
          <p:spPr>
            <a:xfrm>
              <a:off x="5257090" y="325172"/>
              <a:ext cx="59769" cy="49866"/>
            </a:xfrm>
            <a:custGeom>
              <a:rect b="b" l="l" r="r" t="t"/>
              <a:pathLst>
                <a:path extrusionOk="0" h="1546" w="1853">
                  <a:moveTo>
                    <a:pt x="1003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3" y="1545"/>
                    <a:pt x="1000" y="1545"/>
                  </a:cubicBezTo>
                  <a:cubicBezTo>
                    <a:pt x="1449" y="1545"/>
                    <a:pt x="1853" y="1142"/>
                    <a:pt x="1763" y="631"/>
                  </a:cubicBezTo>
                  <a:cubicBezTo>
                    <a:pt x="1699" y="259"/>
                    <a:pt x="1369" y="1"/>
                    <a:pt x="100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3" name="Google Shape;8613;p48"/>
            <p:cNvSpPr/>
            <p:nvPr/>
          </p:nvSpPr>
          <p:spPr>
            <a:xfrm>
              <a:off x="5326599" y="310528"/>
              <a:ext cx="121408" cy="43512"/>
            </a:xfrm>
            <a:custGeom>
              <a:rect b="b" l="l" r="r" t="t"/>
              <a:pathLst>
                <a:path extrusionOk="0" h="1349" w="3764">
                  <a:moveTo>
                    <a:pt x="3133" y="0"/>
                  </a:moveTo>
                  <a:cubicBezTo>
                    <a:pt x="3121" y="0"/>
                    <a:pt x="3109" y="1"/>
                    <a:pt x="3096" y="2"/>
                  </a:cubicBezTo>
                  <a:lnTo>
                    <a:pt x="501" y="478"/>
                  </a:lnTo>
                  <a:cubicBezTo>
                    <a:pt x="1" y="618"/>
                    <a:pt x="126" y="1348"/>
                    <a:pt x="620" y="1348"/>
                  </a:cubicBezTo>
                  <a:cubicBezTo>
                    <a:pt x="632" y="1348"/>
                    <a:pt x="644" y="1348"/>
                    <a:pt x="656" y="1347"/>
                  </a:cubicBezTo>
                  <a:lnTo>
                    <a:pt x="3251" y="871"/>
                  </a:lnTo>
                  <a:cubicBezTo>
                    <a:pt x="3763" y="731"/>
                    <a:pt x="3638" y="0"/>
                    <a:pt x="313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4" name="Google Shape;8614;p48"/>
            <p:cNvSpPr/>
            <p:nvPr/>
          </p:nvSpPr>
          <p:spPr>
            <a:xfrm>
              <a:off x="5270540" y="399294"/>
              <a:ext cx="60059" cy="50189"/>
            </a:xfrm>
            <a:custGeom>
              <a:rect b="b" l="l" r="r" t="t"/>
              <a:pathLst>
                <a:path extrusionOk="0" h="1556" w="1862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0" y="1012"/>
                    <a:pt x="572" y="1417"/>
                  </a:cubicBezTo>
                  <a:cubicBezTo>
                    <a:pt x="709" y="1513"/>
                    <a:pt x="857" y="1556"/>
                    <a:pt x="1002" y="1556"/>
                  </a:cubicBezTo>
                  <a:cubicBezTo>
                    <a:pt x="1451" y="1556"/>
                    <a:pt x="1862" y="1147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5" name="Google Shape;8615;p48"/>
            <p:cNvSpPr/>
            <p:nvPr/>
          </p:nvSpPr>
          <p:spPr>
            <a:xfrm>
              <a:off x="5339501" y="384586"/>
              <a:ext cx="122440" cy="44028"/>
            </a:xfrm>
            <a:custGeom>
              <a:rect b="b" l="l" r="r" t="t"/>
              <a:pathLst>
                <a:path extrusionOk="0" h="1365" w="3796">
                  <a:moveTo>
                    <a:pt x="3172" y="0"/>
                  </a:moveTo>
                  <a:cubicBezTo>
                    <a:pt x="3153" y="0"/>
                    <a:pt x="3133" y="1"/>
                    <a:pt x="3113" y="4"/>
                  </a:cubicBezTo>
                  <a:lnTo>
                    <a:pt x="518" y="480"/>
                  </a:lnTo>
                  <a:cubicBezTo>
                    <a:pt x="1" y="606"/>
                    <a:pt x="115" y="1364"/>
                    <a:pt x="626" y="1364"/>
                  </a:cubicBezTo>
                  <a:cubicBezTo>
                    <a:pt x="645" y="1364"/>
                    <a:pt x="664" y="1363"/>
                    <a:pt x="684" y="1361"/>
                  </a:cubicBezTo>
                  <a:lnTo>
                    <a:pt x="3268" y="885"/>
                  </a:lnTo>
                  <a:cubicBezTo>
                    <a:pt x="3796" y="747"/>
                    <a:pt x="3682" y="0"/>
                    <a:pt x="317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6" name="Google Shape;8616;p48"/>
            <p:cNvSpPr/>
            <p:nvPr/>
          </p:nvSpPr>
          <p:spPr>
            <a:xfrm>
              <a:off x="5212933" y="708039"/>
              <a:ext cx="250815" cy="224688"/>
            </a:xfrm>
            <a:custGeom>
              <a:rect b="b" l="l" r="r" t="t"/>
              <a:pathLst>
                <a:path extrusionOk="0" h="6966" w="7776">
                  <a:moveTo>
                    <a:pt x="3943" y="1"/>
                  </a:moveTo>
                  <a:cubicBezTo>
                    <a:pt x="2906" y="1"/>
                    <a:pt x="1888" y="469"/>
                    <a:pt x="1227" y="1346"/>
                  </a:cubicBezTo>
                  <a:lnTo>
                    <a:pt x="6966" y="4977"/>
                  </a:lnTo>
                  <a:cubicBezTo>
                    <a:pt x="7775" y="3406"/>
                    <a:pt x="7251" y="1477"/>
                    <a:pt x="5763" y="525"/>
                  </a:cubicBezTo>
                  <a:cubicBezTo>
                    <a:pt x="5199" y="171"/>
                    <a:pt x="4568" y="1"/>
                    <a:pt x="3943" y="1"/>
                  </a:cubicBezTo>
                  <a:close/>
                  <a:moveTo>
                    <a:pt x="822" y="2001"/>
                  </a:moveTo>
                  <a:cubicBezTo>
                    <a:pt x="1" y="3561"/>
                    <a:pt x="524" y="5489"/>
                    <a:pt x="2025" y="6442"/>
                  </a:cubicBezTo>
                  <a:cubicBezTo>
                    <a:pt x="2584" y="6796"/>
                    <a:pt x="3211" y="6966"/>
                    <a:pt x="3833" y="6966"/>
                  </a:cubicBezTo>
                  <a:cubicBezTo>
                    <a:pt x="4864" y="6966"/>
                    <a:pt x="5880" y="6497"/>
                    <a:pt x="6549" y="5620"/>
                  </a:cubicBezTo>
                  <a:lnTo>
                    <a:pt x="822" y="200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7" name="Google Shape;8617;p48"/>
            <p:cNvSpPr/>
            <p:nvPr/>
          </p:nvSpPr>
          <p:spPr>
            <a:xfrm>
              <a:off x="5682211" y="226472"/>
              <a:ext cx="196304" cy="181918"/>
            </a:xfrm>
            <a:custGeom>
              <a:rect b="b" l="l" r="r" t="t"/>
              <a:pathLst>
                <a:path extrusionOk="0" h="5640" w="6086">
                  <a:moveTo>
                    <a:pt x="3609" y="0"/>
                  </a:moveTo>
                  <a:lnTo>
                    <a:pt x="1215" y="1631"/>
                  </a:lnTo>
                  <a:cubicBezTo>
                    <a:pt x="251" y="2286"/>
                    <a:pt x="1" y="3596"/>
                    <a:pt x="656" y="4560"/>
                  </a:cubicBezTo>
                  <a:lnTo>
                    <a:pt x="763" y="4715"/>
                  </a:lnTo>
                  <a:cubicBezTo>
                    <a:pt x="1171" y="5316"/>
                    <a:pt x="1834" y="5640"/>
                    <a:pt x="2508" y="5640"/>
                  </a:cubicBezTo>
                  <a:cubicBezTo>
                    <a:pt x="2916" y="5640"/>
                    <a:pt x="3329" y="5521"/>
                    <a:pt x="3692" y="5275"/>
                  </a:cubicBezTo>
                  <a:lnTo>
                    <a:pt x="6085" y="3644"/>
                  </a:lnTo>
                  <a:lnTo>
                    <a:pt x="3609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8" name="Google Shape;8618;p48"/>
            <p:cNvSpPr/>
            <p:nvPr/>
          </p:nvSpPr>
          <p:spPr>
            <a:xfrm>
              <a:off x="5814714" y="151317"/>
              <a:ext cx="196272" cy="181950"/>
            </a:xfrm>
            <a:custGeom>
              <a:rect b="b" l="l" r="r" t="t"/>
              <a:pathLst>
                <a:path extrusionOk="0" h="5641" w="6085">
                  <a:moveTo>
                    <a:pt x="3580" y="1"/>
                  </a:moveTo>
                  <a:cubicBezTo>
                    <a:pt x="3174" y="1"/>
                    <a:pt x="2765" y="119"/>
                    <a:pt x="2406" y="366"/>
                  </a:cubicBezTo>
                  <a:lnTo>
                    <a:pt x="1" y="1985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5" y="3354"/>
                    <a:pt x="6085" y="2044"/>
                    <a:pt x="5430" y="1080"/>
                  </a:cubicBezTo>
                  <a:lnTo>
                    <a:pt x="5323" y="925"/>
                  </a:lnTo>
                  <a:cubicBezTo>
                    <a:pt x="4915" y="324"/>
                    <a:pt x="4252" y="1"/>
                    <a:pt x="3580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9" name="Google Shape;8619;p48"/>
            <p:cNvSpPr/>
            <p:nvPr/>
          </p:nvSpPr>
          <p:spPr>
            <a:xfrm>
              <a:off x="5624636" y="602242"/>
              <a:ext cx="346032" cy="344032"/>
            </a:xfrm>
            <a:custGeom>
              <a:rect b="b" l="l" r="r" t="t"/>
              <a:pathLst>
                <a:path extrusionOk="0" h="10666" w="10728">
                  <a:moveTo>
                    <a:pt x="5007" y="1"/>
                  </a:moveTo>
                  <a:cubicBezTo>
                    <a:pt x="4823" y="1"/>
                    <a:pt x="4677" y="136"/>
                    <a:pt x="4655" y="328"/>
                  </a:cubicBezTo>
                  <a:lnTo>
                    <a:pt x="4191" y="3805"/>
                  </a:lnTo>
                  <a:lnTo>
                    <a:pt x="714" y="3340"/>
                  </a:lnTo>
                  <a:cubicBezTo>
                    <a:pt x="699" y="3338"/>
                    <a:pt x="683" y="3338"/>
                    <a:pt x="668" y="3338"/>
                  </a:cubicBezTo>
                  <a:cubicBezTo>
                    <a:pt x="475" y="3338"/>
                    <a:pt x="320" y="3474"/>
                    <a:pt x="298" y="3662"/>
                  </a:cubicBezTo>
                  <a:lnTo>
                    <a:pt x="36" y="5638"/>
                  </a:lnTo>
                  <a:cubicBezTo>
                    <a:pt x="0" y="5840"/>
                    <a:pt x="143" y="6031"/>
                    <a:pt x="357" y="6055"/>
                  </a:cubicBezTo>
                  <a:lnTo>
                    <a:pt x="357" y="6043"/>
                  </a:lnTo>
                  <a:lnTo>
                    <a:pt x="3834" y="6507"/>
                  </a:lnTo>
                  <a:lnTo>
                    <a:pt x="3370" y="9984"/>
                  </a:lnTo>
                  <a:cubicBezTo>
                    <a:pt x="3346" y="10186"/>
                    <a:pt x="3489" y="10377"/>
                    <a:pt x="3691" y="10401"/>
                  </a:cubicBezTo>
                  <a:lnTo>
                    <a:pt x="5667" y="10663"/>
                  </a:lnTo>
                  <a:cubicBezTo>
                    <a:pt x="5682" y="10664"/>
                    <a:pt x="5697" y="10665"/>
                    <a:pt x="5712" y="10665"/>
                  </a:cubicBezTo>
                  <a:cubicBezTo>
                    <a:pt x="5897" y="10665"/>
                    <a:pt x="6062" y="10529"/>
                    <a:pt x="6084" y="10341"/>
                  </a:cubicBezTo>
                  <a:lnTo>
                    <a:pt x="6548" y="6864"/>
                  </a:lnTo>
                  <a:lnTo>
                    <a:pt x="10025" y="7329"/>
                  </a:lnTo>
                  <a:cubicBezTo>
                    <a:pt x="10040" y="7331"/>
                    <a:pt x="10055" y="7331"/>
                    <a:pt x="10069" y="7331"/>
                  </a:cubicBezTo>
                  <a:cubicBezTo>
                    <a:pt x="10254" y="7331"/>
                    <a:pt x="10420" y="7195"/>
                    <a:pt x="10442" y="7007"/>
                  </a:cubicBezTo>
                  <a:lnTo>
                    <a:pt x="10704" y="5031"/>
                  </a:lnTo>
                  <a:cubicBezTo>
                    <a:pt x="10728" y="4828"/>
                    <a:pt x="10585" y="4638"/>
                    <a:pt x="10382" y="4614"/>
                  </a:cubicBezTo>
                  <a:lnTo>
                    <a:pt x="6894" y="4150"/>
                  </a:lnTo>
                  <a:lnTo>
                    <a:pt x="7358" y="673"/>
                  </a:lnTo>
                  <a:cubicBezTo>
                    <a:pt x="7382" y="471"/>
                    <a:pt x="7239" y="280"/>
                    <a:pt x="7037" y="256"/>
                  </a:cubicBezTo>
                  <a:lnTo>
                    <a:pt x="5072" y="6"/>
                  </a:lnTo>
                  <a:cubicBezTo>
                    <a:pt x="5050" y="3"/>
                    <a:pt x="5028" y="1"/>
                    <a:pt x="500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0" name="Google Shape;8620;p48"/>
            <p:cNvSpPr/>
            <p:nvPr/>
          </p:nvSpPr>
          <p:spPr>
            <a:xfrm>
              <a:off x="5182226" y="1123290"/>
              <a:ext cx="349870" cy="436217"/>
            </a:xfrm>
            <a:custGeom>
              <a:rect b="b" l="l" r="r" t="t"/>
              <a:pathLst>
                <a:path extrusionOk="0" h="13524" w="10847">
                  <a:moveTo>
                    <a:pt x="4147" y="429"/>
                  </a:moveTo>
                  <a:cubicBezTo>
                    <a:pt x="4437" y="429"/>
                    <a:pt x="4723" y="604"/>
                    <a:pt x="4774" y="997"/>
                  </a:cubicBezTo>
                  <a:cubicBezTo>
                    <a:pt x="4810" y="1188"/>
                    <a:pt x="4751" y="1390"/>
                    <a:pt x="4632" y="1533"/>
                  </a:cubicBezTo>
                  <a:lnTo>
                    <a:pt x="3834" y="1688"/>
                  </a:lnTo>
                  <a:cubicBezTo>
                    <a:pt x="3667" y="1593"/>
                    <a:pt x="3548" y="1426"/>
                    <a:pt x="3512" y="1224"/>
                  </a:cubicBezTo>
                  <a:lnTo>
                    <a:pt x="3500" y="1224"/>
                  </a:lnTo>
                  <a:cubicBezTo>
                    <a:pt x="3386" y="725"/>
                    <a:pt x="3770" y="429"/>
                    <a:pt x="4147" y="429"/>
                  </a:cubicBezTo>
                  <a:close/>
                  <a:moveTo>
                    <a:pt x="7867" y="2749"/>
                  </a:moveTo>
                  <a:cubicBezTo>
                    <a:pt x="8125" y="2749"/>
                    <a:pt x="8352" y="2938"/>
                    <a:pt x="8394" y="3200"/>
                  </a:cubicBezTo>
                  <a:lnTo>
                    <a:pt x="9787" y="10761"/>
                  </a:lnTo>
                  <a:cubicBezTo>
                    <a:pt x="9835" y="11058"/>
                    <a:pt x="9644" y="11344"/>
                    <a:pt x="9346" y="11392"/>
                  </a:cubicBezTo>
                  <a:lnTo>
                    <a:pt x="3084" y="12535"/>
                  </a:lnTo>
                  <a:cubicBezTo>
                    <a:pt x="3049" y="12542"/>
                    <a:pt x="3014" y="12545"/>
                    <a:pt x="2979" y="12545"/>
                  </a:cubicBezTo>
                  <a:cubicBezTo>
                    <a:pt x="2722" y="12545"/>
                    <a:pt x="2493" y="12357"/>
                    <a:pt x="2441" y="12094"/>
                  </a:cubicBezTo>
                  <a:lnTo>
                    <a:pt x="1060" y="4534"/>
                  </a:lnTo>
                  <a:cubicBezTo>
                    <a:pt x="1012" y="4236"/>
                    <a:pt x="1203" y="3950"/>
                    <a:pt x="1512" y="3903"/>
                  </a:cubicBezTo>
                  <a:lnTo>
                    <a:pt x="2250" y="3760"/>
                  </a:lnTo>
                  <a:cubicBezTo>
                    <a:pt x="2293" y="3975"/>
                    <a:pt x="2482" y="4122"/>
                    <a:pt x="2694" y="4122"/>
                  </a:cubicBezTo>
                  <a:cubicBezTo>
                    <a:pt x="2717" y="4122"/>
                    <a:pt x="2739" y="4120"/>
                    <a:pt x="2762" y="4117"/>
                  </a:cubicBezTo>
                  <a:lnTo>
                    <a:pt x="6668" y="3402"/>
                  </a:lnTo>
                  <a:cubicBezTo>
                    <a:pt x="6906" y="3355"/>
                    <a:pt x="7060" y="3129"/>
                    <a:pt x="7025" y="2890"/>
                  </a:cubicBezTo>
                  <a:lnTo>
                    <a:pt x="7763" y="2760"/>
                  </a:lnTo>
                  <a:cubicBezTo>
                    <a:pt x="7798" y="2752"/>
                    <a:pt x="7833" y="2749"/>
                    <a:pt x="7867" y="2749"/>
                  </a:cubicBezTo>
                  <a:close/>
                  <a:moveTo>
                    <a:pt x="4150" y="0"/>
                  </a:moveTo>
                  <a:cubicBezTo>
                    <a:pt x="4081" y="0"/>
                    <a:pt x="4011" y="7"/>
                    <a:pt x="3941" y="21"/>
                  </a:cubicBezTo>
                  <a:cubicBezTo>
                    <a:pt x="3346" y="128"/>
                    <a:pt x="2953" y="700"/>
                    <a:pt x="3072" y="1307"/>
                  </a:cubicBezTo>
                  <a:cubicBezTo>
                    <a:pt x="3108" y="1474"/>
                    <a:pt x="3179" y="1640"/>
                    <a:pt x="3286" y="1783"/>
                  </a:cubicBezTo>
                  <a:lnTo>
                    <a:pt x="2512" y="1926"/>
                  </a:lnTo>
                  <a:cubicBezTo>
                    <a:pt x="2191" y="1986"/>
                    <a:pt x="1988" y="2295"/>
                    <a:pt x="2036" y="2617"/>
                  </a:cubicBezTo>
                  <a:lnTo>
                    <a:pt x="2096" y="2890"/>
                  </a:lnTo>
                  <a:lnTo>
                    <a:pt x="798" y="3129"/>
                  </a:lnTo>
                  <a:cubicBezTo>
                    <a:pt x="322" y="3212"/>
                    <a:pt x="0" y="3676"/>
                    <a:pt x="83" y="4164"/>
                  </a:cubicBezTo>
                  <a:lnTo>
                    <a:pt x="1667" y="12785"/>
                  </a:lnTo>
                  <a:cubicBezTo>
                    <a:pt x="1741" y="13221"/>
                    <a:pt x="2120" y="13524"/>
                    <a:pt x="2548" y="13524"/>
                  </a:cubicBezTo>
                  <a:cubicBezTo>
                    <a:pt x="2599" y="13524"/>
                    <a:pt x="2651" y="13520"/>
                    <a:pt x="2703" y="13511"/>
                  </a:cubicBezTo>
                  <a:lnTo>
                    <a:pt x="10049" y="12165"/>
                  </a:lnTo>
                  <a:cubicBezTo>
                    <a:pt x="10525" y="12082"/>
                    <a:pt x="10847" y="11618"/>
                    <a:pt x="10763" y="11130"/>
                  </a:cubicBezTo>
                  <a:lnTo>
                    <a:pt x="9192" y="2498"/>
                  </a:lnTo>
                  <a:cubicBezTo>
                    <a:pt x="9108" y="2067"/>
                    <a:pt x="8737" y="1766"/>
                    <a:pt x="8316" y="1766"/>
                  </a:cubicBezTo>
                  <a:cubicBezTo>
                    <a:pt x="8259" y="1766"/>
                    <a:pt x="8202" y="1772"/>
                    <a:pt x="8144" y="1783"/>
                  </a:cubicBezTo>
                  <a:lnTo>
                    <a:pt x="6858" y="2009"/>
                  </a:lnTo>
                  <a:lnTo>
                    <a:pt x="6810" y="1736"/>
                  </a:lnTo>
                  <a:cubicBezTo>
                    <a:pt x="6757" y="1446"/>
                    <a:pt x="6499" y="1252"/>
                    <a:pt x="6214" y="1252"/>
                  </a:cubicBezTo>
                  <a:cubicBezTo>
                    <a:pt x="6183" y="1252"/>
                    <a:pt x="6151" y="1255"/>
                    <a:pt x="6120" y="1259"/>
                  </a:cubicBezTo>
                  <a:lnTo>
                    <a:pt x="5179" y="1438"/>
                  </a:lnTo>
                  <a:cubicBezTo>
                    <a:pt x="5227" y="1259"/>
                    <a:pt x="5239" y="1081"/>
                    <a:pt x="5215" y="914"/>
                  </a:cubicBezTo>
                  <a:cubicBezTo>
                    <a:pt x="5120" y="378"/>
                    <a:pt x="4665" y="0"/>
                    <a:pt x="415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1" name="Google Shape;8621;p48"/>
            <p:cNvSpPr/>
            <p:nvPr/>
          </p:nvSpPr>
          <p:spPr>
            <a:xfrm>
              <a:off x="5244414" y="1280275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9" y="1"/>
                    <a:pt x="915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2" y="1502"/>
                    <a:pt x="854" y="1545"/>
                    <a:pt x="1002" y="1545"/>
                  </a:cubicBezTo>
                  <a:cubicBezTo>
                    <a:pt x="1454" y="1545"/>
                    <a:pt x="1862" y="1142"/>
                    <a:pt x="1763" y="631"/>
                  </a:cubicBezTo>
                  <a:cubicBezTo>
                    <a:pt x="1689" y="259"/>
                    <a:pt x="1367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2" name="Google Shape;8622;p48"/>
            <p:cNvSpPr/>
            <p:nvPr/>
          </p:nvSpPr>
          <p:spPr>
            <a:xfrm>
              <a:off x="5311504" y="1265631"/>
              <a:ext cx="125182" cy="43931"/>
            </a:xfrm>
            <a:custGeom>
              <a:rect b="b" l="l" r="r" t="t"/>
              <a:pathLst>
                <a:path extrusionOk="0" h="1362" w="3881">
                  <a:moveTo>
                    <a:pt x="3274" y="0"/>
                  </a:moveTo>
                  <a:cubicBezTo>
                    <a:pt x="3238" y="0"/>
                    <a:pt x="3200" y="5"/>
                    <a:pt x="3160" y="13"/>
                  </a:cubicBezTo>
                  <a:lnTo>
                    <a:pt x="3172" y="13"/>
                  </a:lnTo>
                  <a:lnTo>
                    <a:pt x="576" y="490"/>
                  </a:lnTo>
                  <a:cubicBezTo>
                    <a:pt x="0" y="545"/>
                    <a:pt x="104" y="1362"/>
                    <a:pt x="609" y="1362"/>
                  </a:cubicBezTo>
                  <a:cubicBezTo>
                    <a:pt x="647" y="1362"/>
                    <a:pt x="688" y="1357"/>
                    <a:pt x="731" y="1347"/>
                  </a:cubicBezTo>
                  <a:lnTo>
                    <a:pt x="3314" y="871"/>
                  </a:lnTo>
                  <a:cubicBezTo>
                    <a:pt x="3881" y="793"/>
                    <a:pt x="3774" y="0"/>
                    <a:pt x="327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3" name="Google Shape;8623;p48"/>
            <p:cNvSpPr/>
            <p:nvPr/>
          </p:nvSpPr>
          <p:spPr>
            <a:xfrm>
              <a:off x="5257090" y="1349784"/>
              <a:ext cx="59769" cy="49866"/>
            </a:xfrm>
            <a:custGeom>
              <a:rect b="b" l="l" r="r" t="t"/>
              <a:pathLst>
                <a:path extrusionOk="0" h="1546" w="1853">
                  <a:moveTo>
                    <a:pt x="1002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2" y="1502"/>
                    <a:pt x="854" y="1545"/>
                    <a:pt x="1001" y="1545"/>
                  </a:cubicBezTo>
                  <a:cubicBezTo>
                    <a:pt x="1450" y="1545"/>
                    <a:pt x="1852" y="1145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4" name="Google Shape;8624;p48"/>
            <p:cNvSpPr/>
            <p:nvPr/>
          </p:nvSpPr>
          <p:spPr>
            <a:xfrm>
              <a:off x="5326728" y="1335140"/>
              <a:ext cx="121279" cy="43544"/>
            </a:xfrm>
            <a:custGeom>
              <a:rect b="b" l="l" r="r" t="t"/>
              <a:pathLst>
                <a:path extrusionOk="0" h="1350" w="3760">
                  <a:moveTo>
                    <a:pt x="3129" y="0"/>
                  </a:moveTo>
                  <a:cubicBezTo>
                    <a:pt x="3117" y="0"/>
                    <a:pt x="3105" y="1"/>
                    <a:pt x="3092" y="2"/>
                  </a:cubicBezTo>
                  <a:lnTo>
                    <a:pt x="497" y="478"/>
                  </a:lnTo>
                  <a:cubicBezTo>
                    <a:pt x="0" y="628"/>
                    <a:pt x="120" y="1349"/>
                    <a:pt x="605" y="1349"/>
                  </a:cubicBezTo>
                  <a:cubicBezTo>
                    <a:pt x="620" y="1349"/>
                    <a:pt x="636" y="1348"/>
                    <a:pt x="652" y="1347"/>
                  </a:cubicBezTo>
                  <a:lnTo>
                    <a:pt x="3247" y="883"/>
                  </a:lnTo>
                  <a:cubicBezTo>
                    <a:pt x="3759" y="731"/>
                    <a:pt x="3634" y="0"/>
                    <a:pt x="312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5" name="Google Shape;8625;p48"/>
            <p:cNvSpPr/>
            <p:nvPr/>
          </p:nvSpPr>
          <p:spPr>
            <a:xfrm>
              <a:off x="5270540" y="1424293"/>
              <a:ext cx="60059" cy="49834"/>
            </a:xfrm>
            <a:custGeom>
              <a:rect b="b" l="l" r="r" t="t"/>
              <a:pathLst>
                <a:path extrusionOk="0" h="1545" w="1862">
                  <a:moveTo>
                    <a:pt x="1002" y="0"/>
                  </a:moveTo>
                  <a:cubicBezTo>
                    <a:pt x="959" y="0"/>
                    <a:pt x="914" y="4"/>
                    <a:pt x="870" y="12"/>
                  </a:cubicBezTo>
                  <a:cubicBezTo>
                    <a:pt x="191" y="131"/>
                    <a:pt x="0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0"/>
                    <a:pt x="100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6" name="Google Shape;8626;p48"/>
            <p:cNvSpPr/>
            <p:nvPr/>
          </p:nvSpPr>
          <p:spPr>
            <a:xfrm>
              <a:off x="5339792" y="1409585"/>
              <a:ext cx="121795" cy="43577"/>
            </a:xfrm>
            <a:custGeom>
              <a:rect b="b" l="l" r="r" t="t"/>
              <a:pathLst>
                <a:path extrusionOk="0" h="1351" w="3776">
                  <a:moveTo>
                    <a:pt x="3162" y="0"/>
                  </a:moveTo>
                  <a:cubicBezTo>
                    <a:pt x="3143" y="0"/>
                    <a:pt x="3124" y="1"/>
                    <a:pt x="3104" y="3"/>
                  </a:cubicBezTo>
                  <a:lnTo>
                    <a:pt x="509" y="468"/>
                  </a:lnTo>
                  <a:cubicBezTo>
                    <a:pt x="0" y="606"/>
                    <a:pt x="120" y="1351"/>
                    <a:pt x="628" y="1351"/>
                  </a:cubicBezTo>
                  <a:cubicBezTo>
                    <a:pt x="643" y="1351"/>
                    <a:pt x="659" y="1350"/>
                    <a:pt x="675" y="1349"/>
                  </a:cubicBezTo>
                  <a:lnTo>
                    <a:pt x="3259" y="872"/>
                  </a:lnTo>
                  <a:cubicBezTo>
                    <a:pt x="3775" y="735"/>
                    <a:pt x="3661" y="0"/>
                    <a:pt x="316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7" name="Google Shape;8627;p48"/>
            <p:cNvSpPr/>
            <p:nvPr/>
          </p:nvSpPr>
          <p:spPr>
            <a:xfrm>
              <a:off x="5682211" y="1251439"/>
              <a:ext cx="196304" cy="181563"/>
            </a:xfrm>
            <a:custGeom>
              <a:rect b="b" l="l" r="r" t="t"/>
              <a:pathLst>
                <a:path extrusionOk="0" h="5629" w="6086">
                  <a:moveTo>
                    <a:pt x="3609" y="1"/>
                  </a:moveTo>
                  <a:lnTo>
                    <a:pt x="1215" y="1620"/>
                  </a:lnTo>
                  <a:cubicBezTo>
                    <a:pt x="251" y="2275"/>
                    <a:pt x="1" y="3585"/>
                    <a:pt x="656" y="4549"/>
                  </a:cubicBezTo>
                  <a:lnTo>
                    <a:pt x="763" y="4704"/>
                  </a:lnTo>
                  <a:cubicBezTo>
                    <a:pt x="1171" y="5305"/>
                    <a:pt x="1834" y="5629"/>
                    <a:pt x="2508" y="5629"/>
                  </a:cubicBezTo>
                  <a:cubicBezTo>
                    <a:pt x="2916" y="5629"/>
                    <a:pt x="3329" y="5510"/>
                    <a:pt x="3692" y="5264"/>
                  </a:cubicBezTo>
                  <a:lnTo>
                    <a:pt x="6085" y="3644"/>
                  </a:lnTo>
                  <a:lnTo>
                    <a:pt x="3609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8" name="Google Shape;8628;p48"/>
            <p:cNvSpPr/>
            <p:nvPr/>
          </p:nvSpPr>
          <p:spPr>
            <a:xfrm>
              <a:off x="5814714" y="1176188"/>
              <a:ext cx="196272" cy="181660"/>
            </a:xfrm>
            <a:custGeom>
              <a:rect b="b" l="l" r="r" t="t"/>
              <a:pathLst>
                <a:path extrusionOk="0" h="5632" w="6085">
                  <a:moveTo>
                    <a:pt x="3591" y="1"/>
                  </a:moveTo>
                  <a:cubicBezTo>
                    <a:pt x="3182" y="1"/>
                    <a:pt x="2768" y="120"/>
                    <a:pt x="2406" y="369"/>
                  </a:cubicBezTo>
                  <a:lnTo>
                    <a:pt x="1" y="1989"/>
                  </a:lnTo>
                  <a:lnTo>
                    <a:pt x="2477" y="5632"/>
                  </a:lnTo>
                  <a:lnTo>
                    <a:pt x="4870" y="4001"/>
                  </a:lnTo>
                  <a:cubicBezTo>
                    <a:pt x="5835" y="3346"/>
                    <a:pt x="6085" y="2036"/>
                    <a:pt x="5430" y="1072"/>
                  </a:cubicBezTo>
                  <a:lnTo>
                    <a:pt x="5430" y="1072"/>
                  </a:lnTo>
                  <a:lnTo>
                    <a:pt x="5430" y="1084"/>
                  </a:lnTo>
                  <a:lnTo>
                    <a:pt x="5323" y="917"/>
                  </a:lnTo>
                  <a:cubicBezTo>
                    <a:pt x="4917" y="319"/>
                    <a:pt x="4259" y="1"/>
                    <a:pt x="359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9" name="Google Shape;8629;p48"/>
            <p:cNvSpPr/>
            <p:nvPr/>
          </p:nvSpPr>
          <p:spPr>
            <a:xfrm>
              <a:off x="4157614" y="99161"/>
              <a:ext cx="349483" cy="435378"/>
            </a:xfrm>
            <a:custGeom>
              <a:rect b="b" l="l" r="r" t="t"/>
              <a:pathLst>
                <a:path extrusionOk="0" h="13498" w="10835">
                  <a:moveTo>
                    <a:pt x="4152" y="412"/>
                  </a:moveTo>
                  <a:cubicBezTo>
                    <a:pt x="4440" y="412"/>
                    <a:pt x="4723" y="584"/>
                    <a:pt x="4775" y="971"/>
                  </a:cubicBezTo>
                  <a:cubicBezTo>
                    <a:pt x="4810" y="1173"/>
                    <a:pt x="4751" y="1364"/>
                    <a:pt x="4632" y="1518"/>
                  </a:cubicBezTo>
                  <a:lnTo>
                    <a:pt x="3834" y="1661"/>
                  </a:lnTo>
                  <a:cubicBezTo>
                    <a:pt x="3667" y="1566"/>
                    <a:pt x="3536" y="1399"/>
                    <a:pt x="3501" y="1209"/>
                  </a:cubicBezTo>
                  <a:cubicBezTo>
                    <a:pt x="3386" y="709"/>
                    <a:pt x="3773" y="412"/>
                    <a:pt x="4152" y="412"/>
                  </a:cubicBezTo>
                  <a:close/>
                  <a:moveTo>
                    <a:pt x="7842" y="2726"/>
                  </a:moveTo>
                  <a:cubicBezTo>
                    <a:pt x="8105" y="2726"/>
                    <a:pt x="8341" y="2907"/>
                    <a:pt x="8394" y="3185"/>
                  </a:cubicBezTo>
                  <a:lnTo>
                    <a:pt x="9775" y="10746"/>
                  </a:lnTo>
                  <a:cubicBezTo>
                    <a:pt x="9835" y="11043"/>
                    <a:pt x="9632" y="11329"/>
                    <a:pt x="9335" y="11377"/>
                  </a:cubicBezTo>
                  <a:lnTo>
                    <a:pt x="3072" y="12520"/>
                  </a:lnTo>
                  <a:cubicBezTo>
                    <a:pt x="3037" y="12527"/>
                    <a:pt x="3002" y="12530"/>
                    <a:pt x="2967" y="12530"/>
                  </a:cubicBezTo>
                  <a:cubicBezTo>
                    <a:pt x="2710" y="12530"/>
                    <a:pt x="2482" y="12342"/>
                    <a:pt x="2429" y="12079"/>
                  </a:cubicBezTo>
                  <a:lnTo>
                    <a:pt x="1048" y="4507"/>
                  </a:lnTo>
                  <a:cubicBezTo>
                    <a:pt x="1000" y="4209"/>
                    <a:pt x="1203" y="3935"/>
                    <a:pt x="1500" y="3876"/>
                  </a:cubicBezTo>
                  <a:lnTo>
                    <a:pt x="2239" y="3745"/>
                  </a:lnTo>
                  <a:cubicBezTo>
                    <a:pt x="2280" y="3954"/>
                    <a:pt x="2460" y="4099"/>
                    <a:pt x="2664" y="4099"/>
                  </a:cubicBezTo>
                  <a:cubicBezTo>
                    <a:pt x="2693" y="4099"/>
                    <a:pt x="2721" y="4096"/>
                    <a:pt x="2751" y="4090"/>
                  </a:cubicBezTo>
                  <a:lnTo>
                    <a:pt x="6656" y="3376"/>
                  </a:lnTo>
                  <a:cubicBezTo>
                    <a:pt x="6894" y="3340"/>
                    <a:pt x="7049" y="3114"/>
                    <a:pt x="7013" y="2876"/>
                  </a:cubicBezTo>
                  <a:lnTo>
                    <a:pt x="7751" y="2733"/>
                  </a:lnTo>
                  <a:cubicBezTo>
                    <a:pt x="7782" y="2728"/>
                    <a:pt x="7812" y="2726"/>
                    <a:pt x="7842" y="2726"/>
                  </a:cubicBezTo>
                  <a:close/>
                  <a:moveTo>
                    <a:pt x="4137" y="1"/>
                  </a:moveTo>
                  <a:cubicBezTo>
                    <a:pt x="4073" y="1"/>
                    <a:pt x="4007" y="6"/>
                    <a:pt x="3941" y="18"/>
                  </a:cubicBezTo>
                  <a:cubicBezTo>
                    <a:pt x="3358" y="125"/>
                    <a:pt x="2965" y="697"/>
                    <a:pt x="3072" y="1280"/>
                  </a:cubicBezTo>
                  <a:cubicBezTo>
                    <a:pt x="3096" y="1459"/>
                    <a:pt x="3179" y="1614"/>
                    <a:pt x="3286" y="1756"/>
                  </a:cubicBezTo>
                  <a:lnTo>
                    <a:pt x="2512" y="1899"/>
                  </a:lnTo>
                  <a:cubicBezTo>
                    <a:pt x="2191" y="1959"/>
                    <a:pt x="1977" y="2268"/>
                    <a:pt x="2036" y="2578"/>
                  </a:cubicBezTo>
                  <a:lnTo>
                    <a:pt x="2084" y="2864"/>
                  </a:lnTo>
                  <a:lnTo>
                    <a:pt x="798" y="3102"/>
                  </a:lnTo>
                  <a:cubicBezTo>
                    <a:pt x="322" y="3185"/>
                    <a:pt x="0" y="3650"/>
                    <a:pt x="84" y="4126"/>
                  </a:cubicBezTo>
                  <a:lnTo>
                    <a:pt x="1655" y="12758"/>
                  </a:lnTo>
                  <a:cubicBezTo>
                    <a:pt x="1740" y="13194"/>
                    <a:pt x="2120" y="13497"/>
                    <a:pt x="2540" y="13497"/>
                  </a:cubicBezTo>
                  <a:cubicBezTo>
                    <a:pt x="2590" y="13497"/>
                    <a:pt x="2640" y="13493"/>
                    <a:pt x="2691" y="13484"/>
                  </a:cubicBezTo>
                  <a:lnTo>
                    <a:pt x="10037" y="12139"/>
                  </a:lnTo>
                  <a:cubicBezTo>
                    <a:pt x="10513" y="12055"/>
                    <a:pt x="10835" y="11579"/>
                    <a:pt x="10752" y="11103"/>
                  </a:cubicBezTo>
                  <a:lnTo>
                    <a:pt x="9180" y="2483"/>
                  </a:lnTo>
                  <a:cubicBezTo>
                    <a:pt x="9095" y="2046"/>
                    <a:pt x="8715" y="1743"/>
                    <a:pt x="8287" y="1743"/>
                  </a:cubicBezTo>
                  <a:cubicBezTo>
                    <a:pt x="8236" y="1743"/>
                    <a:pt x="8184" y="1748"/>
                    <a:pt x="8132" y="1756"/>
                  </a:cubicBezTo>
                  <a:lnTo>
                    <a:pt x="6858" y="1995"/>
                  </a:lnTo>
                  <a:lnTo>
                    <a:pt x="6811" y="1721"/>
                  </a:lnTo>
                  <a:cubicBezTo>
                    <a:pt x="6747" y="1435"/>
                    <a:pt x="6506" y="1235"/>
                    <a:pt x="6227" y="1235"/>
                  </a:cubicBezTo>
                  <a:cubicBezTo>
                    <a:pt x="6192" y="1235"/>
                    <a:pt x="6156" y="1238"/>
                    <a:pt x="6120" y="1245"/>
                  </a:cubicBezTo>
                  <a:lnTo>
                    <a:pt x="5179" y="1411"/>
                  </a:lnTo>
                  <a:cubicBezTo>
                    <a:pt x="5227" y="1245"/>
                    <a:pt x="5239" y="1066"/>
                    <a:pt x="5203" y="899"/>
                  </a:cubicBezTo>
                  <a:cubicBezTo>
                    <a:pt x="5108" y="370"/>
                    <a:pt x="4655" y="1"/>
                    <a:pt x="413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0" name="Google Shape;8630;p48"/>
            <p:cNvSpPr/>
            <p:nvPr/>
          </p:nvSpPr>
          <p:spPr>
            <a:xfrm>
              <a:off x="4219446" y="255566"/>
              <a:ext cx="60156" cy="49898"/>
            </a:xfrm>
            <a:custGeom>
              <a:rect b="b" l="l" r="r" t="t"/>
              <a:pathLst>
                <a:path extrusionOk="0" h="1547" w="1865">
                  <a:moveTo>
                    <a:pt x="1026" y="1"/>
                  </a:moveTo>
                  <a:cubicBezTo>
                    <a:pt x="979" y="1"/>
                    <a:pt x="930" y="5"/>
                    <a:pt x="881" y="15"/>
                  </a:cubicBezTo>
                  <a:cubicBezTo>
                    <a:pt x="202" y="134"/>
                    <a:pt x="0" y="1015"/>
                    <a:pt x="572" y="1408"/>
                  </a:cubicBezTo>
                  <a:cubicBezTo>
                    <a:pt x="711" y="1504"/>
                    <a:pt x="861" y="1547"/>
                    <a:pt x="1007" y="1547"/>
                  </a:cubicBezTo>
                  <a:cubicBezTo>
                    <a:pt x="1458" y="1547"/>
                    <a:pt x="1864" y="1138"/>
                    <a:pt x="1774" y="634"/>
                  </a:cubicBezTo>
                  <a:cubicBezTo>
                    <a:pt x="1701" y="266"/>
                    <a:pt x="1386" y="1"/>
                    <a:pt x="1026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1" name="Google Shape;8631;p48"/>
            <p:cNvSpPr/>
            <p:nvPr/>
          </p:nvSpPr>
          <p:spPr>
            <a:xfrm>
              <a:off x="4287988" y="241148"/>
              <a:ext cx="123956" cy="43577"/>
            </a:xfrm>
            <a:custGeom>
              <a:rect b="b" l="l" r="r" t="t"/>
              <a:pathLst>
                <a:path extrusionOk="0" h="1351" w="3843">
                  <a:moveTo>
                    <a:pt x="3234" y="0"/>
                  </a:moveTo>
                  <a:cubicBezTo>
                    <a:pt x="3203" y="0"/>
                    <a:pt x="3171" y="3"/>
                    <a:pt x="3138" y="10"/>
                  </a:cubicBezTo>
                  <a:lnTo>
                    <a:pt x="542" y="486"/>
                  </a:lnTo>
                  <a:cubicBezTo>
                    <a:pt x="1" y="576"/>
                    <a:pt x="111" y="1350"/>
                    <a:pt x="610" y="1350"/>
                  </a:cubicBezTo>
                  <a:cubicBezTo>
                    <a:pt x="638" y="1350"/>
                    <a:pt x="667" y="1348"/>
                    <a:pt x="697" y="1343"/>
                  </a:cubicBezTo>
                  <a:lnTo>
                    <a:pt x="3304" y="867"/>
                  </a:lnTo>
                  <a:cubicBezTo>
                    <a:pt x="3842" y="766"/>
                    <a:pt x="3726" y="0"/>
                    <a:pt x="323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2" name="Google Shape;8632;p48"/>
            <p:cNvSpPr/>
            <p:nvPr/>
          </p:nvSpPr>
          <p:spPr>
            <a:xfrm>
              <a:off x="4232090" y="325172"/>
              <a:ext cx="60156" cy="49866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1" y="1"/>
                    <a:pt x="927" y="4"/>
                    <a:pt x="882" y="12"/>
                  </a:cubicBezTo>
                  <a:cubicBezTo>
                    <a:pt x="203" y="131"/>
                    <a:pt x="1" y="1012"/>
                    <a:pt x="572" y="1405"/>
                  </a:cubicBezTo>
                  <a:cubicBezTo>
                    <a:pt x="711" y="1502"/>
                    <a:pt x="861" y="1545"/>
                    <a:pt x="1008" y="1545"/>
                  </a:cubicBezTo>
                  <a:cubicBezTo>
                    <a:pt x="1455" y="1545"/>
                    <a:pt x="1865" y="1142"/>
                    <a:pt x="1775" y="631"/>
                  </a:cubicBezTo>
                  <a:cubicBezTo>
                    <a:pt x="1701" y="259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3" name="Google Shape;8633;p48"/>
            <p:cNvSpPr/>
            <p:nvPr/>
          </p:nvSpPr>
          <p:spPr>
            <a:xfrm>
              <a:off x="4301987" y="310528"/>
              <a:ext cx="121021" cy="43512"/>
            </a:xfrm>
            <a:custGeom>
              <a:rect b="b" l="l" r="r" t="t"/>
              <a:pathLst>
                <a:path extrusionOk="0" h="1349" w="3752">
                  <a:moveTo>
                    <a:pt x="3132" y="0"/>
                  </a:moveTo>
                  <a:cubicBezTo>
                    <a:pt x="3120" y="0"/>
                    <a:pt x="3109" y="1"/>
                    <a:pt x="3097" y="2"/>
                  </a:cubicBezTo>
                  <a:lnTo>
                    <a:pt x="501" y="478"/>
                  </a:lnTo>
                  <a:cubicBezTo>
                    <a:pt x="1" y="618"/>
                    <a:pt x="114" y="1348"/>
                    <a:pt x="620" y="1348"/>
                  </a:cubicBezTo>
                  <a:cubicBezTo>
                    <a:pt x="631" y="1348"/>
                    <a:pt x="644" y="1348"/>
                    <a:pt x="656" y="1347"/>
                  </a:cubicBezTo>
                  <a:lnTo>
                    <a:pt x="3251" y="871"/>
                  </a:lnTo>
                  <a:cubicBezTo>
                    <a:pt x="3752" y="731"/>
                    <a:pt x="3627" y="0"/>
                    <a:pt x="313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4" name="Google Shape;8634;p48"/>
            <p:cNvSpPr/>
            <p:nvPr/>
          </p:nvSpPr>
          <p:spPr>
            <a:xfrm>
              <a:off x="4245928" y="399294"/>
              <a:ext cx="60059" cy="50189"/>
            </a:xfrm>
            <a:custGeom>
              <a:rect b="b" l="l" r="r" t="t"/>
              <a:pathLst>
                <a:path extrusionOk="0" h="1556" w="1862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17"/>
                  </a:cubicBezTo>
                  <a:cubicBezTo>
                    <a:pt x="700" y="1513"/>
                    <a:pt x="851" y="1556"/>
                    <a:pt x="997" y="1556"/>
                  </a:cubicBezTo>
                  <a:cubicBezTo>
                    <a:pt x="1451" y="1556"/>
                    <a:pt x="1862" y="1147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5" name="Google Shape;8635;p48"/>
            <p:cNvSpPr/>
            <p:nvPr/>
          </p:nvSpPr>
          <p:spPr>
            <a:xfrm>
              <a:off x="4314889" y="384586"/>
              <a:ext cx="122472" cy="44028"/>
            </a:xfrm>
            <a:custGeom>
              <a:rect b="b" l="l" r="r" t="t"/>
              <a:pathLst>
                <a:path extrusionOk="0" h="1365" w="3797">
                  <a:moveTo>
                    <a:pt x="3171" y="0"/>
                  </a:moveTo>
                  <a:cubicBezTo>
                    <a:pt x="3152" y="0"/>
                    <a:pt x="3133" y="1"/>
                    <a:pt x="3113" y="4"/>
                  </a:cubicBezTo>
                  <a:lnTo>
                    <a:pt x="518" y="480"/>
                  </a:lnTo>
                  <a:cubicBezTo>
                    <a:pt x="1" y="606"/>
                    <a:pt x="116" y="1364"/>
                    <a:pt x="627" y="1364"/>
                  </a:cubicBezTo>
                  <a:cubicBezTo>
                    <a:pt x="645" y="1364"/>
                    <a:pt x="665" y="1363"/>
                    <a:pt x="684" y="1361"/>
                  </a:cubicBezTo>
                  <a:lnTo>
                    <a:pt x="3268" y="885"/>
                  </a:lnTo>
                  <a:cubicBezTo>
                    <a:pt x="3796" y="758"/>
                    <a:pt x="3682" y="0"/>
                    <a:pt x="3171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6" name="Google Shape;8636;p48"/>
            <p:cNvSpPr/>
            <p:nvPr/>
          </p:nvSpPr>
          <p:spPr>
            <a:xfrm>
              <a:off x="4188320" y="708297"/>
              <a:ext cx="250428" cy="224721"/>
            </a:xfrm>
            <a:custGeom>
              <a:rect b="b" l="l" r="r" t="t"/>
              <a:pathLst>
                <a:path extrusionOk="0" h="6967" w="7764">
                  <a:moveTo>
                    <a:pt x="3929" y="1"/>
                  </a:moveTo>
                  <a:cubicBezTo>
                    <a:pt x="2899" y="1"/>
                    <a:pt x="1886" y="465"/>
                    <a:pt x="1227" y="1338"/>
                  </a:cubicBezTo>
                  <a:lnTo>
                    <a:pt x="6954" y="4969"/>
                  </a:lnTo>
                  <a:cubicBezTo>
                    <a:pt x="7764" y="3398"/>
                    <a:pt x="7240" y="1469"/>
                    <a:pt x="5751" y="528"/>
                  </a:cubicBezTo>
                  <a:cubicBezTo>
                    <a:pt x="5188" y="173"/>
                    <a:pt x="4555" y="1"/>
                    <a:pt x="3929" y="1"/>
                  </a:cubicBezTo>
                  <a:close/>
                  <a:moveTo>
                    <a:pt x="810" y="1993"/>
                  </a:moveTo>
                  <a:lnTo>
                    <a:pt x="810" y="1993"/>
                  </a:lnTo>
                  <a:cubicBezTo>
                    <a:pt x="1" y="3553"/>
                    <a:pt x="525" y="5493"/>
                    <a:pt x="2013" y="6434"/>
                  </a:cubicBezTo>
                  <a:cubicBezTo>
                    <a:pt x="2579" y="6793"/>
                    <a:pt x="3211" y="6966"/>
                    <a:pt x="3836" y="6966"/>
                  </a:cubicBezTo>
                  <a:cubicBezTo>
                    <a:pt x="4868" y="6966"/>
                    <a:pt x="5882" y="6495"/>
                    <a:pt x="6549" y="5612"/>
                  </a:cubicBezTo>
                  <a:lnTo>
                    <a:pt x="810" y="1993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7" name="Google Shape;8637;p48"/>
            <p:cNvSpPr/>
            <p:nvPr/>
          </p:nvSpPr>
          <p:spPr>
            <a:xfrm>
              <a:off x="4657631" y="226472"/>
              <a:ext cx="196272" cy="181918"/>
            </a:xfrm>
            <a:custGeom>
              <a:rect b="b" l="l" r="r" t="t"/>
              <a:pathLst>
                <a:path extrusionOk="0" h="5640" w="6085">
                  <a:moveTo>
                    <a:pt x="3596" y="0"/>
                  </a:moveTo>
                  <a:lnTo>
                    <a:pt x="1215" y="1631"/>
                  </a:lnTo>
                  <a:cubicBezTo>
                    <a:pt x="250" y="2286"/>
                    <a:pt x="0" y="3596"/>
                    <a:pt x="655" y="4560"/>
                  </a:cubicBezTo>
                  <a:lnTo>
                    <a:pt x="774" y="4715"/>
                  </a:lnTo>
                  <a:cubicBezTo>
                    <a:pt x="1175" y="5316"/>
                    <a:pt x="1834" y="5640"/>
                    <a:pt x="2508" y="5640"/>
                  </a:cubicBezTo>
                  <a:cubicBezTo>
                    <a:pt x="2915" y="5640"/>
                    <a:pt x="3328" y="5521"/>
                    <a:pt x="3691" y="5275"/>
                  </a:cubicBezTo>
                  <a:lnTo>
                    <a:pt x="6084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8" name="Google Shape;8638;p48"/>
            <p:cNvSpPr/>
            <p:nvPr/>
          </p:nvSpPr>
          <p:spPr>
            <a:xfrm>
              <a:off x="4790102" y="151317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578" y="1"/>
                  </a:moveTo>
                  <a:cubicBezTo>
                    <a:pt x="3170" y="1"/>
                    <a:pt x="2757" y="119"/>
                    <a:pt x="2394" y="366"/>
                  </a:cubicBezTo>
                  <a:lnTo>
                    <a:pt x="1" y="1985"/>
                  </a:lnTo>
                  <a:lnTo>
                    <a:pt x="2477" y="5628"/>
                  </a:lnTo>
                  <a:lnTo>
                    <a:pt x="4870" y="4009"/>
                  </a:lnTo>
                  <a:cubicBezTo>
                    <a:pt x="5835" y="3354"/>
                    <a:pt x="6085" y="2044"/>
                    <a:pt x="5430" y="1080"/>
                  </a:cubicBezTo>
                  <a:lnTo>
                    <a:pt x="5323" y="925"/>
                  </a:lnTo>
                  <a:cubicBezTo>
                    <a:pt x="4915" y="324"/>
                    <a:pt x="4252" y="1"/>
                    <a:pt x="357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9" name="Google Shape;8639;p48"/>
            <p:cNvSpPr/>
            <p:nvPr/>
          </p:nvSpPr>
          <p:spPr>
            <a:xfrm>
              <a:off x="4600023" y="602242"/>
              <a:ext cx="346032" cy="344032"/>
            </a:xfrm>
            <a:custGeom>
              <a:rect b="b" l="l" r="r" t="t"/>
              <a:pathLst>
                <a:path extrusionOk="0" h="10666" w="10728">
                  <a:moveTo>
                    <a:pt x="5007" y="1"/>
                  </a:moveTo>
                  <a:cubicBezTo>
                    <a:pt x="4823" y="1"/>
                    <a:pt x="4676" y="136"/>
                    <a:pt x="4644" y="328"/>
                  </a:cubicBezTo>
                  <a:lnTo>
                    <a:pt x="4191" y="3793"/>
                  </a:lnTo>
                  <a:lnTo>
                    <a:pt x="715" y="3340"/>
                  </a:lnTo>
                  <a:cubicBezTo>
                    <a:pt x="692" y="3336"/>
                    <a:pt x="671" y="3335"/>
                    <a:pt x="649" y="3335"/>
                  </a:cubicBezTo>
                  <a:cubicBezTo>
                    <a:pt x="465" y="3335"/>
                    <a:pt x="318" y="3469"/>
                    <a:pt x="286" y="3662"/>
                  </a:cubicBezTo>
                  <a:lnTo>
                    <a:pt x="24" y="5626"/>
                  </a:lnTo>
                  <a:cubicBezTo>
                    <a:pt x="0" y="5829"/>
                    <a:pt x="143" y="6019"/>
                    <a:pt x="345" y="6043"/>
                  </a:cubicBezTo>
                  <a:lnTo>
                    <a:pt x="3834" y="6507"/>
                  </a:lnTo>
                  <a:lnTo>
                    <a:pt x="3370" y="9984"/>
                  </a:lnTo>
                  <a:cubicBezTo>
                    <a:pt x="3346" y="10186"/>
                    <a:pt x="3489" y="10377"/>
                    <a:pt x="3691" y="10401"/>
                  </a:cubicBezTo>
                  <a:lnTo>
                    <a:pt x="5668" y="10663"/>
                  </a:lnTo>
                  <a:cubicBezTo>
                    <a:pt x="5682" y="10664"/>
                    <a:pt x="5697" y="10665"/>
                    <a:pt x="5712" y="10665"/>
                  </a:cubicBezTo>
                  <a:cubicBezTo>
                    <a:pt x="5897" y="10665"/>
                    <a:pt x="6062" y="10529"/>
                    <a:pt x="6084" y="10341"/>
                  </a:cubicBezTo>
                  <a:lnTo>
                    <a:pt x="6537" y="6864"/>
                  </a:lnTo>
                  <a:lnTo>
                    <a:pt x="10025" y="7329"/>
                  </a:lnTo>
                  <a:cubicBezTo>
                    <a:pt x="10039" y="7330"/>
                    <a:pt x="10053" y="7331"/>
                    <a:pt x="10067" y="7331"/>
                  </a:cubicBezTo>
                  <a:cubicBezTo>
                    <a:pt x="10253" y="7331"/>
                    <a:pt x="10420" y="7184"/>
                    <a:pt x="10442" y="6995"/>
                  </a:cubicBezTo>
                  <a:lnTo>
                    <a:pt x="10704" y="5019"/>
                  </a:lnTo>
                  <a:cubicBezTo>
                    <a:pt x="10728" y="4817"/>
                    <a:pt x="10585" y="4626"/>
                    <a:pt x="10382" y="4602"/>
                  </a:cubicBezTo>
                  <a:lnTo>
                    <a:pt x="6906" y="4150"/>
                  </a:lnTo>
                  <a:lnTo>
                    <a:pt x="7358" y="661"/>
                  </a:lnTo>
                  <a:cubicBezTo>
                    <a:pt x="7382" y="459"/>
                    <a:pt x="7239" y="280"/>
                    <a:pt x="7037" y="245"/>
                  </a:cubicBezTo>
                  <a:lnTo>
                    <a:pt x="5072" y="6"/>
                  </a:lnTo>
                  <a:cubicBezTo>
                    <a:pt x="5050" y="3"/>
                    <a:pt x="5028" y="1"/>
                    <a:pt x="500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0" name="Google Shape;8640;p48"/>
            <p:cNvSpPr/>
            <p:nvPr/>
          </p:nvSpPr>
          <p:spPr>
            <a:xfrm>
              <a:off x="4157614" y="1123773"/>
              <a:ext cx="349483" cy="435733"/>
            </a:xfrm>
            <a:custGeom>
              <a:rect b="b" l="l" r="r" t="t"/>
              <a:pathLst>
                <a:path extrusionOk="0" h="13509" w="10835">
                  <a:moveTo>
                    <a:pt x="4147" y="414"/>
                  </a:moveTo>
                  <a:cubicBezTo>
                    <a:pt x="4437" y="414"/>
                    <a:pt x="4723" y="589"/>
                    <a:pt x="4775" y="982"/>
                  </a:cubicBezTo>
                  <a:cubicBezTo>
                    <a:pt x="4810" y="1173"/>
                    <a:pt x="4751" y="1375"/>
                    <a:pt x="4632" y="1518"/>
                  </a:cubicBezTo>
                  <a:lnTo>
                    <a:pt x="3834" y="1673"/>
                  </a:lnTo>
                  <a:cubicBezTo>
                    <a:pt x="3655" y="1578"/>
                    <a:pt x="3536" y="1411"/>
                    <a:pt x="3501" y="1209"/>
                  </a:cubicBezTo>
                  <a:cubicBezTo>
                    <a:pt x="3386" y="710"/>
                    <a:pt x="3770" y="414"/>
                    <a:pt x="4147" y="414"/>
                  </a:cubicBezTo>
                  <a:close/>
                  <a:moveTo>
                    <a:pt x="7868" y="2734"/>
                  </a:moveTo>
                  <a:cubicBezTo>
                    <a:pt x="8125" y="2734"/>
                    <a:pt x="8352" y="2923"/>
                    <a:pt x="8394" y="3185"/>
                  </a:cubicBezTo>
                  <a:lnTo>
                    <a:pt x="9775" y="10746"/>
                  </a:lnTo>
                  <a:cubicBezTo>
                    <a:pt x="9835" y="11043"/>
                    <a:pt x="9632" y="11329"/>
                    <a:pt x="9335" y="11377"/>
                  </a:cubicBezTo>
                  <a:lnTo>
                    <a:pt x="3072" y="12520"/>
                  </a:lnTo>
                  <a:cubicBezTo>
                    <a:pt x="3037" y="12527"/>
                    <a:pt x="3002" y="12530"/>
                    <a:pt x="2967" y="12530"/>
                  </a:cubicBezTo>
                  <a:cubicBezTo>
                    <a:pt x="2710" y="12530"/>
                    <a:pt x="2482" y="12342"/>
                    <a:pt x="2429" y="12079"/>
                  </a:cubicBezTo>
                  <a:lnTo>
                    <a:pt x="1060" y="4519"/>
                  </a:lnTo>
                  <a:cubicBezTo>
                    <a:pt x="1000" y="4221"/>
                    <a:pt x="1203" y="3935"/>
                    <a:pt x="1500" y="3888"/>
                  </a:cubicBezTo>
                  <a:lnTo>
                    <a:pt x="2250" y="3745"/>
                  </a:lnTo>
                  <a:cubicBezTo>
                    <a:pt x="2283" y="3960"/>
                    <a:pt x="2471" y="4107"/>
                    <a:pt x="2682" y="4107"/>
                  </a:cubicBezTo>
                  <a:cubicBezTo>
                    <a:pt x="2705" y="4107"/>
                    <a:pt x="2728" y="4105"/>
                    <a:pt x="2751" y="4102"/>
                  </a:cubicBezTo>
                  <a:lnTo>
                    <a:pt x="6668" y="3387"/>
                  </a:lnTo>
                  <a:cubicBezTo>
                    <a:pt x="6906" y="3340"/>
                    <a:pt x="7061" y="3114"/>
                    <a:pt x="7013" y="2875"/>
                  </a:cubicBezTo>
                  <a:lnTo>
                    <a:pt x="7763" y="2745"/>
                  </a:lnTo>
                  <a:cubicBezTo>
                    <a:pt x="7798" y="2737"/>
                    <a:pt x="7833" y="2734"/>
                    <a:pt x="7868" y="2734"/>
                  </a:cubicBezTo>
                  <a:close/>
                  <a:moveTo>
                    <a:pt x="4137" y="0"/>
                  </a:moveTo>
                  <a:cubicBezTo>
                    <a:pt x="4073" y="0"/>
                    <a:pt x="4007" y="6"/>
                    <a:pt x="3941" y="18"/>
                  </a:cubicBezTo>
                  <a:cubicBezTo>
                    <a:pt x="3358" y="125"/>
                    <a:pt x="2965" y="697"/>
                    <a:pt x="3072" y="1292"/>
                  </a:cubicBezTo>
                  <a:cubicBezTo>
                    <a:pt x="3096" y="1459"/>
                    <a:pt x="3179" y="1625"/>
                    <a:pt x="3286" y="1768"/>
                  </a:cubicBezTo>
                  <a:lnTo>
                    <a:pt x="2512" y="1911"/>
                  </a:lnTo>
                  <a:cubicBezTo>
                    <a:pt x="2191" y="1971"/>
                    <a:pt x="1977" y="2280"/>
                    <a:pt x="2036" y="2602"/>
                  </a:cubicBezTo>
                  <a:lnTo>
                    <a:pt x="2084" y="2875"/>
                  </a:lnTo>
                  <a:lnTo>
                    <a:pt x="798" y="3114"/>
                  </a:lnTo>
                  <a:cubicBezTo>
                    <a:pt x="310" y="3197"/>
                    <a:pt x="0" y="3661"/>
                    <a:pt x="84" y="4149"/>
                  </a:cubicBezTo>
                  <a:lnTo>
                    <a:pt x="1655" y="12770"/>
                  </a:lnTo>
                  <a:cubicBezTo>
                    <a:pt x="1740" y="13206"/>
                    <a:pt x="2120" y="13509"/>
                    <a:pt x="2540" y="13509"/>
                  </a:cubicBezTo>
                  <a:cubicBezTo>
                    <a:pt x="2590" y="13509"/>
                    <a:pt x="2640" y="13505"/>
                    <a:pt x="2691" y="13496"/>
                  </a:cubicBezTo>
                  <a:lnTo>
                    <a:pt x="10037" y="12150"/>
                  </a:lnTo>
                  <a:cubicBezTo>
                    <a:pt x="10513" y="12067"/>
                    <a:pt x="10835" y="11603"/>
                    <a:pt x="10752" y="11115"/>
                  </a:cubicBezTo>
                  <a:lnTo>
                    <a:pt x="9180" y="2483"/>
                  </a:lnTo>
                  <a:cubicBezTo>
                    <a:pt x="9096" y="2052"/>
                    <a:pt x="8725" y="1751"/>
                    <a:pt x="8304" y="1751"/>
                  </a:cubicBezTo>
                  <a:cubicBezTo>
                    <a:pt x="8247" y="1751"/>
                    <a:pt x="8190" y="1757"/>
                    <a:pt x="8132" y="1768"/>
                  </a:cubicBezTo>
                  <a:lnTo>
                    <a:pt x="6858" y="1994"/>
                  </a:lnTo>
                  <a:lnTo>
                    <a:pt x="6811" y="1721"/>
                  </a:lnTo>
                  <a:cubicBezTo>
                    <a:pt x="6746" y="1431"/>
                    <a:pt x="6497" y="1237"/>
                    <a:pt x="6213" y="1237"/>
                  </a:cubicBezTo>
                  <a:cubicBezTo>
                    <a:pt x="6183" y="1237"/>
                    <a:pt x="6151" y="1240"/>
                    <a:pt x="6120" y="1244"/>
                  </a:cubicBezTo>
                  <a:lnTo>
                    <a:pt x="5179" y="1423"/>
                  </a:lnTo>
                  <a:cubicBezTo>
                    <a:pt x="5227" y="1244"/>
                    <a:pt x="5239" y="1066"/>
                    <a:pt x="5203" y="899"/>
                  </a:cubicBezTo>
                  <a:cubicBezTo>
                    <a:pt x="5108" y="370"/>
                    <a:pt x="4655" y="0"/>
                    <a:pt x="413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1" name="Google Shape;8641;p48"/>
            <p:cNvSpPr/>
            <p:nvPr/>
          </p:nvSpPr>
          <p:spPr>
            <a:xfrm>
              <a:off x="4219446" y="1280275"/>
              <a:ext cx="60123" cy="49866"/>
            </a:xfrm>
            <a:custGeom>
              <a:rect b="b" l="l" r="r" t="t"/>
              <a:pathLst>
                <a:path extrusionOk="0" h="1546" w="1864">
                  <a:moveTo>
                    <a:pt x="1013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2" y="131"/>
                    <a:pt x="0" y="1012"/>
                    <a:pt x="572" y="1405"/>
                  </a:cubicBezTo>
                  <a:cubicBezTo>
                    <a:pt x="713" y="1502"/>
                    <a:pt x="865" y="1545"/>
                    <a:pt x="1012" y="1545"/>
                  </a:cubicBezTo>
                  <a:cubicBezTo>
                    <a:pt x="1460" y="1545"/>
                    <a:pt x="1864" y="1142"/>
                    <a:pt x="1774" y="631"/>
                  </a:cubicBezTo>
                  <a:cubicBezTo>
                    <a:pt x="1700" y="259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2" name="Google Shape;8642;p48"/>
            <p:cNvSpPr/>
            <p:nvPr/>
          </p:nvSpPr>
          <p:spPr>
            <a:xfrm>
              <a:off x="4287537" y="1265566"/>
              <a:ext cx="124859" cy="43931"/>
            </a:xfrm>
            <a:custGeom>
              <a:rect b="b" l="l" r="r" t="t"/>
              <a:pathLst>
                <a:path extrusionOk="0" h="1362" w="3871">
                  <a:moveTo>
                    <a:pt x="3275" y="0"/>
                  </a:moveTo>
                  <a:cubicBezTo>
                    <a:pt x="3236" y="0"/>
                    <a:pt x="3195" y="5"/>
                    <a:pt x="3152" y="15"/>
                  </a:cubicBezTo>
                  <a:lnTo>
                    <a:pt x="556" y="492"/>
                  </a:lnTo>
                  <a:cubicBezTo>
                    <a:pt x="1" y="569"/>
                    <a:pt x="108" y="1362"/>
                    <a:pt x="599" y="1362"/>
                  </a:cubicBezTo>
                  <a:cubicBezTo>
                    <a:pt x="634" y="1362"/>
                    <a:pt x="672" y="1358"/>
                    <a:pt x="711" y="1349"/>
                  </a:cubicBezTo>
                  <a:lnTo>
                    <a:pt x="3318" y="873"/>
                  </a:lnTo>
                  <a:cubicBezTo>
                    <a:pt x="3870" y="784"/>
                    <a:pt x="3767" y="0"/>
                    <a:pt x="3275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3" name="Google Shape;8643;p48"/>
            <p:cNvSpPr/>
            <p:nvPr/>
          </p:nvSpPr>
          <p:spPr>
            <a:xfrm>
              <a:off x="4232090" y="1349784"/>
              <a:ext cx="60156" cy="49866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1" y="1"/>
                    <a:pt x="926" y="4"/>
                    <a:pt x="882" y="12"/>
                  </a:cubicBezTo>
                  <a:cubicBezTo>
                    <a:pt x="203" y="131"/>
                    <a:pt x="1" y="1012"/>
                    <a:pt x="572" y="1405"/>
                  </a:cubicBezTo>
                  <a:cubicBezTo>
                    <a:pt x="711" y="1502"/>
                    <a:pt x="862" y="1545"/>
                    <a:pt x="1009" y="1545"/>
                  </a:cubicBezTo>
                  <a:cubicBezTo>
                    <a:pt x="1455" y="1545"/>
                    <a:pt x="1865" y="1145"/>
                    <a:pt x="1775" y="643"/>
                  </a:cubicBezTo>
                  <a:cubicBezTo>
                    <a:pt x="1701" y="260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4" name="Google Shape;8644;p48"/>
            <p:cNvSpPr/>
            <p:nvPr/>
          </p:nvSpPr>
          <p:spPr>
            <a:xfrm>
              <a:off x="4302116" y="1335140"/>
              <a:ext cx="120892" cy="43544"/>
            </a:xfrm>
            <a:custGeom>
              <a:rect b="b" l="l" r="r" t="t"/>
              <a:pathLst>
                <a:path extrusionOk="0" h="1350" w="3748">
                  <a:moveTo>
                    <a:pt x="3128" y="0"/>
                  </a:moveTo>
                  <a:cubicBezTo>
                    <a:pt x="3116" y="0"/>
                    <a:pt x="3105" y="1"/>
                    <a:pt x="3093" y="2"/>
                  </a:cubicBezTo>
                  <a:lnTo>
                    <a:pt x="497" y="478"/>
                  </a:lnTo>
                  <a:cubicBezTo>
                    <a:pt x="0" y="628"/>
                    <a:pt x="109" y="1349"/>
                    <a:pt x="604" y="1349"/>
                  </a:cubicBezTo>
                  <a:cubicBezTo>
                    <a:pt x="620" y="1349"/>
                    <a:pt x="636" y="1348"/>
                    <a:pt x="652" y="1347"/>
                  </a:cubicBezTo>
                  <a:lnTo>
                    <a:pt x="3247" y="883"/>
                  </a:lnTo>
                  <a:cubicBezTo>
                    <a:pt x="3748" y="731"/>
                    <a:pt x="3623" y="0"/>
                    <a:pt x="312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5" name="Google Shape;8645;p48"/>
            <p:cNvSpPr/>
            <p:nvPr/>
          </p:nvSpPr>
          <p:spPr>
            <a:xfrm>
              <a:off x="4245928" y="1424293"/>
              <a:ext cx="60059" cy="49834"/>
            </a:xfrm>
            <a:custGeom>
              <a:rect b="b" l="l" r="r" t="t"/>
              <a:pathLst>
                <a:path extrusionOk="0" h="1545" w="1862">
                  <a:moveTo>
                    <a:pt x="1002" y="0"/>
                  </a:moveTo>
                  <a:cubicBezTo>
                    <a:pt x="959" y="0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0"/>
                    <a:pt x="100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6" name="Google Shape;8646;p48"/>
            <p:cNvSpPr/>
            <p:nvPr/>
          </p:nvSpPr>
          <p:spPr>
            <a:xfrm>
              <a:off x="4315179" y="1409230"/>
              <a:ext cx="121892" cy="43931"/>
            </a:xfrm>
            <a:custGeom>
              <a:rect b="b" l="l" r="r" t="t"/>
              <a:pathLst>
                <a:path extrusionOk="0" h="1362" w="3779">
                  <a:moveTo>
                    <a:pt x="3152" y="0"/>
                  </a:moveTo>
                  <a:cubicBezTo>
                    <a:pt x="3136" y="0"/>
                    <a:pt x="3121" y="1"/>
                    <a:pt x="3104" y="2"/>
                  </a:cubicBezTo>
                  <a:lnTo>
                    <a:pt x="3104" y="14"/>
                  </a:lnTo>
                  <a:lnTo>
                    <a:pt x="509" y="479"/>
                  </a:lnTo>
                  <a:cubicBezTo>
                    <a:pt x="0" y="617"/>
                    <a:pt x="120" y="1362"/>
                    <a:pt x="628" y="1362"/>
                  </a:cubicBezTo>
                  <a:cubicBezTo>
                    <a:pt x="644" y="1362"/>
                    <a:pt x="659" y="1361"/>
                    <a:pt x="675" y="1360"/>
                  </a:cubicBezTo>
                  <a:lnTo>
                    <a:pt x="3259" y="883"/>
                  </a:lnTo>
                  <a:cubicBezTo>
                    <a:pt x="3779" y="733"/>
                    <a:pt x="3660" y="0"/>
                    <a:pt x="315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7" name="Google Shape;8647;p48"/>
            <p:cNvSpPr/>
            <p:nvPr/>
          </p:nvSpPr>
          <p:spPr>
            <a:xfrm>
              <a:off x="4657631" y="1251439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596" y="1"/>
                  </a:moveTo>
                  <a:lnTo>
                    <a:pt x="1215" y="1620"/>
                  </a:lnTo>
                  <a:cubicBezTo>
                    <a:pt x="250" y="2275"/>
                    <a:pt x="0" y="3585"/>
                    <a:pt x="655" y="4549"/>
                  </a:cubicBezTo>
                  <a:lnTo>
                    <a:pt x="774" y="4704"/>
                  </a:lnTo>
                  <a:cubicBezTo>
                    <a:pt x="1175" y="5305"/>
                    <a:pt x="1834" y="5629"/>
                    <a:pt x="2508" y="5629"/>
                  </a:cubicBezTo>
                  <a:cubicBezTo>
                    <a:pt x="2915" y="5629"/>
                    <a:pt x="3328" y="5510"/>
                    <a:pt x="3691" y="5264"/>
                  </a:cubicBezTo>
                  <a:lnTo>
                    <a:pt x="6084" y="3644"/>
                  </a:lnTo>
                  <a:lnTo>
                    <a:pt x="3596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8" name="Google Shape;8648;p48"/>
            <p:cNvSpPr/>
            <p:nvPr/>
          </p:nvSpPr>
          <p:spPr>
            <a:xfrm>
              <a:off x="4790102" y="1176188"/>
              <a:ext cx="196272" cy="181660"/>
            </a:xfrm>
            <a:custGeom>
              <a:rect b="b" l="l" r="r" t="t"/>
              <a:pathLst>
                <a:path extrusionOk="0" h="5632" w="6085">
                  <a:moveTo>
                    <a:pt x="3589" y="1"/>
                  </a:moveTo>
                  <a:cubicBezTo>
                    <a:pt x="3177" y="1"/>
                    <a:pt x="2761" y="120"/>
                    <a:pt x="2394" y="369"/>
                  </a:cubicBezTo>
                  <a:lnTo>
                    <a:pt x="1" y="1989"/>
                  </a:lnTo>
                  <a:lnTo>
                    <a:pt x="2477" y="5632"/>
                  </a:lnTo>
                  <a:lnTo>
                    <a:pt x="4870" y="4001"/>
                  </a:lnTo>
                  <a:cubicBezTo>
                    <a:pt x="5835" y="3346"/>
                    <a:pt x="6085" y="2036"/>
                    <a:pt x="5430" y="1072"/>
                  </a:cubicBezTo>
                  <a:lnTo>
                    <a:pt x="5430" y="1072"/>
                  </a:lnTo>
                  <a:lnTo>
                    <a:pt x="5430" y="1084"/>
                  </a:lnTo>
                  <a:lnTo>
                    <a:pt x="5323" y="917"/>
                  </a:lnTo>
                  <a:cubicBezTo>
                    <a:pt x="4917" y="319"/>
                    <a:pt x="4259" y="1"/>
                    <a:pt x="358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9" name="Google Shape;8649;p48"/>
            <p:cNvSpPr/>
            <p:nvPr/>
          </p:nvSpPr>
          <p:spPr>
            <a:xfrm>
              <a:off x="3132614" y="98419"/>
              <a:ext cx="350257" cy="436217"/>
            </a:xfrm>
            <a:custGeom>
              <a:rect b="b" l="l" r="r" t="t"/>
              <a:pathLst>
                <a:path extrusionOk="0" h="13524" w="10859">
                  <a:moveTo>
                    <a:pt x="4164" y="435"/>
                  </a:moveTo>
                  <a:cubicBezTo>
                    <a:pt x="4452" y="435"/>
                    <a:pt x="4735" y="607"/>
                    <a:pt x="4787" y="994"/>
                  </a:cubicBezTo>
                  <a:cubicBezTo>
                    <a:pt x="4822" y="1196"/>
                    <a:pt x="4763" y="1387"/>
                    <a:pt x="4632" y="1541"/>
                  </a:cubicBezTo>
                  <a:lnTo>
                    <a:pt x="3846" y="1684"/>
                  </a:lnTo>
                  <a:cubicBezTo>
                    <a:pt x="3668" y="1589"/>
                    <a:pt x="3548" y="1422"/>
                    <a:pt x="3513" y="1232"/>
                  </a:cubicBezTo>
                  <a:cubicBezTo>
                    <a:pt x="3398" y="732"/>
                    <a:pt x="3785" y="435"/>
                    <a:pt x="4164" y="435"/>
                  </a:cubicBezTo>
                  <a:close/>
                  <a:moveTo>
                    <a:pt x="7857" y="2749"/>
                  </a:moveTo>
                  <a:cubicBezTo>
                    <a:pt x="8127" y="2749"/>
                    <a:pt x="8353" y="2930"/>
                    <a:pt x="8406" y="3208"/>
                  </a:cubicBezTo>
                  <a:lnTo>
                    <a:pt x="9787" y="10769"/>
                  </a:lnTo>
                  <a:cubicBezTo>
                    <a:pt x="9847" y="11054"/>
                    <a:pt x="9644" y="11340"/>
                    <a:pt x="9359" y="11400"/>
                  </a:cubicBezTo>
                  <a:lnTo>
                    <a:pt x="3084" y="12543"/>
                  </a:lnTo>
                  <a:cubicBezTo>
                    <a:pt x="3049" y="12550"/>
                    <a:pt x="3014" y="12553"/>
                    <a:pt x="2980" y="12553"/>
                  </a:cubicBezTo>
                  <a:cubicBezTo>
                    <a:pt x="2722" y="12553"/>
                    <a:pt x="2495" y="12365"/>
                    <a:pt x="2453" y="12102"/>
                  </a:cubicBezTo>
                  <a:lnTo>
                    <a:pt x="1072" y="4530"/>
                  </a:lnTo>
                  <a:cubicBezTo>
                    <a:pt x="1012" y="4232"/>
                    <a:pt x="1215" y="3958"/>
                    <a:pt x="1512" y="3899"/>
                  </a:cubicBezTo>
                  <a:lnTo>
                    <a:pt x="2263" y="3768"/>
                  </a:lnTo>
                  <a:cubicBezTo>
                    <a:pt x="2294" y="3977"/>
                    <a:pt x="2481" y="4122"/>
                    <a:pt x="2688" y="4122"/>
                  </a:cubicBezTo>
                  <a:cubicBezTo>
                    <a:pt x="2716" y="4122"/>
                    <a:pt x="2745" y="4119"/>
                    <a:pt x="2775" y="4113"/>
                  </a:cubicBezTo>
                  <a:lnTo>
                    <a:pt x="6680" y="3399"/>
                  </a:lnTo>
                  <a:cubicBezTo>
                    <a:pt x="6906" y="3363"/>
                    <a:pt x="7073" y="3125"/>
                    <a:pt x="7025" y="2899"/>
                  </a:cubicBezTo>
                  <a:lnTo>
                    <a:pt x="7763" y="2756"/>
                  </a:lnTo>
                  <a:cubicBezTo>
                    <a:pt x="7795" y="2751"/>
                    <a:pt x="7826" y="2749"/>
                    <a:pt x="7857" y="2749"/>
                  </a:cubicBezTo>
                  <a:close/>
                  <a:moveTo>
                    <a:pt x="4145" y="0"/>
                  </a:moveTo>
                  <a:cubicBezTo>
                    <a:pt x="4082" y="0"/>
                    <a:pt x="4018" y="6"/>
                    <a:pt x="3953" y="17"/>
                  </a:cubicBezTo>
                  <a:cubicBezTo>
                    <a:pt x="3358" y="136"/>
                    <a:pt x="2965" y="708"/>
                    <a:pt x="3084" y="1303"/>
                  </a:cubicBezTo>
                  <a:cubicBezTo>
                    <a:pt x="3108" y="1482"/>
                    <a:pt x="3179" y="1637"/>
                    <a:pt x="3298" y="1779"/>
                  </a:cubicBezTo>
                  <a:lnTo>
                    <a:pt x="2525" y="1922"/>
                  </a:lnTo>
                  <a:cubicBezTo>
                    <a:pt x="2203" y="1982"/>
                    <a:pt x="1989" y="2291"/>
                    <a:pt x="2048" y="2601"/>
                  </a:cubicBezTo>
                  <a:lnTo>
                    <a:pt x="2096" y="2887"/>
                  </a:lnTo>
                  <a:lnTo>
                    <a:pt x="810" y="3125"/>
                  </a:lnTo>
                  <a:cubicBezTo>
                    <a:pt x="322" y="3208"/>
                    <a:pt x="0" y="3673"/>
                    <a:pt x="96" y="4161"/>
                  </a:cubicBezTo>
                  <a:lnTo>
                    <a:pt x="1667" y="12793"/>
                  </a:lnTo>
                  <a:cubicBezTo>
                    <a:pt x="1751" y="13223"/>
                    <a:pt x="2122" y="13524"/>
                    <a:pt x="2543" y="13524"/>
                  </a:cubicBezTo>
                  <a:cubicBezTo>
                    <a:pt x="2600" y="13524"/>
                    <a:pt x="2657" y="13518"/>
                    <a:pt x="2715" y="13507"/>
                  </a:cubicBezTo>
                  <a:lnTo>
                    <a:pt x="10049" y="12174"/>
                  </a:lnTo>
                  <a:cubicBezTo>
                    <a:pt x="10537" y="12078"/>
                    <a:pt x="10859" y="11614"/>
                    <a:pt x="10764" y="11126"/>
                  </a:cubicBezTo>
                  <a:lnTo>
                    <a:pt x="9192" y="2506"/>
                  </a:lnTo>
                  <a:cubicBezTo>
                    <a:pt x="9107" y="2069"/>
                    <a:pt x="8727" y="1766"/>
                    <a:pt x="8299" y="1766"/>
                  </a:cubicBezTo>
                  <a:cubicBezTo>
                    <a:pt x="8248" y="1766"/>
                    <a:pt x="8196" y="1771"/>
                    <a:pt x="8144" y="1779"/>
                  </a:cubicBezTo>
                  <a:lnTo>
                    <a:pt x="6870" y="2018"/>
                  </a:lnTo>
                  <a:lnTo>
                    <a:pt x="6823" y="1744"/>
                  </a:lnTo>
                  <a:cubicBezTo>
                    <a:pt x="6770" y="1458"/>
                    <a:pt x="6520" y="1258"/>
                    <a:pt x="6248" y="1258"/>
                  </a:cubicBezTo>
                  <a:cubicBezTo>
                    <a:pt x="6214" y="1258"/>
                    <a:pt x="6179" y="1261"/>
                    <a:pt x="6144" y="1268"/>
                  </a:cubicBezTo>
                  <a:lnTo>
                    <a:pt x="5192" y="1434"/>
                  </a:lnTo>
                  <a:cubicBezTo>
                    <a:pt x="5239" y="1268"/>
                    <a:pt x="5251" y="1089"/>
                    <a:pt x="5215" y="922"/>
                  </a:cubicBezTo>
                  <a:cubicBezTo>
                    <a:pt x="5130" y="381"/>
                    <a:pt x="4667" y="0"/>
                    <a:pt x="4145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0" name="Google Shape;8650;p48"/>
            <p:cNvSpPr/>
            <p:nvPr/>
          </p:nvSpPr>
          <p:spPr>
            <a:xfrm>
              <a:off x="3194834" y="255566"/>
              <a:ext cx="60156" cy="49898"/>
            </a:xfrm>
            <a:custGeom>
              <a:rect b="b" l="l" r="r" t="t"/>
              <a:pathLst>
                <a:path extrusionOk="0" h="1547" w="1865">
                  <a:moveTo>
                    <a:pt x="1023" y="1"/>
                  </a:moveTo>
                  <a:cubicBezTo>
                    <a:pt x="976" y="1"/>
                    <a:pt x="929" y="5"/>
                    <a:pt x="881" y="15"/>
                  </a:cubicBezTo>
                  <a:cubicBezTo>
                    <a:pt x="191" y="134"/>
                    <a:pt x="0" y="1015"/>
                    <a:pt x="572" y="1408"/>
                  </a:cubicBezTo>
                  <a:cubicBezTo>
                    <a:pt x="708" y="1504"/>
                    <a:pt x="857" y="1547"/>
                    <a:pt x="1002" y="1547"/>
                  </a:cubicBezTo>
                  <a:cubicBezTo>
                    <a:pt x="1451" y="1547"/>
                    <a:pt x="1864" y="1138"/>
                    <a:pt x="1774" y="634"/>
                  </a:cubicBezTo>
                  <a:cubicBezTo>
                    <a:pt x="1701" y="266"/>
                    <a:pt x="1377" y="1"/>
                    <a:pt x="102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1" name="Google Shape;8651;p48"/>
            <p:cNvSpPr/>
            <p:nvPr/>
          </p:nvSpPr>
          <p:spPr>
            <a:xfrm>
              <a:off x="3263021" y="241019"/>
              <a:ext cx="124440" cy="43706"/>
            </a:xfrm>
            <a:custGeom>
              <a:rect b="b" l="l" r="r" t="t"/>
              <a:pathLst>
                <a:path extrusionOk="0" h="1355" w="3858">
                  <a:moveTo>
                    <a:pt x="3263" y="1"/>
                  </a:moveTo>
                  <a:cubicBezTo>
                    <a:pt x="3227" y="1"/>
                    <a:pt x="3189" y="5"/>
                    <a:pt x="3149" y="14"/>
                  </a:cubicBezTo>
                  <a:lnTo>
                    <a:pt x="553" y="490"/>
                  </a:lnTo>
                  <a:cubicBezTo>
                    <a:pt x="0" y="580"/>
                    <a:pt x="121" y="1354"/>
                    <a:pt x="621" y="1354"/>
                  </a:cubicBezTo>
                  <a:cubicBezTo>
                    <a:pt x="649" y="1354"/>
                    <a:pt x="678" y="1352"/>
                    <a:pt x="708" y="1347"/>
                  </a:cubicBezTo>
                  <a:lnTo>
                    <a:pt x="3292" y="871"/>
                  </a:lnTo>
                  <a:cubicBezTo>
                    <a:pt x="3858" y="793"/>
                    <a:pt x="3761" y="1"/>
                    <a:pt x="326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2" name="Google Shape;8652;p48"/>
            <p:cNvSpPr/>
            <p:nvPr/>
          </p:nvSpPr>
          <p:spPr>
            <a:xfrm>
              <a:off x="3207510" y="325172"/>
              <a:ext cx="60123" cy="49866"/>
            </a:xfrm>
            <a:custGeom>
              <a:rect b="b" l="l" r="r" t="t"/>
              <a:pathLst>
                <a:path extrusionOk="0" h="1546" w="1864">
                  <a:moveTo>
                    <a:pt x="1014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8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3" name="Google Shape;8653;p48"/>
            <p:cNvSpPr/>
            <p:nvPr/>
          </p:nvSpPr>
          <p:spPr>
            <a:xfrm>
              <a:off x="3277020" y="310528"/>
              <a:ext cx="121376" cy="43512"/>
            </a:xfrm>
            <a:custGeom>
              <a:rect b="b" l="l" r="r" t="t"/>
              <a:pathLst>
                <a:path extrusionOk="0" h="1349" w="3763">
                  <a:moveTo>
                    <a:pt x="3143" y="0"/>
                  </a:moveTo>
                  <a:cubicBezTo>
                    <a:pt x="3131" y="0"/>
                    <a:pt x="3120" y="1"/>
                    <a:pt x="3108" y="2"/>
                  </a:cubicBezTo>
                  <a:lnTo>
                    <a:pt x="512" y="478"/>
                  </a:lnTo>
                  <a:cubicBezTo>
                    <a:pt x="0" y="618"/>
                    <a:pt x="125" y="1348"/>
                    <a:pt x="631" y="1348"/>
                  </a:cubicBezTo>
                  <a:cubicBezTo>
                    <a:pt x="643" y="1348"/>
                    <a:pt x="655" y="1348"/>
                    <a:pt x="667" y="1347"/>
                  </a:cubicBezTo>
                  <a:lnTo>
                    <a:pt x="3262" y="871"/>
                  </a:lnTo>
                  <a:cubicBezTo>
                    <a:pt x="3763" y="731"/>
                    <a:pt x="3638" y="0"/>
                    <a:pt x="314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4" name="Google Shape;8654;p48"/>
            <p:cNvSpPr/>
            <p:nvPr/>
          </p:nvSpPr>
          <p:spPr>
            <a:xfrm>
              <a:off x="3221315" y="399294"/>
              <a:ext cx="60059" cy="50189"/>
            </a:xfrm>
            <a:custGeom>
              <a:rect b="b" l="l" r="r" t="t"/>
              <a:pathLst>
                <a:path extrusionOk="0" h="1556" w="1862">
                  <a:moveTo>
                    <a:pt x="1002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17"/>
                  </a:cubicBezTo>
                  <a:cubicBezTo>
                    <a:pt x="700" y="1513"/>
                    <a:pt x="851" y="1556"/>
                    <a:pt x="997" y="1556"/>
                  </a:cubicBezTo>
                  <a:cubicBezTo>
                    <a:pt x="1451" y="1556"/>
                    <a:pt x="1862" y="1147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5" name="Google Shape;8655;p48"/>
            <p:cNvSpPr/>
            <p:nvPr/>
          </p:nvSpPr>
          <p:spPr>
            <a:xfrm>
              <a:off x="3290277" y="384586"/>
              <a:ext cx="122472" cy="44028"/>
            </a:xfrm>
            <a:custGeom>
              <a:rect b="b" l="l" r="r" t="t"/>
              <a:pathLst>
                <a:path extrusionOk="0" h="1365" w="3797">
                  <a:moveTo>
                    <a:pt x="3172" y="0"/>
                  </a:moveTo>
                  <a:cubicBezTo>
                    <a:pt x="3153" y="0"/>
                    <a:pt x="3133" y="1"/>
                    <a:pt x="3113" y="4"/>
                  </a:cubicBezTo>
                  <a:lnTo>
                    <a:pt x="518" y="480"/>
                  </a:lnTo>
                  <a:cubicBezTo>
                    <a:pt x="1" y="606"/>
                    <a:pt x="116" y="1364"/>
                    <a:pt x="616" y="1364"/>
                  </a:cubicBezTo>
                  <a:cubicBezTo>
                    <a:pt x="634" y="1364"/>
                    <a:pt x="653" y="1363"/>
                    <a:pt x="673" y="1361"/>
                  </a:cubicBezTo>
                  <a:lnTo>
                    <a:pt x="3280" y="885"/>
                  </a:lnTo>
                  <a:cubicBezTo>
                    <a:pt x="3797" y="747"/>
                    <a:pt x="3682" y="0"/>
                    <a:pt x="317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6" name="Google Shape;8656;p48"/>
            <p:cNvSpPr/>
            <p:nvPr/>
          </p:nvSpPr>
          <p:spPr>
            <a:xfrm>
              <a:off x="3163708" y="708297"/>
              <a:ext cx="250428" cy="224430"/>
            </a:xfrm>
            <a:custGeom>
              <a:rect b="b" l="l" r="r" t="t"/>
              <a:pathLst>
                <a:path extrusionOk="0" h="6958" w="7764">
                  <a:moveTo>
                    <a:pt x="3923" y="1"/>
                  </a:moveTo>
                  <a:cubicBezTo>
                    <a:pt x="2893" y="1"/>
                    <a:pt x="1881" y="465"/>
                    <a:pt x="1215" y="1338"/>
                  </a:cubicBezTo>
                  <a:lnTo>
                    <a:pt x="6954" y="4969"/>
                  </a:lnTo>
                  <a:cubicBezTo>
                    <a:pt x="7764" y="3398"/>
                    <a:pt x="7240" y="1469"/>
                    <a:pt x="5752" y="528"/>
                  </a:cubicBezTo>
                  <a:cubicBezTo>
                    <a:pt x="5184" y="173"/>
                    <a:pt x="4550" y="1"/>
                    <a:pt x="3923" y="1"/>
                  </a:cubicBezTo>
                  <a:close/>
                  <a:moveTo>
                    <a:pt x="810" y="1993"/>
                  </a:moveTo>
                  <a:cubicBezTo>
                    <a:pt x="1" y="3553"/>
                    <a:pt x="525" y="5481"/>
                    <a:pt x="2013" y="6434"/>
                  </a:cubicBezTo>
                  <a:cubicBezTo>
                    <a:pt x="2577" y="6788"/>
                    <a:pt x="3207" y="6958"/>
                    <a:pt x="3830" y="6958"/>
                  </a:cubicBezTo>
                  <a:cubicBezTo>
                    <a:pt x="4864" y="6958"/>
                    <a:pt x="5881" y="6489"/>
                    <a:pt x="6549" y="5612"/>
                  </a:cubicBezTo>
                  <a:lnTo>
                    <a:pt x="810" y="1993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7" name="Google Shape;8657;p48"/>
            <p:cNvSpPr/>
            <p:nvPr/>
          </p:nvSpPr>
          <p:spPr>
            <a:xfrm>
              <a:off x="3633018" y="226472"/>
              <a:ext cx="195885" cy="181918"/>
            </a:xfrm>
            <a:custGeom>
              <a:rect b="b" l="l" r="r" t="t"/>
              <a:pathLst>
                <a:path extrusionOk="0" h="5640" w="6073">
                  <a:moveTo>
                    <a:pt x="3596" y="0"/>
                  </a:moveTo>
                  <a:lnTo>
                    <a:pt x="1203" y="1631"/>
                  </a:lnTo>
                  <a:cubicBezTo>
                    <a:pt x="250" y="2286"/>
                    <a:pt x="0" y="3596"/>
                    <a:pt x="655" y="4560"/>
                  </a:cubicBezTo>
                  <a:lnTo>
                    <a:pt x="762" y="4715"/>
                  </a:lnTo>
                  <a:cubicBezTo>
                    <a:pt x="1170" y="5316"/>
                    <a:pt x="1833" y="5640"/>
                    <a:pt x="2507" y="5640"/>
                  </a:cubicBezTo>
                  <a:cubicBezTo>
                    <a:pt x="2915" y="5640"/>
                    <a:pt x="3328" y="5521"/>
                    <a:pt x="3691" y="5275"/>
                  </a:cubicBezTo>
                  <a:lnTo>
                    <a:pt x="6072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8" name="Google Shape;8658;p48"/>
            <p:cNvSpPr/>
            <p:nvPr/>
          </p:nvSpPr>
          <p:spPr>
            <a:xfrm>
              <a:off x="3765490" y="151317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578" y="1"/>
                  </a:moveTo>
                  <a:cubicBezTo>
                    <a:pt x="3170" y="1"/>
                    <a:pt x="2757" y="119"/>
                    <a:pt x="2394" y="366"/>
                  </a:cubicBezTo>
                  <a:lnTo>
                    <a:pt x="1" y="1985"/>
                  </a:lnTo>
                  <a:lnTo>
                    <a:pt x="2477" y="5628"/>
                  </a:lnTo>
                  <a:lnTo>
                    <a:pt x="4871" y="4009"/>
                  </a:lnTo>
                  <a:cubicBezTo>
                    <a:pt x="5835" y="3354"/>
                    <a:pt x="6085" y="2044"/>
                    <a:pt x="5430" y="1080"/>
                  </a:cubicBezTo>
                  <a:lnTo>
                    <a:pt x="5323" y="925"/>
                  </a:lnTo>
                  <a:cubicBezTo>
                    <a:pt x="4915" y="324"/>
                    <a:pt x="4252" y="1"/>
                    <a:pt x="357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9" name="Google Shape;8659;p48"/>
            <p:cNvSpPr/>
            <p:nvPr/>
          </p:nvSpPr>
          <p:spPr>
            <a:xfrm>
              <a:off x="3575411" y="602242"/>
              <a:ext cx="345645" cy="344032"/>
            </a:xfrm>
            <a:custGeom>
              <a:rect b="b" l="l" r="r" t="t"/>
              <a:pathLst>
                <a:path extrusionOk="0" h="10666" w="10716">
                  <a:moveTo>
                    <a:pt x="4998" y="1"/>
                  </a:moveTo>
                  <a:cubicBezTo>
                    <a:pt x="4820" y="1"/>
                    <a:pt x="4665" y="136"/>
                    <a:pt x="4644" y="328"/>
                  </a:cubicBezTo>
                  <a:lnTo>
                    <a:pt x="4191" y="3805"/>
                  </a:lnTo>
                  <a:lnTo>
                    <a:pt x="703" y="3340"/>
                  </a:lnTo>
                  <a:cubicBezTo>
                    <a:pt x="688" y="3338"/>
                    <a:pt x="673" y="3338"/>
                    <a:pt x="659" y="3338"/>
                  </a:cubicBezTo>
                  <a:cubicBezTo>
                    <a:pt x="473" y="3338"/>
                    <a:pt x="308" y="3474"/>
                    <a:pt x="286" y="3662"/>
                  </a:cubicBezTo>
                  <a:lnTo>
                    <a:pt x="24" y="5638"/>
                  </a:lnTo>
                  <a:cubicBezTo>
                    <a:pt x="0" y="5840"/>
                    <a:pt x="143" y="6031"/>
                    <a:pt x="346" y="6055"/>
                  </a:cubicBezTo>
                  <a:lnTo>
                    <a:pt x="346" y="6043"/>
                  </a:lnTo>
                  <a:lnTo>
                    <a:pt x="3834" y="6507"/>
                  </a:lnTo>
                  <a:lnTo>
                    <a:pt x="3370" y="9984"/>
                  </a:lnTo>
                  <a:cubicBezTo>
                    <a:pt x="3334" y="10186"/>
                    <a:pt x="3477" y="10377"/>
                    <a:pt x="3691" y="10401"/>
                  </a:cubicBezTo>
                  <a:lnTo>
                    <a:pt x="5656" y="10663"/>
                  </a:lnTo>
                  <a:cubicBezTo>
                    <a:pt x="5671" y="10664"/>
                    <a:pt x="5685" y="10665"/>
                    <a:pt x="5700" y="10665"/>
                  </a:cubicBezTo>
                  <a:cubicBezTo>
                    <a:pt x="5885" y="10665"/>
                    <a:pt x="6050" y="10529"/>
                    <a:pt x="6072" y="10341"/>
                  </a:cubicBezTo>
                  <a:lnTo>
                    <a:pt x="6537" y="6864"/>
                  </a:lnTo>
                  <a:lnTo>
                    <a:pt x="10013" y="7329"/>
                  </a:lnTo>
                  <a:cubicBezTo>
                    <a:pt x="10028" y="7331"/>
                    <a:pt x="10043" y="7331"/>
                    <a:pt x="10058" y="7331"/>
                  </a:cubicBezTo>
                  <a:cubicBezTo>
                    <a:pt x="10243" y="7331"/>
                    <a:pt x="10408" y="7195"/>
                    <a:pt x="10430" y="7007"/>
                  </a:cubicBezTo>
                  <a:lnTo>
                    <a:pt x="10692" y="5031"/>
                  </a:lnTo>
                  <a:cubicBezTo>
                    <a:pt x="10716" y="4828"/>
                    <a:pt x="10573" y="4638"/>
                    <a:pt x="10371" y="4614"/>
                  </a:cubicBezTo>
                  <a:lnTo>
                    <a:pt x="6894" y="4150"/>
                  </a:lnTo>
                  <a:lnTo>
                    <a:pt x="7358" y="673"/>
                  </a:lnTo>
                  <a:cubicBezTo>
                    <a:pt x="7382" y="471"/>
                    <a:pt x="7239" y="280"/>
                    <a:pt x="7037" y="256"/>
                  </a:cubicBezTo>
                  <a:lnTo>
                    <a:pt x="5060" y="6"/>
                  </a:lnTo>
                  <a:cubicBezTo>
                    <a:pt x="5040" y="3"/>
                    <a:pt x="5019" y="1"/>
                    <a:pt x="499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0" name="Google Shape;8660;p48"/>
            <p:cNvSpPr/>
            <p:nvPr/>
          </p:nvSpPr>
          <p:spPr>
            <a:xfrm>
              <a:off x="3133001" y="1123290"/>
              <a:ext cx="349870" cy="436217"/>
            </a:xfrm>
            <a:custGeom>
              <a:rect b="b" l="l" r="r" t="t"/>
              <a:pathLst>
                <a:path extrusionOk="0" h="13524" w="10847">
                  <a:moveTo>
                    <a:pt x="4148" y="429"/>
                  </a:moveTo>
                  <a:cubicBezTo>
                    <a:pt x="4437" y="429"/>
                    <a:pt x="4723" y="604"/>
                    <a:pt x="4775" y="997"/>
                  </a:cubicBezTo>
                  <a:cubicBezTo>
                    <a:pt x="4810" y="1188"/>
                    <a:pt x="4751" y="1390"/>
                    <a:pt x="4620" y="1533"/>
                  </a:cubicBezTo>
                  <a:lnTo>
                    <a:pt x="3834" y="1688"/>
                  </a:lnTo>
                  <a:cubicBezTo>
                    <a:pt x="3656" y="1593"/>
                    <a:pt x="3536" y="1426"/>
                    <a:pt x="3501" y="1224"/>
                  </a:cubicBezTo>
                  <a:cubicBezTo>
                    <a:pt x="3386" y="725"/>
                    <a:pt x="3770" y="429"/>
                    <a:pt x="4148" y="429"/>
                  </a:cubicBezTo>
                  <a:close/>
                  <a:moveTo>
                    <a:pt x="7843" y="2740"/>
                  </a:moveTo>
                  <a:cubicBezTo>
                    <a:pt x="8105" y="2740"/>
                    <a:pt x="8341" y="2921"/>
                    <a:pt x="8394" y="3188"/>
                  </a:cubicBezTo>
                  <a:lnTo>
                    <a:pt x="9775" y="10761"/>
                  </a:lnTo>
                  <a:cubicBezTo>
                    <a:pt x="9835" y="11058"/>
                    <a:pt x="9632" y="11344"/>
                    <a:pt x="9347" y="11392"/>
                  </a:cubicBezTo>
                  <a:lnTo>
                    <a:pt x="3072" y="12535"/>
                  </a:lnTo>
                  <a:cubicBezTo>
                    <a:pt x="3037" y="12542"/>
                    <a:pt x="3002" y="12545"/>
                    <a:pt x="2968" y="12545"/>
                  </a:cubicBezTo>
                  <a:cubicBezTo>
                    <a:pt x="2710" y="12545"/>
                    <a:pt x="2483" y="12357"/>
                    <a:pt x="2441" y="12094"/>
                  </a:cubicBezTo>
                  <a:lnTo>
                    <a:pt x="1060" y="4534"/>
                  </a:lnTo>
                  <a:cubicBezTo>
                    <a:pt x="1000" y="4236"/>
                    <a:pt x="1203" y="3950"/>
                    <a:pt x="1500" y="3903"/>
                  </a:cubicBezTo>
                  <a:lnTo>
                    <a:pt x="2251" y="3760"/>
                  </a:lnTo>
                  <a:cubicBezTo>
                    <a:pt x="2283" y="3975"/>
                    <a:pt x="2471" y="4122"/>
                    <a:pt x="2682" y="4122"/>
                  </a:cubicBezTo>
                  <a:cubicBezTo>
                    <a:pt x="2705" y="4122"/>
                    <a:pt x="2728" y="4120"/>
                    <a:pt x="2751" y="4117"/>
                  </a:cubicBezTo>
                  <a:lnTo>
                    <a:pt x="6668" y="3391"/>
                  </a:lnTo>
                  <a:cubicBezTo>
                    <a:pt x="6894" y="3355"/>
                    <a:pt x="7061" y="3129"/>
                    <a:pt x="7013" y="2890"/>
                  </a:cubicBezTo>
                  <a:lnTo>
                    <a:pt x="7751" y="2748"/>
                  </a:lnTo>
                  <a:cubicBezTo>
                    <a:pt x="7782" y="2743"/>
                    <a:pt x="7812" y="2740"/>
                    <a:pt x="7843" y="2740"/>
                  </a:cubicBezTo>
                  <a:close/>
                  <a:moveTo>
                    <a:pt x="4150" y="0"/>
                  </a:moveTo>
                  <a:cubicBezTo>
                    <a:pt x="4081" y="0"/>
                    <a:pt x="4011" y="7"/>
                    <a:pt x="3941" y="21"/>
                  </a:cubicBezTo>
                  <a:cubicBezTo>
                    <a:pt x="3346" y="128"/>
                    <a:pt x="2953" y="700"/>
                    <a:pt x="3072" y="1307"/>
                  </a:cubicBezTo>
                  <a:cubicBezTo>
                    <a:pt x="3096" y="1474"/>
                    <a:pt x="3179" y="1640"/>
                    <a:pt x="3286" y="1783"/>
                  </a:cubicBezTo>
                  <a:lnTo>
                    <a:pt x="2513" y="1926"/>
                  </a:lnTo>
                  <a:cubicBezTo>
                    <a:pt x="2191" y="1986"/>
                    <a:pt x="1977" y="2295"/>
                    <a:pt x="2036" y="2617"/>
                  </a:cubicBezTo>
                  <a:lnTo>
                    <a:pt x="2084" y="2890"/>
                  </a:lnTo>
                  <a:lnTo>
                    <a:pt x="798" y="3129"/>
                  </a:lnTo>
                  <a:cubicBezTo>
                    <a:pt x="310" y="3212"/>
                    <a:pt x="0" y="3676"/>
                    <a:pt x="84" y="4164"/>
                  </a:cubicBezTo>
                  <a:lnTo>
                    <a:pt x="1655" y="12785"/>
                  </a:lnTo>
                  <a:cubicBezTo>
                    <a:pt x="1740" y="13221"/>
                    <a:pt x="2120" y="13524"/>
                    <a:pt x="2549" y="13524"/>
                  </a:cubicBezTo>
                  <a:cubicBezTo>
                    <a:pt x="2600" y="13524"/>
                    <a:pt x="2651" y="13520"/>
                    <a:pt x="2703" y="13511"/>
                  </a:cubicBezTo>
                  <a:lnTo>
                    <a:pt x="10037" y="12165"/>
                  </a:lnTo>
                  <a:cubicBezTo>
                    <a:pt x="10525" y="12082"/>
                    <a:pt x="10847" y="11618"/>
                    <a:pt x="10752" y="11130"/>
                  </a:cubicBezTo>
                  <a:lnTo>
                    <a:pt x="9180" y="2498"/>
                  </a:lnTo>
                  <a:cubicBezTo>
                    <a:pt x="9107" y="2067"/>
                    <a:pt x="8737" y="1766"/>
                    <a:pt x="8316" y="1766"/>
                  </a:cubicBezTo>
                  <a:cubicBezTo>
                    <a:pt x="8260" y="1766"/>
                    <a:pt x="8202" y="1772"/>
                    <a:pt x="8144" y="1783"/>
                  </a:cubicBezTo>
                  <a:lnTo>
                    <a:pt x="6858" y="2009"/>
                  </a:lnTo>
                  <a:lnTo>
                    <a:pt x="6799" y="1736"/>
                  </a:lnTo>
                  <a:cubicBezTo>
                    <a:pt x="6745" y="1446"/>
                    <a:pt x="6497" y="1252"/>
                    <a:pt x="6213" y="1252"/>
                  </a:cubicBezTo>
                  <a:cubicBezTo>
                    <a:pt x="6183" y="1252"/>
                    <a:pt x="6152" y="1255"/>
                    <a:pt x="6120" y="1259"/>
                  </a:cubicBezTo>
                  <a:lnTo>
                    <a:pt x="5180" y="1438"/>
                  </a:lnTo>
                  <a:cubicBezTo>
                    <a:pt x="5227" y="1259"/>
                    <a:pt x="5239" y="1081"/>
                    <a:pt x="5203" y="914"/>
                  </a:cubicBezTo>
                  <a:cubicBezTo>
                    <a:pt x="5119" y="378"/>
                    <a:pt x="4665" y="0"/>
                    <a:pt x="415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1" name="Google Shape;8661;p48"/>
            <p:cNvSpPr/>
            <p:nvPr/>
          </p:nvSpPr>
          <p:spPr>
            <a:xfrm>
              <a:off x="3194834" y="1280275"/>
              <a:ext cx="60123" cy="49866"/>
            </a:xfrm>
            <a:custGeom>
              <a:rect b="b" l="l" r="r" t="t"/>
              <a:pathLst>
                <a:path extrusionOk="0" h="1546" w="1864">
                  <a:moveTo>
                    <a:pt x="1014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8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2" name="Google Shape;8662;p48"/>
            <p:cNvSpPr/>
            <p:nvPr/>
          </p:nvSpPr>
          <p:spPr>
            <a:xfrm>
              <a:off x="3262570" y="1265502"/>
              <a:ext cx="125472" cy="43996"/>
            </a:xfrm>
            <a:custGeom>
              <a:rect b="b" l="l" r="r" t="t"/>
              <a:pathLst>
                <a:path extrusionOk="0" h="1364" w="3890">
                  <a:moveTo>
                    <a:pt x="3293" y="0"/>
                  </a:moveTo>
                  <a:cubicBezTo>
                    <a:pt x="3252" y="0"/>
                    <a:pt x="3209" y="6"/>
                    <a:pt x="3163" y="17"/>
                  </a:cubicBezTo>
                  <a:lnTo>
                    <a:pt x="567" y="494"/>
                  </a:lnTo>
                  <a:cubicBezTo>
                    <a:pt x="1" y="571"/>
                    <a:pt x="108" y="1364"/>
                    <a:pt x="608" y="1364"/>
                  </a:cubicBezTo>
                  <a:cubicBezTo>
                    <a:pt x="644" y="1364"/>
                    <a:pt x="682" y="1360"/>
                    <a:pt x="722" y="1351"/>
                  </a:cubicBezTo>
                  <a:lnTo>
                    <a:pt x="3318" y="875"/>
                  </a:lnTo>
                  <a:cubicBezTo>
                    <a:pt x="3890" y="809"/>
                    <a:pt x="3791" y="0"/>
                    <a:pt x="329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3" name="Google Shape;8663;p48"/>
            <p:cNvSpPr/>
            <p:nvPr/>
          </p:nvSpPr>
          <p:spPr>
            <a:xfrm>
              <a:off x="3207510" y="1349784"/>
              <a:ext cx="60123" cy="49866"/>
            </a:xfrm>
            <a:custGeom>
              <a:rect b="b" l="l" r="r" t="t"/>
              <a:pathLst>
                <a:path extrusionOk="0" h="1546" w="1864">
                  <a:moveTo>
                    <a:pt x="1013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8" y="1545"/>
                  </a:cubicBezTo>
                  <a:cubicBezTo>
                    <a:pt x="1454" y="1545"/>
                    <a:pt x="1864" y="1145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4" name="Google Shape;8664;p48"/>
            <p:cNvSpPr/>
            <p:nvPr/>
          </p:nvSpPr>
          <p:spPr>
            <a:xfrm>
              <a:off x="3277149" y="1335140"/>
              <a:ext cx="121247" cy="43544"/>
            </a:xfrm>
            <a:custGeom>
              <a:rect b="b" l="l" r="r" t="t"/>
              <a:pathLst>
                <a:path extrusionOk="0" h="1350" w="3759">
                  <a:moveTo>
                    <a:pt x="3139" y="0"/>
                  </a:moveTo>
                  <a:cubicBezTo>
                    <a:pt x="3127" y="0"/>
                    <a:pt x="3116" y="1"/>
                    <a:pt x="3104" y="2"/>
                  </a:cubicBezTo>
                  <a:lnTo>
                    <a:pt x="508" y="478"/>
                  </a:lnTo>
                  <a:cubicBezTo>
                    <a:pt x="0" y="628"/>
                    <a:pt x="119" y="1349"/>
                    <a:pt x="615" y="1349"/>
                  </a:cubicBezTo>
                  <a:cubicBezTo>
                    <a:pt x="631" y="1349"/>
                    <a:pt x="647" y="1348"/>
                    <a:pt x="663" y="1347"/>
                  </a:cubicBezTo>
                  <a:lnTo>
                    <a:pt x="3258" y="883"/>
                  </a:lnTo>
                  <a:cubicBezTo>
                    <a:pt x="3759" y="731"/>
                    <a:pt x="3634" y="0"/>
                    <a:pt x="313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5" name="Google Shape;8665;p48"/>
            <p:cNvSpPr/>
            <p:nvPr/>
          </p:nvSpPr>
          <p:spPr>
            <a:xfrm>
              <a:off x="3221315" y="1424293"/>
              <a:ext cx="59769" cy="49834"/>
            </a:xfrm>
            <a:custGeom>
              <a:rect b="b" l="l" r="r" t="t"/>
              <a:pathLst>
                <a:path extrusionOk="0" h="1545" w="1853">
                  <a:moveTo>
                    <a:pt x="1003" y="0"/>
                  </a:moveTo>
                  <a:cubicBezTo>
                    <a:pt x="959" y="0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3" y="1545"/>
                    <a:pt x="1000" y="1545"/>
                  </a:cubicBezTo>
                  <a:cubicBezTo>
                    <a:pt x="1449" y="1545"/>
                    <a:pt x="1853" y="1142"/>
                    <a:pt x="1763" y="631"/>
                  </a:cubicBezTo>
                  <a:cubicBezTo>
                    <a:pt x="1699" y="259"/>
                    <a:pt x="1369" y="0"/>
                    <a:pt x="100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6" name="Google Shape;8666;p48"/>
            <p:cNvSpPr/>
            <p:nvPr/>
          </p:nvSpPr>
          <p:spPr>
            <a:xfrm>
              <a:off x="3290567" y="1409230"/>
              <a:ext cx="121924" cy="43931"/>
            </a:xfrm>
            <a:custGeom>
              <a:rect b="b" l="l" r="r" t="t"/>
              <a:pathLst>
                <a:path extrusionOk="0" h="1362" w="3780">
                  <a:moveTo>
                    <a:pt x="3152" y="0"/>
                  </a:moveTo>
                  <a:cubicBezTo>
                    <a:pt x="3137" y="0"/>
                    <a:pt x="3121" y="1"/>
                    <a:pt x="3104" y="2"/>
                  </a:cubicBezTo>
                  <a:lnTo>
                    <a:pt x="3104" y="14"/>
                  </a:lnTo>
                  <a:lnTo>
                    <a:pt x="509" y="479"/>
                  </a:lnTo>
                  <a:cubicBezTo>
                    <a:pt x="0" y="617"/>
                    <a:pt x="120" y="1362"/>
                    <a:pt x="617" y="1362"/>
                  </a:cubicBezTo>
                  <a:cubicBezTo>
                    <a:pt x="633" y="1362"/>
                    <a:pt x="648" y="1361"/>
                    <a:pt x="664" y="1360"/>
                  </a:cubicBezTo>
                  <a:lnTo>
                    <a:pt x="3271" y="883"/>
                  </a:lnTo>
                  <a:cubicBezTo>
                    <a:pt x="3779" y="733"/>
                    <a:pt x="3660" y="0"/>
                    <a:pt x="315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7" name="Google Shape;8667;p48"/>
            <p:cNvSpPr/>
            <p:nvPr/>
          </p:nvSpPr>
          <p:spPr>
            <a:xfrm>
              <a:off x="3632631" y="1251439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608" y="1"/>
                  </a:moveTo>
                  <a:lnTo>
                    <a:pt x="1215" y="1620"/>
                  </a:lnTo>
                  <a:cubicBezTo>
                    <a:pt x="250" y="2275"/>
                    <a:pt x="0" y="3585"/>
                    <a:pt x="667" y="4549"/>
                  </a:cubicBezTo>
                  <a:lnTo>
                    <a:pt x="774" y="4704"/>
                  </a:lnTo>
                  <a:cubicBezTo>
                    <a:pt x="1182" y="5305"/>
                    <a:pt x="1845" y="5629"/>
                    <a:pt x="2519" y="5629"/>
                  </a:cubicBezTo>
                  <a:cubicBezTo>
                    <a:pt x="2927" y="5629"/>
                    <a:pt x="3340" y="5510"/>
                    <a:pt x="3703" y="5264"/>
                  </a:cubicBezTo>
                  <a:lnTo>
                    <a:pt x="6084" y="3644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8" name="Google Shape;8668;p48"/>
            <p:cNvSpPr/>
            <p:nvPr/>
          </p:nvSpPr>
          <p:spPr>
            <a:xfrm>
              <a:off x="3765490" y="1176188"/>
              <a:ext cx="196272" cy="181660"/>
            </a:xfrm>
            <a:custGeom>
              <a:rect b="b" l="l" r="r" t="t"/>
              <a:pathLst>
                <a:path extrusionOk="0" h="5632" w="6085">
                  <a:moveTo>
                    <a:pt x="3589" y="1"/>
                  </a:moveTo>
                  <a:cubicBezTo>
                    <a:pt x="3177" y="1"/>
                    <a:pt x="2761" y="120"/>
                    <a:pt x="2394" y="369"/>
                  </a:cubicBezTo>
                  <a:lnTo>
                    <a:pt x="1" y="1989"/>
                  </a:lnTo>
                  <a:lnTo>
                    <a:pt x="2477" y="5632"/>
                  </a:lnTo>
                  <a:lnTo>
                    <a:pt x="4871" y="4001"/>
                  </a:lnTo>
                  <a:cubicBezTo>
                    <a:pt x="5835" y="3346"/>
                    <a:pt x="6085" y="2036"/>
                    <a:pt x="5430" y="1072"/>
                  </a:cubicBezTo>
                  <a:lnTo>
                    <a:pt x="5430" y="1072"/>
                  </a:lnTo>
                  <a:lnTo>
                    <a:pt x="5430" y="1084"/>
                  </a:lnTo>
                  <a:lnTo>
                    <a:pt x="5323" y="917"/>
                  </a:lnTo>
                  <a:cubicBezTo>
                    <a:pt x="4917" y="319"/>
                    <a:pt x="4260" y="1"/>
                    <a:pt x="358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9" name="Google Shape;8669;p48"/>
            <p:cNvSpPr/>
            <p:nvPr/>
          </p:nvSpPr>
          <p:spPr>
            <a:xfrm>
              <a:off x="2108389" y="99161"/>
              <a:ext cx="349515" cy="435378"/>
            </a:xfrm>
            <a:custGeom>
              <a:rect b="b" l="l" r="r" t="t"/>
              <a:pathLst>
                <a:path extrusionOk="0" h="13498" w="10836">
                  <a:moveTo>
                    <a:pt x="4147" y="412"/>
                  </a:moveTo>
                  <a:cubicBezTo>
                    <a:pt x="4434" y="412"/>
                    <a:pt x="4718" y="584"/>
                    <a:pt x="4775" y="971"/>
                  </a:cubicBezTo>
                  <a:cubicBezTo>
                    <a:pt x="4799" y="1173"/>
                    <a:pt x="4751" y="1364"/>
                    <a:pt x="4620" y="1518"/>
                  </a:cubicBezTo>
                  <a:lnTo>
                    <a:pt x="3834" y="1661"/>
                  </a:lnTo>
                  <a:cubicBezTo>
                    <a:pt x="3656" y="1566"/>
                    <a:pt x="3537" y="1399"/>
                    <a:pt x="3501" y="1209"/>
                  </a:cubicBezTo>
                  <a:cubicBezTo>
                    <a:pt x="3386" y="709"/>
                    <a:pt x="3770" y="412"/>
                    <a:pt x="4147" y="412"/>
                  </a:cubicBezTo>
                  <a:close/>
                  <a:moveTo>
                    <a:pt x="7842" y="2726"/>
                  </a:moveTo>
                  <a:cubicBezTo>
                    <a:pt x="8105" y="2726"/>
                    <a:pt x="8340" y="2907"/>
                    <a:pt x="8382" y="3185"/>
                  </a:cubicBezTo>
                  <a:lnTo>
                    <a:pt x="9775" y="10746"/>
                  </a:lnTo>
                  <a:cubicBezTo>
                    <a:pt x="9823" y="11043"/>
                    <a:pt x="9633" y="11329"/>
                    <a:pt x="9323" y="11377"/>
                  </a:cubicBezTo>
                  <a:lnTo>
                    <a:pt x="3060" y="12520"/>
                  </a:lnTo>
                  <a:cubicBezTo>
                    <a:pt x="3025" y="12527"/>
                    <a:pt x="2990" y="12530"/>
                    <a:pt x="2956" y="12530"/>
                  </a:cubicBezTo>
                  <a:cubicBezTo>
                    <a:pt x="2699" y="12530"/>
                    <a:pt x="2471" y="12342"/>
                    <a:pt x="2429" y="12079"/>
                  </a:cubicBezTo>
                  <a:lnTo>
                    <a:pt x="1048" y="4507"/>
                  </a:lnTo>
                  <a:cubicBezTo>
                    <a:pt x="989" y="4209"/>
                    <a:pt x="1191" y="3935"/>
                    <a:pt x="1489" y="3876"/>
                  </a:cubicBezTo>
                  <a:lnTo>
                    <a:pt x="2239" y="3745"/>
                  </a:lnTo>
                  <a:cubicBezTo>
                    <a:pt x="2270" y="3954"/>
                    <a:pt x="2448" y="4099"/>
                    <a:pt x="2653" y="4099"/>
                  </a:cubicBezTo>
                  <a:cubicBezTo>
                    <a:pt x="2681" y="4099"/>
                    <a:pt x="2710" y="4096"/>
                    <a:pt x="2739" y="4090"/>
                  </a:cubicBezTo>
                  <a:lnTo>
                    <a:pt x="6656" y="3376"/>
                  </a:lnTo>
                  <a:cubicBezTo>
                    <a:pt x="6894" y="3340"/>
                    <a:pt x="7049" y="3114"/>
                    <a:pt x="7001" y="2876"/>
                  </a:cubicBezTo>
                  <a:lnTo>
                    <a:pt x="7751" y="2733"/>
                  </a:lnTo>
                  <a:cubicBezTo>
                    <a:pt x="7782" y="2728"/>
                    <a:pt x="7812" y="2726"/>
                    <a:pt x="7842" y="2726"/>
                  </a:cubicBezTo>
                  <a:close/>
                  <a:moveTo>
                    <a:pt x="4134" y="1"/>
                  </a:moveTo>
                  <a:cubicBezTo>
                    <a:pt x="4071" y="1"/>
                    <a:pt x="4006" y="6"/>
                    <a:pt x="3941" y="18"/>
                  </a:cubicBezTo>
                  <a:cubicBezTo>
                    <a:pt x="3346" y="125"/>
                    <a:pt x="2953" y="697"/>
                    <a:pt x="3072" y="1280"/>
                  </a:cubicBezTo>
                  <a:cubicBezTo>
                    <a:pt x="3096" y="1459"/>
                    <a:pt x="3167" y="1614"/>
                    <a:pt x="3275" y="1756"/>
                  </a:cubicBezTo>
                  <a:lnTo>
                    <a:pt x="2501" y="1899"/>
                  </a:lnTo>
                  <a:cubicBezTo>
                    <a:pt x="2191" y="1959"/>
                    <a:pt x="1977" y="2268"/>
                    <a:pt x="2036" y="2578"/>
                  </a:cubicBezTo>
                  <a:lnTo>
                    <a:pt x="2084" y="2864"/>
                  </a:lnTo>
                  <a:lnTo>
                    <a:pt x="798" y="3102"/>
                  </a:lnTo>
                  <a:cubicBezTo>
                    <a:pt x="310" y="3185"/>
                    <a:pt x="0" y="3650"/>
                    <a:pt x="84" y="4126"/>
                  </a:cubicBezTo>
                  <a:lnTo>
                    <a:pt x="1655" y="12758"/>
                  </a:lnTo>
                  <a:cubicBezTo>
                    <a:pt x="1741" y="13194"/>
                    <a:pt x="2111" y="13497"/>
                    <a:pt x="2537" y="13497"/>
                  </a:cubicBezTo>
                  <a:cubicBezTo>
                    <a:pt x="2588" y="13497"/>
                    <a:pt x="2639" y="13493"/>
                    <a:pt x="2691" y="13484"/>
                  </a:cubicBezTo>
                  <a:lnTo>
                    <a:pt x="10025" y="12139"/>
                  </a:lnTo>
                  <a:cubicBezTo>
                    <a:pt x="10514" y="12055"/>
                    <a:pt x="10835" y="11579"/>
                    <a:pt x="10752" y="11103"/>
                  </a:cubicBezTo>
                  <a:lnTo>
                    <a:pt x="9168" y="2483"/>
                  </a:lnTo>
                  <a:cubicBezTo>
                    <a:pt x="9094" y="2046"/>
                    <a:pt x="8715" y="1743"/>
                    <a:pt x="8287" y="1743"/>
                  </a:cubicBezTo>
                  <a:cubicBezTo>
                    <a:pt x="8236" y="1743"/>
                    <a:pt x="8184" y="1748"/>
                    <a:pt x="8132" y="1756"/>
                  </a:cubicBezTo>
                  <a:lnTo>
                    <a:pt x="6847" y="1995"/>
                  </a:lnTo>
                  <a:lnTo>
                    <a:pt x="6799" y="1721"/>
                  </a:lnTo>
                  <a:cubicBezTo>
                    <a:pt x="6746" y="1435"/>
                    <a:pt x="6506" y="1235"/>
                    <a:pt x="6228" y="1235"/>
                  </a:cubicBezTo>
                  <a:cubicBezTo>
                    <a:pt x="6192" y="1235"/>
                    <a:pt x="6156" y="1238"/>
                    <a:pt x="6120" y="1245"/>
                  </a:cubicBezTo>
                  <a:lnTo>
                    <a:pt x="5168" y="1411"/>
                  </a:lnTo>
                  <a:cubicBezTo>
                    <a:pt x="5227" y="1245"/>
                    <a:pt x="5239" y="1066"/>
                    <a:pt x="5203" y="899"/>
                  </a:cubicBezTo>
                  <a:cubicBezTo>
                    <a:pt x="5108" y="370"/>
                    <a:pt x="4646" y="1"/>
                    <a:pt x="413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0" name="Google Shape;8670;p48"/>
            <p:cNvSpPr/>
            <p:nvPr/>
          </p:nvSpPr>
          <p:spPr>
            <a:xfrm>
              <a:off x="2170222" y="255566"/>
              <a:ext cx="60059" cy="49898"/>
            </a:xfrm>
            <a:custGeom>
              <a:rect b="b" l="l" r="r" t="t"/>
              <a:pathLst>
                <a:path extrusionOk="0" h="1547" w="1862">
                  <a:moveTo>
                    <a:pt x="1015" y="1"/>
                  </a:moveTo>
                  <a:cubicBezTo>
                    <a:pt x="967" y="1"/>
                    <a:pt x="918" y="5"/>
                    <a:pt x="869" y="15"/>
                  </a:cubicBezTo>
                  <a:cubicBezTo>
                    <a:pt x="191" y="134"/>
                    <a:pt x="0" y="1015"/>
                    <a:pt x="572" y="1408"/>
                  </a:cubicBezTo>
                  <a:cubicBezTo>
                    <a:pt x="709" y="1504"/>
                    <a:pt x="857" y="1547"/>
                    <a:pt x="1002" y="1547"/>
                  </a:cubicBezTo>
                  <a:cubicBezTo>
                    <a:pt x="1450" y="1547"/>
                    <a:pt x="1861" y="1138"/>
                    <a:pt x="1762" y="634"/>
                  </a:cubicBezTo>
                  <a:cubicBezTo>
                    <a:pt x="1699" y="266"/>
                    <a:pt x="1377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1" name="Google Shape;8671;p48"/>
            <p:cNvSpPr/>
            <p:nvPr/>
          </p:nvSpPr>
          <p:spPr>
            <a:xfrm>
              <a:off x="2238409" y="241019"/>
              <a:ext cx="124117" cy="43706"/>
            </a:xfrm>
            <a:custGeom>
              <a:rect b="b" l="l" r="r" t="t"/>
              <a:pathLst>
                <a:path extrusionOk="0" h="1355" w="3848">
                  <a:moveTo>
                    <a:pt x="3261" y="1"/>
                  </a:moveTo>
                  <a:cubicBezTo>
                    <a:pt x="3225" y="1"/>
                    <a:pt x="3188" y="5"/>
                    <a:pt x="3149" y="14"/>
                  </a:cubicBezTo>
                  <a:lnTo>
                    <a:pt x="553" y="490"/>
                  </a:lnTo>
                  <a:cubicBezTo>
                    <a:pt x="1" y="580"/>
                    <a:pt x="121" y="1354"/>
                    <a:pt x="622" y="1354"/>
                  </a:cubicBezTo>
                  <a:cubicBezTo>
                    <a:pt x="649" y="1354"/>
                    <a:pt x="678" y="1352"/>
                    <a:pt x="708" y="1347"/>
                  </a:cubicBezTo>
                  <a:lnTo>
                    <a:pt x="3292" y="871"/>
                  </a:lnTo>
                  <a:cubicBezTo>
                    <a:pt x="3847" y="793"/>
                    <a:pt x="3750" y="1"/>
                    <a:pt x="326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2" name="Google Shape;8672;p48"/>
            <p:cNvSpPr/>
            <p:nvPr/>
          </p:nvSpPr>
          <p:spPr>
            <a:xfrm>
              <a:off x="2182898" y="325172"/>
              <a:ext cx="60123" cy="49866"/>
            </a:xfrm>
            <a:custGeom>
              <a:rect b="b" l="l" r="r" t="t"/>
              <a:pathLst>
                <a:path extrusionOk="0" h="1546" w="1864">
                  <a:moveTo>
                    <a:pt x="1014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8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3" name="Google Shape;8673;p48"/>
            <p:cNvSpPr/>
            <p:nvPr/>
          </p:nvSpPr>
          <p:spPr>
            <a:xfrm>
              <a:off x="2252408" y="310528"/>
              <a:ext cx="121376" cy="43512"/>
            </a:xfrm>
            <a:custGeom>
              <a:rect b="b" l="l" r="r" t="t"/>
              <a:pathLst>
                <a:path extrusionOk="0" h="1349" w="3763">
                  <a:moveTo>
                    <a:pt x="3132" y="0"/>
                  </a:moveTo>
                  <a:cubicBezTo>
                    <a:pt x="3120" y="0"/>
                    <a:pt x="3108" y="1"/>
                    <a:pt x="3096" y="2"/>
                  </a:cubicBezTo>
                  <a:lnTo>
                    <a:pt x="500" y="478"/>
                  </a:lnTo>
                  <a:cubicBezTo>
                    <a:pt x="0" y="618"/>
                    <a:pt x="125" y="1348"/>
                    <a:pt x="631" y="1348"/>
                  </a:cubicBezTo>
                  <a:cubicBezTo>
                    <a:pt x="643" y="1348"/>
                    <a:pt x="655" y="1348"/>
                    <a:pt x="667" y="1347"/>
                  </a:cubicBezTo>
                  <a:lnTo>
                    <a:pt x="3263" y="871"/>
                  </a:lnTo>
                  <a:cubicBezTo>
                    <a:pt x="3763" y="731"/>
                    <a:pt x="3638" y="0"/>
                    <a:pt x="313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4" name="Google Shape;8674;p48"/>
            <p:cNvSpPr/>
            <p:nvPr/>
          </p:nvSpPr>
          <p:spPr>
            <a:xfrm>
              <a:off x="2196316" y="399294"/>
              <a:ext cx="60156" cy="50189"/>
            </a:xfrm>
            <a:custGeom>
              <a:rect b="b" l="l" r="r" t="t"/>
              <a:pathLst>
                <a:path extrusionOk="0" h="1556" w="1865">
                  <a:moveTo>
                    <a:pt x="1014" y="1"/>
                  </a:moveTo>
                  <a:cubicBezTo>
                    <a:pt x="971" y="1"/>
                    <a:pt x="926" y="4"/>
                    <a:pt x="882" y="12"/>
                  </a:cubicBezTo>
                  <a:cubicBezTo>
                    <a:pt x="191" y="131"/>
                    <a:pt x="1" y="1012"/>
                    <a:pt x="572" y="1417"/>
                  </a:cubicBezTo>
                  <a:cubicBezTo>
                    <a:pt x="709" y="1513"/>
                    <a:pt x="858" y="1556"/>
                    <a:pt x="1003" y="1556"/>
                  </a:cubicBezTo>
                  <a:cubicBezTo>
                    <a:pt x="1452" y="1556"/>
                    <a:pt x="1865" y="1147"/>
                    <a:pt x="1775" y="643"/>
                  </a:cubicBezTo>
                  <a:cubicBezTo>
                    <a:pt x="1701" y="260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5" name="Google Shape;8675;p48"/>
            <p:cNvSpPr/>
            <p:nvPr/>
          </p:nvSpPr>
          <p:spPr>
            <a:xfrm>
              <a:off x="2265310" y="384586"/>
              <a:ext cx="122472" cy="44028"/>
            </a:xfrm>
            <a:custGeom>
              <a:rect b="b" l="l" r="r" t="t"/>
              <a:pathLst>
                <a:path extrusionOk="0" h="1365" w="3797">
                  <a:moveTo>
                    <a:pt x="3170" y="0"/>
                  </a:moveTo>
                  <a:cubicBezTo>
                    <a:pt x="3152" y="0"/>
                    <a:pt x="3132" y="1"/>
                    <a:pt x="3113" y="4"/>
                  </a:cubicBezTo>
                  <a:lnTo>
                    <a:pt x="3125" y="4"/>
                  </a:lnTo>
                  <a:lnTo>
                    <a:pt x="529" y="480"/>
                  </a:lnTo>
                  <a:cubicBezTo>
                    <a:pt x="1" y="606"/>
                    <a:pt x="115" y="1364"/>
                    <a:pt x="626" y="1364"/>
                  </a:cubicBezTo>
                  <a:cubicBezTo>
                    <a:pt x="645" y="1364"/>
                    <a:pt x="664" y="1363"/>
                    <a:pt x="684" y="1361"/>
                  </a:cubicBezTo>
                  <a:lnTo>
                    <a:pt x="3279" y="885"/>
                  </a:lnTo>
                  <a:cubicBezTo>
                    <a:pt x="3796" y="758"/>
                    <a:pt x="3681" y="0"/>
                    <a:pt x="317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6" name="Google Shape;8676;p48"/>
            <p:cNvSpPr/>
            <p:nvPr/>
          </p:nvSpPr>
          <p:spPr>
            <a:xfrm>
              <a:off x="2138741" y="708297"/>
              <a:ext cx="250783" cy="224721"/>
            </a:xfrm>
            <a:custGeom>
              <a:rect b="b" l="l" r="r" t="t"/>
              <a:pathLst>
                <a:path extrusionOk="0" h="6967" w="7775">
                  <a:moveTo>
                    <a:pt x="3934" y="1"/>
                  </a:moveTo>
                  <a:cubicBezTo>
                    <a:pt x="2904" y="1"/>
                    <a:pt x="1893" y="465"/>
                    <a:pt x="1226" y="1338"/>
                  </a:cubicBezTo>
                  <a:lnTo>
                    <a:pt x="6965" y="4969"/>
                  </a:lnTo>
                  <a:cubicBezTo>
                    <a:pt x="7775" y="3398"/>
                    <a:pt x="7251" y="1469"/>
                    <a:pt x="5763" y="528"/>
                  </a:cubicBezTo>
                  <a:cubicBezTo>
                    <a:pt x="5195" y="173"/>
                    <a:pt x="4561" y="1"/>
                    <a:pt x="3934" y="1"/>
                  </a:cubicBezTo>
                  <a:close/>
                  <a:moveTo>
                    <a:pt x="822" y="1993"/>
                  </a:moveTo>
                  <a:lnTo>
                    <a:pt x="822" y="1993"/>
                  </a:lnTo>
                  <a:cubicBezTo>
                    <a:pt x="0" y="3553"/>
                    <a:pt x="524" y="5493"/>
                    <a:pt x="2024" y="6434"/>
                  </a:cubicBezTo>
                  <a:cubicBezTo>
                    <a:pt x="2590" y="6793"/>
                    <a:pt x="3222" y="6966"/>
                    <a:pt x="3847" y="6966"/>
                  </a:cubicBezTo>
                  <a:cubicBezTo>
                    <a:pt x="4879" y="6966"/>
                    <a:pt x="5893" y="6495"/>
                    <a:pt x="6560" y="5612"/>
                  </a:cubicBezTo>
                  <a:lnTo>
                    <a:pt x="822" y="1993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7" name="Google Shape;8677;p48"/>
            <p:cNvSpPr/>
            <p:nvPr/>
          </p:nvSpPr>
          <p:spPr>
            <a:xfrm>
              <a:off x="2608019" y="226472"/>
              <a:ext cx="196272" cy="181918"/>
            </a:xfrm>
            <a:custGeom>
              <a:rect b="b" l="l" r="r" t="t"/>
              <a:pathLst>
                <a:path extrusionOk="0" h="5640" w="6085">
                  <a:moveTo>
                    <a:pt x="3608" y="0"/>
                  </a:moveTo>
                  <a:lnTo>
                    <a:pt x="1215" y="1631"/>
                  </a:lnTo>
                  <a:cubicBezTo>
                    <a:pt x="250" y="2286"/>
                    <a:pt x="0" y="3596"/>
                    <a:pt x="655" y="4560"/>
                  </a:cubicBezTo>
                  <a:lnTo>
                    <a:pt x="762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1"/>
                    <a:pt x="3691" y="5275"/>
                  </a:cubicBezTo>
                  <a:lnTo>
                    <a:pt x="6085" y="3644"/>
                  </a:lnTo>
                  <a:lnTo>
                    <a:pt x="3608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8" name="Google Shape;8678;p48"/>
            <p:cNvSpPr/>
            <p:nvPr/>
          </p:nvSpPr>
          <p:spPr>
            <a:xfrm>
              <a:off x="2740909" y="151317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571" y="1"/>
                  </a:moveTo>
                  <a:cubicBezTo>
                    <a:pt x="3163" y="1"/>
                    <a:pt x="2752" y="119"/>
                    <a:pt x="2393" y="366"/>
                  </a:cubicBezTo>
                  <a:lnTo>
                    <a:pt x="0" y="1985"/>
                  </a:lnTo>
                  <a:lnTo>
                    <a:pt x="2477" y="5628"/>
                  </a:lnTo>
                  <a:lnTo>
                    <a:pt x="4870" y="4009"/>
                  </a:lnTo>
                  <a:cubicBezTo>
                    <a:pt x="5834" y="3354"/>
                    <a:pt x="6084" y="2044"/>
                    <a:pt x="5429" y="1080"/>
                  </a:cubicBezTo>
                  <a:lnTo>
                    <a:pt x="5310" y="925"/>
                  </a:lnTo>
                  <a:cubicBezTo>
                    <a:pt x="4910" y="324"/>
                    <a:pt x="4245" y="1"/>
                    <a:pt x="357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9" name="Google Shape;8679;p48"/>
            <p:cNvSpPr/>
            <p:nvPr/>
          </p:nvSpPr>
          <p:spPr>
            <a:xfrm>
              <a:off x="2550799" y="602242"/>
              <a:ext cx="346032" cy="344032"/>
            </a:xfrm>
            <a:custGeom>
              <a:rect b="b" l="l" r="r" t="t"/>
              <a:pathLst>
                <a:path extrusionOk="0" h="10666" w="10728">
                  <a:moveTo>
                    <a:pt x="5007" y="1"/>
                  </a:moveTo>
                  <a:cubicBezTo>
                    <a:pt x="4823" y="1"/>
                    <a:pt x="4676" y="136"/>
                    <a:pt x="4644" y="328"/>
                  </a:cubicBezTo>
                  <a:lnTo>
                    <a:pt x="4191" y="3805"/>
                  </a:lnTo>
                  <a:lnTo>
                    <a:pt x="715" y="3340"/>
                  </a:lnTo>
                  <a:cubicBezTo>
                    <a:pt x="699" y="3338"/>
                    <a:pt x="684" y="3338"/>
                    <a:pt x="668" y="3338"/>
                  </a:cubicBezTo>
                  <a:cubicBezTo>
                    <a:pt x="475" y="3338"/>
                    <a:pt x="319" y="3474"/>
                    <a:pt x="286" y="3662"/>
                  </a:cubicBezTo>
                  <a:lnTo>
                    <a:pt x="36" y="5638"/>
                  </a:lnTo>
                  <a:cubicBezTo>
                    <a:pt x="0" y="5840"/>
                    <a:pt x="143" y="6031"/>
                    <a:pt x="346" y="6055"/>
                  </a:cubicBezTo>
                  <a:lnTo>
                    <a:pt x="346" y="6043"/>
                  </a:lnTo>
                  <a:lnTo>
                    <a:pt x="3822" y="6507"/>
                  </a:lnTo>
                  <a:lnTo>
                    <a:pt x="3370" y="9984"/>
                  </a:lnTo>
                  <a:cubicBezTo>
                    <a:pt x="3334" y="10186"/>
                    <a:pt x="3489" y="10377"/>
                    <a:pt x="3691" y="10401"/>
                  </a:cubicBezTo>
                  <a:lnTo>
                    <a:pt x="5668" y="10663"/>
                  </a:lnTo>
                  <a:cubicBezTo>
                    <a:pt x="5683" y="10664"/>
                    <a:pt x="5697" y="10665"/>
                    <a:pt x="5712" y="10665"/>
                  </a:cubicBezTo>
                  <a:cubicBezTo>
                    <a:pt x="5896" y="10665"/>
                    <a:pt x="6051" y="10529"/>
                    <a:pt x="6085" y="10341"/>
                  </a:cubicBezTo>
                  <a:lnTo>
                    <a:pt x="6537" y="6864"/>
                  </a:lnTo>
                  <a:lnTo>
                    <a:pt x="10025" y="7329"/>
                  </a:lnTo>
                  <a:cubicBezTo>
                    <a:pt x="10040" y="7331"/>
                    <a:pt x="10055" y="7331"/>
                    <a:pt x="10069" y="7331"/>
                  </a:cubicBezTo>
                  <a:cubicBezTo>
                    <a:pt x="10253" y="7331"/>
                    <a:pt x="10409" y="7195"/>
                    <a:pt x="10442" y="7007"/>
                  </a:cubicBezTo>
                  <a:lnTo>
                    <a:pt x="10704" y="5031"/>
                  </a:lnTo>
                  <a:cubicBezTo>
                    <a:pt x="10728" y="4828"/>
                    <a:pt x="10585" y="4638"/>
                    <a:pt x="10383" y="4614"/>
                  </a:cubicBezTo>
                  <a:lnTo>
                    <a:pt x="6894" y="4150"/>
                  </a:lnTo>
                  <a:lnTo>
                    <a:pt x="7358" y="673"/>
                  </a:lnTo>
                  <a:cubicBezTo>
                    <a:pt x="7382" y="471"/>
                    <a:pt x="7239" y="280"/>
                    <a:pt x="7037" y="256"/>
                  </a:cubicBezTo>
                  <a:lnTo>
                    <a:pt x="5072" y="6"/>
                  </a:lnTo>
                  <a:cubicBezTo>
                    <a:pt x="5050" y="3"/>
                    <a:pt x="5029" y="1"/>
                    <a:pt x="500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0" name="Google Shape;8680;p48"/>
            <p:cNvSpPr/>
            <p:nvPr/>
          </p:nvSpPr>
          <p:spPr>
            <a:xfrm>
              <a:off x="2108002" y="1123773"/>
              <a:ext cx="349902" cy="435733"/>
            </a:xfrm>
            <a:custGeom>
              <a:rect b="b" l="l" r="r" t="t"/>
              <a:pathLst>
                <a:path extrusionOk="0" h="13509" w="10848">
                  <a:moveTo>
                    <a:pt x="4155" y="414"/>
                  </a:moveTo>
                  <a:cubicBezTo>
                    <a:pt x="4444" y="414"/>
                    <a:pt x="4730" y="589"/>
                    <a:pt x="4787" y="982"/>
                  </a:cubicBezTo>
                  <a:cubicBezTo>
                    <a:pt x="4811" y="1173"/>
                    <a:pt x="4763" y="1375"/>
                    <a:pt x="4632" y="1518"/>
                  </a:cubicBezTo>
                  <a:lnTo>
                    <a:pt x="3846" y="1673"/>
                  </a:lnTo>
                  <a:cubicBezTo>
                    <a:pt x="3668" y="1578"/>
                    <a:pt x="3549" y="1411"/>
                    <a:pt x="3513" y="1209"/>
                  </a:cubicBezTo>
                  <a:cubicBezTo>
                    <a:pt x="3398" y="710"/>
                    <a:pt x="3779" y="414"/>
                    <a:pt x="4155" y="414"/>
                  </a:cubicBezTo>
                  <a:close/>
                  <a:moveTo>
                    <a:pt x="7872" y="2734"/>
                  </a:moveTo>
                  <a:cubicBezTo>
                    <a:pt x="8128" y="2734"/>
                    <a:pt x="8354" y="2914"/>
                    <a:pt x="8406" y="3185"/>
                  </a:cubicBezTo>
                  <a:lnTo>
                    <a:pt x="9787" y="10746"/>
                  </a:lnTo>
                  <a:cubicBezTo>
                    <a:pt x="9835" y="11043"/>
                    <a:pt x="9645" y="11329"/>
                    <a:pt x="9335" y="11377"/>
                  </a:cubicBezTo>
                  <a:lnTo>
                    <a:pt x="3072" y="12520"/>
                  </a:lnTo>
                  <a:cubicBezTo>
                    <a:pt x="3037" y="12527"/>
                    <a:pt x="3002" y="12530"/>
                    <a:pt x="2968" y="12530"/>
                  </a:cubicBezTo>
                  <a:cubicBezTo>
                    <a:pt x="2711" y="12530"/>
                    <a:pt x="2483" y="12342"/>
                    <a:pt x="2441" y="12079"/>
                  </a:cubicBezTo>
                  <a:lnTo>
                    <a:pt x="1060" y="4519"/>
                  </a:lnTo>
                  <a:cubicBezTo>
                    <a:pt x="1013" y="4221"/>
                    <a:pt x="1215" y="3935"/>
                    <a:pt x="1513" y="3888"/>
                  </a:cubicBezTo>
                  <a:lnTo>
                    <a:pt x="2251" y="3745"/>
                  </a:lnTo>
                  <a:cubicBezTo>
                    <a:pt x="2294" y="3960"/>
                    <a:pt x="2483" y="4107"/>
                    <a:pt x="2694" y="4107"/>
                  </a:cubicBezTo>
                  <a:cubicBezTo>
                    <a:pt x="2717" y="4107"/>
                    <a:pt x="2740" y="4105"/>
                    <a:pt x="2763" y="4102"/>
                  </a:cubicBezTo>
                  <a:lnTo>
                    <a:pt x="6668" y="3387"/>
                  </a:lnTo>
                  <a:cubicBezTo>
                    <a:pt x="6906" y="3340"/>
                    <a:pt x="7061" y="3114"/>
                    <a:pt x="7025" y="2875"/>
                  </a:cubicBezTo>
                  <a:lnTo>
                    <a:pt x="7763" y="2745"/>
                  </a:lnTo>
                  <a:cubicBezTo>
                    <a:pt x="7800" y="2737"/>
                    <a:pt x="7836" y="2734"/>
                    <a:pt x="7872" y="2734"/>
                  </a:cubicBezTo>
                  <a:close/>
                  <a:moveTo>
                    <a:pt x="4146" y="0"/>
                  </a:moveTo>
                  <a:cubicBezTo>
                    <a:pt x="4083" y="0"/>
                    <a:pt x="4018" y="6"/>
                    <a:pt x="3953" y="18"/>
                  </a:cubicBezTo>
                  <a:cubicBezTo>
                    <a:pt x="3358" y="125"/>
                    <a:pt x="2965" y="697"/>
                    <a:pt x="3084" y="1292"/>
                  </a:cubicBezTo>
                  <a:cubicBezTo>
                    <a:pt x="3108" y="1459"/>
                    <a:pt x="3179" y="1625"/>
                    <a:pt x="3287" y="1768"/>
                  </a:cubicBezTo>
                  <a:lnTo>
                    <a:pt x="2513" y="1911"/>
                  </a:lnTo>
                  <a:cubicBezTo>
                    <a:pt x="2203" y="1971"/>
                    <a:pt x="1989" y="2280"/>
                    <a:pt x="2048" y="2602"/>
                  </a:cubicBezTo>
                  <a:lnTo>
                    <a:pt x="2096" y="2875"/>
                  </a:lnTo>
                  <a:lnTo>
                    <a:pt x="810" y="3114"/>
                  </a:lnTo>
                  <a:cubicBezTo>
                    <a:pt x="322" y="3197"/>
                    <a:pt x="1" y="3661"/>
                    <a:pt x="96" y="4149"/>
                  </a:cubicBezTo>
                  <a:lnTo>
                    <a:pt x="1667" y="12770"/>
                  </a:lnTo>
                  <a:cubicBezTo>
                    <a:pt x="1742" y="13206"/>
                    <a:pt x="2121" y="13509"/>
                    <a:pt x="2549" y="13509"/>
                  </a:cubicBezTo>
                  <a:cubicBezTo>
                    <a:pt x="2600" y="13509"/>
                    <a:pt x="2651" y="13505"/>
                    <a:pt x="2703" y="13496"/>
                  </a:cubicBezTo>
                  <a:lnTo>
                    <a:pt x="10037" y="12150"/>
                  </a:lnTo>
                  <a:cubicBezTo>
                    <a:pt x="10526" y="12067"/>
                    <a:pt x="10847" y="11603"/>
                    <a:pt x="10764" y="11115"/>
                  </a:cubicBezTo>
                  <a:lnTo>
                    <a:pt x="9180" y="2483"/>
                  </a:lnTo>
                  <a:cubicBezTo>
                    <a:pt x="9107" y="2052"/>
                    <a:pt x="8737" y="1751"/>
                    <a:pt x="8316" y="1751"/>
                  </a:cubicBezTo>
                  <a:cubicBezTo>
                    <a:pt x="8260" y="1751"/>
                    <a:pt x="8202" y="1757"/>
                    <a:pt x="8144" y="1768"/>
                  </a:cubicBezTo>
                  <a:lnTo>
                    <a:pt x="6859" y="1994"/>
                  </a:lnTo>
                  <a:lnTo>
                    <a:pt x="6811" y="1721"/>
                  </a:lnTo>
                  <a:cubicBezTo>
                    <a:pt x="6757" y="1431"/>
                    <a:pt x="6510" y="1237"/>
                    <a:pt x="6226" y="1237"/>
                  </a:cubicBezTo>
                  <a:cubicBezTo>
                    <a:pt x="6195" y="1237"/>
                    <a:pt x="6164" y="1240"/>
                    <a:pt x="6132" y="1244"/>
                  </a:cubicBezTo>
                  <a:lnTo>
                    <a:pt x="5180" y="1423"/>
                  </a:lnTo>
                  <a:cubicBezTo>
                    <a:pt x="5239" y="1244"/>
                    <a:pt x="5251" y="1066"/>
                    <a:pt x="5215" y="899"/>
                  </a:cubicBezTo>
                  <a:cubicBezTo>
                    <a:pt x="5120" y="370"/>
                    <a:pt x="4658" y="0"/>
                    <a:pt x="4146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1" name="Google Shape;8681;p48"/>
            <p:cNvSpPr/>
            <p:nvPr/>
          </p:nvSpPr>
          <p:spPr>
            <a:xfrm>
              <a:off x="2170222" y="1280275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4"/>
                    <a:pt x="869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3" y="1545"/>
                    <a:pt x="1861" y="1142"/>
                    <a:pt x="1762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2" name="Google Shape;8682;p48"/>
            <p:cNvSpPr/>
            <p:nvPr/>
          </p:nvSpPr>
          <p:spPr>
            <a:xfrm>
              <a:off x="2238344" y="1265566"/>
              <a:ext cx="124053" cy="43931"/>
            </a:xfrm>
            <a:custGeom>
              <a:rect b="b" l="l" r="r" t="t"/>
              <a:pathLst>
                <a:path extrusionOk="0" h="1362" w="3846">
                  <a:moveTo>
                    <a:pt x="3262" y="0"/>
                  </a:moveTo>
                  <a:cubicBezTo>
                    <a:pt x="3223" y="0"/>
                    <a:pt x="3182" y="5"/>
                    <a:pt x="3139" y="15"/>
                  </a:cubicBezTo>
                  <a:lnTo>
                    <a:pt x="3151" y="15"/>
                  </a:lnTo>
                  <a:lnTo>
                    <a:pt x="555" y="492"/>
                  </a:lnTo>
                  <a:cubicBezTo>
                    <a:pt x="0" y="569"/>
                    <a:pt x="108" y="1362"/>
                    <a:pt x="598" y="1362"/>
                  </a:cubicBezTo>
                  <a:cubicBezTo>
                    <a:pt x="633" y="1362"/>
                    <a:pt x="671" y="1358"/>
                    <a:pt x="710" y="1349"/>
                  </a:cubicBezTo>
                  <a:lnTo>
                    <a:pt x="3294" y="873"/>
                  </a:lnTo>
                  <a:cubicBezTo>
                    <a:pt x="3846" y="784"/>
                    <a:pt x="3753" y="0"/>
                    <a:pt x="326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3" name="Google Shape;8683;p48"/>
            <p:cNvSpPr/>
            <p:nvPr/>
          </p:nvSpPr>
          <p:spPr>
            <a:xfrm>
              <a:off x="2182898" y="1349784"/>
              <a:ext cx="60123" cy="49866"/>
            </a:xfrm>
            <a:custGeom>
              <a:rect b="b" l="l" r="r" t="t"/>
              <a:pathLst>
                <a:path extrusionOk="0" h="1546" w="1864">
                  <a:moveTo>
                    <a:pt x="1013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8" y="1545"/>
                  </a:cubicBezTo>
                  <a:cubicBezTo>
                    <a:pt x="1454" y="1545"/>
                    <a:pt x="1864" y="1145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4" name="Google Shape;8684;p48"/>
            <p:cNvSpPr/>
            <p:nvPr/>
          </p:nvSpPr>
          <p:spPr>
            <a:xfrm>
              <a:off x="2252504" y="1335140"/>
              <a:ext cx="121279" cy="43544"/>
            </a:xfrm>
            <a:custGeom>
              <a:rect b="b" l="l" r="r" t="t"/>
              <a:pathLst>
                <a:path extrusionOk="0" h="1350" w="3760">
                  <a:moveTo>
                    <a:pt x="3129" y="0"/>
                  </a:moveTo>
                  <a:cubicBezTo>
                    <a:pt x="3117" y="0"/>
                    <a:pt x="3105" y="1"/>
                    <a:pt x="3093" y="2"/>
                  </a:cubicBezTo>
                  <a:lnTo>
                    <a:pt x="497" y="478"/>
                  </a:lnTo>
                  <a:cubicBezTo>
                    <a:pt x="1" y="628"/>
                    <a:pt x="120" y="1349"/>
                    <a:pt x="617" y="1349"/>
                  </a:cubicBezTo>
                  <a:cubicBezTo>
                    <a:pt x="632" y="1349"/>
                    <a:pt x="648" y="1348"/>
                    <a:pt x="664" y="1347"/>
                  </a:cubicBezTo>
                  <a:lnTo>
                    <a:pt x="3260" y="883"/>
                  </a:lnTo>
                  <a:cubicBezTo>
                    <a:pt x="3760" y="731"/>
                    <a:pt x="3635" y="0"/>
                    <a:pt x="312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5" name="Google Shape;8685;p48"/>
            <p:cNvSpPr/>
            <p:nvPr/>
          </p:nvSpPr>
          <p:spPr>
            <a:xfrm>
              <a:off x="2196316" y="1424293"/>
              <a:ext cx="60156" cy="49834"/>
            </a:xfrm>
            <a:custGeom>
              <a:rect b="b" l="l" r="r" t="t"/>
              <a:pathLst>
                <a:path extrusionOk="0" h="1545" w="1865">
                  <a:moveTo>
                    <a:pt x="1014" y="0"/>
                  </a:moveTo>
                  <a:cubicBezTo>
                    <a:pt x="971" y="0"/>
                    <a:pt x="927" y="4"/>
                    <a:pt x="882" y="12"/>
                  </a:cubicBezTo>
                  <a:cubicBezTo>
                    <a:pt x="191" y="131"/>
                    <a:pt x="1" y="1012"/>
                    <a:pt x="572" y="1405"/>
                  </a:cubicBezTo>
                  <a:cubicBezTo>
                    <a:pt x="711" y="1502"/>
                    <a:pt x="861" y="1545"/>
                    <a:pt x="1008" y="1545"/>
                  </a:cubicBezTo>
                  <a:cubicBezTo>
                    <a:pt x="1455" y="1545"/>
                    <a:pt x="1865" y="1142"/>
                    <a:pt x="1775" y="631"/>
                  </a:cubicBezTo>
                  <a:cubicBezTo>
                    <a:pt x="1701" y="259"/>
                    <a:pt x="1379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6" name="Google Shape;8686;p48"/>
            <p:cNvSpPr/>
            <p:nvPr/>
          </p:nvSpPr>
          <p:spPr>
            <a:xfrm>
              <a:off x="2265568" y="1409230"/>
              <a:ext cx="121924" cy="43931"/>
            </a:xfrm>
            <a:custGeom>
              <a:rect b="b" l="l" r="r" t="t"/>
              <a:pathLst>
                <a:path extrusionOk="0" h="1362" w="3780">
                  <a:moveTo>
                    <a:pt x="3163" y="0"/>
                  </a:moveTo>
                  <a:cubicBezTo>
                    <a:pt x="3148" y="0"/>
                    <a:pt x="3132" y="1"/>
                    <a:pt x="3117" y="2"/>
                  </a:cubicBezTo>
                  <a:lnTo>
                    <a:pt x="3117" y="14"/>
                  </a:lnTo>
                  <a:lnTo>
                    <a:pt x="521" y="479"/>
                  </a:lnTo>
                  <a:cubicBezTo>
                    <a:pt x="1" y="617"/>
                    <a:pt x="120" y="1362"/>
                    <a:pt x="629" y="1362"/>
                  </a:cubicBezTo>
                  <a:cubicBezTo>
                    <a:pt x="644" y="1362"/>
                    <a:pt x="660" y="1361"/>
                    <a:pt x="676" y="1360"/>
                  </a:cubicBezTo>
                  <a:lnTo>
                    <a:pt x="3271" y="883"/>
                  </a:lnTo>
                  <a:cubicBezTo>
                    <a:pt x="3780" y="733"/>
                    <a:pt x="3660" y="0"/>
                    <a:pt x="316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7" name="Google Shape;8687;p48"/>
            <p:cNvSpPr/>
            <p:nvPr/>
          </p:nvSpPr>
          <p:spPr>
            <a:xfrm>
              <a:off x="2608019" y="1251439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608" y="1"/>
                  </a:moveTo>
                  <a:lnTo>
                    <a:pt x="1215" y="1620"/>
                  </a:lnTo>
                  <a:cubicBezTo>
                    <a:pt x="250" y="2275"/>
                    <a:pt x="0" y="3585"/>
                    <a:pt x="655" y="4549"/>
                  </a:cubicBezTo>
                  <a:lnTo>
                    <a:pt x="762" y="4704"/>
                  </a:lnTo>
                  <a:cubicBezTo>
                    <a:pt x="1171" y="5305"/>
                    <a:pt x="1833" y="5629"/>
                    <a:pt x="2508" y="5629"/>
                  </a:cubicBezTo>
                  <a:cubicBezTo>
                    <a:pt x="2916" y="5629"/>
                    <a:pt x="3328" y="5510"/>
                    <a:pt x="3691" y="5264"/>
                  </a:cubicBezTo>
                  <a:lnTo>
                    <a:pt x="6085" y="3644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8" name="Google Shape;8688;p48"/>
            <p:cNvSpPr/>
            <p:nvPr/>
          </p:nvSpPr>
          <p:spPr>
            <a:xfrm>
              <a:off x="2740909" y="1176188"/>
              <a:ext cx="195885" cy="181660"/>
            </a:xfrm>
            <a:custGeom>
              <a:rect b="b" l="l" r="r" t="t"/>
              <a:pathLst>
                <a:path extrusionOk="0" h="5632" w="6073">
                  <a:moveTo>
                    <a:pt x="3579" y="1"/>
                  </a:moveTo>
                  <a:cubicBezTo>
                    <a:pt x="3169" y="1"/>
                    <a:pt x="2755" y="120"/>
                    <a:pt x="2393" y="369"/>
                  </a:cubicBezTo>
                  <a:lnTo>
                    <a:pt x="0" y="1989"/>
                  </a:lnTo>
                  <a:lnTo>
                    <a:pt x="2477" y="5632"/>
                  </a:lnTo>
                  <a:lnTo>
                    <a:pt x="4870" y="4001"/>
                  </a:lnTo>
                  <a:cubicBezTo>
                    <a:pt x="5822" y="3346"/>
                    <a:pt x="6072" y="2036"/>
                    <a:pt x="5429" y="1072"/>
                  </a:cubicBezTo>
                  <a:lnTo>
                    <a:pt x="5429" y="1072"/>
                  </a:lnTo>
                  <a:lnTo>
                    <a:pt x="5429" y="1084"/>
                  </a:lnTo>
                  <a:lnTo>
                    <a:pt x="5310" y="917"/>
                  </a:lnTo>
                  <a:cubicBezTo>
                    <a:pt x="4904" y="319"/>
                    <a:pt x="4247" y="1"/>
                    <a:pt x="357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9" name="Google Shape;8689;p48"/>
            <p:cNvSpPr/>
            <p:nvPr/>
          </p:nvSpPr>
          <p:spPr>
            <a:xfrm>
              <a:off x="1083390" y="98419"/>
              <a:ext cx="349902" cy="436120"/>
            </a:xfrm>
            <a:custGeom>
              <a:rect b="b" l="l" r="r" t="t"/>
              <a:pathLst>
                <a:path extrusionOk="0" h="13521" w="10848">
                  <a:moveTo>
                    <a:pt x="4159" y="435"/>
                  </a:moveTo>
                  <a:cubicBezTo>
                    <a:pt x="4446" y="435"/>
                    <a:pt x="4730" y="607"/>
                    <a:pt x="4787" y="994"/>
                  </a:cubicBezTo>
                  <a:cubicBezTo>
                    <a:pt x="4811" y="1196"/>
                    <a:pt x="4763" y="1387"/>
                    <a:pt x="4632" y="1541"/>
                  </a:cubicBezTo>
                  <a:lnTo>
                    <a:pt x="3846" y="1684"/>
                  </a:lnTo>
                  <a:cubicBezTo>
                    <a:pt x="3668" y="1589"/>
                    <a:pt x="3549" y="1422"/>
                    <a:pt x="3513" y="1232"/>
                  </a:cubicBezTo>
                  <a:cubicBezTo>
                    <a:pt x="3398" y="732"/>
                    <a:pt x="3782" y="435"/>
                    <a:pt x="4159" y="435"/>
                  </a:cubicBezTo>
                  <a:close/>
                  <a:moveTo>
                    <a:pt x="7866" y="2749"/>
                  </a:moveTo>
                  <a:cubicBezTo>
                    <a:pt x="8129" y="2749"/>
                    <a:pt x="8364" y="2930"/>
                    <a:pt x="8406" y="3208"/>
                  </a:cubicBezTo>
                  <a:lnTo>
                    <a:pt x="9788" y="10769"/>
                  </a:lnTo>
                  <a:cubicBezTo>
                    <a:pt x="9835" y="11066"/>
                    <a:pt x="9645" y="11340"/>
                    <a:pt x="9347" y="11400"/>
                  </a:cubicBezTo>
                  <a:lnTo>
                    <a:pt x="3084" y="12543"/>
                  </a:lnTo>
                  <a:cubicBezTo>
                    <a:pt x="3049" y="12550"/>
                    <a:pt x="3014" y="12553"/>
                    <a:pt x="2980" y="12553"/>
                  </a:cubicBezTo>
                  <a:cubicBezTo>
                    <a:pt x="2723" y="12553"/>
                    <a:pt x="2495" y="12365"/>
                    <a:pt x="2453" y="12102"/>
                  </a:cubicBezTo>
                  <a:lnTo>
                    <a:pt x="1072" y="4530"/>
                  </a:lnTo>
                  <a:cubicBezTo>
                    <a:pt x="1013" y="4232"/>
                    <a:pt x="1215" y="3958"/>
                    <a:pt x="1513" y="3899"/>
                  </a:cubicBezTo>
                  <a:lnTo>
                    <a:pt x="2263" y="3768"/>
                  </a:lnTo>
                  <a:cubicBezTo>
                    <a:pt x="2294" y="3977"/>
                    <a:pt x="2472" y="4122"/>
                    <a:pt x="2677" y="4122"/>
                  </a:cubicBezTo>
                  <a:cubicBezTo>
                    <a:pt x="2705" y="4122"/>
                    <a:pt x="2734" y="4119"/>
                    <a:pt x="2763" y="4113"/>
                  </a:cubicBezTo>
                  <a:lnTo>
                    <a:pt x="6680" y="3399"/>
                  </a:lnTo>
                  <a:cubicBezTo>
                    <a:pt x="6906" y="3363"/>
                    <a:pt x="7073" y="3125"/>
                    <a:pt x="7025" y="2899"/>
                  </a:cubicBezTo>
                  <a:lnTo>
                    <a:pt x="7775" y="2756"/>
                  </a:lnTo>
                  <a:cubicBezTo>
                    <a:pt x="7806" y="2751"/>
                    <a:pt x="7836" y="2749"/>
                    <a:pt x="7866" y="2749"/>
                  </a:cubicBezTo>
                  <a:close/>
                  <a:moveTo>
                    <a:pt x="4133" y="0"/>
                  </a:moveTo>
                  <a:cubicBezTo>
                    <a:pt x="4070" y="0"/>
                    <a:pt x="4006" y="6"/>
                    <a:pt x="3942" y="17"/>
                  </a:cubicBezTo>
                  <a:cubicBezTo>
                    <a:pt x="3346" y="136"/>
                    <a:pt x="2953" y="708"/>
                    <a:pt x="3072" y="1303"/>
                  </a:cubicBezTo>
                  <a:cubicBezTo>
                    <a:pt x="3108" y="1482"/>
                    <a:pt x="3180" y="1649"/>
                    <a:pt x="3287" y="1779"/>
                  </a:cubicBezTo>
                  <a:lnTo>
                    <a:pt x="2513" y="1922"/>
                  </a:lnTo>
                  <a:cubicBezTo>
                    <a:pt x="2203" y="1982"/>
                    <a:pt x="1989" y="2291"/>
                    <a:pt x="2049" y="2601"/>
                  </a:cubicBezTo>
                  <a:lnTo>
                    <a:pt x="2096" y="2887"/>
                  </a:lnTo>
                  <a:lnTo>
                    <a:pt x="810" y="3125"/>
                  </a:lnTo>
                  <a:cubicBezTo>
                    <a:pt x="322" y="3208"/>
                    <a:pt x="1" y="3673"/>
                    <a:pt x="96" y="4149"/>
                  </a:cubicBezTo>
                  <a:lnTo>
                    <a:pt x="1668" y="12781"/>
                  </a:lnTo>
                  <a:cubicBezTo>
                    <a:pt x="1742" y="13217"/>
                    <a:pt x="2121" y="13520"/>
                    <a:pt x="2549" y="13520"/>
                  </a:cubicBezTo>
                  <a:cubicBezTo>
                    <a:pt x="2600" y="13520"/>
                    <a:pt x="2651" y="13516"/>
                    <a:pt x="2703" y="13507"/>
                  </a:cubicBezTo>
                  <a:lnTo>
                    <a:pt x="10038" y="12162"/>
                  </a:lnTo>
                  <a:cubicBezTo>
                    <a:pt x="10526" y="12066"/>
                    <a:pt x="10847" y="11602"/>
                    <a:pt x="10752" y="11126"/>
                  </a:cubicBezTo>
                  <a:lnTo>
                    <a:pt x="9192" y="2506"/>
                  </a:lnTo>
                  <a:cubicBezTo>
                    <a:pt x="9108" y="2074"/>
                    <a:pt x="8735" y="1763"/>
                    <a:pt x="8312" y="1763"/>
                  </a:cubicBezTo>
                  <a:cubicBezTo>
                    <a:pt x="8257" y="1763"/>
                    <a:pt x="8201" y="1769"/>
                    <a:pt x="8145" y="1779"/>
                  </a:cubicBezTo>
                  <a:lnTo>
                    <a:pt x="6859" y="2018"/>
                  </a:lnTo>
                  <a:lnTo>
                    <a:pt x="6811" y="1744"/>
                  </a:lnTo>
                  <a:cubicBezTo>
                    <a:pt x="6748" y="1458"/>
                    <a:pt x="6506" y="1258"/>
                    <a:pt x="6228" y="1258"/>
                  </a:cubicBezTo>
                  <a:cubicBezTo>
                    <a:pt x="6193" y="1258"/>
                    <a:pt x="6157" y="1261"/>
                    <a:pt x="6120" y="1268"/>
                  </a:cubicBezTo>
                  <a:lnTo>
                    <a:pt x="5180" y="1434"/>
                  </a:lnTo>
                  <a:cubicBezTo>
                    <a:pt x="5227" y="1268"/>
                    <a:pt x="5239" y="1089"/>
                    <a:pt x="5204" y="922"/>
                  </a:cubicBezTo>
                  <a:cubicBezTo>
                    <a:pt x="5119" y="381"/>
                    <a:pt x="4655" y="0"/>
                    <a:pt x="413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0" name="Google Shape;8690;p48"/>
            <p:cNvSpPr/>
            <p:nvPr/>
          </p:nvSpPr>
          <p:spPr>
            <a:xfrm>
              <a:off x="1145609" y="255566"/>
              <a:ext cx="60059" cy="49898"/>
            </a:xfrm>
            <a:custGeom>
              <a:rect b="b" l="l" r="r" t="t"/>
              <a:pathLst>
                <a:path extrusionOk="0" h="1547" w="1862">
                  <a:moveTo>
                    <a:pt x="1015" y="1"/>
                  </a:moveTo>
                  <a:cubicBezTo>
                    <a:pt x="967" y="1"/>
                    <a:pt x="918" y="5"/>
                    <a:pt x="870" y="15"/>
                  </a:cubicBezTo>
                  <a:cubicBezTo>
                    <a:pt x="191" y="134"/>
                    <a:pt x="0" y="1015"/>
                    <a:pt x="572" y="1408"/>
                  </a:cubicBezTo>
                  <a:cubicBezTo>
                    <a:pt x="709" y="1504"/>
                    <a:pt x="857" y="1547"/>
                    <a:pt x="1002" y="1547"/>
                  </a:cubicBezTo>
                  <a:cubicBezTo>
                    <a:pt x="1451" y="1547"/>
                    <a:pt x="1862" y="1138"/>
                    <a:pt x="1763" y="634"/>
                  </a:cubicBezTo>
                  <a:cubicBezTo>
                    <a:pt x="1700" y="266"/>
                    <a:pt x="1377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1" name="Google Shape;8691;p48"/>
            <p:cNvSpPr/>
            <p:nvPr/>
          </p:nvSpPr>
          <p:spPr>
            <a:xfrm>
              <a:off x="1213797" y="241019"/>
              <a:ext cx="124472" cy="43706"/>
            </a:xfrm>
            <a:custGeom>
              <a:rect b="b" l="l" r="r" t="t"/>
              <a:pathLst>
                <a:path extrusionOk="0" h="1355" w="3859">
                  <a:moveTo>
                    <a:pt x="3261" y="1"/>
                  </a:moveTo>
                  <a:cubicBezTo>
                    <a:pt x="3226" y="1"/>
                    <a:pt x="3188" y="5"/>
                    <a:pt x="3149" y="14"/>
                  </a:cubicBezTo>
                  <a:lnTo>
                    <a:pt x="3137" y="14"/>
                  </a:lnTo>
                  <a:lnTo>
                    <a:pt x="542" y="490"/>
                  </a:lnTo>
                  <a:cubicBezTo>
                    <a:pt x="0" y="580"/>
                    <a:pt x="111" y="1354"/>
                    <a:pt x="620" y="1354"/>
                  </a:cubicBezTo>
                  <a:cubicBezTo>
                    <a:pt x="648" y="1354"/>
                    <a:pt x="678" y="1352"/>
                    <a:pt x="708" y="1347"/>
                  </a:cubicBezTo>
                  <a:lnTo>
                    <a:pt x="3292" y="871"/>
                  </a:lnTo>
                  <a:cubicBezTo>
                    <a:pt x="3858" y="793"/>
                    <a:pt x="3751" y="1"/>
                    <a:pt x="326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2" name="Google Shape;8692;p48"/>
            <p:cNvSpPr/>
            <p:nvPr/>
          </p:nvSpPr>
          <p:spPr>
            <a:xfrm>
              <a:off x="1158286" y="325172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0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3" y="1545"/>
                    <a:pt x="1861" y="1142"/>
                    <a:pt x="1762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3" name="Google Shape;8693;p48"/>
            <p:cNvSpPr/>
            <p:nvPr/>
          </p:nvSpPr>
          <p:spPr>
            <a:xfrm>
              <a:off x="1227795" y="310528"/>
              <a:ext cx="121376" cy="43512"/>
            </a:xfrm>
            <a:custGeom>
              <a:rect b="b" l="l" r="r" t="t"/>
              <a:pathLst>
                <a:path extrusionOk="0" h="1349" w="3763">
                  <a:moveTo>
                    <a:pt x="3132" y="0"/>
                  </a:moveTo>
                  <a:cubicBezTo>
                    <a:pt x="3120" y="0"/>
                    <a:pt x="3108" y="1"/>
                    <a:pt x="3096" y="2"/>
                  </a:cubicBezTo>
                  <a:lnTo>
                    <a:pt x="500" y="478"/>
                  </a:lnTo>
                  <a:cubicBezTo>
                    <a:pt x="0" y="618"/>
                    <a:pt x="125" y="1348"/>
                    <a:pt x="631" y="1348"/>
                  </a:cubicBezTo>
                  <a:cubicBezTo>
                    <a:pt x="643" y="1348"/>
                    <a:pt x="655" y="1348"/>
                    <a:pt x="667" y="1347"/>
                  </a:cubicBezTo>
                  <a:lnTo>
                    <a:pt x="3263" y="871"/>
                  </a:lnTo>
                  <a:cubicBezTo>
                    <a:pt x="3763" y="731"/>
                    <a:pt x="3638" y="0"/>
                    <a:pt x="313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4" name="Google Shape;8694;p48"/>
            <p:cNvSpPr/>
            <p:nvPr/>
          </p:nvSpPr>
          <p:spPr>
            <a:xfrm>
              <a:off x="1171736" y="399294"/>
              <a:ext cx="60156" cy="50189"/>
            </a:xfrm>
            <a:custGeom>
              <a:rect b="b" l="l" r="r" t="t"/>
              <a:pathLst>
                <a:path extrusionOk="0" h="1556" w="1865">
                  <a:moveTo>
                    <a:pt x="1013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2" y="131"/>
                    <a:pt x="0" y="1012"/>
                    <a:pt x="572" y="1417"/>
                  </a:cubicBezTo>
                  <a:cubicBezTo>
                    <a:pt x="708" y="1513"/>
                    <a:pt x="857" y="1556"/>
                    <a:pt x="1002" y="1556"/>
                  </a:cubicBezTo>
                  <a:cubicBezTo>
                    <a:pt x="1451" y="1556"/>
                    <a:pt x="1864" y="1147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5" name="Google Shape;8695;p48"/>
            <p:cNvSpPr/>
            <p:nvPr/>
          </p:nvSpPr>
          <p:spPr>
            <a:xfrm>
              <a:off x="1240697" y="384586"/>
              <a:ext cx="122440" cy="44028"/>
            </a:xfrm>
            <a:custGeom>
              <a:rect b="b" l="l" r="r" t="t"/>
              <a:pathLst>
                <a:path extrusionOk="0" h="1365" w="3796">
                  <a:moveTo>
                    <a:pt x="3182" y="0"/>
                  </a:moveTo>
                  <a:cubicBezTo>
                    <a:pt x="3163" y="0"/>
                    <a:pt x="3144" y="1"/>
                    <a:pt x="3125" y="4"/>
                  </a:cubicBezTo>
                  <a:lnTo>
                    <a:pt x="529" y="480"/>
                  </a:lnTo>
                  <a:cubicBezTo>
                    <a:pt x="1" y="606"/>
                    <a:pt x="126" y="1364"/>
                    <a:pt x="627" y="1364"/>
                  </a:cubicBezTo>
                  <a:cubicBezTo>
                    <a:pt x="646" y="1364"/>
                    <a:pt x="664" y="1363"/>
                    <a:pt x="684" y="1361"/>
                  </a:cubicBezTo>
                  <a:lnTo>
                    <a:pt x="3279" y="885"/>
                  </a:lnTo>
                  <a:cubicBezTo>
                    <a:pt x="3796" y="747"/>
                    <a:pt x="3682" y="0"/>
                    <a:pt x="318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6" name="Google Shape;8696;p48"/>
            <p:cNvSpPr/>
            <p:nvPr/>
          </p:nvSpPr>
          <p:spPr>
            <a:xfrm>
              <a:off x="1114516" y="708297"/>
              <a:ext cx="250396" cy="224430"/>
            </a:xfrm>
            <a:custGeom>
              <a:rect b="b" l="l" r="r" t="t"/>
              <a:pathLst>
                <a:path extrusionOk="0" h="6958" w="7763">
                  <a:moveTo>
                    <a:pt x="3922" y="1"/>
                  </a:moveTo>
                  <a:cubicBezTo>
                    <a:pt x="2892" y="1"/>
                    <a:pt x="1881" y="465"/>
                    <a:pt x="1214" y="1338"/>
                  </a:cubicBezTo>
                  <a:lnTo>
                    <a:pt x="6953" y="4969"/>
                  </a:lnTo>
                  <a:cubicBezTo>
                    <a:pt x="7763" y="3398"/>
                    <a:pt x="7239" y="1469"/>
                    <a:pt x="5751" y="528"/>
                  </a:cubicBezTo>
                  <a:cubicBezTo>
                    <a:pt x="5183" y="173"/>
                    <a:pt x="4549" y="1"/>
                    <a:pt x="3922" y="1"/>
                  </a:cubicBezTo>
                  <a:close/>
                  <a:moveTo>
                    <a:pt x="810" y="1993"/>
                  </a:moveTo>
                  <a:cubicBezTo>
                    <a:pt x="0" y="3553"/>
                    <a:pt x="524" y="5481"/>
                    <a:pt x="2012" y="6434"/>
                  </a:cubicBezTo>
                  <a:cubicBezTo>
                    <a:pt x="2576" y="6788"/>
                    <a:pt x="3206" y="6958"/>
                    <a:pt x="3829" y="6958"/>
                  </a:cubicBezTo>
                  <a:cubicBezTo>
                    <a:pt x="4863" y="6958"/>
                    <a:pt x="5880" y="6489"/>
                    <a:pt x="6548" y="5612"/>
                  </a:cubicBezTo>
                  <a:lnTo>
                    <a:pt x="810" y="1993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7" name="Google Shape;8697;p48"/>
            <p:cNvSpPr/>
            <p:nvPr/>
          </p:nvSpPr>
          <p:spPr>
            <a:xfrm>
              <a:off x="1583407" y="226472"/>
              <a:ext cx="196272" cy="181918"/>
            </a:xfrm>
            <a:custGeom>
              <a:rect b="b" l="l" r="r" t="t"/>
              <a:pathLst>
                <a:path extrusionOk="0" h="5640" w="6085">
                  <a:moveTo>
                    <a:pt x="3608" y="0"/>
                  </a:moveTo>
                  <a:lnTo>
                    <a:pt x="1215" y="1631"/>
                  </a:lnTo>
                  <a:cubicBezTo>
                    <a:pt x="251" y="2286"/>
                    <a:pt x="1" y="3596"/>
                    <a:pt x="655" y="4560"/>
                  </a:cubicBezTo>
                  <a:lnTo>
                    <a:pt x="763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1"/>
                    <a:pt x="3692" y="5275"/>
                  </a:cubicBezTo>
                  <a:lnTo>
                    <a:pt x="6085" y="3644"/>
                  </a:lnTo>
                  <a:lnTo>
                    <a:pt x="3608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8" name="Google Shape;8698;p48"/>
            <p:cNvSpPr/>
            <p:nvPr/>
          </p:nvSpPr>
          <p:spPr>
            <a:xfrm>
              <a:off x="1716297" y="151317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568" y="1"/>
                  </a:moveTo>
                  <a:cubicBezTo>
                    <a:pt x="3162" y="1"/>
                    <a:pt x="2752" y="119"/>
                    <a:pt x="2393" y="366"/>
                  </a:cubicBezTo>
                  <a:lnTo>
                    <a:pt x="0" y="1985"/>
                  </a:lnTo>
                  <a:lnTo>
                    <a:pt x="2477" y="5628"/>
                  </a:lnTo>
                  <a:lnTo>
                    <a:pt x="4870" y="4009"/>
                  </a:lnTo>
                  <a:cubicBezTo>
                    <a:pt x="5834" y="3354"/>
                    <a:pt x="6084" y="2044"/>
                    <a:pt x="5417" y="1080"/>
                  </a:cubicBezTo>
                  <a:lnTo>
                    <a:pt x="5310" y="925"/>
                  </a:lnTo>
                  <a:cubicBezTo>
                    <a:pt x="4902" y="324"/>
                    <a:pt x="4240" y="1"/>
                    <a:pt x="356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9" name="Google Shape;8699;p48"/>
            <p:cNvSpPr/>
            <p:nvPr/>
          </p:nvSpPr>
          <p:spPr>
            <a:xfrm>
              <a:off x="1526186" y="602242"/>
              <a:ext cx="345677" cy="344032"/>
            </a:xfrm>
            <a:custGeom>
              <a:rect b="b" l="l" r="r" t="t"/>
              <a:pathLst>
                <a:path extrusionOk="0" h="10666" w="10717">
                  <a:moveTo>
                    <a:pt x="4999" y="1"/>
                  </a:moveTo>
                  <a:cubicBezTo>
                    <a:pt x="4821" y="1"/>
                    <a:pt x="4665" y="136"/>
                    <a:pt x="4644" y="328"/>
                  </a:cubicBezTo>
                  <a:lnTo>
                    <a:pt x="4180" y="3805"/>
                  </a:lnTo>
                  <a:lnTo>
                    <a:pt x="703" y="3340"/>
                  </a:lnTo>
                  <a:cubicBezTo>
                    <a:pt x="688" y="3338"/>
                    <a:pt x="673" y="3338"/>
                    <a:pt x="659" y="3338"/>
                  </a:cubicBezTo>
                  <a:cubicBezTo>
                    <a:pt x="474" y="3338"/>
                    <a:pt x="308" y="3474"/>
                    <a:pt x="286" y="3662"/>
                  </a:cubicBezTo>
                  <a:lnTo>
                    <a:pt x="24" y="5638"/>
                  </a:lnTo>
                  <a:cubicBezTo>
                    <a:pt x="1" y="5840"/>
                    <a:pt x="143" y="6031"/>
                    <a:pt x="346" y="6055"/>
                  </a:cubicBezTo>
                  <a:lnTo>
                    <a:pt x="346" y="6043"/>
                  </a:lnTo>
                  <a:lnTo>
                    <a:pt x="3822" y="6507"/>
                  </a:lnTo>
                  <a:lnTo>
                    <a:pt x="3370" y="9984"/>
                  </a:lnTo>
                  <a:cubicBezTo>
                    <a:pt x="3334" y="10186"/>
                    <a:pt x="3477" y="10377"/>
                    <a:pt x="3691" y="10401"/>
                  </a:cubicBezTo>
                  <a:lnTo>
                    <a:pt x="5656" y="10663"/>
                  </a:lnTo>
                  <a:cubicBezTo>
                    <a:pt x="5671" y="10664"/>
                    <a:pt x="5686" y="10665"/>
                    <a:pt x="5700" y="10665"/>
                  </a:cubicBezTo>
                  <a:cubicBezTo>
                    <a:pt x="5885" y="10665"/>
                    <a:pt x="6051" y="10529"/>
                    <a:pt x="6073" y="10341"/>
                  </a:cubicBezTo>
                  <a:lnTo>
                    <a:pt x="6537" y="6864"/>
                  </a:lnTo>
                  <a:lnTo>
                    <a:pt x="10014" y="7329"/>
                  </a:lnTo>
                  <a:cubicBezTo>
                    <a:pt x="10028" y="7331"/>
                    <a:pt x="10043" y="7331"/>
                    <a:pt x="10058" y="7331"/>
                  </a:cubicBezTo>
                  <a:cubicBezTo>
                    <a:pt x="10243" y="7331"/>
                    <a:pt x="10408" y="7195"/>
                    <a:pt x="10430" y="7007"/>
                  </a:cubicBezTo>
                  <a:lnTo>
                    <a:pt x="10692" y="5031"/>
                  </a:lnTo>
                  <a:cubicBezTo>
                    <a:pt x="10716" y="4828"/>
                    <a:pt x="10573" y="4638"/>
                    <a:pt x="10371" y="4614"/>
                  </a:cubicBezTo>
                  <a:lnTo>
                    <a:pt x="6894" y="4150"/>
                  </a:lnTo>
                  <a:lnTo>
                    <a:pt x="7347" y="673"/>
                  </a:lnTo>
                  <a:cubicBezTo>
                    <a:pt x="7382" y="471"/>
                    <a:pt x="7240" y="280"/>
                    <a:pt x="7025" y="256"/>
                  </a:cubicBezTo>
                  <a:lnTo>
                    <a:pt x="5061" y="6"/>
                  </a:lnTo>
                  <a:cubicBezTo>
                    <a:pt x="5040" y="3"/>
                    <a:pt x="5019" y="1"/>
                    <a:pt x="499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0" name="Google Shape;8700;p48"/>
            <p:cNvSpPr/>
            <p:nvPr/>
          </p:nvSpPr>
          <p:spPr>
            <a:xfrm>
              <a:off x="1083390" y="1123290"/>
              <a:ext cx="349902" cy="435862"/>
            </a:xfrm>
            <a:custGeom>
              <a:rect b="b" l="l" r="r" t="t"/>
              <a:pathLst>
                <a:path extrusionOk="0" h="13513" w="10848">
                  <a:moveTo>
                    <a:pt x="4155" y="429"/>
                  </a:moveTo>
                  <a:cubicBezTo>
                    <a:pt x="4444" y="429"/>
                    <a:pt x="4730" y="604"/>
                    <a:pt x="4787" y="997"/>
                  </a:cubicBezTo>
                  <a:cubicBezTo>
                    <a:pt x="4811" y="1188"/>
                    <a:pt x="4763" y="1390"/>
                    <a:pt x="4632" y="1533"/>
                  </a:cubicBezTo>
                  <a:lnTo>
                    <a:pt x="3846" y="1688"/>
                  </a:lnTo>
                  <a:cubicBezTo>
                    <a:pt x="3668" y="1593"/>
                    <a:pt x="3549" y="1426"/>
                    <a:pt x="3513" y="1224"/>
                  </a:cubicBezTo>
                  <a:cubicBezTo>
                    <a:pt x="3399" y="725"/>
                    <a:pt x="3779" y="429"/>
                    <a:pt x="4155" y="429"/>
                  </a:cubicBezTo>
                  <a:close/>
                  <a:moveTo>
                    <a:pt x="7868" y="2749"/>
                  </a:moveTo>
                  <a:cubicBezTo>
                    <a:pt x="8125" y="2749"/>
                    <a:pt x="8354" y="2938"/>
                    <a:pt x="8406" y="3200"/>
                  </a:cubicBezTo>
                  <a:lnTo>
                    <a:pt x="9788" y="10761"/>
                  </a:lnTo>
                  <a:cubicBezTo>
                    <a:pt x="9835" y="11058"/>
                    <a:pt x="9645" y="11344"/>
                    <a:pt x="9347" y="11392"/>
                  </a:cubicBezTo>
                  <a:lnTo>
                    <a:pt x="3084" y="12535"/>
                  </a:lnTo>
                  <a:cubicBezTo>
                    <a:pt x="3049" y="12542"/>
                    <a:pt x="3014" y="12545"/>
                    <a:pt x="2980" y="12545"/>
                  </a:cubicBezTo>
                  <a:cubicBezTo>
                    <a:pt x="2723" y="12545"/>
                    <a:pt x="2495" y="12357"/>
                    <a:pt x="2453" y="12094"/>
                  </a:cubicBezTo>
                  <a:lnTo>
                    <a:pt x="1060" y="4534"/>
                  </a:lnTo>
                  <a:cubicBezTo>
                    <a:pt x="1013" y="4236"/>
                    <a:pt x="1215" y="3950"/>
                    <a:pt x="1513" y="3903"/>
                  </a:cubicBezTo>
                  <a:lnTo>
                    <a:pt x="2251" y="3760"/>
                  </a:lnTo>
                  <a:cubicBezTo>
                    <a:pt x="2294" y="3975"/>
                    <a:pt x="2483" y="4122"/>
                    <a:pt x="2695" y="4122"/>
                  </a:cubicBezTo>
                  <a:cubicBezTo>
                    <a:pt x="2717" y="4122"/>
                    <a:pt x="2740" y="4120"/>
                    <a:pt x="2763" y="4117"/>
                  </a:cubicBezTo>
                  <a:lnTo>
                    <a:pt x="6668" y="3402"/>
                  </a:lnTo>
                  <a:cubicBezTo>
                    <a:pt x="6906" y="3355"/>
                    <a:pt x="7061" y="3129"/>
                    <a:pt x="7025" y="2890"/>
                  </a:cubicBezTo>
                  <a:lnTo>
                    <a:pt x="7764" y="2760"/>
                  </a:lnTo>
                  <a:cubicBezTo>
                    <a:pt x="7799" y="2752"/>
                    <a:pt x="7834" y="2749"/>
                    <a:pt x="7868" y="2749"/>
                  </a:cubicBezTo>
                  <a:close/>
                  <a:moveTo>
                    <a:pt x="4154" y="0"/>
                  </a:moveTo>
                  <a:cubicBezTo>
                    <a:pt x="4084" y="0"/>
                    <a:pt x="4013" y="7"/>
                    <a:pt x="3942" y="21"/>
                  </a:cubicBezTo>
                  <a:cubicBezTo>
                    <a:pt x="3346" y="128"/>
                    <a:pt x="2953" y="700"/>
                    <a:pt x="3072" y="1307"/>
                  </a:cubicBezTo>
                  <a:cubicBezTo>
                    <a:pt x="3108" y="1474"/>
                    <a:pt x="3180" y="1640"/>
                    <a:pt x="3287" y="1783"/>
                  </a:cubicBezTo>
                  <a:lnTo>
                    <a:pt x="2513" y="1926"/>
                  </a:lnTo>
                  <a:cubicBezTo>
                    <a:pt x="2203" y="1986"/>
                    <a:pt x="2001" y="2283"/>
                    <a:pt x="2049" y="2605"/>
                  </a:cubicBezTo>
                  <a:lnTo>
                    <a:pt x="2096" y="2879"/>
                  </a:lnTo>
                  <a:lnTo>
                    <a:pt x="810" y="3117"/>
                  </a:lnTo>
                  <a:cubicBezTo>
                    <a:pt x="322" y="3200"/>
                    <a:pt x="1" y="3664"/>
                    <a:pt x="96" y="4153"/>
                  </a:cubicBezTo>
                  <a:lnTo>
                    <a:pt x="1668" y="12785"/>
                  </a:lnTo>
                  <a:cubicBezTo>
                    <a:pt x="1742" y="13210"/>
                    <a:pt x="2121" y="13512"/>
                    <a:pt x="2549" y="13512"/>
                  </a:cubicBezTo>
                  <a:cubicBezTo>
                    <a:pt x="2600" y="13512"/>
                    <a:pt x="2651" y="13508"/>
                    <a:pt x="2703" y="13499"/>
                  </a:cubicBezTo>
                  <a:lnTo>
                    <a:pt x="10038" y="12154"/>
                  </a:lnTo>
                  <a:cubicBezTo>
                    <a:pt x="10526" y="12070"/>
                    <a:pt x="10847" y="11606"/>
                    <a:pt x="10752" y="11118"/>
                  </a:cubicBezTo>
                  <a:lnTo>
                    <a:pt x="9180" y="2486"/>
                  </a:lnTo>
                  <a:cubicBezTo>
                    <a:pt x="9107" y="2055"/>
                    <a:pt x="8728" y="1755"/>
                    <a:pt x="8313" y="1755"/>
                  </a:cubicBezTo>
                  <a:cubicBezTo>
                    <a:pt x="8257" y="1755"/>
                    <a:pt x="8201" y="1760"/>
                    <a:pt x="8145" y="1771"/>
                  </a:cubicBezTo>
                  <a:lnTo>
                    <a:pt x="6859" y="2009"/>
                  </a:lnTo>
                  <a:lnTo>
                    <a:pt x="6811" y="1736"/>
                  </a:lnTo>
                  <a:cubicBezTo>
                    <a:pt x="6757" y="1446"/>
                    <a:pt x="6500" y="1252"/>
                    <a:pt x="6223" y="1252"/>
                  </a:cubicBezTo>
                  <a:cubicBezTo>
                    <a:pt x="6193" y="1252"/>
                    <a:pt x="6163" y="1255"/>
                    <a:pt x="6132" y="1259"/>
                  </a:cubicBezTo>
                  <a:lnTo>
                    <a:pt x="5180" y="1438"/>
                  </a:lnTo>
                  <a:cubicBezTo>
                    <a:pt x="5239" y="1259"/>
                    <a:pt x="5251" y="1081"/>
                    <a:pt x="5216" y="914"/>
                  </a:cubicBezTo>
                  <a:cubicBezTo>
                    <a:pt x="5132" y="378"/>
                    <a:pt x="4677" y="0"/>
                    <a:pt x="415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1" name="Google Shape;8701;p48"/>
            <p:cNvSpPr/>
            <p:nvPr/>
          </p:nvSpPr>
          <p:spPr>
            <a:xfrm>
              <a:off x="1145609" y="1280275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2" name="Google Shape;8702;p48"/>
            <p:cNvSpPr/>
            <p:nvPr/>
          </p:nvSpPr>
          <p:spPr>
            <a:xfrm>
              <a:off x="1213345" y="1265502"/>
              <a:ext cx="125117" cy="43996"/>
            </a:xfrm>
            <a:custGeom>
              <a:rect b="b" l="l" r="r" t="t"/>
              <a:pathLst>
                <a:path extrusionOk="0" h="1364" w="3879">
                  <a:moveTo>
                    <a:pt x="3293" y="0"/>
                  </a:moveTo>
                  <a:cubicBezTo>
                    <a:pt x="3252" y="0"/>
                    <a:pt x="3209" y="6"/>
                    <a:pt x="3163" y="17"/>
                  </a:cubicBezTo>
                  <a:lnTo>
                    <a:pt x="3151" y="17"/>
                  </a:lnTo>
                  <a:lnTo>
                    <a:pt x="556" y="494"/>
                  </a:lnTo>
                  <a:cubicBezTo>
                    <a:pt x="0" y="571"/>
                    <a:pt x="108" y="1364"/>
                    <a:pt x="608" y="1364"/>
                  </a:cubicBezTo>
                  <a:cubicBezTo>
                    <a:pt x="644" y="1364"/>
                    <a:pt x="682" y="1360"/>
                    <a:pt x="722" y="1351"/>
                  </a:cubicBezTo>
                  <a:lnTo>
                    <a:pt x="3306" y="875"/>
                  </a:lnTo>
                  <a:cubicBezTo>
                    <a:pt x="3878" y="809"/>
                    <a:pt x="3789" y="0"/>
                    <a:pt x="329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3" name="Google Shape;8703;p48"/>
            <p:cNvSpPr/>
            <p:nvPr/>
          </p:nvSpPr>
          <p:spPr>
            <a:xfrm>
              <a:off x="1158286" y="1349784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0" y="1012"/>
                    <a:pt x="560" y="1405"/>
                  </a:cubicBezTo>
                  <a:cubicBezTo>
                    <a:pt x="701" y="1502"/>
                    <a:pt x="854" y="1545"/>
                    <a:pt x="1003" y="1545"/>
                  </a:cubicBezTo>
                  <a:cubicBezTo>
                    <a:pt x="1454" y="1545"/>
                    <a:pt x="1861" y="1145"/>
                    <a:pt x="1762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4" name="Google Shape;8704;p48"/>
            <p:cNvSpPr/>
            <p:nvPr/>
          </p:nvSpPr>
          <p:spPr>
            <a:xfrm>
              <a:off x="1227892" y="1335140"/>
              <a:ext cx="121279" cy="43544"/>
            </a:xfrm>
            <a:custGeom>
              <a:rect b="b" l="l" r="r" t="t"/>
              <a:pathLst>
                <a:path extrusionOk="0" h="1350" w="3760">
                  <a:moveTo>
                    <a:pt x="3129" y="0"/>
                  </a:moveTo>
                  <a:cubicBezTo>
                    <a:pt x="3117" y="0"/>
                    <a:pt x="3105" y="1"/>
                    <a:pt x="3093" y="2"/>
                  </a:cubicBezTo>
                  <a:lnTo>
                    <a:pt x="497" y="478"/>
                  </a:lnTo>
                  <a:cubicBezTo>
                    <a:pt x="1" y="628"/>
                    <a:pt x="120" y="1349"/>
                    <a:pt x="617" y="1349"/>
                  </a:cubicBezTo>
                  <a:cubicBezTo>
                    <a:pt x="632" y="1349"/>
                    <a:pt x="648" y="1348"/>
                    <a:pt x="664" y="1347"/>
                  </a:cubicBezTo>
                  <a:lnTo>
                    <a:pt x="3260" y="883"/>
                  </a:lnTo>
                  <a:cubicBezTo>
                    <a:pt x="3760" y="731"/>
                    <a:pt x="3635" y="0"/>
                    <a:pt x="312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5" name="Google Shape;8705;p48"/>
            <p:cNvSpPr/>
            <p:nvPr/>
          </p:nvSpPr>
          <p:spPr>
            <a:xfrm>
              <a:off x="1171736" y="1424293"/>
              <a:ext cx="60123" cy="49834"/>
            </a:xfrm>
            <a:custGeom>
              <a:rect b="b" l="l" r="r" t="t"/>
              <a:pathLst>
                <a:path extrusionOk="0" h="1545" w="1864">
                  <a:moveTo>
                    <a:pt x="1013" y="0"/>
                  </a:moveTo>
                  <a:cubicBezTo>
                    <a:pt x="970" y="0"/>
                    <a:pt x="926" y="4"/>
                    <a:pt x="881" y="12"/>
                  </a:cubicBezTo>
                  <a:cubicBezTo>
                    <a:pt x="202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8" y="0"/>
                    <a:pt x="101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6" name="Google Shape;8706;p48"/>
            <p:cNvSpPr/>
            <p:nvPr/>
          </p:nvSpPr>
          <p:spPr>
            <a:xfrm>
              <a:off x="1241342" y="1409230"/>
              <a:ext cx="121537" cy="43931"/>
            </a:xfrm>
            <a:custGeom>
              <a:rect b="b" l="l" r="r" t="t"/>
              <a:pathLst>
                <a:path extrusionOk="0" h="1362" w="3768">
                  <a:moveTo>
                    <a:pt x="3141" y="0"/>
                  </a:moveTo>
                  <a:cubicBezTo>
                    <a:pt x="3125" y="0"/>
                    <a:pt x="3109" y="1"/>
                    <a:pt x="3093" y="2"/>
                  </a:cubicBezTo>
                  <a:lnTo>
                    <a:pt x="3105" y="14"/>
                  </a:lnTo>
                  <a:lnTo>
                    <a:pt x="509" y="479"/>
                  </a:lnTo>
                  <a:cubicBezTo>
                    <a:pt x="1" y="617"/>
                    <a:pt x="109" y="1362"/>
                    <a:pt x="617" y="1362"/>
                  </a:cubicBezTo>
                  <a:cubicBezTo>
                    <a:pt x="632" y="1362"/>
                    <a:pt x="648" y="1361"/>
                    <a:pt x="664" y="1360"/>
                  </a:cubicBezTo>
                  <a:lnTo>
                    <a:pt x="3259" y="883"/>
                  </a:lnTo>
                  <a:cubicBezTo>
                    <a:pt x="3768" y="733"/>
                    <a:pt x="3648" y="0"/>
                    <a:pt x="3141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7" name="Google Shape;8707;p48"/>
            <p:cNvSpPr/>
            <p:nvPr/>
          </p:nvSpPr>
          <p:spPr>
            <a:xfrm>
              <a:off x="1583407" y="1251439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608" y="1"/>
                  </a:moveTo>
                  <a:lnTo>
                    <a:pt x="1215" y="1620"/>
                  </a:lnTo>
                  <a:cubicBezTo>
                    <a:pt x="251" y="2275"/>
                    <a:pt x="1" y="3585"/>
                    <a:pt x="655" y="4549"/>
                  </a:cubicBezTo>
                  <a:lnTo>
                    <a:pt x="763" y="4704"/>
                  </a:lnTo>
                  <a:cubicBezTo>
                    <a:pt x="1171" y="5305"/>
                    <a:pt x="1833" y="5629"/>
                    <a:pt x="2508" y="5629"/>
                  </a:cubicBezTo>
                  <a:cubicBezTo>
                    <a:pt x="2916" y="5629"/>
                    <a:pt x="3328" y="5510"/>
                    <a:pt x="3692" y="5264"/>
                  </a:cubicBezTo>
                  <a:lnTo>
                    <a:pt x="6085" y="3644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8" name="Google Shape;8708;p48"/>
            <p:cNvSpPr/>
            <p:nvPr/>
          </p:nvSpPr>
          <p:spPr>
            <a:xfrm>
              <a:off x="1716297" y="1176188"/>
              <a:ext cx="195885" cy="181660"/>
            </a:xfrm>
            <a:custGeom>
              <a:rect b="b" l="l" r="r" t="t"/>
              <a:pathLst>
                <a:path extrusionOk="0" h="5632" w="6073">
                  <a:moveTo>
                    <a:pt x="3579" y="1"/>
                  </a:moveTo>
                  <a:cubicBezTo>
                    <a:pt x="3169" y="1"/>
                    <a:pt x="2755" y="120"/>
                    <a:pt x="2393" y="369"/>
                  </a:cubicBezTo>
                  <a:lnTo>
                    <a:pt x="0" y="1989"/>
                  </a:lnTo>
                  <a:lnTo>
                    <a:pt x="2477" y="5632"/>
                  </a:lnTo>
                  <a:lnTo>
                    <a:pt x="4870" y="4001"/>
                  </a:lnTo>
                  <a:cubicBezTo>
                    <a:pt x="5822" y="3346"/>
                    <a:pt x="6072" y="2036"/>
                    <a:pt x="5417" y="1072"/>
                  </a:cubicBezTo>
                  <a:lnTo>
                    <a:pt x="5417" y="1072"/>
                  </a:lnTo>
                  <a:lnTo>
                    <a:pt x="5417" y="1084"/>
                  </a:lnTo>
                  <a:lnTo>
                    <a:pt x="5310" y="917"/>
                  </a:lnTo>
                  <a:cubicBezTo>
                    <a:pt x="4904" y="319"/>
                    <a:pt x="4247" y="1"/>
                    <a:pt x="357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9" name="Google Shape;8709;p48"/>
            <p:cNvSpPr/>
            <p:nvPr/>
          </p:nvSpPr>
          <p:spPr>
            <a:xfrm>
              <a:off x="58777" y="99161"/>
              <a:ext cx="349902" cy="435088"/>
            </a:xfrm>
            <a:custGeom>
              <a:rect b="b" l="l" r="r" t="t"/>
              <a:pathLst>
                <a:path extrusionOk="0" h="13489" w="10848">
                  <a:moveTo>
                    <a:pt x="4152" y="412"/>
                  </a:moveTo>
                  <a:cubicBezTo>
                    <a:pt x="4441" y="412"/>
                    <a:pt x="4724" y="584"/>
                    <a:pt x="4775" y="971"/>
                  </a:cubicBezTo>
                  <a:cubicBezTo>
                    <a:pt x="4811" y="1173"/>
                    <a:pt x="4751" y="1364"/>
                    <a:pt x="4632" y="1518"/>
                  </a:cubicBezTo>
                  <a:lnTo>
                    <a:pt x="3835" y="1661"/>
                  </a:lnTo>
                  <a:cubicBezTo>
                    <a:pt x="3668" y="1566"/>
                    <a:pt x="3549" y="1399"/>
                    <a:pt x="3501" y="1209"/>
                  </a:cubicBezTo>
                  <a:cubicBezTo>
                    <a:pt x="3386" y="709"/>
                    <a:pt x="3774" y="412"/>
                    <a:pt x="4152" y="412"/>
                  </a:cubicBezTo>
                  <a:close/>
                  <a:moveTo>
                    <a:pt x="7855" y="2726"/>
                  </a:moveTo>
                  <a:cubicBezTo>
                    <a:pt x="8117" y="2726"/>
                    <a:pt x="8352" y="2907"/>
                    <a:pt x="8395" y="3185"/>
                  </a:cubicBezTo>
                  <a:lnTo>
                    <a:pt x="9788" y="10746"/>
                  </a:lnTo>
                  <a:cubicBezTo>
                    <a:pt x="9835" y="11043"/>
                    <a:pt x="9633" y="11329"/>
                    <a:pt x="9335" y="11377"/>
                  </a:cubicBezTo>
                  <a:lnTo>
                    <a:pt x="3073" y="12520"/>
                  </a:lnTo>
                  <a:cubicBezTo>
                    <a:pt x="3037" y="12527"/>
                    <a:pt x="3002" y="12530"/>
                    <a:pt x="2968" y="12530"/>
                  </a:cubicBezTo>
                  <a:cubicBezTo>
                    <a:pt x="2711" y="12530"/>
                    <a:pt x="2482" y="12342"/>
                    <a:pt x="2430" y="12079"/>
                  </a:cubicBezTo>
                  <a:lnTo>
                    <a:pt x="1072" y="4519"/>
                  </a:lnTo>
                  <a:cubicBezTo>
                    <a:pt x="1013" y="4209"/>
                    <a:pt x="1215" y="3935"/>
                    <a:pt x="1513" y="3876"/>
                  </a:cubicBezTo>
                  <a:lnTo>
                    <a:pt x="2263" y="3745"/>
                  </a:lnTo>
                  <a:cubicBezTo>
                    <a:pt x="2294" y="3954"/>
                    <a:pt x="2473" y="4099"/>
                    <a:pt x="2677" y="4099"/>
                  </a:cubicBezTo>
                  <a:cubicBezTo>
                    <a:pt x="2705" y="4099"/>
                    <a:pt x="2734" y="4096"/>
                    <a:pt x="2763" y="4090"/>
                  </a:cubicBezTo>
                  <a:lnTo>
                    <a:pt x="6680" y="3376"/>
                  </a:lnTo>
                  <a:cubicBezTo>
                    <a:pt x="6906" y="3328"/>
                    <a:pt x="7061" y="3102"/>
                    <a:pt x="7025" y="2876"/>
                  </a:cubicBezTo>
                  <a:lnTo>
                    <a:pt x="7764" y="2733"/>
                  </a:lnTo>
                  <a:cubicBezTo>
                    <a:pt x="7794" y="2728"/>
                    <a:pt x="7825" y="2726"/>
                    <a:pt x="7855" y="2726"/>
                  </a:cubicBezTo>
                  <a:close/>
                  <a:moveTo>
                    <a:pt x="4138" y="1"/>
                  </a:moveTo>
                  <a:cubicBezTo>
                    <a:pt x="4073" y="1"/>
                    <a:pt x="4008" y="6"/>
                    <a:pt x="3942" y="18"/>
                  </a:cubicBezTo>
                  <a:cubicBezTo>
                    <a:pt x="3358" y="125"/>
                    <a:pt x="2965" y="697"/>
                    <a:pt x="3073" y="1280"/>
                  </a:cubicBezTo>
                  <a:cubicBezTo>
                    <a:pt x="3108" y="1459"/>
                    <a:pt x="3180" y="1614"/>
                    <a:pt x="3287" y="1756"/>
                  </a:cubicBezTo>
                  <a:lnTo>
                    <a:pt x="2513" y="1911"/>
                  </a:lnTo>
                  <a:cubicBezTo>
                    <a:pt x="2192" y="1971"/>
                    <a:pt x="1989" y="2268"/>
                    <a:pt x="2037" y="2590"/>
                  </a:cubicBezTo>
                  <a:lnTo>
                    <a:pt x="2096" y="2876"/>
                  </a:lnTo>
                  <a:lnTo>
                    <a:pt x="798" y="3102"/>
                  </a:lnTo>
                  <a:cubicBezTo>
                    <a:pt x="322" y="3185"/>
                    <a:pt x="1" y="3650"/>
                    <a:pt x="84" y="4138"/>
                  </a:cubicBezTo>
                  <a:lnTo>
                    <a:pt x="1668" y="12770"/>
                  </a:lnTo>
                  <a:cubicBezTo>
                    <a:pt x="1752" y="13189"/>
                    <a:pt x="2122" y="13489"/>
                    <a:pt x="2535" y="13489"/>
                  </a:cubicBezTo>
                  <a:cubicBezTo>
                    <a:pt x="2591" y="13489"/>
                    <a:pt x="2647" y="13484"/>
                    <a:pt x="2703" y="13472"/>
                  </a:cubicBezTo>
                  <a:lnTo>
                    <a:pt x="10050" y="12139"/>
                  </a:lnTo>
                  <a:cubicBezTo>
                    <a:pt x="10526" y="12043"/>
                    <a:pt x="10847" y="11579"/>
                    <a:pt x="10764" y="11091"/>
                  </a:cubicBezTo>
                  <a:lnTo>
                    <a:pt x="9180" y="2483"/>
                  </a:lnTo>
                  <a:cubicBezTo>
                    <a:pt x="9095" y="2046"/>
                    <a:pt x="8715" y="1743"/>
                    <a:pt x="8287" y="1743"/>
                  </a:cubicBezTo>
                  <a:cubicBezTo>
                    <a:pt x="8236" y="1743"/>
                    <a:pt x="8185" y="1748"/>
                    <a:pt x="8133" y="1756"/>
                  </a:cubicBezTo>
                  <a:lnTo>
                    <a:pt x="6859" y="1995"/>
                  </a:lnTo>
                  <a:lnTo>
                    <a:pt x="6811" y="1721"/>
                  </a:lnTo>
                  <a:cubicBezTo>
                    <a:pt x="6758" y="1435"/>
                    <a:pt x="6509" y="1235"/>
                    <a:pt x="6237" y="1235"/>
                  </a:cubicBezTo>
                  <a:cubicBezTo>
                    <a:pt x="6202" y="1235"/>
                    <a:pt x="6167" y="1238"/>
                    <a:pt x="6132" y="1245"/>
                  </a:cubicBezTo>
                  <a:lnTo>
                    <a:pt x="5180" y="1411"/>
                  </a:lnTo>
                  <a:cubicBezTo>
                    <a:pt x="5228" y="1245"/>
                    <a:pt x="5240" y="1066"/>
                    <a:pt x="5216" y="899"/>
                  </a:cubicBezTo>
                  <a:cubicBezTo>
                    <a:pt x="5110" y="370"/>
                    <a:pt x="4656" y="1"/>
                    <a:pt x="413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0" name="Google Shape;8710;p48"/>
            <p:cNvSpPr/>
            <p:nvPr/>
          </p:nvSpPr>
          <p:spPr>
            <a:xfrm>
              <a:off x="120997" y="255566"/>
              <a:ext cx="60059" cy="49898"/>
            </a:xfrm>
            <a:custGeom>
              <a:rect b="b" l="l" r="r" t="t"/>
              <a:pathLst>
                <a:path extrusionOk="0" h="1547" w="1862">
                  <a:moveTo>
                    <a:pt x="1015" y="1"/>
                  </a:moveTo>
                  <a:cubicBezTo>
                    <a:pt x="967" y="1"/>
                    <a:pt x="919" y="5"/>
                    <a:pt x="870" y="15"/>
                  </a:cubicBezTo>
                  <a:cubicBezTo>
                    <a:pt x="191" y="134"/>
                    <a:pt x="1" y="1015"/>
                    <a:pt x="560" y="1408"/>
                  </a:cubicBezTo>
                  <a:cubicBezTo>
                    <a:pt x="700" y="1504"/>
                    <a:pt x="851" y="1547"/>
                    <a:pt x="997" y="1547"/>
                  </a:cubicBezTo>
                  <a:cubicBezTo>
                    <a:pt x="1451" y="1547"/>
                    <a:pt x="1862" y="1138"/>
                    <a:pt x="1763" y="634"/>
                  </a:cubicBezTo>
                  <a:cubicBezTo>
                    <a:pt x="1689" y="266"/>
                    <a:pt x="1374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1" name="Google Shape;8711;p48"/>
            <p:cNvSpPr/>
            <p:nvPr/>
          </p:nvSpPr>
          <p:spPr>
            <a:xfrm>
              <a:off x="189184" y="241019"/>
              <a:ext cx="124117" cy="43706"/>
            </a:xfrm>
            <a:custGeom>
              <a:rect b="b" l="l" r="r" t="t"/>
              <a:pathLst>
                <a:path extrusionOk="0" h="1355" w="3848">
                  <a:moveTo>
                    <a:pt x="3261" y="1"/>
                  </a:moveTo>
                  <a:cubicBezTo>
                    <a:pt x="3226" y="1"/>
                    <a:pt x="3188" y="5"/>
                    <a:pt x="3149" y="14"/>
                  </a:cubicBezTo>
                  <a:lnTo>
                    <a:pt x="3137" y="14"/>
                  </a:lnTo>
                  <a:lnTo>
                    <a:pt x="542" y="490"/>
                  </a:lnTo>
                  <a:cubicBezTo>
                    <a:pt x="0" y="580"/>
                    <a:pt x="111" y="1354"/>
                    <a:pt x="610" y="1354"/>
                  </a:cubicBezTo>
                  <a:cubicBezTo>
                    <a:pt x="638" y="1354"/>
                    <a:pt x="666" y="1352"/>
                    <a:pt x="696" y="1347"/>
                  </a:cubicBezTo>
                  <a:lnTo>
                    <a:pt x="3292" y="871"/>
                  </a:lnTo>
                  <a:cubicBezTo>
                    <a:pt x="3847" y="793"/>
                    <a:pt x="3750" y="1"/>
                    <a:pt x="326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2" name="Google Shape;8712;p48"/>
            <p:cNvSpPr/>
            <p:nvPr/>
          </p:nvSpPr>
          <p:spPr>
            <a:xfrm>
              <a:off x="133673" y="325172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0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3" name="Google Shape;8713;p48"/>
            <p:cNvSpPr/>
            <p:nvPr/>
          </p:nvSpPr>
          <p:spPr>
            <a:xfrm>
              <a:off x="203183" y="310528"/>
              <a:ext cx="121021" cy="43512"/>
            </a:xfrm>
            <a:custGeom>
              <a:rect b="b" l="l" r="r" t="t"/>
              <a:pathLst>
                <a:path extrusionOk="0" h="1349" w="3752">
                  <a:moveTo>
                    <a:pt x="3132" y="0"/>
                  </a:moveTo>
                  <a:cubicBezTo>
                    <a:pt x="3120" y="0"/>
                    <a:pt x="3108" y="1"/>
                    <a:pt x="3096" y="2"/>
                  </a:cubicBezTo>
                  <a:lnTo>
                    <a:pt x="501" y="478"/>
                  </a:lnTo>
                  <a:cubicBezTo>
                    <a:pt x="0" y="618"/>
                    <a:pt x="125" y="1348"/>
                    <a:pt x="620" y="1348"/>
                  </a:cubicBezTo>
                  <a:cubicBezTo>
                    <a:pt x="632" y="1348"/>
                    <a:pt x="643" y="1348"/>
                    <a:pt x="655" y="1347"/>
                  </a:cubicBezTo>
                  <a:lnTo>
                    <a:pt x="3251" y="871"/>
                  </a:lnTo>
                  <a:cubicBezTo>
                    <a:pt x="3751" y="731"/>
                    <a:pt x="3638" y="0"/>
                    <a:pt x="313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4" name="Google Shape;8714;p48"/>
            <p:cNvSpPr/>
            <p:nvPr/>
          </p:nvSpPr>
          <p:spPr>
            <a:xfrm>
              <a:off x="147124" y="399294"/>
              <a:ext cx="60156" cy="50189"/>
            </a:xfrm>
            <a:custGeom>
              <a:rect b="b" l="l" r="r" t="t"/>
              <a:pathLst>
                <a:path extrusionOk="0" h="1556" w="1865">
                  <a:moveTo>
                    <a:pt x="1013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191" y="131"/>
                    <a:pt x="0" y="1012"/>
                    <a:pt x="572" y="1417"/>
                  </a:cubicBezTo>
                  <a:cubicBezTo>
                    <a:pt x="708" y="1513"/>
                    <a:pt x="857" y="1556"/>
                    <a:pt x="1002" y="1556"/>
                  </a:cubicBezTo>
                  <a:cubicBezTo>
                    <a:pt x="1451" y="1556"/>
                    <a:pt x="1864" y="1147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5" name="Google Shape;8715;p48"/>
            <p:cNvSpPr/>
            <p:nvPr/>
          </p:nvSpPr>
          <p:spPr>
            <a:xfrm>
              <a:off x="216085" y="384586"/>
              <a:ext cx="122472" cy="44028"/>
            </a:xfrm>
            <a:custGeom>
              <a:rect b="b" l="l" r="r" t="t"/>
              <a:pathLst>
                <a:path extrusionOk="0" h="1365" w="3797">
                  <a:moveTo>
                    <a:pt x="3171" y="0"/>
                  </a:moveTo>
                  <a:cubicBezTo>
                    <a:pt x="3152" y="0"/>
                    <a:pt x="3133" y="1"/>
                    <a:pt x="3113" y="4"/>
                  </a:cubicBezTo>
                  <a:lnTo>
                    <a:pt x="517" y="480"/>
                  </a:lnTo>
                  <a:cubicBezTo>
                    <a:pt x="0" y="606"/>
                    <a:pt x="115" y="1364"/>
                    <a:pt x="626" y="1364"/>
                  </a:cubicBezTo>
                  <a:cubicBezTo>
                    <a:pt x="645" y="1364"/>
                    <a:pt x="664" y="1363"/>
                    <a:pt x="684" y="1361"/>
                  </a:cubicBezTo>
                  <a:lnTo>
                    <a:pt x="3280" y="885"/>
                  </a:lnTo>
                  <a:cubicBezTo>
                    <a:pt x="3796" y="758"/>
                    <a:pt x="3682" y="0"/>
                    <a:pt x="3171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6" name="Google Shape;8716;p48"/>
            <p:cNvSpPr/>
            <p:nvPr/>
          </p:nvSpPr>
          <p:spPr>
            <a:xfrm>
              <a:off x="89903" y="708297"/>
              <a:ext cx="250428" cy="224430"/>
            </a:xfrm>
            <a:custGeom>
              <a:rect b="b" l="l" r="r" t="t"/>
              <a:pathLst>
                <a:path extrusionOk="0" h="6958" w="7764">
                  <a:moveTo>
                    <a:pt x="3919" y="1"/>
                  </a:moveTo>
                  <a:cubicBezTo>
                    <a:pt x="2892" y="1"/>
                    <a:pt x="1881" y="465"/>
                    <a:pt x="1215" y="1338"/>
                  </a:cubicBezTo>
                  <a:lnTo>
                    <a:pt x="6953" y="4969"/>
                  </a:lnTo>
                  <a:cubicBezTo>
                    <a:pt x="7763" y="3398"/>
                    <a:pt x="7239" y="1469"/>
                    <a:pt x="5739" y="528"/>
                  </a:cubicBezTo>
                  <a:cubicBezTo>
                    <a:pt x="5176" y="173"/>
                    <a:pt x="4545" y="1"/>
                    <a:pt x="3919" y="1"/>
                  </a:cubicBezTo>
                  <a:close/>
                  <a:moveTo>
                    <a:pt x="810" y="1993"/>
                  </a:moveTo>
                  <a:lnTo>
                    <a:pt x="810" y="1993"/>
                  </a:lnTo>
                  <a:cubicBezTo>
                    <a:pt x="0" y="3553"/>
                    <a:pt x="524" y="5481"/>
                    <a:pt x="2012" y="6434"/>
                  </a:cubicBezTo>
                  <a:cubicBezTo>
                    <a:pt x="2572" y="6788"/>
                    <a:pt x="3201" y="6958"/>
                    <a:pt x="3824" y="6958"/>
                  </a:cubicBezTo>
                  <a:cubicBezTo>
                    <a:pt x="4859" y="6958"/>
                    <a:pt x="5880" y="6489"/>
                    <a:pt x="6549" y="5612"/>
                  </a:cubicBezTo>
                  <a:lnTo>
                    <a:pt x="810" y="1993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7" name="Google Shape;8717;p48"/>
            <p:cNvSpPr/>
            <p:nvPr/>
          </p:nvSpPr>
          <p:spPr>
            <a:xfrm>
              <a:off x="558794" y="226472"/>
              <a:ext cx="196272" cy="181918"/>
            </a:xfrm>
            <a:custGeom>
              <a:rect b="b" l="l" r="r" t="t"/>
              <a:pathLst>
                <a:path extrusionOk="0" h="5640" w="6085">
                  <a:moveTo>
                    <a:pt x="3608" y="0"/>
                  </a:moveTo>
                  <a:lnTo>
                    <a:pt x="1215" y="1631"/>
                  </a:lnTo>
                  <a:cubicBezTo>
                    <a:pt x="251" y="2286"/>
                    <a:pt x="1" y="3596"/>
                    <a:pt x="656" y="4560"/>
                  </a:cubicBezTo>
                  <a:lnTo>
                    <a:pt x="763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1"/>
                    <a:pt x="3692" y="5275"/>
                  </a:cubicBezTo>
                  <a:lnTo>
                    <a:pt x="6085" y="3644"/>
                  </a:lnTo>
                  <a:lnTo>
                    <a:pt x="3608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8" name="Google Shape;8718;p48"/>
            <p:cNvSpPr/>
            <p:nvPr/>
          </p:nvSpPr>
          <p:spPr>
            <a:xfrm>
              <a:off x="691298" y="151317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577" y="1"/>
                  </a:moveTo>
                  <a:cubicBezTo>
                    <a:pt x="3169" y="1"/>
                    <a:pt x="2757" y="119"/>
                    <a:pt x="2394" y="366"/>
                  </a:cubicBezTo>
                  <a:lnTo>
                    <a:pt x="0" y="1985"/>
                  </a:lnTo>
                  <a:lnTo>
                    <a:pt x="2489" y="5628"/>
                  </a:lnTo>
                  <a:lnTo>
                    <a:pt x="4870" y="4009"/>
                  </a:lnTo>
                  <a:cubicBezTo>
                    <a:pt x="5834" y="3354"/>
                    <a:pt x="6084" y="2044"/>
                    <a:pt x="5430" y="1080"/>
                  </a:cubicBezTo>
                  <a:lnTo>
                    <a:pt x="5322" y="925"/>
                  </a:lnTo>
                  <a:cubicBezTo>
                    <a:pt x="4914" y="324"/>
                    <a:pt x="4252" y="1"/>
                    <a:pt x="357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9" name="Google Shape;8719;p48"/>
            <p:cNvSpPr/>
            <p:nvPr/>
          </p:nvSpPr>
          <p:spPr>
            <a:xfrm>
              <a:off x="501187" y="602242"/>
              <a:ext cx="346451" cy="344032"/>
            </a:xfrm>
            <a:custGeom>
              <a:rect b="b" l="l" r="r" t="t"/>
              <a:pathLst>
                <a:path extrusionOk="0" h="10666" w="10741">
                  <a:moveTo>
                    <a:pt x="5011" y="1"/>
                  </a:moveTo>
                  <a:cubicBezTo>
                    <a:pt x="4833" y="1"/>
                    <a:pt x="4677" y="136"/>
                    <a:pt x="4656" y="328"/>
                  </a:cubicBezTo>
                  <a:lnTo>
                    <a:pt x="4192" y="3805"/>
                  </a:lnTo>
                  <a:lnTo>
                    <a:pt x="715" y="3340"/>
                  </a:lnTo>
                  <a:cubicBezTo>
                    <a:pt x="700" y="3338"/>
                    <a:pt x="686" y="3338"/>
                    <a:pt x="671" y="3338"/>
                  </a:cubicBezTo>
                  <a:cubicBezTo>
                    <a:pt x="486" y="3338"/>
                    <a:pt x="320" y="3474"/>
                    <a:pt x="298" y="3662"/>
                  </a:cubicBezTo>
                  <a:lnTo>
                    <a:pt x="36" y="5638"/>
                  </a:lnTo>
                  <a:cubicBezTo>
                    <a:pt x="1" y="5840"/>
                    <a:pt x="144" y="6031"/>
                    <a:pt x="358" y="6055"/>
                  </a:cubicBezTo>
                  <a:lnTo>
                    <a:pt x="358" y="6043"/>
                  </a:lnTo>
                  <a:lnTo>
                    <a:pt x="3835" y="6507"/>
                  </a:lnTo>
                  <a:lnTo>
                    <a:pt x="3370" y="9984"/>
                  </a:lnTo>
                  <a:cubicBezTo>
                    <a:pt x="3346" y="10186"/>
                    <a:pt x="3489" y="10377"/>
                    <a:pt x="3692" y="10401"/>
                  </a:cubicBezTo>
                  <a:lnTo>
                    <a:pt x="5668" y="10663"/>
                  </a:lnTo>
                  <a:cubicBezTo>
                    <a:pt x="5683" y="10664"/>
                    <a:pt x="5698" y="10665"/>
                    <a:pt x="5712" y="10665"/>
                  </a:cubicBezTo>
                  <a:cubicBezTo>
                    <a:pt x="5898" y="10665"/>
                    <a:pt x="6063" y="10529"/>
                    <a:pt x="6085" y="10341"/>
                  </a:cubicBezTo>
                  <a:lnTo>
                    <a:pt x="6549" y="6864"/>
                  </a:lnTo>
                  <a:lnTo>
                    <a:pt x="10026" y="7329"/>
                  </a:lnTo>
                  <a:cubicBezTo>
                    <a:pt x="10041" y="7331"/>
                    <a:pt x="10055" y="7331"/>
                    <a:pt x="10070" y="7331"/>
                  </a:cubicBezTo>
                  <a:cubicBezTo>
                    <a:pt x="10255" y="7331"/>
                    <a:pt x="10421" y="7195"/>
                    <a:pt x="10454" y="7007"/>
                  </a:cubicBezTo>
                  <a:lnTo>
                    <a:pt x="10704" y="5031"/>
                  </a:lnTo>
                  <a:cubicBezTo>
                    <a:pt x="10740" y="4828"/>
                    <a:pt x="10597" y="4638"/>
                    <a:pt x="10383" y="4614"/>
                  </a:cubicBezTo>
                  <a:lnTo>
                    <a:pt x="6906" y="4150"/>
                  </a:lnTo>
                  <a:lnTo>
                    <a:pt x="7371" y="673"/>
                  </a:lnTo>
                  <a:cubicBezTo>
                    <a:pt x="7395" y="471"/>
                    <a:pt x="7252" y="280"/>
                    <a:pt x="7049" y="256"/>
                  </a:cubicBezTo>
                  <a:lnTo>
                    <a:pt x="5073" y="6"/>
                  </a:lnTo>
                  <a:cubicBezTo>
                    <a:pt x="5052" y="3"/>
                    <a:pt x="5031" y="1"/>
                    <a:pt x="501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0" name="Google Shape;8720;p48"/>
            <p:cNvSpPr/>
            <p:nvPr/>
          </p:nvSpPr>
          <p:spPr>
            <a:xfrm>
              <a:off x="58777" y="1123773"/>
              <a:ext cx="349902" cy="435378"/>
            </a:xfrm>
            <a:custGeom>
              <a:rect b="b" l="l" r="r" t="t"/>
              <a:pathLst>
                <a:path extrusionOk="0" h="13498" w="10848">
                  <a:moveTo>
                    <a:pt x="4148" y="414"/>
                  </a:moveTo>
                  <a:cubicBezTo>
                    <a:pt x="4438" y="414"/>
                    <a:pt x="4723" y="589"/>
                    <a:pt x="4775" y="982"/>
                  </a:cubicBezTo>
                  <a:cubicBezTo>
                    <a:pt x="4811" y="1173"/>
                    <a:pt x="4763" y="1375"/>
                    <a:pt x="4632" y="1518"/>
                  </a:cubicBezTo>
                  <a:lnTo>
                    <a:pt x="3835" y="1673"/>
                  </a:lnTo>
                  <a:cubicBezTo>
                    <a:pt x="3668" y="1578"/>
                    <a:pt x="3549" y="1411"/>
                    <a:pt x="3501" y="1209"/>
                  </a:cubicBezTo>
                  <a:cubicBezTo>
                    <a:pt x="3387" y="710"/>
                    <a:pt x="3771" y="414"/>
                    <a:pt x="4148" y="414"/>
                  </a:cubicBezTo>
                  <a:close/>
                  <a:moveTo>
                    <a:pt x="7868" y="2734"/>
                  </a:moveTo>
                  <a:cubicBezTo>
                    <a:pt x="8126" y="2734"/>
                    <a:pt x="8354" y="2923"/>
                    <a:pt x="8407" y="3185"/>
                  </a:cubicBezTo>
                  <a:lnTo>
                    <a:pt x="9788" y="10746"/>
                  </a:lnTo>
                  <a:cubicBezTo>
                    <a:pt x="9835" y="11043"/>
                    <a:pt x="9633" y="11329"/>
                    <a:pt x="9335" y="11377"/>
                  </a:cubicBezTo>
                  <a:lnTo>
                    <a:pt x="3073" y="12520"/>
                  </a:lnTo>
                  <a:cubicBezTo>
                    <a:pt x="3037" y="12527"/>
                    <a:pt x="3002" y="12530"/>
                    <a:pt x="2968" y="12530"/>
                  </a:cubicBezTo>
                  <a:cubicBezTo>
                    <a:pt x="2711" y="12530"/>
                    <a:pt x="2482" y="12342"/>
                    <a:pt x="2430" y="12079"/>
                  </a:cubicBezTo>
                  <a:lnTo>
                    <a:pt x="1072" y="4519"/>
                  </a:lnTo>
                  <a:cubicBezTo>
                    <a:pt x="1013" y="4221"/>
                    <a:pt x="1215" y="3935"/>
                    <a:pt x="1513" y="3888"/>
                  </a:cubicBezTo>
                  <a:lnTo>
                    <a:pt x="2263" y="3745"/>
                  </a:lnTo>
                  <a:cubicBezTo>
                    <a:pt x="2295" y="3960"/>
                    <a:pt x="2483" y="4107"/>
                    <a:pt x="2695" y="4107"/>
                  </a:cubicBezTo>
                  <a:cubicBezTo>
                    <a:pt x="2717" y="4107"/>
                    <a:pt x="2740" y="4105"/>
                    <a:pt x="2763" y="4102"/>
                  </a:cubicBezTo>
                  <a:lnTo>
                    <a:pt x="6680" y="3387"/>
                  </a:lnTo>
                  <a:cubicBezTo>
                    <a:pt x="6906" y="3340"/>
                    <a:pt x="7061" y="3114"/>
                    <a:pt x="7025" y="2887"/>
                  </a:cubicBezTo>
                  <a:lnTo>
                    <a:pt x="7764" y="2745"/>
                  </a:lnTo>
                  <a:cubicBezTo>
                    <a:pt x="7799" y="2737"/>
                    <a:pt x="7834" y="2734"/>
                    <a:pt x="7868" y="2734"/>
                  </a:cubicBezTo>
                  <a:close/>
                  <a:moveTo>
                    <a:pt x="4138" y="0"/>
                  </a:moveTo>
                  <a:cubicBezTo>
                    <a:pt x="4073" y="0"/>
                    <a:pt x="4008" y="6"/>
                    <a:pt x="3942" y="18"/>
                  </a:cubicBezTo>
                  <a:cubicBezTo>
                    <a:pt x="3358" y="125"/>
                    <a:pt x="2965" y="697"/>
                    <a:pt x="3073" y="1292"/>
                  </a:cubicBezTo>
                  <a:cubicBezTo>
                    <a:pt x="3108" y="1459"/>
                    <a:pt x="3180" y="1625"/>
                    <a:pt x="3287" y="1768"/>
                  </a:cubicBezTo>
                  <a:lnTo>
                    <a:pt x="2513" y="1911"/>
                  </a:lnTo>
                  <a:cubicBezTo>
                    <a:pt x="2192" y="1971"/>
                    <a:pt x="1989" y="2280"/>
                    <a:pt x="2037" y="2602"/>
                  </a:cubicBezTo>
                  <a:lnTo>
                    <a:pt x="2096" y="2875"/>
                  </a:lnTo>
                  <a:lnTo>
                    <a:pt x="798" y="3114"/>
                  </a:lnTo>
                  <a:cubicBezTo>
                    <a:pt x="322" y="3197"/>
                    <a:pt x="1" y="3661"/>
                    <a:pt x="84" y="4149"/>
                  </a:cubicBezTo>
                  <a:lnTo>
                    <a:pt x="1668" y="12758"/>
                  </a:lnTo>
                  <a:cubicBezTo>
                    <a:pt x="1742" y="13194"/>
                    <a:pt x="2121" y="13497"/>
                    <a:pt x="2549" y="13497"/>
                  </a:cubicBezTo>
                  <a:cubicBezTo>
                    <a:pt x="2600" y="13497"/>
                    <a:pt x="2652" y="13493"/>
                    <a:pt x="2703" y="13484"/>
                  </a:cubicBezTo>
                  <a:lnTo>
                    <a:pt x="10050" y="12139"/>
                  </a:lnTo>
                  <a:cubicBezTo>
                    <a:pt x="10526" y="12055"/>
                    <a:pt x="10847" y="11579"/>
                    <a:pt x="10764" y="11103"/>
                  </a:cubicBezTo>
                  <a:lnTo>
                    <a:pt x="9180" y="2471"/>
                  </a:lnTo>
                  <a:cubicBezTo>
                    <a:pt x="9106" y="2034"/>
                    <a:pt x="8727" y="1731"/>
                    <a:pt x="8299" y="1731"/>
                  </a:cubicBezTo>
                  <a:cubicBezTo>
                    <a:pt x="8248" y="1731"/>
                    <a:pt x="8196" y="1736"/>
                    <a:pt x="8145" y="1744"/>
                  </a:cubicBezTo>
                  <a:lnTo>
                    <a:pt x="6859" y="1994"/>
                  </a:lnTo>
                  <a:lnTo>
                    <a:pt x="6811" y="1721"/>
                  </a:lnTo>
                  <a:cubicBezTo>
                    <a:pt x="6757" y="1431"/>
                    <a:pt x="6500" y="1237"/>
                    <a:pt x="6223" y="1237"/>
                  </a:cubicBezTo>
                  <a:cubicBezTo>
                    <a:pt x="6193" y="1237"/>
                    <a:pt x="6163" y="1240"/>
                    <a:pt x="6132" y="1244"/>
                  </a:cubicBezTo>
                  <a:lnTo>
                    <a:pt x="5180" y="1423"/>
                  </a:lnTo>
                  <a:cubicBezTo>
                    <a:pt x="5228" y="1244"/>
                    <a:pt x="5240" y="1066"/>
                    <a:pt x="5216" y="899"/>
                  </a:cubicBezTo>
                  <a:cubicBezTo>
                    <a:pt x="5110" y="370"/>
                    <a:pt x="4656" y="0"/>
                    <a:pt x="413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1" name="Google Shape;8721;p48"/>
            <p:cNvSpPr/>
            <p:nvPr/>
          </p:nvSpPr>
          <p:spPr>
            <a:xfrm>
              <a:off x="120997" y="1280275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2" name="Google Shape;8722;p48"/>
            <p:cNvSpPr/>
            <p:nvPr/>
          </p:nvSpPr>
          <p:spPr>
            <a:xfrm>
              <a:off x="188733" y="1265502"/>
              <a:ext cx="125117" cy="43996"/>
            </a:xfrm>
            <a:custGeom>
              <a:rect b="b" l="l" r="r" t="t"/>
              <a:pathLst>
                <a:path extrusionOk="0" h="1364" w="3879">
                  <a:moveTo>
                    <a:pt x="3291" y="0"/>
                  </a:moveTo>
                  <a:cubicBezTo>
                    <a:pt x="3251" y="0"/>
                    <a:pt x="3208" y="6"/>
                    <a:pt x="3163" y="17"/>
                  </a:cubicBezTo>
                  <a:lnTo>
                    <a:pt x="3151" y="17"/>
                  </a:lnTo>
                  <a:lnTo>
                    <a:pt x="556" y="494"/>
                  </a:lnTo>
                  <a:cubicBezTo>
                    <a:pt x="0" y="571"/>
                    <a:pt x="108" y="1364"/>
                    <a:pt x="598" y="1364"/>
                  </a:cubicBezTo>
                  <a:cubicBezTo>
                    <a:pt x="634" y="1364"/>
                    <a:pt x="671" y="1360"/>
                    <a:pt x="710" y="1351"/>
                  </a:cubicBezTo>
                  <a:lnTo>
                    <a:pt x="3306" y="875"/>
                  </a:lnTo>
                  <a:cubicBezTo>
                    <a:pt x="3878" y="809"/>
                    <a:pt x="3779" y="0"/>
                    <a:pt x="3291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3" name="Google Shape;8723;p48"/>
            <p:cNvSpPr/>
            <p:nvPr/>
          </p:nvSpPr>
          <p:spPr>
            <a:xfrm>
              <a:off x="133673" y="1349784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0" y="1012"/>
                    <a:pt x="560" y="1405"/>
                  </a:cubicBezTo>
                  <a:cubicBezTo>
                    <a:pt x="701" y="1502"/>
                    <a:pt x="854" y="1545"/>
                    <a:pt x="1003" y="1545"/>
                  </a:cubicBezTo>
                  <a:cubicBezTo>
                    <a:pt x="1454" y="1545"/>
                    <a:pt x="1861" y="1145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4" name="Google Shape;8724;p48"/>
            <p:cNvSpPr/>
            <p:nvPr/>
          </p:nvSpPr>
          <p:spPr>
            <a:xfrm>
              <a:off x="203312" y="1335140"/>
              <a:ext cx="120892" cy="43544"/>
            </a:xfrm>
            <a:custGeom>
              <a:rect b="b" l="l" r="r" t="t"/>
              <a:pathLst>
                <a:path extrusionOk="0" h="1350" w="3748">
                  <a:moveTo>
                    <a:pt x="3128" y="0"/>
                  </a:moveTo>
                  <a:cubicBezTo>
                    <a:pt x="3116" y="0"/>
                    <a:pt x="3104" y="1"/>
                    <a:pt x="3092" y="2"/>
                  </a:cubicBezTo>
                  <a:lnTo>
                    <a:pt x="497" y="478"/>
                  </a:lnTo>
                  <a:cubicBezTo>
                    <a:pt x="0" y="628"/>
                    <a:pt x="119" y="1349"/>
                    <a:pt x="605" y="1349"/>
                  </a:cubicBezTo>
                  <a:cubicBezTo>
                    <a:pt x="620" y="1349"/>
                    <a:pt x="636" y="1348"/>
                    <a:pt x="651" y="1347"/>
                  </a:cubicBezTo>
                  <a:lnTo>
                    <a:pt x="3247" y="883"/>
                  </a:lnTo>
                  <a:cubicBezTo>
                    <a:pt x="3747" y="731"/>
                    <a:pt x="3634" y="0"/>
                    <a:pt x="312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5" name="Google Shape;8725;p48"/>
            <p:cNvSpPr/>
            <p:nvPr/>
          </p:nvSpPr>
          <p:spPr>
            <a:xfrm>
              <a:off x="147124" y="1424293"/>
              <a:ext cx="60123" cy="49834"/>
            </a:xfrm>
            <a:custGeom>
              <a:rect b="b" l="l" r="r" t="t"/>
              <a:pathLst>
                <a:path extrusionOk="0" h="1545" w="1864">
                  <a:moveTo>
                    <a:pt x="1014" y="0"/>
                  </a:moveTo>
                  <a:cubicBezTo>
                    <a:pt x="970" y="0"/>
                    <a:pt x="926" y="4"/>
                    <a:pt x="881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8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6" name="Google Shape;8726;p48"/>
            <p:cNvSpPr/>
            <p:nvPr/>
          </p:nvSpPr>
          <p:spPr>
            <a:xfrm>
              <a:off x="216343" y="1409230"/>
              <a:ext cx="121924" cy="43931"/>
            </a:xfrm>
            <a:custGeom>
              <a:rect b="b" l="l" r="r" t="t"/>
              <a:pathLst>
                <a:path extrusionOk="0" h="1362" w="3780">
                  <a:moveTo>
                    <a:pt x="3153" y="0"/>
                  </a:moveTo>
                  <a:cubicBezTo>
                    <a:pt x="3137" y="0"/>
                    <a:pt x="3121" y="1"/>
                    <a:pt x="3105" y="2"/>
                  </a:cubicBezTo>
                  <a:lnTo>
                    <a:pt x="3105" y="14"/>
                  </a:lnTo>
                  <a:lnTo>
                    <a:pt x="509" y="479"/>
                  </a:lnTo>
                  <a:cubicBezTo>
                    <a:pt x="1" y="617"/>
                    <a:pt x="120" y="1362"/>
                    <a:pt x="629" y="1362"/>
                  </a:cubicBezTo>
                  <a:cubicBezTo>
                    <a:pt x="644" y="1362"/>
                    <a:pt x="660" y="1361"/>
                    <a:pt x="676" y="1360"/>
                  </a:cubicBezTo>
                  <a:lnTo>
                    <a:pt x="3272" y="883"/>
                  </a:lnTo>
                  <a:cubicBezTo>
                    <a:pt x="3780" y="733"/>
                    <a:pt x="3660" y="0"/>
                    <a:pt x="315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7" name="Google Shape;8727;p48"/>
            <p:cNvSpPr/>
            <p:nvPr/>
          </p:nvSpPr>
          <p:spPr>
            <a:xfrm>
              <a:off x="558794" y="1251439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608" y="1"/>
                  </a:moveTo>
                  <a:lnTo>
                    <a:pt x="1215" y="1620"/>
                  </a:lnTo>
                  <a:cubicBezTo>
                    <a:pt x="251" y="2275"/>
                    <a:pt x="1" y="3585"/>
                    <a:pt x="656" y="4549"/>
                  </a:cubicBezTo>
                  <a:lnTo>
                    <a:pt x="763" y="4704"/>
                  </a:lnTo>
                  <a:cubicBezTo>
                    <a:pt x="1171" y="5305"/>
                    <a:pt x="1833" y="5629"/>
                    <a:pt x="2508" y="5629"/>
                  </a:cubicBezTo>
                  <a:cubicBezTo>
                    <a:pt x="2916" y="5629"/>
                    <a:pt x="3328" y="5510"/>
                    <a:pt x="3692" y="5264"/>
                  </a:cubicBezTo>
                  <a:lnTo>
                    <a:pt x="6085" y="3644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8" name="Google Shape;8728;p48"/>
            <p:cNvSpPr/>
            <p:nvPr/>
          </p:nvSpPr>
          <p:spPr>
            <a:xfrm>
              <a:off x="691298" y="1176188"/>
              <a:ext cx="196272" cy="181660"/>
            </a:xfrm>
            <a:custGeom>
              <a:rect b="b" l="l" r="r" t="t"/>
              <a:pathLst>
                <a:path extrusionOk="0" h="5632" w="6085">
                  <a:moveTo>
                    <a:pt x="3588" y="1"/>
                  </a:moveTo>
                  <a:cubicBezTo>
                    <a:pt x="3177" y="1"/>
                    <a:pt x="2760" y="120"/>
                    <a:pt x="2394" y="369"/>
                  </a:cubicBezTo>
                  <a:lnTo>
                    <a:pt x="0" y="1989"/>
                  </a:lnTo>
                  <a:lnTo>
                    <a:pt x="2489" y="5632"/>
                  </a:lnTo>
                  <a:lnTo>
                    <a:pt x="4870" y="4001"/>
                  </a:lnTo>
                  <a:cubicBezTo>
                    <a:pt x="5834" y="3346"/>
                    <a:pt x="6084" y="2036"/>
                    <a:pt x="5430" y="1072"/>
                  </a:cubicBezTo>
                  <a:lnTo>
                    <a:pt x="5430" y="1072"/>
                  </a:lnTo>
                  <a:lnTo>
                    <a:pt x="5430" y="1084"/>
                  </a:lnTo>
                  <a:lnTo>
                    <a:pt x="5322" y="917"/>
                  </a:lnTo>
                  <a:cubicBezTo>
                    <a:pt x="4917" y="319"/>
                    <a:pt x="4259" y="1"/>
                    <a:pt x="358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29" name="Google Shape;8729;p48"/>
          <p:cNvSpPr txBox="1"/>
          <p:nvPr>
            <p:ph type="title"/>
          </p:nvPr>
        </p:nvSpPr>
        <p:spPr>
          <a:xfrm>
            <a:off x="713950" y="371800"/>
            <a:ext cx="803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730" name="Google Shape;8730;p48"/>
          <p:cNvSpPr txBox="1"/>
          <p:nvPr>
            <p:ph idx="1" type="subTitle"/>
          </p:nvPr>
        </p:nvSpPr>
        <p:spPr>
          <a:xfrm>
            <a:off x="1520100" y="2183275"/>
            <a:ext cx="3051900" cy="141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731" name="Google Shape;8731;p48"/>
          <p:cNvSpPr/>
          <p:nvPr/>
        </p:nvSpPr>
        <p:spPr>
          <a:xfrm>
            <a:off x="-261050" y="639850"/>
            <a:ext cx="975000" cy="3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8">
  <p:cSld name="ONE_COLUMN_TEXT_3">
    <p:spTree>
      <p:nvGrpSpPr>
        <p:cNvPr id="8732" name="Shape 8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3" name="Google Shape;8733;p49"/>
          <p:cNvSpPr txBox="1"/>
          <p:nvPr>
            <p:ph idx="1" type="body"/>
          </p:nvPr>
        </p:nvSpPr>
        <p:spPr>
          <a:xfrm>
            <a:off x="4572000" y="2545746"/>
            <a:ext cx="3874500" cy="133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8734" name="Google Shape;8734;p49"/>
          <p:cNvSpPr txBox="1"/>
          <p:nvPr>
            <p:ph type="title"/>
          </p:nvPr>
        </p:nvSpPr>
        <p:spPr>
          <a:xfrm>
            <a:off x="713950" y="371800"/>
            <a:ext cx="803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735" name="Google Shape;8735;p49"/>
          <p:cNvSpPr/>
          <p:nvPr/>
        </p:nvSpPr>
        <p:spPr>
          <a:xfrm>
            <a:off x="-261050" y="639850"/>
            <a:ext cx="975000" cy="3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736" name="Google Shape;8736;p49"/>
          <p:cNvGrpSpPr/>
          <p:nvPr/>
        </p:nvGrpSpPr>
        <p:grpSpPr>
          <a:xfrm>
            <a:off x="58777" y="3619294"/>
            <a:ext cx="9026433" cy="1461087"/>
            <a:chOff x="58777" y="98419"/>
            <a:chExt cx="9026433" cy="1461087"/>
          </a:xfrm>
        </p:grpSpPr>
        <p:sp>
          <p:nvSpPr>
            <p:cNvPr id="8737" name="Google Shape;8737;p49"/>
            <p:cNvSpPr/>
            <p:nvPr/>
          </p:nvSpPr>
          <p:spPr>
            <a:xfrm>
              <a:off x="8256418" y="98419"/>
              <a:ext cx="349515" cy="436120"/>
            </a:xfrm>
            <a:custGeom>
              <a:rect b="b" l="l" r="r" t="t"/>
              <a:pathLst>
                <a:path extrusionOk="0" h="13521" w="10836">
                  <a:moveTo>
                    <a:pt x="4145" y="435"/>
                  </a:moveTo>
                  <a:cubicBezTo>
                    <a:pt x="4431" y="435"/>
                    <a:pt x="4712" y="607"/>
                    <a:pt x="4763" y="994"/>
                  </a:cubicBezTo>
                  <a:cubicBezTo>
                    <a:pt x="4799" y="1196"/>
                    <a:pt x="4751" y="1387"/>
                    <a:pt x="4620" y="1541"/>
                  </a:cubicBezTo>
                  <a:lnTo>
                    <a:pt x="3822" y="1684"/>
                  </a:lnTo>
                  <a:cubicBezTo>
                    <a:pt x="3656" y="1589"/>
                    <a:pt x="3537" y="1422"/>
                    <a:pt x="3501" y="1232"/>
                  </a:cubicBezTo>
                  <a:cubicBezTo>
                    <a:pt x="3386" y="732"/>
                    <a:pt x="3770" y="435"/>
                    <a:pt x="4145" y="435"/>
                  </a:cubicBezTo>
                  <a:close/>
                  <a:moveTo>
                    <a:pt x="7834" y="2749"/>
                  </a:moveTo>
                  <a:cubicBezTo>
                    <a:pt x="8105" y="2749"/>
                    <a:pt x="8340" y="2930"/>
                    <a:pt x="8383" y="3208"/>
                  </a:cubicBezTo>
                  <a:lnTo>
                    <a:pt x="9776" y="10769"/>
                  </a:lnTo>
                  <a:cubicBezTo>
                    <a:pt x="9823" y="11066"/>
                    <a:pt x="9621" y="11352"/>
                    <a:pt x="9323" y="11400"/>
                  </a:cubicBezTo>
                  <a:lnTo>
                    <a:pt x="3060" y="12543"/>
                  </a:lnTo>
                  <a:cubicBezTo>
                    <a:pt x="3025" y="12550"/>
                    <a:pt x="2990" y="12553"/>
                    <a:pt x="2956" y="12553"/>
                  </a:cubicBezTo>
                  <a:cubicBezTo>
                    <a:pt x="2699" y="12553"/>
                    <a:pt x="2471" y="12365"/>
                    <a:pt x="2429" y="12102"/>
                  </a:cubicBezTo>
                  <a:lnTo>
                    <a:pt x="1048" y="4530"/>
                  </a:lnTo>
                  <a:cubicBezTo>
                    <a:pt x="989" y="4232"/>
                    <a:pt x="1191" y="3958"/>
                    <a:pt x="1489" y="3899"/>
                  </a:cubicBezTo>
                  <a:lnTo>
                    <a:pt x="2239" y="3768"/>
                  </a:lnTo>
                  <a:cubicBezTo>
                    <a:pt x="2270" y="3977"/>
                    <a:pt x="2449" y="4122"/>
                    <a:pt x="2653" y="4122"/>
                  </a:cubicBezTo>
                  <a:cubicBezTo>
                    <a:pt x="2681" y="4122"/>
                    <a:pt x="2710" y="4119"/>
                    <a:pt x="2739" y="4113"/>
                  </a:cubicBezTo>
                  <a:lnTo>
                    <a:pt x="6656" y="3399"/>
                  </a:lnTo>
                  <a:cubicBezTo>
                    <a:pt x="6882" y="3363"/>
                    <a:pt x="7049" y="3125"/>
                    <a:pt x="7001" y="2899"/>
                  </a:cubicBezTo>
                  <a:lnTo>
                    <a:pt x="7740" y="2756"/>
                  </a:lnTo>
                  <a:cubicBezTo>
                    <a:pt x="7771" y="2751"/>
                    <a:pt x="7803" y="2749"/>
                    <a:pt x="7834" y="2749"/>
                  </a:cubicBezTo>
                  <a:close/>
                  <a:moveTo>
                    <a:pt x="4133" y="0"/>
                  </a:moveTo>
                  <a:cubicBezTo>
                    <a:pt x="4070" y="0"/>
                    <a:pt x="4006" y="6"/>
                    <a:pt x="3942" y="17"/>
                  </a:cubicBezTo>
                  <a:cubicBezTo>
                    <a:pt x="3334" y="136"/>
                    <a:pt x="2941" y="708"/>
                    <a:pt x="3072" y="1303"/>
                  </a:cubicBezTo>
                  <a:cubicBezTo>
                    <a:pt x="3096" y="1482"/>
                    <a:pt x="3168" y="1649"/>
                    <a:pt x="3287" y="1779"/>
                  </a:cubicBezTo>
                  <a:lnTo>
                    <a:pt x="2501" y="1922"/>
                  </a:lnTo>
                  <a:cubicBezTo>
                    <a:pt x="2191" y="1982"/>
                    <a:pt x="1977" y="2291"/>
                    <a:pt x="2037" y="2613"/>
                  </a:cubicBezTo>
                  <a:lnTo>
                    <a:pt x="2084" y="2887"/>
                  </a:lnTo>
                  <a:lnTo>
                    <a:pt x="798" y="3125"/>
                  </a:lnTo>
                  <a:cubicBezTo>
                    <a:pt x="310" y="3208"/>
                    <a:pt x="1" y="3673"/>
                    <a:pt x="84" y="4149"/>
                  </a:cubicBezTo>
                  <a:lnTo>
                    <a:pt x="1656" y="12781"/>
                  </a:lnTo>
                  <a:cubicBezTo>
                    <a:pt x="1741" y="13217"/>
                    <a:pt x="2111" y="13520"/>
                    <a:pt x="2537" y="13520"/>
                  </a:cubicBezTo>
                  <a:cubicBezTo>
                    <a:pt x="2588" y="13520"/>
                    <a:pt x="2640" y="13516"/>
                    <a:pt x="2691" y="13507"/>
                  </a:cubicBezTo>
                  <a:lnTo>
                    <a:pt x="10026" y="12162"/>
                  </a:lnTo>
                  <a:cubicBezTo>
                    <a:pt x="10514" y="12066"/>
                    <a:pt x="10835" y="11602"/>
                    <a:pt x="10740" y="11126"/>
                  </a:cubicBezTo>
                  <a:lnTo>
                    <a:pt x="9168" y="2494"/>
                  </a:lnTo>
                  <a:cubicBezTo>
                    <a:pt x="9095" y="2064"/>
                    <a:pt x="8725" y="1763"/>
                    <a:pt x="8304" y="1763"/>
                  </a:cubicBezTo>
                  <a:cubicBezTo>
                    <a:pt x="8248" y="1763"/>
                    <a:pt x="8190" y="1768"/>
                    <a:pt x="8133" y="1779"/>
                  </a:cubicBezTo>
                  <a:lnTo>
                    <a:pt x="6859" y="2018"/>
                  </a:lnTo>
                  <a:lnTo>
                    <a:pt x="6799" y="1744"/>
                  </a:lnTo>
                  <a:cubicBezTo>
                    <a:pt x="6746" y="1458"/>
                    <a:pt x="6506" y="1258"/>
                    <a:pt x="6228" y="1258"/>
                  </a:cubicBezTo>
                  <a:cubicBezTo>
                    <a:pt x="6192" y="1258"/>
                    <a:pt x="6157" y="1261"/>
                    <a:pt x="6120" y="1268"/>
                  </a:cubicBezTo>
                  <a:lnTo>
                    <a:pt x="5168" y="1434"/>
                  </a:lnTo>
                  <a:cubicBezTo>
                    <a:pt x="5227" y="1268"/>
                    <a:pt x="5239" y="1089"/>
                    <a:pt x="5204" y="922"/>
                  </a:cubicBezTo>
                  <a:cubicBezTo>
                    <a:pt x="5119" y="381"/>
                    <a:pt x="4655" y="0"/>
                    <a:pt x="413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8" name="Google Shape;8738;p49"/>
            <p:cNvSpPr/>
            <p:nvPr/>
          </p:nvSpPr>
          <p:spPr>
            <a:xfrm>
              <a:off x="8318251" y="255566"/>
              <a:ext cx="60156" cy="49898"/>
            </a:xfrm>
            <a:custGeom>
              <a:rect b="b" l="l" r="r" t="t"/>
              <a:pathLst>
                <a:path extrusionOk="0" h="1547" w="1865">
                  <a:moveTo>
                    <a:pt x="1027" y="1"/>
                  </a:moveTo>
                  <a:cubicBezTo>
                    <a:pt x="979" y="1"/>
                    <a:pt x="930" y="5"/>
                    <a:pt x="882" y="15"/>
                  </a:cubicBezTo>
                  <a:cubicBezTo>
                    <a:pt x="191" y="134"/>
                    <a:pt x="0" y="1015"/>
                    <a:pt x="572" y="1408"/>
                  </a:cubicBezTo>
                  <a:cubicBezTo>
                    <a:pt x="709" y="1504"/>
                    <a:pt x="857" y="1547"/>
                    <a:pt x="1002" y="1547"/>
                  </a:cubicBezTo>
                  <a:cubicBezTo>
                    <a:pt x="1451" y="1547"/>
                    <a:pt x="1864" y="1138"/>
                    <a:pt x="1775" y="634"/>
                  </a:cubicBezTo>
                  <a:cubicBezTo>
                    <a:pt x="1701" y="266"/>
                    <a:pt x="1386" y="1"/>
                    <a:pt x="102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9" name="Google Shape;8739;p49"/>
            <p:cNvSpPr/>
            <p:nvPr/>
          </p:nvSpPr>
          <p:spPr>
            <a:xfrm>
              <a:off x="8386792" y="241019"/>
              <a:ext cx="124149" cy="43706"/>
            </a:xfrm>
            <a:custGeom>
              <a:rect b="b" l="l" r="r" t="t"/>
              <a:pathLst>
                <a:path extrusionOk="0" h="1355" w="3849">
                  <a:moveTo>
                    <a:pt x="3252" y="1"/>
                  </a:moveTo>
                  <a:cubicBezTo>
                    <a:pt x="3216" y="1"/>
                    <a:pt x="3178" y="5"/>
                    <a:pt x="3138" y="14"/>
                  </a:cubicBezTo>
                  <a:lnTo>
                    <a:pt x="542" y="490"/>
                  </a:lnTo>
                  <a:cubicBezTo>
                    <a:pt x="1" y="580"/>
                    <a:pt x="112" y="1354"/>
                    <a:pt x="611" y="1354"/>
                  </a:cubicBezTo>
                  <a:cubicBezTo>
                    <a:pt x="638" y="1354"/>
                    <a:pt x="667" y="1352"/>
                    <a:pt x="697" y="1347"/>
                  </a:cubicBezTo>
                  <a:lnTo>
                    <a:pt x="3293" y="871"/>
                  </a:lnTo>
                  <a:cubicBezTo>
                    <a:pt x="3848" y="793"/>
                    <a:pt x="3751" y="1"/>
                    <a:pt x="325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0" name="Google Shape;8740;p49"/>
            <p:cNvSpPr/>
            <p:nvPr/>
          </p:nvSpPr>
          <p:spPr>
            <a:xfrm>
              <a:off x="8330927" y="325172"/>
              <a:ext cx="60156" cy="49866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1" name="Google Shape;8741;p49"/>
            <p:cNvSpPr/>
            <p:nvPr/>
          </p:nvSpPr>
          <p:spPr>
            <a:xfrm>
              <a:off x="8400436" y="310528"/>
              <a:ext cx="121376" cy="43512"/>
            </a:xfrm>
            <a:custGeom>
              <a:rect b="b" l="l" r="r" t="t"/>
              <a:pathLst>
                <a:path extrusionOk="0" h="1349" w="3763">
                  <a:moveTo>
                    <a:pt x="3132" y="0"/>
                  </a:moveTo>
                  <a:cubicBezTo>
                    <a:pt x="3120" y="0"/>
                    <a:pt x="3108" y="1"/>
                    <a:pt x="3096" y="2"/>
                  </a:cubicBezTo>
                  <a:lnTo>
                    <a:pt x="500" y="478"/>
                  </a:lnTo>
                  <a:cubicBezTo>
                    <a:pt x="0" y="618"/>
                    <a:pt x="125" y="1348"/>
                    <a:pt x="631" y="1348"/>
                  </a:cubicBezTo>
                  <a:cubicBezTo>
                    <a:pt x="643" y="1348"/>
                    <a:pt x="655" y="1348"/>
                    <a:pt x="667" y="1347"/>
                  </a:cubicBezTo>
                  <a:lnTo>
                    <a:pt x="3263" y="871"/>
                  </a:lnTo>
                  <a:cubicBezTo>
                    <a:pt x="3763" y="731"/>
                    <a:pt x="3638" y="0"/>
                    <a:pt x="313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2" name="Google Shape;8742;p49"/>
            <p:cNvSpPr/>
            <p:nvPr/>
          </p:nvSpPr>
          <p:spPr>
            <a:xfrm>
              <a:off x="8344377" y="399294"/>
              <a:ext cx="60156" cy="50189"/>
            </a:xfrm>
            <a:custGeom>
              <a:rect b="b" l="l" r="r" t="t"/>
              <a:pathLst>
                <a:path extrusionOk="0" h="1556" w="1865">
                  <a:moveTo>
                    <a:pt x="1013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17"/>
                  </a:cubicBezTo>
                  <a:cubicBezTo>
                    <a:pt x="711" y="1513"/>
                    <a:pt x="861" y="1556"/>
                    <a:pt x="1007" y="1556"/>
                  </a:cubicBezTo>
                  <a:cubicBezTo>
                    <a:pt x="1458" y="1556"/>
                    <a:pt x="1864" y="1147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3" name="Google Shape;8743;p49"/>
            <p:cNvSpPr/>
            <p:nvPr/>
          </p:nvSpPr>
          <p:spPr>
            <a:xfrm>
              <a:off x="8413725" y="384586"/>
              <a:ext cx="122440" cy="44028"/>
            </a:xfrm>
            <a:custGeom>
              <a:rect b="b" l="l" r="r" t="t"/>
              <a:pathLst>
                <a:path extrusionOk="0" h="1365" w="3796">
                  <a:moveTo>
                    <a:pt x="3169" y="0"/>
                  </a:moveTo>
                  <a:cubicBezTo>
                    <a:pt x="3151" y="0"/>
                    <a:pt x="3132" y="1"/>
                    <a:pt x="3113" y="4"/>
                  </a:cubicBezTo>
                  <a:lnTo>
                    <a:pt x="517" y="480"/>
                  </a:lnTo>
                  <a:cubicBezTo>
                    <a:pt x="0" y="606"/>
                    <a:pt x="115" y="1364"/>
                    <a:pt x="615" y="1364"/>
                  </a:cubicBezTo>
                  <a:cubicBezTo>
                    <a:pt x="634" y="1364"/>
                    <a:pt x="653" y="1363"/>
                    <a:pt x="672" y="1361"/>
                  </a:cubicBezTo>
                  <a:lnTo>
                    <a:pt x="3267" y="885"/>
                  </a:lnTo>
                  <a:cubicBezTo>
                    <a:pt x="3796" y="758"/>
                    <a:pt x="3670" y="0"/>
                    <a:pt x="316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4" name="Google Shape;8744;p49"/>
            <p:cNvSpPr/>
            <p:nvPr/>
          </p:nvSpPr>
          <p:spPr>
            <a:xfrm>
              <a:off x="8287157" y="708297"/>
              <a:ext cx="250396" cy="224721"/>
            </a:xfrm>
            <a:custGeom>
              <a:rect b="b" l="l" r="r" t="t"/>
              <a:pathLst>
                <a:path extrusionOk="0" h="6967" w="7763">
                  <a:moveTo>
                    <a:pt x="3922" y="1"/>
                  </a:moveTo>
                  <a:cubicBezTo>
                    <a:pt x="2892" y="1"/>
                    <a:pt x="1881" y="465"/>
                    <a:pt x="1215" y="1338"/>
                  </a:cubicBezTo>
                  <a:lnTo>
                    <a:pt x="6953" y="4969"/>
                  </a:lnTo>
                  <a:cubicBezTo>
                    <a:pt x="7763" y="3398"/>
                    <a:pt x="7239" y="1469"/>
                    <a:pt x="5751" y="528"/>
                  </a:cubicBezTo>
                  <a:cubicBezTo>
                    <a:pt x="5183" y="173"/>
                    <a:pt x="4549" y="1"/>
                    <a:pt x="3922" y="1"/>
                  </a:cubicBezTo>
                  <a:close/>
                  <a:moveTo>
                    <a:pt x="810" y="1993"/>
                  </a:moveTo>
                  <a:cubicBezTo>
                    <a:pt x="0" y="3553"/>
                    <a:pt x="512" y="5493"/>
                    <a:pt x="2012" y="6434"/>
                  </a:cubicBezTo>
                  <a:cubicBezTo>
                    <a:pt x="2578" y="6793"/>
                    <a:pt x="3210" y="6966"/>
                    <a:pt x="3835" y="6966"/>
                  </a:cubicBezTo>
                  <a:cubicBezTo>
                    <a:pt x="4867" y="6966"/>
                    <a:pt x="5881" y="6495"/>
                    <a:pt x="6549" y="5612"/>
                  </a:cubicBezTo>
                  <a:lnTo>
                    <a:pt x="810" y="1993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5" name="Google Shape;8745;p49"/>
            <p:cNvSpPr/>
            <p:nvPr/>
          </p:nvSpPr>
          <p:spPr>
            <a:xfrm>
              <a:off x="8756435" y="226472"/>
              <a:ext cx="195885" cy="181918"/>
            </a:xfrm>
            <a:custGeom>
              <a:rect b="b" l="l" r="r" t="t"/>
              <a:pathLst>
                <a:path extrusionOk="0" h="5640" w="6073">
                  <a:moveTo>
                    <a:pt x="3596" y="0"/>
                  </a:moveTo>
                  <a:lnTo>
                    <a:pt x="1203" y="1631"/>
                  </a:lnTo>
                  <a:cubicBezTo>
                    <a:pt x="251" y="2286"/>
                    <a:pt x="1" y="3596"/>
                    <a:pt x="655" y="4560"/>
                  </a:cubicBezTo>
                  <a:lnTo>
                    <a:pt x="763" y="4715"/>
                  </a:lnTo>
                  <a:cubicBezTo>
                    <a:pt x="1163" y="5316"/>
                    <a:pt x="1827" y="5640"/>
                    <a:pt x="2502" y="5640"/>
                  </a:cubicBezTo>
                  <a:cubicBezTo>
                    <a:pt x="2909" y="5640"/>
                    <a:pt x="3321" y="5521"/>
                    <a:pt x="3680" y="5275"/>
                  </a:cubicBezTo>
                  <a:lnTo>
                    <a:pt x="6073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6" name="Google Shape;8746;p49"/>
            <p:cNvSpPr/>
            <p:nvPr/>
          </p:nvSpPr>
          <p:spPr>
            <a:xfrm>
              <a:off x="8888938" y="151317"/>
              <a:ext cx="196272" cy="181950"/>
            </a:xfrm>
            <a:custGeom>
              <a:rect b="b" l="l" r="r" t="t"/>
              <a:pathLst>
                <a:path extrusionOk="0" h="5641" w="6085">
                  <a:moveTo>
                    <a:pt x="3574" y="1"/>
                  </a:moveTo>
                  <a:cubicBezTo>
                    <a:pt x="3167" y="1"/>
                    <a:pt x="2757" y="119"/>
                    <a:pt x="2393" y="366"/>
                  </a:cubicBezTo>
                  <a:lnTo>
                    <a:pt x="0" y="1997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4" y="3354"/>
                    <a:pt x="6084" y="2044"/>
                    <a:pt x="5429" y="1080"/>
                  </a:cubicBezTo>
                  <a:lnTo>
                    <a:pt x="5322" y="925"/>
                  </a:lnTo>
                  <a:cubicBezTo>
                    <a:pt x="4907" y="324"/>
                    <a:pt x="4246" y="1"/>
                    <a:pt x="357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7" name="Google Shape;8747;p49"/>
            <p:cNvSpPr/>
            <p:nvPr/>
          </p:nvSpPr>
          <p:spPr>
            <a:xfrm>
              <a:off x="8698827" y="602242"/>
              <a:ext cx="346064" cy="344032"/>
            </a:xfrm>
            <a:custGeom>
              <a:rect b="b" l="l" r="r" t="t"/>
              <a:pathLst>
                <a:path extrusionOk="0" h="10666" w="10729">
                  <a:moveTo>
                    <a:pt x="4999" y="1"/>
                  </a:moveTo>
                  <a:cubicBezTo>
                    <a:pt x="4821" y="1"/>
                    <a:pt x="4665" y="136"/>
                    <a:pt x="4644" y="328"/>
                  </a:cubicBezTo>
                  <a:lnTo>
                    <a:pt x="4192" y="3805"/>
                  </a:lnTo>
                  <a:lnTo>
                    <a:pt x="703" y="3340"/>
                  </a:lnTo>
                  <a:cubicBezTo>
                    <a:pt x="688" y="3338"/>
                    <a:pt x="673" y="3338"/>
                    <a:pt x="659" y="3338"/>
                  </a:cubicBezTo>
                  <a:cubicBezTo>
                    <a:pt x="474" y="3338"/>
                    <a:pt x="308" y="3474"/>
                    <a:pt x="286" y="3662"/>
                  </a:cubicBezTo>
                  <a:lnTo>
                    <a:pt x="24" y="5638"/>
                  </a:lnTo>
                  <a:cubicBezTo>
                    <a:pt x="1" y="5840"/>
                    <a:pt x="143" y="6031"/>
                    <a:pt x="346" y="6055"/>
                  </a:cubicBezTo>
                  <a:lnTo>
                    <a:pt x="346" y="6043"/>
                  </a:lnTo>
                  <a:lnTo>
                    <a:pt x="3822" y="6507"/>
                  </a:lnTo>
                  <a:lnTo>
                    <a:pt x="3370" y="9984"/>
                  </a:lnTo>
                  <a:cubicBezTo>
                    <a:pt x="3334" y="10186"/>
                    <a:pt x="3477" y="10377"/>
                    <a:pt x="3692" y="10401"/>
                  </a:cubicBezTo>
                  <a:lnTo>
                    <a:pt x="5656" y="10663"/>
                  </a:lnTo>
                  <a:cubicBezTo>
                    <a:pt x="5671" y="10664"/>
                    <a:pt x="5686" y="10665"/>
                    <a:pt x="5700" y="10665"/>
                  </a:cubicBezTo>
                  <a:cubicBezTo>
                    <a:pt x="5885" y="10665"/>
                    <a:pt x="6051" y="10529"/>
                    <a:pt x="6073" y="10341"/>
                  </a:cubicBezTo>
                  <a:lnTo>
                    <a:pt x="6537" y="6864"/>
                  </a:lnTo>
                  <a:lnTo>
                    <a:pt x="10026" y="7329"/>
                  </a:lnTo>
                  <a:cubicBezTo>
                    <a:pt x="10040" y="7331"/>
                    <a:pt x="10055" y="7331"/>
                    <a:pt x="10070" y="7331"/>
                  </a:cubicBezTo>
                  <a:cubicBezTo>
                    <a:pt x="10253" y="7331"/>
                    <a:pt x="10409" y="7195"/>
                    <a:pt x="10442" y="7007"/>
                  </a:cubicBezTo>
                  <a:lnTo>
                    <a:pt x="10704" y="5031"/>
                  </a:lnTo>
                  <a:cubicBezTo>
                    <a:pt x="10728" y="4828"/>
                    <a:pt x="10585" y="4638"/>
                    <a:pt x="10383" y="4614"/>
                  </a:cubicBezTo>
                  <a:lnTo>
                    <a:pt x="6894" y="4150"/>
                  </a:lnTo>
                  <a:lnTo>
                    <a:pt x="7359" y="673"/>
                  </a:lnTo>
                  <a:cubicBezTo>
                    <a:pt x="7382" y="471"/>
                    <a:pt x="7240" y="280"/>
                    <a:pt x="7037" y="256"/>
                  </a:cubicBezTo>
                  <a:lnTo>
                    <a:pt x="5061" y="6"/>
                  </a:lnTo>
                  <a:cubicBezTo>
                    <a:pt x="5040" y="3"/>
                    <a:pt x="5019" y="1"/>
                    <a:pt x="499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8" name="Google Shape;8748;p49"/>
            <p:cNvSpPr/>
            <p:nvPr/>
          </p:nvSpPr>
          <p:spPr>
            <a:xfrm>
              <a:off x="8256031" y="1123935"/>
              <a:ext cx="349902" cy="435572"/>
            </a:xfrm>
            <a:custGeom>
              <a:rect b="b" l="l" r="r" t="t"/>
              <a:pathLst>
                <a:path extrusionOk="0" h="13504" w="10848">
                  <a:moveTo>
                    <a:pt x="4160" y="409"/>
                  </a:moveTo>
                  <a:cubicBezTo>
                    <a:pt x="4450" y="409"/>
                    <a:pt x="4735" y="584"/>
                    <a:pt x="4787" y="977"/>
                  </a:cubicBezTo>
                  <a:cubicBezTo>
                    <a:pt x="4823" y="1168"/>
                    <a:pt x="4763" y="1370"/>
                    <a:pt x="4632" y="1513"/>
                  </a:cubicBezTo>
                  <a:lnTo>
                    <a:pt x="3846" y="1668"/>
                  </a:lnTo>
                  <a:cubicBezTo>
                    <a:pt x="3668" y="1573"/>
                    <a:pt x="3549" y="1406"/>
                    <a:pt x="3513" y="1204"/>
                  </a:cubicBezTo>
                  <a:cubicBezTo>
                    <a:pt x="3399" y="705"/>
                    <a:pt x="3783" y="409"/>
                    <a:pt x="4160" y="409"/>
                  </a:cubicBezTo>
                  <a:close/>
                  <a:moveTo>
                    <a:pt x="7868" y="2729"/>
                  </a:moveTo>
                  <a:cubicBezTo>
                    <a:pt x="8126" y="2729"/>
                    <a:pt x="8354" y="2918"/>
                    <a:pt x="8406" y="3180"/>
                  </a:cubicBezTo>
                  <a:lnTo>
                    <a:pt x="9788" y="10741"/>
                  </a:lnTo>
                  <a:cubicBezTo>
                    <a:pt x="9847" y="11038"/>
                    <a:pt x="9645" y="11324"/>
                    <a:pt x="9347" y="11372"/>
                  </a:cubicBezTo>
                  <a:lnTo>
                    <a:pt x="3072" y="12515"/>
                  </a:lnTo>
                  <a:cubicBezTo>
                    <a:pt x="3037" y="12522"/>
                    <a:pt x="3003" y="12525"/>
                    <a:pt x="2968" y="12525"/>
                  </a:cubicBezTo>
                  <a:cubicBezTo>
                    <a:pt x="2713" y="12525"/>
                    <a:pt x="2494" y="12337"/>
                    <a:pt x="2441" y="12074"/>
                  </a:cubicBezTo>
                  <a:lnTo>
                    <a:pt x="1072" y="4514"/>
                  </a:lnTo>
                  <a:cubicBezTo>
                    <a:pt x="1013" y="4216"/>
                    <a:pt x="1215" y="3930"/>
                    <a:pt x="1513" y="3883"/>
                  </a:cubicBezTo>
                  <a:lnTo>
                    <a:pt x="2263" y="3740"/>
                  </a:lnTo>
                  <a:cubicBezTo>
                    <a:pt x="2295" y="3955"/>
                    <a:pt x="2483" y="4102"/>
                    <a:pt x="2695" y="4102"/>
                  </a:cubicBezTo>
                  <a:cubicBezTo>
                    <a:pt x="2717" y="4102"/>
                    <a:pt x="2740" y="4100"/>
                    <a:pt x="2763" y="4097"/>
                  </a:cubicBezTo>
                  <a:lnTo>
                    <a:pt x="6680" y="3382"/>
                  </a:lnTo>
                  <a:cubicBezTo>
                    <a:pt x="6906" y="3335"/>
                    <a:pt x="7073" y="3109"/>
                    <a:pt x="7025" y="2870"/>
                  </a:cubicBezTo>
                  <a:lnTo>
                    <a:pt x="7764" y="2740"/>
                  </a:lnTo>
                  <a:cubicBezTo>
                    <a:pt x="7799" y="2732"/>
                    <a:pt x="7834" y="2729"/>
                    <a:pt x="7868" y="2729"/>
                  </a:cubicBezTo>
                  <a:close/>
                  <a:moveTo>
                    <a:pt x="4149" y="1"/>
                  </a:moveTo>
                  <a:cubicBezTo>
                    <a:pt x="4001" y="1"/>
                    <a:pt x="3850" y="31"/>
                    <a:pt x="3704" y="96"/>
                  </a:cubicBezTo>
                  <a:cubicBezTo>
                    <a:pt x="3061" y="382"/>
                    <a:pt x="2858" y="1204"/>
                    <a:pt x="3299" y="1763"/>
                  </a:cubicBezTo>
                  <a:lnTo>
                    <a:pt x="2513" y="1906"/>
                  </a:lnTo>
                  <a:cubicBezTo>
                    <a:pt x="2203" y="1966"/>
                    <a:pt x="1989" y="2275"/>
                    <a:pt x="2049" y="2597"/>
                  </a:cubicBezTo>
                  <a:lnTo>
                    <a:pt x="2096" y="2870"/>
                  </a:lnTo>
                  <a:lnTo>
                    <a:pt x="810" y="3109"/>
                  </a:lnTo>
                  <a:cubicBezTo>
                    <a:pt x="322" y="3192"/>
                    <a:pt x="1" y="3656"/>
                    <a:pt x="96" y="4144"/>
                  </a:cubicBezTo>
                  <a:lnTo>
                    <a:pt x="1668" y="12765"/>
                  </a:lnTo>
                  <a:cubicBezTo>
                    <a:pt x="1753" y="13201"/>
                    <a:pt x="2123" y="13504"/>
                    <a:pt x="2549" y="13504"/>
                  </a:cubicBezTo>
                  <a:cubicBezTo>
                    <a:pt x="2600" y="13504"/>
                    <a:pt x="2652" y="13500"/>
                    <a:pt x="2703" y="13491"/>
                  </a:cubicBezTo>
                  <a:lnTo>
                    <a:pt x="10038" y="12145"/>
                  </a:lnTo>
                  <a:cubicBezTo>
                    <a:pt x="10526" y="12062"/>
                    <a:pt x="10847" y="11598"/>
                    <a:pt x="10752" y="11110"/>
                  </a:cubicBezTo>
                  <a:lnTo>
                    <a:pt x="9180" y="2478"/>
                  </a:lnTo>
                  <a:cubicBezTo>
                    <a:pt x="9107" y="2047"/>
                    <a:pt x="8737" y="1746"/>
                    <a:pt x="8316" y="1746"/>
                  </a:cubicBezTo>
                  <a:cubicBezTo>
                    <a:pt x="8260" y="1746"/>
                    <a:pt x="8202" y="1752"/>
                    <a:pt x="8145" y="1763"/>
                  </a:cubicBezTo>
                  <a:lnTo>
                    <a:pt x="6871" y="1989"/>
                  </a:lnTo>
                  <a:lnTo>
                    <a:pt x="6811" y="1716"/>
                  </a:lnTo>
                  <a:cubicBezTo>
                    <a:pt x="6757" y="1426"/>
                    <a:pt x="6510" y="1232"/>
                    <a:pt x="6226" y="1232"/>
                  </a:cubicBezTo>
                  <a:cubicBezTo>
                    <a:pt x="6195" y="1232"/>
                    <a:pt x="6164" y="1235"/>
                    <a:pt x="6132" y="1239"/>
                  </a:cubicBezTo>
                  <a:lnTo>
                    <a:pt x="5180" y="1418"/>
                  </a:lnTo>
                  <a:cubicBezTo>
                    <a:pt x="5239" y="1239"/>
                    <a:pt x="5251" y="1061"/>
                    <a:pt x="5216" y="894"/>
                  </a:cubicBezTo>
                  <a:cubicBezTo>
                    <a:pt x="5114" y="352"/>
                    <a:pt x="4651" y="1"/>
                    <a:pt x="414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9" name="Google Shape;8749;p49"/>
            <p:cNvSpPr/>
            <p:nvPr/>
          </p:nvSpPr>
          <p:spPr>
            <a:xfrm>
              <a:off x="8318251" y="1280275"/>
              <a:ext cx="60156" cy="49866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0" y="1"/>
                    <a:pt x="926" y="4"/>
                    <a:pt x="882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4" y="1545"/>
                    <a:pt x="1864" y="1142"/>
                    <a:pt x="1775" y="631"/>
                  </a:cubicBezTo>
                  <a:cubicBezTo>
                    <a:pt x="1700" y="259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0" name="Google Shape;8750;p49"/>
            <p:cNvSpPr/>
            <p:nvPr/>
          </p:nvSpPr>
          <p:spPr>
            <a:xfrm>
              <a:off x="8386373" y="1265566"/>
              <a:ext cx="125214" cy="43931"/>
            </a:xfrm>
            <a:custGeom>
              <a:rect b="b" l="l" r="r" t="t"/>
              <a:pathLst>
                <a:path extrusionOk="0" h="1362" w="3882">
                  <a:moveTo>
                    <a:pt x="3273" y="1"/>
                  </a:moveTo>
                  <a:cubicBezTo>
                    <a:pt x="3234" y="1"/>
                    <a:pt x="3194" y="5"/>
                    <a:pt x="3151" y="15"/>
                  </a:cubicBezTo>
                  <a:lnTo>
                    <a:pt x="555" y="492"/>
                  </a:lnTo>
                  <a:cubicBezTo>
                    <a:pt x="0" y="569"/>
                    <a:pt x="108" y="1362"/>
                    <a:pt x="598" y="1362"/>
                  </a:cubicBezTo>
                  <a:cubicBezTo>
                    <a:pt x="634" y="1362"/>
                    <a:pt x="671" y="1358"/>
                    <a:pt x="710" y="1349"/>
                  </a:cubicBezTo>
                  <a:lnTo>
                    <a:pt x="3306" y="873"/>
                  </a:lnTo>
                  <a:cubicBezTo>
                    <a:pt x="3881" y="817"/>
                    <a:pt x="3778" y="1"/>
                    <a:pt x="327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1" name="Google Shape;8751;p49"/>
            <p:cNvSpPr/>
            <p:nvPr/>
          </p:nvSpPr>
          <p:spPr>
            <a:xfrm>
              <a:off x="8330927" y="1349784"/>
              <a:ext cx="60156" cy="49866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8" y="1545"/>
                  </a:cubicBezTo>
                  <a:cubicBezTo>
                    <a:pt x="1455" y="1545"/>
                    <a:pt x="1864" y="1145"/>
                    <a:pt x="1774" y="643"/>
                  </a:cubicBezTo>
                  <a:cubicBezTo>
                    <a:pt x="1700" y="260"/>
                    <a:pt x="1378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2" name="Google Shape;8752;p49"/>
            <p:cNvSpPr/>
            <p:nvPr/>
          </p:nvSpPr>
          <p:spPr>
            <a:xfrm>
              <a:off x="8400533" y="1335140"/>
              <a:ext cx="121279" cy="43544"/>
            </a:xfrm>
            <a:custGeom>
              <a:rect b="b" l="l" r="r" t="t"/>
              <a:pathLst>
                <a:path extrusionOk="0" h="1350" w="3760">
                  <a:moveTo>
                    <a:pt x="3129" y="0"/>
                  </a:moveTo>
                  <a:cubicBezTo>
                    <a:pt x="3117" y="0"/>
                    <a:pt x="3105" y="1"/>
                    <a:pt x="3093" y="2"/>
                  </a:cubicBezTo>
                  <a:lnTo>
                    <a:pt x="497" y="478"/>
                  </a:lnTo>
                  <a:cubicBezTo>
                    <a:pt x="1" y="628"/>
                    <a:pt x="120" y="1349"/>
                    <a:pt x="617" y="1349"/>
                  </a:cubicBezTo>
                  <a:cubicBezTo>
                    <a:pt x="632" y="1349"/>
                    <a:pt x="648" y="1348"/>
                    <a:pt x="664" y="1347"/>
                  </a:cubicBezTo>
                  <a:lnTo>
                    <a:pt x="3260" y="883"/>
                  </a:lnTo>
                  <a:cubicBezTo>
                    <a:pt x="3760" y="731"/>
                    <a:pt x="3635" y="0"/>
                    <a:pt x="312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3" name="Google Shape;8753;p49"/>
            <p:cNvSpPr/>
            <p:nvPr/>
          </p:nvSpPr>
          <p:spPr>
            <a:xfrm>
              <a:off x="8344377" y="1424293"/>
              <a:ext cx="60123" cy="49834"/>
            </a:xfrm>
            <a:custGeom>
              <a:rect b="b" l="l" r="r" t="t"/>
              <a:pathLst>
                <a:path extrusionOk="0" h="1545" w="1864">
                  <a:moveTo>
                    <a:pt x="1014" y="0"/>
                  </a:moveTo>
                  <a:cubicBezTo>
                    <a:pt x="970" y="0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8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4" name="Google Shape;8754;p49"/>
            <p:cNvSpPr/>
            <p:nvPr/>
          </p:nvSpPr>
          <p:spPr>
            <a:xfrm>
              <a:off x="8413983" y="1409585"/>
              <a:ext cx="121440" cy="43577"/>
            </a:xfrm>
            <a:custGeom>
              <a:rect b="b" l="l" r="r" t="t"/>
              <a:pathLst>
                <a:path extrusionOk="0" h="1351" w="3765">
                  <a:moveTo>
                    <a:pt x="3162" y="0"/>
                  </a:moveTo>
                  <a:cubicBezTo>
                    <a:pt x="3143" y="0"/>
                    <a:pt x="3124" y="1"/>
                    <a:pt x="3105" y="3"/>
                  </a:cubicBezTo>
                  <a:lnTo>
                    <a:pt x="509" y="468"/>
                  </a:lnTo>
                  <a:cubicBezTo>
                    <a:pt x="1" y="606"/>
                    <a:pt x="120" y="1351"/>
                    <a:pt x="618" y="1351"/>
                  </a:cubicBezTo>
                  <a:cubicBezTo>
                    <a:pt x="633" y="1351"/>
                    <a:pt x="648" y="1350"/>
                    <a:pt x="664" y="1349"/>
                  </a:cubicBezTo>
                  <a:lnTo>
                    <a:pt x="3259" y="872"/>
                  </a:lnTo>
                  <a:cubicBezTo>
                    <a:pt x="3764" y="735"/>
                    <a:pt x="3650" y="0"/>
                    <a:pt x="316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5" name="Google Shape;8755;p49"/>
            <p:cNvSpPr/>
            <p:nvPr/>
          </p:nvSpPr>
          <p:spPr>
            <a:xfrm>
              <a:off x="8756435" y="1251439"/>
              <a:ext cx="195885" cy="181563"/>
            </a:xfrm>
            <a:custGeom>
              <a:rect b="b" l="l" r="r" t="t"/>
              <a:pathLst>
                <a:path extrusionOk="0" h="5629" w="6073">
                  <a:moveTo>
                    <a:pt x="3596" y="1"/>
                  </a:moveTo>
                  <a:lnTo>
                    <a:pt x="1203" y="1620"/>
                  </a:lnTo>
                  <a:cubicBezTo>
                    <a:pt x="239" y="2275"/>
                    <a:pt x="1" y="3585"/>
                    <a:pt x="655" y="4549"/>
                  </a:cubicBezTo>
                  <a:lnTo>
                    <a:pt x="763" y="4704"/>
                  </a:lnTo>
                  <a:cubicBezTo>
                    <a:pt x="1171" y="5305"/>
                    <a:pt x="1833" y="5629"/>
                    <a:pt x="2505" y="5629"/>
                  </a:cubicBezTo>
                  <a:cubicBezTo>
                    <a:pt x="2911" y="5629"/>
                    <a:pt x="3321" y="5510"/>
                    <a:pt x="3680" y="5264"/>
                  </a:cubicBezTo>
                  <a:lnTo>
                    <a:pt x="6073" y="3644"/>
                  </a:lnTo>
                  <a:lnTo>
                    <a:pt x="3596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6" name="Google Shape;8756;p49"/>
            <p:cNvSpPr/>
            <p:nvPr/>
          </p:nvSpPr>
          <p:spPr>
            <a:xfrm>
              <a:off x="8888938" y="1176188"/>
              <a:ext cx="195885" cy="181660"/>
            </a:xfrm>
            <a:custGeom>
              <a:rect b="b" l="l" r="r" t="t"/>
              <a:pathLst>
                <a:path extrusionOk="0" h="5632" w="6073">
                  <a:moveTo>
                    <a:pt x="3588" y="1"/>
                  </a:moveTo>
                  <a:cubicBezTo>
                    <a:pt x="3176" y="1"/>
                    <a:pt x="2760" y="120"/>
                    <a:pt x="2393" y="369"/>
                  </a:cubicBezTo>
                  <a:lnTo>
                    <a:pt x="0" y="1989"/>
                  </a:lnTo>
                  <a:lnTo>
                    <a:pt x="2477" y="5632"/>
                  </a:lnTo>
                  <a:lnTo>
                    <a:pt x="4870" y="4001"/>
                  </a:lnTo>
                  <a:cubicBezTo>
                    <a:pt x="5834" y="3346"/>
                    <a:pt x="6072" y="2036"/>
                    <a:pt x="5429" y="1072"/>
                  </a:cubicBezTo>
                  <a:lnTo>
                    <a:pt x="5429" y="1072"/>
                  </a:lnTo>
                  <a:lnTo>
                    <a:pt x="5429" y="1084"/>
                  </a:lnTo>
                  <a:lnTo>
                    <a:pt x="5322" y="917"/>
                  </a:lnTo>
                  <a:cubicBezTo>
                    <a:pt x="4916" y="319"/>
                    <a:pt x="4259" y="1"/>
                    <a:pt x="358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7" name="Google Shape;8757;p49"/>
            <p:cNvSpPr/>
            <p:nvPr/>
          </p:nvSpPr>
          <p:spPr>
            <a:xfrm>
              <a:off x="7231805" y="98419"/>
              <a:ext cx="349902" cy="436120"/>
            </a:xfrm>
            <a:custGeom>
              <a:rect b="b" l="l" r="r" t="t"/>
              <a:pathLst>
                <a:path extrusionOk="0" h="13521" w="10848">
                  <a:moveTo>
                    <a:pt x="4147" y="435"/>
                  </a:moveTo>
                  <a:cubicBezTo>
                    <a:pt x="4435" y="435"/>
                    <a:pt x="4718" y="607"/>
                    <a:pt x="4775" y="994"/>
                  </a:cubicBezTo>
                  <a:cubicBezTo>
                    <a:pt x="4799" y="1196"/>
                    <a:pt x="4751" y="1387"/>
                    <a:pt x="4620" y="1541"/>
                  </a:cubicBezTo>
                  <a:lnTo>
                    <a:pt x="3835" y="1684"/>
                  </a:lnTo>
                  <a:cubicBezTo>
                    <a:pt x="3656" y="1589"/>
                    <a:pt x="3537" y="1422"/>
                    <a:pt x="3501" y="1232"/>
                  </a:cubicBezTo>
                  <a:cubicBezTo>
                    <a:pt x="3386" y="732"/>
                    <a:pt x="3770" y="435"/>
                    <a:pt x="4147" y="435"/>
                  </a:cubicBezTo>
                  <a:close/>
                  <a:moveTo>
                    <a:pt x="7843" y="2749"/>
                  </a:moveTo>
                  <a:cubicBezTo>
                    <a:pt x="8105" y="2749"/>
                    <a:pt x="8340" y="2930"/>
                    <a:pt x="8383" y="3208"/>
                  </a:cubicBezTo>
                  <a:lnTo>
                    <a:pt x="9776" y="10769"/>
                  </a:lnTo>
                  <a:cubicBezTo>
                    <a:pt x="9823" y="11066"/>
                    <a:pt x="9633" y="11352"/>
                    <a:pt x="9323" y="11400"/>
                  </a:cubicBezTo>
                  <a:lnTo>
                    <a:pt x="3061" y="12543"/>
                  </a:lnTo>
                  <a:cubicBezTo>
                    <a:pt x="3025" y="12550"/>
                    <a:pt x="2990" y="12553"/>
                    <a:pt x="2956" y="12553"/>
                  </a:cubicBezTo>
                  <a:cubicBezTo>
                    <a:pt x="2699" y="12553"/>
                    <a:pt x="2472" y="12365"/>
                    <a:pt x="2430" y="12102"/>
                  </a:cubicBezTo>
                  <a:lnTo>
                    <a:pt x="1048" y="4530"/>
                  </a:lnTo>
                  <a:cubicBezTo>
                    <a:pt x="989" y="4232"/>
                    <a:pt x="1191" y="3946"/>
                    <a:pt x="1489" y="3899"/>
                  </a:cubicBezTo>
                  <a:lnTo>
                    <a:pt x="2239" y="3768"/>
                  </a:lnTo>
                  <a:cubicBezTo>
                    <a:pt x="2270" y="3977"/>
                    <a:pt x="2449" y="4122"/>
                    <a:pt x="2653" y="4122"/>
                  </a:cubicBezTo>
                  <a:cubicBezTo>
                    <a:pt x="2681" y="4122"/>
                    <a:pt x="2710" y="4119"/>
                    <a:pt x="2739" y="4113"/>
                  </a:cubicBezTo>
                  <a:lnTo>
                    <a:pt x="6656" y="3399"/>
                  </a:lnTo>
                  <a:cubicBezTo>
                    <a:pt x="6894" y="3363"/>
                    <a:pt x="7049" y="3125"/>
                    <a:pt x="7002" y="2899"/>
                  </a:cubicBezTo>
                  <a:lnTo>
                    <a:pt x="7752" y="2756"/>
                  </a:lnTo>
                  <a:cubicBezTo>
                    <a:pt x="7782" y="2751"/>
                    <a:pt x="7813" y="2749"/>
                    <a:pt x="7843" y="2749"/>
                  </a:cubicBezTo>
                  <a:close/>
                  <a:moveTo>
                    <a:pt x="4125" y="0"/>
                  </a:moveTo>
                  <a:cubicBezTo>
                    <a:pt x="4061" y="0"/>
                    <a:pt x="3995" y="6"/>
                    <a:pt x="3930" y="17"/>
                  </a:cubicBezTo>
                  <a:cubicBezTo>
                    <a:pt x="3334" y="136"/>
                    <a:pt x="2942" y="708"/>
                    <a:pt x="3061" y="1303"/>
                  </a:cubicBezTo>
                  <a:cubicBezTo>
                    <a:pt x="3096" y="1482"/>
                    <a:pt x="3168" y="1649"/>
                    <a:pt x="3275" y="1779"/>
                  </a:cubicBezTo>
                  <a:lnTo>
                    <a:pt x="2501" y="1922"/>
                  </a:lnTo>
                  <a:cubicBezTo>
                    <a:pt x="2191" y="1982"/>
                    <a:pt x="1977" y="2291"/>
                    <a:pt x="2037" y="2613"/>
                  </a:cubicBezTo>
                  <a:lnTo>
                    <a:pt x="2084" y="2887"/>
                  </a:lnTo>
                  <a:lnTo>
                    <a:pt x="798" y="3125"/>
                  </a:lnTo>
                  <a:cubicBezTo>
                    <a:pt x="310" y="3208"/>
                    <a:pt x="1" y="3673"/>
                    <a:pt x="84" y="4149"/>
                  </a:cubicBezTo>
                  <a:lnTo>
                    <a:pt x="1656" y="12781"/>
                  </a:lnTo>
                  <a:cubicBezTo>
                    <a:pt x="1730" y="13217"/>
                    <a:pt x="2118" y="13520"/>
                    <a:pt x="2540" y="13520"/>
                  </a:cubicBezTo>
                  <a:cubicBezTo>
                    <a:pt x="2590" y="13520"/>
                    <a:pt x="2641" y="13516"/>
                    <a:pt x="2692" y="13507"/>
                  </a:cubicBezTo>
                  <a:lnTo>
                    <a:pt x="10038" y="12162"/>
                  </a:lnTo>
                  <a:cubicBezTo>
                    <a:pt x="10526" y="12066"/>
                    <a:pt x="10847" y="11602"/>
                    <a:pt x="10752" y="11126"/>
                  </a:cubicBezTo>
                  <a:lnTo>
                    <a:pt x="9169" y="2506"/>
                  </a:lnTo>
                  <a:cubicBezTo>
                    <a:pt x="9094" y="2069"/>
                    <a:pt x="8715" y="1766"/>
                    <a:pt x="8287" y="1766"/>
                  </a:cubicBezTo>
                  <a:cubicBezTo>
                    <a:pt x="8236" y="1766"/>
                    <a:pt x="8185" y="1771"/>
                    <a:pt x="8133" y="1779"/>
                  </a:cubicBezTo>
                  <a:lnTo>
                    <a:pt x="6847" y="2018"/>
                  </a:lnTo>
                  <a:lnTo>
                    <a:pt x="6799" y="1744"/>
                  </a:lnTo>
                  <a:cubicBezTo>
                    <a:pt x="6746" y="1458"/>
                    <a:pt x="6506" y="1258"/>
                    <a:pt x="6228" y="1258"/>
                  </a:cubicBezTo>
                  <a:cubicBezTo>
                    <a:pt x="6193" y="1258"/>
                    <a:pt x="6157" y="1261"/>
                    <a:pt x="6121" y="1268"/>
                  </a:cubicBezTo>
                  <a:lnTo>
                    <a:pt x="5168" y="1434"/>
                  </a:lnTo>
                  <a:cubicBezTo>
                    <a:pt x="5228" y="1268"/>
                    <a:pt x="5239" y="1089"/>
                    <a:pt x="5204" y="922"/>
                  </a:cubicBezTo>
                  <a:cubicBezTo>
                    <a:pt x="5119" y="381"/>
                    <a:pt x="4655" y="0"/>
                    <a:pt x="4125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8" name="Google Shape;8758;p49"/>
            <p:cNvSpPr/>
            <p:nvPr/>
          </p:nvSpPr>
          <p:spPr>
            <a:xfrm>
              <a:off x="7293638" y="255566"/>
              <a:ext cx="60059" cy="49898"/>
            </a:xfrm>
            <a:custGeom>
              <a:rect b="b" l="l" r="r" t="t"/>
              <a:pathLst>
                <a:path extrusionOk="0" h="1547" w="1862">
                  <a:moveTo>
                    <a:pt x="1015" y="1"/>
                  </a:moveTo>
                  <a:cubicBezTo>
                    <a:pt x="967" y="1"/>
                    <a:pt x="919" y="5"/>
                    <a:pt x="870" y="15"/>
                  </a:cubicBezTo>
                  <a:cubicBezTo>
                    <a:pt x="191" y="134"/>
                    <a:pt x="1" y="1015"/>
                    <a:pt x="572" y="1408"/>
                  </a:cubicBezTo>
                  <a:cubicBezTo>
                    <a:pt x="709" y="1504"/>
                    <a:pt x="858" y="1547"/>
                    <a:pt x="1002" y="1547"/>
                  </a:cubicBezTo>
                  <a:cubicBezTo>
                    <a:pt x="1451" y="1547"/>
                    <a:pt x="1862" y="1138"/>
                    <a:pt x="1763" y="634"/>
                  </a:cubicBezTo>
                  <a:cubicBezTo>
                    <a:pt x="1700" y="266"/>
                    <a:pt x="1377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9" name="Google Shape;8759;p49"/>
            <p:cNvSpPr/>
            <p:nvPr/>
          </p:nvSpPr>
          <p:spPr>
            <a:xfrm>
              <a:off x="7361825" y="241019"/>
              <a:ext cx="124504" cy="43706"/>
            </a:xfrm>
            <a:custGeom>
              <a:rect b="b" l="l" r="r" t="t"/>
              <a:pathLst>
                <a:path extrusionOk="0" h="1355" w="3860">
                  <a:moveTo>
                    <a:pt x="3263" y="1"/>
                  </a:moveTo>
                  <a:cubicBezTo>
                    <a:pt x="3227" y="1"/>
                    <a:pt x="3189" y="5"/>
                    <a:pt x="3149" y="14"/>
                  </a:cubicBezTo>
                  <a:lnTo>
                    <a:pt x="3137" y="14"/>
                  </a:lnTo>
                  <a:lnTo>
                    <a:pt x="554" y="490"/>
                  </a:lnTo>
                  <a:cubicBezTo>
                    <a:pt x="1" y="580"/>
                    <a:pt x="121" y="1354"/>
                    <a:pt x="622" y="1354"/>
                  </a:cubicBezTo>
                  <a:cubicBezTo>
                    <a:pt x="650" y="1354"/>
                    <a:pt x="678" y="1352"/>
                    <a:pt x="708" y="1347"/>
                  </a:cubicBezTo>
                  <a:lnTo>
                    <a:pt x="3304" y="871"/>
                  </a:lnTo>
                  <a:cubicBezTo>
                    <a:pt x="3859" y="793"/>
                    <a:pt x="3762" y="1"/>
                    <a:pt x="326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0" name="Google Shape;8760;p49"/>
            <p:cNvSpPr/>
            <p:nvPr/>
          </p:nvSpPr>
          <p:spPr>
            <a:xfrm>
              <a:off x="7306314" y="325172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1" name="Google Shape;8761;p49"/>
            <p:cNvSpPr/>
            <p:nvPr/>
          </p:nvSpPr>
          <p:spPr>
            <a:xfrm>
              <a:off x="7375824" y="310528"/>
              <a:ext cx="121408" cy="43512"/>
            </a:xfrm>
            <a:custGeom>
              <a:rect b="b" l="l" r="r" t="t"/>
              <a:pathLst>
                <a:path extrusionOk="0" h="1349" w="3764">
                  <a:moveTo>
                    <a:pt x="3143" y="0"/>
                  </a:moveTo>
                  <a:cubicBezTo>
                    <a:pt x="3132" y="0"/>
                    <a:pt x="3120" y="1"/>
                    <a:pt x="3108" y="2"/>
                  </a:cubicBezTo>
                  <a:lnTo>
                    <a:pt x="3096" y="2"/>
                  </a:lnTo>
                  <a:lnTo>
                    <a:pt x="501" y="478"/>
                  </a:lnTo>
                  <a:cubicBezTo>
                    <a:pt x="0" y="618"/>
                    <a:pt x="125" y="1348"/>
                    <a:pt x="631" y="1348"/>
                  </a:cubicBezTo>
                  <a:cubicBezTo>
                    <a:pt x="643" y="1348"/>
                    <a:pt x="655" y="1348"/>
                    <a:pt x="667" y="1347"/>
                  </a:cubicBezTo>
                  <a:lnTo>
                    <a:pt x="3263" y="871"/>
                  </a:lnTo>
                  <a:cubicBezTo>
                    <a:pt x="3763" y="731"/>
                    <a:pt x="3638" y="0"/>
                    <a:pt x="314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2" name="Google Shape;8762;p49"/>
            <p:cNvSpPr/>
            <p:nvPr/>
          </p:nvSpPr>
          <p:spPr>
            <a:xfrm>
              <a:off x="7319765" y="399294"/>
              <a:ext cx="60156" cy="50189"/>
            </a:xfrm>
            <a:custGeom>
              <a:rect b="b" l="l" r="r" t="t"/>
              <a:pathLst>
                <a:path extrusionOk="0" h="1556" w="1865">
                  <a:moveTo>
                    <a:pt x="1013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17"/>
                  </a:cubicBezTo>
                  <a:cubicBezTo>
                    <a:pt x="711" y="1513"/>
                    <a:pt x="862" y="1556"/>
                    <a:pt x="1007" y="1556"/>
                  </a:cubicBezTo>
                  <a:cubicBezTo>
                    <a:pt x="1458" y="1556"/>
                    <a:pt x="1864" y="1147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3" name="Google Shape;8763;p49"/>
            <p:cNvSpPr/>
            <p:nvPr/>
          </p:nvSpPr>
          <p:spPr>
            <a:xfrm>
              <a:off x="7388726" y="384586"/>
              <a:ext cx="122472" cy="44028"/>
            </a:xfrm>
            <a:custGeom>
              <a:rect b="b" l="l" r="r" t="t"/>
              <a:pathLst>
                <a:path extrusionOk="0" h="1365" w="3797">
                  <a:moveTo>
                    <a:pt x="3182" y="0"/>
                  </a:moveTo>
                  <a:cubicBezTo>
                    <a:pt x="3164" y="0"/>
                    <a:pt x="3144" y="1"/>
                    <a:pt x="3125" y="4"/>
                  </a:cubicBezTo>
                  <a:lnTo>
                    <a:pt x="529" y="480"/>
                  </a:lnTo>
                  <a:cubicBezTo>
                    <a:pt x="1" y="606"/>
                    <a:pt x="126" y="1364"/>
                    <a:pt x="627" y="1364"/>
                  </a:cubicBezTo>
                  <a:cubicBezTo>
                    <a:pt x="646" y="1364"/>
                    <a:pt x="665" y="1363"/>
                    <a:pt x="684" y="1361"/>
                  </a:cubicBezTo>
                  <a:lnTo>
                    <a:pt x="3280" y="885"/>
                  </a:lnTo>
                  <a:cubicBezTo>
                    <a:pt x="3796" y="747"/>
                    <a:pt x="3682" y="0"/>
                    <a:pt x="318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4" name="Google Shape;8764;p49"/>
            <p:cNvSpPr/>
            <p:nvPr/>
          </p:nvSpPr>
          <p:spPr>
            <a:xfrm>
              <a:off x="7262544" y="708039"/>
              <a:ext cx="250428" cy="224688"/>
            </a:xfrm>
            <a:custGeom>
              <a:rect b="b" l="l" r="r" t="t"/>
              <a:pathLst>
                <a:path extrusionOk="0" h="6966" w="7764">
                  <a:moveTo>
                    <a:pt x="3934" y="1"/>
                  </a:moveTo>
                  <a:cubicBezTo>
                    <a:pt x="2900" y="1"/>
                    <a:pt x="1883" y="469"/>
                    <a:pt x="1215" y="1346"/>
                  </a:cubicBezTo>
                  <a:lnTo>
                    <a:pt x="6953" y="4977"/>
                  </a:lnTo>
                  <a:cubicBezTo>
                    <a:pt x="7763" y="3406"/>
                    <a:pt x="7251" y="1477"/>
                    <a:pt x="5751" y="525"/>
                  </a:cubicBezTo>
                  <a:cubicBezTo>
                    <a:pt x="5187" y="171"/>
                    <a:pt x="4557" y="1"/>
                    <a:pt x="3934" y="1"/>
                  </a:cubicBezTo>
                  <a:close/>
                  <a:moveTo>
                    <a:pt x="810" y="2001"/>
                  </a:moveTo>
                  <a:lnTo>
                    <a:pt x="810" y="2001"/>
                  </a:lnTo>
                  <a:cubicBezTo>
                    <a:pt x="0" y="3561"/>
                    <a:pt x="524" y="5489"/>
                    <a:pt x="2012" y="6442"/>
                  </a:cubicBezTo>
                  <a:cubicBezTo>
                    <a:pt x="2576" y="6796"/>
                    <a:pt x="3206" y="6966"/>
                    <a:pt x="3829" y="6966"/>
                  </a:cubicBezTo>
                  <a:cubicBezTo>
                    <a:pt x="4864" y="6966"/>
                    <a:pt x="5880" y="6497"/>
                    <a:pt x="6549" y="5620"/>
                  </a:cubicBezTo>
                  <a:lnTo>
                    <a:pt x="810" y="200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5" name="Google Shape;8765;p49"/>
            <p:cNvSpPr/>
            <p:nvPr/>
          </p:nvSpPr>
          <p:spPr>
            <a:xfrm>
              <a:off x="7731822" y="226472"/>
              <a:ext cx="195885" cy="181918"/>
            </a:xfrm>
            <a:custGeom>
              <a:rect b="b" l="l" r="r" t="t"/>
              <a:pathLst>
                <a:path extrusionOk="0" h="5640" w="6073">
                  <a:moveTo>
                    <a:pt x="3596" y="0"/>
                  </a:moveTo>
                  <a:lnTo>
                    <a:pt x="1203" y="1631"/>
                  </a:lnTo>
                  <a:cubicBezTo>
                    <a:pt x="251" y="2286"/>
                    <a:pt x="1" y="3596"/>
                    <a:pt x="655" y="4560"/>
                  </a:cubicBezTo>
                  <a:lnTo>
                    <a:pt x="763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1"/>
                    <a:pt x="3692" y="5275"/>
                  </a:cubicBezTo>
                  <a:lnTo>
                    <a:pt x="6073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6" name="Google Shape;8766;p49"/>
            <p:cNvSpPr/>
            <p:nvPr/>
          </p:nvSpPr>
          <p:spPr>
            <a:xfrm>
              <a:off x="7864326" y="151317"/>
              <a:ext cx="196272" cy="181950"/>
            </a:xfrm>
            <a:custGeom>
              <a:rect b="b" l="l" r="r" t="t"/>
              <a:pathLst>
                <a:path extrusionOk="0" h="5641" w="6085">
                  <a:moveTo>
                    <a:pt x="3568" y="1"/>
                  </a:moveTo>
                  <a:cubicBezTo>
                    <a:pt x="3162" y="1"/>
                    <a:pt x="2752" y="119"/>
                    <a:pt x="2393" y="366"/>
                  </a:cubicBezTo>
                  <a:lnTo>
                    <a:pt x="0" y="1997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4" y="3354"/>
                    <a:pt x="6084" y="2044"/>
                    <a:pt x="5430" y="1080"/>
                  </a:cubicBezTo>
                  <a:lnTo>
                    <a:pt x="5310" y="925"/>
                  </a:lnTo>
                  <a:cubicBezTo>
                    <a:pt x="4902" y="324"/>
                    <a:pt x="4240" y="1"/>
                    <a:pt x="356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7" name="Google Shape;8767;p49"/>
            <p:cNvSpPr/>
            <p:nvPr/>
          </p:nvSpPr>
          <p:spPr>
            <a:xfrm>
              <a:off x="7674215" y="602242"/>
              <a:ext cx="346064" cy="344032"/>
            </a:xfrm>
            <a:custGeom>
              <a:rect b="b" l="l" r="r" t="t"/>
              <a:pathLst>
                <a:path extrusionOk="0" h="10666" w="10729">
                  <a:moveTo>
                    <a:pt x="4999" y="1"/>
                  </a:moveTo>
                  <a:cubicBezTo>
                    <a:pt x="4821" y="1"/>
                    <a:pt x="4665" y="136"/>
                    <a:pt x="4644" y="328"/>
                  </a:cubicBezTo>
                  <a:lnTo>
                    <a:pt x="4180" y="3805"/>
                  </a:lnTo>
                  <a:lnTo>
                    <a:pt x="715" y="3340"/>
                  </a:lnTo>
                  <a:cubicBezTo>
                    <a:pt x="693" y="3336"/>
                    <a:pt x="671" y="3335"/>
                    <a:pt x="650" y="3335"/>
                  </a:cubicBezTo>
                  <a:cubicBezTo>
                    <a:pt x="465" y="3335"/>
                    <a:pt x="318" y="3469"/>
                    <a:pt x="286" y="3662"/>
                  </a:cubicBezTo>
                  <a:lnTo>
                    <a:pt x="36" y="5626"/>
                  </a:lnTo>
                  <a:cubicBezTo>
                    <a:pt x="1" y="5829"/>
                    <a:pt x="144" y="6019"/>
                    <a:pt x="358" y="6043"/>
                  </a:cubicBezTo>
                  <a:lnTo>
                    <a:pt x="346" y="6043"/>
                  </a:lnTo>
                  <a:lnTo>
                    <a:pt x="3823" y="6507"/>
                  </a:lnTo>
                  <a:lnTo>
                    <a:pt x="3370" y="9984"/>
                  </a:lnTo>
                  <a:cubicBezTo>
                    <a:pt x="3334" y="10186"/>
                    <a:pt x="3477" y="10377"/>
                    <a:pt x="3692" y="10401"/>
                  </a:cubicBezTo>
                  <a:lnTo>
                    <a:pt x="5656" y="10663"/>
                  </a:lnTo>
                  <a:cubicBezTo>
                    <a:pt x="5671" y="10664"/>
                    <a:pt x="5686" y="10665"/>
                    <a:pt x="5700" y="10665"/>
                  </a:cubicBezTo>
                  <a:cubicBezTo>
                    <a:pt x="5886" y="10665"/>
                    <a:pt x="6051" y="10529"/>
                    <a:pt x="6073" y="10341"/>
                  </a:cubicBezTo>
                  <a:lnTo>
                    <a:pt x="6537" y="6864"/>
                  </a:lnTo>
                  <a:lnTo>
                    <a:pt x="10014" y="7329"/>
                  </a:lnTo>
                  <a:cubicBezTo>
                    <a:pt x="10029" y="7331"/>
                    <a:pt x="10043" y="7331"/>
                    <a:pt x="10058" y="7331"/>
                  </a:cubicBezTo>
                  <a:cubicBezTo>
                    <a:pt x="10243" y="7331"/>
                    <a:pt x="10408" y="7195"/>
                    <a:pt x="10431" y="7007"/>
                  </a:cubicBezTo>
                  <a:lnTo>
                    <a:pt x="10693" y="5031"/>
                  </a:lnTo>
                  <a:cubicBezTo>
                    <a:pt x="10728" y="4828"/>
                    <a:pt x="10573" y="4638"/>
                    <a:pt x="10371" y="4614"/>
                  </a:cubicBezTo>
                  <a:lnTo>
                    <a:pt x="6894" y="4150"/>
                  </a:lnTo>
                  <a:lnTo>
                    <a:pt x="7359" y="673"/>
                  </a:lnTo>
                  <a:cubicBezTo>
                    <a:pt x="7383" y="471"/>
                    <a:pt x="7240" y="280"/>
                    <a:pt x="7037" y="256"/>
                  </a:cubicBezTo>
                  <a:lnTo>
                    <a:pt x="5061" y="6"/>
                  </a:lnTo>
                  <a:cubicBezTo>
                    <a:pt x="5040" y="3"/>
                    <a:pt x="5019" y="1"/>
                    <a:pt x="499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8" name="Google Shape;8768;p49"/>
            <p:cNvSpPr/>
            <p:nvPr/>
          </p:nvSpPr>
          <p:spPr>
            <a:xfrm>
              <a:off x="7231418" y="1123290"/>
              <a:ext cx="350289" cy="436217"/>
            </a:xfrm>
            <a:custGeom>
              <a:rect b="b" l="l" r="r" t="t"/>
              <a:pathLst>
                <a:path extrusionOk="0" h="13524" w="10860">
                  <a:moveTo>
                    <a:pt x="4155" y="429"/>
                  </a:moveTo>
                  <a:cubicBezTo>
                    <a:pt x="4444" y="429"/>
                    <a:pt x="4730" y="604"/>
                    <a:pt x="4787" y="997"/>
                  </a:cubicBezTo>
                  <a:cubicBezTo>
                    <a:pt x="4811" y="1188"/>
                    <a:pt x="4763" y="1390"/>
                    <a:pt x="4632" y="1533"/>
                  </a:cubicBezTo>
                  <a:lnTo>
                    <a:pt x="3847" y="1688"/>
                  </a:lnTo>
                  <a:cubicBezTo>
                    <a:pt x="3668" y="1593"/>
                    <a:pt x="3549" y="1426"/>
                    <a:pt x="3513" y="1224"/>
                  </a:cubicBezTo>
                  <a:cubicBezTo>
                    <a:pt x="3399" y="725"/>
                    <a:pt x="3779" y="429"/>
                    <a:pt x="4155" y="429"/>
                  </a:cubicBezTo>
                  <a:close/>
                  <a:moveTo>
                    <a:pt x="7868" y="2749"/>
                  </a:moveTo>
                  <a:cubicBezTo>
                    <a:pt x="8126" y="2749"/>
                    <a:pt x="8354" y="2938"/>
                    <a:pt x="8407" y="3200"/>
                  </a:cubicBezTo>
                  <a:lnTo>
                    <a:pt x="9788" y="10761"/>
                  </a:lnTo>
                  <a:cubicBezTo>
                    <a:pt x="9835" y="11058"/>
                    <a:pt x="9645" y="11344"/>
                    <a:pt x="9335" y="11392"/>
                  </a:cubicBezTo>
                  <a:lnTo>
                    <a:pt x="3073" y="12535"/>
                  </a:lnTo>
                  <a:cubicBezTo>
                    <a:pt x="3037" y="12542"/>
                    <a:pt x="3002" y="12545"/>
                    <a:pt x="2968" y="12545"/>
                  </a:cubicBezTo>
                  <a:cubicBezTo>
                    <a:pt x="2711" y="12545"/>
                    <a:pt x="2484" y="12357"/>
                    <a:pt x="2442" y="12094"/>
                  </a:cubicBezTo>
                  <a:lnTo>
                    <a:pt x="1060" y="4534"/>
                  </a:lnTo>
                  <a:cubicBezTo>
                    <a:pt x="1013" y="4236"/>
                    <a:pt x="1215" y="3950"/>
                    <a:pt x="1513" y="3903"/>
                  </a:cubicBezTo>
                  <a:lnTo>
                    <a:pt x="2251" y="3760"/>
                  </a:lnTo>
                  <a:cubicBezTo>
                    <a:pt x="2294" y="3975"/>
                    <a:pt x="2483" y="4122"/>
                    <a:pt x="2695" y="4122"/>
                  </a:cubicBezTo>
                  <a:cubicBezTo>
                    <a:pt x="2717" y="4122"/>
                    <a:pt x="2740" y="4120"/>
                    <a:pt x="2763" y="4117"/>
                  </a:cubicBezTo>
                  <a:lnTo>
                    <a:pt x="6680" y="3402"/>
                  </a:lnTo>
                  <a:cubicBezTo>
                    <a:pt x="6906" y="3355"/>
                    <a:pt x="7073" y="3129"/>
                    <a:pt x="7025" y="2890"/>
                  </a:cubicBezTo>
                  <a:lnTo>
                    <a:pt x="7764" y="2760"/>
                  </a:lnTo>
                  <a:cubicBezTo>
                    <a:pt x="7799" y="2752"/>
                    <a:pt x="7834" y="2749"/>
                    <a:pt x="7868" y="2749"/>
                  </a:cubicBezTo>
                  <a:close/>
                  <a:moveTo>
                    <a:pt x="4154" y="0"/>
                  </a:moveTo>
                  <a:cubicBezTo>
                    <a:pt x="4084" y="0"/>
                    <a:pt x="4013" y="7"/>
                    <a:pt x="3942" y="21"/>
                  </a:cubicBezTo>
                  <a:cubicBezTo>
                    <a:pt x="3346" y="128"/>
                    <a:pt x="2954" y="700"/>
                    <a:pt x="3073" y="1307"/>
                  </a:cubicBezTo>
                  <a:cubicBezTo>
                    <a:pt x="3108" y="1474"/>
                    <a:pt x="3180" y="1640"/>
                    <a:pt x="3287" y="1783"/>
                  </a:cubicBezTo>
                  <a:lnTo>
                    <a:pt x="2513" y="1926"/>
                  </a:lnTo>
                  <a:cubicBezTo>
                    <a:pt x="2203" y="1986"/>
                    <a:pt x="1989" y="2295"/>
                    <a:pt x="2049" y="2617"/>
                  </a:cubicBezTo>
                  <a:lnTo>
                    <a:pt x="2096" y="2890"/>
                  </a:lnTo>
                  <a:lnTo>
                    <a:pt x="810" y="3129"/>
                  </a:lnTo>
                  <a:cubicBezTo>
                    <a:pt x="322" y="3212"/>
                    <a:pt x="1" y="3676"/>
                    <a:pt x="96" y="4164"/>
                  </a:cubicBezTo>
                  <a:lnTo>
                    <a:pt x="1668" y="12785"/>
                  </a:lnTo>
                  <a:cubicBezTo>
                    <a:pt x="1742" y="13221"/>
                    <a:pt x="2130" y="13524"/>
                    <a:pt x="2552" y="13524"/>
                  </a:cubicBezTo>
                  <a:cubicBezTo>
                    <a:pt x="2602" y="13524"/>
                    <a:pt x="2653" y="13520"/>
                    <a:pt x="2704" y="13511"/>
                  </a:cubicBezTo>
                  <a:lnTo>
                    <a:pt x="10050" y="12165"/>
                  </a:lnTo>
                  <a:cubicBezTo>
                    <a:pt x="10538" y="12082"/>
                    <a:pt x="10859" y="11618"/>
                    <a:pt x="10764" y="11130"/>
                  </a:cubicBezTo>
                  <a:lnTo>
                    <a:pt x="9192" y="2498"/>
                  </a:lnTo>
                  <a:cubicBezTo>
                    <a:pt x="9108" y="2067"/>
                    <a:pt x="8738" y="1766"/>
                    <a:pt x="8317" y="1766"/>
                  </a:cubicBezTo>
                  <a:cubicBezTo>
                    <a:pt x="8260" y="1766"/>
                    <a:pt x="8203" y="1772"/>
                    <a:pt x="8145" y="1783"/>
                  </a:cubicBezTo>
                  <a:lnTo>
                    <a:pt x="6859" y="2009"/>
                  </a:lnTo>
                  <a:lnTo>
                    <a:pt x="6811" y="1736"/>
                  </a:lnTo>
                  <a:cubicBezTo>
                    <a:pt x="6757" y="1446"/>
                    <a:pt x="6500" y="1252"/>
                    <a:pt x="6223" y="1252"/>
                  </a:cubicBezTo>
                  <a:cubicBezTo>
                    <a:pt x="6193" y="1252"/>
                    <a:pt x="6163" y="1255"/>
                    <a:pt x="6133" y="1259"/>
                  </a:cubicBezTo>
                  <a:lnTo>
                    <a:pt x="5180" y="1438"/>
                  </a:lnTo>
                  <a:cubicBezTo>
                    <a:pt x="5240" y="1259"/>
                    <a:pt x="5251" y="1081"/>
                    <a:pt x="5216" y="914"/>
                  </a:cubicBezTo>
                  <a:cubicBezTo>
                    <a:pt x="5132" y="378"/>
                    <a:pt x="4677" y="0"/>
                    <a:pt x="415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9" name="Google Shape;8769;p49"/>
            <p:cNvSpPr/>
            <p:nvPr/>
          </p:nvSpPr>
          <p:spPr>
            <a:xfrm>
              <a:off x="7293638" y="1280275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0" name="Google Shape;8770;p49"/>
            <p:cNvSpPr/>
            <p:nvPr/>
          </p:nvSpPr>
          <p:spPr>
            <a:xfrm>
              <a:off x="7361406" y="1265566"/>
              <a:ext cx="125569" cy="43931"/>
            </a:xfrm>
            <a:custGeom>
              <a:rect b="b" l="l" r="r" t="t"/>
              <a:pathLst>
                <a:path extrusionOk="0" h="1362" w="3893">
                  <a:moveTo>
                    <a:pt x="3284" y="1"/>
                  </a:moveTo>
                  <a:cubicBezTo>
                    <a:pt x="3246" y="1"/>
                    <a:pt x="3205" y="5"/>
                    <a:pt x="3162" y="15"/>
                  </a:cubicBezTo>
                  <a:lnTo>
                    <a:pt x="3150" y="15"/>
                  </a:lnTo>
                  <a:lnTo>
                    <a:pt x="567" y="492"/>
                  </a:lnTo>
                  <a:cubicBezTo>
                    <a:pt x="0" y="569"/>
                    <a:pt x="107" y="1362"/>
                    <a:pt x="607" y="1362"/>
                  </a:cubicBezTo>
                  <a:cubicBezTo>
                    <a:pt x="643" y="1362"/>
                    <a:pt x="681" y="1358"/>
                    <a:pt x="721" y="1349"/>
                  </a:cubicBezTo>
                  <a:lnTo>
                    <a:pt x="3317" y="873"/>
                  </a:lnTo>
                  <a:cubicBezTo>
                    <a:pt x="3892" y="817"/>
                    <a:pt x="3789" y="1"/>
                    <a:pt x="328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1" name="Google Shape;8771;p49"/>
            <p:cNvSpPr/>
            <p:nvPr/>
          </p:nvSpPr>
          <p:spPr>
            <a:xfrm>
              <a:off x="7306314" y="1349784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5"/>
                    <a:pt x="1003" y="1545"/>
                  </a:cubicBezTo>
                  <a:cubicBezTo>
                    <a:pt x="1454" y="1545"/>
                    <a:pt x="1861" y="1145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2" name="Google Shape;8772;p49"/>
            <p:cNvSpPr/>
            <p:nvPr/>
          </p:nvSpPr>
          <p:spPr>
            <a:xfrm>
              <a:off x="7375953" y="1335140"/>
              <a:ext cx="121279" cy="43544"/>
            </a:xfrm>
            <a:custGeom>
              <a:rect b="b" l="l" r="r" t="t"/>
              <a:pathLst>
                <a:path extrusionOk="0" h="1350" w="3760">
                  <a:moveTo>
                    <a:pt x="3128" y="0"/>
                  </a:moveTo>
                  <a:cubicBezTo>
                    <a:pt x="3116" y="0"/>
                    <a:pt x="3104" y="1"/>
                    <a:pt x="3092" y="2"/>
                  </a:cubicBezTo>
                  <a:lnTo>
                    <a:pt x="497" y="478"/>
                  </a:lnTo>
                  <a:cubicBezTo>
                    <a:pt x="0" y="628"/>
                    <a:pt x="119" y="1349"/>
                    <a:pt x="616" y="1349"/>
                  </a:cubicBezTo>
                  <a:cubicBezTo>
                    <a:pt x="631" y="1349"/>
                    <a:pt x="647" y="1348"/>
                    <a:pt x="663" y="1347"/>
                  </a:cubicBezTo>
                  <a:lnTo>
                    <a:pt x="3259" y="883"/>
                  </a:lnTo>
                  <a:cubicBezTo>
                    <a:pt x="3759" y="731"/>
                    <a:pt x="3634" y="0"/>
                    <a:pt x="312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3" name="Google Shape;8773;p49"/>
            <p:cNvSpPr/>
            <p:nvPr/>
          </p:nvSpPr>
          <p:spPr>
            <a:xfrm>
              <a:off x="7319765" y="1424293"/>
              <a:ext cx="60123" cy="49834"/>
            </a:xfrm>
            <a:custGeom>
              <a:rect b="b" l="l" r="r" t="t"/>
              <a:pathLst>
                <a:path extrusionOk="0" h="1545" w="1864">
                  <a:moveTo>
                    <a:pt x="1014" y="0"/>
                  </a:moveTo>
                  <a:cubicBezTo>
                    <a:pt x="970" y="0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8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4" name="Google Shape;8774;p49"/>
            <p:cNvSpPr/>
            <p:nvPr/>
          </p:nvSpPr>
          <p:spPr>
            <a:xfrm>
              <a:off x="7389371" y="1409585"/>
              <a:ext cx="121440" cy="43577"/>
            </a:xfrm>
            <a:custGeom>
              <a:rect b="b" l="l" r="r" t="t"/>
              <a:pathLst>
                <a:path extrusionOk="0" h="1351" w="3765">
                  <a:moveTo>
                    <a:pt x="3162" y="0"/>
                  </a:moveTo>
                  <a:cubicBezTo>
                    <a:pt x="3143" y="0"/>
                    <a:pt x="3124" y="1"/>
                    <a:pt x="3105" y="3"/>
                  </a:cubicBezTo>
                  <a:lnTo>
                    <a:pt x="509" y="468"/>
                  </a:lnTo>
                  <a:cubicBezTo>
                    <a:pt x="1" y="606"/>
                    <a:pt x="109" y="1351"/>
                    <a:pt x="617" y="1351"/>
                  </a:cubicBezTo>
                  <a:cubicBezTo>
                    <a:pt x="632" y="1351"/>
                    <a:pt x="648" y="1350"/>
                    <a:pt x="664" y="1349"/>
                  </a:cubicBezTo>
                  <a:lnTo>
                    <a:pt x="3260" y="872"/>
                  </a:lnTo>
                  <a:cubicBezTo>
                    <a:pt x="3764" y="735"/>
                    <a:pt x="3650" y="0"/>
                    <a:pt x="316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5" name="Google Shape;8775;p49"/>
            <p:cNvSpPr/>
            <p:nvPr/>
          </p:nvSpPr>
          <p:spPr>
            <a:xfrm>
              <a:off x="7731435" y="1251439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608" y="1"/>
                  </a:moveTo>
                  <a:lnTo>
                    <a:pt x="1215" y="1620"/>
                  </a:lnTo>
                  <a:cubicBezTo>
                    <a:pt x="251" y="2275"/>
                    <a:pt x="1" y="3585"/>
                    <a:pt x="667" y="4549"/>
                  </a:cubicBezTo>
                  <a:lnTo>
                    <a:pt x="775" y="4704"/>
                  </a:lnTo>
                  <a:cubicBezTo>
                    <a:pt x="1183" y="5305"/>
                    <a:pt x="1845" y="5629"/>
                    <a:pt x="2520" y="5629"/>
                  </a:cubicBezTo>
                  <a:cubicBezTo>
                    <a:pt x="2928" y="5629"/>
                    <a:pt x="3340" y="5510"/>
                    <a:pt x="3704" y="5264"/>
                  </a:cubicBezTo>
                  <a:lnTo>
                    <a:pt x="6085" y="3644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6" name="Google Shape;8776;p49"/>
            <p:cNvSpPr/>
            <p:nvPr/>
          </p:nvSpPr>
          <p:spPr>
            <a:xfrm>
              <a:off x="7864326" y="1176188"/>
              <a:ext cx="195885" cy="181660"/>
            </a:xfrm>
            <a:custGeom>
              <a:rect b="b" l="l" r="r" t="t"/>
              <a:pathLst>
                <a:path extrusionOk="0" h="5632" w="6073">
                  <a:moveTo>
                    <a:pt x="3579" y="1"/>
                  </a:moveTo>
                  <a:cubicBezTo>
                    <a:pt x="3169" y="1"/>
                    <a:pt x="2756" y="120"/>
                    <a:pt x="2393" y="369"/>
                  </a:cubicBezTo>
                  <a:lnTo>
                    <a:pt x="0" y="1989"/>
                  </a:lnTo>
                  <a:lnTo>
                    <a:pt x="2477" y="5632"/>
                  </a:lnTo>
                  <a:lnTo>
                    <a:pt x="4870" y="4001"/>
                  </a:lnTo>
                  <a:cubicBezTo>
                    <a:pt x="5822" y="3346"/>
                    <a:pt x="6072" y="2036"/>
                    <a:pt x="5430" y="1072"/>
                  </a:cubicBezTo>
                  <a:lnTo>
                    <a:pt x="5430" y="1072"/>
                  </a:lnTo>
                  <a:lnTo>
                    <a:pt x="5430" y="1084"/>
                  </a:lnTo>
                  <a:lnTo>
                    <a:pt x="5310" y="917"/>
                  </a:lnTo>
                  <a:cubicBezTo>
                    <a:pt x="4905" y="319"/>
                    <a:pt x="4247" y="1"/>
                    <a:pt x="357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7" name="Google Shape;8777;p49"/>
            <p:cNvSpPr/>
            <p:nvPr/>
          </p:nvSpPr>
          <p:spPr>
            <a:xfrm>
              <a:off x="6207193" y="99161"/>
              <a:ext cx="349515" cy="435378"/>
            </a:xfrm>
            <a:custGeom>
              <a:rect b="b" l="l" r="r" t="t"/>
              <a:pathLst>
                <a:path extrusionOk="0" h="13498" w="10836">
                  <a:moveTo>
                    <a:pt x="4145" y="412"/>
                  </a:moveTo>
                  <a:cubicBezTo>
                    <a:pt x="4431" y="412"/>
                    <a:pt x="4712" y="584"/>
                    <a:pt x="4763" y="971"/>
                  </a:cubicBezTo>
                  <a:cubicBezTo>
                    <a:pt x="4799" y="1173"/>
                    <a:pt x="4751" y="1364"/>
                    <a:pt x="4620" y="1518"/>
                  </a:cubicBezTo>
                  <a:lnTo>
                    <a:pt x="3823" y="1661"/>
                  </a:lnTo>
                  <a:cubicBezTo>
                    <a:pt x="3656" y="1566"/>
                    <a:pt x="3537" y="1399"/>
                    <a:pt x="3501" y="1209"/>
                  </a:cubicBezTo>
                  <a:cubicBezTo>
                    <a:pt x="3386" y="709"/>
                    <a:pt x="3770" y="412"/>
                    <a:pt x="4145" y="412"/>
                  </a:cubicBezTo>
                  <a:close/>
                  <a:moveTo>
                    <a:pt x="7831" y="2726"/>
                  </a:moveTo>
                  <a:cubicBezTo>
                    <a:pt x="8094" y="2726"/>
                    <a:pt x="8329" y="2907"/>
                    <a:pt x="8383" y="3185"/>
                  </a:cubicBezTo>
                  <a:lnTo>
                    <a:pt x="9776" y="10746"/>
                  </a:lnTo>
                  <a:cubicBezTo>
                    <a:pt x="9823" y="11043"/>
                    <a:pt x="9621" y="11329"/>
                    <a:pt x="9323" y="11377"/>
                  </a:cubicBezTo>
                  <a:lnTo>
                    <a:pt x="3061" y="12520"/>
                  </a:lnTo>
                  <a:cubicBezTo>
                    <a:pt x="3026" y="12527"/>
                    <a:pt x="2991" y="12530"/>
                    <a:pt x="2956" y="12530"/>
                  </a:cubicBezTo>
                  <a:cubicBezTo>
                    <a:pt x="2699" y="12530"/>
                    <a:pt x="2472" y="12342"/>
                    <a:pt x="2430" y="12079"/>
                  </a:cubicBezTo>
                  <a:lnTo>
                    <a:pt x="1049" y="4507"/>
                  </a:lnTo>
                  <a:cubicBezTo>
                    <a:pt x="989" y="4209"/>
                    <a:pt x="1191" y="3935"/>
                    <a:pt x="1489" y="3876"/>
                  </a:cubicBezTo>
                  <a:lnTo>
                    <a:pt x="2239" y="3745"/>
                  </a:lnTo>
                  <a:cubicBezTo>
                    <a:pt x="2271" y="3954"/>
                    <a:pt x="2449" y="4099"/>
                    <a:pt x="2653" y="4099"/>
                  </a:cubicBezTo>
                  <a:cubicBezTo>
                    <a:pt x="2681" y="4099"/>
                    <a:pt x="2710" y="4096"/>
                    <a:pt x="2739" y="4090"/>
                  </a:cubicBezTo>
                  <a:lnTo>
                    <a:pt x="6656" y="3376"/>
                  </a:lnTo>
                  <a:cubicBezTo>
                    <a:pt x="6883" y="3340"/>
                    <a:pt x="7049" y="3102"/>
                    <a:pt x="7002" y="2876"/>
                  </a:cubicBezTo>
                  <a:lnTo>
                    <a:pt x="7740" y="2733"/>
                  </a:lnTo>
                  <a:cubicBezTo>
                    <a:pt x="7770" y="2728"/>
                    <a:pt x="7801" y="2726"/>
                    <a:pt x="7831" y="2726"/>
                  </a:cubicBezTo>
                  <a:close/>
                  <a:moveTo>
                    <a:pt x="4135" y="1"/>
                  </a:moveTo>
                  <a:cubicBezTo>
                    <a:pt x="4071" y="1"/>
                    <a:pt x="4006" y="6"/>
                    <a:pt x="3942" y="18"/>
                  </a:cubicBezTo>
                  <a:cubicBezTo>
                    <a:pt x="3346" y="125"/>
                    <a:pt x="2954" y="697"/>
                    <a:pt x="3061" y="1280"/>
                  </a:cubicBezTo>
                  <a:cubicBezTo>
                    <a:pt x="3096" y="1459"/>
                    <a:pt x="3168" y="1626"/>
                    <a:pt x="3275" y="1756"/>
                  </a:cubicBezTo>
                  <a:lnTo>
                    <a:pt x="2501" y="1899"/>
                  </a:lnTo>
                  <a:cubicBezTo>
                    <a:pt x="2180" y="1959"/>
                    <a:pt x="1977" y="2268"/>
                    <a:pt x="2025" y="2590"/>
                  </a:cubicBezTo>
                  <a:lnTo>
                    <a:pt x="2084" y="2864"/>
                  </a:lnTo>
                  <a:lnTo>
                    <a:pt x="799" y="3102"/>
                  </a:lnTo>
                  <a:cubicBezTo>
                    <a:pt x="322" y="3185"/>
                    <a:pt x="1" y="3650"/>
                    <a:pt x="84" y="4126"/>
                  </a:cubicBezTo>
                  <a:lnTo>
                    <a:pt x="1656" y="12758"/>
                  </a:lnTo>
                  <a:cubicBezTo>
                    <a:pt x="1741" y="13194"/>
                    <a:pt x="2111" y="13497"/>
                    <a:pt x="2538" y="13497"/>
                  </a:cubicBezTo>
                  <a:cubicBezTo>
                    <a:pt x="2588" y="13497"/>
                    <a:pt x="2640" y="13493"/>
                    <a:pt x="2692" y="13484"/>
                  </a:cubicBezTo>
                  <a:lnTo>
                    <a:pt x="10038" y="12139"/>
                  </a:lnTo>
                  <a:cubicBezTo>
                    <a:pt x="10514" y="12043"/>
                    <a:pt x="10836" y="11579"/>
                    <a:pt x="10752" y="11103"/>
                  </a:cubicBezTo>
                  <a:lnTo>
                    <a:pt x="9181" y="2471"/>
                  </a:lnTo>
                  <a:cubicBezTo>
                    <a:pt x="9097" y="2041"/>
                    <a:pt x="8726" y="1740"/>
                    <a:pt x="8305" y="1740"/>
                  </a:cubicBezTo>
                  <a:cubicBezTo>
                    <a:pt x="8248" y="1740"/>
                    <a:pt x="8191" y="1745"/>
                    <a:pt x="8133" y="1756"/>
                  </a:cubicBezTo>
                  <a:lnTo>
                    <a:pt x="6847" y="1995"/>
                  </a:lnTo>
                  <a:lnTo>
                    <a:pt x="6799" y="1721"/>
                  </a:lnTo>
                  <a:cubicBezTo>
                    <a:pt x="6746" y="1435"/>
                    <a:pt x="6497" y="1235"/>
                    <a:pt x="6225" y="1235"/>
                  </a:cubicBezTo>
                  <a:cubicBezTo>
                    <a:pt x="6190" y="1235"/>
                    <a:pt x="6155" y="1238"/>
                    <a:pt x="6121" y="1245"/>
                  </a:cubicBezTo>
                  <a:lnTo>
                    <a:pt x="5168" y="1411"/>
                  </a:lnTo>
                  <a:cubicBezTo>
                    <a:pt x="5228" y="1245"/>
                    <a:pt x="5228" y="1066"/>
                    <a:pt x="5204" y="899"/>
                  </a:cubicBezTo>
                  <a:cubicBezTo>
                    <a:pt x="5109" y="370"/>
                    <a:pt x="4646" y="1"/>
                    <a:pt x="413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8" name="Google Shape;8778;p49"/>
            <p:cNvSpPr/>
            <p:nvPr/>
          </p:nvSpPr>
          <p:spPr>
            <a:xfrm>
              <a:off x="6269026" y="255566"/>
              <a:ext cx="60059" cy="49898"/>
            </a:xfrm>
            <a:custGeom>
              <a:rect b="b" l="l" r="r" t="t"/>
              <a:pathLst>
                <a:path extrusionOk="0" h="1547" w="1862">
                  <a:moveTo>
                    <a:pt x="1016" y="1"/>
                  </a:moveTo>
                  <a:cubicBezTo>
                    <a:pt x="968" y="1"/>
                    <a:pt x="919" y="5"/>
                    <a:pt x="870" y="15"/>
                  </a:cubicBezTo>
                  <a:cubicBezTo>
                    <a:pt x="191" y="134"/>
                    <a:pt x="1" y="1015"/>
                    <a:pt x="560" y="1408"/>
                  </a:cubicBezTo>
                  <a:cubicBezTo>
                    <a:pt x="700" y="1504"/>
                    <a:pt x="851" y="1547"/>
                    <a:pt x="997" y="1547"/>
                  </a:cubicBezTo>
                  <a:cubicBezTo>
                    <a:pt x="1451" y="1547"/>
                    <a:pt x="1862" y="1138"/>
                    <a:pt x="1763" y="634"/>
                  </a:cubicBezTo>
                  <a:cubicBezTo>
                    <a:pt x="1700" y="266"/>
                    <a:pt x="1377" y="1"/>
                    <a:pt x="1016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9" name="Google Shape;8779;p49"/>
            <p:cNvSpPr/>
            <p:nvPr/>
          </p:nvSpPr>
          <p:spPr>
            <a:xfrm>
              <a:off x="6337213" y="241019"/>
              <a:ext cx="124117" cy="43706"/>
            </a:xfrm>
            <a:custGeom>
              <a:rect b="b" l="l" r="r" t="t"/>
              <a:pathLst>
                <a:path extrusionOk="0" h="1355" w="3848">
                  <a:moveTo>
                    <a:pt x="3261" y="1"/>
                  </a:moveTo>
                  <a:cubicBezTo>
                    <a:pt x="3226" y="1"/>
                    <a:pt x="3189" y="5"/>
                    <a:pt x="3149" y="14"/>
                  </a:cubicBezTo>
                  <a:lnTo>
                    <a:pt x="3137" y="14"/>
                  </a:lnTo>
                  <a:lnTo>
                    <a:pt x="542" y="490"/>
                  </a:lnTo>
                  <a:cubicBezTo>
                    <a:pt x="0" y="580"/>
                    <a:pt x="111" y="1354"/>
                    <a:pt x="620" y="1354"/>
                  </a:cubicBezTo>
                  <a:cubicBezTo>
                    <a:pt x="648" y="1354"/>
                    <a:pt x="678" y="1352"/>
                    <a:pt x="709" y="1347"/>
                  </a:cubicBezTo>
                  <a:lnTo>
                    <a:pt x="3292" y="871"/>
                  </a:lnTo>
                  <a:cubicBezTo>
                    <a:pt x="3847" y="793"/>
                    <a:pt x="3750" y="1"/>
                    <a:pt x="326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0" name="Google Shape;8780;p49"/>
            <p:cNvSpPr/>
            <p:nvPr/>
          </p:nvSpPr>
          <p:spPr>
            <a:xfrm>
              <a:off x="6281702" y="325172"/>
              <a:ext cx="59769" cy="49866"/>
            </a:xfrm>
            <a:custGeom>
              <a:rect b="b" l="l" r="r" t="t"/>
              <a:pathLst>
                <a:path extrusionOk="0" h="1546" w="1853">
                  <a:moveTo>
                    <a:pt x="1002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3" y="1545"/>
                    <a:pt x="1000" y="1545"/>
                  </a:cubicBezTo>
                  <a:cubicBezTo>
                    <a:pt x="1449" y="1545"/>
                    <a:pt x="1852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1" name="Google Shape;8781;p49"/>
            <p:cNvSpPr/>
            <p:nvPr/>
          </p:nvSpPr>
          <p:spPr>
            <a:xfrm>
              <a:off x="6351212" y="310528"/>
              <a:ext cx="121021" cy="43512"/>
            </a:xfrm>
            <a:custGeom>
              <a:rect b="b" l="l" r="r" t="t"/>
              <a:pathLst>
                <a:path extrusionOk="0" h="1349" w="3752">
                  <a:moveTo>
                    <a:pt x="3132" y="0"/>
                  </a:moveTo>
                  <a:cubicBezTo>
                    <a:pt x="3121" y="0"/>
                    <a:pt x="3109" y="1"/>
                    <a:pt x="3096" y="2"/>
                  </a:cubicBezTo>
                  <a:lnTo>
                    <a:pt x="501" y="478"/>
                  </a:lnTo>
                  <a:cubicBezTo>
                    <a:pt x="0" y="618"/>
                    <a:pt x="125" y="1348"/>
                    <a:pt x="620" y="1348"/>
                  </a:cubicBezTo>
                  <a:cubicBezTo>
                    <a:pt x="632" y="1348"/>
                    <a:pt x="644" y="1348"/>
                    <a:pt x="656" y="1347"/>
                  </a:cubicBezTo>
                  <a:lnTo>
                    <a:pt x="3251" y="871"/>
                  </a:lnTo>
                  <a:cubicBezTo>
                    <a:pt x="3751" y="731"/>
                    <a:pt x="3638" y="0"/>
                    <a:pt x="313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2" name="Google Shape;8782;p49"/>
            <p:cNvSpPr/>
            <p:nvPr/>
          </p:nvSpPr>
          <p:spPr>
            <a:xfrm>
              <a:off x="6295152" y="399294"/>
              <a:ext cx="60156" cy="50189"/>
            </a:xfrm>
            <a:custGeom>
              <a:rect b="b" l="l" r="r" t="t"/>
              <a:pathLst>
                <a:path extrusionOk="0" h="1556" w="1865">
                  <a:moveTo>
                    <a:pt x="1014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191" y="131"/>
                    <a:pt x="0" y="1012"/>
                    <a:pt x="572" y="1417"/>
                  </a:cubicBezTo>
                  <a:cubicBezTo>
                    <a:pt x="709" y="1513"/>
                    <a:pt x="857" y="1556"/>
                    <a:pt x="1002" y="1556"/>
                  </a:cubicBezTo>
                  <a:cubicBezTo>
                    <a:pt x="1451" y="1556"/>
                    <a:pt x="1864" y="1147"/>
                    <a:pt x="1774" y="643"/>
                  </a:cubicBezTo>
                  <a:cubicBezTo>
                    <a:pt x="1700" y="260"/>
                    <a:pt x="1378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3" name="Google Shape;8783;p49"/>
            <p:cNvSpPr/>
            <p:nvPr/>
          </p:nvSpPr>
          <p:spPr>
            <a:xfrm>
              <a:off x="6364146" y="384586"/>
              <a:ext cx="122440" cy="44028"/>
            </a:xfrm>
            <a:custGeom>
              <a:rect b="b" l="l" r="r" t="t"/>
              <a:pathLst>
                <a:path extrusionOk="0" h="1365" w="3796">
                  <a:moveTo>
                    <a:pt x="3170" y="0"/>
                  </a:moveTo>
                  <a:cubicBezTo>
                    <a:pt x="3151" y="0"/>
                    <a:pt x="3132" y="1"/>
                    <a:pt x="3112" y="4"/>
                  </a:cubicBezTo>
                  <a:lnTo>
                    <a:pt x="528" y="480"/>
                  </a:lnTo>
                  <a:cubicBezTo>
                    <a:pt x="0" y="606"/>
                    <a:pt x="114" y="1364"/>
                    <a:pt x="625" y="1364"/>
                  </a:cubicBezTo>
                  <a:cubicBezTo>
                    <a:pt x="644" y="1364"/>
                    <a:pt x="663" y="1363"/>
                    <a:pt x="683" y="1361"/>
                  </a:cubicBezTo>
                  <a:lnTo>
                    <a:pt x="3279" y="885"/>
                  </a:lnTo>
                  <a:cubicBezTo>
                    <a:pt x="3796" y="758"/>
                    <a:pt x="3681" y="0"/>
                    <a:pt x="317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4" name="Google Shape;8784;p49"/>
            <p:cNvSpPr/>
            <p:nvPr/>
          </p:nvSpPr>
          <p:spPr>
            <a:xfrm>
              <a:off x="6237545" y="708297"/>
              <a:ext cx="250815" cy="224721"/>
            </a:xfrm>
            <a:custGeom>
              <a:rect b="b" l="l" r="r" t="t"/>
              <a:pathLst>
                <a:path extrusionOk="0" h="6967" w="7776">
                  <a:moveTo>
                    <a:pt x="3932" y="1"/>
                  </a:moveTo>
                  <a:cubicBezTo>
                    <a:pt x="2904" y="1"/>
                    <a:pt x="1893" y="465"/>
                    <a:pt x="1227" y="1338"/>
                  </a:cubicBezTo>
                  <a:lnTo>
                    <a:pt x="6966" y="4969"/>
                  </a:lnTo>
                  <a:cubicBezTo>
                    <a:pt x="7775" y="3398"/>
                    <a:pt x="7251" y="1469"/>
                    <a:pt x="5751" y="528"/>
                  </a:cubicBezTo>
                  <a:cubicBezTo>
                    <a:pt x="5188" y="173"/>
                    <a:pt x="4557" y="1"/>
                    <a:pt x="3932" y="1"/>
                  </a:cubicBezTo>
                  <a:close/>
                  <a:moveTo>
                    <a:pt x="822" y="1993"/>
                  </a:moveTo>
                  <a:lnTo>
                    <a:pt x="822" y="1993"/>
                  </a:lnTo>
                  <a:cubicBezTo>
                    <a:pt x="0" y="3553"/>
                    <a:pt x="524" y="5493"/>
                    <a:pt x="2024" y="6434"/>
                  </a:cubicBezTo>
                  <a:cubicBezTo>
                    <a:pt x="2586" y="6793"/>
                    <a:pt x="3217" y="6966"/>
                    <a:pt x="3842" y="6966"/>
                  </a:cubicBezTo>
                  <a:cubicBezTo>
                    <a:pt x="4875" y="6966"/>
                    <a:pt x="5893" y="6495"/>
                    <a:pt x="6561" y="5612"/>
                  </a:cubicBezTo>
                  <a:lnTo>
                    <a:pt x="822" y="1993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5" name="Google Shape;8785;p49"/>
            <p:cNvSpPr/>
            <p:nvPr/>
          </p:nvSpPr>
          <p:spPr>
            <a:xfrm>
              <a:off x="6706823" y="226472"/>
              <a:ext cx="196272" cy="181918"/>
            </a:xfrm>
            <a:custGeom>
              <a:rect b="b" l="l" r="r" t="t"/>
              <a:pathLst>
                <a:path extrusionOk="0" h="5640" w="6085">
                  <a:moveTo>
                    <a:pt x="3620" y="0"/>
                  </a:moveTo>
                  <a:lnTo>
                    <a:pt x="1215" y="1631"/>
                  </a:lnTo>
                  <a:cubicBezTo>
                    <a:pt x="251" y="2286"/>
                    <a:pt x="1" y="3596"/>
                    <a:pt x="656" y="4560"/>
                  </a:cubicBezTo>
                  <a:lnTo>
                    <a:pt x="763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1"/>
                    <a:pt x="3692" y="5275"/>
                  </a:cubicBezTo>
                  <a:lnTo>
                    <a:pt x="6085" y="3644"/>
                  </a:lnTo>
                  <a:lnTo>
                    <a:pt x="3620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6" name="Google Shape;8786;p49"/>
            <p:cNvSpPr/>
            <p:nvPr/>
          </p:nvSpPr>
          <p:spPr>
            <a:xfrm>
              <a:off x="6839327" y="151317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577" y="1"/>
                  </a:moveTo>
                  <a:cubicBezTo>
                    <a:pt x="3169" y="1"/>
                    <a:pt x="2757" y="119"/>
                    <a:pt x="2394" y="366"/>
                  </a:cubicBezTo>
                  <a:lnTo>
                    <a:pt x="1" y="1985"/>
                  </a:lnTo>
                  <a:lnTo>
                    <a:pt x="2489" y="5628"/>
                  </a:lnTo>
                  <a:lnTo>
                    <a:pt x="4882" y="4009"/>
                  </a:lnTo>
                  <a:cubicBezTo>
                    <a:pt x="5835" y="3354"/>
                    <a:pt x="6085" y="2044"/>
                    <a:pt x="5430" y="1080"/>
                  </a:cubicBezTo>
                  <a:lnTo>
                    <a:pt x="5323" y="925"/>
                  </a:lnTo>
                  <a:cubicBezTo>
                    <a:pt x="4914" y="324"/>
                    <a:pt x="4252" y="1"/>
                    <a:pt x="357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7" name="Google Shape;8787;p49"/>
            <p:cNvSpPr/>
            <p:nvPr/>
          </p:nvSpPr>
          <p:spPr>
            <a:xfrm>
              <a:off x="6649603" y="602242"/>
              <a:ext cx="345677" cy="344032"/>
            </a:xfrm>
            <a:custGeom>
              <a:rect b="b" l="l" r="r" t="t"/>
              <a:pathLst>
                <a:path extrusionOk="0" h="10666" w="10717">
                  <a:moveTo>
                    <a:pt x="4999" y="1"/>
                  </a:moveTo>
                  <a:cubicBezTo>
                    <a:pt x="4821" y="1"/>
                    <a:pt x="4666" y="136"/>
                    <a:pt x="4644" y="328"/>
                  </a:cubicBezTo>
                  <a:lnTo>
                    <a:pt x="4180" y="3805"/>
                  </a:lnTo>
                  <a:lnTo>
                    <a:pt x="703" y="3340"/>
                  </a:lnTo>
                  <a:cubicBezTo>
                    <a:pt x="688" y="3338"/>
                    <a:pt x="674" y="3338"/>
                    <a:pt x="659" y="3338"/>
                  </a:cubicBezTo>
                  <a:cubicBezTo>
                    <a:pt x="474" y="3338"/>
                    <a:pt x="309" y="3474"/>
                    <a:pt x="287" y="3662"/>
                  </a:cubicBezTo>
                  <a:lnTo>
                    <a:pt x="37" y="5626"/>
                  </a:lnTo>
                  <a:cubicBezTo>
                    <a:pt x="1" y="5829"/>
                    <a:pt x="144" y="6019"/>
                    <a:pt x="346" y="6043"/>
                  </a:cubicBezTo>
                  <a:lnTo>
                    <a:pt x="3823" y="6507"/>
                  </a:lnTo>
                  <a:lnTo>
                    <a:pt x="3370" y="9984"/>
                  </a:lnTo>
                  <a:cubicBezTo>
                    <a:pt x="3335" y="10186"/>
                    <a:pt x="3477" y="10377"/>
                    <a:pt x="3692" y="10401"/>
                  </a:cubicBezTo>
                  <a:lnTo>
                    <a:pt x="5656" y="10663"/>
                  </a:lnTo>
                  <a:cubicBezTo>
                    <a:pt x="5671" y="10664"/>
                    <a:pt x="5686" y="10665"/>
                    <a:pt x="5700" y="10665"/>
                  </a:cubicBezTo>
                  <a:cubicBezTo>
                    <a:pt x="5886" y="10665"/>
                    <a:pt x="6051" y="10529"/>
                    <a:pt x="6073" y="10341"/>
                  </a:cubicBezTo>
                  <a:lnTo>
                    <a:pt x="6537" y="6864"/>
                  </a:lnTo>
                  <a:lnTo>
                    <a:pt x="10014" y="7329"/>
                  </a:lnTo>
                  <a:cubicBezTo>
                    <a:pt x="10029" y="7331"/>
                    <a:pt x="10044" y="7331"/>
                    <a:pt x="10058" y="7331"/>
                  </a:cubicBezTo>
                  <a:cubicBezTo>
                    <a:pt x="10243" y="7331"/>
                    <a:pt x="10409" y="7195"/>
                    <a:pt x="10431" y="7007"/>
                  </a:cubicBezTo>
                  <a:lnTo>
                    <a:pt x="10693" y="5031"/>
                  </a:lnTo>
                  <a:cubicBezTo>
                    <a:pt x="10716" y="4828"/>
                    <a:pt x="10574" y="4638"/>
                    <a:pt x="10371" y="4614"/>
                  </a:cubicBezTo>
                  <a:lnTo>
                    <a:pt x="6895" y="4150"/>
                  </a:lnTo>
                  <a:lnTo>
                    <a:pt x="7347" y="673"/>
                  </a:lnTo>
                  <a:cubicBezTo>
                    <a:pt x="7383" y="471"/>
                    <a:pt x="7240" y="280"/>
                    <a:pt x="7026" y="256"/>
                  </a:cubicBezTo>
                  <a:lnTo>
                    <a:pt x="5061" y="6"/>
                  </a:lnTo>
                  <a:cubicBezTo>
                    <a:pt x="5040" y="3"/>
                    <a:pt x="5019" y="1"/>
                    <a:pt x="499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8" name="Google Shape;8788;p49"/>
            <p:cNvSpPr/>
            <p:nvPr/>
          </p:nvSpPr>
          <p:spPr>
            <a:xfrm>
              <a:off x="6206806" y="1123773"/>
              <a:ext cx="349902" cy="435733"/>
            </a:xfrm>
            <a:custGeom>
              <a:rect b="b" l="l" r="r" t="t"/>
              <a:pathLst>
                <a:path extrusionOk="0" h="13509" w="10848">
                  <a:moveTo>
                    <a:pt x="4153" y="414"/>
                  </a:moveTo>
                  <a:cubicBezTo>
                    <a:pt x="4440" y="414"/>
                    <a:pt x="4724" y="589"/>
                    <a:pt x="4775" y="982"/>
                  </a:cubicBezTo>
                  <a:cubicBezTo>
                    <a:pt x="4811" y="1173"/>
                    <a:pt x="4763" y="1375"/>
                    <a:pt x="4632" y="1518"/>
                  </a:cubicBezTo>
                  <a:lnTo>
                    <a:pt x="3835" y="1673"/>
                  </a:lnTo>
                  <a:cubicBezTo>
                    <a:pt x="3668" y="1578"/>
                    <a:pt x="3549" y="1411"/>
                    <a:pt x="3513" y="1209"/>
                  </a:cubicBezTo>
                  <a:cubicBezTo>
                    <a:pt x="3399" y="710"/>
                    <a:pt x="3779" y="414"/>
                    <a:pt x="4153" y="414"/>
                  </a:cubicBezTo>
                  <a:close/>
                  <a:moveTo>
                    <a:pt x="7868" y="2734"/>
                  </a:moveTo>
                  <a:cubicBezTo>
                    <a:pt x="8126" y="2734"/>
                    <a:pt x="8354" y="2923"/>
                    <a:pt x="8407" y="3185"/>
                  </a:cubicBezTo>
                  <a:lnTo>
                    <a:pt x="9788" y="10746"/>
                  </a:lnTo>
                  <a:cubicBezTo>
                    <a:pt x="9835" y="11043"/>
                    <a:pt x="9633" y="11329"/>
                    <a:pt x="9335" y="11377"/>
                  </a:cubicBezTo>
                  <a:lnTo>
                    <a:pt x="3073" y="12520"/>
                  </a:lnTo>
                  <a:cubicBezTo>
                    <a:pt x="3038" y="12527"/>
                    <a:pt x="3003" y="12530"/>
                    <a:pt x="2968" y="12530"/>
                  </a:cubicBezTo>
                  <a:cubicBezTo>
                    <a:pt x="2711" y="12530"/>
                    <a:pt x="2484" y="12342"/>
                    <a:pt x="2442" y="12079"/>
                  </a:cubicBezTo>
                  <a:lnTo>
                    <a:pt x="1061" y="4519"/>
                  </a:lnTo>
                  <a:cubicBezTo>
                    <a:pt x="1013" y="4221"/>
                    <a:pt x="1203" y="3935"/>
                    <a:pt x="1513" y="3888"/>
                  </a:cubicBezTo>
                  <a:lnTo>
                    <a:pt x="2251" y="3745"/>
                  </a:lnTo>
                  <a:cubicBezTo>
                    <a:pt x="2294" y="3960"/>
                    <a:pt x="2483" y="4107"/>
                    <a:pt x="2695" y="4107"/>
                  </a:cubicBezTo>
                  <a:cubicBezTo>
                    <a:pt x="2717" y="4107"/>
                    <a:pt x="2740" y="4105"/>
                    <a:pt x="2763" y="4102"/>
                  </a:cubicBezTo>
                  <a:lnTo>
                    <a:pt x="6668" y="3387"/>
                  </a:lnTo>
                  <a:cubicBezTo>
                    <a:pt x="6907" y="3340"/>
                    <a:pt x="7061" y="3114"/>
                    <a:pt x="7026" y="2875"/>
                  </a:cubicBezTo>
                  <a:lnTo>
                    <a:pt x="7764" y="2745"/>
                  </a:lnTo>
                  <a:cubicBezTo>
                    <a:pt x="7799" y="2737"/>
                    <a:pt x="7834" y="2734"/>
                    <a:pt x="7868" y="2734"/>
                  </a:cubicBezTo>
                  <a:close/>
                  <a:moveTo>
                    <a:pt x="4147" y="0"/>
                  </a:moveTo>
                  <a:cubicBezTo>
                    <a:pt x="4083" y="0"/>
                    <a:pt x="4018" y="6"/>
                    <a:pt x="3954" y="18"/>
                  </a:cubicBezTo>
                  <a:cubicBezTo>
                    <a:pt x="3358" y="125"/>
                    <a:pt x="2966" y="697"/>
                    <a:pt x="3073" y="1292"/>
                  </a:cubicBezTo>
                  <a:cubicBezTo>
                    <a:pt x="3108" y="1459"/>
                    <a:pt x="3180" y="1625"/>
                    <a:pt x="3287" y="1768"/>
                  </a:cubicBezTo>
                  <a:lnTo>
                    <a:pt x="2513" y="1911"/>
                  </a:lnTo>
                  <a:cubicBezTo>
                    <a:pt x="2192" y="1971"/>
                    <a:pt x="1989" y="2280"/>
                    <a:pt x="2037" y="2602"/>
                  </a:cubicBezTo>
                  <a:lnTo>
                    <a:pt x="2096" y="2875"/>
                  </a:lnTo>
                  <a:lnTo>
                    <a:pt x="811" y="3114"/>
                  </a:lnTo>
                  <a:cubicBezTo>
                    <a:pt x="322" y="3197"/>
                    <a:pt x="1" y="3661"/>
                    <a:pt x="96" y="4149"/>
                  </a:cubicBezTo>
                  <a:lnTo>
                    <a:pt x="1668" y="12770"/>
                  </a:lnTo>
                  <a:cubicBezTo>
                    <a:pt x="1742" y="13206"/>
                    <a:pt x="2121" y="13509"/>
                    <a:pt x="2549" y="13509"/>
                  </a:cubicBezTo>
                  <a:cubicBezTo>
                    <a:pt x="2600" y="13509"/>
                    <a:pt x="2652" y="13505"/>
                    <a:pt x="2704" y="13496"/>
                  </a:cubicBezTo>
                  <a:lnTo>
                    <a:pt x="10038" y="12150"/>
                  </a:lnTo>
                  <a:cubicBezTo>
                    <a:pt x="10526" y="12067"/>
                    <a:pt x="10848" y="11603"/>
                    <a:pt x="10752" y="11115"/>
                  </a:cubicBezTo>
                  <a:lnTo>
                    <a:pt x="9181" y="2483"/>
                  </a:lnTo>
                  <a:cubicBezTo>
                    <a:pt x="9097" y="2052"/>
                    <a:pt x="8726" y="1751"/>
                    <a:pt x="8313" y="1751"/>
                  </a:cubicBezTo>
                  <a:cubicBezTo>
                    <a:pt x="8257" y="1751"/>
                    <a:pt x="8201" y="1757"/>
                    <a:pt x="8145" y="1768"/>
                  </a:cubicBezTo>
                  <a:lnTo>
                    <a:pt x="6859" y="1994"/>
                  </a:lnTo>
                  <a:lnTo>
                    <a:pt x="6811" y="1721"/>
                  </a:lnTo>
                  <a:cubicBezTo>
                    <a:pt x="6758" y="1431"/>
                    <a:pt x="6500" y="1237"/>
                    <a:pt x="6223" y="1237"/>
                  </a:cubicBezTo>
                  <a:cubicBezTo>
                    <a:pt x="6193" y="1237"/>
                    <a:pt x="6163" y="1240"/>
                    <a:pt x="6133" y="1244"/>
                  </a:cubicBezTo>
                  <a:lnTo>
                    <a:pt x="5180" y="1423"/>
                  </a:lnTo>
                  <a:cubicBezTo>
                    <a:pt x="5240" y="1244"/>
                    <a:pt x="5240" y="1066"/>
                    <a:pt x="5216" y="899"/>
                  </a:cubicBezTo>
                  <a:cubicBezTo>
                    <a:pt x="5121" y="370"/>
                    <a:pt x="4658" y="0"/>
                    <a:pt x="414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9" name="Google Shape;8789;p49"/>
            <p:cNvSpPr/>
            <p:nvPr/>
          </p:nvSpPr>
          <p:spPr>
            <a:xfrm>
              <a:off x="6269026" y="1280275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3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4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0" name="Google Shape;8790;p49"/>
            <p:cNvSpPr/>
            <p:nvPr/>
          </p:nvSpPr>
          <p:spPr>
            <a:xfrm>
              <a:off x="6336761" y="1265566"/>
              <a:ext cx="125214" cy="43931"/>
            </a:xfrm>
            <a:custGeom>
              <a:rect b="b" l="l" r="r" t="t"/>
              <a:pathLst>
                <a:path extrusionOk="0" h="1362" w="3882">
                  <a:moveTo>
                    <a:pt x="3285" y="1"/>
                  </a:moveTo>
                  <a:cubicBezTo>
                    <a:pt x="3247" y="1"/>
                    <a:pt x="3206" y="5"/>
                    <a:pt x="3163" y="15"/>
                  </a:cubicBezTo>
                  <a:lnTo>
                    <a:pt x="3151" y="15"/>
                  </a:lnTo>
                  <a:lnTo>
                    <a:pt x="556" y="492"/>
                  </a:lnTo>
                  <a:cubicBezTo>
                    <a:pt x="1" y="569"/>
                    <a:pt x="108" y="1362"/>
                    <a:pt x="599" y="1362"/>
                  </a:cubicBezTo>
                  <a:cubicBezTo>
                    <a:pt x="634" y="1362"/>
                    <a:pt x="671" y="1358"/>
                    <a:pt x="711" y="1349"/>
                  </a:cubicBezTo>
                  <a:lnTo>
                    <a:pt x="3306" y="873"/>
                  </a:lnTo>
                  <a:cubicBezTo>
                    <a:pt x="3882" y="817"/>
                    <a:pt x="3788" y="1"/>
                    <a:pt x="328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1" name="Google Shape;8791;p49"/>
            <p:cNvSpPr/>
            <p:nvPr/>
          </p:nvSpPr>
          <p:spPr>
            <a:xfrm>
              <a:off x="6281702" y="1349784"/>
              <a:ext cx="59769" cy="49866"/>
            </a:xfrm>
            <a:custGeom>
              <a:rect b="b" l="l" r="r" t="t"/>
              <a:pathLst>
                <a:path extrusionOk="0" h="1546" w="1853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2" y="1502"/>
                    <a:pt x="854" y="1545"/>
                    <a:pt x="1001" y="1545"/>
                  </a:cubicBezTo>
                  <a:cubicBezTo>
                    <a:pt x="1450" y="1545"/>
                    <a:pt x="1852" y="1145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2" name="Google Shape;8792;p49"/>
            <p:cNvSpPr/>
            <p:nvPr/>
          </p:nvSpPr>
          <p:spPr>
            <a:xfrm>
              <a:off x="6351341" y="1335140"/>
              <a:ext cx="120892" cy="43544"/>
            </a:xfrm>
            <a:custGeom>
              <a:rect b="b" l="l" r="r" t="t"/>
              <a:pathLst>
                <a:path extrusionOk="0" h="1350" w="3748">
                  <a:moveTo>
                    <a:pt x="3128" y="0"/>
                  </a:moveTo>
                  <a:cubicBezTo>
                    <a:pt x="3117" y="0"/>
                    <a:pt x="3105" y="1"/>
                    <a:pt x="3092" y="2"/>
                  </a:cubicBezTo>
                  <a:lnTo>
                    <a:pt x="497" y="478"/>
                  </a:lnTo>
                  <a:cubicBezTo>
                    <a:pt x="0" y="628"/>
                    <a:pt x="120" y="1349"/>
                    <a:pt x="605" y="1349"/>
                  </a:cubicBezTo>
                  <a:cubicBezTo>
                    <a:pt x="620" y="1349"/>
                    <a:pt x="636" y="1348"/>
                    <a:pt x="652" y="1347"/>
                  </a:cubicBezTo>
                  <a:lnTo>
                    <a:pt x="3247" y="883"/>
                  </a:lnTo>
                  <a:cubicBezTo>
                    <a:pt x="3747" y="731"/>
                    <a:pt x="3634" y="0"/>
                    <a:pt x="312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3" name="Google Shape;8793;p49"/>
            <p:cNvSpPr/>
            <p:nvPr/>
          </p:nvSpPr>
          <p:spPr>
            <a:xfrm>
              <a:off x="6295152" y="1424293"/>
              <a:ext cx="60156" cy="49834"/>
            </a:xfrm>
            <a:custGeom>
              <a:rect b="b" l="l" r="r" t="t"/>
              <a:pathLst>
                <a:path extrusionOk="0" h="1545" w="1865">
                  <a:moveTo>
                    <a:pt x="1014" y="0"/>
                  </a:moveTo>
                  <a:cubicBezTo>
                    <a:pt x="970" y="0"/>
                    <a:pt x="926" y="4"/>
                    <a:pt x="881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9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4" name="Google Shape;8794;p49"/>
            <p:cNvSpPr/>
            <p:nvPr/>
          </p:nvSpPr>
          <p:spPr>
            <a:xfrm>
              <a:off x="6364404" y="1409585"/>
              <a:ext cx="121795" cy="43577"/>
            </a:xfrm>
            <a:custGeom>
              <a:rect b="b" l="l" r="r" t="t"/>
              <a:pathLst>
                <a:path extrusionOk="0" h="1351" w="3776">
                  <a:moveTo>
                    <a:pt x="3162" y="0"/>
                  </a:moveTo>
                  <a:cubicBezTo>
                    <a:pt x="3143" y="0"/>
                    <a:pt x="3124" y="1"/>
                    <a:pt x="3104" y="3"/>
                  </a:cubicBezTo>
                  <a:lnTo>
                    <a:pt x="520" y="468"/>
                  </a:lnTo>
                  <a:cubicBezTo>
                    <a:pt x="0" y="606"/>
                    <a:pt x="120" y="1351"/>
                    <a:pt x="628" y="1351"/>
                  </a:cubicBezTo>
                  <a:cubicBezTo>
                    <a:pt x="643" y="1351"/>
                    <a:pt x="659" y="1350"/>
                    <a:pt x="675" y="1349"/>
                  </a:cubicBezTo>
                  <a:lnTo>
                    <a:pt x="3271" y="872"/>
                  </a:lnTo>
                  <a:cubicBezTo>
                    <a:pt x="3776" y="735"/>
                    <a:pt x="3661" y="0"/>
                    <a:pt x="316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5" name="Google Shape;8795;p49"/>
            <p:cNvSpPr/>
            <p:nvPr/>
          </p:nvSpPr>
          <p:spPr>
            <a:xfrm>
              <a:off x="6706823" y="1251439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620" y="1"/>
                  </a:moveTo>
                  <a:lnTo>
                    <a:pt x="1215" y="1620"/>
                  </a:lnTo>
                  <a:cubicBezTo>
                    <a:pt x="251" y="2275"/>
                    <a:pt x="1" y="3585"/>
                    <a:pt x="656" y="4549"/>
                  </a:cubicBezTo>
                  <a:lnTo>
                    <a:pt x="763" y="4704"/>
                  </a:lnTo>
                  <a:cubicBezTo>
                    <a:pt x="1171" y="5305"/>
                    <a:pt x="1833" y="5629"/>
                    <a:pt x="2508" y="5629"/>
                  </a:cubicBezTo>
                  <a:cubicBezTo>
                    <a:pt x="2916" y="5629"/>
                    <a:pt x="3328" y="5510"/>
                    <a:pt x="3692" y="5264"/>
                  </a:cubicBezTo>
                  <a:lnTo>
                    <a:pt x="6085" y="3644"/>
                  </a:lnTo>
                  <a:lnTo>
                    <a:pt x="3620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6" name="Google Shape;8796;p49"/>
            <p:cNvSpPr/>
            <p:nvPr/>
          </p:nvSpPr>
          <p:spPr>
            <a:xfrm>
              <a:off x="6839327" y="1176188"/>
              <a:ext cx="196272" cy="181660"/>
            </a:xfrm>
            <a:custGeom>
              <a:rect b="b" l="l" r="r" t="t"/>
              <a:pathLst>
                <a:path extrusionOk="0" h="5632" w="6085">
                  <a:moveTo>
                    <a:pt x="3588" y="1"/>
                  </a:moveTo>
                  <a:cubicBezTo>
                    <a:pt x="3177" y="1"/>
                    <a:pt x="2760" y="120"/>
                    <a:pt x="2394" y="369"/>
                  </a:cubicBezTo>
                  <a:lnTo>
                    <a:pt x="1" y="1989"/>
                  </a:lnTo>
                  <a:lnTo>
                    <a:pt x="2489" y="5632"/>
                  </a:lnTo>
                  <a:lnTo>
                    <a:pt x="4882" y="4001"/>
                  </a:lnTo>
                  <a:cubicBezTo>
                    <a:pt x="5835" y="3346"/>
                    <a:pt x="6085" y="2036"/>
                    <a:pt x="5430" y="1072"/>
                  </a:cubicBezTo>
                  <a:lnTo>
                    <a:pt x="5430" y="1072"/>
                  </a:lnTo>
                  <a:lnTo>
                    <a:pt x="5430" y="1084"/>
                  </a:lnTo>
                  <a:lnTo>
                    <a:pt x="5323" y="917"/>
                  </a:lnTo>
                  <a:cubicBezTo>
                    <a:pt x="4917" y="319"/>
                    <a:pt x="4259" y="1"/>
                    <a:pt x="358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7" name="Google Shape;8797;p49"/>
            <p:cNvSpPr/>
            <p:nvPr/>
          </p:nvSpPr>
          <p:spPr>
            <a:xfrm>
              <a:off x="5182226" y="98419"/>
              <a:ext cx="349870" cy="436120"/>
            </a:xfrm>
            <a:custGeom>
              <a:rect b="b" l="l" r="r" t="t"/>
              <a:pathLst>
                <a:path extrusionOk="0" h="13521" w="10847">
                  <a:moveTo>
                    <a:pt x="4151" y="435"/>
                  </a:moveTo>
                  <a:cubicBezTo>
                    <a:pt x="4440" y="435"/>
                    <a:pt x="4723" y="607"/>
                    <a:pt x="4774" y="994"/>
                  </a:cubicBezTo>
                  <a:cubicBezTo>
                    <a:pt x="4810" y="1196"/>
                    <a:pt x="4751" y="1387"/>
                    <a:pt x="4632" y="1541"/>
                  </a:cubicBezTo>
                  <a:lnTo>
                    <a:pt x="3834" y="1684"/>
                  </a:lnTo>
                  <a:cubicBezTo>
                    <a:pt x="3667" y="1589"/>
                    <a:pt x="3548" y="1422"/>
                    <a:pt x="3512" y="1232"/>
                  </a:cubicBezTo>
                  <a:lnTo>
                    <a:pt x="3500" y="1232"/>
                  </a:lnTo>
                  <a:cubicBezTo>
                    <a:pt x="3386" y="732"/>
                    <a:pt x="3773" y="435"/>
                    <a:pt x="4151" y="435"/>
                  </a:cubicBezTo>
                  <a:close/>
                  <a:moveTo>
                    <a:pt x="7854" y="2749"/>
                  </a:moveTo>
                  <a:cubicBezTo>
                    <a:pt x="8117" y="2749"/>
                    <a:pt x="8351" y="2930"/>
                    <a:pt x="8394" y="3208"/>
                  </a:cubicBezTo>
                  <a:lnTo>
                    <a:pt x="9787" y="10769"/>
                  </a:lnTo>
                  <a:cubicBezTo>
                    <a:pt x="9835" y="11066"/>
                    <a:pt x="9644" y="11340"/>
                    <a:pt x="9346" y="11400"/>
                  </a:cubicBezTo>
                  <a:lnTo>
                    <a:pt x="3084" y="12543"/>
                  </a:lnTo>
                  <a:cubicBezTo>
                    <a:pt x="3049" y="12550"/>
                    <a:pt x="3014" y="12553"/>
                    <a:pt x="2979" y="12553"/>
                  </a:cubicBezTo>
                  <a:cubicBezTo>
                    <a:pt x="2722" y="12553"/>
                    <a:pt x="2493" y="12365"/>
                    <a:pt x="2441" y="12102"/>
                  </a:cubicBezTo>
                  <a:lnTo>
                    <a:pt x="1060" y="4530"/>
                  </a:lnTo>
                  <a:cubicBezTo>
                    <a:pt x="1012" y="4232"/>
                    <a:pt x="1203" y="3958"/>
                    <a:pt x="1512" y="3899"/>
                  </a:cubicBezTo>
                  <a:lnTo>
                    <a:pt x="2250" y="3768"/>
                  </a:lnTo>
                  <a:cubicBezTo>
                    <a:pt x="2292" y="3977"/>
                    <a:pt x="2472" y="4122"/>
                    <a:pt x="2676" y="4122"/>
                  </a:cubicBezTo>
                  <a:cubicBezTo>
                    <a:pt x="2704" y="4122"/>
                    <a:pt x="2733" y="4119"/>
                    <a:pt x="2762" y="4113"/>
                  </a:cubicBezTo>
                  <a:lnTo>
                    <a:pt x="6668" y="3399"/>
                  </a:lnTo>
                  <a:cubicBezTo>
                    <a:pt x="6906" y="3363"/>
                    <a:pt x="7060" y="3125"/>
                    <a:pt x="7025" y="2899"/>
                  </a:cubicBezTo>
                  <a:lnTo>
                    <a:pt x="7763" y="2756"/>
                  </a:lnTo>
                  <a:cubicBezTo>
                    <a:pt x="7793" y="2751"/>
                    <a:pt x="7824" y="2749"/>
                    <a:pt x="7854" y="2749"/>
                  </a:cubicBezTo>
                  <a:close/>
                  <a:moveTo>
                    <a:pt x="4133" y="0"/>
                  </a:moveTo>
                  <a:cubicBezTo>
                    <a:pt x="4070" y="0"/>
                    <a:pt x="4005" y="6"/>
                    <a:pt x="3941" y="17"/>
                  </a:cubicBezTo>
                  <a:cubicBezTo>
                    <a:pt x="3346" y="136"/>
                    <a:pt x="2953" y="708"/>
                    <a:pt x="3072" y="1303"/>
                  </a:cubicBezTo>
                  <a:cubicBezTo>
                    <a:pt x="3108" y="1482"/>
                    <a:pt x="3179" y="1637"/>
                    <a:pt x="3286" y="1779"/>
                  </a:cubicBezTo>
                  <a:lnTo>
                    <a:pt x="2512" y="1934"/>
                  </a:lnTo>
                  <a:cubicBezTo>
                    <a:pt x="2191" y="1994"/>
                    <a:pt x="1988" y="2291"/>
                    <a:pt x="2036" y="2613"/>
                  </a:cubicBezTo>
                  <a:lnTo>
                    <a:pt x="2096" y="2899"/>
                  </a:lnTo>
                  <a:lnTo>
                    <a:pt x="798" y="3125"/>
                  </a:lnTo>
                  <a:cubicBezTo>
                    <a:pt x="322" y="3208"/>
                    <a:pt x="0" y="3673"/>
                    <a:pt x="83" y="4149"/>
                  </a:cubicBezTo>
                  <a:lnTo>
                    <a:pt x="1667" y="12781"/>
                  </a:lnTo>
                  <a:cubicBezTo>
                    <a:pt x="1741" y="13217"/>
                    <a:pt x="2120" y="13520"/>
                    <a:pt x="2548" y="13520"/>
                  </a:cubicBezTo>
                  <a:cubicBezTo>
                    <a:pt x="2599" y="13520"/>
                    <a:pt x="2651" y="13516"/>
                    <a:pt x="2703" y="13507"/>
                  </a:cubicBezTo>
                  <a:lnTo>
                    <a:pt x="10037" y="12162"/>
                  </a:lnTo>
                  <a:cubicBezTo>
                    <a:pt x="10525" y="12066"/>
                    <a:pt x="10847" y="11602"/>
                    <a:pt x="10763" y="11126"/>
                  </a:cubicBezTo>
                  <a:lnTo>
                    <a:pt x="9180" y="2494"/>
                  </a:lnTo>
                  <a:cubicBezTo>
                    <a:pt x="9106" y="2064"/>
                    <a:pt x="8737" y="1763"/>
                    <a:pt x="8316" y="1763"/>
                  </a:cubicBezTo>
                  <a:cubicBezTo>
                    <a:pt x="8259" y="1763"/>
                    <a:pt x="8202" y="1768"/>
                    <a:pt x="8144" y="1779"/>
                  </a:cubicBezTo>
                  <a:lnTo>
                    <a:pt x="6858" y="2018"/>
                  </a:lnTo>
                  <a:lnTo>
                    <a:pt x="6810" y="1744"/>
                  </a:lnTo>
                  <a:cubicBezTo>
                    <a:pt x="6758" y="1458"/>
                    <a:pt x="6508" y="1258"/>
                    <a:pt x="6228" y="1258"/>
                  </a:cubicBezTo>
                  <a:cubicBezTo>
                    <a:pt x="6192" y="1258"/>
                    <a:pt x="6156" y="1261"/>
                    <a:pt x="6120" y="1268"/>
                  </a:cubicBezTo>
                  <a:lnTo>
                    <a:pt x="5179" y="1434"/>
                  </a:lnTo>
                  <a:cubicBezTo>
                    <a:pt x="5227" y="1268"/>
                    <a:pt x="5239" y="1089"/>
                    <a:pt x="5215" y="922"/>
                  </a:cubicBezTo>
                  <a:cubicBezTo>
                    <a:pt x="5119" y="381"/>
                    <a:pt x="4655" y="0"/>
                    <a:pt x="413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8" name="Google Shape;8798;p49"/>
            <p:cNvSpPr/>
            <p:nvPr/>
          </p:nvSpPr>
          <p:spPr>
            <a:xfrm>
              <a:off x="5244414" y="255566"/>
              <a:ext cx="60059" cy="49898"/>
            </a:xfrm>
            <a:custGeom>
              <a:rect b="b" l="l" r="r" t="t"/>
              <a:pathLst>
                <a:path extrusionOk="0" h="1547" w="1862">
                  <a:moveTo>
                    <a:pt x="1015" y="1"/>
                  </a:moveTo>
                  <a:cubicBezTo>
                    <a:pt x="967" y="1"/>
                    <a:pt x="919" y="5"/>
                    <a:pt x="870" y="15"/>
                  </a:cubicBezTo>
                  <a:cubicBezTo>
                    <a:pt x="191" y="134"/>
                    <a:pt x="1" y="1015"/>
                    <a:pt x="560" y="1408"/>
                  </a:cubicBezTo>
                  <a:cubicBezTo>
                    <a:pt x="700" y="1504"/>
                    <a:pt x="851" y="1547"/>
                    <a:pt x="998" y="1547"/>
                  </a:cubicBezTo>
                  <a:cubicBezTo>
                    <a:pt x="1451" y="1547"/>
                    <a:pt x="1862" y="1138"/>
                    <a:pt x="1763" y="634"/>
                  </a:cubicBezTo>
                  <a:cubicBezTo>
                    <a:pt x="1689" y="266"/>
                    <a:pt x="1375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9" name="Google Shape;8799;p49"/>
            <p:cNvSpPr/>
            <p:nvPr/>
          </p:nvSpPr>
          <p:spPr>
            <a:xfrm>
              <a:off x="5312052" y="241148"/>
              <a:ext cx="124117" cy="43673"/>
            </a:xfrm>
            <a:custGeom>
              <a:rect b="b" l="l" r="r" t="t"/>
              <a:pathLst>
                <a:path extrusionOk="0" h="1354" w="3848">
                  <a:moveTo>
                    <a:pt x="3239" y="0"/>
                  </a:moveTo>
                  <a:cubicBezTo>
                    <a:pt x="3208" y="0"/>
                    <a:pt x="3176" y="3"/>
                    <a:pt x="3143" y="10"/>
                  </a:cubicBezTo>
                  <a:lnTo>
                    <a:pt x="3155" y="10"/>
                  </a:lnTo>
                  <a:lnTo>
                    <a:pt x="559" y="486"/>
                  </a:lnTo>
                  <a:cubicBezTo>
                    <a:pt x="0" y="553"/>
                    <a:pt x="102" y="1354"/>
                    <a:pt x="609" y="1354"/>
                  </a:cubicBezTo>
                  <a:cubicBezTo>
                    <a:pt x="642" y="1354"/>
                    <a:pt x="677" y="1350"/>
                    <a:pt x="714" y="1343"/>
                  </a:cubicBezTo>
                  <a:lnTo>
                    <a:pt x="3309" y="867"/>
                  </a:lnTo>
                  <a:cubicBezTo>
                    <a:pt x="3847" y="766"/>
                    <a:pt x="3731" y="0"/>
                    <a:pt x="323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0" name="Google Shape;8800;p49"/>
            <p:cNvSpPr/>
            <p:nvPr/>
          </p:nvSpPr>
          <p:spPr>
            <a:xfrm>
              <a:off x="5257090" y="325172"/>
              <a:ext cx="59769" cy="49866"/>
            </a:xfrm>
            <a:custGeom>
              <a:rect b="b" l="l" r="r" t="t"/>
              <a:pathLst>
                <a:path extrusionOk="0" h="1546" w="1853">
                  <a:moveTo>
                    <a:pt x="1003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3" y="1545"/>
                    <a:pt x="1000" y="1545"/>
                  </a:cubicBezTo>
                  <a:cubicBezTo>
                    <a:pt x="1449" y="1545"/>
                    <a:pt x="1853" y="1142"/>
                    <a:pt x="1763" y="631"/>
                  </a:cubicBezTo>
                  <a:cubicBezTo>
                    <a:pt x="1699" y="259"/>
                    <a:pt x="1369" y="1"/>
                    <a:pt x="100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1" name="Google Shape;8801;p49"/>
            <p:cNvSpPr/>
            <p:nvPr/>
          </p:nvSpPr>
          <p:spPr>
            <a:xfrm>
              <a:off x="5326599" y="310528"/>
              <a:ext cx="121408" cy="43512"/>
            </a:xfrm>
            <a:custGeom>
              <a:rect b="b" l="l" r="r" t="t"/>
              <a:pathLst>
                <a:path extrusionOk="0" h="1349" w="3764">
                  <a:moveTo>
                    <a:pt x="3133" y="0"/>
                  </a:moveTo>
                  <a:cubicBezTo>
                    <a:pt x="3121" y="0"/>
                    <a:pt x="3109" y="1"/>
                    <a:pt x="3096" y="2"/>
                  </a:cubicBezTo>
                  <a:lnTo>
                    <a:pt x="501" y="478"/>
                  </a:lnTo>
                  <a:cubicBezTo>
                    <a:pt x="1" y="618"/>
                    <a:pt x="126" y="1348"/>
                    <a:pt x="620" y="1348"/>
                  </a:cubicBezTo>
                  <a:cubicBezTo>
                    <a:pt x="632" y="1348"/>
                    <a:pt x="644" y="1348"/>
                    <a:pt x="656" y="1347"/>
                  </a:cubicBezTo>
                  <a:lnTo>
                    <a:pt x="3251" y="871"/>
                  </a:lnTo>
                  <a:cubicBezTo>
                    <a:pt x="3763" y="731"/>
                    <a:pt x="3638" y="0"/>
                    <a:pt x="313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2" name="Google Shape;8802;p49"/>
            <p:cNvSpPr/>
            <p:nvPr/>
          </p:nvSpPr>
          <p:spPr>
            <a:xfrm>
              <a:off x="5270540" y="399294"/>
              <a:ext cx="60059" cy="50189"/>
            </a:xfrm>
            <a:custGeom>
              <a:rect b="b" l="l" r="r" t="t"/>
              <a:pathLst>
                <a:path extrusionOk="0" h="1556" w="1862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0" y="1012"/>
                    <a:pt x="572" y="1417"/>
                  </a:cubicBezTo>
                  <a:cubicBezTo>
                    <a:pt x="709" y="1513"/>
                    <a:pt x="857" y="1556"/>
                    <a:pt x="1002" y="1556"/>
                  </a:cubicBezTo>
                  <a:cubicBezTo>
                    <a:pt x="1451" y="1556"/>
                    <a:pt x="1862" y="1147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3" name="Google Shape;8803;p49"/>
            <p:cNvSpPr/>
            <p:nvPr/>
          </p:nvSpPr>
          <p:spPr>
            <a:xfrm>
              <a:off x="5339501" y="384586"/>
              <a:ext cx="122440" cy="44028"/>
            </a:xfrm>
            <a:custGeom>
              <a:rect b="b" l="l" r="r" t="t"/>
              <a:pathLst>
                <a:path extrusionOk="0" h="1365" w="3796">
                  <a:moveTo>
                    <a:pt x="3172" y="0"/>
                  </a:moveTo>
                  <a:cubicBezTo>
                    <a:pt x="3153" y="0"/>
                    <a:pt x="3133" y="1"/>
                    <a:pt x="3113" y="4"/>
                  </a:cubicBezTo>
                  <a:lnTo>
                    <a:pt x="518" y="480"/>
                  </a:lnTo>
                  <a:cubicBezTo>
                    <a:pt x="1" y="606"/>
                    <a:pt x="115" y="1364"/>
                    <a:pt x="626" y="1364"/>
                  </a:cubicBezTo>
                  <a:cubicBezTo>
                    <a:pt x="645" y="1364"/>
                    <a:pt x="664" y="1363"/>
                    <a:pt x="684" y="1361"/>
                  </a:cubicBezTo>
                  <a:lnTo>
                    <a:pt x="3268" y="885"/>
                  </a:lnTo>
                  <a:cubicBezTo>
                    <a:pt x="3796" y="747"/>
                    <a:pt x="3682" y="0"/>
                    <a:pt x="317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4" name="Google Shape;8804;p49"/>
            <p:cNvSpPr/>
            <p:nvPr/>
          </p:nvSpPr>
          <p:spPr>
            <a:xfrm>
              <a:off x="5212933" y="708039"/>
              <a:ext cx="250815" cy="224688"/>
            </a:xfrm>
            <a:custGeom>
              <a:rect b="b" l="l" r="r" t="t"/>
              <a:pathLst>
                <a:path extrusionOk="0" h="6966" w="7776">
                  <a:moveTo>
                    <a:pt x="3943" y="1"/>
                  </a:moveTo>
                  <a:cubicBezTo>
                    <a:pt x="2906" y="1"/>
                    <a:pt x="1888" y="469"/>
                    <a:pt x="1227" y="1346"/>
                  </a:cubicBezTo>
                  <a:lnTo>
                    <a:pt x="6966" y="4977"/>
                  </a:lnTo>
                  <a:cubicBezTo>
                    <a:pt x="7775" y="3406"/>
                    <a:pt x="7251" y="1477"/>
                    <a:pt x="5763" y="525"/>
                  </a:cubicBezTo>
                  <a:cubicBezTo>
                    <a:pt x="5199" y="171"/>
                    <a:pt x="4568" y="1"/>
                    <a:pt x="3943" y="1"/>
                  </a:cubicBezTo>
                  <a:close/>
                  <a:moveTo>
                    <a:pt x="822" y="2001"/>
                  </a:moveTo>
                  <a:cubicBezTo>
                    <a:pt x="1" y="3561"/>
                    <a:pt x="524" y="5489"/>
                    <a:pt x="2025" y="6442"/>
                  </a:cubicBezTo>
                  <a:cubicBezTo>
                    <a:pt x="2584" y="6796"/>
                    <a:pt x="3211" y="6966"/>
                    <a:pt x="3833" y="6966"/>
                  </a:cubicBezTo>
                  <a:cubicBezTo>
                    <a:pt x="4864" y="6966"/>
                    <a:pt x="5880" y="6497"/>
                    <a:pt x="6549" y="5620"/>
                  </a:cubicBezTo>
                  <a:lnTo>
                    <a:pt x="822" y="200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5" name="Google Shape;8805;p49"/>
            <p:cNvSpPr/>
            <p:nvPr/>
          </p:nvSpPr>
          <p:spPr>
            <a:xfrm>
              <a:off x="5682211" y="226472"/>
              <a:ext cx="196304" cy="181918"/>
            </a:xfrm>
            <a:custGeom>
              <a:rect b="b" l="l" r="r" t="t"/>
              <a:pathLst>
                <a:path extrusionOk="0" h="5640" w="6086">
                  <a:moveTo>
                    <a:pt x="3609" y="0"/>
                  </a:moveTo>
                  <a:lnTo>
                    <a:pt x="1215" y="1631"/>
                  </a:lnTo>
                  <a:cubicBezTo>
                    <a:pt x="251" y="2286"/>
                    <a:pt x="1" y="3596"/>
                    <a:pt x="656" y="4560"/>
                  </a:cubicBezTo>
                  <a:lnTo>
                    <a:pt x="763" y="4715"/>
                  </a:lnTo>
                  <a:cubicBezTo>
                    <a:pt x="1171" y="5316"/>
                    <a:pt x="1834" y="5640"/>
                    <a:pt x="2508" y="5640"/>
                  </a:cubicBezTo>
                  <a:cubicBezTo>
                    <a:pt x="2916" y="5640"/>
                    <a:pt x="3329" y="5521"/>
                    <a:pt x="3692" y="5275"/>
                  </a:cubicBezTo>
                  <a:lnTo>
                    <a:pt x="6085" y="3644"/>
                  </a:lnTo>
                  <a:lnTo>
                    <a:pt x="3609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6" name="Google Shape;8806;p49"/>
            <p:cNvSpPr/>
            <p:nvPr/>
          </p:nvSpPr>
          <p:spPr>
            <a:xfrm>
              <a:off x="5814714" y="151317"/>
              <a:ext cx="196272" cy="181950"/>
            </a:xfrm>
            <a:custGeom>
              <a:rect b="b" l="l" r="r" t="t"/>
              <a:pathLst>
                <a:path extrusionOk="0" h="5641" w="6085">
                  <a:moveTo>
                    <a:pt x="3580" y="1"/>
                  </a:moveTo>
                  <a:cubicBezTo>
                    <a:pt x="3174" y="1"/>
                    <a:pt x="2765" y="119"/>
                    <a:pt x="2406" y="366"/>
                  </a:cubicBezTo>
                  <a:lnTo>
                    <a:pt x="1" y="1985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5" y="3354"/>
                    <a:pt x="6085" y="2044"/>
                    <a:pt x="5430" y="1080"/>
                  </a:cubicBezTo>
                  <a:lnTo>
                    <a:pt x="5323" y="925"/>
                  </a:lnTo>
                  <a:cubicBezTo>
                    <a:pt x="4915" y="324"/>
                    <a:pt x="4252" y="1"/>
                    <a:pt x="3580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7" name="Google Shape;8807;p49"/>
            <p:cNvSpPr/>
            <p:nvPr/>
          </p:nvSpPr>
          <p:spPr>
            <a:xfrm>
              <a:off x="5624636" y="602242"/>
              <a:ext cx="346032" cy="344032"/>
            </a:xfrm>
            <a:custGeom>
              <a:rect b="b" l="l" r="r" t="t"/>
              <a:pathLst>
                <a:path extrusionOk="0" h="10666" w="10728">
                  <a:moveTo>
                    <a:pt x="5007" y="1"/>
                  </a:moveTo>
                  <a:cubicBezTo>
                    <a:pt x="4823" y="1"/>
                    <a:pt x="4677" y="136"/>
                    <a:pt x="4655" y="328"/>
                  </a:cubicBezTo>
                  <a:lnTo>
                    <a:pt x="4191" y="3805"/>
                  </a:lnTo>
                  <a:lnTo>
                    <a:pt x="714" y="3340"/>
                  </a:lnTo>
                  <a:cubicBezTo>
                    <a:pt x="699" y="3338"/>
                    <a:pt x="683" y="3338"/>
                    <a:pt x="668" y="3338"/>
                  </a:cubicBezTo>
                  <a:cubicBezTo>
                    <a:pt x="475" y="3338"/>
                    <a:pt x="320" y="3474"/>
                    <a:pt x="298" y="3662"/>
                  </a:cubicBezTo>
                  <a:lnTo>
                    <a:pt x="36" y="5638"/>
                  </a:lnTo>
                  <a:cubicBezTo>
                    <a:pt x="0" y="5840"/>
                    <a:pt x="143" y="6031"/>
                    <a:pt x="357" y="6055"/>
                  </a:cubicBezTo>
                  <a:lnTo>
                    <a:pt x="357" y="6043"/>
                  </a:lnTo>
                  <a:lnTo>
                    <a:pt x="3834" y="6507"/>
                  </a:lnTo>
                  <a:lnTo>
                    <a:pt x="3370" y="9984"/>
                  </a:lnTo>
                  <a:cubicBezTo>
                    <a:pt x="3346" y="10186"/>
                    <a:pt x="3489" y="10377"/>
                    <a:pt x="3691" y="10401"/>
                  </a:cubicBezTo>
                  <a:lnTo>
                    <a:pt x="5667" y="10663"/>
                  </a:lnTo>
                  <a:cubicBezTo>
                    <a:pt x="5682" y="10664"/>
                    <a:pt x="5697" y="10665"/>
                    <a:pt x="5712" y="10665"/>
                  </a:cubicBezTo>
                  <a:cubicBezTo>
                    <a:pt x="5897" y="10665"/>
                    <a:pt x="6062" y="10529"/>
                    <a:pt x="6084" y="10341"/>
                  </a:cubicBezTo>
                  <a:lnTo>
                    <a:pt x="6548" y="6864"/>
                  </a:lnTo>
                  <a:lnTo>
                    <a:pt x="10025" y="7329"/>
                  </a:lnTo>
                  <a:cubicBezTo>
                    <a:pt x="10040" y="7331"/>
                    <a:pt x="10055" y="7331"/>
                    <a:pt x="10069" y="7331"/>
                  </a:cubicBezTo>
                  <a:cubicBezTo>
                    <a:pt x="10254" y="7331"/>
                    <a:pt x="10420" y="7195"/>
                    <a:pt x="10442" y="7007"/>
                  </a:cubicBezTo>
                  <a:lnTo>
                    <a:pt x="10704" y="5031"/>
                  </a:lnTo>
                  <a:cubicBezTo>
                    <a:pt x="10728" y="4828"/>
                    <a:pt x="10585" y="4638"/>
                    <a:pt x="10382" y="4614"/>
                  </a:cubicBezTo>
                  <a:lnTo>
                    <a:pt x="6894" y="4150"/>
                  </a:lnTo>
                  <a:lnTo>
                    <a:pt x="7358" y="673"/>
                  </a:lnTo>
                  <a:cubicBezTo>
                    <a:pt x="7382" y="471"/>
                    <a:pt x="7239" y="280"/>
                    <a:pt x="7037" y="256"/>
                  </a:cubicBezTo>
                  <a:lnTo>
                    <a:pt x="5072" y="6"/>
                  </a:lnTo>
                  <a:cubicBezTo>
                    <a:pt x="5050" y="3"/>
                    <a:pt x="5028" y="1"/>
                    <a:pt x="500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8" name="Google Shape;8808;p49"/>
            <p:cNvSpPr/>
            <p:nvPr/>
          </p:nvSpPr>
          <p:spPr>
            <a:xfrm>
              <a:off x="5182226" y="1123290"/>
              <a:ext cx="349870" cy="436217"/>
            </a:xfrm>
            <a:custGeom>
              <a:rect b="b" l="l" r="r" t="t"/>
              <a:pathLst>
                <a:path extrusionOk="0" h="13524" w="10847">
                  <a:moveTo>
                    <a:pt x="4147" y="429"/>
                  </a:moveTo>
                  <a:cubicBezTo>
                    <a:pt x="4437" y="429"/>
                    <a:pt x="4723" y="604"/>
                    <a:pt x="4774" y="997"/>
                  </a:cubicBezTo>
                  <a:cubicBezTo>
                    <a:pt x="4810" y="1188"/>
                    <a:pt x="4751" y="1390"/>
                    <a:pt x="4632" y="1533"/>
                  </a:cubicBezTo>
                  <a:lnTo>
                    <a:pt x="3834" y="1688"/>
                  </a:lnTo>
                  <a:cubicBezTo>
                    <a:pt x="3667" y="1593"/>
                    <a:pt x="3548" y="1426"/>
                    <a:pt x="3512" y="1224"/>
                  </a:cubicBezTo>
                  <a:lnTo>
                    <a:pt x="3500" y="1224"/>
                  </a:lnTo>
                  <a:cubicBezTo>
                    <a:pt x="3386" y="725"/>
                    <a:pt x="3770" y="429"/>
                    <a:pt x="4147" y="429"/>
                  </a:cubicBezTo>
                  <a:close/>
                  <a:moveTo>
                    <a:pt x="7867" y="2749"/>
                  </a:moveTo>
                  <a:cubicBezTo>
                    <a:pt x="8125" y="2749"/>
                    <a:pt x="8352" y="2938"/>
                    <a:pt x="8394" y="3200"/>
                  </a:cubicBezTo>
                  <a:lnTo>
                    <a:pt x="9787" y="10761"/>
                  </a:lnTo>
                  <a:cubicBezTo>
                    <a:pt x="9835" y="11058"/>
                    <a:pt x="9644" y="11344"/>
                    <a:pt x="9346" y="11392"/>
                  </a:cubicBezTo>
                  <a:lnTo>
                    <a:pt x="3084" y="12535"/>
                  </a:lnTo>
                  <a:cubicBezTo>
                    <a:pt x="3049" y="12542"/>
                    <a:pt x="3014" y="12545"/>
                    <a:pt x="2979" y="12545"/>
                  </a:cubicBezTo>
                  <a:cubicBezTo>
                    <a:pt x="2722" y="12545"/>
                    <a:pt x="2493" y="12357"/>
                    <a:pt x="2441" y="12094"/>
                  </a:cubicBezTo>
                  <a:lnTo>
                    <a:pt x="1060" y="4534"/>
                  </a:lnTo>
                  <a:cubicBezTo>
                    <a:pt x="1012" y="4236"/>
                    <a:pt x="1203" y="3950"/>
                    <a:pt x="1512" y="3903"/>
                  </a:cubicBezTo>
                  <a:lnTo>
                    <a:pt x="2250" y="3760"/>
                  </a:lnTo>
                  <a:cubicBezTo>
                    <a:pt x="2293" y="3975"/>
                    <a:pt x="2482" y="4122"/>
                    <a:pt x="2694" y="4122"/>
                  </a:cubicBezTo>
                  <a:cubicBezTo>
                    <a:pt x="2717" y="4122"/>
                    <a:pt x="2739" y="4120"/>
                    <a:pt x="2762" y="4117"/>
                  </a:cubicBezTo>
                  <a:lnTo>
                    <a:pt x="6668" y="3402"/>
                  </a:lnTo>
                  <a:cubicBezTo>
                    <a:pt x="6906" y="3355"/>
                    <a:pt x="7060" y="3129"/>
                    <a:pt x="7025" y="2890"/>
                  </a:cubicBezTo>
                  <a:lnTo>
                    <a:pt x="7763" y="2760"/>
                  </a:lnTo>
                  <a:cubicBezTo>
                    <a:pt x="7798" y="2752"/>
                    <a:pt x="7833" y="2749"/>
                    <a:pt x="7867" y="2749"/>
                  </a:cubicBezTo>
                  <a:close/>
                  <a:moveTo>
                    <a:pt x="4150" y="0"/>
                  </a:moveTo>
                  <a:cubicBezTo>
                    <a:pt x="4081" y="0"/>
                    <a:pt x="4011" y="7"/>
                    <a:pt x="3941" y="21"/>
                  </a:cubicBezTo>
                  <a:cubicBezTo>
                    <a:pt x="3346" y="128"/>
                    <a:pt x="2953" y="700"/>
                    <a:pt x="3072" y="1307"/>
                  </a:cubicBezTo>
                  <a:cubicBezTo>
                    <a:pt x="3108" y="1474"/>
                    <a:pt x="3179" y="1640"/>
                    <a:pt x="3286" y="1783"/>
                  </a:cubicBezTo>
                  <a:lnTo>
                    <a:pt x="2512" y="1926"/>
                  </a:lnTo>
                  <a:cubicBezTo>
                    <a:pt x="2191" y="1986"/>
                    <a:pt x="1988" y="2295"/>
                    <a:pt x="2036" y="2617"/>
                  </a:cubicBezTo>
                  <a:lnTo>
                    <a:pt x="2096" y="2890"/>
                  </a:lnTo>
                  <a:lnTo>
                    <a:pt x="798" y="3129"/>
                  </a:lnTo>
                  <a:cubicBezTo>
                    <a:pt x="322" y="3212"/>
                    <a:pt x="0" y="3676"/>
                    <a:pt x="83" y="4164"/>
                  </a:cubicBezTo>
                  <a:lnTo>
                    <a:pt x="1667" y="12785"/>
                  </a:lnTo>
                  <a:cubicBezTo>
                    <a:pt x="1741" y="13221"/>
                    <a:pt x="2120" y="13524"/>
                    <a:pt x="2548" y="13524"/>
                  </a:cubicBezTo>
                  <a:cubicBezTo>
                    <a:pt x="2599" y="13524"/>
                    <a:pt x="2651" y="13520"/>
                    <a:pt x="2703" y="13511"/>
                  </a:cubicBezTo>
                  <a:lnTo>
                    <a:pt x="10049" y="12165"/>
                  </a:lnTo>
                  <a:cubicBezTo>
                    <a:pt x="10525" y="12082"/>
                    <a:pt x="10847" y="11618"/>
                    <a:pt x="10763" y="11130"/>
                  </a:cubicBezTo>
                  <a:lnTo>
                    <a:pt x="9192" y="2498"/>
                  </a:lnTo>
                  <a:cubicBezTo>
                    <a:pt x="9108" y="2067"/>
                    <a:pt x="8737" y="1766"/>
                    <a:pt x="8316" y="1766"/>
                  </a:cubicBezTo>
                  <a:cubicBezTo>
                    <a:pt x="8259" y="1766"/>
                    <a:pt x="8202" y="1772"/>
                    <a:pt x="8144" y="1783"/>
                  </a:cubicBezTo>
                  <a:lnTo>
                    <a:pt x="6858" y="2009"/>
                  </a:lnTo>
                  <a:lnTo>
                    <a:pt x="6810" y="1736"/>
                  </a:lnTo>
                  <a:cubicBezTo>
                    <a:pt x="6757" y="1446"/>
                    <a:pt x="6499" y="1252"/>
                    <a:pt x="6214" y="1252"/>
                  </a:cubicBezTo>
                  <a:cubicBezTo>
                    <a:pt x="6183" y="1252"/>
                    <a:pt x="6151" y="1255"/>
                    <a:pt x="6120" y="1259"/>
                  </a:cubicBezTo>
                  <a:lnTo>
                    <a:pt x="5179" y="1438"/>
                  </a:lnTo>
                  <a:cubicBezTo>
                    <a:pt x="5227" y="1259"/>
                    <a:pt x="5239" y="1081"/>
                    <a:pt x="5215" y="914"/>
                  </a:cubicBezTo>
                  <a:cubicBezTo>
                    <a:pt x="5120" y="378"/>
                    <a:pt x="4665" y="0"/>
                    <a:pt x="415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9" name="Google Shape;8809;p49"/>
            <p:cNvSpPr/>
            <p:nvPr/>
          </p:nvSpPr>
          <p:spPr>
            <a:xfrm>
              <a:off x="5244414" y="1280275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9" y="1"/>
                    <a:pt x="915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2" y="1502"/>
                    <a:pt x="854" y="1545"/>
                    <a:pt x="1002" y="1545"/>
                  </a:cubicBezTo>
                  <a:cubicBezTo>
                    <a:pt x="1454" y="1545"/>
                    <a:pt x="1862" y="1142"/>
                    <a:pt x="1763" y="631"/>
                  </a:cubicBezTo>
                  <a:cubicBezTo>
                    <a:pt x="1689" y="259"/>
                    <a:pt x="1367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0" name="Google Shape;8810;p49"/>
            <p:cNvSpPr/>
            <p:nvPr/>
          </p:nvSpPr>
          <p:spPr>
            <a:xfrm>
              <a:off x="5311504" y="1265631"/>
              <a:ext cx="125182" cy="43931"/>
            </a:xfrm>
            <a:custGeom>
              <a:rect b="b" l="l" r="r" t="t"/>
              <a:pathLst>
                <a:path extrusionOk="0" h="1362" w="3881">
                  <a:moveTo>
                    <a:pt x="3274" y="0"/>
                  </a:moveTo>
                  <a:cubicBezTo>
                    <a:pt x="3238" y="0"/>
                    <a:pt x="3200" y="5"/>
                    <a:pt x="3160" y="13"/>
                  </a:cubicBezTo>
                  <a:lnTo>
                    <a:pt x="3172" y="13"/>
                  </a:lnTo>
                  <a:lnTo>
                    <a:pt x="576" y="490"/>
                  </a:lnTo>
                  <a:cubicBezTo>
                    <a:pt x="0" y="545"/>
                    <a:pt x="104" y="1362"/>
                    <a:pt x="609" y="1362"/>
                  </a:cubicBezTo>
                  <a:cubicBezTo>
                    <a:pt x="647" y="1362"/>
                    <a:pt x="688" y="1357"/>
                    <a:pt x="731" y="1347"/>
                  </a:cubicBezTo>
                  <a:lnTo>
                    <a:pt x="3314" y="871"/>
                  </a:lnTo>
                  <a:cubicBezTo>
                    <a:pt x="3881" y="793"/>
                    <a:pt x="3774" y="0"/>
                    <a:pt x="327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1" name="Google Shape;8811;p49"/>
            <p:cNvSpPr/>
            <p:nvPr/>
          </p:nvSpPr>
          <p:spPr>
            <a:xfrm>
              <a:off x="5257090" y="1349784"/>
              <a:ext cx="59769" cy="49866"/>
            </a:xfrm>
            <a:custGeom>
              <a:rect b="b" l="l" r="r" t="t"/>
              <a:pathLst>
                <a:path extrusionOk="0" h="1546" w="1853">
                  <a:moveTo>
                    <a:pt x="1002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2" y="1502"/>
                    <a:pt x="854" y="1545"/>
                    <a:pt x="1001" y="1545"/>
                  </a:cubicBezTo>
                  <a:cubicBezTo>
                    <a:pt x="1450" y="1545"/>
                    <a:pt x="1852" y="1145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2" name="Google Shape;8812;p49"/>
            <p:cNvSpPr/>
            <p:nvPr/>
          </p:nvSpPr>
          <p:spPr>
            <a:xfrm>
              <a:off x="5326728" y="1335140"/>
              <a:ext cx="121279" cy="43544"/>
            </a:xfrm>
            <a:custGeom>
              <a:rect b="b" l="l" r="r" t="t"/>
              <a:pathLst>
                <a:path extrusionOk="0" h="1350" w="3760">
                  <a:moveTo>
                    <a:pt x="3129" y="0"/>
                  </a:moveTo>
                  <a:cubicBezTo>
                    <a:pt x="3117" y="0"/>
                    <a:pt x="3105" y="1"/>
                    <a:pt x="3092" y="2"/>
                  </a:cubicBezTo>
                  <a:lnTo>
                    <a:pt x="497" y="478"/>
                  </a:lnTo>
                  <a:cubicBezTo>
                    <a:pt x="0" y="628"/>
                    <a:pt x="120" y="1349"/>
                    <a:pt x="605" y="1349"/>
                  </a:cubicBezTo>
                  <a:cubicBezTo>
                    <a:pt x="620" y="1349"/>
                    <a:pt x="636" y="1348"/>
                    <a:pt x="652" y="1347"/>
                  </a:cubicBezTo>
                  <a:lnTo>
                    <a:pt x="3247" y="883"/>
                  </a:lnTo>
                  <a:cubicBezTo>
                    <a:pt x="3759" y="731"/>
                    <a:pt x="3634" y="0"/>
                    <a:pt x="312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3" name="Google Shape;8813;p49"/>
            <p:cNvSpPr/>
            <p:nvPr/>
          </p:nvSpPr>
          <p:spPr>
            <a:xfrm>
              <a:off x="5270540" y="1424293"/>
              <a:ext cx="60059" cy="49834"/>
            </a:xfrm>
            <a:custGeom>
              <a:rect b="b" l="l" r="r" t="t"/>
              <a:pathLst>
                <a:path extrusionOk="0" h="1545" w="1862">
                  <a:moveTo>
                    <a:pt x="1002" y="0"/>
                  </a:moveTo>
                  <a:cubicBezTo>
                    <a:pt x="959" y="0"/>
                    <a:pt x="914" y="4"/>
                    <a:pt x="870" y="12"/>
                  </a:cubicBezTo>
                  <a:cubicBezTo>
                    <a:pt x="191" y="131"/>
                    <a:pt x="0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0"/>
                    <a:pt x="100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4" name="Google Shape;8814;p49"/>
            <p:cNvSpPr/>
            <p:nvPr/>
          </p:nvSpPr>
          <p:spPr>
            <a:xfrm>
              <a:off x="5339792" y="1409585"/>
              <a:ext cx="121795" cy="43577"/>
            </a:xfrm>
            <a:custGeom>
              <a:rect b="b" l="l" r="r" t="t"/>
              <a:pathLst>
                <a:path extrusionOk="0" h="1351" w="3776">
                  <a:moveTo>
                    <a:pt x="3162" y="0"/>
                  </a:moveTo>
                  <a:cubicBezTo>
                    <a:pt x="3143" y="0"/>
                    <a:pt x="3124" y="1"/>
                    <a:pt x="3104" y="3"/>
                  </a:cubicBezTo>
                  <a:lnTo>
                    <a:pt x="509" y="468"/>
                  </a:lnTo>
                  <a:cubicBezTo>
                    <a:pt x="0" y="606"/>
                    <a:pt x="120" y="1351"/>
                    <a:pt x="628" y="1351"/>
                  </a:cubicBezTo>
                  <a:cubicBezTo>
                    <a:pt x="643" y="1351"/>
                    <a:pt x="659" y="1350"/>
                    <a:pt x="675" y="1349"/>
                  </a:cubicBezTo>
                  <a:lnTo>
                    <a:pt x="3259" y="872"/>
                  </a:lnTo>
                  <a:cubicBezTo>
                    <a:pt x="3775" y="735"/>
                    <a:pt x="3661" y="0"/>
                    <a:pt x="316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5" name="Google Shape;8815;p49"/>
            <p:cNvSpPr/>
            <p:nvPr/>
          </p:nvSpPr>
          <p:spPr>
            <a:xfrm>
              <a:off x="5682211" y="1251439"/>
              <a:ext cx="196304" cy="181563"/>
            </a:xfrm>
            <a:custGeom>
              <a:rect b="b" l="l" r="r" t="t"/>
              <a:pathLst>
                <a:path extrusionOk="0" h="5629" w="6086">
                  <a:moveTo>
                    <a:pt x="3609" y="1"/>
                  </a:moveTo>
                  <a:lnTo>
                    <a:pt x="1215" y="1620"/>
                  </a:lnTo>
                  <a:cubicBezTo>
                    <a:pt x="251" y="2275"/>
                    <a:pt x="1" y="3585"/>
                    <a:pt x="656" y="4549"/>
                  </a:cubicBezTo>
                  <a:lnTo>
                    <a:pt x="763" y="4704"/>
                  </a:lnTo>
                  <a:cubicBezTo>
                    <a:pt x="1171" y="5305"/>
                    <a:pt x="1834" y="5629"/>
                    <a:pt x="2508" y="5629"/>
                  </a:cubicBezTo>
                  <a:cubicBezTo>
                    <a:pt x="2916" y="5629"/>
                    <a:pt x="3329" y="5510"/>
                    <a:pt x="3692" y="5264"/>
                  </a:cubicBezTo>
                  <a:lnTo>
                    <a:pt x="6085" y="3644"/>
                  </a:lnTo>
                  <a:lnTo>
                    <a:pt x="3609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6" name="Google Shape;8816;p49"/>
            <p:cNvSpPr/>
            <p:nvPr/>
          </p:nvSpPr>
          <p:spPr>
            <a:xfrm>
              <a:off x="5814714" y="1176188"/>
              <a:ext cx="196272" cy="181660"/>
            </a:xfrm>
            <a:custGeom>
              <a:rect b="b" l="l" r="r" t="t"/>
              <a:pathLst>
                <a:path extrusionOk="0" h="5632" w="6085">
                  <a:moveTo>
                    <a:pt x="3591" y="1"/>
                  </a:moveTo>
                  <a:cubicBezTo>
                    <a:pt x="3182" y="1"/>
                    <a:pt x="2768" y="120"/>
                    <a:pt x="2406" y="369"/>
                  </a:cubicBezTo>
                  <a:lnTo>
                    <a:pt x="1" y="1989"/>
                  </a:lnTo>
                  <a:lnTo>
                    <a:pt x="2477" y="5632"/>
                  </a:lnTo>
                  <a:lnTo>
                    <a:pt x="4870" y="4001"/>
                  </a:lnTo>
                  <a:cubicBezTo>
                    <a:pt x="5835" y="3346"/>
                    <a:pt x="6085" y="2036"/>
                    <a:pt x="5430" y="1072"/>
                  </a:cubicBezTo>
                  <a:lnTo>
                    <a:pt x="5430" y="1072"/>
                  </a:lnTo>
                  <a:lnTo>
                    <a:pt x="5430" y="1084"/>
                  </a:lnTo>
                  <a:lnTo>
                    <a:pt x="5323" y="917"/>
                  </a:lnTo>
                  <a:cubicBezTo>
                    <a:pt x="4917" y="319"/>
                    <a:pt x="4259" y="1"/>
                    <a:pt x="359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7" name="Google Shape;8817;p49"/>
            <p:cNvSpPr/>
            <p:nvPr/>
          </p:nvSpPr>
          <p:spPr>
            <a:xfrm>
              <a:off x="4157614" y="99161"/>
              <a:ext cx="349483" cy="435378"/>
            </a:xfrm>
            <a:custGeom>
              <a:rect b="b" l="l" r="r" t="t"/>
              <a:pathLst>
                <a:path extrusionOk="0" h="13498" w="10835">
                  <a:moveTo>
                    <a:pt x="4152" y="412"/>
                  </a:moveTo>
                  <a:cubicBezTo>
                    <a:pt x="4440" y="412"/>
                    <a:pt x="4723" y="584"/>
                    <a:pt x="4775" y="971"/>
                  </a:cubicBezTo>
                  <a:cubicBezTo>
                    <a:pt x="4810" y="1173"/>
                    <a:pt x="4751" y="1364"/>
                    <a:pt x="4632" y="1518"/>
                  </a:cubicBezTo>
                  <a:lnTo>
                    <a:pt x="3834" y="1661"/>
                  </a:lnTo>
                  <a:cubicBezTo>
                    <a:pt x="3667" y="1566"/>
                    <a:pt x="3536" y="1399"/>
                    <a:pt x="3501" y="1209"/>
                  </a:cubicBezTo>
                  <a:cubicBezTo>
                    <a:pt x="3386" y="709"/>
                    <a:pt x="3773" y="412"/>
                    <a:pt x="4152" y="412"/>
                  </a:cubicBezTo>
                  <a:close/>
                  <a:moveTo>
                    <a:pt x="7842" y="2726"/>
                  </a:moveTo>
                  <a:cubicBezTo>
                    <a:pt x="8105" y="2726"/>
                    <a:pt x="8341" y="2907"/>
                    <a:pt x="8394" y="3185"/>
                  </a:cubicBezTo>
                  <a:lnTo>
                    <a:pt x="9775" y="10746"/>
                  </a:lnTo>
                  <a:cubicBezTo>
                    <a:pt x="9835" y="11043"/>
                    <a:pt x="9632" y="11329"/>
                    <a:pt x="9335" y="11377"/>
                  </a:cubicBezTo>
                  <a:lnTo>
                    <a:pt x="3072" y="12520"/>
                  </a:lnTo>
                  <a:cubicBezTo>
                    <a:pt x="3037" y="12527"/>
                    <a:pt x="3002" y="12530"/>
                    <a:pt x="2967" y="12530"/>
                  </a:cubicBezTo>
                  <a:cubicBezTo>
                    <a:pt x="2710" y="12530"/>
                    <a:pt x="2482" y="12342"/>
                    <a:pt x="2429" y="12079"/>
                  </a:cubicBezTo>
                  <a:lnTo>
                    <a:pt x="1048" y="4507"/>
                  </a:lnTo>
                  <a:cubicBezTo>
                    <a:pt x="1000" y="4209"/>
                    <a:pt x="1203" y="3935"/>
                    <a:pt x="1500" y="3876"/>
                  </a:cubicBezTo>
                  <a:lnTo>
                    <a:pt x="2239" y="3745"/>
                  </a:lnTo>
                  <a:cubicBezTo>
                    <a:pt x="2280" y="3954"/>
                    <a:pt x="2460" y="4099"/>
                    <a:pt x="2664" y="4099"/>
                  </a:cubicBezTo>
                  <a:cubicBezTo>
                    <a:pt x="2693" y="4099"/>
                    <a:pt x="2721" y="4096"/>
                    <a:pt x="2751" y="4090"/>
                  </a:cubicBezTo>
                  <a:lnTo>
                    <a:pt x="6656" y="3376"/>
                  </a:lnTo>
                  <a:cubicBezTo>
                    <a:pt x="6894" y="3340"/>
                    <a:pt x="7049" y="3114"/>
                    <a:pt x="7013" y="2876"/>
                  </a:cubicBezTo>
                  <a:lnTo>
                    <a:pt x="7751" y="2733"/>
                  </a:lnTo>
                  <a:cubicBezTo>
                    <a:pt x="7782" y="2728"/>
                    <a:pt x="7812" y="2726"/>
                    <a:pt x="7842" y="2726"/>
                  </a:cubicBezTo>
                  <a:close/>
                  <a:moveTo>
                    <a:pt x="4137" y="1"/>
                  </a:moveTo>
                  <a:cubicBezTo>
                    <a:pt x="4073" y="1"/>
                    <a:pt x="4007" y="6"/>
                    <a:pt x="3941" y="18"/>
                  </a:cubicBezTo>
                  <a:cubicBezTo>
                    <a:pt x="3358" y="125"/>
                    <a:pt x="2965" y="697"/>
                    <a:pt x="3072" y="1280"/>
                  </a:cubicBezTo>
                  <a:cubicBezTo>
                    <a:pt x="3096" y="1459"/>
                    <a:pt x="3179" y="1614"/>
                    <a:pt x="3286" y="1756"/>
                  </a:cubicBezTo>
                  <a:lnTo>
                    <a:pt x="2512" y="1899"/>
                  </a:lnTo>
                  <a:cubicBezTo>
                    <a:pt x="2191" y="1959"/>
                    <a:pt x="1977" y="2268"/>
                    <a:pt x="2036" y="2578"/>
                  </a:cubicBezTo>
                  <a:lnTo>
                    <a:pt x="2084" y="2864"/>
                  </a:lnTo>
                  <a:lnTo>
                    <a:pt x="798" y="3102"/>
                  </a:lnTo>
                  <a:cubicBezTo>
                    <a:pt x="322" y="3185"/>
                    <a:pt x="0" y="3650"/>
                    <a:pt x="84" y="4126"/>
                  </a:cubicBezTo>
                  <a:lnTo>
                    <a:pt x="1655" y="12758"/>
                  </a:lnTo>
                  <a:cubicBezTo>
                    <a:pt x="1740" y="13194"/>
                    <a:pt x="2120" y="13497"/>
                    <a:pt x="2540" y="13497"/>
                  </a:cubicBezTo>
                  <a:cubicBezTo>
                    <a:pt x="2590" y="13497"/>
                    <a:pt x="2640" y="13493"/>
                    <a:pt x="2691" y="13484"/>
                  </a:cubicBezTo>
                  <a:lnTo>
                    <a:pt x="10037" y="12139"/>
                  </a:lnTo>
                  <a:cubicBezTo>
                    <a:pt x="10513" y="12055"/>
                    <a:pt x="10835" y="11579"/>
                    <a:pt x="10752" y="11103"/>
                  </a:cubicBezTo>
                  <a:lnTo>
                    <a:pt x="9180" y="2483"/>
                  </a:lnTo>
                  <a:cubicBezTo>
                    <a:pt x="9095" y="2046"/>
                    <a:pt x="8715" y="1743"/>
                    <a:pt x="8287" y="1743"/>
                  </a:cubicBezTo>
                  <a:cubicBezTo>
                    <a:pt x="8236" y="1743"/>
                    <a:pt x="8184" y="1748"/>
                    <a:pt x="8132" y="1756"/>
                  </a:cubicBezTo>
                  <a:lnTo>
                    <a:pt x="6858" y="1995"/>
                  </a:lnTo>
                  <a:lnTo>
                    <a:pt x="6811" y="1721"/>
                  </a:lnTo>
                  <a:cubicBezTo>
                    <a:pt x="6747" y="1435"/>
                    <a:pt x="6506" y="1235"/>
                    <a:pt x="6227" y="1235"/>
                  </a:cubicBezTo>
                  <a:cubicBezTo>
                    <a:pt x="6192" y="1235"/>
                    <a:pt x="6156" y="1238"/>
                    <a:pt x="6120" y="1245"/>
                  </a:cubicBezTo>
                  <a:lnTo>
                    <a:pt x="5179" y="1411"/>
                  </a:lnTo>
                  <a:cubicBezTo>
                    <a:pt x="5227" y="1245"/>
                    <a:pt x="5239" y="1066"/>
                    <a:pt x="5203" y="899"/>
                  </a:cubicBezTo>
                  <a:cubicBezTo>
                    <a:pt x="5108" y="370"/>
                    <a:pt x="4655" y="1"/>
                    <a:pt x="413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8" name="Google Shape;8818;p49"/>
            <p:cNvSpPr/>
            <p:nvPr/>
          </p:nvSpPr>
          <p:spPr>
            <a:xfrm>
              <a:off x="4219446" y="255566"/>
              <a:ext cx="60156" cy="49898"/>
            </a:xfrm>
            <a:custGeom>
              <a:rect b="b" l="l" r="r" t="t"/>
              <a:pathLst>
                <a:path extrusionOk="0" h="1547" w="1865">
                  <a:moveTo>
                    <a:pt x="1026" y="1"/>
                  </a:moveTo>
                  <a:cubicBezTo>
                    <a:pt x="979" y="1"/>
                    <a:pt x="930" y="5"/>
                    <a:pt x="881" y="15"/>
                  </a:cubicBezTo>
                  <a:cubicBezTo>
                    <a:pt x="202" y="134"/>
                    <a:pt x="0" y="1015"/>
                    <a:pt x="572" y="1408"/>
                  </a:cubicBezTo>
                  <a:cubicBezTo>
                    <a:pt x="711" y="1504"/>
                    <a:pt x="861" y="1547"/>
                    <a:pt x="1007" y="1547"/>
                  </a:cubicBezTo>
                  <a:cubicBezTo>
                    <a:pt x="1458" y="1547"/>
                    <a:pt x="1864" y="1138"/>
                    <a:pt x="1774" y="634"/>
                  </a:cubicBezTo>
                  <a:cubicBezTo>
                    <a:pt x="1701" y="266"/>
                    <a:pt x="1386" y="1"/>
                    <a:pt x="1026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9" name="Google Shape;8819;p49"/>
            <p:cNvSpPr/>
            <p:nvPr/>
          </p:nvSpPr>
          <p:spPr>
            <a:xfrm>
              <a:off x="4287988" y="241148"/>
              <a:ext cx="123956" cy="43577"/>
            </a:xfrm>
            <a:custGeom>
              <a:rect b="b" l="l" r="r" t="t"/>
              <a:pathLst>
                <a:path extrusionOk="0" h="1351" w="3843">
                  <a:moveTo>
                    <a:pt x="3234" y="0"/>
                  </a:moveTo>
                  <a:cubicBezTo>
                    <a:pt x="3203" y="0"/>
                    <a:pt x="3171" y="3"/>
                    <a:pt x="3138" y="10"/>
                  </a:cubicBezTo>
                  <a:lnTo>
                    <a:pt x="542" y="486"/>
                  </a:lnTo>
                  <a:cubicBezTo>
                    <a:pt x="1" y="576"/>
                    <a:pt x="111" y="1350"/>
                    <a:pt x="610" y="1350"/>
                  </a:cubicBezTo>
                  <a:cubicBezTo>
                    <a:pt x="638" y="1350"/>
                    <a:pt x="667" y="1348"/>
                    <a:pt x="697" y="1343"/>
                  </a:cubicBezTo>
                  <a:lnTo>
                    <a:pt x="3304" y="867"/>
                  </a:lnTo>
                  <a:cubicBezTo>
                    <a:pt x="3842" y="766"/>
                    <a:pt x="3726" y="0"/>
                    <a:pt x="323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0" name="Google Shape;8820;p49"/>
            <p:cNvSpPr/>
            <p:nvPr/>
          </p:nvSpPr>
          <p:spPr>
            <a:xfrm>
              <a:off x="4232090" y="325172"/>
              <a:ext cx="60156" cy="49866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1" y="1"/>
                    <a:pt x="927" y="4"/>
                    <a:pt x="882" y="12"/>
                  </a:cubicBezTo>
                  <a:cubicBezTo>
                    <a:pt x="203" y="131"/>
                    <a:pt x="1" y="1012"/>
                    <a:pt x="572" y="1405"/>
                  </a:cubicBezTo>
                  <a:cubicBezTo>
                    <a:pt x="711" y="1502"/>
                    <a:pt x="861" y="1545"/>
                    <a:pt x="1008" y="1545"/>
                  </a:cubicBezTo>
                  <a:cubicBezTo>
                    <a:pt x="1455" y="1545"/>
                    <a:pt x="1865" y="1142"/>
                    <a:pt x="1775" y="631"/>
                  </a:cubicBezTo>
                  <a:cubicBezTo>
                    <a:pt x="1701" y="259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1" name="Google Shape;8821;p49"/>
            <p:cNvSpPr/>
            <p:nvPr/>
          </p:nvSpPr>
          <p:spPr>
            <a:xfrm>
              <a:off x="4301987" y="310528"/>
              <a:ext cx="121021" cy="43512"/>
            </a:xfrm>
            <a:custGeom>
              <a:rect b="b" l="l" r="r" t="t"/>
              <a:pathLst>
                <a:path extrusionOk="0" h="1349" w="3752">
                  <a:moveTo>
                    <a:pt x="3132" y="0"/>
                  </a:moveTo>
                  <a:cubicBezTo>
                    <a:pt x="3120" y="0"/>
                    <a:pt x="3109" y="1"/>
                    <a:pt x="3097" y="2"/>
                  </a:cubicBezTo>
                  <a:lnTo>
                    <a:pt x="501" y="478"/>
                  </a:lnTo>
                  <a:cubicBezTo>
                    <a:pt x="1" y="618"/>
                    <a:pt x="114" y="1348"/>
                    <a:pt x="620" y="1348"/>
                  </a:cubicBezTo>
                  <a:cubicBezTo>
                    <a:pt x="631" y="1348"/>
                    <a:pt x="644" y="1348"/>
                    <a:pt x="656" y="1347"/>
                  </a:cubicBezTo>
                  <a:lnTo>
                    <a:pt x="3251" y="871"/>
                  </a:lnTo>
                  <a:cubicBezTo>
                    <a:pt x="3752" y="731"/>
                    <a:pt x="3627" y="0"/>
                    <a:pt x="313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2" name="Google Shape;8822;p49"/>
            <p:cNvSpPr/>
            <p:nvPr/>
          </p:nvSpPr>
          <p:spPr>
            <a:xfrm>
              <a:off x="4245928" y="399294"/>
              <a:ext cx="60059" cy="50189"/>
            </a:xfrm>
            <a:custGeom>
              <a:rect b="b" l="l" r="r" t="t"/>
              <a:pathLst>
                <a:path extrusionOk="0" h="1556" w="1862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17"/>
                  </a:cubicBezTo>
                  <a:cubicBezTo>
                    <a:pt x="700" y="1513"/>
                    <a:pt x="851" y="1556"/>
                    <a:pt x="997" y="1556"/>
                  </a:cubicBezTo>
                  <a:cubicBezTo>
                    <a:pt x="1451" y="1556"/>
                    <a:pt x="1862" y="1147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3" name="Google Shape;8823;p49"/>
            <p:cNvSpPr/>
            <p:nvPr/>
          </p:nvSpPr>
          <p:spPr>
            <a:xfrm>
              <a:off x="4314889" y="384586"/>
              <a:ext cx="122472" cy="44028"/>
            </a:xfrm>
            <a:custGeom>
              <a:rect b="b" l="l" r="r" t="t"/>
              <a:pathLst>
                <a:path extrusionOk="0" h="1365" w="3797">
                  <a:moveTo>
                    <a:pt x="3171" y="0"/>
                  </a:moveTo>
                  <a:cubicBezTo>
                    <a:pt x="3152" y="0"/>
                    <a:pt x="3133" y="1"/>
                    <a:pt x="3113" y="4"/>
                  </a:cubicBezTo>
                  <a:lnTo>
                    <a:pt x="518" y="480"/>
                  </a:lnTo>
                  <a:cubicBezTo>
                    <a:pt x="1" y="606"/>
                    <a:pt x="116" y="1364"/>
                    <a:pt x="627" y="1364"/>
                  </a:cubicBezTo>
                  <a:cubicBezTo>
                    <a:pt x="645" y="1364"/>
                    <a:pt x="665" y="1363"/>
                    <a:pt x="684" y="1361"/>
                  </a:cubicBezTo>
                  <a:lnTo>
                    <a:pt x="3268" y="885"/>
                  </a:lnTo>
                  <a:cubicBezTo>
                    <a:pt x="3796" y="758"/>
                    <a:pt x="3682" y="0"/>
                    <a:pt x="3171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4" name="Google Shape;8824;p49"/>
            <p:cNvSpPr/>
            <p:nvPr/>
          </p:nvSpPr>
          <p:spPr>
            <a:xfrm>
              <a:off x="4188320" y="708297"/>
              <a:ext cx="250428" cy="224721"/>
            </a:xfrm>
            <a:custGeom>
              <a:rect b="b" l="l" r="r" t="t"/>
              <a:pathLst>
                <a:path extrusionOk="0" h="6967" w="7764">
                  <a:moveTo>
                    <a:pt x="3929" y="1"/>
                  </a:moveTo>
                  <a:cubicBezTo>
                    <a:pt x="2899" y="1"/>
                    <a:pt x="1886" y="465"/>
                    <a:pt x="1227" y="1338"/>
                  </a:cubicBezTo>
                  <a:lnTo>
                    <a:pt x="6954" y="4969"/>
                  </a:lnTo>
                  <a:cubicBezTo>
                    <a:pt x="7764" y="3398"/>
                    <a:pt x="7240" y="1469"/>
                    <a:pt x="5751" y="528"/>
                  </a:cubicBezTo>
                  <a:cubicBezTo>
                    <a:pt x="5188" y="173"/>
                    <a:pt x="4555" y="1"/>
                    <a:pt x="3929" y="1"/>
                  </a:cubicBezTo>
                  <a:close/>
                  <a:moveTo>
                    <a:pt x="810" y="1993"/>
                  </a:moveTo>
                  <a:lnTo>
                    <a:pt x="810" y="1993"/>
                  </a:lnTo>
                  <a:cubicBezTo>
                    <a:pt x="1" y="3553"/>
                    <a:pt x="525" y="5493"/>
                    <a:pt x="2013" y="6434"/>
                  </a:cubicBezTo>
                  <a:cubicBezTo>
                    <a:pt x="2579" y="6793"/>
                    <a:pt x="3211" y="6966"/>
                    <a:pt x="3836" y="6966"/>
                  </a:cubicBezTo>
                  <a:cubicBezTo>
                    <a:pt x="4868" y="6966"/>
                    <a:pt x="5882" y="6495"/>
                    <a:pt x="6549" y="5612"/>
                  </a:cubicBezTo>
                  <a:lnTo>
                    <a:pt x="810" y="1993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5" name="Google Shape;8825;p49"/>
            <p:cNvSpPr/>
            <p:nvPr/>
          </p:nvSpPr>
          <p:spPr>
            <a:xfrm>
              <a:off x="4657631" y="226472"/>
              <a:ext cx="196272" cy="181918"/>
            </a:xfrm>
            <a:custGeom>
              <a:rect b="b" l="l" r="r" t="t"/>
              <a:pathLst>
                <a:path extrusionOk="0" h="5640" w="6085">
                  <a:moveTo>
                    <a:pt x="3596" y="0"/>
                  </a:moveTo>
                  <a:lnTo>
                    <a:pt x="1215" y="1631"/>
                  </a:lnTo>
                  <a:cubicBezTo>
                    <a:pt x="250" y="2286"/>
                    <a:pt x="0" y="3596"/>
                    <a:pt x="655" y="4560"/>
                  </a:cubicBezTo>
                  <a:lnTo>
                    <a:pt x="774" y="4715"/>
                  </a:lnTo>
                  <a:cubicBezTo>
                    <a:pt x="1175" y="5316"/>
                    <a:pt x="1834" y="5640"/>
                    <a:pt x="2508" y="5640"/>
                  </a:cubicBezTo>
                  <a:cubicBezTo>
                    <a:pt x="2915" y="5640"/>
                    <a:pt x="3328" y="5521"/>
                    <a:pt x="3691" y="5275"/>
                  </a:cubicBezTo>
                  <a:lnTo>
                    <a:pt x="6084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6" name="Google Shape;8826;p49"/>
            <p:cNvSpPr/>
            <p:nvPr/>
          </p:nvSpPr>
          <p:spPr>
            <a:xfrm>
              <a:off x="4790102" y="151317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578" y="1"/>
                  </a:moveTo>
                  <a:cubicBezTo>
                    <a:pt x="3170" y="1"/>
                    <a:pt x="2757" y="119"/>
                    <a:pt x="2394" y="366"/>
                  </a:cubicBezTo>
                  <a:lnTo>
                    <a:pt x="1" y="1985"/>
                  </a:lnTo>
                  <a:lnTo>
                    <a:pt x="2477" y="5628"/>
                  </a:lnTo>
                  <a:lnTo>
                    <a:pt x="4870" y="4009"/>
                  </a:lnTo>
                  <a:cubicBezTo>
                    <a:pt x="5835" y="3354"/>
                    <a:pt x="6085" y="2044"/>
                    <a:pt x="5430" y="1080"/>
                  </a:cubicBezTo>
                  <a:lnTo>
                    <a:pt x="5323" y="925"/>
                  </a:lnTo>
                  <a:cubicBezTo>
                    <a:pt x="4915" y="324"/>
                    <a:pt x="4252" y="1"/>
                    <a:pt x="357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7" name="Google Shape;8827;p49"/>
            <p:cNvSpPr/>
            <p:nvPr/>
          </p:nvSpPr>
          <p:spPr>
            <a:xfrm>
              <a:off x="4600023" y="602242"/>
              <a:ext cx="346032" cy="344032"/>
            </a:xfrm>
            <a:custGeom>
              <a:rect b="b" l="l" r="r" t="t"/>
              <a:pathLst>
                <a:path extrusionOk="0" h="10666" w="10728">
                  <a:moveTo>
                    <a:pt x="5007" y="1"/>
                  </a:moveTo>
                  <a:cubicBezTo>
                    <a:pt x="4823" y="1"/>
                    <a:pt x="4676" y="136"/>
                    <a:pt x="4644" y="328"/>
                  </a:cubicBezTo>
                  <a:lnTo>
                    <a:pt x="4191" y="3793"/>
                  </a:lnTo>
                  <a:lnTo>
                    <a:pt x="715" y="3340"/>
                  </a:lnTo>
                  <a:cubicBezTo>
                    <a:pt x="692" y="3336"/>
                    <a:pt x="671" y="3335"/>
                    <a:pt x="649" y="3335"/>
                  </a:cubicBezTo>
                  <a:cubicBezTo>
                    <a:pt x="465" y="3335"/>
                    <a:pt x="318" y="3469"/>
                    <a:pt x="286" y="3662"/>
                  </a:cubicBezTo>
                  <a:lnTo>
                    <a:pt x="24" y="5626"/>
                  </a:lnTo>
                  <a:cubicBezTo>
                    <a:pt x="0" y="5829"/>
                    <a:pt x="143" y="6019"/>
                    <a:pt x="345" y="6043"/>
                  </a:cubicBezTo>
                  <a:lnTo>
                    <a:pt x="3834" y="6507"/>
                  </a:lnTo>
                  <a:lnTo>
                    <a:pt x="3370" y="9984"/>
                  </a:lnTo>
                  <a:cubicBezTo>
                    <a:pt x="3346" y="10186"/>
                    <a:pt x="3489" y="10377"/>
                    <a:pt x="3691" y="10401"/>
                  </a:cubicBezTo>
                  <a:lnTo>
                    <a:pt x="5668" y="10663"/>
                  </a:lnTo>
                  <a:cubicBezTo>
                    <a:pt x="5682" y="10664"/>
                    <a:pt x="5697" y="10665"/>
                    <a:pt x="5712" y="10665"/>
                  </a:cubicBezTo>
                  <a:cubicBezTo>
                    <a:pt x="5897" y="10665"/>
                    <a:pt x="6062" y="10529"/>
                    <a:pt x="6084" y="10341"/>
                  </a:cubicBezTo>
                  <a:lnTo>
                    <a:pt x="6537" y="6864"/>
                  </a:lnTo>
                  <a:lnTo>
                    <a:pt x="10025" y="7329"/>
                  </a:lnTo>
                  <a:cubicBezTo>
                    <a:pt x="10039" y="7330"/>
                    <a:pt x="10053" y="7331"/>
                    <a:pt x="10067" y="7331"/>
                  </a:cubicBezTo>
                  <a:cubicBezTo>
                    <a:pt x="10253" y="7331"/>
                    <a:pt x="10420" y="7184"/>
                    <a:pt x="10442" y="6995"/>
                  </a:cubicBezTo>
                  <a:lnTo>
                    <a:pt x="10704" y="5019"/>
                  </a:lnTo>
                  <a:cubicBezTo>
                    <a:pt x="10728" y="4817"/>
                    <a:pt x="10585" y="4626"/>
                    <a:pt x="10382" y="4602"/>
                  </a:cubicBezTo>
                  <a:lnTo>
                    <a:pt x="6906" y="4150"/>
                  </a:lnTo>
                  <a:lnTo>
                    <a:pt x="7358" y="661"/>
                  </a:lnTo>
                  <a:cubicBezTo>
                    <a:pt x="7382" y="459"/>
                    <a:pt x="7239" y="280"/>
                    <a:pt x="7037" y="245"/>
                  </a:cubicBezTo>
                  <a:lnTo>
                    <a:pt x="5072" y="6"/>
                  </a:lnTo>
                  <a:cubicBezTo>
                    <a:pt x="5050" y="3"/>
                    <a:pt x="5028" y="1"/>
                    <a:pt x="500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8" name="Google Shape;8828;p49"/>
            <p:cNvSpPr/>
            <p:nvPr/>
          </p:nvSpPr>
          <p:spPr>
            <a:xfrm>
              <a:off x="4157614" y="1123773"/>
              <a:ext cx="349483" cy="435733"/>
            </a:xfrm>
            <a:custGeom>
              <a:rect b="b" l="l" r="r" t="t"/>
              <a:pathLst>
                <a:path extrusionOk="0" h="13509" w="10835">
                  <a:moveTo>
                    <a:pt x="4147" y="414"/>
                  </a:moveTo>
                  <a:cubicBezTo>
                    <a:pt x="4437" y="414"/>
                    <a:pt x="4723" y="589"/>
                    <a:pt x="4775" y="982"/>
                  </a:cubicBezTo>
                  <a:cubicBezTo>
                    <a:pt x="4810" y="1173"/>
                    <a:pt x="4751" y="1375"/>
                    <a:pt x="4632" y="1518"/>
                  </a:cubicBezTo>
                  <a:lnTo>
                    <a:pt x="3834" y="1673"/>
                  </a:lnTo>
                  <a:cubicBezTo>
                    <a:pt x="3655" y="1578"/>
                    <a:pt x="3536" y="1411"/>
                    <a:pt x="3501" y="1209"/>
                  </a:cubicBezTo>
                  <a:cubicBezTo>
                    <a:pt x="3386" y="710"/>
                    <a:pt x="3770" y="414"/>
                    <a:pt x="4147" y="414"/>
                  </a:cubicBezTo>
                  <a:close/>
                  <a:moveTo>
                    <a:pt x="7868" y="2734"/>
                  </a:moveTo>
                  <a:cubicBezTo>
                    <a:pt x="8125" y="2734"/>
                    <a:pt x="8352" y="2923"/>
                    <a:pt x="8394" y="3185"/>
                  </a:cubicBezTo>
                  <a:lnTo>
                    <a:pt x="9775" y="10746"/>
                  </a:lnTo>
                  <a:cubicBezTo>
                    <a:pt x="9835" y="11043"/>
                    <a:pt x="9632" y="11329"/>
                    <a:pt x="9335" y="11377"/>
                  </a:cubicBezTo>
                  <a:lnTo>
                    <a:pt x="3072" y="12520"/>
                  </a:lnTo>
                  <a:cubicBezTo>
                    <a:pt x="3037" y="12527"/>
                    <a:pt x="3002" y="12530"/>
                    <a:pt x="2967" y="12530"/>
                  </a:cubicBezTo>
                  <a:cubicBezTo>
                    <a:pt x="2710" y="12530"/>
                    <a:pt x="2482" y="12342"/>
                    <a:pt x="2429" y="12079"/>
                  </a:cubicBezTo>
                  <a:lnTo>
                    <a:pt x="1060" y="4519"/>
                  </a:lnTo>
                  <a:cubicBezTo>
                    <a:pt x="1000" y="4221"/>
                    <a:pt x="1203" y="3935"/>
                    <a:pt x="1500" y="3888"/>
                  </a:cubicBezTo>
                  <a:lnTo>
                    <a:pt x="2250" y="3745"/>
                  </a:lnTo>
                  <a:cubicBezTo>
                    <a:pt x="2283" y="3960"/>
                    <a:pt x="2471" y="4107"/>
                    <a:pt x="2682" y="4107"/>
                  </a:cubicBezTo>
                  <a:cubicBezTo>
                    <a:pt x="2705" y="4107"/>
                    <a:pt x="2728" y="4105"/>
                    <a:pt x="2751" y="4102"/>
                  </a:cubicBezTo>
                  <a:lnTo>
                    <a:pt x="6668" y="3387"/>
                  </a:lnTo>
                  <a:cubicBezTo>
                    <a:pt x="6906" y="3340"/>
                    <a:pt x="7061" y="3114"/>
                    <a:pt x="7013" y="2875"/>
                  </a:cubicBezTo>
                  <a:lnTo>
                    <a:pt x="7763" y="2745"/>
                  </a:lnTo>
                  <a:cubicBezTo>
                    <a:pt x="7798" y="2737"/>
                    <a:pt x="7833" y="2734"/>
                    <a:pt x="7868" y="2734"/>
                  </a:cubicBezTo>
                  <a:close/>
                  <a:moveTo>
                    <a:pt x="4137" y="0"/>
                  </a:moveTo>
                  <a:cubicBezTo>
                    <a:pt x="4073" y="0"/>
                    <a:pt x="4007" y="6"/>
                    <a:pt x="3941" y="18"/>
                  </a:cubicBezTo>
                  <a:cubicBezTo>
                    <a:pt x="3358" y="125"/>
                    <a:pt x="2965" y="697"/>
                    <a:pt x="3072" y="1292"/>
                  </a:cubicBezTo>
                  <a:cubicBezTo>
                    <a:pt x="3096" y="1459"/>
                    <a:pt x="3179" y="1625"/>
                    <a:pt x="3286" y="1768"/>
                  </a:cubicBezTo>
                  <a:lnTo>
                    <a:pt x="2512" y="1911"/>
                  </a:lnTo>
                  <a:cubicBezTo>
                    <a:pt x="2191" y="1971"/>
                    <a:pt x="1977" y="2280"/>
                    <a:pt x="2036" y="2602"/>
                  </a:cubicBezTo>
                  <a:lnTo>
                    <a:pt x="2084" y="2875"/>
                  </a:lnTo>
                  <a:lnTo>
                    <a:pt x="798" y="3114"/>
                  </a:lnTo>
                  <a:cubicBezTo>
                    <a:pt x="310" y="3197"/>
                    <a:pt x="0" y="3661"/>
                    <a:pt x="84" y="4149"/>
                  </a:cubicBezTo>
                  <a:lnTo>
                    <a:pt x="1655" y="12770"/>
                  </a:lnTo>
                  <a:cubicBezTo>
                    <a:pt x="1740" y="13206"/>
                    <a:pt x="2120" y="13509"/>
                    <a:pt x="2540" y="13509"/>
                  </a:cubicBezTo>
                  <a:cubicBezTo>
                    <a:pt x="2590" y="13509"/>
                    <a:pt x="2640" y="13505"/>
                    <a:pt x="2691" y="13496"/>
                  </a:cubicBezTo>
                  <a:lnTo>
                    <a:pt x="10037" y="12150"/>
                  </a:lnTo>
                  <a:cubicBezTo>
                    <a:pt x="10513" y="12067"/>
                    <a:pt x="10835" y="11603"/>
                    <a:pt x="10752" y="11115"/>
                  </a:cubicBezTo>
                  <a:lnTo>
                    <a:pt x="9180" y="2483"/>
                  </a:lnTo>
                  <a:cubicBezTo>
                    <a:pt x="9096" y="2052"/>
                    <a:pt x="8725" y="1751"/>
                    <a:pt x="8304" y="1751"/>
                  </a:cubicBezTo>
                  <a:cubicBezTo>
                    <a:pt x="8247" y="1751"/>
                    <a:pt x="8190" y="1757"/>
                    <a:pt x="8132" y="1768"/>
                  </a:cubicBezTo>
                  <a:lnTo>
                    <a:pt x="6858" y="1994"/>
                  </a:lnTo>
                  <a:lnTo>
                    <a:pt x="6811" y="1721"/>
                  </a:lnTo>
                  <a:cubicBezTo>
                    <a:pt x="6746" y="1431"/>
                    <a:pt x="6497" y="1237"/>
                    <a:pt x="6213" y="1237"/>
                  </a:cubicBezTo>
                  <a:cubicBezTo>
                    <a:pt x="6183" y="1237"/>
                    <a:pt x="6151" y="1240"/>
                    <a:pt x="6120" y="1244"/>
                  </a:cubicBezTo>
                  <a:lnTo>
                    <a:pt x="5179" y="1423"/>
                  </a:lnTo>
                  <a:cubicBezTo>
                    <a:pt x="5227" y="1244"/>
                    <a:pt x="5239" y="1066"/>
                    <a:pt x="5203" y="899"/>
                  </a:cubicBezTo>
                  <a:cubicBezTo>
                    <a:pt x="5108" y="370"/>
                    <a:pt x="4655" y="0"/>
                    <a:pt x="413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9" name="Google Shape;8829;p49"/>
            <p:cNvSpPr/>
            <p:nvPr/>
          </p:nvSpPr>
          <p:spPr>
            <a:xfrm>
              <a:off x="4219446" y="1280275"/>
              <a:ext cx="60123" cy="49866"/>
            </a:xfrm>
            <a:custGeom>
              <a:rect b="b" l="l" r="r" t="t"/>
              <a:pathLst>
                <a:path extrusionOk="0" h="1546" w="1864">
                  <a:moveTo>
                    <a:pt x="1013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2" y="131"/>
                    <a:pt x="0" y="1012"/>
                    <a:pt x="572" y="1405"/>
                  </a:cubicBezTo>
                  <a:cubicBezTo>
                    <a:pt x="713" y="1502"/>
                    <a:pt x="865" y="1545"/>
                    <a:pt x="1012" y="1545"/>
                  </a:cubicBezTo>
                  <a:cubicBezTo>
                    <a:pt x="1460" y="1545"/>
                    <a:pt x="1864" y="1142"/>
                    <a:pt x="1774" y="631"/>
                  </a:cubicBezTo>
                  <a:cubicBezTo>
                    <a:pt x="1700" y="259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0" name="Google Shape;8830;p49"/>
            <p:cNvSpPr/>
            <p:nvPr/>
          </p:nvSpPr>
          <p:spPr>
            <a:xfrm>
              <a:off x="4287537" y="1265566"/>
              <a:ext cx="124859" cy="43931"/>
            </a:xfrm>
            <a:custGeom>
              <a:rect b="b" l="l" r="r" t="t"/>
              <a:pathLst>
                <a:path extrusionOk="0" h="1362" w="3871">
                  <a:moveTo>
                    <a:pt x="3275" y="0"/>
                  </a:moveTo>
                  <a:cubicBezTo>
                    <a:pt x="3236" y="0"/>
                    <a:pt x="3195" y="5"/>
                    <a:pt x="3152" y="15"/>
                  </a:cubicBezTo>
                  <a:lnTo>
                    <a:pt x="556" y="492"/>
                  </a:lnTo>
                  <a:cubicBezTo>
                    <a:pt x="1" y="569"/>
                    <a:pt x="108" y="1362"/>
                    <a:pt x="599" y="1362"/>
                  </a:cubicBezTo>
                  <a:cubicBezTo>
                    <a:pt x="634" y="1362"/>
                    <a:pt x="672" y="1358"/>
                    <a:pt x="711" y="1349"/>
                  </a:cubicBezTo>
                  <a:lnTo>
                    <a:pt x="3318" y="873"/>
                  </a:lnTo>
                  <a:cubicBezTo>
                    <a:pt x="3870" y="784"/>
                    <a:pt x="3767" y="0"/>
                    <a:pt x="3275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1" name="Google Shape;8831;p49"/>
            <p:cNvSpPr/>
            <p:nvPr/>
          </p:nvSpPr>
          <p:spPr>
            <a:xfrm>
              <a:off x="4232090" y="1349784"/>
              <a:ext cx="60156" cy="49866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1" y="1"/>
                    <a:pt x="926" y="4"/>
                    <a:pt x="882" y="12"/>
                  </a:cubicBezTo>
                  <a:cubicBezTo>
                    <a:pt x="203" y="131"/>
                    <a:pt x="1" y="1012"/>
                    <a:pt x="572" y="1405"/>
                  </a:cubicBezTo>
                  <a:cubicBezTo>
                    <a:pt x="711" y="1502"/>
                    <a:pt x="862" y="1545"/>
                    <a:pt x="1009" y="1545"/>
                  </a:cubicBezTo>
                  <a:cubicBezTo>
                    <a:pt x="1455" y="1545"/>
                    <a:pt x="1865" y="1145"/>
                    <a:pt x="1775" y="643"/>
                  </a:cubicBezTo>
                  <a:cubicBezTo>
                    <a:pt x="1701" y="260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2" name="Google Shape;8832;p49"/>
            <p:cNvSpPr/>
            <p:nvPr/>
          </p:nvSpPr>
          <p:spPr>
            <a:xfrm>
              <a:off x="4302116" y="1335140"/>
              <a:ext cx="120892" cy="43544"/>
            </a:xfrm>
            <a:custGeom>
              <a:rect b="b" l="l" r="r" t="t"/>
              <a:pathLst>
                <a:path extrusionOk="0" h="1350" w="3748">
                  <a:moveTo>
                    <a:pt x="3128" y="0"/>
                  </a:moveTo>
                  <a:cubicBezTo>
                    <a:pt x="3116" y="0"/>
                    <a:pt x="3105" y="1"/>
                    <a:pt x="3093" y="2"/>
                  </a:cubicBezTo>
                  <a:lnTo>
                    <a:pt x="497" y="478"/>
                  </a:lnTo>
                  <a:cubicBezTo>
                    <a:pt x="0" y="628"/>
                    <a:pt x="109" y="1349"/>
                    <a:pt x="604" y="1349"/>
                  </a:cubicBezTo>
                  <a:cubicBezTo>
                    <a:pt x="620" y="1349"/>
                    <a:pt x="636" y="1348"/>
                    <a:pt x="652" y="1347"/>
                  </a:cubicBezTo>
                  <a:lnTo>
                    <a:pt x="3247" y="883"/>
                  </a:lnTo>
                  <a:cubicBezTo>
                    <a:pt x="3748" y="731"/>
                    <a:pt x="3623" y="0"/>
                    <a:pt x="312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3" name="Google Shape;8833;p49"/>
            <p:cNvSpPr/>
            <p:nvPr/>
          </p:nvSpPr>
          <p:spPr>
            <a:xfrm>
              <a:off x="4245928" y="1424293"/>
              <a:ext cx="60059" cy="49834"/>
            </a:xfrm>
            <a:custGeom>
              <a:rect b="b" l="l" r="r" t="t"/>
              <a:pathLst>
                <a:path extrusionOk="0" h="1545" w="1862">
                  <a:moveTo>
                    <a:pt x="1002" y="0"/>
                  </a:moveTo>
                  <a:cubicBezTo>
                    <a:pt x="959" y="0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0"/>
                    <a:pt x="100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4" name="Google Shape;8834;p49"/>
            <p:cNvSpPr/>
            <p:nvPr/>
          </p:nvSpPr>
          <p:spPr>
            <a:xfrm>
              <a:off x="4315179" y="1409230"/>
              <a:ext cx="121892" cy="43931"/>
            </a:xfrm>
            <a:custGeom>
              <a:rect b="b" l="l" r="r" t="t"/>
              <a:pathLst>
                <a:path extrusionOk="0" h="1362" w="3779">
                  <a:moveTo>
                    <a:pt x="3152" y="0"/>
                  </a:moveTo>
                  <a:cubicBezTo>
                    <a:pt x="3136" y="0"/>
                    <a:pt x="3121" y="1"/>
                    <a:pt x="3104" y="2"/>
                  </a:cubicBezTo>
                  <a:lnTo>
                    <a:pt x="3104" y="14"/>
                  </a:lnTo>
                  <a:lnTo>
                    <a:pt x="509" y="479"/>
                  </a:lnTo>
                  <a:cubicBezTo>
                    <a:pt x="0" y="617"/>
                    <a:pt x="120" y="1362"/>
                    <a:pt x="628" y="1362"/>
                  </a:cubicBezTo>
                  <a:cubicBezTo>
                    <a:pt x="644" y="1362"/>
                    <a:pt x="659" y="1361"/>
                    <a:pt x="675" y="1360"/>
                  </a:cubicBezTo>
                  <a:lnTo>
                    <a:pt x="3259" y="883"/>
                  </a:lnTo>
                  <a:cubicBezTo>
                    <a:pt x="3779" y="733"/>
                    <a:pt x="3660" y="0"/>
                    <a:pt x="315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5" name="Google Shape;8835;p49"/>
            <p:cNvSpPr/>
            <p:nvPr/>
          </p:nvSpPr>
          <p:spPr>
            <a:xfrm>
              <a:off x="4657631" y="1251439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596" y="1"/>
                  </a:moveTo>
                  <a:lnTo>
                    <a:pt x="1215" y="1620"/>
                  </a:lnTo>
                  <a:cubicBezTo>
                    <a:pt x="250" y="2275"/>
                    <a:pt x="0" y="3585"/>
                    <a:pt x="655" y="4549"/>
                  </a:cubicBezTo>
                  <a:lnTo>
                    <a:pt x="774" y="4704"/>
                  </a:lnTo>
                  <a:cubicBezTo>
                    <a:pt x="1175" y="5305"/>
                    <a:pt x="1834" y="5629"/>
                    <a:pt x="2508" y="5629"/>
                  </a:cubicBezTo>
                  <a:cubicBezTo>
                    <a:pt x="2915" y="5629"/>
                    <a:pt x="3328" y="5510"/>
                    <a:pt x="3691" y="5264"/>
                  </a:cubicBezTo>
                  <a:lnTo>
                    <a:pt x="6084" y="3644"/>
                  </a:lnTo>
                  <a:lnTo>
                    <a:pt x="3596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6" name="Google Shape;8836;p49"/>
            <p:cNvSpPr/>
            <p:nvPr/>
          </p:nvSpPr>
          <p:spPr>
            <a:xfrm>
              <a:off x="4790102" y="1176188"/>
              <a:ext cx="196272" cy="181660"/>
            </a:xfrm>
            <a:custGeom>
              <a:rect b="b" l="l" r="r" t="t"/>
              <a:pathLst>
                <a:path extrusionOk="0" h="5632" w="6085">
                  <a:moveTo>
                    <a:pt x="3589" y="1"/>
                  </a:moveTo>
                  <a:cubicBezTo>
                    <a:pt x="3177" y="1"/>
                    <a:pt x="2761" y="120"/>
                    <a:pt x="2394" y="369"/>
                  </a:cubicBezTo>
                  <a:lnTo>
                    <a:pt x="1" y="1989"/>
                  </a:lnTo>
                  <a:lnTo>
                    <a:pt x="2477" y="5632"/>
                  </a:lnTo>
                  <a:lnTo>
                    <a:pt x="4870" y="4001"/>
                  </a:lnTo>
                  <a:cubicBezTo>
                    <a:pt x="5835" y="3346"/>
                    <a:pt x="6085" y="2036"/>
                    <a:pt x="5430" y="1072"/>
                  </a:cubicBezTo>
                  <a:lnTo>
                    <a:pt x="5430" y="1072"/>
                  </a:lnTo>
                  <a:lnTo>
                    <a:pt x="5430" y="1084"/>
                  </a:lnTo>
                  <a:lnTo>
                    <a:pt x="5323" y="917"/>
                  </a:lnTo>
                  <a:cubicBezTo>
                    <a:pt x="4917" y="319"/>
                    <a:pt x="4259" y="1"/>
                    <a:pt x="358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7" name="Google Shape;8837;p49"/>
            <p:cNvSpPr/>
            <p:nvPr/>
          </p:nvSpPr>
          <p:spPr>
            <a:xfrm>
              <a:off x="3132614" y="98419"/>
              <a:ext cx="350257" cy="436217"/>
            </a:xfrm>
            <a:custGeom>
              <a:rect b="b" l="l" r="r" t="t"/>
              <a:pathLst>
                <a:path extrusionOk="0" h="13524" w="10859">
                  <a:moveTo>
                    <a:pt x="4164" y="435"/>
                  </a:moveTo>
                  <a:cubicBezTo>
                    <a:pt x="4452" y="435"/>
                    <a:pt x="4735" y="607"/>
                    <a:pt x="4787" y="994"/>
                  </a:cubicBezTo>
                  <a:cubicBezTo>
                    <a:pt x="4822" y="1196"/>
                    <a:pt x="4763" y="1387"/>
                    <a:pt x="4632" y="1541"/>
                  </a:cubicBezTo>
                  <a:lnTo>
                    <a:pt x="3846" y="1684"/>
                  </a:lnTo>
                  <a:cubicBezTo>
                    <a:pt x="3668" y="1589"/>
                    <a:pt x="3548" y="1422"/>
                    <a:pt x="3513" y="1232"/>
                  </a:cubicBezTo>
                  <a:cubicBezTo>
                    <a:pt x="3398" y="732"/>
                    <a:pt x="3785" y="435"/>
                    <a:pt x="4164" y="435"/>
                  </a:cubicBezTo>
                  <a:close/>
                  <a:moveTo>
                    <a:pt x="7857" y="2749"/>
                  </a:moveTo>
                  <a:cubicBezTo>
                    <a:pt x="8127" y="2749"/>
                    <a:pt x="8353" y="2930"/>
                    <a:pt x="8406" y="3208"/>
                  </a:cubicBezTo>
                  <a:lnTo>
                    <a:pt x="9787" y="10769"/>
                  </a:lnTo>
                  <a:cubicBezTo>
                    <a:pt x="9847" y="11054"/>
                    <a:pt x="9644" y="11340"/>
                    <a:pt x="9359" y="11400"/>
                  </a:cubicBezTo>
                  <a:lnTo>
                    <a:pt x="3084" y="12543"/>
                  </a:lnTo>
                  <a:cubicBezTo>
                    <a:pt x="3049" y="12550"/>
                    <a:pt x="3014" y="12553"/>
                    <a:pt x="2980" y="12553"/>
                  </a:cubicBezTo>
                  <a:cubicBezTo>
                    <a:pt x="2722" y="12553"/>
                    <a:pt x="2495" y="12365"/>
                    <a:pt x="2453" y="12102"/>
                  </a:cubicBezTo>
                  <a:lnTo>
                    <a:pt x="1072" y="4530"/>
                  </a:lnTo>
                  <a:cubicBezTo>
                    <a:pt x="1012" y="4232"/>
                    <a:pt x="1215" y="3958"/>
                    <a:pt x="1512" y="3899"/>
                  </a:cubicBezTo>
                  <a:lnTo>
                    <a:pt x="2263" y="3768"/>
                  </a:lnTo>
                  <a:cubicBezTo>
                    <a:pt x="2294" y="3977"/>
                    <a:pt x="2481" y="4122"/>
                    <a:pt x="2688" y="4122"/>
                  </a:cubicBezTo>
                  <a:cubicBezTo>
                    <a:pt x="2716" y="4122"/>
                    <a:pt x="2745" y="4119"/>
                    <a:pt x="2775" y="4113"/>
                  </a:cubicBezTo>
                  <a:lnTo>
                    <a:pt x="6680" y="3399"/>
                  </a:lnTo>
                  <a:cubicBezTo>
                    <a:pt x="6906" y="3363"/>
                    <a:pt x="7073" y="3125"/>
                    <a:pt x="7025" y="2899"/>
                  </a:cubicBezTo>
                  <a:lnTo>
                    <a:pt x="7763" y="2756"/>
                  </a:lnTo>
                  <a:cubicBezTo>
                    <a:pt x="7795" y="2751"/>
                    <a:pt x="7826" y="2749"/>
                    <a:pt x="7857" y="2749"/>
                  </a:cubicBezTo>
                  <a:close/>
                  <a:moveTo>
                    <a:pt x="4145" y="0"/>
                  </a:moveTo>
                  <a:cubicBezTo>
                    <a:pt x="4082" y="0"/>
                    <a:pt x="4018" y="6"/>
                    <a:pt x="3953" y="17"/>
                  </a:cubicBezTo>
                  <a:cubicBezTo>
                    <a:pt x="3358" y="136"/>
                    <a:pt x="2965" y="708"/>
                    <a:pt x="3084" y="1303"/>
                  </a:cubicBezTo>
                  <a:cubicBezTo>
                    <a:pt x="3108" y="1482"/>
                    <a:pt x="3179" y="1637"/>
                    <a:pt x="3298" y="1779"/>
                  </a:cubicBezTo>
                  <a:lnTo>
                    <a:pt x="2525" y="1922"/>
                  </a:lnTo>
                  <a:cubicBezTo>
                    <a:pt x="2203" y="1982"/>
                    <a:pt x="1989" y="2291"/>
                    <a:pt x="2048" y="2601"/>
                  </a:cubicBezTo>
                  <a:lnTo>
                    <a:pt x="2096" y="2887"/>
                  </a:lnTo>
                  <a:lnTo>
                    <a:pt x="810" y="3125"/>
                  </a:lnTo>
                  <a:cubicBezTo>
                    <a:pt x="322" y="3208"/>
                    <a:pt x="0" y="3673"/>
                    <a:pt x="96" y="4161"/>
                  </a:cubicBezTo>
                  <a:lnTo>
                    <a:pt x="1667" y="12793"/>
                  </a:lnTo>
                  <a:cubicBezTo>
                    <a:pt x="1751" y="13223"/>
                    <a:pt x="2122" y="13524"/>
                    <a:pt x="2543" y="13524"/>
                  </a:cubicBezTo>
                  <a:cubicBezTo>
                    <a:pt x="2600" y="13524"/>
                    <a:pt x="2657" y="13518"/>
                    <a:pt x="2715" y="13507"/>
                  </a:cubicBezTo>
                  <a:lnTo>
                    <a:pt x="10049" y="12174"/>
                  </a:lnTo>
                  <a:cubicBezTo>
                    <a:pt x="10537" y="12078"/>
                    <a:pt x="10859" y="11614"/>
                    <a:pt x="10764" y="11126"/>
                  </a:cubicBezTo>
                  <a:lnTo>
                    <a:pt x="9192" y="2506"/>
                  </a:lnTo>
                  <a:cubicBezTo>
                    <a:pt x="9107" y="2069"/>
                    <a:pt x="8727" y="1766"/>
                    <a:pt x="8299" y="1766"/>
                  </a:cubicBezTo>
                  <a:cubicBezTo>
                    <a:pt x="8248" y="1766"/>
                    <a:pt x="8196" y="1771"/>
                    <a:pt x="8144" y="1779"/>
                  </a:cubicBezTo>
                  <a:lnTo>
                    <a:pt x="6870" y="2018"/>
                  </a:lnTo>
                  <a:lnTo>
                    <a:pt x="6823" y="1744"/>
                  </a:lnTo>
                  <a:cubicBezTo>
                    <a:pt x="6770" y="1458"/>
                    <a:pt x="6520" y="1258"/>
                    <a:pt x="6248" y="1258"/>
                  </a:cubicBezTo>
                  <a:cubicBezTo>
                    <a:pt x="6214" y="1258"/>
                    <a:pt x="6179" y="1261"/>
                    <a:pt x="6144" y="1268"/>
                  </a:cubicBezTo>
                  <a:lnTo>
                    <a:pt x="5192" y="1434"/>
                  </a:lnTo>
                  <a:cubicBezTo>
                    <a:pt x="5239" y="1268"/>
                    <a:pt x="5251" y="1089"/>
                    <a:pt x="5215" y="922"/>
                  </a:cubicBezTo>
                  <a:cubicBezTo>
                    <a:pt x="5130" y="381"/>
                    <a:pt x="4667" y="0"/>
                    <a:pt x="4145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8" name="Google Shape;8838;p49"/>
            <p:cNvSpPr/>
            <p:nvPr/>
          </p:nvSpPr>
          <p:spPr>
            <a:xfrm>
              <a:off x="3194834" y="255566"/>
              <a:ext cx="60156" cy="49898"/>
            </a:xfrm>
            <a:custGeom>
              <a:rect b="b" l="l" r="r" t="t"/>
              <a:pathLst>
                <a:path extrusionOk="0" h="1547" w="1865">
                  <a:moveTo>
                    <a:pt x="1023" y="1"/>
                  </a:moveTo>
                  <a:cubicBezTo>
                    <a:pt x="976" y="1"/>
                    <a:pt x="929" y="5"/>
                    <a:pt x="881" y="15"/>
                  </a:cubicBezTo>
                  <a:cubicBezTo>
                    <a:pt x="191" y="134"/>
                    <a:pt x="0" y="1015"/>
                    <a:pt x="572" y="1408"/>
                  </a:cubicBezTo>
                  <a:cubicBezTo>
                    <a:pt x="708" y="1504"/>
                    <a:pt x="857" y="1547"/>
                    <a:pt x="1002" y="1547"/>
                  </a:cubicBezTo>
                  <a:cubicBezTo>
                    <a:pt x="1451" y="1547"/>
                    <a:pt x="1864" y="1138"/>
                    <a:pt x="1774" y="634"/>
                  </a:cubicBezTo>
                  <a:cubicBezTo>
                    <a:pt x="1701" y="266"/>
                    <a:pt x="1377" y="1"/>
                    <a:pt x="102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9" name="Google Shape;8839;p49"/>
            <p:cNvSpPr/>
            <p:nvPr/>
          </p:nvSpPr>
          <p:spPr>
            <a:xfrm>
              <a:off x="3263021" y="241019"/>
              <a:ext cx="124440" cy="43706"/>
            </a:xfrm>
            <a:custGeom>
              <a:rect b="b" l="l" r="r" t="t"/>
              <a:pathLst>
                <a:path extrusionOk="0" h="1355" w="3858">
                  <a:moveTo>
                    <a:pt x="3263" y="1"/>
                  </a:moveTo>
                  <a:cubicBezTo>
                    <a:pt x="3227" y="1"/>
                    <a:pt x="3189" y="5"/>
                    <a:pt x="3149" y="14"/>
                  </a:cubicBezTo>
                  <a:lnTo>
                    <a:pt x="553" y="490"/>
                  </a:lnTo>
                  <a:cubicBezTo>
                    <a:pt x="0" y="580"/>
                    <a:pt x="121" y="1354"/>
                    <a:pt x="621" y="1354"/>
                  </a:cubicBezTo>
                  <a:cubicBezTo>
                    <a:pt x="649" y="1354"/>
                    <a:pt x="678" y="1352"/>
                    <a:pt x="708" y="1347"/>
                  </a:cubicBezTo>
                  <a:lnTo>
                    <a:pt x="3292" y="871"/>
                  </a:lnTo>
                  <a:cubicBezTo>
                    <a:pt x="3858" y="793"/>
                    <a:pt x="3761" y="1"/>
                    <a:pt x="326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0" name="Google Shape;8840;p49"/>
            <p:cNvSpPr/>
            <p:nvPr/>
          </p:nvSpPr>
          <p:spPr>
            <a:xfrm>
              <a:off x="3207510" y="325172"/>
              <a:ext cx="60123" cy="49866"/>
            </a:xfrm>
            <a:custGeom>
              <a:rect b="b" l="l" r="r" t="t"/>
              <a:pathLst>
                <a:path extrusionOk="0" h="1546" w="1864">
                  <a:moveTo>
                    <a:pt x="1014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8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1" name="Google Shape;8841;p49"/>
            <p:cNvSpPr/>
            <p:nvPr/>
          </p:nvSpPr>
          <p:spPr>
            <a:xfrm>
              <a:off x="3277020" y="310528"/>
              <a:ext cx="121376" cy="43512"/>
            </a:xfrm>
            <a:custGeom>
              <a:rect b="b" l="l" r="r" t="t"/>
              <a:pathLst>
                <a:path extrusionOk="0" h="1349" w="3763">
                  <a:moveTo>
                    <a:pt x="3143" y="0"/>
                  </a:moveTo>
                  <a:cubicBezTo>
                    <a:pt x="3131" y="0"/>
                    <a:pt x="3120" y="1"/>
                    <a:pt x="3108" y="2"/>
                  </a:cubicBezTo>
                  <a:lnTo>
                    <a:pt x="512" y="478"/>
                  </a:lnTo>
                  <a:cubicBezTo>
                    <a:pt x="0" y="618"/>
                    <a:pt x="125" y="1348"/>
                    <a:pt x="631" y="1348"/>
                  </a:cubicBezTo>
                  <a:cubicBezTo>
                    <a:pt x="643" y="1348"/>
                    <a:pt x="655" y="1348"/>
                    <a:pt x="667" y="1347"/>
                  </a:cubicBezTo>
                  <a:lnTo>
                    <a:pt x="3262" y="871"/>
                  </a:lnTo>
                  <a:cubicBezTo>
                    <a:pt x="3763" y="731"/>
                    <a:pt x="3638" y="0"/>
                    <a:pt x="314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2" name="Google Shape;8842;p49"/>
            <p:cNvSpPr/>
            <p:nvPr/>
          </p:nvSpPr>
          <p:spPr>
            <a:xfrm>
              <a:off x="3221315" y="399294"/>
              <a:ext cx="60059" cy="50189"/>
            </a:xfrm>
            <a:custGeom>
              <a:rect b="b" l="l" r="r" t="t"/>
              <a:pathLst>
                <a:path extrusionOk="0" h="1556" w="1862">
                  <a:moveTo>
                    <a:pt x="1002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17"/>
                  </a:cubicBezTo>
                  <a:cubicBezTo>
                    <a:pt x="700" y="1513"/>
                    <a:pt x="851" y="1556"/>
                    <a:pt x="997" y="1556"/>
                  </a:cubicBezTo>
                  <a:cubicBezTo>
                    <a:pt x="1451" y="1556"/>
                    <a:pt x="1862" y="1147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3" name="Google Shape;8843;p49"/>
            <p:cNvSpPr/>
            <p:nvPr/>
          </p:nvSpPr>
          <p:spPr>
            <a:xfrm>
              <a:off x="3290277" y="384586"/>
              <a:ext cx="122472" cy="44028"/>
            </a:xfrm>
            <a:custGeom>
              <a:rect b="b" l="l" r="r" t="t"/>
              <a:pathLst>
                <a:path extrusionOk="0" h="1365" w="3797">
                  <a:moveTo>
                    <a:pt x="3172" y="0"/>
                  </a:moveTo>
                  <a:cubicBezTo>
                    <a:pt x="3153" y="0"/>
                    <a:pt x="3133" y="1"/>
                    <a:pt x="3113" y="4"/>
                  </a:cubicBezTo>
                  <a:lnTo>
                    <a:pt x="518" y="480"/>
                  </a:lnTo>
                  <a:cubicBezTo>
                    <a:pt x="1" y="606"/>
                    <a:pt x="116" y="1364"/>
                    <a:pt x="616" y="1364"/>
                  </a:cubicBezTo>
                  <a:cubicBezTo>
                    <a:pt x="634" y="1364"/>
                    <a:pt x="653" y="1363"/>
                    <a:pt x="673" y="1361"/>
                  </a:cubicBezTo>
                  <a:lnTo>
                    <a:pt x="3280" y="885"/>
                  </a:lnTo>
                  <a:cubicBezTo>
                    <a:pt x="3797" y="747"/>
                    <a:pt x="3682" y="0"/>
                    <a:pt x="317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4" name="Google Shape;8844;p49"/>
            <p:cNvSpPr/>
            <p:nvPr/>
          </p:nvSpPr>
          <p:spPr>
            <a:xfrm>
              <a:off x="3163708" y="708297"/>
              <a:ext cx="250428" cy="224430"/>
            </a:xfrm>
            <a:custGeom>
              <a:rect b="b" l="l" r="r" t="t"/>
              <a:pathLst>
                <a:path extrusionOk="0" h="6958" w="7764">
                  <a:moveTo>
                    <a:pt x="3923" y="1"/>
                  </a:moveTo>
                  <a:cubicBezTo>
                    <a:pt x="2893" y="1"/>
                    <a:pt x="1881" y="465"/>
                    <a:pt x="1215" y="1338"/>
                  </a:cubicBezTo>
                  <a:lnTo>
                    <a:pt x="6954" y="4969"/>
                  </a:lnTo>
                  <a:cubicBezTo>
                    <a:pt x="7764" y="3398"/>
                    <a:pt x="7240" y="1469"/>
                    <a:pt x="5752" y="528"/>
                  </a:cubicBezTo>
                  <a:cubicBezTo>
                    <a:pt x="5184" y="173"/>
                    <a:pt x="4550" y="1"/>
                    <a:pt x="3923" y="1"/>
                  </a:cubicBezTo>
                  <a:close/>
                  <a:moveTo>
                    <a:pt x="810" y="1993"/>
                  </a:moveTo>
                  <a:cubicBezTo>
                    <a:pt x="1" y="3553"/>
                    <a:pt x="525" y="5481"/>
                    <a:pt x="2013" y="6434"/>
                  </a:cubicBezTo>
                  <a:cubicBezTo>
                    <a:pt x="2577" y="6788"/>
                    <a:pt x="3207" y="6958"/>
                    <a:pt x="3830" y="6958"/>
                  </a:cubicBezTo>
                  <a:cubicBezTo>
                    <a:pt x="4864" y="6958"/>
                    <a:pt x="5881" y="6489"/>
                    <a:pt x="6549" y="5612"/>
                  </a:cubicBezTo>
                  <a:lnTo>
                    <a:pt x="810" y="1993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5" name="Google Shape;8845;p49"/>
            <p:cNvSpPr/>
            <p:nvPr/>
          </p:nvSpPr>
          <p:spPr>
            <a:xfrm>
              <a:off x="3633018" y="226472"/>
              <a:ext cx="195885" cy="181918"/>
            </a:xfrm>
            <a:custGeom>
              <a:rect b="b" l="l" r="r" t="t"/>
              <a:pathLst>
                <a:path extrusionOk="0" h="5640" w="6073">
                  <a:moveTo>
                    <a:pt x="3596" y="0"/>
                  </a:moveTo>
                  <a:lnTo>
                    <a:pt x="1203" y="1631"/>
                  </a:lnTo>
                  <a:cubicBezTo>
                    <a:pt x="250" y="2286"/>
                    <a:pt x="0" y="3596"/>
                    <a:pt x="655" y="4560"/>
                  </a:cubicBezTo>
                  <a:lnTo>
                    <a:pt x="762" y="4715"/>
                  </a:lnTo>
                  <a:cubicBezTo>
                    <a:pt x="1170" y="5316"/>
                    <a:pt x="1833" y="5640"/>
                    <a:pt x="2507" y="5640"/>
                  </a:cubicBezTo>
                  <a:cubicBezTo>
                    <a:pt x="2915" y="5640"/>
                    <a:pt x="3328" y="5521"/>
                    <a:pt x="3691" y="5275"/>
                  </a:cubicBezTo>
                  <a:lnTo>
                    <a:pt x="6072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6" name="Google Shape;8846;p49"/>
            <p:cNvSpPr/>
            <p:nvPr/>
          </p:nvSpPr>
          <p:spPr>
            <a:xfrm>
              <a:off x="3765490" y="151317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578" y="1"/>
                  </a:moveTo>
                  <a:cubicBezTo>
                    <a:pt x="3170" y="1"/>
                    <a:pt x="2757" y="119"/>
                    <a:pt x="2394" y="366"/>
                  </a:cubicBezTo>
                  <a:lnTo>
                    <a:pt x="1" y="1985"/>
                  </a:lnTo>
                  <a:lnTo>
                    <a:pt x="2477" y="5628"/>
                  </a:lnTo>
                  <a:lnTo>
                    <a:pt x="4871" y="4009"/>
                  </a:lnTo>
                  <a:cubicBezTo>
                    <a:pt x="5835" y="3354"/>
                    <a:pt x="6085" y="2044"/>
                    <a:pt x="5430" y="1080"/>
                  </a:cubicBezTo>
                  <a:lnTo>
                    <a:pt x="5323" y="925"/>
                  </a:lnTo>
                  <a:cubicBezTo>
                    <a:pt x="4915" y="324"/>
                    <a:pt x="4252" y="1"/>
                    <a:pt x="357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7" name="Google Shape;8847;p49"/>
            <p:cNvSpPr/>
            <p:nvPr/>
          </p:nvSpPr>
          <p:spPr>
            <a:xfrm>
              <a:off x="3575411" y="602242"/>
              <a:ext cx="345645" cy="344032"/>
            </a:xfrm>
            <a:custGeom>
              <a:rect b="b" l="l" r="r" t="t"/>
              <a:pathLst>
                <a:path extrusionOk="0" h="10666" w="10716">
                  <a:moveTo>
                    <a:pt x="4998" y="1"/>
                  </a:moveTo>
                  <a:cubicBezTo>
                    <a:pt x="4820" y="1"/>
                    <a:pt x="4665" y="136"/>
                    <a:pt x="4644" y="328"/>
                  </a:cubicBezTo>
                  <a:lnTo>
                    <a:pt x="4191" y="3805"/>
                  </a:lnTo>
                  <a:lnTo>
                    <a:pt x="703" y="3340"/>
                  </a:lnTo>
                  <a:cubicBezTo>
                    <a:pt x="688" y="3338"/>
                    <a:pt x="673" y="3338"/>
                    <a:pt x="659" y="3338"/>
                  </a:cubicBezTo>
                  <a:cubicBezTo>
                    <a:pt x="473" y="3338"/>
                    <a:pt x="308" y="3474"/>
                    <a:pt x="286" y="3662"/>
                  </a:cubicBezTo>
                  <a:lnTo>
                    <a:pt x="24" y="5638"/>
                  </a:lnTo>
                  <a:cubicBezTo>
                    <a:pt x="0" y="5840"/>
                    <a:pt x="143" y="6031"/>
                    <a:pt x="346" y="6055"/>
                  </a:cubicBezTo>
                  <a:lnTo>
                    <a:pt x="346" y="6043"/>
                  </a:lnTo>
                  <a:lnTo>
                    <a:pt x="3834" y="6507"/>
                  </a:lnTo>
                  <a:lnTo>
                    <a:pt x="3370" y="9984"/>
                  </a:lnTo>
                  <a:cubicBezTo>
                    <a:pt x="3334" y="10186"/>
                    <a:pt x="3477" y="10377"/>
                    <a:pt x="3691" y="10401"/>
                  </a:cubicBezTo>
                  <a:lnTo>
                    <a:pt x="5656" y="10663"/>
                  </a:lnTo>
                  <a:cubicBezTo>
                    <a:pt x="5671" y="10664"/>
                    <a:pt x="5685" y="10665"/>
                    <a:pt x="5700" y="10665"/>
                  </a:cubicBezTo>
                  <a:cubicBezTo>
                    <a:pt x="5885" y="10665"/>
                    <a:pt x="6050" y="10529"/>
                    <a:pt x="6072" y="10341"/>
                  </a:cubicBezTo>
                  <a:lnTo>
                    <a:pt x="6537" y="6864"/>
                  </a:lnTo>
                  <a:lnTo>
                    <a:pt x="10013" y="7329"/>
                  </a:lnTo>
                  <a:cubicBezTo>
                    <a:pt x="10028" y="7331"/>
                    <a:pt x="10043" y="7331"/>
                    <a:pt x="10058" y="7331"/>
                  </a:cubicBezTo>
                  <a:cubicBezTo>
                    <a:pt x="10243" y="7331"/>
                    <a:pt x="10408" y="7195"/>
                    <a:pt x="10430" y="7007"/>
                  </a:cubicBezTo>
                  <a:lnTo>
                    <a:pt x="10692" y="5031"/>
                  </a:lnTo>
                  <a:cubicBezTo>
                    <a:pt x="10716" y="4828"/>
                    <a:pt x="10573" y="4638"/>
                    <a:pt x="10371" y="4614"/>
                  </a:cubicBezTo>
                  <a:lnTo>
                    <a:pt x="6894" y="4150"/>
                  </a:lnTo>
                  <a:lnTo>
                    <a:pt x="7358" y="673"/>
                  </a:lnTo>
                  <a:cubicBezTo>
                    <a:pt x="7382" y="471"/>
                    <a:pt x="7239" y="280"/>
                    <a:pt x="7037" y="256"/>
                  </a:cubicBezTo>
                  <a:lnTo>
                    <a:pt x="5060" y="6"/>
                  </a:lnTo>
                  <a:cubicBezTo>
                    <a:pt x="5040" y="3"/>
                    <a:pt x="5019" y="1"/>
                    <a:pt x="499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8" name="Google Shape;8848;p49"/>
            <p:cNvSpPr/>
            <p:nvPr/>
          </p:nvSpPr>
          <p:spPr>
            <a:xfrm>
              <a:off x="3133001" y="1123290"/>
              <a:ext cx="349870" cy="436217"/>
            </a:xfrm>
            <a:custGeom>
              <a:rect b="b" l="l" r="r" t="t"/>
              <a:pathLst>
                <a:path extrusionOk="0" h="13524" w="10847">
                  <a:moveTo>
                    <a:pt x="4148" y="429"/>
                  </a:moveTo>
                  <a:cubicBezTo>
                    <a:pt x="4437" y="429"/>
                    <a:pt x="4723" y="604"/>
                    <a:pt x="4775" y="997"/>
                  </a:cubicBezTo>
                  <a:cubicBezTo>
                    <a:pt x="4810" y="1188"/>
                    <a:pt x="4751" y="1390"/>
                    <a:pt x="4620" y="1533"/>
                  </a:cubicBezTo>
                  <a:lnTo>
                    <a:pt x="3834" y="1688"/>
                  </a:lnTo>
                  <a:cubicBezTo>
                    <a:pt x="3656" y="1593"/>
                    <a:pt x="3536" y="1426"/>
                    <a:pt x="3501" y="1224"/>
                  </a:cubicBezTo>
                  <a:cubicBezTo>
                    <a:pt x="3386" y="725"/>
                    <a:pt x="3770" y="429"/>
                    <a:pt x="4148" y="429"/>
                  </a:cubicBezTo>
                  <a:close/>
                  <a:moveTo>
                    <a:pt x="7843" y="2740"/>
                  </a:moveTo>
                  <a:cubicBezTo>
                    <a:pt x="8105" y="2740"/>
                    <a:pt x="8341" y="2921"/>
                    <a:pt x="8394" y="3188"/>
                  </a:cubicBezTo>
                  <a:lnTo>
                    <a:pt x="9775" y="10761"/>
                  </a:lnTo>
                  <a:cubicBezTo>
                    <a:pt x="9835" y="11058"/>
                    <a:pt x="9632" y="11344"/>
                    <a:pt x="9347" y="11392"/>
                  </a:cubicBezTo>
                  <a:lnTo>
                    <a:pt x="3072" y="12535"/>
                  </a:lnTo>
                  <a:cubicBezTo>
                    <a:pt x="3037" y="12542"/>
                    <a:pt x="3002" y="12545"/>
                    <a:pt x="2968" y="12545"/>
                  </a:cubicBezTo>
                  <a:cubicBezTo>
                    <a:pt x="2710" y="12545"/>
                    <a:pt x="2483" y="12357"/>
                    <a:pt x="2441" y="12094"/>
                  </a:cubicBezTo>
                  <a:lnTo>
                    <a:pt x="1060" y="4534"/>
                  </a:lnTo>
                  <a:cubicBezTo>
                    <a:pt x="1000" y="4236"/>
                    <a:pt x="1203" y="3950"/>
                    <a:pt x="1500" y="3903"/>
                  </a:cubicBezTo>
                  <a:lnTo>
                    <a:pt x="2251" y="3760"/>
                  </a:lnTo>
                  <a:cubicBezTo>
                    <a:pt x="2283" y="3975"/>
                    <a:pt x="2471" y="4122"/>
                    <a:pt x="2682" y="4122"/>
                  </a:cubicBezTo>
                  <a:cubicBezTo>
                    <a:pt x="2705" y="4122"/>
                    <a:pt x="2728" y="4120"/>
                    <a:pt x="2751" y="4117"/>
                  </a:cubicBezTo>
                  <a:lnTo>
                    <a:pt x="6668" y="3391"/>
                  </a:lnTo>
                  <a:cubicBezTo>
                    <a:pt x="6894" y="3355"/>
                    <a:pt x="7061" y="3129"/>
                    <a:pt x="7013" y="2890"/>
                  </a:cubicBezTo>
                  <a:lnTo>
                    <a:pt x="7751" y="2748"/>
                  </a:lnTo>
                  <a:cubicBezTo>
                    <a:pt x="7782" y="2743"/>
                    <a:pt x="7812" y="2740"/>
                    <a:pt x="7843" y="2740"/>
                  </a:cubicBezTo>
                  <a:close/>
                  <a:moveTo>
                    <a:pt x="4150" y="0"/>
                  </a:moveTo>
                  <a:cubicBezTo>
                    <a:pt x="4081" y="0"/>
                    <a:pt x="4011" y="7"/>
                    <a:pt x="3941" y="21"/>
                  </a:cubicBezTo>
                  <a:cubicBezTo>
                    <a:pt x="3346" y="128"/>
                    <a:pt x="2953" y="700"/>
                    <a:pt x="3072" y="1307"/>
                  </a:cubicBezTo>
                  <a:cubicBezTo>
                    <a:pt x="3096" y="1474"/>
                    <a:pt x="3179" y="1640"/>
                    <a:pt x="3286" y="1783"/>
                  </a:cubicBezTo>
                  <a:lnTo>
                    <a:pt x="2513" y="1926"/>
                  </a:lnTo>
                  <a:cubicBezTo>
                    <a:pt x="2191" y="1986"/>
                    <a:pt x="1977" y="2295"/>
                    <a:pt x="2036" y="2617"/>
                  </a:cubicBezTo>
                  <a:lnTo>
                    <a:pt x="2084" y="2890"/>
                  </a:lnTo>
                  <a:lnTo>
                    <a:pt x="798" y="3129"/>
                  </a:lnTo>
                  <a:cubicBezTo>
                    <a:pt x="310" y="3212"/>
                    <a:pt x="0" y="3676"/>
                    <a:pt x="84" y="4164"/>
                  </a:cubicBezTo>
                  <a:lnTo>
                    <a:pt x="1655" y="12785"/>
                  </a:lnTo>
                  <a:cubicBezTo>
                    <a:pt x="1740" y="13221"/>
                    <a:pt x="2120" y="13524"/>
                    <a:pt x="2549" y="13524"/>
                  </a:cubicBezTo>
                  <a:cubicBezTo>
                    <a:pt x="2600" y="13524"/>
                    <a:pt x="2651" y="13520"/>
                    <a:pt x="2703" y="13511"/>
                  </a:cubicBezTo>
                  <a:lnTo>
                    <a:pt x="10037" y="12165"/>
                  </a:lnTo>
                  <a:cubicBezTo>
                    <a:pt x="10525" y="12082"/>
                    <a:pt x="10847" y="11618"/>
                    <a:pt x="10752" y="11130"/>
                  </a:cubicBezTo>
                  <a:lnTo>
                    <a:pt x="9180" y="2498"/>
                  </a:lnTo>
                  <a:cubicBezTo>
                    <a:pt x="9107" y="2067"/>
                    <a:pt x="8737" y="1766"/>
                    <a:pt x="8316" y="1766"/>
                  </a:cubicBezTo>
                  <a:cubicBezTo>
                    <a:pt x="8260" y="1766"/>
                    <a:pt x="8202" y="1772"/>
                    <a:pt x="8144" y="1783"/>
                  </a:cubicBezTo>
                  <a:lnTo>
                    <a:pt x="6858" y="2009"/>
                  </a:lnTo>
                  <a:lnTo>
                    <a:pt x="6799" y="1736"/>
                  </a:lnTo>
                  <a:cubicBezTo>
                    <a:pt x="6745" y="1446"/>
                    <a:pt x="6497" y="1252"/>
                    <a:pt x="6213" y="1252"/>
                  </a:cubicBezTo>
                  <a:cubicBezTo>
                    <a:pt x="6183" y="1252"/>
                    <a:pt x="6152" y="1255"/>
                    <a:pt x="6120" y="1259"/>
                  </a:cubicBezTo>
                  <a:lnTo>
                    <a:pt x="5180" y="1438"/>
                  </a:lnTo>
                  <a:cubicBezTo>
                    <a:pt x="5227" y="1259"/>
                    <a:pt x="5239" y="1081"/>
                    <a:pt x="5203" y="914"/>
                  </a:cubicBezTo>
                  <a:cubicBezTo>
                    <a:pt x="5119" y="378"/>
                    <a:pt x="4665" y="0"/>
                    <a:pt x="415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9" name="Google Shape;8849;p49"/>
            <p:cNvSpPr/>
            <p:nvPr/>
          </p:nvSpPr>
          <p:spPr>
            <a:xfrm>
              <a:off x="3194834" y="1280275"/>
              <a:ext cx="60123" cy="49866"/>
            </a:xfrm>
            <a:custGeom>
              <a:rect b="b" l="l" r="r" t="t"/>
              <a:pathLst>
                <a:path extrusionOk="0" h="1546" w="1864">
                  <a:moveTo>
                    <a:pt x="1014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8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0" name="Google Shape;8850;p49"/>
            <p:cNvSpPr/>
            <p:nvPr/>
          </p:nvSpPr>
          <p:spPr>
            <a:xfrm>
              <a:off x="3262570" y="1265502"/>
              <a:ext cx="125472" cy="43996"/>
            </a:xfrm>
            <a:custGeom>
              <a:rect b="b" l="l" r="r" t="t"/>
              <a:pathLst>
                <a:path extrusionOk="0" h="1364" w="3890">
                  <a:moveTo>
                    <a:pt x="3293" y="0"/>
                  </a:moveTo>
                  <a:cubicBezTo>
                    <a:pt x="3252" y="0"/>
                    <a:pt x="3209" y="6"/>
                    <a:pt x="3163" y="17"/>
                  </a:cubicBezTo>
                  <a:lnTo>
                    <a:pt x="567" y="494"/>
                  </a:lnTo>
                  <a:cubicBezTo>
                    <a:pt x="1" y="571"/>
                    <a:pt x="108" y="1364"/>
                    <a:pt x="608" y="1364"/>
                  </a:cubicBezTo>
                  <a:cubicBezTo>
                    <a:pt x="644" y="1364"/>
                    <a:pt x="682" y="1360"/>
                    <a:pt x="722" y="1351"/>
                  </a:cubicBezTo>
                  <a:lnTo>
                    <a:pt x="3318" y="875"/>
                  </a:lnTo>
                  <a:cubicBezTo>
                    <a:pt x="3890" y="809"/>
                    <a:pt x="3791" y="0"/>
                    <a:pt x="329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1" name="Google Shape;8851;p49"/>
            <p:cNvSpPr/>
            <p:nvPr/>
          </p:nvSpPr>
          <p:spPr>
            <a:xfrm>
              <a:off x="3207510" y="1349784"/>
              <a:ext cx="60123" cy="49866"/>
            </a:xfrm>
            <a:custGeom>
              <a:rect b="b" l="l" r="r" t="t"/>
              <a:pathLst>
                <a:path extrusionOk="0" h="1546" w="1864">
                  <a:moveTo>
                    <a:pt x="1013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8" y="1545"/>
                  </a:cubicBezTo>
                  <a:cubicBezTo>
                    <a:pt x="1454" y="1545"/>
                    <a:pt x="1864" y="1145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2" name="Google Shape;8852;p49"/>
            <p:cNvSpPr/>
            <p:nvPr/>
          </p:nvSpPr>
          <p:spPr>
            <a:xfrm>
              <a:off x="3277149" y="1335140"/>
              <a:ext cx="121247" cy="43544"/>
            </a:xfrm>
            <a:custGeom>
              <a:rect b="b" l="l" r="r" t="t"/>
              <a:pathLst>
                <a:path extrusionOk="0" h="1350" w="3759">
                  <a:moveTo>
                    <a:pt x="3139" y="0"/>
                  </a:moveTo>
                  <a:cubicBezTo>
                    <a:pt x="3127" y="0"/>
                    <a:pt x="3116" y="1"/>
                    <a:pt x="3104" y="2"/>
                  </a:cubicBezTo>
                  <a:lnTo>
                    <a:pt x="508" y="478"/>
                  </a:lnTo>
                  <a:cubicBezTo>
                    <a:pt x="0" y="628"/>
                    <a:pt x="119" y="1349"/>
                    <a:pt x="615" y="1349"/>
                  </a:cubicBezTo>
                  <a:cubicBezTo>
                    <a:pt x="631" y="1349"/>
                    <a:pt x="647" y="1348"/>
                    <a:pt x="663" y="1347"/>
                  </a:cubicBezTo>
                  <a:lnTo>
                    <a:pt x="3258" y="883"/>
                  </a:lnTo>
                  <a:cubicBezTo>
                    <a:pt x="3759" y="731"/>
                    <a:pt x="3634" y="0"/>
                    <a:pt x="313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3" name="Google Shape;8853;p49"/>
            <p:cNvSpPr/>
            <p:nvPr/>
          </p:nvSpPr>
          <p:spPr>
            <a:xfrm>
              <a:off x="3221315" y="1424293"/>
              <a:ext cx="59769" cy="49834"/>
            </a:xfrm>
            <a:custGeom>
              <a:rect b="b" l="l" r="r" t="t"/>
              <a:pathLst>
                <a:path extrusionOk="0" h="1545" w="1853">
                  <a:moveTo>
                    <a:pt x="1003" y="0"/>
                  </a:moveTo>
                  <a:cubicBezTo>
                    <a:pt x="959" y="0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3" y="1545"/>
                    <a:pt x="1000" y="1545"/>
                  </a:cubicBezTo>
                  <a:cubicBezTo>
                    <a:pt x="1449" y="1545"/>
                    <a:pt x="1853" y="1142"/>
                    <a:pt x="1763" y="631"/>
                  </a:cubicBezTo>
                  <a:cubicBezTo>
                    <a:pt x="1699" y="259"/>
                    <a:pt x="1369" y="0"/>
                    <a:pt x="100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4" name="Google Shape;8854;p49"/>
            <p:cNvSpPr/>
            <p:nvPr/>
          </p:nvSpPr>
          <p:spPr>
            <a:xfrm>
              <a:off x="3290567" y="1409230"/>
              <a:ext cx="121924" cy="43931"/>
            </a:xfrm>
            <a:custGeom>
              <a:rect b="b" l="l" r="r" t="t"/>
              <a:pathLst>
                <a:path extrusionOk="0" h="1362" w="3780">
                  <a:moveTo>
                    <a:pt x="3152" y="0"/>
                  </a:moveTo>
                  <a:cubicBezTo>
                    <a:pt x="3137" y="0"/>
                    <a:pt x="3121" y="1"/>
                    <a:pt x="3104" y="2"/>
                  </a:cubicBezTo>
                  <a:lnTo>
                    <a:pt x="3104" y="14"/>
                  </a:lnTo>
                  <a:lnTo>
                    <a:pt x="509" y="479"/>
                  </a:lnTo>
                  <a:cubicBezTo>
                    <a:pt x="0" y="617"/>
                    <a:pt x="120" y="1362"/>
                    <a:pt x="617" y="1362"/>
                  </a:cubicBezTo>
                  <a:cubicBezTo>
                    <a:pt x="633" y="1362"/>
                    <a:pt x="648" y="1361"/>
                    <a:pt x="664" y="1360"/>
                  </a:cubicBezTo>
                  <a:lnTo>
                    <a:pt x="3271" y="883"/>
                  </a:lnTo>
                  <a:cubicBezTo>
                    <a:pt x="3779" y="733"/>
                    <a:pt x="3660" y="0"/>
                    <a:pt x="315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5" name="Google Shape;8855;p49"/>
            <p:cNvSpPr/>
            <p:nvPr/>
          </p:nvSpPr>
          <p:spPr>
            <a:xfrm>
              <a:off x="3632631" y="1251439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608" y="1"/>
                  </a:moveTo>
                  <a:lnTo>
                    <a:pt x="1215" y="1620"/>
                  </a:lnTo>
                  <a:cubicBezTo>
                    <a:pt x="250" y="2275"/>
                    <a:pt x="0" y="3585"/>
                    <a:pt x="667" y="4549"/>
                  </a:cubicBezTo>
                  <a:lnTo>
                    <a:pt x="774" y="4704"/>
                  </a:lnTo>
                  <a:cubicBezTo>
                    <a:pt x="1182" y="5305"/>
                    <a:pt x="1845" y="5629"/>
                    <a:pt x="2519" y="5629"/>
                  </a:cubicBezTo>
                  <a:cubicBezTo>
                    <a:pt x="2927" y="5629"/>
                    <a:pt x="3340" y="5510"/>
                    <a:pt x="3703" y="5264"/>
                  </a:cubicBezTo>
                  <a:lnTo>
                    <a:pt x="6084" y="3644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6" name="Google Shape;8856;p49"/>
            <p:cNvSpPr/>
            <p:nvPr/>
          </p:nvSpPr>
          <p:spPr>
            <a:xfrm>
              <a:off x="3765490" y="1176188"/>
              <a:ext cx="196272" cy="181660"/>
            </a:xfrm>
            <a:custGeom>
              <a:rect b="b" l="l" r="r" t="t"/>
              <a:pathLst>
                <a:path extrusionOk="0" h="5632" w="6085">
                  <a:moveTo>
                    <a:pt x="3589" y="1"/>
                  </a:moveTo>
                  <a:cubicBezTo>
                    <a:pt x="3177" y="1"/>
                    <a:pt x="2761" y="120"/>
                    <a:pt x="2394" y="369"/>
                  </a:cubicBezTo>
                  <a:lnTo>
                    <a:pt x="1" y="1989"/>
                  </a:lnTo>
                  <a:lnTo>
                    <a:pt x="2477" y="5632"/>
                  </a:lnTo>
                  <a:lnTo>
                    <a:pt x="4871" y="4001"/>
                  </a:lnTo>
                  <a:cubicBezTo>
                    <a:pt x="5835" y="3346"/>
                    <a:pt x="6085" y="2036"/>
                    <a:pt x="5430" y="1072"/>
                  </a:cubicBezTo>
                  <a:lnTo>
                    <a:pt x="5430" y="1072"/>
                  </a:lnTo>
                  <a:lnTo>
                    <a:pt x="5430" y="1084"/>
                  </a:lnTo>
                  <a:lnTo>
                    <a:pt x="5323" y="917"/>
                  </a:lnTo>
                  <a:cubicBezTo>
                    <a:pt x="4917" y="319"/>
                    <a:pt x="4260" y="1"/>
                    <a:pt x="358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7" name="Google Shape;8857;p49"/>
            <p:cNvSpPr/>
            <p:nvPr/>
          </p:nvSpPr>
          <p:spPr>
            <a:xfrm>
              <a:off x="2108389" y="99161"/>
              <a:ext cx="349515" cy="435378"/>
            </a:xfrm>
            <a:custGeom>
              <a:rect b="b" l="l" r="r" t="t"/>
              <a:pathLst>
                <a:path extrusionOk="0" h="13498" w="10836">
                  <a:moveTo>
                    <a:pt x="4147" y="412"/>
                  </a:moveTo>
                  <a:cubicBezTo>
                    <a:pt x="4434" y="412"/>
                    <a:pt x="4718" y="584"/>
                    <a:pt x="4775" y="971"/>
                  </a:cubicBezTo>
                  <a:cubicBezTo>
                    <a:pt x="4799" y="1173"/>
                    <a:pt x="4751" y="1364"/>
                    <a:pt x="4620" y="1518"/>
                  </a:cubicBezTo>
                  <a:lnTo>
                    <a:pt x="3834" y="1661"/>
                  </a:lnTo>
                  <a:cubicBezTo>
                    <a:pt x="3656" y="1566"/>
                    <a:pt x="3537" y="1399"/>
                    <a:pt x="3501" y="1209"/>
                  </a:cubicBezTo>
                  <a:cubicBezTo>
                    <a:pt x="3386" y="709"/>
                    <a:pt x="3770" y="412"/>
                    <a:pt x="4147" y="412"/>
                  </a:cubicBezTo>
                  <a:close/>
                  <a:moveTo>
                    <a:pt x="7842" y="2726"/>
                  </a:moveTo>
                  <a:cubicBezTo>
                    <a:pt x="8105" y="2726"/>
                    <a:pt x="8340" y="2907"/>
                    <a:pt x="8382" y="3185"/>
                  </a:cubicBezTo>
                  <a:lnTo>
                    <a:pt x="9775" y="10746"/>
                  </a:lnTo>
                  <a:cubicBezTo>
                    <a:pt x="9823" y="11043"/>
                    <a:pt x="9633" y="11329"/>
                    <a:pt x="9323" y="11377"/>
                  </a:cubicBezTo>
                  <a:lnTo>
                    <a:pt x="3060" y="12520"/>
                  </a:lnTo>
                  <a:cubicBezTo>
                    <a:pt x="3025" y="12527"/>
                    <a:pt x="2990" y="12530"/>
                    <a:pt x="2956" y="12530"/>
                  </a:cubicBezTo>
                  <a:cubicBezTo>
                    <a:pt x="2699" y="12530"/>
                    <a:pt x="2471" y="12342"/>
                    <a:pt x="2429" y="12079"/>
                  </a:cubicBezTo>
                  <a:lnTo>
                    <a:pt x="1048" y="4507"/>
                  </a:lnTo>
                  <a:cubicBezTo>
                    <a:pt x="989" y="4209"/>
                    <a:pt x="1191" y="3935"/>
                    <a:pt x="1489" y="3876"/>
                  </a:cubicBezTo>
                  <a:lnTo>
                    <a:pt x="2239" y="3745"/>
                  </a:lnTo>
                  <a:cubicBezTo>
                    <a:pt x="2270" y="3954"/>
                    <a:pt x="2448" y="4099"/>
                    <a:pt x="2653" y="4099"/>
                  </a:cubicBezTo>
                  <a:cubicBezTo>
                    <a:pt x="2681" y="4099"/>
                    <a:pt x="2710" y="4096"/>
                    <a:pt x="2739" y="4090"/>
                  </a:cubicBezTo>
                  <a:lnTo>
                    <a:pt x="6656" y="3376"/>
                  </a:lnTo>
                  <a:cubicBezTo>
                    <a:pt x="6894" y="3340"/>
                    <a:pt x="7049" y="3114"/>
                    <a:pt x="7001" y="2876"/>
                  </a:cubicBezTo>
                  <a:lnTo>
                    <a:pt x="7751" y="2733"/>
                  </a:lnTo>
                  <a:cubicBezTo>
                    <a:pt x="7782" y="2728"/>
                    <a:pt x="7812" y="2726"/>
                    <a:pt x="7842" y="2726"/>
                  </a:cubicBezTo>
                  <a:close/>
                  <a:moveTo>
                    <a:pt x="4134" y="1"/>
                  </a:moveTo>
                  <a:cubicBezTo>
                    <a:pt x="4071" y="1"/>
                    <a:pt x="4006" y="6"/>
                    <a:pt x="3941" y="18"/>
                  </a:cubicBezTo>
                  <a:cubicBezTo>
                    <a:pt x="3346" y="125"/>
                    <a:pt x="2953" y="697"/>
                    <a:pt x="3072" y="1280"/>
                  </a:cubicBezTo>
                  <a:cubicBezTo>
                    <a:pt x="3096" y="1459"/>
                    <a:pt x="3167" y="1614"/>
                    <a:pt x="3275" y="1756"/>
                  </a:cubicBezTo>
                  <a:lnTo>
                    <a:pt x="2501" y="1899"/>
                  </a:lnTo>
                  <a:cubicBezTo>
                    <a:pt x="2191" y="1959"/>
                    <a:pt x="1977" y="2268"/>
                    <a:pt x="2036" y="2578"/>
                  </a:cubicBezTo>
                  <a:lnTo>
                    <a:pt x="2084" y="2864"/>
                  </a:lnTo>
                  <a:lnTo>
                    <a:pt x="798" y="3102"/>
                  </a:lnTo>
                  <a:cubicBezTo>
                    <a:pt x="310" y="3185"/>
                    <a:pt x="0" y="3650"/>
                    <a:pt x="84" y="4126"/>
                  </a:cubicBezTo>
                  <a:lnTo>
                    <a:pt x="1655" y="12758"/>
                  </a:lnTo>
                  <a:cubicBezTo>
                    <a:pt x="1741" y="13194"/>
                    <a:pt x="2111" y="13497"/>
                    <a:pt x="2537" y="13497"/>
                  </a:cubicBezTo>
                  <a:cubicBezTo>
                    <a:pt x="2588" y="13497"/>
                    <a:pt x="2639" y="13493"/>
                    <a:pt x="2691" y="13484"/>
                  </a:cubicBezTo>
                  <a:lnTo>
                    <a:pt x="10025" y="12139"/>
                  </a:lnTo>
                  <a:cubicBezTo>
                    <a:pt x="10514" y="12055"/>
                    <a:pt x="10835" y="11579"/>
                    <a:pt x="10752" y="11103"/>
                  </a:cubicBezTo>
                  <a:lnTo>
                    <a:pt x="9168" y="2483"/>
                  </a:lnTo>
                  <a:cubicBezTo>
                    <a:pt x="9094" y="2046"/>
                    <a:pt x="8715" y="1743"/>
                    <a:pt x="8287" y="1743"/>
                  </a:cubicBezTo>
                  <a:cubicBezTo>
                    <a:pt x="8236" y="1743"/>
                    <a:pt x="8184" y="1748"/>
                    <a:pt x="8132" y="1756"/>
                  </a:cubicBezTo>
                  <a:lnTo>
                    <a:pt x="6847" y="1995"/>
                  </a:lnTo>
                  <a:lnTo>
                    <a:pt x="6799" y="1721"/>
                  </a:lnTo>
                  <a:cubicBezTo>
                    <a:pt x="6746" y="1435"/>
                    <a:pt x="6506" y="1235"/>
                    <a:pt x="6228" y="1235"/>
                  </a:cubicBezTo>
                  <a:cubicBezTo>
                    <a:pt x="6192" y="1235"/>
                    <a:pt x="6156" y="1238"/>
                    <a:pt x="6120" y="1245"/>
                  </a:cubicBezTo>
                  <a:lnTo>
                    <a:pt x="5168" y="1411"/>
                  </a:lnTo>
                  <a:cubicBezTo>
                    <a:pt x="5227" y="1245"/>
                    <a:pt x="5239" y="1066"/>
                    <a:pt x="5203" y="899"/>
                  </a:cubicBezTo>
                  <a:cubicBezTo>
                    <a:pt x="5108" y="370"/>
                    <a:pt x="4646" y="1"/>
                    <a:pt x="413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8" name="Google Shape;8858;p49"/>
            <p:cNvSpPr/>
            <p:nvPr/>
          </p:nvSpPr>
          <p:spPr>
            <a:xfrm>
              <a:off x="2170222" y="255566"/>
              <a:ext cx="60059" cy="49898"/>
            </a:xfrm>
            <a:custGeom>
              <a:rect b="b" l="l" r="r" t="t"/>
              <a:pathLst>
                <a:path extrusionOk="0" h="1547" w="1862">
                  <a:moveTo>
                    <a:pt x="1015" y="1"/>
                  </a:moveTo>
                  <a:cubicBezTo>
                    <a:pt x="967" y="1"/>
                    <a:pt x="918" y="5"/>
                    <a:pt x="869" y="15"/>
                  </a:cubicBezTo>
                  <a:cubicBezTo>
                    <a:pt x="191" y="134"/>
                    <a:pt x="0" y="1015"/>
                    <a:pt x="572" y="1408"/>
                  </a:cubicBezTo>
                  <a:cubicBezTo>
                    <a:pt x="709" y="1504"/>
                    <a:pt x="857" y="1547"/>
                    <a:pt x="1002" y="1547"/>
                  </a:cubicBezTo>
                  <a:cubicBezTo>
                    <a:pt x="1450" y="1547"/>
                    <a:pt x="1861" y="1138"/>
                    <a:pt x="1762" y="634"/>
                  </a:cubicBezTo>
                  <a:cubicBezTo>
                    <a:pt x="1699" y="266"/>
                    <a:pt x="1377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9" name="Google Shape;8859;p49"/>
            <p:cNvSpPr/>
            <p:nvPr/>
          </p:nvSpPr>
          <p:spPr>
            <a:xfrm>
              <a:off x="2238409" y="241019"/>
              <a:ext cx="124117" cy="43706"/>
            </a:xfrm>
            <a:custGeom>
              <a:rect b="b" l="l" r="r" t="t"/>
              <a:pathLst>
                <a:path extrusionOk="0" h="1355" w="3848">
                  <a:moveTo>
                    <a:pt x="3261" y="1"/>
                  </a:moveTo>
                  <a:cubicBezTo>
                    <a:pt x="3225" y="1"/>
                    <a:pt x="3188" y="5"/>
                    <a:pt x="3149" y="14"/>
                  </a:cubicBezTo>
                  <a:lnTo>
                    <a:pt x="553" y="490"/>
                  </a:lnTo>
                  <a:cubicBezTo>
                    <a:pt x="1" y="580"/>
                    <a:pt x="121" y="1354"/>
                    <a:pt x="622" y="1354"/>
                  </a:cubicBezTo>
                  <a:cubicBezTo>
                    <a:pt x="649" y="1354"/>
                    <a:pt x="678" y="1352"/>
                    <a:pt x="708" y="1347"/>
                  </a:cubicBezTo>
                  <a:lnTo>
                    <a:pt x="3292" y="871"/>
                  </a:lnTo>
                  <a:cubicBezTo>
                    <a:pt x="3847" y="793"/>
                    <a:pt x="3750" y="1"/>
                    <a:pt x="326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0" name="Google Shape;8860;p49"/>
            <p:cNvSpPr/>
            <p:nvPr/>
          </p:nvSpPr>
          <p:spPr>
            <a:xfrm>
              <a:off x="2182898" y="325172"/>
              <a:ext cx="60123" cy="49866"/>
            </a:xfrm>
            <a:custGeom>
              <a:rect b="b" l="l" r="r" t="t"/>
              <a:pathLst>
                <a:path extrusionOk="0" h="1546" w="1864">
                  <a:moveTo>
                    <a:pt x="1014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8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1" name="Google Shape;8861;p49"/>
            <p:cNvSpPr/>
            <p:nvPr/>
          </p:nvSpPr>
          <p:spPr>
            <a:xfrm>
              <a:off x="2252408" y="310528"/>
              <a:ext cx="121376" cy="43512"/>
            </a:xfrm>
            <a:custGeom>
              <a:rect b="b" l="l" r="r" t="t"/>
              <a:pathLst>
                <a:path extrusionOk="0" h="1349" w="3763">
                  <a:moveTo>
                    <a:pt x="3132" y="0"/>
                  </a:moveTo>
                  <a:cubicBezTo>
                    <a:pt x="3120" y="0"/>
                    <a:pt x="3108" y="1"/>
                    <a:pt x="3096" y="2"/>
                  </a:cubicBezTo>
                  <a:lnTo>
                    <a:pt x="500" y="478"/>
                  </a:lnTo>
                  <a:cubicBezTo>
                    <a:pt x="0" y="618"/>
                    <a:pt x="125" y="1348"/>
                    <a:pt x="631" y="1348"/>
                  </a:cubicBezTo>
                  <a:cubicBezTo>
                    <a:pt x="643" y="1348"/>
                    <a:pt x="655" y="1348"/>
                    <a:pt x="667" y="1347"/>
                  </a:cubicBezTo>
                  <a:lnTo>
                    <a:pt x="3263" y="871"/>
                  </a:lnTo>
                  <a:cubicBezTo>
                    <a:pt x="3763" y="731"/>
                    <a:pt x="3638" y="0"/>
                    <a:pt x="313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2" name="Google Shape;8862;p49"/>
            <p:cNvSpPr/>
            <p:nvPr/>
          </p:nvSpPr>
          <p:spPr>
            <a:xfrm>
              <a:off x="2196316" y="399294"/>
              <a:ext cx="60156" cy="50189"/>
            </a:xfrm>
            <a:custGeom>
              <a:rect b="b" l="l" r="r" t="t"/>
              <a:pathLst>
                <a:path extrusionOk="0" h="1556" w="1865">
                  <a:moveTo>
                    <a:pt x="1014" y="1"/>
                  </a:moveTo>
                  <a:cubicBezTo>
                    <a:pt x="971" y="1"/>
                    <a:pt x="926" y="4"/>
                    <a:pt x="882" y="12"/>
                  </a:cubicBezTo>
                  <a:cubicBezTo>
                    <a:pt x="191" y="131"/>
                    <a:pt x="1" y="1012"/>
                    <a:pt x="572" y="1417"/>
                  </a:cubicBezTo>
                  <a:cubicBezTo>
                    <a:pt x="709" y="1513"/>
                    <a:pt x="858" y="1556"/>
                    <a:pt x="1003" y="1556"/>
                  </a:cubicBezTo>
                  <a:cubicBezTo>
                    <a:pt x="1452" y="1556"/>
                    <a:pt x="1865" y="1147"/>
                    <a:pt x="1775" y="643"/>
                  </a:cubicBezTo>
                  <a:cubicBezTo>
                    <a:pt x="1701" y="260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3" name="Google Shape;8863;p49"/>
            <p:cNvSpPr/>
            <p:nvPr/>
          </p:nvSpPr>
          <p:spPr>
            <a:xfrm>
              <a:off x="2265310" y="384586"/>
              <a:ext cx="122472" cy="44028"/>
            </a:xfrm>
            <a:custGeom>
              <a:rect b="b" l="l" r="r" t="t"/>
              <a:pathLst>
                <a:path extrusionOk="0" h="1365" w="3797">
                  <a:moveTo>
                    <a:pt x="3170" y="0"/>
                  </a:moveTo>
                  <a:cubicBezTo>
                    <a:pt x="3152" y="0"/>
                    <a:pt x="3132" y="1"/>
                    <a:pt x="3113" y="4"/>
                  </a:cubicBezTo>
                  <a:lnTo>
                    <a:pt x="3125" y="4"/>
                  </a:lnTo>
                  <a:lnTo>
                    <a:pt x="529" y="480"/>
                  </a:lnTo>
                  <a:cubicBezTo>
                    <a:pt x="1" y="606"/>
                    <a:pt x="115" y="1364"/>
                    <a:pt x="626" y="1364"/>
                  </a:cubicBezTo>
                  <a:cubicBezTo>
                    <a:pt x="645" y="1364"/>
                    <a:pt x="664" y="1363"/>
                    <a:pt x="684" y="1361"/>
                  </a:cubicBezTo>
                  <a:lnTo>
                    <a:pt x="3279" y="885"/>
                  </a:lnTo>
                  <a:cubicBezTo>
                    <a:pt x="3796" y="758"/>
                    <a:pt x="3681" y="0"/>
                    <a:pt x="317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4" name="Google Shape;8864;p49"/>
            <p:cNvSpPr/>
            <p:nvPr/>
          </p:nvSpPr>
          <p:spPr>
            <a:xfrm>
              <a:off x="2138741" y="708297"/>
              <a:ext cx="250783" cy="224721"/>
            </a:xfrm>
            <a:custGeom>
              <a:rect b="b" l="l" r="r" t="t"/>
              <a:pathLst>
                <a:path extrusionOk="0" h="6967" w="7775">
                  <a:moveTo>
                    <a:pt x="3934" y="1"/>
                  </a:moveTo>
                  <a:cubicBezTo>
                    <a:pt x="2904" y="1"/>
                    <a:pt x="1893" y="465"/>
                    <a:pt x="1226" y="1338"/>
                  </a:cubicBezTo>
                  <a:lnTo>
                    <a:pt x="6965" y="4969"/>
                  </a:lnTo>
                  <a:cubicBezTo>
                    <a:pt x="7775" y="3398"/>
                    <a:pt x="7251" y="1469"/>
                    <a:pt x="5763" y="528"/>
                  </a:cubicBezTo>
                  <a:cubicBezTo>
                    <a:pt x="5195" y="173"/>
                    <a:pt x="4561" y="1"/>
                    <a:pt x="3934" y="1"/>
                  </a:cubicBezTo>
                  <a:close/>
                  <a:moveTo>
                    <a:pt x="822" y="1993"/>
                  </a:moveTo>
                  <a:lnTo>
                    <a:pt x="822" y="1993"/>
                  </a:lnTo>
                  <a:cubicBezTo>
                    <a:pt x="0" y="3553"/>
                    <a:pt x="524" y="5493"/>
                    <a:pt x="2024" y="6434"/>
                  </a:cubicBezTo>
                  <a:cubicBezTo>
                    <a:pt x="2590" y="6793"/>
                    <a:pt x="3222" y="6966"/>
                    <a:pt x="3847" y="6966"/>
                  </a:cubicBezTo>
                  <a:cubicBezTo>
                    <a:pt x="4879" y="6966"/>
                    <a:pt x="5893" y="6495"/>
                    <a:pt x="6560" y="5612"/>
                  </a:cubicBezTo>
                  <a:lnTo>
                    <a:pt x="822" y="1993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5" name="Google Shape;8865;p49"/>
            <p:cNvSpPr/>
            <p:nvPr/>
          </p:nvSpPr>
          <p:spPr>
            <a:xfrm>
              <a:off x="2608019" y="226472"/>
              <a:ext cx="196272" cy="181918"/>
            </a:xfrm>
            <a:custGeom>
              <a:rect b="b" l="l" r="r" t="t"/>
              <a:pathLst>
                <a:path extrusionOk="0" h="5640" w="6085">
                  <a:moveTo>
                    <a:pt x="3608" y="0"/>
                  </a:moveTo>
                  <a:lnTo>
                    <a:pt x="1215" y="1631"/>
                  </a:lnTo>
                  <a:cubicBezTo>
                    <a:pt x="250" y="2286"/>
                    <a:pt x="0" y="3596"/>
                    <a:pt x="655" y="4560"/>
                  </a:cubicBezTo>
                  <a:lnTo>
                    <a:pt x="762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1"/>
                    <a:pt x="3691" y="5275"/>
                  </a:cubicBezTo>
                  <a:lnTo>
                    <a:pt x="6085" y="3644"/>
                  </a:lnTo>
                  <a:lnTo>
                    <a:pt x="3608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6" name="Google Shape;8866;p49"/>
            <p:cNvSpPr/>
            <p:nvPr/>
          </p:nvSpPr>
          <p:spPr>
            <a:xfrm>
              <a:off x="2740909" y="151317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571" y="1"/>
                  </a:moveTo>
                  <a:cubicBezTo>
                    <a:pt x="3163" y="1"/>
                    <a:pt x="2752" y="119"/>
                    <a:pt x="2393" y="366"/>
                  </a:cubicBezTo>
                  <a:lnTo>
                    <a:pt x="0" y="1985"/>
                  </a:lnTo>
                  <a:lnTo>
                    <a:pt x="2477" y="5628"/>
                  </a:lnTo>
                  <a:lnTo>
                    <a:pt x="4870" y="4009"/>
                  </a:lnTo>
                  <a:cubicBezTo>
                    <a:pt x="5834" y="3354"/>
                    <a:pt x="6084" y="2044"/>
                    <a:pt x="5429" y="1080"/>
                  </a:cubicBezTo>
                  <a:lnTo>
                    <a:pt x="5310" y="925"/>
                  </a:lnTo>
                  <a:cubicBezTo>
                    <a:pt x="4910" y="324"/>
                    <a:pt x="4245" y="1"/>
                    <a:pt x="357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7" name="Google Shape;8867;p49"/>
            <p:cNvSpPr/>
            <p:nvPr/>
          </p:nvSpPr>
          <p:spPr>
            <a:xfrm>
              <a:off x="2550799" y="602242"/>
              <a:ext cx="346032" cy="344032"/>
            </a:xfrm>
            <a:custGeom>
              <a:rect b="b" l="l" r="r" t="t"/>
              <a:pathLst>
                <a:path extrusionOk="0" h="10666" w="10728">
                  <a:moveTo>
                    <a:pt x="5007" y="1"/>
                  </a:moveTo>
                  <a:cubicBezTo>
                    <a:pt x="4823" y="1"/>
                    <a:pt x="4676" y="136"/>
                    <a:pt x="4644" y="328"/>
                  </a:cubicBezTo>
                  <a:lnTo>
                    <a:pt x="4191" y="3805"/>
                  </a:lnTo>
                  <a:lnTo>
                    <a:pt x="715" y="3340"/>
                  </a:lnTo>
                  <a:cubicBezTo>
                    <a:pt x="699" y="3338"/>
                    <a:pt x="684" y="3338"/>
                    <a:pt x="668" y="3338"/>
                  </a:cubicBezTo>
                  <a:cubicBezTo>
                    <a:pt x="475" y="3338"/>
                    <a:pt x="319" y="3474"/>
                    <a:pt x="286" y="3662"/>
                  </a:cubicBezTo>
                  <a:lnTo>
                    <a:pt x="36" y="5638"/>
                  </a:lnTo>
                  <a:cubicBezTo>
                    <a:pt x="0" y="5840"/>
                    <a:pt x="143" y="6031"/>
                    <a:pt x="346" y="6055"/>
                  </a:cubicBezTo>
                  <a:lnTo>
                    <a:pt x="346" y="6043"/>
                  </a:lnTo>
                  <a:lnTo>
                    <a:pt x="3822" y="6507"/>
                  </a:lnTo>
                  <a:lnTo>
                    <a:pt x="3370" y="9984"/>
                  </a:lnTo>
                  <a:cubicBezTo>
                    <a:pt x="3334" y="10186"/>
                    <a:pt x="3489" y="10377"/>
                    <a:pt x="3691" y="10401"/>
                  </a:cubicBezTo>
                  <a:lnTo>
                    <a:pt x="5668" y="10663"/>
                  </a:lnTo>
                  <a:cubicBezTo>
                    <a:pt x="5683" y="10664"/>
                    <a:pt x="5697" y="10665"/>
                    <a:pt x="5712" y="10665"/>
                  </a:cubicBezTo>
                  <a:cubicBezTo>
                    <a:pt x="5896" y="10665"/>
                    <a:pt x="6051" y="10529"/>
                    <a:pt x="6085" y="10341"/>
                  </a:cubicBezTo>
                  <a:lnTo>
                    <a:pt x="6537" y="6864"/>
                  </a:lnTo>
                  <a:lnTo>
                    <a:pt x="10025" y="7329"/>
                  </a:lnTo>
                  <a:cubicBezTo>
                    <a:pt x="10040" y="7331"/>
                    <a:pt x="10055" y="7331"/>
                    <a:pt x="10069" y="7331"/>
                  </a:cubicBezTo>
                  <a:cubicBezTo>
                    <a:pt x="10253" y="7331"/>
                    <a:pt x="10409" y="7195"/>
                    <a:pt x="10442" y="7007"/>
                  </a:cubicBezTo>
                  <a:lnTo>
                    <a:pt x="10704" y="5031"/>
                  </a:lnTo>
                  <a:cubicBezTo>
                    <a:pt x="10728" y="4828"/>
                    <a:pt x="10585" y="4638"/>
                    <a:pt x="10383" y="4614"/>
                  </a:cubicBezTo>
                  <a:lnTo>
                    <a:pt x="6894" y="4150"/>
                  </a:lnTo>
                  <a:lnTo>
                    <a:pt x="7358" y="673"/>
                  </a:lnTo>
                  <a:cubicBezTo>
                    <a:pt x="7382" y="471"/>
                    <a:pt x="7239" y="280"/>
                    <a:pt x="7037" y="256"/>
                  </a:cubicBezTo>
                  <a:lnTo>
                    <a:pt x="5072" y="6"/>
                  </a:lnTo>
                  <a:cubicBezTo>
                    <a:pt x="5050" y="3"/>
                    <a:pt x="5029" y="1"/>
                    <a:pt x="500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8" name="Google Shape;8868;p49"/>
            <p:cNvSpPr/>
            <p:nvPr/>
          </p:nvSpPr>
          <p:spPr>
            <a:xfrm>
              <a:off x="2108002" y="1123773"/>
              <a:ext cx="349902" cy="435733"/>
            </a:xfrm>
            <a:custGeom>
              <a:rect b="b" l="l" r="r" t="t"/>
              <a:pathLst>
                <a:path extrusionOk="0" h="13509" w="10848">
                  <a:moveTo>
                    <a:pt x="4155" y="414"/>
                  </a:moveTo>
                  <a:cubicBezTo>
                    <a:pt x="4444" y="414"/>
                    <a:pt x="4730" y="589"/>
                    <a:pt x="4787" y="982"/>
                  </a:cubicBezTo>
                  <a:cubicBezTo>
                    <a:pt x="4811" y="1173"/>
                    <a:pt x="4763" y="1375"/>
                    <a:pt x="4632" y="1518"/>
                  </a:cubicBezTo>
                  <a:lnTo>
                    <a:pt x="3846" y="1673"/>
                  </a:lnTo>
                  <a:cubicBezTo>
                    <a:pt x="3668" y="1578"/>
                    <a:pt x="3549" y="1411"/>
                    <a:pt x="3513" y="1209"/>
                  </a:cubicBezTo>
                  <a:cubicBezTo>
                    <a:pt x="3398" y="710"/>
                    <a:pt x="3779" y="414"/>
                    <a:pt x="4155" y="414"/>
                  </a:cubicBezTo>
                  <a:close/>
                  <a:moveTo>
                    <a:pt x="7872" y="2734"/>
                  </a:moveTo>
                  <a:cubicBezTo>
                    <a:pt x="8128" y="2734"/>
                    <a:pt x="8354" y="2914"/>
                    <a:pt x="8406" y="3185"/>
                  </a:cubicBezTo>
                  <a:lnTo>
                    <a:pt x="9787" y="10746"/>
                  </a:lnTo>
                  <a:cubicBezTo>
                    <a:pt x="9835" y="11043"/>
                    <a:pt x="9645" y="11329"/>
                    <a:pt x="9335" y="11377"/>
                  </a:cubicBezTo>
                  <a:lnTo>
                    <a:pt x="3072" y="12520"/>
                  </a:lnTo>
                  <a:cubicBezTo>
                    <a:pt x="3037" y="12527"/>
                    <a:pt x="3002" y="12530"/>
                    <a:pt x="2968" y="12530"/>
                  </a:cubicBezTo>
                  <a:cubicBezTo>
                    <a:pt x="2711" y="12530"/>
                    <a:pt x="2483" y="12342"/>
                    <a:pt x="2441" y="12079"/>
                  </a:cubicBezTo>
                  <a:lnTo>
                    <a:pt x="1060" y="4519"/>
                  </a:lnTo>
                  <a:cubicBezTo>
                    <a:pt x="1013" y="4221"/>
                    <a:pt x="1215" y="3935"/>
                    <a:pt x="1513" y="3888"/>
                  </a:cubicBezTo>
                  <a:lnTo>
                    <a:pt x="2251" y="3745"/>
                  </a:lnTo>
                  <a:cubicBezTo>
                    <a:pt x="2294" y="3960"/>
                    <a:pt x="2483" y="4107"/>
                    <a:pt x="2694" y="4107"/>
                  </a:cubicBezTo>
                  <a:cubicBezTo>
                    <a:pt x="2717" y="4107"/>
                    <a:pt x="2740" y="4105"/>
                    <a:pt x="2763" y="4102"/>
                  </a:cubicBezTo>
                  <a:lnTo>
                    <a:pt x="6668" y="3387"/>
                  </a:lnTo>
                  <a:cubicBezTo>
                    <a:pt x="6906" y="3340"/>
                    <a:pt x="7061" y="3114"/>
                    <a:pt x="7025" y="2875"/>
                  </a:cubicBezTo>
                  <a:lnTo>
                    <a:pt x="7763" y="2745"/>
                  </a:lnTo>
                  <a:cubicBezTo>
                    <a:pt x="7800" y="2737"/>
                    <a:pt x="7836" y="2734"/>
                    <a:pt x="7872" y="2734"/>
                  </a:cubicBezTo>
                  <a:close/>
                  <a:moveTo>
                    <a:pt x="4146" y="0"/>
                  </a:moveTo>
                  <a:cubicBezTo>
                    <a:pt x="4083" y="0"/>
                    <a:pt x="4018" y="6"/>
                    <a:pt x="3953" y="18"/>
                  </a:cubicBezTo>
                  <a:cubicBezTo>
                    <a:pt x="3358" y="125"/>
                    <a:pt x="2965" y="697"/>
                    <a:pt x="3084" y="1292"/>
                  </a:cubicBezTo>
                  <a:cubicBezTo>
                    <a:pt x="3108" y="1459"/>
                    <a:pt x="3179" y="1625"/>
                    <a:pt x="3287" y="1768"/>
                  </a:cubicBezTo>
                  <a:lnTo>
                    <a:pt x="2513" y="1911"/>
                  </a:lnTo>
                  <a:cubicBezTo>
                    <a:pt x="2203" y="1971"/>
                    <a:pt x="1989" y="2280"/>
                    <a:pt x="2048" y="2602"/>
                  </a:cubicBezTo>
                  <a:lnTo>
                    <a:pt x="2096" y="2875"/>
                  </a:lnTo>
                  <a:lnTo>
                    <a:pt x="810" y="3114"/>
                  </a:lnTo>
                  <a:cubicBezTo>
                    <a:pt x="322" y="3197"/>
                    <a:pt x="1" y="3661"/>
                    <a:pt x="96" y="4149"/>
                  </a:cubicBezTo>
                  <a:lnTo>
                    <a:pt x="1667" y="12770"/>
                  </a:lnTo>
                  <a:cubicBezTo>
                    <a:pt x="1742" y="13206"/>
                    <a:pt x="2121" y="13509"/>
                    <a:pt x="2549" y="13509"/>
                  </a:cubicBezTo>
                  <a:cubicBezTo>
                    <a:pt x="2600" y="13509"/>
                    <a:pt x="2651" y="13505"/>
                    <a:pt x="2703" y="13496"/>
                  </a:cubicBezTo>
                  <a:lnTo>
                    <a:pt x="10037" y="12150"/>
                  </a:lnTo>
                  <a:cubicBezTo>
                    <a:pt x="10526" y="12067"/>
                    <a:pt x="10847" y="11603"/>
                    <a:pt x="10764" y="11115"/>
                  </a:cubicBezTo>
                  <a:lnTo>
                    <a:pt x="9180" y="2483"/>
                  </a:lnTo>
                  <a:cubicBezTo>
                    <a:pt x="9107" y="2052"/>
                    <a:pt x="8737" y="1751"/>
                    <a:pt x="8316" y="1751"/>
                  </a:cubicBezTo>
                  <a:cubicBezTo>
                    <a:pt x="8260" y="1751"/>
                    <a:pt x="8202" y="1757"/>
                    <a:pt x="8144" y="1768"/>
                  </a:cubicBezTo>
                  <a:lnTo>
                    <a:pt x="6859" y="1994"/>
                  </a:lnTo>
                  <a:lnTo>
                    <a:pt x="6811" y="1721"/>
                  </a:lnTo>
                  <a:cubicBezTo>
                    <a:pt x="6757" y="1431"/>
                    <a:pt x="6510" y="1237"/>
                    <a:pt x="6226" y="1237"/>
                  </a:cubicBezTo>
                  <a:cubicBezTo>
                    <a:pt x="6195" y="1237"/>
                    <a:pt x="6164" y="1240"/>
                    <a:pt x="6132" y="1244"/>
                  </a:cubicBezTo>
                  <a:lnTo>
                    <a:pt x="5180" y="1423"/>
                  </a:lnTo>
                  <a:cubicBezTo>
                    <a:pt x="5239" y="1244"/>
                    <a:pt x="5251" y="1066"/>
                    <a:pt x="5215" y="899"/>
                  </a:cubicBezTo>
                  <a:cubicBezTo>
                    <a:pt x="5120" y="370"/>
                    <a:pt x="4658" y="0"/>
                    <a:pt x="4146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9" name="Google Shape;8869;p49"/>
            <p:cNvSpPr/>
            <p:nvPr/>
          </p:nvSpPr>
          <p:spPr>
            <a:xfrm>
              <a:off x="2170222" y="1280275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4"/>
                    <a:pt x="869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3" y="1545"/>
                    <a:pt x="1861" y="1142"/>
                    <a:pt x="1762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0" name="Google Shape;8870;p49"/>
            <p:cNvSpPr/>
            <p:nvPr/>
          </p:nvSpPr>
          <p:spPr>
            <a:xfrm>
              <a:off x="2238344" y="1265566"/>
              <a:ext cx="124053" cy="43931"/>
            </a:xfrm>
            <a:custGeom>
              <a:rect b="b" l="l" r="r" t="t"/>
              <a:pathLst>
                <a:path extrusionOk="0" h="1362" w="3846">
                  <a:moveTo>
                    <a:pt x="3262" y="0"/>
                  </a:moveTo>
                  <a:cubicBezTo>
                    <a:pt x="3223" y="0"/>
                    <a:pt x="3182" y="5"/>
                    <a:pt x="3139" y="15"/>
                  </a:cubicBezTo>
                  <a:lnTo>
                    <a:pt x="3151" y="15"/>
                  </a:lnTo>
                  <a:lnTo>
                    <a:pt x="555" y="492"/>
                  </a:lnTo>
                  <a:cubicBezTo>
                    <a:pt x="0" y="569"/>
                    <a:pt x="108" y="1362"/>
                    <a:pt x="598" y="1362"/>
                  </a:cubicBezTo>
                  <a:cubicBezTo>
                    <a:pt x="633" y="1362"/>
                    <a:pt x="671" y="1358"/>
                    <a:pt x="710" y="1349"/>
                  </a:cubicBezTo>
                  <a:lnTo>
                    <a:pt x="3294" y="873"/>
                  </a:lnTo>
                  <a:cubicBezTo>
                    <a:pt x="3846" y="784"/>
                    <a:pt x="3753" y="0"/>
                    <a:pt x="326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1" name="Google Shape;8871;p49"/>
            <p:cNvSpPr/>
            <p:nvPr/>
          </p:nvSpPr>
          <p:spPr>
            <a:xfrm>
              <a:off x="2182898" y="1349784"/>
              <a:ext cx="60123" cy="49866"/>
            </a:xfrm>
            <a:custGeom>
              <a:rect b="b" l="l" r="r" t="t"/>
              <a:pathLst>
                <a:path extrusionOk="0" h="1546" w="1864">
                  <a:moveTo>
                    <a:pt x="1013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8" y="1545"/>
                  </a:cubicBezTo>
                  <a:cubicBezTo>
                    <a:pt x="1454" y="1545"/>
                    <a:pt x="1864" y="1145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2" name="Google Shape;8872;p49"/>
            <p:cNvSpPr/>
            <p:nvPr/>
          </p:nvSpPr>
          <p:spPr>
            <a:xfrm>
              <a:off x="2252504" y="1335140"/>
              <a:ext cx="121279" cy="43544"/>
            </a:xfrm>
            <a:custGeom>
              <a:rect b="b" l="l" r="r" t="t"/>
              <a:pathLst>
                <a:path extrusionOk="0" h="1350" w="3760">
                  <a:moveTo>
                    <a:pt x="3129" y="0"/>
                  </a:moveTo>
                  <a:cubicBezTo>
                    <a:pt x="3117" y="0"/>
                    <a:pt x="3105" y="1"/>
                    <a:pt x="3093" y="2"/>
                  </a:cubicBezTo>
                  <a:lnTo>
                    <a:pt x="497" y="478"/>
                  </a:lnTo>
                  <a:cubicBezTo>
                    <a:pt x="1" y="628"/>
                    <a:pt x="120" y="1349"/>
                    <a:pt x="617" y="1349"/>
                  </a:cubicBezTo>
                  <a:cubicBezTo>
                    <a:pt x="632" y="1349"/>
                    <a:pt x="648" y="1348"/>
                    <a:pt x="664" y="1347"/>
                  </a:cubicBezTo>
                  <a:lnTo>
                    <a:pt x="3260" y="883"/>
                  </a:lnTo>
                  <a:cubicBezTo>
                    <a:pt x="3760" y="731"/>
                    <a:pt x="3635" y="0"/>
                    <a:pt x="312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3" name="Google Shape;8873;p49"/>
            <p:cNvSpPr/>
            <p:nvPr/>
          </p:nvSpPr>
          <p:spPr>
            <a:xfrm>
              <a:off x="2196316" y="1424293"/>
              <a:ext cx="60156" cy="49834"/>
            </a:xfrm>
            <a:custGeom>
              <a:rect b="b" l="l" r="r" t="t"/>
              <a:pathLst>
                <a:path extrusionOk="0" h="1545" w="1865">
                  <a:moveTo>
                    <a:pt x="1014" y="0"/>
                  </a:moveTo>
                  <a:cubicBezTo>
                    <a:pt x="971" y="0"/>
                    <a:pt x="927" y="4"/>
                    <a:pt x="882" y="12"/>
                  </a:cubicBezTo>
                  <a:cubicBezTo>
                    <a:pt x="191" y="131"/>
                    <a:pt x="1" y="1012"/>
                    <a:pt x="572" y="1405"/>
                  </a:cubicBezTo>
                  <a:cubicBezTo>
                    <a:pt x="711" y="1502"/>
                    <a:pt x="861" y="1545"/>
                    <a:pt x="1008" y="1545"/>
                  </a:cubicBezTo>
                  <a:cubicBezTo>
                    <a:pt x="1455" y="1545"/>
                    <a:pt x="1865" y="1142"/>
                    <a:pt x="1775" y="631"/>
                  </a:cubicBezTo>
                  <a:cubicBezTo>
                    <a:pt x="1701" y="259"/>
                    <a:pt x="1379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4" name="Google Shape;8874;p49"/>
            <p:cNvSpPr/>
            <p:nvPr/>
          </p:nvSpPr>
          <p:spPr>
            <a:xfrm>
              <a:off x="2265568" y="1409230"/>
              <a:ext cx="121924" cy="43931"/>
            </a:xfrm>
            <a:custGeom>
              <a:rect b="b" l="l" r="r" t="t"/>
              <a:pathLst>
                <a:path extrusionOk="0" h="1362" w="3780">
                  <a:moveTo>
                    <a:pt x="3163" y="0"/>
                  </a:moveTo>
                  <a:cubicBezTo>
                    <a:pt x="3148" y="0"/>
                    <a:pt x="3132" y="1"/>
                    <a:pt x="3117" y="2"/>
                  </a:cubicBezTo>
                  <a:lnTo>
                    <a:pt x="3117" y="14"/>
                  </a:lnTo>
                  <a:lnTo>
                    <a:pt x="521" y="479"/>
                  </a:lnTo>
                  <a:cubicBezTo>
                    <a:pt x="1" y="617"/>
                    <a:pt x="120" y="1362"/>
                    <a:pt x="629" y="1362"/>
                  </a:cubicBezTo>
                  <a:cubicBezTo>
                    <a:pt x="644" y="1362"/>
                    <a:pt x="660" y="1361"/>
                    <a:pt x="676" y="1360"/>
                  </a:cubicBezTo>
                  <a:lnTo>
                    <a:pt x="3271" y="883"/>
                  </a:lnTo>
                  <a:cubicBezTo>
                    <a:pt x="3780" y="733"/>
                    <a:pt x="3660" y="0"/>
                    <a:pt x="316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5" name="Google Shape;8875;p49"/>
            <p:cNvSpPr/>
            <p:nvPr/>
          </p:nvSpPr>
          <p:spPr>
            <a:xfrm>
              <a:off x="2608019" y="1251439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608" y="1"/>
                  </a:moveTo>
                  <a:lnTo>
                    <a:pt x="1215" y="1620"/>
                  </a:lnTo>
                  <a:cubicBezTo>
                    <a:pt x="250" y="2275"/>
                    <a:pt x="0" y="3585"/>
                    <a:pt x="655" y="4549"/>
                  </a:cubicBezTo>
                  <a:lnTo>
                    <a:pt x="762" y="4704"/>
                  </a:lnTo>
                  <a:cubicBezTo>
                    <a:pt x="1171" y="5305"/>
                    <a:pt x="1833" y="5629"/>
                    <a:pt x="2508" y="5629"/>
                  </a:cubicBezTo>
                  <a:cubicBezTo>
                    <a:pt x="2916" y="5629"/>
                    <a:pt x="3328" y="5510"/>
                    <a:pt x="3691" y="5264"/>
                  </a:cubicBezTo>
                  <a:lnTo>
                    <a:pt x="6085" y="3644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6" name="Google Shape;8876;p49"/>
            <p:cNvSpPr/>
            <p:nvPr/>
          </p:nvSpPr>
          <p:spPr>
            <a:xfrm>
              <a:off x="2740909" y="1176188"/>
              <a:ext cx="195885" cy="181660"/>
            </a:xfrm>
            <a:custGeom>
              <a:rect b="b" l="l" r="r" t="t"/>
              <a:pathLst>
                <a:path extrusionOk="0" h="5632" w="6073">
                  <a:moveTo>
                    <a:pt x="3579" y="1"/>
                  </a:moveTo>
                  <a:cubicBezTo>
                    <a:pt x="3169" y="1"/>
                    <a:pt x="2755" y="120"/>
                    <a:pt x="2393" y="369"/>
                  </a:cubicBezTo>
                  <a:lnTo>
                    <a:pt x="0" y="1989"/>
                  </a:lnTo>
                  <a:lnTo>
                    <a:pt x="2477" y="5632"/>
                  </a:lnTo>
                  <a:lnTo>
                    <a:pt x="4870" y="4001"/>
                  </a:lnTo>
                  <a:cubicBezTo>
                    <a:pt x="5822" y="3346"/>
                    <a:pt x="6072" y="2036"/>
                    <a:pt x="5429" y="1072"/>
                  </a:cubicBezTo>
                  <a:lnTo>
                    <a:pt x="5429" y="1072"/>
                  </a:lnTo>
                  <a:lnTo>
                    <a:pt x="5429" y="1084"/>
                  </a:lnTo>
                  <a:lnTo>
                    <a:pt x="5310" y="917"/>
                  </a:lnTo>
                  <a:cubicBezTo>
                    <a:pt x="4904" y="319"/>
                    <a:pt x="4247" y="1"/>
                    <a:pt x="357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7" name="Google Shape;8877;p49"/>
            <p:cNvSpPr/>
            <p:nvPr/>
          </p:nvSpPr>
          <p:spPr>
            <a:xfrm>
              <a:off x="1083390" y="98419"/>
              <a:ext cx="349902" cy="436120"/>
            </a:xfrm>
            <a:custGeom>
              <a:rect b="b" l="l" r="r" t="t"/>
              <a:pathLst>
                <a:path extrusionOk="0" h="13521" w="10848">
                  <a:moveTo>
                    <a:pt x="4159" y="435"/>
                  </a:moveTo>
                  <a:cubicBezTo>
                    <a:pt x="4446" y="435"/>
                    <a:pt x="4730" y="607"/>
                    <a:pt x="4787" y="994"/>
                  </a:cubicBezTo>
                  <a:cubicBezTo>
                    <a:pt x="4811" y="1196"/>
                    <a:pt x="4763" y="1387"/>
                    <a:pt x="4632" y="1541"/>
                  </a:cubicBezTo>
                  <a:lnTo>
                    <a:pt x="3846" y="1684"/>
                  </a:lnTo>
                  <a:cubicBezTo>
                    <a:pt x="3668" y="1589"/>
                    <a:pt x="3549" y="1422"/>
                    <a:pt x="3513" y="1232"/>
                  </a:cubicBezTo>
                  <a:cubicBezTo>
                    <a:pt x="3398" y="732"/>
                    <a:pt x="3782" y="435"/>
                    <a:pt x="4159" y="435"/>
                  </a:cubicBezTo>
                  <a:close/>
                  <a:moveTo>
                    <a:pt x="7866" y="2749"/>
                  </a:moveTo>
                  <a:cubicBezTo>
                    <a:pt x="8129" y="2749"/>
                    <a:pt x="8364" y="2930"/>
                    <a:pt x="8406" y="3208"/>
                  </a:cubicBezTo>
                  <a:lnTo>
                    <a:pt x="9788" y="10769"/>
                  </a:lnTo>
                  <a:cubicBezTo>
                    <a:pt x="9835" y="11066"/>
                    <a:pt x="9645" y="11340"/>
                    <a:pt x="9347" y="11400"/>
                  </a:cubicBezTo>
                  <a:lnTo>
                    <a:pt x="3084" y="12543"/>
                  </a:lnTo>
                  <a:cubicBezTo>
                    <a:pt x="3049" y="12550"/>
                    <a:pt x="3014" y="12553"/>
                    <a:pt x="2980" y="12553"/>
                  </a:cubicBezTo>
                  <a:cubicBezTo>
                    <a:pt x="2723" y="12553"/>
                    <a:pt x="2495" y="12365"/>
                    <a:pt x="2453" y="12102"/>
                  </a:cubicBezTo>
                  <a:lnTo>
                    <a:pt x="1072" y="4530"/>
                  </a:lnTo>
                  <a:cubicBezTo>
                    <a:pt x="1013" y="4232"/>
                    <a:pt x="1215" y="3958"/>
                    <a:pt x="1513" y="3899"/>
                  </a:cubicBezTo>
                  <a:lnTo>
                    <a:pt x="2263" y="3768"/>
                  </a:lnTo>
                  <a:cubicBezTo>
                    <a:pt x="2294" y="3977"/>
                    <a:pt x="2472" y="4122"/>
                    <a:pt x="2677" y="4122"/>
                  </a:cubicBezTo>
                  <a:cubicBezTo>
                    <a:pt x="2705" y="4122"/>
                    <a:pt x="2734" y="4119"/>
                    <a:pt x="2763" y="4113"/>
                  </a:cubicBezTo>
                  <a:lnTo>
                    <a:pt x="6680" y="3399"/>
                  </a:lnTo>
                  <a:cubicBezTo>
                    <a:pt x="6906" y="3363"/>
                    <a:pt x="7073" y="3125"/>
                    <a:pt x="7025" y="2899"/>
                  </a:cubicBezTo>
                  <a:lnTo>
                    <a:pt x="7775" y="2756"/>
                  </a:lnTo>
                  <a:cubicBezTo>
                    <a:pt x="7806" y="2751"/>
                    <a:pt x="7836" y="2749"/>
                    <a:pt x="7866" y="2749"/>
                  </a:cubicBezTo>
                  <a:close/>
                  <a:moveTo>
                    <a:pt x="4133" y="0"/>
                  </a:moveTo>
                  <a:cubicBezTo>
                    <a:pt x="4070" y="0"/>
                    <a:pt x="4006" y="6"/>
                    <a:pt x="3942" y="17"/>
                  </a:cubicBezTo>
                  <a:cubicBezTo>
                    <a:pt x="3346" y="136"/>
                    <a:pt x="2953" y="708"/>
                    <a:pt x="3072" y="1303"/>
                  </a:cubicBezTo>
                  <a:cubicBezTo>
                    <a:pt x="3108" y="1482"/>
                    <a:pt x="3180" y="1649"/>
                    <a:pt x="3287" y="1779"/>
                  </a:cubicBezTo>
                  <a:lnTo>
                    <a:pt x="2513" y="1922"/>
                  </a:lnTo>
                  <a:cubicBezTo>
                    <a:pt x="2203" y="1982"/>
                    <a:pt x="1989" y="2291"/>
                    <a:pt x="2049" y="2601"/>
                  </a:cubicBezTo>
                  <a:lnTo>
                    <a:pt x="2096" y="2887"/>
                  </a:lnTo>
                  <a:lnTo>
                    <a:pt x="810" y="3125"/>
                  </a:lnTo>
                  <a:cubicBezTo>
                    <a:pt x="322" y="3208"/>
                    <a:pt x="1" y="3673"/>
                    <a:pt x="96" y="4149"/>
                  </a:cubicBezTo>
                  <a:lnTo>
                    <a:pt x="1668" y="12781"/>
                  </a:lnTo>
                  <a:cubicBezTo>
                    <a:pt x="1742" y="13217"/>
                    <a:pt x="2121" y="13520"/>
                    <a:pt x="2549" y="13520"/>
                  </a:cubicBezTo>
                  <a:cubicBezTo>
                    <a:pt x="2600" y="13520"/>
                    <a:pt x="2651" y="13516"/>
                    <a:pt x="2703" y="13507"/>
                  </a:cubicBezTo>
                  <a:lnTo>
                    <a:pt x="10038" y="12162"/>
                  </a:lnTo>
                  <a:cubicBezTo>
                    <a:pt x="10526" y="12066"/>
                    <a:pt x="10847" y="11602"/>
                    <a:pt x="10752" y="11126"/>
                  </a:cubicBezTo>
                  <a:lnTo>
                    <a:pt x="9192" y="2506"/>
                  </a:lnTo>
                  <a:cubicBezTo>
                    <a:pt x="9108" y="2074"/>
                    <a:pt x="8735" y="1763"/>
                    <a:pt x="8312" y="1763"/>
                  </a:cubicBezTo>
                  <a:cubicBezTo>
                    <a:pt x="8257" y="1763"/>
                    <a:pt x="8201" y="1769"/>
                    <a:pt x="8145" y="1779"/>
                  </a:cubicBezTo>
                  <a:lnTo>
                    <a:pt x="6859" y="2018"/>
                  </a:lnTo>
                  <a:lnTo>
                    <a:pt x="6811" y="1744"/>
                  </a:lnTo>
                  <a:cubicBezTo>
                    <a:pt x="6748" y="1458"/>
                    <a:pt x="6506" y="1258"/>
                    <a:pt x="6228" y="1258"/>
                  </a:cubicBezTo>
                  <a:cubicBezTo>
                    <a:pt x="6193" y="1258"/>
                    <a:pt x="6157" y="1261"/>
                    <a:pt x="6120" y="1268"/>
                  </a:cubicBezTo>
                  <a:lnTo>
                    <a:pt x="5180" y="1434"/>
                  </a:lnTo>
                  <a:cubicBezTo>
                    <a:pt x="5227" y="1268"/>
                    <a:pt x="5239" y="1089"/>
                    <a:pt x="5204" y="922"/>
                  </a:cubicBezTo>
                  <a:cubicBezTo>
                    <a:pt x="5119" y="381"/>
                    <a:pt x="4655" y="0"/>
                    <a:pt x="413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8" name="Google Shape;8878;p49"/>
            <p:cNvSpPr/>
            <p:nvPr/>
          </p:nvSpPr>
          <p:spPr>
            <a:xfrm>
              <a:off x="1145609" y="255566"/>
              <a:ext cx="60059" cy="49898"/>
            </a:xfrm>
            <a:custGeom>
              <a:rect b="b" l="l" r="r" t="t"/>
              <a:pathLst>
                <a:path extrusionOk="0" h="1547" w="1862">
                  <a:moveTo>
                    <a:pt x="1015" y="1"/>
                  </a:moveTo>
                  <a:cubicBezTo>
                    <a:pt x="967" y="1"/>
                    <a:pt x="918" y="5"/>
                    <a:pt x="870" y="15"/>
                  </a:cubicBezTo>
                  <a:cubicBezTo>
                    <a:pt x="191" y="134"/>
                    <a:pt x="0" y="1015"/>
                    <a:pt x="572" y="1408"/>
                  </a:cubicBezTo>
                  <a:cubicBezTo>
                    <a:pt x="709" y="1504"/>
                    <a:pt x="857" y="1547"/>
                    <a:pt x="1002" y="1547"/>
                  </a:cubicBezTo>
                  <a:cubicBezTo>
                    <a:pt x="1451" y="1547"/>
                    <a:pt x="1862" y="1138"/>
                    <a:pt x="1763" y="634"/>
                  </a:cubicBezTo>
                  <a:cubicBezTo>
                    <a:pt x="1700" y="266"/>
                    <a:pt x="1377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9" name="Google Shape;8879;p49"/>
            <p:cNvSpPr/>
            <p:nvPr/>
          </p:nvSpPr>
          <p:spPr>
            <a:xfrm>
              <a:off x="1213797" y="241019"/>
              <a:ext cx="124472" cy="43706"/>
            </a:xfrm>
            <a:custGeom>
              <a:rect b="b" l="l" r="r" t="t"/>
              <a:pathLst>
                <a:path extrusionOk="0" h="1355" w="3859">
                  <a:moveTo>
                    <a:pt x="3261" y="1"/>
                  </a:moveTo>
                  <a:cubicBezTo>
                    <a:pt x="3226" y="1"/>
                    <a:pt x="3188" y="5"/>
                    <a:pt x="3149" y="14"/>
                  </a:cubicBezTo>
                  <a:lnTo>
                    <a:pt x="3137" y="14"/>
                  </a:lnTo>
                  <a:lnTo>
                    <a:pt x="542" y="490"/>
                  </a:lnTo>
                  <a:cubicBezTo>
                    <a:pt x="0" y="580"/>
                    <a:pt x="111" y="1354"/>
                    <a:pt x="620" y="1354"/>
                  </a:cubicBezTo>
                  <a:cubicBezTo>
                    <a:pt x="648" y="1354"/>
                    <a:pt x="678" y="1352"/>
                    <a:pt x="708" y="1347"/>
                  </a:cubicBezTo>
                  <a:lnTo>
                    <a:pt x="3292" y="871"/>
                  </a:lnTo>
                  <a:cubicBezTo>
                    <a:pt x="3858" y="793"/>
                    <a:pt x="3751" y="1"/>
                    <a:pt x="326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0" name="Google Shape;8880;p49"/>
            <p:cNvSpPr/>
            <p:nvPr/>
          </p:nvSpPr>
          <p:spPr>
            <a:xfrm>
              <a:off x="1158286" y="325172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0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3" y="1545"/>
                    <a:pt x="1861" y="1142"/>
                    <a:pt x="1762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1" name="Google Shape;8881;p49"/>
            <p:cNvSpPr/>
            <p:nvPr/>
          </p:nvSpPr>
          <p:spPr>
            <a:xfrm>
              <a:off x="1227795" y="310528"/>
              <a:ext cx="121376" cy="43512"/>
            </a:xfrm>
            <a:custGeom>
              <a:rect b="b" l="l" r="r" t="t"/>
              <a:pathLst>
                <a:path extrusionOk="0" h="1349" w="3763">
                  <a:moveTo>
                    <a:pt x="3132" y="0"/>
                  </a:moveTo>
                  <a:cubicBezTo>
                    <a:pt x="3120" y="0"/>
                    <a:pt x="3108" y="1"/>
                    <a:pt x="3096" y="2"/>
                  </a:cubicBezTo>
                  <a:lnTo>
                    <a:pt x="500" y="478"/>
                  </a:lnTo>
                  <a:cubicBezTo>
                    <a:pt x="0" y="618"/>
                    <a:pt x="125" y="1348"/>
                    <a:pt x="631" y="1348"/>
                  </a:cubicBezTo>
                  <a:cubicBezTo>
                    <a:pt x="643" y="1348"/>
                    <a:pt x="655" y="1348"/>
                    <a:pt x="667" y="1347"/>
                  </a:cubicBezTo>
                  <a:lnTo>
                    <a:pt x="3263" y="871"/>
                  </a:lnTo>
                  <a:cubicBezTo>
                    <a:pt x="3763" y="731"/>
                    <a:pt x="3638" y="0"/>
                    <a:pt x="313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2" name="Google Shape;8882;p49"/>
            <p:cNvSpPr/>
            <p:nvPr/>
          </p:nvSpPr>
          <p:spPr>
            <a:xfrm>
              <a:off x="1171736" y="399294"/>
              <a:ext cx="60156" cy="50189"/>
            </a:xfrm>
            <a:custGeom>
              <a:rect b="b" l="l" r="r" t="t"/>
              <a:pathLst>
                <a:path extrusionOk="0" h="1556" w="1865">
                  <a:moveTo>
                    <a:pt x="1013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2" y="131"/>
                    <a:pt x="0" y="1012"/>
                    <a:pt x="572" y="1417"/>
                  </a:cubicBezTo>
                  <a:cubicBezTo>
                    <a:pt x="708" y="1513"/>
                    <a:pt x="857" y="1556"/>
                    <a:pt x="1002" y="1556"/>
                  </a:cubicBezTo>
                  <a:cubicBezTo>
                    <a:pt x="1451" y="1556"/>
                    <a:pt x="1864" y="1147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3" name="Google Shape;8883;p49"/>
            <p:cNvSpPr/>
            <p:nvPr/>
          </p:nvSpPr>
          <p:spPr>
            <a:xfrm>
              <a:off x="1240697" y="384586"/>
              <a:ext cx="122440" cy="44028"/>
            </a:xfrm>
            <a:custGeom>
              <a:rect b="b" l="l" r="r" t="t"/>
              <a:pathLst>
                <a:path extrusionOk="0" h="1365" w="3796">
                  <a:moveTo>
                    <a:pt x="3182" y="0"/>
                  </a:moveTo>
                  <a:cubicBezTo>
                    <a:pt x="3163" y="0"/>
                    <a:pt x="3144" y="1"/>
                    <a:pt x="3125" y="4"/>
                  </a:cubicBezTo>
                  <a:lnTo>
                    <a:pt x="529" y="480"/>
                  </a:lnTo>
                  <a:cubicBezTo>
                    <a:pt x="1" y="606"/>
                    <a:pt x="126" y="1364"/>
                    <a:pt x="627" y="1364"/>
                  </a:cubicBezTo>
                  <a:cubicBezTo>
                    <a:pt x="646" y="1364"/>
                    <a:pt x="664" y="1363"/>
                    <a:pt x="684" y="1361"/>
                  </a:cubicBezTo>
                  <a:lnTo>
                    <a:pt x="3279" y="885"/>
                  </a:lnTo>
                  <a:cubicBezTo>
                    <a:pt x="3796" y="747"/>
                    <a:pt x="3682" y="0"/>
                    <a:pt x="318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4" name="Google Shape;8884;p49"/>
            <p:cNvSpPr/>
            <p:nvPr/>
          </p:nvSpPr>
          <p:spPr>
            <a:xfrm>
              <a:off x="1114516" y="708297"/>
              <a:ext cx="250396" cy="224430"/>
            </a:xfrm>
            <a:custGeom>
              <a:rect b="b" l="l" r="r" t="t"/>
              <a:pathLst>
                <a:path extrusionOk="0" h="6958" w="7763">
                  <a:moveTo>
                    <a:pt x="3922" y="1"/>
                  </a:moveTo>
                  <a:cubicBezTo>
                    <a:pt x="2892" y="1"/>
                    <a:pt x="1881" y="465"/>
                    <a:pt x="1214" y="1338"/>
                  </a:cubicBezTo>
                  <a:lnTo>
                    <a:pt x="6953" y="4969"/>
                  </a:lnTo>
                  <a:cubicBezTo>
                    <a:pt x="7763" y="3398"/>
                    <a:pt x="7239" y="1469"/>
                    <a:pt x="5751" y="528"/>
                  </a:cubicBezTo>
                  <a:cubicBezTo>
                    <a:pt x="5183" y="173"/>
                    <a:pt x="4549" y="1"/>
                    <a:pt x="3922" y="1"/>
                  </a:cubicBezTo>
                  <a:close/>
                  <a:moveTo>
                    <a:pt x="810" y="1993"/>
                  </a:moveTo>
                  <a:cubicBezTo>
                    <a:pt x="0" y="3553"/>
                    <a:pt x="524" y="5481"/>
                    <a:pt x="2012" y="6434"/>
                  </a:cubicBezTo>
                  <a:cubicBezTo>
                    <a:pt x="2576" y="6788"/>
                    <a:pt x="3206" y="6958"/>
                    <a:pt x="3829" y="6958"/>
                  </a:cubicBezTo>
                  <a:cubicBezTo>
                    <a:pt x="4863" y="6958"/>
                    <a:pt x="5880" y="6489"/>
                    <a:pt x="6548" y="5612"/>
                  </a:cubicBezTo>
                  <a:lnTo>
                    <a:pt x="810" y="1993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5" name="Google Shape;8885;p49"/>
            <p:cNvSpPr/>
            <p:nvPr/>
          </p:nvSpPr>
          <p:spPr>
            <a:xfrm>
              <a:off x="1583407" y="226472"/>
              <a:ext cx="196272" cy="181918"/>
            </a:xfrm>
            <a:custGeom>
              <a:rect b="b" l="l" r="r" t="t"/>
              <a:pathLst>
                <a:path extrusionOk="0" h="5640" w="6085">
                  <a:moveTo>
                    <a:pt x="3608" y="0"/>
                  </a:moveTo>
                  <a:lnTo>
                    <a:pt x="1215" y="1631"/>
                  </a:lnTo>
                  <a:cubicBezTo>
                    <a:pt x="251" y="2286"/>
                    <a:pt x="1" y="3596"/>
                    <a:pt x="655" y="4560"/>
                  </a:cubicBezTo>
                  <a:lnTo>
                    <a:pt x="763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1"/>
                    <a:pt x="3692" y="5275"/>
                  </a:cubicBezTo>
                  <a:lnTo>
                    <a:pt x="6085" y="3644"/>
                  </a:lnTo>
                  <a:lnTo>
                    <a:pt x="3608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6" name="Google Shape;8886;p49"/>
            <p:cNvSpPr/>
            <p:nvPr/>
          </p:nvSpPr>
          <p:spPr>
            <a:xfrm>
              <a:off x="1716297" y="151317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568" y="1"/>
                  </a:moveTo>
                  <a:cubicBezTo>
                    <a:pt x="3162" y="1"/>
                    <a:pt x="2752" y="119"/>
                    <a:pt x="2393" y="366"/>
                  </a:cubicBezTo>
                  <a:lnTo>
                    <a:pt x="0" y="1985"/>
                  </a:lnTo>
                  <a:lnTo>
                    <a:pt x="2477" y="5628"/>
                  </a:lnTo>
                  <a:lnTo>
                    <a:pt x="4870" y="4009"/>
                  </a:lnTo>
                  <a:cubicBezTo>
                    <a:pt x="5834" y="3354"/>
                    <a:pt x="6084" y="2044"/>
                    <a:pt x="5417" y="1080"/>
                  </a:cubicBezTo>
                  <a:lnTo>
                    <a:pt x="5310" y="925"/>
                  </a:lnTo>
                  <a:cubicBezTo>
                    <a:pt x="4902" y="324"/>
                    <a:pt x="4240" y="1"/>
                    <a:pt x="356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7" name="Google Shape;8887;p49"/>
            <p:cNvSpPr/>
            <p:nvPr/>
          </p:nvSpPr>
          <p:spPr>
            <a:xfrm>
              <a:off x="1526186" y="602242"/>
              <a:ext cx="345677" cy="344032"/>
            </a:xfrm>
            <a:custGeom>
              <a:rect b="b" l="l" r="r" t="t"/>
              <a:pathLst>
                <a:path extrusionOk="0" h="10666" w="10717">
                  <a:moveTo>
                    <a:pt x="4999" y="1"/>
                  </a:moveTo>
                  <a:cubicBezTo>
                    <a:pt x="4821" y="1"/>
                    <a:pt x="4665" y="136"/>
                    <a:pt x="4644" y="328"/>
                  </a:cubicBezTo>
                  <a:lnTo>
                    <a:pt x="4180" y="3805"/>
                  </a:lnTo>
                  <a:lnTo>
                    <a:pt x="703" y="3340"/>
                  </a:lnTo>
                  <a:cubicBezTo>
                    <a:pt x="688" y="3338"/>
                    <a:pt x="673" y="3338"/>
                    <a:pt x="659" y="3338"/>
                  </a:cubicBezTo>
                  <a:cubicBezTo>
                    <a:pt x="474" y="3338"/>
                    <a:pt x="308" y="3474"/>
                    <a:pt x="286" y="3662"/>
                  </a:cubicBezTo>
                  <a:lnTo>
                    <a:pt x="24" y="5638"/>
                  </a:lnTo>
                  <a:cubicBezTo>
                    <a:pt x="1" y="5840"/>
                    <a:pt x="143" y="6031"/>
                    <a:pt x="346" y="6055"/>
                  </a:cubicBezTo>
                  <a:lnTo>
                    <a:pt x="346" y="6043"/>
                  </a:lnTo>
                  <a:lnTo>
                    <a:pt x="3822" y="6507"/>
                  </a:lnTo>
                  <a:lnTo>
                    <a:pt x="3370" y="9984"/>
                  </a:lnTo>
                  <a:cubicBezTo>
                    <a:pt x="3334" y="10186"/>
                    <a:pt x="3477" y="10377"/>
                    <a:pt x="3691" y="10401"/>
                  </a:cubicBezTo>
                  <a:lnTo>
                    <a:pt x="5656" y="10663"/>
                  </a:lnTo>
                  <a:cubicBezTo>
                    <a:pt x="5671" y="10664"/>
                    <a:pt x="5686" y="10665"/>
                    <a:pt x="5700" y="10665"/>
                  </a:cubicBezTo>
                  <a:cubicBezTo>
                    <a:pt x="5885" y="10665"/>
                    <a:pt x="6051" y="10529"/>
                    <a:pt x="6073" y="10341"/>
                  </a:cubicBezTo>
                  <a:lnTo>
                    <a:pt x="6537" y="6864"/>
                  </a:lnTo>
                  <a:lnTo>
                    <a:pt x="10014" y="7329"/>
                  </a:lnTo>
                  <a:cubicBezTo>
                    <a:pt x="10028" y="7331"/>
                    <a:pt x="10043" y="7331"/>
                    <a:pt x="10058" y="7331"/>
                  </a:cubicBezTo>
                  <a:cubicBezTo>
                    <a:pt x="10243" y="7331"/>
                    <a:pt x="10408" y="7195"/>
                    <a:pt x="10430" y="7007"/>
                  </a:cubicBezTo>
                  <a:lnTo>
                    <a:pt x="10692" y="5031"/>
                  </a:lnTo>
                  <a:cubicBezTo>
                    <a:pt x="10716" y="4828"/>
                    <a:pt x="10573" y="4638"/>
                    <a:pt x="10371" y="4614"/>
                  </a:cubicBezTo>
                  <a:lnTo>
                    <a:pt x="6894" y="4150"/>
                  </a:lnTo>
                  <a:lnTo>
                    <a:pt x="7347" y="673"/>
                  </a:lnTo>
                  <a:cubicBezTo>
                    <a:pt x="7382" y="471"/>
                    <a:pt x="7240" y="280"/>
                    <a:pt x="7025" y="256"/>
                  </a:cubicBezTo>
                  <a:lnTo>
                    <a:pt x="5061" y="6"/>
                  </a:lnTo>
                  <a:cubicBezTo>
                    <a:pt x="5040" y="3"/>
                    <a:pt x="5019" y="1"/>
                    <a:pt x="499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8" name="Google Shape;8888;p49"/>
            <p:cNvSpPr/>
            <p:nvPr/>
          </p:nvSpPr>
          <p:spPr>
            <a:xfrm>
              <a:off x="1083390" y="1123290"/>
              <a:ext cx="349902" cy="435862"/>
            </a:xfrm>
            <a:custGeom>
              <a:rect b="b" l="l" r="r" t="t"/>
              <a:pathLst>
                <a:path extrusionOk="0" h="13513" w="10848">
                  <a:moveTo>
                    <a:pt x="4155" y="429"/>
                  </a:moveTo>
                  <a:cubicBezTo>
                    <a:pt x="4444" y="429"/>
                    <a:pt x="4730" y="604"/>
                    <a:pt x="4787" y="997"/>
                  </a:cubicBezTo>
                  <a:cubicBezTo>
                    <a:pt x="4811" y="1188"/>
                    <a:pt x="4763" y="1390"/>
                    <a:pt x="4632" y="1533"/>
                  </a:cubicBezTo>
                  <a:lnTo>
                    <a:pt x="3846" y="1688"/>
                  </a:lnTo>
                  <a:cubicBezTo>
                    <a:pt x="3668" y="1593"/>
                    <a:pt x="3549" y="1426"/>
                    <a:pt x="3513" y="1224"/>
                  </a:cubicBezTo>
                  <a:cubicBezTo>
                    <a:pt x="3399" y="725"/>
                    <a:pt x="3779" y="429"/>
                    <a:pt x="4155" y="429"/>
                  </a:cubicBezTo>
                  <a:close/>
                  <a:moveTo>
                    <a:pt x="7868" y="2749"/>
                  </a:moveTo>
                  <a:cubicBezTo>
                    <a:pt x="8125" y="2749"/>
                    <a:pt x="8354" y="2938"/>
                    <a:pt x="8406" y="3200"/>
                  </a:cubicBezTo>
                  <a:lnTo>
                    <a:pt x="9788" y="10761"/>
                  </a:lnTo>
                  <a:cubicBezTo>
                    <a:pt x="9835" y="11058"/>
                    <a:pt x="9645" y="11344"/>
                    <a:pt x="9347" y="11392"/>
                  </a:cubicBezTo>
                  <a:lnTo>
                    <a:pt x="3084" y="12535"/>
                  </a:lnTo>
                  <a:cubicBezTo>
                    <a:pt x="3049" y="12542"/>
                    <a:pt x="3014" y="12545"/>
                    <a:pt x="2980" y="12545"/>
                  </a:cubicBezTo>
                  <a:cubicBezTo>
                    <a:pt x="2723" y="12545"/>
                    <a:pt x="2495" y="12357"/>
                    <a:pt x="2453" y="12094"/>
                  </a:cubicBezTo>
                  <a:lnTo>
                    <a:pt x="1060" y="4534"/>
                  </a:lnTo>
                  <a:cubicBezTo>
                    <a:pt x="1013" y="4236"/>
                    <a:pt x="1215" y="3950"/>
                    <a:pt x="1513" y="3903"/>
                  </a:cubicBezTo>
                  <a:lnTo>
                    <a:pt x="2251" y="3760"/>
                  </a:lnTo>
                  <a:cubicBezTo>
                    <a:pt x="2294" y="3975"/>
                    <a:pt x="2483" y="4122"/>
                    <a:pt x="2695" y="4122"/>
                  </a:cubicBezTo>
                  <a:cubicBezTo>
                    <a:pt x="2717" y="4122"/>
                    <a:pt x="2740" y="4120"/>
                    <a:pt x="2763" y="4117"/>
                  </a:cubicBezTo>
                  <a:lnTo>
                    <a:pt x="6668" y="3402"/>
                  </a:lnTo>
                  <a:cubicBezTo>
                    <a:pt x="6906" y="3355"/>
                    <a:pt x="7061" y="3129"/>
                    <a:pt x="7025" y="2890"/>
                  </a:cubicBezTo>
                  <a:lnTo>
                    <a:pt x="7764" y="2760"/>
                  </a:lnTo>
                  <a:cubicBezTo>
                    <a:pt x="7799" y="2752"/>
                    <a:pt x="7834" y="2749"/>
                    <a:pt x="7868" y="2749"/>
                  </a:cubicBezTo>
                  <a:close/>
                  <a:moveTo>
                    <a:pt x="4154" y="0"/>
                  </a:moveTo>
                  <a:cubicBezTo>
                    <a:pt x="4084" y="0"/>
                    <a:pt x="4013" y="7"/>
                    <a:pt x="3942" y="21"/>
                  </a:cubicBezTo>
                  <a:cubicBezTo>
                    <a:pt x="3346" y="128"/>
                    <a:pt x="2953" y="700"/>
                    <a:pt x="3072" y="1307"/>
                  </a:cubicBezTo>
                  <a:cubicBezTo>
                    <a:pt x="3108" y="1474"/>
                    <a:pt x="3180" y="1640"/>
                    <a:pt x="3287" y="1783"/>
                  </a:cubicBezTo>
                  <a:lnTo>
                    <a:pt x="2513" y="1926"/>
                  </a:lnTo>
                  <a:cubicBezTo>
                    <a:pt x="2203" y="1986"/>
                    <a:pt x="2001" y="2283"/>
                    <a:pt x="2049" y="2605"/>
                  </a:cubicBezTo>
                  <a:lnTo>
                    <a:pt x="2096" y="2879"/>
                  </a:lnTo>
                  <a:lnTo>
                    <a:pt x="810" y="3117"/>
                  </a:lnTo>
                  <a:cubicBezTo>
                    <a:pt x="322" y="3200"/>
                    <a:pt x="1" y="3664"/>
                    <a:pt x="96" y="4153"/>
                  </a:cubicBezTo>
                  <a:lnTo>
                    <a:pt x="1668" y="12785"/>
                  </a:lnTo>
                  <a:cubicBezTo>
                    <a:pt x="1742" y="13210"/>
                    <a:pt x="2121" y="13512"/>
                    <a:pt x="2549" y="13512"/>
                  </a:cubicBezTo>
                  <a:cubicBezTo>
                    <a:pt x="2600" y="13512"/>
                    <a:pt x="2651" y="13508"/>
                    <a:pt x="2703" y="13499"/>
                  </a:cubicBezTo>
                  <a:lnTo>
                    <a:pt x="10038" y="12154"/>
                  </a:lnTo>
                  <a:cubicBezTo>
                    <a:pt x="10526" y="12070"/>
                    <a:pt x="10847" y="11606"/>
                    <a:pt x="10752" y="11118"/>
                  </a:cubicBezTo>
                  <a:lnTo>
                    <a:pt x="9180" y="2486"/>
                  </a:lnTo>
                  <a:cubicBezTo>
                    <a:pt x="9107" y="2055"/>
                    <a:pt x="8728" y="1755"/>
                    <a:pt x="8313" y="1755"/>
                  </a:cubicBezTo>
                  <a:cubicBezTo>
                    <a:pt x="8257" y="1755"/>
                    <a:pt x="8201" y="1760"/>
                    <a:pt x="8145" y="1771"/>
                  </a:cubicBezTo>
                  <a:lnTo>
                    <a:pt x="6859" y="2009"/>
                  </a:lnTo>
                  <a:lnTo>
                    <a:pt x="6811" y="1736"/>
                  </a:lnTo>
                  <a:cubicBezTo>
                    <a:pt x="6757" y="1446"/>
                    <a:pt x="6500" y="1252"/>
                    <a:pt x="6223" y="1252"/>
                  </a:cubicBezTo>
                  <a:cubicBezTo>
                    <a:pt x="6193" y="1252"/>
                    <a:pt x="6163" y="1255"/>
                    <a:pt x="6132" y="1259"/>
                  </a:cubicBezTo>
                  <a:lnTo>
                    <a:pt x="5180" y="1438"/>
                  </a:lnTo>
                  <a:cubicBezTo>
                    <a:pt x="5239" y="1259"/>
                    <a:pt x="5251" y="1081"/>
                    <a:pt x="5216" y="914"/>
                  </a:cubicBezTo>
                  <a:cubicBezTo>
                    <a:pt x="5132" y="378"/>
                    <a:pt x="4677" y="0"/>
                    <a:pt x="415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9" name="Google Shape;8889;p49"/>
            <p:cNvSpPr/>
            <p:nvPr/>
          </p:nvSpPr>
          <p:spPr>
            <a:xfrm>
              <a:off x="1145609" y="1280275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0" name="Google Shape;8890;p49"/>
            <p:cNvSpPr/>
            <p:nvPr/>
          </p:nvSpPr>
          <p:spPr>
            <a:xfrm>
              <a:off x="1213345" y="1265502"/>
              <a:ext cx="125117" cy="43996"/>
            </a:xfrm>
            <a:custGeom>
              <a:rect b="b" l="l" r="r" t="t"/>
              <a:pathLst>
                <a:path extrusionOk="0" h="1364" w="3879">
                  <a:moveTo>
                    <a:pt x="3293" y="0"/>
                  </a:moveTo>
                  <a:cubicBezTo>
                    <a:pt x="3252" y="0"/>
                    <a:pt x="3209" y="6"/>
                    <a:pt x="3163" y="17"/>
                  </a:cubicBezTo>
                  <a:lnTo>
                    <a:pt x="3151" y="17"/>
                  </a:lnTo>
                  <a:lnTo>
                    <a:pt x="556" y="494"/>
                  </a:lnTo>
                  <a:cubicBezTo>
                    <a:pt x="0" y="571"/>
                    <a:pt x="108" y="1364"/>
                    <a:pt x="608" y="1364"/>
                  </a:cubicBezTo>
                  <a:cubicBezTo>
                    <a:pt x="644" y="1364"/>
                    <a:pt x="682" y="1360"/>
                    <a:pt x="722" y="1351"/>
                  </a:cubicBezTo>
                  <a:lnTo>
                    <a:pt x="3306" y="875"/>
                  </a:lnTo>
                  <a:cubicBezTo>
                    <a:pt x="3878" y="809"/>
                    <a:pt x="3789" y="0"/>
                    <a:pt x="329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1" name="Google Shape;8891;p49"/>
            <p:cNvSpPr/>
            <p:nvPr/>
          </p:nvSpPr>
          <p:spPr>
            <a:xfrm>
              <a:off x="1158286" y="1349784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0" y="1012"/>
                    <a:pt x="560" y="1405"/>
                  </a:cubicBezTo>
                  <a:cubicBezTo>
                    <a:pt x="701" y="1502"/>
                    <a:pt x="854" y="1545"/>
                    <a:pt x="1003" y="1545"/>
                  </a:cubicBezTo>
                  <a:cubicBezTo>
                    <a:pt x="1454" y="1545"/>
                    <a:pt x="1861" y="1145"/>
                    <a:pt x="1762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2" name="Google Shape;8892;p49"/>
            <p:cNvSpPr/>
            <p:nvPr/>
          </p:nvSpPr>
          <p:spPr>
            <a:xfrm>
              <a:off x="1227892" y="1335140"/>
              <a:ext cx="121279" cy="43544"/>
            </a:xfrm>
            <a:custGeom>
              <a:rect b="b" l="l" r="r" t="t"/>
              <a:pathLst>
                <a:path extrusionOk="0" h="1350" w="3760">
                  <a:moveTo>
                    <a:pt x="3129" y="0"/>
                  </a:moveTo>
                  <a:cubicBezTo>
                    <a:pt x="3117" y="0"/>
                    <a:pt x="3105" y="1"/>
                    <a:pt x="3093" y="2"/>
                  </a:cubicBezTo>
                  <a:lnTo>
                    <a:pt x="497" y="478"/>
                  </a:lnTo>
                  <a:cubicBezTo>
                    <a:pt x="1" y="628"/>
                    <a:pt x="120" y="1349"/>
                    <a:pt x="617" y="1349"/>
                  </a:cubicBezTo>
                  <a:cubicBezTo>
                    <a:pt x="632" y="1349"/>
                    <a:pt x="648" y="1348"/>
                    <a:pt x="664" y="1347"/>
                  </a:cubicBezTo>
                  <a:lnTo>
                    <a:pt x="3260" y="883"/>
                  </a:lnTo>
                  <a:cubicBezTo>
                    <a:pt x="3760" y="731"/>
                    <a:pt x="3635" y="0"/>
                    <a:pt x="312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3" name="Google Shape;8893;p49"/>
            <p:cNvSpPr/>
            <p:nvPr/>
          </p:nvSpPr>
          <p:spPr>
            <a:xfrm>
              <a:off x="1171736" y="1424293"/>
              <a:ext cx="60123" cy="49834"/>
            </a:xfrm>
            <a:custGeom>
              <a:rect b="b" l="l" r="r" t="t"/>
              <a:pathLst>
                <a:path extrusionOk="0" h="1545" w="1864">
                  <a:moveTo>
                    <a:pt x="1013" y="0"/>
                  </a:moveTo>
                  <a:cubicBezTo>
                    <a:pt x="970" y="0"/>
                    <a:pt x="926" y="4"/>
                    <a:pt x="881" y="12"/>
                  </a:cubicBezTo>
                  <a:cubicBezTo>
                    <a:pt x="202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8" y="0"/>
                    <a:pt x="101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4" name="Google Shape;8894;p49"/>
            <p:cNvSpPr/>
            <p:nvPr/>
          </p:nvSpPr>
          <p:spPr>
            <a:xfrm>
              <a:off x="1241342" y="1409230"/>
              <a:ext cx="121537" cy="43931"/>
            </a:xfrm>
            <a:custGeom>
              <a:rect b="b" l="l" r="r" t="t"/>
              <a:pathLst>
                <a:path extrusionOk="0" h="1362" w="3768">
                  <a:moveTo>
                    <a:pt x="3141" y="0"/>
                  </a:moveTo>
                  <a:cubicBezTo>
                    <a:pt x="3125" y="0"/>
                    <a:pt x="3109" y="1"/>
                    <a:pt x="3093" y="2"/>
                  </a:cubicBezTo>
                  <a:lnTo>
                    <a:pt x="3105" y="14"/>
                  </a:lnTo>
                  <a:lnTo>
                    <a:pt x="509" y="479"/>
                  </a:lnTo>
                  <a:cubicBezTo>
                    <a:pt x="1" y="617"/>
                    <a:pt x="109" y="1362"/>
                    <a:pt x="617" y="1362"/>
                  </a:cubicBezTo>
                  <a:cubicBezTo>
                    <a:pt x="632" y="1362"/>
                    <a:pt x="648" y="1361"/>
                    <a:pt x="664" y="1360"/>
                  </a:cubicBezTo>
                  <a:lnTo>
                    <a:pt x="3259" y="883"/>
                  </a:lnTo>
                  <a:cubicBezTo>
                    <a:pt x="3768" y="733"/>
                    <a:pt x="3648" y="0"/>
                    <a:pt x="3141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5" name="Google Shape;8895;p49"/>
            <p:cNvSpPr/>
            <p:nvPr/>
          </p:nvSpPr>
          <p:spPr>
            <a:xfrm>
              <a:off x="1583407" y="1251439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608" y="1"/>
                  </a:moveTo>
                  <a:lnTo>
                    <a:pt x="1215" y="1620"/>
                  </a:lnTo>
                  <a:cubicBezTo>
                    <a:pt x="251" y="2275"/>
                    <a:pt x="1" y="3585"/>
                    <a:pt x="655" y="4549"/>
                  </a:cubicBezTo>
                  <a:lnTo>
                    <a:pt x="763" y="4704"/>
                  </a:lnTo>
                  <a:cubicBezTo>
                    <a:pt x="1171" y="5305"/>
                    <a:pt x="1833" y="5629"/>
                    <a:pt x="2508" y="5629"/>
                  </a:cubicBezTo>
                  <a:cubicBezTo>
                    <a:pt x="2916" y="5629"/>
                    <a:pt x="3328" y="5510"/>
                    <a:pt x="3692" y="5264"/>
                  </a:cubicBezTo>
                  <a:lnTo>
                    <a:pt x="6085" y="3644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6" name="Google Shape;8896;p49"/>
            <p:cNvSpPr/>
            <p:nvPr/>
          </p:nvSpPr>
          <p:spPr>
            <a:xfrm>
              <a:off x="1716297" y="1176188"/>
              <a:ext cx="195885" cy="181660"/>
            </a:xfrm>
            <a:custGeom>
              <a:rect b="b" l="l" r="r" t="t"/>
              <a:pathLst>
                <a:path extrusionOk="0" h="5632" w="6073">
                  <a:moveTo>
                    <a:pt x="3579" y="1"/>
                  </a:moveTo>
                  <a:cubicBezTo>
                    <a:pt x="3169" y="1"/>
                    <a:pt x="2755" y="120"/>
                    <a:pt x="2393" y="369"/>
                  </a:cubicBezTo>
                  <a:lnTo>
                    <a:pt x="0" y="1989"/>
                  </a:lnTo>
                  <a:lnTo>
                    <a:pt x="2477" y="5632"/>
                  </a:lnTo>
                  <a:lnTo>
                    <a:pt x="4870" y="4001"/>
                  </a:lnTo>
                  <a:cubicBezTo>
                    <a:pt x="5822" y="3346"/>
                    <a:pt x="6072" y="2036"/>
                    <a:pt x="5417" y="1072"/>
                  </a:cubicBezTo>
                  <a:lnTo>
                    <a:pt x="5417" y="1072"/>
                  </a:lnTo>
                  <a:lnTo>
                    <a:pt x="5417" y="1084"/>
                  </a:lnTo>
                  <a:lnTo>
                    <a:pt x="5310" y="917"/>
                  </a:lnTo>
                  <a:cubicBezTo>
                    <a:pt x="4904" y="319"/>
                    <a:pt x="4247" y="1"/>
                    <a:pt x="357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7" name="Google Shape;8897;p49"/>
            <p:cNvSpPr/>
            <p:nvPr/>
          </p:nvSpPr>
          <p:spPr>
            <a:xfrm>
              <a:off x="58777" y="99161"/>
              <a:ext cx="349902" cy="435088"/>
            </a:xfrm>
            <a:custGeom>
              <a:rect b="b" l="l" r="r" t="t"/>
              <a:pathLst>
                <a:path extrusionOk="0" h="13489" w="10848">
                  <a:moveTo>
                    <a:pt x="4152" y="412"/>
                  </a:moveTo>
                  <a:cubicBezTo>
                    <a:pt x="4441" y="412"/>
                    <a:pt x="4724" y="584"/>
                    <a:pt x="4775" y="971"/>
                  </a:cubicBezTo>
                  <a:cubicBezTo>
                    <a:pt x="4811" y="1173"/>
                    <a:pt x="4751" y="1364"/>
                    <a:pt x="4632" y="1518"/>
                  </a:cubicBezTo>
                  <a:lnTo>
                    <a:pt x="3835" y="1661"/>
                  </a:lnTo>
                  <a:cubicBezTo>
                    <a:pt x="3668" y="1566"/>
                    <a:pt x="3549" y="1399"/>
                    <a:pt x="3501" y="1209"/>
                  </a:cubicBezTo>
                  <a:cubicBezTo>
                    <a:pt x="3386" y="709"/>
                    <a:pt x="3774" y="412"/>
                    <a:pt x="4152" y="412"/>
                  </a:cubicBezTo>
                  <a:close/>
                  <a:moveTo>
                    <a:pt x="7855" y="2726"/>
                  </a:moveTo>
                  <a:cubicBezTo>
                    <a:pt x="8117" y="2726"/>
                    <a:pt x="8352" y="2907"/>
                    <a:pt x="8395" y="3185"/>
                  </a:cubicBezTo>
                  <a:lnTo>
                    <a:pt x="9788" y="10746"/>
                  </a:lnTo>
                  <a:cubicBezTo>
                    <a:pt x="9835" y="11043"/>
                    <a:pt x="9633" y="11329"/>
                    <a:pt x="9335" y="11377"/>
                  </a:cubicBezTo>
                  <a:lnTo>
                    <a:pt x="3073" y="12520"/>
                  </a:lnTo>
                  <a:cubicBezTo>
                    <a:pt x="3037" y="12527"/>
                    <a:pt x="3002" y="12530"/>
                    <a:pt x="2968" y="12530"/>
                  </a:cubicBezTo>
                  <a:cubicBezTo>
                    <a:pt x="2711" y="12530"/>
                    <a:pt x="2482" y="12342"/>
                    <a:pt x="2430" y="12079"/>
                  </a:cubicBezTo>
                  <a:lnTo>
                    <a:pt x="1072" y="4519"/>
                  </a:lnTo>
                  <a:cubicBezTo>
                    <a:pt x="1013" y="4209"/>
                    <a:pt x="1215" y="3935"/>
                    <a:pt x="1513" y="3876"/>
                  </a:cubicBezTo>
                  <a:lnTo>
                    <a:pt x="2263" y="3745"/>
                  </a:lnTo>
                  <a:cubicBezTo>
                    <a:pt x="2294" y="3954"/>
                    <a:pt x="2473" y="4099"/>
                    <a:pt x="2677" y="4099"/>
                  </a:cubicBezTo>
                  <a:cubicBezTo>
                    <a:pt x="2705" y="4099"/>
                    <a:pt x="2734" y="4096"/>
                    <a:pt x="2763" y="4090"/>
                  </a:cubicBezTo>
                  <a:lnTo>
                    <a:pt x="6680" y="3376"/>
                  </a:lnTo>
                  <a:cubicBezTo>
                    <a:pt x="6906" y="3328"/>
                    <a:pt x="7061" y="3102"/>
                    <a:pt x="7025" y="2876"/>
                  </a:cubicBezTo>
                  <a:lnTo>
                    <a:pt x="7764" y="2733"/>
                  </a:lnTo>
                  <a:cubicBezTo>
                    <a:pt x="7794" y="2728"/>
                    <a:pt x="7825" y="2726"/>
                    <a:pt x="7855" y="2726"/>
                  </a:cubicBezTo>
                  <a:close/>
                  <a:moveTo>
                    <a:pt x="4138" y="1"/>
                  </a:moveTo>
                  <a:cubicBezTo>
                    <a:pt x="4073" y="1"/>
                    <a:pt x="4008" y="6"/>
                    <a:pt x="3942" y="18"/>
                  </a:cubicBezTo>
                  <a:cubicBezTo>
                    <a:pt x="3358" y="125"/>
                    <a:pt x="2965" y="697"/>
                    <a:pt x="3073" y="1280"/>
                  </a:cubicBezTo>
                  <a:cubicBezTo>
                    <a:pt x="3108" y="1459"/>
                    <a:pt x="3180" y="1614"/>
                    <a:pt x="3287" y="1756"/>
                  </a:cubicBezTo>
                  <a:lnTo>
                    <a:pt x="2513" y="1911"/>
                  </a:lnTo>
                  <a:cubicBezTo>
                    <a:pt x="2192" y="1971"/>
                    <a:pt x="1989" y="2268"/>
                    <a:pt x="2037" y="2590"/>
                  </a:cubicBezTo>
                  <a:lnTo>
                    <a:pt x="2096" y="2876"/>
                  </a:lnTo>
                  <a:lnTo>
                    <a:pt x="798" y="3102"/>
                  </a:lnTo>
                  <a:cubicBezTo>
                    <a:pt x="322" y="3185"/>
                    <a:pt x="1" y="3650"/>
                    <a:pt x="84" y="4138"/>
                  </a:cubicBezTo>
                  <a:lnTo>
                    <a:pt x="1668" y="12770"/>
                  </a:lnTo>
                  <a:cubicBezTo>
                    <a:pt x="1752" y="13189"/>
                    <a:pt x="2122" y="13489"/>
                    <a:pt x="2535" y="13489"/>
                  </a:cubicBezTo>
                  <a:cubicBezTo>
                    <a:pt x="2591" y="13489"/>
                    <a:pt x="2647" y="13484"/>
                    <a:pt x="2703" y="13472"/>
                  </a:cubicBezTo>
                  <a:lnTo>
                    <a:pt x="10050" y="12139"/>
                  </a:lnTo>
                  <a:cubicBezTo>
                    <a:pt x="10526" y="12043"/>
                    <a:pt x="10847" y="11579"/>
                    <a:pt x="10764" y="11091"/>
                  </a:cubicBezTo>
                  <a:lnTo>
                    <a:pt x="9180" y="2483"/>
                  </a:lnTo>
                  <a:cubicBezTo>
                    <a:pt x="9095" y="2046"/>
                    <a:pt x="8715" y="1743"/>
                    <a:pt x="8287" y="1743"/>
                  </a:cubicBezTo>
                  <a:cubicBezTo>
                    <a:pt x="8236" y="1743"/>
                    <a:pt x="8185" y="1748"/>
                    <a:pt x="8133" y="1756"/>
                  </a:cubicBezTo>
                  <a:lnTo>
                    <a:pt x="6859" y="1995"/>
                  </a:lnTo>
                  <a:lnTo>
                    <a:pt x="6811" y="1721"/>
                  </a:lnTo>
                  <a:cubicBezTo>
                    <a:pt x="6758" y="1435"/>
                    <a:pt x="6509" y="1235"/>
                    <a:pt x="6237" y="1235"/>
                  </a:cubicBezTo>
                  <a:cubicBezTo>
                    <a:pt x="6202" y="1235"/>
                    <a:pt x="6167" y="1238"/>
                    <a:pt x="6132" y="1245"/>
                  </a:cubicBezTo>
                  <a:lnTo>
                    <a:pt x="5180" y="1411"/>
                  </a:lnTo>
                  <a:cubicBezTo>
                    <a:pt x="5228" y="1245"/>
                    <a:pt x="5240" y="1066"/>
                    <a:pt x="5216" y="899"/>
                  </a:cubicBezTo>
                  <a:cubicBezTo>
                    <a:pt x="5110" y="370"/>
                    <a:pt x="4656" y="1"/>
                    <a:pt x="413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8" name="Google Shape;8898;p49"/>
            <p:cNvSpPr/>
            <p:nvPr/>
          </p:nvSpPr>
          <p:spPr>
            <a:xfrm>
              <a:off x="120997" y="255566"/>
              <a:ext cx="60059" cy="49898"/>
            </a:xfrm>
            <a:custGeom>
              <a:rect b="b" l="l" r="r" t="t"/>
              <a:pathLst>
                <a:path extrusionOk="0" h="1547" w="1862">
                  <a:moveTo>
                    <a:pt x="1015" y="1"/>
                  </a:moveTo>
                  <a:cubicBezTo>
                    <a:pt x="967" y="1"/>
                    <a:pt x="919" y="5"/>
                    <a:pt x="870" y="15"/>
                  </a:cubicBezTo>
                  <a:cubicBezTo>
                    <a:pt x="191" y="134"/>
                    <a:pt x="1" y="1015"/>
                    <a:pt x="560" y="1408"/>
                  </a:cubicBezTo>
                  <a:cubicBezTo>
                    <a:pt x="700" y="1504"/>
                    <a:pt x="851" y="1547"/>
                    <a:pt x="997" y="1547"/>
                  </a:cubicBezTo>
                  <a:cubicBezTo>
                    <a:pt x="1451" y="1547"/>
                    <a:pt x="1862" y="1138"/>
                    <a:pt x="1763" y="634"/>
                  </a:cubicBezTo>
                  <a:cubicBezTo>
                    <a:pt x="1689" y="266"/>
                    <a:pt x="1374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9" name="Google Shape;8899;p49"/>
            <p:cNvSpPr/>
            <p:nvPr/>
          </p:nvSpPr>
          <p:spPr>
            <a:xfrm>
              <a:off x="189184" y="241019"/>
              <a:ext cx="124117" cy="43706"/>
            </a:xfrm>
            <a:custGeom>
              <a:rect b="b" l="l" r="r" t="t"/>
              <a:pathLst>
                <a:path extrusionOk="0" h="1355" w="3848">
                  <a:moveTo>
                    <a:pt x="3261" y="1"/>
                  </a:moveTo>
                  <a:cubicBezTo>
                    <a:pt x="3226" y="1"/>
                    <a:pt x="3188" y="5"/>
                    <a:pt x="3149" y="14"/>
                  </a:cubicBezTo>
                  <a:lnTo>
                    <a:pt x="3137" y="14"/>
                  </a:lnTo>
                  <a:lnTo>
                    <a:pt x="542" y="490"/>
                  </a:lnTo>
                  <a:cubicBezTo>
                    <a:pt x="0" y="580"/>
                    <a:pt x="111" y="1354"/>
                    <a:pt x="610" y="1354"/>
                  </a:cubicBezTo>
                  <a:cubicBezTo>
                    <a:pt x="638" y="1354"/>
                    <a:pt x="666" y="1352"/>
                    <a:pt x="696" y="1347"/>
                  </a:cubicBezTo>
                  <a:lnTo>
                    <a:pt x="3292" y="871"/>
                  </a:lnTo>
                  <a:cubicBezTo>
                    <a:pt x="3847" y="793"/>
                    <a:pt x="3750" y="1"/>
                    <a:pt x="326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0" name="Google Shape;8900;p49"/>
            <p:cNvSpPr/>
            <p:nvPr/>
          </p:nvSpPr>
          <p:spPr>
            <a:xfrm>
              <a:off x="133673" y="325172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0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1" name="Google Shape;8901;p49"/>
            <p:cNvSpPr/>
            <p:nvPr/>
          </p:nvSpPr>
          <p:spPr>
            <a:xfrm>
              <a:off x="203183" y="310528"/>
              <a:ext cx="121021" cy="43512"/>
            </a:xfrm>
            <a:custGeom>
              <a:rect b="b" l="l" r="r" t="t"/>
              <a:pathLst>
                <a:path extrusionOk="0" h="1349" w="3752">
                  <a:moveTo>
                    <a:pt x="3132" y="0"/>
                  </a:moveTo>
                  <a:cubicBezTo>
                    <a:pt x="3120" y="0"/>
                    <a:pt x="3108" y="1"/>
                    <a:pt x="3096" y="2"/>
                  </a:cubicBezTo>
                  <a:lnTo>
                    <a:pt x="501" y="478"/>
                  </a:lnTo>
                  <a:cubicBezTo>
                    <a:pt x="0" y="618"/>
                    <a:pt x="125" y="1348"/>
                    <a:pt x="620" y="1348"/>
                  </a:cubicBezTo>
                  <a:cubicBezTo>
                    <a:pt x="632" y="1348"/>
                    <a:pt x="643" y="1348"/>
                    <a:pt x="655" y="1347"/>
                  </a:cubicBezTo>
                  <a:lnTo>
                    <a:pt x="3251" y="871"/>
                  </a:lnTo>
                  <a:cubicBezTo>
                    <a:pt x="3751" y="731"/>
                    <a:pt x="3638" y="0"/>
                    <a:pt x="313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2" name="Google Shape;8902;p49"/>
            <p:cNvSpPr/>
            <p:nvPr/>
          </p:nvSpPr>
          <p:spPr>
            <a:xfrm>
              <a:off x="147124" y="399294"/>
              <a:ext cx="60156" cy="50189"/>
            </a:xfrm>
            <a:custGeom>
              <a:rect b="b" l="l" r="r" t="t"/>
              <a:pathLst>
                <a:path extrusionOk="0" h="1556" w="1865">
                  <a:moveTo>
                    <a:pt x="1013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191" y="131"/>
                    <a:pt x="0" y="1012"/>
                    <a:pt x="572" y="1417"/>
                  </a:cubicBezTo>
                  <a:cubicBezTo>
                    <a:pt x="708" y="1513"/>
                    <a:pt x="857" y="1556"/>
                    <a:pt x="1002" y="1556"/>
                  </a:cubicBezTo>
                  <a:cubicBezTo>
                    <a:pt x="1451" y="1556"/>
                    <a:pt x="1864" y="1147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3" name="Google Shape;8903;p49"/>
            <p:cNvSpPr/>
            <p:nvPr/>
          </p:nvSpPr>
          <p:spPr>
            <a:xfrm>
              <a:off x="216085" y="384586"/>
              <a:ext cx="122472" cy="44028"/>
            </a:xfrm>
            <a:custGeom>
              <a:rect b="b" l="l" r="r" t="t"/>
              <a:pathLst>
                <a:path extrusionOk="0" h="1365" w="3797">
                  <a:moveTo>
                    <a:pt x="3171" y="0"/>
                  </a:moveTo>
                  <a:cubicBezTo>
                    <a:pt x="3152" y="0"/>
                    <a:pt x="3133" y="1"/>
                    <a:pt x="3113" y="4"/>
                  </a:cubicBezTo>
                  <a:lnTo>
                    <a:pt x="517" y="480"/>
                  </a:lnTo>
                  <a:cubicBezTo>
                    <a:pt x="0" y="606"/>
                    <a:pt x="115" y="1364"/>
                    <a:pt x="626" y="1364"/>
                  </a:cubicBezTo>
                  <a:cubicBezTo>
                    <a:pt x="645" y="1364"/>
                    <a:pt x="664" y="1363"/>
                    <a:pt x="684" y="1361"/>
                  </a:cubicBezTo>
                  <a:lnTo>
                    <a:pt x="3280" y="885"/>
                  </a:lnTo>
                  <a:cubicBezTo>
                    <a:pt x="3796" y="758"/>
                    <a:pt x="3682" y="0"/>
                    <a:pt x="3171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4" name="Google Shape;8904;p49"/>
            <p:cNvSpPr/>
            <p:nvPr/>
          </p:nvSpPr>
          <p:spPr>
            <a:xfrm>
              <a:off x="89903" y="708297"/>
              <a:ext cx="250428" cy="224430"/>
            </a:xfrm>
            <a:custGeom>
              <a:rect b="b" l="l" r="r" t="t"/>
              <a:pathLst>
                <a:path extrusionOk="0" h="6958" w="7764">
                  <a:moveTo>
                    <a:pt x="3919" y="1"/>
                  </a:moveTo>
                  <a:cubicBezTo>
                    <a:pt x="2892" y="1"/>
                    <a:pt x="1881" y="465"/>
                    <a:pt x="1215" y="1338"/>
                  </a:cubicBezTo>
                  <a:lnTo>
                    <a:pt x="6953" y="4969"/>
                  </a:lnTo>
                  <a:cubicBezTo>
                    <a:pt x="7763" y="3398"/>
                    <a:pt x="7239" y="1469"/>
                    <a:pt x="5739" y="528"/>
                  </a:cubicBezTo>
                  <a:cubicBezTo>
                    <a:pt x="5176" y="173"/>
                    <a:pt x="4545" y="1"/>
                    <a:pt x="3919" y="1"/>
                  </a:cubicBezTo>
                  <a:close/>
                  <a:moveTo>
                    <a:pt x="810" y="1993"/>
                  </a:moveTo>
                  <a:lnTo>
                    <a:pt x="810" y="1993"/>
                  </a:lnTo>
                  <a:cubicBezTo>
                    <a:pt x="0" y="3553"/>
                    <a:pt x="524" y="5481"/>
                    <a:pt x="2012" y="6434"/>
                  </a:cubicBezTo>
                  <a:cubicBezTo>
                    <a:pt x="2572" y="6788"/>
                    <a:pt x="3201" y="6958"/>
                    <a:pt x="3824" y="6958"/>
                  </a:cubicBezTo>
                  <a:cubicBezTo>
                    <a:pt x="4859" y="6958"/>
                    <a:pt x="5880" y="6489"/>
                    <a:pt x="6549" y="5612"/>
                  </a:cubicBezTo>
                  <a:lnTo>
                    <a:pt x="810" y="1993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5" name="Google Shape;8905;p49"/>
            <p:cNvSpPr/>
            <p:nvPr/>
          </p:nvSpPr>
          <p:spPr>
            <a:xfrm>
              <a:off x="558794" y="226472"/>
              <a:ext cx="196272" cy="181918"/>
            </a:xfrm>
            <a:custGeom>
              <a:rect b="b" l="l" r="r" t="t"/>
              <a:pathLst>
                <a:path extrusionOk="0" h="5640" w="6085">
                  <a:moveTo>
                    <a:pt x="3608" y="0"/>
                  </a:moveTo>
                  <a:lnTo>
                    <a:pt x="1215" y="1631"/>
                  </a:lnTo>
                  <a:cubicBezTo>
                    <a:pt x="251" y="2286"/>
                    <a:pt x="1" y="3596"/>
                    <a:pt x="656" y="4560"/>
                  </a:cubicBezTo>
                  <a:lnTo>
                    <a:pt x="763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1"/>
                    <a:pt x="3692" y="5275"/>
                  </a:cubicBezTo>
                  <a:lnTo>
                    <a:pt x="6085" y="3644"/>
                  </a:lnTo>
                  <a:lnTo>
                    <a:pt x="3608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6" name="Google Shape;8906;p49"/>
            <p:cNvSpPr/>
            <p:nvPr/>
          </p:nvSpPr>
          <p:spPr>
            <a:xfrm>
              <a:off x="691298" y="151317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577" y="1"/>
                  </a:moveTo>
                  <a:cubicBezTo>
                    <a:pt x="3169" y="1"/>
                    <a:pt x="2757" y="119"/>
                    <a:pt x="2394" y="366"/>
                  </a:cubicBezTo>
                  <a:lnTo>
                    <a:pt x="0" y="1985"/>
                  </a:lnTo>
                  <a:lnTo>
                    <a:pt x="2489" y="5628"/>
                  </a:lnTo>
                  <a:lnTo>
                    <a:pt x="4870" y="4009"/>
                  </a:lnTo>
                  <a:cubicBezTo>
                    <a:pt x="5834" y="3354"/>
                    <a:pt x="6084" y="2044"/>
                    <a:pt x="5430" y="1080"/>
                  </a:cubicBezTo>
                  <a:lnTo>
                    <a:pt x="5322" y="925"/>
                  </a:lnTo>
                  <a:cubicBezTo>
                    <a:pt x="4914" y="324"/>
                    <a:pt x="4252" y="1"/>
                    <a:pt x="357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7" name="Google Shape;8907;p49"/>
            <p:cNvSpPr/>
            <p:nvPr/>
          </p:nvSpPr>
          <p:spPr>
            <a:xfrm>
              <a:off x="501187" y="602242"/>
              <a:ext cx="346451" cy="344032"/>
            </a:xfrm>
            <a:custGeom>
              <a:rect b="b" l="l" r="r" t="t"/>
              <a:pathLst>
                <a:path extrusionOk="0" h="10666" w="10741">
                  <a:moveTo>
                    <a:pt x="5011" y="1"/>
                  </a:moveTo>
                  <a:cubicBezTo>
                    <a:pt x="4833" y="1"/>
                    <a:pt x="4677" y="136"/>
                    <a:pt x="4656" y="328"/>
                  </a:cubicBezTo>
                  <a:lnTo>
                    <a:pt x="4192" y="3805"/>
                  </a:lnTo>
                  <a:lnTo>
                    <a:pt x="715" y="3340"/>
                  </a:lnTo>
                  <a:cubicBezTo>
                    <a:pt x="700" y="3338"/>
                    <a:pt x="686" y="3338"/>
                    <a:pt x="671" y="3338"/>
                  </a:cubicBezTo>
                  <a:cubicBezTo>
                    <a:pt x="486" y="3338"/>
                    <a:pt x="320" y="3474"/>
                    <a:pt x="298" y="3662"/>
                  </a:cubicBezTo>
                  <a:lnTo>
                    <a:pt x="36" y="5638"/>
                  </a:lnTo>
                  <a:cubicBezTo>
                    <a:pt x="1" y="5840"/>
                    <a:pt x="144" y="6031"/>
                    <a:pt x="358" y="6055"/>
                  </a:cubicBezTo>
                  <a:lnTo>
                    <a:pt x="358" y="6043"/>
                  </a:lnTo>
                  <a:lnTo>
                    <a:pt x="3835" y="6507"/>
                  </a:lnTo>
                  <a:lnTo>
                    <a:pt x="3370" y="9984"/>
                  </a:lnTo>
                  <a:cubicBezTo>
                    <a:pt x="3346" y="10186"/>
                    <a:pt x="3489" y="10377"/>
                    <a:pt x="3692" y="10401"/>
                  </a:cubicBezTo>
                  <a:lnTo>
                    <a:pt x="5668" y="10663"/>
                  </a:lnTo>
                  <a:cubicBezTo>
                    <a:pt x="5683" y="10664"/>
                    <a:pt x="5698" y="10665"/>
                    <a:pt x="5712" y="10665"/>
                  </a:cubicBezTo>
                  <a:cubicBezTo>
                    <a:pt x="5898" y="10665"/>
                    <a:pt x="6063" y="10529"/>
                    <a:pt x="6085" y="10341"/>
                  </a:cubicBezTo>
                  <a:lnTo>
                    <a:pt x="6549" y="6864"/>
                  </a:lnTo>
                  <a:lnTo>
                    <a:pt x="10026" y="7329"/>
                  </a:lnTo>
                  <a:cubicBezTo>
                    <a:pt x="10041" y="7331"/>
                    <a:pt x="10055" y="7331"/>
                    <a:pt x="10070" y="7331"/>
                  </a:cubicBezTo>
                  <a:cubicBezTo>
                    <a:pt x="10255" y="7331"/>
                    <a:pt x="10421" y="7195"/>
                    <a:pt x="10454" y="7007"/>
                  </a:cubicBezTo>
                  <a:lnTo>
                    <a:pt x="10704" y="5031"/>
                  </a:lnTo>
                  <a:cubicBezTo>
                    <a:pt x="10740" y="4828"/>
                    <a:pt x="10597" y="4638"/>
                    <a:pt x="10383" y="4614"/>
                  </a:cubicBezTo>
                  <a:lnTo>
                    <a:pt x="6906" y="4150"/>
                  </a:lnTo>
                  <a:lnTo>
                    <a:pt x="7371" y="673"/>
                  </a:lnTo>
                  <a:cubicBezTo>
                    <a:pt x="7395" y="471"/>
                    <a:pt x="7252" y="280"/>
                    <a:pt x="7049" y="256"/>
                  </a:cubicBezTo>
                  <a:lnTo>
                    <a:pt x="5073" y="6"/>
                  </a:lnTo>
                  <a:cubicBezTo>
                    <a:pt x="5052" y="3"/>
                    <a:pt x="5031" y="1"/>
                    <a:pt x="501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8" name="Google Shape;8908;p49"/>
            <p:cNvSpPr/>
            <p:nvPr/>
          </p:nvSpPr>
          <p:spPr>
            <a:xfrm>
              <a:off x="58777" y="1123773"/>
              <a:ext cx="349902" cy="435378"/>
            </a:xfrm>
            <a:custGeom>
              <a:rect b="b" l="l" r="r" t="t"/>
              <a:pathLst>
                <a:path extrusionOk="0" h="13498" w="10848">
                  <a:moveTo>
                    <a:pt x="4148" y="414"/>
                  </a:moveTo>
                  <a:cubicBezTo>
                    <a:pt x="4438" y="414"/>
                    <a:pt x="4723" y="589"/>
                    <a:pt x="4775" y="982"/>
                  </a:cubicBezTo>
                  <a:cubicBezTo>
                    <a:pt x="4811" y="1173"/>
                    <a:pt x="4763" y="1375"/>
                    <a:pt x="4632" y="1518"/>
                  </a:cubicBezTo>
                  <a:lnTo>
                    <a:pt x="3835" y="1673"/>
                  </a:lnTo>
                  <a:cubicBezTo>
                    <a:pt x="3668" y="1578"/>
                    <a:pt x="3549" y="1411"/>
                    <a:pt x="3501" y="1209"/>
                  </a:cubicBezTo>
                  <a:cubicBezTo>
                    <a:pt x="3387" y="710"/>
                    <a:pt x="3771" y="414"/>
                    <a:pt x="4148" y="414"/>
                  </a:cubicBezTo>
                  <a:close/>
                  <a:moveTo>
                    <a:pt x="7868" y="2734"/>
                  </a:moveTo>
                  <a:cubicBezTo>
                    <a:pt x="8126" y="2734"/>
                    <a:pt x="8354" y="2923"/>
                    <a:pt x="8407" y="3185"/>
                  </a:cubicBezTo>
                  <a:lnTo>
                    <a:pt x="9788" y="10746"/>
                  </a:lnTo>
                  <a:cubicBezTo>
                    <a:pt x="9835" y="11043"/>
                    <a:pt x="9633" y="11329"/>
                    <a:pt x="9335" y="11377"/>
                  </a:cubicBezTo>
                  <a:lnTo>
                    <a:pt x="3073" y="12520"/>
                  </a:lnTo>
                  <a:cubicBezTo>
                    <a:pt x="3037" y="12527"/>
                    <a:pt x="3002" y="12530"/>
                    <a:pt x="2968" y="12530"/>
                  </a:cubicBezTo>
                  <a:cubicBezTo>
                    <a:pt x="2711" y="12530"/>
                    <a:pt x="2482" y="12342"/>
                    <a:pt x="2430" y="12079"/>
                  </a:cubicBezTo>
                  <a:lnTo>
                    <a:pt x="1072" y="4519"/>
                  </a:lnTo>
                  <a:cubicBezTo>
                    <a:pt x="1013" y="4221"/>
                    <a:pt x="1215" y="3935"/>
                    <a:pt x="1513" y="3888"/>
                  </a:cubicBezTo>
                  <a:lnTo>
                    <a:pt x="2263" y="3745"/>
                  </a:lnTo>
                  <a:cubicBezTo>
                    <a:pt x="2295" y="3960"/>
                    <a:pt x="2483" y="4107"/>
                    <a:pt x="2695" y="4107"/>
                  </a:cubicBezTo>
                  <a:cubicBezTo>
                    <a:pt x="2717" y="4107"/>
                    <a:pt x="2740" y="4105"/>
                    <a:pt x="2763" y="4102"/>
                  </a:cubicBezTo>
                  <a:lnTo>
                    <a:pt x="6680" y="3387"/>
                  </a:lnTo>
                  <a:cubicBezTo>
                    <a:pt x="6906" y="3340"/>
                    <a:pt x="7061" y="3114"/>
                    <a:pt x="7025" y="2887"/>
                  </a:cubicBezTo>
                  <a:lnTo>
                    <a:pt x="7764" y="2745"/>
                  </a:lnTo>
                  <a:cubicBezTo>
                    <a:pt x="7799" y="2737"/>
                    <a:pt x="7834" y="2734"/>
                    <a:pt x="7868" y="2734"/>
                  </a:cubicBezTo>
                  <a:close/>
                  <a:moveTo>
                    <a:pt x="4138" y="0"/>
                  </a:moveTo>
                  <a:cubicBezTo>
                    <a:pt x="4073" y="0"/>
                    <a:pt x="4008" y="6"/>
                    <a:pt x="3942" y="18"/>
                  </a:cubicBezTo>
                  <a:cubicBezTo>
                    <a:pt x="3358" y="125"/>
                    <a:pt x="2965" y="697"/>
                    <a:pt x="3073" y="1292"/>
                  </a:cubicBezTo>
                  <a:cubicBezTo>
                    <a:pt x="3108" y="1459"/>
                    <a:pt x="3180" y="1625"/>
                    <a:pt x="3287" y="1768"/>
                  </a:cubicBezTo>
                  <a:lnTo>
                    <a:pt x="2513" y="1911"/>
                  </a:lnTo>
                  <a:cubicBezTo>
                    <a:pt x="2192" y="1971"/>
                    <a:pt x="1989" y="2280"/>
                    <a:pt x="2037" y="2602"/>
                  </a:cubicBezTo>
                  <a:lnTo>
                    <a:pt x="2096" y="2875"/>
                  </a:lnTo>
                  <a:lnTo>
                    <a:pt x="798" y="3114"/>
                  </a:lnTo>
                  <a:cubicBezTo>
                    <a:pt x="322" y="3197"/>
                    <a:pt x="1" y="3661"/>
                    <a:pt x="84" y="4149"/>
                  </a:cubicBezTo>
                  <a:lnTo>
                    <a:pt x="1668" y="12758"/>
                  </a:lnTo>
                  <a:cubicBezTo>
                    <a:pt x="1742" y="13194"/>
                    <a:pt x="2121" y="13497"/>
                    <a:pt x="2549" y="13497"/>
                  </a:cubicBezTo>
                  <a:cubicBezTo>
                    <a:pt x="2600" y="13497"/>
                    <a:pt x="2652" y="13493"/>
                    <a:pt x="2703" y="13484"/>
                  </a:cubicBezTo>
                  <a:lnTo>
                    <a:pt x="10050" y="12139"/>
                  </a:lnTo>
                  <a:cubicBezTo>
                    <a:pt x="10526" y="12055"/>
                    <a:pt x="10847" y="11579"/>
                    <a:pt x="10764" y="11103"/>
                  </a:cubicBezTo>
                  <a:lnTo>
                    <a:pt x="9180" y="2471"/>
                  </a:lnTo>
                  <a:cubicBezTo>
                    <a:pt x="9106" y="2034"/>
                    <a:pt x="8727" y="1731"/>
                    <a:pt x="8299" y="1731"/>
                  </a:cubicBezTo>
                  <a:cubicBezTo>
                    <a:pt x="8248" y="1731"/>
                    <a:pt x="8196" y="1736"/>
                    <a:pt x="8145" y="1744"/>
                  </a:cubicBezTo>
                  <a:lnTo>
                    <a:pt x="6859" y="1994"/>
                  </a:lnTo>
                  <a:lnTo>
                    <a:pt x="6811" y="1721"/>
                  </a:lnTo>
                  <a:cubicBezTo>
                    <a:pt x="6757" y="1431"/>
                    <a:pt x="6500" y="1237"/>
                    <a:pt x="6223" y="1237"/>
                  </a:cubicBezTo>
                  <a:cubicBezTo>
                    <a:pt x="6193" y="1237"/>
                    <a:pt x="6163" y="1240"/>
                    <a:pt x="6132" y="1244"/>
                  </a:cubicBezTo>
                  <a:lnTo>
                    <a:pt x="5180" y="1423"/>
                  </a:lnTo>
                  <a:cubicBezTo>
                    <a:pt x="5228" y="1244"/>
                    <a:pt x="5240" y="1066"/>
                    <a:pt x="5216" y="899"/>
                  </a:cubicBezTo>
                  <a:cubicBezTo>
                    <a:pt x="5110" y="370"/>
                    <a:pt x="4656" y="0"/>
                    <a:pt x="413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9" name="Google Shape;8909;p49"/>
            <p:cNvSpPr/>
            <p:nvPr/>
          </p:nvSpPr>
          <p:spPr>
            <a:xfrm>
              <a:off x="120997" y="1280275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0" name="Google Shape;8910;p49"/>
            <p:cNvSpPr/>
            <p:nvPr/>
          </p:nvSpPr>
          <p:spPr>
            <a:xfrm>
              <a:off x="188733" y="1265502"/>
              <a:ext cx="125117" cy="43996"/>
            </a:xfrm>
            <a:custGeom>
              <a:rect b="b" l="l" r="r" t="t"/>
              <a:pathLst>
                <a:path extrusionOk="0" h="1364" w="3879">
                  <a:moveTo>
                    <a:pt x="3291" y="0"/>
                  </a:moveTo>
                  <a:cubicBezTo>
                    <a:pt x="3251" y="0"/>
                    <a:pt x="3208" y="6"/>
                    <a:pt x="3163" y="17"/>
                  </a:cubicBezTo>
                  <a:lnTo>
                    <a:pt x="3151" y="17"/>
                  </a:lnTo>
                  <a:lnTo>
                    <a:pt x="556" y="494"/>
                  </a:lnTo>
                  <a:cubicBezTo>
                    <a:pt x="0" y="571"/>
                    <a:pt x="108" y="1364"/>
                    <a:pt x="598" y="1364"/>
                  </a:cubicBezTo>
                  <a:cubicBezTo>
                    <a:pt x="634" y="1364"/>
                    <a:pt x="671" y="1360"/>
                    <a:pt x="710" y="1351"/>
                  </a:cubicBezTo>
                  <a:lnTo>
                    <a:pt x="3306" y="875"/>
                  </a:lnTo>
                  <a:cubicBezTo>
                    <a:pt x="3878" y="809"/>
                    <a:pt x="3779" y="0"/>
                    <a:pt x="3291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1" name="Google Shape;8911;p49"/>
            <p:cNvSpPr/>
            <p:nvPr/>
          </p:nvSpPr>
          <p:spPr>
            <a:xfrm>
              <a:off x="133673" y="1349784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0" y="1012"/>
                    <a:pt x="560" y="1405"/>
                  </a:cubicBezTo>
                  <a:cubicBezTo>
                    <a:pt x="701" y="1502"/>
                    <a:pt x="854" y="1545"/>
                    <a:pt x="1003" y="1545"/>
                  </a:cubicBezTo>
                  <a:cubicBezTo>
                    <a:pt x="1454" y="1545"/>
                    <a:pt x="1861" y="1145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2" name="Google Shape;8912;p49"/>
            <p:cNvSpPr/>
            <p:nvPr/>
          </p:nvSpPr>
          <p:spPr>
            <a:xfrm>
              <a:off x="203312" y="1335140"/>
              <a:ext cx="120892" cy="43544"/>
            </a:xfrm>
            <a:custGeom>
              <a:rect b="b" l="l" r="r" t="t"/>
              <a:pathLst>
                <a:path extrusionOk="0" h="1350" w="3748">
                  <a:moveTo>
                    <a:pt x="3128" y="0"/>
                  </a:moveTo>
                  <a:cubicBezTo>
                    <a:pt x="3116" y="0"/>
                    <a:pt x="3104" y="1"/>
                    <a:pt x="3092" y="2"/>
                  </a:cubicBezTo>
                  <a:lnTo>
                    <a:pt x="497" y="478"/>
                  </a:lnTo>
                  <a:cubicBezTo>
                    <a:pt x="0" y="628"/>
                    <a:pt x="119" y="1349"/>
                    <a:pt x="605" y="1349"/>
                  </a:cubicBezTo>
                  <a:cubicBezTo>
                    <a:pt x="620" y="1349"/>
                    <a:pt x="636" y="1348"/>
                    <a:pt x="651" y="1347"/>
                  </a:cubicBezTo>
                  <a:lnTo>
                    <a:pt x="3247" y="883"/>
                  </a:lnTo>
                  <a:cubicBezTo>
                    <a:pt x="3747" y="731"/>
                    <a:pt x="3634" y="0"/>
                    <a:pt x="312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3" name="Google Shape;8913;p49"/>
            <p:cNvSpPr/>
            <p:nvPr/>
          </p:nvSpPr>
          <p:spPr>
            <a:xfrm>
              <a:off x="147124" y="1424293"/>
              <a:ext cx="60123" cy="49834"/>
            </a:xfrm>
            <a:custGeom>
              <a:rect b="b" l="l" r="r" t="t"/>
              <a:pathLst>
                <a:path extrusionOk="0" h="1545" w="1864">
                  <a:moveTo>
                    <a:pt x="1014" y="0"/>
                  </a:moveTo>
                  <a:cubicBezTo>
                    <a:pt x="970" y="0"/>
                    <a:pt x="926" y="4"/>
                    <a:pt x="881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8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4" name="Google Shape;8914;p49"/>
            <p:cNvSpPr/>
            <p:nvPr/>
          </p:nvSpPr>
          <p:spPr>
            <a:xfrm>
              <a:off x="216343" y="1409230"/>
              <a:ext cx="121924" cy="43931"/>
            </a:xfrm>
            <a:custGeom>
              <a:rect b="b" l="l" r="r" t="t"/>
              <a:pathLst>
                <a:path extrusionOk="0" h="1362" w="3780">
                  <a:moveTo>
                    <a:pt x="3153" y="0"/>
                  </a:moveTo>
                  <a:cubicBezTo>
                    <a:pt x="3137" y="0"/>
                    <a:pt x="3121" y="1"/>
                    <a:pt x="3105" y="2"/>
                  </a:cubicBezTo>
                  <a:lnTo>
                    <a:pt x="3105" y="14"/>
                  </a:lnTo>
                  <a:lnTo>
                    <a:pt x="509" y="479"/>
                  </a:lnTo>
                  <a:cubicBezTo>
                    <a:pt x="1" y="617"/>
                    <a:pt x="120" y="1362"/>
                    <a:pt x="629" y="1362"/>
                  </a:cubicBezTo>
                  <a:cubicBezTo>
                    <a:pt x="644" y="1362"/>
                    <a:pt x="660" y="1361"/>
                    <a:pt x="676" y="1360"/>
                  </a:cubicBezTo>
                  <a:lnTo>
                    <a:pt x="3272" y="883"/>
                  </a:lnTo>
                  <a:cubicBezTo>
                    <a:pt x="3780" y="733"/>
                    <a:pt x="3660" y="0"/>
                    <a:pt x="315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5" name="Google Shape;8915;p49"/>
            <p:cNvSpPr/>
            <p:nvPr/>
          </p:nvSpPr>
          <p:spPr>
            <a:xfrm>
              <a:off x="558794" y="1251439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608" y="1"/>
                  </a:moveTo>
                  <a:lnTo>
                    <a:pt x="1215" y="1620"/>
                  </a:lnTo>
                  <a:cubicBezTo>
                    <a:pt x="251" y="2275"/>
                    <a:pt x="1" y="3585"/>
                    <a:pt x="656" y="4549"/>
                  </a:cubicBezTo>
                  <a:lnTo>
                    <a:pt x="763" y="4704"/>
                  </a:lnTo>
                  <a:cubicBezTo>
                    <a:pt x="1171" y="5305"/>
                    <a:pt x="1833" y="5629"/>
                    <a:pt x="2508" y="5629"/>
                  </a:cubicBezTo>
                  <a:cubicBezTo>
                    <a:pt x="2916" y="5629"/>
                    <a:pt x="3328" y="5510"/>
                    <a:pt x="3692" y="5264"/>
                  </a:cubicBezTo>
                  <a:lnTo>
                    <a:pt x="6085" y="3644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6" name="Google Shape;8916;p49"/>
            <p:cNvSpPr/>
            <p:nvPr/>
          </p:nvSpPr>
          <p:spPr>
            <a:xfrm>
              <a:off x="691298" y="1176188"/>
              <a:ext cx="196272" cy="181660"/>
            </a:xfrm>
            <a:custGeom>
              <a:rect b="b" l="l" r="r" t="t"/>
              <a:pathLst>
                <a:path extrusionOk="0" h="5632" w="6085">
                  <a:moveTo>
                    <a:pt x="3588" y="1"/>
                  </a:moveTo>
                  <a:cubicBezTo>
                    <a:pt x="3177" y="1"/>
                    <a:pt x="2760" y="120"/>
                    <a:pt x="2394" y="369"/>
                  </a:cubicBezTo>
                  <a:lnTo>
                    <a:pt x="0" y="1989"/>
                  </a:lnTo>
                  <a:lnTo>
                    <a:pt x="2489" y="5632"/>
                  </a:lnTo>
                  <a:lnTo>
                    <a:pt x="4870" y="4001"/>
                  </a:lnTo>
                  <a:cubicBezTo>
                    <a:pt x="5834" y="3346"/>
                    <a:pt x="6084" y="2036"/>
                    <a:pt x="5430" y="1072"/>
                  </a:cubicBezTo>
                  <a:lnTo>
                    <a:pt x="5430" y="1072"/>
                  </a:lnTo>
                  <a:lnTo>
                    <a:pt x="5430" y="1084"/>
                  </a:lnTo>
                  <a:lnTo>
                    <a:pt x="5322" y="917"/>
                  </a:lnTo>
                  <a:cubicBezTo>
                    <a:pt x="4917" y="319"/>
                    <a:pt x="4259" y="1"/>
                    <a:pt x="358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9">
  <p:cSld name="TITLE_AND_BODY_5">
    <p:spTree>
      <p:nvGrpSpPr>
        <p:cNvPr id="8917" name="Shape 8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18" name="Google Shape;8918;p50"/>
          <p:cNvGrpSpPr/>
          <p:nvPr/>
        </p:nvGrpSpPr>
        <p:grpSpPr>
          <a:xfrm>
            <a:off x="58777" y="98419"/>
            <a:ext cx="9026433" cy="1461087"/>
            <a:chOff x="58777" y="98419"/>
            <a:chExt cx="9026433" cy="1461087"/>
          </a:xfrm>
        </p:grpSpPr>
        <p:sp>
          <p:nvSpPr>
            <p:cNvPr id="8919" name="Google Shape;8919;p50"/>
            <p:cNvSpPr/>
            <p:nvPr/>
          </p:nvSpPr>
          <p:spPr>
            <a:xfrm>
              <a:off x="8256418" y="98419"/>
              <a:ext cx="349515" cy="436120"/>
            </a:xfrm>
            <a:custGeom>
              <a:rect b="b" l="l" r="r" t="t"/>
              <a:pathLst>
                <a:path extrusionOk="0" h="13521" w="10836">
                  <a:moveTo>
                    <a:pt x="4145" y="435"/>
                  </a:moveTo>
                  <a:cubicBezTo>
                    <a:pt x="4431" y="435"/>
                    <a:pt x="4712" y="607"/>
                    <a:pt x="4763" y="994"/>
                  </a:cubicBezTo>
                  <a:cubicBezTo>
                    <a:pt x="4799" y="1196"/>
                    <a:pt x="4751" y="1387"/>
                    <a:pt x="4620" y="1541"/>
                  </a:cubicBezTo>
                  <a:lnTo>
                    <a:pt x="3822" y="1684"/>
                  </a:lnTo>
                  <a:cubicBezTo>
                    <a:pt x="3656" y="1589"/>
                    <a:pt x="3537" y="1422"/>
                    <a:pt x="3501" y="1232"/>
                  </a:cubicBezTo>
                  <a:cubicBezTo>
                    <a:pt x="3386" y="732"/>
                    <a:pt x="3770" y="435"/>
                    <a:pt x="4145" y="435"/>
                  </a:cubicBezTo>
                  <a:close/>
                  <a:moveTo>
                    <a:pt x="7834" y="2749"/>
                  </a:moveTo>
                  <a:cubicBezTo>
                    <a:pt x="8105" y="2749"/>
                    <a:pt x="8340" y="2930"/>
                    <a:pt x="8383" y="3208"/>
                  </a:cubicBezTo>
                  <a:lnTo>
                    <a:pt x="9776" y="10769"/>
                  </a:lnTo>
                  <a:cubicBezTo>
                    <a:pt x="9823" y="11066"/>
                    <a:pt x="9621" y="11352"/>
                    <a:pt x="9323" y="11400"/>
                  </a:cubicBezTo>
                  <a:lnTo>
                    <a:pt x="3060" y="12543"/>
                  </a:lnTo>
                  <a:cubicBezTo>
                    <a:pt x="3025" y="12550"/>
                    <a:pt x="2990" y="12553"/>
                    <a:pt x="2956" y="12553"/>
                  </a:cubicBezTo>
                  <a:cubicBezTo>
                    <a:pt x="2699" y="12553"/>
                    <a:pt x="2471" y="12365"/>
                    <a:pt x="2429" y="12102"/>
                  </a:cubicBezTo>
                  <a:lnTo>
                    <a:pt x="1048" y="4530"/>
                  </a:lnTo>
                  <a:cubicBezTo>
                    <a:pt x="989" y="4232"/>
                    <a:pt x="1191" y="3958"/>
                    <a:pt x="1489" y="3899"/>
                  </a:cubicBezTo>
                  <a:lnTo>
                    <a:pt x="2239" y="3768"/>
                  </a:lnTo>
                  <a:cubicBezTo>
                    <a:pt x="2270" y="3977"/>
                    <a:pt x="2449" y="4122"/>
                    <a:pt x="2653" y="4122"/>
                  </a:cubicBezTo>
                  <a:cubicBezTo>
                    <a:pt x="2681" y="4122"/>
                    <a:pt x="2710" y="4119"/>
                    <a:pt x="2739" y="4113"/>
                  </a:cubicBezTo>
                  <a:lnTo>
                    <a:pt x="6656" y="3399"/>
                  </a:lnTo>
                  <a:cubicBezTo>
                    <a:pt x="6882" y="3363"/>
                    <a:pt x="7049" y="3125"/>
                    <a:pt x="7001" y="2899"/>
                  </a:cubicBezTo>
                  <a:lnTo>
                    <a:pt x="7740" y="2756"/>
                  </a:lnTo>
                  <a:cubicBezTo>
                    <a:pt x="7771" y="2751"/>
                    <a:pt x="7803" y="2749"/>
                    <a:pt x="7834" y="2749"/>
                  </a:cubicBezTo>
                  <a:close/>
                  <a:moveTo>
                    <a:pt x="4133" y="0"/>
                  </a:moveTo>
                  <a:cubicBezTo>
                    <a:pt x="4070" y="0"/>
                    <a:pt x="4006" y="6"/>
                    <a:pt x="3942" y="17"/>
                  </a:cubicBezTo>
                  <a:cubicBezTo>
                    <a:pt x="3334" y="136"/>
                    <a:pt x="2941" y="708"/>
                    <a:pt x="3072" y="1303"/>
                  </a:cubicBezTo>
                  <a:cubicBezTo>
                    <a:pt x="3096" y="1482"/>
                    <a:pt x="3168" y="1649"/>
                    <a:pt x="3287" y="1779"/>
                  </a:cubicBezTo>
                  <a:lnTo>
                    <a:pt x="2501" y="1922"/>
                  </a:lnTo>
                  <a:cubicBezTo>
                    <a:pt x="2191" y="1982"/>
                    <a:pt x="1977" y="2291"/>
                    <a:pt x="2037" y="2613"/>
                  </a:cubicBezTo>
                  <a:lnTo>
                    <a:pt x="2084" y="2887"/>
                  </a:lnTo>
                  <a:lnTo>
                    <a:pt x="798" y="3125"/>
                  </a:lnTo>
                  <a:cubicBezTo>
                    <a:pt x="310" y="3208"/>
                    <a:pt x="1" y="3673"/>
                    <a:pt x="84" y="4149"/>
                  </a:cubicBezTo>
                  <a:lnTo>
                    <a:pt x="1656" y="12781"/>
                  </a:lnTo>
                  <a:cubicBezTo>
                    <a:pt x="1741" y="13217"/>
                    <a:pt x="2111" y="13520"/>
                    <a:pt x="2537" y="13520"/>
                  </a:cubicBezTo>
                  <a:cubicBezTo>
                    <a:pt x="2588" y="13520"/>
                    <a:pt x="2640" y="13516"/>
                    <a:pt x="2691" y="13507"/>
                  </a:cubicBezTo>
                  <a:lnTo>
                    <a:pt x="10026" y="12162"/>
                  </a:lnTo>
                  <a:cubicBezTo>
                    <a:pt x="10514" y="12066"/>
                    <a:pt x="10835" y="11602"/>
                    <a:pt x="10740" y="11126"/>
                  </a:cubicBezTo>
                  <a:lnTo>
                    <a:pt x="9168" y="2494"/>
                  </a:lnTo>
                  <a:cubicBezTo>
                    <a:pt x="9095" y="2064"/>
                    <a:pt x="8725" y="1763"/>
                    <a:pt x="8304" y="1763"/>
                  </a:cubicBezTo>
                  <a:cubicBezTo>
                    <a:pt x="8248" y="1763"/>
                    <a:pt x="8190" y="1768"/>
                    <a:pt x="8133" y="1779"/>
                  </a:cubicBezTo>
                  <a:lnTo>
                    <a:pt x="6859" y="2018"/>
                  </a:lnTo>
                  <a:lnTo>
                    <a:pt x="6799" y="1744"/>
                  </a:lnTo>
                  <a:cubicBezTo>
                    <a:pt x="6746" y="1458"/>
                    <a:pt x="6506" y="1258"/>
                    <a:pt x="6228" y="1258"/>
                  </a:cubicBezTo>
                  <a:cubicBezTo>
                    <a:pt x="6192" y="1258"/>
                    <a:pt x="6157" y="1261"/>
                    <a:pt x="6120" y="1268"/>
                  </a:cubicBezTo>
                  <a:lnTo>
                    <a:pt x="5168" y="1434"/>
                  </a:lnTo>
                  <a:cubicBezTo>
                    <a:pt x="5227" y="1268"/>
                    <a:pt x="5239" y="1089"/>
                    <a:pt x="5204" y="922"/>
                  </a:cubicBezTo>
                  <a:cubicBezTo>
                    <a:pt x="5119" y="381"/>
                    <a:pt x="4655" y="0"/>
                    <a:pt x="413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0" name="Google Shape;8920;p50"/>
            <p:cNvSpPr/>
            <p:nvPr/>
          </p:nvSpPr>
          <p:spPr>
            <a:xfrm>
              <a:off x="8318251" y="255566"/>
              <a:ext cx="60156" cy="49898"/>
            </a:xfrm>
            <a:custGeom>
              <a:rect b="b" l="l" r="r" t="t"/>
              <a:pathLst>
                <a:path extrusionOk="0" h="1547" w="1865">
                  <a:moveTo>
                    <a:pt x="1027" y="1"/>
                  </a:moveTo>
                  <a:cubicBezTo>
                    <a:pt x="979" y="1"/>
                    <a:pt x="930" y="5"/>
                    <a:pt x="882" y="15"/>
                  </a:cubicBezTo>
                  <a:cubicBezTo>
                    <a:pt x="191" y="134"/>
                    <a:pt x="0" y="1015"/>
                    <a:pt x="572" y="1408"/>
                  </a:cubicBezTo>
                  <a:cubicBezTo>
                    <a:pt x="709" y="1504"/>
                    <a:pt x="857" y="1547"/>
                    <a:pt x="1002" y="1547"/>
                  </a:cubicBezTo>
                  <a:cubicBezTo>
                    <a:pt x="1451" y="1547"/>
                    <a:pt x="1864" y="1138"/>
                    <a:pt x="1775" y="634"/>
                  </a:cubicBezTo>
                  <a:cubicBezTo>
                    <a:pt x="1701" y="266"/>
                    <a:pt x="1386" y="1"/>
                    <a:pt x="102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1" name="Google Shape;8921;p50"/>
            <p:cNvSpPr/>
            <p:nvPr/>
          </p:nvSpPr>
          <p:spPr>
            <a:xfrm>
              <a:off x="8386792" y="241019"/>
              <a:ext cx="124149" cy="43706"/>
            </a:xfrm>
            <a:custGeom>
              <a:rect b="b" l="l" r="r" t="t"/>
              <a:pathLst>
                <a:path extrusionOk="0" h="1355" w="3849">
                  <a:moveTo>
                    <a:pt x="3252" y="1"/>
                  </a:moveTo>
                  <a:cubicBezTo>
                    <a:pt x="3216" y="1"/>
                    <a:pt x="3178" y="5"/>
                    <a:pt x="3138" y="14"/>
                  </a:cubicBezTo>
                  <a:lnTo>
                    <a:pt x="542" y="490"/>
                  </a:lnTo>
                  <a:cubicBezTo>
                    <a:pt x="1" y="580"/>
                    <a:pt x="112" y="1354"/>
                    <a:pt x="611" y="1354"/>
                  </a:cubicBezTo>
                  <a:cubicBezTo>
                    <a:pt x="638" y="1354"/>
                    <a:pt x="667" y="1352"/>
                    <a:pt x="697" y="1347"/>
                  </a:cubicBezTo>
                  <a:lnTo>
                    <a:pt x="3293" y="871"/>
                  </a:lnTo>
                  <a:cubicBezTo>
                    <a:pt x="3848" y="793"/>
                    <a:pt x="3751" y="1"/>
                    <a:pt x="325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2" name="Google Shape;8922;p50"/>
            <p:cNvSpPr/>
            <p:nvPr/>
          </p:nvSpPr>
          <p:spPr>
            <a:xfrm>
              <a:off x="8330927" y="325172"/>
              <a:ext cx="60156" cy="49866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3" name="Google Shape;8923;p50"/>
            <p:cNvSpPr/>
            <p:nvPr/>
          </p:nvSpPr>
          <p:spPr>
            <a:xfrm>
              <a:off x="8400436" y="310528"/>
              <a:ext cx="121376" cy="43512"/>
            </a:xfrm>
            <a:custGeom>
              <a:rect b="b" l="l" r="r" t="t"/>
              <a:pathLst>
                <a:path extrusionOk="0" h="1349" w="3763">
                  <a:moveTo>
                    <a:pt x="3132" y="0"/>
                  </a:moveTo>
                  <a:cubicBezTo>
                    <a:pt x="3120" y="0"/>
                    <a:pt x="3108" y="1"/>
                    <a:pt x="3096" y="2"/>
                  </a:cubicBezTo>
                  <a:lnTo>
                    <a:pt x="500" y="478"/>
                  </a:lnTo>
                  <a:cubicBezTo>
                    <a:pt x="0" y="618"/>
                    <a:pt x="125" y="1348"/>
                    <a:pt x="631" y="1348"/>
                  </a:cubicBezTo>
                  <a:cubicBezTo>
                    <a:pt x="643" y="1348"/>
                    <a:pt x="655" y="1348"/>
                    <a:pt x="667" y="1347"/>
                  </a:cubicBezTo>
                  <a:lnTo>
                    <a:pt x="3263" y="871"/>
                  </a:lnTo>
                  <a:cubicBezTo>
                    <a:pt x="3763" y="731"/>
                    <a:pt x="3638" y="0"/>
                    <a:pt x="313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4" name="Google Shape;8924;p50"/>
            <p:cNvSpPr/>
            <p:nvPr/>
          </p:nvSpPr>
          <p:spPr>
            <a:xfrm>
              <a:off x="8344377" y="399294"/>
              <a:ext cx="60156" cy="50189"/>
            </a:xfrm>
            <a:custGeom>
              <a:rect b="b" l="l" r="r" t="t"/>
              <a:pathLst>
                <a:path extrusionOk="0" h="1556" w="1865">
                  <a:moveTo>
                    <a:pt x="1013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17"/>
                  </a:cubicBezTo>
                  <a:cubicBezTo>
                    <a:pt x="711" y="1513"/>
                    <a:pt x="861" y="1556"/>
                    <a:pt x="1007" y="1556"/>
                  </a:cubicBezTo>
                  <a:cubicBezTo>
                    <a:pt x="1458" y="1556"/>
                    <a:pt x="1864" y="1147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5" name="Google Shape;8925;p50"/>
            <p:cNvSpPr/>
            <p:nvPr/>
          </p:nvSpPr>
          <p:spPr>
            <a:xfrm>
              <a:off x="8413725" y="384586"/>
              <a:ext cx="122440" cy="44028"/>
            </a:xfrm>
            <a:custGeom>
              <a:rect b="b" l="l" r="r" t="t"/>
              <a:pathLst>
                <a:path extrusionOk="0" h="1365" w="3796">
                  <a:moveTo>
                    <a:pt x="3169" y="0"/>
                  </a:moveTo>
                  <a:cubicBezTo>
                    <a:pt x="3151" y="0"/>
                    <a:pt x="3132" y="1"/>
                    <a:pt x="3113" y="4"/>
                  </a:cubicBezTo>
                  <a:lnTo>
                    <a:pt x="517" y="480"/>
                  </a:lnTo>
                  <a:cubicBezTo>
                    <a:pt x="0" y="606"/>
                    <a:pt x="115" y="1364"/>
                    <a:pt x="615" y="1364"/>
                  </a:cubicBezTo>
                  <a:cubicBezTo>
                    <a:pt x="634" y="1364"/>
                    <a:pt x="653" y="1363"/>
                    <a:pt x="672" y="1361"/>
                  </a:cubicBezTo>
                  <a:lnTo>
                    <a:pt x="3267" y="885"/>
                  </a:lnTo>
                  <a:cubicBezTo>
                    <a:pt x="3796" y="758"/>
                    <a:pt x="3670" y="0"/>
                    <a:pt x="316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6" name="Google Shape;8926;p50"/>
            <p:cNvSpPr/>
            <p:nvPr/>
          </p:nvSpPr>
          <p:spPr>
            <a:xfrm>
              <a:off x="8287157" y="708297"/>
              <a:ext cx="250396" cy="224721"/>
            </a:xfrm>
            <a:custGeom>
              <a:rect b="b" l="l" r="r" t="t"/>
              <a:pathLst>
                <a:path extrusionOk="0" h="6967" w="7763">
                  <a:moveTo>
                    <a:pt x="3922" y="1"/>
                  </a:moveTo>
                  <a:cubicBezTo>
                    <a:pt x="2892" y="1"/>
                    <a:pt x="1881" y="465"/>
                    <a:pt x="1215" y="1338"/>
                  </a:cubicBezTo>
                  <a:lnTo>
                    <a:pt x="6953" y="4969"/>
                  </a:lnTo>
                  <a:cubicBezTo>
                    <a:pt x="7763" y="3398"/>
                    <a:pt x="7239" y="1469"/>
                    <a:pt x="5751" y="528"/>
                  </a:cubicBezTo>
                  <a:cubicBezTo>
                    <a:pt x="5183" y="173"/>
                    <a:pt x="4549" y="1"/>
                    <a:pt x="3922" y="1"/>
                  </a:cubicBezTo>
                  <a:close/>
                  <a:moveTo>
                    <a:pt x="810" y="1993"/>
                  </a:moveTo>
                  <a:cubicBezTo>
                    <a:pt x="0" y="3553"/>
                    <a:pt x="512" y="5493"/>
                    <a:pt x="2012" y="6434"/>
                  </a:cubicBezTo>
                  <a:cubicBezTo>
                    <a:pt x="2578" y="6793"/>
                    <a:pt x="3210" y="6966"/>
                    <a:pt x="3835" y="6966"/>
                  </a:cubicBezTo>
                  <a:cubicBezTo>
                    <a:pt x="4867" y="6966"/>
                    <a:pt x="5881" y="6495"/>
                    <a:pt x="6549" y="5612"/>
                  </a:cubicBezTo>
                  <a:lnTo>
                    <a:pt x="810" y="1993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7" name="Google Shape;8927;p50"/>
            <p:cNvSpPr/>
            <p:nvPr/>
          </p:nvSpPr>
          <p:spPr>
            <a:xfrm>
              <a:off x="8756435" y="226472"/>
              <a:ext cx="195885" cy="181918"/>
            </a:xfrm>
            <a:custGeom>
              <a:rect b="b" l="l" r="r" t="t"/>
              <a:pathLst>
                <a:path extrusionOk="0" h="5640" w="6073">
                  <a:moveTo>
                    <a:pt x="3596" y="0"/>
                  </a:moveTo>
                  <a:lnTo>
                    <a:pt x="1203" y="1631"/>
                  </a:lnTo>
                  <a:cubicBezTo>
                    <a:pt x="251" y="2286"/>
                    <a:pt x="1" y="3596"/>
                    <a:pt x="655" y="4560"/>
                  </a:cubicBezTo>
                  <a:lnTo>
                    <a:pt x="763" y="4715"/>
                  </a:lnTo>
                  <a:cubicBezTo>
                    <a:pt x="1163" y="5316"/>
                    <a:pt x="1827" y="5640"/>
                    <a:pt x="2502" y="5640"/>
                  </a:cubicBezTo>
                  <a:cubicBezTo>
                    <a:pt x="2909" y="5640"/>
                    <a:pt x="3321" y="5521"/>
                    <a:pt x="3680" y="5275"/>
                  </a:cubicBezTo>
                  <a:lnTo>
                    <a:pt x="6073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8" name="Google Shape;8928;p50"/>
            <p:cNvSpPr/>
            <p:nvPr/>
          </p:nvSpPr>
          <p:spPr>
            <a:xfrm>
              <a:off x="8888938" y="151317"/>
              <a:ext cx="196272" cy="181950"/>
            </a:xfrm>
            <a:custGeom>
              <a:rect b="b" l="l" r="r" t="t"/>
              <a:pathLst>
                <a:path extrusionOk="0" h="5641" w="6085">
                  <a:moveTo>
                    <a:pt x="3574" y="1"/>
                  </a:moveTo>
                  <a:cubicBezTo>
                    <a:pt x="3167" y="1"/>
                    <a:pt x="2757" y="119"/>
                    <a:pt x="2393" y="366"/>
                  </a:cubicBezTo>
                  <a:lnTo>
                    <a:pt x="0" y="1997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4" y="3354"/>
                    <a:pt x="6084" y="2044"/>
                    <a:pt x="5429" y="1080"/>
                  </a:cubicBezTo>
                  <a:lnTo>
                    <a:pt x="5322" y="925"/>
                  </a:lnTo>
                  <a:cubicBezTo>
                    <a:pt x="4907" y="324"/>
                    <a:pt x="4246" y="1"/>
                    <a:pt x="357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9" name="Google Shape;8929;p50"/>
            <p:cNvSpPr/>
            <p:nvPr/>
          </p:nvSpPr>
          <p:spPr>
            <a:xfrm>
              <a:off x="8698827" y="602242"/>
              <a:ext cx="346064" cy="344032"/>
            </a:xfrm>
            <a:custGeom>
              <a:rect b="b" l="l" r="r" t="t"/>
              <a:pathLst>
                <a:path extrusionOk="0" h="10666" w="10729">
                  <a:moveTo>
                    <a:pt x="4999" y="1"/>
                  </a:moveTo>
                  <a:cubicBezTo>
                    <a:pt x="4821" y="1"/>
                    <a:pt x="4665" y="136"/>
                    <a:pt x="4644" y="328"/>
                  </a:cubicBezTo>
                  <a:lnTo>
                    <a:pt x="4192" y="3805"/>
                  </a:lnTo>
                  <a:lnTo>
                    <a:pt x="703" y="3340"/>
                  </a:lnTo>
                  <a:cubicBezTo>
                    <a:pt x="688" y="3338"/>
                    <a:pt x="673" y="3338"/>
                    <a:pt x="659" y="3338"/>
                  </a:cubicBezTo>
                  <a:cubicBezTo>
                    <a:pt x="474" y="3338"/>
                    <a:pt x="308" y="3474"/>
                    <a:pt x="286" y="3662"/>
                  </a:cubicBezTo>
                  <a:lnTo>
                    <a:pt x="24" y="5638"/>
                  </a:lnTo>
                  <a:cubicBezTo>
                    <a:pt x="1" y="5840"/>
                    <a:pt x="143" y="6031"/>
                    <a:pt x="346" y="6055"/>
                  </a:cubicBezTo>
                  <a:lnTo>
                    <a:pt x="346" y="6043"/>
                  </a:lnTo>
                  <a:lnTo>
                    <a:pt x="3822" y="6507"/>
                  </a:lnTo>
                  <a:lnTo>
                    <a:pt x="3370" y="9984"/>
                  </a:lnTo>
                  <a:cubicBezTo>
                    <a:pt x="3334" y="10186"/>
                    <a:pt x="3477" y="10377"/>
                    <a:pt x="3692" y="10401"/>
                  </a:cubicBezTo>
                  <a:lnTo>
                    <a:pt x="5656" y="10663"/>
                  </a:lnTo>
                  <a:cubicBezTo>
                    <a:pt x="5671" y="10664"/>
                    <a:pt x="5686" y="10665"/>
                    <a:pt x="5700" y="10665"/>
                  </a:cubicBezTo>
                  <a:cubicBezTo>
                    <a:pt x="5885" y="10665"/>
                    <a:pt x="6051" y="10529"/>
                    <a:pt x="6073" y="10341"/>
                  </a:cubicBezTo>
                  <a:lnTo>
                    <a:pt x="6537" y="6864"/>
                  </a:lnTo>
                  <a:lnTo>
                    <a:pt x="10026" y="7329"/>
                  </a:lnTo>
                  <a:cubicBezTo>
                    <a:pt x="10040" y="7331"/>
                    <a:pt x="10055" y="7331"/>
                    <a:pt x="10070" y="7331"/>
                  </a:cubicBezTo>
                  <a:cubicBezTo>
                    <a:pt x="10253" y="7331"/>
                    <a:pt x="10409" y="7195"/>
                    <a:pt x="10442" y="7007"/>
                  </a:cubicBezTo>
                  <a:lnTo>
                    <a:pt x="10704" y="5031"/>
                  </a:lnTo>
                  <a:cubicBezTo>
                    <a:pt x="10728" y="4828"/>
                    <a:pt x="10585" y="4638"/>
                    <a:pt x="10383" y="4614"/>
                  </a:cubicBezTo>
                  <a:lnTo>
                    <a:pt x="6894" y="4150"/>
                  </a:lnTo>
                  <a:lnTo>
                    <a:pt x="7359" y="673"/>
                  </a:lnTo>
                  <a:cubicBezTo>
                    <a:pt x="7382" y="471"/>
                    <a:pt x="7240" y="280"/>
                    <a:pt x="7037" y="256"/>
                  </a:cubicBezTo>
                  <a:lnTo>
                    <a:pt x="5061" y="6"/>
                  </a:lnTo>
                  <a:cubicBezTo>
                    <a:pt x="5040" y="3"/>
                    <a:pt x="5019" y="1"/>
                    <a:pt x="499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0" name="Google Shape;8930;p50"/>
            <p:cNvSpPr/>
            <p:nvPr/>
          </p:nvSpPr>
          <p:spPr>
            <a:xfrm>
              <a:off x="8256031" y="1123935"/>
              <a:ext cx="349902" cy="435572"/>
            </a:xfrm>
            <a:custGeom>
              <a:rect b="b" l="l" r="r" t="t"/>
              <a:pathLst>
                <a:path extrusionOk="0" h="13504" w="10848">
                  <a:moveTo>
                    <a:pt x="4160" y="409"/>
                  </a:moveTo>
                  <a:cubicBezTo>
                    <a:pt x="4450" y="409"/>
                    <a:pt x="4735" y="584"/>
                    <a:pt x="4787" y="977"/>
                  </a:cubicBezTo>
                  <a:cubicBezTo>
                    <a:pt x="4823" y="1168"/>
                    <a:pt x="4763" y="1370"/>
                    <a:pt x="4632" y="1513"/>
                  </a:cubicBezTo>
                  <a:lnTo>
                    <a:pt x="3846" y="1668"/>
                  </a:lnTo>
                  <a:cubicBezTo>
                    <a:pt x="3668" y="1573"/>
                    <a:pt x="3549" y="1406"/>
                    <a:pt x="3513" y="1204"/>
                  </a:cubicBezTo>
                  <a:cubicBezTo>
                    <a:pt x="3399" y="705"/>
                    <a:pt x="3783" y="409"/>
                    <a:pt x="4160" y="409"/>
                  </a:cubicBezTo>
                  <a:close/>
                  <a:moveTo>
                    <a:pt x="7868" y="2729"/>
                  </a:moveTo>
                  <a:cubicBezTo>
                    <a:pt x="8126" y="2729"/>
                    <a:pt x="8354" y="2918"/>
                    <a:pt x="8406" y="3180"/>
                  </a:cubicBezTo>
                  <a:lnTo>
                    <a:pt x="9788" y="10741"/>
                  </a:lnTo>
                  <a:cubicBezTo>
                    <a:pt x="9847" y="11038"/>
                    <a:pt x="9645" y="11324"/>
                    <a:pt x="9347" y="11372"/>
                  </a:cubicBezTo>
                  <a:lnTo>
                    <a:pt x="3072" y="12515"/>
                  </a:lnTo>
                  <a:cubicBezTo>
                    <a:pt x="3037" y="12522"/>
                    <a:pt x="3003" y="12525"/>
                    <a:pt x="2968" y="12525"/>
                  </a:cubicBezTo>
                  <a:cubicBezTo>
                    <a:pt x="2713" y="12525"/>
                    <a:pt x="2494" y="12337"/>
                    <a:pt x="2441" y="12074"/>
                  </a:cubicBezTo>
                  <a:lnTo>
                    <a:pt x="1072" y="4514"/>
                  </a:lnTo>
                  <a:cubicBezTo>
                    <a:pt x="1013" y="4216"/>
                    <a:pt x="1215" y="3930"/>
                    <a:pt x="1513" y="3883"/>
                  </a:cubicBezTo>
                  <a:lnTo>
                    <a:pt x="2263" y="3740"/>
                  </a:lnTo>
                  <a:cubicBezTo>
                    <a:pt x="2295" y="3955"/>
                    <a:pt x="2483" y="4102"/>
                    <a:pt x="2695" y="4102"/>
                  </a:cubicBezTo>
                  <a:cubicBezTo>
                    <a:pt x="2717" y="4102"/>
                    <a:pt x="2740" y="4100"/>
                    <a:pt x="2763" y="4097"/>
                  </a:cubicBezTo>
                  <a:lnTo>
                    <a:pt x="6680" y="3382"/>
                  </a:lnTo>
                  <a:cubicBezTo>
                    <a:pt x="6906" y="3335"/>
                    <a:pt x="7073" y="3109"/>
                    <a:pt x="7025" y="2870"/>
                  </a:cubicBezTo>
                  <a:lnTo>
                    <a:pt x="7764" y="2740"/>
                  </a:lnTo>
                  <a:cubicBezTo>
                    <a:pt x="7799" y="2732"/>
                    <a:pt x="7834" y="2729"/>
                    <a:pt x="7868" y="2729"/>
                  </a:cubicBezTo>
                  <a:close/>
                  <a:moveTo>
                    <a:pt x="4149" y="1"/>
                  </a:moveTo>
                  <a:cubicBezTo>
                    <a:pt x="4001" y="1"/>
                    <a:pt x="3850" y="31"/>
                    <a:pt x="3704" y="96"/>
                  </a:cubicBezTo>
                  <a:cubicBezTo>
                    <a:pt x="3061" y="382"/>
                    <a:pt x="2858" y="1204"/>
                    <a:pt x="3299" y="1763"/>
                  </a:cubicBezTo>
                  <a:lnTo>
                    <a:pt x="2513" y="1906"/>
                  </a:lnTo>
                  <a:cubicBezTo>
                    <a:pt x="2203" y="1966"/>
                    <a:pt x="1989" y="2275"/>
                    <a:pt x="2049" y="2597"/>
                  </a:cubicBezTo>
                  <a:lnTo>
                    <a:pt x="2096" y="2870"/>
                  </a:lnTo>
                  <a:lnTo>
                    <a:pt x="810" y="3109"/>
                  </a:lnTo>
                  <a:cubicBezTo>
                    <a:pt x="322" y="3192"/>
                    <a:pt x="1" y="3656"/>
                    <a:pt x="96" y="4144"/>
                  </a:cubicBezTo>
                  <a:lnTo>
                    <a:pt x="1668" y="12765"/>
                  </a:lnTo>
                  <a:cubicBezTo>
                    <a:pt x="1753" y="13201"/>
                    <a:pt x="2123" y="13504"/>
                    <a:pt x="2549" y="13504"/>
                  </a:cubicBezTo>
                  <a:cubicBezTo>
                    <a:pt x="2600" y="13504"/>
                    <a:pt x="2652" y="13500"/>
                    <a:pt x="2703" y="13491"/>
                  </a:cubicBezTo>
                  <a:lnTo>
                    <a:pt x="10038" y="12145"/>
                  </a:lnTo>
                  <a:cubicBezTo>
                    <a:pt x="10526" y="12062"/>
                    <a:pt x="10847" y="11598"/>
                    <a:pt x="10752" y="11110"/>
                  </a:cubicBezTo>
                  <a:lnTo>
                    <a:pt x="9180" y="2478"/>
                  </a:lnTo>
                  <a:cubicBezTo>
                    <a:pt x="9107" y="2047"/>
                    <a:pt x="8737" y="1746"/>
                    <a:pt x="8316" y="1746"/>
                  </a:cubicBezTo>
                  <a:cubicBezTo>
                    <a:pt x="8260" y="1746"/>
                    <a:pt x="8202" y="1752"/>
                    <a:pt x="8145" y="1763"/>
                  </a:cubicBezTo>
                  <a:lnTo>
                    <a:pt x="6871" y="1989"/>
                  </a:lnTo>
                  <a:lnTo>
                    <a:pt x="6811" y="1716"/>
                  </a:lnTo>
                  <a:cubicBezTo>
                    <a:pt x="6757" y="1426"/>
                    <a:pt x="6510" y="1232"/>
                    <a:pt x="6226" y="1232"/>
                  </a:cubicBezTo>
                  <a:cubicBezTo>
                    <a:pt x="6195" y="1232"/>
                    <a:pt x="6164" y="1235"/>
                    <a:pt x="6132" y="1239"/>
                  </a:cubicBezTo>
                  <a:lnTo>
                    <a:pt x="5180" y="1418"/>
                  </a:lnTo>
                  <a:cubicBezTo>
                    <a:pt x="5239" y="1239"/>
                    <a:pt x="5251" y="1061"/>
                    <a:pt x="5216" y="894"/>
                  </a:cubicBezTo>
                  <a:cubicBezTo>
                    <a:pt x="5114" y="352"/>
                    <a:pt x="4651" y="1"/>
                    <a:pt x="414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1" name="Google Shape;8931;p50"/>
            <p:cNvSpPr/>
            <p:nvPr/>
          </p:nvSpPr>
          <p:spPr>
            <a:xfrm>
              <a:off x="8318251" y="1280275"/>
              <a:ext cx="60156" cy="49866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0" y="1"/>
                    <a:pt x="926" y="4"/>
                    <a:pt x="882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4" y="1545"/>
                    <a:pt x="1864" y="1142"/>
                    <a:pt x="1775" y="631"/>
                  </a:cubicBezTo>
                  <a:cubicBezTo>
                    <a:pt x="1700" y="259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2" name="Google Shape;8932;p50"/>
            <p:cNvSpPr/>
            <p:nvPr/>
          </p:nvSpPr>
          <p:spPr>
            <a:xfrm>
              <a:off x="8386373" y="1265566"/>
              <a:ext cx="125214" cy="43931"/>
            </a:xfrm>
            <a:custGeom>
              <a:rect b="b" l="l" r="r" t="t"/>
              <a:pathLst>
                <a:path extrusionOk="0" h="1362" w="3882">
                  <a:moveTo>
                    <a:pt x="3273" y="1"/>
                  </a:moveTo>
                  <a:cubicBezTo>
                    <a:pt x="3234" y="1"/>
                    <a:pt x="3194" y="5"/>
                    <a:pt x="3151" y="15"/>
                  </a:cubicBezTo>
                  <a:lnTo>
                    <a:pt x="555" y="492"/>
                  </a:lnTo>
                  <a:cubicBezTo>
                    <a:pt x="0" y="569"/>
                    <a:pt x="108" y="1362"/>
                    <a:pt x="598" y="1362"/>
                  </a:cubicBezTo>
                  <a:cubicBezTo>
                    <a:pt x="634" y="1362"/>
                    <a:pt x="671" y="1358"/>
                    <a:pt x="710" y="1349"/>
                  </a:cubicBezTo>
                  <a:lnTo>
                    <a:pt x="3306" y="873"/>
                  </a:lnTo>
                  <a:cubicBezTo>
                    <a:pt x="3881" y="817"/>
                    <a:pt x="3778" y="1"/>
                    <a:pt x="327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3" name="Google Shape;8933;p50"/>
            <p:cNvSpPr/>
            <p:nvPr/>
          </p:nvSpPr>
          <p:spPr>
            <a:xfrm>
              <a:off x="8330927" y="1349784"/>
              <a:ext cx="60156" cy="49866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8" y="1545"/>
                  </a:cubicBezTo>
                  <a:cubicBezTo>
                    <a:pt x="1455" y="1545"/>
                    <a:pt x="1864" y="1145"/>
                    <a:pt x="1774" y="643"/>
                  </a:cubicBezTo>
                  <a:cubicBezTo>
                    <a:pt x="1700" y="260"/>
                    <a:pt x="1378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4" name="Google Shape;8934;p50"/>
            <p:cNvSpPr/>
            <p:nvPr/>
          </p:nvSpPr>
          <p:spPr>
            <a:xfrm>
              <a:off x="8400533" y="1335140"/>
              <a:ext cx="121279" cy="43544"/>
            </a:xfrm>
            <a:custGeom>
              <a:rect b="b" l="l" r="r" t="t"/>
              <a:pathLst>
                <a:path extrusionOk="0" h="1350" w="3760">
                  <a:moveTo>
                    <a:pt x="3129" y="0"/>
                  </a:moveTo>
                  <a:cubicBezTo>
                    <a:pt x="3117" y="0"/>
                    <a:pt x="3105" y="1"/>
                    <a:pt x="3093" y="2"/>
                  </a:cubicBezTo>
                  <a:lnTo>
                    <a:pt x="497" y="478"/>
                  </a:lnTo>
                  <a:cubicBezTo>
                    <a:pt x="1" y="628"/>
                    <a:pt x="120" y="1349"/>
                    <a:pt x="617" y="1349"/>
                  </a:cubicBezTo>
                  <a:cubicBezTo>
                    <a:pt x="632" y="1349"/>
                    <a:pt x="648" y="1348"/>
                    <a:pt x="664" y="1347"/>
                  </a:cubicBezTo>
                  <a:lnTo>
                    <a:pt x="3260" y="883"/>
                  </a:lnTo>
                  <a:cubicBezTo>
                    <a:pt x="3760" y="731"/>
                    <a:pt x="3635" y="0"/>
                    <a:pt x="312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5" name="Google Shape;8935;p50"/>
            <p:cNvSpPr/>
            <p:nvPr/>
          </p:nvSpPr>
          <p:spPr>
            <a:xfrm>
              <a:off x="8344377" y="1424293"/>
              <a:ext cx="60123" cy="49834"/>
            </a:xfrm>
            <a:custGeom>
              <a:rect b="b" l="l" r="r" t="t"/>
              <a:pathLst>
                <a:path extrusionOk="0" h="1545" w="1864">
                  <a:moveTo>
                    <a:pt x="1014" y="0"/>
                  </a:moveTo>
                  <a:cubicBezTo>
                    <a:pt x="970" y="0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8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6" name="Google Shape;8936;p50"/>
            <p:cNvSpPr/>
            <p:nvPr/>
          </p:nvSpPr>
          <p:spPr>
            <a:xfrm>
              <a:off x="8413983" y="1409585"/>
              <a:ext cx="121440" cy="43577"/>
            </a:xfrm>
            <a:custGeom>
              <a:rect b="b" l="l" r="r" t="t"/>
              <a:pathLst>
                <a:path extrusionOk="0" h="1351" w="3765">
                  <a:moveTo>
                    <a:pt x="3162" y="0"/>
                  </a:moveTo>
                  <a:cubicBezTo>
                    <a:pt x="3143" y="0"/>
                    <a:pt x="3124" y="1"/>
                    <a:pt x="3105" y="3"/>
                  </a:cubicBezTo>
                  <a:lnTo>
                    <a:pt x="509" y="468"/>
                  </a:lnTo>
                  <a:cubicBezTo>
                    <a:pt x="1" y="606"/>
                    <a:pt x="120" y="1351"/>
                    <a:pt x="618" y="1351"/>
                  </a:cubicBezTo>
                  <a:cubicBezTo>
                    <a:pt x="633" y="1351"/>
                    <a:pt x="648" y="1350"/>
                    <a:pt x="664" y="1349"/>
                  </a:cubicBezTo>
                  <a:lnTo>
                    <a:pt x="3259" y="872"/>
                  </a:lnTo>
                  <a:cubicBezTo>
                    <a:pt x="3764" y="735"/>
                    <a:pt x="3650" y="0"/>
                    <a:pt x="316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7" name="Google Shape;8937;p50"/>
            <p:cNvSpPr/>
            <p:nvPr/>
          </p:nvSpPr>
          <p:spPr>
            <a:xfrm>
              <a:off x="8756435" y="1251439"/>
              <a:ext cx="195885" cy="181563"/>
            </a:xfrm>
            <a:custGeom>
              <a:rect b="b" l="l" r="r" t="t"/>
              <a:pathLst>
                <a:path extrusionOk="0" h="5629" w="6073">
                  <a:moveTo>
                    <a:pt x="3596" y="1"/>
                  </a:moveTo>
                  <a:lnTo>
                    <a:pt x="1203" y="1620"/>
                  </a:lnTo>
                  <a:cubicBezTo>
                    <a:pt x="239" y="2275"/>
                    <a:pt x="1" y="3585"/>
                    <a:pt x="655" y="4549"/>
                  </a:cubicBezTo>
                  <a:lnTo>
                    <a:pt x="763" y="4704"/>
                  </a:lnTo>
                  <a:cubicBezTo>
                    <a:pt x="1171" y="5305"/>
                    <a:pt x="1833" y="5629"/>
                    <a:pt x="2505" y="5629"/>
                  </a:cubicBezTo>
                  <a:cubicBezTo>
                    <a:pt x="2911" y="5629"/>
                    <a:pt x="3321" y="5510"/>
                    <a:pt x="3680" y="5264"/>
                  </a:cubicBezTo>
                  <a:lnTo>
                    <a:pt x="6073" y="3644"/>
                  </a:lnTo>
                  <a:lnTo>
                    <a:pt x="3596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8" name="Google Shape;8938;p50"/>
            <p:cNvSpPr/>
            <p:nvPr/>
          </p:nvSpPr>
          <p:spPr>
            <a:xfrm>
              <a:off x="8888938" y="1176188"/>
              <a:ext cx="195885" cy="181660"/>
            </a:xfrm>
            <a:custGeom>
              <a:rect b="b" l="l" r="r" t="t"/>
              <a:pathLst>
                <a:path extrusionOk="0" h="5632" w="6073">
                  <a:moveTo>
                    <a:pt x="3588" y="1"/>
                  </a:moveTo>
                  <a:cubicBezTo>
                    <a:pt x="3176" y="1"/>
                    <a:pt x="2760" y="120"/>
                    <a:pt x="2393" y="369"/>
                  </a:cubicBezTo>
                  <a:lnTo>
                    <a:pt x="0" y="1989"/>
                  </a:lnTo>
                  <a:lnTo>
                    <a:pt x="2477" y="5632"/>
                  </a:lnTo>
                  <a:lnTo>
                    <a:pt x="4870" y="4001"/>
                  </a:lnTo>
                  <a:cubicBezTo>
                    <a:pt x="5834" y="3346"/>
                    <a:pt x="6072" y="2036"/>
                    <a:pt x="5429" y="1072"/>
                  </a:cubicBezTo>
                  <a:lnTo>
                    <a:pt x="5429" y="1072"/>
                  </a:lnTo>
                  <a:lnTo>
                    <a:pt x="5429" y="1084"/>
                  </a:lnTo>
                  <a:lnTo>
                    <a:pt x="5322" y="917"/>
                  </a:lnTo>
                  <a:cubicBezTo>
                    <a:pt x="4916" y="319"/>
                    <a:pt x="4259" y="1"/>
                    <a:pt x="358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9" name="Google Shape;8939;p50"/>
            <p:cNvSpPr/>
            <p:nvPr/>
          </p:nvSpPr>
          <p:spPr>
            <a:xfrm>
              <a:off x="7231805" y="98419"/>
              <a:ext cx="349902" cy="436120"/>
            </a:xfrm>
            <a:custGeom>
              <a:rect b="b" l="l" r="r" t="t"/>
              <a:pathLst>
                <a:path extrusionOk="0" h="13521" w="10848">
                  <a:moveTo>
                    <a:pt x="4147" y="435"/>
                  </a:moveTo>
                  <a:cubicBezTo>
                    <a:pt x="4435" y="435"/>
                    <a:pt x="4718" y="607"/>
                    <a:pt x="4775" y="994"/>
                  </a:cubicBezTo>
                  <a:cubicBezTo>
                    <a:pt x="4799" y="1196"/>
                    <a:pt x="4751" y="1387"/>
                    <a:pt x="4620" y="1541"/>
                  </a:cubicBezTo>
                  <a:lnTo>
                    <a:pt x="3835" y="1684"/>
                  </a:lnTo>
                  <a:cubicBezTo>
                    <a:pt x="3656" y="1589"/>
                    <a:pt x="3537" y="1422"/>
                    <a:pt x="3501" y="1232"/>
                  </a:cubicBezTo>
                  <a:cubicBezTo>
                    <a:pt x="3386" y="732"/>
                    <a:pt x="3770" y="435"/>
                    <a:pt x="4147" y="435"/>
                  </a:cubicBezTo>
                  <a:close/>
                  <a:moveTo>
                    <a:pt x="7843" y="2749"/>
                  </a:moveTo>
                  <a:cubicBezTo>
                    <a:pt x="8105" y="2749"/>
                    <a:pt x="8340" y="2930"/>
                    <a:pt x="8383" y="3208"/>
                  </a:cubicBezTo>
                  <a:lnTo>
                    <a:pt x="9776" y="10769"/>
                  </a:lnTo>
                  <a:cubicBezTo>
                    <a:pt x="9823" y="11066"/>
                    <a:pt x="9633" y="11352"/>
                    <a:pt x="9323" y="11400"/>
                  </a:cubicBezTo>
                  <a:lnTo>
                    <a:pt x="3061" y="12543"/>
                  </a:lnTo>
                  <a:cubicBezTo>
                    <a:pt x="3025" y="12550"/>
                    <a:pt x="2990" y="12553"/>
                    <a:pt x="2956" y="12553"/>
                  </a:cubicBezTo>
                  <a:cubicBezTo>
                    <a:pt x="2699" y="12553"/>
                    <a:pt x="2472" y="12365"/>
                    <a:pt x="2430" y="12102"/>
                  </a:cubicBezTo>
                  <a:lnTo>
                    <a:pt x="1048" y="4530"/>
                  </a:lnTo>
                  <a:cubicBezTo>
                    <a:pt x="989" y="4232"/>
                    <a:pt x="1191" y="3946"/>
                    <a:pt x="1489" y="3899"/>
                  </a:cubicBezTo>
                  <a:lnTo>
                    <a:pt x="2239" y="3768"/>
                  </a:lnTo>
                  <a:cubicBezTo>
                    <a:pt x="2270" y="3977"/>
                    <a:pt x="2449" y="4122"/>
                    <a:pt x="2653" y="4122"/>
                  </a:cubicBezTo>
                  <a:cubicBezTo>
                    <a:pt x="2681" y="4122"/>
                    <a:pt x="2710" y="4119"/>
                    <a:pt x="2739" y="4113"/>
                  </a:cubicBezTo>
                  <a:lnTo>
                    <a:pt x="6656" y="3399"/>
                  </a:lnTo>
                  <a:cubicBezTo>
                    <a:pt x="6894" y="3363"/>
                    <a:pt x="7049" y="3125"/>
                    <a:pt x="7002" y="2899"/>
                  </a:cubicBezTo>
                  <a:lnTo>
                    <a:pt x="7752" y="2756"/>
                  </a:lnTo>
                  <a:cubicBezTo>
                    <a:pt x="7782" y="2751"/>
                    <a:pt x="7813" y="2749"/>
                    <a:pt x="7843" y="2749"/>
                  </a:cubicBezTo>
                  <a:close/>
                  <a:moveTo>
                    <a:pt x="4125" y="0"/>
                  </a:moveTo>
                  <a:cubicBezTo>
                    <a:pt x="4061" y="0"/>
                    <a:pt x="3995" y="6"/>
                    <a:pt x="3930" y="17"/>
                  </a:cubicBezTo>
                  <a:cubicBezTo>
                    <a:pt x="3334" y="136"/>
                    <a:pt x="2942" y="708"/>
                    <a:pt x="3061" y="1303"/>
                  </a:cubicBezTo>
                  <a:cubicBezTo>
                    <a:pt x="3096" y="1482"/>
                    <a:pt x="3168" y="1649"/>
                    <a:pt x="3275" y="1779"/>
                  </a:cubicBezTo>
                  <a:lnTo>
                    <a:pt x="2501" y="1922"/>
                  </a:lnTo>
                  <a:cubicBezTo>
                    <a:pt x="2191" y="1982"/>
                    <a:pt x="1977" y="2291"/>
                    <a:pt x="2037" y="2613"/>
                  </a:cubicBezTo>
                  <a:lnTo>
                    <a:pt x="2084" y="2887"/>
                  </a:lnTo>
                  <a:lnTo>
                    <a:pt x="798" y="3125"/>
                  </a:lnTo>
                  <a:cubicBezTo>
                    <a:pt x="310" y="3208"/>
                    <a:pt x="1" y="3673"/>
                    <a:pt x="84" y="4149"/>
                  </a:cubicBezTo>
                  <a:lnTo>
                    <a:pt x="1656" y="12781"/>
                  </a:lnTo>
                  <a:cubicBezTo>
                    <a:pt x="1730" y="13217"/>
                    <a:pt x="2118" y="13520"/>
                    <a:pt x="2540" y="13520"/>
                  </a:cubicBezTo>
                  <a:cubicBezTo>
                    <a:pt x="2590" y="13520"/>
                    <a:pt x="2641" y="13516"/>
                    <a:pt x="2692" y="13507"/>
                  </a:cubicBezTo>
                  <a:lnTo>
                    <a:pt x="10038" y="12162"/>
                  </a:lnTo>
                  <a:cubicBezTo>
                    <a:pt x="10526" y="12066"/>
                    <a:pt x="10847" y="11602"/>
                    <a:pt x="10752" y="11126"/>
                  </a:cubicBezTo>
                  <a:lnTo>
                    <a:pt x="9169" y="2506"/>
                  </a:lnTo>
                  <a:cubicBezTo>
                    <a:pt x="9094" y="2069"/>
                    <a:pt x="8715" y="1766"/>
                    <a:pt x="8287" y="1766"/>
                  </a:cubicBezTo>
                  <a:cubicBezTo>
                    <a:pt x="8236" y="1766"/>
                    <a:pt x="8185" y="1771"/>
                    <a:pt x="8133" y="1779"/>
                  </a:cubicBezTo>
                  <a:lnTo>
                    <a:pt x="6847" y="2018"/>
                  </a:lnTo>
                  <a:lnTo>
                    <a:pt x="6799" y="1744"/>
                  </a:lnTo>
                  <a:cubicBezTo>
                    <a:pt x="6746" y="1458"/>
                    <a:pt x="6506" y="1258"/>
                    <a:pt x="6228" y="1258"/>
                  </a:cubicBezTo>
                  <a:cubicBezTo>
                    <a:pt x="6193" y="1258"/>
                    <a:pt x="6157" y="1261"/>
                    <a:pt x="6121" y="1268"/>
                  </a:cubicBezTo>
                  <a:lnTo>
                    <a:pt x="5168" y="1434"/>
                  </a:lnTo>
                  <a:cubicBezTo>
                    <a:pt x="5228" y="1268"/>
                    <a:pt x="5239" y="1089"/>
                    <a:pt x="5204" y="922"/>
                  </a:cubicBezTo>
                  <a:cubicBezTo>
                    <a:pt x="5119" y="381"/>
                    <a:pt x="4655" y="0"/>
                    <a:pt x="4125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0" name="Google Shape;8940;p50"/>
            <p:cNvSpPr/>
            <p:nvPr/>
          </p:nvSpPr>
          <p:spPr>
            <a:xfrm>
              <a:off x="7293638" y="255566"/>
              <a:ext cx="60059" cy="49898"/>
            </a:xfrm>
            <a:custGeom>
              <a:rect b="b" l="l" r="r" t="t"/>
              <a:pathLst>
                <a:path extrusionOk="0" h="1547" w="1862">
                  <a:moveTo>
                    <a:pt x="1015" y="1"/>
                  </a:moveTo>
                  <a:cubicBezTo>
                    <a:pt x="967" y="1"/>
                    <a:pt x="919" y="5"/>
                    <a:pt x="870" y="15"/>
                  </a:cubicBezTo>
                  <a:cubicBezTo>
                    <a:pt x="191" y="134"/>
                    <a:pt x="1" y="1015"/>
                    <a:pt x="572" y="1408"/>
                  </a:cubicBezTo>
                  <a:cubicBezTo>
                    <a:pt x="709" y="1504"/>
                    <a:pt x="858" y="1547"/>
                    <a:pt x="1002" y="1547"/>
                  </a:cubicBezTo>
                  <a:cubicBezTo>
                    <a:pt x="1451" y="1547"/>
                    <a:pt x="1862" y="1138"/>
                    <a:pt x="1763" y="634"/>
                  </a:cubicBezTo>
                  <a:cubicBezTo>
                    <a:pt x="1700" y="266"/>
                    <a:pt x="1377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1" name="Google Shape;8941;p50"/>
            <p:cNvSpPr/>
            <p:nvPr/>
          </p:nvSpPr>
          <p:spPr>
            <a:xfrm>
              <a:off x="7361825" y="241019"/>
              <a:ext cx="124504" cy="43706"/>
            </a:xfrm>
            <a:custGeom>
              <a:rect b="b" l="l" r="r" t="t"/>
              <a:pathLst>
                <a:path extrusionOk="0" h="1355" w="3860">
                  <a:moveTo>
                    <a:pt x="3263" y="1"/>
                  </a:moveTo>
                  <a:cubicBezTo>
                    <a:pt x="3227" y="1"/>
                    <a:pt x="3189" y="5"/>
                    <a:pt x="3149" y="14"/>
                  </a:cubicBezTo>
                  <a:lnTo>
                    <a:pt x="3137" y="14"/>
                  </a:lnTo>
                  <a:lnTo>
                    <a:pt x="554" y="490"/>
                  </a:lnTo>
                  <a:cubicBezTo>
                    <a:pt x="1" y="580"/>
                    <a:pt x="121" y="1354"/>
                    <a:pt x="622" y="1354"/>
                  </a:cubicBezTo>
                  <a:cubicBezTo>
                    <a:pt x="650" y="1354"/>
                    <a:pt x="678" y="1352"/>
                    <a:pt x="708" y="1347"/>
                  </a:cubicBezTo>
                  <a:lnTo>
                    <a:pt x="3304" y="871"/>
                  </a:lnTo>
                  <a:cubicBezTo>
                    <a:pt x="3859" y="793"/>
                    <a:pt x="3762" y="1"/>
                    <a:pt x="326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2" name="Google Shape;8942;p50"/>
            <p:cNvSpPr/>
            <p:nvPr/>
          </p:nvSpPr>
          <p:spPr>
            <a:xfrm>
              <a:off x="7306314" y="325172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3" name="Google Shape;8943;p50"/>
            <p:cNvSpPr/>
            <p:nvPr/>
          </p:nvSpPr>
          <p:spPr>
            <a:xfrm>
              <a:off x="7375824" y="310528"/>
              <a:ext cx="121408" cy="43512"/>
            </a:xfrm>
            <a:custGeom>
              <a:rect b="b" l="l" r="r" t="t"/>
              <a:pathLst>
                <a:path extrusionOk="0" h="1349" w="3764">
                  <a:moveTo>
                    <a:pt x="3143" y="0"/>
                  </a:moveTo>
                  <a:cubicBezTo>
                    <a:pt x="3132" y="0"/>
                    <a:pt x="3120" y="1"/>
                    <a:pt x="3108" y="2"/>
                  </a:cubicBezTo>
                  <a:lnTo>
                    <a:pt x="3096" y="2"/>
                  </a:lnTo>
                  <a:lnTo>
                    <a:pt x="501" y="478"/>
                  </a:lnTo>
                  <a:cubicBezTo>
                    <a:pt x="0" y="618"/>
                    <a:pt x="125" y="1348"/>
                    <a:pt x="631" y="1348"/>
                  </a:cubicBezTo>
                  <a:cubicBezTo>
                    <a:pt x="643" y="1348"/>
                    <a:pt x="655" y="1348"/>
                    <a:pt x="667" y="1347"/>
                  </a:cubicBezTo>
                  <a:lnTo>
                    <a:pt x="3263" y="871"/>
                  </a:lnTo>
                  <a:cubicBezTo>
                    <a:pt x="3763" y="731"/>
                    <a:pt x="3638" y="0"/>
                    <a:pt x="314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4" name="Google Shape;8944;p50"/>
            <p:cNvSpPr/>
            <p:nvPr/>
          </p:nvSpPr>
          <p:spPr>
            <a:xfrm>
              <a:off x="7319765" y="399294"/>
              <a:ext cx="60156" cy="50189"/>
            </a:xfrm>
            <a:custGeom>
              <a:rect b="b" l="l" r="r" t="t"/>
              <a:pathLst>
                <a:path extrusionOk="0" h="1556" w="1865">
                  <a:moveTo>
                    <a:pt x="1013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17"/>
                  </a:cubicBezTo>
                  <a:cubicBezTo>
                    <a:pt x="711" y="1513"/>
                    <a:pt x="862" y="1556"/>
                    <a:pt x="1007" y="1556"/>
                  </a:cubicBezTo>
                  <a:cubicBezTo>
                    <a:pt x="1458" y="1556"/>
                    <a:pt x="1864" y="1147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5" name="Google Shape;8945;p50"/>
            <p:cNvSpPr/>
            <p:nvPr/>
          </p:nvSpPr>
          <p:spPr>
            <a:xfrm>
              <a:off x="7388726" y="384586"/>
              <a:ext cx="122472" cy="44028"/>
            </a:xfrm>
            <a:custGeom>
              <a:rect b="b" l="l" r="r" t="t"/>
              <a:pathLst>
                <a:path extrusionOk="0" h="1365" w="3797">
                  <a:moveTo>
                    <a:pt x="3182" y="0"/>
                  </a:moveTo>
                  <a:cubicBezTo>
                    <a:pt x="3164" y="0"/>
                    <a:pt x="3144" y="1"/>
                    <a:pt x="3125" y="4"/>
                  </a:cubicBezTo>
                  <a:lnTo>
                    <a:pt x="529" y="480"/>
                  </a:lnTo>
                  <a:cubicBezTo>
                    <a:pt x="1" y="606"/>
                    <a:pt x="126" y="1364"/>
                    <a:pt x="627" y="1364"/>
                  </a:cubicBezTo>
                  <a:cubicBezTo>
                    <a:pt x="646" y="1364"/>
                    <a:pt x="665" y="1363"/>
                    <a:pt x="684" y="1361"/>
                  </a:cubicBezTo>
                  <a:lnTo>
                    <a:pt x="3280" y="885"/>
                  </a:lnTo>
                  <a:cubicBezTo>
                    <a:pt x="3796" y="747"/>
                    <a:pt x="3682" y="0"/>
                    <a:pt x="318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6" name="Google Shape;8946;p50"/>
            <p:cNvSpPr/>
            <p:nvPr/>
          </p:nvSpPr>
          <p:spPr>
            <a:xfrm>
              <a:off x="7262544" y="708039"/>
              <a:ext cx="250428" cy="224688"/>
            </a:xfrm>
            <a:custGeom>
              <a:rect b="b" l="l" r="r" t="t"/>
              <a:pathLst>
                <a:path extrusionOk="0" h="6966" w="7764">
                  <a:moveTo>
                    <a:pt x="3934" y="1"/>
                  </a:moveTo>
                  <a:cubicBezTo>
                    <a:pt x="2900" y="1"/>
                    <a:pt x="1883" y="469"/>
                    <a:pt x="1215" y="1346"/>
                  </a:cubicBezTo>
                  <a:lnTo>
                    <a:pt x="6953" y="4977"/>
                  </a:lnTo>
                  <a:cubicBezTo>
                    <a:pt x="7763" y="3406"/>
                    <a:pt x="7251" y="1477"/>
                    <a:pt x="5751" y="525"/>
                  </a:cubicBezTo>
                  <a:cubicBezTo>
                    <a:pt x="5187" y="171"/>
                    <a:pt x="4557" y="1"/>
                    <a:pt x="3934" y="1"/>
                  </a:cubicBezTo>
                  <a:close/>
                  <a:moveTo>
                    <a:pt x="810" y="2001"/>
                  </a:moveTo>
                  <a:lnTo>
                    <a:pt x="810" y="2001"/>
                  </a:lnTo>
                  <a:cubicBezTo>
                    <a:pt x="0" y="3561"/>
                    <a:pt x="524" y="5489"/>
                    <a:pt x="2012" y="6442"/>
                  </a:cubicBezTo>
                  <a:cubicBezTo>
                    <a:pt x="2576" y="6796"/>
                    <a:pt x="3206" y="6966"/>
                    <a:pt x="3829" y="6966"/>
                  </a:cubicBezTo>
                  <a:cubicBezTo>
                    <a:pt x="4864" y="6966"/>
                    <a:pt x="5880" y="6497"/>
                    <a:pt x="6549" y="5620"/>
                  </a:cubicBezTo>
                  <a:lnTo>
                    <a:pt x="810" y="200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7" name="Google Shape;8947;p50"/>
            <p:cNvSpPr/>
            <p:nvPr/>
          </p:nvSpPr>
          <p:spPr>
            <a:xfrm>
              <a:off x="7731822" y="226472"/>
              <a:ext cx="195885" cy="181918"/>
            </a:xfrm>
            <a:custGeom>
              <a:rect b="b" l="l" r="r" t="t"/>
              <a:pathLst>
                <a:path extrusionOk="0" h="5640" w="6073">
                  <a:moveTo>
                    <a:pt x="3596" y="0"/>
                  </a:moveTo>
                  <a:lnTo>
                    <a:pt x="1203" y="1631"/>
                  </a:lnTo>
                  <a:cubicBezTo>
                    <a:pt x="251" y="2286"/>
                    <a:pt x="1" y="3596"/>
                    <a:pt x="655" y="4560"/>
                  </a:cubicBezTo>
                  <a:lnTo>
                    <a:pt x="763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1"/>
                    <a:pt x="3692" y="5275"/>
                  </a:cubicBezTo>
                  <a:lnTo>
                    <a:pt x="6073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8" name="Google Shape;8948;p50"/>
            <p:cNvSpPr/>
            <p:nvPr/>
          </p:nvSpPr>
          <p:spPr>
            <a:xfrm>
              <a:off x="7864326" y="151317"/>
              <a:ext cx="196272" cy="181950"/>
            </a:xfrm>
            <a:custGeom>
              <a:rect b="b" l="l" r="r" t="t"/>
              <a:pathLst>
                <a:path extrusionOk="0" h="5641" w="6085">
                  <a:moveTo>
                    <a:pt x="3568" y="1"/>
                  </a:moveTo>
                  <a:cubicBezTo>
                    <a:pt x="3162" y="1"/>
                    <a:pt x="2752" y="119"/>
                    <a:pt x="2393" y="366"/>
                  </a:cubicBezTo>
                  <a:lnTo>
                    <a:pt x="0" y="1997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4" y="3354"/>
                    <a:pt x="6084" y="2044"/>
                    <a:pt x="5430" y="1080"/>
                  </a:cubicBezTo>
                  <a:lnTo>
                    <a:pt x="5310" y="925"/>
                  </a:lnTo>
                  <a:cubicBezTo>
                    <a:pt x="4902" y="324"/>
                    <a:pt x="4240" y="1"/>
                    <a:pt x="356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9" name="Google Shape;8949;p50"/>
            <p:cNvSpPr/>
            <p:nvPr/>
          </p:nvSpPr>
          <p:spPr>
            <a:xfrm>
              <a:off x="7674215" y="602242"/>
              <a:ext cx="346064" cy="344032"/>
            </a:xfrm>
            <a:custGeom>
              <a:rect b="b" l="l" r="r" t="t"/>
              <a:pathLst>
                <a:path extrusionOk="0" h="10666" w="10729">
                  <a:moveTo>
                    <a:pt x="4999" y="1"/>
                  </a:moveTo>
                  <a:cubicBezTo>
                    <a:pt x="4821" y="1"/>
                    <a:pt x="4665" y="136"/>
                    <a:pt x="4644" y="328"/>
                  </a:cubicBezTo>
                  <a:lnTo>
                    <a:pt x="4180" y="3805"/>
                  </a:lnTo>
                  <a:lnTo>
                    <a:pt x="715" y="3340"/>
                  </a:lnTo>
                  <a:cubicBezTo>
                    <a:pt x="693" y="3336"/>
                    <a:pt x="671" y="3335"/>
                    <a:pt x="650" y="3335"/>
                  </a:cubicBezTo>
                  <a:cubicBezTo>
                    <a:pt x="465" y="3335"/>
                    <a:pt x="318" y="3469"/>
                    <a:pt x="286" y="3662"/>
                  </a:cubicBezTo>
                  <a:lnTo>
                    <a:pt x="36" y="5626"/>
                  </a:lnTo>
                  <a:cubicBezTo>
                    <a:pt x="1" y="5829"/>
                    <a:pt x="144" y="6019"/>
                    <a:pt x="358" y="6043"/>
                  </a:cubicBezTo>
                  <a:lnTo>
                    <a:pt x="346" y="6043"/>
                  </a:lnTo>
                  <a:lnTo>
                    <a:pt x="3823" y="6507"/>
                  </a:lnTo>
                  <a:lnTo>
                    <a:pt x="3370" y="9984"/>
                  </a:lnTo>
                  <a:cubicBezTo>
                    <a:pt x="3334" y="10186"/>
                    <a:pt x="3477" y="10377"/>
                    <a:pt x="3692" y="10401"/>
                  </a:cubicBezTo>
                  <a:lnTo>
                    <a:pt x="5656" y="10663"/>
                  </a:lnTo>
                  <a:cubicBezTo>
                    <a:pt x="5671" y="10664"/>
                    <a:pt x="5686" y="10665"/>
                    <a:pt x="5700" y="10665"/>
                  </a:cubicBezTo>
                  <a:cubicBezTo>
                    <a:pt x="5886" y="10665"/>
                    <a:pt x="6051" y="10529"/>
                    <a:pt x="6073" y="10341"/>
                  </a:cubicBezTo>
                  <a:lnTo>
                    <a:pt x="6537" y="6864"/>
                  </a:lnTo>
                  <a:lnTo>
                    <a:pt x="10014" y="7329"/>
                  </a:lnTo>
                  <a:cubicBezTo>
                    <a:pt x="10029" y="7331"/>
                    <a:pt x="10043" y="7331"/>
                    <a:pt x="10058" y="7331"/>
                  </a:cubicBezTo>
                  <a:cubicBezTo>
                    <a:pt x="10243" y="7331"/>
                    <a:pt x="10408" y="7195"/>
                    <a:pt x="10431" y="7007"/>
                  </a:cubicBezTo>
                  <a:lnTo>
                    <a:pt x="10693" y="5031"/>
                  </a:lnTo>
                  <a:cubicBezTo>
                    <a:pt x="10728" y="4828"/>
                    <a:pt x="10573" y="4638"/>
                    <a:pt x="10371" y="4614"/>
                  </a:cubicBezTo>
                  <a:lnTo>
                    <a:pt x="6894" y="4150"/>
                  </a:lnTo>
                  <a:lnTo>
                    <a:pt x="7359" y="673"/>
                  </a:lnTo>
                  <a:cubicBezTo>
                    <a:pt x="7383" y="471"/>
                    <a:pt x="7240" y="280"/>
                    <a:pt x="7037" y="256"/>
                  </a:cubicBezTo>
                  <a:lnTo>
                    <a:pt x="5061" y="6"/>
                  </a:lnTo>
                  <a:cubicBezTo>
                    <a:pt x="5040" y="3"/>
                    <a:pt x="5019" y="1"/>
                    <a:pt x="499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0" name="Google Shape;8950;p50"/>
            <p:cNvSpPr/>
            <p:nvPr/>
          </p:nvSpPr>
          <p:spPr>
            <a:xfrm>
              <a:off x="7231418" y="1123290"/>
              <a:ext cx="350289" cy="436217"/>
            </a:xfrm>
            <a:custGeom>
              <a:rect b="b" l="l" r="r" t="t"/>
              <a:pathLst>
                <a:path extrusionOk="0" h="13524" w="10860">
                  <a:moveTo>
                    <a:pt x="4155" y="429"/>
                  </a:moveTo>
                  <a:cubicBezTo>
                    <a:pt x="4444" y="429"/>
                    <a:pt x="4730" y="604"/>
                    <a:pt x="4787" y="997"/>
                  </a:cubicBezTo>
                  <a:cubicBezTo>
                    <a:pt x="4811" y="1188"/>
                    <a:pt x="4763" y="1390"/>
                    <a:pt x="4632" y="1533"/>
                  </a:cubicBezTo>
                  <a:lnTo>
                    <a:pt x="3847" y="1688"/>
                  </a:lnTo>
                  <a:cubicBezTo>
                    <a:pt x="3668" y="1593"/>
                    <a:pt x="3549" y="1426"/>
                    <a:pt x="3513" y="1224"/>
                  </a:cubicBezTo>
                  <a:cubicBezTo>
                    <a:pt x="3399" y="725"/>
                    <a:pt x="3779" y="429"/>
                    <a:pt x="4155" y="429"/>
                  </a:cubicBezTo>
                  <a:close/>
                  <a:moveTo>
                    <a:pt x="7868" y="2749"/>
                  </a:moveTo>
                  <a:cubicBezTo>
                    <a:pt x="8126" y="2749"/>
                    <a:pt x="8354" y="2938"/>
                    <a:pt x="8407" y="3200"/>
                  </a:cubicBezTo>
                  <a:lnTo>
                    <a:pt x="9788" y="10761"/>
                  </a:lnTo>
                  <a:cubicBezTo>
                    <a:pt x="9835" y="11058"/>
                    <a:pt x="9645" y="11344"/>
                    <a:pt x="9335" y="11392"/>
                  </a:cubicBezTo>
                  <a:lnTo>
                    <a:pt x="3073" y="12535"/>
                  </a:lnTo>
                  <a:cubicBezTo>
                    <a:pt x="3037" y="12542"/>
                    <a:pt x="3002" y="12545"/>
                    <a:pt x="2968" y="12545"/>
                  </a:cubicBezTo>
                  <a:cubicBezTo>
                    <a:pt x="2711" y="12545"/>
                    <a:pt x="2484" y="12357"/>
                    <a:pt x="2442" y="12094"/>
                  </a:cubicBezTo>
                  <a:lnTo>
                    <a:pt x="1060" y="4534"/>
                  </a:lnTo>
                  <a:cubicBezTo>
                    <a:pt x="1013" y="4236"/>
                    <a:pt x="1215" y="3950"/>
                    <a:pt x="1513" y="3903"/>
                  </a:cubicBezTo>
                  <a:lnTo>
                    <a:pt x="2251" y="3760"/>
                  </a:lnTo>
                  <a:cubicBezTo>
                    <a:pt x="2294" y="3975"/>
                    <a:pt x="2483" y="4122"/>
                    <a:pt x="2695" y="4122"/>
                  </a:cubicBezTo>
                  <a:cubicBezTo>
                    <a:pt x="2717" y="4122"/>
                    <a:pt x="2740" y="4120"/>
                    <a:pt x="2763" y="4117"/>
                  </a:cubicBezTo>
                  <a:lnTo>
                    <a:pt x="6680" y="3402"/>
                  </a:lnTo>
                  <a:cubicBezTo>
                    <a:pt x="6906" y="3355"/>
                    <a:pt x="7073" y="3129"/>
                    <a:pt x="7025" y="2890"/>
                  </a:cubicBezTo>
                  <a:lnTo>
                    <a:pt x="7764" y="2760"/>
                  </a:lnTo>
                  <a:cubicBezTo>
                    <a:pt x="7799" y="2752"/>
                    <a:pt x="7834" y="2749"/>
                    <a:pt x="7868" y="2749"/>
                  </a:cubicBezTo>
                  <a:close/>
                  <a:moveTo>
                    <a:pt x="4154" y="0"/>
                  </a:moveTo>
                  <a:cubicBezTo>
                    <a:pt x="4084" y="0"/>
                    <a:pt x="4013" y="7"/>
                    <a:pt x="3942" y="21"/>
                  </a:cubicBezTo>
                  <a:cubicBezTo>
                    <a:pt x="3346" y="128"/>
                    <a:pt x="2954" y="700"/>
                    <a:pt x="3073" y="1307"/>
                  </a:cubicBezTo>
                  <a:cubicBezTo>
                    <a:pt x="3108" y="1474"/>
                    <a:pt x="3180" y="1640"/>
                    <a:pt x="3287" y="1783"/>
                  </a:cubicBezTo>
                  <a:lnTo>
                    <a:pt x="2513" y="1926"/>
                  </a:lnTo>
                  <a:cubicBezTo>
                    <a:pt x="2203" y="1986"/>
                    <a:pt x="1989" y="2295"/>
                    <a:pt x="2049" y="2617"/>
                  </a:cubicBezTo>
                  <a:lnTo>
                    <a:pt x="2096" y="2890"/>
                  </a:lnTo>
                  <a:lnTo>
                    <a:pt x="810" y="3129"/>
                  </a:lnTo>
                  <a:cubicBezTo>
                    <a:pt x="322" y="3212"/>
                    <a:pt x="1" y="3676"/>
                    <a:pt x="96" y="4164"/>
                  </a:cubicBezTo>
                  <a:lnTo>
                    <a:pt x="1668" y="12785"/>
                  </a:lnTo>
                  <a:cubicBezTo>
                    <a:pt x="1742" y="13221"/>
                    <a:pt x="2130" y="13524"/>
                    <a:pt x="2552" y="13524"/>
                  </a:cubicBezTo>
                  <a:cubicBezTo>
                    <a:pt x="2602" y="13524"/>
                    <a:pt x="2653" y="13520"/>
                    <a:pt x="2704" y="13511"/>
                  </a:cubicBezTo>
                  <a:lnTo>
                    <a:pt x="10050" y="12165"/>
                  </a:lnTo>
                  <a:cubicBezTo>
                    <a:pt x="10538" y="12082"/>
                    <a:pt x="10859" y="11618"/>
                    <a:pt x="10764" y="11130"/>
                  </a:cubicBezTo>
                  <a:lnTo>
                    <a:pt x="9192" y="2498"/>
                  </a:lnTo>
                  <a:cubicBezTo>
                    <a:pt x="9108" y="2067"/>
                    <a:pt x="8738" y="1766"/>
                    <a:pt x="8317" y="1766"/>
                  </a:cubicBezTo>
                  <a:cubicBezTo>
                    <a:pt x="8260" y="1766"/>
                    <a:pt x="8203" y="1772"/>
                    <a:pt x="8145" y="1783"/>
                  </a:cubicBezTo>
                  <a:lnTo>
                    <a:pt x="6859" y="2009"/>
                  </a:lnTo>
                  <a:lnTo>
                    <a:pt x="6811" y="1736"/>
                  </a:lnTo>
                  <a:cubicBezTo>
                    <a:pt x="6757" y="1446"/>
                    <a:pt x="6500" y="1252"/>
                    <a:pt x="6223" y="1252"/>
                  </a:cubicBezTo>
                  <a:cubicBezTo>
                    <a:pt x="6193" y="1252"/>
                    <a:pt x="6163" y="1255"/>
                    <a:pt x="6133" y="1259"/>
                  </a:cubicBezTo>
                  <a:lnTo>
                    <a:pt x="5180" y="1438"/>
                  </a:lnTo>
                  <a:cubicBezTo>
                    <a:pt x="5240" y="1259"/>
                    <a:pt x="5251" y="1081"/>
                    <a:pt x="5216" y="914"/>
                  </a:cubicBezTo>
                  <a:cubicBezTo>
                    <a:pt x="5132" y="378"/>
                    <a:pt x="4677" y="0"/>
                    <a:pt x="415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1" name="Google Shape;8951;p50"/>
            <p:cNvSpPr/>
            <p:nvPr/>
          </p:nvSpPr>
          <p:spPr>
            <a:xfrm>
              <a:off x="7293638" y="1280275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2" name="Google Shape;8952;p50"/>
            <p:cNvSpPr/>
            <p:nvPr/>
          </p:nvSpPr>
          <p:spPr>
            <a:xfrm>
              <a:off x="7361406" y="1265566"/>
              <a:ext cx="125569" cy="43931"/>
            </a:xfrm>
            <a:custGeom>
              <a:rect b="b" l="l" r="r" t="t"/>
              <a:pathLst>
                <a:path extrusionOk="0" h="1362" w="3893">
                  <a:moveTo>
                    <a:pt x="3284" y="1"/>
                  </a:moveTo>
                  <a:cubicBezTo>
                    <a:pt x="3246" y="1"/>
                    <a:pt x="3205" y="5"/>
                    <a:pt x="3162" y="15"/>
                  </a:cubicBezTo>
                  <a:lnTo>
                    <a:pt x="3150" y="15"/>
                  </a:lnTo>
                  <a:lnTo>
                    <a:pt x="567" y="492"/>
                  </a:lnTo>
                  <a:cubicBezTo>
                    <a:pt x="0" y="569"/>
                    <a:pt x="107" y="1362"/>
                    <a:pt x="607" y="1362"/>
                  </a:cubicBezTo>
                  <a:cubicBezTo>
                    <a:pt x="643" y="1362"/>
                    <a:pt x="681" y="1358"/>
                    <a:pt x="721" y="1349"/>
                  </a:cubicBezTo>
                  <a:lnTo>
                    <a:pt x="3317" y="873"/>
                  </a:lnTo>
                  <a:cubicBezTo>
                    <a:pt x="3892" y="817"/>
                    <a:pt x="3789" y="1"/>
                    <a:pt x="328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3" name="Google Shape;8953;p50"/>
            <p:cNvSpPr/>
            <p:nvPr/>
          </p:nvSpPr>
          <p:spPr>
            <a:xfrm>
              <a:off x="7306314" y="1349784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5"/>
                    <a:pt x="1003" y="1545"/>
                  </a:cubicBezTo>
                  <a:cubicBezTo>
                    <a:pt x="1454" y="1545"/>
                    <a:pt x="1861" y="1145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4" name="Google Shape;8954;p50"/>
            <p:cNvSpPr/>
            <p:nvPr/>
          </p:nvSpPr>
          <p:spPr>
            <a:xfrm>
              <a:off x="7375953" y="1335140"/>
              <a:ext cx="121279" cy="43544"/>
            </a:xfrm>
            <a:custGeom>
              <a:rect b="b" l="l" r="r" t="t"/>
              <a:pathLst>
                <a:path extrusionOk="0" h="1350" w="3760">
                  <a:moveTo>
                    <a:pt x="3128" y="0"/>
                  </a:moveTo>
                  <a:cubicBezTo>
                    <a:pt x="3116" y="0"/>
                    <a:pt x="3104" y="1"/>
                    <a:pt x="3092" y="2"/>
                  </a:cubicBezTo>
                  <a:lnTo>
                    <a:pt x="497" y="478"/>
                  </a:lnTo>
                  <a:cubicBezTo>
                    <a:pt x="0" y="628"/>
                    <a:pt x="119" y="1349"/>
                    <a:pt x="616" y="1349"/>
                  </a:cubicBezTo>
                  <a:cubicBezTo>
                    <a:pt x="631" y="1349"/>
                    <a:pt x="647" y="1348"/>
                    <a:pt x="663" y="1347"/>
                  </a:cubicBezTo>
                  <a:lnTo>
                    <a:pt x="3259" y="883"/>
                  </a:lnTo>
                  <a:cubicBezTo>
                    <a:pt x="3759" y="731"/>
                    <a:pt x="3634" y="0"/>
                    <a:pt x="312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5" name="Google Shape;8955;p50"/>
            <p:cNvSpPr/>
            <p:nvPr/>
          </p:nvSpPr>
          <p:spPr>
            <a:xfrm>
              <a:off x="7319765" y="1424293"/>
              <a:ext cx="60123" cy="49834"/>
            </a:xfrm>
            <a:custGeom>
              <a:rect b="b" l="l" r="r" t="t"/>
              <a:pathLst>
                <a:path extrusionOk="0" h="1545" w="1864">
                  <a:moveTo>
                    <a:pt x="1014" y="0"/>
                  </a:moveTo>
                  <a:cubicBezTo>
                    <a:pt x="970" y="0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8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6" name="Google Shape;8956;p50"/>
            <p:cNvSpPr/>
            <p:nvPr/>
          </p:nvSpPr>
          <p:spPr>
            <a:xfrm>
              <a:off x="7389371" y="1409585"/>
              <a:ext cx="121440" cy="43577"/>
            </a:xfrm>
            <a:custGeom>
              <a:rect b="b" l="l" r="r" t="t"/>
              <a:pathLst>
                <a:path extrusionOk="0" h="1351" w="3765">
                  <a:moveTo>
                    <a:pt x="3162" y="0"/>
                  </a:moveTo>
                  <a:cubicBezTo>
                    <a:pt x="3143" y="0"/>
                    <a:pt x="3124" y="1"/>
                    <a:pt x="3105" y="3"/>
                  </a:cubicBezTo>
                  <a:lnTo>
                    <a:pt x="509" y="468"/>
                  </a:lnTo>
                  <a:cubicBezTo>
                    <a:pt x="1" y="606"/>
                    <a:pt x="109" y="1351"/>
                    <a:pt x="617" y="1351"/>
                  </a:cubicBezTo>
                  <a:cubicBezTo>
                    <a:pt x="632" y="1351"/>
                    <a:pt x="648" y="1350"/>
                    <a:pt x="664" y="1349"/>
                  </a:cubicBezTo>
                  <a:lnTo>
                    <a:pt x="3260" y="872"/>
                  </a:lnTo>
                  <a:cubicBezTo>
                    <a:pt x="3764" y="735"/>
                    <a:pt x="3650" y="0"/>
                    <a:pt x="316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7" name="Google Shape;8957;p50"/>
            <p:cNvSpPr/>
            <p:nvPr/>
          </p:nvSpPr>
          <p:spPr>
            <a:xfrm>
              <a:off x="7731435" y="1251439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608" y="1"/>
                  </a:moveTo>
                  <a:lnTo>
                    <a:pt x="1215" y="1620"/>
                  </a:lnTo>
                  <a:cubicBezTo>
                    <a:pt x="251" y="2275"/>
                    <a:pt x="1" y="3585"/>
                    <a:pt x="667" y="4549"/>
                  </a:cubicBezTo>
                  <a:lnTo>
                    <a:pt x="775" y="4704"/>
                  </a:lnTo>
                  <a:cubicBezTo>
                    <a:pt x="1183" y="5305"/>
                    <a:pt x="1845" y="5629"/>
                    <a:pt x="2520" y="5629"/>
                  </a:cubicBezTo>
                  <a:cubicBezTo>
                    <a:pt x="2928" y="5629"/>
                    <a:pt x="3340" y="5510"/>
                    <a:pt x="3704" y="5264"/>
                  </a:cubicBezTo>
                  <a:lnTo>
                    <a:pt x="6085" y="3644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8" name="Google Shape;8958;p50"/>
            <p:cNvSpPr/>
            <p:nvPr/>
          </p:nvSpPr>
          <p:spPr>
            <a:xfrm>
              <a:off x="7864326" y="1176188"/>
              <a:ext cx="195885" cy="181660"/>
            </a:xfrm>
            <a:custGeom>
              <a:rect b="b" l="l" r="r" t="t"/>
              <a:pathLst>
                <a:path extrusionOk="0" h="5632" w="6073">
                  <a:moveTo>
                    <a:pt x="3579" y="1"/>
                  </a:moveTo>
                  <a:cubicBezTo>
                    <a:pt x="3169" y="1"/>
                    <a:pt x="2756" y="120"/>
                    <a:pt x="2393" y="369"/>
                  </a:cubicBezTo>
                  <a:lnTo>
                    <a:pt x="0" y="1989"/>
                  </a:lnTo>
                  <a:lnTo>
                    <a:pt x="2477" y="5632"/>
                  </a:lnTo>
                  <a:lnTo>
                    <a:pt x="4870" y="4001"/>
                  </a:lnTo>
                  <a:cubicBezTo>
                    <a:pt x="5822" y="3346"/>
                    <a:pt x="6072" y="2036"/>
                    <a:pt x="5430" y="1072"/>
                  </a:cubicBezTo>
                  <a:lnTo>
                    <a:pt x="5430" y="1072"/>
                  </a:lnTo>
                  <a:lnTo>
                    <a:pt x="5430" y="1084"/>
                  </a:lnTo>
                  <a:lnTo>
                    <a:pt x="5310" y="917"/>
                  </a:lnTo>
                  <a:cubicBezTo>
                    <a:pt x="4905" y="319"/>
                    <a:pt x="4247" y="1"/>
                    <a:pt x="357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9" name="Google Shape;8959;p50"/>
            <p:cNvSpPr/>
            <p:nvPr/>
          </p:nvSpPr>
          <p:spPr>
            <a:xfrm>
              <a:off x="6207193" y="99161"/>
              <a:ext cx="349515" cy="435378"/>
            </a:xfrm>
            <a:custGeom>
              <a:rect b="b" l="l" r="r" t="t"/>
              <a:pathLst>
                <a:path extrusionOk="0" h="13498" w="10836">
                  <a:moveTo>
                    <a:pt x="4145" y="412"/>
                  </a:moveTo>
                  <a:cubicBezTo>
                    <a:pt x="4431" y="412"/>
                    <a:pt x="4712" y="584"/>
                    <a:pt x="4763" y="971"/>
                  </a:cubicBezTo>
                  <a:cubicBezTo>
                    <a:pt x="4799" y="1173"/>
                    <a:pt x="4751" y="1364"/>
                    <a:pt x="4620" y="1518"/>
                  </a:cubicBezTo>
                  <a:lnTo>
                    <a:pt x="3823" y="1661"/>
                  </a:lnTo>
                  <a:cubicBezTo>
                    <a:pt x="3656" y="1566"/>
                    <a:pt x="3537" y="1399"/>
                    <a:pt x="3501" y="1209"/>
                  </a:cubicBezTo>
                  <a:cubicBezTo>
                    <a:pt x="3386" y="709"/>
                    <a:pt x="3770" y="412"/>
                    <a:pt x="4145" y="412"/>
                  </a:cubicBezTo>
                  <a:close/>
                  <a:moveTo>
                    <a:pt x="7831" y="2726"/>
                  </a:moveTo>
                  <a:cubicBezTo>
                    <a:pt x="8094" y="2726"/>
                    <a:pt x="8329" y="2907"/>
                    <a:pt x="8383" y="3185"/>
                  </a:cubicBezTo>
                  <a:lnTo>
                    <a:pt x="9776" y="10746"/>
                  </a:lnTo>
                  <a:cubicBezTo>
                    <a:pt x="9823" y="11043"/>
                    <a:pt x="9621" y="11329"/>
                    <a:pt x="9323" y="11377"/>
                  </a:cubicBezTo>
                  <a:lnTo>
                    <a:pt x="3061" y="12520"/>
                  </a:lnTo>
                  <a:cubicBezTo>
                    <a:pt x="3026" y="12527"/>
                    <a:pt x="2991" y="12530"/>
                    <a:pt x="2956" y="12530"/>
                  </a:cubicBezTo>
                  <a:cubicBezTo>
                    <a:pt x="2699" y="12530"/>
                    <a:pt x="2472" y="12342"/>
                    <a:pt x="2430" y="12079"/>
                  </a:cubicBezTo>
                  <a:lnTo>
                    <a:pt x="1049" y="4507"/>
                  </a:lnTo>
                  <a:cubicBezTo>
                    <a:pt x="989" y="4209"/>
                    <a:pt x="1191" y="3935"/>
                    <a:pt x="1489" y="3876"/>
                  </a:cubicBezTo>
                  <a:lnTo>
                    <a:pt x="2239" y="3745"/>
                  </a:lnTo>
                  <a:cubicBezTo>
                    <a:pt x="2271" y="3954"/>
                    <a:pt x="2449" y="4099"/>
                    <a:pt x="2653" y="4099"/>
                  </a:cubicBezTo>
                  <a:cubicBezTo>
                    <a:pt x="2681" y="4099"/>
                    <a:pt x="2710" y="4096"/>
                    <a:pt x="2739" y="4090"/>
                  </a:cubicBezTo>
                  <a:lnTo>
                    <a:pt x="6656" y="3376"/>
                  </a:lnTo>
                  <a:cubicBezTo>
                    <a:pt x="6883" y="3340"/>
                    <a:pt x="7049" y="3102"/>
                    <a:pt x="7002" y="2876"/>
                  </a:cubicBezTo>
                  <a:lnTo>
                    <a:pt x="7740" y="2733"/>
                  </a:lnTo>
                  <a:cubicBezTo>
                    <a:pt x="7770" y="2728"/>
                    <a:pt x="7801" y="2726"/>
                    <a:pt x="7831" y="2726"/>
                  </a:cubicBezTo>
                  <a:close/>
                  <a:moveTo>
                    <a:pt x="4135" y="1"/>
                  </a:moveTo>
                  <a:cubicBezTo>
                    <a:pt x="4071" y="1"/>
                    <a:pt x="4006" y="6"/>
                    <a:pt x="3942" y="18"/>
                  </a:cubicBezTo>
                  <a:cubicBezTo>
                    <a:pt x="3346" y="125"/>
                    <a:pt x="2954" y="697"/>
                    <a:pt x="3061" y="1280"/>
                  </a:cubicBezTo>
                  <a:cubicBezTo>
                    <a:pt x="3096" y="1459"/>
                    <a:pt x="3168" y="1626"/>
                    <a:pt x="3275" y="1756"/>
                  </a:cubicBezTo>
                  <a:lnTo>
                    <a:pt x="2501" y="1899"/>
                  </a:lnTo>
                  <a:cubicBezTo>
                    <a:pt x="2180" y="1959"/>
                    <a:pt x="1977" y="2268"/>
                    <a:pt x="2025" y="2590"/>
                  </a:cubicBezTo>
                  <a:lnTo>
                    <a:pt x="2084" y="2864"/>
                  </a:lnTo>
                  <a:lnTo>
                    <a:pt x="799" y="3102"/>
                  </a:lnTo>
                  <a:cubicBezTo>
                    <a:pt x="322" y="3185"/>
                    <a:pt x="1" y="3650"/>
                    <a:pt x="84" y="4126"/>
                  </a:cubicBezTo>
                  <a:lnTo>
                    <a:pt x="1656" y="12758"/>
                  </a:lnTo>
                  <a:cubicBezTo>
                    <a:pt x="1741" y="13194"/>
                    <a:pt x="2111" y="13497"/>
                    <a:pt x="2538" y="13497"/>
                  </a:cubicBezTo>
                  <a:cubicBezTo>
                    <a:pt x="2588" y="13497"/>
                    <a:pt x="2640" y="13493"/>
                    <a:pt x="2692" y="13484"/>
                  </a:cubicBezTo>
                  <a:lnTo>
                    <a:pt x="10038" y="12139"/>
                  </a:lnTo>
                  <a:cubicBezTo>
                    <a:pt x="10514" y="12043"/>
                    <a:pt x="10836" y="11579"/>
                    <a:pt x="10752" y="11103"/>
                  </a:cubicBezTo>
                  <a:lnTo>
                    <a:pt x="9181" y="2471"/>
                  </a:lnTo>
                  <a:cubicBezTo>
                    <a:pt x="9097" y="2041"/>
                    <a:pt x="8726" y="1740"/>
                    <a:pt x="8305" y="1740"/>
                  </a:cubicBezTo>
                  <a:cubicBezTo>
                    <a:pt x="8248" y="1740"/>
                    <a:pt x="8191" y="1745"/>
                    <a:pt x="8133" y="1756"/>
                  </a:cubicBezTo>
                  <a:lnTo>
                    <a:pt x="6847" y="1995"/>
                  </a:lnTo>
                  <a:lnTo>
                    <a:pt x="6799" y="1721"/>
                  </a:lnTo>
                  <a:cubicBezTo>
                    <a:pt x="6746" y="1435"/>
                    <a:pt x="6497" y="1235"/>
                    <a:pt x="6225" y="1235"/>
                  </a:cubicBezTo>
                  <a:cubicBezTo>
                    <a:pt x="6190" y="1235"/>
                    <a:pt x="6155" y="1238"/>
                    <a:pt x="6121" y="1245"/>
                  </a:cubicBezTo>
                  <a:lnTo>
                    <a:pt x="5168" y="1411"/>
                  </a:lnTo>
                  <a:cubicBezTo>
                    <a:pt x="5228" y="1245"/>
                    <a:pt x="5228" y="1066"/>
                    <a:pt x="5204" y="899"/>
                  </a:cubicBezTo>
                  <a:cubicBezTo>
                    <a:pt x="5109" y="370"/>
                    <a:pt x="4646" y="1"/>
                    <a:pt x="413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0" name="Google Shape;8960;p50"/>
            <p:cNvSpPr/>
            <p:nvPr/>
          </p:nvSpPr>
          <p:spPr>
            <a:xfrm>
              <a:off x="6269026" y="255566"/>
              <a:ext cx="60059" cy="49898"/>
            </a:xfrm>
            <a:custGeom>
              <a:rect b="b" l="l" r="r" t="t"/>
              <a:pathLst>
                <a:path extrusionOk="0" h="1547" w="1862">
                  <a:moveTo>
                    <a:pt x="1016" y="1"/>
                  </a:moveTo>
                  <a:cubicBezTo>
                    <a:pt x="968" y="1"/>
                    <a:pt x="919" y="5"/>
                    <a:pt x="870" y="15"/>
                  </a:cubicBezTo>
                  <a:cubicBezTo>
                    <a:pt x="191" y="134"/>
                    <a:pt x="1" y="1015"/>
                    <a:pt x="560" y="1408"/>
                  </a:cubicBezTo>
                  <a:cubicBezTo>
                    <a:pt x="700" y="1504"/>
                    <a:pt x="851" y="1547"/>
                    <a:pt x="997" y="1547"/>
                  </a:cubicBezTo>
                  <a:cubicBezTo>
                    <a:pt x="1451" y="1547"/>
                    <a:pt x="1862" y="1138"/>
                    <a:pt x="1763" y="634"/>
                  </a:cubicBezTo>
                  <a:cubicBezTo>
                    <a:pt x="1700" y="266"/>
                    <a:pt x="1377" y="1"/>
                    <a:pt x="1016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1" name="Google Shape;8961;p50"/>
            <p:cNvSpPr/>
            <p:nvPr/>
          </p:nvSpPr>
          <p:spPr>
            <a:xfrm>
              <a:off x="6337213" y="241019"/>
              <a:ext cx="124117" cy="43706"/>
            </a:xfrm>
            <a:custGeom>
              <a:rect b="b" l="l" r="r" t="t"/>
              <a:pathLst>
                <a:path extrusionOk="0" h="1355" w="3848">
                  <a:moveTo>
                    <a:pt x="3261" y="1"/>
                  </a:moveTo>
                  <a:cubicBezTo>
                    <a:pt x="3226" y="1"/>
                    <a:pt x="3189" y="5"/>
                    <a:pt x="3149" y="14"/>
                  </a:cubicBezTo>
                  <a:lnTo>
                    <a:pt x="3137" y="14"/>
                  </a:lnTo>
                  <a:lnTo>
                    <a:pt x="542" y="490"/>
                  </a:lnTo>
                  <a:cubicBezTo>
                    <a:pt x="0" y="580"/>
                    <a:pt x="111" y="1354"/>
                    <a:pt x="620" y="1354"/>
                  </a:cubicBezTo>
                  <a:cubicBezTo>
                    <a:pt x="648" y="1354"/>
                    <a:pt x="678" y="1352"/>
                    <a:pt x="709" y="1347"/>
                  </a:cubicBezTo>
                  <a:lnTo>
                    <a:pt x="3292" y="871"/>
                  </a:lnTo>
                  <a:cubicBezTo>
                    <a:pt x="3847" y="793"/>
                    <a:pt x="3750" y="1"/>
                    <a:pt x="326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2" name="Google Shape;8962;p50"/>
            <p:cNvSpPr/>
            <p:nvPr/>
          </p:nvSpPr>
          <p:spPr>
            <a:xfrm>
              <a:off x="6281702" y="325172"/>
              <a:ext cx="59769" cy="49866"/>
            </a:xfrm>
            <a:custGeom>
              <a:rect b="b" l="l" r="r" t="t"/>
              <a:pathLst>
                <a:path extrusionOk="0" h="1546" w="1853">
                  <a:moveTo>
                    <a:pt x="1002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3" y="1545"/>
                    <a:pt x="1000" y="1545"/>
                  </a:cubicBezTo>
                  <a:cubicBezTo>
                    <a:pt x="1449" y="1545"/>
                    <a:pt x="1852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3" name="Google Shape;8963;p50"/>
            <p:cNvSpPr/>
            <p:nvPr/>
          </p:nvSpPr>
          <p:spPr>
            <a:xfrm>
              <a:off x="6351212" y="310528"/>
              <a:ext cx="121021" cy="43512"/>
            </a:xfrm>
            <a:custGeom>
              <a:rect b="b" l="l" r="r" t="t"/>
              <a:pathLst>
                <a:path extrusionOk="0" h="1349" w="3752">
                  <a:moveTo>
                    <a:pt x="3132" y="0"/>
                  </a:moveTo>
                  <a:cubicBezTo>
                    <a:pt x="3121" y="0"/>
                    <a:pt x="3109" y="1"/>
                    <a:pt x="3096" y="2"/>
                  </a:cubicBezTo>
                  <a:lnTo>
                    <a:pt x="501" y="478"/>
                  </a:lnTo>
                  <a:cubicBezTo>
                    <a:pt x="0" y="618"/>
                    <a:pt x="125" y="1348"/>
                    <a:pt x="620" y="1348"/>
                  </a:cubicBezTo>
                  <a:cubicBezTo>
                    <a:pt x="632" y="1348"/>
                    <a:pt x="644" y="1348"/>
                    <a:pt x="656" y="1347"/>
                  </a:cubicBezTo>
                  <a:lnTo>
                    <a:pt x="3251" y="871"/>
                  </a:lnTo>
                  <a:cubicBezTo>
                    <a:pt x="3751" y="731"/>
                    <a:pt x="3638" y="0"/>
                    <a:pt x="313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4" name="Google Shape;8964;p50"/>
            <p:cNvSpPr/>
            <p:nvPr/>
          </p:nvSpPr>
          <p:spPr>
            <a:xfrm>
              <a:off x="6295152" y="399294"/>
              <a:ext cx="60156" cy="50189"/>
            </a:xfrm>
            <a:custGeom>
              <a:rect b="b" l="l" r="r" t="t"/>
              <a:pathLst>
                <a:path extrusionOk="0" h="1556" w="1865">
                  <a:moveTo>
                    <a:pt x="1014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191" y="131"/>
                    <a:pt x="0" y="1012"/>
                    <a:pt x="572" y="1417"/>
                  </a:cubicBezTo>
                  <a:cubicBezTo>
                    <a:pt x="709" y="1513"/>
                    <a:pt x="857" y="1556"/>
                    <a:pt x="1002" y="1556"/>
                  </a:cubicBezTo>
                  <a:cubicBezTo>
                    <a:pt x="1451" y="1556"/>
                    <a:pt x="1864" y="1147"/>
                    <a:pt x="1774" y="643"/>
                  </a:cubicBezTo>
                  <a:cubicBezTo>
                    <a:pt x="1700" y="260"/>
                    <a:pt x="1378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5" name="Google Shape;8965;p50"/>
            <p:cNvSpPr/>
            <p:nvPr/>
          </p:nvSpPr>
          <p:spPr>
            <a:xfrm>
              <a:off x="6364146" y="384586"/>
              <a:ext cx="122440" cy="44028"/>
            </a:xfrm>
            <a:custGeom>
              <a:rect b="b" l="l" r="r" t="t"/>
              <a:pathLst>
                <a:path extrusionOk="0" h="1365" w="3796">
                  <a:moveTo>
                    <a:pt x="3170" y="0"/>
                  </a:moveTo>
                  <a:cubicBezTo>
                    <a:pt x="3151" y="0"/>
                    <a:pt x="3132" y="1"/>
                    <a:pt x="3112" y="4"/>
                  </a:cubicBezTo>
                  <a:lnTo>
                    <a:pt x="528" y="480"/>
                  </a:lnTo>
                  <a:cubicBezTo>
                    <a:pt x="0" y="606"/>
                    <a:pt x="114" y="1364"/>
                    <a:pt x="625" y="1364"/>
                  </a:cubicBezTo>
                  <a:cubicBezTo>
                    <a:pt x="644" y="1364"/>
                    <a:pt x="663" y="1363"/>
                    <a:pt x="683" y="1361"/>
                  </a:cubicBezTo>
                  <a:lnTo>
                    <a:pt x="3279" y="885"/>
                  </a:lnTo>
                  <a:cubicBezTo>
                    <a:pt x="3796" y="758"/>
                    <a:pt x="3681" y="0"/>
                    <a:pt x="317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6" name="Google Shape;8966;p50"/>
            <p:cNvSpPr/>
            <p:nvPr/>
          </p:nvSpPr>
          <p:spPr>
            <a:xfrm>
              <a:off x="6237545" y="708297"/>
              <a:ext cx="250815" cy="224721"/>
            </a:xfrm>
            <a:custGeom>
              <a:rect b="b" l="l" r="r" t="t"/>
              <a:pathLst>
                <a:path extrusionOk="0" h="6967" w="7776">
                  <a:moveTo>
                    <a:pt x="3932" y="1"/>
                  </a:moveTo>
                  <a:cubicBezTo>
                    <a:pt x="2904" y="1"/>
                    <a:pt x="1893" y="465"/>
                    <a:pt x="1227" y="1338"/>
                  </a:cubicBezTo>
                  <a:lnTo>
                    <a:pt x="6966" y="4969"/>
                  </a:lnTo>
                  <a:cubicBezTo>
                    <a:pt x="7775" y="3398"/>
                    <a:pt x="7251" y="1469"/>
                    <a:pt x="5751" y="528"/>
                  </a:cubicBezTo>
                  <a:cubicBezTo>
                    <a:pt x="5188" y="173"/>
                    <a:pt x="4557" y="1"/>
                    <a:pt x="3932" y="1"/>
                  </a:cubicBezTo>
                  <a:close/>
                  <a:moveTo>
                    <a:pt x="822" y="1993"/>
                  </a:moveTo>
                  <a:lnTo>
                    <a:pt x="822" y="1993"/>
                  </a:lnTo>
                  <a:cubicBezTo>
                    <a:pt x="0" y="3553"/>
                    <a:pt x="524" y="5493"/>
                    <a:pt x="2024" y="6434"/>
                  </a:cubicBezTo>
                  <a:cubicBezTo>
                    <a:pt x="2586" y="6793"/>
                    <a:pt x="3217" y="6966"/>
                    <a:pt x="3842" y="6966"/>
                  </a:cubicBezTo>
                  <a:cubicBezTo>
                    <a:pt x="4875" y="6966"/>
                    <a:pt x="5893" y="6495"/>
                    <a:pt x="6561" y="5612"/>
                  </a:cubicBezTo>
                  <a:lnTo>
                    <a:pt x="822" y="1993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7" name="Google Shape;8967;p50"/>
            <p:cNvSpPr/>
            <p:nvPr/>
          </p:nvSpPr>
          <p:spPr>
            <a:xfrm>
              <a:off x="6706823" y="226472"/>
              <a:ext cx="196272" cy="181918"/>
            </a:xfrm>
            <a:custGeom>
              <a:rect b="b" l="l" r="r" t="t"/>
              <a:pathLst>
                <a:path extrusionOk="0" h="5640" w="6085">
                  <a:moveTo>
                    <a:pt x="3620" y="0"/>
                  </a:moveTo>
                  <a:lnTo>
                    <a:pt x="1215" y="1631"/>
                  </a:lnTo>
                  <a:cubicBezTo>
                    <a:pt x="251" y="2286"/>
                    <a:pt x="1" y="3596"/>
                    <a:pt x="656" y="4560"/>
                  </a:cubicBezTo>
                  <a:lnTo>
                    <a:pt x="763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1"/>
                    <a:pt x="3692" y="5275"/>
                  </a:cubicBezTo>
                  <a:lnTo>
                    <a:pt x="6085" y="3644"/>
                  </a:lnTo>
                  <a:lnTo>
                    <a:pt x="3620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8" name="Google Shape;8968;p50"/>
            <p:cNvSpPr/>
            <p:nvPr/>
          </p:nvSpPr>
          <p:spPr>
            <a:xfrm>
              <a:off x="6839327" y="151317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577" y="1"/>
                  </a:moveTo>
                  <a:cubicBezTo>
                    <a:pt x="3169" y="1"/>
                    <a:pt x="2757" y="119"/>
                    <a:pt x="2394" y="366"/>
                  </a:cubicBezTo>
                  <a:lnTo>
                    <a:pt x="1" y="1985"/>
                  </a:lnTo>
                  <a:lnTo>
                    <a:pt x="2489" y="5628"/>
                  </a:lnTo>
                  <a:lnTo>
                    <a:pt x="4882" y="4009"/>
                  </a:lnTo>
                  <a:cubicBezTo>
                    <a:pt x="5835" y="3354"/>
                    <a:pt x="6085" y="2044"/>
                    <a:pt x="5430" y="1080"/>
                  </a:cubicBezTo>
                  <a:lnTo>
                    <a:pt x="5323" y="925"/>
                  </a:lnTo>
                  <a:cubicBezTo>
                    <a:pt x="4914" y="324"/>
                    <a:pt x="4252" y="1"/>
                    <a:pt x="357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9" name="Google Shape;8969;p50"/>
            <p:cNvSpPr/>
            <p:nvPr/>
          </p:nvSpPr>
          <p:spPr>
            <a:xfrm>
              <a:off x="6649603" y="602242"/>
              <a:ext cx="345677" cy="344032"/>
            </a:xfrm>
            <a:custGeom>
              <a:rect b="b" l="l" r="r" t="t"/>
              <a:pathLst>
                <a:path extrusionOk="0" h="10666" w="10717">
                  <a:moveTo>
                    <a:pt x="4999" y="1"/>
                  </a:moveTo>
                  <a:cubicBezTo>
                    <a:pt x="4821" y="1"/>
                    <a:pt x="4666" y="136"/>
                    <a:pt x="4644" y="328"/>
                  </a:cubicBezTo>
                  <a:lnTo>
                    <a:pt x="4180" y="3805"/>
                  </a:lnTo>
                  <a:lnTo>
                    <a:pt x="703" y="3340"/>
                  </a:lnTo>
                  <a:cubicBezTo>
                    <a:pt x="688" y="3338"/>
                    <a:pt x="674" y="3338"/>
                    <a:pt x="659" y="3338"/>
                  </a:cubicBezTo>
                  <a:cubicBezTo>
                    <a:pt x="474" y="3338"/>
                    <a:pt x="309" y="3474"/>
                    <a:pt x="287" y="3662"/>
                  </a:cubicBezTo>
                  <a:lnTo>
                    <a:pt x="37" y="5626"/>
                  </a:lnTo>
                  <a:cubicBezTo>
                    <a:pt x="1" y="5829"/>
                    <a:pt x="144" y="6019"/>
                    <a:pt x="346" y="6043"/>
                  </a:cubicBezTo>
                  <a:lnTo>
                    <a:pt x="3823" y="6507"/>
                  </a:lnTo>
                  <a:lnTo>
                    <a:pt x="3370" y="9984"/>
                  </a:lnTo>
                  <a:cubicBezTo>
                    <a:pt x="3335" y="10186"/>
                    <a:pt x="3477" y="10377"/>
                    <a:pt x="3692" y="10401"/>
                  </a:cubicBezTo>
                  <a:lnTo>
                    <a:pt x="5656" y="10663"/>
                  </a:lnTo>
                  <a:cubicBezTo>
                    <a:pt x="5671" y="10664"/>
                    <a:pt x="5686" y="10665"/>
                    <a:pt x="5700" y="10665"/>
                  </a:cubicBezTo>
                  <a:cubicBezTo>
                    <a:pt x="5886" y="10665"/>
                    <a:pt x="6051" y="10529"/>
                    <a:pt x="6073" y="10341"/>
                  </a:cubicBezTo>
                  <a:lnTo>
                    <a:pt x="6537" y="6864"/>
                  </a:lnTo>
                  <a:lnTo>
                    <a:pt x="10014" y="7329"/>
                  </a:lnTo>
                  <a:cubicBezTo>
                    <a:pt x="10029" y="7331"/>
                    <a:pt x="10044" y="7331"/>
                    <a:pt x="10058" y="7331"/>
                  </a:cubicBezTo>
                  <a:cubicBezTo>
                    <a:pt x="10243" y="7331"/>
                    <a:pt x="10409" y="7195"/>
                    <a:pt x="10431" y="7007"/>
                  </a:cubicBezTo>
                  <a:lnTo>
                    <a:pt x="10693" y="5031"/>
                  </a:lnTo>
                  <a:cubicBezTo>
                    <a:pt x="10716" y="4828"/>
                    <a:pt x="10574" y="4638"/>
                    <a:pt x="10371" y="4614"/>
                  </a:cubicBezTo>
                  <a:lnTo>
                    <a:pt x="6895" y="4150"/>
                  </a:lnTo>
                  <a:lnTo>
                    <a:pt x="7347" y="673"/>
                  </a:lnTo>
                  <a:cubicBezTo>
                    <a:pt x="7383" y="471"/>
                    <a:pt x="7240" y="280"/>
                    <a:pt x="7026" y="256"/>
                  </a:cubicBezTo>
                  <a:lnTo>
                    <a:pt x="5061" y="6"/>
                  </a:lnTo>
                  <a:cubicBezTo>
                    <a:pt x="5040" y="3"/>
                    <a:pt x="5019" y="1"/>
                    <a:pt x="499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0" name="Google Shape;8970;p50"/>
            <p:cNvSpPr/>
            <p:nvPr/>
          </p:nvSpPr>
          <p:spPr>
            <a:xfrm>
              <a:off x="6206806" y="1123773"/>
              <a:ext cx="349902" cy="435733"/>
            </a:xfrm>
            <a:custGeom>
              <a:rect b="b" l="l" r="r" t="t"/>
              <a:pathLst>
                <a:path extrusionOk="0" h="13509" w="10848">
                  <a:moveTo>
                    <a:pt x="4153" y="414"/>
                  </a:moveTo>
                  <a:cubicBezTo>
                    <a:pt x="4440" y="414"/>
                    <a:pt x="4724" y="589"/>
                    <a:pt x="4775" y="982"/>
                  </a:cubicBezTo>
                  <a:cubicBezTo>
                    <a:pt x="4811" y="1173"/>
                    <a:pt x="4763" y="1375"/>
                    <a:pt x="4632" y="1518"/>
                  </a:cubicBezTo>
                  <a:lnTo>
                    <a:pt x="3835" y="1673"/>
                  </a:lnTo>
                  <a:cubicBezTo>
                    <a:pt x="3668" y="1578"/>
                    <a:pt x="3549" y="1411"/>
                    <a:pt x="3513" y="1209"/>
                  </a:cubicBezTo>
                  <a:cubicBezTo>
                    <a:pt x="3399" y="710"/>
                    <a:pt x="3779" y="414"/>
                    <a:pt x="4153" y="414"/>
                  </a:cubicBezTo>
                  <a:close/>
                  <a:moveTo>
                    <a:pt x="7868" y="2734"/>
                  </a:moveTo>
                  <a:cubicBezTo>
                    <a:pt x="8126" y="2734"/>
                    <a:pt x="8354" y="2923"/>
                    <a:pt x="8407" y="3185"/>
                  </a:cubicBezTo>
                  <a:lnTo>
                    <a:pt x="9788" y="10746"/>
                  </a:lnTo>
                  <a:cubicBezTo>
                    <a:pt x="9835" y="11043"/>
                    <a:pt x="9633" y="11329"/>
                    <a:pt x="9335" y="11377"/>
                  </a:cubicBezTo>
                  <a:lnTo>
                    <a:pt x="3073" y="12520"/>
                  </a:lnTo>
                  <a:cubicBezTo>
                    <a:pt x="3038" y="12527"/>
                    <a:pt x="3003" y="12530"/>
                    <a:pt x="2968" y="12530"/>
                  </a:cubicBezTo>
                  <a:cubicBezTo>
                    <a:pt x="2711" y="12530"/>
                    <a:pt x="2484" y="12342"/>
                    <a:pt x="2442" y="12079"/>
                  </a:cubicBezTo>
                  <a:lnTo>
                    <a:pt x="1061" y="4519"/>
                  </a:lnTo>
                  <a:cubicBezTo>
                    <a:pt x="1013" y="4221"/>
                    <a:pt x="1203" y="3935"/>
                    <a:pt x="1513" y="3888"/>
                  </a:cubicBezTo>
                  <a:lnTo>
                    <a:pt x="2251" y="3745"/>
                  </a:lnTo>
                  <a:cubicBezTo>
                    <a:pt x="2294" y="3960"/>
                    <a:pt x="2483" y="4107"/>
                    <a:pt x="2695" y="4107"/>
                  </a:cubicBezTo>
                  <a:cubicBezTo>
                    <a:pt x="2717" y="4107"/>
                    <a:pt x="2740" y="4105"/>
                    <a:pt x="2763" y="4102"/>
                  </a:cubicBezTo>
                  <a:lnTo>
                    <a:pt x="6668" y="3387"/>
                  </a:lnTo>
                  <a:cubicBezTo>
                    <a:pt x="6907" y="3340"/>
                    <a:pt x="7061" y="3114"/>
                    <a:pt x="7026" y="2875"/>
                  </a:cubicBezTo>
                  <a:lnTo>
                    <a:pt x="7764" y="2745"/>
                  </a:lnTo>
                  <a:cubicBezTo>
                    <a:pt x="7799" y="2737"/>
                    <a:pt x="7834" y="2734"/>
                    <a:pt x="7868" y="2734"/>
                  </a:cubicBezTo>
                  <a:close/>
                  <a:moveTo>
                    <a:pt x="4147" y="0"/>
                  </a:moveTo>
                  <a:cubicBezTo>
                    <a:pt x="4083" y="0"/>
                    <a:pt x="4018" y="6"/>
                    <a:pt x="3954" y="18"/>
                  </a:cubicBezTo>
                  <a:cubicBezTo>
                    <a:pt x="3358" y="125"/>
                    <a:pt x="2966" y="697"/>
                    <a:pt x="3073" y="1292"/>
                  </a:cubicBezTo>
                  <a:cubicBezTo>
                    <a:pt x="3108" y="1459"/>
                    <a:pt x="3180" y="1625"/>
                    <a:pt x="3287" y="1768"/>
                  </a:cubicBezTo>
                  <a:lnTo>
                    <a:pt x="2513" y="1911"/>
                  </a:lnTo>
                  <a:cubicBezTo>
                    <a:pt x="2192" y="1971"/>
                    <a:pt x="1989" y="2280"/>
                    <a:pt x="2037" y="2602"/>
                  </a:cubicBezTo>
                  <a:lnTo>
                    <a:pt x="2096" y="2875"/>
                  </a:lnTo>
                  <a:lnTo>
                    <a:pt x="811" y="3114"/>
                  </a:lnTo>
                  <a:cubicBezTo>
                    <a:pt x="322" y="3197"/>
                    <a:pt x="1" y="3661"/>
                    <a:pt x="96" y="4149"/>
                  </a:cubicBezTo>
                  <a:lnTo>
                    <a:pt x="1668" y="12770"/>
                  </a:lnTo>
                  <a:cubicBezTo>
                    <a:pt x="1742" y="13206"/>
                    <a:pt x="2121" y="13509"/>
                    <a:pt x="2549" y="13509"/>
                  </a:cubicBezTo>
                  <a:cubicBezTo>
                    <a:pt x="2600" y="13509"/>
                    <a:pt x="2652" y="13505"/>
                    <a:pt x="2704" y="13496"/>
                  </a:cubicBezTo>
                  <a:lnTo>
                    <a:pt x="10038" y="12150"/>
                  </a:lnTo>
                  <a:cubicBezTo>
                    <a:pt x="10526" y="12067"/>
                    <a:pt x="10848" y="11603"/>
                    <a:pt x="10752" y="11115"/>
                  </a:cubicBezTo>
                  <a:lnTo>
                    <a:pt x="9181" y="2483"/>
                  </a:lnTo>
                  <a:cubicBezTo>
                    <a:pt x="9097" y="2052"/>
                    <a:pt x="8726" y="1751"/>
                    <a:pt x="8313" y="1751"/>
                  </a:cubicBezTo>
                  <a:cubicBezTo>
                    <a:pt x="8257" y="1751"/>
                    <a:pt x="8201" y="1757"/>
                    <a:pt x="8145" y="1768"/>
                  </a:cubicBezTo>
                  <a:lnTo>
                    <a:pt x="6859" y="1994"/>
                  </a:lnTo>
                  <a:lnTo>
                    <a:pt x="6811" y="1721"/>
                  </a:lnTo>
                  <a:cubicBezTo>
                    <a:pt x="6758" y="1431"/>
                    <a:pt x="6500" y="1237"/>
                    <a:pt x="6223" y="1237"/>
                  </a:cubicBezTo>
                  <a:cubicBezTo>
                    <a:pt x="6193" y="1237"/>
                    <a:pt x="6163" y="1240"/>
                    <a:pt x="6133" y="1244"/>
                  </a:cubicBezTo>
                  <a:lnTo>
                    <a:pt x="5180" y="1423"/>
                  </a:lnTo>
                  <a:cubicBezTo>
                    <a:pt x="5240" y="1244"/>
                    <a:pt x="5240" y="1066"/>
                    <a:pt x="5216" y="899"/>
                  </a:cubicBezTo>
                  <a:cubicBezTo>
                    <a:pt x="5121" y="370"/>
                    <a:pt x="4658" y="0"/>
                    <a:pt x="414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1" name="Google Shape;8971;p50"/>
            <p:cNvSpPr/>
            <p:nvPr/>
          </p:nvSpPr>
          <p:spPr>
            <a:xfrm>
              <a:off x="6269026" y="1280275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3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4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2" name="Google Shape;8972;p50"/>
            <p:cNvSpPr/>
            <p:nvPr/>
          </p:nvSpPr>
          <p:spPr>
            <a:xfrm>
              <a:off x="6336761" y="1265566"/>
              <a:ext cx="125214" cy="43931"/>
            </a:xfrm>
            <a:custGeom>
              <a:rect b="b" l="l" r="r" t="t"/>
              <a:pathLst>
                <a:path extrusionOk="0" h="1362" w="3882">
                  <a:moveTo>
                    <a:pt x="3285" y="1"/>
                  </a:moveTo>
                  <a:cubicBezTo>
                    <a:pt x="3247" y="1"/>
                    <a:pt x="3206" y="5"/>
                    <a:pt x="3163" y="15"/>
                  </a:cubicBezTo>
                  <a:lnTo>
                    <a:pt x="3151" y="15"/>
                  </a:lnTo>
                  <a:lnTo>
                    <a:pt x="556" y="492"/>
                  </a:lnTo>
                  <a:cubicBezTo>
                    <a:pt x="1" y="569"/>
                    <a:pt x="108" y="1362"/>
                    <a:pt x="599" y="1362"/>
                  </a:cubicBezTo>
                  <a:cubicBezTo>
                    <a:pt x="634" y="1362"/>
                    <a:pt x="671" y="1358"/>
                    <a:pt x="711" y="1349"/>
                  </a:cubicBezTo>
                  <a:lnTo>
                    <a:pt x="3306" y="873"/>
                  </a:lnTo>
                  <a:cubicBezTo>
                    <a:pt x="3882" y="817"/>
                    <a:pt x="3788" y="1"/>
                    <a:pt x="328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3" name="Google Shape;8973;p50"/>
            <p:cNvSpPr/>
            <p:nvPr/>
          </p:nvSpPr>
          <p:spPr>
            <a:xfrm>
              <a:off x="6281702" y="1349784"/>
              <a:ext cx="59769" cy="49866"/>
            </a:xfrm>
            <a:custGeom>
              <a:rect b="b" l="l" r="r" t="t"/>
              <a:pathLst>
                <a:path extrusionOk="0" h="1546" w="1853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2" y="1502"/>
                    <a:pt x="854" y="1545"/>
                    <a:pt x="1001" y="1545"/>
                  </a:cubicBezTo>
                  <a:cubicBezTo>
                    <a:pt x="1450" y="1545"/>
                    <a:pt x="1852" y="1145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4" name="Google Shape;8974;p50"/>
            <p:cNvSpPr/>
            <p:nvPr/>
          </p:nvSpPr>
          <p:spPr>
            <a:xfrm>
              <a:off x="6351341" y="1335140"/>
              <a:ext cx="120892" cy="43544"/>
            </a:xfrm>
            <a:custGeom>
              <a:rect b="b" l="l" r="r" t="t"/>
              <a:pathLst>
                <a:path extrusionOk="0" h="1350" w="3748">
                  <a:moveTo>
                    <a:pt x="3128" y="0"/>
                  </a:moveTo>
                  <a:cubicBezTo>
                    <a:pt x="3117" y="0"/>
                    <a:pt x="3105" y="1"/>
                    <a:pt x="3092" y="2"/>
                  </a:cubicBezTo>
                  <a:lnTo>
                    <a:pt x="497" y="478"/>
                  </a:lnTo>
                  <a:cubicBezTo>
                    <a:pt x="0" y="628"/>
                    <a:pt x="120" y="1349"/>
                    <a:pt x="605" y="1349"/>
                  </a:cubicBezTo>
                  <a:cubicBezTo>
                    <a:pt x="620" y="1349"/>
                    <a:pt x="636" y="1348"/>
                    <a:pt x="652" y="1347"/>
                  </a:cubicBezTo>
                  <a:lnTo>
                    <a:pt x="3247" y="883"/>
                  </a:lnTo>
                  <a:cubicBezTo>
                    <a:pt x="3747" y="731"/>
                    <a:pt x="3634" y="0"/>
                    <a:pt x="312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5" name="Google Shape;8975;p50"/>
            <p:cNvSpPr/>
            <p:nvPr/>
          </p:nvSpPr>
          <p:spPr>
            <a:xfrm>
              <a:off x="6295152" y="1424293"/>
              <a:ext cx="60156" cy="49834"/>
            </a:xfrm>
            <a:custGeom>
              <a:rect b="b" l="l" r="r" t="t"/>
              <a:pathLst>
                <a:path extrusionOk="0" h="1545" w="1865">
                  <a:moveTo>
                    <a:pt x="1014" y="0"/>
                  </a:moveTo>
                  <a:cubicBezTo>
                    <a:pt x="970" y="0"/>
                    <a:pt x="926" y="4"/>
                    <a:pt x="881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9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6" name="Google Shape;8976;p50"/>
            <p:cNvSpPr/>
            <p:nvPr/>
          </p:nvSpPr>
          <p:spPr>
            <a:xfrm>
              <a:off x="6364404" y="1409585"/>
              <a:ext cx="121795" cy="43577"/>
            </a:xfrm>
            <a:custGeom>
              <a:rect b="b" l="l" r="r" t="t"/>
              <a:pathLst>
                <a:path extrusionOk="0" h="1351" w="3776">
                  <a:moveTo>
                    <a:pt x="3162" y="0"/>
                  </a:moveTo>
                  <a:cubicBezTo>
                    <a:pt x="3143" y="0"/>
                    <a:pt x="3124" y="1"/>
                    <a:pt x="3104" y="3"/>
                  </a:cubicBezTo>
                  <a:lnTo>
                    <a:pt x="520" y="468"/>
                  </a:lnTo>
                  <a:cubicBezTo>
                    <a:pt x="0" y="606"/>
                    <a:pt x="120" y="1351"/>
                    <a:pt x="628" y="1351"/>
                  </a:cubicBezTo>
                  <a:cubicBezTo>
                    <a:pt x="643" y="1351"/>
                    <a:pt x="659" y="1350"/>
                    <a:pt x="675" y="1349"/>
                  </a:cubicBezTo>
                  <a:lnTo>
                    <a:pt x="3271" y="872"/>
                  </a:lnTo>
                  <a:cubicBezTo>
                    <a:pt x="3776" y="735"/>
                    <a:pt x="3661" y="0"/>
                    <a:pt x="316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7" name="Google Shape;8977;p50"/>
            <p:cNvSpPr/>
            <p:nvPr/>
          </p:nvSpPr>
          <p:spPr>
            <a:xfrm>
              <a:off x="6706823" y="1251439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620" y="1"/>
                  </a:moveTo>
                  <a:lnTo>
                    <a:pt x="1215" y="1620"/>
                  </a:lnTo>
                  <a:cubicBezTo>
                    <a:pt x="251" y="2275"/>
                    <a:pt x="1" y="3585"/>
                    <a:pt x="656" y="4549"/>
                  </a:cubicBezTo>
                  <a:lnTo>
                    <a:pt x="763" y="4704"/>
                  </a:lnTo>
                  <a:cubicBezTo>
                    <a:pt x="1171" y="5305"/>
                    <a:pt x="1833" y="5629"/>
                    <a:pt x="2508" y="5629"/>
                  </a:cubicBezTo>
                  <a:cubicBezTo>
                    <a:pt x="2916" y="5629"/>
                    <a:pt x="3328" y="5510"/>
                    <a:pt x="3692" y="5264"/>
                  </a:cubicBezTo>
                  <a:lnTo>
                    <a:pt x="6085" y="3644"/>
                  </a:lnTo>
                  <a:lnTo>
                    <a:pt x="3620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8" name="Google Shape;8978;p50"/>
            <p:cNvSpPr/>
            <p:nvPr/>
          </p:nvSpPr>
          <p:spPr>
            <a:xfrm>
              <a:off x="6839327" y="1176188"/>
              <a:ext cx="196272" cy="181660"/>
            </a:xfrm>
            <a:custGeom>
              <a:rect b="b" l="l" r="r" t="t"/>
              <a:pathLst>
                <a:path extrusionOk="0" h="5632" w="6085">
                  <a:moveTo>
                    <a:pt x="3588" y="1"/>
                  </a:moveTo>
                  <a:cubicBezTo>
                    <a:pt x="3177" y="1"/>
                    <a:pt x="2760" y="120"/>
                    <a:pt x="2394" y="369"/>
                  </a:cubicBezTo>
                  <a:lnTo>
                    <a:pt x="1" y="1989"/>
                  </a:lnTo>
                  <a:lnTo>
                    <a:pt x="2489" y="5632"/>
                  </a:lnTo>
                  <a:lnTo>
                    <a:pt x="4882" y="4001"/>
                  </a:lnTo>
                  <a:cubicBezTo>
                    <a:pt x="5835" y="3346"/>
                    <a:pt x="6085" y="2036"/>
                    <a:pt x="5430" y="1072"/>
                  </a:cubicBezTo>
                  <a:lnTo>
                    <a:pt x="5430" y="1072"/>
                  </a:lnTo>
                  <a:lnTo>
                    <a:pt x="5430" y="1084"/>
                  </a:lnTo>
                  <a:lnTo>
                    <a:pt x="5323" y="917"/>
                  </a:lnTo>
                  <a:cubicBezTo>
                    <a:pt x="4917" y="319"/>
                    <a:pt x="4259" y="1"/>
                    <a:pt x="358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9" name="Google Shape;8979;p50"/>
            <p:cNvSpPr/>
            <p:nvPr/>
          </p:nvSpPr>
          <p:spPr>
            <a:xfrm>
              <a:off x="5182226" y="98419"/>
              <a:ext cx="349870" cy="436120"/>
            </a:xfrm>
            <a:custGeom>
              <a:rect b="b" l="l" r="r" t="t"/>
              <a:pathLst>
                <a:path extrusionOk="0" h="13521" w="10847">
                  <a:moveTo>
                    <a:pt x="4151" y="435"/>
                  </a:moveTo>
                  <a:cubicBezTo>
                    <a:pt x="4440" y="435"/>
                    <a:pt x="4723" y="607"/>
                    <a:pt x="4774" y="994"/>
                  </a:cubicBezTo>
                  <a:cubicBezTo>
                    <a:pt x="4810" y="1196"/>
                    <a:pt x="4751" y="1387"/>
                    <a:pt x="4632" y="1541"/>
                  </a:cubicBezTo>
                  <a:lnTo>
                    <a:pt x="3834" y="1684"/>
                  </a:lnTo>
                  <a:cubicBezTo>
                    <a:pt x="3667" y="1589"/>
                    <a:pt x="3548" y="1422"/>
                    <a:pt x="3512" y="1232"/>
                  </a:cubicBezTo>
                  <a:lnTo>
                    <a:pt x="3500" y="1232"/>
                  </a:lnTo>
                  <a:cubicBezTo>
                    <a:pt x="3386" y="732"/>
                    <a:pt x="3773" y="435"/>
                    <a:pt x="4151" y="435"/>
                  </a:cubicBezTo>
                  <a:close/>
                  <a:moveTo>
                    <a:pt x="7854" y="2749"/>
                  </a:moveTo>
                  <a:cubicBezTo>
                    <a:pt x="8117" y="2749"/>
                    <a:pt x="8351" y="2930"/>
                    <a:pt x="8394" y="3208"/>
                  </a:cubicBezTo>
                  <a:lnTo>
                    <a:pt x="9787" y="10769"/>
                  </a:lnTo>
                  <a:cubicBezTo>
                    <a:pt x="9835" y="11066"/>
                    <a:pt x="9644" y="11340"/>
                    <a:pt x="9346" y="11400"/>
                  </a:cubicBezTo>
                  <a:lnTo>
                    <a:pt x="3084" y="12543"/>
                  </a:lnTo>
                  <a:cubicBezTo>
                    <a:pt x="3049" y="12550"/>
                    <a:pt x="3014" y="12553"/>
                    <a:pt x="2979" y="12553"/>
                  </a:cubicBezTo>
                  <a:cubicBezTo>
                    <a:pt x="2722" y="12553"/>
                    <a:pt x="2493" y="12365"/>
                    <a:pt x="2441" y="12102"/>
                  </a:cubicBezTo>
                  <a:lnTo>
                    <a:pt x="1060" y="4530"/>
                  </a:lnTo>
                  <a:cubicBezTo>
                    <a:pt x="1012" y="4232"/>
                    <a:pt x="1203" y="3958"/>
                    <a:pt x="1512" y="3899"/>
                  </a:cubicBezTo>
                  <a:lnTo>
                    <a:pt x="2250" y="3768"/>
                  </a:lnTo>
                  <a:cubicBezTo>
                    <a:pt x="2292" y="3977"/>
                    <a:pt x="2472" y="4122"/>
                    <a:pt x="2676" y="4122"/>
                  </a:cubicBezTo>
                  <a:cubicBezTo>
                    <a:pt x="2704" y="4122"/>
                    <a:pt x="2733" y="4119"/>
                    <a:pt x="2762" y="4113"/>
                  </a:cubicBezTo>
                  <a:lnTo>
                    <a:pt x="6668" y="3399"/>
                  </a:lnTo>
                  <a:cubicBezTo>
                    <a:pt x="6906" y="3363"/>
                    <a:pt x="7060" y="3125"/>
                    <a:pt x="7025" y="2899"/>
                  </a:cubicBezTo>
                  <a:lnTo>
                    <a:pt x="7763" y="2756"/>
                  </a:lnTo>
                  <a:cubicBezTo>
                    <a:pt x="7793" y="2751"/>
                    <a:pt x="7824" y="2749"/>
                    <a:pt x="7854" y="2749"/>
                  </a:cubicBezTo>
                  <a:close/>
                  <a:moveTo>
                    <a:pt x="4133" y="0"/>
                  </a:moveTo>
                  <a:cubicBezTo>
                    <a:pt x="4070" y="0"/>
                    <a:pt x="4005" y="6"/>
                    <a:pt x="3941" y="17"/>
                  </a:cubicBezTo>
                  <a:cubicBezTo>
                    <a:pt x="3346" y="136"/>
                    <a:pt x="2953" y="708"/>
                    <a:pt x="3072" y="1303"/>
                  </a:cubicBezTo>
                  <a:cubicBezTo>
                    <a:pt x="3108" y="1482"/>
                    <a:pt x="3179" y="1637"/>
                    <a:pt x="3286" y="1779"/>
                  </a:cubicBezTo>
                  <a:lnTo>
                    <a:pt x="2512" y="1934"/>
                  </a:lnTo>
                  <a:cubicBezTo>
                    <a:pt x="2191" y="1994"/>
                    <a:pt x="1988" y="2291"/>
                    <a:pt x="2036" y="2613"/>
                  </a:cubicBezTo>
                  <a:lnTo>
                    <a:pt x="2096" y="2899"/>
                  </a:lnTo>
                  <a:lnTo>
                    <a:pt x="798" y="3125"/>
                  </a:lnTo>
                  <a:cubicBezTo>
                    <a:pt x="322" y="3208"/>
                    <a:pt x="0" y="3673"/>
                    <a:pt x="83" y="4149"/>
                  </a:cubicBezTo>
                  <a:lnTo>
                    <a:pt x="1667" y="12781"/>
                  </a:lnTo>
                  <a:cubicBezTo>
                    <a:pt x="1741" y="13217"/>
                    <a:pt x="2120" y="13520"/>
                    <a:pt x="2548" y="13520"/>
                  </a:cubicBezTo>
                  <a:cubicBezTo>
                    <a:pt x="2599" y="13520"/>
                    <a:pt x="2651" y="13516"/>
                    <a:pt x="2703" y="13507"/>
                  </a:cubicBezTo>
                  <a:lnTo>
                    <a:pt x="10037" y="12162"/>
                  </a:lnTo>
                  <a:cubicBezTo>
                    <a:pt x="10525" y="12066"/>
                    <a:pt x="10847" y="11602"/>
                    <a:pt x="10763" y="11126"/>
                  </a:cubicBezTo>
                  <a:lnTo>
                    <a:pt x="9180" y="2494"/>
                  </a:lnTo>
                  <a:cubicBezTo>
                    <a:pt x="9106" y="2064"/>
                    <a:pt x="8737" y="1763"/>
                    <a:pt x="8316" y="1763"/>
                  </a:cubicBezTo>
                  <a:cubicBezTo>
                    <a:pt x="8259" y="1763"/>
                    <a:pt x="8202" y="1768"/>
                    <a:pt x="8144" y="1779"/>
                  </a:cubicBezTo>
                  <a:lnTo>
                    <a:pt x="6858" y="2018"/>
                  </a:lnTo>
                  <a:lnTo>
                    <a:pt x="6810" y="1744"/>
                  </a:lnTo>
                  <a:cubicBezTo>
                    <a:pt x="6758" y="1458"/>
                    <a:pt x="6508" y="1258"/>
                    <a:pt x="6228" y="1258"/>
                  </a:cubicBezTo>
                  <a:cubicBezTo>
                    <a:pt x="6192" y="1258"/>
                    <a:pt x="6156" y="1261"/>
                    <a:pt x="6120" y="1268"/>
                  </a:cubicBezTo>
                  <a:lnTo>
                    <a:pt x="5179" y="1434"/>
                  </a:lnTo>
                  <a:cubicBezTo>
                    <a:pt x="5227" y="1268"/>
                    <a:pt x="5239" y="1089"/>
                    <a:pt x="5215" y="922"/>
                  </a:cubicBezTo>
                  <a:cubicBezTo>
                    <a:pt x="5119" y="381"/>
                    <a:pt x="4655" y="0"/>
                    <a:pt x="413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0" name="Google Shape;8980;p50"/>
            <p:cNvSpPr/>
            <p:nvPr/>
          </p:nvSpPr>
          <p:spPr>
            <a:xfrm>
              <a:off x="5244414" y="255566"/>
              <a:ext cx="60059" cy="49898"/>
            </a:xfrm>
            <a:custGeom>
              <a:rect b="b" l="l" r="r" t="t"/>
              <a:pathLst>
                <a:path extrusionOk="0" h="1547" w="1862">
                  <a:moveTo>
                    <a:pt x="1015" y="1"/>
                  </a:moveTo>
                  <a:cubicBezTo>
                    <a:pt x="967" y="1"/>
                    <a:pt x="919" y="5"/>
                    <a:pt x="870" y="15"/>
                  </a:cubicBezTo>
                  <a:cubicBezTo>
                    <a:pt x="191" y="134"/>
                    <a:pt x="1" y="1015"/>
                    <a:pt x="560" y="1408"/>
                  </a:cubicBezTo>
                  <a:cubicBezTo>
                    <a:pt x="700" y="1504"/>
                    <a:pt x="851" y="1547"/>
                    <a:pt x="998" y="1547"/>
                  </a:cubicBezTo>
                  <a:cubicBezTo>
                    <a:pt x="1451" y="1547"/>
                    <a:pt x="1862" y="1138"/>
                    <a:pt x="1763" y="634"/>
                  </a:cubicBezTo>
                  <a:cubicBezTo>
                    <a:pt x="1689" y="266"/>
                    <a:pt x="1375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1" name="Google Shape;8981;p50"/>
            <p:cNvSpPr/>
            <p:nvPr/>
          </p:nvSpPr>
          <p:spPr>
            <a:xfrm>
              <a:off x="5312052" y="241148"/>
              <a:ext cx="124117" cy="43673"/>
            </a:xfrm>
            <a:custGeom>
              <a:rect b="b" l="l" r="r" t="t"/>
              <a:pathLst>
                <a:path extrusionOk="0" h="1354" w="3848">
                  <a:moveTo>
                    <a:pt x="3239" y="0"/>
                  </a:moveTo>
                  <a:cubicBezTo>
                    <a:pt x="3208" y="0"/>
                    <a:pt x="3176" y="3"/>
                    <a:pt x="3143" y="10"/>
                  </a:cubicBezTo>
                  <a:lnTo>
                    <a:pt x="3155" y="10"/>
                  </a:lnTo>
                  <a:lnTo>
                    <a:pt x="559" y="486"/>
                  </a:lnTo>
                  <a:cubicBezTo>
                    <a:pt x="0" y="553"/>
                    <a:pt x="102" y="1354"/>
                    <a:pt x="609" y="1354"/>
                  </a:cubicBezTo>
                  <a:cubicBezTo>
                    <a:pt x="642" y="1354"/>
                    <a:pt x="677" y="1350"/>
                    <a:pt x="714" y="1343"/>
                  </a:cubicBezTo>
                  <a:lnTo>
                    <a:pt x="3309" y="867"/>
                  </a:lnTo>
                  <a:cubicBezTo>
                    <a:pt x="3847" y="766"/>
                    <a:pt x="3731" y="0"/>
                    <a:pt x="323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2" name="Google Shape;8982;p50"/>
            <p:cNvSpPr/>
            <p:nvPr/>
          </p:nvSpPr>
          <p:spPr>
            <a:xfrm>
              <a:off x="5257090" y="325172"/>
              <a:ext cx="59769" cy="49866"/>
            </a:xfrm>
            <a:custGeom>
              <a:rect b="b" l="l" r="r" t="t"/>
              <a:pathLst>
                <a:path extrusionOk="0" h="1546" w="1853">
                  <a:moveTo>
                    <a:pt x="1003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3" y="1545"/>
                    <a:pt x="1000" y="1545"/>
                  </a:cubicBezTo>
                  <a:cubicBezTo>
                    <a:pt x="1449" y="1545"/>
                    <a:pt x="1853" y="1142"/>
                    <a:pt x="1763" y="631"/>
                  </a:cubicBezTo>
                  <a:cubicBezTo>
                    <a:pt x="1699" y="259"/>
                    <a:pt x="1369" y="1"/>
                    <a:pt x="100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3" name="Google Shape;8983;p50"/>
            <p:cNvSpPr/>
            <p:nvPr/>
          </p:nvSpPr>
          <p:spPr>
            <a:xfrm>
              <a:off x="5326599" y="310528"/>
              <a:ext cx="121408" cy="43512"/>
            </a:xfrm>
            <a:custGeom>
              <a:rect b="b" l="l" r="r" t="t"/>
              <a:pathLst>
                <a:path extrusionOk="0" h="1349" w="3764">
                  <a:moveTo>
                    <a:pt x="3133" y="0"/>
                  </a:moveTo>
                  <a:cubicBezTo>
                    <a:pt x="3121" y="0"/>
                    <a:pt x="3109" y="1"/>
                    <a:pt x="3096" y="2"/>
                  </a:cubicBezTo>
                  <a:lnTo>
                    <a:pt x="501" y="478"/>
                  </a:lnTo>
                  <a:cubicBezTo>
                    <a:pt x="1" y="618"/>
                    <a:pt x="126" y="1348"/>
                    <a:pt x="620" y="1348"/>
                  </a:cubicBezTo>
                  <a:cubicBezTo>
                    <a:pt x="632" y="1348"/>
                    <a:pt x="644" y="1348"/>
                    <a:pt x="656" y="1347"/>
                  </a:cubicBezTo>
                  <a:lnTo>
                    <a:pt x="3251" y="871"/>
                  </a:lnTo>
                  <a:cubicBezTo>
                    <a:pt x="3763" y="731"/>
                    <a:pt x="3638" y="0"/>
                    <a:pt x="313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4" name="Google Shape;8984;p50"/>
            <p:cNvSpPr/>
            <p:nvPr/>
          </p:nvSpPr>
          <p:spPr>
            <a:xfrm>
              <a:off x="5270540" y="399294"/>
              <a:ext cx="60059" cy="50189"/>
            </a:xfrm>
            <a:custGeom>
              <a:rect b="b" l="l" r="r" t="t"/>
              <a:pathLst>
                <a:path extrusionOk="0" h="1556" w="1862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0" y="1012"/>
                    <a:pt x="572" y="1417"/>
                  </a:cubicBezTo>
                  <a:cubicBezTo>
                    <a:pt x="709" y="1513"/>
                    <a:pt x="857" y="1556"/>
                    <a:pt x="1002" y="1556"/>
                  </a:cubicBezTo>
                  <a:cubicBezTo>
                    <a:pt x="1451" y="1556"/>
                    <a:pt x="1862" y="1147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5" name="Google Shape;8985;p50"/>
            <p:cNvSpPr/>
            <p:nvPr/>
          </p:nvSpPr>
          <p:spPr>
            <a:xfrm>
              <a:off x="5339501" y="384586"/>
              <a:ext cx="122440" cy="44028"/>
            </a:xfrm>
            <a:custGeom>
              <a:rect b="b" l="l" r="r" t="t"/>
              <a:pathLst>
                <a:path extrusionOk="0" h="1365" w="3796">
                  <a:moveTo>
                    <a:pt x="3172" y="0"/>
                  </a:moveTo>
                  <a:cubicBezTo>
                    <a:pt x="3153" y="0"/>
                    <a:pt x="3133" y="1"/>
                    <a:pt x="3113" y="4"/>
                  </a:cubicBezTo>
                  <a:lnTo>
                    <a:pt x="518" y="480"/>
                  </a:lnTo>
                  <a:cubicBezTo>
                    <a:pt x="1" y="606"/>
                    <a:pt x="115" y="1364"/>
                    <a:pt x="626" y="1364"/>
                  </a:cubicBezTo>
                  <a:cubicBezTo>
                    <a:pt x="645" y="1364"/>
                    <a:pt x="664" y="1363"/>
                    <a:pt x="684" y="1361"/>
                  </a:cubicBezTo>
                  <a:lnTo>
                    <a:pt x="3268" y="885"/>
                  </a:lnTo>
                  <a:cubicBezTo>
                    <a:pt x="3796" y="747"/>
                    <a:pt x="3682" y="0"/>
                    <a:pt x="317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6" name="Google Shape;8986;p50"/>
            <p:cNvSpPr/>
            <p:nvPr/>
          </p:nvSpPr>
          <p:spPr>
            <a:xfrm>
              <a:off x="5212933" y="708039"/>
              <a:ext cx="250815" cy="224688"/>
            </a:xfrm>
            <a:custGeom>
              <a:rect b="b" l="l" r="r" t="t"/>
              <a:pathLst>
                <a:path extrusionOk="0" h="6966" w="7776">
                  <a:moveTo>
                    <a:pt x="3943" y="1"/>
                  </a:moveTo>
                  <a:cubicBezTo>
                    <a:pt x="2906" y="1"/>
                    <a:pt x="1888" y="469"/>
                    <a:pt x="1227" y="1346"/>
                  </a:cubicBezTo>
                  <a:lnTo>
                    <a:pt x="6966" y="4977"/>
                  </a:lnTo>
                  <a:cubicBezTo>
                    <a:pt x="7775" y="3406"/>
                    <a:pt x="7251" y="1477"/>
                    <a:pt x="5763" y="525"/>
                  </a:cubicBezTo>
                  <a:cubicBezTo>
                    <a:pt x="5199" y="171"/>
                    <a:pt x="4568" y="1"/>
                    <a:pt x="3943" y="1"/>
                  </a:cubicBezTo>
                  <a:close/>
                  <a:moveTo>
                    <a:pt x="822" y="2001"/>
                  </a:moveTo>
                  <a:cubicBezTo>
                    <a:pt x="1" y="3561"/>
                    <a:pt x="524" y="5489"/>
                    <a:pt x="2025" y="6442"/>
                  </a:cubicBezTo>
                  <a:cubicBezTo>
                    <a:pt x="2584" y="6796"/>
                    <a:pt x="3211" y="6966"/>
                    <a:pt x="3833" y="6966"/>
                  </a:cubicBezTo>
                  <a:cubicBezTo>
                    <a:pt x="4864" y="6966"/>
                    <a:pt x="5880" y="6497"/>
                    <a:pt x="6549" y="5620"/>
                  </a:cubicBezTo>
                  <a:lnTo>
                    <a:pt x="822" y="200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7" name="Google Shape;8987;p50"/>
            <p:cNvSpPr/>
            <p:nvPr/>
          </p:nvSpPr>
          <p:spPr>
            <a:xfrm>
              <a:off x="5682211" y="226472"/>
              <a:ext cx="196304" cy="181918"/>
            </a:xfrm>
            <a:custGeom>
              <a:rect b="b" l="l" r="r" t="t"/>
              <a:pathLst>
                <a:path extrusionOk="0" h="5640" w="6086">
                  <a:moveTo>
                    <a:pt x="3609" y="0"/>
                  </a:moveTo>
                  <a:lnTo>
                    <a:pt x="1215" y="1631"/>
                  </a:lnTo>
                  <a:cubicBezTo>
                    <a:pt x="251" y="2286"/>
                    <a:pt x="1" y="3596"/>
                    <a:pt x="656" y="4560"/>
                  </a:cubicBezTo>
                  <a:lnTo>
                    <a:pt x="763" y="4715"/>
                  </a:lnTo>
                  <a:cubicBezTo>
                    <a:pt x="1171" y="5316"/>
                    <a:pt x="1834" y="5640"/>
                    <a:pt x="2508" y="5640"/>
                  </a:cubicBezTo>
                  <a:cubicBezTo>
                    <a:pt x="2916" y="5640"/>
                    <a:pt x="3329" y="5521"/>
                    <a:pt x="3692" y="5275"/>
                  </a:cubicBezTo>
                  <a:lnTo>
                    <a:pt x="6085" y="3644"/>
                  </a:lnTo>
                  <a:lnTo>
                    <a:pt x="3609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8" name="Google Shape;8988;p50"/>
            <p:cNvSpPr/>
            <p:nvPr/>
          </p:nvSpPr>
          <p:spPr>
            <a:xfrm>
              <a:off x="5814714" y="151317"/>
              <a:ext cx="196272" cy="181950"/>
            </a:xfrm>
            <a:custGeom>
              <a:rect b="b" l="l" r="r" t="t"/>
              <a:pathLst>
                <a:path extrusionOk="0" h="5641" w="6085">
                  <a:moveTo>
                    <a:pt x="3580" y="1"/>
                  </a:moveTo>
                  <a:cubicBezTo>
                    <a:pt x="3174" y="1"/>
                    <a:pt x="2765" y="119"/>
                    <a:pt x="2406" y="366"/>
                  </a:cubicBezTo>
                  <a:lnTo>
                    <a:pt x="1" y="1985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5" y="3354"/>
                    <a:pt x="6085" y="2044"/>
                    <a:pt x="5430" y="1080"/>
                  </a:cubicBezTo>
                  <a:lnTo>
                    <a:pt x="5323" y="925"/>
                  </a:lnTo>
                  <a:cubicBezTo>
                    <a:pt x="4915" y="324"/>
                    <a:pt x="4252" y="1"/>
                    <a:pt x="3580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9" name="Google Shape;8989;p50"/>
            <p:cNvSpPr/>
            <p:nvPr/>
          </p:nvSpPr>
          <p:spPr>
            <a:xfrm>
              <a:off x="5624636" y="602242"/>
              <a:ext cx="346032" cy="344032"/>
            </a:xfrm>
            <a:custGeom>
              <a:rect b="b" l="l" r="r" t="t"/>
              <a:pathLst>
                <a:path extrusionOk="0" h="10666" w="10728">
                  <a:moveTo>
                    <a:pt x="5007" y="1"/>
                  </a:moveTo>
                  <a:cubicBezTo>
                    <a:pt x="4823" y="1"/>
                    <a:pt x="4677" y="136"/>
                    <a:pt x="4655" y="328"/>
                  </a:cubicBezTo>
                  <a:lnTo>
                    <a:pt x="4191" y="3805"/>
                  </a:lnTo>
                  <a:lnTo>
                    <a:pt x="714" y="3340"/>
                  </a:lnTo>
                  <a:cubicBezTo>
                    <a:pt x="699" y="3338"/>
                    <a:pt x="683" y="3338"/>
                    <a:pt x="668" y="3338"/>
                  </a:cubicBezTo>
                  <a:cubicBezTo>
                    <a:pt x="475" y="3338"/>
                    <a:pt x="320" y="3474"/>
                    <a:pt x="298" y="3662"/>
                  </a:cubicBezTo>
                  <a:lnTo>
                    <a:pt x="36" y="5638"/>
                  </a:lnTo>
                  <a:cubicBezTo>
                    <a:pt x="0" y="5840"/>
                    <a:pt x="143" y="6031"/>
                    <a:pt x="357" y="6055"/>
                  </a:cubicBezTo>
                  <a:lnTo>
                    <a:pt x="357" y="6043"/>
                  </a:lnTo>
                  <a:lnTo>
                    <a:pt x="3834" y="6507"/>
                  </a:lnTo>
                  <a:lnTo>
                    <a:pt x="3370" y="9984"/>
                  </a:lnTo>
                  <a:cubicBezTo>
                    <a:pt x="3346" y="10186"/>
                    <a:pt x="3489" y="10377"/>
                    <a:pt x="3691" y="10401"/>
                  </a:cubicBezTo>
                  <a:lnTo>
                    <a:pt x="5667" y="10663"/>
                  </a:lnTo>
                  <a:cubicBezTo>
                    <a:pt x="5682" y="10664"/>
                    <a:pt x="5697" y="10665"/>
                    <a:pt x="5712" y="10665"/>
                  </a:cubicBezTo>
                  <a:cubicBezTo>
                    <a:pt x="5897" y="10665"/>
                    <a:pt x="6062" y="10529"/>
                    <a:pt x="6084" y="10341"/>
                  </a:cubicBezTo>
                  <a:lnTo>
                    <a:pt x="6548" y="6864"/>
                  </a:lnTo>
                  <a:lnTo>
                    <a:pt x="10025" y="7329"/>
                  </a:lnTo>
                  <a:cubicBezTo>
                    <a:pt x="10040" y="7331"/>
                    <a:pt x="10055" y="7331"/>
                    <a:pt x="10069" y="7331"/>
                  </a:cubicBezTo>
                  <a:cubicBezTo>
                    <a:pt x="10254" y="7331"/>
                    <a:pt x="10420" y="7195"/>
                    <a:pt x="10442" y="7007"/>
                  </a:cubicBezTo>
                  <a:lnTo>
                    <a:pt x="10704" y="5031"/>
                  </a:lnTo>
                  <a:cubicBezTo>
                    <a:pt x="10728" y="4828"/>
                    <a:pt x="10585" y="4638"/>
                    <a:pt x="10382" y="4614"/>
                  </a:cubicBezTo>
                  <a:lnTo>
                    <a:pt x="6894" y="4150"/>
                  </a:lnTo>
                  <a:lnTo>
                    <a:pt x="7358" y="673"/>
                  </a:lnTo>
                  <a:cubicBezTo>
                    <a:pt x="7382" y="471"/>
                    <a:pt x="7239" y="280"/>
                    <a:pt x="7037" y="256"/>
                  </a:cubicBezTo>
                  <a:lnTo>
                    <a:pt x="5072" y="6"/>
                  </a:lnTo>
                  <a:cubicBezTo>
                    <a:pt x="5050" y="3"/>
                    <a:pt x="5028" y="1"/>
                    <a:pt x="500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0" name="Google Shape;8990;p50"/>
            <p:cNvSpPr/>
            <p:nvPr/>
          </p:nvSpPr>
          <p:spPr>
            <a:xfrm>
              <a:off x="5182226" y="1123290"/>
              <a:ext cx="349870" cy="436217"/>
            </a:xfrm>
            <a:custGeom>
              <a:rect b="b" l="l" r="r" t="t"/>
              <a:pathLst>
                <a:path extrusionOk="0" h="13524" w="10847">
                  <a:moveTo>
                    <a:pt x="4147" y="429"/>
                  </a:moveTo>
                  <a:cubicBezTo>
                    <a:pt x="4437" y="429"/>
                    <a:pt x="4723" y="604"/>
                    <a:pt x="4774" y="997"/>
                  </a:cubicBezTo>
                  <a:cubicBezTo>
                    <a:pt x="4810" y="1188"/>
                    <a:pt x="4751" y="1390"/>
                    <a:pt x="4632" y="1533"/>
                  </a:cubicBezTo>
                  <a:lnTo>
                    <a:pt x="3834" y="1688"/>
                  </a:lnTo>
                  <a:cubicBezTo>
                    <a:pt x="3667" y="1593"/>
                    <a:pt x="3548" y="1426"/>
                    <a:pt x="3512" y="1224"/>
                  </a:cubicBezTo>
                  <a:lnTo>
                    <a:pt x="3500" y="1224"/>
                  </a:lnTo>
                  <a:cubicBezTo>
                    <a:pt x="3386" y="725"/>
                    <a:pt x="3770" y="429"/>
                    <a:pt x="4147" y="429"/>
                  </a:cubicBezTo>
                  <a:close/>
                  <a:moveTo>
                    <a:pt x="7867" y="2749"/>
                  </a:moveTo>
                  <a:cubicBezTo>
                    <a:pt x="8125" y="2749"/>
                    <a:pt x="8352" y="2938"/>
                    <a:pt x="8394" y="3200"/>
                  </a:cubicBezTo>
                  <a:lnTo>
                    <a:pt x="9787" y="10761"/>
                  </a:lnTo>
                  <a:cubicBezTo>
                    <a:pt x="9835" y="11058"/>
                    <a:pt x="9644" y="11344"/>
                    <a:pt x="9346" y="11392"/>
                  </a:cubicBezTo>
                  <a:lnTo>
                    <a:pt x="3084" y="12535"/>
                  </a:lnTo>
                  <a:cubicBezTo>
                    <a:pt x="3049" y="12542"/>
                    <a:pt x="3014" y="12545"/>
                    <a:pt x="2979" y="12545"/>
                  </a:cubicBezTo>
                  <a:cubicBezTo>
                    <a:pt x="2722" y="12545"/>
                    <a:pt x="2493" y="12357"/>
                    <a:pt x="2441" y="12094"/>
                  </a:cubicBezTo>
                  <a:lnTo>
                    <a:pt x="1060" y="4534"/>
                  </a:lnTo>
                  <a:cubicBezTo>
                    <a:pt x="1012" y="4236"/>
                    <a:pt x="1203" y="3950"/>
                    <a:pt x="1512" y="3903"/>
                  </a:cubicBezTo>
                  <a:lnTo>
                    <a:pt x="2250" y="3760"/>
                  </a:lnTo>
                  <a:cubicBezTo>
                    <a:pt x="2293" y="3975"/>
                    <a:pt x="2482" y="4122"/>
                    <a:pt x="2694" y="4122"/>
                  </a:cubicBezTo>
                  <a:cubicBezTo>
                    <a:pt x="2717" y="4122"/>
                    <a:pt x="2739" y="4120"/>
                    <a:pt x="2762" y="4117"/>
                  </a:cubicBezTo>
                  <a:lnTo>
                    <a:pt x="6668" y="3402"/>
                  </a:lnTo>
                  <a:cubicBezTo>
                    <a:pt x="6906" y="3355"/>
                    <a:pt x="7060" y="3129"/>
                    <a:pt x="7025" y="2890"/>
                  </a:cubicBezTo>
                  <a:lnTo>
                    <a:pt x="7763" y="2760"/>
                  </a:lnTo>
                  <a:cubicBezTo>
                    <a:pt x="7798" y="2752"/>
                    <a:pt x="7833" y="2749"/>
                    <a:pt x="7867" y="2749"/>
                  </a:cubicBezTo>
                  <a:close/>
                  <a:moveTo>
                    <a:pt x="4150" y="0"/>
                  </a:moveTo>
                  <a:cubicBezTo>
                    <a:pt x="4081" y="0"/>
                    <a:pt x="4011" y="7"/>
                    <a:pt x="3941" y="21"/>
                  </a:cubicBezTo>
                  <a:cubicBezTo>
                    <a:pt x="3346" y="128"/>
                    <a:pt x="2953" y="700"/>
                    <a:pt x="3072" y="1307"/>
                  </a:cubicBezTo>
                  <a:cubicBezTo>
                    <a:pt x="3108" y="1474"/>
                    <a:pt x="3179" y="1640"/>
                    <a:pt x="3286" y="1783"/>
                  </a:cubicBezTo>
                  <a:lnTo>
                    <a:pt x="2512" y="1926"/>
                  </a:lnTo>
                  <a:cubicBezTo>
                    <a:pt x="2191" y="1986"/>
                    <a:pt x="1988" y="2295"/>
                    <a:pt x="2036" y="2617"/>
                  </a:cubicBezTo>
                  <a:lnTo>
                    <a:pt x="2096" y="2890"/>
                  </a:lnTo>
                  <a:lnTo>
                    <a:pt x="798" y="3129"/>
                  </a:lnTo>
                  <a:cubicBezTo>
                    <a:pt x="322" y="3212"/>
                    <a:pt x="0" y="3676"/>
                    <a:pt x="83" y="4164"/>
                  </a:cubicBezTo>
                  <a:lnTo>
                    <a:pt x="1667" y="12785"/>
                  </a:lnTo>
                  <a:cubicBezTo>
                    <a:pt x="1741" y="13221"/>
                    <a:pt x="2120" y="13524"/>
                    <a:pt x="2548" y="13524"/>
                  </a:cubicBezTo>
                  <a:cubicBezTo>
                    <a:pt x="2599" y="13524"/>
                    <a:pt x="2651" y="13520"/>
                    <a:pt x="2703" y="13511"/>
                  </a:cubicBezTo>
                  <a:lnTo>
                    <a:pt x="10049" y="12165"/>
                  </a:lnTo>
                  <a:cubicBezTo>
                    <a:pt x="10525" y="12082"/>
                    <a:pt x="10847" y="11618"/>
                    <a:pt x="10763" y="11130"/>
                  </a:cubicBezTo>
                  <a:lnTo>
                    <a:pt x="9192" y="2498"/>
                  </a:lnTo>
                  <a:cubicBezTo>
                    <a:pt x="9108" y="2067"/>
                    <a:pt x="8737" y="1766"/>
                    <a:pt x="8316" y="1766"/>
                  </a:cubicBezTo>
                  <a:cubicBezTo>
                    <a:pt x="8259" y="1766"/>
                    <a:pt x="8202" y="1772"/>
                    <a:pt x="8144" y="1783"/>
                  </a:cubicBezTo>
                  <a:lnTo>
                    <a:pt x="6858" y="2009"/>
                  </a:lnTo>
                  <a:lnTo>
                    <a:pt x="6810" y="1736"/>
                  </a:lnTo>
                  <a:cubicBezTo>
                    <a:pt x="6757" y="1446"/>
                    <a:pt x="6499" y="1252"/>
                    <a:pt x="6214" y="1252"/>
                  </a:cubicBezTo>
                  <a:cubicBezTo>
                    <a:pt x="6183" y="1252"/>
                    <a:pt x="6151" y="1255"/>
                    <a:pt x="6120" y="1259"/>
                  </a:cubicBezTo>
                  <a:lnTo>
                    <a:pt x="5179" y="1438"/>
                  </a:lnTo>
                  <a:cubicBezTo>
                    <a:pt x="5227" y="1259"/>
                    <a:pt x="5239" y="1081"/>
                    <a:pt x="5215" y="914"/>
                  </a:cubicBezTo>
                  <a:cubicBezTo>
                    <a:pt x="5120" y="378"/>
                    <a:pt x="4665" y="0"/>
                    <a:pt x="415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1" name="Google Shape;8991;p50"/>
            <p:cNvSpPr/>
            <p:nvPr/>
          </p:nvSpPr>
          <p:spPr>
            <a:xfrm>
              <a:off x="5244414" y="1280275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9" y="1"/>
                    <a:pt x="915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2" y="1502"/>
                    <a:pt x="854" y="1545"/>
                    <a:pt x="1002" y="1545"/>
                  </a:cubicBezTo>
                  <a:cubicBezTo>
                    <a:pt x="1454" y="1545"/>
                    <a:pt x="1862" y="1142"/>
                    <a:pt x="1763" y="631"/>
                  </a:cubicBezTo>
                  <a:cubicBezTo>
                    <a:pt x="1689" y="259"/>
                    <a:pt x="1367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2" name="Google Shape;8992;p50"/>
            <p:cNvSpPr/>
            <p:nvPr/>
          </p:nvSpPr>
          <p:spPr>
            <a:xfrm>
              <a:off x="5311504" y="1265631"/>
              <a:ext cx="125182" cy="43931"/>
            </a:xfrm>
            <a:custGeom>
              <a:rect b="b" l="l" r="r" t="t"/>
              <a:pathLst>
                <a:path extrusionOk="0" h="1362" w="3881">
                  <a:moveTo>
                    <a:pt x="3274" y="0"/>
                  </a:moveTo>
                  <a:cubicBezTo>
                    <a:pt x="3238" y="0"/>
                    <a:pt x="3200" y="5"/>
                    <a:pt x="3160" y="13"/>
                  </a:cubicBezTo>
                  <a:lnTo>
                    <a:pt x="3172" y="13"/>
                  </a:lnTo>
                  <a:lnTo>
                    <a:pt x="576" y="490"/>
                  </a:lnTo>
                  <a:cubicBezTo>
                    <a:pt x="0" y="545"/>
                    <a:pt x="104" y="1362"/>
                    <a:pt x="609" y="1362"/>
                  </a:cubicBezTo>
                  <a:cubicBezTo>
                    <a:pt x="647" y="1362"/>
                    <a:pt x="688" y="1357"/>
                    <a:pt x="731" y="1347"/>
                  </a:cubicBezTo>
                  <a:lnTo>
                    <a:pt x="3314" y="871"/>
                  </a:lnTo>
                  <a:cubicBezTo>
                    <a:pt x="3881" y="793"/>
                    <a:pt x="3774" y="0"/>
                    <a:pt x="327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3" name="Google Shape;8993;p50"/>
            <p:cNvSpPr/>
            <p:nvPr/>
          </p:nvSpPr>
          <p:spPr>
            <a:xfrm>
              <a:off x="5257090" y="1349784"/>
              <a:ext cx="59769" cy="49866"/>
            </a:xfrm>
            <a:custGeom>
              <a:rect b="b" l="l" r="r" t="t"/>
              <a:pathLst>
                <a:path extrusionOk="0" h="1546" w="1853">
                  <a:moveTo>
                    <a:pt x="1002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2" y="1502"/>
                    <a:pt x="854" y="1545"/>
                    <a:pt x="1001" y="1545"/>
                  </a:cubicBezTo>
                  <a:cubicBezTo>
                    <a:pt x="1450" y="1545"/>
                    <a:pt x="1852" y="1145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4" name="Google Shape;8994;p50"/>
            <p:cNvSpPr/>
            <p:nvPr/>
          </p:nvSpPr>
          <p:spPr>
            <a:xfrm>
              <a:off x="5326728" y="1335140"/>
              <a:ext cx="121279" cy="43544"/>
            </a:xfrm>
            <a:custGeom>
              <a:rect b="b" l="l" r="r" t="t"/>
              <a:pathLst>
                <a:path extrusionOk="0" h="1350" w="3760">
                  <a:moveTo>
                    <a:pt x="3129" y="0"/>
                  </a:moveTo>
                  <a:cubicBezTo>
                    <a:pt x="3117" y="0"/>
                    <a:pt x="3105" y="1"/>
                    <a:pt x="3092" y="2"/>
                  </a:cubicBezTo>
                  <a:lnTo>
                    <a:pt x="497" y="478"/>
                  </a:lnTo>
                  <a:cubicBezTo>
                    <a:pt x="0" y="628"/>
                    <a:pt x="120" y="1349"/>
                    <a:pt x="605" y="1349"/>
                  </a:cubicBezTo>
                  <a:cubicBezTo>
                    <a:pt x="620" y="1349"/>
                    <a:pt x="636" y="1348"/>
                    <a:pt x="652" y="1347"/>
                  </a:cubicBezTo>
                  <a:lnTo>
                    <a:pt x="3247" y="883"/>
                  </a:lnTo>
                  <a:cubicBezTo>
                    <a:pt x="3759" y="731"/>
                    <a:pt x="3634" y="0"/>
                    <a:pt x="312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5" name="Google Shape;8995;p50"/>
            <p:cNvSpPr/>
            <p:nvPr/>
          </p:nvSpPr>
          <p:spPr>
            <a:xfrm>
              <a:off x="5270540" y="1424293"/>
              <a:ext cx="60059" cy="49834"/>
            </a:xfrm>
            <a:custGeom>
              <a:rect b="b" l="l" r="r" t="t"/>
              <a:pathLst>
                <a:path extrusionOk="0" h="1545" w="1862">
                  <a:moveTo>
                    <a:pt x="1002" y="0"/>
                  </a:moveTo>
                  <a:cubicBezTo>
                    <a:pt x="959" y="0"/>
                    <a:pt x="914" y="4"/>
                    <a:pt x="870" y="12"/>
                  </a:cubicBezTo>
                  <a:cubicBezTo>
                    <a:pt x="191" y="131"/>
                    <a:pt x="0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0"/>
                    <a:pt x="100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6" name="Google Shape;8996;p50"/>
            <p:cNvSpPr/>
            <p:nvPr/>
          </p:nvSpPr>
          <p:spPr>
            <a:xfrm>
              <a:off x="5339792" y="1409585"/>
              <a:ext cx="121795" cy="43577"/>
            </a:xfrm>
            <a:custGeom>
              <a:rect b="b" l="l" r="r" t="t"/>
              <a:pathLst>
                <a:path extrusionOk="0" h="1351" w="3776">
                  <a:moveTo>
                    <a:pt x="3162" y="0"/>
                  </a:moveTo>
                  <a:cubicBezTo>
                    <a:pt x="3143" y="0"/>
                    <a:pt x="3124" y="1"/>
                    <a:pt x="3104" y="3"/>
                  </a:cubicBezTo>
                  <a:lnTo>
                    <a:pt x="509" y="468"/>
                  </a:lnTo>
                  <a:cubicBezTo>
                    <a:pt x="0" y="606"/>
                    <a:pt x="120" y="1351"/>
                    <a:pt x="628" y="1351"/>
                  </a:cubicBezTo>
                  <a:cubicBezTo>
                    <a:pt x="643" y="1351"/>
                    <a:pt x="659" y="1350"/>
                    <a:pt x="675" y="1349"/>
                  </a:cubicBezTo>
                  <a:lnTo>
                    <a:pt x="3259" y="872"/>
                  </a:lnTo>
                  <a:cubicBezTo>
                    <a:pt x="3775" y="735"/>
                    <a:pt x="3661" y="0"/>
                    <a:pt x="316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7" name="Google Shape;8997;p50"/>
            <p:cNvSpPr/>
            <p:nvPr/>
          </p:nvSpPr>
          <p:spPr>
            <a:xfrm>
              <a:off x="5682211" y="1251439"/>
              <a:ext cx="196304" cy="181563"/>
            </a:xfrm>
            <a:custGeom>
              <a:rect b="b" l="l" r="r" t="t"/>
              <a:pathLst>
                <a:path extrusionOk="0" h="5629" w="6086">
                  <a:moveTo>
                    <a:pt x="3609" y="1"/>
                  </a:moveTo>
                  <a:lnTo>
                    <a:pt x="1215" y="1620"/>
                  </a:lnTo>
                  <a:cubicBezTo>
                    <a:pt x="251" y="2275"/>
                    <a:pt x="1" y="3585"/>
                    <a:pt x="656" y="4549"/>
                  </a:cubicBezTo>
                  <a:lnTo>
                    <a:pt x="763" y="4704"/>
                  </a:lnTo>
                  <a:cubicBezTo>
                    <a:pt x="1171" y="5305"/>
                    <a:pt x="1834" y="5629"/>
                    <a:pt x="2508" y="5629"/>
                  </a:cubicBezTo>
                  <a:cubicBezTo>
                    <a:pt x="2916" y="5629"/>
                    <a:pt x="3329" y="5510"/>
                    <a:pt x="3692" y="5264"/>
                  </a:cubicBezTo>
                  <a:lnTo>
                    <a:pt x="6085" y="3644"/>
                  </a:lnTo>
                  <a:lnTo>
                    <a:pt x="3609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8" name="Google Shape;8998;p50"/>
            <p:cNvSpPr/>
            <p:nvPr/>
          </p:nvSpPr>
          <p:spPr>
            <a:xfrm>
              <a:off x="5814714" y="1176188"/>
              <a:ext cx="196272" cy="181660"/>
            </a:xfrm>
            <a:custGeom>
              <a:rect b="b" l="l" r="r" t="t"/>
              <a:pathLst>
                <a:path extrusionOk="0" h="5632" w="6085">
                  <a:moveTo>
                    <a:pt x="3591" y="1"/>
                  </a:moveTo>
                  <a:cubicBezTo>
                    <a:pt x="3182" y="1"/>
                    <a:pt x="2768" y="120"/>
                    <a:pt x="2406" y="369"/>
                  </a:cubicBezTo>
                  <a:lnTo>
                    <a:pt x="1" y="1989"/>
                  </a:lnTo>
                  <a:lnTo>
                    <a:pt x="2477" y="5632"/>
                  </a:lnTo>
                  <a:lnTo>
                    <a:pt x="4870" y="4001"/>
                  </a:lnTo>
                  <a:cubicBezTo>
                    <a:pt x="5835" y="3346"/>
                    <a:pt x="6085" y="2036"/>
                    <a:pt x="5430" y="1072"/>
                  </a:cubicBezTo>
                  <a:lnTo>
                    <a:pt x="5430" y="1072"/>
                  </a:lnTo>
                  <a:lnTo>
                    <a:pt x="5430" y="1084"/>
                  </a:lnTo>
                  <a:lnTo>
                    <a:pt x="5323" y="917"/>
                  </a:lnTo>
                  <a:cubicBezTo>
                    <a:pt x="4917" y="319"/>
                    <a:pt x="4259" y="1"/>
                    <a:pt x="359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9" name="Google Shape;8999;p50"/>
            <p:cNvSpPr/>
            <p:nvPr/>
          </p:nvSpPr>
          <p:spPr>
            <a:xfrm>
              <a:off x="4157614" y="99161"/>
              <a:ext cx="349483" cy="435378"/>
            </a:xfrm>
            <a:custGeom>
              <a:rect b="b" l="l" r="r" t="t"/>
              <a:pathLst>
                <a:path extrusionOk="0" h="13498" w="10835">
                  <a:moveTo>
                    <a:pt x="4152" y="412"/>
                  </a:moveTo>
                  <a:cubicBezTo>
                    <a:pt x="4440" y="412"/>
                    <a:pt x="4723" y="584"/>
                    <a:pt x="4775" y="971"/>
                  </a:cubicBezTo>
                  <a:cubicBezTo>
                    <a:pt x="4810" y="1173"/>
                    <a:pt x="4751" y="1364"/>
                    <a:pt x="4632" y="1518"/>
                  </a:cubicBezTo>
                  <a:lnTo>
                    <a:pt x="3834" y="1661"/>
                  </a:lnTo>
                  <a:cubicBezTo>
                    <a:pt x="3667" y="1566"/>
                    <a:pt x="3536" y="1399"/>
                    <a:pt x="3501" y="1209"/>
                  </a:cubicBezTo>
                  <a:cubicBezTo>
                    <a:pt x="3386" y="709"/>
                    <a:pt x="3773" y="412"/>
                    <a:pt x="4152" y="412"/>
                  </a:cubicBezTo>
                  <a:close/>
                  <a:moveTo>
                    <a:pt x="7842" y="2726"/>
                  </a:moveTo>
                  <a:cubicBezTo>
                    <a:pt x="8105" y="2726"/>
                    <a:pt x="8341" y="2907"/>
                    <a:pt x="8394" y="3185"/>
                  </a:cubicBezTo>
                  <a:lnTo>
                    <a:pt x="9775" y="10746"/>
                  </a:lnTo>
                  <a:cubicBezTo>
                    <a:pt x="9835" y="11043"/>
                    <a:pt x="9632" y="11329"/>
                    <a:pt x="9335" y="11377"/>
                  </a:cubicBezTo>
                  <a:lnTo>
                    <a:pt x="3072" y="12520"/>
                  </a:lnTo>
                  <a:cubicBezTo>
                    <a:pt x="3037" y="12527"/>
                    <a:pt x="3002" y="12530"/>
                    <a:pt x="2967" y="12530"/>
                  </a:cubicBezTo>
                  <a:cubicBezTo>
                    <a:pt x="2710" y="12530"/>
                    <a:pt x="2482" y="12342"/>
                    <a:pt x="2429" y="12079"/>
                  </a:cubicBezTo>
                  <a:lnTo>
                    <a:pt x="1048" y="4507"/>
                  </a:lnTo>
                  <a:cubicBezTo>
                    <a:pt x="1000" y="4209"/>
                    <a:pt x="1203" y="3935"/>
                    <a:pt x="1500" y="3876"/>
                  </a:cubicBezTo>
                  <a:lnTo>
                    <a:pt x="2239" y="3745"/>
                  </a:lnTo>
                  <a:cubicBezTo>
                    <a:pt x="2280" y="3954"/>
                    <a:pt x="2460" y="4099"/>
                    <a:pt x="2664" y="4099"/>
                  </a:cubicBezTo>
                  <a:cubicBezTo>
                    <a:pt x="2693" y="4099"/>
                    <a:pt x="2721" y="4096"/>
                    <a:pt x="2751" y="4090"/>
                  </a:cubicBezTo>
                  <a:lnTo>
                    <a:pt x="6656" y="3376"/>
                  </a:lnTo>
                  <a:cubicBezTo>
                    <a:pt x="6894" y="3340"/>
                    <a:pt x="7049" y="3114"/>
                    <a:pt x="7013" y="2876"/>
                  </a:cubicBezTo>
                  <a:lnTo>
                    <a:pt x="7751" y="2733"/>
                  </a:lnTo>
                  <a:cubicBezTo>
                    <a:pt x="7782" y="2728"/>
                    <a:pt x="7812" y="2726"/>
                    <a:pt x="7842" y="2726"/>
                  </a:cubicBezTo>
                  <a:close/>
                  <a:moveTo>
                    <a:pt x="4137" y="1"/>
                  </a:moveTo>
                  <a:cubicBezTo>
                    <a:pt x="4073" y="1"/>
                    <a:pt x="4007" y="6"/>
                    <a:pt x="3941" y="18"/>
                  </a:cubicBezTo>
                  <a:cubicBezTo>
                    <a:pt x="3358" y="125"/>
                    <a:pt x="2965" y="697"/>
                    <a:pt x="3072" y="1280"/>
                  </a:cubicBezTo>
                  <a:cubicBezTo>
                    <a:pt x="3096" y="1459"/>
                    <a:pt x="3179" y="1614"/>
                    <a:pt x="3286" y="1756"/>
                  </a:cubicBezTo>
                  <a:lnTo>
                    <a:pt x="2512" y="1899"/>
                  </a:lnTo>
                  <a:cubicBezTo>
                    <a:pt x="2191" y="1959"/>
                    <a:pt x="1977" y="2268"/>
                    <a:pt x="2036" y="2578"/>
                  </a:cubicBezTo>
                  <a:lnTo>
                    <a:pt x="2084" y="2864"/>
                  </a:lnTo>
                  <a:lnTo>
                    <a:pt x="798" y="3102"/>
                  </a:lnTo>
                  <a:cubicBezTo>
                    <a:pt x="322" y="3185"/>
                    <a:pt x="0" y="3650"/>
                    <a:pt x="84" y="4126"/>
                  </a:cubicBezTo>
                  <a:lnTo>
                    <a:pt x="1655" y="12758"/>
                  </a:lnTo>
                  <a:cubicBezTo>
                    <a:pt x="1740" y="13194"/>
                    <a:pt x="2120" y="13497"/>
                    <a:pt x="2540" y="13497"/>
                  </a:cubicBezTo>
                  <a:cubicBezTo>
                    <a:pt x="2590" y="13497"/>
                    <a:pt x="2640" y="13493"/>
                    <a:pt x="2691" y="13484"/>
                  </a:cubicBezTo>
                  <a:lnTo>
                    <a:pt x="10037" y="12139"/>
                  </a:lnTo>
                  <a:cubicBezTo>
                    <a:pt x="10513" y="12055"/>
                    <a:pt x="10835" y="11579"/>
                    <a:pt x="10752" y="11103"/>
                  </a:cubicBezTo>
                  <a:lnTo>
                    <a:pt x="9180" y="2483"/>
                  </a:lnTo>
                  <a:cubicBezTo>
                    <a:pt x="9095" y="2046"/>
                    <a:pt x="8715" y="1743"/>
                    <a:pt x="8287" y="1743"/>
                  </a:cubicBezTo>
                  <a:cubicBezTo>
                    <a:pt x="8236" y="1743"/>
                    <a:pt x="8184" y="1748"/>
                    <a:pt x="8132" y="1756"/>
                  </a:cubicBezTo>
                  <a:lnTo>
                    <a:pt x="6858" y="1995"/>
                  </a:lnTo>
                  <a:lnTo>
                    <a:pt x="6811" y="1721"/>
                  </a:lnTo>
                  <a:cubicBezTo>
                    <a:pt x="6747" y="1435"/>
                    <a:pt x="6506" y="1235"/>
                    <a:pt x="6227" y="1235"/>
                  </a:cubicBezTo>
                  <a:cubicBezTo>
                    <a:pt x="6192" y="1235"/>
                    <a:pt x="6156" y="1238"/>
                    <a:pt x="6120" y="1245"/>
                  </a:cubicBezTo>
                  <a:lnTo>
                    <a:pt x="5179" y="1411"/>
                  </a:lnTo>
                  <a:cubicBezTo>
                    <a:pt x="5227" y="1245"/>
                    <a:pt x="5239" y="1066"/>
                    <a:pt x="5203" y="899"/>
                  </a:cubicBezTo>
                  <a:cubicBezTo>
                    <a:pt x="5108" y="370"/>
                    <a:pt x="4655" y="1"/>
                    <a:pt x="413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0" name="Google Shape;9000;p50"/>
            <p:cNvSpPr/>
            <p:nvPr/>
          </p:nvSpPr>
          <p:spPr>
            <a:xfrm>
              <a:off x="4219446" y="255566"/>
              <a:ext cx="60156" cy="49898"/>
            </a:xfrm>
            <a:custGeom>
              <a:rect b="b" l="l" r="r" t="t"/>
              <a:pathLst>
                <a:path extrusionOk="0" h="1547" w="1865">
                  <a:moveTo>
                    <a:pt x="1026" y="1"/>
                  </a:moveTo>
                  <a:cubicBezTo>
                    <a:pt x="979" y="1"/>
                    <a:pt x="930" y="5"/>
                    <a:pt x="881" y="15"/>
                  </a:cubicBezTo>
                  <a:cubicBezTo>
                    <a:pt x="202" y="134"/>
                    <a:pt x="0" y="1015"/>
                    <a:pt x="572" y="1408"/>
                  </a:cubicBezTo>
                  <a:cubicBezTo>
                    <a:pt x="711" y="1504"/>
                    <a:pt x="861" y="1547"/>
                    <a:pt x="1007" y="1547"/>
                  </a:cubicBezTo>
                  <a:cubicBezTo>
                    <a:pt x="1458" y="1547"/>
                    <a:pt x="1864" y="1138"/>
                    <a:pt x="1774" y="634"/>
                  </a:cubicBezTo>
                  <a:cubicBezTo>
                    <a:pt x="1701" y="266"/>
                    <a:pt x="1386" y="1"/>
                    <a:pt x="1026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1" name="Google Shape;9001;p50"/>
            <p:cNvSpPr/>
            <p:nvPr/>
          </p:nvSpPr>
          <p:spPr>
            <a:xfrm>
              <a:off x="4287988" y="241148"/>
              <a:ext cx="123956" cy="43577"/>
            </a:xfrm>
            <a:custGeom>
              <a:rect b="b" l="l" r="r" t="t"/>
              <a:pathLst>
                <a:path extrusionOk="0" h="1351" w="3843">
                  <a:moveTo>
                    <a:pt x="3234" y="0"/>
                  </a:moveTo>
                  <a:cubicBezTo>
                    <a:pt x="3203" y="0"/>
                    <a:pt x="3171" y="3"/>
                    <a:pt x="3138" y="10"/>
                  </a:cubicBezTo>
                  <a:lnTo>
                    <a:pt x="542" y="486"/>
                  </a:lnTo>
                  <a:cubicBezTo>
                    <a:pt x="1" y="576"/>
                    <a:pt x="111" y="1350"/>
                    <a:pt x="610" y="1350"/>
                  </a:cubicBezTo>
                  <a:cubicBezTo>
                    <a:pt x="638" y="1350"/>
                    <a:pt x="667" y="1348"/>
                    <a:pt x="697" y="1343"/>
                  </a:cubicBezTo>
                  <a:lnTo>
                    <a:pt x="3304" y="867"/>
                  </a:lnTo>
                  <a:cubicBezTo>
                    <a:pt x="3842" y="766"/>
                    <a:pt x="3726" y="0"/>
                    <a:pt x="323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2" name="Google Shape;9002;p50"/>
            <p:cNvSpPr/>
            <p:nvPr/>
          </p:nvSpPr>
          <p:spPr>
            <a:xfrm>
              <a:off x="4232090" y="325172"/>
              <a:ext cx="60156" cy="49866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1" y="1"/>
                    <a:pt x="927" y="4"/>
                    <a:pt x="882" y="12"/>
                  </a:cubicBezTo>
                  <a:cubicBezTo>
                    <a:pt x="203" y="131"/>
                    <a:pt x="1" y="1012"/>
                    <a:pt x="572" y="1405"/>
                  </a:cubicBezTo>
                  <a:cubicBezTo>
                    <a:pt x="711" y="1502"/>
                    <a:pt x="861" y="1545"/>
                    <a:pt x="1008" y="1545"/>
                  </a:cubicBezTo>
                  <a:cubicBezTo>
                    <a:pt x="1455" y="1545"/>
                    <a:pt x="1865" y="1142"/>
                    <a:pt x="1775" y="631"/>
                  </a:cubicBezTo>
                  <a:cubicBezTo>
                    <a:pt x="1701" y="259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3" name="Google Shape;9003;p50"/>
            <p:cNvSpPr/>
            <p:nvPr/>
          </p:nvSpPr>
          <p:spPr>
            <a:xfrm>
              <a:off x="4301987" y="310528"/>
              <a:ext cx="121021" cy="43512"/>
            </a:xfrm>
            <a:custGeom>
              <a:rect b="b" l="l" r="r" t="t"/>
              <a:pathLst>
                <a:path extrusionOk="0" h="1349" w="3752">
                  <a:moveTo>
                    <a:pt x="3132" y="0"/>
                  </a:moveTo>
                  <a:cubicBezTo>
                    <a:pt x="3120" y="0"/>
                    <a:pt x="3109" y="1"/>
                    <a:pt x="3097" y="2"/>
                  </a:cubicBezTo>
                  <a:lnTo>
                    <a:pt x="501" y="478"/>
                  </a:lnTo>
                  <a:cubicBezTo>
                    <a:pt x="1" y="618"/>
                    <a:pt x="114" y="1348"/>
                    <a:pt x="620" y="1348"/>
                  </a:cubicBezTo>
                  <a:cubicBezTo>
                    <a:pt x="631" y="1348"/>
                    <a:pt x="644" y="1348"/>
                    <a:pt x="656" y="1347"/>
                  </a:cubicBezTo>
                  <a:lnTo>
                    <a:pt x="3251" y="871"/>
                  </a:lnTo>
                  <a:cubicBezTo>
                    <a:pt x="3752" y="731"/>
                    <a:pt x="3627" y="0"/>
                    <a:pt x="313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4" name="Google Shape;9004;p50"/>
            <p:cNvSpPr/>
            <p:nvPr/>
          </p:nvSpPr>
          <p:spPr>
            <a:xfrm>
              <a:off x="4245928" y="399294"/>
              <a:ext cx="60059" cy="50189"/>
            </a:xfrm>
            <a:custGeom>
              <a:rect b="b" l="l" r="r" t="t"/>
              <a:pathLst>
                <a:path extrusionOk="0" h="1556" w="1862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17"/>
                  </a:cubicBezTo>
                  <a:cubicBezTo>
                    <a:pt x="700" y="1513"/>
                    <a:pt x="851" y="1556"/>
                    <a:pt x="997" y="1556"/>
                  </a:cubicBezTo>
                  <a:cubicBezTo>
                    <a:pt x="1451" y="1556"/>
                    <a:pt x="1862" y="1147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5" name="Google Shape;9005;p50"/>
            <p:cNvSpPr/>
            <p:nvPr/>
          </p:nvSpPr>
          <p:spPr>
            <a:xfrm>
              <a:off x="4314889" y="384586"/>
              <a:ext cx="122472" cy="44028"/>
            </a:xfrm>
            <a:custGeom>
              <a:rect b="b" l="l" r="r" t="t"/>
              <a:pathLst>
                <a:path extrusionOk="0" h="1365" w="3797">
                  <a:moveTo>
                    <a:pt x="3171" y="0"/>
                  </a:moveTo>
                  <a:cubicBezTo>
                    <a:pt x="3152" y="0"/>
                    <a:pt x="3133" y="1"/>
                    <a:pt x="3113" y="4"/>
                  </a:cubicBezTo>
                  <a:lnTo>
                    <a:pt x="518" y="480"/>
                  </a:lnTo>
                  <a:cubicBezTo>
                    <a:pt x="1" y="606"/>
                    <a:pt x="116" y="1364"/>
                    <a:pt x="627" y="1364"/>
                  </a:cubicBezTo>
                  <a:cubicBezTo>
                    <a:pt x="645" y="1364"/>
                    <a:pt x="665" y="1363"/>
                    <a:pt x="684" y="1361"/>
                  </a:cubicBezTo>
                  <a:lnTo>
                    <a:pt x="3268" y="885"/>
                  </a:lnTo>
                  <a:cubicBezTo>
                    <a:pt x="3796" y="758"/>
                    <a:pt x="3682" y="0"/>
                    <a:pt x="3171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6" name="Google Shape;9006;p50"/>
            <p:cNvSpPr/>
            <p:nvPr/>
          </p:nvSpPr>
          <p:spPr>
            <a:xfrm>
              <a:off x="4188320" y="708297"/>
              <a:ext cx="250428" cy="224721"/>
            </a:xfrm>
            <a:custGeom>
              <a:rect b="b" l="l" r="r" t="t"/>
              <a:pathLst>
                <a:path extrusionOk="0" h="6967" w="7764">
                  <a:moveTo>
                    <a:pt x="3929" y="1"/>
                  </a:moveTo>
                  <a:cubicBezTo>
                    <a:pt x="2899" y="1"/>
                    <a:pt x="1886" y="465"/>
                    <a:pt x="1227" y="1338"/>
                  </a:cubicBezTo>
                  <a:lnTo>
                    <a:pt x="6954" y="4969"/>
                  </a:lnTo>
                  <a:cubicBezTo>
                    <a:pt x="7764" y="3398"/>
                    <a:pt x="7240" y="1469"/>
                    <a:pt x="5751" y="528"/>
                  </a:cubicBezTo>
                  <a:cubicBezTo>
                    <a:pt x="5188" y="173"/>
                    <a:pt x="4555" y="1"/>
                    <a:pt x="3929" y="1"/>
                  </a:cubicBezTo>
                  <a:close/>
                  <a:moveTo>
                    <a:pt x="810" y="1993"/>
                  </a:moveTo>
                  <a:lnTo>
                    <a:pt x="810" y="1993"/>
                  </a:lnTo>
                  <a:cubicBezTo>
                    <a:pt x="1" y="3553"/>
                    <a:pt x="525" y="5493"/>
                    <a:pt x="2013" y="6434"/>
                  </a:cubicBezTo>
                  <a:cubicBezTo>
                    <a:pt x="2579" y="6793"/>
                    <a:pt x="3211" y="6966"/>
                    <a:pt x="3836" y="6966"/>
                  </a:cubicBezTo>
                  <a:cubicBezTo>
                    <a:pt x="4868" y="6966"/>
                    <a:pt x="5882" y="6495"/>
                    <a:pt x="6549" y="5612"/>
                  </a:cubicBezTo>
                  <a:lnTo>
                    <a:pt x="810" y="1993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7" name="Google Shape;9007;p50"/>
            <p:cNvSpPr/>
            <p:nvPr/>
          </p:nvSpPr>
          <p:spPr>
            <a:xfrm>
              <a:off x="4657631" y="226472"/>
              <a:ext cx="196272" cy="181918"/>
            </a:xfrm>
            <a:custGeom>
              <a:rect b="b" l="l" r="r" t="t"/>
              <a:pathLst>
                <a:path extrusionOk="0" h="5640" w="6085">
                  <a:moveTo>
                    <a:pt x="3596" y="0"/>
                  </a:moveTo>
                  <a:lnTo>
                    <a:pt x="1215" y="1631"/>
                  </a:lnTo>
                  <a:cubicBezTo>
                    <a:pt x="250" y="2286"/>
                    <a:pt x="0" y="3596"/>
                    <a:pt x="655" y="4560"/>
                  </a:cubicBezTo>
                  <a:lnTo>
                    <a:pt x="774" y="4715"/>
                  </a:lnTo>
                  <a:cubicBezTo>
                    <a:pt x="1175" y="5316"/>
                    <a:pt x="1834" y="5640"/>
                    <a:pt x="2508" y="5640"/>
                  </a:cubicBezTo>
                  <a:cubicBezTo>
                    <a:pt x="2915" y="5640"/>
                    <a:pt x="3328" y="5521"/>
                    <a:pt x="3691" y="5275"/>
                  </a:cubicBezTo>
                  <a:lnTo>
                    <a:pt x="6084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8" name="Google Shape;9008;p50"/>
            <p:cNvSpPr/>
            <p:nvPr/>
          </p:nvSpPr>
          <p:spPr>
            <a:xfrm>
              <a:off x="4790102" y="151317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578" y="1"/>
                  </a:moveTo>
                  <a:cubicBezTo>
                    <a:pt x="3170" y="1"/>
                    <a:pt x="2757" y="119"/>
                    <a:pt x="2394" y="366"/>
                  </a:cubicBezTo>
                  <a:lnTo>
                    <a:pt x="1" y="1985"/>
                  </a:lnTo>
                  <a:lnTo>
                    <a:pt x="2477" y="5628"/>
                  </a:lnTo>
                  <a:lnTo>
                    <a:pt x="4870" y="4009"/>
                  </a:lnTo>
                  <a:cubicBezTo>
                    <a:pt x="5835" y="3354"/>
                    <a:pt x="6085" y="2044"/>
                    <a:pt x="5430" y="1080"/>
                  </a:cubicBezTo>
                  <a:lnTo>
                    <a:pt x="5323" y="925"/>
                  </a:lnTo>
                  <a:cubicBezTo>
                    <a:pt x="4915" y="324"/>
                    <a:pt x="4252" y="1"/>
                    <a:pt x="357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9" name="Google Shape;9009;p50"/>
            <p:cNvSpPr/>
            <p:nvPr/>
          </p:nvSpPr>
          <p:spPr>
            <a:xfrm>
              <a:off x="4600023" y="602242"/>
              <a:ext cx="346032" cy="344032"/>
            </a:xfrm>
            <a:custGeom>
              <a:rect b="b" l="l" r="r" t="t"/>
              <a:pathLst>
                <a:path extrusionOk="0" h="10666" w="10728">
                  <a:moveTo>
                    <a:pt x="5007" y="1"/>
                  </a:moveTo>
                  <a:cubicBezTo>
                    <a:pt x="4823" y="1"/>
                    <a:pt x="4676" y="136"/>
                    <a:pt x="4644" y="328"/>
                  </a:cubicBezTo>
                  <a:lnTo>
                    <a:pt x="4191" y="3793"/>
                  </a:lnTo>
                  <a:lnTo>
                    <a:pt x="715" y="3340"/>
                  </a:lnTo>
                  <a:cubicBezTo>
                    <a:pt x="692" y="3336"/>
                    <a:pt x="671" y="3335"/>
                    <a:pt x="649" y="3335"/>
                  </a:cubicBezTo>
                  <a:cubicBezTo>
                    <a:pt x="465" y="3335"/>
                    <a:pt x="318" y="3469"/>
                    <a:pt x="286" y="3662"/>
                  </a:cubicBezTo>
                  <a:lnTo>
                    <a:pt x="24" y="5626"/>
                  </a:lnTo>
                  <a:cubicBezTo>
                    <a:pt x="0" y="5829"/>
                    <a:pt x="143" y="6019"/>
                    <a:pt x="345" y="6043"/>
                  </a:cubicBezTo>
                  <a:lnTo>
                    <a:pt x="3834" y="6507"/>
                  </a:lnTo>
                  <a:lnTo>
                    <a:pt x="3370" y="9984"/>
                  </a:lnTo>
                  <a:cubicBezTo>
                    <a:pt x="3346" y="10186"/>
                    <a:pt x="3489" y="10377"/>
                    <a:pt x="3691" y="10401"/>
                  </a:cubicBezTo>
                  <a:lnTo>
                    <a:pt x="5668" y="10663"/>
                  </a:lnTo>
                  <a:cubicBezTo>
                    <a:pt x="5682" y="10664"/>
                    <a:pt x="5697" y="10665"/>
                    <a:pt x="5712" y="10665"/>
                  </a:cubicBezTo>
                  <a:cubicBezTo>
                    <a:pt x="5897" y="10665"/>
                    <a:pt x="6062" y="10529"/>
                    <a:pt x="6084" y="10341"/>
                  </a:cubicBezTo>
                  <a:lnTo>
                    <a:pt x="6537" y="6864"/>
                  </a:lnTo>
                  <a:lnTo>
                    <a:pt x="10025" y="7329"/>
                  </a:lnTo>
                  <a:cubicBezTo>
                    <a:pt x="10039" y="7330"/>
                    <a:pt x="10053" y="7331"/>
                    <a:pt x="10067" y="7331"/>
                  </a:cubicBezTo>
                  <a:cubicBezTo>
                    <a:pt x="10253" y="7331"/>
                    <a:pt x="10420" y="7184"/>
                    <a:pt x="10442" y="6995"/>
                  </a:cubicBezTo>
                  <a:lnTo>
                    <a:pt x="10704" y="5019"/>
                  </a:lnTo>
                  <a:cubicBezTo>
                    <a:pt x="10728" y="4817"/>
                    <a:pt x="10585" y="4626"/>
                    <a:pt x="10382" y="4602"/>
                  </a:cubicBezTo>
                  <a:lnTo>
                    <a:pt x="6906" y="4150"/>
                  </a:lnTo>
                  <a:lnTo>
                    <a:pt x="7358" y="661"/>
                  </a:lnTo>
                  <a:cubicBezTo>
                    <a:pt x="7382" y="459"/>
                    <a:pt x="7239" y="280"/>
                    <a:pt x="7037" y="245"/>
                  </a:cubicBezTo>
                  <a:lnTo>
                    <a:pt x="5072" y="6"/>
                  </a:lnTo>
                  <a:cubicBezTo>
                    <a:pt x="5050" y="3"/>
                    <a:pt x="5028" y="1"/>
                    <a:pt x="500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0" name="Google Shape;9010;p50"/>
            <p:cNvSpPr/>
            <p:nvPr/>
          </p:nvSpPr>
          <p:spPr>
            <a:xfrm>
              <a:off x="4157614" y="1123773"/>
              <a:ext cx="349483" cy="435733"/>
            </a:xfrm>
            <a:custGeom>
              <a:rect b="b" l="l" r="r" t="t"/>
              <a:pathLst>
                <a:path extrusionOk="0" h="13509" w="10835">
                  <a:moveTo>
                    <a:pt x="4147" y="414"/>
                  </a:moveTo>
                  <a:cubicBezTo>
                    <a:pt x="4437" y="414"/>
                    <a:pt x="4723" y="589"/>
                    <a:pt x="4775" y="982"/>
                  </a:cubicBezTo>
                  <a:cubicBezTo>
                    <a:pt x="4810" y="1173"/>
                    <a:pt x="4751" y="1375"/>
                    <a:pt x="4632" y="1518"/>
                  </a:cubicBezTo>
                  <a:lnTo>
                    <a:pt x="3834" y="1673"/>
                  </a:lnTo>
                  <a:cubicBezTo>
                    <a:pt x="3655" y="1578"/>
                    <a:pt x="3536" y="1411"/>
                    <a:pt x="3501" y="1209"/>
                  </a:cubicBezTo>
                  <a:cubicBezTo>
                    <a:pt x="3386" y="710"/>
                    <a:pt x="3770" y="414"/>
                    <a:pt x="4147" y="414"/>
                  </a:cubicBezTo>
                  <a:close/>
                  <a:moveTo>
                    <a:pt x="7868" y="2734"/>
                  </a:moveTo>
                  <a:cubicBezTo>
                    <a:pt x="8125" y="2734"/>
                    <a:pt x="8352" y="2923"/>
                    <a:pt x="8394" y="3185"/>
                  </a:cubicBezTo>
                  <a:lnTo>
                    <a:pt x="9775" y="10746"/>
                  </a:lnTo>
                  <a:cubicBezTo>
                    <a:pt x="9835" y="11043"/>
                    <a:pt x="9632" y="11329"/>
                    <a:pt x="9335" y="11377"/>
                  </a:cubicBezTo>
                  <a:lnTo>
                    <a:pt x="3072" y="12520"/>
                  </a:lnTo>
                  <a:cubicBezTo>
                    <a:pt x="3037" y="12527"/>
                    <a:pt x="3002" y="12530"/>
                    <a:pt x="2967" y="12530"/>
                  </a:cubicBezTo>
                  <a:cubicBezTo>
                    <a:pt x="2710" y="12530"/>
                    <a:pt x="2482" y="12342"/>
                    <a:pt x="2429" y="12079"/>
                  </a:cubicBezTo>
                  <a:lnTo>
                    <a:pt x="1060" y="4519"/>
                  </a:lnTo>
                  <a:cubicBezTo>
                    <a:pt x="1000" y="4221"/>
                    <a:pt x="1203" y="3935"/>
                    <a:pt x="1500" y="3888"/>
                  </a:cubicBezTo>
                  <a:lnTo>
                    <a:pt x="2250" y="3745"/>
                  </a:lnTo>
                  <a:cubicBezTo>
                    <a:pt x="2283" y="3960"/>
                    <a:pt x="2471" y="4107"/>
                    <a:pt x="2682" y="4107"/>
                  </a:cubicBezTo>
                  <a:cubicBezTo>
                    <a:pt x="2705" y="4107"/>
                    <a:pt x="2728" y="4105"/>
                    <a:pt x="2751" y="4102"/>
                  </a:cubicBezTo>
                  <a:lnTo>
                    <a:pt x="6668" y="3387"/>
                  </a:lnTo>
                  <a:cubicBezTo>
                    <a:pt x="6906" y="3340"/>
                    <a:pt x="7061" y="3114"/>
                    <a:pt x="7013" y="2875"/>
                  </a:cubicBezTo>
                  <a:lnTo>
                    <a:pt x="7763" y="2745"/>
                  </a:lnTo>
                  <a:cubicBezTo>
                    <a:pt x="7798" y="2737"/>
                    <a:pt x="7833" y="2734"/>
                    <a:pt x="7868" y="2734"/>
                  </a:cubicBezTo>
                  <a:close/>
                  <a:moveTo>
                    <a:pt x="4137" y="0"/>
                  </a:moveTo>
                  <a:cubicBezTo>
                    <a:pt x="4073" y="0"/>
                    <a:pt x="4007" y="6"/>
                    <a:pt x="3941" y="18"/>
                  </a:cubicBezTo>
                  <a:cubicBezTo>
                    <a:pt x="3358" y="125"/>
                    <a:pt x="2965" y="697"/>
                    <a:pt x="3072" y="1292"/>
                  </a:cubicBezTo>
                  <a:cubicBezTo>
                    <a:pt x="3096" y="1459"/>
                    <a:pt x="3179" y="1625"/>
                    <a:pt x="3286" y="1768"/>
                  </a:cubicBezTo>
                  <a:lnTo>
                    <a:pt x="2512" y="1911"/>
                  </a:lnTo>
                  <a:cubicBezTo>
                    <a:pt x="2191" y="1971"/>
                    <a:pt x="1977" y="2280"/>
                    <a:pt x="2036" y="2602"/>
                  </a:cubicBezTo>
                  <a:lnTo>
                    <a:pt x="2084" y="2875"/>
                  </a:lnTo>
                  <a:lnTo>
                    <a:pt x="798" y="3114"/>
                  </a:lnTo>
                  <a:cubicBezTo>
                    <a:pt x="310" y="3197"/>
                    <a:pt x="0" y="3661"/>
                    <a:pt x="84" y="4149"/>
                  </a:cubicBezTo>
                  <a:lnTo>
                    <a:pt x="1655" y="12770"/>
                  </a:lnTo>
                  <a:cubicBezTo>
                    <a:pt x="1740" y="13206"/>
                    <a:pt x="2120" y="13509"/>
                    <a:pt x="2540" y="13509"/>
                  </a:cubicBezTo>
                  <a:cubicBezTo>
                    <a:pt x="2590" y="13509"/>
                    <a:pt x="2640" y="13505"/>
                    <a:pt x="2691" y="13496"/>
                  </a:cubicBezTo>
                  <a:lnTo>
                    <a:pt x="10037" y="12150"/>
                  </a:lnTo>
                  <a:cubicBezTo>
                    <a:pt x="10513" y="12067"/>
                    <a:pt x="10835" y="11603"/>
                    <a:pt x="10752" y="11115"/>
                  </a:cubicBezTo>
                  <a:lnTo>
                    <a:pt x="9180" y="2483"/>
                  </a:lnTo>
                  <a:cubicBezTo>
                    <a:pt x="9096" y="2052"/>
                    <a:pt x="8725" y="1751"/>
                    <a:pt x="8304" y="1751"/>
                  </a:cubicBezTo>
                  <a:cubicBezTo>
                    <a:pt x="8247" y="1751"/>
                    <a:pt x="8190" y="1757"/>
                    <a:pt x="8132" y="1768"/>
                  </a:cubicBezTo>
                  <a:lnTo>
                    <a:pt x="6858" y="1994"/>
                  </a:lnTo>
                  <a:lnTo>
                    <a:pt x="6811" y="1721"/>
                  </a:lnTo>
                  <a:cubicBezTo>
                    <a:pt x="6746" y="1431"/>
                    <a:pt x="6497" y="1237"/>
                    <a:pt x="6213" y="1237"/>
                  </a:cubicBezTo>
                  <a:cubicBezTo>
                    <a:pt x="6183" y="1237"/>
                    <a:pt x="6151" y="1240"/>
                    <a:pt x="6120" y="1244"/>
                  </a:cubicBezTo>
                  <a:lnTo>
                    <a:pt x="5179" y="1423"/>
                  </a:lnTo>
                  <a:cubicBezTo>
                    <a:pt x="5227" y="1244"/>
                    <a:pt x="5239" y="1066"/>
                    <a:pt x="5203" y="899"/>
                  </a:cubicBezTo>
                  <a:cubicBezTo>
                    <a:pt x="5108" y="370"/>
                    <a:pt x="4655" y="0"/>
                    <a:pt x="413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1" name="Google Shape;9011;p50"/>
            <p:cNvSpPr/>
            <p:nvPr/>
          </p:nvSpPr>
          <p:spPr>
            <a:xfrm>
              <a:off x="4219446" y="1280275"/>
              <a:ext cx="60123" cy="49866"/>
            </a:xfrm>
            <a:custGeom>
              <a:rect b="b" l="l" r="r" t="t"/>
              <a:pathLst>
                <a:path extrusionOk="0" h="1546" w="1864">
                  <a:moveTo>
                    <a:pt x="1013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2" y="131"/>
                    <a:pt x="0" y="1012"/>
                    <a:pt x="572" y="1405"/>
                  </a:cubicBezTo>
                  <a:cubicBezTo>
                    <a:pt x="713" y="1502"/>
                    <a:pt x="865" y="1545"/>
                    <a:pt x="1012" y="1545"/>
                  </a:cubicBezTo>
                  <a:cubicBezTo>
                    <a:pt x="1460" y="1545"/>
                    <a:pt x="1864" y="1142"/>
                    <a:pt x="1774" y="631"/>
                  </a:cubicBezTo>
                  <a:cubicBezTo>
                    <a:pt x="1700" y="259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2" name="Google Shape;9012;p50"/>
            <p:cNvSpPr/>
            <p:nvPr/>
          </p:nvSpPr>
          <p:spPr>
            <a:xfrm>
              <a:off x="4287537" y="1265566"/>
              <a:ext cx="124859" cy="43931"/>
            </a:xfrm>
            <a:custGeom>
              <a:rect b="b" l="l" r="r" t="t"/>
              <a:pathLst>
                <a:path extrusionOk="0" h="1362" w="3871">
                  <a:moveTo>
                    <a:pt x="3275" y="0"/>
                  </a:moveTo>
                  <a:cubicBezTo>
                    <a:pt x="3236" y="0"/>
                    <a:pt x="3195" y="5"/>
                    <a:pt x="3152" y="15"/>
                  </a:cubicBezTo>
                  <a:lnTo>
                    <a:pt x="556" y="492"/>
                  </a:lnTo>
                  <a:cubicBezTo>
                    <a:pt x="1" y="569"/>
                    <a:pt x="108" y="1362"/>
                    <a:pt x="599" y="1362"/>
                  </a:cubicBezTo>
                  <a:cubicBezTo>
                    <a:pt x="634" y="1362"/>
                    <a:pt x="672" y="1358"/>
                    <a:pt x="711" y="1349"/>
                  </a:cubicBezTo>
                  <a:lnTo>
                    <a:pt x="3318" y="873"/>
                  </a:lnTo>
                  <a:cubicBezTo>
                    <a:pt x="3870" y="784"/>
                    <a:pt x="3767" y="0"/>
                    <a:pt x="3275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3" name="Google Shape;9013;p50"/>
            <p:cNvSpPr/>
            <p:nvPr/>
          </p:nvSpPr>
          <p:spPr>
            <a:xfrm>
              <a:off x="4232090" y="1349784"/>
              <a:ext cx="60156" cy="49866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1" y="1"/>
                    <a:pt x="926" y="4"/>
                    <a:pt x="882" y="12"/>
                  </a:cubicBezTo>
                  <a:cubicBezTo>
                    <a:pt x="203" y="131"/>
                    <a:pt x="1" y="1012"/>
                    <a:pt x="572" y="1405"/>
                  </a:cubicBezTo>
                  <a:cubicBezTo>
                    <a:pt x="711" y="1502"/>
                    <a:pt x="862" y="1545"/>
                    <a:pt x="1009" y="1545"/>
                  </a:cubicBezTo>
                  <a:cubicBezTo>
                    <a:pt x="1455" y="1545"/>
                    <a:pt x="1865" y="1145"/>
                    <a:pt x="1775" y="643"/>
                  </a:cubicBezTo>
                  <a:cubicBezTo>
                    <a:pt x="1701" y="260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4" name="Google Shape;9014;p50"/>
            <p:cNvSpPr/>
            <p:nvPr/>
          </p:nvSpPr>
          <p:spPr>
            <a:xfrm>
              <a:off x="4302116" y="1335140"/>
              <a:ext cx="120892" cy="43544"/>
            </a:xfrm>
            <a:custGeom>
              <a:rect b="b" l="l" r="r" t="t"/>
              <a:pathLst>
                <a:path extrusionOk="0" h="1350" w="3748">
                  <a:moveTo>
                    <a:pt x="3128" y="0"/>
                  </a:moveTo>
                  <a:cubicBezTo>
                    <a:pt x="3116" y="0"/>
                    <a:pt x="3105" y="1"/>
                    <a:pt x="3093" y="2"/>
                  </a:cubicBezTo>
                  <a:lnTo>
                    <a:pt x="497" y="478"/>
                  </a:lnTo>
                  <a:cubicBezTo>
                    <a:pt x="0" y="628"/>
                    <a:pt x="109" y="1349"/>
                    <a:pt x="604" y="1349"/>
                  </a:cubicBezTo>
                  <a:cubicBezTo>
                    <a:pt x="620" y="1349"/>
                    <a:pt x="636" y="1348"/>
                    <a:pt x="652" y="1347"/>
                  </a:cubicBezTo>
                  <a:lnTo>
                    <a:pt x="3247" y="883"/>
                  </a:lnTo>
                  <a:cubicBezTo>
                    <a:pt x="3748" y="731"/>
                    <a:pt x="3623" y="0"/>
                    <a:pt x="312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5" name="Google Shape;9015;p50"/>
            <p:cNvSpPr/>
            <p:nvPr/>
          </p:nvSpPr>
          <p:spPr>
            <a:xfrm>
              <a:off x="4245928" y="1424293"/>
              <a:ext cx="60059" cy="49834"/>
            </a:xfrm>
            <a:custGeom>
              <a:rect b="b" l="l" r="r" t="t"/>
              <a:pathLst>
                <a:path extrusionOk="0" h="1545" w="1862">
                  <a:moveTo>
                    <a:pt x="1002" y="0"/>
                  </a:moveTo>
                  <a:cubicBezTo>
                    <a:pt x="959" y="0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0"/>
                    <a:pt x="100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6" name="Google Shape;9016;p50"/>
            <p:cNvSpPr/>
            <p:nvPr/>
          </p:nvSpPr>
          <p:spPr>
            <a:xfrm>
              <a:off x="4315179" y="1409230"/>
              <a:ext cx="121892" cy="43931"/>
            </a:xfrm>
            <a:custGeom>
              <a:rect b="b" l="l" r="r" t="t"/>
              <a:pathLst>
                <a:path extrusionOk="0" h="1362" w="3779">
                  <a:moveTo>
                    <a:pt x="3152" y="0"/>
                  </a:moveTo>
                  <a:cubicBezTo>
                    <a:pt x="3136" y="0"/>
                    <a:pt x="3121" y="1"/>
                    <a:pt x="3104" y="2"/>
                  </a:cubicBezTo>
                  <a:lnTo>
                    <a:pt x="3104" y="14"/>
                  </a:lnTo>
                  <a:lnTo>
                    <a:pt x="509" y="479"/>
                  </a:lnTo>
                  <a:cubicBezTo>
                    <a:pt x="0" y="617"/>
                    <a:pt x="120" y="1362"/>
                    <a:pt x="628" y="1362"/>
                  </a:cubicBezTo>
                  <a:cubicBezTo>
                    <a:pt x="644" y="1362"/>
                    <a:pt x="659" y="1361"/>
                    <a:pt x="675" y="1360"/>
                  </a:cubicBezTo>
                  <a:lnTo>
                    <a:pt x="3259" y="883"/>
                  </a:lnTo>
                  <a:cubicBezTo>
                    <a:pt x="3779" y="733"/>
                    <a:pt x="3660" y="0"/>
                    <a:pt x="315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7" name="Google Shape;9017;p50"/>
            <p:cNvSpPr/>
            <p:nvPr/>
          </p:nvSpPr>
          <p:spPr>
            <a:xfrm>
              <a:off x="4657631" y="1251439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596" y="1"/>
                  </a:moveTo>
                  <a:lnTo>
                    <a:pt x="1215" y="1620"/>
                  </a:lnTo>
                  <a:cubicBezTo>
                    <a:pt x="250" y="2275"/>
                    <a:pt x="0" y="3585"/>
                    <a:pt x="655" y="4549"/>
                  </a:cubicBezTo>
                  <a:lnTo>
                    <a:pt x="774" y="4704"/>
                  </a:lnTo>
                  <a:cubicBezTo>
                    <a:pt x="1175" y="5305"/>
                    <a:pt x="1834" y="5629"/>
                    <a:pt x="2508" y="5629"/>
                  </a:cubicBezTo>
                  <a:cubicBezTo>
                    <a:pt x="2915" y="5629"/>
                    <a:pt x="3328" y="5510"/>
                    <a:pt x="3691" y="5264"/>
                  </a:cubicBezTo>
                  <a:lnTo>
                    <a:pt x="6084" y="3644"/>
                  </a:lnTo>
                  <a:lnTo>
                    <a:pt x="3596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8" name="Google Shape;9018;p50"/>
            <p:cNvSpPr/>
            <p:nvPr/>
          </p:nvSpPr>
          <p:spPr>
            <a:xfrm>
              <a:off x="4790102" y="1176188"/>
              <a:ext cx="196272" cy="181660"/>
            </a:xfrm>
            <a:custGeom>
              <a:rect b="b" l="l" r="r" t="t"/>
              <a:pathLst>
                <a:path extrusionOk="0" h="5632" w="6085">
                  <a:moveTo>
                    <a:pt x="3589" y="1"/>
                  </a:moveTo>
                  <a:cubicBezTo>
                    <a:pt x="3177" y="1"/>
                    <a:pt x="2761" y="120"/>
                    <a:pt x="2394" y="369"/>
                  </a:cubicBezTo>
                  <a:lnTo>
                    <a:pt x="1" y="1989"/>
                  </a:lnTo>
                  <a:lnTo>
                    <a:pt x="2477" y="5632"/>
                  </a:lnTo>
                  <a:lnTo>
                    <a:pt x="4870" y="4001"/>
                  </a:lnTo>
                  <a:cubicBezTo>
                    <a:pt x="5835" y="3346"/>
                    <a:pt x="6085" y="2036"/>
                    <a:pt x="5430" y="1072"/>
                  </a:cubicBezTo>
                  <a:lnTo>
                    <a:pt x="5430" y="1072"/>
                  </a:lnTo>
                  <a:lnTo>
                    <a:pt x="5430" y="1084"/>
                  </a:lnTo>
                  <a:lnTo>
                    <a:pt x="5323" y="917"/>
                  </a:lnTo>
                  <a:cubicBezTo>
                    <a:pt x="4917" y="319"/>
                    <a:pt x="4259" y="1"/>
                    <a:pt x="358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9" name="Google Shape;9019;p50"/>
            <p:cNvSpPr/>
            <p:nvPr/>
          </p:nvSpPr>
          <p:spPr>
            <a:xfrm>
              <a:off x="3132614" y="98419"/>
              <a:ext cx="350257" cy="436217"/>
            </a:xfrm>
            <a:custGeom>
              <a:rect b="b" l="l" r="r" t="t"/>
              <a:pathLst>
                <a:path extrusionOk="0" h="13524" w="10859">
                  <a:moveTo>
                    <a:pt x="4164" y="435"/>
                  </a:moveTo>
                  <a:cubicBezTo>
                    <a:pt x="4452" y="435"/>
                    <a:pt x="4735" y="607"/>
                    <a:pt x="4787" y="994"/>
                  </a:cubicBezTo>
                  <a:cubicBezTo>
                    <a:pt x="4822" y="1196"/>
                    <a:pt x="4763" y="1387"/>
                    <a:pt x="4632" y="1541"/>
                  </a:cubicBezTo>
                  <a:lnTo>
                    <a:pt x="3846" y="1684"/>
                  </a:lnTo>
                  <a:cubicBezTo>
                    <a:pt x="3668" y="1589"/>
                    <a:pt x="3548" y="1422"/>
                    <a:pt x="3513" y="1232"/>
                  </a:cubicBezTo>
                  <a:cubicBezTo>
                    <a:pt x="3398" y="732"/>
                    <a:pt x="3785" y="435"/>
                    <a:pt x="4164" y="435"/>
                  </a:cubicBezTo>
                  <a:close/>
                  <a:moveTo>
                    <a:pt x="7857" y="2749"/>
                  </a:moveTo>
                  <a:cubicBezTo>
                    <a:pt x="8127" y="2749"/>
                    <a:pt x="8353" y="2930"/>
                    <a:pt x="8406" y="3208"/>
                  </a:cubicBezTo>
                  <a:lnTo>
                    <a:pt x="9787" y="10769"/>
                  </a:lnTo>
                  <a:cubicBezTo>
                    <a:pt x="9847" y="11054"/>
                    <a:pt x="9644" y="11340"/>
                    <a:pt x="9359" y="11400"/>
                  </a:cubicBezTo>
                  <a:lnTo>
                    <a:pt x="3084" y="12543"/>
                  </a:lnTo>
                  <a:cubicBezTo>
                    <a:pt x="3049" y="12550"/>
                    <a:pt x="3014" y="12553"/>
                    <a:pt x="2980" y="12553"/>
                  </a:cubicBezTo>
                  <a:cubicBezTo>
                    <a:pt x="2722" y="12553"/>
                    <a:pt x="2495" y="12365"/>
                    <a:pt x="2453" y="12102"/>
                  </a:cubicBezTo>
                  <a:lnTo>
                    <a:pt x="1072" y="4530"/>
                  </a:lnTo>
                  <a:cubicBezTo>
                    <a:pt x="1012" y="4232"/>
                    <a:pt x="1215" y="3958"/>
                    <a:pt x="1512" y="3899"/>
                  </a:cubicBezTo>
                  <a:lnTo>
                    <a:pt x="2263" y="3768"/>
                  </a:lnTo>
                  <a:cubicBezTo>
                    <a:pt x="2294" y="3977"/>
                    <a:pt x="2481" y="4122"/>
                    <a:pt x="2688" y="4122"/>
                  </a:cubicBezTo>
                  <a:cubicBezTo>
                    <a:pt x="2716" y="4122"/>
                    <a:pt x="2745" y="4119"/>
                    <a:pt x="2775" y="4113"/>
                  </a:cubicBezTo>
                  <a:lnTo>
                    <a:pt x="6680" y="3399"/>
                  </a:lnTo>
                  <a:cubicBezTo>
                    <a:pt x="6906" y="3363"/>
                    <a:pt x="7073" y="3125"/>
                    <a:pt x="7025" y="2899"/>
                  </a:cubicBezTo>
                  <a:lnTo>
                    <a:pt x="7763" y="2756"/>
                  </a:lnTo>
                  <a:cubicBezTo>
                    <a:pt x="7795" y="2751"/>
                    <a:pt x="7826" y="2749"/>
                    <a:pt x="7857" y="2749"/>
                  </a:cubicBezTo>
                  <a:close/>
                  <a:moveTo>
                    <a:pt x="4145" y="0"/>
                  </a:moveTo>
                  <a:cubicBezTo>
                    <a:pt x="4082" y="0"/>
                    <a:pt x="4018" y="6"/>
                    <a:pt x="3953" y="17"/>
                  </a:cubicBezTo>
                  <a:cubicBezTo>
                    <a:pt x="3358" y="136"/>
                    <a:pt x="2965" y="708"/>
                    <a:pt x="3084" y="1303"/>
                  </a:cubicBezTo>
                  <a:cubicBezTo>
                    <a:pt x="3108" y="1482"/>
                    <a:pt x="3179" y="1637"/>
                    <a:pt x="3298" y="1779"/>
                  </a:cubicBezTo>
                  <a:lnTo>
                    <a:pt x="2525" y="1922"/>
                  </a:lnTo>
                  <a:cubicBezTo>
                    <a:pt x="2203" y="1982"/>
                    <a:pt x="1989" y="2291"/>
                    <a:pt x="2048" y="2601"/>
                  </a:cubicBezTo>
                  <a:lnTo>
                    <a:pt x="2096" y="2887"/>
                  </a:lnTo>
                  <a:lnTo>
                    <a:pt x="810" y="3125"/>
                  </a:lnTo>
                  <a:cubicBezTo>
                    <a:pt x="322" y="3208"/>
                    <a:pt x="0" y="3673"/>
                    <a:pt x="96" y="4161"/>
                  </a:cubicBezTo>
                  <a:lnTo>
                    <a:pt x="1667" y="12793"/>
                  </a:lnTo>
                  <a:cubicBezTo>
                    <a:pt x="1751" y="13223"/>
                    <a:pt x="2122" y="13524"/>
                    <a:pt x="2543" y="13524"/>
                  </a:cubicBezTo>
                  <a:cubicBezTo>
                    <a:pt x="2600" y="13524"/>
                    <a:pt x="2657" y="13518"/>
                    <a:pt x="2715" y="13507"/>
                  </a:cubicBezTo>
                  <a:lnTo>
                    <a:pt x="10049" y="12174"/>
                  </a:lnTo>
                  <a:cubicBezTo>
                    <a:pt x="10537" y="12078"/>
                    <a:pt x="10859" y="11614"/>
                    <a:pt x="10764" y="11126"/>
                  </a:cubicBezTo>
                  <a:lnTo>
                    <a:pt x="9192" y="2506"/>
                  </a:lnTo>
                  <a:cubicBezTo>
                    <a:pt x="9107" y="2069"/>
                    <a:pt x="8727" y="1766"/>
                    <a:pt x="8299" y="1766"/>
                  </a:cubicBezTo>
                  <a:cubicBezTo>
                    <a:pt x="8248" y="1766"/>
                    <a:pt x="8196" y="1771"/>
                    <a:pt x="8144" y="1779"/>
                  </a:cubicBezTo>
                  <a:lnTo>
                    <a:pt x="6870" y="2018"/>
                  </a:lnTo>
                  <a:lnTo>
                    <a:pt x="6823" y="1744"/>
                  </a:lnTo>
                  <a:cubicBezTo>
                    <a:pt x="6770" y="1458"/>
                    <a:pt x="6520" y="1258"/>
                    <a:pt x="6248" y="1258"/>
                  </a:cubicBezTo>
                  <a:cubicBezTo>
                    <a:pt x="6214" y="1258"/>
                    <a:pt x="6179" y="1261"/>
                    <a:pt x="6144" y="1268"/>
                  </a:cubicBezTo>
                  <a:lnTo>
                    <a:pt x="5192" y="1434"/>
                  </a:lnTo>
                  <a:cubicBezTo>
                    <a:pt x="5239" y="1268"/>
                    <a:pt x="5251" y="1089"/>
                    <a:pt x="5215" y="922"/>
                  </a:cubicBezTo>
                  <a:cubicBezTo>
                    <a:pt x="5130" y="381"/>
                    <a:pt x="4667" y="0"/>
                    <a:pt x="4145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0" name="Google Shape;9020;p50"/>
            <p:cNvSpPr/>
            <p:nvPr/>
          </p:nvSpPr>
          <p:spPr>
            <a:xfrm>
              <a:off x="3194834" y="255566"/>
              <a:ext cx="60156" cy="49898"/>
            </a:xfrm>
            <a:custGeom>
              <a:rect b="b" l="l" r="r" t="t"/>
              <a:pathLst>
                <a:path extrusionOk="0" h="1547" w="1865">
                  <a:moveTo>
                    <a:pt x="1023" y="1"/>
                  </a:moveTo>
                  <a:cubicBezTo>
                    <a:pt x="976" y="1"/>
                    <a:pt x="929" y="5"/>
                    <a:pt x="881" y="15"/>
                  </a:cubicBezTo>
                  <a:cubicBezTo>
                    <a:pt x="191" y="134"/>
                    <a:pt x="0" y="1015"/>
                    <a:pt x="572" y="1408"/>
                  </a:cubicBezTo>
                  <a:cubicBezTo>
                    <a:pt x="708" y="1504"/>
                    <a:pt x="857" y="1547"/>
                    <a:pt x="1002" y="1547"/>
                  </a:cubicBezTo>
                  <a:cubicBezTo>
                    <a:pt x="1451" y="1547"/>
                    <a:pt x="1864" y="1138"/>
                    <a:pt x="1774" y="634"/>
                  </a:cubicBezTo>
                  <a:cubicBezTo>
                    <a:pt x="1701" y="266"/>
                    <a:pt x="1377" y="1"/>
                    <a:pt x="102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1" name="Google Shape;9021;p50"/>
            <p:cNvSpPr/>
            <p:nvPr/>
          </p:nvSpPr>
          <p:spPr>
            <a:xfrm>
              <a:off x="3263021" y="241019"/>
              <a:ext cx="124440" cy="43706"/>
            </a:xfrm>
            <a:custGeom>
              <a:rect b="b" l="l" r="r" t="t"/>
              <a:pathLst>
                <a:path extrusionOk="0" h="1355" w="3858">
                  <a:moveTo>
                    <a:pt x="3263" y="1"/>
                  </a:moveTo>
                  <a:cubicBezTo>
                    <a:pt x="3227" y="1"/>
                    <a:pt x="3189" y="5"/>
                    <a:pt x="3149" y="14"/>
                  </a:cubicBezTo>
                  <a:lnTo>
                    <a:pt x="553" y="490"/>
                  </a:lnTo>
                  <a:cubicBezTo>
                    <a:pt x="0" y="580"/>
                    <a:pt x="121" y="1354"/>
                    <a:pt x="621" y="1354"/>
                  </a:cubicBezTo>
                  <a:cubicBezTo>
                    <a:pt x="649" y="1354"/>
                    <a:pt x="678" y="1352"/>
                    <a:pt x="708" y="1347"/>
                  </a:cubicBezTo>
                  <a:lnTo>
                    <a:pt x="3292" y="871"/>
                  </a:lnTo>
                  <a:cubicBezTo>
                    <a:pt x="3858" y="793"/>
                    <a:pt x="3761" y="1"/>
                    <a:pt x="326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2" name="Google Shape;9022;p50"/>
            <p:cNvSpPr/>
            <p:nvPr/>
          </p:nvSpPr>
          <p:spPr>
            <a:xfrm>
              <a:off x="3207510" y="325172"/>
              <a:ext cx="60123" cy="49866"/>
            </a:xfrm>
            <a:custGeom>
              <a:rect b="b" l="l" r="r" t="t"/>
              <a:pathLst>
                <a:path extrusionOk="0" h="1546" w="1864">
                  <a:moveTo>
                    <a:pt x="1014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8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3" name="Google Shape;9023;p50"/>
            <p:cNvSpPr/>
            <p:nvPr/>
          </p:nvSpPr>
          <p:spPr>
            <a:xfrm>
              <a:off x="3277020" y="310528"/>
              <a:ext cx="121376" cy="43512"/>
            </a:xfrm>
            <a:custGeom>
              <a:rect b="b" l="l" r="r" t="t"/>
              <a:pathLst>
                <a:path extrusionOk="0" h="1349" w="3763">
                  <a:moveTo>
                    <a:pt x="3143" y="0"/>
                  </a:moveTo>
                  <a:cubicBezTo>
                    <a:pt x="3131" y="0"/>
                    <a:pt x="3120" y="1"/>
                    <a:pt x="3108" y="2"/>
                  </a:cubicBezTo>
                  <a:lnTo>
                    <a:pt x="512" y="478"/>
                  </a:lnTo>
                  <a:cubicBezTo>
                    <a:pt x="0" y="618"/>
                    <a:pt x="125" y="1348"/>
                    <a:pt x="631" y="1348"/>
                  </a:cubicBezTo>
                  <a:cubicBezTo>
                    <a:pt x="643" y="1348"/>
                    <a:pt x="655" y="1348"/>
                    <a:pt x="667" y="1347"/>
                  </a:cubicBezTo>
                  <a:lnTo>
                    <a:pt x="3262" y="871"/>
                  </a:lnTo>
                  <a:cubicBezTo>
                    <a:pt x="3763" y="731"/>
                    <a:pt x="3638" y="0"/>
                    <a:pt x="314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4" name="Google Shape;9024;p50"/>
            <p:cNvSpPr/>
            <p:nvPr/>
          </p:nvSpPr>
          <p:spPr>
            <a:xfrm>
              <a:off x="3221315" y="399294"/>
              <a:ext cx="60059" cy="50189"/>
            </a:xfrm>
            <a:custGeom>
              <a:rect b="b" l="l" r="r" t="t"/>
              <a:pathLst>
                <a:path extrusionOk="0" h="1556" w="1862">
                  <a:moveTo>
                    <a:pt x="1002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17"/>
                  </a:cubicBezTo>
                  <a:cubicBezTo>
                    <a:pt x="700" y="1513"/>
                    <a:pt x="851" y="1556"/>
                    <a:pt x="997" y="1556"/>
                  </a:cubicBezTo>
                  <a:cubicBezTo>
                    <a:pt x="1451" y="1556"/>
                    <a:pt x="1862" y="1147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5" name="Google Shape;9025;p50"/>
            <p:cNvSpPr/>
            <p:nvPr/>
          </p:nvSpPr>
          <p:spPr>
            <a:xfrm>
              <a:off x="3290277" y="384586"/>
              <a:ext cx="122472" cy="44028"/>
            </a:xfrm>
            <a:custGeom>
              <a:rect b="b" l="l" r="r" t="t"/>
              <a:pathLst>
                <a:path extrusionOk="0" h="1365" w="3797">
                  <a:moveTo>
                    <a:pt x="3172" y="0"/>
                  </a:moveTo>
                  <a:cubicBezTo>
                    <a:pt x="3153" y="0"/>
                    <a:pt x="3133" y="1"/>
                    <a:pt x="3113" y="4"/>
                  </a:cubicBezTo>
                  <a:lnTo>
                    <a:pt x="518" y="480"/>
                  </a:lnTo>
                  <a:cubicBezTo>
                    <a:pt x="1" y="606"/>
                    <a:pt x="116" y="1364"/>
                    <a:pt x="616" y="1364"/>
                  </a:cubicBezTo>
                  <a:cubicBezTo>
                    <a:pt x="634" y="1364"/>
                    <a:pt x="653" y="1363"/>
                    <a:pt x="673" y="1361"/>
                  </a:cubicBezTo>
                  <a:lnTo>
                    <a:pt x="3280" y="885"/>
                  </a:lnTo>
                  <a:cubicBezTo>
                    <a:pt x="3797" y="747"/>
                    <a:pt x="3682" y="0"/>
                    <a:pt x="317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6" name="Google Shape;9026;p50"/>
            <p:cNvSpPr/>
            <p:nvPr/>
          </p:nvSpPr>
          <p:spPr>
            <a:xfrm>
              <a:off x="3163708" y="708297"/>
              <a:ext cx="250428" cy="224430"/>
            </a:xfrm>
            <a:custGeom>
              <a:rect b="b" l="l" r="r" t="t"/>
              <a:pathLst>
                <a:path extrusionOk="0" h="6958" w="7764">
                  <a:moveTo>
                    <a:pt x="3923" y="1"/>
                  </a:moveTo>
                  <a:cubicBezTo>
                    <a:pt x="2893" y="1"/>
                    <a:pt x="1881" y="465"/>
                    <a:pt x="1215" y="1338"/>
                  </a:cubicBezTo>
                  <a:lnTo>
                    <a:pt x="6954" y="4969"/>
                  </a:lnTo>
                  <a:cubicBezTo>
                    <a:pt x="7764" y="3398"/>
                    <a:pt x="7240" y="1469"/>
                    <a:pt x="5752" y="528"/>
                  </a:cubicBezTo>
                  <a:cubicBezTo>
                    <a:pt x="5184" y="173"/>
                    <a:pt x="4550" y="1"/>
                    <a:pt x="3923" y="1"/>
                  </a:cubicBezTo>
                  <a:close/>
                  <a:moveTo>
                    <a:pt x="810" y="1993"/>
                  </a:moveTo>
                  <a:cubicBezTo>
                    <a:pt x="1" y="3553"/>
                    <a:pt x="525" y="5481"/>
                    <a:pt x="2013" y="6434"/>
                  </a:cubicBezTo>
                  <a:cubicBezTo>
                    <a:pt x="2577" y="6788"/>
                    <a:pt x="3207" y="6958"/>
                    <a:pt x="3830" y="6958"/>
                  </a:cubicBezTo>
                  <a:cubicBezTo>
                    <a:pt x="4864" y="6958"/>
                    <a:pt x="5881" y="6489"/>
                    <a:pt x="6549" y="5612"/>
                  </a:cubicBezTo>
                  <a:lnTo>
                    <a:pt x="810" y="1993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7" name="Google Shape;9027;p50"/>
            <p:cNvSpPr/>
            <p:nvPr/>
          </p:nvSpPr>
          <p:spPr>
            <a:xfrm>
              <a:off x="3633018" y="226472"/>
              <a:ext cx="195885" cy="181918"/>
            </a:xfrm>
            <a:custGeom>
              <a:rect b="b" l="l" r="r" t="t"/>
              <a:pathLst>
                <a:path extrusionOk="0" h="5640" w="6073">
                  <a:moveTo>
                    <a:pt x="3596" y="0"/>
                  </a:moveTo>
                  <a:lnTo>
                    <a:pt x="1203" y="1631"/>
                  </a:lnTo>
                  <a:cubicBezTo>
                    <a:pt x="250" y="2286"/>
                    <a:pt x="0" y="3596"/>
                    <a:pt x="655" y="4560"/>
                  </a:cubicBezTo>
                  <a:lnTo>
                    <a:pt x="762" y="4715"/>
                  </a:lnTo>
                  <a:cubicBezTo>
                    <a:pt x="1170" y="5316"/>
                    <a:pt x="1833" y="5640"/>
                    <a:pt x="2507" y="5640"/>
                  </a:cubicBezTo>
                  <a:cubicBezTo>
                    <a:pt x="2915" y="5640"/>
                    <a:pt x="3328" y="5521"/>
                    <a:pt x="3691" y="5275"/>
                  </a:cubicBezTo>
                  <a:lnTo>
                    <a:pt x="6072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8" name="Google Shape;9028;p50"/>
            <p:cNvSpPr/>
            <p:nvPr/>
          </p:nvSpPr>
          <p:spPr>
            <a:xfrm>
              <a:off x="3765490" y="151317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578" y="1"/>
                  </a:moveTo>
                  <a:cubicBezTo>
                    <a:pt x="3170" y="1"/>
                    <a:pt x="2757" y="119"/>
                    <a:pt x="2394" y="366"/>
                  </a:cubicBezTo>
                  <a:lnTo>
                    <a:pt x="1" y="1985"/>
                  </a:lnTo>
                  <a:lnTo>
                    <a:pt x="2477" y="5628"/>
                  </a:lnTo>
                  <a:lnTo>
                    <a:pt x="4871" y="4009"/>
                  </a:lnTo>
                  <a:cubicBezTo>
                    <a:pt x="5835" y="3354"/>
                    <a:pt x="6085" y="2044"/>
                    <a:pt x="5430" y="1080"/>
                  </a:cubicBezTo>
                  <a:lnTo>
                    <a:pt x="5323" y="925"/>
                  </a:lnTo>
                  <a:cubicBezTo>
                    <a:pt x="4915" y="324"/>
                    <a:pt x="4252" y="1"/>
                    <a:pt x="357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9" name="Google Shape;9029;p50"/>
            <p:cNvSpPr/>
            <p:nvPr/>
          </p:nvSpPr>
          <p:spPr>
            <a:xfrm>
              <a:off x="3575411" y="602242"/>
              <a:ext cx="345645" cy="344032"/>
            </a:xfrm>
            <a:custGeom>
              <a:rect b="b" l="l" r="r" t="t"/>
              <a:pathLst>
                <a:path extrusionOk="0" h="10666" w="10716">
                  <a:moveTo>
                    <a:pt x="4998" y="1"/>
                  </a:moveTo>
                  <a:cubicBezTo>
                    <a:pt x="4820" y="1"/>
                    <a:pt x="4665" y="136"/>
                    <a:pt x="4644" y="328"/>
                  </a:cubicBezTo>
                  <a:lnTo>
                    <a:pt x="4191" y="3805"/>
                  </a:lnTo>
                  <a:lnTo>
                    <a:pt x="703" y="3340"/>
                  </a:lnTo>
                  <a:cubicBezTo>
                    <a:pt x="688" y="3338"/>
                    <a:pt x="673" y="3338"/>
                    <a:pt x="659" y="3338"/>
                  </a:cubicBezTo>
                  <a:cubicBezTo>
                    <a:pt x="473" y="3338"/>
                    <a:pt x="308" y="3474"/>
                    <a:pt x="286" y="3662"/>
                  </a:cubicBezTo>
                  <a:lnTo>
                    <a:pt x="24" y="5638"/>
                  </a:lnTo>
                  <a:cubicBezTo>
                    <a:pt x="0" y="5840"/>
                    <a:pt x="143" y="6031"/>
                    <a:pt x="346" y="6055"/>
                  </a:cubicBezTo>
                  <a:lnTo>
                    <a:pt x="346" y="6043"/>
                  </a:lnTo>
                  <a:lnTo>
                    <a:pt x="3834" y="6507"/>
                  </a:lnTo>
                  <a:lnTo>
                    <a:pt x="3370" y="9984"/>
                  </a:lnTo>
                  <a:cubicBezTo>
                    <a:pt x="3334" y="10186"/>
                    <a:pt x="3477" y="10377"/>
                    <a:pt x="3691" y="10401"/>
                  </a:cubicBezTo>
                  <a:lnTo>
                    <a:pt x="5656" y="10663"/>
                  </a:lnTo>
                  <a:cubicBezTo>
                    <a:pt x="5671" y="10664"/>
                    <a:pt x="5685" y="10665"/>
                    <a:pt x="5700" y="10665"/>
                  </a:cubicBezTo>
                  <a:cubicBezTo>
                    <a:pt x="5885" y="10665"/>
                    <a:pt x="6050" y="10529"/>
                    <a:pt x="6072" y="10341"/>
                  </a:cubicBezTo>
                  <a:lnTo>
                    <a:pt x="6537" y="6864"/>
                  </a:lnTo>
                  <a:lnTo>
                    <a:pt x="10013" y="7329"/>
                  </a:lnTo>
                  <a:cubicBezTo>
                    <a:pt x="10028" y="7331"/>
                    <a:pt x="10043" y="7331"/>
                    <a:pt x="10058" y="7331"/>
                  </a:cubicBezTo>
                  <a:cubicBezTo>
                    <a:pt x="10243" y="7331"/>
                    <a:pt x="10408" y="7195"/>
                    <a:pt x="10430" y="7007"/>
                  </a:cubicBezTo>
                  <a:lnTo>
                    <a:pt x="10692" y="5031"/>
                  </a:lnTo>
                  <a:cubicBezTo>
                    <a:pt x="10716" y="4828"/>
                    <a:pt x="10573" y="4638"/>
                    <a:pt x="10371" y="4614"/>
                  </a:cubicBezTo>
                  <a:lnTo>
                    <a:pt x="6894" y="4150"/>
                  </a:lnTo>
                  <a:lnTo>
                    <a:pt x="7358" y="673"/>
                  </a:lnTo>
                  <a:cubicBezTo>
                    <a:pt x="7382" y="471"/>
                    <a:pt x="7239" y="280"/>
                    <a:pt x="7037" y="256"/>
                  </a:cubicBezTo>
                  <a:lnTo>
                    <a:pt x="5060" y="6"/>
                  </a:lnTo>
                  <a:cubicBezTo>
                    <a:pt x="5040" y="3"/>
                    <a:pt x="5019" y="1"/>
                    <a:pt x="499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0" name="Google Shape;9030;p50"/>
            <p:cNvSpPr/>
            <p:nvPr/>
          </p:nvSpPr>
          <p:spPr>
            <a:xfrm>
              <a:off x="3133001" y="1123290"/>
              <a:ext cx="349870" cy="436217"/>
            </a:xfrm>
            <a:custGeom>
              <a:rect b="b" l="l" r="r" t="t"/>
              <a:pathLst>
                <a:path extrusionOk="0" h="13524" w="10847">
                  <a:moveTo>
                    <a:pt x="4148" y="429"/>
                  </a:moveTo>
                  <a:cubicBezTo>
                    <a:pt x="4437" y="429"/>
                    <a:pt x="4723" y="604"/>
                    <a:pt x="4775" y="997"/>
                  </a:cubicBezTo>
                  <a:cubicBezTo>
                    <a:pt x="4810" y="1188"/>
                    <a:pt x="4751" y="1390"/>
                    <a:pt x="4620" y="1533"/>
                  </a:cubicBezTo>
                  <a:lnTo>
                    <a:pt x="3834" y="1688"/>
                  </a:lnTo>
                  <a:cubicBezTo>
                    <a:pt x="3656" y="1593"/>
                    <a:pt x="3536" y="1426"/>
                    <a:pt x="3501" y="1224"/>
                  </a:cubicBezTo>
                  <a:cubicBezTo>
                    <a:pt x="3386" y="725"/>
                    <a:pt x="3770" y="429"/>
                    <a:pt x="4148" y="429"/>
                  </a:cubicBezTo>
                  <a:close/>
                  <a:moveTo>
                    <a:pt x="7843" y="2740"/>
                  </a:moveTo>
                  <a:cubicBezTo>
                    <a:pt x="8105" y="2740"/>
                    <a:pt x="8341" y="2921"/>
                    <a:pt x="8394" y="3188"/>
                  </a:cubicBezTo>
                  <a:lnTo>
                    <a:pt x="9775" y="10761"/>
                  </a:lnTo>
                  <a:cubicBezTo>
                    <a:pt x="9835" y="11058"/>
                    <a:pt x="9632" y="11344"/>
                    <a:pt x="9347" y="11392"/>
                  </a:cubicBezTo>
                  <a:lnTo>
                    <a:pt x="3072" y="12535"/>
                  </a:lnTo>
                  <a:cubicBezTo>
                    <a:pt x="3037" y="12542"/>
                    <a:pt x="3002" y="12545"/>
                    <a:pt x="2968" y="12545"/>
                  </a:cubicBezTo>
                  <a:cubicBezTo>
                    <a:pt x="2710" y="12545"/>
                    <a:pt x="2483" y="12357"/>
                    <a:pt x="2441" y="12094"/>
                  </a:cubicBezTo>
                  <a:lnTo>
                    <a:pt x="1060" y="4534"/>
                  </a:lnTo>
                  <a:cubicBezTo>
                    <a:pt x="1000" y="4236"/>
                    <a:pt x="1203" y="3950"/>
                    <a:pt x="1500" y="3903"/>
                  </a:cubicBezTo>
                  <a:lnTo>
                    <a:pt x="2251" y="3760"/>
                  </a:lnTo>
                  <a:cubicBezTo>
                    <a:pt x="2283" y="3975"/>
                    <a:pt x="2471" y="4122"/>
                    <a:pt x="2682" y="4122"/>
                  </a:cubicBezTo>
                  <a:cubicBezTo>
                    <a:pt x="2705" y="4122"/>
                    <a:pt x="2728" y="4120"/>
                    <a:pt x="2751" y="4117"/>
                  </a:cubicBezTo>
                  <a:lnTo>
                    <a:pt x="6668" y="3391"/>
                  </a:lnTo>
                  <a:cubicBezTo>
                    <a:pt x="6894" y="3355"/>
                    <a:pt x="7061" y="3129"/>
                    <a:pt x="7013" y="2890"/>
                  </a:cubicBezTo>
                  <a:lnTo>
                    <a:pt x="7751" y="2748"/>
                  </a:lnTo>
                  <a:cubicBezTo>
                    <a:pt x="7782" y="2743"/>
                    <a:pt x="7812" y="2740"/>
                    <a:pt x="7843" y="2740"/>
                  </a:cubicBezTo>
                  <a:close/>
                  <a:moveTo>
                    <a:pt x="4150" y="0"/>
                  </a:moveTo>
                  <a:cubicBezTo>
                    <a:pt x="4081" y="0"/>
                    <a:pt x="4011" y="7"/>
                    <a:pt x="3941" y="21"/>
                  </a:cubicBezTo>
                  <a:cubicBezTo>
                    <a:pt x="3346" y="128"/>
                    <a:pt x="2953" y="700"/>
                    <a:pt x="3072" y="1307"/>
                  </a:cubicBezTo>
                  <a:cubicBezTo>
                    <a:pt x="3096" y="1474"/>
                    <a:pt x="3179" y="1640"/>
                    <a:pt x="3286" y="1783"/>
                  </a:cubicBezTo>
                  <a:lnTo>
                    <a:pt x="2513" y="1926"/>
                  </a:lnTo>
                  <a:cubicBezTo>
                    <a:pt x="2191" y="1986"/>
                    <a:pt x="1977" y="2295"/>
                    <a:pt x="2036" y="2617"/>
                  </a:cubicBezTo>
                  <a:lnTo>
                    <a:pt x="2084" y="2890"/>
                  </a:lnTo>
                  <a:lnTo>
                    <a:pt x="798" y="3129"/>
                  </a:lnTo>
                  <a:cubicBezTo>
                    <a:pt x="310" y="3212"/>
                    <a:pt x="0" y="3676"/>
                    <a:pt x="84" y="4164"/>
                  </a:cubicBezTo>
                  <a:lnTo>
                    <a:pt x="1655" y="12785"/>
                  </a:lnTo>
                  <a:cubicBezTo>
                    <a:pt x="1740" y="13221"/>
                    <a:pt x="2120" y="13524"/>
                    <a:pt x="2549" y="13524"/>
                  </a:cubicBezTo>
                  <a:cubicBezTo>
                    <a:pt x="2600" y="13524"/>
                    <a:pt x="2651" y="13520"/>
                    <a:pt x="2703" y="13511"/>
                  </a:cubicBezTo>
                  <a:lnTo>
                    <a:pt x="10037" y="12165"/>
                  </a:lnTo>
                  <a:cubicBezTo>
                    <a:pt x="10525" y="12082"/>
                    <a:pt x="10847" y="11618"/>
                    <a:pt x="10752" y="11130"/>
                  </a:cubicBezTo>
                  <a:lnTo>
                    <a:pt x="9180" y="2498"/>
                  </a:lnTo>
                  <a:cubicBezTo>
                    <a:pt x="9107" y="2067"/>
                    <a:pt x="8737" y="1766"/>
                    <a:pt x="8316" y="1766"/>
                  </a:cubicBezTo>
                  <a:cubicBezTo>
                    <a:pt x="8260" y="1766"/>
                    <a:pt x="8202" y="1772"/>
                    <a:pt x="8144" y="1783"/>
                  </a:cubicBezTo>
                  <a:lnTo>
                    <a:pt x="6858" y="2009"/>
                  </a:lnTo>
                  <a:lnTo>
                    <a:pt x="6799" y="1736"/>
                  </a:lnTo>
                  <a:cubicBezTo>
                    <a:pt x="6745" y="1446"/>
                    <a:pt x="6497" y="1252"/>
                    <a:pt x="6213" y="1252"/>
                  </a:cubicBezTo>
                  <a:cubicBezTo>
                    <a:pt x="6183" y="1252"/>
                    <a:pt x="6152" y="1255"/>
                    <a:pt x="6120" y="1259"/>
                  </a:cubicBezTo>
                  <a:lnTo>
                    <a:pt x="5180" y="1438"/>
                  </a:lnTo>
                  <a:cubicBezTo>
                    <a:pt x="5227" y="1259"/>
                    <a:pt x="5239" y="1081"/>
                    <a:pt x="5203" y="914"/>
                  </a:cubicBezTo>
                  <a:cubicBezTo>
                    <a:pt x="5119" y="378"/>
                    <a:pt x="4665" y="0"/>
                    <a:pt x="415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1" name="Google Shape;9031;p50"/>
            <p:cNvSpPr/>
            <p:nvPr/>
          </p:nvSpPr>
          <p:spPr>
            <a:xfrm>
              <a:off x="3194834" y="1280275"/>
              <a:ext cx="60123" cy="49866"/>
            </a:xfrm>
            <a:custGeom>
              <a:rect b="b" l="l" r="r" t="t"/>
              <a:pathLst>
                <a:path extrusionOk="0" h="1546" w="1864">
                  <a:moveTo>
                    <a:pt x="1014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8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2" name="Google Shape;9032;p50"/>
            <p:cNvSpPr/>
            <p:nvPr/>
          </p:nvSpPr>
          <p:spPr>
            <a:xfrm>
              <a:off x="3262570" y="1265502"/>
              <a:ext cx="125472" cy="43996"/>
            </a:xfrm>
            <a:custGeom>
              <a:rect b="b" l="l" r="r" t="t"/>
              <a:pathLst>
                <a:path extrusionOk="0" h="1364" w="3890">
                  <a:moveTo>
                    <a:pt x="3293" y="0"/>
                  </a:moveTo>
                  <a:cubicBezTo>
                    <a:pt x="3252" y="0"/>
                    <a:pt x="3209" y="6"/>
                    <a:pt x="3163" y="17"/>
                  </a:cubicBezTo>
                  <a:lnTo>
                    <a:pt x="567" y="494"/>
                  </a:lnTo>
                  <a:cubicBezTo>
                    <a:pt x="1" y="571"/>
                    <a:pt x="108" y="1364"/>
                    <a:pt x="608" y="1364"/>
                  </a:cubicBezTo>
                  <a:cubicBezTo>
                    <a:pt x="644" y="1364"/>
                    <a:pt x="682" y="1360"/>
                    <a:pt x="722" y="1351"/>
                  </a:cubicBezTo>
                  <a:lnTo>
                    <a:pt x="3318" y="875"/>
                  </a:lnTo>
                  <a:cubicBezTo>
                    <a:pt x="3890" y="809"/>
                    <a:pt x="3791" y="0"/>
                    <a:pt x="329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3" name="Google Shape;9033;p50"/>
            <p:cNvSpPr/>
            <p:nvPr/>
          </p:nvSpPr>
          <p:spPr>
            <a:xfrm>
              <a:off x="3207510" y="1349784"/>
              <a:ext cx="60123" cy="49866"/>
            </a:xfrm>
            <a:custGeom>
              <a:rect b="b" l="l" r="r" t="t"/>
              <a:pathLst>
                <a:path extrusionOk="0" h="1546" w="1864">
                  <a:moveTo>
                    <a:pt x="1013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8" y="1545"/>
                  </a:cubicBezTo>
                  <a:cubicBezTo>
                    <a:pt x="1454" y="1545"/>
                    <a:pt x="1864" y="1145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4" name="Google Shape;9034;p50"/>
            <p:cNvSpPr/>
            <p:nvPr/>
          </p:nvSpPr>
          <p:spPr>
            <a:xfrm>
              <a:off x="3277149" y="1335140"/>
              <a:ext cx="121247" cy="43544"/>
            </a:xfrm>
            <a:custGeom>
              <a:rect b="b" l="l" r="r" t="t"/>
              <a:pathLst>
                <a:path extrusionOk="0" h="1350" w="3759">
                  <a:moveTo>
                    <a:pt x="3139" y="0"/>
                  </a:moveTo>
                  <a:cubicBezTo>
                    <a:pt x="3127" y="0"/>
                    <a:pt x="3116" y="1"/>
                    <a:pt x="3104" y="2"/>
                  </a:cubicBezTo>
                  <a:lnTo>
                    <a:pt x="508" y="478"/>
                  </a:lnTo>
                  <a:cubicBezTo>
                    <a:pt x="0" y="628"/>
                    <a:pt x="119" y="1349"/>
                    <a:pt x="615" y="1349"/>
                  </a:cubicBezTo>
                  <a:cubicBezTo>
                    <a:pt x="631" y="1349"/>
                    <a:pt x="647" y="1348"/>
                    <a:pt x="663" y="1347"/>
                  </a:cubicBezTo>
                  <a:lnTo>
                    <a:pt x="3258" y="883"/>
                  </a:lnTo>
                  <a:cubicBezTo>
                    <a:pt x="3759" y="731"/>
                    <a:pt x="3634" y="0"/>
                    <a:pt x="313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5" name="Google Shape;9035;p50"/>
            <p:cNvSpPr/>
            <p:nvPr/>
          </p:nvSpPr>
          <p:spPr>
            <a:xfrm>
              <a:off x="3221315" y="1424293"/>
              <a:ext cx="59769" cy="49834"/>
            </a:xfrm>
            <a:custGeom>
              <a:rect b="b" l="l" r="r" t="t"/>
              <a:pathLst>
                <a:path extrusionOk="0" h="1545" w="1853">
                  <a:moveTo>
                    <a:pt x="1003" y="0"/>
                  </a:moveTo>
                  <a:cubicBezTo>
                    <a:pt x="959" y="0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3" y="1545"/>
                    <a:pt x="1000" y="1545"/>
                  </a:cubicBezTo>
                  <a:cubicBezTo>
                    <a:pt x="1449" y="1545"/>
                    <a:pt x="1853" y="1142"/>
                    <a:pt x="1763" y="631"/>
                  </a:cubicBezTo>
                  <a:cubicBezTo>
                    <a:pt x="1699" y="259"/>
                    <a:pt x="1369" y="0"/>
                    <a:pt x="100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6" name="Google Shape;9036;p50"/>
            <p:cNvSpPr/>
            <p:nvPr/>
          </p:nvSpPr>
          <p:spPr>
            <a:xfrm>
              <a:off x="3290567" y="1409230"/>
              <a:ext cx="121924" cy="43931"/>
            </a:xfrm>
            <a:custGeom>
              <a:rect b="b" l="l" r="r" t="t"/>
              <a:pathLst>
                <a:path extrusionOk="0" h="1362" w="3780">
                  <a:moveTo>
                    <a:pt x="3152" y="0"/>
                  </a:moveTo>
                  <a:cubicBezTo>
                    <a:pt x="3137" y="0"/>
                    <a:pt x="3121" y="1"/>
                    <a:pt x="3104" y="2"/>
                  </a:cubicBezTo>
                  <a:lnTo>
                    <a:pt x="3104" y="14"/>
                  </a:lnTo>
                  <a:lnTo>
                    <a:pt x="509" y="479"/>
                  </a:lnTo>
                  <a:cubicBezTo>
                    <a:pt x="0" y="617"/>
                    <a:pt x="120" y="1362"/>
                    <a:pt x="617" y="1362"/>
                  </a:cubicBezTo>
                  <a:cubicBezTo>
                    <a:pt x="633" y="1362"/>
                    <a:pt x="648" y="1361"/>
                    <a:pt x="664" y="1360"/>
                  </a:cubicBezTo>
                  <a:lnTo>
                    <a:pt x="3271" y="883"/>
                  </a:lnTo>
                  <a:cubicBezTo>
                    <a:pt x="3779" y="733"/>
                    <a:pt x="3660" y="0"/>
                    <a:pt x="315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7" name="Google Shape;9037;p50"/>
            <p:cNvSpPr/>
            <p:nvPr/>
          </p:nvSpPr>
          <p:spPr>
            <a:xfrm>
              <a:off x="3632631" y="1251439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608" y="1"/>
                  </a:moveTo>
                  <a:lnTo>
                    <a:pt x="1215" y="1620"/>
                  </a:lnTo>
                  <a:cubicBezTo>
                    <a:pt x="250" y="2275"/>
                    <a:pt x="0" y="3585"/>
                    <a:pt x="667" y="4549"/>
                  </a:cubicBezTo>
                  <a:lnTo>
                    <a:pt x="774" y="4704"/>
                  </a:lnTo>
                  <a:cubicBezTo>
                    <a:pt x="1182" y="5305"/>
                    <a:pt x="1845" y="5629"/>
                    <a:pt x="2519" y="5629"/>
                  </a:cubicBezTo>
                  <a:cubicBezTo>
                    <a:pt x="2927" y="5629"/>
                    <a:pt x="3340" y="5510"/>
                    <a:pt x="3703" y="5264"/>
                  </a:cubicBezTo>
                  <a:lnTo>
                    <a:pt x="6084" y="3644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8" name="Google Shape;9038;p50"/>
            <p:cNvSpPr/>
            <p:nvPr/>
          </p:nvSpPr>
          <p:spPr>
            <a:xfrm>
              <a:off x="3765490" y="1176188"/>
              <a:ext cx="196272" cy="181660"/>
            </a:xfrm>
            <a:custGeom>
              <a:rect b="b" l="l" r="r" t="t"/>
              <a:pathLst>
                <a:path extrusionOk="0" h="5632" w="6085">
                  <a:moveTo>
                    <a:pt x="3589" y="1"/>
                  </a:moveTo>
                  <a:cubicBezTo>
                    <a:pt x="3177" y="1"/>
                    <a:pt x="2761" y="120"/>
                    <a:pt x="2394" y="369"/>
                  </a:cubicBezTo>
                  <a:lnTo>
                    <a:pt x="1" y="1989"/>
                  </a:lnTo>
                  <a:lnTo>
                    <a:pt x="2477" y="5632"/>
                  </a:lnTo>
                  <a:lnTo>
                    <a:pt x="4871" y="4001"/>
                  </a:lnTo>
                  <a:cubicBezTo>
                    <a:pt x="5835" y="3346"/>
                    <a:pt x="6085" y="2036"/>
                    <a:pt x="5430" y="1072"/>
                  </a:cubicBezTo>
                  <a:lnTo>
                    <a:pt x="5430" y="1072"/>
                  </a:lnTo>
                  <a:lnTo>
                    <a:pt x="5430" y="1084"/>
                  </a:lnTo>
                  <a:lnTo>
                    <a:pt x="5323" y="917"/>
                  </a:lnTo>
                  <a:cubicBezTo>
                    <a:pt x="4917" y="319"/>
                    <a:pt x="4260" y="1"/>
                    <a:pt x="358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9" name="Google Shape;9039;p50"/>
            <p:cNvSpPr/>
            <p:nvPr/>
          </p:nvSpPr>
          <p:spPr>
            <a:xfrm>
              <a:off x="2108389" y="99161"/>
              <a:ext cx="349515" cy="435378"/>
            </a:xfrm>
            <a:custGeom>
              <a:rect b="b" l="l" r="r" t="t"/>
              <a:pathLst>
                <a:path extrusionOk="0" h="13498" w="10836">
                  <a:moveTo>
                    <a:pt x="4147" y="412"/>
                  </a:moveTo>
                  <a:cubicBezTo>
                    <a:pt x="4434" y="412"/>
                    <a:pt x="4718" y="584"/>
                    <a:pt x="4775" y="971"/>
                  </a:cubicBezTo>
                  <a:cubicBezTo>
                    <a:pt x="4799" y="1173"/>
                    <a:pt x="4751" y="1364"/>
                    <a:pt x="4620" y="1518"/>
                  </a:cubicBezTo>
                  <a:lnTo>
                    <a:pt x="3834" y="1661"/>
                  </a:lnTo>
                  <a:cubicBezTo>
                    <a:pt x="3656" y="1566"/>
                    <a:pt x="3537" y="1399"/>
                    <a:pt x="3501" y="1209"/>
                  </a:cubicBezTo>
                  <a:cubicBezTo>
                    <a:pt x="3386" y="709"/>
                    <a:pt x="3770" y="412"/>
                    <a:pt x="4147" y="412"/>
                  </a:cubicBezTo>
                  <a:close/>
                  <a:moveTo>
                    <a:pt x="7842" y="2726"/>
                  </a:moveTo>
                  <a:cubicBezTo>
                    <a:pt x="8105" y="2726"/>
                    <a:pt x="8340" y="2907"/>
                    <a:pt x="8382" y="3185"/>
                  </a:cubicBezTo>
                  <a:lnTo>
                    <a:pt x="9775" y="10746"/>
                  </a:lnTo>
                  <a:cubicBezTo>
                    <a:pt x="9823" y="11043"/>
                    <a:pt x="9633" y="11329"/>
                    <a:pt x="9323" y="11377"/>
                  </a:cubicBezTo>
                  <a:lnTo>
                    <a:pt x="3060" y="12520"/>
                  </a:lnTo>
                  <a:cubicBezTo>
                    <a:pt x="3025" y="12527"/>
                    <a:pt x="2990" y="12530"/>
                    <a:pt x="2956" y="12530"/>
                  </a:cubicBezTo>
                  <a:cubicBezTo>
                    <a:pt x="2699" y="12530"/>
                    <a:pt x="2471" y="12342"/>
                    <a:pt x="2429" y="12079"/>
                  </a:cubicBezTo>
                  <a:lnTo>
                    <a:pt x="1048" y="4507"/>
                  </a:lnTo>
                  <a:cubicBezTo>
                    <a:pt x="989" y="4209"/>
                    <a:pt x="1191" y="3935"/>
                    <a:pt x="1489" y="3876"/>
                  </a:cubicBezTo>
                  <a:lnTo>
                    <a:pt x="2239" y="3745"/>
                  </a:lnTo>
                  <a:cubicBezTo>
                    <a:pt x="2270" y="3954"/>
                    <a:pt x="2448" y="4099"/>
                    <a:pt x="2653" y="4099"/>
                  </a:cubicBezTo>
                  <a:cubicBezTo>
                    <a:pt x="2681" y="4099"/>
                    <a:pt x="2710" y="4096"/>
                    <a:pt x="2739" y="4090"/>
                  </a:cubicBezTo>
                  <a:lnTo>
                    <a:pt x="6656" y="3376"/>
                  </a:lnTo>
                  <a:cubicBezTo>
                    <a:pt x="6894" y="3340"/>
                    <a:pt x="7049" y="3114"/>
                    <a:pt x="7001" y="2876"/>
                  </a:cubicBezTo>
                  <a:lnTo>
                    <a:pt x="7751" y="2733"/>
                  </a:lnTo>
                  <a:cubicBezTo>
                    <a:pt x="7782" y="2728"/>
                    <a:pt x="7812" y="2726"/>
                    <a:pt x="7842" y="2726"/>
                  </a:cubicBezTo>
                  <a:close/>
                  <a:moveTo>
                    <a:pt x="4134" y="1"/>
                  </a:moveTo>
                  <a:cubicBezTo>
                    <a:pt x="4071" y="1"/>
                    <a:pt x="4006" y="6"/>
                    <a:pt x="3941" y="18"/>
                  </a:cubicBezTo>
                  <a:cubicBezTo>
                    <a:pt x="3346" y="125"/>
                    <a:pt x="2953" y="697"/>
                    <a:pt x="3072" y="1280"/>
                  </a:cubicBezTo>
                  <a:cubicBezTo>
                    <a:pt x="3096" y="1459"/>
                    <a:pt x="3167" y="1614"/>
                    <a:pt x="3275" y="1756"/>
                  </a:cubicBezTo>
                  <a:lnTo>
                    <a:pt x="2501" y="1899"/>
                  </a:lnTo>
                  <a:cubicBezTo>
                    <a:pt x="2191" y="1959"/>
                    <a:pt x="1977" y="2268"/>
                    <a:pt x="2036" y="2578"/>
                  </a:cubicBezTo>
                  <a:lnTo>
                    <a:pt x="2084" y="2864"/>
                  </a:lnTo>
                  <a:lnTo>
                    <a:pt x="798" y="3102"/>
                  </a:lnTo>
                  <a:cubicBezTo>
                    <a:pt x="310" y="3185"/>
                    <a:pt x="0" y="3650"/>
                    <a:pt x="84" y="4126"/>
                  </a:cubicBezTo>
                  <a:lnTo>
                    <a:pt x="1655" y="12758"/>
                  </a:lnTo>
                  <a:cubicBezTo>
                    <a:pt x="1741" y="13194"/>
                    <a:pt x="2111" y="13497"/>
                    <a:pt x="2537" y="13497"/>
                  </a:cubicBezTo>
                  <a:cubicBezTo>
                    <a:pt x="2588" y="13497"/>
                    <a:pt x="2639" y="13493"/>
                    <a:pt x="2691" y="13484"/>
                  </a:cubicBezTo>
                  <a:lnTo>
                    <a:pt x="10025" y="12139"/>
                  </a:lnTo>
                  <a:cubicBezTo>
                    <a:pt x="10514" y="12055"/>
                    <a:pt x="10835" y="11579"/>
                    <a:pt x="10752" y="11103"/>
                  </a:cubicBezTo>
                  <a:lnTo>
                    <a:pt x="9168" y="2483"/>
                  </a:lnTo>
                  <a:cubicBezTo>
                    <a:pt x="9094" y="2046"/>
                    <a:pt x="8715" y="1743"/>
                    <a:pt x="8287" y="1743"/>
                  </a:cubicBezTo>
                  <a:cubicBezTo>
                    <a:pt x="8236" y="1743"/>
                    <a:pt x="8184" y="1748"/>
                    <a:pt x="8132" y="1756"/>
                  </a:cubicBezTo>
                  <a:lnTo>
                    <a:pt x="6847" y="1995"/>
                  </a:lnTo>
                  <a:lnTo>
                    <a:pt x="6799" y="1721"/>
                  </a:lnTo>
                  <a:cubicBezTo>
                    <a:pt x="6746" y="1435"/>
                    <a:pt x="6506" y="1235"/>
                    <a:pt x="6228" y="1235"/>
                  </a:cubicBezTo>
                  <a:cubicBezTo>
                    <a:pt x="6192" y="1235"/>
                    <a:pt x="6156" y="1238"/>
                    <a:pt x="6120" y="1245"/>
                  </a:cubicBezTo>
                  <a:lnTo>
                    <a:pt x="5168" y="1411"/>
                  </a:lnTo>
                  <a:cubicBezTo>
                    <a:pt x="5227" y="1245"/>
                    <a:pt x="5239" y="1066"/>
                    <a:pt x="5203" y="899"/>
                  </a:cubicBezTo>
                  <a:cubicBezTo>
                    <a:pt x="5108" y="370"/>
                    <a:pt x="4646" y="1"/>
                    <a:pt x="413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0" name="Google Shape;9040;p50"/>
            <p:cNvSpPr/>
            <p:nvPr/>
          </p:nvSpPr>
          <p:spPr>
            <a:xfrm>
              <a:off x="2170222" y="255566"/>
              <a:ext cx="60059" cy="49898"/>
            </a:xfrm>
            <a:custGeom>
              <a:rect b="b" l="l" r="r" t="t"/>
              <a:pathLst>
                <a:path extrusionOk="0" h="1547" w="1862">
                  <a:moveTo>
                    <a:pt x="1015" y="1"/>
                  </a:moveTo>
                  <a:cubicBezTo>
                    <a:pt x="967" y="1"/>
                    <a:pt x="918" y="5"/>
                    <a:pt x="869" y="15"/>
                  </a:cubicBezTo>
                  <a:cubicBezTo>
                    <a:pt x="191" y="134"/>
                    <a:pt x="0" y="1015"/>
                    <a:pt x="572" y="1408"/>
                  </a:cubicBezTo>
                  <a:cubicBezTo>
                    <a:pt x="709" y="1504"/>
                    <a:pt x="857" y="1547"/>
                    <a:pt x="1002" y="1547"/>
                  </a:cubicBezTo>
                  <a:cubicBezTo>
                    <a:pt x="1450" y="1547"/>
                    <a:pt x="1861" y="1138"/>
                    <a:pt x="1762" y="634"/>
                  </a:cubicBezTo>
                  <a:cubicBezTo>
                    <a:pt x="1699" y="266"/>
                    <a:pt x="1377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1" name="Google Shape;9041;p50"/>
            <p:cNvSpPr/>
            <p:nvPr/>
          </p:nvSpPr>
          <p:spPr>
            <a:xfrm>
              <a:off x="2238409" y="241019"/>
              <a:ext cx="124117" cy="43706"/>
            </a:xfrm>
            <a:custGeom>
              <a:rect b="b" l="l" r="r" t="t"/>
              <a:pathLst>
                <a:path extrusionOk="0" h="1355" w="3848">
                  <a:moveTo>
                    <a:pt x="3261" y="1"/>
                  </a:moveTo>
                  <a:cubicBezTo>
                    <a:pt x="3225" y="1"/>
                    <a:pt x="3188" y="5"/>
                    <a:pt x="3149" y="14"/>
                  </a:cubicBezTo>
                  <a:lnTo>
                    <a:pt x="553" y="490"/>
                  </a:lnTo>
                  <a:cubicBezTo>
                    <a:pt x="1" y="580"/>
                    <a:pt x="121" y="1354"/>
                    <a:pt x="622" y="1354"/>
                  </a:cubicBezTo>
                  <a:cubicBezTo>
                    <a:pt x="649" y="1354"/>
                    <a:pt x="678" y="1352"/>
                    <a:pt x="708" y="1347"/>
                  </a:cubicBezTo>
                  <a:lnTo>
                    <a:pt x="3292" y="871"/>
                  </a:lnTo>
                  <a:cubicBezTo>
                    <a:pt x="3847" y="793"/>
                    <a:pt x="3750" y="1"/>
                    <a:pt x="326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2" name="Google Shape;9042;p50"/>
            <p:cNvSpPr/>
            <p:nvPr/>
          </p:nvSpPr>
          <p:spPr>
            <a:xfrm>
              <a:off x="2182898" y="325172"/>
              <a:ext cx="60123" cy="49866"/>
            </a:xfrm>
            <a:custGeom>
              <a:rect b="b" l="l" r="r" t="t"/>
              <a:pathLst>
                <a:path extrusionOk="0" h="1546" w="1864">
                  <a:moveTo>
                    <a:pt x="1014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8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3" name="Google Shape;9043;p50"/>
            <p:cNvSpPr/>
            <p:nvPr/>
          </p:nvSpPr>
          <p:spPr>
            <a:xfrm>
              <a:off x="2252408" y="310528"/>
              <a:ext cx="121376" cy="43512"/>
            </a:xfrm>
            <a:custGeom>
              <a:rect b="b" l="l" r="r" t="t"/>
              <a:pathLst>
                <a:path extrusionOk="0" h="1349" w="3763">
                  <a:moveTo>
                    <a:pt x="3132" y="0"/>
                  </a:moveTo>
                  <a:cubicBezTo>
                    <a:pt x="3120" y="0"/>
                    <a:pt x="3108" y="1"/>
                    <a:pt x="3096" y="2"/>
                  </a:cubicBezTo>
                  <a:lnTo>
                    <a:pt x="500" y="478"/>
                  </a:lnTo>
                  <a:cubicBezTo>
                    <a:pt x="0" y="618"/>
                    <a:pt x="125" y="1348"/>
                    <a:pt x="631" y="1348"/>
                  </a:cubicBezTo>
                  <a:cubicBezTo>
                    <a:pt x="643" y="1348"/>
                    <a:pt x="655" y="1348"/>
                    <a:pt x="667" y="1347"/>
                  </a:cubicBezTo>
                  <a:lnTo>
                    <a:pt x="3263" y="871"/>
                  </a:lnTo>
                  <a:cubicBezTo>
                    <a:pt x="3763" y="731"/>
                    <a:pt x="3638" y="0"/>
                    <a:pt x="313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4" name="Google Shape;9044;p50"/>
            <p:cNvSpPr/>
            <p:nvPr/>
          </p:nvSpPr>
          <p:spPr>
            <a:xfrm>
              <a:off x="2196316" y="399294"/>
              <a:ext cx="60156" cy="50189"/>
            </a:xfrm>
            <a:custGeom>
              <a:rect b="b" l="l" r="r" t="t"/>
              <a:pathLst>
                <a:path extrusionOk="0" h="1556" w="1865">
                  <a:moveTo>
                    <a:pt x="1014" y="1"/>
                  </a:moveTo>
                  <a:cubicBezTo>
                    <a:pt x="971" y="1"/>
                    <a:pt x="926" y="4"/>
                    <a:pt x="882" y="12"/>
                  </a:cubicBezTo>
                  <a:cubicBezTo>
                    <a:pt x="191" y="131"/>
                    <a:pt x="1" y="1012"/>
                    <a:pt x="572" y="1417"/>
                  </a:cubicBezTo>
                  <a:cubicBezTo>
                    <a:pt x="709" y="1513"/>
                    <a:pt x="858" y="1556"/>
                    <a:pt x="1003" y="1556"/>
                  </a:cubicBezTo>
                  <a:cubicBezTo>
                    <a:pt x="1452" y="1556"/>
                    <a:pt x="1865" y="1147"/>
                    <a:pt x="1775" y="643"/>
                  </a:cubicBezTo>
                  <a:cubicBezTo>
                    <a:pt x="1701" y="260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5" name="Google Shape;9045;p50"/>
            <p:cNvSpPr/>
            <p:nvPr/>
          </p:nvSpPr>
          <p:spPr>
            <a:xfrm>
              <a:off x="2265310" y="384586"/>
              <a:ext cx="122472" cy="44028"/>
            </a:xfrm>
            <a:custGeom>
              <a:rect b="b" l="l" r="r" t="t"/>
              <a:pathLst>
                <a:path extrusionOk="0" h="1365" w="3797">
                  <a:moveTo>
                    <a:pt x="3170" y="0"/>
                  </a:moveTo>
                  <a:cubicBezTo>
                    <a:pt x="3152" y="0"/>
                    <a:pt x="3132" y="1"/>
                    <a:pt x="3113" y="4"/>
                  </a:cubicBezTo>
                  <a:lnTo>
                    <a:pt x="3125" y="4"/>
                  </a:lnTo>
                  <a:lnTo>
                    <a:pt x="529" y="480"/>
                  </a:lnTo>
                  <a:cubicBezTo>
                    <a:pt x="1" y="606"/>
                    <a:pt x="115" y="1364"/>
                    <a:pt x="626" y="1364"/>
                  </a:cubicBezTo>
                  <a:cubicBezTo>
                    <a:pt x="645" y="1364"/>
                    <a:pt x="664" y="1363"/>
                    <a:pt x="684" y="1361"/>
                  </a:cubicBezTo>
                  <a:lnTo>
                    <a:pt x="3279" y="885"/>
                  </a:lnTo>
                  <a:cubicBezTo>
                    <a:pt x="3796" y="758"/>
                    <a:pt x="3681" y="0"/>
                    <a:pt x="317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6" name="Google Shape;9046;p50"/>
            <p:cNvSpPr/>
            <p:nvPr/>
          </p:nvSpPr>
          <p:spPr>
            <a:xfrm>
              <a:off x="2138741" y="708297"/>
              <a:ext cx="250783" cy="224721"/>
            </a:xfrm>
            <a:custGeom>
              <a:rect b="b" l="l" r="r" t="t"/>
              <a:pathLst>
                <a:path extrusionOk="0" h="6967" w="7775">
                  <a:moveTo>
                    <a:pt x="3934" y="1"/>
                  </a:moveTo>
                  <a:cubicBezTo>
                    <a:pt x="2904" y="1"/>
                    <a:pt x="1893" y="465"/>
                    <a:pt x="1226" y="1338"/>
                  </a:cubicBezTo>
                  <a:lnTo>
                    <a:pt x="6965" y="4969"/>
                  </a:lnTo>
                  <a:cubicBezTo>
                    <a:pt x="7775" y="3398"/>
                    <a:pt x="7251" y="1469"/>
                    <a:pt x="5763" y="528"/>
                  </a:cubicBezTo>
                  <a:cubicBezTo>
                    <a:pt x="5195" y="173"/>
                    <a:pt x="4561" y="1"/>
                    <a:pt x="3934" y="1"/>
                  </a:cubicBezTo>
                  <a:close/>
                  <a:moveTo>
                    <a:pt x="822" y="1993"/>
                  </a:moveTo>
                  <a:lnTo>
                    <a:pt x="822" y="1993"/>
                  </a:lnTo>
                  <a:cubicBezTo>
                    <a:pt x="0" y="3553"/>
                    <a:pt x="524" y="5493"/>
                    <a:pt x="2024" y="6434"/>
                  </a:cubicBezTo>
                  <a:cubicBezTo>
                    <a:pt x="2590" y="6793"/>
                    <a:pt x="3222" y="6966"/>
                    <a:pt x="3847" y="6966"/>
                  </a:cubicBezTo>
                  <a:cubicBezTo>
                    <a:pt x="4879" y="6966"/>
                    <a:pt x="5893" y="6495"/>
                    <a:pt x="6560" y="5612"/>
                  </a:cubicBezTo>
                  <a:lnTo>
                    <a:pt x="822" y="1993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7" name="Google Shape;9047;p50"/>
            <p:cNvSpPr/>
            <p:nvPr/>
          </p:nvSpPr>
          <p:spPr>
            <a:xfrm>
              <a:off x="2608019" y="226472"/>
              <a:ext cx="196272" cy="181918"/>
            </a:xfrm>
            <a:custGeom>
              <a:rect b="b" l="l" r="r" t="t"/>
              <a:pathLst>
                <a:path extrusionOk="0" h="5640" w="6085">
                  <a:moveTo>
                    <a:pt x="3608" y="0"/>
                  </a:moveTo>
                  <a:lnTo>
                    <a:pt x="1215" y="1631"/>
                  </a:lnTo>
                  <a:cubicBezTo>
                    <a:pt x="250" y="2286"/>
                    <a:pt x="0" y="3596"/>
                    <a:pt x="655" y="4560"/>
                  </a:cubicBezTo>
                  <a:lnTo>
                    <a:pt x="762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1"/>
                    <a:pt x="3691" y="5275"/>
                  </a:cubicBezTo>
                  <a:lnTo>
                    <a:pt x="6085" y="3644"/>
                  </a:lnTo>
                  <a:lnTo>
                    <a:pt x="3608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8" name="Google Shape;9048;p50"/>
            <p:cNvSpPr/>
            <p:nvPr/>
          </p:nvSpPr>
          <p:spPr>
            <a:xfrm>
              <a:off x="2740909" y="151317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571" y="1"/>
                  </a:moveTo>
                  <a:cubicBezTo>
                    <a:pt x="3163" y="1"/>
                    <a:pt x="2752" y="119"/>
                    <a:pt x="2393" y="366"/>
                  </a:cubicBezTo>
                  <a:lnTo>
                    <a:pt x="0" y="1985"/>
                  </a:lnTo>
                  <a:lnTo>
                    <a:pt x="2477" y="5628"/>
                  </a:lnTo>
                  <a:lnTo>
                    <a:pt x="4870" y="4009"/>
                  </a:lnTo>
                  <a:cubicBezTo>
                    <a:pt x="5834" y="3354"/>
                    <a:pt x="6084" y="2044"/>
                    <a:pt x="5429" y="1080"/>
                  </a:cubicBezTo>
                  <a:lnTo>
                    <a:pt x="5310" y="925"/>
                  </a:lnTo>
                  <a:cubicBezTo>
                    <a:pt x="4910" y="324"/>
                    <a:pt x="4245" y="1"/>
                    <a:pt x="357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9" name="Google Shape;9049;p50"/>
            <p:cNvSpPr/>
            <p:nvPr/>
          </p:nvSpPr>
          <p:spPr>
            <a:xfrm>
              <a:off x="2550799" y="602242"/>
              <a:ext cx="346032" cy="344032"/>
            </a:xfrm>
            <a:custGeom>
              <a:rect b="b" l="l" r="r" t="t"/>
              <a:pathLst>
                <a:path extrusionOk="0" h="10666" w="10728">
                  <a:moveTo>
                    <a:pt x="5007" y="1"/>
                  </a:moveTo>
                  <a:cubicBezTo>
                    <a:pt x="4823" y="1"/>
                    <a:pt x="4676" y="136"/>
                    <a:pt x="4644" y="328"/>
                  </a:cubicBezTo>
                  <a:lnTo>
                    <a:pt x="4191" y="3805"/>
                  </a:lnTo>
                  <a:lnTo>
                    <a:pt x="715" y="3340"/>
                  </a:lnTo>
                  <a:cubicBezTo>
                    <a:pt x="699" y="3338"/>
                    <a:pt x="684" y="3338"/>
                    <a:pt x="668" y="3338"/>
                  </a:cubicBezTo>
                  <a:cubicBezTo>
                    <a:pt x="475" y="3338"/>
                    <a:pt x="319" y="3474"/>
                    <a:pt x="286" y="3662"/>
                  </a:cubicBezTo>
                  <a:lnTo>
                    <a:pt x="36" y="5638"/>
                  </a:lnTo>
                  <a:cubicBezTo>
                    <a:pt x="0" y="5840"/>
                    <a:pt x="143" y="6031"/>
                    <a:pt x="346" y="6055"/>
                  </a:cubicBezTo>
                  <a:lnTo>
                    <a:pt x="346" y="6043"/>
                  </a:lnTo>
                  <a:lnTo>
                    <a:pt x="3822" y="6507"/>
                  </a:lnTo>
                  <a:lnTo>
                    <a:pt x="3370" y="9984"/>
                  </a:lnTo>
                  <a:cubicBezTo>
                    <a:pt x="3334" y="10186"/>
                    <a:pt x="3489" y="10377"/>
                    <a:pt x="3691" y="10401"/>
                  </a:cubicBezTo>
                  <a:lnTo>
                    <a:pt x="5668" y="10663"/>
                  </a:lnTo>
                  <a:cubicBezTo>
                    <a:pt x="5683" y="10664"/>
                    <a:pt x="5697" y="10665"/>
                    <a:pt x="5712" y="10665"/>
                  </a:cubicBezTo>
                  <a:cubicBezTo>
                    <a:pt x="5896" y="10665"/>
                    <a:pt x="6051" y="10529"/>
                    <a:pt x="6085" y="10341"/>
                  </a:cubicBezTo>
                  <a:lnTo>
                    <a:pt x="6537" y="6864"/>
                  </a:lnTo>
                  <a:lnTo>
                    <a:pt x="10025" y="7329"/>
                  </a:lnTo>
                  <a:cubicBezTo>
                    <a:pt x="10040" y="7331"/>
                    <a:pt x="10055" y="7331"/>
                    <a:pt x="10069" y="7331"/>
                  </a:cubicBezTo>
                  <a:cubicBezTo>
                    <a:pt x="10253" y="7331"/>
                    <a:pt x="10409" y="7195"/>
                    <a:pt x="10442" y="7007"/>
                  </a:cubicBezTo>
                  <a:lnTo>
                    <a:pt x="10704" y="5031"/>
                  </a:lnTo>
                  <a:cubicBezTo>
                    <a:pt x="10728" y="4828"/>
                    <a:pt x="10585" y="4638"/>
                    <a:pt x="10383" y="4614"/>
                  </a:cubicBezTo>
                  <a:lnTo>
                    <a:pt x="6894" y="4150"/>
                  </a:lnTo>
                  <a:lnTo>
                    <a:pt x="7358" y="673"/>
                  </a:lnTo>
                  <a:cubicBezTo>
                    <a:pt x="7382" y="471"/>
                    <a:pt x="7239" y="280"/>
                    <a:pt x="7037" y="256"/>
                  </a:cubicBezTo>
                  <a:lnTo>
                    <a:pt x="5072" y="6"/>
                  </a:lnTo>
                  <a:cubicBezTo>
                    <a:pt x="5050" y="3"/>
                    <a:pt x="5029" y="1"/>
                    <a:pt x="500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0" name="Google Shape;9050;p50"/>
            <p:cNvSpPr/>
            <p:nvPr/>
          </p:nvSpPr>
          <p:spPr>
            <a:xfrm>
              <a:off x="2108002" y="1123773"/>
              <a:ext cx="349902" cy="435733"/>
            </a:xfrm>
            <a:custGeom>
              <a:rect b="b" l="l" r="r" t="t"/>
              <a:pathLst>
                <a:path extrusionOk="0" h="13509" w="10848">
                  <a:moveTo>
                    <a:pt x="4155" y="414"/>
                  </a:moveTo>
                  <a:cubicBezTo>
                    <a:pt x="4444" y="414"/>
                    <a:pt x="4730" y="589"/>
                    <a:pt x="4787" y="982"/>
                  </a:cubicBezTo>
                  <a:cubicBezTo>
                    <a:pt x="4811" y="1173"/>
                    <a:pt x="4763" y="1375"/>
                    <a:pt x="4632" y="1518"/>
                  </a:cubicBezTo>
                  <a:lnTo>
                    <a:pt x="3846" y="1673"/>
                  </a:lnTo>
                  <a:cubicBezTo>
                    <a:pt x="3668" y="1578"/>
                    <a:pt x="3549" y="1411"/>
                    <a:pt x="3513" y="1209"/>
                  </a:cubicBezTo>
                  <a:cubicBezTo>
                    <a:pt x="3398" y="710"/>
                    <a:pt x="3779" y="414"/>
                    <a:pt x="4155" y="414"/>
                  </a:cubicBezTo>
                  <a:close/>
                  <a:moveTo>
                    <a:pt x="7872" y="2734"/>
                  </a:moveTo>
                  <a:cubicBezTo>
                    <a:pt x="8128" y="2734"/>
                    <a:pt x="8354" y="2914"/>
                    <a:pt x="8406" y="3185"/>
                  </a:cubicBezTo>
                  <a:lnTo>
                    <a:pt x="9787" y="10746"/>
                  </a:lnTo>
                  <a:cubicBezTo>
                    <a:pt x="9835" y="11043"/>
                    <a:pt x="9645" y="11329"/>
                    <a:pt x="9335" y="11377"/>
                  </a:cubicBezTo>
                  <a:lnTo>
                    <a:pt x="3072" y="12520"/>
                  </a:lnTo>
                  <a:cubicBezTo>
                    <a:pt x="3037" y="12527"/>
                    <a:pt x="3002" y="12530"/>
                    <a:pt x="2968" y="12530"/>
                  </a:cubicBezTo>
                  <a:cubicBezTo>
                    <a:pt x="2711" y="12530"/>
                    <a:pt x="2483" y="12342"/>
                    <a:pt x="2441" y="12079"/>
                  </a:cubicBezTo>
                  <a:lnTo>
                    <a:pt x="1060" y="4519"/>
                  </a:lnTo>
                  <a:cubicBezTo>
                    <a:pt x="1013" y="4221"/>
                    <a:pt x="1215" y="3935"/>
                    <a:pt x="1513" y="3888"/>
                  </a:cubicBezTo>
                  <a:lnTo>
                    <a:pt x="2251" y="3745"/>
                  </a:lnTo>
                  <a:cubicBezTo>
                    <a:pt x="2294" y="3960"/>
                    <a:pt x="2483" y="4107"/>
                    <a:pt x="2694" y="4107"/>
                  </a:cubicBezTo>
                  <a:cubicBezTo>
                    <a:pt x="2717" y="4107"/>
                    <a:pt x="2740" y="4105"/>
                    <a:pt x="2763" y="4102"/>
                  </a:cubicBezTo>
                  <a:lnTo>
                    <a:pt x="6668" y="3387"/>
                  </a:lnTo>
                  <a:cubicBezTo>
                    <a:pt x="6906" y="3340"/>
                    <a:pt x="7061" y="3114"/>
                    <a:pt x="7025" y="2875"/>
                  </a:cubicBezTo>
                  <a:lnTo>
                    <a:pt x="7763" y="2745"/>
                  </a:lnTo>
                  <a:cubicBezTo>
                    <a:pt x="7800" y="2737"/>
                    <a:pt x="7836" y="2734"/>
                    <a:pt x="7872" y="2734"/>
                  </a:cubicBezTo>
                  <a:close/>
                  <a:moveTo>
                    <a:pt x="4146" y="0"/>
                  </a:moveTo>
                  <a:cubicBezTo>
                    <a:pt x="4083" y="0"/>
                    <a:pt x="4018" y="6"/>
                    <a:pt x="3953" y="18"/>
                  </a:cubicBezTo>
                  <a:cubicBezTo>
                    <a:pt x="3358" y="125"/>
                    <a:pt x="2965" y="697"/>
                    <a:pt x="3084" y="1292"/>
                  </a:cubicBezTo>
                  <a:cubicBezTo>
                    <a:pt x="3108" y="1459"/>
                    <a:pt x="3179" y="1625"/>
                    <a:pt x="3287" y="1768"/>
                  </a:cubicBezTo>
                  <a:lnTo>
                    <a:pt x="2513" y="1911"/>
                  </a:lnTo>
                  <a:cubicBezTo>
                    <a:pt x="2203" y="1971"/>
                    <a:pt x="1989" y="2280"/>
                    <a:pt x="2048" y="2602"/>
                  </a:cubicBezTo>
                  <a:lnTo>
                    <a:pt x="2096" y="2875"/>
                  </a:lnTo>
                  <a:lnTo>
                    <a:pt x="810" y="3114"/>
                  </a:lnTo>
                  <a:cubicBezTo>
                    <a:pt x="322" y="3197"/>
                    <a:pt x="1" y="3661"/>
                    <a:pt x="96" y="4149"/>
                  </a:cubicBezTo>
                  <a:lnTo>
                    <a:pt x="1667" y="12770"/>
                  </a:lnTo>
                  <a:cubicBezTo>
                    <a:pt x="1742" y="13206"/>
                    <a:pt x="2121" y="13509"/>
                    <a:pt x="2549" y="13509"/>
                  </a:cubicBezTo>
                  <a:cubicBezTo>
                    <a:pt x="2600" y="13509"/>
                    <a:pt x="2651" y="13505"/>
                    <a:pt x="2703" y="13496"/>
                  </a:cubicBezTo>
                  <a:lnTo>
                    <a:pt x="10037" y="12150"/>
                  </a:lnTo>
                  <a:cubicBezTo>
                    <a:pt x="10526" y="12067"/>
                    <a:pt x="10847" y="11603"/>
                    <a:pt x="10764" y="11115"/>
                  </a:cubicBezTo>
                  <a:lnTo>
                    <a:pt x="9180" y="2483"/>
                  </a:lnTo>
                  <a:cubicBezTo>
                    <a:pt x="9107" y="2052"/>
                    <a:pt x="8737" y="1751"/>
                    <a:pt x="8316" y="1751"/>
                  </a:cubicBezTo>
                  <a:cubicBezTo>
                    <a:pt x="8260" y="1751"/>
                    <a:pt x="8202" y="1757"/>
                    <a:pt x="8144" y="1768"/>
                  </a:cubicBezTo>
                  <a:lnTo>
                    <a:pt x="6859" y="1994"/>
                  </a:lnTo>
                  <a:lnTo>
                    <a:pt x="6811" y="1721"/>
                  </a:lnTo>
                  <a:cubicBezTo>
                    <a:pt x="6757" y="1431"/>
                    <a:pt x="6510" y="1237"/>
                    <a:pt x="6226" y="1237"/>
                  </a:cubicBezTo>
                  <a:cubicBezTo>
                    <a:pt x="6195" y="1237"/>
                    <a:pt x="6164" y="1240"/>
                    <a:pt x="6132" y="1244"/>
                  </a:cubicBezTo>
                  <a:lnTo>
                    <a:pt x="5180" y="1423"/>
                  </a:lnTo>
                  <a:cubicBezTo>
                    <a:pt x="5239" y="1244"/>
                    <a:pt x="5251" y="1066"/>
                    <a:pt x="5215" y="899"/>
                  </a:cubicBezTo>
                  <a:cubicBezTo>
                    <a:pt x="5120" y="370"/>
                    <a:pt x="4658" y="0"/>
                    <a:pt x="4146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1" name="Google Shape;9051;p50"/>
            <p:cNvSpPr/>
            <p:nvPr/>
          </p:nvSpPr>
          <p:spPr>
            <a:xfrm>
              <a:off x="2170222" y="1280275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4"/>
                    <a:pt x="869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3" y="1545"/>
                    <a:pt x="1861" y="1142"/>
                    <a:pt x="1762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2" name="Google Shape;9052;p50"/>
            <p:cNvSpPr/>
            <p:nvPr/>
          </p:nvSpPr>
          <p:spPr>
            <a:xfrm>
              <a:off x="2238344" y="1265566"/>
              <a:ext cx="124053" cy="43931"/>
            </a:xfrm>
            <a:custGeom>
              <a:rect b="b" l="l" r="r" t="t"/>
              <a:pathLst>
                <a:path extrusionOk="0" h="1362" w="3846">
                  <a:moveTo>
                    <a:pt x="3262" y="0"/>
                  </a:moveTo>
                  <a:cubicBezTo>
                    <a:pt x="3223" y="0"/>
                    <a:pt x="3182" y="5"/>
                    <a:pt x="3139" y="15"/>
                  </a:cubicBezTo>
                  <a:lnTo>
                    <a:pt x="3151" y="15"/>
                  </a:lnTo>
                  <a:lnTo>
                    <a:pt x="555" y="492"/>
                  </a:lnTo>
                  <a:cubicBezTo>
                    <a:pt x="0" y="569"/>
                    <a:pt x="108" y="1362"/>
                    <a:pt x="598" y="1362"/>
                  </a:cubicBezTo>
                  <a:cubicBezTo>
                    <a:pt x="633" y="1362"/>
                    <a:pt x="671" y="1358"/>
                    <a:pt x="710" y="1349"/>
                  </a:cubicBezTo>
                  <a:lnTo>
                    <a:pt x="3294" y="873"/>
                  </a:lnTo>
                  <a:cubicBezTo>
                    <a:pt x="3846" y="784"/>
                    <a:pt x="3753" y="0"/>
                    <a:pt x="326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3" name="Google Shape;9053;p50"/>
            <p:cNvSpPr/>
            <p:nvPr/>
          </p:nvSpPr>
          <p:spPr>
            <a:xfrm>
              <a:off x="2182898" y="1349784"/>
              <a:ext cx="60123" cy="49866"/>
            </a:xfrm>
            <a:custGeom>
              <a:rect b="b" l="l" r="r" t="t"/>
              <a:pathLst>
                <a:path extrusionOk="0" h="1546" w="1864">
                  <a:moveTo>
                    <a:pt x="1013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8" y="1545"/>
                  </a:cubicBezTo>
                  <a:cubicBezTo>
                    <a:pt x="1454" y="1545"/>
                    <a:pt x="1864" y="1145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4" name="Google Shape;9054;p50"/>
            <p:cNvSpPr/>
            <p:nvPr/>
          </p:nvSpPr>
          <p:spPr>
            <a:xfrm>
              <a:off x="2252504" y="1335140"/>
              <a:ext cx="121279" cy="43544"/>
            </a:xfrm>
            <a:custGeom>
              <a:rect b="b" l="l" r="r" t="t"/>
              <a:pathLst>
                <a:path extrusionOk="0" h="1350" w="3760">
                  <a:moveTo>
                    <a:pt x="3129" y="0"/>
                  </a:moveTo>
                  <a:cubicBezTo>
                    <a:pt x="3117" y="0"/>
                    <a:pt x="3105" y="1"/>
                    <a:pt x="3093" y="2"/>
                  </a:cubicBezTo>
                  <a:lnTo>
                    <a:pt x="497" y="478"/>
                  </a:lnTo>
                  <a:cubicBezTo>
                    <a:pt x="1" y="628"/>
                    <a:pt x="120" y="1349"/>
                    <a:pt x="617" y="1349"/>
                  </a:cubicBezTo>
                  <a:cubicBezTo>
                    <a:pt x="632" y="1349"/>
                    <a:pt x="648" y="1348"/>
                    <a:pt x="664" y="1347"/>
                  </a:cubicBezTo>
                  <a:lnTo>
                    <a:pt x="3260" y="883"/>
                  </a:lnTo>
                  <a:cubicBezTo>
                    <a:pt x="3760" y="731"/>
                    <a:pt x="3635" y="0"/>
                    <a:pt x="312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5" name="Google Shape;9055;p50"/>
            <p:cNvSpPr/>
            <p:nvPr/>
          </p:nvSpPr>
          <p:spPr>
            <a:xfrm>
              <a:off x="2196316" y="1424293"/>
              <a:ext cx="60156" cy="49834"/>
            </a:xfrm>
            <a:custGeom>
              <a:rect b="b" l="l" r="r" t="t"/>
              <a:pathLst>
                <a:path extrusionOk="0" h="1545" w="1865">
                  <a:moveTo>
                    <a:pt x="1014" y="0"/>
                  </a:moveTo>
                  <a:cubicBezTo>
                    <a:pt x="971" y="0"/>
                    <a:pt x="927" y="4"/>
                    <a:pt x="882" y="12"/>
                  </a:cubicBezTo>
                  <a:cubicBezTo>
                    <a:pt x="191" y="131"/>
                    <a:pt x="1" y="1012"/>
                    <a:pt x="572" y="1405"/>
                  </a:cubicBezTo>
                  <a:cubicBezTo>
                    <a:pt x="711" y="1502"/>
                    <a:pt x="861" y="1545"/>
                    <a:pt x="1008" y="1545"/>
                  </a:cubicBezTo>
                  <a:cubicBezTo>
                    <a:pt x="1455" y="1545"/>
                    <a:pt x="1865" y="1142"/>
                    <a:pt x="1775" y="631"/>
                  </a:cubicBezTo>
                  <a:cubicBezTo>
                    <a:pt x="1701" y="259"/>
                    <a:pt x="1379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6" name="Google Shape;9056;p50"/>
            <p:cNvSpPr/>
            <p:nvPr/>
          </p:nvSpPr>
          <p:spPr>
            <a:xfrm>
              <a:off x="2265568" y="1409230"/>
              <a:ext cx="121924" cy="43931"/>
            </a:xfrm>
            <a:custGeom>
              <a:rect b="b" l="l" r="r" t="t"/>
              <a:pathLst>
                <a:path extrusionOk="0" h="1362" w="3780">
                  <a:moveTo>
                    <a:pt x="3163" y="0"/>
                  </a:moveTo>
                  <a:cubicBezTo>
                    <a:pt x="3148" y="0"/>
                    <a:pt x="3132" y="1"/>
                    <a:pt x="3117" y="2"/>
                  </a:cubicBezTo>
                  <a:lnTo>
                    <a:pt x="3117" y="14"/>
                  </a:lnTo>
                  <a:lnTo>
                    <a:pt x="521" y="479"/>
                  </a:lnTo>
                  <a:cubicBezTo>
                    <a:pt x="1" y="617"/>
                    <a:pt x="120" y="1362"/>
                    <a:pt x="629" y="1362"/>
                  </a:cubicBezTo>
                  <a:cubicBezTo>
                    <a:pt x="644" y="1362"/>
                    <a:pt x="660" y="1361"/>
                    <a:pt x="676" y="1360"/>
                  </a:cubicBezTo>
                  <a:lnTo>
                    <a:pt x="3271" y="883"/>
                  </a:lnTo>
                  <a:cubicBezTo>
                    <a:pt x="3780" y="733"/>
                    <a:pt x="3660" y="0"/>
                    <a:pt x="316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7" name="Google Shape;9057;p50"/>
            <p:cNvSpPr/>
            <p:nvPr/>
          </p:nvSpPr>
          <p:spPr>
            <a:xfrm>
              <a:off x="2608019" y="1251439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608" y="1"/>
                  </a:moveTo>
                  <a:lnTo>
                    <a:pt x="1215" y="1620"/>
                  </a:lnTo>
                  <a:cubicBezTo>
                    <a:pt x="250" y="2275"/>
                    <a:pt x="0" y="3585"/>
                    <a:pt x="655" y="4549"/>
                  </a:cubicBezTo>
                  <a:lnTo>
                    <a:pt x="762" y="4704"/>
                  </a:lnTo>
                  <a:cubicBezTo>
                    <a:pt x="1171" y="5305"/>
                    <a:pt x="1833" y="5629"/>
                    <a:pt x="2508" y="5629"/>
                  </a:cubicBezTo>
                  <a:cubicBezTo>
                    <a:pt x="2916" y="5629"/>
                    <a:pt x="3328" y="5510"/>
                    <a:pt x="3691" y="5264"/>
                  </a:cubicBezTo>
                  <a:lnTo>
                    <a:pt x="6085" y="3644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8" name="Google Shape;9058;p50"/>
            <p:cNvSpPr/>
            <p:nvPr/>
          </p:nvSpPr>
          <p:spPr>
            <a:xfrm>
              <a:off x="2740909" y="1176188"/>
              <a:ext cx="195885" cy="181660"/>
            </a:xfrm>
            <a:custGeom>
              <a:rect b="b" l="l" r="r" t="t"/>
              <a:pathLst>
                <a:path extrusionOk="0" h="5632" w="6073">
                  <a:moveTo>
                    <a:pt x="3579" y="1"/>
                  </a:moveTo>
                  <a:cubicBezTo>
                    <a:pt x="3169" y="1"/>
                    <a:pt x="2755" y="120"/>
                    <a:pt x="2393" y="369"/>
                  </a:cubicBezTo>
                  <a:lnTo>
                    <a:pt x="0" y="1989"/>
                  </a:lnTo>
                  <a:lnTo>
                    <a:pt x="2477" y="5632"/>
                  </a:lnTo>
                  <a:lnTo>
                    <a:pt x="4870" y="4001"/>
                  </a:lnTo>
                  <a:cubicBezTo>
                    <a:pt x="5822" y="3346"/>
                    <a:pt x="6072" y="2036"/>
                    <a:pt x="5429" y="1072"/>
                  </a:cubicBezTo>
                  <a:lnTo>
                    <a:pt x="5429" y="1072"/>
                  </a:lnTo>
                  <a:lnTo>
                    <a:pt x="5429" y="1084"/>
                  </a:lnTo>
                  <a:lnTo>
                    <a:pt x="5310" y="917"/>
                  </a:lnTo>
                  <a:cubicBezTo>
                    <a:pt x="4904" y="319"/>
                    <a:pt x="4247" y="1"/>
                    <a:pt x="357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9" name="Google Shape;9059;p50"/>
            <p:cNvSpPr/>
            <p:nvPr/>
          </p:nvSpPr>
          <p:spPr>
            <a:xfrm>
              <a:off x="1083390" y="98419"/>
              <a:ext cx="349902" cy="436120"/>
            </a:xfrm>
            <a:custGeom>
              <a:rect b="b" l="l" r="r" t="t"/>
              <a:pathLst>
                <a:path extrusionOk="0" h="13521" w="10848">
                  <a:moveTo>
                    <a:pt x="4159" y="435"/>
                  </a:moveTo>
                  <a:cubicBezTo>
                    <a:pt x="4446" y="435"/>
                    <a:pt x="4730" y="607"/>
                    <a:pt x="4787" y="994"/>
                  </a:cubicBezTo>
                  <a:cubicBezTo>
                    <a:pt x="4811" y="1196"/>
                    <a:pt x="4763" y="1387"/>
                    <a:pt x="4632" y="1541"/>
                  </a:cubicBezTo>
                  <a:lnTo>
                    <a:pt x="3846" y="1684"/>
                  </a:lnTo>
                  <a:cubicBezTo>
                    <a:pt x="3668" y="1589"/>
                    <a:pt x="3549" y="1422"/>
                    <a:pt x="3513" y="1232"/>
                  </a:cubicBezTo>
                  <a:cubicBezTo>
                    <a:pt x="3398" y="732"/>
                    <a:pt x="3782" y="435"/>
                    <a:pt x="4159" y="435"/>
                  </a:cubicBezTo>
                  <a:close/>
                  <a:moveTo>
                    <a:pt x="7866" y="2749"/>
                  </a:moveTo>
                  <a:cubicBezTo>
                    <a:pt x="8129" y="2749"/>
                    <a:pt x="8364" y="2930"/>
                    <a:pt x="8406" y="3208"/>
                  </a:cubicBezTo>
                  <a:lnTo>
                    <a:pt x="9788" y="10769"/>
                  </a:lnTo>
                  <a:cubicBezTo>
                    <a:pt x="9835" y="11066"/>
                    <a:pt x="9645" y="11340"/>
                    <a:pt x="9347" y="11400"/>
                  </a:cubicBezTo>
                  <a:lnTo>
                    <a:pt x="3084" y="12543"/>
                  </a:lnTo>
                  <a:cubicBezTo>
                    <a:pt x="3049" y="12550"/>
                    <a:pt x="3014" y="12553"/>
                    <a:pt x="2980" y="12553"/>
                  </a:cubicBezTo>
                  <a:cubicBezTo>
                    <a:pt x="2723" y="12553"/>
                    <a:pt x="2495" y="12365"/>
                    <a:pt x="2453" y="12102"/>
                  </a:cubicBezTo>
                  <a:lnTo>
                    <a:pt x="1072" y="4530"/>
                  </a:lnTo>
                  <a:cubicBezTo>
                    <a:pt x="1013" y="4232"/>
                    <a:pt x="1215" y="3958"/>
                    <a:pt x="1513" y="3899"/>
                  </a:cubicBezTo>
                  <a:lnTo>
                    <a:pt x="2263" y="3768"/>
                  </a:lnTo>
                  <a:cubicBezTo>
                    <a:pt x="2294" y="3977"/>
                    <a:pt x="2472" y="4122"/>
                    <a:pt x="2677" y="4122"/>
                  </a:cubicBezTo>
                  <a:cubicBezTo>
                    <a:pt x="2705" y="4122"/>
                    <a:pt x="2734" y="4119"/>
                    <a:pt x="2763" y="4113"/>
                  </a:cubicBezTo>
                  <a:lnTo>
                    <a:pt x="6680" y="3399"/>
                  </a:lnTo>
                  <a:cubicBezTo>
                    <a:pt x="6906" y="3363"/>
                    <a:pt x="7073" y="3125"/>
                    <a:pt x="7025" y="2899"/>
                  </a:cubicBezTo>
                  <a:lnTo>
                    <a:pt x="7775" y="2756"/>
                  </a:lnTo>
                  <a:cubicBezTo>
                    <a:pt x="7806" y="2751"/>
                    <a:pt x="7836" y="2749"/>
                    <a:pt x="7866" y="2749"/>
                  </a:cubicBezTo>
                  <a:close/>
                  <a:moveTo>
                    <a:pt x="4133" y="0"/>
                  </a:moveTo>
                  <a:cubicBezTo>
                    <a:pt x="4070" y="0"/>
                    <a:pt x="4006" y="6"/>
                    <a:pt x="3942" y="17"/>
                  </a:cubicBezTo>
                  <a:cubicBezTo>
                    <a:pt x="3346" y="136"/>
                    <a:pt x="2953" y="708"/>
                    <a:pt x="3072" y="1303"/>
                  </a:cubicBezTo>
                  <a:cubicBezTo>
                    <a:pt x="3108" y="1482"/>
                    <a:pt x="3180" y="1649"/>
                    <a:pt x="3287" y="1779"/>
                  </a:cubicBezTo>
                  <a:lnTo>
                    <a:pt x="2513" y="1922"/>
                  </a:lnTo>
                  <a:cubicBezTo>
                    <a:pt x="2203" y="1982"/>
                    <a:pt x="1989" y="2291"/>
                    <a:pt x="2049" y="2601"/>
                  </a:cubicBezTo>
                  <a:lnTo>
                    <a:pt x="2096" y="2887"/>
                  </a:lnTo>
                  <a:lnTo>
                    <a:pt x="810" y="3125"/>
                  </a:lnTo>
                  <a:cubicBezTo>
                    <a:pt x="322" y="3208"/>
                    <a:pt x="1" y="3673"/>
                    <a:pt x="96" y="4149"/>
                  </a:cubicBezTo>
                  <a:lnTo>
                    <a:pt x="1668" y="12781"/>
                  </a:lnTo>
                  <a:cubicBezTo>
                    <a:pt x="1742" y="13217"/>
                    <a:pt x="2121" y="13520"/>
                    <a:pt x="2549" y="13520"/>
                  </a:cubicBezTo>
                  <a:cubicBezTo>
                    <a:pt x="2600" y="13520"/>
                    <a:pt x="2651" y="13516"/>
                    <a:pt x="2703" y="13507"/>
                  </a:cubicBezTo>
                  <a:lnTo>
                    <a:pt x="10038" y="12162"/>
                  </a:lnTo>
                  <a:cubicBezTo>
                    <a:pt x="10526" y="12066"/>
                    <a:pt x="10847" y="11602"/>
                    <a:pt x="10752" y="11126"/>
                  </a:cubicBezTo>
                  <a:lnTo>
                    <a:pt x="9192" y="2506"/>
                  </a:lnTo>
                  <a:cubicBezTo>
                    <a:pt x="9108" y="2074"/>
                    <a:pt x="8735" y="1763"/>
                    <a:pt x="8312" y="1763"/>
                  </a:cubicBezTo>
                  <a:cubicBezTo>
                    <a:pt x="8257" y="1763"/>
                    <a:pt x="8201" y="1769"/>
                    <a:pt x="8145" y="1779"/>
                  </a:cubicBezTo>
                  <a:lnTo>
                    <a:pt x="6859" y="2018"/>
                  </a:lnTo>
                  <a:lnTo>
                    <a:pt x="6811" y="1744"/>
                  </a:lnTo>
                  <a:cubicBezTo>
                    <a:pt x="6748" y="1458"/>
                    <a:pt x="6506" y="1258"/>
                    <a:pt x="6228" y="1258"/>
                  </a:cubicBezTo>
                  <a:cubicBezTo>
                    <a:pt x="6193" y="1258"/>
                    <a:pt x="6157" y="1261"/>
                    <a:pt x="6120" y="1268"/>
                  </a:cubicBezTo>
                  <a:lnTo>
                    <a:pt x="5180" y="1434"/>
                  </a:lnTo>
                  <a:cubicBezTo>
                    <a:pt x="5227" y="1268"/>
                    <a:pt x="5239" y="1089"/>
                    <a:pt x="5204" y="922"/>
                  </a:cubicBezTo>
                  <a:cubicBezTo>
                    <a:pt x="5119" y="381"/>
                    <a:pt x="4655" y="0"/>
                    <a:pt x="413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0" name="Google Shape;9060;p50"/>
            <p:cNvSpPr/>
            <p:nvPr/>
          </p:nvSpPr>
          <p:spPr>
            <a:xfrm>
              <a:off x="1145609" y="255566"/>
              <a:ext cx="60059" cy="49898"/>
            </a:xfrm>
            <a:custGeom>
              <a:rect b="b" l="l" r="r" t="t"/>
              <a:pathLst>
                <a:path extrusionOk="0" h="1547" w="1862">
                  <a:moveTo>
                    <a:pt x="1015" y="1"/>
                  </a:moveTo>
                  <a:cubicBezTo>
                    <a:pt x="967" y="1"/>
                    <a:pt x="918" y="5"/>
                    <a:pt x="870" y="15"/>
                  </a:cubicBezTo>
                  <a:cubicBezTo>
                    <a:pt x="191" y="134"/>
                    <a:pt x="0" y="1015"/>
                    <a:pt x="572" y="1408"/>
                  </a:cubicBezTo>
                  <a:cubicBezTo>
                    <a:pt x="709" y="1504"/>
                    <a:pt x="857" y="1547"/>
                    <a:pt x="1002" y="1547"/>
                  </a:cubicBezTo>
                  <a:cubicBezTo>
                    <a:pt x="1451" y="1547"/>
                    <a:pt x="1862" y="1138"/>
                    <a:pt x="1763" y="634"/>
                  </a:cubicBezTo>
                  <a:cubicBezTo>
                    <a:pt x="1700" y="266"/>
                    <a:pt x="1377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1" name="Google Shape;9061;p50"/>
            <p:cNvSpPr/>
            <p:nvPr/>
          </p:nvSpPr>
          <p:spPr>
            <a:xfrm>
              <a:off x="1213797" y="241019"/>
              <a:ext cx="124472" cy="43706"/>
            </a:xfrm>
            <a:custGeom>
              <a:rect b="b" l="l" r="r" t="t"/>
              <a:pathLst>
                <a:path extrusionOk="0" h="1355" w="3859">
                  <a:moveTo>
                    <a:pt x="3261" y="1"/>
                  </a:moveTo>
                  <a:cubicBezTo>
                    <a:pt x="3226" y="1"/>
                    <a:pt x="3188" y="5"/>
                    <a:pt x="3149" y="14"/>
                  </a:cubicBezTo>
                  <a:lnTo>
                    <a:pt x="3137" y="14"/>
                  </a:lnTo>
                  <a:lnTo>
                    <a:pt x="542" y="490"/>
                  </a:lnTo>
                  <a:cubicBezTo>
                    <a:pt x="0" y="580"/>
                    <a:pt x="111" y="1354"/>
                    <a:pt x="620" y="1354"/>
                  </a:cubicBezTo>
                  <a:cubicBezTo>
                    <a:pt x="648" y="1354"/>
                    <a:pt x="678" y="1352"/>
                    <a:pt x="708" y="1347"/>
                  </a:cubicBezTo>
                  <a:lnTo>
                    <a:pt x="3292" y="871"/>
                  </a:lnTo>
                  <a:cubicBezTo>
                    <a:pt x="3858" y="793"/>
                    <a:pt x="3751" y="1"/>
                    <a:pt x="326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2" name="Google Shape;9062;p50"/>
            <p:cNvSpPr/>
            <p:nvPr/>
          </p:nvSpPr>
          <p:spPr>
            <a:xfrm>
              <a:off x="1158286" y="325172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0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3" y="1545"/>
                    <a:pt x="1861" y="1142"/>
                    <a:pt x="1762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3" name="Google Shape;9063;p50"/>
            <p:cNvSpPr/>
            <p:nvPr/>
          </p:nvSpPr>
          <p:spPr>
            <a:xfrm>
              <a:off x="1227795" y="310528"/>
              <a:ext cx="121376" cy="43512"/>
            </a:xfrm>
            <a:custGeom>
              <a:rect b="b" l="l" r="r" t="t"/>
              <a:pathLst>
                <a:path extrusionOk="0" h="1349" w="3763">
                  <a:moveTo>
                    <a:pt x="3132" y="0"/>
                  </a:moveTo>
                  <a:cubicBezTo>
                    <a:pt x="3120" y="0"/>
                    <a:pt x="3108" y="1"/>
                    <a:pt x="3096" y="2"/>
                  </a:cubicBezTo>
                  <a:lnTo>
                    <a:pt x="500" y="478"/>
                  </a:lnTo>
                  <a:cubicBezTo>
                    <a:pt x="0" y="618"/>
                    <a:pt x="125" y="1348"/>
                    <a:pt x="631" y="1348"/>
                  </a:cubicBezTo>
                  <a:cubicBezTo>
                    <a:pt x="643" y="1348"/>
                    <a:pt x="655" y="1348"/>
                    <a:pt x="667" y="1347"/>
                  </a:cubicBezTo>
                  <a:lnTo>
                    <a:pt x="3263" y="871"/>
                  </a:lnTo>
                  <a:cubicBezTo>
                    <a:pt x="3763" y="731"/>
                    <a:pt x="3638" y="0"/>
                    <a:pt x="313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4" name="Google Shape;9064;p50"/>
            <p:cNvSpPr/>
            <p:nvPr/>
          </p:nvSpPr>
          <p:spPr>
            <a:xfrm>
              <a:off x="1171736" y="399294"/>
              <a:ext cx="60156" cy="50189"/>
            </a:xfrm>
            <a:custGeom>
              <a:rect b="b" l="l" r="r" t="t"/>
              <a:pathLst>
                <a:path extrusionOk="0" h="1556" w="1865">
                  <a:moveTo>
                    <a:pt x="1013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2" y="131"/>
                    <a:pt x="0" y="1012"/>
                    <a:pt x="572" y="1417"/>
                  </a:cubicBezTo>
                  <a:cubicBezTo>
                    <a:pt x="708" y="1513"/>
                    <a:pt x="857" y="1556"/>
                    <a:pt x="1002" y="1556"/>
                  </a:cubicBezTo>
                  <a:cubicBezTo>
                    <a:pt x="1451" y="1556"/>
                    <a:pt x="1864" y="1147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5" name="Google Shape;9065;p50"/>
            <p:cNvSpPr/>
            <p:nvPr/>
          </p:nvSpPr>
          <p:spPr>
            <a:xfrm>
              <a:off x="1240697" y="384586"/>
              <a:ext cx="122440" cy="44028"/>
            </a:xfrm>
            <a:custGeom>
              <a:rect b="b" l="l" r="r" t="t"/>
              <a:pathLst>
                <a:path extrusionOk="0" h="1365" w="3796">
                  <a:moveTo>
                    <a:pt x="3182" y="0"/>
                  </a:moveTo>
                  <a:cubicBezTo>
                    <a:pt x="3163" y="0"/>
                    <a:pt x="3144" y="1"/>
                    <a:pt x="3125" y="4"/>
                  </a:cubicBezTo>
                  <a:lnTo>
                    <a:pt x="529" y="480"/>
                  </a:lnTo>
                  <a:cubicBezTo>
                    <a:pt x="1" y="606"/>
                    <a:pt x="126" y="1364"/>
                    <a:pt x="627" y="1364"/>
                  </a:cubicBezTo>
                  <a:cubicBezTo>
                    <a:pt x="646" y="1364"/>
                    <a:pt x="664" y="1363"/>
                    <a:pt x="684" y="1361"/>
                  </a:cubicBezTo>
                  <a:lnTo>
                    <a:pt x="3279" y="885"/>
                  </a:lnTo>
                  <a:cubicBezTo>
                    <a:pt x="3796" y="747"/>
                    <a:pt x="3682" y="0"/>
                    <a:pt x="318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6" name="Google Shape;9066;p50"/>
            <p:cNvSpPr/>
            <p:nvPr/>
          </p:nvSpPr>
          <p:spPr>
            <a:xfrm>
              <a:off x="1114516" y="708297"/>
              <a:ext cx="250396" cy="224430"/>
            </a:xfrm>
            <a:custGeom>
              <a:rect b="b" l="l" r="r" t="t"/>
              <a:pathLst>
                <a:path extrusionOk="0" h="6958" w="7763">
                  <a:moveTo>
                    <a:pt x="3922" y="1"/>
                  </a:moveTo>
                  <a:cubicBezTo>
                    <a:pt x="2892" y="1"/>
                    <a:pt x="1881" y="465"/>
                    <a:pt x="1214" y="1338"/>
                  </a:cubicBezTo>
                  <a:lnTo>
                    <a:pt x="6953" y="4969"/>
                  </a:lnTo>
                  <a:cubicBezTo>
                    <a:pt x="7763" y="3398"/>
                    <a:pt x="7239" y="1469"/>
                    <a:pt x="5751" y="528"/>
                  </a:cubicBezTo>
                  <a:cubicBezTo>
                    <a:pt x="5183" y="173"/>
                    <a:pt x="4549" y="1"/>
                    <a:pt x="3922" y="1"/>
                  </a:cubicBezTo>
                  <a:close/>
                  <a:moveTo>
                    <a:pt x="810" y="1993"/>
                  </a:moveTo>
                  <a:cubicBezTo>
                    <a:pt x="0" y="3553"/>
                    <a:pt x="524" y="5481"/>
                    <a:pt x="2012" y="6434"/>
                  </a:cubicBezTo>
                  <a:cubicBezTo>
                    <a:pt x="2576" y="6788"/>
                    <a:pt x="3206" y="6958"/>
                    <a:pt x="3829" y="6958"/>
                  </a:cubicBezTo>
                  <a:cubicBezTo>
                    <a:pt x="4863" y="6958"/>
                    <a:pt x="5880" y="6489"/>
                    <a:pt x="6548" y="5612"/>
                  </a:cubicBezTo>
                  <a:lnTo>
                    <a:pt x="810" y="1993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7" name="Google Shape;9067;p50"/>
            <p:cNvSpPr/>
            <p:nvPr/>
          </p:nvSpPr>
          <p:spPr>
            <a:xfrm>
              <a:off x="1583407" y="226472"/>
              <a:ext cx="196272" cy="181918"/>
            </a:xfrm>
            <a:custGeom>
              <a:rect b="b" l="l" r="r" t="t"/>
              <a:pathLst>
                <a:path extrusionOk="0" h="5640" w="6085">
                  <a:moveTo>
                    <a:pt x="3608" y="0"/>
                  </a:moveTo>
                  <a:lnTo>
                    <a:pt x="1215" y="1631"/>
                  </a:lnTo>
                  <a:cubicBezTo>
                    <a:pt x="251" y="2286"/>
                    <a:pt x="1" y="3596"/>
                    <a:pt x="655" y="4560"/>
                  </a:cubicBezTo>
                  <a:lnTo>
                    <a:pt x="763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1"/>
                    <a:pt x="3692" y="5275"/>
                  </a:cubicBezTo>
                  <a:lnTo>
                    <a:pt x="6085" y="3644"/>
                  </a:lnTo>
                  <a:lnTo>
                    <a:pt x="3608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8" name="Google Shape;9068;p50"/>
            <p:cNvSpPr/>
            <p:nvPr/>
          </p:nvSpPr>
          <p:spPr>
            <a:xfrm>
              <a:off x="1716297" y="151317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568" y="1"/>
                  </a:moveTo>
                  <a:cubicBezTo>
                    <a:pt x="3162" y="1"/>
                    <a:pt x="2752" y="119"/>
                    <a:pt x="2393" y="366"/>
                  </a:cubicBezTo>
                  <a:lnTo>
                    <a:pt x="0" y="1985"/>
                  </a:lnTo>
                  <a:lnTo>
                    <a:pt x="2477" y="5628"/>
                  </a:lnTo>
                  <a:lnTo>
                    <a:pt x="4870" y="4009"/>
                  </a:lnTo>
                  <a:cubicBezTo>
                    <a:pt x="5834" y="3354"/>
                    <a:pt x="6084" y="2044"/>
                    <a:pt x="5417" y="1080"/>
                  </a:cubicBezTo>
                  <a:lnTo>
                    <a:pt x="5310" y="925"/>
                  </a:lnTo>
                  <a:cubicBezTo>
                    <a:pt x="4902" y="324"/>
                    <a:pt x="4240" y="1"/>
                    <a:pt x="356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9" name="Google Shape;9069;p50"/>
            <p:cNvSpPr/>
            <p:nvPr/>
          </p:nvSpPr>
          <p:spPr>
            <a:xfrm>
              <a:off x="1526186" y="602242"/>
              <a:ext cx="345677" cy="344032"/>
            </a:xfrm>
            <a:custGeom>
              <a:rect b="b" l="l" r="r" t="t"/>
              <a:pathLst>
                <a:path extrusionOk="0" h="10666" w="10717">
                  <a:moveTo>
                    <a:pt x="4999" y="1"/>
                  </a:moveTo>
                  <a:cubicBezTo>
                    <a:pt x="4821" y="1"/>
                    <a:pt x="4665" y="136"/>
                    <a:pt x="4644" y="328"/>
                  </a:cubicBezTo>
                  <a:lnTo>
                    <a:pt x="4180" y="3805"/>
                  </a:lnTo>
                  <a:lnTo>
                    <a:pt x="703" y="3340"/>
                  </a:lnTo>
                  <a:cubicBezTo>
                    <a:pt x="688" y="3338"/>
                    <a:pt x="673" y="3338"/>
                    <a:pt x="659" y="3338"/>
                  </a:cubicBezTo>
                  <a:cubicBezTo>
                    <a:pt x="474" y="3338"/>
                    <a:pt x="308" y="3474"/>
                    <a:pt x="286" y="3662"/>
                  </a:cubicBezTo>
                  <a:lnTo>
                    <a:pt x="24" y="5638"/>
                  </a:lnTo>
                  <a:cubicBezTo>
                    <a:pt x="1" y="5840"/>
                    <a:pt x="143" y="6031"/>
                    <a:pt x="346" y="6055"/>
                  </a:cubicBezTo>
                  <a:lnTo>
                    <a:pt x="346" y="6043"/>
                  </a:lnTo>
                  <a:lnTo>
                    <a:pt x="3822" y="6507"/>
                  </a:lnTo>
                  <a:lnTo>
                    <a:pt x="3370" y="9984"/>
                  </a:lnTo>
                  <a:cubicBezTo>
                    <a:pt x="3334" y="10186"/>
                    <a:pt x="3477" y="10377"/>
                    <a:pt x="3691" y="10401"/>
                  </a:cubicBezTo>
                  <a:lnTo>
                    <a:pt x="5656" y="10663"/>
                  </a:lnTo>
                  <a:cubicBezTo>
                    <a:pt x="5671" y="10664"/>
                    <a:pt x="5686" y="10665"/>
                    <a:pt x="5700" y="10665"/>
                  </a:cubicBezTo>
                  <a:cubicBezTo>
                    <a:pt x="5885" y="10665"/>
                    <a:pt x="6051" y="10529"/>
                    <a:pt x="6073" y="10341"/>
                  </a:cubicBezTo>
                  <a:lnTo>
                    <a:pt x="6537" y="6864"/>
                  </a:lnTo>
                  <a:lnTo>
                    <a:pt x="10014" y="7329"/>
                  </a:lnTo>
                  <a:cubicBezTo>
                    <a:pt x="10028" y="7331"/>
                    <a:pt x="10043" y="7331"/>
                    <a:pt x="10058" y="7331"/>
                  </a:cubicBezTo>
                  <a:cubicBezTo>
                    <a:pt x="10243" y="7331"/>
                    <a:pt x="10408" y="7195"/>
                    <a:pt x="10430" y="7007"/>
                  </a:cubicBezTo>
                  <a:lnTo>
                    <a:pt x="10692" y="5031"/>
                  </a:lnTo>
                  <a:cubicBezTo>
                    <a:pt x="10716" y="4828"/>
                    <a:pt x="10573" y="4638"/>
                    <a:pt x="10371" y="4614"/>
                  </a:cubicBezTo>
                  <a:lnTo>
                    <a:pt x="6894" y="4150"/>
                  </a:lnTo>
                  <a:lnTo>
                    <a:pt x="7347" y="673"/>
                  </a:lnTo>
                  <a:cubicBezTo>
                    <a:pt x="7382" y="471"/>
                    <a:pt x="7240" y="280"/>
                    <a:pt x="7025" y="256"/>
                  </a:cubicBezTo>
                  <a:lnTo>
                    <a:pt x="5061" y="6"/>
                  </a:lnTo>
                  <a:cubicBezTo>
                    <a:pt x="5040" y="3"/>
                    <a:pt x="5019" y="1"/>
                    <a:pt x="499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0" name="Google Shape;9070;p50"/>
            <p:cNvSpPr/>
            <p:nvPr/>
          </p:nvSpPr>
          <p:spPr>
            <a:xfrm>
              <a:off x="1083390" y="1123290"/>
              <a:ext cx="349902" cy="435862"/>
            </a:xfrm>
            <a:custGeom>
              <a:rect b="b" l="l" r="r" t="t"/>
              <a:pathLst>
                <a:path extrusionOk="0" h="13513" w="10848">
                  <a:moveTo>
                    <a:pt x="4155" y="429"/>
                  </a:moveTo>
                  <a:cubicBezTo>
                    <a:pt x="4444" y="429"/>
                    <a:pt x="4730" y="604"/>
                    <a:pt x="4787" y="997"/>
                  </a:cubicBezTo>
                  <a:cubicBezTo>
                    <a:pt x="4811" y="1188"/>
                    <a:pt x="4763" y="1390"/>
                    <a:pt x="4632" y="1533"/>
                  </a:cubicBezTo>
                  <a:lnTo>
                    <a:pt x="3846" y="1688"/>
                  </a:lnTo>
                  <a:cubicBezTo>
                    <a:pt x="3668" y="1593"/>
                    <a:pt x="3549" y="1426"/>
                    <a:pt x="3513" y="1224"/>
                  </a:cubicBezTo>
                  <a:cubicBezTo>
                    <a:pt x="3399" y="725"/>
                    <a:pt x="3779" y="429"/>
                    <a:pt x="4155" y="429"/>
                  </a:cubicBezTo>
                  <a:close/>
                  <a:moveTo>
                    <a:pt x="7868" y="2749"/>
                  </a:moveTo>
                  <a:cubicBezTo>
                    <a:pt x="8125" y="2749"/>
                    <a:pt x="8354" y="2938"/>
                    <a:pt x="8406" y="3200"/>
                  </a:cubicBezTo>
                  <a:lnTo>
                    <a:pt x="9788" y="10761"/>
                  </a:lnTo>
                  <a:cubicBezTo>
                    <a:pt x="9835" y="11058"/>
                    <a:pt x="9645" y="11344"/>
                    <a:pt x="9347" y="11392"/>
                  </a:cubicBezTo>
                  <a:lnTo>
                    <a:pt x="3084" y="12535"/>
                  </a:lnTo>
                  <a:cubicBezTo>
                    <a:pt x="3049" y="12542"/>
                    <a:pt x="3014" y="12545"/>
                    <a:pt x="2980" y="12545"/>
                  </a:cubicBezTo>
                  <a:cubicBezTo>
                    <a:pt x="2723" y="12545"/>
                    <a:pt x="2495" y="12357"/>
                    <a:pt x="2453" y="12094"/>
                  </a:cubicBezTo>
                  <a:lnTo>
                    <a:pt x="1060" y="4534"/>
                  </a:lnTo>
                  <a:cubicBezTo>
                    <a:pt x="1013" y="4236"/>
                    <a:pt x="1215" y="3950"/>
                    <a:pt x="1513" y="3903"/>
                  </a:cubicBezTo>
                  <a:lnTo>
                    <a:pt x="2251" y="3760"/>
                  </a:lnTo>
                  <a:cubicBezTo>
                    <a:pt x="2294" y="3975"/>
                    <a:pt x="2483" y="4122"/>
                    <a:pt x="2695" y="4122"/>
                  </a:cubicBezTo>
                  <a:cubicBezTo>
                    <a:pt x="2717" y="4122"/>
                    <a:pt x="2740" y="4120"/>
                    <a:pt x="2763" y="4117"/>
                  </a:cubicBezTo>
                  <a:lnTo>
                    <a:pt x="6668" y="3402"/>
                  </a:lnTo>
                  <a:cubicBezTo>
                    <a:pt x="6906" y="3355"/>
                    <a:pt x="7061" y="3129"/>
                    <a:pt x="7025" y="2890"/>
                  </a:cubicBezTo>
                  <a:lnTo>
                    <a:pt x="7764" y="2760"/>
                  </a:lnTo>
                  <a:cubicBezTo>
                    <a:pt x="7799" y="2752"/>
                    <a:pt x="7834" y="2749"/>
                    <a:pt x="7868" y="2749"/>
                  </a:cubicBezTo>
                  <a:close/>
                  <a:moveTo>
                    <a:pt x="4154" y="0"/>
                  </a:moveTo>
                  <a:cubicBezTo>
                    <a:pt x="4084" y="0"/>
                    <a:pt x="4013" y="7"/>
                    <a:pt x="3942" y="21"/>
                  </a:cubicBezTo>
                  <a:cubicBezTo>
                    <a:pt x="3346" y="128"/>
                    <a:pt x="2953" y="700"/>
                    <a:pt x="3072" y="1307"/>
                  </a:cubicBezTo>
                  <a:cubicBezTo>
                    <a:pt x="3108" y="1474"/>
                    <a:pt x="3180" y="1640"/>
                    <a:pt x="3287" y="1783"/>
                  </a:cubicBezTo>
                  <a:lnTo>
                    <a:pt x="2513" y="1926"/>
                  </a:lnTo>
                  <a:cubicBezTo>
                    <a:pt x="2203" y="1986"/>
                    <a:pt x="2001" y="2283"/>
                    <a:pt x="2049" y="2605"/>
                  </a:cubicBezTo>
                  <a:lnTo>
                    <a:pt x="2096" y="2879"/>
                  </a:lnTo>
                  <a:lnTo>
                    <a:pt x="810" y="3117"/>
                  </a:lnTo>
                  <a:cubicBezTo>
                    <a:pt x="322" y="3200"/>
                    <a:pt x="1" y="3664"/>
                    <a:pt x="96" y="4153"/>
                  </a:cubicBezTo>
                  <a:lnTo>
                    <a:pt x="1668" y="12785"/>
                  </a:lnTo>
                  <a:cubicBezTo>
                    <a:pt x="1742" y="13210"/>
                    <a:pt x="2121" y="13512"/>
                    <a:pt x="2549" y="13512"/>
                  </a:cubicBezTo>
                  <a:cubicBezTo>
                    <a:pt x="2600" y="13512"/>
                    <a:pt x="2651" y="13508"/>
                    <a:pt x="2703" y="13499"/>
                  </a:cubicBezTo>
                  <a:lnTo>
                    <a:pt x="10038" y="12154"/>
                  </a:lnTo>
                  <a:cubicBezTo>
                    <a:pt x="10526" y="12070"/>
                    <a:pt x="10847" y="11606"/>
                    <a:pt x="10752" y="11118"/>
                  </a:cubicBezTo>
                  <a:lnTo>
                    <a:pt x="9180" y="2486"/>
                  </a:lnTo>
                  <a:cubicBezTo>
                    <a:pt x="9107" y="2055"/>
                    <a:pt x="8728" y="1755"/>
                    <a:pt x="8313" y="1755"/>
                  </a:cubicBezTo>
                  <a:cubicBezTo>
                    <a:pt x="8257" y="1755"/>
                    <a:pt x="8201" y="1760"/>
                    <a:pt x="8145" y="1771"/>
                  </a:cubicBezTo>
                  <a:lnTo>
                    <a:pt x="6859" y="2009"/>
                  </a:lnTo>
                  <a:lnTo>
                    <a:pt x="6811" y="1736"/>
                  </a:lnTo>
                  <a:cubicBezTo>
                    <a:pt x="6757" y="1446"/>
                    <a:pt x="6500" y="1252"/>
                    <a:pt x="6223" y="1252"/>
                  </a:cubicBezTo>
                  <a:cubicBezTo>
                    <a:pt x="6193" y="1252"/>
                    <a:pt x="6163" y="1255"/>
                    <a:pt x="6132" y="1259"/>
                  </a:cubicBezTo>
                  <a:lnTo>
                    <a:pt x="5180" y="1438"/>
                  </a:lnTo>
                  <a:cubicBezTo>
                    <a:pt x="5239" y="1259"/>
                    <a:pt x="5251" y="1081"/>
                    <a:pt x="5216" y="914"/>
                  </a:cubicBezTo>
                  <a:cubicBezTo>
                    <a:pt x="5132" y="378"/>
                    <a:pt x="4677" y="0"/>
                    <a:pt x="415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1" name="Google Shape;9071;p50"/>
            <p:cNvSpPr/>
            <p:nvPr/>
          </p:nvSpPr>
          <p:spPr>
            <a:xfrm>
              <a:off x="1145609" y="1280275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2" name="Google Shape;9072;p50"/>
            <p:cNvSpPr/>
            <p:nvPr/>
          </p:nvSpPr>
          <p:spPr>
            <a:xfrm>
              <a:off x="1213345" y="1265502"/>
              <a:ext cx="125117" cy="43996"/>
            </a:xfrm>
            <a:custGeom>
              <a:rect b="b" l="l" r="r" t="t"/>
              <a:pathLst>
                <a:path extrusionOk="0" h="1364" w="3879">
                  <a:moveTo>
                    <a:pt x="3293" y="0"/>
                  </a:moveTo>
                  <a:cubicBezTo>
                    <a:pt x="3252" y="0"/>
                    <a:pt x="3209" y="6"/>
                    <a:pt x="3163" y="17"/>
                  </a:cubicBezTo>
                  <a:lnTo>
                    <a:pt x="3151" y="17"/>
                  </a:lnTo>
                  <a:lnTo>
                    <a:pt x="556" y="494"/>
                  </a:lnTo>
                  <a:cubicBezTo>
                    <a:pt x="0" y="571"/>
                    <a:pt x="108" y="1364"/>
                    <a:pt x="608" y="1364"/>
                  </a:cubicBezTo>
                  <a:cubicBezTo>
                    <a:pt x="644" y="1364"/>
                    <a:pt x="682" y="1360"/>
                    <a:pt x="722" y="1351"/>
                  </a:cubicBezTo>
                  <a:lnTo>
                    <a:pt x="3306" y="875"/>
                  </a:lnTo>
                  <a:cubicBezTo>
                    <a:pt x="3878" y="809"/>
                    <a:pt x="3789" y="0"/>
                    <a:pt x="329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3" name="Google Shape;9073;p50"/>
            <p:cNvSpPr/>
            <p:nvPr/>
          </p:nvSpPr>
          <p:spPr>
            <a:xfrm>
              <a:off x="1158286" y="1349784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0" y="1012"/>
                    <a:pt x="560" y="1405"/>
                  </a:cubicBezTo>
                  <a:cubicBezTo>
                    <a:pt x="701" y="1502"/>
                    <a:pt x="854" y="1545"/>
                    <a:pt x="1003" y="1545"/>
                  </a:cubicBezTo>
                  <a:cubicBezTo>
                    <a:pt x="1454" y="1545"/>
                    <a:pt x="1861" y="1145"/>
                    <a:pt x="1762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4" name="Google Shape;9074;p50"/>
            <p:cNvSpPr/>
            <p:nvPr/>
          </p:nvSpPr>
          <p:spPr>
            <a:xfrm>
              <a:off x="1227892" y="1335140"/>
              <a:ext cx="121279" cy="43544"/>
            </a:xfrm>
            <a:custGeom>
              <a:rect b="b" l="l" r="r" t="t"/>
              <a:pathLst>
                <a:path extrusionOk="0" h="1350" w="3760">
                  <a:moveTo>
                    <a:pt x="3129" y="0"/>
                  </a:moveTo>
                  <a:cubicBezTo>
                    <a:pt x="3117" y="0"/>
                    <a:pt x="3105" y="1"/>
                    <a:pt x="3093" y="2"/>
                  </a:cubicBezTo>
                  <a:lnTo>
                    <a:pt x="497" y="478"/>
                  </a:lnTo>
                  <a:cubicBezTo>
                    <a:pt x="1" y="628"/>
                    <a:pt x="120" y="1349"/>
                    <a:pt x="617" y="1349"/>
                  </a:cubicBezTo>
                  <a:cubicBezTo>
                    <a:pt x="632" y="1349"/>
                    <a:pt x="648" y="1348"/>
                    <a:pt x="664" y="1347"/>
                  </a:cubicBezTo>
                  <a:lnTo>
                    <a:pt x="3260" y="883"/>
                  </a:lnTo>
                  <a:cubicBezTo>
                    <a:pt x="3760" y="731"/>
                    <a:pt x="3635" y="0"/>
                    <a:pt x="312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5" name="Google Shape;9075;p50"/>
            <p:cNvSpPr/>
            <p:nvPr/>
          </p:nvSpPr>
          <p:spPr>
            <a:xfrm>
              <a:off x="1171736" y="1424293"/>
              <a:ext cx="60123" cy="49834"/>
            </a:xfrm>
            <a:custGeom>
              <a:rect b="b" l="l" r="r" t="t"/>
              <a:pathLst>
                <a:path extrusionOk="0" h="1545" w="1864">
                  <a:moveTo>
                    <a:pt x="1013" y="0"/>
                  </a:moveTo>
                  <a:cubicBezTo>
                    <a:pt x="970" y="0"/>
                    <a:pt x="926" y="4"/>
                    <a:pt x="881" y="12"/>
                  </a:cubicBezTo>
                  <a:cubicBezTo>
                    <a:pt x="202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8" y="0"/>
                    <a:pt x="101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6" name="Google Shape;9076;p50"/>
            <p:cNvSpPr/>
            <p:nvPr/>
          </p:nvSpPr>
          <p:spPr>
            <a:xfrm>
              <a:off x="1241342" y="1409230"/>
              <a:ext cx="121537" cy="43931"/>
            </a:xfrm>
            <a:custGeom>
              <a:rect b="b" l="l" r="r" t="t"/>
              <a:pathLst>
                <a:path extrusionOk="0" h="1362" w="3768">
                  <a:moveTo>
                    <a:pt x="3141" y="0"/>
                  </a:moveTo>
                  <a:cubicBezTo>
                    <a:pt x="3125" y="0"/>
                    <a:pt x="3109" y="1"/>
                    <a:pt x="3093" y="2"/>
                  </a:cubicBezTo>
                  <a:lnTo>
                    <a:pt x="3105" y="14"/>
                  </a:lnTo>
                  <a:lnTo>
                    <a:pt x="509" y="479"/>
                  </a:lnTo>
                  <a:cubicBezTo>
                    <a:pt x="1" y="617"/>
                    <a:pt x="109" y="1362"/>
                    <a:pt x="617" y="1362"/>
                  </a:cubicBezTo>
                  <a:cubicBezTo>
                    <a:pt x="632" y="1362"/>
                    <a:pt x="648" y="1361"/>
                    <a:pt x="664" y="1360"/>
                  </a:cubicBezTo>
                  <a:lnTo>
                    <a:pt x="3259" y="883"/>
                  </a:lnTo>
                  <a:cubicBezTo>
                    <a:pt x="3768" y="733"/>
                    <a:pt x="3648" y="0"/>
                    <a:pt x="3141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7" name="Google Shape;9077;p50"/>
            <p:cNvSpPr/>
            <p:nvPr/>
          </p:nvSpPr>
          <p:spPr>
            <a:xfrm>
              <a:off x="1583407" y="1251439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608" y="1"/>
                  </a:moveTo>
                  <a:lnTo>
                    <a:pt x="1215" y="1620"/>
                  </a:lnTo>
                  <a:cubicBezTo>
                    <a:pt x="251" y="2275"/>
                    <a:pt x="1" y="3585"/>
                    <a:pt x="655" y="4549"/>
                  </a:cubicBezTo>
                  <a:lnTo>
                    <a:pt x="763" y="4704"/>
                  </a:lnTo>
                  <a:cubicBezTo>
                    <a:pt x="1171" y="5305"/>
                    <a:pt x="1833" y="5629"/>
                    <a:pt x="2508" y="5629"/>
                  </a:cubicBezTo>
                  <a:cubicBezTo>
                    <a:pt x="2916" y="5629"/>
                    <a:pt x="3328" y="5510"/>
                    <a:pt x="3692" y="5264"/>
                  </a:cubicBezTo>
                  <a:lnTo>
                    <a:pt x="6085" y="3644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8" name="Google Shape;9078;p50"/>
            <p:cNvSpPr/>
            <p:nvPr/>
          </p:nvSpPr>
          <p:spPr>
            <a:xfrm>
              <a:off x="1716297" y="1176188"/>
              <a:ext cx="195885" cy="181660"/>
            </a:xfrm>
            <a:custGeom>
              <a:rect b="b" l="l" r="r" t="t"/>
              <a:pathLst>
                <a:path extrusionOk="0" h="5632" w="6073">
                  <a:moveTo>
                    <a:pt x="3579" y="1"/>
                  </a:moveTo>
                  <a:cubicBezTo>
                    <a:pt x="3169" y="1"/>
                    <a:pt x="2755" y="120"/>
                    <a:pt x="2393" y="369"/>
                  </a:cubicBezTo>
                  <a:lnTo>
                    <a:pt x="0" y="1989"/>
                  </a:lnTo>
                  <a:lnTo>
                    <a:pt x="2477" y="5632"/>
                  </a:lnTo>
                  <a:lnTo>
                    <a:pt x="4870" y="4001"/>
                  </a:lnTo>
                  <a:cubicBezTo>
                    <a:pt x="5822" y="3346"/>
                    <a:pt x="6072" y="2036"/>
                    <a:pt x="5417" y="1072"/>
                  </a:cubicBezTo>
                  <a:lnTo>
                    <a:pt x="5417" y="1072"/>
                  </a:lnTo>
                  <a:lnTo>
                    <a:pt x="5417" y="1084"/>
                  </a:lnTo>
                  <a:lnTo>
                    <a:pt x="5310" y="917"/>
                  </a:lnTo>
                  <a:cubicBezTo>
                    <a:pt x="4904" y="319"/>
                    <a:pt x="4247" y="1"/>
                    <a:pt x="357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9" name="Google Shape;9079;p50"/>
            <p:cNvSpPr/>
            <p:nvPr/>
          </p:nvSpPr>
          <p:spPr>
            <a:xfrm>
              <a:off x="58777" y="99161"/>
              <a:ext cx="349902" cy="435088"/>
            </a:xfrm>
            <a:custGeom>
              <a:rect b="b" l="l" r="r" t="t"/>
              <a:pathLst>
                <a:path extrusionOk="0" h="13489" w="10848">
                  <a:moveTo>
                    <a:pt x="4152" y="412"/>
                  </a:moveTo>
                  <a:cubicBezTo>
                    <a:pt x="4441" y="412"/>
                    <a:pt x="4724" y="584"/>
                    <a:pt x="4775" y="971"/>
                  </a:cubicBezTo>
                  <a:cubicBezTo>
                    <a:pt x="4811" y="1173"/>
                    <a:pt x="4751" y="1364"/>
                    <a:pt x="4632" y="1518"/>
                  </a:cubicBezTo>
                  <a:lnTo>
                    <a:pt x="3835" y="1661"/>
                  </a:lnTo>
                  <a:cubicBezTo>
                    <a:pt x="3668" y="1566"/>
                    <a:pt x="3549" y="1399"/>
                    <a:pt x="3501" y="1209"/>
                  </a:cubicBezTo>
                  <a:cubicBezTo>
                    <a:pt x="3386" y="709"/>
                    <a:pt x="3774" y="412"/>
                    <a:pt x="4152" y="412"/>
                  </a:cubicBezTo>
                  <a:close/>
                  <a:moveTo>
                    <a:pt x="7855" y="2726"/>
                  </a:moveTo>
                  <a:cubicBezTo>
                    <a:pt x="8117" y="2726"/>
                    <a:pt x="8352" y="2907"/>
                    <a:pt x="8395" y="3185"/>
                  </a:cubicBezTo>
                  <a:lnTo>
                    <a:pt x="9788" y="10746"/>
                  </a:lnTo>
                  <a:cubicBezTo>
                    <a:pt x="9835" y="11043"/>
                    <a:pt x="9633" y="11329"/>
                    <a:pt x="9335" y="11377"/>
                  </a:cubicBezTo>
                  <a:lnTo>
                    <a:pt x="3073" y="12520"/>
                  </a:lnTo>
                  <a:cubicBezTo>
                    <a:pt x="3037" y="12527"/>
                    <a:pt x="3002" y="12530"/>
                    <a:pt x="2968" y="12530"/>
                  </a:cubicBezTo>
                  <a:cubicBezTo>
                    <a:pt x="2711" y="12530"/>
                    <a:pt x="2482" y="12342"/>
                    <a:pt x="2430" y="12079"/>
                  </a:cubicBezTo>
                  <a:lnTo>
                    <a:pt x="1072" y="4519"/>
                  </a:lnTo>
                  <a:cubicBezTo>
                    <a:pt x="1013" y="4209"/>
                    <a:pt x="1215" y="3935"/>
                    <a:pt x="1513" y="3876"/>
                  </a:cubicBezTo>
                  <a:lnTo>
                    <a:pt x="2263" y="3745"/>
                  </a:lnTo>
                  <a:cubicBezTo>
                    <a:pt x="2294" y="3954"/>
                    <a:pt x="2473" y="4099"/>
                    <a:pt x="2677" y="4099"/>
                  </a:cubicBezTo>
                  <a:cubicBezTo>
                    <a:pt x="2705" y="4099"/>
                    <a:pt x="2734" y="4096"/>
                    <a:pt x="2763" y="4090"/>
                  </a:cubicBezTo>
                  <a:lnTo>
                    <a:pt x="6680" y="3376"/>
                  </a:lnTo>
                  <a:cubicBezTo>
                    <a:pt x="6906" y="3328"/>
                    <a:pt x="7061" y="3102"/>
                    <a:pt x="7025" y="2876"/>
                  </a:cubicBezTo>
                  <a:lnTo>
                    <a:pt x="7764" y="2733"/>
                  </a:lnTo>
                  <a:cubicBezTo>
                    <a:pt x="7794" y="2728"/>
                    <a:pt x="7825" y="2726"/>
                    <a:pt x="7855" y="2726"/>
                  </a:cubicBezTo>
                  <a:close/>
                  <a:moveTo>
                    <a:pt x="4138" y="1"/>
                  </a:moveTo>
                  <a:cubicBezTo>
                    <a:pt x="4073" y="1"/>
                    <a:pt x="4008" y="6"/>
                    <a:pt x="3942" y="18"/>
                  </a:cubicBezTo>
                  <a:cubicBezTo>
                    <a:pt x="3358" y="125"/>
                    <a:pt x="2965" y="697"/>
                    <a:pt x="3073" y="1280"/>
                  </a:cubicBezTo>
                  <a:cubicBezTo>
                    <a:pt x="3108" y="1459"/>
                    <a:pt x="3180" y="1614"/>
                    <a:pt x="3287" y="1756"/>
                  </a:cubicBezTo>
                  <a:lnTo>
                    <a:pt x="2513" y="1911"/>
                  </a:lnTo>
                  <a:cubicBezTo>
                    <a:pt x="2192" y="1971"/>
                    <a:pt x="1989" y="2268"/>
                    <a:pt x="2037" y="2590"/>
                  </a:cubicBezTo>
                  <a:lnTo>
                    <a:pt x="2096" y="2876"/>
                  </a:lnTo>
                  <a:lnTo>
                    <a:pt x="798" y="3102"/>
                  </a:lnTo>
                  <a:cubicBezTo>
                    <a:pt x="322" y="3185"/>
                    <a:pt x="1" y="3650"/>
                    <a:pt x="84" y="4138"/>
                  </a:cubicBezTo>
                  <a:lnTo>
                    <a:pt x="1668" y="12770"/>
                  </a:lnTo>
                  <a:cubicBezTo>
                    <a:pt x="1752" y="13189"/>
                    <a:pt x="2122" y="13489"/>
                    <a:pt x="2535" y="13489"/>
                  </a:cubicBezTo>
                  <a:cubicBezTo>
                    <a:pt x="2591" y="13489"/>
                    <a:pt x="2647" y="13484"/>
                    <a:pt x="2703" y="13472"/>
                  </a:cubicBezTo>
                  <a:lnTo>
                    <a:pt x="10050" y="12139"/>
                  </a:lnTo>
                  <a:cubicBezTo>
                    <a:pt x="10526" y="12043"/>
                    <a:pt x="10847" y="11579"/>
                    <a:pt x="10764" y="11091"/>
                  </a:cubicBezTo>
                  <a:lnTo>
                    <a:pt x="9180" y="2483"/>
                  </a:lnTo>
                  <a:cubicBezTo>
                    <a:pt x="9095" y="2046"/>
                    <a:pt x="8715" y="1743"/>
                    <a:pt x="8287" y="1743"/>
                  </a:cubicBezTo>
                  <a:cubicBezTo>
                    <a:pt x="8236" y="1743"/>
                    <a:pt x="8185" y="1748"/>
                    <a:pt x="8133" y="1756"/>
                  </a:cubicBezTo>
                  <a:lnTo>
                    <a:pt x="6859" y="1995"/>
                  </a:lnTo>
                  <a:lnTo>
                    <a:pt x="6811" y="1721"/>
                  </a:lnTo>
                  <a:cubicBezTo>
                    <a:pt x="6758" y="1435"/>
                    <a:pt x="6509" y="1235"/>
                    <a:pt x="6237" y="1235"/>
                  </a:cubicBezTo>
                  <a:cubicBezTo>
                    <a:pt x="6202" y="1235"/>
                    <a:pt x="6167" y="1238"/>
                    <a:pt x="6132" y="1245"/>
                  </a:cubicBezTo>
                  <a:lnTo>
                    <a:pt x="5180" y="1411"/>
                  </a:lnTo>
                  <a:cubicBezTo>
                    <a:pt x="5228" y="1245"/>
                    <a:pt x="5240" y="1066"/>
                    <a:pt x="5216" y="899"/>
                  </a:cubicBezTo>
                  <a:cubicBezTo>
                    <a:pt x="5110" y="370"/>
                    <a:pt x="4656" y="1"/>
                    <a:pt x="413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0" name="Google Shape;9080;p50"/>
            <p:cNvSpPr/>
            <p:nvPr/>
          </p:nvSpPr>
          <p:spPr>
            <a:xfrm>
              <a:off x="120997" y="255566"/>
              <a:ext cx="60059" cy="49898"/>
            </a:xfrm>
            <a:custGeom>
              <a:rect b="b" l="l" r="r" t="t"/>
              <a:pathLst>
                <a:path extrusionOk="0" h="1547" w="1862">
                  <a:moveTo>
                    <a:pt x="1015" y="1"/>
                  </a:moveTo>
                  <a:cubicBezTo>
                    <a:pt x="967" y="1"/>
                    <a:pt x="919" y="5"/>
                    <a:pt x="870" y="15"/>
                  </a:cubicBezTo>
                  <a:cubicBezTo>
                    <a:pt x="191" y="134"/>
                    <a:pt x="1" y="1015"/>
                    <a:pt x="560" y="1408"/>
                  </a:cubicBezTo>
                  <a:cubicBezTo>
                    <a:pt x="700" y="1504"/>
                    <a:pt x="851" y="1547"/>
                    <a:pt x="997" y="1547"/>
                  </a:cubicBezTo>
                  <a:cubicBezTo>
                    <a:pt x="1451" y="1547"/>
                    <a:pt x="1862" y="1138"/>
                    <a:pt x="1763" y="634"/>
                  </a:cubicBezTo>
                  <a:cubicBezTo>
                    <a:pt x="1689" y="266"/>
                    <a:pt x="1374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1" name="Google Shape;9081;p50"/>
            <p:cNvSpPr/>
            <p:nvPr/>
          </p:nvSpPr>
          <p:spPr>
            <a:xfrm>
              <a:off x="189184" y="241019"/>
              <a:ext cx="124117" cy="43706"/>
            </a:xfrm>
            <a:custGeom>
              <a:rect b="b" l="l" r="r" t="t"/>
              <a:pathLst>
                <a:path extrusionOk="0" h="1355" w="3848">
                  <a:moveTo>
                    <a:pt x="3261" y="1"/>
                  </a:moveTo>
                  <a:cubicBezTo>
                    <a:pt x="3226" y="1"/>
                    <a:pt x="3188" y="5"/>
                    <a:pt x="3149" y="14"/>
                  </a:cubicBezTo>
                  <a:lnTo>
                    <a:pt x="3137" y="14"/>
                  </a:lnTo>
                  <a:lnTo>
                    <a:pt x="542" y="490"/>
                  </a:lnTo>
                  <a:cubicBezTo>
                    <a:pt x="0" y="580"/>
                    <a:pt x="111" y="1354"/>
                    <a:pt x="610" y="1354"/>
                  </a:cubicBezTo>
                  <a:cubicBezTo>
                    <a:pt x="638" y="1354"/>
                    <a:pt x="666" y="1352"/>
                    <a:pt x="696" y="1347"/>
                  </a:cubicBezTo>
                  <a:lnTo>
                    <a:pt x="3292" y="871"/>
                  </a:lnTo>
                  <a:cubicBezTo>
                    <a:pt x="3847" y="793"/>
                    <a:pt x="3750" y="1"/>
                    <a:pt x="326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2" name="Google Shape;9082;p50"/>
            <p:cNvSpPr/>
            <p:nvPr/>
          </p:nvSpPr>
          <p:spPr>
            <a:xfrm>
              <a:off x="133673" y="325172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0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3" name="Google Shape;9083;p50"/>
            <p:cNvSpPr/>
            <p:nvPr/>
          </p:nvSpPr>
          <p:spPr>
            <a:xfrm>
              <a:off x="203183" y="310528"/>
              <a:ext cx="121021" cy="43512"/>
            </a:xfrm>
            <a:custGeom>
              <a:rect b="b" l="l" r="r" t="t"/>
              <a:pathLst>
                <a:path extrusionOk="0" h="1349" w="3752">
                  <a:moveTo>
                    <a:pt x="3132" y="0"/>
                  </a:moveTo>
                  <a:cubicBezTo>
                    <a:pt x="3120" y="0"/>
                    <a:pt x="3108" y="1"/>
                    <a:pt x="3096" y="2"/>
                  </a:cubicBezTo>
                  <a:lnTo>
                    <a:pt x="501" y="478"/>
                  </a:lnTo>
                  <a:cubicBezTo>
                    <a:pt x="0" y="618"/>
                    <a:pt x="125" y="1348"/>
                    <a:pt x="620" y="1348"/>
                  </a:cubicBezTo>
                  <a:cubicBezTo>
                    <a:pt x="632" y="1348"/>
                    <a:pt x="643" y="1348"/>
                    <a:pt x="655" y="1347"/>
                  </a:cubicBezTo>
                  <a:lnTo>
                    <a:pt x="3251" y="871"/>
                  </a:lnTo>
                  <a:cubicBezTo>
                    <a:pt x="3751" y="731"/>
                    <a:pt x="3638" y="0"/>
                    <a:pt x="313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4" name="Google Shape;9084;p50"/>
            <p:cNvSpPr/>
            <p:nvPr/>
          </p:nvSpPr>
          <p:spPr>
            <a:xfrm>
              <a:off x="147124" y="399294"/>
              <a:ext cx="60156" cy="50189"/>
            </a:xfrm>
            <a:custGeom>
              <a:rect b="b" l="l" r="r" t="t"/>
              <a:pathLst>
                <a:path extrusionOk="0" h="1556" w="1865">
                  <a:moveTo>
                    <a:pt x="1013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191" y="131"/>
                    <a:pt x="0" y="1012"/>
                    <a:pt x="572" y="1417"/>
                  </a:cubicBezTo>
                  <a:cubicBezTo>
                    <a:pt x="708" y="1513"/>
                    <a:pt x="857" y="1556"/>
                    <a:pt x="1002" y="1556"/>
                  </a:cubicBezTo>
                  <a:cubicBezTo>
                    <a:pt x="1451" y="1556"/>
                    <a:pt x="1864" y="1147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5" name="Google Shape;9085;p50"/>
            <p:cNvSpPr/>
            <p:nvPr/>
          </p:nvSpPr>
          <p:spPr>
            <a:xfrm>
              <a:off x="216085" y="384586"/>
              <a:ext cx="122472" cy="44028"/>
            </a:xfrm>
            <a:custGeom>
              <a:rect b="b" l="l" r="r" t="t"/>
              <a:pathLst>
                <a:path extrusionOk="0" h="1365" w="3797">
                  <a:moveTo>
                    <a:pt x="3171" y="0"/>
                  </a:moveTo>
                  <a:cubicBezTo>
                    <a:pt x="3152" y="0"/>
                    <a:pt x="3133" y="1"/>
                    <a:pt x="3113" y="4"/>
                  </a:cubicBezTo>
                  <a:lnTo>
                    <a:pt x="517" y="480"/>
                  </a:lnTo>
                  <a:cubicBezTo>
                    <a:pt x="0" y="606"/>
                    <a:pt x="115" y="1364"/>
                    <a:pt x="626" y="1364"/>
                  </a:cubicBezTo>
                  <a:cubicBezTo>
                    <a:pt x="645" y="1364"/>
                    <a:pt x="664" y="1363"/>
                    <a:pt x="684" y="1361"/>
                  </a:cubicBezTo>
                  <a:lnTo>
                    <a:pt x="3280" y="885"/>
                  </a:lnTo>
                  <a:cubicBezTo>
                    <a:pt x="3796" y="758"/>
                    <a:pt x="3682" y="0"/>
                    <a:pt x="3171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6" name="Google Shape;9086;p50"/>
            <p:cNvSpPr/>
            <p:nvPr/>
          </p:nvSpPr>
          <p:spPr>
            <a:xfrm>
              <a:off x="89903" y="708297"/>
              <a:ext cx="250428" cy="224430"/>
            </a:xfrm>
            <a:custGeom>
              <a:rect b="b" l="l" r="r" t="t"/>
              <a:pathLst>
                <a:path extrusionOk="0" h="6958" w="7764">
                  <a:moveTo>
                    <a:pt x="3919" y="1"/>
                  </a:moveTo>
                  <a:cubicBezTo>
                    <a:pt x="2892" y="1"/>
                    <a:pt x="1881" y="465"/>
                    <a:pt x="1215" y="1338"/>
                  </a:cubicBezTo>
                  <a:lnTo>
                    <a:pt x="6953" y="4969"/>
                  </a:lnTo>
                  <a:cubicBezTo>
                    <a:pt x="7763" y="3398"/>
                    <a:pt x="7239" y="1469"/>
                    <a:pt x="5739" y="528"/>
                  </a:cubicBezTo>
                  <a:cubicBezTo>
                    <a:pt x="5176" y="173"/>
                    <a:pt x="4545" y="1"/>
                    <a:pt x="3919" y="1"/>
                  </a:cubicBezTo>
                  <a:close/>
                  <a:moveTo>
                    <a:pt x="810" y="1993"/>
                  </a:moveTo>
                  <a:lnTo>
                    <a:pt x="810" y="1993"/>
                  </a:lnTo>
                  <a:cubicBezTo>
                    <a:pt x="0" y="3553"/>
                    <a:pt x="524" y="5481"/>
                    <a:pt x="2012" y="6434"/>
                  </a:cubicBezTo>
                  <a:cubicBezTo>
                    <a:pt x="2572" y="6788"/>
                    <a:pt x="3201" y="6958"/>
                    <a:pt x="3824" y="6958"/>
                  </a:cubicBezTo>
                  <a:cubicBezTo>
                    <a:pt x="4859" y="6958"/>
                    <a:pt x="5880" y="6489"/>
                    <a:pt x="6549" y="5612"/>
                  </a:cubicBezTo>
                  <a:lnTo>
                    <a:pt x="810" y="1993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7" name="Google Shape;9087;p50"/>
            <p:cNvSpPr/>
            <p:nvPr/>
          </p:nvSpPr>
          <p:spPr>
            <a:xfrm>
              <a:off x="558794" y="226472"/>
              <a:ext cx="196272" cy="181918"/>
            </a:xfrm>
            <a:custGeom>
              <a:rect b="b" l="l" r="r" t="t"/>
              <a:pathLst>
                <a:path extrusionOk="0" h="5640" w="6085">
                  <a:moveTo>
                    <a:pt x="3608" y="0"/>
                  </a:moveTo>
                  <a:lnTo>
                    <a:pt x="1215" y="1631"/>
                  </a:lnTo>
                  <a:cubicBezTo>
                    <a:pt x="251" y="2286"/>
                    <a:pt x="1" y="3596"/>
                    <a:pt x="656" y="4560"/>
                  </a:cubicBezTo>
                  <a:lnTo>
                    <a:pt x="763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1"/>
                    <a:pt x="3692" y="5275"/>
                  </a:cubicBezTo>
                  <a:lnTo>
                    <a:pt x="6085" y="3644"/>
                  </a:lnTo>
                  <a:lnTo>
                    <a:pt x="3608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8" name="Google Shape;9088;p50"/>
            <p:cNvSpPr/>
            <p:nvPr/>
          </p:nvSpPr>
          <p:spPr>
            <a:xfrm>
              <a:off x="691298" y="151317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577" y="1"/>
                  </a:moveTo>
                  <a:cubicBezTo>
                    <a:pt x="3169" y="1"/>
                    <a:pt x="2757" y="119"/>
                    <a:pt x="2394" y="366"/>
                  </a:cubicBezTo>
                  <a:lnTo>
                    <a:pt x="0" y="1985"/>
                  </a:lnTo>
                  <a:lnTo>
                    <a:pt x="2489" y="5628"/>
                  </a:lnTo>
                  <a:lnTo>
                    <a:pt x="4870" y="4009"/>
                  </a:lnTo>
                  <a:cubicBezTo>
                    <a:pt x="5834" y="3354"/>
                    <a:pt x="6084" y="2044"/>
                    <a:pt x="5430" y="1080"/>
                  </a:cubicBezTo>
                  <a:lnTo>
                    <a:pt x="5322" y="925"/>
                  </a:lnTo>
                  <a:cubicBezTo>
                    <a:pt x="4914" y="324"/>
                    <a:pt x="4252" y="1"/>
                    <a:pt x="357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9" name="Google Shape;9089;p50"/>
            <p:cNvSpPr/>
            <p:nvPr/>
          </p:nvSpPr>
          <p:spPr>
            <a:xfrm>
              <a:off x="501187" y="602242"/>
              <a:ext cx="346451" cy="344032"/>
            </a:xfrm>
            <a:custGeom>
              <a:rect b="b" l="l" r="r" t="t"/>
              <a:pathLst>
                <a:path extrusionOk="0" h="10666" w="10741">
                  <a:moveTo>
                    <a:pt x="5011" y="1"/>
                  </a:moveTo>
                  <a:cubicBezTo>
                    <a:pt x="4833" y="1"/>
                    <a:pt x="4677" y="136"/>
                    <a:pt x="4656" y="328"/>
                  </a:cubicBezTo>
                  <a:lnTo>
                    <a:pt x="4192" y="3805"/>
                  </a:lnTo>
                  <a:lnTo>
                    <a:pt x="715" y="3340"/>
                  </a:lnTo>
                  <a:cubicBezTo>
                    <a:pt x="700" y="3338"/>
                    <a:pt x="686" y="3338"/>
                    <a:pt x="671" y="3338"/>
                  </a:cubicBezTo>
                  <a:cubicBezTo>
                    <a:pt x="486" y="3338"/>
                    <a:pt x="320" y="3474"/>
                    <a:pt x="298" y="3662"/>
                  </a:cubicBezTo>
                  <a:lnTo>
                    <a:pt x="36" y="5638"/>
                  </a:lnTo>
                  <a:cubicBezTo>
                    <a:pt x="1" y="5840"/>
                    <a:pt x="144" y="6031"/>
                    <a:pt x="358" y="6055"/>
                  </a:cubicBezTo>
                  <a:lnTo>
                    <a:pt x="358" y="6043"/>
                  </a:lnTo>
                  <a:lnTo>
                    <a:pt x="3835" y="6507"/>
                  </a:lnTo>
                  <a:lnTo>
                    <a:pt x="3370" y="9984"/>
                  </a:lnTo>
                  <a:cubicBezTo>
                    <a:pt x="3346" y="10186"/>
                    <a:pt x="3489" y="10377"/>
                    <a:pt x="3692" y="10401"/>
                  </a:cubicBezTo>
                  <a:lnTo>
                    <a:pt x="5668" y="10663"/>
                  </a:lnTo>
                  <a:cubicBezTo>
                    <a:pt x="5683" y="10664"/>
                    <a:pt x="5698" y="10665"/>
                    <a:pt x="5712" y="10665"/>
                  </a:cubicBezTo>
                  <a:cubicBezTo>
                    <a:pt x="5898" y="10665"/>
                    <a:pt x="6063" y="10529"/>
                    <a:pt x="6085" y="10341"/>
                  </a:cubicBezTo>
                  <a:lnTo>
                    <a:pt x="6549" y="6864"/>
                  </a:lnTo>
                  <a:lnTo>
                    <a:pt x="10026" y="7329"/>
                  </a:lnTo>
                  <a:cubicBezTo>
                    <a:pt x="10041" y="7331"/>
                    <a:pt x="10055" y="7331"/>
                    <a:pt x="10070" y="7331"/>
                  </a:cubicBezTo>
                  <a:cubicBezTo>
                    <a:pt x="10255" y="7331"/>
                    <a:pt x="10421" y="7195"/>
                    <a:pt x="10454" y="7007"/>
                  </a:cubicBezTo>
                  <a:lnTo>
                    <a:pt x="10704" y="5031"/>
                  </a:lnTo>
                  <a:cubicBezTo>
                    <a:pt x="10740" y="4828"/>
                    <a:pt x="10597" y="4638"/>
                    <a:pt x="10383" y="4614"/>
                  </a:cubicBezTo>
                  <a:lnTo>
                    <a:pt x="6906" y="4150"/>
                  </a:lnTo>
                  <a:lnTo>
                    <a:pt x="7371" y="673"/>
                  </a:lnTo>
                  <a:cubicBezTo>
                    <a:pt x="7395" y="471"/>
                    <a:pt x="7252" y="280"/>
                    <a:pt x="7049" y="256"/>
                  </a:cubicBezTo>
                  <a:lnTo>
                    <a:pt x="5073" y="6"/>
                  </a:lnTo>
                  <a:cubicBezTo>
                    <a:pt x="5052" y="3"/>
                    <a:pt x="5031" y="1"/>
                    <a:pt x="501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0" name="Google Shape;9090;p50"/>
            <p:cNvSpPr/>
            <p:nvPr/>
          </p:nvSpPr>
          <p:spPr>
            <a:xfrm>
              <a:off x="58777" y="1123773"/>
              <a:ext cx="349902" cy="435378"/>
            </a:xfrm>
            <a:custGeom>
              <a:rect b="b" l="l" r="r" t="t"/>
              <a:pathLst>
                <a:path extrusionOk="0" h="13498" w="10848">
                  <a:moveTo>
                    <a:pt x="4148" y="414"/>
                  </a:moveTo>
                  <a:cubicBezTo>
                    <a:pt x="4438" y="414"/>
                    <a:pt x="4723" y="589"/>
                    <a:pt x="4775" y="982"/>
                  </a:cubicBezTo>
                  <a:cubicBezTo>
                    <a:pt x="4811" y="1173"/>
                    <a:pt x="4763" y="1375"/>
                    <a:pt x="4632" y="1518"/>
                  </a:cubicBezTo>
                  <a:lnTo>
                    <a:pt x="3835" y="1673"/>
                  </a:lnTo>
                  <a:cubicBezTo>
                    <a:pt x="3668" y="1578"/>
                    <a:pt x="3549" y="1411"/>
                    <a:pt x="3501" y="1209"/>
                  </a:cubicBezTo>
                  <a:cubicBezTo>
                    <a:pt x="3387" y="710"/>
                    <a:pt x="3771" y="414"/>
                    <a:pt x="4148" y="414"/>
                  </a:cubicBezTo>
                  <a:close/>
                  <a:moveTo>
                    <a:pt x="7868" y="2734"/>
                  </a:moveTo>
                  <a:cubicBezTo>
                    <a:pt x="8126" y="2734"/>
                    <a:pt x="8354" y="2923"/>
                    <a:pt x="8407" y="3185"/>
                  </a:cubicBezTo>
                  <a:lnTo>
                    <a:pt x="9788" y="10746"/>
                  </a:lnTo>
                  <a:cubicBezTo>
                    <a:pt x="9835" y="11043"/>
                    <a:pt x="9633" y="11329"/>
                    <a:pt x="9335" y="11377"/>
                  </a:cubicBezTo>
                  <a:lnTo>
                    <a:pt x="3073" y="12520"/>
                  </a:lnTo>
                  <a:cubicBezTo>
                    <a:pt x="3037" y="12527"/>
                    <a:pt x="3002" y="12530"/>
                    <a:pt x="2968" y="12530"/>
                  </a:cubicBezTo>
                  <a:cubicBezTo>
                    <a:pt x="2711" y="12530"/>
                    <a:pt x="2482" y="12342"/>
                    <a:pt x="2430" y="12079"/>
                  </a:cubicBezTo>
                  <a:lnTo>
                    <a:pt x="1072" y="4519"/>
                  </a:lnTo>
                  <a:cubicBezTo>
                    <a:pt x="1013" y="4221"/>
                    <a:pt x="1215" y="3935"/>
                    <a:pt x="1513" y="3888"/>
                  </a:cubicBezTo>
                  <a:lnTo>
                    <a:pt x="2263" y="3745"/>
                  </a:lnTo>
                  <a:cubicBezTo>
                    <a:pt x="2295" y="3960"/>
                    <a:pt x="2483" y="4107"/>
                    <a:pt x="2695" y="4107"/>
                  </a:cubicBezTo>
                  <a:cubicBezTo>
                    <a:pt x="2717" y="4107"/>
                    <a:pt x="2740" y="4105"/>
                    <a:pt x="2763" y="4102"/>
                  </a:cubicBezTo>
                  <a:lnTo>
                    <a:pt x="6680" y="3387"/>
                  </a:lnTo>
                  <a:cubicBezTo>
                    <a:pt x="6906" y="3340"/>
                    <a:pt x="7061" y="3114"/>
                    <a:pt x="7025" y="2887"/>
                  </a:cubicBezTo>
                  <a:lnTo>
                    <a:pt x="7764" y="2745"/>
                  </a:lnTo>
                  <a:cubicBezTo>
                    <a:pt x="7799" y="2737"/>
                    <a:pt x="7834" y="2734"/>
                    <a:pt x="7868" y="2734"/>
                  </a:cubicBezTo>
                  <a:close/>
                  <a:moveTo>
                    <a:pt x="4138" y="0"/>
                  </a:moveTo>
                  <a:cubicBezTo>
                    <a:pt x="4073" y="0"/>
                    <a:pt x="4008" y="6"/>
                    <a:pt x="3942" y="18"/>
                  </a:cubicBezTo>
                  <a:cubicBezTo>
                    <a:pt x="3358" y="125"/>
                    <a:pt x="2965" y="697"/>
                    <a:pt x="3073" y="1292"/>
                  </a:cubicBezTo>
                  <a:cubicBezTo>
                    <a:pt x="3108" y="1459"/>
                    <a:pt x="3180" y="1625"/>
                    <a:pt x="3287" y="1768"/>
                  </a:cubicBezTo>
                  <a:lnTo>
                    <a:pt x="2513" y="1911"/>
                  </a:lnTo>
                  <a:cubicBezTo>
                    <a:pt x="2192" y="1971"/>
                    <a:pt x="1989" y="2280"/>
                    <a:pt x="2037" y="2602"/>
                  </a:cubicBezTo>
                  <a:lnTo>
                    <a:pt x="2096" y="2875"/>
                  </a:lnTo>
                  <a:lnTo>
                    <a:pt x="798" y="3114"/>
                  </a:lnTo>
                  <a:cubicBezTo>
                    <a:pt x="322" y="3197"/>
                    <a:pt x="1" y="3661"/>
                    <a:pt x="84" y="4149"/>
                  </a:cubicBezTo>
                  <a:lnTo>
                    <a:pt x="1668" y="12758"/>
                  </a:lnTo>
                  <a:cubicBezTo>
                    <a:pt x="1742" y="13194"/>
                    <a:pt x="2121" y="13497"/>
                    <a:pt x="2549" y="13497"/>
                  </a:cubicBezTo>
                  <a:cubicBezTo>
                    <a:pt x="2600" y="13497"/>
                    <a:pt x="2652" y="13493"/>
                    <a:pt x="2703" y="13484"/>
                  </a:cubicBezTo>
                  <a:lnTo>
                    <a:pt x="10050" y="12139"/>
                  </a:lnTo>
                  <a:cubicBezTo>
                    <a:pt x="10526" y="12055"/>
                    <a:pt x="10847" y="11579"/>
                    <a:pt x="10764" y="11103"/>
                  </a:cubicBezTo>
                  <a:lnTo>
                    <a:pt x="9180" y="2471"/>
                  </a:lnTo>
                  <a:cubicBezTo>
                    <a:pt x="9106" y="2034"/>
                    <a:pt x="8727" y="1731"/>
                    <a:pt x="8299" y="1731"/>
                  </a:cubicBezTo>
                  <a:cubicBezTo>
                    <a:pt x="8248" y="1731"/>
                    <a:pt x="8196" y="1736"/>
                    <a:pt x="8145" y="1744"/>
                  </a:cubicBezTo>
                  <a:lnTo>
                    <a:pt x="6859" y="1994"/>
                  </a:lnTo>
                  <a:lnTo>
                    <a:pt x="6811" y="1721"/>
                  </a:lnTo>
                  <a:cubicBezTo>
                    <a:pt x="6757" y="1431"/>
                    <a:pt x="6500" y="1237"/>
                    <a:pt x="6223" y="1237"/>
                  </a:cubicBezTo>
                  <a:cubicBezTo>
                    <a:pt x="6193" y="1237"/>
                    <a:pt x="6163" y="1240"/>
                    <a:pt x="6132" y="1244"/>
                  </a:cubicBezTo>
                  <a:lnTo>
                    <a:pt x="5180" y="1423"/>
                  </a:lnTo>
                  <a:cubicBezTo>
                    <a:pt x="5228" y="1244"/>
                    <a:pt x="5240" y="1066"/>
                    <a:pt x="5216" y="899"/>
                  </a:cubicBezTo>
                  <a:cubicBezTo>
                    <a:pt x="5110" y="370"/>
                    <a:pt x="4656" y="0"/>
                    <a:pt x="413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1" name="Google Shape;9091;p50"/>
            <p:cNvSpPr/>
            <p:nvPr/>
          </p:nvSpPr>
          <p:spPr>
            <a:xfrm>
              <a:off x="120997" y="1280275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2" name="Google Shape;9092;p50"/>
            <p:cNvSpPr/>
            <p:nvPr/>
          </p:nvSpPr>
          <p:spPr>
            <a:xfrm>
              <a:off x="188733" y="1265502"/>
              <a:ext cx="125117" cy="43996"/>
            </a:xfrm>
            <a:custGeom>
              <a:rect b="b" l="l" r="r" t="t"/>
              <a:pathLst>
                <a:path extrusionOk="0" h="1364" w="3879">
                  <a:moveTo>
                    <a:pt x="3291" y="0"/>
                  </a:moveTo>
                  <a:cubicBezTo>
                    <a:pt x="3251" y="0"/>
                    <a:pt x="3208" y="6"/>
                    <a:pt x="3163" y="17"/>
                  </a:cubicBezTo>
                  <a:lnTo>
                    <a:pt x="3151" y="17"/>
                  </a:lnTo>
                  <a:lnTo>
                    <a:pt x="556" y="494"/>
                  </a:lnTo>
                  <a:cubicBezTo>
                    <a:pt x="0" y="571"/>
                    <a:pt x="108" y="1364"/>
                    <a:pt x="598" y="1364"/>
                  </a:cubicBezTo>
                  <a:cubicBezTo>
                    <a:pt x="634" y="1364"/>
                    <a:pt x="671" y="1360"/>
                    <a:pt x="710" y="1351"/>
                  </a:cubicBezTo>
                  <a:lnTo>
                    <a:pt x="3306" y="875"/>
                  </a:lnTo>
                  <a:cubicBezTo>
                    <a:pt x="3878" y="809"/>
                    <a:pt x="3779" y="0"/>
                    <a:pt x="3291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3" name="Google Shape;9093;p50"/>
            <p:cNvSpPr/>
            <p:nvPr/>
          </p:nvSpPr>
          <p:spPr>
            <a:xfrm>
              <a:off x="133673" y="1349784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0" y="1012"/>
                    <a:pt x="560" y="1405"/>
                  </a:cubicBezTo>
                  <a:cubicBezTo>
                    <a:pt x="701" y="1502"/>
                    <a:pt x="854" y="1545"/>
                    <a:pt x="1003" y="1545"/>
                  </a:cubicBezTo>
                  <a:cubicBezTo>
                    <a:pt x="1454" y="1545"/>
                    <a:pt x="1861" y="1145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4" name="Google Shape;9094;p50"/>
            <p:cNvSpPr/>
            <p:nvPr/>
          </p:nvSpPr>
          <p:spPr>
            <a:xfrm>
              <a:off x="203312" y="1335140"/>
              <a:ext cx="120892" cy="43544"/>
            </a:xfrm>
            <a:custGeom>
              <a:rect b="b" l="l" r="r" t="t"/>
              <a:pathLst>
                <a:path extrusionOk="0" h="1350" w="3748">
                  <a:moveTo>
                    <a:pt x="3128" y="0"/>
                  </a:moveTo>
                  <a:cubicBezTo>
                    <a:pt x="3116" y="0"/>
                    <a:pt x="3104" y="1"/>
                    <a:pt x="3092" y="2"/>
                  </a:cubicBezTo>
                  <a:lnTo>
                    <a:pt x="497" y="478"/>
                  </a:lnTo>
                  <a:cubicBezTo>
                    <a:pt x="0" y="628"/>
                    <a:pt x="119" y="1349"/>
                    <a:pt x="605" y="1349"/>
                  </a:cubicBezTo>
                  <a:cubicBezTo>
                    <a:pt x="620" y="1349"/>
                    <a:pt x="636" y="1348"/>
                    <a:pt x="651" y="1347"/>
                  </a:cubicBezTo>
                  <a:lnTo>
                    <a:pt x="3247" y="883"/>
                  </a:lnTo>
                  <a:cubicBezTo>
                    <a:pt x="3747" y="731"/>
                    <a:pt x="3634" y="0"/>
                    <a:pt x="312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5" name="Google Shape;9095;p50"/>
            <p:cNvSpPr/>
            <p:nvPr/>
          </p:nvSpPr>
          <p:spPr>
            <a:xfrm>
              <a:off x="147124" y="1424293"/>
              <a:ext cx="60123" cy="49834"/>
            </a:xfrm>
            <a:custGeom>
              <a:rect b="b" l="l" r="r" t="t"/>
              <a:pathLst>
                <a:path extrusionOk="0" h="1545" w="1864">
                  <a:moveTo>
                    <a:pt x="1014" y="0"/>
                  </a:moveTo>
                  <a:cubicBezTo>
                    <a:pt x="970" y="0"/>
                    <a:pt x="926" y="4"/>
                    <a:pt x="881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8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6" name="Google Shape;9096;p50"/>
            <p:cNvSpPr/>
            <p:nvPr/>
          </p:nvSpPr>
          <p:spPr>
            <a:xfrm>
              <a:off x="216343" y="1409230"/>
              <a:ext cx="121924" cy="43931"/>
            </a:xfrm>
            <a:custGeom>
              <a:rect b="b" l="l" r="r" t="t"/>
              <a:pathLst>
                <a:path extrusionOk="0" h="1362" w="3780">
                  <a:moveTo>
                    <a:pt x="3153" y="0"/>
                  </a:moveTo>
                  <a:cubicBezTo>
                    <a:pt x="3137" y="0"/>
                    <a:pt x="3121" y="1"/>
                    <a:pt x="3105" y="2"/>
                  </a:cubicBezTo>
                  <a:lnTo>
                    <a:pt x="3105" y="14"/>
                  </a:lnTo>
                  <a:lnTo>
                    <a:pt x="509" y="479"/>
                  </a:lnTo>
                  <a:cubicBezTo>
                    <a:pt x="1" y="617"/>
                    <a:pt x="120" y="1362"/>
                    <a:pt x="629" y="1362"/>
                  </a:cubicBezTo>
                  <a:cubicBezTo>
                    <a:pt x="644" y="1362"/>
                    <a:pt x="660" y="1361"/>
                    <a:pt x="676" y="1360"/>
                  </a:cubicBezTo>
                  <a:lnTo>
                    <a:pt x="3272" y="883"/>
                  </a:lnTo>
                  <a:cubicBezTo>
                    <a:pt x="3780" y="733"/>
                    <a:pt x="3660" y="0"/>
                    <a:pt x="315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7" name="Google Shape;9097;p50"/>
            <p:cNvSpPr/>
            <p:nvPr/>
          </p:nvSpPr>
          <p:spPr>
            <a:xfrm>
              <a:off x="558794" y="1251439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608" y="1"/>
                  </a:moveTo>
                  <a:lnTo>
                    <a:pt x="1215" y="1620"/>
                  </a:lnTo>
                  <a:cubicBezTo>
                    <a:pt x="251" y="2275"/>
                    <a:pt x="1" y="3585"/>
                    <a:pt x="656" y="4549"/>
                  </a:cubicBezTo>
                  <a:lnTo>
                    <a:pt x="763" y="4704"/>
                  </a:lnTo>
                  <a:cubicBezTo>
                    <a:pt x="1171" y="5305"/>
                    <a:pt x="1833" y="5629"/>
                    <a:pt x="2508" y="5629"/>
                  </a:cubicBezTo>
                  <a:cubicBezTo>
                    <a:pt x="2916" y="5629"/>
                    <a:pt x="3328" y="5510"/>
                    <a:pt x="3692" y="5264"/>
                  </a:cubicBezTo>
                  <a:lnTo>
                    <a:pt x="6085" y="3644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8" name="Google Shape;9098;p50"/>
            <p:cNvSpPr/>
            <p:nvPr/>
          </p:nvSpPr>
          <p:spPr>
            <a:xfrm>
              <a:off x="691298" y="1176188"/>
              <a:ext cx="196272" cy="181660"/>
            </a:xfrm>
            <a:custGeom>
              <a:rect b="b" l="l" r="r" t="t"/>
              <a:pathLst>
                <a:path extrusionOk="0" h="5632" w="6085">
                  <a:moveTo>
                    <a:pt x="3588" y="1"/>
                  </a:moveTo>
                  <a:cubicBezTo>
                    <a:pt x="3177" y="1"/>
                    <a:pt x="2760" y="120"/>
                    <a:pt x="2394" y="369"/>
                  </a:cubicBezTo>
                  <a:lnTo>
                    <a:pt x="0" y="1989"/>
                  </a:lnTo>
                  <a:lnTo>
                    <a:pt x="2489" y="5632"/>
                  </a:lnTo>
                  <a:lnTo>
                    <a:pt x="4870" y="4001"/>
                  </a:lnTo>
                  <a:cubicBezTo>
                    <a:pt x="5834" y="3346"/>
                    <a:pt x="6084" y="2036"/>
                    <a:pt x="5430" y="1072"/>
                  </a:cubicBezTo>
                  <a:lnTo>
                    <a:pt x="5430" y="1072"/>
                  </a:lnTo>
                  <a:lnTo>
                    <a:pt x="5430" y="1084"/>
                  </a:lnTo>
                  <a:lnTo>
                    <a:pt x="5322" y="917"/>
                  </a:lnTo>
                  <a:cubicBezTo>
                    <a:pt x="4917" y="319"/>
                    <a:pt x="4259" y="1"/>
                    <a:pt x="358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099" name="Google Shape;9099;p50"/>
          <p:cNvSpPr txBox="1"/>
          <p:nvPr>
            <p:ph type="title"/>
          </p:nvPr>
        </p:nvSpPr>
        <p:spPr>
          <a:xfrm>
            <a:off x="713950" y="371800"/>
            <a:ext cx="803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100" name="Google Shape;9100;p50"/>
          <p:cNvSpPr/>
          <p:nvPr/>
        </p:nvSpPr>
        <p:spPr>
          <a:xfrm>
            <a:off x="-261050" y="639850"/>
            <a:ext cx="975000" cy="3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01" name="Google Shape;9101;p50"/>
          <p:cNvSpPr txBox="1"/>
          <p:nvPr>
            <p:ph idx="1" type="body"/>
          </p:nvPr>
        </p:nvSpPr>
        <p:spPr>
          <a:xfrm>
            <a:off x="1825650" y="1604680"/>
            <a:ext cx="5492700" cy="208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600"/>
            </a:lvl1pPr>
            <a:lvl2pPr indent="-317500" lvl="1" marL="914400" rtl="0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9" name="Google Shape;1019;p6"/>
          <p:cNvGrpSpPr/>
          <p:nvPr/>
        </p:nvGrpSpPr>
        <p:grpSpPr>
          <a:xfrm>
            <a:off x="58777" y="98419"/>
            <a:ext cx="9026433" cy="1461087"/>
            <a:chOff x="58777" y="98419"/>
            <a:chExt cx="9026433" cy="1461087"/>
          </a:xfrm>
        </p:grpSpPr>
        <p:sp>
          <p:nvSpPr>
            <p:cNvPr id="1020" name="Google Shape;1020;p6"/>
            <p:cNvSpPr/>
            <p:nvPr/>
          </p:nvSpPr>
          <p:spPr>
            <a:xfrm>
              <a:off x="8256418" y="98419"/>
              <a:ext cx="349515" cy="436120"/>
            </a:xfrm>
            <a:custGeom>
              <a:rect b="b" l="l" r="r" t="t"/>
              <a:pathLst>
                <a:path extrusionOk="0" h="13521" w="10836">
                  <a:moveTo>
                    <a:pt x="4145" y="435"/>
                  </a:moveTo>
                  <a:cubicBezTo>
                    <a:pt x="4431" y="435"/>
                    <a:pt x="4712" y="607"/>
                    <a:pt x="4763" y="994"/>
                  </a:cubicBezTo>
                  <a:cubicBezTo>
                    <a:pt x="4799" y="1196"/>
                    <a:pt x="4751" y="1387"/>
                    <a:pt x="4620" y="1541"/>
                  </a:cubicBezTo>
                  <a:lnTo>
                    <a:pt x="3822" y="1684"/>
                  </a:lnTo>
                  <a:cubicBezTo>
                    <a:pt x="3656" y="1589"/>
                    <a:pt x="3537" y="1422"/>
                    <a:pt x="3501" y="1232"/>
                  </a:cubicBezTo>
                  <a:cubicBezTo>
                    <a:pt x="3386" y="732"/>
                    <a:pt x="3770" y="435"/>
                    <a:pt x="4145" y="435"/>
                  </a:cubicBezTo>
                  <a:close/>
                  <a:moveTo>
                    <a:pt x="7834" y="2749"/>
                  </a:moveTo>
                  <a:cubicBezTo>
                    <a:pt x="8105" y="2749"/>
                    <a:pt x="8340" y="2930"/>
                    <a:pt x="8383" y="3208"/>
                  </a:cubicBezTo>
                  <a:lnTo>
                    <a:pt x="9776" y="10769"/>
                  </a:lnTo>
                  <a:cubicBezTo>
                    <a:pt x="9823" y="11066"/>
                    <a:pt x="9621" y="11352"/>
                    <a:pt x="9323" y="11400"/>
                  </a:cubicBezTo>
                  <a:lnTo>
                    <a:pt x="3060" y="12543"/>
                  </a:lnTo>
                  <a:cubicBezTo>
                    <a:pt x="3025" y="12550"/>
                    <a:pt x="2990" y="12553"/>
                    <a:pt x="2956" y="12553"/>
                  </a:cubicBezTo>
                  <a:cubicBezTo>
                    <a:pt x="2699" y="12553"/>
                    <a:pt x="2471" y="12365"/>
                    <a:pt x="2429" y="12102"/>
                  </a:cubicBezTo>
                  <a:lnTo>
                    <a:pt x="1048" y="4530"/>
                  </a:lnTo>
                  <a:cubicBezTo>
                    <a:pt x="989" y="4232"/>
                    <a:pt x="1191" y="3958"/>
                    <a:pt x="1489" y="3899"/>
                  </a:cubicBezTo>
                  <a:lnTo>
                    <a:pt x="2239" y="3768"/>
                  </a:lnTo>
                  <a:cubicBezTo>
                    <a:pt x="2270" y="3977"/>
                    <a:pt x="2449" y="4122"/>
                    <a:pt x="2653" y="4122"/>
                  </a:cubicBezTo>
                  <a:cubicBezTo>
                    <a:pt x="2681" y="4122"/>
                    <a:pt x="2710" y="4119"/>
                    <a:pt x="2739" y="4113"/>
                  </a:cubicBezTo>
                  <a:lnTo>
                    <a:pt x="6656" y="3399"/>
                  </a:lnTo>
                  <a:cubicBezTo>
                    <a:pt x="6882" y="3363"/>
                    <a:pt x="7049" y="3125"/>
                    <a:pt x="7001" y="2899"/>
                  </a:cubicBezTo>
                  <a:lnTo>
                    <a:pt x="7740" y="2756"/>
                  </a:lnTo>
                  <a:cubicBezTo>
                    <a:pt x="7771" y="2751"/>
                    <a:pt x="7803" y="2749"/>
                    <a:pt x="7834" y="2749"/>
                  </a:cubicBezTo>
                  <a:close/>
                  <a:moveTo>
                    <a:pt x="4133" y="0"/>
                  </a:moveTo>
                  <a:cubicBezTo>
                    <a:pt x="4070" y="0"/>
                    <a:pt x="4006" y="6"/>
                    <a:pt x="3942" y="17"/>
                  </a:cubicBezTo>
                  <a:cubicBezTo>
                    <a:pt x="3334" y="136"/>
                    <a:pt x="2941" y="708"/>
                    <a:pt x="3072" y="1303"/>
                  </a:cubicBezTo>
                  <a:cubicBezTo>
                    <a:pt x="3096" y="1482"/>
                    <a:pt x="3168" y="1649"/>
                    <a:pt x="3287" y="1779"/>
                  </a:cubicBezTo>
                  <a:lnTo>
                    <a:pt x="2501" y="1922"/>
                  </a:lnTo>
                  <a:cubicBezTo>
                    <a:pt x="2191" y="1982"/>
                    <a:pt x="1977" y="2291"/>
                    <a:pt x="2037" y="2613"/>
                  </a:cubicBezTo>
                  <a:lnTo>
                    <a:pt x="2084" y="2887"/>
                  </a:lnTo>
                  <a:lnTo>
                    <a:pt x="798" y="3125"/>
                  </a:lnTo>
                  <a:cubicBezTo>
                    <a:pt x="310" y="3208"/>
                    <a:pt x="1" y="3673"/>
                    <a:pt x="84" y="4149"/>
                  </a:cubicBezTo>
                  <a:lnTo>
                    <a:pt x="1656" y="12781"/>
                  </a:lnTo>
                  <a:cubicBezTo>
                    <a:pt x="1741" y="13217"/>
                    <a:pt x="2111" y="13520"/>
                    <a:pt x="2537" y="13520"/>
                  </a:cubicBezTo>
                  <a:cubicBezTo>
                    <a:pt x="2588" y="13520"/>
                    <a:pt x="2640" y="13516"/>
                    <a:pt x="2691" y="13507"/>
                  </a:cubicBezTo>
                  <a:lnTo>
                    <a:pt x="10026" y="12162"/>
                  </a:lnTo>
                  <a:cubicBezTo>
                    <a:pt x="10514" y="12066"/>
                    <a:pt x="10835" y="11602"/>
                    <a:pt x="10740" y="11126"/>
                  </a:cubicBezTo>
                  <a:lnTo>
                    <a:pt x="9168" y="2494"/>
                  </a:lnTo>
                  <a:cubicBezTo>
                    <a:pt x="9095" y="2064"/>
                    <a:pt x="8725" y="1763"/>
                    <a:pt x="8304" y="1763"/>
                  </a:cubicBezTo>
                  <a:cubicBezTo>
                    <a:pt x="8248" y="1763"/>
                    <a:pt x="8190" y="1768"/>
                    <a:pt x="8133" y="1779"/>
                  </a:cubicBezTo>
                  <a:lnTo>
                    <a:pt x="6859" y="2018"/>
                  </a:lnTo>
                  <a:lnTo>
                    <a:pt x="6799" y="1744"/>
                  </a:lnTo>
                  <a:cubicBezTo>
                    <a:pt x="6746" y="1458"/>
                    <a:pt x="6506" y="1258"/>
                    <a:pt x="6228" y="1258"/>
                  </a:cubicBezTo>
                  <a:cubicBezTo>
                    <a:pt x="6192" y="1258"/>
                    <a:pt x="6157" y="1261"/>
                    <a:pt x="6120" y="1268"/>
                  </a:cubicBezTo>
                  <a:lnTo>
                    <a:pt x="5168" y="1434"/>
                  </a:lnTo>
                  <a:cubicBezTo>
                    <a:pt x="5227" y="1268"/>
                    <a:pt x="5239" y="1089"/>
                    <a:pt x="5204" y="922"/>
                  </a:cubicBezTo>
                  <a:cubicBezTo>
                    <a:pt x="5119" y="381"/>
                    <a:pt x="4655" y="0"/>
                    <a:pt x="413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" name="Google Shape;1021;p6"/>
            <p:cNvSpPr/>
            <p:nvPr/>
          </p:nvSpPr>
          <p:spPr>
            <a:xfrm>
              <a:off x="8318251" y="255566"/>
              <a:ext cx="60156" cy="49898"/>
            </a:xfrm>
            <a:custGeom>
              <a:rect b="b" l="l" r="r" t="t"/>
              <a:pathLst>
                <a:path extrusionOk="0" h="1547" w="1865">
                  <a:moveTo>
                    <a:pt x="1027" y="1"/>
                  </a:moveTo>
                  <a:cubicBezTo>
                    <a:pt x="979" y="1"/>
                    <a:pt x="930" y="5"/>
                    <a:pt x="882" y="15"/>
                  </a:cubicBezTo>
                  <a:cubicBezTo>
                    <a:pt x="191" y="134"/>
                    <a:pt x="0" y="1015"/>
                    <a:pt x="572" y="1408"/>
                  </a:cubicBezTo>
                  <a:cubicBezTo>
                    <a:pt x="709" y="1504"/>
                    <a:pt x="857" y="1547"/>
                    <a:pt x="1002" y="1547"/>
                  </a:cubicBezTo>
                  <a:cubicBezTo>
                    <a:pt x="1451" y="1547"/>
                    <a:pt x="1864" y="1138"/>
                    <a:pt x="1775" y="634"/>
                  </a:cubicBezTo>
                  <a:cubicBezTo>
                    <a:pt x="1701" y="266"/>
                    <a:pt x="1386" y="1"/>
                    <a:pt x="102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" name="Google Shape;1022;p6"/>
            <p:cNvSpPr/>
            <p:nvPr/>
          </p:nvSpPr>
          <p:spPr>
            <a:xfrm>
              <a:off x="8386792" y="241019"/>
              <a:ext cx="124149" cy="43706"/>
            </a:xfrm>
            <a:custGeom>
              <a:rect b="b" l="l" r="r" t="t"/>
              <a:pathLst>
                <a:path extrusionOk="0" h="1355" w="3849">
                  <a:moveTo>
                    <a:pt x="3252" y="1"/>
                  </a:moveTo>
                  <a:cubicBezTo>
                    <a:pt x="3216" y="1"/>
                    <a:pt x="3178" y="5"/>
                    <a:pt x="3138" y="14"/>
                  </a:cubicBezTo>
                  <a:lnTo>
                    <a:pt x="542" y="490"/>
                  </a:lnTo>
                  <a:cubicBezTo>
                    <a:pt x="1" y="580"/>
                    <a:pt x="112" y="1354"/>
                    <a:pt x="611" y="1354"/>
                  </a:cubicBezTo>
                  <a:cubicBezTo>
                    <a:pt x="638" y="1354"/>
                    <a:pt x="667" y="1352"/>
                    <a:pt x="697" y="1347"/>
                  </a:cubicBezTo>
                  <a:lnTo>
                    <a:pt x="3293" y="871"/>
                  </a:lnTo>
                  <a:cubicBezTo>
                    <a:pt x="3848" y="793"/>
                    <a:pt x="3751" y="1"/>
                    <a:pt x="325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" name="Google Shape;1023;p6"/>
            <p:cNvSpPr/>
            <p:nvPr/>
          </p:nvSpPr>
          <p:spPr>
            <a:xfrm>
              <a:off x="8330927" y="325172"/>
              <a:ext cx="60156" cy="49866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" name="Google Shape;1024;p6"/>
            <p:cNvSpPr/>
            <p:nvPr/>
          </p:nvSpPr>
          <p:spPr>
            <a:xfrm>
              <a:off x="8400436" y="310528"/>
              <a:ext cx="121376" cy="43512"/>
            </a:xfrm>
            <a:custGeom>
              <a:rect b="b" l="l" r="r" t="t"/>
              <a:pathLst>
                <a:path extrusionOk="0" h="1349" w="3763">
                  <a:moveTo>
                    <a:pt x="3132" y="0"/>
                  </a:moveTo>
                  <a:cubicBezTo>
                    <a:pt x="3120" y="0"/>
                    <a:pt x="3108" y="1"/>
                    <a:pt x="3096" y="2"/>
                  </a:cubicBezTo>
                  <a:lnTo>
                    <a:pt x="500" y="478"/>
                  </a:lnTo>
                  <a:cubicBezTo>
                    <a:pt x="0" y="618"/>
                    <a:pt x="125" y="1348"/>
                    <a:pt x="631" y="1348"/>
                  </a:cubicBezTo>
                  <a:cubicBezTo>
                    <a:pt x="643" y="1348"/>
                    <a:pt x="655" y="1348"/>
                    <a:pt x="667" y="1347"/>
                  </a:cubicBezTo>
                  <a:lnTo>
                    <a:pt x="3263" y="871"/>
                  </a:lnTo>
                  <a:cubicBezTo>
                    <a:pt x="3763" y="731"/>
                    <a:pt x="3638" y="0"/>
                    <a:pt x="313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" name="Google Shape;1025;p6"/>
            <p:cNvSpPr/>
            <p:nvPr/>
          </p:nvSpPr>
          <p:spPr>
            <a:xfrm>
              <a:off x="8344377" y="399294"/>
              <a:ext cx="60156" cy="50189"/>
            </a:xfrm>
            <a:custGeom>
              <a:rect b="b" l="l" r="r" t="t"/>
              <a:pathLst>
                <a:path extrusionOk="0" h="1556" w="1865">
                  <a:moveTo>
                    <a:pt x="1013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17"/>
                  </a:cubicBezTo>
                  <a:cubicBezTo>
                    <a:pt x="711" y="1513"/>
                    <a:pt x="861" y="1556"/>
                    <a:pt x="1007" y="1556"/>
                  </a:cubicBezTo>
                  <a:cubicBezTo>
                    <a:pt x="1458" y="1556"/>
                    <a:pt x="1864" y="1147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" name="Google Shape;1026;p6"/>
            <p:cNvSpPr/>
            <p:nvPr/>
          </p:nvSpPr>
          <p:spPr>
            <a:xfrm>
              <a:off x="8413725" y="384586"/>
              <a:ext cx="122440" cy="44028"/>
            </a:xfrm>
            <a:custGeom>
              <a:rect b="b" l="l" r="r" t="t"/>
              <a:pathLst>
                <a:path extrusionOk="0" h="1365" w="3796">
                  <a:moveTo>
                    <a:pt x="3169" y="0"/>
                  </a:moveTo>
                  <a:cubicBezTo>
                    <a:pt x="3151" y="0"/>
                    <a:pt x="3132" y="1"/>
                    <a:pt x="3113" y="4"/>
                  </a:cubicBezTo>
                  <a:lnTo>
                    <a:pt x="517" y="480"/>
                  </a:lnTo>
                  <a:cubicBezTo>
                    <a:pt x="0" y="606"/>
                    <a:pt x="115" y="1364"/>
                    <a:pt x="615" y="1364"/>
                  </a:cubicBezTo>
                  <a:cubicBezTo>
                    <a:pt x="634" y="1364"/>
                    <a:pt x="653" y="1363"/>
                    <a:pt x="672" y="1361"/>
                  </a:cubicBezTo>
                  <a:lnTo>
                    <a:pt x="3267" y="885"/>
                  </a:lnTo>
                  <a:cubicBezTo>
                    <a:pt x="3796" y="758"/>
                    <a:pt x="3670" y="0"/>
                    <a:pt x="316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" name="Google Shape;1027;p6"/>
            <p:cNvSpPr/>
            <p:nvPr/>
          </p:nvSpPr>
          <p:spPr>
            <a:xfrm>
              <a:off x="8287157" y="708297"/>
              <a:ext cx="250396" cy="224721"/>
            </a:xfrm>
            <a:custGeom>
              <a:rect b="b" l="l" r="r" t="t"/>
              <a:pathLst>
                <a:path extrusionOk="0" h="6967" w="7763">
                  <a:moveTo>
                    <a:pt x="3922" y="1"/>
                  </a:moveTo>
                  <a:cubicBezTo>
                    <a:pt x="2892" y="1"/>
                    <a:pt x="1881" y="465"/>
                    <a:pt x="1215" y="1338"/>
                  </a:cubicBezTo>
                  <a:lnTo>
                    <a:pt x="6953" y="4969"/>
                  </a:lnTo>
                  <a:cubicBezTo>
                    <a:pt x="7763" y="3398"/>
                    <a:pt x="7239" y="1469"/>
                    <a:pt x="5751" y="528"/>
                  </a:cubicBezTo>
                  <a:cubicBezTo>
                    <a:pt x="5183" y="173"/>
                    <a:pt x="4549" y="1"/>
                    <a:pt x="3922" y="1"/>
                  </a:cubicBezTo>
                  <a:close/>
                  <a:moveTo>
                    <a:pt x="810" y="1993"/>
                  </a:moveTo>
                  <a:cubicBezTo>
                    <a:pt x="0" y="3553"/>
                    <a:pt x="512" y="5493"/>
                    <a:pt x="2012" y="6434"/>
                  </a:cubicBezTo>
                  <a:cubicBezTo>
                    <a:pt x="2578" y="6793"/>
                    <a:pt x="3210" y="6966"/>
                    <a:pt x="3835" y="6966"/>
                  </a:cubicBezTo>
                  <a:cubicBezTo>
                    <a:pt x="4867" y="6966"/>
                    <a:pt x="5881" y="6495"/>
                    <a:pt x="6549" y="5612"/>
                  </a:cubicBezTo>
                  <a:lnTo>
                    <a:pt x="810" y="1993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" name="Google Shape;1028;p6"/>
            <p:cNvSpPr/>
            <p:nvPr/>
          </p:nvSpPr>
          <p:spPr>
            <a:xfrm>
              <a:off x="8756435" y="226472"/>
              <a:ext cx="195885" cy="181918"/>
            </a:xfrm>
            <a:custGeom>
              <a:rect b="b" l="l" r="r" t="t"/>
              <a:pathLst>
                <a:path extrusionOk="0" h="5640" w="6073">
                  <a:moveTo>
                    <a:pt x="3596" y="0"/>
                  </a:moveTo>
                  <a:lnTo>
                    <a:pt x="1203" y="1631"/>
                  </a:lnTo>
                  <a:cubicBezTo>
                    <a:pt x="251" y="2286"/>
                    <a:pt x="1" y="3596"/>
                    <a:pt x="655" y="4560"/>
                  </a:cubicBezTo>
                  <a:lnTo>
                    <a:pt x="763" y="4715"/>
                  </a:lnTo>
                  <a:cubicBezTo>
                    <a:pt x="1163" y="5316"/>
                    <a:pt x="1827" y="5640"/>
                    <a:pt x="2502" y="5640"/>
                  </a:cubicBezTo>
                  <a:cubicBezTo>
                    <a:pt x="2909" y="5640"/>
                    <a:pt x="3321" y="5521"/>
                    <a:pt x="3680" y="5275"/>
                  </a:cubicBezTo>
                  <a:lnTo>
                    <a:pt x="6073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" name="Google Shape;1029;p6"/>
            <p:cNvSpPr/>
            <p:nvPr/>
          </p:nvSpPr>
          <p:spPr>
            <a:xfrm>
              <a:off x="8888938" y="151317"/>
              <a:ext cx="196272" cy="181950"/>
            </a:xfrm>
            <a:custGeom>
              <a:rect b="b" l="l" r="r" t="t"/>
              <a:pathLst>
                <a:path extrusionOk="0" h="5641" w="6085">
                  <a:moveTo>
                    <a:pt x="3574" y="1"/>
                  </a:moveTo>
                  <a:cubicBezTo>
                    <a:pt x="3167" y="1"/>
                    <a:pt x="2757" y="119"/>
                    <a:pt x="2393" y="366"/>
                  </a:cubicBezTo>
                  <a:lnTo>
                    <a:pt x="0" y="1997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4" y="3354"/>
                    <a:pt x="6084" y="2044"/>
                    <a:pt x="5429" y="1080"/>
                  </a:cubicBezTo>
                  <a:lnTo>
                    <a:pt x="5322" y="925"/>
                  </a:lnTo>
                  <a:cubicBezTo>
                    <a:pt x="4907" y="324"/>
                    <a:pt x="4246" y="1"/>
                    <a:pt x="357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" name="Google Shape;1030;p6"/>
            <p:cNvSpPr/>
            <p:nvPr/>
          </p:nvSpPr>
          <p:spPr>
            <a:xfrm>
              <a:off x="8698827" y="602242"/>
              <a:ext cx="346064" cy="344032"/>
            </a:xfrm>
            <a:custGeom>
              <a:rect b="b" l="l" r="r" t="t"/>
              <a:pathLst>
                <a:path extrusionOk="0" h="10666" w="10729">
                  <a:moveTo>
                    <a:pt x="4999" y="1"/>
                  </a:moveTo>
                  <a:cubicBezTo>
                    <a:pt x="4821" y="1"/>
                    <a:pt x="4665" y="136"/>
                    <a:pt x="4644" y="328"/>
                  </a:cubicBezTo>
                  <a:lnTo>
                    <a:pt x="4192" y="3805"/>
                  </a:lnTo>
                  <a:lnTo>
                    <a:pt x="703" y="3340"/>
                  </a:lnTo>
                  <a:cubicBezTo>
                    <a:pt x="688" y="3338"/>
                    <a:pt x="673" y="3338"/>
                    <a:pt x="659" y="3338"/>
                  </a:cubicBezTo>
                  <a:cubicBezTo>
                    <a:pt x="474" y="3338"/>
                    <a:pt x="308" y="3474"/>
                    <a:pt x="286" y="3662"/>
                  </a:cubicBezTo>
                  <a:lnTo>
                    <a:pt x="24" y="5638"/>
                  </a:lnTo>
                  <a:cubicBezTo>
                    <a:pt x="1" y="5840"/>
                    <a:pt x="143" y="6031"/>
                    <a:pt x="346" y="6055"/>
                  </a:cubicBezTo>
                  <a:lnTo>
                    <a:pt x="346" y="6043"/>
                  </a:lnTo>
                  <a:lnTo>
                    <a:pt x="3822" y="6507"/>
                  </a:lnTo>
                  <a:lnTo>
                    <a:pt x="3370" y="9984"/>
                  </a:lnTo>
                  <a:cubicBezTo>
                    <a:pt x="3334" y="10186"/>
                    <a:pt x="3477" y="10377"/>
                    <a:pt x="3692" y="10401"/>
                  </a:cubicBezTo>
                  <a:lnTo>
                    <a:pt x="5656" y="10663"/>
                  </a:lnTo>
                  <a:cubicBezTo>
                    <a:pt x="5671" y="10664"/>
                    <a:pt x="5686" y="10665"/>
                    <a:pt x="5700" y="10665"/>
                  </a:cubicBezTo>
                  <a:cubicBezTo>
                    <a:pt x="5885" y="10665"/>
                    <a:pt x="6051" y="10529"/>
                    <a:pt x="6073" y="10341"/>
                  </a:cubicBezTo>
                  <a:lnTo>
                    <a:pt x="6537" y="6864"/>
                  </a:lnTo>
                  <a:lnTo>
                    <a:pt x="10026" y="7329"/>
                  </a:lnTo>
                  <a:cubicBezTo>
                    <a:pt x="10040" y="7331"/>
                    <a:pt x="10055" y="7331"/>
                    <a:pt x="10070" y="7331"/>
                  </a:cubicBezTo>
                  <a:cubicBezTo>
                    <a:pt x="10253" y="7331"/>
                    <a:pt x="10409" y="7195"/>
                    <a:pt x="10442" y="7007"/>
                  </a:cubicBezTo>
                  <a:lnTo>
                    <a:pt x="10704" y="5031"/>
                  </a:lnTo>
                  <a:cubicBezTo>
                    <a:pt x="10728" y="4828"/>
                    <a:pt x="10585" y="4638"/>
                    <a:pt x="10383" y="4614"/>
                  </a:cubicBezTo>
                  <a:lnTo>
                    <a:pt x="6894" y="4150"/>
                  </a:lnTo>
                  <a:lnTo>
                    <a:pt x="7359" y="673"/>
                  </a:lnTo>
                  <a:cubicBezTo>
                    <a:pt x="7382" y="471"/>
                    <a:pt x="7240" y="280"/>
                    <a:pt x="7037" y="256"/>
                  </a:cubicBezTo>
                  <a:lnTo>
                    <a:pt x="5061" y="6"/>
                  </a:lnTo>
                  <a:cubicBezTo>
                    <a:pt x="5040" y="3"/>
                    <a:pt x="5019" y="1"/>
                    <a:pt x="499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" name="Google Shape;1031;p6"/>
            <p:cNvSpPr/>
            <p:nvPr/>
          </p:nvSpPr>
          <p:spPr>
            <a:xfrm>
              <a:off x="8256031" y="1123935"/>
              <a:ext cx="349902" cy="435572"/>
            </a:xfrm>
            <a:custGeom>
              <a:rect b="b" l="l" r="r" t="t"/>
              <a:pathLst>
                <a:path extrusionOk="0" h="13504" w="10848">
                  <a:moveTo>
                    <a:pt x="4160" y="409"/>
                  </a:moveTo>
                  <a:cubicBezTo>
                    <a:pt x="4450" y="409"/>
                    <a:pt x="4735" y="584"/>
                    <a:pt x="4787" y="977"/>
                  </a:cubicBezTo>
                  <a:cubicBezTo>
                    <a:pt x="4823" y="1168"/>
                    <a:pt x="4763" y="1370"/>
                    <a:pt x="4632" y="1513"/>
                  </a:cubicBezTo>
                  <a:lnTo>
                    <a:pt x="3846" y="1668"/>
                  </a:lnTo>
                  <a:cubicBezTo>
                    <a:pt x="3668" y="1573"/>
                    <a:pt x="3549" y="1406"/>
                    <a:pt x="3513" y="1204"/>
                  </a:cubicBezTo>
                  <a:cubicBezTo>
                    <a:pt x="3399" y="705"/>
                    <a:pt x="3783" y="409"/>
                    <a:pt x="4160" y="409"/>
                  </a:cubicBezTo>
                  <a:close/>
                  <a:moveTo>
                    <a:pt x="7868" y="2729"/>
                  </a:moveTo>
                  <a:cubicBezTo>
                    <a:pt x="8126" y="2729"/>
                    <a:pt x="8354" y="2918"/>
                    <a:pt x="8406" y="3180"/>
                  </a:cubicBezTo>
                  <a:lnTo>
                    <a:pt x="9788" y="10741"/>
                  </a:lnTo>
                  <a:cubicBezTo>
                    <a:pt x="9847" y="11038"/>
                    <a:pt x="9645" y="11324"/>
                    <a:pt x="9347" y="11372"/>
                  </a:cubicBezTo>
                  <a:lnTo>
                    <a:pt x="3072" y="12515"/>
                  </a:lnTo>
                  <a:cubicBezTo>
                    <a:pt x="3037" y="12522"/>
                    <a:pt x="3003" y="12525"/>
                    <a:pt x="2968" y="12525"/>
                  </a:cubicBezTo>
                  <a:cubicBezTo>
                    <a:pt x="2713" y="12525"/>
                    <a:pt x="2494" y="12337"/>
                    <a:pt x="2441" y="12074"/>
                  </a:cubicBezTo>
                  <a:lnTo>
                    <a:pt x="1072" y="4514"/>
                  </a:lnTo>
                  <a:cubicBezTo>
                    <a:pt x="1013" y="4216"/>
                    <a:pt x="1215" y="3930"/>
                    <a:pt x="1513" y="3883"/>
                  </a:cubicBezTo>
                  <a:lnTo>
                    <a:pt x="2263" y="3740"/>
                  </a:lnTo>
                  <a:cubicBezTo>
                    <a:pt x="2295" y="3955"/>
                    <a:pt x="2483" y="4102"/>
                    <a:pt x="2695" y="4102"/>
                  </a:cubicBezTo>
                  <a:cubicBezTo>
                    <a:pt x="2717" y="4102"/>
                    <a:pt x="2740" y="4100"/>
                    <a:pt x="2763" y="4097"/>
                  </a:cubicBezTo>
                  <a:lnTo>
                    <a:pt x="6680" y="3382"/>
                  </a:lnTo>
                  <a:cubicBezTo>
                    <a:pt x="6906" y="3335"/>
                    <a:pt x="7073" y="3109"/>
                    <a:pt x="7025" y="2870"/>
                  </a:cubicBezTo>
                  <a:lnTo>
                    <a:pt x="7764" y="2740"/>
                  </a:lnTo>
                  <a:cubicBezTo>
                    <a:pt x="7799" y="2732"/>
                    <a:pt x="7834" y="2729"/>
                    <a:pt x="7868" y="2729"/>
                  </a:cubicBezTo>
                  <a:close/>
                  <a:moveTo>
                    <a:pt x="4149" y="1"/>
                  </a:moveTo>
                  <a:cubicBezTo>
                    <a:pt x="4001" y="1"/>
                    <a:pt x="3850" y="31"/>
                    <a:pt x="3704" y="96"/>
                  </a:cubicBezTo>
                  <a:cubicBezTo>
                    <a:pt x="3061" y="382"/>
                    <a:pt x="2858" y="1204"/>
                    <a:pt x="3299" y="1763"/>
                  </a:cubicBezTo>
                  <a:lnTo>
                    <a:pt x="2513" y="1906"/>
                  </a:lnTo>
                  <a:cubicBezTo>
                    <a:pt x="2203" y="1966"/>
                    <a:pt x="1989" y="2275"/>
                    <a:pt x="2049" y="2597"/>
                  </a:cubicBezTo>
                  <a:lnTo>
                    <a:pt x="2096" y="2870"/>
                  </a:lnTo>
                  <a:lnTo>
                    <a:pt x="810" y="3109"/>
                  </a:lnTo>
                  <a:cubicBezTo>
                    <a:pt x="322" y="3192"/>
                    <a:pt x="1" y="3656"/>
                    <a:pt x="96" y="4144"/>
                  </a:cubicBezTo>
                  <a:lnTo>
                    <a:pt x="1668" y="12765"/>
                  </a:lnTo>
                  <a:cubicBezTo>
                    <a:pt x="1753" y="13201"/>
                    <a:pt x="2123" y="13504"/>
                    <a:pt x="2549" y="13504"/>
                  </a:cubicBezTo>
                  <a:cubicBezTo>
                    <a:pt x="2600" y="13504"/>
                    <a:pt x="2652" y="13500"/>
                    <a:pt x="2703" y="13491"/>
                  </a:cubicBezTo>
                  <a:lnTo>
                    <a:pt x="10038" y="12145"/>
                  </a:lnTo>
                  <a:cubicBezTo>
                    <a:pt x="10526" y="12062"/>
                    <a:pt x="10847" y="11598"/>
                    <a:pt x="10752" y="11110"/>
                  </a:cubicBezTo>
                  <a:lnTo>
                    <a:pt x="9180" y="2478"/>
                  </a:lnTo>
                  <a:cubicBezTo>
                    <a:pt x="9107" y="2047"/>
                    <a:pt x="8737" y="1746"/>
                    <a:pt x="8316" y="1746"/>
                  </a:cubicBezTo>
                  <a:cubicBezTo>
                    <a:pt x="8260" y="1746"/>
                    <a:pt x="8202" y="1752"/>
                    <a:pt x="8145" y="1763"/>
                  </a:cubicBezTo>
                  <a:lnTo>
                    <a:pt x="6871" y="1989"/>
                  </a:lnTo>
                  <a:lnTo>
                    <a:pt x="6811" y="1716"/>
                  </a:lnTo>
                  <a:cubicBezTo>
                    <a:pt x="6757" y="1426"/>
                    <a:pt x="6510" y="1232"/>
                    <a:pt x="6226" y="1232"/>
                  </a:cubicBezTo>
                  <a:cubicBezTo>
                    <a:pt x="6195" y="1232"/>
                    <a:pt x="6164" y="1235"/>
                    <a:pt x="6132" y="1239"/>
                  </a:cubicBezTo>
                  <a:lnTo>
                    <a:pt x="5180" y="1418"/>
                  </a:lnTo>
                  <a:cubicBezTo>
                    <a:pt x="5239" y="1239"/>
                    <a:pt x="5251" y="1061"/>
                    <a:pt x="5216" y="894"/>
                  </a:cubicBezTo>
                  <a:cubicBezTo>
                    <a:pt x="5114" y="352"/>
                    <a:pt x="4651" y="1"/>
                    <a:pt x="414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" name="Google Shape;1032;p6"/>
            <p:cNvSpPr/>
            <p:nvPr/>
          </p:nvSpPr>
          <p:spPr>
            <a:xfrm>
              <a:off x="8318251" y="1280275"/>
              <a:ext cx="60156" cy="49866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0" y="1"/>
                    <a:pt x="926" y="4"/>
                    <a:pt x="882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4" y="1545"/>
                    <a:pt x="1864" y="1142"/>
                    <a:pt x="1775" y="631"/>
                  </a:cubicBezTo>
                  <a:cubicBezTo>
                    <a:pt x="1700" y="259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" name="Google Shape;1033;p6"/>
            <p:cNvSpPr/>
            <p:nvPr/>
          </p:nvSpPr>
          <p:spPr>
            <a:xfrm>
              <a:off x="8386373" y="1265566"/>
              <a:ext cx="125214" cy="43931"/>
            </a:xfrm>
            <a:custGeom>
              <a:rect b="b" l="l" r="r" t="t"/>
              <a:pathLst>
                <a:path extrusionOk="0" h="1362" w="3882">
                  <a:moveTo>
                    <a:pt x="3273" y="1"/>
                  </a:moveTo>
                  <a:cubicBezTo>
                    <a:pt x="3234" y="1"/>
                    <a:pt x="3194" y="5"/>
                    <a:pt x="3151" y="15"/>
                  </a:cubicBezTo>
                  <a:lnTo>
                    <a:pt x="555" y="492"/>
                  </a:lnTo>
                  <a:cubicBezTo>
                    <a:pt x="0" y="569"/>
                    <a:pt x="108" y="1362"/>
                    <a:pt x="598" y="1362"/>
                  </a:cubicBezTo>
                  <a:cubicBezTo>
                    <a:pt x="634" y="1362"/>
                    <a:pt x="671" y="1358"/>
                    <a:pt x="710" y="1349"/>
                  </a:cubicBezTo>
                  <a:lnTo>
                    <a:pt x="3306" y="873"/>
                  </a:lnTo>
                  <a:cubicBezTo>
                    <a:pt x="3881" y="817"/>
                    <a:pt x="3778" y="1"/>
                    <a:pt x="327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" name="Google Shape;1034;p6"/>
            <p:cNvSpPr/>
            <p:nvPr/>
          </p:nvSpPr>
          <p:spPr>
            <a:xfrm>
              <a:off x="8330927" y="1349784"/>
              <a:ext cx="60156" cy="49866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8" y="1545"/>
                  </a:cubicBezTo>
                  <a:cubicBezTo>
                    <a:pt x="1455" y="1545"/>
                    <a:pt x="1864" y="1145"/>
                    <a:pt x="1774" y="643"/>
                  </a:cubicBezTo>
                  <a:cubicBezTo>
                    <a:pt x="1700" y="260"/>
                    <a:pt x="1378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" name="Google Shape;1035;p6"/>
            <p:cNvSpPr/>
            <p:nvPr/>
          </p:nvSpPr>
          <p:spPr>
            <a:xfrm>
              <a:off x="8400533" y="1335140"/>
              <a:ext cx="121279" cy="43544"/>
            </a:xfrm>
            <a:custGeom>
              <a:rect b="b" l="l" r="r" t="t"/>
              <a:pathLst>
                <a:path extrusionOk="0" h="1350" w="3760">
                  <a:moveTo>
                    <a:pt x="3129" y="0"/>
                  </a:moveTo>
                  <a:cubicBezTo>
                    <a:pt x="3117" y="0"/>
                    <a:pt x="3105" y="1"/>
                    <a:pt x="3093" y="2"/>
                  </a:cubicBezTo>
                  <a:lnTo>
                    <a:pt x="497" y="478"/>
                  </a:lnTo>
                  <a:cubicBezTo>
                    <a:pt x="1" y="628"/>
                    <a:pt x="120" y="1349"/>
                    <a:pt x="617" y="1349"/>
                  </a:cubicBezTo>
                  <a:cubicBezTo>
                    <a:pt x="632" y="1349"/>
                    <a:pt x="648" y="1348"/>
                    <a:pt x="664" y="1347"/>
                  </a:cubicBezTo>
                  <a:lnTo>
                    <a:pt x="3260" y="883"/>
                  </a:lnTo>
                  <a:cubicBezTo>
                    <a:pt x="3760" y="731"/>
                    <a:pt x="3635" y="0"/>
                    <a:pt x="312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" name="Google Shape;1036;p6"/>
            <p:cNvSpPr/>
            <p:nvPr/>
          </p:nvSpPr>
          <p:spPr>
            <a:xfrm>
              <a:off x="8344377" y="1424293"/>
              <a:ext cx="60123" cy="49834"/>
            </a:xfrm>
            <a:custGeom>
              <a:rect b="b" l="l" r="r" t="t"/>
              <a:pathLst>
                <a:path extrusionOk="0" h="1545" w="1864">
                  <a:moveTo>
                    <a:pt x="1014" y="0"/>
                  </a:moveTo>
                  <a:cubicBezTo>
                    <a:pt x="970" y="0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8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" name="Google Shape;1037;p6"/>
            <p:cNvSpPr/>
            <p:nvPr/>
          </p:nvSpPr>
          <p:spPr>
            <a:xfrm>
              <a:off x="8413983" y="1409585"/>
              <a:ext cx="121440" cy="43577"/>
            </a:xfrm>
            <a:custGeom>
              <a:rect b="b" l="l" r="r" t="t"/>
              <a:pathLst>
                <a:path extrusionOk="0" h="1351" w="3765">
                  <a:moveTo>
                    <a:pt x="3162" y="0"/>
                  </a:moveTo>
                  <a:cubicBezTo>
                    <a:pt x="3143" y="0"/>
                    <a:pt x="3124" y="1"/>
                    <a:pt x="3105" y="3"/>
                  </a:cubicBezTo>
                  <a:lnTo>
                    <a:pt x="509" y="468"/>
                  </a:lnTo>
                  <a:cubicBezTo>
                    <a:pt x="1" y="606"/>
                    <a:pt x="120" y="1351"/>
                    <a:pt x="618" y="1351"/>
                  </a:cubicBezTo>
                  <a:cubicBezTo>
                    <a:pt x="633" y="1351"/>
                    <a:pt x="648" y="1350"/>
                    <a:pt x="664" y="1349"/>
                  </a:cubicBezTo>
                  <a:lnTo>
                    <a:pt x="3259" y="872"/>
                  </a:lnTo>
                  <a:cubicBezTo>
                    <a:pt x="3764" y="735"/>
                    <a:pt x="3650" y="0"/>
                    <a:pt x="316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" name="Google Shape;1038;p6"/>
            <p:cNvSpPr/>
            <p:nvPr/>
          </p:nvSpPr>
          <p:spPr>
            <a:xfrm>
              <a:off x="8756435" y="1251439"/>
              <a:ext cx="195885" cy="181563"/>
            </a:xfrm>
            <a:custGeom>
              <a:rect b="b" l="l" r="r" t="t"/>
              <a:pathLst>
                <a:path extrusionOk="0" h="5629" w="6073">
                  <a:moveTo>
                    <a:pt x="3596" y="1"/>
                  </a:moveTo>
                  <a:lnTo>
                    <a:pt x="1203" y="1620"/>
                  </a:lnTo>
                  <a:cubicBezTo>
                    <a:pt x="239" y="2275"/>
                    <a:pt x="1" y="3585"/>
                    <a:pt x="655" y="4549"/>
                  </a:cubicBezTo>
                  <a:lnTo>
                    <a:pt x="763" y="4704"/>
                  </a:lnTo>
                  <a:cubicBezTo>
                    <a:pt x="1171" y="5305"/>
                    <a:pt x="1833" y="5629"/>
                    <a:pt x="2505" y="5629"/>
                  </a:cubicBezTo>
                  <a:cubicBezTo>
                    <a:pt x="2911" y="5629"/>
                    <a:pt x="3321" y="5510"/>
                    <a:pt x="3680" y="5264"/>
                  </a:cubicBezTo>
                  <a:lnTo>
                    <a:pt x="6073" y="3644"/>
                  </a:lnTo>
                  <a:lnTo>
                    <a:pt x="3596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" name="Google Shape;1039;p6"/>
            <p:cNvSpPr/>
            <p:nvPr/>
          </p:nvSpPr>
          <p:spPr>
            <a:xfrm>
              <a:off x="8888938" y="1176188"/>
              <a:ext cx="195885" cy="181660"/>
            </a:xfrm>
            <a:custGeom>
              <a:rect b="b" l="l" r="r" t="t"/>
              <a:pathLst>
                <a:path extrusionOk="0" h="5632" w="6073">
                  <a:moveTo>
                    <a:pt x="3588" y="1"/>
                  </a:moveTo>
                  <a:cubicBezTo>
                    <a:pt x="3176" y="1"/>
                    <a:pt x="2760" y="120"/>
                    <a:pt x="2393" y="369"/>
                  </a:cubicBezTo>
                  <a:lnTo>
                    <a:pt x="0" y="1989"/>
                  </a:lnTo>
                  <a:lnTo>
                    <a:pt x="2477" y="5632"/>
                  </a:lnTo>
                  <a:lnTo>
                    <a:pt x="4870" y="4001"/>
                  </a:lnTo>
                  <a:cubicBezTo>
                    <a:pt x="5834" y="3346"/>
                    <a:pt x="6072" y="2036"/>
                    <a:pt x="5429" y="1072"/>
                  </a:cubicBezTo>
                  <a:lnTo>
                    <a:pt x="5429" y="1072"/>
                  </a:lnTo>
                  <a:lnTo>
                    <a:pt x="5429" y="1084"/>
                  </a:lnTo>
                  <a:lnTo>
                    <a:pt x="5322" y="917"/>
                  </a:lnTo>
                  <a:cubicBezTo>
                    <a:pt x="4916" y="319"/>
                    <a:pt x="4259" y="1"/>
                    <a:pt x="358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" name="Google Shape;1040;p6"/>
            <p:cNvSpPr/>
            <p:nvPr/>
          </p:nvSpPr>
          <p:spPr>
            <a:xfrm>
              <a:off x="7231805" y="98419"/>
              <a:ext cx="349902" cy="436120"/>
            </a:xfrm>
            <a:custGeom>
              <a:rect b="b" l="l" r="r" t="t"/>
              <a:pathLst>
                <a:path extrusionOk="0" h="13521" w="10848">
                  <a:moveTo>
                    <a:pt x="4147" y="435"/>
                  </a:moveTo>
                  <a:cubicBezTo>
                    <a:pt x="4435" y="435"/>
                    <a:pt x="4718" y="607"/>
                    <a:pt x="4775" y="994"/>
                  </a:cubicBezTo>
                  <a:cubicBezTo>
                    <a:pt x="4799" y="1196"/>
                    <a:pt x="4751" y="1387"/>
                    <a:pt x="4620" y="1541"/>
                  </a:cubicBezTo>
                  <a:lnTo>
                    <a:pt x="3835" y="1684"/>
                  </a:lnTo>
                  <a:cubicBezTo>
                    <a:pt x="3656" y="1589"/>
                    <a:pt x="3537" y="1422"/>
                    <a:pt x="3501" y="1232"/>
                  </a:cubicBezTo>
                  <a:cubicBezTo>
                    <a:pt x="3386" y="732"/>
                    <a:pt x="3770" y="435"/>
                    <a:pt x="4147" y="435"/>
                  </a:cubicBezTo>
                  <a:close/>
                  <a:moveTo>
                    <a:pt x="7843" y="2749"/>
                  </a:moveTo>
                  <a:cubicBezTo>
                    <a:pt x="8105" y="2749"/>
                    <a:pt x="8340" y="2930"/>
                    <a:pt x="8383" y="3208"/>
                  </a:cubicBezTo>
                  <a:lnTo>
                    <a:pt x="9776" y="10769"/>
                  </a:lnTo>
                  <a:cubicBezTo>
                    <a:pt x="9823" y="11066"/>
                    <a:pt x="9633" y="11352"/>
                    <a:pt x="9323" y="11400"/>
                  </a:cubicBezTo>
                  <a:lnTo>
                    <a:pt x="3061" y="12543"/>
                  </a:lnTo>
                  <a:cubicBezTo>
                    <a:pt x="3025" y="12550"/>
                    <a:pt x="2990" y="12553"/>
                    <a:pt x="2956" y="12553"/>
                  </a:cubicBezTo>
                  <a:cubicBezTo>
                    <a:pt x="2699" y="12553"/>
                    <a:pt x="2472" y="12365"/>
                    <a:pt x="2430" y="12102"/>
                  </a:cubicBezTo>
                  <a:lnTo>
                    <a:pt x="1048" y="4530"/>
                  </a:lnTo>
                  <a:cubicBezTo>
                    <a:pt x="989" y="4232"/>
                    <a:pt x="1191" y="3946"/>
                    <a:pt x="1489" y="3899"/>
                  </a:cubicBezTo>
                  <a:lnTo>
                    <a:pt x="2239" y="3768"/>
                  </a:lnTo>
                  <a:cubicBezTo>
                    <a:pt x="2270" y="3977"/>
                    <a:pt x="2449" y="4122"/>
                    <a:pt x="2653" y="4122"/>
                  </a:cubicBezTo>
                  <a:cubicBezTo>
                    <a:pt x="2681" y="4122"/>
                    <a:pt x="2710" y="4119"/>
                    <a:pt x="2739" y="4113"/>
                  </a:cubicBezTo>
                  <a:lnTo>
                    <a:pt x="6656" y="3399"/>
                  </a:lnTo>
                  <a:cubicBezTo>
                    <a:pt x="6894" y="3363"/>
                    <a:pt x="7049" y="3125"/>
                    <a:pt x="7002" y="2899"/>
                  </a:cubicBezTo>
                  <a:lnTo>
                    <a:pt x="7752" y="2756"/>
                  </a:lnTo>
                  <a:cubicBezTo>
                    <a:pt x="7782" y="2751"/>
                    <a:pt x="7813" y="2749"/>
                    <a:pt x="7843" y="2749"/>
                  </a:cubicBezTo>
                  <a:close/>
                  <a:moveTo>
                    <a:pt x="4125" y="0"/>
                  </a:moveTo>
                  <a:cubicBezTo>
                    <a:pt x="4061" y="0"/>
                    <a:pt x="3995" y="6"/>
                    <a:pt x="3930" y="17"/>
                  </a:cubicBezTo>
                  <a:cubicBezTo>
                    <a:pt x="3334" y="136"/>
                    <a:pt x="2942" y="708"/>
                    <a:pt x="3061" y="1303"/>
                  </a:cubicBezTo>
                  <a:cubicBezTo>
                    <a:pt x="3096" y="1482"/>
                    <a:pt x="3168" y="1649"/>
                    <a:pt x="3275" y="1779"/>
                  </a:cubicBezTo>
                  <a:lnTo>
                    <a:pt x="2501" y="1922"/>
                  </a:lnTo>
                  <a:cubicBezTo>
                    <a:pt x="2191" y="1982"/>
                    <a:pt x="1977" y="2291"/>
                    <a:pt x="2037" y="2613"/>
                  </a:cubicBezTo>
                  <a:lnTo>
                    <a:pt x="2084" y="2887"/>
                  </a:lnTo>
                  <a:lnTo>
                    <a:pt x="798" y="3125"/>
                  </a:lnTo>
                  <a:cubicBezTo>
                    <a:pt x="310" y="3208"/>
                    <a:pt x="1" y="3673"/>
                    <a:pt x="84" y="4149"/>
                  </a:cubicBezTo>
                  <a:lnTo>
                    <a:pt x="1656" y="12781"/>
                  </a:lnTo>
                  <a:cubicBezTo>
                    <a:pt x="1730" y="13217"/>
                    <a:pt x="2118" y="13520"/>
                    <a:pt x="2540" y="13520"/>
                  </a:cubicBezTo>
                  <a:cubicBezTo>
                    <a:pt x="2590" y="13520"/>
                    <a:pt x="2641" y="13516"/>
                    <a:pt x="2692" y="13507"/>
                  </a:cubicBezTo>
                  <a:lnTo>
                    <a:pt x="10038" y="12162"/>
                  </a:lnTo>
                  <a:cubicBezTo>
                    <a:pt x="10526" y="12066"/>
                    <a:pt x="10847" y="11602"/>
                    <a:pt x="10752" y="11126"/>
                  </a:cubicBezTo>
                  <a:lnTo>
                    <a:pt x="9169" y="2506"/>
                  </a:lnTo>
                  <a:cubicBezTo>
                    <a:pt x="9094" y="2069"/>
                    <a:pt x="8715" y="1766"/>
                    <a:pt x="8287" y="1766"/>
                  </a:cubicBezTo>
                  <a:cubicBezTo>
                    <a:pt x="8236" y="1766"/>
                    <a:pt x="8185" y="1771"/>
                    <a:pt x="8133" y="1779"/>
                  </a:cubicBezTo>
                  <a:lnTo>
                    <a:pt x="6847" y="2018"/>
                  </a:lnTo>
                  <a:lnTo>
                    <a:pt x="6799" y="1744"/>
                  </a:lnTo>
                  <a:cubicBezTo>
                    <a:pt x="6746" y="1458"/>
                    <a:pt x="6506" y="1258"/>
                    <a:pt x="6228" y="1258"/>
                  </a:cubicBezTo>
                  <a:cubicBezTo>
                    <a:pt x="6193" y="1258"/>
                    <a:pt x="6157" y="1261"/>
                    <a:pt x="6121" y="1268"/>
                  </a:cubicBezTo>
                  <a:lnTo>
                    <a:pt x="5168" y="1434"/>
                  </a:lnTo>
                  <a:cubicBezTo>
                    <a:pt x="5228" y="1268"/>
                    <a:pt x="5239" y="1089"/>
                    <a:pt x="5204" y="922"/>
                  </a:cubicBezTo>
                  <a:cubicBezTo>
                    <a:pt x="5119" y="381"/>
                    <a:pt x="4655" y="0"/>
                    <a:pt x="4125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" name="Google Shape;1041;p6"/>
            <p:cNvSpPr/>
            <p:nvPr/>
          </p:nvSpPr>
          <p:spPr>
            <a:xfrm>
              <a:off x="7293638" y="255566"/>
              <a:ext cx="60059" cy="49898"/>
            </a:xfrm>
            <a:custGeom>
              <a:rect b="b" l="l" r="r" t="t"/>
              <a:pathLst>
                <a:path extrusionOk="0" h="1547" w="1862">
                  <a:moveTo>
                    <a:pt x="1015" y="1"/>
                  </a:moveTo>
                  <a:cubicBezTo>
                    <a:pt x="967" y="1"/>
                    <a:pt x="919" y="5"/>
                    <a:pt x="870" y="15"/>
                  </a:cubicBezTo>
                  <a:cubicBezTo>
                    <a:pt x="191" y="134"/>
                    <a:pt x="1" y="1015"/>
                    <a:pt x="572" y="1408"/>
                  </a:cubicBezTo>
                  <a:cubicBezTo>
                    <a:pt x="709" y="1504"/>
                    <a:pt x="858" y="1547"/>
                    <a:pt x="1002" y="1547"/>
                  </a:cubicBezTo>
                  <a:cubicBezTo>
                    <a:pt x="1451" y="1547"/>
                    <a:pt x="1862" y="1138"/>
                    <a:pt x="1763" y="634"/>
                  </a:cubicBezTo>
                  <a:cubicBezTo>
                    <a:pt x="1700" y="266"/>
                    <a:pt x="1377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" name="Google Shape;1042;p6"/>
            <p:cNvSpPr/>
            <p:nvPr/>
          </p:nvSpPr>
          <p:spPr>
            <a:xfrm>
              <a:off x="7361825" y="241019"/>
              <a:ext cx="124504" cy="43706"/>
            </a:xfrm>
            <a:custGeom>
              <a:rect b="b" l="l" r="r" t="t"/>
              <a:pathLst>
                <a:path extrusionOk="0" h="1355" w="3860">
                  <a:moveTo>
                    <a:pt x="3263" y="1"/>
                  </a:moveTo>
                  <a:cubicBezTo>
                    <a:pt x="3227" y="1"/>
                    <a:pt x="3189" y="5"/>
                    <a:pt x="3149" y="14"/>
                  </a:cubicBezTo>
                  <a:lnTo>
                    <a:pt x="3137" y="14"/>
                  </a:lnTo>
                  <a:lnTo>
                    <a:pt x="554" y="490"/>
                  </a:lnTo>
                  <a:cubicBezTo>
                    <a:pt x="1" y="580"/>
                    <a:pt x="121" y="1354"/>
                    <a:pt x="622" y="1354"/>
                  </a:cubicBezTo>
                  <a:cubicBezTo>
                    <a:pt x="650" y="1354"/>
                    <a:pt x="678" y="1352"/>
                    <a:pt x="708" y="1347"/>
                  </a:cubicBezTo>
                  <a:lnTo>
                    <a:pt x="3304" y="871"/>
                  </a:lnTo>
                  <a:cubicBezTo>
                    <a:pt x="3859" y="793"/>
                    <a:pt x="3762" y="1"/>
                    <a:pt x="326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" name="Google Shape;1043;p6"/>
            <p:cNvSpPr/>
            <p:nvPr/>
          </p:nvSpPr>
          <p:spPr>
            <a:xfrm>
              <a:off x="7306314" y="325172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" name="Google Shape;1044;p6"/>
            <p:cNvSpPr/>
            <p:nvPr/>
          </p:nvSpPr>
          <p:spPr>
            <a:xfrm>
              <a:off x="7375824" y="310528"/>
              <a:ext cx="121408" cy="43512"/>
            </a:xfrm>
            <a:custGeom>
              <a:rect b="b" l="l" r="r" t="t"/>
              <a:pathLst>
                <a:path extrusionOk="0" h="1349" w="3764">
                  <a:moveTo>
                    <a:pt x="3143" y="0"/>
                  </a:moveTo>
                  <a:cubicBezTo>
                    <a:pt x="3132" y="0"/>
                    <a:pt x="3120" y="1"/>
                    <a:pt x="3108" y="2"/>
                  </a:cubicBezTo>
                  <a:lnTo>
                    <a:pt x="3096" y="2"/>
                  </a:lnTo>
                  <a:lnTo>
                    <a:pt x="501" y="478"/>
                  </a:lnTo>
                  <a:cubicBezTo>
                    <a:pt x="0" y="618"/>
                    <a:pt x="125" y="1348"/>
                    <a:pt x="631" y="1348"/>
                  </a:cubicBezTo>
                  <a:cubicBezTo>
                    <a:pt x="643" y="1348"/>
                    <a:pt x="655" y="1348"/>
                    <a:pt x="667" y="1347"/>
                  </a:cubicBezTo>
                  <a:lnTo>
                    <a:pt x="3263" y="871"/>
                  </a:lnTo>
                  <a:cubicBezTo>
                    <a:pt x="3763" y="731"/>
                    <a:pt x="3638" y="0"/>
                    <a:pt x="314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" name="Google Shape;1045;p6"/>
            <p:cNvSpPr/>
            <p:nvPr/>
          </p:nvSpPr>
          <p:spPr>
            <a:xfrm>
              <a:off x="7319765" y="399294"/>
              <a:ext cx="60156" cy="50189"/>
            </a:xfrm>
            <a:custGeom>
              <a:rect b="b" l="l" r="r" t="t"/>
              <a:pathLst>
                <a:path extrusionOk="0" h="1556" w="1865">
                  <a:moveTo>
                    <a:pt x="1013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17"/>
                  </a:cubicBezTo>
                  <a:cubicBezTo>
                    <a:pt x="711" y="1513"/>
                    <a:pt x="862" y="1556"/>
                    <a:pt x="1007" y="1556"/>
                  </a:cubicBezTo>
                  <a:cubicBezTo>
                    <a:pt x="1458" y="1556"/>
                    <a:pt x="1864" y="1147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" name="Google Shape;1046;p6"/>
            <p:cNvSpPr/>
            <p:nvPr/>
          </p:nvSpPr>
          <p:spPr>
            <a:xfrm>
              <a:off x="7388726" y="384586"/>
              <a:ext cx="122472" cy="44028"/>
            </a:xfrm>
            <a:custGeom>
              <a:rect b="b" l="l" r="r" t="t"/>
              <a:pathLst>
                <a:path extrusionOk="0" h="1365" w="3797">
                  <a:moveTo>
                    <a:pt x="3182" y="0"/>
                  </a:moveTo>
                  <a:cubicBezTo>
                    <a:pt x="3164" y="0"/>
                    <a:pt x="3144" y="1"/>
                    <a:pt x="3125" y="4"/>
                  </a:cubicBezTo>
                  <a:lnTo>
                    <a:pt x="529" y="480"/>
                  </a:lnTo>
                  <a:cubicBezTo>
                    <a:pt x="1" y="606"/>
                    <a:pt x="126" y="1364"/>
                    <a:pt x="627" y="1364"/>
                  </a:cubicBezTo>
                  <a:cubicBezTo>
                    <a:pt x="646" y="1364"/>
                    <a:pt x="665" y="1363"/>
                    <a:pt x="684" y="1361"/>
                  </a:cubicBezTo>
                  <a:lnTo>
                    <a:pt x="3280" y="885"/>
                  </a:lnTo>
                  <a:cubicBezTo>
                    <a:pt x="3796" y="747"/>
                    <a:pt x="3682" y="0"/>
                    <a:pt x="318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" name="Google Shape;1047;p6"/>
            <p:cNvSpPr/>
            <p:nvPr/>
          </p:nvSpPr>
          <p:spPr>
            <a:xfrm>
              <a:off x="7262544" y="708039"/>
              <a:ext cx="250428" cy="224688"/>
            </a:xfrm>
            <a:custGeom>
              <a:rect b="b" l="l" r="r" t="t"/>
              <a:pathLst>
                <a:path extrusionOk="0" h="6966" w="7764">
                  <a:moveTo>
                    <a:pt x="3934" y="1"/>
                  </a:moveTo>
                  <a:cubicBezTo>
                    <a:pt x="2900" y="1"/>
                    <a:pt x="1883" y="469"/>
                    <a:pt x="1215" y="1346"/>
                  </a:cubicBezTo>
                  <a:lnTo>
                    <a:pt x="6953" y="4977"/>
                  </a:lnTo>
                  <a:cubicBezTo>
                    <a:pt x="7763" y="3406"/>
                    <a:pt x="7251" y="1477"/>
                    <a:pt x="5751" y="525"/>
                  </a:cubicBezTo>
                  <a:cubicBezTo>
                    <a:pt x="5187" y="171"/>
                    <a:pt x="4557" y="1"/>
                    <a:pt x="3934" y="1"/>
                  </a:cubicBezTo>
                  <a:close/>
                  <a:moveTo>
                    <a:pt x="810" y="2001"/>
                  </a:moveTo>
                  <a:lnTo>
                    <a:pt x="810" y="2001"/>
                  </a:lnTo>
                  <a:cubicBezTo>
                    <a:pt x="0" y="3561"/>
                    <a:pt x="524" y="5489"/>
                    <a:pt x="2012" y="6442"/>
                  </a:cubicBezTo>
                  <a:cubicBezTo>
                    <a:pt x="2576" y="6796"/>
                    <a:pt x="3206" y="6966"/>
                    <a:pt x="3829" y="6966"/>
                  </a:cubicBezTo>
                  <a:cubicBezTo>
                    <a:pt x="4864" y="6966"/>
                    <a:pt x="5880" y="6497"/>
                    <a:pt x="6549" y="5620"/>
                  </a:cubicBezTo>
                  <a:lnTo>
                    <a:pt x="810" y="200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" name="Google Shape;1048;p6"/>
            <p:cNvSpPr/>
            <p:nvPr/>
          </p:nvSpPr>
          <p:spPr>
            <a:xfrm>
              <a:off x="7731822" y="226472"/>
              <a:ext cx="195885" cy="181918"/>
            </a:xfrm>
            <a:custGeom>
              <a:rect b="b" l="l" r="r" t="t"/>
              <a:pathLst>
                <a:path extrusionOk="0" h="5640" w="6073">
                  <a:moveTo>
                    <a:pt x="3596" y="0"/>
                  </a:moveTo>
                  <a:lnTo>
                    <a:pt x="1203" y="1631"/>
                  </a:lnTo>
                  <a:cubicBezTo>
                    <a:pt x="251" y="2286"/>
                    <a:pt x="1" y="3596"/>
                    <a:pt x="655" y="4560"/>
                  </a:cubicBezTo>
                  <a:lnTo>
                    <a:pt x="763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1"/>
                    <a:pt x="3692" y="5275"/>
                  </a:cubicBezTo>
                  <a:lnTo>
                    <a:pt x="6073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" name="Google Shape;1049;p6"/>
            <p:cNvSpPr/>
            <p:nvPr/>
          </p:nvSpPr>
          <p:spPr>
            <a:xfrm>
              <a:off x="7864326" y="151317"/>
              <a:ext cx="196272" cy="181950"/>
            </a:xfrm>
            <a:custGeom>
              <a:rect b="b" l="l" r="r" t="t"/>
              <a:pathLst>
                <a:path extrusionOk="0" h="5641" w="6085">
                  <a:moveTo>
                    <a:pt x="3568" y="1"/>
                  </a:moveTo>
                  <a:cubicBezTo>
                    <a:pt x="3162" y="1"/>
                    <a:pt x="2752" y="119"/>
                    <a:pt x="2393" y="366"/>
                  </a:cubicBezTo>
                  <a:lnTo>
                    <a:pt x="0" y="1997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4" y="3354"/>
                    <a:pt x="6084" y="2044"/>
                    <a:pt x="5430" y="1080"/>
                  </a:cubicBezTo>
                  <a:lnTo>
                    <a:pt x="5310" y="925"/>
                  </a:lnTo>
                  <a:cubicBezTo>
                    <a:pt x="4902" y="324"/>
                    <a:pt x="4240" y="1"/>
                    <a:pt x="356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" name="Google Shape;1050;p6"/>
            <p:cNvSpPr/>
            <p:nvPr/>
          </p:nvSpPr>
          <p:spPr>
            <a:xfrm>
              <a:off x="7674215" y="602242"/>
              <a:ext cx="346064" cy="344032"/>
            </a:xfrm>
            <a:custGeom>
              <a:rect b="b" l="l" r="r" t="t"/>
              <a:pathLst>
                <a:path extrusionOk="0" h="10666" w="10729">
                  <a:moveTo>
                    <a:pt x="4999" y="1"/>
                  </a:moveTo>
                  <a:cubicBezTo>
                    <a:pt x="4821" y="1"/>
                    <a:pt x="4665" y="136"/>
                    <a:pt x="4644" y="328"/>
                  </a:cubicBezTo>
                  <a:lnTo>
                    <a:pt x="4180" y="3805"/>
                  </a:lnTo>
                  <a:lnTo>
                    <a:pt x="715" y="3340"/>
                  </a:lnTo>
                  <a:cubicBezTo>
                    <a:pt x="693" y="3336"/>
                    <a:pt x="671" y="3335"/>
                    <a:pt x="650" y="3335"/>
                  </a:cubicBezTo>
                  <a:cubicBezTo>
                    <a:pt x="465" y="3335"/>
                    <a:pt x="318" y="3469"/>
                    <a:pt x="286" y="3662"/>
                  </a:cubicBezTo>
                  <a:lnTo>
                    <a:pt x="36" y="5626"/>
                  </a:lnTo>
                  <a:cubicBezTo>
                    <a:pt x="1" y="5829"/>
                    <a:pt x="144" y="6019"/>
                    <a:pt x="358" y="6043"/>
                  </a:cubicBezTo>
                  <a:lnTo>
                    <a:pt x="346" y="6043"/>
                  </a:lnTo>
                  <a:lnTo>
                    <a:pt x="3823" y="6507"/>
                  </a:lnTo>
                  <a:lnTo>
                    <a:pt x="3370" y="9984"/>
                  </a:lnTo>
                  <a:cubicBezTo>
                    <a:pt x="3334" y="10186"/>
                    <a:pt x="3477" y="10377"/>
                    <a:pt x="3692" y="10401"/>
                  </a:cubicBezTo>
                  <a:lnTo>
                    <a:pt x="5656" y="10663"/>
                  </a:lnTo>
                  <a:cubicBezTo>
                    <a:pt x="5671" y="10664"/>
                    <a:pt x="5686" y="10665"/>
                    <a:pt x="5700" y="10665"/>
                  </a:cubicBezTo>
                  <a:cubicBezTo>
                    <a:pt x="5886" y="10665"/>
                    <a:pt x="6051" y="10529"/>
                    <a:pt x="6073" y="10341"/>
                  </a:cubicBezTo>
                  <a:lnTo>
                    <a:pt x="6537" y="6864"/>
                  </a:lnTo>
                  <a:lnTo>
                    <a:pt x="10014" y="7329"/>
                  </a:lnTo>
                  <a:cubicBezTo>
                    <a:pt x="10029" y="7331"/>
                    <a:pt x="10043" y="7331"/>
                    <a:pt x="10058" y="7331"/>
                  </a:cubicBezTo>
                  <a:cubicBezTo>
                    <a:pt x="10243" y="7331"/>
                    <a:pt x="10408" y="7195"/>
                    <a:pt x="10431" y="7007"/>
                  </a:cubicBezTo>
                  <a:lnTo>
                    <a:pt x="10693" y="5031"/>
                  </a:lnTo>
                  <a:cubicBezTo>
                    <a:pt x="10728" y="4828"/>
                    <a:pt x="10573" y="4638"/>
                    <a:pt x="10371" y="4614"/>
                  </a:cubicBezTo>
                  <a:lnTo>
                    <a:pt x="6894" y="4150"/>
                  </a:lnTo>
                  <a:lnTo>
                    <a:pt x="7359" y="673"/>
                  </a:lnTo>
                  <a:cubicBezTo>
                    <a:pt x="7383" y="471"/>
                    <a:pt x="7240" y="280"/>
                    <a:pt x="7037" y="256"/>
                  </a:cubicBezTo>
                  <a:lnTo>
                    <a:pt x="5061" y="6"/>
                  </a:lnTo>
                  <a:cubicBezTo>
                    <a:pt x="5040" y="3"/>
                    <a:pt x="5019" y="1"/>
                    <a:pt x="499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" name="Google Shape;1051;p6"/>
            <p:cNvSpPr/>
            <p:nvPr/>
          </p:nvSpPr>
          <p:spPr>
            <a:xfrm>
              <a:off x="7231418" y="1123290"/>
              <a:ext cx="350289" cy="436217"/>
            </a:xfrm>
            <a:custGeom>
              <a:rect b="b" l="l" r="r" t="t"/>
              <a:pathLst>
                <a:path extrusionOk="0" h="13524" w="10860">
                  <a:moveTo>
                    <a:pt x="4155" y="429"/>
                  </a:moveTo>
                  <a:cubicBezTo>
                    <a:pt x="4444" y="429"/>
                    <a:pt x="4730" y="604"/>
                    <a:pt x="4787" y="997"/>
                  </a:cubicBezTo>
                  <a:cubicBezTo>
                    <a:pt x="4811" y="1188"/>
                    <a:pt x="4763" y="1390"/>
                    <a:pt x="4632" y="1533"/>
                  </a:cubicBezTo>
                  <a:lnTo>
                    <a:pt x="3847" y="1688"/>
                  </a:lnTo>
                  <a:cubicBezTo>
                    <a:pt x="3668" y="1593"/>
                    <a:pt x="3549" y="1426"/>
                    <a:pt x="3513" y="1224"/>
                  </a:cubicBezTo>
                  <a:cubicBezTo>
                    <a:pt x="3399" y="725"/>
                    <a:pt x="3779" y="429"/>
                    <a:pt x="4155" y="429"/>
                  </a:cubicBezTo>
                  <a:close/>
                  <a:moveTo>
                    <a:pt x="7868" y="2749"/>
                  </a:moveTo>
                  <a:cubicBezTo>
                    <a:pt x="8126" y="2749"/>
                    <a:pt x="8354" y="2938"/>
                    <a:pt x="8407" y="3200"/>
                  </a:cubicBezTo>
                  <a:lnTo>
                    <a:pt x="9788" y="10761"/>
                  </a:lnTo>
                  <a:cubicBezTo>
                    <a:pt x="9835" y="11058"/>
                    <a:pt x="9645" y="11344"/>
                    <a:pt x="9335" y="11392"/>
                  </a:cubicBezTo>
                  <a:lnTo>
                    <a:pt x="3073" y="12535"/>
                  </a:lnTo>
                  <a:cubicBezTo>
                    <a:pt x="3037" y="12542"/>
                    <a:pt x="3002" y="12545"/>
                    <a:pt x="2968" y="12545"/>
                  </a:cubicBezTo>
                  <a:cubicBezTo>
                    <a:pt x="2711" y="12545"/>
                    <a:pt x="2484" y="12357"/>
                    <a:pt x="2442" y="12094"/>
                  </a:cubicBezTo>
                  <a:lnTo>
                    <a:pt x="1060" y="4534"/>
                  </a:lnTo>
                  <a:cubicBezTo>
                    <a:pt x="1013" y="4236"/>
                    <a:pt x="1215" y="3950"/>
                    <a:pt x="1513" y="3903"/>
                  </a:cubicBezTo>
                  <a:lnTo>
                    <a:pt x="2251" y="3760"/>
                  </a:lnTo>
                  <a:cubicBezTo>
                    <a:pt x="2294" y="3975"/>
                    <a:pt x="2483" y="4122"/>
                    <a:pt x="2695" y="4122"/>
                  </a:cubicBezTo>
                  <a:cubicBezTo>
                    <a:pt x="2717" y="4122"/>
                    <a:pt x="2740" y="4120"/>
                    <a:pt x="2763" y="4117"/>
                  </a:cubicBezTo>
                  <a:lnTo>
                    <a:pt x="6680" y="3402"/>
                  </a:lnTo>
                  <a:cubicBezTo>
                    <a:pt x="6906" y="3355"/>
                    <a:pt x="7073" y="3129"/>
                    <a:pt x="7025" y="2890"/>
                  </a:cubicBezTo>
                  <a:lnTo>
                    <a:pt x="7764" y="2760"/>
                  </a:lnTo>
                  <a:cubicBezTo>
                    <a:pt x="7799" y="2752"/>
                    <a:pt x="7834" y="2749"/>
                    <a:pt x="7868" y="2749"/>
                  </a:cubicBezTo>
                  <a:close/>
                  <a:moveTo>
                    <a:pt x="4154" y="0"/>
                  </a:moveTo>
                  <a:cubicBezTo>
                    <a:pt x="4084" y="0"/>
                    <a:pt x="4013" y="7"/>
                    <a:pt x="3942" y="21"/>
                  </a:cubicBezTo>
                  <a:cubicBezTo>
                    <a:pt x="3346" y="128"/>
                    <a:pt x="2954" y="700"/>
                    <a:pt x="3073" y="1307"/>
                  </a:cubicBezTo>
                  <a:cubicBezTo>
                    <a:pt x="3108" y="1474"/>
                    <a:pt x="3180" y="1640"/>
                    <a:pt x="3287" y="1783"/>
                  </a:cubicBezTo>
                  <a:lnTo>
                    <a:pt x="2513" y="1926"/>
                  </a:lnTo>
                  <a:cubicBezTo>
                    <a:pt x="2203" y="1986"/>
                    <a:pt x="1989" y="2295"/>
                    <a:pt x="2049" y="2617"/>
                  </a:cubicBezTo>
                  <a:lnTo>
                    <a:pt x="2096" y="2890"/>
                  </a:lnTo>
                  <a:lnTo>
                    <a:pt x="810" y="3129"/>
                  </a:lnTo>
                  <a:cubicBezTo>
                    <a:pt x="322" y="3212"/>
                    <a:pt x="1" y="3676"/>
                    <a:pt x="96" y="4164"/>
                  </a:cubicBezTo>
                  <a:lnTo>
                    <a:pt x="1668" y="12785"/>
                  </a:lnTo>
                  <a:cubicBezTo>
                    <a:pt x="1742" y="13221"/>
                    <a:pt x="2130" y="13524"/>
                    <a:pt x="2552" y="13524"/>
                  </a:cubicBezTo>
                  <a:cubicBezTo>
                    <a:pt x="2602" y="13524"/>
                    <a:pt x="2653" y="13520"/>
                    <a:pt x="2704" y="13511"/>
                  </a:cubicBezTo>
                  <a:lnTo>
                    <a:pt x="10050" y="12165"/>
                  </a:lnTo>
                  <a:cubicBezTo>
                    <a:pt x="10538" y="12082"/>
                    <a:pt x="10859" y="11618"/>
                    <a:pt x="10764" y="11130"/>
                  </a:cubicBezTo>
                  <a:lnTo>
                    <a:pt x="9192" y="2498"/>
                  </a:lnTo>
                  <a:cubicBezTo>
                    <a:pt x="9108" y="2067"/>
                    <a:pt x="8738" y="1766"/>
                    <a:pt x="8317" y="1766"/>
                  </a:cubicBezTo>
                  <a:cubicBezTo>
                    <a:pt x="8260" y="1766"/>
                    <a:pt x="8203" y="1772"/>
                    <a:pt x="8145" y="1783"/>
                  </a:cubicBezTo>
                  <a:lnTo>
                    <a:pt x="6859" y="2009"/>
                  </a:lnTo>
                  <a:lnTo>
                    <a:pt x="6811" y="1736"/>
                  </a:lnTo>
                  <a:cubicBezTo>
                    <a:pt x="6757" y="1446"/>
                    <a:pt x="6500" y="1252"/>
                    <a:pt x="6223" y="1252"/>
                  </a:cubicBezTo>
                  <a:cubicBezTo>
                    <a:pt x="6193" y="1252"/>
                    <a:pt x="6163" y="1255"/>
                    <a:pt x="6133" y="1259"/>
                  </a:cubicBezTo>
                  <a:lnTo>
                    <a:pt x="5180" y="1438"/>
                  </a:lnTo>
                  <a:cubicBezTo>
                    <a:pt x="5240" y="1259"/>
                    <a:pt x="5251" y="1081"/>
                    <a:pt x="5216" y="914"/>
                  </a:cubicBezTo>
                  <a:cubicBezTo>
                    <a:pt x="5132" y="378"/>
                    <a:pt x="4677" y="0"/>
                    <a:pt x="415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" name="Google Shape;1052;p6"/>
            <p:cNvSpPr/>
            <p:nvPr/>
          </p:nvSpPr>
          <p:spPr>
            <a:xfrm>
              <a:off x="7293638" y="1280275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" name="Google Shape;1053;p6"/>
            <p:cNvSpPr/>
            <p:nvPr/>
          </p:nvSpPr>
          <p:spPr>
            <a:xfrm>
              <a:off x="7361406" y="1265566"/>
              <a:ext cx="125569" cy="43931"/>
            </a:xfrm>
            <a:custGeom>
              <a:rect b="b" l="l" r="r" t="t"/>
              <a:pathLst>
                <a:path extrusionOk="0" h="1362" w="3893">
                  <a:moveTo>
                    <a:pt x="3284" y="1"/>
                  </a:moveTo>
                  <a:cubicBezTo>
                    <a:pt x="3246" y="1"/>
                    <a:pt x="3205" y="5"/>
                    <a:pt x="3162" y="15"/>
                  </a:cubicBezTo>
                  <a:lnTo>
                    <a:pt x="3150" y="15"/>
                  </a:lnTo>
                  <a:lnTo>
                    <a:pt x="567" y="492"/>
                  </a:lnTo>
                  <a:cubicBezTo>
                    <a:pt x="0" y="569"/>
                    <a:pt x="107" y="1362"/>
                    <a:pt x="607" y="1362"/>
                  </a:cubicBezTo>
                  <a:cubicBezTo>
                    <a:pt x="643" y="1362"/>
                    <a:pt x="681" y="1358"/>
                    <a:pt x="721" y="1349"/>
                  </a:cubicBezTo>
                  <a:lnTo>
                    <a:pt x="3317" y="873"/>
                  </a:lnTo>
                  <a:cubicBezTo>
                    <a:pt x="3892" y="817"/>
                    <a:pt x="3789" y="1"/>
                    <a:pt x="328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" name="Google Shape;1054;p6"/>
            <p:cNvSpPr/>
            <p:nvPr/>
          </p:nvSpPr>
          <p:spPr>
            <a:xfrm>
              <a:off x="7306314" y="1349784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5"/>
                    <a:pt x="1003" y="1545"/>
                  </a:cubicBezTo>
                  <a:cubicBezTo>
                    <a:pt x="1454" y="1545"/>
                    <a:pt x="1861" y="1145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" name="Google Shape;1055;p6"/>
            <p:cNvSpPr/>
            <p:nvPr/>
          </p:nvSpPr>
          <p:spPr>
            <a:xfrm>
              <a:off x="7375953" y="1335140"/>
              <a:ext cx="121279" cy="43544"/>
            </a:xfrm>
            <a:custGeom>
              <a:rect b="b" l="l" r="r" t="t"/>
              <a:pathLst>
                <a:path extrusionOk="0" h="1350" w="3760">
                  <a:moveTo>
                    <a:pt x="3128" y="0"/>
                  </a:moveTo>
                  <a:cubicBezTo>
                    <a:pt x="3116" y="0"/>
                    <a:pt x="3104" y="1"/>
                    <a:pt x="3092" y="2"/>
                  </a:cubicBezTo>
                  <a:lnTo>
                    <a:pt x="497" y="478"/>
                  </a:lnTo>
                  <a:cubicBezTo>
                    <a:pt x="0" y="628"/>
                    <a:pt x="119" y="1349"/>
                    <a:pt x="616" y="1349"/>
                  </a:cubicBezTo>
                  <a:cubicBezTo>
                    <a:pt x="631" y="1349"/>
                    <a:pt x="647" y="1348"/>
                    <a:pt x="663" y="1347"/>
                  </a:cubicBezTo>
                  <a:lnTo>
                    <a:pt x="3259" y="883"/>
                  </a:lnTo>
                  <a:cubicBezTo>
                    <a:pt x="3759" y="731"/>
                    <a:pt x="3634" y="0"/>
                    <a:pt x="312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" name="Google Shape;1056;p6"/>
            <p:cNvSpPr/>
            <p:nvPr/>
          </p:nvSpPr>
          <p:spPr>
            <a:xfrm>
              <a:off x="7319765" y="1424293"/>
              <a:ext cx="60123" cy="49834"/>
            </a:xfrm>
            <a:custGeom>
              <a:rect b="b" l="l" r="r" t="t"/>
              <a:pathLst>
                <a:path extrusionOk="0" h="1545" w="1864">
                  <a:moveTo>
                    <a:pt x="1014" y="0"/>
                  </a:moveTo>
                  <a:cubicBezTo>
                    <a:pt x="970" y="0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8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" name="Google Shape;1057;p6"/>
            <p:cNvSpPr/>
            <p:nvPr/>
          </p:nvSpPr>
          <p:spPr>
            <a:xfrm>
              <a:off x="7389371" y="1409585"/>
              <a:ext cx="121440" cy="43577"/>
            </a:xfrm>
            <a:custGeom>
              <a:rect b="b" l="l" r="r" t="t"/>
              <a:pathLst>
                <a:path extrusionOk="0" h="1351" w="3765">
                  <a:moveTo>
                    <a:pt x="3162" y="0"/>
                  </a:moveTo>
                  <a:cubicBezTo>
                    <a:pt x="3143" y="0"/>
                    <a:pt x="3124" y="1"/>
                    <a:pt x="3105" y="3"/>
                  </a:cubicBezTo>
                  <a:lnTo>
                    <a:pt x="509" y="468"/>
                  </a:lnTo>
                  <a:cubicBezTo>
                    <a:pt x="1" y="606"/>
                    <a:pt x="109" y="1351"/>
                    <a:pt x="617" y="1351"/>
                  </a:cubicBezTo>
                  <a:cubicBezTo>
                    <a:pt x="632" y="1351"/>
                    <a:pt x="648" y="1350"/>
                    <a:pt x="664" y="1349"/>
                  </a:cubicBezTo>
                  <a:lnTo>
                    <a:pt x="3260" y="872"/>
                  </a:lnTo>
                  <a:cubicBezTo>
                    <a:pt x="3764" y="735"/>
                    <a:pt x="3650" y="0"/>
                    <a:pt x="316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" name="Google Shape;1058;p6"/>
            <p:cNvSpPr/>
            <p:nvPr/>
          </p:nvSpPr>
          <p:spPr>
            <a:xfrm>
              <a:off x="7731435" y="1251439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608" y="1"/>
                  </a:moveTo>
                  <a:lnTo>
                    <a:pt x="1215" y="1620"/>
                  </a:lnTo>
                  <a:cubicBezTo>
                    <a:pt x="251" y="2275"/>
                    <a:pt x="1" y="3585"/>
                    <a:pt x="667" y="4549"/>
                  </a:cubicBezTo>
                  <a:lnTo>
                    <a:pt x="775" y="4704"/>
                  </a:lnTo>
                  <a:cubicBezTo>
                    <a:pt x="1183" y="5305"/>
                    <a:pt x="1845" y="5629"/>
                    <a:pt x="2520" y="5629"/>
                  </a:cubicBezTo>
                  <a:cubicBezTo>
                    <a:pt x="2928" y="5629"/>
                    <a:pt x="3340" y="5510"/>
                    <a:pt x="3704" y="5264"/>
                  </a:cubicBezTo>
                  <a:lnTo>
                    <a:pt x="6085" y="3644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" name="Google Shape;1059;p6"/>
            <p:cNvSpPr/>
            <p:nvPr/>
          </p:nvSpPr>
          <p:spPr>
            <a:xfrm>
              <a:off x="7864326" y="1176188"/>
              <a:ext cx="195885" cy="181660"/>
            </a:xfrm>
            <a:custGeom>
              <a:rect b="b" l="l" r="r" t="t"/>
              <a:pathLst>
                <a:path extrusionOk="0" h="5632" w="6073">
                  <a:moveTo>
                    <a:pt x="3579" y="1"/>
                  </a:moveTo>
                  <a:cubicBezTo>
                    <a:pt x="3169" y="1"/>
                    <a:pt x="2756" y="120"/>
                    <a:pt x="2393" y="369"/>
                  </a:cubicBezTo>
                  <a:lnTo>
                    <a:pt x="0" y="1989"/>
                  </a:lnTo>
                  <a:lnTo>
                    <a:pt x="2477" y="5632"/>
                  </a:lnTo>
                  <a:lnTo>
                    <a:pt x="4870" y="4001"/>
                  </a:lnTo>
                  <a:cubicBezTo>
                    <a:pt x="5822" y="3346"/>
                    <a:pt x="6072" y="2036"/>
                    <a:pt x="5430" y="1072"/>
                  </a:cubicBezTo>
                  <a:lnTo>
                    <a:pt x="5430" y="1072"/>
                  </a:lnTo>
                  <a:lnTo>
                    <a:pt x="5430" y="1084"/>
                  </a:lnTo>
                  <a:lnTo>
                    <a:pt x="5310" y="917"/>
                  </a:lnTo>
                  <a:cubicBezTo>
                    <a:pt x="4905" y="319"/>
                    <a:pt x="4247" y="1"/>
                    <a:pt x="357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" name="Google Shape;1060;p6"/>
            <p:cNvSpPr/>
            <p:nvPr/>
          </p:nvSpPr>
          <p:spPr>
            <a:xfrm>
              <a:off x="6207193" y="99161"/>
              <a:ext cx="349515" cy="435378"/>
            </a:xfrm>
            <a:custGeom>
              <a:rect b="b" l="l" r="r" t="t"/>
              <a:pathLst>
                <a:path extrusionOk="0" h="13498" w="10836">
                  <a:moveTo>
                    <a:pt x="4145" y="412"/>
                  </a:moveTo>
                  <a:cubicBezTo>
                    <a:pt x="4431" y="412"/>
                    <a:pt x="4712" y="584"/>
                    <a:pt x="4763" y="971"/>
                  </a:cubicBezTo>
                  <a:cubicBezTo>
                    <a:pt x="4799" y="1173"/>
                    <a:pt x="4751" y="1364"/>
                    <a:pt x="4620" y="1518"/>
                  </a:cubicBezTo>
                  <a:lnTo>
                    <a:pt x="3823" y="1661"/>
                  </a:lnTo>
                  <a:cubicBezTo>
                    <a:pt x="3656" y="1566"/>
                    <a:pt x="3537" y="1399"/>
                    <a:pt x="3501" y="1209"/>
                  </a:cubicBezTo>
                  <a:cubicBezTo>
                    <a:pt x="3386" y="709"/>
                    <a:pt x="3770" y="412"/>
                    <a:pt x="4145" y="412"/>
                  </a:cubicBezTo>
                  <a:close/>
                  <a:moveTo>
                    <a:pt x="7831" y="2726"/>
                  </a:moveTo>
                  <a:cubicBezTo>
                    <a:pt x="8094" y="2726"/>
                    <a:pt x="8329" y="2907"/>
                    <a:pt x="8383" y="3185"/>
                  </a:cubicBezTo>
                  <a:lnTo>
                    <a:pt x="9776" y="10746"/>
                  </a:lnTo>
                  <a:cubicBezTo>
                    <a:pt x="9823" y="11043"/>
                    <a:pt x="9621" y="11329"/>
                    <a:pt x="9323" y="11377"/>
                  </a:cubicBezTo>
                  <a:lnTo>
                    <a:pt x="3061" y="12520"/>
                  </a:lnTo>
                  <a:cubicBezTo>
                    <a:pt x="3026" y="12527"/>
                    <a:pt x="2991" y="12530"/>
                    <a:pt x="2956" y="12530"/>
                  </a:cubicBezTo>
                  <a:cubicBezTo>
                    <a:pt x="2699" y="12530"/>
                    <a:pt x="2472" y="12342"/>
                    <a:pt x="2430" y="12079"/>
                  </a:cubicBezTo>
                  <a:lnTo>
                    <a:pt x="1049" y="4507"/>
                  </a:lnTo>
                  <a:cubicBezTo>
                    <a:pt x="989" y="4209"/>
                    <a:pt x="1191" y="3935"/>
                    <a:pt x="1489" y="3876"/>
                  </a:cubicBezTo>
                  <a:lnTo>
                    <a:pt x="2239" y="3745"/>
                  </a:lnTo>
                  <a:cubicBezTo>
                    <a:pt x="2271" y="3954"/>
                    <a:pt x="2449" y="4099"/>
                    <a:pt x="2653" y="4099"/>
                  </a:cubicBezTo>
                  <a:cubicBezTo>
                    <a:pt x="2681" y="4099"/>
                    <a:pt x="2710" y="4096"/>
                    <a:pt x="2739" y="4090"/>
                  </a:cubicBezTo>
                  <a:lnTo>
                    <a:pt x="6656" y="3376"/>
                  </a:lnTo>
                  <a:cubicBezTo>
                    <a:pt x="6883" y="3340"/>
                    <a:pt x="7049" y="3102"/>
                    <a:pt x="7002" y="2876"/>
                  </a:cubicBezTo>
                  <a:lnTo>
                    <a:pt x="7740" y="2733"/>
                  </a:lnTo>
                  <a:cubicBezTo>
                    <a:pt x="7770" y="2728"/>
                    <a:pt x="7801" y="2726"/>
                    <a:pt x="7831" y="2726"/>
                  </a:cubicBezTo>
                  <a:close/>
                  <a:moveTo>
                    <a:pt x="4135" y="1"/>
                  </a:moveTo>
                  <a:cubicBezTo>
                    <a:pt x="4071" y="1"/>
                    <a:pt x="4006" y="6"/>
                    <a:pt x="3942" y="18"/>
                  </a:cubicBezTo>
                  <a:cubicBezTo>
                    <a:pt x="3346" y="125"/>
                    <a:pt x="2954" y="697"/>
                    <a:pt x="3061" y="1280"/>
                  </a:cubicBezTo>
                  <a:cubicBezTo>
                    <a:pt x="3096" y="1459"/>
                    <a:pt x="3168" y="1626"/>
                    <a:pt x="3275" y="1756"/>
                  </a:cubicBezTo>
                  <a:lnTo>
                    <a:pt x="2501" y="1899"/>
                  </a:lnTo>
                  <a:cubicBezTo>
                    <a:pt x="2180" y="1959"/>
                    <a:pt x="1977" y="2268"/>
                    <a:pt x="2025" y="2590"/>
                  </a:cubicBezTo>
                  <a:lnTo>
                    <a:pt x="2084" y="2864"/>
                  </a:lnTo>
                  <a:lnTo>
                    <a:pt x="799" y="3102"/>
                  </a:lnTo>
                  <a:cubicBezTo>
                    <a:pt x="322" y="3185"/>
                    <a:pt x="1" y="3650"/>
                    <a:pt x="84" y="4126"/>
                  </a:cubicBezTo>
                  <a:lnTo>
                    <a:pt x="1656" y="12758"/>
                  </a:lnTo>
                  <a:cubicBezTo>
                    <a:pt x="1741" y="13194"/>
                    <a:pt x="2111" y="13497"/>
                    <a:pt x="2538" y="13497"/>
                  </a:cubicBezTo>
                  <a:cubicBezTo>
                    <a:pt x="2588" y="13497"/>
                    <a:pt x="2640" y="13493"/>
                    <a:pt x="2692" y="13484"/>
                  </a:cubicBezTo>
                  <a:lnTo>
                    <a:pt x="10038" y="12139"/>
                  </a:lnTo>
                  <a:cubicBezTo>
                    <a:pt x="10514" y="12043"/>
                    <a:pt x="10836" y="11579"/>
                    <a:pt x="10752" y="11103"/>
                  </a:cubicBezTo>
                  <a:lnTo>
                    <a:pt x="9181" y="2471"/>
                  </a:lnTo>
                  <a:cubicBezTo>
                    <a:pt x="9097" y="2041"/>
                    <a:pt x="8726" y="1740"/>
                    <a:pt x="8305" y="1740"/>
                  </a:cubicBezTo>
                  <a:cubicBezTo>
                    <a:pt x="8248" y="1740"/>
                    <a:pt x="8191" y="1745"/>
                    <a:pt x="8133" y="1756"/>
                  </a:cubicBezTo>
                  <a:lnTo>
                    <a:pt x="6847" y="1995"/>
                  </a:lnTo>
                  <a:lnTo>
                    <a:pt x="6799" y="1721"/>
                  </a:lnTo>
                  <a:cubicBezTo>
                    <a:pt x="6746" y="1435"/>
                    <a:pt x="6497" y="1235"/>
                    <a:pt x="6225" y="1235"/>
                  </a:cubicBezTo>
                  <a:cubicBezTo>
                    <a:pt x="6190" y="1235"/>
                    <a:pt x="6155" y="1238"/>
                    <a:pt x="6121" y="1245"/>
                  </a:cubicBezTo>
                  <a:lnTo>
                    <a:pt x="5168" y="1411"/>
                  </a:lnTo>
                  <a:cubicBezTo>
                    <a:pt x="5228" y="1245"/>
                    <a:pt x="5228" y="1066"/>
                    <a:pt x="5204" y="899"/>
                  </a:cubicBezTo>
                  <a:cubicBezTo>
                    <a:pt x="5109" y="370"/>
                    <a:pt x="4646" y="1"/>
                    <a:pt x="413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" name="Google Shape;1061;p6"/>
            <p:cNvSpPr/>
            <p:nvPr/>
          </p:nvSpPr>
          <p:spPr>
            <a:xfrm>
              <a:off x="6269026" y="255566"/>
              <a:ext cx="60059" cy="49898"/>
            </a:xfrm>
            <a:custGeom>
              <a:rect b="b" l="l" r="r" t="t"/>
              <a:pathLst>
                <a:path extrusionOk="0" h="1547" w="1862">
                  <a:moveTo>
                    <a:pt x="1016" y="1"/>
                  </a:moveTo>
                  <a:cubicBezTo>
                    <a:pt x="968" y="1"/>
                    <a:pt x="919" y="5"/>
                    <a:pt x="870" y="15"/>
                  </a:cubicBezTo>
                  <a:cubicBezTo>
                    <a:pt x="191" y="134"/>
                    <a:pt x="1" y="1015"/>
                    <a:pt x="560" y="1408"/>
                  </a:cubicBezTo>
                  <a:cubicBezTo>
                    <a:pt x="700" y="1504"/>
                    <a:pt x="851" y="1547"/>
                    <a:pt x="997" y="1547"/>
                  </a:cubicBezTo>
                  <a:cubicBezTo>
                    <a:pt x="1451" y="1547"/>
                    <a:pt x="1862" y="1138"/>
                    <a:pt x="1763" y="634"/>
                  </a:cubicBezTo>
                  <a:cubicBezTo>
                    <a:pt x="1700" y="266"/>
                    <a:pt x="1377" y="1"/>
                    <a:pt x="1016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" name="Google Shape;1062;p6"/>
            <p:cNvSpPr/>
            <p:nvPr/>
          </p:nvSpPr>
          <p:spPr>
            <a:xfrm>
              <a:off x="6337213" y="241019"/>
              <a:ext cx="124117" cy="43706"/>
            </a:xfrm>
            <a:custGeom>
              <a:rect b="b" l="l" r="r" t="t"/>
              <a:pathLst>
                <a:path extrusionOk="0" h="1355" w="3848">
                  <a:moveTo>
                    <a:pt x="3261" y="1"/>
                  </a:moveTo>
                  <a:cubicBezTo>
                    <a:pt x="3226" y="1"/>
                    <a:pt x="3189" y="5"/>
                    <a:pt x="3149" y="14"/>
                  </a:cubicBezTo>
                  <a:lnTo>
                    <a:pt x="3137" y="14"/>
                  </a:lnTo>
                  <a:lnTo>
                    <a:pt x="542" y="490"/>
                  </a:lnTo>
                  <a:cubicBezTo>
                    <a:pt x="0" y="580"/>
                    <a:pt x="111" y="1354"/>
                    <a:pt x="620" y="1354"/>
                  </a:cubicBezTo>
                  <a:cubicBezTo>
                    <a:pt x="648" y="1354"/>
                    <a:pt x="678" y="1352"/>
                    <a:pt x="709" y="1347"/>
                  </a:cubicBezTo>
                  <a:lnTo>
                    <a:pt x="3292" y="871"/>
                  </a:lnTo>
                  <a:cubicBezTo>
                    <a:pt x="3847" y="793"/>
                    <a:pt x="3750" y="1"/>
                    <a:pt x="326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" name="Google Shape;1063;p6"/>
            <p:cNvSpPr/>
            <p:nvPr/>
          </p:nvSpPr>
          <p:spPr>
            <a:xfrm>
              <a:off x="6281702" y="325172"/>
              <a:ext cx="59769" cy="49866"/>
            </a:xfrm>
            <a:custGeom>
              <a:rect b="b" l="l" r="r" t="t"/>
              <a:pathLst>
                <a:path extrusionOk="0" h="1546" w="1853">
                  <a:moveTo>
                    <a:pt x="1002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3" y="1545"/>
                    <a:pt x="1000" y="1545"/>
                  </a:cubicBezTo>
                  <a:cubicBezTo>
                    <a:pt x="1449" y="1545"/>
                    <a:pt x="1852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" name="Google Shape;1064;p6"/>
            <p:cNvSpPr/>
            <p:nvPr/>
          </p:nvSpPr>
          <p:spPr>
            <a:xfrm>
              <a:off x="6351212" y="310528"/>
              <a:ext cx="121021" cy="43512"/>
            </a:xfrm>
            <a:custGeom>
              <a:rect b="b" l="l" r="r" t="t"/>
              <a:pathLst>
                <a:path extrusionOk="0" h="1349" w="3752">
                  <a:moveTo>
                    <a:pt x="3132" y="0"/>
                  </a:moveTo>
                  <a:cubicBezTo>
                    <a:pt x="3121" y="0"/>
                    <a:pt x="3109" y="1"/>
                    <a:pt x="3096" y="2"/>
                  </a:cubicBezTo>
                  <a:lnTo>
                    <a:pt x="501" y="478"/>
                  </a:lnTo>
                  <a:cubicBezTo>
                    <a:pt x="0" y="618"/>
                    <a:pt x="125" y="1348"/>
                    <a:pt x="620" y="1348"/>
                  </a:cubicBezTo>
                  <a:cubicBezTo>
                    <a:pt x="632" y="1348"/>
                    <a:pt x="644" y="1348"/>
                    <a:pt x="656" y="1347"/>
                  </a:cubicBezTo>
                  <a:lnTo>
                    <a:pt x="3251" y="871"/>
                  </a:lnTo>
                  <a:cubicBezTo>
                    <a:pt x="3751" y="731"/>
                    <a:pt x="3638" y="0"/>
                    <a:pt x="313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" name="Google Shape;1065;p6"/>
            <p:cNvSpPr/>
            <p:nvPr/>
          </p:nvSpPr>
          <p:spPr>
            <a:xfrm>
              <a:off x="6295152" y="399294"/>
              <a:ext cx="60156" cy="50189"/>
            </a:xfrm>
            <a:custGeom>
              <a:rect b="b" l="l" r="r" t="t"/>
              <a:pathLst>
                <a:path extrusionOk="0" h="1556" w="1865">
                  <a:moveTo>
                    <a:pt x="1014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191" y="131"/>
                    <a:pt x="0" y="1012"/>
                    <a:pt x="572" y="1417"/>
                  </a:cubicBezTo>
                  <a:cubicBezTo>
                    <a:pt x="709" y="1513"/>
                    <a:pt x="857" y="1556"/>
                    <a:pt x="1002" y="1556"/>
                  </a:cubicBezTo>
                  <a:cubicBezTo>
                    <a:pt x="1451" y="1556"/>
                    <a:pt x="1864" y="1147"/>
                    <a:pt x="1774" y="643"/>
                  </a:cubicBezTo>
                  <a:cubicBezTo>
                    <a:pt x="1700" y="260"/>
                    <a:pt x="1378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" name="Google Shape;1066;p6"/>
            <p:cNvSpPr/>
            <p:nvPr/>
          </p:nvSpPr>
          <p:spPr>
            <a:xfrm>
              <a:off x="6364146" y="384586"/>
              <a:ext cx="122440" cy="44028"/>
            </a:xfrm>
            <a:custGeom>
              <a:rect b="b" l="l" r="r" t="t"/>
              <a:pathLst>
                <a:path extrusionOk="0" h="1365" w="3796">
                  <a:moveTo>
                    <a:pt x="3170" y="0"/>
                  </a:moveTo>
                  <a:cubicBezTo>
                    <a:pt x="3151" y="0"/>
                    <a:pt x="3132" y="1"/>
                    <a:pt x="3112" y="4"/>
                  </a:cubicBezTo>
                  <a:lnTo>
                    <a:pt x="528" y="480"/>
                  </a:lnTo>
                  <a:cubicBezTo>
                    <a:pt x="0" y="606"/>
                    <a:pt x="114" y="1364"/>
                    <a:pt x="625" y="1364"/>
                  </a:cubicBezTo>
                  <a:cubicBezTo>
                    <a:pt x="644" y="1364"/>
                    <a:pt x="663" y="1363"/>
                    <a:pt x="683" y="1361"/>
                  </a:cubicBezTo>
                  <a:lnTo>
                    <a:pt x="3279" y="885"/>
                  </a:lnTo>
                  <a:cubicBezTo>
                    <a:pt x="3796" y="758"/>
                    <a:pt x="3681" y="0"/>
                    <a:pt x="317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" name="Google Shape;1067;p6"/>
            <p:cNvSpPr/>
            <p:nvPr/>
          </p:nvSpPr>
          <p:spPr>
            <a:xfrm>
              <a:off x="6237545" y="708297"/>
              <a:ext cx="250815" cy="224721"/>
            </a:xfrm>
            <a:custGeom>
              <a:rect b="b" l="l" r="r" t="t"/>
              <a:pathLst>
                <a:path extrusionOk="0" h="6967" w="7776">
                  <a:moveTo>
                    <a:pt x="3932" y="1"/>
                  </a:moveTo>
                  <a:cubicBezTo>
                    <a:pt x="2904" y="1"/>
                    <a:pt x="1893" y="465"/>
                    <a:pt x="1227" y="1338"/>
                  </a:cubicBezTo>
                  <a:lnTo>
                    <a:pt x="6966" y="4969"/>
                  </a:lnTo>
                  <a:cubicBezTo>
                    <a:pt x="7775" y="3398"/>
                    <a:pt x="7251" y="1469"/>
                    <a:pt x="5751" y="528"/>
                  </a:cubicBezTo>
                  <a:cubicBezTo>
                    <a:pt x="5188" y="173"/>
                    <a:pt x="4557" y="1"/>
                    <a:pt x="3932" y="1"/>
                  </a:cubicBezTo>
                  <a:close/>
                  <a:moveTo>
                    <a:pt x="822" y="1993"/>
                  </a:moveTo>
                  <a:lnTo>
                    <a:pt x="822" y="1993"/>
                  </a:lnTo>
                  <a:cubicBezTo>
                    <a:pt x="0" y="3553"/>
                    <a:pt x="524" y="5493"/>
                    <a:pt x="2024" y="6434"/>
                  </a:cubicBezTo>
                  <a:cubicBezTo>
                    <a:pt x="2586" y="6793"/>
                    <a:pt x="3217" y="6966"/>
                    <a:pt x="3842" y="6966"/>
                  </a:cubicBezTo>
                  <a:cubicBezTo>
                    <a:pt x="4875" y="6966"/>
                    <a:pt x="5893" y="6495"/>
                    <a:pt x="6561" y="5612"/>
                  </a:cubicBezTo>
                  <a:lnTo>
                    <a:pt x="822" y="1993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" name="Google Shape;1068;p6"/>
            <p:cNvSpPr/>
            <p:nvPr/>
          </p:nvSpPr>
          <p:spPr>
            <a:xfrm>
              <a:off x="6706823" y="226472"/>
              <a:ext cx="196272" cy="181918"/>
            </a:xfrm>
            <a:custGeom>
              <a:rect b="b" l="l" r="r" t="t"/>
              <a:pathLst>
                <a:path extrusionOk="0" h="5640" w="6085">
                  <a:moveTo>
                    <a:pt x="3620" y="0"/>
                  </a:moveTo>
                  <a:lnTo>
                    <a:pt x="1215" y="1631"/>
                  </a:lnTo>
                  <a:cubicBezTo>
                    <a:pt x="251" y="2286"/>
                    <a:pt x="1" y="3596"/>
                    <a:pt x="656" y="4560"/>
                  </a:cubicBezTo>
                  <a:lnTo>
                    <a:pt x="763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1"/>
                    <a:pt x="3692" y="5275"/>
                  </a:cubicBezTo>
                  <a:lnTo>
                    <a:pt x="6085" y="3644"/>
                  </a:lnTo>
                  <a:lnTo>
                    <a:pt x="3620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" name="Google Shape;1069;p6"/>
            <p:cNvSpPr/>
            <p:nvPr/>
          </p:nvSpPr>
          <p:spPr>
            <a:xfrm>
              <a:off x="6839327" y="151317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577" y="1"/>
                  </a:moveTo>
                  <a:cubicBezTo>
                    <a:pt x="3169" y="1"/>
                    <a:pt x="2757" y="119"/>
                    <a:pt x="2394" y="366"/>
                  </a:cubicBezTo>
                  <a:lnTo>
                    <a:pt x="1" y="1985"/>
                  </a:lnTo>
                  <a:lnTo>
                    <a:pt x="2489" y="5628"/>
                  </a:lnTo>
                  <a:lnTo>
                    <a:pt x="4882" y="4009"/>
                  </a:lnTo>
                  <a:cubicBezTo>
                    <a:pt x="5835" y="3354"/>
                    <a:pt x="6085" y="2044"/>
                    <a:pt x="5430" y="1080"/>
                  </a:cubicBezTo>
                  <a:lnTo>
                    <a:pt x="5323" y="925"/>
                  </a:lnTo>
                  <a:cubicBezTo>
                    <a:pt x="4914" y="324"/>
                    <a:pt x="4252" y="1"/>
                    <a:pt x="357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" name="Google Shape;1070;p6"/>
            <p:cNvSpPr/>
            <p:nvPr/>
          </p:nvSpPr>
          <p:spPr>
            <a:xfrm>
              <a:off x="6649603" y="602242"/>
              <a:ext cx="345677" cy="344032"/>
            </a:xfrm>
            <a:custGeom>
              <a:rect b="b" l="l" r="r" t="t"/>
              <a:pathLst>
                <a:path extrusionOk="0" h="10666" w="10717">
                  <a:moveTo>
                    <a:pt x="4999" y="1"/>
                  </a:moveTo>
                  <a:cubicBezTo>
                    <a:pt x="4821" y="1"/>
                    <a:pt x="4666" y="136"/>
                    <a:pt x="4644" y="328"/>
                  </a:cubicBezTo>
                  <a:lnTo>
                    <a:pt x="4180" y="3805"/>
                  </a:lnTo>
                  <a:lnTo>
                    <a:pt x="703" y="3340"/>
                  </a:lnTo>
                  <a:cubicBezTo>
                    <a:pt x="688" y="3338"/>
                    <a:pt x="674" y="3338"/>
                    <a:pt x="659" y="3338"/>
                  </a:cubicBezTo>
                  <a:cubicBezTo>
                    <a:pt x="474" y="3338"/>
                    <a:pt x="309" y="3474"/>
                    <a:pt x="287" y="3662"/>
                  </a:cubicBezTo>
                  <a:lnTo>
                    <a:pt x="37" y="5626"/>
                  </a:lnTo>
                  <a:cubicBezTo>
                    <a:pt x="1" y="5829"/>
                    <a:pt x="144" y="6019"/>
                    <a:pt x="346" y="6043"/>
                  </a:cubicBezTo>
                  <a:lnTo>
                    <a:pt x="3823" y="6507"/>
                  </a:lnTo>
                  <a:lnTo>
                    <a:pt x="3370" y="9984"/>
                  </a:lnTo>
                  <a:cubicBezTo>
                    <a:pt x="3335" y="10186"/>
                    <a:pt x="3477" y="10377"/>
                    <a:pt x="3692" y="10401"/>
                  </a:cubicBezTo>
                  <a:lnTo>
                    <a:pt x="5656" y="10663"/>
                  </a:lnTo>
                  <a:cubicBezTo>
                    <a:pt x="5671" y="10664"/>
                    <a:pt x="5686" y="10665"/>
                    <a:pt x="5700" y="10665"/>
                  </a:cubicBezTo>
                  <a:cubicBezTo>
                    <a:pt x="5886" y="10665"/>
                    <a:pt x="6051" y="10529"/>
                    <a:pt x="6073" y="10341"/>
                  </a:cubicBezTo>
                  <a:lnTo>
                    <a:pt x="6537" y="6864"/>
                  </a:lnTo>
                  <a:lnTo>
                    <a:pt x="10014" y="7329"/>
                  </a:lnTo>
                  <a:cubicBezTo>
                    <a:pt x="10029" y="7331"/>
                    <a:pt x="10044" y="7331"/>
                    <a:pt x="10058" y="7331"/>
                  </a:cubicBezTo>
                  <a:cubicBezTo>
                    <a:pt x="10243" y="7331"/>
                    <a:pt x="10409" y="7195"/>
                    <a:pt x="10431" y="7007"/>
                  </a:cubicBezTo>
                  <a:lnTo>
                    <a:pt x="10693" y="5031"/>
                  </a:lnTo>
                  <a:cubicBezTo>
                    <a:pt x="10716" y="4828"/>
                    <a:pt x="10574" y="4638"/>
                    <a:pt x="10371" y="4614"/>
                  </a:cubicBezTo>
                  <a:lnTo>
                    <a:pt x="6895" y="4150"/>
                  </a:lnTo>
                  <a:lnTo>
                    <a:pt x="7347" y="673"/>
                  </a:lnTo>
                  <a:cubicBezTo>
                    <a:pt x="7383" y="471"/>
                    <a:pt x="7240" y="280"/>
                    <a:pt x="7026" y="256"/>
                  </a:cubicBezTo>
                  <a:lnTo>
                    <a:pt x="5061" y="6"/>
                  </a:lnTo>
                  <a:cubicBezTo>
                    <a:pt x="5040" y="3"/>
                    <a:pt x="5019" y="1"/>
                    <a:pt x="499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" name="Google Shape;1071;p6"/>
            <p:cNvSpPr/>
            <p:nvPr/>
          </p:nvSpPr>
          <p:spPr>
            <a:xfrm>
              <a:off x="6206806" y="1123773"/>
              <a:ext cx="349902" cy="435733"/>
            </a:xfrm>
            <a:custGeom>
              <a:rect b="b" l="l" r="r" t="t"/>
              <a:pathLst>
                <a:path extrusionOk="0" h="13509" w="10848">
                  <a:moveTo>
                    <a:pt x="4153" y="414"/>
                  </a:moveTo>
                  <a:cubicBezTo>
                    <a:pt x="4440" y="414"/>
                    <a:pt x="4724" y="589"/>
                    <a:pt x="4775" y="982"/>
                  </a:cubicBezTo>
                  <a:cubicBezTo>
                    <a:pt x="4811" y="1173"/>
                    <a:pt x="4763" y="1375"/>
                    <a:pt x="4632" y="1518"/>
                  </a:cubicBezTo>
                  <a:lnTo>
                    <a:pt x="3835" y="1673"/>
                  </a:lnTo>
                  <a:cubicBezTo>
                    <a:pt x="3668" y="1578"/>
                    <a:pt x="3549" y="1411"/>
                    <a:pt x="3513" y="1209"/>
                  </a:cubicBezTo>
                  <a:cubicBezTo>
                    <a:pt x="3399" y="710"/>
                    <a:pt x="3779" y="414"/>
                    <a:pt x="4153" y="414"/>
                  </a:cubicBezTo>
                  <a:close/>
                  <a:moveTo>
                    <a:pt x="7868" y="2734"/>
                  </a:moveTo>
                  <a:cubicBezTo>
                    <a:pt x="8126" y="2734"/>
                    <a:pt x="8354" y="2923"/>
                    <a:pt x="8407" y="3185"/>
                  </a:cubicBezTo>
                  <a:lnTo>
                    <a:pt x="9788" y="10746"/>
                  </a:lnTo>
                  <a:cubicBezTo>
                    <a:pt x="9835" y="11043"/>
                    <a:pt x="9633" y="11329"/>
                    <a:pt x="9335" y="11377"/>
                  </a:cubicBezTo>
                  <a:lnTo>
                    <a:pt x="3073" y="12520"/>
                  </a:lnTo>
                  <a:cubicBezTo>
                    <a:pt x="3038" y="12527"/>
                    <a:pt x="3003" y="12530"/>
                    <a:pt x="2968" y="12530"/>
                  </a:cubicBezTo>
                  <a:cubicBezTo>
                    <a:pt x="2711" y="12530"/>
                    <a:pt x="2484" y="12342"/>
                    <a:pt x="2442" y="12079"/>
                  </a:cubicBezTo>
                  <a:lnTo>
                    <a:pt x="1061" y="4519"/>
                  </a:lnTo>
                  <a:cubicBezTo>
                    <a:pt x="1013" y="4221"/>
                    <a:pt x="1203" y="3935"/>
                    <a:pt x="1513" y="3888"/>
                  </a:cubicBezTo>
                  <a:lnTo>
                    <a:pt x="2251" y="3745"/>
                  </a:lnTo>
                  <a:cubicBezTo>
                    <a:pt x="2294" y="3960"/>
                    <a:pt x="2483" y="4107"/>
                    <a:pt x="2695" y="4107"/>
                  </a:cubicBezTo>
                  <a:cubicBezTo>
                    <a:pt x="2717" y="4107"/>
                    <a:pt x="2740" y="4105"/>
                    <a:pt x="2763" y="4102"/>
                  </a:cubicBezTo>
                  <a:lnTo>
                    <a:pt x="6668" y="3387"/>
                  </a:lnTo>
                  <a:cubicBezTo>
                    <a:pt x="6907" y="3340"/>
                    <a:pt x="7061" y="3114"/>
                    <a:pt x="7026" y="2875"/>
                  </a:cubicBezTo>
                  <a:lnTo>
                    <a:pt x="7764" y="2745"/>
                  </a:lnTo>
                  <a:cubicBezTo>
                    <a:pt x="7799" y="2737"/>
                    <a:pt x="7834" y="2734"/>
                    <a:pt x="7868" y="2734"/>
                  </a:cubicBezTo>
                  <a:close/>
                  <a:moveTo>
                    <a:pt x="4147" y="0"/>
                  </a:moveTo>
                  <a:cubicBezTo>
                    <a:pt x="4083" y="0"/>
                    <a:pt x="4018" y="6"/>
                    <a:pt x="3954" y="18"/>
                  </a:cubicBezTo>
                  <a:cubicBezTo>
                    <a:pt x="3358" y="125"/>
                    <a:pt x="2966" y="697"/>
                    <a:pt x="3073" y="1292"/>
                  </a:cubicBezTo>
                  <a:cubicBezTo>
                    <a:pt x="3108" y="1459"/>
                    <a:pt x="3180" y="1625"/>
                    <a:pt x="3287" y="1768"/>
                  </a:cubicBezTo>
                  <a:lnTo>
                    <a:pt x="2513" y="1911"/>
                  </a:lnTo>
                  <a:cubicBezTo>
                    <a:pt x="2192" y="1971"/>
                    <a:pt x="1989" y="2280"/>
                    <a:pt x="2037" y="2602"/>
                  </a:cubicBezTo>
                  <a:lnTo>
                    <a:pt x="2096" y="2875"/>
                  </a:lnTo>
                  <a:lnTo>
                    <a:pt x="811" y="3114"/>
                  </a:lnTo>
                  <a:cubicBezTo>
                    <a:pt x="322" y="3197"/>
                    <a:pt x="1" y="3661"/>
                    <a:pt x="96" y="4149"/>
                  </a:cubicBezTo>
                  <a:lnTo>
                    <a:pt x="1668" y="12770"/>
                  </a:lnTo>
                  <a:cubicBezTo>
                    <a:pt x="1742" y="13206"/>
                    <a:pt x="2121" y="13509"/>
                    <a:pt x="2549" y="13509"/>
                  </a:cubicBezTo>
                  <a:cubicBezTo>
                    <a:pt x="2600" y="13509"/>
                    <a:pt x="2652" y="13505"/>
                    <a:pt x="2704" y="13496"/>
                  </a:cubicBezTo>
                  <a:lnTo>
                    <a:pt x="10038" y="12150"/>
                  </a:lnTo>
                  <a:cubicBezTo>
                    <a:pt x="10526" y="12067"/>
                    <a:pt x="10848" y="11603"/>
                    <a:pt x="10752" y="11115"/>
                  </a:cubicBezTo>
                  <a:lnTo>
                    <a:pt x="9181" y="2483"/>
                  </a:lnTo>
                  <a:cubicBezTo>
                    <a:pt x="9097" y="2052"/>
                    <a:pt x="8726" y="1751"/>
                    <a:pt x="8313" y="1751"/>
                  </a:cubicBezTo>
                  <a:cubicBezTo>
                    <a:pt x="8257" y="1751"/>
                    <a:pt x="8201" y="1757"/>
                    <a:pt x="8145" y="1768"/>
                  </a:cubicBezTo>
                  <a:lnTo>
                    <a:pt x="6859" y="1994"/>
                  </a:lnTo>
                  <a:lnTo>
                    <a:pt x="6811" y="1721"/>
                  </a:lnTo>
                  <a:cubicBezTo>
                    <a:pt x="6758" y="1431"/>
                    <a:pt x="6500" y="1237"/>
                    <a:pt x="6223" y="1237"/>
                  </a:cubicBezTo>
                  <a:cubicBezTo>
                    <a:pt x="6193" y="1237"/>
                    <a:pt x="6163" y="1240"/>
                    <a:pt x="6133" y="1244"/>
                  </a:cubicBezTo>
                  <a:lnTo>
                    <a:pt x="5180" y="1423"/>
                  </a:lnTo>
                  <a:cubicBezTo>
                    <a:pt x="5240" y="1244"/>
                    <a:pt x="5240" y="1066"/>
                    <a:pt x="5216" y="899"/>
                  </a:cubicBezTo>
                  <a:cubicBezTo>
                    <a:pt x="5121" y="370"/>
                    <a:pt x="4658" y="0"/>
                    <a:pt x="414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" name="Google Shape;1072;p6"/>
            <p:cNvSpPr/>
            <p:nvPr/>
          </p:nvSpPr>
          <p:spPr>
            <a:xfrm>
              <a:off x="6269026" y="1280275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3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4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" name="Google Shape;1073;p6"/>
            <p:cNvSpPr/>
            <p:nvPr/>
          </p:nvSpPr>
          <p:spPr>
            <a:xfrm>
              <a:off x="6336761" y="1265566"/>
              <a:ext cx="125214" cy="43931"/>
            </a:xfrm>
            <a:custGeom>
              <a:rect b="b" l="l" r="r" t="t"/>
              <a:pathLst>
                <a:path extrusionOk="0" h="1362" w="3882">
                  <a:moveTo>
                    <a:pt x="3285" y="1"/>
                  </a:moveTo>
                  <a:cubicBezTo>
                    <a:pt x="3247" y="1"/>
                    <a:pt x="3206" y="5"/>
                    <a:pt x="3163" y="15"/>
                  </a:cubicBezTo>
                  <a:lnTo>
                    <a:pt x="3151" y="15"/>
                  </a:lnTo>
                  <a:lnTo>
                    <a:pt x="556" y="492"/>
                  </a:lnTo>
                  <a:cubicBezTo>
                    <a:pt x="1" y="569"/>
                    <a:pt x="108" y="1362"/>
                    <a:pt x="599" y="1362"/>
                  </a:cubicBezTo>
                  <a:cubicBezTo>
                    <a:pt x="634" y="1362"/>
                    <a:pt x="671" y="1358"/>
                    <a:pt x="711" y="1349"/>
                  </a:cubicBezTo>
                  <a:lnTo>
                    <a:pt x="3306" y="873"/>
                  </a:lnTo>
                  <a:cubicBezTo>
                    <a:pt x="3882" y="817"/>
                    <a:pt x="3788" y="1"/>
                    <a:pt x="328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4" name="Google Shape;1074;p6"/>
            <p:cNvSpPr/>
            <p:nvPr/>
          </p:nvSpPr>
          <p:spPr>
            <a:xfrm>
              <a:off x="6281702" y="1349784"/>
              <a:ext cx="59769" cy="49866"/>
            </a:xfrm>
            <a:custGeom>
              <a:rect b="b" l="l" r="r" t="t"/>
              <a:pathLst>
                <a:path extrusionOk="0" h="1546" w="1853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2" y="1502"/>
                    <a:pt x="854" y="1545"/>
                    <a:pt x="1001" y="1545"/>
                  </a:cubicBezTo>
                  <a:cubicBezTo>
                    <a:pt x="1450" y="1545"/>
                    <a:pt x="1852" y="1145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" name="Google Shape;1075;p6"/>
            <p:cNvSpPr/>
            <p:nvPr/>
          </p:nvSpPr>
          <p:spPr>
            <a:xfrm>
              <a:off x="6351341" y="1335140"/>
              <a:ext cx="120892" cy="43544"/>
            </a:xfrm>
            <a:custGeom>
              <a:rect b="b" l="l" r="r" t="t"/>
              <a:pathLst>
                <a:path extrusionOk="0" h="1350" w="3748">
                  <a:moveTo>
                    <a:pt x="3128" y="0"/>
                  </a:moveTo>
                  <a:cubicBezTo>
                    <a:pt x="3117" y="0"/>
                    <a:pt x="3105" y="1"/>
                    <a:pt x="3092" y="2"/>
                  </a:cubicBezTo>
                  <a:lnTo>
                    <a:pt x="497" y="478"/>
                  </a:lnTo>
                  <a:cubicBezTo>
                    <a:pt x="0" y="628"/>
                    <a:pt x="120" y="1349"/>
                    <a:pt x="605" y="1349"/>
                  </a:cubicBezTo>
                  <a:cubicBezTo>
                    <a:pt x="620" y="1349"/>
                    <a:pt x="636" y="1348"/>
                    <a:pt x="652" y="1347"/>
                  </a:cubicBezTo>
                  <a:lnTo>
                    <a:pt x="3247" y="883"/>
                  </a:lnTo>
                  <a:cubicBezTo>
                    <a:pt x="3747" y="731"/>
                    <a:pt x="3634" y="0"/>
                    <a:pt x="312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" name="Google Shape;1076;p6"/>
            <p:cNvSpPr/>
            <p:nvPr/>
          </p:nvSpPr>
          <p:spPr>
            <a:xfrm>
              <a:off x="6295152" y="1424293"/>
              <a:ext cx="60156" cy="49834"/>
            </a:xfrm>
            <a:custGeom>
              <a:rect b="b" l="l" r="r" t="t"/>
              <a:pathLst>
                <a:path extrusionOk="0" h="1545" w="1865">
                  <a:moveTo>
                    <a:pt x="1014" y="0"/>
                  </a:moveTo>
                  <a:cubicBezTo>
                    <a:pt x="970" y="0"/>
                    <a:pt x="926" y="4"/>
                    <a:pt x="881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9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7" name="Google Shape;1077;p6"/>
            <p:cNvSpPr/>
            <p:nvPr/>
          </p:nvSpPr>
          <p:spPr>
            <a:xfrm>
              <a:off x="6364404" y="1409585"/>
              <a:ext cx="121795" cy="43577"/>
            </a:xfrm>
            <a:custGeom>
              <a:rect b="b" l="l" r="r" t="t"/>
              <a:pathLst>
                <a:path extrusionOk="0" h="1351" w="3776">
                  <a:moveTo>
                    <a:pt x="3162" y="0"/>
                  </a:moveTo>
                  <a:cubicBezTo>
                    <a:pt x="3143" y="0"/>
                    <a:pt x="3124" y="1"/>
                    <a:pt x="3104" y="3"/>
                  </a:cubicBezTo>
                  <a:lnTo>
                    <a:pt x="520" y="468"/>
                  </a:lnTo>
                  <a:cubicBezTo>
                    <a:pt x="0" y="606"/>
                    <a:pt x="120" y="1351"/>
                    <a:pt x="628" y="1351"/>
                  </a:cubicBezTo>
                  <a:cubicBezTo>
                    <a:pt x="643" y="1351"/>
                    <a:pt x="659" y="1350"/>
                    <a:pt x="675" y="1349"/>
                  </a:cubicBezTo>
                  <a:lnTo>
                    <a:pt x="3271" y="872"/>
                  </a:lnTo>
                  <a:cubicBezTo>
                    <a:pt x="3776" y="735"/>
                    <a:pt x="3661" y="0"/>
                    <a:pt x="316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8" name="Google Shape;1078;p6"/>
            <p:cNvSpPr/>
            <p:nvPr/>
          </p:nvSpPr>
          <p:spPr>
            <a:xfrm>
              <a:off x="6706823" y="1251439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620" y="1"/>
                  </a:moveTo>
                  <a:lnTo>
                    <a:pt x="1215" y="1620"/>
                  </a:lnTo>
                  <a:cubicBezTo>
                    <a:pt x="251" y="2275"/>
                    <a:pt x="1" y="3585"/>
                    <a:pt x="656" y="4549"/>
                  </a:cubicBezTo>
                  <a:lnTo>
                    <a:pt x="763" y="4704"/>
                  </a:lnTo>
                  <a:cubicBezTo>
                    <a:pt x="1171" y="5305"/>
                    <a:pt x="1833" y="5629"/>
                    <a:pt x="2508" y="5629"/>
                  </a:cubicBezTo>
                  <a:cubicBezTo>
                    <a:pt x="2916" y="5629"/>
                    <a:pt x="3328" y="5510"/>
                    <a:pt x="3692" y="5264"/>
                  </a:cubicBezTo>
                  <a:lnTo>
                    <a:pt x="6085" y="3644"/>
                  </a:lnTo>
                  <a:lnTo>
                    <a:pt x="3620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9" name="Google Shape;1079;p6"/>
            <p:cNvSpPr/>
            <p:nvPr/>
          </p:nvSpPr>
          <p:spPr>
            <a:xfrm>
              <a:off x="6839327" y="1176188"/>
              <a:ext cx="196272" cy="181660"/>
            </a:xfrm>
            <a:custGeom>
              <a:rect b="b" l="l" r="r" t="t"/>
              <a:pathLst>
                <a:path extrusionOk="0" h="5632" w="6085">
                  <a:moveTo>
                    <a:pt x="3588" y="1"/>
                  </a:moveTo>
                  <a:cubicBezTo>
                    <a:pt x="3177" y="1"/>
                    <a:pt x="2760" y="120"/>
                    <a:pt x="2394" y="369"/>
                  </a:cubicBezTo>
                  <a:lnTo>
                    <a:pt x="1" y="1989"/>
                  </a:lnTo>
                  <a:lnTo>
                    <a:pt x="2489" y="5632"/>
                  </a:lnTo>
                  <a:lnTo>
                    <a:pt x="4882" y="4001"/>
                  </a:lnTo>
                  <a:cubicBezTo>
                    <a:pt x="5835" y="3346"/>
                    <a:pt x="6085" y="2036"/>
                    <a:pt x="5430" y="1072"/>
                  </a:cubicBezTo>
                  <a:lnTo>
                    <a:pt x="5430" y="1072"/>
                  </a:lnTo>
                  <a:lnTo>
                    <a:pt x="5430" y="1084"/>
                  </a:lnTo>
                  <a:lnTo>
                    <a:pt x="5323" y="917"/>
                  </a:lnTo>
                  <a:cubicBezTo>
                    <a:pt x="4917" y="319"/>
                    <a:pt x="4259" y="1"/>
                    <a:pt x="358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" name="Google Shape;1080;p6"/>
            <p:cNvSpPr/>
            <p:nvPr/>
          </p:nvSpPr>
          <p:spPr>
            <a:xfrm>
              <a:off x="5182226" y="98419"/>
              <a:ext cx="349870" cy="436120"/>
            </a:xfrm>
            <a:custGeom>
              <a:rect b="b" l="l" r="r" t="t"/>
              <a:pathLst>
                <a:path extrusionOk="0" h="13521" w="10847">
                  <a:moveTo>
                    <a:pt x="4151" y="435"/>
                  </a:moveTo>
                  <a:cubicBezTo>
                    <a:pt x="4440" y="435"/>
                    <a:pt x="4723" y="607"/>
                    <a:pt x="4774" y="994"/>
                  </a:cubicBezTo>
                  <a:cubicBezTo>
                    <a:pt x="4810" y="1196"/>
                    <a:pt x="4751" y="1387"/>
                    <a:pt x="4632" y="1541"/>
                  </a:cubicBezTo>
                  <a:lnTo>
                    <a:pt x="3834" y="1684"/>
                  </a:lnTo>
                  <a:cubicBezTo>
                    <a:pt x="3667" y="1589"/>
                    <a:pt x="3548" y="1422"/>
                    <a:pt x="3512" y="1232"/>
                  </a:cubicBezTo>
                  <a:lnTo>
                    <a:pt x="3500" y="1232"/>
                  </a:lnTo>
                  <a:cubicBezTo>
                    <a:pt x="3386" y="732"/>
                    <a:pt x="3773" y="435"/>
                    <a:pt x="4151" y="435"/>
                  </a:cubicBezTo>
                  <a:close/>
                  <a:moveTo>
                    <a:pt x="7854" y="2749"/>
                  </a:moveTo>
                  <a:cubicBezTo>
                    <a:pt x="8117" y="2749"/>
                    <a:pt x="8351" y="2930"/>
                    <a:pt x="8394" y="3208"/>
                  </a:cubicBezTo>
                  <a:lnTo>
                    <a:pt x="9787" y="10769"/>
                  </a:lnTo>
                  <a:cubicBezTo>
                    <a:pt x="9835" y="11066"/>
                    <a:pt x="9644" y="11340"/>
                    <a:pt x="9346" y="11400"/>
                  </a:cubicBezTo>
                  <a:lnTo>
                    <a:pt x="3084" y="12543"/>
                  </a:lnTo>
                  <a:cubicBezTo>
                    <a:pt x="3049" y="12550"/>
                    <a:pt x="3014" y="12553"/>
                    <a:pt x="2979" y="12553"/>
                  </a:cubicBezTo>
                  <a:cubicBezTo>
                    <a:pt x="2722" y="12553"/>
                    <a:pt x="2493" y="12365"/>
                    <a:pt x="2441" y="12102"/>
                  </a:cubicBezTo>
                  <a:lnTo>
                    <a:pt x="1060" y="4530"/>
                  </a:lnTo>
                  <a:cubicBezTo>
                    <a:pt x="1012" y="4232"/>
                    <a:pt x="1203" y="3958"/>
                    <a:pt x="1512" y="3899"/>
                  </a:cubicBezTo>
                  <a:lnTo>
                    <a:pt x="2250" y="3768"/>
                  </a:lnTo>
                  <a:cubicBezTo>
                    <a:pt x="2292" y="3977"/>
                    <a:pt x="2472" y="4122"/>
                    <a:pt x="2676" y="4122"/>
                  </a:cubicBezTo>
                  <a:cubicBezTo>
                    <a:pt x="2704" y="4122"/>
                    <a:pt x="2733" y="4119"/>
                    <a:pt x="2762" y="4113"/>
                  </a:cubicBezTo>
                  <a:lnTo>
                    <a:pt x="6668" y="3399"/>
                  </a:lnTo>
                  <a:cubicBezTo>
                    <a:pt x="6906" y="3363"/>
                    <a:pt x="7060" y="3125"/>
                    <a:pt x="7025" y="2899"/>
                  </a:cubicBezTo>
                  <a:lnTo>
                    <a:pt x="7763" y="2756"/>
                  </a:lnTo>
                  <a:cubicBezTo>
                    <a:pt x="7793" y="2751"/>
                    <a:pt x="7824" y="2749"/>
                    <a:pt x="7854" y="2749"/>
                  </a:cubicBezTo>
                  <a:close/>
                  <a:moveTo>
                    <a:pt x="4133" y="0"/>
                  </a:moveTo>
                  <a:cubicBezTo>
                    <a:pt x="4070" y="0"/>
                    <a:pt x="4005" y="6"/>
                    <a:pt x="3941" y="17"/>
                  </a:cubicBezTo>
                  <a:cubicBezTo>
                    <a:pt x="3346" y="136"/>
                    <a:pt x="2953" y="708"/>
                    <a:pt x="3072" y="1303"/>
                  </a:cubicBezTo>
                  <a:cubicBezTo>
                    <a:pt x="3108" y="1482"/>
                    <a:pt x="3179" y="1637"/>
                    <a:pt x="3286" y="1779"/>
                  </a:cubicBezTo>
                  <a:lnTo>
                    <a:pt x="2512" y="1934"/>
                  </a:lnTo>
                  <a:cubicBezTo>
                    <a:pt x="2191" y="1994"/>
                    <a:pt x="1988" y="2291"/>
                    <a:pt x="2036" y="2613"/>
                  </a:cubicBezTo>
                  <a:lnTo>
                    <a:pt x="2096" y="2899"/>
                  </a:lnTo>
                  <a:lnTo>
                    <a:pt x="798" y="3125"/>
                  </a:lnTo>
                  <a:cubicBezTo>
                    <a:pt x="322" y="3208"/>
                    <a:pt x="0" y="3673"/>
                    <a:pt x="83" y="4149"/>
                  </a:cubicBezTo>
                  <a:lnTo>
                    <a:pt x="1667" y="12781"/>
                  </a:lnTo>
                  <a:cubicBezTo>
                    <a:pt x="1741" y="13217"/>
                    <a:pt x="2120" y="13520"/>
                    <a:pt x="2548" y="13520"/>
                  </a:cubicBezTo>
                  <a:cubicBezTo>
                    <a:pt x="2599" y="13520"/>
                    <a:pt x="2651" y="13516"/>
                    <a:pt x="2703" y="13507"/>
                  </a:cubicBezTo>
                  <a:lnTo>
                    <a:pt x="10037" y="12162"/>
                  </a:lnTo>
                  <a:cubicBezTo>
                    <a:pt x="10525" y="12066"/>
                    <a:pt x="10847" y="11602"/>
                    <a:pt x="10763" y="11126"/>
                  </a:cubicBezTo>
                  <a:lnTo>
                    <a:pt x="9180" y="2494"/>
                  </a:lnTo>
                  <a:cubicBezTo>
                    <a:pt x="9106" y="2064"/>
                    <a:pt x="8737" y="1763"/>
                    <a:pt x="8316" y="1763"/>
                  </a:cubicBezTo>
                  <a:cubicBezTo>
                    <a:pt x="8259" y="1763"/>
                    <a:pt x="8202" y="1768"/>
                    <a:pt x="8144" y="1779"/>
                  </a:cubicBezTo>
                  <a:lnTo>
                    <a:pt x="6858" y="2018"/>
                  </a:lnTo>
                  <a:lnTo>
                    <a:pt x="6810" y="1744"/>
                  </a:lnTo>
                  <a:cubicBezTo>
                    <a:pt x="6758" y="1458"/>
                    <a:pt x="6508" y="1258"/>
                    <a:pt x="6228" y="1258"/>
                  </a:cubicBezTo>
                  <a:cubicBezTo>
                    <a:pt x="6192" y="1258"/>
                    <a:pt x="6156" y="1261"/>
                    <a:pt x="6120" y="1268"/>
                  </a:cubicBezTo>
                  <a:lnTo>
                    <a:pt x="5179" y="1434"/>
                  </a:lnTo>
                  <a:cubicBezTo>
                    <a:pt x="5227" y="1268"/>
                    <a:pt x="5239" y="1089"/>
                    <a:pt x="5215" y="922"/>
                  </a:cubicBezTo>
                  <a:cubicBezTo>
                    <a:pt x="5119" y="381"/>
                    <a:pt x="4655" y="0"/>
                    <a:pt x="413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1" name="Google Shape;1081;p6"/>
            <p:cNvSpPr/>
            <p:nvPr/>
          </p:nvSpPr>
          <p:spPr>
            <a:xfrm>
              <a:off x="5244414" y="255566"/>
              <a:ext cx="60059" cy="49898"/>
            </a:xfrm>
            <a:custGeom>
              <a:rect b="b" l="l" r="r" t="t"/>
              <a:pathLst>
                <a:path extrusionOk="0" h="1547" w="1862">
                  <a:moveTo>
                    <a:pt x="1015" y="1"/>
                  </a:moveTo>
                  <a:cubicBezTo>
                    <a:pt x="967" y="1"/>
                    <a:pt x="919" y="5"/>
                    <a:pt x="870" y="15"/>
                  </a:cubicBezTo>
                  <a:cubicBezTo>
                    <a:pt x="191" y="134"/>
                    <a:pt x="1" y="1015"/>
                    <a:pt x="560" y="1408"/>
                  </a:cubicBezTo>
                  <a:cubicBezTo>
                    <a:pt x="700" y="1504"/>
                    <a:pt x="851" y="1547"/>
                    <a:pt x="998" y="1547"/>
                  </a:cubicBezTo>
                  <a:cubicBezTo>
                    <a:pt x="1451" y="1547"/>
                    <a:pt x="1862" y="1138"/>
                    <a:pt x="1763" y="634"/>
                  </a:cubicBezTo>
                  <a:cubicBezTo>
                    <a:pt x="1689" y="266"/>
                    <a:pt x="1375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" name="Google Shape;1082;p6"/>
            <p:cNvSpPr/>
            <p:nvPr/>
          </p:nvSpPr>
          <p:spPr>
            <a:xfrm>
              <a:off x="5312052" y="241148"/>
              <a:ext cx="124117" cy="43673"/>
            </a:xfrm>
            <a:custGeom>
              <a:rect b="b" l="l" r="r" t="t"/>
              <a:pathLst>
                <a:path extrusionOk="0" h="1354" w="3848">
                  <a:moveTo>
                    <a:pt x="3239" y="0"/>
                  </a:moveTo>
                  <a:cubicBezTo>
                    <a:pt x="3208" y="0"/>
                    <a:pt x="3176" y="3"/>
                    <a:pt x="3143" y="10"/>
                  </a:cubicBezTo>
                  <a:lnTo>
                    <a:pt x="3155" y="10"/>
                  </a:lnTo>
                  <a:lnTo>
                    <a:pt x="559" y="486"/>
                  </a:lnTo>
                  <a:cubicBezTo>
                    <a:pt x="0" y="553"/>
                    <a:pt x="102" y="1354"/>
                    <a:pt x="609" y="1354"/>
                  </a:cubicBezTo>
                  <a:cubicBezTo>
                    <a:pt x="642" y="1354"/>
                    <a:pt x="677" y="1350"/>
                    <a:pt x="714" y="1343"/>
                  </a:cubicBezTo>
                  <a:lnTo>
                    <a:pt x="3309" y="867"/>
                  </a:lnTo>
                  <a:cubicBezTo>
                    <a:pt x="3847" y="766"/>
                    <a:pt x="3731" y="0"/>
                    <a:pt x="323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" name="Google Shape;1083;p6"/>
            <p:cNvSpPr/>
            <p:nvPr/>
          </p:nvSpPr>
          <p:spPr>
            <a:xfrm>
              <a:off x="5257090" y="325172"/>
              <a:ext cx="59769" cy="49866"/>
            </a:xfrm>
            <a:custGeom>
              <a:rect b="b" l="l" r="r" t="t"/>
              <a:pathLst>
                <a:path extrusionOk="0" h="1546" w="1853">
                  <a:moveTo>
                    <a:pt x="1003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3" y="1545"/>
                    <a:pt x="1000" y="1545"/>
                  </a:cubicBezTo>
                  <a:cubicBezTo>
                    <a:pt x="1449" y="1545"/>
                    <a:pt x="1853" y="1142"/>
                    <a:pt x="1763" y="631"/>
                  </a:cubicBezTo>
                  <a:cubicBezTo>
                    <a:pt x="1699" y="259"/>
                    <a:pt x="1369" y="1"/>
                    <a:pt x="100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4" name="Google Shape;1084;p6"/>
            <p:cNvSpPr/>
            <p:nvPr/>
          </p:nvSpPr>
          <p:spPr>
            <a:xfrm>
              <a:off x="5326599" y="310528"/>
              <a:ext cx="121408" cy="43512"/>
            </a:xfrm>
            <a:custGeom>
              <a:rect b="b" l="l" r="r" t="t"/>
              <a:pathLst>
                <a:path extrusionOk="0" h="1349" w="3764">
                  <a:moveTo>
                    <a:pt x="3133" y="0"/>
                  </a:moveTo>
                  <a:cubicBezTo>
                    <a:pt x="3121" y="0"/>
                    <a:pt x="3109" y="1"/>
                    <a:pt x="3096" y="2"/>
                  </a:cubicBezTo>
                  <a:lnTo>
                    <a:pt x="501" y="478"/>
                  </a:lnTo>
                  <a:cubicBezTo>
                    <a:pt x="1" y="618"/>
                    <a:pt x="126" y="1348"/>
                    <a:pt x="620" y="1348"/>
                  </a:cubicBezTo>
                  <a:cubicBezTo>
                    <a:pt x="632" y="1348"/>
                    <a:pt x="644" y="1348"/>
                    <a:pt x="656" y="1347"/>
                  </a:cubicBezTo>
                  <a:lnTo>
                    <a:pt x="3251" y="871"/>
                  </a:lnTo>
                  <a:cubicBezTo>
                    <a:pt x="3763" y="731"/>
                    <a:pt x="3638" y="0"/>
                    <a:pt x="313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" name="Google Shape;1085;p6"/>
            <p:cNvSpPr/>
            <p:nvPr/>
          </p:nvSpPr>
          <p:spPr>
            <a:xfrm>
              <a:off x="5270540" y="399294"/>
              <a:ext cx="60059" cy="50189"/>
            </a:xfrm>
            <a:custGeom>
              <a:rect b="b" l="l" r="r" t="t"/>
              <a:pathLst>
                <a:path extrusionOk="0" h="1556" w="1862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0" y="1012"/>
                    <a:pt x="572" y="1417"/>
                  </a:cubicBezTo>
                  <a:cubicBezTo>
                    <a:pt x="709" y="1513"/>
                    <a:pt x="857" y="1556"/>
                    <a:pt x="1002" y="1556"/>
                  </a:cubicBezTo>
                  <a:cubicBezTo>
                    <a:pt x="1451" y="1556"/>
                    <a:pt x="1862" y="1147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" name="Google Shape;1086;p6"/>
            <p:cNvSpPr/>
            <p:nvPr/>
          </p:nvSpPr>
          <p:spPr>
            <a:xfrm>
              <a:off x="5339501" y="384586"/>
              <a:ext cx="122440" cy="44028"/>
            </a:xfrm>
            <a:custGeom>
              <a:rect b="b" l="l" r="r" t="t"/>
              <a:pathLst>
                <a:path extrusionOk="0" h="1365" w="3796">
                  <a:moveTo>
                    <a:pt x="3172" y="0"/>
                  </a:moveTo>
                  <a:cubicBezTo>
                    <a:pt x="3153" y="0"/>
                    <a:pt x="3133" y="1"/>
                    <a:pt x="3113" y="4"/>
                  </a:cubicBezTo>
                  <a:lnTo>
                    <a:pt x="518" y="480"/>
                  </a:lnTo>
                  <a:cubicBezTo>
                    <a:pt x="1" y="606"/>
                    <a:pt x="115" y="1364"/>
                    <a:pt x="626" y="1364"/>
                  </a:cubicBezTo>
                  <a:cubicBezTo>
                    <a:pt x="645" y="1364"/>
                    <a:pt x="664" y="1363"/>
                    <a:pt x="684" y="1361"/>
                  </a:cubicBezTo>
                  <a:lnTo>
                    <a:pt x="3268" y="885"/>
                  </a:lnTo>
                  <a:cubicBezTo>
                    <a:pt x="3796" y="747"/>
                    <a:pt x="3682" y="0"/>
                    <a:pt x="317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" name="Google Shape;1087;p6"/>
            <p:cNvSpPr/>
            <p:nvPr/>
          </p:nvSpPr>
          <p:spPr>
            <a:xfrm>
              <a:off x="5212933" y="708039"/>
              <a:ext cx="250815" cy="224688"/>
            </a:xfrm>
            <a:custGeom>
              <a:rect b="b" l="l" r="r" t="t"/>
              <a:pathLst>
                <a:path extrusionOk="0" h="6966" w="7776">
                  <a:moveTo>
                    <a:pt x="3943" y="1"/>
                  </a:moveTo>
                  <a:cubicBezTo>
                    <a:pt x="2906" y="1"/>
                    <a:pt x="1888" y="469"/>
                    <a:pt x="1227" y="1346"/>
                  </a:cubicBezTo>
                  <a:lnTo>
                    <a:pt x="6966" y="4977"/>
                  </a:lnTo>
                  <a:cubicBezTo>
                    <a:pt x="7775" y="3406"/>
                    <a:pt x="7251" y="1477"/>
                    <a:pt x="5763" y="525"/>
                  </a:cubicBezTo>
                  <a:cubicBezTo>
                    <a:pt x="5199" y="171"/>
                    <a:pt x="4568" y="1"/>
                    <a:pt x="3943" y="1"/>
                  </a:cubicBezTo>
                  <a:close/>
                  <a:moveTo>
                    <a:pt x="822" y="2001"/>
                  </a:moveTo>
                  <a:cubicBezTo>
                    <a:pt x="1" y="3561"/>
                    <a:pt x="524" y="5489"/>
                    <a:pt x="2025" y="6442"/>
                  </a:cubicBezTo>
                  <a:cubicBezTo>
                    <a:pt x="2584" y="6796"/>
                    <a:pt x="3211" y="6966"/>
                    <a:pt x="3833" y="6966"/>
                  </a:cubicBezTo>
                  <a:cubicBezTo>
                    <a:pt x="4864" y="6966"/>
                    <a:pt x="5880" y="6497"/>
                    <a:pt x="6549" y="5620"/>
                  </a:cubicBezTo>
                  <a:lnTo>
                    <a:pt x="822" y="200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" name="Google Shape;1088;p6"/>
            <p:cNvSpPr/>
            <p:nvPr/>
          </p:nvSpPr>
          <p:spPr>
            <a:xfrm>
              <a:off x="5682211" y="226472"/>
              <a:ext cx="196304" cy="181918"/>
            </a:xfrm>
            <a:custGeom>
              <a:rect b="b" l="l" r="r" t="t"/>
              <a:pathLst>
                <a:path extrusionOk="0" h="5640" w="6086">
                  <a:moveTo>
                    <a:pt x="3609" y="0"/>
                  </a:moveTo>
                  <a:lnTo>
                    <a:pt x="1215" y="1631"/>
                  </a:lnTo>
                  <a:cubicBezTo>
                    <a:pt x="251" y="2286"/>
                    <a:pt x="1" y="3596"/>
                    <a:pt x="656" y="4560"/>
                  </a:cubicBezTo>
                  <a:lnTo>
                    <a:pt x="763" y="4715"/>
                  </a:lnTo>
                  <a:cubicBezTo>
                    <a:pt x="1171" y="5316"/>
                    <a:pt x="1834" y="5640"/>
                    <a:pt x="2508" y="5640"/>
                  </a:cubicBezTo>
                  <a:cubicBezTo>
                    <a:pt x="2916" y="5640"/>
                    <a:pt x="3329" y="5521"/>
                    <a:pt x="3692" y="5275"/>
                  </a:cubicBezTo>
                  <a:lnTo>
                    <a:pt x="6085" y="3644"/>
                  </a:lnTo>
                  <a:lnTo>
                    <a:pt x="3609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" name="Google Shape;1089;p6"/>
            <p:cNvSpPr/>
            <p:nvPr/>
          </p:nvSpPr>
          <p:spPr>
            <a:xfrm>
              <a:off x="5814714" y="151317"/>
              <a:ext cx="196272" cy="181950"/>
            </a:xfrm>
            <a:custGeom>
              <a:rect b="b" l="l" r="r" t="t"/>
              <a:pathLst>
                <a:path extrusionOk="0" h="5641" w="6085">
                  <a:moveTo>
                    <a:pt x="3580" y="1"/>
                  </a:moveTo>
                  <a:cubicBezTo>
                    <a:pt x="3174" y="1"/>
                    <a:pt x="2765" y="119"/>
                    <a:pt x="2406" y="366"/>
                  </a:cubicBezTo>
                  <a:lnTo>
                    <a:pt x="1" y="1985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5" y="3354"/>
                    <a:pt x="6085" y="2044"/>
                    <a:pt x="5430" y="1080"/>
                  </a:cubicBezTo>
                  <a:lnTo>
                    <a:pt x="5323" y="925"/>
                  </a:lnTo>
                  <a:cubicBezTo>
                    <a:pt x="4915" y="324"/>
                    <a:pt x="4252" y="1"/>
                    <a:pt x="3580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" name="Google Shape;1090;p6"/>
            <p:cNvSpPr/>
            <p:nvPr/>
          </p:nvSpPr>
          <p:spPr>
            <a:xfrm>
              <a:off x="5624636" y="602242"/>
              <a:ext cx="346032" cy="344032"/>
            </a:xfrm>
            <a:custGeom>
              <a:rect b="b" l="l" r="r" t="t"/>
              <a:pathLst>
                <a:path extrusionOk="0" h="10666" w="10728">
                  <a:moveTo>
                    <a:pt x="5007" y="1"/>
                  </a:moveTo>
                  <a:cubicBezTo>
                    <a:pt x="4823" y="1"/>
                    <a:pt x="4677" y="136"/>
                    <a:pt x="4655" y="328"/>
                  </a:cubicBezTo>
                  <a:lnTo>
                    <a:pt x="4191" y="3805"/>
                  </a:lnTo>
                  <a:lnTo>
                    <a:pt x="714" y="3340"/>
                  </a:lnTo>
                  <a:cubicBezTo>
                    <a:pt x="699" y="3338"/>
                    <a:pt x="683" y="3338"/>
                    <a:pt x="668" y="3338"/>
                  </a:cubicBezTo>
                  <a:cubicBezTo>
                    <a:pt x="475" y="3338"/>
                    <a:pt x="320" y="3474"/>
                    <a:pt x="298" y="3662"/>
                  </a:cubicBezTo>
                  <a:lnTo>
                    <a:pt x="36" y="5638"/>
                  </a:lnTo>
                  <a:cubicBezTo>
                    <a:pt x="0" y="5840"/>
                    <a:pt x="143" y="6031"/>
                    <a:pt x="357" y="6055"/>
                  </a:cubicBezTo>
                  <a:lnTo>
                    <a:pt x="357" y="6043"/>
                  </a:lnTo>
                  <a:lnTo>
                    <a:pt x="3834" y="6507"/>
                  </a:lnTo>
                  <a:lnTo>
                    <a:pt x="3370" y="9984"/>
                  </a:lnTo>
                  <a:cubicBezTo>
                    <a:pt x="3346" y="10186"/>
                    <a:pt x="3489" y="10377"/>
                    <a:pt x="3691" y="10401"/>
                  </a:cubicBezTo>
                  <a:lnTo>
                    <a:pt x="5667" y="10663"/>
                  </a:lnTo>
                  <a:cubicBezTo>
                    <a:pt x="5682" y="10664"/>
                    <a:pt x="5697" y="10665"/>
                    <a:pt x="5712" y="10665"/>
                  </a:cubicBezTo>
                  <a:cubicBezTo>
                    <a:pt x="5897" y="10665"/>
                    <a:pt x="6062" y="10529"/>
                    <a:pt x="6084" y="10341"/>
                  </a:cubicBezTo>
                  <a:lnTo>
                    <a:pt x="6548" y="6864"/>
                  </a:lnTo>
                  <a:lnTo>
                    <a:pt x="10025" y="7329"/>
                  </a:lnTo>
                  <a:cubicBezTo>
                    <a:pt x="10040" y="7331"/>
                    <a:pt x="10055" y="7331"/>
                    <a:pt x="10069" y="7331"/>
                  </a:cubicBezTo>
                  <a:cubicBezTo>
                    <a:pt x="10254" y="7331"/>
                    <a:pt x="10420" y="7195"/>
                    <a:pt x="10442" y="7007"/>
                  </a:cubicBezTo>
                  <a:lnTo>
                    <a:pt x="10704" y="5031"/>
                  </a:lnTo>
                  <a:cubicBezTo>
                    <a:pt x="10728" y="4828"/>
                    <a:pt x="10585" y="4638"/>
                    <a:pt x="10382" y="4614"/>
                  </a:cubicBezTo>
                  <a:lnTo>
                    <a:pt x="6894" y="4150"/>
                  </a:lnTo>
                  <a:lnTo>
                    <a:pt x="7358" y="673"/>
                  </a:lnTo>
                  <a:cubicBezTo>
                    <a:pt x="7382" y="471"/>
                    <a:pt x="7239" y="280"/>
                    <a:pt x="7037" y="256"/>
                  </a:cubicBezTo>
                  <a:lnTo>
                    <a:pt x="5072" y="6"/>
                  </a:lnTo>
                  <a:cubicBezTo>
                    <a:pt x="5050" y="3"/>
                    <a:pt x="5028" y="1"/>
                    <a:pt x="500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" name="Google Shape;1091;p6"/>
            <p:cNvSpPr/>
            <p:nvPr/>
          </p:nvSpPr>
          <p:spPr>
            <a:xfrm>
              <a:off x="5182226" y="1123290"/>
              <a:ext cx="349870" cy="436217"/>
            </a:xfrm>
            <a:custGeom>
              <a:rect b="b" l="l" r="r" t="t"/>
              <a:pathLst>
                <a:path extrusionOk="0" h="13524" w="10847">
                  <a:moveTo>
                    <a:pt x="4147" y="429"/>
                  </a:moveTo>
                  <a:cubicBezTo>
                    <a:pt x="4437" y="429"/>
                    <a:pt x="4723" y="604"/>
                    <a:pt x="4774" y="997"/>
                  </a:cubicBezTo>
                  <a:cubicBezTo>
                    <a:pt x="4810" y="1188"/>
                    <a:pt x="4751" y="1390"/>
                    <a:pt x="4632" y="1533"/>
                  </a:cubicBezTo>
                  <a:lnTo>
                    <a:pt x="3834" y="1688"/>
                  </a:lnTo>
                  <a:cubicBezTo>
                    <a:pt x="3667" y="1593"/>
                    <a:pt x="3548" y="1426"/>
                    <a:pt x="3512" y="1224"/>
                  </a:cubicBezTo>
                  <a:lnTo>
                    <a:pt x="3500" y="1224"/>
                  </a:lnTo>
                  <a:cubicBezTo>
                    <a:pt x="3386" y="725"/>
                    <a:pt x="3770" y="429"/>
                    <a:pt x="4147" y="429"/>
                  </a:cubicBezTo>
                  <a:close/>
                  <a:moveTo>
                    <a:pt x="7867" y="2749"/>
                  </a:moveTo>
                  <a:cubicBezTo>
                    <a:pt x="8125" y="2749"/>
                    <a:pt x="8352" y="2938"/>
                    <a:pt x="8394" y="3200"/>
                  </a:cubicBezTo>
                  <a:lnTo>
                    <a:pt x="9787" y="10761"/>
                  </a:lnTo>
                  <a:cubicBezTo>
                    <a:pt x="9835" y="11058"/>
                    <a:pt x="9644" y="11344"/>
                    <a:pt x="9346" y="11392"/>
                  </a:cubicBezTo>
                  <a:lnTo>
                    <a:pt x="3084" y="12535"/>
                  </a:lnTo>
                  <a:cubicBezTo>
                    <a:pt x="3049" y="12542"/>
                    <a:pt x="3014" y="12545"/>
                    <a:pt x="2979" y="12545"/>
                  </a:cubicBezTo>
                  <a:cubicBezTo>
                    <a:pt x="2722" y="12545"/>
                    <a:pt x="2493" y="12357"/>
                    <a:pt x="2441" y="12094"/>
                  </a:cubicBezTo>
                  <a:lnTo>
                    <a:pt x="1060" y="4534"/>
                  </a:lnTo>
                  <a:cubicBezTo>
                    <a:pt x="1012" y="4236"/>
                    <a:pt x="1203" y="3950"/>
                    <a:pt x="1512" y="3903"/>
                  </a:cubicBezTo>
                  <a:lnTo>
                    <a:pt x="2250" y="3760"/>
                  </a:lnTo>
                  <a:cubicBezTo>
                    <a:pt x="2293" y="3975"/>
                    <a:pt x="2482" y="4122"/>
                    <a:pt x="2694" y="4122"/>
                  </a:cubicBezTo>
                  <a:cubicBezTo>
                    <a:pt x="2717" y="4122"/>
                    <a:pt x="2739" y="4120"/>
                    <a:pt x="2762" y="4117"/>
                  </a:cubicBezTo>
                  <a:lnTo>
                    <a:pt x="6668" y="3402"/>
                  </a:lnTo>
                  <a:cubicBezTo>
                    <a:pt x="6906" y="3355"/>
                    <a:pt x="7060" y="3129"/>
                    <a:pt x="7025" y="2890"/>
                  </a:cubicBezTo>
                  <a:lnTo>
                    <a:pt x="7763" y="2760"/>
                  </a:lnTo>
                  <a:cubicBezTo>
                    <a:pt x="7798" y="2752"/>
                    <a:pt x="7833" y="2749"/>
                    <a:pt x="7867" y="2749"/>
                  </a:cubicBezTo>
                  <a:close/>
                  <a:moveTo>
                    <a:pt x="4150" y="0"/>
                  </a:moveTo>
                  <a:cubicBezTo>
                    <a:pt x="4081" y="0"/>
                    <a:pt x="4011" y="7"/>
                    <a:pt x="3941" y="21"/>
                  </a:cubicBezTo>
                  <a:cubicBezTo>
                    <a:pt x="3346" y="128"/>
                    <a:pt x="2953" y="700"/>
                    <a:pt x="3072" y="1307"/>
                  </a:cubicBezTo>
                  <a:cubicBezTo>
                    <a:pt x="3108" y="1474"/>
                    <a:pt x="3179" y="1640"/>
                    <a:pt x="3286" y="1783"/>
                  </a:cubicBezTo>
                  <a:lnTo>
                    <a:pt x="2512" y="1926"/>
                  </a:lnTo>
                  <a:cubicBezTo>
                    <a:pt x="2191" y="1986"/>
                    <a:pt x="1988" y="2295"/>
                    <a:pt x="2036" y="2617"/>
                  </a:cubicBezTo>
                  <a:lnTo>
                    <a:pt x="2096" y="2890"/>
                  </a:lnTo>
                  <a:lnTo>
                    <a:pt x="798" y="3129"/>
                  </a:lnTo>
                  <a:cubicBezTo>
                    <a:pt x="322" y="3212"/>
                    <a:pt x="0" y="3676"/>
                    <a:pt x="83" y="4164"/>
                  </a:cubicBezTo>
                  <a:lnTo>
                    <a:pt x="1667" y="12785"/>
                  </a:lnTo>
                  <a:cubicBezTo>
                    <a:pt x="1741" y="13221"/>
                    <a:pt x="2120" y="13524"/>
                    <a:pt x="2548" y="13524"/>
                  </a:cubicBezTo>
                  <a:cubicBezTo>
                    <a:pt x="2599" y="13524"/>
                    <a:pt x="2651" y="13520"/>
                    <a:pt x="2703" y="13511"/>
                  </a:cubicBezTo>
                  <a:lnTo>
                    <a:pt x="10049" y="12165"/>
                  </a:lnTo>
                  <a:cubicBezTo>
                    <a:pt x="10525" y="12082"/>
                    <a:pt x="10847" y="11618"/>
                    <a:pt x="10763" y="11130"/>
                  </a:cubicBezTo>
                  <a:lnTo>
                    <a:pt x="9192" y="2498"/>
                  </a:lnTo>
                  <a:cubicBezTo>
                    <a:pt x="9108" y="2067"/>
                    <a:pt x="8737" y="1766"/>
                    <a:pt x="8316" y="1766"/>
                  </a:cubicBezTo>
                  <a:cubicBezTo>
                    <a:pt x="8259" y="1766"/>
                    <a:pt x="8202" y="1772"/>
                    <a:pt x="8144" y="1783"/>
                  </a:cubicBezTo>
                  <a:lnTo>
                    <a:pt x="6858" y="2009"/>
                  </a:lnTo>
                  <a:lnTo>
                    <a:pt x="6810" y="1736"/>
                  </a:lnTo>
                  <a:cubicBezTo>
                    <a:pt x="6757" y="1446"/>
                    <a:pt x="6499" y="1252"/>
                    <a:pt x="6214" y="1252"/>
                  </a:cubicBezTo>
                  <a:cubicBezTo>
                    <a:pt x="6183" y="1252"/>
                    <a:pt x="6151" y="1255"/>
                    <a:pt x="6120" y="1259"/>
                  </a:cubicBezTo>
                  <a:lnTo>
                    <a:pt x="5179" y="1438"/>
                  </a:lnTo>
                  <a:cubicBezTo>
                    <a:pt x="5227" y="1259"/>
                    <a:pt x="5239" y="1081"/>
                    <a:pt x="5215" y="914"/>
                  </a:cubicBezTo>
                  <a:cubicBezTo>
                    <a:pt x="5120" y="378"/>
                    <a:pt x="4665" y="0"/>
                    <a:pt x="415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2" name="Google Shape;1092;p6"/>
            <p:cNvSpPr/>
            <p:nvPr/>
          </p:nvSpPr>
          <p:spPr>
            <a:xfrm>
              <a:off x="5244414" y="1280275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9" y="1"/>
                    <a:pt x="915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2" y="1502"/>
                    <a:pt x="854" y="1545"/>
                    <a:pt x="1002" y="1545"/>
                  </a:cubicBezTo>
                  <a:cubicBezTo>
                    <a:pt x="1454" y="1545"/>
                    <a:pt x="1862" y="1142"/>
                    <a:pt x="1763" y="631"/>
                  </a:cubicBezTo>
                  <a:cubicBezTo>
                    <a:pt x="1689" y="259"/>
                    <a:pt x="1367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3" name="Google Shape;1093;p6"/>
            <p:cNvSpPr/>
            <p:nvPr/>
          </p:nvSpPr>
          <p:spPr>
            <a:xfrm>
              <a:off x="5311504" y="1265631"/>
              <a:ext cx="125182" cy="43931"/>
            </a:xfrm>
            <a:custGeom>
              <a:rect b="b" l="l" r="r" t="t"/>
              <a:pathLst>
                <a:path extrusionOk="0" h="1362" w="3881">
                  <a:moveTo>
                    <a:pt x="3274" y="0"/>
                  </a:moveTo>
                  <a:cubicBezTo>
                    <a:pt x="3238" y="0"/>
                    <a:pt x="3200" y="5"/>
                    <a:pt x="3160" y="13"/>
                  </a:cubicBezTo>
                  <a:lnTo>
                    <a:pt x="3172" y="13"/>
                  </a:lnTo>
                  <a:lnTo>
                    <a:pt x="576" y="490"/>
                  </a:lnTo>
                  <a:cubicBezTo>
                    <a:pt x="0" y="545"/>
                    <a:pt x="104" y="1362"/>
                    <a:pt x="609" y="1362"/>
                  </a:cubicBezTo>
                  <a:cubicBezTo>
                    <a:pt x="647" y="1362"/>
                    <a:pt x="688" y="1357"/>
                    <a:pt x="731" y="1347"/>
                  </a:cubicBezTo>
                  <a:lnTo>
                    <a:pt x="3314" y="871"/>
                  </a:lnTo>
                  <a:cubicBezTo>
                    <a:pt x="3881" y="793"/>
                    <a:pt x="3774" y="0"/>
                    <a:pt x="327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4" name="Google Shape;1094;p6"/>
            <p:cNvSpPr/>
            <p:nvPr/>
          </p:nvSpPr>
          <p:spPr>
            <a:xfrm>
              <a:off x="5257090" y="1349784"/>
              <a:ext cx="59769" cy="49866"/>
            </a:xfrm>
            <a:custGeom>
              <a:rect b="b" l="l" r="r" t="t"/>
              <a:pathLst>
                <a:path extrusionOk="0" h="1546" w="1853">
                  <a:moveTo>
                    <a:pt x="1002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2" y="1502"/>
                    <a:pt x="854" y="1545"/>
                    <a:pt x="1001" y="1545"/>
                  </a:cubicBezTo>
                  <a:cubicBezTo>
                    <a:pt x="1450" y="1545"/>
                    <a:pt x="1852" y="1145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5" name="Google Shape;1095;p6"/>
            <p:cNvSpPr/>
            <p:nvPr/>
          </p:nvSpPr>
          <p:spPr>
            <a:xfrm>
              <a:off x="5326728" y="1335140"/>
              <a:ext cx="121279" cy="43544"/>
            </a:xfrm>
            <a:custGeom>
              <a:rect b="b" l="l" r="r" t="t"/>
              <a:pathLst>
                <a:path extrusionOk="0" h="1350" w="3760">
                  <a:moveTo>
                    <a:pt x="3129" y="0"/>
                  </a:moveTo>
                  <a:cubicBezTo>
                    <a:pt x="3117" y="0"/>
                    <a:pt x="3105" y="1"/>
                    <a:pt x="3092" y="2"/>
                  </a:cubicBezTo>
                  <a:lnTo>
                    <a:pt x="497" y="478"/>
                  </a:lnTo>
                  <a:cubicBezTo>
                    <a:pt x="0" y="628"/>
                    <a:pt x="120" y="1349"/>
                    <a:pt x="605" y="1349"/>
                  </a:cubicBezTo>
                  <a:cubicBezTo>
                    <a:pt x="620" y="1349"/>
                    <a:pt x="636" y="1348"/>
                    <a:pt x="652" y="1347"/>
                  </a:cubicBezTo>
                  <a:lnTo>
                    <a:pt x="3247" y="883"/>
                  </a:lnTo>
                  <a:cubicBezTo>
                    <a:pt x="3759" y="731"/>
                    <a:pt x="3634" y="0"/>
                    <a:pt x="312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" name="Google Shape;1096;p6"/>
            <p:cNvSpPr/>
            <p:nvPr/>
          </p:nvSpPr>
          <p:spPr>
            <a:xfrm>
              <a:off x="5270540" y="1424293"/>
              <a:ext cx="60059" cy="49834"/>
            </a:xfrm>
            <a:custGeom>
              <a:rect b="b" l="l" r="r" t="t"/>
              <a:pathLst>
                <a:path extrusionOk="0" h="1545" w="1862">
                  <a:moveTo>
                    <a:pt x="1002" y="0"/>
                  </a:moveTo>
                  <a:cubicBezTo>
                    <a:pt x="959" y="0"/>
                    <a:pt x="914" y="4"/>
                    <a:pt x="870" y="12"/>
                  </a:cubicBezTo>
                  <a:cubicBezTo>
                    <a:pt x="191" y="131"/>
                    <a:pt x="0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0"/>
                    <a:pt x="100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" name="Google Shape;1097;p6"/>
            <p:cNvSpPr/>
            <p:nvPr/>
          </p:nvSpPr>
          <p:spPr>
            <a:xfrm>
              <a:off x="5339792" y="1409585"/>
              <a:ext cx="121795" cy="43577"/>
            </a:xfrm>
            <a:custGeom>
              <a:rect b="b" l="l" r="r" t="t"/>
              <a:pathLst>
                <a:path extrusionOk="0" h="1351" w="3776">
                  <a:moveTo>
                    <a:pt x="3162" y="0"/>
                  </a:moveTo>
                  <a:cubicBezTo>
                    <a:pt x="3143" y="0"/>
                    <a:pt x="3124" y="1"/>
                    <a:pt x="3104" y="3"/>
                  </a:cubicBezTo>
                  <a:lnTo>
                    <a:pt x="509" y="468"/>
                  </a:lnTo>
                  <a:cubicBezTo>
                    <a:pt x="0" y="606"/>
                    <a:pt x="120" y="1351"/>
                    <a:pt x="628" y="1351"/>
                  </a:cubicBezTo>
                  <a:cubicBezTo>
                    <a:pt x="643" y="1351"/>
                    <a:pt x="659" y="1350"/>
                    <a:pt x="675" y="1349"/>
                  </a:cubicBezTo>
                  <a:lnTo>
                    <a:pt x="3259" y="872"/>
                  </a:lnTo>
                  <a:cubicBezTo>
                    <a:pt x="3775" y="735"/>
                    <a:pt x="3661" y="0"/>
                    <a:pt x="316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" name="Google Shape;1098;p6"/>
            <p:cNvSpPr/>
            <p:nvPr/>
          </p:nvSpPr>
          <p:spPr>
            <a:xfrm>
              <a:off x="5682211" y="1251439"/>
              <a:ext cx="196304" cy="181563"/>
            </a:xfrm>
            <a:custGeom>
              <a:rect b="b" l="l" r="r" t="t"/>
              <a:pathLst>
                <a:path extrusionOk="0" h="5629" w="6086">
                  <a:moveTo>
                    <a:pt x="3609" y="1"/>
                  </a:moveTo>
                  <a:lnTo>
                    <a:pt x="1215" y="1620"/>
                  </a:lnTo>
                  <a:cubicBezTo>
                    <a:pt x="251" y="2275"/>
                    <a:pt x="1" y="3585"/>
                    <a:pt x="656" y="4549"/>
                  </a:cubicBezTo>
                  <a:lnTo>
                    <a:pt x="763" y="4704"/>
                  </a:lnTo>
                  <a:cubicBezTo>
                    <a:pt x="1171" y="5305"/>
                    <a:pt x="1834" y="5629"/>
                    <a:pt x="2508" y="5629"/>
                  </a:cubicBezTo>
                  <a:cubicBezTo>
                    <a:pt x="2916" y="5629"/>
                    <a:pt x="3329" y="5510"/>
                    <a:pt x="3692" y="5264"/>
                  </a:cubicBezTo>
                  <a:lnTo>
                    <a:pt x="6085" y="3644"/>
                  </a:lnTo>
                  <a:lnTo>
                    <a:pt x="3609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9" name="Google Shape;1099;p6"/>
            <p:cNvSpPr/>
            <p:nvPr/>
          </p:nvSpPr>
          <p:spPr>
            <a:xfrm>
              <a:off x="5814714" y="1176188"/>
              <a:ext cx="196272" cy="181660"/>
            </a:xfrm>
            <a:custGeom>
              <a:rect b="b" l="l" r="r" t="t"/>
              <a:pathLst>
                <a:path extrusionOk="0" h="5632" w="6085">
                  <a:moveTo>
                    <a:pt x="3591" y="1"/>
                  </a:moveTo>
                  <a:cubicBezTo>
                    <a:pt x="3182" y="1"/>
                    <a:pt x="2768" y="120"/>
                    <a:pt x="2406" y="369"/>
                  </a:cubicBezTo>
                  <a:lnTo>
                    <a:pt x="1" y="1989"/>
                  </a:lnTo>
                  <a:lnTo>
                    <a:pt x="2477" y="5632"/>
                  </a:lnTo>
                  <a:lnTo>
                    <a:pt x="4870" y="4001"/>
                  </a:lnTo>
                  <a:cubicBezTo>
                    <a:pt x="5835" y="3346"/>
                    <a:pt x="6085" y="2036"/>
                    <a:pt x="5430" y="1072"/>
                  </a:cubicBezTo>
                  <a:lnTo>
                    <a:pt x="5430" y="1072"/>
                  </a:lnTo>
                  <a:lnTo>
                    <a:pt x="5430" y="1084"/>
                  </a:lnTo>
                  <a:lnTo>
                    <a:pt x="5323" y="917"/>
                  </a:lnTo>
                  <a:cubicBezTo>
                    <a:pt x="4917" y="319"/>
                    <a:pt x="4259" y="1"/>
                    <a:pt x="359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" name="Google Shape;1100;p6"/>
            <p:cNvSpPr/>
            <p:nvPr/>
          </p:nvSpPr>
          <p:spPr>
            <a:xfrm>
              <a:off x="4157614" y="99161"/>
              <a:ext cx="349483" cy="435378"/>
            </a:xfrm>
            <a:custGeom>
              <a:rect b="b" l="l" r="r" t="t"/>
              <a:pathLst>
                <a:path extrusionOk="0" h="13498" w="10835">
                  <a:moveTo>
                    <a:pt x="4152" y="412"/>
                  </a:moveTo>
                  <a:cubicBezTo>
                    <a:pt x="4440" y="412"/>
                    <a:pt x="4723" y="584"/>
                    <a:pt x="4775" y="971"/>
                  </a:cubicBezTo>
                  <a:cubicBezTo>
                    <a:pt x="4810" y="1173"/>
                    <a:pt x="4751" y="1364"/>
                    <a:pt x="4632" y="1518"/>
                  </a:cubicBezTo>
                  <a:lnTo>
                    <a:pt x="3834" y="1661"/>
                  </a:lnTo>
                  <a:cubicBezTo>
                    <a:pt x="3667" y="1566"/>
                    <a:pt x="3536" y="1399"/>
                    <a:pt x="3501" y="1209"/>
                  </a:cubicBezTo>
                  <a:cubicBezTo>
                    <a:pt x="3386" y="709"/>
                    <a:pt x="3773" y="412"/>
                    <a:pt x="4152" y="412"/>
                  </a:cubicBezTo>
                  <a:close/>
                  <a:moveTo>
                    <a:pt x="7842" y="2726"/>
                  </a:moveTo>
                  <a:cubicBezTo>
                    <a:pt x="8105" y="2726"/>
                    <a:pt x="8341" y="2907"/>
                    <a:pt x="8394" y="3185"/>
                  </a:cubicBezTo>
                  <a:lnTo>
                    <a:pt x="9775" y="10746"/>
                  </a:lnTo>
                  <a:cubicBezTo>
                    <a:pt x="9835" y="11043"/>
                    <a:pt x="9632" y="11329"/>
                    <a:pt x="9335" y="11377"/>
                  </a:cubicBezTo>
                  <a:lnTo>
                    <a:pt x="3072" y="12520"/>
                  </a:lnTo>
                  <a:cubicBezTo>
                    <a:pt x="3037" y="12527"/>
                    <a:pt x="3002" y="12530"/>
                    <a:pt x="2967" y="12530"/>
                  </a:cubicBezTo>
                  <a:cubicBezTo>
                    <a:pt x="2710" y="12530"/>
                    <a:pt x="2482" y="12342"/>
                    <a:pt x="2429" y="12079"/>
                  </a:cubicBezTo>
                  <a:lnTo>
                    <a:pt x="1048" y="4507"/>
                  </a:lnTo>
                  <a:cubicBezTo>
                    <a:pt x="1000" y="4209"/>
                    <a:pt x="1203" y="3935"/>
                    <a:pt x="1500" y="3876"/>
                  </a:cubicBezTo>
                  <a:lnTo>
                    <a:pt x="2239" y="3745"/>
                  </a:lnTo>
                  <a:cubicBezTo>
                    <a:pt x="2280" y="3954"/>
                    <a:pt x="2460" y="4099"/>
                    <a:pt x="2664" y="4099"/>
                  </a:cubicBezTo>
                  <a:cubicBezTo>
                    <a:pt x="2693" y="4099"/>
                    <a:pt x="2721" y="4096"/>
                    <a:pt x="2751" y="4090"/>
                  </a:cubicBezTo>
                  <a:lnTo>
                    <a:pt x="6656" y="3376"/>
                  </a:lnTo>
                  <a:cubicBezTo>
                    <a:pt x="6894" y="3340"/>
                    <a:pt x="7049" y="3114"/>
                    <a:pt x="7013" y="2876"/>
                  </a:cubicBezTo>
                  <a:lnTo>
                    <a:pt x="7751" y="2733"/>
                  </a:lnTo>
                  <a:cubicBezTo>
                    <a:pt x="7782" y="2728"/>
                    <a:pt x="7812" y="2726"/>
                    <a:pt x="7842" y="2726"/>
                  </a:cubicBezTo>
                  <a:close/>
                  <a:moveTo>
                    <a:pt x="4137" y="1"/>
                  </a:moveTo>
                  <a:cubicBezTo>
                    <a:pt x="4073" y="1"/>
                    <a:pt x="4007" y="6"/>
                    <a:pt x="3941" y="18"/>
                  </a:cubicBezTo>
                  <a:cubicBezTo>
                    <a:pt x="3358" y="125"/>
                    <a:pt x="2965" y="697"/>
                    <a:pt x="3072" y="1280"/>
                  </a:cubicBezTo>
                  <a:cubicBezTo>
                    <a:pt x="3096" y="1459"/>
                    <a:pt x="3179" y="1614"/>
                    <a:pt x="3286" y="1756"/>
                  </a:cubicBezTo>
                  <a:lnTo>
                    <a:pt x="2512" y="1899"/>
                  </a:lnTo>
                  <a:cubicBezTo>
                    <a:pt x="2191" y="1959"/>
                    <a:pt x="1977" y="2268"/>
                    <a:pt x="2036" y="2578"/>
                  </a:cubicBezTo>
                  <a:lnTo>
                    <a:pt x="2084" y="2864"/>
                  </a:lnTo>
                  <a:lnTo>
                    <a:pt x="798" y="3102"/>
                  </a:lnTo>
                  <a:cubicBezTo>
                    <a:pt x="322" y="3185"/>
                    <a:pt x="0" y="3650"/>
                    <a:pt x="84" y="4126"/>
                  </a:cubicBezTo>
                  <a:lnTo>
                    <a:pt x="1655" y="12758"/>
                  </a:lnTo>
                  <a:cubicBezTo>
                    <a:pt x="1740" y="13194"/>
                    <a:pt x="2120" y="13497"/>
                    <a:pt x="2540" y="13497"/>
                  </a:cubicBezTo>
                  <a:cubicBezTo>
                    <a:pt x="2590" y="13497"/>
                    <a:pt x="2640" y="13493"/>
                    <a:pt x="2691" y="13484"/>
                  </a:cubicBezTo>
                  <a:lnTo>
                    <a:pt x="10037" y="12139"/>
                  </a:lnTo>
                  <a:cubicBezTo>
                    <a:pt x="10513" y="12055"/>
                    <a:pt x="10835" y="11579"/>
                    <a:pt x="10752" y="11103"/>
                  </a:cubicBezTo>
                  <a:lnTo>
                    <a:pt x="9180" y="2483"/>
                  </a:lnTo>
                  <a:cubicBezTo>
                    <a:pt x="9095" y="2046"/>
                    <a:pt x="8715" y="1743"/>
                    <a:pt x="8287" y="1743"/>
                  </a:cubicBezTo>
                  <a:cubicBezTo>
                    <a:pt x="8236" y="1743"/>
                    <a:pt x="8184" y="1748"/>
                    <a:pt x="8132" y="1756"/>
                  </a:cubicBezTo>
                  <a:lnTo>
                    <a:pt x="6858" y="1995"/>
                  </a:lnTo>
                  <a:lnTo>
                    <a:pt x="6811" y="1721"/>
                  </a:lnTo>
                  <a:cubicBezTo>
                    <a:pt x="6747" y="1435"/>
                    <a:pt x="6506" y="1235"/>
                    <a:pt x="6227" y="1235"/>
                  </a:cubicBezTo>
                  <a:cubicBezTo>
                    <a:pt x="6192" y="1235"/>
                    <a:pt x="6156" y="1238"/>
                    <a:pt x="6120" y="1245"/>
                  </a:cubicBezTo>
                  <a:lnTo>
                    <a:pt x="5179" y="1411"/>
                  </a:lnTo>
                  <a:cubicBezTo>
                    <a:pt x="5227" y="1245"/>
                    <a:pt x="5239" y="1066"/>
                    <a:pt x="5203" y="899"/>
                  </a:cubicBezTo>
                  <a:cubicBezTo>
                    <a:pt x="5108" y="370"/>
                    <a:pt x="4655" y="1"/>
                    <a:pt x="413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" name="Google Shape;1101;p6"/>
            <p:cNvSpPr/>
            <p:nvPr/>
          </p:nvSpPr>
          <p:spPr>
            <a:xfrm>
              <a:off x="4219446" y="255566"/>
              <a:ext cx="60156" cy="49898"/>
            </a:xfrm>
            <a:custGeom>
              <a:rect b="b" l="l" r="r" t="t"/>
              <a:pathLst>
                <a:path extrusionOk="0" h="1547" w="1865">
                  <a:moveTo>
                    <a:pt x="1026" y="1"/>
                  </a:moveTo>
                  <a:cubicBezTo>
                    <a:pt x="979" y="1"/>
                    <a:pt x="930" y="5"/>
                    <a:pt x="881" y="15"/>
                  </a:cubicBezTo>
                  <a:cubicBezTo>
                    <a:pt x="202" y="134"/>
                    <a:pt x="0" y="1015"/>
                    <a:pt x="572" y="1408"/>
                  </a:cubicBezTo>
                  <a:cubicBezTo>
                    <a:pt x="711" y="1504"/>
                    <a:pt x="861" y="1547"/>
                    <a:pt x="1007" y="1547"/>
                  </a:cubicBezTo>
                  <a:cubicBezTo>
                    <a:pt x="1458" y="1547"/>
                    <a:pt x="1864" y="1138"/>
                    <a:pt x="1774" y="634"/>
                  </a:cubicBezTo>
                  <a:cubicBezTo>
                    <a:pt x="1701" y="266"/>
                    <a:pt x="1386" y="1"/>
                    <a:pt x="1026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" name="Google Shape;1102;p6"/>
            <p:cNvSpPr/>
            <p:nvPr/>
          </p:nvSpPr>
          <p:spPr>
            <a:xfrm>
              <a:off x="4287988" y="241148"/>
              <a:ext cx="123956" cy="43577"/>
            </a:xfrm>
            <a:custGeom>
              <a:rect b="b" l="l" r="r" t="t"/>
              <a:pathLst>
                <a:path extrusionOk="0" h="1351" w="3843">
                  <a:moveTo>
                    <a:pt x="3234" y="0"/>
                  </a:moveTo>
                  <a:cubicBezTo>
                    <a:pt x="3203" y="0"/>
                    <a:pt x="3171" y="3"/>
                    <a:pt x="3138" y="10"/>
                  </a:cubicBezTo>
                  <a:lnTo>
                    <a:pt x="542" y="486"/>
                  </a:lnTo>
                  <a:cubicBezTo>
                    <a:pt x="1" y="576"/>
                    <a:pt x="111" y="1350"/>
                    <a:pt x="610" y="1350"/>
                  </a:cubicBezTo>
                  <a:cubicBezTo>
                    <a:pt x="638" y="1350"/>
                    <a:pt x="667" y="1348"/>
                    <a:pt x="697" y="1343"/>
                  </a:cubicBezTo>
                  <a:lnTo>
                    <a:pt x="3304" y="867"/>
                  </a:lnTo>
                  <a:cubicBezTo>
                    <a:pt x="3842" y="766"/>
                    <a:pt x="3726" y="0"/>
                    <a:pt x="323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" name="Google Shape;1103;p6"/>
            <p:cNvSpPr/>
            <p:nvPr/>
          </p:nvSpPr>
          <p:spPr>
            <a:xfrm>
              <a:off x="4232090" y="325172"/>
              <a:ext cx="60156" cy="49866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1" y="1"/>
                    <a:pt x="927" y="4"/>
                    <a:pt x="882" y="12"/>
                  </a:cubicBezTo>
                  <a:cubicBezTo>
                    <a:pt x="203" y="131"/>
                    <a:pt x="1" y="1012"/>
                    <a:pt x="572" y="1405"/>
                  </a:cubicBezTo>
                  <a:cubicBezTo>
                    <a:pt x="711" y="1502"/>
                    <a:pt x="861" y="1545"/>
                    <a:pt x="1008" y="1545"/>
                  </a:cubicBezTo>
                  <a:cubicBezTo>
                    <a:pt x="1455" y="1545"/>
                    <a:pt x="1865" y="1142"/>
                    <a:pt x="1775" y="631"/>
                  </a:cubicBezTo>
                  <a:cubicBezTo>
                    <a:pt x="1701" y="259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" name="Google Shape;1104;p6"/>
            <p:cNvSpPr/>
            <p:nvPr/>
          </p:nvSpPr>
          <p:spPr>
            <a:xfrm>
              <a:off x="4301987" y="310528"/>
              <a:ext cx="121021" cy="43512"/>
            </a:xfrm>
            <a:custGeom>
              <a:rect b="b" l="l" r="r" t="t"/>
              <a:pathLst>
                <a:path extrusionOk="0" h="1349" w="3752">
                  <a:moveTo>
                    <a:pt x="3132" y="0"/>
                  </a:moveTo>
                  <a:cubicBezTo>
                    <a:pt x="3120" y="0"/>
                    <a:pt x="3109" y="1"/>
                    <a:pt x="3097" y="2"/>
                  </a:cubicBezTo>
                  <a:lnTo>
                    <a:pt x="501" y="478"/>
                  </a:lnTo>
                  <a:cubicBezTo>
                    <a:pt x="1" y="618"/>
                    <a:pt x="114" y="1348"/>
                    <a:pt x="620" y="1348"/>
                  </a:cubicBezTo>
                  <a:cubicBezTo>
                    <a:pt x="631" y="1348"/>
                    <a:pt x="644" y="1348"/>
                    <a:pt x="656" y="1347"/>
                  </a:cubicBezTo>
                  <a:lnTo>
                    <a:pt x="3251" y="871"/>
                  </a:lnTo>
                  <a:cubicBezTo>
                    <a:pt x="3752" y="731"/>
                    <a:pt x="3627" y="0"/>
                    <a:pt x="313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5" name="Google Shape;1105;p6"/>
            <p:cNvSpPr/>
            <p:nvPr/>
          </p:nvSpPr>
          <p:spPr>
            <a:xfrm>
              <a:off x="4245928" y="399294"/>
              <a:ext cx="60059" cy="50189"/>
            </a:xfrm>
            <a:custGeom>
              <a:rect b="b" l="l" r="r" t="t"/>
              <a:pathLst>
                <a:path extrusionOk="0" h="1556" w="1862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17"/>
                  </a:cubicBezTo>
                  <a:cubicBezTo>
                    <a:pt x="700" y="1513"/>
                    <a:pt x="851" y="1556"/>
                    <a:pt x="997" y="1556"/>
                  </a:cubicBezTo>
                  <a:cubicBezTo>
                    <a:pt x="1451" y="1556"/>
                    <a:pt x="1862" y="1147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6" name="Google Shape;1106;p6"/>
            <p:cNvSpPr/>
            <p:nvPr/>
          </p:nvSpPr>
          <p:spPr>
            <a:xfrm>
              <a:off x="4314889" y="384586"/>
              <a:ext cx="122472" cy="44028"/>
            </a:xfrm>
            <a:custGeom>
              <a:rect b="b" l="l" r="r" t="t"/>
              <a:pathLst>
                <a:path extrusionOk="0" h="1365" w="3797">
                  <a:moveTo>
                    <a:pt x="3171" y="0"/>
                  </a:moveTo>
                  <a:cubicBezTo>
                    <a:pt x="3152" y="0"/>
                    <a:pt x="3133" y="1"/>
                    <a:pt x="3113" y="4"/>
                  </a:cubicBezTo>
                  <a:lnTo>
                    <a:pt x="518" y="480"/>
                  </a:lnTo>
                  <a:cubicBezTo>
                    <a:pt x="1" y="606"/>
                    <a:pt x="116" y="1364"/>
                    <a:pt x="627" y="1364"/>
                  </a:cubicBezTo>
                  <a:cubicBezTo>
                    <a:pt x="645" y="1364"/>
                    <a:pt x="665" y="1363"/>
                    <a:pt x="684" y="1361"/>
                  </a:cubicBezTo>
                  <a:lnTo>
                    <a:pt x="3268" y="885"/>
                  </a:lnTo>
                  <a:cubicBezTo>
                    <a:pt x="3796" y="758"/>
                    <a:pt x="3682" y="0"/>
                    <a:pt x="3171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" name="Google Shape;1107;p6"/>
            <p:cNvSpPr/>
            <p:nvPr/>
          </p:nvSpPr>
          <p:spPr>
            <a:xfrm>
              <a:off x="4188320" y="708297"/>
              <a:ext cx="250428" cy="224721"/>
            </a:xfrm>
            <a:custGeom>
              <a:rect b="b" l="l" r="r" t="t"/>
              <a:pathLst>
                <a:path extrusionOk="0" h="6967" w="7764">
                  <a:moveTo>
                    <a:pt x="3929" y="1"/>
                  </a:moveTo>
                  <a:cubicBezTo>
                    <a:pt x="2899" y="1"/>
                    <a:pt x="1886" y="465"/>
                    <a:pt x="1227" y="1338"/>
                  </a:cubicBezTo>
                  <a:lnTo>
                    <a:pt x="6954" y="4969"/>
                  </a:lnTo>
                  <a:cubicBezTo>
                    <a:pt x="7764" y="3398"/>
                    <a:pt x="7240" y="1469"/>
                    <a:pt x="5751" y="528"/>
                  </a:cubicBezTo>
                  <a:cubicBezTo>
                    <a:pt x="5188" y="173"/>
                    <a:pt x="4555" y="1"/>
                    <a:pt x="3929" y="1"/>
                  </a:cubicBezTo>
                  <a:close/>
                  <a:moveTo>
                    <a:pt x="810" y="1993"/>
                  </a:moveTo>
                  <a:lnTo>
                    <a:pt x="810" y="1993"/>
                  </a:lnTo>
                  <a:cubicBezTo>
                    <a:pt x="1" y="3553"/>
                    <a:pt x="525" y="5493"/>
                    <a:pt x="2013" y="6434"/>
                  </a:cubicBezTo>
                  <a:cubicBezTo>
                    <a:pt x="2579" y="6793"/>
                    <a:pt x="3211" y="6966"/>
                    <a:pt x="3836" y="6966"/>
                  </a:cubicBezTo>
                  <a:cubicBezTo>
                    <a:pt x="4868" y="6966"/>
                    <a:pt x="5882" y="6495"/>
                    <a:pt x="6549" y="5612"/>
                  </a:cubicBezTo>
                  <a:lnTo>
                    <a:pt x="810" y="1993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" name="Google Shape;1108;p6"/>
            <p:cNvSpPr/>
            <p:nvPr/>
          </p:nvSpPr>
          <p:spPr>
            <a:xfrm>
              <a:off x="4657631" y="226472"/>
              <a:ext cx="196272" cy="181918"/>
            </a:xfrm>
            <a:custGeom>
              <a:rect b="b" l="l" r="r" t="t"/>
              <a:pathLst>
                <a:path extrusionOk="0" h="5640" w="6085">
                  <a:moveTo>
                    <a:pt x="3596" y="0"/>
                  </a:moveTo>
                  <a:lnTo>
                    <a:pt x="1215" y="1631"/>
                  </a:lnTo>
                  <a:cubicBezTo>
                    <a:pt x="250" y="2286"/>
                    <a:pt x="0" y="3596"/>
                    <a:pt x="655" y="4560"/>
                  </a:cubicBezTo>
                  <a:lnTo>
                    <a:pt x="774" y="4715"/>
                  </a:lnTo>
                  <a:cubicBezTo>
                    <a:pt x="1175" y="5316"/>
                    <a:pt x="1834" y="5640"/>
                    <a:pt x="2508" y="5640"/>
                  </a:cubicBezTo>
                  <a:cubicBezTo>
                    <a:pt x="2915" y="5640"/>
                    <a:pt x="3328" y="5521"/>
                    <a:pt x="3691" y="5275"/>
                  </a:cubicBezTo>
                  <a:lnTo>
                    <a:pt x="6084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" name="Google Shape;1109;p6"/>
            <p:cNvSpPr/>
            <p:nvPr/>
          </p:nvSpPr>
          <p:spPr>
            <a:xfrm>
              <a:off x="4790102" y="151317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578" y="1"/>
                  </a:moveTo>
                  <a:cubicBezTo>
                    <a:pt x="3170" y="1"/>
                    <a:pt x="2757" y="119"/>
                    <a:pt x="2394" y="366"/>
                  </a:cubicBezTo>
                  <a:lnTo>
                    <a:pt x="1" y="1985"/>
                  </a:lnTo>
                  <a:lnTo>
                    <a:pt x="2477" y="5628"/>
                  </a:lnTo>
                  <a:lnTo>
                    <a:pt x="4870" y="4009"/>
                  </a:lnTo>
                  <a:cubicBezTo>
                    <a:pt x="5835" y="3354"/>
                    <a:pt x="6085" y="2044"/>
                    <a:pt x="5430" y="1080"/>
                  </a:cubicBezTo>
                  <a:lnTo>
                    <a:pt x="5323" y="925"/>
                  </a:lnTo>
                  <a:cubicBezTo>
                    <a:pt x="4915" y="324"/>
                    <a:pt x="4252" y="1"/>
                    <a:pt x="357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" name="Google Shape;1110;p6"/>
            <p:cNvSpPr/>
            <p:nvPr/>
          </p:nvSpPr>
          <p:spPr>
            <a:xfrm>
              <a:off x="4600023" y="602242"/>
              <a:ext cx="346032" cy="344032"/>
            </a:xfrm>
            <a:custGeom>
              <a:rect b="b" l="l" r="r" t="t"/>
              <a:pathLst>
                <a:path extrusionOk="0" h="10666" w="10728">
                  <a:moveTo>
                    <a:pt x="5007" y="1"/>
                  </a:moveTo>
                  <a:cubicBezTo>
                    <a:pt x="4823" y="1"/>
                    <a:pt x="4676" y="136"/>
                    <a:pt x="4644" y="328"/>
                  </a:cubicBezTo>
                  <a:lnTo>
                    <a:pt x="4191" y="3793"/>
                  </a:lnTo>
                  <a:lnTo>
                    <a:pt x="715" y="3340"/>
                  </a:lnTo>
                  <a:cubicBezTo>
                    <a:pt x="692" y="3336"/>
                    <a:pt x="671" y="3335"/>
                    <a:pt x="649" y="3335"/>
                  </a:cubicBezTo>
                  <a:cubicBezTo>
                    <a:pt x="465" y="3335"/>
                    <a:pt x="318" y="3469"/>
                    <a:pt x="286" y="3662"/>
                  </a:cubicBezTo>
                  <a:lnTo>
                    <a:pt x="24" y="5626"/>
                  </a:lnTo>
                  <a:cubicBezTo>
                    <a:pt x="0" y="5829"/>
                    <a:pt x="143" y="6019"/>
                    <a:pt x="345" y="6043"/>
                  </a:cubicBezTo>
                  <a:lnTo>
                    <a:pt x="3834" y="6507"/>
                  </a:lnTo>
                  <a:lnTo>
                    <a:pt x="3370" y="9984"/>
                  </a:lnTo>
                  <a:cubicBezTo>
                    <a:pt x="3346" y="10186"/>
                    <a:pt x="3489" y="10377"/>
                    <a:pt x="3691" y="10401"/>
                  </a:cubicBezTo>
                  <a:lnTo>
                    <a:pt x="5668" y="10663"/>
                  </a:lnTo>
                  <a:cubicBezTo>
                    <a:pt x="5682" y="10664"/>
                    <a:pt x="5697" y="10665"/>
                    <a:pt x="5712" y="10665"/>
                  </a:cubicBezTo>
                  <a:cubicBezTo>
                    <a:pt x="5897" y="10665"/>
                    <a:pt x="6062" y="10529"/>
                    <a:pt x="6084" y="10341"/>
                  </a:cubicBezTo>
                  <a:lnTo>
                    <a:pt x="6537" y="6864"/>
                  </a:lnTo>
                  <a:lnTo>
                    <a:pt x="10025" y="7329"/>
                  </a:lnTo>
                  <a:cubicBezTo>
                    <a:pt x="10039" y="7330"/>
                    <a:pt x="10053" y="7331"/>
                    <a:pt x="10067" y="7331"/>
                  </a:cubicBezTo>
                  <a:cubicBezTo>
                    <a:pt x="10253" y="7331"/>
                    <a:pt x="10420" y="7184"/>
                    <a:pt x="10442" y="6995"/>
                  </a:cubicBezTo>
                  <a:lnTo>
                    <a:pt x="10704" y="5019"/>
                  </a:lnTo>
                  <a:cubicBezTo>
                    <a:pt x="10728" y="4817"/>
                    <a:pt x="10585" y="4626"/>
                    <a:pt x="10382" y="4602"/>
                  </a:cubicBezTo>
                  <a:lnTo>
                    <a:pt x="6906" y="4150"/>
                  </a:lnTo>
                  <a:lnTo>
                    <a:pt x="7358" y="661"/>
                  </a:lnTo>
                  <a:cubicBezTo>
                    <a:pt x="7382" y="459"/>
                    <a:pt x="7239" y="280"/>
                    <a:pt x="7037" y="245"/>
                  </a:cubicBezTo>
                  <a:lnTo>
                    <a:pt x="5072" y="6"/>
                  </a:lnTo>
                  <a:cubicBezTo>
                    <a:pt x="5050" y="3"/>
                    <a:pt x="5028" y="1"/>
                    <a:pt x="500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" name="Google Shape;1111;p6"/>
            <p:cNvSpPr/>
            <p:nvPr/>
          </p:nvSpPr>
          <p:spPr>
            <a:xfrm>
              <a:off x="4157614" y="1123773"/>
              <a:ext cx="349483" cy="435733"/>
            </a:xfrm>
            <a:custGeom>
              <a:rect b="b" l="l" r="r" t="t"/>
              <a:pathLst>
                <a:path extrusionOk="0" h="13509" w="10835">
                  <a:moveTo>
                    <a:pt x="4147" y="414"/>
                  </a:moveTo>
                  <a:cubicBezTo>
                    <a:pt x="4437" y="414"/>
                    <a:pt x="4723" y="589"/>
                    <a:pt x="4775" y="982"/>
                  </a:cubicBezTo>
                  <a:cubicBezTo>
                    <a:pt x="4810" y="1173"/>
                    <a:pt x="4751" y="1375"/>
                    <a:pt x="4632" y="1518"/>
                  </a:cubicBezTo>
                  <a:lnTo>
                    <a:pt x="3834" y="1673"/>
                  </a:lnTo>
                  <a:cubicBezTo>
                    <a:pt x="3655" y="1578"/>
                    <a:pt x="3536" y="1411"/>
                    <a:pt x="3501" y="1209"/>
                  </a:cubicBezTo>
                  <a:cubicBezTo>
                    <a:pt x="3386" y="710"/>
                    <a:pt x="3770" y="414"/>
                    <a:pt x="4147" y="414"/>
                  </a:cubicBezTo>
                  <a:close/>
                  <a:moveTo>
                    <a:pt x="7868" y="2734"/>
                  </a:moveTo>
                  <a:cubicBezTo>
                    <a:pt x="8125" y="2734"/>
                    <a:pt x="8352" y="2923"/>
                    <a:pt x="8394" y="3185"/>
                  </a:cubicBezTo>
                  <a:lnTo>
                    <a:pt x="9775" y="10746"/>
                  </a:lnTo>
                  <a:cubicBezTo>
                    <a:pt x="9835" y="11043"/>
                    <a:pt x="9632" y="11329"/>
                    <a:pt x="9335" y="11377"/>
                  </a:cubicBezTo>
                  <a:lnTo>
                    <a:pt x="3072" y="12520"/>
                  </a:lnTo>
                  <a:cubicBezTo>
                    <a:pt x="3037" y="12527"/>
                    <a:pt x="3002" y="12530"/>
                    <a:pt x="2967" y="12530"/>
                  </a:cubicBezTo>
                  <a:cubicBezTo>
                    <a:pt x="2710" y="12530"/>
                    <a:pt x="2482" y="12342"/>
                    <a:pt x="2429" y="12079"/>
                  </a:cubicBezTo>
                  <a:lnTo>
                    <a:pt x="1060" y="4519"/>
                  </a:lnTo>
                  <a:cubicBezTo>
                    <a:pt x="1000" y="4221"/>
                    <a:pt x="1203" y="3935"/>
                    <a:pt x="1500" y="3888"/>
                  </a:cubicBezTo>
                  <a:lnTo>
                    <a:pt x="2250" y="3745"/>
                  </a:lnTo>
                  <a:cubicBezTo>
                    <a:pt x="2283" y="3960"/>
                    <a:pt x="2471" y="4107"/>
                    <a:pt x="2682" y="4107"/>
                  </a:cubicBezTo>
                  <a:cubicBezTo>
                    <a:pt x="2705" y="4107"/>
                    <a:pt x="2728" y="4105"/>
                    <a:pt x="2751" y="4102"/>
                  </a:cubicBezTo>
                  <a:lnTo>
                    <a:pt x="6668" y="3387"/>
                  </a:lnTo>
                  <a:cubicBezTo>
                    <a:pt x="6906" y="3340"/>
                    <a:pt x="7061" y="3114"/>
                    <a:pt x="7013" y="2875"/>
                  </a:cubicBezTo>
                  <a:lnTo>
                    <a:pt x="7763" y="2745"/>
                  </a:lnTo>
                  <a:cubicBezTo>
                    <a:pt x="7798" y="2737"/>
                    <a:pt x="7833" y="2734"/>
                    <a:pt x="7868" y="2734"/>
                  </a:cubicBezTo>
                  <a:close/>
                  <a:moveTo>
                    <a:pt x="4137" y="0"/>
                  </a:moveTo>
                  <a:cubicBezTo>
                    <a:pt x="4073" y="0"/>
                    <a:pt x="4007" y="6"/>
                    <a:pt x="3941" y="18"/>
                  </a:cubicBezTo>
                  <a:cubicBezTo>
                    <a:pt x="3358" y="125"/>
                    <a:pt x="2965" y="697"/>
                    <a:pt x="3072" y="1292"/>
                  </a:cubicBezTo>
                  <a:cubicBezTo>
                    <a:pt x="3096" y="1459"/>
                    <a:pt x="3179" y="1625"/>
                    <a:pt x="3286" y="1768"/>
                  </a:cubicBezTo>
                  <a:lnTo>
                    <a:pt x="2512" y="1911"/>
                  </a:lnTo>
                  <a:cubicBezTo>
                    <a:pt x="2191" y="1971"/>
                    <a:pt x="1977" y="2280"/>
                    <a:pt x="2036" y="2602"/>
                  </a:cubicBezTo>
                  <a:lnTo>
                    <a:pt x="2084" y="2875"/>
                  </a:lnTo>
                  <a:lnTo>
                    <a:pt x="798" y="3114"/>
                  </a:lnTo>
                  <a:cubicBezTo>
                    <a:pt x="310" y="3197"/>
                    <a:pt x="0" y="3661"/>
                    <a:pt x="84" y="4149"/>
                  </a:cubicBezTo>
                  <a:lnTo>
                    <a:pt x="1655" y="12770"/>
                  </a:lnTo>
                  <a:cubicBezTo>
                    <a:pt x="1740" y="13206"/>
                    <a:pt x="2120" y="13509"/>
                    <a:pt x="2540" y="13509"/>
                  </a:cubicBezTo>
                  <a:cubicBezTo>
                    <a:pt x="2590" y="13509"/>
                    <a:pt x="2640" y="13505"/>
                    <a:pt x="2691" y="13496"/>
                  </a:cubicBezTo>
                  <a:lnTo>
                    <a:pt x="10037" y="12150"/>
                  </a:lnTo>
                  <a:cubicBezTo>
                    <a:pt x="10513" y="12067"/>
                    <a:pt x="10835" y="11603"/>
                    <a:pt x="10752" y="11115"/>
                  </a:cubicBezTo>
                  <a:lnTo>
                    <a:pt x="9180" y="2483"/>
                  </a:lnTo>
                  <a:cubicBezTo>
                    <a:pt x="9096" y="2052"/>
                    <a:pt x="8725" y="1751"/>
                    <a:pt x="8304" y="1751"/>
                  </a:cubicBezTo>
                  <a:cubicBezTo>
                    <a:pt x="8247" y="1751"/>
                    <a:pt x="8190" y="1757"/>
                    <a:pt x="8132" y="1768"/>
                  </a:cubicBezTo>
                  <a:lnTo>
                    <a:pt x="6858" y="1994"/>
                  </a:lnTo>
                  <a:lnTo>
                    <a:pt x="6811" y="1721"/>
                  </a:lnTo>
                  <a:cubicBezTo>
                    <a:pt x="6746" y="1431"/>
                    <a:pt x="6497" y="1237"/>
                    <a:pt x="6213" y="1237"/>
                  </a:cubicBezTo>
                  <a:cubicBezTo>
                    <a:pt x="6183" y="1237"/>
                    <a:pt x="6151" y="1240"/>
                    <a:pt x="6120" y="1244"/>
                  </a:cubicBezTo>
                  <a:lnTo>
                    <a:pt x="5179" y="1423"/>
                  </a:lnTo>
                  <a:cubicBezTo>
                    <a:pt x="5227" y="1244"/>
                    <a:pt x="5239" y="1066"/>
                    <a:pt x="5203" y="899"/>
                  </a:cubicBezTo>
                  <a:cubicBezTo>
                    <a:pt x="5108" y="370"/>
                    <a:pt x="4655" y="0"/>
                    <a:pt x="413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" name="Google Shape;1112;p6"/>
            <p:cNvSpPr/>
            <p:nvPr/>
          </p:nvSpPr>
          <p:spPr>
            <a:xfrm>
              <a:off x="4219446" y="1280275"/>
              <a:ext cx="60123" cy="49866"/>
            </a:xfrm>
            <a:custGeom>
              <a:rect b="b" l="l" r="r" t="t"/>
              <a:pathLst>
                <a:path extrusionOk="0" h="1546" w="1864">
                  <a:moveTo>
                    <a:pt x="1013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2" y="131"/>
                    <a:pt x="0" y="1012"/>
                    <a:pt x="572" y="1405"/>
                  </a:cubicBezTo>
                  <a:cubicBezTo>
                    <a:pt x="713" y="1502"/>
                    <a:pt x="865" y="1545"/>
                    <a:pt x="1012" y="1545"/>
                  </a:cubicBezTo>
                  <a:cubicBezTo>
                    <a:pt x="1460" y="1545"/>
                    <a:pt x="1864" y="1142"/>
                    <a:pt x="1774" y="631"/>
                  </a:cubicBezTo>
                  <a:cubicBezTo>
                    <a:pt x="1700" y="259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" name="Google Shape;1113;p6"/>
            <p:cNvSpPr/>
            <p:nvPr/>
          </p:nvSpPr>
          <p:spPr>
            <a:xfrm>
              <a:off x="4287537" y="1265566"/>
              <a:ext cx="124859" cy="43931"/>
            </a:xfrm>
            <a:custGeom>
              <a:rect b="b" l="l" r="r" t="t"/>
              <a:pathLst>
                <a:path extrusionOk="0" h="1362" w="3871">
                  <a:moveTo>
                    <a:pt x="3275" y="0"/>
                  </a:moveTo>
                  <a:cubicBezTo>
                    <a:pt x="3236" y="0"/>
                    <a:pt x="3195" y="5"/>
                    <a:pt x="3152" y="15"/>
                  </a:cubicBezTo>
                  <a:lnTo>
                    <a:pt x="556" y="492"/>
                  </a:lnTo>
                  <a:cubicBezTo>
                    <a:pt x="1" y="569"/>
                    <a:pt x="108" y="1362"/>
                    <a:pt x="599" y="1362"/>
                  </a:cubicBezTo>
                  <a:cubicBezTo>
                    <a:pt x="634" y="1362"/>
                    <a:pt x="672" y="1358"/>
                    <a:pt x="711" y="1349"/>
                  </a:cubicBezTo>
                  <a:lnTo>
                    <a:pt x="3318" y="873"/>
                  </a:lnTo>
                  <a:cubicBezTo>
                    <a:pt x="3870" y="784"/>
                    <a:pt x="3767" y="0"/>
                    <a:pt x="3275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" name="Google Shape;1114;p6"/>
            <p:cNvSpPr/>
            <p:nvPr/>
          </p:nvSpPr>
          <p:spPr>
            <a:xfrm>
              <a:off x="4232090" y="1349784"/>
              <a:ext cx="60156" cy="49866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1" y="1"/>
                    <a:pt x="926" y="4"/>
                    <a:pt x="882" y="12"/>
                  </a:cubicBezTo>
                  <a:cubicBezTo>
                    <a:pt x="203" y="131"/>
                    <a:pt x="1" y="1012"/>
                    <a:pt x="572" y="1405"/>
                  </a:cubicBezTo>
                  <a:cubicBezTo>
                    <a:pt x="711" y="1502"/>
                    <a:pt x="862" y="1545"/>
                    <a:pt x="1009" y="1545"/>
                  </a:cubicBezTo>
                  <a:cubicBezTo>
                    <a:pt x="1455" y="1545"/>
                    <a:pt x="1865" y="1145"/>
                    <a:pt x="1775" y="643"/>
                  </a:cubicBezTo>
                  <a:cubicBezTo>
                    <a:pt x="1701" y="260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5" name="Google Shape;1115;p6"/>
            <p:cNvSpPr/>
            <p:nvPr/>
          </p:nvSpPr>
          <p:spPr>
            <a:xfrm>
              <a:off x="4302116" y="1335140"/>
              <a:ext cx="120892" cy="43544"/>
            </a:xfrm>
            <a:custGeom>
              <a:rect b="b" l="l" r="r" t="t"/>
              <a:pathLst>
                <a:path extrusionOk="0" h="1350" w="3748">
                  <a:moveTo>
                    <a:pt x="3128" y="0"/>
                  </a:moveTo>
                  <a:cubicBezTo>
                    <a:pt x="3116" y="0"/>
                    <a:pt x="3105" y="1"/>
                    <a:pt x="3093" y="2"/>
                  </a:cubicBezTo>
                  <a:lnTo>
                    <a:pt x="497" y="478"/>
                  </a:lnTo>
                  <a:cubicBezTo>
                    <a:pt x="0" y="628"/>
                    <a:pt x="109" y="1349"/>
                    <a:pt x="604" y="1349"/>
                  </a:cubicBezTo>
                  <a:cubicBezTo>
                    <a:pt x="620" y="1349"/>
                    <a:pt x="636" y="1348"/>
                    <a:pt x="652" y="1347"/>
                  </a:cubicBezTo>
                  <a:lnTo>
                    <a:pt x="3247" y="883"/>
                  </a:lnTo>
                  <a:cubicBezTo>
                    <a:pt x="3748" y="731"/>
                    <a:pt x="3623" y="0"/>
                    <a:pt x="312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6" name="Google Shape;1116;p6"/>
            <p:cNvSpPr/>
            <p:nvPr/>
          </p:nvSpPr>
          <p:spPr>
            <a:xfrm>
              <a:off x="4245928" y="1424293"/>
              <a:ext cx="60059" cy="49834"/>
            </a:xfrm>
            <a:custGeom>
              <a:rect b="b" l="l" r="r" t="t"/>
              <a:pathLst>
                <a:path extrusionOk="0" h="1545" w="1862">
                  <a:moveTo>
                    <a:pt x="1002" y="0"/>
                  </a:moveTo>
                  <a:cubicBezTo>
                    <a:pt x="959" y="0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0"/>
                    <a:pt x="100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" name="Google Shape;1117;p6"/>
            <p:cNvSpPr/>
            <p:nvPr/>
          </p:nvSpPr>
          <p:spPr>
            <a:xfrm>
              <a:off x="4315179" y="1409230"/>
              <a:ext cx="121892" cy="43931"/>
            </a:xfrm>
            <a:custGeom>
              <a:rect b="b" l="l" r="r" t="t"/>
              <a:pathLst>
                <a:path extrusionOk="0" h="1362" w="3779">
                  <a:moveTo>
                    <a:pt x="3152" y="0"/>
                  </a:moveTo>
                  <a:cubicBezTo>
                    <a:pt x="3136" y="0"/>
                    <a:pt x="3121" y="1"/>
                    <a:pt x="3104" y="2"/>
                  </a:cubicBezTo>
                  <a:lnTo>
                    <a:pt x="3104" y="14"/>
                  </a:lnTo>
                  <a:lnTo>
                    <a:pt x="509" y="479"/>
                  </a:lnTo>
                  <a:cubicBezTo>
                    <a:pt x="0" y="617"/>
                    <a:pt x="120" y="1362"/>
                    <a:pt x="628" y="1362"/>
                  </a:cubicBezTo>
                  <a:cubicBezTo>
                    <a:pt x="644" y="1362"/>
                    <a:pt x="659" y="1361"/>
                    <a:pt x="675" y="1360"/>
                  </a:cubicBezTo>
                  <a:lnTo>
                    <a:pt x="3259" y="883"/>
                  </a:lnTo>
                  <a:cubicBezTo>
                    <a:pt x="3779" y="733"/>
                    <a:pt x="3660" y="0"/>
                    <a:pt x="315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" name="Google Shape;1118;p6"/>
            <p:cNvSpPr/>
            <p:nvPr/>
          </p:nvSpPr>
          <p:spPr>
            <a:xfrm>
              <a:off x="4657631" y="1251439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596" y="1"/>
                  </a:moveTo>
                  <a:lnTo>
                    <a:pt x="1215" y="1620"/>
                  </a:lnTo>
                  <a:cubicBezTo>
                    <a:pt x="250" y="2275"/>
                    <a:pt x="0" y="3585"/>
                    <a:pt x="655" y="4549"/>
                  </a:cubicBezTo>
                  <a:lnTo>
                    <a:pt x="774" y="4704"/>
                  </a:lnTo>
                  <a:cubicBezTo>
                    <a:pt x="1175" y="5305"/>
                    <a:pt x="1834" y="5629"/>
                    <a:pt x="2508" y="5629"/>
                  </a:cubicBezTo>
                  <a:cubicBezTo>
                    <a:pt x="2915" y="5629"/>
                    <a:pt x="3328" y="5510"/>
                    <a:pt x="3691" y="5264"/>
                  </a:cubicBezTo>
                  <a:lnTo>
                    <a:pt x="6084" y="3644"/>
                  </a:lnTo>
                  <a:lnTo>
                    <a:pt x="3596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" name="Google Shape;1119;p6"/>
            <p:cNvSpPr/>
            <p:nvPr/>
          </p:nvSpPr>
          <p:spPr>
            <a:xfrm>
              <a:off x="4790102" y="1176188"/>
              <a:ext cx="196272" cy="181660"/>
            </a:xfrm>
            <a:custGeom>
              <a:rect b="b" l="l" r="r" t="t"/>
              <a:pathLst>
                <a:path extrusionOk="0" h="5632" w="6085">
                  <a:moveTo>
                    <a:pt x="3589" y="1"/>
                  </a:moveTo>
                  <a:cubicBezTo>
                    <a:pt x="3177" y="1"/>
                    <a:pt x="2761" y="120"/>
                    <a:pt x="2394" y="369"/>
                  </a:cubicBezTo>
                  <a:lnTo>
                    <a:pt x="1" y="1989"/>
                  </a:lnTo>
                  <a:lnTo>
                    <a:pt x="2477" y="5632"/>
                  </a:lnTo>
                  <a:lnTo>
                    <a:pt x="4870" y="4001"/>
                  </a:lnTo>
                  <a:cubicBezTo>
                    <a:pt x="5835" y="3346"/>
                    <a:pt x="6085" y="2036"/>
                    <a:pt x="5430" y="1072"/>
                  </a:cubicBezTo>
                  <a:lnTo>
                    <a:pt x="5430" y="1072"/>
                  </a:lnTo>
                  <a:lnTo>
                    <a:pt x="5430" y="1084"/>
                  </a:lnTo>
                  <a:lnTo>
                    <a:pt x="5323" y="917"/>
                  </a:lnTo>
                  <a:cubicBezTo>
                    <a:pt x="4917" y="319"/>
                    <a:pt x="4259" y="1"/>
                    <a:pt x="358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0" name="Google Shape;1120;p6"/>
            <p:cNvSpPr/>
            <p:nvPr/>
          </p:nvSpPr>
          <p:spPr>
            <a:xfrm>
              <a:off x="3132614" y="98419"/>
              <a:ext cx="350257" cy="436217"/>
            </a:xfrm>
            <a:custGeom>
              <a:rect b="b" l="l" r="r" t="t"/>
              <a:pathLst>
                <a:path extrusionOk="0" h="13524" w="10859">
                  <a:moveTo>
                    <a:pt x="4164" y="435"/>
                  </a:moveTo>
                  <a:cubicBezTo>
                    <a:pt x="4452" y="435"/>
                    <a:pt x="4735" y="607"/>
                    <a:pt x="4787" y="994"/>
                  </a:cubicBezTo>
                  <a:cubicBezTo>
                    <a:pt x="4822" y="1196"/>
                    <a:pt x="4763" y="1387"/>
                    <a:pt x="4632" y="1541"/>
                  </a:cubicBezTo>
                  <a:lnTo>
                    <a:pt x="3846" y="1684"/>
                  </a:lnTo>
                  <a:cubicBezTo>
                    <a:pt x="3668" y="1589"/>
                    <a:pt x="3548" y="1422"/>
                    <a:pt x="3513" y="1232"/>
                  </a:cubicBezTo>
                  <a:cubicBezTo>
                    <a:pt x="3398" y="732"/>
                    <a:pt x="3785" y="435"/>
                    <a:pt x="4164" y="435"/>
                  </a:cubicBezTo>
                  <a:close/>
                  <a:moveTo>
                    <a:pt x="7857" y="2749"/>
                  </a:moveTo>
                  <a:cubicBezTo>
                    <a:pt x="8127" y="2749"/>
                    <a:pt x="8353" y="2930"/>
                    <a:pt x="8406" y="3208"/>
                  </a:cubicBezTo>
                  <a:lnTo>
                    <a:pt x="9787" y="10769"/>
                  </a:lnTo>
                  <a:cubicBezTo>
                    <a:pt x="9847" y="11054"/>
                    <a:pt x="9644" y="11340"/>
                    <a:pt x="9359" y="11400"/>
                  </a:cubicBezTo>
                  <a:lnTo>
                    <a:pt x="3084" y="12543"/>
                  </a:lnTo>
                  <a:cubicBezTo>
                    <a:pt x="3049" y="12550"/>
                    <a:pt x="3014" y="12553"/>
                    <a:pt x="2980" y="12553"/>
                  </a:cubicBezTo>
                  <a:cubicBezTo>
                    <a:pt x="2722" y="12553"/>
                    <a:pt x="2495" y="12365"/>
                    <a:pt x="2453" y="12102"/>
                  </a:cubicBezTo>
                  <a:lnTo>
                    <a:pt x="1072" y="4530"/>
                  </a:lnTo>
                  <a:cubicBezTo>
                    <a:pt x="1012" y="4232"/>
                    <a:pt x="1215" y="3958"/>
                    <a:pt x="1512" y="3899"/>
                  </a:cubicBezTo>
                  <a:lnTo>
                    <a:pt x="2263" y="3768"/>
                  </a:lnTo>
                  <a:cubicBezTo>
                    <a:pt x="2294" y="3977"/>
                    <a:pt x="2481" y="4122"/>
                    <a:pt x="2688" y="4122"/>
                  </a:cubicBezTo>
                  <a:cubicBezTo>
                    <a:pt x="2716" y="4122"/>
                    <a:pt x="2745" y="4119"/>
                    <a:pt x="2775" y="4113"/>
                  </a:cubicBezTo>
                  <a:lnTo>
                    <a:pt x="6680" y="3399"/>
                  </a:lnTo>
                  <a:cubicBezTo>
                    <a:pt x="6906" y="3363"/>
                    <a:pt x="7073" y="3125"/>
                    <a:pt x="7025" y="2899"/>
                  </a:cubicBezTo>
                  <a:lnTo>
                    <a:pt x="7763" y="2756"/>
                  </a:lnTo>
                  <a:cubicBezTo>
                    <a:pt x="7795" y="2751"/>
                    <a:pt x="7826" y="2749"/>
                    <a:pt x="7857" y="2749"/>
                  </a:cubicBezTo>
                  <a:close/>
                  <a:moveTo>
                    <a:pt x="4145" y="0"/>
                  </a:moveTo>
                  <a:cubicBezTo>
                    <a:pt x="4082" y="0"/>
                    <a:pt x="4018" y="6"/>
                    <a:pt x="3953" y="17"/>
                  </a:cubicBezTo>
                  <a:cubicBezTo>
                    <a:pt x="3358" y="136"/>
                    <a:pt x="2965" y="708"/>
                    <a:pt x="3084" y="1303"/>
                  </a:cubicBezTo>
                  <a:cubicBezTo>
                    <a:pt x="3108" y="1482"/>
                    <a:pt x="3179" y="1637"/>
                    <a:pt x="3298" y="1779"/>
                  </a:cubicBezTo>
                  <a:lnTo>
                    <a:pt x="2525" y="1922"/>
                  </a:lnTo>
                  <a:cubicBezTo>
                    <a:pt x="2203" y="1982"/>
                    <a:pt x="1989" y="2291"/>
                    <a:pt x="2048" y="2601"/>
                  </a:cubicBezTo>
                  <a:lnTo>
                    <a:pt x="2096" y="2887"/>
                  </a:lnTo>
                  <a:lnTo>
                    <a:pt x="810" y="3125"/>
                  </a:lnTo>
                  <a:cubicBezTo>
                    <a:pt x="322" y="3208"/>
                    <a:pt x="0" y="3673"/>
                    <a:pt x="96" y="4161"/>
                  </a:cubicBezTo>
                  <a:lnTo>
                    <a:pt x="1667" y="12793"/>
                  </a:lnTo>
                  <a:cubicBezTo>
                    <a:pt x="1751" y="13223"/>
                    <a:pt x="2122" y="13524"/>
                    <a:pt x="2543" y="13524"/>
                  </a:cubicBezTo>
                  <a:cubicBezTo>
                    <a:pt x="2600" y="13524"/>
                    <a:pt x="2657" y="13518"/>
                    <a:pt x="2715" y="13507"/>
                  </a:cubicBezTo>
                  <a:lnTo>
                    <a:pt x="10049" y="12174"/>
                  </a:lnTo>
                  <a:cubicBezTo>
                    <a:pt x="10537" y="12078"/>
                    <a:pt x="10859" y="11614"/>
                    <a:pt x="10764" y="11126"/>
                  </a:cubicBezTo>
                  <a:lnTo>
                    <a:pt x="9192" y="2506"/>
                  </a:lnTo>
                  <a:cubicBezTo>
                    <a:pt x="9107" y="2069"/>
                    <a:pt x="8727" y="1766"/>
                    <a:pt x="8299" y="1766"/>
                  </a:cubicBezTo>
                  <a:cubicBezTo>
                    <a:pt x="8248" y="1766"/>
                    <a:pt x="8196" y="1771"/>
                    <a:pt x="8144" y="1779"/>
                  </a:cubicBezTo>
                  <a:lnTo>
                    <a:pt x="6870" y="2018"/>
                  </a:lnTo>
                  <a:lnTo>
                    <a:pt x="6823" y="1744"/>
                  </a:lnTo>
                  <a:cubicBezTo>
                    <a:pt x="6770" y="1458"/>
                    <a:pt x="6520" y="1258"/>
                    <a:pt x="6248" y="1258"/>
                  </a:cubicBezTo>
                  <a:cubicBezTo>
                    <a:pt x="6214" y="1258"/>
                    <a:pt x="6179" y="1261"/>
                    <a:pt x="6144" y="1268"/>
                  </a:cubicBezTo>
                  <a:lnTo>
                    <a:pt x="5192" y="1434"/>
                  </a:lnTo>
                  <a:cubicBezTo>
                    <a:pt x="5239" y="1268"/>
                    <a:pt x="5251" y="1089"/>
                    <a:pt x="5215" y="922"/>
                  </a:cubicBezTo>
                  <a:cubicBezTo>
                    <a:pt x="5130" y="381"/>
                    <a:pt x="4667" y="0"/>
                    <a:pt x="4145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1" name="Google Shape;1121;p6"/>
            <p:cNvSpPr/>
            <p:nvPr/>
          </p:nvSpPr>
          <p:spPr>
            <a:xfrm>
              <a:off x="3194834" y="255566"/>
              <a:ext cx="60156" cy="49898"/>
            </a:xfrm>
            <a:custGeom>
              <a:rect b="b" l="l" r="r" t="t"/>
              <a:pathLst>
                <a:path extrusionOk="0" h="1547" w="1865">
                  <a:moveTo>
                    <a:pt x="1023" y="1"/>
                  </a:moveTo>
                  <a:cubicBezTo>
                    <a:pt x="976" y="1"/>
                    <a:pt x="929" y="5"/>
                    <a:pt x="881" y="15"/>
                  </a:cubicBezTo>
                  <a:cubicBezTo>
                    <a:pt x="191" y="134"/>
                    <a:pt x="0" y="1015"/>
                    <a:pt x="572" y="1408"/>
                  </a:cubicBezTo>
                  <a:cubicBezTo>
                    <a:pt x="708" y="1504"/>
                    <a:pt x="857" y="1547"/>
                    <a:pt x="1002" y="1547"/>
                  </a:cubicBezTo>
                  <a:cubicBezTo>
                    <a:pt x="1451" y="1547"/>
                    <a:pt x="1864" y="1138"/>
                    <a:pt x="1774" y="634"/>
                  </a:cubicBezTo>
                  <a:cubicBezTo>
                    <a:pt x="1701" y="266"/>
                    <a:pt x="1377" y="1"/>
                    <a:pt x="102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2" name="Google Shape;1122;p6"/>
            <p:cNvSpPr/>
            <p:nvPr/>
          </p:nvSpPr>
          <p:spPr>
            <a:xfrm>
              <a:off x="3263021" y="241019"/>
              <a:ext cx="124440" cy="43706"/>
            </a:xfrm>
            <a:custGeom>
              <a:rect b="b" l="l" r="r" t="t"/>
              <a:pathLst>
                <a:path extrusionOk="0" h="1355" w="3858">
                  <a:moveTo>
                    <a:pt x="3263" y="1"/>
                  </a:moveTo>
                  <a:cubicBezTo>
                    <a:pt x="3227" y="1"/>
                    <a:pt x="3189" y="5"/>
                    <a:pt x="3149" y="14"/>
                  </a:cubicBezTo>
                  <a:lnTo>
                    <a:pt x="553" y="490"/>
                  </a:lnTo>
                  <a:cubicBezTo>
                    <a:pt x="0" y="580"/>
                    <a:pt x="121" y="1354"/>
                    <a:pt x="621" y="1354"/>
                  </a:cubicBezTo>
                  <a:cubicBezTo>
                    <a:pt x="649" y="1354"/>
                    <a:pt x="678" y="1352"/>
                    <a:pt x="708" y="1347"/>
                  </a:cubicBezTo>
                  <a:lnTo>
                    <a:pt x="3292" y="871"/>
                  </a:lnTo>
                  <a:cubicBezTo>
                    <a:pt x="3858" y="793"/>
                    <a:pt x="3761" y="1"/>
                    <a:pt x="326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3" name="Google Shape;1123;p6"/>
            <p:cNvSpPr/>
            <p:nvPr/>
          </p:nvSpPr>
          <p:spPr>
            <a:xfrm>
              <a:off x="3207510" y="325172"/>
              <a:ext cx="60123" cy="49866"/>
            </a:xfrm>
            <a:custGeom>
              <a:rect b="b" l="l" r="r" t="t"/>
              <a:pathLst>
                <a:path extrusionOk="0" h="1546" w="1864">
                  <a:moveTo>
                    <a:pt x="1014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8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" name="Google Shape;1124;p6"/>
            <p:cNvSpPr/>
            <p:nvPr/>
          </p:nvSpPr>
          <p:spPr>
            <a:xfrm>
              <a:off x="3277020" y="310528"/>
              <a:ext cx="121376" cy="43512"/>
            </a:xfrm>
            <a:custGeom>
              <a:rect b="b" l="l" r="r" t="t"/>
              <a:pathLst>
                <a:path extrusionOk="0" h="1349" w="3763">
                  <a:moveTo>
                    <a:pt x="3143" y="0"/>
                  </a:moveTo>
                  <a:cubicBezTo>
                    <a:pt x="3131" y="0"/>
                    <a:pt x="3120" y="1"/>
                    <a:pt x="3108" y="2"/>
                  </a:cubicBezTo>
                  <a:lnTo>
                    <a:pt x="512" y="478"/>
                  </a:lnTo>
                  <a:cubicBezTo>
                    <a:pt x="0" y="618"/>
                    <a:pt x="125" y="1348"/>
                    <a:pt x="631" y="1348"/>
                  </a:cubicBezTo>
                  <a:cubicBezTo>
                    <a:pt x="643" y="1348"/>
                    <a:pt x="655" y="1348"/>
                    <a:pt x="667" y="1347"/>
                  </a:cubicBezTo>
                  <a:lnTo>
                    <a:pt x="3262" y="871"/>
                  </a:lnTo>
                  <a:cubicBezTo>
                    <a:pt x="3763" y="731"/>
                    <a:pt x="3638" y="0"/>
                    <a:pt x="314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5" name="Google Shape;1125;p6"/>
            <p:cNvSpPr/>
            <p:nvPr/>
          </p:nvSpPr>
          <p:spPr>
            <a:xfrm>
              <a:off x="3221315" y="399294"/>
              <a:ext cx="60059" cy="50189"/>
            </a:xfrm>
            <a:custGeom>
              <a:rect b="b" l="l" r="r" t="t"/>
              <a:pathLst>
                <a:path extrusionOk="0" h="1556" w="1862">
                  <a:moveTo>
                    <a:pt x="1002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17"/>
                  </a:cubicBezTo>
                  <a:cubicBezTo>
                    <a:pt x="700" y="1513"/>
                    <a:pt x="851" y="1556"/>
                    <a:pt x="997" y="1556"/>
                  </a:cubicBezTo>
                  <a:cubicBezTo>
                    <a:pt x="1451" y="1556"/>
                    <a:pt x="1862" y="1147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6" name="Google Shape;1126;p6"/>
            <p:cNvSpPr/>
            <p:nvPr/>
          </p:nvSpPr>
          <p:spPr>
            <a:xfrm>
              <a:off x="3290277" y="384586"/>
              <a:ext cx="122472" cy="44028"/>
            </a:xfrm>
            <a:custGeom>
              <a:rect b="b" l="l" r="r" t="t"/>
              <a:pathLst>
                <a:path extrusionOk="0" h="1365" w="3797">
                  <a:moveTo>
                    <a:pt x="3172" y="0"/>
                  </a:moveTo>
                  <a:cubicBezTo>
                    <a:pt x="3153" y="0"/>
                    <a:pt x="3133" y="1"/>
                    <a:pt x="3113" y="4"/>
                  </a:cubicBezTo>
                  <a:lnTo>
                    <a:pt x="518" y="480"/>
                  </a:lnTo>
                  <a:cubicBezTo>
                    <a:pt x="1" y="606"/>
                    <a:pt x="116" y="1364"/>
                    <a:pt x="616" y="1364"/>
                  </a:cubicBezTo>
                  <a:cubicBezTo>
                    <a:pt x="634" y="1364"/>
                    <a:pt x="653" y="1363"/>
                    <a:pt x="673" y="1361"/>
                  </a:cubicBezTo>
                  <a:lnTo>
                    <a:pt x="3280" y="885"/>
                  </a:lnTo>
                  <a:cubicBezTo>
                    <a:pt x="3797" y="747"/>
                    <a:pt x="3682" y="0"/>
                    <a:pt x="317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7" name="Google Shape;1127;p6"/>
            <p:cNvSpPr/>
            <p:nvPr/>
          </p:nvSpPr>
          <p:spPr>
            <a:xfrm>
              <a:off x="3163708" y="708297"/>
              <a:ext cx="250428" cy="224430"/>
            </a:xfrm>
            <a:custGeom>
              <a:rect b="b" l="l" r="r" t="t"/>
              <a:pathLst>
                <a:path extrusionOk="0" h="6958" w="7764">
                  <a:moveTo>
                    <a:pt x="3923" y="1"/>
                  </a:moveTo>
                  <a:cubicBezTo>
                    <a:pt x="2893" y="1"/>
                    <a:pt x="1881" y="465"/>
                    <a:pt x="1215" y="1338"/>
                  </a:cubicBezTo>
                  <a:lnTo>
                    <a:pt x="6954" y="4969"/>
                  </a:lnTo>
                  <a:cubicBezTo>
                    <a:pt x="7764" y="3398"/>
                    <a:pt x="7240" y="1469"/>
                    <a:pt x="5752" y="528"/>
                  </a:cubicBezTo>
                  <a:cubicBezTo>
                    <a:pt x="5184" y="173"/>
                    <a:pt x="4550" y="1"/>
                    <a:pt x="3923" y="1"/>
                  </a:cubicBezTo>
                  <a:close/>
                  <a:moveTo>
                    <a:pt x="810" y="1993"/>
                  </a:moveTo>
                  <a:cubicBezTo>
                    <a:pt x="1" y="3553"/>
                    <a:pt x="525" y="5481"/>
                    <a:pt x="2013" y="6434"/>
                  </a:cubicBezTo>
                  <a:cubicBezTo>
                    <a:pt x="2577" y="6788"/>
                    <a:pt x="3207" y="6958"/>
                    <a:pt x="3830" y="6958"/>
                  </a:cubicBezTo>
                  <a:cubicBezTo>
                    <a:pt x="4864" y="6958"/>
                    <a:pt x="5881" y="6489"/>
                    <a:pt x="6549" y="5612"/>
                  </a:cubicBezTo>
                  <a:lnTo>
                    <a:pt x="810" y="1993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8" name="Google Shape;1128;p6"/>
            <p:cNvSpPr/>
            <p:nvPr/>
          </p:nvSpPr>
          <p:spPr>
            <a:xfrm>
              <a:off x="3633018" y="226472"/>
              <a:ext cx="195885" cy="181918"/>
            </a:xfrm>
            <a:custGeom>
              <a:rect b="b" l="l" r="r" t="t"/>
              <a:pathLst>
                <a:path extrusionOk="0" h="5640" w="6073">
                  <a:moveTo>
                    <a:pt x="3596" y="0"/>
                  </a:moveTo>
                  <a:lnTo>
                    <a:pt x="1203" y="1631"/>
                  </a:lnTo>
                  <a:cubicBezTo>
                    <a:pt x="250" y="2286"/>
                    <a:pt x="0" y="3596"/>
                    <a:pt x="655" y="4560"/>
                  </a:cubicBezTo>
                  <a:lnTo>
                    <a:pt x="762" y="4715"/>
                  </a:lnTo>
                  <a:cubicBezTo>
                    <a:pt x="1170" y="5316"/>
                    <a:pt x="1833" y="5640"/>
                    <a:pt x="2507" y="5640"/>
                  </a:cubicBezTo>
                  <a:cubicBezTo>
                    <a:pt x="2915" y="5640"/>
                    <a:pt x="3328" y="5521"/>
                    <a:pt x="3691" y="5275"/>
                  </a:cubicBezTo>
                  <a:lnTo>
                    <a:pt x="6072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9" name="Google Shape;1129;p6"/>
            <p:cNvSpPr/>
            <p:nvPr/>
          </p:nvSpPr>
          <p:spPr>
            <a:xfrm>
              <a:off x="3765490" y="151317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578" y="1"/>
                  </a:moveTo>
                  <a:cubicBezTo>
                    <a:pt x="3170" y="1"/>
                    <a:pt x="2757" y="119"/>
                    <a:pt x="2394" y="366"/>
                  </a:cubicBezTo>
                  <a:lnTo>
                    <a:pt x="1" y="1985"/>
                  </a:lnTo>
                  <a:lnTo>
                    <a:pt x="2477" y="5628"/>
                  </a:lnTo>
                  <a:lnTo>
                    <a:pt x="4871" y="4009"/>
                  </a:lnTo>
                  <a:cubicBezTo>
                    <a:pt x="5835" y="3354"/>
                    <a:pt x="6085" y="2044"/>
                    <a:pt x="5430" y="1080"/>
                  </a:cubicBezTo>
                  <a:lnTo>
                    <a:pt x="5323" y="925"/>
                  </a:lnTo>
                  <a:cubicBezTo>
                    <a:pt x="4915" y="324"/>
                    <a:pt x="4252" y="1"/>
                    <a:pt x="357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0" name="Google Shape;1130;p6"/>
            <p:cNvSpPr/>
            <p:nvPr/>
          </p:nvSpPr>
          <p:spPr>
            <a:xfrm>
              <a:off x="3575411" y="602242"/>
              <a:ext cx="345645" cy="344032"/>
            </a:xfrm>
            <a:custGeom>
              <a:rect b="b" l="l" r="r" t="t"/>
              <a:pathLst>
                <a:path extrusionOk="0" h="10666" w="10716">
                  <a:moveTo>
                    <a:pt x="4998" y="1"/>
                  </a:moveTo>
                  <a:cubicBezTo>
                    <a:pt x="4820" y="1"/>
                    <a:pt x="4665" y="136"/>
                    <a:pt x="4644" y="328"/>
                  </a:cubicBezTo>
                  <a:lnTo>
                    <a:pt x="4191" y="3805"/>
                  </a:lnTo>
                  <a:lnTo>
                    <a:pt x="703" y="3340"/>
                  </a:lnTo>
                  <a:cubicBezTo>
                    <a:pt x="688" y="3338"/>
                    <a:pt x="673" y="3338"/>
                    <a:pt x="659" y="3338"/>
                  </a:cubicBezTo>
                  <a:cubicBezTo>
                    <a:pt x="473" y="3338"/>
                    <a:pt x="308" y="3474"/>
                    <a:pt x="286" y="3662"/>
                  </a:cubicBezTo>
                  <a:lnTo>
                    <a:pt x="24" y="5638"/>
                  </a:lnTo>
                  <a:cubicBezTo>
                    <a:pt x="0" y="5840"/>
                    <a:pt x="143" y="6031"/>
                    <a:pt x="346" y="6055"/>
                  </a:cubicBezTo>
                  <a:lnTo>
                    <a:pt x="346" y="6043"/>
                  </a:lnTo>
                  <a:lnTo>
                    <a:pt x="3834" y="6507"/>
                  </a:lnTo>
                  <a:lnTo>
                    <a:pt x="3370" y="9984"/>
                  </a:lnTo>
                  <a:cubicBezTo>
                    <a:pt x="3334" y="10186"/>
                    <a:pt x="3477" y="10377"/>
                    <a:pt x="3691" y="10401"/>
                  </a:cubicBezTo>
                  <a:lnTo>
                    <a:pt x="5656" y="10663"/>
                  </a:lnTo>
                  <a:cubicBezTo>
                    <a:pt x="5671" y="10664"/>
                    <a:pt x="5685" y="10665"/>
                    <a:pt x="5700" y="10665"/>
                  </a:cubicBezTo>
                  <a:cubicBezTo>
                    <a:pt x="5885" y="10665"/>
                    <a:pt x="6050" y="10529"/>
                    <a:pt x="6072" y="10341"/>
                  </a:cubicBezTo>
                  <a:lnTo>
                    <a:pt x="6537" y="6864"/>
                  </a:lnTo>
                  <a:lnTo>
                    <a:pt x="10013" y="7329"/>
                  </a:lnTo>
                  <a:cubicBezTo>
                    <a:pt x="10028" y="7331"/>
                    <a:pt x="10043" y="7331"/>
                    <a:pt x="10058" y="7331"/>
                  </a:cubicBezTo>
                  <a:cubicBezTo>
                    <a:pt x="10243" y="7331"/>
                    <a:pt x="10408" y="7195"/>
                    <a:pt x="10430" y="7007"/>
                  </a:cubicBezTo>
                  <a:lnTo>
                    <a:pt x="10692" y="5031"/>
                  </a:lnTo>
                  <a:cubicBezTo>
                    <a:pt x="10716" y="4828"/>
                    <a:pt x="10573" y="4638"/>
                    <a:pt x="10371" y="4614"/>
                  </a:cubicBezTo>
                  <a:lnTo>
                    <a:pt x="6894" y="4150"/>
                  </a:lnTo>
                  <a:lnTo>
                    <a:pt x="7358" y="673"/>
                  </a:lnTo>
                  <a:cubicBezTo>
                    <a:pt x="7382" y="471"/>
                    <a:pt x="7239" y="280"/>
                    <a:pt x="7037" y="256"/>
                  </a:cubicBezTo>
                  <a:lnTo>
                    <a:pt x="5060" y="6"/>
                  </a:lnTo>
                  <a:cubicBezTo>
                    <a:pt x="5040" y="3"/>
                    <a:pt x="5019" y="1"/>
                    <a:pt x="499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1" name="Google Shape;1131;p6"/>
            <p:cNvSpPr/>
            <p:nvPr/>
          </p:nvSpPr>
          <p:spPr>
            <a:xfrm>
              <a:off x="3133001" y="1123290"/>
              <a:ext cx="349870" cy="436217"/>
            </a:xfrm>
            <a:custGeom>
              <a:rect b="b" l="l" r="r" t="t"/>
              <a:pathLst>
                <a:path extrusionOk="0" h="13524" w="10847">
                  <a:moveTo>
                    <a:pt x="4148" y="429"/>
                  </a:moveTo>
                  <a:cubicBezTo>
                    <a:pt x="4437" y="429"/>
                    <a:pt x="4723" y="604"/>
                    <a:pt x="4775" y="997"/>
                  </a:cubicBezTo>
                  <a:cubicBezTo>
                    <a:pt x="4810" y="1188"/>
                    <a:pt x="4751" y="1390"/>
                    <a:pt x="4620" y="1533"/>
                  </a:cubicBezTo>
                  <a:lnTo>
                    <a:pt x="3834" y="1688"/>
                  </a:lnTo>
                  <a:cubicBezTo>
                    <a:pt x="3656" y="1593"/>
                    <a:pt x="3536" y="1426"/>
                    <a:pt x="3501" y="1224"/>
                  </a:cubicBezTo>
                  <a:cubicBezTo>
                    <a:pt x="3386" y="725"/>
                    <a:pt x="3770" y="429"/>
                    <a:pt x="4148" y="429"/>
                  </a:cubicBezTo>
                  <a:close/>
                  <a:moveTo>
                    <a:pt x="7843" y="2740"/>
                  </a:moveTo>
                  <a:cubicBezTo>
                    <a:pt x="8105" y="2740"/>
                    <a:pt x="8341" y="2921"/>
                    <a:pt x="8394" y="3188"/>
                  </a:cubicBezTo>
                  <a:lnTo>
                    <a:pt x="9775" y="10761"/>
                  </a:lnTo>
                  <a:cubicBezTo>
                    <a:pt x="9835" y="11058"/>
                    <a:pt x="9632" y="11344"/>
                    <a:pt x="9347" y="11392"/>
                  </a:cubicBezTo>
                  <a:lnTo>
                    <a:pt x="3072" y="12535"/>
                  </a:lnTo>
                  <a:cubicBezTo>
                    <a:pt x="3037" y="12542"/>
                    <a:pt x="3002" y="12545"/>
                    <a:pt x="2968" y="12545"/>
                  </a:cubicBezTo>
                  <a:cubicBezTo>
                    <a:pt x="2710" y="12545"/>
                    <a:pt x="2483" y="12357"/>
                    <a:pt x="2441" y="12094"/>
                  </a:cubicBezTo>
                  <a:lnTo>
                    <a:pt x="1060" y="4534"/>
                  </a:lnTo>
                  <a:cubicBezTo>
                    <a:pt x="1000" y="4236"/>
                    <a:pt x="1203" y="3950"/>
                    <a:pt x="1500" y="3903"/>
                  </a:cubicBezTo>
                  <a:lnTo>
                    <a:pt x="2251" y="3760"/>
                  </a:lnTo>
                  <a:cubicBezTo>
                    <a:pt x="2283" y="3975"/>
                    <a:pt x="2471" y="4122"/>
                    <a:pt x="2682" y="4122"/>
                  </a:cubicBezTo>
                  <a:cubicBezTo>
                    <a:pt x="2705" y="4122"/>
                    <a:pt x="2728" y="4120"/>
                    <a:pt x="2751" y="4117"/>
                  </a:cubicBezTo>
                  <a:lnTo>
                    <a:pt x="6668" y="3391"/>
                  </a:lnTo>
                  <a:cubicBezTo>
                    <a:pt x="6894" y="3355"/>
                    <a:pt x="7061" y="3129"/>
                    <a:pt x="7013" y="2890"/>
                  </a:cubicBezTo>
                  <a:lnTo>
                    <a:pt x="7751" y="2748"/>
                  </a:lnTo>
                  <a:cubicBezTo>
                    <a:pt x="7782" y="2743"/>
                    <a:pt x="7812" y="2740"/>
                    <a:pt x="7843" y="2740"/>
                  </a:cubicBezTo>
                  <a:close/>
                  <a:moveTo>
                    <a:pt x="4150" y="0"/>
                  </a:moveTo>
                  <a:cubicBezTo>
                    <a:pt x="4081" y="0"/>
                    <a:pt x="4011" y="7"/>
                    <a:pt x="3941" y="21"/>
                  </a:cubicBezTo>
                  <a:cubicBezTo>
                    <a:pt x="3346" y="128"/>
                    <a:pt x="2953" y="700"/>
                    <a:pt x="3072" y="1307"/>
                  </a:cubicBezTo>
                  <a:cubicBezTo>
                    <a:pt x="3096" y="1474"/>
                    <a:pt x="3179" y="1640"/>
                    <a:pt x="3286" y="1783"/>
                  </a:cubicBezTo>
                  <a:lnTo>
                    <a:pt x="2513" y="1926"/>
                  </a:lnTo>
                  <a:cubicBezTo>
                    <a:pt x="2191" y="1986"/>
                    <a:pt x="1977" y="2295"/>
                    <a:pt x="2036" y="2617"/>
                  </a:cubicBezTo>
                  <a:lnTo>
                    <a:pt x="2084" y="2890"/>
                  </a:lnTo>
                  <a:lnTo>
                    <a:pt x="798" y="3129"/>
                  </a:lnTo>
                  <a:cubicBezTo>
                    <a:pt x="310" y="3212"/>
                    <a:pt x="0" y="3676"/>
                    <a:pt x="84" y="4164"/>
                  </a:cubicBezTo>
                  <a:lnTo>
                    <a:pt x="1655" y="12785"/>
                  </a:lnTo>
                  <a:cubicBezTo>
                    <a:pt x="1740" y="13221"/>
                    <a:pt x="2120" y="13524"/>
                    <a:pt x="2549" y="13524"/>
                  </a:cubicBezTo>
                  <a:cubicBezTo>
                    <a:pt x="2600" y="13524"/>
                    <a:pt x="2651" y="13520"/>
                    <a:pt x="2703" y="13511"/>
                  </a:cubicBezTo>
                  <a:lnTo>
                    <a:pt x="10037" y="12165"/>
                  </a:lnTo>
                  <a:cubicBezTo>
                    <a:pt x="10525" y="12082"/>
                    <a:pt x="10847" y="11618"/>
                    <a:pt x="10752" y="11130"/>
                  </a:cubicBezTo>
                  <a:lnTo>
                    <a:pt x="9180" y="2498"/>
                  </a:lnTo>
                  <a:cubicBezTo>
                    <a:pt x="9107" y="2067"/>
                    <a:pt x="8737" y="1766"/>
                    <a:pt x="8316" y="1766"/>
                  </a:cubicBezTo>
                  <a:cubicBezTo>
                    <a:pt x="8260" y="1766"/>
                    <a:pt x="8202" y="1772"/>
                    <a:pt x="8144" y="1783"/>
                  </a:cubicBezTo>
                  <a:lnTo>
                    <a:pt x="6858" y="2009"/>
                  </a:lnTo>
                  <a:lnTo>
                    <a:pt x="6799" y="1736"/>
                  </a:lnTo>
                  <a:cubicBezTo>
                    <a:pt x="6745" y="1446"/>
                    <a:pt x="6497" y="1252"/>
                    <a:pt x="6213" y="1252"/>
                  </a:cubicBezTo>
                  <a:cubicBezTo>
                    <a:pt x="6183" y="1252"/>
                    <a:pt x="6152" y="1255"/>
                    <a:pt x="6120" y="1259"/>
                  </a:cubicBezTo>
                  <a:lnTo>
                    <a:pt x="5180" y="1438"/>
                  </a:lnTo>
                  <a:cubicBezTo>
                    <a:pt x="5227" y="1259"/>
                    <a:pt x="5239" y="1081"/>
                    <a:pt x="5203" y="914"/>
                  </a:cubicBezTo>
                  <a:cubicBezTo>
                    <a:pt x="5119" y="378"/>
                    <a:pt x="4665" y="0"/>
                    <a:pt x="415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2" name="Google Shape;1132;p6"/>
            <p:cNvSpPr/>
            <p:nvPr/>
          </p:nvSpPr>
          <p:spPr>
            <a:xfrm>
              <a:off x="3194834" y="1280275"/>
              <a:ext cx="60123" cy="49866"/>
            </a:xfrm>
            <a:custGeom>
              <a:rect b="b" l="l" r="r" t="t"/>
              <a:pathLst>
                <a:path extrusionOk="0" h="1546" w="1864">
                  <a:moveTo>
                    <a:pt x="1014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8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3" name="Google Shape;1133;p6"/>
            <p:cNvSpPr/>
            <p:nvPr/>
          </p:nvSpPr>
          <p:spPr>
            <a:xfrm>
              <a:off x="3262570" y="1265502"/>
              <a:ext cx="125472" cy="43996"/>
            </a:xfrm>
            <a:custGeom>
              <a:rect b="b" l="l" r="r" t="t"/>
              <a:pathLst>
                <a:path extrusionOk="0" h="1364" w="3890">
                  <a:moveTo>
                    <a:pt x="3293" y="0"/>
                  </a:moveTo>
                  <a:cubicBezTo>
                    <a:pt x="3252" y="0"/>
                    <a:pt x="3209" y="6"/>
                    <a:pt x="3163" y="17"/>
                  </a:cubicBezTo>
                  <a:lnTo>
                    <a:pt x="567" y="494"/>
                  </a:lnTo>
                  <a:cubicBezTo>
                    <a:pt x="1" y="571"/>
                    <a:pt x="108" y="1364"/>
                    <a:pt x="608" y="1364"/>
                  </a:cubicBezTo>
                  <a:cubicBezTo>
                    <a:pt x="644" y="1364"/>
                    <a:pt x="682" y="1360"/>
                    <a:pt x="722" y="1351"/>
                  </a:cubicBezTo>
                  <a:lnTo>
                    <a:pt x="3318" y="875"/>
                  </a:lnTo>
                  <a:cubicBezTo>
                    <a:pt x="3890" y="809"/>
                    <a:pt x="3791" y="0"/>
                    <a:pt x="329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4" name="Google Shape;1134;p6"/>
            <p:cNvSpPr/>
            <p:nvPr/>
          </p:nvSpPr>
          <p:spPr>
            <a:xfrm>
              <a:off x="3207510" y="1349784"/>
              <a:ext cx="60123" cy="49866"/>
            </a:xfrm>
            <a:custGeom>
              <a:rect b="b" l="l" r="r" t="t"/>
              <a:pathLst>
                <a:path extrusionOk="0" h="1546" w="1864">
                  <a:moveTo>
                    <a:pt x="1013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8" y="1545"/>
                  </a:cubicBezTo>
                  <a:cubicBezTo>
                    <a:pt x="1454" y="1545"/>
                    <a:pt x="1864" y="1145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" name="Google Shape;1135;p6"/>
            <p:cNvSpPr/>
            <p:nvPr/>
          </p:nvSpPr>
          <p:spPr>
            <a:xfrm>
              <a:off x="3277149" y="1335140"/>
              <a:ext cx="121247" cy="43544"/>
            </a:xfrm>
            <a:custGeom>
              <a:rect b="b" l="l" r="r" t="t"/>
              <a:pathLst>
                <a:path extrusionOk="0" h="1350" w="3759">
                  <a:moveTo>
                    <a:pt x="3139" y="0"/>
                  </a:moveTo>
                  <a:cubicBezTo>
                    <a:pt x="3127" y="0"/>
                    <a:pt x="3116" y="1"/>
                    <a:pt x="3104" y="2"/>
                  </a:cubicBezTo>
                  <a:lnTo>
                    <a:pt x="508" y="478"/>
                  </a:lnTo>
                  <a:cubicBezTo>
                    <a:pt x="0" y="628"/>
                    <a:pt x="119" y="1349"/>
                    <a:pt x="615" y="1349"/>
                  </a:cubicBezTo>
                  <a:cubicBezTo>
                    <a:pt x="631" y="1349"/>
                    <a:pt x="647" y="1348"/>
                    <a:pt x="663" y="1347"/>
                  </a:cubicBezTo>
                  <a:lnTo>
                    <a:pt x="3258" y="883"/>
                  </a:lnTo>
                  <a:cubicBezTo>
                    <a:pt x="3759" y="731"/>
                    <a:pt x="3634" y="0"/>
                    <a:pt x="313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6" name="Google Shape;1136;p6"/>
            <p:cNvSpPr/>
            <p:nvPr/>
          </p:nvSpPr>
          <p:spPr>
            <a:xfrm>
              <a:off x="3221315" y="1424293"/>
              <a:ext cx="59769" cy="49834"/>
            </a:xfrm>
            <a:custGeom>
              <a:rect b="b" l="l" r="r" t="t"/>
              <a:pathLst>
                <a:path extrusionOk="0" h="1545" w="1853">
                  <a:moveTo>
                    <a:pt x="1003" y="0"/>
                  </a:moveTo>
                  <a:cubicBezTo>
                    <a:pt x="959" y="0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3" y="1545"/>
                    <a:pt x="1000" y="1545"/>
                  </a:cubicBezTo>
                  <a:cubicBezTo>
                    <a:pt x="1449" y="1545"/>
                    <a:pt x="1853" y="1142"/>
                    <a:pt x="1763" y="631"/>
                  </a:cubicBezTo>
                  <a:cubicBezTo>
                    <a:pt x="1699" y="259"/>
                    <a:pt x="1369" y="0"/>
                    <a:pt x="100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7" name="Google Shape;1137;p6"/>
            <p:cNvSpPr/>
            <p:nvPr/>
          </p:nvSpPr>
          <p:spPr>
            <a:xfrm>
              <a:off x="3290567" y="1409230"/>
              <a:ext cx="121924" cy="43931"/>
            </a:xfrm>
            <a:custGeom>
              <a:rect b="b" l="l" r="r" t="t"/>
              <a:pathLst>
                <a:path extrusionOk="0" h="1362" w="3780">
                  <a:moveTo>
                    <a:pt x="3152" y="0"/>
                  </a:moveTo>
                  <a:cubicBezTo>
                    <a:pt x="3137" y="0"/>
                    <a:pt x="3121" y="1"/>
                    <a:pt x="3104" y="2"/>
                  </a:cubicBezTo>
                  <a:lnTo>
                    <a:pt x="3104" y="14"/>
                  </a:lnTo>
                  <a:lnTo>
                    <a:pt x="509" y="479"/>
                  </a:lnTo>
                  <a:cubicBezTo>
                    <a:pt x="0" y="617"/>
                    <a:pt x="120" y="1362"/>
                    <a:pt x="617" y="1362"/>
                  </a:cubicBezTo>
                  <a:cubicBezTo>
                    <a:pt x="633" y="1362"/>
                    <a:pt x="648" y="1361"/>
                    <a:pt x="664" y="1360"/>
                  </a:cubicBezTo>
                  <a:lnTo>
                    <a:pt x="3271" y="883"/>
                  </a:lnTo>
                  <a:cubicBezTo>
                    <a:pt x="3779" y="733"/>
                    <a:pt x="3660" y="0"/>
                    <a:pt x="315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8" name="Google Shape;1138;p6"/>
            <p:cNvSpPr/>
            <p:nvPr/>
          </p:nvSpPr>
          <p:spPr>
            <a:xfrm>
              <a:off x="3632631" y="1251439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608" y="1"/>
                  </a:moveTo>
                  <a:lnTo>
                    <a:pt x="1215" y="1620"/>
                  </a:lnTo>
                  <a:cubicBezTo>
                    <a:pt x="250" y="2275"/>
                    <a:pt x="0" y="3585"/>
                    <a:pt x="667" y="4549"/>
                  </a:cubicBezTo>
                  <a:lnTo>
                    <a:pt x="774" y="4704"/>
                  </a:lnTo>
                  <a:cubicBezTo>
                    <a:pt x="1182" y="5305"/>
                    <a:pt x="1845" y="5629"/>
                    <a:pt x="2519" y="5629"/>
                  </a:cubicBezTo>
                  <a:cubicBezTo>
                    <a:pt x="2927" y="5629"/>
                    <a:pt x="3340" y="5510"/>
                    <a:pt x="3703" y="5264"/>
                  </a:cubicBezTo>
                  <a:lnTo>
                    <a:pt x="6084" y="3644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9" name="Google Shape;1139;p6"/>
            <p:cNvSpPr/>
            <p:nvPr/>
          </p:nvSpPr>
          <p:spPr>
            <a:xfrm>
              <a:off x="3765490" y="1176188"/>
              <a:ext cx="196272" cy="181660"/>
            </a:xfrm>
            <a:custGeom>
              <a:rect b="b" l="l" r="r" t="t"/>
              <a:pathLst>
                <a:path extrusionOk="0" h="5632" w="6085">
                  <a:moveTo>
                    <a:pt x="3589" y="1"/>
                  </a:moveTo>
                  <a:cubicBezTo>
                    <a:pt x="3177" y="1"/>
                    <a:pt x="2761" y="120"/>
                    <a:pt x="2394" y="369"/>
                  </a:cubicBezTo>
                  <a:lnTo>
                    <a:pt x="1" y="1989"/>
                  </a:lnTo>
                  <a:lnTo>
                    <a:pt x="2477" y="5632"/>
                  </a:lnTo>
                  <a:lnTo>
                    <a:pt x="4871" y="4001"/>
                  </a:lnTo>
                  <a:cubicBezTo>
                    <a:pt x="5835" y="3346"/>
                    <a:pt x="6085" y="2036"/>
                    <a:pt x="5430" y="1072"/>
                  </a:cubicBezTo>
                  <a:lnTo>
                    <a:pt x="5430" y="1072"/>
                  </a:lnTo>
                  <a:lnTo>
                    <a:pt x="5430" y="1084"/>
                  </a:lnTo>
                  <a:lnTo>
                    <a:pt x="5323" y="917"/>
                  </a:lnTo>
                  <a:cubicBezTo>
                    <a:pt x="4917" y="319"/>
                    <a:pt x="4260" y="1"/>
                    <a:pt x="358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0" name="Google Shape;1140;p6"/>
            <p:cNvSpPr/>
            <p:nvPr/>
          </p:nvSpPr>
          <p:spPr>
            <a:xfrm>
              <a:off x="2108389" y="99161"/>
              <a:ext cx="349515" cy="435378"/>
            </a:xfrm>
            <a:custGeom>
              <a:rect b="b" l="l" r="r" t="t"/>
              <a:pathLst>
                <a:path extrusionOk="0" h="13498" w="10836">
                  <a:moveTo>
                    <a:pt x="4147" y="412"/>
                  </a:moveTo>
                  <a:cubicBezTo>
                    <a:pt x="4434" y="412"/>
                    <a:pt x="4718" y="584"/>
                    <a:pt x="4775" y="971"/>
                  </a:cubicBezTo>
                  <a:cubicBezTo>
                    <a:pt x="4799" y="1173"/>
                    <a:pt x="4751" y="1364"/>
                    <a:pt x="4620" y="1518"/>
                  </a:cubicBezTo>
                  <a:lnTo>
                    <a:pt x="3834" y="1661"/>
                  </a:lnTo>
                  <a:cubicBezTo>
                    <a:pt x="3656" y="1566"/>
                    <a:pt x="3537" y="1399"/>
                    <a:pt x="3501" y="1209"/>
                  </a:cubicBezTo>
                  <a:cubicBezTo>
                    <a:pt x="3386" y="709"/>
                    <a:pt x="3770" y="412"/>
                    <a:pt x="4147" y="412"/>
                  </a:cubicBezTo>
                  <a:close/>
                  <a:moveTo>
                    <a:pt x="7842" y="2726"/>
                  </a:moveTo>
                  <a:cubicBezTo>
                    <a:pt x="8105" y="2726"/>
                    <a:pt x="8340" y="2907"/>
                    <a:pt x="8382" y="3185"/>
                  </a:cubicBezTo>
                  <a:lnTo>
                    <a:pt x="9775" y="10746"/>
                  </a:lnTo>
                  <a:cubicBezTo>
                    <a:pt x="9823" y="11043"/>
                    <a:pt x="9633" y="11329"/>
                    <a:pt x="9323" y="11377"/>
                  </a:cubicBezTo>
                  <a:lnTo>
                    <a:pt x="3060" y="12520"/>
                  </a:lnTo>
                  <a:cubicBezTo>
                    <a:pt x="3025" y="12527"/>
                    <a:pt x="2990" y="12530"/>
                    <a:pt x="2956" y="12530"/>
                  </a:cubicBezTo>
                  <a:cubicBezTo>
                    <a:pt x="2699" y="12530"/>
                    <a:pt x="2471" y="12342"/>
                    <a:pt x="2429" y="12079"/>
                  </a:cubicBezTo>
                  <a:lnTo>
                    <a:pt x="1048" y="4507"/>
                  </a:lnTo>
                  <a:cubicBezTo>
                    <a:pt x="989" y="4209"/>
                    <a:pt x="1191" y="3935"/>
                    <a:pt x="1489" y="3876"/>
                  </a:cubicBezTo>
                  <a:lnTo>
                    <a:pt x="2239" y="3745"/>
                  </a:lnTo>
                  <a:cubicBezTo>
                    <a:pt x="2270" y="3954"/>
                    <a:pt x="2448" y="4099"/>
                    <a:pt x="2653" y="4099"/>
                  </a:cubicBezTo>
                  <a:cubicBezTo>
                    <a:pt x="2681" y="4099"/>
                    <a:pt x="2710" y="4096"/>
                    <a:pt x="2739" y="4090"/>
                  </a:cubicBezTo>
                  <a:lnTo>
                    <a:pt x="6656" y="3376"/>
                  </a:lnTo>
                  <a:cubicBezTo>
                    <a:pt x="6894" y="3340"/>
                    <a:pt x="7049" y="3114"/>
                    <a:pt x="7001" y="2876"/>
                  </a:cubicBezTo>
                  <a:lnTo>
                    <a:pt x="7751" y="2733"/>
                  </a:lnTo>
                  <a:cubicBezTo>
                    <a:pt x="7782" y="2728"/>
                    <a:pt x="7812" y="2726"/>
                    <a:pt x="7842" y="2726"/>
                  </a:cubicBezTo>
                  <a:close/>
                  <a:moveTo>
                    <a:pt x="4134" y="1"/>
                  </a:moveTo>
                  <a:cubicBezTo>
                    <a:pt x="4071" y="1"/>
                    <a:pt x="4006" y="6"/>
                    <a:pt x="3941" y="18"/>
                  </a:cubicBezTo>
                  <a:cubicBezTo>
                    <a:pt x="3346" y="125"/>
                    <a:pt x="2953" y="697"/>
                    <a:pt x="3072" y="1280"/>
                  </a:cubicBezTo>
                  <a:cubicBezTo>
                    <a:pt x="3096" y="1459"/>
                    <a:pt x="3167" y="1614"/>
                    <a:pt x="3275" y="1756"/>
                  </a:cubicBezTo>
                  <a:lnTo>
                    <a:pt x="2501" y="1899"/>
                  </a:lnTo>
                  <a:cubicBezTo>
                    <a:pt x="2191" y="1959"/>
                    <a:pt x="1977" y="2268"/>
                    <a:pt x="2036" y="2578"/>
                  </a:cubicBezTo>
                  <a:lnTo>
                    <a:pt x="2084" y="2864"/>
                  </a:lnTo>
                  <a:lnTo>
                    <a:pt x="798" y="3102"/>
                  </a:lnTo>
                  <a:cubicBezTo>
                    <a:pt x="310" y="3185"/>
                    <a:pt x="0" y="3650"/>
                    <a:pt x="84" y="4126"/>
                  </a:cubicBezTo>
                  <a:lnTo>
                    <a:pt x="1655" y="12758"/>
                  </a:lnTo>
                  <a:cubicBezTo>
                    <a:pt x="1741" y="13194"/>
                    <a:pt x="2111" y="13497"/>
                    <a:pt x="2537" y="13497"/>
                  </a:cubicBezTo>
                  <a:cubicBezTo>
                    <a:pt x="2588" y="13497"/>
                    <a:pt x="2639" y="13493"/>
                    <a:pt x="2691" y="13484"/>
                  </a:cubicBezTo>
                  <a:lnTo>
                    <a:pt x="10025" y="12139"/>
                  </a:lnTo>
                  <a:cubicBezTo>
                    <a:pt x="10514" y="12055"/>
                    <a:pt x="10835" y="11579"/>
                    <a:pt x="10752" y="11103"/>
                  </a:cubicBezTo>
                  <a:lnTo>
                    <a:pt x="9168" y="2483"/>
                  </a:lnTo>
                  <a:cubicBezTo>
                    <a:pt x="9094" y="2046"/>
                    <a:pt x="8715" y="1743"/>
                    <a:pt x="8287" y="1743"/>
                  </a:cubicBezTo>
                  <a:cubicBezTo>
                    <a:pt x="8236" y="1743"/>
                    <a:pt x="8184" y="1748"/>
                    <a:pt x="8132" y="1756"/>
                  </a:cubicBezTo>
                  <a:lnTo>
                    <a:pt x="6847" y="1995"/>
                  </a:lnTo>
                  <a:lnTo>
                    <a:pt x="6799" y="1721"/>
                  </a:lnTo>
                  <a:cubicBezTo>
                    <a:pt x="6746" y="1435"/>
                    <a:pt x="6506" y="1235"/>
                    <a:pt x="6228" y="1235"/>
                  </a:cubicBezTo>
                  <a:cubicBezTo>
                    <a:pt x="6192" y="1235"/>
                    <a:pt x="6156" y="1238"/>
                    <a:pt x="6120" y="1245"/>
                  </a:cubicBezTo>
                  <a:lnTo>
                    <a:pt x="5168" y="1411"/>
                  </a:lnTo>
                  <a:cubicBezTo>
                    <a:pt x="5227" y="1245"/>
                    <a:pt x="5239" y="1066"/>
                    <a:pt x="5203" y="899"/>
                  </a:cubicBezTo>
                  <a:cubicBezTo>
                    <a:pt x="5108" y="370"/>
                    <a:pt x="4646" y="1"/>
                    <a:pt x="413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1" name="Google Shape;1141;p6"/>
            <p:cNvSpPr/>
            <p:nvPr/>
          </p:nvSpPr>
          <p:spPr>
            <a:xfrm>
              <a:off x="2170222" y="255566"/>
              <a:ext cx="60059" cy="49898"/>
            </a:xfrm>
            <a:custGeom>
              <a:rect b="b" l="l" r="r" t="t"/>
              <a:pathLst>
                <a:path extrusionOk="0" h="1547" w="1862">
                  <a:moveTo>
                    <a:pt x="1015" y="1"/>
                  </a:moveTo>
                  <a:cubicBezTo>
                    <a:pt x="967" y="1"/>
                    <a:pt x="918" y="5"/>
                    <a:pt x="869" y="15"/>
                  </a:cubicBezTo>
                  <a:cubicBezTo>
                    <a:pt x="191" y="134"/>
                    <a:pt x="0" y="1015"/>
                    <a:pt x="572" y="1408"/>
                  </a:cubicBezTo>
                  <a:cubicBezTo>
                    <a:pt x="709" y="1504"/>
                    <a:pt x="857" y="1547"/>
                    <a:pt x="1002" y="1547"/>
                  </a:cubicBezTo>
                  <a:cubicBezTo>
                    <a:pt x="1450" y="1547"/>
                    <a:pt x="1861" y="1138"/>
                    <a:pt x="1762" y="634"/>
                  </a:cubicBezTo>
                  <a:cubicBezTo>
                    <a:pt x="1699" y="266"/>
                    <a:pt x="1377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2" name="Google Shape;1142;p6"/>
            <p:cNvSpPr/>
            <p:nvPr/>
          </p:nvSpPr>
          <p:spPr>
            <a:xfrm>
              <a:off x="2238409" y="241019"/>
              <a:ext cx="124117" cy="43706"/>
            </a:xfrm>
            <a:custGeom>
              <a:rect b="b" l="l" r="r" t="t"/>
              <a:pathLst>
                <a:path extrusionOk="0" h="1355" w="3848">
                  <a:moveTo>
                    <a:pt x="3261" y="1"/>
                  </a:moveTo>
                  <a:cubicBezTo>
                    <a:pt x="3225" y="1"/>
                    <a:pt x="3188" y="5"/>
                    <a:pt x="3149" y="14"/>
                  </a:cubicBezTo>
                  <a:lnTo>
                    <a:pt x="553" y="490"/>
                  </a:lnTo>
                  <a:cubicBezTo>
                    <a:pt x="1" y="580"/>
                    <a:pt x="121" y="1354"/>
                    <a:pt x="622" y="1354"/>
                  </a:cubicBezTo>
                  <a:cubicBezTo>
                    <a:pt x="649" y="1354"/>
                    <a:pt x="678" y="1352"/>
                    <a:pt x="708" y="1347"/>
                  </a:cubicBezTo>
                  <a:lnTo>
                    <a:pt x="3292" y="871"/>
                  </a:lnTo>
                  <a:cubicBezTo>
                    <a:pt x="3847" y="793"/>
                    <a:pt x="3750" y="1"/>
                    <a:pt x="326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3" name="Google Shape;1143;p6"/>
            <p:cNvSpPr/>
            <p:nvPr/>
          </p:nvSpPr>
          <p:spPr>
            <a:xfrm>
              <a:off x="2182898" y="325172"/>
              <a:ext cx="60123" cy="49866"/>
            </a:xfrm>
            <a:custGeom>
              <a:rect b="b" l="l" r="r" t="t"/>
              <a:pathLst>
                <a:path extrusionOk="0" h="1546" w="1864">
                  <a:moveTo>
                    <a:pt x="1014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8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4" name="Google Shape;1144;p6"/>
            <p:cNvSpPr/>
            <p:nvPr/>
          </p:nvSpPr>
          <p:spPr>
            <a:xfrm>
              <a:off x="2252408" y="310528"/>
              <a:ext cx="121376" cy="43512"/>
            </a:xfrm>
            <a:custGeom>
              <a:rect b="b" l="l" r="r" t="t"/>
              <a:pathLst>
                <a:path extrusionOk="0" h="1349" w="3763">
                  <a:moveTo>
                    <a:pt x="3132" y="0"/>
                  </a:moveTo>
                  <a:cubicBezTo>
                    <a:pt x="3120" y="0"/>
                    <a:pt x="3108" y="1"/>
                    <a:pt x="3096" y="2"/>
                  </a:cubicBezTo>
                  <a:lnTo>
                    <a:pt x="500" y="478"/>
                  </a:lnTo>
                  <a:cubicBezTo>
                    <a:pt x="0" y="618"/>
                    <a:pt x="125" y="1348"/>
                    <a:pt x="631" y="1348"/>
                  </a:cubicBezTo>
                  <a:cubicBezTo>
                    <a:pt x="643" y="1348"/>
                    <a:pt x="655" y="1348"/>
                    <a:pt x="667" y="1347"/>
                  </a:cubicBezTo>
                  <a:lnTo>
                    <a:pt x="3263" y="871"/>
                  </a:lnTo>
                  <a:cubicBezTo>
                    <a:pt x="3763" y="731"/>
                    <a:pt x="3638" y="0"/>
                    <a:pt x="313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5" name="Google Shape;1145;p6"/>
            <p:cNvSpPr/>
            <p:nvPr/>
          </p:nvSpPr>
          <p:spPr>
            <a:xfrm>
              <a:off x="2196316" y="399294"/>
              <a:ext cx="60156" cy="50189"/>
            </a:xfrm>
            <a:custGeom>
              <a:rect b="b" l="l" r="r" t="t"/>
              <a:pathLst>
                <a:path extrusionOk="0" h="1556" w="1865">
                  <a:moveTo>
                    <a:pt x="1014" y="1"/>
                  </a:moveTo>
                  <a:cubicBezTo>
                    <a:pt x="971" y="1"/>
                    <a:pt x="926" y="4"/>
                    <a:pt x="882" y="12"/>
                  </a:cubicBezTo>
                  <a:cubicBezTo>
                    <a:pt x="191" y="131"/>
                    <a:pt x="1" y="1012"/>
                    <a:pt x="572" y="1417"/>
                  </a:cubicBezTo>
                  <a:cubicBezTo>
                    <a:pt x="709" y="1513"/>
                    <a:pt x="858" y="1556"/>
                    <a:pt x="1003" y="1556"/>
                  </a:cubicBezTo>
                  <a:cubicBezTo>
                    <a:pt x="1452" y="1556"/>
                    <a:pt x="1865" y="1147"/>
                    <a:pt x="1775" y="643"/>
                  </a:cubicBezTo>
                  <a:cubicBezTo>
                    <a:pt x="1701" y="260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6" name="Google Shape;1146;p6"/>
            <p:cNvSpPr/>
            <p:nvPr/>
          </p:nvSpPr>
          <p:spPr>
            <a:xfrm>
              <a:off x="2265310" y="384586"/>
              <a:ext cx="122472" cy="44028"/>
            </a:xfrm>
            <a:custGeom>
              <a:rect b="b" l="l" r="r" t="t"/>
              <a:pathLst>
                <a:path extrusionOk="0" h="1365" w="3797">
                  <a:moveTo>
                    <a:pt x="3170" y="0"/>
                  </a:moveTo>
                  <a:cubicBezTo>
                    <a:pt x="3152" y="0"/>
                    <a:pt x="3132" y="1"/>
                    <a:pt x="3113" y="4"/>
                  </a:cubicBezTo>
                  <a:lnTo>
                    <a:pt x="3125" y="4"/>
                  </a:lnTo>
                  <a:lnTo>
                    <a:pt x="529" y="480"/>
                  </a:lnTo>
                  <a:cubicBezTo>
                    <a:pt x="1" y="606"/>
                    <a:pt x="115" y="1364"/>
                    <a:pt x="626" y="1364"/>
                  </a:cubicBezTo>
                  <a:cubicBezTo>
                    <a:pt x="645" y="1364"/>
                    <a:pt x="664" y="1363"/>
                    <a:pt x="684" y="1361"/>
                  </a:cubicBezTo>
                  <a:lnTo>
                    <a:pt x="3279" y="885"/>
                  </a:lnTo>
                  <a:cubicBezTo>
                    <a:pt x="3796" y="758"/>
                    <a:pt x="3681" y="0"/>
                    <a:pt x="317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7" name="Google Shape;1147;p6"/>
            <p:cNvSpPr/>
            <p:nvPr/>
          </p:nvSpPr>
          <p:spPr>
            <a:xfrm>
              <a:off x="2138741" y="708297"/>
              <a:ext cx="250783" cy="224721"/>
            </a:xfrm>
            <a:custGeom>
              <a:rect b="b" l="l" r="r" t="t"/>
              <a:pathLst>
                <a:path extrusionOk="0" h="6967" w="7775">
                  <a:moveTo>
                    <a:pt x="3934" y="1"/>
                  </a:moveTo>
                  <a:cubicBezTo>
                    <a:pt x="2904" y="1"/>
                    <a:pt x="1893" y="465"/>
                    <a:pt x="1226" y="1338"/>
                  </a:cubicBezTo>
                  <a:lnTo>
                    <a:pt x="6965" y="4969"/>
                  </a:lnTo>
                  <a:cubicBezTo>
                    <a:pt x="7775" y="3398"/>
                    <a:pt x="7251" y="1469"/>
                    <a:pt x="5763" y="528"/>
                  </a:cubicBezTo>
                  <a:cubicBezTo>
                    <a:pt x="5195" y="173"/>
                    <a:pt x="4561" y="1"/>
                    <a:pt x="3934" y="1"/>
                  </a:cubicBezTo>
                  <a:close/>
                  <a:moveTo>
                    <a:pt x="822" y="1993"/>
                  </a:moveTo>
                  <a:lnTo>
                    <a:pt x="822" y="1993"/>
                  </a:lnTo>
                  <a:cubicBezTo>
                    <a:pt x="0" y="3553"/>
                    <a:pt x="524" y="5493"/>
                    <a:pt x="2024" y="6434"/>
                  </a:cubicBezTo>
                  <a:cubicBezTo>
                    <a:pt x="2590" y="6793"/>
                    <a:pt x="3222" y="6966"/>
                    <a:pt x="3847" y="6966"/>
                  </a:cubicBezTo>
                  <a:cubicBezTo>
                    <a:pt x="4879" y="6966"/>
                    <a:pt x="5893" y="6495"/>
                    <a:pt x="6560" y="5612"/>
                  </a:cubicBezTo>
                  <a:lnTo>
                    <a:pt x="822" y="1993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8" name="Google Shape;1148;p6"/>
            <p:cNvSpPr/>
            <p:nvPr/>
          </p:nvSpPr>
          <p:spPr>
            <a:xfrm>
              <a:off x="2608019" y="226472"/>
              <a:ext cx="196272" cy="181918"/>
            </a:xfrm>
            <a:custGeom>
              <a:rect b="b" l="l" r="r" t="t"/>
              <a:pathLst>
                <a:path extrusionOk="0" h="5640" w="6085">
                  <a:moveTo>
                    <a:pt x="3608" y="0"/>
                  </a:moveTo>
                  <a:lnTo>
                    <a:pt x="1215" y="1631"/>
                  </a:lnTo>
                  <a:cubicBezTo>
                    <a:pt x="250" y="2286"/>
                    <a:pt x="0" y="3596"/>
                    <a:pt x="655" y="4560"/>
                  </a:cubicBezTo>
                  <a:lnTo>
                    <a:pt x="762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1"/>
                    <a:pt x="3691" y="5275"/>
                  </a:cubicBezTo>
                  <a:lnTo>
                    <a:pt x="6085" y="3644"/>
                  </a:lnTo>
                  <a:lnTo>
                    <a:pt x="3608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9" name="Google Shape;1149;p6"/>
            <p:cNvSpPr/>
            <p:nvPr/>
          </p:nvSpPr>
          <p:spPr>
            <a:xfrm>
              <a:off x="2740909" y="151317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571" y="1"/>
                  </a:moveTo>
                  <a:cubicBezTo>
                    <a:pt x="3163" y="1"/>
                    <a:pt x="2752" y="119"/>
                    <a:pt x="2393" y="366"/>
                  </a:cubicBezTo>
                  <a:lnTo>
                    <a:pt x="0" y="1985"/>
                  </a:lnTo>
                  <a:lnTo>
                    <a:pt x="2477" y="5628"/>
                  </a:lnTo>
                  <a:lnTo>
                    <a:pt x="4870" y="4009"/>
                  </a:lnTo>
                  <a:cubicBezTo>
                    <a:pt x="5834" y="3354"/>
                    <a:pt x="6084" y="2044"/>
                    <a:pt x="5429" y="1080"/>
                  </a:cubicBezTo>
                  <a:lnTo>
                    <a:pt x="5310" y="925"/>
                  </a:lnTo>
                  <a:cubicBezTo>
                    <a:pt x="4910" y="324"/>
                    <a:pt x="4245" y="1"/>
                    <a:pt x="357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0" name="Google Shape;1150;p6"/>
            <p:cNvSpPr/>
            <p:nvPr/>
          </p:nvSpPr>
          <p:spPr>
            <a:xfrm>
              <a:off x="2550799" y="602242"/>
              <a:ext cx="346032" cy="344032"/>
            </a:xfrm>
            <a:custGeom>
              <a:rect b="b" l="l" r="r" t="t"/>
              <a:pathLst>
                <a:path extrusionOk="0" h="10666" w="10728">
                  <a:moveTo>
                    <a:pt x="5007" y="1"/>
                  </a:moveTo>
                  <a:cubicBezTo>
                    <a:pt x="4823" y="1"/>
                    <a:pt x="4676" y="136"/>
                    <a:pt x="4644" y="328"/>
                  </a:cubicBezTo>
                  <a:lnTo>
                    <a:pt x="4191" y="3805"/>
                  </a:lnTo>
                  <a:lnTo>
                    <a:pt x="715" y="3340"/>
                  </a:lnTo>
                  <a:cubicBezTo>
                    <a:pt x="699" y="3338"/>
                    <a:pt x="684" y="3338"/>
                    <a:pt x="668" y="3338"/>
                  </a:cubicBezTo>
                  <a:cubicBezTo>
                    <a:pt x="475" y="3338"/>
                    <a:pt x="319" y="3474"/>
                    <a:pt x="286" y="3662"/>
                  </a:cubicBezTo>
                  <a:lnTo>
                    <a:pt x="36" y="5638"/>
                  </a:lnTo>
                  <a:cubicBezTo>
                    <a:pt x="0" y="5840"/>
                    <a:pt x="143" y="6031"/>
                    <a:pt x="346" y="6055"/>
                  </a:cubicBezTo>
                  <a:lnTo>
                    <a:pt x="346" y="6043"/>
                  </a:lnTo>
                  <a:lnTo>
                    <a:pt x="3822" y="6507"/>
                  </a:lnTo>
                  <a:lnTo>
                    <a:pt x="3370" y="9984"/>
                  </a:lnTo>
                  <a:cubicBezTo>
                    <a:pt x="3334" y="10186"/>
                    <a:pt x="3489" y="10377"/>
                    <a:pt x="3691" y="10401"/>
                  </a:cubicBezTo>
                  <a:lnTo>
                    <a:pt x="5668" y="10663"/>
                  </a:lnTo>
                  <a:cubicBezTo>
                    <a:pt x="5683" y="10664"/>
                    <a:pt x="5697" y="10665"/>
                    <a:pt x="5712" y="10665"/>
                  </a:cubicBezTo>
                  <a:cubicBezTo>
                    <a:pt x="5896" y="10665"/>
                    <a:pt x="6051" y="10529"/>
                    <a:pt x="6085" y="10341"/>
                  </a:cubicBezTo>
                  <a:lnTo>
                    <a:pt x="6537" y="6864"/>
                  </a:lnTo>
                  <a:lnTo>
                    <a:pt x="10025" y="7329"/>
                  </a:lnTo>
                  <a:cubicBezTo>
                    <a:pt x="10040" y="7331"/>
                    <a:pt x="10055" y="7331"/>
                    <a:pt x="10069" y="7331"/>
                  </a:cubicBezTo>
                  <a:cubicBezTo>
                    <a:pt x="10253" y="7331"/>
                    <a:pt x="10409" y="7195"/>
                    <a:pt x="10442" y="7007"/>
                  </a:cubicBezTo>
                  <a:lnTo>
                    <a:pt x="10704" y="5031"/>
                  </a:lnTo>
                  <a:cubicBezTo>
                    <a:pt x="10728" y="4828"/>
                    <a:pt x="10585" y="4638"/>
                    <a:pt x="10383" y="4614"/>
                  </a:cubicBezTo>
                  <a:lnTo>
                    <a:pt x="6894" y="4150"/>
                  </a:lnTo>
                  <a:lnTo>
                    <a:pt x="7358" y="673"/>
                  </a:lnTo>
                  <a:cubicBezTo>
                    <a:pt x="7382" y="471"/>
                    <a:pt x="7239" y="280"/>
                    <a:pt x="7037" y="256"/>
                  </a:cubicBezTo>
                  <a:lnTo>
                    <a:pt x="5072" y="6"/>
                  </a:lnTo>
                  <a:cubicBezTo>
                    <a:pt x="5050" y="3"/>
                    <a:pt x="5029" y="1"/>
                    <a:pt x="500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1" name="Google Shape;1151;p6"/>
            <p:cNvSpPr/>
            <p:nvPr/>
          </p:nvSpPr>
          <p:spPr>
            <a:xfrm>
              <a:off x="2108002" y="1123773"/>
              <a:ext cx="349902" cy="435733"/>
            </a:xfrm>
            <a:custGeom>
              <a:rect b="b" l="l" r="r" t="t"/>
              <a:pathLst>
                <a:path extrusionOk="0" h="13509" w="10848">
                  <a:moveTo>
                    <a:pt x="4155" y="414"/>
                  </a:moveTo>
                  <a:cubicBezTo>
                    <a:pt x="4444" y="414"/>
                    <a:pt x="4730" y="589"/>
                    <a:pt x="4787" y="982"/>
                  </a:cubicBezTo>
                  <a:cubicBezTo>
                    <a:pt x="4811" y="1173"/>
                    <a:pt x="4763" y="1375"/>
                    <a:pt x="4632" y="1518"/>
                  </a:cubicBezTo>
                  <a:lnTo>
                    <a:pt x="3846" y="1673"/>
                  </a:lnTo>
                  <a:cubicBezTo>
                    <a:pt x="3668" y="1578"/>
                    <a:pt x="3549" y="1411"/>
                    <a:pt x="3513" y="1209"/>
                  </a:cubicBezTo>
                  <a:cubicBezTo>
                    <a:pt x="3398" y="710"/>
                    <a:pt x="3779" y="414"/>
                    <a:pt x="4155" y="414"/>
                  </a:cubicBezTo>
                  <a:close/>
                  <a:moveTo>
                    <a:pt x="7872" y="2734"/>
                  </a:moveTo>
                  <a:cubicBezTo>
                    <a:pt x="8128" y="2734"/>
                    <a:pt x="8354" y="2914"/>
                    <a:pt x="8406" y="3185"/>
                  </a:cubicBezTo>
                  <a:lnTo>
                    <a:pt x="9787" y="10746"/>
                  </a:lnTo>
                  <a:cubicBezTo>
                    <a:pt x="9835" y="11043"/>
                    <a:pt x="9645" y="11329"/>
                    <a:pt x="9335" y="11377"/>
                  </a:cubicBezTo>
                  <a:lnTo>
                    <a:pt x="3072" y="12520"/>
                  </a:lnTo>
                  <a:cubicBezTo>
                    <a:pt x="3037" y="12527"/>
                    <a:pt x="3002" y="12530"/>
                    <a:pt x="2968" y="12530"/>
                  </a:cubicBezTo>
                  <a:cubicBezTo>
                    <a:pt x="2711" y="12530"/>
                    <a:pt x="2483" y="12342"/>
                    <a:pt x="2441" y="12079"/>
                  </a:cubicBezTo>
                  <a:lnTo>
                    <a:pt x="1060" y="4519"/>
                  </a:lnTo>
                  <a:cubicBezTo>
                    <a:pt x="1013" y="4221"/>
                    <a:pt x="1215" y="3935"/>
                    <a:pt x="1513" y="3888"/>
                  </a:cubicBezTo>
                  <a:lnTo>
                    <a:pt x="2251" y="3745"/>
                  </a:lnTo>
                  <a:cubicBezTo>
                    <a:pt x="2294" y="3960"/>
                    <a:pt x="2483" y="4107"/>
                    <a:pt x="2694" y="4107"/>
                  </a:cubicBezTo>
                  <a:cubicBezTo>
                    <a:pt x="2717" y="4107"/>
                    <a:pt x="2740" y="4105"/>
                    <a:pt x="2763" y="4102"/>
                  </a:cubicBezTo>
                  <a:lnTo>
                    <a:pt x="6668" y="3387"/>
                  </a:lnTo>
                  <a:cubicBezTo>
                    <a:pt x="6906" y="3340"/>
                    <a:pt x="7061" y="3114"/>
                    <a:pt x="7025" y="2875"/>
                  </a:cubicBezTo>
                  <a:lnTo>
                    <a:pt x="7763" y="2745"/>
                  </a:lnTo>
                  <a:cubicBezTo>
                    <a:pt x="7800" y="2737"/>
                    <a:pt x="7836" y="2734"/>
                    <a:pt x="7872" y="2734"/>
                  </a:cubicBezTo>
                  <a:close/>
                  <a:moveTo>
                    <a:pt x="4146" y="0"/>
                  </a:moveTo>
                  <a:cubicBezTo>
                    <a:pt x="4083" y="0"/>
                    <a:pt x="4018" y="6"/>
                    <a:pt x="3953" y="18"/>
                  </a:cubicBezTo>
                  <a:cubicBezTo>
                    <a:pt x="3358" y="125"/>
                    <a:pt x="2965" y="697"/>
                    <a:pt x="3084" y="1292"/>
                  </a:cubicBezTo>
                  <a:cubicBezTo>
                    <a:pt x="3108" y="1459"/>
                    <a:pt x="3179" y="1625"/>
                    <a:pt x="3287" y="1768"/>
                  </a:cubicBezTo>
                  <a:lnTo>
                    <a:pt x="2513" y="1911"/>
                  </a:lnTo>
                  <a:cubicBezTo>
                    <a:pt x="2203" y="1971"/>
                    <a:pt x="1989" y="2280"/>
                    <a:pt x="2048" y="2602"/>
                  </a:cubicBezTo>
                  <a:lnTo>
                    <a:pt x="2096" y="2875"/>
                  </a:lnTo>
                  <a:lnTo>
                    <a:pt x="810" y="3114"/>
                  </a:lnTo>
                  <a:cubicBezTo>
                    <a:pt x="322" y="3197"/>
                    <a:pt x="1" y="3661"/>
                    <a:pt x="96" y="4149"/>
                  </a:cubicBezTo>
                  <a:lnTo>
                    <a:pt x="1667" y="12770"/>
                  </a:lnTo>
                  <a:cubicBezTo>
                    <a:pt x="1742" y="13206"/>
                    <a:pt x="2121" y="13509"/>
                    <a:pt x="2549" y="13509"/>
                  </a:cubicBezTo>
                  <a:cubicBezTo>
                    <a:pt x="2600" y="13509"/>
                    <a:pt x="2651" y="13505"/>
                    <a:pt x="2703" y="13496"/>
                  </a:cubicBezTo>
                  <a:lnTo>
                    <a:pt x="10037" y="12150"/>
                  </a:lnTo>
                  <a:cubicBezTo>
                    <a:pt x="10526" y="12067"/>
                    <a:pt x="10847" y="11603"/>
                    <a:pt x="10764" y="11115"/>
                  </a:cubicBezTo>
                  <a:lnTo>
                    <a:pt x="9180" y="2483"/>
                  </a:lnTo>
                  <a:cubicBezTo>
                    <a:pt x="9107" y="2052"/>
                    <a:pt x="8737" y="1751"/>
                    <a:pt x="8316" y="1751"/>
                  </a:cubicBezTo>
                  <a:cubicBezTo>
                    <a:pt x="8260" y="1751"/>
                    <a:pt x="8202" y="1757"/>
                    <a:pt x="8144" y="1768"/>
                  </a:cubicBezTo>
                  <a:lnTo>
                    <a:pt x="6859" y="1994"/>
                  </a:lnTo>
                  <a:lnTo>
                    <a:pt x="6811" y="1721"/>
                  </a:lnTo>
                  <a:cubicBezTo>
                    <a:pt x="6757" y="1431"/>
                    <a:pt x="6510" y="1237"/>
                    <a:pt x="6226" y="1237"/>
                  </a:cubicBezTo>
                  <a:cubicBezTo>
                    <a:pt x="6195" y="1237"/>
                    <a:pt x="6164" y="1240"/>
                    <a:pt x="6132" y="1244"/>
                  </a:cubicBezTo>
                  <a:lnTo>
                    <a:pt x="5180" y="1423"/>
                  </a:lnTo>
                  <a:cubicBezTo>
                    <a:pt x="5239" y="1244"/>
                    <a:pt x="5251" y="1066"/>
                    <a:pt x="5215" y="899"/>
                  </a:cubicBezTo>
                  <a:cubicBezTo>
                    <a:pt x="5120" y="370"/>
                    <a:pt x="4658" y="0"/>
                    <a:pt x="4146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2" name="Google Shape;1152;p6"/>
            <p:cNvSpPr/>
            <p:nvPr/>
          </p:nvSpPr>
          <p:spPr>
            <a:xfrm>
              <a:off x="2170222" y="1280275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4"/>
                    <a:pt x="869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3" y="1545"/>
                    <a:pt x="1861" y="1142"/>
                    <a:pt x="1762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3" name="Google Shape;1153;p6"/>
            <p:cNvSpPr/>
            <p:nvPr/>
          </p:nvSpPr>
          <p:spPr>
            <a:xfrm>
              <a:off x="2238344" y="1265566"/>
              <a:ext cx="124053" cy="43931"/>
            </a:xfrm>
            <a:custGeom>
              <a:rect b="b" l="l" r="r" t="t"/>
              <a:pathLst>
                <a:path extrusionOk="0" h="1362" w="3846">
                  <a:moveTo>
                    <a:pt x="3262" y="0"/>
                  </a:moveTo>
                  <a:cubicBezTo>
                    <a:pt x="3223" y="0"/>
                    <a:pt x="3182" y="5"/>
                    <a:pt x="3139" y="15"/>
                  </a:cubicBezTo>
                  <a:lnTo>
                    <a:pt x="3151" y="15"/>
                  </a:lnTo>
                  <a:lnTo>
                    <a:pt x="555" y="492"/>
                  </a:lnTo>
                  <a:cubicBezTo>
                    <a:pt x="0" y="569"/>
                    <a:pt x="108" y="1362"/>
                    <a:pt x="598" y="1362"/>
                  </a:cubicBezTo>
                  <a:cubicBezTo>
                    <a:pt x="633" y="1362"/>
                    <a:pt x="671" y="1358"/>
                    <a:pt x="710" y="1349"/>
                  </a:cubicBezTo>
                  <a:lnTo>
                    <a:pt x="3294" y="873"/>
                  </a:lnTo>
                  <a:cubicBezTo>
                    <a:pt x="3846" y="784"/>
                    <a:pt x="3753" y="0"/>
                    <a:pt x="326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4" name="Google Shape;1154;p6"/>
            <p:cNvSpPr/>
            <p:nvPr/>
          </p:nvSpPr>
          <p:spPr>
            <a:xfrm>
              <a:off x="2182898" y="1349784"/>
              <a:ext cx="60123" cy="49866"/>
            </a:xfrm>
            <a:custGeom>
              <a:rect b="b" l="l" r="r" t="t"/>
              <a:pathLst>
                <a:path extrusionOk="0" h="1546" w="1864">
                  <a:moveTo>
                    <a:pt x="1013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8" y="1545"/>
                  </a:cubicBezTo>
                  <a:cubicBezTo>
                    <a:pt x="1454" y="1545"/>
                    <a:pt x="1864" y="1145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5" name="Google Shape;1155;p6"/>
            <p:cNvSpPr/>
            <p:nvPr/>
          </p:nvSpPr>
          <p:spPr>
            <a:xfrm>
              <a:off x="2252504" y="1335140"/>
              <a:ext cx="121279" cy="43544"/>
            </a:xfrm>
            <a:custGeom>
              <a:rect b="b" l="l" r="r" t="t"/>
              <a:pathLst>
                <a:path extrusionOk="0" h="1350" w="3760">
                  <a:moveTo>
                    <a:pt x="3129" y="0"/>
                  </a:moveTo>
                  <a:cubicBezTo>
                    <a:pt x="3117" y="0"/>
                    <a:pt x="3105" y="1"/>
                    <a:pt x="3093" y="2"/>
                  </a:cubicBezTo>
                  <a:lnTo>
                    <a:pt x="497" y="478"/>
                  </a:lnTo>
                  <a:cubicBezTo>
                    <a:pt x="1" y="628"/>
                    <a:pt x="120" y="1349"/>
                    <a:pt x="617" y="1349"/>
                  </a:cubicBezTo>
                  <a:cubicBezTo>
                    <a:pt x="632" y="1349"/>
                    <a:pt x="648" y="1348"/>
                    <a:pt x="664" y="1347"/>
                  </a:cubicBezTo>
                  <a:lnTo>
                    <a:pt x="3260" y="883"/>
                  </a:lnTo>
                  <a:cubicBezTo>
                    <a:pt x="3760" y="731"/>
                    <a:pt x="3635" y="0"/>
                    <a:pt x="312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6" name="Google Shape;1156;p6"/>
            <p:cNvSpPr/>
            <p:nvPr/>
          </p:nvSpPr>
          <p:spPr>
            <a:xfrm>
              <a:off x="2196316" y="1424293"/>
              <a:ext cx="60156" cy="49834"/>
            </a:xfrm>
            <a:custGeom>
              <a:rect b="b" l="l" r="r" t="t"/>
              <a:pathLst>
                <a:path extrusionOk="0" h="1545" w="1865">
                  <a:moveTo>
                    <a:pt x="1014" y="0"/>
                  </a:moveTo>
                  <a:cubicBezTo>
                    <a:pt x="971" y="0"/>
                    <a:pt x="927" y="4"/>
                    <a:pt x="882" y="12"/>
                  </a:cubicBezTo>
                  <a:cubicBezTo>
                    <a:pt x="191" y="131"/>
                    <a:pt x="1" y="1012"/>
                    <a:pt x="572" y="1405"/>
                  </a:cubicBezTo>
                  <a:cubicBezTo>
                    <a:pt x="711" y="1502"/>
                    <a:pt x="861" y="1545"/>
                    <a:pt x="1008" y="1545"/>
                  </a:cubicBezTo>
                  <a:cubicBezTo>
                    <a:pt x="1455" y="1545"/>
                    <a:pt x="1865" y="1142"/>
                    <a:pt x="1775" y="631"/>
                  </a:cubicBezTo>
                  <a:cubicBezTo>
                    <a:pt x="1701" y="259"/>
                    <a:pt x="1379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7" name="Google Shape;1157;p6"/>
            <p:cNvSpPr/>
            <p:nvPr/>
          </p:nvSpPr>
          <p:spPr>
            <a:xfrm>
              <a:off x="2265568" y="1409230"/>
              <a:ext cx="121924" cy="43931"/>
            </a:xfrm>
            <a:custGeom>
              <a:rect b="b" l="l" r="r" t="t"/>
              <a:pathLst>
                <a:path extrusionOk="0" h="1362" w="3780">
                  <a:moveTo>
                    <a:pt x="3163" y="0"/>
                  </a:moveTo>
                  <a:cubicBezTo>
                    <a:pt x="3148" y="0"/>
                    <a:pt x="3132" y="1"/>
                    <a:pt x="3117" y="2"/>
                  </a:cubicBezTo>
                  <a:lnTo>
                    <a:pt x="3117" y="14"/>
                  </a:lnTo>
                  <a:lnTo>
                    <a:pt x="521" y="479"/>
                  </a:lnTo>
                  <a:cubicBezTo>
                    <a:pt x="1" y="617"/>
                    <a:pt x="120" y="1362"/>
                    <a:pt x="629" y="1362"/>
                  </a:cubicBezTo>
                  <a:cubicBezTo>
                    <a:pt x="644" y="1362"/>
                    <a:pt x="660" y="1361"/>
                    <a:pt x="676" y="1360"/>
                  </a:cubicBezTo>
                  <a:lnTo>
                    <a:pt x="3271" y="883"/>
                  </a:lnTo>
                  <a:cubicBezTo>
                    <a:pt x="3780" y="733"/>
                    <a:pt x="3660" y="0"/>
                    <a:pt x="316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8" name="Google Shape;1158;p6"/>
            <p:cNvSpPr/>
            <p:nvPr/>
          </p:nvSpPr>
          <p:spPr>
            <a:xfrm>
              <a:off x="2608019" y="1251439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608" y="1"/>
                  </a:moveTo>
                  <a:lnTo>
                    <a:pt x="1215" y="1620"/>
                  </a:lnTo>
                  <a:cubicBezTo>
                    <a:pt x="250" y="2275"/>
                    <a:pt x="0" y="3585"/>
                    <a:pt x="655" y="4549"/>
                  </a:cubicBezTo>
                  <a:lnTo>
                    <a:pt x="762" y="4704"/>
                  </a:lnTo>
                  <a:cubicBezTo>
                    <a:pt x="1171" y="5305"/>
                    <a:pt x="1833" y="5629"/>
                    <a:pt x="2508" y="5629"/>
                  </a:cubicBezTo>
                  <a:cubicBezTo>
                    <a:pt x="2916" y="5629"/>
                    <a:pt x="3328" y="5510"/>
                    <a:pt x="3691" y="5264"/>
                  </a:cubicBezTo>
                  <a:lnTo>
                    <a:pt x="6085" y="3644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9" name="Google Shape;1159;p6"/>
            <p:cNvSpPr/>
            <p:nvPr/>
          </p:nvSpPr>
          <p:spPr>
            <a:xfrm>
              <a:off x="2740909" y="1176188"/>
              <a:ext cx="195885" cy="181660"/>
            </a:xfrm>
            <a:custGeom>
              <a:rect b="b" l="l" r="r" t="t"/>
              <a:pathLst>
                <a:path extrusionOk="0" h="5632" w="6073">
                  <a:moveTo>
                    <a:pt x="3579" y="1"/>
                  </a:moveTo>
                  <a:cubicBezTo>
                    <a:pt x="3169" y="1"/>
                    <a:pt x="2755" y="120"/>
                    <a:pt x="2393" y="369"/>
                  </a:cubicBezTo>
                  <a:lnTo>
                    <a:pt x="0" y="1989"/>
                  </a:lnTo>
                  <a:lnTo>
                    <a:pt x="2477" y="5632"/>
                  </a:lnTo>
                  <a:lnTo>
                    <a:pt x="4870" y="4001"/>
                  </a:lnTo>
                  <a:cubicBezTo>
                    <a:pt x="5822" y="3346"/>
                    <a:pt x="6072" y="2036"/>
                    <a:pt x="5429" y="1072"/>
                  </a:cubicBezTo>
                  <a:lnTo>
                    <a:pt x="5429" y="1072"/>
                  </a:lnTo>
                  <a:lnTo>
                    <a:pt x="5429" y="1084"/>
                  </a:lnTo>
                  <a:lnTo>
                    <a:pt x="5310" y="917"/>
                  </a:lnTo>
                  <a:cubicBezTo>
                    <a:pt x="4904" y="319"/>
                    <a:pt x="4247" y="1"/>
                    <a:pt x="357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" name="Google Shape;1160;p6"/>
            <p:cNvSpPr/>
            <p:nvPr/>
          </p:nvSpPr>
          <p:spPr>
            <a:xfrm>
              <a:off x="1083390" y="98419"/>
              <a:ext cx="349902" cy="436120"/>
            </a:xfrm>
            <a:custGeom>
              <a:rect b="b" l="l" r="r" t="t"/>
              <a:pathLst>
                <a:path extrusionOk="0" h="13521" w="10848">
                  <a:moveTo>
                    <a:pt x="4159" y="435"/>
                  </a:moveTo>
                  <a:cubicBezTo>
                    <a:pt x="4446" y="435"/>
                    <a:pt x="4730" y="607"/>
                    <a:pt x="4787" y="994"/>
                  </a:cubicBezTo>
                  <a:cubicBezTo>
                    <a:pt x="4811" y="1196"/>
                    <a:pt x="4763" y="1387"/>
                    <a:pt x="4632" y="1541"/>
                  </a:cubicBezTo>
                  <a:lnTo>
                    <a:pt x="3846" y="1684"/>
                  </a:lnTo>
                  <a:cubicBezTo>
                    <a:pt x="3668" y="1589"/>
                    <a:pt x="3549" y="1422"/>
                    <a:pt x="3513" y="1232"/>
                  </a:cubicBezTo>
                  <a:cubicBezTo>
                    <a:pt x="3398" y="732"/>
                    <a:pt x="3782" y="435"/>
                    <a:pt x="4159" y="435"/>
                  </a:cubicBezTo>
                  <a:close/>
                  <a:moveTo>
                    <a:pt x="7866" y="2749"/>
                  </a:moveTo>
                  <a:cubicBezTo>
                    <a:pt x="8129" y="2749"/>
                    <a:pt x="8364" y="2930"/>
                    <a:pt x="8406" y="3208"/>
                  </a:cubicBezTo>
                  <a:lnTo>
                    <a:pt x="9788" y="10769"/>
                  </a:lnTo>
                  <a:cubicBezTo>
                    <a:pt x="9835" y="11066"/>
                    <a:pt x="9645" y="11340"/>
                    <a:pt x="9347" y="11400"/>
                  </a:cubicBezTo>
                  <a:lnTo>
                    <a:pt x="3084" y="12543"/>
                  </a:lnTo>
                  <a:cubicBezTo>
                    <a:pt x="3049" y="12550"/>
                    <a:pt x="3014" y="12553"/>
                    <a:pt x="2980" y="12553"/>
                  </a:cubicBezTo>
                  <a:cubicBezTo>
                    <a:pt x="2723" y="12553"/>
                    <a:pt x="2495" y="12365"/>
                    <a:pt x="2453" y="12102"/>
                  </a:cubicBezTo>
                  <a:lnTo>
                    <a:pt x="1072" y="4530"/>
                  </a:lnTo>
                  <a:cubicBezTo>
                    <a:pt x="1013" y="4232"/>
                    <a:pt x="1215" y="3958"/>
                    <a:pt x="1513" y="3899"/>
                  </a:cubicBezTo>
                  <a:lnTo>
                    <a:pt x="2263" y="3768"/>
                  </a:lnTo>
                  <a:cubicBezTo>
                    <a:pt x="2294" y="3977"/>
                    <a:pt x="2472" y="4122"/>
                    <a:pt x="2677" y="4122"/>
                  </a:cubicBezTo>
                  <a:cubicBezTo>
                    <a:pt x="2705" y="4122"/>
                    <a:pt x="2734" y="4119"/>
                    <a:pt x="2763" y="4113"/>
                  </a:cubicBezTo>
                  <a:lnTo>
                    <a:pt x="6680" y="3399"/>
                  </a:lnTo>
                  <a:cubicBezTo>
                    <a:pt x="6906" y="3363"/>
                    <a:pt x="7073" y="3125"/>
                    <a:pt x="7025" y="2899"/>
                  </a:cubicBezTo>
                  <a:lnTo>
                    <a:pt x="7775" y="2756"/>
                  </a:lnTo>
                  <a:cubicBezTo>
                    <a:pt x="7806" y="2751"/>
                    <a:pt x="7836" y="2749"/>
                    <a:pt x="7866" y="2749"/>
                  </a:cubicBezTo>
                  <a:close/>
                  <a:moveTo>
                    <a:pt x="4133" y="0"/>
                  </a:moveTo>
                  <a:cubicBezTo>
                    <a:pt x="4070" y="0"/>
                    <a:pt x="4006" y="6"/>
                    <a:pt x="3942" y="17"/>
                  </a:cubicBezTo>
                  <a:cubicBezTo>
                    <a:pt x="3346" y="136"/>
                    <a:pt x="2953" y="708"/>
                    <a:pt x="3072" y="1303"/>
                  </a:cubicBezTo>
                  <a:cubicBezTo>
                    <a:pt x="3108" y="1482"/>
                    <a:pt x="3180" y="1649"/>
                    <a:pt x="3287" y="1779"/>
                  </a:cubicBezTo>
                  <a:lnTo>
                    <a:pt x="2513" y="1922"/>
                  </a:lnTo>
                  <a:cubicBezTo>
                    <a:pt x="2203" y="1982"/>
                    <a:pt x="1989" y="2291"/>
                    <a:pt x="2049" y="2601"/>
                  </a:cubicBezTo>
                  <a:lnTo>
                    <a:pt x="2096" y="2887"/>
                  </a:lnTo>
                  <a:lnTo>
                    <a:pt x="810" y="3125"/>
                  </a:lnTo>
                  <a:cubicBezTo>
                    <a:pt x="322" y="3208"/>
                    <a:pt x="1" y="3673"/>
                    <a:pt x="96" y="4149"/>
                  </a:cubicBezTo>
                  <a:lnTo>
                    <a:pt x="1668" y="12781"/>
                  </a:lnTo>
                  <a:cubicBezTo>
                    <a:pt x="1742" y="13217"/>
                    <a:pt x="2121" y="13520"/>
                    <a:pt x="2549" y="13520"/>
                  </a:cubicBezTo>
                  <a:cubicBezTo>
                    <a:pt x="2600" y="13520"/>
                    <a:pt x="2651" y="13516"/>
                    <a:pt x="2703" y="13507"/>
                  </a:cubicBezTo>
                  <a:lnTo>
                    <a:pt x="10038" y="12162"/>
                  </a:lnTo>
                  <a:cubicBezTo>
                    <a:pt x="10526" y="12066"/>
                    <a:pt x="10847" y="11602"/>
                    <a:pt x="10752" y="11126"/>
                  </a:cubicBezTo>
                  <a:lnTo>
                    <a:pt x="9192" y="2506"/>
                  </a:lnTo>
                  <a:cubicBezTo>
                    <a:pt x="9108" y="2074"/>
                    <a:pt x="8735" y="1763"/>
                    <a:pt x="8312" y="1763"/>
                  </a:cubicBezTo>
                  <a:cubicBezTo>
                    <a:pt x="8257" y="1763"/>
                    <a:pt x="8201" y="1769"/>
                    <a:pt x="8145" y="1779"/>
                  </a:cubicBezTo>
                  <a:lnTo>
                    <a:pt x="6859" y="2018"/>
                  </a:lnTo>
                  <a:lnTo>
                    <a:pt x="6811" y="1744"/>
                  </a:lnTo>
                  <a:cubicBezTo>
                    <a:pt x="6748" y="1458"/>
                    <a:pt x="6506" y="1258"/>
                    <a:pt x="6228" y="1258"/>
                  </a:cubicBezTo>
                  <a:cubicBezTo>
                    <a:pt x="6193" y="1258"/>
                    <a:pt x="6157" y="1261"/>
                    <a:pt x="6120" y="1268"/>
                  </a:cubicBezTo>
                  <a:lnTo>
                    <a:pt x="5180" y="1434"/>
                  </a:lnTo>
                  <a:cubicBezTo>
                    <a:pt x="5227" y="1268"/>
                    <a:pt x="5239" y="1089"/>
                    <a:pt x="5204" y="922"/>
                  </a:cubicBezTo>
                  <a:cubicBezTo>
                    <a:pt x="5119" y="381"/>
                    <a:pt x="4655" y="0"/>
                    <a:pt x="413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1" name="Google Shape;1161;p6"/>
            <p:cNvSpPr/>
            <p:nvPr/>
          </p:nvSpPr>
          <p:spPr>
            <a:xfrm>
              <a:off x="1145609" y="255566"/>
              <a:ext cx="60059" cy="49898"/>
            </a:xfrm>
            <a:custGeom>
              <a:rect b="b" l="l" r="r" t="t"/>
              <a:pathLst>
                <a:path extrusionOk="0" h="1547" w="1862">
                  <a:moveTo>
                    <a:pt x="1015" y="1"/>
                  </a:moveTo>
                  <a:cubicBezTo>
                    <a:pt x="967" y="1"/>
                    <a:pt x="918" y="5"/>
                    <a:pt x="870" y="15"/>
                  </a:cubicBezTo>
                  <a:cubicBezTo>
                    <a:pt x="191" y="134"/>
                    <a:pt x="0" y="1015"/>
                    <a:pt x="572" y="1408"/>
                  </a:cubicBezTo>
                  <a:cubicBezTo>
                    <a:pt x="709" y="1504"/>
                    <a:pt x="857" y="1547"/>
                    <a:pt x="1002" y="1547"/>
                  </a:cubicBezTo>
                  <a:cubicBezTo>
                    <a:pt x="1451" y="1547"/>
                    <a:pt x="1862" y="1138"/>
                    <a:pt x="1763" y="634"/>
                  </a:cubicBezTo>
                  <a:cubicBezTo>
                    <a:pt x="1700" y="266"/>
                    <a:pt x="1377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2" name="Google Shape;1162;p6"/>
            <p:cNvSpPr/>
            <p:nvPr/>
          </p:nvSpPr>
          <p:spPr>
            <a:xfrm>
              <a:off x="1213797" y="241019"/>
              <a:ext cx="124472" cy="43706"/>
            </a:xfrm>
            <a:custGeom>
              <a:rect b="b" l="l" r="r" t="t"/>
              <a:pathLst>
                <a:path extrusionOk="0" h="1355" w="3859">
                  <a:moveTo>
                    <a:pt x="3261" y="1"/>
                  </a:moveTo>
                  <a:cubicBezTo>
                    <a:pt x="3226" y="1"/>
                    <a:pt x="3188" y="5"/>
                    <a:pt x="3149" y="14"/>
                  </a:cubicBezTo>
                  <a:lnTo>
                    <a:pt x="3137" y="14"/>
                  </a:lnTo>
                  <a:lnTo>
                    <a:pt x="542" y="490"/>
                  </a:lnTo>
                  <a:cubicBezTo>
                    <a:pt x="0" y="580"/>
                    <a:pt x="111" y="1354"/>
                    <a:pt x="620" y="1354"/>
                  </a:cubicBezTo>
                  <a:cubicBezTo>
                    <a:pt x="648" y="1354"/>
                    <a:pt x="678" y="1352"/>
                    <a:pt x="708" y="1347"/>
                  </a:cubicBezTo>
                  <a:lnTo>
                    <a:pt x="3292" y="871"/>
                  </a:lnTo>
                  <a:cubicBezTo>
                    <a:pt x="3858" y="793"/>
                    <a:pt x="3751" y="1"/>
                    <a:pt x="326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3" name="Google Shape;1163;p6"/>
            <p:cNvSpPr/>
            <p:nvPr/>
          </p:nvSpPr>
          <p:spPr>
            <a:xfrm>
              <a:off x="1158286" y="325172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0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3" y="1545"/>
                    <a:pt x="1861" y="1142"/>
                    <a:pt x="1762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" name="Google Shape;1164;p6"/>
            <p:cNvSpPr/>
            <p:nvPr/>
          </p:nvSpPr>
          <p:spPr>
            <a:xfrm>
              <a:off x="1227795" y="310528"/>
              <a:ext cx="121376" cy="43512"/>
            </a:xfrm>
            <a:custGeom>
              <a:rect b="b" l="l" r="r" t="t"/>
              <a:pathLst>
                <a:path extrusionOk="0" h="1349" w="3763">
                  <a:moveTo>
                    <a:pt x="3132" y="0"/>
                  </a:moveTo>
                  <a:cubicBezTo>
                    <a:pt x="3120" y="0"/>
                    <a:pt x="3108" y="1"/>
                    <a:pt x="3096" y="2"/>
                  </a:cubicBezTo>
                  <a:lnTo>
                    <a:pt x="500" y="478"/>
                  </a:lnTo>
                  <a:cubicBezTo>
                    <a:pt x="0" y="618"/>
                    <a:pt x="125" y="1348"/>
                    <a:pt x="631" y="1348"/>
                  </a:cubicBezTo>
                  <a:cubicBezTo>
                    <a:pt x="643" y="1348"/>
                    <a:pt x="655" y="1348"/>
                    <a:pt x="667" y="1347"/>
                  </a:cubicBezTo>
                  <a:lnTo>
                    <a:pt x="3263" y="871"/>
                  </a:lnTo>
                  <a:cubicBezTo>
                    <a:pt x="3763" y="731"/>
                    <a:pt x="3638" y="0"/>
                    <a:pt x="313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5" name="Google Shape;1165;p6"/>
            <p:cNvSpPr/>
            <p:nvPr/>
          </p:nvSpPr>
          <p:spPr>
            <a:xfrm>
              <a:off x="1171736" y="399294"/>
              <a:ext cx="60156" cy="50189"/>
            </a:xfrm>
            <a:custGeom>
              <a:rect b="b" l="l" r="r" t="t"/>
              <a:pathLst>
                <a:path extrusionOk="0" h="1556" w="1865">
                  <a:moveTo>
                    <a:pt x="1013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2" y="131"/>
                    <a:pt x="0" y="1012"/>
                    <a:pt x="572" y="1417"/>
                  </a:cubicBezTo>
                  <a:cubicBezTo>
                    <a:pt x="708" y="1513"/>
                    <a:pt x="857" y="1556"/>
                    <a:pt x="1002" y="1556"/>
                  </a:cubicBezTo>
                  <a:cubicBezTo>
                    <a:pt x="1451" y="1556"/>
                    <a:pt x="1864" y="1147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6" name="Google Shape;1166;p6"/>
            <p:cNvSpPr/>
            <p:nvPr/>
          </p:nvSpPr>
          <p:spPr>
            <a:xfrm>
              <a:off x="1240697" y="384586"/>
              <a:ext cx="122440" cy="44028"/>
            </a:xfrm>
            <a:custGeom>
              <a:rect b="b" l="l" r="r" t="t"/>
              <a:pathLst>
                <a:path extrusionOk="0" h="1365" w="3796">
                  <a:moveTo>
                    <a:pt x="3182" y="0"/>
                  </a:moveTo>
                  <a:cubicBezTo>
                    <a:pt x="3163" y="0"/>
                    <a:pt x="3144" y="1"/>
                    <a:pt x="3125" y="4"/>
                  </a:cubicBezTo>
                  <a:lnTo>
                    <a:pt x="529" y="480"/>
                  </a:lnTo>
                  <a:cubicBezTo>
                    <a:pt x="1" y="606"/>
                    <a:pt x="126" y="1364"/>
                    <a:pt x="627" y="1364"/>
                  </a:cubicBezTo>
                  <a:cubicBezTo>
                    <a:pt x="646" y="1364"/>
                    <a:pt x="664" y="1363"/>
                    <a:pt x="684" y="1361"/>
                  </a:cubicBezTo>
                  <a:lnTo>
                    <a:pt x="3279" y="885"/>
                  </a:lnTo>
                  <a:cubicBezTo>
                    <a:pt x="3796" y="747"/>
                    <a:pt x="3682" y="0"/>
                    <a:pt x="318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" name="Google Shape;1167;p6"/>
            <p:cNvSpPr/>
            <p:nvPr/>
          </p:nvSpPr>
          <p:spPr>
            <a:xfrm>
              <a:off x="1114516" y="708297"/>
              <a:ext cx="250396" cy="224430"/>
            </a:xfrm>
            <a:custGeom>
              <a:rect b="b" l="l" r="r" t="t"/>
              <a:pathLst>
                <a:path extrusionOk="0" h="6958" w="7763">
                  <a:moveTo>
                    <a:pt x="3922" y="1"/>
                  </a:moveTo>
                  <a:cubicBezTo>
                    <a:pt x="2892" y="1"/>
                    <a:pt x="1881" y="465"/>
                    <a:pt x="1214" y="1338"/>
                  </a:cubicBezTo>
                  <a:lnTo>
                    <a:pt x="6953" y="4969"/>
                  </a:lnTo>
                  <a:cubicBezTo>
                    <a:pt x="7763" y="3398"/>
                    <a:pt x="7239" y="1469"/>
                    <a:pt x="5751" y="528"/>
                  </a:cubicBezTo>
                  <a:cubicBezTo>
                    <a:pt x="5183" y="173"/>
                    <a:pt x="4549" y="1"/>
                    <a:pt x="3922" y="1"/>
                  </a:cubicBezTo>
                  <a:close/>
                  <a:moveTo>
                    <a:pt x="810" y="1993"/>
                  </a:moveTo>
                  <a:cubicBezTo>
                    <a:pt x="0" y="3553"/>
                    <a:pt x="524" y="5481"/>
                    <a:pt x="2012" y="6434"/>
                  </a:cubicBezTo>
                  <a:cubicBezTo>
                    <a:pt x="2576" y="6788"/>
                    <a:pt x="3206" y="6958"/>
                    <a:pt x="3829" y="6958"/>
                  </a:cubicBezTo>
                  <a:cubicBezTo>
                    <a:pt x="4863" y="6958"/>
                    <a:pt x="5880" y="6489"/>
                    <a:pt x="6548" y="5612"/>
                  </a:cubicBezTo>
                  <a:lnTo>
                    <a:pt x="810" y="1993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" name="Google Shape;1168;p6"/>
            <p:cNvSpPr/>
            <p:nvPr/>
          </p:nvSpPr>
          <p:spPr>
            <a:xfrm>
              <a:off x="1583407" y="226472"/>
              <a:ext cx="196272" cy="181918"/>
            </a:xfrm>
            <a:custGeom>
              <a:rect b="b" l="l" r="r" t="t"/>
              <a:pathLst>
                <a:path extrusionOk="0" h="5640" w="6085">
                  <a:moveTo>
                    <a:pt x="3608" y="0"/>
                  </a:moveTo>
                  <a:lnTo>
                    <a:pt x="1215" y="1631"/>
                  </a:lnTo>
                  <a:cubicBezTo>
                    <a:pt x="251" y="2286"/>
                    <a:pt x="1" y="3596"/>
                    <a:pt x="655" y="4560"/>
                  </a:cubicBezTo>
                  <a:lnTo>
                    <a:pt x="763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1"/>
                    <a:pt x="3692" y="5275"/>
                  </a:cubicBezTo>
                  <a:lnTo>
                    <a:pt x="6085" y="3644"/>
                  </a:lnTo>
                  <a:lnTo>
                    <a:pt x="3608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" name="Google Shape;1169;p6"/>
            <p:cNvSpPr/>
            <p:nvPr/>
          </p:nvSpPr>
          <p:spPr>
            <a:xfrm>
              <a:off x="1716297" y="151317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568" y="1"/>
                  </a:moveTo>
                  <a:cubicBezTo>
                    <a:pt x="3162" y="1"/>
                    <a:pt x="2752" y="119"/>
                    <a:pt x="2393" y="366"/>
                  </a:cubicBezTo>
                  <a:lnTo>
                    <a:pt x="0" y="1985"/>
                  </a:lnTo>
                  <a:lnTo>
                    <a:pt x="2477" y="5628"/>
                  </a:lnTo>
                  <a:lnTo>
                    <a:pt x="4870" y="4009"/>
                  </a:lnTo>
                  <a:cubicBezTo>
                    <a:pt x="5834" y="3354"/>
                    <a:pt x="6084" y="2044"/>
                    <a:pt x="5417" y="1080"/>
                  </a:cubicBezTo>
                  <a:lnTo>
                    <a:pt x="5310" y="925"/>
                  </a:lnTo>
                  <a:cubicBezTo>
                    <a:pt x="4902" y="324"/>
                    <a:pt x="4240" y="1"/>
                    <a:pt x="356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0" name="Google Shape;1170;p6"/>
            <p:cNvSpPr/>
            <p:nvPr/>
          </p:nvSpPr>
          <p:spPr>
            <a:xfrm>
              <a:off x="1526186" y="602242"/>
              <a:ext cx="345677" cy="344032"/>
            </a:xfrm>
            <a:custGeom>
              <a:rect b="b" l="l" r="r" t="t"/>
              <a:pathLst>
                <a:path extrusionOk="0" h="10666" w="10717">
                  <a:moveTo>
                    <a:pt x="4999" y="1"/>
                  </a:moveTo>
                  <a:cubicBezTo>
                    <a:pt x="4821" y="1"/>
                    <a:pt x="4665" y="136"/>
                    <a:pt x="4644" y="328"/>
                  </a:cubicBezTo>
                  <a:lnTo>
                    <a:pt x="4180" y="3805"/>
                  </a:lnTo>
                  <a:lnTo>
                    <a:pt x="703" y="3340"/>
                  </a:lnTo>
                  <a:cubicBezTo>
                    <a:pt x="688" y="3338"/>
                    <a:pt x="673" y="3338"/>
                    <a:pt x="659" y="3338"/>
                  </a:cubicBezTo>
                  <a:cubicBezTo>
                    <a:pt x="474" y="3338"/>
                    <a:pt x="308" y="3474"/>
                    <a:pt x="286" y="3662"/>
                  </a:cubicBezTo>
                  <a:lnTo>
                    <a:pt x="24" y="5638"/>
                  </a:lnTo>
                  <a:cubicBezTo>
                    <a:pt x="1" y="5840"/>
                    <a:pt x="143" y="6031"/>
                    <a:pt x="346" y="6055"/>
                  </a:cubicBezTo>
                  <a:lnTo>
                    <a:pt x="346" y="6043"/>
                  </a:lnTo>
                  <a:lnTo>
                    <a:pt x="3822" y="6507"/>
                  </a:lnTo>
                  <a:lnTo>
                    <a:pt x="3370" y="9984"/>
                  </a:lnTo>
                  <a:cubicBezTo>
                    <a:pt x="3334" y="10186"/>
                    <a:pt x="3477" y="10377"/>
                    <a:pt x="3691" y="10401"/>
                  </a:cubicBezTo>
                  <a:lnTo>
                    <a:pt x="5656" y="10663"/>
                  </a:lnTo>
                  <a:cubicBezTo>
                    <a:pt x="5671" y="10664"/>
                    <a:pt x="5686" y="10665"/>
                    <a:pt x="5700" y="10665"/>
                  </a:cubicBezTo>
                  <a:cubicBezTo>
                    <a:pt x="5885" y="10665"/>
                    <a:pt x="6051" y="10529"/>
                    <a:pt x="6073" y="10341"/>
                  </a:cubicBezTo>
                  <a:lnTo>
                    <a:pt x="6537" y="6864"/>
                  </a:lnTo>
                  <a:lnTo>
                    <a:pt x="10014" y="7329"/>
                  </a:lnTo>
                  <a:cubicBezTo>
                    <a:pt x="10028" y="7331"/>
                    <a:pt x="10043" y="7331"/>
                    <a:pt x="10058" y="7331"/>
                  </a:cubicBezTo>
                  <a:cubicBezTo>
                    <a:pt x="10243" y="7331"/>
                    <a:pt x="10408" y="7195"/>
                    <a:pt x="10430" y="7007"/>
                  </a:cubicBezTo>
                  <a:lnTo>
                    <a:pt x="10692" y="5031"/>
                  </a:lnTo>
                  <a:cubicBezTo>
                    <a:pt x="10716" y="4828"/>
                    <a:pt x="10573" y="4638"/>
                    <a:pt x="10371" y="4614"/>
                  </a:cubicBezTo>
                  <a:lnTo>
                    <a:pt x="6894" y="4150"/>
                  </a:lnTo>
                  <a:lnTo>
                    <a:pt x="7347" y="673"/>
                  </a:lnTo>
                  <a:cubicBezTo>
                    <a:pt x="7382" y="471"/>
                    <a:pt x="7240" y="280"/>
                    <a:pt x="7025" y="256"/>
                  </a:cubicBezTo>
                  <a:lnTo>
                    <a:pt x="5061" y="6"/>
                  </a:lnTo>
                  <a:cubicBezTo>
                    <a:pt x="5040" y="3"/>
                    <a:pt x="5019" y="1"/>
                    <a:pt x="499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1" name="Google Shape;1171;p6"/>
            <p:cNvSpPr/>
            <p:nvPr/>
          </p:nvSpPr>
          <p:spPr>
            <a:xfrm>
              <a:off x="1083390" y="1123290"/>
              <a:ext cx="349902" cy="435862"/>
            </a:xfrm>
            <a:custGeom>
              <a:rect b="b" l="l" r="r" t="t"/>
              <a:pathLst>
                <a:path extrusionOk="0" h="13513" w="10848">
                  <a:moveTo>
                    <a:pt x="4155" y="429"/>
                  </a:moveTo>
                  <a:cubicBezTo>
                    <a:pt x="4444" y="429"/>
                    <a:pt x="4730" y="604"/>
                    <a:pt x="4787" y="997"/>
                  </a:cubicBezTo>
                  <a:cubicBezTo>
                    <a:pt x="4811" y="1188"/>
                    <a:pt x="4763" y="1390"/>
                    <a:pt x="4632" y="1533"/>
                  </a:cubicBezTo>
                  <a:lnTo>
                    <a:pt x="3846" y="1688"/>
                  </a:lnTo>
                  <a:cubicBezTo>
                    <a:pt x="3668" y="1593"/>
                    <a:pt x="3549" y="1426"/>
                    <a:pt x="3513" y="1224"/>
                  </a:cubicBezTo>
                  <a:cubicBezTo>
                    <a:pt x="3399" y="725"/>
                    <a:pt x="3779" y="429"/>
                    <a:pt x="4155" y="429"/>
                  </a:cubicBezTo>
                  <a:close/>
                  <a:moveTo>
                    <a:pt x="7868" y="2749"/>
                  </a:moveTo>
                  <a:cubicBezTo>
                    <a:pt x="8125" y="2749"/>
                    <a:pt x="8354" y="2938"/>
                    <a:pt x="8406" y="3200"/>
                  </a:cubicBezTo>
                  <a:lnTo>
                    <a:pt x="9788" y="10761"/>
                  </a:lnTo>
                  <a:cubicBezTo>
                    <a:pt x="9835" y="11058"/>
                    <a:pt x="9645" y="11344"/>
                    <a:pt x="9347" y="11392"/>
                  </a:cubicBezTo>
                  <a:lnTo>
                    <a:pt x="3084" y="12535"/>
                  </a:lnTo>
                  <a:cubicBezTo>
                    <a:pt x="3049" y="12542"/>
                    <a:pt x="3014" y="12545"/>
                    <a:pt x="2980" y="12545"/>
                  </a:cubicBezTo>
                  <a:cubicBezTo>
                    <a:pt x="2723" y="12545"/>
                    <a:pt x="2495" y="12357"/>
                    <a:pt x="2453" y="12094"/>
                  </a:cubicBezTo>
                  <a:lnTo>
                    <a:pt x="1060" y="4534"/>
                  </a:lnTo>
                  <a:cubicBezTo>
                    <a:pt x="1013" y="4236"/>
                    <a:pt x="1215" y="3950"/>
                    <a:pt x="1513" y="3903"/>
                  </a:cubicBezTo>
                  <a:lnTo>
                    <a:pt x="2251" y="3760"/>
                  </a:lnTo>
                  <a:cubicBezTo>
                    <a:pt x="2294" y="3975"/>
                    <a:pt x="2483" y="4122"/>
                    <a:pt x="2695" y="4122"/>
                  </a:cubicBezTo>
                  <a:cubicBezTo>
                    <a:pt x="2717" y="4122"/>
                    <a:pt x="2740" y="4120"/>
                    <a:pt x="2763" y="4117"/>
                  </a:cubicBezTo>
                  <a:lnTo>
                    <a:pt x="6668" y="3402"/>
                  </a:lnTo>
                  <a:cubicBezTo>
                    <a:pt x="6906" y="3355"/>
                    <a:pt x="7061" y="3129"/>
                    <a:pt x="7025" y="2890"/>
                  </a:cubicBezTo>
                  <a:lnTo>
                    <a:pt x="7764" y="2760"/>
                  </a:lnTo>
                  <a:cubicBezTo>
                    <a:pt x="7799" y="2752"/>
                    <a:pt x="7834" y="2749"/>
                    <a:pt x="7868" y="2749"/>
                  </a:cubicBezTo>
                  <a:close/>
                  <a:moveTo>
                    <a:pt x="4154" y="0"/>
                  </a:moveTo>
                  <a:cubicBezTo>
                    <a:pt x="4084" y="0"/>
                    <a:pt x="4013" y="7"/>
                    <a:pt x="3942" y="21"/>
                  </a:cubicBezTo>
                  <a:cubicBezTo>
                    <a:pt x="3346" y="128"/>
                    <a:pt x="2953" y="700"/>
                    <a:pt x="3072" y="1307"/>
                  </a:cubicBezTo>
                  <a:cubicBezTo>
                    <a:pt x="3108" y="1474"/>
                    <a:pt x="3180" y="1640"/>
                    <a:pt x="3287" y="1783"/>
                  </a:cubicBezTo>
                  <a:lnTo>
                    <a:pt x="2513" y="1926"/>
                  </a:lnTo>
                  <a:cubicBezTo>
                    <a:pt x="2203" y="1986"/>
                    <a:pt x="2001" y="2283"/>
                    <a:pt x="2049" y="2605"/>
                  </a:cubicBezTo>
                  <a:lnTo>
                    <a:pt x="2096" y="2879"/>
                  </a:lnTo>
                  <a:lnTo>
                    <a:pt x="810" y="3117"/>
                  </a:lnTo>
                  <a:cubicBezTo>
                    <a:pt x="322" y="3200"/>
                    <a:pt x="1" y="3664"/>
                    <a:pt x="96" y="4153"/>
                  </a:cubicBezTo>
                  <a:lnTo>
                    <a:pt x="1668" y="12785"/>
                  </a:lnTo>
                  <a:cubicBezTo>
                    <a:pt x="1742" y="13210"/>
                    <a:pt x="2121" y="13512"/>
                    <a:pt x="2549" y="13512"/>
                  </a:cubicBezTo>
                  <a:cubicBezTo>
                    <a:pt x="2600" y="13512"/>
                    <a:pt x="2651" y="13508"/>
                    <a:pt x="2703" y="13499"/>
                  </a:cubicBezTo>
                  <a:lnTo>
                    <a:pt x="10038" y="12154"/>
                  </a:lnTo>
                  <a:cubicBezTo>
                    <a:pt x="10526" y="12070"/>
                    <a:pt x="10847" y="11606"/>
                    <a:pt x="10752" y="11118"/>
                  </a:cubicBezTo>
                  <a:lnTo>
                    <a:pt x="9180" y="2486"/>
                  </a:lnTo>
                  <a:cubicBezTo>
                    <a:pt x="9107" y="2055"/>
                    <a:pt x="8728" y="1755"/>
                    <a:pt x="8313" y="1755"/>
                  </a:cubicBezTo>
                  <a:cubicBezTo>
                    <a:pt x="8257" y="1755"/>
                    <a:pt x="8201" y="1760"/>
                    <a:pt x="8145" y="1771"/>
                  </a:cubicBezTo>
                  <a:lnTo>
                    <a:pt x="6859" y="2009"/>
                  </a:lnTo>
                  <a:lnTo>
                    <a:pt x="6811" y="1736"/>
                  </a:lnTo>
                  <a:cubicBezTo>
                    <a:pt x="6757" y="1446"/>
                    <a:pt x="6500" y="1252"/>
                    <a:pt x="6223" y="1252"/>
                  </a:cubicBezTo>
                  <a:cubicBezTo>
                    <a:pt x="6193" y="1252"/>
                    <a:pt x="6163" y="1255"/>
                    <a:pt x="6132" y="1259"/>
                  </a:cubicBezTo>
                  <a:lnTo>
                    <a:pt x="5180" y="1438"/>
                  </a:lnTo>
                  <a:cubicBezTo>
                    <a:pt x="5239" y="1259"/>
                    <a:pt x="5251" y="1081"/>
                    <a:pt x="5216" y="914"/>
                  </a:cubicBezTo>
                  <a:cubicBezTo>
                    <a:pt x="5132" y="378"/>
                    <a:pt x="4677" y="0"/>
                    <a:pt x="415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2" name="Google Shape;1172;p6"/>
            <p:cNvSpPr/>
            <p:nvPr/>
          </p:nvSpPr>
          <p:spPr>
            <a:xfrm>
              <a:off x="1145609" y="1280275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3" name="Google Shape;1173;p6"/>
            <p:cNvSpPr/>
            <p:nvPr/>
          </p:nvSpPr>
          <p:spPr>
            <a:xfrm>
              <a:off x="1213345" y="1265502"/>
              <a:ext cx="125117" cy="43996"/>
            </a:xfrm>
            <a:custGeom>
              <a:rect b="b" l="l" r="r" t="t"/>
              <a:pathLst>
                <a:path extrusionOk="0" h="1364" w="3879">
                  <a:moveTo>
                    <a:pt x="3293" y="0"/>
                  </a:moveTo>
                  <a:cubicBezTo>
                    <a:pt x="3252" y="0"/>
                    <a:pt x="3209" y="6"/>
                    <a:pt x="3163" y="17"/>
                  </a:cubicBezTo>
                  <a:lnTo>
                    <a:pt x="3151" y="17"/>
                  </a:lnTo>
                  <a:lnTo>
                    <a:pt x="556" y="494"/>
                  </a:lnTo>
                  <a:cubicBezTo>
                    <a:pt x="0" y="571"/>
                    <a:pt x="108" y="1364"/>
                    <a:pt x="608" y="1364"/>
                  </a:cubicBezTo>
                  <a:cubicBezTo>
                    <a:pt x="644" y="1364"/>
                    <a:pt x="682" y="1360"/>
                    <a:pt x="722" y="1351"/>
                  </a:cubicBezTo>
                  <a:lnTo>
                    <a:pt x="3306" y="875"/>
                  </a:lnTo>
                  <a:cubicBezTo>
                    <a:pt x="3878" y="809"/>
                    <a:pt x="3789" y="0"/>
                    <a:pt x="329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4" name="Google Shape;1174;p6"/>
            <p:cNvSpPr/>
            <p:nvPr/>
          </p:nvSpPr>
          <p:spPr>
            <a:xfrm>
              <a:off x="1158286" y="1349784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0" y="1012"/>
                    <a:pt x="560" y="1405"/>
                  </a:cubicBezTo>
                  <a:cubicBezTo>
                    <a:pt x="701" y="1502"/>
                    <a:pt x="854" y="1545"/>
                    <a:pt x="1003" y="1545"/>
                  </a:cubicBezTo>
                  <a:cubicBezTo>
                    <a:pt x="1454" y="1545"/>
                    <a:pt x="1861" y="1145"/>
                    <a:pt x="1762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5" name="Google Shape;1175;p6"/>
            <p:cNvSpPr/>
            <p:nvPr/>
          </p:nvSpPr>
          <p:spPr>
            <a:xfrm>
              <a:off x="1227892" y="1335140"/>
              <a:ext cx="121279" cy="43544"/>
            </a:xfrm>
            <a:custGeom>
              <a:rect b="b" l="l" r="r" t="t"/>
              <a:pathLst>
                <a:path extrusionOk="0" h="1350" w="3760">
                  <a:moveTo>
                    <a:pt x="3129" y="0"/>
                  </a:moveTo>
                  <a:cubicBezTo>
                    <a:pt x="3117" y="0"/>
                    <a:pt x="3105" y="1"/>
                    <a:pt x="3093" y="2"/>
                  </a:cubicBezTo>
                  <a:lnTo>
                    <a:pt x="497" y="478"/>
                  </a:lnTo>
                  <a:cubicBezTo>
                    <a:pt x="1" y="628"/>
                    <a:pt x="120" y="1349"/>
                    <a:pt x="617" y="1349"/>
                  </a:cubicBezTo>
                  <a:cubicBezTo>
                    <a:pt x="632" y="1349"/>
                    <a:pt x="648" y="1348"/>
                    <a:pt x="664" y="1347"/>
                  </a:cubicBezTo>
                  <a:lnTo>
                    <a:pt x="3260" y="883"/>
                  </a:lnTo>
                  <a:cubicBezTo>
                    <a:pt x="3760" y="731"/>
                    <a:pt x="3635" y="0"/>
                    <a:pt x="312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6" name="Google Shape;1176;p6"/>
            <p:cNvSpPr/>
            <p:nvPr/>
          </p:nvSpPr>
          <p:spPr>
            <a:xfrm>
              <a:off x="1171736" y="1424293"/>
              <a:ext cx="60123" cy="49834"/>
            </a:xfrm>
            <a:custGeom>
              <a:rect b="b" l="l" r="r" t="t"/>
              <a:pathLst>
                <a:path extrusionOk="0" h="1545" w="1864">
                  <a:moveTo>
                    <a:pt x="1013" y="0"/>
                  </a:moveTo>
                  <a:cubicBezTo>
                    <a:pt x="970" y="0"/>
                    <a:pt x="926" y="4"/>
                    <a:pt x="881" y="12"/>
                  </a:cubicBezTo>
                  <a:cubicBezTo>
                    <a:pt x="202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8" y="0"/>
                    <a:pt x="101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7" name="Google Shape;1177;p6"/>
            <p:cNvSpPr/>
            <p:nvPr/>
          </p:nvSpPr>
          <p:spPr>
            <a:xfrm>
              <a:off x="1241342" y="1409230"/>
              <a:ext cx="121537" cy="43931"/>
            </a:xfrm>
            <a:custGeom>
              <a:rect b="b" l="l" r="r" t="t"/>
              <a:pathLst>
                <a:path extrusionOk="0" h="1362" w="3768">
                  <a:moveTo>
                    <a:pt x="3141" y="0"/>
                  </a:moveTo>
                  <a:cubicBezTo>
                    <a:pt x="3125" y="0"/>
                    <a:pt x="3109" y="1"/>
                    <a:pt x="3093" y="2"/>
                  </a:cubicBezTo>
                  <a:lnTo>
                    <a:pt x="3105" y="14"/>
                  </a:lnTo>
                  <a:lnTo>
                    <a:pt x="509" y="479"/>
                  </a:lnTo>
                  <a:cubicBezTo>
                    <a:pt x="1" y="617"/>
                    <a:pt x="109" y="1362"/>
                    <a:pt x="617" y="1362"/>
                  </a:cubicBezTo>
                  <a:cubicBezTo>
                    <a:pt x="632" y="1362"/>
                    <a:pt x="648" y="1361"/>
                    <a:pt x="664" y="1360"/>
                  </a:cubicBezTo>
                  <a:lnTo>
                    <a:pt x="3259" y="883"/>
                  </a:lnTo>
                  <a:cubicBezTo>
                    <a:pt x="3768" y="733"/>
                    <a:pt x="3648" y="0"/>
                    <a:pt x="3141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8" name="Google Shape;1178;p6"/>
            <p:cNvSpPr/>
            <p:nvPr/>
          </p:nvSpPr>
          <p:spPr>
            <a:xfrm>
              <a:off x="1583407" y="1251439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608" y="1"/>
                  </a:moveTo>
                  <a:lnTo>
                    <a:pt x="1215" y="1620"/>
                  </a:lnTo>
                  <a:cubicBezTo>
                    <a:pt x="251" y="2275"/>
                    <a:pt x="1" y="3585"/>
                    <a:pt x="655" y="4549"/>
                  </a:cubicBezTo>
                  <a:lnTo>
                    <a:pt x="763" y="4704"/>
                  </a:lnTo>
                  <a:cubicBezTo>
                    <a:pt x="1171" y="5305"/>
                    <a:pt x="1833" y="5629"/>
                    <a:pt x="2508" y="5629"/>
                  </a:cubicBezTo>
                  <a:cubicBezTo>
                    <a:pt x="2916" y="5629"/>
                    <a:pt x="3328" y="5510"/>
                    <a:pt x="3692" y="5264"/>
                  </a:cubicBezTo>
                  <a:lnTo>
                    <a:pt x="6085" y="3644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9" name="Google Shape;1179;p6"/>
            <p:cNvSpPr/>
            <p:nvPr/>
          </p:nvSpPr>
          <p:spPr>
            <a:xfrm>
              <a:off x="1716297" y="1176188"/>
              <a:ext cx="195885" cy="181660"/>
            </a:xfrm>
            <a:custGeom>
              <a:rect b="b" l="l" r="r" t="t"/>
              <a:pathLst>
                <a:path extrusionOk="0" h="5632" w="6073">
                  <a:moveTo>
                    <a:pt x="3579" y="1"/>
                  </a:moveTo>
                  <a:cubicBezTo>
                    <a:pt x="3169" y="1"/>
                    <a:pt x="2755" y="120"/>
                    <a:pt x="2393" y="369"/>
                  </a:cubicBezTo>
                  <a:lnTo>
                    <a:pt x="0" y="1989"/>
                  </a:lnTo>
                  <a:lnTo>
                    <a:pt x="2477" y="5632"/>
                  </a:lnTo>
                  <a:lnTo>
                    <a:pt x="4870" y="4001"/>
                  </a:lnTo>
                  <a:cubicBezTo>
                    <a:pt x="5822" y="3346"/>
                    <a:pt x="6072" y="2036"/>
                    <a:pt x="5417" y="1072"/>
                  </a:cubicBezTo>
                  <a:lnTo>
                    <a:pt x="5417" y="1072"/>
                  </a:lnTo>
                  <a:lnTo>
                    <a:pt x="5417" y="1084"/>
                  </a:lnTo>
                  <a:lnTo>
                    <a:pt x="5310" y="917"/>
                  </a:lnTo>
                  <a:cubicBezTo>
                    <a:pt x="4904" y="319"/>
                    <a:pt x="4247" y="1"/>
                    <a:pt x="357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0" name="Google Shape;1180;p6"/>
            <p:cNvSpPr/>
            <p:nvPr/>
          </p:nvSpPr>
          <p:spPr>
            <a:xfrm>
              <a:off x="58777" y="99161"/>
              <a:ext cx="349902" cy="435088"/>
            </a:xfrm>
            <a:custGeom>
              <a:rect b="b" l="l" r="r" t="t"/>
              <a:pathLst>
                <a:path extrusionOk="0" h="13489" w="10848">
                  <a:moveTo>
                    <a:pt x="4152" y="412"/>
                  </a:moveTo>
                  <a:cubicBezTo>
                    <a:pt x="4441" y="412"/>
                    <a:pt x="4724" y="584"/>
                    <a:pt x="4775" y="971"/>
                  </a:cubicBezTo>
                  <a:cubicBezTo>
                    <a:pt x="4811" y="1173"/>
                    <a:pt x="4751" y="1364"/>
                    <a:pt x="4632" y="1518"/>
                  </a:cubicBezTo>
                  <a:lnTo>
                    <a:pt x="3835" y="1661"/>
                  </a:lnTo>
                  <a:cubicBezTo>
                    <a:pt x="3668" y="1566"/>
                    <a:pt x="3549" y="1399"/>
                    <a:pt x="3501" y="1209"/>
                  </a:cubicBezTo>
                  <a:cubicBezTo>
                    <a:pt x="3386" y="709"/>
                    <a:pt x="3774" y="412"/>
                    <a:pt x="4152" y="412"/>
                  </a:cubicBezTo>
                  <a:close/>
                  <a:moveTo>
                    <a:pt x="7855" y="2726"/>
                  </a:moveTo>
                  <a:cubicBezTo>
                    <a:pt x="8117" y="2726"/>
                    <a:pt x="8352" y="2907"/>
                    <a:pt x="8395" y="3185"/>
                  </a:cubicBezTo>
                  <a:lnTo>
                    <a:pt x="9788" y="10746"/>
                  </a:lnTo>
                  <a:cubicBezTo>
                    <a:pt x="9835" y="11043"/>
                    <a:pt x="9633" y="11329"/>
                    <a:pt x="9335" y="11377"/>
                  </a:cubicBezTo>
                  <a:lnTo>
                    <a:pt x="3073" y="12520"/>
                  </a:lnTo>
                  <a:cubicBezTo>
                    <a:pt x="3037" y="12527"/>
                    <a:pt x="3002" y="12530"/>
                    <a:pt x="2968" y="12530"/>
                  </a:cubicBezTo>
                  <a:cubicBezTo>
                    <a:pt x="2711" y="12530"/>
                    <a:pt x="2482" y="12342"/>
                    <a:pt x="2430" y="12079"/>
                  </a:cubicBezTo>
                  <a:lnTo>
                    <a:pt x="1072" y="4519"/>
                  </a:lnTo>
                  <a:cubicBezTo>
                    <a:pt x="1013" y="4209"/>
                    <a:pt x="1215" y="3935"/>
                    <a:pt x="1513" y="3876"/>
                  </a:cubicBezTo>
                  <a:lnTo>
                    <a:pt x="2263" y="3745"/>
                  </a:lnTo>
                  <a:cubicBezTo>
                    <a:pt x="2294" y="3954"/>
                    <a:pt x="2473" y="4099"/>
                    <a:pt x="2677" y="4099"/>
                  </a:cubicBezTo>
                  <a:cubicBezTo>
                    <a:pt x="2705" y="4099"/>
                    <a:pt x="2734" y="4096"/>
                    <a:pt x="2763" y="4090"/>
                  </a:cubicBezTo>
                  <a:lnTo>
                    <a:pt x="6680" y="3376"/>
                  </a:lnTo>
                  <a:cubicBezTo>
                    <a:pt x="6906" y="3328"/>
                    <a:pt x="7061" y="3102"/>
                    <a:pt x="7025" y="2876"/>
                  </a:cubicBezTo>
                  <a:lnTo>
                    <a:pt x="7764" y="2733"/>
                  </a:lnTo>
                  <a:cubicBezTo>
                    <a:pt x="7794" y="2728"/>
                    <a:pt x="7825" y="2726"/>
                    <a:pt x="7855" y="2726"/>
                  </a:cubicBezTo>
                  <a:close/>
                  <a:moveTo>
                    <a:pt x="4138" y="1"/>
                  </a:moveTo>
                  <a:cubicBezTo>
                    <a:pt x="4073" y="1"/>
                    <a:pt x="4008" y="6"/>
                    <a:pt x="3942" y="18"/>
                  </a:cubicBezTo>
                  <a:cubicBezTo>
                    <a:pt x="3358" y="125"/>
                    <a:pt x="2965" y="697"/>
                    <a:pt x="3073" y="1280"/>
                  </a:cubicBezTo>
                  <a:cubicBezTo>
                    <a:pt x="3108" y="1459"/>
                    <a:pt x="3180" y="1614"/>
                    <a:pt x="3287" y="1756"/>
                  </a:cubicBezTo>
                  <a:lnTo>
                    <a:pt x="2513" y="1911"/>
                  </a:lnTo>
                  <a:cubicBezTo>
                    <a:pt x="2192" y="1971"/>
                    <a:pt x="1989" y="2268"/>
                    <a:pt x="2037" y="2590"/>
                  </a:cubicBezTo>
                  <a:lnTo>
                    <a:pt x="2096" y="2876"/>
                  </a:lnTo>
                  <a:lnTo>
                    <a:pt x="798" y="3102"/>
                  </a:lnTo>
                  <a:cubicBezTo>
                    <a:pt x="322" y="3185"/>
                    <a:pt x="1" y="3650"/>
                    <a:pt x="84" y="4138"/>
                  </a:cubicBezTo>
                  <a:lnTo>
                    <a:pt x="1668" y="12770"/>
                  </a:lnTo>
                  <a:cubicBezTo>
                    <a:pt x="1752" y="13189"/>
                    <a:pt x="2122" y="13489"/>
                    <a:pt x="2535" y="13489"/>
                  </a:cubicBezTo>
                  <a:cubicBezTo>
                    <a:pt x="2591" y="13489"/>
                    <a:pt x="2647" y="13484"/>
                    <a:pt x="2703" y="13472"/>
                  </a:cubicBezTo>
                  <a:lnTo>
                    <a:pt x="10050" y="12139"/>
                  </a:lnTo>
                  <a:cubicBezTo>
                    <a:pt x="10526" y="12043"/>
                    <a:pt x="10847" y="11579"/>
                    <a:pt x="10764" y="11091"/>
                  </a:cubicBezTo>
                  <a:lnTo>
                    <a:pt x="9180" y="2483"/>
                  </a:lnTo>
                  <a:cubicBezTo>
                    <a:pt x="9095" y="2046"/>
                    <a:pt x="8715" y="1743"/>
                    <a:pt x="8287" y="1743"/>
                  </a:cubicBezTo>
                  <a:cubicBezTo>
                    <a:pt x="8236" y="1743"/>
                    <a:pt x="8185" y="1748"/>
                    <a:pt x="8133" y="1756"/>
                  </a:cubicBezTo>
                  <a:lnTo>
                    <a:pt x="6859" y="1995"/>
                  </a:lnTo>
                  <a:lnTo>
                    <a:pt x="6811" y="1721"/>
                  </a:lnTo>
                  <a:cubicBezTo>
                    <a:pt x="6758" y="1435"/>
                    <a:pt x="6509" y="1235"/>
                    <a:pt x="6237" y="1235"/>
                  </a:cubicBezTo>
                  <a:cubicBezTo>
                    <a:pt x="6202" y="1235"/>
                    <a:pt x="6167" y="1238"/>
                    <a:pt x="6132" y="1245"/>
                  </a:cubicBezTo>
                  <a:lnTo>
                    <a:pt x="5180" y="1411"/>
                  </a:lnTo>
                  <a:cubicBezTo>
                    <a:pt x="5228" y="1245"/>
                    <a:pt x="5240" y="1066"/>
                    <a:pt x="5216" y="899"/>
                  </a:cubicBezTo>
                  <a:cubicBezTo>
                    <a:pt x="5110" y="370"/>
                    <a:pt x="4656" y="1"/>
                    <a:pt x="413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1" name="Google Shape;1181;p6"/>
            <p:cNvSpPr/>
            <p:nvPr/>
          </p:nvSpPr>
          <p:spPr>
            <a:xfrm>
              <a:off x="120997" y="255566"/>
              <a:ext cx="60059" cy="49898"/>
            </a:xfrm>
            <a:custGeom>
              <a:rect b="b" l="l" r="r" t="t"/>
              <a:pathLst>
                <a:path extrusionOk="0" h="1547" w="1862">
                  <a:moveTo>
                    <a:pt x="1015" y="1"/>
                  </a:moveTo>
                  <a:cubicBezTo>
                    <a:pt x="967" y="1"/>
                    <a:pt x="919" y="5"/>
                    <a:pt x="870" y="15"/>
                  </a:cubicBezTo>
                  <a:cubicBezTo>
                    <a:pt x="191" y="134"/>
                    <a:pt x="1" y="1015"/>
                    <a:pt x="560" y="1408"/>
                  </a:cubicBezTo>
                  <a:cubicBezTo>
                    <a:pt x="700" y="1504"/>
                    <a:pt x="851" y="1547"/>
                    <a:pt x="997" y="1547"/>
                  </a:cubicBezTo>
                  <a:cubicBezTo>
                    <a:pt x="1451" y="1547"/>
                    <a:pt x="1862" y="1138"/>
                    <a:pt x="1763" y="634"/>
                  </a:cubicBezTo>
                  <a:cubicBezTo>
                    <a:pt x="1689" y="266"/>
                    <a:pt x="1374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2" name="Google Shape;1182;p6"/>
            <p:cNvSpPr/>
            <p:nvPr/>
          </p:nvSpPr>
          <p:spPr>
            <a:xfrm>
              <a:off x="189184" y="241019"/>
              <a:ext cx="124117" cy="43706"/>
            </a:xfrm>
            <a:custGeom>
              <a:rect b="b" l="l" r="r" t="t"/>
              <a:pathLst>
                <a:path extrusionOk="0" h="1355" w="3848">
                  <a:moveTo>
                    <a:pt x="3261" y="1"/>
                  </a:moveTo>
                  <a:cubicBezTo>
                    <a:pt x="3226" y="1"/>
                    <a:pt x="3188" y="5"/>
                    <a:pt x="3149" y="14"/>
                  </a:cubicBezTo>
                  <a:lnTo>
                    <a:pt x="3137" y="14"/>
                  </a:lnTo>
                  <a:lnTo>
                    <a:pt x="542" y="490"/>
                  </a:lnTo>
                  <a:cubicBezTo>
                    <a:pt x="0" y="580"/>
                    <a:pt x="111" y="1354"/>
                    <a:pt x="610" y="1354"/>
                  </a:cubicBezTo>
                  <a:cubicBezTo>
                    <a:pt x="638" y="1354"/>
                    <a:pt x="666" y="1352"/>
                    <a:pt x="696" y="1347"/>
                  </a:cubicBezTo>
                  <a:lnTo>
                    <a:pt x="3292" y="871"/>
                  </a:lnTo>
                  <a:cubicBezTo>
                    <a:pt x="3847" y="793"/>
                    <a:pt x="3750" y="1"/>
                    <a:pt x="326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3" name="Google Shape;1183;p6"/>
            <p:cNvSpPr/>
            <p:nvPr/>
          </p:nvSpPr>
          <p:spPr>
            <a:xfrm>
              <a:off x="133673" y="325172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0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4" name="Google Shape;1184;p6"/>
            <p:cNvSpPr/>
            <p:nvPr/>
          </p:nvSpPr>
          <p:spPr>
            <a:xfrm>
              <a:off x="203183" y="310528"/>
              <a:ext cx="121021" cy="43512"/>
            </a:xfrm>
            <a:custGeom>
              <a:rect b="b" l="l" r="r" t="t"/>
              <a:pathLst>
                <a:path extrusionOk="0" h="1349" w="3752">
                  <a:moveTo>
                    <a:pt x="3132" y="0"/>
                  </a:moveTo>
                  <a:cubicBezTo>
                    <a:pt x="3120" y="0"/>
                    <a:pt x="3108" y="1"/>
                    <a:pt x="3096" y="2"/>
                  </a:cubicBezTo>
                  <a:lnTo>
                    <a:pt x="501" y="478"/>
                  </a:lnTo>
                  <a:cubicBezTo>
                    <a:pt x="0" y="618"/>
                    <a:pt x="125" y="1348"/>
                    <a:pt x="620" y="1348"/>
                  </a:cubicBezTo>
                  <a:cubicBezTo>
                    <a:pt x="632" y="1348"/>
                    <a:pt x="643" y="1348"/>
                    <a:pt x="655" y="1347"/>
                  </a:cubicBezTo>
                  <a:lnTo>
                    <a:pt x="3251" y="871"/>
                  </a:lnTo>
                  <a:cubicBezTo>
                    <a:pt x="3751" y="731"/>
                    <a:pt x="3638" y="0"/>
                    <a:pt x="313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5" name="Google Shape;1185;p6"/>
            <p:cNvSpPr/>
            <p:nvPr/>
          </p:nvSpPr>
          <p:spPr>
            <a:xfrm>
              <a:off x="147124" y="399294"/>
              <a:ext cx="60156" cy="50189"/>
            </a:xfrm>
            <a:custGeom>
              <a:rect b="b" l="l" r="r" t="t"/>
              <a:pathLst>
                <a:path extrusionOk="0" h="1556" w="1865">
                  <a:moveTo>
                    <a:pt x="1013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191" y="131"/>
                    <a:pt x="0" y="1012"/>
                    <a:pt x="572" y="1417"/>
                  </a:cubicBezTo>
                  <a:cubicBezTo>
                    <a:pt x="708" y="1513"/>
                    <a:pt x="857" y="1556"/>
                    <a:pt x="1002" y="1556"/>
                  </a:cubicBezTo>
                  <a:cubicBezTo>
                    <a:pt x="1451" y="1556"/>
                    <a:pt x="1864" y="1147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6" name="Google Shape;1186;p6"/>
            <p:cNvSpPr/>
            <p:nvPr/>
          </p:nvSpPr>
          <p:spPr>
            <a:xfrm>
              <a:off x="216085" y="384586"/>
              <a:ext cx="122472" cy="44028"/>
            </a:xfrm>
            <a:custGeom>
              <a:rect b="b" l="l" r="r" t="t"/>
              <a:pathLst>
                <a:path extrusionOk="0" h="1365" w="3797">
                  <a:moveTo>
                    <a:pt x="3171" y="0"/>
                  </a:moveTo>
                  <a:cubicBezTo>
                    <a:pt x="3152" y="0"/>
                    <a:pt x="3133" y="1"/>
                    <a:pt x="3113" y="4"/>
                  </a:cubicBezTo>
                  <a:lnTo>
                    <a:pt x="517" y="480"/>
                  </a:lnTo>
                  <a:cubicBezTo>
                    <a:pt x="0" y="606"/>
                    <a:pt x="115" y="1364"/>
                    <a:pt x="626" y="1364"/>
                  </a:cubicBezTo>
                  <a:cubicBezTo>
                    <a:pt x="645" y="1364"/>
                    <a:pt x="664" y="1363"/>
                    <a:pt x="684" y="1361"/>
                  </a:cubicBezTo>
                  <a:lnTo>
                    <a:pt x="3280" y="885"/>
                  </a:lnTo>
                  <a:cubicBezTo>
                    <a:pt x="3796" y="758"/>
                    <a:pt x="3682" y="0"/>
                    <a:pt x="3171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7" name="Google Shape;1187;p6"/>
            <p:cNvSpPr/>
            <p:nvPr/>
          </p:nvSpPr>
          <p:spPr>
            <a:xfrm>
              <a:off x="89903" y="708297"/>
              <a:ext cx="250428" cy="224430"/>
            </a:xfrm>
            <a:custGeom>
              <a:rect b="b" l="l" r="r" t="t"/>
              <a:pathLst>
                <a:path extrusionOk="0" h="6958" w="7764">
                  <a:moveTo>
                    <a:pt x="3919" y="1"/>
                  </a:moveTo>
                  <a:cubicBezTo>
                    <a:pt x="2892" y="1"/>
                    <a:pt x="1881" y="465"/>
                    <a:pt x="1215" y="1338"/>
                  </a:cubicBezTo>
                  <a:lnTo>
                    <a:pt x="6953" y="4969"/>
                  </a:lnTo>
                  <a:cubicBezTo>
                    <a:pt x="7763" y="3398"/>
                    <a:pt x="7239" y="1469"/>
                    <a:pt x="5739" y="528"/>
                  </a:cubicBezTo>
                  <a:cubicBezTo>
                    <a:pt x="5176" y="173"/>
                    <a:pt x="4545" y="1"/>
                    <a:pt x="3919" y="1"/>
                  </a:cubicBezTo>
                  <a:close/>
                  <a:moveTo>
                    <a:pt x="810" y="1993"/>
                  </a:moveTo>
                  <a:lnTo>
                    <a:pt x="810" y="1993"/>
                  </a:lnTo>
                  <a:cubicBezTo>
                    <a:pt x="0" y="3553"/>
                    <a:pt x="524" y="5481"/>
                    <a:pt x="2012" y="6434"/>
                  </a:cubicBezTo>
                  <a:cubicBezTo>
                    <a:pt x="2572" y="6788"/>
                    <a:pt x="3201" y="6958"/>
                    <a:pt x="3824" y="6958"/>
                  </a:cubicBezTo>
                  <a:cubicBezTo>
                    <a:pt x="4859" y="6958"/>
                    <a:pt x="5880" y="6489"/>
                    <a:pt x="6549" y="5612"/>
                  </a:cubicBezTo>
                  <a:lnTo>
                    <a:pt x="810" y="1993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8" name="Google Shape;1188;p6"/>
            <p:cNvSpPr/>
            <p:nvPr/>
          </p:nvSpPr>
          <p:spPr>
            <a:xfrm>
              <a:off x="558794" y="226472"/>
              <a:ext cx="196272" cy="181918"/>
            </a:xfrm>
            <a:custGeom>
              <a:rect b="b" l="l" r="r" t="t"/>
              <a:pathLst>
                <a:path extrusionOk="0" h="5640" w="6085">
                  <a:moveTo>
                    <a:pt x="3608" y="0"/>
                  </a:moveTo>
                  <a:lnTo>
                    <a:pt x="1215" y="1631"/>
                  </a:lnTo>
                  <a:cubicBezTo>
                    <a:pt x="251" y="2286"/>
                    <a:pt x="1" y="3596"/>
                    <a:pt x="656" y="4560"/>
                  </a:cubicBezTo>
                  <a:lnTo>
                    <a:pt x="763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1"/>
                    <a:pt x="3692" y="5275"/>
                  </a:cubicBezTo>
                  <a:lnTo>
                    <a:pt x="6085" y="3644"/>
                  </a:lnTo>
                  <a:lnTo>
                    <a:pt x="3608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9" name="Google Shape;1189;p6"/>
            <p:cNvSpPr/>
            <p:nvPr/>
          </p:nvSpPr>
          <p:spPr>
            <a:xfrm>
              <a:off x="691298" y="151317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577" y="1"/>
                  </a:moveTo>
                  <a:cubicBezTo>
                    <a:pt x="3169" y="1"/>
                    <a:pt x="2757" y="119"/>
                    <a:pt x="2394" y="366"/>
                  </a:cubicBezTo>
                  <a:lnTo>
                    <a:pt x="0" y="1985"/>
                  </a:lnTo>
                  <a:lnTo>
                    <a:pt x="2489" y="5628"/>
                  </a:lnTo>
                  <a:lnTo>
                    <a:pt x="4870" y="4009"/>
                  </a:lnTo>
                  <a:cubicBezTo>
                    <a:pt x="5834" y="3354"/>
                    <a:pt x="6084" y="2044"/>
                    <a:pt x="5430" y="1080"/>
                  </a:cubicBezTo>
                  <a:lnTo>
                    <a:pt x="5322" y="925"/>
                  </a:lnTo>
                  <a:cubicBezTo>
                    <a:pt x="4914" y="324"/>
                    <a:pt x="4252" y="1"/>
                    <a:pt x="357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0" name="Google Shape;1190;p6"/>
            <p:cNvSpPr/>
            <p:nvPr/>
          </p:nvSpPr>
          <p:spPr>
            <a:xfrm>
              <a:off x="501187" y="602242"/>
              <a:ext cx="346451" cy="344032"/>
            </a:xfrm>
            <a:custGeom>
              <a:rect b="b" l="l" r="r" t="t"/>
              <a:pathLst>
                <a:path extrusionOk="0" h="10666" w="10741">
                  <a:moveTo>
                    <a:pt x="5011" y="1"/>
                  </a:moveTo>
                  <a:cubicBezTo>
                    <a:pt x="4833" y="1"/>
                    <a:pt x="4677" y="136"/>
                    <a:pt x="4656" y="328"/>
                  </a:cubicBezTo>
                  <a:lnTo>
                    <a:pt x="4192" y="3805"/>
                  </a:lnTo>
                  <a:lnTo>
                    <a:pt x="715" y="3340"/>
                  </a:lnTo>
                  <a:cubicBezTo>
                    <a:pt x="700" y="3338"/>
                    <a:pt x="686" y="3338"/>
                    <a:pt x="671" y="3338"/>
                  </a:cubicBezTo>
                  <a:cubicBezTo>
                    <a:pt x="486" y="3338"/>
                    <a:pt x="320" y="3474"/>
                    <a:pt x="298" y="3662"/>
                  </a:cubicBezTo>
                  <a:lnTo>
                    <a:pt x="36" y="5638"/>
                  </a:lnTo>
                  <a:cubicBezTo>
                    <a:pt x="1" y="5840"/>
                    <a:pt x="144" y="6031"/>
                    <a:pt x="358" y="6055"/>
                  </a:cubicBezTo>
                  <a:lnTo>
                    <a:pt x="358" y="6043"/>
                  </a:lnTo>
                  <a:lnTo>
                    <a:pt x="3835" y="6507"/>
                  </a:lnTo>
                  <a:lnTo>
                    <a:pt x="3370" y="9984"/>
                  </a:lnTo>
                  <a:cubicBezTo>
                    <a:pt x="3346" y="10186"/>
                    <a:pt x="3489" y="10377"/>
                    <a:pt x="3692" y="10401"/>
                  </a:cubicBezTo>
                  <a:lnTo>
                    <a:pt x="5668" y="10663"/>
                  </a:lnTo>
                  <a:cubicBezTo>
                    <a:pt x="5683" y="10664"/>
                    <a:pt x="5698" y="10665"/>
                    <a:pt x="5712" y="10665"/>
                  </a:cubicBezTo>
                  <a:cubicBezTo>
                    <a:pt x="5898" y="10665"/>
                    <a:pt x="6063" y="10529"/>
                    <a:pt x="6085" y="10341"/>
                  </a:cubicBezTo>
                  <a:lnTo>
                    <a:pt x="6549" y="6864"/>
                  </a:lnTo>
                  <a:lnTo>
                    <a:pt x="10026" y="7329"/>
                  </a:lnTo>
                  <a:cubicBezTo>
                    <a:pt x="10041" y="7331"/>
                    <a:pt x="10055" y="7331"/>
                    <a:pt x="10070" y="7331"/>
                  </a:cubicBezTo>
                  <a:cubicBezTo>
                    <a:pt x="10255" y="7331"/>
                    <a:pt x="10421" y="7195"/>
                    <a:pt x="10454" y="7007"/>
                  </a:cubicBezTo>
                  <a:lnTo>
                    <a:pt x="10704" y="5031"/>
                  </a:lnTo>
                  <a:cubicBezTo>
                    <a:pt x="10740" y="4828"/>
                    <a:pt x="10597" y="4638"/>
                    <a:pt x="10383" y="4614"/>
                  </a:cubicBezTo>
                  <a:lnTo>
                    <a:pt x="6906" y="4150"/>
                  </a:lnTo>
                  <a:lnTo>
                    <a:pt x="7371" y="673"/>
                  </a:lnTo>
                  <a:cubicBezTo>
                    <a:pt x="7395" y="471"/>
                    <a:pt x="7252" y="280"/>
                    <a:pt x="7049" y="256"/>
                  </a:cubicBezTo>
                  <a:lnTo>
                    <a:pt x="5073" y="6"/>
                  </a:lnTo>
                  <a:cubicBezTo>
                    <a:pt x="5052" y="3"/>
                    <a:pt x="5031" y="1"/>
                    <a:pt x="501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1" name="Google Shape;1191;p6"/>
            <p:cNvSpPr/>
            <p:nvPr/>
          </p:nvSpPr>
          <p:spPr>
            <a:xfrm>
              <a:off x="58777" y="1123773"/>
              <a:ext cx="349902" cy="435378"/>
            </a:xfrm>
            <a:custGeom>
              <a:rect b="b" l="l" r="r" t="t"/>
              <a:pathLst>
                <a:path extrusionOk="0" h="13498" w="10848">
                  <a:moveTo>
                    <a:pt x="4148" y="414"/>
                  </a:moveTo>
                  <a:cubicBezTo>
                    <a:pt x="4438" y="414"/>
                    <a:pt x="4723" y="589"/>
                    <a:pt x="4775" y="982"/>
                  </a:cubicBezTo>
                  <a:cubicBezTo>
                    <a:pt x="4811" y="1173"/>
                    <a:pt x="4763" y="1375"/>
                    <a:pt x="4632" y="1518"/>
                  </a:cubicBezTo>
                  <a:lnTo>
                    <a:pt x="3835" y="1673"/>
                  </a:lnTo>
                  <a:cubicBezTo>
                    <a:pt x="3668" y="1578"/>
                    <a:pt x="3549" y="1411"/>
                    <a:pt x="3501" y="1209"/>
                  </a:cubicBezTo>
                  <a:cubicBezTo>
                    <a:pt x="3387" y="710"/>
                    <a:pt x="3771" y="414"/>
                    <a:pt x="4148" y="414"/>
                  </a:cubicBezTo>
                  <a:close/>
                  <a:moveTo>
                    <a:pt x="7868" y="2734"/>
                  </a:moveTo>
                  <a:cubicBezTo>
                    <a:pt x="8126" y="2734"/>
                    <a:pt x="8354" y="2923"/>
                    <a:pt x="8407" y="3185"/>
                  </a:cubicBezTo>
                  <a:lnTo>
                    <a:pt x="9788" y="10746"/>
                  </a:lnTo>
                  <a:cubicBezTo>
                    <a:pt x="9835" y="11043"/>
                    <a:pt x="9633" y="11329"/>
                    <a:pt x="9335" y="11377"/>
                  </a:cubicBezTo>
                  <a:lnTo>
                    <a:pt x="3073" y="12520"/>
                  </a:lnTo>
                  <a:cubicBezTo>
                    <a:pt x="3037" y="12527"/>
                    <a:pt x="3002" y="12530"/>
                    <a:pt x="2968" y="12530"/>
                  </a:cubicBezTo>
                  <a:cubicBezTo>
                    <a:pt x="2711" y="12530"/>
                    <a:pt x="2482" y="12342"/>
                    <a:pt x="2430" y="12079"/>
                  </a:cubicBezTo>
                  <a:lnTo>
                    <a:pt x="1072" y="4519"/>
                  </a:lnTo>
                  <a:cubicBezTo>
                    <a:pt x="1013" y="4221"/>
                    <a:pt x="1215" y="3935"/>
                    <a:pt x="1513" y="3888"/>
                  </a:cubicBezTo>
                  <a:lnTo>
                    <a:pt x="2263" y="3745"/>
                  </a:lnTo>
                  <a:cubicBezTo>
                    <a:pt x="2295" y="3960"/>
                    <a:pt x="2483" y="4107"/>
                    <a:pt x="2695" y="4107"/>
                  </a:cubicBezTo>
                  <a:cubicBezTo>
                    <a:pt x="2717" y="4107"/>
                    <a:pt x="2740" y="4105"/>
                    <a:pt x="2763" y="4102"/>
                  </a:cubicBezTo>
                  <a:lnTo>
                    <a:pt x="6680" y="3387"/>
                  </a:lnTo>
                  <a:cubicBezTo>
                    <a:pt x="6906" y="3340"/>
                    <a:pt x="7061" y="3114"/>
                    <a:pt x="7025" y="2887"/>
                  </a:cubicBezTo>
                  <a:lnTo>
                    <a:pt x="7764" y="2745"/>
                  </a:lnTo>
                  <a:cubicBezTo>
                    <a:pt x="7799" y="2737"/>
                    <a:pt x="7834" y="2734"/>
                    <a:pt x="7868" y="2734"/>
                  </a:cubicBezTo>
                  <a:close/>
                  <a:moveTo>
                    <a:pt x="4138" y="0"/>
                  </a:moveTo>
                  <a:cubicBezTo>
                    <a:pt x="4073" y="0"/>
                    <a:pt x="4008" y="6"/>
                    <a:pt x="3942" y="18"/>
                  </a:cubicBezTo>
                  <a:cubicBezTo>
                    <a:pt x="3358" y="125"/>
                    <a:pt x="2965" y="697"/>
                    <a:pt x="3073" y="1292"/>
                  </a:cubicBezTo>
                  <a:cubicBezTo>
                    <a:pt x="3108" y="1459"/>
                    <a:pt x="3180" y="1625"/>
                    <a:pt x="3287" y="1768"/>
                  </a:cubicBezTo>
                  <a:lnTo>
                    <a:pt x="2513" y="1911"/>
                  </a:lnTo>
                  <a:cubicBezTo>
                    <a:pt x="2192" y="1971"/>
                    <a:pt x="1989" y="2280"/>
                    <a:pt x="2037" y="2602"/>
                  </a:cubicBezTo>
                  <a:lnTo>
                    <a:pt x="2096" y="2875"/>
                  </a:lnTo>
                  <a:lnTo>
                    <a:pt x="798" y="3114"/>
                  </a:lnTo>
                  <a:cubicBezTo>
                    <a:pt x="322" y="3197"/>
                    <a:pt x="1" y="3661"/>
                    <a:pt x="84" y="4149"/>
                  </a:cubicBezTo>
                  <a:lnTo>
                    <a:pt x="1668" y="12758"/>
                  </a:lnTo>
                  <a:cubicBezTo>
                    <a:pt x="1742" y="13194"/>
                    <a:pt x="2121" y="13497"/>
                    <a:pt x="2549" y="13497"/>
                  </a:cubicBezTo>
                  <a:cubicBezTo>
                    <a:pt x="2600" y="13497"/>
                    <a:pt x="2652" y="13493"/>
                    <a:pt x="2703" y="13484"/>
                  </a:cubicBezTo>
                  <a:lnTo>
                    <a:pt x="10050" y="12139"/>
                  </a:lnTo>
                  <a:cubicBezTo>
                    <a:pt x="10526" y="12055"/>
                    <a:pt x="10847" y="11579"/>
                    <a:pt x="10764" y="11103"/>
                  </a:cubicBezTo>
                  <a:lnTo>
                    <a:pt x="9180" y="2471"/>
                  </a:lnTo>
                  <a:cubicBezTo>
                    <a:pt x="9106" y="2034"/>
                    <a:pt x="8727" y="1731"/>
                    <a:pt x="8299" y="1731"/>
                  </a:cubicBezTo>
                  <a:cubicBezTo>
                    <a:pt x="8248" y="1731"/>
                    <a:pt x="8196" y="1736"/>
                    <a:pt x="8145" y="1744"/>
                  </a:cubicBezTo>
                  <a:lnTo>
                    <a:pt x="6859" y="1994"/>
                  </a:lnTo>
                  <a:lnTo>
                    <a:pt x="6811" y="1721"/>
                  </a:lnTo>
                  <a:cubicBezTo>
                    <a:pt x="6757" y="1431"/>
                    <a:pt x="6500" y="1237"/>
                    <a:pt x="6223" y="1237"/>
                  </a:cubicBezTo>
                  <a:cubicBezTo>
                    <a:pt x="6193" y="1237"/>
                    <a:pt x="6163" y="1240"/>
                    <a:pt x="6132" y="1244"/>
                  </a:cubicBezTo>
                  <a:lnTo>
                    <a:pt x="5180" y="1423"/>
                  </a:lnTo>
                  <a:cubicBezTo>
                    <a:pt x="5228" y="1244"/>
                    <a:pt x="5240" y="1066"/>
                    <a:pt x="5216" y="899"/>
                  </a:cubicBezTo>
                  <a:cubicBezTo>
                    <a:pt x="5110" y="370"/>
                    <a:pt x="4656" y="0"/>
                    <a:pt x="413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2" name="Google Shape;1192;p6"/>
            <p:cNvSpPr/>
            <p:nvPr/>
          </p:nvSpPr>
          <p:spPr>
            <a:xfrm>
              <a:off x="120997" y="1280275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3" name="Google Shape;1193;p6"/>
            <p:cNvSpPr/>
            <p:nvPr/>
          </p:nvSpPr>
          <p:spPr>
            <a:xfrm>
              <a:off x="188733" y="1265502"/>
              <a:ext cx="125117" cy="43996"/>
            </a:xfrm>
            <a:custGeom>
              <a:rect b="b" l="l" r="r" t="t"/>
              <a:pathLst>
                <a:path extrusionOk="0" h="1364" w="3879">
                  <a:moveTo>
                    <a:pt x="3291" y="0"/>
                  </a:moveTo>
                  <a:cubicBezTo>
                    <a:pt x="3251" y="0"/>
                    <a:pt x="3208" y="6"/>
                    <a:pt x="3163" y="17"/>
                  </a:cubicBezTo>
                  <a:lnTo>
                    <a:pt x="3151" y="17"/>
                  </a:lnTo>
                  <a:lnTo>
                    <a:pt x="556" y="494"/>
                  </a:lnTo>
                  <a:cubicBezTo>
                    <a:pt x="0" y="571"/>
                    <a:pt x="108" y="1364"/>
                    <a:pt x="598" y="1364"/>
                  </a:cubicBezTo>
                  <a:cubicBezTo>
                    <a:pt x="634" y="1364"/>
                    <a:pt x="671" y="1360"/>
                    <a:pt x="710" y="1351"/>
                  </a:cubicBezTo>
                  <a:lnTo>
                    <a:pt x="3306" y="875"/>
                  </a:lnTo>
                  <a:cubicBezTo>
                    <a:pt x="3878" y="809"/>
                    <a:pt x="3779" y="0"/>
                    <a:pt x="3291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4" name="Google Shape;1194;p6"/>
            <p:cNvSpPr/>
            <p:nvPr/>
          </p:nvSpPr>
          <p:spPr>
            <a:xfrm>
              <a:off x="133673" y="1349784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0" y="1012"/>
                    <a:pt x="560" y="1405"/>
                  </a:cubicBezTo>
                  <a:cubicBezTo>
                    <a:pt x="701" y="1502"/>
                    <a:pt x="854" y="1545"/>
                    <a:pt x="1003" y="1545"/>
                  </a:cubicBezTo>
                  <a:cubicBezTo>
                    <a:pt x="1454" y="1545"/>
                    <a:pt x="1861" y="1145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5" name="Google Shape;1195;p6"/>
            <p:cNvSpPr/>
            <p:nvPr/>
          </p:nvSpPr>
          <p:spPr>
            <a:xfrm>
              <a:off x="203312" y="1335140"/>
              <a:ext cx="120892" cy="43544"/>
            </a:xfrm>
            <a:custGeom>
              <a:rect b="b" l="l" r="r" t="t"/>
              <a:pathLst>
                <a:path extrusionOk="0" h="1350" w="3748">
                  <a:moveTo>
                    <a:pt x="3128" y="0"/>
                  </a:moveTo>
                  <a:cubicBezTo>
                    <a:pt x="3116" y="0"/>
                    <a:pt x="3104" y="1"/>
                    <a:pt x="3092" y="2"/>
                  </a:cubicBezTo>
                  <a:lnTo>
                    <a:pt x="497" y="478"/>
                  </a:lnTo>
                  <a:cubicBezTo>
                    <a:pt x="0" y="628"/>
                    <a:pt x="119" y="1349"/>
                    <a:pt x="605" y="1349"/>
                  </a:cubicBezTo>
                  <a:cubicBezTo>
                    <a:pt x="620" y="1349"/>
                    <a:pt x="636" y="1348"/>
                    <a:pt x="651" y="1347"/>
                  </a:cubicBezTo>
                  <a:lnTo>
                    <a:pt x="3247" y="883"/>
                  </a:lnTo>
                  <a:cubicBezTo>
                    <a:pt x="3747" y="731"/>
                    <a:pt x="3634" y="0"/>
                    <a:pt x="312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6" name="Google Shape;1196;p6"/>
            <p:cNvSpPr/>
            <p:nvPr/>
          </p:nvSpPr>
          <p:spPr>
            <a:xfrm>
              <a:off x="147124" y="1424293"/>
              <a:ext cx="60123" cy="49834"/>
            </a:xfrm>
            <a:custGeom>
              <a:rect b="b" l="l" r="r" t="t"/>
              <a:pathLst>
                <a:path extrusionOk="0" h="1545" w="1864">
                  <a:moveTo>
                    <a:pt x="1014" y="0"/>
                  </a:moveTo>
                  <a:cubicBezTo>
                    <a:pt x="970" y="0"/>
                    <a:pt x="926" y="4"/>
                    <a:pt x="881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8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7" name="Google Shape;1197;p6"/>
            <p:cNvSpPr/>
            <p:nvPr/>
          </p:nvSpPr>
          <p:spPr>
            <a:xfrm>
              <a:off x="216343" y="1409230"/>
              <a:ext cx="121924" cy="43931"/>
            </a:xfrm>
            <a:custGeom>
              <a:rect b="b" l="l" r="r" t="t"/>
              <a:pathLst>
                <a:path extrusionOk="0" h="1362" w="3780">
                  <a:moveTo>
                    <a:pt x="3153" y="0"/>
                  </a:moveTo>
                  <a:cubicBezTo>
                    <a:pt x="3137" y="0"/>
                    <a:pt x="3121" y="1"/>
                    <a:pt x="3105" y="2"/>
                  </a:cubicBezTo>
                  <a:lnTo>
                    <a:pt x="3105" y="14"/>
                  </a:lnTo>
                  <a:lnTo>
                    <a:pt x="509" y="479"/>
                  </a:lnTo>
                  <a:cubicBezTo>
                    <a:pt x="1" y="617"/>
                    <a:pt x="120" y="1362"/>
                    <a:pt x="629" y="1362"/>
                  </a:cubicBezTo>
                  <a:cubicBezTo>
                    <a:pt x="644" y="1362"/>
                    <a:pt x="660" y="1361"/>
                    <a:pt x="676" y="1360"/>
                  </a:cubicBezTo>
                  <a:lnTo>
                    <a:pt x="3272" y="883"/>
                  </a:lnTo>
                  <a:cubicBezTo>
                    <a:pt x="3780" y="733"/>
                    <a:pt x="3660" y="0"/>
                    <a:pt x="315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8" name="Google Shape;1198;p6"/>
            <p:cNvSpPr/>
            <p:nvPr/>
          </p:nvSpPr>
          <p:spPr>
            <a:xfrm>
              <a:off x="558794" y="1251439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608" y="1"/>
                  </a:moveTo>
                  <a:lnTo>
                    <a:pt x="1215" y="1620"/>
                  </a:lnTo>
                  <a:cubicBezTo>
                    <a:pt x="251" y="2275"/>
                    <a:pt x="1" y="3585"/>
                    <a:pt x="656" y="4549"/>
                  </a:cubicBezTo>
                  <a:lnTo>
                    <a:pt x="763" y="4704"/>
                  </a:lnTo>
                  <a:cubicBezTo>
                    <a:pt x="1171" y="5305"/>
                    <a:pt x="1833" y="5629"/>
                    <a:pt x="2508" y="5629"/>
                  </a:cubicBezTo>
                  <a:cubicBezTo>
                    <a:pt x="2916" y="5629"/>
                    <a:pt x="3328" y="5510"/>
                    <a:pt x="3692" y="5264"/>
                  </a:cubicBezTo>
                  <a:lnTo>
                    <a:pt x="6085" y="3644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9" name="Google Shape;1199;p6"/>
            <p:cNvSpPr/>
            <p:nvPr/>
          </p:nvSpPr>
          <p:spPr>
            <a:xfrm>
              <a:off x="691298" y="1176188"/>
              <a:ext cx="196272" cy="181660"/>
            </a:xfrm>
            <a:custGeom>
              <a:rect b="b" l="l" r="r" t="t"/>
              <a:pathLst>
                <a:path extrusionOk="0" h="5632" w="6085">
                  <a:moveTo>
                    <a:pt x="3588" y="1"/>
                  </a:moveTo>
                  <a:cubicBezTo>
                    <a:pt x="3177" y="1"/>
                    <a:pt x="2760" y="120"/>
                    <a:pt x="2394" y="369"/>
                  </a:cubicBezTo>
                  <a:lnTo>
                    <a:pt x="0" y="1989"/>
                  </a:lnTo>
                  <a:lnTo>
                    <a:pt x="2489" y="5632"/>
                  </a:lnTo>
                  <a:lnTo>
                    <a:pt x="4870" y="4001"/>
                  </a:lnTo>
                  <a:cubicBezTo>
                    <a:pt x="5834" y="3346"/>
                    <a:pt x="6084" y="2036"/>
                    <a:pt x="5430" y="1072"/>
                  </a:cubicBezTo>
                  <a:lnTo>
                    <a:pt x="5430" y="1072"/>
                  </a:lnTo>
                  <a:lnTo>
                    <a:pt x="5430" y="1084"/>
                  </a:lnTo>
                  <a:lnTo>
                    <a:pt x="5322" y="917"/>
                  </a:lnTo>
                  <a:cubicBezTo>
                    <a:pt x="4917" y="319"/>
                    <a:pt x="4259" y="1"/>
                    <a:pt x="358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00" name="Google Shape;1200;p6"/>
          <p:cNvSpPr txBox="1"/>
          <p:nvPr>
            <p:ph type="title"/>
          </p:nvPr>
        </p:nvSpPr>
        <p:spPr>
          <a:xfrm>
            <a:off x="713950" y="371800"/>
            <a:ext cx="803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01" name="Google Shape;1201;p6"/>
          <p:cNvSpPr/>
          <p:nvPr/>
        </p:nvSpPr>
        <p:spPr>
          <a:xfrm>
            <a:off x="-261050" y="639850"/>
            <a:ext cx="975000" cy="3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ONE_COLUMN_TEXT_2">
    <p:spTree>
      <p:nvGrpSpPr>
        <p:cNvPr id="9102" name="Shape 9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03" name="Google Shape;9103;p51"/>
          <p:cNvGrpSpPr/>
          <p:nvPr/>
        </p:nvGrpSpPr>
        <p:grpSpPr>
          <a:xfrm>
            <a:off x="58777" y="98419"/>
            <a:ext cx="9026433" cy="4946659"/>
            <a:chOff x="311925" y="921250"/>
            <a:chExt cx="6996150" cy="3834025"/>
          </a:xfrm>
        </p:grpSpPr>
        <p:sp>
          <p:nvSpPr>
            <p:cNvPr id="9104" name="Google Shape;9104;p51"/>
            <p:cNvSpPr/>
            <p:nvPr/>
          </p:nvSpPr>
          <p:spPr>
            <a:xfrm>
              <a:off x="6665700" y="921250"/>
              <a:ext cx="270900" cy="338025"/>
            </a:xfrm>
            <a:custGeom>
              <a:rect b="b" l="l" r="r" t="t"/>
              <a:pathLst>
                <a:path extrusionOk="0" h="13521" w="10836">
                  <a:moveTo>
                    <a:pt x="4145" y="435"/>
                  </a:moveTo>
                  <a:cubicBezTo>
                    <a:pt x="4431" y="435"/>
                    <a:pt x="4712" y="607"/>
                    <a:pt x="4763" y="994"/>
                  </a:cubicBezTo>
                  <a:cubicBezTo>
                    <a:pt x="4799" y="1196"/>
                    <a:pt x="4751" y="1387"/>
                    <a:pt x="4620" y="1541"/>
                  </a:cubicBezTo>
                  <a:lnTo>
                    <a:pt x="3822" y="1684"/>
                  </a:lnTo>
                  <a:cubicBezTo>
                    <a:pt x="3656" y="1589"/>
                    <a:pt x="3537" y="1422"/>
                    <a:pt x="3501" y="1232"/>
                  </a:cubicBezTo>
                  <a:cubicBezTo>
                    <a:pt x="3386" y="732"/>
                    <a:pt x="3770" y="435"/>
                    <a:pt x="4145" y="435"/>
                  </a:cubicBezTo>
                  <a:close/>
                  <a:moveTo>
                    <a:pt x="7834" y="2749"/>
                  </a:moveTo>
                  <a:cubicBezTo>
                    <a:pt x="8105" y="2749"/>
                    <a:pt x="8340" y="2930"/>
                    <a:pt x="8383" y="3208"/>
                  </a:cubicBezTo>
                  <a:lnTo>
                    <a:pt x="9776" y="10769"/>
                  </a:lnTo>
                  <a:cubicBezTo>
                    <a:pt x="9823" y="11066"/>
                    <a:pt x="9621" y="11352"/>
                    <a:pt x="9323" y="11400"/>
                  </a:cubicBezTo>
                  <a:lnTo>
                    <a:pt x="3060" y="12543"/>
                  </a:lnTo>
                  <a:cubicBezTo>
                    <a:pt x="3025" y="12550"/>
                    <a:pt x="2990" y="12553"/>
                    <a:pt x="2956" y="12553"/>
                  </a:cubicBezTo>
                  <a:cubicBezTo>
                    <a:pt x="2699" y="12553"/>
                    <a:pt x="2471" y="12365"/>
                    <a:pt x="2429" y="12102"/>
                  </a:cubicBezTo>
                  <a:lnTo>
                    <a:pt x="1048" y="4530"/>
                  </a:lnTo>
                  <a:cubicBezTo>
                    <a:pt x="989" y="4232"/>
                    <a:pt x="1191" y="3958"/>
                    <a:pt x="1489" y="3899"/>
                  </a:cubicBezTo>
                  <a:lnTo>
                    <a:pt x="2239" y="3768"/>
                  </a:lnTo>
                  <a:cubicBezTo>
                    <a:pt x="2270" y="3977"/>
                    <a:pt x="2449" y="4122"/>
                    <a:pt x="2653" y="4122"/>
                  </a:cubicBezTo>
                  <a:cubicBezTo>
                    <a:pt x="2681" y="4122"/>
                    <a:pt x="2710" y="4119"/>
                    <a:pt x="2739" y="4113"/>
                  </a:cubicBezTo>
                  <a:lnTo>
                    <a:pt x="6656" y="3399"/>
                  </a:lnTo>
                  <a:cubicBezTo>
                    <a:pt x="6882" y="3363"/>
                    <a:pt x="7049" y="3125"/>
                    <a:pt x="7001" y="2899"/>
                  </a:cubicBezTo>
                  <a:lnTo>
                    <a:pt x="7740" y="2756"/>
                  </a:lnTo>
                  <a:cubicBezTo>
                    <a:pt x="7771" y="2751"/>
                    <a:pt x="7803" y="2749"/>
                    <a:pt x="7834" y="2749"/>
                  </a:cubicBezTo>
                  <a:close/>
                  <a:moveTo>
                    <a:pt x="4133" y="0"/>
                  </a:moveTo>
                  <a:cubicBezTo>
                    <a:pt x="4070" y="0"/>
                    <a:pt x="4006" y="6"/>
                    <a:pt x="3942" y="17"/>
                  </a:cubicBezTo>
                  <a:cubicBezTo>
                    <a:pt x="3334" y="136"/>
                    <a:pt x="2941" y="708"/>
                    <a:pt x="3072" y="1303"/>
                  </a:cubicBezTo>
                  <a:cubicBezTo>
                    <a:pt x="3096" y="1482"/>
                    <a:pt x="3168" y="1649"/>
                    <a:pt x="3287" y="1779"/>
                  </a:cubicBezTo>
                  <a:lnTo>
                    <a:pt x="2501" y="1922"/>
                  </a:lnTo>
                  <a:cubicBezTo>
                    <a:pt x="2191" y="1982"/>
                    <a:pt x="1977" y="2291"/>
                    <a:pt x="2037" y="2613"/>
                  </a:cubicBezTo>
                  <a:lnTo>
                    <a:pt x="2084" y="2887"/>
                  </a:lnTo>
                  <a:lnTo>
                    <a:pt x="798" y="3125"/>
                  </a:lnTo>
                  <a:cubicBezTo>
                    <a:pt x="310" y="3208"/>
                    <a:pt x="1" y="3673"/>
                    <a:pt x="84" y="4149"/>
                  </a:cubicBezTo>
                  <a:lnTo>
                    <a:pt x="1656" y="12781"/>
                  </a:lnTo>
                  <a:cubicBezTo>
                    <a:pt x="1741" y="13217"/>
                    <a:pt x="2111" y="13520"/>
                    <a:pt x="2537" y="13520"/>
                  </a:cubicBezTo>
                  <a:cubicBezTo>
                    <a:pt x="2588" y="13520"/>
                    <a:pt x="2640" y="13516"/>
                    <a:pt x="2691" y="13507"/>
                  </a:cubicBezTo>
                  <a:lnTo>
                    <a:pt x="10026" y="12162"/>
                  </a:lnTo>
                  <a:cubicBezTo>
                    <a:pt x="10514" y="12066"/>
                    <a:pt x="10835" y="11602"/>
                    <a:pt x="10740" y="11126"/>
                  </a:cubicBezTo>
                  <a:lnTo>
                    <a:pt x="9168" y="2494"/>
                  </a:lnTo>
                  <a:cubicBezTo>
                    <a:pt x="9095" y="2064"/>
                    <a:pt x="8725" y="1763"/>
                    <a:pt x="8304" y="1763"/>
                  </a:cubicBezTo>
                  <a:cubicBezTo>
                    <a:pt x="8248" y="1763"/>
                    <a:pt x="8190" y="1768"/>
                    <a:pt x="8133" y="1779"/>
                  </a:cubicBezTo>
                  <a:lnTo>
                    <a:pt x="6859" y="2018"/>
                  </a:lnTo>
                  <a:lnTo>
                    <a:pt x="6799" y="1744"/>
                  </a:lnTo>
                  <a:cubicBezTo>
                    <a:pt x="6746" y="1458"/>
                    <a:pt x="6506" y="1258"/>
                    <a:pt x="6228" y="1258"/>
                  </a:cubicBezTo>
                  <a:cubicBezTo>
                    <a:pt x="6192" y="1258"/>
                    <a:pt x="6157" y="1261"/>
                    <a:pt x="6120" y="1268"/>
                  </a:cubicBezTo>
                  <a:lnTo>
                    <a:pt x="5168" y="1434"/>
                  </a:lnTo>
                  <a:cubicBezTo>
                    <a:pt x="5227" y="1268"/>
                    <a:pt x="5239" y="1089"/>
                    <a:pt x="5204" y="922"/>
                  </a:cubicBezTo>
                  <a:cubicBezTo>
                    <a:pt x="5119" y="381"/>
                    <a:pt x="4655" y="0"/>
                    <a:pt x="413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5" name="Google Shape;9105;p51"/>
            <p:cNvSpPr/>
            <p:nvPr/>
          </p:nvSpPr>
          <p:spPr>
            <a:xfrm>
              <a:off x="6713625" y="1043050"/>
              <a:ext cx="46625" cy="38675"/>
            </a:xfrm>
            <a:custGeom>
              <a:rect b="b" l="l" r="r" t="t"/>
              <a:pathLst>
                <a:path extrusionOk="0" h="1547" w="1865">
                  <a:moveTo>
                    <a:pt x="1027" y="1"/>
                  </a:moveTo>
                  <a:cubicBezTo>
                    <a:pt x="979" y="1"/>
                    <a:pt x="930" y="5"/>
                    <a:pt x="882" y="15"/>
                  </a:cubicBezTo>
                  <a:cubicBezTo>
                    <a:pt x="191" y="134"/>
                    <a:pt x="0" y="1015"/>
                    <a:pt x="572" y="1408"/>
                  </a:cubicBezTo>
                  <a:cubicBezTo>
                    <a:pt x="709" y="1504"/>
                    <a:pt x="857" y="1547"/>
                    <a:pt x="1002" y="1547"/>
                  </a:cubicBezTo>
                  <a:cubicBezTo>
                    <a:pt x="1451" y="1547"/>
                    <a:pt x="1864" y="1138"/>
                    <a:pt x="1775" y="634"/>
                  </a:cubicBezTo>
                  <a:cubicBezTo>
                    <a:pt x="1701" y="266"/>
                    <a:pt x="1386" y="1"/>
                    <a:pt x="102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6" name="Google Shape;9106;p51"/>
            <p:cNvSpPr/>
            <p:nvPr/>
          </p:nvSpPr>
          <p:spPr>
            <a:xfrm>
              <a:off x="6766750" y="1031775"/>
              <a:ext cx="96225" cy="33875"/>
            </a:xfrm>
            <a:custGeom>
              <a:rect b="b" l="l" r="r" t="t"/>
              <a:pathLst>
                <a:path extrusionOk="0" h="1355" w="3849">
                  <a:moveTo>
                    <a:pt x="3252" y="1"/>
                  </a:moveTo>
                  <a:cubicBezTo>
                    <a:pt x="3216" y="1"/>
                    <a:pt x="3178" y="5"/>
                    <a:pt x="3138" y="14"/>
                  </a:cubicBezTo>
                  <a:lnTo>
                    <a:pt x="542" y="490"/>
                  </a:lnTo>
                  <a:cubicBezTo>
                    <a:pt x="1" y="580"/>
                    <a:pt x="112" y="1354"/>
                    <a:pt x="611" y="1354"/>
                  </a:cubicBezTo>
                  <a:cubicBezTo>
                    <a:pt x="638" y="1354"/>
                    <a:pt x="667" y="1352"/>
                    <a:pt x="697" y="1347"/>
                  </a:cubicBezTo>
                  <a:lnTo>
                    <a:pt x="3293" y="871"/>
                  </a:lnTo>
                  <a:cubicBezTo>
                    <a:pt x="3848" y="793"/>
                    <a:pt x="3751" y="1"/>
                    <a:pt x="325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7" name="Google Shape;9107;p51"/>
            <p:cNvSpPr/>
            <p:nvPr/>
          </p:nvSpPr>
          <p:spPr>
            <a:xfrm>
              <a:off x="6723450" y="1097000"/>
              <a:ext cx="46625" cy="38650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8" name="Google Shape;9108;p51"/>
            <p:cNvSpPr/>
            <p:nvPr/>
          </p:nvSpPr>
          <p:spPr>
            <a:xfrm>
              <a:off x="6777325" y="1085650"/>
              <a:ext cx="94075" cy="33725"/>
            </a:xfrm>
            <a:custGeom>
              <a:rect b="b" l="l" r="r" t="t"/>
              <a:pathLst>
                <a:path extrusionOk="0" h="1349" w="3763">
                  <a:moveTo>
                    <a:pt x="3132" y="0"/>
                  </a:moveTo>
                  <a:cubicBezTo>
                    <a:pt x="3120" y="0"/>
                    <a:pt x="3108" y="1"/>
                    <a:pt x="3096" y="2"/>
                  </a:cubicBezTo>
                  <a:lnTo>
                    <a:pt x="500" y="478"/>
                  </a:lnTo>
                  <a:cubicBezTo>
                    <a:pt x="0" y="618"/>
                    <a:pt x="125" y="1348"/>
                    <a:pt x="631" y="1348"/>
                  </a:cubicBezTo>
                  <a:cubicBezTo>
                    <a:pt x="643" y="1348"/>
                    <a:pt x="655" y="1348"/>
                    <a:pt x="667" y="1347"/>
                  </a:cubicBezTo>
                  <a:lnTo>
                    <a:pt x="3263" y="871"/>
                  </a:lnTo>
                  <a:cubicBezTo>
                    <a:pt x="3763" y="731"/>
                    <a:pt x="3638" y="0"/>
                    <a:pt x="313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9" name="Google Shape;9109;p51"/>
            <p:cNvSpPr/>
            <p:nvPr/>
          </p:nvSpPr>
          <p:spPr>
            <a:xfrm>
              <a:off x="6733875" y="1154450"/>
              <a:ext cx="46625" cy="38900"/>
            </a:xfrm>
            <a:custGeom>
              <a:rect b="b" l="l" r="r" t="t"/>
              <a:pathLst>
                <a:path extrusionOk="0" h="1556" w="1865">
                  <a:moveTo>
                    <a:pt x="1013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17"/>
                  </a:cubicBezTo>
                  <a:cubicBezTo>
                    <a:pt x="711" y="1513"/>
                    <a:pt x="861" y="1556"/>
                    <a:pt x="1007" y="1556"/>
                  </a:cubicBezTo>
                  <a:cubicBezTo>
                    <a:pt x="1458" y="1556"/>
                    <a:pt x="1864" y="1147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0" name="Google Shape;9110;p51"/>
            <p:cNvSpPr/>
            <p:nvPr/>
          </p:nvSpPr>
          <p:spPr>
            <a:xfrm>
              <a:off x="6787625" y="1143050"/>
              <a:ext cx="94900" cy="34125"/>
            </a:xfrm>
            <a:custGeom>
              <a:rect b="b" l="l" r="r" t="t"/>
              <a:pathLst>
                <a:path extrusionOk="0" h="1365" w="3796">
                  <a:moveTo>
                    <a:pt x="3169" y="0"/>
                  </a:moveTo>
                  <a:cubicBezTo>
                    <a:pt x="3151" y="0"/>
                    <a:pt x="3132" y="1"/>
                    <a:pt x="3113" y="4"/>
                  </a:cubicBezTo>
                  <a:lnTo>
                    <a:pt x="517" y="480"/>
                  </a:lnTo>
                  <a:cubicBezTo>
                    <a:pt x="0" y="606"/>
                    <a:pt x="115" y="1364"/>
                    <a:pt x="615" y="1364"/>
                  </a:cubicBezTo>
                  <a:cubicBezTo>
                    <a:pt x="634" y="1364"/>
                    <a:pt x="653" y="1363"/>
                    <a:pt x="672" y="1361"/>
                  </a:cubicBezTo>
                  <a:lnTo>
                    <a:pt x="3267" y="885"/>
                  </a:lnTo>
                  <a:cubicBezTo>
                    <a:pt x="3796" y="758"/>
                    <a:pt x="3670" y="0"/>
                    <a:pt x="316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1" name="Google Shape;9111;p51"/>
            <p:cNvSpPr/>
            <p:nvPr/>
          </p:nvSpPr>
          <p:spPr>
            <a:xfrm>
              <a:off x="6689525" y="1393950"/>
              <a:ext cx="194075" cy="174175"/>
            </a:xfrm>
            <a:custGeom>
              <a:rect b="b" l="l" r="r" t="t"/>
              <a:pathLst>
                <a:path extrusionOk="0" h="6967" w="7763">
                  <a:moveTo>
                    <a:pt x="3922" y="1"/>
                  </a:moveTo>
                  <a:cubicBezTo>
                    <a:pt x="2892" y="1"/>
                    <a:pt x="1881" y="465"/>
                    <a:pt x="1215" y="1338"/>
                  </a:cubicBezTo>
                  <a:lnTo>
                    <a:pt x="6953" y="4969"/>
                  </a:lnTo>
                  <a:cubicBezTo>
                    <a:pt x="7763" y="3398"/>
                    <a:pt x="7239" y="1469"/>
                    <a:pt x="5751" y="528"/>
                  </a:cubicBezTo>
                  <a:cubicBezTo>
                    <a:pt x="5183" y="173"/>
                    <a:pt x="4549" y="1"/>
                    <a:pt x="3922" y="1"/>
                  </a:cubicBezTo>
                  <a:close/>
                  <a:moveTo>
                    <a:pt x="810" y="1993"/>
                  </a:moveTo>
                  <a:cubicBezTo>
                    <a:pt x="0" y="3553"/>
                    <a:pt x="512" y="5493"/>
                    <a:pt x="2012" y="6434"/>
                  </a:cubicBezTo>
                  <a:cubicBezTo>
                    <a:pt x="2578" y="6793"/>
                    <a:pt x="3210" y="6966"/>
                    <a:pt x="3835" y="6966"/>
                  </a:cubicBezTo>
                  <a:cubicBezTo>
                    <a:pt x="4867" y="6966"/>
                    <a:pt x="5881" y="6495"/>
                    <a:pt x="6549" y="5612"/>
                  </a:cubicBezTo>
                  <a:lnTo>
                    <a:pt x="810" y="1993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2" name="Google Shape;9112;p51"/>
            <p:cNvSpPr/>
            <p:nvPr/>
          </p:nvSpPr>
          <p:spPr>
            <a:xfrm>
              <a:off x="7053250" y="1020500"/>
              <a:ext cx="151825" cy="141000"/>
            </a:xfrm>
            <a:custGeom>
              <a:rect b="b" l="l" r="r" t="t"/>
              <a:pathLst>
                <a:path extrusionOk="0" h="5640" w="6073">
                  <a:moveTo>
                    <a:pt x="3596" y="0"/>
                  </a:moveTo>
                  <a:lnTo>
                    <a:pt x="1203" y="1631"/>
                  </a:lnTo>
                  <a:cubicBezTo>
                    <a:pt x="251" y="2286"/>
                    <a:pt x="1" y="3596"/>
                    <a:pt x="655" y="4560"/>
                  </a:cubicBezTo>
                  <a:lnTo>
                    <a:pt x="763" y="4715"/>
                  </a:lnTo>
                  <a:cubicBezTo>
                    <a:pt x="1163" y="5316"/>
                    <a:pt x="1827" y="5640"/>
                    <a:pt x="2502" y="5640"/>
                  </a:cubicBezTo>
                  <a:cubicBezTo>
                    <a:pt x="2909" y="5640"/>
                    <a:pt x="3321" y="5521"/>
                    <a:pt x="3680" y="5275"/>
                  </a:cubicBezTo>
                  <a:lnTo>
                    <a:pt x="6073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3" name="Google Shape;9113;p51"/>
            <p:cNvSpPr/>
            <p:nvPr/>
          </p:nvSpPr>
          <p:spPr>
            <a:xfrm>
              <a:off x="7155950" y="962250"/>
              <a:ext cx="152125" cy="141025"/>
            </a:xfrm>
            <a:custGeom>
              <a:rect b="b" l="l" r="r" t="t"/>
              <a:pathLst>
                <a:path extrusionOk="0" h="5641" w="6085">
                  <a:moveTo>
                    <a:pt x="3574" y="1"/>
                  </a:moveTo>
                  <a:cubicBezTo>
                    <a:pt x="3167" y="1"/>
                    <a:pt x="2757" y="119"/>
                    <a:pt x="2393" y="366"/>
                  </a:cubicBezTo>
                  <a:lnTo>
                    <a:pt x="0" y="1997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4" y="3354"/>
                    <a:pt x="6084" y="2044"/>
                    <a:pt x="5429" y="1080"/>
                  </a:cubicBezTo>
                  <a:lnTo>
                    <a:pt x="5322" y="925"/>
                  </a:lnTo>
                  <a:cubicBezTo>
                    <a:pt x="4907" y="324"/>
                    <a:pt x="4246" y="1"/>
                    <a:pt x="357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4" name="Google Shape;9114;p51"/>
            <p:cNvSpPr/>
            <p:nvPr/>
          </p:nvSpPr>
          <p:spPr>
            <a:xfrm>
              <a:off x="7008600" y="1311750"/>
              <a:ext cx="268225" cy="266650"/>
            </a:xfrm>
            <a:custGeom>
              <a:rect b="b" l="l" r="r" t="t"/>
              <a:pathLst>
                <a:path extrusionOk="0" h="10666" w="10729">
                  <a:moveTo>
                    <a:pt x="4999" y="1"/>
                  </a:moveTo>
                  <a:cubicBezTo>
                    <a:pt x="4821" y="1"/>
                    <a:pt x="4665" y="136"/>
                    <a:pt x="4644" y="328"/>
                  </a:cubicBezTo>
                  <a:lnTo>
                    <a:pt x="4192" y="3805"/>
                  </a:lnTo>
                  <a:lnTo>
                    <a:pt x="703" y="3340"/>
                  </a:lnTo>
                  <a:cubicBezTo>
                    <a:pt x="688" y="3338"/>
                    <a:pt x="673" y="3338"/>
                    <a:pt x="659" y="3338"/>
                  </a:cubicBezTo>
                  <a:cubicBezTo>
                    <a:pt x="474" y="3338"/>
                    <a:pt x="308" y="3474"/>
                    <a:pt x="286" y="3662"/>
                  </a:cubicBezTo>
                  <a:lnTo>
                    <a:pt x="24" y="5638"/>
                  </a:lnTo>
                  <a:cubicBezTo>
                    <a:pt x="1" y="5840"/>
                    <a:pt x="143" y="6031"/>
                    <a:pt x="346" y="6055"/>
                  </a:cubicBezTo>
                  <a:lnTo>
                    <a:pt x="346" y="6043"/>
                  </a:lnTo>
                  <a:lnTo>
                    <a:pt x="3822" y="6507"/>
                  </a:lnTo>
                  <a:lnTo>
                    <a:pt x="3370" y="9984"/>
                  </a:lnTo>
                  <a:cubicBezTo>
                    <a:pt x="3334" y="10186"/>
                    <a:pt x="3477" y="10377"/>
                    <a:pt x="3692" y="10401"/>
                  </a:cubicBezTo>
                  <a:lnTo>
                    <a:pt x="5656" y="10663"/>
                  </a:lnTo>
                  <a:cubicBezTo>
                    <a:pt x="5671" y="10664"/>
                    <a:pt x="5686" y="10665"/>
                    <a:pt x="5700" y="10665"/>
                  </a:cubicBezTo>
                  <a:cubicBezTo>
                    <a:pt x="5885" y="10665"/>
                    <a:pt x="6051" y="10529"/>
                    <a:pt x="6073" y="10341"/>
                  </a:cubicBezTo>
                  <a:lnTo>
                    <a:pt x="6537" y="6864"/>
                  </a:lnTo>
                  <a:lnTo>
                    <a:pt x="10026" y="7329"/>
                  </a:lnTo>
                  <a:cubicBezTo>
                    <a:pt x="10040" y="7331"/>
                    <a:pt x="10055" y="7331"/>
                    <a:pt x="10070" y="7331"/>
                  </a:cubicBezTo>
                  <a:cubicBezTo>
                    <a:pt x="10253" y="7331"/>
                    <a:pt x="10409" y="7195"/>
                    <a:pt x="10442" y="7007"/>
                  </a:cubicBezTo>
                  <a:lnTo>
                    <a:pt x="10704" y="5031"/>
                  </a:lnTo>
                  <a:cubicBezTo>
                    <a:pt x="10728" y="4828"/>
                    <a:pt x="10585" y="4638"/>
                    <a:pt x="10383" y="4614"/>
                  </a:cubicBezTo>
                  <a:lnTo>
                    <a:pt x="6894" y="4150"/>
                  </a:lnTo>
                  <a:lnTo>
                    <a:pt x="7359" y="673"/>
                  </a:lnTo>
                  <a:cubicBezTo>
                    <a:pt x="7382" y="471"/>
                    <a:pt x="7240" y="280"/>
                    <a:pt x="7037" y="256"/>
                  </a:cubicBezTo>
                  <a:lnTo>
                    <a:pt x="5061" y="6"/>
                  </a:lnTo>
                  <a:cubicBezTo>
                    <a:pt x="5040" y="3"/>
                    <a:pt x="5019" y="1"/>
                    <a:pt x="499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5" name="Google Shape;9115;p51"/>
            <p:cNvSpPr/>
            <p:nvPr/>
          </p:nvSpPr>
          <p:spPr>
            <a:xfrm>
              <a:off x="6665400" y="1716100"/>
              <a:ext cx="271200" cy="337600"/>
            </a:xfrm>
            <a:custGeom>
              <a:rect b="b" l="l" r="r" t="t"/>
              <a:pathLst>
                <a:path extrusionOk="0" h="13504" w="10848">
                  <a:moveTo>
                    <a:pt x="4160" y="409"/>
                  </a:moveTo>
                  <a:cubicBezTo>
                    <a:pt x="4450" y="409"/>
                    <a:pt x="4735" y="584"/>
                    <a:pt x="4787" y="977"/>
                  </a:cubicBezTo>
                  <a:cubicBezTo>
                    <a:pt x="4823" y="1168"/>
                    <a:pt x="4763" y="1370"/>
                    <a:pt x="4632" y="1513"/>
                  </a:cubicBezTo>
                  <a:lnTo>
                    <a:pt x="3846" y="1668"/>
                  </a:lnTo>
                  <a:cubicBezTo>
                    <a:pt x="3668" y="1573"/>
                    <a:pt x="3549" y="1406"/>
                    <a:pt x="3513" y="1204"/>
                  </a:cubicBezTo>
                  <a:cubicBezTo>
                    <a:pt x="3399" y="705"/>
                    <a:pt x="3783" y="409"/>
                    <a:pt x="4160" y="409"/>
                  </a:cubicBezTo>
                  <a:close/>
                  <a:moveTo>
                    <a:pt x="7868" y="2729"/>
                  </a:moveTo>
                  <a:cubicBezTo>
                    <a:pt x="8126" y="2729"/>
                    <a:pt x="8354" y="2918"/>
                    <a:pt x="8406" y="3180"/>
                  </a:cubicBezTo>
                  <a:lnTo>
                    <a:pt x="9788" y="10741"/>
                  </a:lnTo>
                  <a:cubicBezTo>
                    <a:pt x="9847" y="11038"/>
                    <a:pt x="9645" y="11324"/>
                    <a:pt x="9347" y="11372"/>
                  </a:cubicBezTo>
                  <a:lnTo>
                    <a:pt x="3072" y="12515"/>
                  </a:lnTo>
                  <a:cubicBezTo>
                    <a:pt x="3037" y="12522"/>
                    <a:pt x="3003" y="12525"/>
                    <a:pt x="2968" y="12525"/>
                  </a:cubicBezTo>
                  <a:cubicBezTo>
                    <a:pt x="2713" y="12525"/>
                    <a:pt x="2494" y="12337"/>
                    <a:pt x="2441" y="12074"/>
                  </a:cubicBezTo>
                  <a:lnTo>
                    <a:pt x="1072" y="4514"/>
                  </a:lnTo>
                  <a:cubicBezTo>
                    <a:pt x="1013" y="4216"/>
                    <a:pt x="1215" y="3930"/>
                    <a:pt x="1513" y="3883"/>
                  </a:cubicBezTo>
                  <a:lnTo>
                    <a:pt x="2263" y="3740"/>
                  </a:lnTo>
                  <a:cubicBezTo>
                    <a:pt x="2295" y="3955"/>
                    <a:pt x="2483" y="4102"/>
                    <a:pt x="2695" y="4102"/>
                  </a:cubicBezTo>
                  <a:cubicBezTo>
                    <a:pt x="2717" y="4102"/>
                    <a:pt x="2740" y="4100"/>
                    <a:pt x="2763" y="4097"/>
                  </a:cubicBezTo>
                  <a:lnTo>
                    <a:pt x="6680" y="3382"/>
                  </a:lnTo>
                  <a:cubicBezTo>
                    <a:pt x="6906" y="3335"/>
                    <a:pt x="7073" y="3109"/>
                    <a:pt x="7025" y="2870"/>
                  </a:cubicBezTo>
                  <a:lnTo>
                    <a:pt x="7764" y="2740"/>
                  </a:lnTo>
                  <a:cubicBezTo>
                    <a:pt x="7799" y="2732"/>
                    <a:pt x="7834" y="2729"/>
                    <a:pt x="7868" y="2729"/>
                  </a:cubicBezTo>
                  <a:close/>
                  <a:moveTo>
                    <a:pt x="4149" y="1"/>
                  </a:moveTo>
                  <a:cubicBezTo>
                    <a:pt x="4001" y="1"/>
                    <a:pt x="3850" y="31"/>
                    <a:pt x="3704" y="96"/>
                  </a:cubicBezTo>
                  <a:cubicBezTo>
                    <a:pt x="3061" y="382"/>
                    <a:pt x="2858" y="1204"/>
                    <a:pt x="3299" y="1763"/>
                  </a:cubicBezTo>
                  <a:lnTo>
                    <a:pt x="2513" y="1906"/>
                  </a:lnTo>
                  <a:cubicBezTo>
                    <a:pt x="2203" y="1966"/>
                    <a:pt x="1989" y="2275"/>
                    <a:pt x="2049" y="2597"/>
                  </a:cubicBezTo>
                  <a:lnTo>
                    <a:pt x="2096" y="2870"/>
                  </a:lnTo>
                  <a:lnTo>
                    <a:pt x="810" y="3109"/>
                  </a:lnTo>
                  <a:cubicBezTo>
                    <a:pt x="322" y="3192"/>
                    <a:pt x="1" y="3656"/>
                    <a:pt x="96" y="4144"/>
                  </a:cubicBezTo>
                  <a:lnTo>
                    <a:pt x="1668" y="12765"/>
                  </a:lnTo>
                  <a:cubicBezTo>
                    <a:pt x="1753" y="13201"/>
                    <a:pt x="2123" y="13504"/>
                    <a:pt x="2549" y="13504"/>
                  </a:cubicBezTo>
                  <a:cubicBezTo>
                    <a:pt x="2600" y="13504"/>
                    <a:pt x="2652" y="13500"/>
                    <a:pt x="2703" y="13491"/>
                  </a:cubicBezTo>
                  <a:lnTo>
                    <a:pt x="10038" y="12145"/>
                  </a:lnTo>
                  <a:cubicBezTo>
                    <a:pt x="10526" y="12062"/>
                    <a:pt x="10847" y="11598"/>
                    <a:pt x="10752" y="11110"/>
                  </a:cubicBezTo>
                  <a:lnTo>
                    <a:pt x="9180" y="2478"/>
                  </a:lnTo>
                  <a:cubicBezTo>
                    <a:pt x="9107" y="2047"/>
                    <a:pt x="8737" y="1746"/>
                    <a:pt x="8316" y="1746"/>
                  </a:cubicBezTo>
                  <a:cubicBezTo>
                    <a:pt x="8260" y="1746"/>
                    <a:pt x="8202" y="1752"/>
                    <a:pt x="8145" y="1763"/>
                  </a:cubicBezTo>
                  <a:lnTo>
                    <a:pt x="6871" y="1989"/>
                  </a:lnTo>
                  <a:lnTo>
                    <a:pt x="6811" y="1716"/>
                  </a:lnTo>
                  <a:cubicBezTo>
                    <a:pt x="6757" y="1426"/>
                    <a:pt x="6510" y="1232"/>
                    <a:pt x="6226" y="1232"/>
                  </a:cubicBezTo>
                  <a:cubicBezTo>
                    <a:pt x="6195" y="1232"/>
                    <a:pt x="6164" y="1235"/>
                    <a:pt x="6132" y="1239"/>
                  </a:cubicBezTo>
                  <a:lnTo>
                    <a:pt x="5180" y="1418"/>
                  </a:lnTo>
                  <a:cubicBezTo>
                    <a:pt x="5239" y="1239"/>
                    <a:pt x="5251" y="1061"/>
                    <a:pt x="5216" y="894"/>
                  </a:cubicBezTo>
                  <a:cubicBezTo>
                    <a:pt x="5114" y="352"/>
                    <a:pt x="4651" y="1"/>
                    <a:pt x="414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6" name="Google Shape;9116;p51"/>
            <p:cNvSpPr/>
            <p:nvPr/>
          </p:nvSpPr>
          <p:spPr>
            <a:xfrm>
              <a:off x="6713625" y="1837275"/>
              <a:ext cx="46625" cy="38650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0" y="1"/>
                    <a:pt x="926" y="4"/>
                    <a:pt x="882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4" y="1545"/>
                    <a:pt x="1864" y="1142"/>
                    <a:pt x="1775" y="631"/>
                  </a:cubicBezTo>
                  <a:cubicBezTo>
                    <a:pt x="1700" y="259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7" name="Google Shape;9117;p51"/>
            <p:cNvSpPr/>
            <p:nvPr/>
          </p:nvSpPr>
          <p:spPr>
            <a:xfrm>
              <a:off x="6766425" y="1825875"/>
              <a:ext cx="97050" cy="34050"/>
            </a:xfrm>
            <a:custGeom>
              <a:rect b="b" l="l" r="r" t="t"/>
              <a:pathLst>
                <a:path extrusionOk="0" h="1362" w="3882">
                  <a:moveTo>
                    <a:pt x="3273" y="1"/>
                  </a:moveTo>
                  <a:cubicBezTo>
                    <a:pt x="3234" y="1"/>
                    <a:pt x="3194" y="5"/>
                    <a:pt x="3151" y="15"/>
                  </a:cubicBezTo>
                  <a:lnTo>
                    <a:pt x="555" y="492"/>
                  </a:lnTo>
                  <a:cubicBezTo>
                    <a:pt x="0" y="569"/>
                    <a:pt x="108" y="1362"/>
                    <a:pt x="598" y="1362"/>
                  </a:cubicBezTo>
                  <a:cubicBezTo>
                    <a:pt x="634" y="1362"/>
                    <a:pt x="671" y="1358"/>
                    <a:pt x="710" y="1349"/>
                  </a:cubicBezTo>
                  <a:lnTo>
                    <a:pt x="3306" y="873"/>
                  </a:lnTo>
                  <a:cubicBezTo>
                    <a:pt x="3881" y="817"/>
                    <a:pt x="3778" y="1"/>
                    <a:pt x="327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8" name="Google Shape;9118;p51"/>
            <p:cNvSpPr/>
            <p:nvPr/>
          </p:nvSpPr>
          <p:spPr>
            <a:xfrm>
              <a:off x="6723450" y="1891150"/>
              <a:ext cx="46625" cy="38650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8" y="1545"/>
                  </a:cubicBezTo>
                  <a:cubicBezTo>
                    <a:pt x="1455" y="1545"/>
                    <a:pt x="1864" y="1145"/>
                    <a:pt x="1774" y="643"/>
                  </a:cubicBezTo>
                  <a:cubicBezTo>
                    <a:pt x="1700" y="260"/>
                    <a:pt x="1378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9" name="Google Shape;9119;p51"/>
            <p:cNvSpPr/>
            <p:nvPr/>
          </p:nvSpPr>
          <p:spPr>
            <a:xfrm>
              <a:off x="6777400" y="1879800"/>
              <a:ext cx="94000" cy="33750"/>
            </a:xfrm>
            <a:custGeom>
              <a:rect b="b" l="l" r="r" t="t"/>
              <a:pathLst>
                <a:path extrusionOk="0" h="1350" w="3760">
                  <a:moveTo>
                    <a:pt x="3129" y="0"/>
                  </a:moveTo>
                  <a:cubicBezTo>
                    <a:pt x="3117" y="0"/>
                    <a:pt x="3105" y="1"/>
                    <a:pt x="3093" y="2"/>
                  </a:cubicBezTo>
                  <a:lnTo>
                    <a:pt x="497" y="478"/>
                  </a:lnTo>
                  <a:cubicBezTo>
                    <a:pt x="1" y="628"/>
                    <a:pt x="120" y="1349"/>
                    <a:pt x="617" y="1349"/>
                  </a:cubicBezTo>
                  <a:cubicBezTo>
                    <a:pt x="632" y="1349"/>
                    <a:pt x="648" y="1348"/>
                    <a:pt x="664" y="1347"/>
                  </a:cubicBezTo>
                  <a:lnTo>
                    <a:pt x="3260" y="883"/>
                  </a:lnTo>
                  <a:cubicBezTo>
                    <a:pt x="3760" y="731"/>
                    <a:pt x="3635" y="0"/>
                    <a:pt x="312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0" name="Google Shape;9120;p51"/>
            <p:cNvSpPr/>
            <p:nvPr/>
          </p:nvSpPr>
          <p:spPr>
            <a:xfrm>
              <a:off x="6733875" y="1948900"/>
              <a:ext cx="46600" cy="38625"/>
            </a:xfrm>
            <a:custGeom>
              <a:rect b="b" l="l" r="r" t="t"/>
              <a:pathLst>
                <a:path extrusionOk="0" h="1545" w="1864">
                  <a:moveTo>
                    <a:pt x="1014" y="0"/>
                  </a:moveTo>
                  <a:cubicBezTo>
                    <a:pt x="970" y="0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8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1" name="Google Shape;9121;p51"/>
            <p:cNvSpPr/>
            <p:nvPr/>
          </p:nvSpPr>
          <p:spPr>
            <a:xfrm>
              <a:off x="6787825" y="1937500"/>
              <a:ext cx="94125" cy="33775"/>
            </a:xfrm>
            <a:custGeom>
              <a:rect b="b" l="l" r="r" t="t"/>
              <a:pathLst>
                <a:path extrusionOk="0" h="1351" w="3765">
                  <a:moveTo>
                    <a:pt x="3162" y="0"/>
                  </a:moveTo>
                  <a:cubicBezTo>
                    <a:pt x="3143" y="0"/>
                    <a:pt x="3124" y="1"/>
                    <a:pt x="3105" y="3"/>
                  </a:cubicBezTo>
                  <a:lnTo>
                    <a:pt x="509" y="468"/>
                  </a:lnTo>
                  <a:cubicBezTo>
                    <a:pt x="1" y="606"/>
                    <a:pt x="120" y="1351"/>
                    <a:pt x="618" y="1351"/>
                  </a:cubicBezTo>
                  <a:cubicBezTo>
                    <a:pt x="633" y="1351"/>
                    <a:pt x="648" y="1350"/>
                    <a:pt x="664" y="1349"/>
                  </a:cubicBezTo>
                  <a:lnTo>
                    <a:pt x="3259" y="872"/>
                  </a:lnTo>
                  <a:cubicBezTo>
                    <a:pt x="3764" y="735"/>
                    <a:pt x="3650" y="0"/>
                    <a:pt x="316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2" name="Google Shape;9122;p51"/>
            <p:cNvSpPr/>
            <p:nvPr/>
          </p:nvSpPr>
          <p:spPr>
            <a:xfrm>
              <a:off x="6690400" y="2188200"/>
              <a:ext cx="193200" cy="173650"/>
            </a:xfrm>
            <a:custGeom>
              <a:rect b="b" l="l" r="r" t="t"/>
              <a:pathLst>
                <a:path extrusionOk="0" h="6946" w="7728">
                  <a:moveTo>
                    <a:pt x="3899" y="0"/>
                  </a:moveTo>
                  <a:cubicBezTo>
                    <a:pt x="2865" y="0"/>
                    <a:pt x="1848" y="469"/>
                    <a:pt x="1180" y="1346"/>
                  </a:cubicBezTo>
                  <a:lnTo>
                    <a:pt x="6918" y="4965"/>
                  </a:lnTo>
                  <a:cubicBezTo>
                    <a:pt x="7728" y="3394"/>
                    <a:pt x="7204" y="1465"/>
                    <a:pt x="5716" y="524"/>
                  </a:cubicBezTo>
                  <a:cubicBezTo>
                    <a:pt x="5152" y="171"/>
                    <a:pt x="4522" y="0"/>
                    <a:pt x="3899" y="0"/>
                  </a:cubicBezTo>
                  <a:close/>
                  <a:moveTo>
                    <a:pt x="775" y="1989"/>
                  </a:moveTo>
                  <a:lnTo>
                    <a:pt x="775" y="1989"/>
                  </a:lnTo>
                  <a:cubicBezTo>
                    <a:pt x="1" y="3548"/>
                    <a:pt x="489" y="5477"/>
                    <a:pt x="1953" y="6418"/>
                  </a:cubicBezTo>
                  <a:cubicBezTo>
                    <a:pt x="2521" y="6774"/>
                    <a:pt x="3157" y="6945"/>
                    <a:pt x="3786" y="6945"/>
                  </a:cubicBezTo>
                  <a:cubicBezTo>
                    <a:pt x="4821" y="6945"/>
                    <a:pt x="5840" y="6482"/>
                    <a:pt x="6514" y="5608"/>
                  </a:cubicBezTo>
                  <a:lnTo>
                    <a:pt x="775" y="1989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3" name="Google Shape;9123;p51"/>
            <p:cNvSpPr/>
            <p:nvPr/>
          </p:nvSpPr>
          <p:spPr>
            <a:xfrm>
              <a:off x="7053250" y="1814925"/>
              <a:ext cx="151825" cy="140725"/>
            </a:xfrm>
            <a:custGeom>
              <a:rect b="b" l="l" r="r" t="t"/>
              <a:pathLst>
                <a:path extrusionOk="0" h="5629" w="6073">
                  <a:moveTo>
                    <a:pt x="3596" y="1"/>
                  </a:moveTo>
                  <a:lnTo>
                    <a:pt x="1203" y="1620"/>
                  </a:lnTo>
                  <a:cubicBezTo>
                    <a:pt x="239" y="2275"/>
                    <a:pt x="1" y="3585"/>
                    <a:pt x="655" y="4549"/>
                  </a:cubicBezTo>
                  <a:lnTo>
                    <a:pt x="763" y="4704"/>
                  </a:lnTo>
                  <a:cubicBezTo>
                    <a:pt x="1171" y="5305"/>
                    <a:pt x="1833" y="5629"/>
                    <a:pt x="2505" y="5629"/>
                  </a:cubicBezTo>
                  <a:cubicBezTo>
                    <a:pt x="2911" y="5629"/>
                    <a:pt x="3321" y="5510"/>
                    <a:pt x="3680" y="5264"/>
                  </a:cubicBezTo>
                  <a:lnTo>
                    <a:pt x="6073" y="3644"/>
                  </a:lnTo>
                  <a:lnTo>
                    <a:pt x="3596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4" name="Google Shape;9124;p51"/>
            <p:cNvSpPr/>
            <p:nvPr/>
          </p:nvSpPr>
          <p:spPr>
            <a:xfrm>
              <a:off x="7155950" y="1756600"/>
              <a:ext cx="151825" cy="140800"/>
            </a:xfrm>
            <a:custGeom>
              <a:rect b="b" l="l" r="r" t="t"/>
              <a:pathLst>
                <a:path extrusionOk="0" h="5632" w="6073">
                  <a:moveTo>
                    <a:pt x="3588" y="1"/>
                  </a:moveTo>
                  <a:cubicBezTo>
                    <a:pt x="3176" y="1"/>
                    <a:pt x="2760" y="120"/>
                    <a:pt x="2393" y="369"/>
                  </a:cubicBezTo>
                  <a:lnTo>
                    <a:pt x="0" y="1989"/>
                  </a:lnTo>
                  <a:lnTo>
                    <a:pt x="2477" y="5632"/>
                  </a:lnTo>
                  <a:lnTo>
                    <a:pt x="4870" y="4001"/>
                  </a:lnTo>
                  <a:cubicBezTo>
                    <a:pt x="5834" y="3346"/>
                    <a:pt x="6072" y="2036"/>
                    <a:pt x="5429" y="1072"/>
                  </a:cubicBezTo>
                  <a:lnTo>
                    <a:pt x="5429" y="1072"/>
                  </a:lnTo>
                  <a:lnTo>
                    <a:pt x="5429" y="1084"/>
                  </a:lnTo>
                  <a:lnTo>
                    <a:pt x="5322" y="917"/>
                  </a:lnTo>
                  <a:cubicBezTo>
                    <a:pt x="4916" y="319"/>
                    <a:pt x="4259" y="1"/>
                    <a:pt x="358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5" name="Google Shape;9125;p51"/>
            <p:cNvSpPr/>
            <p:nvPr/>
          </p:nvSpPr>
          <p:spPr>
            <a:xfrm>
              <a:off x="7008600" y="2105900"/>
              <a:ext cx="268225" cy="266700"/>
            </a:xfrm>
            <a:custGeom>
              <a:rect b="b" l="l" r="r" t="t"/>
              <a:pathLst>
                <a:path extrusionOk="0" h="10668" w="10729">
                  <a:moveTo>
                    <a:pt x="4998" y="1"/>
                  </a:moveTo>
                  <a:cubicBezTo>
                    <a:pt x="4821" y="1"/>
                    <a:pt x="4665" y="134"/>
                    <a:pt x="4644" y="316"/>
                  </a:cubicBezTo>
                  <a:lnTo>
                    <a:pt x="4192" y="3804"/>
                  </a:lnTo>
                  <a:lnTo>
                    <a:pt x="703" y="3340"/>
                  </a:lnTo>
                  <a:cubicBezTo>
                    <a:pt x="688" y="3338"/>
                    <a:pt x="673" y="3337"/>
                    <a:pt x="659" y="3337"/>
                  </a:cubicBezTo>
                  <a:cubicBezTo>
                    <a:pt x="474" y="3337"/>
                    <a:pt x="308" y="3474"/>
                    <a:pt x="286" y="3661"/>
                  </a:cubicBezTo>
                  <a:lnTo>
                    <a:pt x="24" y="5638"/>
                  </a:lnTo>
                  <a:cubicBezTo>
                    <a:pt x="1" y="5840"/>
                    <a:pt x="143" y="6031"/>
                    <a:pt x="346" y="6055"/>
                  </a:cubicBezTo>
                  <a:lnTo>
                    <a:pt x="346" y="6043"/>
                  </a:lnTo>
                  <a:lnTo>
                    <a:pt x="3822" y="6507"/>
                  </a:lnTo>
                  <a:lnTo>
                    <a:pt x="3370" y="9984"/>
                  </a:lnTo>
                  <a:cubicBezTo>
                    <a:pt x="3334" y="10186"/>
                    <a:pt x="3477" y="10377"/>
                    <a:pt x="3692" y="10400"/>
                  </a:cubicBezTo>
                  <a:lnTo>
                    <a:pt x="5656" y="10662"/>
                  </a:lnTo>
                  <a:cubicBezTo>
                    <a:pt x="5677" y="10666"/>
                    <a:pt x="5698" y="10668"/>
                    <a:pt x="5718" y="10668"/>
                  </a:cubicBezTo>
                  <a:cubicBezTo>
                    <a:pt x="5896" y="10668"/>
                    <a:pt x="6051" y="10533"/>
                    <a:pt x="6073" y="10341"/>
                  </a:cubicBezTo>
                  <a:lnTo>
                    <a:pt x="6537" y="6864"/>
                  </a:lnTo>
                  <a:lnTo>
                    <a:pt x="10014" y="7329"/>
                  </a:lnTo>
                  <a:cubicBezTo>
                    <a:pt x="10029" y="7330"/>
                    <a:pt x="10043" y="7331"/>
                    <a:pt x="10058" y="7331"/>
                  </a:cubicBezTo>
                  <a:cubicBezTo>
                    <a:pt x="10243" y="7331"/>
                    <a:pt x="10409" y="7195"/>
                    <a:pt x="10442" y="7007"/>
                  </a:cubicBezTo>
                  <a:lnTo>
                    <a:pt x="10692" y="5031"/>
                  </a:lnTo>
                  <a:cubicBezTo>
                    <a:pt x="10728" y="4828"/>
                    <a:pt x="10585" y="4638"/>
                    <a:pt x="10371" y="4614"/>
                  </a:cubicBezTo>
                  <a:lnTo>
                    <a:pt x="6894" y="4150"/>
                  </a:lnTo>
                  <a:lnTo>
                    <a:pt x="7359" y="685"/>
                  </a:lnTo>
                  <a:cubicBezTo>
                    <a:pt x="7382" y="471"/>
                    <a:pt x="7240" y="292"/>
                    <a:pt x="7037" y="256"/>
                  </a:cubicBezTo>
                  <a:lnTo>
                    <a:pt x="5061" y="6"/>
                  </a:lnTo>
                  <a:cubicBezTo>
                    <a:pt x="5040" y="3"/>
                    <a:pt x="5019" y="1"/>
                    <a:pt x="499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6" name="Google Shape;9126;p51"/>
            <p:cNvSpPr/>
            <p:nvPr/>
          </p:nvSpPr>
          <p:spPr>
            <a:xfrm>
              <a:off x="6665700" y="2509825"/>
              <a:ext cx="270900" cy="337750"/>
            </a:xfrm>
            <a:custGeom>
              <a:rect b="b" l="l" r="r" t="t"/>
              <a:pathLst>
                <a:path extrusionOk="0" h="13510" w="10836">
                  <a:moveTo>
                    <a:pt x="4138" y="431"/>
                  </a:moveTo>
                  <a:cubicBezTo>
                    <a:pt x="4427" y="431"/>
                    <a:pt x="4711" y="605"/>
                    <a:pt x="4763" y="994"/>
                  </a:cubicBezTo>
                  <a:cubicBezTo>
                    <a:pt x="4799" y="1185"/>
                    <a:pt x="4751" y="1387"/>
                    <a:pt x="4620" y="1530"/>
                  </a:cubicBezTo>
                  <a:lnTo>
                    <a:pt x="3822" y="1685"/>
                  </a:lnTo>
                  <a:cubicBezTo>
                    <a:pt x="3656" y="1590"/>
                    <a:pt x="3537" y="1423"/>
                    <a:pt x="3501" y="1232"/>
                  </a:cubicBezTo>
                  <a:lnTo>
                    <a:pt x="3501" y="1220"/>
                  </a:lnTo>
                  <a:cubicBezTo>
                    <a:pt x="3387" y="723"/>
                    <a:pt x="3765" y="431"/>
                    <a:pt x="4138" y="431"/>
                  </a:cubicBezTo>
                  <a:close/>
                  <a:moveTo>
                    <a:pt x="7844" y="2734"/>
                  </a:moveTo>
                  <a:cubicBezTo>
                    <a:pt x="8102" y="2734"/>
                    <a:pt x="8330" y="2922"/>
                    <a:pt x="8383" y="3185"/>
                  </a:cubicBezTo>
                  <a:lnTo>
                    <a:pt x="9776" y="10757"/>
                  </a:lnTo>
                  <a:cubicBezTo>
                    <a:pt x="9823" y="11055"/>
                    <a:pt x="9621" y="11341"/>
                    <a:pt x="9323" y="11388"/>
                  </a:cubicBezTo>
                  <a:lnTo>
                    <a:pt x="3060" y="12531"/>
                  </a:lnTo>
                  <a:cubicBezTo>
                    <a:pt x="3025" y="12538"/>
                    <a:pt x="2990" y="12542"/>
                    <a:pt x="2956" y="12542"/>
                  </a:cubicBezTo>
                  <a:cubicBezTo>
                    <a:pt x="2699" y="12542"/>
                    <a:pt x="2471" y="12353"/>
                    <a:pt x="2429" y="12091"/>
                  </a:cubicBezTo>
                  <a:lnTo>
                    <a:pt x="1048" y="4518"/>
                  </a:lnTo>
                  <a:cubicBezTo>
                    <a:pt x="989" y="4221"/>
                    <a:pt x="1191" y="3935"/>
                    <a:pt x="1489" y="3887"/>
                  </a:cubicBezTo>
                  <a:lnTo>
                    <a:pt x="2239" y="3745"/>
                  </a:lnTo>
                  <a:cubicBezTo>
                    <a:pt x="2271" y="3955"/>
                    <a:pt x="2451" y="4110"/>
                    <a:pt x="2657" y="4110"/>
                  </a:cubicBezTo>
                  <a:cubicBezTo>
                    <a:pt x="2684" y="4110"/>
                    <a:pt x="2711" y="4107"/>
                    <a:pt x="2739" y="4102"/>
                  </a:cubicBezTo>
                  <a:lnTo>
                    <a:pt x="6656" y="3387"/>
                  </a:lnTo>
                  <a:cubicBezTo>
                    <a:pt x="6882" y="3340"/>
                    <a:pt x="7049" y="3114"/>
                    <a:pt x="7001" y="2875"/>
                  </a:cubicBezTo>
                  <a:lnTo>
                    <a:pt x="7740" y="2744"/>
                  </a:lnTo>
                  <a:cubicBezTo>
                    <a:pt x="7775" y="2737"/>
                    <a:pt x="7810" y="2734"/>
                    <a:pt x="7844" y="2734"/>
                  </a:cubicBezTo>
                  <a:close/>
                  <a:moveTo>
                    <a:pt x="4134" y="1"/>
                  </a:moveTo>
                  <a:cubicBezTo>
                    <a:pt x="4070" y="1"/>
                    <a:pt x="4006" y="6"/>
                    <a:pt x="3942" y="18"/>
                  </a:cubicBezTo>
                  <a:cubicBezTo>
                    <a:pt x="3334" y="125"/>
                    <a:pt x="2941" y="708"/>
                    <a:pt x="3072" y="1304"/>
                  </a:cubicBezTo>
                  <a:cubicBezTo>
                    <a:pt x="3096" y="1470"/>
                    <a:pt x="3168" y="1637"/>
                    <a:pt x="3287" y="1780"/>
                  </a:cubicBezTo>
                  <a:lnTo>
                    <a:pt x="2501" y="1923"/>
                  </a:lnTo>
                  <a:cubicBezTo>
                    <a:pt x="2191" y="1982"/>
                    <a:pt x="1977" y="2280"/>
                    <a:pt x="2037" y="2602"/>
                  </a:cubicBezTo>
                  <a:lnTo>
                    <a:pt x="2084" y="2887"/>
                  </a:lnTo>
                  <a:lnTo>
                    <a:pt x="798" y="3114"/>
                  </a:lnTo>
                  <a:cubicBezTo>
                    <a:pt x="310" y="3209"/>
                    <a:pt x="1" y="3673"/>
                    <a:pt x="84" y="4149"/>
                  </a:cubicBezTo>
                  <a:lnTo>
                    <a:pt x="1656" y="12781"/>
                  </a:lnTo>
                  <a:cubicBezTo>
                    <a:pt x="1740" y="13216"/>
                    <a:pt x="2109" y="13509"/>
                    <a:pt x="2533" y="13509"/>
                  </a:cubicBezTo>
                  <a:cubicBezTo>
                    <a:pt x="2585" y="13509"/>
                    <a:pt x="2638" y="13505"/>
                    <a:pt x="2691" y="13496"/>
                  </a:cubicBezTo>
                  <a:lnTo>
                    <a:pt x="10026" y="12162"/>
                  </a:lnTo>
                  <a:cubicBezTo>
                    <a:pt x="10514" y="12067"/>
                    <a:pt x="10835" y="11603"/>
                    <a:pt x="10752" y="11114"/>
                  </a:cubicBezTo>
                  <a:lnTo>
                    <a:pt x="9168" y="2482"/>
                  </a:lnTo>
                  <a:cubicBezTo>
                    <a:pt x="9094" y="2048"/>
                    <a:pt x="8718" y="1755"/>
                    <a:pt x="8291" y="1755"/>
                  </a:cubicBezTo>
                  <a:cubicBezTo>
                    <a:pt x="8239" y="1755"/>
                    <a:pt x="8186" y="1759"/>
                    <a:pt x="8133" y="1768"/>
                  </a:cubicBezTo>
                  <a:lnTo>
                    <a:pt x="6859" y="2006"/>
                  </a:lnTo>
                  <a:lnTo>
                    <a:pt x="6799" y="1732"/>
                  </a:lnTo>
                  <a:cubicBezTo>
                    <a:pt x="6745" y="1442"/>
                    <a:pt x="6498" y="1249"/>
                    <a:pt x="6214" y="1249"/>
                  </a:cubicBezTo>
                  <a:cubicBezTo>
                    <a:pt x="6183" y="1249"/>
                    <a:pt x="6152" y="1251"/>
                    <a:pt x="6120" y="1256"/>
                  </a:cubicBezTo>
                  <a:lnTo>
                    <a:pt x="5168" y="1435"/>
                  </a:lnTo>
                  <a:cubicBezTo>
                    <a:pt x="5227" y="1268"/>
                    <a:pt x="5239" y="1089"/>
                    <a:pt x="5204" y="911"/>
                  </a:cubicBezTo>
                  <a:cubicBezTo>
                    <a:pt x="5119" y="380"/>
                    <a:pt x="4655" y="1"/>
                    <a:pt x="413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7" name="Google Shape;9127;p51"/>
            <p:cNvSpPr/>
            <p:nvPr/>
          </p:nvSpPr>
          <p:spPr>
            <a:xfrm>
              <a:off x="6713625" y="2631725"/>
              <a:ext cx="46625" cy="38625"/>
            </a:xfrm>
            <a:custGeom>
              <a:rect b="b" l="l" r="r" t="t"/>
              <a:pathLst>
                <a:path extrusionOk="0" h="1545" w="1865">
                  <a:moveTo>
                    <a:pt x="1014" y="0"/>
                  </a:moveTo>
                  <a:cubicBezTo>
                    <a:pt x="970" y="0"/>
                    <a:pt x="926" y="4"/>
                    <a:pt x="882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4" y="1545"/>
                    <a:pt x="1864" y="1142"/>
                    <a:pt x="1775" y="631"/>
                  </a:cubicBezTo>
                  <a:cubicBezTo>
                    <a:pt x="1700" y="258"/>
                    <a:pt x="1379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8" name="Google Shape;9128;p51"/>
            <p:cNvSpPr/>
            <p:nvPr/>
          </p:nvSpPr>
          <p:spPr>
            <a:xfrm>
              <a:off x="6766850" y="2620125"/>
              <a:ext cx="96200" cy="33850"/>
            </a:xfrm>
            <a:custGeom>
              <a:rect b="b" l="l" r="r" t="t"/>
              <a:pathLst>
                <a:path extrusionOk="0" h="1354" w="3848">
                  <a:moveTo>
                    <a:pt x="3240" y="0"/>
                  </a:moveTo>
                  <a:cubicBezTo>
                    <a:pt x="3207" y="0"/>
                    <a:pt x="3171" y="4"/>
                    <a:pt x="3134" y="11"/>
                  </a:cubicBezTo>
                  <a:lnTo>
                    <a:pt x="538" y="487"/>
                  </a:lnTo>
                  <a:cubicBezTo>
                    <a:pt x="0" y="588"/>
                    <a:pt x="106" y="1354"/>
                    <a:pt x="597" y="1354"/>
                  </a:cubicBezTo>
                  <a:cubicBezTo>
                    <a:pt x="628" y="1354"/>
                    <a:pt x="660" y="1351"/>
                    <a:pt x="693" y="1345"/>
                  </a:cubicBezTo>
                  <a:lnTo>
                    <a:pt x="3289" y="868"/>
                  </a:lnTo>
                  <a:cubicBezTo>
                    <a:pt x="3847" y="790"/>
                    <a:pt x="3746" y="0"/>
                    <a:pt x="324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9" name="Google Shape;9129;p51"/>
            <p:cNvSpPr/>
            <p:nvPr/>
          </p:nvSpPr>
          <p:spPr>
            <a:xfrm>
              <a:off x="6723450" y="2685525"/>
              <a:ext cx="46625" cy="38700"/>
            </a:xfrm>
            <a:custGeom>
              <a:rect b="b" l="l" r="r" t="t"/>
              <a:pathLst>
                <a:path extrusionOk="0" h="1548" w="1865">
                  <a:moveTo>
                    <a:pt x="1027" y="0"/>
                  </a:moveTo>
                  <a:cubicBezTo>
                    <a:pt x="979" y="0"/>
                    <a:pt x="930" y="5"/>
                    <a:pt x="881" y="15"/>
                  </a:cubicBezTo>
                  <a:cubicBezTo>
                    <a:pt x="203" y="122"/>
                    <a:pt x="0" y="1015"/>
                    <a:pt x="572" y="1408"/>
                  </a:cubicBezTo>
                  <a:cubicBezTo>
                    <a:pt x="710" y="1505"/>
                    <a:pt x="861" y="1548"/>
                    <a:pt x="1007" y="1548"/>
                  </a:cubicBezTo>
                  <a:cubicBezTo>
                    <a:pt x="1454" y="1548"/>
                    <a:pt x="1864" y="1145"/>
                    <a:pt x="1774" y="634"/>
                  </a:cubicBezTo>
                  <a:cubicBezTo>
                    <a:pt x="1701" y="266"/>
                    <a:pt x="1386" y="0"/>
                    <a:pt x="102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0" name="Google Shape;9130;p51"/>
            <p:cNvSpPr/>
            <p:nvPr/>
          </p:nvSpPr>
          <p:spPr>
            <a:xfrm>
              <a:off x="6777400" y="2673950"/>
              <a:ext cx="94000" cy="33725"/>
            </a:xfrm>
            <a:custGeom>
              <a:rect b="b" l="l" r="r" t="t"/>
              <a:pathLst>
                <a:path extrusionOk="0" h="1349" w="3760">
                  <a:moveTo>
                    <a:pt x="3129" y="0"/>
                  </a:moveTo>
                  <a:cubicBezTo>
                    <a:pt x="3117" y="0"/>
                    <a:pt x="3105" y="1"/>
                    <a:pt x="3093" y="1"/>
                  </a:cubicBezTo>
                  <a:lnTo>
                    <a:pt x="497" y="478"/>
                  </a:lnTo>
                  <a:cubicBezTo>
                    <a:pt x="1" y="628"/>
                    <a:pt x="120" y="1349"/>
                    <a:pt x="617" y="1349"/>
                  </a:cubicBezTo>
                  <a:cubicBezTo>
                    <a:pt x="632" y="1349"/>
                    <a:pt x="648" y="1348"/>
                    <a:pt x="664" y="1347"/>
                  </a:cubicBezTo>
                  <a:lnTo>
                    <a:pt x="3260" y="882"/>
                  </a:lnTo>
                  <a:cubicBezTo>
                    <a:pt x="3760" y="731"/>
                    <a:pt x="3635" y="0"/>
                    <a:pt x="312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1" name="Google Shape;9131;p51"/>
            <p:cNvSpPr/>
            <p:nvPr/>
          </p:nvSpPr>
          <p:spPr>
            <a:xfrm>
              <a:off x="6733875" y="2743050"/>
              <a:ext cx="46600" cy="38625"/>
            </a:xfrm>
            <a:custGeom>
              <a:rect b="b" l="l" r="r" t="t"/>
              <a:pathLst>
                <a:path extrusionOk="0" h="1545" w="1864">
                  <a:moveTo>
                    <a:pt x="1014" y="0"/>
                  </a:moveTo>
                  <a:cubicBezTo>
                    <a:pt x="970" y="0"/>
                    <a:pt x="926" y="4"/>
                    <a:pt x="881" y="11"/>
                  </a:cubicBezTo>
                  <a:cubicBezTo>
                    <a:pt x="203" y="131"/>
                    <a:pt x="0" y="1012"/>
                    <a:pt x="572" y="1404"/>
                  </a:cubicBezTo>
                  <a:cubicBezTo>
                    <a:pt x="713" y="1501"/>
                    <a:pt x="865" y="1545"/>
                    <a:pt x="1012" y="1545"/>
                  </a:cubicBezTo>
                  <a:cubicBezTo>
                    <a:pt x="1460" y="1545"/>
                    <a:pt x="1864" y="1142"/>
                    <a:pt x="1774" y="631"/>
                  </a:cubicBezTo>
                  <a:cubicBezTo>
                    <a:pt x="1700" y="258"/>
                    <a:pt x="1378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2" name="Google Shape;9132;p51"/>
            <p:cNvSpPr/>
            <p:nvPr/>
          </p:nvSpPr>
          <p:spPr>
            <a:xfrm>
              <a:off x="6787625" y="2731600"/>
              <a:ext cx="94825" cy="33850"/>
            </a:xfrm>
            <a:custGeom>
              <a:rect b="b" l="l" r="r" t="t"/>
              <a:pathLst>
                <a:path extrusionOk="0" h="1354" w="3793">
                  <a:moveTo>
                    <a:pt x="3180" y="1"/>
                  </a:moveTo>
                  <a:cubicBezTo>
                    <a:pt x="3158" y="1"/>
                    <a:pt x="3136" y="2"/>
                    <a:pt x="3113" y="5"/>
                  </a:cubicBezTo>
                  <a:lnTo>
                    <a:pt x="517" y="469"/>
                  </a:lnTo>
                  <a:cubicBezTo>
                    <a:pt x="1" y="607"/>
                    <a:pt x="115" y="1354"/>
                    <a:pt x="615" y="1354"/>
                  </a:cubicBezTo>
                  <a:cubicBezTo>
                    <a:pt x="633" y="1354"/>
                    <a:pt x="652" y="1353"/>
                    <a:pt x="672" y="1351"/>
                  </a:cubicBezTo>
                  <a:lnTo>
                    <a:pt x="3267" y="874"/>
                  </a:lnTo>
                  <a:cubicBezTo>
                    <a:pt x="3792" y="749"/>
                    <a:pt x="3672" y="1"/>
                    <a:pt x="3180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3" name="Google Shape;9133;p51"/>
            <p:cNvSpPr/>
            <p:nvPr/>
          </p:nvSpPr>
          <p:spPr>
            <a:xfrm>
              <a:off x="6689525" y="2982275"/>
              <a:ext cx="194075" cy="174225"/>
            </a:xfrm>
            <a:custGeom>
              <a:rect b="b" l="l" r="r" t="t"/>
              <a:pathLst>
                <a:path extrusionOk="0" h="6969" w="7763">
                  <a:moveTo>
                    <a:pt x="3926" y="0"/>
                  </a:moveTo>
                  <a:cubicBezTo>
                    <a:pt x="2894" y="0"/>
                    <a:pt x="1881" y="467"/>
                    <a:pt x="1215" y="1349"/>
                  </a:cubicBezTo>
                  <a:lnTo>
                    <a:pt x="6953" y="4968"/>
                  </a:lnTo>
                  <a:cubicBezTo>
                    <a:pt x="7763" y="3396"/>
                    <a:pt x="7239" y="1468"/>
                    <a:pt x="5751" y="527"/>
                  </a:cubicBezTo>
                  <a:cubicBezTo>
                    <a:pt x="5184" y="172"/>
                    <a:pt x="4552" y="0"/>
                    <a:pt x="3926" y="0"/>
                  </a:cubicBezTo>
                  <a:close/>
                  <a:moveTo>
                    <a:pt x="810" y="1992"/>
                  </a:moveTo>
                  <a:lnTo>
                    <a:pt x="810" y="1992"/>
                  </a:lnTo>
                  <a:cubicBezTo>
                    <a:pt x="0" y="3563"/>
                    <a:pt x="512" y="5492"/>
                    <a:pt x="2012" y="6444"/>
                  </a:cubicBezTo>
                  <a:cubicBezTo>
                    <a:pt x="2576" y="6798"/>
                    <a:pt x="3206" y="6968"/>
                    <a:pt x="3829" y="6968"/>
                  </a:cubicBezTo>
                  <a:cubicBezTo>
                    <a:pt x="4864" y="6968"/>
                    <a:pt x="5880" y="6500"/>
                    <a:pt x="6549" y="5623"/>
                  </a:cubicBezTo>
                  <a:lnTo>
                    <a:pt x="810" y="1992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4" name="Google Shape;9134;p51"/>
            <p:cNvSpPr/>
            <p:nvPr/>
          </p:nvSpPr>
          <p:spPr>
            <a:xfrm>
              <a:off x="7053250" y="2609075"/>
              <a:ext cx="151825" cy="140725"/>
            </a:xfrm>
            <a:custGeom>
              <a:rect b="b" l="l" r="r" t="t"/>
              <a:pathLst>
                <a:path extrusionOk="0" h="5629" w="6073">
                  <a:moveTo>
                    <a:pt x="3596" y="1"/>
                  </a:moveTo>
                  <a:lnTo>
                    <a:pt x="1203" y="1620"/>
                  </a:lnTo>
                  <a:cubicBezTo>
                    <a:pt x="251" y="2275"/>
                    <a:pt x="1" y="3585"/>
                    <a:pt x="655" y="4549"/>
                  </a:cubicBezTo>
                  <a:lnTo>
                    <a:pt x="763" y="4716"/>
                  </a:lnTo>
                  <a:cubicBezTo>
                    <a:pt x="1163" y="5308"/>
                    <a:pt x="1825" y="5629"/>
                    <a:pt x="2498" y="5629"/>
                  </a:cubicBezTo>
                  <a:cubicBezTo>
                    <a:pt x="2907" y="5629"/>
                    <a:pt x="3320" y="5511"/>
                    <a:pt x="3680" y="5263"/>
                  </a:cubicBezTo>
                  <a:lnTo>
                    <a:pt x="6073" y="3644"/>
                  </a:lnTo>
                  <a:lnTo>
                    <a:pt x="3596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5" name="Google Shape;9135;p51"/>
            <p:cNvSpPr/>
            <p:nvPr/>
          </p:nvSpPr>
          <p:spPr>
            <a:xfrm>
              <a:off x="7155950" y="2550550"/>
              <a:ext cx="151825" cy="141000"/>
            </a:xfrm>
            <a:custGeom>
              <a:rect b="b" l="l" r="r" t="t"/>
              <a:pathLst>
                <a:path extrusionOk="0" h="5640" w="6073">
                  <a:moveTo>
                    <a:pt x="3577" y="0"/>
                  </a:moveTo>
                  <a:cubicBezTo>
                    <a:pt x="3169" y="0"/>
                    <a:pt x="2757" y="119"/>
                    <a:pt x="2393" y="365"/>
                  </a:cubicBezTo>
                  <a:lnTo>
                    <a:pt x="0" y="1996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4" y="3354"/>
                    <a:pt x="6072" y="2044"/>
                    <a:pt x="5429" y="1080"/>
                  </a:cubicBezTo>
                  <a:lnTo>
                    <a:pt x="5322" y="925"/>
                  </a:lnTo>
                  <a:cubicBezTo>
                    <a:pt x="4914" y="324"/>
                    <a:pt x="4252" y="0"/>
                    <a:pt x="357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6" name="Google Shape;9136;p51"/>
            <p:cNvSpPr/>
            <p:nvPr/>
          </p:nvSpPr>
          <p:spPr>
            <a:xfrm>
              <a:off x="7008600" y="2899825"/>
              <a:ext cx="268225" cy="266925"/>
            </a:xfrm>
            <a:custGeom>
              <a:rect b="b" l="l" r="r" t="t"/>
              <a:pathLst>
                <a:path extrusionOk="0" h="10677" w="10729">
                  <a:moveTo>
                    <a:pt x="5017" y="1"/>
                  </a:moveTo>
                  <a:cubicBezTo>
                    <a:pt x="4831" y="1"/>
                    <a:pt x="4666" y="137"/>
                    <a:pt x="4644" y="325"/>
                  </a:cubicBezTo>
                  <a:lnTo>
                    <a:pt x="4180" y="3813"/>
                  </a:lnTo>
                  <a:lnTo>
                    <a:pt x="703" y="3349"/>
                  </a:lnTo>
                  <a:cubicBezTo>
                    <a:pt x="688" y="3347"/>
                    <a:pt x="673" y="3346"/>
                    <a:pt x="659" y="3346"/>
                  </a:cubicBezTo>
                  <a:cubicBezTo>
                    <a:pt x="474" y="3346"/>
                    <a:pt x="308" y="3483"/>
                    <a:pt x="286" y="3670"/>
                  </a:cubicBezTo>
                  <a:lnTo>
                    <a:pt x="24" y="5635"/>
                  </a:lnTo>
                  <a:cubicBezTo>
                    <a:pt x="1" y="5849"/>
                    <a:pt x="143" y="6028"/>
                    <a:pt x="346" y="6063"/>
                  </a:cubicBezTo>
                  <a:lnTo>
                    <a:pt x="3822" y="6516"/>
                  </a:lnTo>
                  <a:lnTo>
                    <a:pt x="3370" y="10004"/>
                  </a:lnTo>
                  <a:cubicBezTo>
                    <a:pt x="3346" y="10207"/>
                    <a:pt x="3489" y="10385"/>
                    <a:pt x="3692" y="10421"/>
                  </a:cubicBezTo>
                  <a:lnTo>
                    <a:pt x="5656" y="10671"/>
                  </a:lnTo>
                  <a:cubicBezTo>
                    <a:pt x="5678" y="10675"/>
                    <a:pt x="5700" y="10677"/>
                    <a:pt x="5721" y="10677"/>
                  </a:cubicBezTo>
                  <a:cubicBezTo>
                    <a:pt x="5906" y="10677"/>
                    <a:pt x="6053" y="10543"/>
                    <a:pt x="6085" y="10362"/>
                  </a:cubicBezTo>
                  <a:lnTo>
                    <a:pt x="6537" y="6873"/>
                  </a:lnTo>
                  <a:lnTo>
                    <a:pt x="10014" y="7337"/>
                  </a:lnTo>
                  <a:cubicBezTo>
                    <a:pt x="10029" y="7339"/>
                    <a:pt x="10045" y="7340"/>
                    <a:pt x="10060" y="7340"/>
                  </a:cubicBezTo>
                  <a:cubicBezTo>
                    <a:pt x="10253" y="7340"/>
                    <a:pt x="10409" y="7204"/>
                    <a:pt x="10442" y="7016"/>
                  </a:cubicBezTo>
                  <a:lnTo>
                    <a:pt x="10692" y="5039"/>
                  </a:lnTo>
                  <a:cubicBezTo>
                    <a:pt x="10728" y="4837"/>
                    <a:pt x="10585" y="4647"/>
                    <a:pt x="10383" y="4623"/>
                  </a:cubicBezTo>
                  <a:lnTo>
                    <a:pt x="6894" y="4158"/>
                  </a:lnTo>
                  <a:lnTo>
                    <a:pt x="7359" y="682"/>
                  </a:lnTo>
                  <a:cubicBezTo>
                    <a:pt x="7382" y="479"/>
                    <a:pt x="7240" y="289"/>
                    <a:pt x="7037" y="265"/>
                  </a:cubicBezTo>
                  <a:lnTo>
                    <a:pt x="5061" y="3"/>
                  </a:lnTo>
                  <a:cubicBezTo>
                    <a:pt x="5046" y="1"/>
                    <a:pt x="5031" y="1"/>
                    <a:pt x="501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7" name="Google Shape;9137;p51"/>
            <p:cNvSpPr/>
            <p:nvPr/>
          </p:nvSpPr>
          <p:spPr>
            <a:xfrm>
              <a:off x="6665400" y="3304575"/>
              <a:ext cx="271200" cy="337725"/>
            </a:xfrm>
            <a:custGeom>
              <a:rect b="b" l="l" r="r" t="t"/>
              <a:pathLst>
                <a:path extrusionOk="0" h="13509" w="10848">
                  <a:moveTo>
                    <a:pt x="4164" y="411"/>
                  </a:moveTo>
                  <a:cubicBezTo>
                    <a:pt x="4452" y="411"/>
                    <a:pt x="4735" y="584"/>
                    <a:pt x="4787" y="970"/>
                  </a:cubicBezTo>
                  <a:cubicBezTo>
                    <a:pt x="4823" y="1172"/>
                    <a:pt x="4763" y="1363"/>
                    <a:pt x="4632" y="1518"/>
                  </a:cubicBezTo>
                  <a:lnTo>
                    <a:pt x="3846" y="1661"/>
                  </a:lnTo>
                  <a:cubicBezTo>
                    <a:pt x="3668" y="1565"/>
                    <a:pt x="3549" y="1399"/>
                    <a:pt x="3513" y="1208"/>
                  </a:cubicBezTo>
                  <a:cubicBezTo>
                    <a:pt x="3398" y="708"/>
                    <a:pt x="3786" y="411"/>
                    <a:pt x="4164" y="411"/>
                  </a:cubicBezTo>
                  <a:close/>
                  <a:moveTo>
                    <a:pt x="7873" y="2721"/>
                  </a:moveTo>
                  <a:cubicBezTo>
                    <a:pt x="8128" y="2721"/>
                    <a:pt x="8353" y="2900"/>
                    <a:pt x="8395" y="3161"/>
                  </a:cubicBezTo>
                  <a:lnTo>
                    <a:pt x="9788" y="10745"/>
                  </a:lnTo>
                  <a:cubicBezTo>
                    <a:pt x="9847" y="11043"/>
                    <a:pt x="9645" y="11328"/>
                    <a:pt x="9347" y="11376"/>
                  </a:cubicBezTo>
                  <a:lnTo>
                    <a:pt x="3072" y="12519"/>
                  </a:lnTo>
                  <a:cubicBezTo>
                    <a:pt x="3042" y="12524"/>
                    <a:pt x="3012" y="12526"/>
                    <a:pt x="2981" y="12526"/>
                  </a:cubicBezTo>
                  <a:cubicBezTo>
                    <a:pt x="2719" y="12526"/>
                    <a:pt x="2484" y="12344"/>
                    <a:pt x="2441" y="12067"/>
                  </a:cubicBezTo>
                  <a:lnTo>
                    <a:pt x="1060" y="4506"/>
                  </a:lnTo>
                  <a:cubicBezTo>
                    <a:pt x="1001" y="4209"/>
                    <a:pt x="1203" y="3923"/>
                    <a:pt x="1501" y="3863"/>
                  </a:cubicBezTo>
                  <a:lnTo>
                    <a:pt x="2251" y="3732"/>
                  </a:lnTo>
                  <a:cubicBezTo>
                    <a:pt x="2282" y="3941"/>
                    <a:pt x="2470" y="4086"/>
                    <a:pt x="2668" y="4086"/>
                  </a:cubicBezTo>
                  <a:cubicBezTo>
                    <a:pt x="2696" y="4086"/>
                    <a:pt x="2723" y="4083"/>
                    <a:pt x="2751" y="4078"/>
                  </a:cubicBezTo>
                  <a:lnTo>
                    <a:pt x="6668" y="3375"/>
                  </a:lnTo>
                  <a:cubicBezTo>
                    <a:pt x="6906" y="3327"/>
                    <a:pt x="7061" y="3101"/>
                    <a:pt x="7013" y="2863"/>
                  </a:cubicBezTo>
                  <a:lnTo>
                    <a:pt x="7764" y="2732"/>
                  </a:lnTo>
                  <a:cubicBezTo>
                    <a:pt x="7800" y="2725"/>
                    <a:pt x="7837" y="2721"/>
                    <a:pt x="7873" y="2721"/>
                  </a:cubicBezTo>
                  <a:close/>
                  <a:moveTo>
                    <a:pt x="4154" y="0"/>
                  </a:moveTo>
                  <a:cubicBezTo>
                    <a:pt x="4004" y="0"/>
                    <a:pt x="3851" y="32"/>
                    <a:pt x="3704" y="101"/>
                  </a:cubicBezTo>
                  <a:cubicBezTo>
                    <a:pt x="3061" y="387"/>
                    <a:pt x="2858" y="1208"/>
                    <a:pt x="3299" y="1756"/>
                  </a:cubicBezTo>
                  <a:lnTo>
                    <a:pt x="2513" y="1911"/>
                  </a:lnTo>
                  <a:cubicBezTo>
                    <a:pt x="2203" y="1970"/>
                    <a:pt x="1989" y="2280"/>
                    <a:pt x="2049" y="2589"/>
                  </a:cubicBezTo>
                  <a:lnTo>
                    <a:pt x="2096" y="2875"/>
                  </a:lnTo>
                  <a:lnTo>
                    <a:pt x="810" y="3101"/>
                  </a:lnTo>
                  <a:cubicBezTo>
                    <a:pt x="322" y="3196"/>
                    <a:pt x="1" y="3661"/>
                    <a:pt x="96" y="4149"/>
                  </a:cubicBezTo>
                  <a:lnTo>
                    <a:pt x="1668" y="12769"/>
                  </a:lnTo>
                  <a:cubicBezTo>
                    <a:pt x="1753" y="13205"/>
                    <a:pt x="2123" y="13509"/>
                    <a:pt x="2549" y="13509"/>
                  </a:cubicBezTo>
                  <a:cubicBezTo>
                    <a:pt x="2600" y="13509"/>
                    <a:pt x="2652" y="13504"/>
                    <a:pt x="2703" y="13495"/>
                  </a:cubicBezTo>
                  <a:lnTo>
                    <a:pt x="10038" y="12150"/>
                  </a:lnTo>
                  <a:cubicBezTo>
                    <a:pt x="10526" y="12055"/>
                    <a:pt x="10847" y="11590"/>
                    <a:pt x="10752" y="11114"/>
                  </a:cubicBezTo>
                  <a:lnTo>
                    <a:pt x="9180" y="2482"/>
                  </a:lnTo>
                  <a:cubicBezTo>
                    <a:pt x="9106" y="2046"/>
                    <a:pt x="8727" y="1743"/>
                    <a:pt x="8299" y="1743"/>
                  </a:cubicBezTo>
                  <a:cubicBezTo>
                    <a:pt x="8248" y="1743"/>
                    <a:pt x="8196" y="1747"/>
                    <a:pt x="8145" y="1756"/>
                  </a:cubicBezTo>
                  <a:lnTo>
                    <a:pt x="6871" y="1994"/>
                  </a:lnTo>
                  <a:lnTo>
                    <a:pt x="6811" y="1720"/>
                  </a:lnTo>
                  <a:cubicBezTo>
                    <a:pt x="6758" y="1435"/>
                    <a:pt x="6518" y="1234"/>
                    <a:pt x="6240" y="1234"/>
                  </a:cubicBezTo>
                  <a:cubicBezTo>
                    <a:pt x="6204" y="1234"/>
                    <a:pt x="6169" y="1237"/>
                    <a:pt x="6132" y="1244"/>
                  </a:cubicBezTo>
                  <a:lnTo>
                    <a:pt x="5180" y="1411"/>
                  </a:lnTo>
                  <a:cubicBezTo>
                    <a:pt x="5239" y="1244"/>
                    <a:pt x="5251" y="1065"/>
                    <a:pt x="5216" y="899"/>
                  </a:cubicBezTo>
                  <a:cubicBezTo>
                    <a:pt x="5115" y="358"/>
                    <a:pt x="4654" y="0"/>
                    <a:pt x="415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8" name="Google Shape;9138;p51"/>
            <p:cNvSpPr/>
            <p:nvPr/>
          </p:nvSpPr>
          <p:spPr>
            <a:xfrm>
              <a:off x="6713625" y="3425775"/>
              <a:ext cx="46625" cy="38725"/>
            </a:xfrm>
            <a:custGeom>
              <a:rect b="b" l="l" r="r" t="t"/>
              <a:pathLst>
                <a:path extrusionOk="0" h="1549" w="1865">
                  <a:moveTo>
                    <a:pt x="1027" y="1"/>
                  </a:moveTo>
                  <a:cubicBezTo>
                    <a:pt x="979" y="1"/>
                    <a:pt x="930" y="6"/>
                    <a:pt x="882" y="15"/>
                  </a:cubicBezTo>
                  <a:cubicBezTo>
                    <a:pt x="191" y="134"/>
                    <a:pt x="0" y="1015"/>
                    <a:pt x="572" y="1408"/>
                  </a:cubicBezTo>
                  <a:cubicBezTo>
                    <a:pt x="710" y="1505"/>
                    <a:pt x="861" y="1549"/>
                    <a:pt x="1007" y="1549"/>
                  </a:cubicBezTo>
                  <a:cubicBezTo>
                    <a:pt x="1454" y="1549"/>
                    <a:pt x="1864" y="1146"/>
                    <a:pt x="1775" y="634"/>
                  </a:cubicBezTo>
                  <a:cubicBezTo>
                    <a:pt x="1701" y="267"/>
                    <a:pt x="1386" y="1"/>
                    <a:pt x="102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9" name="Google Shape;9139;p51"/>
            <p:cNvSpPr/>
            <p:nvPr/>
          </p:nvSpPr>
          <p:spPr>
            <a:xfrm>
              <a:off x="6766425" y="3414175"/>
              <a:ext cx="97050" cy="34050"/>
            </a:xfrm>
            <a:custGeom>
              <a:rect b="b" l="l" r="r" t="t"/>
              <a:pathLst>
                <a:path extrusionOk="0" h="1362" w="3882">
                  <a:moveTo>
                    <a:pt x="3273" y="0"/>
                  </a:moveTo>
                  <a:cubicBezTo>
                    <a:pt x="3234" y="0"/>
                    <a:pt x="3194" y="5"/>
                    <a:pt x="3151" y="15"/>
                  </a:cubicBezTo>
                  <a:lnTo>
                    <a:pt x="555" y="491"/>
                  </a:lnTo>
                  <a:cubicBezTo>
                    <a:pt x="1" y="580"/>
                    <a:pt x="108" y="1362"/>
                    <a:pt x="597" y="1362"/>
                  </a:cubicBezTo>
                  <a:cubicBezTo>
                    <a:pt x="633" y="1362"/>
                    <a:pt x="671" y="1357"/>
                    <a:pt x="710" y="1349"/>
                  </a:cubicBezTo>
                  <a:lnTo>
                    <a:pt x="3306" y="872"/>
                  </a:lnTo>
                  <a:cubicBezTo>
                    <a:pt x="3881" y="817"/>
                    <a:pt x="3778" y="0"/>
                    <a:pt x="327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0" name="Google Shape;9140;p51"/>
            <p:cNvSpPr/>
            <p:nvPr/>
          </p:nvSpPr>
          <p:spPr>
            <a:xfrm>
              <a:off x="6723450" y="3479650"/>
              <a:ext cx="46625" cy="38725"/>
            </a:xfrm>
            <a:custGeom>
              <a:rect b="b" l="l" r="r" t="t"/>
              <a:pathLst>
                <a:path extrusionOk="0" h="1549" w="1865">
                  <a:moveTo>
                    <a:pt x="1027" y="1"/>
                  </a:moveTo>
                  <a:cubicBezTo>
                    <a:pt x="979" y="1"/>
                    <a:pt x="930" y="6"/>
                    <a:pt x="881" y="15"/>
                  </a:cubicBezTo>
                  <a:cubicBezTo>
                    <a:pt x="203" y="134"/>
                    <a:pt x="0" y="1015"/>
                    <a:pt x="572" y="1408"/>
                  </a:cubicBezTo>
                  <a:cubicBezTo>
                    <a:pt x="710" y="1505"/>
                    <a:pt x="861" y="1549"/>
                    <a:pt x="1007" y="1549"/>
                  </a:cubicBezTo>
                  <a:cubicBezTo>
                    <a:pt x="1454" y="1549"/>
                    <a:pt x="1864" y="1146"/>
                    <a:pt x="1774" y="635"/>
                  </a:cubicBezTo>
                  <a:cubicBezTo>
                    <a:pt x="1701" y="267"/>
                    <a:pt x="1386" y="1"/>
                    <a:pt x="102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1" name="Google Shape;9141;p51"/>
            <p:cNvSpPr/>
            <p:nvPr/>
          </p:nvSpPr>
          <p:spPr>
            <a:xfrm>
              <a:off x="6777325" y="3468350"/>
              <a:ext cx="94000" cy="33750"/>
            </a:xfrm>
            <a:custGeom>
              <a:rect b="b" l="l" r="r" t="t"/>
              <a:pathLst>
                <a:path extrusionOk="0" h="1350" w="3760">
                  <a:moveTo>
                    <a:pt x="3144" y="1"/>
                  </a:moveTo>
                  <a:cubicBezTo>
                    <a:pt x="3128" y="1"/>
                    <a:pt x="3112" y="2"/>
                    <a:pt x="3096" y="3"/>
                  </a:cubicBezTo>
                  <a:lnTo>
                    <a:pt x="500" y="467"/>
                  </a:lnTo>
                  <a:cubicBezTo>
                    <a:pt x="0" y="619"/>
                    <a:pt x="125" y="1350"/>
                    <a:pt x="631" y="1350"/>
                  </a:cubicBezTo>
                  <a:cubicBezTo>
                    <a:pt x="643" y="1350"/>
                    <a:pt x="655" y="1349"/>
                    <a:pt x="667" y="1348"/>
                  </a:cubicBezTo>
                  <a:lnTo>
                    <a:pt x="3263" y="872"/>
                  </a:lnTo>
                  <a:cubicBezTo>
                    <a:pt x="3759" y="722"/>
                    <a:pt x="3640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2" name="Google Shape;9142;p51"/>
            <p:cNvSpPr/>
            <p:nvPr/>
          </p:nvSpPr>
          <p:spPr>
            <a:xfrm>
              <a:off x="6733875" y="3537175"/>
              <a:ext cx="46600" cy="38650"/>
            </a:xfrm>
            <a:custGeom>
              <a:rect b="b" l="l" r="r" t="t"/>
              <a:pathLst>
                <a:path extrusionOk="0" h="1546" w="1864">
                  <a:moveTo>
                    <a:pt x="1013" y="1"/>
                  </a:moveTo>
                  <a:cubicBezTo>
                    <a:pt x="970" y="1"/>
                    <a:pt x="926" y="5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1" y="1546"/>
                    <a:pt x="1008" y="1546"/>
                  </a:cubicBezTo>
                  <a:cubicBezTo>
                    <a:pt x="1454" y="1546"/>
                    <a:pt x="1864" y="1145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3" name="Google Shape;9143;p51"/>
            <p:cNvSpPr/>
            <p:nvPr/>
          </p:nvSpPr>
          <p:spPr>
            <a:xfrm>
              <a:off x="6787825" y="3525775"/>
              <a:ext cx="94125" cy="33800"/>
            </a:xfrm>
            <a:custGeom>
              <a:rect b="b" l="l" r="r" t="t"/>
              <a:pathLst>
                <a:path extrusionOk="0" h="1352" w="3765">
                  <a:moveTo>
                    <a:pt x="3162" y="1"/>
                  </a:moveTo>
                  <a:cubicBezTo>
                    <a:pt x="3143" y="1"/>
                    <a:pt x="3124" y="2"/>
                    <a:pt x="3105" y="4"/>
                  </a:cubicBezTo>
                  <a:lnTo>
                    <a:pt x="509" y="480"/>
                  </a:lnTo>
                  <a:cubicBezTo>
                    <a:pt x="1" y="619"/>
                    <a:pt x="120" y="1351"/>
                    <a:pt x="617" y="1351"/>
                  </a:cubicBezTo>
                  <a:cubicBezTo>
                    <a:pt x="632" y="1351"/>
                    <a:pt x="648" y="1351"/>
                    <a:pt x="664" y="1349"/>
                  </a:cubicBezTo>
                  <a:lnTo>
                    <a:pt x="3259" y="873"/>
                  </a:lnTo>
                  <a:cubicBezTo>
                    <a:pt x="3764" y="735"/>
                    <a:pt x="3650" y="1"/>
                    <a:pt x="316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4" name="Google Shape;9144;p51"/>
            <p:cNvSpPr/>
            <p:nvPr/>
          </p:nvSpPr>
          <p:spPr>
            <a:xfrm>
              <a:off x="6690400" y="3776475"/>
              <a:ext cx="193200" cy="173675"/>
            </a:xfrm>
            <a:custGeom>
              <a:rect b="b" l="l" r="r" t="t"/>
              <a:pathLst>
                <a:path extrusionOk="0" h="6947" w="7728">
                  <a:moveTo>
                    <a:pt x="3899" y="1"/>
                  </a:moveTo>
                  <a:cubicBezTo>
                    <a:pt x="2865" y="1"/>
                    <a:pt x="1848" y="470"/>
                    <a:pt x="1180" y="1346"/>
                  </a:cubicBezTo>
                  <a:lnTo>
                    <a:pt x="6918" y="4978"/>
                  </a:lnTo>
                  <a:cubicBezTo>
                    <a:pt x="7728" y="3406"/>
                    <a:pt x="7204" y="1477"/>
                    <a:pt x="5716" y="525"/>
                  </a:cubicBezTo>
                  <a:cubicBezTo>
                    <a:pt x="5152" y="171"/>
                    <a:pt x="4522" y="1"/>
                    <a:pt x="3899" y="1"/>
                  </a:cubicBezTo>
                  <a:close/>
                  <a:moveTo>
                    <a:pt x="775" y="1989"/>
                  </a:moveTo>
                  <a:lnTo>
                    <a:pt x="775" y="1989"/>
                  </a:lnTo>
                  <a:cubicBezTo>
                    <a:pt x="1" y="3561"/>
                    <a:pt x="489" y="5478"/>
                    <a:pt x="1953" y="6418"/>
                  </a:cubicBezTo>
                  <a:cubicBezTo>
                    <a:pt x="2522" y="6775"/>
                    <a:pt x="3159" y="6947"/>
                    <a:pt x="3790" y="6947"/>
                  </a:cubicBezTo>
                  <a:cubicBezTo>
                    <a:pt x="4824" y="6947"/>
                    <a:pt x="5841" y="6486"/>
                    <a:pt x="6514" y="5621"/>
                  </a:cubicBezTo>
                  <a:lnTo>
                    <a:pt x="775" y="1989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5" name="Google Shape;9145;p51"/>
            <p:cNvSpPr/>
            <p:nvPr/>
          </p:nvSpPr>
          <p:spPr>
            <a:xfrm>
              <a:off x="7053250" y="3403225"/>
              <a:ext cx="151825" cy="140800"/>
            </a:xfrm>
            <a:custGeom>
              <a:rect b="b" l="l" r="r" t="t"/>
              <a:pathLst>
                <a:path extrusionOk="0" h="5632" w="6073">
                  <a:moveTo>
                    <a:pt x="3596" y="1"/>
                  </a:moveTo>
                  <a:lnTo>
                    <a:pt x="1203" y="1632"/>
                  </a:lnTo>
                  <a:cubicBezTo>
                    <a:pt x="239" y="2275"/>
                    <a:pt x="1" y="3584"/>
                    <a:pt x="655" y="4549"/>
                  </a:cubicBezTo>
                  <a:lnTo>
                    <a:pt x="763" y="4715"/>
                  </a:lnTo>
                  <a:cubicBezTo>
                    <a:pt x="1172" y="5311"/>
                    <a:pt x="1837" y="5632"/>
                    <a:pt x="2511" y="5632"/>
                  </a:cubicBezTo>
                  <a:cubicBezTo>
                    <a:pt x="2915" y="5632"/>
                    <a:pt x="3322" y="5516"/>
                    <a:pt x="3680" y="5275"/>
                  </a:cubicBezTo>
                  <a:lnTo>
                    <a:pt x="6073" y="3644"/>
                  </a:lnTo>
                  <a:lnTo>
                    <a:pt x="3596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6" name="Google Shape;9146;p51"/>
            <p:cNvSpPr/>
            <p:nvPr/>
          </p:nvSpPr>
          <p:spPr>
            <a:xfrm>
              <a:off x="7155950" y="3344700"/>
              <a:ext cx="151825" cy="141000"/>
            </a:xfrm>
            <a:custGeom>
              <a:rect b="b" l="l" r="r" t="t"/>
              <a:pathLst>
                <a:path extrusionOk="0" h="5640" w="6073">
                  <a:moveTo>
                    <a:pt x="3577" y="0"/>
                  </a:moveTo>
                  <a:cubicBezTo>
                    <a:pt x="3169" y="0"/>
                    <a:pt x="2757" y="118"/>
                    <a:pt x="2393" y="365"/>
                  </a:cubicBezTo>
                  <a:lnTo>
                    <a:pt x="0" y="1996"/>
                  </a:lnTo>
                  <a:lnTo>
                    <a:pt x="2477" y="5640"/>
                  </a:lnTo>
                  <a:lnTo>
                    <a:pt x="4870" y="4008"/>
                  </a:lnTo>
                  <a:cubicBezTo>
                    <a:pt x="5834" y="3354"/>
                    <a:pt x="6072" y="2044"/>
                    <a:pt x="5429" y="1091"/>
                  </a:cubicBezTo>
                  <a:lnTo>
                    <a:pt x="5322" y="925"/>
                  </a:lnTo>
                  <a:cubicBezTo>
                    <a:pt x="4914" y="324"/>
                    <a:pt x="4252" y="0"/>
                    <a:pt x="357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7" name="Google Shape;9147;p51"/>
            <p:cNvSpPr/>
            <p:nvPr/>
          </p:nvSpPr>
          <p:spPr>
            <a:xfrm>
              <a:off x="7008600" y="3694200"/>
              <a:ext cx="268225" cy="266925"/>
            </a:xfrm>
            <a:custGeom>
              <a:rect b="b" l="l" r="r" t="t"/>
              <a:pathLst>
                <a:path extrusionOk="0" h="10677" w="10729">
                  <a:moveTo>
                    <a:pt x="4998" y="0"/>
                  </a:moveTo>
                  <a:cubicBezTo>
                    <a:pt x="4821" y="0"/>
                    <a:pt x="4665" y="134"/>
                    <a:pt x="4644" y="315"/>
                  </a:cubicBezTo>
                  <a:lnTo>
                    <a:pt x="4180" y="3804"/>
                  </a:lnTo>
                  <a:lnTo>
                    <a:pt x="703" y="3340"/>
                  </a:lnTo>
                  <a:cubicBezTo>
                    <a:pt x="688" y="3338"/>
                    <a:pt x="673" y="3337"/>
                    <a:pt x="659" y="3337"/>
                  </a:cubicBezTo>
                  <a:cubicBezTo>
                    <a:pt x="474" y="3337"/>
                    <a:pt x="308" y="3473"/>
                    <a:pt x="286" y="3661"/>
                  </a:cubicBezTo>
                  <a:lnTo>
                    <a:pt x="24" y="5638"/>
                  </a:lnTo>
                  <a:cubicBezTo>
                    <a:pt x="1" y="5840"/>
                    <a:pt x="143" y="6030"/>
                    <a:pt x="346" y="6054"/>
                  </a:cubicBezTo>
                  <a:lnTo>
                    <a:pt x="3822" y="6519"/>
                  </a:lnTo>
                  <a:lnTo>
                    <a:pt x="3370" y="9995"/>
                  </a:lnTo>
                  <a:cubicBezTo>
                    <a:pt x="3334" y="10198"/>
                    <a:pt x="3477" y="10388"/>
                    <a:pt x="3692" y="10412"/>
                  </a:cubicBezTo>
                  <a:lnTo>
                    <a:pt x="5656" y="10674"/>
                  </a:lnTo>
                  <a:cubicBezTo>
                    <a:pt x="5671" y="10676"/>
                    <a:pt x="5686" y="10676"/>
                    <a:pt x="5700" y="10676"/>
                  </a:cubicBezTo>
                  <a:cubicBezTo>
                    <a:pt x="5885" y="10676"/>
                    <a:pt x="6051" y="10540"/>
                    <a:pt x="6073" y="10352"/>
                  </a:cubicBezTo>
                  <a:lnTo>
                    <a:pt x="6537" y="6876"/>
                  </a:lnTo>
                  <a:lnTo>
                    <a:pt x="10014" y="7328"/>
                  </a:lnTo>
                  <a:cubicBezTo>
                    <a:pt x="10035" y="7332"/>
                    <a:pt x="10055" y="7334"/>
                    <a:pt x="10076" y="7334"/>
                  </a:cubicBezTo>
                  <a:cubicBezTo>
                    <a:pt x="10254" y="7334"/>
                    <a:pt x="10410" y="7199"/>
                    <a:pt x="10442" y="7007"/>
                  </a:cubicBezTo>
                  <a:lnTo>
                    <a:pt x="10692" y="5042"/>
                  </a:lnTo>
                  <a:cubicBezTo>
                    <a:pt x="10728" y="4840"/>
                    <a:pt x="10585" y="4649"/>
                    <a:pt x="10371" y="4625"/>
                  </a:cubicBezTo>
                  <a:lnTo>
                    <a:pt x="6894" y="4161"/>
                  </a:lnTo>
                  <a:lnTo>
                    <a:pt x="7359" y="685"/>
                  </a:lnTo>
                  <a:cubicBezTo>
                    <a:pt x="7382" y="470"/>
                    <a:pt x="7240" y="292"/>
                    <a:pt x="7037" y="256"/>
                  </a:cubicBezTo>
                  <a:lnTo>
                    <a:pt x="5061" y="6"/>
                  </a:lnTo>
                  <a:cubicBezTo>
                    <a:pt x="5040" y="2"/>
                    <a:pt x="5019" y="0"/>
                    <a:pt x="499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8" name="Google Shape;9148;p51"/>
            <p:cNvSpPr/>
            <p:nvPr/>
          </p:nvSpPr>
          <p:spPr>
            <a:xfrm>
              <a:off x="6665700" y="4098125"/>
              <a:ext cx="270900" cy="338025"/>
            </a:xfrm>
            <a:custGeom>
              <a:rect b="b" l="l" r="r" t="t"/>
              <a:pathLst>
                <a:path extrusionOk="0" h="13521" w="10836">
                  <a:moveTo>
                    <a:pt x="4145" y="435"/>
                  </a:moveTo>
                  <a:cubicBezTo>
                    <a:pt x="4431" y="435"/>
                    <a:pt x="4712" y="608"/>
                    <a:pt x="4763" y="994"/>
                  </a:cubicBezTo>
                  <a:cubicBezTo>
                    <a:pt x="4799" y="1184"/>
                    <a:pt x="4751" y="1387"/>
                    <a:pt x="4620" y="1542"/>
                  </a:cubicBezTo>
                  <a:lnTo>
                    <a:pt x="3822" y="1684"/>
                  </a:lnTo>
                  <a:cubicBezTo>
                    <a:pt x="3656" y="1589"/>
                    <a:pt x="3537" y="1434"/>
                    <a:pt x="3501" y="1244"/>
                  </a:cubicBezTo>
                  <a:lnTo>
                    <a:pt x="3501" y="1232"/>
                  </a:lnTo>
                  <a:cubicBezTo>
                    <a:pt x="3386" y="732"/>
                    <a:pt x="3770" y="435"/>
                    <a:pt x="4145" y="435"/>
                  </a:cubicBezTo>
                  <a:close/>
                  <a:moveTo>
                    <a:pt x="7848" y="2746"/>
                  </a:moveTo>
                  <a:cubicBezTo>
                    <a:pt x="8111" y="2746"/>
                    <a:pt x="8330" y="2934"/>
                    <a:pt x="8383" y="3196"/>
                  </a:cubicBezTo>
                  <a:lnTo>
                    <a:pt x="9776" y="10757"/>
                  </a:lnTo>
                  <a:cubicBezTo>
                    <a:pt x="9823" y="11066"/>
                    <a:pt x="9621" y="11352"/>
                    <a:pt x="9323" y="11400"/>
                  </a:cubicBezTo>
                  <a:lnTo>
                    <a:pt x="3060" y="12543"/>
                  </a:lnTo>
                  <a:cubicBezTo>
                    <a:pt x="3030" y="12548"/>
                    <a:pt x="2999" y="12550"/>
                    <a:pt x="2969" y="12550"/>
                  </a:cubicBezTo>
                  <a:cubicBezTo>
                    <a:pt x="2707" y="12550"/>
                    <a:pt x="2472" y="12369"/>
                    <a:pt x="2429" y="12102"/>
                  </a:cubicBezTo>
                  <a:lnTo>
                    <a:pt x="1048" y="4530"/>
                  </a:lnTo>
                  <a:cubicBezTo>
                    <a:pt x="989" y="4232"/>
                    <a:pt x="1191" y="3947"/>
                    <a:pt x="1489" y="3899"/>
                  </a:cubicBezTo>
                  <a:lnTo>
                    <a:pt x="2239" y="3768"/>
                  </a:lnTo>
                  <a:cubicBezTo>
                    <a:pt x="2271" y="3968"/>
                    <a:pt x="2451" y="4121"/>
                    <a:pt x="2657" y="4121"/>
                  </a:cubicBezTo>
                  <a:cubicBezTo>
                    <a:pt x="2684" y="4121"/>
                    <a:pt x="2711" y="4119"/>
                    <a:pt x="2739" y="4113"/>
                  </a:cubicBezTo>
                  <a:lnTo>
                    <a:pt x="6656" y="3399"/>
                  </a:lnTo>
                  <a:cubicBezTo>
                    <a:pt x="6882" y="3351"/>
                    <a:pt x="7049" y="3125"/>
                    <a:pt x="7001" y="2887"/>
                  </a:cubicBezTo>
                  <a:lnTo>
                    <a:pt x="7740" y="2756"/>
                  </a:lnTo>
                  <a:cubicBezTo>
                    <a:pt x="7776" y="2749"/>
                    <a:pt x="7812" y="2746"/>
                    <a:pt x="7848" y="2746"/>
                  </a:cubicBezTo>
                  <a:close/>
                  <a:moveTo>
                    <a:pt x="4134" y="0"/>
                  </a:moveTo>
                  <a:cubicBezTo>
                    <a:pt x="4070" y="0"/>
                    <a:pt x="4006" y="6"/>
                    <a:pt x="3942" y="18"/>
                  </a:cubicBezTo>
                  <a:cubicBezTo>
                    <a:pt x="3334" y="125"/>
                    <a:pt x="2941" y="708"/>
                    <a:pt x="3072" y="1303"/>
                  </a:cubicBezTo>
                  <a:cubicBezTo>
                    <a:pt x="3096" y="1482"/>
                    <a:pt x="3168" y="1637"/>
                    <a:pt x="3287" y="1780"/>
                  </a:cubicBezTo>
                  <a:lnTo>
                    <a:pt x="2501" y="1923"/>
                  </a:lnTo>
                  <a:cubicBezTo>
                    <a:pt x="2191" y="1982"/>
                    <a:pt x="1977" y="2292"/>
                    <a:pt x="2037" y="2601"/>
                  </a:cubicBezTo>
                  <a:lnTo>
                    <a:pt x="2084" y="2887"/>
                  </a:lnTo>
                  <a:lnTo>
                    <a:pt x="798" y="3125"/>
                  </a:lnTo>
                  <a:cubicBezTo>
                    <a:pt x="310" y="3208"/>
                    <a:pt x="1" y="3673"/>
                    <a:pt x="84" y="4161"/>
                  </a:cubicBezTo>
                  <a:lnTo>
                    <a:pt x="1656" y="12793"/>
                  </a:lnTo>
                  <a:cubicBezTo>
                    <a:pt x="1741" y="13218"/>
                    <a:pt x="2111" y="13520"/>
                    <a:pt x="2537" y="13520"/>
                  </a:cubicBezTo>
                  <a:cubicBezTo>
                    <a:pt x="2588" y="13520"/>
                    <a:pt x="2639" y="13516"/>
                    <a:pt x="2691" y="13507"/>
                  </a:cubicBezTo>
                  <a:lnTo>
                    <a:pt x="10026" y="12162"/>
                  </a:lnTo>
                  <a:cubicBezTo>
                    <a:pt x="10514" y="12079"/>
                    <a:pt x="10835" y="11602"/>
                    <a:pt x="10752" y="11126"/>
                  </a:cubicBezTo>
                  <a:lnTo>
                    <a:pt x="9168" y="2494"/>
                  </a:lnTo>
                  <a:cubicBezTo>
                    <a:pt x="9095" y="2064"/>
                    <a:pt x="8725" y="1763"/>
                    <a:pt x="8304" y="1763"/>
                  </a:cubicBezTo>
                  <a:cubicBezTo>
                    <a:pt x="8248" y="1763"/>
                    <a:pt x="8190" y="1768"/>
                    <a:pt x="8133" y="1780"/>
                  </a:cubicBezTo>
                  <a:lnTo>
                    <a:pt x="6859" y="2018"/>
                  </a:lnTo>
                  <a:lnTo>
                    <a:pt x="6799" y="1732"/>
                  </a:lnTo>
                  <a:cubicBezTo>
                    <a:pt x="6745" y="1451"/>
                    <a:pt x="6496" y="1249"/>
                    <a:pt x="6210" y="1249"/>
                  </a:cubicBezTo>
                  <a:cubicBezTo>
                    <a:pt x="6180" y="1249"/>
                    <a:pt x="6151" y="1251"/>
                    <a:pt x="6120" y="1256"/>
                  </a:cubicBezTo>
                  <a:lnTo>
                    <a:pt x="5168" y="1434"/>
                  </a:lnTo>
                  <a:cubicBezTo>
                    <a:pt x="5227" y="1268"/>
                    <a:pt x="5239" y="1089"/>
                    <a:pt x="5204" y="910"/>
                  </a:cubicBezTo>
                  <a:cubicBezTo>
                    <a:pt x="5119" y="380"/>
                    <a:pt x="4655" y="0"/>
                    <a:pt x="413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9" name="Google Shape;9149;p51"/>
            <p:cNvSpPr/>
            <p:nvPr/>
          </p:nvSpPr>
          <p:spPr>
            <a:xfrm>
              <a:off x="6713625" y="4220000"/>
              <a:ext cx="46625" cy="38650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0" y="1"/>
                    <a:pt x="926" y="5"/>
                    <a:pt x="882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4" y="1545"/>
                    <a:pt x="1864" y="1142"/>
                    <a:pt x="1775" y="631"/>
                  </a:cubicBezTo>
                  <a:cubicBezTo>
                    <a:pt x="1700" y="259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0" name="Google Shape;9150;p51"/>
            <p:cNvSpPr/>
            <p:nvPr/>
          </p:nvSpPr>
          <p:spPr>
            <a:xfrm>
              <a:off x="6766850" y="4208650"/>
              <a:ext cx="96125" cy="33625"/>
            </a:xfrm>
            <a:custGeom>
              <a:rect b="b" l="l" r="r" t="t"/>
              <a:pathLst>
                <a:path extrusionOk="0" h="1345" w="3845">
                  <a:moveTo>
                    <a:pt x="3248" y="1"/>
                  </a:moveTo>
                  <a:cubicBezTo>
                    <a:pt x="3212" y="1"/>
                    <a:pt x="3174" y="5"/>
                    <a:pt x="3134" y="14"/>
                  </a:cubicBezTo>
                  <a:lnTo>
                    <a:pt x="538" y="478"/>
                  </a:lnTo>
                  <a:cubicBezTo>
                    <a:pt x="0" y="579"/>
                    <a:pt x="106" y="1345"/>
                    <a:pt x="597" y="1345"/>
                  </a:cubicBezTo>
                  <a:cubicBezTo>
                    <a:pt x="628" y="1345"/>
                    <a:pt x="660" y="1342"/>
                    <a:pt x="693" y="1335"/>
                  </a:cubicBezTo>
                  <a:lnTo>
                    <a:pt x="3289" y="871"/>
                  </a:lnTo>
                  <a:cubicBezTo>
                    <a:pt x="3844" y="793"/>
                    <a:pt x="3747" y="1"/>
                    <a:pt x="324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1" name="Google Shape;9151;p51"/>
            <p:cNvSpPr/>
            <p:nvPr/>
          </p:nvSpPr>
          <p:spPr>
            <a:xfrm>
              <a:off x="6723450" y="4273875"/>
              <a:ext cx="46625" cy="38650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0" y="1"/>
                    <a:pt x="926" y="5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1" y="1546"/>
                    <a:pt x="1007" y="1546"/>
                  </a:cubicBezTo>
                  <a:cubicBezTo>
                    <a:pt x="1454" y="1546"/>
                    <a:pt x="1864" y="1142"/>
                    <a:pt x="1774" y="631"/>
                  </a:cubicBezTo>
                  <a:cubicBezTo>
                    <a:pt x="1700" y="259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2" name="Google Shape;9152;p51"/>
            <p:cNvSpPr/>
            <p:nvPr/>
          </p:nvSpPr>
          <p:spPr>
            <a:xfrm>
              <a:off x="6777325" y="4262500"/>
              <a:ext cx="94000" cy="33750"/>
            </a:xfrm>
            <a:custGeom>
              <a:rect b="b" l="l" r="r" t="t"/>
              <a:pathLst>
                <a:path extrusionOk="0" h="1350" w="3760">
                  <a:moveTo>
                    <a:pt x="3144" y="1"/>
                  </a:moveTo>
                  <a:cubicBezTo>
                    <a:pt x="3128" y="1"/>
                    <a:pt x="3112" y="1"/>
                    <a:pt x="3096" y="3"/>
                  </a:cubicBezTo>
                  <a:lnTo>
                    <a:pt x="500" y="467"/>
                  </a:lnTo>
                  <a:cubicBezTo>
                    <a:pt x="0" y="618"/>
                    <a:pt x="125" y="1349"/>
                    <a:pt x="631" y="1349"/>
                  </a:cubicBezTo>
                  <a:cubicBezTo>
                    <a:pt x="643" y="1349"/>
                    <a:pt x="655" y="1349"/>
                    <a:pt x="667" y="1348"/>
                  </a:cubicBezTo>
                  <a:lnTo>
                    <a:pt x="3263" y="872"/>
                  </a:lnTo>
                  <a:cubicBezTo>
                    <a:pt x="3759" y="722"/>
                    <a:pt x="3640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3" name="Google Shape;9153;p51"/>
            <p:cNvSpPr/>
            <p:nvPr/>
          </p:nvSpPr>
          <p:spPr>
            <a:xfrm>
              <a:off x="6733875" y="4331350"/>
              <a:ext cx="46600" cy="38925"/>
            </a:xfrm>
            <a:custGeom>
              <a:rect b="b" l="l" r="r" t="t"/>
              <a:pathLst>
                <a:path extrusionOk="0" h="1557" w="1864">
                  <a:moveTo>
                    <a:pt x="1010" y="0"/>
                  </a:moveTo>
                  <a:cubicBezTo>
                    <a:pt x="967" y="0"/>
                    <a:pt x="924" y="4"/>
                    <a:pt x="881" y="11"/>
                  </a:cubicBezTo>
                  <a:cubicBezTo>
                    <a:pt x="203" y="130"/>
                    <a:pt x="0" y="1011"/>
                    <a:pt x="572" y="1416"/>
                  </a:cubicBezTo>
                  <a:cubicBezTo>
                    <a:pt x="710" y="1513"/>
                    <a:pt x="860" y="1556"/>
                    <a:pt x="1007" y="1556"/>
                  </a:cubicBezTo>
                  <a:cubicBezTo>
                    <a:pt x="1454" y="1556"/>
                    <a:pt x="1864" y="1153"/>
                    <a:pt x="1774" y="642"/>
                  </a:cubicBezTo>
                  <a:cubicBezTo>
                    <a:pt x="1710" y="268"/>
                    <a:pt x="1378" y="0"/>
                    <a:pt x="101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4" name="Google Shape;9154;p51"/>
            <p:cNvSpPr/>
            <p:nvPr/>
          </p:nvSpPr>
          <p:spPr>
            <a:xfrm>
              <a:off x="6787700" y="4319900"/>
              <a:ext cx="94750" cy="33875"/>
            </a:xfrm>
            <a:custGeom>
              <a:rect b="b" l="l" r="r" t="t"/>
              <a:pathLst>
                <a:path extrusionOk="0" h="1355" w="3790">
                  <a:moveTo>
                    <a:pt x="3177" y="0"/>
                  </a:moveTo>
                  <a:cubicBezTo>
                    <a:pt x="3155" y="0"/>
                    <a:pt x="3133" y="2"/>
                    <a:pt x="3110" y="5"/>
                  </a:cubicBezTo>
                  <a:lnTo>
                    <a:pt x="514" y="481"/>
                  </a:lnTo>
                  <a:cubicBezTo>
                    <a:pt x="1" y="606"/>
                    <a:pt x="110" y="1355"/>
                    <a:pt x="602" y="1355"/>
                  </a:cubicBezTo>
                  <a:cubicBezTo>
                    <a:pt x="623" y="1355"/>
                    <a:pt x="646" y="1353"/>
                    <a:pt x="669" y="1350"/>
                  </a:cubicBezTo>
                  <a:lnTo>
                    <a:pt x="3264" y="886"/>
                  </a:lnTo>
                  <a:cubicBezTo>
                    <a:pt x="3789" y="749"/>
                    <a:pt x="3669" y="0"/>
                    <a:pt x="317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5" name="Google Shape;9155;p51"/>
            <p:cNvSpPr/>
            <p:nvPr/>
          </p:nvSpPr>
          <p:spPr>
            <a:xfrm>
              <a:off x="6689525" y="4570700"/>
              <a:ext cx="194075" cy="174075"/>
            </a:xfrm>
            <a:custGeom>
              <a:rect b="b" l="l" r="r" t="t"/>
              <a:pathLst>
                <a:path extrusionOk="0" h="6963" w="7763">
                  <a:moveTo>
                    <a:pt x="3924" y="1"/>
                  </a:moveTo>
                  <a:cubicBezTo>
                    <a:pt x="2893" y="1"/>
                    <a:pt x="1881" y="469"/>
                    <a:pt x="1215" y="1343"/>
                  </a:cubicBezTo>
                  <a:lnTo>
                    <a:pt x="6953" y="4975"/>
                  </a:lnTo>
                  <a:cubicBezTo>
                    <a:pt x="7763" y="3403"/>
                    <a:pt x="7239" y="1474"/>
                    <a:pt x="5751" y="534"/>
                  </a:cubicBezTo>
                  <a:cubicBezTo>
                    <a:pt x="5184" y="174"/>
                    <a:pt x="4551" y="1"/>
                    <a:pt x="3924" y="1"/>
                  </a:cubicBezTo>
                  <a:close/>
                  <a:moveTo>
                    <a:pt x="810" y="1986"/>
                  </a:moveTo>
                  <a:lnTo>
                    <a:pt x="810" y="1986"/>
                  </a:lnTo>
                  <a:cubicBezTo>
                    <a:pt x="0" y="3558"/>
                    <a:pt x="512" y="5498"/>
                    <a:pt x="2012" y="6439"/>
                  </a:cubicBezTo>
                  <a:cubicBezTo>
                    <a:pt x="2576" y="6793"/>
                    <a:pt x="3206" y="6963"/>
                    <a:pt x="3829" y="6963"/>
                  </a:cubicBezTo>
                  <a:cubicBezTo>
                    <a:pt x="4864" y="6963"/>
                    <a:pt x="5880" y="6494"/>
                    <a:pt x="6549" y="5618"/>
                  </a:cubicBezTo>
                  <a:lnTo>
                    <a:pt x="810" y="1986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6" name="Google Shape;9156;p51"/>
            <p:cNvSpPr/>
            <p:nvPr/>
          </p:nvSpPr>
          <p:spPr>
            <a:xfrm>
              <a:off x="7053250" y="4197375"/>
              <a:ext cx="151825" cy="141000"/>
            </a:xfrm>
            <a:custGeom>
              <a:rect b="b" l="l" r="r" t="t"/>
              <a:pathLst>
                <a:path extrusionOk="0" h="5640" w="6073">
                  <a:moveTo>
                    <a:pt x="3596" y="0"/>
                  </a:moveTo>
                  <a:lnTo>
                    <a:pt x="1203" y="1632"/>
                  </a:lnTo>
                  <a:cubicBezTo>
                    <a:pt x="251" y="2286"/>
                    <a:pt x="1" y="3596"/>
                    <a:pt x="655" y="4560"/>
                  </a:cubicBezTo>
                  <a:lnTo>
                    <a:pt x="763" y="4715"/>
                  </a:lnTo>
                  <a:cubicBezTo>
                    <a:pt x="1163" y="5316"/>
                    <a:pt x="1827" y="5640"/>
                    <a:pt x="2502" y="5640"/>
                  </a:cubicBezTo>
                  <a:cubicBezTo>
                    <a:pt x="2909" y="5640"/>
                    <a:pt x="3321" y="5522"/>
                    <a:pt x="3680" y="5275"/>
                  </a:cubicBezTo>
                  <a:lnTo>
                    <a:pt x="6073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7" name="Google Shape;9157;p51"/>
            <p:cNvSpPr/>
            <p:nvPr/>
          </p:nvSpPr>
          <p:spPr>
            <a:xfrm>
              <a:off x="7155950" y="4138825"/>
              <a:ext cx="151825" cy="141025"/>
            </a:xfrm>
            <a:custGeom>
              <a:rect b="b" l="l" r="r" t="t"/>
              <a:pathLst>
                <a:path extrusionOk="0" h="5641" w="6073">
                  <a:moveTo>
                    <a:pt x="3577" y="1"/>
                  </a:moveTo>
                  <a:cubicBezTo>
                    <a:pt x="3169" y="1"/>
                    <a:pt x="2757" y="119"/>
                    <a:pt x="2393" y="366"/>
                  </a:cubicBezTo>
                  <a:lnTo>
                    <a:pt x="0" y="1997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4" y="3354"/>
                    <a:pt x="6072" y="2045"/>
                    <a:pt x="5429" y="1092"/>
                  </a:cubicBezTo>
                  <a:lnTo>
                    <a:pt x="5322" y="926"/>
                  </a:lnTo>
                  <a:cubicBezTo>
                    <a:pt x="4914" y="325"/>
                    <a:pt x="4252" y="1"/>
                    <a:pt x="357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8" name="Google Shape;9158;p51"/>
            <p:cNvSpPr/>
            <p:nvPr/>
          </p:nvSpPr>
          <p:spPr>
            <a:xfrm>
              <a:off x="7008600" y="4488125"/>
              <a:ext cx="268225" cy="267150"/>
            </a:xfrm>
            <a:custGeom>
              <a:rect b="b" l="l" r="r" t="t"/>
              <a:pathLst>
                <a:path extrusionOk="0" h="10686" w="10729">
                  <a:moveTo>
                    <a:pt x="5017" y="0"/>
                  </a:moveTo>
                  <a:cubicBezTo>
                    <a:pt x="4831" y="0"/>
                    <a:pt x="4666" y="137"/>
                    <a:pt x="4644" y="324"/>
                  </a:cubicBezTo>
                  <a:lnTo>
                    <a:pt x="4192" y="3813"/>
                  </a:lnTo>
                  <a:lnTo>
                    <a:pt x="703" y="3348"/>
                  </a:lnTo>
                  <a:cubicBezTo>
                    <a:pt x="688" y="3347"/>
                    <a:pt x="673" y="3346"/>
                    <a:pt x="659" y="3346"/>
                  </a:cubicBezTo>
                  <a:cubicBezTo>
                    <a:pt x="474" y="3346"/>
                    <a:pt x="308" y="3482"/>
                    <a:pt x="286" y="3670"/>
                  </a:cubicBezTo>
                  <a:lnTo>
                    <a:pt x="24" y="5646"/>
                  </a:lnTo>
                  <a:cubicBezTo>
                    <a:pt x="1" y="5849"/>
                    <a:pt x="143" y="6027"/>
                    <a:pt x="346" y="6063"/>
                  </a:cubicBezTo>
                  <a:lnTo>
                    <a:pt x="3822" y="6527"/>
                  </a:lnTo>
                  <a:lnTo>
                    <a:pt x="3370" y="10004"/>
                  </a:lnTo>
                  <a:cubicBezTo>
                    <a:pt x="3334" y="10206"/>
                    <a:pt x="3477" y="10397"/>
                    <a:pt x="3692" y="10421"/>
                  </a:cubicBezTo>
                  <a:lnTo>
                    <a:pt x="5656" y="10683"/>
                  </a:lnTo>
                  <a:cubicBezTo>
                    <a:pt x="5671" y="10684"/>
                    <a:pt x="5686" y="10685"/>
                    <a:pt x="5700" y="10685"/>
                  </a:cubicBezTo>
                  <a:cubicBezTo>
                    <a:pt x="5885" y="10685"/>
                    <a:pt x="6051" y="10549"/>
                    <a:pt x="6073" y="10361"/>
                  </a:cubicBezTo>
                  <a:lnTo>
                    <a:pt x="6537" y="6885"/>
                  </a:lnTo>
                  <a:lnTo>
                    <a:pt x="10026" y="7337"/>
                  </a:lnTo>
                  <a:cubicBezTo>
                    <a:pt x="10040" y="7339"/>
                    <a:pt x="10055" y="7340"/>
                    <a:pt x="10070" y="7340"/>
                  </a:cubicBezTo>
                  <a:cubicBezTo>
                    <a:pt x="10253" y="7340"/>
                    <a:pt x="10409" y="7203"/>
                    <a:pt x="10442" y="7016"/>
                  </a:cubicBezTo>
                  <a:lnTo>
                    <a:pt x="10704" y="5039"/>
                  </a:lnTo>
                  <a:cubicBezTo>
                    <a:pt x="10728" y="4837"/>
                    <a:pt x="10585" y="4646"/>
                    <a:pt x="10383" y="4622"/>
                  </a:cubicBezTo>
                  <a:lnTo>
                    <a:pt x="6894" y="4170"/>
                  </a:lnTo>
                  <a:lnTo>
                    <a:pt x="7359" y="681"/>
                  </a:lnTo>
                  <a:cubicBezTo>
                    <a:pt x="7382" y="479"/>
                    <a:pt x="7240" y="300"/>
                    <a:pt x="7037" y="265"/>
                  </a:cubicBezTo>
                  <a:lnTo>
                    <a:pt x="5061" y="3"/>
                  </a:lnTo>
                  <a:cubicBezTo>
                    <a:pt x="5046" y="1"/>
                    <a:pt x="5031" y="0"/>
                    <a:pt x="501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9" name="Google Shape;9159;p51"/>
            <p:cNvSpPr/>
            <p:nvPr/>
          </p:nvSpPr>
          <p:spPr>
            <a:xfrm>
              <a:off x="5871550" y="921250"/>
              <a:ext cx="271200" cy="338025"/>
            </a:xfrm>
            <a:custGeom>
              <a:rect b="b" l="l" r="r" t="t"/>
              <a:pathLst>
                <a:path extrusionOk="0" h="13521" w="10848">
                  <a:moveTo>
                    <a:pt x="4147" y="435"/>
                  </a:moveTo>
                  <a:cubicBezTo>
                    <a:pt x="4435" y="435"/>
                    <a:pt x="4718" y="607"/>
                    <a:pt x="4775" y="994"/>
                  </a:cubicBezTo>
                  <a:cubicBezTo>
                    <a:pt x="4799" y="1196"/>
                    <a:pt x="4751" y="1387"/>
                    <a:pt x="4620" y="1541"/>
                  </a:cubicBezTo>
                  <a:lnTo>
                    <a:pt x="3835" y="1684"/>
                  </a:lnTo>
                  <a:cubicBezTo>
                    <a:pt x="3656" y="1589"/>
                    <a:pt x="3537" y="1422"/>
                    <a:pt x="3501" y="1232"/>
                  </a:cubicBezTo>
                  <a:cubicBezTo>
                    <a:pt x="3386" y="732"/>
                    <a:pt x="3770" y="435"/>
                    <a:pt x="4147" y="435"/>
                  </a:cubicBezTo>
                  <a:close/>
                  <a:moveTo>
                    <a:pt x="7843" y="2749"/>
                  </a:moveTo>
                  <a:cubicBezTo>
                    <a:pt x="8105" y="2749"/>
                    <a:pt x="8340" y="2930"/>
                    <a:pt x="8383" y="3208"/>
                  </a:cubicBezTo>
                  <a:lnTo>
                    <a:pt x="9776" y="10769"/>
                  </a:lnTo>
                  <a:cubicBezTo>
                    <a:pt x="9823" y="11066"/>
                    <a:pt x="9633" y="11352"/>
                    <a:pt x="9323" y="11400"/>
                  </a:cubicBezTo>
                  <a:lnTo>
                    <a:pt x="3061" y="12543"/>
                  </a:lnTo>
                  <a:cubicBezTo>
                    <a:pt x="3025" y="12550"/>
                    <a:pt x="2990" y="12553"/>
                    <a:pt x="2956" y="12553"/>
                  </a:cubicBezTo>
                  <a:cubicBezTo>
                    <a:pt x="2699" y="12553"/>
                    <a:pt x="2472" y="12365"/>
                    <a:pt x="2430" y="12102"/>
                  </a:cubicBezTo>
                  <a:lnTo>
                    <a:pt x="1048" y="4530"/>
                  </a:lnTo>
                  <a:cubicBezTo>
                    <a:pt x="989" y="4232"/>
                    <a:pt x="1191" y="3946"/>
                    <a:pt x="1489" y="3899"/>
                  </a:cubicBezTo>
                  <a:lnTo>
                    <a:pt x="2239" y="3768"/>
                  </a:lnTo>
                  <a:cubicBezTo>
                    <a:pt x="2270" y="3977"/>
                    <a:pt x="2449" y="4122"/>
                    <a:pt x="2653" y="4122"/>
                  </a:cubicBezTo>
                  <a:cubicBezTo>
                    <a:pt x="2681" y="4122"/>
                    <a:pt x="2710" y="4119"/>
                    <a:pt x="2739" y="4113"/>
                  </a:cubicBezTo>
                  <a:lnTo>
                    <a:pt x="6656" y="3399"/>
                  </a:lnTo>
                  <a:cubicBezTo>
                    <a:pt x="6894" y="3363"/>
                    <a:pt x="7049" y="3125"/>
                    <a:pt x="7002" y="2899"/>
                  </a:cubicBezTo>
                  <a:lnTo>
                    <a:pt x="7752" y="2756"/>
                  </a:lnTo>
                  <a:cubicBezTo>
                    <a:pt x="7782" y="2751"/>
                    <a:pt x="7813" y="2749"/>
                    <a:pt x="7843" y="2749"/>
                  </a:cubicBezTo>
                  <a:close/>
                  <a:moveTo>
                    <a:pt x="4125" y="0"/>
                  </a:moveTo>
                  <a:cubicBezTo>
                    <a:pt x="4061" y="0"/>
                    <a:pt x="3995" y="6"/>
                    <a:pt x="3930" y="17"/>
                  </a:cubicBezTo>
                  <a:cubicBezTo>
                    <a:pt x="3334" y="136"/>
                    <a:pt x="2942" y="708"/>
                    <a:pt x="3061" y="1303"/>
                  </a:cubicBezTo>
                  <a:cubicBezTo>
                    <a:pt x="3096" y="1482"/>
                    <a:pt x="3168" y="1649"/>
                    <a:pt x="3275" y="1779"/>
                  </a:cubicBezTo>
                  <a:lnTo>
                    <a:pt x="2501" y="1922"/>
                  </a:lnTo>
                  <a:cubicBezTo>
                    <a:pt x="2191" y="1982"/>
                    <a:pt x="1977" y="2291"/>
                    <a:pt x="2037" y="2613"/>
                  </a:cubicBezTo>
                  <a:lnTo>
                    <a:pt x="2084" y="2887"/>
                  </a:lnTo>
                  <a:lnTo>
                    <a:pt x="798" y="3125"/>
                  </a:lnTo>
                  <a:cubicBezTo>
                    <a:pt x="310" y="3208"/>
                    <a:pt x="1" y="3673"/>
                    <a:pt x="84" y="4149"/>
                  </a:cubicBezTo>
                  <a:lnTo>
                    <a:pt x="1656" y="12781"/>
                  </a:lnTo>
                  <a:cubicBezTo>
                    <a:pt x="1730" y="13217"/>
                    <a:pt x="2118" y="13520"/>
                    <a:pt x="2540" y="13520"/>
                  </a:cubicBezTo>
                  <a:cubicBezTo>
                    <a:pt x="2590" y="13520"/>
                    <a:pt x="2641" y="13516"/>
                    <a:pt x="2692" y="13507"/>
                  </a:cubicBezTo>
                  <a:lnTo>
                    <a:pt x="10038" y="12162"/>
                  </a:lnTo>
                  <a:cubicBezTo>
                    <a:pt x="10526" y="12066"/>
                    <a:pt x="10847" y="11602"/>
                    <a:pt x="10752" y="11126"/>
                  </a:cubicBezTo>
                  <a:lnTo>
                    <a:pt x="9169" y="2506"/>
                  </a:lnTo>
                  <a:cubicBezTo>
                    <a:pt x="9094" y="2069"/>
                    <a:pt x="8715" y="1766"/>
                    <a:pt x="8287" y="1766"/>
                  </a:cubicBezTo>
                  <a:cubicBezTo>
                    <a:pt x="8236" y="1766"/>
                    <a:pt x="8185" y="1771"/>
                    <a:pt x="8133" y="1779"/>
                  </a:cubicBezTo>
                  <a:lnTo>
                    <a:pt x="6847" y="2018"/>
                  </a:lnTo>
                  <a:lnTo>
                    <a:pt x="6799" y="1744"/>
                  </a:lnTo>
                  <a:cubicBezTo>
                    <a:pt x="6746" y="1458"/>
                    <a:pt x="6506" y="1258"/>
                    <a:pt x="6228" y="1258"/>
                  </a:cubicBezTo>
                  <a:cubicBezTo>
                    <a:pt x="6193" y="1258"/>
                    <a:pt x="6157" y="1261"/>
                    <a:pt x="6121" y="1268"/>
                  </a:cubicBezTo>
                  <a:lnTo>
                    <a:pt x="5168" y="1434"/>
                  </a:lnTo>
                  <a:cubicBezTo>
                    <a:pt x="5228" y="1268"/>
                    <a:pt x="5239" y="1089"/>
                    <a:pt x="5204" y="922"/>
                  </a:cubicBezTo>
                  <a:cubicBezTo>
                    <a:pt x="5119" y="381"/>
                    <a:pt x="4655" y="0"/>
                    <a:pt x="4125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0" name="Google Shape;9160;p51"/>
            <p:cNvSpPr/>
            <p:nvPr/>
          </p:nvSpPr>
          <p:spPr>
            <a:xfrm>
              <a:off x="5919475" y="1043050"/>
              <a:ext cx="46550" cy="38675"/>
            </a:xfrm>
            <a:custGeom>
              <a:rect b="b" l="l" r="r" t="t"/>
              <a:pathLst>
                <a:path extrusionOk="0" h="1547" w="1862">
                  <a:moveTo>
                    <a:pt x="1015" y="1"/>
                  </a:moveTo>
                  <a:cubicBezTo>
                    <a:pt x="967" y="1"/>
                    <a:pt x="919" y="5"/>
                    <a:pt x="870" y="15"/>
                  </a:cubicBezTo>
                  <a:cubicBezTo>
                    <a:pt x="191" y="134"/>
                    <a:pt x="1" y="1015"/>
                    <a:pt x="572" y="1408"/>
                  </a:cubicBezTo>
                  <a:cubicBezTo>
                    <a:pt x="709" y="1504"/>
                    <a:pt x="858" y="1547"/>
                    <a:pt x="1002" y="1547"/>
                  </a:cubicBezTo>
                  <a:cubicBezTo>
                    <a:pt x="1451" y="1547"/>
                    <a:pt x="1862" y="1138"/>
                    <a:pt x="1763" y="634"/>
                  </a:cubicBezTo>
                  <a:cubicBezTo>
                    <a:pt x="1700" y="266"/>
                    <a:pt x="1377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1" name="Google Shape;9161;p51"/>
            <p:cNvSpPr/>
            <p:nvPr/>
          </p:nvSpPr>
          <p:spPr>
            <a:xfrm>
              <a:off x="5972325" y="1031775"/>
              <a:ext cx="96500" cy="33875"/>
            </a:xfrm>
            <a:custGeom>
              <a:rect b="b" l="l" r="r" t="t"/>
              <a:pathLst>
                <a:path extrusionOk="0" h="1355" w="3860">
                  <a:moveTo>
                    <a:pt x="3263" y="1"/>
                  </a:moveTo>
                  <a:cubicBezTo>
                    <a:pt x="3227" y="1"/>
                    <a:pt x="3189" y="5"/>
                    <a:pt x="3149" y="14"/>
                  </a:cubicBezTo>
                  <a:lnTo>
                    <a:pt x="3137" y="14"/>
                  </a:lnTo>
                  <a:lnTo>
                    <a:pt x="554" y="490"/>
                  </a:lnTo>
                  <a:cubicBezTo>
                    <a:pt x="1" y="580"/>
                    <a:pt x="121" y="1354"/>
                    <a:pt x="622" y="1354"/>
                  </a:cubicBezTo>
                  <a:cubicBezTo>
                    <a:pt x="650" y="1354"/>
                    <a:pt x="678" y="1352"/>
                    <a:pt x="708" y="1347"/>
                  </a:cubicBezTo>
                  <a:lnTo>
                    <a:pt x="3304" y="871"/>
                  </a:lnTo>
                  <a:cubicBezTo>
                    <a:pt x="3859" y="793"/>
                    <a:pt x="3762" y="1"/>
                    <a:pt x="326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2" name="Google Shape;9162;p51"/>
            <p:cNvSpPr/>
            <p:nvPr/>
          </p:nvSpPr>
          <p:spPr>
            <a:xfrm>
              <a:off x="5929300" y="1097000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3" name="Google Shape;9163;p51"/>
            <p:cNvSpPr/>
            <p:nvPr/>
          </p:nvSpPr>
          <p:spPr>
            <a:xfrm>
              <a:off x="5983175" y="1085650"/>
              <a:ext cx="94100" cy="33725"/>
            </a:xfrm>
            <a:custGeom>
              <a:rect b="b" l="l" r="r" t="t"/>
              <a:pathLst>
                <a:path extrusionOk="0" h="1349" w="3764">
                  <a:moveTo>
                    <a:pt x="3143" y="0"/>
                  </a:moveTo>
                  <a:cubicBezTo>
                    <a:pt x="3132" y="0"/>
                    <a:pt x="3120" y="1"/>
                    <a:pt x="3108" y="2"/>
                  </a:cubicBezTo>
                  <a:lnTo>
                    <a:pt x="3096" y="2"/>
                  </a:lnTo>
                  <a:lnTo>
                    <a:pt x="501" y="478"/>
                  </a:lnTo>
                  <a:cubicBezTo>
                    <a:pt x="0" y="618"/>
                    <a:pt x="125" y="1348"/>
                    <a:pt x="631" y="1348"/>
                  </a:cubicBezTo>
                  <a:cubicBezTo>
                    <a:pt x="643" y="1348"/>
                    <a:pt x="655" y="1348"/>
                    <a:pt x="667" y="1347"/>
                  </a:cubicBezTo>
                  <a:lnTo>
                    <a:pt x="3263" y="871"/>
                  </a:lnTo>
                  <a:cubicBezTo>
                    <a:pt x="3763" y="731"/>
                    <a:pt x="3638" y="0"/>
                    <a:pt x="314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4" name="Google Shape;9164;p51"/>
            <p:cNvSpPr/>
            <p:nvPr/>
          </p:nvSpPr>
          <p:spPr>
            <a:xfrm>
              <a:off x="5939725" y="1154450"/>
              <a:ext cx="46625" cy="38900"/>
            </a:xfrm>
            <a:custGeom>
              <a:rect b="b" l="l" r="r" t="t"/>
              <a:pathLst>
                <a:path extrusionOk="0" h="1556" w="1865">
                  <a:moveTo>
                    <a:pt x="1013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17"/>
                  </a:cubicBezTo>
                  <a:cubicBezTo>
                    <a:pt x="711" y="1513"/>
                    <a:pt x="862" y="1556"/>
                    <a:pt x="1007" y="1556"/>
                  </a:cubicBezTo>
                  <a:cubicBezTo>
                    <a:pt x="1458" y="1556"/>
                    <a:pt x="1864" y="1147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5" name="Google Shape;9165;p51"/>
            <p:cNvSpPr/>
            <p:nvPr/>
          </p:nvSpPr>
          <p:spPr>
            <a:xfrm>
              <a:off x="5993175" y="1143050"/>
              <a:ext cx="94925" cy="34125"/>
            </a:xfrm>
            <a:custGeom>
              <a:rect b="b" l="l" r="r" t="t"/>
              <a:pathLst>
                <a:path extrusionOk="0" h="1365" w="3797">
                  <a:moveTo>
                    <a:pt x="3182" y="0"/>
                  </a:moveTo>
                  <a:cubicBezTo>
                    <a:pt x="3164" y="0"/>
                    <a:pt x="3144" y="1"/>
                    <a:pt x="3125" y="4"/>
                  </a:cubicBezTo>
                  <a:lnTo>
                    <a:pt x="529" y="480"/>
                  </a:lnTo>
                  <a:cubicBezTo>
                    <a:pt x="1" y="606"/>
                    <a:pt x="126" y="1364"/>
                    <a:pt x="627" y="1364"/>
                  </a:cubicBezTo>
                  <a:cubicBezTo>
                    <a:pt x="646" y="1364"/>
                    <a:pt x="665" y="1363"/>
                    <a:pt x="684" y="1361"/>
                  </a:cubicBezTo>
                  <a:lnTo>
                    <a:pt x="3280" y="885"/>
                  </a:lnTo>
                  <a:cubicBezTo>
                    <a:pt x="3796" y="747"/>
                    <a:pt x="3682" y="0"/>
                    <a:pt x="318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6" name="Google Shape;9166;p51"/>
            <p:cNvSpPr/>
            <p:nvPr/>
          </p:nvSpPr>
          <p:spPr>
            <a:xfrm>
              <a:off x="5895375" y="1393750"/>
              <a:ext cx="194100" cy="174150"/>
            </a:xfrm>
            <a:custGeom>
              <a:rect b="b" l="l" r="r" t="t"/>
              <a:pathLst>
                <a:path extrusionOk="0" h="6966" w="7764">
                  <a:moveTo>
                    <a:pt x="3934" y="1"/>
                  </a:moveTo>
                  <a:cubicBezTo>
                    <a:pt x="2900" y="1"/>
                    <a:pt x="1883" y="469"/>
                    <a:pt x="1215" y="1346"/>
                  </a:cubicBezTo>
                  <a:lnTo>
                    <a:pt x="6953" y="4977"/>
                  </a:lnTo>
                  <a:cubicBezTo>
                    <a:pt x="7763" y="3406"/>
                    <a:pt x="7251" y="1477"/>
                    <a:pt x="5751" y="525"/>
                  </a:cubicBezTo>
                  <a:cubicBezTo>
                    <a:pt x="5187" y="171"/>
                    <a:pt x="4557" y="1"/>
                    <a:pt x="3934" y="1"/>
                  </a:cubicBezTo>
                  <a:close/>
                  <a:moveTo>
                    <a:pt x="810" y="2001"/>
                  </a:moveTo>
                  <a:lnTo>
                    <a:pt x="810" y="2001"/>
                  </a:lnTo>
                  <a:cubicBezTo>
                    <a:pt x="0" y="3561"/>
                    <a:pt x="524" y="5489"/>
                    <a:pt x="2012" y="6442"/>
                  </a:cubicBezTo>
                  <a:cubicBezTo>
                    <a:pt x="2576" y="6796"/>
                    <a:pt x="3206" y="6966"/>
                    <a:pt x="3829" y="6966"/>
                  </a:cubicBezTo>
                  <a:cubicBezTo>
                    <a:pt x="4864" y="6966"/>
                    <a:pt x="5880" y="6497"/>
                    <a:pt x="6549" y="5620"/>
                  </a:cubicBezTo>
                  <a:lnTo>
                    <a:pt x="810" y="200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7" name="Google Shape;9167;p51"/>
            <p:cNvSpPr/>
            <p:nvPr/>
          </p:nvSpPr>
          <p:spPr>
            <a:xfrm>
              <a:off x="6259100" y="1020500"/>
              <a:ext cx="151825" cy="141000"/>
            </a:xfrm>
            <a:custGeom>
              <a:rect b="b" l="l" r="r" t="t"/>
              <a:pathLst>
                <a:path extrusionOk="0" h="5640" w="6073">
                  <a:moveTo>
                    <a:pt x="3596" y="0"/>
                  </a:moveTo>
                  <a:lnTo>
                    <a:pt x="1203" y="1631"/>
                  </a:lnTo>
                  <a:cubicBezTo>
                    <a:pt x="251" y="2286"/>
                    <a:pt x="1" y="3596"/>
                    <a:pt x="655" y="4560"/>
                  </a:cubicBezTo>
                  <a:lnTo>
                    <a:pt x="763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1"/>
                    <a:pt x="3692" y="5275"/>
                  </a:cubicBezTo>
                  <a:lnTo>
                    <a:pt x="6073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8" name="Google Shape;9168;p51"/>
            <p:cNvSpPr/>
            <p:nvPr/>
          </p:nvSpPr>
          <p:spPr>
            <a:xfrm>
              <a:off x="6361800" y="962250"/>
              <a:ext cx="152125" cy="141025"/>
            </a:xfrm>
            <a:custGeom>
              <a:rect b="b" l="l" r="r" t="t"/>
              <a:pathLst>
                <a:path extrusionOk="0" h="5641" w="6085">
                  <a:moveTo>
                    <a:pt x="3568" y="1"/>
                  </a:moveTo>
                  <a:cubicBezTo>
                    <a:pt x="3162" y="1"/>
                    <a:pt x="2752" y="119"/>
                    <a:pt x="2393" y="366"/>
                  </a:cubicBezTo>
                  <a:lnTo>
                    <a:pt x="0" y="1997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4" y="3354"/>
                    <a:pt x="6084" y="2044"/>
                    <a:pt x="5430" y="1080"/>
                  </a:cubicBezTo>
                  <a:lnTo>
                    <a:pt x="5310" y="925"/>
                  </a:lnTo>
                  <a:cubicBezTo>
                    <a:pt x="4902" y="324"/>
                    <a:pt x="4240" y="1"/>
                    <a:pt x="356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9" name="Google Shape;9169;p51"/>
            <p:cNvSpPr/>
            <p:nvPr/>
          </p:nvSpPr>
          <p:spPr>
            <a:xfrm>
              <a:off x="6214450" y="1311750"/>
              <a:ext cx="268225" cy="266650"/>
            </a:xfrm>
            <a:custGeom>
              <a:rect b="b" l="l" r="r" t="t"/>
              <a:pathLst>
                <a:path extrusionOk="0" h="10666" w="10729">
                  <a:moveTo>
                    <a:pt x="4999" y="1"/>
                  </a:moveTo>
                  <a:cubicBezTo>
                    <a:pt x="4821" y="1"/>
                    <a:pt x="4665" y="136"/>
                    <a:pt x="4644" y="328"/>
                  </a:cubicBezTo>
                  <a:lnTo>
                    <a:pt x="4180" y="3805"/>
                  </a:lnTo>
                  <a:lnTo>
                    <a:pt x="715" y="3340"/>
                  </a:lnTo>
                  <a:cubicBezTo>
                    <a:pt x="693" y="3336"/>
                    <a:pt x="671" y="3335"/>
                    <a:pt x="650" y="3335"/>
                  </a:cubicBezTo>
                  <a:cubicBezTo>
                    <a:pt x="465" y="3335"/>
                    <a:pt x="318" y="3469"/>
                    <a:pt x="286" y="3662"/>
                  </a:cubicBezTo>
                  <a:lnTo>
                    <a:pt x="36" y="5626"/>
                  </a:lnTo>
                  <a:cubicBezTo>
                    <a:pt x="1" y="5829"/>
                    <a:pt x="144" y="6019"/>
                    <a:pt x="358" y="6043"/>
                  </a:cubicBezTo>
                  <a:lnTo>
                    <a:pt x="346" y="6043"/>
                  </a:lnTo>
                  <a:lnTo>
                    <a:pt x="3823" y="6507"/>
                  </a:lnTo>
                  <a:lnTo>
                    <a:pt x="3370" y="9984"/>
                  </a:lnTo>
                  <a:cubicBezTo>
                    <a:pt x="3334" y="10186"/>
                    <a:pt x="3477" y="10377"/>
                    <a:pt x="3692" y="10401"/>
                  </a:cubicBezTo>
                  <a:lnTo>
                    <a:pt x="5656" y="10663"/>
                  </a:lnTo>
                  <a:cubicBezTo>
                    <a:pt x="5671" y="10664"/>
                    <a:pt x="5686" y="10665"/>
                    <a:pt x="5700" y="10665"/>
                  </a:cubicBezTo>
                  <a:cubicBezTo>
                    <a:pt x="5886" y="10665"/>
                    <a:pt x="6051" y="10529"/>
                    <a:pt x="6073" y="10341"/>
                  </a:cubicBezTo>
                  <a:lnTo>
                    <a:pt x="6537" y="6864"/>
                  </a:lnTo>
                  <a:lnTo>
                    <a:pt x="10014" y="7329"/>
                  </a:lnTo>
                  <a:cubicBezTo>
                    <a:pt x="10029" y="7331"/>
                    <a:pt x="10043" y="7331"/>
                    <a:pt x="10058" y="7331"/>
                  </a:cubicBezTo>
                  <a:cubicBezTo>
                    <a:pt x="10243" y="7331"/>
                    <a:pt x="10408" y="7195"/>
                    <a:pt x="10431" y="7007"/>
                  </a:cubicBezTo>
                  <a:lnTo>
                    <a:pt x="10693" y="5031"/>
                  </a:lnTo>
                  <a:cubicBezTo>
                    <a:pt x="10728" y="4828"/>
                    <a:pt x="10573" y="4638"/>
                    <a:pt x="10371" y="4614"/>
                  </a:cubicBezTo>
                  <a:lnTo>
                    <a:pt x="6894" y="4150"/>
                  </a:lnTo>
                  <a:lnTo>
                    <a:pt x="7359" y="673"/>
                  </a:lnTo>
                  <a:cubicBezTo>
                    <a:pt x="7383" y="471"/>
                    <a:pt x="7240" y="280"/>
                    <a:pt x="7037" y="256"/>
                  </a:cubicBezTo>
                  <a:lnTo>
                    <a:pt x="5061" y="6"/>
                  </a:lnTo>
                  <a:cubicBezTo>
                    <a:pt x="5040" y="3"/>
                    <a:pt x="5019" y="1"/>
                    <a:pt x="499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0" name="Google Shape;9170;p51"/>
            <p:cNvSpPr/>
            <p:nvPr/>
          </p:nvSpPr>
          <p:spPr>
            <a:xfrm>
              <a:off x="5871250" y="1715600"/>
              <a:ext cx="271500" cy="338100"/>
            </a:xfrm>
            <a:custGeom>
              <a:rect b="b" l="l" r="r" t="t"/>
              <a:pathLst>
                <a:path extrusionOk="0" h="13524" w="10860">
                  <a:moveTo>
                    <a:pt x="4155" y="429"/>
                  </a:moveTo>
                  <a:cubicBezTo>
                    <a:pt x="4444" y="429"/>
                    <a:pt x="4730" y="604"/>
                    <a:pt x="4787" y="997"/>
                  </a:cubicBezTo>
                  <a:cubicBezTo>
                    <a:pt x="4811" y="1188"/>
                    <a:pt x="4763" y="1390"/>
                    <a:pt x="4632" y="1533"/>
                  </a:cubicBezTo>
                  <a:lnTo>
                    <a:pt x="3847" y="1688"/>
                  </a:lnTo>
                  <a:cubicBezTo>
                    <a:pt x="3668" y="1593"/>
                    <a:pt x="3549" y="1426"/>
                    <a:pt x="3513" y="1224"/>
                  </a:cubicBezTo>
                  <a:cubicBezTo>
                    <a:pt x="3399" y="725"/>
                    <a:pt x="3779" y="429"/>
                    <a:pt x="4155" y="429"/>
                  </a:cubicBezTo>
                  <a:close/>
                  <a:moveTo>
                    <a:pt x="7868" y="2749"/>
                  </a:moveTo>
                  <a:cubicBezTo>
                    <a:pt x="8126" y="2749"/>
                    <a:pt x="8354" y="2938"/>
                    <a:pt x="8407" y="3200"/>
                  </a:cubicBezTo>
                  <a:lnTo>
                    <a:pt x="9788" y="10761"/>
                  </a:lnTo>
                  <a:cubicBezTo>
                    <a:pt x="9835" y="11058"/>
                    <a:pt x="9645" y="11344"/>
                    <a:pt x="9335" y="11392"/>
                  </a:cubicBezTo>
                  <a:lnTo>
                    <a:pt x="3073" y="12535"/>
                  </a:lnTo>
                  <a:cubicBezTo>
                    <a:pt x="3037" y="12542"/>
                    <a:pt x="3002" y="12545"/>
                    <a:pt x="2968" y="12545"/>
                  </a:cubicBezTo>
                  <a:cubicBezTo>
                    <a:pt x="2711" y="12545"/>
                    <a:pt x="2484" y="12357"/>
                    <a:pt x="2442" y="12094"/>
                  </a:cubicBezTo>
                  <a:lnTo>
                    <a:pt x="1060" y="4534"/>
                  </a:lnTo>
                  <a:cubicBezTo>
                    <a:pt x="1013" y="4236"/>
                    <a:pt x="1215" y="3950"/>
                    <a:pt x="1513" y="3903"/>
                  </a:cubicBezTo>
                  <a:lnTo>
                    <a:pt x="2251" y="3760"/>
                  </a:lnTo>
                  <a:cubicBezTo>
                    <a:pt x="2294" y="3975"/>
                    <a:pt x="2483" y="4122"/>
                    <a:pt x="2695" y="4122"/>
                  </a:cubicBezTo>
                  <a:cubicBezTo>
                    <a:pt x="2717" y="4122"/>
                    <a:pt x="2740" y="4120"/>
                    <a:pt x="2763" y="4117"/>
                  </a:cubicBezTo>
                  <a:lnTo>
                    <a:pt x="6680" y="3402"/>
                  </a:lnTo>
                  <a:cubicBezTo>
                    <a:pt x="6906" y="3355"/>
                    <a:pt x="7073" y="3129"/>
                    <a:pt x="7025" y="2890"/>
                  </a:cubicBezTo>
                  <a:lnTo>
                    <a:pt x="7764" y="2760"/>
                  </a:lnTo>
                  <a:cubicBezTo>
                    <a:pt x="7799" y="2752"/>
                    <a:pt x="7834" y="2749"/>
                    <a:pt x="7868" y="2749"/>
                  </a:cubicBezTo>
                  <a:close/>
                  <a:moveTo>
                    <a:pt x="4154" y="0"/>
                  </a:moveTo>
                  <a:cubicBezTo>
                    <a:pt x="4084" y="0"/>
                    <a:pt x="4013" y="7"/>
                    <a:pt x="3942" y="21"/>
                  </a:cubicBezTo>
                  <a:cubicBezTo>
                    <a:pt x="3346" y="128"/>
                    <a:pt x="2954" y="700"/>
                    <a:pt x="3073" y="1307"/>
                  </a:cubicBezTo>
                  <a:cubicBezTo>
                    <a:pt x="3108" y="1474"/>
                    <a:pt x="3180" y="1640"/>
                    <a:pt x="3287" y="1783"/>
                  </a:cubicBezTo>
                  <a:lnTo>
                    <a:pt x="2513" y="1926"/>
                  </a:lnTo>
                  <a:cubicBezTo>
                    <a:pt x="2203" y="1986"/>
                    <a:pt x="1989" y="2295"/>
                    <a:pt x="2049" y="2617"/>
                  </a:cubicBezTo>
                  <a:lnTo>
                    <a:pt x="2096" y="2890"/>
                  </a:lnTo>
                  <a:lnTo>
                    <a:pt x="810" y="3129"/>
                  </a:lnTo>
                  <a:cubicBezTo>
                    <a:pt x="322" y="3212"/>
                    <a:pt x="1" y="3676"/>
                    <a:pt x="96" y="4164"/>
                  </a:cubicBezTo>
                  <a:lnTo>
                    <a:pt x="1668" y="12785"/>
                  </a:lnTo>
                  <a:cubicBezTo>
                    <a:pt x="1742" y="13221"/>
                    <a:pt x="2130" y="13524"/>
                    <a:pt x="2552" y="13524"/>
                  </a:cubicBezTo>
                  <a:cubicBezTo>
                    <a:pt x="2602" y="13524"/>
                    <a:pt x="2653" y="13520"/>
                    <a:pt x="2704" y="13511"/>
                  </a:cubicBezTo>
                  <a:lnTo>
                    <a:pt x="10050" y="12165"/>
                  </a:lnTo>
                  <a:cubicBezTo>
                    <a:pt x="10538" y="12082"/>
                    <a:pt x="10859" y="11618"/>
                    <a:pt x="10764" y="11130"/>
                  </a:cubicBezTo>
                  <a:lnTo>
                    <a:pt x="9192" y="2498"/>
                  </a:lnTo>
                  <a:cubicBezTo>
                    <a:pt x="9108" y="2067"/>
                    <a:pt x="8738" y="1766"/>
                    <a:pt x="8317" y="1766"/>
                  </a:cubicBezTo>
                  <a:cubicBezTo>
                    <a:pt x="8260" y="1766"/>
                    <a:pt x="8203" y="1772"/>
                    <a:pt x="8145" y="1783"/>
                  </a:cubicBezTo>
                  <a:lnTo>
                    <a:pt x="6859" y="2009"/>
                  </a:lnTo>
                  <a:lnTo>
                    <a:pt x="6811" y="1736"/>
                  </a:lnTo>
                  <a:cubicBezTo>
                    <a:pt x="6757" y="1446"/>
                    <a:pt x="6500" y="1252"/>
                    <a:pt x="6223" y="1252"/>
                  </a:cubicBezTo>
                  <a:cubicBezTo>
                    <a:pt x="6193" y="1252"/>
                    <a:pt x="6163" y="1255"/>
                    <a:pt x="6133" y="1259"/>
                  </a:cubicBezTo>
                  <a:lnTo>
                    <a:pt x="5180" y="1438"/>
                  </a:lnTo>
                  <a:cubicBezTo>
                    <a:pt x="5240" y="1259"/>
                    <a:pt x="5251" y="1081"/>
                    <a:pt x="5216" y="914"/>
                  </a:cubicBezTo>
                  <a:cubicBezTo>
                    <a:pt x="5132" y="378"/>
                    <a:pt x="4677" y="0"/>
                    <a:pt x="415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1" name="Google Shape;9171;p51"/>
            <p:cNvSpPr/>
            <p:nvPr/>
          </p:nvSpPr>
          <p:spPr>
            <a:xfrm>
              <a:off x="5919475" y="1837275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2" name="Google Shape;9172;p51"/>
            <p:cNvSpPr/>
            <p:nvPr/>
          </p:nvSpPr>
          <p:spPr>
            <a:xfrm>
              <a:off x="5972000" y="1825875"/>
              <a:ext cx="97325" cy="34050"/>
            </a:xfrm>
            <a:custGeom>
              <a:rect b="b" l="l" r="r" t="t"/>
              <a:pathLst>
                <a:path extrusionOk="0" h="1362" w="3893">
                  <a:moveTo>
                    <a:pt x="3284" y="1"/>
                  </a:moveTo>
                  <a:cubicBezTo>
                    <a:pt x="3246" y="1"/>
                    <a:pt x="3205" y="5"/>
                    <a:pt x="3162" y="15"/>
                  </a:cubicBezTo>
                  <a:lnTo>
                    <a:pt x="3150" y="15"/>
                  </a:lnTo>
                  <a:lnTo>
                    <a:pt x="567" y="492"/>
                  </a:lnTo>
                  <a:cubicBezTo>
                    <a:pt x="0" y="569"/>
                    <a:pt x="107" y="1362"/>
                    <a:pt x="607" y="1362"/>
                  </a:cubicBezTo>
                  <a:cubicBezTo>
                    <a:pt x="643" y="1362"/>
                    <a:pt x="681" y="1358"/>
                    <a:pt x="721" y="1349"/>
                  </a:cubicBezTo>
                  <a:lnTo>
                    <a:pt x="3317" y="873"/>
                  </a:lnTo>
                  <a:cubicBezTo>
                    <a:pt x="3892" y="817"/>
                    <a:pt x="3789" y="1"/>
                    <a:pt x="328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3" name="Google Shape;9173;p51"/>
            <p:cNvSpPr/>
            <p:nvPr/>
          </p:nvSpPr>
          <p:spPr>
            <a:xfrm>
              <a:off x="5929300" y="1891150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5"/>
                    <a:pt x="1003" y="1545"/>
                  </a:cubicBezTo>
                  <a:cubicBezTo>
                    <a:pt x="1454" y="1545"/>
                    <a:pt x="1861" y="1145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4" name="Google Shape;9174;p51"/>
            <p:cNvSpPr/>
            <p:nvPr/>
          </p:nvSpPr>
          <p:spPr>
            <a:xfrm>
              <a:off x="5983275" y="1879800"/>
              <a:ext cx="94000" cy="33750"/>
            </a:xfrm>
            <a:custGeom>
              <a:rect b="b" l="l" r="r" t="t"/>
              <a:pathLst>
                <a:path extrusionOk="0" h="1350" w="3760">
                  <a:moveTo>
                    <a:pt x="3128" y="0"/>
                  </a:moveTo>
                  <a:cubicBezTo>
                    <a:pt x="3116" y="0"/>
                    <a:pt x="3104" y="1"/>
                    <a:pt x="3092" y="2"/>
                  </a:cubicBezTo>
                  <a:lnTo>
                    <a:pt x="497" y="478"/>
                  </a:lnTo>
                  <a:cubicBezTo>
                    <a:pt x="0" y="628"/>
                    <a:pt x="119" y="1349"/>
                    <a:pt x="616" y="1349"/>
                  </a:cubicBezTo>
                  <a:cubicBezTo>
                    <a:pt x="631" y="1349"/>
                    <a:pt x="647" y="1348"/>
                    <a:pt x="663" y="1347"/>
                  </a:cubicBezTo>
                  <a:lnTo>
                    <a:pt x="3259" y="883"/>
                  </a:lnTo>
                  <a:cubicBezTo>
                    <a:pt x="3759" y="731"/>
                    <a:pt x="3634" y="0"/>
                    <a:pt x="312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5" name="Google Shape;9175;p51"/>
            <p:cNvSpPr/>
            <p:nvPr/>
          </p:nvSpPr>
          <p:spPr>
            <a:xfrm>
              <a:off x="5939725" y="1948900"/>
              <a:ext cx="46600" cy="38625"/>
            </a:xfrm>
            <a:custGeom>
              <a:rect b="b" l="l" r="r" t="t"/>
              <a:pathLst>
                <a:path extrusionOk="0" h="1545" w="1864">
                  <a:moveTo>
                    <a:pt x="1014" y="0"/>
                  </a:moveTo>
                  <a:cubicBezTo>
                    <a:pt x="970" y="0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8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6" name="Google Shape;9176;p51"/>
            <p:cNvSpPr/>
            <p:nvPr/>
          </p:nvSpPr>
          <p:spPr>
            <a:xfrm>
              <a:off x="5993675" y="1937500"/>
              <a:ext cx="94125" cy="33775"/>
            </a:xfrm>
            <a:custGeom>
              <a:rect b="b" l="l" r="r" t="t"/>
              <a:pathLst>
                <a:path extrusionOk="0" h="1351" w="3765">
                  <a:moveTo>
                    <a:pt x="3162" y="0"/>
                  </a:moveTo>
                  <a:cubicBezTo>
                    <a:pt x="3143" y="0"/>
                    <a:pt x="3124" y="1"/>
                    <a:pt x="3105" y="3"/>
                  </a:cubicBezTo>
                  <a:lnTo>
                    <a:pt x="509" y="468"/>
                  </a:lnTo>
                  <a:cubicBezTo>
                    <a:pt x="1" y="606"/>
                    <a:pt x="109" y="1351"/>
                    <a:pt x="617" y="1351"/>
                  </a:cubicBezTo>
                  <a:cubicBezTo>
                    <a:pt x="632" y="1351"/>
                    <a:pt x="648" y="1350"/>
                    <a:pt x="664" y="1349"/>
                  </a:cubicBezTo>
                  <a:lnTo>
                    <a:pt x="3260" y="872"/>
                  </a:lnTo>
                  <a:cubicBezTo>
                    <a:pt x="3764" y="735"/>
                    <a:pt x="3650" y="0"/>
                    <a:pt x="316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7" name="Google Shape;9177;p51"/>
            <p:cNvSpPr/>
            <p:nvPr/>
          </p:nvSpPr>
          <p:spPr>
            <a:xfrm>
              <a:off x="5895375" y="2188400"/>
              <a:ext cx="193200" cy="173650"/>
            </a:xfrm>
            <a:custGeom>
              <a:rect b="b" l="l" r="r" t="t"/>
              <a:pathLst>
                <a:path extrusionOk="0" h="6946" w="7728">
                  <a:moveTo>
                    <a:pt x="3942" y="0"/>
                  </a:moveTo>
                  <a:cubicBezTo>
                    <a:pt x="2907" y="0"/>
                    <a:pt x="1888" y="464"/>
                    <a:pt x="1215" y="1338"/>
                  </a:cubicBezTo>
                  <a:lnTo>
                    <a:pt x="6953" y="4957"/>
                  </a:lnTo>
                  <a:cubicBezTo>
                    <a:pt x="7727" y="3398"/>
                    <a:pt x="7239" y="1469"/>
                    <a:pt x="5775" y="528"/>
                  </a:cubicBezTo>
                  <a:cubicBezTo>
                    <a:pt x="5207" y="172"/>
                    <a:pt x="4571" y="0"/>
                    <a:pt x="3942" y="0"/>
                  </a:cubicBezTo>
                  <a:close/>
                  <a:moveTo>
                    <a:pt x="810" y="1981"/>
                  </a:moveTo>
                  <a:lnTo>
                    <a:pt x="810" y="1981"/>
                  </a:lnTo>
                  <a:cubicBezTo>
                    <a:pt x="0" y="3552"/>
                    <a:pt x="524" y="5481"/>
                    <a:pt x="2012" y="6422"/>
                  </a:cubicBezTo>
                  <a:cubicBezTo>
                    <a:pt x="2576" y="6775"/>
                    <a:pt x="3206" y="6946"/>
                    <a:pt x="3829" y="6946"/>
                  </a:cubicBezTo>
                  <a:cubicBezTo>
                    <a:pt x="4864" y="6946"/>
                    <a:pt x="5880" y="6477"/>
                    <a:pt x="6549" y="5600"/>
                  </a:cubicBezTo>
                  <a:lnTo>
                    <a:pt x="810" y="198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8" name="Google Shape;9178;p51"/>
            <p:cNvSpPr/>
            <p:nvPr/>
          </p:nvSpPr>
          <p:spPr>
            <a:xfrm>
              <a:off x="6258800" y="1814925"/>
              <a:ext cx="152125" cy="140725"/>
            </a:xfrm>
            <a:custGeom>
              <a:rect b="b" l="l" r="r" t="t"/>
              <a:pathLst>
                <a:path extrusionOk="0" h="5629" w="6085">
                  <a:moveTo>
                    <a:pt x="3608" y="1"/>
                  </a:moveTo>
                  <a:lnTo>
                    <a:pt x="1215" y="1620"/>
                  </a:lnTo>
                  <a:cubicBezTo>
                    <a:pt x="251" y="2275"/>
                    <a:pt x="1" y="3585"/>
                    <a:pt x="667" y="4549"/>
                  </a:cubicBezTo>
                  <a:lnTo>
                    <a:pt x="775" y="4704"/>
                  </a:lnTo>
                  <a:cubicBezTo>
                    <a:pt x="1183" y="5305"/>
                    <a:pt x="1845" y="5629"/>
                    <a:pt x="2520" y="5629"/>
                  </a:cubicBezTo>
                  <a:cubicBezTo>
                    <a:pt x="2928" y="5629"/>
                    <a:pt x="3340" y="5510"/>
                    <a:pt x="3704" y="5264"/>
                  </a:cubicBezTo>
                  <a:lnTo>
                    <a:pt x="6085" y="3644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9" name="Google Shape;9179;p51"/>
            <p:cNvSpPr/>
            <p:nvPr/>
          </p:nvSpPr>
          <p:spPr>
            <a:xfrm>
              <a:off x="6361800" y="1756600"/>
              <a:ext cx="151825" cy="140800"/>
            </a:xfrm>
            <a:custGeom>
              <a:rect b="b" l="l" r="r" t="t"/>
              <a:pathLst>
                <a:path extrusionOk="0" h="5632" w="6073">
                  <a:moveTo>
                    <a:pt x="3579" y="1"/>
                  </a:moveTo>
                  <a:cubicBezTo>
                    <a:pt x="3169" y="1"/>
                    <a:pt x="2756" y="120"/>
                    <a:pt x="2393" y="369"/>
                  </a:cubicBezTo>
                  <a:lnTo>
                    <a:pt x="0" y="1989"/>
                  </a:lnTo>
                  <a:lnTo>
                    <a:pt x="2477" y="5632"/>
                  </a:lnTo>
                  <a:lnTo>
                    <a:pt x="4870" y="4001"/>
                  </a:lnTo>
                  <a:cubicBezTo>
                    <a:pt x="5822" y="3346"/>
                    <a:pt x="6072" y="2036"/>
                    <a:pt x="5430" y="1072"/>
                  </a:cubicBezTo>
                  <a:lnTo>
                    <a:pt x="5430" y="1072"/>
                  </a:lnTo>
                  <a:lnTo>
                    <a:pt x="5430" y="1084"/>
                  </a:lnTo>
                  <a:lnTo>
                    <a:pt x="5310" y="917"/>
                  </a:lnTo>
                  <a:cubicBezTo>
                    <a:pt x="4905" y="319"/>
                    <a:pt x="4247" y="1"/>
                    <a:pt x="357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0" name="Google Shape;9180;p51"/>
            <p:cNvSpPr/>
            <p:nvPr/>
          </p:nvSpPr>
          <p:spPr>
            <a:xfrm>
              <a:off x="6214450" y="2105675"/>
              <a:ext cx="268225" cy="266925"/>
            </a:xfrm>
            <a:custGeom>
              <a:rect b="b" l="l" r="r" t="t"/>
              <a:pathLst>
                <a:path extrusionOk="0" h="10677" w="10729">
                  <a:moveTo>
                    <a:pt x="5017" y="1"/>
                  </a:moveTo>
                  <a:cubicBezTo>
                    <a:pt x="4831" y="1"/>
                    <a:pt x="4666" y="137"/>
                    <a:pt x="4644" y="325"/>
                  </a:cubicBezTo>
                  <a:lnTo>
                    <a:pt x="4180" y="3813"/>
                  </a:lnTo>
                  <a:lnTo>
                    <a:pt x="715" y="3349"/>
                  </a:lnTo>
                  <a:cubicBezTo>
                    <a:pt x="693" y="3345"/>
                    <a:pt x="671" y="3344"/>
                    <a:pt x="650" y="3344"/>
                  </a:cubicBezTo>
                  <a:cubicBezTo>
                    <a:pt x="465" y="3344"/>
                    <a:pt x="318" y="3478"/>
                    <a:pt x="286" y="3670"/>
                  </a:cubicBezTo>
                  <a:lnTo>
                    <a:pt x="36" y="5635"/>
                  </a:lnTo>
                  <a:cubicBezTo>
                    <a:pt x="1" y="5837"/>
                    <a:pt x="144" y="6028"/>
                    <a:pt x="358" y="6052"/>
                  </a:cubicBezTo>
                  <a:lnTo>
                    <a:pt x="346" y="6052"/>
                  </a:lnTo>
                  <a:lnTo>
                    <a:pt x="3823" y="6516"/>
                  </a:lnTo>
                  <a:lnTo>
                    <a:pt x="3370" y="9993"/>
                  </a:lnTo>
                  <a:cubicBezTo>
                    <a:pt x="3334" y="10195"/>
                    <a:pt x="3477" y="10386"/>
                    <a:pt x="3692" y="10409"/>
                  </a:cubicBezTo>
                  <a:lnTo>
                    <a:pt x="5656" y="10671"/>
                  </a:lnTo>
                  <a:cubicBezTo>
                    <a:pt x="5677" y="10675"/>
                    <a:pt x="5698" y="10677"/>
                    <a:pt x="5718" y="10677"/>
                  </a:cubicBezTo>
                  <a:cubicBezTo>
                    <a:pt x="5896" y="10677"/>
                    <a:pt x="6052" y="10542"/>
                    <a:pt x="6073" y="10350"/>
                  </a:cubicBezTo>
                  <a:lnTo>
                    <a:pt x="6537" y="6873"/>
                  </a:lnTo>
                  <a:lnTo>
                    <a:pt x="10014" y="7338"/>
                  </a:lnTo>
                  <a:cubicBezTo>
                    <a:pt x="10029" y="7339"/>
                    <a:pt x="10043" y="7340"/>
                    <a:pt x="10058" y="7340"/>
                  </a:cubicBezTo>
                  <a:cubicBezTo>
                    <a:pt x="10243" y="7340"/>
                    <a:pt x="10408" y="7204"/>
                    <a:pt x="10431" y="7016"/>
                  </a:cubicBezTo>
                  <a:lnTo>
                    <a:pt x="10693" y="5040"/>
                  </a:lnTo>
                  <a:cubicBezTo>
                    <a:pt x="10728" y="4837"/>
                    <a:pt x="10573" y="4647"/>
                    <a:pt x="10371" y="4623"/>
                  </a:cubicBezTo>
                  <a:lnTo>
                    <a:pt x="6894" y="4159"/>
                  </a:lnTo>
                  <a:lnTo>
                    <a:pt x="7359" y="682"/>
                  </a:lnTo>
                  <a:cubicBezTo>
                    <a:pt x="7383" y="480"/>
                    <a:pt x="7240" y="289"/>
                    <a:pt x="7037" y="265"/>
                  </a:cubicBezTo>
                  <a:lnTo>
                    <a:pt x="5061" y="3"/>
                  </a:lnTo>
                  <a:cubicBezTo>
                    <a:pt x="5046" y="2"/>
                    <a:pt x="5031" y="1"/>
                    <a:pt x="501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1" name="Google Shape;9181;p51"/>
            <p:cNvSpPr/>
            <p:nvPr/>
          </p:nvSpPr>
          <p:spPr>
            <a:xfrm>
              <a:off x="5871550" y="2509825"/>
              <a:ext cx="271200" cy="337825"/>
            </a:xfrm>
            <a:custGeom>
              <a:rect b="b" l="l" r="r" t="t"/>
              <a:pathLst>
                <a:path extrusionOk="0" h="13513" w="10848">
                  <a:moveTo>
                    <a:pt x="4141" y="431"/>
                  </a:moveTo>
                  <a:cubicBezTo>
                    <a:pt x="4430" y="431"/>
                    <a:pt x="4718" y="605"/>
                    <a:pt x="4775" y="994"/>
                  </a:cubicBezTo>
                  <a:cubicBezTo>
                    <a:pt x="4799" y="1185"/>
                    <a:pt x="4751" y="1387"/>
                    <a:pt x="4620" y="1530"/>
                  </a:cubicBezTo>
                  <a:lnTo>
                    <a:pt x="3835" y="1685"/>
                  </a:lnTo>
                  <a:cubicBezTo>
                    <a:pt x="3656" y="1590"/>
                    <a:pt x="3537" y="1423"/>
                    <a:pt x="3501" y="1232"/>
                  </a:cubicBezTo>
                  <a:lnTo>
                    <a:pt x="3501" y="1220"/>
                  </a:lnTo>
                  <a:cubicBezTo>
                    <a:pt x="3387" y="723"/>
                    <a:pt x="3766" y="431"/>
                    <a:pt x="4141" y="431"/>
                  </a:cubicBezTo>
                  <a:close/>
                  <a:moveTo>
                    <a:pt x="7856" y="2734"/>
                  </a:moveTo>
                  <a:cubicBezTo>
                    <a:pt x="8113" y="2734"/>
                    <a:pt x="8341" y="2922"/>
                    <a:pt x="8383" y="3185"/>
                  </a:cubicBezTo>
                  <a:lnTo>
                    <a:pt x="9776" y="10757"/>
                  </a:lnTo>
                  <a:cubicBezTo>
                    <a:pt x="9823" y="11055"/>
                    <a:pt x="9633" y="11341"/>
                    <a:pt x="9323" y="11388"/>
                  </a:cubicBezTo>
                  <a:lnTo>
                    <a:pt x="3061" y="12531"/>
                  </a:lnTo>
                  <a:cubicBezTo>
                    <a:pt x="3025" y="12538"/>
                    <a:pt x="2990" y="12542"/>
                    <a:pt x="2956" y="12542"/>
                  </a:cubicBezTo>
                  <a:cubicBezTo>
                    <a:pt x="2699" y="12542"/>
                    <a:pt x="2472" y="12353"/>
                    <a:pt x="2430" y="12091"/>
                  </a:cubicBezTo>
                  <a:lnTo>
                    <a:pt x="1048" y="4518"/>
                  </a:lnTo>
                  <a:cubicBezTo>
                    <a:pt x="989" y="4221"/>
                    <a:pt x="1191" y="3935"/>
                    <a:pt x="1489" y="3887"/>
                  </a:cubicBezTo>
                  <a:lnTo>
                    <a:pt x="2239" y="3745"/>
                  </a:lnTo>
                  <a:cubicBezTo>
                    <a:pt x="2271" y="3955"/>
                    <a:pt x="2451" y="4110"/>
                    <a:pt x="2657" y="4110"/>
                  </a:cubicBezTo>
                  <a:cubicBezTo>
                    <a:pt x="2684" y="4110"/>
                    <a:pt x="2712" y="4107"/>
                    <a:pt x="2739" y="4102"/>
                  </a:cubicBezTo>
                  <a:lnTo>
                    <a:pt x="6656" y="3387"/>
                  </a:lnTo>
                  <a:cubicBezTo>
                    <a:pt x="6894" y="3340"/>
                    <a:pt x="7049" y="3114"/>
                    <a:pt x="7002" y="2875"/>
                  </a:cubicBezTo>
                  <a:lnTo>
                    <a:pt x="7752" y="2744"/>
                  </a:lnTo>
                  <a:cubicBezTo>
                    <a:pt x="7787" y="2737"/>
                    <a:pt x="7822" y="2734"/>
                    <a:pt x="7856" y="2734"/>
                  </a:cubicBezTo>
                  <a:close/>
                  <a:moveTo>
                    <a:pt x="4125" y="1"/>
                  </a:moveTo>
                  <a:cubicBezTo>
                    <a:pt x="4061" y="1"/>
                    <a:pt x="3996" y="6"/>
                    <a:pt x="3930" y="18"/>
                  </a:cubicBezTo>
                  <a:cubicBezTo>
                    <a:pt x="3334" y="125"/>
                    <a:pt x="2942" y="708"/>
                    <a:pt x="3061" y="1304"/>
                  </a:cubicBezTo>
                  <a:cubicBezTo>
                    <a:pt x="3096" y="1470"/>
                    <a:pt x="3168" y="1637"/>
                    <a:pt x="3275" y="1780"/>
                  </a:cubicBezTo>
                  <a:lnTo>
                    <a:pt x="2501" y="1923"/>
                  </a:lnTo>
                  <a:cubicBezTo>
                    <a:pt x="2191" y="1982"/>
                    <a:pt x="1977" y="2280"/>
                    <a:pt x="2037" y="2602"/>
                  </a:cubicBezTo>
                  <a:lnTo>
                    <a:pt x="2084" y="2887"/>
                  </a:lnTo>
                  <a:lnTo>
                    <a:pt x="798" y="3114"/>
                  </a:lnTo>
                  <a:cubicBezTo>
                    <a:pt x="310" y="3209"/>
                    <a:pt x="1" y="3673"/>
                    <a:pt x="84" y="4149"/>
                  </a:cubicBezTo>
                  <a:lnTo>
                    <a:pt x="1656" y="12781"/>
                  </a:lnTo>
                  <a:cubicBezTo>
                    <a:pt x="1729" y="13212"/>
                    <a:pt x="2108" y="13512"/>
                    <a:pt x="2523" y="13512"/>
                  </a:cubicBezTo>
                  <a:cubicBezTo>
                    <a:pt x="2579" y="13512"/>
                    <a:pt x="2635" y="13507"/>
                    <a:pt x="2692" y="13496"/>
                  </a:cubicBezTo>
                  <a:lnTo>
                    <a:pt x="10038" y="12162"/>
                  </a:lnTo>
                  <a:cubicBezTo>
                    <a:pt x="10526" y="12067"/>
                    <a:pt x="10847" y="11603"/>
                    <a:pt x="10752" y="11114"/>
                  </a:cubicBezTo>
                  <a:lnTo>
                    <a:pt x="9180" y="2482"/>
                  </a:lnTo>
                  <a:cubicBezTo>
                    <a:pt x="9096" y="2048"/>
                    <a:pt x="8718" y="1755"/>
                    <a:pt x="8291" y="1755"/>
                  </a:cubicBezTo>
                  <a:cubicBezTo>
                    <a:pt x="8239" y="1755"/>
                    <a:pt x="8186" y="1759"/>
                    <a:pt x="8133" y="1768"/>
                  </a:cubicBezTo>
                  <a:lnTo>
                    <a:pt x="6847" y="2006"/>
                  </a:lnTo>
                  <a:lnTo>
                    <a:pt x="6799" y="1732"/>
                  </a:lnTo>
                  <a:cubicBezTo>
                    <a:pt x="6745" y="1442"/>
                    <a:pt x="6498" y="1249"/>
                    <a:pt x="6214" y="1249"/>
                  </a:cubicBezTo>
                  <a:cubicBezTo>
                    <a:pt x="6183" y="1249"/>
                    <a:pt x="6152" y="1251"/>
                    <a:pt x="6121" y="1256"/>
                  </a:cubicBezTo>
                  <a:lnTo>
                    <a:pt x="5168" y="1435"/>
                  </a:lnTo>
                  <a:cubicBezTo>
                    <a:pt x="5228" y="1268"/>
                    <a:pt x="5239" y="1089"/>
                    <a:pt x="5204" y="911"/>
                  </a:cubicBezTo>
                  <a:cubicBezTo>
                    <a:pt x="5119" y="380"/>
                    <a:pt x="4655" y="1"/>
                    <a:pt x="412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2" name="Google Shape;9182;p51"/>
            <p:cNvSpPr/>
            <p:nvPr/>
          </p:nvSpPr>
          <p:spPr>
            <a:xfrm>
              <a:off x="5919475" y="2631725"/>
              <a:ext cx="46550" cy="38625"/>
            </a:xfrm>
            <a:custGeom>
              <a:rect b="b" l="l" r="r" t="t"/>
              <a:pathLst>
                <a:path extrusionOk="0" h="1545" w="1862">
                  <a:moveTo>
                    <a:pt x="1002" y="0"/>
                  </a:moveTo>
                  <a:cubicBezTo>
                    <a:pt x="959" y="0"/>
                    <a:pt x="914" y="4"/>
                    <a:pt x="870" y="12"/>
                  </a:cubicBezTo>
                  <a:cubicBezTo>
                    <a:pt x="191" y="131"/>
                    <a:pt x="1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8"/>
                    <a:pt x="1369" y="0"/>
                    <a:pt x="100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3" name="Google Shape;9183;p51"/>
            <p:cNvSpPr/>
            <p:nvPr/>
          </p:nvSpPr>
          <p:spPr>
            <a:xfrm>
              <a:off x="5972425" y="2620125"/>
              <a:ext cx="96475" cy="33850"/>
            </a:xfrm>
            <a:custGeom>
              <a:rect b="b" l="l" r="r" t="t"/>
              <a:pathLst>
                <a:path extrusionOk="0" h="1354" w="3859">
                  <a:moveTo>
                    <a:pt x="3251" y="0"/>
                  </a:moveTo>
                  <a:cubicBezTo>
                    <a:pt x="3218" y="0"/>
                    <a:pt x="3182" y="4"/>
                    <a:pt x="3145" y="11"/>
                  </a:cubicBezTo>
                  <a:lnTo>
                    <a:pt x="3133" y="11"/>
                  </a:lnTo>
                  <a:lnTo>
                    <a:pt x="550" y="487"/>
                  </a:lnTo>
                  <a:cubicBezTo>
                    <a:pt x="0" y="588"/>
                    <a:pt x="116" y="1354"/>
                    <a:pt x="608" y="1354"/>
                  </a:cubicBezTo>
                  <a:cubicBezTo>
                    <a:pt x="639" y="1354"/>
                    <a:pt x="671" y="1351"/>
                    <a:pt x="704" y="1345"/>
                  </a:cubicBezTo>
                  <a:lnTo>
                    <a:pt x="3300" y="868"/>
                  </a:lnTo>
                  <a:cubicBezTo>
                    <a:pt x="3858" y="790"/>
                    <a:pt x="3757" y="0"/>
                    <a:pt x="3251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4" name="Google Shape;9184;p51"/>
            <p:cNvSpPr/>
            <p:nvPr/>
          </p:nvSpPr>
          <p:spPr>
            <a:xfrm>
              <a:off x="5929300" y="2685525"/>
              <a:ext cx="46550" cy="38700"/>
            </a:xfrm>
            <a:custGeom>
              <a:rect b="b" l="l" r="r" t="t"/>
              <a:pathLst>
                <a:path extrusionOk="0" h="1548" w="1862">
                  <a:moveTo>
                    <a:pt x="1015" y="0"/>
                  </a:moveTo>
                  <a:cubicBezTo>
                    <a:pt x="967" y="0"/>
                    <a:pt x="919" y="5"/>
                    <a:pt x="870" y="15"/>
                  </a:cubicBezTo>
                  <a:cubicBezTo>
                    <a:pt x="191" y="122"/>
                    <a:pt x="1" y="1015"/>
                    <a:pt x="560" y="1408"/>
                  </a:cubicBezTo>
                  <a:cubicBezTo>
                    <a:pt x="701" y="1505"/>
                    <a:pt x="854" y="1548"/>
                    <a:pt x="1002" y="1548"/>
                  </a:cubicBezTo>
                  <a:cubicBezTo>
                    <a:pt x="1453" y="1548"/>
                    <a:pt x="1861" y="1145"/>
                    <a:pt x="1763" y="634"/>
                  </a:cubicBezTo>
                  <a:cubicBezTo>
                    <a:pt x="1700" y="266"/>
                    <a:pt x="1377" y="0"/>
                    <a:pt x="1015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5" name="Google Shape;9185;p51"/>
            <p:cNvSpPr/>
            <p:nvPr/>
          </p:nvSpPr>
          <p:spPr>
            <a:xfrm>
              <a:off x="5983275" y="2673950"/>
              <a:ext cx="94000" cy="33725"/>
            </a:xfrm>
            <a:custGeom>
              <a:rect b="b" l="l" r="r" t="t"/>
              <a:pathLst>
                <a:path extrusionOk="0" h="1349" w="3760">
                  <a:moveTo>
                    <a:pt x="3139" y="0"/>
                  </a:moveTo>
                  <a:cubicBezTo>
                    <a:pt x="3128" y="0"/>
                    <a:pt x="3116" y="1"/>
                    <a:pt x="3104" y="1"/>
                  </a:cubicBezTo>
                  <a:lnTo>
                    <a:pt x="3092" y="1"/>
                  </a:lnTo>
                  <a:lnTo>
                    <a:pt x="497" y="478"/>
                  </a:lnTo>
                  <a:cubicBezTo>
                    <a:pt x="0" y="628"/>
                    <a:pt x="119" y="1349"/>
                    <a:pt x="616" y="1349"/>
                  </a:cubicBezTo>
                  <a:cubicBezTo>
                    <a:pt x="631" y="1349"/>
                    <a:pt x="647" y="1348"/>
                    <a:pt x="663" y="1347"/>
                  </a:cubicBezTo>
                  <a:lnTo>
                    <a:pt x="3259" y="882"/>
                  </a:lnTo>
                  <a:cubicBezTo>
                    <a:pt x="3759" y="731"/>
                    <a:pt x="3634" y="0"/>
                    <a:pt x="313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6" name="Google Shape;9186;p51"/>
            <p:cNvSpPr/>
            <p:nvPr/>
          </p:nvSpPr>
          <p:spPr>
            <a:xfrm>
              <a:off x="5939725" y="2743050"/>
              <a:ext cx="46600" cy="38625"/>
            </a:xfrm>
            <a:custGeom>
              <a:rect b="b" l="l" r="r" t="t"/>
              <a:pathLst>
                <a:path extrusionOk="0" h="1545" w="1864">
                  <a:moveTo>
                    <a:pt x="1014" y="0"/>
                  </a:moveTo>
                  <a:cubicBezTo>
                    <a:pt x="970" y="0"/>
                    <a:pt x="926" y="4"/>
                    <a:pt x="881" y="11"/>
                  </a:cubicBezTo>
                  <a:cubicBezTo>
                    <a:pt x="203" y="131"/>
                    <a:pt x="0" y="1012"/>
                    <a:pt x="572" y="1404"/>
                  </a:cubicBezTo>
                  <a:cubicBezTo>
                    <a:pt x="713" y="1501"/>
                    <a:pt x="865" y="1545"/>
                    <a:pt x="1012" y="1545"/>
                  </a:cubicBezTo>
                  <a:cubicBezTo>
                    <a:pt x="1461" y="1545"/>
                    <a:pt x="1864" y="1142"/>
                    <a:pt x="1774" y="631"/>
                  </a:cubicBezTo>
                  <a:cubicBezTo>
                    <a:pt x="1700" y="258"/>
                    <a:pt x="1378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7" name="Google Shape;9187;p51"/>
            <p:cNvSpPr/>
            <p:nvPr/>
          </p:nvSpPr>
          <p:spPr>
            <a:xfrm>
              <a:off x="5993200" y="2731600"/>
              <a:ext cx="94800" cy="33850"/>
            </a:xfrm>
            <a:custGeom>
              <a:rect b="b" l="l" r="r" t="t"/>
              <a:pathLst>
                <a:path extrusionOk="0" h="1354" w="3792">
                  <a:moveTo>
                    <a:pt x="3191" y="1"/>
                  </a:moveTo>
                  <a:cubicBezTo>
                    <a:pt x="3169" y="1"/>
                    <a:pt x="3147" y="2"/>
                    <a:pt x="3124" y="5"/>
                  </a:cubicBezTo>
                  <a:lnTo>
                    <a:pt x="528" y="469"/>
                  </a:lnTo>
                  <a:cubicBezTo>
                    <a:pt x="0" y="607"/>
                    <a:pt x="125" y="1354"/>
                    <a:pt x="626" y="1354"/>
                  </a:cubicBezTo>
                  <a:cubicBezTo>
                    <a:pt x="644" y="1354"/>
                    <a:pt x="663" y="1353"/>
                    <a:pt x="683" y="1351"/>
                  </a:cubicBezTo>
                  <a:lnTo>
                    <a:pt x="3279" y="874"/>
                  </a:lnTo>
                  <a:cubicBezTo>
                    <a:pt x="3792" y="749"/>
                    <a:pt x="3682" y="1"/>
                    <a:pt x="319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8" name="Google Shape;9188;p51"/>
            <p:cNvSpPr/>
            <p:nvPr/>
          </p:nvSpPr>
          <p:spPr>
            <a:xfrm>
              <a:off x="5895375" y="2982050"/>
              <a:ext cx="194100" cy="174250"/>
            </a:xfrm>
            <a:custGeom>
              <a:rect b="b" l="l" r="r" t="t"/>
              <a:pathLst>
                <a:path extrusionOk="0" h="6970" w="7764">
                  <a:moveTo>
                    <a:pt x="3937" y="1"/>
                  </a:moveTo>
                  <a:cubicBezTo>
                    <a:pt x="2902" y="1"/>
                    <a:pt x="1884" y="472"/>
                    <a:pt x="1215" y="1358"/>
                  </a:cubicBezTo>
                  <a:lnTo>
                    <a:pt x="6953" y="4977"/>
                  </a:lnTo>
                  <a:cubicBezTo>
                    <a:pt x="7763" y="3405"/>
                    <a:pt x="7251" y="1477"/>
                    <a:pt x="5751" y="524"/>
                  </a:cubicBezTo>
                  <a:cubicBezTo>
                    <a:pt x="5188" y="171"/>
                    <a:pt x="4559" y="1"/>
                    <a:pt x="3937" y="1"/>
                  </a:cubicBezTo>
                  <a:close/>
                  <a:moveTo>
                    <a:pt x="810" y="2001"/>
                  </a:moveTo>
                  <a:lnTo>
                    <a:pt x="810" y="2001"/>
                  </a:lnTo>
                  <a:cubicBezTo>
                    <a:pt x="0" y="3572"/>
                    <a:pt x="524" y="5501"/>
                    <a:pt x="2012" y="6442"/>
                  </a:cubicBezTo>
                  <a:cubicBezTo>
                    <a:pt x="2580" y="6797"/>
                    <a:pt x="3214" y="6969"/>
                    <a:pt x="3841" y="6969"/>
                  </a:cubicBezTo>
                  <a:cubicBezTo>
                    <a:pt x="4871" y="6969"/>
                    <a:pt x="5882" y="6505"/>
                    <a:pt x="6549" y="5632"/>
                  </a:cubicBezTo>
                  <a:lnTo>
                    <a:pt x="810" y="200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9" name="Google Shape;9189;p51"/>
            <p:cNvSpPr/>
            <p:nvPr/>
          </p:nvSpPr>
          <p:spPr>
            <a:xfrm>
              <a:off x="6259100" y="2609075"/>
              <a:ext cx="151825" cy="140725"/>
            </a:xfrm>
            <a:custGeom>
              <a:rect b="b" l="l" r="r" t="t"/>
              <a:pathLst>
                <a:path extrusionOk="0" h="5629" w="6073">
                  <a:moveTo>
                    <a:pt x="3596" y="1"/>
                  </a:moveTo>
                  <a:lnTo>
                    <a:pt x="1203" y="1620"/>
                  </a:lnTo>
                  <a:cubicBezTo>
                    <a:pt x="251" y="2275"/>
                    <a:pt x="1" y="3585"/>
                    <a:pt x="655" y="4549"/>
                  </a:cubicBezTo>
                  <a:lnTo>
                    <a:pt x="763" y="4716"/>
                  </a:lnTo>
                  <a:cubicBezTo>
                    <a:pt x="1170" y="5308"/>
                    <a:pt x="1831" y="5629"/>
                    <a:pt x="2505" y="5629"/>
                  </a:cubicBezTo>
                  <a:cubicBezTo>
                    <a:pt x="2914" y="5629"/>
                    <a:pt x="3327" y="5511"/>
                    <a:pt x="3692" y="5263"/>
                  </a:cubicBezTo>
                  <a:lnTo>
                    <a:pt x="6073" y="3644"/>
                  </a:lnTo>
                  <a:lnTo>
                    <a:pt x="3596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0" name="Google Shape;9190;p51"/>
            <p:cNvSpPr/>
            <p:nvPr/>
          </p:nvSpPr>
          <p:spPr>
            <a:xfrm>
              <a:off x="6361800" y="2550550"/>
              <a:ext cx="151825" cy="141000"/>
            </a:xfrm>
            <a:custGeom>
              <a:rect b="b" l="l" r="r" t="t"/>
              <a:pathLst>
                <a:path extrusionOk="0" h="5640" w="6073">
                  <a:moveTo>
                    <a:pt x="3568" y="0"/>
                  </a:moveTo>
                  <a:cubicBezTo>
                    <a:pt x="3162" y="0"/>
                    <a:pt x="2752" y="119"/>
                    <a:pt x="2393" y="365"/>
                  </a:cubicBezTo>
                  <a:lnTo>
                    <a:pt x="0" y="1996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22" y="3354"/>
                    <a:pt x="6072" y="2044"/>
                    <a:pt x="5430" y="1080"/>
                  </a:cubicBezTo>
                  <a:lnTo>
                    <a:pt x="5310" y="925"/>
                  </a:lnTo>
                  <a:cubicBezTo>
                    <a:pt x="4902" y="324"/>
                    <a:pt x="4240" y="0"/>
                    <a:pt x="356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1" name="Google Shape;9191;p51"/>
            <p:cNvSpPr/>
            <p:nvPr/>
          </p:nvSpPr>
          <p:spPr>
            <a:xfrm>
              <a:off x="6214450" y="2899825"/>
              <a:ext cx="268225" cy="266925"/>
            </a:xfrm>
            <a:custGeom>
              <a:rect b="b" l="l" r="r" t="t"/>
              <a:pathLst>
                <a:path extrusionOk="0" h="10677" w="10729">
                  <a:moveTo>
                    <a:pt x="5017" y="1"/>
                  </a:moveTo>
                  <a:cubicBezTo>
                    <a:pt x="4831" y="1"/>
                    <a:pt x="4666" y="137"/>
                    <a:pt x="4644" y="325"/>
                  </a:cubicBezTo>
                  <a:lnTo>
                    <a:pt x="4180" y="3813"/>
                  </a:lnTo>
                  <a:lnTo>
                    <a:pt x="715" y="3349"/>
                  </a:lnTo>
                  <a:cubicBezTo>
                    <a:pt x="699" y="3347"/>
                    <a:pt x="684" y="3346"/>
                    <a:pt x="669" y="3346"/>
                  </a:cubicBezTo>
                  <a:cubicBezTo>
                    <a:pt x="475" y="3346"/>
                    <a:pt x="320" y="3483"/>
                    <a:pt x="286" y="3670"/>
                  </a:cubicBezTo>
                  <a:lnTo>
                    <a:pt x="36" y="5635"/>
                  </a:lnTo>
                  <a:cubicBezTo>
                    <a:pt x="1" y="5849"/>
                    <a:pt x="144" y="6028"/>
                    <a:pt x="358" y="6063"/>
                  </a:cubicBezTo>
                  <a:lnTo>
                    <a:pt x="346" y="6063"/>
                  </a:lnTo>
                  <a:lnTo>
                    <a:pt x="3823" y="6516"/>
                  </a:lnTo>
                  <a:lnTo>
                    <a:pt x="3370" y="10004"/>
                  </a:lnTo>
                  <a:cubicBezTo>
                    <a:pt x="3334" y="10207"/>
                    <a:pt x="3477" y="10385"/>
                    <a:pt x="3692" y="10421"/>
                  </a:cubicBezTo>
                  <a:lnTo>
                    <a:pt x="5656" y="10671"/>
                  </a:lnTo>
                  <a:cubicBezTo>
                    <a:pt x="5677" y="10675"/>
                    <a:pt x="5698" y="10677"/>
                    <a:pt x="5719" y="10677"/>
                  </a:cubicBezTo>
                  <a:cubicBezTo>
                    <a:pt x="5896" y="10677"/>
                    <a:pt x="6052" y="10543"/>
                    <a:pt x="6073" y="10362"/>
                  </a:cubicBezTo>
                  <a:lnTo>
                    <a:pt x="6537" y="6873"/>
                  </a:lnTo>
                  <a:lnTo>
                    <a:pt x="10014" y="7337"/>
                  </a:lnTo>
                  <a:cubicBezTo>
                    <a:pt x="10029" y="7339"/>
                    <a:pt x="10043" y="7340"/>
                    <a:pt x="10058" y="7340"/>
                  </a:cubicBezTo>
                  <a:cubicBezTo>
                    <a:pt x="10243" y="7340"/>
                    <a:pt x="10408" y="7204"/>
                    <a:pt x="10431" y="7016"/>
                  </a:cubicBezTo>
                  <a:lnTo>
                    <a:pt x="10693" y="5039"/>
                  </a:lnTo>
                  <a:cubicBezTo>
                    <a:pt x="10728" y="4837"/>
                    <a:pt x="10573" y="4647"/>
                    <a:pt x="10371" y="4623"/>
                  </a:cubicBezTo>
                  <a:lnTo>
                    <a:pt x="6894" y="4170"/>
                  </a:lnTo>
                  <a:lnTo>
                    <a:pt x="7359" y="682"/>
                  </a:lnTo>
                  <a:cubicBezTo>
                    <a:pt x="7383" y="479"/>
                    <a:pt x="7240" y="289"/>
                    <a:pt x="7037" y="265"/>
                  </a:cubicBezTo>
                  <a:lnTo>
                    <a:pt x="5061" y="3"/>
                  </a:lnTo>
                  <a:cubicBezTo>
                    <a:pt x="5046" y="1"/>
                    <a:pt x="5031" y="1"/>
                    <a:pt x="501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2" name="Google Shape;9192;p51"/>
            <p:cNvSpPr/>
            <p:nvPr/>
          </p:nvSpPr>
          <p:spPr>
            <a:xfrm>
              <a:off x="5871250" y="3303975"/>
              <a:ext cx="271500" cy="338325"/>
            </a:xfrm>
            <a:custGeom>
              <a:rect b="b" l="l" r="r" t="t"/>
              <a:pathLst>
                <a:path extrusionOk="0" h="13533" w="10860">
                  <a:moveTo>
                    <a:pt x="4159" y="435"/>
                  </a:moveTo>
                  <a:cubicBezTo>
                    <a:pt x="4447" y="435"/>
                    <a:pt x="4730" y="608"/>
                    <a:pt x="4787" y="994"/>
                  </a:cubicBezTo>
                  <a:cubicBezTo>
                    <a:pt x="4811" y="1196"/>
                    <a:pt x="4763" y="1387"/>
                    <a:pt x="4632" y="1542"/>
                  </a:cubicBezTo>
                  <a:lnTo>
                    <a:pt x="3847" y="1685"/>
                  </a:lnTo>
                  <a:cubicBezTo>
                    <a:pt x="3668" y="1589"/>
                    <a:pt x="3549" y="1423"/>
                    <a:pt x="3513" y="1232"/>
                  </a:cubicBezTo>
                  <a:cubicBezTo>
                    <a:pt x="3398" y="732"/>
                    <a:pt x="3782" y="435"/>
                    <a:pt x="4159" y="435"/>
                  </a:cubicBezTo>
                  <a:close/>
                  <a:moveTo>
                    <a:pt x="7873" y="2745"/>
                  </a:moveTo>
                  <a:cubicBezTo>
                    <a:pt x="8128" y="2745"/>
                    <a:pt x="8353" y="2924"/>
                    <a:pt x="8395" y="3185"/>
                  </a:cubicBezTo>
                  <a:lnTo>
                    <a:pt x="9788" y="10769"/>
                  </a:lnTo>
                  <a:cubicBezTo>
                    <a:pt x="9835" y="11067"/>
                    <a:pt x="9645" y="11352"/>
                    <a:pt x="9335" y="11400"/>
                  </a:cubicBezTo>
                  <a:lnTo>
                    <a:pt x="3073" y="12543"/>
                  </a:lnTo>
                  <a:cubicBezTo>
                    <a:pt x="3038" y="12550"/>
                    <a:pt x="3003" y="12553"/>
                    <a:pt x="2968" y="12553"/>
                  </a:cubicBezTo>
                  <a:cubicBezTo>
                    <a:pt x="2711" y="12553"/>
                    <a:pt x="2484" y="12364"/>
                    <a:pt x="2442" y="12091"/>
                  </a:cubicBezTo>
                  <a:lnTo>
                    <a:pt x="1060" y="4530"/>
                  </a:lnTo>
                  <a:cubicBezTo>
                    <a:pt x="1001" y="4233"/>
                    <a:pt x="1203" y="3947"/>
                    <a:pt x="1501" y="3887"/>
                  </a:cubicBezTo>
                  <a:lnTo>
                    <a:pt x="2251" y="3756"/>
                  </a:lnTo>
                  <a:cubicBezTo>
                    <a:pt x="2282" y="3965"/>
                    <a:pt x="2461" y="4110"/>
                    <a:pt x="2665" y="4110"/>
                  </a:cubicBezTo>
                  <a:cubicBezTo>
                    <a:pt x="2693" y="4110"/>
                    <a:pt x="2722" y="4107"/>
                    <a:pt x="2751" y="4102"/>
                  </a:cubicBezTo>
                  <a:lnTo>
                    <a:pt x="6668" y="3399"/>
                  </a:lnTo>
                  <a:cubicBezTo>
                    <a:pt x="6906" y="3351"/>
                    <a:pt x="7061" y="3125"/>
                    <a:pt x="7014" y="2887"/>
                  </a:cubicBezTo>
                  <a:lnTo>
                    <a:pt x="7764" y="2756"/>
                  </a:lnTo>
                  <a:cubicBezTo>
                    <a:pt x="7800" y="2749"/>
                    <a:pt x="7837" y="2745"/>
                    <a:pt x="7873" y="2745"/>
                  </a:cubicBezTo>
                  <a:close/>
                  <a:moveTo>
                    <a:pt x="4137" y="1"/>
                  </a:moveTo>
                  <a:cubicBezTo>
                    <a:pt x="4073" y="1"/>
                    <a:pt x="4007" y="6"/>
                    <a:pt x="3942" y="18"/>
                  </a:cubicBezTo>
                  <a:cubicBezTo>
                    <a:pt x="3346" y="125"/>
                    <a:pt x="2954" y="708"/>
                    <a:pt x="3073" y="1304"/>
                  </a:cubicBezTo>
                  <a:cubicBezTo>
                    <a:pt x="3108" y="1482"/>
                    <a:pt x="3180" y="1649"/>
                    <a:pt x="3287" y="1780"/>
                  </a:cubicBezTo>
                  <a:lnTo>
                    <a:pt x="2513" y="1935"/>
                  </a:lnTo>
                  <a:cubicBezTo>
                    <a:pt x="2203" y="1994"/>
                    <a:pt x="1989" y="2304"/>
                    <a:pt x="2049" y="2613"/>
                  </a:cubicBezTo>
                  <a:lnTo>
                    <a:pt x="2096" y="2899"/>
                  </a:lnTo>
                  <a:lnTo>
                    <a:pt x="810" y="3125"/>
                  </a:lnTo>
                  <a:cubicBezTo>
                    <a:pt x="322" y="3220"/>
                    <a:pt x="1" y="3685"/>
                    <a:pt x="96" y="4173"/>
                  </a:cubicBezTo>
                  <a:lnTo>
                    <a:pt x="1668" y="12793"/>
                  </a:lnTo>
                  <a:cubicBezTo>
                    <a:pt x="1742" y="13229"/>
                    <a:pt x="2130" y="13533"/>
                    <a:pt x="2552" y="13533"/>
                  </a:cubicBezTo>
                  <a:cubicBezTo>
                    <a:pt x="2602" y="13533"/>
                    <a:pt x="2653" y="13528"/>
                    <a:pt x="2704" y="13519"/>
                  </a:cubicBezTo>
                  <a:lnTo>
                    <a:pt x="10050" y="12174"/>
                  </a:lnTo>
                  <a:cubicBezTo>
                    <a:pt x="10538" y="12079"/>
                    <a:pt x="10859" y="11614"/>
                    <a:pt x="10764" y="11138"/>
                  </a:cubicBezTo>
                  <a:lnTo>
                    <a:pt x="9192" y="2506"/>
                  </a:lnTo>
                  <a:cubicBezTo>
                    <a:pt x="9107" y="2070"/>
                    <a:pt x="8727" y="1767"/>
                    <a:pt x="8299" y="1767"/>
                  </a:cubicBezTo>
                  <a:cubicBezTo>
                    <a:pt x="8248" y="1767"/>
                    <a:pt x="8197" y="1771"/>
                    <a:pt x="8145" y="1780"/>
                  </a:cubicBezTo>
                  <a:lnTo>
                    <a:pt x="6859" y="2018"/>
                  </a:lnTo>
                  <a:lnTo>
                    <a:pt x="6811" y="1744"/>
                  </a:lnTo>
                  <a:cubicBezTo>
                    <a:pt x="6758" y="1459"/>
                    <a:pt x="6509" y="1258"/>
                    <a:pt x="6237" y="1258"/>
                  </a:cubicBezTo>
                  <a:cubicBezTo>
                    <a:pt x="6202" y="1258"/>
                    <a:pt x="6167" y="1261"/>
                    <a:pt x="6133" y="1268"/>
                  </a:cubicBezTo>
                  <a:lnTo>
                    <a:pt x="5180" y="1435"/>
                  </a:lnTo>
                  <a:cubicBezTo>
                    <a:pt x="5240" y="1268"/>
                    <a:pt x="5251" y="1089"/>
                    <a:pt x="5216" y="923"/>
                  </a:cubicBezTo>
                  <a:cubicBezTo>
                    <a:pt x="5131" y="381"/>
                    <a:pt x="4667" y="1"/>
                    <a:pt x="413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3" name="Google Shape;9193;p51"/>
            <p:cNvSpPr/>
            <p:nvPr/>
          </p:nvSpPr>
          <p:spPr>
            <a:xfrm>
              <a:off x="5919475" y="3425875"/>
              <a:ext cx="46550" cy="38625"/>
            </a:xfrm>
            <a:custGeom>
              <a:rect b="b" l="l" r="r" t="t"/>
              <a:pathLst>
                <a:path extrusionOk="0" h="1545" w="1862">
                  <a:moveTo>
                    <a:pt x="1002" y="0"/>
                  </a:moveTo>
                  <a:cubicBezTo>
                    <a:pt x="959" y="0"/>
                    <a:pt x="914" y="4"/>
                    <a:pt x="870" y="11"/>
                  </a:cubicBezTo>
                  <a:cubicBezTo>
                    <a:pt x="191" y="130"/>
                    <a:pt x="1" y="1011"/>
                    <a:pt x="572" y="1404"/>
                  </a:cubicBezTo>
                  <a:cubicBezTo>
                    <a:pt x="710" y="1501"/>
                    <a:pt x="861" y="1545"/>
                    <a:pt x="1007" y="1545"/>
                  </a:cubicBezTo>
                  <a:cubicBezTo>
                    <a:pt x="1453" y="1545"/>
                    <a:pt x="1861" y="1142"/>
                    <a:pt x="1763" y="630"/>
                  </a:cubicBezTo>
                  <a:cubicBezTo>
                    <a:pt x="1699" y="258"/>
                    <a:pt x="1369" y="0"/>
                    <a:pt x="100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4" name="Google Shape;9194;p51"/>
            <p:cNvSpPr/>
            <p:nvPr/>
          </p:nvSpPr>
          <p:spPr>
            <a:xfrm>
              <a:off x="5972000" y="3414175"/>
              <a:ext cx="97325" cy="34050"/>
            </a:xfrm>
            <a:custGeom>
              <a:rect b="b" l="l" r="r" t="t"/>
              <a:pathLst>
                <a:path extrusionOk="0" h="1362" w="3893">
                  <a:moveTo>
                    <a:pt x="3284" y="0"/>
                  </a:moveTo>
                  <a:cubicBezTo>
                    <a:pt x="3246" y="0"/>
                    <a:pt x="3205" y="5"/>
                    <a:pt x="3162" y="15"/>
                  </a:cubicBezTo>
                  <a:lnTo>
                    <a:pt x="3150" y="15"/>
                  </a:lnTo>
                  <a:lnTo>
                    <a:pt x="567" y="491"/>
                  </a:lnTo>
                  <a:cubicBezTo>
                    <a:pt x="0" y="569"/>
                    <a:pt x="107" y="1361"/>
                    <a:pt x="607" y="1361"/>
                  </a:cubicBezTo>
                  <a:cubicBezTo>
                    <a:pt x="643" y="1361"/>
                    <a:pt x="681" y="1357"/>
                    <a:pt x="721" y="1349"/>
                  </a:cubicBezTo>
                  <a:lnTo>
                    <a:pt x="3317" y="872"/>
                  </a:lnTo>
                  <a:cubicBezTo>
                    <a:pt x="3892" y="817"/>
                    <a:pt x="3789" y="0"/>
                    <a:pt x="328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5" name="Google Shape;9195;p51"/>
            <p:cNvSpPr/>
            <p:nvPr/>
          </p:nvSpPr>
          <p:spPr>
            <a:xfrm>
              <a:off x="5929300" y="3479650"/>
              <a:ext cx="46550" cy="38725"/>
            </a:xfrm>
            <a:custGeom>
              <a:rect b="b" l="l" r="r" t="t"/>
              <a:pathLst>
                <a:path extrusionOk="0" h="1549" w="1862">
                  <a:moveTo>
                    <a:pt x="1015" y="1"/>
                  </a:moveTo>
                  <a:cubicBezTo>
                    <a:pt x="967" y="1"/>
                    <a:pt x="919" y="6"/>
                    <a:pt x="870" y="15"/>
                  </a:cubicBezTo>
                  <a:cubicBezTo>
                    <a:pt x="191" y="134"/>
                    <a:pt x="1" y="1015"/>
                    <a:pt x="560" y="1408"/>
                  </a:cubicBezTo>
                  <a:cubicBezTo>
                    <a:pt x="701" y="1505"/>
                    <a:pt x="854" y="1549"/>
                    <a:pt x="1002" y="1549"/>
                  </a:cubicBezTo>
                  <a:cubicBezTo>
                    <a:pt x="1453" y="1549"/>
                    <a:pt x="1861" y="1146"/>
                    <a:pt x="1763" y="635"/>
                  </a:cubicBezTo>
                  <a:cubicBezTo>
                    <a:pt x="1700" y="267"/>
                    <a:pt x="1377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6" name="Google Shape;9196;p51"/>
            <p:cNvSpPr/>
            <p:nvPr/>
          </p:nvSpPr>
          <p:spPr>
            <a:xfrm>
              <a:off x="5983175" y="3468350"/>
              <a:ext cx="94000" cy="33750"/>
            </a:xfrm>
            <a:custGeom>
              <a:rect b="b" l="l" r="r" t="t"/>
              <a:pathLst>
                <a:path extrusionOk="0" h="1350" w="3760">
                  <a:moveTo>
                    <a:pt x="3144" y="1"/>
                  </a:moveTo>
                  <a:cubicBezTo>
                    <a:pt x="3128" y="1"/>
                    <a:pt x="3112" y="2"/>
                    <a:pt x="3096" y="3"/>
                  </a:cubicBezTo>
                  <a:lnTo>
                    <a:pt x="501" y="467"/>
                  </a:lnTo>
                  <a:cubicBezTo>
                    <a:pt x="0" y="619"/>
                    <a:pt x="125" y="1350"/>
                    <a:pt x="631" y="1350"/>
                  </a:cubicBezTo>
                  <a:cubicBezTo>
                    <a:pt x="643" y="1350"/>
                    <a:pt x="655" y="1349"/>
                    <a:pt x="667" y="1348"/>
                  </a:cubicBezTo>
                  <a:lnTo>
                    <a:pt x="3263" y="872"/>
                  </a:lnTo>
                  <a:cubicBezTo>
                    <a:pt x="3759" y="722"/>
                    <a:pt x="3640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7" name="Google Shape;9197;p51"/>
            <p:cNvSpPr/>
            <p:nvPr/>
          </p:nvSpPr>
          <p:spPr>
            <a:xfrm>
              <a:off x="5939725" y="3537175"/>
              <a:ext cx="46600" cy="38650"/>
            </a:xfrm>
            <a:custGeom>
              <a:rect b="b" l="l" r="r" t="t"/>
              <a:pathLst>
                <a:path extrusionOk="0" h="1546" w="1864">
                  <a:moveTo>
                    <a:pt x="1013" y="1"/>
                  </a:moveTo>
                  <a:cubicBezTo>
                    <a:pt x="970" y="1"/>
                    <a:pt x="926" y="5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1" y="1546"/>
                    <a:pt x="1008" y="1546"/>
                  </a:cubicBezTo>
                  <a:cubicBezTo>
                    <a:pt x="1454" y="1546"/>
                    <a:pt x="1864" y="1145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8" name="Google Shape;9198;p51"/>
            <p:cNvSpPr/>
            <p:nvPr/>
          </p:nvSpPr>
          <p:spPr>
            <a:xfrm>
              <a:off x="5993675" y="3525800"/>
              <a:ext cx="94200" cy="33775"/>
            </a:xfrm>
            <a:custGeom>
              <a:rect b="b" l="l" r="r" t="t"/>
              <a:pathLst>
                <a:path extrusionOk="0" h="1351" w="3768">
                  <a:moveTo>
                    <a:pt x="3152" y="1"/>
                  </a:moveTo>
                  <a:cubicBezTo>
                    <a:pt x="3136" y="1"/>
                    <a:pt x="3121" y="2"/>
                    <a:pt x="3105" y="3"/>
                  </a:cubicBezTo>
                  <a:lnTo>
                    <a:pt x="509" y="479"/>
                  </a:lnTo>
                  <a:cubicBezTo>
                    <a:pt x="1" y="618"/>
                    <a:pt x="109" y="1350"/>
                    <a:pt x="616" y="1350"/>
                  </a:cubicBezTo>
                  <a:cubicBezTo>
                    <a:pt x="632" y="1350"/>
                    <a:pt x="648" y="1350"/>
                    <a:pt x="664" y="1348"/>
                  </a:cubicBezTo>
                  <a:lnTo>
                    <a:pt x="3260" y="872"/>
                  </a:lnTo>
                  <a:cubicBezTo>
                    <a:pt x="3768" y="733"/>
                    <a:pt x="3648" y="1"/>
                    <a:pt x="315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9" name="Google Shape;9199;p51"/>
            <p:cNvSpPr/>
            <p:nvPr/>
          </p:nvSpPr>
          <p:spPr>
            <a:xfrm>
              <a:off x="5895375" y="3776850"/>
              <a:ext cx="193200" cy="173725"/>
            </a:xfrm>
            <a:custGeom>
              <a:rect b="b" l="l" r="r" t="t"/>
              <a:pathLst>
                <a:path extrusionOk="0" h="6949" w="7728">
                  <a:moveTo>
                    <a:pt x="3940" y="0"/>
                  </a:moveTo>
                  <a:cubicBezTo>
                    <a:pt x="2906" y="0"/>
                    <a:pt x="1888" y="466"/>
                    <a:pt x="1215" y="1331"/>
                  </a:cubicBezTo>
                  <a:lnTo>
                    <a:pt x="6953" y="4963"/>
                  </a:lnTo>
                  <a:cubicBezTo>
                    <a:pt x="7727" y="3391"/>
                    <a:pt x="7239" y="1474"/>
                    <a:pt x="5775" y="534"/>
                  </a:cubicBezTo>
                  <a:cubicBezTo>
                    <a:pt x="5207" y="173"/>
                    <a:pt x="4570" y="0"/>
                    <a:pt x="3940" y="0"/>
                  </a:cubicBezTo>
                  <a:close/>
                  <a:moveTo>
                    <a:pt x="810" y="1974"/>
                  </a:moveTo>
                  <a:lnTo>
                    <a:pt x="810" y="1974"/>
                  </a:lnTo>
                  <a:cubicBezTo>
                    <a:pt x="0" y="3546"/>
                    <a:pt x="524" y="5475"/>
                    <a:pt x="2012" y="6415"/>
                  </a:cubicBezTo>
                  <a:cubicBezTo>
                    <a:pt x="2579" y="6775"/>
                    <a:pt x="3213" y="6948"/>
                    <a:pt x="3839" y="6948"/>
                  </a:cubicBezTo>
                  <a:cubicBezTo>
                    <a:pt x="4870" y="6948"/>
                    <a:pt x="5882" y="6480"/>
                    <a:pt x="6549" y="5606"/>
                  </a:cubicBezTo>
                  <a:lnTo>
                    <a:pt x="810" y="1974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0" name="Google Shape;9200;p51"/>
            <p:cNvSpPr/>
            <p:nvPr/>
          </p:nvSpPr>
          <p:spPr>
            <a:xfrm>
              <a:off x="6258800" y="3403225"/>
              <a:ext cx="152125" cy="140800"/>
            </a:xfrm>
            <a:custGeom>
              <a:rect b="b" l="l" r="r" t="t"/>
              <a:pathLst>
                <a:path extrusionOk="0" h="5632" w="6085">
                  <a:moveTo>
                    <a:pt x="3608" y="1"/>
                  </a:moveTo>
                  <a:lnTo>
                    <a:pt x="1215" y="1632"/>
                  </a:lnTo>
                  <a:cubicBezTo>
                    <a:pt x="251" y="2275"/>
                    <a:pt x="1" y="3584"/>
                    <a:pt x="667" y="4549"/>
                  </a:cubicBezTo>
                  <a:lnTo>
                    <a:pt x="775" y="4715"/>
                  </a:lnTo>
                  <a:cubicBezTo>
                    <a:pt x="1184" y="5311"/>
                    <a:pt x="1849" y="5632"/>
                    <a:pt x="2526" y="5632"/>
                  </a:cubicBezTo>
                  <a:cubicBezTo>
                    <a:pt x="2932" y="5632"/>
                    <a:pt x="3342" y="5516"/>
                    <a:pt x="3704" y="5275"/>
                  </a:cubicBezTo>
                  <a:lnTo>
                    <a:pt x="6085" y="3644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1" name="Google Shape;9201;p51"/>
            <p:cNvSpPr/>
            <p:nvPr/>
          </p:nvSpPr>
          <p:spPr>
            <a:xfrm>
              <a:off x="6361800" y="3344700"/>
              <a:ext cx="151825" cy="141000"/>
            </a:xfrm>
            <a:custGeom>
              <a:rect b="b" l="l" r="r" t="t"/>
              <a:pathLst>
                <a:path extrusionOk="0" h="5640" w="6073">
                  <a:moveTo>
                    <a:pt x="3568" y="0"/>
                  </a:moveTo>
                  <a:cubicBezTo>
                    <a:pt x="3162" y="0"/>
                    <a:pt x="2752" y="118"/>
                    <a:pt x="2393" y="365"/>
                  </a:cubicBezTo>
                  <a:lnTo>
                    <a:pt x="0" y="1996"/>
                  </a:lnTo>
                  <a:lnTo>
                    <a:pt x="2477" y="5640"/>
                  </a:lnTo>
                  <a:lnTo>
                    <a:pt x="4870" y="4008"/>
                  </a:lnTo>
                  <a:cubicBezTo>
                    <a:pt x="5822" y="3354"/>
                    <a:pt x="6072" y="2044"/>
                    <a:pt x="5430" y="1091"/>
                  </a:cubicBezTo>
                  <a:lnTo>
                    <a:pt x="5310" y="925"/>
                  </a:lnTo>
                  <a:cubicBezTo>
                    <a:pt x="4902" y="324"/>
                    <a:pt x="4240" y="0"/>
                    <a:pt x="356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2" name="Google Shape;9202;p51"/>
            <p:cNvSpPr/>
            <p:nvPr/>
          </p:nvSpPr>
          <p:spPr>
            <a:xfrm>
              <a:off x="6214450" y="3694200"/>
              <a:ext cx="268225" cy="266925"/>
            </a:xfrm>
            <a:custGeom>
              <a:rect b="b" l="l" r="r" t="t"/>
              <a:pathLst>
                <a:path extrusionOk="0" h="10677" w="10729">
                  <a:moveTo>
                    <a:pt x="4999" y="0"/>
                  </a:moveTo>
                  <a:cubicBezTo>
                    <a:pt x="4821" y="0"/>
                    <a:pt x="4665" y="135"/>
                    <a:pt x="4644" y="327"/>
                  </a:cubicBezTo>
                  <a:lnTo>
                    <a:pt x="4180" y="3804"/>
                  </a:lnTo>
                  <a:lnTo>
                    <a:pt x="715" y="3340"/>
                  </a:lnTo>
                  <a:cubicBezTo>
                    <a:pt x="699" y="3338"/>
                    <a:pt x="684" y="3337"/>
                    <a:pt x="669" y="3337"/>
                  </a:cubicBezTo>
                  <a:cubicBezTo>
                    <a:pt x="475" y="3337"/>
                    <a:pt x="320" y="3473"/>
                    <a:pt x="286" y="3661"/>
                  </a:cubicBezTo>
                  <a:lnTo>
                    <a:pt x="36" y="5638"/>
                  </a:lnTo>
                  <a:cubicBezTo>
                    <a:pt x="1" y="5840"/>
                    <a:pt x="144" y="6030"/>
                    <a:pt x="358" y="6054"/>
                  </a:cubicBezTo>
                  <a:lnTo>
                    <a:pt x="346" y="6054"/>
                  </a:lnTo>
                  <a:lnTo>
                    <a:pt x="3823" y="6519"/>
                  </a:lnTo>
                  <a:lnTo>
                    <a:pt x="3370" y="9995"/>
                  </a:lnTo>
                  <a:cubicBezTo>
                    <a:pt x="3334" y="10198"/>
                    <a:pt x="3477" y="10388"/>
                    <a:pt x="3692" y="10412"/>
                  </a:cubicBezTo>
                  <a:lnTo>
                    <a:pt x="5656" y="10674"/>
                  </a:lnTo>
                  <a:cubicBezTo>
                    <a:pt x="5671" y="10676"/>
                    <a:pt x="5686" y="10676"/>
                    <a:pt x="5700" y="10676"/>
                  </a:cubicBezTo>
                  <a:cubicBezTo>
                    <a:pt x="5886" y="10676"/>
                    <a:pt x="6051" y="10540"/>
                    <a:pt x="6073" y="10352"/>
                  </a:cubicBezTo>
                  <a:lnTo>
                    <a:pt x="6537" y="6876"/>
                  </a:lnTo>
                  <a:lnTo>
                    <a:pt x="10014" y="7328"/>
                  </a:lnTo>
                  <a:cubicBezTo>
                    <a:pt x="10035" y="7332"/>
                    <a:pt x="10055" y="7334"/>
                    <a:pt x="10076" y="7334"/>
                  </a:cubicBezTo>
                  <a:cubicBezTo>
                    <a:pt x="10254" y="7334"/>
                    <a:pt x="10409" y="7199"/>
                    <a:pt x="10431" y="7007"/>
                  </a:cubicBezTo>
                  <a:lnTo>
                    <a:pt x="10693" y="5042"/>
                  </a:lnTo>
                  <a:cubicBezTo>
                    <a:pt x="10728" y="4840"/>
                    <a:pt x="10573" y="4649"/>
                    <a:pt x="10371" y="4625"/>
                  </a:cubicBezTo>
                  <a:lnTo>
                    <a:pt x="6894" y="4161"/>
                  </a:lnTo>
                  <a:lnTo>
                    <a:pt x="7359" y="685"/>
                  </a:lnTo>
                  <a:cubicBezTo>
                    <a:pt x="7383" y="482"/>
                    <a:pt x="7240" y="292"/>
                    <a:pt x="7037" y="268"/>
                  </a:cubicBezTo>
                  <a:lnTo>
                    <a:pt x="5061" y="6"/>
                  </a:lnTo>
                  <a:cubicBezTo>
                    <a:pt x="5040" y="2"/>
                    <a:pt x="5019" y="0"/>
                    <a:pt x="499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3" name="Google Shape;9203;p51"/>
            <p:cNvSpPr/>
            <p:nvPr/>
          </p:nvSpPr>
          <p:spPr>
            <a:xfrm>
              <a:off x="5871550" y="4098125"/>
              <a:ext cx="271200" cy="338025"/>
            </a:xfrm>
            <a:custGeom>
              <a:rect b="b" l="l" r="r" t="t"/>
              <a:pathLst>
                <a:path extrusionOk="0" h="13521" w="10848">
                  <a:moveTo>
                    <a:pt x="4147" y="435"/>
                  </a:moveTo>
                  <a:cubicBezTo>
                    <a:pt x="4435" y="435"/>
                    <a:pt x="4718" y="608"/>
                    <a:pt x="4775" y="994"/>
                  </a:cubicBezTo>
                  <a:cubicBezTo>
                    <a:pt x="4799" y="1184"/>
                    <a:pt x="4751" y="1387"/>
                    <a:pt x="4620" y="1542"/>
                  </a:cubicBezTo>
                  <a:lnTo>
                    <a:pt x="3835" y="1684"/>
                  </a:lnTo>
                  <a:cubicBezTo>
                    <a:pt x="3656" y="1589"/>
                    <a:pt x="3537" y="1434"/>
                    <a:pt x="3501" y="1244"/>
                  </a:cubicBezTo>
                  <a:lnTo>
                    <a:pt x="3501" y="1232"/>
                  </a:lnTo>
                  <a:cubicBezTo>
                    <a:pt x="3386" y="732"/>
                    <a:pt x="3770" y="435"/>
                    <a:pt x="4147" y="435"/>
                  </a:cubicBezTo>
                  <a:close/>
                  <a:moveTo>
                    <a:pt x="7856" y="2746"/>
                  </a:moveTo>
                  <a:cubicBezTo>
                    <a:pt x="8113" y="2746"/>
                    <a:pt x="8341" y="2934"/>
                    <a:pt x="8383" y="3196"/>
                  </a:cubicBezTo>
                  <a:lnTo>
                    <a:pt x="9776" y="10757"/>
                  </a:lnTo>
                  <a:cubicBezTo>
                    <a:pt x="9823" y="11066"/>
                    <a:pt x="9633" y="11340"/>
                    <a:pt x="9323" y="11400"/>
                  </a:cubicBezTo>
                  <a:lnTo>
                    <a:pt x="3061" y="12543"/>
                  </a:lnTo>
                  <a:cubicBezTo>
                    <a:pt x="3030" y="12548"/>
                    <a:pt x="2999" y="12550"/>
                    <a:pt x="2969" y="12550"/>
                  </a:cubicBezTo>
                  <a:cubicBezTo>
                    <a:pt x="2707" y="12550"/>
                    <a:pt x="2472" y="12369"/>
                    <a:pt x="2430" y="12102"/>
                  </a:cubicBezTo>
                  <a:lnTo>
                    <a:pt x="1048" y="4530"/>
                  </a:lnTo>
                  <a:cubicBezTo>
                    <a:pt x="989" y="4232"/>
                    <a:pt x="1191" y="3947"/>
                    <a:pt x="1489" y="3899"/>
                  </a:cubicBezTo>
                  <a:lnTo>
                    <a:pt x="2239" y="3768"/>
                  </a:lnTo>
                  <a:cubicBezTo>
                    <a:pt x="2271" y="3968"/>
                    <a:pt x="2451" y="4121"/>
                    <a:pt x="2657" y="4121"/>
                  </a:cubicBezTo>
                  <a:cubicBezTo>
                    <a:pt x="2684" y="4121"/>
                    <a:pt x="2712" y="4119"/>
                    <a:pt x="2739" y="4113"/>
                  </a:cubicBezTo>
                  <a:lnTo>
                    <a:pt x="6656" y="3399"/>
                  </a:lnTo>
                  <a:cubicBezTo>
                    <a:pt x="6894" y="3351"/>
                    <a:pt x="7049" y="3125"/>
                    <a:pt x="7002" y="2887"/>
                  </a:cubicBezTo>
                  <a:lnTo>
                    <a:pt x="7752" y="2756"/>
                  </a:lnTo>
                  <a:cubicBezTo>
                    <a:pt x="7787" y="2749"/>
                    <a:pt x="7822" y="2746"/>
                    <a:pt x="7856" y="2746"/>
                  </a:cubicBezTo>
                  <a:close/>
                  <a:moveTo>
                    <a:pt x="4125" y="0"/>
                  </a:moveTo>
                  <a:cubicBezTo>
                    <a:pt x="4061" y="0"/>
                    <a:pt x="3996" y="6"/>
                    <a:pt x="3930" y="18"/>
                  </a:cubicBezTo>
                  <a:cubicBezTo>
                    <a:pt x="3334" y="125"/>
                    <a:pt x="2942" y="708"/>
                    <a:pt x="3061" y="1303"/>
                  </a:cubicBezTo>
                  <a:cubicBezTo>
                    <a:pt x="3096" y="1482"/>
                    <a:pt x="3168" y="1637"/>
                    <a:pt x="3275" y="1780"/>
                  </a:cubicBezTo>
                  <a:lnTo>
                    <a:pt x="2501" y="1923"/>
                  </a:lnTo>
                  <a:cubicBezTo>
                    <a:pt x="2191" y="1982"/>
                    <a:pt x="1977" y="2292"/>
                    <a:pt x="2037" y="2601"/>
                  </a:cubicBezTo>
                  <a:lnTo>
                    <a:pt x="2084" y="2887"/>
                  </a:lnTo>
                  <a:lnTo>
                    <a:pt x="798" y="3125"/>
                  </a:lnTo>
                  <a:cubicBezTo>
                    <a:pt x="310" y="3208"/>
                    <a:pt x="1" y="3673"/>
                    <a:pt x="84" y="4161"/>
                  </a:cubicBezTo>
                  <a:lnTo>
                    <a:pt x="1656" y="12793"/>
                  </a:lnTo>
                  <a:cubicBezTo>
                    <a:pt x="1730" y="13218"/>
                    <a:pt x="2118" y="13520"/>
                    <a:pt x="2540" y="13520"/>
                  </a:cubicBezTo>
                  <a:cubicBezTo>
                    <a:pt x="2590" y="13520"/>
                    <a:pt x="2641" y="13516"/>
                    <a:pt x="2692" y="13507"/>
                  </a:cubicBezTo>
                  <a:lnTo>
                    <a:pt x="10038" y="12162"/>
                  </a:lnTo>
                  <a:cubicBezTo>
                    <a:pt x="10526" y="12079"/>
                    <a:pt x="10847" y="11602"/>
                    <a:pt x="10752" y="11126"/>
                  </a:cubicBezTo>
                  <a:lnTo>
                    <a:pt x="9180" y="2494"/>
                  </a:lnTo>
                  <a:cubicBezTo>
                    <a:pt x="9096" y="2064"/>
                    <a:pt x="8726" y="1763"/>
                    <a:pt x="8305" y="1763"/>
                  </a:cubicBezTo>
                  <a:cubicBezTo>
                    <a:pt x="8248" y="1763"/>
                    <a:pt x="8191" y="1768"/>
                    <a:pt x="8133" y="1780"/>
                  </a:cubicBezTo>
                  <a:lnTo>
                    <a:pt x="6847" y="2018"/>
                  </a:lnTo>
                  <a:lnTo>
                    <a:pt x="6799" y="1732"/>
                  </a:lnTo>
                  <a:cubicBezTo>
                    <a:pt x="6745" y="1451"/>
                    <a:pt x="6496" y="1249"/>
                    <a:pt x="6210" y="1249"/>
                  </a:cubicBezTo>
                  <a:cubicBezTo>
                    <a:pt x="6181" y="1249"/>
                    <a:pt x="6151" y="1251"/>
                    <a:pt x="6121" y="1256"/>
                  </a:cubicBezTo>
                  <a:lnTo>
                    <a:pt x="5168" y="1434"/>
                  </a:lnTo>
                  <a:cubicBezTo>
                    <a:pt x="5228" y="1268"/>
                    <a:pt x="5239" y="1089"/>
                    <a:pt x="5204" y="910"/>
                  </a:cubicBezTo>
                  <a:cubicBezTo>
                    <a:pt x="5119" y="380"/>
                    <a:pt x="4655" y="0"/>
                    <a:pt x="4125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4" name="Google Shape;9204;p51"/>
            <p:cNvSpPr/>
            <p:nvPr/>
          </p:nvSpPr>
          <p:spPr>
            <a:xfrm>
              <a:off x="5919475" y="4220000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9" y="1"/>
                    <a:pt x="914" y="5"/>
                    <a:pt x="870" y="12"/>
                  </a:cubicBezTo>
                  <a:cubicBezTo>
                    <a:pt x="191" y="131"/>
                    <a:pt x="1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5" name="Google Shape;9205;p51"/>
            <p:cNvSpPr/>
            <p:nvPr/>
          </p:nvSpPr>
          <p:spPr>
            <a:xfrm>
              <a:off x="5972425" y="4208650"/>
              <a:ext cx="96400" cy="33625"/>
            </a:xfrm>
            <a:custGeom>
              <a:rect b="b" l="l" r="r" t="t"/>
              <a:pathLst>
                <a:path extrusionOk="0" h="1345" w="3856">
                  <a:moveTo>
                    <a:pt x="3259" y="1"/>
                  </a:moveTo>
                  <a:cubicBezTo>
                    <a:pt x="3223" y="1"/>
                    <a:pt x="3185" y="5"/>
                    <a:pt x="3145" y="14"/>
                  </a:cubicBezTo>
                  <a:lnTo>
                    <a:pt x="3133" y="14"/>
                  </a:lnTo>
                  <a:lnTo>
                    <a:pt x="550" y="478"/>
                  </a:lnTo>
                  <a:cubicBezTo>
                    <a:pt x="0" y="579"/>
                    <a:pt x="116" y="1345"/>
                    <a:pt x="608" y="1345"/>
                  </a:cubicBezTo>
                  <a:cubicBezTo>
                    <a:pt x="639" y="1345"/>
                    <a:pt x="671" y="1342"/>
                    <a:pt x="704" y="1335"/>
                  </a:cubicBezTo>
                  <a:lnTo>
                    <a:pt x="3300" y="871"/>
                  </a:lnTo>
                  <a:cubicBezTo>
                    <a:pt x="3855" y="793"/>
                    <a:pt x="3758" y="1"/>
                    <a:pt x="325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6" name="Google Shape;9206;p51"/>
            <p:cNvSpPr/>
            <p:nvPr/>
          </p:nvSpPr>
          <p:spPr>
            <a:xfrm>
              <a:off x="5929300" y="4273875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9" y="1"/>
                    <a:pt x="914" y="5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6"/>
                    <a:pt x="1002" y="1546"/>
                  </a:cubicBezTo>
                  <a:cubicBezTo>
                    <a:pt x="1453" y="1546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7" name="Google Shape;9207;p51"/>
            <p:cNvSpPr/>
            <p:nvPr/>
          </p:nvSpPr>
          <p:spPr>
            <a:xfrm>
              <a:off x="5983175" y="4262500"/>
              <a:ext cx="94000" cy="33750"/>
            </a:xfrm>
            <a:custGeom>
              <a:rect b="b" l="l" r="r" t="t"/>
              <a:pathLst>
                <a:path extrusionOk="0" h="1350" w="3760">
                  <a:moveTo>
                    <a:pt x="3144" y="1"/>
                  </a:moveTo>
                  <a:cubicBezTo>
                    <a:pt x="3128" y="1"/>
                    <a:pt x="3112" y="1"/>
                    <a:pt x="3096" y="3"/>
                  </a:cubicBezTo>
                  <a:lnTo>
                    <a:pt x="501" y="467"/>
                  </a:lnTo>
                  <a:cubicBezTo>
                    <a:pt x="0" y="618"/>
                    <a:pt x="125" y="1349"/>
                    <a:pt x="631" y="1349"/>
                  </a:cubicBezTo>
                  <a:cubicBezTo>
                    <a:pt x="643" y="1349"/>
                    <a:pt x="655" y="1349"/>
                    <a:pt x="667" y="1348"/>
                  </a:cubicBezTo>
                  <a:lnTo>
                    <a:pt x="3263" y="872"/>
                  </a:lnTo>
                  <a:cubicBezTo>
                    <a:pt x="3759" y="722"/>
                    <a:pt x="3640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8" name="Google Shape;9208;p51"/>
            <p:cNvSpPr/>
            <p:nvPr/>
          </p:nvSpPr>
          <p:spPr>
            <a:xfrm>
              <a:off x="5939725" y="4331350"/>
              <a:ext cx="46600" cy="38925"/>
            </a:xfrm>
            <a:custGeom>
              <a:rect b="b" l="l" r="r" t="t"/>
              <a:pathLst>
                <a:path extrusionOk="0" h="1557" w="1864">
                  <a:moveTo>
                    <a:pt x="1009" y="0"/>
                  </a:moveTo>
                  <a:cubicBezTo>
                    <a:pt x="967" y="0"/>
                    <a:pt x="924" y="4"/>
                    <a:pt x="881" y="11"/>
                  </a:cubicBezTo>
                  <a:cubicBezTo>
                    <a:pt x="203" y="130"/>
                    <a:pt x="0" y="1011"/>
                    <a:pt x="572" y="1416"/>
                  </a:cubicBezTo>
                  <a:cubicBezTo>
                    <a:pt x="710" y="1513"/>
                    <a:pt x="860" y="1556"/>
                    <a:pt x="1007" y="1556"/>
                  </a:cubicBezTo>
                  <a:cubicBezTo>
                    <a:pt x="1454" y="1556"/>
                    <a:pt x="1864" y="1153"/>
                    <a:pt x="1774" y="642"/>
                  </a:cubicBezTo>
                  <a:cubicBezTo>
                    <a:pt x="1700" y="268"/>
                    <a:pt x="1376" y="0"/>
                    <a:pt x="100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9" name="Google Shape;9209;p51"/>
            <p:cNvSpPr/>
            <p:nvPr/>
          </p:nvSpPr>
          <p:spPr>
            <a:xfrm>
              <a:off x="5993275" y="4319925"/>
              <a:ext cx="94825" cy="33850"/>
            </a:xfrm>
            <a:custGeom>
              <a:rect b="b" l="l" r="r" t="t"/>
              <a:pathLst>
                <a:path extrusionOk="0" h="1354" w="3793">
                  <a:moveTo>
                    <a:pt x="3178" y="1"/>
                  </a:moveTo>
                  <a:cubicBezTo>
                    <a:pt x="3160" y="1"/>
                    <a:pt x="3140" y="2"/>
                    <a:pt x="3121" y="4"/>
                  </a:cubicBezTo>
                  <a:lnTo>
                    <a:pt x="525" y="480"/>
                  </a:lnTo>
                  <a:cubicBezTo>
                    <a:pt x="1" y="605"/>
                    <a:pt x="121" y="1354"/>
                    <a:pt x="613" y="1354"/>
                  </a:cubicBezTo>
                  <a:cubicBezTo>
                    <a:pt x="635" y="1354"/>
                    <a:pt x="657" y="1352"/>
                    <a:pt x="680" y="1349"/>
                  </a:cubicBezTo>
                  <a:lnTo>
                    <a:pt x="3276" y="885"/>
                  </a:lnTo>
                  <a:cubicBezTo>
                    <a:pt x="3792" y="747"/>
                    <a:pt x="3678" y="1"/>
                    <a:pt x="317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0" name="Google Shape;9210;p51"/>
            <p:cNvSpPr/>
            <p:nvPr/>
          </p:nvSpPr>
          <p:spPr>
            <a:xfrm>
              <a:off x="5895375" y="4570625"/>
              <a:ext cx="194100" cy="174100"/>
            </a:xfrm>
            <a:custGeom>
              <a:rect b="b" l="l" r="r" t="t"/>
              <a:pathLst>
                <a:path extrusionOk="0" h="6964" w="7764">
                  <a:moveTo>
                    <a:pt x="3934" y="1"/>
                  </a:moveTo>
                  <a:cubicBezTo>
                    <a:pt x="2900" y="1"/>
                    <a:pt x="1883" y="470"/>
                    <a:pt x="1215" y="1346"/>
                  </a:cubicBezTo>
                  <a:lnTo>
                    <a:pt x="6953" y="4978"/>
                  </a:lnTo>
                  <a:cubicBezTo>
                    <a:pt x="7763" y="3406"/>
                    <a:pt x="7251" y="1465"/>
                    <a:pt x="5751" y="525"/>
                  </a:cubicBezTo>
                  <a:cubicBezTo>
                    <a:pt x="5187" y="171"/>
                    <a:pt x="4557" y="1"/>
                    <a:pt x="3934" y="1"/>
                  </a:cubicBezTo>
                  <a:close/>
                  <a:moveTo>
                    <a:pt x="810" y="1989"/>
                  </a:moveTo>
                  <a:lnTo>
                    <a:pt x="810" y="1989"/>
                  </a:lnTo>
                  <a:cubicBezTo>
                    <a:pt x="0" y="3561"/>
                    <a:pt x="524" y="5490"/>
                    <a:pt x="2012" y="6430"/>
                  </a:cubicBezTo>
                  <a:cubicBezTo>
                    <a:pt x="2579" y="6790"/>
                    <a:pt x="3213" y="6963"/>
                    <a:pt x="3839" y="6963"/>
                  </a:cubicBezTo>
                  <a:cubicBezTo>
                    <a:pt x="4870" y="6963"/>
                    <a:pt x="5882" y="6495"/>
                    <a:pt x="6549" y="5621"/>
                  </a:cubicBezTo>
                  <a:lnTo>
                    <a:pt x="810" y="1989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1" name="Google Shape;9211;p51"/>
            <p:cNvSpPr/>
            <p:nvPr/>
          </p:nvSpPr>
          <p:spPr>
            <a:xfrm>
              <a:off x="6259100" y="4197375"/>
              <a:ext cx="151825" cy="141000"/>
            </a:xfrm>
            <a:custGeom>
              <a:rect b="b" l="l" r="r" t="t"/>
              <a:pathLst>
                <a:path extrusionOk="0" h="5640" w="6073">
                  <a:moveTo>
                    <a:pt x="3596" y="0"/>
                  </a:moveTo>
                  <a:lnTo>
                    <a:pt x="1203" y="1632"/>
                  </a:lnTo>
                  <a:cubicBezTo>
                    <a:pt x="251" y="2286"/>
                    <a:pt x="1" y="3596"/>
                    <a:pt x="655" y="4560"/>
                  </a:cubicBezTo>
                  <a:lnTo>
                    <a:pt x="763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2"/>
                    <a:pt x="3692" y="5275"/>
                  </a:cubicBezTo>
                  <a:lnTo>
                    <a:pt x="6073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2" name="Google Shape;9212;p51"/>
            <p:cNvSpPr/>
            <p:nvPr/>
          </p:nvSpPr>
          <p:spPr>
            <a:xfrm>
              <a:off x="6361800" y="4138825"/>
              <a:ext cx="151825" cy="141025"/>
            </a:xfrm>
            <a:custGeom>
              <a:rect b="b" l="l" r="r" t="t"/>
              <a:pathLst>
                <a:path extrusionOk="0" h="5641" w="6073">
                  <a:moveTo>
                    <a:pt x="3568" y="1"/>
                  </a:moveTo>
                  <a:cubicBezTo>
                    <a:pt x="3162" y="1"/>
                    <a:pt x="2752" y="119"/>
                    <a:pt x="2393" y="366"/>
                  </a:cubicBezTo>
                  <a:lnTo>
                    <a:pt x="0" y="1997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22" y="3354"/>
                    <a:pt x="6072" y="2045"/>
                    <a:pt x="5430" y="1092"/>
                  </a:cubicBezTo>
                  <a:lnTo>
                    <a:pt x="5310" y="926"/>
                  </a:lnTo>
                  <a:cubicBezTo>
                    <a:pt x="4902" y="325"/>
                    <a:pt x="4240" y="1"/>
                    <a:pt x="356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3" name="Google Shape;9213;p51"/>
            <p:cNvSpPr/>
            <p:nvPr/>
          </p:nvSpPr>
          <p:spPr>
            <a:xfrm>
              <a:off x="6214450" y="4488350"/>
              <a:ext cx="268225" cy="266925"/>
            </a:xfrm>
            <a:custGeom>
              <a:rect b="b" l="l" r="r" t="t"/>
              <a:pathLst>
                <a:path extrusionOk="0" h="10677" w="10729">
                  <a:moveTo>
                    <a:pt x="4999" y="0"/>
                  </a:moveTo>
                  <a:cubicBezTo>
                    <a:pt x="4821" y="0"/>
                    <a:pt x="4665" y="135"/>
                    <a:pt x="4644" y="327"/>
                  </a:cubicBezTo>
                  <a:lnTo>
                    <a:pt x="4180" y="3804"/>
                  </a:lnTo>
                  <a:lnTo>
                    <a:pt x="703" y="3339"/>
                  </a:lnTo>
                  <a:cubicBezTo>
                    <a:pt x="688" y="3338"/>
                    <a:pt x="674" y="3337"/>
                    <a:pt x="659" y="3337"/>
                  </a:cubicBezTo>
                  <a:cubicBezTo>
                    <a:pt x="474" y="3337"/>
                    <a:pt x="309" y="3473"/>
                    <a:pt x="286" y="3661"/>
                  </a:cubicBezTo>
                  <a:lnTo>
                    <a:pt x="25" y="5637"/>
                  </a:lnTo>
                  <a:cubicBezTo>
                    <a:pt x="1" y="5840"/>
                    <a:pt x="144" y="6030"/>
                    <a:pt x="346" y="6054"/>
                  </a:cubicBezTo>
                  <a:lnTo>
                    <a:pt x="3823" y="6518"/>
                  </a:lnTo>
                  <a:lnTo>
                    <a:pt x="3370" y="9995"/>
                  </a:lnTo>
                  <a:cubicBezTo>
                    <a:pt x="3334" y="10197"/>
                    <a:pt x="3477" y="10388"/>
                    <a:pt x="3692" y="10412"/>
                  </a:cubicBezTo>
                  <a:lnTo>
                    <a:pt x="5656" y="10674"/>
                  </a:lnTo>
                  <a:cubicBezTo>
                    <a:pt x="5671" y="10675"/>
                    <a:pt x="5686" y="10676"/>
                    <a:pt x="5700" y="10676"/>
                  </a:cubicBezTo>
                  <a:cubicBezTo>
                    <a:pt x="5886" y="10676"/>
                    <a:pt x="6051" y="10540"/>
                    <a:pt x="6073" y="10352"/>
                  </a:cubicBezTo>
                  <a:lnTo>
                    <a:pt x="6537" y="6876"/>
                  </a:lnTo>
                  <a:lnTo>
                    <a:pt x="10014" y="7328"/>
                  </a:lnTo>
                  <a:cubicBezTo>
                    <a:pt x="10034" y="7331"/>
                    <a:pt x="10053" y="7333"/>
                    <a:pt x="10072" y="7333"/>
                  </a:cubicBezTo>
                  <a:cubicBezTo>
                    <a:pt x="10252" y="7333"/>
                    <a:pt x="10409" y="7189"/>
                    <a:pt x="10431" y="7007"/>
                  </a:cubicBezTo>
                  <a:lnTo>
                    <a:pt x="10693" y="5042"/>
                  </a:lnTo>
                  <a:cubicBezTo>
                    <a:pt x="10728" y="4828"/>
                    <a:pt x="10573" y="4649"/>
                    <a:pt x="10371" y="4613"/>
                  </a:cubicBezTo>
                  <a:lnTo>
                    <a:pt x="6894" y="4161"/>
                  </a:lnTo>
                  <a:lnTo>
                    <a:pt x="7359" y="684"/>
                  </a:lnTo>
                  <a:cubicBezTo>
                    <a:pt x="7383" y="470"/>
                    <a:pt x="7240" y="291"/>
                    <a:pt x="7037" y="256"/>
                  </a:cubicBezTo>
                  <a:lnTo>
                    <a:pt x="5061" y="6"/>
                  </a:lnTo>
                  <a:cubicBezTo>
                    <a:pt x="5040" y="2"/>
                    <a:pt x="5019" y="0"/>
                    <a:pt x="499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4" name="Google Shape;9214;p51"/>
            <p:cNvSpPr/>
            <p:nvPr/>
          </p:nvSpPr>
          <p:spPr>
            <a:xfrm>
              <a:off x="5077400" y="921825"/>
              <a:ext cx="270900" cy="337450"/>
            </a:xfrm>
            <a:custGeom>
              <a:rect b="b" l="l" r="r" t="t"/>
              <a:pathLst>
                <a:path extrusionOk="0" h="13498" w="10836">
                  <a:moveTo>
                    <a:pt x="4145" y="412"/>
                  </a:moveTo>
                  <a:cubicBezTo>
                    <a:pt x="4431" y="412"/>
                    <a:pt x="4712" y="584"/>
                    <a:pt x="4763" y="971"/>
                  </a:cubicBezTo>
                  <a:cubicBezTo>
                    <a:pt x="4799" y="1173"/>
                    <a:pt x="4751" y="1364"/>
                    <a:pt x="4620" y="1518"/>
                  </a:cubicBezTo>
                  <a:lnTo>
                    <a:pt x="3823" y="1661"/>
                  </a:lnTo>
                  <a:cubicBezTo>
                    <a:pt x="3656" y="1566"/>
                    <a:pt x="3537" y="1399"/>
                    <a:pt x="3501" y="1209"/>
                  </a:cubicBezTo>
                  <a:cubicBezTo>
                    <a:pt x="3386" y="709"/>
                    <a:pt x="3770" y="412"/>
                    <a:pt x="4145" y="412"/>
                  </a:cubicBezTo>
                  <a:close/>
                  <a:moveTo>
                    <a:pt x="7831" y="2726"/>
                  </a:moveTo>
                  <a:cubicBezTo>
                    <a:pt x="8094" y="2726"/>
                    <a:pt x="8329" y="2907"/>
                    <a:pt x="8383" y="3185"/>
                  </a:cubicBezTo>
                  <a:lnTo>
                    <a:pt x="9776" y="10746"/>
                  </a:lnTo>
                  <a:cubicBezTo>
                    <a:pt x="9823" y="11043"/>
                    <a:pt x="9621" y="11329"/>
                    <a:pt x="9323" y="11377"/>
                  </a:cubicBezTo>
                  <a:lnTo>
                    <a:pt x="3061" y="12520"/>
                  </a:lnTo>
                  <a:cubicBezTo>
                    <a:pt x="3026" y="12527"/>
                    <a:pt x="2991" y="12530"/>
                    <a:pt x="2956" y="12530"/>
                  </a:cubicBezTo>
                  <a:cubicBezTo>
                    <a:pt x="2699" y="12530"/>
                    <a:pt x="2472" y="12342"/>
                    <a:pt x="2430" y="12079"/>
                  </a:cubicBezTo>
                  <a:lnTo>
                    <a:pt x="1049" y="4507"/>
                  </a:lnTo>
                  <a:cubicBezTo>
                    <a:pt x="989" y="4209"/>
                    <a:pt x="1191" y="3935"/>
                    <a:pt x="1489" y="3876"/>
                  </a:cubicBezTo>
                  <a:lnTo>
                    <a:pt x="2239" y="3745"/>
                  </a:lnTo>
                  <a:cubicBezTo>
                    <a:pt x="2271" y="3954"/>
                    <a:pt x="2449" y="4099"/>
                    <a:pt x="2653" y="4099"/>
                  </a:cubicBezTo>
                  <a:cubicBezTo>
                    <a:pt x="2681" y="4099"/>
                    <a:pt x="2710" y="4096"/>
                    <a:pt x="2739" y="4090"/>
                  </a:cubicBezTo>
                  <a:lnTo>
                    <a:pt x="6656" y="3376"/>
                  </a:lnTo>
                  <a:cubicBezTo>
                    <a:pt x="6883" y="3340"/>
                    <a:pt x="7049" y="3102"/>
                    <a:pt x="7002" y="2876"/>
                  </a:cubicBezTo>
                  <a:lnTo>
                    <a:pt x="7740" y="2733"/>
                  </a:lnTo>
                  <a:cubicBezTo>
                    <a:pt x="7770" y="2728"/>
                    <a:pt x="7801" y="2726"/>
                    <a:pt x="7831" y="2726"/>
                  </a:cubicBezTo>
                  <a:close/>
                  <a:moveTo>
                    <a:pt x="4135" y="1"/>
                  </a:moveTo>
                  <a:cubicBezTo>
                    <a:pt x="4071" y="1"/>
                    <a:pt x="4006" y="6"/>
                    <a:pt x="3942" y="18"/>
                  </a:cubicBezTo>
                  <a:cubicBezTo>
                    <a:pt x="3346" y="125"/>
                    <a:pt x="2954" y="697"/>
                    <a:pt x="3061" y="1280"/>
                  </a:cubicBezTo>
                  <a:cubicBezTo>
                    <a:pt x="3096" y="1459"/>
                    <a:pt x="3168" y="1626"/>
                    <a:pt x="3275" y="1756"/>
                  </a:cubicBezTo>
                  <a:lnTo>
                    <a:pt x="2501" y="1899"/>
                  </a:lnTo>
                  <a:cubicBezTo>
                    <a:pt x="2180" y="1959"/>
                    <a:pt x="1977" y="2268"/>
                    <a:pt x="2025" y="2590"/>
                  </a:cubicBezTo>
                  <a:lnTo>
                    <a:pt x="2084" y="2864"/>
                  </a:lnTo>
                  <a:lnTo>
                    <a:pt x="799" y="3102"/>
                  </a:lnTo>
                  <a:cubicBezTo>
                    <a:pt x="322" y="3185"/>
                    <a:pt x="1" y="3650"/>
                    <a:pt x="84" y="4126"/>
                  </a:cubicBezTo>
                  <a:lnTo>
                    <a:pt x="1656" y="12758"/>
                  </a:lnTo>
                  <a:cubicBezTo>
                    <a:pt x="1741" y="13194"/>
                    <a:pt x="2111" y="13497"/>
                    <a:pt x="2538" y="13497"/>
                  </a:cubicBezTo>
                  <a:cubicBezTo>
                    <a:pt x="2588" y="13497"/>
                    <a:pt x="2640" y="13493"/>
                    <a:pt x="2692" y="13484"/>
                  </a:cubicBezTo>
                  <a:lnTo>
                    <a:pt x="10038" y="12139"/>
                  </a:lnTo>
                  <a:cubicBezTo>
                    <a:pt x="10514" y="12043"/>
                    <a:pt x="10836" y="11579"/>
                    <a:pt x="10752" y="11103"/>
                  </a:cubicBezTo>
                  <a:lnTo>
                    <a:pt x="9181" y="2471"/>
                  </a:lnTo>
                  <a:cubicBezTo>
                    <a:pt x="9097" y="2041"/>
                    <a:pt x="8726" y="1740"/>
                    <a:pt x="8305" y="1740"/>
                  </a:cubicBezTo>
                  <a:cubicBezTo>
                    <a:pt x="8248" y="1740"/>
                    <a:pt x="8191" y="1745"/>
                    <a:pt x="8133" y="1756"/>
                  </a:cubicBezTo>
                  <a:lnTo>
                    <a:pt x="6847" y="1995"/>
                  </a:lnTo>
                  <a:lnTo>
                    <a:pt x="6799" y="1721"/>
                  </a:lnTo>
                  <a:cubicBezTo>
                    <a:pt x="6746" y="1435"/>
                    <a:pt x="6497" y="1235"/>
                    <a:pt x="6225" y="1235"/>
                  </a:cubicBezTo>
                  <a:cubicBezTo>
                    <a:pt x="6190" y="1235"/>
                    <a:pt x="6155" y="1238"/>
                    <a:pt x="6121" y="1245"/>
                  </a:cubicBezTo>
                  <a:lnTo>
                    <a:pt x="5168" y="1411"/>
                  </a:lnTo>
                  <a:cubicBezTo>
                    <a:pt x="5228" y="1245"/>
                    <a:pt x="5228" y="1066"/>
                    <a:pt x="5204" y="899"/>
                  </a:cubicBezTo>
                  <a:cubicBezTo>
                    <a:pt x="5109" y="370"/>
                    <a:pt x="4646" y="1"/>
                    <a:pt x="413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5" name="Google Shape;9215;p51"/>
            <p:cNvSpPr/>
            <p:nvPr/>
          </p:nvSpPr>
          <p:spPr>
            <a:xfrm>
              <a:off x="5125325" y="1043050"/>
              <a:ext cx="46550" cy="38675"/>
            </a:xfrm>
            <a:custGeom>
              <a:rect b="b" l="l" r="r" t="t"/>
              <a:pathLst>
                <a:path extrusionOk="0" h="1547" w="1862">
                  <a:moveTo>
                    <a:pt x="1016" y="1"/>
                  </a:moveTo>
                  <a:cubicBezTo>
                    <a:pt x="968" y="1"/>
                    <a:pt x="919" y="5"/>
                    <a:pt x="870" y="15"/>
                  </a:cubicBezTo>
                  <a:cubicBezTo>
                    <a:pt x="191" y="134"/>
                    <a:pt x="1" y="1015"/>
                    <a:pt x="560" y="1408"/>
                  </a:cubicBezTo>
                  <a:cubicBezTo>
                    <a:pt x="700" y="1504"/>
                    <a:pt x="851" y="1547"/>
                    <a:pt x="997" y="1547"/>
                  </a:cubicBezTo>
                  <a:cubicBezTo>
                    <a:pt x="1451" y="1547"/>
                    <a:pt x="1862" y="1138"/>
                    <a:pt x="1763" y="634"/>
                  </a:cubicBezTo>
                  <a:cubicBezTo>
                    <a:pt x="1700" y="266"/>
                    <a:pt x="1377" y="1"/>
                    <a:pt x="1016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6" name="Google Shape;9216;p51"/>
            <p:cNvSpPr/>
            <p:nvPr/>
          </p:nvSpPr>
          <p:spPr>
            <a:xfrm>
              <a:off x="5178175" y="1031775"/>
              <a:ext cx="96200" cy="33875"/>
            </a:xfrm>
            <a:custGeom>
              <a:rect b="b" l="l" r="r" t="t"/>
              <a:pathLst>
                <a:path extrusionOk="0" h="1355" w="3848">
                  <a:moveTo>
                    <a:pt x="3261" y="1"/>
                  </a:moveTo>
                  <a:cubicBezTo>
                    <a:pt x="3226" y="1"/>
                    <a:pt x="3189" y="5"/>
                    <a:pt x="3149" y="14"/>
                  </a:cubicBezTo>
                  <a:lnTo>
                    <a:pt x="3137" y="14"/>
                  </a:lnTo>
                  <a:lnTo>
                    <a:pt x="542" y="490"/>
                  </a:lnTo>
                  <a:cubicBezTo>
                    <a:pt x="0" y="580"/>
                    <a:pt x="111" y="1354"/>
                    <a:pt x="620" y="1354"/>
                  </a:cubicBezTo>
                  <a:cubicBezTo>
                    <a:pt x="648" y="1354"/>
                    <a:pt x="678" y="1352"/>
                    <a:pt x="709" y="1347"/>
                  </a:cubicBezTo>
                  <a:lnTo>
                    <a:pt x="3292" y="871"/>
                  </a:lnTo>
                  <a:cubicBezTo>
                    <a:pt x="3847" y="793"/>
                    <a:pt x="3750" y="1"/>
                    <a:pt x="326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7" name="Google Shape;9217;p51"/>
            <p:cNvSpPr/>
            <p:nvPr/>
          </p:nvSpPr>
          <p:spPr>
            <a:xfrm>
              <a:off x="5135150" y="1097000"/>
              <a:ext cx="46325" cy="38650"/>
            </a:xfrm>
            <a:custGeom>
              <a:rect b="b" l="l" r="r" t="t"/>
              <a:pathLst>
                <a:path extrusionOk="0" h="1546" w="1853">
                  <a:moveTo>
                    <a:pt x="1002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3" y="1545"/>
                    <a:pt x="1000" y="1545"/>
                  </a:cubicBezTo>
                  <a:cubicBezTo>
                    <a:pt x="1449" y="1545"/>
                    <a:pt x="1852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8" name="Google Shape;9218;p51"/>
            <p:cNvSpPr/>
            <p:nvPr/>
          </p:nvSpPr>
          <p:spPr>
            <a:xfrm>
              <a:off x="5189025" y="1085650"/>
              <a:ext cx="93800" cy="33725"/>
            </a:xfrm>
            <a:custGeom>
              <a:rect b="b" l="l" r="r" t="t"/>
              <a:pathLst>
                <a:path extrusionOk="0" h="1349" w="3752">
                  <a:moveTo>
                    <a:pt x="3132" y="0"/>
                  </a:moveTo>
                  <a:cubicBezTo>
                    <a:pt x="3121" y="0"/>
                    <a:pt x="3109" y="1"/>
                    <a:pt x="3096" y="2"/>
                  </a:cubicBezTo>
                  <a:lnTo>
                    <a:pt x="501" y="478"/>
                  </a:lnTo>
                  <a:cubicBezTo>
                    <a:pt x="0" y="618"/>
                    <a:pt x="125" y="1348"/>
                    <a:pt x="620" y="1348"/>
                  </a:cubicBezTo>
                  <a:cubicBezTo>
                    <a:pt x="632" y="1348"/>
                    <a:pt x="644" y="1348"/>
                    <a:pt x="656" y="1347"/>
                  </a:cubicBezTo>
                  <a:lnTo>
                    <a:pt x="3251" y="871"/>
                  </a:lnTo>
                  <a:cubicBezTo>
                    <a:pt x="3751" y="731"/>
                    <a:pt x="3638" y="0"/>
                    <a:pt x="313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9" name="Google Shape;9219;p51"/>
            <p:cNvSpPr/>
            <p:nvPr/>
          </p:nvSpPr>
          <p:spPr>
            <a:xfrm>
              <a:off x="5145575" y="1154450"/>
              <a:ext cx="46625" cy="38900"/>
            </a:xfrm>
            <a:custGeom>
              <a:rect b="b" l="l" r="r" t="t"/>
              <a:pathLst>
                <a:path extrusionOk="0" h="1556" w="1865">
                  <a:moveTo>
                    <a:pt x="1014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191" y="131"/>
                    <a:pt x="0" y="1012"/>
                    <a:pt x="572" y="1417"/>
                  </a:cubicBezTo>
                  <a:cubicBezTo>
                    <a:pt x="709" y="1513"/>
                    <a:pt x="857" y="1556"/>
                    <a:pt x="1002" y="1556"/>
                  </a:cubicBezTo>
                  <a:cubicBezTo>
                    <a:pt x="1451" y="1556"/>
                    <a:pt x="1864" y="1147"/>
                    <a:pt x="1774" y="643"/>
                  </a:cubicBezTo>
                  <a:cubicBezTo>
                    <a:pt x="1700" y="260"/>
                    <a:pt x="1378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0" name="Google Shape;9220;p51"/>
            <p:cNvSpPr/>
            <p:nvPr/>
          </p:nvSpPr>
          <p:spPr>
            <a:xfrm>
              <a:off x="5199050" y="1143050"/>
              <a:ext cx="94900" cy="34125"/>
            </a:xfrm>
            <a:custGeom>
              <a:rect b="b" l="l" r="r" t="t"/>
              <a:pathLst>
                <a:path extrusionOk="0" h="1365" w="3796">
                  <a:moveTo>
                    <a:pt x="3170" y="0"/>
                  </a:moveTo>
                  <a:cubicBezTo>
                    <a:pt x="3151" y="0"/>
                    <a:pt x="3132" y="1"/>
                    <a:pt x="3112" y="4"/>
                  </a:cubicBezTo>
                  <a:lnTo>
                    <a:pt x="528" y="480"/>
                  </a:lnTo>
                  <a:cubicBezTo>
                    <a:pt x="0" y="606"/>
                    <a:pt x="114" y="1364"/>
                    <a:pt x="625" y="1364"/>
                  </a:cubicBezTo>
                  <a:cubicBezTo>
                    <a:pt x="644" y="1364"/>
                    <a:pt x="663" y="1363"/>
                    <a:pt x="683" y="1361"/>
                  </a:cubicBezTo>
                  <a:lnTo>
                    <a:pt x="3279" y="885"/>
                  </a:lnTo>
                  <a:cubicBezTo>
                    <a:pt x="3796" y="758"/>
                    <a:pt x="3681" y="0"/>
                    <a:pt x="317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1" name="Google Shape;9221;p51"/>
            <p:cNvSpPr/>
            <p:nvPr/>
          </p:nvSpPr>
          <p:spPr>
            <a:xfrm>
              <a:off x="5100925" y="1393950"/>
              <a:ext cx="194400" cy="174175"/>
            </a:xfrm>
            <a:custGeom>
              <a:rect b="b" l="l" r="r" t="t"/>
              <a:pathLst>
                <a:path extrusionOk="0" h="6967" w="7776">
                  <a:moveTo>
                    <a:pt x="3932" y="1"/>
                  </a:moveTo>
                  <a:cubicBezTo>
                    <a:pt x="2904" y="1"/>
                    <a:pt x="1893" y="465"/>
                    <a:pt x="1227" y="1338"/>
                  </a:cubicBezTo>
                  <a:lnTo>
                    <a:pt x="6966" y="4969"/>
                  </a:lnTo>
                  <a:cubicBezTo>
                    <a:pt x="7775" y="3398"/>
                    <a:pt x="7251" y="1469"/>
                    <a:pt x="5751" y="528"/>
                  </a:cubicBezTo>
                  <a:cubicBezTo>
                    <a:pt x="5188" y="173"/>
                    <a:pt x="4557" y="1"/>
                    <a:pt x="3932" y="1"/>
                  </a:cubicBezTo>
                  <a:close/>
                  <a:moveTo>
                    <a:pt x="822" y="1993"/>
                  </a:moveTo>
                  <a:lnTo>
                    <a:pt x="822" y="1993"/>
                  </a:lnTo>
                  <a:cubicBezTo>
                    <a:pt x="0" y="3553"/>
                    <a:pt x="524" y="5493"/>
                    <a:pt x="2024" y="6434"/>
                  </a:cubicBezTo>
                  <a:cubicBezTo>
                    <a:pt x="2586" y="6793"/>
                    <a:pt x="3217" y="6966"/>
                    <a:pt x="3842" y="6966"/>
                  </a:cubicBezTo>
                  <a:cubicBezTo>
                    <a:pt x="4875" y="6966"/>
                    <a:pt x="5893" y="6495"/>
                    <a:pt x="6561" y="5612"/>
                  </a:cubicBezTo>
                  <a:lnTo>
                    <a:pt x="822" y="1993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2" name="Google Shape;9222;p51"/>
            <p:cNvSpPr/>
            <p:nvPr/>
          </p:nvSpPr>
          <p:spPr>
            <a:xfrm>
              <a:off x="5464650" y="1020500"/>
              <a:ext cx="152125" cy="141000"/>
            </a:xfrm>
            <a:custGeom>
              <a:rect b="b" l="l" r="r" t="t"/>
              <a:pathLst>
                <a:path extrusionOk="0" h="5640" w="6085">
                  <a:moveTo>
                    <a:pt x="3620" y="0"/>
                  </a:moveTo>
                  <a:lnTo>
                    <a:pt x="1215" y="1631"/>
                  </a:lnTo>
                  <a:cubicBezTo>
                    <a:pt x="251" y="2286"/>
                    <a:pt x="1" y="3596"/>
                    <a:pt x="656" y="4560"/>
                  </a:cubicBezTo>
                  <a:lnTo>
                    <a:pt x="763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1"/>
                    <a:pt x="3692" y="5275"/>
                  </a:cubicBezTo>
                  <a:lnTo>
                    <a:pt x="6085" y="3644"/>
                  </a:lnTo>
                  <a:lnTo>
                    <a:pt x="3620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3" name="Google Shape;9223;p51"/>
            <p:cNvSpPr/>
            <p:nvPr/>
          </p:nvSpPr>
          <p:spPr>
            <a:xfrm>
              <a:off x="5567350" y="962250"/>
              <a:ext cx="152125" cy="140725"/>
            </a:xfrm>
            <a:custGeom>
              <a:rect b="b" l="l" r="r" t="t"/>
              <a:pathLst>
                <a:path extrusionOk="0" h="5629" w="6085">
                  <a:moveTo>
                    <a:pt x="3577" y="1"/>
                  </a:moveTo>
                  <a:cubicBezTo>
                    <a:pt x="3169" y="1"/>
                    <a:pt x="2757" y="119"/>
                    <a:pt x="2394" y="366"/>
                  </a:cubicBezTo>
                  <a:lnTo>
                    <a:pt x="1" y="1985"/>
                  </a:lnTo>
                  <a:lnTo>
                    <a:pt x="2489" y="5628"/>
                  </a:lnTo>
                  <a:lnTo>
                    <a:pt x="4882" y="4009"/>
                  </a:lnTo>
                  <a:cubicBezTo>
                    <a:pt x="5835" y="3354"/>
                    <a:pt x="6085" y="2044"/>
                    <a:pt x="5430" y="1080"/>
                  </a:cubicBezTo>
                  <a:lnTo>
                    <a:pt x="5323" y="925"/>
                  </a:lnTo>
                  <a:cubicBezTo>
                    <a:pt x="4914" y="324"/>
                    <a:pt x="4252" y="1"/>
                    <a:pt x="357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4" name="Google Shape;9224;p51"/>
            <p:cNvSpPr/>
            <p:nvPr/>
          </p:nvSpPr>
          <p:spPr>
            <a:xfrm>
              <a:off x="5420300" y="1311750"/>
              <a:ext cx="267925" cy="266650"/>
            </a:xfrm>
            <a:custGeom>
              <a:rect b="b" l="l" r="r" t="t"/>
              <a:pathLst>
                <a:path extrusionOk="0" h="10666" w="10717">
                  <a:moveTo>
                    <a:pt x="4999" y="1"/>
                  </a:moveTo>
                  <a:cubicBezTo>
                    <a:pt x="4821" y="1"/>
                    <a:pt x="4666" y="136"/>
                    <a:pt x="4644" y="328"/>
                  </a:cubicBezTo>
                  <a:lnTo>
                    <a:pt x="4180" y="3805"/>
                  </a:lnTo>
                  <a:lnTo>
                    <a:pt x="703" y="3340"/>
                  </a:lnTo>
                  <a:cubicBezTo>
                    <a:pt x="688" y="3338"/>
                    <a:pt x="674" y="3338"/>
                    <a:pt x="659" y="3338"/>
                  </a:cubicBezTo>
                  <a:cubicBezTo>
                    <a:pt x="474" y="3338"/>
                    <a:pt x="309" y="3474"/>
                    <a:pt x="287" y="3662"/>
                  </a:cubicBezTo>
                  <a:lnTo>
                    <a:pt x="37" y="5626"/>
                  </a:lnTo>
                  <a:cubicBezTo>
                    <a:pt x="1" y="5829"/>
                    <a:pt x="144" y="6019"/>
                    <a:pt x="346" y="6043"/>
                  </a:cubicBezTo>
                  <a:lnTo>
                    <a:pt x="3823" y="6507"/>
                  </a:lnTo>
                  <a:lnTo>
                    <a:pt x="3370" y="9984"/>
                  </a:lnTo>
                  <a:cubicBezTo>
                    <a:pt x="3335" y="10186"/>
                    <a:pt x="3477" y="10377"/>
                    <a:pt x="3692" y="10401"/>
                  </a:cubicBezTo>
                  <a:lnTo>
                    <a:pt x="5656" y="10663"/>
                  </a:lnTo>
                  <a:cubicBezTo>
                    <a:pt x="5671" y="10664"/>
                    <a:pt x="5686" y="10665"/>
                    <a:pt x="5700" y="10665"/>
                  </a:cubicBezTo>
                  <a:cubicBezTo>
                    <a:pt x="5886" y="10665"/>
                    <a:pt x="6051" y="10529"/>
                    <a:pt x="6073" y="10341"/>
                  </a:cubicBezTo>
                  <a:lnTo>
                    <a:pt x="6537" y="6864"/>
                  </a:lnTo>
                  <a:lnTo>
                    <a:pt x="10014" y="7329"/>
                  </a:lnTo>
                  <a:cubicBezTo>
                    <a:pt x="10029" y="7331"/>
                    <a:pt x="10044" y="7331"/>
                    <a:pt x="10058" y="7331"/>
                  </a:cubicBezTo>
                  <a:cubicBezTo>
                    <a:pt x="10243" y="7331"/>
                    <a:pt x="10409" y="7195"/>
                    <a:pt x="10431" y="7007"/>
                  </a:cubicBezTo>
                  <a:lnTo>
                    <a:pt x="10693" y="5031"/>
                  </a:lnTo>
                  <a:cubicBezTo>
                    <a:pt x="10716" y="4828"/>
                    <a:pt x="10574" y="4638"/>
                    <a:pt x="10371" y="4614"/>
                  </a:cubicBezTo>
                  <a:lnTo>
                    <a:pt x="6895" y="4150"/>
                  </a:lnTo>
                  <a:lnTo>
                    <a:pt x="7347" y="673"/>
                  </a:lnTo>
                  <a:cubicBezTo>
                    <a:pt x="7383" y="471"/>
                    <a:pt x="7240" y="280"/>
                    <a:pt x="7026" y="256"/>
                  </a:cubicBezTo>
                  <a:lnTo>
                    <a:pt x="5061" y="6"/>
                  </a:lnTo>
                  <a:cubicBezTo>
                    <a:pt x="5040" y="3"/>
                    <a:pt x="5019" y="1"/>
                    <a:pt x="499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5" name="Google Shape;9225;p51"/>
            <p:cNvSpPr/>
            <p:nvPr/>
          </p:nvSpPr>
          <p:spPr>
            <a:xfrm>
              <a:off x="5077100" y="1715975"/>
              <a:ext cx="271200" cy="337725"/>
            </a:xfrm>
            <a:custGeom>
              <a:rect b="b" l="l" r="r" t="t"/>
              <a:pathLst>
                <a:path extrusionOk="0" h="13509" w="10848">
                  <a:moveTo>
                    <a:pt x="4153" y="414"/>
                  </a:moveTo>
                  <a:cubicBezTo>
                    <a:pt x="4440" y="414"/>
                    <a:pt x="4724" y="589"/>
                    <a:pt x="4775" y="982"/>
                  </a:cubicBezTo>
                  <a:cubicBezTo>
                    <a:pt x="4811" y="1173"/>
                    <a:pt x="4763" y="1375"/>
                    <a:pt x="4632" y="1518"/>
                  </a:cubicBezTo>
                  <a:lnTo>
                    <a:pt x="3835" y="1673"/>
                  </a:lnTo>
                  <a:cubicBezTo>
                    <a:pt x="3668" y="1578"/>
                    <a:pt x="3549" y="1411"/>
                    <a:pt x="3513" y="1209"/>
                  </a:cubicBezTo>
                  <a:cubicBezTo>
                    <a:pt x="3399" y="710"/>
                    <a:pt x="3779" y="414"/>
                    <a:pt x="4153" y="414"/>
                  </a:cubicBezTo>
                  <a:close/>
                  <a:moveTo>
                    <a:pt x="7868" y="2734"/>
                  </a:moveTo>
                  <a:cubicBezTo>
                    <a:pt x="8126" y="2734"/>
                    <a:pt x="8354" y="2923"/>
                    <a:pt x="8407" y="3185"/>
                  </a:cubicBezTo>
                  <a:lnTo>
                    <a:pt x="9788" y="10746"/>
                  </a:lnTo>
                  <a:cubicBezTo>
                    <a:pt x="9835" y="11043"/>
                    <a:pt x="9633" y="11329"/>
                    <a:pt x="9335" y="11377"/>
                  </a:cubicBezTo>
                  <a:lnTo>
                    <a:pt x="3073" y="12520"/>
                  </a:lnTo>
                  <a:cubicBezTo>
                    <a:pt x="3038" y="12527"/>
                    <a:pt x="3003" y="12530"/>
                    <a:pt x="2968" y="12530"/>
                  </a:cubicBezTo>
                  <a:cubicBezTo>
                    <a:pt x="2711" y="12530"/>
                    <a:pt x="2484" y="12342"/>
                    <a:pt x="2442" y="12079"/>
                  </a:cubicBezTo>
                  <a:lnTo>
                    <a:pt x="1061" y="4519"/>
                  </a:lnTo>
                  <a:cubicBezTo>
                    <a:pt x="1013" y="4221"/>
                    <a:pt x="1203" y="3935"/>
                    <a:pt x="1513" y="3888"/>
                  </a:cubicBezTo>
                  <a:lnTo>
                    <a:pt x="2251" y="3745"/>
                  </a:lnTo>
                  <a:cubicBezTo>
                    <a:pt x="2294" y="3960"/>
                    <a:pt x="2483" y="4107"/>
                    <a:pt x="2695" y="4107"/>
                  </a:cubicBezTo>
                  <a:cubicBezTo>
                    <a:pt x="2717" y="4107"/>
                    <a:pt x="2740" y="4105"/>
                    <a:pt x="2763" y="4102"/>
                  </a:cubicBezTo>
                  <a:lnTo>
                    <a:pt x="6668" y="3387"/>
                  </a:lnTo>
                  <a:cubicBezTo>
                    <a:pt x="6907" y="3340"/>
                    <a:pt x="7061" y="3114"/>
                    <a:pt x="7026" y="2875"/>
                  </a:cubicBezTo>
                  <a:lnTo>
                    <a:pt x="7764" y="2745"/>
                  </a:lnTo>
                  <a:cubicBezTo>
                    <a:pt x="7799" y="2737"/>
                    <a:pt x="7834" y="2734"/>
                    <a:pt x="7868" y="2734"/>
                  </a:cubicBezTo>
                  <a:close/>
                  <a:moveTo>
                    <a:pt x="4147" y="0"/>
                  </a:moveTo>
                  <a:cubicBezTo>
                    <a:pt x="4083" y="0"/>
                    <a:pt x="4018" y="6"/>
                    <a:pt x="3954" y="18"/>
                  </a:cubicBezTo>
                  <a:cubicBezTo>
                    <a:pt x="3358" y="125"/>
                    <a:pt x="2966" y="697"/>
                    <a:pt x="3073" y="1292"/>
                  </a:cubicBezTo>
                  <a:cubicBezTo>
                    <a:pt x="3108" y="1459"/>
                    <a:pt x="3180" y="1625"/>
                    <a:pt x="3287" y="1768"/>
                  </a:cubicBezTo>
                  <a:lnTo>
                    <a:pt x="2513" y="1911"/>
                  </a:lnTo>
                  <a:cubicBezTo>
                    <a:pt x="2192" y="1971"/>
                    <a:pt x="1989" y="2280"/>
                    <a:pt x="2037" y="2602"/>
                  </a:cubicBezTo>
                  <a:lnTo>
                    <a:pt x="2096" y="2875"/>
                  </a:lnTo>
                  <a:lnTo>
                    <a:pt x="811" y="3114"/>
                  </a:lnTo>
                  <a:cubicBezTo>
                    <a:pt x="322" y="3197"/>
                    <a:pt x="1" y="3661"/>
                    <a:pt x="96" y="4149"/>
                  </a:cubicBezTo>
                  <a:lnTo>
                    <a:pt x="1668" y="12770"/>
                  </a:lnTo>
                  <a:cubicBezTo>
                    <a:pt x="1742" y="13206"/>
                    <a:pt x="2121" y="13509"/>
                    <a:pt x="2549" y="13509"/>
                  </a:cubicBezTo>
                  <a:cubicBezTo>
                    <a:pt x="2600" y="13509"/>
                    <a:pt x="2652" y="13505"/>
                    <a:pt x="2704" y="13496"/>
                  </a:cubicBezTo>
                  <a:lnTo>
                    <a:pt x="10038" y="12150"/>
                  </a:lnTo>
                  <a:cubicBezTo>
                    <a:pt x="10526" y="12067"/>
                    <a:pt x="10848" y="11603"/>
                    <a:pt x="10752" y="11115"/>
                  </a:cubicBezTo>
                  <a:lnTo>
                    <a:pt x="9181" y="2483"/>
                  </a:lnTo>
                  <a:cubicBezTo>
                    <a:pt x="9097" y="2052"/>
                    <a:pt x="8726" y="1751"/>
                    <a:pt x="8313" y="1751"/>
                  </a:cubicBezTo>
                  <a:cubicBezTo>
                    <a:pt x="8257" y="1751"/>
                    <a:pt x="8201" y="1757"/>
                    <a:pt x="8145" y="1768"/>
                  </a:cubicBezTo>
                  <a:lnTo>
                    <a:pt x="6859" y="1994"/>
                  </a:lnTo>
                  <a:lnTo>
                    <a:pt x="6811" y="1721"/>
                  </a:lnTo>
                  <a:cubicBezTo>
                    <a:pt x="6758" y="1431"/>
                    <a:pt x="6500" y="1237"/>
                    <a:pt x="6223" y="1237"/>
                  </a:cubicBezTo>
                  <a:cubicBezTo>
                    <a:pt x="6193" y="1237"/>
                    <a:pt x="6163" y="1240"/>
                    <a:pt x="6133" y="1244"/>
                  </a:cubicBezTo>
                  <a:lnTo>
                    <a:pt x="5180" y="1423"/>
                  </a:lnTo>
                  <a:cubicBezTo>
                    <a:pt x="5240" y="1244"/>
                    <a:pt x="5240" y="1066"/>
                    <a:pt x="5216" y="899"/>
                  </a:cubicBezTo>
                  <a:cubicBezTo>
                    <a:pt x="5121" y="370"/>
                    <a:pt x="4658" y="0"/>
                    <a:pt x="414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6" name="Google Shape;9226;p51"/>
            <p:cNvSpPr/>
            <p:nvPr/>
          </p:nvSpPr>
          <p:spPr>
            <a:xfrm>
              <a:off x="5125325" y="1837275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3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4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7" name="Google Shape;9227;p51"/>
            <p:cNvSpPr/>
            <p:nvPr/>
          </p:nvSpPr>
          <p:spPr>
            <a:xfrm>
              <a:off x="5177825" y="1825875"/>
              <a:ext cx="97050" cy="34050"/>
            </a:xfrm>
            <a:custGeom>
              <a:rect b="b" l="l" r="r" t="t"/>
              <a:pathLst>
                <a:path extrusionOk="0" h="1362" w="3882">
                  <a:moveTo>
                    <a:pt x="3285" y="1"/>
                  </a:moveTo>
                  <a:cubicBezTo>
                    <a:pt x="3247" y="1"/>
                    <a:pt x="3206" y="5"/>
                    <a:pt x="3163" y="15"/>
                  </a:cubicBezTo>
                  <a:lnTo>
                    <a:pt x="3151" y="15"/>
                  </a:lnTo>
                  <a:lnTo>
                    <a:pt x="556" y="492"/>
                  </a:lnTo>
                  <a:cubicBezTo>
                    <a:pt x="1" y="569"/>
                    <a:pt x="108" y="1362"/>
                    <a:pt x="599" y="1362"/>
                  </a:cubicBezTo>
                  <a:cubicBezTo>
                    <a:pt x="634" y="1362"/>
                    <a:pt x="671" y="1358"/>
                    <a:pt x="711" y="1349"/>
                  </a:cubicBezTo>
                  <a:lnTo>
                    <a:pt x="3306" y="873"/>
                  </a:lnTo>
                  <a:cubicBezTo>
                    <a:pt x="3882" y="817"/>
                    <a:pt x="3788" y="1"/>
                    <a:pt x="328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8" name="Google Shape;9228;p51"/>
            <p:cNvSpPr/>
            <p:nvPr/>
          </p:nvSpPr>
          <p:spPr>
            <a:xfrm>
              <a:off x="5135150" y="1891150"/>
              <a:ext cx="46325" cy="38650"/>
            </a:xfrm>
            <a:custGeom>
              <a:rect b="b" l="l" r="r" t="t"/>
              <a:pathLst>
                <a:path extrusionOk="0" h="1546" w="1853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2" y="1502"/>
                    <a:pt x="854" y="1545"/>
                    <a:pt x="1001" y="1545"/>
                  </a:cubicBezTo>
                  <a:cubicBezTo>
                    <a:pt x="1450" y="1545"/>
                    <a:pt x="1852" y="1145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9" name="Google Shape;9229;p51"/>
            <p:cNvSpPr/>
            <p:nvPr/>
          </p:nvSpPr>
          <p:spPr>
            <a:xfrm>
              <a:off x="5189125" y="1879800"/>
              <a:ext cx="93700" cy="33750"/>
            </a:xfrm>
            <a:custGeom>
              <a:rect b="b" l="l" r="r" t="t"/>
              <a:pathLst>
                <a:path extrusionOk="0" h="1350" w="3748">
                  <a:moveTo>
                    <a:pt x="3128" y="0"/>
                  </a:moveTo>
                  <a:cubicBezTo>
                    <a:pt x="3117" y="0"/>
                    <a:pt x="3105" y="1"/>
                    <a:pt x="3092" y="2"/>
                  </a:cubicBezTo>
                  <a:lnTo>
                    <a:pt x="497" y="478"/>
                  </a:lnTo>
                  <a:cubicBezTo>
                    <a:pt x="0" y="628"/>
                    <a:pt x="120" y="1349"/>
                    <a:pt x="605" y="1349"/>
                  </a:cubicBezTo>
                  <a:cubicBezTo>
                    <a:pt x="620" y="1349"/>
                    <a:pt x="636" y="1348"/>
                    <a:pt x="652" y="1347"/>
                  </a:cubicBezTo>
                  <a:lnTo>
                    <a:pt x="3247" y="883"/>
                  </a:lnTo>
                  <a:cubicBezTo>
                    <a:pt x="3747" y="731"/>
                    <a:pt x="3634" y="0"/>
                    <a:pt x="312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0" name="Google Shape;9230;p51"/>
            <p:cNvSpPr/>
            <p:nvPr/>
          </p:nvSpPr>
          <p:spPr>
            <a:xfrm>
              <a:off x="5145575" y="1948900"/>
              <a:ext cx="46625" cy="38625"/>
            </a:xfrm>
            <a:custGeom>
              <a:rect b="b" l="l" r="r" t="t"/>
              <a:pathLst>
                <a:path extrusionOk="0" h="1545" w="1865">
                  <a:moveTo>
                    <a:pt x="1014" y="0"/>
                  </a:moveTo>
                  <a:cubicBezTo>
                    <a:pt x="970" y="0"/>
                    <a:pt x="926" y="4"/>
                    <a:pt x="881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9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1" name="Google Shape;9231;p51"/>
            <p:cNvSpPr/>
            <p:nvPr/>
          </p:nvSpPr>
          <p:spPr>
            <a:xfrm>
              <a:off x="5199250" y="1937500"/>
              <a:ext cx="94400" cy="33775"/>
            </a:xfrm>
            <a:custGeom>
              <a:rect b="b" l="l" r="r" t="t"/>
              <a:pathLst>
                <a:path extrusionOk="0" h="1351" w="3776">
                  <a:moveTo>
                    <a:pt x="3162" y="0"/>
                  </a:moveTo>
                  <a:cubicBezTo>
                    <a:pt x="3143" y="0"/>
                    <a:pt x="3124" y="1"/>
                    <a:pt x="3104" y="3"/>
                  </a:cubicBezTo>
                  <a:lnTo>
                    <a:pt x="520" y="468"/>
                  </a:lnTo>
                  <a:cubicBezTo>
                    <a:pt x="0" y="606"/>
                    <a:pt x="120" y="1351"/>
                    <a:pt x="628" y="1351"/>
                  </a:cubicBezTo>
                  <a:cubicBezTo>
                    <a:pt x="643" y="1351"/>
                    <a:pt x="659" y="1350"/>
                    <a:pt x="675" y="1349"/>
                  </a:cubicBezTo>
                  <a:lnTo>
                    <a:pt x="3271" y="872"/>
                  </a:lnTo>
                  <a:cubicBezTo>
                    <a:pt x="3776" y="735"/>
                    <a:pt x="3661" y="0"/>
                    <a:pt x="316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2" name="Google Shape;9232;p51"/>
            <p:cNvSpPr/>
            <p:nvPr/>
          </p:nvSpPr>
          <p:spPr>
            <a:xfrm>
              <a:off x="5102125" y="2188200"/>
              <a:ext cx="193200" cy="173650"/>
            </a:xfrm>
            <a:custGeom>
              <a:rect b="b" l="l" r="r" t="t"/>
              <a:pathLst>
                <a:path extrusionOk="0" h="6946" w="7728">
                  <a:moveTo>
                    <a:pt x="3895" y="0"/>
                  </a:moveTo>
                  <a:cubicBezTo>
                    <a:pt x="2864" y="0"/>
                    <a:pt x="1847" y="469"/>
                    <a:pt x="1179" y="1346"/>
                  </a:cubicBezTo>
                  <a:lnTo>
                    <a:pt x="6918" y="4965"/>
                  </a:lnTo>
                  <a:cubicBezTo>
                    <a:pt x="7727" y="3394"/>
                    <a:pt x="7203" y="1465"/>
                    <a:pt x="5703" y="524"/>
                  </a:cubicBezTo>
                  <a:cubicBezTo>
                    <a:pt x="5144" y="171"/>
                    <a:pt x="4517" y="0"/>
                    <a:pt x="3895" y="0"/>
                  </a:cubicBezTo>
                  <a:close/>
                  <a:moveTo>
                    <a:pt x="774" y="1989"/>
                  </a:moveTo>
                  <a:cubicBezTo>
                    <a:pt x="0" y="3548"/>
                    <a:pt x="488" y="5477"/>
                    <a:pt x="1953" y="6418"/>
                  </a:cubicBezTo>
                  <a:cubicBezTo>
                    <a:pt x="2520" y="6774"/>
                    <a:pt x="3154" y="6945"/>
                    <a:pt x="3783" y="6945"/>
                  </a:cubicBezTo>
                  <a:cubicBezTo>
                    <a:pt x="4815" y="6945"/>
                    <a:pt x="5832" y="6482"/>
                    <a:pt x="6513" y="5608"/>
                  </a:cubicBezTo>
                  <a:lnTo>
                    <a:pt x="774" y="1989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3" name="Google Shape;9233;p51"/>
            <p:cNvSpPr/>
            <p:nvPr/>
          </p:nvSpPr>
          <p:spPr>
            <a:xfrm>
              <a:off x="5464650" y="1814925"/>
              <a:ext cx="152125" cy="140725"/>
            </a:xfrm>
            <a:custGeom>
              <a:rect b="b" l="l" r="r" t="t"/>
              <a:pathLst>
                <a:path extrusionOk="0" h="5629" w="6085">
                  <a:moveTo>
                    <a:pt x="3620" y="1"/>
                  </a:moveTo>
                  <a:lnTo>
                    <a:pt x="1215" y="1620"/>
                  </a:lnTo>
                  <a:cubicBezTo>
                    <a:pt x="251" y="2275"/>
                    <a:pt x="1" y="3585"/>
                    <a:pt x="656" y="4549"/>
                  </a:cubicBezTo>
                  <a:lnTo>
                    <a:pt x="763" y="4704"/>
                  </a:lnTo>
                  <a:cubicBezTo>
                    <a:pt x="1171" y="5305"/>
                    <a:pt x="1833" y="5629"/>
                    <a:pt x="2508" y="5629"/>
                  </a:cubicBezTo>
                  <a:cubicBezTo>
                    <a:pt x="2916" y="5629"/>
                    <a:pt x="3328" y="5510"/>
                    <a:pt x="3692" y="5264"/>
                  </a:cubicBezTo>
                  <a:lnTo>
                    <a:pt x="6085" y="3644"/>
                  </a:lnTo>
                  <a:lnTo>
                    <a:pt x="3620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4" name="Google Shape;9234;p51"/>
            <p:cNvSpPr/>
            <p:nvPr/>
          </p:nvSpPr>
          <p:spPr>
            <a:xfrm>
              <a:off x="5567350" y="1756600"/>
              <a:ext cx="152125" cy="140800"/>
            </a:xfrm>
            <a:custGeom>
              <a:rect b="b" l="l" r="r" t="t"/>
              <a:pathLst>
                <a:path extrusionOk="0" h="5632" w="6085">
                  <a:moveTo>
                    <a:pt x="3588" y="1"/>
                  </a:moveTo>
                  <a:cubicBezTo>
                    <a:pt x="3177" y="1"/>
                    <a:pt x="2760" y="120"/>
                    <a:pt x="2394" y="369"/>
                  </a:cubicBezTo>
                  <a:lnTo>
                    <a:pt x="1" y="1989"/>
                  </a:lnTo>
                  <a:lnTo>
                    <a:pt x="2489" y="5632"/>
                  </a:lnTo>
                  <a:lnTo>
                    <a:pt x="4882" y="4001"/>
                  </a:lnTo>
                  <a:cubicBezTo>
                    <a:pt x="5835" y="3346"/>
                    <a:pt x="6085" y="2036"/>
                    <a:pt x="5430" y="1072"/>
                  </a:cubicBezTo>
                  <a:lnTo>
                    <a:pt x="5430" y="1072"/>
                  </a:lnTo>
                  <a:lnTo>
                    <a:pt x="5430" y="1084"/>
                  </a:lnTo>
                  <a:lnTo>
                    <a:pt x="5323" y="917"/>
                  </a:lnTo>
                  <a:cubicBezTo>
                    <a:pt x="4917" y="319"/>
                    <a:pt x="4259" y="1"/>
                    <a:pt x="358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5" name="Google Shape;9235;p51"/>
            <p:cNvSpPr/>
            <p:nvPr/>
          </p:nvSpPr>
          <p:spPr>
            <a:xfrm>
              <a:off x="5420300" y="2105675"/>
              <a:ext cx="267925" cy="266925"/>
            </a:xfrm>
            <a:custGeom>
              <a:rect b="b" l="l" r="r" t="t"/>
              <a:pathLst>
                <a:path extrusionOk="0" h="10677" w="10717">
                  <a:moveTo>
                    <a:pt x="5017" y="1"/>
                  </a:moveTo>
                  <a:cubicBezTo>
                    <a:pt x="4832" y="1"/>
                    <a:pt x="4666" y="137"/>
                    <a:pt x="4644" y="325"/>
                  </a:cubicBezTo>
                  <a:lnTo>
                    <a:pt x="4180" y="3813"/>
                  </a:lnTo>
                  <a:lnTo>
                    <a:pt x="703" y="3349"/>
                  </a:lnTo>
                  <a:cubicBezTo>
                    <a:pt x="688" y="3347"/>
                    <a:pt x="674" y="3346"/>
                    <a:pt x="659" y="3346"/>
                  </a:cubicBezTo>
                  <a:cubicBezTo>
                    <a:pt x="474" y="3346"/>
                    <a:pt x="309" y="3483"/>
                    <a:pt x="287" y="3670"/>
                  </a:cubicBezTo>
                  <a:lnTo>
                    <a:pt x="37" y="5635"/>
                  </a:lnTo>
                  <a:cubicBezTo>
                    <a:pt x="1" y="5837"/>
                    <a:pt x="144" y="6028"/>
                    <a:pt x="346" y="6052"/>
                  </a:cubicBezTo>
                  <a:lnTo>
                    <a:pt x="3823" y="6516"/>
                  </a:lnTo>
                  <a:lnTo>
                    <a:pt x="3370" y="9993"/>
                  </a:lnTo>
                  <a:cubicBezTo>
                    <a:pt x="3335" y="10195"/>
                    <a:pt x="3477" y="10386"/>
                    <a:pt x="3692" y="10409"/>
                  </a:cubicBezTo>
                  <a:lnTo>
                    <a:pt x="5656" y="10671"/>
                  </a:lnTo>
                  <a:cubicBezTo>
                    <a:pt x="5677" y="10675"/>
                    <a:pt x="5698" y="10677"/>
                    <a:pt x="5718" y="10677"/>
                  </a:cubicBezTo>
                  <a:cubicBezTo>
                    <a:pt x="5896" y="10677"/>
                    <a:pt x="6052" y="10542"/>
                    <a:pt x="6073" y="10350"/>
                  </a:cubicBezTo>
                  <a:lnTo>
                    <a:pt x="6537" y="6873"/>
                  </a:lnTo>
                  <a:lnTo>
                    <a:pt x="10014" y="7338"/>
                  </a:lnTo>
                  <a:cubicBezTo>
                    <a:pt x="10029" y="7339"/>
                    <a:pt x="10044" y="7340"/>
                    <a:pt x="10058" y="7340"/>
                  </a:cubicBezTo>
                  <a:cubicBezTo>
                    <a:pt x="10243" y="7340"/>
                    <a:pt x="10409" y="7204"/>
                    <a:pt x="10431" y="7016"/>
                  </a:cubicBezTo>
                  <a:lnTo>
                    <a:pt x="10693" y="5040"/>
                  </a:lnTo>
                  <a:cubicBezTo>
                    <a:pt x="10716" y="4837"/>
                    <a:pt x="10574" y="4647"/>
                    <a:pt x="10371" y="4623"/>
                  </a:cubicBezTo>
                  <a:lnTo>
                    <a:pt x="6895" y="4159"/>
                  </a:lnTo>
                  <a:lnTo>
                    <a:pt x="7347" y="682"/>
                  </a:lnTo>
                  <a:cubicBezTo>
                    <a:pt x="7383" y="480"/>
                    <a:pt x="7240" y="289"/>
                    <a:pt x="7026" y="265"/>
                  </a:cubicBezTo>
                  <a:lnTo>
                    <a:pt x="5061" y="3"/>
                  </a:lnTo>
                  <a:cubicBezTo>
                    <a:pt x="5046" y="2"/>
                    <a:pt x="5031" y="1"/>
                    <a:pt x="501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6" name="Google Shape;9236;p51"/>
            <p:cNvSpPr/>
            <p:nvPr/>
          </p:nvSpPr>
          <p:spPr>
            <a:xfrm>
              <a:off x="5077100" y="2510400"/>
              <a:ext cx="271200" cy="337175"/>
            </a:xfrm>
            <a:custGeom>
              <a:rect b="b" l="l" r="r" t="t"/>
              <a:pathLst>
                <a:path extrusionOk="0" h="13487" w="10848">
                  <a:moveTo>
                    <a:pt x="4151" y="408"/>
                  </a:moveTo>
                  <a:cubicBezTo>
                    <a:pt x="4439" y="408"/>
                    <a:pt x="4723" y="582"/>
                    <a:pt x="4775" y="971"/>
                  </a:cubicBezTo>
                  <a:cubicBezTo>
                    <a:pt x="4811" y="1162"/>
                    <a:pt x="4763" y="1364"/>
                    <a:pt x="4632" y="1507"/>
                  </a:cubicBezTo>
                  <a:lnTo>
                    <a:pt x="3835" y="1662"/>
                  </a:lnTo>
                  <a:cubicBezTo>
                    <a:pt x="3668" y="1567"/>
                    <a:pt x="3549" y="1400"/>
                    <a:pt x="3513" y="1209"/>
                  </a:cubicBezTo>
                  <a:lnTo>
                    <a:pt x="3513" y="1197"/>
                  </a:lnTo>
                  <a:cubicBezTo>
                    <a:pt x="3399" y="700"/>
                    <a:pt x="3778" y="408"/>
                    <a:pt x="4151" y="408"/>
                  </a:cubicBezTo>
                  <a:close/>
                  <a:moveTo>
                    <a:pt x="7856" y="2711"/>
                  </a:moveTo>
                  <a:cubicBezTo>
                    <a:pt x="8114" y="2711"/>
                    <a:pt x="8342" y="2899"/>
                    <a:pt x="8395" y="3162"/>
                  </a:cubicBezTo>
                  <a:lnTo>
                    <a:pt x="9788" y="10734"/>
                  </a:lnTo>
                  <a:cubicBezTo>
                    <a:pt x="9835" y="11032"/>
                    <a:pt x="9633" y="11318"/>
                    <a:pt x="9335" y="11365"/>
                  </a:cubicBezTo>
                  <a:lnTo>
                    <a:pt x="3073" y="12508"/>
                  </a:lnTo>
                  <a:cubicBezTo>
                    <a:pt x="3038" y="12515"/>
                    <a:pt x="3003" y="12519"/>
                    <a:pt x="2968" y="12519"/>
                  </a:cubicBezTo>
                  <a:cubicBezTo>
                    <a:pt x="2711" y="12519"/>
                    <a:pt x="2484" y="12330"/>
                    <a:pt x="2442" y="12068"/>
                  </a:cubicBezTo>
                  <a:lnTo>
                    <a:pt x="1061" y="4495"/>
                  </a:lnTo>
                  <a:cubicBezTo>
                    <a:pt x="1001" y="4198"/>
                    <a:pt x="1203" y="3912"/>
                    <a:pt x="1501" y="3864"/>
                  </a:cubicBezTo>
                  <a:lnTo>
                    <a:pt x="2251" y="3722"/>
                  </a:lnTo>
                  <a:cubicBezTo>
                    <a:pt x="2283" y="3932"/>
                    <a:pt x="2463" y="4087"/>
                    <a:pt x="2669" y="4087"/>
                  </a:cubicBezTo>
                  <a:cubicBezTo>
                    <a:pt x="2696" y="4087"/>
                    <a:pt x="2724" y="4084"/>
                    <a:pt x="2751" y="4079"/>
                  </a:cubicBezTo>
                  <a:lnTo>
                    <a:pt x="6668" y="3364"/>
                  </a:lnTo>
                  <a:cubicBezTo>
                    <a:pt x="6895" y="3317"/>
                    <a:pt x="7061" y="3091"/>
                    <a:pt x="7014" y="2852"/>
                  </a:cubicBezTo>
                  <a:lnTo>
                    <a:pt x="7752" y="2721"/>
                  </a:lnTo>
                  <a:cubicBezTo>
                    <a:pt x="7787" y="2714"/>
                    <a:pt x="7822" y="2711"/>
                    <a:pt x="7856" y="2711"/>
                  </a:cubicBezTo>
                  <a:close/>
                  <a:moveTo>
                    <a:pt x="4151" y="1"/>
                  </a:moveTo>
                  <a:cubicBezTo>
                    <a:pt x="4086" y="1"/>
                    <a:pt x="4020" y="7"/>
                    <a:pt x="3954" y="19"/>
                  </a:cubicBezTo>
                  <a:cubicBezTo>
                    <a:pt x="3358" y="126"/>
                    <a:pt x="2966" y="685"/>
                    <a:pt x="3073" y="1281"/>
                  </a:cubicBezTo>
                  <a:cubicBezTo>
                    <a:pt x="3108" y="1447"/>
                    <a:pt x="3180" y="1614"/>
                    <a:pt x="3287" y="1757"/>
                  </a:cubicBezTo>
                  <a:lnTo>
                    <a:pt x="2513" y="1900"/>
                  </a:lnTo>
                  <a:cubicBezTo>
                    <a:pt x="2192" y="1959"/>
                    <a:pt x="1989" y="2257"/>
                    <a:pt x="2037" y="2579"/>
                  </a:cubicBezTo>
                  <a:lnTo>
                    <a:pt x="2096" y="2864"/>
                  </a:lnTo>
                  <a:lnTo>
                    <a:pt x="811" y="3091"/>
                  </a:lnTo>
                  <a:cubicBezTo>
                    <a:pt x="322" y="3186"/>
                    <a:pt x="1" y="3650"/>
                    <a:pt x="96" y="4126"/>
                  </a:cubicBezTo>
                  <a:lnTo>
                    <a:pt x="1668" y="12758"/>
                  </a:lnTo>
                  <a:cubicBezTo>
                    <a:pt x="1742" y="13193"/>
                    <a:pt x="2119" y="13486"/>
                    <a:pt x="2545" y="13486"/>
                  </a:cubicBezTo>
                  <a:cubicBezTo>
                    <a:pt x="2597" y="13486"/>
                    <a:pt x="2650" y="13482"/>
                    <a:pt x="2704" y="13473"/>
                  </a:cubicBezTo>
                  <a:lnTo>
                    <a:pt x="10038" y="12139"/>
                  </a:lnTo>
                  <a:cubicBezTo>
                    <a:pt x="10526" y="12044"/>
                    <a:pt x="10848" y="11580"/>
                    <a:pt x="10752" y="11091"/>
                  </a:cubicBezTo>
                  <a:lnTo>
                    <a:pt x="9181" y="2459"/>
                  </a:lnTo>
                  <a:cubicBezTo>
                    <a:pt x="9096" y="2025"/>
                    <a:pt x="8718" y="1732"/>
                    <a:pt x="8300" y="1732"/>
                  </a:cubicBezTo>
                  <a:cubicBezTo>
                    <a:pt x="8249" y="1732"/>
                    <a:pt x="8197" y="1736"/>
                    <a:pt x="8145" y="1745"/>
                  </a:cubicBezTo>
                  <a:lnTo>
                    <a:pt x="6859" y="1983"/>
                  </a:lnTo>
                  <a:lnTo>
                    <a:pt x="6811" y="1709"/>
                  </a:lnTo>
                  <a:cubicBezTo>
                    <a:pt x="6758" y="1419"/>
                    <a:pt x="6500" y="1226"/>
                    <a:pt x="6223" y="1226"/>
                  </a:cubicBezTo>
                  <a:cubicBezTo>
                    <a:pt x="6193" y="1226"/>
                    <a:pt x="6163" y="1228"/>
                    <a:pt x="6133" y="1233"/>
                  </a:cubicBezTo>
                  <a:lnTo>
                    <a:pt x="5180" y="1412"/>
                  </a:lnTo>
                  <a:cubicBezTo>
                    <a:pt x="5240" y="1245"/>
                    <a:pt x="5240" y="1066"/>
                    <a:pt x="5216" y="888"/>
                  </a:cubicBezTo>
                  <a:cubicBezTo>
                    <a:pt x="5121" y="360"/>
                    <a:pt x="4661" y="1"/>
                    <a:pt x="415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7" name="Google Shape;9237;p51"/>
            <p:cNvSpPr/>
            <p:nvPr/>
          </p:nvSpPr>
          <p:spPr>
            <a:xfrm>
              <a:off x="5125325" y="2631725"/>
              <a:ext cx="46550" cy="38625"/>
            </a:xfrm>
            <a:custGeom>
              <a:rect b="b" l="l" r="r" t="t"/>
              <a:pathLst>
                <a:path extrusionOk="0" h="1545" w="1862">
                  <a:moveTo>
                    <a:pt x="1003" y="0"/>
                  </a:moveTo>
                  <a:cubicBezTo>
                    <a:pt x="959" y="0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4" y="1545"/>
                    <a:pt x="1861" y="1142"/>
                    <a:pt x="1763" y="631"/>
                  </a:cubicBezTo>
                  <a:cubicBezTo>
                    <a:pt x="1699" y="258"/>
                    <a:pt x="1369" y="0"/>
                    <a:pt x="100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8" name="Google Shape;9238;p51"/>
            <p:cNvSpPr/>
            <p:nvPr/>
          </p:nvSpPr>
          <p:spPr>
            <a:xfrm>
              <a:off x="5178250" y="2620125"/>
              <a:ext cx="96200" cy="33850"/>
            </a:xfrm>
            <a:custGeom>
              <a:rect b="b" l="l" r="r" t="t"/>
              <a:pathLst>
                <a:path extrusionOk="0" h="1354" w="3848">
                  <a:moveTo>
                    <a:pt x="3250" y="0"/>
                  </a:moveTo>
                  <a:cubicBezTo>
                    <a:pt x="3217" y="0"/>
                    <a:pt x="3183" y="4"/>
                    <a:pt x="3146" y="11"/>
                  </a:cubicBezTo>
                  <a:lnTo>
                    <a:pt x="3134" y="11"/>
                  </a:lnTo>
                  <a:lnTo>
                    <a:pt x="539" y="487"/>
                  </a:lnTo>
                  <a:cubicBezTo>
                    <a:pt x="1" y="588"/>
                    <a:pt x="106" y="1354"/>
                    <a:pt x="597" y="1354"/>
                  </a:cubicBezTo>
                  <a:cubicBezTo>
                    <a:pt x="628" y="1354"/>
                    <a:pt x="660" y="1351"/>
                    <a:pt x="694" y="1345"/>
                  </a:cubicBezTo>
                  <a:lnTo>
                    <a:pt x="3289" y="868"/>
                  </a:lnTo>
                  <a:cubicBezTo>
                    <a:pt x="3847" y="790"/>
                    <a:pt x="3746" y="0"/>
                    <a:pt x="325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9" name="Google Shape;9239;p51"/>
            <p:cNvSpPr/>
            <p:nvPr/>
          </p:nvSpPr>
          <p:spPr>
            <a:xfrm>
              <a:off x="5135150" y="2685525"/>
              <a:ext cx="46325" cy="38700"/>
            </a:xfrm>
            <a:custGeom>
              <a:rect b="b" l="l" r="r" t="t"/>
              <a:pathLst>
                <a:path extrusionOk="0" h="1548" w="1853">
                  <a:moveTo>
                    <a:pt x="1015" y="0"/>
                  </a:moveTo>
                  <a:cubicBezTo>
                    <a:pt x="967" y="0"/>
                    <a:pt x="919" y="5"/>
                    <a:pt x="870" y="15"/>
                  </a:cubicBezTo>
                  <a:cubicBezTo>
                    <a:pt x="191" y="122"/>
                    <a:pt x="1" y="1015"/>
                    <a:pt x="560" y="1408"/>
                  </a:cubicBezTo>
                  <a:cubicBezTo>
                    <a:pt x="701" y="1505"/>
                    <a:pt x="853" y="1548"/>
                    <a:pt x="1000" y="1548"/>
                  </a:cubicBezTo>
                  <a:cubicBezTo>
                    <a:pt x="1449" y="1548"/>
                    <a:pt x="1852" y="1145"/>
                    <a:pt x="1763" y="634"/>
                  </a:cubicBezTo>
                  <a:cubicBezTo>
                    <a:pt x="1700" y="266"/>
                    <a:pt x="1377" y="0"/>
                    <a:pt x="1015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0" name="Google Shape;9240;p51"/>
            <p:cNvSpPr/>
            <p:nvPr/>
          </p:nvSpPr>
          <p:spPr>
            <a:xfrm>
              <a:off x="5189125" y="2673950"/>
              <a:ext cx="93700" cy="33725"/>
            </a:xfrm>
            <a:custGeom>
              <a:rect b="b" l="l" r="r" t="t"/>
              <a:pathLst>
                <a:path extrusionOk="0" h="1349" w="3748">
                  <a:moveTo>
                    <a:pt x="3128" y="0"/>
                  </a:moveTo>
                  <a:cubicBezTo>
                    <a:pt x="3117" y="0"/>
                    <a:pt x="3105" y="1"/>
                    <a:pt x="3092" y="1"/>
                  </a:cubicBezTo>
                  <a:lnTo>
                    <a:pt x="497" y="478"/>
                  </a:lnTo>
                  <a:cubicBezTo>
                    <a:pt x="0" y="628"/>
                    <a:pt x="120" y="1349"/>
                    <a:pt x="605" y="1349"/>
                  </a:cubicBezTo>
                  <a:cubicBezTo>
                    <a:pt x="620" y="1349"/>
                    <a:pt x="636" y="1348"/>
                    <a:pt x="652" y="1347"/>
                  </a:cubicBezTo>
                  <a:lnTo>
                    <a:pt x="3247" y="882"/>
                  </a:lnTo>
                  <a:cubicBezTo>
                    <a:pt x="3747" y="731"/>
                    <a:pt x="3634" y="0"/>
                    <a:pt x="312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1" name="Google Shape;9241;p51"/>
            <p:cNvSpPr/>
            <p:nvPr/>
          </p:nvSpPr>
          <p:spPr>
            <a:xfrm>
              <a:off x="5145575" y="2743050"/>
              <a:ext cx="46625" cy="38625"/>
            </a:xfrm>
            <a:custGeom>
              <a:rect b="b" l="l" r="r" t="t"/>
              <a:pathLst>
                <a:path extrusionOk="0" h="1545" w="1865">
                  <a:moveTo>
                    <a:pt x="1014" y="0"/>
                  </a:moveTo>
                  <a:cubicBezTo>
                    <a:pt x="970" y="0"/>
                    <a:pt x="926" y="4"/>
                    <a:pt x="881" y="11"/>
                  </a:cubicBezTo>
                  <a:cubicBezTo>
                    <a:pt x="191" y="131"/>
                    <a:pt x="0" y="1012"/>
                    <a:pt x="572" y="1404"/>
                  </a:cubicBezTo>
                  <a:cubicBezTo>
                    <a:pt x="710" y="1501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8"/>
                    <a:pt x="1379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2" name="Google Shape;9242;p51"/>
            <p:cNvSpPr/>
            <p:nvPr/>
          </p:nvSpPr>
          <p:spPr>
            <a:xfrm>
              <a:off x="5199050" y="2731600"/>
              <a:ext cx="94800" cy="33850"/>
            </a:xfrm>
            <a:custGeom>
              <a:rect b="b" l="l" r="r" t="t"/>
              <a:pathLst>
                <a:path extrusionOk="0" h="1354" w="3792">
                  <a:moveTo>
                    <a:pt x="3180" y="1"/>
                  </a:moveTo>
                  <a:cubicBezTo>
                    <a:pt x="3158" y="1"/>
                    <a:pt x="3136" y="2"/>
                    <a:pt x="3112" y="5"/>
                  </a:cubicBezTo>
                  <a:lnTo>
                    <a:pt x="528" y="469"/>
                  </a:lnTo>
                  <a:cubicBezTo>
                    <a:pt x="0" y="607"/>
                    <a:pt x="114" y="1354"/>
                    <a:pt x="625" y="1354"/>
                  </a:cubicBezTo>
                  <a:cubicBezTo>
                    <a:pt x="644" y="1354"/>
                    <a:pt x="663" y="1353"/>
                    <a:pt x="683" y="1351"/>
                  </a:cubicBezTo>
                  <a:lnTo>
                    <a:pt x="3279" y="874"/>
                  </a:lnTo>
                  <a:cubicBezTo>
                    <a:pt x="3792" y="749"/>
                    <a:pt x="3682" y="1"/>
                    <a:pt x="3180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3" name="Google Shape;9243;p51"/>
            <p:cNvSpPr/>
            <p:nvPr/>
          </p:nvSpPr>
          <p:spPr>
            <a:xfrm>
              <a:off x="5100925" y="2982275"/>
              <a:ext cx="194400" cy="174225"/>
            </a:xfrm>
            <a:custGeom>
              <a:rect b="b" l="l" r="r" t="t"/>
              <a:pathLst>
                <a:path extrusionOk="0" h="6969" w="7776">
                  <a:moveTo>
                    <a:pt x="3935" y="0"/>
                  </a:moveTo>
                  <a:cubicBezTo>
                    <a:pt x="2906" y="0"/>
                    <a:pt x="1894" y="467"/>
                    <a:pt x="1227" y="1349"/>
                  </a:cubicBezTo>
                  <a:lnTo>
                    <a:pt x="6966" y="4968"/>
                  </a:lnTo>
                  <a:cubicBezTo>
                    <a:pt x="7775" y="3396"/>
                    <a:pt x="7251" y="1468"/>
                    <a:pt x="5751" y="527"/>
                  </a:cubicBezTo>
                  <a:cubicBezTo>
                    <a:pt x="5189" y="172"/>
                    <a:pt x="4559" y="0"/>
                    <a:pt x="3935" y="0"/>
                  </a:cubicBezTo>
                  <a:close/>
                  <a:moveTo>
                    <a:pt x="822" y="1992"/>
                  </a:moveTo>
                  <a:lnTo>
                    <a:pt x="822" y="1992"/>
                  </a:lnTo>
                  <a:cubicBezTo>
                    <a:pt x="0" y="3563"/>
                    <a:pt x="524" y="5492"/>
                    <a:pt x="2024" y="6444"/>
                  </a:cubicBezTo>
                  <a:cubicBezTo>
                    <a:pt x="2584" y="6798"/>
                    <a:pt x="3213" y="6968"/>
                    <a:pt x="3836" y="6968"/>
                  </a:cubicBezTo>
                  <a:cubicBezTo>
                    <a:pt x="4871" y="6968"/>
                    <a:pt x="5892" y="6500"/>
                    <a:pt x="6561" y="5623"/>
                  </a:cubicBezTo>
                  <a:lnTo>
                    <a:pt x="822" y="1992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4" name="Google Shape;9244;p51"/>
            <p:cNvSpPr/>
            <p:nvPr/>
          </p:nvSpPr>
          <p:spPr>
            <a:xfrm>
              <a:off x="5464650" y="2609075"/>
              <a:ext cx="152125" cy="140725"/>
            </a:xfrm>
            <a:custGeom>
              <a:rect b="b" l="l" r="r" t="t"/>
              <a:pathLst>
                <a:path extrusionOk="0" h="5629" w="6085">
                  <a:moveTo>
                    <a:pt x="3620" y="1"/>
                  </a:moveTo>
                  <a:lnTo>
                    <a:pt x="1215" y="1620"/>
                  </a:lnTo>
                  <a:cubicBezTo>
                    <a:pt x="251" y="2275"/>
                    <a:pt x="1" y="3585"/>
                    <a:pt x="656" y="4549"/>
                  </a:cubicBezTo>
                  <a:lnTo>
                    <a:pt x="763" y="4716"/>
                  </a:lnTo>
                  <a:cubicBezTo>
                    <a:pt x="1170" y="5308"/>
                    <a:pt x="1831" y="5629"/>
                    <a:pt x="2505" y="5629"/>
                  </a:cubicBezTo>
                  <a:cubicBezTo>
                    <a:pt x="2914" y="5629"/>
                    <a:pt x="3327" y="5511"/>
                    <a:pt x="3692" y="5263"/>
                  </a:cubicBezTo>
                  <a:lnTo>
                    <a:pt x="6085" y="3644"/>
                  </a:lnTo>
                  <a:lnTo>
                    <a:pt x="3620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5" name="Google Shape;9245;p51"/>
            <p:cNvSpPr/>
            <p:nvPr/>
          </p:nvSpPr>
          <p:spPr>
            <a:xfrm>
              <a:off x="5567350" y="2550550"/>
              <a:ext cx="152125" cy="141000"/>
            </a:xfrm>
            <a:custGeom>
              <a:rect b="b" l="l" r="r" t="t"/>
              <a:pathLst>
                <a:path extrusionOk="0" h="5640" w="6085">
                  <a:moveTo>
                    <a:pt x="3577" y="0"/>
                  </a:moveTo>
                  <a:cubicBezTo>
                    <a:pt x="3169" y="0"/>
                    <a:pt x="2757" y="119"/>
                    <a:pt x="2394" y="365"/>
                  </a:cubicBezTo>
                  <a:lnTo>
                    <a:pt x="1" y="1996"/>
                  </a:lnTo>
                  <a:lnTo>
                    <a:pt x="2489" y="5640"/>
                  </a:lnTo>
                  <a:lnTo>
                    <a:pt x="4882" y="4009"/>
                  </a:lnTo>
                  <a:cubicBezTo>
                    <a:pt x="5835" y="3354"/>
                    <a:pt x="6085" y="2044"/>
                    <a:pt x="5430" y="1080"/>
                  </a:cubicBezTo>
                  <a:lnTo>
                    <a:pt x="5323" y="925"/>
                  </a:lnTo>
                  <a:cubicBezTo>
                    <a:pt x="4914" y="324"/>
                    <a:pt x="4252" y="0"/>
                    <a:pt x="357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6" name="Google Shape;9246;p51"/>
            <p:cNvSpPr/>
            <p:nvPr/>
          </p:nvSpPr>
          <p:spPr>
            <a:xfrm>
              <a:off x="5420300" y="2899825"/>
              <a:ext cx="267925" cy="266925"/>
            </a:xfrm>
            <a:custGeom>
              <a:rect b="b" l="l" r="r" t="t"/>
              <a:pathLst>
                <a:path extrusionOk="0" h="10677" w="10717">
                  <a:moveTo>
                    <a:pt x="5017" y="1"/>
                  </a:moveTo>
                  <a:cubicBezTo>
                    <a:pt x="4832" y="1"/>
                    <a:pt x="4666" y="137"/>
                    <a:pt x="4644" y="325"/>
                  </a:cubicBezTo>
                  <a:lnTo>
                    <a:pt x="4180" y="3801"/>
                  </a:lnTo>
                  <a:lnTo>
                    <a:pt x="703" y="3349"/>
                  </a:lnTo>
                  <a:cubicBezTo>
                    <a:pt x="682" y="3345"/>
                    <a:pt x="662" y="3343"/>
                    <a:pt x="641" y="3343"/>
                  </a:cubicBezTo>
                  <a:cubicBezTo>
                    <a:pt x="463" y="3343"/>
                    <a:pt x="308" y="3478"/>
                    <a:pt x="287" y="3670"/>
                  </a:cubicBezTo>
                  <a:lnTo>
                    <a:pt x="37" y="5647"/>
                  </a:lnTo>
                  <a:cubicBezTo>
                    <a:pt x="1" y="5849"/>
                    <a:pt x="144" y="6028"/>
                    <a:pt x="346" y="6063"/>
                  </a:cubicBezTo>
                  <a:lnTo>
                    <a:pt x="3823" y="6516"/>
                  </a:lnTo>
                  <a:lnTo>
                    <a:pt x="3370" y="10004"/>
                  </a:lnTo>
                  <a:cubicBezTo>
                    <a:pt x="3335" y="10207"/>
                    <a:pt x="3477" y="10385"/>
                    <a:pt x="3692" y="10421"/>
                  </a:cubicBezTo>
                  <a:lnTo>
                    <a:pt x="5656" y="10671"/>
                  </a:lnTo>
                  <a:cubicBezTo>
                    <a:pt x="5677" y="10675"/>
                    <a:pt x="5698" y="10677"/>
                    <a:pt x="5719" y="10677"/>
                  </a:cubicBezTo>
                  <a:cubicBezTo>
                    <a:pt x="5896" y="10677"/>
                    <a:pt x="6052" y="10543"/>
                    <a:pt x="6073" y="10362"/>
                  </a:cubicBezTo>
                  <a:lnTo>
                    <a:pt x="6537" y="6873"/>
                  </a:lnTo>
                  <a:lnTo>
                    <a:pt x="10014" y="7337"/>
                  </a:lnTo>
                  <a:cubicBezTo>
                    <a:pt x="10029" y="7339"/>
                    <a:pt x="10044" y="7340"/>
                    <a:pt x="10058" y="7340"/>
                  </a:cubicBezTo>
                  <a:cubicBezTo>
                    <a:pt x="10243" y="7340"/>
                    <a:pt x="10409" y="7204"/>
                    <a:pt x="10431" y="7016"/>
                  </a:cubicBezTo>
                  <a:lnTo>
                    <a:pt x="10693" y="5039"/>
                  </a:lnTo>
                  <a:cubicBezTo>
                    <a:pt x="10716" y="4837"/>
                    <a:pt x="10574" y="4647"/>
                    <a:pt x="10371" y="4623"/>
                  </a:cubicBezTo>
                  <a:lnTo>
                    <a:pt x="6895" y="4158"/>
                  </a:lnTo>
                  <a:lnTo>
                    <a:pt x="7347" y="682"/>
                  </a:lnTo>
                  <a:cubicBezTo>
                    <a:pt x="7383" y="479"/>
                    <a:pt x="7240" y="289"/>
                    <a:pt x="7026" y="265"/>
                  </a:cubicBezTo>
                  <a:lnTo>
                    <a:pt x="5061" y="3"/>
                  </a:lnTo>
                  <a:cubicBezTo>
                    <a:pt x="5046" y="1"/>
                    <a:pt x="5031" y="1"/>
                    <a:pt x="501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7" name="Google Shape;9247;p51"/>
            <p:cNvSpPr/>
            <p:nvPr/>
          </p:nvSpPr>
          <p:spPr>
            <a:xfrm>
              <a:off x="5077100" y="3304550"/>
              <a:ext cx="271200" cy="337750"/>
            </a:xfrm>
            <a:custGeom>
              <a:rect b="b" l="l" r="r" t="t"/>
              <a:pathLst>
                <a:path extrusionOk="0" h="13510" w="10848">
                  <a:moveTo>
                    <a:pt x="4157" y="412"/>
                  </a:moveTo>
                  <a:cubicBezTo>
                    <a:pt x="4443" y="412"/>
                    <a:pt x="4724" y="585"/>
                    <a:pt x="4775" y="971"/>
                  </a:cubicBezTo>
                  <a:cubicBezTo>
                    <a:pt x="4811" y="1173"/>
                    <a:pt x="4763" y="1364"/>
                    <a:pt x="4632" y="1519"/>
                  </a:cubicBezTo>
                  <a:lnTo>
                    <a:pt x="3835" y="1662"/>
                  </a:lnTo>
                  <a:cubicBezTo>
                    <a:pt x="3668" y="1566"/>
                    <a:pt x="3549" y="1400"/>
                    <a:pt x="3513" y="1209"/>
                  </a:cubicBezTo>
                  <a:cubicBezTo>
                    <a:pt x="3398" y="709"/>
                    <a:pt x="3782" y="412"/>
                    <a:pt x="4157" y="412"/>
                  </a:cubicBezTo>
                  <a:close/>
                  <a:moveTo>
                    <a:pt x="7861" y="2722"/>
                  </a:moveTo>
                  <a:cubicBezTo>
                    <a:pt x="8117" y="2722"/>
                    <a:pt x="8343" y="2901"/>
                    <a:pt x="8395" y="3162"/>
                  </a:cubicBezTo>
                  <a:lnTo>
                    <a:pt x="9788" y="10746"/>
                  </a:lnTo>
                  <a:cubicBezTo>
                    <a:pt x="9835" y="11044"/>
                    <a:pt x="9633" y="11329"/>
                    <a:pt x="9335" y="11377"/>
                  </a:cubicBezTo>
                  <a:lnTo>
                    <a:pt x="3073" y="12520"/>
                  </a:lnTo>
                  <a:cubicBezTo>
                    <a:pt x="3042" y="12525"/>
                    <a:pt x="3012" y="12527"/>
                    <a:pt x="2982" y="12527"/>
                  </a:cubicBezTo>
                  <a:cubicBezTo>
                    <a:pt x="2719" y="12527"/>
                    <a:pt x="2484" y="12345"/>
                    <a:pt x="2442" y="12068"/>
                  </a:cubicBezTo>
                  <a:lnTo>
                    <a:pt x="1061" y="4507"/>
                  </a:lnTo>
                  <a:cubicBezTo>
                    <a:pt x="1001" y="4210"/>
                    <a:pt x="1203" y="3924"/>
                    <a:pt x="1501" y="3864"/>
                  </a:cubicBezTo>
                  <a:lnTo>
                    <a:pt x="2251" y="3733"/>
                  </a:lnTo>
                  <a:cubicBezTo>
                    <a:pt x="2283" y="3942"/>
                    <a:pt x="2461" y="4087"/>
                    <a:pt x="2665" y="4087"/>
                  </a:cubicBezTo>
                  <a:cubicBezTo>
                    <a:pt x="2693" y="4087"/>
                    <a:pt x="2722" y="4084"/>
                    <a:pt x="2751" y="4079"/>
                  </a:cubicBezTo>
                  <a:lnTo>
                    <a:pt x="6668" y="3376"/>
                  </a:lnTo>
                  <a:cubicBezTo>
                    <a:pt x="6895" y="3328"/>
                    <a:pt x="7061" y="3102"/>
                    <a:pt x="7014" y="2864"/>
                  </a:cubicBezTo>
                  <a:lnTo>
                    <a:pt x="7752" y="2733"/>
                  </a:lnTo>
                  <a:cubicBezTo>
                    <a:pt x="7789" y="2726"/>
                    <a:pt x="7825" y="2722"/>
                    <a:pt x="7861" y="2722"/>
                  </a:cubicBezTo>
                  <a:close/>
                  <a:moveTo>
                    <a:pt x="4147" y="1"/>
                  </a:moveTo>
                  <a:cubicBezTo>
                    <a:pt x="4083" y="1"/>
                    <a:pt x="4018" y="7"/>
                    <a:pt x="3954" y="19"/>
                  </a:cubicBezTo>
                  <a:cubicBezTo>
                    <a:pt x="3358" y="126"/>
                    <a:pt x="2966" y="697"/>
                    <a:pt x="3073" y="1281"/>
                  </a:cubicBezTo>
                  <a:cubicBezTo>
                    <a:pt x="3108" y="1459"/>
                    <a:pt x="3180" y="1626"/>
                    <a:pt x="3287" y="1757"/>
                  </a:cubicBezTo>
                  <a:lnTo>
                    <a:pt x="2513" y="1912"/>
                  </a:lnTo>
                  <a:cubicBezTo>
                    <a:pt x="2192" y="1971"/>
                    <a:pt x="1989" y="2281"/>
                    <a:pt x="2037" y="2590"/>
                  </a:cubicBezTo>
                  <a:lnTo>
                    <a:pt x="2096" y="2876"/>
                  </a:lnTo>
                  <a:lnTo>
                    <a:pt x="811" y="3102"/>
                  </a:lnTo>
                  <a:cubicBezTo>
                    <a:pt x="322" y="3197"/>
                    <a:pt x="1" y="3662"/>
                    <a:pt x="96" y="4150"/>
                  </a:cubicBezTo>
                  <a:lnTo>
                    <a:pt x="1668" y="12770"/>
                  </a:lnTo>
                  <a:cubicBezTo>
                    <a:pt x="1742" y="13206"/>
                    <a:pt x="2121" y="13510"/>
                    <a:pt x="2549" y="13510"/>
                  </a:cubicBezTo>
                  <a:cubicBezTo>
                    <a:pt x="2600" y="13510"/>
                    <a:pt x="2652" y="13505"/>
                    <a:pt x="2704" y="13496"/>
                  </a:cubicBezTo>
                  <a:lnTo>
                    <a:pt x="10038" y="12151"/>
                  </a:lnTo>
                  <a:cubicBezTo>
                    <a:pt x="10526" y="12056"/>
                    <a:pt x="10848" y="11591"/>
                    <a:pt x="10752" y="11115"/>
                  </a:cubicBezTo>
                  <a:lnTo>
                    <a:pt x="9181" y="2483"/>
                  </a:lnTo>
                  <a:cubicBezTo>
                    <a:pt x="9096" y="2047"/>
                    <a:pt x="8716" y="1744"/>
                    <a:pt x="8296" y="1744"/>
                  </a:cubicBezTo>
                  <a:cubicBezTo>
                    <a:pt x="8246" y="1744"/>
                    <a:pt x="8195" y="1748"/>
                    <a:pt x="8145" y="1757"/>
                  </a:cubicBezTo>
                  <a:lnTo>
                    <a:pt x="6859" y="1995"/>
                  </a:lnTo>
                  <a:lnTo>
                    <a:pt x="6811" y="1721"/>
                  </a:lnTo>
                  <a:cubicBezTo>
                    <a:pt x="6758" y="1436"/>
                    <a:pt x="6509" y="1235"/>
                    <a:pt x="6237" y="1235"/>
                  </a:cubicBezTo>
                  <a:cubicBezTo>
                    <a:pt x="6202" y="1235"/>
                    <a:pt x="6167" y="1238"/>
                    <a:pt x="6133" y="1245"/>
                  </a:cubicBezTo>
                  <a:lnTo>
                    <a:pt x="5180" y="1412"/>
                  </a:lnTo>
                  <a:cubicBezTo>
                    <a:pt x="5240" y="1245"/>
                    <a:pt x="5240" y="1066"/>
                    <a:pt x="5216" y="900"/>
                  </a:cubicBezTo>
                  <a:cubicBezTo>
                    <a:pt x="5121" y="370"/>
                    <a:pt x="4658" y="1"/>
                    <a:pt x="414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8" name="Google Shape;9248;p51"/>
            <p:cNvSpPr/>
            <p:nvPr/>
          </p:nvSpPr>
          <p:spPr>
            <a:xfrm>
              <a:off x="5125325" y="3425775"/>
              <a:ext cx="46550" cy="38725"/>
            </a:xfrm>
            <a:custGeom>
              <a:rect b="b" l="l" r="r" t="t"/>
              <a:pathLst>
                <a:path extrusionOk="0" h="1549" w="1862">
                  <a:moveTo>
                    <a:pt x="1016" y="1"/>
                  </a:moveTo>
                  <a:cubicBezTo>
                    <a:pt x="968" y="1"/>
                    <a:pt x="919" y="6"/>
                    <a:pt x="870" y="15"/>
                  </a:cubicBezTo>
                  <a:cubicBezTo>
                    <a:pt x="191" y="134"/>
                    <a:pt x="1" y="1015"/>
                    <a:pt x="560" y="1408"/>
                  </a:cubicBezTo>
                  <a:cubicBezTo>
                    <a:pt x="701" y="1505"/>
                    <a:pt x="854" y="1549"/>
                    <a:pt x="1002" y="1549"/>
                  </a:cubicBezTo>
                  <a:cubicBezTo>
                    <a:pt x="1454" y="1549"/>
                    <a:pt x="1861" y="1146"/>
                    <a:pt x="1763" y="634"/>
                  </a:cubicBezTo>
                  <a:cubicBezTo>
                    <a:pt x="1700" y="267"/>
                    <a:pt x="1377" y="1"/>
                    <a:pt x="1016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9" name="Google Shape;9249;p51"/>
            <p:cNvSpPr/>
            <p:nvPr/>
          </p:nvSpPr>
          <p:spPr>
            <a:xfrm>
              <a:off x="5177850" y="3414175"/>
              <a:ext cx="97025" cy="34050"/>
            </a:xfrm>
            <a:custGeom>
              <a:rect b="b" l="l" r="r" t="t"/>
              <a:pathLst>
                <a:path extrusionOk="0" h="1362" w="3881">
                  <a:moveTo>
                    <a:pt x="3284" y="0"/>
                  </a:moveTo>
                  <a:cubicBezTo>
                    <a:pt x="3246" y="0"/>
                    <a:pt x="3205" y="5"/>
                    <a:pt x="3162" y="15"/>
                  </a:cubicBezTo>
                  <a:lnTo>
                    <a:pt x="3150" y="15"/>
                  </a:lnTo>
                  <a:lnTo>
                    <a:pt x="555" y="491"/>
                  </a:lnTo>
                  <a:cubicBezTo>
                    <a:pt x="0" y="580"/>
                    <a:pt x="107" y="1362"/>
                    <a:pt x="596" y="1362"/>
                  </a:cubicBezTo>
                  <a:cubicBezTo>
                    <a:pt x="632" y="1362"/>
                    <a:pt x="670" y="1357"/>
                    <a:pt x="710" y="1349"/>
                  </a:cubicBezTo>
                  <a:lnTo>
                    <a:pt x="3305" y="872"/>
                  </a:lnTo>
                  <a:cubicBezTo>
                    <a:pt x="3881" y="817"/>
                    <a:pt x="3787" y="0"/>
                    <a:pt x="328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0" name="Google Shape;9250;p51"/>
            <p:cNvSpPr/>
            <p:nvPr/>
          </p:nvSpPr>
          <p:spPr>
            <a:xfrm>
              <a:off x="5135150" y="3479650"/>
              <a:ext cx="46325" cy="38725"/>
            </a:xfrm>
            <a:custGeom>
              <a:rect b="b" l="l" r="r" t="t"/>
              <a:pathLst>
                <a:path extrusionOk="0" h="1549" w="1853">
                  <a:moveTo>
                    <a:pt x="1015" y="1"/>
                  </a:moveTo>
                  <a:cubicBezTo>
                    <a:pt x="967" y="1"/>
                    <a:pt x="919" y="6"/>
                    <a:pt x="870" y="15"/>
                  </a:cubicBezTo>
                  <a:cubicBezTo>
                    <a:pt x="191" y="134"/>
                    <a:pt x="1" y="1015"/>
                    <a:pt x="560" y="1408"/>
                  </a:cubicBezTo>
                  <a:cubicBezTo>
                    <a:pt x="701" y="1505"/>
                    <a:pt x="853" y="1549"/>
                    <a:pt x="1000" y="1549"/>
                  </a:cubicBezTo>
                  <a:cubicBezTo>
                    <a:pt x="1449" y="1549"/>
                    <a:pt x="1852" y="1146"/>
                    <a:pt x="1763" y="635"/>
                  </a:cubicBezTo>
                  <a:cubicBezTo>
                    <a:pt x="1700" y="267"/>
                    <a:pt x="1377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1" name="Google Shape;9251;p51"/>
            <p:cNvSpPr/>
            <p:nvPr/>
          </p:nvSpPr>
          <p:spPr>
            <a:xfrm>
              <a:off x="5189025" y="3468350"/>
              <a:ext cx="93700" cy="33750"/>
            </a:xfrm>
            <a:custGeom>
              <a:rect b="b" l="l" r="r" t="t"/>
              <a:pathLst>
                <a:path extrusionOk="0" h="1350" w="3748">
                  <a:moveTo>
                    <a:pt x="3144" y="1"/>
                  </a:moveTo>
                  <a:cubicBezTo>
                    <a:pt x="3128" y="1"/>
                    <a:pt x="3112" y="2"/>
                    <a:pt x="3096" y="3"/>
                  </a:cubicBezTo>
                  <a:lnTo>
                    <a:pt x="501" y="467"/>
                  </a:lnTo>
                  <a:cubicBezTo>
                    <a:pt x="0" y="619"/>
                    <a:pt x="125" y="1350"/>
                    <a:pt x="620" y="1350"/>
                  </a:cubicBezTo>
                  <a:cubicBezTo>
                    <a:pt x="632" y="1350"/>
                    <a:pt x="644" y="1349"/>
                    <a:pt x="656" y="1348"/>
                  </a:cubicBezTo>
                  <a:lnTo>
                    <a:pt x="3251" y="872"/>
                  </a:lnTo>
                  <a:cubicBezTo>
                    <a:pt x="3748" y="722"/>
                    <a:pt x="3639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2" name="Google Shape;9252;p51"/>
            <p:cNvSpPr/>
            <p:nvPr/>
          </p:nvSpPr>
          <p:spPr>
            <a:xfrm>
              <a:off x="5145575" y="3537175"/>
              <a:ext cx="46600" cy="38650"/>
            </a:xfrm>
            <a:custGeom>
              <a:rect b="b" l="l" r="r" t="t"/>
              <a:pathLst>
                <a:path extrusionOk="0" h="1546" w="1864">
                  <a:moveTo>
                    <a:pt x="1014" y="1"/>
                  </a:moveTo>
                  <a:cubicBezTo>
                    <a:pt x="970" y="1"/>
                    <a:pt x="926" y="5"/>
                    <a:pt x="881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1" y="1546"/>
                    <a:pt x="1008" y="1546"/>
                  </a:cubicBezTo>
                  <a:cubicBezTo>
                    <a:pt x="1455" y="1546"/>
                    <a:pt x="1864" y="1145"/>
                    <a:pt x="1774" y="643"/>
                  </a:cubicBezTo>
                  <a:cubicBezTo>
                    <a:pt x="1700" y="260"/>
                    <a:pt x="1378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3" name="Google Shape;9253;p51"/>
            <p:cNvSpPr/>
            <p:nvPr/>
          </p:nvSpPr>
          <p:spPr>
            <a:xfrm>
              <a:off x="5199250" y="3525775"/>
              <a:ext cx="94400" cy="33800"/>
            </a:xfrm>
            <a:custGeom>
              <a:rect b="b" l="l" r="r" t="t"/>
              <a:pathLst>
                <a:path extrusionOk="0" h="1352" w="3776">
                  <a:moveTo>
                    <a:pt x="3162" y="1"/>
                  </a:moveTo>
                  <a:cubicBezTo>
                    <a:pt x="3143" y="1"/>
                    <a:pt x="3124" y="2"/>
                    <a:pt x="3104" y="4"/>
                  </a:cubicBezTo>
                  <a:lnTo>
                    <a:pt x="520" y="480"/>
                  </a:lnTo>
                  <a:cubicBezTo>
                    <a:pt x="1" y="619"/>
                    <a:pt x="120" y="1351"/>
                    <a:pt x="627" y="1351"/>
                  </a:cubicBezTo>
                  <a:cubicBezTo>
                    <a:pt x="643" y="1351"/>
                    <a:pt x="659" y="1351"/>
                    <a:pt x="675" y="1349"/>
                  </a:cubicBezTo>
                  <a:lnTo>
                    <a:pt x="3271" y="873"/>
                  </a:lnTo>
                  <a:cubicBezTo>
                    <a:pt x="3776" y="735"/>
                    <a:pt x="3661" y="1"/>
                    <a:pt x="316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4" name="Google Shape;9254;p51"/>
            <p:cNvSpPr/>
            <p:nvPr/>
          </p:nvSpPr>
          <p:spPr>
            <a:xfrm>
              <a:off x="5102125" y="3776475"/>
              <a:ext cx="193200" cy="173675"/>
            </a:xfrm>
            <a:custGeom>
              <a:rect b="b" l="l" r="r" t="t"/>
              <a:pathLst>
                <a:path extrusionOk="0" h="6947" w="7728">
                  <a:moveTo>
                    <a:pt x="3895" y="1"/>
                  </a:moveTo>
                  <a:cubicBezTo>
                    <a:pt x="2864" y="1"/>
                    <a:pt x="1847" y="470"/>
                    <a:pt x="1179" y="1346"/>
                  </a:cubicBezTo>
                  <a:lnTo>
                    <a:pt x="6918" y="4978"/>
                  </a:lnTo>
                  <a:cubicBezTo>
                    <a:pt x="7727" y="3406"/>
                    <a:pt x="7203" y="1477"/>
                    <a:pt x="5703" y="525"/>
                  </a:cubicBezTo>
                  <a:cubicBezTo>
                    <a:pt x="5144" y="171"/>
                    <a:pt x="4517" y="1"/>
                    <a:pt x="3895" y="1"/>
                  </a:cubicBezTo>
                  <a:close/>
                  <a:moveTo>
                    <a:pt x="774" y="1989"/>
                  </a:moveTo>
                  <a:cubicBezTo>
                    <a:pt x="0" y="3561"/>
                    <a:pt x="488" y="5478"/>
                    <a:pt x="1953" y="6418"/>
                  </a:cubicBezTo>
                  <a:cubicBezTo>
                    <a:pt x="2521" y="6775"/>
                    <a:pt x="3157" y="6947"/>
                    <a:pt x="3786" y="6947"/>
                  </a:cubicBezTo>
                  <a:cubicBezTo>
                    <a:pt x="4817" y="6947"/>
                    <a:pt x="5833" y="6486"/>
                    <a:pt x="6513" y="5621"/>
                  </a:cubicBezTo>
                  <a:lnTo>
                    <a:pt x="774" y="1989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5" name="Google Shape;9255;p51"/>
            <p:cNvSpPr/>
            <p:nvPr/>
          </p:nvSpPr>
          <p:spPr>
            <a:xfrm>
              <a:off x="5464650" y="3403225"/>
              <a:ext cx="152125" cy="140800"/>
            </a:xfrm>
            <a:custGeom>
              <a:rect b="b" l="l" r="r" t="t"/>
              <a:pathLst>
                <a:path extrusionOk="0" h="5632" w="6085">
                  <a:moveTo>
                    <a:pt x="3620" y="1"/>
                  </a:moveTo>
                  <a:lnTo>
                    <a:pt x="1215" y="1632"/>
                  </a:lnTo>
                  <a:cubicBezTo>
                    <a:pt x="251" y="2275"/>
                    <a:pt x="1" y="3584"/>
                    <a:pt x="656" y="4549"/>
                  </a:cubicBezTo>
                  <a:lnTo>
                    <a:pt x="763" y="4715"/>
                  </a:lnTo>
                  <a:cubicBezTo>
                    <a:pt x="1172" y="5311"/>
                    <a:pt x="1837" y="5632"/>
                    <a:pt x="2514" y="5632"/>
                  </a:cubicBezTo>
                  <a:cubicBezTo>
                    <a:pt x="2920" y="5632"/>
                    <a:pt x="3330" y="5516"/>
                    <a:pt x="3692" y="5275"/>
                  </a:cubicBezTo>
                  <a:lnTo>
                    <a:pt x="6085" y="3644"/>
                  </a:lnTo>
                  <a:lnTo>
                    <a:pt x="3620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6" name="Google Shape;9256;p51"/>
            <p:cNvSpPr/>
            <p:nvPr/>
          </p:nvSpPr>
          <p:spPr>
            <a:xfrm>
              <a:off x="5567350" y="3344700"/>
              <a:ext cx="152125" cy="141000"/>
            </a:xfrm>
            <a:custGeom>
              <a:rect b="b" l="l" r="r" t="t"/>
              <a:pathLst>
                <a:path extrusionOk="0" h="5640" w="6085">
                  <a:moveTo>
                    <a:pt x="3577" y="0"/>
                  </a:moveTo>
                  <a:cubicBezTo>
                    <a:pt x="3169" y="0"/>
                    <a:pt x="2757" y="118"/>
                    <a:pt x="2394" y="365"/>
                  </a:cubicBezTo>
                  <a:lnTo>
                    <a:pt x="1" y="1996"/>
                  </a:lnTo>
                  <a:lnTo>
                    <a:pt x="2489" y="5640"/>
                  </a:lnTo>
                  <a:lnTo>
                    <a:pt x="4882" y="4008"/>
                  </a:lnTo>
                  <a:cubicBezTo>
                    <a:pt x="5835" y="3354"/>
                    <a:pt x="6085" y="2044"/>
                    <a:pt x="5430" y="1091"/>
                  </a:cubicBezTo>
                  <a:lnTo>
                    <a:pt x="5323" y="925"/>
                  </a:lnTo>
                  <a:cubicBezTo>
                    <a:pt x="4914" y="324"/>
                    <a:pt x="4252" y="0"/>
                    <a:pt x="357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7" name="Google Shape;9257;p51"/>
            <p:cNvSpPr/>
            <p:nvPr/>
          </p:nvSpPr>
          <p:spPr>
            <a:xfrm>
              <a:off x="5420300" y="3693975"/>
              <a:ext cx="267925" cy="267150"/>
            </a:xfrm>
            <a:custGeom>
              <a:rect b="b" l="l" r="r" t="t"/>
              <a:pathLst>
                <a:path extrusionOk="0" h="10686" w="10717">
                  <a:moveTo>
                    <a:pt x="5017" y="0"/>
                  </a:moveTo>
                  <a:cubicBezTo>
                    <a:pt x="4832" y="0"/>
                    <a:pt x="4666" y="137"/>
                    <a:pt x="4644" y="324"/>
                  </a:cubicBezTo>
                  <a:lnTo>
                    <a:pt x="4180" y="3813"/>
                  </a:lnTo>
                  <a:lnTo>
                    <a:pt x="703" y="3349"/>
                  </a:lnTo>
                  <a:cubicBezTo>
                    <a:pt x="688" y="3347"/>
                    <a:pt x="674" y="3346"/>
                    <a:pt x="659" y="3346"/>
                  </a:cubicBezTo>
                  <a:cubicBezTo>
                    <a:pt x="474" y="3346"/>
                    <a:pt x="309" y="3482"/>
                    <a:pt x="287" y="3670"/>
                  </a:cubicBezTo>
                  <a:lnTo>
                    <a:pt x="37" y="5647"/>
                  </a:lnTo>
                  <a:cubicBezTo>
                    <a:pt x="1" y="5849"/>
                    <a:pt x="144" y="6028"/>
                    <a:pt x="346" y="6063"/>
                  </a:cubicBezTo>
                  <a:lnTo>
                    <a:pt x="3823" y="6528"/>
                  </a:lnTo>
                  <a:lnTo>
                    <a:pt x="3370" y="10004"/>
                  </a:lnTo>
                  <a:cubicBezTo>
                    <a:pt x="3335" y="10207"/>
                    <a:pt x="3477" y="10397"/>
                    <a:pt x="3692" y="10421"/>
                  </a:cubicBezTo>
                  <a:lnTo>
                    <a:pt x="5656" y="10683"/>
                  </a:lnTo>
                  <a:cubicBezTo>
                    <a:pt x="5671" y="10685"/>
                    <a:pt x="5686" y="10685"/>
                    <a:pt x="5700" y="10685"/>
                  </a:cubicBezTo>
                  <a:cubicBezTo>
                    <a:pt x="5886" y="10685"/>
                    <a:pt x="6051" y="10549"/>
                    <a:pt x="6073" y="10361"/>
                  </a:cubicBezTo>
                  <a:lnTo>
                    <a:pt x="6537" y="6873"/>
                  </a:lnTo>
                  <a:lnTo>
                    <a:pt x="10014" y="7337"/>
                  </a:lnTo>
                  <a:cubicBezTo>
                    <a:pt x="10029" y="7339"/>
                    <a:pt x="10044" y="7340"/>
                    <a:pt x="10058" y="7340"/>
                  </a:cubicBezTo>
                  <a:cubicBezTo>
                    <a:pt x="10243" y="7340"/>
                    <a:pt x="10409" y="7203"/>
                    <a:pt x="10431" y="7016"/>
                  </a:cubicBezTo>
                  <a:lnTo>
                    <a:pt x="10693" y="5039"/>
                  </a:lnTo>
                  <a:cubicBezTo>
                    <a:pt x="10716" y="4837"/>
                    <a:pt x="10574" y="4646"/>
                    <a:pt x="10371" y="4623"/>
                  </a:cubicBezTo>
                  <a:lnTo>
                    <a:pt x="6895" y="4170"/>
                  </a:lnTo>
                  <a:lnTo>
                    <a:pt x="7347" y="682"/>
                  </a:lnTo>
                  <a:cubicBezTo>
                    <a:pt x="7383" y="479"/>
                    <a:pt x="7240" y="301"/>
                    <a:pt x="7026" y="265"/>
                  </a:cubicBezTo>
                  <a:lnTo>
                    <a:pt x="5061" y="3"/>
                  </a:lnTo>
                  <a:cubicBezTo>
                    <a:pt x="5046" y="1"/>
                    <a:pt x="5031" y="0"/>
                    <a:pt x="501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8" name="Google Shape;9258;p51"/>
            <p:cNvSpPr/>
            <p:nvPr/>
          </p:nvSpPr>
          <p:spPr>
            <a:xfrm>
              <a:off x="5077100" y="4098700"/>
              <a:ext cx="271200" cy="337450"/>
            </a:xfrm>
            <a:custGeom>
              <a:rect b="b" l="l" r="r" t="t"/>
              <a:pathLst>
                <a:path extrusionOk="0" h="13498" w="10848">
                  <a:moveTo>
                    <a:pt x="4157" y="412"/>
                  </a:moveTo>
                  <a:cubicBezTo>
                    <a:pt x="4443" y="412"/>
                    <a:pt x="4724" y="585"/>
                    <a:pt x="4775" y="971"/>
                  </a:cubicBezTo>
                  <a:cubicBezTo>
                    <a:pt x="4811" y="1161"/>
                    <a:pt x="4763" y="1364"/>
                    <a:pt x="4632" y="1519"/>
                  </a:cubicBezTo>
                  <a:lnTo>
                    <a:pt x="3835" y="1661"/>
                  </a:lnTo>
                  <a:cubicBezTo>
                    <a:pt x="3668" y="1566"/>
                    <a:pt x="3549" y="1411"/>
                    <a:pt x="3513" y="1221"/>
                  </a:cubicBezTo>
                  <a:lnTo>
                    <a:pt x="3513" y="1209"/>
                  </a:lnTo>
                  <a:cubicBezTo>
                    <a:pt x="3398" y="709"/>
                    <a:pt x="3782" y="412"/>
                    <a:pt x="4157" y="412"/>
                  </a:cubicBezTo>
                  <a:close/>
                  <a:moveTo>
                    <a:pt x="7856" y="2723"/>
                  </a:moveTo>
                  <a:cubicBezTo>
                    <a:pt x="8114" y="2723"/>
                    <a:pt x="8342" y="2911"/>
                    <a:pt x="8395" y="3173"/>
                  </a:cubicBezTo>
                  <a:lnTo>
                    <a:pt x="9788" y="10734"/>
                  </a:lnTo>
                  <a:cubicBezTo>
                    <a:pt x="9835" y="11043"/>
                    <a:pt x="9633" y="11329"/>
                    <a:pt x="9335" y="11377"/>
                  </a:cubicBezTo>
                  <a:lnTo>
                    <a:pt x="3073" y="12520"/>
                  </a:lnTo>
                  <a:cubicBezTo>
                    <a:pt x="3042" y="12525"/>
                    <a:pt x="3012" y="12527"/>
                    <a:pt x="2981" y="12527"/>
                  </a:cubicBezTo>
                  <a:cubicBezTo>
                    <a:pt x="2719" y="12527"/>
                    <a:pt x="2484" y="12346"/>
                    <a:pt x="2442" y="12079"/>
                  </a:cubicBezTo>
                  <a:lnTo>
                    <a:pt x="1061" y="4507"/>
                  </a:lnTo>
                  <a:cubicBezTo>
                    <a:pt x="1001" y="4209"/>
                    <a:pt x="1203" y="3924"/>
                    <a:pt x="1501" y="3876"/>
                  </a:cubicBezTo>
                  <a:lnTo>
                    <a:pt x="2251" y="3745"/>
                  </a:lnTo>
                  <a:cubicBezTo>
                    <a:pt x="2283" y="3945"/>
                    <a:pt x="2463" y="4098"/>
                    <a:pt x="2669" y="4098"/>
                  </a:cubicBezTo>
                  <a:cubicBezTo>
                    <a:pt x="2696" y="4098"/>
                    <a:pt x="2724" y="4096"/>
                    <a:pt x="2751" y="4090"/>
                  </a:cubicBezTo>
                  <a:lnTo>
                    <a:pt x="6668" y="3376"/>
                  </a:lnTo>
                  <a:cubicBezTo>
                    <a:pt x="6895" y="3328"/>
                    <a:pt x="7061" y="3102"/>
                    <a:pt x="7014" y="2864"/>
                  </a:cubicBezTo>
                  <a:lnTo>
                    <a:pt x="7752" y="2733"/>
                  </a:lnTo>
                  <a:cubicBezTo>
                    <a:pt x="7787" y="2726"/>
                    <a:pt x="7822" y="2723"/>
                    <a:pt x="7856" y="2723"/>
                  </a:cubicBezTo>
                  <a:close/>
                  <a:moveTo>
                    <a:pt x="4147" y="1"/>
                  </a:moveTo>
                  <a:cubicBezTo>
                    <a:pt x="4083" y="1"/>
                    <a:pt x="4019" y="6"/>
                    <a:pt x="3954" y="18"/>
                  </a:cubicBezTo>
                  <a:cubicBezTo>
                    <a:pt x="3358" y="125"/>
                    <a:pt x="2966" y="697"/>
                    <a:pt x="3073" y="1280"/>
                  </a:cubicBezTo>
                  <a:cubicBezTo>
                    <a:pt x="3108" y="1459"/>
                    <a:pt x="3180" y="1614"/>
                    <a:pt x="3287" y="1757"/>
                  </a:cubicBezTo>
                  <a:lnTo>
                    <a:pt x="2513" y="1900"/>
                  </a:lnTo>
                  <a:cubicBezTo>
                    <a:pt x="2192" y="1959"/>
                    <a:pt x="1989" y="2269"/>
                    <a:pt x="2037" y="2578"/>
                  </a:cubicBezTo>
                  <a:lnTo>
                    <a:pt x="2096" y="2864"/>
                  </a:lnTo>
                  <a:lnTo>
                    <a:pt x="811" y="3102"/>
                  </a:lnTo>
                  <a:cubicBezTo>
                    <a:pt x="322" y="3185"/>
                    <a:pt x="1" y="3650"/>
                    <a:pt x="96" y="4138"/>
                  </a:cubicBezTo>
                  <a:lnTo>
                    <a:pt x="1668" y="12770"/>
                  </a:lnTo>
                  <a:cubicBezTo>
                    <a:pt x="1742" y="13195"/>
                    <a:pt x="2121" y="13497"/>
                    <a:pt x="2549" y="13497"/>
                  </a:cubicBezTo>
                  <a:cubicBezTo>
                    <a:pt x="2600" y="13497"/>
                    <a:pt x="2652" y="13493"/>
                    <a:pt x="2704" y="13484"/>
                  </a:cubicBezTo>
                  <a:lnTo>
                    <a:pt x="10038" y="12139"/>
                  </a:lnTo>
                  <a:cubicBezTo>
                    <a:pt x="10526" y="12056"/>
                    <a:pt x="10848" y="11579"/>
                    <a:pt x="10752" y="11103"/>
                  </a:cubicBezTo>
                  <a:lnTo>
                    <a:pt x="9181" y="2471"/>
                  </a:lnTo>
                  <a:cubicBezTo>
                    <a:pt x="9097" y="2041"/>
                    <a:pt x="8726" y="1740"/>
                    <a:pt x="8313" y="1740"/>
                  </a:cubicBezTo>
                  <a:cubicBezTo>
                    <a:pt x="8257" y="1740"/>
                    <a:pt x="8201" y="1745"/>
                    <a:pt x="8145" y="1757"/>
                  </a:cubicBezTo>
                  <a:lnTo>
                    <a:pt x="6859" y="1995"/>
                  </a:lnTo>
                  <a:lnTo>
                    <a:pt x="6811" y="1709"/>
                  </a:lnTo>
                  <a:cubicBezTo>
                    <a:pt x="6757" y="1428"/>
                    <a:pt x="6498" y="1226"/>
                    <a:pt x="6219" y="1226"/>
                  </a:cubicBezTo>
                  <a:cubicBezTo>
                    <a:pt x="6191" y="1226"/>
                    <a:pt x="6162" y="1228"/>
                    <a:pt x="6133" y="1233"/>
                  </a:cubicBezTo>
                  <a:lnTo>
                    <a:pt x="5180" y="1411"/>
                  </a:lnTo>
                  <a:cubicBezTo>
                    <a:pt x="5240" y="1245"/>
                    <a:pt x="5240" y="1066"/>
                    <a:pt x="5216" y="887"/>
                  </a:cubicBezTo>
                  <a:cubicBezTo>
                    <a:pt x="5121" y="369"/>
                    <a:pt x="4658" y="1"/>
                    <a:pt x="414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9" name="Google Shape;9259;p51"/>
            <p:cNvSpPr/>
            <p:nvPr/>
          </p:nvSpPr>
          <p:spPr>
            <a:xfrm>
              <a:off x="5125325" y="4220000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3" y="1"/>
                  </a:moveTo>
                  <a:cubicBezTo>
                    <a:pt x="959" y="1"/>
                    <a:pt x="914" y="5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4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0" name="Google Shape;9260;p51"/>
            <p:cNvSpPr/>
            <p:nvPr/>
          </p:nvSpPr>
          <p:spPr>
            <a:xfrm>
              <a:off x="5178250" y="4208650"/>
              <a:ext cx="96125" cy="33625"/>
            </a:xfrm>
            <a:custGeom>
              <a:rect b="b" l="l" r="r" t="t"/>
              <a:pathLst>
                <a:path extrusionOk="0" h="1345" w="3845">
                  <a:moveTo>
                    <a:pt x="3258" y="1"/>
                  </a:moveTo>
                  <a:cubicBezTo>
                    <a:pt x="3223" y="1"/>
                    <a:pt x="3186" y="5"/>
                    <a:pt x="3146" y="14"/>
                  </a:cubicBezTo>
                  <a:lnTo>
                    <a:pt x="3134" y="14"/>
                  </a:lnTo>
                  <a:lnTo>
                    <a:pt x="539" y="478"/>
                  </a:lnTo>
                  <a:cubicBezTo>
                    <a:pt x="1" y="579"/>
                    <a:pt x="106" y="1345"/>
                    <a:pt x="597" y="1345"/>
                  </a:cubicBezTo>
                  <a:cubicBezTo>
                    <a:pt x="628" y="1345"/>
                    <a:pt x="660" y="1342"/>
                    <a:pt x="694" y="1335"/>
                  </a:cubicBezTo>
                  <a:lnTo>
                    <a:pt x="3289" y="871"/>
                  </a:lnTo>
                  <a:cubicBezTo>
                    <a:pt x="3844" y="793"/>
                    <a:pt x="3747" y="1"/>
                    <a:pt x="325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1" name="Google Shape;9261;p51"/>
            <p:cNvSpPr/>
            <p:nvPr/>
          </p:nvSpPr>
          <p:spPr>
            <a:xfrm>
              <a:off x="5135150" y="4273875"/>
              <a:ext cx="46325" cy="38650"/>
            </a:xfrm>
            <a:custGeom>
              <a:rect b="b" l="l" r="r" t="t"/>
              <a:pathLst>
                <a:path extrusionOk="0" h="1546" w="1853">
                  <a:moveTo>
                    <a:pt x="1002" y="1"/>
                  </a:moveTo>
                  <a:cubicBezTo>
                    <a:pt x="959" y="1"/>
                    <a:pt x="914" y="5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3" y="1546"/>
                    <a:pt x="1000" y="1546"/>
                  </a:cubicBezTo>
                  <a:cubicBezTo>
                    <a:pt x="1449" y="1546"/>
                    <a:pt x="1852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2" name="Google Shape;9262;p51"/>
            <p:cNvSpPr/>
            <p:nvPr/>
          </p:nvSpPr>
          <p:spPr>
            <a:xfrm>
              <a:off x="5189025" y="4262500"/>
              <a:ext cx="93700" cy="33750"/>
            </a:xfrm>
            <a:custGeom>
              <a:rect b="b" l="l" r="r" t="t"/>
              <a:pathLst>
                <a:path extrusionOk="0" h="1350" w="3748">
                  <a:moveTo>
                    <a:pt x="3144" y="1"/>
                  </a:moveTo>
                  <a:cubicBezTo>
                    <a:pt x="3128" y="1"/>
                    <a:pt x="3112" y="1"/>
                    <a:pt x="3096" y="3"/>
                  </a:cubicBezTo>
                  <a:lnTo>
                    <a:pt x="501" y="467"/>
                  </a:lnTo>
                  <a:cubicBezTo>
                    <a:pt x="0" y="618"/>
                    <a:pt x="125" y="1349"/>
                    <a:pt x="620" y="1349"/>
                  </a:cubicBezTo>
                  <a:cubicBezTo>
                    <a:pt x="632" y="1349"/>
                    <a:pt x="644" y="1349"/>
                    <a:pt x="656" y="1348"/>
                  </a:cubicBezTo>
                  <a:lnTo>
                    <a:pt x="3251" y="872"/>
                  </a:lnTo>
                  <a:cubicBezTo>
                    <a:pt x="3748" y="722"/>
                    <a:pt x="3639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3" name="Google Shape;9263;p51"/>
            <p:cNvSpPr/>
            <p:nvPr/>
          </p:nvSpPr>
          <p:spPr>
            <a:xfrm>
              <a:off x="5145575" y="4331350"/>
              <a:ext cx="46625" cy="38925"/>
            </a:xfrm>
            <a:custGeom>
              <a:rect b="b" l="l" r="r" t="t"/>
              <a:pathLst>
                <a:path extrusionOk="0" h="1557" w="1865">
                  <a:moveTo>
                    <a:pt x="1010" y="0"/>
                  </a:moveTo>
                  <a:cubicBezTo>
                    <a:pt x="967" y="0"/>
                    <a:pt x="924" y="4"/>
                    <a:pt x="881" y="11"/>
                  </a:cubicBezTo>
                  <a:cubicBezTo>
                    <a:pt x="191" y="130"/>
                    <a:pt x="0" y="1011"/>
                    <a:pt x="572" y="1416"/>
                  </a:cubicBezTo>
                  <a:cubicBezTo>
                    <a:pt x="710" y="1513"/>
                    <a:pt x="860" y="1556"/>
                    <a:pt x="1007" y="1556"/>
                  </a:cubicBezTo>
                  <a:cubicBezTo>
                    <a:pt x="1454" y="1556"/>
                    <a:pt x="1864" y="1153"/>
                    <a:pt x="1774" y="642"/>
                  </a:cubicBezTo>
                  <a:cubicBezTo>
                    <a:pt x="1700" y="268"/>
                    <a:pt x="1376" y="0"/>
                    <a:pt x="101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4" name="Google Shape;9264;p51"/>
            <p:cNvSpPr/>
            <p:nvPr/>
          </p:nvSpPr>
          <p:spPr>
            <a:xfrm>
              <a:off x="5199125" y="4319900"/>
              <a:ext cx="94725" cy="33875"/>
            </a:xfrm>
            <a:custGeom>
              <a:rect b="b" l="l" r="r" t="t"/>
              <a:pathLst>
                <a:path extrusionOk="0" h="1355" w="3789">
                  <a:moveTo>
                    <a:pt x="3177" y="0"/>
                  </a:moveTo>
                  <a:cubicBezTo>
                    <a:pt x="3155" y="0"/>
                    <a:pt x="3133" y="2"/>
                    <a:pt x="3109" y="5"/>
                  </a:cubicBezTo>
                  <a:lnTo>
                    <a:pt x="525" y="481"/>
                  </a:lnTo>
                  <a:cubicBezTo>
                    <a:pt x="1" y="606"/>
                    <a:pt x="110" y="1355"/>
                    <a:pt x="612" y="1355"/>
                  </a:cubicBezTo>
                  <a:cubicBezTo>
                    <a:pt x="634" y="1355"/>
                    <a:pt x="657" y="1353"/>
                    <a:pt x="680" y="1350"/>
                  </a:cubicBezTo>
                  <a:lnTo>
                    <a:pt x="3276" y="886"/>
                  </a:lnTo>
                  <a:cubicBezTo>
                    <a:pt x="3789" y="749"/>
                    <a:pt x="3679" y="0"/>
                    <a:pt x="317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5" name="Google Shape;9265;p51"/>
            <p:cNvSpPr/>
            <p:nvPr/>
          </p:nvSpPr>
          <p:spPr>
            <a:xfrm>
              <a:off x="5100925" y="4570700"/>
              <a:ext cx="194400" cy="174075"/>
            </a:xfrm>
            <a:custGeom>
              <a:rect b="b" l="l" r="r" t="t"/>
              <a:pathLst>
                <a:path extrusionOk="0" h="6963" w="7776">
                  <a:moveTo>
                    <a:pt x="3934" y="1"/>
                  </a:moveTo>
                  <a:cubicBezTo>
                    <a:pt x="2906" y="1"/>
                    <a:pt x="1893" y="469"/>
                    <a:pt x="1227" y="1343"/>
                  </a:cubicBezTo>
                  <a:lnTo>
                    <a:pt x="6966" y="4975"/>
                  </a:lnTo>
                  <a:cubicBezTo>
                    <a:pt x="7775" y="3403"/>
                    <a:pt x="7251" y="1474"/>
                    <a:pt x="5751" y="534"/>
                  </a:cubicBezTo>
                  <a:cubicBezTo>
                    <a:pt x="5189" y="174"/>
                    <a:pt x="4558" y="1"/>
                    <a:pt x="3934" y="1"/>
                  </a:cubicBezTo>
                  <a:close/>
                  <a:moveTo>
                    <a:pt x="822" y="1986"/>
                  </a:moveTo>
                  <a:lnTo>
                    <a:pt x="822" y="1986"/>
                  </a:lnTo>
                  <a:cubicBezTo>
                    <a:pt x="0" y="3558"/>
                    <a:pt x="524" y="5498"/>
                    <a:pt x="2024" y="6439"/>
                  </a:cubicBezTo>
                  <a:cubicBezTo>
                    <a:pt x="2584" y="6793"/>
                    <a:pt x="3213" y="6963"/>
                    <a:pt x="3836" y="6963"/>
                  </a:cubicBezTo>
                  <a:cubicBezTo>
                    <a:pt x="4871" y="6963"/>
                    <a:pt x="5892" y="6494"/>
                    <a:pt x="6561" y="5618"/>
                  </a:cubicBezTo>
                  <a:lnTo>
                    <a:pt x="822" y="1986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6" name="Google Shape;9266;p51"/>
            <p:cNvSpPr/>
            <p:nvPr/>
          </p:nvSpPr>
          <p:spPr>
            <a:xfrm>
              <a:off x="5464650" y="4197375"/>
              <a:ext cx="152125" cy="141000"/>
            </a:xfrm>
            <a:custGeom>
              <a:rect b="b" l="l" r="r" t="t"/>
              <a:pathLst>
                <a:path extrusionOk="0" h="5640" w="6085">
                  <a:moveTo>
                    <a:pt x="3620" y="0"/>
                  </a:moveTo>
                  <a:lnTo>
                    <a:pt x="1215" y="1632"/>
                  </a:lnTo>
                  <a:cubicBezTo>
                    <a:pt x="251" y="2286"/>
                    <a:pt x="1" y="3596"/>
                    <a:pt x="656" y="4560"/>
                  </a:cubicBezTo>
                  <a:lnTo>
                    <a:pt x="763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2"/>
                    <a:pt x="3692" y="5275"/>
                  </a:cubicBezTo>
                  <a:lnTo>
                    <a:pt x="6085" y="3644"/>
                  </a:lnTo>
                  <a:lnTo>
                    <a:pt x="3620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7" name="Google Shape;9267;p51"/>
            <p:cNvSpPr/>
            <p:nvPr/>
          </p:nvSpPr>
          <p:spPr>
            <a:xfrm>
              <a:off x="5567350" y="4138825"/>
              <a:ext cx="152125" cy="141025"/>
            </a:xfrm>
            <a:custGeom>
              <a:rect b="b" l="l" r="r" t="t"/>
              <a:pathLst>
                <a:path extrusionOk="0" h="5641" w="6085">
                  <a:moveTo>
                    <a:pt x="3577" y="1"/>
                  </a:moveTo>
                  <a:cubicBezTo>
                    <a:pt x="3169" y="1"/>
                    <a:pt x="2757" y="119"/>
                    <a:pt x="2394" y="366"/>
                  </a:cubicBezTo>
                  <a:lnTo>
                    <a:pt x="1" y="1997"/>
                  </a:lnTo>
                  <a:lnTo>
                    <a:pt x="2489" y="5640"/>
                  </a:lnTo>
                  <a:lnTo>
                    <a:pt x="4882" y="4009"/>
                  </a:lnTo>
                  <a:cubicBezTo>
                    <a:pt x="5835" y="3354"/>
                    <a:pt x="6085" y="2045"/>
                    <a:pt x="5430" y="1092"/>
                  </a:cubicBezTo>
                  <a:lnTo>
                    <a:pt x="5323" y="926"/>
                  </a:lnTo>
                  <a:cubicBezTo>
                    <a:pt x="4914" y="325"/>
                    <a:pt x="4252" y="1"/>
                    <a:pt x="357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8" name="Google Shape;9268;p51"/>
            <p:cNvSpPr/>
            <p:nvPr/>
          </p:nvSpPr>
          <p:spPr>
            <a:xfrm>
              <a:off x="5420300" y="4488350"/>
              <a:ext cx="267925" cy="266925"/>
            </a:xfrm>
            <a:custGeom>
              <a:rect b="b" l="l" r="r" t="t"/>
              <a:pathLst>
                <a:path extrusionOk="0" h="10677" w="10717">
                  <a:moveTo>
                    <a:pt x="4999" y="0"/>
                  </a:moveTo>
                  <a:cubicBezTo>
                    <a:pt x="4821" y="0"/>
                    <a:pt x="4666" y="135"/>
                    <a:pt x="4644" y="327"/>
                  </a:cubicBezTo>
                  <a:lnTo>
                    <a:pt x="4180" y="3804"/>
                  </a:lnTo>
                  <a:lnTo>
                    <a:pt x="703" y="3339"/>
                  </a:lnTo>
                  <a:cubicBezTo>
                    <a:pt x="688" y="3338"/>
                    <a:pt x="674" y="3337"/>
                    <a:pt x="659" y="3337"/>
                  </a:cubicBezTo>
                  <a:cubicBezTo>
                    <a:pt x="474" y="3337"/>
                    <a:pt x="309" y="3473"/>
                    <a:pt x="287" y="3661"/>
                  </a:cubicBezTo>
                  <a:lnTo>
                    <a:pt x="25" y="5637"/>
                  </a:lnTo>
                  <a:cubicBezTo>
                    <a:pt x="1" y="5840"/>
                    <a:pt x="144" y="6030"/>
                    <a:pt x="346" y="6054"/>
                  </a:cubicBezTo>
                  <a:lnTo>
                    <a:pt x="3823" y="6518"/>
                  </a:lnTo>
                  <a:lnTo>
                    <a:pt x="3370" y="9995"/>
                  </a:lnTo>
                  <a:cubicBezTo>
                    <a:pt x="3335" y="10197"/>
                    <a:pt x="3477" y="10388"/>
                    <a:pt x="3692" y="10412"/>
                  </a:cubicBezTo>
                  <a:lnTo>
                    <a:pt x="5656" y="10674"/>
                  </a:lnTo>
                  <a:cubicBezTo>
                    <a:pt x="5671" y="10675"/>
                    <a:pt x="5686" y="10676"/>
                    <a:pt x="5700" y="10676"/>
                  </a:cubicBezTo>
                  <a:cubicBezTo>
                    <a:pt x="5886" y="10676"/>
                    <a:pt x="6051" y="10540"/>
                    <a:pt x="6073" y="10352"/>
                  </a:cubicBezTo>
                  <a:lnTo>
                    <a:pt x="6537" y="6876"/>
                  </a:lnTo>
                  <a:lnTo>
                    <a:pt x="10014" y="7328"/>
                  </a:lnTo>
                  <a:cubicBezTo>
                    <a:pt x="10034" y="7331"/>
                    <a:pt x="10053" y="7333"/>
                    <a:pt x="10073" y="7333"/>
                  </a:cubicBezTo>
                  <a:cubicBezTo>
                    <a:pt x="10252" y="7333"/>
                    <a:pt x="10409" y="7189"/>
                    <a:pt x="10431" y="7007"/>
                  </a:cubicBezTo>
                  <a:lnTo>
                    <a:pt x="10693" y="5042"/>
                  </a:lnTo>
                  <a:cubicBezTo>
                    <a:pt x="10716" y="4828"/>
                    <a:pt x="10574" y="4649"/>
                    <a:pt x="10371" y="4613"/>
                  </a:cubicBezTo>
                  <a:lnTo>
                    <a:pt x="6895" y="4161"/>
                  </a:lnTo>
                  <a:lnTo>
                    <a:pt x="7347" y="684"/>
                  </a:lnTo>
                  <a:cubicBezTo>
                    <a:pt x="7383" y="482"/>
                    <a:pt x="7240" y="291"/>
                    <a:pt x="7026" y="256"/>
                  </a:cubicBezTo>
                  <a:lnTo>
                    <a:pt x="5061" y="6"/>
                  </a:lnTo>
                  <a:cubicBezTo>
                    <a:pt x="5040" y="2"/>
                    <a:pt x="5019" y="0"/>
                    <a:pt x="499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9" name="Google Shape;9269;p51"/>
            <p:cNvSpPr/>
            <p:nvPr/>
          </p:nvSpPr>
          <p:spPr>
            <a:xfrm>
              <a:off x="4282975" y="921250"/>
              <a:ext cx="271175" cy="338025"/>
            </a:xfrm>
            <a:custGeom>
              <a:rect b="b" l="l" r="r" t="t"/>
              <a:pathLst>
                <a:path extrusionOk="0" h="13521" w="10847">
                  <a:moveTo>
                    <a:pt x="4151" y="435"/>
                  </a:moveTo>
                  <a:cubicBezTo>
                    <a:pt x="4440" y="435"/>
                    <a:pt x="4723" y="607"/>
                    <a:pt x="4774" y="994"/>
                  </a:cubicBezTo>
                  <a:cubicBezTo>
                    <a:pt x="4810" y="1196"/>
                    <a:pt x="4751" y="1387"/>
                    <a:pt x="4632" y="1541"/>
                  </a:cubicBezTo>
                  <a:lnTo>
                    <a:pt x="3834" y="1684"/>
                  </a:lnTo>
                  <a:cubicBezTo>
                    <a:pt x="3667" y="1589"/>
                    <a:pt x="3548" y="1422"/>
                    <a:pt x="3512" y="1232"/>
                  </a:cubicBezTo>
                  <a:lnTo>
                    <a:pt x="3500" y="1232"/>
                  </a:lnTo>
                  <a:cubicBezTo>
                    <a:pt x="3386" y="732"/>
                    <a:pt x="3773" y="435"/>
                    <a:pt x="4151" y="435"/>
                  </a:cubicBezTo>
                  <a:close/>
                  <a:moveTo>
                    <a:pt x="7854" y="2749"/>
                  </a:moveTo>
                  <a:cubicBezTo>
                    <a:pt x="8117" y="2749"/>
                    <a:pt x="8351" y="2930"/>
                    <a:pt x="8394" y="3208"/>
                  </a:cubicBezTo>
                  <a:lnTo>
                    <a:pt x="9787" y="10769"/>
                  </a:lnTo>
                  <a:cubicBezTo>
                    <a:pt x="9835" y="11066"/>
                    <a:pt x="9644" y="11340"/>
                    <a:pt x="9346" y="11400"/>
                  </a:cubicBezTo>
                  <a:lnTo>
                    <a:pt x="3084" y="12543"/>
                  </a:lnTo>
                  <a:cubicBezTo>
                    <a:pt x="3049" y="12550"/>
                    <a:pt x="3014" y="12553"/>
                    <a:pt x="2979" y="12553"/>
                  </a:cubicBezTo>
                  <a:cubicBezTo>
                    <a:pt x="2722" y="12553"/>
                    <a:pt x="2493" y="12365"/>
                    <a:pt x="2441" y="12102"/>
                  </a:cubicBezTo>
                  <a:lnTo>
                    <a:pt x="1060" y="4530"/>
                  </a:lnTo>
                  <a:cubicBezTo>
                    <a:pt x="1012" y="4232"/>
                    <a:pt x="1203" y="3958"/>
                    <a:pt x="1512" y="3899"/>
                  </a:cubicBezTo>
                  <a:lnTo>
                    <a:pt x="2250" y="3768"/>
                  </a:lnTo>
                  <a:cubicBezTo>
                    <a:pt x="2292" y="3977"/>
                    <a:pt x="2472" y="4122"/>
                    <a:pt x="2676" y="4122"/>
                  </a:cubicBezTo>
                  <a:cubicBezTo>
                    <a:pt x="2704" y="4122"/>
                    <a:pt x="2733" y="4119"/>
                    <a:pt x="2762" y="4113"/>
                  </a:cubicBezTo>
                  <a:lnTo>
                    <a:pt x="6668" y="3399"/>
                  </a:lnTo>
                  <a:cubicBezTo>
                    <a:pt x="6906" y="3363"/>
                    <a:pt x="7060" y="3125"/>
                    <a:pt x="7025" y="2899"/>
                  </a:cubicBezTo>
                  <a:lnTo>
                    <a:pt x="7763" y="2756"/>
                  </a:lnTo>
                  <a:cubicBezTo>
                    <a:pt x="7793" y="2751"/>
                    <a:pt x="7824" y="2749"/>
                    <a:pt x="7854" y="2749"/>
                  </a:cubicBezTo>
                  <a:close/>
                  <a:moveTo>
                    <a:pt x="4133" y="0"/>
                  </a:moveTo>
                  <a:cubicBezTo>
                    <a:pt x="4070" y="0"/>
                    <a:pt x="4005" y="6"/>
                    <a:pt x="3941" y="17"/>
                  </a:cubicBezTo>
                  <a:cubicBezTo>
                    <a:pt x="3346" y="136"/>
                    <a:pt x="2953" y="708"/>
                    <a:pt x="3072" y="1303"/>
                  </a:cubicBezTo>
                  <a:cubicBezTo>
                    <a:pt x="3108" y="1482"/>
                    <a:pt x="3179" y="1637"/>
                    <a:pt x="3286" y="1779"/>
                  </a:cubicBezTo>
                  <a:lnTo>
                    <a:pt x="2512" y="1934"/>
                  </a:lnTo>
                  <a:cubicBezTo>
                    <a:pt x="2191" y="1994"/>
                    <a:pt x="1988" y="2291"/>
                    <a:pt x="2036" y="2613"/>
                  </a:cubicBezTo>
                  <a:lnTo>
                    <a:pt x="2096" y="2899"/>
                  </a:lnTo>
                  <a:lnTo>
                    <a:pt x="798" y="3125"/>
                  </a:lnTo>
                  <a:cubicBezTo>
                    <a:pt x="322" y="3208"/>
                    <a:pt x="0" y="3673"/>
                    <a:pt x="83" y="4149"/>
                  </a:cubicBezTo>
                  <a:lnTo>
                    <a:pt x="1667" y="12781"/>
                  </a:lnTo>
                  <a:cubicBezTo>
                    <a:pt x="1741" y="13217"/>
                    <a:pt x="2120" y="13520"/>
                    <a:pt x="2548" y="13520"/>
                  </a:cubicBezTo>
                  <a:cubicBezTo>
                    <a:pt x="2599" y="13520"/>
                    <a:pt x="2651" y="13516"/>
                    <a:pt x="2703" y="13507"/>
                  </a:cubicBezTo>
                  <a:lnTo>
                    <a:pt x="10037" y="12162"/>
                  </a:lnTo>
                  <a:cubicBezTo>
                    <a:pt x="10525" y="12066"/>
                    <a:pt x="10847" y="11602"/>
                    <a:pt x="10763" y="11126"/>
                  </a:cubicBezTo>
                  <a:lnTo>
                    <a:pt x="9180" y="2494"/>
                  </a:lnTo>
                  <a:cubicBezTo>
                    <a:pt x="9106" y="2064"/>
                    <a:pt x="8737" y="1763"/>
                    <a:pt x="8316" y="1763"/>
                  </a:cubicBezTo>
                  <a:cubicBezTo>
                    <a:pt x="8259" y="1763"/>
                    <a:pt x="8202" y="1768"/>
                    <a:pt x="8144" y="1779"/>
                  </a:cubicBezTo>
                  <a:lnTo>
                    <a:pt x="6858" y="2018"/>
                  </a:lnTo>
                  <a:lnTo>
                    <a:pt x="6810" y="1744"/>
                  </a:lnTo>
                  <a:cubicBezTo>
                    <a:pt x="6758" y="1458"/>
                    <a:pt x="6508" y="1258"/>
                    <a:pt x="6228" y="1258"/>
                  </a:cubicBezTo>
                  <a:cubicBezTo>
                    <a:pt x="6192" y="1258"/>
                    <a:pt x="6156" y="1261"/>
                    <a:pt x="6120" y="1268"/>
                  </a:cubicBezTo>
                  <a:lnTo>
                    <a:pt x="5179" y="1434"/>
                  </a:lnTo>
                  <a:cubicBezTo>
                    <a:pt x="5227" y="1268"/>
                    <a:pt x="5239" y="1089"/>
                    <a:pt x="5215" y="922"/>
                  </a:cubicBezTo>
                  <a:cubicBezTo>
                    <a:pt x="5119" y="381"/>
                    <a:pt x="4655" y="0"/>
                    <a:pt x="413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0" name="Google Shape;9270;p51"/>
            <p:cNvSpPr/>
            <p:nvPr/>
          </p:nvSpPr>
          <p:spPr>
            <a:xfrm>
              <a:off x="4331175" y="1043050"/>
              <a:ext cx="46550" cy="38675"/>
            </a:xfrm>
            <a:custGeom>
              <a:rect b="b" l="l" r="r" t="t"/>
              <a:pathLst>
                <a:path extrusionOk="0" h="1547" w="1862">
                  <a:moveTo>
                    <a:pt x="1015" y="1"/>
                  </a:moveTo>
                  <a:cubicBezTo>
                    <a:pt x="967" y="1"/>
                    <a:pt x="919" y="5"/>
                    <a:pt x="870" y="15"/>
                  </a:cubicBezTo>
                  <a:cubicBezTo>
                    <a:pt x="191" y="134"/>
                    <a:pt x="1" y="1015"/>
                    <a:pt x="560" y="1408"/>
                  </a:cubicBezTo>
                  <a:cubicBezTo>
                    <a:pt x="700" y="1504"/>
                    <a:pt x="851" y="1547"/>
                    <a:pt x="998" y="1547"/>
                  </a:cubicBezTo>
                  <a:cubicBezTo>
                    <a:pt x="1451" y="1547"/>
                    <a:pt x="1862" y="1138"/>
                    <a:pt x="1763" y="634"/>
                  </a:cubicBezTo>
                  <a:cubicBezTo>
                    <a:pt x="1689" y="266"/>
                    <a:pt x="1375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1" name="Google Shape;9271;p51"/>
            <p:cNvSpPr/>
            <p:nvPr/>
          </p:nvSpPr>
          <p:spPr>
            <a:xfrm>
              <a:off x="4383600" y="1031875"/>
              <a:ext cx="96200" cy="33850"/>
            </a:xfrm>
            <a:custGeom>
              <a:rect b="b" l="l" r="r" t="t"/>
              <a:pathLst>
                <a:path extrusionOk="0" h="1354" w="3848">
                  <a:moveTo>
                    <a:pt x="3239" y="0"/>
                  </a:moveTo>
                  <a:cubicBezTo>
                    <a:pt x="3208" y="0"/>
                    <a:pt x="3176" y="3"/>
                    <a:pt x="3143" y="10"/>
                  </a:cubicBezTo>
                  <a:lnTo>
                    <a:pt x="3155" y="10"/>
                  </a:lnTo>
                  <a:lnTo>
                    <a:pt x="559" y="486"/>
                  </a:lnTo>
                  <a:cubicBezTo>
                    <a:pt x="0" y="553"/>
                    <a:pt x="102" y="1354"/>
                    <a:pt x="609" y="1354"/>
                  </a:cubicBezTo>
                  <a:cubicBezTo>
                    <a:pt x="642" y="1354"/>
                    <a:pt x="677" y="1350"/>
                    <a:pt x="714" y="1343"/>
                  </a:cubicBezTo>
                  <a:lnTo>
                    <a:pt x="3309" y="867"/>
                  </a:lnTo>
                  <a:cubicBezTo>
                    <a:pt x="3847" y="766"/>
                    <a:pt x="3731" y="0"/>
                    <a:pt x="323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2" name="Google Shape;9272;p51"/>
            <p:cNvSpPr/>
            <p:nvPr/>
          </p:nvSpPr>
          <p:spPr>
            <a:xfrm>
              <a:off x="4341000" y="1097000"/>
              <a:ext cx="46325" cy="38650"/>
            </a:xfrm>
            <a:custGeom>
              <a:rect b="b" l="l" r="r" t="t"/>
              <a:pathLst>
                <a:path extrusionOk="0" h="1546" w="1853">
                  <a:moveTo>
                    <a:pt x="1003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3" y="1545"/>
                    <a:pt x="1000" y="1545"/>
                  </a:cubicBezTo>
                  <a:cubicBezTo>
                    <a:pt x="1449" y="1545"/>
                    <a:pt x="1853" y="1142"/>
                    <a:pt x="1763" y="631"/>
                  </a:cubicBezTo>
                  <a:cubicBezTo>
                    <a:pt x="1699" y="259"/>
                    <a:pt x="1369" y="1"/>
                    <a:pt x="100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3" name="Google Shape;9273;p51"/>
            <p:cNvSpPr/>
            <p:nvPr/>
          </p:nvSpPr>
          <p:spPr>
            <a:xfrm>
              <a:off x="4394875" y="1085650"/>
              <a:ext cx="94100" cy="33725"/>
            </a:xfrm>
            <a:custGeom>
              <a:rect b="b" l="l" r="r" t="t"/>
              <a:pathLst>
                <a:path extrusionOk="0" h="1349" w="3764">
                  <a:moveTo>
                    <a:pt x="3133" y="0"/>
                  </a:moveTo>
                  <a:cubicBezTo>
                    <a:pt x="3121" y="0"/>
                    <a:pt x="3109" y="1"/>
                    <a:pt x="3096" y="2"/>
                  </a:cubicBezTo>
                  <a:lnTo>
                    <a:pt x="501" y="478"/>
                  </a:lnTo>
                  <a:cubicBezTo>
                    <a:pt x="1" y="618"/>
                    <a:pt x="126" y="1348"/>
                    <a:pt x="620" y="1348"/>
                  </a:cubicBezTo>
                  <a:cubicBezTo>
                    <a:pt x="632" y="1348"/>
                    <a:pt x="644" y="1348"/>
                    <a:pt x="656" y="1347"/>
                  </a:cubicBezTo>
                  <a:lnTo>
                    <a:pt x="3251" y="871"/>
                  </a:lnTo>
                  <a:cubicBezTo>
                    <a:pt x="3763" y="731"/>
                    <a:pt x="3638" y="0"/>
                    <a:pt x="313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4" name="Google Shape;9274;p51"/>
            <p:cNvSpPr/>
            <p:nvPr/>
          </p:nvSpPr>
          <p:spPr>
            <a:xfrm>
              <a:off x="4351425" y="1154450"/>
              <a:ext cx="46550" cy="38900"/>
            </a:xfrm>
            <a:custGeom>
              <a:rect b="b" l="l" r="r" t="t"/>
              <a:pathLst>
                <a:path extrusionOk="0" h="1556" w="1862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0" y="1012"/>
                    <a:pt x="572" y="1417"/>
                  </a:cubicBezTo>
                  <a:cubicBezTo>
                    <a:pt x="709" y="1513"/>
                    <a:pt x="857" y="1556"/>
                    <a:pt x="1002" y="1556"/>
                  </a:cubicBezTo>
                  <a:cubicBezTo>
                    <a:pt x="1451" y="1556"/>
                    <a:pt x="1862" y="1147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5" name="Google Shape;9275;p51"/>
            <p:cNvSpPr/>
            <p:nvPr/>
          </p:nvSpPr>
          <p:spPr>
            <a:xfrm>
              <a:off x="4404875" y="1143050"/>
              <a:ext cx="94900" cy="34125"/>
            </a:xfrm>
            <a:custGeom>
              <a:rect b="b" l="l" r="r" t="t"/>
              <a:pathLst>
                <a:path extrusionOk="0" h="1365" w="3796">
                  <a:moveTo>
                    <a:pt x="3172" y="0"/>
                  </a:moveTo>
                  <a:cubicBezTo>
                    <a:pt x="3153" y="0"/>
                    <a:pt x="3133" y="1"/>
                    <a:pt x="3113" y="4"/>
                  </a:cubicBezTo>
                  <a:lnTo>
                    <a:pt x="518" y="480"/>
                  </a:lnTo>
                  <a:cubicBezTo>
                    <a:pt x="1" y="606"/>
                    <a:pt x="115" y="1364"/>
                    <a:pt x="626" y="1364"/>
                  </a:cubicBezTo>
                  <a:cubicBezTo>
                    <a:pt x="645" y="1364"/>
                    <a:pt x="664" y="1363"/>
                    <a:pt x="684" y="1361"/>
                  </a:cubicBezTo>
                  <a:lnTo>
                    <a:pt x="3268" y="885"/>
                  </a:lnTo>
                  <a:cubicBezTo>
                    <a:pt x="3796" y="747"/>
                    <a:pt x="3682" y="0"/>
                    <a:pt x="317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6" name="Google Shape;9276;p51"/>
            <p:cNvSpPr/>
            <p:nvPr/>
          </p:nvSpPr>
          <p:spPr>
            <a:xfrm>
              <a:off x="4306775" y="1393750"/>
              <a:ext cx="194400" cy="174150"/>
            </a:xfrm>
            <a:custGeom>
              <a:rect b="b" l="l" r="r" t="t"/>
              <a:pathLst>
                <a:path extrusionOk="0" h="6966" w="7776">
                  <a:moveTo>
                    <a:pt x="3943" y="1"/>
                  </a:moveTo>
                  <a:cubicBezTo>
                    <a:pt x="2906" y="1"/>
                    <a:pt x="1888" y="469"/>
                    <a:pt x="1227" y="1346"/>
                  </a:cubicBezTo>
                  <a:lnTo>
                    <a:pt x="6966" y="4977"/>
                  </a:lnTo>
                  <a:cubicBezTo>
                    <a:pt x="7775" y="3406"/>
                    <a:pt x="7251" y="1477"/>
                    <a:pt x="5763" y="525"/>
                  </a:cubicBezTo>
                  <a:cubicBezTo>
                    <a:pt x="5199" y="171"/>
                    <a:pt x="4568" y="1"/>
                    <a:pt x="3943" y="1"/>
                  </a:cubicBezTo>
                  <a:close/>
                  <a:moveTo>
                    <a:pt x="822" y="2001"/>
                  </a:moveTo>
                  <a:cubicBezTo>
                    <a:pt x="1" y="3561"/>
                    <a:pt x="524" y="5489"/>
                    <a:pt x="2025" y="6442"/>
                  </a:cubicBezTo>
                  <a:cubicBezTo>
                    <a:pt x="2584" y="6796"/>
                    <a:pt x="3211" y="6966"/>
                    <a:pt x="3833" y="6966"/>
                  </a:cubicBezTo>
                  <a:cubicBezTo>
                    <a:pt x="4864" y="6966"/>
                    <a:pt x="5880" y="6497"/>
                    <a:pt x="6549" y="5620"/>
                  </a:cubicBezTo>
                  <a:lnTo>
                    <a:pt x="822" y="200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7" name="Google Shape;9277;p51"/>
            <p:cNvSpPr/>
            <p:nvPr/>
          </p:nvSpPr>
          <p:spPr>
            <a:xfrm>
              <a:off x="4670500" y="1020500"/>
              <a:ext cx="152150" cy="141000"/>
            </a:xfrm>
            <a:custGeom>
              <a:rect b="b" l="l" r="r" t="t"/>
              <a:pathLst>
                <a:path extrusionOk="0" h="5640" w="6086">
                  <a:moveTo>
                    <a:pt x="3609" y="0"/>
                  </a:moveTo>
                  <a:lnTo>
                    <a:pt x="1215" y="1631"/>
                  </a:lnTo>
                  <a:cubicBezTo>
                    <a:pt x="251" y="2286"/>
                    <a:pt x="1" y="3596"/>
                    <a:pt x="656" y="4560"/>
                  </a:cubicBezTo>
                  <a:lnTo>
                    <a:pt x="763" y="4715"/>
                  </a:lnTo>
                  <a:cubicBezTo>
                    <a:pt x="1171" y="5316"/>
                    <a:pt x="1834" y="5640"/>
                    <a:pt x="2508" y="5640"/>
                  </a:cubicBezTo>
                  <a:cubicBezTo>
                    <a:pt x="2916" y="5640"/>
                    <a:pt x="3329" y="5521"/>
                    <a:pt x="3692" y="5275"/>
                  </a:cubicBezTo>
                  <a:lnTo>
                    <a:pt x="6085" y="3644"/>
                  </a:lnTo>
                  <a:lnTo>
                    <a:pt x="3609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8" name="Google Shape;9278;p51"/>
            <p:cNvSpPr/>
            <p:nvPr/>
          </p:nvSpPr>
          <p:spPr>
            <a:xfrm>
              <a:off x="4773200" y="962250"/>
              <a:ext cx="152125" cy="141025"/>
            </a:xfrm>
            <a:custGeom>
              <a:rect b="b" l="l" r="r" t="t"/>
              <a:pathLst>
                <a:path extrusionOk="0" h="5641" w="6085">
                  <a:moveTo>
                    <a:pt x="3580" y="1"/>
                  </a:moveTo>
                  <a:cubicBezTo>
                    <a:pt x="3174" y="1"/>
                    <a:pt x="2765" y="119"/>
                    <a:pt x="2406" y="366"/>
                  </a:cubicBezTo>
                  <a:lnTo>
                    <a:pt x="1" y="1985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5" y="3354"/>
                    <a:pt x="6085" y="2044"/>
                    <a:pt x="5430" y="1080"/>
                  </a:cubicBezTo>
                  <a:lnTo>
                    <a:pt x="5323" y="925"/>
                  </a:lnTo>
                  <a:cubicBezTo>
                    <a:pt x="4915" y="324"/>
                    <a:pt x="4252" y="1"/>
                    <a:pt x="3580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9" name="Google Shape;9279;p51"/>
            <p:cNvSpPr/>
            <p:nvPr/>
          </p:nvSpPr>
          <p:spPr>
            <a:xfrm>
              <a:off x="4625875" y="1311750"/>
              <a:ext cx="268200" cy="266650"/>
            </a:xfrm>
            <a:custGeom>
              <a:rect b="b" l="l" r="r" t="t"/>
              <a:pathLst>
                <a:path extrusionOk="0" h="10666" w="10728">
                  <a:moveTo>
                    <a:pt x="5007" y="1"/>
                  </a:moveTo>
                  <a:cubicBezTo>
                    <a:pt x="4823" y="1"/>
                    <a:pt x="4677" y="136"/>
                    <a:pt x="4655" y="328"/>
                  </a:cubicBezTo>
                  <a:lnTo>
                    <a:pt x="4191" y="3805"/>
                  </a:lnTo>
                  <a:lnTo>
                    <a:pt x="714" y="3340"/>
                  </a:lnTo>
                  <a:cubicBezTo>
                    <a:pt x="699" y="3338"/>
                    <a:pt x="683" y="3338"/>
                    <a:pt x="668" y="3338"/>
                  </a:cubicBezTo>
                  <a:cubicBezTo>
                    <a:pt x="475" y="3338"/>
                    <a:pt x="320" y="3474"/>
                    <a:pt x="298" y="3662"/>
                  </a:cubicBezTo>
                  <a:lnTo>
                    <a:pt x="36" y="5638"/>
                  </a:lnTo>
                  <a:cubicBezTo>
                    <a:pt x="0" y="5840"/>
                    <a:pt x="143" y="6031"/>
                    <a:pt x="357" y="6055"/>
                  </a:cubicBezTo>
                  <a:lnTo>
                    <a:pt x="357" y="6043"/>
                  </a:lnTo>
                  <a:lnTo>
                    <a:pt x="3834" y="6507"/>
                  </a:lnTo>
                  <a:lnTo>
                    <a:pt x="3370" y="9984"/>
                  </a:lnTo>
                  <a:cubicBezTo>
                    <a:pt x="3346" y="10186"/>
                    <a:pt x="3489" y="10377"/>
                    <a:pt x="3691" y="10401"/>
                  </a:cubicBezTo>
                  <a:lnTo>
                    <a:pt x="5667" y="10663"/>
                  </a:lnTo>
                  <a:cubicBezTo>
                    <a:pt x="5682" y="10664"/>
                    <a:pt x="5697" y="10665"/>
                    <a:pt x="5712" y="10665"/>
                  </a:cubicBezTo>
                  <a:cubicBezTo>
                    <a:pt x="5897" y="10665"/>
                    <a:pt x="6062" y="10529"/>
                    <a:pt x="6084" y="10341"/>
                  </a:cubicBezTo>
                  <a:lnTo>
                    <a:pt x="6548" y="6864"/>
                  </a:lnTo>
                  <a:lnTo>
                    <a:pt x="10025" y="7329"/>
                  </a:lnTo>
                  <a:cubicBezTo>
                    <a:pt x="10040" y="7331"/>
                    <a:pt x="10055" y="7331"/>
                    <a:pt x="10069" y="7331"/>
                  </a:cubicBezTo>
                  <a:cubicBezTo>
                    <a:pt x="10254" y="7331"/>
                    <a:pt x="10420" y="7195"/>
                    <a:pt x="10442" y="7007"/>
                  </a:cubicBezTo>
                  <a:lnTo>
                    <a:pt x="10704" y="5031"/>
                  </a:lnTo>
                  <a:cubicBezTo>
                    <a:pt x="10728" y="4828"/>
                    <a:pt x="10585" y="4638"/>
                    <a:pt x="10382" y="4614"/>
                  </a:cubicBezTo>
                  <a:lnTo>
                    <a:pt x="6894" y="4150"/>
                  </a:lnTo>
                  <a:lnTo>
                    <a:pt x="7358" y="673"/>
                  </a:lnTo>
                  <a:cubicBezTo>
                    <a:pt x="7382" y="471"/>
                    <a:pt x="7239" y="280"/>
                    <a:pt x="7037" y="256"/>
                  </a:cubicBezTo>
                  <a:lnTo>
                    <a:pt x="5072" y="6"/>
                  </a:lnTo>
                  <a:cubicBezTo>
                    <a:pt x="5050" y="3"/>
                    <a:pt x="5028" y="1"/>
                    <a:pt x="500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0" name="Google Shape;9280;p51"/>
            <p:cNvSpPr/>
            <p:nvPr/>
          </p:nvSpPr>
          <p:spPr>
            <a:xfrm>
              <a:off x="4282975" y="1715600"/>
              <a:ext cx="271175" cy="338100"/>
            </a:xfrm>
            <a:custGeom>
              <a:rect b="b" l="l" r="r" t="t"/>
              <a:pathLst>
                <a:path extrusionOk="0" h="13524" w="10847">
                  <a:moveTo>
                    <a:pt x="4147" y="429"/>
                  </a:moveTo>
                  <a:cubicBezTo>
                    <a:pt x="4437" y="429"/>
                    <a:pt x="4723" y="604"/>
                    <a:pt x="4774" y="997"/>
                  </a:cubicBezTo>
                  <a:cubicBezTo>
                    <a:pt x="4810" y="1188"/>
                    <a:pt x="4751" y="1390"/>
                    <a:pt x="4632" y="1533"/>
                  </a:cubicBezTo>
                  <a:lnTo>
                    <a:pt x="3834" y="1688"/>
                  </a:lnTo>
                  <a:cubicBezTo>
                    <a:pt x="3667" y="1593"/>
                    <a:pt x="3548" y="1426"/>
                    <a:pt x="3512" y="1224"/>
                  </a:cubicBezTo>
                  <a:lnTo>
                    <a:pt x="3500" y="1224"/>
                  </a:lnTo>
                  <a:cubicBezTo>
                    <a:pt x="3386" y="725"/>
                    <a:pt x="3770" y="429"/>
                    <a:pt x="4147" y="429"/>
                  </a:cubicBezTo>
                  <a:close/>
                  <a:moveTo>
                    <a:pt x="7867" y="2749"/>
                  </a:moveTo>
                  <a:cubicBezTo>
                    <a:pt x="8125" y="2749"/>
                    <a:pt x="8352" y="2938"/>
                    <a:pt x="8394" y="3200"/>
                  </a:cubicBezTo>
                  <a:lnTo>
                    <a:pt x="9787" y="10761"/>
                  </a:lnTo>
                  <a:cubicBezTo>
                    <a:pt x="9835" y="11058"/>
                    <a:pt x="9644" y="11344"/>
                    <a:pt x="9346" y="11392"/>
                  </a:cubicBezTo>
                  <a:lnTo>
                    <a:pt x="3084" y="12535"/>
                  </a:lnTo>
                  <a:cubicBezTo>
                    <a:pt x="3049" y="12542"/>
                    <a:pt x="3014" y="12545"/>
                    <a:pt x="2979" y="12545"/>
                  </a:cubicBezTo>
                  <a:cubicBezTo>
                    <a:pt x="2722" y="12545"/>
                    <a:pt x="2493" y="12357"/>
                    <a:pt x="2441" y="12094"/>
                  </a:cubicBezTo>
                  <a:lnTo>
                    <a:pt x="1060" y="4534"/>
                  </a:lnTo>
                  <a:cubicBezTo>
                    <a:pt x="1012" y="4236"/>
                    <a:pt x="1203" y="3950"/>
                    <a:pt x="1512" y="3903"/>
                  </a:cubicBezTo>
                  <a:lnTo>
                    <a:pt x="2250" y="3760"/>
                  </a:lnTo>
                  <a:cubicBezTo>
                    <a:pt x="2293" y="3975"/>
                    <a:pt x="2482" y="4122"/>
                    <a:pt x="2694" y="4122"/>
                  </a:cubicBezTo>
                  <a:cubicBezTo>
                    <a:pt x="2717" y="4122"/>
                    <a:pt x="2739" y="4120"/>
                    <a:pt x="2762" y="4117"/>
                  </a:cubicBezTo>
                  <a:lnTo>
                    <a:pt x="6668" y="3402"/>
                  </a:lnTo>
                  <a:cubicBezTo>
                    <a:pt x="6906" y="3355"/>
                    <a:pt x="7060" y="3129"/>
                    <a:pt x="7025" y="2890"/>
                  </a:cubicBezTo>
                  <a:lnTo>
                    <a:pt x="7763" y="2760"/>
                  </a:lnTo>
                  <a:cubicBezTo>
                    <a:pt x="7798" y="2752"/>
                    <a:pt x="7833" y="2749"/>
                    <a:pt x="7867" y="2749"/>
                  </a:cubicBezTo>
                  <a:close/>
                  <a:moveTo>
                    <a:pt x="4150" y="0"/>
                  </a:moveTo>
                  <a:cubicBezTo>
                    <a:pt x="4081" y="0"/>
                    <a:pt x="4011" y="7"/>
                    <a:pt x="3941" y="21"/>
                  </a:cubicBezTo>
                  <a:cubicBezTo>
                    <a:pt x="3346" y="128"/>
                    <a:pt x="2953" y="700"/>
                    <a:pt x="3072" y="1307"/>
                  </a:cubicBezTo>
                  <a:cubicBezTo>
                    <a:pt x="3108" y="1474"/>
                    <a:pt x="3179" y="1640"/>
                    <a:pt x="3286" y="1783"/>
                  </a:cubicBezTo>
                  <a:lnTo>
                    <a:pt x="2512" y="1926"/>
                  </a:lnTo>
                  <a:cubicBezTo>
                    <a:pt x="2191" y="1986"/>
                    <a:pt x="1988" y="2295"/>
                    <a:pt x="2036" y="2617"/>
                  </a:cubicBezTo>
                  <a:lnTo>
                    <a:pt x="2096" y="2890"/>
                  </a:lnTo>
                  <a:lnTo>
                    <a:pt x="798" y="3129"/>
                  </a:lnTo>
                  <a:cubicBezTo>
                    <a:pt x="322" y="3212"/>
                    <a:pt x="0" y="3676"/>
                    <a:pt x="83" y="4164"/>
                  </a:cubicBezTo>
                  <a:lnTo>
                    <a:pt x="1667" y="12785"/>
                  </a:lnTo>
                  <a:cubicBezTo>
                    <a:pt x="1741" y="13221"/>
                    <a:pt x="2120" y="13524"/>
                    <a:pt x="2548" y="13524"/>
                  </a:cubicBezTo>
                  <a:cubicBezTo>
                    <a:pt x="2599" y="13524"/>
                    <a:pt x="2651" y="13520"/>
                    <a:pt x="2703" y="13511"/>
                  </a:cubicBezTo>
                  <a:lnTo>
                    <a:pt x="10049" y="12165"/>
                  </a:lnTo>
                  <a:cubicBezTo>
                    <a:pt x="10525" y="12082"/>
                    <a:pt x="10847" y="11618"/>
                    <a:pt x="10763" y="11130"/>
                  </a:cubicBezTo>
                  <a:lnTo>
                    <a:pt x="9192" y="2498"/>
                  </a:lnTo>
                  <a:cubicBezTo>
                    <a:pt x="9108" y="2067"/>
                    <a:pt x="8737" y="1766"/>
                    <a:pt x="8316" y="1766"/>
                  </a:cubicBezTo>
                  <a:cubicBezTo>
                    <a:pt x="8259" y="1766"/>
                    <a:pt x="8202" y="1772"/>
                    <a:pt x="8144" y="1783"/>
                  </a:cubicBezTo>
                  <a:lnTo>
                    <a:pt x="6858" y="2009"/>
                  </a:lnTo>
                  <a:lnTo>
                    <a:pt x="6810" y="1736"/>
                  </a:lnTo>
                  <a:cubicBezTo>
                    <a:pt x="6757" y="1446"/>
                    <a:pt x="6499" y="1252"/>
                    <a:pt x="6214" y="1252"/>
                  </a:cubicBezTo>
                  <a:cubicBezTo>
                    <a:pt x="6183" y="1252"/>
                    <a:pt x="6151" y="1255"/>
                    <a:pt x="6120" y="1259"/>
                  </a:cubicBezTo>
                  <a:lnTo>
                    <a:pt x="5179" y="1438"/>
                  </a:lnTo>
                  <a:cubicBezTo>
                    <a:pt x="5227" y="1259"/>
                    <a:pt x="5239" y="1081"/>
                    <a:pt x="5215" y="914"/>
                  </a:cubicBezTo>
                  <a:cubicBezTo>
                    <a:pt x="5120" y="378"/>
                    <a:pt x="4665" y="0"/>
                    <a:pt x="415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1" name="Google Shape;9281;p51"/>
            <p:cNvSpPr/>
            <p:nvPr/>
          </p:nvSpPr>
          <p:spPr>
            <a:xfrm>
              <a:off x="4331175" y="1837275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9" y="1"/>
                    <a:pt x="915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2" y="1502"/>
                    <a:pt x="854" y="1545"/>
                    <a:pt x="1002" y="1545"/>
                  </a:cubicBezTo>
                  <a:cubicBezTo>
                    <a:pt x="1454" y="1545"/>
                    <a:pt x="1862" y="1142"/>
                    <a:pt x="1763" y="631"/>
                  </a:cubicBezTo>
                  <a:cubicBezTo>
                    <a:pt x="1689" y="259"/>
                    <a:pt x="1367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2" name="Google Shape;9282;p51"/>
            <p:cNvSpPr/>
            <p:nvPr/>
          </p:nvSpPr>
          <p:spPr>
            <a:xfrm>
              <a:off x="4383175" y="1825925"/>
              <a:ext cx="97025" cy="34050"/>
            </a:xfrm>
            <a:custGeom>
              <a:rect b="b" l="l" r="r" t="t"/>
              <a:pathLst>
                <a:path extrusionOk="0" h="1362" w="3881">
                  <a:moveTo>
                    <a:pt x="3274" y="0"/>
                  </a:moveTo>
                  <a:cubicBezTo>
                    <a:pt x="3238" y="0"/>
                    <a:pt x="3200" y="5"/>
                    <a:pt x="3160" y="13"/>
                  </a:cubicBezTo>
                  <a:lnTo>
                    <a:pt x="3172" y="13"/>
                  </a:lnTo>
                  <a:lnTo>
                    <a:pt x="576" y="490"/>
                  </a:lnTo>
                  <a:cubicBezTo>
                    <a:pt x="0" y="545"/>
                    <a:pt x="104" y="1362"/>
                    <a:pt x="609" y="1362"/>
                  </a:cubicBezTo>
                  <a:cubicBezTo>
                    <a:pt x="647" y="1362"/>
                    <a:pt x="688" y="1357"/>
                    <a:pt x="731" y="1347"/>
                  </a:cubicBezTo>
                  <a:lnTo>
                    <a:pt x="3314" y="871"/>
                  </a:lnTo>
                  <a:cubicBezTo>
                    <a:pt x="3881" y="793"/>
                    <a:pt x="3774" y="0"/>
                    <a:pt x="327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3" name="Google Shape;9283;p51"/>
            <p:cNvSpPr/>
            <p:nvPr/>
          </p:nvSpPr>
          <p:spPr>
            <a:xfrm>
              <a:off x="4341000" y="1891150"/>
              <a:ext cx="46325" cy="38650"/>
            </a:xfrm>
            <a:custGeom>
              <a:rect b="b" l="l" r="r" t="t"/>
              <a:pathLst>
                <a:path extrusionOk="0" h="1546" w="1853">
                  <a:moveTo>
                    <a:pt x="1002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2" y="1502"/>
                    <a:pt x="854" y="1545"/>
                    <a:pt x="1001" y="1545"/>
                  </a:cubicBezTo>
                  <a:cubicBezTo>
                    <a:pt x="1450" y="1545"/>
                    <a:pt x="1852" y="1145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4" name="Google Shape;9284;p51"/>
            <p:cNvSpPr/>
            <p:nvPr/>
          </p:nvSpPr>
          <p:spPr>
            <a:xfrm>
              <a:off x="4394975" y="1879800"/>
              <a:ext cx="94000" cy="33750"/>
            </a:xfrm>
            <a:custGeom>
              <a:rect b="b" l="l" r="r" t="t"/>
              <a:pathLst>
                <a:path extrusionOk="0" h="1350" w="3760">
                  <a:moveTo>
                    <a:pt x="3129" y="0"/>
                  </a:moveTo>
                  <a:cubicBezTo>
                    <a:pt x="3117" y="0"/>
                    <a:pt x="3105" y="1"/>
                    <a:pt x="3092" y="2"/>
                  </a:cubicBezTo>
                  <a:lnTo>
                    <a:pt x="497" y="478"/>
                  </a:lnTo>
                  <a:cubicBezTo>
                    <a:pt x="0" y="628"/>
                    <a:pt x="120" y="1349"/>
                    <a:pt x="605" y="1349"/>
                  </a:cubicBezTo>
                  <a:cubicBezTo>
                    <a:pt x="620" y="1349"/>
                    <a:pt x="636" y="1348"/>
                    <a:pt x="652" y="1347"/>
                  </a:cubicBezTo>
                  <a:lnTo>
                    <a:pt x="3247" y="883"/>
                  </a:lnTo>
                  <a:cubicBezTo>
                    <a:pt x="3759" y="731"/>
                    <a:pt x="3634" y="0"/>
                    <a:pt x="312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5" name="Google Shape;9285;p51"/>
            <p:cNvSpPr/>
            <p:nvPr/>
          </p:nvSpPr>
          <p:spPr>
            <a:xfrm>
              <a:off x="4351425" y="1948900"/>
              <a:ext cx="46550" cy="38625"/>
            </a:xfrm>
            <a:custGeom>
              <a:rect b="b" l="l" r="r" t="t"/>
              <a:pathLst>
                <a:path extrusionOk="0" h="1545" w="1862">
                  <a:moveTo>
                    <a:pt x="1002" y="0"/>
                  </a:moveTo>
                  <a:cubicBezTo>
                    <a:pt x="959" y="0"/>
                    <a:pt x="914" y="4"/>
                    <a:pt x="870" y="12"/>
                  </a:cubicBezTo>
                  <a:cubicBezTo>
                    <a:pt x="191" y="131"/>
                    <a:pt x="0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0"/>
                    <a:pt x="100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6" name="Google Shape;9286;p51"/>
            <p:cNvSpPr/>
            <p:nvPr/>
          </p:nvSpPr>
          <p:spPr>
            <a:xfrm>
              <a:off x="4405100" y="1937500"/>
              <a:ext cx="94400" cy="33775"/>
            </a:xfrm>
            <a:custGeom>
              <a:rect b="b" l="l" r="r" t="t"/>
              <a:pathLst>
                <a:path extrusionOk="0" h="1351" w="3776">
                  <a:moveTo>
                    <a:pt x="3162" y="0"/>
                  </a:moveTo>
                  <a:cubicBezTo>
                    <a:pt x="3143" y="0"/>
                    <a:pt x="3124" y="1"/>
                    <a:pt x="3104" y="3"/>
                  </a:cubicBezTo>
                  <a:lnTo>
                    <a:pt x="509" y="468"/>
                  </a:lnTo>
                  <a:cubicBezTo>
                    <a:pt x="0" y="606"/>
                    <a:pt x="120" y="1351"/>
                    <a:pt x="628" y="1351"/>
                  </a:cubicBezTo>
                  <a:cubicBezTo>
                    <a:pt x="643" y="1351"/>
                    <a:pt x="659" y="1350"/>
                    <a:pt x="675" y="1349"/>
                  </a:cubicBezTo>
                  <a:lnTo>
                    <a:pt x="3259" y="872"/>
                  </a:lnTo>
                  <a:cubicBezTo>
                    <a:pt x="3775" y="735"/>
                    <a:pt x="3661" y="0"/>
                    <a:pt x="316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7" name="Google Shape;9287;p51"/>
            <p:cNvSpPr/>
            <p:nvPr/>
          </p:nvSpPr>
          <p:spPr>
            <a:xfrm>
              <a:off x="4306775" y="2188400"/>
              <a:ext cx="193200" cy="173650"/>
            </a:xfrm>
            <a:custGeom>
              <a:rect b="b" l="l" r="r" t="t"/>
              <a:pathLst>
                <a:path extrusionOk="0" h="6946" w="7728">
                  <a:moveTo>
                    <a:pt x="3946" y="0"/>
                  </a:moveTo>
                  <a:cubicBezTo>
                    <a:pt x="2915" y="0"/>
                    <a:pt x="1900" y="464"/>
                    <a:pt x="1227" y="1338"/>
                  </a:cubicBezTo>
                  <a:lnTo>
                    <a:pt x="6966" y="4957"/>
                  </a:lnTo>
                  <a:cubicBezTo>
                    <a:pt x="7728" y="3398"/>
                    <a:pt x="7251" y="1469"/>
                    <a:pt x="5775" y="528"/>
                  </a:cubicBezTo>
                  <a:cubicBezTo>
                    <a:pt x="5208" y="172"/>
                    <a:pt x="4573" y="0"/>
                    <a:pt x="3946" y="0"/>
                  </a:cubicBezTo>
                  <a:close/>
                  <a:moveTo>
                    <a:pt x="822" y="1981"/>
                  </a:moveTo>
                  <a:cubicBezTo>
                    <a:pt x="1" y="3552"/>
                    <a:pt x="524" y="5481"/>
                    <a:pt x="2025" y="6422"/>
                  </a:cubicBezTo>
                  <a:cubicBezTo>
                    <a:pt x="2584" y="6775"/>
                    <a:pt x="3211" y="6946"/>
                    <a:pt x="3833" y="6946"/>
                  </a:cubicBezTo>
                  <a:cubicBezTo>
                    <a:pt x="4864" y="6946"/>
                    <a:pt x="5880" y="6477"/>
                    <a:pt x="6549" y="5600"/>
                  </a:cubicBezTo>
                  <a:lnTo>
                    <a:pt x="822" y="198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8" name="Google Shape;9288;p51"/>
            <p:cNvSpPr/>
            <p:nvPr/>
          </p:nvSpPr>
          <p:spPr>
            <a:xfrm>
              <a:off x="4670500" y="1814925"/>
              <a:ext cx="152150" cy="140725"/>
            </a:xfrm>
            <a:custGeom>
              <a:rect b="b" l="l" r="r" t="t"/>
              <a:pathLst>
                <a:path extrusionOk="0" h="5629" w="6086">
                  <a:moveTo>
                    <a:pt x="3609" y="1"/>
                  </a:moveTo>
                  <a:lnTo>
                    <a:pt x="1215" y="1620"/>
                  </a:lnTo>
                  <a:cubicBezTo>
                    <a:pt x="251" y="2275"/>
                    <a:pt x="1" y="3585"/>
                    <a:pt x="656" y="4549"/>
                  </a:cubicBezTo>
                  <a:lnTo>
                    <a:pt x="763" y="4704"/>
                  </a:lnTo>
                  <a:cubicBezTo>
                    <a:pt x="1171" y="5305"/>
                    <a:pt x="1834" y="5629"/>
                    <a:pt x="2508" y="5629"/>
                  </a:cubicBezTo>
                  <a:cubicBezTo>
                    <a:pt x="2916" y="5629"/>
                    <a:pt x="3329" y="5510"/>
                    <a:pt x="3692" y="5264"/>
                  </a:cubicBezTo>
                  <a:lnTo>
                    <a:pt x="6085" y="3644"/>
                  </a:lnTo>
                  <a:lnTo>
                    <a:pt x="3609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9" name="Google Shape;9289;p51"/>
            <p:cNvSpPr/>
            <p:nvPr/>
          </p:nvSpPr>
          <p:spPr>
            <a:xfrm>
              <a:off x="4773200" y="1756600"/>
              <a:ext cx="152125" cy="140800"/>
            </a:xfrm>
            <a:custGeom>
              <a:rect b="b" l="l" r="r" t="t"/>
              <a:pathLst>
                <a:path extrusionOk="0" h="5632" w="6085">
                  <a:moveTo>
                    <a:pt x="3591" y="1"/>
                  </a:moveTo>
                  <a:cubicBezTo>
                    <a:pt x="3182" y="1"/>
                    <a:pt x="2768" y="120"/>
                    <a:pt x="2406" y="369"/>
                  </a:cubicBezTo>
                  <a:lnTo>
                    <a:pt x="1" y="1989"/>
                  </a:lnTo>
                  <a:lnTo>
                    <a:pt x="2477" y="5632"/>
                  </a:lnTo>
                  <a:lnTo>
                    <a:pt x="4870" y="4001"/>
                  </a:lnTo>
                  <a:cubicBezTo>
                    <a:pt x="5835" y="3346"/>
                    <a:pt x="6085" y="2036"/>
                    <a:pt x="5430" y="1072"/>
                  </a:cubicBezTo>
                  <a:lnTo>
                    <a:pt x="5430" y="1072"/>
                  </a:lnTo>
                  <a:lnTo>
                    <a:pt x="5430" y="1084"/>
                  </a:lnTo>
                  <a:lnTo>
                    <a:pt x="5323" y="917"/>
                  </a:lnTo>
                  <a:cubicBezTo>
                    <a:pt x="4917" y="319"/>
                    <a:pt x="4259" y="1"/>
                    <a:pt x="359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0" name="Google Shape;9290;p51"/>
            <p:cNvSpPr/>
            <p:nvPr/>
          </p:nvSpPr>
          <p:spPr>
            <a:xfrm>
              <a:off x="4625875" y="2105675"/>
              <a:ext cx="268200" cy="266925"/>
            </a:xfrm>
            <a:custGeom>
              <a:rect b="b" l="l" r="r" t="t"/>
              <a:pathLst>
                <a:path extrusionOk="0" h="10677" w="10728">
                  <a:moveTo>
                    <a:pt x="5028" y="1"/>
                  </a:moveTo>
                  <a:cubicBezTo>
                    <a:pt x="4843" y="1"/>
                    <a:pt x="4677" y="137"/>
                    <a:pt x="4655" y="325"/>
                  </a:cubicBezTo>
                  <a:lnTo>
                    <a:pt x="4191" y="3813"/>
                  </a:lnTo>
                  <a:lnTo>
                    <a:pt x="714" y="3349"/>
                  </a:lnTo>
                  <a:cubicBezTo>
                    <a:pt x="700" y="3347"/>
                    <a:pt x="685" y="3346"/>
                    <a:pt x="670" y="3346"/>
                  </a:cubicBezTo>
                  <a:cubicBezTo>
                    <a:pt x="485" y="3346"/>
                    <a:pt x="320" y="3483"/>
                    <a:pt x="298" y="3670"/>
                  </a:cubicBezTo>
                  <a:lnTo>
                    <a:pt x="36" y="5647"/>
                  </a:lnTo>
                  <a:cubicBezTo>
                    <a:pt x="0" y="5849"/>
                    <a:pt x="143" y="6040"/>
                    <a:pt x="357" y="6064"/>
                  </a:cubicBezTo>
                  <a:lnTo>
                    <a:pt x="357" y="6052"/>
                  </a:lnTo>
                  <a:lnTo>
                    <a:pt x="3834" y="6516"/>
                  </a:lnTo>
                  <a:lnTo>
                    <a:pt x="3370" y="9993"/>
                  </a:lnTo>
                  <a:cubicBezTo>
                    <a:pt x="3346" y="10195"/>
                    <a:pt x="3489" y="10386"/>
                    <a:pt x="3691" y="10409"/>
                  </a:cubicBezTo>
                  <a:lnTo>
                    <a:pt x="5667" y="10671"/>
                  </a:lnTo>
                  <a:cubicBezTo>
                    <a:pt x="5688" y="10675"/>
                    <a:pt x="5709" y="10677"/>
                    <a:pt x="5730" y="10677"/>
                  </a:cubicBezTo>
                  <a:cubicBezTo>
                    <a:pt x="5907" y="10677"/>
                    <a:pt x="6063" y="10542"/>
                    <a:pt x="6084" y="10350"/>
                  </a:cubicBezTo>
                  <a:lnTo>
                    <a:pt x="6548" y="6873"/>
                  </a:lnTo>
                  <a:lnTo>
                    <a:pt x="10025" y="7338"/>
                  </a:lnTo>
                  <a:cubicBezTo>
                    <a:pt x="10040" y="7339"/>
                    <a:pt x="10055" y="7340"/>
                    <a:pt x="10069" y="7340"/>
                  </a:cubicBezTo>
                  <a:cubicBezTo>
                    <a:pt x="10254" y="7340"/>
                    <a:pt x="10420" y="7204"/>
                    <a:pt x="10442" y="7016"/>
                  </a:cubicBezTo>
                  <a:lnTo>
                    <a:pt x="10704" y="5040"/>
                  </a:lnTo>
                  <a:cubicBezTo>
                    <a:pt x="10728" y="4837"/>
                    <a:pt x="10585" y="4647"/>
                    <a:pt x="10382" y="4623"/>
                  </a:cubicBezTo>
                  <a:lnTo>
                    <a:pt x="6906" y="4159"/>
                  </a:lnTo>
                  <a:lnTo>
                    <a:pt x="7358" y="682"/>
                  </a:lnTo>
                  <a:cubicBezTo>
                    <a:pt x="7394" y="480"/>
                    <a:pt x="7239" y="289"/>
                    <a:pt x="7037" y="265"/>
                  </a:cubicBezTo>
                  <a:lnTo>
                    <a:pt x="5072" y="3"/>
                  </a:lnTo>
                  <a:cubicBezTo>
                    <a:pt x="5057" y="2"/>
                    <a:pt x="5043" y="1"/>
                    <a:pt x="502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1" name="Google Shape;9291;p51"/>
            <p:cNvSpPr/>
            <p:nvPr/>
          </p:nvSpPr>
          <p:spPr>
            <a:xfrm>
              <a:off x="4282975" y="2509825"/>
              <a:ext cx="271175" cy="337825"/>
            </a:xfrm>
            <a:custGeom>
              <a:rect b="b" l="l" r="r" t="t"/>
              <a:pathLst>
                <a:path extrusionOk="0" h="13513" w="10847">
                  <a:moveTo>
                    <a:pt x="4145" y="431"/>
                  </a:moveTo>
                  <a:cubicBezTo>
                    <a:pt x="4436" y="431"/>
                    <a:pt x="4723" y="605"/>
                    <a:pt x="4774" y="994"/>
                  </a:cubicBezTo>
                  <a:cubicBezTo>
                    <a:pt x="4810" y="1185"/>
                    <a:pt x="4751" y="1387"/>
                    <a:pt x="4632" y="1530"/>
                  </a:cubicBezTo>
                  <a:lnTo>
                    <a:pt x="3834" y="1685"/>
                  </a:lnTo>
                  <a:cubicBezTo>
                    <a:pt x="3667" y="1590"/>
                    <a:pt x="3548" y="1423"/>
                    <a:pt x="3512" y="1232"/>
                  </a:cubicBezTo>
                  <a:lnTo>
                    <a:pt x="3500" y="1220"/>
                  </a:lnTo>
                  <a:cubicBezTo>
                    <a:pt x="3386" y="723"/>
                    <a:pt x="3769" y="431"/>
                    <a:pt x="4145" y="431"/>
                  </a:cubicBezTo>
                  <a:close/>
                  <a:moveTo>
                    <a:pt x="7867" y="2734"/>
                  </a:moveTo>
                  <a:cubicBezTo>
                    <a:pt x="8125" y="2734"/>
                    <a:pt x="8352" y="2922"/>
                    <a:pt x="8394" y="3185"/>
                  </a:cubicBezTo>
                  <a:lnTo>
                    <a:pt x="9787" y="10757"/>
                  </a:lnTo>
                  <a:cubicBezTo>
                    <a:pt x="9835" y="11055"/>
                    <a:pt x="9644" y="11341"/>
                    <a:pt x="9346" y="11388"/>
                  </a:cubicBezTo>
                  <a:lnTo>
                    <a:pt x="3084" y="12531"/>
                  </a:lnTo>
                  <a:cubicBezTo>
                    <a:pt x="3047" y="12538"/>
                    <a:pt x="3011" y="12542"/>
                    <a:pt x="2975" y="12542"/>
                  </a:cubicBezTo>
                  <a:cubicBezTo>
                    <a:pt x="2710" y="12542"/>
                    <a:pt x="2483" y="12353"/>
                    <a:pt x="2441" y="12091"/>
                  </a:cubicBezTo>
                  <a:lnTo>
                    <a:pt x="1060" y="4518"/>
                  </a:lnTo>
                  <a:cubicBezTo>
                    <a:pt x="1012" y="4221"/>
                    <a:pt x="1203" y="3935"/>
                    <a:pt x="1512" y="3887"/>
                  </a:cubicBezTo>
                  <a:lnTo>
                    <a:pt x="2250" y="3745"/>
                  </a:lnTo>
                  <a:cubicBezTo>
                    <a:pt x="2292" y="3955"/>
                    <a:pt x="2474" y="4110"/>
                    <a:pt x="2680" y="4110"/>
                  </a:cubicBezTo>
                  <a:cubicBezTo>
                    <a:pt x="2707" y="4110"/>
                    <a:pt x="2735" y="4107"/>
                    <a:pt x="2762" y="4102"/>
                  </a:cubicBezTo>
                  <a:lnTo>
                    <a:pt x="6668" y="3387"/>
                  </a:lnTo>
                  <a:cubicBezTo>
                    <a:pt x="6906" y="3340"/>
                    <a:pt x="7060" y="3114"/>
                    <a:pt x="7025" y="2875"/>
                  </a:cubicBezTo>
                  <a:lnTo>
                    <a:pt x="7763" y="2744"/>
                  </a:lnTo>
                  <a:cubicBezTo>
                    <a:pt x="7798" y="2737"/>
                    <a:pt x="7833" y="2734"/>
                    <a:pt x="7867" y="2734"/>
                  </a:cubicBezTo>
                  <a:close/>
                  <a:moveTo>
                    <a:pt x="4133" y="1"/>
                  </a:moveTo>
                  <a:cubicBezTo>
                    <a:pt x="4070" y="1"/>
                    <a:pt x="4006" y="6"/>
                    <a:pt x="3941" y="18"/>
                  </a:cubicBezTo>
                  <a:cubicBezTo>
                    <a:pt x="3346" y="125"/>
                    <a:pt x="2953" y="708"/>
                    <a:pt x="3072" y="1304"/>
                  </a:cubicBezTo>
                  <a:cubicBezTo>
                    <a:pt x="3108" y="1470"/>
                    <a:pt x="3179" y="1637"/>
                    <a:pt x="3286" y="1780"/>
                  </a:cubicBezTo>
                  <a:lnTo>
                    <a:pt x="2512" y="1923"/>
                  </a:lnTo>
                  <a:cubicBezTo>
                    <a:pt x="2191" y="1982"/>
                    <a:pt x="1988" y="2280"/>
                    <a:pt x="2036" y="2602"/>
                  </a:cubicBezTo>
                  <a:lnTo>
                    <a:pt x="2096" y="2887"/>
                  </a:lnTo>
                  <a:lnTo>
                    <a:pt x="798" y="3114"/>
                  </a:lnTo>
                  <a:cubicBezTo>
                    <a:pt x="322" y="3209"/>
                    <a:pt x="0" y="3673"/>
                    <a:pt x="83" y="4149"/>
                  </a:cubicBezTo>
                  <a:lnTo>
                    <a:pt x="1667" y="12781"/>
                  </a:lnTo>
                  <a:cubicBezTo>
                    <a:pt x="1740" y="13212"/>
                    <a:pt x="2110" y="13512"/>
                    <a:pt x="2531" y="13512"/>
                  </a:cubicBezTo>
                  <a:cubicBezTo>
                    <a:pt x="2587" y="13512"/>
                    <a:pt x="2645" y="13507"/>
                    <a:pt x="2703" y="13496"/>
                  </a:cubicBezTo>
                  <a:lnTo>
                    <a:pt x="10049" y="12162"/>
                  </a:lnTo>
                  <a:cubicBezTo>
                    <a:pt x="10525" y="12067"/>
                    <a:pt x="10847" y="11603"/>
                    <a:pt x="10763" y="11114"/>
                  </a:cubicBezTo>
                  <a:lnTo>
                    <a:pt x="9192" y="2482"/>
                  </a:lnTo>
                  <a:cubicBezTo>
                    <a:pt x="9107" y="2048"/>
                    <a:pt x="8729" y="1755"/>
                    <a:pt x="8303" y="1755"/>
                  </a:cubicBezTo>
                  <a:cubicBezTo>
                    <a:pt x="8250" y="1755"/>
                    <a:pt x="8197" y="1759"/>
                    <a:pt x="8144" y="1768"/>
                  </a:cubicBezTo>
                  <a:lnTo>
                    <a:pt x="6858" y="2006"/>
                  </a:lnTo>
                  <a:lnTo>
                    <a:pt x="6810" y="1732"/>
                  </a:lnTo>
                  <a:cubicBezTo>
                    <a:pt x="6757" y="1442"/>
                    <a:pt x="6499" y="1249"/>
                    <a:pt x="6214" y="1249"/>
                  </a:cubicBezTo>
                  <a:cubicBezTo>
                    <a:pt x="6183" y="1249"/>
                    <a:pt x="6151" y="1251"/>
                    <a:pt x="6120" y="1256"/>
                  </a:cubicBezTo>
                  <a:lnTo>
                    <a:pt x="5179" y="1435"/>
                  </a:lnTo>
                  <a:cubicBezTo>
                    <a:pt x="5227" y="1268"/>
                    <a:pt x="5239" y="1089"/>
                    <a:pt x="5215" y="911"/>
                  </a:cubicBezTo>
                  <a:cubicBezTo>
                    <a:pt x="5119" y="380"/>
                    <a:pt x="4655" y="1"/>
                    <a:pt x="413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2" name="Google Shape;9292;p51"/>
            <p:cNvSpPr/>
            <p:nvPr/>
          </p:nvSpPr>
          <p:spPr>
            <a:xfrm>
              <a:off x="4331175" y="2631725"/>
              <a:ext cx="46550" cy="38625"/>
            </a:xfrm>
            <a:custGeom>
              <a:rect b="b" l="l" r="r" t="t"/>
              <a:pathLst>
                <a:path extrusionOk="0" h="1545" w="1862">
                  <a:moveTo>
                    <a:pt x="1002" y="0"/>
                  </a:moveTo>
                  <a:cubicBezTo>
                    <a:pt x="959" y="0"/>
                    <a:pt x="915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2" y="1502"/>
                    <a:pt x="854" y="1545"/>
                    <a:pt x="1002" y="1545"/>
                  </a:cubicBezTo>
                  <a:cubicBezTo>
                    <a:pt x="1454" y="1545"/>
                    <a:pt x="1862" y="1142"/>
                    <a:pt x="1763" y="631"/>
                  </a:cubicBezTo>
                  <a:cubicBezTo>
                    <a:pt x="1689" y="258"/>
                    <a:pt x="1367" y="0"/>
                    <a:pt x="100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3" name="Google Shape;9293;p51"/>
            <p:cNvSpPr/>
            <p:nvPr/>
          </p:nvSpPr>
          <p:spPr>
            <a:xfrm>
              <a:off x="4383600" y="2620175"/>
              <a:ext cx="96200" cy="33850"/>
            </a:xfrm>
            <a:custGeom>
              <a:rect b="b" l="l" r="r" t="t"/>
              <a:pathLst>
                <a:path extrusionOk="0" h="1354" w="3848">
                  <a:moveTo>
                    <a:pt x="3238" y="0"/>
                  </a:moveTo>
                  <a:cubicBezTo>
                    <a:pt x="3207" y="0"/>
                    <a:pt x="3176" y="3"/>
                    <a:pt x="3143" y="9"/>
                  </a:cubicBezTo>
                  <a:lnTo>
                    <a:pt x="3155" y="9"/>
                  </a:lnTo>
                  <a:lnTo>
                    <a:pt x="559" y="485"/>
                  </a:lnTo>
                  <a:cubicBezTo>
                    <a:pt x="1" y="564"/>
                    <a:pt x="102" y="1354"/>
                    <a:pt x="608" y="1354"/>
                  </a:cubicBezTo>
                  <a:cubicBezTo>
                    <a:pt x="641" y="1354"/>
                    <a:pt x="677" y="1350"/>
                    <a:pt x="714" y="1343"/>
                  </a:cubicBezTo>
                  <a:lnTo>
                    <a:pt x="3297" y="866"/>
                  </a:lnTo>
                  <a:cubicBezTo>
                    <a:pt x="3847" y="777"/>
                    <a:pt x="3731" y="0"/>
                    <a:pt x="323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4" name="Google Shape;9294;p51"/>
            <p:cNvSpPr/>
            <p:nvPr/>
          </p:nvSpPr>
          <p:spPr>
            <a:xfrm>
              <a:off x="4341000" y="2685525"/>
              <a:ext cx="46325" cy="38700"/>
            </a:xfrm>
            <a:custGeom>
              <a:rect b="b" l="l" r="r" t="t"/>
              <a:pathLst>
                <a:path extrusionOk="0" h="1548" w="1853">
                  <a:moveTo>
                    <a:pt x="1016" y="0"/>
                  </a:moveTo>
                  <a:cubicBezTo>
                    <a:pt x="968" y="0"/>
                    <a:pt x="919" y="5"/>
                    <a:pt x="870" y="15"/>
                  </a:cubicBezTo>
                  <a:cubicBezTo>
                    <a:pt x="191" y="122"/>
                    <a:pt x="1" y="1015"/>
                    <a:pt x="560" y="1408"/>
                  </a:cubicBezTo>
                  <a:cubicBezTo>
                    <a:pt x="701" y="1505"/>
                    <a:pt x="853" y="1548"/>
                    <a:pt x="1000" y="1548"/>
                  </a:cubicBezTo>
                  <a:cubicBezTo>
                    <a:pt x="1449" y="1548"/>
                    <a:pt x="1853" y="1145"/>
                    <a:pt x="1763" y="634"/>
                  </a:cubicBezTo>
                  <a:cubicBezTo>
                    <a:pt x="1700" y="266"/>
                    <a:pt x="1377" y="0"/>
                    <a:pt x="1016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5" name="Google Shape;9295;p51"/>
            <p:cNvSpPr/>
            <p:nvPr/>
          </p:nvSpPr>
          <p:spPr>
            <a:xfrm>
              <a:off x="4394975" y="2673950"/>
              <a:ext cx="94000" cy="33725"/>
            </a:xfrm>
            <a:custGeom>
              <a:rect b="b" l="l" r="r" t="t"/>
              <a:pathLst>
                <a:path extrusionOk="0" h="1349" w="3760">
                  <a:moveTo>
                    <a:pt x="3129" y="0"/>
                  </a:moveTo>
                  <a:cubicBezTo>
                    <a:pt x="3117" y="0"/>
                    <a:pt x="3105" y="1"/>
                    <a:pt x="3092" y="1"/>
                  </a:cubicBezTo>
                  <a:lnTo>
                    <a:pt x="497" y="478"/>
                  </a:lnTo>
                  <a:cubicBezTo>
                    <a:pt x="0" y="628"/>
                    <a:pt x="120" y="1349"/>
                    <a:pt x="605" y="1349"/>
                  </a:cubicBezTo>
                  <a:cubicBezTo>
                    <a:pt x="620" y="1349"/>
                    <a:pt x="636" y="1348"/>
                    <a:pt x="652" y="1347"/>
                  </a:cubicBezTo>
                  <a:lnTo>
                    <a:pt x="3247" y="882"/>
                  </a:lnTo>
                  <a:cubicBezTo>
                    <a:pt x="3759" y="731"/>
                    <a:pt x="3634" y="0"/>
                    <a:pt x="312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6" name="Google Shape;9296;p51"/>
            <p:cNvSpPr/>
            <p:nvPr/>
          </p:nvSpPr>
          <p:spPr>
            <a:xfrm>
              <a:off x="4351425" y="2743050"/>
              <a:ext cx="46550" cy="38625"/>
            </a:xfrm>
            <a:custGeom>
              <a:rect b="b" l="l" r="r" t="t"/>
              <a:pathLst>
                <a:path extrusionOk="0" h="1545" w="1862">
                  <a:moveTo>
                    <a:pt x="1002" y="0"/>
                  </a:moveTo>
                  <a:cubicBezTo>
                    <a:pt x="959" y="0"/>
                    <a:pt x="914" y="4"/>
                    <a:pt x="870" y="11"/>
                  </a:cubicBezTo>
                  <a:cubicBezTo>
                    <a:pt x="191" y="131"/>
                    <a:pt x="0" y="1012"/>
                    <a:pt x="572" y="1404"/>
                  </a:cubicBezTo>
                  <a:cubicBezTo>
                    <a:pt x="710" y="1501"/>
                    <a:pt x="861" y="1545"/>
                    <a:pt x="1007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8"/>
                    <a:pt x="1369" y="0"/>
                    <a:pt x="100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7" name="Google Shape;9297;p51"/>
            <p:cNvSpPr/>
            <p:nvPr/>
          </p:nvSpPr>
          <p:spPr>
            <a:xfrm>
              <a:off x="4404900" y="2731600"/>
              <a:ext cx="94800" cy="33850"/>
            </a:xfrm>
            <a:custGeom>
              <a:rect b="b" l="l" r="r" t="t"/>
              <a:pathLst>
                <a:path extrusionOk="0" h="1354" w="3792">
                  <a:moveTo>
                    <a:pt x="3181" y="1"/>
                  </a:moveTo>
                  <a:cubicBezTo>
                    <a:pt x="3159" y="1"/>
                    <a:pt x="3136" y="2"/>
                    <a:pt x="3112" y="5"/>
                  </a:cubicBezTo>
                  <a:lnTo>
                    <a:pt x="517" y="469"/>
                  </a:lnTo>
                  <a:cubicBezTo>
                    <a:pt x="0" y="607"/>
                    <a:pt x="114" y="1354"/>
                    <a:pt x="625" y="1354"/>
                  </a:cubicBezTo>
                  <a:cubicBezTo>
                    <a:pt x="644" y="1354"/>
                    <a:pt x="663" y="1353"/>
                    <a:pt x="683" y="1351"/>
                  </a:cubicBezTo>
                  <a:lnTo>
                    <a:pt x="3267" y="874"/>
                  </a:lnTo>
                  <a:cubicBezTo>
                    <a:pt x="3792" y="749"/>
                    <a:pt x="3683" y="1"/>
                    <a:pt x="318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8" name="Google Shape;9298;p51"/>
            <p:cNvSpPr/>
            <p:nvPr/>
          </p:nvSpPr>
          <p:spPr>
            <a:xfrm>
              <a:off x="4306775" y="2982050"/>
              <a:ext cx="194400" cy="174250"/>
            </a:xfrm>
            <a:custGeom>
              <a:rect b="b" l="l" r="r" t="t"/>
              <a:pathLst>
                <a:path extrusionOk="0" h="6970" w="7776">
                  <a:moveTo>
                    <a:pt x="3946" y="1"/>
                  </a:moveTo>
                  <a:cubicBezTo>
                    <a:pt x="2909" y="1"/>
                    <a:pt x="1889" y="472"/>
                    <a:pt x="1227" y="1358"/>
                  </a:cubicBezTo>
                  <a:lnTo>
                    <a:pt x="6966" y="4977"/>
                  </a:lnTo>
                  <a:cubicBezTo>
                    <a:pt x="7775" y="3405"/>
                    <a:pt x="7251" y="1477"/>
                    <a:pt x="5763" y="524"/>
                  </a:cubicBezTo>
                  <a:cubicBezTo>
                    <a:pt x="5200" y="171"/>
                    <a:pt x="4570" y="1"/>
                    <a:pt x="3946" y="1"/>
                  </a:cubicBezTo>
                  <a:close/>
                  <a:moveTo>
                    <a:pt x="822" y="2001"/>
                  </a:moveTo>
                  <a:lnTo>
                    <a:pt x="822" y="2001"/>
                  </a:lnTo>
                  <a:cubicBezTo>
                    <a:pt x="1" y="3572"/>
                    <a:pt x="524" y="5501"/>
                    <a:pt x="2025" y="6442"/>
                  </a:cubicBezTo>
                  <a:cubicBezTo>
                    <a:pt x="2588" y="6797"/>
                    <a:pt x="3219" y="6969"/>
                    <a:pt x="3844" y="6969"/>
                  </a:cubicBezTo>
                  <a:cubicBezTo>
                    <a:pt x="4872" y="6969"/>
                    <a:pt x="5883" y="6505"/>
                    <a:pt x="6549" y="5632"/>
                  </a:cubicBezTo>
                  <a:lnTo>
                    <a:pt x="822" y="200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9" name="Google Shape;9299;p51"/>
            <p:cNvSpPr/>
            <p:nvPr/>
          </p:nvSpPr>
          <p:spPr>
            <a:xfrm>
              <a:off x="4670500" y="2609075"/>
              <a:ext cx="152150" cy="140725"/>
            </a:xfrm>
            <a:custGeom>
              <a:rect b="b" l="l" r="r" t="t"/>
              <a:pathLst>
                <a:path extrusionOk="0" h="5629" w="6086">
                  <a:moveTo>
                    <a:pt x="3609" y="1"/>
                  </a:moveTo>
                  <a:lnTo>
                    <a:pt x="1215" y="1620"/>
                  </a:lnTo>
                  <a:cubicBezTo>
                    <a:pt x="251" y="2275"/>
                    <a:pt x="1" y="3585"/>
                    <a:pt x="656" y="4549"/>
                  </a:cubicBezTo>
                  <a:lnTo>
                    <a:pt x="763" y="4716"/>
                  </a:lnTo>
                  <a:cubicBezTo>
                    <a:pt x="1170" y="5308"/>
                    <a:pt x="1831" y="5629"/>
                    <a:pt x="2505" y="5629"/>
                  </a:cubicBezTo>
                  <a:cubicBezTo>
                    <a:pt x="2914" y="5629"/>
                    <a:pt x="3328" y="5511"/>
                    <a:pt x="3692" y="5263"/>
                  </a:cubicBezTo>
                  <a:lnTo>
                    <a:pt x="6085" y="3644"/>
                  </a:lnTo>
                  <a:lnTo>
                    <a:pt x="3609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0" name="Google Shape;9300;p51"/>
            <p:cNvSpPr/>
            <p:nvPr/>
          </p:nvSpPr>
          <p:spPr>
            <a:xfrm>
              <a:off x="4773200" y="2550550"/>
              <a:ext cx="152125" cy="141000"/>
            </a:xfrm>
            <a:custGeom>
              <a:rect b="b" l="l" r="r" t="t"/>
              <a:pathLst>
                <a:path extrusionOk="0" h="5640" w="6085">
                  <a:moveTo>
                    <a:pt x="3580" y="0"/>
                  </a:moveTo>
                  <a:cubicBezTo>
                    <a:pt x="3174" y="0"/>
                    <a:pt x="2765" y="119"/>
                    <a:pt x="2406" y="365"/>
                  </a:cubicBezTo>
                  <a:lnTo>
                    <a:pt x="1" y="1996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5" y="3354"/>
                    <a:pt x="6085" y="2044"/>
                    <a:pt x="5430" y="1080"/>
                  </a:cubicBezTo>
                  <a:lnTo>
                    <a:pt x="5323" y="925"/>
                  </a:lnTo>
                  <a:cubicBezTo>
                    <a:pt x="4915" y="324"/>
                    <a:pt x="4252" y="0"/>
                    <a:pt x="358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1" name="Google Shape;9301;p51"/>
            <p:cNvSpPr/>
            <p:nvPr/>
          </p:nvSpPr>
          <p:spPr>
            <a:xfrm>
              <a:off x="4625875" y="2899825"/>
              <a:ext cx="268200" cy="266925"/>
            </a:xfrm>
            <a:custGeom>
              <a:rect b="b" l="l" r="r" t="t"/>
              <a:pathLst>
                <a:path extrusionOk="0" h="10677" w="10728">
                  <a:moveTo>
                    <a:pt x="5026" y="1"/>
                  </a:moveTo>
                  <a:cubicBezTo>
                    <a:pt x="4832" y="1"/>
                    <a:pt x="4677" y="137"/>
                    <a:pt x="4643" y="325"/>
                  </a:cubicBezTo>
                  <a:lnTo>
                    <a:pt x="4191" y="3813"/>
                  </a:lnTo>
                  <a:lnTo>
                    <a:pt x="714" y="3349"/>
                  </a:lnTo>
                  <a:cubicBezTo>
                    <a:pt x="699" y="3347"/>
                    <a:pt x="683" y="3346"/>
                    <a:pt x="668" y="3346"/>
                  </a:cubicBezTo>
                  <a:cubicBezTo>
                    <a:pt x="475" y="3346"/>
                    <a:pt x="319" y="3483"/>
                    <a:pt x="286" y="3670"/>
                  </a:cubicBezTo>
                  <a:lnTo>
                    <a:pt x="36" y="5647"/>
                  </a:lnTo>
                  <a:cubicBezTo>
                    <a:pt x="0" y="5849"/>
                    <a:pt x="143" y="6028"/>
                    <a:pt x="357" y="6063"/>
                  </a:cubicBezTo>
                  <a:lnTo>
                    <a:pt x="3834" y="6516"/>
                  </a:lnTo>
                  <a:lnTo>
                    <a:pt x="3370" y="10004"/>
                  </a:lnTo>
                  <a:cubicBezTo>
                    <a:pt x="3346" y="10207"/>
                    <a:pt x="3489" y="10385"/>
                    <a:pt x="3691" y="10421"/>
                  </a:cubicBezTo>
                  <a:lnTo>
                    <a:pt x="5667" y="10671"/>
                  </a:lnTo>
                  <a:cubicBezTo>
                    <a:pt x="5688" y="10675"/>
                    <a:pt x="5709" y="10677"/>
                    <a:pt x="5730" y="10677"/>
                  </a:cubicBezTo>
                  <a:cubicBezTo>
                    <a:pt x="5907" y="10677"/>
                    <a:pt x="6063" y="10543"/>
                    <a:pt x="6084" y="10362"/>
                  </a:cubicBezTo>
                  <a:lnTo>
                    <a:pt x="6548" y="6873"/>
                  </a:lnTo>
                  <a:lnTo>
                    <a:pt x="10025" y="7337"/>
                  </a:lnTo>
                  <a:cubicBezTo>
                    <a:pt x="10040" y="7339"/>
                    <a:pt x="10055" y="7340"/>
                    <a:pt x="10069" y="7340"/>
                  </a:cubicBezTo>
                  <a:cubicBezTo>
                    <a:pt x="10254" y="7340"/>
                    <a:pt x="10420" y="7204"/>
                    <a:pt x="10442" y="7016"/>
                  </a:cubicBezTo>
                  <a:lnTo>
                    <a:pt x="10704" y="5039"/>
                  </a:lnTo>
                  <a:cubicBezTo>
                    <a:pt x="10728" y="4837"/>
                    <a:pt x="10585" y="4647"/>
                    <a:pt x="10382" y="4623"/>
                  </a:cubicBezTo>
                  <a:lnTo>
                    <a:pt x="6906" y="4170"/>
                  </a:lnTo>
                  <a:lnTo>
                    <a:pt x="7358" y="682"/>
                  </a:lnTo>
                  <a:cubicBezTo>
                    <a:pt x="7394" y="479"/>
                    <a:pt x="7239" y="289"/>
                    <a:pt x="7037" y="265"/>
                  </a:cubicBezTo>
                  <a:lnTo>
                    <a:pt x="5072" y="3"/>
                  </a:lnTo>
                  <a:cubicBezTo>
                    <a:pt x="5056" y="1"/>
                    <a:pt x="5041" y="1"/>
                    <a:pt x="5026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2" name="Google Shape;9302;p51"/>
            <p:cNvSpPr/>
            <p:nvPr/>
          </p:nvSpPr>
          <p:spPr>
            <a:xfrm>
              <a:off x="4282975" y="3303975"/>
              <a:ext cx="271175" cy="338325"/>
            </a:xfrm>
            <a:custGeom>
              <a:rect b="b" l="l" r="r" t="t"/>
              <a:pathLst>
                <a:path extrusionOk="0" h="13533" w="10847">
                  <a:moveTo>
                    <a:pt x="4151" y="435"/>
                  </a:moveTo>
                  <a:cubicBezTo>
                    <a:pt x="4440" y="435"/>
                    <a:pt x="4723" y="608"/>
                    <a:pt x="4774" y="994"/>
                  </a:cubicBezTo>
                  <a:cubicBezTo>
                    <a:pt x="4810" y="1196"/>
                    <a:pt x="4751" y="1387"/>
                    <a:pt x="4632" y="1542"/>
                  </a:cubicBezTo>
                  <a:lnTo>
                    <a:pt x="3834" y="1685"/>
                  </a:lnTo>
                  <a:cubicBezTo>
                    <a:pt x="3667" y="1589"/>
                    <a:pt x="3548" y="1423"/>
                    <a:pt x="3512" y="1232"/>
                  </a:cubicBezTo>
                  <a:lnTo>
                    <a:pt x="3500" y="1232"/>
                  </a:lnTo>
                  <a:cubicBezTo>
                    <a:pt x="3386" y="732"/>
                    <a:pt x="3773" y="435"/>
                    <a:pt x="4151" y="435"/>
                  </a:cubicBezTo>
                  <a:close/>
                  <a:moveTo>
                    <a:pt x="7872" y="2745"/>
                  </a:moveTo>
                  <a:cubicBezTo>
                    <a:pt x="8127" y="2745"/>
                    <a:pt x="8352" y="2924"/>
                    <a:pt x="8394" y="3185"/>
                  </a:cubicBezTo>
                  <a:lnTo>
                    <a:pt x="9787" y="10769"/>
                  </a:lnTo>
                  <a:cubicBezTo>
                    <a:pt x="9835" y="11067"/>
                    <a:pt x="9644" y="11341"/>
                    <a:pt x="9346" y="11400"/>
                  </a:cubicBezTo>
                  <a:lnTo>
                    <a:pt x="3084" y="12543"/>
                  </a:lnTo>
                  <a:cubicBezTo>
                    <a:pt x="3047" y="12550"/>
                    <a:pt x="3011" y="12553"/>
                    <a:pt x="2976" y="12553"/>
                  </a:cubicBezTo>
                  <a:cubicBezTo>
                    <a:pt x="2710" y="12553"/>
                    <a:pt x="2483" y="12364"/>
                    <a:pt x="2441" y="12091"/>
                  </a:cubicBezTo>
                  <a:lnTo>
                    <a:pt x="1060" y="4530"/>
                  </a:lnTo>
                  <a:cubicBezTo>
                    <a:pt x="1012" y="4233"/>
                    <a:pt x="1203" y="3947"/>
                    <a:pt x="1512" y="3887"/>
                  </a:cubicBezTo>
                  <a:lnTo>
                    <a:pt x="2250" y="3756"/>
                  </a:lnTo>
                  <a:cubicBezTo>
                    <a:pt x="2292" y="3965"/>
                    <a:pt x="2472" y="4110"/>
                    <a:pt x="2676" y="4110"/>
                  </a:cubicBezTo>
                  <a:cubicBezTo>
                    <a:pt x="2704" y="4110"/>
                    <a:pt x="2733" y="4107"/>
                    <a:pt x="2762" y="4102"/>
                  </a:cubicBezTo>
                  <a:lnTo>
                    <a:pt x="6668" y="3399"/>
                  </a:lnTo>
                  <a:cubicBezTo>
                    <a:pt x="6906" y="3351"/>
                    <a:pt x="7060" y="3125"/>
                    <a:pt x="7025" y="2887"/>
                  </a:cubicBezTo>
                  <a:lnTo>
                    <a:pt x="7763" y="2756"/>
                  </a:lnTo>
                  <a:cubicBezTo>
                    <a:pt x="7800" y="2749"/>
                    <a:pt x="7836" y="2745"/>
                    <a:pt x="7872" y="2745"/>
                  </a:cubicBezTo>
                  <a:close/>
                  <a:moveTo>
                    <a:pt x="4133" y="1"/>
                  </a:moveTo>
                  <a:cubicBezTo>
                    <a:pt x="4070" y="1"/>
                    <a:pt x="4005" y="6"/>
                    <a:pt x="3941" y="18"/>
                  </a:cubicBezTo>
                  <a:cubicBezTo>
                    <a:pt x="3346" y="125"/>
                    <a:pt x="2953" y="708"/>
                    <a:pt x="3072" y="1304"/>
                  </a:cubicBezTo>
                  <a:cubicBezTo>
                    <a:pt x="3108" y="1482"/>
                    <a:pt x="3179" y="1649"/>
                    <a:pt x="3286" y="1780"/>
                  </a:cubicBezTo>
                  <a:lnTo>
                    <a:pt x="2512" y="1935"/>
                  </a:lnTo>
                  <a:cubicBezTo>
                    <a:pt x="2191" y="1994"/>
                    <a:pt x="1988" y="2304"/>
                    <a:pt x="2036" y="2613"/>
                  </a:cubicBezTo>
                  <a:lnTo>
                    <a:pt x="2096" y="2899"/>
                  </a:lnTo>
                  <a:lnTo>
                    <a:pt x="798" y="3125"/>
                  </a:lnTo>
                  <a:cubicBezTo>
                    <a:pt x="322" y="3220"/>
                    <a:pt x="0" y="3685"/>
                    <a:pt x="83" y="4173"/>
                  </a:cubicBezTo>
                  <a:lnTo>
                    <a:pt x="1667" y="12793"/>
                  </a:lnTo>
                  <a:cubicBezTo>
                    <a:pt x="1741" y="13229"/>
                    <a:pt x="2120" y="13533"/>
                    <a:pt x="2548" y="13533"/>
                  </a:cubicBezTo>
                  <a:cubicBezTo>
                    <a:pt x="2599" y="13533"/>
                    <a:pt x="2651" y="13528"/>
                    <a:pt x="2703" y="13519"/>
                  </a:cubicBezTo>
                  <a:lnTo>
                    <a:pt x="10049" y="12174"/>
                  </a:lnTo>
                  <a:cubicBezTo>
                    <a:pt x="10525" y="12079"/>
                    <a:pt x="10847" y="11614"/>
                    <a:pt x="10763" y="11138"/>
                  </a:cubicBezTo>
                  <a:lnTo>
                    <a:pt x="9192" y="2506"/>
                  </a:lnTo>
                  <a:cubicBezTo>
                    <a:pt x="9107" y="2070"/>
                    <a:pt x="8727" y="1767"/>
                    <a:pt x="8298" y="1767"/>
                  </a:cubicBezTo>
                  <a:cubicBezTo>
                    <a:pt x="8247" y="1767"/>
                    <a:pt x="8196" y="1771"/>
                    <a:pt x="8144" y="1780"/>
                  </a:cubicBezTo>
                  <a:lnTo>
                    <a:pt x="6858" y="2018"/>
                  </a:lnTo>
                  <a:lnTo>
                    <a:pt x="6810" y="1744"/>
                  </a:lnTo>
                  <a:cubicBezTo>
                    <a:pt x="6758" y="1459"/>
                    <a:pt x="6508" y="1258"/>
                    <a:pt x="6228" y="1258"/>
                  </a:cubicBezTo>
                  <a:cubicBezTo>
                    <a:pt x="6192" y="1258"/>
                    <a:pt x="6156" y="1261"/>
                    <a:pt x="6120" y="1268"/>
                  </a:cubicBezTo>
                  <a:lnTo>
                    <a:pt x="5179" y="1435"/>
                  </a:lnTo>
                  <a:cubicBezTo>
                    <a:pt x="5227" y="1268"/>
                    <a:pt x="5239" y="1089"/>
                    <a:pt x="5215" y="923"/>
                  </a:cubicBezTo>
                  <a:cubicBezTo>
                    <a:pt x="5119" y="381"/>
                    <a:pt x="4655" y="1"/>
                    <a:pt x="413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3" name="Google Shape;9303;p51"/>
            <p:cNvSpPr/>
            <p:nvPr/>
          </p:nvSpPr>
          <p:spPr>
            <a:xfrm>
              <a:off x="4331175" y="3425875"/>
              <a:ext cx="46550" cy="38625"/>
            </a:xfrm>
            <a:custGeom>
              <a:rect b="b" l="l" r="r" t="t"/>
              <a:pathLst>
                <a:path extrusionOk="0" h="1545" w="1862">
                  <a:moveTo>
                    <a:pt x="1002" y="0"/>
                  </a:moveTo>
                  <a:cubicBezTo>
                    <a:pt x="959" y="0"/>
                    <a:pt x="915" y="4"/>
                    <a:pt x="870" y="11"/>
                  </a:cubicBezTo>
                  <a:cubicBezTo>
                    <a:pt x="191" y="130"/>
                    <a:pt x="1" y="1011"/>
                    <a:pt x="560" y="1404"/>
                  </a:cubicBezTo>
                  <a:cubicBezTo>
                    <a:pt x="702" y="1501"/>
                    <a:pt x="854" y="1545"/>
                    <a:pt x="1002" y="1545"/>
                  </a:cubicBezTo>
                  <a:cubicBezTo>
                    <a:pt x="1454" y="1545"/>
                    <a:pt x="1862" y="1142"/>
                    <a:pt x="1763" y="630"/>
                  </a:cubicBezTo>
                  <a:cubicBezTo>
                    <a:pt x="1689" y="258"/>
                    <a:pt x="1367" y="0"/>
                    <a:pt x="100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4" name="Google Shape;9304;p51"/>
            <p:cNvSpPr/>
            <p:nvPr/>
          </p:nvSpPr>
          <p:spPr>
            <a:xfrm>
              <a:off x="4383250" y="3414225"/>
              <a:ext cx="96950" cy="34100"/>
            </a:xfrm>
            <a:custGeom>
              <a:rect b="b" l="l" r="r" t="t"/>
              <a:pathLst>
                <a:path extrusionOk="0" h="1364" w="3878">
                  <a:moveTo>
                    <a:pt x="3271" y="0"/>
                  </a:moveTo>
                  <a:cubicBezTo>
                    <a:pt x="3235" y="0"/>
                    <a:pt x="3197" y="4"/>
                    <a:pt x="3157" y="13"/>
                  </a:cubicBezTo>
                  <a:lnTo>
                    <a:pt x="3169" y="13"/>
                  </a:lnTo>
                  <a:lnTo>
                    <a:pt x="573" y="489"/>
                  </a:lnTo>
                  <a:cubicBezTo>
                    <a:pt x="1" y="555"/>
                    <a:pt x="100" y="1364"/>
                    <a:pt x="597" y="1364"/>
                  </a:cubicBezTo>
                  <a:cubicBezTo>
                    <a:pt x="638" y="1364"/>
                    <a:pt x="682" y="1358"/>
                    <a:pt x="728" y="1347"/>
                  </a:cubicBezTo>
                  <a:lnTo>
                    <a:pt x="3311" y="870"/>
                  </a:lnTo>
                  <a:cubicBezTo>
                    <a:pt x="3878" y="793"/>
                    <a:pt x="3771" y="0"/>
                    <a:pt x="3271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5" name="Google Shape;9305;p51"/>
            <p:cNvSpPr/>
            <p:nvPr/>
          </p:nvSpPr>
          <p:spPr>
            <a:xfrm>
              <a:off x="4341000" y="3479650"/>
              <a:ext cx="46325" cy="38725"/>
            </a:xfrm>
            <a:custGeom>
              <a:rect b="b" l="l" r="r" t="t"/>
              <a:pathLst>
                <a:path extrusionOk="0" h="1549" w="1853">
                  <a:moveTo>
                    <a:pt x="1016" y="1"/>
                  </a:moveTo>
                  <a:cubicBezTo>
                    <a:pt x="968" y="1"/>
                    <a:pt x="919" y="6"/>
                    <a:pt x="870" y="15"/>
                  </a:cubicBezTo>
                  <a:cubicBezTo>
                    <a:pt x="191" y="134"/>
                    <a:pt x="1" y="1015"/>
                    <a:pt x="560" y="1408"/>
                  </a:cubicBezTo>
                  <a:cubicBezTo>
                    <a:pt x="701" y="1505"/>
                    <a:pt x="853" y="1549"/>
                    <a:pt x="1000" y="1549"/>
                  </a:cubicBezTo>
                  <a:cubicBezTo>
                    <a:pt x="1449" y="1549"/>
                    <a:pt x="1853" y="1146"/>
                    <a:pt x="1763" y="635"/>
                  </a:cubicBezTo>
                  <a:cubicBezTo>
                    <a:pt x="1700" y="267"/>
                    <a:pt x="1377" y="1"/>
                    <a:pt x="1016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6" name="Google Shape;9306;p51"/>
            <p:cNvSpPr/>
            <p:nvPr/>
          </p:nvSpPr>
          <p:spPr>
            <a:xfrm>
              <a:off x="4394875" y="3468350"/>
              <a:ext cx="94000" cy="33750"/>
            </a:xfrm>
            <a:custGeom>
              <a:rect b="b" l="l" r="r" t="t"/>
              <a:pathLst>
                <a:path extrusionOk="0" h="1350" w="3760">
                  <a:moveTo>
                    <a:pt x="3144" y="1"/>
                  </a:moveTo>
                  <a:cubicBezTo>
                    <a:pt x="3128" y="1"/>
                    <a:pt x="3113" y="2"/>
                    <a:pt x="3096" y="3"/>
                  </a:cubicBezTo>
                  <a:lnTo>
                    <a:pt x="501" y="467"/>
                  </a:lnTo>
                  <a:cubicBezTo>
                    <a:pt x="1" y="619"/>
                    <a:pt x="126" y="1350"/>
                    <a:pt x="620" y="1350"/>
                  </a:cubicBezTo>
                  <a:cubicBezTo>
                    <a:pt x="632" y="1350"/>
                    <a:pt x="644" y="1349"/>
                    <a:pt x="656" y="1348"/>
                  </a:cubicBezTo>
                  <a:lnTo>
                    <a:pt x="3251" y="872"/>
                  </a:lnTo>
                  <a:cubicBezTo>
                    <a:pt x="3759" y="722"/>
                    <a:pt x="3640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7" name="Google Shape;9307;p51"/>
            <p:cNvSpPr/>
            <p:nvPr/>
          </p:nvSpPr>
          <p:spPr>
            <a:xfrm>
              <a:off x="4351425" y="3537175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5"/>
                    <a:pt x="870" y="12"/>
                  </a:cubicBezTo>
                  <a:cubicBezTo>
                    <a:pt x="191" y="131"/>
                    <a:pt x="0" y="1012"/>
                    <a:pt x="560" y="1405"/>
                  </a:cubicBezTo>
                  <a:cubicBezTo>
                    <a:pt x="701" y="1502"/>
                    <a:pt x="854" y="1546"/>
                    <a:pt x="1003" y="1546"/>
                  </a:cubicBezTo>
                  <a:cubicBezTo>
                    <a:pt x="1454" y="1546"/>
                    <a:pt x="1861" y="1145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8" name="Google Shape;9308;p51"/>
            <p:cNvSpPr/>
            <p:nvPr/>
          </p:nvSpPr>
          <p:spPr>
            <a:xfrm>
              <a:off x="4405100" y="3525800"/>
              <a:ext cx="94475" cy="33775"/>
            </a:xfrm>
            <a:custGeom>
              <a:rect b="b" l="l" r="r" t="t"/>
              <a:pathLst>
                <a:path extrusionOk="0" h="1351" w="3779">
                  <a:moveTo>
                    <a:pt x="3152" y="1"/>
                  </a:moveTo>
                  <a:cubicBezTo>
                    <a:pt x="3136" y="1"/>
                    <a:pt x="3120" y="2"/>
                    <a:pt x="3104" y="3"/>
                  </a:cubicBezTo>
                  <a:lnTo>
                    <a:pt x="509" y="479"/>
                  </a:lnTo>
                  <a:cubicBezTo>
                    <a:pt x="0" y="618"/>
                    <a:pt x="120" y="1350"/>
                    <a:pt x="627" y="1350"/>
                  </a:cubicBezTo>
                  <a:cubicBezTo>
                    <a:pt x="643" y="1350"/>
                    <a:pt x="659" y="1350"/>
                    <a:pt x="675" y="1348"/>
                  </a:cubicBezTo>
                  <a:lnTo>
                    <a:pt x="3259" y="872"/>
                  </a:lnTo>
                  <a:cubicBezTo>
                    <a:pt x="3779" y="733"/>
                    <a:pt x="3660" y="1"/>
                    <a:pt x="315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9" name="Google Shape;9309;p51"/>
            <p:cNvSpPr/>
            <p:nvPr/>
          </p:nvSpPr>
          <p:spPr>
            <a:xfrm>
              <a:off x="4306775" y="3776850"/>
              <a:ext cx="193200" cy="173725"/>
            </a:xfrm>
            <a:custGeom>
              <a:rect b="b" l="l" r="r" t="t"/>
              <a:pathLst>
                <a:path extrusionOk="0" h="6949" w="7728">
                  <a:moveTo>
                    <a:pt x="3944" y="0"/>
                  </a:moveTo>
                  <a:cubicBezTo>
                    <a:pt x="2914" y="0"/>
                    <a:pt x="1900" y="466"/>
                    <a:pt x="1227" y="1331"/>
                  </a:cubicBezTo>
                  <a:lnTo>
                    <a:pt x="6966" y="4963"/>
                  </a:lnTo>
                  <a:cubicBezTo>
                    <a:pt x="7728" y="3391"/>
                    <a:pt x="7251" y="1474"/>
                    <a:pt x="5775" y="534"/>
                  </a:cubicBezTo>
                  <a:cubicBezTo>
                    <a:pt x="5207" y="173"/>
                    <a:pt x="4572" y="0"/>
                    <a:pt x="3944" y="0"/>
                  </a:cubicBezTo>
                  <a:close/>
                  <a:moveTo>
                    <a:pt x="822" y="1974"/>
                  </a:moveTo>
                  <a:lnTo>
                    <a:pt x="822" y="1974"/>
                  </a:lnTo>
                  <a:cubicBezTo>
                    <a:pt x="1" y="3546"/>
                    <a:pt x="524" y="5475"/>
                    <a:pt x="2025" y="6415"/>
                  </a:cubicBezTo>
                  <a:cubicBezTo>
                    <a:pt x="2587" y="6775"/>
                    <a:pt x="3218" y="6948"/>
                    <a:pt x="3842" y="6948"/>
                  </a:cubicBezTo>
                  <a:cubicBezTo>
                    <a:pt x="4870" y="6948"/>
                    <a:pt x="5882" y="6480"/>
                    <a:pt x="6549" y="5606"/>
                  </a:cubicBezTo>
                  <a:lnTo>
                    <a:pt x="822" y="1974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0" name="Google Shape;9310;p51"/>
            <p:cNvSpPr/>
            <p:nvPr/>
          </p:nvSpPr>
          <p:spPr>
            <a:xfrm>
              <a:off x="4670500" y="3403225"/>
              <a:ext cx="152150" cy="140800"/>
            </a:xfrm>
            <a:custGeom>
              <a:rect b="b" l="l" r="r" t="t"/>
              <a:pathLst>
                <a:path extrusionOk="0" h="5632" w="6086">
                  <a:moveTo>
                    <a:pt x="3609" y="1"/>
                  </a:moveTo>
                  <a:lnTo>
                    <a:pt x="1215" y="1632"/>
                  </a:lnTo>
                  <a:cubicBezTo>
                    <a:pt x="251" y="2275"/>
                    <a:pt x="1" y="3584"/>
                    <a:pt x="656" y="4549"/>
                  </a:cubicBezTo>
                  <a:lnTo>
                    <a:pt x="763" y="4715"/>
                  </a:lnTo>
                  <a:cubicBezTo>
                    <a:pt x="1172" y="5311"/>
                    <a:pt x="1837" y="5632"/>
                    <a:pt x="2514" y="5632"/>
                  </a:cubicBezTo>
                  <a:cubicBezTo>
                    <a:pt x="2920" y="5632"/>
                    <a:pt x="3330" y="5516"/>
                    <a:pt x="3692" y="5275"/>
                  </a:cubicBezTo>
                  <a:lnTo>
                    <a:pt x="6085" y="3644"/>
                  </a:lnTo>
                  <a:lnTo>
                    <a:pt x="3609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1" name="Google Shape;9311;p51"/>
            <p:cNvSpPr/>
            <p:nvPr/>
          </p:nvSpPr>
          <p:spPr>
            <a:xfrm>
              <a:off x="4773200" y="3344700"/>
              <a:ext cx="152125" cy="141000"/>
            </a:xfrm>
            <a:custGeom>
              <a:rect b="b" l="l" r="r" t="t"/>
              <a:pathLst>
                <a:path extrusionOk="0" h="5640" w="6085">
                  <a:moveTo>
                    <a:pt x="3580" y="0"/>
                  </a:moveTo>
                  <a:cubicBezTo>
                    <a:pt x="3174" y="0"/>
                    <a:pt x="2765" y="118"/>
                    <a:pt x="2406" y="365"/>
                  </a:cubicBezTo>
                  <a:lnTo>
                    <a:pt x="1" y="1996"/>
                  </a:lnTo>
                  <a:lnTo>
                    <a:pt x="2477" y="5640"/>
                  </a:lnTo>
                  <a:lnTo>
                    <a:pt x="4870" y="4008"/>
                  </a:lnTo>
                  <a:cubicBezTo>
                    <a:pt x="5835" y="3354"/>
                    <a:pt x="6085" y="2044"/>
                    <a:pt x="5430" y="1091"/>
                  </a:cubicBezTo>
                  <a:lnTo>
                    <a:pt x="5323" y="925"/>
                  </a:lnTo>
                  <a:cubicBezTo>
                    <a:pt x="4915" y="324"/>
                    <a:pt x="4252" y="0"/>
                    <a:pt x="358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2" name="Google Shape;9312;p51"/>
            <p:cNvSpPr/>
            <p:nvPr/>
          </p:nvSpPr>
          <p:spPr>
            <a:xfrm>
              <a:off x="4625875" y="3694200"/>
              <a:ext cx="268200" cy="266925"/>
            </a:xfrm>
            <a:custGeom>
              <a:rect b="b" l="l" r="r" t="t"/>
              <a:pathLst>
                <a:path extrusionOk="0" h="10677" w="10728">
                  <a:moveTo>
                    <a:pt x="5010" y="0"/>
                  </a:moveTo>
                  <a:cubicBezTo>
                    <a:pt x="4832" y="0"/>
                    <a:pt x="4677" y="135"/>
                    <a:pt x="4655" y="327"/>
                  </a:cubicBezTo>
                  <a:lnTo>
                    <a:pt x="4191" y="3804"/>
                  </a:lnTo>
                  <a:lnTo>
                    <a:pt x="714" y="3340"/>
                  </a:lnTo>
                  <a:cubicBezTo>
                    <a:pt x="700" y="3338"/>
                    <a:pt x="685" y="3337"/>
                    <a:pt x="670" y="3337"/>
                  </a:cubicBezTo>
                  <a:cubicBezTo>
                    <a:pt x="485" y="3337"/>
                    <a:pt x="320" y="3473"/>
                    <a:pt x="298" y="3661"/>
                  </a:cubicBezTo>
                  <a:lnTo>
                    <a:pt x="36" y="5638"/>
                  </a:lnTo>
                  <a:cubicBezTo>
                    <a:pt x="0" y="5840"/>
                    <a:pt x="143" y="6030"/>
                    <a:pt x="357" y="6054"/>
                  </a:cubicBezTo>
                  <a:lnTo>
                    <a:pt x="3834" y="6519"/>
                  </a:lnTo>
                  <a:lnTo>
                    <a:pt x="3370" y="9995"/>
                  </a:lnTo>
                  <a:cubicBezTo>
                    <a:pt x="3346" y="10198"/>
                    <a:pt x="3489" y="10388"/>
                    <a:pt x="3691" y="10412"/>
                  </a:cubicBezTo>
                  <a:lnTo>
                    <a:pt x="5667" y="10674"/>
                  </a:lnTo>
                  <a:cubicBezTo>
                    <a:pt x="5682" y="10676"/>
                    <a:pt x="5697" y="10676"/>
                    <a:pt x="5712" y="10676"/>
                  </a:cubicBezTo>
                  <a:cubicBezTo>
                    <a:pt x="5897" y="10676"/>
                    <a:pt x="6062" y="10540"/>
                    <a:pt x="6084" y="10352"/>
                  </a:cubicBezTo>
                  <a:lnTo>
                    <a:pt x="6548" y="6876"/>
                  </a:lnTo>
                  <a:lnTo>
                    <a:pt x="10025" y="7328"/>
                  </a:lnTo>
                  <a:cubicBezTo>
                    <a:pt x="10046" y="7332"/>
                    <a:pt x="10067" y="7334"/>
                    <a:pt x="10087" y="7334"/>
                  </a:cubicBezTo>
                  <a:cubicBezTo>
                    <a:pt x="10265" y="7334"/>
                    <a:pt x="10420" y="7199"/>
                    <a:pt x="10442" y="7007"/>
                  </a:cubicBezTo>
                  <a:lnTo>
                    <a:pt x="10704" y="5042"/>
                  </a:lnTo>
                  <a:cubicBezTo>
                    <a:pt x="10728" y="4840"/>
                    <a:pt x="10585" y="4649"/>
                    <a:pt x="10382" y="4625"/>
                  </a:cubicBezTo>
                  <a:lnTo>
                    <a:pt x="6906" y="4161"/>
                  </a:lnTo>
                  <a:lnTo>
                    <a:pt x="7358" y="685"/>
                  </a:lnTo>
                  <a:cubicBezTo>
                    <a:pt x="7394" y="482"/>
                    <a:pt x="7239" y="292"/>
                    <a:pt x="7037" y="268"/>
                  </a:cubicBezTo>
                  <a:lnTo>
                    <a:pt x="5072" y="6"/>
                  </a:lnTo>
                  <a:cubicBezTo>
                    <a:pt x="5051" y="2"/>
                    <a:pt x="5030" y="0"/>
                    <a:pt x="501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3" name="Google Shape;9313;p51"/>
            <p:cNvSpPr/>
            <p:nvPr/>
          </p:nvSpPr>
          <p:spPr>
            <a:xfrm>
              <a:off x="4282975" y="4098125"/>
              <a:ext cx="271175" cy="338025"/>
            </a:xfrm>
            <a:custGeom>
              <a:rect b="b" l="l" r="r" t="t"/>
              <a:pathLst>
                <a:path extrusionOk="0" h="13521" w="10847">
                  <a:moveTo>
                    <a:pt x="4151" y="435"/>
                  </a:moveTo>
                  <a:cubicBezTo>
                    <a:pt x="4440" y="435"/>
                    <a:pt x="4723" y="608"/>
                    <a:pt x="4774" y="994"/>
                  </a:cubicBezTo>
                  <a:cubicBezTo>
                    <a:pt x="4810" y="1184"/>
                    <a:pt x="4751" y="1387"/>
                    <a:pt x="4632" y="1542"/>
                  </a:cubicBezTo>
                  <a:lnTo>
                    <a:pt x="3834" y="1684"/>
                  </a:lnTo>
                  <a:cubicBezTo>
                    <a:pt x="3667" y="1589"/>
                    <a:pt x="3548" y="1434"/>
                    <a:pt x="3512" y="1244"/>
                  </a:cubicBezTo>
                  <a:lnTo>
                    <a:pt x="3500" y="1232"/>
                  </a:lnTo>
                  <a:cubicBezTo>
                    <a:pt x="3386" y="732"/>
                    <a:pt x="3773" y="435"/>
                    <a:pt x="4151" y="435"/>
                  </a:cubicBezTo>
                  <a:close/>
                  <a:moveTo>
                    <a:pt x="7867" y="2746"/>
                  </a:moveTo>
                  <a:cubicBezTo>
                    <a:pt x="8125" y="2746"/>
                    <a:pt x="8352" y="2934"/>
                    <a:pt x="8394" y="3196"/>
                  </a:cubicBezTo>
                  <a:lnTo>
                    <a:pt x="9787" y="10757"/>
                  </a:lnTo>
                  <a:cubicBezTo>
                    <a:pt x="9835" y="11055"/>
                    <a:pt x="9644" y="11340"/>
                    <a:pt x="9346" y="11400"/>
                  </a:cubicBezTo>
                  <a:lnTo>
                    <a:pt x="3084" y="12543"/>
                  </a:lnTo>
                  <a:cubicBezTo>
                    <a:pt x="3053" y="12548"/>
                    <a:pt x="3023" y="12550"/>
                    <a:pt x="2992" y="12550"/>
                  </a:cubicBezTo>
                  <a:cubicBezTo>
                    <a:pt x="2730" y="12550"/>
                    <a:pt x="2494" y="12369"/>
                    <a:pt x="2441" y="12102"/>
                  </a:cubicBezTo>
                  <a:lnTo>
                    <a:pt x="1060" y="4530"/>
                  </a:lnTo>
                  <a:cubicBezTo>
                    <a:pt x="1012" y="4232"/>
                    <a:pt x="1203" y="3947"/>
                    <a:pt x="1512" y="3899"/>
                  </a:cubicBezTo>
                  <a:lnTo>
                    <a:pt x="2250" y="3768"/>
                  </a:lnTo>
                  <a:cubicBezTo>
                    <a:pt x="2292" y="3968"/>
                    <a:pt x="2474" y="4121"/>
                    <a:pt x="2680" y="4121"/>
                  </a:cubicBezTo>
                  <a:cubicBezTo>
                    <a:pt x="2707" y="4121"/>
                    <a:pt x="2735" y="4119"/>
                    <a:pt x="2762" y="4113"/>
                  </a:cubicBezTo>
                  <a:lnTo>
                    <a:pt x="6668" y="3399"/>
                  </a:lnTo>
                  <a:cubicBezTo>
                    <a:pt x="6906" y="3351"/>
                    <a:pt x="7060" y="3125"/>
                    <a:pt x="7025" y="2887"/>
                  </a:cubicBezTo>
                  <a:lnTo>
                    <a:pt x="7763" y="2756"/>
                  </a:lnTo>
                  <a:cubicBezTo>
                    <a:pt x="7798" y="2749"/>
                    <a:pt x="7833" y="2746"/>
                    <a:pt x="7867" y="2746"/>
                  </a:cubicBezTo>
                  <a:close/>
                  <a:moveTo>
                    <a:pt x="4133" y="0"/>
                  </a:moveTo>
                  <a:cubicBezTo>
                    <a:pt x="4070" y="0"/>
                    <a:pt x="4006" y="6"/>
                    <a:pt x="3941" y="18"/>
                  </a:cubicBezTo>
                  <a:cubicBezTo>
                    <a:pt x="3346" y="125"/>
                    <a:pt x="2953" y="708"/>
                    <a:pt x="3072" y="1303"/>
                  </a:cubicBezTo>
                  <a:cubicBezTo>
                    <a:pt x="3108" y="1482"/>
                    <a:pt x="3179" y="1637"/>
                    <a:pt x="3286" y="1780"/>
                  </a:cubicBezTo>
                  <a:lnTo>
                    <a:pt x="2512" y="1923"/>
                  </a:lnTo>
                  <a:cubicBezTo>
                    <a:pt x="2191" y="1982"/>
                    <a:pt x="1988" y="2292"/>
                    <a:pt x="2036" y="2601"/>
                  </a:cubicBezTo>
                  <a:lnTo>
                    <a:pt x="2096" y="2887"/>
                  </a:lnTo>
                  <a:lnTo>
                    <a:pt x="798" y="3125"/>
                  </a:lnTo>
                  <a:cubicBezTo>
                    <a:pt x="322" y="3208"/>
                    <a:pt x="0" y="3673"/>
                    <a:pt x="83" y="4161"/>
                  </a:cubicBezTo>
                  <a:lnTo>
                    <a:pt x="1667" y="12793"/>
                  </a:lnTo>
                  <a:cubicBezTo>
                    <a:pt x="1741" y="13218"/>
                    <a:pt x="2120" y="13520"/>
                    <a:pt x="2548" y="13520"/>
                  </a:cubicBezTo>
                  <a:cubicBezTo>
                    <a:pt x="2599" y="13520"/>
                    <a:pt x="2651" y="13516"/>
                    <a:pt x="2703" y="13507"/>
                  </a:cubicBezTo>
                  <a:lnTo>
                    <a:pt x="10049" y="12162"/>
                  </a:lnTo>
                  <a:cubicBezTo>
                    <a:pt x="10525" y="12079"/>
                    <a:pt x="10847" y="11602"/>
                    <a:pt x="10763" y="11126"/>
                  </a:cubicBezTo>
                  <a:lnTo>
                    <a:pt x="9192" y="2494"/>
                  </a:lnTo>
                  <a:cubicBezTo>
                    <a:pt x="9108" y="2064"/>
                    <a:pt x="8737" y="1763"/>
                    <a:pt x="8316" y="1763"/>
                  </a:cubicBezTo>
                  <a:cubicBezTo>
                    <a:pt x="8259" y="1763"/>
                    <a:pt x="8202" y="1768"/>
                    <a:pt x="8144" y="1780"/>
                  </a:cubicBezTo>
                  <a:lnTo>
                    <a:pt x="6858" y="2018"/>
                  </a:lnTo>
                  <a:lnTo>
                    <a:pt x="6810" y="1732"/>
                  </a:lnTo>
                  <a:cubicBezTo>
                    <a:pt x="6756" y="1451"/>
                    <a:pt x="6497" y="1249"/>
                    <a:pt x="6210" y="1249"/>
                  </a:cubicBezTo>
                  <a:cubicBezTo>
                    <a:pt x="6180" y="1249"/>
                    <a:pt x="6150" y="1251"/>
                    <a:pt x="6120" y="1256"/>
                  </a:cubicBezTo>
                  <a:lnTo>
                    <a:pt x="5179" y="1434"/>
                  </a:lnTo>
                  <a:cubicBezTo>
                    <a:pt x="5227" y="1268"/>
                    <a:pt x="5239" y="1089"/>
                    <a:pt x="5215" y="910"/>
                  </a:cubicBezTo>
                  <a:cubicBezTo>
                    <a:pt x="5119" y="380"/>
                    <a:pt x="4655" y="0"/>
                    <a:pt x="413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4" name="Google Shape;9314;p51"/>
            <p:cNvSpPr/>
            <p:nvPr/>
          </p:nvSpPr>
          <p:spPr>
            <a:xfrm>
              <a:off x="4331175" y="4220000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9" y="1"/>
                    <a:pt x="915" y="5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2" y="1502"/>
                    <a:pt x="854" y="1545"/>
                    <a:pt x="1002" y="1545"/>
                  </a:cubicBezTo>
                  <a:cubicBezTo>
                    <a:pt x="1454" y="1545"/>
                    <a:pt x="1862" y="1142"/>
                    <a:pt x="1763" y="631"/>
                  </a:cubicBezTo>
                  <a:cubicBezTo>
                    <a:pt x="1689" y="259"/>
                    <a:pt x="1367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5" name="Google Shape;9315;p51"/>
            <p:cNvSpPr/>
            <p:nvPr/>
          </p:nvSpPr>
          <p:spPr>
            <a:xfrm>
              <a:off x="4383675" y="4208750"/>
              <a:ext cx="96100" cy="33625"/>
            </a:xfrm>
            <a:custGeom>
              <a:rect b="b" l="l" r="r" t="t"/>
              <a:pathLst>
                <a:path extrusionOk="0" h="1345" w="3844">
                  <a:moveTo>
                    <a:pt x="3236" y="0"/>
                  </a:moveTo>
                  <a:cubicBezTo>
                    <a:pt x="3205" y="0"/>
                    <a:pt x="3173" y="3"/>
                    <a:pt x="3140" y="10"/>
                  </a:cubicBezTo>
                  <a:lnTo>
                    <a:pt x="3152" y="10"/>
                  </a:lnTo>
                  <a:lnTo>
                    <a:pt x="556" y="474"/>
                  </a:lnTo>
                  <a:cubicBezTo>
                    <a:pt x="1" y="552"/>
                    <a:pt x="98" y="1344"/>
                    <a:pt x="597" y="1344"/>
                  </a:cubicBezTo>
                  <a:cubicBezTo>
                    <a:pt x="633" y="1344"/>
                    <a:pt x="671" y="1340"/>
                    <a:pt x="711" y="1331"/>
                  </a:cubicBezTo>
                  <a:lnTo>
                    <a:pt x="3294" y="867"/>
                  </a:lnTo>
                  <a:cubicBezTo>
                    <a:pt x="3844" y="766"/>
                    <a:pt x="3728" y="0"/>
                    <a:pt x="3236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6" name="Google Shape;9316;p51"/>
            <p:cNvSpPr/>
            <p:nvPr/>
          </p:nvSpPr>
          <p:spPr>
            <a:xfrm>
              <a:off x="4341000" y="4273875"/>
              <a:ext cx="46325" cy="38650"/>
            </a:xfrm>
            <a:custGeom>
              <a:rect b="b" l="l" r="r" t="t"/>
              <a:pathLst>
                <a:path extrusionOk="0" h="1546" w="1853">
                  <a:moveTo>
                    <a:pt x="1003" y="1"/>
                  </a:moveTo>
                  <a:cubicBezTo>
                    <a:pt x="959" y="1"/>
                    <a:pt x="914" y="5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3" y="1546"/>
                    <a:pt x="1000" y="1546"/>
                  </a:cubicBezTo>
                  <a:cubicBezTo>
                    <a:pt x="1449" y="1546"/>
                    <a:pt x="1853" y="1142"/>
                    <a:pt x="1763" y="631"/>
                  </a:cubicBezTo>
                  <a:cubicBezTo>
                    <a:pt x="1699" y="259"/>
                    <a:pt x="1369" y="1"/>
                    <a:pt x="100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7" name="Google Shape;9317;p51"/>
            <p:cNvSpPr/>
            <p:nvPr/>
          </p:nvSpPr>
          <p:spPr>
            <a:xfrm>
              <a:off x="4394875" y="4262500"/>
              <a:ext cx="94000" cy="33750"/>
            </a:xfrm>
            <a:custGeom>
              <a:rect b="b" l="l" r="r" t="t"/>
              <a:pathLst>
                <a:path extrusionOk="0" h="1350" w="3760">
                  <a:moveTo>
                    <a:pt x="3144" y="1"/>
                  </a:moveTo>
                  <a:cubicBezTo>
                    <a:pt x="3128" y="1"/>
                    <a:pt x="3113" y="1"/>
                    <a:pt x="3096" y="3"/>
                  </a:cubicBezTo>
                  <a:lnTo>
                    <a:pt x="501" y="467"/>
                  </a:lnTo>
                  <a:cubicBezTo>
                    <a:pt x="1" y="618"/>
                    <a:pt x="126" y="1349"/>
                    <a:pt x="620" y="1349"/>
                  </a:cubicBezTo>
                  <a:cubicBezTo>
                    <a:pt x="632" y="1349"/>
                    <a:pt x="644" y="1349"/>
                    <a:pt x="656" y="1348"/>
                  </a:cubicBezTo>
                  <a:lnTo>
                    <a:pt x="3251" y="872"/>
                  </a:lnTo>
                  <a:cubicBezTo>
                    <a:pt x="3759" y="722"/>
                    <a:pt x="3640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8" name="Google Shape;9318;p51"/>
            <p:cNvSpPr/>
            <p:nvPr/>
          </p:nvSpPr>
          <p:spPr>
            <a:xfrm>
              <a:off x="4351425" y="4331350"/>
              <a:ext cx="46550" cy="38925"/>
            </a:xfrm>
            <a:custGeom>
              <a:rect b="b" l="l" r="r" t="t"/>
              <a:pathLst>
                <a:path extrusionOk="0" h="1557" w="1862">
                  <a:moveTo>
                    <a:pt x="998" y="0"/>
                  </a:moveTo>
                  <a:cubicBezTo>
                    <a:pt x="956" y="0"/>
                    <a:pt x="913" y="4"/>
                    <a:pt x="870" y="11"/>
                  </a:cubicBezTo>
                  <a:cubicBezTo>
                    <a:pt x="191" y="130"/>
                    <a:pt x="0" y="1011"/>
                    <a:pt x="560" y="1416"/>
                  </a:cubicBezTo>
                  <a:cubicBezTo>
                    <a:pt x="701" y="1513"/>
                    <a:pt x="854" y="1556"/>
                    <a:pt x="1002" y="1556"/>
                  </a:cubicBezTo>
                  <a:cubicBezTo>
                    <a:pt x="1453" y="1556"/>
                    <a:pt x="1861" y="1153"/>
                    <a:pt x="1763" y="642"/>
                  </a:cubicBezTo>
                  <a:cubicBezTo>
                    <a:pt x="1699" y="268"/>
                    <a:pt x="1366" y="0"/>
                    <a:pt x="99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9" name="Google Shape;9319;p51"/>
            <p:cNvSpPr/>
            <p:nvPr/>
          </p:nvSpPr>
          <p:spPr>
            <a:xfrm>
              <a:off x="4404975" y="4319925"/>
              <a:ext cx="94800" cy="33850"/>
            </a:xfrm>
            <a:custGeom>
              <a:rect b="b" l="l" r="r" t="t"/>
              <a:pathLst>
                <a:path extrusionOk="0" h="1354" w="3792">
                  <a:moveTo>
                    <a:pt x="3168" y="1"/>
                  </a:moveTo>
                  <a:cubicBezTo>
                    <a:pt x="3149" y="1"/>
                    <a:pt x="3129" y="2"/>
                    <a:pt x="3109" y="4"/>
                  </a:cubicBezTo>
                  <a:lnTo>
                    <a:pt x="514" y="480"/>
                  </a:lnTo>
                  <a:cubicBezTo>
                    <a:pt x="0" y="605"/>
                    <a:pt x="110" y="1354"/>
                    <a:pt x="612" y="1354"/>
                  </a:cubicBezTo>
                  <a:cubicBezTo>
                    <a:pt x="634" y="1354"/>
                    <a:pt x="657" y="1352"/>
                    <a:pt x="680" y="1349"/>
                  </a:cubicBezTo>
                  <a:lnTo>
                    <a:pt x="3264" y="885"/>
                  </a:lnTo>
                  <a:cubicBezTo>
                    <a:pt x="3792" y="747"/>
                    <a:pt x="3678" y="1"/>
                    <a:pt x="316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0" name="Google Shape;9320;p51"/>
            <p:cNvSpPr/>
            <p:nvPr/>
          </p:nvSpPr>
          <p:spPr>
            <a:xfrm>
              <a:off x="4306775" y="4570625"/>
              <a:ext cx="194400" cy="174100"/>
            </a:xfrm>
            <a:custGeom>
              <a:rect b="b" l="l" r="r" t="t"/>
              <a:pathLst>
                <a:path extrusionOk="0" h="6964" w="7776">
                  <a:moveTo>
                    <a:pt x="3943" y="1"/>
                  </a:moveTo>
                  <a:cubicBezTo>
                    <a:pt x="2906" y="1"/>
                    <a:pt x="1888" y="470"/>
                    <a:pt x="1227" y="1346"/>
                  </a:cubicBezTo>
                  <a:lnTo>
                    <a:pt x="6966" y="4978"/>
                  </a:lnTo>
                  <a:cubicBezTo>
                    <a:pt x="7775" y="3406"/>
                    <a:pt x="7251" y="1465"/>
                    <a:pt x="5763" y="525"/>
                  </a:cubicBezTo>
                  <a:cubicBezTo>
                    <a:pt x="5199" y="171"/>
                    <a:pt x="4568" y="1"/>
                    <a:pt x="3943" y="1"/>
                  </a:cubicBezTo>
                  <a:close/>
                  <a:moveTo>
                    <a:pt x="822" y="1989"/>
                  </a:moveTo>
                  <a:lnTo>
                    <a:pt x="822" y="1989"/>
                  </a:lnTo>
                  <a:cubicBezTo>
                    <a:pt x="1" y="3561"/>
                    <a:pt x="524" y="5490"/>
                    <a:pt x="2025" y="6430"/>
                  </a:cubicBezTo>
                  <a:cubicBezTo>
                    <a:pt x="2587" y="6790"/>
                    <a:pt x="3218" y="6963"/>
                    <a:pt x="3842" y="6963"/>
                  </a:cubicBezTo>
                  <a:cubicBezTo>
                    <a:pt x="4870" y="6963"/>
                    <a:pt x="5882" y="6495"/>
                    <a:pt x="6549" y="5621"/>
                  </a:cubicBezTo>
                  <a:lnTo>
                    <a:pt x="822" y="1989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1" name="Google Shape;9321;p51"/>
            <p:cNvSpPr/>
            <p:nvPr/>
          </p:nvSpPr>
          <p:spPr>
            <a:xfrm>
              <a:off x="4670500" y="4197375"/>
              <a:ext cx="152150" cy="141000"/>
            </a:xfrm>
            <a:custGeom>
              <a:rect b="b" l="l" r="r" t="t"/>
              <a:pathLst>
                <a:path extrusionOk="0" h="5640" w="6086">
                  <a:moveTo>
                    <a:pt x="3609" y="0"/>
                  </a:moveTo>
                  <a:lnTo>
                    <a:pt x="1215" y="1632"/>
                  </a:lnTo>
                  <a:cubicBezTo>
                    <a:pt x="251" y="2286"/>
                    <a:pt x="1" y="3596"/>
                    <a:pt x="656" y="4560"/>
                  </a:cubicBezTo>
                  <a:lnTo>
                    <a:pt x="763" y="4715"/>
                  </a:lnTo>
                  <a:cubicBezTo>
                    <a:pt x="1171" y="5316"/>
                    <a:pt x="1834" y="5640"/>
                    <a:pt x="2508" y="5640"/>
                  </a:cubicBezTo>
                  <a:cubicBezTo>
                    <a:pt x="2916" y="5640"/>
                    <a:pt x="3329" y="5522"/>
                    <a:pt x="3692" y="5275"/>
                  </a:cubicBezTo>
                  <a:lnTo>
                    <a:pt x="6085" y="3644"/>
                  </a:lnTo>
                  <a:lnTo>
                    <a:pt x="3609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2" name="Google Shape;9322;p51"/>
            <p:cNvSpPr/>
            <p:nvPr/>
          </p:nvSpPr>
          <p:spPr>
            <a:xfrm>
              <a:off x="4773200" y="4138825"/>
              <a:ext cx="152125" cy="141025"/>
            </a:xfrm>
            <a:custGeom>
              <a:rect b="b" l="l" r="r" t="t"/>
              <a:pathLst>
                <a:path extrusionOk="0" h="5641" w="6085">
                  <a:moveTo>
                    <a:pt x="3580" y="1"/>
                  </a:moveTo>
                  <a:cubicBezTo>
                    <a:pt x="3174" y="1"/>
                    <a:pt x="2765" y="119"/>
                    <a:pt x="2406" y="366"/>
                  </a:cubicBezTo>
                  <a:lnTo>
                    <a:pt x="1" y="1997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5" y="3354"/>
                    <a:pt x="6085" y="2045"/>
                    <a:pt x="5430" y="1092"/>
                  </a:cubicBezTo>
                  <a:lnTo>
                    <a:pt x="5323" y="926"/>
                  </a:lnTo>
                  <a:cubicBezTo>
                    <a:pt x="4915" y="325"/>
                    <a:pt x="4252" y="1"/>
                    <a:pt x="3580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3" name="Google Shape;9323;p51"/>
            <p:cNvSpPr/>
            <p:nvPr/>
          </p:nvSpPr>
          <p:spPr>
            <a:xfrm>
              <a:off x="4625875" y="4488350"/>
              <a:ext cx="268200" cy="266925"/>
            </a:xfrm>
            <a:custGeom>
              <a:rect b="b" l="l" r="r" t="t"/>
              <a:pathLst>
                <a:path extrusionOk="0" h="10677" w="10728">
                  <a:moveTo>
                    <a:pt x="5007" y="0"/>
                  </a:moveTo>
                  <a:cubicBezTo>
                    <a:pt x="4823" y="0"/>
                    <a:pt x="4677" y="135"/>
                    <a:pt x="4655" y="327"/>
                  </a:cubicBezTo>
                  <a:lnTo>
                    <a:pt x="4191" y="3804"/>
                  </a:lnTo>
                  <a:lnTo>
                    <a:pt x="714" y="3339"/>
                  </a:lnTo>
                  <a:cubicBezTo>
                    <a:pt x="699" y="3338"/>
                    <a:pt x="683" y="3337"/>
                    <a:pt x="668" y="3337"/>
                  </a:cubicBezTo>
                  <a:cubicBezTo>
                    <a:pt x="475" y="3337"/>
                    <a:pt x="320" y="3473"/>
                    <a:pt x="298" y="3661"/>
                  </a:cubicBezTo>
                  <a:lnTo>
                    <a:pt x="36" y="5637"/>
                  </a:lnTo>
                  <a:cubicBezTo>
                    <a:pt x="0" y="5840"/>
                    <a:pt x="143" y="6030"/>
                    <a:pt x="357" y="6054"/>
                  </a:cubicBezTo>
                  <a:lnTo>
                    <a:pt x="3834" y="6518"/>
                  </a:lnTo>
                  <a:lnTo>
                    <a:pt x="3370" y="9995"/>
                  </a:lnTo>
                  <a:cubicBezTo>
                    <a:pt x="3346" y="10197"/>
                    <a:pt x="3489" y="10388"/>
                    <a:pt x="3691" y="10412"/>
                  </a:cubicBezTo>
                  <a:lnTo>
                    <a:pt x="5667" y="10674"/>
                  </a:lnTo>
                  <a:cubicBezTo>
                    <a:pt x="5682" y="10675"/>
                    <a:pt x="5697" y="10676"/>
                    <a:pt x="5712" y="10676"/>
                  </a:cubicBezTo>
                  <a:cubicBezTo>
                    <a:pt x="5897" y="10676"/>
                    <a:pt x="6062" y="10540"/>
                    <a:pt x="6084" y="10352"/>
                  </a:cubicBezTo>
                  <a:lnTo>
                    <a:pt x="6548" y="6876"/>
                  </a:lnTo>
                  <a:lnTo>
                    <a:pt x="10025" y="7328"/>
                  </a:lnTo>
                  <a:cubicBezTo>
                    <a:pt x="10045" y="7331"/>
                    <a:pt x="10064" y="7333"/>
                    <a:pt x="10084" y="7333"/>
                  </a:cubicBezTo>
                  <a:cubicBezTo>
                    <a:pt x="10263" y="7333"/>
                    <a:pt x="10420" y="7189"/>
                    <a:pt x="10442" y="7007"/>
                  </a:cubicBezTo>
                  <a:lnTo>
                    <a:pt x="10704" y="5042"/>
                  </a:lnTo>
                  <a:cubicBezTo>
                    <a:pt x="10728" y="4828"/>
                    <a:pt x="10585" y="4649"/>
                    <a:pt x="10382" y="4613"/>
                  </a:cubicBezTo>
                  <a:lnTo>
                    <a:pt x="6906" y="4161"/>
                  </a:lnTo>
                  <a:lnTo>
                    <a:pt x="7358" y="684"/>
                  </a:lnTo>
                  <a:cubicBezTo>
                    <a:pt x="7394" y="470"/>
                    <a:pt x="7239" y="291"/>
                    <a:pt x="7037" y="256"/>
                  </a:cubicBezTo>
                  <a:lnTo>
                    <a:pt x="5072" y="6"/>
                  </a:lnTo>
                  <a:cubicBezTo>
                    <a:pt x="5050" y="2"/>
                    <a:pt x="5028" y="0"/>
                    <a:pt x="500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4" name="Google Shape;9324;p51"/>
            <p:cNvSpPr/>
            <p:nvPr/>
          </p:nvSpPr>
          <p:spPr>
            <a:xfrm>
              <a:off x="3488825" y="921825"/>
              <a:ext cx="270875" cy="337450"/>
            </a:xfrm>
            <a:custGeom>
              <a:rect b="b" l="l" r="r" t="t"/>
              <a:pathLst>
                <a:path extrusionOk="0" h="13498" w="10835">
                  <a:moveTo>
                    <a:pt x="4152" y="412"/>
                  </a:moveTo>
                  <a:cubicBezTo>
                    <a:pt x="4440" y="412"/>
                    <a:pt x="4723" y="584"/>
                    <a:pt x="4775" y="971"/>
                  </a:cubicBezTo>
                  <a:cubicBezTo>
                    <a:pt x="4810" y="1173"/>
                    <a:pt x="4751" y="1364"/>
                    <a:pt x="4632" y="1518"/>
                  </a:cubicBezTo>
                  <a:lnTo>
                    <a:pt x="3834" y="1661"/>
                  </a:lnTo>
                  <a:cubicBezTo>
                    <a:pt x="3667" y="1566"/>
                    <a:pt x="3536" y="1399"/>
                    <a:pt x="3501" y="1209"/>
                  </a:cubicBezTo>
                  <a:cubicBezTo>
                    <a:pt x="3386" y="709"/>
                    <a:pt x="3773" y="412"/>
                    <a:pt x="4152" y="412"/>
                  </a:cubicBezTo>
                  <a:close/>
                  <a:moveTo>
                    <a:pt x="7842" y="2726"/>
                  </a:moveTo>
                  <a:cubicBezTo>
                    <a:pt x="8105" y="2726"/>
                    <a:pt x="8341" y="2907"/>
                    <a:pt x="8394" y="3185"/>
                  </a:cubicBezTo>
                  <a:lnTo>
                    <a:pt x="9775" y="10746"/>
                  </a:lnTo>
                  <a:cubicBezTo>
                    <a:pt x="9835" y="11043"/>
                    <a:pt x="9632" y="11329"/>
                    <a:pt x="9335" y="11377"/>
                  </a:cubicBezTo>
                  <a:lnTo>
                    <a:pt x="3072" y="12520"/>
                  </a:lnTo>
                  <a:cubicBezTo>
                    <a:pt x="3037" y="12527"/>
                    <a:pt x="3002" y="12530"/>
                    <a:pt x="2967" y="12530"/>
                  </a:cubicBezTo>
                  <a:cubicBezTo>
                    <a:pt x="2710" y="12530"/>
                    <a:pt x="2482" y="12342"/>
                    <a:pt x="2429" y="12079"/>
                  </a:cubicBezTo>
                  <a:lnTo>
                    <a:pt x="1048" y="4507"/>
                  </a:lnTo>
                  <a:cubicBezTo>
                    <a:pt x="1000" y="4209"/>
                    <a:pt x="1203" y="3935"/>
                    <a:pt x="1500" y="3876"/>
                  </a:cubicBezTo>
                  <a:lnTo>
                    <a:pt x="2239" y="3745"/>
                  </a:lnTo>
                  <a:cubicBezTo>
                    <a:pt x="2280" y="3954"/>
                    <a:pt x="2460" y="4099"/>
                    <a:pt x="2664" y="4099"/>
                  </a:cubicBezTo>
                  <a:cubicBezTo>
                    <a:pt x="2693" y="4099"/>
                    <a:pt x="2721" y="4096"/>
                    <a:pt x="2751" y="4090"/>
                  </a:cubicBezTo>
                  <a:lnTo>
                    <a:pt x="6656" y="3376"/>
                  </a:lnTo>
                  <a:cubicBezTo>
                    <a:pt x="6894" y="3340"/>
                    <a:pt x="7049" y="3114"/>
                    <a:pt x="7013" y="2876"/>
                  </a:cubicBezTo>
                  <a:lnTo>
                    <a:pt x="7751" y="2733"/>
                  </a:lnTo>
                  <a:cubicBezTo>
                    <a:pt x="7782" y="2728"/>
                    <a:pt x="7812" y="2726"/>
                    <a:pt x="7842" y="2726"/>
                  </a:cubicBezTo>
                  <a:close/>
                  <a:moveTo>
                    <a:pt x="4137" y="1"/>
                  </a:moveTo>
                  <a:cubicBezTo>
                    <a:pt x="4073" y="1"/>
                    <a:pt x="4007" y="6"/>
                    <a:pt x="3941" y="18"/>
                  </a:cubicBezTo>
                  <a:cubicBezTo>
                    <a:pt x="3358" y="125"/>
                    <a:pt x="2965" y="697"/>
                    <a:pt x="3072" y="1280"/>
                  </a:cubicBezTo>
                  <a:cubicBezTo>
                    <a:pt x="3096" y="1459"/>
                    <a:pt x="3179" y="1614"/>
                    <a:pt x="3286" y="1756"/>
                  </a:cubicBezTo>
                  <a:lnTo>
                    <a:pt x="2512" y="1899"/>
                  </a:lnTo>
                  <a:cubicBezTo>
                    <a:pt x="2191" y="1959"/>
                    <a:pt x="1977" y="2268"/>
                    <a:pt x="2036" y="2578"/>
                  </a:cubicBezTo>
                  <a:lnTo>
                    <a:pt x="2084" y="2864"/>
                  </a:lnTo>
                  <a:lnTo>
                    <a:pt x="798" y="3102"/>
                  </a:lnTo>
                  <a:cubicBezTo>
                    <a:pt x="322" y="3185"/>
                    <a:pt x="0" y="3650"/>
                    <a:pt x="84" y="4126"/>
                  </a:cubicBezTo>
                  <a:lnTo>
                    <a:pt x="1655" y="12758"/>
                  </a:lnTo>
                  <a:cubicBezTo>
                    <a:pt x="1740" y="13194"/>
                    <a:pt x="2120" y="13497"/>
                    <a:pt x="2540" y="13497"/>
                  </a:cubicBezTo>
                  <a:cubicBezTo>
                    <a:pt x="2590" y="13497"/>
                    <a:pt x="2640" y="13493"/>
                    <a:pt x="2691" y="13484"/>
                  </a:cubicBezTo>
                  <a:lnTo>
                    <a:pt x="10037" y="12139"/>
                  </a:lnTo>
                  <a:cubicBezTo>
                    <a:pt x="10513" y="12055"/>
                    <a:pt x="10835" y="11579"/>
                    <a:pt x="10752" y="11103"/>
                  </a:cubicBezTo>
                  <a:lnTo>
                    <a:pt x="9180" y="2483"/>
                  </a:lnTo>
                  <a:cubicBezTo>
                    <a:pt x="9095" y="2046"/>
                    <a:pt x="8715" y="1743"/>
                    <a:pt x="8287" y="1743"/>
                  </a:cubicBezTo>
                  <a:cubicBezTo>
                    <a:pt x="8236" y="1743"/>
                    <a:pt x="8184" y="1748"/>
                    <a:pt x="8132" y="1756"/>
                  </a:cubicBezTo>
                  <a:lnTo>
                    <a:pt x="6858" y="1995"/>
                  </a:lnTo>
                  <a:lnTo>
                    <a:pt x="6811" y="1721"/>
                  </a:lnTo>
                  <a:cubicBezTo>
                    <a:pt x="6747" y="1435"/>
                    <a:pt x="6506" y="1235"/>
                    <a:pt x="6227" y="1235"/>
                  </a:cubicBezTo>
                  <a:cubicBezTo>
                    <a:pt x="6192" y="1235"/>
                    <a:pt x="6156" y="1238"/>
                    <a:pt x="6120" y="1245"/>
                  </a:cubicBezTo>
                  <a:lnTo>
                    <a:pt x="5179" y="1411"/>
                  </a:lnTo>
                  <a:cubicBezTo>
                    <a:pt x="5227" y="1245"/>
                    <a:pt x="5239" y="1066"/>
                    <a:pt x="5203" y="899"/>
                  </a:cubicBezTo>
                  <a:cubicBezTo>
                    <a:pt x="5108" y="370"/>
                    <a:pt x="4655" y="1"/>
                    <a:pt x="413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5" name="Google Shape;9325;p51"/>
            <p:cNvSpPr/>
            <p:nvPr/>
          </p:nvSpPr>
          <p:spPr>
            <a:xfrm>
              <a:off x="3536750" y="1043050"/>
              <a:ext cx="46625" cy="38675"/>
            </a:xfrm>
            <a:custGeom>
              <a:rect b="b" l="l" r="r" t="t"/>
              <a:pathLst>
                <a:path extrusionOk="0" h="1547" w="1865">
                  <a:moveTo>
                    <a:pt x="1026" y="1"/>
                  </a:moveTo>
                  <a:cubicBezTo>
                    <a:pt x="979" y="1"/>
                    <a:pt x="930" y="5"/>
                    <a:pt x="881" y="15"/>
                  </a:cubicBezTo>
                  <a:cubicBezTo>
                    <a:pt x="202" y="134"/>
                    <a:pt x="0" y="1015"/>
                    <a:pt x="572" y="1408"/>
                  </a:cubicBezTo>
                  <a:cubicBezTo>
                    <a:pt x="711" y="1504"/>
                    <a:pt x="861" y="1547"/>
                    <a:pt x="1007" y="1547"/>
                  </a:cubicBezTo>
                  <a:cubicBezTo>
                    <a:pt x="1458" y="1547"/>
                    <a:pt x="1864" y="1138"/>
                    <a:pt x="1774" y="634"/>
                  </a:cubicBezTo>
                  <a:cubicBezTo>
                    <a:pt x="1701" y="266"/>
                    <a:pt x="1386" y="1"/>
                    <a:pt x="1026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6" name="Google Shape;9326;p51"/>
            <p:cNvSpPr/>
            <p:nvPr/>
          </p:nvSpPr>
          <p:spPr>
            <a:xfrm>
              <a:off x="3589875" y="1031875"/>
              <a:ext cx="96075" cy="33775"/>
            </a:xfrm>
            <a:custGeom>
              <a:rect b="b" l="l" r="r" t="t"/>
              <a:pathLst>
                <a:path extrusionOk="0" h="1351" w="3843">
                  <a:moveTo>
                    <a:pt x="3234" y="0"/>
                  </a:moveTo>
                  <a:cubicBezTo>
                    <a:pt x="3203" y="0"/>
                    <a:pt x="3171" y="3"/>
                    <a:pt x="3138" y="10"/>
                  </a:cubicBezTo>
                  <a:lnTo>
                    <a:pt x="542" y="486"/>
                  </a:lnTo>
                  <a:cubicBezTo>
                    <a:pt x="1" y="576"/>
                    <a:pt x="111" y="1350"/>
                    <a:pt x="610" y="1350"/>
                  </a:cubicBezTo>
                  <a:cubicBezTo>
                    <a:pt x="638" y="1350"/>
                    <a:pt x="667" y="1348"/>
                    <a:pt x="697" y="1343"/>
                  </a:cubicBezTo>
                  <a:lnTo>
                    <a:pt x="3304" y="867"/>
                  </a:lnTo>
                  <a:cubicBezTo>
                    <a:pt x="3842" y="766"/>
                    <a:pt x="3726" y="0"/>
                    <a:pt x="323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7" name="Google Shape;9327;p51"/>
            <p:cNvSpPr/>
            <p:nvPr/>
          </p:nvSpPr>
          <p:spPr>
            <a:xfrm>
              <a:off x="3546550" y="1097000"/>
              <a:ext cx="46625" cy="38650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1" y="1"/>
                    <a:pt x="927" y="4"/>
                    <a:pt x="882" y="12"/>
                  </a:cubicBezTo>
                  <a:cubicBezTo>
                    <a:pt x="203" y="131"/>
                    <a:pt x="1" y="1012"/>
                    <a:pt x="572" y="1405"/>
                  </a:cubicBezTo>
                  <a:cubicBezTo>
                    <a:pt x="711" y="1502"/>
                    <a:pt x="861" y="1545"/>
                    <a:pt x="1008" y="1545"/>
                  </a:cubicBezTo>
                  <a:cubicBezTo>
                    <a:pt x="1455" y="1545"/>
                    <a:pt x="1865" y="1142"/>
                    <a:pt x="1775" y="631"/>
                  </a:cubicBezTo>
                  <a:cubicBezTo>
                    <a:pt x="1701" y="259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8" name="Google Shape;9328;p51"/>
            <p:cNvSpPr/>
            <p:nvPr/>
          </p:nvSpPr>
          <p:spPr>
            <a:xfrm>
              <a:off x="3600725" y="1085650"/>
              <a:ext cx="93800" cy="33725"/>
            </a:xfrm>
            <a:custGeom>
              <a:rect b="b" l="l" r="r" t="t"/>
              <a:pathLst>
                <a:path extrusionOk="0" h="1349" w="3752">
                  <a:moveTo>
                    <a:pt x="3132" y="0"/>
                  </a:moveTo>
                  <a:cubicBezTo>
                    <a:pt x="3120" y="0"/>
                    <a:pt x="3109" y="1"/>
                    <a:pt x="3097" y="2"/>
                  </a:cubicBezTo>
                  <a:lnTo>
                    <a:pt x="501" y="478"/>
                  </a:lnTo>
                  <a:cubicBezTo>
                    <a:pt x="1" y="618"/>
                    <a:pt x="114" y="1348"/>
                    <a:pt x="620" y="1348"/>
                  </a:cubicBezTo>
                  <a:cubicBezTo>
                    <a:pt x="631" y="1348"/>
                    <a:pt x="644" y="1348"/>
                    <a:pt x="656" y="1347"/>
                  </a:cubicBezTo>
                  <a:lnTo>
                    <a:pt x="3251" y="871"/>
                  </a:lnTo>
                  <a:cubicBezTo>
                    <a:pt x="3752" y="731"/>
                    <a:pt x="3627" y="0"/>
                    <a:pt x="313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9" name="Google Shape;9329;p51"/>
            <p:cNvSpPr/>
            <p:nvPr/>
          </p:nvSpPr>
          <p:spPr>
            <a:xfrm>
              <a:off x="3557275" y="1154450"/>
              <a:ext cx="46550" cy="38900"/>
            </a:xfrm>
            <a:custGeom>
              <a:rect b="b" l="l" r="r" t="t"/>
              <a:pathLst>
                <a:path extrusionOk="0" h="1556" w="1862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17"/>
                  </a:cubicBezTo>
                  <a:cubicBezTo>
                    <a:pt x="700" y="1513"/>
                    <a:pt x="851" y="1556"/>
                    <a:pt x="997" y="1556"/>
                  </a:cubicBezTo>
                  <a:cubicBezTo>
                    <a:pt x="1451" y="1556"/>
                    <a:pt x="1862" y="1147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0" name="Google Shape;9330;p51"/>
            <p:cNvSpPr/>
            <p:nvPr/>
          </p:nvSpPr>
          <p:spPr>
            <a:xfrm>
              <a:off x="3610725" y="1143050"/>
              <a:ext cx="94925" cy="34125"/>
            </a:xfrm>
            <a:custGeom>
              <a:rect b="b" l="l" r="r" t="t"/>
              <a:pathLst>
                <a:path extrusionOk="0" h="1365" w="3797">
                  <a:moveTo>
                    <a:pt x="3171" y="0"/>
                  </a:moveTo>
                  <a:cubicBezTo>
                    <a:pt x="3152" y="0"/>
                    <a:pt x="3133" y="1"/>
                    <a:pt x="3113" y="4"/>
                  </a:cubicBezTo>
                  <a:lnTo>
                    <a:pt x="518" y="480"/>
                  </a:lnTo>
                  <a:cubicBezTo>
                    <a:pt x="1" y="606"/>
                    <a:pt x="116" y="1364"/>
                    <a:pt x="627" y="1364"/>
                  </a:cubicBezTo>
                  <a:cubicBezTo>
                    <a:pt x="645" y="1364"/>
                    <a:pt x="665" y="1363"/>
                    <a:pt x="684" y="1361"/>
                  </a:cubicBezTo>
                  <a:lnTo>
                    <a:pt x="3268" y="885"/>
                  </a:lnTo>
                  <a:cubicBezTo>
                    <a:pt x="3796" y="758"/>
                    <a:pt x="3682" y="0"/>
                    <a:pt x="3171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1" name="Google Shape;9331;p51"/>
            <p:cNvSpPr/>
            <p:nvPr/>
          </p:nvSpPr>
          <p:spPr>
            <a:xfrm>
              <a:off x="3512625" y="1393950"/>
              <a:ext cx="194100" cy="174175"/>
            </a:xfrm>
            <a:custGeom>
              <a:rect b="b" l="l" r="r" t="t"/>
              <a:pathLst>
                <a:path extrusionOk="0" h="6967" w="7764">
                  <a:moveTo>
                    <a:pt x="3929" y="1"/>
                  </a:moveTo>
                  <a:cubicBezTo>
                    <a:pt x="2899" y="1"/>
                    <a:pt x="1886" y="465"/>
                    <a:pt x="1227" y="1338"/>
                  </a:cubicBezTo>
                  <a:lnTo>
                    <a:pt x="6954" y="4969"/>
                  </a:lnTo>
                  <a:cubicBezTo>
                    <a:pt x="7764" y="3398"/>
                    <a:pt x="7240" y="1469"/>
                    <a:pt x="5751" y="528"/>
                  </a:cubicBezTo>
                  <a:cubicBezTo>
                    <a:pt x="5188" y="173"/>
                    <a:pt x="4555" y="1"/>
                    <a:pt x="3929" y="1"/>
                  </a:cubicBezTo>
                  <a:close/>
                  <a:moveTo>
                    <a:pt x="810" y="1993"/>
                  </a:moveTo>
                  <a:lnTo>
                    <a:pt x="810" y="1993"/>
                  </a:lnTo>
                  <a:cubicBezTo>
                    <a:pt x="1" y="3553"/>
                    <a:pt x="525" y="5493"/>
                    <a:pt x="2013" y="6434"/>
                  </a:cubicBezTo>
                  <a:cubicBezTo>
                    <a:pt x="2579" y="6793"/>
                    <a:pt x="3211" y="6966"/>
                    <a:pt x="3836" y="6966"/>
                  </a:cubicBezTo>
                  <a:cubicBezTo>
                    <a:pt x="4868" y="6966"/>
                    <a:pt x="5882" y="6495"/>
                    <a:pt x="6549" y="5612"/>
                  </a:cubicBezTo>
                  <a:lnTo>
                    <a:pt x="810" y="1993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2" name="Google Shape;9332;p51"/>
            <p:cNvSpPr/>
            <p:nvPr/>
          </p:nvSpPr>
          <p:spPr>
            <a:xfrm>
              <a:off x="3876375" y="1020500"/>
              <a:ext cx="152125" cy="141000"/>
            </a:xfrm>
            <a:custGeom>
              <a:rect b="b" l="l" r="r" t="t"/>
              <a:pathLst>
                <a:path extrusionOk="0" h="5640" w="6085">
                  <a:moveTo>
                    <a:pt x="3596" y="0"/>
                  </a:moveTo>
                  <a:lnTo>
                    <a:pt x="1215" y="1631"/>
                  </a:lnTo>
                  <a:cubicBezTo>
                    <a:pt x="250" y="2286"/>
                    <a:pt x="0" y="3596"/>
                    <a:pt x="655" y="4560"/>
                  </a:cubicBezTo>
                  <a:lnTo>
                    <a:pt x="774" y="4715"/>
                  </a:lnTo>
                  <a:cubicBezTo>
                    <a:pt x="1175" y="5316"/>
                    <a:pt x="1834" y="5640"/>
                    <a:pt x="2508" y="5640"/>
                  </a:cubicBezTo>
                  <a:cubicBezTo>
                    <a:pt x="2915" y="5640"/>
                    <a:pt x="3328" y="5521"/>
                    <a:pt x="3691" y="5275"/>
                  </a:cubicBezTo>
                  <a:lnTo>
                    <a:pt x="6084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3" name="Google Shape;9333;p51"/>
            <p:cNvSpPr/>
            <p:nvPr/>
          </p:nvSpPr>
          <p:spPr>
            <a:xfrm>
              <a:off x="3979050" y="962250"/>
              <a:ext cx="152125" cy="140725"/>
            </a:xfrm>
            <a:custGeom>
              <a:rect b="b" l="l" r="r" t="t"/>
              <a:pathLst>
                <a:path extrusionOk="0" h="5629" w="6085">
                  <a:moveTo>
                    <a:pt x="3578" y="1"/>
                  </a:moveTo>
                  <a:cubicBezTo>
                    <a:pt x="3170" y="1"/>
                    <a:pt x="2757" y="119"/>
                    <a:pt x="2394" y="366"/>
                  </a:cubicBezTo>
                  <a:lnTo>
                    <a:pt x="1" y="1985"/>
                  </a:lnTo>
                  <a:lnTo>
                    <a:pt x="2477" y="5628"/>
                  </a:lnTo>
                  <a:lnTo>
                    <a:pt x="4870" y="4009"/>
                  </a:lnTo>
                  <a:cubicBezTo>
                    <a:pt x="5835" y="3354"/>
                    <a:pt x="6085" y="2044"/>
                    <a:pt x="5430" y="1080"/>
                  </a:cubicBezTo>
                  <a:lnTo>
                    <a:pt x="5323" y="925"/>
                  </a:lnTo>
                  <a:cubicBezTo>
                    <a:pt x="4915" y="324"/>
                    <a:pt x="4252" y="1"/>
                    <a:pt x="357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4" name="Google Shape;9334;p51"/>
            <p:cNvSpPr/>
            <p:nvPr/>
          </p:nvSpPr>
          <p:spPr>
            <a:xfrm>
              <a:off x="3831725" y="1311750"/>
              <a:ext cx="268200" cy="266650"/>
            </a:xfrm>
            <a:custGeom>
              <a:rect b="b" l="l" r="r" t="t"/>
              <a:pathLst>
                <a:path extrusionOk="0" h="10666" w="10728">
                  <a:moveTo>
                    <a:pt x="5007" y="1"/>
                  </a:moveTo>
                  <a:cubicBezTo>
                    <a:pt x="4823" y="1"/>
                    <a:pt x="4676" y="136"/>
                    <a:pt x="4644" y="328"/>
                  </a:cubicBezTo>
                  <a:lnTo>
                    <a:pt x="4191" y="3793"/>
                  </a:lnTo>
                  <a:lnTo>
                    <a:pt x="715" y="3340"/>
                  </a:lnTo>
                  <a:cubicBezTo>
                    <a:pt x="692" y="3336"/>
                    <a:pt x="671" y="3335"/>
                    <a:pt x="649" y="3335"/>
                  </a:cubicBezTo>
                  <a:cubicBezTo>
                    <a:pt x="465" y="3335"/>
                    <a:pt x="318" y="3469"/>
                    <a:pt x="286" y="3662"/>
                  </a:cubicBezTo>
                  <a:lnTo>
                    <a:pt x="24" y="5626"/>
                  </a:lnTo>
                  <a:cubicBezTo>
                    <a:pt x="0" y="5829"/>
                    <a:pt x="143" y="6019"/>
                    <a:pt x="345" y="6043"/>
                  </a:cubicBezTo>
                  <a:lnTo>
                    <a:pt x="3834" y="6507"/>
                  </a:lnTo>
                  <a:lnTo>
                    <a:pt x="3370" y="9984"/>
                  </a:lnTo>
                  <a:cubicBezTo>
                    <a:pt x="3346" y="10186"/>
                    <a:pt x="3489" y="10377"/>
                    <a:pt x="3691" y="10401"/>
                  </a:cubicBezTo>
                  <a:lnTo>
                    <a:pt x="5668" y="10663"/>
                  </a:lnTo>
                  <a:cubicBezTo>
                    <a:pt x="5682" y="10664"/>
                    <a:pt x="5697" y="10665"/>
                    <a:pt x="5712" y="10665"/>
                  </a:cubicBezTo>
                  <a:cubicBezTo>
                    <a:pt x="5897" y="10665"/>
                    <a:pt x="6062" y="10529"/>
                    <a:pt x="6084" y="10341"/>
                  </a:cubicBezTo>
                  <a:lnTo>
                    <a:pt x="6537" y="6864"/>
                  </a:lnTo>
                  <a:lnTo>
                    <a:pt x="10025" y="7329"/>
                  </a:lnTo>
                  <a:cubicBezTo>
                    <a:pt x="10039" y="7330"/>
                    <a:pt x="10053" y="7331"/>
                    <a:pt x="10067" y="7331"/>
                  </a:cubicBezTo>
                  <a:cubicBezTo>
                    <a:pt x="10253" y="7331"/>
                    <a:pt x="10420" y="7184"/>
                    <a:pt x="10442" y="6995"/>
                  </a:cubicBezTo>
                  <a:lnTo>
                    <a:pt x="10704" y="5019"/>
                  </a:lnTo>
                  <a:cubicBezTo>
                    <a:pt x="10728" y="4817"/>
                    <a:pt x="10585" y="4626"/>
                    <a:pt x="10382" y="4602"/>
                  </a:cubicBezTo>
                  <a:lnTo>
                    <a:pt x="6906" y="4150"/>
                  </a:lnTo>
                  <a:lnTo>
                    <a:pt x="7358" y="661"/>
                  </a:lnTo>
                  <a:cubicBezTo>
                    <a:pt x="7382" y="459"/>
                    <a:pt x="7239" y="280"/>
                    <a:pt x="7037" y="245"/>
                  </a:cubicBezTo>
                  <a:lnTo>
                    <a:pt x="5072" y="6"/>
                  </a:lnTo>
                  <a:cubicBezTo>
                    <a:pt x="5050" y="3"/>
                    <a:pt x="5028" y="1"/>
                    <a:pt x="500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5" name="Google Shape;9335;p51"/>
            <p:cNvSpPr/>
            <p:nvPr/>
          </p:nvSpPr>
          <p:spPr>
            <a:xfrm>
              <a:off x="3488825" y="1715975"/>
              <a:ext cx="270875" cy="337725"/>
            </a:xfrm>
            <a:custGeom>
              <a:rect b="b" l="l" r="r" t="t"/>
              <a:pathLst>
                <a:path extrusionOk="0" h="13509" w="10835">
                  <a:moveTo>
                    <a:pt x="4147" y="414"/>
                  </a:moveTo>
                  <a:cubicBezTo>
                    <a:pt x="4437" y="414"/>
                    <a:pt x="4723" y="589"/>
                    <a:pt x="4775" y="982"/>
                  </a:cubicBezTo>
                  <a:cubicBezTo>
                    <a:pt x="4810" y="1173"/>
                    <a:pt x="4751" y="1375"/>
                    <a:pt x="4632" y="1518"/>
                  </a:cubicBezTo>
                  <a:lnTo>
                    <a:pt x="3834" y="1673"/>
                  </a:lnTo>
                  <a:cubicBezTo>
                    <a:pt x="3655" y="1578"/>
                    <a:pt x="3536" y="1411"/>
                    <a:pt x="3501" y="1209"/>
                  </a:cubicBezTo>
                  <a:cubicBezTo>
                    <a:pt x="3386" y="710"/>
                    <a:pt x="3770" y="414"/>
                    <a:pt x="4147" y="414"/>
                  </a:cubicBezTo>
                  <a:close/>
                  <a:moveTo>
                    <a:pt x="7868" y="2734"/>
                  </a:moveTo>
                  <a:cubicBezTo>
                    <a:pt x="8125" y="2734"/>
                    <a:pt x="8352" y="2923"/>
                    <a:pt x="8394" y="3185"/>
                  </a:cubicBezTo>
                  <a:lnTo>
                    <a:pt x="9775" y="10746"/>
                  </a:lnTo>
                  <a:cubicBezTo>
                    <a:pt x="9835" y="11043"/>
                    <a:pt x="9632" y="11329"/>
                    <a:pt x="9335" y="11377"/>
                  </a:cubicBezTo>
                  <a:lnTo>
                    <a:pt x="3072" y="12520"/>
                  </a:lnTo>
                  <a:cubicBezTo>
                    <a:pt x="3037" y="12527"/>
                    <a:pt x="3002" y="12530"/>
                    <a:pt x="2967" y="12530"/>
                  </a:cubicBezTo>
                  <a:cubicBezTo>
                    <a:pt x="2710" y="12530"/>
                    <a:pt x="2482" y="12342"/>
                    <a:pt x="2429" y="12079"/>
                  </a:cubicBezTo>
                  <a:lnTo>
                    <a:pt x="1060" y="4519"/>
                  </a:lnTo>
                  <a:cubicBezTo>
                    <a:pt x="1000" y="4221"/>
                    <a:pt x="1203" y="3935"/>
                    <a:pt x="1500" y="3888"/>
                  </a:cubicBezTo>
                  <a:lnTo>
                    <a:pt x="2250" y="3745"/>
                  </a:lnTo>
                  <a:cubicBezTo>
                    <a:pt x="2283" y="3960"/>
                    <a:pt x="2471" y="4107"/>
                    <a:pt x="2682" y="4107"/>
                  </a:cubicBezTo>
                  <a:cubicBezTo>
                    <a:pt x="2705" y="4107"/>
                    <a:pt x="2728" y="4105"/>
                    <a:pt x="2751" y="4102"/>
                  </a:cubicBezTo>
                  <a:lnTo>
                    <a:pt x="6668" y="3387"/>
                  </a:lnTo>
                  <a:cubicBezTo>
                    <a:pt x="6906" y="3340"/>
                    <a:pt x="7061" y="3114"/>
                    <a:pt x="7013" y="2875"/>
                  </a:cubicBezTo>
                  <a:lnTo>
                    <a:pt x="7763" y="2745"/>
                  </a:lnTo>
                  <a:cubicBezTo>
                    <a:pt x="7798" y="2737"/>
                    <a:pt x="7833" y="2734"/>
                    <a:pt x="7868" y="2734"/>
                  </a:cubicBezTo>
                  <a:close/>
                  <a:moveTo>
                    <a:pt x="4137" y="0"/>
                  </a:moveTo>
                  <a:cubicBezTo>
                    <a:pt x="4073" y="0"/>
                    <a:pt x="4007" y="6"/>
                    <a:pt x="3941" y="18"/>
                  </a:cubicBezTo>
                  <a:cubicBezTo>
                    <a:pt x="3358" y="125"/>
                    <a:pt x="2965" y="697"/>
                    <a:pt x="3072" y="1292"/>
                  </a:cubicBezTo>
                  <a:cubicBezTo>
                    <a:pt x="3096" y="1459"/>
                    <a:pt x="3179" y="1625"/>
                    <a:pt x="3286" y="1768"/>
                  </a:cubicBezTo>
                  <a:lnTo>
                    <a:pt x="2512" y="1911"/>
                  </a:lnTo>
                  <a:cubicBezTo>
                    <a:pt x="2191" y="1971"/>
                    <a:pt x="1977" y="2280"/>
                    <a:pt x="2036" y="2602"/>
                  </a:cubicBezTo>
                  <a:lnTo>
                    <a:pt x="2084" y="2875"/>
                  </a:lnTo>
                  <a:lnTo>
                    <a:pt x="798" y="3114"/>
                  </a:lnTo>
                  <a:cubicBezTo>
                    <a:pt x="310" y="3197"/>
                    <a:pt x="0" y="3661"/>
                    <a:pt x="84" y="4149"/>
                  </a:cubicBezTo>
                  <a:lnTo>
                    <a:pt x="1655" y="12770"/>
                  </a:lnTo>
                  <a:cubicBezTo>
                    <a:pt x="1740" y="13206"/>
                    <a:pt x="2120" y="13509"/>
                    <a:pt x="2540" y="13509"/>
                  </a:cubicBezTo>
                  <a:cubicBezTo>
                    <a:pt x="2590" y="13509"/>
                    <a:pt x="2640" y="13505"/>
                    <a:pt x="2691" y="13496"/>
                  </a:cubicBezTo>
                  <a:lnTo>
                    <a:pt x="10037" y="12150"/>
                  </a:lnTo>
                  <a:cubicBezTo>
                    <a:pt x="10513" y="12067"/>
                    <a:pt x="10835" y="11603"/>
                    <a:pt x="10752" y="11115"/>
                  </a:cubicBezTo>
                  <a:lnTo>
                    <a:pt x="9180" y="2483"/>
                  </a:lnTo>
                  <a:cubicBezTo>
                    <a:pt x="9096" y="2052"/>
                    <a:pt x="8725" y="1751"/>
                    <a:pt x="8304" y="1751"/>
                  </a:cubicBezTo>
                  <a:cubicBezTo>
                    <a:pt x="8247" y="1751"/>
                    <a:pt x="8190" y="1757"/>
                    <a:pt x="8132" y="1768"/>
                  </a:cubicBezTo>
                  <a:lnTo>
                    <a:pt x="6858" y="1994"/>
                  </a:lnTo>
                  <a:lnTo>
                    <a:pt x="6811" y="1721"/>
                  </a:lnTo>
                  <a:cubicBezTo>
                    <a:pt x="6746" y="1431"/>
                    <a:pt x="6497" y="1237"/>
                    <a:pt x="6213" y="1237"/>
                  </a:cubicBezTo>
                  <a:cubicBezTo>
                    <a:pt x="6183" y="1237"/>
                    <a:pt x="6151" y="1240"/>
                    <a:pt x="6120" y="1244"/>
                  </a:cubicBezTo>
                  <a:lnTo>
                    <a:pt x="5179" y="1423"/>
                  </a:lnTo>
                  <a:cubicBezTo>
                    <a:pt x="5227" y="1244"/>
                    <a:pt x="5239" y="1066"/>
                    <a:pt x="5203" y="899"/>
                  </a:cubicBezTo>
                  <a:cubicBezTo>
                    <a:pt x="5108" y="370"/>
                    <a:pt x="4655" y="0"/>
                    <a:pt x="413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6" name="Google Shape;9336;p51"/>
            <p:cNvSpPr/>
            <p:nvPr/>
          </p:nvSpPr>
          <p:spPr>
            <a:xfrm>
              <a:off x="3536750" y="1837275"/>
              <a:ext cx="46600" cy="38650"/>
            </a:xfrm>
            <a:custGeom>
              <a:rect b="b" l="l" r="r" t="t"/>
              <a:pathLst>
                <a:path extrusionOk="0" h="1546" w="1864">
                  <a:moveTo>
                    <a:pt x="1013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2" y="131"/>
                    <a:pt x="0" y="1012"/>
                    <a:pt x="572" y="1405"/>
                  </a:cubicBezTo>
                  <a:cubicBezTo>
                    <a:pt x="713" y="1502"/>
                    <a:pt x="865" y="1545"/>
                    <a:pt x="1012" y="1545"/>
                  </a:cubicBezTo>
                  <a:cubicBezTo>
                    <a:pt x="1460" y="1545"/>
                    <a:pt x="1864" y="1142"/>
                    <a:pt x="1774" y="631"/>
                  </a:cubicBezTo>
                  <a:cubicBezTo>
                    <a:pt x="1700" y="259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7" name="Google Shape;9337;p51"/>
            <p:cNvSpPr/>
            <p:nvPr/>
          </p:nvSpPr>
          <p:spPr>
            <a:xfrm>
              <a:off x="3589525" y="1825875"/>
              <a:ext cx="96775" cy="34050"/>
            </a:xfrm>
            <a:custGeom>
              <a:rect b="b" l="l" r="r" t="t"/>
              <a:pathLst>
                <a:path extrusionOk="0" h="1362" w="3871">
                  <a:moveTo>
                    <a:pt x="3275" y="0"/>
                  </a:moveTo>
                  <a:cubicBezTo>
                    <a:pt x="3236" y="0"/>
                    <a:pt x="3195" y="5"/>
                    <a:pt x="3152" y="15"/>
                  </a:cubicBezTo>
                  <a:lnTo>
                    <a:pt x="556" y="492"/>
                  </a:lnTo>
                  <a:cubicBezTo>
                    <a:pt x="1" y="569"/>
                    <a:pt x="108" y="1362"/>
                    <a:pt x="599" y="1362"/>
                  </a:cubicBezTo>
                  <a:cubicBezTo>
                    <a:pt x="634" y="1362"/>
                    <a:pt x="672" y="1358"/>
                    <a:pt x="711" y="1349"/>
                  </a:cubicBezTo>
                  <a:lnTo>
                    <a:pt x="3318" y="873"/>
                  </a:lnTo>
                  <a:cubicBezTo>
                    <a:pt x="3870" y="784"/>
                    <a:pt x="3767" y="0"/>
                    <a:pt x="3275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8" name="Google Shape;9338;p51"/>
            <p:cNvSpPr/>
            <p:nvPr/>
          </p:nvSpPr>
          <p:spPr>
            <a:xfrm>
              <a:off x="3546550" y="1891150"/>
              <a:ext cx="46625" cy="38650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1" y="1"/>
                    <a:pt x="926" y="4"/>
                    <a:pt x="882" y="12"/>
                  </a:cubicBezTo>
                  <a:cubicBezTo>
                    <a:pt x="203" y="131"/>
                    <a:pt x="1" y="1012"/>
                    <a:pt x="572" y="1405"/>
                  </a:cubicBezTo>
                  <a:cubicBezTo>
                    <a:pt x="711" y="1502"/>
                    <a:pt x="862" y="1545"/>
                    <a:pt x="1009" y="1545"/>
                  </a:cubicBezTo>
                  <a:cubicBezTo>
                    <a:pt x="1455" y="1545"/>
                    <a:pt x="1865" y="1145"/>
                    <a:pt x="1775" y="643"/>
                  </a:cubicBezTo>
                  <a:cubicBezTo>
                    <a:pt x="1701" y="260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9" name="Google Shape;9339;p51"/>
            <p:cNvSpPr/>
            <p:nvPr/>
          </p:nvSpPr>
          <p:spPr>
            <a:xfrm>
              <a:off x="3600825" y="1879800"/>
              <a:ext cx="93700" cy="33750"/>
            </a:xfrm>
            <a:custGeom>
              <a:rect b="b" l="l" r="r" t="t"/>
              <a:pathLst>
                <a:path extrusionOk="0" h="1350" w="3748">
                  <a:moveTo>
                    <a:pt x="3128" y="0"/>
                  </a:moveTo>
                  <a:cubicBezTo>
                    <a:pt x="3116" y="0"/>
                    <a:pt x="3105" y="1"/>
                    <a:pt x="3093" y="2"/>
                  </a:cubicBezTo>
                  <a:lnTo>
                    <a:pt x="497" y="478"/>
                  </a:lnTo>
                  <a:cubicBezTo>
                    <a:pt x="0" y="628"/>
                    <a:pt x="109" y="1349"/>
                    <a:pt x="604" y="1349"/>
                  </a:cubicBezTo>
                  <a:cubicBezTo>
                    <a:pt x="620" y="1349"/>
                    <a:pt x="636" y="1348"/>
                    <a:pt x="652" y="1347"/>
                  </a:cubicBezTo>
                  <a:lnTo>
                    <a:pt x="3247" y="883"/>
                  </a:lnTo>
                  <a:cubicBezTo>
                    <a:pt x="3748" y="731"/>
                    <a:pt x="3623" y="0"/>
                    <a:pt x="312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0" name="Google Shape;9340;p51"/>
            <p:cNvSpPr/>
            <p:nvPr/>
          </p:nvSpPr>
          <p:spPr>
            <a:xfrm>
              <a:off x="3557275" y="1948900"/>
              <a:ext cx="46550" cy="38625"/>
            </a:xfrm>
            <a:custGeom>
              <a:rect b="b" l="l" r="r" t="t"/>
              <a:pathLst>
                <a:path extrusionOk="0" h="1545" w="1862">
                  <a:moveTo>
                    <a:pt x="1002" y="0"/>
                  </a:moveTo>
                  <a:cubicBezTo>
                    <a:pt x="959" y="0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0"/>
                    <a:pt x="100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1" name="Google Shape;9341;p51"/>
            <p:cNvSpPr/>
            <p:nvPr/>
          </p:nvSpPr>
          <p:spPr>
            <a:xfrm>
              <a:off x="3610950" y="1937225"/>
              <a:ext cx="94475" cy="34050"/>
            </a:xfrm>
            <a:custGeom>
              <a:rect b="b" l="l" r="r" t="t"/>
              <a:pathLst>
                <a:path extrusionOk="0" h="1362" w="3779">
                  <a:moveTo>
                    <a:pt x="3152" y="0"/>
                  </a:moveTo>
                  <a:cubicBezTo>
                    <a:pt x="3136" y="0"/>
                    <a:pt x="3121" y="1"/>
                    <a:pt x="3104" y="2"/>
                  </a:cubicBezTo>
                  <a:lnTo>
                    <a:pt x="3104" y="14"/>
                  </a:lnTo>
                  <a:lnTo>
                    <a:pt x="509" y="479"/>
                  </a:lnTo>
                  <a:cubicBezTo>
                    <a:pt x="0" y="617"/>
                    <a:pt x="120" y="1362"/>
                    <a:pt x="628" y="1362"/>
                  </a:cubicBezTo>
                  <a:cubicBezTo>
                    <a:pt x="644" y="1362"/>
                    <a:pt x="659" y="1361"/>
                    <a:pt x="675" y="1360"/>
                  </a:cubicBezTo>
                  <a:lnTo>
                    <a:pt x="3259" y="883"/>
                  </a:lnTo>
                  <a:cubicBezTo>
                    <a:pt x="3779" y="733"/>
                    <a:pt x="3660" y="0"/>
                    <a:pt x="315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2" name="Google Shape;9342;p51"/>
            <p:cNvSpPr/>
            <p:nvPr/>
          </p:nvSpPr>
          <p:spPr>
            <a:xfrm>
              <a:off x="3513825" y="2188200"/>
              <a:ext cx="192900" cy="173650"/>
            </a:xfrm>
            <a:custGeom>
              <a:rect b="b" l="l" r="r" t="t"/>
              <a:pathLst>
                <a:path extrusionOk="0" h="6946" w="7716">
                  <a:moveTo>
                    <a:pt x="3892" y="0"/>
                  </a:moveTo>
                  <a:cubicBezTo>
                    <a:pt x="2858" y="0"/>
                    <a:pt x="1840" y="469"/>
                    <a:pt x="1179" y="1346"/>
                  </a:cubicBezTo>
                  <a:lnTo>
                    <a:pt x="6906" y="4965"/>
                  </a:lnTo>
                  <a:cubicBezTo>
                    <a:pt x="7716" y="3394"/>
                    <a:pt x="7192" y="1465"/>
                    <a:pt x="5703" y="524"/>
                  </a:cubicBezTo>
                  <a:cubicBezTo>
                    <a:pt x="5144" y="171"/>
                    <a:pt x="4515" y="0"/>
                    <a:pt x="3892" y="0"/>
                  </a:cubicBezTo>
                  <a:close/>
                  <a:moveTo>
                    <a:pt x="762" y="1989"/>
                  </a:moveTo>
                  <a:lnTo>
                    <a:pt x="762" y="1989"/>
                  </a:lnTo>
                  <a:cubicBezTo>
                    <a:pt x="0" y="3548"/>
                    <a:pt x="477" y="5477"/>
                    <a:pt x="1953" y="6418"/>
                  </a:cubicBezTo>
                  <a:cubicBezTo>
                    <a:pt x="2520" y="6774"/>
                    <a:pt x="3155" y="6945"/>
                    <a:pt x="3782" y="6945"/>
                  </a:cubicBezTo>
                  <a:cubicBezTo>
                    <a:pt x="4813" y="6945"/>
                    <a:pt x="5828" y="6482"/>
                    <a:pt x="6501" y="5608"/>
                  </a:cubicBezTo>
                  <a:lnTo>
                    <a:pt x="762" y="1989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3" name="Google Shape;9343;p51"/>
            <p:cNvSpPr/>
            <p:nvPr/>
          </p:nvSpPr>
          <p:spPr>
            <a:xfrm>
              <a:off x="3876375" y="1814925"/>
              <a:ext cx="152125" cy="140725"/>
            </a:xfrm>
            <a:custGeom>
              <a:rect b="b" l="l" r="r" t="t"/>
              <a:pathLst>
                <a:path extrusionOk="0" h="5629" w="6085">
                  <a:moveTo>
                    <a:pt x="3596" y="1"/>
                  </a:moveTo>
                  <a:lnTo>
                    <a:pt x="1215" y="1620"/>
                  </a:lnTo>
                  <a:cubicBezTo>
                    <a:pt x="250" y="2275"/>
                    <a:pt x="0" y="3585"/>
                    <a:pt x="655" y="4549"/>
                  </a:cubicBezTo>
                  <a:lnTo>
                    <a:pt x="774" y="4704"/>
                  </a:lnTo>
                  <a:cubicBezTo>
                    <a:pt x="1175" y="5305"/>
                    <a:pt x="1834" y="5629"/>
                    <a:pt x="2508" y="5629"/>
                  </a:cubicBezTo>
                  <a:cubicBezTo>
                    <a:pt x="2915" y="5629"/>
                    <a:pt x="3328" y="5510"/>
                    <a:pt x="3691" y="5264"/>
                  </a:cubicBezTo>
                  <a:lnTo>
                    <a:pt x="6084" y="3644"/>
                  </a:lnTo>
                  <a:lnTo>
                    <a:pt x="3596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4" name="Google Shape;9344;p51"/>
            <p:cNvSpPr/>
            <p:nvPr/>
          </p:nvSpPr>
          <p:spPr>
            <a:xfrm>
              <a:off x="3979050" y="1756600"/>
              <a:ext cx="152125" cy="140800"/>
            </a:xfrm>
            <a:custGeom>
              <a:rect b="b" l="l" r="r" t="t"/>
              <a:pathLst>
                <a:path extrusionOk="0" h="5632" w="6085">
                  <a:moveTo>
                    <a:pt x="3589" y="1"/>
                  </a:moveTo>
                  <a:cubicBezTo>
                    <a:pt x="3177" y="1"/>
                    <a:pt x="2761" y="120"/>
                    <a:pt x="2394" y="369"/>
                  </a:cubicBezTo>
                  <a:lnTo>
                    <a:pt x="1" y="1989"/>
                  </a:lnTo>
                  <a:lnTo>
                    <a:pt x="2477" y="5632"/>
                  </a:lnTo>
                  <a:lnTo>
                    <a:pt x="4870" y="4001"/>
                  </a:lnTo>
                  <a:cubicBezTo>
                    <a:pt x="5835" y="3346"/>
                    <a:pt x="6085" y="2036"/>
                    <a:pt x="5430" y="1072"/>
                  </a:cubicBezTo>
                  <a:lnTo>
                    <a:pt x="5430" y="1072"/>
                  </a:lnTo>
                  <a:lnTo>
                    <a:pt x="5430" y="1084"/>
                  </a:lnTo>
                  <a:lnTo>
                    <a:pt x="5323" y="917"/>
                  </a:lnTo>
                  <a:cubicBezTo>
                    <a:pt x="4917" y="319"/>
                    <a:pt x="4259" y="1"/>
                    <a:pt x="358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5" name="Google Shape;9345;p51"/>
            <p:cNvSpPr/>
            <p:nvPr/>
          </p:nvSpPr>
          <p:spPr>
            <a:xfrm>
              <a:off x="3831725" y="2105675"/>
              <a:ext cx="268200" cy="266925"/>
            </a:xfrm>
            <a:custGeom>
              <a:rect b="b" l="l" r="r" t="t"/>
              <a:pathLst>
                <a:path extrusionOk="0" h="10677" w="10728">
                  <a:moveTo>
                    <a:pt x="5026" y="1"/>
                  </a:moveTo>
                  <a:cubicBezTo>
                    <a:pt x="4833" y="1"/>
                    <a:pt x="4677" y="137"/>
                    <a:pt x="4644" y="325"/>
                  </a:cubicBezTo>
                  <a:lnTo>
                    <a:pt x="4191" y="3813"/>
                  </a:lnTo>
                  <a:lnTo>
                    <a:pt x="715" y="3349"/>
                  </a:lnTo>
                  <a:cubicBezTo>
                    <a:pt x="700" y="3347"/>
                    <a:pt x="685" y="3346"/>
                    <a:pt x="670" y="3346"/>
                  </a:cubicBezTo>
                  <a:cubicBezTo>
                    <a:pt x="485" y="3346"/>
                    <a:pt x="320" y="3483"/>
                    <a:pt x="298" y="3670"/>
                  </a:cubicBezTo>
                  <a:lnTo>
                    <a:pt x="24" y="5635"/>
                  </a:lnTo>
                  <a:cubicBezTo>
                    <a:pt x="0" y="5837"/>
                    <a:pt x="143" y="6028"/>
                    <a:pt x="345" y="6052"/>
                  </a:cubicBezTo>
                  <a:lnTo>
                    <a:pt x="3834" y="6516"/>
                  </a:lnTo>
                  <a:lnTo>
                    <a:pt x="3370" y="9993"/>
                  </a:lnTo>
                  <a:cubicBezTo>
                    <a:pt x="3346" y="10195"/>
                    <a:pt x="3489" y="10386"/>
                    <a:pt x="3691" y="10409"/>
                  </a:cubicBezTo>
                  <a:lnTo>
                    <a:pt x="5668" y="10671"/>
                  </a:lnTo>
                  <a:cubicBezTo>
                    <a:pt x="5688" y="10675"/>
                    <a:pt x="5709" y="10677"/>
                    <a:pt x="5729" y="10677"/>
                  </a:cubicBezTo>
                  <a:cubicBezTo>
                    <a:pt x="5905" y="10677"/>
                    <a:pt x="6052" y="10542"/>
                    <a:pt x="6084" y="10350"/>
                  </a:cubicBezTo>
                  <a:lnTo>
                    <a:pt x="6537" y="6873"/>
                  </a:lnTo>
                  <a:lnTo>
                    <a:pt x="10025" y="7338"/>
                  </a:lnTo>
                  <a:cubicBezTo>
                    <a:pt x="10040" y="7339"/>
                    <a:pt x="10055" y="7340"/>
                    <a:pt x="10069" y="7340"/>
                  </a:cubicBezTo>
                  <a:cubicBezTo>
                    <a:pt x="10255" y="7340"/>
                    <a:pt x="10420" y="7204"/>
                    <a:pt x="10442" y="7016"/>
                  </a:cubicBezTo>
                  <a:lnTo>
                    <a:pt x="10704" y="5040"/>
                  </a:lnTo>
                  <a:cubicBezTo>
                    <a:pt x="10728" y="4837"/>
                    <a:pt x="10585" y="4647"/>
                    <a:pt x="10382" y="4623"/>
                  </a:cubicBezTo>
                  <a:lnTo>
                    <a:pt x="6906" y="4159"/>
                  </a:lnTo>
                  <a:lnTo>
                    <a:pt x="7358" y="682"/>
                  </a:lnTo>
                  <a:cubicBezTo>
                    <a:pt x="7382" y="480"/>
                    <a:pt x="7239" y="289"/>
                    <a:pt x="7037" y="265"/>
                  </a:cubicBezTo>
                  <a:lnTo>
                    <a:pt x="5072" y="3"/>
                  </a:lnTo>
                  <a:cubicBezTo>
                    <a:pt x="5057" y="2"/>
                    <a:pt x="5041" y="1"/>
                    <a:pt x="5026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6" name="Google Shape;9346;p51"/>
            <p:cNvSpPr/>
            <p:nvPr/>
          </p:nvSpPr>
          <p:spPr>
            <a:xfrm>
              <a:off x="3488825" y="2510400"/>
              <a:ext cx="270875" cy="337175"/>
            </a:xfrm>
            <a:custGeom>
              <a:rect b="b" l="l" r="r" t="t"/>
              <a:pathLst>
                <a:path extrusionOk="0" h="13487" w="10835">
                  <a:moveTo>
                    <a:pt x="4145" y="408"/>
                  </a:moveTo>
                  <a:cubicBezTo>
                    <a:pt x="4436" y="408"/>
                    <a:pt x="4723" y="582"/>
                    <a:pt x="4775" y="971"/>
                  </a:cubicBezTo>
                  <a:cubicBezTo>
                    <a:pt x="4810" y="1162"/>
                    <a:pt x="4751" y="1364"/>
                    <a:pt x="4632" y="1507"/>
                  </a:cubicBezTo>
                  <a:lnTo>
                    <a:pt x="3834" y="1662"/>
                  </a:lnTo>
                  <a:cubicBezTo>
                    <a:pt x="3667" y="1567"/>
                    <a:pt x="3536" y="1400"/>
                    <a:pt x="3501" y="1209"/>
                  </a:cubicBezTo>
                  <a:lnTo>
                    <a:pt x="3501" y="1197"/>
                  </a:lnTo>
                  <a:cubicBezTo>
                    <a:pt x="3386" y="700"/>
                    <a:pt x="3769" y="408"/>
                    <a:pt x="4145" y="408"/>
                  </a:cubicBezTo>
                  <a:close/>
                  <a:moveTo>
                    <a:pt x="7856" y="2711"/>
                  </a:moveTo>
                  <a:cubicBezTo>
                    <a:pt x="8113" y="2711"/>
                    <a:pt x="8342" y="2899"/>
                    <a:pt x="8394" y="3162"/>
                  </a:cubicBezTo>
                  <a:lnTo>
                    <a:pt x="9775" y="10734"/>
                  </a:lnTo>
                  <a:cubicBezTo>
                    <a:pt x="9835" y="11032"/>
                    <a:pt x="9632" y="11318"/>
                    <a:pt x="9335" y="11365"/>
                  </a:cubicBezTo>
                  <a:lnTo>
                    <a:pt x="3072" y="12508"/>
                  </a:lnTo>
                  <a:cubicBezTo>
                    <a:pt x="3037" y="12515"/>
                    <a:pt x="3002" y="12519"/>
                    <a:pt x="2967" y="12519"/>
                  </a:cubicBezTo>
                  <a:cubicBezTo>
                    <a:pt x="2708" y="12519"/>
                    <a:pt x="2471" y="12330"/>
                    <a:pt x="2429" y="12068"/>
                  </a:cubicBezTo>
                  <a:lnTo>
                    <a:pt x="1048" y="4495"/>
                  </a:lnTo>
                  <a:cubicBezTo>
                    <a:pt x="1000" y="4198"/>
                    <a:pt x="1203" y="3912"/>
                    <a:pt x="1500" y="3864"/>
                  </a:cubicBezTo>
                  <a:lnTo>
                    <a:pt x="2239" y="3722"/>
                  </a:lnTo>
                  <a:cubicBezTo>
                    <a:pt x="2281" y="3932"/>
                    <a:pt x="2462" y="4087"/>
                    <a:pt x="2669" y="4087"/>
                  </a:cubicBezTo>
                  <a:cubicBezTo>
                    <a:pt x="2696" y="4087"/>
                    <a:pt x="2723" y="4084"/>
                    <a:pt x="2751" y="4079"/>
                  </a:cubicBezTo>
                  <a:lnTo>
                    <a:pt x="6656" y="3364"/>
                  </a:lnTo>
                  <a:cubicBezTo>
                    <a:pt x="6894" y="3317"/>
                    <a:pt x="7049" y="3091"/>
                    <a:pt x="7013" y="2852"/>
                  </a:cubicBezTo>
                  <a:lnTo>
                    <a:pt x="7751" y="2721"/>
                  </a:lnTo>
                  <a:cubicBezTo>
                    <a:pt x="7786" y="2714"/>
                    <a:pt x="7821" y="2711"/>
                    <a:pt x="7856" y="2711"/>
                  </a:cubicBezTo>
                  <a:close/>
                  <a:moveTo>
                    <a:pt x="4142" y="1"/>
                  </a:moveTo>
                  <a:cubicBezTo>
                    <a:pt x="4076" y="1"/>
                    <a:pt x="4009" y="7"/>
                    <a:pt x="3941" y="19"/>
                  </a:cubicBezTo>
                  <a:cubicBezTo>
                    <a:pt x="3358" y="126"/>
                    <a:pt x="2965" y="685"/>
                    <a:pt x="3072" y="1281"/>
                  </a:cubicBezTo>
                  <a:cubicBezTo>
                    <a:pt x="3096" y="1447"/>
                    <a:pt x="3179" y="1614"/>
                    <a:pt x="3286" y="1757"/>
                  </a:cubicBezTo>
                  <a:lnTo>
                    <a:pt x="2512" y="1900"/>
                  </a:lnTo>
                  <a:cubicBezTo>
                    <a:pt x="2191" y="1959"/>
                    <a:pt x="1977" y="2257"/>
                    <a:pt x="2036" y="2579"/>
                  </a:cubicBezTo>
                  <a:lnTo>
                    <a:pt x="2084" y="2864"/>
                  </a:lnTo>
                  <a:lnTo>
                    <a:pt x="798" y="3091"/>
                  </a:lnTo>
                  <a:cubicBezTo>
                    <a:pt x="322" y="3186"/>
                    <a:pt x="0" y="3650"/>
                    <a:pt x="84" y="4126"/>
                  </a:cubicBezTo>
                  <a:lnTo>
                    <a:pt x="1655" y="12758"/>
                  </a:lnTo>
                  <a:cubicBezTo>
                    <a:pt x="1740" y="13193"/>
                    <a:pt x="2118" y="13486"/>
                    <a:pt x="2536" y="13486"/>
                  </a:cubicBezTo>
                  <a:cubicBezTo>
                    <a:pt x="2587" y="13486"/>
                    <a:pt x="2639" y="13482"/>
                    <a:pt x="2691" y="13473"/>
                  </a:cubicBezTo>
                  <a:lnTo>
                    <a:pt x="10037" y="12139"/>
                  </a:lnTo>
                  <a:cubicBezTo>
                    <a:pt x="10513" y="12044"/>
                    <a:pt x="10835" y="11580"/>
                    <a:pt x="10752" y="11091"/>
                  </a:cubicBezTo>
                  <a:lnTo>
                    <a:pt x="9180" y="2459"/>
                  </a:lnTo>
                  <a:cubicBezTo>
                    <a:pt x="9095" y="2025"/>
                    <a:pt x="8717" y="1732"/>
                    <a:pt x="8291" y="1732"/>
                  </a:cubicBezTo>
                  <a:cubicBezTo>
                    <a:pt x="8239" y="1732"/>
                    <a:pt x="8185" y="1736"/>
                    <a:pt x="8132" y="1745"/>
                  </a:cubicBezTo>
                  <a:lnTo>
                    <a:pt x="6858" y="1983"/>
                  </a:lnTo>
                  <a:lnTo>
                    <a:pt x="6811" y="1709"/>
                  </a:lnTo>
                  <a:cubicBezTo>
                    <a:pt x="6746" y="1419"/>
                    <a:pt x="6497" y="1226"/>
                    <a:pt x="6213" y="1226"/>
                  </a:cubicBezTo>
                  <a:cubicBezTo>
                    <a:pt x="6183" y="1226"/>
                    <a:pt x="6151" y="1228"/>
                    <a:pt x="6120" y="1233"/>
                  </a:cubicBezTo>
                  <a:lnTo>
                    <a:pt x="5179" y="1412"/>
                  </a:lnTo>
                  <a:cubicBezTo>
                    <a:pt x="5227" y="1245"/>
                    <a:pt x="5239" y="1066"/>
                    <a:pt x="5203" y="888"/>
                  </a:cubicBezTo>
                  <a:cubicBezTo>
                    <a:pt x="5108" y="360"/>
                    <a:pt x="4658" y="1"/>
                    <a:pt x="414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7" name="Google Shape;9347;p51"/>
            <p:cNvSpPr/>
            <p:nvPr/>
          </p:nvSpPr>
          <p:spPr>
            <a:xfrm>
              <a:off x="3536750" y="2631725"/>
              <a:ext cx="46600" cy="38625"/>
            </a:xfrm>
            <a:custGeom>
              <a:rect b="b" l="l" r="r" t="t"/>
              <a:pathLst>
                <a:path extrusionOk="0" h="1545" w="1864">
                  <a:moveTo>
                    <a:pt x="1013" y="0"/>
                  </a:moveTo>
                  <a:cubicBezTo>
                    <a:pt x="970" y="0"/>
                    <a:pt x="926" y="4"/>
                    <a:pt x="881" y="12"/>
                  </a:cubicBezTo>
                  <a:cubicBezTo>
                    <a:pt x="202" y="131"/>
                    <a:pt x="0" y="1012"/>
                    <a:pt x="572" y="1405"/>
                  </a:cubicBezTo>
                  <a:cubicBezTo>
                    <a:pt x="713" y="1502"/>
                    <a:pt x="865" y="1545"/>
                    <a:pt x="1012" y="1545"/>
                  </a:cubicBezTo>
                  <a:cubicBezTo>
                    <a:pt x="1460" y="1545"/>
                    <a:pt x="1864" y="1142"/>
                    <a:pt x="1774" y="631"/>
                  </a:cubicBezTo>
                  <a:cubicBezTo>
                    <a:pt x="1700" y="258"/>
                    <a:pt x="1378" y="0"/>
                    <a:pt x="101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8" name="Google Shape;9348;p51"/>
            <p:cNvSpPr/>
            <p:nvPr/>
          </p:nvSpPr>
          <p:spPr>
            <a:xfrm>
              <a:off x="3589975" y="2620175"/>
              <a:ext cx="95975" cy="33800"/>
            </a:xfrm>
            <a:custGeom>
              <a:rect b="b" l="l" r="r" t="t"/>
              <a:pathLst>
                <a:path extrusionOk="0" h="1352" w="3839">
                  <a:moveTo>
                    <a:pt x="3229" y="0"/>
                  </a:moveTo>
                  <a:cubicBezTo>
                    <a:pt x="3198" y="0"/>
                    <a:pt x="3167" y="3"/>
                    <a:pt x="3134" y="9"/>
                  </a:cubicBezTo>
                  <a:lnTo>
                    <a:pt x="538" y="485"/>
                  </a:lnTo>
                  <a:cubicBezTo>
                    <a:pt x="0" y="586"/>
                    <a:pt x="106" y="1352"/>
                    <a:pt x="597" y="1352"/>
                  </a:cubicBezTo>
                  <a:cubicBezTo>
                    <a:pt x="627" y="1352"/>
                    <a:pt x="659" y="1349"/>
                    <a:pt x="693" y="1343"/>
                  </a:cubicBezTo>
                  <a:lnTo>
                    <a:pt x="3300" y="866"/>
                  </a:lnTo>
                  <a:cubicBezTo>
                    <a:pt x="3839" y="777"/>
                    <a:pt x="3722" y="0"/>
                    <a:pt x="322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9" name="Google Shape;9349;p51"/>
            <p:cNvSpPr/>
            <p:nvPr/>
          </p:nvSpPr>
          <p:spPr>
            <a:xfrm>
              <a:off x="3546550" y="2685525"/>
              <a:ext cx="46625" cy="38700"/>
            </a:xfrm>
            <a:custGeom>
              <a:rect b="b" l="l" r="r" t="t"/>
              <a:pathLst>
                <a:path extrusionOk="0" h="1548" w="1865">
                  <a:moveTo>
                    <a:pt x="1027" y="0"/>
                  </a:moveTo>
                  <a:cubicBezTo>
                    <a:pt x="980" y="0"/>
                    <a:pt x="931" y="5"/>
                    <a:pt x="882" y="15"/>
                  </a:cubicBezTo>
                  <a:cubicBezTo>
                    <a:pt x="203" y="122"/>
                    <a:pt x="1" y="1015"/>
                    <a:pt x="572" y="1408"/>
                  </a:cubicBezTo>
                  <a:cubicBezTo>
                    <a:pt x="711" y="1505"/>
                    <a:pt x="861" y="1548"/>
                    <a:pt x="1008" y="1548"/>
                  </a:cubicBezTo>
                  <a:cubicBezTo>
                    <a:pt x="1455" y="1548"/>
                    <a:pt x="1865" y="1145"/>
                    <a:pt x="1775" y="634"/>
                  </a:cubicBezTo>
                  <a:cubicBezTo>
                    <a:pt x="1701" y="266"/>
                    <a:pt x="1387" y="0"/>
                    <a:pt x="102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0" name="Google Shape;9350;p51"/>
            <p:cNvSpPr/>
            <p:nvPr/>
          </p:nvSpPr>
          <p:spPr>
            <a:xfrm>
              <a:off x="3600825" y="2673950"/>
              <a:ext cx="93700" cy="33725"/>
            </a:xfrm>
            <a:custGeom>
              <a:rect b="b" l="l" r="r" t="t"/>
              <a:pathLst>
                <a:path extrusionOk="0" h="1349" w="3748">
                  <a:moveTo>
                    <a:pt x="3128" y="0"/>
                  </a:moveTo>
                  <a:cubicBezTo>
                    <a:pt x="3116" y="0"/>
                    <a:pt x="3105" y="1"/>
                    <a:pt x="3093" y="1"/>
                  </a:cubicBezTo>
                  <a:lnTo>
                    <a:pt x="497" y="478"/>
                  </a:lnTo>
                  <a:cubicBezTo>
                    <a:pt x="0" y="628"/>
                    <a:pt x="109" y="1349"/>
                    <a:pt x="604" y="1349"/>
                  </a:cubicBezTo>
                  <a:cubicBezTo>
                    <a:pt x="620" y="1349"/>
                    <a:pt x="636" y="1348"/>
                    <a:pt x="652" y="1347"/>
                  </a:cubicBezTo>
                  <a:lnTo>
                    <a:pt x="3247" y="882"/>
                  </a:lnTo>
                  <a:cubicBezTo>
                    <a:pt x="3748" y="731"/>
                    <a:pt x="3623" y="0"/>
                    <a:pt x="312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1" name="Google Shape;9351;p51"/>
            <p:cNvSpPr/>
            <p:nvPr/>
          </p:nvSpPr>
          <p:spPr>
            <a:xfrm>
              <a:off x="3557275" y="2743050"/>
              <a:ext cx="46550" cy="38625"/>
            </a:xfrm>
            <a:custGeom>
              <a:rect b="b" l="l" r="r" t="t"/>
              <a:pathLst>
                <a:path extrusionOk="0" h="1545" w="1862">
                  <a:moveTo>
                    <a:pt x="1002" y="0"/>
                  </a:moveTo>
                  <a:cubicBezTo>
                    <a:pt x="959" y="0"/>
                    <a:pt x="914" y="4"/>
                    <a:pt x="870" y="11"/>
                  </a:cubicBezTo>
                  <a:cubicBezTo>
                    <a:pt x="191" y="131"/>
                    <a:pt x="1" y="1012"/>
                    <a:pt x="560" y="1404"/>
                  </a:cubicBezTo>
                  <a:cubicBezTo>
                    <a:pt x="701" y="1501"/>
                    <a:pt x="854" y="1545"/>
                    <a:pt x="1002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8"/>
                    <a:pt x="1369" y="0"/>
                    <a:pt x="100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2" name="Google Shape;9352;p51"/>
            <p:cNvSpPr/>
            <p:nvPr/>
          </p:nvSpPr>
          <p:spPr>
            <a:xfrm>
              <a:off x="3610750" y="2731600"/>
              <a:ext cx="94800" cy="33850"/>
            </a:xfrm>
            <a:custGeom>
              <a:rect b="b" l="l" r="r" t="t"/>
              <a:pathLst>
                <a:path extrusionOk="0" h="1354" w="3792">
                  <a:moveTo>
                    <a:pt x="3181" y="1"/>
                  </a:moveTo>
                  <a:cubicBezTo>
                    <a:pt x="3159" y="1"/>
                    <a:pt x="3136" y="2"/>
                    <a:pt x="3112" y="5"/>
                  </a:cubicBezTo>
                  <a:lnTo>
                    <a:pt x="517" y="469"/>
                  </a:lnTo>
                  <a:cubicBezTo>
                    <a:pt x="0" y="607"/>
                    <a:pt x="114" y="1354"/>
                    <a:pt x="625" y="1354"/>
                  </a:cubicBezTo>
                  <a:cubicBezTo>
                    <a:pt x="644" y="1354"/>
                    <a:pt x="663" y="1353"/>
                    <a:pt x="683" y="1351"/>
                  </a:cubicBezTo>
                  <a:lnTo>
                    <a:pt x="3267" y="874"/>
                  </a:lnTo>
                  <a:cubicBezTo>
                    <a:pt x="3792" y="749"/>
                    <a:pt x="3683" y="1"/>
                    <a:pt x="318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3" name="Google Shape;9353;p51"/>
            <p:cNvSpPr/>
            <p:nvPr/>
          </p:nvSpPr>
          <p:spPr>
            <a:xfrm>
              <a:off x="3512625" y="2982275"/>
              <a:ext cx="194100" cy="174225"/>
            </a:xfrm>
            <a:custGeom>
              <a:rect b="b" l="l" r="r" t="t"/>
              <a:pathLst>
                <a:path extrusionOk="0" h="6969" w="7764">
                  <a:moveTo>
                    <a:pt x="3932" y="0"/>
                  </a:moveTo>
                  <a:cubicBezTo>
                    <a:pt x="2901" y="0"/>
                    <a:pt x="1887" y="467"/>
                    <a:pt x="1227" y="1349"/>
                  </a:cubicBezTo>
                  <a:lnTo>
                    <a:pt x="6954" y="4968"/>
                  </a:lnTo>
                  <a:cubicBezTo>
                    <a:pt x="7764" y="3396"/>
                    <a:pt x="7240" y="1468"/>
                    <a:pt x="5751" y="527"/>
                  </a:cubicBezTo>
                  <a:cubicBezTo>
                    <a:pt x="5189" y="172"/>
                    <a:pt x="4558" y="0"/>
                    <a:pt x="3932" y="0"/>
                  </a:cubicBezTo>
                  <a:close/>
                  <a:moveTo>
                    <a:pt x="810" y="1992"/>
                  </a:moveTo>
                  <a:lnTo>
                    <a:pt x="810" y="1992"/>
                  </a:lnTo>
                  <a:cubicBezTo>
                    <a:pt x="1" y="3563"/>
                    <a:pt x="525" y="5492"/>
                    <a:pt x="2013" y="6444"/>
                  </a:cubicBezTo>
                  <a:cubicBezTo>
                    <a:pt x="2577" y="6798"/>
                    <a:pt x="3207" y="6968"/>
                    <a:pt x="3830" y="6968"/>
                  </a:cubicBezTo>
                  <a:cubicBezTo>
                    <a:pt x="4864" y="6968"/>
                    <a:pt x="5880" y="6500"/>
                    <a:pt x="6549" y="5623"/>
                  </a:cubicBezTo>
                  <a:lnTo>
                    <a:pt x="810" y="1992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4" name="Google Shape;9354;p51"/>
            <p:cNvSpPr/>
            <p:nvPr/>
          </p:nvSpPr>
          <p:spPr>
            <a:xfrm>
              <a:off x="3876375" y="2609075"/>
              <a:ext cx="152125" cy="140725"/>
            </a:xfrm>
            <a:custGeom>
              <a:rect b="b" l="l" r="r" t="t"/>
              <a:pathLst>
                <a:path extrusionOk="0" h="5629" w="6085">
                  <a:moveTo>
                    <a:pt x="3596" y="1"/>
                  </a:moveTo>
                  <a:lnTo>
                    <a:pt x="1215" y="1620"/>
                  </a:lnTo>
                  <a:cubicBezTo>
                    <a:pt x="250" y="2275"/>
                    <a:pt x="0" y="3585"/>
                    <a:pt x="655" y="4549"/>
                  </a:cubicBezTo>
                  <a:lnTo>
                    <a:pt x="774" y="4716"/>
                  </a:lnTo>
                  <a:cubicBezTo>
                    <a:pt x="1174" y="5308"/>
                    <a:pt x="1832" y="5629"/>
                    <a:pt x="2505" y="5629"/>
                  </a:cubicBezTo>
                  <a:cubicBezTo>
                    <a:pt x="2913" y="5629"/>
                    <a:pt x="3327" y="5511"/>
                    <a:pt x="3691" y="5263"/>
                  </a:cubicBezTo>
                  <a:lnTo>
                    <a:pt x="6084" y="3644"/>
                  </a:lnTo>
                  <a:lnTo>
                    <a:pt x="3596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5" name="Google Shape;9355;p51"/>
            <p:cNvSpPr/>
            <p:nvPr/>
          </p:nvSpPr>
          <p:spPr>
            <a:xfrm>
              <a:off x="3979050" y="2550550"/>
              <a:ext cx="152125" cy="141000"/>
            </a:xfrm>
            <a:custGeom>
              <a:rect b="b" l="l" r="r" t="t"/>
              <a:pathLst>
                <a:path extrusionOk="0" h="5640" w="6085">
                  <a:moveTo>
                    <a:pt x="3578" y="0"/>
                  </a:moveTo>
                  <a:cubicBezTo>
                    <a:pt x="3170" y="0"/>
                    <a:pt x="2757" y="119"/>
                    <a:pt x="2394" y="365"/>
                  </a:cubicBezTo>
                  <a:lnTo>
                    <a:pt x="1" y="1996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5" y="3354"/>
                    <a:pt x="6085" y="2044"/>
                    <a:pt x="5430" y="1080"/>
                  </a:cubicBezTo>
                  <a:lnTo>
                    <a:pt x="5323" y="925"/>
                  </a:lnTo>
                  <a:cubicBezTo>
                    <a:pt x="4915" y="324"/>
                    <a:pt x="4252" y="0"/>
                    <a:pt x="357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6" name="Google Shape;9356;p51"/>
            <p:cNvSpPr/>
            <p:nvPr/>
          </p:nvSpPr>
          <p:spPr>
            <a:xfrm>
              <a:off x="3831725" y="2900125"/>
              <a:ext cx="268200" cy="266625"/>
            </a:xfrm>
            <a:custGeom>
              <a:rect b="b" l="l" r="r" t="t"/>
              <a:pathLst>
                <a:path extrusionOk="0" h="10665" w="10728">
                  <a:moveTo>
                    <a:pt x="5026" y="0"/>
                  </a:moveTo>
                  <a:cubicBezTo>
                    <a:pt x="4833" y="0"/>
                    <a:pt x="4678" y="137"/>
                    <a:pt x="4656" y="325"/>
                  </a:cubicBezTo>
                  <a:lnTo>
                    <a:pt x="4191" y="3801"/>
                  </a:lnTo>
                  <a:lnTo>
                    <a:pt x="715" y="3337"/>
                  </a:lnTo>
                  <a:cubicBezTo>
                    <a:pt x="700" y="3335"/>
                    <a:pt x="685" y="3334"/>
                    <a:pt x="670" y="3334"/>
                  </a:cubicBezTo>
                  <a:cubicBezTo>
                    <a:pt x="485" y="3334"/>
                    <a:pt x="320" y="3471"/>
                    <a:pt x="298" y="3658"/>
                  </a:cubicBezTo>
                  <a:lnTo>
                    <a:pt x="24" y="5635"/>
                  </a:lnTo>
                  <a:cubicBezTo>
                    <a:pt x="0" y="5837"/>
                    <a:pt x="143" y="6016"/>
                    <a:pt x="345" y="6051"/>
                  </a:cubicBezTo>
                  <a:lnTo>
                    <a:pt x="3834" y="6504"/>
                  </a:lnTo>
                  <a:lnTo>
                    <a:pt x="3370" y="9992"/>
                  </a:lnTo>
                  <a:cubicBezTo>
                    <a:pt x="3346" y="10195"/>
                    <a:pt x="3489" y="10373"/>
                    <a:pt x="3691" y="10409"/>
                  </a:cubicBezTo>
                  <a:lnTo>
                    <a:pt x="5668" y="10659"/>
                  </a:lnTo>
                  <a:cubicBezTo>
                    <a:pt x="5689" y="10663"/>
                    <a:pt x="5709" y="10665"/>
                    <a:pt x="5730" y="10665"/>
                  </a:cubicBezTo>
                  <a:cubicBezTo>
                    <a:pt x="5908" y="10665"/>
                    <a:pt x="6063" y="10531"/>
                    <a:pt x="6084" y="10350"/>
                  </a:cubicBezTo>
                  <a:lnTo>
                    <a:pt x="6537" y="6861"/>
                  </a:lnTo>
                  <a:lnTo>
                    <a:pt x="10025" y="7325"/>
                  </a:lnTo>
                  <a:cubicBezTo>
                    <a:pt x="10040" y="7327"/>
                    <a:pt x="10055" y="7328"/>
                    <a:pt x="10069" y="7328"/>
                  </a:cubicBezTo>
                  <a:cubicBezTo>
                    <a:pt x="10253" y="7328"/>
                    <a:pt x="10409" y="7192"/>
                    <a:pt x="10442" y="7016"/>
                  </a:cubicBezTo>
                  <a:lnTo>
                    <a:pt x="10704" y="5039"/>
                  </a:lnTo>
                  <a:cubicBezTo>
                    <a:pt x="10728" y="4837"/>
                    <a:pt x="10585" y="4646"/>
                    <a:pt x="10382" y="4623"/>
                  </a:cubicBezTo>
                  <a:lnTo>
                    <a:pt x="6906" y="4158"/>
                  </a:lnTo>
                  <a:lnTo>
                    <a:pt x="7358" y="682"/>
                  </a:lnTo>
                  <a:cubicBezTo>
                    <a:pt x="7382" y="479"/>
                    <a:pt x="7239" y="289"/>
                    <a:pt x="7037" y="265"/>
                  </a:cubicBezTo>
                  <a:lnTo>
                    <a:pt x="5072" y="3"/>
                  </a:lnTo>
                  <a:cubicBezTo>
                    <a:pt x="5057" y="1"/>
                    <a:pt x="5041" y="0"/>
                    <a:pt x="5026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7" name="Google Shape;9357;p51"/>
            <p:cNvSpPr/>
            <p:nvPr/>
          </p:nvSpPr>
          <p:spPr>
            <a:xfrm>
              <a:off x="3488825" y="3304550"/>
              <a:ext cx="270875" cy="337750"/>
            </a:xfrm>
            <a:custGeom>
              <a:rect b="b" l="l" r="r" t="t"/>
              <a:pathLst>
                <a:path extrusionOk="0" h="13510" w="10835">
                  <a:moveTo>
                    <a:pt x="4152" y="412"/>
                  </a:moveTo>
                  <a:cubicBezTo>
                    <a:pt x="4440" y="412"/>
                    <a:pt x="4723" y="585"/>
                    <a:pt x="4775" y="971"/>
                  </a:cubicBezTo>
                  <a:cubicBezTo>
                    <a:pt x="4810" y="1173"/>
                    <a:pt x="4751" y="1364"/>
                    <a:pt x="4632" y="1519"/>
                  </a:cubicBezTo>
                  <a:lnTo>
                    <a:pt x="3834" y="1662"/>
                  </a:lnTo>
                  <a:cubicBezTo>
                    <a:pt x="3655" y="1566"/>
                    <a:pt x="3536" y="1400"/>
                    <a:pt x="3501" y="1209"/>
                  </a:cubicBezTo>
                  <a:cubicBezTo>
                    <a:pt x="3386" y="709"/>
                    <a:pt x="3773" y="412"/>
                    <a:pt x="4152" y="412"/>
                  </a:cubicBezTo>
                  <a:close/>
                  <a:moveTo>
                    <a:pt x="7860" y="2722"/>
                  </a:moveTo>
                  <a:cubicBezTo>
                    <a:pt x="8116" y="2722"/>
                    <a:pt x="8342" y="2901"/>
                    <a:pt x="8394" y="3162"/>
                  </a:cubicBezTo>
                  <a:lnTo>
                    <a:pt x="9775" y="10746"/>
                  </a:lnTo>
                  <a:cubicBezTo>
                    <a:pt x="9835" y="11044"/>
                    <a:pt x="9632" y="11329"/>
                    <a:pt x="9335" y="11377"/>
                  </a:cubicBezTo>
                  <a:lnTo>
                    <a:pt x="3072" y="12520"/>
                  </a:lnTo>
                  <a:cubicBezTo>
                    <a:pt x="3041" y="12525"/>
                    <a:pt x="3011" y="12527"/>
                    <a:pt x="2981" y="12527"/>
                  </a:cubicBezTo>
                  <a:cubicBezTo>
                    <a:pt x="2718" y="12527"/>
                    <a:pt x="2482" y="12345"/>
                    <a:pt x="2429" y="12068"/>
                  </a:cubicBezTo>
                  <a:lnTo>
                    <a:pt x="1048" y="4507"/>
                  </a:lnTo>
                  <a:cubicBezTo>
                    <a:pt x="1000" y="4210"/>
                    <a:pt x="1191" y="3924"/>
                    <a:pt x="1500" y="3864"/>
                  </a:cubicBezTo>
                  <a:lnTo>
                    <a:pt x="2239" y="3733"/>
                  </a:lnTo>
                  <a:cubicBezTo>
                    <a:pt x="2280" y="3942"/>
                    <a:pt x="2460" y="4087"/>
                    <a:pt x="2664" y="4087"/>
                  </a:cubicBezTo>
                  <a:cubicBezTo>
                    <a:pt x="2693" y="4087"/>
                    <a:pt x="2721" y="4084"/>
                    <a:pt x="2751" y="4079"/>
                  </a:cubicBezTo>
                  <a:lnTo>
                    <a:pt x="6656" y="3376"/>
                  </a:lnTo>
                  <a:cubicBezTo>
                    <a:pt x="6894" y="3328"/>
                    <a:pt x="7049" y="3102"/>
                    <a:pt x="7013" y="2864"/>
                  </a:cubicBezTo>
                  <a:lnTo>
                    <a:pt x="7751" y="2733"/>
                  </a:lnTo>
                  <a:cubicBezTo>
                    <a:pt x="7788" y="2726"/>
                    <a:pt x="7824" y="2722"/>
                    <a:pt x="7860" y="2722"/>
                  </a:cubicBezTo>
                  <a:close/>
                  <a:moveTo>
                    <a:pt x="4137" y="1"/>
                  </a:moveTo>
                  <a:cubicBezTo>
                    <a:pt x="4073" y="1"/>
                    <a:pt x="4007" y="7"/>
                    <a:pt x="3941" y="19"/>
                  </a:cubicBezTo>
                  <a:cubicBezTo>
                    <a:pt x="3358" y="126"/>
                    <a:pt x="2965" y="697"/>
                    <a:pt x="3072" y="1281"/>
                  </a:cubicBezTo>
                  <a:cubicBezTo>
                    <a:pt x="3096" y="1459"/>
                    <a:pt x="3179" y="1626"/>
                    <a:pt x="3286" y="1757"/>
                  </a:cubicBezTo>
                  <a:lnTo>
                    <a:pt x="2512" y="1912"/>
                  </a:lnTo>
                  <a:cubicBezTo>
                    <a:pt x="2191" y="1971"/>
                    <a:pt x="1977" y="2281"/>
                    <a:pt x="2036" y="2590"/>
                  </a:cubicBezTo>
                  <a:lnTo>
                    <a:pt x="2084" y="2876"/>
                  </a:lnTo>
                  <a:lnTo>
                    <a:pt x="798" y="3102"/>
                  </a:lnTo>
                  <a:cubicBezTo>
                    <a:pt x="310" y="3197"/>
                    <a:pt x="0" y="3662"/>
                    <a:pt x="84" y="4150"/>
                  </a:cubicBezTo>
                  <a:lnTo>
                    <a:pt x="1655" y="12770"/>
                  </a:lnTo>
                  <a:cubicBezTo>
                    <a:pt x="1740" y="13206"/>
                    <a:pt x="2120" y="13510"/>
                    <a:pt x="2540" y="13510"/>
                  </a:cubicBezTo>
                  <a:cubicBezTo>
                    <a:pt x="2590" y="13510"/>
                    <a:pt x="2640" y="13505"/>
                    <a:pt x="2691" y="13496"/>
                  </a:cubicBezTo>
                  <a:lnTo>
                    <a:pt x="10037" y="12151"/>
                  </a:lnTo>
                  <a:cubicBezTo>
                    <a:pt x="10513" y="12068"/>
                    <a:pt x="10835" y="11591"/>
                    <a:pt x="10752" y="11115"/>
                  </a:cubicBezTo>
                  <a:lnTo>
                    <a:pt x="9180" y="2483"/>
                  </a:lnTo>
                  <a:cubicBezTo>
                    <a:pt x="9095" y="2047"/>
                    <a:pt x="8715" y="1744"/>
                    <a:pt x="8287" y="1744"/>
                  </a:cubicBezTo>
                  <a:cubicBezTo>
                    <a:pt x="8236" y="1744"/>
                    <a:pt x="8184" y="1748"/>
                    <a:pt x="8132" y="1757"/>
                  </a:cubicBezTo>
                  <a:lnTo>
                    <a:pt x="6858" y="1995"/>
                  </a:lnTo>
                  <a:lnTo>
                    <a:pt x="6811" y="1721"/>
                  </a:lnTo>
                  <a:cubicBezTo>
                    <a:pt x="6747" y="1436"/>
                    <a:pt x="6506" y="1235"/>
                    <a:pt x="6227" y="1235"/>
                  </a:cubicBezTo>
                  <a:cubicBezTo>
                    <a:pt x="6192" y="1235"/>
                    <a:pt x="6156" y="1238"/>
                    <a:pt x="6120" y="1245"/>
                  </a:cubicBezTo>
                  <a:lnTo>
                    <a:pt x="5179" y="1412"/>
                  </a:lnTo>
                  <a:cubicBezTo>
                    <a:pt x="5227" y="1245"/>
                    <a:pt x="5239" y="1066"/>
                    <a:pt x="5203" y="900"/>
                  </a:cubicBezTo>
                  <a:cubicBezTo>
                    <a:pt x="5108" y="370"/>
                    <a:pt x="4655" y="1"/>
                    <a:pt x="413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8" name="Google Shape;9358;p51"/>
            <p:cNvSpPr/>
            <p:nvPr/>
          </p:nvSpPr>
          <p:spPr>
            <a:xfrm>
              <a:off x="3536750" y="3425775"/>
              <a:ext cx="46600" cy="38725"/>
            </a:xfrm>
            <a:custGeom>
              <a:rect b="b" l="l" r="r" t="t"/>
              <a:pathLst>
                <a:path extrusionOk="0" h="1549" w="1864">
                  <a:moveTo>
                    <a:pt x="1026" y="1"/>
                  </a:moveTo>
                  <a:cubicBezTo>
                    <a:pt x="979" y="1"/>
                    <a:pt x="930" y="6"/>
                    <a:pt x="881" y="15"/>
                  </a:cubicBezTo>
                  <a:cubicBezTo>
                    <a:pt x="202" y="134"/>
                    <a:pt x="0" y="1015"/>
                    <a:pt x="572" y="1408"/>
                  </a:cubicBezTo>
                  <a:cubicBezTo>
                    <a:pt x="713" y="1505"/>
                    <a:pt x="865" y="1549"/>
                    <a:pt x="1012" y="1549"/>
                  </a:cubicBezTo>
                  <a:cubicBezTo>
                    <a:pt x="1460" y="1549"/>
                    <a:pt x="1864" y="1146"/>
                    <a:pt x="1774" y="634"/>
                  </a:cubicBezTo>
                  <a:cubicBezTo>
                    <a:pt x="1701" y="267"/>
                    <a:pt x="1386" y="1"/>
                    <a:pt x="1026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9" name="Google Shape;9359;p51"/>
            <p:cNvSpPr/>
            <p:nvPr/>
          </p:nvSpPr>
          <p:spPr>
            <a:xfrm>
              <a:off x="3589550" y="3414500"/>
              <a:ext cx="96825" cy="33725"/>
            </a:xfrm>
            <a:custGeom>
              <a:rect b="b" l="l" r="r" t="t"/>
              <a:pathLst>
                <a:path extrusionOk="0" h="1349" w="3873">
                  <a:moveTo>
                    <a:pt x="3265" y="1"/>
                  </a:moveTo>
                  <a:cubicBezTo>
                    <a:pt x="3229" y="1"/>
                    <a:pt x="3191" y="5"/>
                    <a:pt x="3151" y="14"/>
                  </a:cubicBezTo>
                  <a:lnTo>
                    <a:pt x="3151" y="2"/>
                  </a:lnTo>
                  <a:lnTo>
                    <a:pt x="555" y="478"/>
                  </a:lnTo>
                  <a:cubicBezTo>
                    <a:pt x="0" y="567"/>
                    <a:pt x="107" y="1349"/>
                    <a:pt x="597" y="1349"/>
                  </a:cubicBezTo>
                  <a:cubicBezTo>
                    <a:pt x="632" y="1349"/>
                    <a:pt x="670" y="1344"/>
                    <a:pt x="710" y="1336"/>
                  </a:cubicBezTo>
                  <a:lnTo>
                    <a:pt x="3317" y="871"/>
                  </a:lnTo>
                  <a:cubicBezTo>
                    <a:pt x="3873" y="793"/>
                    <a:pt x="3765" y="1"/>
                    <a:pt x="326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0" name="Google Shape;9360;p51"/>
            <p:cNvSpPr/>
            <p:nvPr/>
          </p:nvSpPr>
          <p:spPr>
            <a:xfrm>
              <a:off x="3546550" y="3479650"/>
              <a:ext cx="46625" cy="38725"/>
            </a:xfrm>
            <a:custGeom>
              <a:rect b="b" l="l" r="r" t="t"/>
              <a:pathLst>
                <a:path extrusionOk="0" h="1549" w="1865">
                  <a:moveTo>
                    <a:pt x="1027" y="1"/>
                  </a:moveTo>
                  <a:cubicBezTo>
                    <a:pt x="980" y="1"/>
                    <a:pt x="931" y="6"/>
                    <a:pt x="882" y="15"/>
                  </a:cubicBezTo>
                  <a:cubicBezTo>
                    <a:pt x="203" y="134"/>
                    <a:pt x="1" y="1015"/>
                    <a:pt x="572" y="1408"/>
                  </a:cubicBezTo>
                  <a:cubicBezTo>
                    <a:pt x="711" y="1505"/>
                    <a:pt x="861" y="1549"/>
                    <a:pt x="1008" y="1549"/>
                  </a:cubicBezTo>
                  <a:cubicBezTo>
                    <a:pt x="1455" y="1549"/>
                    <a:pt x="1865" y="1146"/>
                    <a:pt x="1775" y="635"/>
                  </a:cubicBezTo>
                  <a:cubicBezTo>
                    <a:pt x="1701" y="267"/>
                    <a:pt x="1387" y="1"/>
                    <a:pt x="102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1" name="Google Shape;9361;p51"/>
            <p:cNvSpPr/>
            <p:nvPr/>
          </p:nvSpPr>
          <p:spPr>
            <a:xfrm>
              <a:off x="3600725" y="3468350"/>
              <a:ext cx="93700" cy="33750"/>
            </a:xfrm>
            <a:custGeom>
              <a:rect b="b" l="l" r="r" t="t"/>
              <a:pathLst>
                <a:path extrusionOk="0" h="1350" w="3748">
                  <a:moveTo>
                    <a:pt x="3143" y="1"/>
                  </a:moveTo>
                  <a:cubicBezTo>
                    <a:pt x="3128" y="1"/>
                    <a:pt x="3112" y="2"/>
                    <a:pt x="3097" y="3"/>
                  </a:cubicBezTo>
                  <a:lnTo>
                    <a:pt x="501" y="467"/>
                  </a:lnTo>
                  <a:cubicBezTo>
                    <a:pt x="1" y="619"/>
                    <a:pt x="114" y="1350"/>
                    <a:pt x="620" y="1350"/>
                  </a:cubicBezTo>
                  <a:cubicBezTo>
                    <a:pt x="631" y="1350"/>
                    <a:pt x="644" y="1349"/>
                    <a:pt x="656" y="1348"/>
                  </a:cubicBezTo>
                  <a:lnTo>
                    <a:pt x="3251" y="872"/>
                  </a:lnTo>
                  <a:cubicBezTo>
                    <a:pt x="3748" y="722"/>
                    <a:pt x="3628" y="1"/>
                    <a:pt x="314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2" name="Google Shape;9362;p51"/>
            <p:cNvSpPr/>
            <p:nvPr/>
          </p:nvSpPr>
          <p:spPr>
            <a:xfrm>
              <a:off x="3557275" y="3537175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5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2" y="1502"/>
                    <a:pt x="855" y="1546"/>
                    <a:pt x="1003" y="1546"/>
                  </a:cubicBezTo>
                  <a:cubicBezTo>
                    <a:pt x="1454" y="1546"/>
                    <a:pt x="1861" y="1145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3" name="Google Shape;9363;p51"/>
            <p:cNvSpPr/>
            <p:nvPr/>
          </p:nvSpPr>
          <p:spPr>
            <a:xfrm>
              <a:off x="3610950" y="3525850"/>
              <a:ext cx="94400" cy="33725"/>
            </a:xfrm>
            <a:custGeom>
              <a:rect b="b" l="l" r="r" t="t"/>
              <a:pathLst>
                <a:path extrusionOk="0" h="1349" w="3776">
                  <a:moveTo>
                    <a:pt x="3104" y="1"/>
                  </a:moveTo>
                  <a:lnTo>
                    <a:pt x="509" y="477"/>
                  </a:lnTo>
                  <a:cubicBezTo>
                    <a:pt x="0" y="616"/>
                    <a:pt x="120" y="1348"/>
                    <a:pt x="628" y="1348"/>
                  </a:cubicBezTo>
                  <a:cubicBezTo>
                    <a:pt x="643" y="1348"/>
                    <a:pt x="659" y="1348"/>
                    <a:pt x="675" y="1346"/>
                  </a:cubicBezTo>
                  <a:lnTo>
                    <a:pt x="3259" y="882"/>
                  </a:lnTo>
                  <a:cubicBezTo>
                    <a:pt x="3775" y="744"/>
                    <a:pt x="3661" y="10"/>
                    <a:pt x="3162" y="10"/>
                  </a:cubicBezTo>
                  <a:cubicBezTo>
                    <a:pt x="3144" y="10"/>
                    <a:pt x="3124" y="11"/>
                    <a:pt x="3104" y="13"/>
                  </a:cubicBezTo>
                  <a:lnTo>
                    <a:pt x="3104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4" name="Google Shape;9364;p51"/>
            <p:cNvSpPr/>
            <p:nvPr/>
          </p:nvSpPr>
          <p:spPr>
            <a:xfrm>
              <a:off x="3513825" y="3776475"/>
              <a:ext cx="192900" cy="173675"/>
            </a:xfrm>
            <a:custGeom>
              <a:rect b="b" l="l" r="r" t="t"/>
              <a:pathLst>
                <a:path extrusionOk="0" h="6947" w="7716">
                  <a:moveTo>
                    <a:pt x="3892" y="1"/>
                  </a:moveTo>
                  <a:cubicBezTo>
                    <a:pt x="2858" y="1"/>
                    <a:pt x="1840" y="470"/>
                    <a:pt x="1179" y="1346"/>
                  </a:cubicBezTo>
                  <a:lnTo>
                    <a:pt x="6906" y="4978"/>
                  </a:lnTo>
                  <a:cubicBezTo>
                    <a:pt x="7716" y="3406"/>
                    <a:pt x="7192" y="1477"/>
                    <a:pt x="5703" y="525"/>
                  </a:cubicBezTo>
                  <a:cubicBezTo>
                    <a:pt x="5144" y="171"/>
                    <a:pt x="4515" y="1"/>
                    <a:pt x="3892" y="1"/>
                  </a:cubicBezTo>
                  <a:close/>
                  <a:moveTo>
                    <a:pt x="762" y="1989"/>
                  </a:moveTo>
                  <a:lnTo>
                    <a:pt x="762" y="1989"/>
                  </a:lnTo>
                  <a:cubicBezTo>
                    <a:pt x="0" y="3561"/>
                    <a:pt x="477" y="5478"/>
                    <a:pt x="1953" y="6418"/>
                  </a:cubicBezTo>
                  <a:cubicBezTo>
                    <a:pt x="2522" y="6775"/>
                    <a:pt x="3157" y="6947"/>
                    <a:pt x="3786" y="6947"/>
                  </a:cubicBezTo>
                  <a:cubicBezTo>
                    <a:pt x="4816" y="6947"/>
                    <a:pt x="5828" y="6486"/>
                    <a:pt x="6501" y="5621"/>
                  </a:cubicBezTo>
                  <a:lnTo>
                    <a:pt x="762" y="1989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5" name="Google Shape;9365;p51"/>
            <p:cNvSpPr/>
            <p:nvPr/>
          </p:nvSpPr>
          <p:spPr>
            <a:xfrm>
              <a:off x="3876375" y="3403225"/>
              <a:ext cx="152125" cy="140800"/>
            </a:xfrm>
            <a:custGeom>
              <a:rect b="b" l="l" r="r" t="t"/>
              <a:pathLst>
                <a:path extrusionOk="0" h="5632" w="6085">
                  <a:moveTo>
                    <a:pt x="3596" y="1"/>
                  </a:moveTo>
                  <a:lnTo>
                    <a:pt x="1215" y="1620"/>
                  </a:lnTo>
                  <a:cubicBezTo>
                    <a:pt x="250" y="2275"/>
                    <a:pt x="0" y="3584"/>
                    <a:pt x="655" y="4549"/>
                  </a:cubicBezTo>
                  <a:lnTo>
                    <a:pt x="774" y="4715"/>
                  </a:lnTo>
                  <a:cubicBezTo>
                    <a:pt x="1176" y="5311"/>
                    <a:pt x="1838" y="5632"/>
                    <a:pt x="2514" y="5632"/>
                  </a:cubicBezTo>
                  <a:cubicBezTo>
                    <a:pt x="2919" y="5632"/>
                    <a:pt x="3329" y="5516"/>
                    <a:pt x="3691" y="5275"/>
                  </a:cubicBezTo>
                  <a:lnTo>
                    <a:pt x="6084" y="3644"/>
                  </a:lnTo>
                  <a:lnTo>
                    <a:pt x="3596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6" name="Google Shape;9366;p51"/>
            <p:cNvSpPr/>
            <p:nvPr/>
          </p:nvSpPr>
          <p:spPr>
            <a:xfrm>
              <a:off x="3979050" y="3344700"/>
              <a:ext cx="152125" cy="141000"/>
            </a:xfrm>
            <a:custGeom>
              <a:rect b="b" l="l" r="r" t="t"/>
              <a:pathLst>
                <a:path extrusionOk="0" h="5640" w="6085">
                  <a:moveTo>
                    <a:pt x="3578" y="0"/>
                  </a:moveTo>
                  <a:cubicBezTo>
                    <a:pt x="3170" y="0"/>
                    <a:pt x="2757" y="118"/>
                    <a:pt x="2394" y="365"/>
                  </a:cubicBezTo>
                  <a:lnTo>
                    <a:pt x="1" y="1996"/>
                  </a:lnTo>
                  <a:lnTo>
                    <a:pt x="2477" y="5640"/>
                  </a:lnTo>
                  <a:lnTo>
                    <a:pt x="4870" y="4008"/>
                  </a:lnTo>
                  <a:cubicBezTo>
                    <a:pt x="5835" y="3354"/>
                    <a:pt x="6085" y="2044"/>
                    <a:pt x="5430" y="1091"/>
                  </a:cubicBezTo>
                  <a:lnTo>
                    <a:pt x="5323" y="925"/>
                  </a:lnTo>
                  <a:cubicBezTo>
                    <a:pt x="4915" y="324"/>
                    <a:pt x="4252" y="0"/>
                    <a:pt x="357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7" name="Google Shape;9367;p51"/>
            <p:cNvSpPr/>
            <p:nvPr/>
          </p:nvSpPr>
          <p:spPr>
            <a:xfrm>
              <a:off x="3831725" y="3694200"/>
              <a:ext cx="268200" cy="266925"/>
            </a:xfrm>
            <a:custGeom>
              <a:rect b="b" l="l" r="r" t="t"/>
              <a:pathLst>
                <a:path extrusionOk="0" h="10677" w="10728">
                  <a:moveTo>
                    <a:pt x="5007" y="0"/>
                  </a:moveTo>
                  <a:cubicBezTo>
                    <a:pt x="4823" y="0"/>
                    <a:pt x="4676" y="135"/>
                    <a:pt x="4644" y="327"/>
                  </a:cubicBezTo>
                  <a:lnTo>
                    <a:pt x="4191" y="3804"/>
                  </a:lnTo>
                  <a:lnTo>
                    <a:pt x="715" y="3340"/>
                  </a:lnTo>
                  <a:cubicBezTo>
                    <a:pt x="700" y="3338"/>
                    <a:pt x="685" y="3337"/>
                    <a:pt x="670" y="3337"/>
                  </a:cubicBezTo>
                  <a:cubicBezTo>
                    <a:pt x="485" y="3337"/>
                    <a:pt x="320" y="3473"/>
                    <a:pt x="298" y="3661"/>
                  </a:cubicBezTo>
                  <a:lnTo>
                    <a:pt x="24" y="5638"/>
                  </a:lnTo>
                  <a:cubicBezTo>
                    <a:pt x="0" y="5840"/>
                    <a:pt x="143" y="6019"/>
                    <a:pt x="345" y="6054"/>
                  </a:cubicBezTo>
                  <a:lnTo>
                    <a:pt x="3834" y="6519"/>
                  </a:lnTo>
                  <a:lnTo>
                    <a:pt x="3370" y="9995"/>
                  </a:lnTo>
                  <a:cubicBezTo>
                    <a:pt x="3346" y="10198"/>
                    <a:pt x="3489" y="10388"/>
                    <a:pt x="3691" y="10412"/>
                  </a:cubicBezTo>
                  <a:lnTo>
                    <a:pt x="5668" y="10674"/>
                  </a:lnTo>
                  <a:cubicBezTo>
                    <a:pt x="5682" y="10676"/>
                    <a:pt x="5697" y="10676"/>
                    <a:pt x="5712" y="10676"/>
                  </a:cubicBezTo>
                  <a:cubicBezTo>
                    <a:pt x="5895" y="10676"/>
                    <a:pt x="6051" y="10540"/>
                    <a:pt x="6084" y="10352"/>
                  </a:cubicBezTo>
                  <a:lnTo>
                    <a:pt x="6537" y="6876"/>
                  </a:lnTo>
                  <a:lnTo>
                    <a:pt x="10025" y="7328"/>
                  </a:lnTo>
                  <a:cubicBezTo>
                    <a:pt x="10046" y="7332"/>
                    <a:pt x="10067" y="7334"/>
                    <a:pt x="10087" y="7334"/>
                  </a:cubicBezTo>
                  <a:cubicBezTo>
                    <a:pt x="10265" y="7334"/>
                    <a:pt x="10421" y="7199"/>
                    <a:pt x="10442" y="7007"/>
                  </a:cubicBezTo>
                  <a:lnTo>
                    <a:pt x="10704" y="5042"/>
                  </a:lnTo>
                  <a:cubicBezTo>
                    <a:pt x="10728" y="4840"/>
                    <a:pt x="10585" y="4649"/>
                    <a:pt x="10382" y="4625"/>
                  </a:cubicBezTo>
                  <a:lnTo>
                    <a:pt x="6906" y="4161"/>
                  </a:lnTo>
                  <a:lnTo>
                    <a:pt x="7358" y="685"/>
                  </a:lnTo>
                  <a:cubicBezTo>
                    <a:pt x="7382" y="482"/>
                    <a:pt x="7239" y="292"/>
                    <a:pt x="7037" y="268"/>
                  </a:cubicBezTo>
                  <a:lnTo>
                    <a:pt x="5072" y="6"/>
                  </a:lnTo>
                  <a:cubicBezTo>
                    <a:pt x="5050" y="2"/>
                    <a:pt x="5028" y="0"/>
                    <a:pt x="500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8" name="Google Shape;9368;p51"/>
            <p:cNvSpPr/>
            <p:nvPr/>
          </p:nvSpPr>
          <p:spPr>
            <a:xfrm>
              <a:off x="3488825" y="4098700"/>
              <a:ext cx="270875" cy="337450"/>
            </a:xfrm>
            <a:custGeom>
              <a:rect b="b" l="l" r="r" t="t"/>
              <a:pathLst>
                <a:path extrusionOk="0" h="13498" w="10835">
                  <a:moveTo>
                    <a:pt x="4152" y="412"/>
                  </a:moveTo>
                  <a:cubicBezTo>
                    <a:pt x="4440" y="412"/>
                    <a:pt x="4723" y="585"/>
                    <a:pt x="4775" y="971"/>
                  </a:cubicBezTo>
                  <a:cubicBezTo>
                    <a:pt x="4810" y="1161"/>
                    <a:pt x="4751" y="1364"/>
                    <a:pt x="4632" y="1519"/>
                  </a:cubicBezTo>
                  <a:lnTo>
                    <a:pt x="3834" y="1661"/>
                  </a:lnTo>
                  <a:cubicBezTo>
                    <a:pt x="3667" y="1566"/>
                    <a:pt x="3536" y="1411"/>
                    <a:pt x="3501" y="1221"/>
                  </a:cubicBezTo>
                  <a:lnTo>
                    <a:pt x="3501" y="1209"/>
                  </a:lnTo>
                  <a:cubicBezTo>
                    <a:pt x="3386" y="709"/>
                    <a:pt x="3773" y="412"/>
                    <a:pt x="4152" y="412"/>
                  </a:cubicBezTo>
                  <a:close/>
                  <a:moveTo>
                    <a:pt x="7856" y="2723"/>
                  </a:moveTo>
                  <a:cubicBezTo>
                    <a:pt x="8113" y="2723"/>
                    <a:pt x="8342" y="2911"/>
                    <a:pt x="8394" y="3173"/>
                  </a:cubicBezTo>
                  <a:lnTo>
                    <a:pt x="9775" y="10734"/>
                  </a:lnTo>
                  <a:cubicBezTo>
                    <a:pt x="9835" y="11043"/>
                    <a:pt x="9632" y="11329"/>
                    <a:pt x="9335" y="11377"/>
                  </a:cubicBezTo>
                  <a:lnTo>
                    <a:pt x="3072" y="12520"/>
                  </a:lnTo>
                  <a:cubicBezTo>
                    <a:pt x="3041" y="12525"/>
                    <a:pt x="3011" y="12527"/>
                    <a:pt x="2981" y="12527"/>
                  </a:cubicBezTo>
                  <a:cubicBezTo>
                    <a:pt x="2718" y="12527"/>
                    <a:pt x="2482" y="12346"/>
                    <a:pt x="2429" y="12079"/>
                  </a:cubicBezTo>
                  <a:lnTo>
                    <a:pt x="1048" y="4507"/>
                  </a:lnTo>
                  <a:cubicBezTo>
                    <a:pt x="1000" y="4209"/>
                    <a:pt x="1203" y="3924"/>
                    <a:pt x="1500" y="3876"/>
                  </a:cubicBezTo>
                  <a:lnTo>
                    <a:pt x="2239" y="3745"/>
                  </a:lnTo>
                  <a:cubicBezTo>
                    <a:pt x="2281" y="3945"/>
                    <a:pt x="2462" y="4098"/>
                    <a:pt x="2668" y="4098"/>
                  </a:cubicBezTo>
                  <a:cubicBezTo>
                    <a:pt x="2695" y="4098"/>
                    <a:pt x="2723" y="4096"/>
                    <a:pt x="2751" y="4090"/>
                  </a:cubicBezTo>
                  <a:lnTo>
                    <a:pt x="6656" y="3376"/>
                  </a:lnTo>
                  <a:cubicBezTo>
                    <a:pt x="6894" y="3328"/>
                    <a:pt x="7049" y="3102"/>
                    <a:pt x="7013" y="2864"/>
                  </a:cubicBezTo>
                  <a:lnTo>
                    <a:pt x="7751" y="2733"/>
                  </a:lnTo>
                  <a:cubicBezTo>
                    <a:pt x="7786" y="2726"/>
                    <a:pt x="7821" y="2723"/>
                    <a:pt x="7856" y="2723"/>
                  </a:cubicBezTo>
                  <a:close/>
                  <a:moveTo>
                    <a:pt x="4137" y="1"/>
                  </a:moveTo>
                  <a:cubicBezTo>
                    <a:pt x="4073" y="1"/>
                    <a:pt x="4007" y="6"/>
                    <a:pt x="3941" y="18"/>
                  </a:cubicBezTo>
                  <a:cubicBezTo>
                    <a:pt x="3358" y="125"/>
                    <a:pt x="2965" y="697"/>
                    <a:pt x="3072" y="1280"/>
                  </a:cubicBezTo>
                  <a:cubicBezTo>
                    <a:pt x="3096" y="1459"/>
                    <a:pt x="3179" y="1614"/>
                    <a:pt x="3286" y="1757"/>
                  </a:cubicBezTo>
                  <a:lnTo>
                    <a:pt x="2512" y="1900"/>
                  </a:lnTo>
                  <a:cubicBezTo>
                    <a:pt x="2191" y="1959"/>
                    <a:pt x="1977" y="2269"/>
                    <a:pt x="2036" y="2578"/>
                  </a:cubicBezTo>
                  <a:lnTo>
                    <a:pt x="2084" y="2864"/>
                  </a:lnTo>
                  <a:lnTo>
                    <a:pt x="798" y="3102"/>
                  </a:lnTo>
                  <a:cubicBezTo>
                    <a:pt x="322" y="3185"/>
                    <a:pt x="0" y="3650"/>
                    <a:pt x="84" y="4138"/>
                  </a:cubicBezTo>
                  <a:lnTo>
                    <a:pt x="1655" y="12770"/>
                  </a:lnTo>
                  <a:cubicBezTo>
                    <a:pt x="1740" y="13195"/>
                    <a:pt x="2120" y="13497"/>
                    <a:pt x="2540" y="13497"/>
                  </a:cubicBezTo>
                  <a:cubicBezTo>
                    <a:pt x="2590" y="13497"/>
                    <a:pt x="2640" y="13493"/>
                    <a:pt x="2691" y="13484"/>
                  </a:cubicBezTo>
                  <a:lnTo>
                    <a:pt x="10037" y="12139"/>
                  </a:lnTo>
                  <a:cubicBezTo>
                    <a:pt x="10513" y="12056"/>
                    <a:pt x="10835" y="11579"/>
                    <a:pt x="10752" y="11103"/>
                  </a:cubicBezTo>
                  <a:lnTo>
                    <a:pt x="9180" y="2471"/>
                  </a:lnTo>
                  <a:cubicBezTo>
                    <a:pt x="9096" y="2041"/>
                    <a:pt x="8725" y="1740"/>
                    <a:pt x="8304" y="1740"/>
                  </a:cubicBezTo>
                  <a:cubicBezTo>
                    <a:pt x="8247" y="1740"/>
                    <a:pt x="8190" y="1745"/>
                    <a:pt x="8132" y="1757"/>
                  </a:cubicBezTo>
                  <a:lnTo>
                    <a:pt x="6858" y="1995"/>
                  </a:lnTo>
                  <a:lnTo>
                    <a:pt x="6811" y="1709"/>
                  </a:lnTo>
                  <a:cubicBezTo>
                    <a:pt x="6746" y="1428"/>
                    <a:pt x="6495" y="1226"/>
                    <a:pt x="6210" y="1226"/>
                  </a:cubicBezTo>
                  <a:cubicBezTo>
                    <a:pt x="6180" y="1226"/>
                    <a:pt x="6150" y="1228"/>
                    <a:pt x="6120" y="1233"/>
                  </a:cubicBezTo>
                  <a:lnTo>
                    <a:pt x="5179" y="1411"/>
                  </a:lnTo>
                  <a:cubicBezTo>
                    <a:pt x="5227" y="1245"/>
                    <a:pt x="5239" y="1066"/>
                    <a:pt x="5203" y="887"/>
                  </a:cubicBezTo>
                  <a:cubicBezTo>
                    <a:pt x="5108" y="369"/>
                    <a:pt x="4655" y="1"/>
                    <a:pt x="413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9" name="Google Shape;9369;p51"/>
            <p:cNvSpPr/>
            <p:nvPr/>
          </p:nvSpPr>
          <p:spPr>
            <a:xfrm>
              <a:off x="3536750" y="4220000"/>
              <a:ext cx="46600" cy="38650"/>
            </a:xfrm>
            <a:custGeom>
              <a:rect b="b" l="l" r="r" t="t"/>
              <a:pathLst>
                <a:path extrusionOk="0" h="1546" w="1864">
                  <a:moveTo>
                    <a:pt x="1013" y="1"/>
                  </a:moveTo>
                  <a:cubicBezTo>
                    <a:pt x="970" y="1"/>
                    <a:pt x="926" y="5"/>
                    <a:pt x="881" y="12"/>
                  </a:cubicBezTo>
                  <a:cubicBezTo>
                    <a:pt x="202" y="131"/>
                    <a:pt x="0" y="1012"/>
                    <a:pt x="572" y="1405"/>
                  </a:cubicBezTo>
                  <a:cubicBezTo>
                    <a:pt x="713" y="1502"/>
                    <a:pt x="865" y="1545"/>
                    <a:pt x="1012" y="1545"/>
                  </a:cubicBezTo>
                  <a:cubicBezTo>
                    <a:pt x="1460" y="1545"/>
                    <a:pt x="1864" y="1142"/>
                    <a:pt x="1774" y="631"/>
                  </a:cubicBezTo>
                  <a:cubicBezTo>
                    <a:pt x="1700" y="259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0" name="Google Shape;9370;p51"/>
            <p:cNvSpPr/>
            <p:nvPr/>
          </p:nvSpPr>
          <p:spPr>
            <a:xfrm>
              <a:off x="3589975" y="4208750"/>
              <a:ext cx="95975" cy="33525"/>
            </a:xfrm>
            <a:custGeom>
              <a:rect b="b" l="l" r="r" t="t"/>
              <a:pathLst>
                <a:path extrusionOk="0" h="1341" w="3839">
                  <a:moveTo>
                    <a:pt x="3230" y="0"/>
                  </a:moveTo>
                  <a:cubicBezTo>
                    <a:pt x="3199" y="0"/>
                    <a:pt x="3167" y="3"/>
                    <a:pt x="3134" y="10"/>
                  </a:cubicBezTo>
                  <a:lnTo>
                    <a:pt x="538" y="474"/>
                  </a:lnTo>
                  <a:cubicBezTo>
                    <a:pt x="0" y="575"/>
                    <a:pt x="106" y="1341"/>
                    <a:pt x="597" y="1341"/>
                  </a:cubicBezTo>
                  <a:cubicBezTo>
                    <a:pt x="627" y="1341"/>
                    <a:pt x="659" y="1338"/>
                    <a:pt x="693" y="1331"/>
                  </a:cubicBezTo>
                  <a:lnTo>
                    <a:pt x="3300" y="867"/>
                  </a:lnTo>
                  <a:cubicBezTo>
                    <a:pt x="3838" y="766"/>
                    <a:pt x="3722" y="0"/>
                    <a:pt x="323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1" name="Google Shape;9371;p51"/>
            <p:cNvSpPr/>
            <p:nvPr/>
          </p:nvSpPr>
          <p:spPr>
            <a:xfrm>
              <a:off x="3546550" y="4273875"/>
              <a:ext cx="46625" cy="38650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1" y="1"/>
                    <a:pt x="927" y="5"/>
                    <a:pt x="882" y="12"/>
                  </a:cubicBezTo>
                  <a:cubicBezTo>
                    <a:pt x="203" y="131"/>
                    <a:pt x="1" y="1012"/>
                    <a:pt x="572" y="1405"/>
                  </a:cubicBezTo>
                  <a:cubicBezTo>
                    <a:pt x="711" y="1502"/>
                    <a:pt x="861" y="1546"/>
                    <a:pt x="1008" y="1546"/>
                  </a:cubicBezTo>
                  <a:cubicBezTo>
                    <a:pt x="1455" y="1546"/>
                    <a:pt x="1865" y="1142"/>
                    <a:pt x="1775" y="631"/>
                  </a:cubicBezTo>
                  <a:cubicBezTo>
                    <a:pt x="1701" y="259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2" name="Google Shape;9372;p51"/>
            <p:cNvSpPr/>
            <p:nvPr/>
          </p:nvSpPr>
          <p:spPr>
            <a:xfrm>
              <a:off x="3600725" y="4262500"/>
              <a:ext cx="93700" cy="33750"/>
            </a:xfrm>
            <a:custGeom>
              <a:rect b="b" l="l" r="r" t="t"/>
              <a:pathLst>
                <a:path extrusionOk="0" h="1350" w="3748">
                  <a:moveTo>
                    <a:pt x="3143" y="1"/>
                  </a:moveTo>
                  <a:cubicBezTo>
                    <a:pt x="3128" y="1"/>
                    <a:pt x="3112" y="1"/>
                    <a:pt x="3097" y="3"/>
                  </a:cubicBezTo>
                  <a:lnTo>
                    <a:pt x="501" y="467"/>
                  </a:lnTo>
                  <a:cubicBezTo>
                    <a:pt x="1" y="618"/>
                    <a:pt x="114" y="1349"/>
                    <a:pt x="620" y="1349"/>
                  </a:cubicBezTo>
                  <a:cubicBezTo>
                    <a:pt x="631" y="1349"/>
                    <a:pt x="644" y="1349"/>
                    <a:pt x="656" y="1348"/>
                  </a:cubicBezTo>
                  <a:lnTo>
                    <a:pt x="3251" y="872"/>
                  </a:lnTo>
                  <a:cubicBezTo>
                    <a:pt x="3748" y="722"/>
                    <a:pt x="3628" y="1"/>
                    <a:pt x="314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3" name="Google Shape;9373;p51"/>
            <p:cNvSpPr/>
            <p:nvPr/>
          </p:nvSpPr>
          <p:spPr>
            <a:xfrm>
              <a:off x="3557275" y="4331350"/>
              <a:ext cx="46550" cy="38925"/>
            </a:xfrm>
            <a:custGeom>
              <a:rect b="b" l="l" r="r" t="t"/>
              <a:pathLst>
                <a:path extrusionOk="0" h="1557" w="1862">
                  <a:moveTo>
                    <a:pt x="998" y="0"/>
                  </a:moveTo>
                  <a:cubicBezTo>
                    <a:pt x="956" y="0"/>
                    <a:pt x="913" y="4"/>
                    <a:pt x="870" y="11"/>
                  </a:cubicBezTo>
                  <a:cubicBezTo>
                    <a:pt x="191" y="130"/>
                    <a:pt x="1" y="1011"/>
                    <a:pt x="560" y="1416"/>
                  </a:cubicBezTo>
                  <a:cubicBezTo>
                    <a:pt x="701" y="1513"/>
                    <a:pt x="854" y="1556"/>
                    <a:pt x="1002" y="1556"/>
                  </a:cubicBezTo>
                  <a:cubicBezTo>
                    <a:pt x="1453" y="1556"/>
                    <a:pt x="1861" y="1153"/>
                    <a:pt x="1763" y="642"/>
                  </a:cubicBezTo>
                  <a:cubicBezTo>
                    <a:pt x="1699" y="268"/>
                    <a:pt x="1367" y="0"/>
                    <a:pt x="99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4" name="Google Shape;9374;p51"/>
            <p:cNvSpPr/>
            <p:nvPr/>
          </p:nvSpPr>
          <p:spPr>
            <a:xfrm>
              <a:off x="3610825" y="4319900"/>
              <a:ext cx="94725" cy="33875"/>
            </a:xfrm>
            <a:custGeom>
              <a:rect b="b" l="l" r="r" t="t"/>
              <a:pathLst>
                <a:path extrusionOk="0" h="1355" w="3789">
                  <a:moveTo>
                    <a:pt x="3178" y="0"/>
                  </a:moveTo>
                  <a:cubicBezTo>
                    <a:pt x="3156" y="0"/>
                    <a:pt x="3133" y="2"/>
                    <a:pt x="3109" y="5"/>
                  </a:cubicBezTo>
                  <a:lnTo>
                    <a:pt x="514" y="481"/>
                  </a:lnTo>
                  <a:cubicBezTo>
                    <a:pt x="0" y="606"/>
                    <a:pt x="110" y="1355"/>
                    <a:pt x="612" y="1355"/>
                  </a:cubicBezTo>
                  <a:cubicBezTo>
                    <a:pt x="634" y="1355"/>
                    <a:pt x="657" y="1353"/>
                    <a:pt x="680" y="1350"/>
                  </a:cubicBezTo>
                  <a:lnTo>
                    <a:pt x="3264" y="886"/>
                  </a:lnTo>
                  <a:cubicBezTo>
                    <a:pt x="3789" y="749"/>
                    <a:pt x="3680" y="0"/>
                    <a:pt x="317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5" name="Google Shape;9375;p51"/>
            <p:cNvSpPr/>
            <p:nvPr/>
          </p:nvSpPr>
          <p:spPr>
            <a:xfrm>
              <a:off x="3512625" y="4570700"/>
              <a:ext cx="194100" cy="174075"/>
            </a:xfrm>
            <a:custGeom>
              <a:rect b="b" l="l" r="r" t="t"/>
              <a:pathLst>
                <a:path extrusionOk="0" h="6963" w="7764">
                  <a:moveTo>
                    <a:pt x="3931" y="1"/>
                  </a:moveTo>
                  <a:cubicBezTo>
                    <a:pt x="2900" y="1"/>
                    <a:pt x="1886" y="469"/>
                    <a:pt x="1227" y="1343"/>
                  </a:cubicBezTo>
                  <a:lnTo>
                    <a:pt x="6954" y="4975"/>
                  </a:lnTo>
                  <a:cubicBezTo>
                    <a:pt x="7764" y="3403"/>
                    <a:pt x="7240" y="1474"/>
                    <a:pt x="5751" y="534"/>
                  </a:cubicBezTo>
                  <a:cubicBezTo>
                    <a:pt x="5189" y="174"/>
                    <a:pt x="4557" y="1"/>
                    <a:pt x="3931" y="1"/>
                  </a:cubicBezTo>
                  <a:close/>
                  <a:moveTo>
                    <a:pt x="810" y="1986"/>
                  </a:moveTo>
                  <a:lnTo>
                    <a:pt x="810" y="1986"/>
                  </a:lnTo>
                  <a:cubicBezTo>
                    <a:pt x="1" y="3558"/>
                    <a:pt x="525" y="5498"/>
                    <a:pt x="2013" y="6439"/>
                  </a:cubicBezTo>
                  <a:cubicBezTo>
                    <a:pt x="2577" y="6793"/>
                    <a:pt x="3207" y="6963"/>
                    <a:pt x="3830" y="6963"/>
                  </a:cubicBezTo>
                  <a:cubicBezTo>
                    <a:pt x="4864" y="6963"/>
                    <a:pt x="5880" y="6494"/>
                    <a:pt x="6549" y="5618"/>
                  </a:cubicBezTo>
                  <a:lnTo>
                    <a:pt x="810" y="1986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6" name="Google Shape;9376;p51"/>
            <p:cNvSpPr/>
            <p:nvPr/>
          </p:nvSpPr>
          <p:spPr>
            <a:xfrm>
              <a:off x="3876375" y="4197375"/>
              <a:ext cx="152125" cy="141000"/>
            </a:xfrm>
            <a:custGeom>
              <a:rect b="b" l="l" r="r" t="t"/>
              <a:pathLst>
                <a:path extrusionOk="0" h="5640" w="6085">
                  <a:moveTo>
                    <a:pt x="3596" y="0"/>
                  </a:moveTo>
                  <a:lnTo>
                    <a:pt x="1215" y="1632"/>
                  </a:lnTo>
                  <a:cubicBezTo>
                    <a:pt x="250" y="2286"/>
                    <a:pt x="0" y="3596"/>
                    <a:pt x="655" y="4549"/>
                  </a:cubicBezTo>
                  <a:lnTo>
                    <a:pt x="774" y="4715"/>
                  </a:lnTo>
                  <a:cubicBezTo>
                    <a:pt x="1175" y="5316"/>
                    <a:pt x="1834" y="5640"/>
                    <a:pt x="2508" y="5640"/>
                  </a:cubicBezTo>
                  <a:cubicBezTo>
                    <a:pt x="2915" y="5640"/>
                    <a:pt x="3328" y="5522"/>
                    <a:pt x="3691" y="5275"/>
                  </a:cubicBezTo>
                  <a:lnTo>
                    <a:pt x="6084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7" name="Google Shape;9377;p51"/>
            <p:cNvSpPr/>
            <p:nvPr/>
          </p:nvSpPr>
          <p:spPr>
            <a:xfrm>
              <a:off x="3979050" y="4138825"/>
              <a:ext cx="152125" cy="141025"/>
            </a:xfrm>
            <a:custGeom>
              <a:rect b="b" l="l" r="r" t="t"/>
              <a:pathLst>
                <a:path extrusionOk="0" h="5641" w="6085">
                  <a:moveTo>
                    <a:pt x="3578" y="1"/>
                  </a:moveTo>
                  <a:cubicBezTo>
                    <a:pt x="3170" y="1"/>
                    <a:pt x="2757" y="119"/>
                    <a:pt x="2394" y="366"/>
                  </a:cubicBezTo>
                  <a:lnTo>
                    <a:pt x="1" y="1997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5" y="3354"/>
                    <a:pt x="6085" y="2045"/>
                    <a:pt x="5430" y="1092"/>
                  </a:cubicBezTo>
                  <a:lnTo>
                    <a:pt x="5323" y="926"/>
                  </a:lnTo>
                  <a:cubicBezTo>
                    <a:pt x="4915" y="325"/>
                    <a:pt x="4252" y="1"/>
                    <a:pt x="357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8" name="Google Shape;9378;p51"/>
            <p:cNvSpPr/>
            <p:nvPr/>
          </p:nvSpPr>
          <p:spPr>
            <a:xfrm>
              <a:off x="3831725" y="4488350"/>
              <a:ext cx="268200" cy="266925"/>
            </a:xfrm>
            <a:custGeom>
              <a:rect b="b" l="l" r="r" t="t"/>
              <a:pathLst>
                <a:path extrusionOk="0" h="10677" w="10728">
                  <a:moveTo>
                    <a:pt x="5007" y="0"/>
                  </a:moveTo>
                  <a:cubicBezTo>
                    <a:pt x="4823" y="0"/>
                    <a:pt x="4676" y="135"/>
                    <a:pt x="4644" y="327"/>
                  </a:cubicBezTo>
                  <a:lnTo>
                    <a:pt x="4191" y="3804"/>
                  </a:lnTo>
                  <a:lnTo>
                    <a:pt x="715" y="3339"/>
                  </a:lnTo>
                  <a:cubicBezTo>
                    <a:pt x="700" y="3338"/>
                    <a:pt x="685" y="3337"/>
                    <a:pt x="670" y="3337"/>
                  </a:cubicBezTo>
                  <a:cubicBezTo>
                    <a:pt x="485" y="3337"/>
                    <a:pt x="320" y="3473"/>
                    <a:pt x="298" y="3661"/>
                  </a:cubicBezTo>
                  <a:lnTo>
                    <a:pt x="24" y="5637"/>
                  </a:lnTo>
                  <a:cubicBezTo>
                    <a:pt x="0" y="5840"/>
                    <a:pt x="143" y="6030"/>
                    <a:pt x="345" y="6054"/>
                  </a:cubicBezTo>
                  <a:lnTo>
                    <a:pt x="3834" y="6518"/>
                  </a:lnTo>
                  <a:lnTo>
                    <a:pt x="3370" y="9995"/>
                  </a:lnTo>
                  <a:cubicBezTo>
                    <a:pt x="3346" y="10197"/>
                    <a:pt x="3489" y="10388"/>
                    <a:pt x="3691" y="10412"/>
                  </a:cubicBezTo>
                  <a:lnTo>
                    <a:pt x="5668" y="10674"/>
                  </a:lnTo>
                  <a:cubicBezTo>
                    <a:pt x="5682" y="10675"/>
                    <a:pt x="5697" y="10676"/>
                    <a:pt x="5712" y="10676"/>
                  </a:cubicBezTo>
                  <a:cubicBezTo>
                    <a:pt x="5897" y="10676"/>
                    <a:pt x="6062" y="10540"/>
                    <a:pt x="6084" y="10352"/>
                  </a:cubicBezTo>
                  <a:lnTo>
                    <a:pt x="6537" y="6876"/>
                  </a:lnTo>
                  <a:lnTo>
                    <a:pt x="10025" y="7328"/>
                  </a:lnTo>
                  <a:cubicBezTo>
                    <a:pt x="10045" y="7331"/>
                    <a:pt x="10065" y="7333"/>
                    <a:pt x="10084" y="7333"/>
                  </a:cubicBezTo>
                  <a:cubicBezTo>
                    <a:pt x="10263" y="7333"/>
                    <a:pt x="10420" y="7189"/>
                    <a:pt x="10442" y="7007"/>
                  </a:cubicBezTo>
                  <a:lnTo>
                    <a:pt x="10704" y="5042"/>
                  </a:lnTo>
                  <a:cubicBezTo>
                    <a:pt x="10728" y="4828"/>
                    <a:pt x="10585" y="4649"/>
                    <a:pt x="10382" y="4613"/>
                  </a:cubicBezTo>
                  <a:lnTo>
                    <a:pt x="6906" y="4161"/>
                  </a:lnTo>
                  <a:lnTo>
                    <a:pt x="7358" y="684"/>
                  </a:lnTo>
                  <a:cubicBezTo>
                    <a:pt x="7382" y="482"/>
                    <a:pt x="7239" y="291"/>
                    <a:pt x="7037" y="256"/>
                  </a:cubicBezTo>
                  <a:lnTo>
                    <a:pt x="5072" y="6"/>
                  </a:lnTo>
                  <a:cubicBezTo>
                    <a:pt x="5050" y="2"/>
                    <a:pt x="5028" y="0"/>
                    <a:pt x="500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9" name="Google Shape;9379;p51"/>
            <p:cNvSpPr/>
            <p:nvPr/>
          </p:nvSpPr>
          <p:spPr>
            <a:xfrm>
              <a:off x="2694375" y="921250"/>
              <a:ext cx="271475" cy="338100"/>
            </a:xfrm>
            <a:custGeom>
              <a:rect b="b" l="l" r="r" t="t"/>
              <a:pathLst>
                <a:path extrusionOk="0" h="13524" w="10859">
                  <a:moveTo>
                    <a:pt x="4164" y="435"/>
                  </a:moveTo>
                  <a:cubicBezTo>
                    <a:pt x="4452" y="435"/>
                    <a:pt x="4735" y="607"/>
                    <a:pt x="4787" y="994"/>
                  </a:cubicBezTo>
                  <a:cubicBezTo>
                    <a:pt x="4822" y="1196"/>
                    <a:pt x="4763" y="1387"/>
                    <a:pt x="4632" y="1541"/>
                  </a:cubicBezTo>
                  <a:lnTo>
                    <a:pt x="3846" y="1684"/>
                  </a:lnTo>
                  <a:cubicBezTo>
                    <a:pt x="3668" y="1589"/>
                    <a:pt x="3548" y="1422"/>
                    <a:pt x="3513" y="1232"/>
                  </a:cubicBezTo>
                  <a:cubicBezTo>
                    <a:pt x="3398" y="732"/>
                    <a:pt x="3785" y="435"/>
                    <a:pt x="4164" y="435"/>
                  </a:cubicBezTo>
                  <a:close/>
                  <a:moveTo>
                    <a:pt x="7857" y="2749"/>
                  </a:moveTo>
                  <a:cubicBezTo>
                    <a:pt x="8127" y="2749"/>
                    <a:pt x="8353" y="2930"/>
                    <a:pt x="8406" y="3208"/>
                  </a:cubicBezTo>
                  <a:lnTo>
                    <a:pt x="9787" y="10769"/>
                  </a:lnTo>
                  <a:cubicBezTo>
                    <a:pt x="9847" y="11054"/>
                    <a:pt x="9644" y="11340"/>
                    <a:pt x="9359" y="11400"/>
                  </a:cubicBezTo>
                  <a:lnTo>
                    <a:pt x="3084" y="12543"/>
                  </a:lnTo>
                  <a:cubicBezTo>
                    <a:pt x="3049" y="12550"/>
                    <a:pt x="3014" y="12553"/>
                    <a:pt x="2980" y="12553"/>
                  </a:cubicBezTo>
                  <a:cubicBezTo>
                    <a:pt x="2722" y="12553"/>
                    <a:pt x="2495" y="12365"/>
                    <a:pt x="2453" y="12102"/>
                  </a:cubicBezTo>
                  <a:lnTo>
                    <a:pt x="1072" y="4530"/>
                  </a:lnTo>
                  <a:cubicBezTo>
                    <a:pt x="1012" y="4232"/>
                    <a:pt x="1215" y="3958"/>
                    <a:pt x="1512" y="3899"/>
                  </a:cubicBezTo>
                  <a:lnTo>
                    <a:pt x="2263" y="3768"/>
                  </a:lnTo>
                  <a:cubicBezTo>
                    <a:pt x="2294" y="3977"/>
                    <a:pt x="2481" y="4122"/>
                    <a:pt x="2688" y="4122"/>
                  </a:cubicBezTo>
                  <a:cubicBezTo>
                    <a:pt x="2716" y="4122"/>
                    <a:pt x="2745" y="4119"/>
                    <a:pt x="2775" y="4113"/>
                  </a:cubicBezTo>
                  <a:lnTo>
                    <a:pt x="6680" y="3399"/>
                  </a:lnTo>
                  <a:cubicBezTo>
                    <a:pt x="6906" y="3363"/>
                    <a:pt x="7073" y="3125"/>
                    <a:pt x="7025" y="2899"/>
                  </a:cubicBezTo>
                  <a:lnTo>
                    <a:pt x="7763" y="2756"/>
                  </a:lnTo>
                  <a:cubicBezTo>
                    <a:pt x="7795" y="2751"/>
                    <a:pt x="7826" y="2749"/>
                    <a:pt x="7857" y="2749"/>
                  </a:cubicBezTo>
                  <a:close/>
                  <a:moveTo>
                    <a:pt x="4145" y="0"/>
                  </a:moveTo>
                  <a:cubicBezTo>
                    <a:pt x="4082" y="0"/>
                    <a:pt x="4018" y="6"/>
                    <a:pt x="3953" y="17"/>
                  </a:cubicBezTo>
                  <a:cubicBezTo>
                    <a:pt x="3358" y="136"/>
                    <a:pt x="2965" y="708"/>
                    <a:pt x="3084" y="1303"/>
                  </a:cubicBezTo>
                  <a:cubicBezTo>
                    <a:pt x="3108" y="1482"/>
                    <a:pt x="3179" y="1637"/>
                    <a:pt x="3298" y="1779"/>
                  </a:cubicBezTo>
                  <a:lnTo>
                    <a:pt x="2525" y="1922"/>
                  </a:lnTo>
                  <a:cubicBezTo>
                    <a:pt x="2203" y="1982"/>
                    <a:pt x="1989" y="2291"/>
                    <a:pt x="2048" y="2601"/>
                  </a:cubicBezTo>
                  <a:lnTo>
                    <a:pt x="2096" y="2887"/>
                  </a:lnTo>
                  <a:lnTo>
                    <a:pt x="810" y="3125"/>
                  </a:lnTo>
                  <a:cubicBezTo>
                    <a:pt x="322" y="3208"/>
                    <a:pt x="0" y="3673"/>
                    <a:pt x="96" y="4161"/>
                  </a:cubicBezTo>
                  <a:lnTo>
                    <a:pt x="1667" y="12793"/>
                  </a:lnTo>
                  <a:cubicBezTo>
                    <a:pt x="1751" y="13223"/>
                    <a:pt x="2122" y="13524"/>
                    <a:pt x="2543" y="13524"/>
                  </a:cubicBezTo>
                  <a:cubicBezTo>
                    <a:pt x="2600" y="13524"/>
                    <a:pt x="2657" y="13518"/>
                    <a:pt x="2715" y="13507"/>
                  </a:cubicBezTo>
                  <a:lnTo>
                    <a:pt x="10049" y="12174"/>
                  </a:lnTo>
                  <a:cubicBezTo>
                    <a:pt x="10537" y="12078"/>
                    <a:pt x="10859" y="11614"/>
                    <a:pt x="10764" y="11126"/>
                  </a:cubicBezTo>
                  <a:lnTo>
                    <a:pt x="9192" y="2506"/>
                  </a:lnTo>
                  <a:cubicBezTo>
                    <a:pt x="9107" y="2069"/>
                    <a:pt x="8727" y="1766"/>
                    <a:pt x="8299" y="1766"/>
                  </a:cubicBezTo>
                  <a:cubicBezTo>
                    <a:pt x="8248" y="1766"/>
                    <a:pt x="8196" y="1771"/>
                    <a:pt x="8144" y="1779"/>
                  </a:cubicBezTo>
                  <a:lnTo>
                    <a:pt x="6870" y="2018"/>
                  </a:lnTo>
                  <a:lnTo>
                    <a:pt x="6823" y="1744"/>
                  </a:lnTo>
                  <a:cubicBezTo>
                    <a:pt x="6770" y="1458"/>
                    <a:pt x="6520" y="1258"/>
                    <a:pt x="6248" y="1258"/>
                  </a:cubicBezTo>
                  <a:cubicBezTo>
                    <a:pt x="6214" y="1258"/>
                    <a:pt x="6179" y="1261"/>
                    <a:pt x="6144" y="1268"/>
                  </a:cubicBezTo>
                  <a:lnTo>
                    <a:pt x="5192" y="1434"/>
                  </a:lnTo>
                  <a:cubicBezTo>
                    <a:pt x="5239" y="1268"/>
                    <a:pt x="5251" y="1089"/>
                    <a:pt x="5215" y="922"/>
                  </a:cubicBezTo>
                  <a:cubicBezTo>
                    <a:pt x="5130" y="381"/>
                    <a:pt x="4667" y="0"/>
                    <a:pt x="4145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0" name="Google Shape;9380;p51"/>
            <p:cNvSpPr/>
            <p:nvPr/>
          </p:nvSpPr>
          <p:spPr>
            <a:xfrm>
              <a:off x="2742600" y="1043050"/>
              <a:ext cx="46625" cy="38675"/>
            </a:xfrm>
            <a:custGeom>
              <a:rect b="b" l="l" r="r" t="t"/>
              <a:pathLst>
                <a:path extrusionOk="0" h="1547" w="1865">
                  <a:moveTo>
                    <a:pt x="1023" y="1"/>
                  </a:moveTo>
                  <a:cubicBezTo>
                    <a:pt x="976" y="1"/>
                    <a:pt x="929" y="5"/>
                    <a:pt x="881" y="15"/>
                  </a:cubicBezTo>
                  <a:cubicBezTo>
                    <a:pt x="191" y="134"/>
                    <a:pt x="0" y="1015"/>
                    <a:pt x="572" y="1408"/>
                  </a:cubicBezTo>
                  <a:cubicBezTo>
                    <a:pt x="708" y="1504"/>
                    <a:pt x="857" y="1547"/>
                    <a:pt x="1002" y="1547"/>
                  </a:cubicBezTo>
                  <a:cubicBezTo>
                    <a:pt x="1451" y="1547"/>
                    <a:pt x="1864" y="1138"/>
                    <a:pt x="1774" y="634"/>
                  </a:cubicBezTo>
                  <a:cubicBezTo>
                    <a:pt x="1701" y="266"/>
                    <a:pt x="1377" y="1"/>
                    <a:pt x="102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1" name="Google Shape;9381;p51"/>
            <p:cNvSpPr/>
            <p:nvPr/>
          </p:nvSpPr>
          <p:spPr>
            <a:xfrm>
              <a:off x="2795450" y="1031775"/>
              <a:ext cx="96450" cy="33875"/>
            </a:xfrm>
            <a:custGeom>
              <a:rect b="b" l="l" r="r" t="t"/>
              <a:pathLst>
                <a:path extrusionOk="0" h="1355" w="3858">
                  <a:moveTo>
                    <a:pt x="3263" y="1"/>
                  </a:moveTo>
                  <a:cubicBezTo>
                    <a:pt x="3227" y="1"/>
                    <a:pt x="3189" y="5"/>
                    <a:pt x="3149" y="14"/>
                  </a:cubicBezTo>
                  <a:lnTo>
                    <a:pt x="553" y="490"/>
                  </a:lnTo>
                  <a:cubicBezTo>
                    <a:pt x="0" y="580"/>
                    <a:pt x="121" y="1354"/>
                    <a:pt x="621" y="1354"/>
                  </a:cubicBezTo>
                  <a:cubicBezTo>
                    <a:pt x="649" y="1354"/>
                    <a:pt x="678" y="1352"/>
                    <a:pt x="708" y="1347"/>
                  </a:cubicBezTo>
                  <a:lnTo>
                    <a:pt x="3292" y="871"/>
                  </a:lnTo>
                  <a:cubicBezTo>
                    <a:pt x="3858" y="793"/>
                    <a:pt x="3761" y="1"/>
                    <a:pt x="326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2" name="Google Shape;9382;p51"/>
            <p:cNvSpPr/>
            <p:nvPr/>
          </p:nvSpPr>
          <p:spPr>
            <a:xfrm>
              <a:off x="2752425" y="1097000"/>
              <a:ext cx="46600" cy="38650"/>
            </a:xfrm>
            <a:custGeom>
              <a:rect b="b" l="l" r="r" t="t"/>
              <a:pathLst>
                <a:path extrusionOk="0" h="1546" w="1864">
                  <a:moveTo>
                    <a:pt x="1014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8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3" name="Google Shape;9383;p51"/>
            <p:cNvSpPr/>
            <p:nvPr/>
          </p:nvSpPr>
          <p:spPr>
            <a:xfrm>
              <a:off x="2806300" y="1085650"/>
              <a:ext cx="94075" cy="33725"/>
            </a:xfrm>
            <a:custGeom>
              <a:rect b="b" l="l" r="r" t="t"/>
              <a:pathLst>
                <a:path extrusionOk="0" h="1349" w="3763">
                  <a:moveTo>
                    <a:pt x="3143" y="0"/>
                  </a:moveTo>
                  <a:cubicBezTo>
                    <a:pt x="3131" y="0"/>
                    <a:pt x="3120" y="1"/>
                    <a:pt x="3108" y="2"/>
                  </a:cubicBezTo>
                  <a:lnTo>
                    <a:pt x="512" y="478"/>
                  </a:lnTo>
                  <a:cubicBezTo>
                    <a:pt x="0" y="618"/>
                    <a:pt x="125" y="1348"/>
                    <a:pt x="631" y="1348"/>
                  </a:cubicBezTo>
                  <a:cubicBezTo>
                    <a:pt x="643" y="1348"/>
                    <a:pt x="655" y="1348"/>
                    <a:pt x="667" y="1347"/>
                  </a:cubicBezTo>
                  <a:lnTo>
                    <a:pt x="3262" y="871"/>
                  </a:lnTo>
                  <a:cubicBezTo>
                    <a:pt x="3763" y="731"/>
                    <a:pt x="3638" y="0"/>
                    <a:pt x="314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4" name="Google Shape;9384;p51"/>
            <p:cNvSpPr/>
            <p:nvPr/>
          </p:nvSpPr>
          <p:spPr>
            <a:xfrm>
              <a:off x="2763125" y="1154450"/>
              <a:ext cx="46550" cy="38900"/>
            </a:xfrm>
            <a:custGeom>
              <a:rect b="b" l="l" r="r" t="t"/>
              <a:pathLst>
                <a:path extrusionOk="0" h="1556" w="1862">
                  <a:moveTo>
                    <a:pt x="1002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17"/>
                  </a:cubicBezTo>
                  <a:cubicBezTo>
                    <a:pt x="700" y="1513"/>
                    <a:pt x="851" y="1556"/>
                    <a:pt x="997" y="1556"/>
                  </a:cubicBezTo>
                  <a:cubicBezTo>
                    <a:pt x="1451" y="1556"/>
                    <a:pt x="1862" y="1147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5" name="Google Shape;9385;p51"/>
            <p:cNvSpPr/>
            <p:nvPr/>
          </p:nvSpPr>
          <p:spPr>
            <a:xfrm>
              <a:off x="2816575" y="1143050"/>
              <a:ext cx="94925" cy="34125"/>
            </a:xfrm>
            <a:custGeom>
              <a:rect b="b" l="l" r="r" t="t"/>
              <a:pathLst>
                <a:path extrusionOk="0" h="1365" w="3797">
                  <a:moveTo>
                    <a:pt x="3172" y="0"/>
                  </a:moveTo>
                  <a:cubicBezTo>
                    <a:pt x="3153" y="0"/>
                    <a:pt x="3133" y="1"/>
                    <a:pt x="3113" y="4"/>
                  </a:cubicBezTo>
                  <a:lnTo>
                    <a:pt x="518" y="480"/>
                  </a:lnTo>
                  <a:cubicBezTo>
                    <a:pt x="1" y="606"/>
                    <a:pt x="116" y="1364"/>
                    <a:pt x="616" y="1364"/>
                  </a:cubicBezTo>
                  <a:cubicBezTo>
                    <a:pt x="634" y="1364"/>
                    <a:pt x="653" y="1363"/>
                    <a:pt x="673" y="1361"/>
                  </a:cubicBezTo>
                  <a:lnTo>
                    <a:pt x="3280" y="885"/>
                  </a:lnTo>
                  <a:cubicBezTo>
                    <a:pt x="3797" y="747"/>
                    <a:pt x="3682" y="0"/>
                    <a:pt x="317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6" name="Google Shape;9386;p51"/>
            <p:cNvSpPr/>
            <p:nvPr/>
          </p:nvSpPr>
          <p:spPr>
            <a:xfrm>
              <a:off x="2718475" y="1393950"/>
              <a:ext cx="194100" cy="173950"/>
            </a:xfrm>
            <a:custGeom>
              <a:rect b="b" l="l" r="r" t="t"/>
              <a:pathLst>
                <a:path extrusionOk="0" h="6958" w="7764">
                  <a:moveTo>
                    <a:pt x="3923" y="1"/>
                  </a:moveTo>
                  <a:cubicBezTo>
                    <a:pt x="2893" y="1"/>
                    <a:pt x="1881" y="465"/>
                    <a:pt x="1215" y="1338"/>
                  </a:cubicBezTo>
                  <a:lnTo>
                    <a:pt x="6954" y="4969"/>
                  </a:lnTo>
                  <a:cubicBezTo>
                    <a:pt x="7764" y="3398"/>
                    <a:pt x="7240" y="1469"/>
                    <a:pt x="5752" y="528"/>
                  </a:cubicBezTo>
                  <a:cubicBezTo>
                    <a:pt x="5184" y="173"/>
                    <a:pt x="4550" y="1"/>
                    <a:pt x="3923" y="1"/>
                  </a:cubicBezTo>
                  <a:close/>
                  <a:moveTo>
                    <a:pt x="810" y="1993"/>
                  </a:moveTo>
                  <a:cubicBezTo>
                    <a:pt x="1" y="3553"/>
                    <a:pt x="525" y="5481"/>
                    <a:pt x="2013" y="6434"/>
                  </a:cubicBezTo>
                  <a:cubicBezTo>
                    <a:pt x="2577" y="6788"/>
                    <a:pt x="3207" y="6958"/>
                    <a:pt x="3830" y="6958"/>
                  </a:cubicBezTo>
                  <a:cubicBezTo>
                    <a:pt x="4864" y="6958"/>
                    <a:pt x="5881" y="6489"/>
                    <a:pt x="6549" y="5612"/>
                  </a:cubicBezTo>
                  <a:lnTo>
                    <a:pt x="810" y="1993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7" name="Google Shape;9387;p51"/>
            <p:cNvSpPr/>
            <p:nvPr/>
          </p:nvSpPr>
          <p:spPr>
            <a:xfrm>
              <a:off x="3082225" y="1020500"/>
              <a:ext cx="151825" cy="141000"/>
            </a:xfrm>
            <a:custGeom>
              <a:rect b="b" l="l" r="r" t="t"/>
              <a:pathLst>
                <a:path extrusionOk="0" h="5640" w="6073">
                  <a:moveTo>
                    <a:pt x="3596" y="0"/>
                  </a:moveTo>
                  <a:lnTo>
                    <a:pt x="1203" y="1631"/>
                  </a:lnTo>
                  <a:cubicBezTo>
                    <a:pt x="250" y="2286"/>
                    <a:pt x="0" y="3596"/>
                    <a:pt x="655" y="4560"/>
                  </a:cubicBezTo>
                  <a:lnTo>
                    <a:pt x="762" y="4715"/>
                  </a:lnTo>
                  <a:cubicBezTo>
                    <a:pt x="1170" y="5316"/>
                    <a:pt x="1833" y="5640"/>
                    <a:pt x="2507" y="5640"/>
                  </a:cubicBezTo>
                  <a:cubicBezTo>
                    <a:pt x="2915" y="5640"/>
                    <a:pt x="3328" y="5521"/>
                    <a:pt x="3691" y="5275"/>
                  </a:cubicBezTo>
                  <a:lnTo>
                    <a:pt x="6072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8" name="Google Shape;9388;p51"/>
            <p:cNvSpPr/>
            <p:nvPr/>
          </p:nvSpPr>
          <p:spPr>
            <a:xfrm>
              <a:off x="3184900" y="962250"/>
              <a:ext cx="152125" cy="140725"/>
            </a:xfrm>
            <a:custGeom>
              <a:rect b="b" l="l" r="r" t="t"/>
              <a:pathLst>
                <a:path extrusionOk="0" h="5629" w="6085">
                  <a:moveTo>
                    <a:pt x="3578" y="1"/>
                  </a:moveTo>
                  <a:cubicBezTo>
                    <a:pt x="3170" y="1"/>
                    <a:pt x="2757" y="119"/>
                    <a:pt x="2394" y="366"/>
                  </a:cubicBezTo>
                  <a:lnTo>
                    <a:pt x="1" y="1985"/>
                  </a:lnTo>
                  <a:lnTo>
                    <a:pt x="2477" y="5628"/>
                  </a:lnTo>
                  <a:lnTo>
                    <a:pt x="4871" y="4009"/>
                  </a:lnTo>
                  <a:cubicBezTo>
                    <a:pt x="5835" y="3354"/>
                    <a:pt x="6085" y="2044"/>
                    <a:pt x="5430" y="1080"/>
                  </a:cubicBezTo>
                  <a:lnTo>
                    <a:pt x="5323" y="925"/>
                  </a:lnTo>
                  <a:cubicBezTo>
                    <a:pt x="4915" y="324"/>
                    <a:pt x="4252" y="1"/>
                    <a:pt x="357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9" name="Google Shape;9389;p51"/>
            <p:cNvSpPr/>
            <p:nvPr/>
          </p:nvSpPr>
          <p:spPr>
            <a:xfrm>
              <a:off x="3037575" y="1311750"/>
              <a:ext cx="267900" cy="266650"/>
            </a:xfrm>
            <a:custGeom>
              <a:rect b="b" l="l" r="r" t="t"/>
              <a:pathLst>
                <a:path extrusionOk="0" h="10666" w="10716">
                  <a:moveTo>
                    <a:pt x="4998" y="1"/>
                  </a:moveTo>
                  <a:cubicBezTo>
                    <a:pt x="4820" y="1"/>
                    <a:pt x="4665" y="136"/>
                    <a:pt x="4644" y="328"/>
                  </a:cubicBezTo>
                  <a:lnTo>
                    <a:pt x="4191" y="3805"/>
                  </a:lnTo>
                  <a:lnTo>
                    <a:pt x="703" y="3340"/>
                  </a:lnTo>
                  <a:cubicBezTo>
                    <a:pt x="688" y="3338"/>
                    <a:pt x="673" y="3338"/>
                    <a:pt x="659" y="3338"/>
                  </a:cubicBezTo>
                  <a:cubicBezTo>
                    <a:pt x="473" y="3338"/>
                    <a:pt x="308" y="3474"/>
                    <a:pt x="286" y="3662"/>
                  </a:cubicBezTo>
                  <a:lnTo>
                    <a:pt x="24" y="5638"/>
                  </a:lnTo>
                  <a:cubicBezTo>
                    <a:pt x="0" y="5840"/>
                    <a:pt x="143" y="6031"/>
                    <a:pt x="346" y="6055"/>
                  </a:cubicBezTo>
                  <a:lnTo>
                    <a:pt x="346" y="6043"/>
                  </a:lnTo>
                  <a:lnTo>
                    <a:pt x="3834" y="6507"/>
                  </a:lnTo>
                  <a:lnTo>
                    <a:pt x="3370" y="9984"/>
                  </a:lnTo>
                  <a:cubicBezTo>
                    <a:pt x="3334" y="10186"/>
                    <a:pt x="3477" y="10377"/>
                    <a:pt x="3691" y="10401"/>
                  </a:cubicBezTo>
                  <a:lnTo>
                    <a:pt x="5656" y="10663"/>
                  </a:lnTo>
                  <a:cubicBezTo>
                    <a:pt x="5671" y="10664"/>
                    <a:pt x="5685" y="10665"/>
                    <a:pt x="5700" y="10665"/>
                  </a:cubicBezTo>
                  <a:cubicBezTo>
                    <a:pt x="5885" y="10665"/>
                    <a:pt x="6050" y="10529"/>
                    <a:pt x="6072" y="10341"/>
                  </a:cubicBezTo>
                  <a:lnTo>
                    <a:pt x="6537" y="6864"/>
                  </a:lnTo>
                  <a:lnTo>
                    <a:pt x="10013" y="7329"/>
                  </a:lnTo>
                  <a:cubicBezTo>
                    <a:pt x="10028" y="7331"/>
                    <a:pt x="10043" y="7331"/>
                    <a:pt x="10058" y="7331"/>
                  </a:cubicBezTo>
                  <a:cubicBezTo>
                    <a:pt x="10243" y="7331"/>
                    <a:pt x="10408" y="7195"/>
                    <a:pt x="10430" y="7007"/>
                  </a:cubicBezTo>
                  <a:lnTo>
                    <a:pt x="10692" y="5031"/>
                  </a:lnTo>
                  <a:cubicBezTo>
                    <a:pt x="10716" y="4828"/>
                    <a:pt x="10573" y="4638"/>
                    <a:pt x="10371" y="4614"/>
                  </a:cubicBezTo>
                  <a:lnTo>
                    <a:pt x="6894" y="4150"/>
                  </a:lnTo>
                  <a:lnTo>
                    <a:pt x="7358" y="673"/>
                  </a:lnTo>
                  <a:cubicBezTo>
                    <a:pt x="7382" y="471"/>
                    <a:pt x="7239" y="280"/>
                    <a:pt x="7037" y="256"/>
                  </a:cubicBezTo>
                  <a:lnTo>
                    <a:pt x="5060" y="6"/>
                  </a:lnTo>
                  <a:cubicBezTo>
                    <a:pt x="5040" y="3"/>
                    <a:pt x="5019" y="1"/>
                    <a:pt x="499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0" name="Google Shape;9390;p51"/>
            <p:cNvSpPr/>
            <p:nvPr/>
          </p:nvSpPr>
          <p:spPr>
            <a:xfrm>
              <a:off x="2694675" y="1715600"/>
              <a:ext cx="271175" cy="338100"/>
            </a:xfrm>
            <a:custGeom>
              <a:rect b="b" l="l" r="r" t="t"/>
              <a:pathLst>
                <a:path extrusionOk="0" h="13524" w="10847">
                  <a:moveTo>
                    <a:pt x="4148" y="429"/>
                  </a:moveTo>
                  <a:cubicBezTo>
                    <a:pt x="4437" y="429"/>
                    <a:pt x="4723" y="604"/>
                    <a:pt x="4775" y="997"/>
                  </a:cubicBezTo>
                  <a:cubicBezTo>
                    <a:pt x="4810" y="1188"/>
                    <a:pt x="4751" y="1390"/>
                    <a:pt x="4620" y="1533"/>
                  </a:cubicBezTo>
                  <a:lnTo>
                    <a:pt x="3834" y="1688"/>
                  </a:lnTo>
                  <a:cubicBezTo>
                    <a:pt x="3656" y="1593"/>
                    <a:pt x="3536" y="1426"/>
                    <a:pt x="3501" y="1224"/>
                  </a:cubicBezTo>
                  <a:cubicBezTo>
                    <a:pt x="3386" y="725"/>
                    <a:pt x="3770" y="429"/>
                    <a:pt x="4148" y="429"/>
                  </a:cubicBezTo>
                  <a:close/>
                  <a:moveTo>
                    <a:pt x="7843" y="2740"/>
                  </a:moveTo>
                  <a:cubicBezTo>
                    <a:pt x="8105" y="2740"/>
                    <a:pt x="8341" y="2921"/>
                    <a:pt x="8394" y="3188"/>
                  </a:cubicBezTo>
                  <a:lnTo>
                    <a:pt x="9775" y="10761"/>
                  </a:lnTo>
                  <a:cubicBezTo>
                    <a:pt x="9835" y="11058"/>
                    <a:pt x="9632" y="11344"/>
                    <a:pt x="9347" y="11392"/>
                  </a:cubicBezTo>
                  <a:lnTo>
                    <a:pt x="3072" y="12535"/>
                  </a:lnTo>
                  <a:cubicBezTo>
                    <a:pt x="3037" y="12542"/>
                    <a:pt x="3002" y="12545"/>
                    <a:pt x="2968" y="12545"/>
                  </a:cubicBezTo>
                  <a:cubicBezTo>
                    <a:pt x="2710" y="12545"/>
                    <a:pt x="2483" y="12357"/>
                    <a:pt x="2441" y="12094"/>
                  </a:cubicBezTo>
                  <a:lnTo>
                    <a:pt x="1060" y="4534"/>
                  </a:lnTo>
                  <a:cubicBezTo>
                    <a:pt x="1000" y="4236"/>
                    <a:pt x="1203" y="3950"/>
                    <a:pt x="1500" y="3903"/>
                  </a:cubicBezTo>
                  <a:lnTo>
                    <a:pt x="2251" y="3760"/>
                  </a:lnTo>
                  <a:cubicBezTo>
                    <a:pt x="2283" y="3975"/>
                    <a:pt x="2471" y="4122"/>
                    <a:pt x="2682" y="4122"/>
                  </a:cubicBezTo>
                  <a:cubicBezTo>
                    <a:pt x="2705" y="4122"/>
                    <a:pt x="2728" y="4120"/>
                    <a:pt x="2751" y="4117"/>
                  </a:cubicBezTo>
                  <a:lnTo>
                    <a:pt x="6668" y="3391"/>
                  </a:lnTo>
                  <a:cubicBezTo>
                    <a:pt x="6894" y="3355"/>
                    <a:pt x="7061" y="3129"/>
                    <a:pt x="7013" y="2890"/>
                  </a:cubicBezTo>
                  <a:lnTo>
                    <a:pt x="7751" y="2748"/>
                  </a:lnTo>
                  <a:cubicBezTo>
                    <a:pt x="7782" y="2743"/>
                    <a:pt x="7812" y="2740"/>
                    <a:pt x="7843" y="2740"/>
                  </a:cubicBezTo>
                  <a:close/>
                  <a:moveTo>
                    <a:pt x="4150" y="0"/>
                  </a:moveTo>
                  <a:cubicBezTo>
                    <a:pt x="4081" y="0"/>
                    <a:pt x="4011" y="7"/>
                    <a:pt x="3941" y="21"/>
                  </a:cubicBezTo>
                  <a:cubicBezTo>
                    <a:pt x="3346" y="128"/>
                    <a:pt x="2953" y="700"/>
                    <a:pt x="3072" y="1307"/>
                  </a:cubicBezTo>
                  <a:cubicBezTo>
                    <a:pt x="3096" y="1474"/>
                    <a:pt x="3179" y="1640"/>
                    <a:pt x="3286" y="1783"/>
                  </a:cubicBezTo>
                  <a:lnTo>
                    <a:pt x="2513" y="1926"/>
                  </a:lnTo>
                  <a:cubicBezTo>
                    <a:pt x="2191" y="1986"/>
                    <a:pt x="1977" y="2295"/>
                    <a:pt x="2036" y="2617"/>
                  </a:cubicBezTo>
                  <a:lnTo>
                    <a:pt x="2084" y="2890"/>
                  </a:lnTo>
                  <a:lnTo>
                    <a:pt x="798" y="3129"/>
                  </a:lnTo>
                  <a:cubicBezTo>
                    <a:pt x="310" y="3212"/>
                    <a:pt x="0" y="3676"/>
                    <a:pt x="84" y="4164"/>
                  </a:cubicBezTo>
                  <a:lnTo>
                    <a:pt x="1655" y="12785"/>
                  </a:lnTo>
                  <a:cubicBezTo>
                    <a:pt x="1740" y="13221"/>
                    <a:pt x="2120" y="13524"/>
                    <a:pt x="2549" y="13524"/>
                  </a:cubicBezTo>
                  <a:cubicBezTo>
                    <a:pt x="2600" y="13524"/>
                    <a:pt x="2651" y="13520"/>
                    <a:pt x="2703" y="13511"/>
                  </a:cubicBezTo>
                  <a:lnTo>
                    <a:pt x="10037" y="12165"/>
                  </a:lnTo>
                  <a:cubicBezTo>
                    <a:pt x="10525" y="12082"/>
                    <a:pt x="10847" y="11618"/>
                    <a:pt x="10752" y="11130"/>
                  </a:cubicBezTo>
                  <a:lnTo>
                    <a:pt x="9180" y="2498"/>
                  </a:lnTo>
                  <a:cubicBezTo>
                    <a:pt x="9107" y="2067"/>
                    <a:pt x="8737" y="1766"/>
                    <a:pt x="8316" y="1766"/>
                  </a:cubicBezTo>
                  <a:cubicBezTo>
                    <a:pt x="8260" y="1766"/>
                    <a:pt x="8202" y="1772"/>
                    <a:pt x="8144" y="1783"/>
                  </a:cubicBezTo>
                  <a:lnTo>
                    <a:pt x="6858" y="2009"/>
                  </a:lnTo>
                  <a:lnTo>
                    <a:pt x="6799" y="1736"/>
                  </a:lnTo>
                  <a:cubicBezTo>
                    <a:pt x="6745" y="1446"/>
                    <a:pt x="6497" y="1252"/>
                    <a:pt x="6213" y="1252"/>
                  </a:cubicBezTo>
                  <a:cubicBezTo>
                    <a:pt x="6183" y="1252"/>
                    <a:pt x="6152" y="1255"/>
                    <a:pt x="6120" y="1259"/>
                  </a:cubicBezTo>
                  <a:lnTo>
                    <a:pt x="5180" y="1438"/>
                  </a:lnTo>
                  <a:cubicBezTo>
                    <a:pt x="5227" y="1259"/>
                    <a:pt x="5239" y="1081"/>
                    <a:pt x="5203" y="914"/>
                  </a:cubicBezTo>
                  <a:cubicBezTo>
                    <a:pt x="5119" y="378"/>
                    <a:pt x="4665" y="0"/>
                    <a:pt x="415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1" name="Google Shape;9391;p51"/>
            <p:cNvSpPr/>
            <p:nvPr/>
          </p:nvSpPr>
          <p:spPr>
            <a:xfrm>
              <a:off x="2742600" y="1837275"/>
              <a:ext cx="46600" cy="38650"/>
            </a:xfrm>
            <a:custGeom>
              <a:rect b="b" l="l" r="r" t="t"/>
              <a:pathLst>
                <a:path extrusionOk="0" h="1546" w="1864">
                  <a:moveTo>
                    <a:pt x="1014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8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2" name="Google Shape;9392;p51"/>
            <p:cNvSpPr/>
            <p:nvPr/>
          </p:nvSpPr>
          <p:spPr>
            <a:xfrm>
              <a:off x="2795100" y="1825825"/>
              <a:ext cx="97250" cy="34100"/>
            </a:xfrm>
            <a:custGeom>
              <a:rect b="b" l="l" r="r" t="t"/>
              <a:pathLst>
                <a:path extrusionOk="0" h="1364" w="3890">
                  <a:moveTo>
                    <a:pt x="3293" y="0"/>
                  </a:moveTo>
                  <a:cubicBezTo>
                    <a:pt x="3252" y="0"/>
                    <a:pt x="3209" y="6"/>
                    <a:pt x="3163" y="17"/>
                  </a:cubicBezTo>
                  <a:lnTo>
                    <a:pt x="567" y="494"/>
                  </a:lnTo>
                  <a:cubicBezTo>
                    <a:pt x="1" y="571"/>
                    <a:pt x="108" y="1364"/>
                    <a:pt x="608" y="1364"/>
                  </a:cubicBezTo>
                  <a:cubicBezTo>
                    <a:pt x="644" y="1364"/>
                    <a:pt x="682" y="1360"/>
                    <a:pt x="722" y="1351"/>
                  </a:cubicBezTo>
                  <a:lnTo>
                    <a:pt x="3318" y="875"/>
                  </a:lnTo>
                  <a:cubicBezTo>
                    <a:pt x="3890" y="809"/>
                    <a:pt x="3791" y="0"/>
                    <a:pt x="329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3" name="Google Shape;9393;p51"/>
            <p:cNvSpPr/>
            <p:nvPr/>
          </p:nvSpPr>
          <p:spPr>
            <a:xfrm>
              <a:off x="2752425" y="1891150"/>
              <a:ext cx="46600" cy="38650"/>
            </a:xfrm>
            <a:custGeom>
              <a:rect b="b" l="l" r="r" t="t"/>
              <a:pathLst>
                <a:path extrusionOk="0" h="1546" w="1864">
                  <a:moveTo>
                    <a:pt x="1013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8" y="1545"/>
                  </a:cubicBezTo>
                  <a:cubicBezTo>
                    <a:pt x="1454" y="1545"/>
                    <a:pt x="1864" y="1145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4" name="Google Shape;9394;p51"/>
            <p:cNvSpPr/>
            <p:nvPr/>
          </p:nvSpPr>
          <p:spPr>
            <a:xfrm>
              <a:off x="2806400" y="1879800"/>
              <a:ext cx="93975" cy="33750"/>
            </a:xfrm>
            <a:custGeom>
              <a:rect b="b" l="l" r="r" t="t"/>
              <a:pathLst>
                <a:path extrusionOk="0" h="1350" w="3759">
                  <a:moveTo>
                    <a:pt x="3139" y="0"/>
                  </a:moveTo>
                  <a:cubicBezTo>
                    <a:pt x="3127" y="0"/>
                    <a:pt x="3116" y="1"/>
                    <a:pt x="3104" y="2"/>
                  </a:cubicBezTo>
                  <a:lnTo>
                    <a:pt x="508" y="478"/>
                  </a:lnTo>
                  <a:cubicBezTo>
                    <a:pt x="0" y="628"/>
                    <a:pt x="119" y="1349"/>
                    <a:pt x="615" y="1349"/>
                  </a:cubicBezTo>
                  <a:cubicBezTo>
                    <a:pt x="631" y="1349"/>
                    <a:pt x="647" y="1348"/>
                    <a:pt x="663" y="1347"/>
                  </a:cubicBezTo>
                  <a:lnTo>
                    <a:pt x="3258" y="883"/>
                  </a:lnTo>
                  <a:cubicBezTo>
                    <a:pt x="3759" y="731"/>
                    <a:pt x="3634" y="0"/>
                    <a:pt x="313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5" name="Google Shape;9395;p51"/>
            <p:cNvSpPr/>
            <p:nvPr/>
          </p:nvSpPr>
          <p:spPr>
            <a:xfrm>
              <a:off x="2763125" y="1948900"/>
              <a:ext cx="46325" cy="38625"/>
            </a:xfrm>
            <a:custGeom>
              <a:rect b="b" l="l" r="r" t="t"/>
              <a:pathLst>
                <a:path extrusionOk="0" h="1545" w="1853">
                  <a:moveTo>
                    <a:pt x="1003" y="0"/>
                  </a:moveTo>
                  <a:cubicBezTo>
                    <a:pt x="959" y="0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3" y="1545"/>
                    <a:pt x="1000" y="1545"/>
                  </a:cubicBezTo>
                  <a:cubicBezTo>
                    <a:pt x="1449" y="1545"/>
                    <a:pt x="1853" y="1142"/>
                    <a:pt x="1763" y="631"/>
                  </a:cubicBezTo>
                  <a:cubicBezTo>
                    <a:pt x="1699" y="259"/>
                    <a:pt x="1369" y="0"/>
                    <a:pt x="100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6" name="Google Shape;9396;p51"/>
            <p:cNvSpPr/>
            <p:nvPr/>
          </p:nvSpPr>
          <p:spPr>
            <a:xfrm>
              <a:off x="2816800" y="1937225"/>
              <a:ext cx="94500" cy="34050"/>
            </a:xfrm>
            <a:custGeom>
              <a:rect b="b" l="l" r="r" t="t"/>
              <a:pathLst>
                <a:path extrusionOk="0" h="1362" w="3780">
                  <a:moveTo>
                    <a:pt x="3152" y="0"/>
                  </a:moveTo>
                  <a:cubicBezTo>
                    <a:pt x="3137" y="0"/>
                    <a:pt x="3121" y="1"/>
                    <a:pt x="3104" y="2"/>
                  </a:cubicBezTo>
                  <a:lnTo>
                    <a:pt x="3104" y="14"/>
                  </a:lnTo>
                  <a:lnTo>
                    <a:pt x="509" y="479"/>
                  </a:lnTo>
                  <a:cubicBezTo>
                    <a:pt x="0" y="617"/>
                    <a:pt x="120" y="1362"/>
                    <a:pt x="617" y="1362"/>
                  </a:cubicBezTo>
                  <a:cubicBezTo>
                    <a:pt x="633" y="1362"/>
                    <a:pt x="648" y="1361"/>
                    <a:pt x="664" y="1360"/>
                  </a:cubicBezTo>
                  <a:lnTo>
                    <a:pt x="3271" y="883"/>
                  </a:lnTo>
                  <a:cubicBezTo>
                    <a:pt x="3779" y="733"/>
                    <a:pt x="3660" y="0"/>
                    <a:pt x="315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7" name="Google Shape;9397;p51"/>
            <p:cNvSpPr/>
            <p:nvPr/>
          </p:nvSpPr>
          <p:spPr>
            <a:xfrm>
              <a:off x="2718475" y="2188400"/>
              <a:ext cx="193200" cy="173650"/>
            </a:xfrm>
            <a:custGeom>
              <a:rect b="b" l="l" r="r" t="t"/>
              <a:pathLst>
                <a:path extrusionOk="0" h="6946" w="7728">
                  <a:moveTo>
                    <a:pt x="3945" y="0"/>
                  </a:moveTo>
                  <a:cubicBezTo>
                    <a:pt x="2913" y="0"/>
                    <a:pt x="1896" y="464"/>
                    <a:pt x="1215" y="1338"/>
                  </a:cubicBezTo>
                  <a:lnTo>
                    <a:pt x="6954" y="4957"/>
                  </a:lnTo>
                  <a:cubicBezTo>
                    <a:pt x="7728" y="3398"/>
                    <a:pt x="7240" y="1469"/>
                    <a:pt x="5775" y="528"/>
                  </a:cubicBezTo>
                  <a:cubicBezTo>
                    <a:pt x="5208" y="172"/>
                    <a:pt x="4574" y="0"/>
                    <a:pt x="3945" y="0"/>
                  </a:cubicBezTo>
                  <a:close/>
                  <a:moveTo>
                    <a:pt x="810" y="1981"/>
                  </a:moveTo>
                  <a:cubicBezTo>
                    <a:pt x="1" y="3552"/>
                    <a:pt x="525" y="5481"/>
                    <a:pt x="2013" y="6422"/>
                  </a:cubicBezTo>
                  <a:cubicBezTo>
                    <a:pt x="2577" y="6775"/>
                    <a:pt x="3207" y="6946"/>
                    <a:pt x="3830" y="6946"/>
                  </a:cubicBezTo>
                  <a:cubicBezTo>
                    <a:pt x="4864" y="6946"/>
                    <a:pt x="5881" y="6477"/>
                    <a:pt x="6549" y="5600"/>
                  </a:cubicBezTo>
                  <a:lnTo>
                    <a:pt x="810" y="198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8" name="Google Shape;9398;p51"/>
            <p:cNvSpPr/>
            <p:nvPr/>
          </p:nvSpPr>
          <p:spPr>
            <a:xfrm>
              <a:off x="3081925" y="1814925"/>
              <a:ext cx="152125" cy="140725"/>
            </a:xfrm>
            <a:custGeom>
              <a:rect b="b" l="l" r="r" t="t"/>
              <a:pathLst>
                <a:path extrusionOk="0" h="5629" w="6085">
                  <a:moveTo>
                    <a:pt x="3608" y="1"/>
                  </a:moveTo>
                  <a:lnTo>
                    <a:pt x="1215" y="1620"/>
                  </a:lnTo>
                  <a:cubicBezTo>
                    <a:pt x="250" y="2275"/>
                    <a:pt x="0" y="3585"/>
                    <a:pt x="667" y="4549"/>
                  </a:cubicBezTo>
                  <a:lnTo>
                    <a:pt x="774" y="4704"/>
                  </a:lnTo>
                  <a:cubicBezTo>
                    <a:pt x="1182" y="5305"/>
                    <a:pt x="1845" y="5629"/>
                    <a:pt x="2519" y="5629"/>
                  </a:cubicBezTo>
                  <a:cubicBezTo>
                    <a:pt x="2927" y="5629"/>
                    <a:pt x="3340" y="5510"/>
                    <a:pt x="3703" y="5264"/>
                  </a:cubicBezTo>
                  <a:lnTo>
                    <a:pt x="6084" y="3644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9" name="Google Shape;9399;p51"/>
            <p:cNvSpPr/>
            <p:nvPr/>
          </p:nvSpPr>
          <p:spPr>
            <a:xfrm>
              <a:off x="3184900" y="1756600"/>
              <a:ext cx="152125" cy="140800"/>
            </a:xfrm>
            <a:custGeom>
              <a:rect b="b" l="l" r="r" t="t"/>
              <a:pathLst>
                <a:path extrusionOk="0" h="5632" w="6085">
                  <a:moveTo>
                    <a:pt x="3589" y="1"/>
                  </a:moveTo>
                  <a:cubicBezTo>
                    <a:pt x="3177" y="1"/>
                    <a:pt x="2761" y="120"/>
                    <a:pt x="2394" y="369"/>
                  </a:cubicBezTo>
                  <a:lnTo>
                    <a:pt x="1" y="1989"/>
                  </a:lnTo>
                  <a:lnTo>
                    <a:pt x="2477" y="5632"/>
                  </a:lnTo>
                  <a:lnTo>
                    <a:pt x="4871" y="4001"/>
                  </a:lnTo>
                  <a:cubicBezTo>
                    <a:pt x="5835" y="3346"/>
                    <a:pt x="6085" y="2036"/>
                    <a:pt x="5430" y="1072"/>
                  </a:cubicBezTo>
                  <a:lnTo>
                    <a:pt x="5430" y="1072"/>
                  </a:lnTo>
                  <a:lnTo>
                    <a:pt x="5430" y="1084"/>
                  </a:lnTo>
                  <a:lnTo>
                    <a:pt x="5323" y="917"/>
                  </a:lnTo>
                  <a:cubicBezTo>
                    <a:pt x="4917" y="319"/>
                    <a:pt x="4260" y="1"/>
                    <a:pt x="358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0" name="Google Shape;9400;p51"/>
            <p:cNvSpPr/>
            <p:nvPr/>
          </p:nvSpPr>
          <p:spPr>
            <a:xfrm>
              <a:off x="3037575" y="2105900"/>
              <a:ext cx="267900" cy="266700"/>
            </a:xfrm>
            <a:custGeom>
              <a:rect b="b" l="l" r="r" t="t"/>
              <a:pathLst>
                <a:path extrusionOk="0" h="10668" w="10716">
                  <a:moveTo>
                    <a:pt x="4998" y="1"/>
                  </a:moveTo>
                  <a:cubicBezTo>
                    <a:pt x="4820" y="1"/>
                    <a:pt x="4665" y="134"/>
                    <a:pt x="4644" y="316"/>
                  </a:cubicBezTo>
                  <a:lnTo>
                    <a:pt x="4191" y="3804"/>
                  </a:lnTo>
                  <a:lnTo>
                    <a:pt x="703" y="3340"/>
                  </a:lnTo>
                  <a:cubicBezTo>
                    <a:pt x="688" y="3338"/>
                    <a:pt x="673" y="3337"/>
                    <a:pt x="659" y="3337"/>
                  </a:cubicBezTo>
                  <a:cubicBezTo>
                    <a:pt x="473" y="3337"/>
                    <a:pt x="308" y="3474"/>
                    <a:pt x="286" y="3661"/>
                  </a:cubicBezTo>
                  <a:lnTo>
                    <a:pt x="24" y="5638"/>
                  </a:lnTo>
                  <a:cubicBezTo>
                    <a:pt x="0" y="5840"/>
                    <a:pt x="143" y="6031"/>
                    <a:pt x="346" y="6055"/>
                  </a:cubicBezTo>
                  <a:lnTo>
                    <a:pt x="346" y="6043"/>
                  </a:lnTo>
                  <a:lnTo>
                    <a:pt x="3834" y="6507"/>
                  </a:lnTo>
                  <a:lnTo>
                    <a:pt x="3370" y="9984"/>
                  </a:lnTo>
                  <a:cubicBezTo>
                    <a:pt x="3334" y="10186"/>
                    <a:pt x="3477" y="10377"/>
                    <a:pt x="3691" y="10400"/>
                  </a:cubicBezTo>
                  <a:lnTo>
                    <a:pt x="5656" y="10662"/>
                  </a:lnTo>
                  <a:cubicBezTo>
                    <a:pt x="5677" y="10666"/>
                    <a:pt x="5697" y="10668"/>
                    <a:pt x="5718" y="10668"/>
                  </a:cubicBezTo>
                  <a:cubicBezTo>
                    <a:pt x="5896" y="10668"/>
                    <a:pt x="6051" y="10533"/>
                    <a:pt x="6072" y="10341"/>
                  </a:cubicBezTo>
                  <a:lnTo>
                    <a:pt x="6537" y="6864"/>
                  </a:lnTo>
                  <a:lnTo>
                    <a:pt x="10013" y="7329"/>
                  </a:lnTo>
                  <a:cubicBezTo>
                    <a:pt x="10028" y="7330"/>
                    <a:pt x="10043" y="7331"/>
                    <a:pt x="10058" y="7331"/>
                  </a:cubicBezTo>
                  <a:cubicBezTo>
                    <a:pt x="10243" y="7331"/>
                    <a:pt x="10408" y="7195"/>
                    <a:pt x="10430" y="7007"/>
                  </a:cubicBezTo>
                  <a:lnTo>
                    <a:pt x="10692" y="5031"/>
                  </a:lnTo>
                  <a:cubicBezTo>
                    <a:pt x="10716" y="4828"/>
                    <a:pt x="10573" y="4638"/>
                    <a:pt x="10371" y="4614"/>
                  </a:cubicBezTo>
                  <a:lnTo>
                    <a:pt x="6894" y="4150"/>
                  </a:lnTo>
                  <a:lnTo>
                    <a:pt x="7358" y="685"/>
                  </a:lnTo>
                  <a:cubicBezTo>
                    <a:pt x="7382" y="471"/>
                    <a:pt x="7239" y="292"/>
                    <a:pt x="7037" y="256"/>
                  </a:cubicBezTo>
                  <a:lnTo>
                    <a:pt x="5060" y="6"/>
                  </a:lnTo>
                  <a:cubicBezTo>
                    <a:pt x="5039" y="3"/>
                    <a:pt x="5019" y="1"/>
                    <a:pt x="499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1" name="Google Shape;9401;p51"/>
            <p:cNvSpPr/>
            <p:nvPr/>
          </p:nvSpPr>
          <p:spPr>
            <a:xfrm>
              <a:off x="2694675" y="2509825"/>
              <a:ext cx="271175" cy="337825"/>
            </a:xfrm>
            <a:custGeom>
              <a:rect b="b" l="l" r="r" t="t"/>
              <a:pathLst>
                <a:path extrusionOk="0" h="13513" w="10847">
                  <a:moveTo>
                    <a:pt x="4145" y="431"/>
                  </a:moveTo>
                  <a:cubicBezTo>
                    <a:pt x="4436" y="431"/>
                    <a:pt x="4723" y="605"/>
                    <a:pt x="4775" y="994"/>
                  </a:cubicBezTo>
                  <a:cubicBezTo>
                    <a:pt x="4810" y="1185"/>
                    <a:pt x="4751" y="1387"/>
                    <a:pt x="4620" y="1530"/>
                  </a:cubicBezTo>
                  <a:lnTo>
                    <a:pt x="3834" y="1685"/>
                  </a:lnTo>
                  <a:cubicBezTo>
                    <a:pt x="3667" y="1590"/>
                    <a:pt x="3536" y="1423"/>
                    <a:pt x="3501" y="1232"/>
                  </a:cubicBezTo>
                  <a:lnTo>
                    <a:pt x="3501" y="1220"/>
                  </a:lnTo>
                  <a:cubicBezTo>
                    <a:pt x="3387" y="723"/>
                    <a:pt x="3769" y="431"/>
                    <a:pt x="4145" y="431"/>
                  </a:cubicBezTo>
                  <a:close/>
                  <a:moveTo>
                    <a:pt x="7860" y="2745"/>
                  </a:moveTo>
                  <a:cubicBezTo>
                    <a:pt x="8116" y="2745"/>
                    <a:pt x="8342" y="2924"/>
                    <a:pt x="8394" y="3185"/>
                  </a:cubicBezTo>
                  <a:lnTo>
                    <a:pt x="9775" y="10757"/>
                  </a:lnTo>
                  <a:cubicBezTo>
                    <a:pt x="9835" y="11055"/>
                    <a:pt x="9632" y="11341"/>
                    <a:pt x="9335" y="11388"/>
                  </a:cubicBezTo>
                  <a:lnTo>
                    <a:pt x="3072" y="12531"/>
                  </a:lnTo>
                  <a:cubicBezTo>
                    <a:pt x="3037" y="12538"/>
                    <a:pt x="3002" y="12542"/>
                    <a:pt x="2968" y="12542"/>
                  </a:cubicBezTo>
                  <a:cubicBezTo>
                    <a:pt x="2710" y="12542"/>
                    <a:pt x="2483" y="12353"/>
                    <a:pt x="2441" y="12091"/>
                  </a:cubicBezTo>
                  <a:lnTo>
                    <a:pt x="1060" y="4518"/>
                  </a:lnTo>
                  <a:cubicBezTo>
                    <a:pt x="1000" y="4221"/>
                    <a:pt x="1203" y="3935"/>
                    <a:pt x="1500" y="3887"/>
                  </a:cubicBezTo>
                  <a:lnTo>
                    <a:pt x="2251" y="3745"/>
                  </a:lnTo>
                  <a:cubicBezTo>
                    <a:pt x="2282" y="3955"/>
                    <a:pt x="2463" y="4110"/>
                    <a:pt x="2669" y="4110"/>
                  </a:cubicBezTo>
                  <a:cubicBezTo>
                    <a:pt x="2696" y="4110"/>
                    <a:pt x="2723" y="4107"/>
                    <a:pt x="2751" y="4102"/>
                  </a:cubicBezTo>
                  <a:lnTo>
                    <a:pt x="6668" y="3399"/>
                  </a:lnTo>
                  <a:cubicBezTo>
                    <a:pt x="6894" y="3352"/>
                    <a:pt x="7061" y="3125"/>
                    <a:pt x="7013" y="2887"/>
                  </a:cubicBezTo>
                  <a:lnTo>
                    <a:pt x="7751" y="2756"/>
                  </a:lnTo>
                  <a:cubicBezTo>
                    <a:pt x="7788" y="2749"/>
                    <a:pt x="7825" y="2745"/>
                    <a:pt x="7860" y="2745"/>
                  </a:cubicBezTo>
                  <a:close/>
                  <a:moveTo>
                    <a:pt x="4133" y="1"/>
                  </a:moveTo>
                  <a:cubicBezTo>
                    <a:pt x="4070" y="1"/>
                    <a:pt x="4006" y="6"/>
                    <a:pt x="3941" y="18"/>
                  </a:cubicBezTo>
                  <a:cubicBezTo>
                    <a:pt x="3346" y="125"/>
                    <a:pt x="2953" y="708"/>
                    <a:pt x="3072" y="1304"/>
                  </a:cubicBezTo>
                  <a:cubicBezTo>
                    <a:pt x="3096" y="1470"/>
                    <a:pt x="3179" y="1637"/>
                    <a:pt x="3286" y="1780"/>
                  </a:cubicBezTo>
                  <a:lnTo>
                    <a:pt x="2513" y="1923"/>
                  </a:lnTo>
                  <a:cubicBezTo>
                    <a:pt x="2191" y="1982"/>
                    <a:pt x="1977" y="2280"/>
                    <a:pt x="2036" y="2602"/>
                  </a:cubicBezTo>
                  <a:lnTo>
                    <a:pt x="2084" y="2887"/>
                  </a:lnTo>
                  <a:lnTo>
                    <a:pt x="798" y="3114"/>
                  </a:lnTo>
                  <a:cubicBezTo>
                    <a:pt x="322" y="3209"/>
                    <a:pt x="0" y="3673"/>
                    <a:pt x="84" y="4149"/>
                  </a:cubicBezTo>
                  <a:lnTo>
                    <a:pt x="1655" y="12781"/>
                  </a:lnTo>
                  <a:cubicBezTo>
                    <a:pt x="1739" y="13212"/>
                    <a:pt x="2110" y="13512"/>
                    <a:pt x="2531" y="13512"/>
                  </a:cubicBezTo>
                  <a:cubicBezTo>
                    <a:pt x="2588" y="13512"/>
                    <a:pt x="2645" y="13507"/>
                    <a:pt x="2703" y="13496"/>
                  </a:cubicBezTo>
                  <a:lnTo>
                    <a:pt x="10037" y="12162"/>
                  </a:lnTo>
                  <a:cubicBezTo>
                    <a:pt x="10525" y="12067"/>
                    <a:pt x="10847" y="11603"/>
                    <a:pt x="10752" y="11114"/>
                  </a:cubicBezTo>
                  <a:lnTo>
                    <a:pt x="9180" y="2482"/>
                  </a:lnTo>
                  <a:cubicBezTo>
                    <a:pt x="9106" y="2048"/>
                    <a:pt x="8729" y="1755"/>
                    <a:pt x="8303" y="1755"/>
                  </a:cubicBezTo>
                  <a:cubicBezTo>
                    <a:pt x="8251" y="1755"/>
                    <a:pt x="8198" y="1759"/>
                    <a:pt x="8144" y="1768"/>
                  </a:cubicBezTo>
                  <a:lnTo>
                    <a:pt x="6858" y="2006"/>
                  </a:lnTo>
                  <a:lnTo>
                    <a:pt x="6799" y="1732"/>
                  </a:lnTo>
                  <a:cubicBezTo>
                    <a:pt x="6745" y="1442"/>
                    <a:pt x="6497" y="1249"/>
                    <a:pt x="6213" y="1249"/>
                  </a:cubicBezTo>
                  <a:cubicBezTo>
                    <a:pt x="6183" y="1249"/>
                    <a:pt x="6152" y="1251"/>
                    <a:pt x="6120" y="1256"/>
                  </a:cubicBezTo>
                  <a:lnTo>
                    <a:pt x="5180" y="1435"/>
                  </a:lnTo>
                  <a:cubicBezTo>
                    <a:pt x="5227" y="1268"/>
                    <a:pt x="5239" y="1089"/>
                    <a:pt x="5203" y="911"/>
                  </a:cubicBezTo>
                  <a:cubicBezTo>
                    <a:pt x="5118" y="380"/>
                    <a:pt x="4655" y="1"/>
                    <a:pt x="413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2" name="Google Shape;9402;p51"/>
            <p:cNvSpPr/>
            <p:nvPr/>
          </p:nvSpPr>
          <p:spPr>
            <a:xfrm>
              <a:off x="2742600" y="2631725"/>
              <a:ext cx="46600" cy="38625"/>
            </a:xfrm>
            <a:custGeom>
              <a:rect b="b" l="l" r="r" t="t"/>
              <a:pathLst>
                <a:path extrusionOk="0" h="1545" w="1864">
                  <a:moveTo>
                    <a:pt x="1011" y="0"/>
                  </a:moveTo>
                  <a:cubicBezTo>
                    <a:pt x="968" y="0"/>
                    <a:pt x="924" y="4"/>
                    <a:pt x="881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8"/>
                    <a:pt x="1369" y="0"/>
                    <a:pt x="1011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3" name="Google Shape;9403;p51"/>
            <p:cNvSpPr/>
            <p:nvPr/>
          </p:nvSpPr>
          <p:spPr>
            <a:xfrm>
              <a:off x="2795525" y="2620125"/>
              <a:ext cx="96450" cy="33850"/>
            </a:xfrm>
            <a:custGeom>
              <a:rect b="b" l="l" r="r" t="t"/>
              <a:pathLst>
                <a:path extrusionOk="0" h="1354" w="3858">
                  <a:moveTo>
                    <a:pt x="3252" y="0"/>
                  </a:moveTo>
                  <a:cubicBezTo>
                    <a:pt x="3218" y="0"/>
                    <a:pt x="3183" y="4"/>
                    <a:pt x="3146" y="11"/>
                  </a:cubicBezTo>
                  <a:lnTo>
                    <a:pt x="550" y="487"/>
                  </a:lnTo>
                  <a:cubicBezTo>
                    <a:pt x="1" y="588"/>
                    <a:pt x="117" y="1354"/>
                    <a:pt x="609" y="1354"/>
                  </a:cubicBezTo>
                  <a:cubicBezTo>
                    <a:pt x="639" y="1354"/>
                    <a:pt x="671" y="1351"/>
                    <a:pt x="705" y="1345"/>
                  </a:cubicBezTo>
                  <a:lnTo>
                    <a:pt x="3289" y="868"/>
                  </a:lnTo>
                  <a:cubicBezTo>
                    <a:pt x="3858" y="790"/>
                    <a:pt x="3757" y="0"/>
                    <a:pt x="325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4" name="Google Shape;9404;p51"/>
            <p:cNvSpPr/>
            <p:nvPr/>
          </p:nvSpPr>
          <p:spPr>
            <a:xfrm>
              <a:off x="2752425" y="2685525"/>
              <a:ext cx="46600" cy="38700"/>
            </a:xfrm>
            <a:custGeom>
              <a:rect b="b" l="l" r="r" t="t"/>
              <a:pathLst>
                <a:path extrusionOk="0" h="1548" w="1864">
                  <a:moveTo>
                    <a:pt x="1026" y="0"/>
                  </a:moveTo>
                  <a:cubicBezTo>
                    <a:pt x="979" y="0"/>
                    <a:pt x="930" y="5"/>
                    <a:pt x="881" y="15"/>
                  </a:cubicBezTo>
                  <a:cubicBezTo>
                    <a:pt x="203" y="122"/>
                    <a:pt x="0" y="1015"/>
                    <a:pt x="572" y="1408"/>
                  </a:cubicBezTo>
                  <a:cubicBezTo>
                    <a:pt x="710" y="1505"/>
                    <a:pt x="860" y="1548"/>
                    <a:pt x="1007" y="1548"/>
                  </a:cubicBezTo>
                  <a:cubicBezTo>
                    <a:pt x="1454" y="1548"/>
                    <a:pt x="1864" y="1145"/>
                    <a:pt x="1774" y="634"/>
                  </a:cubicBezTo>
                  <a:cubicBezTo>
                    <a:pt x="1701" y="266"/>
                    <a:pt x="1386" y="0"/>
                    <a:pt x="1026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5" name="Google Shape;9405;p51"/>
            <p:cNvSpPr/>
            <p:nvPr/>
          </p:nvSpPr>
          <p:spPr>
            <a:xfrm>
              <a:off x="2806400" y="2673950"/>
              <a:ext cx="93975" cy="33725"/>
            </a:xfrm>
            <a:custGeom>
              <a:rect b="b" l="l" r="r" t="t"/>
              <a:pathLst>
                <a:path extrusionOk="0" h="1349" w="3759">
                  <a:moveTo>
                    <a:pt x="3139" y="0"/>
                  </a:moveTo>
                  <a:cubicBezTo>
                    <a:pt x="3127" y="0"/>
                    <a:pt x="3116" y="1"/>
                    <a:pt x="3104" y="1"/>
                  </a:cubicBezTo>
                  <a:lnTo>
                    <a:pt x="508" y="478"/>
                  </a:lnTo>
                  <a:cubicBezTo>
                    <a:pt x="0" y="628"/>
                    <a:pt x="119" y="1349"/>
                    <a:pt x="615" y="1349"/>
                  </a:cubicBezTo>
                  <a:cubicBezTo>
                    <a:pt x="631" y="1349"/>
                    <a:pt x="647" y="1348"/>
                    <a:pt x="663" y="1347"/>
                  </a:cubicBezTo>
                  <a:lnTo>
                    <a:pt x="3258" y="882"/>
                  </a:lnTo>
                  <a:cubicBezTo>
                    <a:pt x="3759" y="731"/>
                    <a:pt x="3634" y="0"/>
                    <a:pt x="313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6" name="Google Shape;9406;p51"/>
            <p:cNvSpPr/>
            <p:nvPr/>
          </p:nvSpPr>
          <p:spPr>
            <a:xfrm>
              <a:off x="2763125" y="2743050"/>
              <a:ext cx="46550" cy="38625"/>
            </a:xfrm>
            <a:custGeom>
              <a:rect b="b" l="l" r="r" t="t"/>
              <a:pathLst>
                <a:path extrusionOk="0" h="1545" w="1862">
                  <a:moveTo>
                    <a:pt x="1003" y="0"/>
                  </a:moveTo>
                  <a:cubicBezTo>
                    <a:pt x="959" y="0"/>
                    <a:pt x="914" y="4"/>
                    <a:pt x="870" y="11"/>
                  </a:cubicBezTo>
                  <a:cubicBezTo>
                    <a:pt x="191" y="131"/>
                    <a:pt x="1" y="1012"/>
                    <a:pt x="560" y="1404"/>
                  </a:cubicBezTo>
                  <a:cubicBezTo>
                    <a:pt x="701" y="1501"/>
                    <a:pt x="854" y="1545"/>
                    <a:pt x="1002" y="1545"/>
                  </a:cubicBezTo>
                  <a:cubicBezTo>
                    <a:pt x="1454" y="1545"/>
                    <a:pt x="1861" y="1142"/>
                    <a:pt x="1763" y="631"/>
                  </a:cubicBezTo>
                  <a:cubicBezTo>
                    <a:pt x="1699" y="258"/>
                    <a:pt x="1369" y="0"/>
                    <a:pt x="100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7" name="Google Shape;9407;p51"/>
            <p:cNvSpPr/>
            <p:nvPr/>
          </p:nvSpPr>
          <p:spPr>
            <a:xfrm>
              <a:off x="2816600" y="2731600"/>
              <a:ext cx="94825" cy="33850"/>
            </a:xfrm>
            <a:custGeom>
              <a:rect b="b" l="l" r="r" t="t"/>
              <a:pathLst>
                <a:path extrusionOk="0" h="1354" w="3793">
                  <a:moveTo>
                    <a:pt x="3181" y="1"/>
                  </a:moveTo>
                  <a:cubicBezTo>
                    <a:pt x="3159" y="1"/>
                    <a:pt x="3136" y="2"/>
                    <a:pt x="3112" y="5"/>
                  </a:cubicBezTo>
                  <a:lnTo>
                    <a:pt x="517" y="469"/>
                  </a:lnTo>
                  <a:cubicBezTo>
                    <a:pt x="0" y="607"/>
                    <a:pt x="115" y="1354"/>
                    <a:pt x="614" y="1354"/>
                  </a:cubicBezTo>
                  <a:cubicBezTo>
                    <a:pt x="633" y="1354"/>
                    <a:pt x="652" y="1353"/>
                    <a:pt x="672" y="1351"/>
                  </a:cubicBezTo>
                  <a:lnTo>
                    <a:pt x="3279" y="874"/>
                  </a:lnTo>
                  <a:cubicBezTo>
                    <a:pt x="3792" y="749"/>
                    <a:pt x="3683" y="1"/>
                    <a:pt x="318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8" name="Google Shape;9408;p51"/>
            <p:cNvSpPr/>
            <p:nvPr/>
          </p:nvSpPr>
          <p:spPr>
            <a:xfrm>
              <a:off x="2718475" y="2982275"/>
              <a:ext cx="194100" cy="174025"/>
            </a:xfrm>
            <a:custGeom>
              <a:rect b="b" l="l" r="r" t="t"/>
              <a:pathLst>
                <a:path extrusionOk="0" h="6961" w="7764">
                  <a:moveTo>
                    <a:pt x="3926" y="0"/>
                  </a:moveTo>
                  <a:cubicBezTo>
                    <a:pt x="2895" y="0"/>
                    <a:pt x="1882" y="467"/>
                    <a:pt x="1215" y="1349"/>
                  </a:cubicBezTo>
                  <a:lnTo>
                    <a:pt x="6954" y="4968"/>
                  </a:lnTo>
                  <a:cubicBezTo>
                    <a:pt x="7764" y="3396"/>
                    <a:pt x="7240" y="1468"/>
                    <a:pt x="5752" y="527"/>
                  </a:cubicBezTo>
                  <a:cubicBezTo>
                    <a:pt x="5185" y="172"/>
                    <a:pt x="4552" y="0"/>
                    <a:pt x="3926" y="0"/>
                  </a:cubicBezTo>
                  <a:close/>
                  <a:moveTo>
                    <a:pt x="810" y="1992"/>
                  </a:moveTo>
                  <a:lnTo>
                    <a:pt x="810" y="1992"/>
                  </a:lnTo>
                  <a:cubicBezTo>
                    <a:pt x="1" y="3563"/>
                    <a:pt x="525" y="5492"/>
                    <a:pt x="2013" y="6433"/>
                  </a:cubicBezTo>
                  <a:cubicBezTo>
                    <a:pt x="2581" y="6788"/>
                    <a:pt x="3215" y="6960"/>
                    <a:pt x="3842" y="6960"/>
                  </a:cubicBezTo>
                  <a:cubicBezTo>
                    <a:pt x="4872" y="6960"/>
                    <a:pt x="5883" y="6496"/>
                    <a:pt x="6549" y="5623"/>
                  </a:cubicBezTo>
                  <a:lnTo>
                    <a:pt x="810" y="1992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9" name="Google Shape;9409;p51"/>
            <p:cNvSpPr/>
            <p:nvPr/>
          </p:nvSpPr>
          <p:spPr>
            <a:xfrm>
              <a:off x="3082225" y="2609075"/>
              <a:ext cx="151825" cy="140725"/>
            </a:xfrm>
            <a:custGeom>
              <a:rect b="b" l="l" r="r" t="t"/>
              <a:pathLst>
                <a:path extrusionOk="0" h="5629" w="6073">
                  <a:moveTo>
                    <a:pt x="3596" y="1"/>
                  </a:moveTo>
                  <a:lnTo>
                    <a:pt x="1203" y="1620"/>
                  </a:lnTo>
                  <a:cubicBezTo>
                    <a:pt x="250" y="2275"/>
                    <a:pt x="0" y="3585"/>
                    <a:pt x="655" y="4549"/>
                  </a:cubicBezTo>
                  <a:lnTo>
                    <a:pt x="762" y="4716"/>
                  </a:lnTo>
                  <a:cubicBezTo>
                    <a:pt x="1170" y="5308"/>
                    <a:pt x="1831" y="5629"/>
                    <a:pt x="2504" y="5629"/>
                  </a:cubicBezTo>
                  <a:cubicBezTo>
                    <a:pt x="2913" y="5629"/>
                    <a:pt x="3327" y="5511"/>
                    <a:pt x="3691" y="5263"/>
                  </a:cubicBezTo>
                  <a:lnTo>
                    <a:pt x="6072" y="3644"/>
                  </a:lnTo>
                  <a:lnTo>
                    <a:pt x="3596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0" name="Google Shape;9410;p51"/>
            <p:cNvSpPr/>
            <p:nvPr/>
          </p:nvSpPr>
          <p:spPr>
            <a:xfrm>
              <a:off x="3184900" y="2550550"/>
              <a:ext cx="152125" cy="141000"/>
            </a:xfrm>
            <a:custGeom>
              <a:rect b="b" l="l" r="r" t="t"/>
              <a:pathLst>
                <a:path extrusionOk="0" h="5640" w="6085">
                  <a:moveTo>
                    <a:pt x="3578" y="0"/>
                  </a:moveTo>
                  <a:cubicBezTo>
                    <a:pt x="3170" y="0"/>
                    <a:pt x="2757" y="119"/>
                    <a:pt x="2394" y="365"/>
                  </a:cubicBezTo>
                  <a:lnTo>
                    <a:pt x="1" y="1996"/>
                  </a:lnTo>
                  <a:lnTo>
                    <a:pt x="2477" y="5640"/>
                  </a:lnTo>
                  <a:lnTo>
                    <a:pt x="4871" y="4009"/>
                  </a:lnTo>
                  <a:cubicBezTo>
                    <a:pt x="5835" y="3354"/>
                    <a:pt x="6085" y="2044"/>
                    <a:pt x="5430" y="1080"/>
                  </a:cubicBezTo>
                  <a:lnTo>
                    <a:pt x="5323" y="925"/>
                  </a:lnTo>
                  <a:cubicBezTo>
                    <a:pt x="4915" y="324"/>
                    <a:pt x="4252" y="0"/>
                    <a:pt x="357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1" name="Google Shape;9411;p51"/>
            <p:cNvSpPr/>
            <p:nvPr/>
          </p:nvSpPr>
          <p:spPr>
            <a:xfrm>
              <a:off x="3037575" y="2899825"/>
              <a:ext cx="268200" cy="266925"/>
            </a:xfrm>
            <a:custGeom>
              <a:rect b="b" l="l" r="r" t="t"/>
              <a:pathLst>
                <a:path extrusionOk="0" h="10677" w="10728">
                  <a:moveTo>
                    <a:pt x="5016" y="1"/>
                  </a:moveTo>
                  <a:cubicBezTo>
                    <a:pt x="4831" y="1"/>
                    <a:pt x="4666" y="137"/>
                    <a:pt x="4644" y="325"/>
                  </a:cubicBezTo>
                  <a:lnTo>
                    <a:pt x="4191" y="3801"/>
                  </a:lnTo>
                  <a:lnTo>
                    <a:pt x="703" y="3349"/>
                  </a:lnTo>
                  <a:cubicBezTo>
                    <a:pt x="682" y="3345"/>
                    <a:pt x="661" y="3343"/>
                    <a:pt x="641" y="3343"/>
                  </a:cubicBezTo>
                  <a:cubicBezTo>
                    <a:pt x="463" y="3343"/>
                    <a:pt x="307" y="3478"/>
                    <a:pt x="286" y="3670"/>
                  </a:cubicBezTo>
                  <a:lnTo>
                    <a:pt x="24" y="5635"/>
                  </a:lnTo>
                  <a:cubicBezTo>
                    <a:pt x="0" y="5837"/>
                    <a:pt x="143" y="6028"/>
                    <a:pt x="346" y="6052"/>
                  </a:cubicBezTo>
                  <a:lnTo>
                    <a:pt x="346" y="6063"/>
                  </a:lnTo>
                  <a:lnTo>
                    <a:pt x="3834" y="6516"/>
                  </a:lnTo>
                  <a:lnTo>
                    <a:pt x="3370" y="10004"/>
                  </a:lnTo>
                  <a:cubicBezTo>
                    <a:pt x="3334" y="10207"/>
                    <a:pt x="3477" y="10385"/>
                    <a:pt x="3691" y="10421"/>
                  </a:cubicBezTo>
                  <a:lnTo>
                    <a:pt x="5656" y="10671"/>
                  </a:lnTo>
                  <a:cubicBezTo>
                    <a:pt x="5677" y="10675"/>
                    <a:pt x="5698" y="10677"/>
                    <a:pt x="5718" y="10677"/>
                  </a:cubicBezTo>
                  <a:cubicBezTo>
                    <a:pt x="5896" y="10677"/>
                    <a:pt x="6051" y="10543"/>
                    <a:pt x="6072" y="10362"/>
                  </a:cubicBezTo>
                  <a:lnTo>
                    <a:pt x="6537" y="6873"/>
                  </a:lnTo>
                  <a:lnTo>
                    <a:pt x="10025" y="7337"/>
                  </a:lnTo>
                  <a:cubicBezTo>
                    <a:pt x="10040" y="7339"/>
                    <a:pt x="10055" y="7340"/>
                    <a:pt x="10069" y="7340"/>
                  </a:cubicBezTo>
                  <a:cubicBezTo>
                    <a:pt x="10253" y="7340"/>
                    <a:pt x="10409" y="7204"/>
                    <a:pt x="10442" y="7016"/>
                  </a:cubicBezTo>
                  <a:lnTo>
                    <a:pt x="10704" y="5039"/>
                  </a:lnTo>
                  <a:cubicBezTo>
                    <a:pt x="10728" y="4837"/>
                    <a:pt x="10585" y="4647"/>
                    <a:pt x="10383" y="4623"/>
                  </a:cubicBezTo>
                  <a:lnTo>
                    <a:pt x="6894" y="4158"/>
                  </a:lnTo>
                  <a:lnTo>
                    <a:pt x="7358" y="682"/>
                  </a:lnTo>
                  <a:cubicBezTo>
                    <a:pt x="7382" y="479"/>
                    <a:pt x="7239" y="289"/>
                    <a:pt x="7037" y="265"/>
                  </a:cubicBezTo>
                  <a:lnTo>
                    <a:pt x="5060" y="3"/>
                  </a:lnTo>
                  <a:cubicBezTo>
                    <a:pt x="5046" y="1"/>
                    <a:pt x="5031" y="1"/>
                    <a:pt x="5016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2" name="Google Shape;9412;p51"/>
            <p:cNvSpPr/>
            <p:nvPr/>
          </p:nvSpPr>
          <p:spPr>
            <a:xfrm>
              <a:off x="2694675" y="3303975"/>
              <a:ext cx="271175" cy="338125"/>
            </a:xfrm>
            <a:custGeom>
              <a:rect b="b" l="l" r="r" t="t"/>
              <a:pathLst>
                <a:path extrusionOk="0" h="13525" w="10847">
                  <a:moveTo>
                    <a:pt x="4152" y="435"/>
                  </a:moveTo>
                  <a:cubicBezTo>
                    <a:pt x="4440" y="435"/>
                    <a:pt x="4723" y="608"/>
                    <a:pt x="4775" y="994"/>
                  </a:cubicBezTo>
                  <a:cubicBezTo>
                    <a:pt x="4810" y="1196"/>
                    <a:pt x="4751" y="1387"/>
                    <a:pt x="4620" y="1542"/>
                  </a:cubicBezTo>
                  <a:lnTo>
                    <a:pt x="3834" y="1685"/>
                  </a:lnTo>
                  <a:cubicBezTo>
                    <a:pt x="3656" y="1589"/>
                    <a:pt x="3536" y="1423"/>
                    <a:pt x="3501" y="1232"/>
                  </a:cubicBezTo>
                  <a:cubicBezTo>
                    <a:pt x="3386" y="732"/>
                    <a:pt x="3773" y="435"/>
                    <a:pt x="4152" y="435"/>
                  </a:cubicBezTo>
                  <a:close/>
                  <a:moveTo>
                    <a:pt x="7856" y="2746"/>
                  </a:moveTo>
                  <a:cubicBezTo>
                    <a:pt x="8113" y="2746"/>
                    <a:pt x="8342" y="2934"/>
                    <a:pt x="8394" y="3197"/>
                  </a:cubicBezTo>
                  <a:lnTo>
                    <a:pt x="9775" y="10769"/>
                  </a:lnTo>
                  <a:cubicBezTo>
                    <a:pt x="9823" y="11055"/>
                    <a:pt x="9632" y="11341"/>
                    <a:pt x="9347" y="11400"/>
                  </a:cubicBezTo>
                  <a:lnTo>
                    <a:pt x="3072" y="12543"/>
                  </a:lnTo>
                  <a:cubicBezTo>
                    <a:pt x="3043" y="12548"/>
                    <a:pt x="3014" y="12550"/>
                    <a:pt x="2985" y="12550"/>
                  </a:cubicBezTo>
                  <a:cubicBezTo>
                    <a:pt x="2721" y="12550"/>
                    <a:pt x="2484" y="12359"/>
                    <a:pt x="2441" y="12091"/>
                  </a:cubicBezTo>
                  <a:lnTo>
                    <a:pt x="1060" y="4518"/>
                  </a:lnTo>
                  <a:cubicBezTo>
                    <a:pt x="1000" y="4221"/>
                    <a:pt x="1203" y="3935"/>
                    <a:pt x="1500" y="3887"/>
                  </a:cubicBezTo>
                  <a:lnTo>
                    <a:pt x="2251" y="3756"/>
                  </a:lnTo>
                  <a:cubicBezTo>
                    <a:pt x="2282" y="3956"/>
                    <a:pt x="2472" y="4110"/>
                    <a:pt x="2680" y="4110"/>
                  </a:cubicBezTo>
                  <a:cubicBezTo>
                    <a:pt x="2707" y="4110"/>
                    <a:pt x="2735" y="4107"/>
                    <a:pt x="2763" y="4102"/>
                  </a:cubicBezTo>
                  <a:lnTo>
                    <a:pt x="6668" y="3399"/>
                  </a:lnTo>
                  <a:cubicBezTo>
                    <a:pt x="6894" y="3351"/>
                    <a:pt x="7061" y="3125"/>
                    <a:pt x="7013" y="2887"/>
                  </a:cubicBezTo>
                  <a:lnTo>
                    <a:pt x="7751" y="2756"/>
                  </a:lnTo>
                  <a:cubicBezTo>
                    <a:pt x="7786" y="2749"/>
                    <a:pt x="7821" y="2746"/>
                    <a:pt x="7856" y="2746"/>
                  </a:cubicBezTo>
                  <a:close/>
                  <a:moveTo>
                    <a:pt x="4133" y="0"/>
                  </a:moveTo>
                  <a:cubicBezTo>
                    <a:pt x="4070" y="0"/>
                    <a:pt x="4006" y="6"/>
                    <a:pt x="3941" y="18"/>
                  </a:cubicBezTo>
                  <a:cubicBezTo>
                    <a:pt x="3346" y="125"/>
                    <a:pt x="2953" y="708"/>
                    <a:pt x="3072" y="1304"/>
                  </a:cubicBezTo>
                  <a:cubicBezTo>
                    <a:pt x="3096" y="1470"/>
                    <a:pt x="3179" y="1637"/>
                    <a:pt x="3286" y="1780"/>
                  </a:cubicBezTo>
                  <a:lnTo>
                    <a:pt x="2513" y="1923"/>
                  </a:lnTo>
                  <a:cubicBezTo>
                    <a:pt x="2191" y="1994"/>
                    <a:pt x="1977" y="2292"/>
                    <a:pt x="2036" y="2613"/>
                  </a:cubicBezTo>
                  <a:lnTo>
                    <a:pt x="2084" y="2887"/>
                  </a:lnTo>
                  <a:lnTo>
                    <a:pt x="798" y="3125"/>
                  </a:lnTo>
                  <a:cubicBezTo>
                    <a:pt x="310" y="3220"/>
                    <a:pt x="0" y="3685"/>
                    <a:pt x="84" y="4173"/>
                  </a:cubicBezTo>
                  <a:lnTo>
                    <a:pt x="1655" y="12793"/>
                  </a:lnTo>
                  <a:cubicBezTo>
                    <a:pt x="1739" y="13223"/>
                    <a:pt x="2110" y="13524"/>
                    <a:pt x="2531" y="13524"/>
                  </a:cubicBezTo>
                  <a:cubicBezTo>
                    <a:pt x="2588" y="13524"/>
                    <a:pt x="2645" y="13519"/>
                    <a:pt x="2703" y="13507"/>
                  </a:cubicBezTo>
                  <a:lnTo>
                    <a:pt x="10037" y="12174"/>
                  </a:lnTo>
                  <a:cubicBezTo>
                    <a:pt x="10525" y="12079"/>
                    <a:pt x="10847" y="11614"/>
                    <a:pt x="10752" y="11126"/>
                  </a:cubicBezTo>
                  <a:lnTo>
                    <a:pt x="9180" y="2494"/>
                  </a:lnTo>
                  <a:cubicBezTo>
                    <a:pt x="9107" y="2064"/>
                    <a:pt x="8737" y="1763"/>
                    <a:pt x="8316" y="1763"/>
                  </a:cubicBezTo>
                  <a:cubicBezTo>
                    <a:pt x="8260" y="1763"/>
                    <a:pt x="8202" y="1769"/>
                    <a:pt x="8144" y="1780"/>
                  </a:cubicBezTo>
                  <a:lnTo>
                    <a:pt x="6858" y="2018"/>
                  </a:lnTo>
                  <a:lnTo>
                    <a:pt x="6799" y="1744"/>
                  </a:lnTo>
                  <a:cubicBezTo>
                    <a:pt x="6746" y="1459"/>
                    <a:pt x="6506" y="1258"/>
                    <a:pt x="6227" y="1258"/>
                  </a:cubicBezTo>
                  <a:cubicBezTo>
                    <a:pt x="6192" y="1258"/>
                    <a:pt x="6156" y="1261"/>
                    <a:pt x="6120" y="1268"/>
                  </a:cubicBezTo>
                  <a:lnTo>
                    <a:pt x="5180" y="1435"/>
                  </a:lnTo>
                  <a:cubicBezTo>
                    <a:pt x="5227" y="1268"/>
                    <a:pt x="5239" y="1089"/>
                    <a:pt x="5203" y="911"/>
                  </a:cubicBezTo>
                  <a:cubicBezTo>
                    <a:pt x="5118" y="380"/>
                    <a:pt x="4655" y="0"/>
                    <a:pt x="413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3" name="Google Shape;9413;p51"/>
            <p:cNvSpPr/>
            <p:nvPr/>
          </p:nvSpPr>
          <p:spPr>
            <a:xfrm>
              <a:off x="2742600" y="3425875"/>
              <a:ext cx="46600" cy="38625"/>
            </a:xfrm>
            <a:custGeom>
              <a:rect b="b" l="l" r="r" t="t"/>
              <a:pathLst>
                <a:path extrusionOk="0" h="1545" w="1864">
                  <a:moveTo>
                    <a:pt x="1014" y="0"/>
                  </a:moveTo>
                  <a:cubicBezTo>
                    <a:pt x="970" y="0"/>
                    <a:pt x="926" y="4"/>
                    <a:pt x="881" y="11"/>
                  </a:cubicBezTo>
                  <a:cubicBezTo>
                    <a:pt x="191" y="130"/>
                    <a:pt x="0" y="1011"/>
                    <a:pt x="572" y="1404"/>
                  </a:cubicBezTo>
                  <a:cubicBezTo>
                    <a:pt x="710" y="1501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0"/>
                  </a:cubicBezTo>
                  <a:cubicBezTo>
                    <a:pt x="1700" y="258"/>
                    <a:pt x="1378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4" name="Google Shape;9414;p51"/>
            <p:cNvSpPr/>
            <p:nvPr/>
          </p:nvSpPr>
          <p:spPr>
            <a:xfrm>
              <a:off x="2795100" y="3414475"/>
              <a:ext cx="97350" cy="33750"/>
            </a:xfrm>
            <a:custGeom>
              <a:rect b="b" l="l" r="r" t="t"/>
              <a:pathLst>
                <a:path extrusionOk="0" h="1350" w="3894">
                  <a:moveTo>
                    <a:pt x="3284" y="0"/>
                  </a:moveTo>
                  <a:cubicBezTo>
                    <a:pt x="3246" y="0"/>
                    <a:pt x="3206" y="5"/>
                    <a:pt x="3163" y="15"/>
                  </a:cubicBezTo>
                  <a:lnTo>
                    <a:pt x="3163" y="3"/>
                  </a:lnTo>
                  <a:lnTo>
                    <a:pt x="567" y="479"/>
                  </a:lnTo>
                  <a:cubicBezTo>
                    <a:pt x="1" y="557"/>
                    <a:pt x="108" y="1349"/>
                    <a:pt x="608" y="1349"/>
                  </a:cubicBezTo>
                  <a:cubicBezTo>
                    <a:pt x="644" y="1349"/>
                    <a:pt x="682" y="1345"/>
                    <a:pt x="722" y="1337"/>
                  </a:cubicBezTo>
                  <a:lnTo>
                    <a:pt x="3318" y="872"/>
                  </a:lnTo>
                  <a:cubicBezTo>
                    <a:pt x="3893" y="817"/>
                    <a:pt x="3790" y="0"/>
                    <a:pt x="328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5" name="Google Shape;9415;p51"/>
            <p:cNvSpPr/>
            <p:nvPr/>
          </p:nvSpPr>
          <p:spPr>
            <a:xfrm>
              <a:off x="2752425" y="3479650"/>
              <a:ext cx="46600" cy="38725"/>
            </a:xfrm>
            <a:custGeom>
              <a:rect b="b" l="l" r="r" t="t"/>
              <a:pathLst>
                <a:path extrusionOk="0" h="1549" w="1864">
                  <a:moveTo>
                    <a:pt x="1026" y="1"/>
                  </a:moveTo>
                  <a:cubicBezTo>
                    <a:pt x="979" y="1"/>
                    <a:pt x="930" y="6"/>
                    <a:pt x="881" y="15"/>
                  </a:cubicBezTo>
                  <a:cubicBezTo>
                    <a:pt x="203" y="134"/>
                    <a:pt x="0" y="1015"/>
                    <a:pt x="572" y="1408"/>
                  </a:cubicBezTo>
                  <a:cubicBezTo>
                    <a:pt x="710" y="1505"/>
                    <a:pt x="860" y="1549"/>
                    <a:pt x="1007" y="1549"/>
                  </a:cubicBezTo>
                  <a:cubicBezTo>
                    <a:pt x="1454" y="1549"/>
                    <a:pt x="1864" y="1146"/>
                    <a:pt x="1774" y="635"/>
                  </a:cubicBezTo>
                  <a:cubicBezTo>
                    <a:pt x="1701" y="267"/>
                    <a:pt x="1386" y="1"/>
                    <a:pt x="1026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6" name="Google Shape;9416;p51"/>
            <p:cNvSpPr/>
            <p:nvPr/>
          </p:nvSpPr>
          <p:spPr>
            <a:xfrm>
              <a:off x="2806300" y="3468350"/>
              <a:ext cx="93975" cy="33750"/>
            </a:xfrm>
            <a:custGeom>
              <a:rect b="b" l="l" r="r" t="t"/>
              <a:pathLst>
                <a:path extrusionOk="0" h="1350" w="3759">
                  <a:moveTo>
                    <a:pt x="3154" y="1"/>
                  </a:moveTo>
                  <a:cubicBezTo>
                    <a:pt x="3139" y="1"/>
                    <a:pt x="3123" y="2"/>
                    <a:pt x="3108" y="3"/>
                  </a:cubicBezTo>
                  <a:lnTo>
                    <a:pt x="512" y="467"/>
                  </a:lnTo>
                  <a:cubicBezTo>
                    <a:pt x="0" y="619"/>
                    <a:pt x="125" y="1350"/>
                    <a:pt x="631" y="1350"/>
                  </a:cubicBezTo>
                  <a:cubicBezTo>
                    <a:pt x="643" y="1350"/>
                    <a:pt x="655" y="1349"/>
                    <a:pt x="667" y="1348"/>
                  </a:cubicBezTo>
                  <a:lnTo>
                    <a:pt x="3262" y="872"/>
                  </a:lnTo>
                  <a:cubicBezTo>
                    <a:pt x="3759" y="722"/>
                    <a:pt x="3640" y="1"/>
                    <a:pt x="315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7" name="Google Shape;9417;p51"/>
            <p:cNvSpPr/>
            <p:nvPr/>
          </p:nvSpPr>
          <p:spPr>
            <a:xfrm>
              <a:off x="2763125" y="3537175"/>
              <a:ext cx="46325" cy="38650"/>
            </a:xfrm>
            <a:custGeom>
              <a:rect b="b" l="l" r="r" t="t"/>
              <a:pathLst>
                <a:path extrusionOk="0" h="1546" w="1853">
                  <a:moveTo>
                    <a:pt x="1002" y="1"/>
                  </a:moveTo>
                  <a:cubicBezTo>
                    <a:pt x="959" y="1"/>
                    <a:pt x="914" y="5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2" y="1502"/>
                    <a:pt x="854" y="1546"/>
                    <a:pt x="1001" y="1546"/>
                  </a:cubicBezTo>
                  <a:cubicBezTo>
                    <a:pt x="1450" y="1546"/>
                    <a:pt x="1852" y="1145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8" name="Google Shape;9418;p51"/>
            <p:cNvSpPr/>
            <p:nvPr/>
          </p:nvSpPr>
          <p:spPr>
            <a:xfrm>
              <a:off x="2816800" y="3525850"/>
              <a:ext cx="94400" cy="33725"/>
            </a:xfrm>
            <a:custGeom>
              <a:rect b="b" l="l" r="r" t="t"/>
              <a:pathLst>
                <a:path extrusionOk="0" h="1349" w="3776">
                  <a:moveTo>
                    <a:pt x="3104" y="1"/>
                  </a:moveTo>
                  <a:lnTo>
                    <a:pt x="509" y="477"/>
                  </a:lnTo>
                  <a:cubicBezTo>
                    <a:pt x="1" y="616"/>
                    <a:pt x="120" y="1348"/>
                    <a:pt x="617" y="1348"/>
                  </a:cubicBezTo>
                  <a:cubicBezTo>
                    <a:pt x="632" y="1348"/>
                    <a:pt x="648" y="1348"/>
                    <a:pt x="664" y="1346"/>
                  </a:cubicBezTo>
                  <a:lnTo>
                    <a:pt x="3271" y="882"/>
                  </a:lnTo>
                  <a:cubicBezTo>
                    <a:pt x="3776" y="744"/>
                    <a:pt x="3662" y="10"/>
                    <a:pt x="3163" y="10"/>
                  </a:cubicBezTo>
                  <a:cubicBezTo>
                    <a:pt x="3144" y="10"/>
                    <a:pt x="3124" y="11"/>
                    <a:pt x="3104" y="13"/>
                  </a:cubicBezTo>
                  <a:lnTo>
                    <a:pt x="3104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9" name="Google Shape;9419;p51"/>
            <p:cNvSpPr/>
            <p:nvPr/>
          </p:nvSpPr>
          <p:spPr>
            <a:xfrm>
              <a:off x="2718475" y="3776850"/>
              <a:ext cx="193200" cy="173725"/>
            </a:xfrm>
            <a:custGeom>
              <a:rect b="b" l="l" r="r" t="t"/>
              <a:pathLst>
                <a:path extrusionOk="0" h="6949" w="7728">
                  <a:moveTo>
                    <a:pt x="3944" y="0"/>
                  </a:moveTo>
                  <a:cubicBezTo>
                    <a:pt x="2912" y="0"/>
                    <a:pt x="1896" y="466"/>
                    <a:pt x="1215" y="1331"/>
                  </a:cubicBezTo>
                  <a:lnTo>
                    <a:pt x="6954" y="4963"/>
                  </a:lnTo>
                  <a:cubicBezTo>
                    <a:pt x="7728" y="3391"/>
                    <a:pt x="7240" y="1474"/>
                    <a:pt x="5775" y="534"/>
                  </a:cubicBezTo>
                  <a:cubicBezTo>
                    <a:pt x="5207" y="173"/>
                    <a:pt x="4573" y="0"/>
                    <a:pt x="3944" y="0"/>
                  </a:cubicBezTo>
                  <a:close/>
                  <a:moveTo>
                    <a:pt x="810" y="1974"/>
                  </a:moveTo>
                  <a:lnTo>
                    <a:pt x="810" y="1974"/>
                  </a:lnTo>
                  <a:cubicBezTo>
                    <a:pt x="1" y="3546"/>
                    <a:pt x="525" y="5475"/>
                    <a:pt x="2013" y="6415"/>
                  </a:cubicBezTo>
                  <a:cubicBezTo>
                    <a:pt x="2580" y="6775"/>
                    <a:pt x="3213" y="6948"/>
                    <a:pt x="3839" y="6948"/>
                  </a:cubicBezTo>
                  <a:cubicBezTo>
                    <a:pt x="4870" y="6948"/>
                    <a:pt x="5883" y="6480"/>
                    <a:pt x="6549" y="5606"/>
                  </a:cubicBezTo>
                  <a:lnTo>
                    <a:pt x="810" y="1974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0" name="Google Shape;9420;p51"/>
            <p:cNvSpPr/>
            <p:nvPr/>
          </p:nvSpPr>
          <p:spPr>
            <a:xfrm>
              <a:off x="3081925" y="3402925"/>
              <a:ext cx="152125" cy="141100"/>
            </a:xfrm>
            <a:custGeom>
              <a:rect b="b" l="l" r="r" t="t"/>
              <a:pathLst>
                <a:path extrusionOk="0" h="5644" w="6085">
                  <a:moveTo>
                    <a:pt x="3608" y="1"/>
                  </a:moveTo>
                  <a:lnTo>
                    <a:pt x="1215" y="1632"/>
                  </a:lnTo>
                  <a:cubicBezTo>
                    <a:pt x="250" y="2287"/>
                    <a:pt x="0" y="3596"/>
                    <a:pt x="667" y="4561"/>
                  </a:cubicBezTo>
                  <a:lnTo>
                    <a:pt x="774" y="4727"/>
                  </a:lnTo>
                  <a:cubicBezTo>
                    <a:pt x="1184" y="5323"/>
                    <a:pt x="1849" y="5644"/>
                    <a:pt x="2525" y="5644"/>
                  </a:cubicBezTo>
                  <a:cubicBezTo>
                    <a:pt x="2931" y="5644"/>
                    <a:pt x="3342" y="5528"/>
                    <a:pt x="3703" y="5287"/>
                  </a:cubicBezTo>
                  <a:lnTo>
                    <a:pt x="6084" y="3656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1" name="Google Shape;9421;p51"/>
            <p:cNvSpPr/>
            <p:nvPr/>
          </p:nvSpPr>
          <p:spPr>
            <a:xfrm>
              <a:off x="3184900" y="3344700"/>
              <a:ext cx="152125" cy="141000"/>
            </a:xfrm>
            <a:custGeom>
              <a:rect b="b" l="l" r="r" t="t"/>
              <a:pathLst>
                <a:path extrusionOk="0" h="5640" w="6085">
                  <a:moveTo>
                    <a:pt x="3578" y="0"/>
                  </a:moveTo>
                  <a:cubicBezTo>
                    <a:pt x="3170" y="0"/>
                    <a:pt x="2757" y="118"/>
                    <a:pt x="2394" y="365"/>
                  </a:cubicBezTo>
                  <a:lnTo>
                    <a:pt x="1" y="1996"/>
                  </a:lnTo>
                  <a:lnTo>
                    <a:pt x="2477" y="5640"/>
                  </a:lnTo>
                  <a:lnTo>
                    <a:pt x="4871" y="4008"/>
                  </a:lnTo>
                  <a:cubicBezTo>
                    <a:pt x="5835" y="3354"/>
                    <a:pt x="6085" y="2044"/>
                    <a:pt x="5430" y="1091"/>
                  </a:cubicBezTo>
                  <a:lnTo>
                    <a:pt x="5323" y="925"/>
                  </a:lnTo>
                  <a:cubicBezTo>
                    <a:pt x="4915" y="324"/>
                    <a:pt x="4252" y="0"/>
                    <a:pt x="357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2" name="Google Shape;9422;p51"/>
            <p:cNvSpPr/>
            <p:nvPr/>
          </p:nvSpPr>
          <p:spPr>
            <a:xfrm>
              <a:off x="3037575" y="3693975"/>
              <a:ext cx="268200" cy="267150"/>
            </a:xfrm>
            <a:custGeom>
              <a:rect b="b" l="l" r="r" t="t"/>
              <a:pathLst>
                <a:path extrusionOk="0" h="10686" w="10728">
                  <a:moveTo>
                    <a:pt x="5016" y="0"/>
                  </a:moveTo>
                  <a:cubicBezTo>
                    <a:pt x="4831" y="0"/>
                    <a:pt x="4666" y="137"/>
                    <a:pt x="4644" y="324"/>
                  </a:cubicBezTo>
                  <a:lnTo>
                    <a:pt x="4191" y="3813"/>
                  </a:lnTo>
                  <a:lnTo>
                    <a:pt x="703" y="3349"/>
                  </a:lnTo>
                  <a:cubicBezTo>
                    <a:pt x="688" y="3347"/>
                    <a:pt x="673" y="3346"/>
                    <a:pt x="659" y="3346"/>
                  </a:cubicBezTo>
                  <a:cubicBezTo>
                    <a:pt x="473" y="3346"/>
                    <a:pt x="308" y="3482"/>
                    <a:pt x="286" y="3670"/>
                  </a:cubicBezTo>
                  <a:lnTo>
                    <a:pt x="24" y="5647"/>
                  </a:lnTo>
                  <a:cubicBezTo>
                    <a:pt x="0" y="5849"/>
                    <a:pt x="143" y="6028"/>
                    <a:pt x="346" y="6063"/>
                  </a:cubicBezTo>
                  <a:lnTo>
                    <a:pt x="3834" y="6528"/>
                  </a:lnTo>
                  <a:lnTo>
                    <a:pt x="3370" y="10004"/>
                  </a:lnTo>
                  <a:cubicBezTo>
                    <a:pt x="3334" y="10207"/>
                    <a:pt x="3477" y="10397"/>
                    <a:pt x="3691" y="10421"/>
                  </a:cubicBezTo>
                  <a:lnTo>
                    <a:pt x="5668" y="10683"/>
                  </a:lnTo>
                  <a:cubicBezTo>
                    <a:pt x="5682" y="10685"/>
                    <a:pt x="5697" y="10685"/>
                    <a:pt x="5712" y="10685"/>
                  </a:cubicBezTo>
                  <a:cubicBezTo>
                    <a:pt x="5895" y="10685"/>
                    <a:pt x="6051" y="10549"/>
                    <a:pt x="6084" y="10361"/>
                  </a:cubicBezTo>
                  <a:lnTo>
                    <a:pt x="6537" y="6873"/>
                  </a:lnTo>
                  <a:lnTo>
                    <a:pt x="10025" y="7337"/>
                  </a:lnTo>
                  <a:cubicBezTo>
                    <a:pt x="10040" y="7339"/>
                    <a:pt x="10055" y="7340"/>
                    <a:pt x="10069" y="7340"/>
                  </a:cubicBezTo>
                  <a:cubicBezTo>
                    <a:pt x="10253" y="7340"/>
                    <a:pt x="10409" y="7203"/>
                    <a:pt x="10442" y="7016"/>
                  </a:cubicBezTo>
                  <a:lnTo>
                    <a:pt x="10704" y="5039"/>
                  </a:lnTo>
                  <a:cubicBezTo>
                    <a:pt x="10728" y="4837"/>
                    <a:pt x="10585" y="4646"/>
                    <a:pt x="10383" y="4623"/>
                  </a:cubicBezTo>
                  <a:lnTo>
                    <a:pt x="6894" y="4170"/>
                  </a:lnTo>
                  <a:lnTo>
                    <a:pt x="7358" y="682"/>
                  </a:lnTo>
                  <a:cubicBezTo>
                    <a:pt x="7382" y="479"/>
                    <a:pt x="7239" y="289"/>
                    <a:pt x="7037" y="265"/>
                  </a:cubicBezTo>
                  <a:lnTo>
                    <a:pt x="5060" y="3"/>
                  </a:lnTo>
                  <a:cubicBezTo>
                    <a:pt x="5046" y="1"/>
                    <a:pt x="5031" y="0"/>
                    <a:pt x="5016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3" name="Google Shape;9423;p51"/>
            <p:cNvSpPr/>
            <p:nvPr/>
          </p:nvSpPr>
          <p:spPr>
            <a:xfrm>
              <a:off x="2694675" y="4098125"/>
              <a:ext cx="271175" cy="338025"/>
            </a:xfrm>
            <a:custGeom>
              <a:rect b="b" l="l" r="r" t="t"/>
              <a:pathLst>
                <a:path extrusionOk="0" h="13521" w="10847">
                  <a:moveTo>
                    <a:pt x="4152" y="435"/>
                  </a:moveTo>
                  <a:cubicBezTo>
                    <a:pt x="4440" y="435"/>
                    <a:pt x="4723" y="608"/>
                    <a:pt x="4775" y="994"/>
                  </a:cubicBezTo>
                  <a:cubicBezTo>
                    <a:pt x="4810" y="1184"/>
                    <a:pt x="4751" y="1387"/>
                    <a:pt x="4620" y="1542"/>
                  </a:cubicBezTo>
                  <a:lnTo>
                    <a:pt x="3834" y="1684"/>
                  </a:lnTo>
                  <a:cubicBezTo>
                    <a:pt x="3667" y="1589"/>
                    <a:pt x="3536" y="1434"/>
                    <a:pt x="3501" y="1244"/>
                  </a:cubicBezTo>
                  <a:lnTo>
                    <a:pt x="3501" y="1232"/>
                  </a:lnTo>
                  <a:cubicBezTo>
                    <a:pt x="3386" y="732"/>
                    <a:pt x="3773" y="435"/>
                    <a:pt x="4152" y="435"/>
                  </a:cubicBezTo>
                  <a:close/>
                  <a:moveTo>
                    <a:pt x="7868" y="2746"/>
                  </a:moveTo>
                  <a:cubicBezTo>
                    <a:pt x="8125" y="2746"/>
                    <a:pt x="8352" y="2934"/>
                    <a:pt x="8394" y="3196"/>
                  </a:cubicBezTo>
                  <a:lnTo>
                    <a:pt x="9775" y="10757"/>
                  </a:lnTo>
                  <a:cubicBezTo>
                    <a:pt x="9835" y="11055"/>
                    <a:pt x="9632" y="11340"/>
                    <a:pt x="9335" y="11400"/>
                  </a:cubicBezTo>
                  <a:lnTo>
                    <a:pt x="3072" y="12543"/>
                  </a:lnTo>
                  <a:cubicBezTo>
                    <a:pt x="3041" y="12548"/>
                    <a:pt x="3011" y="12550"/>
                    <a:pt x="2981" y="12550"/>
                  </a:cubicBezTo>
                  <a:cubicBezTo>
                    <a:pt x="2718" y="12550"/>
                    <a:pt x="2484" y="12369"/>
                    <a:pt x="2441" y="12102"/>
                  </a:cubicBezTo>
                  <a:lnTo>
                    <a:pt x="1060" y="4530"/>
                  </a:lnTo>
                  <a:cubicBezTo>
                    <a:pt x="1000" y="4232"/>
                    <a:pt x="1203" y="3947"/>
                    <a:pt x="1500" y="3899"/>
                  </a:cubicBezTo>
                  <a:lnTo>
                    <a:pt x="2251" y="3768"/>
                  </a:lnTo>
                  <a:cubicBezTo>
                    <a:pt x="2282" y="3968"/>
                    <a:pt x="2463" y="4121"/>
                    <a:pt x="2669" y="4121"/>
                  </a:cubicBezTo>
                  <a:cubicBezTo>
                    <a:pt x="2696" y="4121"/>
                    <a:pt x="2723" y="4119"/>
                    <a:pt x="2751" y="4113"/>
                  </a:cubicBezTo>
                  <a:lnTo>
                    <a:pt x="6668" y="3399"/>
                  </a:lnTo>
                  <a:cubicBezTo>
                    <a:pt x="6906" y="3351"/>
                    <a:pt x="7061" y="3125"/>
                    <a:pt x="7013" y="2887"/>
                  </a:cubicBezTo>
                  <a:lnTo>
                    <a:pt x="7763" y="2756"/>
                  </a:lnTo>
                  <a:cubicBezTo>
                    <a:pt x="7798" y="2749"/>
                    <a:pt x="7833" y="2746"/>
                    <a:pt x="7868" y="2746"/>
                  </a:cubicBezTo>
                  <a:close/>
                  <a:moveTo>
                    <a:pt x="4133" y="0"/>
                  </a:moveTo>
                  <a:cubicBezTo>
                    <a:pt x="4070" y="0"/>
                    <a:pt x="4006" y="6"/>
                    <a:pt x="3941" y="18"/>
                  </a:cubicBezTo>
                  <a:cubicBezTo>
                    <a:pt x="3346" y="125"/>
                    <a:pt x="2953" y="708"/>
                    <a:pt x="3072" y="1303"/>
                  </a:cubicBezTo>
                  <a:cubicBezTo>
                    <a:pt x="3096" y="1482"/>
                    <a:pt x="3179" y="1637"/>
                    <a:pt x="3286" y="1780"/>
                  </a:cubicBezTo>
                  <a:lnTo>
                    <a:pt x="2513" y="1923"/>
                  </a:lnTo>
                  <a:cubicBezTo>
                    <a:pt x="2191" y="1982"/>
                    <a:pt x="1977" y="2292"/>
                    <a:pt x="2036" y="2601"/>
                  </a:cubicBezTo>
                  <a:lnTo>
                    <a:pt x="2084" y="2887"/>
                  </a:lnTo>
                  <a:lnTo>
                    <a:pt x="798" y="3125"/>
                  </a:lnTo>
                  <a:cubicBezTo>
                    <a:pt x="322" y="3208"/>
                    <a:pt x="0" y="3673"/>
                    <a:pt x="84" y="4161"/>
                  </a:cubicBezTo>
                  <a:lnTo>
                    <a:pt x="1655" y="12793"/>
                  </a:lnTo>
                  <a:cubicBezTo>
                    <a:pt x="1740" y="13218"/>
                    <a:pt x="2120" y="13520"/>
                    <a:pt x="2548" y="13520"/>
                  </a:cubicBezTo>
                  <a:cubicBezTo>
                    <a:pt x="2599" y="13520"/>
                    <a:pt x="2651" y="13516"/>
                    <a:pt x="2703" y="13507"/>
                  </a:cubicBezTo>
                  <a:lnTo>
                    <a:pt x="10037" y="12162"/>
                  </a:lnTo>
                  <a:cubicBezTo>
                    <a:pt x="10525" y="12079"/>
                    <a:pt x="10847" y="11602"/>
                    <a:pt x="10752" y="11126"/>
                  </a:cubicBezTo>
                  <a:lnTo>
                    <a:pt x="9180" y="2494"/>
                  </a:lnTo>
                  <a:cubicBezTo>
                    <a:pt x="9107" y="2064"/>
                    <a:pt x="8737" y="1763"/>
                    <a:pt x="8316" y="1763"/>
                  </a:cubicBezTo>
                  <a:cubicBezTo>
                    <a:pt x="8260" y="1763"/>
                    <a:pt x="8202" y="1768"/>
                    <a:pt x="8144" y="1780"/>
                  </a:cubicBezTo>
                  <a:lnTo>
                    <a:pt x="6858" y="2018"/>
                  </a:lnTo>
                  <a:lnTo>
                    <a:pt x="6799" y="1732"/>
                  </a:lnTo>
                  <a:cubicBezTo>
                    <a:pt x="6745" y="1451"/>
                    <a:pt x="6495" y="1249"/>
                    <a:pt x="6210" y="1249"/>
                  </a:cubicBezTo>
                  <a:cubicBezTo>
                    <a:pt x="6180" y="1249"/>
                    <a:pt x="6150" y="1251"/>
                    <a:pt x="6120" y="1256"/>
                  </a:cubicBezTo>
                  <a:lnTo>
                    <a:pt x="5180" y="1434"/>
                  </a:lnTo>
                  <a:cubicBezTo>
                    <a:pt x="5227" y="1268"/>
                    <a:pt x="5239" y="1089"/>
                    <a:pt x="5203" y="910"/>
                  </a:cubicBezTo>
                  <a:cubicBezTo>
                    <a:pt x="5118" y="380"/>
                    <a:pt x="4655" y="0"/>
                    <a:pt x="413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4" name="Google Shape;9424;p51"/>
            <p:cNvSpPr/>
            <p:nvPr/>
          </p:nvSpPr>
          <p:spPr>
            <a:xfrm>
              <a:off x="2742600" y="4220000"/>
              <a:ext cx="46600" cy="38650"/>
            </a:xfrm>
            <a:custGeom>
              <a:rect b="b" l="l" r="r" t="t"/>
              <a:pathLst>
                <a:path extrusionOk="0" h="1546" w="1864">
                  <a:moveTo>
                    <a:pt x="1011" y="1"/>
                  </a:moveTo>
                  <a:cubicBezTo>
                    <a:pt x="968" y="1"/>
                    <a:pt x="924" y="5"/>
                    <a:pt x="881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69" y="1"/>
                    <a:pt x="101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5" name="Google Shape;9425;p51"/>
            <p:cNvSpPr/>
            <p:nvPr/>
          </p:nvSpPr>
          <p:spPr>
            <a:xfrm>
              <a:off x="2795525" y="4208650"/>
              <a:ext cx="96375" cy="33625"/>
            </a:xfrm>
            <a:custGeom>
              <a:rect b="b" l="l" r="r" t="t"/>
              <a:pathLst>
                <a:path extrusionOk="0" h="1345" w="3855">
                  <a:moveTo>
                    <a:pt x="3260" y="1"/>
                  </a:moveTo>
                  <a:cubicBezTo>
                    <a:pt x="3224" y="1"/>
                    <a:pt x="3186" y="5"/>
                    <a:pt x="3146" y="14"/>
                  </a:cubicBezTo>
                  <a:lnTo>
                    <a:pt x="550" y="478"/>
                  </a:lnTo>
                  <a:cubicBezTo>
                    <a:pt x="1" y="579"/>
                    <a:pt x="117" y="1345"/>
                    <a:pt x="609" y="1345"/>
                  </a:cubicBezTo>
                  <a:cubicBezTo>
                    <a:pt x="639" y="1345"/>
                    <a:pt x="671" y="1342"/>
                    <a:pt x="705" y="1335"/>
                  </a:cubicBezTo>
                  <a:lnTo>
                    <a:pt x="3289" y="871"/>
                  </a:lnTo>
                  <a:cubicBezTo>
                    <a:pt x="3855" y="793"/>
                    <a:pt x="3758" y="1"/>
                    <a:pt x="3260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6" name="Google Shape;9426;p51"/>
            <p:cNvSpPr/>
            <p:nvPr/>
          </p:nvSpPr>
          <p:spPr>
            <a:xfrm>
              <a:off x="2752425" y="4273875"/>
              <a:ext cx="46600" cy="38650"/>
            </a:xfrm>
            <a:custGeom>
              <a:rect b="b" l="l" r="r" t="t"/>
              <a:pathLst>
                <a:path extrusionOk="0" h="1546" w="1864">
                  <a:moveTo>
                    <a:pt x="1014" y="1"/>
                  </a:moveTo>
                  <a:cubicBezTo>
                    <a:pt x="970" y="1"/>
                    <a:pt x="926" y="5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0" y="1546"/>
                    <a:pt x="1007" y="1546"/>
                  </a:cubicBezTo>
                  <a:cubicBezTo>
                    <a:pt x="1454" y="1546"/>
                    <a:pt x="1864" y="1142"/>
                    <a:pt x="1774" y="631"/>
                  </a:cubicBezTo>
                  <a:cubicBezTo>
                    <a:pt x="1700" y="259"/>
                    <a:pt x="1378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7" name="Google Shape;9427;p51"/>
            <p:cNvSpPr/>
            <p:nvPr/>
          </p:nvSpPr>
          <p:spPr>
            <a:xfrm>
              <a:off x="2806300" y="4262500"/>
              <a:ext cx="93975" cy="33750"/>
            </a:xfrm>
            <a:custGeom>
              <a:rect b="b" l="l" r="r" t="t"/>
              <a:pathLst>
                <a:path extrusionOk="0" h="1350" w="3759">
                  <a:moveTo>
                    <a:pt x="3154" y="1"/>
                  </a:moveTo>
                  <a:cubicBezTo>
                    <a:pt x="3139" y="1"/>
                    <a:pt x="3123" y="1"/>
                    <a:pt x="3108" y="3"/>
                  </a:cubicBezTo>
                  <a:lnTo>
                    <a:pt x="512" y="467"/>
                  </a:lnTo>
                  <a:cubicBezTo>
                    <a:pt x="0" y="618"/>
                    <a:pt x="125" y="1349"/>
                    <a:pt x="631" y="1349"/>
                  </a:cubicBezTo>
                  <a:cubicBezTo>
                    <a:pt x="643" y="1349"/>
                    <a:pt x="655" y="1349"/>
                    <a:pt x="667" y="1348"/>
                  </a:cubicBezTo>
                  <a:lnTo>
                    <a:pt x="3262" y="872"/>
                  </a:lnTo>
                  <a:cubicBezTo>
                    <a:pt x="3759" y="722"/>
                    <a:pt x="3640" y="1"/>
                    <a:pt x="315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8" name="Google Shape;9428;p51"/>
            <p:cNvSpPr/>
            <p:nvPr/>
          </p:nvSpPr>
          <p:spPr>
            <a:xfrm>
              <a:off x="2763125" y="4331350"/>
              <a:ext cx="46325" cy="38925"/>
            </a:xfrm>
            <a:custGeom>
              <a:rect b="b" l="l" r="r" t="t"/>
              <a:pathLst>
                <a:path extrusionOk="0" h="1557" w="1853">
                  <a:moveTo>
                    <a:pt x="998" y="0"/>
                  </a:moveTo>
                  <a:cubicBezTo>
                    <a:pt x="956" y="0"/>
                    <a:pt x="913" y="4"/>
                    <a:pt x="870" y="11"/>
                  </a:cubicBezTo>
                  <a:cubicBezTo>
                    <a:pt x="191" y="130"/>
                    <a:pt x="1" y="1011"/>
                    <a:pt x="560" y="1416"/>
                  </a:cubicBezTo>
                  <a:cubicBezTo>
                    <a:pt x="701" y="1513"/>
                    <a:pt x="853" y="1556"/>
                    <a:pt x="1000" y="1556"/>
                  </a:cubicBezTo>
                  <a:cubicBezTo>
                    <a:pt x="1449" y="1556"/>
                    <a:pt x="1853" y="1153"/>
                    <a:pt x="1763" y="642"/>
                  </a:cubicBezTo>
                  <a:cubicBezTo>
                    <a:pt x="1699" y="268"/>
                    <a:pt x="1367" y="0"/>
                    <a:pt x="99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9" name="Google Shape;9429;p51"/>
            <p:cNvSpPr/>
            <p:nvPr/>
          </p:nvSpPr>
          <p:spPr>
            <a:xfrm>
              <a:off x="2816675" y="4319925"/>
              <a:ext cx="94825" cy="33850"/>
            </a:xfrm>
            <a:custGeom>
              <a:rect b="b" l="l" r="r" t="t"/>
              <a:pathLst>
                <a:path extrusionOk="0" h="1354" w="3793">
                  <a:moveTo>
                    <a:pt x="3168" y="1"/>
                  </a:moveTo>
                  <a:cubicBezTo>
                    <a:pt x="3149" y="1"/>
                    <a:pt x="3129" y="2"/>
                    <a:pt x="3109" y="4"/>
                  </a:cubicBezTo>
                  <a:lnTo>
                    <a:pt x="514" y="480"/>
                  </a:lnTo>
                  <a:cubicBezTo>
                    <a:pt x="1" y="605"/>
                    <a:pt x="110" y="1354"/>
                    <a:pt x="602" y="1354"/>
                  </a:cubicBezTo>
                  <a:cubicBezTo>
                    <a:pt x="623" y="1354"/>
                    <a:pt x="646" y="1352"/>
                    <a:pt x="669" y="1349"/>
                  </a:cubicBezTo>
                  <a:lnTo>
                    <a:pt x="3276" y="885"/>
                  </a:lnTo>
                  <a:cubicBezTo>
                    <a:pt x="3793" y="747"/>
                    <a:pt x="3678" y="1"/>
                    <a:pt x="316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0" name="Google Shape;9430;p51"/>
            <p:cNvSpPr/>
            <p:nvPr/>
          </p:nvSpPr>
          <p:spPr>
            <a:xfrm>
              <a:off x="2718475" y="4570700"/>
              <a:ext cx="194100" cy="174025"/>
            </a:xfrm>
            <a:custGeom>
              <a:rect b="b" l="l" r="r" t="t"/>
              <a:pathLst>
                <a:path extrusionOk="0" h="6961" w="7764">
                  <a:moveTo>
                    <a:pt x="3925" y="1"/>
                  </a:moveTo>
                  <a:cubicBezTo>
                    <a:pt x="2894" y="1"/>
                    <a:pt x="1882" y="469"/>
                    <a:pt x="1215" y="1343"/>
                  </a:cubicBezTo>
                  <a:lnTo>
                    <a:pt x="6954" y="4975"/>
                  </a:lnTo>
                  <a:cubicBezTo>
                    <a:pt x="7764" y="3403"/>
                    <a:pt x="7240" y="1474"/>
                    <a:pt x="5752" y="534"/>
                  </a:cubicBezTo>
                  <a:cubicBezTo>
                    <a:pt x="5185" y="174"/>
                    <a:pt x="4551" y="1"/>
                    <a:pt x="3925" y="1"/>
                  </a:cubicBezTo>
                  <a:close/>
                  <a:moveTo>
                    <a:pt x="810" y="1986"/>
                  </a:moveTo>
                  <a:lnTo>
                    <a:pt x="810" y="1986"/>
                  </a:lnTo>
                  <a:cubicBezTo>
                    <a:pt x="1" y="3558"/>
                    <a:pt x="525" y="5487"/>
                    <a:pt x="2013" y="6427"/>
                  </a:cubicBezTo>
                  <a:cubicBezTo>
                    <a:pt x="2580" y="6787"/>
                    <a:pt x="3213" y="6960"/>
                    <a:pt x="3839" y="6960"/>
                  </a:cubicBezTo>
                  <a:cubicBezTo>
                    <a:pt x="4870" y="6960"/>
                    <a:pt x="5883" y="6492"/>
                    <a:pt x="6549" y="5618"/>
                  </a:cubicBezTo>
                  <a:lnTo>
                    <a:pt x="810" y="1986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1" name="Google Shape;9431;p51"/>
            <p:cNvSpPr/>
            <p:nvPr/>
          </p:nvSpPr>
          <p:spPr>
            <a:xfrm>
              <a:off x="3082225" y="4197375"/>
              <a:ext cx="151825" cy="141000"/>
            </a:xfrm>
            <a:custGeom>
              <a:rect b="b" l="l" r="r" t="t"/>
              <a:pathLst>
                <a:path extrusionOk="0" h="5640" w="6073">
                  <a:moveTo>
                    <a:pt x="3596" y="0"/>
                  </a:moveTo>
                  <a:lnTo>
                    <a:pt x="1203" y="1632"/>
                  </a:lnTo>
                  <a:cubicBezTo>
                    <a:pt x="250" y="2286"/>
                    <a:pt x="0" y="3596"/>
                    <a:pt x="655" y="4560"/>
                  </a:cubicBezTo>
                  <a:lnTo>
                    <a:pt x="762" y="4715"/>
                  </a:lnTo>
                  <a:cubicBezTo>
                    <a:pt x="1170" y="5316"/>
                    <a:pt x="1833" y="5640"/>
                    <a:pt x="2507" y="5640"/>
                  </a:cubicBezTo>
                  <a:cubicBezTo>
                    <a:pt x="2915" y="5640"/>
                    <a:pt x="3328" y="5522"/>
                    <a:pt x="3691" y="5275"/>
                  </a:cubicBezTo>
                  <a:lnTo>
                    <a:pt x="6072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2" name="Google Shape;9432;p51"/>
            <p:cNvSpPr/>
            <p:nvPr/>
          </p:nvSpPr>
          <p:spPr>
            <a:xfrm>
              <a:off x="3184900" y="4138825"/>
              <a:ext cx="152125" cy="141025"/>
            </a:xfrm>
            <a:custGeom>
              <a:rect b="b" l="l" r="r" t="t"/>
              <a:pathLst>
                <a:path extrusionOk="0" h="5641" w="6085">
                  <a:moveTo>
                    <a:pt x="3578" y="1"/>
                  </a:moveTo>
                  <a:cubicBezTo>
                    <a:pt x="3170" y="1"/>
                    <a:pt x="2757" y="119"/>
                    <a:pt x="2394" y="366"/>
                  </a:cubicBezTo>
                  <a:lnTo>
                    <a:pt x="1" y="1997"/>
                  </a:lnTo>
                  <a:lnTo>
                    <a:pt x="2477" y="5640"/>
                  </a:lnTo>
                  <a:lnTo>
                    <a:pt x="4871" y="4009"/>
                  </a:lnTo>
                  <a:cubicBezTo>
                    <a:pt x="5835" y="3354"/>
                    <a:pt x="6085" y="2045"/>
                    <a:pt x="5430" y="1092"/>
                  </a:cubicBezTo>
                  <a:lnTo>
                    <a:pt x="5323" y="926"/>
                  </a:lnTo>
                  <a:cubicBezTo>
                    <a:pt x="4915" y="325"/>
                    <a:pt x="4252" y="1"/>
                    <a:pt x="357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3" name="Google Shape;9433;p51"/>
            <p:cNvSpPr/>
            <p:nvPr/>
          </p:nvSpPr>
          <p:spPr>
            <a:xfrm>
              <a:off x="3037575" y="4488350"/>
              <a:ext cx="267900" cy="266925"/>
            </a:xfrm>
            <a:custGeom>
              <a:rect b="b" l="l" r="r" t="t"/>
              <a:pathLst>
                <a:path extrusionOk="0" h="10677" w="10716">
                  <a:moveTo>
                    <a:pt x="4998" y="0"/>
                  </a:moveTo>
                  <a:cubicBezTo>
                    <a:pt x="4820" y="0"/>
                    <a:pt x="4665" y="135"/>
                    <a:pt x="4644" y="327"/>
                  </a:cubicBezTo>
                  <a:lnTo>
                    <a:pt x="4179" y="3804"/>
                  </a:lnTo>
                  <a:lnTo>
                    <a:pt x="703" y="3339"/>
                  </a:lnTo>
                  <a:cubicBezTo>
                    <a:pt x="688" y="3338"/>
                    <a:pt x="673" y="3337"/>
                    <a:pt x="659" y="3337"/>
                  </a:cubicBezTo>
                  <a:cubicBezTo>
                    <a:pt x="473" y="3337"/>
                    <a:pt x="308" y="3473"/>
                    <a:pt x="286" y="3661"/>
                  </a:cubicBezTo>
                  <a:lnTo>
                    <a:pt x="24" y="5637"/>
                  </a:lnTo>
                  <a:cubicBezTo>
                    <a:pt x="0" y="5840"/>
                    <a:pt x="143" y="6030"/>
                    <a:pt x="346" y="6054"/>
                  </a:cubicBezTo>
                  <a:lnTo>
                    <a:pt x="3834" y="6518"/>
                  </a:lnTo>
                  <a:lnTo>
                    <a:pt x="3370" y="9995"/>
                  </a:lnTo>
                  <a:cubicBezTo>
                    <a:pt x="3334" y="10197"/>
                    <a:pt x="3477" y="10388"/>
                    <a:pt x="3691" y="10412"/>
                  </a:cubicBezTo>
                  <a:lnTo>
                    <a:pt x="5656" y="10674"/>
                  </a:lnTo>
                  <a:cubicBezTo>
                    <a:pt x="5671" y="10675"/>
                    <a:pt x="5685" y="10676"/>
                    <a:pt x="5700" y="10676"/>
                  </a:cubicBezTo>
                  <a:cubicBezTo>
                    <a:pt x="5885" y="10676"/>
                    <a:pt x="6050" y="10540"/>
                    <a:pt x="6072" y="10352"/>
                  </a:cubicBezTo>
                  <a:lnTo>
                    <a:pt x="6537" y="6876"/>
                  </a:lnTo>
                  <a:lnTo>
                    <a:pt x="10013" y="7328"/>
                  </a:lnTo>
                  <a:cubicBezTo>
                    <a:pt x="10033" y="7331"/>
                    <a:pt x="10053" y="7333"/>
                    <a:pt x="10072" y="7333"/>
                  </a:cubicBezTo>
                  <a:cubicBezTo>
                    <a:pt x="10251" y="7333"/>
                    <a:pt x="10409" y="7189"/>
                    <a:pt x="10430" y="7007"/>
                  </a:cubicBezTo>
                  <a:lnTo>
                    <a:pt x="10692" y="5042"/>
                  </a:lnTo>
                  <a:cubicBezTo>
                    <a:pt x="10716" y="4828"/>
                    <a:pt x="10573" y="4649"/>
                    <a:pt x="10371" y="4613"/>
                  </a:cubicBezTo>
                  <a:lnTo>
                    <a:pt x="6894" y="4161"/>
                  </a:lnTo>
                  <a:lnTo>
                    <a:pt x="7358" y="684"/>
                  </a:lnTo>
                  <a:cubicBezTo>
                    <a:pt x="7382" y="470"/>
                    <a:pt x="7239" y="291"/>
                    <a:pt x="7037" y="256"/>
                  </a:cubicBezTo>
                  <a:lnTo>
                    <a:pt x="5060" y="6"/>
                  </a:lnTo>
                  <a:cubicBezTo>
                    <a:pt x="5040" y="2"/>
                    <a:pt x="5019" y="0"/>
                    <a:pt x="499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4" name="Google Shape;9434;p51"/>
            <p:cNvSpPr/>
            <p:nvPr/>
          </p:nvSpPr>
          <p:spPr>
            <a:xfrm>
              <a:off x="1900525" y="921825"/>
              <a:ext cx="270900" cy="337450"/>
            </a:xfrm>
            <a:custGeom>
              <a:rect b="b" l="l" r="r" t="t"/>
              <a:pathLst>
                <a:path extrusionOk="0" h="13498" w="10836">
                  <a:moveTo>
                    <a:pt x="4147" y="412"/>
                  </a:moveTo>
                  <a:cubicBezTo>
                    <a:pt x="4434" y="412"/>
                    <a:pt x="4718" y="584"/>
                    <a:pt x="4775" y="971"/>
                  </a:cubicBezTo>
                  <a:cubicBezTo>
                    <a:pt x="4799" y="1173"/>
                    <a:pt x="4751" y="1364"/>
                    <a:pt x="4620" y="1518"/>
                  </a:cubicBezTo>
                  <a:lnTo>
                    <a:pt x="3834" y="1661"/>
                  </a:lnTo>
                  <a:cubicBezTo>
                    <a:pt x="3656" y="1566"/>
                    <a:pt x="3537" y="1399"/>
                    <a:pt x="3501" y="1209"/>
                  </a:cubicBezTo>
                  <a:cubicBezTo>
                    <a:pt x="3386" y="709"/>
                    <a:pt x="3770" y="412"/>
                    <a:pt x="4147" y="412"/>
                  </a:cubicBezTo>
                  <a:close/>
                  <a:moveTo>
                    <a:pt x="7842" y="2726"/>
                  </a:moveTo>
                  <a:cubicBezTo>
                    <a:pt x="8105" y="2726"/>
                    <a:pt x="8340" y="2907"/>
                    <a:pt x="8382" y="3185"/>
                  </a:cubicBezTo>
                  <a:lnTo>
                    <a:pt x="9775" y="10746"/>
                  </a:lnTo>
                  <a:cubicBezTo>
                    <a:pt x="9823" y="11043"/>
                    <a:pt x="9633" y="11329"/>
                    <a:pt x="9323" y="11377"/>
                  </a:cubicBezTo>
                  <a:lnTo>
                    <a:pt x="3060" y="12520"/>
                  </a:lnTo>
                  <a:cubicBezTo>
                    <a:pt x="3025" y="12527"/>
                    <a:pt x="2990" y="12530"/>
                    <a:pt x="2956" y="12530"/>
                  </a:cubicBezTo>
                  <a:cubicBezTo>
                    <a:pt x="2699" y="12530"/>
                    <a:pt x="2471" y="12342"/>
                    <a:pt x="2429" y="12079"/>
                  </a:cubicBezTo>
                  <a:lnTo>
                    <a:pt x="1048" y="4507"/>
                  </a:lnTo>
                  <a:cubicBezTo>
                    <a:pt x="989" y="4209"/>
                    <a:pt x="1191" y="3935"/>
                    <a:pt x="1489" y="3876"/>
                  </a:cubicBezTo>
                  <a:lnTo>
                    <a:pt x="2239" y="3745"/>
                  </a:lnTo>
                  <a:cubicBezTo>
                    <a:pt x="2270" y="3954"/>
                    <a:pt x="2448" y="4099"/>
                    <a:pt x="2653" y="4099"/>
                  </a:cubicBezTo>
                  <a:cubicBezTo>
                    <a:pt x="2681" y="4099"/>
                    <a:pt x="2710" y="4096"/>
                    <a:pt x="2739" y="4090"/>
                  </a:cubicBezTo>
                  <a:lnTo>
                    <a:pt x="6656" y="3376"/>
                  </a:lnTo>
                  <a:cubicBezTo>
                    <a:pt x="6894" y="3340"/>
                    <a:pt x="7049" y="3114"/>
                    <a:pt x="7001" y="2876"/>
                  </a:cubicBezTo>
                  <a:lnTo>
                    <a:pt x="7751" y="2733"/>
                  </a:lnTo>
                  <a:cubicBezTo>
                    <a:pt x="7782" y="2728"/>
                    <a:pt x="7812" y="2726"/>
                    <a:pt x="7842" y="2726"/>
                  </a:cubicBezTo>
                  <a:close/>
                  <a:moveTo>
                    <a:pt x="4134" y="1"/>
                  </a:moveTo>
                  <a:cubicBezTo>
                    <a:pt x="4071" y="1"/>
                    <a:pt x="4006" y="6"/>
                    <a:pt x="3941" y="18"/>
                  </a:cubicBezTo>
                  <a:cubicBezTo>
                    <a:pt x="3346" y="125"/>
                    <a:pt x="2953" y="697"/>
                    <a:pt x="3072" y="1280"/>
                  </a:cubicBezTo>
                  <a:cubicBezTo>
                    <a:pt x="3096" y="1459"/>
                    <a:pt x="3167" y="1614"/>
                    <a:pt x="3275" y="1756"/>
                  </a:cubicBezTo>
                  <a:lnTo>
                    <a:pt x="2501" y="1899"/>
                  </a:lnTo>
                  <a:cubicBezTo>
                    <a:pt x="2191" y="1959"/>
                    <a:pt x="1977" y="2268"/>
                    <a:pt x="2036" y="2578"/>
                  </a:cubicBezTo>
                  <a:lnTo>
                    <a:pt x="2084" y="2864"/>
                  </a:lnTo>
                  <a:lnTo>
                    <a:pt x="798" y="3102"/>
                  </a:lnTo>
                  <a:cubicBezTo>
                    <a:pt x="310" y="3185"/>
                    <a:pt x="0" y="3650"/>
                    <a:pt x="84" y="4126"/>
                  </a:cubicBezTo>
                  <a:lnTo>
                    <a:pt x="1655" y="12758"/>
                  </a:lnTo>
                  <a:cubicBezTo>
                    <a:pt x="1741" y="13194"/>
                    <a:pt x="2111" y="13497"/>
                    <a:pt x="2537" y="13497"/>
                  </a:cubicBezTo>
                  <a:cubicBezTo>
                    <a:pt x="2588" y="13497"/>
                    <a:pt x="2639" y="13493"/>
                    <a:pt x="2691" y="13484"/>
                  </a:cubicBezTo>
                  <a:lnTo>
                    <a:pt x="10025" y="12139"/>
                  </a:lnTo>
                  <a:cubicBezTo>
                    <a:pt x="10514" y="12055"/>
                    <a:pt x="10835" y="11579"/>
                    <a:pt x="10752" y="11103"/>
                  </a:cubicBezTo>
                  <a:lnTo>
                    <a:pt x="9168" y="2483"/>
                  </a:lnTo>
                  <a:cubicBezTo>
                    <a:pt x="9094" y="2046"/>
                    <a:pt x="8715" y="1743"/>
                    <a:pt x="8287" y="1743"/>
                  </a:cubicBezTo>
                  <a:cubicBezTo>
                    <a:pt x="8236" y="1743"/>
                    <a:pt x="8184" y="1748"/>
                    <a:pt x="8132" y="1756"/>
                  </a:cubicBezTo>
                  <a:lnTo>
                    <a:pt x="6847" y="1995"/>
                  </a:lnTo>
                  <a:lnTo>
                    <a:pt x="6799" y="1721"/>
                  </a:lnTo>
                  <a:cubicBezTo>
                    <a:pt x="6746" y="1435"/>
                    <a:pt x="6506" y="1235"/>
                    <a:pt x="6228" y="1235"/>
                  </a:cubicBezTo>
                  <a:cubicBezTo>
                    <a:pt x="6192" y="1235"/>
                    <a:pt x="6156" y="1238"/>
                    <a:pt x="6120" y="1245"/>
                  </a:cubicBezTo>
                  <a:lnTo>
                    <a:pt x="5168" y="1411"/>
                  </a:lnTo>
                  <a:cubicBezTo>
                    <a:pt x="5227" y="1245"/>
                    <a:pt x="5239" y="1066"/>
                    <a:pt x="5203" y="899"/>
                  </a:cubicBezTo>
                  <a:cubicBezTo>
                    <a:pt x="5108" y="370"/>
                    <a:pt x="4646" y="1"/>
                    <a:pt x="413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5" name="Google Shape;9435;p51"/>
            <p:cNvSpPr/>
            <p:nvPr/>
          </p:nvSpPr>
          <p:spPr>
            <a:xfrm>
              <a:off x="1948450" y="1043050"/>
              <a:ext cx="46550" cy="38675"/>
            </a:xfrm>
            <a:custGeom>
              <a:rect b="b" l="l" r="r" t="t"/>
              <a:pathLst>
                <a:path extrusionOk="0" h="1547" w="1862">
                  <a:moveTo>
                    <a:pt x="1015" y="1"/>
                  </a:moveTo>
                  <a:cubicBezTo>
                    <a:pt x="967" y="1"/>
                    <a:pt x="918" y="5"/>
                    <a:pt x="869" y="15"/>
                  </a:cubicBezTo>
                  <a:cubicBezTo>
                    <a:pt x="191" y="134"/>
                    <a:pt x="0" y="1015"/>
                    <a:pt x="572" y="1408"/>
                  </a:cubicBezTo>
                  <a:cubicBezTo>
                    <a:pt x="709" y="1504"/>
                    <a:pt x="857" y="1547"/>
                    <a:pt x="1002" y="1547"/>
                  </a:cubicBezTo>
                  <a:cubicBezTo>
                    <a:pt x="1450" y="1547"/>
                    <a:pt x="1861" y="1138"/>
                    <a:pt x="1762" y="634"/>
                  </a:cubicBezTo>
                  <a:cubicBezTo>
                    <a:pt x="1699" y="266"/>
                    <a:pt x="1377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6" name="Google Shape;9436;p51"/>
            <p:cNvSpPr/>
            <p:nvPr/>
          </p:nvSpPr>
          <p:spPr>
            <a:xfrm>
              <a:off x="2001300" y="1031775"/>
              <a:ext cx="96200" cy="33875"/>
            </a:xfrm>
            <a:custGeom>
              <a:rect b="b" l="l" r="r" t="t"/>
              <a:pathLst>
                <a:path extrusionOk="0" h="1355" w="3848">
                  <a:moveTo>
                    <a:pt x="3261" y="1"/>
                  </a:moveTo>
                  <a:cubicBezTo>
                    <a:pt x="3225" y="1"/>
                    <a:pt x="3188" y="5"/>
                    <a:pt x="3149" y="14"/>
                  </a:cubicBezTo>
                  <a:lnTo>
                    <a:pt x="553" y="490"/>
                  </a:lnTo>
                  <a:cubicBezTo>
                    <a:pt x="1" y="580"/>
                    <a:pt x="121" y="1354"/>
                    <a:pt x="622" y="1354"/>
                  </a:cubicBezTo>
                  <a:cubicBezTo>
                    <a:pt x="649" y="1354"/>
                    <a:pt x="678" y="1352"/>
                    <a:pt x="708" y="1347"/>
                  </a:cubicBezTo>
                  <a:lnTo>
                    <a:pt x="3292" y="871"/>
                  </a:lnTo>
                  <a:cubicBezTo>
                    <a:pt x="3847" y="793"/>
                    <a:pt x="3750" y="1"/>
                    <a:pt x="326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7" name="Google Shape;9437;p51"/>
            <p:cNvSpPr/>
            <p:nvPr/>
          </p:nvSpPr>
          <p:spPr>
            <a:xfrm>
              <a:off x="1958275" y="1097000"/>
              <a:ext cx="46600" cy="38650"/>
            </a:xfrm>
            <a:custGeom>
              <a:rect b="b" l="l" r="r" t="t"/>
              <a:pathLst>
                <a:path extrusionOk="0" h="1546" w="1864">
                  <a:moveTo>
                    <a:pt x="1014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8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8" name="Google Shape;9438;p51"/>
            <p:cNvSpPr/>
            <p:nvPr/>
          </p:nvSpPr>
          <p:spPr>
            <a:xfrm>
              <a:off x="2012150" y="1085650"/>
              <a:ext cx="94075" cy="33725"/>
            </a:xfrm>
            <a:custGeom>
              <a:rect b="b" l="l" r="r" t="t"/>
              <a:pathLst>
                <a:path extrusionOk="0" h="1349" w="3763">
                  <a:moveTo>
                    <a:pt x="3132" y="0"/>
                  </a:moveTo>
                  <a:cubicBezTo>
                    <a:pt x="3120" y="0"/>
                    <a:pt x="3108" y="1"/>
                    <a:pt x="3096" y="2"/>
                  </a:cubicBezTo>
                  <a:lnTo>
                    <a:pt x="500" y="478"/>
                  </a:lnTo>
                  <a:cubicBezTo>
                    <a:pt x="0" y="618"/>
                    <a:pt x="125" y="1348"/>
                    <a:pt x="631" y="1348"/>
                  </a:cubicBezTo>
                  <a:cubicBezTo>
                    <a:pt x="643" y="1348"/>
                    <a:pt x="655" y="1348"/>
                    <a:pt x="667" y="1347"/>
                  </a:cubicBezTo>
                  <a:lnTo>
                    <a:pt x="3263" y="871"/>
                  </a:lnTo>
                  <a:cubicBezTo>
                    <a:pt x="3763" y="731"/>
                    <a:pt x="3638" y="0"/>
                    <a:pt x="313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9" name="Google Shape;9439;p51"/>
            <p:cNvSpPr/>
            <p:nvPr/>
          </p:nvSpPr>
          <p:spPr>
            <a:xfrm>
              <a:off x="1968675" y="1154450"/>
              <a:ext cx="46625" cy="38900"/>
            </a:xfrm>
            <a:custGeom>
              <a:rect b="b" l="l" r="r" t="t"/>
              <a:pathLst>
                <a:path extrusionOk="0" h="1556" w="1865">
                  <a:moveTo>
                    <a:pt x="1014" y="1"/>
                  </a:moveTo>
                  <a:cubicBezTo>
                    <a:pt x="971" y="1"/>
                    <a:pt x="926" y="4"/>
                    <a:pt x="882" y="12"/>
                  </a:cubicBezTo>
                  <a:cubicBezTo>
                    <a:pt x="191" y="131"/>
                    <a:pt x="1" y="1012"/>
                    <a:pt x="572" y="1417"/>
                  </a:cubicBezTo>
                  <a:cubicBezTo>
                    <a:pt x="709" y="1513"/>
                    <a:pt x="858" y="1556"/>
                    <a:pt x="1003" y="1556"/>
                  </a:cubicBezTo>
                  <a:cubicBezTo>
                    <a:pt x="1452" y="1556"/>
                    <a:pt x="1865" y="1147"/>
                    <a:pt x="1775" y="643"/>
                  </a:cubicBezTo>
                  <a:cubicBezTo>
                    <a:pt x="1701" y="260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0" name="Google Shape;9440;p51"/>
            <p:cNvSpPr/>
            <p:nvPr/>
          </p:nvSpPr>
          <p:spPr>
            <a:xfrm>
              <a:off x="2022150" y="1143050"/>
              <a:ext cx="94925" cy="34125"/>
            </a:xfrm>
            <a:custGeom>
              <a:rect b="b" l="l" r="r" t="t"/>
              <a:pathLst>
                <a:path extrusionOk="0" h="1365" w="3797">
                  <a:moveTo>
                    <a:pt x="3170" y="0"/>
                  </a:moveTo>
                  <a:cubicBezTo>
                    <a:pt x="3152" y="0"/>
                    <a:pt x="3132" y="1"/>
                    <a:pt x="3113" y="4"/>
                  </a:cubicBezTo>
                  <a:lnTo>
                    <a:pt x="3125" y="4"/>
                  </a:lnTo>
                  <a:lnTo>
                    <a:pt x="529" y="480"/>
                  </a:lnTo>
                  <a:cubicBezTo>
                    <a:pt x="1" y="606"/>
                    <a:pt x="115" y="1364"/>
                    <a:pt x="626" y="1364"/>
                  </a:cubicBezTo>
                  <a:cubicBezTo>
                    <a:pt x="645" y="1364"/>
                    <a:pt x="664" y="1363"/>
                    <a:pt x="684" y="1361"/>
                  </a:cubicBezTo>
                  <a:lnTo>
                    <a:pt x="3279" y="885"/>
                  </a:lnTo>
                  <a:cubicBezTo>
                    <a:pt x="3796" y="758"/>
                    <a:pt x="3681" y="0"/>
                    <a:pt x="317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1" name="Google Shape;9441;p51"/>
            <p:cNvSpPr/>
            <p:nvPr/>
          </p:nvSpPr>
          <p:spPr>
            <a:xfrm>
              <a:off x="1924050" y="1393950"/>
              <a:ext cx="194375" cy="174175"/>
            </a:xfrm>
            <a:custGeom>
              <a:rect b="b" l="l" r="r" t="t"/>
              <a:pathLst>
                <a:path extrusionOk="0" h="6967" w="7775">
                  <a:moveTo>
                    <a:pt x="3934" y="1"/>
                  </a:moveTo>
                  <a:cubicBezTo>
                    <a:pt x="2904" y="1"/>
                    <a:pt x="1893" y="465"/>
                    <a:pt x="1226" y="1338"/>
                  </a:cubicBezTo>
                  <a:lnTo>
                    <a:pt x="6965" y="4969"/>
                  </a:lnTo>
                  <a:cubicBezTo>
                    <a:pt x="7775" y="3398"/>
                    <a:pt x="7251" y="1469"/>
                    <a:pt x="5763" y="528"/>
                  </a:cubicBezTo>
                  <a:cubicBezTo>
                    <a:pt x="5195" y="173"/>
                    <a:pt x="4561" y="1"/>
                    <a:pt x="3934" y="1"/>
                  </a:cubicBezTo>
                  <a:close/>
                  <a:moveTo>
                    <a:pt x="822" y="1993"/>
                  </a:moveTo>
                  <a:lnTo>
                    <a:pt x="822" y="1993"/>
                  </a:lnTo>
                  <a:cubicBezTo>
                    <a:pt x="0" y="3553"/>
                    <a:pt x="524" y="5493"/>
                    <a:pt x="2024" y="6434"/>
                  </a:cubicBezTo>
                  <a:cubicBezTo>
                    <a:pt x="2590" y="6793"/>
                    <a:pt x="3222" y="6966"/>
                    <a:pt x="3847" y="6966"/>
                  </a:cubicBezTo>
                  <a:cubicBezTo>
                    <a:pt x="4879" y="6966"/>
                    <a:pt x="5893" y="6495"/>
                    <a:pt x="6560" y="5612"/>
                  </a:cubicBezTo>
                  <a:lnTo>
                    <a:pt x="822" y="1993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2" name="Google Shape;9442;p51"/>
            <p:cNvSpPr/>
            <p:nvPr/>
          </p:nvSpPr>
          <p:spPr>
            <a:xfrm>
              <a:off x="2287775" y="1020500"/>
              <a:ext cx="152125" cy="141000"/>
            </a:xfrm>
            <a:custGeom>
              <a:rect b="b" l="l" r="r" t="t"/>
              <a:pathLst>
                <a:path extrusionOk="0" h="5640" w="6085">
                  <a:moveTo>
                    <a:pt x="3608" y="0"/>
                  </a:moveTo>
                  <a:lnTo>
                    <a:pt x="1215" y="1631"/>
                  </a:lnTo>
                  <a:cubicBezTo>
                    <a:pt x="250" y="2286"/>
                    <a:pt x="0" y="3596"/>
                    <a:pt x="655" y="4560"/>
                  </a:cubicBezTo>
                  <a:lnTo>
                    <a:pt x="762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1"/>
                    <a:pt x="3691" y="5275"/>
                  </a:cubicBezTo>
                  <a:lnTo>
                    <a:pt x="6085" y="3644"/>
                  </a:lnTo>
                  <a:lnTo>
                    <a:pt x="3608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3" name="Google Shape;9443;p51"/>
            <p:cNvSpPr/>
            <p:nvPr/>
          </p:nvSpPr>
          <p:spPr>
            <a:xfrm>
              <a:off x="2390775" y="962250"/>
              <a:ext cx="152125" cy="140725"/>
            </a:xfrm>
            <a:custGeom>
              <a:rect b="b" l="l" r="r" t="t"/>
              <a:pathLst>
                <a:path extrusionOk="0" h="5629" w="6085">
                  <a:moveTo>
                    <a:pt x="3571" y="1"/>
                  </a:moveTo>
                  <a:cubicBezTo>
                    <a:pt x="3163" y="1"/>
                    <a:pt x="2752" y="119"/>
                    <a:pt x="2393" y="366"/>
                  </a:cubicBezTo>
                  <a:lnTo>
                    <a:pt x="0" y="1985"/>
                  </a:lnTo>
                  <a:lnTo>
                    <a:pt x="2477" y="5628"/>
                  </a:lnTo>
                  <a:lnTo>
                    <a:pt x="4870" y="4009"/>
                  </a:lnTo>
                  <a:cubicBezTo>
                    <a:pt x="5834" y="3354"/>
                    <a:pt x="6084" y="2044"/>
                    <a:pt x="5429" y="1080"/>
                  </a:cubicBezTo>
                  <a:lnTo>
                    <a:pt x="5310" y="925"/>
                  </a:lnTo>
                  <a:cubicBezTo>
                    <a:pt x="4910" y="324"/>
                    <a:pt x="4245" y="1"/>
                    <a:pt x="357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4" name="Google Shape;9444;p51"/>
            <p:cNvSpPr/>
            <p:nvPr/>
          </p:nvSpPr>
          <p:spPr>
            <a:xfrm>
              <a:off x="2243425" y="1311750"/>
              <a:ext cx="268200" cy="266650"/>
            </a:xfrm>
            <a:custGeom>
              <a:rect b="b" l="l" r="r" t="t"/>
              <a:pathLst>
                <a:path extrusionOk="0" h="10666" w="10728">
                  <a:moveTo>
                    <a:pt x="5007" y="1"/>
                  </a:moveTo>
                  <a:cubicBezTo>
                    <a:pt x="4823" y="1"/>
                    <a:pt x="4676" y="136"/>
                    <a:pt x="4644" y="328"/>
                  </a:cubicBezTo>
                  <a:lnTo>
                    <a:pt x="4191" y="3805"/>
                  </a:lnTo>
                  <a:lnTo>
                    <a:pt x="715" y="3340"/>
                  </a:lnTo>
                  <a:cubicBezTo>
                    <a:pt x="699" y="3338"/>
                    <a:pt x="684" y="3338"/>
                    <a:pt x="668" y="3338"/>
                  </a:cubicBezTo>
                  <a:cubicBezTo>
                    <a:pt x="475" y="3338"/>
                    <a:pt x="319" y="3474"/>
                    <a:pt x="286" y="3662"/>
                  </a:cubicBezTo>
                  <a:lnTo>
                    <a:pt x="36" y="5638"/>
                  </a:lnTo>
                  <a:cubicBezTo>
                    <a:pt x="0" y="5840"/>
                    <a:pt x="143" y="6031"/>
                    <a:pt x="346" y="6055"/>
                  </a:cubicBezTo>
                  <a:lnTo>
                    <a:pt x="346" y="6043"/>
                  </a:lnTo>
                  <a:lnTo>
                    <a:pt x="3822" y="6507"/>
                  </a:lnTo>
                  <a:lnTo>
                    <a:pt x="3370" y="9984"/>
                  </a:lnTo>
                  <a:cubicBezTo>
                    <a:pt x="3334" y="10186"/>
                    <a:pt x="3489" y="10377"/>
                    <a:pt x="3691" y="10401"/>
                  </a:cubicBezTo>
                  <a:lnTo>
                    <a:pt x="5668" y="10663"/>
                  </a:lnTo>
                  <a:cubicBezTo>
                    <a:pt x="5683" y="10664"/>
                    <a:pt x="5697" y="10665"/>
                    <a:pt x="5712" y="10665"/>
                  </a:cubicBezTo>
                  <a:cubicBezTo>
                    <a:pt x="5896" y="10665"/>
                    <a:pt x="6051" y="10529"/>
                    <a:pt x="6085" y="10341"/>
                  </a:cubicBezTo>
                  <a:lnTo>
                    <a:pt x="6537" y="6864"/>
                  </a:lnTo>
                  <a:lnTo>
                    <a:pt x="10025" y="7329"/>
                  </a:lnTo>
                  <a:cubicBezTo>
                    <a:pt x="10040" y="7331"/>
                    <a:pt x="10055" y="7331"/>
                    <a:pt x="10069" y="7331"/>
                  </a:cubicBezTo>
                  <a:cubicBezTo>
                    <a:pt x="10253" y="7331"/>
                    <a:pt x="10409" y="7195"/>
                    <a:pt x="10442" y="7007"/>
                  </a:cubicBezTo>
                  <a:lnTo>
                    <a:pt x="10704" y="5031"/>
                  </a:lnTo>
                  <a:cubicBezTo>
                    <a:pt x="10728" y="4828"/>
                    <a:pt x="10585" y="4638"/>
                    <a:pt x="10383" y="4614"/>
                  </a:cubicBezTo>
                  <a:lnTo>
                    <a:pt x="6894" y="4150"/>
                  </a:lnTo>
                  <a:lnTo>
                    <a:pt x="7358" y="673"/>
                  </a:lnTo>
                  <a:cubicBezTo>
                    <a:pt x="7382" y="471"/>
                    <a:pt x="7239" y="280"/>
                    <a:pt x="7037" y="256"/>
                  </a:cubicBezTo>
                  <a:lnTo>
                    <a:pt x="5072" y="6"/>
                  </a:lnTo>
                  <a:cubicBezTo>
                    <a:pt x="5050" y="3"/>
                    <a:pt x="5029" y="1"/>
                    <a:pt x="500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5" name="Google Shape;9445;p51"/>
            <p:cNvSpPr/>
            <p:nvPr/>
          </p:nvSpPr>
          <p:spPr>
            <a:xfrm>
              <a:off x="1900225" y="1715975"/>
              <a:ext cx="271200" cy="337725"/>
            </a:xfrm>
            <a:custGeom>
              <a:rect b="b" l="l" r="r" t="t"/>
              <a:pathLst>
                <a:path extrusionOk="0" h="13509" w="10848">
                  <a:moveTo>
                    <a:pt x="4155" y="414"/>
                  </a:moveTo>
                  <a:cubicBezTo>
                    <a:pt x="4444" y="414"/>
                    <a:pt x="4730" y="589"/>
                    <a:pt x="4787" y="982"/>
                  </a:cubicBezTo>
                  <a:cubicBezTo>
                    <a:pt x="4811" y="1173"/>
                    <a:pt x="4763" y="1375"/>
                    <a:pt x="4632" y="1518"/>
                  </a:cubicBezTo>
                  <a:lnTo>
                    <a:pt x="3846" y="1673"/>
                  </a:lnTo>
                  <a:cubicBezTo>
                    <a:pt x="3668" y="1578"/>
                    <a:pt x="3549" y="1411"/>
                    <a:pt x="3513" y="1209"/>
                  </a:cubicBezTo>
                  <a:cubicBezTo>
                    <a:pt x="3398" y="710"/>
                    <a:pt x="3779" y="414"/>
                    <a:pt x="4155" y="414"/>
                  </a:cubicBezTo>
                  <a:close/>
                  <a:moveTo>
                    <a:pt x="7872" y="2734"/>
                  </a:moveTo>
                  <a:cubicBezTo>
                    <a:pt x="8128" y="2734"/>
                    <a:pt x="8354" y="2914"/>
                    <a:pt x="8406" y="3185"/>
                  </a:cubicBezTo>
                  <a:lnTo>
                    <a:pt x="9787" y="10746"/>
                  </a:lnTo>
                  <a:cubicBezTo>
                    <a:pt x="9835" y="11043"/>
                    <a:pt x="9645" y="11329"/>
                    <a:pt x="9335" y="11377"/>
                  </a:cubicBezTo>
                  <a:lnTo>
                    <a:pt x="3072" y="12520"/>
                  </a:lnTo>
                  <a:cubicBezTo>
                    <a:pt x="3037" y="12527"/>
                    <a:pt x="3002" y="12530"/>
                    <a:pt x="2968" y="12530"/>
                  </a:cubicBezTo>
                  <a:cubicBezTo>
                    <a:pt x="2711" y="12530"/>
                    <a:pt x="2483" y="12342"/>
                    <a:pt x="2441" y="12079"/>
                  </a:cubicBezTo>
                  <a:lnTo>
                    <a:pt x="1060" y="4519"/>
                  </a:lnTo>
                  <a:cubicBezTo>
                    <a:pt x="1013" y="4221"/>
                    <a:pt x="1215" y="3935"/>
                    <a:pt x="1513" y="3888"/>
                  </a:cubicBezTo>
                  <a:lnTo>
                    <a:pt x="2251" y="3745"/>
                  </a:lnTo>
                  <a:cubicBezTo>
                    <a:pt x="2294" y="3960"/>
                    <a:pt x="2483" y="4107"/>
                    <a:pt x="2694" y="4107"/>
                  </a:cubicBezTo>
                  <a:cubicBezTo>
                    <a:pt x="2717" y="4107"/>
                    <a:pt x="2740" y="4105"/>
                    <a:pt x="2763" y="4102"/>
                  </a:cubicBezTo>
                  <a:lnTo>
                    <a:pt x="6668" y="3387"/>
                  </a:lnTo>
                  <a:cubicBezTo>
                    <a:pt x="6906" y="3340"/>
                    <a:pt x="7061" y="3114"/>
                    <a:pt x="7025" y="2875"/>
                  </a:cubicBezTo>
                  <a:lnTo>
                    <a:pt x="7763" y="2745"/>
                  </a:lnTo>
                  <a:cubicBezTo>
                    <a:pt x="7800" y="2737"/>
                    <a:pt x="7836" y="2734"/>
                    <a:pt x="7872" y="2734"/>
                  </a:cubicBezTo>
                  <a:close/>
                  <a:moveTo>
                    <a:pt x="4146" y="0"/>
                  </a:moveTo>
                  <a:cubicBezTo>
                    <a:pt x="4083" y="0"/>
                    <a:pt x="4018" y="6"/>
                    <a:pt x="3953" y="18"/>
                  </a:cubicBezTo>
                  <a:cubicBezTo>
                    <a:pt x="3358" y="125"/>
                    <a:pt x="2965" y="697"/>
                    <a:pt x="3084" y="1292"/>
                  </a:cubicBezTo>
                  <a:cubicBezTo>
                    <a:pt x="3108" y="1459"/>
                    <a:pt x="3179" y="1625"/>
                    <a:pt x="3287" y="1768"/>
                  </a:cubicBezTo>
                  <a:lnTo>
                    <a:pt x="2513" y="1911"/>
                  </a:lnTo>
                  <a:cubicBezTo>
                    <a:pt x="2203" y="1971"/>
                    <a:pt x="1989" y="2280"/>
                    <a:pt x="2048" y="2602"/>
                  </a:cubicBezTo>
                  <a:lnTo>
                    <a:pt x="2096" y="2875"/>
                  </a:lnTo>
                  <a:lnTo>
                    <a:pt x="810" y="3114"/>
                  </a:lnTo>
                  <a:cubicBezTo>
                    <a:pt x="322" y="3197"/>
                    <a:pt x="1" y="3661"/>
                    <a:pt x="96" y="4149"/>
                  </a:cubicBezTo>
                  <a:lnTo>
                    <a:pt x="1667" y="12770"/>
                  </a:lnTo>
                  <a:cubicBezTo>
                    <a:pt x="1742" y="13206"/>
                    <a:pt x="2121" y="13509"/>
                    <a:pt x="2549" y="13509"/>
                  </a:cubicBezTo>
                  <a:cubicBezTo>
                    <a:pt x="2600" y="13509"/>
                    <a:pt x="2651" y="13505"/>
                    <a:pt x="2703" y="13496"/>
                  </a:cubicBezTo>
                  <a:lnTo>
                    <a:pt x="10037" y="12150"/>
                  </a:lnTo>
                  <a:cubicBezTo>
                    <a:pt x="10526" y="12067"/>
                    <a:pt x="10847" y="11603"/>
                    <a:pt x="10764" y="11115"/>
                  </a:cubicBezTo>
                  <a:lnTo>
                    <a:pt x="9180" y="2483"/>
                  </a:lnTo>
                  <a:cubicBezTo>
                    <a:pt x="9107" y="2052"/>
                    <a:pt x="8737" y="1751"/>
                    <a:pt x="8316" y="1751"/>
                  </a:cubicBezTo>
                  <a:cubicBezTo>
                    <a:pt x="8260" y="1751"/>
                    <a:pt x="8202" y="1757"/>
                    <a:pt x="8144" y="1768"/>
                  </a:cubicBezTo>
                  <a:lnTo>
                    <a:pt x="6859" y="1994"/>
                  </a:lnTo>
                  <a:lnTo>
                    <a:pt x="6811" y="1721"/>
                  </a:lnTo>
                  <a:cubicBezTo>
                    <a:pt x="6757" y="1431"/>
                    <a:pt x="6510" y="1237"/>
                    <a:pt x="6226" y="1237"/>
                  </a:cubicBezTo>
                  <a:cubicBezTo>
                    <a:pt x="6195" y="1237"/>
                    <a:pt x="6164" y="1240"/>
                    <a:pt x="6132" y="1244"/>
                  </a:cubicBezTo>
                  <a:lnTo>
                    <a:pt x="5180" y="1423"/>
                  </a:lnTo>
                  <a:cubicBezTo>
                    <a:pt x="5239" y="1244"/>
                    <a:pt x="5251" y="1066"/>
                    <a:pt x="5215" y="899"/>
                  </a:cubicBezTo>
                  <a:cubicBezTo>
                    <a:pt x="5120" y="370"/>
                    <a:pt x="4658" y="0"/>
                    <a:pt x="4146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6" name="Google Shape;9446;p51"/>
            <p:cNvSpPr/>
            <p:nvPr/>
          </p:nvSpPr>
          <p:spPr>
            <a:xfrm>
              <a:off x="1948450" y="1837275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4"/>
                    <a:pt x="869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3" y="1545"/>
                    <a:pt x="1861" y="1142"/>
                    <a:pt x="1762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7" name="Google Shape;9447;p51"/>
            <p:cNvSpPr/>
            <p:nvPr/>
          </p:nvSpPr>
          <p:spPr>
            <a:xfrm>
              <a:off x="2001250" y="1825875"/>
              <a:ext cx="96150" cy="34050"/>
            </a:xfrm>
            <a:custGeom>
              <a:rect b="b" l="l" r="r" t="t"/>
              <a:pathLst>
                <a:path extrusionOk="0" h="1362" w="3846">
                  <a:moveTo>
                    <a:pt x="3262" y="0"/>
                  </a:moveTo>
                  <a:cubicBezTo>
                    <a:pt x="3223" y="0"/>
                    <a:pt x="3182" y="5"/>
                    <a:pt x="3139" y="15"/>
                  </a:cubicBezTo>
                  <a:lnTo>
                    <a:pt x="3151" y="15"/>
                  </a:lnTo>
                  <a:lnTo>
                    <a:pt x="555" y="492"/>
                  </a:lnTo>
                  <a:cubicBezTo>
                    <a:pt x="0" y="569"/>
                    <a:pt x="108" y="1362"/>
                    <a:pt x="598" y="1362"/>
                  </a:cubicBezTo>
                  <a:cubicBezTo>
                    <a:pt x="633" y="1362"/>
                    <a:pt x="671" y="1358"/>
                    <a:pt x="710" y="1349"/>
                  </a:cubicBezTo>
                  <a:lnTo>
                    <a:pt x="3294" y="873"/>
                  </a:lnTo>
                  <a:cubicBezTo>
                    <a:pt x="3846" y="784"/>
                    <a:pt x="3753" y="0"/>
                    <a:pt x="326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8" name="Google Shape;9448;p51"/>
            <p:cNvSpPr/>
            <p:nvPr/>
          </p:nvSpPr>
          <p:spPr>
            <a:xfrm>
              <a:off x="1958275" y="1891150"/>
              <a:ext cx="46600" cy="38650"/>
            </a:xfrm>
            <a:custGeom>
              <a:rect b="b" l="l" r="r" t="t"/>
              <a:pathLst>
                <a:path extrusionOk="0" h="1546" w="1864">
                  <a:moveTo>
                    <a:pt x="1013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8" y="1545"/>
                  </a:cubicBezTo>
                  <a:cubicBezTo>
                    <a:pt x="1454" y="1545"/>
                    <a:pt x="1864" y="1145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9" name="Google Shape;9449;p51"/>
            <p:cNvSpPr/>
            <p:nvPr/>
          </p:nvSpPr>
          <p:spPr>
            <a:xfrm>
              <a:off x="2012225" y="1879800"/>
              <a:ext cx="94000" cy="33750"/>
            </a:xfrm>
            <a:custGeom>
              <a:rect b="b" l="l" r="r" t="t"/>
              <a:pathLst>
                <a:path extrusionOk="0" h="1350" w="3760">
                  <a:moveTo>
                    <a:pt x="3129" y="0"/>
                  </a:moveTo>
                  <a:cubicBezTo>
                    <a:pt x="3117" y="0"/>
                    <a:pt x="3105" y="1"/>
                    <a:pt x="3093" y="2"/>
                  </a:cubicBezTo>
                  <a:lnTo>
                    <a:pt x="497" y="478"/>
                  </a:lnTo>
                  <a:cubicBezTo>
                    <a:pt x="1" y="628"/>
                    <a:pt x="120" y="1349"/>
                    <a:pt x="617" y="1349"/>
                  </a:cubicBezTo>
                  <a:cubicBezTo>
                    <a:pt x="632" y="1349"/>
                    <a:pt x="648" y="1348"/>
                    <a:pt x="664" y="1347"/>
                  </a:cubicBezTo>
                  <a:lnTo>
                    <a:pt x="3260" y="883"/>
                  </a:lnTo>
                  <a:cubicBezTo>
                    <a:pt x="3760" y="731"/>
                    <a:pt x="3635" y="0"/>
                    <a:pt x="312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0" name="Google Shape;9450;p51"/>
            <p:cNvSpPr/>
            <p:nvPr/>
          </p:nvSpPr>
          <p:spPr>
            <a:xfrm>
              <a:off x="1968675" y="1948900"/>
              <a:ext cx="46625" cy="38625"/>
            </a:xfrm>
            <a:custGeom>
              <a:rect b="b" l="l" r="r" t="t"/>
              <a:pathLst>
                <a:path extrusionOk="0" h="1545" w="1865">
                  <a:moveTo>
                    <a:pt x="1014" y="0"/>
                  </a:moveTo>
                  <a:cubicBezTo>
                    <a:pt x="971" y="0"/>
                    <a:pt x="927" y="4"/>
                    <a:pt x="882" y="12"/>
                  </a:cubicBezTo>
                  <a:cubicBezTo>
                    <a:pt x="191" y="131"/>
                    <a:pt x="1" y="1012"/>
                    <a:pt x="572" y="1405"/>
                  </a:cubicBezTo>
                  <a:cubicBezTo>
                    <a:pt x="711" y="1502"/>
                    <a:pt x="861" y="1545"/>
                    <a:pt x="1008" y="1545"/>
                  </a:cubicBezTo>
                  <a:cubicBezTo>
                    <a:pt x="1455" y="1545"/>
                    <a:pt x="1865" y="1142"/>
                    <a:pt x="1775" y="631"/>
                  </a:cubicBezTo>
                  <a:cubicBezTo>
                    <a:pt x="1701" y="259"/>
                    <a:pt x="1379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1" name="Google Shape;9451;p51"/>
            <p:cNvSpPr/>
            <p:nvPr/>
          </p:nvSpPr>
          <p:spPr>
            <a:xfrm>
              <a:off x="2022350" y="1937225"/>
              <a:ext cx="94500" cy="34050"/>
            </a:xfrm>
            <a:custGeom>
              <a:rect b="b" l="l" r="r" t="t"/>
              <a:pathLst>
                <a:path extrusionOk="0" h="1362" w="3780">
                  <a:moveTo>
                    <a:pt x="3163" y="0"/>
                  </a:moveTo>
                  <a:cubicBezTo>
                    <a:pt x="3148" y="0"/>
                    <a:pt x="3132" y="1"/>
                    <a:pt x="3117" y="2"/>
                  </a:cubicBezTo>
                  <a:lnTo>
                    <a:pt x="3117" y="14"/>
                  </a:lnTo>
                  <a:lnTo>
                    <a:pt x="521" y="479"/>
                  </a:lnTo>
                  <a:cubicBezTo>
                    <a:pt x="1" y="617"/>
                    <a:pt x="120" y="1362"/>
                    <a:pt x="629" y="1362"/>
                  </a:cubicBezTo>
                  <a:cubicBezTo>
                    <a:pt x="644" y="1362"/>
                    <a:pt x="660" y="1361"/>
                    <a:pt x="676" y="1360"/>
                  </a:cubicBezTo>
                  <a:lnTo>
                    <a:pt x="3271" y="883"/>
                  </a:lnTo>
                  <a:cubicBezTo>
                    <a:pt x="3780" y="733"/>
                    <a:pt x="3660" y="0"/>
                    <a:pt x="316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2" name="Google Shape;9452;p51"/>
            <p:cNvSpPr/>
            <p:nvPr/>
          </p:nvSpPr>
          <p:spPr>
            <a:xfrm>
              <a:off x="1925225" y="2188200"/>
              <a:ext cx="193200" cy="173650"/>
            </a:xfrm>
            <a:custGeom>
              <a:rect b="b" l="l" r="r" t="t"/>
              <a:pathLst>
                <a:path extrusionOk="0" h="6946" w="7728">
                  <a:moveTo>
                    <a:pt x="3899" y="0"/>
                  </a:moveTo>
                  <a:cubicBezTo>
                    <a:pt x="2864" y="0"/>
                    <a:pt x="1848" y="469"/>
                    <a:pt x="1179" y="1346"/>
                  </a:cubicBezTo>
                  <a:lnTo>
                    <a:pt x="6918" y="4965"/>
                  </a:lnTo>
                  <a:cubicBezTo>
                    <a:pt x="7728" y="3394"/>
                    <a:pt x="7204" y="1465"/>
                    <a:pt x="5716" y="524"/>
                  </a:cubicBezTo>
                  <a:cubicBezTo>
                    <a:pt x="5152" y="171"/>
                    <a:pt x="4522" y="0"/>
                    <a:pt x="3899" y="0"/>
                  </a:cubicBezTo>
                  <a:close/>
                  <a:moveTo>
                    <a:pt x="775" y="1989"/>
                  </a:moveTo>
                  <a:lnTo>
                    <a:pt x="775" y="1989"/>
                  </a:lnTo>
                  <a:cubicBezTo>
                    <a:pt x="1" y="3548"/>
                    <a:pt x="489" y="5477"/>
                    <a:pt x="1953" y="6418"/>
                  </a:cubicBezTo>
                  <a:cubicBezTo>
                    <a:pt x="2521" y="6774"/>
                    <a:pt x="3157" y="6945"/>
                    <a:pt x="3786" y="6945"/>
                  </a:cubicBezTo>
                  <a:cubicBezTo>
                    <a:pt x="4821" y="6945"/>
                    <a:pt x="5840" y="6482"/>
                    <a:pt x="6513" y="5608"/>
                  </a:cubicBezTo>
                  <a:lnTo>
                    <a:pt x="775" y="1989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3" name="Google Shape;9453;p51"/>
            <p:cNvSpPr/>
            <p:nvPr/>
          </p:nvSpPr>
          <p:spPr>
            <a:xfrm>
              <a:off x="2287775" y="1814925"/>
              <a:ext cx="152125" cy="140725"/>
            </a:xfrm>
            <a:custGeom>
              <a:rect b="b" l="l" r="r" t="t"/>
              <a:pathLst>
                <a:path extrusionOk="0" h="5629" w="6085">
                  <a:moveTo>
                    <a:pt x="3608" y="1"/>
                  </a:moveTo>
                  <a:lnTo>
                    <a:pt x="1215" y="1620"/>
                  </a:lnTo>
                  <a:cubicBezTo>
                    <a:pt x="250" y="2275"/>
                    <a:pt x="0" y="3585"/>
                    <a:pt x="655" y="4549"/>
                  </a:cubicBezTo>
                  <a:lnTo>
                    <a:pt x="762" y="4704"/>
                  </a:lnTo>
                  <a:cubicBezTo>
                    <a:pt x="1171" y="5305"/>
                    <a:pt x="1833" y="5629"/>
                    <a:pt x="2508" y="5629"/>
                  </a:cubicBezTo>
                  <a:cubicBezTo>
                    <a:pt x="2916" y="5629"/>
                    <a:pt x="3328" y="5510"/>
                    <a:pt x="3691" y="5264"/>
                  </a:cubicBezTo>
                  <a:lnTo>
                    <a:pt x="6085" y="3644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4" name="Google Shape;9454;p51"/>
            <p:cNvSpPr/>
            <p:nvPr/>
          </p:nvSpPr>
          <p:spPr>
            <a:xfrm>
              <a:off x="2390775" y="1756600"/>
              <a:ext cx="151825" cy="140800"/>
            </a:xfrm>
            <a:custGeom>
              <a:rect b="b" l="l" r="r" t="t"/>
              <a:pathLst>
                <a:path extrusionOk="0" h="5632" w="6073">
                  <a:moveTo>
                    <a:pt x="3579" y="1"/>
                  </a:moveTo>
                  <a:cubicBezTo>
                    <a:pt x="3169" y="1"/>
                    <a:pt x="2755" y="120"/>
                    <a:pt x="2393" y="369"/>
                  </a:cubicBezTo>
                  <a:lnTo>
                    <a:pt x="0" y="1989"/>
                  </a:lnTo>
                  <a:lnTo>
                    <a:pt x="2477" y="5632"/>
                  </a:lnTo>
                  <a:lnTo>
                    <a:pt x="4870" y="4001"/>
                  </a:lnTo>
                  <a:cubicBezTo>
                    <a:pt x="5822" y="3346"/>
                    <a:pt x="6072" y="2036"/>
                    <a:pt x="5429" y="1072"/>
                  </a:cubicBezTo>
                  <a:lnTo>
                    <a:pt x="5429" y="1072"/>
                  </a:lnTo>
                  <a:lnTo>
                    <a:pt x="5429" y="1084"/>
                  </a:lnTo>
                  <a:lnTo>
                    <a:pt x="5310" y="917"/>
                  </a:lnTo>
                  <a:cubicBezTo>
                    <a:pt x="4904" y="319"/>
                    <a:pt x="4247" y="1"/>
                    <a:pt x="357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5" name="Google Shape;9455;p51"/>
            <p:cNvSpPr/>
            <p:nvPr/>
          </p:nvSpPr>
          <p:spPr>
            <a:xfrm>
              <a:off x="2243425" y="2105675"/>
              <a:ext cx="268200" cy="266875"/>
            </a:xfrm>
            <a:custGeom>
              <a:rect b="b" l="l" r="r" t="t"/>
              <a:pathLst>
                <a:path extrusionOk="0" h="10675" w="10728">
                  <a:moveTo>
                    <a:pt x="5026" y="1"/>
                  </a:moveTo>
                  <a:cubicBezTo>
                    <a:pt x="4833" y="1"/>
                    <a:pt x="4677" y="137"/>
                    <a:pt x="4644" y="325"/>
                  </a:cubicBezTo>
                  <a:lnTo>
                    <a:pt x="4180" y="3813"/>
                  </a:lnTo>
                  <a:lnTo>
                    <a:pt x="703" y="3349"/>
                  </a:lnTo>
                  <a:cubicBezTo>
                    <a:pt x="688" y="3347"/>
                    <a:pt x="673" y="3346"/>
                    <a:pt x="659" y="3346"/>
                  </a:cubicBezTo>
                  <a:cubicBezTo>
                    <a:pt x="473" y="3346"/>
                    <a:pt x="308" y="3483"/>
                    <a:pt x="286" y="3670"/>
                  </a:cubicBezTo>
                  <a:lnTo>
                    <a:pt x="24" y="5647"/>
                  </a:lnTo>
                  <a:cubicBezTo>
                    <a:pt x="0" y="5849"/>
                    <a:pt x="143" y="6040"/>
                    <a:pt x="346" y="6064"/>
                  </a:cubicBezTo>
                  <a:lnTo>
                    <a:pt x="346" y="6052"/>
                  </a:lnTo>
                  <a:lnTo>
                    <a:pt x="3822" y="6516"/>
                  </a:lnTo>
                  <a:lnTo>
                    <a:pt x="3370" y="9993"/>
                  </a:lnTo>
                  <a:cubicBezTo>
                    <a:pt x="3334" y="10195"/>
                    <a:pt x="3489" y="10386"/>
                    <a:pt x="3691" y="10409"/>
                  </a:cubicBezTo>
                  <a:lnTo>
                    <a:pt x="5668" y="10671"/>
                  </a:lnTo>
                  <a:cubicBezTo>
                    <a:pt x="5683" y="10673"/>
                    <a:pt x="5698" y="10674"/>
                    <a:pt x="5713" y="10674"/>
                  </a:cubicBezTo>
                  <a:cubicBezTo>
                    <a:pt x="5887" y="10674"/>
                    <a:pt x="6051" y="10548"/>
                    <a:pt x="6073" y="10362"/>
                  </a:cubicBezTo>
                  <a:lnTo>
                    <a:pt x="6537" y="6885"/>
                  </a:lnTo>
                  <a:lnTo>
                    <a:pt x="10014" y="7338"/>
                  </a:lnTo>
                  <a:cubicBezTo>
                    <a:pt x="10034" y="7341"/>
                    <a:pt x="10055" y="7343"/>
                    <a:pt x="10076" y="7343"/>
                  </a:cubicBezTo>
                  <a:cubicBezTo>
                    <a:pt x="10254" y="7343"/>
                    <a:pt x="10410" y="7208"/>
                    <a:pt x="10442" y="7016"/>
                  </a:cubicBezTo>
                  <a:lnTo>
                    <a:pt x="10692" y="5052"/>
                  </a:lnTo>
                  <a:cubicBezTo>
                    <a:pt x="10728" y="4849"/>
                    <a:pt x="10585" y="4659"/>
                    <a:pt x="10371" y="4635"/>
                  </a:cubicBezTo>
                  <a:lnTo>
                    <a:pt x="6894" y="4171"/>
                  </a:lnTo>
                  <a:lnTo>
                    <a:pt x="7358" y="694"/>
                  </a:lnTo>
                  <a:cubicBezTo>
                    <a:pt x="7382" y="480"/>
                    <a:pt x="7239" y="301"/>
                    <a:pt x="7037" y="265"/>
                  </a:cubicBezTo>
                  <a:lnTo>
                    <a:pt x="5072" y="3"/>
                  </a:lnTo>
                  <a:cubicBezTo>
                    <a:pt x="5057" y="2"/>
                    <a:pt x="5041" y="1"/>
                    <a:pt x="5026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6" name="Google Shape;9456;p51"/>
            <p:cNvSpPr/>
            <p:nvPr/>
          </p:nvSpPr>
          <p:spPr>
            <a:xfrm>
              <a:off x="1900525" y="2510400"/>
              <a:ext cx="270900" cy="337175"/>
            </a:xfrm>
            <a:custGeom>
              <a:rect b="b" l="l" r="r" t="t"/>
              <a:pathLst>
                <a:path extrusionOk="0" h="13487" w="10836">
                  <a:moveTo>
                    <a:pt x="4140" y="408"/>
                  </a:moveTo>
                  <a:cubicBezTo>
                    <a:pt x="4430" y="408"/>
                    <a:pt x="4718" y="582"/>
                    <a:pt x="4775" y="971"/>
                  </a:cubicBezTo>
                  <a:cubicBezTo>
                    <a:pt x="4799" y="1162"/>
                    <a:pt x="4751" y="1364"/>
                    <a:pt x="4620" y="1507"/>
                  </a:cubicBezTo>
                  <a:lnTo>
                    <a:pt x="3834" y="1662"/>
                  </a:lnTo>
                  <a:cubicBezTo>
                    <a:pt x="3656" y="1567"/>
                    <a:pt x="3537" y="1400"/>
                    <a:pt x="3501" y="1209"/>
                  </a:cubicBezTo>
                  <a:lnTo>
                    <a:pt x="3501" y="1197"/>
                  </a:lnTo>
                  <a:cubicBezTo>
                    <a:pt x="3387" y="700"/>
                    <a:pt x="3765" y="408"/>
                    <a:pt x="4140" y="408"/>
                  </a:cubicBezTo>
                  <a:close/>
                  <a:moveTo>
                    <a:pt x="7856" y="2711"/>
                  </a:moveTo>
                  <a:cubicBezTo>
                    <a:pt x="8113" y="2711"/>
                    <a:pt x="8340" y="2899"/>
                    <a:pt x="8382" y="3162"/>
                  </a:cubicBezTo>
                  <a:lnTo>
                    <a:pt x="9775" y="10734"/>
                  </a:lnTo>
                  <a:cubicBezTo>
                    <a:pt x="9823" y="11032"/>
                    <a:pt x="9633" y="11318"/>
                    <a:pt x="9323" y="11365"/>
                  </a:cubicBezTo>
                  <a:lnTo>
                    <a:pt x="3060" y="12508"/>
                  </a:lnTo>
                  <a:cubicBezTo>
                    <a:pt x="3025" y="12515"/>
                    <a:pt x="2990" y="12519"/>
                    <a:pt x="2956" y="12519"/>
                  </a:cubicBezTo>
                  <a:cubicBezTo>
                    <a:pt x="2699" y="12519"/>
                    <a:pt x="2471" y="12330"/>
                    <a:pt x="2429" y="12068"/>
                  </a:cubicBezTo>
                  <a:lnTo>
                    <a:pt x="1048" y="4495"/>
                  </a:lnTo>
                  <a:cubicBezTo>
                    <a:pt x="989" y="4198"/>
                    <a:pt x="1191" y="3912"/>
                    <a:pt x="1489" y="3864"/>
                  </a:cubicBezTo>
                  <a:lnTo>
                    <a:pt x="2239" y="3722"/>
                  </a:lnTo>
                  <a:cubicBezTo>
                    <a:pt x="2270" y="3932"/>
                    <a:pt x="2451" y="4087"/>
                    <a:pt x="2657" y="4087"/>
                  </a:cubicBezTo>
                  <a:cubicBezTo>
                    <a:pt x="2684" y="4087"/>
                    <a:pt x="2711" y="4084"/>
                    <a:pt x="2739" y="4079"/>
                  </a:cubicBezTo>
                  <a:lnTo>
                    <a:pt x="6656" y="3364"/>
                  </a:lnTo>
                  <a:cubicBezTo>
                    <a:pt x="6894" y="3317"/>
                    <a:pt x="7049" y="3091"/>
                    <a:pt x="7001" y="2852"/>
                  </a:cubicBezTo>
                  <a:lnTo>
                    <a:pt x="7751" y="2721"/>
                  </a:lnTo>
                  <a:cubicBezTo>
                    <a:pt x="7787" y="2714"/>
                    <a:pt x="7822" y="2711"/>
                    <a:pt x="7856" y="2711"/>
                  </a:cubicBezTo>
                  <a:close/>
                  <a:moveTo>
                    <a:pt x="4139" y="1"/>
                  </a:moveTo>
                  <a:cubicBezTo>
                    <a:pt x="4073" y="1"/>
                    <a:pt x="4008" y="7"/>
                    <a:pt x="3941" y="19"/>
                  </a:cubicBezTo>
                  <a:cubicBezTo>
                    <a:pt x="3346" y="126"/>
                    <a:pt x="2953" y="685"/>
                    <a:pt x="3072" y="1281"/>
                  </a:cubicBezTo>
                  <a:cubicBezTo>
                    <a:pt x="3096" y="1447"/>
                    <a:pt x="3167" y="1614"/>
                    <a:pt x="3275" y="1757"/>
                  </a:cubicBezTo>
                  <a:lnTo>
                    <a:pt x="2501" y="1900"/>
                  </a:lnTo>
                  <a:cubicBezTo>
                    <a:pt x="2191" y="1959"/>
                    <a:pt x="1977" y="2257"/>
                    <a:pt x="2036" y="2579"/>
                  </a:cubicBezTo>
                  <a:lnTo>
                    <a:pt x="2084" y="2864"/>
                  </a:lnTo>
                  <a:lnTo>
                    <a:pt x="798" y="3091"/>
                  </a:lnTo>
                  <a:cubicBezTo>
                    <a:pt x="310" y="3186"/>
                    <a:pt x="0" y="3650"/>
                    <a:pt x="84" y="4126"/>
                  </a:cubicBezTo>
                  <a:lnTo>
                    <a:pt x="1655" y="12758"/>
                  </a:lnTo>
                  <a:cubicBezTo>
                    <a:pt x="1740" y="13193"/>
                    <a:pt x="2108" y="13486"/>
                    <a:pt x="2533" y="13486"/>
                  </a:cubicBezTo>
                  <a:cubicBezTo>
                    <a:pt x="2585" y="13486"/>
                    <a:pt x="2638" y="13482"/>
                    <a:pt x="2691" y="13473"/>
                  </a:cubicBezTo>
                  <a:lnTo>
                    <a:pt x="10025" y="12139"/>
                  </a:lnTo>
                  <a:cubicBezTo>
                    <a:pt x="10514" y="12044"/>
                    <a:pt x="10835" y="11580"/>
                    <a:pt x="10752" y="11091"/>
                  </a:cubicBezTo>
                  <a:lnTo>
                    <a:pt x="9168" y="2459"/>
                  </a:lnTo>
                  <a:cubicBezTo>
                    <a:pt x="9094" y="2025"/>
                    <a:pt x="8718" y="1732"/>
                    <a:pt x="8291" y="1732"/>
                  </a:cubicBezTo>
                  <a:cubicBezTo>
                    <a:pt x="8239" y="1732"/>
                    <a:pt x="8186" y="1736"/>
                    <a:pt x="8132" y="1745"/>
                  </a:cubicBezTo>
                  <a:lnTo>
                    <a:pt x="6847" y="1983"/>
                  </a:lnTo>
                  <a:lnTo>
                    <a:pt x="6799" y="1709"/>
                  </a:lnTo>
                  <a:cubicBezTo>
                    <a:pt x="6745" y="1419"/>
                    <a:pt x="6498" y="1226"/>
                    <a:pt x="6214" y="1226"/>
                  </a:cubicBezTo>
                  <a:cubicBezTo>
                    <a:pt x="6183" y="1226"/>
                    <a:pt x="6152" y="1228"/>
                    <a:pt x="6120" y="1233"/>
                  </a:cubicBezTo>
                  <a:lnTo>
                    <a:pt x="5168" y="1412"/>
                  </a:lnTo>
                  <a:cubicBezTo>
                    <a:pt x="5227" y="1245"/>
                    <a:pt x="5239" y="1066"/>
                    <a:pt x="5203" y="888"/>
                  </a:cubicBezTo>
                  <a:cubicBezTo>
                    <a:pt x="5108" y="360"/>
                    <a:pt x="4648" y="1"/>
                    <a:pt x="413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7" name="Google Shape;9457;p51"/>
            <p:cNvSpPr/>
            <p:nvPr/>
          </p:nvSpPr>
          <p:spPr>
            <a:xfrm>
              <a:off x="1948450" y="2631725"/>
              <a:ext cx="46550" cy="38625"/>
            </a:xfrm>
            <a:custGeom>
              <a:rect b="b" l="l" r="r" t="t"/>
              <a:pathLst>
                <a:path extrusionOk="0" h="1545" w="1862">
                  <a:moveTo>
                    <a:pt x="1002" y="0"/>
                  </a:moveTo>
                  <a:cubicBezTo>
                    <a:pt x="958" y="0"/>
                    <a:pt x="914" y="4"/>
                    <a:pt x="869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3" y="1545"/>
                    <a:pt x="1861" y="1142"/>
                    <a:pt x="1762" y="631"/>
                  </a:cubicBezTo>
                  <a:cubicBezTo>
                    <a:pt x="1699" y="258"/>
                    <a:pt x="1369" y="0"/>
                    <a:pt x="100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8" name="Google Shape;9458;p51"/>
            <p:cNvSpPr/>
            <p:nvPr/>
          </p:nvSpPr>
          <p:spPr>
            <a:xfrm>
              <a:off x="2001675" y="2620175"/>
              <a:ext cx="95400" cy="33800"/>
            </a:xfrm>
            <a:custGeom>
              <a:rect b="b" l="l" r="r" t="t"/>
              <a:pathLst>
                <a:path extrusionOk="0" h="1352" w="3816">
                  <a:moveTo>
                    <a:pt x="3217" y="0"/>
                  </a:moveTo>
                  <a:cubicBezTo>
                    <a:pt x="3187" y="0"/>
                    <a:pt x="3155" y="3"/>
                    <a:pt x="3122" y="9"/>
                  </a:cubicBezTo>
                  <a:lnTo>
                    <a:pt x="3134" y="9"/>
                  </a:lnTo>
                  <a:lnTo>
                    <a:pt x="538" y="485"/>
                  </a:lnTo>
                  <a:cubicBezTo>
                    <a:pt x="0" y="586"/>
                    <a:pt x="106" y="1352"/>
                    <a:pt x="597" y="1352"/>
                  </a:cubicBezTo>
                  <a:cubicBezTo>
                    <a:pt x="628" y="1352"/>
                    <a:pt x="660" y="1349"/>
                    <a:pt x="693" y="1343"/>
                  </a:cubicBezTo>
                  <a:lnTo>
                    <a:pt x="3277" y="866"/>
                  </a:lnTo>
                  <a:cubicBezTo>
                    <a:pt x="3815" y="777"/>
                    <a:pt x="3709" y="0"/>
                    <a:pt x="321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9" name="Google Shape;9459;p51"/>
            <p:cNvSpPr/>
            <p:nvPr/>
          </p:nvSpPr>
          <p:spPr>
            <a:xfrm>
              <a:off x="1958275" y="2685525"/>
              <a:ext cx="46600" cy="38700"/>
            </a:xfrm>
            <a:custGeom>
              <a:rect b="b" l="l" r="r" t="t"/>
              <a:pathLst>
                <a:path extrusionOk="0" h="1548" w="1864">
                  <a:moveTo>
                    <a:pt x="1027" y="0"/>
                  </a:moveTo>
                  <a:cubicBezTo>
                    <a:pt x="979" y="0"/>
                    <a:pt x="930" y="5"/>
                    <a:pt x="881" y="15"/>
                  </a:cubicBezTo>
                  <a:cubicBezTo>
                    <a:pt x="191" y="122"/>
                    <a:pt x="0" y="1015"/>
                    <a:pt x="572" y="1408"/>
                  </a:cubicBezTo>
                  <a:cubicBezTo>
                    <a:pt x="710" y="1505"/>
                    <a:pt x="860" y="1548"/>
                    <a:pt x="1007" y="1548"/>
                  </a:cubicBezTo>
                  <a:cubicBezTo>
                    <a:pt x="1454" y="1548"/>
                    <a:pt x="1864" y="1145"/>
                    <a:pt x="1774" y="634"/>
                  </a:cubicBezTo>
                  <a:cubicBezTo>
                    <a:pt x="1701" y="266"/>
                    <a:pt x="1386" y="0"/>
                    <a:pt x="102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0" name="Google Shape;9460;p51"/>
            <p:cNvSpPr/>
            <p:nvPr/>
          </p:nvSpPr>
          <p:spPr>
            <a:xfrm>
              <a:off x="2012225" y="2673950"/>
              <a:ext cx="94000" cy="33725"/>
            </a:xfrm>
            <a:custGeom>
              <a:rect b="b" l="l" r="r" t="t"/>
              <a:pathLst>
                <a:path extrusionOk="0" h="1349" w="3760">
                  <a:moveTo>
                    <a:pt x="3129" y="0"/>
                  </a:moveTo>
                  <a:cubicBezTo>
                    <a:pt x="3117" y="0"/>
                    <a:pt x="3105" y="1"/>
                    <a:pt x="3093" y="1"/>
                  </a:cubicBezTo>
                  <a:lnTo>
                    <a:pt x="497" y="478"/>
                  </a:lnTo>
                  <a:cubicBezTo>
                    <a:pt x="1" y="628"/>
                    <a:pt x="120" y="1349"/>
                    <a:pt x="617" y="1349"/>
                  </a:cubicBezTo>
                  <a:cubicBezTo>
                    <a:pt x="632" y="1349"/>
                    <a:pt x="648" y="1348"/>
                    <a:pt x="664" y="1347"/>
                  </a:cubicBezTo>
                  <a:lnTo>
                    <a:pt x="3260" y="882"/>
                  </a:lnTo>
                  <a:cubicBezTo>
                    <a:pt x="3760" y="731"/>
                    <a:pt x="3635" y="0"/>
                    <a:pt x="312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1" name="Google Shape;9461;p51"/>
            <p:cNvSpPr/>
            <p:nvPr/>
          </p:nvSpPr>
          <p:spPr>
            <a:xfrm>
              <a:off x="1968675" y="2743050"/>
              <a:ext cx="46625" cy="38625"/>
            </a:xfrm>
            <a:custGeom>
              <a:rect b="b" l="l" r="r" t="t"/>
              <a:pathLst>
                <a:path extrusionOk="0" h="1545" w="1865">
                  <a:moveTo>
                    <a:pt x="1014" y="0"/>
                  </a:moveTo>
                  <a:cubicBezTo>
                    <a:pt x="971" y="0"/>
                    <a:pt x="927" y="4"/>
                    <a:pt x="882" y="11"/>
                  </a:cubicBezTo>
                  <a:cubicBezTo>
                    <a:pt x="191" y="131"/>
                    <a:pt x="1" y="1012"/>
                    <a:pt x="572" y="1404"/>
                  </a:cubicBezTo>
                  <a:cubicBezTo>
                    <a:pt x="711" y="1501"/>
                    <a:pt x="861" y="1545"/>
                    <a:pt x="1008" y="1545"/>
                  </a:cubicBezTo>
                  <a:cubicBezTo>
                    <a:pt x="1455" y="1545"/>
                    <a:pt x="1865" y="1142"/>
                    <a:pt x="1775" y="631"/>
                  </a:cubicBezTo>
                  <a:cubicBezTo>
                    <a:pt x="1701" y="258"/>
                    <a:pt x="1379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2" name="Google Shape;9462;p51"/>
            <p:cNvSpPr/>
            <p:nvPr/>
          </p:nvSpPr>
          <p:spPr>
            <a:xfrm>
              <a:off x="2022150" y="2731600"/>
              <a:ext cx="94825" cy="33850"/>
            </a:xfrm>
            <a:custGeom>
              <a:rect b="b" l="l" r="r" t="t"/>
              <a:pathLst>
                <a:path extrusionOk="0" h="1354" w="3793">
                  <a:moveTo>
                    <a:pt x="3181" y="1"/>
                  </a:moveTo>
                  <a:cubicBezTo>
                    <a:pt x="3159" y="1"/>
                    <a:pt x="3136" y="2"/>
                    <a:pt x="3113" y="5"/>
                  </a:cubicBezTo>
                  <a:lnTo>
                    <a:pt x="3125" y="5"/>
                  </a:lnTo>
                  <a:lnTo>
                    <a:pt x="529" y="469"/>
                  </a:lnTo>
                  <a:cubicBezTo>
                    <a:pt x="1" y="607"/>
                    <a:pt x="115" y="1354"/>
                    <a:pt x="625" y="1354"/>
                  </a:cubicBezTo>
                  <a:cubicBezTo>
                    <a:pt x="644" y="1354"/>
                    <a:pt x="664" y="1353"/>
                    <a:pt x="684" y="1351"/>
                  </a:cubicBezTo>
                  <a:lnTo>
                    <a:pt x="3279" y="874"/>
                  </a:lnTo>
                  <a:cubicBezTo>
                    <a:pt x="3793" y="749"/>
                    <a:pt x="3683" y="1"/>
                    <a:pt x="318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3" name="Google Shape;9463;p51"/>
            <p:cNvSpPr/>
            <p:nvPr/>
          </p:nvSpPr>
          <p:spPr>
            <a:xfrm>
              <a:off x="1924050" y="2982275"/>
              <a:ext cx="194375" cy="174225"/>
            </a:xfrm>
            <a:custGeom>
              <a:rect b="b" l="l" r="r" t="t"/>
              <a:pathLst>
                <a:path extrusionOk="0" h="6969" w="7775">
                  <a:moveTo>
                    <a:pt x="3938" y="0"/>
                  </a:moveTo>
                  <a:cubicBezTo>
                    <a:pt x="2906" y="0"/>
                    <a:pt x="1893" y="467"/>
                    <a:pt x="1226" y="1349"/>
                  </a:cubicBezTo>
                  <a:lnTo>
                    <a:pt x="6965" y="4968"/>
                  </a:lnTo>
                  <a:cubicBezTo>
                    <a:pt x="7775" y="3396"/>
                    <a:pt x="7251" y="1468"/>
                    <a:pt x="5763" y="527"/>
                  </a:cubicBezTo>
                  <a:cubicBezTo>
                    <a:pt x="5196" y="172"/>
                    <a:pt x="4563" y="0"/>
                    <a:pt x="3938" y="0"/>
                  </a:cubicBezTo>
                  <a:close/>
                  <a:moveTo>
                    <a:pt x="822" y="1992"/>
                  </a:moveTo>
                  <a:lnTo>
                    <a:pt x="822" y="1992"/>
                  </a:lnTo>
                  <a:cubicBezTo>
                    <a:pt x="0" y="3563"/>
                    <a:pt x="524" y="5492"/>
                    <a:pt x="2024" y="6444"/>
                  </a:cubicBezTo>
                  <a:cubicBezTo>
                    <a:pt x="2588" y="6798"/>
                    <a:pt x="3218" y="6968"/>
                    <a:pt x="3841" y="6968"/>
                  </a:cubicBezTo>
                  <a:cubicBezTo>
                    <a:pt x="4875" y="6968"/>
                    <a:pt x="5892" y="6500"/>
                    <a:pt x="6560" y="5623"/>
                  </a:cubicBezTo>
                  <a:lnTo>
                    <a:pt x="822" y="1992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4" name="Google Shape;9464;p51"/>
            <p:cNvSpPr/>
            <p:nvPr/>
          </p:nvSpPr>
          <p:spPr>
            <a:xfrm>
              <a:off x="2287775" y="2609075"/>
              <a:ext cx="152125" cy="140950"/>
            </a:xfrm>
            <a:custGeom>
              <a:rect b="b" l="l" r="r" t="t"/>
              <a:pathLst>
                <a:path extrusionOk="0" h="5638" w="6085">
                  <a:moveTo>
                    <a:pt x="3608" y="1"/>
                  </a:moveTo>
                  <a:lnTo>
                    <a:pt x="1215" y="1620"/>
                  </a:lnTo>
                  <a:cubicBezTo>
                    <a:pt x="250" y="2275"/>
                    <a:pt x="0" y="3585"/>
                    <a:pt x="655" y="4549"/>
                  </a:cubicBezTo>
                  <a:lnTo>
                    <a:pt x="762" y="4716"/>
                  </a:lnTo>
                  <a:cubicBezTo>
                    <a:pt x="1169" y="5314"/>
                    <a:pt x="1827" y="5637"/>
                    <a:pt x="2499" y="5637"/>
                  </a:cubicBezTo>
                  <a:cubicBezTo>
                    <a:pt x="2910" y="5637"/>
                    <a:pt x="3325" y="5516"/>
                    <a:pt x="3691" y="5263"/>
                  </a:cubicBezTo>
                  <a:lnTo>
                    <a:pt x="6085" y="3644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5" name="Google Shape;9465;p51"/>
            <p:cNvSpPr/>
            <p:nvPr/>
          </p:nvSpPr>
          <p:spPr>
            <a:xfrm>
              <a:off x="2390775" y="2550550"/>
              <a:ext cx="151825" cy="141000"/>
            </a:xfrm>
            <a:custGeom>
              <a:rect b="b" l="l" r="r" t="t"/>
              <a:pathLst>
                <a:path extrusionOk="0" h="5640" w="6073">
                  <a:moveTo>
                    <a:pt x="3568" y="0"/>
                  </a:moveTo>
                  <a:cubicBezTo>
                    <a:pt x="3162" y="0"/>
                    <a:pt x="2752" y="119"/>
                    <a:pt x="2393" y="365"/>
                  </a:cubicBezTo>
                  <a:lnTo>
                    <a:pt x="0" y="1996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22" y="3354"/>
                    <a:pt x="6072" y="2044"/>
                    <a:pt x="5429" y="1080"/>
                  </a:cubicBezTo>
                  <a:lnTo>
                    <a:pt x="5310" y="925"/>
                  </a:lnTo>
                  <a:cubicBezTo>
                    <a:pt x="4902" y="324"/>
                    <a:pt x="4240" y="0"/>
                    <a:pt x="356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6" name="Google Shape;9466;p51"/>
            <p:cNvSpPr/>
            <p:nvPr/>
          </p:nvSpPr>
          <p:spPr>
            <a:xfrm>
              <a:off x="2243425" y="2899825"/>
              <a:ext cx="268200" cy="266925"/>
            </a:xfrm>
            <a:custGeom>
              <a:rect b="b" l="l" r="r" t="t"/>
              <a:pathLst>
                <a:path extrusionOk="0" h="10677" w="10728">
                  <a:moveTo>
                    <a:pt x="5026" y="1"/>
                  </a:moveTo>
                  <a:cubicBezTo>
                    <a:pt x="4833" y="1"/>
                    <a:pt x="4677" y="137"/>
                    <a:pt x="4644" y="325"/>
                  </a:cubicBezTo>
                  <a:lnTo>
                    <a:pt x="4191" y="3813"/>
                  </a:lnTo>
                  <a:lnTo>
                    <a:pt x="715" y="3349"/>
                  </a:lnTo>
                  <a:cubicBezTo>
                    <a:pt x="699" y="3347"/>
                    <a:pt x="684" y="3346"/>
                    <a:pt x="668" y="3346"/>
                  </a:cubicBezTo>
                  <a:cubicBezTo>
                    <a:pt x="475" y="3346"/>
                    <a:pt x="319" y="3483"/>
                    <a:pt x="286" y="3670"/>
                  </a:cubicBezTo>
                  <a:lnTo>
                    <a:pt x="36" y="5635"/>
                  </a:lnTo>
                  <a:cubicBezTo>
                    <a:pt x="0" y="5849"/>
                    <a:pt x="143" y="6028"/>
                    <a:pt x="346" y="6063"/>
                  </a:cubicBezTo>
                  <a:lnTo>
                    <a:pt x="3822" y="6516"/>
                  </a:lnTo>
                  <a:lnTo>
                    <a:pt x="3370" y="10004"/>
                  </a:lnTo>
                  <a:cubicBezTo>
                    <a:pt x="3334" y="10207"/>
                    <a:pt x="3489" y="10385"/>
                    <a:pt x="3691" y="10421"/>
                  </a:cubicBezTo>
                  <a:lnTo>
                    <a:pt x="5668" y="10671"/>
                  </a:lnTo>
                  <a:cubicBezTo>
                    <a:pt x="5689" y="10675"/>
                    <a:pt x="5709" y="10677"/>
                    <a:pt x="5730" y="10677"/>
                  </a:cubicBezTo>
                  <a:cubicBezTo>
                    <a:pt x="5906" y="10677"/>
                    <a:pt x="6052" y="10543"/>
                    <a:pt x="6085" y="10362"/>
                  </a:cubicBezTo>
                  <a:lnTo>
                    <a:pt x="6537" y="6873"/>
                  </a:lnTo>
                  <a:lnTo>
                    <a:pt x="10014" y="7337"/>
                  </a:lnTo>
                  <a:cubicBezTo>
                    <a:pt x="10028" y="7339"/>
                    <a:pt x="10043" y="7340"/>
                    <a:pt x="10058" y="7340"/>
                  </a:cubicBezTo>
                  <a:cubicBezTo>
                    <a:pt x="10243" y="7340"/>
                    <a:pt x="10409" y="7204"/>
                    <a:pt x="10442" y="7016"/>
                  </a:cubicBezTo>
                  <a:lnTo>
                    <a:pt x="10692" y="5039"/>
                  </a:lnTo>
                  <a:cubicBezTo>
                    <a:pt x="10728" y="4837"/>
                    <a:pt x="10585" y="4647"/>
                    <a:pt x="10371" y="4623"/>
                  </a:cubicBezTo>
                  <a:lnTo>
                    <a:pt x="6894" y="4158"/>
                  </a:lnTo>
                  <a:lnTo>
                    <a:pt x="7358" y="682"/>
                  </a:lnTo>
                  <a:cubicBezTo>
                    <a:pt x="7382" y="479"/>
                    <a:pt x="7239" y="289"/>
                    <a:pt x="7037" y="265"/>
                  </a:cubicBezTo>
                  <a:lnTo>
                    <a:pt x="5072" y="3"/>
                  </a:lnTo>
                  <a:cubicBezTo>
                    <a:pt x="5057" y="1"/>
                    <a:pt x="5041" y="1"/>
                    <a:pt x="5026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7" name="Google Shape;9467;p51"/>
            <p:cNvSpPr/>
            <p:nvPr/>
          </p:nvSpPr>
          <p:spPr>
            <a:xfrm>
              <a:off x="1900225" y="3304550"/>
              <a:ext cx="271200" cy="337750"/>
            </a:xfrm>
            <a:custGeom>
              <a:rect b="b" l="l" r="r" t="t"/>
              <a:pathLst>
                <a:path extrusionOk="0" h="13510" w="10848">
                  <a:moveTo>
                    <a:pt x="4159" y="412"/>
                  </a:moveTo>
                  <a:cubicBezTo>
                    <a:pt x="4446" y="412"/>
                    <a:pt x="4730" y="585"/>
                    <a:pt x="4787" y="971"/>
                  </a:cubicBezTo>
                  <a:cubicBezTo>
                    <a:pt x="4811" y="1173"/>
                    <a:pt x="4763" y="1364"/>
                    <a:pt x="4632" y="1519"/>
                  </a:cubicBezTo>
                  <a:lnTo>
                    <a:pt x="3846" y="1662"/>
                  </a:lnTo>
                  <a:cubicBezTo>
                    <a:pt x="3668" y="1566"/>
                    <a:pt x="3549" y="1400"/>
                    <a:pt x="3513" y="1209"/>
                  </a:cubicBezTo>
                  <a:cubicBezTo>
                    <a:pt x="3398" y="709"/>
                    <a:pt x="3782" y="412"/>
                    <a:pt x="4159" y="412"/>
                  </a:cubicBezTo>
                  <a:close/>
                  <a:moveTo>
                    <a:pt x="7873" y="2722"/>
                  </a:moveTo>
                  <a:cubicBezTo>
                    <a:pt x="8128" y="2722"/>
                    <a:pt x="8353" y="2901"/>
                    <a:pt x="8394" y="3162"/>
                  </a:cubicBezTo>
                  <a:lnTo>
                    <a:pt x="9787" y="10746"/>
                  </a:lnTo>
                  <a:cubicBezTo>
                    <a:pt x="9835" y="11044"/>
                    <a:pt x="9645" y="11329"/>
                    <a:pt x="9335" y="11377"/>
                  </a:cubicBezTo>
                  <a:lnTo>
                    <a:pt x="3072" y="12520"/>
                  </a:lnTo>
                  <a:cubicBezTo>
                    <a:pt x="3042" y="12525"/>
                    <a:pt x="3011" y="12527"/>
                    <a:pt x="2981" y="12527"/>
                  </a:cubicBezTo>
                  <a:cubicBezTo>
                    <a:pt x="2719" y="12527"/>
                    <a:pt x="2484" y="12345"/>
                    <a:pt x="2441" y="12068"/>
                  </a:cubicBezTo>
                  <a:lnTo>
                    <a:pt x="1060" y="4507"/>
                  </a:lnTo>
                  <a:cubicBezTo>
                    <a:pt x="1001" y="4210"/>
                    <a:pt x="1203" y="3924"/>
                    <a:pt x="1501" y="3864"/>
                  </a:cubicBezTo>
                  <a:lnTo>
                    <a:pt x="2251" y="3733"/>
                  </a:lnTo>
                  <a:cubicBezTo>
                    <a:pt x="2282" y="3942"/>
                    <a:pt x="2460" y="4087"/>
                    <a:pt x="2665" y="4087"/>
                  </a:cubicBezTo>
                  <a:cubicBezTo>
                    <a:pt x="2693" y="4087"/>
                    <a:pt x="2722" y="4084"/>
                    <a:pt x="2751" y="4079"/>
                  </a:cubicBezTo>
                  <a:lnTo>
                    <a:pt x="6668" y="3376"/>
                  </a:lnTo>
                  <a:cubicBezTo>
                    <a:pt x="6906" y="3328"/>
                    <a:pt x="7061" y="3102"/>
                    <a:pt x="7013" y="2864"/>
                  </a:cubicBezTo>
                  <a:lnTo>
                    <a:pt x="7763" y="2733"/>
                  </a:lnTo>
                  <a:cubicBezTo>
                    <a:pt x="7800" y="2726"/>
                    <a:pt x="7837" y="2722"/>
                    <a:pt x="7873" y="2722"/>
                  </a:cubicBezTo>
                  <a:close/>
                  <a:moveTo>
                    <a:pt x="4146" y="1"/>
                  </a:moveTo>
                  <a:cubicBezTo>
                    <a:pt x="4083" y="1"/>
                    <a:pt x="4018" y="7"/>
                    <a:pt x="3953" y="19"/>
                  </a:cubicBezTo>
                  <a:cubicBezTo>
                    <a:pt x="3358" y="126"/>
                    <a:pt x="2965" y="697"/>
                    <a:pt x="3084" y="1281"/>
                  </a:cubicBezTo>
                  <a:cubicBezTo>
                    <a:pt x="3108" y="1459"/>
                    <a:pt x="3179" y="1626"/>
                    <a:pt x="3287" y="1757"/>
                  </a:cubicBezTo>
                  <a:lnTo>
                    <a:pt x="2513" y="1912"/>
                  </a:lnTo>
                  <a:cubicBezTo>
                    <a:pt x="2203" y="1971"/>
                    <a:pt x="1989" y="2281"/>
                    <a:pt x="2048" y="2590"/>
                  </a:cubicBezTo>
                  <a:lnTo>
                    <a:pt x="2096" y="2876"/>
                  </a:lnTo>
                  <a:lnTo>
                    <a:pt x="810" y="3102"/>
                  </a:lnTo>
                  <a:cubicBezTo>
                    <a:pt x="322" y="3197"/>
                    <a:pt x="1" y="3662"/>
                    <a:pt x="96" y="4150"/>
                  </a:cubicBezTo>
                  <a:lnTo>
                    <a:pt x="1667" y="12770"/>
                  </a:lnTo>
                  <a:cubicBezTo>
                    <a:pt x="1742" y="13206"/>
                    <a:pt x="2121" y="13510"/>
                    <a:pt x="2549" y="13510"/>
                  </a:cubicBezTo>
                  <a:cubicBezTo>
                    <a:pt x="2600" y="13510"/>
                    <a:pt x="2651" y="13505"/>
                    <a:pt x="2703" y="13496"/>
                  </a:cubicBezTo>
                  <a:lnTo>
                    <a:pt x="10037" y="12151"/>
                  </a:lnTo>
                  <a:cubicBezTo>
                    <a:pt x="10526" y="12068"/>
                    <a:pt x="10847" y="11591"/>
                    <a:pt x="10764" y="11115"/>
                  </a:cubicBezTo>
                  <a:lnTo>
                    <a:pt x="9180" y="2483"/>
                  </a:lnTo>
                  <a:cubicBezTo>
                    <a:pt x="9106" y="2047"/>
                    <a:pt x="8727" y="1744"/>
                    <a:pt x="8299" y="1744"/>
                  </a:cubicBezTo>
                  <a:cubicBezTo>
                    <a:pt x="8248" y="1744"/>
                    <a:pt x="8196" y="1748"/>
                    <a:pt x="8144" y="1757"/>
                  </a:cubicBezTo>
                  <a:lnTo>
                    <a:pt x="6859" y="1995"/>
                  </a:lnTo>
                  <a:lnTo>
                    <a:pt x="6811" y="1721"/>
                  </a:lnTo>
                  <a:cubicBezTo>
                    <a:pt x="6758" y="1436"/>
                    <a:pt x="6518" y="1235"/>
                    <a:pt x="6240" y="1235"/>
                  </a:cubicBezTo>
                  <a:cubicBezTo>
                    <a:pt x="6204" y="1235"/>
                    <a:pt x="6168" y="1238"/>
                    <a:pt x="6132" y="1245"/>
                  </a:cubicBezTo>
                  <a:lnTo>
                    <a:pt x="5180" y="1412"/>
                  </a:lnTo>
                  <a:cubicBezTo>
                    <a:pt x="5239" y="1245"/>
                    <a:pt x="5251" y="1066"/>
                    <a:pt x="5215" y="900"/>
                  </a:cubicBezTo>
                  <a:cubicBezTo>
                    <a:pt x="5120" y="370"/>
                    <a:pt x="4658" y="1"/>
                    <a:pt x="4146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8" name="Google Shape;9468;p51"/>
            <p:cNvSpPr/>
            <p:nvPr/>
          </p:nvSpPr>
          <p:spPr>
            <a:xfrm>
              <a:off x="1948450" y="3425775"/>
              <a:ext cx="46550" cy="38725"/>
            </a:xfrm>
            <a:custGeom>
              <a:rect b="b" l="l" r="r" t="t"/>
              <a:pathLst>
                <a:path extrusionOk="0" h="1549" w="1862">
                  <a:moveTo>
                    <a:pt x="1015" y="1"/>
                  </a:moveTo>
                  <a:cubicBezTo>
                    <a:pt x="967" y="1"/>
                    <a:pt x="918" y="6"/>
                    <a:pt x="869" y="15"/>
                  </a:cubicBezTo>
                  <a:cubicBezTo>
                    <a:pt x="191" y="134"/>
                    <a:pt x="0" y="1015"/>
                    <a:pt x="572" y="1408"/>
                  </a:cubicBezTo>
                  <a:cubicBezTo>
                    <a:pt x="710" y="1505"/>
                    <a:pt x="860" y="1549"/>
                    <a:pt x="1007" y="1549"/>
                  </a:cubicBezTo>
                  <a:cubicBezTo>
                    <a:pt x="1453" y="1549"/>
                    <a:pt x="1861" y="1146"/>
                    <a:pt x="1762" y="634"/>
                  </a:cubicBezTo>
                  <a:cubicBezTo>
                    <a:pt x="1699" y="267"/>
                    <a:pt x="1377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9" name="Google Shape;9469;p51"/>
            <p:cNvSpPr/>
            <p:nvPr/>
          </p:nvSpPr>
          <p:spPr>
            <a:xfrm>
              <a:off x="2001250" y="3414500"/>
              <a:ext cx="96250" cy="33725"/>
            </a:xfrm>
            <a:custGeom>
              <a:rect b="b" l="l" r="r" t="t"/>
              <a:pathLst>
                <a:path extrusionOk="0" h="1349" w="3850">
                  <a:moveTo>
                    <a:pt x="3253" y="1"/>
                  </a:moveTo>
                  <a:cubicBezTo>
                    <a:pt x="3217" y="1"/>
                    <a:pt x="3179" y="5"/>
                    <a:pt x="3139" y="14"/>
                  </a:cubicBezTo>
                  <a:lnTo>
                    <a:pt x="3151" y="2"/>
                  </a:lnTo>
                  <a:lnTo>
                    <a:pt x="555" y="478"/>
                  </a:lnTo>
                  <a:cubicBezTo>
                    <a:pt x="1" y="567"/>
                    <a:pt x="108" y="1349"/>
                    <a:pt x="597" y="1349"/>
                  </a:cubicBezTo>
                  <a:cubicBezTo>
                    <a:pt x="633" y="1349"/>
                    <a:pt x="670" y="1344"/>
                    <a:pt x="710" y="1336"/>
                  </a:cubicBezTo>
                  <a:lnTo>
                    <a:pt x="3294" y="871"/>
                  </a:lnTo>
                  <a:cubicBezTo>
                    <a:pt x="3849" y="793"/>
                    <a:pt x="3752" y="1"/>
                    <a:pt x="325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0" name="Google Shape;9470;p51"/>
            <p:cNvSpPr/>
            <p:nvPr/>
          </p:nvSpPr>
          <p:spPr>
            <a:xfrm>
              <a:off x="1958275" y="3479650"/>
              <a:ext cx="46600" cy="38725"/>
            </a:xfrm>
            <a:custGeom>
              <a:rect b="b" l="l" r="r" t="t"/>
              <a:pathLst>
                <a:path extrusionOk="0" h="1549" w="1864">
                  <a:moveTo>
                    <a:pt x="1027" y="1"/>
                  </a:moveTo>
                  <a:cubicBezTo>
                    <a:pt x="979" y="1"/>
                    <a:pt x="930" y="6"/>
                    <a:pt x="881" y="15"/>
                  </a:cubicBezTo>
                  <a:cubicBezTo>
                    <a:pt x="191" y="134"/>
                    <a:pt x="0" y="1015"/>
                    <a:pt x="572" y="1408"/>
                  </a:cubicBezTo>
                  <a:cubicBezTo>
                    <a:pt x="710" y="1505"/>
                    <a:pt x="860" y="1549"/>
                    <a:pt x="1007" y="1549"/>
                  </a:cubicBezTo>
                  <a:cubicBezTo>
                    <a:pt x="1454" y="1549"/>
                    <a:pt x="1864" y="1146"/>
                    <a:pt x="1774" y="635"/>
                  </a:cubicBezTo>
                  <a:cubicBezTo>
                    <a:pt x="1701" y="267"/>
                    <a:pt x="1386" y="1"/>
                    <a:pt x="102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1" name="Google Shape;9471;p51"/>
            <p:cNvSpPr/>
            <p:nvPr/>
          </p:nvSpPr>
          <p:spPr>
            <a:xfrm>
              <a:off x="2012150" y="3468350"/>
              <a:ext cx="94000" cy="33750"/>
            </a:xfrm>
            <a:custGeom>
              <a:rect b="b" l="l" r="r" t="t"/>
              <a:pathLst>
                <a:path extrusionOk="0" h="1350" w="3760">
                  <a:moveTo>
                    <a:pt x="3143" y="1"/>
                  </a:moveTo>
                  <a:cubicBezTo>
                    <a:pt x="3128" y="1"/>
                    <a:pt x="3112" y="2"/>
                    <a:pt x="3096" y="3"/>
                  </a:cubicBezTo>
                  <a:lnTo>
                    <a:pt x="500" y="467"/>
                  </a:lnTo>
                  <a:cubicBezTo>
                    <a:pt x="0" y="619"/>
                    <a:pt x="125" y="1350"/>
                    <a:pt x="631" y="1350"/>
                  </a:cubicBezTo>
                  <a:cubicBezTo>
                    <a:pt x="643" y="1350"/>
                    <a:pt x="655" y="1349"/>
                    <a:pt x="667" y="1348"/>
                  </a:cubicBezTo>
                  <a:lnTo>
                    <a:pt x="3263" y="872"/>
                  </a:lnTo>
                  <a:cubicBezTo>
                    <a:pt x="3759" y="722"/>
                    <a:pt x="3640" y="1"/>
                    <a:pt x="314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2" name="Google Shape;9472;p51"/>
            <p:cNvSpPr/>
            <p:nvPr/>
          </p:nvSpPr>
          <p:spPr>
            <a:xfrm>
              <a:off x="1968675" y="3537175"/>
              <a:ext cx="46625" cy="38650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1" y="1"/>
                    <a:pt x="926" y="5"/>
                    <a:pt x="882" y="12"/>
                  </a:cubicBezTo>
                  <a:cubicBezTo>
                    <a:pt x="191" y="131"/>
                    <a:pt x="1" y="1012"/>
                    <a:pt x="572" y="1405"/>
                  </a:cubicBezTo>
                  <a:cubicBezTo>
                    <a:pt x="711" y="1502"/>
                    <a:pt x="862" y="1546"/>
                    <a:pt x="1008" y="1546"/>
                  </a:cubicBezTo>
                  <a:cubicBezTo>
                    <a:pt x="1455" y="1546"/>
                    <a:pt x="1865" y="1145"/>
                    <a:pt x="1775" y="643"/>
                  </a:cubicBezTo>
                  <a:cubicBezTo>
                    <a:pt x="1701" y="260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3" name="Google Shape;9473;p51"/>
            <p:cNvSpPr/>
            <p:nvPr/>
          </p:nvSpPr>
          <p:spPr>
            <a:xfrm>
              <a:off x="2022375" y="3525850"/>
              <a:ext cx="94400" cy="33725"/>
            </a:xfrm>
            <a:custGeom>
              <a:rect b="b" l="l" r="r" t="t"/>
              <a:pathLst>
                <a:path extrusionOk="0" h="1349" w="3776">
                  <a:moveTo>
                    <a:pt x="3116" y="1"/>
                  </a:moveTo>
                  <a:lnTo>
                    <a:pt x="520" y="477"/>
                  </a:lnTo>
                  <a:cubicBezTo>
                    <a:pt x="0" y="616"/>
                    <a:pt x="119" y="1348"/>
                    <a:pt x="627" y="1348"/>
                  </a:cubicBezTo>
                  <a:cubicBezTo>
                    <a:pt x="642" y="1348"/>
                    <a:pt x="658" y="1348"/>
                    <a:pt x="675" y="1346"/>
                  </a:cubicBezTo>
                  <a:lnTo>
                    <a:pt x="3270" y="882"/>
                  </a:lnTo>
                  <a:cubicBezTo>
                    <a:pt x="3775" y="744"/>
                    <a:pt x="3661" y="10"/>
                    <a:pt x="3172" y="10"/>
                  </a:cubicBezTo>
                  <a:cubicBezTo>
                    <a:pt x="3154" y="10"/>
                    <a:pt x="3135" y="11"/>
                    <a:pt x="3116" y="13"/>
                  </a:cubicBezTo>
                  <a:lnTo>
                    <a:pt x="3116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4" name="Google Shape;9474;p51"/>
            <p:cNvSpPr/>
            <p:nvPr/>
          </p:nvSpPr>
          <p:spPr>
            <a:xfrm>
              <a:off x="1925225" y="3776475"/>
              <a:ext cx="193200" cy="173675"/>
            </a:xfrm>
            <a:custGeom>
              <a:rect b="b" l="l" r="r" t="t"/>
              <a:pathLst>
                <a:path extrusionOk="0" h="6947" w="7728">
                  <a:moveTo>
                    <a:pt x="3899" y="1"/>
                  </a:moveTo>
                  <a:cubicBezTo>
                    <a:pt x="2864" y="1"/>
                    <a:pt x="1848" y="470"/>
                    <a:pt x="1179" y="1346"/>
                  </a:cubicBezTo>
                  <a:lnTo>
                    <a:pt x="6918" y="4978"/>
                  </a:lnTo>
                  <a:cubicBezTo>
                    <a:pt x="7728" y="3406"/>
                    <a:pt x="7204" y="1477"/>
                    <a:pt x="5716" y="525"/>
                  </a:cubicBezTo>
                  <a:cubicBezTo>
                    <a:pt x="5152" y="171"/>
                    <a:pt x="4522" y="1"/>
                    <a:pt x="3899" y="1"/>
                  </a:cubicBezTo>
                  <a:close/>
                  <a:moveTo>
                    <a:pt x="775" y="1989"/>
                  </a:moveTo>
                  <a:cubicBezTo>
                    <a:pt x="1" y="3561"/>
                    <a:pt x="489" y="5478"/>
                    <a:pt x="1953" y="6418"/>
                  </a:cubicBezTo>
                  <a:cubicBezTo>
                    <a:pt x="2522" y="6775"/>
                    <a:pt x="3159" y="6947"/>
                    <a:pt x="3790" y="6947"/>
                  </a:cubicBezTo>
                  <a:cubicBezTo>
                    <a:pt x="4823" y="6947"/>
                    <a:pt x="5841" y="6486"/>
                    <a:pt x="6513" y="5621"/>
                  </a:cubicBezTo>
                  <a:lnTo>
                    <a:pt x="775" y="1989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5" name="Google Shape;9475;p51"/>
            <p:cNvSpPr/>
            <p:nvPr/>
          </p:nvSpPr>
          <p:spPr>
            <a:xfrm>
              <a:off x="2287775" y="3402925"/>
              <a:ext cx="152125" cy="141325"/>
            </a:xfrm>
            <a:custGeom>
              <a:rect b="b" l="l" r="r" t="t"/>
              <a:pathLst>
                <a:path extrusionOk="0" h="5653" w="6085">
                  <a:moveTo>
                    <a:pt x="3608" y="1"/>
                  </a:moveTo>
                  <a:lnTo>
                    <a:pt x="1215" y="1632"/>
                  </a:lnTo>
                  <a:cubicBezTo>
                    <a:pt x="250" y="2287"/>
                    <a:pt x="0" y="3596"/>
                    <a:pt x="655" y="4561"/>
                  </a:cubicBezTo>
                  <a:lnTo>
                    <a:pt x="762" y="4727"/>
                  </a:lnTo>
                  <a:cubicBezTo>
                    <a:pt x="1171" y="5328"/>
                    <a:pt x="1833" y="5652"/>
                    <a:pt x="2508" y="5652"/>
                  </a:cubicBezTo>
                  <a:cubicBezTo>
                    <a:pt x="2916" y="5652"/>
                    <a:pt x="3328" y="5534"/>
                    <a:pt x="3691" y="5287"/>
                  </a:cubicBezTo>
                  <a:lnTo>
                    <a:pt x="6085" y="3656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6" name="Google Shape;9476;p51"/>
            <p:cNvSpPr/>
            <p:nvPr/>
          </p:nvSpPr>
          <p:spPr>
            <a:xfrm>
              <a:off x="2390775" y="3344700"/>
              <a:ext cx="151825" cy="141000"/>
            </a:xfrm>
            <a:custGeom>
              <a:rect b="b" l="l" r="r" t="t"/>
              <a:pathLst>
                <a:path extrusionOk="0" h="5640" w="6073">
                  <a:moveTo>
                    <a:pt x="3568" y="0"/>
                  </a:moveTo>
                  <a:cubicBezTo>
                    <a:pt x="3162" y="0"/>
                    <a:pt x="2752" y="118"/>
                    <a:pt x="2393" y="365"/>
                  </a:cubicBezTo>
                  <a:lnTo>
                    <a:pt x="0" y="1996"/>
                  </a:lnTo>
                  <a:lnTo>
                    <a:pt x="2477" y="5640"/>
                  </a:lnTo>
                  <a:lnTo>
                    <a:pt x="4870" y="4008"/>
                  </a:lnTo>
                  <a:cubicBezTo>
                    <a:pt x="5822" y="3354"/>
                    <a:pt x="6072" y="2044"/>
                    <a:pt x="5429" y="1091"/>
                  </a:cubicBezTo>
                  <a:lnTo>
                    <a:pt x="5310" y="925"/>
                  </a:lnTo>
                  <a:cubicBezTo>
                    <a:pt x="4902" y="324"/>
                    <a:pt x="4240" y="0"/>
                    <a:pt x="356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7" name="Google Shape;9477;p51"/>
            <p:cNvSpPr/>
            <p:nvPr/>
          </p:nvSpPr>
          <p:spPr>
            <a:xfrm>
              <a:off x="2243425" y="3694200"/>
              <a:ext cx="268200" cy="266925"/>
            </a:xfrm>
            <a:custGeom>
              <a:rect b="b" l="l" r="r" t="t"/>
              <a:pathLst>
                <a:path extrusionOk="0" h="10677" w="10728">
                  <a:moveTo>
                    <a:pt x="5007" y="0"/>
                  </a:moveTo>
                  <a:cubicBezTo>
                    <a:pt x="4823" y="0"/>
                    <a:pt x="4676" y="134"/>
                    <a:pt x="4644" y="315"/>
                  </a:cubicBezTo>
                  <a:lnTo>
                    <a:pt x="4191" y="3804"/>
                  </a:lnTo>
                  <a:lnTo>
                    <a:pt x="715" y="3340"/>
                  </a:lnTo>
                  <a:cubicBezTo>
                    <a:pt x="699" y="3338"/>
                    <a:pt x="684" y="3337"/>
                    <a:pt x="668" y="3337"/>
                  </a:cubicBezTo>
                  <a:cubicBezTo>
                    <a:pt x="475" y="3337"/>
                    <a:pt x="319" y="3473"/>
                    <a:pt x="286" y="3661"/>
                  </a:cubicBezTo>
                  <a:lnTo>
                    <a:pt x="36" y="5638"/>
                  </a:lnTo>
                  <a:cubicBezTo>
                    <a:pt x="0" y="5840"/>
                    <a:pt x="143" y="6019"/>
                    <a:pt x="346" y="6054"/>
                  </a:cubicBezTo>
                  <a:lnTo>
                    <a:pt x="3822" y="6519"/>
                  </a:lnTo>
                  <a:lnTo>
                    <a:pt x="3370" y="9995"/>
                  </a:lnTo>
                  <a:cubicBezTo>
                    <a:pt x="3334" y="10198"/>
                    <a:pt x="3489" y="10388"/>
                    <a:pt x="3691" y="10412"/>
                  </a:cubicBezTo>
                  <a:lnTo>
                    <a:pt x="5668" y="10674"/>
                  </a:lnTo>
                  <a:cubicBezTo>
                    <a:pt x="5683" y="10676"/>
                    <a:pt x="5697" y="10676"/>
                    <a:pt x="5712" y="10676"/>
                  </a:cubicBezTo>
                  <a:cubicBezTo>
                    <a:pt x="5896" y="10676"/>
                    <a:pt x="6051" y="10540"/>
                    <a:pt x="6085" y="10352"/>
                  </a:cubicBezTo>
                  <a:lnTo>
                    <a:pt x="6537" y="6864"/>
                  </a:lnTo>
                  <a:lnTo>
                    <a:pt x="10025" y="7328"/>
                  </a:lnTo>
                  <a:cubicBezTo>
                    <a:pt x="10040" y="7330"/>
                    <a:pt x="10055" y="7331"/>
                    <a:pt x="10069" y="7331"/>
                  </a:cubicBezTo>
                  <a:cubicBezTo>
                    <a:pt x="10253" y="7331"/>
                    <a:pt x="10409" y="7194"/>
                    <a:pt x="10442" y="7007"/>
                  </a:cubicBezTo>
                  <a:lnTo>
                    <a:pt x="10704" y="5030"/>
                  </a:lnTo>
                  <a:cubicBezTo>
                    <a:pt x="10728" y="4828"/>
                    <a:pt x="10585" y="4637"/>
                    <a:pt x="10383" y="4614"/>
                  </a:cubicBezTo>
                  <a:lnTo>
                    <a:pt x="6894" y="4161"/>
                  </a:lnTo>
                  <a:lnTo>
                    <a:pt x="7358" y="673"/>
                  </a:lnTo>
                  <a:cubicBezTo>
                    <a:pt x="7382" y="470"/>
                    <a:pt x="7239" y="280"/>
                    <a:pt x="7037" y="256"/>
                  </a:cubicBezTo>
                  <a:lnTo>
                    <a:pt x="5072" y="6"/>
                  </a:lnTo>
                  <a:cubicBezTo>
                    <a:pt x="5050" y="2"/>
                    <a:pt x="5028" y="0"/>
                    <a:pt x="500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8" name="Google Shape;9478;p51"/>
            <p:cNvSpPr/>
            <p:nvPr/>
          </p:nvSpPr>
          <p:spPr>
            <a:xfrm>
              <a:off x="1900525" y="4098700"/>
              <a:ext cx="270900" cy="337450"/>
            </a:xfrm>
            <a:custGeom>
              <a:rect b="b" l="l" r="r" t="t"/>
              <a:pathLst>
                <a:path extrusionOk="0" h="13498" w="10836">
                  <a:moveTo>
                    <a:pt x="4147" y="412"/>
                  </a:moveTo>
                  <a:cubicBezTo>
                    <a:pt x="4434" y="412"/>
                    <a:pt x="4718" y="585"/>
                    <a:pt x="4775" y="971"/>
                  </a:cubicBezTo>
                  <a:cubicBezTo>
                    <a:pt x="4799" y="1161"/>
                    <a:pt x="4751" y="1364"/>
                    <a:pt x="4620" y="1519"/>
                  </a:cubicBezTo>
                  <a:lnTo>
                    <a:pt x="3834" y="1661"/>
                  </a:lnTo>
                  <a:cubicBezTo>
                    <a:pt x="3656" y="1566"/>
                    <a:pt x="3537" y="1411"/>
                    <a:pt x="3501" y="1221"/>
                  </a:cubicBezTo>
                  <a:lnTo>
                    <a:pt x="3501" y="1209"/>
                  </a:lnTo>
                  <a:cubicBezTo>
                    <a:pt x="3386" y="709"/>
                    <a:pt x="3770" y="412"/>
                    <a:pt x="4147" y="412"/>
                  </a:cubicBezTo>
                  <a:close/>
                  <a:moveTo>
                    <a:pt x="7856" y="2723"/>
                  </a:moveTo>
                  <a:cubicBezTo>
                    <a:pt x="8113" y="2723"/>
                    <a:pt x="8340" y="2911"/>
                    <a:pt x="8382" y="3173"/>
                  </a:cubicBezTo>
                  <a:lnTo>
                    <a:pt x="9775" y="10734"/>
                  </a:lnTo>
                  <a:cubicBezTo>
                    <a:pt x="9823" y="11043"/>
                    <a:pt x="9633" y="11329"/>
                    <a:pt x="9323" y="11377"/>
                  </a:cubicBezTo>
                  <a:lnTo>
                    <a:pt x="3060" y="12520"/>
                  </a:lnTo>
                  <a:cubicBezTo>
                    <a:pt x="3030" y="12525"/>
                    <a:pt x="2999" y="12527"/>
                    <a:pt x="2969" y="12527"/>
                  </a:cubicBezTo>
                  <a:cubicBezTo>
                    <a:pt x="2706" y="12527"/>
                    <a:pt x="2472" y="12346"/>
                    <a:pt x="2429" y="12079"/>
                  </a:cubicBezTo>
                  <a:lnTo>
                    <a:pt x="1048" y="4507"/>
                  </a:lnTo>
                  <a:cubicBezTo>
                    <a:pt x="989" y="4209"/>
                    <a:pt x="1191" y="3924"/>
                    <a:pt x="1489" y="3876"/>
                  </a:cubicBezTo>
                  <a:lnTo>
                    <a:pt x="2239" y="3745"/>
                  </a:lnTo>
                  <a:cubicBezTo>
                    <a:pt x="2270" y="3945"/>
                    <a:pt x="2451" y="4098"/>
                    <a:pt x="2657" y="4098"/>
                  </a:cubicBezTo>
                  <a:cubicBezTo>
                    <a:pt x="2684" y="4098"/>
                    <a:pt x="2711" y="4096"/>
                    <a:pt x="2739" y="4090"/>
                  </a:cubicBezTo>
                  <a:lnTo>
                    <a:pt x="6656" y="3376"/>
                  </a:lnTo>
                  <a:cubicBezTo>
                    <a:pt x="6894" y="3328"/>
                    <a:pt x="7049" y="3102"/>
                    <a:pt x="7001" y="2864"/>
                  </a:cubicBezTo>
                  <a:lnTo>
                    <a:pt x="7751" y="2733"/>
                  </a:lnTo>
                  <a:cubicBezTo>
                    <a:pt x="7787" y="2726"/>
                    <a:pt x="7822" y="2723"/>
                    <a:pt x="7856" y="2723"/>
                  </a:cubicBezTo>
                  <a:close/>
                  <a:moveTo>
                    <a:pt x="4135" y="1"/>
                  </a:moveTo>
                  <a:cubicBezTo>
                    <a:pt x="4071" y="1"/>
                    <a:pt x="4006" y="6"/>
                    <a:pt x="3941" y="18"/>
                  </a:cubicBezTo>
                  <a:cubicBezTo>
                    <a:pt x="3346" y="125"/>
                    <a:pt x="2953" y="697"/>
                    <a:pt x="3072" y="1280"/>
                  </a:cubicBezTo>
                  <a:cubicBezTo>
                    <a:pt x="3096" y="1459"/>
                    <a:pt x="3167" y="1614"/>
                    <a:pt x="3275" y="1757"/>
                  </a:cubicBezTo>
                  <a:lnTo>
                    <a:pt x="2501" y="1900"/>
                  </a:lnTo>
                  <a:cubicBezTo>
                    <a:pt x="2191" y="1959"/>
                    <a:pt x="1977" y="2269"/>
                    <a:pt x="2036" y="2578"/>
                  </a:cubicBezTo>
                  <a:lnTo>
                    <a:pt x="2084" y="2864"/>
                  </a:lnTo>
                  <a:lnTo>
                    <a:pt x="798" y="3102"/>
                  </a:lnTo>
                  <a:cubicBezTo>
                    <a:pt x="310" y="3185"/>
                    <a:pt x="0" y="3650"/>
                    <a:pt x="84" y="4138"/>
                  </a:cubicBezTo>
                  <a:lnTo>
                    <a:pt x="1655" y="12770"/>
                  </a:lnTo>
                  <a:cubicBezTo>
                    <a:pt x="1740" y="13195"/>
                    <a:pt x="2111" y="13497"/>
                    <a:pt x="2537" y="13497"/>
                  </a:cubicBezTo>
                  <a:cubicBezTo>
                    <a:pt x="2588" y="13497"/>
                    <a:pt x="2639" y="13493"/>
                    <a:pt x="2691" y="13484"/>
                  </a:cubicBezTo>
                  <a:lnTo>
                    <a:pt x="10025" y="12139"/>
                  </a:lnTo>
                  <a:cubicBezTo>
                    <a:pt x="10514" y="12056"/>
                    <a:pt x="10835" y="11579"/>
                    <a:pt x="10752" y="11103"/>
                  </a:cubicBezTo>
                  <a:lnTo>
                    <a:pt x="9168" y="2471"/>
                  </a:lnTo>
                  <a:cubicBezTo>
                    <a:pt x="9095" y="2041"/>
                    <a:pt x="8725" y="1740"/>
                    <a:pt x="8304" y="1740"/>
                  </a:cubicBezTo>
                  <a:cubicBezTo>
                    <a:pt x="8248" y="1740"/>
                    <a:pt x="8190" y="1745"/>
                    <a:pt x="8132" y="1757"/>
                  </a:cubicBezTo>
                  <a:lnTo>
                    <a:pt x="6847" y="1995"/>
                  </a:lnTo>
                  <a:lnTo>
                    <a:pt x="6799" y="1709"/>
                  </a:lnTo>
                  <a:cubicBezTo>
                    <a:pt x="6745" y="1428"/>
                    <a:pt x="6495" y="1226"/>
                    <a:pt x="6210" y="1226"/>
                  </a:cubicBezTo>
                  <a:cubicBezTo>
                    <a:pt x="6180" y="1226"/>
                    <a:pt x="6150" y="1228"/>
                    <a:pt x="6120" y="1233"/>
                  </a:cubicBezTo>
                  <a:lnTo>
                    <a:pt x="5168" y="1411"/>
                  </a:lnTo>
                  <a:cubicBezTo>
                    <a:pt x="5227" y="1245"/>
                    <a:pt x="5239" y="1066"/>
                    <a:pt x="5203" y="887"/>
                  </a:cubicBezTo>
                  <a:cubicBezTo>
                    <a:pt x="5108" y="369"/>
                    <a:pt x="4646" y="1"/>
                    <a:pt x="413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9" name="Google Shape;9479;p51"/>
            <p:cNvSpPr/>
            <p:nvPr/>
          </p:nvSpPr>
          <p:spPr>
            <a:xfrm>
              <a:off x="1948450" y="4220000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5"/>
                    <a:pt x="869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3" y="1545"/>
                    <a:pt x="1861" y="1142"/>
                    <a:pt x="1762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0" name="Google Shape;9480;p51"/>
            <p:cNvSpPr/>
            <p:nvPr/>
          </p:nvSpPr>
          <p:spPr>
            <a:xfrm>
              <a:off x="2001675" y="4208750"/>
              <a:ext cx="95375" cy="33525"/>
            </a:xfrm>
            <a:custGeom>
              <a:rect b="b" l="l" r="r" t="t"/>
              <a:pathLst>
                <a:path extrusionOk="0" h="1341" w="3815">
                  <a:moveTo>
                    <a:pt x="3218" y="0"/>
                  </a:moveTo>
                  <a:cubicBezTo>
                    <a:pt x="3188" y="0"/>
                    <a:pt x="3155" y="3"/>
                    <a:pt x="3122" y="10"/>
                  </a:cubicBezTo>
                  <a:lnTo>
                    <a:pt x="3134" y="10"/>
                  </a:lnTo>
                  <a:lnTo>
                    <a:pt x="538" y="474"/>
                  </a:lnTo>
                  <a:cubicBezTo>
                    <a:pt x="0" y="575"/>
                    <a:pt x="106" y="1341"/>
                    <a:pt x="597" y="1341"/>
                  </a:cubicBezTo>
                  <a:cubicBezTo>
                    <a:pt x="628" y="1341"/>
                    <a:pt x="660" y="1338"/>
                    <a:pt x="693" y="1331"/>
                  </a:cubicBezTo>
                  <a:lnTo>
                    <a:pt x="3277" y="867"/>
                  </a:lnTo>
                  <a:cubicBezTo>
                    <a:pt x="3815" y="766"/>
                    <a:pt x="3709" y="0"/>
                    <a:pt x="321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1" name="Google Shape;9481;p51"/>
            <p:cNvSpPr/>
            <p:nvPr/>
          </p:nvSpPr>
          <p:spPr>
            <a:xfrm>
              <a:off x="1958275" y="4273875"/>
              <a:ext cx="46600" cy="38650"/>
            </a:xfrm>
            <a:custGeom>
              <a:rect b="b" l="l" r="r" t="t"/>
              <a:pathLst>
                <a:path extrusionOk="0" h="1546" w="1864">
                  <a:moveTo>
                    <a:pt x="1014" y="1"/>
                  </a:moveTo>
                  <a:cubicBezTo>
                    <a:pt x="970" y="1"/>
                    <a:pt x="926" y="5"/>
                    <a:pt x="881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0" y="1546"/>
                    <a:pt x="1007" y="1546"/>
                  </a:cubicBezTo>
                  <a:cubicBezTo>
                    <a:pt x="1454" y="1546"/>
                    <a:pt x="1864" y="1142"/>
                    <a:pt x="1774" y="631"/>
                  </a:cubicBezTo>
                  <a:cubicBezTo>
                    <a:pt x="1700" y="259"/>
                    <a:pt x="1378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2" name="Google Shape;9482;p51"/>
            <p:cNvSpPr/>
            <p:nvPr/>
          </p:nvSpPr>
          <p:spPr>
            <a:xfrm>
              <a:off x="2012150" y="4262500"/>
              <a:ext cx="94000" cy="33750"/>
            </a:xfrm>
            <a:custGeom>
              <a:rect b="b" l="l" r="r" t="t"/>
              <a:pathLst>
                <a:path extrusionOk="0" h="1350" w="3760">
                  <a:moveTo>
                    <a:pt x="3143" y="1"/>
                  </a:moveTo>
                  <a:cubicBezTo>
                    <a:pt x="3128" y="1"/>
                    <a:pt x="3112" y="1"/>
                    <a:pt x="3096" y="3"/>
                  </a:cubicBezTo>
                  <a:lnTo>
                    <a:pt x="500" y="467"/>
                  </a:lnTo>
                  <a:cubicBezTo>
                    <a:pt x="0" y="618"/>
                    <a:pt x="125" y="1349"/>
                    <a:pt x="631" y="1349"/>
                  </a:cubicBezTo>
                  <a:cubicBezTo>
                    <a:pt x="643" y="1349"/>
                    <a:pt x="655" y="1349"/>
                    <a:pt x="667" y="1348"/>
                  </a:cubicBezTo>
                  <a:lnTo>
                    <a:pt x="3263" y="872"/>
                  </a:lnTo>
                  <a:cubicBezTo>
                    <a:pt x="3759" y="722"/>
                    <a:pt x="3640" y="1"/>
                    <a:pt x="314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3" name="Google Shape;9483;p51"/>
            <p:cNvSpPr/>
            <p:nvPr/>
          </p:nvSpPr>
          <p:spPr>
            <a:xfrm>
              <a:off x="1968675" y="4331350"/>
              <a:ext cx="46625" cy="38925"/>
            </a:xfrm>
            <a:custGeom>
              <a:rect b="b" l="l" r="r" t="t"/>
              <a:pathLst>
                <a:path extrusionOk="0" h="1557" w="1865">
                  <a:moveTo>
                    <a:pt x="1010" y="0"/>
                  </a:moveTo>
                  <a:cubicBezTo>
                    <a:pt x="968" y="0"/>
                    <a:pt x="925" y="4"/>
                    <a:pt x="882" y="11"/>
                  </a:cubicBezTo>
                  <a:cubicBezTo>
                    <a:pt x="191" y="130"/>
                    <a:pt x="1" y="1011"/>
                    <a:pt x="572" y="1416"/>
                  </a:cubicBezTo>
                  <a:cubicBezTo>
                    <a:pt x="711" y="1513"/>
                    <a:pt x="861" y="1556"/>
                    <a:pt x="1008" y="1556"/>
                  </a:cubicBezTo>
                  <a:cubicBezTo>
                    <a:pt x="1455" y="1556"/>
                    <a:pt x="1865" y="1153"/>
                    <a:pt x="1775" y="642"/>
                  </a:cubicBezTo>
                  <a:cubicBezTo>
                    <a:pt x="1700" y="268"/>
                    <a:pt x="1377" y="0"/>
                    <a:pt x="101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4" name="Google Shape;9484;p51"/>
            <p:cNvSpPr/>
            <p:nvPr/>
          </p:nvSpPr>
          <p:spPr>
            <a:xfrm>
              <a:off x="2022250" y="4319900"/>
              <a:ext cx="94725" cy="33875"/>
            </a:xfrm>
            <a:custGeom>
              <a:rect b="b" l="l" r="r" t="t"/>
              <a:pathLst>
                <a:path extrusionOk="0" h="1355" w="3789">
                  <a:moveTo>
                    <a:pt x="3177" y="0"/>
                  </a:moveTo>
                  <a:cubicBezTo>
                    <a:pt x="3155" y="0"/>
                    <a:pt x="3132" y="2"/>
                    <a:pt x="3109" y="5"/>
                  </a:cubicBezTo>
                  <a:lnTo>
                    <a:pt x="3121" y="5"/>
                  </a:lnTo>
                  <a:lnTo>
                    <a:pt x="525" y="481"/>
                  </a:lnTo>
                  <a:cubicBezTo>
                    <a:pt x="0" y="606"/>
                    <a:pt x="109" y="1355"/>
                    <a:pt x="611" y="1355"/>
                  </a:cubicBezTo>
                  <a:cubicBezTo>
                    <a:pt x="633" y="1355"/>
                    <a:pt x="656" y="1353"/>
                    <a:pt x="680" y="1350"/>
                  </a:cubicBezTo>
                  <a:lnTo>
                    <a:pt x="3275" y="886"/>
                  </a:lnTo>
                  <a:cubicBezTo>
                    <a:pt x="3789" y="749"/>
                    <a:pt x="3679" y="0"/>
                    <a:pt x="317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5" name="Google Shape;9485;p51"/>
            <p:cNvSpPr/>
            <p:nvPr/>
          </p:nvSpPr>
          <p:spPr>
            <a:xfrm>
              <a:off x="1924050" y="4570700"/>
              <a:ext cx="194375" cy="174075"/>
            </a:xfrm>
            <a:custGeom>
              <a:rect b="b" l="l" r="r" t="t"/>
              <a:pathLst>
                <a:path extrusionOk="0" h="6963" w="7775">
                  <a:moveTo>
                    <a:pt x="3936" y="1"/>
                  </a:moveTo>
                  <a:cubicBezTo>
                    <a:pt x="2905" y="1"/>
                    <a:pt x="1893" y="469"/>
                    <a:pt x="1226" y="1343"/>
                  </a:cubicBezTo>
                  <a:lnTo>
                    <a:pt x="6965" y="4975"/>
                  </a:lnTo>
                  <a:cubicBezTo>
                    <a:pt x="7775" y="3403"/>
                    <a:pt x="7251" y="1474"/>
                    <a:pt x="5763" y="534"/>
                  </a:cubicBezTo>
                  <a:cubicBezTo>
                    <a:pt x="5196" y="174"/>
                    <a:pt x="4562" y="1"/>
                    <a:pt x="3936" y="1"/>
                  </a:cubicBezTo>
                  <a:close/>
                  <a:moveTo>
                    <a:pt x="822" y="1986"/>
                  </a:moveTo>
                  <a:lnTo>
                    <a:pt x="822" y="1986"/>
                  </a:lnTo>
                  <a:cubicBezTo>
                    <a:pt x="0" y="3558"/>
                    <a:pt x="524" y="5498"/>
                    <a:pt x="2024" y="6439"/>
                  </a:cubicBezTo>
                  <a:cubicBezTo>
                    <a:pt x="2588" y="6793"/>
                    <a:pt x="3218" y="6963"/>
                    <a:pt x="3841" y="6963"/>
                  </a:cubicBezTo>
                  <a:cubicBezTo>
                    <a:pt x="4875" y="6963"/>
                    <a:pt x="5892" y="6494"/>
                    <a:pt x="6560" y="5618"/>
                  </a:cubicBezTo>
                  <a:lnTo>
                    <a:pt x="822" y="1986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6" name="Google Shape;9486;p51"/>
            <p:cNvSpPr/>
            <p:nvPr/>
          </p:nvSpPr>
          <p:spPr>
            <a:xfrm>
              <a:off x="2287775" y="4197375"/>
              <a:ext cx="152125" cy="141000"/>
            </a:xfrm>
            <a:custGeom>
              <a:rect b="b" l="l" r="r" t="t"/>
              <a:pathLst>
                <a:path extrusionOk="0" h="5640" w="6085">
                  <a:moveTo>
                    <a:pt x="3608" y="0"/>
                  </a:moveTo>
                  <a:lnTo>
                    <a:pt x="1215" y="1632"/>
                  </a:lnTo>
                  <a:cubicBezTo>
                    <a:pt x="250" y="2286"/>
                    <a:pt x="0" y="3596"/>
                    <a:pt x="655" y="4549"/>
                  </a:cubicBezTo>
                  <a:lnTo>
                    <a:pt x="762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2"/>
                    <a:pt x="3691" y="5275"/>
                  </a:cubicBezTo>
                  <a:lnTo>
                    <a:pt x="6085" y="3644"/>
                  </a:lnTo>
                  <a:lnTo>
                    <a:pt x="3608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7" name="Google Shape;9487;p51"/>
            <p:cNvSpPr/>
            <p:nvPr/>
          </p:nvSpPr>
          <p:spPr>
            <a:xfrm>
              <a:off x="2390775" y="4138825"/>
              <a:ext cx="151825" cy="141025"/>
            </a:xfrm>
            <a:custGeom>
              <a:rect b="b" l="l" r="r" t="t"/>
              <a:pathLst>
                <a:path extrusionOk="0" h="5641" w="6073">
                  <a:moveTo>
                    <a:pt x="3568" y="1"/>
                  </a:moveTo>
                  <a:cubicBezTo>
                    <a:pt x="3162" y="1"/>
                    <a:pt x="2752" y="119"/>
                    <a:pt x="2393" y="366"/>
                  </a:cubicBezTo>
                  <a:lnTo>
                    <a:pt x="0" y="1997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22" y="3354"/>
                    <a:pt x="6072" y="2045"/>
                    <a:pt x="5429" y="1092"/>
                  </a:cubicBezTo>
                  <a:lnTo>
                    <a:pt x="5310" y="926"/>
                  </a:lnTo>
                  <a:cubicBezTo>
                    <a:pt x="4902" y="325"/>
                    <a:pt x="4240" y="1"/>
                    <a:pt x="356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8" name="Google Shape;9488;p51"/>
            <p:cNvSpPr/>
            <p:nvPr/>
          </p:nvSpPr>
          <p:spPr>
            <a:xfrm>
              <a:off x="2243425" y="4488350"/>
              <a:ext cx="268200" cy="266925"/>
            </a:xfrm>
            <a:custGeom>
              <a:rect b="b" l="l" r="r" t="t"/>
              <a:pathLst>
                <a:path extrusionOk="0" h="10677" w="10728">
                  <a:moveTo>
                    <a:pt x="5007" y="0"/>
                  </a:moveTo>
                  <a:cubicBezTo>
                    <a:pt x="4823" y="0"/>
                    <a:pt x="4676" y="135"/>
                    <a:pt x="4644" y="327"/>
                  </a:cubicBezTo>
                  <a:lnTo>
                    <a:pt x="4191" y="3804"/>
                  </a:lnTo>
                  <a:lnTo>
                    <a:pt x="715" y="3339"/>
                  </a:lnTo>
                  <a:cubicBezTo>
                    <a:pt x="699" y="3338"/>
                    <a:pt x="684" y="3337"/>
                    <a:pt x="668" y="3337"/>
                  </a:cubicBezTo>
                  <a:cubicBezTo>
                    <a:pt x="475" y="3337"/>
                    <a:pt x="319" y="3473"/>
                    <a:pt x="286" y="3661"/>
                  </a:cubicBezTo>
                  <a:lnTo>
                    <a:pt x="36" y="5637"/>
                  </a:lnTo>
                  <a:cubicBezTo>
                    <a:pt x="0" y="5840"/>
                    <a:pt x="143" y="6030"/>
                    <a:pt x="346" y="6054"/>
                  </a:cubicBezTo>
                  <a:lnTo>
                    <a:pt x="3822" y="6518"/>
                  </a:lnTo>
                  <a:lnTo>
                    <a:pt x="3370" y="9995"/>
                  </a:lnTo>
                  <a:cubicBezTo>
                    <a:pt x="3334" y="10197"/>
                    <a:pt x="3489" y="10388"/>
                    <a:pt x="3691" y="10412"/>
                  </a:cubicBezTo>
                  <a:lnTo>
                    <a:pt x="5656" y="10674"/>
                  </a:lnTo>
                  <a:cubicBezTo>
                    <a:pt x="5671" y="10675"/>
                    <a:pt x="5685" y="10676"/>
                    <a:pt x="5700" y="10676"/>
                  </a:cubicBezTo>
                  <a:cubicBezTo>
                    <a:pt x="5885" y="10676"/>
                    <a:pt x="6051" y="10540"/>
                    <a:pt x="6073" y="10352"/>
                  </a:cubicBezTo>
                  <a:lnTo>
                    <a:pt x="6537" y="6876"/>
                  </a:lnTo>
                  <a:lnTo>
                    <a:pt x="10014" y="7328"/>
                  </a:lnTo>
                  <a:cubicBezTo>
                    <a:pt x="10033" y="7331"/>
                    <a:pt x="10053" y="7333"/>
                    <a:pt x="10072" y="7333"/>
                  </a:cubicBezTo>
                  <a:cubicBezTo>
                    <a:pt x="10252" y="7333"/>
                    <a:pt x="10410" y="7189"/>
                    <a:pt x="10442" y="7007"/>
                  </a:cubicBezTo>
                  <a:lnTo>
                    <a:pt x="10692" y="5042"/>
                  </a:lnTo>
                  <a:cubicBezTo>
                    <a:pt x="10728" y="4828"/>
                    <a:pt x="10585" y="4649"/>
                    <a:pt x="10371" y="4613"/>
                  </a:cubicBezTo>
                  <a:lnTo>
                    <a:pt x="6894" y="4161"/>
                  </a:lnTo>
                  <a:lnTo>
                    <a:pt x="7358" y="684"/>
                  </a:lnTo>
                  <a:cubicBezTo>
                    <a:pt x="7382" y="470"/>
                    <a:pt x="7239" y="291"/>
                    <a:pt x="7037" y="256"/>
                  </a:cubicBezTo>
                  <a:lnTo>
                    <a:pt x="5072" y="6"/>
                  </a:lnTo>
                  <a:cubicBezTo>
                    <a:pt x="5050" y="2"/>
                    <a:pt x="5029" y="0"/>
                    <a:pt x="500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9" name="Google Shape;9489;p51"/>
            <p:cNvSpPr/>
            <p:nvPr/>
          </p:nvSpPr>
          <p:spPr>
            <a:xfrm>
              <a:off x="1106075" y="921250"/>
              <a:ext cx="271200" cy="338025"/>
            </a:xfrm>
            <a:custGeom>
              <a:rect b="b" l="l" r="r" t="t"/>
              <a:pathLst>
                <a:path extrusionOk="0" h="13521" w="10848">
                  <a:moveTo>
                    <a:pt x="4159" y="435"/>
                  </a:moveTo>
                  <a:cubicBezTo>
                    <a:pt x="4446" y="435"/>
                    <a:pt x="4730" y="607"/>
                    <a:pt x="4787" y="994"/>
                  </a:cubicBezTo>
                  <a:cubicBezTo>
                    <a:pt x="4811" y="1196"/>
                    <a:pt x="4763" y="1387"/>
                    <a:pt x="4632" y="1541"/>
                  </a:cubicBezTo>
                  <a:lnTo>
                    <a:pt x="3846" y="1684"/>
                  </a:lnTo>
                  <a:cubicBezTo>
                    <a:pt x="3668" y="1589"/>
                    <a:pt x="3549" y="1422"/>
                    <a:pt x="3513" y="1232"/>
                  </a:cubicBezTo>
                  <a:cubicBezTo>
                    <a:pt x="3398" y="732"/>
                    <a:pt x="3782" y="435"/>
                    <a:pt x="4159" y="435"/>
                  </a:cubicBezTo>
                  <a:close/>
                  <a:moveTo>
                    <a:pt x="7866" y="2749"/>
                  </a:moveTo>
                  <a:cubicBezTo>
                    <a:pt x="8129" y="2749"/>
                    <a:pt x="8364" y="2930"/>
                    <a:pt x="8406" y="3208"/>
                  </a:cubicBezTo>
                  <a:lnTo>
                    <a:pt x="9788" y="10769"/>
                  </a:lnTo>
                  <a:cubicBezTo>
                    <a:pt x="9835" y="11066"/>
                    <a:pt x="9645" y="11340"/>
                    <a:pt x="9347" y="11400"/>
                  </a:cubicBezTo>
                  <a:lnTo>
                    <a:pt x="3084" y="12543"/>
                  </a:lnTo>
                  <a:cubicBezTo>
                    <a:pt x="3049" y="12550"/>
                    <a:pt x="3014" y="12553"/>
                    <a:pt x="2980" y="12553"/>
                  </a:cubicBezTo>
                  <a:cubicBezTo>
                    <a:pt x="2723" y="12553"/>
                    <a:pt x="2495" y="12365"/>
                    <a:pt x="2453" y="12102"/>
                  </a:cubicBezTo>
                  <a:lnTo>
                    <a:pt x="1072" y="4530"/>
                  </a:lnTo>
                  <a:cubicBezTo>
                    <a:pt x="1013" y="4232"/>
                    <a:pt x="1215" y="3958"/>
                    <a:pt x="1513" y="3899"/>
                  </a:cubicBezTo>
                  <a:lnTo>
                    <a:pt x="2263" y="3768"/>
                  </a:lnTo>
                  <a:cubicBezTo>
                    <a:pt x="2294" y="3977"/>
                    <a:pt x="2472" y="4122"/>
                    <a:pt x="2677" y="4122"/>
                  </a:cubicBezTo>
                  <a:cubicBezTo>
                    <a:pt x="2705" y="4122"/>
                    <a:pt x="2734" y="4119"/>
                    <a:pt x="2763" y="4113"/>
                  </a:cubicBezTo>
                  <a:lnTo>
                    <a:pt x="6680" y="3399"/>
                  </a:lnTo>
                  <a:cubicBezTo>
                    <a:pt x="6906" y="3363"/>
                    <a:pt x="7073" y="3125"/>
                    <a:pt x="7025" y="2899"/>
                  </a:cubicBezTo>
                  <a:lnTo>
                    <a:pt x="7775" y="2756"/>
                  </a:lnTo>
                  <a:cubicBezTo>
                    <a:pt x="7806" y="2751"/>
                    <a:pt x="7836" y="2749"/>
                    <a:pt x="7866" y="2749"/>
                  </a:cubicBezTo>
                  <a:close/>
                  <a:moveTo>
                    <a:pt x="4133" y="0"/>
                  </a:moveTo>
                  <a:cubicBezTo>
                    <a:pt x="4070" y="0"/>
                    <a:pt x="4006" y="6"/>
                    <a:pt x="3942" y="17"/>
                  </a:cubicBezTo>
                  <a:cubicBezTo>
                    <a:pt x="3346" y="136"/>
                    <a:pt x="2953" y="708"/>
                    <a:pt x="3072" y="1303"/>
                  </a:cubicBezTo>
                  <a:cubicBezTo>
                    <a:pt x="3108" y="1482"/>
                    <a:pt x="3180" y="1649"/>
                    <a:pt x="3287" y="1779"/>
                  </a:cubicBezTo>
                  <a:lnTo>
                    <a:pt x="2513" y="1922"/>
                  </a:lnTo>
                  <a:cubicBezTo>
                    <a:pt x="2203" y="1982"/>
                    <a:pt x="1989" y="2291"/>
                    <a:pt x="2049" y="2601"/>
                  </a:cubicBezTo>
                  <a:lnTo>
                    <a:pt x="2096" y="2887"/>
                  </a:lnTo>
                  <a:lnTo>
                    <a:pt x="810" y="3125"/>
                  </a:lnTo>
                  <a:cubicBezTo>
                    <a:pt x="322" y="3208"/>
                    <a:pt x="1" y="3673"/>
                    <a:pt x="96" y="4149"/>
                  </a:cubicBezTo>
                  <a:lnTo>
                    <a:pt x="1668" y="12781"/>
                  </a:lnTo>
                  <a:cubicBezTo>
                    <a:pt x="1742" y="13217"/>
                    <a:pt x="2121" y="13520"/>
                    <a:pt x="2549" y="13520"/>
                  </a:cubicBezTo>
                  <a:cubicBezTo>
                    <a:pt x="2600" y="13520"/>
                    <a:pt x="2651" y="13516"/>
                    <a:pt x="2703" y="13507"/>
                  </a:cubicBezTo>
                  <a:lnTo>
                    <a:pt x="10038" y="12162"/>
                  </a:lnTo>
                  <a:cubicBezTo>
                    <a:pt x="10526" y="12066"/>
                    <a:pt x="10847" y="11602"/>
                    <a:pt x="10752" y="11126"/>
                  </a:cubicBezTo>
                  <a:lnTo>
                    <a:pt x="9192" y="2506"/>
                  </a:lnTo>
                  <a:cubicBezTo>
                    <a:pt x="9108" y="2074"/>
                    <a:pt x="8735" y="1763"/>
                    <a:pt x="8312" y="1763"/>
                  </a:cubicBezTo>
                  <a:cubicBezTo>
                    <a:pt x="8257" y="1763"/>
                    <a:pt x="8201" y="1769"/>
                    <a:pt x="8145" y="1779"/>
                  </a:cubicBezTo>
                  <a:lnTo>
                    <a:pt x="6859" y="2018"/>
                  </a:lnTo>
                  <a:lnTo>
                    <a:pt x="6811" y="1744"/>
                  </a:lnTo>
                  <a:cubicBezTo>
                    <a:pt x="6748" y="1458"/>
                    <a:pt x="6506" y="1258"/>
                    <a:pt x="6228" y="1258"/>
                  </a:cubicBezTo>
                  <a:cubicBezTo>
                    <a:pt x="6193" y="1258"/>
                    <a:pt x="6157" y="1261"/>
                    <a:pt x="6120" y="1268"/>
                  </a:cubicBezTo>
                  <a:lnTo>
                    <a:pt x="5180" y="1434"/>
                  </a:lnTo>
                  <a:cubicBezTo>
                    <a:pt x="5227" y="1268"/>
                    <a:pt x="5239" y="1089"/>
                    <a:pt x="5204" y="922"/>
                  </a:cubicBezTo>
                  <a:cubicBezTo>
                    <a:pt x="5119" y="381"/>
                    <a:pt x="4655" y="0"/>
                    <a:pt x="413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0" name="Google Shape;9490;p51"/>
            <p:cNvSpPr/>
            <p:nvPr/>
          </p:nvSpPr>
          <p:spPr>
            <a:xfrm>
              <a:off x="1154300" y="1043050"/>
              <a:ext cx="46550" cy="38675"/>
            </a:xfrm>
            <a:custGeom>
              <a:rect b="b" l="l" r="r" t="t"/>
              <a:pathLst>
                <a:path extrusionOk="0" h="1547" w="1862">
                  <a:moveTo>
                    <a:pt x="1015" y="1"/>
                  </a:moveTo>
                  <a:cubicBezTo>
                    <a:pt x="967" y="1"/>
                    <a:pt x="918" y="5"/>
                    <a:pt x="870" y="15"/>
                  </a:cubicBezTo>
                  <a:cubicBezTo>
                    <a:pt x="191" y="134"/>
                    <a:pt x="0" y="1015"/>
                    <a:pt x="572" y="1408"/>
                  </a:cubicBezTo>
                  <a:cubicBezTo>
                    <a:pt x="709" y="1504"/>
                    <a:pt x="857" y="1547"/>
                    <a:pt x="1002" y="1547"/>
                  </a:cubicBezTo>
                  <a:cubicBezTo>
                    <a:pt x="1451" y="1547"/>
                    <a:pt x="1862" y="1138"/>
                    <a:pt x="1763" y="634"/>
                  </a:cubicBezTo>
                  <a:cubicBezTo>
                    <a:pt x="1700" y="266"/>
                    <a:pt x="1377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1" name="Google Shape;9491;p51"/>
            <p:cNvSpPr/>
            <p:nvPr/>
          </p:nvSpPr>
          <p:spPr>
            <a:xfrm>
              <a:off x="1207150" y="1031775"/>
              <a:ext cx="96475" cy="33875"/>
            </a:xfrm>
            <a:custGeom>
              <a:rect b="b" l="l" r="r" t="t"/>
              <a:pathLst>
                <a:path extrusionOk="0" h="1355" w="3859">
                  <a:moveTo>
                    <a:pt x="3261" y="1"/>
                  </a:moveTo>
                  <a:cubicBezTo>
                    <a:pt x="3226" y="1"/>
                    <a:pt x="3188" y="5"/>
                    <a:pt x="3149" y="14"/>
                  </a:cubicBezTo>
                  <a:lnTo>
                    <a:pt x="3137" y="14"/>
                  </a:lnTo>
                  <a:lnTo>
                    <a:pt x="542" y="490"/>
                  </a:lnTo>
                  <a:cubicBezTo>
                    <a:pt x="0" y="580"/>
                    <a:pt x="111" y="1354"/>
                    <a:pt x="620" y="1354"/>
                  </a:cubicBezTo>
                  <a:cubicBezTo>
                    <a:pt x="648" y="1354"/>
                    <a:pt x="678" y="1352"/>
                    <a:pt x="708" y="1347"/>
                  </a:cubicBezTo>
                  <a:lnTo>
                    <a:pt x="3292" y="871"/>
                  </a:lnTo>
                  <a:cubicBezTo>
                    <a:pt x="3858" y="793"/>
                    <a:pt x="3751" y="1"/>
                    <a:pt x="326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2" name="Google Shape;9492;p51"/>
            <p:cNvSpPr/>
            <p:nvPr/>
          </p:nvSpPr>
          <p:spPr>
            <a:xfrm>
              <a:off x="1164125" y="1097000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0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3" y="1545"/>
                    <a:pt x="1861" y="1142"/>
                    <a:pt x="1762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3" name="Google Shape;9493;p51"/>
            <p:cNvSpPr/>
            <p:nvPr/>
          </p:nvSpPr>
          <p:spPr>
            <a:xfrm>
              <a:off x="1218000" y="1085650"/>
              <a:ext cx="94075" cy="33725"/>
            </a:xfrm>
            <a:custGeom>
              <a:rect b="b" l="l" r="r" t="t"/>
              <a:pathLst>
                <a:path extrusionOk="0" h="1349" w="3763">
                  <a:moveTo>
                    <a:pt x="3132" y="0"/>
                  </a:moveTo>
                  <a:cubicBezTo>
                    <a:pt x="3120" y="0"/>
                    <a:pt x="3108" y="1"/>
                    <a:pt x="3096" y="2"/>
                  </a:cubicBezTo>
                  <a:lnTo>
                    <a:pt x="500" y="478"/>
                  </a:lnTo>
                  <a:cubicBezTo>
                    <a:pt x="0" y="618"/>
                    <a:pt x="125" y="1348"/>
                    <a:pt x="631" y="1348"/>
                  </a:cubicBezTo>
                  <a:cubicBezTo>
                    <a:pt x="643" y="1348"/>
                    <a:pt x="655" y="1348"/>
                    <a:pt x="667" y="1347"/>
                  </a:cubicBezTo>
                  <a:lnTo>
                    <a:pt x="3263" y="871"/>
                  </a:lnTo>
                  <a:cubicBezTo>
                    <a:pt x="3763" y="731"/>
                    <a:pt x="3638" y="0"/>
                    <a:pt x="313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4" name="Google Shape;9494;p51"/>
            <p:cNvSpPr/>
            <p:nvPr/>
          </p:nvSpPr>
          <p:spPr>
            <a:xfrm>
              <a:off x="1174550" y="1154450"/>
              <a:ext cx="46625" cy="38900"/>
            </a:xfrm>
            <a:custGeom>
              <a:rect b="b" l="l" r="r" t="t"/>
              <a:pathLst>
                <a:path extrusionOk="0" h="1556" w="1865">
                  <a:moveTo>
                    <a:pt x="1013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2" y="131"/>
                    <a:pt x="0" y="1012"/>
                    <a:pt x="572" y="1417"/>
                  </a:cubicBezTo>
                  <a:cubicBezTo>
                    <a:pt x="708" y="1513"/>
                    <a:pt x="857" y="1556"/>
                    <a:pt x="1002" y="1556"/>
                  </a:cubicBezTo>
                  <a:cubicBezTo>
                    <a:pt x="1451" y="1556"/>
                    <a:pt x="1864" y="1147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5" name="Google Shape;9495;p51"/>
            <p:cNvSpPr/>
            <p:nvPr/>
          </p:nvSpPr>
          <p:spPr>
            <a:xfrm>
              <a:off x="1228000" y="1143050"/>
              <a:ext cx="94900" cy="34125"/>
            </a:xfrm>
            <a:custGeom>
              <a:rect b="b" l="l" r="r" t="t"/>
              <a:pathLst>
                <a:path extrusionOk="0" h="1365" w="3796">
                  <a:moveTo>
                    <a:pt x="3182" y="0"/>
                  </a:moveTo>
                  <a:cubicBezTo>
                    <a:pt x="3163" y="0"/>
                    <a:pt x="3144" y="1"/>
                    <a:pt x="3125" y="4"/>
                  </a:cubicBezTo>
                  <a:lnTo>
                    <a:pt x="529" y="480"/>
                  </a:lnTo>
                  <a:cubicBezTo>
                    <a:pt x="1" y="606"/>
                    <a:pt x="126" y="1364"/>
                    <a:pt x="627" y="1364"/>
                  </a:cubicBezTo>
                  <a:cubicBezTo>
                    <a:pt x="646" y="1364"/>
                    <a:pt x="664" y="1363"/>
                    <a:pt x="684" y="1361"/>
                  </a:cubicBezTo>
                  <a:lnTo>
                    <a:pt x="3279" y="885"/>
                  </a:lnTo>
                  <a:cubicBezTo>
                    <a:pt x="3796" y="747"/>
                    <a:pt x="3682" y="0"/>
                    <a:pt x="318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6" name="Google Shape;9496;p51"/>
            <p:cNvSpPr/>
            <p:nvPr/>
          </p:nvSpPr>
          <p:spPr>
            <a:xfrm>
              <a:off x="1130200" y="1393950"/>
              <a:ext cx="194075" cy="173950"/>
            </a:xfrm>
            <a:custGeom>
              <a:rect b="b" l="l" r="r" t="t"/>
              <a:pathLst>
                <a:path extrusionOk="0" h="6958" w="7763">
                  <a:moveTo>
                    <a:pt x="3922" y="1"/>
                  </a:moveTo>
                  <a:cubicBezTo>
                    <a:pt x="2892" y="1"/>
                    <a:pt x="1881" y="465"/>
                    <a:pt x="1214" y="1338"/>
                  </a:cubicBezTo>
                  <a:lnTo>
                    <a:pt x="6953" y="4969"/>
                  </a:lnTo>
                  <a:cubicBezTo>
                    <a:pt x="7763" y="3398"/>
                    <a:pt x="7239" y="1469"/>
                    <a:pt x="5751" y="528"/>
                  </a:cubicBezTo>
                  <a:cubicBezTo>
                    <a:pt x="5183" y="173"/>
                    <a:pt x="4549" y="1"/>
                    <a:pt x="3922" y="1"/>
                  </a:cubicBezTo>
                  <a:close/>
                  <a:moveTo>
                    <a:pt x="810" y="1993"/>
                  </a:moveTo>
                  <a:cubicBezTo>
                    <a:pt x="0" y="3553"/>
                    <a:pt x="524" y="5481"/>
                    <a:pt x="2012" y="6434"/>
                  </a:cubicBezTo>
                  <a:cubicBezTo>
                    <a:pt x="2576" y="6788"/>
                    <a:pt x="3206" y="6958"/>
                    <a:pt x="3829" y="6958"/>
                  </a:cubicBezTo>
                  <a:cubicBezTo>
                    <a:pt x="4863" y="6958"/>
                    <a:pt x="5880" y="6489"/>
                    <a:pt x="6548" y="5612"/>
                  </a:cubicBezTo>
                  <a:lnTo>
                    <a:pt x="810" y="1993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7" name="Google Shape;9497;p51"/>
            <p:cNvSpPr/>
            <p:nvPr/>
          </p:nvSpPr>
          <p:spPr>
            <a:xfrm>
              <a:off x="1493625" y="1020500"/>
              <a:ext cx="152125" cy="141000"/>
            </a:xfrm>
            <a:custGeom>
              <a:rect b="b" l="l" r="r" t="t"/>
              <a:pathLst>
                <a:path extrusionOk="0" h="5640" w="6085">
                  <a:moveTo>
                    <a:pt x="3608" y="0"/>
                  </a:moveTo>
                  <a:lnTo>
                    <a:pt x="1215" y="1631"/>
                  </a:lnTo>
                  <a:cubicBezTo>
                    <a:pt x="251" y="2286"/>
                    <a:pt x="1" y="3596"/>
                    <a:pt x="655" y="4560"/>
                  </a:cubicBezTo>
                  <a:lnTo>
                    <a:pt x="763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1"/>
                    <a:pt x="3692" y="5275"/>
                  </a:cubicBezTo>
                  <a:lnTo>
                    <a:pt x="6085" y="3644"/>
                  </a:lnTo>
                  <a:lnTo>
                    <a:pt x="3608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8" name="Google Shape;9498;p51"/>
            <p:cNvSpPr/>
            <p:nvPr/>
          </p:nvSpPr>
          <p:spPr>
            <a:xfrm>
              <a:off x="1596625" y="962250"/>
              <a:ext cx="152125" cy="140725"/>
            </a:xfrm>
            <a:custGeom>
              <a:rect b="b" l="l" r="r" t="t"/>
              <a:pathLst>
                <a:path extrusionOk="0" h="5629" w="6085">
                  <a:moveTo>
                    <a:pt x="3568" y="1"/>
                  </a:moveTo>
                  <a:cubicBezTo>
                    <a:pt x="3162" y="1"/>
                    <a:pt x="2752" y="119"/>
                    <a:pt x="2393" y="366"/>
                  </a:cubicBezTo>
                  <a:lnTo>
                    <a:pt x="0" y="1985"/>
                  </a:lnTo>
                  <a:lnTo>
                    <a:pt x="2477" y="5628"/>
                  </a:lnTo>
                  <a:lnTo>
                    <a:pt x="4870" y="4009"/>
                  </a:lnTo>
                  <a:cubicBezTo>
                    <a:pt x="5834" y="3354"/>
                    <a:pt x="6084" y="2044"/>
                    <a:pt x="5417" y="1080"/>
                  </a:cubicBezTo>
                  <a:lnTo>
                    <a:pt x="5310" y="925"/>
                  </a:lnTo>
                  <a:cubicBezTo>
                    <a:pt x="4902" y="324"/>
                    <a:pt x="4240" y="1"/>
                    <a:pt x="356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9" name="Google Shape;9499;p51"/>
            <p:cNvSpPr/>
            <p:nvPr/>
          </p:nvSpPr>
          <p:spPr>
            <a:xfrm>
              <a:off x="1449275" y="1311750"/>
              <a:ext cx="267925" cy="266650"/>
            </a:xfrm>
            <a:custGeom>
              <a:rect b="b" l="l" r="r" t="t"/>
              <a:pathLst>
                <a:path extrusionOk="0" h="10666" w="10717">
                  <a:moveTo>
                    <a:pt x="4999" y="1"/>
                  </a:moveTo>
                  <a:cubicBezTo>
                    <a:pt x="4821" y="1"/>
                    <a:pt x="4665" y="136"/>
                    <a:pt x="4644" y="328"/>
                  </a:cubicBezTo>
                  <a:lnTo>
                    <a:pt x="4180" y="3805"/>
                  </a:lnTo>
                  <a:lnTo>
                    <a:pt x="703" y="3340"/>
                  </a:lnTo>
                  <a:cubicBezTo>
                    <a:pt x="688" y="3338"/>
                    <a:pt x="673" y="3338"/>
                    <a:pt x="659" y="3338"/>
                  </a:cubicBezTo>
                  <a:cubicBezTo>
                    <a:pt x="474" y="3338"/>
                    <a:pt x="308" y="3474"/>
                    <a:pt x="286" y="3662"/>
                  </a:cubicBezTo>
                  <a:lnTo>
                    <a:pt x="24" y="5638"/>
                  </a:lnTo>
                  <a:cubicBezTo>
                    <a:pt x="1" y="5840"/>
                    <a:pt x="143" y="6031"/>
                    <a:pt x="346" y="6055"/>
                  </a:cubicBezTo>
                  <a:lnTo>
                    <a:pt x="346" y="6043"/>
                  </a:lnTo>
                  <a:lnTo>
                    <a:pt x="3822" y="6507"/>
                  </a:lnTo>
                  <a:lnTo>
                    <a:pt x="3370" y="9984"/>
                  </a:lnTo>
                  <a:cubicBezTo>
                    <a:pt x="3334" y="10186"/>
                    <a:pt x="3477" y="10377"/>
                    <a:pt x="3691" y="10401"/>
                  </a:cubicBezTo>
                  <a:lnTo>
                    <a:pt x="5656" y="10663"/>
                  </a:lnTo>
                  <a:cubicBezTo>
                    <a:pt x="5671" y="10664"/>
                    <a:pt x="5686" y="10665"/>
                    <a:pt x="5700" y="10665"/>
                  </a:cubicBezTo>
                  <a:cubicBezTo>
                    <a:pt x="5885" y="10665"/>
                    <a:pt x="6051" y="10529"/>
                    <a:pt x="6073" y="10341"/>
                  </a:cubicBezTo>
                  <a:lnTo>
                    <a:pt x="6537" y="6864"/>
                  </a:lnTo>
                  <a:lnTo>
                    <a:pt x="10014" y="7329"/>
                  </a:lnTo>
                  <a:cubicBezTo>
                    <a:pt x="10028" y="7331"/>
                    <a:pt x="10043" y="7331"/>
                    <a:pt x="10058" y="7331"/>
                  </a:cubicBezTo>
                  <a:cubicBezTo>
                    <a:pt x="10243" y="7331"/>
                    <a:pt x="10408" y="7195"/>
                    <a:pt x="10430" y="7007"/>
                  </a:cubicBezTo>
                  <a:lnTo>
                    <a:pt x="10692" y="5031"/>
                  </a:lnTo>
                  <a:cubicBezTo>
                    <a:pt x="10716" y="4828"/>
                    <a:pt x="10573" y="4638"/>
                    <a:pt x="10371" y="4614"/>
                  </a:cubicBezTo>
                  <a:lnTo>
                    <a:pt x="6894" y="4150"/>
                  </a:lnTo>
                  <a:lnTo>
                    <a:pt x="7347" y="673"/>
                  </a:lnTo>
                  <a:cubicBezTo>
                    <a:pt x="7382" y="471"/>
                    <a:pt x="7240" y="280"/>
                    <a:pt x="7025" y="256"/>
                  </a:cubicBezTo>
                  <a:lnTo>
                    <a:pt x="5061" y="6"/>
                  </a:lnTo>
                  <a:cubicBezTo>
                    <a:pt x="5040" y="3"/>
                    <a:pt x="5019" y="1"/>
                    <a:pt x="499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0" name="Google Shape;9500;p51"/>
            <p:cNvSpPr/>
            <p:nvPr/>
          </p:nvSpPr>
          <p:spPr>
            <a:xfrm>
              <a:off x="1106075" y="1715600"/>
              <a:ext cx="271200" cy="337825"/>
            </a:xfrm>
            <a:custGeom>
              <a:rect b="b" l="l" r="r" t="t"/>
              <a:pathLst>
                <a:path extrusionOk="0" h="13513" w="10848">
                  <a:moveTo>
                    <a:pt x="4155" y="429"/>
                  </a:moveTo>
                  <a:cubicBezTo>
                    <a:pt x="4444" y="429"/>
                    <a:pt x="4730" y="604"/>
                    <a:pt x="4787" y="997"/>
                  </a:cubicBezTo>
                  <a:cubicBezTo>
                    <a:pt x="4811" y="1188"/>
                    <a:pt x="4763" y="1390"/>
                    <a:pt x="4632" y="1533"/>
                  </a:cubicBezTo>
                  <a:lnTo>
                    <a:pt x="3846" y="1688"/>
                  </a:lnTo>
                  <a:cubicBezTo>
                    <a:pt x="3668" y="1593"/>
                    <a:pt x="3549" y="1426"/>
                    <a:pt x="3513" y="1224"/>
                  </a:cubicBezTo>
                  <a:cubicBezTo>
                    <a:pt x="3399" y="725"/>
                    <a:pt x="3779" y="429"/>
                    <a:pt x="4155" y="429"/>
                  </a:cubicBezTo>
                  <a:close/>
                  <a:moveTo>
                    <a:pt x="7868" y="2749"/>
                  </a:moveTo>
                  <a:cubicBezTo>
                    <a:pt x="8125" y="2749"/>
                    <a:pt x="8354" y="2938"/>
                    <a:pt x="8406" y="3200"/>
                  </a:cubicBezTo>
                  <a:lnTo>
                    <a:pt x="9788" y="10761"/>
                  </a:lnTo>
                  <a:cubicBezTo>
                    <a:pt x="9835" y="11058"/>
                    <a:pt x="9645" y="11344"/>
                    <a:pt x="9347" y="11392"/>
                  </a:cubicBezTo>
                  <a:lnTo>
                    <a:pt x="3084" y="12535"/>
                  </a:lnTo>
                  <a:cubicBezTo>
                    <a:pt x="3049" y="12542"/>
                    <a:pt x="3014" y="12545"/>
                    <a:pt x="2980" y="12545"/>
                  </a:cubicBezTo>
                  <a:cubicBezTo>
                    <a:pt x="2723" y="12545"/>
                    <a:pt x="2495" y="12357"/>
                    <a:pt x="2453" y="12094"/>
                  </a:cubicBezTo>
                  <a:lnTo>
                    <a:pt x="1060" y="4534"/>
                  </a:lnTo>
                  <a:cubicBezTo>
                    <a:pt x="1013" y="4236"/>
                    <a:pt x="1215" y="3950"/>
                    <a:pt x="1513" y="3903"/>
                  </a:cubicBezTo>
                  <a:lnTo>
                    <a:pt x="2251" y="3760"/>
                  </a:lnTo>
                  <a:cubicBezTo>
                    <a:pt x="2294" y="3975"/>
                    <a:pt x="2483" y="4122"/>
                    <a:pt x="2695" y="4122"/>
                  </a:cubicBezTo>
                  <a:cubicBezTo>
                    <a:pt x="2717" y="4122"/>
                    <a:pt x="2740" y="4120"/>
                    <a:pt x="2763" y="4117"/>
                  </a:cubicBezTo>
                  <a:lnTo>
                    <a:pt x="6668" y="3402"/>
                  </a:lnTo>
                  <a:cubicBezTo>
                    <a:pt x="6906" y="3355"/>
                    <a:pt x="7061" y="3129"/>
                    <a:pt x="7025" y="2890"/>
                  </a:cubicBezTo>
                  <a:lnTo>
                    <a:pt x="7764" y="2760"/>
                  </a:lnTo>
                  <a:cubicBezTo>
                    <a:pt x="7799" y="2752"/>
                    <a:pt x="7834" y="2749"/>
                    <a:pt x="7868" y="2749"/>
                  </a:cubicBezTo>
                  <a:close/>
                  <a:moveTo>
                    <a:pt x="4154" y="0"/>
                  </a:moveTo>
                  <a:cubicBezTo>
                    <a:pt x="4084" y="0"/>
                    <a:pt x="4013" y="7"/>
                    <a:pt x="3942" y="21"/>
                  </a:cubicBezTo>
                  <a:cubicBezTo>
                    <a:pt x="3346" y="128"/>
                    <a:pt x="2953" y="700"/>
                    <a:pt x="3072" y="1307"/>
                  </a:cubicBezTo>
                  <a:cubicBezTo>
                    <a:pt x="3108" y="1474"/>
                    <a:pt x="3180" y="1640"/>
                    <a:pt x="3287" y="1783"/>
                  </a:cubicBezTo>
                  <a:lnTo>
                    <a:pt x="2513" y="1926"/>
                  </a:lnTo>
                  <a:cubicBezTo>
                    <a:pt x="2203" y="1986"/>
                    <a:pt x="2001" y="2283"/>
                    <a:pt x="2049" y="2605"/>
                  </a:cubicBezTo>
                  <a:lnTo>
                    <a:pt x="2096" y="2879"/>
                  </a:lnTo>
                  <a:lnTo>
                    <a:pt x="810" y="3117"/>
                  </a:lnTo>
                  <a:cubicBezTo>
                    <a:pt x="322" y="3200"/>
                    <a:pt x="1" y="3664"/>
                    <a:pt x="96" y="4153"/>
                  </a:cubicBezTo>
                  <a:lnTo>
                    <a:pt x="1668" y="12785"/>
                  </a:lnTo>
                  <a:cubicBezTo>
                    <a:pt x="1742" y="13210"/>
                    <a:pt x="2121" y="13512"/>
                    <a:pt x="2549" y="13512"/>
                  </a:cubicBezTo>
                  <a:cubicBezTo>
                    <a:pt x="2600" y="13512"/>
                    <a:pt x="2651" y="13508"/>
                    <a:pt x="2703" y="13499"/>
                  </a:cubicBezTo>
                  <a:lnTo>
                    <a:pt x="10038" y="12154"/>
                  </a:lnTo>
                  <a:cubicBezTo>
                    <a:pt x="10526" y="12070"/>
                    <a:pt x="10847" y="11606"/>
                    <a:pt x="10752" y="11118"/>
                  </a:cubicBezTo>
                  <a:lnTo>
                    <a:pt x="9180" y="2486"/>
                  </a:lnTo>
                  <a:cubicBezTo>
                    <a:pt x="9107" y="2055"/>
                    <a:pt x="8728" y="1755"/>
                    <a:pt x="8313" y="1755"/>
                  </a:cubicBezTo>
                  <a:cubicBezTo>
                    <a:pt x="8257" y="1755"/>
                    <a:pt x="8201" y="1760"/>
                    <a:pt x="8145" y="1771"/>
                  </a:cubicBezTo>
                  <a:lnTo>
                    <a:pt x="6859" y="2009"/>
                  </a:lnTo>
                  <a:lnTo>
                    <a:pt x="6811" y="1736"/>
                  </a:lnTo>
                  <a:cubicBezTo>
                    <a:pt x="6757" y="1446"/>
                    <a:pt x="6500" y="1252"/>
                    <a:pt x="6223" y="1252"/>
                  </a:cubicBezTo>
                  <a:cubicBezTo>
                    <a:pt x="6193" y="1252"/>
                    <a:pt x="6163" y="1255"/>
                    <a:pt x="6132" y="1259"/>
                  </a:cubicBezTo>
                  <a:lnTo>
                    <a:pt x="5180" y="1438"/>
                  </a:lnTo>
                  <a:cubicBezTo>
                    <a:pt x="5239" y="1259"/>
                    <a:pt x="5251" y="1081"/>
                    <a:pt x="5216" y="914"/>
                  </a:cubicBezTo>
                  <a:cubicBezTo>
                    <a:pt x="5132" y="378"/>
                    <a:pt x="4677" y="0"/>
                    <a:pt x="415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1" name="Google Shape;9501;p51"/>
            <p:cNvSpPr/>
            <p:nvPr/>
          </p:nvSpPr>
          <p:spPr>
            <a:xfrm>
              <a:off x="1154300" y="1837275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2" name="Google Shape;9502;p51"/>
            <p:cNvSpPr/>
            <p:nvPr/>
          </p:nvSpPr>
          <p:spPr>
            <a:xfrm>
              <a:off x="1206800" y="1825825"/>
              <a:ext cx="96975" cy="34100"/>
            </a:xfrm>
            <a:custGeom>
              <a:rect b="b" l="l" r="r" t="t"/>
              <a:pathLst>
                <a:path extrusionOk="0" h="1364" w="3879">
                  <a:moveTo>
                    <a:pt x="3293" y="0"/>
                  </a:moveTo>
                  <a:cubicBezTo>
                    <a:pt x="3252" y="0"/>
                    <a:pt x="3209" y="6"/>
                    <a:pt x="3163" y="17"/>
                  </a:cubicBezTo>
                  <a:lnTo>
                    <a:pt x="3151" y="17"/>
                  </a:lnTo>
                  <a:lnTo>
                    <a:pt x="556" y="494"/>
                  </a:lnTo>
                  <a:cubicBezTo>
                    <a:pt x="0" y="571"/>
                    <a:pt x="108" y="1364"/>
                    <a:pt x="608" y="1364"/>
                  </a:cubicBezTo>
                  <a:cubicBezTo>
                    <a:pt x="644" y="1364"/>
                    <a:pt x="682" y="1360"/>
                    <a:pt x="722" y="1351"/>
                  </a:cubicBezTo>
                  <a:lnTo>
                    <a:pt x="3306" y="875"/>
                  </a:lnTo>
                  <a:cubicBezTo>
                    <a:pt x="3878" y="809"/>
                    <a:pt x="3789" y="0"/>
                    <a:pt x="329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3" name="Google Shape;9503;p51"/>
            <p:cNvSpPr/>
            <p:nvPr/>
          </p:nvSpPr>
          <p:spPr>
            <a:xfrm>
              <a:off x="1164125" y="1891150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0" y="1012"/>
                    <a:pt x="560" y="1405"/>
                  </a:cubicBezTo>
                  <a:cubicBezTo>
                    <a:pt x="701" y="1502"/>
                    <a:pt x="854" y="1545"/>
                    <a:pt x="1003" y="1545"/>
                  </a:cubicBezTo>
                  <a:cubicBezTo>
                    <a:pt x="1454" y="1545"/>
                    <a:pt x="1861" y="1145"/>
                    <a:pt x="1762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4" name="Google Shape;9504;p51"/>
            <p:cNvSpPr/>
            <p:nvPr/>
          </p:nvSpPr>
          <p:spPr>
            <a:xfrm>
              <a:off x="1218075" y="1879800"/>
              <a:ext cx="94000" cy="33750"/>
            </a:xfrm>
            <a:custGeom>
              <a:rect b="b" l="l" r="r" t="t"/>
              <a:pathLst>
                <a:path extrusionOk="0" h="1350" w="3760">
                  <a:moveTo>
                    <a:pt x="3129" y="0"/>
                  </a:moveTo>
                  <a:cubicBezTo>
                    <a:pt x="3117" y="0"/>
                    <a:pt x="3105" y="1"/>
                    <a:pt x="3093" y="2"/>
                  </a:cubicBezTo>
                  <a:lnTo>
                    <a:pt x="497" y="478"/>
                  </a:lnTo>
                  <a:cubicBezTo>
                    <a:pt x="1" y="628"/>
                    <a:pt x="120" y="1349"/>
                    <a:pt x="617" y="1349"/>
                  </a:cubicBezTo>
                  <a:cubicBezTo>
                    <a:pt x="632" y="1349"/>
                    <a:pt x="648" y="1348"/>
                    <a:pt x="664" y="1347"/>
                  </a:cubicBezTo>
                  <a:lnTo>
                    <a:pt x="3260" y="883"/>
                  </a:lnTo>
                  <a:cubicBezTo>
                    <a:pt x="3760" y="731"/>
                    <a:pt x="3635" y="0"/>
                    <a:pt x="312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5" name="Google Shape;9505;p51"/>
            <p:cNvSpPr/>
            <p:nvPr/>
          </p:nvSpPr>
          <p:spPr>
            <a:xfrm>
              <a:off x="1174550" y="1948900"/>
              <a:ext cx="46600" cy="38625"/>
            </a:xfrm>
            <a:custGeom>
              <a:rect b="b" l="l" r="r" t="t"/>
              <a:pathLst>
                <a:path extrusionOk="0" h="1545" w="1864">
                  <a:moveTo>
                    <a:pt x="1013" y="0"/>
                  </a:moveTo>
                  <a:cubicBezTo>
                    <a:pt x="970" y="0"/>
                    <a:pt x="926" y="4"/>
                    <a:pt x="881" y="12"/>
                  </a:cubicBezTo>
                  <a:cubicBezTo>
                    <a:pt x="202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8" y="0"/>
                    <a:pt x="101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6" name="Google Shape;9506;p51"/>
            <p:cNvSpPr/>
            <p:nvPr/>
          </p:nvSpPr>
          <p:spPr>
            <a:xfrm>
              <a:off x="1228500" y="1937225"/>
              <a:ext cx="94200" cy="34050"/>
            </a:xfrm>
            <a:custGeom>
              <a:rect b="b" l="l" r="r" t="t"/>
              <a:pathLst>
                <a:path extrusionOk="0" h="1362" w="3768">
                  <a:moveTo>
                    <a:pt x="3141" y="0"/>
                  </a:moveTo>
                  <a:cubicBezTo>
                    <a:pt x="3125" y="0"/>
                    <a:pt x="3109" y="1"/>
                    <a:pt x="3093" y="2"/>
                  </a:cubicBezTo>
                  <a:lnTo>
                    <a:pt x="3105" y="14"/>
                  </a:lnTo>
                  <a:lnTo>
                    <a:pt x="509" y="479"/>
                  </a:lnTo>
                  <a:cubicBezTo>
                    <a:pt x="1" y="617"/>
                    <a:pt x="109" y="1362"/>
                    <a:pt x="617" y="1362"/>
                  </a:cubicBezTo>
                  <a:cubicBezTo>
                    <a:pt x="632" y="1362"/>
                    <a:pt x="648" y="1361"/>
                    <a:pt x="664" y="1360"/>
                  </a:cubicBezTo>
                  <a:lnTo>
                    <a:pt x="3259" y="883"/>
                  </a:lnTo>
                  <a:cubicBezTo>
                    <a:pt x="3768" y="733"/>
                    <a:pt x="3648" y="0"/>
                    <a:pt x="3141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7" name="Google Shape;9507;p51"/>
            <p:cNvSpPr/>
            <p:nvPr/>
          </p:nvSpPr>
          <p:spPr>
            <a:xfrm>
              <a:off x="1130200" y="2188400"/>
              <a:ext cx="193200" cy="173650"/>
            </a:xfrm>
            <a:custGeom>
              <a:rect b="b" l="l" r="r" t="t"/>
              <a:pathLst>
                <a:path extrusionOk="0" h="6946" w="7728">
                  <a:moveTo>
                    <a:pt x="3942" y="0"/>
                  </a:moveTo>
                  <a:cubicBezTo>
                    <a:pt x="2907" y="0"/>
                    <a:pt x="1888" y="464"/>
                    <a:pt x="1214" y="1338"/>
                  </a:cubicBezTo>
                  <a:lnTo>
                    <a:pt x="6953" y="4957"/>
                  </a:lnTo>
                  <a:cubicBezTo>
                    <a:pt x="7727" y="3398"/>
                    <a:pt x="7239" y="1469"/>
                    <a:pt x="5775" y="528"/>
                  </a:cubicBezTo>
                  <a:cubicBezTo>
                    <a:pt x="5207" y="172"/>
                    <a:pt x="4571" y="0"/>
                    <a:pt x="3942" y="0"/>
                  </a:cubicBezTo>
                  <a:close/>
                  <a:moveTo>
                    <a:pt x="810" y="1981"/>
                  </a:moveTo>
                  <a:lnTo>
                    <a:pt x="810" y="1981"/>
                  </a:lnTo>
                  <a:cubicBezTo>
                    <a:pt x="0" y="3552"/>
                    <a:pt x="524" y="5481"/>
                    <a:pt x="2012" y="6422"/>
                  </a:cubicBezTo>
                  <a:cubicBezTo>
                    <a:pt x="2576" y="6775"/>
                    <a:pt x="3206" y="6946"/>
                    <a:pt x="3829" y="6946"/>
                  </a:cubicBezTo>
                  <a:cubicBezTo>
                    <a:pt x="4863" y="6946"/>
                    <a:pt x="5880" y="6477"/>
                    <a:pt x="6548" y="5600"/>
                  </a:cubicBezTo>
                  <a:lnTo>
                    <a:pt x="810" y="198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8" name="Google Shape;9508;p51"/>
            <p:cNvSpPr/>
            <p:nvPr/>
          </p:nvSpPr>
          <p:spPr>
            <a:xfrm>
              <a:off x="1493625" y="1814925"/>
              <a:ext cx="152125" cy="140725"/>
            </a:xfrm>
            <a:custGeom>
              <a:rect b="b" l="l" r="r" t="t"/>
              <a:pathLst>
                <a:path extrusionOk="0" h="5629" w="6085">
                  <a:moveTo>
                    <a:pt x="3608" y="1"/>
                  </a:moveTo>
                  <a:lnTo>
                    <a:pt x="1215" y="1620"/>
                  </a:lnTo>
                  <a:cubicBezTo>
                    <a:pt x="251" y="2275"/>
                    <a:pt x="1" y="3585"/>
                    <a:pt x="655" y="4549"/>
                  </a:cubicBezTo>
                  <a:lnTo>
                    <a:pt x="763" y="4704"/>
                  </a:lnTo>
                  <a:cubicBezTo>
                    <a:pt x="1171" y="5305"/>
                    <a:pt x="1833" y="5629"/>
                    <a:pt x="2508" y="5629"/>
                  </a:cubicBezTo>
                  <a:cubicBezTo>
                    <a:pt x="2916" y="5629"/>
                    <a:pt x="3328" y="5510"/>
                    <a:pt x="3692" y="5264"/>
                  </a:cubicBezTo>
                  <a:lnTo>
                    <a:pt x="6085" y="3644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9" name="Google Shape;9509;p51"/>
            <p:cNvSpPr/>
            <p:nvPr/>
          </p:nvSpPr>
          <p:spPr>
            <a:xfrm>
              <a:off x="1596625" y="1756600"/>
              <a:ext cx="151825" cy="140800"/>
            </a:xfrm>
            <a:custGeom>
              <a:rect b="b" l="l" r="r" t="t"/>
              <a:pathLst>
                <a:path extrusionOk="0" h="5632" w="6073">
                  <a:moveTo>
                    <a:pt x="3579" y="1"/>
                  </a:moveTo>
                  <a:cubicBezTo>
                    <a:pt x="3169" y="1"/>
                    <a:pt x="2755" y="120"/>
                    <a:pt x="2393" y="369"/>
                  </a:cubicBezTo>
                  <a:lnTo>
                    <a:pt x="0" y="1989"/>
                  </a:lnTo>
                  <a:lnTo>
                    <a:pt x="2477" y="5632"/>
                  </a:lnTo>
                  <a:lnTo>
                    <a:pt x="4870" y="4001"/>
                  </a:lnTo>
                  <a:cubicBezTo>
                    <a:pt x="5822" y="3346"/>
                    <a:pt x="6072" y="2036"/>
                    <a:pt x="5417" y="1072"/>
                  </a:cubicBezTo>
                  <a:lnTo>
                    <a:pt x="5417" y="1072"/>
                  </a:lnTo>
                  <a:lnTo>
                    <a:pt x="5417" y="1084"/>
                  </a:lnTo>
                  <a:lnTo>
                    <a:pt x="5310" y="917"/>
                  </a:lnTo>
                  <a:cubicBezTo>
                    <a:pt x="4904" y="319"/>
                    <a:pt x="4247" y="1"/>
                    <a:pt x="357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0" name="Google Shape;9510;p51"/>
            <p:cNvSpPr/>
            <p:nvPr/>
          </p:nvSpPr>
          <p:spPr>
            <a:xfrm>
              <a:off x="1449275" y="2105900"/>
              <a:ext cx="267925" cy="266700"/>
            </a:xfrm>
            <a:custGeom>
              <a:rect b="b" l="l" r="r" t="t"/>
              <a:pathLst>
                <a:path extrusionOk="0" h="10668" w="10717">
                  <a:moveTo>
                    <a:pt x="4998" y="1"/>
                  </a:moveTo>
                  <a:cubicBezTo>
                    <a:pt x="4821" y="1"/>
                    <a:pt x="4665" y="134"/>
                    <a:pt x="4644" y="316"/>
                  </a:cubicBezTo>
                  <a:lnTo>
                    <a:pt x="4180" y="3804"/>
                  </a:lnTo>
                  <a:lnTo>
                    <a:pt x="703" y="3340"/>
                  </a:lnTo>
                  <a:cubicBezTo>
                    <a:pt x="688" y="3338"/>
                    <a:pt x="673" y="3337"/>
                    <a:pt x="659" y="3337"/>
                  </a:cubicBezTo>
                  <a:cubicBezTo>
                    <a:pt x="474" y="3337"/>
                    <a:pt x="308" y="3474"/>
                    <a:pt x="286" y="3661"/>
                  </a:cubicBezTo>
                  <a:lnTo>
                    <a:pt x="24" y="5638"/>
                  </a:lnTo>
                  <a:cubicBezTo>
                    <a:pt x="1" y="5840"/>
                    <a:pt x="143" y="6031"/>
                    <a:pt x="346" y="6055"/>
                  </a:cubicBezTo>
                  <a:lnTo>
                    <a:pt x="346" y="6043"/>
                  </a:lnTo>
                  <a:lnTo>
                    <a:pt x="3822" y="6507"/>
                  </a:lnTo>
                  <a:lnTo>
                    <a:pt x="3370" y="9984"/>
                  </a:lnTo>
                  <a:cubicBezTo>
                    <a:pt x="3334" y="10186"/>
                    <a:pt x="3477" y="10377"/>
                    <a:pt x="3691" y="10400"/>
                  </a:cubicBezTo>
                  <a:lnTo>
                    <a:pt x="5656" y="10662"/>
                  </a:lnTo>
                  <a:cubicBezTo>
                    <a:pt x="5677" y="10666"/>
                    <a:pt x="5698" y="10668"/>
                    <a:pt x="5718" y="10668"/>
                  </a:cubicBezTo>
                  <a:cubicBezTo>
                    <a:pt x="5896" y="10668"/>
                    <a:pt x="6051" y="10533"/>
                    <a:pt x="6073" y="10341"/>
                  </a:cubicBezTo>
                  <a:lnTo>
                    <a:pt x="6537" y="6864"/>
                  </a:lnTo>
                  <a:lnTo>
                    <a:pt x="10014" y="7329"/>
                  </a:lnTo>
                  <a:cubicBezTo>
                    <a:pt x="10028" y="7330"/>
                    <a:pt x="10043" y="7331"/>
                    <a:pt x="10058" y="7331"/>
                  </a:cubicBezTo>
                  <a:cubicBezTo>
                    <a:pt x="10243" y="7331"/>
                    <a:pt x="10408" y="7195"/>
                    <a:pt x="10430" y="7007"/>
                  </a:cubicBezTo>
                  <a:lnTo>
                    <a:pt x="10692" y="5031"/>
                  </a:lnTo>
                  <a:cubicBezTo>
                    <a:pt x="10716" y="4828"/>
                    <a:pt x="10573" y="4638"/>
                    <a:pt x="10371" y="4614"/>
                  </a:cubicBezTo>
                  <a:lnTo>
                    <a:pt x="6894" y="4150"/>
                  </a:lnTo>
                  <a:lnTo>
                    <a:pt x="7359" y="685"/>
                  </a:lnTo>
                  <a:cubicBezTo>
                    <a:pt x="7382" y="471"/>
                    <a:pt x="7240" y="292"/>
                    <a:pt x="7037" y="256"/>
                  </a:cubicBezTo>
                  <a:lnTo>
                    <a:pt x="5061" y="6"/>
                  </a:lnTo>
                  <a:cubicBezTo>
                    <a:pt x="5040" y="3"/>
                    <a:pt x="5019" y="1"/>
                    <a:pt x="499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1" name="Google Shape;9511;p51"/>
            <p:cNvSpPr/>
            <p:nvPr/>
          </p:nvSpPr>
          <p:spPr>
            <a:xfrm>
              <a:off x="1106075" y="2509825"/>
              <a:ext cx="271200" cy="337750"/>
            </a:xfrm>
            <a:custGeom>
              <a:rect b="b" l="l" r="r" t="t"/>
              <a:pathLst>
                <a:path extrusionOk="0" h="13510" w="10848">
                  <a:moveTo>
                    <a:pt x="4153" y="431"/>
                  </a:moveTo>
                  <a:cubicBezTo>
                    <a:pt x="4442" y="431"/>
                    <a:pt x="4730" y="605"/>
                    <a:pt x="4787" y="994"/>
                  </a:cubicBezTo>
                  <a:cubicBezTo>
                    <a:pt x="4811" y="1185"/>
                    <a:pt x="4763" y="1387"/>
                    <a:pt x="4632" y="1530"/>
                  </a:cubicBezTo>
                  <a:lnTo>
                    <a:pt x="3846" y="1685"/>
                  </a:lnTo>
                  <a:cubicBezTo>
                    <a:pt x="3668" y="1590"/>
                    <a:pt x="3549" y="1423"/>
                    <a:pt x="3513" y="1232"/>
                  </a:cubicBezTo>
                  <a:lnTo>
                    <a:pt x="3513" y="1220"/>
                  </a:lnTo>
                  <a:cubicBezTo>
                    <a:pt x="3399" y="723"/>
                    <a:pt x="3777" y="431"/>
                    <a:pt x="4153" y="431"/>
                  </a:cubicBezTo>
                  <a:close/>
                  <a:moveTo>
                    <a:pt x="7876" y="2734"/>
                  </a:moveTo>
                  <a:cubicBezTo>
                    <a:pt x="8125" y="2734"/>
                    <a:pt x="8354" y="2922"/>
                    <a:pt x="8406" y="3185"/>
                  </a:cubicBezTo>
                  <a:lnTo>
                    <a:pt x="9788" y="10757"/>
                  </a:lnTo>
                  <a:cubicBezTo>
                    <a:pt x="9835" y="11055"/>
                    <a:pt x="9645" y="11341"/>
                    <a:pt x="9347" y="11388"/>
                  </a:cubicBezTo>
                  <a:lnTo>
                    <a:pt x="3084" y="12531"/>
                  </a:lnTo>
                  <a:cubicBezTo>
                    <a:pt x="3049" y="12538"/>
                    <a:pt x="3014" y="12542"/>
                    <a:pt x="2980" y="12542"/>
                  </a:cubicBezTo>
                  <a:cubicBezTo>
                    <a:pt x="2723" y="12542"/>
                    <a:pt x="2495" y="12353"/>
                    <a:pt x="2453" y="12091"/>
                  </a:cubicBezTo>
                  <a:lnTo>
                    <a:pt x="1072" y="4518"/>
                  </a:lnTo>
                  <a:cubicBezTo>
                    <a:pt x="1013" y="4221"/>
                    <a:pt x="1215" y="3935"/>
                    <a:pt x="1513" y="3887"/>
                  </a:cubicBezTo>
                  <a:lnTo>
                    <a:pt x="2263" y="3756"/>
                  </a:lnTo>
                  <a:cubicBezTo>
                    <a:pt x="2294" y="3956"/>
                    <a:pt x="2475" y="4110"/>
                    <a:pt x="2681" y="4110"/>
                  </a:cubicBezTo>
                  <a:cubicBezTo>
                    <a:pt x="2708" y="4110"/>
                    <a:pt x="2735" y="4107"/>
                    <a:pt x="2763" y="4102"/>
                  </a:cubicBezTo>
                  <a:lnTo>
                    <a:pt x="6680" y="3387"/>
                  </a:lnTo>
                  <a:cubicBezTo>
                    <a:pt x="6906" y="3340"/>
                    <a:pt x="7073" y="3114"/>
                    <a:pt x="7025" y="2875"/>
                  </a:cubicBezTo>
                  <a:lnTo>
                    <a:pt x="7775" y="2744"/>
                  </a:lnTo>
                  <a:cubicBezTo>
                    <a:pt x="7809" y="2737"/>
                    <a:pt x="7843" y="2734"/>
                    <a:pt x="7876" y="2734"/>
                  </a:cubicBezTo>
                  <a:close/>
                  <a:moveTo>
                    <a:pt x="4137" y="1"/>
                  </a:moveTo>
                  <a:cubicBezTo>
                    <a:pt x="4073" y="1"/>
                    <a:pt x="4007" y="6"/>
                    <a:pt x="3942" y="18"/>
                  </a:cubicBezTo>
                  <a:cubicBezTo>
                    <a:pt x="3346" y="125"/>
                    <a:pt x="2953" y="708"/>
                    <a:pt x="3072" y="1304"/>
                  </a:cubicBezTo>
                  <a:cubicBezTo>
                    <a:pt x="3108" y="1470"/>
                    <a:pt x="3180" y="1637"/>
                    <a:pt x="3287" y="1780"/>
                  </a:cubicBezTo>
                  <a:lnTo>
                    <a:pt x="2513" y="1923"/>
                  </a:lnTo>
                  <a:cubicBezTo>
                    <a:pt x="2203" y="1982"/>
                    <a:pt x="1989" y="2280"/>
                    <a:pt x="2049" y="2602"/>
                  </a:cubicBezTo>
                  <a:lnTo>
                    <a:pt x="2096" y="2887"/>
                  </a:lnTo>
                  <a:lnTo>
                    <a:pt x="810" y="3114"/>
                  </a:lnTo>
                  <a:cubicBezTo>
                    <a:pt x="322" y="3209"/>
                    <a:pt x="1" y="3673"/>
                    <a:pt x="96" y="4149"/>
                  </a:cubicBezTo>
                  <a:lnTo>
                    <a:pt x="1668" y="12781"/>
                  </a:lnTo>
                  <a:cubicBezTo>
                    <a:pt x="1742" y="13216"/>
                    <a:pt x="2118" y="13509"/>
                    <a:pt x="2545" y="13509"/>
                  </a:cubicBezTo>
                  <a:cubicBezTo>
                    <a:pt x="2597" y="13509"/>
                    <a:pt x="2650" y="13505"/>
                    <a:pt x="2703" y="13496"/>
                  </a:cubicBezTo>
                  <a:lnTo>
                    <a:pt x="10038" y="12162"/>
                  </a:lnTo>
                  <a:cubicBezTo>
                    <a:pt x="10526" y="12067"/>
                    <a:pt x="10847" y="11603"/>
                    <a:pt x="10752" y="11114"/>
                  </a:cubicBezTo>
                  <a:lnTo>
                    <a:pt x="9180" y="2482"/>
                  </a:lnTo>
                  <a:cubicBezTo>
                    <a:pt x="9106" y="2048"/>
                    <a:pt x="8720" y="1755"/>
                    <a:pt x="8300" y="1755"/>
                  </a:cubicBezTo>
                  <a:cubicBezTo>
                    <a:pt x="8249" y="1755"/>
                    <a:pt x="8197" y="1759"/>
                    <a:pt x="8145" y="1768"/>
                  </a:cubicBezTo>
                  <a:lnTo>
                    <a:pt x="6859" y="2006"/>
                  </a:lnTo>
                  <a:lnTo>
                    <a:pt x="6811" y="1732"/>
                  </a:lnTo>
                  <a:cubicBezTo>
                    <a:pt x="6757" y="1442"/>
                    <a:pt x="6500" y="1249"/>
                    <a:pt x="6223" y="1249"/>
                  </a:cubicBezTo>
                  <a:cubicBezTo>
                    <a:pt x="6193" y="1249"/>
                    <a:pt x="6163" y="1251"/>
                    <a:pt x="6132" y="1256"/>
                  </a:cubicBezTo>
                  <a:lnTo>
                    <a:pt x="5180" y="1435"/>
                  </a:lnTo>
                  <a:cubicBezTo>
                    <a:pt x="5239" y="1268"/>
                    <a:pt x="5251" y="1089"/>
                    <a:pt x="5216" y="911"/>
                  </a:cubicBezTo>
                  <a:cubicBezTo>
                    <a:pt x="5131" y="380"/>
                    <a:pt x="4667" y="1"/>
                    <a:pt x="413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2" name="Google Shape;9512;p51"/>
            <p:cNvSpPr/>
            <p:nvPr/>
          </p:nvSpPr>
          <p:spPr>
            <a:xfrm>
              <a:off x="1154300" y="2631725"/>
              <a:ext cx="46550" cy="38625"/>
            </a:xfrm>
            <a:custGeom>
              <a:rect b="b" l="l" r="r" t="t"/>
              <a:pathLst>
                <a:path extrusionOk="0" h="1545" w="1862">
                  <a:moveTo>
                    <a:pt x="1002" y="0"/>
                  </a:moveTo>
                  <a:cubicBezTo>
                    <a:pt x="958" y="0"/>
                    <a:pt x="914" y="4"/>
                    <a:pt x="870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8"/>
                    <a:pt x="1369" y="0"/>
                    <a:pt x="100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3" name="Google Shape;9513;p51"/>
            <p:cNvSpPr/>
            <p:nvPr/>
          </p:nvSpPr>
          <p:spPr>
            <a:xfrm>
              <a:off x="1207225" y="2620125"/>
              <a:ext cx="96475" cy="33850"/>
            </a:xfrm>
            <a:custGeom>
              <a:rect b="b" l="l" r="r" t="t"/>
              <a:pathLst>
                <a:path extrusionOk="0" h="1354" w="3859">
                  <a:moveTo>
                    <a:pt x="3250" y="0"/>
                  </a:moveTo>
                  <a:cubicBezTo>
                    <a:pt x="3217" y="0"/>
                    <a:pt x="3182" y="4"/>
                    <a:pt x="3146" y="11"/>
                  </a:cubicBezTo>
                  <a:lnTo>
                    <a:pt x="3134" y="11"/>
                  </a:lnTo>
                  <a:lnTo>
                    <a:pt x="539" y="487"/>
                  </a:lnTo>
                  <a:cubicBezTo>
                    <a:pt x="1" y="588"/>
                    <a:pt x="106" y="1354"/>
                    <a:pt x="607" y="1354"/>
                  </a:cubicBezTo>
                  <a:cubicBezTo>
                    <a:pt x="638" y="1354"/>
                    <a:pt x="671" y="1351"/>
                    <a:pt x="705" y="1345"/>
                  </a:cubicBezTo>
                  <a:lnTo>
                    <a:pt x="3289" y="868"/>
                  </a:lnTo>
                  <a:cubicBezTo>
                    <a:pt x="3858" y="790"/>
                    <a:pt x="3747" y="0"/>
                    <a:pt x="325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4" name="Google Shape;9514;p51"/>
            <p:cNvSpPr/>
            <p:nvPr/>
          </p:nvSpPr>
          <p:spPr>
            <a:xfrm>
              <a:off x="1164125" y="2685525"/>
              <a:ext cx="46550" cy="38700"/>
            </a:xfrm>
            <a:custGeom>
              <a:rect b="b" l="l" r="r" t="t"/>
              <a:pathLst>
                <a:path extrusionOk="0" h="1548" w="1862">
                  <a:moveTo>
                    <a:pt x="1015" y="0"/>
                  </a:moveTo>
                  <a:cubicBezTo>
                    <a:pt x="967" y="0"/>
                    <a:pt x="918" y="5"/>
                    <a:pt x="870" y="15"/>
                  </a:cubicBezTo>
                  <a:cubicBezTo>
                    <a:pt x="191" y="122"/>
                    <a:pt x="0" y="1015"/>
                    <a:pt x="560" y="1408"/>
                  </a:cubicBezTo>
                  <a:cubicBezTo>
                    <a:pt x="701" y="1505"/>
                    <a:pt x="854" y="1548"/>
                    <a:pt x="1002" y="1548"/>
                  </a:cubicBezTo>
                  <a:cubicBezTo>
                    <a:pt x="1453" y="1548"/>
                    <a:pt x="1861" y="1145"/>
                    <a:pt x="1762" y="634"/>
                  </a:cubicBezTo>
                  <a:cubicBezTo>
                    <a:pt x="1699" y="266"/>
                    <a:pt x="1377" y="0"/>
                    <a:pt x="1015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5" name="Google Shape;9515;p51"/>
            <p:cNvSpPr/>
            <p:nvPr/>
          </p:nvSpPr>
          <p:spPr>
            <a:xfrm>
              <a:off x="1218075" y="2673950"/>
              <a:ext cx="94000" cy="33725"/>
            </a:xfrm>
            <a:custGeom>
              <a:rect b="b" l="l" r="r" t="t"/>
              <a:pathLst>
                <a:path extrusionOk="0" h="1349" w="3760">
                  <a:moveTo>
                    <a:pt x="3129" y="0"/>
                  </a:moveTo>
                  <a:cubicBezTo>
                    <a:pt x="3117" y="0"/>
                    <a:pt x="3105" y="1"/>
                    <a:pt x="3093" y="1"/>
                  </a:cubicBezTo>
                  <a:lnTo>
                    <a:pt x="497" y="478"/>
                  </a:lnTo>
                  <a:cubicBezTo>
                    <a:pt x="1" y="628"/>
                    <a:pt x="120" y="1349"/>
                    <a:pt x="617" y="1349"/>
                  </a:cubicBezTo>
                  <a:cubicBezTo>
                    <a:pt x="632" y="1349"/>
                    <a:pt x="648" y="1348"/>
                    <a:pt x="664" y="1347"/>
                  </a:cubicBezTo>
                  <a:lnTo>
                    <a:pt x="3260" y="882"/>
                  </a:lnTo>
                  <a:cubicBezTo>
                    <a:pt x="3760" y="731"/>
                    <a:pt x="3635" y="0"/>
                    <a:pt x="312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6" name="Google Shape;9516;p51"/>
            <p:cNvSpPr/>
            <p:nvPr/>
          </p:nvSpPr>
          <p:spPr>
            <a:xfrm>
              <a:off x="1174550" y="2743050"/>
              <a:ext cx="46600" cy="38625"/>
            </a:xfrm>
            <a:custGeom>
              <a:rect b="b" l="l" r="r" t="t"/>
              <a:pathLst>
                <a:path extrusionOk="0" h="1545" w="1864">
                  <a:moveTo>
                    <a:pt x="1013" y="0"/>
                  </a:moveTo>
                  <a:cubicBezTo>
                    <a:pt x="970" y="0"/>
                    <a:pt x="926" y="4"/>
                    <a:pt x="881" y="11"/>
                  </a:cubicBezTo>
                  <a:cubicBezTo>
                    <a:pt x="202" y="131"/>
                    <a:pt x="0" y="1012"/>
                    <a:pt x="572" y="1404"/>
                  </a:cubicBezTo>
                  <a:cubicBezTo>
                    <a:pt x="710" y="1501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8"/>
                    <a:pt x="1378" y="0"/>
                    <a:pt x="101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7" name="Google Shape;9517;p51"/>
            <p:cNvSpPr/>
            <p:nvPr/>
          </p:nvSpPr>
          <p:spPr>
            <a:xfrm>
              <a:off x="1228025" y="2731600"/>
              <a:ext cx="94800" cy="33850"/>
            </a:xfrm>
            <a:custGeom>
              <a:rect b="b" l="l" r="r" t="t"/>
              <a:pathLst>
                <a:path extrusionOk="0" h="1354" w="3792">
                  <a:moveTo>
                    <a:pt x="3191" y="1"/>
                  </a:moveTo>
                  <a:cubicBezTo>
                    <a:pt x="3169" y="1"/>
                    <a:pt x="3147" y="2"/>
                    <a:pt x="3124" y="5"/>
                  </a:cubicBezTo>
                  <a:lnTo>
                    <a:pt x="528" y="469"/>
                  </a:lnTo>
                  <a:cubicBezTo>
                    <a:pt x="0" y="607"/>
                    <a:pt x="125" y="1354"/>
                    <a:pt x="625" y="1354"/>
                  </a:cubicBezTo>
                  <a:cubicBezTo>
                    <a:pt x="644" y="1354"/>
                    <a:pt x="663" y="1353"/>
                    <a:pt x="683" y="1351"/>
                  </a:cubicBezTo>
                  <a:lnTo>
                    <a:pt x="3278" y="874"/>
                  </a:lnTo>
                  <a:cubicBezTo>
                    <a:pt x="3792" y="749"/>
                    <a:pt x="3682" y="1"/>
                    <a:pt x="319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8" name="Google Shape;9518;p51"/>
            <p:cNvSpPr/>
            <p:nvPr/>
          </p:nvSpPr>
          <p:spPr>
            <a:xfrm>
              <a:off x="1130200" y="2982275"/>
              <a:ext cx="194075" cy="174025"/>
            </a:xfrm>
            <a:custGeom>
              <a:rect b="b" l="l" r="r" t="t"/>
              <a:pathLst>
                <a:path extrusionOk="0" h="6961" w="7763">
                  <a:moveTo>
                    <a:pt x="3926" y="0"/>
                  </a:moveTo>
                  <a:cubicBezTo>
                    <a:pt x="2894" y="0"/>
                    <a:pt x="1881" y="467"/>
                    <a:pt x="1214" y="1349"/>
                  </a:cubicBezTo>
                  <a:lnTo>
                    <a:pt x="6953" y="4968"/>
                  </a:lnTo>
                  <a:cubicBezTo>
                    <a:pt x="7763" y="3396"/>
                    <a:pt x="7239" y="1468"/>
                    <a:pt x="5751" y="527"/>
                  </a:cubicBezTo>
                  <a:cubicBezTo>
                    <a:pt x="5184" y="172"/>
                    <a:pt x="4552" y="0"/>
                    <a:pt x="3926" y="0"/>
                  </a:cubicBezTo>
                  <a:close/>
                  <a:moveTo>
                    <a:pt x="810" y="1992"/>
                  </a:moveTo>
                  <a:lnTo>
                    <a:pt x="810" y="1992"/>
                  </a:lnTo>
                  <a:cubicBezTo>
                    <a:pt x="0" y="3563"/>
                    <a:pt x="524" y="5492"/>
                    <a:pt x="2012" y="6433"/>
                  </a:cubicBezTo>
                  <a:cubicBezTo>
                    <a:pt x="2580" y="6788"/>
                    <a:pt x="3214" y="6960"/>
                    <a:pt x="3841" y="6960"/>
                  </a:cubicBezTo>
                  <a:cubicBezTo>
                    <a:pt x="4871" y="6960"/>
                    <a:pt x="5882" y="6496"/>
                    <a:pt x="6548" y="5623"/>
                  </a:cubicBezTo>
                  <a:lnTo>
                    <a:pt x="810" y="1992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9" name="Google Shape;9519;p51"/>
            <p:cNvSpPr/>
            <p:nvPr/>
          </p:nvSpPr>
          <p:spPr>
            <a:xfrm>
              <a:off x="1493625" y="2609075"/>
              <a:ext cx="152125" cy="140725"/>
            </a:xfrm>
            <a:custGeom>
              <a:rect b="b" l="l" r="r" t="t"/>
              <a:pathLst>
                <a:path extrusionOk="0" h="5629" w="6085">
                  <a:moveTo>
                    <a:pt x="3608" y="1"/>
                  </a:moveTo>
                  <a:lnTo>
                    <a:pt x="1215" y="1620"/>
                  </a:lnTo>
                  <a:cubicBezTo>
                    <a:pt x="251" y="2275"/>
                    <a:pt x="1" y="3585"/>
                    <a:pt x="655" y="4549"/>
                  </a:cubicBezTo>
                  <a:lnTo>
                    <a:pt x="763" y="4716"/>
                  </a:lnTo>
                  <a:cubicBezTo>
                    <a:pt x="1170" y="5308"/>
                    <a:pt x="1831" y="5629"/>
                    <a:pt x="2505" y="5629"/>
                  </a:cubicBezTo>
                  <a:cubicBezTo>
                    <a:pt x="2914" y="5629"/>
                    <a:pt x="3327" y="5511"/>
                    <a:pt x="3692" y="5263"/>
                  </a:cubicBezTo>
                  <a:lnTo>
                    <a:pt x="6085" y="3644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0" name="Google Shape;9520;p51"/>
            <p:cNvSpPr/>
            <p:nvPr/>
          </p:nvSpPr>
          <p:spPr>
            <a:xfrm>
              <a:off x="1596625" y="2550550"/>
              <a:ext cx="151825" cy="141000"/>
            </a:xfrm>
            <a:custGeom>
              <a:rect b="b" l="l" r="r" t="t"/>
              <a:pathLst>
                <a:path extrusionOk="0" h="5640" w="6073">
                  <a:moveTo>
                    <a:pt x="3568" y="0"/>
                  </a:moveTo>
                  <a:cubicBezTo>
                    <a:pt x="3162" y="0"/>
                    <a:pt x="2752" y="119"/>
                    <a:pt x="2393" y="365"/>
                  </a:cubicBezTo>
                  <a:lnTo>
                    <a:pt x="0" y="1996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22" y="3354"/>
                    <a:pt x="6072" y="2044"/>
                    <a:pt x="5417" y="1080"/>
                  </a:cubicBezTo>
                  <a:lnTo>
                    <a:pt x="5310" y="925"/>
                  </a:lnTo>
                  <a:cubicBezTo>
                    <a:pt x="4902" y="324"/>
                    <a:pt x="4240" y="0"/>
                    <a:pt x="356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1" name="Google Shape;9521;p51"/>
            <p:cNvSpPr/>
            <p:nvPr/>
          </p:nvSpPr>
          <p:spPr>
            <a:xfrm>
              <a:off x="1449275" y="2899825"/>
              <a:ext cx="267925" cy="266925"/>
            </a:xfrm>
            <a:custGeom>
              <a:rect b="b" l="l" r="r" t="t"/>
              <a:pathLst>
                <a:path extrusionOk="0" h="10677" w="10717">
                  <a:moveTo>
                    <a:pt x="5017" y="1"/>
                  </a:moveTo>
                  <a:cubicBezTo>
                    <a:pt x="4831" y="1"/>
                    <a:pt x="4666" y="137"/>
                    <a:pt x="4644" y="325"/>
                  </a:cubicBezTo>
                  <a:lnTo>
                    <a:pt x="4180" y="3801"/>
                  </a:lnTo>
                  <a:lnTo>
                    <a:pt x="703" y="3349"/>
                  </a:lnTo>
                  <a:cubicBezTo>
                    <a:pt x="682" y="3345"/>
                    <a:pt x="661" y="3343"/>
                    <a:pt x="641" y="3343"/>
                  </a:cubicBezTo>
                  <a:cubicBezTo>
                    <a:pt x="463" y="3343"/>
                    <a:pt x="308" y="3478"/>
                    <a:pt x="286" y="3670"/>
                  </a:cubicBezTo>
                  <a:lnTo>
                    <a:pt x="24" y="5635"/>
                  </a:lnTo>
                  <a:cubicBezTo>
                    <a:pt x="1" y="5837"/>
                    <a:pt x="143" y="6028"/>
                    <a:pt x="346" y="6052"/>
                  </a:cubicBezTo>
                  <a:lnTo>
                    <a:pt x="346" y="6063"/>
                  </a:lnTo>
                  <a:lnTo>
                    <a:pt x="3822" y="6516"/>
                  </a:lnTo>
                  <a:lnTo>
                    <a:pt x="3370" y="10004"/>
                  </a:lnTo>
                  <a:cubicBezTo>
                    <a:pt x="3334" y="10207"/>
                    <a:pt x="3477" y="10385"/>
                    <a:pt x="3691" y="10421"/>
                  </a:cubicBezTo>
                  <a:lnTo>
                    <a:pt x="5656" y="10671"/>
                  </a:lnTo>
                  <a:cubicBezTo>
                    <a:pt x="5677" y="10675"/>
                    <a:pt x="5698" y="10677"/>
                    <a:pt x="5718" y="10677"/>
                  </a:cubicBezTo>
                  <a:cubicBezTo>
                    <a:pt x="5896" y="10677"/>
                    <a:pt x="6051" y="10543"/>
                    <a:pt x="6073" y="10362"/>
                  </a:cubicBezTo>
                  <a:lnTo>
                    <a:pt x="6537" y="6873"/>
                  </a:lnTo>
                  <a:lnTo>
                    <a:pt x="10014" y="7337"/>
                  </a:lnTo>
                  <a:cubicBezTo>
                    <a:pt x="10028" y="7339"/>
                    <a:pt x="10043" y="7340"/>
                    <a:pt x="10058" y="7340"/>
                  </a:cubicBezTo>
                  <a:cubicBezTo>
                    <a:pt x="10243" y="7340"/>
                    <a:pt x="10408" y="7204"/>
                    <a:pt x="10430" y="7016"/>
                  </a:cubicBezTo>
                  <a:lnTo>
                    <a:pt x="10692" y="5039"/>
                  </a:lnTo>
                  <a:cubicBezTo>
                    <a:pt x="10716" y="4837"/>
                    <a:pt x="10573" y="4647"/>
                    <a:pt x="10371" y="4623"/>
                  </a:cubicBezTo>
                  <a:lnTo>
                    <a:pt x="6894" y="4158"/>
                  </a:lnTo>
                  <a:lnTo>
                    <a:pt x="7347" y="682"/>
                  </a:lnTo>
                  <a:cubicBezTo>
                    <a:pt x="7382" y="479"/>
                    <a:pt x="7240" y="289"/>
                    <a:pt x="7025" y="265"/>
                  </a:cubicBezTo>
                  <a:lnTo>
                    <a:pt x="5061" y="3"/>
                  </a:lnTo>
                  <a:cubicBezTo>
                    <a:pt x="5046" y="1"/>
                    <a:pt x="5031" y="1"/>
                    <a:pt x="501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2" name="Google Shape;9522;p51"/>
            <p:cNvSpPr/>
            <p:nvPr/>
          </p:nvSpPr>
          <p:spPr>
            <a:xfrm>
              <a:off x="1106075" y="3303975"/>
              <a:ext cx="271200" cy="338325"/>
            </a:xfrm>
            <a:custGeom>
              <a:rect b="b" l="l" r="r" t="t"/>
              <a:pathLst>
                <a:path extrusionOk="0" h="13533" w="10848">
                  <a:moveTo>
                    <a:pt x="4159" y="435"/>
                  </a:moveTo>
                  <a:cubicBezTo>
                    <a:pt x="4446" y="435"/>
                    <a:pt x="4730" y="608"/>
                    <a:pt x="4787" y="994"/>
                  </a:cubicBezTo>
                  <a:cubicBezTo>
                    <a:pt x="4811" y="1196"/>
                    <a:pt x="4763" y="1387"/>
                    <a:pt x="4632" y="1542"/>
                  </a:cubicBezTo>
                  <a:lnTo>
                    <a:pt x="3846" y="1685"/>
                  </a:lnTo>
                  <a:cubicBezTo>
                    <a:pt x="3668" y="1589"/>
                    <a:pt x="3549" y="1423"/>
                    <a:pt x="3513" y="1232"/>
                  </a:cubicBezTo>
                  <a:cubicBezTo>
                    <a:pt x="3398" y="732"/>
                    <a:pt x="3782" y="435"/>
                    <a:pt x="4159" y="435"/>
                  </a:cubicBezTo>
                  <a:close/>
                  <a:moveTo>
                    <a:pt x="7876" y="2734"/>
                  </a:moveTo>
                  <a:cubicBezTo>
                    <a:pt x="8125" y="2734"/>
                    <a:pt x="8354" y="2922"/>
                    <a:pt x="8406" y="3185"/>
                  </a:cubicBezTo>
                  <a:lnTo>
                    <a:pt x="9788" y="10757"/>
                  </a:lnTo>
                  <a:cubicBezTo>
                    <a:pt x="9835" y="11055"/>
                    <a:pt x="9645" y="11341"/>
                    <a:pt x="9347" y="11400"/>
                  </a:cubicBezTo>
                  <a:lnTo>
                    <a:pt x="3084" y="12543"/>
                  </a:lnTo>
                  <a:cubicBezTo>
                    <a:pt x="3055" y="12548"/>
                    <a:pt x="3026" y="12550"/>
                    <a:pt x="2997" y="12550"/>
                  </a:cubicBezTo>
                  <a:cubicBezTo>
                    <a:pt x="2733" y="12550"/>
                    <a:pt x="2496" y="12359"/>
                    <a:pt x="2453" y="12091"/>
                  </a:cubicBezTo>
                  <a:lnTo>
                    <a:pt x="1072" y="4530"/>
                  </a:lnTo>
                  <a:cubicBezTo>
                    <a:pt x="1013" y="4221"/>
                    <a:pt x="1215" y="3935"/>
                    <a:pt x="1513" y="3887"/>
                  </a:cubicBezTo>
                  <a:lnTo>
                    <a:pt x="2263" y="3756"/>
                  </a:lnTo>
                  <a:cubicBezTo>
                    <a:pt x="2294" y="3965"/>
                    <a:pt x="2472" y="4110"/>
                    <a:pt x="2677" y="4110"/>
                  </a:cubicBezTo>
                  <a:cubicBezTo>
                    <a:pt x="2705" y="4110"/>
                    <a:pt x="2734" y="4107"/>
                    <a:pt x="2763" y="4102"/>
                  </a:cubicBezTo>
                  <a:lnTo>
                    <a:pt x="6680" y="3387"/>
                  </a:lnTo>
                  <a:cubicBezTo>
                    <a:pt x="6906" y="3351"/>
                    <a:pt x="7073" y="3113"/>
                    <a:pt x="7025" y="2887"/>
                  </a:cubicBezTo>
                  <a:lnTo>
                    <a:pt x="7775" y="2744"/>
                  </a:lnTo>
                  <a:cubicBezTo>
                    <a:pt x="7809" y="2737"/>
                    <a:pt x="7843" y="2734"/>
                    <a:pt x="7876" y="2734"/>
                  </a:cubicBezTo>
                  <a:close/>
                  <a:moveTo>
                    <a:pt x="4137" y="1"/>
                  </a:moveTo>
                  <a:cubicBezTo>
                    <a:pt x="4073" y="1"/>
                    <a:pt x="4007" y="6"/>
                    <a:pt x="3942" y="18"/>
                  </a:cubicBezTo>
                  <a:cubicBezTo>
                    <a:pt x="3346" y="125"/>
                    <a:pt x="2953" y="708"/>
                    <a:pt x="3072" y="1304"/>
                  </a:cubicBezTo>
                  <a:cubicBezTo>
                    <a:pt x="3108" y="1482"/>
                    <a:pt x="3180" y="1649"/>
                    <a:pt x="3287" y="1780"/>
                  </a:cubicBezTo>
                  <a:lnTo>
                    <a:pt x="2513" y="1935"/>
                  </a:lnTo>
                  <a:cubicBezTo>
                    <a:pt x="2203" y="1994"/>
                    <a:pt x="1989" y="2304"/>
                    <a:pt x="2049" y="2613"/>
                  </a:cubicBezTo>
                  <a:lnTo>
                    <a:pt x="2096" y="2899"/>
                  </a:lnTo>
                  <a:lnTo>
                    <a:pt x="810" y="3125"/>
                  </a:lnTo>
                  <a:cubicBezTo>
                    <a:pt x="322" y="3220"/>
                    <a:pt x="1" y="3685"/>
                    <a:pt x="96" y="4173"/>
                  </a:cubicBezTo>
                  <a:lnTo>
                    <a:pt x="1668" y="12793"/>
                  </a:lnTo>
                  <a:cubicBezTo>
                    <a:pt x="1742" y="13229"/>
                    <a:pt x="2121" y="13533"/>
                    <a:pt x="2549" y="13533"/>
                  </a:cubicBezTo>
                  <a:cubicBezTo>
                    <a:pt x="2600" y="13533"/>
                    <a:pt x="2651" y="13528"/>
                    <a:pt x="2703" y="13519"/>
                  </a:cubicBezTo>
                  <a:lnTo>
                    <a:pt x="10038" y="12174"/>
                  </a:lnTo>
                  <a:cubicBezTo>
                    <a:pt x="10526" y="12079"/>
                    <a:pt x="10847" y="11614"/>
                    <a:pt x="10752" y="11138"/>
                  </a:cubicBezTo>
                  <a:lnTo>
                    <a:pt x="9192" y="2494"/>
                  </a:lnTo>
                  <a:cubicBezTo>
                    <a:pt x="9108" y="2064"/>
                    <a:pt x="8738" y="1763"/>
                    <a:pt x="8316" y="1763"/>
                  </a:cubicBezTo>
                  <a:cubicBezTo>
                    <a:pt x="8260" y="1763"/>
                    <a:pt x="8202" y="1769"/>
                    <a:pt x="8145" y="1780"/>
                  </a:cubicBezTo>
                  <a:lnTo>
                    <a:pt x="6859" y="2018"/>
                  </a:lnTo>
                  <a:lnTo>
                    <a:pt x="6811" y="1744"/>
                  </a:lnTo>
                  <a:cubicBezTo>
                    <a:pt x="6758" y="1459"/>
                    <a:pt x="6508" y="1258"/>
                    <a:pt x="6237" y="1258"/>
                  </a:cubicBezTo>
                  <a:cubicBezTo>
                    <a:pt x="6202" y="1258"/>
                    <a:pt x="6167" y="1261"/>
                    <a:pt x="6132" y="1268"/>
                  </a:cubicBezTo>
                  <a:lnTo>
                    <a:pt x="5180" y="1435"/>
                  </a:lnTo>
                  <a:cubicBezTo>
                    <a:pt x="5239" y="1268"/>
                    <a:pt x="5251" y="1089"/>
                    <a:pt x="5216" y="923"/>
                  </a:cubicBezTo>
                  <a:cubicBezTo>
                    <a:pt x="5131" y="381"/>
                    <a:pt x="4667" y="1"/>
                    <a:pt x="413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3" name="Google Shape;9523;p51"/>
            <p:cNvSpPr/>
            <p:nvPr/>
          </p:nvSpPr>
          <p:spPr>
            <a:xfrm>
              <a:off x="1154300" y="3425875"/>
              <a:ext cx="46550" cy="38625"/>
            </a:xfrm>
            <a:custGeom>
              <a:rect b="b" l="l" r="r" t="t"/>
              <a:pathLst>
                <a:path extrusionOk="0" h="1545" w="1862">
                  <a:moveTo>
                    <a:pt x="1002" y="0"/>
                  </a:moveTo>
                  <a:cubicBezTo>
                    <a:pt x="958" y="0"/>
                    <a:pt x="914" y="4"/>
                    <a:pt x="870" y="11"/>
                  </a:cubicBezTo>
                  <a:cubicBezTo>
                    <a:pt x="191" y="130"/>
                    <a:pt x="0" y="1011"/>
                    <a:pt x="572" y="1404"/>
                  </a:cubicBezTo>
                  <a:cubicBezTo>
                    <a:pt x="710" y="1501"/>
                    <a:pt x="861" y="1545"/>
                    <a:pt x="1007" y="1545"/>
                  </a:cubicBezTo>
                  <a:cubicBezTo>
                    <a:pt x="1453" y="1545"/>
                    <a:pt x="1861" y="1142"/>
                    <a:pt x="1763" y="630"/>
                  </a:cubicBezTo>
                  <a:cubicBezTo>
                    <a:pt x="1699" y="258"/>
                    <a:pt x="1369" y="0"/>
                    <a:pt x="100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4" name="Google Shape;9524;p51"/>
            <p:cNvSpPr/>
            <p:nvPr/>
          </p:nvSpPr>
          <p:spPr>
            <a:xfrm>
              <a:off x="1206800" y="3414475"/>
              <a:ext cx="97050" cy="33750"/>
            </a:xfrm>
            <a:custGeom>
              <a:rect b="b" l="l" r="r" t="t"/>
              <a:pathLst>
                <a:path extrusionOk="0" h="1350" w="3882">
                  <a:moveTo>
                    <a:pt x="3284" y="0"/>
                  </a:moveTo>
                  <a:cubicBezTo>
                    <a:pt x="3246" y="0"/>
                    <a:pt x="3206" y="5"/>
                    <a:pt x="3163" y="15"/>
                  </a:cubicBezTo>
                  <a:lnTo>
                    <a:pt x="3151" y="3"/>
                  </a:lnTo>
                  <a:lnTo>
                    <a:pt x="556" y="479"/>
                  </a:lnTo>
                  <a:cubicBezTo>
                    <a:pt x="0" y="557"/>
                    <a:pt x="108" y="1349"/>
                    <a:pt x="608" y="1349"/>
                  </a:cubicBezTo>
                  <a:cubicBezTo>
                    <a:pt x="644" y="1349"/>
                    <a:pt x="682" y="1345"/>
                    <a:pt x="722" y="1337"/>
                  </a:cubicBezTo>
                  <a:lnTo>
                    <a:pt x="3306" y="872"/>
                  </a:lnTo>
                  <a:cubicBezTo>
                    <a:pt x="3881" y="817"/>
                    <a:pt x="3788" y="0"/>
                    <a:pt x="328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5" name="Google Shape;9525;p51"/>
            <p:cNvSpPr/>
            <p:nvPr/>
          </p:nvSpPr>
          <p:spPr>
            <a:xfrm>
              <a:off x="1164125" y="3479650"/>
              <a:ext cx="46550" cy="38725"/>
            </a:xfrm>
            <a:custGeom>
              <a:rect b="b" l="l" r="r" t="t"/>
              <a:pathLst>
                <a:path extrusionOk="0" h="1549" w="1862">
                  <a:moveTo>
                    <a:pt x="1015" y="1"/>
                  </a:moveTo>
                  <a:cubicBezTo>
                    <a:pt x="967" y="1"/>
                    <a:pt x="918" y="6"/>
                    <a:pt x="870" y="15"/>
                  </a:cubicBezTo>
                  <a:cubicBezTo>
                    <a:pt x="191" y="134"/>
                    <a:pt x="0" y="1015"/>
                    <a:pt x="560" y="1408"/>
                  </a:cubicBezTo>
                  <a:cubicBezTo>
                    <a:pt x="701" y="1505"/>
                    <a:pt x="854" y="1549"/>
                    <a:pt x="1002" y="1549"/>
                  </a:cubicBezTo>
                  <a:cubicBezTo>
                    <a:pt x="1453" y="1549"/>
                    <a:pt x="1861" y="1146"/>
                    <a:pt x="1762" y="635"/>
                  </a:cubicBezTo>
                  <a:cubicBezTo>
                    <a:pt x="1699" y="267"/>
                    <a:pt x="1377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6" name="Google Shape;9526;p51"/>
            <p:cNvSpPr/>
            <p:nvPr/>
          </p:nvSpPr>
          <p:spPr>
            <a:xfrm>
              <a:off x="1218000" y="3468350"/>
              <a:ext cx="94000" cy="33750"/>
            </a:xfrm>
            <a:custGeom>
              <a:rect b="b" l="l" r="r" t="t"/>
              <a:pathLst>
                <a:path extrusionOk="0" h="1350" w="3760">
                  <a:moveTo>
                    <a:pt x="3143" y="1"/>
                  </a:moveTo>
                  <a:cubicBezTo>
                    <a:pt x="3128" y="1"/>
                    <a:pt x="3112" y="2"/>
                    <a:pt x="3096" y="3"/>
                  </a:cubicBezTo>
                  <a:lnTo>
                    <a:pt x="500" y="467"/>
                  </a:lnTo>
                  <a:cubicBezTo>
                    <a:pt x="0" y="619"/>
                    <a:pt x="125" y="1350"/>
                    <a:pt x="631" y="1350"/>
                  </a:cubicBezTo>
                  <a:cubicBezTo>
                    <a:pt x="643" y="1350"/>
                    <a:pt x="655" y="1349"/>
                    <a:pt x="667" y="1348"/>
                  </a:cubicBezTo>
                  <a:lnTo>
                    <a:pt x="3263" y="872"/>
                  </a:lnTo>
                  <a:cubicBezTo>
                    <a:pt x="3759" y="722"/>
                    <a:pt x="3640" y="1"/>
                    <a:pt x="314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7" name="Google Shape;9527;p51"/>
            <p:cNvSpPr/>
            <p:nvPr/>
          </p:nvSpPr>
          <p:spPr>
            <a:xfrm>
              <a:off x="1174550" y="3537175"/>
              <a:ext cx="46600" cy="38650"/>
            </a:xfrm>
            <a:custGeom>
              <a:rect b="b" l="l" r="r" t="t"/>
              <a:pathLst>
                <a:path extrusionOk="0" h="1546" w="1864">
                  <a:moveTo>
                    <a:pt x="1013" y="1"/>
                  </a:moveTo>
                  <a:cubicBezTo>
                    <a:pt x="970" y="1"/>
                    <a:pt x="926" y="5"/>
                    <a:pt x="881" y="12"/>
                  </a:cubicBezTo>
                  <a:cubicBezTo>
                    <a:pt x="202" y="131"/>
                    <a:pt x="0" y="1012"/>
                    <a:pt x="572" y="1405"/>
                  </a:cubicBezTo>
                  <a:cubicBezTo>
                    <a:pt x="710" y="1502"/>
                    <a:pt x="861" y="1546"/>
                    <a:pt x="1008" y="1546"/>
                  </a:cubicBezTo>
                  <a:cubicBezTo>
                    <a:pt x="1454" y="1546"/>
                    <a:pt x="1864" y="1145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8" name="Google Shape;9528;p51"/>
            <p:cNvSpPr/>
            <p:nvPr/>
          </p:nvSpPr>
          <p:spPr>
            <a:xfrm>
              <a:off x="1228500" y="3525850"/>
              <a:ext cx="94125" cy="33725"/>
            </a:xfrm>
            <a:custGeom>
              <a:rect b="b" l="l" r="r" t="t"/>
              <a:pathLst>
                <a:path extrusionOk="0" h="1349" w="3765">
                  <a:moveTo>
                    <a:pt x="3105" y="1"/>
                  </a:moveTo>
                  <a:lnTo>
                    <a:pt x="509" y="477"/>
                  </a:lnTo>
                  <a:cubicBezTo>
                    <a:pt x="1" y="616"/>
                    <a:pt x="109" y="1348"/>
                    <a:pt x="616" y="1348"/>
                  </a:cubicBezTo>
                  <a:cubicBezTo>
                    <a:pt x="632" y="1348"/>
                    <a:pt x="648" y="1348"/>
                    <a:pt x="664" y="1346"/>
                  </a:cubicBezTo>
                  <a:lnTo>
                    <a:pt x="3259" y="882"/>
                  </a:lnTo>
                  <a:cubicBezTo>
                    <a:pt x="3764" y="744"/>
                    <a:pt x="3650" y="10"/>
                    <a:pt x="3151" y="10"/>
                  </a:cubicBezTo>
                  <a:cubicBezTo>
                    <a:pt x="3132" y="10"/>
                    <a:pt x="3113" y="11"/>
                    <a:pt x="3093" y="13"/>
                  </a:cubicBezTo>
                  <a:lnTo>
                    <a:pt x="3105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9" name="Google Shape;9529;p51"/>
            <p:cNvSpPr/>
            <p:nvPr/>
          </p:nvSpPr>
          <p:spPr>
            <a:xfrm>
              <a:off x="1130200" y="3776850"/>
              <a:ext cx="193200" cy="173725"/>
            </a:xfrm>
            <a:custGeom>
              <a:rect b="b" l="l" r="r" t="t"/>
              <a:pathLst>
                <a:path extrusionOk="0" h="6949" w="7728">
                  <a:moveTo>
                    <a:pt x="3940" y="0"/>
                  </a:moveTo>
                  <a:cubicBezTo>
                    <a:pt x="2906" y="0"/>
                    <a:pt x="1888" y="466"/>
                    <a:pt x="1214" y="1331"/>
                  </a:cubicBezTo>
                  <a:lnTo>
                    <a:pt x="6953" y="4963"/>
                  </a:lnTo>
                  <a:cubicBezTo>
                    <a:pt x="7727" y="3391"/>
                    <a:pt x="7239" y="1474"/>
                    <a:pt x="5775" y="534"/>
                  </a:cubicBezTo>
                  <a:cubicBezTo>
                    <a:pt x="5207" y="173"/>
                    <a:pt x="4570" y="0"/>
                    <a:pt x="3940" y="0"/>
                  </a:cubicBezTo>
                  <a:close/>
                  <a:moveTo>
                    <a:pt x="810" y="1974"/>
                  </a:moveTo>
                  <a:lnTo>
                    <a:pt x="810" y="1974"/>
                  </a:lnTo>
                  <a:cubicBezTo>
                    <a:pt x="0" y="3546"/>
                    <a:pt x="524" y="5475"/>
                    <a:pt x="2012" y="6415"/>
                  </a:cubicBezTo>
                  <a:cubicBezTo>
                    <a:pt x="2579" y="6775"/>
                    <a:pt x="3212" y="6948"/>
                    <a:pt x="3839" y="6948"/>
                  </a:cubicBezTo>
                  <a:cubicBezTo>
                    <a:pt x="4870" y="6948"/>
                    <a:pt x="5882" y="6480"/>
                    <a:pt x="6548" y="5606"/>
                  </a:cubicBezTo>
                  <a:lnTo>
                    <a:pt x="810" y="1974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0" name="Google Shape;9530;p51"/>
            <p:cNvSpPr/>
            <p:nvPr/>
          </p:nvSpPr>
          <p:spPr>
            <a:xfrm>
              <a:off x="1493625" y="3402925"/>
              <a:ext cx="152125" cy="141100"/>
            </a:xfrm>
            <a:custGeom>
              <a:rect b="b" l="l" r="r" t="t"/>
              <a:pathLst>
                <a:path extrusionOk="0" h="5644" w="6085">
                  <a:moveTo>
                    <a:pt x="3608" y="1"/>
                  </a:moveTo>
                  <a:lnTo>
                    <a:pt x="1215" y="1632"/>
                  </a:lnTo>
                  <a:cubicBezTo>
                    <a:pt x="251" y="2287"/>
                    <a:pt x="1" y="3596"/>
                    <a:pt x="655" y="4561"/>
                  </a:cubicBezTo>
                  <a:lnTo>
                    <a:pt x="763" y="4727"/>
                  </a:lnTo>
                  <a:cubicBezTo>
                    <a:pt x="1172" y="5323"/>
                    <a:pt x="1837" y="5644"/>
                    <a:pt x="2514" y="5644"/>
                  </a:cubicBezTo>
                  <a:cubicBezTo>
                    <a:pt x="2920" y="5644"/>
                    <a:pt x="3330" y="5528"/>
                    <a:pt x="3692" y="5287"/>
                  </a:cubicBezTo>
                  <a:lnTo>
                    <a:pt x="6085" y="3656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1" name="Google Shape;9531;p51"/>
            <p:cNvSpPr/>
            <p:nvPr/>
          </p:nvSpPr>
          <p:spPr>
            <a:xfrm>
              <a:off x="1596625" y="3344700"/>
              <a:ext cx="151825" cy="141000"/>
            </a:xfrm>
            <a:custGeom>
              <a:rect b="b" l="l" r="r" t="t"/>
              <a:pathLst>
                <a:path extrusionOk="0" h="5640" w="6073">
                  <a:moveTo>
                    <a:pt x="3568" y="0"/>
                  </a:moveTo>
                  <a:cubicBezTo>
                    <a:pt x="3162" y="0"/>
                    <a:pt x="2752" y="118"/>
                    <a:pt x="2393" y="365"/>
                  </a:cubicBezTo>
                  <a:lnTo>
                    <a:pt x="0" y="1996"/>
                  </a:lnTo>
                  <a:lnTo>
                    <a:pt x="2477" y="5640"/>
                  </a:lnTo>
                  <a:lnTo>
                    <a:pt x="4870" y="4008"/>
                  </a:lnTo>
                  <a:cubicBezTo>
                    <a:pt x="5822" y="3354"/>
                    <a:pt x="6072" y="2044"/>
                    <a:pt x="5417" y="1091"/>
                  </a:cubicBezTo>
                  <a:lnTo>
                    <a:pt x="5310" y="925"/>
                  </a:lnTo>
                  <a:cubicBezTo>
                    <a:pt x="4902" y="324"/>
                    <a:pt x="4240" y="0"/>
                    <a:pt x="356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2" name="Google Shape;9532;p51"/>
            <p:cNvSpPr/>
            <p:nvPr/>
          </p:nvSpPr>
          <p:spPr>
            <a:xfrm>
              <a:off x="1449275" y="3693975"/>
              <a:ext cx="267925" cy="267150"/>
            </a:xfrm>
            <a:custGeom>
              <a:rect b="b" l="l" r="r" t="t"/>
              <a:pathLst>
                <a:path extrusionOk="0" h="10686" w="10717">
                  <a:moveTo>
                    <a:pt x="5017" y="0"/>
                  </a:moveTo>
                  <a:cubicBezTo>
                    <a:pt x="4831" y="0"/>
                    <a:pt x="4666" y="137"/>
                    <a:pt x="4644" y="324"/>
                  </a:cubicBezTo>
                  <a:lnTo>
                    <a:pt x="4180" y="3813"/>
                  </a:lnTo>
                  <a:lnTo>
                    <a:pt x="703" y="3349"/>
                  </a:lnTo>
                  <a:cubicBezTo>
                    <a:pt x="688" y="3347"/>
                    <a:pt x="673" y="3346"/>
                    <a:pt x="659" y="3346"/>
                  </a:cubicBezTo>
                  <a:cubicBezTo>
                    <a:pt x="474" y="3346"/>
                    <a:pt x="308" y="3482"/>
                    <a:pt x="286" y="3670"/>
                  </a:cubicBezTo>
                  <a:lnTo>
                    <a:pt x="24" y="5647"/>
                  </a:lnTo>
                  <a:cubicBezTo>
                    <a:pt x="1" y="5849"/>
                    <a:pt x="143" y="6028"/>
                    <a:pt x="346" y="6063"/>
                  </a:cubicBezTo>
                  <a:lnTo>
                    <a:pt x="3822" y="6528"/>
                  </a:lnTo>
                  <a:lnTo>
                    <a:pt x="3370" y="10004"/>
                  </a:lnTo>
                  <a:cubicBezTo>
                    <a:pt x="3334" y="10207"/>
                    <a:pt x="3477" y="10397"/>
                    <a:pt x="3691" y="10421"/>
                  </a:cubicBezTo>
                  <a:lnTo>
                    <a:pt x="5656" y="10683"/>
                  </a:lnTo>
                  <a:cubicBezTo>
                    <a:pt x="5671" y="10685"/>
                    <a:pt x="5686" y="10685"/>
                    <a:pt x="5700" y="10685"/>
                  </a:cubicBezTo>
                  <a:cubicBezTo>
                    <a:pt x="5885" y="10685"/>
                    <a:pt x="6051" y="10549"/>
                    <a:pt x="6073" y="10361"/>
                  </a:cubicBezTo>
                  <a:lnTo>
                    <a:pt x="6537" y="6873"/>
                  </a:lnTo>
                  <a:lnTo>
                    <a:pt x="10014" y="7337"/>
                  </a:lnTo>
                  <a:cubicBezTo>
                    <a:pt x="10028" y="7339"/>
                    <a:pt x="10043" y="7340"/>
                    <a:pt x="10058" y="7340"/>
                  </a:cubicBezTo>
                  <a:cubicBezTo>
                    <a:pt x="10243" y="7340"/>
                    <a:pt x="10408" y="7203"/>
                    <a:pt x="10430" y="7016"/>
                  </a:cubicBezTo>
                  <a:lnTo>
                    <a:pt x="10692" y="5039"/>
                  </a:lnTo>
                  <a:cubicBezTo>
                    <a:pt x="10716" y="4837"/>
                    <a:pt x="10573" y="4646"/>
                    <a:pt x="10371" y="4623"/>
                  </a:cubicBezTo>
                  <a:lnTo>
                    <a:pt x="6894" y="4170"/>
                  </a:lnTo>
                  <a:lnTo>
                    <a:pt x="7347" y="682"/>
                  </a:lnTo>
                  <a:cubicBezTo>
                    <a:pt x="7382" y="479"/>
                    <a:pt x="7240" y="289"/>
                    <a:pt x="7025" y="265"/>
                  </a:cubicBezTo>
                  <a:lnTo>
                    <a:pt x="5061" y="3"/>
                  </a:lnTo>
                  <a:cubicBezTo>
                    <a:pt x="5046" y="1"/>
                    <a:pt x="5031" y="0"/>
                    <a:pt x="501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3" name="Google Shape;9533;p51"/>
            <p:cNvSpPr/>
            <p:nvPr/>
          </p:nvSpPr>
          <p:spPr>
            <a:xfrm>
              <a:off x="1106075" y="4098125"/>
              <a:ext cx="271200" cy="338025"/>
            </a:xfrm>
            <a:custGeom>
              <a:rect b="b" l="l" r="r" t="t"/>
              <a:pathLst>
                <a:path extrusionOk="0" h="13521" w="10848">
                  <a:moveTo>
                    <a:pt x="4159" y="435"/>
                  </a:moveTo>
                  <a:cubicBezTo>
                    <a:pt x="4446" y="435"/>
                    <a:pt x="4730" y="608"/>
                    <a:pt x="4787" y="994"/>
                  </a:cubicBezTo>
                  <a:cubicBezTo>
                    <a:pt x="4811" y="1184"/>
                    <a:pt x="4763" y="1387"/>
                    <a:pt x="4632" y="1542"/>
                  </a:cubicBezTo>
                  <a:lnTo>
                    <a:pt x="3846" y="1684"/>
                  </a:lnTo>
                  <a:cubicBezTo>
                    <a:pt x="3668" y="1589"/>
                    <a:pt x="3549" y="1434"/>
                    <a:pt x="3513" y="1244"/>
                  </a:cubicBezTo>
                  <a:lnTo>
                    <a:pt x="3513" y="1232"/>
                  </a:lnTo>
                  <a:cubicBezTo>
                    <a:pt x="3398" y="732"/>
                    <a:pt x="3782" y="435"/>
                    <a:pt x="4159" y="435"/>
                  </a:cubicBezTo>
                  <a:close/>
                  <a:moveTo>
                    <a:pt x="7880" y="2746"/>
                  </a:moveTo>
                  <a:cubicBezTo>
                    <a:pt x="8137" y="2746"/>
                    <a:pt x="8364" y="2934"/>
                    <a:pt x="8406" y="3196"/>
                  </a:cubicBezTo>
                  <a:lnTo>
                    <a:pt x="9788" y="10757"/>
                  </a:lnTo>
                  <a:cubicBezTo>
                    <a:pt x="9835" y="11055"/>
                    <a:pt x="9645" y="11340"/>
                    <a:pt x="9347" y="11400"/>
                  </a:cubicBezTo>
                  <a:lnTo>
                    <a:pt x="3084" y="12543"/>
                  </a:lnTo>
                  <a:cubicBezTo>
                    <a:pt x="3054" y="12548"/>
                    <a:pt x="3023" y="12550"/>
                    <a:pt x="2993" y="12550"/>
                  </a:cubicBezTo>
                  <a:cubicBezTo>
                    <a:pt x="2730" y="12550"/>
                    <a:pt x="2496" y="12369"/>
                    <a:pt x="2453" y="12102"/>
                  </a:cubicBezTo>
                  <a:lnTo>
                    <a:pt x="1072" y="4530"/>
                  </a:lnTo>
                  <a:cubicBezTo>
                    <a:pt x="1013" y="4232"/>
                    <a:pt x="1215" y="3947"/>
                    <a:pt x="1513" y="3899"/>
                  </a:cubicBezTo>
                  <a:lnTo>
                    <a:pt x="2263" y="3768"/>
                  </a:lnTo>
                  <a:cubicBezTo>
                    <a:pt x="2294" y="3968"/>
                    <a:pt x="2475" y="4121"/>
                    <a:pt x="2681" y="4121"/>
                  </a:cubicBezTo>
                  <a:cubicBezTo>
                    <a:pt x="2708" y="4121"/>
                    <a:pt x="2735" y="4119"/>
                    <a:pt x="2763" y="4113"/>
                  </a:cubicBezTo>
                  <a:lnTo>
                    <a:pt x="6680" y="3399"/>
                  </a:lnTo>
                  <a:cubicBezTo>
                    <a:pt x="6906" y="3351"/>
                    <a:pt x="7073" y="3125"/>
                    <a:pt x="7025" y="2887"/>
                  </a:cubicBezTo>
                  <a:lnTo>
                    <a:pt x="7775" y="2756"/>
                  </a:lnTo>
                  <a:cubicBezTo>
                    <a:pt x="7811" y="2749"/>
                    <a:pt x="7846" y="2746"/>
                    <a:pt x="7880" y="2746"/>
                  </a:cubicBezTo>
                  <a:close/>
                  <a:moveTo>
                    <a:pt x="4137" y="0"/>
                  </a:moveTo>
                  <a:cubicBezTo>
                    <a:pt x="4073" y="0"/>
                    <a:pt x="4007" y="6"/>
                    <a:pt x="3942" y="18"/>
                  </a:cubicBezTo>
                  <a:cubicBezTo>
                    <a:pt x="3346" y="125"/>
                    <a:pt x="2953" y="708"/>
                    <a:pt x="3072" y="1303"/>
                  </a:cubicBezTo>
                  <a:cubicBezTo>
                    <a:pt x="3108" y="1482"/>
                    <a:pt x="3180" y="1637"/>
                    <a:pt x="3287" y="1780"/>
                  </a:cubicBezTo>
                  <a:lnTo>
                    <a:pt x="2513" y="1923"/>
                  </a:lnTo>
                  <a:cubicBezTo>
                    <a:pt x="2203" y="1982"/>
                    <a:pt x="1989" y="2292"/>
                    <a:pt x="2049" y="2601"/>
                  </a:cubicBezTo>
                  <a:lnTo>
                    <a:pt x="2096" y="2887"/>
                  </a:lnTo>
                  <a:lnTo>
                    <a:pt x="810" y="3125"/>
                  </a:lnTo>
                  <a:cubicBezTo>
                    <a:pt x="322" y="3208"/>
                    <a:pt x="1" y="3673"/>
                    <a:pt x="96" y="4161"/>
                  </a:cubicBezTo>
                  <a:lnTo>
                    <a:pt x="1668" y="12793"/>
                  </a:lnTo>
                  <a:cubicBezTo>
                    <a:pt x="1742" y="13218"/>
                    <a:pt x="2121" y="13520"/>
                    <a:pt x="2549" y="13520"/>
                  </a:cubicBezTo>
                  <a:cubicBezTo>
                    <a:pt x="2600" y="13520"/>
                    <a:pt x="2651" y="13516"/>
                    <a:pt x="2703" y="13507"/>
                  </a:cubicBezTo>
                  <a:lnTo>
                    <a:pt x="10038" y="12162"/>
                  </a:lnTo>
                  <a:cubicBezTo>
                    <a:pt x="10526" y="12079"/>
                    <a:pt x="10847" y="11602"/>
                    <a:pt x="10752" y="11126"/>
                  </a:cubicBezTo>
                  <a:lnTo>
                    <a:pt x="9180" y="2494"/>
                  </a:lnTo>
                  <a:cubicBezTo>
                    <a:pt x="9107" y="2064"/>
                    <a:pt x="8728" y="1763"/>
                    <a:pt x="8313" y="1763"/>
                  </a:cubicBezTo>
                  <a:cubicBezTo>
                    <a:pt x="8257" y="1763"/>
                    <a:pt x="8201" y="1768"/>
                    <a:pt x="8145" y="1780"/>
                  </a:cubicBezTo>
                  <a:lnTo>
                    <a:pt x="6859" y="2018"/>
                  </a:lnTo>
                  <a:lnTo>
                    <a:pt x="6811" y="1732"/>
                  </a:lnTo>
                  <a:cubicBezTo>
                    <a:pt x="6757" y="1451"/>
                    <a:pt x="6498" y="1249"/>
                    <a:pt x="6219" y="1249"/>
                  </a:cubicBezTo>
                  <a:cubicBezTo>
                    <a:pt x="6190" y="1249"/>
                    <a:pt x="6161" y="1251"/>
                    <a:pt x="6132" y="1256"/>
                  </a:cubicBezTo>
                  <a:lnTo>
                    <a:pt x="5180" y="1434"/>
                  </a:lnTo>
                  <a:cubicBezTo>
                    <a:pt x="5239" y="1268"/>
                    <a:pt x="5251" y="1089"/>
                    <a:pt x="5216" y="910"/>
                  </a:cubicBezTo>
                  <a:cubicBezTo>
                    <a:pt x="5131" y="380"/>
                    <a:pt x="4667" y="0"/>
                    <a:pt x="413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4" name="Google Shape;9534;p51"/>
            <p:cNvSpPr/>
            <p:nvPr/>
          </p:nvSpPr>
          <p:spPr>
            <a:xfrm>
              <a:off x="1154300" y="4220000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5"/>
                    <a:pt x="870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5" name="Google Shape;9535;p51"/>
            <p:cNvSpPr/>
            <p:nvPr/>
          </p:nvSpPr>
          <p:spPr>
            <a:xfrm>
              <a:off x="1207225" y="4208650"/>
              <a:ext cx="96400" cy="33625"/>
            </a:xfrm>
            <a:custGeom>
              <a:rect b="b" l="l" r="r" t="t"/>
              <a:pathLst>
                <a:path extrusionOk="0" h="1345" w="3856">
                  <a:moveTo>
                    <a:pt x="3258" y="1"/>
                  </a:moveTo>
                  <a:cubicBezTo>
                    <a:pt x="3223" y="1"/>
                    <a:pt x="3185" y="5"/>
                    <a:pt x="3146" y="14"/>
                  </a:cubicBezTo>
                  <a:lnTo>
                    <a:pt x="3134" y="14"/>
                  </a:lnTo>
                  <a:lnTo>
                    <a:pt x="539" y="478"/>
                  </a:lnTo>
                  <a:cubicBezTo>
                    <a:pt x="1" y="579"/>
                    <a:pt x="106" y="1345"/>
                    <a:pt x="607" y="1345"/>
                  </a:cubicBezTo>
                  <a:cubicBezTo>
                    <a:pt x="638" y="1345"/>
                    <a:pt x="671" y="1342"/>
                    <a:pt x="705" y="1335"/>
                  </a:cubicBezTo>
                  <a:lnTo>
                    <a:pt x="3289" y="871"/>
                  </a:lnTo>
                  <a:cubicBezTo>
                    <a:pt x="3855" y="793"/>
                    <a:pt x="3748" y="1"/>
                    <a:pt x="325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6" name="Google Shape;9536;p51"/>
            <p:cNvSpPr/>
            <p:nvPr/>
          </p:nvSpPr>
          <p:spPr>
            <a:xfrm>
              <a:off x="1164125" y="4273875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5"/>
                    <a:pt x="870" y="12"/>
                  </a:cubicBezTo>
                  <a:cubicBezTo>
                    <a:pt x="191" y="131"/>
                    <a:pt x="0" y="1012"/>
                    <a:pt x="560" y="1405"/>
                  </a:cubicBezTo>
                  <a:cubicBezTo>
                    <a:pt x="701" y="1502"/>
                    <a:pt x="854" y="1546"/>
                    <a:pt x="1002" y="1546"/>
                  </a:cubicBezTo>
                  <a:cubicBezTo>
                    <a:pt x="1453" y="1546"/>
                    <a:pt x="1861" y="1142"/>
                    <a:pt x="1762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7" name="Google Shape;9537;p51"/>
            <p:cNvSpPr/>
            <p:nvPr/>
          </p:nvSpPr>
          <p:spPr>
            <a:xfrm>
              <a:off x="1218000" y="4262500"/>
              <a:ext cx="94000" cy="33750"/>
            </a:xfrm>
            <a:custGeom>
              <a:rect b="b" l="l" r="r" t="t"/>
              <a:pathLst>
                <a:path extrusionOk="0" h="1350" w="3760">
                  <a:moveTo>
                    <a:pt x="3143" y="1"/>
                  </a:moveTo>
                  <a:cubicBezTo>
                    <a:pt x="3128" y="1"/>
                    <a:pt x="3112" y="1"/>
                    <a:pt x="3096" y="3"/>
                  </a:cubicBezTo>
                  <a:lnTo>
                    <a:pt x="500" y="467"/>
                  </a:lnTo>
                  <a:cubicBezTo>
                    <a:pt x="0" y="618"/>
                    <a:pt x="125" y="1349"/>
                    <a:pt x="631" y="1349"/>
                  </a:cubicBezTo>
                  <a:cubicBezTo>
                    <a:pt x="643" y="1349"/>
                    <a:pt x="655" y="1349"/>
                    <a:pt x="667" y="1348"/>
                  </a:cubicBezTo>
                  <a:lnTo>
                    <a:pt x="3263" y="872"/>
                  </a:lnTo>
                  <a:cubicBezTo>
                    <a:pt x="3759" y="722"/>
                    <a:pt x="3640" y="1"/>
                    <a:pt x="314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8" name="Google Shape;9538;p51"/>
            <p:cNvSpPr/>
            <p:nvPr/>
          </p:nvSpPr>
          <p:spPr>
            <a:xfrm>
              <a:off x="1174550" y="4331350"/>
              <a:ext cx="46600" cy="38925"/>
            </a:xfrm>
            <a:custGeom>
              <a:rect b="b" l="l" r="r" t="t"/>
              <a:pathLst>
                <a:path extrusionOk="0" h="1557" w="1864">
                  <a:moveTo>
                    <a:pt x="1009" y="0"/>
                  </a:moveTo>
                  <a:cubicBezTo>
                    <a:pt x="967" y="0"/>
                    <a:pt x="924" y="4"/>
                    <a:pt x="881" y="11"/>
                  </a:cubicBezTo>
                  <a:cubicBezTo>
                    <a:pt x="202" y="130"/>
                    <a:pt x="0" y="1011"/>
                    <a:pt x="572" y="1416"/>
                  </a:cubicBezTo>
                  <a:cubicBezTo>
                    <a:pt x="710" y="1513"/>
                    <a:pt x="860" y="1556"/>
                    <a:pt x="1007" y="1556"/>
                  </a:cubicBezTo>
                  <a:cubicBezTo>
                    <a:pt x="1454" y="1556"/>
                    <a:pt x="1864" y="1153"/>
                    <a:pt x="1774" y="642"/>
                  </a:cubicBezTo>
                  <a:cubicBezTo>
                    <a:pt x="1699" y="268"/>
                    <a:pt x="1376" y="0"/>
                    <a:pt x="100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9" name="Google Shape;9539;p51"/>
            <p:cNvSpPr/>
            <p:nvPr/>
          </p:nvSpPr>
          <p:spPr>
            <a:xfrm>
              <a:off x="1228100" y="4319925"/>
              <a:ext cx="94800" cy="33850"/>
            </a:xfrm>
            <a:custGeom>
              <a:rect b="b" l="l" r="r" t="t"/>
              <a:pathLst>
                <a:path extrusionOk="0" h="1354" w="3792">
                  <a:moveTo>
                    <a:pt x="3178" y="1"/>
                  </a:moveTo>
                  <a:cubicBezTo>
                    <a:pt x="3159" y="1"/>
                    <a:pt x="3140" y="2"/>
                    <a:pt x="3121" y="4"/>
                  </a:cubicBezTo>
                  <a:lnTo>
                    <a:pt x="525" y="480"/>
                  </a:lnTo>
                  <a:cubicBezTo>
                    <a:pt x="0" y="605"/>
                    <a:pt x="120" y="1354"/>
                    <a:pt x="613" y="1354"/>
                  </a:cubicBezTo>
                  <a:cubicBezTo>
                    <a:pt x="634" y="1354"/>
                    <a:pt x="657" y="1352"/>
                    <a:pt x="680" y="1349"/>
                  </a:cubicBezTo>
                  <a:lnTo>
                    <a:pt x="3275" y="885"/>
                  </a:lnTo>
                  <a:cubicBezTo>
                    <a:pt x="3792" y="747"/>
                    <a:pt x="3678" y="1"/>
                    <a:pt x="317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0" name="Google Shape;9540;p51"/>
            <p:cNvSpPr/>
            <p:nvPr/>
          </p:nvSpPr>
          <p:spPr>
            <a:xfrm>
              <a:off x="1130200" y="4570700"/>
              <a:ext cx="194075" cy="174025"/>
            </a:xfrm>
            <a:custGeom>
              <a:rect b="b" l="l" r="r" t="t"/>
              <a:pathLst>
                <a:path extrusionOk="0" h="6961" w="7763">
                  <a:moveTo>
                    <a:pt x="3924" y="1"/>
                  </a:moveTo>
                  <a:cubicBezTo>
                    <a:pt x="2893" y="1"/>
                    <a:pt x="1881" y="469"/>
                    <a:pt x="1214" y="1343"/>
                  </a:cubicBezTo>
                  <a:lnTo>
                    <a:pt x="6953" y="4975"/>
                  </a:lnTo>
                  <a:cubicBezTo>
                    <a:pt x="7763" y="3403"/>
                    <a:pt x="7239" y="1474"/>
                    <a:pt x="5751" y="534"/>
                  </a:cubicBezTo>
                  <a:cubicBezTo>
                    <a:pt x="5184" y="174"/>
                    <a:pt x="4551" y="1"/>
                    <a:pt x="3924" y="1"/>
                  </a:cubicBezTo>
                  <a:close/>
                  <a:moveTo>
                    <a:pt x="810" y="1986"/>
                  </a:moveTo>
                  <a:lnTo>
                    <a:pt x="810" y="1986"/>
                  </a:lnTo>
                  <a:cubicBezTo>
                    <a:pt x="0" y="3558"/>
                    <a:pt x="524" y="5487"/>
                    <a:pt x="2012" y="6427"/>
                  </a:cubicBezTo>
                  <a:cubicBezTo>
                    <a:pt x="2579" y="6787"/>
                    <a:pt x="3212" y="6960"/>
                    <a:pt x="3839" y="6960"/>
                  </a:cubicBezTo>
                  <a:cubicBezTo>
                    <a:pt x="4870" y="6960"/>
                    <a:pt x="5882" y="6492"/>
                    <a:pt x="6548" y="5618"/>
                  </a:cubicBezTo>
                  <a:lnTo>
                    <a:pt x="810" y="1986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1" name="Google Shape;9541;p51"/>
            <p:cNvSpPr/>
            <p:nvPr/>
          </p:nvSpPr>
          <p:spPr>
            <a:xfrm>
              <a:off x="1493625" y="4197375"/>
              <a:ext cx="152125" cy="141000"/>
            </a:xfrm>
            <a:custGeom>
              <a:rect b="b" l="l" r="r" t="t"/>
              <a:pathLst>
                <a:path extrusionOk="0" h="5640" w="6085">
                  <a:moveTo>
                    <a:pt x="3608" y="0"/>
                  </a:moveTo>
                  <a:lnTo>
                    <a:pt x="1215" y="1632"/>
                  </a:lnTo>
                  <a:cubicBezTo>
                    <a:pt x="251" y="2286"/>
                    <a:pt x="1" y="3596"/>
                    <a:pt x="655" y="4560"/>
                  </a:cubicBezTo>
                  <a:lnTo>
                    <a:pt x="763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2"/>
                    <a:pt x="3692" y="5275"/>
                  </a:cubicBezTo>
                  <a:lnTo>
                    <a:pt x="6085" y="3644"/>
                  </a:lnTo>
                  <a:lnTo>
                    <a:pt x="3608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2" name="Google Shape;9542;p51"/>
            <p:cNvSpPr/>
            <p:nvPr/>
          </p:nvSpPr>
          <p:spPr>
            <a:xfrm>
              <a:off x="1596625" y="4138825"/>
              <a:ext cx="151825" cy="141025"/>
            </a:xfrm>
            <a:custGeom>
              <a:rect b="b" l="l" r="r" t="t"/>
              <a:pathLst>
                <a:path extrusionOk="0" h="5641" w="6073">
                  <a:moveTo>
                    <a:pt x="3568" y="1"/>
                  </a:moveTo>
                  <a:cubicBezTo>
                    <a:pt x="3162" y="1"/>
                    <a:pt x="2752" y="119"/>
                    <a:pt x="2393" y="366"/>
                  </a:cubicBezTo>
                  <a:lnTo>
                    <a:pt x="0" y="1997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22" y="3354"/>
                    <a:pt x="6072" y="2045"/>
                    <a:pt x="5417" y="1092"/>
                  </a:cubicBezTo>
                  <a:lnTo>
                    <a:pt x="5310" y="926"/>
                  </a:lnTo>
                  <a:cubicBezTo>
                    <a:pt x="4902" y="325"/>
                    <a:pt x="4240" y="1"/>
                    <a:pt x="356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3" name="Google Shape;9543;p51"/>
            <p:cNvSpPr/>
            <p:nvPr/>
          </p:nvSpPr>
          <p:spPr>
            <a:xfrm>
              <a:off x="1449275" y="4488350"/>
              <a:ext cx="267925" cy="266925"/>
            </a:xfrm>
            <a:custGeom>
              <a:rect b="b" l="l" r="r" t="t"/>
              <a:pathLst>
                <a:path extrusionOk="0" h="10677" w="10717">
                  <a:moveTo>
                    <a:pt x="4999" y="0"/>
                  </a:moveTo>
                  <a:cubicBezTo>
                    <a:pt x="4821" y="0"/>
                    <a:pt x="4665" y="135"/>
                    <a:pt x="4644" y="327"/>
                  </a:cubicBezTo>
                  <a:lnTo>
                    <a:pt x="4180" y="3804"/>
                  </a:lnTo>
                  <a:lnTo>
                    <a:pt x="703" y="3339"/>
                  </a:lnTo>
                  <a:cubicBezTo>
                    <a:pt x="688" y="3338"/>
                    <a:pt x="673" y="3337"/>
                    <a:pt x="659" y="3337"/>
                  </a:cubicBezTo>
                  <a:cubicBezTo>
                    <a:pt x="474" y="3337"/>
                    <a:pt x="308" y="3473"/>
                    <a:pt x="286" y="3661"/>
                  </a:cubicBezTo>
                  <a:lnTo>
                    <a:pt x="24" y="5637"/>
                  </a:lnTo>
                  <a:cubicBezTo>
                    <a:pt x="1" y="5840"/>
                    <a:pt x="143" y="6030"/>
                    <a:pt x="346" y="6054"/>
                  </a:cubicBezTo>
                  <a:lnTo>
                    <a:pt x="3822" y="6518"/>
                  </a:lnTo>
                  <a:lnTo>
                    <a:pt x="3370" y="9995"/>
                  </a:lnTo>
                  <a:cubicBezTo>
                    <a:pt x="3334" y="10197"/>
                    <a:pt x="3477" y="10388"/>
                    <a:pt x="3691" y="10412"/>
                  </a:cubicBezTo>
                  <a:lnTo>
                    <a:pt x="5656" y="10674"/>
                  </a:lnTo>
                  <a:cubicBezTo>
                    <a:pt x="5671" y="10675"/>
                    <a:pt x="5686" y="10676"/>
                    <a:pt x="5700" y="10676"/>
                  </a:cubicBezTo>
                  <a:cubicBezTo>
                    <a:pt x="5885" y="10676"/>
                    <a:pt x="6051" y="10540"/>
                    <a:pt x="6073" y="10352"/>
                  </a:cubicBezTo>
                  <a:lnTo>
                    <a:pt x="6537" y="6876"/>
                  </a:lnTo>
                  <a:lnTo>
                    <a:pt x="10014" y="7328"/>
                  </a:lnTo>
                  <a:cubicBezTo>
                    <a:pt x="10033" y="7331"/>
                    <a:pt x="10053" y="7333"/>
                    <a:pt x="10072" y="7333"/>
                  </a:cubicBezTo>
                  <a:cubicBezTo>
                    <a:pt x="10252" y="7333"/>
                    <a:pt x="10409" y="7189"/>
                    <a:pt x="10430" y="7007"/>
                  </a:cubicBezTo>
                  <a:lnTo>
                    <a:pt x="10692" y="5042"/>
                  </a:lnTo>
                  <a:cubicBezTo>
                    <a:pt x="10716" y="4828"/>
                    <a:pt x="10573" y="4649"/>
                    <a:pt x="10371" y="4613"/>
                  </a:cubicBezTo>
                  <a:lnTo>
                    <a:pt x="6894" y="4161"/>
                  </a:lnTo>
                  <a:lnTo>
                    <a:pt x="7347" y="684"/>
                  </a:lnTo>
                  <a:cubicBezTo>
                    <a:pt x="7382" y="470"/>
                    <a:pt x="7240" y="291"/>
                    <a:pt x="7025" y="256"/>
                  </a:cubicBezTo>
                  <a:lnTo>
                    <a:pt x="5061" y="6"/>
                  </a:lnTo>
                  <a:cubicBezTo>
                    <a:pt x="5040" y="2"/>
                    <a:pt x="5019" y="0"/>
                    <a:pt x="499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4" name="Google Shape;9544;p51"/>
            <p:cNvSpPr/>
            <p:nvPr/>
          </p:nvSpPr>
          <p:spPr>
            <a:xfrm>
              <a:off x="311925" y="921825"/>
              <a:ext cx="271200" cy="337225"/>
            </a:xfrm>
            <a:custGeom>
              <a:rect b="b" l="l" r="r" t="t"/>
              <a:pathLst>
                <a:path extrusionOk="0" h="13489" w="10848">
                  <a:moveTo>
                    <a:pt x="4152" y="412"/>
                  </a:moveTo>
                  <a:cubicBezTo>
                    <a:pt x="4441" y="412"/>
                    <a:pt x="4724" y="584"/>
                    <a:pt x="4775" y="971"/>
                  </a:cubicBezTo>
                  <a:cubicBezTo>
                    <a:pt x="4811" y="1173"/>
                    <a:pt x="4751" y="1364"/>
                    <a:pt x="4632" y="1518"/>
                  </a:cubicBezTo>
                  <a:lnTo>
                    <a:pt x="3835" y="1661"/>
                  </a:lnTo>
                  <a:cubicBezTo>
                    <a:pt x="3668" y="1566"/>
                    <a:pt x="3549" y="1399"/>
                    <a:pt x="3501" y="1209"/>
                  </a:cubicBezTo>
                  <a:cubicBezTo>
                    <a:pt x="3386" y="709"/>
                    <a:pt x="3774" y="412"/>
                    <a:pt x="4152" y="412"/>
                  </a:cubicBezTo>
                  <a:close/>
                  <a:moveTo>
                    <a:pt x="7855" y="2726"/>
                  </a:moveTo>
                  <a:cubicBezTo>
                    <a:pt x="8117" y="2726"/>
                    <a:pt x="8352" y="2907"/>
                    <a:pt x="8395" y="3185"/>
                  </a:cubicBezTo>
                  <a:lnTo>
                    <a:pt x="9788" y="10746"/>
                  </a:lnTo>
                  <a:cubicBezTo>
                    <a:pt x="9835" y="11043"/>
                    <a:pt x="9633" y="11329"/>
                    <a:pt x="9335" y="11377"/>
                  </a:cubicBezTo>
                  <a:lnTo>
                    <a:pt x="3073" y="12520"/>
                  </a:lnTo>
                  <a:cubicBezTo>
                    <a:pt x="3037" y="12527"/>
                    <a:pt x="3002" y="12530"/>
                    <a:pt x="2968" y="12530"/>
                  </a:cubicBezTo>
                  <a:cubicBezTo>
                    <a:pt x="2711" y="12530"/>
                    <a:pt x="2482" y="12342"/>
                    <a:pt x="2430" y="12079"/>
                  </a:cubicBezTo>
                  <a:lnTo>
                    <a:pt x="1072" y="4519"/>
                  </a:lnTo>
                  <a:cubicBezTo>
                    <a:pt x="1013" y="4209"/>
                    <a:pt x="1215" y="3935"/>
                    <a:pt x="1513" y="3876"/>
                  </a:cubicBezTo>
                  <a:lnTo>
                    <a:pt x="2263" y="3745"/>
                  </a:lnTo>
                  <a:cubicBezTo>
                    <a:pt x="2294" y="3954"/>
                    <a:pt x="2473" y="4099"/>
                    <a:pt x="2677" y="4099"/>
                  </a:cubicBezTo>
                  <a:cubicBezTo>
                    <a:pt x="2705" y="4099"/>
                    <a:pt x="2734" y="4096"/>
                    <a:pt x="2763" y="4090"/>
                  </a:cubicBezTo>
                  <a:lnTo>
                    <a:pt x="6680" y="3376"/>
                  </a:lnTo>
                  <a:cubicBezTo>
                    <a:pt x="6906" y="3328"/>
                    <a:pt x="7061" y="3102"/>
                    <a:pt x="7025" y="2876"/>
                  </a:cubicBezTo>
                  <a:lnTo>
                    <a:pt x="7764" y="2733"/>
                  </a:lnTo>
                  <a:cubicBezTo>
                    <a:pt x="7794" y="2728"/>
                    <a:pt x="7825" y="2726"/>
                    <a:pt x="7855" y="2726"/>
                  </a:cubicBezTo>
                  <a:close/>
                  <a:moveTo>
                    <a:pt x="4138" y="1"/>
                  </a:moveTo>
                  <a:cubicBezTo>
                    <a:pt x="4073" y="1"/>
                    <a:pt x="4008" y="6"/>
                    <a:pt x="3942" y="18"/>
                  </a:cubicBezTo>
                  <a:cubicBezTo>
                    <a:pt x="3358" y="125"/>
                    <a:pt x="2965" y="697"/>
                    <a:pt x="3073" y="1280"/>
                  </a:cubicBezTo>
                  <a:cubicBezTo>
                    <a:pt x="3108" y="1459"/>
                    <a:pt x="3180" y="1614"/>
                    <a:pt x="3287" y="1756"/>
                  </a:cubicBezTo>
                  <a:lnTo>
                    <a:pt x="2513" y="1911"/>
                  </a:lnTo>
                  <a:cubicBezTo>
                    <a:pt x="2192" y="1971"/>
                    <a:pt x="1989" y="2268"/>
                    <a:pt x="2037" y="2590"/>
                  </a:cubicBezTo>
                  <a:lnTo>
                    <a:pt x="2096" y="2876"/>
                  </a:lnTo>
                  <a:lnTo>
                    <a:pt x="798" y="3102"/>
                  </a:lnTo>
                  <a:cubicBezTo>
                    <a:pt x="322" y="3185"/>
                    <a:pt x="1" y="3650"/>
                    <a:pt x="84" y="4138"/>
                  </a:cubicBezTo>
                  <a:lnTo>
                    <a:pt x="1668" y="12770"/>
                  </a:lnTo>
                  <a:cubicBezTo>
                    <a:pt x="1752" y="13189"/>
                    <a:pt x="2122" y="13489"/>
                    <a:pt x="2535" y="13489"/>
                  </a:cubicBezTo>
                  <a:cubicBezTo>
                    <a:pt x="2591" y="13489"/>
                    <a:pt x="2647" y="13484"/>
                    <a:pt x="2703" y="13472"/>
                  </a:cubicBezTo>
                  <a:lnTo>
                    <a:pt x="10050" y="12139"/>
                  </a:lnTo>
                  <a:cubicBezTo>
                    <a:pt x="10526" y="12043"/>
                    <a:pt x="10847" y="11579"/>
                    <a:pt x="10764" y="11091"/>
                  </a:cubicBezTo>
                  <a:lnTo>
                    <a:pt x="9180" y="2483"/>
                  </a:lnTo>
                  <a:cubicBezTo>
                    <a:pt x="9095" y="2046"/>
                    <a:pt x="8715" y="1743"/>
                    <a:pt x="8287" y="1743"/>
                  </a:cubicBezTo>
                  <a:cubicBezTo>
                    <a:pt x="8236" y="1743"/>
                    <a:pt x="8185" y="1748"/>
                    <a:pt x="8133" y="1756"/>
                  </a:cubicBezTo>
                  <a:lnTo>
                    <a:pt x="6859" y="1995"/>
                  </a:lnTo>
                  <a:lnTo>
                    <a:pt x="6811" y="1721"/>
                  </a:lnTo>
                  <a:cubicBezTo>
                    <a:pt x="6758" y="1435"/>
                    <a:pt x="6509" y="1235"/>
                    <a:pt x="6237" y="1235"/>
                  </a:cubicBezTo>
                  <a:cubicBezTo>
                    <a:pt x="6202" y="1235"/>
                    <a:pt x="6167" y="1238"/>
                    <a:pt x="6132" y="1245"/>
                  </a:cubicBezTo>
                  <a:lnTo>
                    <a:pt x="5180" y="1411"/>
                  </a:lnTo>
                  <a:cubicBezTo>
                    <a:pt x="5228" y="1245"/>
                    <a:pt x="5240" y="1066"/>
                    <a:pt x="5216" y="899"/>
                  </a:cubicBezTo>
                  <a:cubicBezTo>
                    <a:pt x="5110" y="370"/>
                    <a:pt x="4656" y="1"/>
                    <a:pt x="413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5" name="Google Shape;9545;p51"/>
            <p:cNvSpPr/>
            <p:nvPr/>
          </p:nvSpPr>
          <p:spPr>
            <a:xfrm>
              <a:off x="360150" y="1043050"/>
              <a:ext cx="46550" cy="38675"/>
            </a:xfrm>
            <a:custGeom>
              <a:rect b="b" l="l" r="r" t="t"/>
              <a:pathLst>
                <a:path extrusionOk="0" h="1547" w="1862">
                  <a:moveTo>
                    <a:pt x="1015" y="1"/>
                  </a:moveTo>
                  <a:cubicBezTo>
                    <a:pt x="967" y="1"/>
                    <a:pt x="919" y="5"/>
                    <a:pt x="870" y="15"/>
                  </a:cubicBezTo>
                  <a:cubicBezTo>
                    <a:pt x="191" y="134"/>
                    <a:pt x="1" y="1015"/>
                    <a:pt x="560" y="1408"/>
                  </a:cubicBezTo>
                  <a:cubicBezTo>
                    <a:pt x="700" y="1504"/>
                    <a:pt x="851" y="1547"/>
                    <a:pt x="997" y="1547"/>
                  </a:cubicBezTo>
                  <a:cubicBezTo>
                    <a:pt x="1451" y="1547"/>
                    <a:pt x="1862" y="1138"/>
                    <a:pt x="1763" y="634"/>
                  </a:cubicBezTo>
                  <a:cubicBezTo>
                    <a:pt x="1689" y="266"/>
                    <a:pt x="1374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6" name="Google Shape;9546;p51"/>
            <p:cNvSpPr/>
            <p:nvPr/>
          </p:nvSpPr>
          <p:spPr>
            <a:xfrm>
              <a:off x="413000" y="1031775"/>
              <a:ext cx="96200" cy="33875"/>
            </a:xfrm>
            <a:custGeom>
              <a:rect b="b" l="l" r="r" t="t"/>
              <a:pathLst>
                <a:path extrusionOk="0" h="1355" w="3848">
                  <a:moveTo>
                    <a:pt x="3261" y="1"/>
                  </a:moveTo>
                  <a:cubicBezTo>
                    <a:pt x="3226" y="1"/>
                    <a:pt x="3188" y="5"/>
                    <a:pt x="3149" y="14"/>
                  </a:cubicBezTo>
                  <a:lnTo>
                    <a:pt x="3137" y="14"/>
                  </a:lnTo>
                  <a:lnTo>
                    <a:pt x="542" y="490"/>
                  </a:lnTo>
                  <a:cubicBezTo>
                    <a:pt x="0" y="580"/>
                    <a:pt x="111" y="1354"/>
                    <a:pt x="610" y="1354"/>
                  </a:cubicBezTo>
                  <a:cubicBezTo>
                    <a:pt x="638" y="1354"/>
                    <a:pt x="666" y="1352"/>
                    <a:pt x="696" y="1347"/>
                  </a:cubicBezTo>
                  <a:lnTo>
                    <a:pt x="3292" y="871"/>
                  </a:lnTo>
                  <a:cubicBezTo>
                    <a:pt x="3847" y="793"/>
                    <a:pt x="3750" y="1"/>
                    <a:pt x="326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7" name="Google Shape;9547;p51"/>
            <p:cNvSpPr/>
            <p:nvPr/>
          </p:nvSpPr>
          <p:spPr>
            <a:xfrm>
              <a:off x="369975" y="1097000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0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8" name="Google Shape;9548;p51"/>
            <p:cNvSpPr/>
            <p:nvPr/>
          </p:nvSpPr>
          <p:spPr>
            <a:xfrm>
              <a:off x="423850" y="1085650"/>
              <a:ext cx="93800" cy="33725"/>
            </a:xfrm>
            <a:custGeom>
              <a:rect b="b" l="l" r="r" t="t"/>
              <a:pathLst>
                <a:path extrusionOk="0" h="1349" w="3752">
                  <a:moveTo>
                    <a:pt x="3132" y="0"/>
                  </a:moveTo>
                  <a:cubicBezTo>
                    <a:pt x="3120" y="0"/>
                    <a:pt x="3108" y="1"/>
                    <a:pt x="3096" y="2"/>
                  </a:cubicBezTo>
                  <a:lnTo>
                    <a:pt x="501" y="478"/>
                  </a:lnTo>
                  <a:cubicBezTo>
                    <a:pt x="0" y="618"/>
                    <a:pt x="125" y="1348"/>
                    <a:pt x="620" y="1348"/>
                  </a:cubicBezTo>
                  <a:cubicBezTo>
                    <a:pt x="632" y="1348"/>
                    <a:pt x="643" y="1348"/>
                    <a:pt x="655" y="1347"/>
                  </a:cubicBezTo>
                  <a:lnTo>
                    <a:pt x="3251" y="871"/>
                  </a:lnTo>
                  <a:cubicBezTo>
                    <a:pt x="3751" y="731"/>
                    <a:pt x="3638" y="0"/>
                    <a:pt x="313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9" name="Google Shape;9549;p51"/>
            <p:cNvSpPr/>
            <p:nvPr/>
          </p:nvSpPr>
          <p:spPr>
            <a:xfrm>
              <a:off x="380400" y="1154450"/>
              <a:ext cx="46625" cy="38900"/>
            </a:xfrm>
            <a:custGeom>
              <a:rect b="b" l="l" r="r" t="t"/>
              <a:pathLst>
                <a:path extrusionOk="0" h="1556" w="1865">
                  <a:moveTo>
                    <a:pt x="1013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191" y="131"/>
                    <a:pt x="0" y="1012"/>
                    <a:pt x="572" y="1417"/>
                  </a:cubicBezTo>
                  <a:cubicBezTo>
                    <a:pt x="708" y="1513"/>
                    <a:pt x="857" y="1556"/>
                    <a:pt x="1002" y="1556"/>
                  </a:cubicBezTo>
                  <a:cubicBezTo>
                    <a:pt x="1451" y="1556"/>
                    <a:pt x="1864" y="1147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0" name="Google Shape;9550;p51"/>
            <p:cNvSpPr/>
            <p:nvPr/>
          </p:nvSpPr>
          <p:spPr>
            <a:xfrm>
              <a:off x="433850" y="1143050"/>
              <a:ext cx="94925" cy="34125"/>
            </a:xfrm>
            <a:custGeom>
              <a:rect b="b" l="l" r="r" t="t"/>
              <a:pathLst>
                <a:path extrusionOk="0" h="1365" w="3797">
                  <a:moveTo>
                    <a:pt x="3171" y="0"/>
                  </a:moveTo>
                  <a:cubicBezTo>
                    <a:pt x="3152" y="0"/>
                    <a:pt x="3133" y="1"/>
                    <a:pt x="3113" y="4"/>
                  </a:cubicBezTo>
                  <a:lnTo>
                    <a:pt x="517" y="480"/>
                  </a:lnTo>
                  <a:cubicBezTo>
                    <a:pt x="0" y="606"/>
                    <a:pt x="115" y="1364"/>
                    <a:pt x="626" y="1364"/>
                  </a:cubicBezTo>
                  <a:cubicBezTo>
                    <a:pt x="645" y="1364"/>
                    <a:pt x="664" y="1363"/>
                    <a:pt x="684" y="1361"/>
                  </a:cubicBezTo>
                  <a:lnTo>
                    <a:pt x="3280" y="885"/>
                  </a:lnTo>
                  <a:cubicBezTo>
                    <a:pt x="3796" y="758"/>
                    <a:pt x="3682" y="0"/>
                    <a:pt x="3171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1" name="Google Shape;9551;p51"/>
            <p:cNvSpPr/>
            <p:nvPr/>
          </p:nvSpPr>
          <p:spPr>
            <a:xfrm>
              <a:off x="336050" y="1393950"/>
              <a:ext cx="194100" cy="173950"/>
            </a:xfrm>
            <a:custGeom>
              <a:rect b="b" l="l" r="r" t="t"/>
              <a:pathLst>
                <a:path extrusionOk="0" h="6958" w="7764">
                  <a:moveTo>
                    <a:pt x="3919" y="1"/>
                  </a:moveTo>
                  <a:cubicBezTo>
                    <a:pt x="2892" y="1"/>
                    <a:pt x="1881" y="465"/>
                    <a:pt x="1215" y="1338"/>
                  </a:cubicBezTo>
                  <a:lnTo>
                    <a:pt x="6953" y="4969"/>
                  </a:lnTo>
                  <a:cubicBezTo>
                    <a:pt x="7763" y="3398"/>
                    <a:pt x="7239" y="1469"/>
                    <a:pt x="5739" y="528"/>
                  </a:cubicBezTo>
                  <a:cubicBezTo>
                    <a:pt x="5176" y="173"/>
                    <a:pt x="4545" y="1"/>
                    <a:pt x="3919" y="1"/>
                  </a:cubicBezTo>
                  <a:close/>
                  <a:moveTo>
                    <a:pt x="810" y="1993"/>
                  </a:moveTo>
                  <a:lnTo>
                    <a:pt x="810" y="1993"/>
                  </a:lnTo>
                  <a:cubicBezTo>
                    <a:pt x="0" y="3553"/>
                    <a:pt x="524" y="5481"/>
                    <a:pt x="2012" y="6434"/>
                  </a:cubicBezTo>
                  <a:cubicBezTo>
                    <a:pt x="2572" y="6788"/>
                    <a:pt x="3201" y="6958"/>
                    <a:pt x="3824" y="6958"/>
                  </a:cubicBezTo>
                  <a:cubicBezTo>
                    <a:pt x="4859" y="6958"/>
                    <a:pt x="5880" y="6489"/>
                    <a:pt x="6549" y="5612"/>
                  </a:cubicBezTo>
                  <a:lnTo>
                    <a:pt x="810" y="1993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2" name="Google Shape;9552;p51"/>
            <p:cNvSpPr/>
            <p:nvPr/>
          </p:nvSpPr>
          <p:spPr>
            <a:xfrm>
              <a:off x="699475" y="1020500"/>
              <a:ext cx="152125" cy="141000"/>
            </a:xfrm>
            <a:custGeom>
              <a:rect b="b" l="l" r="r" t="t"/>
              <a:pathLst>
                <a:path extrusionOk="0" h="5640" w="6085">
                  <a:moveTo>
                    <a:pt x="3608" y="0"/>
                  </a:moveTo>
                  <a:lnTo>
                    <a:pt x="1215" y="1631"/>
                  </a:lnTo>
                  <a:cubicBezTo>
                    <a:pt x="251" y="2286"/>
                    <a:pt x="1" y="3596"/>
                    <a:pt x="656" y="4560"/>
                  </a:cubicBezTo>
                  <a:lnTo>
                    <a:pt x="763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1"/>
                    <a:pt x="3692" y="5275"/>
                  </a:cubicBezTo>
                  <a:lnTo>
                    <a:pt x="6085" y="3644"/>
                  </a:lnTo>
                  <a:lnTo>
                    <a:pt x="3608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3" name="Google Shape;9553;p51"/>
            <p:cNvSpPr/>
            <p:nvPr/>
          </p:nvSpPr>
          <p:spPr>
            <a:xfrm>
              <a:off x="802175" y="962250"/>
              <a:ext cx="152125" cy="140725"/>
            </a:xfrm>
            <a:custGeom>
              <a:rect b="b" l="l" r="r" t="t"/>
              <a:pathLst>
                <a:path extrusionOk="0" h="5629" w="6085">
                  <a:moveTo>
                    <a:pt x="3577" y="1"/>
                  </a:moveTo>
                  <a:cubicBezTo>
                    <a:pt x="3169" y="1"/>
                    <a:pt x="2757" y="119"/>
                    <a:pt x="2394" y="366"/>
                  </a:cubicBezTo>
                  <a:lnTo>
                    <a:pt x="0" y="1985"/>
                  </a:lnTo>
                  <a:lnTo>
                    <a:pt x="2489" y="5628"/>
                  </a:lnTo>
                  <a:lnTo>
                    <a:pt x="4870" y="4009"/>
                  </a:lnTo>
                  <a:cubicBezTo>
                    <a:pt x="5834" y="3354"/>
                    <a:pt x="6084" y="2044"/>
                    <a:pt x="5430" y="1080"/>
                  </a:cubicBezTo>
                  <a:lnTo>
                    <a:pt x="5322" y="925"/>
                  </a:lnTo>
                  <a:cubicBezTo>
                    <a:pt x="4914" y="324"/>
                    <a:pt x="4252" y="1"/>
                    <a:pt x="357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4" name="Google Shape;9554;p51"/>
            <p:cNvSpPr/>
            <p:nvPr/>
          </p:nvSpPr>
          <p:spPr>
            <a:xfrm>
              <a:off x="654825" y="1311750"/>
              <a:ext cx="268525" cy="266650"/>
            </a:xfrm>
            <a:custGeom>
              <a:rect b="b" l="l" r="r" t="t"/>
              <a:pathLst>
                <a:path extrusionOk="0" h="10666" w="10741">
                  <a:moveTo>
                    <a:pt x="5011" y="1"/>
                  </a:moveTo>
                  <a:cubicBezTo>
                    <a:pt x="4833" y="1"/>
                    <a:pt x="4677" y="136"/>
                    <a:pt x="4656" y="328"/>
                  </a:cubicBezTo>
                  <a:lnTo>
                    <a:pt x="4192" y="3805"/>
                  </a:lnTo>
                  <a:lnTo>
                    <a:pt x="715" y="3340"/>
                  </a:lnTo>
                  <a:cubicBezTo>
                    <a:pt x="700" y="3338"/>
                    <a:pt x="686" y="3338"/>
                    <a:pt x="671" y="3338"/>
                  </a:cubicBezTo>
                  <a:cubicBezTo>
                    <a:pt x="486" y="3338"/>
                    <a:pt x="320" y="3474"/>
                    <a:pt x="298" y="3662"/>
                  </a:cubicBezTo>
                  <a:lnTo>
                    <a:pt x="36" y="5638"/>
                  </a:lnTo>
                  <a:cubicBezTo>
                    <a:pt x="1" y="5840"/>
                    <a:pt x="144" y="6031"/>
                    <a:pt x="358" y="6055"/>
                  </a:cubicBezTo>
                  <a:lnTo>
                    <a:pt x="358" y="6043"/>
                  </a:lnTo>
                  <a:lnTo>
                    <a:pt x="3835" y="6507"/>
                  </a:lnTo>
                  <a:lnTo>
                    <a:pt x="3370" y="9984"/>
                  </a:lnTo>
                  <a:cubicBezTo>
                    <a:pt x="3346" y="10186"/>
                    <a:pt x="3489" y="10377"/>
                    <a:pt x="3692" y="10401"/>
                  </a:cubicBezTo>
                  <a:lnTo>
                    <a:pt x="5668" y="10663"/>
                  </a:lnTo>
                  <a:cubicBezTo>
                    <a:pt x="5683" y="10664"/>
                    <a:pt x="5698" y="10665"/>
                    <a:pt x="5712" y="10665"/>
                  </a:cubicBezTo>
                  <a:cubicBezTo>
                    <a:pt x="5898" y="10665"/>
                    <a:pt x="6063" y="10529"/>
                    <a:pt x="6085" y="10341"/>
                  </a:cubicBezTo>
                  <a:lnTo>
                    <a:pt x="6549" y="6864"/>
                  </a:lnTo>
                  <a:lnTo>
                    <a:pt x="10026" y="7329"/>
                  </a:lnTo>
                  <a:cubicBezTo>
                    <a:pt x="10041" y="7331"/>
                    <a:pt x="10055" y="7331"/>
                    <a:pt x="10070" y="7331"/>
                  </a:cubicBezTo>
                  <a:cubicBezTo>
                    <a:pt x="10255" y="7331"/>
                    <a:pt x="10421" y="7195"/>
                    <a:pt x="10454" y="7007"/>
                  </a:cubicBezTo>
                  <a:lnTo>
                    <a:pt x="10704" y="5031"/>
                  </a:lnTo>
                  <a:cubicBezTo>
                    <a:pt x="10740" y="4828"/>
                    <a:pt x="10597" y="4638"/>
                    <a:pt x="10383" y="4614"/>
                  </a:cubicBezTo>
                  <a:lnTo>
                    <a:pt x="6906" y="4150"/>
                  </a:lnTo>
                  <a:lnTo>
                    <a:pt x="7371" y="673"/>
                  </a:lnTo>
                  <a:cubicBezTo>
                    <a:pt x="7395" y="471"/>
                    <a:pt x="7252" y="280"/>
                    <a:pt x="7049" y="256"/>
                  </a:cubicBezTo>
                  <a:lnTo>
                    <a:pt x="5073" y="6"/>
                  </a:lnTo>
                  <a:cubicBezTo>
                    <a:pt x="5052" y="3"/>
                    <a:pt x="5031" y="1"/>
                    <a:pt x="501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5" name="Google Shape;9555;p51"/>
            <p:cNvSpPr/>
            <p:nvPr/>
          </p:nvSpPr>
          <p:spPr>
            <a:xfrm>
              <a:off x="311925" y="1715975"/>
              <a:ext cx="271200" cy="337450"/>
            </a:xfrm>
            <a:custGeom>
              <a:rect b="b" l="l" r="r" t="t"/>
              <a:pathLst>
                <a:path extrusionOk="0" h="13498" w="10848">
                  <a:moveTo>
                    <a:pt x="4148" y="414"/>
                  </a:moveTo>
                  <a:cubicBezTo>
                    <a:pt x="4438" y="414"/>
                    <a:pt x="4723" y="589"/>
                    <a:pt x="4775" y="982"/>
                  </a:cubicBezTo>
                  <a:cubicBezTo>
                    <a:pt x="4811" y="1173"/>
                    <a:pt x="4763" y="1375"/>
                    <a:pt x="4632" y="1518"/>
                  </a:cubicBezTo>
                  <a:lnTo>
                    <a:pt x="3835" y="1673"/>
                  </a:lnTo>
                  <a:cubicBezTo>
                    <a:pt x="3668" y="1578"/>
                    <a:pt x="3549" y="1411"/>
                    <a:pt x="3501" y="1209"/>
                  </a:cubicBezTo>
                  <a:cubicBezTo>
                    <a:pt x="3387" y="710"/>
                    <a:pt x="3771" y="414"/>
                    <a:pt x="4148" y="414"/>
                  </a:cubicBezTo>
                  <a:close/>
                  <a:moveTo>
                    <a:pt x="7868" y="2734"/>
                  </a:moveTo>
                  <a:cubicBezTo>
                    <a:pt x="8126" y="2734"/>
                    <a:pt x="8354" y="2923"/>
                    <a:pt x="8407" y="3185"/>
                  </a:cubicBezTo>
                  <a:lnTo>
                    <a:pt x="9788" y="10746"/>
                  </a:lnTo>
                  <a:cubicBezTo>
                    <a:pt x="9835" y="11043"/>
                    <a:pt x="9633" y="11329"/>
                    <a:pt x="9335" y="11377"/>
                  </a:cubicBezTo>
                  <a:lnTo>
                    <a:pt x="3073" y="12520"/>
                  </a:lnTo>
                  <a:cubicBezTo>
                    <a:pt x="3037" y="12527"/>
                    <a:pt x="3002" y="12530"/>
                    <a:pt x="2968" y="12530"/>
                  </a:cubicBezTo>
                  <a:cubicBezTo>
                    <a:pt x="2711" y="12530"/>
                    <a:pt x="2482" y="12342"/>
                    <a:pt x="2430" y="12079"/>
                  </a:cubicBezTo>
                  <a:lnTo>
                    <a:pt x="1072" y="4519"/>
                  </a:lnTo>
                  <a:cubicBezTo>
                    <a:pt x="1013" y="4221"/>
                    <a:pt x="1215" y="3935"/>
                    <a:pt x="1513" y="3888"/>
                  </a:cubicBezTo>
                  <a:lnTo>
                    <a:pt x="2263" y="3745"/>
                  </a:lnTo>
                  <a:cubicBezTo>
                    <a:pt x="2295" y="3960"/>
                    <a:pt x="2483" y="4107"/>
                    <a:pt x="2695" y="4107"/>
                  </a:cubicBezTo>
                  <a:cubicBezTo>
                    <a:pt x="2717" y="4107"/>
                    <a:pt x="2740" y="4105"/>
                    <a:pt x="2763" y="4102"/>
                  </a:cubicBezTo>
                  <a:lnTo>
                    <a:pt x="6680" y="3387"/>
                  </a:lnTo>
                  <a:cubicBezTo>
                    <a:pt x="6906" y="3340"/>
                    <a:pt x="7061" y="3114"/>
                    <a:pt x="7025" y="2887"/>
                  </a:cubicBezTo>
                  <a:lnTo>
                    <a:pt x="7764" y="2745"/>
                  </a:lnTo>
                  <a:cubicBezTo>
                    <a:pt x="7799" y="2737"/>
                    <a:pt x="7834" y="2734"/>
                    <a:pt x="7868" y="2734"/>
                  </a:cubicBezTo>
                  <a:close/>
                  <a:moveTo>
                    <a:pt x="4138" y="0"/>
                  </a:moveTo>
                  <a:cubicBezTo>
                    <a:pt x="4073" y="0"/>
                    <a:pt x="4008" y="6"/>
                    <a:pt x="3942" y="18"/>
                  </a:cubicBezTo>
                  <a:cubicBezTo>
                    <a:pt x="3358" y="125"/>
                    <a:pt x="2965" y="697"/>
                    <a:pt x="3073" y="1292"/>
                  </a:cubicBezTo>
                  <a:cubicBezTo>
                    <a:pt x="3108" y="1459"/>
                    <a:pt x="3180" y="1625"/>
                    <a:pt x="3287" y="1768"/>
                  </a:cubicBezTo>
                  <a:lnTo>
                    <a:pt x="2513" y="1911"/>
                  </a:lnTo>
                  <a:cubicBezTo>
                    <a:pt x="2192" y="1971"/>
                    <a:pt x="1989" y="2280"/>
                    <a:pt x="2037" y="2602"/>
                  </a:cubicBezTo>
                  <a:lnTo>
                    <a:pt x="2096" y="2875"/>
                  </a:lnTo>
                  <a:lnTo>
                    <a:pt x="798" y="3114"/>
                  </a:lnTo>
                  <a:cubicBezTo>
                    <a:pt x="322" y="3197"/>
                    <a:pt x="1" y="3661"/>
                    <a:pt x="84" y="4149"/>
                  </a:cubicBezTo>
                  <a:lnTo>
                    <a:pt x="1668" y="12758"/>
                  </a:lnTo>
                  <a:cubicBezTo>
                    <a:pt x="1742" y="13194"/>
                    <a:pt x="2121" y="13497"/>
                    <a:pt x="2549" y="13497"/>
                  </a:cubicBezTo>
                  <a:cubicBezTo>
                    <a:pt x="2600" y="13497"/>
                    <a:pt x="2652" y="13493"/>
                    <a:pt x="2703" y="13484"/>
                  </a:cubicBezTo>
                  <a:lnTo>
                    <a:pt x="10050" y="12139"/>
                  </a:lnTo>
                  <a:cubicBezTo>
                    <a:pt x="10526" y="12055"/>
                    <a:pt x="10847" y="11579"/>
                    <a:pt x="10764" y="11103"/>
                  </a:cubicBezTo>
                  <a:lnTo>
                    <a:pt x="9180" y="2471"/>
                  </a:lnTo>
                  <a:cubicBezTo>
                    <a:pt x="9106" y="2034"/>
                    <a:pt x="8727" y="1731"/>
                    <a:pt x="8299" y="1731"/>
                  </a:cubicBezTo>
                  <a:cubicBezTo>
                    <a:pt x="8248" y="1731"/>
                    <a:pt x="8196" y="1736"/>
                    <a:pt x="8145" y="1744"/>
                  </a:cubicBezTo>
                  <a:lnTo>
                    <a:pt x="6859" y="1994"/>
                  </a:lnTo>
                  <a:lnTo>
                    <a:pt x="6811" y="1721"/>
                  </a:lnTo>
                  <a:cubicBezTo>
                    <a:pt x="6757" y="1431"/>
                    <a:pt x="6500" y="1237"/>
                    <a:pt x="6223" y="1237"/>
                  </a:cubicBezTo>
                  <a:cubicBezTo>
                    <a:pt x="6193" y="1237"/>
                    <a:pt x="6163" y="1240"/>
                    <a:pt x="6132" y="1244"/>
                  </a:cubicBezTo>
                  <a:lnTo>
                    <a:pt x="5180" y="1423"/>
                  </a:lnTo>
                  <a:cubicBezTo>
                    <a:pt x="5228" y="1244"/>
                    <a:pt x="5240" y="1066"/>
                    <a:pt x="5216" y="899"/>
                  </a:cubicBezTo>
                  <a:cubicBezTo>
                    <a:pt x="5110" y="370"/>
                    <a:pt x="4656" y="0"/>
                    <a:pt x="413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6" name="Google Shape;9556;p51"/>
            <p:cNvSpPr/>
            <p:nvPr/>
          </p:nvSpPr>
          <p:spPr>
            <a:xfrm>
              <a:off x="360150" y="1837275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7" name="Google Shape;9557;p51"/>
            <p:cNvSpPr/>
            <p:nvPr/>
          </p:nvSpPr>
          <p:spPr>
            <a:xfrm>
              <a:off x="412650" y="1825825"/>
              <a:ext cx="96975" cy="34100"/>
            </a:xfrm>
            <a:custGeom>
              <a:rect b="b" l="l" r="r" t="t"/>
              <a:pathLst>
                <a:path extrusionOk="0" h="1364" w="3879">
                  <a:moveTo>
                    <a:pt x="3291" y="0"/>
                  </a:moveTo>
                  <a:cubicBezTo>
                    <a:pt x="3251" y="0"/>
                    <a:pt x="3208" y="6"/>
                    <a:pt x="3163" y="17"/>
                  </a:cubicBezTo>
                  <a:lnTo>
                    <a:pt x="3151" y="17"/>
                  </a:lnTo>
                  <a:lnTo>
                    <a:pt x="556" y="494"/>
                  </a:lnTo>
                  <a:cubicBezTo>
                    <a:pt x="0" y="571"/>
                    <a:pt x="108" y="1364"/>
                    <a:pt x="598" y="1364"/>
                  </a:cubicBezTo>
                  <a:cubicBezTo>
                    <a:pt x="634" y="1364"/>
                    <a:pt x="671" y="1360"/>
                    <a:pt x="710" y="1351"/>
                  </a:cubicBezTo>
                  <a:lnTo>
                    <a:pt x="3306" y="875"/>
                  </a:lnTo>
                  <a:cubicBezTo>
                    <a:pt x="3878" y="809"/>
                    <a:pt x="3779" y="0"/>
                    <a:pt x="3291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8" name="Google Shape;9558;p51"/>
            <p:cNvSpPr/>
            <p:nvPr/>
          </p:nvSpPr>
          <p:spPr>
            <a:xfrm>
              <a:off x="369975" y="1891150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0" y="1012"/>
                    <a:pt x="560" y="1405"/>
                  </a:cubicBezTo>
                  <a:cubicBezTo>
                    <a:pt x="701" y="1502"/>
                    <a:pt x="854" y="1545"/>
                    <a:pt x="1003" y="1545"/>
                  </a:cubicBezTo>
                  <a:cubicBezTo>
                    <a:pt x="1454" y="1545"/>
                    <a:pt x="1861" y="1145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9" name="Google Shape;9559;p51"/>
            <p:cNvSpPr/>
            <p:nvPr/>
          </p:nvSpPr>
          <p:spPr>
            <a:xfrm>
              <a:off x="423950" y="1879800"/>
              <a:ext cx="93700" cy="33750"/>
            </a:xfrm>
            <a:custGeom>
              <a:rect b="b" l="l" r="r" t="t"/>
              <a:pathLst>
                <a:path extrusionOk="0" h="1350" w="3748">
                  <a:moveTo>
                    <a:pt x="3128" y="0"/>
                  </a:moveTo>
                  <a:cubicBezTo>
                    <a:pt x="3116" y="0"/>
                    <a:pt x="3104" y="1"/>
                    <a:pt x="3092" y="2"/>
                  </a:cubicBezTo>
                  <a:lnTo>
                    <a:pt x="497" y="478"/>
                  </a:lnTo>
                  <a:cubicBezTo>
                    <a:pt x="0" y="628"/>
                    <a:pt x="119" y="1349"/>
                    <a:pt x="605" y="1349"/>
                  </a:cubicBezTo>
                  <a:cubicBezTo>
                    <a:pt x="620" y="1349"/>
                    <a:pt x="636" y="1348"/>
                    <a:pt x="651" y="1347"/>
                  </a:cubicBezTo>
                  <a:lnTo>
                    <a:pt x="3247" y="883"/>
                  </a:lnTo>
                  <a:cubicBezTo>
                    <a:pt x="3747" y="731"/>
                    <a:pt x="3634" y="0"/>
                    <a:pt x="312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0" name="Google Shape;9560;p51"/>
            <p:cNvSpPr/>
            <p:nvPr/>
          </p:nvSpPr>
          <p:spPr>
            <a:xfrm>
              <a:off x="380400" y="1948900"/>
              <a:ext cx="46600" cy="38625"/>
            </a:xfrm>
            <a:custGeom>
              <a:rect b="b" l="l" r="r" t="t"/>
              <a:pathLst>
                <a:path extrusionOk="0" h="1545" w="1864">
                  <a:moveTo>
                    <a:pt x="1014" y="0"/>
                  </a:moveTo>
                  <a:cubicBezTo>
                    <a:pt x="970" y="0"/>
                    <a:pt x="926" y="4"/>
                    <a:pt x="881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8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1" name="Google Shape;9561;p51"/>
            <p:cNvSpPr/>
            <p:nvPr/>
          </p:nvSpPr>
          <p:spPr>
            <a:xfrm>
              <a:off x="434050" y="1937225"/>
              <a:ext cx="94500" cy="34050"/>
            </a:xfrm>
            <a:custGeom>
              <a:rect b="b" l="l" r="r" t="t"/>
              <a:pathLst>
                <a:path extrusionOk="0" h="1362" w="3780">
                  <a:moveTo>
                    <a:pt x="3153" y="0"/>
                  </a:moveTo>
                  <a:cubicBezTo>
                    <a:pt x="3137" y="0"/>
                    <a:pt x="3121" y="1"/>
                    <a:pt x="3105" y="2"/>
                  </a:cubicBezTo>
                  <a:lnTo>
                    <a:pt x="3105" y="14"/>
                  </a:lnTo>
                  <a:lnTo>
                    <a:pt x="509" y="479"/>
                  </a:lnTo>
                  <a:cubicBezTo>
                    <a:pt x="1" y="617"/>
                    <a:pt x="120" y="1362"/>
                    <a:pt x="629" y="1362"/>
                  </a:cubicBezTo>
                  <a:cubicBezTo>
                    <a:pt x="644" y="1362"/>
                    <a:pt x="660" y="1361"/>
                    <a:pt x="676" y="1360"/>
                  </a:cubicBezTo>
                  <a:lnTo>
                    <a:pt x="3272" y="883"/>
                  </a:lnTo>
                  <a:cubicBezTo>
                    <a:pt x="3780" y="733"/>
                    <a:pt x="3660" y="0"/>
                    <a:pt x="315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2" name="Google Shape;9562;p51"/>
            <p:cNvSpPr/>
            <p:nvPr/>
          </p:nvSpPr>
          <p:spPr>
            <a:xfrm>
              <a:off x="336925" y="2188200"/>
              <a:ext cx="193225" cy="173650"/>
            </a:xfrm>
            <a:custGeom>
              <a:rect b="b" l="l" r="r" t="t"/>
              <a:pathLst>
                <a:path extrusionOk="0" h="6946" w="7729">
                  <a:moveTo>
                    <a:pt x="3896" y="0"/>
                  </a:moveTo>
                  <a:cubicBezTo>
                    <a:pt x="2865" y="0"/>
                    <a:pt x="1848" y="469"/>
                    <a:pt x="1180" y="1346"/>
                  </a:cubicBezTo>
                  <a:lnTo>
                    <a:pt x="6918" y="4965"/>
                  </a:lnTo>
                  <a:cubicBezTo>
                    <a:pt x="7728" y="3394"/>
                    <a:pt x="7204" y="1465"/>
                    <a:pt x="5704" y="524"/>
                  </a:cubicBezTo>
                  <a:cubicBezTo>
                    <a:pt x="5144" y="171"/>
                    <a:pt x="4517" y="0"/>
                    <a:pt x="3896" y="0"/>
                  </a:cubicBezTo>
                  <a:close/>
                  <a:moveTo>
                    <a:pt x="775" y="1989"/>
                  </a:moveTo>
                  <a:lnTo>
                    <a:pt x="775" y="1989"/>
                  </a:lnTo>
                  <a:cubicBezTo>
                    <a:pt x="1" y="3548"/>
                    <a:pt x="489" y="5477"/>
                    <a:pt x="1954" y="6418"/>
                  </a:cubicBezTo>
                  <a:cubicBezTo>
                    <a:pt x="2521" y="6774"/>
                    <a:pt x="3155" y="6945"/>
                    <a:pt x="3783" y="6945"/>
                  </a:cubicBezTo>
                  <a:cubicBezTo>
                    <a:pt x="4816" y="6945"/>
                    <a:pt x="5833" y="6482"/>
                    <a:pt x="6514" y="5608"/>
                  </a:cubicBezTo>
                  <a:lnTo>
                    <a:pt x="775" y="1989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3" name="Google Shape;9563;p51"/>
            <p:cNvSpPr/>
            <p:nvPr/>
          </p:nvSpPr>
          <p:spPr>
            <a:xfrm>
              <a:off x="699475" y="1814925"/>
              <a:ext cx="152125" cy="140725"/>
            </a:xfrm>
            <a:custGeom>
              <a:rect b="b" l="l" r="r" t="t"/>
              <a:pathLst>
                <a:path extrusionOk="0" h="5629" w="6085">
                  <a:moveTo>
                    <a:pt x="3608" y="1"/>
                  </a:moveTo>
                  <a:lnTo>
                    <a:pt x="1215" y="1620"/>
                  </a:lnTo>
                  <a:cubicBezTo>
                    <a:pt x="251" y="2275"/>
                    <a:pt x="1" y="3585"/>
                    <a:pt x="656" y="4549"/>
                  </a:cubicBezTo>
                  <a:lnTo>
                    <a:pt x="763" y="4704"/>
                  </a:lnTo>
                  <a:cubicBezTo>
                    <a:pt x="1171" y="5305"/>
                    <a:pt x="1833" y="5629"/>
                    <a:pt x="2508" y="5629"/>
                  </a:cubicBezTo>
                  <a:cubicBezTo>
                    <a:pt x="2916" y="5629"/>
                    <a:pt x="3328" y="5510"/>
                    <a:pt x="3692" y="5264"/>
                  </a:cubicBezTo>
                  <a:lnTo>
                    <a:pt x="6085" y="3644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4" name="Google Shape;9564;p51"/>
            <p:cNvSpPr/>
            <p:nvPr/>
          </p:nvSpPr>
          <p:spPr>
            <a:xfrm>
              <a:off x="802175" y="1756600"/>
              <a:ext cx="152125" cy="140800"/>
            </a:xfrm>
            <a:custGeom>
              <a:rect b="b" l="l" r="r" t="t"/>
              <a:pathLst>
                <a:path extrusionOk="0" h="5632" w="6085">
                  <a:moveTo>
                    <a:pt x="3588" y="1"/>
                  </a:moveTo>
                  <a:cubicBezTo>
                    <a:pt x="3177" y="1"/>
                    <a:pt x="2760" y="120"/>
                    <a:pt x="2394" y="369"/>
                  </a:cubicBezTo>
                  <a:lnTo>
                    <a:pt x="0" y="1989"/>
                  </a:lnTo>
                  <a:lnTo>
                    <a:pt x="2489" y="5632"/>
                  </a:lnTo>
                  <a:lnTo>
                    <a:pt x="4870" y="4001"/>
                  </a:lnTo>
                  <a:cubicBezTo>
                    <a:pt x="5834" y="3346"/>
                    <a:pt x="6084" y="2036"/>
                    <a:pt x="5430" y="1072"/>
                  </a:cubicBezTo>
                  <a:lnTo>
                    <a:pt x="5430" y="1072"/>
                  </a:lnTo>
                  <a:lnTo>
                    <a:pt x="5430" y="1084"/>
                  </a:lnTo>
                  <a:lnTo>
                    <a:pt x="5322" y="917"/>
                  </a:lnTo>
                  <a:cubicBezTo>
                    <a:pt x="4917" y="319"/>
                    <a:pt x="4259" y="1"/>
                    <a:pt x="358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5" name="Google Shape;9565;p51"/>
            <p:cNvSpPr/>
            <p:nvPr/>
          </p:nvSpPr>
          <p:spPr>
            <a:xfrm>
              <a:off x="655125" y="2105900"/>
              <a:ext cx="268225" cy="266700"/>
            </a:xfrm>
            <a:custGeom>
              <a:rect b="b" l="l" r="r" t="t"/>
              <a:pathLst>
                <a:path extrusionOk="0" h="10668" w="10729">
                  <a:moveTo>
                    <a:pt x="4998" y="1"/>
                  </a:moveTo>
                  <a:cubicBezTo>
                    <a:pt x="4821" y="1"/>
                    <a:pt x="4665" y="134"/>
                    <a:pt x="4644" y="316"/>
                  </a:cubicBezTo>
                  <a:lnTo>
                    <a:pt x="4180" y="3804"/>
                  </a:lnTo>
                  <a:lnTo>
                    <a:pt x="703" y="3340"/>
                  </a:lnTo>
                  <a:cubicBezTo>
                    <a:pt x="688" y="3338"/>
                    <a:pt x="674" y="3337"/>
                    <a:pt x="659" y="3337"/>
                  </a:cubicBezTo>
                  <a:cubicBezTo>
                    <a:pt x="475" y="3337"/>
                    <a:pt x="320" y="3474"/>
                    <a:pt x="286" y="3661"/>
                  </a:cubicBezTo>
                  <a:lnTo>
                    <a:pt x="24" y="5626"/>
                  </a:lnTo>
                  <a:cubicBezTo>
                    <a:pt x="1" y="5828"/>
                    <a:pt x="144" y="6019"/>
                    <a:pt x="346" y="6043"/>
                  </a:cubicBezTo>
                  <a:lnTo>
                    <a:pt x="3823" y="6507"/>
                  </a:lnTo>
                  <a:lnTo>
                    <a:pt x="3358" y="9984"/>
                  </a:lnTo>
                  <a:cubicBezTo>
                    <a:pt x="3334" y="10186"/>
                    <a:pt x="3477" y="10377"/>
                    <a:pt x="3680" y="10400"/>
                  </a:cubicBezTo>
                  <a:lnTo>
                    <a:pt x="5656" y="10662"/>
                  </a:lnTo>
                  <a:cubicBezTo>
                    <a:pt x="5677" y="10666"/>
                    <a:pt x="5698" y="10668"/>
                    <a:pt x="5718" y="10668"/>
                  </a:cubicBezTo>
                  <a:cubicBezTo>
                    <a:pt x="5896" y="10668"/>
                    <a:pt x="6051" y="10533"/>
                    <a:pt x="6073" y="10341"/>
                  </a:cubicBezTo>
                  <a:lnTo>
                    <a:pt x="6537" y="6864"/>
                  </a:lnTo>
                  <a:lnTo>
                    <a:pt x="10014" y="7329"/>
                  </a:lnTo>
                  <a:cubicBezTo>
                    <a:pt x="10029" y="7330"/>
                    <a:pt x="10043" y="7331"/>
                    <a:pt x="10058" y="7331"/>
                  </a:cubicBezTo>
                  <a:cubicBezTo>
                    <a:pt x="10243" y="7331"/>
                    <a:pt x="10409" y="7195"/>
                    <a:pt x="10442" y="7007"/>
                  </a:cubicBezTo>
                  <a:lnTo>
                    <a:pt x="10692" y="5031"/>
                  </a:lnTo>
                  <a:cubicBezTo>
                    <a:pt x="10728" y="4828"/>
                    <a:pt x="10585" y="4638"/>
                    <a:pt x="10371" y="4614"/>
                  </a:cubicBezTo>
                  <a:lnTo>
                    <a:pt x="6894" y="4150"/>
                  </a:lnTo>
                  <a:lnTo>
                    <a:pt x="7347" y="685"/>
                  </a:lnTo>
                  <a:cubicBezTo>
                    <a:pt x="7383" y="471"/>
                    <a:pt x="7240" y="292"/>
                    <a:pt x="7025" y="256"/>
                  </a:cubicBezTo>
                  <a:lnTo>
                    <a:pt x="5061" y="6"/>
                  </a:lnTo>
                  <a:cubicBezTo>
                    <a:pt x="5040" y="3"/>
                    <a:pt x="5019" y="1"/>
                    <a:pt x="499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6" name="Google Shape;9566;p51"/>
            <p:cNvSpPr/>
            <p:nvPr/>
          </p:nvSpPr>
          <p:spPr>
            <a:xfrm>
              <a:off x="311925" y="2510400"/>
              <a:ext cx="271200" cy="337175"/>
            </a:xfrm>
            <a:custGeom>
              <a:rect b="b" l="l" r="r" t="t"/>
              <a:pathLst>
                <a:path extrusionOk="0" h="13487" w="10848">
                  <a:moveTo>
                    <a:pt x="4146" y="408"/>
                  </a:moveTo>
                  <a:cubicBezTo>
                    <a:pt x="4436" y="408"/>
                    <a:pt x="4723" y="582"/>
                    <a:pt x="4775" y="971"/>
                  </a:cubicBezTo>
                  <a:cubicBezTo>
                    <a:pt x="4811" y="1162"/>
                    <a:pt x="4751" y="1364"/>
                    <a:pt x="4632" y="1507"/>
                  </a:cubicBezTo>
                  <a:lnTo>
                    <a:pt x="3835" y="1662"/>
                  </a:lnTo>
                  <a:cubicBezTo>
                    <a:pt x="3668" y="1567"/>
                    <a:pt x="3549" y="1400"/>
                    <a:pt x="3501" y="1209"/>
                  </a:cubicBezTo>
                  <a:lnTo>
                    <a:pt x="3501" y="1197"/>
                  </a:lnTo>
                  <a:cubicBezTo>
                    <a:pt x="3387" y="700"/>
                    <a:pt x="3769" y="408"/>
                    <a:pt x="4146" y="408"/>
                  </a:cubicBezTo>
                  <a:close/>
                  <a:moveTo>
                    <a:pt x="7855" y="2714"/>
                  </a:moveTo>
                  <a:cubicBezTo>
                    <a:pt x="8118" y="2714"/>
                    <a:pt x="8352" y="2895"/>
                    <a:pt x="8395" y="3162"/>
                  </a:cubicBezTo>
                  <a:lnTo>
                    <a:pt x="9788" y="10734"/>
                  </a:lnTo>
                  <a:cubicBezTo>
                    <a:pt x="9835" y="11032"/>
                    <a:pt x="9633" y="11318"/>
                    <a:pt x="9335" y="11365"/>
                  </a:cubicBezTo>
                  <a:lnTo>
                    <a:pt x="3073" y="12508"/>
                  </a:lnTo>
                  <a:cubicBezTo>
                    <a:pt x="3037" y="12515"/>
                    <a:pt x="3002" y="12519"/>
                    <a:pt x="2968" y="12519"/>
                  </a:cubicBezTo>
                  <a:cubicBezTo>
                    <a:pt x="2711" y="12519"/>
                    <a:pt x="2482" y="12330"/>
                    <a:pt x="2430" y="12068"/>
                  </a:cubicBezTo>
                  <a:lnTo>
                    <a:pt x="1072" y="4507"/>
                  </a:lnTo>
                  <a:cubicBezTo>
                    <a:pt x="1013" y="4210"/>
                    <a:pt x="1215" y="3924"/>
                    <a:pt x="1513" y="3876"/>
                  </a:cubicBezTo>
                  <a:lnTo>
                    <a:pt x="2263" y="3733"/>
                  </a:lnTo>
                  <a:cubicBezTo>
                    <a:pt x="2295" y="3949"/>
                    <a:pt x="2483" y="4096"/>
                    <a:pt x="2695" y="4096"/>
                  </a:cubicBezTo>
                  <a:cubicBezTo>
                    <a:pt x="2717" y="4096"/>
                    <a:pt x="2740" y="4094"/>
                    <a:pt x="2763" y="4091"/>
                  </a:cubicBezTo>
                  <a:lnTo>
                    <a:pt x="6680" y="3376"/>
                  </a:lnTo>
                  <a:cubicBezTo>
                    <a:pt x="6906" y="3329"/>
                    <a:pt x="7061" y="3102"/>
                    <a:pt x="7025" y="2864"/>
                  </a:cubicBezTo>
                  <a:lnTo>
                    <a:pt x="7764" y="2721"/>
                  </a:lnTo>
                  <a:cubicBezTo>
                    <a:pt x="7794" y="2717"/>
                    <a:pt x="7825" y="2714"/>
                    <a:pt x="7855" y="2714"/>
                  </a:cubicBezTo>
                  <a:close/>
                  <a:moveTo>
                    <a:pt x="4142" y="1"/>
                  </a:moveTo>
                  <a:cubicBezTo>
                    <a:pt x="4076" y="1"/>
                    <a:pt x="4009" y="7"/>
                    <a:pt x="3942" y="19"/>
                  </a:cubicBezTo>
                  <a:cubicBezTo>
                    <a:pt x="3358" y="126"/>
                    <a:pt x="2965" y="685"/>
                    <a:pt x="3073" y="1281"/>
                  </a:cubicBezTo>
                  <a:cubicBezTo>
                    <a:pt x="3108" y="1447"/>
                    <a:pt x="3180" y="1614"/>
                    <a:pt x="3287" y="1757"/>
                  </a:cubicBezTo>
                  <a:lnTo>
                    <a:pt x="2513" y="1900"/>
                  </a:lnTo>
                  <a:cubicBezTo>
                    <a:pt x="2192" y="1959"/>
                    <a:pt x="1989" y="2257"/>
                    <a:pt x="2037" y="2579"/>
                  </a:cubicBezTo>
                  <a:lnTo>
                    <a:pt x="2096" y="2864"/>
                  </a:lnTo>
                  <a:lnTo>
                    <a:pt x="798" y="3091"/>
                  </a:lnTo>
                  <a:cubicBezTo>
                    <a:pt x="322" y="3186"/>
                    <a:pt x="1" y="3650"/>
                    <a:pt x="84" y="4126"/>
                  </a:cubicBezTo>
                  <a:lnTo>
                    <a:pt x="1668" y="12758"/>
                  </a:lnTo>
                  <a:cubicBezTo>
                    <a:pt x="1742" y="13193"/>
                    <a:pt x="2118" y="13486"/>
                    <a:pt x="2545" y="13486"/>
                  </a:cubicBezTo>
                  <a:cubicBezTo>
                    <a:pt x="2597" y="13486"/>
                    <a:pt x="2650" y="13482"/>
                    <a:pt x="2703" y="13473"/>
                  </a:cubicBezTo>
                  <a:lnTo>
                    <a:pt x="10050" y="12127"/>
                  </a:lnTo>
                  <a:cubicBezTo>
                    <a:pt x="10526" y="12044"/>
                    <a:pt x="10847" y="11580"/>
                    <a:pt x="10764" y="11091"/>
                  </a:cubicBezTo>
                  <a:lnTo>
                    <a:pt x="9180" y="2459"/>
                  </a:lnTo>
                  <a:cubicBezTo>
                    <a:pt x="9107" y="2029"/>
                    <a:pt x="8737" y="1728"/>
                    <a:pt x="8317" y="1728"/>
                  </a:cubicBezTo>
                  <a:cubicBezTo>
                    <a:pt x="8260" y="1728"/>
                    <a:pt x="8202" y="1734"/>
                    <a:pt x="8145" y="1745"/>
                  </a:cubicBezTo>
                  <a:lnTo>
                    <a:pt x="6859" y="1983"/>
                  </a:lnTo>
                  <a:lnTo>
                    <a:pt x="6811" y="1709"/>
                  </a:lnTo>
                  <a:cubicBezTo>
                    <a:pt x="6757" y="1419"/>
                    <a:pt x="6500" y="1226"/>
                    <a:pt x="6223" y="1226"/>
                  </a:cubicBezTo>
                  <a:cubicBezTo>
                    <a:pt x="6193" y="1226"/>
                    <a:pt x="6163" y="1228"/>
                    <a:pt x="6132" y="1233"/>
                  </a:cubicBezTo>
                  <a:lnTo>
                    <a:pt x="5180" y="1412"/>
                  </a:lnTo>
                  <a:cubicBezTo>
                    <a:pt x="5228" y="1245"/>
                    <a:pt x="5240" y="1066"/>
                    <a:pt x="5216" y="888"/>
                  </a:cubicBezTo>
                  <a:cubicBezTo>
                    <a:pt x="5110" y="360"/>
                    <a:pt x="4658" y="1"/>
                    <a:pt x="414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7" name="Google Shape;9567;p51"/>
            <p:cNvSpPr/>
            <p:nvPr/>
          </p:nvSpPr>
          <p:spPr>
            <a:xfrm>
              <a:off x="360150" y="2631725"/>
              <a:ext cx="46550" cy="38625"/>
            </a:xfrm>
            <a:custGeom>
              <a:rect b="b" l="l" r="r" t="t"/>
              <a:pathLst>
                <a:path extrusionOk="0" h="1545" w="1862">
                  <a:moveTo>
                    <a:pt x="1002" y="0"/>
                  </a:moveTo>
                  <a:cubicBezTo>
                    <a:pt x="958" y="0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88" y="258"/>
                    <a:pt x="1367" y="0"/>
                    <a:pt x="100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8" name="Google Shape;9568;p51"/>
            <p:cNvSpPr/>
            <p:nvPr/>
          </p:nvSpPr>
          <p:spPr>
            <a:xfrm>
              <a:off x="413075" y="2620125"/>
              <a:ext cx="96200" cy="33850"/>
            </a:xfrm>
            <a:custGeom>
              <a:rect b="b" l="l" r="r" t="t"/>
              <a:pathLst>
                <a:path extrusionOk="0" h="1354" w="3848">
                  <a:moveTo>
                    <a:pt x="3250" y="0"/>
                  </a:moveTo>
                  <a:cubicBezTo>
                    <a:pt x="3217" y="0"/>
                    <a:pt x="3182" y="4"/>
                    <a:pt x="3146" y="11"/>
                  </a:cubicBezTo>
                  <a:lnTo>
                    <a:pt x="3134" y="11"/>
                  </a:lnTo>
                  <a:lnTo>
                    <a:pt x="539" y="487"/>
                  </a:lnTo>
                  <a:cubicBezTo>
                    <a:pt x="1" y="588"/>
                    <a:pt x="106" y="1354"/>
                    <a:pt x="597" y="1354"/>
                  </a:cubicBezTo>
                  <a:cubicBezTo>
                    <a:pt x="628" y="1354"/>
                    <a:pt x="660" y="1351"/>
                    <a:pt x="693" y="1345"/>
                  </a:cubicBezTo>
                  <a:lnTo>
                    <a:pt x="3289" y="868"/>
                  </a:lnTo>
                  <a:cubicBezTo>
                    <a:pt x="3847" y="790"/>
                    <a:pt x="3746" y="0"/>
                    <a:pt x="325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9" name="Google Shape;9569;p51"/>
            <p:cNvSpPr/>
            <p:nvPr/>
          </p:nvSpPr>
          <p:spPr>
            <a:xfrm>
              <a:off x="369975" y="2685525"/>
              <a:ext cx="46550" cy="38700"/>
            </a:xfrm>
            <a:custGeom>
              <a:rect b="b" l="l" r="r" t="t"/>
              <a:pathLst>
                <a:path extrusionOk="0" h="1548" w="1862">
                  <a:moveTo>
                    <a:pt x="1015" y="0"/>
                  </a:moveTo>
                  <a:cubicBezTo>
                    <a:pt x="967" y="0"/>
                    <a:pt x="919" y="5"/>
                    <a:pt x="870" y="15"/>
                  </a:cubicBezTo>
                  <a:cubicBezTo>
                    <a:pt x="191" y="122"/>
                    <a:pt x="0" y="1015"/>
                    <a:pt x="560" y="1408"/>
                  </a:cubicBezTo>
                  <a:cubicBezTo>
                    <a:pt x="701" y="1505"/>
                    <a:pt x="854" y="1548"/>
                    <a:pt x="1002" y="1548"/>
                  </a:cubicBezTo>
                  <a:cubicBezTo>
                    <a:pt x="1453" y="1548"/>
                    <a:pt x="1861" y="1145"/>
                    <a:pt x="1763" y="634"/>
                  </a:cubicBezTo>
                  <a:cubicBezTo>
                    <a:pt x="1700" y="266"/>
                    <a:pt x="1377" y="0"/>
                    <a:pt x="1015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0" name="Google Shape;9570;p51"/>
            <p:cNvSpPr/>
            <p:nvPr/>
          </p:nvSpPr>
          <p:spPr>
            <a:xfrm>
              <a:off x="423950" y="2673950"/>
              <a:ext cx="93700" cy="33725"/>
            </a:xfrm>
            <a:custGeom>
              <a:rect b="b" l="l" r="r" t="t"/>
              <a:pathLst>
                <a:path extrusionOk="0" h="1349" w="3748">
                  <a:moveTo>
                    <a:pt x="3128" y="0"/>
                  </a:moveTo>
                  <a:cubicBezTo>
                    <a:pt x="3116" y="0"/>
                    <a:pt x="3104" y="1"/>
                    <a:pt x="3092" y="1"/>
                  </a:cubicBezTo>
                  <a:lnTo>
                    <a:pt x="497" y="478"/>
                  </a:lnTo>
                  <a:cubicBezTo>
                    <a:pt x="0" y="628"/>
                    <a:pt x="119" y="1349"/>
                    <a:pt x="605" y="1349"/>
                  </a:cubicBezTo>
                  <a:cubicBezTo>
                    <a:pt x="620" y="1349"/>
                    <a:pt x="636" y="1348"/>
                    <a:pt x="651" y="1347"/>
                  </a:cubicBezTo>
                  <a:lnTo>
                    <a:pt x="3247" y="882"/>
                  </a:lnTo>
                  <a:cubicBezTo>
                    <a:pt x="3747" y="731"/>
                    <a:pt x="3634" y="0"/>
                    <a:pt x="312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1" name="Google Shape;9571;p51"/>
            <p:cNvSpPr/>
            <p:nvPr/>
          </p:nvSpPr>
          <p:spPr>
            <a:xfrm>
              <a:off x="380400" y="2743050"/>
              <a:ext cx="46600" cy="38625"/>
            </a:xfrm>
            <a:custGeom>
              <a:rect b="b" l="l" r="r" t="t"/>
              <a:pathLst>
                <a:path extrusionOk="0" h="1545" w="1864">
                  <a:moveTo>
                    <a:pt x="1014" y="0"/>
                  </a:moveTo>
                  <a:cubicBezTo>
                    <a:pt x="970" y="0"/>
                    <a:pt x="926" y="4"/>
                    <a:pt x="881" y="11"/>
                  </a:cubicBezTo>
                  <a:cubicBezTo>
                    <a:pt x="191" y="131"/>
                    <a:pt x="0" y="1012"/>
                    <a:pt x="572" y="1404"/>
                  </a:cubicBezTo>
                  <a:cubicBezTo>
                    <a:pt x="710" y="1501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8"/>
                    <a:pt x="1378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2" name="Google Shape;9572;p51"/>
            <p:cNvSpPr/>
            <p:nvPr/>
          </p:nvSpPr>
          <p:spPr>
            <a:xfrm>
              <a:off x="433850" y="2731600"/>
              <a:ext cx="94825" cy="33850"/>
            </a:xfrm>
            <a:custGeom>
              <a:rect b="b" l="l" r="r" t="t"/>
              <a:pathLst>
                <a:path extrusionOk="0" h="1354" w="3793">
                  <a:moveTo>
                    <a:pt x="3181" y="1"/>
                  </a:moveTo>
                  <a:cubicBezTo>
                    <a:pt x="3159" y="1"/>
                    <a:pt x="3136" y="2"/>
                    <a:pt x="3113" y="5"/>
                  </a:cubicBezTo>
                  <a:lnTo>
                    <a:pt x="517" y="469"/>
                  </a:lnTo>
                  <a:cubicBezTo>
                    <a:pt x="1" y="607"/>
                    <a:pt x="115" y="1354"/>
                    <a:pt x="625" y="1354"/>
                  </a:cubicBezTo>
                  <a:cubicBezTo>
                    <a:pt x="644" y="1354"/>
                    <a:pt x="664" y="1353"/>
                    <a:pt x="684" y="1351"/>
                  </a:cubicBezTo>
                  <a:lnTo>
                    <a:pt x="3280" y="874"/>
                  </a:lnTo>
                  <a:cubicBezTo>
                    <a:pt x="3793" y="749"/>
                    <a:pt x="3683" y="1"/>
                    <a:pt x="318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3" name="Google Shape;9573;p51"/>
            <p:cNvSpPr/>
            <p:nvPr/>
          </p:nvSpPr>
          <p:spPr>
            <a:xfrm>
              <a:off x="336050" y="2982275"/>
              <a:ext cx="194100" cy="174025"/>
            </a:xfrm>
            <a:custGeom>
              <a:rect b="b" l="l" r="r" t="t"/>
              <a:pathLst>
                <a:path extrusionOk="0" h="6961" w="7764">
                  <a:moveTo>
                    <a:pt x="3923" y="0"/>
                  </a:moveTo>
                  <a:cubicBezTo>
                    <a:pt x="2894" y="0"/>
                    <a:pt x="1882" y="467"/>
                    <a:pt x="1215" y="1349"/>
                  </a:cubicBezTo>
                  <a:lnTo>
                    <a:pt x="6953" y="4968"/>
                  </a:lnTo>
                  <a:cubicBezTo>
                    <a:pt x="7763" y="3408"/>
                    <a:pt x="7239" y="1468"/>
                    <a:pt x="5739" y="527"/>
                  </a:cubicBezTo>
                  <a:cubicBezTo>
                    <a:pt x="5177" y="172"/>
                    <a:pt x="4547" y="0"/>
                    <a:pt x="3923" y="0"/>
                  </a:cubicBezTo>
                  <a:close/>
                  <a:moveTo>
                    <a:pt x="810" y="1992"/>
                  </a:moveTo>
                  <a:lnTo>
                    <a:pt x="810" y="1992"/>
                  </a:lnTo>
                  <a:cubicBezTo>
                    <a:pt x="0" y="3563"/>
                    <a:pt x="524" y="5492"/>
                    <a:pt x="2012" y="6433"/>
                  </a:cubicBezTo>
                  <a:cubicBezTo>
                    <a:pt x="2575" y="6788"/>
                    <a:pt x="3208" y="6960"/>
                    <a:pt x="3836" y="6960"/>
                  </a:cubicBezTo>
                  <a:cubicBezTo>
                    <a:pt x="4867" y="6960"/>
                    <a:pt x="5882" y="6496"/>
                    <a:pt x="6549" y="5623"/>
                  </a:cubicBezTo>
                  <a:lnTo>
                    <a:pt x="810" y="1992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4" name="Google Shape;9574;p51"/>
            <p:cNvSpPr/>
            <p:nvPr/>
          </p:nvSpPr>
          <p:spPr>
            <a:xfrm>
              <a:off x="699475" y="2609075"/>
              <a:ext cx="152125" cy="140725"/>
            </a:xfrm>
            <a:custGeom>
              <a:rect b="b" l="l" r="r" t="t"/>
              <a:pathLst>
                <a:path extrusionOk="0" h="5629" w="6085">
                  <a:moveTo>
                    <a:pt x="3608" y="1"/>
                  </a:moveTo>
                  <a:lnTo>
                    <a:pt x="1215" y="1620"/>
                  </a:lnTo>
                  <a:cubicBezTo>
                    <a:pt x="251" y="2275"/>
                    <a:pt x="1" y="3585"/>
                    <a:pt x="656" y="4549"/>
                  </a:cubicBezTo>
                  <a:lnTo>
                    <a:pt x="763" y="4716"/>
                  </a:lnTo>
                  <a:cubicBezTo>
                    <a:pt x="1170" y="5308"/>
                    <a:pt x="1831" y="5629"/>
                    <a:pt x="2505" y="5629"/>
                  </a:cubicBezTo>
                  <a:cubicBezTo>
                    <a:pt x="2914" y="5629"/>
                    <a:pt x="3327" y="5511"/>
                    <a:pt x="3692" y="5263"/>
                  </a:cubicBezTo>
                  <a:lnTo>
                    <a:pt x="6085" y="3644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5" name="Google Shape;9575;p51"/>
            <p:cNvSpPr/>
            <p:nvPr/>
          </p:nvSpPr>
          <p:spPr>
            <a:xfrm>
              <a:off x="802175" y="2550550"/>
              <a:ext cx="152125" cy="141000"/>
            </a:xfrm>
            <a:custGeom>
              <a:rect b="b" l="l" r="r" t="t"/>
              <a:pathLst>
                <a:path extrusionOk="0" h="5640" w="6085">
                  <a:moveTo>
                    <a:pt x="3577" y="0"/>
                  </a:moveTo>
                  <a:cubicBezTo>
                    <a:pt x="3169" y="0"/>
                    <a:pt x="2757" y="119"/>
                    <a:pt x="2394" y="365"/>
                  </a:cubicBezTo>
                  <a:lnTo>
                    <a:pt x="0" y="1996"/>
                  </a:lnTo>
                  <a:lnTo>
                    <a:pt x="2489" y="5640"/>
                  </a:lnTo>
                  <a:lnTo>
                    <a:pt x="4870" y="4009"/>
                  </a:lnTo>
                  <a:cubicBezTo>
                    <a:pt x="5834" y="3354"/>
                    <a:pt x="6084" y="2044"/>
                    <a:pt x="5430" y="1080"/>
                  </a:cubicBezTo>
                  <a:lnTo>
                    <a:pt x="5322" y="925"/>
                  </a:lnTo>
                  <a:cubicBezTo>
                    <a:pt x="4914" y="324"/>
                    <a:pt x="4252" y="0"/>
                    <a:pt x="357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6" name="Google Shape;9576;p51"/>
            <p:cNvSpPr/>
            <p:nvPr/>
          </p:nvSpPr>
          <p:spPr>
            <a:xfrm>
              <a:off x="655125" y="2899825"/>
              <a:ext cx="268225" cy="266925"/>
            </a:xfrm>
            <a:custGeom>
              <a:rect b="b" l="l" r="r" t="t"/>
              <a:pathLst>
                <a:path extrusionOk="0" h="10677" w="10729">
                  <a:moveTo>
                    <a:pt x="5017" y="1"/>
                  </a:moveTo>
                  <a:cubicBezTo>
                    <a:pt x="4831" y="1"/>
                    <a:pt x="4666" y="137"/>
                    <a:pt x="4644" y="325"/>
                  </a:cubicBezTo>
                  <a:lnTo>
                    <a:pt x="4180" y="3801"/>
                  </a:lnTo>
                  <a:lnTo>
                    <a:pt x="703" y="3349"/>
                  </a:lnTo>
                  <a:cubicBezTo>
                    <a:pt x="682" y="3345"/>
                    <a:pt x="661" y="3343"/>
                    <a:pt x="641" y="3343"/>
                  </a:cubicBezTo>
                  <a:cubicBezTo>
                    <a:pt x="463" y="3343"/>
                    <a:pt x="308" y="3478"/>
                    <a:pt x="286" y="3670"/>
                  </a:cubicBezTo>
                  <a:lnTo>
                    <a:pt x="24" y="5635"/>
                  </a:lnTo>
                  <a:cubicBezTo>
                    <a:pt x="1" y="5837"/>
                    <a:pt x="144" y="6028"/>
                    <a:pt x="346" y="6052"/>
                  </a:cubicBezTo>
                  <a:lnTo>
                    <a:pt x="346" y="6063"/>
                  </a:lnTo>
                  <a:lnTo>
                    <a:pt x="3823" y="6516"/>
                  </a:lnTo>
                  <a:lnTo>
                    <a:pt x="3358" y="10004"/>
                  </a:lnTo>
                  <a:cubicBezTo>
                    <a:pt x="3334" y="10207"/>
                    <a:pt x="3477" y="10385"/>
                    <a:pt x="3680" y="10421"/>
                  </a:cubicBezTo>
                  <a:lnTo>
                    <a:pt x="5656" y="10671"/>
                  </a:lnTo>
                  <a:cubicBezTo>
                    <a:pt x="5677" y="10675"/>
                    <a:pt x="5698" y="10677"/>
                    <a:pt x="5718" y="10677"/>
                  </a:cubicBezTo>
                  <a:cubicBezTo>
                    <a:pt x="5896" y="10677"/>
                    <a:pt x="6051" y="10543"/>
                    <a:pt x="6073" y="10362"/>
                  </a:cubicBezTo>
                  <a:lnTo>
                    <a:pt x="6537" y="6873"/>
                  </a:lnTo>
                  <a:lnTo>
                    <a:pt x="10014" y="7337"/>
                  </a:lnTo>
                  <a:cubicBezTo>
                    <a:pt x="10029" y="7339"/>
                    <a:pt x="10043" y="7340"/>
                    <a:pt x="10058" y="7340"/>
                  </a:cubicBezTo>
                  <a:cubicBezTo>
                    <a:pt x="10243" y="7340"/>
                    <a:pt x="10409" y="7204"/>
                    <a:pt x="10442" y="7016"/>
                  </a:cubicBezTo>
                  <a:lnTo>
                    <a:pt x="10692" y="5039"/>
                  </a:lnTo>
                  <a:cubicBezTo>
                    <a:pt x="10728" y="4837"/>
                    <a:pt x="10585" y="4647"/>
                    <a:pt x="10371" y="4623"/>
                  </a:cubicBezTo>
                  <a:lnTo>
                    <a:pt x="6894" y="4158"/>
                  </a:lnTo>
                  <a:lnTo>
                    <a:pt x="7359" y="682"/>
                  </a:lnTo>
                  <a:cubicBezTo>
                    <a:pt x="7383" y="479"/>
                    <a:pt x="7240" y="289"/>
                    <a:pt x="7037" y="265"/>
                  </a:cubicBezTo>
                  <a:lnTo>
                    <a:pt x="5061" y="3"/>
                  </a:lnTo>
                  <a:cubicBezTo>
                    <a:pt x="5046" y="1"/>
                    <a:pt x="5031" y="1"/>
                    <a:pt x="501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7" name="Google Shape;9577;p51"/>
            <p:cNvSpPr/>
            <p:nvPr/>
          </p:nvSpPr>
          <p:spPr>
            <a:xfrm>
              <a:off x="311925" y="3304550"/>
              <a:ext cx="271200" cy="337250"/>
            </a:xfrm>
            <a:custGeom>
              <a:rect b="b" l="l" r="r" t="t"/>
              <a:pathLst>
                <a:path extrusionOk="0" h="13490" w="10848">
                  <a:moveTo>
                    <a:pt x="4152" y="412"/>
                  </a:moveTo>
                  <a:cubicBezTo>
                    <a:pt x="4441" y="412"/>
                    <a:pt x="4724" y="585"/>
                    <a:pt x="4775" y="971"/>
                  </a:cubicBezTo>
                  <a:cubicBezTo>
                    <a:pt x="4811" y="1173"/>
                    <a:pt x="4763" y="1364"/>
                    <a:pt x="4632" y="1519"/>
                  </a:cubicBezTo>
                  <a:lnTo>
                    <a:pt x="3835" y="1662"/>
                  </a:lnTo>
                  <a:cubicBezTo>
                    <a:pt x="3668" y="1566"/>
                    <a:pt x="3549" y="1400"/>
                    <a:pt x="3501" y="1209"/>
                  </a:cubicBezTo>
                  <a:cubicBezTo>
                    <a:pt x="3386" y="709"/>
                    <a:pt x="3774" y="412"/>
                    <a:pt x="4152" y="412"/>
                  </a:cubicBezTo>
                  <a:close/>
                  <a:moveTo>
                    <a:pt x="7876" y="2723"/>
                  </a:moveTo>
                  <a:cubicBezTo>
                    <a:pt x="8126" y="2723"/>
                    <a:pt x="8354" y="2911"/>
                    <a:pt x="8407" y="3174"/>
                  </a:cubicBezTo>
                  <a:lnTo>
                    <a:pt x="9788" y="10746"/>
                  </a:lnTo>
                  <a:cubicBezTo>
                    <a:pt x="9835" y="11044"/>
                    <a:pt x="9633" y="11329"/>
                    <a:pt x="9335" y="11377"/>
                  </a:cubicBezTo>
                  <a:lnTo>
                    <a:pt x="3073" y="12520"/>
                  </a:lnTo>
                  <a:cubicBezTo>
                    <a:pt x="3042" y="12525"/>
                    <a:pt x="3012" y="12527"/>
                    <a:pt x="2982" y="12527"/>
                  </a:cubicBezTo>
                  <a:cubicBezTo>
                    <a:pt x="2719" y="12527"/>
                    <a:pt x="2483" y="12345"/>
                    <a:pt x="2430" y="12068"/>
                  </a:cubicBezTo>
                  <a:lnTo>
                    <a:pt x="1072" y="4507"/>
                  </a:lnTo>
                  <a:cubicBezTo>
                    <a:pt x="1013" y="4210"/>
                    <a:pt x="1215" y="3924"/>
                    <a:pt x="1513" y="3876"/>
                  </a:cubicBezTo>
                  <a:lnTo>
                    <a:pt x="2263" y="3733"/>
                  </a:lnTo>
                  <a:cubicBezTo>
                    <a:pt x="2295" y="3948"/>
                    <a:pt x="2483" y="4096"/>
                    <a:pt x="2695" y="4096"/>
                  </a:cubicBezTo>
                  <a:cubicBezTo>
                    <a:pt x="2717" y="4096"/>
                    <a:pt x="2740" y="4094"/>
                    <a:pt x="2763" y="4090"/>
                  </a:cubicBezTo>
                  <a:lnTo>
                    <a:pt x="6680" y="3376"/>
                  </a:lnTo>
                  <a:cubicBezTo>
                    <a:pt x="6906" y="3328"/>
                    <a:pt x="7073" y="3102"/>
                    <a:pt x="7025" y="2864"/>
                  </a:cubicBezTo>
                  <a:lnTo>
                    <a:pt x="7776" y="2733"/>
                  </a:lnTo>
                  <a:cubicBezTo>
                    <a:pt x="7809" y="2726"/>
                    <a:pt x="7843" y="2723"/>
                    <a:pt x="7876" y="2723"/>
                  </a:cubicBezTo>
                  <a:close/>
                  <a:moveTo>
                    <a:pt x="4138" y="1"/>
                  </a:moveTo>
                  <a:cubicBezTo>
                    <a:pt x="4073" y="1"/>
                    <a:pt x="4008" y="7"/>
                    <a:pt x="3942" y="19"/>
                  </a:cubicBezTo>
                  <a:cubicBezTo>
                    <a:pt x="3358" y="126"/>
                    <a:pt x="2965" y="685"/>
                    <a:pt x="3073" y="1281"/>
                  </a:cubicBezTo>
                  <a:cubicBezTo>
                    <a:pt x="3108" y="1447"/>
                    <a:pt x="3180" y="1614"/>
                    <a:pt x="3287" y="1757"/>
                  </a:cubicBezTo>
                  <a:lnTo>
                    <a:pt x="2513" y="1900"/>
                  </a:lnTo>
                  <a:cubicBezTo>
                    <a:pt x="2192" y="1971"/>
                    <a:pt x="1989" y="2269"/>
                    <a:pt x="2037" y="2590"/>
                  </a:cubicBezTo>
                  <a:lnTo>
                    <a:pt x="2096" y="2864"/>
                  </a:lnTo>
                  <a:lnTo>
                    <a:pt x="798" y="3102"/>
                  </a:lnTo>
                  <a:cubicBezTo>
                    <a:pt x="322" y="3197"/>
                    <a:pt x="1" y="3662"/>
                    <a:pt x="84" y="4150"/>
                  </a:cubicBezTo>
                  <a:lnTo>
                    <a:pt x="1668" y="12758"/>
                  </a:lnTo>
                  <a:cubicBezTo>
                    <a:pt x="1741" y="13188"/>
                    <a:pt x="2111" y="13489"/>
                    <a:pt x="2532" y="13489"/>
                  </a:cubicBezTo>
                  <a:cubicBezTo>
                    <a:pt x="2588" y="13489"/>
                    <a:pt x="2646" y="13484"/>
                    <a:pt x="2703" y="13473"/>
                  </a:cubicBezTo>
                  <a:lnTo>
                    <a:pt x="10050" y="12139"/>
                  </a:lnTo>
                  <a:cubicBezTo>
                    <a:pt x="10526" y="12044"/>
                    <a:pt x="10847" y="11579"/>
                    <a:pt x="10764" y="11091"/>
                  </a:cubicBezTo>
                  <a:lnTo>
                    <a:pt x="9180" y="2459"/>
                  </a:lnTo>
                  <a:cubicBezTo>
                    <a:pt x="9107" y="2029"/>
                    <a:pt x="8737" y="1728"/>
                    <a:pt x="8317" y="1728"/>
                  </a:cubicBezTo>
                  <a:cubicBezTo>
                    <a:pt x="8260" y="1728"/>
                    <a:pt x="8202" y="1734"/>
                    <a:pt x="8145" y="1745"/>
                  </a:cubicBezTo>
                  <a:lnTo>
                    <a:pt x="6859" y="1995"/>
                  </a:lnTo>
                  <a:lnTo>
                    <a:pt x="6811" y="1721"/>
                  </a:lnTo>
                  <a:cubicBezTo>
                    <a:pt x="6757" y="1430"/>
                    <a:pt x="6498" y="1226"/>
                    <a:pt x="6219" y="1226"/>
                  </a:cubicBezTo>
                  <a:cubicBezTo>
                    <a:pt x="6190" y="1226"/>
                    <a:pt x="6161" y="1228"/>
                    <a:pt x="6132" y="1233"/>
                  </a:cubicBezTo>
                  <a:lnTo>
                    <a:pt x="5180" y="1412"/>
                  </a:lnTo>
                  <a:cubicBezTo>
                    <a:pt x="5228" y="1245"/>
                    <a:pt x="5240" y="1066"/>
                    <a:pt x="5216" y="888"/>
                  </a:cubicBezTo>
                  <a:cubicBezTo>
                    <a:pt x="5110" y="369"/>
                    <a:pt x="4656" y="1"/>
                    <a:pt x="413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8" name="Google Shape;9578;p51"/>
            <p:cNvSpPr/>
            <p:nvPr/>
          </p:nvSpPr>
          <p:spPr>
            <a:xfrm>
              <a:off x="360150" y="3425775"/>
              <a:ext cx="46550" cy="38725"/>
            </a:xfrm>
            <a:custGeom>
              <a:rect b="b" l="l" r="r" t="t"/>
              <a:pathLst>
                <a:path extrusionOk="0" h="1549" w="1862">
                  <a:moveTo>
                    <a:pt x="1015" y="1"/>
                  </a:moveTo>
                  <a:cubicBezTo>
                    <a:pt x="967" y="1"/>
                    <a:pt x="919" y="6"/>
                    <a:pt x="870" y="15"/>
                  </a:cubicBezTo>
                  <a:cubicBezTo>
                    <a:pt x="191" y="134"/>
                    <a:pt x="1" y="1015"/>
                    <a:pt x="560" y="1408"/>
                  </a:cubicBezTo>
                  <a:cubicBezTo>
                    <a:pt x="701" y="1505"/>
                    <a:pt x="854" y="1549"/>
                    <a:pt x="1002" y="1549"/>
                  </a:cubicBezTo>
                  <a:cubicBezTo>
                    <a:pt x="1453" y="1549"/>
                    <a:pt x="1861" y="1146"/>
                    <a:pt x="1763" y="634"/>
                  </a:cubicBezTo>
                  <a:cubicBezTo>
                    <a:pt x="1700" y="267"/>
                    <a:pt x="1377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9" name="Google Shape;9579;p51"/>
            <p:cNvSpPr/>
            <p:nvPr/>
          </p:nvSpPr>
          <p:spPr>
            <a:xfrm>
              <a:off x="412650" y="3414475"/>
              <a:ext cx="97050" cy="33750"/>
            </a:xfrm>
            <a:custGeom>
              <a:rect b="b" l="l" r="r" t="t"/>
              <a:pathLst>
                <a:path extrusionOk="0" h="1350" w="3882">
                  <a:moveTo>
                    <a:pt x="3282" y="0"/>
                  </a:moveTo>
                  <a:cubicBezTo>
                    <a:pt x="3245" y="0"/>
                    <a:pt x="3205" y="5"/>
                    <a:pt x="3163" y="15"/>
                  </a:cubicBezTo>
                  <a:lnTo>
                    <a:pt x="3151" y="3"/>
                  </a:lnTo>
                  <a:lnTo>
                    <a:pt x="556" y="479"/>
                  </a:lnTo>
                  <a:cubicBezTo>
                    <a:pt x="1" y="568"/>
                    <a:pt x="108" y="1350"/>
                    <a:pt x="597" y="1350"/>
                  </a:cubicBezTo>
                  <a:cubicBezTo>
                    <a:pt x="633" y="1350"/>
                    <a:pt x="671" y="1345"/>
                    <a:pt x="710" y="1337"/>
                  </a:cubicBezTo>
                  <a:lnTo>
                    <a:pt x="3306" y="872"/>
                  </a:lnTo>
                  <a:cubicBezTo>
                    <a:pt x="3882" y="817"/>
                    <a:pt x="3778" y="0"/>
                    <a:pt x="328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0" name="Google Shape;9580;p51"/>
            <p:cNvSpPr/>
            <p:nvPr/>
          </p:nvSpPr>
          <p:spPr>
            <a:xfrm>
              <a:off x="369975" y="3479650"/>
              <a:ext cx="46550" cy="38725"/>
            </a:xfrm>
            <a:custGeom>
              <a:rect b="b" l="l" r="r" t="t"/>
              <a:pathLst>
                <a:path extrusionOk="0" h="1549" w="1862">
                  <a:moveTo>
                    <a:pt x="1015" y="1"/>
                  </a:moveTo>
                  <a:cubicBezTo>
                    <a:pt x="967" y="1"/>
                    <a:pt x="919" y="6"/>
                    <a:pt x="870" y="15"/>
                  </a:cubicBezTo>
                  <a:cubicBezTo>
                    <a:pt x="191" y="134"/>
                    <a:pt x="0" y="1015"/>
                    <a:pt x="560" y="1408"/>
                  </a:cubicBezTo>
                  <a:cubicBezTo>
                    <a:pt x="701" y="1505"/>
                    <a:pt x="854" y="1549"/>
                    <a:pt x="1002" y="1549"/>
                  </a:cubicBezTo>
                  <a:cubicBezTo>
                    <a:pt x="1453" y="1549"/>
                    <a:pt x="1861" y="1146"/>
                    <a:pt x="1763" y="635"/>
                  </a:cubicBezTo>
                  <a:cubicBezTo>
                    <a:pt x="1700" y="267"/>
                    <a:pt x="1377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1" name="Google Shape;9581;p51"/>
            <p:cNvSpPr/>
            <p:nvPr/>
          </p:nvSpPr>
          <p:spPr>
            <a:xfrm>
              <a:off x="423850" y="3468350"/>
              <a:ext cx="93700" cy="33750"/>
            </a:xfrm>
            <a:custGeom>
              <a:rect b="b" l="l" r="r" t="t"/>
              <a:pathLst>
                <a:path extrusionOk="0" h="1350" w="3748">
                  <a:moveTo>
                    <a:pt x="3144" y="1"/>
                  </a:moveTo>
                  <a:cubicBezTo>
                    <a:pt x="3128" y="1"/>
                    <a:pt x="3112" y="2"/>
                    <a:pt x="3096" y="3"/>
                  </a:cubicBezTo>
                  <a:lnTo>
                    <a:pt x="501" y="467"/>
                  </a:lnTo>
                  <a:cubicBezTo>
                    <a:pt x="0" y="619"/>
                    <a:pt x="125" y="1350"/>
                    <a:pt x="620" y="1350"/>
                  </a:cubicBezTo>
                  <a:cubicBezTo>
                    <a:pt x="632" y="1350"/>
                    <a:pt x="643" y="1349"/>
                    <a:pt x="655" y="1348"/>
                  </a:cubicBezTo>
                  <a:lnTo>
                    <a:pt x="3251" y="872"/>
                  </a:lnTo>
                  <a:cubicBezTo>
                    <a:pt x="3747" y="722"/>
                    <a:pt x="3639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2" name="Google Shape;9582;p51"/>
            <p:cNvSpPr/>
            <p:nvPr/>
          </p:nvSpPr>
          <p:spPr>
            <a:xfrm>
              <a:off x="380400" y="3537175"/>
              <a:ext cx="46600" cy="38650"/>
            </a:xfrm>
            <a:custGeom>
              <a:rect b="b" l="l" r="r" t="t"/>
              <a:pathLst>
                <a:path extrusionOk="0" h="1546" w="1864">
                  <a:moveTo>
                    <a:pt x="1013" y="1"/>
                  </a:moveTo>
                  <a:cubicBezTo>
                    <a:pt x="970" y="1"/>
                    <a:pt x="926" y="5"/>
                    <a:pt x="881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1" y="1546"/>
                    <a:pt x="1008" y="1546"/>
                  </a:cubicBezTo>
                  <a:cubicBezTo>
                    <a:pt x="1454" y="1546"/>
                    <a:pt x="1864" y="1145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3" name="Google Shape;9583;p51"/>
            <p:cNvSpPr/>
            <p:nvPr/>
          </p:nvSpPr>
          <p:spPr>
            <a:xfrm>
              <a:off x="434075" y="3525850"/>
              <a:ext cx="94400" cy="33725"/>
            </a:xfrm>
            <a:custGeom>
              <a:rect b="b" l="l" r="r" t="t"/>
              <a:pathLst>
                <a:path extrusionOk="0" h="1349" w="3776">
                  <a:moveTo>
                    <a:pt x="3104" y="1"/>
                  </a:moveTo>
                  <a:lnTo>
                    <a:pt x="508" y="477"/>
                  </a:lnTo>
                  <a:cubicBezTo>
                    <a:pt x="0" y="616"/>
                    <a:pt x="119" y="1348"/>
                    <a:pt x="627" y="1348"/>
                  </a:cubicBezTo>
                  <a:cubicBezTo>
                    <a:pt x="643" y="1348"/>
                    <a:pt x="659" y="1348"/>
                    <a:pt x="675" y="1346"/>
                  </a:cubicBezTo>
                  <a:lnTo>
                    <a:pt x="3271" y="882"/>
                  </a:lnTo>
                  <a:cubicBezTo>
                    <a:pt x="3775" y="744"/>
                    <a:pt x="3661" y="10"/>
                    <a:pt x="3162" y="10"/>
                  </a:cubicBezTo>
                  <a:cubicBezTo>
                    <a:pt x="3143" y="10"/>
                    <a:pt x="3124" y="11"/>
                    <a:pt x="3104" y="13"/>
                  </a:cubicBezTo>
                  <a:lnTo>
                    <a:pt x="3104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4" name="Google Shape;9584;p51"/>
            <p:cNvSpPr/>
            <p:nvPr/>
          </p:nvSpPr>
          <p:spPr>
            <a:xfrm>
              <a:off x="336925" y="3776475"/>
              <a:ext cx="193225" cy="173675"/>
            </a:xfrm>
            <a:custGeom>
              <a:rect b="b" l="l" r="r" t="t"/>
              <a:pathLst>
                <a:path extrusionOk="0" h="6947" w="7729">
                  <a:moveTo>
                    <a:pt x="3896" y="1"/>
                  </a:moveTo>
                  <a:cubicBezTo>
                    <a:pt x="2865" y="1"/>
                    <a:pt x="1848" y="470"/>
                    <a:pt x="1180" y="1346"/>
                  </a:cubicBezTo>
                  <a:lnTo>
                    <a:pt x="6918" y="4978"/>
                  </a:lnTo>
                  <a:cubicBezTo>
                    <a:pt x="7728" y="3406"/>
                    <a:pt x="7204" y="1477"/>
                    <a:pt x="5704" y="525"/>
                  </a:cubicBezTo>
                  <a:cubicBezTo>
                    <a:pt x="5144" y="171"/>
                    <a:pt x="4517" y="1"/>
                    <a:pt x="3896" y="1"/>
                  </a:cubicBezTo>
                  <a:close/>
                  <a:moveTo>
                    <a:pt x="775" y="1989"/>
                  </a:moveTo>
                  <a:cubicBezTo>
                    <a:pt x="1" y="3561"/>
                    <a:pt x="489" y="5478"/>
                    <a:pt x="1954" y="6418"/>
                  </a:cubicBezTo>
                  <a:cubicBezTo>
                    <a:pt x="2522" y="6775"/>
                    <a:pt x="3157" y="6947"/>
                    <a:pt x="3787" y="6947"/>
                  </a:cubicBezTo>
                  <a:cubicBezTo>
                    <a:pt x="4818" y="6947"/>
                    <a:pt x="5833" y="6486"/>
                    <a:pt x="6514" y="5621"/>
                  </a:cubicBezTo>
                  <a:lnTo>
                    <a:pt x="775" y="1989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5" name="Google Shape;9585;p51"/>
            <p:cNvSpPr/>
            <p:nvPr/>
          </p:nvSpPr>
          <p:spPr>
            <a:xfrm>
              <a:off x="699475" y="3402925"/>
              <a:ext cx="152125" cy="141100"/>
            </a:xfrm>
            <a:custGeom>
              <a:rect b="b" l="l" r="r" t="t"/>
              <a:pathLst>
                <a:path extrusionOk="0" h="5644" w="6085">
                  <a:moveTo>
                    <a:pt x="3608" y="1"/>
                  </a:moveTo>
                  <a:lnTo>
                    <a:pt x="1215" y="1632"/>
                  </a:lnTo>
                  <a:cubicBezTo>
                    <a:pt x="251" y="2287"/>
                    <a:pt x="1" y="3596"/>
                    <a:pt x="656" y="4561"/>
                  </a:cubicBezTo>
                  <a:lnTo>
                    <a:pt x="763" y="4727"/>
                  </a:lnTo>
                  <a:cubicBezTo>
                    <a:pt x="1172" y="5323"/>
                    <a:pt x="1837" y="5644"/>
                    <a:pt x="2514" y="5644"/>
                  </a:cubicBezTo>
                  <a:cubicBezTo>
                    <a:pt x="2920" y="5644"/>
                    <a:pt x="3330" y="5528"/>
                    <a:pt x="3692" y="5287"/>
                  </a:cubicBezTo>
                  <a:lnTo>
                    <a:pt x="6085" y="3656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6" name="Google Shape;9586;p51"/>
            <p:cNvSpPr/>
            <p:nvPr/>
          </p:nvSpPr>
          <p:spPr>
            <a:xfrm>
              <a:off x="802175" y="3344700"/>
              <a:ext cx="152125" cy="141000"/>
            </a:xfrm>
            <a:custGeom>
              <a:rect b="b" l="l" r="r" t="t"/>
              <a:pathLst>
                <a:path extrusionOk="0" h="5640" w="6085">
                  <a:moveTo>
                    <a:pt x="3577" y="0"/>
                  </a:moveTo>
                  <a:cubicBezTo>
                    <a:pt x="3169" y="0"/>
                    <a:pt x="2757" y="118"/>
                    <a:pt x="2394" y="365"/>
                  </a:cubicBezTo>
                  <a:lnTo>
                    <a:pt x="0" y="1996"/>
                  </a:lnTo>
                  <a:lnTo>
                    <a:pt x="2489" y="5640"/>
                  </a:lnTo>
                  <a:lnTo>
                    <a:pt x="4870" y="4008"/>
                  </a:lnTo>
                  <a:cubicBezTo>
                    <a:pt x="5834" y="3354"/>
                    <a:pt x="6084" y="2044"/>
                    <a:pt x="5430" y="1091"/>
                  </a:cubicBezTo>
                  <a:lnTo>
                    <a:pt x="5322" y="925"/>
                  </a:lnTo>
                  <a:cubicBezTo>
                    <a:pt x="4914" y="324"/>
                    <a:pt x="4252" y="0"/>
                    <a:pt x="357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7" name="Google Shape;9587;p51"/>
            <p:cNvSpPr/>
            <p:nvPr/>
          </p:nvSpPr>
          <p:spPr>
            <a:xfrm>
              <a:off x="655125" y="3694200"/>
              <a:ext cx="268225" cy="266925"/>
            </a:xfrm>
            <a:custGeom>
              <a:rect b="b" l="l" r="r" t="t"/>
              <a:pathLst>
                <a:path extrusionOk="0" h="10677" w="10729">
                  <a:moveTo>
                    <a:pt x="4998" y="0"/>
                  </a:moveTo>
                  <a:cubicBezTo>
                    <a:pt x="4821" y="0"/>
                    <a:pt x="4665" y="134"/>
                    <a:pt x="4644" y="315"/>
                  </a:cubicBezTo>
                  <a:lnTo>
                    <a:pt x="4180" y="3804"/>
                  </a:lnTo>
                  <a:lnTo>
                    <a:pt x="703" y="3340"/>
                  </a:lnTo>
                  <a:cubicBezTo>
                    <a:pt x="688" y="3338"/>
                    <a:pt x="674" y="3337"/>
                    <a:pt x="659" y="3337"/>
                  </a:cubicBezTo>
                  <a:cubicBezTo>
                    <a:pt x="474" y="3337"/>
                    <a:pt x="308" y="3473"/>
                    <a:pt x="286" y="3661"/>
                  </a:cubicBezTo>
                  <a:lnTo>
                    <a:pt x="24" y="5638"/>
                  </a:lnTo>
                  <a:cubicBezTo>
                    <a:pt x="1" y="5840"/>
                    <a:pt x="144" y="6019"/>
                    <a:pt x="346" y="6054"/>
                  </a:cubicBezTo>
                  <a:lnTo>
                    <a:pt x="3823" y="6519"/>
                  </a:lnTo>
                  <a:lnTo>
                    <a:pt x="3358" y="9995"/>
                  </a:lnTo>
                  <a:cubicBezTo>
                    <a:pt x="3334" y="10198"/>
                    <a:pt x="3477" y="10388"/>
                    <a:pt x="3680" y="10412"/>
                  </a:cubicBezTo>
                  <a:lnTo>
                    <a:pt x="5656" y="10674"/>
                  </a:lnTo>
                  <a:cubicBezTo>
                    <a:pt x="5671" y="10676"/>
                    <a:pt x="5686" y="10676"/>
                    <a:pt x="5700" y="10676"/>
                  </a:cubicBezTo>
                  <a:cubicBezTo>
                    <a:pt x="5886" y="10676"/>
                    <a:pt x="6051" y="10540"/>
                    <a:pt x="6073" y="10352"/>
                  </a:cubicBezTo>
                  <a:lnTo>
                    <a:pt x="6537" y="6876"/>
                  </a:lnTo>
                  <a:lnTo>
                    <a:pt x="10014" y="7328"/>
                  </a:lnTo>
                  <a:cubicBezTo>
                    <a:pt x="10029" y="7330"/>
                    <a:pt x="10043" y="7331"/>
                    <a:pt x="10058" y="7331"/>
                  </a:cubicBezTo>
                  <a:cubicBezTo>
                    <a:pt x="10243" y="7331"/>
                    <a:pt x="10409" y="7194"/>
                    <a:pt x="10442" y="7007"/>
                  </a:cubicBezTo>
                  <a:lnTo>
                    <a:pt x="10692" y="5042"/>
                  </a:lnTo>
                  <a:cubicBezTo>
                    <a:pt x="10728" y="4828"/>
                    <a:pt x="10585" y="4649"/>
                    <a:pt x="10371" y="4614"/>
                  </a:cubicBezTo>
                  <a:lnTo>
                    <a:pt x="6894" y="4161"/>
                  </a:lnTo>
                  <a:lnTo>
                    <a:pt x="7359" y="685"/>
                  </a:lnTo>
                  <a:cubicBezTo>
                    <a:pt x="7383" y="470"/>
                    <a:pt x="7240" y="292"/>
                    <a:pt x="7037" y="256"/>
                  </a:cubicBezTo>
                  <a:lnTo>
                    <a:pt x="5061" y="6"/>
                  </a:lnTo>
                  <a:cubicBezTo>
                    <a:pt x="5040" y="2"/>
                    <a:pt x="5019" y="0"/>
                    <a:pt x="499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8" name="Google Shape;9588;p51"/>
            <p:cNvSpPr/>
            <p:nvPr/>
          </p:nvSpPr>
          <p:spPr>
            <a:xfrm>
              <a:off x="311925" y="4098700"/>
              <a:ext cx="271200" cy="337250"/>
            </a:xfrm>
            <a:custGeom>
              <a:rect b="b" l="l" r="r" t="t"/>
              <a:pathLst>
                <a:path extrusionOk="0" h="13490" w="10848">
                  <a:moveTo>
                    <a:pt x="4152" y="412"/>
                  </a:moveTo>
                  <a:cubicBezTo>
                    <a:pt x="4441" y="412"/>
                    <a:pt x="4724" y="585"/>
                    <a:pt x="4775" y="971"/>
                  </a:cubicBezTo>
                  <a:cubicBezTo>
                    <a:pt x="4811" y="1161"/>
                    <a:pt x="4751" y="1364"/>
                    <a:pt x="4632" y="1519"/>
                  </a:cubicBezTo>
                  <a:lnTo>
                    <a:pt x="3835" y="1661"/>
                  </a:lnTo>
                  <a:cubicBezTo>
                    <a:pt x="3668" y="1566"/>
                    <a:pt x="3549" y="1411"/>
                    <a:pt x="3501" y="1221"/>
                  </a:cubicBezTo>
                  <a:lnTo>
                    <a:pt x="3501" y="1209"/>
                  </a:lnTo>
                  <a:cubicBezTo>
                    <a:pt x="3386" y="709"/>
                    <a:pt x="3774" y="412"/>
                    <a:pt x="4152" y="412"/>
                  </a:cubicBezTo>
                  <a:close/>
                  <a:moveTo>
                    <a:pt x="7880" y="2723"/>
                  </a:moveTo>
                  <a:cubicBezTo>
                    <a:pt x="8137" y="2723"/>
                    <a:pt x="8365" y="2911"/>
                    <a:pt x="8407" y="3173"/>
                  </a:cubicBezTo>
                  <a:lnTo>
                    <a:pt x="9788" y="10734"/>
                  </a:lnTo>
                  <a:cubicBezTo>
                    <a:pt x="9835" y="11043"/>
                    <a:pt x="9633" y="11329"/>
                    <a:pt x="9335" y="11377"/>
                  </a:cubicBezTo>
                  <a:lnTo>
                    <a:pt x="3073" y="12520"/>
                  </a:lnTo>
                  <a:cubicBezTo>
                    <a:pt x="3042" y="12525"/>
                    <a:pt x="3011" y="12527"/>
                    <a:pt x="2981" y="12527"/>
                  </a:cubicBezTo>
                  <a:cubicBezTo>
                    <a:pt x="2718" y="12527"/>
                    <a:pt x="2483" y="12346"/>
                    <a:pt x="2430" y="12079"/>
                  </a:cubicBezTo>
                  <a:lnTo>
                    <a:pt x="1072" y="4507"/>
                  </a:lnTo>
                  <a:cubicBezTo>
                    <a:pt x="1013" y="4209"/>
                    <a:pt x="1215" y="3924"/>
                    <a:pt x="1513" y="3876"/>
                  </a:cubicBezTo>
                  <a:lnTo>
                    <a:pt x="2263" y="3745"/>
                  </a:lnTo>
                  <a:cubicBezTo>
                    <a:pt x="2295" y="3945"/>
                    <a:pt x="2475" y="4098"/>
                    <a:pt x="2681" y="4098"/>
                  </a:cubicBezTo>
                  <a:cubicBezTo>
                    <a:pt x="2708" y="4098"/>
                    <a:pt x="2735" y="4096"/>
                    <a:pt x="2763" y="4090"/>
                  </a:cubicBezTo>
                  <a:lnTo>
                    <a:pt x="6680" y="3376"/>
                  </a:lnTo>
                  <a:cubicBezTo>
                    <a:pt x="6906" y="3328"/>
                    <a:pt x="7073" y="3102"/>
                    <a:pt x="7025" y="2864"/>
                  </a:cubicBezTo>
                  <a:lnTo>
                    <a:pt x="7776" y="2733"/>
                  </a:lnTo>
                  <a:cubicBezTo>
                    <a:pt x="7811" y="2726"/>
                    <a:pt x="7846" y="2723"/>
                    <a:pt x="7880" y="2723"/>
                  </a:cubicBezTo>
                  <a:close/>
                  <a:moveTo>
                    <a:pt x="4138" y="1"/>
                  </a:moveTo>
                  <a:cubicBezTo>
                    <a:pt x="4073" y="1"/>
                    <a:pt x="4008" y="6"/>
                    <a:pt x="3942" y="18"/>
                  </a:cubicBezTo>
                  <a:cubicBezTo>
                    <a:pt x="3358" y="125"/>
                    <a:pt x="2965" y="697"/>
                    <a:pt x="3073" y="1280"/>
                  </a:cubicBezTo>
                  <a:cubicBezTo>
                    <a:pt x="3108" y="1459"/>
                    <a:pt x="3180" y="1614"/>
                    <a:pt x="3287" y="1757"/>
                  </a:cubicBezTo>
                  <a:lnTo>
                    <a:pt x="2513" y="1900"/>
                  </a:lnTo>
                  <a:cubicBezTo>
                    <a:pt x="2192" y="1959"/>
                    <a:pt x="1989" y="2269"/>
                    <a:pt x="2037" y="2578"/>
                  </a:cubicBezTo>
                  <a:lnTo>
                    <a:pt x="2096" y="2864"/>
                  </a:lnTo>
                  <a:lnTo>
                    <a:pt x="798" y="3102"/>
                  </a:lnTo>
                  <a:cubicBezTo>
                    <a:pt x="322" y="3185"/>
                    <a:pt x="1" y="3650"/>
                    <a:pt x="84" y="4138"/>
                  </a:cubicBezTo>
                  <a:lnTo>
                    <a:pt x="1668" y="12770"/>
                  </a:lnTo>
                  <a:cubicBezTo>
                    <a:pt x="1741" y="13190"/>
                    <a:pt x="2110" y="13489"/>
                    <a:pt x="2531" y="13489"/>
                  </a:cubicBezTo>
                  <a:cubicBezTo>
                    <a:pt x="2588" y="13489"/>
                    <a:pt x="2646" y="13484"/>
                    <a:pt x="2703" y="13472"/>
                  </a:cubicBezTo>
                  <a:lnTo>
                    <a:pt x="10050" y="12139"/>
                  </a:lnTo>
                  <a:cubicBezTo>
                    <a:pt x="10526" y="12044"/>
                    <a:pt x="10847" y="11579"/>
                    <a:pt x="10764" y="11091"/>
                  </a:cubicBezTo>
                  <a:lnTo>
                    <a:pt x="9180" y="2459"/>
                  </a:lnTo>
                  <a:cubicBezTo>
                    <a:pt x="9107" y="2029"/>
                    <a:pt x="8737" y="1728"/>
                    <a:pt x="8317" y="1728"/>
                  </a:cubicBezTo>
                  <a:cubicBezTo>
                    <a:pt x="8260" y="1728"/>
                    <a:pt x="8202" y="1733"/>
                    <a:pt x="8145" y="1745"/>
                  </a:cubicBezTo>
                  <a:lnTo>
                    <a:pt x="6859" y="1995"/>
                  </a:lnTo>
                  <a:lnTo>
                    <a:pt x="6811" y="1709"/>
                  </a:lnTo>
                  <a:cubicBezTo>
                    <a:pt x="6758" y="1434"/>
                    <a:pt x="6509" y="1235"/>
                    <a:pt x="6237" y="1235"/>
                  </a:cubicBezTo>
                  <a:cubicBezTo>
                    <a:pt x="6202" y="1235"/>
                    <a:pt x="6167" y="1238"/>
                    <a:pt x="6132" y="1245"/>
                  </a:cubicBezTo>
                  <a:lnTo>
                    <a:pt x="5180" y="1411"/>
                  </a:lnTo>
                  <a:cubicBezTo>
                    <a:pt x="5228" y="1245"/>
                    <a:pt x="5240" y="1066"/>
                    <a:pt x="5216" y="887"/>
                  </a:cubicBezTo>
                  <a:cubicBezTo>
                    <a:pt x="5110" y="369"/>
                    <a:pt x="4656" y="1"/>
                    <a:pt x="413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9" name="Google Shape;9589;p51"/>
            <p:cNvSpPr/>
            <p:nvPr/>
          </p:nvSpPr>
          <p:spPr>
            <a:xfrm>
              <a:off x="360150" y="4220000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5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88" y="259"/>
                    <a:pt x="1367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0" name="Google Shape;9590;p51"/>
            <p:cNvSpPr/>
            <p:nvPr/>
          </p:nvSpPr>
          <p:spPr>
            <a:xfrm>
              <a:off x="413075" y="4208650"/>
              <a:ext cx="96125" cy="33625"/>
            </a:xfrm>
            <a:custGeom>
              <a:rect b="b" l="l" r="r" t="t"/>
              <a:pathLst>
                <a:path extrusionOk="0" h="1345" w="3845">
                  <a:moveTo>
                    <a:pt x="3258" y="1"/>
                  </a:moveTo>
                  <a:cubicBezTo>
                    <a:pt x="3223" y="1"/>
                    <a:pt x="3185" y="5"/>
                    <a:pt x="3146" y="14"/>
                  </a:cubicBezTo>
                  <a:lnTo>
                    <a:pt x="3134" y="14"/>
                  </a:lnTo>
                  <a:lnTo>
                    <a:pt x="539" y="478"/>
                  </a:lnTo>
                  <a:cubicBezTo>
                    <a:pt x="1" y="579"/>
                    <a:pt x="106" y="1345"/>
                    <a:pt x="597" y="1345"/>
                  </a:cubicBezTo>
                  <a:cubicBezTo>
                    <a:pt x="628" y="1345"/>
                    <a:pt x="660" y="1342"/>
                    <a:pt x="693" y="1335"/>
                  </a:cubicBezTo>
                  <a:lnTo>
                    <a:pt x="3289" y="871"/>
                  </a:lnTo>
                  <a:cubicBezTo>
                    <a:pt x="3844" y="793"/>
                    <a:pt x="3747" y="1"/>
                    <a:pt x="325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1" name="Google Shape;9591;p51"/>
            <p:cNvSpPr/>
            <p:nvPr/>
          </p:nvSpPr>
          <p:spPr>
            <a:xfrm>
              <a:off x="369975" y="4273875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5"/>
                    <a:pt x="870" y="12"/>
                  </a:cubicBezTo>
                  <a:cubicBezTo>
                    <a:pt x="191" y="131"/>
                    <a:pt x="0" y="1012"/>
                    <a:pt x="560" y="1405"/>
                  </a:cubicBezTo>
                  <a:cubicBezTo>
                    <a:pt x="701" y="1502"/>
                    <a:pt x="854" y="1546"/>
                    <a:pt x="1002" y="1546"/>
                  </a:cubicBezTo>
                  <a:cubicBezTo>
                    <a:pt x="1453" y="1546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2" name="Google Shape;9592;p51"/>
            <p:cNvSpPr/>
            <p:nvPr/>
          </p:nvSpPr>
          <p:spPr>
            <a:xfrm>
              <a:off x="423850" y="4262500"/>
              <a:ext cx="93700" cy="33750"/>
            </a:xfrm>
            <a:custGeom>
              <a:rect b="b" l="l" r="r" t="t"/>
              <a:pathLst>
                <a:path extrusionOk="0" h="1350" w="3748">
                  <a:moveTo>
                    <a:pt x="3144" y="1"/>
                  </a:moveTo>
                  <a:cubicBezTo>
                    <a:pt x="3128" y="1"/>
                    <a:pt x="3112" y="1"/>
                    <a:pt x="3096" y="3"/>
                  </a:cubicBezTo>
                  <a:lnTo>
                    <a:pt x="501" y="467"/>
                  </a:lnTo>
                  <a:cubicBezTo>
                    <a:pt x="0" y="618"/>
                    <a:pt x="125" y="1349"/>
                    <a:pt x="620" y="1349"/>
                  </a:cubicBezTo>
                  <a:cubicBezTo>
                    <a:pt x="632" y="1349"/>
                    <a:pt x="643" y="1349"/>
                    <a:pt x="655" y="1348"/>
                  </a:cubicBezTo>
                  <a:lnTo>
                    <a:pt x="3251" y="872"/>
                  </a:lnTo>
                  <a:cubicBezTo>
                    <a:pt x="3747" y="722"/>
                    <a:pt x="3639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3" name="Google Shape;9593;p51"/>
            <p:cNvSpPr/>
            <p:nvPr/>
          </p:nvSpPr>
          <p:spPr>
            <a:xfrm>
              <a:off x="380400" y="4331350"/>
              <a:ext cx="46600" cy="38925"/>
            </a:xfrm>
            <a:custGeom>
              <a:rect b="b" l="l" r="r" t="t"/>
              <a:pathLst>
                <a:path extrusionOk="0" h="1557" w="1864">
                  <a:moveTo>
                    <a:pt x="1009" y="0"/>
                  </a:moveTo>
                  <a:cubicBezTo>
                    <a:pt x="967" y="0"/>
                    <a:pt x="924" y="4"/>
                    <a:pt x="881" y="11"/>
                  </a:cubicBezTo>
                  <a:cubicBezTo>
                    <a:pt x="191" y="130"/>
                    <a:pt x="0" y="1011"/>
                    <a:pt x="572" y="1416"/>
                  </a:cubicBezTo>
                  <a:cubicBezTo>
                    <a:pt x="710" y="1513"/>
                    <a:pt x="860" y="1556"/>
                    <a:pt x="1007" y="1556"/>
                  </a:cubicBezTo>
                  <a:cubicBezTo>
                    <a:pt x="1454" y="1556"/>
                    <a:pt x="1864" y="1153"/>
                    <a:pt x="1774" y="642"/>
                  </a:cubicBezTo>
                  <a:cubicBezTo>
                    <a:pt x="1699" y="268"/>
                    <a:pt x="1376" y="0"/>
                    <a:pt x="100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4" name="Google Shape;9594;p51"/>
            <p:cNvSpPr/>
            <p:nvPr/>
          </p:nvSpPr>
          <p:spPr>
            <a:xfrm>
              <a:off x="433950" y="4319900"/>
              <a:ext cx="94725" cy="33875"/>
            </a:xfrm>
            <a:custGeom>
              <a:rect b="b" l="l" r="r" t="t"/>
              <a:pathLst>
                <a:path extrusionOk="0" h="1355" w="3789">
                  <a:moveTo>
                    <a:pt x="3177" y="0"/>
                  </a:moveTo>
                  <a:cubicBezTo>
                    <a:pt x="3155" y="0"/>
                    <a:pt x="3132" y="2"/>
                    <a:pt x="3109" y="5"/>
                  </a:cubicBezTo>
                  <a:lnTo>
                    <a:pt x="513" y="481"/>
                  </a:lnTo>
                  <a:cubicBezTo>
                    <a:pt x="0" y="606"/>
                    <a:pt x="110" y="1355"/>
                    <a:pt x="612" y="1355"/>
                  </a:cubicBezTo>
                  <a:cubicBezTo>
                    <a:pt x="634" y="1355"/>
                    <a:pt x="656" y="1353"/>
                    <a:pt x="680" y="1350"/>
                  </a:cubicBezTo>
                  <a:lnTo>
                    <a:pt x="3276" y="886"/>
                  </a:lnTo>
                  <a:cubicBezTo>
                    <a:pt x="3789" y="749"/>
                    <a:pt x="3679" y="0"/>
                    <a:pt x="317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5" name="Google Shape;9595;p51"/>
            <p:cNvSpPr/>
            <p:nvPr/>
          </p:nvSpPr>
          <p:spPr>
            <a:xfrm>
              <a:off x="336050" y="4570700"/>
              <a:ext cx="194100" cy="174025"/>
            </a:xfrm>
            <a:custGeom>
              <a:rect b="b" l="l" r="r" t="t"/>
              <a:pathLst>
                <a:path extrusionOk="0" h="6961" w="7764">
                  <a:moveTo>
                    <a:pt x="3921" y="1"/>
                  </a:moveTo>
                  <a:cubicBezTo>
                    <a:pt x="2893" y="1"/>
                    <a:pt x="1881" y="469"/>
                    <a:pt x="1215" y="1343"/>
                  </a:cubicBezTo>
                  <a:lnTo>
                    <a:pt x="6953" y="4975"/>
                  </a:lnTo>
                  <a:cubicBezTo>
                    <a:pt x="7763" y="3403"/>
                    <a:pt x="7239" y="1474"/>
                    <a:pt x="5739" y="534"/>
                  </a:cubicBezTo>
                  <a:cubicBezTo>
                    <a:pt x="5177" y="174"/>
                    <a:pt x="4546" y="1"/>
                    <a:pt x="3921" y="1"/>
                  </a:cubicBezTo>
                  <a:close/>
                  <a:moveTo>
                    <a:pt x="810" y="1986"/>
                  </a:moveTo>
                  <a:cubicBezTo>
                    <a:pt x="0" y="3558"/>
                    <a:pt x="524" y="5487"/>
                    <a:pt x="2012" y="6427"/>
                  </a:cubicBezTo>
                  <a:cubicBezTo>
                    <a:pt x="2575" y="6787"/>
                    <a:pt x="3207" y="6960"/>
                    <a:pt x="3834" y="6960"/>
                  </a:cubicBezTo>
                  <a:cubicBezTo>
                    <a:pt x="4865" y="6960"/>
                    <a:pt x="5882" y="6492"/>
                    <a:pt x="6549" y="5618"/>
                  </a:cubicBezTo>
                  <a:lnTo>
                    <a:pt x="810" y="1986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6" name="Google Shape;9596;p51"/>
            <p:cNvSpPr/>
            <p:nvPr/>
          </p:nvSpPr>
          <p:spPr>
            <a:xfrm>
              <a:off x="699475" y="4197375"/>
              <a:ext cx="152125" cy="141000"/>
            </a:xfrm>
            <a:custGeom>
              <a:rect b="b" l="l" r="r" t="t"/>
              <a:pathLst>
                <a:path extrusionOk="0" h="5640" w="6085">
                  <a:moveTo>
                    <a:pt x="3608" y="0"/>
                  </a:moveTo>
                  <a:lnTo>
                    <a:pt x="1215" y="1632"/>
                  </a:lnTo>
                  <a:cubicBezTo>
                    <a:pt x="251" y="2286"/>
                    <a:pt x="1" y="3596"/>
                    <a:pt x="656" y="4560"/>
                  </a:cubicBezTo>
                  <a:lnTo>
                    <a:pt x="763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2"/>
                    <a:pt x="3692" y="5275"/>
                  </a:cubicBezTo>
                  <a:lnTo>
                    <a:pt x="6085" y="3644"/>
                  </a:lnTo>
                  <a:lnTo>
                    <a:pt x="3608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7" name="Google Shape;9597;p51"/>
            <p:cNvSpPr/>
            <p:nvPr/>
          </p:nvSpPr>
          <p:spPr>
            <a:xfrm>
              <a:off x="802175" y="4138825"/>
              <a:ext cx="152125" cy="141025"/>
            </a:xfrm>
            <a:custGeom>
              <a:rect b="b" l="l" r="r" t="t"/>
              <a:pathLst>
                <a:path extrusionOk="0" h="5641" w="6085">
                  <a:moveTo>
                    <a:pt x="3577" y="1"/>
                  </a:moveTo>
                  <a:cubicBezTo>
                    <a:pt x="3169" y="1"/>
                    <a:pt x="2757" y="119"/>
                    <a:pt x="2394" y="366"/>
                  </a:cubicBezTo>
                  <a:lnTo>
                    <a:pt x="0" y="1997"/>
                  </a:lnTo>
                  <a:lnTo>
                    <a:pt x="2489" y="5640"/>
                  </a:lnTo>
                  <a:lnTo>
                    <a:pt x="4870" y="4009"/>
                  </a:lnTo>
                  <a:cubicBezTo>
                    <a:pt x="5834" y="3354"/>
                    <a:pt x="6084" y="2045"/>
                    <a:pt x="5430" y="1092"/>
                  </a:cubicBezTo>
                  <a:lnTo>
                    <a:pt x="5322" y="926"/>
                  </a:lnTo>
                  <a:cubicBezTo>
                    <a:pt x="4914" y="325"/>
                    <a:pt x="4252" y="1"/>
                    <a:pt x="357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8" name="Google Shape;9598;p51"/>
            <p:cNvSpPr/>
            <p:nvPr/>
          </p:nvSpPr>
          <p:spPr>
            <a:xfrm>
              <a:off x="654825" y="4488350"/>
              <a:ext cx="268225" cy="266925"/>
            </a:xfrm>
            <a:custGeom>
              <a:rect b="b" l="l" r="r" t="t"/>
              <a:pathLst>
                <a:path extrusionOk="0" h="10677" w="10729">
                  <a:moveTo>
                    <a:pt x="5011" y="0"/>
                  </a:moveTo>
                  <a:cubicBezTo>
                    <a:pt x="4833" y="0"/>
                    <a:pt x="4677" y="135"/>
                    <a:pt x="4656" y="327"/>
                  </a:cubicBezTo>
                  <a:lnTo>
                    <a:pt x="4192" y="3804"/>
                  </a:lnTo>
                  <a:lnTo>
                    <a:pt x="715" y="3339"/>
                  </a:lnTo>
                  <a:cubicBezTo>
                    <a:pt x="700" y="3338"/>
                    <a:pt x="686" y="3337"/>
                    <a:pt x="671" y="3337"/>
                  </a:cubicBezTo>
                  <a:cubicBezTo>
                    <a:pt x="486" y="3337"/>
                    <a:pt x="320" y="3473"/>
                    <a:pt x="298" y="3661"/>
                  </a:cubicBezTo>
                  <a:lnTo>
                    <a:pt x="36" y="5637"/>
                  </a:lnTo>
                  <a:cubicBezTo>
                    <a:pt x="1" y="5840"/>
                    <a:pt x="144" y="6030"/>
                    <a:pt x="358" y="6054"/>
                  </a:cubicBezTo>
                  <a:lnTo>
                    <a:pt x="3835" y="6518"/>
                  </a:lnTo>
                  <a:lnTo>
                    <a:pt x="3370" y="9995"/>
                  </a:lnTo>
                  <a:cubicBezTo>
                    <a:pt x="3346" y="10197"/>
                    <a:pt x="3489" y="10388"/>
                    <a:pt x="3692" y="10412"/>
                  </a:cubicBezTo>
                  <a:lnTo>
                    <a:pt x="5668" y="10674"/>
                  </a:lnTo>
                  <a:cubicBezTo>
                    <a:pt x="5683" y="10675"/>
                    <a:pt x="5698" y="10676"/>
                    <a:pt x="5712" y="10676"/>
                  </a:cubicBezTo>
                  <a:cubicBezTo>
                    <a:pt x="5898" y="10676"/>
                    <a:pt x="6063" y="10540"/>
                    <a:pt x="6085" y="10352"/>
                  </a:cubicBezTo>
                  <a:lnTo>
                    <a:pt x="6549" y="6876"/>
                  </a:lnTo>
                  <a:lnTo>
                    <a:pt x="10026" y="7328"/>
                  </a:lnTo>
                  <a:cubicBezTo>
                    <a:pt x="10046" y="7331"/>
                    <a:pt x="10065" y="7333"/>
                    <a:pt x="10084" y="7333"/>
                  </a:cubicBezTo>
                  <a:cubicBezTo>
                    <a:pt x="10264" y="7333"/>
                    <a:pt x="10421" y="7189"/>
                    <a:pt x="10443" y="7007"/>
                  </a:cubicBezTo>
                  <a:lnTo>
                    <a:pt x="10704" y="5042"/>
                  </a:lnTo>
                  <a:cubicBezTo>
                    <a:pt x="10728" y="4828"/>
                    <a:pt x="10585" y="4649"/>
                    <a:pt x="10383" y="4613"/>
                  </a:cubicBezTo>
                  <a:lnTo>
                    <a:pt x="6906" y="4161"/>
                  </a:lnTo>
                  <a:lnTo>
                    <a:pt x="7359" y="684"/>
                  </a:lnTo>
                  <a:cubicBezTo>
                    <a:pt x="7395" y="470"/>
                    <a:pt x="7252" y="291"/>
                    <a:pt x="7037" y="256"/>
                  </a:cubicBezTo>
                  <a:lnTo>
                    <a:pt x="5073" y="6"/>
                  </a:lnTo>
                  <a:cubicBezTo>
                    <a:pt x="5052" y="2"/>
                    <a:pt x="5031" y="0"/>
                    <a:pt x="5011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99" name="Google Shape;9599;p51"/>
          <p:cNvSpPr txBox="1"/>
          <p:nvPr>
            <p:ph idx="1" type="body"/>
          </p:nvPr>
        </p:nvSpPr>
        <p:spPr>
          <a:xfrm>
            <a:off x="713950" y="1426550"/>
            <a:ext cx="3350100" cy="13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00" name="Google Shape;9600;p51"/>
          <p:cNvSpPr txBox="1"/>
          <p:nvPr>
            <p:ph type="title"/>
          </p:nvPr>
        </p:nvSpPr>
        <p:spPr>
          <a:xfrm>
            <a:off x="713950" y="761825"/>
            <a:ext cx="39015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601" name="Google Shape;9601;p51"/>
          <p:cNvSpPr txBox="1"/>
          <p:nvPr/>
        </p:nvSpPr>
        <p:spPr>
          <a:xfrm>
            <a:off x="713950" y="3817375"/>
            <a:ext cx="3635700" cy="66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CREDITS: This presentation template was created by </a:t>
            </a:r>
            <a:r>
              <a:rPr lang="en" sz="1200">
                <a:solidFill>
                  <a:schemeClr val="dk2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, including icons by </a:t>
            </a:r>
            <a:r>
              <a:rPr lang="en" sz="1200">
                <a:solidFill>
                  <a:schemeClr val="dk2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, and infographics &amp; images by </a:t>
            </a:r>
            <a:r>
              <a:rPr lang="en" sz="1200">
                <a:solidFill>
                  <a:schemeClr val="dk2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. </a:t>
            </a:r>
            <a:endParaRPr sz="12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ONE_COLUMN_TEXT_2_1">
    <p:spTree>
      <p:nvGrpSpPr>
        <p:cNvPr id="9602" name="Shape 9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03" name="Google Shape;9603;p52"/>
          <p:cNvGrpSpPr/>
          <p:nvPr/>
        </p:nvGrpSpPr>
        <p:grpSpPr>
          <a:xfrm>
            <a:off x="58777" y="98419"/>
            <a:ext cx="9026433" cy="4946659"/>
            <a:chOff x="311925" y="921250"/>
            <a:chExt cx="6996150" cy="3834025"/>
          </a:xfrm>
        </p:grpSpPr>
        <p:sp>
          <p:nvSpPr>
            <p:cNvPr id="9604" name="Google Shape;9604;p52"/>
            <p:cNvSpPr/>
            <p:nvPr/>
          </p:nvSpPr>
          <p:spPr>
            <a:xfrm>
              <a:off x="6665700" y="921250"/>
              <a:ext cx="270900" cy="338025"/>
            </a:xfrm>
            <a:custGeom>
              <a:rect b="b" l="l" r="r" t="t"/>
              <a:pathLst>
                <a:path extrusionOk="0" h="13521" w="10836">
                  <a:moveTo>
                    <a:pt x="4145" y="435"/>
                  </a:moveTo>
                  <a:cubicBezTo>
                    <a:pt x="4431" y="435"/>
                    <a:pt x="4712" y="607"/>
                    <a:pt x="4763" y="994"/>
                  </a:cubicBezTo>
                  <a:cubicBezTo>
                    <a:pt x="4799" y="1196"/>
                    <a:pt x="4751" y="1387"/>
                    <a:pt x="4620" y="1541"/>
                  </a:cubicBezTo>
                  <a:lnTo>
                    <a:pt x="3822" y="1684"/>
                  </a:lnTo>
                  <a:cubicBezTo>
                    <a:pt x="3656" y="1589"/>
                    <a:pt x="3537" y="1422"/>
                    <a:pt x="3501" y="1232"/>
                  </a:cubicBezTo>
                  <a:cubicBezTo>
                    <a:pt x="3386" y="732"/>
                    <a:pt x="3770" y="435"/>
                    <a:pt x="4145" y="435"/>
                  </a:cubicBezTo>
                  <a:close/>
                  <a:moveTo>
                    <a:pt x="7834" y="2749"/>
                  </a:moveTo>
                  <a:cubicBezTo>
                    <a:pt x="8105" y="2749"/>
                    <a:pt x="8340" y="2930"/>
                    <a:pt x="8383" y="3208"/>
                  </a:cubicBezTo>
                  <a:lnTo>
                    <a:pt x="9776" y="10769"/>
                  </a:lnTo>
                  <a:cubicBezTo>
                    <a:pt x="9823" y="11066"/>
                    <a:pt x="9621" y="11352"/>
                    <a:pt x="9323" y="11400"/>
                  </a:cubicBezTo>
                  <a:lnTo>
                    <a:pt x="3060" y="12543"/>
                  </a:lnTo>
                  <a:cubicBezTo>
                    <a:pt x="3025" y="12550"/>
                    <a:pt x="2990" y="12553"/>
                    <a:pt x="2956" y="12553"/>
                  </a:cubicBezTo>
                  <a:cubicBezTo>
                    <a:pt x="2699" y="12553"/>
                    <a:pt x="2471" y="12365"/>
                    <a:pt x="2429" y="12102"/>
                  </a:cubicBezTo>
                  <a:lnTo>
                    <a:pt x="1048" y="4530"/>
                  </a:lnTo>
                  <a:cubicBezTo>
                    <a:pt x="989" y="4232"/>
                    <a:pt x="1191" y="3958"/>
                    <a:pt x="1489" y="3899"/>
                  </a:cubicBezTo>
                  <a:lnTo>
                    <a:pt x="2239" y="3768"/>
                  </a:lnTo>
                  <a:cubicBezTo>
                    <a:pt x="2270" y="3977"/>
                    <a:pt x="2449" y="4122"/>
                    <a:pt x="2653" y="4122"/>
                  </a:cubicBezTo>
                  <a:cubicBezTo>
                    <a:pt x="2681" y="4122"/>
                    <a:pt x="2710" y="4119"/>
                    <a:pt x="2739" y="4113"/>
                  </a:cubicBezTo>
                  <a:lnTo>
                    <a:pt x="6656" y="3399"/>
                  </a:lnTo>
                  <a:cubicBezTo>
                    <a:pt x="6882" y="3363"/>
                    <a:pt x="7049" y="3125"/>
                    <a:pt x="7001" y="2899"/>
                  </a:cubicBezTo>
                  <a:lnTo>
                    <a:pt x="7740" y="2756"/>
                  </a:lnTo>
                  <a:cubicBezTo>
                    <a:pt x="7771" y="2751"/>
                    <a:pt x="7803" y="2749"/>
                    <a:pt x="7834" y="2749"/>
                  </a:cubicBezTo>
                  <a:close/>
                  <a:moveTo>
                    <a:pt x="4133" y="0"/>
                  </a:moveTo>
                  <a:cubicBezTo>
                    <a:pt x="4070" y="0"/>
                    <a:pt x="4006" y="6"/>
                    <a:pt x="3942" y="17"/>
                  </a:cubicBezTo>
                  <a:cubicBezTo>
                    <a:pt x="3334" y="136"/>
                    <a:pt x="2941" y="708"/>
                    <a:pt x="3072" y="1303"/>
                  </a:cubicBezTo>
                  <a:cubicBezTo>
                    <a:pt x="3096" y="1482"/>
                    <a:pt x="3168" y="1649"/>
                    <a:pt x="3287" y="1779"/>
                  </a:cubicBezTo>
                  <a:lnTo>
                    <a:pt x="2501" y="1922"/>
                  </a:lnTo>
                  <a:cubicBezTo>
                    <a:pt x="2191" y="1982"/>
                    <a:pt x="1977" y="2291"/>
                    <a:pt x="2037" y="2613"/>
                  </a:cubicBezTo>
                  <a:lnTo>
                    <a:pt x="2084" y="2887"/>
                  </a:lnTo>
                  <a:lnTo>
                    <a:pt x="798" y="3125"/>
                  </a:lnTo>
                  <a:cubicBezTo>
                    <a:pt x="310" y="3208"/>
                    <a:pt x="1" y="3673"/>
                    <a:pt x="84" y="4149"/>
                  </a:cubicBezTo>
                  <a:lnTo>
                    <a:pt x="1656" y="12781"/>
                  </a:lnTo>
                  <a:cubicBezTo>
                    <a:pt x="1741" y="13217"/>
                    <a:pt x="2111" y="13520"/>
                    <a:pt x="2537" y="13520"/>
                  </a:cubicBezTo>
                  <a:cubicBezTo>
                    <a:pt x="2588" y="13520"/>
                    <a:pt x="2640" y="13516"/>
                    <a:pt x="2691" y="13507"/>
                  </a:cubicBezTo>
                  <a:lnTo>
                    <a:pt x="10026" y="12162"/>
                  </a:lnTo>
                  <a:cubicBezTo>
                    <a:pt x="10514" y="12066"/>
                    <a:pt x="10835" y="11602"/>
                    <a:pt x="10740" y="11126"/>
                  </a:cubicBezTo>
                  <a:lnTo>
                    <a:pt x="9168" y="2494"/>
                  </a:lnTo>
                  <a:cubicBezTo>
                    <a:pt x="9095" y="2064"/>
                    <a:pt x="8725" y="1763"/>
                    <a:pt x="8304" y="1763"/>
                  </a:cubicBezTo>
                  <a:cubicBezTo>
                    <a:pt x="8248" y="1763"/>
                    <a:pt x="8190" y="1768"/>
                    <a:pt x="8133" y="1779"/>
                  </a:cubicBezTo>
                  <a:lnTo>
                    <a:pt x="6859" y="2018"/>
                  </a:lnTo>
                  <a:lnTo>
                    <a:pt x="6799" y="1744"/>
                  </a:lnTo>
                  <a:cubicBezTo>
                    <a:pt x="6746" y="1458"/>
                    <a:pt x="6506" y="1258"/>
                    <a:pt x="6228" y="1258"/>
                  </a:cubicBezTo>
                  <a:cubicBezTo>
                    <a:pt x="6192" y="1258"/>
                    <a:pt x="6157" y="1261"/>
                    <a:pt x="6120" y="1268"/>
                  </a:cubicBezTo>
                  <a:lnTo>
                    <a:pt x="5168" y="1434"/>
                  </a:lnTo>
                  <a:cubicBezTo>
                    <a:pt x="5227" y="1268"/>
                    <a:pt x="5239" y="1089"/>
                    <a:pt x="5204" y="922"/>
                  </a:cubicBezTo>
                  <a:cubicBezTo>
                    <a:pt x="5119" y="381"/>
                    <a:pt x="4655" y="0"/>
                    <a:pt x="413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5" name="Google Shape;9605;p52"/>
            <p:cNvSpPr/>
            <p:nvPr/>
          </p:nvSpPr>
          <p:spPr>
            <a:xfrm>
              <a:off x="6713625" y="1043050"/>
              <a:ext cx="46625" cy="38675"/>
            </a:xfrm>
            <a:custGeom>
              <a:rect b="b" l="l" r="r" t="t"/>
              <a:pathLst>
                <a:path extrusionOk="0" h="1547" w="1865">
                  <a:moveTo>
                    <a:pt x="1027" y="1"/>
                  </a:moveTo>
                  <a:cubicBezTo>
                    <a:pt x="979" y="1"/>
                    <a:pt x="930" y="5"/>
                    <a:pt x="882" y="15"/>
                  </a:cubicBezTo>
                  <a:cubicBezTo>
                    <a:pt x="191" y="134"/>
                    <a:pt x="0" y="1015"/>
                    <a:pt x="572" y="1408"/>
                  </a:cubicBezTo>
                  <a:cubicBezTo>
                    <a:pt x="709" y="1504"/>
                    <a:pt x="857" y="1547"/>
                    <a:pt x="1002" y="1547"/>
                  </a:cubicBezTo>
                  <a:cubicBezTo>
                    <a:pt x="1451" y="1547"/>
                    <a:pt x="1864" y="1138"/>
                    <a:pt x="1775" y="634"/>
                  </a:cubicBezTo>
                  <a:cubicBezTo>
                    <a:pt x="1701" y="266"/>
                    <a:pt x="1386" y="1"/>
                    <a:pt x="102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6" name="Google Shape;9606;p52"/>
            <p:cNvSpPr/>
            <p:nvPr/>
          </p:nvSpPr>
          <p:spPr>
            <a:xfrm>
              <a:off x="6766750" y="1031775"/>
              <a:ext cx="96225" cy="33875"/>
            </a:xfrm>
            <a:custGeom>
              <a:rect b="b" l="l" r="r" t="t"/>
              <a:pathLst>
                <a:path extrusionOk="0" h="1355" w="3849">
                  <a:moveTo>
                    <a:pt x="3252" y="1"/>
                  </a:moveTo>
                  <a:cubicBezTo>
                    <a:pt x="3216" y="1"/>
                    <a:pt x="3178" y="5"/>
                    <a:pt x="3138" y="14"/>
                  </a:cubicBezTo>
                  <a:lnTo>
                    <a:pt x="542" y="490"/>
                  </a:lnTo>
                  <a:cubicBezTo>
                    <a:pt x="1" y="580"/>
                    <a:pt x="112" y="1354"/>
                    <a:pt x="611" y="1354"/>
                  </a:cubicBezTo>
                  <a:cubicBezTo>
                    <a:pt x="638" y="1354"/>
                    <a:pt x="667" y="1352"/>
                    <a:pt x="697" y="1347"/>
                  </a:cubicBezTo>
                  <a:lnTo>
                    <a:pt x="3293" y="871"/>
                  </a:lnTo>
                  <a:cubicBezTo>
                    <a:pt x="3848" y="793"/>
                    <a:pt x="3751" y="1"/>
                    <a:pt x="325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7" name="Google Shape;9607;p52"/>
            <p:cNvSpPr/>
            <p:nvPr/>
          </p:nvSpPr>
          <p:spPr>
            <a:xfrm>
              <a:off x="6723450" y="1097000"/>
              <a:ext cx="46625" cy="38650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8" name="Google Shape;9608;p52"/>
            <p:cNvSpPr/>
            <p:nvPr/>
          </p:nvSpPr>
          <p:spPr>
            <a:xfrm>
              <a:off x="6777325" y="1085650"/>
              <a:ext cx="94075" cy="33725"/>
            </a:xfrm>
            <a:custGeom>
              <a:rect b="b" l="l" r="r" t="t"/>
              <a:pathLst>
                <a:path extrusionOk="0" h="1349" w="3763">
                  <a:moveTo>
                    <a:pt x="3132" y="0"/>
                  </a:moveTo>
                  <a:cubicBezTo>
                    <a:pt x="3120" y="0"/>
                    <a:pt x="3108" y="1"/>
                    <a:pt x="3096" y="2"/>
                  </a:cubicBezTo>
                  <a:lnTo>
                    <a:pt x="500" y="478"/>
                  </a:lnTo>
                  <a:cubicBezTo>
                    <a:pt x="0" y="618"/>
                    <a:pt x="125" y="1348"/>
                    <a:pt x="631" y="1348"/>
                  </a:cubicBezTo>
                  <a:cubicBezTo>
                    <a:pt x="643" y="1348"/>
                    <a:pt x="655" y="1348"/>
                    <a:pt x="667" y="1347"/>
                  </a:cubicBezTo>
                  <a:lnTo>
                    <a:pt x="3263" y="871"/>
                  </a:lnTo>
                  <a:cubicBezTo>
                    <a:pt x="3763" y="731"/>
                    <a:pt x="3638" y="0"/>
                    <a:pt x="313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9" name="Google Shape;9609;p52"/>
            <p:cNvSpPr/>
            <p:nvPr/>
          </p:nvSpPr>
          <p:spPr>
            <a:xfrm>
              <a:off x="6733875" y="1154450"/>
              <a:ext cx="46625" cy="38900"/>
            </a:xfrm>
            <a:custGeom>
              <a:rect b="b" l="l" r="r" t="t"/>
              <a:pathLst>
                <a:path extrusionOk="0" h="1556" w="1865">
                  <a:moveTo>
                    <a:pt x="1013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17"/>
                  </a:cubicBezTo>
                  <a:cubicBezTo>
                    <a:pt x="711" y="1513"/>
                    <a:pt x="861" y="1556"/>
                    <a:pt x="1007" y="1556"/>
                  </a:cubicBezTo>
                  <a:cubicBezTo>
                    <a:pt x="1458" y="1556"/>
                    <a:pt x="1864" y="1147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0" name="Google Shape;9610;p52"/>
            <p:cNvSpPr/>
            <p:nvPr/>
          </p:nvSpPr>
          <p:spPr>
            <a:xfrm>
              <a:off x="6787625" y="1143050"/>
              <a:ext cx="94900" cy="34125"/>
            </a:xfrm>
            <a:custGeom>
              <a:rect b="b" l="l" r="r" t="t"/>
              <a:pathLst>
                <a:path extrusionOk="0" h="1365" w="3796">
                  <a:moveTo>
                    <a:pt x="3169" y="0"/>
                  </a:moveTo>
                  <a:cubicBezTo>
                    <a:pt x="3151" y="0"/>
                    <a:pt x="3132" y="1"/>
                    <a:pt x="3113" y="4"/>
                  </a:cubicBezTo>
                  <a:lnTo>
                    <a:pt x="517" y="480"/>
                  </a:lnTo>
                  <a:cubicBezTo>
                    <a:pt x="0" y="606"/>
                    <a:pt x="115" y="1364"/>
                    <a:pt x="615" y="1364"/>
                  </a:cubicBezTo>
                  <a:cubicBezTo>
                    <a:pt x="634" y="1364"/>
                    <a:pt x="653" y="1363"/>
                    <a:pt x="672" y="1361"/>
                  </a:cubicBezTo>
                  <a:lnTo>
                    <a:pt x="3267" y="885"/>
                  </a:lnTo>
                  <a:cubicBezTo>
                    <a:pt x="3796" y="758"/>
                    <a:pt x="3670" y="0"/>
                    <a:pt x="316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1" name="Google Shape;9611;p52"/>
            <p:cNvSpPr/>
            <p:nvPr/>
          </p:nvSpPr>
          <p:spPr>
            <a:xfrm>
              <a:off x="6689525" y="1393950"/>
              <a:ext cx="194075" cy="174175"/>
            </a:xfrm>
            <a:custGeom>
              <a:rect b="b" l="l" r="r" t="t"/>
              <a:pathLst>
                <a:path extrusionOk="0" h="6967" w="7763">
                  <a:moveTo>
                    <a:pt x="3922" y="1"/>
                  </a:moveTo>
                  <a:cubicBezTo>
                    <a:pt x="2892" y="1"/>
                    <a:pt x="1881" y="465"/>
                    <a:pt x="1215" y="1338"/>
                  </a:cubicBezTo>
                  <a:lnTo>
                    <a:pt x="6953" y="4969"/>
                  </a:lnTo>
                  <a:cubicBezTo>
                    <a:pt x="7763" y="3398"/>
                    <a:pt x="7239" y="1469"/>
                    <a:pt x="5751" y="528"/>
                  </a:cubicBezTo>
                  <a:cubicBezTo>
                    <a:pt x="5183" y="173"/>
                    <a:pt x="4549" y="1"/>
                    <a:pt x="3922" y="1"/>
                  </a:cubicBezTo>
                  <a:close/>
                  <a:moveTo>
                    <a:pt x="810" y="1993"/>
                  </a:moveTo>
                  <a:cubicBezTo>
                    <a:pt x="0" y="3553"/>
                    <a:pt x="512" y="5493"/>
                    <a:pt x="2012" y="6434"/>
                  </a:cubicBezTo>
                  <a:cubicBezTo>
                    <a:pt x="2578" y="6793"/>
                    <a:pt x="3210" y="6966"/>
                    <a:pt x="3835" y="6966"/>
                  </a:cubicBezTo>
                  <a:cubicBezTo>
                    <a:pt x="4867" y="6966"/>
                    <a:pt x="5881" y="6495"/>
                    <a:pt x="6549" y="5612"/>
                  </a:cubicBezTo>
                  <a:lnTo>
                    <a:pt x="810" y="1993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2" name="Google Shape;9612;p52"/>
            <p:cNvSpPr/>
            <p:nvPr/>
          </p:nvSpPr>
          <p:spPr>
            <a:xfrm>
              <a:off x="7053250" y="1020500"/>
              <a:ext cx="151825" cy="141000"/>
            </a:xfrm>
            <a:custGeom>
              <a:rect b="b" l="l" r="r" t="t"/>
              <a:pathLst>
                <a:path extrusionOk="0" h="5640" w="6073">
                  <a:moveTo>
                    <a:pt x="3596" y="0"/>
                  </a:moveTo>
                  <a:lnTo>
                    <a:pt x="1203" y="1631"/>
                  </a:lnTo>
                  <a:cubicBezTo>
                    <a:pt x="251" y="2286"/>
                    <a:pt x="1" y="3596"/>
                    <a:pt x="655" y="4560"/>
                  </a:cubicBezTo>
                  <a:lnTo>
                    <a:pt x="763" y="4715"/>
                  </a:lnTo>
                  <a:cubicBezTo>
                    <a:pt x="1163" y="5316"/>
                    <a:pt x="1827" y="5640"/>
                    <a:pt x="2502" y="5640"/>
                  </a:cubicBezTo>
                  <a:cubicBezTo>
                    <a:pt x="2909" y="5640"/>
                    <a:pt x="3321" y="5521"/>
                    <a:pt x="3680" y="5275"/>
                  </a:cubicBezTo>
                  <a:lnTo>
                    <a:pt x="6073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3" name="Google Shape;9613;p52"/>
            <p:cNvSpPr/>
            <p:nvPr/>
          </p:nvSpPr>
          <p:spPr>
            <a:xfrm>
              <a:off x="7155950" y="962250"/>
              <a:ext cx="152125" cy="141025"/>
            </a:xfrm>
            <a:custGeom>
              <a:rect b="b" l="l" r="r" t="t"/>
              <a:pathLst>
                <a:path extrusionOk="0" h="5641" w="6085">
                  <a:moveTo>
                    <a:pt x="3574" y="1"/>
                  </a:moveTo>
                  <a:cubicBezTo>
                    <a:pt x="3167" y="1"/>
                    <a:pt x="2757" y="119"/>
                    <a:pt x="2393" y="366"/>
                  </a:cubicBezTo>
                  <a:lnTo>
                    <a:pt x="0" y="1997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4" y="3354"/>
                    <a:pt x="6084" y="2044"/>
                    <a:pt x="5429" y="1080"/>
                  </a:cubicBezTo>
                  <a:lnTo>
                    <a:pt x="5322" y="925"/>
                  </a:lnTo>
                  <a:cubicBezTo>
                    <a:pt x="4907" y="324"/>
                    <a:pt x="4246" y="1"/>
                    <a:pt x="357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4" name="Google Shape;9614;p52"/>
            <p:cNvSpPr/>
            <p:nvPr/>
          </p:nvSpPr>
          <p:spPr>
            <a:xfrm>
              <a:off x="7008600" y="1311750"/>
              <a:ext cx="268225" cy="266650"/>
            </a:xfrm>
            <a:custGeom>
              <a:rect b="b" l="l" r="r" t="t"/>
              <a:pathLst>
                <a:path extrusionOk="0" h="10666" w="10729">
                  <a:moveTo>
                    <a:pt x="4999" y="1"/>
                  </a:moveTo>
                  <a:cubicBezTo>
                    <a:pt x="4821" y="1"/>
                    <a:pt x="4665" y="136"/>
                    <a:pt x="4644" y="328"/>
                  </a:cubicBezTo>
                  <a:lnTo>
                    <a:pt x="4192" y="3805"/>
                  </a:lnTo>
                  <a:lnTo>
                    <a:pt x="703" y="3340"/>
                  </a:lnTo>
                  <a:cubicBezTo>
                    <a:pt x="688" y="3338"/>
                    <a:pt x="673" y="3338"/>
                    <a:pt x="659" y="3338"/>
                  </a:cubicBezTo>
                  <a:cubicBezTo>
                    <a:pt x="474" y="3338"/>
                    <a:pt x="308" y="3474"/>
                    <a:pt x="286" y="3662"/>
                  </a:cubicBezTo>
                  <a:lnTo>
                    <a:pt x="24" y="5638"/>
                  </a:lnTo>
                  <a:cubicBezTo>
                    <a:pt x="1" y="5840"/>
                    <a:pt x="143" y="6031"/>
                    <a:pt x="346" y="6055"/>
                  </a:cubicBezTo>
                  <a:lnTo>
                    <a:pt x="346" y="6043"/>
                  </a:lnTo>
                  <a:lnTo>
                    <a:pt x="3822" y="6507"/>
                  </a:lnTo>
                  <a:lnTo>
                    <a:pt x="3370" y="9984"/>
                  </a:lnTo>
                  <a:cubicBezTo>
                    <a:pt x="3334" y="10186"/>
                    <a:pt x="3477" y="10377"/>
                    <a:pt x="3692" y="10401"/>
                  </a:cubicBezTo>
                  <a:lnTo>
                    <a:pt x="5656" y="10663"/>
                  </a:lnTo>
                  <a:cubicBezTo>
                    <a:pt x="5671" y="10664"/>
                    <a:pt x="5686" y="10665"/>
                    <a:pt x="5700" y="10665"/>
                  </a:cubicBezTo>
                  <a:cubicBezTo>
                    <a:pt x="5885" y="10665"/>
                    <a:pt x="6051" y="10529"/>
                    <a:pt x="6073" y="10341"/>
                  </a:cubicBezTo>
                  <a:lnTo>
                    <a:pt x="6537" y="6864"/>
                  </a:lnTo>
                  <a:lnTo>
                    <a:pt x="10026" y="7329"/>
                  </a:lnTo>
                  <a:cubicBezTo>
                    <a:pt x="10040" y="7331"/>
                    <a:pt x="10055" y="7331"/>
                    <a:pt x="10070" y="7331"/>
                  </a:cubicBezTo>
                  <a:cubicBezTo>
                    <a:pt x="10253" y="7331"/>
                    <a:pt x="10409" y="7195"/>
                    <a:pt x="10442" y="7007"/>
                  </a:cubicBezTo>
                  <a:lnTo>
                    <a:pt x="10704" y="5031"/>
                  </a:lnTo>
                  <a:cubicBezTo>
                    <a:pt x="10728" y="4828"/>
                    <a:pt x="10585" y="4638"/>
                    <a:pt x="10383" y="4614"/>
                  </a:cubicBezTo>
                  <a:lnTo>
                    <a:pt x="6894" y="4150"/>
                  </a:lnTo>
                  <a:lnTo>
                    <a:pt x="7359" y="673"/>
                  </a:lnTo>
                  <a:cubicBezTo>
                    <a:pt x="7382" y="471"/>
                    <a:pt x="7240" y="280"/>
                    <a:pt x="7037" y="256"/>
                  </a:cubicBezTo>
                  <a:lnTo>
                    <a:pt x="5061" y="6"/>
                  </a:lnTo>
                  <a:cubicBezTo>
                    <a:pt x="5040" y="3"/>
                    <a:pt x="5019" y="1"/>
                    <a:pt x="499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5" name="Google Shape;9615;p52"/>
            <p:cNvSpPr/>
            <p:nvPr/>
          </p:nvSpPr>
          <p:spPr>
            <a:xfrm>
              <a:off x="6665400" y="1716100"/>
              <a:ext cx="271200" cy="337600"/>
            </a:xfrm>
            <a:custGeom>
              <a:rect b="b" l="l" r="r" t="t"/>
              <a:pathLst>
                <a:path extrusionOk="0" h="13504" w="10848">
                  <a:moveTo>
                    <a:pt x="4160" y="409"/>
                  </a:moveTo>
                  <a:cubicBezTo>
                    <a:pt x="4450" y="409"/>
                    <a:pt x="4735" y="584"/>
                    <a:pt x="4787" y="977"/>
                  </a:cubicBezTo>
                  <a:cubicBezTo>
                    <a:pt x="4823" y="1168"/>
                    <a:pt x="4763" y="1370"/>
                    <a:pt x="4632" y="1513"/>
                  </a:cubicBezTo>
                  <a:lnTo>
                    <a:pt x="3846" y="1668"/>
                  </a:lnTo>
                  <a:cubicBezTo>
                    <a:pt x="3668" y="1573"/>
                    <a:pt x="3549" y="1406"/>
                    <a:pt x="3513" y="1204"/>
                  </a:cubicBezTo>
                  <a:cubicBezTo>
                    <a:pt x="3399" y="705"/>
                    <a:pt x="3783" y="409"/>
                    <a:pt x="4160" y="409"/>
                  </a:cubicBezTo>
                  <a:close/>
                  <a:moveTo>
                    <a:pt x="7868" y="2729"/>
                  </a:moveTo>
                  <a:cubicBezTo>
                    <a:pt x="8126" y="2729"/>
                    <a:pt x="8354" y="2918"/>
                    <a:pt x="8406" y="3180"/>
                  </a:cubicBezTo>
                  <a:lnTo>
                    <a:pt x="9788" y="10741"/>
                  </a:lnTo>
                  <a:cubicBezTo>
                    <a:pt x="9847" y="11038"/>
                    <a:pt x="9645" y="11324"/>
                    <a:pt x="9347" y="11372"/>
                  </a:cubicBezTo>
                  <a:lnTo>
                    <a:pt x="3072" y="12515"/>
                  </a:lnTo>
                  <a:cubicBezTo>
                    <a:pt x="3037" y="12522"/>
                    <a:pt x="3003" y="12525"/>
                    <a:pt x="2968" y="12525"/>
                  </a:cubicBezTo>
                  <a:cubicBezTo>
                    <a:pt x="2713" y="12525"/>
                    <a:pt x="2494" y="12337"/>
                    <a:pt x="2441" y="12074"/>
                  </a:cubicBezTo>
                  <a:lnTo>
                    <a:pt x="1072" y="4514"/>
                  </a:lnTo>
                  <a:cubicBezTo>
                    <a:pt x="1013" y="4216"/>
                    <a:pt x="1215" y="3930"/>
                    <a:pt x="1513" y="3883"/>
                  </a:cubicBezTo>
                  <a:lnTo>
                    <a:pt x="2263" y="3740"/>
                  </a:lnTo>
                  <a:cubicBezTo>
                    <a:pt x="2295" y="3955"/>
                    <a:pt x="2483" y="4102"/>
                    <a:pt x="2695" y="4102"/>
                  </a:cubicBezTo>
                  <a:cubicBezTo>
                    <a:pt x="2717" y="4102"/>
                    <a:pt x="2740" y="4100"/>
                    <a:pt x="2763" y="4097"/>
                  </a:cubicBezTo>
                  <a:lnTo>
                    <a:pt x="6680" y="3382"/>
                  </a:lnTo>
                  <a:cubicBezTo>
                    <a:pt x="6906" y="3335"/>
                    <a:pt x="7073" y="3109"/>
                    <a:pt x="7025" y="2870"/>
                  </a:cubicBezTo>
                  <a:lnTo>
                    <a:pt x="7764" y="2740"/>
                  </a:lnTo>
                  <a:cubicBezTo>
                    <a:pt x="7799" y="2732"/>
                    <a:pt x="7834" y="2729"/>
                    <a:pt x="7868" y="2729"/>
                  </a:cubicBezTo>
                  <a:close/>
                  <a:moveTo>
                    <a:pt x="4149" y="1"/>
                  </a:moveTo>
                  <a:cubicBezTo>
                    <a:pt x="4001" y="1"/>
                    <a:pt x="3850" y="31"/>
                    <a:pt x="3704" y="96"/>
                  </a:cubicBezTo>
                  <a:cubicBezTo>
                    <a:pt x="3061" y="382"/>
                    <a:pt x="2858" y="1204"/>
                    <a:pt x="3299" y="1763"/>
                  </a:cubicBezTo>
                  <a:lnTo>
                    <a:pt x="2513" y="1906"/>
                  </a:lnTo>
                  <a:cubicBezTo>
                    <a:pt x="2203" y="1966"/>
                    <a:pt x="1989" y="2275"/>
                    <a:pt x="2049" y="2597"/>
                  </a:cubicBezTo>
                  <a:lnTo>
                    <a:pt x="2096" y="2870"/>
                  </a:lnTo>
                  <a:lnTo>
                    <a:pt x="810" y="3109"/>
                  </a:lnTo>
                  <a:cubicBezTo>
                    <a:pt x="322" y="3192"/>
                    <a:pt x="1" y="3656"/>
                    <a:pt x="96" y="4144"/>
                  </a:cubicBezTo>
                  <a:lnTo>
                    <a:pt x="1668" y="12765"/>
                  </a:lnTo>
                  <a:cubicBezTo>
                    <a:pt x="1753" y="13201"/>
                    <a:pt x="2123" y="13504"/>
                    <a:pt x="2549" y="13504"/>
                  </a:cubicBezTo>
                  <a:cubicBezTo>
                    <a:pt x="2600" y="13504"/>
                    <a:pt x="2652" y="13500"/>
                    <a:pt x="2703" y="13491"/>
                  </a:cubicBezTo>
                  <a:lnTo>
                    <a:pt x="10038" y="12145"/>
                  </a:lnTo>
                  <a:cubicBezTo>
                    <a:pt x="10526" y="12062"/>
                    <a:pt x="10847" y="11598"/>
                    <a:pt x="10752" y="11110"/>
                  </a:cubicBezTo>
                  <a:lnTo>
                    <a:pt x="9180" y="2478"/>
                  </a:lnTo>
                  <a:cubicBezTo>
                    <a:pt x="9107" y="2047"/>
                    <a:pt x="8737" y="1746"/>
                    <a:pt x="8316" y="1746"/>
                  </a:cubicBezTo>
                  <a:cubicBezTo>
                    <a:pt x="8260" y="1746"/>
                    <a:pt x="8202" y="1752"/>
                    <a:pt x="8145" y="1763"/>
                  </a:cubicBezTo>
                  <a:lnTo>
                    <a:pt x="6871" y="1989"/>
                  </a:lnTo>
                  <a:lnTo>
                    <a:pt x="6811" y="1716"/>
                  </a:lnTo>
                  <a:cubicBezTo>
                    <a:pt x="6757" y="1426"/>
                    <a:pt x="6510" y="1232"/>
                    <a:pt x="6226" y="1232"/>
                  </a:cubicBezTo>
                  <a:cubicBezTo>
                    <a:pt x="6195" y="1232"/>
                    <a:pt x="6164" y="1235"/>
                    <a:pt x="6132" y="1239"/>
                  </a:cubicBezTo>
                  <a:lnTo>
                    <a:pt x="5180" y="1418"/>
                  </a:lnTo>
                  <a:cubicBezTo>
                    <a:pt x="5239" y="1239"/>
                    <a:pt x="5251" y="1061"/>
                    <a:pt x="5216" y="894"/>
                  </a:cubicBezTo>
                  <a:cubicBezTo>
                    <a:pt x="5114" y="352"/>
                    <a:pt x="4651" y="1"/>
                    <a:pt x="414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6" name="Google Shape;9616;p52"/>
            <p:cNvSpPr/>
            <p:nvPr/>
          </p:nvSpPr>
          <p:spPr>
            <a:xfrm>
              <a:off x="6713625" y="1837275"/>
              <a:ext cx="46625" cy="38650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0" y="1"/>
                    <a:pt x="926" y="4"/>
                    <a:pt x="882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4" y="1545"/>
                    <a:pt x="1864" y="1142"/>
                    <a:pt x="1775" y="631"/>
                  </a:cubicBezTo>
                  <a:cubicBezTo>
                    <a:pt x="1700" y="259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7" name="Google Shape;9617;p52"/>
            <p:cNvSpPr/>
            <p:nvPr/>
          </p:nvSpPr>
          <p:spPr>
            <a:xfrm>
              <a:off x="6766425" y="1825875"/>
              <a:ext cx="97050" cy="34050"/>
            </a:xfrm>
            <a:custGeom>
              <a:rect b="b" l="l" r="r" t="t"/>
              <a:pathLst>
                <a:path extrusionOk="0" h="1362" w="3882">
                  <a:moveTo>
                    <a:pt x="3273" y="1"/>
                  </a:moveTo>
                  <a:cubicBezTo>
                    <a:pt x="3234" y="1"/>
                    <a:pt x="3194" y="5"/>
                    <a:pt x="3151" y="15"/>
                  </a:cubicBezTo>
                  <a:lnTo>
                    <a:pt x="555" y="492"/>
                  </a:lnTo>
                  <a:cubicBezTo>
                    <a:pt x="0" y="569"/>
                    <a:pt x="108" y="1362"/>
                    <a:pt x="598" y="1362"/>
                  </a:cubicBezTo>
                  <a:cubicBezTo>
                    <a:pt x="634" y="1362"/>
                    <a:pt x="671" y="1358"/>
                    <a:pt x="710" y="1349"/>
                  </a:cubicBezTo>
                  <a:lnTo>
                    <a:pt x="3306" y="873"/>
                  </a:lnTo>
                  <a:cubicBezTo>
                    <a:pt x="3881" y="817"/>
                    <a:pt x="3778" y="1"/>
                    <a:pt x="327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8" name="Google Shape;9618;p52"/>
            <p:cNvSpPr/>
            <p:nvPr/>
          </p:nvSpPr>
          <p:spPr>
            <a:xfrm>
              <a:off x="6723450" y="1891150"/>
              <a:ext cx="46625" cy="38650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8" y="1545"/>
                  </a:cubicBezTo>
                  <a:cubicBezTo>
                    <a:pt x="1455" y="1545"/>
                    <a:pt x="1864" y="1145"/>
                    <a:pt x="1774" y="643"/>
                  </a:cubicBezTo>
                  <a:cubicBezTo>
                    <a:pt x="1700" y="260"/>
                    <a:pt x="1378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9" name="Google Shape;9619;p52"/>
            <p:cNvSpPr/>
            <p:nvPr/>
          </p:nvSpPr>
          <p:spPr>
            <a:xfrm>
              <a:off x="6777400" y="1879800"/>
              <a:ext cx="94000" cy="33750"/>
            </a:xfrm>
            <a:custGeom>
              <a:rect b="b" l="l" r="r" t="t"/>
              <a:pathLst>
                <a:path extrusionOk="0" h="1350" w="3760">
                  <a:moveTo>
                    <a:pt x="3129" y="0"/>
                  </a:moveTo>
                  <a:cubicBezTo>
                    <a:pt x="3117" y="0"/>
                    <a:pt x="3105" y="1"/>
                    <a:pt x="3093" y="2"/>
                  </a:cubicBezTo>
                  <a:lnTo>
                    <a:pt x="497" y="478"/>
                  </a:lnTo>
                  <a:cubicBezTo>
                    <a:pt x="1" y="628"/>
                    <a:pt x="120" y="1349"/>
                    <a:pt x="617" y="1349"/>
                  </a:cubicBezTo>
                  <a:cubicBezTo>
                    <a:pt x="632" y="1349"/>
                    <a:pt x="648" y="1348"/>
                    <a:pt x="664" y="1347"/>
                  </a:cubicBezTo>
                  <a:lnTo>
                    <a:pt x="3260" y="883"/>
                  </a:lnTo>
                  <a:cubicBezTo>
                    <a:pt x="3760" y="731"/>
                    <a:pt x="3635" y="0"/>
                    <a:pt x="312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0" name="Google Shape;9620;p52"/>
            <p:cNvSpPr/>
            <p:nvPr/>
          </p:nvSpPr>
          <p:spPr>
            <a:xfrm>
              <a:off x="6733875" y="1948900"/>
              <a:ext cx="46600" cy="38625"/>
            </a:xfrm>
            <a:custGeom>
              <a:rect b="b" l="l" r="r" t="t"/>
              <a:pathLst>
                <a:path extrusionOk="0" h="1545" w="1864">
                  <a:moveTo>
                    <a:pt x="1014" y="0"/>
                  </a:moveTo>
                  <a:cubicBezTo>
                    <a:pt x="970" y="0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8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1" name="Google Shape;9621;p52"/>
            <p:cNvSpPr/>
            <p:nvPr/>
          </p:nvSpPr>
          <p:spPr>
            <a:xfrm>
              <a:off x="6787825" y="1937500"/>
              <a:ext cx="94125" cy="33775"/>
            </a:xfrm>
            <a:custGeom>
              <a:rect b="b" l="l" r="r" t="t"/>
              <a:pathLst>
                <a:path extrusionOk="0" h="1351" w="3765">
                  <a:moveTo>
                    <a:pt x="3162" y="0"/>
                  </a:moveTo>
                  <a:cubicBezTo>
                    <a:pt x="3143" y="0"/>
                    <a:pt x="3124" y="1"/>
                    <a:pt x="3105" y="3"/>
                  </a:cubicBezTo>
                  <a:lnTo>
                    <a:pt x="509" y="468"/>
                  </a:lnTo>
                  <a:cubicBezTo>
                    <a:pt x="1" y="606"/>
                    <a:pt x="120" y="1351"/>
                    <a:pt x="618" y="1351"/>
                  </a:cubicBezTo>
                  <a:cubicBezTo>
                    <a:pt x="633" y="1351"/>
                    <a:pt x="648" y="1350"/>
                    <a:pt x="664" y="1349"/>
                  </a:cubicBezTo>
                  <a:lnTo>
                    <a:pt x="3259" y="872"/>
                  </a:lnTo>
                  <a:cubicBezTo>
                    <a:pt x="3764" y="735"/>
                    <a:pt x="3650" y="0"/>
                    <a:pt x="316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2" name="Google Shape;9622;p52"/>
            <p:cNvSpPr/>
            <p:nvPr/>
          </p:nvSpPr>
          <p:spPr>
            <a:xfrm>
              <a:off x="6690400" y="2188200"/>
              <a:ext cx="193200" cy="173650"/>
            </a:xfrm>
            <a:custGeom>
              <a:rect b="b" l="l" r="r" t="t"/>
              <a:pathLst>
                <a:path extrusionOk="0" h="6946" w="7728">
                  <a:moveTo>
                    <a:pt x="3899" y="0"/>
                  </a:moveTo>
                  <a:cubicBezTo>
                    <a:pt x="2865" y="0"/>
                    <a:pt x="1848" y="469"/>
                    <a:pt x="1180" y="1346"/>
                  </a:cubicBezTo>
                  <a:lnTo>
                    <a:pt x="6918" y="4965"/>
                  </a:lnTo>
                  <a:cubicBezTo>
                    <a:pt x="7728" y="3394"/>
                    <a:pt x="7204" y="1465"/>
                    <a:pt x="5716" y="524"/>
                  </a:cubicBezTo>
                  <a:cubicBezTo>
                    <a:pt x="5152" y="171"/>
                    <a:pt x="4522" y="0"/>
                    <a:pt x="3899" y="0"/>
                  </a:cubicBezTo>
                  <a:close/>
                  <a:moveTo>
                    <a:pt x="775" y="1989"/>
                  </a:moveTo>
                  <a:lnTo>
                    <a:pt x="775" y="1989"/>
                  </a:lnTo>
                  <a:cubicBezTo>
                    <a:pt x="1" y="3548"/>
                    <a:pt x="489" y="5477"/>
                    <a:pt x="1953" y="6418"/>
                  </a:cubicBezTo>
                  <a:cubicBezTo>
                    <a:pt x="2521" y="6774"/>
                    <a:pt x="3157" y="6945"/>
                    <a:pt x="3786" y="6945"/>
                  </a:cubicBezTo>
                  <a:cubicBezTo>
                    <a:pt x="4821" y="6945"/>
                    <a:pt x="5840" y="6482"/>
                    <a:pt x="6514" y="5608"/>
                  </a:cubicBezTo>
                  <a:lnTo>
                    <a:pt x="775" y="1989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3" name="Google Shape;9623;p52"/>
            <p:cNvSpPr/>
            <p:nvPr/>
          </p:nvSpPr>
          <p:spPr>
            <a:xfrm>
              <a:off x="7053250" y="1814925"/>
              <a:ext cx="151825" cy="140725"/>
            </a:xfrm>
            <a:custGeom>
              <a:rect b="b" l="l" r="r" t="t"/>
              <a:pathLst>
                <a:path extrusionOk="0" h="5629" w="6073">
                  <a:moveTo>
                    <a:pt x="3596" y="1"/>
                  </a:moveTo>
                  <a:lnTo>
                    <a:pt x="1203" y="1620"/>
                  </a:lnTo>
                  <a:cubicBezTo>
                    <a:pt x="239" y="2275"/>
                    <a:pt x="1" y="3585"/>
                    <a:pt x="655" y="4549"/>
                  </a:cubicBezTo>
                  <a:lnTo>
                    <a:pt x="763" y="4704"/>
                  </a:lnTo>
                  <a:cubicBezTo>
                    <a:pt x="1171" y="5305"/>
                    <a:pt x="1833" y="5629"/>
                    <a:pt x="2505" y="5629"/>
                  </a:cubicBezTo>
                  <a:cubicBezTo>
                    <a:pt x="2911" y="5629"/>
                    <a:pt x="3321" y="5510"/>
                    <a:pt x="3680" y="5264"/>
                  </a:cubicBezTo>
                  <a:lnTo>
                    <a:pt x="6073" y="3644"/>
                  </a:lnTo>
                  <a:lnTo>
                    <a:pt x="3596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4" name="Google Shape;9624;p52"/>
            <p:cNvSpPr/>
            <p:nvPr/>
          </p:nvSpPr>
          <p:spPr>
            <a:xfrm>
              <a:off x="7155950" y="1756600"/>
              <a:ext cx="151825" cy="140800"/>
            </a:xfrm>
            <a:custGeom>
              <a:rect b="b" l="l" r="r" t="t"/>
              <a:pathLst>
                <a:path extrusionOk="0" h="5632" w="6073">
                  <a:moveTo>
                    <a:pt x="3588" y="1"/>
                  </a:moveTo>
                  <a:cubicBezTo>
                    <a:pt x="3176" y="1"/>
                    <a:pt x="2760" y="120"/>
                    <a:pt x="2393" y="369"/>
                  </a:cubicBezTo>
                  <a:lnTo>
                    <a:pt x="0" y="1989"/>
                  </a:lnTo>
                  <a:lnTo>
                    <a:pt x="2477" y="5632"/>
                  </a:lnTo>
                  <a:lnTo>
                    <a:pt x="4870" y="4001"/>
                  </a:lnTo>
                  <a:cubicBezTo>
                    <a:pt x="5834" y="3346"/>
                    <a:pt x="6072" y="2036"/>
                    <a:pt x="5429" y="1072"/>
                  </a:cubicBezTo>
                  <a:lnTo>
                    <a:pt x="5429" y="1072"/>
                  </a:lnTo>
                  <a:lnTo>
                    <a:pt x="5429" y="1084"/>
                  </a:lnTo>
                  <a:lnTo>
                    <a:pt x="5322" y="917"/>
                  </a:lnTo>
                  <a:cubicBezTo>
                    <a:pt x="4916" y="319"/>
                    <a:pt x="4259" y="1"/>
                    <a:pt x="358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5" name="Google Shape;9625;p52"/>
            <p:cNvSpPr/>
            <p:nvPr/>
          </p:nvSpPr>
          <p:spPr>
            <a:xfrm>
              <a:off x="7008600" y="2105900"/>
              <a:ext cx="268225" cy="266700"/>
            </a:xfrm>
            <a:custGeom>
              <a:rect b="b" l="l" r="r" t="t"/>
              <a:pathLst>
                <a:path extrusionOk="0" h="10668" w="10729">
                  <a:moveTo>
                    <a:pt x="4998" y="1"/>
                  </a:moveTo>
                  <a:cubicBezTo>
                    <a:pt x="4821" y="1"/>
                    <a:pt x="4665" y="134"/>
                    <a:pt x="4644" y="316"/>
                  </a:cubicBezTo>
                  <a:lnTo>
                    <a:pt x="4192" y="3804"/>
                  </a:lnTo>
                  <a:lnTo>
                    <a:pt x="703" y="3340"/>
                  </a:lnTo>
                  <a:cubicBezTo>
                    <a:pt x="688" y="3338"/>
                    <a:pt x="673" y="3337"/>
                    <a:pt x="659" y="3337"/>
                  </a:cubicBezTo>
                  <a:cubicBezTo>
                    <a:pt x="474" y="3337"/>
                    <a:pt x="308" y="3474"/>
                    <a:pt x="286" y="3661"/>
                  </a:cubicBezTo>
                  <a:lnTo>
                    <a:pt x="24" y="5638"/>
                  </a:lnTo>
                  <a:cubicBezTo>
                    <a:pt x="1" y="5840"/>
                    <a:pt x="143" y="6031"/>
                    <a:pt x="346" y="6055"/>
                  </a:cubicBezTo>
                  <a:lnTo>
                    <a:pt x="346" y="6043"/>
                  </a:lnTo>
                  <a:lnTo>
                    <a:pt x="3822" y="6507"/>
                  </a:lnTo>
                  <a:lnTo>
                    <a:pt x="3370" y="9984"/>
                  </a:lnTo>
                  <a:cubicBezTo>
                    <a:pt x="3334" y="10186"/>
                    <a:pt x="3477" y="10377"/>
                    <a:pt x="3692" y="10400"/>
                  </a:cubicBezTo>
                  <a:lnTo>
                    <a:pt x="5656" y="10662"/>
                  </a:lnTo>
                  <a:cubicBezTo>
                    <a:pt x="5677" y="10666"/>
                    <a:pt x="5698" y="10668"/>
                    <a:pt x="5718" y="10668"/>
                  </a:cubicBezTo>
                  <a:cubicBezTo>
                    <a:pt x="5896" y="10668"/>
                    <a:pt x="6051" y="10533"/>
                    <a:pt x="6073" y="10341"/>
                  </a:cubicBezTo>
                  <a:lnTo>
                    <a:pt x="6537" y="6864"/>
                  </a:lnTo>
                  <a:lnTo>
                    <a:pt x="10014" y="7329"/>
                  </a:lnTo>
                  <a:cubicBezTo>
                    <a:pt x="10029" y="7330"/>
                    <a:pt x="10043" y="7331"/>
                    <a:pt x="10058" y="7331"/>
                  </a:cubicBezTo>
                  <a:cubicBezTo>
                    <a:pt x="10243" y="7331"/>
                    <a:pt x="10409" y="7195"/>
                    <a:pt x="10442" y="7007"/>
                  </a:cubicBezTo>
                  <a:lnTo>
                    <a:pt x="10692" y="5031"/>
                  </a:lnTo>
                  <a:cubicBezTo>
                    <a:pt x="10728" y="4828"/>
                    <a:pt x="10585" y="4638"/>
                    <a:pt x="10371" y="4614"/>
                  </a:cubicBezTo>
                  <a:lnTo>
                    <a:pt x="6894" y="4150"/>
                  </a:lnTo>
                  <a:lnTo>
                    <a:pt x="7359" y="685"/>
                  </a:lnTo>
                  <a:cubicBezTo>
                    <a:pt x="7382" y="471"/>
                    <a:pt x="7240" y="292"/>
                    <a:pt x="7037" y="256"/>
                  </a:cubicBezTo>
                  <a:lnTo>
                    <a:pt x="5061" y="6"/>
                  </a:lnTo>
                  <a:cubicBezTo>
                    <a:pt x="5040" y="3"/>
                    <a:pt x="5019" y="1"/>
                    <a:pt x="499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6" name="Google Shape;9626;p52"/>
            <p:cNvSpPr/>
            <p:nvPr/>
          </p:nvSpPr>
          <p:spPr>
            <a:xfrm>
              <a:off x="6665700" y="2509825"/>
              <a:ext cx="270900" cy="337750"/>
            </a:xfrm>
            <a:custGeom>
              <a:rect b="b" l="l" r="r" t="t"/>
              <a:pathLst>
                <a:path extrusionOk="0" h="13510" w="10836">
                  <a:moveTo>
                    <a:pt x="4138" y="431"/>
                  </a:moveTo>
                  <a:cubicBezTo>
                    <a:pt x="4427" y="431"/>
                    <a:pt x="4711" y="605"/>
                    <a:pt x="4763" y="994"/>
                  </a:cubicBezTo>
                  <a:cubicBezTo>
                    <a:pt x="4799" y="1185"/>
                    <a:pt x="4751" y="1387"/>
                    <a:pt x="4620" y="1530"/>
                  </a:cubicBezTo>
                  <a:lnTo>
                    <a:pt x="3822" y="1685"/>
                  </a:lnTo>
                  <a:cubicBezTo>
                    <a:pt x="3656" y="1590"/>
                    <a:pt x="3537" y="1423"/>
                    <a:pt x="3501" y="1232"/>
                  </a:cubicBezTo>
                  <a:lnTo>
                    <a:pt x="3501" y="1220"/>
                  </a:lnTo>
                  <a:cubicBezTo>
                    <a:pt x="3387" y="723"/>
                    <a:pt x="3765" y="431"/>
                    <a:pt x="4138" y="431"/>
                  </a:cubicBezTo>
                  <a:close/>
                  <a:moveTo>
                    <a:pt x="7844" y="2734"/>
                  </a:moveTo>
                  <a:cubicBezTo>
                    <a:pt x="8102" y="2734"/>
                    <a:pt x="8330" y="2922"/>
                    <a:pt x="8383" y="3185"/>
                  </a:cubicBezTo>
                  <a:lnTo>
                    <a:pt x="9776" y="10757"/>
                  </a:lnTo>
                  <a:cubicBezTo>
                    <a:pt x="9823" y="11055"/>
                    <a:pt x="9621" y="11341"/>
                    <a:pt x="9323" y="11388"/>
                  </a:cubicBezTo>
                  <a:lnTo>
                    <a:pt x="3060" y="12531"/>
                  </a:lnTo>
                  <a:cubicBezTo>
                    <a:pt x="3025" y="12538"/>
                    <a:pt x="2990" y="12542"/>
                    <a:pt x="2956" y="12542"/>
                  </a:cubicBezTo>
                  <a:cubicBezTo>
                    <a:pt x="2699" y="12542"/>
                    <a:pt x="2471" y="12353"/>
                    <a:pt x="2429" y="12091"/>
                  </a:cubicBezTo>
                  <a:lnTo>
                    <a:pt x="1048" y="4518"/>
                  </a:lnTo>
                  <a:cubicBezTo>
                    <a:pt x="989" y="4221"/>
                    <a:pt x="1191" y="3935"/>
                    <a:pt x="1489" y="3887"/>
                  </a:cubicBezTo>
                  <a:lnTo>
                    <a:pt x="2239" y="3745"/>
                  </a:lnTo>
                  <a:cubicBezTo>
                    <a:pt x="2271" y="3955"/>
                    <a:pt x="2451" y="4110"/>
                    <a:pt x="2657" y="4110"/>
                  </a:cubicBezTo>
                  <a:cubicBezTo>
                    <a:pt x="2684" y="4110"/>
                    <a:pt x="2711" y="4107"/>
                    <a:pt x="2739" y="4102"/>
                  </a:cubicBezTo>
                  <a:lnTo>
                    <a:pt x="6656" y="3387"/>
                  </a:lnTo>
                  <a:cubicBezTo>
                    <a:pt x="6882" y="3340"/>
                    <a:pt x="7049" y="3114"/>
                    <a:pt x="7001" y="2875"/>
                  </a:cubicBezTo>
                  <a:lnTo>
                    <a:pt x="7740" y="2744"/>
                  </a:lnTo>
                  <a:cubicBezTo>
                    <a:pt x="7775" y="2737"/>
                    <a:pt x="7810" y="2734"/>
                    <a:pt x="7844" y="2734"/>
                  </a:cubicBezTo>
                  <a:close/>
                  <a:moveTo>
                    <a:pt x="4134" y="1"/>
                  </a:moveTo>
                  <a:cubicBezTo>
                    <a:pt x="4070" y="1"/>
                    <a:pt x="4006" y="6"/>
                    <a:pt x="3942" y="18"/>
                  </a:cubicBezTo>
                  <a:cubicBezTo>
                    <a:pt x="3334" y="125"/>
                    <a:pt x="2941" y="708"/>
                    <a:pt x="3072" y="1304"/>
                  </a:cubicBezTo>
                  <a:cubicBezTo>
                    <a:pt x="3096" y="1470"/>
                    <a:pt x="3168" y="1637"/>
                    <a:pt x="3287" y="1780"/>
                  </a:cubicBezTo>
                  <a:lnTo>
                    <a:pt x="2501" y="1923"/>
                  </a:lnTo>
                  <a:cubicBezTo>
                    <a:pt x="2191" y="1982"/>
                    <a:pt x="1977" y="2280"/>
                    <a:pt x="2037" y="2602"/>
                  </a:cubicBezTo>
                  <a:lnTo>
                    <a:pt x="2084" y="2887"/>
                  </a:lnTo>
                  <a:lnTo>
                    <a:pt x="798" y="3114"/>
                  </a:lnTo>
                  <a:cubicBezTo>
                    <a:pt x="310" y="3209"/>
                    <a:pt x="1" y="3673"/>
                    <a:pt x="84" y="4149"/>
                  </a:cubicBezTo>
                  <a:lnTo>
                    <a:pt x="1656" y="12781"/>
                  </a:lnTo>
                  <a:cubicBezTo>
                    <a:pt x="1740" y="13216"/>
                    <a:pt x="2109" y="13509"/>
                    <a:pt x="2533" y="13509"/>
                  </a:cubicBezTo>
                  <a:cubicBezTo>
                    <a:pt x="2585" y="13509"/>
                    <a:pt x="2638" y="13505"/>
                    <a:pt x="2691" y="13496"/>
                  </a:cubicBezTo>
                  <a:lnTo>
                    <a:pt x="10026" y="12162"/>
                  </a:lnTo>
                  <a:cubicBezTo>
                    <a:pt x="10514" y="12067"/>
                    <a:pt x="10835" y="11603"/>
                    <a:pt x="10752" y="11114"/>
                  </a:cubicBezTo>
                  <a:lnTo>
                    <a:pt x="9168" y="2482"/>
                  </a:lnTo>
                  <a:cubicBezTo>
                    <a:pt x="9094" y="2048"/>
                    <a:pt x="8718" y="1755"/>
                    <a:pt x="8291" y="1755"/>
                  </a:cubicBezTo>
                  <a:cubicBezTo>
                    <a:pt x="8239" y="1755"/>
                    <a:pt x="8186" y="1759"/>
                    <a:pt x="8133" y="1768"/>
                  </a:cubicBezTo>
                  <a:lnTo>
                    <a:pt x="6859" y="2006"/>
                  </a:lnTo>
                  <a:lnTo>
                    <a:pt x="6799" y="1732"/>
                  </a:lnTo>
                  <a:cubicBezTo>
                    <a:pt x="6745" y="1442"/>
                    <a:pt x="6498" y="1249"/>
                    <a:pt x="6214" y="1249"/>
                  </a:cubicBezTo>
                  <a:cubicBezTo>
                    <a:pt x="6183" y="1249"/>
                    <a:pt x="6152" y="1251"/>
                    <a:pt x="6120" y="1256"/>
                  </a:cubicBezTo>
                  <a:lnTo>
                    <a:pt x="5168" y="1435"/>
                  </a:lnTo>
                  <a:cubicBezTo>
                    <a:pt x="5227" y="1268"/>
                    <a:pt x="5239" y="1089"/>
                    <a:pt x="5204" y="911"/>
                  </a:cubicBezTo>
                  <a:cubicBezTo>
                    <a:pt x="5119" y="380"/>
                    <a:pt x="4655" y="1"/>
                    <a:pt x="413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7" name="Google Shape;9627;p52"/>
            <p:cNvSpPr/>
            <p:nvPr/>
          </p:nvSpPr>
          <p:spPr>
            <a:xfrm>
              <a:off x="6713625" y="2631725"/>
              <a:ext cx="46625" cy="38625"/>
            </a:xfrm>
            <a:custGeom>
              <a:rect b="b" l="l" r="r" t="t"/>
              <a:pathLst>
                <a:path extrusionOk="0" h="1545" w="1865">
                  <a:moveTo>
                    <a:pt x="1014" y="0"/>
                  </a:moveTo>
                  <a:cubicBezTo>
                    <a:pt x="970" y="0"/>
                    <a:pt x="926" y="4"/>
                    <a:pt x="882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4" y="1545"/>
                    <a:pt x="1864" y="1142"/>
                    <a:pt x="1775" y="631"/>
                  </a:cubicBezTo>
                  <a:cubicBezTo>
                    <a:pt x="1700" y="258"/>
                    <a:pt x="1379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8" name="Google Shape;9628;p52"/>
            <p:cNvSpPr/>
            <p:nvPr/>
          </p:nvSpPr>
          <p:spPr>
            <a:xfrm>
              <a:off x="6766850" y="2620125"/>
              <a:ext cx="96200" cy="33850"/>
            </a:xfrm>
            <a:custGeom>
              <a:rect b="b" l="l" r="r" t="t"/>
              <a:pathLst>
                <a:path extrusionOk="0" h="1354" w="3848">
                  <a:moveTo>
                    <a:pt x="3240" y="0"/>
                  </a:moveTo>
                  <a:cubicBezTo>
                    <a:pt x="3207" y="0"/>
                    <a:pt x="3171" y="4"/>
                    <a:pt x="3134" y="11"/>
                  </a:cubicBezTo>
                  <a:lnTo>
                    <a:pt x="538" y="487"/>
                  </a:lnTo>
                  <a:cubicBezTo>
                    <a:pt x="0" y="588"/>
                    <a:pt x="106" y="1354"/>
                    <a:pt x="597" y="1354"/>
                  </a:cubicBezTo>
                  <a:cubicBezTo>
                    <a:pt x="628" y="1354"/>
                    <a:pt x="660" y="1351"/>
                    <a:pt x="693" y="1345"/>
                  </a:cubicBezTo>
                  <a:lnTo>
                    <a:pt x="3289" y="868"/>
                  </a:lnTo>
                  <a:cubicBezTo>
                    <a:pt x="3847" y="790"/>
                    <a:pt x="3746" y="0"/>
                    <a:pt x="324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9" name="Google Shape;9629;p52"/>
            <p:cNvSpPr/>
            <p:nvPr/>
          </p:nvSpPr>
          <p:spPr>
            <a:xfrm>
              <a:off x="6723450" y="2685525"/>
              <a:ext cx="46625" cy="38700"/>
            </a:xfrm>
            <a:custGeom>
              <a:rect b="b" l="l" r="r" t="t"/>
              <a:pathLst>
                <a:path extrusionOk="0" h="1548" w="1865">
                  <a:moveTo>
                    <a:pt x="1027" y="0"/>
                  </a:moveTo>
                  <a:cubicBezTo>
                    <a:pt x="979" y="0"/>
                    <a:pt x="930" y="5"/>
                    <a:pt x="881" y="15"/>
                  </a:cubicBezTo>
                  <a:cubicBezTo>
                    <a:pt x="203" y="122"/>
                    <a:pt x="0" y="1015"/>
                    <a:pt x="572" y="1408"/>
                  </a:cubicBezTo>
                  <a:cubicBezTo>
                    <a:pt x="710" y="1505"/>
                    <a:pt x="861" y="1548"/>
                    <a:pt x="1007" y="1548"/>
                  </a:cubicBezTo>
                  <a:cubicBezTo>
                    <a:pt x="1454" y="1548"/>
                    <a:pt x="1864" y="1145"/>
                    <a:pt x="1774" y="634"/>
                  </a:cubicBezTo>
                  <a:cubicBezTo>
                    <a:pt x="1701" y="266"/>
                    <a:pt x="1386" y="0"/>
                    <a:pt x="102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0" name="Google Shape;9630;p52"/>
            <p:cNvSpPr/>
            <p:nvPr/>
          </p:nvSpPr>
          <p:spPr>
            <a:xfrm>
              <a:off x="6777400" y="2673950"/>
              <a:ext cx="94000" cy="33725"/>
            </a:xfrm>
            <a:custGeom>
              <a:rect b="b" l="l" r="r" t="t"/>
              <a:pathLst>
                <a:path extrusionOk="0" h="1349" w="3760">
                  <a:moveTo>
                    <a:pt x="3129" y="0"/>
                  </a:moveTo>
                  <a:cubicBezTo>
                    <a:pt x="3117" y="0"/>
                    <a:pt x="3105" y="1"/>
                    <a:pt x="3093" y="1"/>
                  </a:cubicBezTo>
                  <a:lnTo>
                    <a:pt x="497" y="478"/>
                  </a:lnTo>
                  <a:cubicBezTo>
                    <a:pt x="1" y="628"/>
                    <a:pt x="120" y="1349"/>
                    <a:pt x="617" y="1349"/>
                  </a:cubicBezTo>
                  <a:cubicBezTo>
                    <a:pt x="632" y="1349"/>
                    <a:pt x="648" y="1348"/>
                    <a:pt x="664" y="1347"/>
                  </a:cubicBezTo>
                  <a:lnTo>
                    <a:pt x="3260" y="882"/>
                  </a:lnTo>
                  <a:cubicBezTo>
                    <a:pt x="3760" y="731"/>
                    <a:pt x="3635" y="0"/>
                    <a:pt x="312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1" name="Google Shape;9631;p52"/>
            <p:cNvSpPr/>
            <p:nvPr/>
          </p:nvSpPr>
          <p:spPr>
            <a:xfrm>
              <a:off x="6733875" y="2743050"/>
              <a:ext cx="46600" cy="38625"/>
            </a:xfrm>
            <a:custGeom>
              <a:rect b="b" l="l" r="r" t="t"/>
              <a:pathLst>
                <a:path extrusionOk="0" h="1545" w="1864">
                  <a:moveTo>
                    <a:pt x="1014" y="0"/>
                  </a:moveTo>
                  <a:cubicBezTo>
                    <a:pt x="970" y="0"/>
                    <a:pt x="926" y="4"/>
                    <a:pt x="881" y="11"/>
                  </a:cubicBezTo>
                  <a:cubicBezTo>
                    <a:pt x="203" y="131"/>
                    <a:pt x="0" y="1012"/>
                    <a:pt x="572" y="1404"/>
                  </a:cubicBezTo>
                  <a:cubicBezTo>
                    <a:pt x="713" y="1501"/>
                    <a:pt x="865" y="1545"/>
                    <a:pt x="1012" y="1545"/>
                  </a:cubicBezTo>
                  <a:cubicBezTo>
                    <a:pt x="1460" y="1545"/>
                    <a:pt x="1864" y="1142"/>
                    <a:pt x="1774" y="631"/>
                  </a:cubicBezTo>
                  <a:cubicBezTo>
                    <a:pt x="1700" y="258"/>
                    <a:pt x="1378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2" name="Google Shape;9632;p52"/>
            <p:cNvSpPr/>
            <p:nvPr/>
          </p:nvSpPr>
          <p:spPr>
            <a:xfrm>
              <a:off x="6787625" y="2731600"/>
              <a:ext cx="94825" cy="33850"/>
            </a:xfrm>
            <a:custGeom>
              <a:rect b="b" l="l" r="r" t="t"/>
              <a:pathLst>
                <a:path extrusionOk="0" h="1354" w="3793">
                  <a:moveTo>
                    <a:pt x="3180" y="1"/>
                  </a:moveTo>
                  <a:cubicBezTo>
                    <a:pt x="3158" y="1"/>
                    <a:pt x="3136" y="2"/>
                    <a:pt x="3113" y="5"/>
                  </a:cubicBezTo>
                  <a:lnTo>
                    <a:pt x="517" y="469"/>
                  </a:lnTo>
                  <a:cubicBezTo>
                    <a:pt x="1" y="607"/>
                    <a:pt x="115" y="1354"/>
                    <a:pt x="615" y="1354"/>
                  </a:cubicBezTo>
                  <a:cubicBezTo>
                    <a:pt x="633" y="1354"/>
                    <a:pt x="652" y="1353"/>
                    <a:pt x="672" y="1351"/>
                  </a:cubicBezTo>
                  <a:lnTo>
                    <a:pt x="3267" y="874"/>
                  </a:lnTo>
                  <a:cubicBezTo>
                    <a:pt x="3792" y="749"/>
                    <a:pt x="3672" y="1"/>
                    <a:pt x="3180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3" name="Google Shape;9633;p52"/>
            <p:cNvSpPr/>
            <p:nvPr/>
          </p:nvSpPr>
          <p:spPr>
            <a:xfrm>
              <a:off x="6689525" y="2982275"/>
              <a:ext cx="194075" cy="174225"/>
            </a:xfrm>
            <a:custGeom>
              <a:rect b="b" l="l" r="r" t="t"/>
              <a:pathLst>
                <a:path extrusionOk="0" h="6969" w="7763">
                  <a:moveTo>
                    <a:pt x="3926" y="0"/>
                  </a:moveTo>
                  <a:cubicBezTo>
                    <a:pt x="2894" y="0"/>
                    <a:pt x="1881" y="467"/>
                    <a:pt x="1215" y="1349"/>
                  </a:cubicBezTo>
                  <a:lnTo>
                    <a:pt x="6953" y="4968"/>
                  </a:lnTo>
                  <a:cubicBezTo>
                    <a:pt x="7763" y="3396"/>
                    <a:pt x="7239" y="1468"/>
                    <a:pt x="5751" y="527"/>
                  </a:cubicBezTo>
                  <a:cubicBezTo>
                    <a:pt x="5184" y="172"/>
                    <a:pt x="4552" y="0"/>
                    <a:pt x="3926" y="0"/>
                  </a:cubicBezTo>
                  <a:close/>
                  <a:moveTo>
                    <a:pt x="810" y="1992"/>
                  </a:moveTo>
                  <a:lnTo>
                    <a:pt x="810" y="1992"/>
                  </a:lnTo>
                  <a:cubicBezTo>
                    <a:pt x="0" y="3563"/>
                    <a:pt x="512" y="5492"/>
                    <a:pt x="2012" y="6444"/>
                  </a:cubicBezTo>
                  <a:cubicBezTo>
                    <a:pt x="2576" y="6798"/>
                    <a:pt x="3206" y="6968"/>
                    <a:pt x="3829" y="6968"/>
                  </a:cubicBezTo>
                  <a:cubicBezTo>
                    <a:pt x="4864" y="6968"/>
                    <a:pt x="5880" y="6500"/>
                    <a:pt x="6549" y="5623"/>
                  </a:cubicBezTo>
                  <a:lnTo>
                    <a:pt x="810" y="1992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4" name="Google Shape;9634;p52"/>
            <p:cNvSpPr/>
            <p:nvPr/>
          </p:nvSpPr>
          <p:spPr>
            <a:xfrm>
              <a:off x="7053250" y="2609075"/>
              <a:ext cx="151825" cy="140725"/>
            </a:xfrm>
            <a:custGeom>
              <a:rect b="b" l="l" r="r" t="t"/>
              <a:pathLst>
                <a:path extrusionOk="0" h="5629" w="6073">
                  <a:moveTo>
                    <a:pt x="3596" y="1"/>
                  </a:moveTo>
                  <a:lnTo>
                    <a:pt x="1203" y="1620"/>
                  </a:lnTo>
                  <a:cubicBezTo>
                    <a:pt x="251" y="2275"/>
                    <a:pt x="1" y="3585"/>
                    <a:pt x="655" y="4549"/>
                  </a:cubicBezTo>
                  <a:lnTo>
                    <a:pt x="763" y="4716"/>
                  </a:lnTo>
                  <a:cubicBezTo>
                    <a:pt x="1163" y="5308"/>
                    <a:pt x="1825" y="5629"/>
                    <a:pt x="2498" y="5629"/>
                  </a:cubicBezTo>
                  <a:cubicBezTo>
                    <a:pt x="2907" y="5629"/>
                    <a:pt x="3320" y="5511"/>
                    <a:pt x="3680" y="5263"/>
                  </a:cubicBezTo>
                  <a:lnTo>
                    <a:pt x="6073" y="3644"/>
                  </a:lnTo>
                  <a:lnTo>
                    <a:pt x="3596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5" name="Google Shape;9635;p52"/>
            <p:cNvSpPr/>
            <p:nvPr/>
          </p:nvSpPr>
          <p:spPr>
            <a:xfrm>
              <a:off x="7155950" y="2550550"/>
              <a:ext cx="151825" cy="141000"/>
            </a:xfrm>
            <a:custGeom>
              <a:rect b="b" l="l" r="r" t="t"/>
              <a:pathLst>
                <a:path extrusionOk="0" h="5640" w="6073">
                  <a:moveTo>
                    <a:pt x="3577" y="0"/>
                  </a:moveTo>
                  <a:cubicBezTo>
                    <a:pt x="3169" y="0"/>
                    <a:pt x="2757" y="119"/>
                    <a:pt x="2393" y="365"/>
                  </a:cubicBezTo>
                  <a:lnTo>
                    <a:pt x="0" y="1996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4" y="3354"/>
                    <a:pt x="6072" y="2044"/>
                    <a:pt x="5429" y="1080"/>
                  </a:cubicBezTo>
                  <a:lnTo>
                    <a:pt x="5322" y="925"/>
                  </a:lnTo>
                  <a:cubicBezTo>
                    <a:pt x="4914" y="324"/>
                    <a:pt x="4252" y="0"/>
                    <a:pt x="357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6" name="Google Shape;9636;p52"/>
            <p:cNvSpPr/>
            <p:nvPr/>
          </p:nvSpPr>
          <p:spPr>
            <a:xfrm>
              <a:off x="7008600" y="2899825"/>
              <a:ext cx="268225" cy="266925"/>
            </a:xfrm>
            <a:custGeom>
              <a:rect b="b" l="l" r="r" t="t"/>
              <a:pathLst>
                <a:path extrusionOk="0" h="10677" w="10729">
                  <a:moveTo>
                    <a:pt x="5017" y="1"/>
                  </a:moveTo>
                  <a:cubicBezTo>
                    <a:pt x="4831" y="1"/>
                    <a:pt x="4666" y="137"/>
                    <a:pt x="4644" y="325"/>
                  </a:cubicBezTo>
                  <a:lnTo>
                    <a:pt x="4180" y="3813"/>
                  </a:lnTo>
                  <a:lnTo>
                    <a:pt x="703" y="3349"/>
                  </a:lnTo>
                  <a:cubicBezTo>
                    <a:pt x="688" y="3347"/>
                    <a:pt x="673" y="3346"/>
                    <a:pt x="659" y="3346"/>
                  </a:cubicBezTo>
                  <a:cubicBezTo>
                    <a:pt x="474" y="3346"/>
                    <a:pt x="308" y="3483"/>
                    <a:pt x="286" y="3670"/>
                  </a:cubicBezTo>
                  <a:lnTo>
                    <a:pt x="24" y="5635"/>
                  </a:lnTo>
                  <a:cubicBezTo>
                    <a:pt x="1" y="5849"/>
                    <a:pt x="143" y="6028"/>
                    <a:pt x="346" y="6063"/>
                  </a:cubicBezTo>
                  <a:lnTo>
                    <a:pt x="3822" y="6516"/>
                  </a:lnTo>
                  <a:lnTo>
                    <a:pt x="3370" y="10004"/>
                  </a:lnTo>
                  <a:cubicBezTo>
                    <a:pt x="3346" y="10207"/>
                    <a:pt x="3489" y="10385"/>
                    <a:pt x="3692" y="10421"/>
                  </a:cubicBezTo>
                  <a:lnTo>
                    <a:pt x="5656" y="10671"/>
                  </a:lnTo>
                  <a:cubicBezTo>
                    <a:pt x="5678" y="10675"/>
                    <a:pt x="5700" y="10677"/>
                    <a:pt x="5721" y="10677"/>
                  </a:cubicBezTo>
                  <a:cubicBezTo>
                    <a:pt x="5906" y="10677"/>
                    <a:pt x="6053" y="10543"/>
                    <a:pt x="6085" y="10362"/>
                  </a:cubicBezTo>
                  <a:lnTo>
                    <a:pt x="6537" y="6873"/>
                  </a:lnTo>
                  <a:lnTo>
                    <a:pt x="10014" y="7337"/>
                  </a:lnTo>
                  <a:cubicBezTo>
                    <a:pt x="10029" y="7339"/>
                    <a:pt x="10045" y="7340"/>
                    <a:pt x="10060" y="7340"/>
                  </a:cubicBezTo>
                  <a:cubicBezTo>
                    <a:pt x="10253" y="7340"/>
                    <a:pt x="10409" y="7204"/>
                    <a:pt x="10442" y="7016"/>
                  </a:cubicBezTo>
                  <a:lnTo>
                    <a:pt x="10692" y="5039"/>
                  </a:lnTo>
                  <a:cubicBezTo>
                    <a:pt x="10728" y="4837"/>
                    <a:pt x="10585" y="4647"/>
                    <a:pt x="10383" y="4623"/>
                  </a:cubicBezTo>
                  <a:lnTo>
                    <a:pt x="6894" y="4158"/>
                  </a:lnTo>
                  <a:lnTo>
                    <a:pt x="7359" y="682"/>
                  </a:lnTo>
                  <a:cubicBezTo>
                    <a:pt x="7382" y="479"/>
                    <a:pt x="7240" y="289"/>
                    <a:pt x="7037" y="265"/>
                  </a:cubicBezTo>
                  <a:lnTo>
                    <a:pt x="5061" y="3"/>
                  </a:lnTo>
                  <a:cubicBezTo>
                    <a:pt x="5046" y="1"/>
                    <a:pt x="5031" y="1"/>
                    <a:pt x="501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7" name="Google Shape;9637;p52"/>
            <p:cNvSpPr/>
            <p:nvPr/>
          </p:nvSpPr>
          <p:spPr>
            <a:xfrm>
              <a:off x="6665400" y="3304575"/>
              <a:ext cx="271200" cy="337725"/>
            </a:xfrm>
            <a:custGeom>
              <a:rect b="b" l="l" r="r" t="t"/>
              <a:pathLst>
                <a:path extrusionOk="0" h="13509" w="10848">
                  <a:moveTo>
                    <a:pt x="4164" y="411"/>
                  </a:moveTo>
                  <a:cubicBezTo>
                    <a:pt x="4452" y="411"/>
                    <a:pt x="4735" y="584"/>
                    <a:pt x="4787" y="970"/>
                  </a:cubicBezTo>
                  <a:cubicBezTo>
                    <a:pt x="4823" y="1172"/>
                    <a:pt x="4763" y="1363"/>
                    <a:pt x="4632" y="1518"/>
                  </a:cubicBezTo>
                  <a:lnTo>
                    <a:pt x="3846" y="1661"/>
                  </a:lnTo>
                  <a:cubicBezTo>
                    <a:pt x="3668" y="1565"/>
                    <a:pt x="3549" y="1399"/>
                    <a:pt x="3513" y="1208"/>
                  </a:cubicBezTo>
                  <a:cubicBezTo>
                    <a:pt x="3398" y="708"/>
                    <a:pt x="3786" y="411"/>
                    <a:pt x="4164" y="411"/>
                  </a:cubicBezTo>
                  <a:close/>
                  <a:moveTo>
                    <a:pt x="7873" y="2721"/>
                  </a:moveTo>
                  <a:cubicBezTo>
                    <a:pt x="8128" y="2721"/>
                    <a:pt x="8353" y="2900"/>
                    <a:pt x="8395" y="3161"/>
                  </a:cubicBezTo>
                  <a:lnTo>
                    <a:pt x="9788" y="10745"/>
                  </a:lnTo>
                  <a:cubicBezTo>
                    <a:pt x="9847" y="11043"/>
                    <a:pt x="9645" y="11328"/>
                    <a:pt x="9347" y="11376"/>
                  </a:cubicBezTo>
                  <a:lnTo>
                    <a:pt x="3072" y="12519"/>
                  </a:lnTo>
                  <a:cubicBezTo>
                    <a:pt x="3042" y="12524"/>
                    <a:pt x="3012" y="12526"/>
                    <a:pt x="2981" y="12526"/>
                  </a:cubicBezTo>
                  <a:cubicBezTo>
                    <a:pt x="2719" y="12526"/>
                    <a:pt x="2484" y="12344"/>
                    <a:pt x="2441" y="12067"/>
                  </a:cubicBezTo>
                  <a:lnTo>
                    <a:pt x="1060" y="4506"/>
                  </a:lnTo>
                  <a:cubicBezTo>
                    <a:pt x="1001" y="4209"/>
                    <a:pt x="1203" y="3923"/>
                    <a:pt x="1501" y="3863"/>
                  </a:cubicBezTo>
                  <a:lnTo>
                    <a:pt x="2251" y="3732"/>
                  </a:lnTo>
                  <a:cubicBezTo>
                    <a:pt x="2282" y="3941"/>
                    <a:pt x="2470" y="4086"/>
                    <a:pt x="2668" y="4086"/>
                  </a:cubicBezTo>
                  <a:cubicBezTo>
                    <a:pt x="2696" y="4086"/>
                    <a:pt x="2723" y="4083"/>
                    <a:pt x="2751" y="4078"/>
                  </a:cubicBezTo>
                  <a:lnTo>
                    <a:pt x="6668" y="3375"/>
                  </a:lnTo>
                  <a:cubicBezTo>
                    <a:pt x="6906" y="3327"/>
                    <a:pt x="7061" y="3101"/>
                    <a:pt x="7013" y="2863"/>
                  </a:cubicBezTo>
                  <a:lnTo>
                    <a:pt x="7764" y="2732"/>
                  </a:lnTo>
                  <a:cubicBezTo>
                    <a:pt x="7800" y="2725"/>
                    <a:pt x="7837" y="2721"/>
                    <a:pt x="7873" y="2721"/>
                  </a:cubicBezTo>
                  <a:close/>
                  <a:moveTo>
                    <a:pt x="4154" y="0"/>
                  </a:moveTo>
                  <a:cubicBezTo>
                    <a:pt x="4004" y="0"/>
                    <a:pt x="3851" y="32"/>
                    <a:pt x="3704" y="101"/>
                  </a:cubicBezTo>
                  <a:cubicBezTo>
                    <a:pt x="3061" y="387"/>
                    <a:pt x="2858" y="1208"/>
                    <a:pt x="3299" y="1756"/>
                  </a:cubicBezTo>
                  <a:lnTo>
                    <a:pt x="2513" y="1911"/>
                  </a:lnTo>
                  <a:cubicBezTo>
                    <a:pt x="2203" y="1970"/>
                    <a:pt x="1989" y="2280"/>
                    <a:pt x="2049" y="2589"/>
                  </a:cubicBezTo>
                  <a:lnTo>
                    <a:pt x="2096" y="2875"/>
                  </a:lnTo>
                  <a:lnTo>
                    <a:pt x="810" y="3101"/>
                  </a:lnTo>
                  <a:cubicBezTo>
                    <a:pt x="322" y="3196"/>
                    <a:pt x="1" y="3661"/>
                    <a:pt x="96" y="4149"/>
                  </a:cubicBezTo>
                  <a:lnTo>
                    <a:pt x="1668" y="12769"/>
                  </a:lnTo>
                  <a:cubicBezTo>
                    <a:pt x="1753" y="13205"/>
                    <a:pt x="2123" y="13509"/>
                    <a:pt x="2549" y="13509"/>
                  </a:cubicBezTo>
                  <a:cubicBezTo>
                    <a:pt x="2600" y="13509"/>
                    <a:pt x="2652" y="13504"/>
                    <a:pt x="2703" y="13495"/>
                  </a:cubicBezTo>
                  <a:lnTo>
                    <a:pt x="10038" y="12150"/>
                  </a:lnTo>
                  <a:cubicBezTo>
                    <a:pt x="10526" y="12055"/>
                    <a:pt x="10847" y="11590"/>
                    <a:pt x="10752" y="11114"/>
                  </a:cubicBezTo>
                  <a:lnTo>
                    <a:pt x="9180" y="2482"/>
                  </a:lnTo>
                  <a:cubicBezTo>
                    <a:pt x="9106" y="2046"/>
                    <a:pt x="8727" y="1743"/>
                    <a:pt x="8299" y="1743"/>
                  </a:cubicBezTo>
                  <a:cubicBezTo>
                    <a:pt x="8248" y="1743"/>
                    <a:pt x="8196" y="1747"/>
                    <a:pt x="8145" y="1756"/>
                  </a:cubicBezTo>
                  <a:lnTo>
                    <a:pt x="6871" y="1994"/>
                  </a:lnTo>
                  <a:lnTo>
                    <a:pt x="6811" y="1720"/>
                  </a:lnTo>
                  <a:cubicBezTo>
                    <a:pt x="6758" y="1435"/>
                    <a:pt x="6518" y="1234"/>
                    <a:pt x="6240" y="1234"/>
                  </a:cubicBezTo>
                  <a:cubicBezTo>
                    <a:pt x="6204" y="1234"/>
                    <a:pt x="6169" y="1237"/>
                    <a:pt x="6132" y="1244"/>
                  </a:cubicBezTo>
                  <a:lnTo>
                    <a:pt x="5180" y="1411"/>
                  </a:lnTo>
                  <a:cubicBezTo>
                    <a:pt x="5239" y="1244"/>
                    <a:pt x="5251" y="1065"/>
                    <a:pt x="5216" y="899"/>
                  </a:cubicBezTo>
                  <a:cubicBezTo>
                    <a:pt x="5115" y="358"/>
                    <a:pt x="4654" y="0"/>
                    <a:pt x="415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8" name="Google Shape;9638;p52"/>
            <p:cNvSpPr/>
            <p:nvPr/>
          </p:nvSpPr>
          <p:spPr>
            <a:xfrm>
              <a:off x="6713625" y="3425775"/>
              <a:ext cx="46625" cy="38725"/>
            </a:xfrm>
            <a:custGeom>
              <a:rect b="b" l="l" r="r" t="t"/>
              <a:pathLst>
                <a:path extrusionOk="0" h="1549" w="1865">
                  <a:moveTo>
                    <a:pt x="1027" y="1"/>
                  </a:moveTo>
                  <a:cubicBezTo>
                    <a:pt x="979" y="1"/>
                    <a:pt x="930" y="6"/>
                    <a:pt x="882" y="15"/>
                  </a:cubicBezTo>
                  <a:cubicBezTo>
                    <a:pt x="191" y="134"/>
                    <a:pt x="0" y="1015"/>
                    <a:pt x="572" y="1408"/>
                  </a:cubicBezTo>
                  <a:cubicBezTo>
                    <a:pt x="710" y="1505"/>
                    <a:pt x="861" y="1549"/>
                    <a:pt x="1007" y="1549"/>
                  </a:cubicBezTo>
                  <a:cubicBezTo>
                    <a:pt x="1454" y="1549"/>
                    <a:pt x="1864" y="1146"/>
                    <a:pt x="1775" y="634"/>
                  </a:cubicBezTo>
                  <a:cubicBezTo>
                    <a:pt x="1701" y="267"/>
                    <a:pt x="1386" y="1"/>
                    <a:pt x="102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9" name="Google Shape;9639;p52"/>
            <p:cNvSpPr/>
            <p:nvPr/>
          </p:nvSpPr>
          <p:spPr>
            <a:xfrm>
              <a:off x="6766425" y="3414175"/>
              <a:ext cx="97050" cy="34050"/>
            </a:xfrm>
            <a:custGeom>
              <a:rect b="b" l="l" r="r" t="t"/>
              <a:pathLst>
                <a:path extrusionOk="0" h="1362" w="3882">
                  <a:moveTo>
                    <a:pt x="3273" y="0"/>
                  </a:moveTo>
                  <a:cubicBezTo>
                    <a:pt x="3234" y="0"/>
                    <a:pt x="3194" y="5"/>
                    <a:pt x="3151" y="15"/>
                  </a:cubicBezTo>
                  <a:lnTo>
                    <a:pt x="555" y="491"/>
                  </a:lnTo>
                  <a:cubicBezTo>
                    <a:pt x="1" y="580"/>
                    <a:pt x="108" y="1362"/>
                    <a:pt x="597" y="1362"/>
                  </a:cubicBezTo>
                  <a:cubicBezTo>
                    <a:pt x="633" y="1362"/>
                    <a:pt x="671" y="1357"/>
                    <a:pt x="710" y="1349"/>
                  </a:cubicBezTo>
                  <a:lnTo>
                    <a:pt x="3306" y="872"/>
                  </a:lnTo>
                  <a:cubicBezTo>
                    <a:pt x="3881" y="817"/>
                    <a:pt x="3778" y="0"/>
                    <a:pt x="327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0" name="Google Shape;9640;p52"/>
            <p:cNvSpPr/>
            <p:nvPr/>
          </p:nvSpPr>
          <p:spPr>
            <a:xfrm>
              <a:off x="6723450" y="3479650"/>
              <a:ext cx="46625" cy="38725"/>
            </a:xfrm>
            <a:custGeom>
              <a:rect b="b" l="l" r="r" t="t"/>
              <a:pathLst>
                <a:path extrusionOk="0" h="1549" w="1865">
                  <a:moveTo>
                    <a:pt x="1027" y="1"/>
                  </a:moveTo>
                  <a:cubicBezTo>
                    <a:pt x="979" y="1"/>
                    <a:pt x="930" y="6"/>
                    <a:pt x="881" y="15"/>
                  </a:cubicBezTo>
                  <a:cubicBezTo>
                    <a:pt x="203" y="134"/>
                    <a:pt x="0" y="1015"/>
                    <a:pt x="572" y="1408"/>
                  </a:cubicBezTo>
                  <a:cubicBezTo>
                    <a:pt x="710" y="1505"/>
                    <a:pt x="861" y="1549"/>
                    <a:pt x="1007" y="1549"/>
                  </a:cubicBezTo>
                  <a:cubicBezTo>
                    <a:pt x="1454" y="1549"/>
                    <a:pt x="1864" y="1146"/>
                    <a:pt x="1774" y="635"/>
                  </a:cubicBezTo>
                  <a:cubicBezTo>
                    <a:pt x="1701" y="267"/>
                    <a:pt x="1386" y="1"/>
                    <a:pt x="102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1" name="Google Shape;9641;p52"/>
            <p:cNvSpPr/>
            <p:nvPr/>
          </p:nvSpPr>
          <p:spPr>
            <a:xfrm>
              <a:off x="6777325" y="3468350"/>
              <a:ext cx="94000" cy="33750"/>
            </a:xfrm>
            <a:custGeom>
              <a:rect b="b" l="l" r="r" t="t"/>
              <a:pathLst>
                <a:path extrusionOk="0" h="1350" w="3760">
                  <a:moveTo>
                    <a:pt x="3144" y="1"/>
                  </a:moveTo>
                  <a:cubicBezTo>
                    <a:pt x="3128" y="1"/>
                    <a:pt x="3112" y="2"/>
                    <a:pt x="3096" y="3"/>
                  </a:cubicBezTo>
                  <a:lnTo>
                    <a:pt x="500" y="467"/>
                  </a:lnTo>
                  <a:cubicBezTo>
                    <a:pt x="0" y="619"/>
                    <a:pt x="125" y="1350"/>
                    <a:pt x="631" y="1350"/>
                  </a:cubicBezTo>
                  <a:cubicBezTo>
                    <a:pt x="643" y="1350"/>
                    <a:pt x="655" y="1349"/>
                    <a:pt x="667" y="1348"/>
                  </a:cubicBezTo>
                  <a:lnTo>
                    <a:pt x="3263" y="872"/>
                  </a:lnTo>
                  <a:cubicBezTo>
                    <a:pt x="3759" y="722"/>
                    <a:pt x="3640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2" name="Google Shape;9642;p52"/>
            <p:cNvSpPr/>
            <p:nvPr/>
          </p:nvSpPr>
          <p:spPr>
            <a:xfrm>
              <a:off x="6733875" y="3537175"/>
              <a:ext cx="46600" cy="38650"/>
            </a:xfrm>
            <a:custGeom>
              <a:rect b="b" l="l" r="r" t="t"/>
              <a:pathLst>
                <a:path extrusionOk="0" h="1546" w="1864">
                  <a:moveTo>
                    <a:pt x="1013" y="1"/>
                  </a:moveTo>
                  <a:cubicBezTo>
                    <a:pt x="970" y="1"/>
                    <a:pt x="926" y="5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1" y="1546"/>
                    <a:pt x="1008" y="1546"/>
                  </a:cubicBezTo>
                  <a:cubicBezTo>
                    <a:pt x="1454" y="1546"/>
                    <a:pt x="1864" y="1145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3" name="Google Shape;9643;p52"/>
            <p:cNvSpPr/>
            <p:nvPr/>
          </p:nvSpPr>
          <p:spPr>
            <a:xfrm>
              <a:off x="6787825" y="3525775"/>
              <a:ext cx="94125" cy="33800"/>
            </a:xfrm>
            <a:custGeom>
              <a:rect b="b" l="l" r="r" t="t"/>
              <a:pathLst>
                <a:path extrusionOk="0" h="1352" w="3765">
                  <a:moveTo>
                    <a:pt x="3162" y="1"/>
                  </a:moveTo>
                  <a:cubicBezTo>
                    <a:pt x="3143" y="1"/>
                    <a:pt x="3124" y="2"/>
                    <a:pt x="3105" y="4"/>
                  </a:cubicBezTo>
                  <a:lnTo>
                    <a:pt x="509" y="480"/>
                  </a:lnTo>
                  <a:cubicBezTo>
                    <a:pt x="1" y="619"/>
                    <a:pt x="120" y="1351"/>
                    <a:pt x="617" y="1351"/>
                  </a:cubicBezTo>
                  <a:cubicBezTo>
                    <a:pt x="632" y="1351"/>
                    <a:pt x="648" y="1351"/>
                    <a:pt x="664" y="1349"/>
                  </a:cubicBezTo>
                  <a:lnTo>
                    <a:pt x="3259" y="873"/>
                  </a:lnTo>
                  <a:cubicBezTo>
                    <a:pt x="3764" y="735"/>
                    <a:pt x="3650" y="1"/>
                    <a:pt x="316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4" name="Google Shape;9644;p52"/>
            <p:cNvSpPr/>
            <p:nvPr/>
          </p:nvSpPr>
          <p:spPr>
            <a:xfrm>
              <a:off x="6690400" y="3776475"/>
              <a:ext cx="193200" cy="173675"/>
            </a:xfrm>
            <a:custGeom>
              <a:rect b="b" l="l" r="r" t="t"/>
              <a:pathLst>
                <a:path extrusionOk="0" h="6947" w="7728">
                  <a:moveTo>
                    <a:pt x="3899" y="1"/>
                  </a:moveTo>
                  <a:cubicBezTo>
                    <a:pt x="2865" y="1"/>
                    <a:pt x="1848" y="470"/>
                    <a:pt x="1180" y="1346"/>
                  </a:cubicBezTo>
                  <a:lnTo>
                    <a:pt x="6918" y="4978"/>
                  </a:lnTo>
                  <a:cubicBezTo>
                    <a:pt x="7728" y="3406"/>
                    <a:pt x="7204" y="1477"/>
                    <a:pt x="5716" y="525"/>
                  </a:cubicBezTo>
                  <a:cubicBezTo>
                    <a:pt x="5152" y="171"/>
                    <a:pt x="4522" y="1"/>
                    <a:pt x="3899" y="1"/>
                  </a:cubicBezTo>
                  <a:close/>
                  <a:moveTo>
                    <a:pt x="775" y="1989"/>
                  </a:moveTo>
                  <a:lnTo>
                    <a:pt x="775" y="1989"/>
                  </a:lnTo>
                  <a:cubicBezTo>
                    <a:pt x="1" y="3561"/>
                    <a:pt x="489" y="5478"/>
                    <a:pt x="1953" y="6418"/>
                  </a:cubicBezTo>
                  <a:cubicBezTo>
                    <a:pt x="2522" y="6775"/>
                    <a:pt x="3159" y="6947"/>
                    <a:pt x="3790" y="6947"/>
                  </a:cubicBezTo>
                  <a:cubicBezTo>
                    <a:pt x="4824" y="6947"/>
                    <a:pt x="5841" y="6486"/>
                    <a:pt x="6514" y="5621"/>
                  </a:cubicBezTo>
                  <a:lnTo>
                    <a:pt x="775" y="1989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5" name="Google Shape;9645;p52"/>
            <p:cNvSpPr/>
            <p:nvPr/>
          </p:nvSpPr>
          <p:spPr>
            <a:xfrm>
              <a:off x="7053250" y="3403225"/>
              <a:ext cx="151825" cy="140800"/>
            </a:xfrm>
            <a:custGeom>
              <a:rect b="b" l="l" r="r" t="t"/>
              <a:pathLst>
                <a:path extrusionOk="0" h="5632" w="6073">
                  <a:moveTo>
                    <a:pt x="3596" y="1"/>
                  </a:moveTo>
                  <a:lnTo>
                    <a:pt x="1203" y="1632"/>
                  </a:lnTo>
                  <a:cubicBezTo>
                    <a:pt x="239" y="2275"/>
                    <a:pt x="1" y="3584"/>
                    <a:pt x="655" y="4549"/>
                  </a:cubicBezTo>
                  <a:lnTo>
                    <a:pt x="763" y="4715"/>
                  </a:lnTo>
                  <a:cubicBezTo>
                    <a:pt x="1172" y="5311"/>
                    <a:pt x="1837" y="5632"/>
                    <a:pt x="2511" y="5632"/>
                  </a:cubicBezTo>
                  <a:cubicBezTo>
                    <a:pt x="2915" y="5632"/>
                    <a:pt x="3322" y="5516"/>
                    <a:pt x="3680" y="5275"/>
                  </a:cubicBezTo>
                  <a:lnTo>
                    <a:pt x="6073" y="3644"/>
                  </a:lnTo>
                  <a:lnTo>
                    <a:pt x="3596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6" name="Google Shape;9646;p52"/>
            <p:cNvSpPr/>
            <p:nvPr/>
          </p:nvSpPr>
          <p:spPr>
            <a:xfrm>
              <a:off x="7155950" y="3344700"/>
              <a:ext cx="151825" cy="141000"/>
            </a:xfrm>
            <a:custGeom>
              <a:rect b="b" l="l" r="r" t="t"/>
              <a:pathLst>
                <a:path extrusionOk="0" h="5640" w="6073">
                  <a:moveTo>
                    <a:pt x="3577" y="0"/>
                  </a:moveTo>
                  <a:cubicBezTo>
                    <a:pt x="3169" y="0"/>
                    <a:pt x="2757" y="118"/>
                    <a:pt x="2393" y="365"/>
                  </a:cubicBezTo>
                  <a:lnTo>
                    <a:pt x="0" y="1996"/>
                  </a:lnTo>
                  <a:lnTo>
                    <a:pt x="2477" y="5640"/>
                  </a:lnTo>
                  <a:lnTo>
                    <a:pt x="4870" y="4008"/>
                  </a:lnTo>
                  <a:cubicBezTo>
                    <a:pt x="5834" y="3354"/>
                    <a:pt x="6072" y="2044"/>
                    <a:pt x="5429" y="1091"/>
                  </a:cubicBezTo>
                  <a:lnTo>
                    <a:pt x="5322" y="925"/>
                  </a:lnTo>
                  <a:cubicBezTo>
                    <a:pt x="4914" y="324"/>
                    <a:pt x="4252" y="0"/>
                    <a:pt x="357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7" name="Google Shape;9647;p52"/>
            <p:cNvSpPr/>
            <p:nvPr/>
          </p:nvSpPr>
          <p:spPr>
            <a:xfrm>
              <a:off x="7008600" y="3694200"/>
              <a:ext cx="268225" cy="266925"/>
            </a:xfrm>
            <a:custGeom>
              <a:rect b="b" l="l" r="r" t="t"/>
              <a:pathLst>
                <a:path extrusionOk="0" h="10677" w="10729">
                  <a:moveTo>
                    <a:pt x="4998" y="0"/>
                  </a:moveTo>
                  <a:cubicBezTo>
                    <a:pt x="4821" y="0"/>
                    <a:pt x="4665" y="134"/>
                    <a:pt x="4644" y="315"/>
                  </a:cubicBezTo>
                  <a:lnTo>
                    <a:pt x="4180" y="3804"/>
                  </a:lnTo>
                  <a:lnTo>
                    <a:pt x="703" y="3340"/>
                  </a:lnTo>
                  <a:cubicBezTo>
                    <a:pt x="688" y="3338"/>
                    <a:pt x="673" y="3337"/>
                    <a:pt x="659" y="3337"/>
                  </a:cubicBezTo>
                  <a:cubicBezTo>
                    <a:pt x="474" y="3337"/>
                    <a:pt x="308" y="3473"/>
                    <a:pt x="286" y="3661"/>
                  </a:cubicBezTo>
                  <a:lnTo>
                    <a:pt x="24" y="5638"/>
                  </a:lnTo>
                  <a:cubicBezTo>
                    <a:pt x="1" y="5840"/>
                    <a:pt x="143" y="6030"/>
                    <a:pt x="346" y="6054"/>
                  </a:cubicBezTo>
                  <a:lnTo>
                    <a:pt x="3822" y="6519"/>
                  </a:lnTo>
                  <a:lnTo>
                    <a:pt x="3370" y="9995"/>
                  </a:lnTo>
                  <a:cubicBezTo>
                    <a:pt x="3334" y="10198"/>
                    <a:pt x="3477" y="10388"/>
                    <a:pt x="3692" y="10412"/>
                  </a:cubicBezTo>
                  <a:lnTo>
                    <a:pt x="5656" y="10674"/>
                  </a:lnTo>
                  <a:cubicBezTo>
                    <a:pt x="5671" y="10676"/>
                    <a:pt x="5686" y="10676"/>
                    <a:pt x="5700" y="10676"/>
                  </a:cubicBezTo>
                  <a:cubicBezTo>
                    <a:pt x="5885" y="10676"/>
                    <a:pt x="6051" y="10540"/>
                    <a:pt x="6073" y="10352"/>
                  </a:cubicBezTo>
                  <a:lnTo>
                    <a:pt x="6537" y="6876"/>
                  </a:lnTo>
                  <a:lnTo>
                    <a:pt x="10014" y="7328"/>
                  </a:lnTo>
                  <a:cubicBezTo>
                    <a:pt x="10035" y="7332"/>
                    <a:pt x="10055" y="7334"/>
                    <a:pt x="10076" y="7334"/>
                  </a:cubicBezTo>
                  <a:cubicBezTo>
                    <a:pt x="10254" y="7334"/>
                    <a:pt x="10410" y="7199"/>
                    <a:pt x="10442" y="7007"/>
                  </a:cubicBezTo>
                  <a:lnTo>
                    <a:pt x="10692" y="5042"/>
                  </a:lnTo>
                  <a:cubicBezTo>
                    <a:pt x="10728" y="4840"/>
                    <a:pt x="10585" y="4649"/>
                    <a:pt x="10371" y="4625"/>
                  </a:cubicBezTo>
                  <a:lnTo>
                    <a:pt x="6894" y="4161"/>
                  </a:lnTo>
                  <a:lnTo>
                    <a:pt x="7359" y="685"/>
                  </a:lnTo>
                  <a:cubicBezTo>
                    <a:pt x="7382" y="470"/>
                    <a:pt x="7240" y="292"/>
                    <a:pt x="7037" y="256"/>
                  </a:cubicBezTo>
                  <a:lnTo>
                    <a:pt x="5061" y="6"/>
                  </a:lnTo>
                  <a:cubicBezTo>
                    <a:pt x="5040" y="2"/>
                    <a:pt x="5019" y="0"/>
                    <a:pt x="499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8" name="Google Shape;9648;p52"/>
            <p:cNvSpPr/>
            <p:nvPr/>
          </p:nvSpPr>
          <p:spPr>
            <a:xfrm>
              <a:off x="6665700" y="4098125"/>
              <a:ext cx="270900" cy="338025"/>
            </a:xfrm>
            <a:custGeom>
              <a:rect b="b" l="l" r="r" t="t"/>
              <a:pathLst>
                <a:path extrusionOk="0" h="13521" w="10836">
                  <a:moveTo>
                    <a:pt x="4145" y="435"/>
                  </a:moveTo>
                  <a:cubicBezTo>
                    <a:pt x="4431" y="435"/>
                    <a:pt x="4712" y="608"/>
                    <a:pt x="4763" y="994"/>
                  </a:cubicBezTo>
                  <a:cubicBezTo>
                    <a:pt x="4799" y="1184"/>
                    <a:pt x="4751" y="1387"/>
                    <a:pt x="4620" y="1542"/>
                  </a:cubicBezTo>
                  <a:lnTo>
                    <a:pt x="3822" y="1684"/>
                  </a:lnTo>
                  <a:cubicBezTo>
                    <a:pt x="3656" y="1589"/>
                    <a:pt x="3537" y="1434"/>
                    <a:pt x="3501" y="1244"/>
                  </a:cubicBezTo>
                  <a:lnTo>
                    <a:pt x="3501" y="1232"/>
                  </a:lnTo>
                  <a:cubicBezTo>
                    <a:pt x="3386" y="732"/>
                    <a:pt x="3770" y="435"/>
                    <a:pt x="4145" y="435"/>
                  </a:cubicBezTo>
                  <a:close/>
                  <a:moveTo>
                    <a:pt x="7848" y="2746"/>
                  </a:moveTo>
                  <a:cubicBezTo>
                    <a:pt x="8111" y="2746"/>
                    <a:pt x="8330" y="2934"/>
                    <a:pt x="8383" y="3196"/>
                  </a:cubicBezTo>
                  <a:lnTo>
                    <a:pt x="9776" y="10757"/>
                  </a:lnTo>
                  <a:cubicBezTo>
                    <a:pt x="9823" y="11066"/>
                    <a:pt x="9621" y="11352"/>
                    <a:pt x="9323" y="11400"/>
                  </a:cubicBezTo>
                  <a:lnTo>
                    <a:pt x="3060" y="12543"/>
                  </a:lnTo>
                  <a:cubicBezTo>
                    <a:pt x="3030" y="12548"/>
                    <a:pt x="2999" y="12550"/>
                    <a:pt x="2969" y="12550"/>
                  </a:cubicBezTo>
                  <a:cubicBezTo>
                    <a:pt x="2707" y="12550"/>
                    <a:pt x="2472" y="12369"/>
                    <a:pt x="2429" y="12102"/>
                  </a:cubicBezTo>
                  <a:lnTo>
                    <a:pt x="1048" y="4530"/>
                  </a:lnTo>
                  <a:cubicBezTo>
                    <a:pt x="989" y="4232"/>
                    <a:pt x="1191" y="3947"/>
                    <a:pt x="1489" y="3899"/>
                  </a:cubicBezTo>
                  <a:lnTo>
                    <a:pt x="2239" y="3768"/>
                  </a:lnTo>
                  <a:cubicBezTo>
                    <a:pt x="2271" y="3968"/>
                    <a:pt x="2451" y="4121"/>
                    <a:pt x="2657" y="4121"/>
                  </a:cubicBezTo>
                  <a:cubicBezTo>
                    <a:pt x="2684" y="4121"/>
                    <a:pt x="2711" y="4119"/>
                    <a:pt x="2739" y="4113"/>
                  </a:cubicBezTo>
                  <a:lnTo>
                    <a:pt x="6656" y="3399"/>
                  </a:lnTo>
                  <a:cubicBezTo>
                    <a:pt x="6882" y="3351"/>
                    <a:pt x="7049" y="3125"/>
                    <a:pt x="7001" y="2887"/>
                  </a:cubicBezTo>
                  <a:lnTo>
                    <a:pt x="7740" y="2756"/>
                  </a:lnTo>
                  <a:cubicBezTo>
                    <a:pt x="7776" y="2749"/>
                    <a:pt x="7812" y="2746"/>
                    <a:pt x="7848" y="2746"/>
                  </a:cubicBezTo>
                  <a:close/>
                  <a:moveTo>
                    <a:pt x="4134" y="0"/>
                  </a:moveTo>
                  <a:cubicBezTo>
                    <a:pt x="4070" y="0"/>
                    <a:pt x="4006" y="6"/>
                    <a:pt x="3942" y="18"/>
                  </a:cubicBezTo>
                  <a:cubicBezTo>
                    <a:pt x="3334" y="125"/>
                    <a:pt x="2941" y="708"/>
                    <a:pt x="3072" y="1303"/>
                  </a:cubicBezTo>
                  <a:cubicBezTo>
                    <a:pt x="3096" y="1482"/>
                    <a:pt x="3168" y="1637"/>
                    <a:pt x="3287" y="1780"/>
                  </a:cubicBezTo>
                  <a:lnTo>
                    <a:pt x="2501" y="1923"/>
                  </a:lnTo>
                  <a:cubicBezTo>
                    <a:pt x="2191" y="1982"/>
                    <a:pt x="1977" y="2292"/>
                    <a:pt x="2037" y="2601"/>
                  </a:cubicBezTo>
                  <a:lnTo>
                    <a:pt x="2084" y="2887"/>
                  </a:lnTo>
                  <a:lnTo>
                    <a:pt x="798" y="3125"/>
                  </a:lnTo>
                  <a:cubicBezTo>
                    <a:pt x="310" y="3208"/>
                    <a:pt x="1" y="3673"/>
                    <a:pt x="84" y="4161"/>
                  </a:cubicBezTo>
                  <a:lnTo>
                    <a:pt x="1656" y="12793"/>
                  </a:lnTo>
                  <a:cubicBezTo>
                    <a:pt x="1741" y="13218"/>
                    <a:pt x="2111" y="13520"/>
                    <a:pt x="2537" y="13520"/>
                  </a:cubicBezTo>
                  <a:cubicBezTo>
                    <a:pt x="2588" y="13520"/>
                    <a:pt x="2639" y="13516"/>
                    <a:pt x="2691" y="13507"/>
                  </a:cubicBezTo>
                  <a:lnTo>
                    <a:pt x="10026" y="12162"/>
                  </a:lnTo>
                  <a:cubicBezTo>
                    <a:pt x="10514" y="12079"/>
                    <a:pt x="10835" y="11602"/>
                    <a:pt x="10752" y="11126"/>
                  </a:cubicBezTo>
                  <a:lnTo>
                    <a:pt x="9168" y="2494"/>
                  </a:lnTo>
                  <a:cubicBezTo>
                    <a:pt x="9095" y="2064"/>
                    <a:pt x="8725" y="1763"/>
                    <a:pt x="8304" y="1763"/>
                  </a:cubicBezTo>
                  <a:cubicBezTo>
                    <a:pt x="8248" y="1763"/>
                    <a:pt x="8190" y="1768"/>
                    <a:pt x="8133" y="1780"/>
                  </a:cubicBezTo>
                  <a:lnTo>
                    <a:pt x="6859" y="2018"/>
                  </a:lnTo>
                  <a:lnTo>
                    <a:pt x="6799" y="1732"/>
                  </a:lnTo>
                  <a:cubicBezTo>
                    <a:pt x="6745" y="1451"/>
                    <a:pt x="6496" y="1249"/>
                    <a:pt x="6210" y="1249"/>
                  </a:cubicBezTo>
                  <a:cubicBezTo>
                    <a:pt x="6180" y="1249"/>
                    <a:pt x="6151" y="1251"/>
                    <a:pt x="6120" y="1256"/>
                  </a:cubicBezTo>
                  <a:lnTo>
                    <a:pt x="5168" y="1434"/>
                  </a:lnTo>
                  <a:cubicBezTo>
                    <a:pt x="5227" y="1268"/>
                    <a:pt x="5239" y="1089"/>
                    <a:pt x="5204" y="910"/>
                  </a:cubicBezTo>
                  <a:cubicBezTo>
                    <a:pt x="5119" y="380"/>
                    <a:pt x="4655" y="0"/>
                    <a:pt x="413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9" name="Google Shape;9649;p52"/>
            <p:cNvSpPr/>
            <p:nvPr/>
          </p:nvSpPr>
          <p:spPr>
            <a:xfrm>
              <a:off x="6713625" y="4220000"/>
              <a:ext cx="46625" cy="38650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0" y="1"/>
                    <a:pt x="926" y="5"/>
                    <a:pt x="882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4" y="1545"/>
                    <a:pt x="1864" y="1142"/>
                    <a:pt x="1775" y="631"/>
                  </a:cubicBezTo>
                  <a:cubicBezTo>
                    <a:pt x="1700" y="259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0" name="Google Shape;9650;p52"/>
            <p:cNvSpPr/>
            <p:nvPr/>
          </p:nvSpPr>
          <p:spPr>
            <a:xfrm>
              <a:off x="6766850" y="4208650"/>
              <a:ext cx="96125" cy="33625"/>
            </a:xfrm>
            <a:custGeom>
              <a:rect b="b" l="l" r="r" t="t"/>
              <a:pathLst>
                <a:path extrusionOk="0" h="1345" w="3845">
                  <a:moveTo>
                    <a:pt x="3248" y="1"/>
                  </a:moveTo>
                  <a:cubicBezTo>
                    <a:pt x="3212" y="1"/>
                    <a:pt x="3174" y="5"/>
                    <a:pt x="3134" y="14"/>
                  </a:cubicBezTo>
                  <a:lnTo>
                    <a:pt x="538" y="478"/>
                  </a:lnTo>
                  <a:cubicBezTo>
                    <a:pt x="0" y="579"/>
                    <a:pt x="106" y="1345"/>
                    <a:pt x="597" y="1345"/>
                  </a:cubicBezTo>
                  <a:cubicBezTo>
                    <a:pt x="628" y="1345"/>
                    <a:pt x="660" y="1342"/>
                    <a:pt x="693" y="1335"/>
                  </a:cubicBezTo>
                  <a:lnTo>
                    <a:pt x="3289" y="871"/>
                  </a:lnTo>
                  <a:cubicBezTo>
                    <a:pt x="3844" y="793"/>
                    <a:pt x="3747" y="1"/>
                    <a:pt x="324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1" name="Google Shape;9651;p52"/>
            <p:cNvSpPr/>
            <p:nvPr/>
          </p:nvSpPr>
          <p:spPr>
            <a:xfrm>
              <a:off x="6723450" y="4273875"/>
              <a:ext cx="46625" cy="38650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0" y="1"/>
                    <a:pt x="926" y="5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1" y="1546"/>
                    <a:pt x="1007" y="1546"/>
                  </a:cubicBezTo>
                  <a:cubicBezTo>
                    <a:pt x="1454" y="1546"/>
                    <a:pt x="1864" y="1142"/>
                    <a:pt x="1774" y="631"/>
                  </a:cubicBezTo>
                  <a:cubicBezTo>
                    <a:pt x="1700" y="259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2" name="Google Shape;9652;p52"/>
            <p:cNvSpPr/>
            <p:nvPr/>
          </p:nvSpPr>
          <p:spPr>
            <a:xfrm>
              <a:off x="6777325" y="4262500"/>
              <a:ext cx="94000" cy="33750"/>
            </a:xfrm>
            <a:custGeom>
              <a:rect b="b" l="l" r="r" t="t"/>
              <a:pathLst>
                <a:path extrusionOk="0" h="1350" w="3760">
                  <a:moveTo>
                    <a:pt x="3144" y="1"/>
                  </a:moveTo>
                  <a:cubicBezTo>
                    <a:pt x="3128" y="1"/>
                    <a:pt x="3112" y="1"/>
                    <a:pt x="3096" y="3"/>
                  </a:cubicBezTo>
                  <a:lnTo>
                    <a:pt x="500" y="467"/>
                  </a:lnTo>
                  <a:cubicBezTo>
                    <a:pt x="0" y="618"/>
                    <a:pt x="125" y="1349"/>
                    <a:pt x="631" y="1349"/>
                  </a:cubicBezTo>
                  <a:cubicBezTo>
                    <a:pt x="643" y="1349"/>
                    <a:pt x="655" y="1349"/>
                    <a:pt x="667" y="1348"/>
                  </a:cubicBezTo>
                  <a:lnTo>
                    <a:pt x="3263" y="872"/>
                  </a:lnTo>
                  <a:cubicBezTo>
                    <a:pt x="3759" y="722"/>
                    <a:pt x="3640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3" name="Google Shape;9653;p52"/>
            <p:cNvSpPr/>
            <p:nvPr/>
          </p:nvSpPr>
          <p:spPr>
            <a:xfrm>
              <a:off x="6733875" y="4331350"/>
              <a:ext cx="46600" cy="38925"/>
            </a:xfrm>
            <a:custGeom>
              <a:rect b="b" l="l" r="r" t="t"/>
              <a:pathLst>
                <a:path extrusionOk="0" h="1557" w="1864">
                  <a:moveTo>
                    <a:pt x="1010" y="0"/>
                  </a:moveTo>
                  <a:cubicBezTo>
                    <a:pt x="967" y="0"/>
                    <a:pt x="924" y="4"/>
                    <a:pt x="881" y="11"/>
                  </a:cubicBezTo>
                  <a:cubicBezTo>
                    <a:pt x="203" y="130"/>
                    <a:pt x="0" y="1011"/>
                    <a:pt x="572" y="1416"/>
                  </a:cubicBezTo>
                  <a:cubicBezTo>
                    <a:pt x="710" y="1513"/>
                    <a:pt x="860" y="1556"/>
                    <a:pt x="1007" y="1556"/>
                  </a:cubicBezTo>
                  <a:cubicBezTo>
                    <a:pt x="1454" y="1556"/>
                    <a:pt x="1864" y="1153"/>
                    <a:pt x="1774" y="642"/>
                  </a:cubicBezTo>
                  <a:cubicBezTo>
                    <a:pt x="1710" y="268"/>
                    <a:pt x="1378" y="0"/>
                    <a:pt x="101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4" name="Google Shape;9654;p52"/>
            <p:cNvSpPr/>
            <p:nvPr/>
          </p:nvSpPr>
          <p:spPr>
            <a:xfrm>
              <a:off x="6787700" y="4319900"/>
              <a:ext cx="94750" cy="33875"/>
            </a:xfrm>
            <a:custGeom>
              <a:rect b="b" l="l" r="r" t="t"/>
              <a:pathLst>
                <a:path extrusionOk="0" h="1355" w="3790">
                  <a:moveTo>
                    <a:pt x="3177" y="0"/>
                  </a:moveTo>
                  <a:cubicBezTo>
                    <a:pt x="3155" y="0"/>
                    <a:pt x="3133" y="2"/>
                    <a:pt x="3110" y="5"/>
                  </a:cubicBezTo>
                  <a:lnTo>
                    <a:pt x="514" y="481"/>
                  </a:lnTo>
                  <a:cubicBezTo>
                    <a:pt x="1" y="606"/>
                    <a:pt x="110" y="1355"/>
                    <a:pt x="602" y="1355"/>
                  </a:cubicBezTo>
                  <a:cubicBezTo>
                    <a:pt x="623" y="1355"/>
                    <a:pt x="646" y="1353"/>
                    <a:pt x="669" y="1350"/>
                  </a:cubicBezTo>
                  <a:lnTo>
                    <a:pt x="3264" y="886"/>
                  </a:lnTo>
                  <a:cubicBezTo>
                    <a:pt x="3789" y="749"/>
                    <a:pt x="3669" y="0"/>
                    <a:pt x="317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5" name="Google Shape;9655;p52"/>
            <p:cNvSpPr/>
            <p:nvPr/>
          </p:nvSpPr>
          <p:spPr>
            <a:xfrm>
              <a:off x="6689525" y="4570700"/>
              <a:ext cx="194075" cy="174075"/>
            </a:xfrm>
            <a:custGeom>
              <a:rect b="b" l="l" r="r" t="t"/>
              <a:pathLst>
                <a:path extrusionOk="0" h="6963" w="7763">
                  <a:moveTo>
                    <a:pt x="3924" y="1"/>
                  </a:moveTo>
                  <a:cubicBezTo>
                    <a:pt x="2893" y="1"/>
                    <a:pt x="1881" y="469"/>
                    <a:pt x="1215" y="1343"/>
                  </a:cubicBezTo>
                  <a:lnTo>
                    <a:pt x="6953" y="4975"/>
                  </a:lnTo>
                  <a:cubicBezTo>
                    <a:pt x="7763" y="3403"/>
                    <a:pt x="7239" y="1474"/>
                    <a:pt x="5751" y="534"/>
                  </a:cubicBezTo>
                  <a:cubicBezTo>
                    <a:pt x="5184" y="174"/>
                    <a:pt x="4551" y="1"/>
                    <a:pt x="3924" y="1"/>
                  </a:cubicBezTo>
                  <a:close/>
                  <a:moveTo>
                    <a:pt x="810" y="1986"/>
                  </a:moveTo>
                  <a:lnTo>
                    <a:pt x="810" y="1986"/>
                  </a:lnTo>
                  <a:cubicBezTo>
                    <a:pt x="0" y="3558"/>
                    <a:pt x="512" y="5498"/>
                    <a:pt x="2012" y="6439"/>
                  </a:cubicBezTo>
                  <a:cubicBezTo>
                    <a:pt x="2576" y="6793"/>
                    <a:pt x="3206" y="6963"/>
                    <a:pt x="3829" y="6963"/>
                  </a:cubicBezTo>
                  <a:cubicBezTo>
                    <a:pt x="4864" y="6963"/>
                    <a:pt x="5880" y="6494"/>
                    <a:pt x="6549" y="5618"/>
                  </a:cubicBezTo>
                  <a:lnTo>
                    <a:pt x="810" y="1986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6" name="Google Shape;9656;p52"/>
            <p:cNvSpPr/>
            <p:nvPr/>
          </p:nvSpPr>
          <p:spPr>
            <a:xfrm>
              <a:off x="7053250" y="4197375"/>
              <a:ext cx="151825" cy="141000"/>
            </a:xfrm>
            <a:custGeom>
              <a:rect b="b" l="l" r="r" t="t"/>
              <a:pathLst>
                <a:path extrusionOk="0" h="5640" w="6073">
                  <a:moveTo>
                    <a:pt x="3596" y="0"/>
                  </a:moveTo>
                  <a:lnTo>
                    <a:pt x="1203" y="1632"/>
                  </a:lnTo>
                  <a:cubicBezTo>
                    <a:pt x="251" y="2286"/>
                    <a:pt x="1" y="3596"/>
                    <a:pt x="655" y="4560"/>
                  </a:cubicBezTo>
                  <a:lnTo>
                    <a:pt x="763" y="4715"/>
                  </a:lnTo>
                  <a:cubicBezTo>
                    <a:pt x="1163" y="5316"/>
                    <a:pt x="1827" y="5640"/>
                    <a:pt x="2502" y="5640"/>
                  </a:cubicBezTo>
                  <a:cubicBezTo>
                    <a:pt x="2909" y="5640"/>
                    <a:pt x="3321" y="5522"/>
                    <a:pt x="3680" y="5275"/>
                  </a:cubicBezTo>
                  <a:lnTo>
                    <a:pt x="6073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7" name="Google Shape;9657;p52"/>
            <p:cNvSpPr/>
            <p:nvPr/>
          </p:nvSpPr>
          <p:spPr>
            <a:xfrm>
              <a:off x="7155950" y="4138825"/>
              <a:ext cx="151825" cy="141025"/>
            </a:xfrm>
            <a:custGeom>
              <a:rect b="b" l="l" r="r" t="t"/>
              <a:pathLst>
                <a:path extrusionOk="0" h="5641" w="6073">
                  <a:moveTo>
                    <a:pt x="3577" y="1"/>
                  </a:moveTo>
                  <a:cubicBezTo>
                    <a:pt x="3169" y="1"/>
                    <a:pt x="2757" y="119"/>
                    <a:pt x="2393" y="366"/>
                  </a:cubicBezTo>
                  <a:lnTo>
                    <a:pt x="0" y="1997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4" y="3354"/>
                    <a:pt x="6072" y="2045"/>
                    <a:pt x="5429" y="1092"/>
                  </a:cubicBezTo>
                  <a:lnTo>
                    <a:pt x="5322" y="926"/>
                  </a:lnTo>
                  <a:cubicBezTo>
                    <a:pt x="4914" y="325"/>
                    <a:pt x="4252" y="1"/>
                    <a:pt x="357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8" name="Google Shape;9658;p52"/>
            <p:cNvSpPr/>
            <p:nvPr/>
          </p:nvSpPr>
          <p:spPr>
            <a:xfrm>
              <a:off x="7008600" y="4488125"/>
              <a:ext cx="268225" cy="267150"/>
            </a:xfrm>
            <a:custGeom>
              <a:rect b="b" l="l" r="r" t="t"/>
              <a:pathLst>
                <a:path extrusionOk="0" h="10686" w="10729">
                  <a:moveTo>
                    <a:pt x="5017" y="0"/>
                  </a:moveTo>
                  <a:cubicBezTo>
                    <a:pt x="4831" y="0"/>
                    <a:pt x="4666" y="137"/>
                    <a:pt x="4644" y="324"/>
                  </a:cubicBezTo>
                  <a:lnTo>
                    <a:pt x="4192" y="3813"/>
                  </a:lnTo>
                  <a:lnTo>
                    <a:pt x="703" y="3348"/>
                  </a:lnTo>
                  <a:cubicBezTo>
                    <a:pt x="688" y="3347"/>
                    <a:pt x="673" y="3346"/>
                    <a:pt x="659" y="3346"/>
                  </a:cubicBezTo>
                  <a:cubicBezTo>
                    <a:pt x="474" y="3346"/>
                    <a:pt x="308" y="3482"/>
                    <a:pt x="286" y="3670"/>
                  </a:cubicBezTo>
                  <a:lnTo>
                    <a:pt x="24" y="5646"/>
                  </a:lnTo>
                  <a:cubicBezTo>
                    <a:pt x="1" y="5849"/>
                    <a:pt x="143" y="6027"/>
                    <a:pt x="346" y="6063"/>
                  </a:cubicBezTo>
                  <a:lnTo>
                    <a:pt x="3822" y="6527"/>
                  </a:lnTo>
                  <a:lnTo>
                    <a:pt x="3370" y="10004"/>
                  </a:lnTo>
                  <a:cubicBezTo>
                    <a:pt x="3334" y="10206"/>
                    <a:pt x="3477" y="10397"/>
                    <a:pt x="3692" y="10421"/>
                  </a:cubicBezTo>
                  <a:lnTo>
                    <a:pt x="5656" y="10683"/>
                  </a:lnTo>
                  <a:cubicBezTo>
                    <a:pt x="5671" y="10684"/>
                    <a:pt x="5686" y="10685"/>
                    <a:pt x="5700" y="10685"/>
                  </a:cubicBezTo>
                  <a:cubicBezTo>
                    <a:pt x="5885" y="10685"/>
                    <a:pt x="6051" y="10549"/>
                    <a:pt x="6073" y="10361"/>
                  </a:cubicBezTo>
                  <a:lnTo>
                    <a:pt x="6537" y="6885"/>
                  </a:lnTo>
                  <a:lnTo>
                    <a:pt x="10026" y="7337"/>
                  </a:lnTo>
                  <a:cubicBezTo>
                    <a:pt x="10040" y="7339"/>
                    <a:pt x="10055" y="7340"/>
                    <a:pt x="10070" y="7340"/>
                  </a:cubicBezTo>
                  <a:cubicBezTo>
                    <a:pt x="10253" y="7340"/>
                    <a:pt x="10409" y="7203"/>
                    <a:pt x="10442" y="7016"/>
                  </a:cubicBezTo>
                  <a:lnTo>
                    <a:pt x="10704" y="5039"/>
                  </a:lnTo>
                  <a:cubicBezTo>
                    <a:pt x="10728" y="4837"/>
                    <a:pt x="10585" y="4646"/>
                    <a:pt x="10383" y="4622"/>
                  </a:cubicBezTo>
                  <a:lnTo>
                    <a:pt x="6894" y="4170"/>
                  </a:lnTo>
                  <a:lnTo>
                    <a:pt x="7359" y="681"/>
                  </a:lnTo>
                  <a:cubicBezTo>
                    <a:pt x="7382" y="479"/>
                    <a:pt x="7240" y="300"/>
                    <a:pt x="7037" y="265"/>
                  </a:cubicBezTo>
                  <a:lnTo>
                    <a:pt x="5061" y="3"/>
                  </a:lnTo>
                  <a:cubicBezTo>
                    <a:pt x="5046" y="1"/>
                    <a:pt x="5031" y="0"/>
                    <a:pt x="501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9" name="Google Shape;9659;p52"/>
            <p:cNvSpPr/>
            <p:nvPr/>
          </p:nvSpPr>
          <p:spPr>
            <a:xfrm>
              <a:off x="5871550" y="921250"/>
              <a:ext cx="271200" cy="338025"/>
            </a:xfrm>
            <a:custGeom>
              <a:rect b="b" l="l" r="r" t="t"/>
              <a:pathLst>
                <a:path extrusionOk="0" h="13521" w="10848">
                  <a:moveTo>
                    <a:pt x="4147" y="435"/>
                  </a:moveTo>
                  <a:cubicBezTo>
                    <a:pt x="4435" y="435"/>
                    <a:pt x="4718" y="607"/>
                    <a:pt x="4775" y="994"/>
                  </a:cubicBezTo>
                  <a:cubicBezTo>
                    <a:pt x="4799" y="1196"/>
                    <a:pt x="4751" y="1387"/>
                    <a:pt x="4620" y="1541"/>
                  </a:cubicBezTo>
                  <a:lnTo>
                    <a:pt x="3835" y="1684"/>
                  </a:lnTo>
                  <a:cubicBezTo>
                    <a:pt x="3656" y="1589"/>
                    <a:pt x="3537" y="1422"/>
                    <a:pt x="3501" y="1232"/>
                  </a:cubicBezTo>
                  <a:cubicBezTo>
                    <a:pt x="3386" y="732"/>
                    <a:pt x="3770" y="435"/>
                    <a:pt x="4147" y="435"/>
                  </a:cubicBezTo>
                  <a:close/>
                  <a:moveTo>
                    <a:pt x="7843" y="2749"/>
                  </a:moveTo>
                  <a:cubicBezTo>
                    <a:pt x="8105" y="2749"/>
                    <a:pt x="8340" y="2930"/>
                    <a:pt x="8383" y="3208"/>
                  </a:cubicBezTo>
                  <a:lnTo>
                    <a:pt x="9776" y="10769"/>
                  </a:lnTo>
                  <a:cubicBezTo>
                    <a:pt x="9823" y="11066"/>
                    <a:pt x="9633" y="11352"/>
                    <a:pt x="9323" y="11400"/>
                  </a:cubicBezTo>
                  <a:lnTo>
                    <a:pt x="3061" y="12543"/>
                  </a:lnTo>
                  <a:cubicBezTo>
                    <a:pt x="3025" y="12550"/>
                    <a:pt x="2990" y="12553"/>
                    <a:pt x="2956" y="12553"/>
                  </a:cubicBezTo>
                  <a:cubicBezTo>
                    <a:pt x="2699" y="12553"/>
                    <a:pt x="2472" y="12365"/>
                    <a:pt x="2430" y="12102"/>
                  </a:cubicBezTo>
                  <a:lnTo>
                    <a:pt x="1048" y="4530"/>
                  </a:lnTo>
                  <a:cubicBezTo>
                    <a:pt x="989" y="4232"/>
                    <a:pt x="1191" y="3946"/>
                    <a:pt x="1489" y="3899"/>
                  </a:cubicBezTo>
                  <a:lnTo>
                    <a:pt x="2239" y="3768"/>
                  </a:lnTo>
                  <a:cubicBezTo>
                    <a:pt x="2270" y="3977"/>
                    <a:pt x="2449" y="4122"/>
                    <a:pt x="2653" y="4122"/>
                  </a:cubicBezTo>
                  <a:cubicBezTo>
                    <a:pt x="2681" y="4122"/>
                    <a:pt x="2710" y="4119"/>
                    <a:pt x="2739" y="4113"/>
                  </a:cubicBezTo>
                  <a:lnTo>
                    <a:pt x="6656" y="3399"/>
                  </a:lnTo>
                  <a:cubicBezTo>
                    <a:pt x="6894" y="3363"/>
                    <a:pt x="7049" y="3125"/>
                    <a:pt x="7002" y="2899"/>
                  </a:cubicBezTo>
                  <a:lnTo>
                    <a:pt x="7752" y="2756"/>
                  </a:lnTo>
                  <a:cubicBezTo>
                    <a:pt x="7782" y="2751"/>
                    <a:pt x="7813" y="2749"/>
                    <a:pt x="7843" y="2749"/>
                  </a:cubicBezTo>
                  <a:close/>
                  <a:moveTo>
                    <a:pt x="4125" y="0"/>
                  </a:moveTo>
                  <a:cubicBezTo>
                    <a:pt x="4061" y="0"/>
                    <a:pt x="3995" y="6"/>
                    <a:pt x="3930" y="17"/>
                  </a:cubicBezTo>
                  <a:cubicBezTo>
                    <a:pt x="3334" y="136"/>
                    <a:pt x="2942" y="708"/>
                    <a:pt x="3061" y="1303"/>
                  </a:cubicBezTo>
                  <a:cubicBezTo>
                    <a:pt x="3096" y="1482"/>
                    <a:pt x="3168" y="1649"/>
                    <a:pt x="3275" y="1779"/>
                  </a:cubicBezTo>
                  <a:lnTo>
                    <a:pt x="2501" y="1922"/>
                  </a:lnTo>
                  <a:cubicBezTo>
                    <a:pt x="2191" y="1982"/>
                    <a:pt x="1977" y="2291"/>
                    <a:pt x="2037" y="2613"/>
                  </a:cubicBezTo>
                  <a:lnTo>
                    <a:pt x="2084" y="2887"/>
                  </a:lnTo>
                  <a:lnTo>
                    <a:pt x="798" y="3125"/>
                  </a:lnTo>
                  <a:cubicBezTo>
                    <a:pt x="310" y="3208"/>
                    <a:pt x="1" y="3673"/>
                    <a:pt x="84" y="4149"/>
                  </a:cubicBezTo>
                  <a:lnTo>
                    <a:pt x="1656" y="12781"/>
                  </a:lnTo>
                  <a:cubicBezTo>
                    <a:pt x="1730" y="13217"/>
                    <a:pt x="2118" y="13520"/>
                    <a:pt x="2540" y="13520"/>
                  </a:cubicBezTo>
                  <a:cubicBezTo>
                    <a:pt x="2590" y="13520"/>
                    <a:pt x="2641" y="13516"/>
                    <a:pt x="2692" y="13507"/>
                  </a:cubicBezTo>
                  <a:lnTo>
                    <a:pt x="10038" y="12162"/>
                  </a:lnTo>
                  <a:cubicBezTo>
                    <a:pt x="10526" y="12066"/>
                    <a:pt x="10847" y="11602"/>
                    <a:pt x="10752" y="11126"/>
                  </a:cubicBezTo>
                  <a:lnTo>
                    <a:pt x="9169" y="2506"/>
                  </a:lnTo>
                  <a:cubicBezTo>
                    <a:pt x="9094" y="2069"/>
                    <a:pt x="8715" y="1766"/>
                    <a:pt x="8287" y="1766"/>
                  </a:cubicBezTo>
                  <a:cubicBezTo>
                    <a:pt x="8236" y="1766"/>
                    <a:pt x="8185" y="1771"/>
                    <a:pt x="8133" y="1779"/>
                  </a:cubicBezTo>
                  <a:lnTo>
                    <a:pt x="6847" y="2018"/>
                  </a:lnTo>
                  <a:lnTo>
                    <a:pt x="6799" y="1744"/>
                  </a:lnTo>
                  <a:cubicBezTo>
                    <a:pt x="6746" y="1458"/>
                    <a:pt x="6506" y="1258"/>
                    <a:pt x="6228" y="1258"/>
                  </a:cubicBezTo>
                  <a:cubicBezTo>
                    <a:pt x="6193" y="1258"/>
                    <a:pt x="6157" y="1261"/>
                    <a:pt x="6121" y="1268"/>
                  </a:cubicBezTo>
                  <a:lnTo>
                    <a:pt x="5168" y="1434"/>
                  </a:lnTo>
                  <a:cubicBezTo>
                    <a:pt x="5228" y="1268"/>
                    <a:pt x="5239" y="1089"/>
                    <a:pt x="5204" y="922"/>
                  </a:cubicBezTo>
                  <a:cubicBezTo>
                    <a:pt x="5119" y="381"/>
                    <a:pt x="4655" y="0"/>
                    <a:pt x="4125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0" name="Google Shape;9660;p52"/>
            <p:cNvSpPr/>
            <p:nvPr/>
          </p:nvSpPr>
          <p:spPr>
            <a:xfrm>
              <a:off x="5919475" y="1043050"/>
              <a:ext cx="46550" cy="38675"/>
            </a:xfrm>
            <a:custGeom>
              <a:rect b="b" l="l" r="r" t="t"/>
              <a:pathLst>
                <a:path extrusionOk="0" h="1547" w="1862">
                  <a:moveTo>
                    <a:pt x="1015" y="1"/>
                  </a:moveTo>
                  <a:cubicBezTo>
                    <a:pt x="967" y="1"/>
                    <a:pt x="919" y="5"/>
                    <a:pt x="870" y="15"/>
                  </a:cubicBezTo>
                  <a:cubicBezTo>
                    <a:pt x="191" y="134"/>
                    <a:pt x="1" y="1015"/>
                    <a:pt x="572" y="1408"/>
                  </a:cubicBezTo>
                  <a:cubicBezTo>
                    <a:pt x="709" y="1504"/>
                    <a:pt x="858" y="1547"/>
                    <a:pt x="1002" y="1547"/>
                  </a:cubicBezTo>
                  <a:cubicBezTo>
                    <a:pt x="1451" y="1547"/>
                    <a:pt x="1862" y="1138"/>
                    <a:pt x="1763" y="634"/>
                  </a:cubicBezTo>
                  <a:cubicBezTo>
                    <a:pt x="1700" y="266"/>
                    <a:pt x="1377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1" name="Google Shape;9661;p52"/>
            <p:cNvSpPr/>
            <p:nvPr/>
          </p:nvSpPr>
          <p:spPr>
            <a:xfrm>
              <a:off x="5972325" y="1031775"/>
              <a:ext cx="96500" cy="33875"/>
            </a:xfrm>
            <a:custGeom>
              <a:rect b="b" l="l" r="r" t="t"/>
              <a:pathLst>
                <a:path extrusionOk="0" h="1355" w="3860">
                  <a:moveTo>
                    <a:pt x="3263" y="1"/>
                  </a:moveTo>
                  <a:cubicBezTo>
                    <a:pt x="3227" y="1"/>
                    <a:pt x="3189" y="5"/>
                    <a:pt x="3149" y="14"/>
                  </a:cubicBezTo>
                  <a:lnTo>
                    <a:pt x="3137" y="14"/>
                  </a:lnTo>
                  <a:lnTo>
                    <a:pt x="554" y="490"/>
                  </a:lnTo>
                  <a:cubicBezTo>
                    <a:pt x="1" y="580"/>
                    <a:pt x="121" y="1354"/>
                    <a:pt x="622" y="1354"/>
                  </a:cubicBezTo>
                  <a:cubicBezTo>
                    <a:pt x="650" y="1354"/>
                    <a:pt x="678" y="1352"/>
                    <a:pt x="708" y="1347"/>
                  </a:cubicBezTo>
                  <a:lnTo>
                    <a:pt x="3304" y="871"/>
                  </a:lnTo>
                  <a:cubicBezTo>
                    <a:pt x="3859" y="793"/>
                    <a:pt x="3762" y="1"/>
                    <a:pt x="326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2" name="Google Shape;9662;p52"/>
            <p:cNvSpPr/>
            <p:nvPr/>
          </p:nvSpPr>
          <p:spPr>
            <a:xfrm>
              <a:off x="5929300" y="1097000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3" name="Google Shape;9663;p52"/>
            <p:cNvSpPr/>
            <p:nvPr/>
          </p:nvSpPr>
          <p:spPr>
            <a:xfrm>
              <a:off x="5983175" y="1085650"/>
              <a:ext cx="94100" cy="33725"/>
            </a:xfrm>
            <a:custGeom>
              <a:rect b="b" l="l" r="r" t="t"/>
              <a:pathLst>
                <a:path extrusionOk="0" h="1349" w="3764">
                  <a:moveTo>
                    <a:pt x="3143" y="0"/>
                  </a:moveTo>
                  <a:cubicBezTo>
                    <a:pt x="3132" y="0"/>
                    <a:pt x="3120" y="1"/>
                    <a:pt x="3108" y="2"/>
                  </a:cubicBezTo>
                  <a:lnTo>
                    <a:pt x="3096" y="2"/>
                  </a:lnTo>
                  <a:lnTo>
                    <a:pt x="501" y="478"/>
                  </a:lnTo>
                  <a:cubicBezTo>
                    <a:pt x="0" y="618"/>
                    <a:pt x="125" y="1348"/>
                    <a:pt x="631" y="1348"/>
                  </a:cubicBezTo>
                  <a:cubicBezTo>
                    <a:pt x="643" y="1348"/>
                    <a:pt x="655" y="1348"/>
                    <a:pt x="667" y="1347"/>
                  </a:cubicBezTo>
                  <a:lnTo>
                    <a:pt x="3263" y="871"/>
                  </a:lnTo>
                  <a:cubicBezTo>
                    <a:pt x="3763" y="731"/>
                    <a:pt x="3638" y="0"/>
                    <a:pt x="314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4" name="Google Shape;9664;p52"/>
            <p:cNvSpPr/>
            <p:nvPr/>
          </p:nvSpPr>
          <p:spPr>
            <a:xfrm>
              <a:off x="5939725" y="1154450"/>
              <a:ext cx="46625" cy="38900"/>
            </a:xfrm>
            <a:custGeom>
              <a:rect b="b" l="l" r="r" t="t"/>
              <a:pathLst>
                <a:path extrusionOk="0" h="1556" w="1865">
                  <a:moveTo>
                    <a:pt x="1013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17"/>
                  </a:cubicBezTo>
                  <a:cubicBezTo>
                    <a:pt x="711" y="1513"/>
                    <a:pt x="862" y="1556"/>
                    <a:pt x="1007" y="1556"/>
                  </a:cubicBezTo>
                  <a:cubicBezTo>
                    <a:pt x="1458" y="1556"/>
                    <a:pt x="1864" y="1147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5" name="Google Shape;9665;p52"/>
            <p:cNvSpPr/>
            <p:nvPr/>
          </p:nvSpPr>
          <p:spPr>
            <a:xfrm>
              <a:off x="5993175" y="1143050"/>
              <a:ext cx="94925" cy="34125"/>
            </a:xfrm>
            <a:custGeom>
              <a:rect b="b" l="l" r="r" t="t"/>
              <a:pathLst>
                <a:path extrusionOk="0" h="1365" w="3797">
                  <a:moveTo>
                    <a:pt x="3182" y="0"/>
                  </a:moveTo>
                  <a:cubicBezTo>
                    <a:pt x="3164" y="0"/>
                    <a:pt x="3144" y="1"/>
                    <a:pt x="3125" y="4"/>
                  </a:cubicBezTo>
                  <a:lnTo>
                    <a:pt x="529" y="480"/>
                  </a:lnTo>
                  <a:cubicBezTo>
                    <a:pt x="1" y="606"/>
                    <a:pt x="126" y="1364"/>
                    <a:pt x="627" y="1364"/>
                  </a:cubicBezTo>
                  <a:cubicBezTo>
                    <a:pt x="646" y="1364"/>
                    <a:pt x="665" y="1363"/>
                    <a:pt x="684" y="1361"/>
                  </a:cubicBezTo>
                  <a:lnTo>
                    <a:pt x="3280" y="885"/>
                  </a:lnTo>
                  <a:cubicBezTo>
                    <a:pt x="3796" y="747"/>
                    <a:pt x="3682" y="0"/>
                    <a:pt x="318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6" name="Google Shape;9666;p52"/>
            <p:cNvSpPr/>
            <p:nvPr/>
          </p:nvSpPr>
          <p:spPr>
            <a:xfrm>
              <a:off x="5895375" y="1393750"/>
              <a:ext cx="194100" cy="174150"/>
            </a:xfrm>
            <a:custGeom>
              <a:rect b="b" l="l" r="r" t="t"/>
              <a:pathLst>
                <a:path extrusionOk="0" h="6966" w="7764">
                  <a:moveTo>
                    <a:pt x="3934" y="1"/>
                  </a:moveTo>
                  <a:cubicBezTo>
                    <a:pt x="2900" y="1"/>
                    <a:pt x="1883" y="469"/>
                    <a:pt x="1215" y="1346"/>
                  </a:cubicBezTo>
                  <a:lnTo>
                    <a:pt x="6953" y="4977"/>
                  </a:lnTo>
                  <a:cubicBezTo>
                    <a:pt x="7763" y="3406"/>
                    <a:pt x="7251" y="1477"/>
                    <a:pt x="5751" y="525"/>
                  </a:cubicBezTo>
                  <a:cubicBezTo>
                    <a:pt x="5187" y="171"/>
                    <a:pt x="4557" y="1"/>
                    <a:pt x="3934" y="1"/>
                  </a:cubicBezTo>
                  <a:close/>
                  <a:moveTo>
                    <a:pt x="810" y="2001"/>
                  </a:moveTo>
                  <a:lnTo>
                    <a:pt x="810" y="2001"/>
                  </a:lnTo>
                  <a:cubicBezTo>
                    <a:pt x="0" y="3561"/>
                    <a:pt x="524" y="5489"/>
                    <a:pt x="2012" y="6442"/>
                  </a:cubicBezTo>
                  <a:cubicBezTo>
                    <a:pt x="2576" y="6796"/>
                    <a:pt x="3206" y="6966"/>
                    <a:pt x="3829" y="6966"/>
                  </a:cubicBezTo>
                  <a:cubicBezTo>
                    <a:pt x="4864" y="6966"/>
                    <a:pt x="5880" y="6497"/>
                    <a:pt x="6549" y="5620"/>
                  </a:cubicBezTo>
                  <a:lnTo>
                    <a:pt x="810" y="200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7" name="Google Shape;9667;p52"/>
            <p:cNvSpPr/>
            <p:nvPr/>
          </p:nvSpPr>
          <p:spPr>
            <a:xfrm>
              <a:off x="6259100" y="1020500"/>
              <a:ext cx="151825" cy="141000"/>
            </a:xfrm>
            <a:custGeom>
              <a:rect b="b" l="l" r="r" t="t"/>
              <a:pathLst>
                <a:path extrusionOk="0" h="5640" w="6073">
                  <a:moveTo>
                    <a:pt x="3596" y="0"/>
                  </a:moveTo>
                  <a:lnTo>
                    <a:pt x="1203" y="1631"/>
                  </a:lnTo>
                  <a:cubicBezTo>
                    <a:pt x="251" y="2286"/>
                    <a:pt x="1" y="3596"/>
                    <a:pt x="655" y="4560"/>
                  </a:cubicBezTo>
                  <a:lnTo>
                    <a:pt x="763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1"/>
                    <a:pt x="3692" y="5275"/>
                  </a:cubicBezTo>
                  <a:lnTo>
                    <a:pt x="6073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8" name="Google Shape;9668;p52"/>
            <p:cNvSpPr/>
            <p:nvPr/>
          </p:nvSpPr>
          <p:spPr>
            <a:xfrm>
              <a:off x="6361800" y="962250"/>
              <a:ext cx="152125" cy="141025"/>
            </a:xfrm>
            <a:custGeom>
              <a:rect b="b" l="l" r="r" t="t"/>
              <a:pathLst>
                <a:path extrusionOk="0" h="5641" w="6085">
                  <a:moveTo>
                    <a:pt x="3568" y="1"/>
                  </a:moveTo>
                  <a:cubicBezTo>
                    <a:pt x="3162" y="1"/>
                    <a:pt x="2752" y="119"/>
                    <a:pt x="2393" y="366"/>
                  </a:cubicBezTo>
                  <a:lnTo>
                    <a:pt x="0" y="1997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4" y="3354"/>
                    <a:pt x="6084" y="2044"/>
                    <a:pt x="5430" y="1080"/>
                  </a:cubicBezTo>
                  <a:lnTo>
                    <a:pt x="5310" y="925"/>
                  </a:lnTo>
                  <a:cubicBezTo>
                    <a:pt x="4902" y="324"/>
                    <a:pt x="4240" y="1"/>
                    <a:pt x="356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9" name="Google Shape;9669;p52"/>
            <p:cNvSpPr/>
            <p:nvPr/>
          </p:nvSpPr>
          <p:spPr>
            <a:xfrm>
              <a:off x="6214450" y="1311750"/>
              <a:ext cx="268225" cy="266650"/>
            </a:xfrm>
            <a:custGeom>
              <a:rect b="b" l="l" r="r" t="t"/>
              <a:pathLst>
                <a:path extrusionOk="0" h="10666" w="10729">
                  <a:moveTo>
                    <a:pt x="4999" y="1"/>
                  </a:moveTo>
                  <a:cubicBezTo>
                    <a:pt x="4821" y="1"/>
                    <a:pt x="4665" y="136"/>
                    <a:pt x="4644" y="328"/>
                  </a:cubicBezTo>
                  <a:lnTo>
                    <a:pt x="4180" y="3805"/>
                  </a:lnTo>
                  <a:lnTo>
                    <a:pt x="715" y="3340"/>
                  </a:lnTo>
                  <a:cubicBezTo>
                    <a:pt x="693" y="3336"/>
                    <a:pt x="671" y="3335"/>
                    <a:pt x="650" y="3335"/>
                  </a:cubicBezTo>
                  <a:cubicBezTo>
                    <a:pt x="465" y="3335"/>
                    <a:pt x="318" y="3469"/>
                    <a:pt x="286" y="3662"/>
                  </a:cubicBezTo>
                  <a:lnTo>
                    <a:pt x="36" y="5626"/>
                  </a:lnTo>
                  <a:cubicBezTo>
                    <a:pt x="1" y="5829"/>
                    <a:pt x="144" y="6019"/>
                    <a:pt x="358" y="6043"/>
                  </a:cubicBezTo>
                  <a:lnTo>
                    <a:pt x="346" y="6043"/>
                  </a:lnTo>
                  <a:lnTo>
                    <a:pt x="3823" y="6507"/>
                  </a:lnTo>
                  <a:lnTo>
                    <a:pt x="3370" y="9984"/>
                  </a:lnTo>
                  <a:cubicBezTo>
                    <a:pt x="3334" y="10186"/>
                    <a:pt x="3477" y="10377"/>
                    <a:pt x="3692" y="10401"/>
                  </a:cubicBezTo>
                  <a:lnTo>
                    <a:pt x="5656" y="10663"/>
                  </a:lnTo>
                  <a:cubicBezTo>
                    <a:pt x="5671" y="10664"/>
                    <a:pt x="5686" y="10665"/>
                    <a:pt x="5700" y="10665"/>
                  </a:cubicBezTo>
                  <a:cubicBezTo>
                    <a:pt x="5886" y="10665"/>
                    <a:pt x="6051" y="10529"/>
                    <a:pt x="6073" y="10341"/>
                  </a:cubicBezTo>
                  <a:lnTo>
                    <a:pt x="6537" y="6864"/>
                  </a:lnTo>
                  <a:lnTo>
                    <a:pt x="10014" y="7329"/>
                  </a:lnTo>
                  <a:cubicBezTo>
                    <a:pt x="10029" y="7331"/>
                    <a:pt x="10043" y="7331"/>
                    <a:pt x="10058" y="7331"/>
                  </a:cubicBezTo>
                  <a:cubicBezTo>
                    <a:pt x="10243" y="7331"/>
                    <a:pt x="10408" y="7195"/>
                    <a:pt x="10431" y="7007"/>
                  </a:cubicBezTo>
                  <a:lnTo>
                    <a:pt x="10693" y="5031"/>
                  </a:lnTo>
                  <a:cubicBezTo>
                    <a:pt x="10728" y="4828"/>
                    <a:pt x="10573" y="4638"/>
                    <a:pt x="10371" y="4614"/>
                  </a:cubicBezTo>
                  <a:lnTo>
                    <a:pt x="6894" y="4150"/>
                  </a:lnTo>
                  <a:lnTo>
                    <a:pt x="7359" y="673"/>
                  </a:lnTo>
                  <a:cubicBezTo>
                    <a:pt x="7383" y="471"/>
                    <a:pt x="7240" y="280"/>
                    <a:pt x="7037" y="256"/>
                  </a:cubicBezTo>
                  <a:lnTo>
                    <a:pt x="5061" y="6"/>
                  </a:lnTo>
                  <a:cubicBezTo>
                    <a:pt x="5040" y="3"/>
                    <a:pt x="5019" y="1"/>
                    <a:pt x="499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0" name="Google Shape;9670;p52"/>
            <p:cNvSpPr/>
            <p:nvPr/>
          </p:nvSpPr>
          <p:spPr>
            <a:xfrm>
              <a:off x="5871250" y="1715600"/>
              <a:ext cx="271500" cy="338100"/>
            </a:xfrm>
            <a:custGeom>
              <a:rect b="b" l="l" r="r" t="t"/>
              <a:pathLst>
                <a:path extrusionOk="0" h="13524" w="10860">
                  <a:moveTo>
                    <a:pt x="4155" y="429"/>
                  </a:moveTo>
                  <a:cubicBezTo>
                    <a:pt x="4444" y="429"/>
                    <a:pt x="4730" y="604"/>
                    <a:pt x="4787" y="997"/>
                  </a:cubicBezTo>
                  <a:cubicBezTo>
                    <a:pt x="4811" y="1188"/>
                    <a:pt x="4763" y="1390"/>
                    <a:pt x="4632" y="1533"/>
                  </a:cubicBezTo>
                  <a:lnTo>
                    <a:pt x="3847" y="1688"/>
                  </a:lnTo>
                  <a:cubicBezTo>
                    <a:pt x="3668" y="1593"/>
                    <a:pt x="3549" y="1426"/>
                    <a:pt x="3513" y="1224"/>
                  </a:cubicBezTo>
                  <a:cubicBezTo>
                    <a:pt x="3399" y="725"/>
                    <a:pt x="3779" y="429"/>
                    <a:pt x="4155" y="429"/>
                  </a:cubicBezTo>
                  <a:close/>
                  <a:moveTo>
                    <a:pt x="7868" y="2749"/>
                  </a:moveTo>
                  <a:cubicBezTo>
                    <a:pt x="8126" y="2749"/>
                    <a:pt x="8354" y="2938"/>
                    <a:pt x="8407" y="3200"/>
                  </a:cubicBezTo>
                  <a:lnTo>
                    <a:pt x="9788" y="10761"/>
                  </a:lnTo>
                  <a:cubicBezTo>
                    <a:pt x="9835" y="11058"/>
                    <a:pt x="9645" y="11344"/>
                    <a:pt x="9335" y="11392"/>
                  </a:cubicBezTo>
                  <a:lnTo>
                    <a:pt x="3073" y="12535"/>
                  </a:lnTo>
                  <a:cubicBezTo>
                    <a:pt x="3037" y="12542"/>
                    <a:pt x="3002" y="12545"/>
                    <a:pt x="2968" y="12545"/>
                  </a:cubicBezTo>
                  <a:cubicBezTo>
                    <a:pt x="2711" y="12545"/>
                    <a:pt x="2484" y="12357"/>
                    <a:pt x="2442" y="12094"/>
                  </a:cubicBezTo>
                  <a:lnTo>
                    <a:pt x="1060" y="4534"/>
                  </a:lnTo>
                  <a:cubicBezTo>
                    <a:pt x="1013" y="4236"/>
                    <a:pt x="1215" y="3950"/>
                    <a:pt x="1513" y="3903"/>
                  </a:cubicBezTo>
                  <a:lnTo>
                    <a:pt x="2251" y="3760"/>
                  </a:lnTo>
                  <a:cubicBezTo>
                    <a:pt x="2294" y="3975"/>
                    <a:pt x="2483" y="4122"/>
                    <a:pt x="2695" y="4122"/>
                  </a:cubicBezTo>
                  <a:cubicBezTo>
                    <a:pt x="2717" y="4122"/>
                    <a:pt x="2740" y="4120"/>
                    <a:pt x="2763" y="4117"/>
                  </a:cubicBezTo>
                  <a:lnTo>
                    <a:pt x="6680" y="3402"/>
                  </a:lnTo>
                  <a:cubicBezTo>
                    <a:pt x="6906" y="3355"/>
                    <a:pt x="7073" y="3129"/>
                    <a:pt x="7025" y="2890"/>
                  </a:cubicBezTo>
                  <a:lnTo>
                    <a:pt x="7764" y="2760"/>
                  </a:lnTo>
                  <a:cubicBezTo>
                    <a:pt x="7799" y="2752"/>
                    <a:pt x="7834" y="2749"/>
                    <a:pt x="7868" y="2749"/>
                  </a:cubicBezTo>
                  <a:close/>
                  <a:moveTo>
                    <a:pt x="4154" y="0"/>
                  </a:moveTo>
                  <a:cubicBezTo>
                    <a:pt x="4084" y="0"/>
                    <a:pt x="4013" y="7"/>
                    <a:pt x="3942" y="21"/>
                  </a:cubicBezTo>
                  <a:cubicBezTo>
                    <a:pt x="3346" y="128"/>
                    <a:pt x="2954" y="700"/>
                    <a:pt x="3073" y="1307"/>
                  </a:cubicBezTo>
                  <a:cubicBezTo>
                    <a:pt x="3108" y="1474"/>
                    <a:pt x="3180" y="1640"/>
                    <a:pt x="3287" y="1783"/>
                  </a:cubicBezTo>
                  <a:lnTo>
                    <a:pt x="2513" y="1926"/>
                  </a:lnTo>
                  <a:cubicBezTo>
                    <a:pt x="2203" y="1986"/>
                    <a:pt x="1989" y="2295"/>
                    <a:pt x="2049" y="2617"/>
                  </a:cubicBezTo>
                  <a:lnTo>
                    <a:pt x="2096" y="2890"/>
                  </a:lnTo>
                  <a:lnTo>
                    <a:pt x="810" y="3129"/>
                  </a:lnTo>
                  <a:cubicBezTo>
                    <a:pt x="322" y="3212"/>
                    <a:pt x="1" y="3676"/>
                    <a:pt x="96" y="4164"/>
                  </a:cubicBezTo>
                  <a:lnTo>
                    <a:pt x="1668" y="12785"/>
                  </a:lnTo>
                  <a:cubicBezTo>
                    <a:pt x="1742" y="13221"/>
                    <a:pt x="2130" y="13524"/>
                    <a:pt x="2552" y="13524"/>
                  </a:cubicBezTo>
                  <a:cubicBezTo>
                    <a:pt x="2602" y="13524"/>
                    <a:pt x="2653" y="13520"/>
                    <a:pt x="2704" y="13511"/>
                  </a:cubicBezTo>
                  <a:lnTo>
                    <a:pt x="10050" y="12165"/>
                  </a:lnTo>
                  <a:cubicBezTo>
                    <a:pt x="10538" y="12082"/>
                    <a:pt x="10859" y="11618"/>
                    <a:pt x="10764" y="11130"/>
                  </a:cubicBezTo>
                  <a:lnTo>
                    <a:pt x="9192" y="2498"/>
                  </a:lnTo>
                  <a:cubicBezTo>
                    <a:pt x="9108" y="2067"/>
                    <a:pt x="8738" y="1766"/>
                    <a:pt x="8317" y="1766"/>
                  </a:cubicBezTo>
                  <a:cubicBezTo>
                    <a:pt x="8260" y="1766"/>
                    <a:pt x="8203" y="1772"/>
                    <a:pt x="8145" y="1783"/>
                  </a:cubicBezTo>
                  <a:lnTo>
                    <a:pt x="6859" y="2009"/>
                  </a:lnTo>
                  <a:lnTo>
                    <a:pt x="6811" y="1736"/>
                  </a:lnTo>
                  <a:cubicBezTo>
                    <a:pt x="6757" y="1446"/>
                    <a:pt x="6500" y="1252"/>
                    <a:pt x="6223" y="1252"/>
                  </a:cubicBezTo>
                  <a:cubicBezTo>
                    <a:pt x="6193" y="1252"/>
                    <a:pt x="6163" y="1255"/>
                    <a:pt x="6133" y="1259"/>
                  </a:cubicBezTo>
                  <a:lnTo>
                    <a:pt x="5180" y="1438"/>
                  </a:lnTo>
                  <a:cubicBezTo>
                    <a:pt x="5240" y="1259"/>
                    <a:pt x="5251" y="1081"/>
                    <a:pt x="5216" y="914"/>
                  </a:cubicBezTo>
                  <a:cubicBezTo>
                    <a:pt x="5132" y="378"/>
                    <a:pt x="4677" y="0"/>
                    <a:pt x="415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1" name="Google Shape;9671;p52"/>
            <p:cNvSpPr/>
            <p:nvPr/>
          </p:nvSpPr>
          <p:spPr>
            <a:xfrm>
              <a:off x="5919475" y="1837275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2" name="Google Shape;9672;p52"/>
            <p:cNvSpPr/>
            <p:nvPr/>
          </p:nvSpPr>
          <p:spPr>
            <a:xfrm>
              <a:off x="5972000" y="1825875"/>
              <a:ext cx="97325" cy="34050"/>
            </a:xfrm>
            <a:custGeom>
              <a:rect b="b" l="l" r="r" t="t"/>
              <a:pathLst>
                <a:path extrusionOk="0" h="1362" w="3893">
                  <a:moveTo>
                    <a:pt x="3284" y="1"/>
                  </a:moveTo>
                  <a:cubicBezTo>
                    <a:pt x="3246" y="1"/>
                    <a:pt x="3205" y="5"/>
                    <a:pt x="3162" y="15"/>
                  </a:cubicBezTo>
                  <a:lnTo>
                    <a:pt x="3150" y="15"/>
                  </a:lnTo>
                  <a:lnTo>
                    <a:pt x="567" y="492"/>
                  </a:lnTo>
                  <a:cubicBezTo>
                    <a:pt x="0" y="569"/>
                    <a:pt x="107" y="1362"/>
                    <a:pt x="607" y="1362"/>
                  </a:cubicBezTo>
                  <a:cubicBezTo>
                    <a:pt x="643" y="1362"/>
                    <a:pt x="681" y="1358"/>
                    <a:pt x="721" y="1349"/>
                  </a:cubicBezTo>
                  <a:lnTo>
                    <a:pt x="3317" y="873"/>
                  </a:lnTo>
                  <a:cubicBezTo>
                    <a:pt x="3892" y="817"/>
                    <a:pt x="3789" y="1"/>
                    <a:pt x="328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3" name="Google Shape;9673;p52"/>
            <p:cNvSpPr/>
            <p:nvPr/>
          </p:nvSpPr>
          <p:spPr>
            <a:xfrm>
              <a:off x="5929300" y="1891150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5"/>
                    <a:pt x="1003" y="1545"/>
                  </a:cubicBezTo>
                  <a:cubicBezTo>
                    <a:pt x="1454" y="1545"/>
                    <a:pt x="1861" y="1145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4" name="Google Shape;9674;p52"/>
            <p:cNvSpPr/>
            <p:nvPr/>
          </p:nvSpPr>
          <p:spPr>
            <a:xfrm>
              <a:off x="5983275" y="1879800"/>
              <a:ext cx="94000" cy="33750"/>
            </a:xfrm>
            <a:custGeom>
              <a:rect b="b" l="l" r="r" t="t"/>
              <a:pathLst>
                <a:path extrusionOk="0" h="1350" w="3760">
                  <a:moveTo>
                    <a:pt x="3128" y="0"/>
                  </a:moveTo>
                  <a:cubicBezTo>
                    <a:pt x="3116" y="0"/>
                    <a:pt x="3104" y="1"/>
                    <a:pt x="3092" y="2"/>
                  </a:cubicBezTo>
                  <a:lnTo>
                    <a:pt x="497" y="478"/>
                  </a:lnTo>
                  <a:cubicBezTo>
                    <a:pt x="0" y="628"/>
                    <a:pt x="119" y="1349"/>
                    <a:pt x="616" y="1349"/>
                  </a:cubicBezTo>
                  <a:cubicBezTo>
                    <a:pt x="631" y="1349"/>
                    <a:pt x="647" y="1348"/>
                    <a:pt x="663" y="1347"/>
                  </a:cubicBezTo>
                  <a:lnTo>
                    <a:pt x="3259" y="883"/>
                  </a:lnTo>
                  <a:cubicBezTo>
                    <a:pt x="3759" y="731"/>
                    <a:pt x="3634" y="0"/>
                    <a:pt x="312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5" name="Google Shape;9675;p52"/>
            <p:cNvSpPr/>
            <p:nvPr/>
          </p:nvSpPr>
          <p:spPr>
            <a:xfrm>
              <a:off x="5939725" y="1948900"/>
              <a:ext cx="46600" cy="38625"/>
            </a:xfrm>
            <a:custGeom>
              <a:rect b="b" l="l" r="r" t="t"/>
              <a:pathLst>
                <a:path extrusionOk="0" h="1545" w="1864">
                  <a:moveTo>
                    <a:pt x="1014" y="0"/>
                  </a:moveTo>
                  <a:cubicBezTo>
                    <a:pt x="970" y="0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8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6" name="Google Shape;9676;p52"/>
            <p:cNvSpPr/>
            <p:nvPr/>
          </p:nvSpPr>
          <p:spPr>
            <a:xfrm>
              <a:off x="5993675" y="1937500"/>
              <a:ext cx="94125" cy="33775"/>
            </a:xfrm>
            <a:custGeom>
              <a:rect b="b" l="l" r="r" t="t"/>
              <a:pathLst>
                <a:path extrusionOk="0" h="1351" w="3765">
                  <a:moveTo>
                    <a:pt x="3162" y="0"/>
                  </a:moveTo>
                  <a:cubicBezTo>
                    <a:pt x="3143" y="0"/>
                    <a:pt x="3124" y="1"/>
                    <a:pt x="3105" y="3"/>
                  </a:cubicBezTo>
                  <a:lnTo>
                    <a:pt x="509" y="468"/>
                  </a:lnTo>
                  <a:cubicBezTo>
                    <a:pt x="1" y="606"/>
                    <a:pt x="109" y="1351"/>
                    <a:pt x="617" y="1351"/>
                  </a:cubicBezTo>
                  <a:cubicBezTo>
                    <a:pt x="632" y="1351"/>
                    <a:pt x="648" y="1350"/>
                    <a:pt x="664" y="1349"/>
                  </a:cubicBezTo>
                  <a:lnTo>
                    <a:pt x="3260" y="872"/>
                  </a:lnTo>
                  <a:cubicBezTo>
                    <a:pt x="3764" y="735"/>
                    <a:pt x="3650" y="0"/>
                    <a:pt x="316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7" name="Google Shape;9677;p52"/>
            <p:cNvSpPr/>
            <p:nvPr/>
          </p:nvSpPr>
          <p:spPr>
            <a:xfrm>
              <a:off x="5895375" y="2188400"/>
              <a:ext cx="193200" cy="173650"/>
            </a:xfrm>
            <a:custGeom>
              <a:rect b="b" l="l" r="r" t="t"/>
              <a:pathLst>
                <a:path extrusionOk="0" h="6946" w="7728">
                  <a:moveTo>
                    <a:pt x="3942" y="0"/>
                  </a:moveTo>
                  <a:cubicBezTo>
                    <a:pt x="2907" y="0"/>
                    <a:pt x="1888" y="464"/>
                    <a:pt x="1215" y="1338"/>
                  </a:cubicBezTo>
                  <a:lnTo>
                    <a:pt x="6953" y="4957"/>
                  </a:lnTo>
                  <a:cubicBezTo>
                    <a:pt x="7727" y="3398"/>
                    <a:pt x="7239" y="1469"/>
                    <a:pt x="5775" y="528"/>
                  </a:cubicBezTo>
                  <a:cubicBezTo>
                    <a:pt x="5207" y="172"/>
                    <a:pt x="4571" y="0"/>
                    <a:pt x="3942" y="0"/>
                  </a:cubicBezTo>
                  <a:close/>
                  <a:moveTo>
                    <a:pt x="810" y="1981"/>
                  </a:moveTo>
                  <a:lnTo>
                    <a:pt x="810" y="1981"/>
                  </a:lnTo>
                  <a:cubicBezTo>
                    <a:pt x="0" y="3552"/>
                    <a:pt x="524" y="5481"/>
                    <a:pt x="2012" y="6422"/>
                  </a:cubicBezTo>
                  <a:cubicBezTo>
                    <a:pt x="2576" y="6775"/>
                    <a:pt x="3206" y="6946"/>
                    <a:pt x="3829" y="6946"/>
                  </a:cubicBezTo>
                  <a:cubicBezTo>
                    <a:pt x="4864" y="6946"/>
                    <a:pt x="5880" y="6477"/>
                    <a:pt x="6549" y="5600"/>
                  </a:cubicBezTo>
                  <a:lnTo>
                    <a:pt x="810" y="198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8" name="Google Shape;9678;p52"/>
            <p:cNvSpPr/>
            <p:nvPr/>
          </p:nvSpPr>
          <p:spPr>
            <a:xfrm>
              <a:off x="6258800" y="1814925"/>
              <a:ext cx="152125" cy="140725"/>
            </a:xfrm>
            <a:custGeom>
              <a:rect b="b" l="l" r="r" t="t"/>
              <a:pathLst>
                <a:path extrusionOk="0" h="5629" w="6085">
                  <a:moveTo>
                    <a:pt x="3608" y="1"/>
                  </a:moveTo>
                  <a:lnTo>
                    <a:pt x="1215" y="1620"/>
                  </a:lnTo>
                  <a:cubicBezTo>
                    <a:pt x="251" y="2275"/>
                    <a:pt x="1" y="3585"/>
                    <a:pt x="667" y="4549"/>
                  </a:cubicBezTo>
                  <a:lnTo>
                    <a:pt x="775" y="4704"/>
                  </a:lnTo>
                  <a:cubicBezTo>
                    <a:pt x="1183" y="5305"/>
                    <a:pt x="1845" y="5629"/>
                    <a:pt x="2520" y="5629"/>
                  </a:cubicBezTo>
                  <a:cubicBezTo>
                    <a:pt x="2928" y="5629"/>
                    <a:pt x="3340" y="5510"/>
                    <a:pt x="3704" y="5264"/>
                  </a:cubicBezTo>
                  <a:lnTo>
                    <a:pt x="6085" y="3644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9" name="Google Shape;9679;p52"/>
            <p:cNvSpPr/>
            <p:nvPr/>
          </p:nvSpPr>
          <p:spPr>
            <a:xfrm>
              <a:off x="6361800" y="1756600"/>
              <a:ext cx="151825" cy="140800"/>
            </a:xfrm>
            <a:custGeom>
              <a:rect b="b" l="l" r="r" t="t"/>
              <a:pathLst>
                <a:path extrusionOk="0" h="5632" w="6073">
                  <a:moveTo>
                    <a:pt x="3579" y="1"/>
                  </a:moveTo>
                  <a:cubicBezTo>
                    <a:pt x="3169" y="1"/>
                    <a:pt x="2756" y="120"/>
                    <a:pt x="2393" y="369"/>
                  </a:cubicBezTo>
                  <a:lnTo>
                    <a:pt x="0" y="1989"/>
                  </a:lnTo>
                  <a:lnTo>
                    <a:pt x="2477" y="5632"/>
                  </a:lnTo>
                  <a:lnTo>
                    <a:pt x="4870" y="4001"/>
                  </a:lnTo>
                  <a:cubicBezTo>
                    <a:pt x="5822" y="3346"/>
                    <a:pt x="6072" y="2036"/>
                    <a:pt x="5430" y="1072"/>
                  </a:cubicBezTo>
                  <a:lnTo>
                    <a:pt x="5430" y="1072"/>
                  </a:lnTo>
                  <a:lnTo>
                    <a:pt x="5430" y="1084"/>
                  </a:lnTo>
                  <a:lnTo>
                    <a:pt x="5310" y="917"/>
                  </a:lnTo>
                  <a:cubicBezTo>
                    <a:pt x="4905" y="319"/>
                    <a:pt x="4247" y="1"/>
                    <a:pt x="357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0" name="Google Shape;9680;p52"/>
            <p:cNvSpPr/>
            <p:nvPr/>
          </p:nvSpPr>
          <p:spPr>
            <a:xfrm>
              <a:off x="6214450" y="2105675"/>
              <a:ext cx="268225" cy="266925"/>
            </a:xfrm>
            <a:custGeom>
              <a:rect b="b" l="l" r="r" t="t"/>
              <a:pathLst>
                <a:path extrusionOk="0" h="10677" w="10729">
                  <a:moveTo>
                    <a:pt x="5017" y="1"/>
                  </a:moveTo>
                  <a:cubicBezTo>
                    <a:pt x="4831" y="1"/>
                    <a:pt x="4666" y="137"/>
                    <a:pt x="4644" y="325"/>
                  </a:cubicBezTo>
                  <a:lnTo>
                    <a:pt x="4180" y="3813"/>
                  </a:lnTo>
                  <a:lnTo>
                    <a:pt x="715" y="3349"/>
                  </a:lnTo>
                  <a:cubicBezTo>
                    <a:pt x="693" y="3345"/>
                    <a:pt x="671" y="3344"/>
                    <a:pt x="650" y="3344"/>
                  </a:cubicBezTo>
                  <a:cubicBezTo>
                    <a:pt x="465" y="3344"/>
                    <a:pt x="318" y="3478"/>
                    <a:pt x="286" y="3670"/>
                  </a:cubicBezTo>
                  <a:lnTo>
                    <a:pt x="36" y="5635"/>
                  </a:lnTo>
                  <a:cubicBezTo>
                    <a:pt x="1" y="5837"/>
                    <a:pt x="144" y="6028"/>
                    <a:pt x="358" y="6052"/>
                  </a:cubicBezTo>
                  <a:lnTo>
                    <a:pt x="346" y="6052"/>
                  </a:lnTo>
                  <a:lnTo>
                    <a:pt x="3823" y="6516"/>
                  </a:lnTo>
                  <a:lnTo>
                    <a:pt x="3370" y="9993"/>
                  </a:lnTo>
                  <a:cubicBezTo>
                    <a:pt x="3334" y="10195"/>
                    <a:pt x="3477" y="10386"/>
                    <a:pt x="3692" y="10409"/>
                  </a:cubicBezTo>
                  <a:lnTo>
                    <a:pt x="5656" y="10671"/>
                  </a:lnTo>
                  <a:cubicBezTo>
                    <a:pt x="5677" y="10675"/>
                    <a:pt x="5698" y="10677"/>
                    <a:pt x="5718" y="10677"/>
                  </a:cubicBezTo>
                  <a:cubicBezTo>
                    <a:pt x="5896" y="10677"/>
                    <a:pt x="6052" y="10542"/>
                    <a:pt x="6073" y="10350"/>
                  </a:cubicBezTo>
                  <a:lnTo>
                    <a:pt x="6537" y="6873"/>
                  </a:lnTo>
                  <a:lnTo>
                    <a:pt x="10014" y="7338"/>
                  </a:lnTo>
                  <a:cubicBezTo>
                    <a:pt x="10029" y="7339"/>
                    <a:pt x="10043" y="7340"/>
                    <a:pt x="10058" y="7340"/>
                  </a:cubicBezTo>
                  <a:cubicBezTo>
                    <a:pt x="10243" y="7340"/>
                    <a:pt x="10408" y="7204"/>
                    <a:pt x="10431" y="7016"/>
                  </a:cubicBezTo>
                  <a:lnTo>
                    <a:pt x="10693" y="5040"/>
                  </a:lnTo>
                  <a:cubicBezTo>
                    <a:pt x="10728" y="4837"/>
                    <a:pt x="10573" y="4647"/>
                    <a:pt x="10371" y="4623"/>
                  </a:cubicBezTo>
                  <a:lnTo>
                    <a:pt x="6894" y="4159"/>
                  </a:lnTo>
                  <a:lnTo>
                    <a:pt x="7359" y="682"/>
                  </a:lnTo>
                  <a:cubicBezTo>
                    <a:pt x="7383" y="480"/>
                    <a:pt x="7240" y="289"/>
                    <a:pt x="7037" y="265"/>
                  </a:cubicBezTo>
                  <a:lnTo>
                    <a:pt x="5061" y="3"/>
                  </a:lnTo>
                  <a:cubicBezTo>
                    <a:pt x="5046" y="2"/>
                    <a:pt x="5031" y="1"/>
                    <a:pt x="501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1" name="Google Shape;9681;p52"/>
            <p:cNvSpPr/>
            <p:nvPr/>
          </p:nvSpPr>
          <p:spPr>
            <a:xfrm>
              <a:off x="5871550" y="2509825"/>
              <a:ext cx="271200" cy="337825"/>
            </a:xfrm>
            <a:custGeom>
              <a:rect b="b" l="l" r="r" t="t"/>
              <a:pathLst>
                <a:path extrusionOk="0" h="13513" w="10848">
                  <a:moveTo>
                    <a:pt x="4141" y="431"/>
                  </a:moveTo>
                  <a:cubicBezTo>
                    <a:pt x="4430" y="431"/>
                    <a:pt x="4718" y="605"/>
                    <a:pt x="4775" y="994"/>
                  </a:cubicBezTo>
                  <a:cubicBezTo>
                    <a:pt x="4799" y="1185"/>
                    <a:pt x="4751" y="1387"/>
                    <a:pt x="4620" y="1530"/>
                  </a:cubicBezTo>
                  <a:lnTo>
                    <a:pt x="3835" y="1685"/>
                  </a:lnTo>
                  <a:cubicBezTo>
                    <a:pt x="3656" y="1590"/>
                    <a:pt x="3537" y="1423"/>
                    <a:pt x="3501" y="1232"/>
                  </a:cubicBezTo>
                  <a:lnTo>
                    <a:pt x="3501" y="1220"/>
                  </a:lnTo>
                  <a:cubicBezTo>
                    <a:pt x="3387" y="723"/>
                    <a:pt x="3766" y="431"/>
                    <a:pt x="4141" y="431"/>
                  </a:cubicBezTo>
                  <a:close/>
                  <a:moveTo>
                    <a:pt x="7856" y="2734"/>
                  </a:moveTo>
                  <a:cubicBezTo>
                    <a:pt x="8113" y="2734"/>
                    <a:pt x="8341" y="2922"/>
                    <a:pt x="8383" y="3185"/>
                  </a:cubicBezTo>
                  <a:lnTo>
                    <a:pt x="9776" y="10757"/>
                  </a:lnTo>
                  <a:cubicBezTo>
                    <a:pt x="9823" y="11055"/>
                    <a:pt x="9633" y="11341"/>
                    <a:pt x="9323" y="11388"/>
                  </a:cubicBezTo>
                  <a:lnTo>
                    <a:pt x="3061" y="12531"/>
                  </a:lnTo>
                  <a:cubicBezTo>
                    <a:pt x="3025" y="12538"/>
                    <a:pt x="2990" y="12542"/>
                    <a:pt x="2956" y="12542"/>
                  </a:cubicBezTo>
                  <a:cubicBezTo>
                    <a:pt x="2699" y="12542"/>
                    <a:pt x="2472" y="12353"/>
                    <a:pt x="2430" y="12091"/>
                  </a:cubicBezTo>
                  <a:lnTo>
                    <a:pt x="1048" y="4518"/>
                  </a:lnTo>
                  <a:cubicBezTo>
                    <a:pt x="989" y="4221"/>
                    <a:pt x="1191" y="3935"/>
                    <a:pt x="1489" y="3887"/>
                  </a:cubicBezTo>
                  <a:lnTo>
                    <a:pt x="2239" y="3745"/>
                  </a:lnTo>
                  <a:cubicBezTo>
                    <a:pt x="2271" y="3955"/>
                    <a:pt x="2451" y="4110"/>
                    <a:pt x="2657" y="4110"/>
                  </a:cubicBezTo>
                  <a:cubicBezTo>
                    <a:pt x="2684" y="4110"/>
                    <a:pt x="2712" y="4107"/>
                    <a:pt x="2739" y="4102"/>
                  </a:cubicBezTo>
                  <a:lnTo>
                    <a:pt x="6656" y="3387"/>
                  </a:lnTo>
                  <a:cubicBezTo>
                    <a:pt x="6894" y="3340"/>
                    <a:pt x="7049" y="3114"/>
                    <a:pt x="7002" y="2875"/>
                  </a:cubicBezTo>
                  <a:lnTo>
                    <a:pt x="7752" y="2744"/>
                  </a:lnTo>
                  <a:cubicBezTo>
                    <a:pt x="7787" y="2737"/>
                    <a:pt x="7822" y="2734"/>
                    <a:pt x="7856" y="2734"/>
                  </a:cubicBezTo>
                  <a:close/>
                  <a:moveTo>
                    <a:pt x="4125" y="1"/>
                  </a:moveTo>
                  <a:cubicBezTo>
                    <a:pt x="4061" y="1"/>
                    <a:pt x="3996" y="6"/>
                    <a:pt x="3930" y="18"/>
                  </a:cubicBezTo>
                  <a:cubicBezTo>
                    <a:pt x="3334" y="125"/>
                    <a:pt x="2942" y="708"/>
                    <a:pt x="3061" y="1304"/>
                  </a:cubicBezTo>
                  <a:cubicBezTo>
                    <a:pt x="3096" y="1470"/>
                    <a:pt x="3168" y="1637"/>
                    <a:pt x="3275" y="1780"/>
                  </a:cubicBezTo>
                  <a:lnTo>
                    <a:pt x="2501" y="1923"/>
                  </a:lnTo>
                  <a:cubicBezTo>
                    <a:pt x="2191" y="1982"/>
                    <a:pt x="1977" y="2280"/>
                    <a:pt x="2037" y="2602"/>
                  </a:cubicBezTo>
                  <a:lnTo>
                    <a:pt x="2084" y="2887"/>
                  </a:lnTo>
                  <a:lnTo>
                    <a:pt x="798" y="3114"/>
                  </a:lnTo>
                  <a:cubicBezTo>
                    <a:pt x="310" y="3209"/>
                    <a:pt x="1" y="3673"/>
                    <a:pt x="84" y="4149"/>
                  </a:cubicBezTo>
                  <a:lnTo>
                    <a:pt x="1656" y="12781"/>
                  </a:lnTo>
                  <a:cubicBezTo>
                    <a:pt x="1729" y="13212"/>
                    <a:pt x="2108" y="13512"/>
                    <a:pt x="2523" y="13512"/>
                  </a:cubicBezTo>
                  <a:cubicBezTo>
                    <a:pt x="2579" y="13512"/>
                    <a:pt x="2635" y="13507"/>
                    <a:pt x="2692" y="13496"/>
                  </a:cubicBezTo>
                  <a:lnTo>
                    <a:pt x="10038" y="12162"/>
                  </a:lnTo>
                  <a:cubicBezTo>
                    <a:pt x="10526" y="12067"/>
                    <a:pt x="10847" y="11603"/>
                    <a:pt x="10752" y="11114"/>
                  </a:cubicBezTo>
                  <a:lnTo>
                    <a:pt x="9180" y="2482"/>
                  </a:lnTo>
                  <a:cubicBezTo>
                    <a:pt x="9096" y="2048"/>
                    <a:pt x="8718" y="1755"/>
                    <a:pt x="8291" y="1755"/>
                  </a:cubicBezTo>
                  <a:cubicBezTo>
                    <a:pt x="8239" y="1755"/>
                    <a:pt x="8186" y="1759"/>
                    <a:pt x="8133" y="1768"/>
                  </a:cubicBezTo>
                  <a:lnTo>
                    <a:pt x="6847" y="2006"/>
                  </a:lnTo>
                  <a:lnTo>
                    <a:pt x="6799" y="1732"/>
                  </a:lnTo>
                  <a:cubicBezTo>
                    <a:pt x="6745" y="1442"/>
                    <a:pt x="6498" y="1249"/>
                    <a:pt x="6214" y="1249"/>
                  </a:cubicBezTo>
                  <a:cubicBezTo>
                    <a:pt x="6183" y="1249"/>
                    <a:pt x="6152" y="1251"/>
                    <a:pt x="6121" y="1256"/>
                  </a:cubicBezTo>
                  <a:lnTo>
                    <a:pt x="5168" y="1435"/>
                  </a:lnTo>
                  <a:cubicBezTo>
                    <a:pt x="5228" y="1268"/>
                    <a:pt x="5239" y="1089"/>
                    <a:pt x="5204" y="911"/>
                  </a:cubicBezTo>
                  <a:cubicBezTo>
                    <a:pt x="5119" y="380"/>
                    <a:pt x="4655" y="1"/>
                    <a:pt x="412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2" name="Google Shape;9682;p52"/>
            <p:cNvSpPr/>
            <p:nvPr/>
          </p:nvSpPr>
          <p:spPr>
            <a:xfrm>
              <a:off x="5919475" y="2631725"/>
              <a:ext cx="46550" cy="38625"/>
            </a:xfrm>
            <a:custGeom>
              <a:rect b="b" l="l" r="r" t="t"/>
              <a:pathLst>
                <a:path extrusionOk="0" h="1545" w="1862">
                  <a:moveTo>
                    <a:pt x="1002" y="0"/>
                  </a:moveTo>
                  <a:cubicBezTo>
                    <a:pt x="959" y="0"/>
                    <a:pt x="914" y="4"/>
                    <a:pt x="870" y="12"/>
                  </a:cubicBezTo>
                  <a:cubicBezTo>
                    <a:pt x="191" y="131"/>
                    <a:pt x="1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8"/>
                    <a:pt x="1369" y="0"/>
                    <a:pt x="100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3" name="Google Shape;9683;p52"/>
            <p:cNvSpPr/>
            <p:nvPr/>
          </p:nvSpPr>
          <p:spPr>
            <a:xfrm>
              <a:off x="5972425" y="2620125"/>
              <a:ext cx="96475" cy="33850"/>
            </a:xfrm>
            <a:custGeom>
              <a:rect b="b" l="l" r="r" t="t"/>
              <a:pathLst>
                <a:path extrusionOk="0" h="1354" w="3859">
                  <a:moveTo>
                    <a:pt x="3251" y="0"/>
                  </a:moveTo>
                  <a:cubicBezTo>
                    <a:pt x="3218" y="0"/>
                    <a:pt x="3182" y="4"/>
                    <a:pt x="3145" y="11"/>
                  </a:cubicBezTo>
                  <a:lnTo>
                    <a:pt x="3133" y="11"/>
                  </a:lnTo>
                  <a:lnTo>
                    <a:pt x="550" y="487"/>
                  </a:lnTo>
                  <a:cubicBezTo>
                    <a:pt x="0" y="588"/>
                    <a:pt x="116" y="1354"/>
                    <a:pt x="608" y="1354"/>
                  </a:cubicBezTo>
                  <a:cubicBezTo>
                    <a:pt x="639" y="1354"/>
                    <a:pt x="671" y="1351"/>
                    <a:pt x="704" y="1345"/>
                  </a:cubicBezTo>
                  <a:lnTo>
                    <a:pt x="3300" y="868"/>
                  </a:lnTo>
                  <a:cubicBezTo>
                    <a:pt x="3858" y="790"/>
                    <a:pt x="3757" y="0"/>
                    <a:pt x="3251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4" name="Google Shape;9684;p52"/>
            <p:cNvSpPr/>
            <p:nvPr/>
          </p:nvSpPr>
          <p:spPr>
            <a:xfrm>
              <a:off x="5929300" y="2685525"/>
              <a:ext cx="46550" cy="38700"/>
            </a:xfrm>
            <a:custGeom>
              <a:rect b="b" l="l" r="r" t="t"/>
              <a:pathLst>
                <a:path extrusionOk="0" h="1548" w="1862">
                  <a:moveTo>
                    <a:pt x="1015" y="0"/>
                  </a:moveTo>
                  <a:cubicBezTo>
                    <a:pt x="967" y="0"/>
                    <a:pt x="919" y="5"/>
                    <a:pt x="870" y="15"/>
                  </a:cubicBezTo>
                  <a:cubicBezTo>
                    <a:pt x="191" y="122"/>
                    <a:pt x="1" y="1015"/>
                    <a:pt x="560" y="1408"/>
                  </a:cubicBezTo>
                  <a:cubicBezTo>
                    <a:pt x="701" y="1505"/>
                    <a:pt x="854" y="1548"/>
                    <a:pt x="1002" y="1548"/>
                  </a:cubicBezTo>
                  <a:cubicBezTo>
                    <a:pt x="1453" y="1548"/>
                    <a:pt x="1861" y="1145"/>
                    <a:pt x="1763" y="634"/>
                  </a:cubicBezTo>
                  <a:cubicBezTo>
                    <a:pt x="1700" y="266"/>
                    <a:pt x="1377" y="0"/>
                    <a:pt x="1015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5" name="Google Shape;9685;p52"/>
            <p:cNvSpPr/>
            <p:nvPr/>
          </p:nvSpPr>
          <p:spPr>
            <a:xfrm>
              <a:off x="5983275" y="2673950"/>
              <a:ext cx="94000" cy="33725"/>
            </a:xfrm>
            <a:custGeom>
              <a:rect b="b" l="l" r="r" t="t"/>
              <a:pathLst>
                <a:path extrusionOk="0" h="1349" w="3760">
                  <a:moveTo>
                    <a:pt x="3139" y="0"/>
                  </a:moveTo>
                  <a:cubicBezTo>
                    <a:pt x="3128" y="0"/>
                    <a:pt x="3116" y="1"/>
                    <a:pt x="3104" y="1"/>
                  </a:cubicBezTo>
                  <a:lnTo>
                    <a:pt x="3092" y="1"/>
                  </a:lnTo>
                  <a:lnTo>
                    <a:pt x="497" y="478"/>
                  </a:lnTo>
                  <a:cubicBezTo>
                    <a:pt x="0" y="628"/>
                    <a:pt x="119" y="1349"/>
                    <a:pt x="616" y="1349"/>
                  </a:cubicBezTo>
                  <a:cubicBezTo>
                    <a:pt x="631" y="1349"/>
                    <a:pt x="647" y="1348"/>
                    <a:pt x="663" y="1347"/>
                  </a:cubicBezTo>
                  <a:lnTo>
                    <a:pt x="3259" y="882"/>
                  </a:lnTo>
                  <a:cubicBezTo>
                    <a:pt x="3759" y="731"/>
                    <a:pt x="3634" y="0"/>
                    <a:pt x="313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6" name="Google Shape;9686;p52"/>
            <p:cNvSpPr/>
            <p:nvPr/>
          </p:nvSpPr>
          <p:spPr>
            <a:xfrm>
              <a:off x="5939725" y="2743050"/>
              <a:ext cx="46600" cy="38625"/>
            </a:xfrm>
            <a:custGeom>
              <a:rect b="b" l="l" r="r" t="t"/>
              <a:pathLst>
                <a:path extrusionOk="0" h="1545" w="1864">
                  <a:moveTo>
                    <a:pt x="1014" y="0"/>
                  </a:moveTo>
                  <a:cubicBezTo>
                    <a:pt x="970" y="0"/>
                    <a:pt x="926" y="4"/>
                    <a:pt x="881" y="11"/>
                  </a:cubicBezTo>
                  <a:cubicBezTo>
                    <a:pt x="203" y="131"/>
                    <a:pt x="0" y="1012"/>
                    <a:pt x="572" y="1404"/>
                  </a:cubicBezTo>
                  <a:cubicBezTo>
                    <a:pt x="713" y="1501"/>
                    <a:pt x="865" y="1545"/>
                    <a:pt x="1012" y="1545"/>
                  </a:cubicBezTo>
                  <a:cubicBezTo>
                    <a:pt x="1461" y="1545"/>
                    <a:pt x="1864" y="1142"/>
                    <a:pt x="1774" y="631"/>
                  </a:cubicBezTo>
                  <a:cubicBezTo>
                    <a:pt x="1700" y="258"/>
                    <a:pt x="1378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7" name="Google Shape;9687;p52"/>
            <p:cNvSpPr/>
            <p:nvPr/>
          </p:nvSpPr>
          <p:spPr>
            <a:xfrm>
              <a:off x="5993200" y="2731600"/>
              <a:ext cx="94800" cy="33850"/>
            </a:xfrm>
            <a:custGeom>
              <a:rect b="b" l="l" r="r" t="t"/>
              <a:pathLst>
                <a:path extrusionOk="0" h="1354" w="3792">
                  <a:moveTo>
                    <a:pt x="3191" y="1"/>
                  </a:moveTo>
                  <a:cubicBezTo>
                    <a:pt x="3169" y="1"/>
                    <a:pt x="3147" y="2"/>
                    <a:pt x="3124" y="5"/>
                  </a:cubicBezTo>
                  <a:lnTo>
                    <a:pt x="528" y="469"/>
                  </a:lnTo>
                  <a:cubicBezTo>
                    <a:pt x="0" y="607"/>
                    <a:pt x="125" y="1354"/>
                    <a:pt x="626" y="1354"/>
                  </a:cubicBezTo>
                  <a:cubicBezTo>
                    <a:pt x="644" y="1354"/>
                    <a:pt x="663" y="1353"/>
                    <a:pt x="683" y="1351"/>
                  </a:cubicBezTo>
                  <a:lnTo>
                    <a:pt x="3279" y="874"/>
                  </a:lnTo>
                  <a:cubicBezTo>
                    <a:pt x="3792" y="749"/>
                    <a:pt x="3682" y="1"/>
                    <a:pt x="319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8" name="Google Shape;9688;p52"/>
            <p:cNvSpPr/>
            <p:nvPr/>
          </p:nvSpPr>
          <p:spPr>
            <a:xfrm>
              <a:off x="5895375" y="2982050"/>
              <a:ext cx="194100" cy="174250"/>
            </a:xfrm>
            <a:custGeom>
              <a:rect b="b" l="l" r="r" t="t"/>
              <a:pathLst>
                <a:path extrusionOk="0" h="6970" w="7764">
                  <a:moveTo>
                    <a:pt x="3937" y="1"/>
                  </a:moveTo>
                  <a:cubicBezTo>
                    <a:pt x="2902" y="1"/>
                    <a:pt x="1884" y="472"/>
                    <a:pt x="1215" y="1358"/>
                  </a:cubicBezTo>
                  <a:lnTo>
                    <a:pt x="6953" y="4977"/>
                  </a:lnTo>
                  <a:cubicBezTo>
                    <a:pt x="7763" y="3405"/>
                    <a:pt x="7251" y="1477"/>
                    <a:pt x="5751" y="524"/>
                  </a:cubicBezTo>
                  <a:cubicBezTo>
                    <a:pt x="5188" y="171"/>
                    <a:pt x="4559" y="1"/>
                    <a:pt x="3937" y="1"/>
                  </a:cubicBezTo>
                  <a:close/>
                  <a:moveTo>
                    <a:pt x="810" y="2001"/>
                  </a:moveTo>
                  <a:lnTo>
                    <a:pt x="810" y="2001"/>
                  </a:lnTo>
                  <a:cubicBezTo>
                    <a:pt x="0" y="3572"/>
                    <a:pt x="524" y="5501"/>
                    <a:pt x="2012" y="6442"/>
                  </a:cubicBezTo>
                  <a:cubicBezTo>
                    <a:pt x="2580" y="6797"/>
                    <a:pt x="3214" y="6969"/>
                    <a:pt x="3841" y="6969"/>
                  </a:cubicBezTo>
                  <a:cubicBezTo>
                    <a:pt x="4871" y="6969"/>
                    <a:pt x="5882" y="6505"/>
                    <a:pt x="6549" y="5632"/>
                  </a:cubicBezTo>
                  <a:lnTo>
                    <a:pt x="810" y="200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9" name="Google Shape;9689;p52"/>
            <p:cNvSpPr/>
            <p:nvPr/>
          </p:nvSpPr>
          <p:spPr>
            <a:xfrm>
              <a:off x="6259100" y="2609075"/>
              <a:ext cx="151825" cy="140725"/>
            </a:xfrm>
            <a:custGeom>
              <a:rect b="b" l="l" r="r" t="t"/>
              <a:pathLst>
                <a:path extrusionOk="0" h="5629" w="6073">
                  <a:moveTo>
                    <a:pt x="3596" y="1"/>
                  </a:moveTo>
                  <a:lnTo>
                    <a:pt x="1203" y="1620"/>
                  </a:lnTo>
                  <a:cubicBezTo>
                    <a:pt x="251" y="2275"/>
                    <a:pt x="1" y="3585"/>
                    <a:pt x="655" y="4549"/>
                  </a:cubicBezTo>
                  <a:lnTo>
                    <a:pt x="763" y="4716"/>
                  </a:lnTo>
                  <a:cubicBezTo>
                    <a:pt x="1170" y="5308"/>
                    <a:pt x="1831" y="5629"/>
                    <a:pt x="2505" y="5629"/>
                  </a:cubicBezTo>
                  <a:cubicBezTo>
                    <a:pt x="2914" y="5629"/>
                    <a:pt x="3327" y="5511"/>
                    <a:pt x="3692" y="5263"/>
                  </a:cubicBezTo>
                  <a:lnTo>
                    <a:pt x="6073" y="3644"/>
                  </a:lnTo>
                  <a:lnTo>
                    <a:pt x="3596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0" name="Google Shape;9690;p52"/>
            <p:cNvSpPr/>
            <p:nvPr/>
          </p:nvSpPr>
          <p:spPr>
            <a:xfrm>
              <a:off x="6361800" y="2550550"/>
              <a:ext cx="151825" cy="141000"/>
            </a:xfrm>
            <a:custGeom>
              <a:rect b="b" l="l" r="r" t="t"/>
              <a:pathLst>
                <a:path extrusionOk="0" h="5640" w="6073">
                  <a:moveTo>
                    <a:pt x="3568" y="0"/>
                  </a:moveTo>
                  <a:cubicBezTo>
                    <a:pt x="3162" y="0"/>
                    <a:pt x="2752" y="119"/>
                    <a:pt x="2393" y="365"/>
                  </a:cubicBezTo>
                  <a:lnTo>
                    <a:pt x="0" y="1996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22" y="3354"/>
                    <a:pt x="6072" y="2044"/>
                    <a:pt x="5430" y="1080"/>
                  </a:cubicBezTo>
                  <a:lnTo>
                    <a:pt x="5310" y="925"/>
                  </a:lnTo>
                  <a:cubicBezTo>
                    <a:pt x="4902" y="324"/>
                    <a:pt x="4240" y="0"/>
                    <a:pt x="356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1" name="Google Shape;9691;p52"/>
            <p:cNvSpPr/>
            <p:nvPr/>
          </p:nvSpPr>
          <p:spPr>
            <a:xfrm>
              <a:off x="6214450" y="2899825"/>
              <a:ext cx="268225" cy="266925"/>
            </a:xfrm>
            <a:custGeom>
              <a:rect b="b" l="l" r="r" t="t"/>
              <a:pathLst>
                <a:path extrusionOk="0" h="10677" w="10729">
                  <a:moveTo>
                    <a:pt x="5017" y="1"/>
                  </a:moveTo>
                  <a:cubicBezTo>
                    <a:pt x="4831" y="1"/>
                    <a:pt x="4666" y="137"/>
                    <a:pt x="4644" y="325"/>
                  </a:cubicBezTo>
                  <a:lnTo>
                    <a:pt x="4180" y="3813"/>
                  </a:lnTo>
                  <a:lnTo>
                    <a:pt x="715" y="3349"/>
                  </a:lnTo>
                  <a:cubicBezTo>
                    <a:pt x="699" y="3347"/>
                    <a:pt x="684" y="3346"/>
                    <a:pt x="669" y="3346"/>
                  </a:cubicBezTo>
                  <a:cubicBezTo>
                    <a:pt x="475" y="3346"/>
                    <a:pt x="320" y="3483"/>
                    <a:pt x="286" y="3670"/>
                  </a:cubicBezTo>
                  <a:lnTo>
                    <a:pt x="36" y="5635"/>
                  </a:lnTo>
                  <a:cubicBezTo>
                    <a:pt x="1" y="5849"/>
                    <a:pt x="144" y="6028"/>
                    <a:pt x="358" y="6063"/>
                  </a:cubicBezTo>
                  <a:lnTo>
                    <a:pt x="346" y="6063"/>
                  </a:lnTo>
                  <a:lnTo>
                    <a:pt x="3823" y="6516"/>
                  </a:lnTo>
                  <a:lnTo>
                    <a:pt x="3370" y="10004"/>
                  </a:lnTo>
                  <a:cubicBezTo>
                    <a:pt x="3334" y="10207"/>
                    <a:pt x="3477" y="10385"/>
                    <a:pt x="3692" y="10421"/>
                  </a:cubicBezTo>
                  <a:lnTo>
                    <a:pt x="5656" y="10671"/>
                  </a:lnTo>
                  <a:cubicBezTo>
                    <a:pt x="5677" y="10675"/>
                    <a:pt x="5698" y="10677"/>
                    <a:pt x="5719" y="10677"/>
                  </a:cubicBezTo>
                  <a:cubicBezTo>
                    <a:pt x="5896" y="10677"/>
                    <a:pt x="6052" y="10543"/>
                    <a:pt x="6073" y="10362"/>
                  </a:cubicBezTo>
                  <a:lnTo>
                    <a:pt x="6537" y="6873"/>
                  </a:lnTo>
                  <a:lnTo>
                    <a:pt x="10014" y="7337"/>
                  </a:lnTo>
                  <a:cubicBezTo>
                    <a:pt x="10029" y="7339"/>
                    <a:pt x="10043" y="7340"/>
                    <a:pt x="10058" y="7340"/>
                  </a:cubicBezTo>
                  <a:cubicBezTo>
                    <a:pt x="10243" y="7340"/>
                    <a:pt x="10408" y="7204"/>
                    <a:pt x="10431" y="7016"/>
                  </a:cubicBezTo>
                  <a:lnTo>
                    <a:pt x="10693" y="5039"/>
                  </a:lnTo>
                  <a:cubicBezTo>
                    <a:pt x="10728" y="4837"/>
                    <a:pt x="10573" y="4647"/>
                    <a:pt x="10371" y="4623"/>
                  </a:cubicBezTo>
                  <a:lnTo>
                    <a:pt x="6894" y="4170"/>
                  </a:lnTo>
                  <a:lnTo>
                    <a:pt x="7359" y="682"/>
                  </a:lnTo>
                  <a:cubicBezTo>
                    <a:pt x="7383" y="479"/>
                    <a:pt x="7240" y="289"/>
                    <a:pt x="7037" y="265"/>
                  </a:cubicBezTo>
                  <a:lnTo>
                    <a:pt x="5061" y="3"/>
                  </a:lnTo>
                  <a:cubicBezTo>
                    <a:pt x="5046" y="1"/>
                    <a:pt x="5031" y="1"/>
                    <a:pt x="501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2" name="Google Shape;9692;p52"/>
            <p:cNvSpPr/>
            <p:nvPr/>
          </p:nvSpPr>
          <p:spPr>
            <a:xfrm>
              <a:off x="5871250" y="3303975"/>
              <a:ext cx="271500" cy="338325"/>
            </a:xfrm>
            <a:custGeom>
              <a:rect b="b" l="l" r="r" t="t"/>
              <a:pathLst>
                <a:path extrusionOk="0" h="13533" w="10860">
                  <a:moveTo>
                    <a:pt x="4159" y="435"/>
                  </a:moveTo>
                  <a:cubicBezTo>
                    <a:pt x="4447" y="435"/>
                    <a:pt x="4730" y="608"/>
                    <a:pt x="4787" y="994"/>
                  </a:cubicBezTo>
                  <a:cubicBezTo>
                    <a:pt x="4811" y="1196"/>
                    <a:pt x="4763" y="1387"/>
                    <a:pt x="4632" y="1542"/>
                  </a:cubicBezTo>
                  <a:lnTo>
                    <a:pt x="3847" y="1685"/>
                  </a:lnTo>
                  <a:cubicBezTo>
                    <a:pt x="3668" y="1589"/>
                    <a:pt x="3549" y="1423"/>
                    <a:pt x="3513" y="1232"/>
                  </a:cubicBezTo>
                  <a:cubicBezTo>
                    <a:pt x="3398" y="732"/>
                    <a:pt x="3782" y="435"/>
                    <a:pt x="4159" y="435"/>
                  </a:cubicBezTo>
                  <a:close/>
                  <a:moveTo>
                    <a:pt x="7873" y="2745"/>
                  </a:moveTo>
                  <a:cubicBezTo>
                    <a:pt x="8128" y="2745"/>
                    <a:pt x="8353" y="2924"/>
                    <a:pt x="8395" y="3185"/>
                  </a:cubicBezTo>
                  <a:lnTo>
                    <a:pt x="9788" y="10769"/>
                  </a:lnTo>
                  <a:cubicBezTo>
                    <a:pt x="9835" y="11067"/>
                    <a:pt x="9645" y="11352"/>
                    <a:pt x="9335" y="11400"/>
                  </a:cubicBezTo>
                  <a:lnTo>
                    <a:pt x="3073" y="12543"/>
                  </a:lnTo>
                  <a:cubicBezTo>
                    <a:pt x="3038" y="12550"/>
                    <a:pt x="3003" y="12553"/>
                    <a:pt x="2968" y="12553"/>
                  </a:cubicBezTo>
                  <a:cubicBezTo>
                    <a:pt x="2711" y="12553"/>
                    <a:pt x="2484" y="12364"/>
                    <a:pt x="2442" y="12091"/>
                  </a:cubicBezTo>
                  <a:lnTo>
                    <a:pt x="1060" y="4530"/>
                  </a:lnTo>
                  <a:cubicBezTo>
                    <a:pt x="1001" y="4233"/>
                    <a:pt x="1203" y="3947"/>
                    <a:pt x="1501" y="3887"/>
                  </a:cubicBezTo>
                  <a:lnTo>
                    <a:pt x="2251" y="3756"/>
                  </a:lnTo>
                  <a:cubicBezTo>
                    <a:pt x="2282" y="3965"/>
                    <a:pt x="2461" y="4110"/>
                    <a:pt x="2665" y="4110"/>
                  </a:cubicBezTo>
                  <a:cubicBezTo>
                    <a:pt x="2693" y="4110"/>
                    <a:pt x="2722" y="4107"/>
                    <a:pt x="2751" y="4102"/>
                  </a:cubicBezTo>
                  <a:lnTo>
                    <a:pt x="6668" y="3399"/>
                  </a:lnTo>
                  <a:cubicBezTo>
                    <a:pt x="6906" y="3351"/>
                    <a:pt x="7061" y="3125"/>
                    <a:pt x="7014" y="2887"/>
                  </a:cubicBezTo>
                  <a:lnTo>
                    <a:pt x="7764" y="2756"/>
                  </a:lnTo>
                  <a:cubicBezTo>
                    <a:pt x="7800" y="2749"/>
                    <a:pt x="7837" y="2745"/>
                    <a:pt x="7873" y="2745"/>
                  </a:cubicBezTo>
                  <a:close/>
                  <a:moveTo>
                    <a:pt x="4137" y="1"/>
                  </a:moveTo>
                  <a:cubicBezTo>
                    <a:pt x="4073" y="1"/>
                    <a:pt x="4007" y="6"/>
                    <a:pt x="3942" y="18"/>
                  </a:cubicBezTo>
                  <a:cubicBezTo>
                    <a:pt x="3346" y="125"/>
                    <a:pt x="2954" y="708"/>
                    <a:pt x="3073" y="1304"/>
                  </a:cubicBezTo>
                  <a:cubicBezTo>
                    <a:pt x="3108" y="1482"/>
                    <a:pt x="3180" y="1649"/>
                    <a:pt x="3287" y="1780"/>
                  </a:cubicBezTo>
                  <a:lnTo>
                    <a:pt x="2513" y="1935"/>
                  </a:lnTo>
                  <a:cubicBezTo>
                    <a:pt x="2203" y="1994"/>
                    <a:pt x="1989" y="2304"/>
                    <a:pt x="2049" y="2613"/>
                  </a:cubicBezTo>
                  <a:lnTo>
                    <a:pt x="2096" y="2899"/>
                  </a:lnTo>
                  <a:lnTo>
                    <a:pt x="810" y="3125"/>
                  </a:lnTo>
                  <a:cubicBezTo>
                    <a:pt x="322" y="3220"/>
                    <a:pt x="1" y="3685"/>
                    <a:pt x="96" y="4173"/>
                  </a:cubicBezTo>
                  <a:lnTo>
                    <a:pt x="1668" y="12793"/>
                  </a:lnTo>
                  <a:cubicBezTo>
                    <a:pt x="1742" y="13229"/>
                    <a:pt x="2130" y="13533"/>
                    <a:pt x="2552" y="13533"/>
                  </a:cubicBezTo>
                  <a:cubicBezTo>
                    <a:pt x="2602" y="13533"/>
                    <a:pt x="2653" y="13528"/>
                    <a:pt x="2704" y="13519"/>
                  </a:cubicBezTo>
                  <a:lnTo>
                    <a:pt x="10050" y="12174"/>
                  </a:lnTo>
                  <a:cubicBezTo>
                    <a:pt x="10538" y="12079"/>
                    <a:pt x="10859" y="11614"/>
                    <a:pt x="10764" y="11138"/>
                  </a:cubicBezTo>
                  <a:lnTo>
                    <a:pt x="9192" y="2506"/>
                  </a:lnTo>
                  <a:cubicBezTo>
                    <a:pt x="9107" y="2070"/>
                    <a:pt x="8727" y="1767"/>
                    <a:pt x="8299" y="1767"/>
                  </a:cubicBezTo>
                  <a:cubicBezTo>
                    <a:pt x="8248" y="1767"/>
                    <a:pt x="8197" y="1771"/>
                    <a:pt x="8145" y="1780"/>
                  </a:cubicBezTo>
                  <a:lnTo>
                    <a:pt x="6859" y="2018"/>
                  </a:lnTo>
                  <a:lnTo>
                    <a:pt x="6811" y="1744"/>
                  </a:lnTo>
                  <a:cubicBezTo>
                    <a:pt x="6758" y="1459"/>
                    <a:pt x="6509" y="1258"/>
                    <a:pt x="6237" y="1258"/>
                  </a:cubicBezTo>
                  <a:cubicBezTo>
                    <a:pt x="6202" y="1258"/>
                    <a:pt x="6167" y="1261"/>
                    <a:pt x="6133" y="1268"/>
                  </a:cubicBezTo>
                  <a:lnTo>
                    <a:pt x="5180" y="1435"/>
                  </a:lnTo>
                  <a:cubicBezTo>
                    <a:pt x="5240" y="1268"/>
                    <a:pt x="5251" y="1089"/>
                    <a:pt x="5216" y="923"/>
                  </a:cubicBezTo>
                  <a:cubicBezTo>
                    <a:pt x="5131" y="381"/>
                    <a:pt x="4667" y="1"/>
                    <a:pt x="413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3" name="Google Shape;9693;p52"/>
            <p:cNvSpPr/>
            <p:nvPr/>
          </p:nvSpPr>
          <p:spPr>
            <a:xfrm>
              <a:off x="5919475" y="3425875"/>
              <a:ext cx="46550" cy="38625"/>
            </a:xfrm>
            <a:custGeom>
              <a:rect b="b" l="l" r="r" t="t"/>
              <a:pathLst>
                <a:path extrusionOk="0" h="1545" w="1862">
                  <a:moveTo>
                    <a:pt x="1002" y="0"/>
                  </a:moveTo>
                  <a:cubicBezTo>
                    <a:pt x="959" y="0"/>
                    <a:pt x="914" y="4"/>
                    <a:pt x="870" y="11"/>
                  </a:cubicBezTo>
                  <a:cubicBezTo>
                    <a:pt x="191" y="130"/>
                    <a:pt x="1" y="1011"/>
                    <a:pt x="572" y="1404"/>
                  </a:cubicBezTo>
                  <a:cubicBezTo>
                    <a:pt x="710" y="1501"/>
                    <a:pt x="861" y="1545"/>
                    <a:pt x="1007" y="1545"/>
                  </a:cubicBezTo>
                  <a:cubicBezTo>
                    <a:pt x="1453" y="1545"/>
                    <a:pt x="1861" y="1142"/>
                    <a:pt x="1763" y="630"/>
                  </a:cubicBezTo>
                  <a:cubicBezTo>
                    <a:pt x="1699" y="258"/>
                    <a:pt x="1369" y="0"/>
                    <a:pt x="100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4" name="Google Shape;9694;p52"/>
            <p:cNvSpPr/>
            <p:nvPr/>
          </p:nvSpPr>
          <p:spPr>
            <a:xfrm>
              <a:off x="5972000" y="3414175"/>
              <a:ext cx="97325" cy="34050"/>
            </a:xfrm>
            <a:custGeom>
              <a:rect b="b" l="l" r="r" t="t"/>
              <a:pathLst>
                <a:path extrusionOk="0" h="1362" w="3893">
                  <a:moveTo>
                    <a:pt x="3284" y="0"/>
                  </a:moveTo>
                  <a:cubicBezTo>
                    <a:pt x="3246" y="0"/>
                    <a:pt x="3205" y="5"/>
                    <a:pt x="3162" y="15"/>
                  </a:cubicBezTo>
                  <a:lnTo>
                    <a:pt x="3150" y="15"/>
                  </a:lnTo>
                  <a:lnTo>
                    <a:pt x="567" y="491"/>
                  </a:lnTo>
                  <a:cubicBezTo>
                    <a:pt x="0" y="569"/>
                    <a:pt x="107" y="1361"/>
                    <a:pt x="607" y="1361"/>
                  </a:cubicBezTo>
                  <a:cubicBezTo>
                    <a:pt x="643" y="1361"/>
                    <a:pt x="681" y="1357"/>
                    <a:pt x="721" y="1349"/>
                  </a:cubicBezTo>
                  <a:lnTo>
                    <a:pt x="3317" y="872"/>
                  </a:lnTo>
                  <a:cubicBezTo>
                    <a:pt x="3892" y="817"/>
                    <a:pt x="3789" y="0"/>
                    <a:pt x="328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5" name="Google Shape;9695;p52"/>
            <p:cNvSpPr/>
            <p:nvPr/>
          </p:nvSpPr>
          <p:spPr>
            <a:xfrm>
              <a:off x="5929300" y="3479650"/>
              <a:ext cx="46550" cy="38725"/>
            </a:xfrm>
            <a:custGeom>
              <a:rect b="b" l="l" r="r" t="t"/>
              <a:pathLst>
                <a:path extrusionOk="0" h="1549" w="1862">
                  <a:moveTo>
                    <a:pt x="1015" y="1"/>
                  </a:moveTo>
                  <a:cubicBezTo>
                    <a:pt x="967" y="1"/>
                    <a:pt x="919" y="6"/>
                    <a:pt x="870" y="15"/>
                  </a:cubicBezTo>
                  <a:cubicBezTo>
                    <a:pt x="191" y="134"/>
                    <a:pt x="1" y="1015"/>
                    <a:pt x="560" y="1408"/>
                  </a:cubicBezTo>
                  <a:cubicBezTo>
                    <a:pt x="701" y="1505"/>
                    <a:pt x="854" y="1549"/>
                    <a:pt x="1002" y="1549"/>
                  </a:cubicBezTo>
                  <a:cubicBezTo>
                    <a:pt x="1453" y="1549"/>
                    <a:pt x="1861" y="1146"/>
                    <a:pt x="1763" y="635"/>
                  </a:cubicBezTo>
                  <a:cubicBezTo>
                    <a:pt x="1700" y="267"/>
                    <a:pt x="1377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6" name="Google Shape;9696;p52"/>
            <p:cNvSpPr/>
            <p:nvPr/>
          </p:nvSpPr>
          <p:spPr>
            <a:xfrm>
              <a:off x="5983175" y="3468350"/>
              <a:ext cx="94000" cy="33750"/>
            </a:xfrm>
            <a:custGeom>
              <a:rect b="b" l="l" r="r" t="t"/>
              <a:pathLst>
                <a:path extrusionOk="0" h="1350" w="3760">
                  <a:moveTo>
                    <a:pt x="3144" y="1"/>
                  </a:moveTo>
                  <a:cubicBezTo>
                    <a:pt x="3128" y="1"/>
                    <a:pt x="3112" y="2"/>
                    <a:pt x="3096" y="3"/>
                  </a:cubicBezTo>
                  <a:lnTo>
                    <a:pt x="501" y="467"/>
                  </a:lnTo>
                  <a:cubicBezTo>
                    <a:pt x="0" y="619"/>
                    <a:pt x="125" y="1350"/>
                    <a:pt x="631" y="1350"/>
                  </a:cubicBezTo>
                  <a:cubicBezTo>
                    <a:pt x="643" y="1350"/>
                    <a:pt x="655" y="1349"/>
                    <a:pt x="667" y="1348"/>
                  </a:cubicBezTo>
                  <a:lnTo>
                    <a:pt x="3263" y="872"/>
                  </a:lnTo>
                  <a:cubicBezTo>
                    <a:pt x="3759" y="722"/>
                    <a:pt x="3640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7" name="Google Shape;9697;p52"/>
            <p:cNvSpPr/>
            <p:nvPr/>
          </p:nvSpPr>
          <p:spPr>
            <a:xfrm>
              <a:off x="5939725" y="3537175"/>
              <a:ext cx="46600" cy="38650"/>
            </a:xfrm>
            <a:custGeom>
              <a:rect b="b" l="l" r="r" t="t"/>
              <a:pathLst>
                <a:path extrusionOk="0" h="1546" w="1864">
                  <a:moveTo>
                    <a:pt x="1013" y="1"/>
                  </a:moveTo>
                  <a:cubicBezTo>
                    <a:pt x="970" y="1"/>
                    <a:pt x="926" y="5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1" y="1546"/>
                    <a:pt x="1008" y="1546"/>
                  </a:cubicBezTo>
                  <a:cubicBezTo>
                    <a:pt x="1454" y="1546"/>
                    <a:pt x="1864" y="1145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8" name="Google Shape;9698;p52"/>
            <p:cNvSpPr/>
            <p:nvPr/>
          </p:nvSpPr>
          <p:spPr>
            <a:xfrm>
              <a:off x="5993675" y="3525800"/>
              <a:ext cx="94200" cy="33775"/>
            </a:xfrm>
            <a:custGeom>
              <a:rect b="b" l="l" r="r" t="t"/>
              <a:pathLst>
                <a:path extrusionOk="0" h="1351" w="3768">
                  <a:moveTo>
                    <a:pt x="3152" y="1"/>
                  </a:moveTo>
                  <a:cubicBezTo>
                    <a:pt x="3136" y="1"/>
                    <a:pt x="3121" y="2"/>
                    <a:pt x="3105" y="3"/>
                  </a:cubicBezTo>
                  <a:lnTo>
                    <a:pt x="509" y="479"/>
                  </a:lnTo>
                  <a:cubicBezTo>
                    <a:pt x="1" y="618"/>
                    <a:pt x="109" y="1350"/>
                    <a:pt x="616" y="1350"/>
                  </a:cubicBezTo>
                  <a:cubicBezTo>
                    <a:pt x="632" y="1350"/>
                    <a:pt x="648" y="1350"/>
                    <a:pt x="664" y="1348"/>
                  </a:cubicBezTo>
                  <a:lnTo>
                    <a:pt x="3260" y="872"/>
                  </a:lnTo>
                  <a:cubicBezTo>
                    <a:pt x="3768" y="733"/>
                    <a:pt x="3648" y="1"/>
                    <a:pt x="315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9" name="Google Shape;9699;p52"/>
            <p:cNvSpPr/>
            <p:nvPr/>
          </p:nvSpPr>
          <p:spPr>
            <a:xfrm>
              <a:off x="5895375" y="3776850"/>
              <a:ext cx="193200" cy="173725"/>
            </a:xfrm>
            <a:custGeom>
              <a:rect b="b" l="l" r="r" t="t"/>
              <a:pathLst>
                <a:path extrusionOk="0" h="6949" w="7728">
                  <a:moveTo>
                    <a:pt x="3940" y="0"/>
                  </a:moveTo>
                  <a:cubicBezTo>
                    <a:pt x="2906" y="0"/>
                    <a:pt x="1888" y="466"/>
                    <a:pt x="1215" y="1331"/>
                  </a:cubicBezTo>
                  <a:lnTo>
                    <a:pt x="6953" y="4963"/>
                  </a:lnTo>
                  <a:cubicBezTo>
                    <a:pt x="7727" y="3391"/>
                    <a:pt x="7239" y="1474"/>
                    <a:pt x="5775" y="534"/>
                  </a:cubicBezTo>
                  <a:cubicBezTo>
                    <a:pt x="5207" y="173"/>
                    <a:pt x="4570" y="0"/>
                    <a:pt x="3940" y="0"/>
                  </a:cubicBezTo>
                  <a:close/>
                  <a:moveTo>
                    <a:pt x="810" y="1974"/>
                  </a:moveTo>
                  <a:lnTo>
                    <a:pt x="810" y="1974"/>
                  </a:lnTo>
                  <a:cubicBezTo>
                    <a:pt x="0" y="3546"/>
                    <a:pt x="524" y="5475"/>
                    <a:pt x="2012" y="6415"/>
                  </a:cubicBezTo>
                  <a:cubicBezTo>
                    <a:pt x="2579" y="6775"/>
                    <a:pt x="3213" y="6948"/>
                    <a:pt x="3839" y="6948"/>
                  </a:cubicBezTo>
                  <a:cubicBezTo>
                    <a:pt x="4870" y="6948"/>
                    <a:pt x="5882" y="6480"/>
                    <a:pt x="6549" y="5606"/>
                  </a:cubicBezTo>
                  <a:lnTo>
                    <a:pt x="810" y="1974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0" name="Google Shape;9700;p52"/>
            <p:cNvSpPr/>
            <p:nvPr/>
          </p:nvSpPr>
          <p:spPr>
            <a:xfrm>
              <a:off x="6258800" y="3403225"/>
              <a:ext cx="152125" cy="140800"/>
            </a:xfrm>
            <a:custGeom>
              <a:rect b="b" l="l" r="r" t="t"/>
              <a:pathLst>
                <a:path extrusionOk="0" h="5632" w="6085">
                  <a:moveTo>
                    <a:pt x="3608" y="1"/>
                  </a:moveTo>
                  <a:lnTo>
                    <a:pt x="1215" y="1632"/>
                  </a:lnTo>
                  <a:cubicBezTo>
                    <a:pt x="251" y="2275"/>
                    <a:pt x="1" y="3584"/>
                    <a:pt x="667" y="4549"/>
                  </a:cubicBezTo>
                  <a:lnTo>
                    <a:pt x="775" y="4715"/>
                  </a:lnTo>
                  <a:cubicBezTo>
                    <a:pt x="1184" y="5311"/>
                    <a:pt x="1849" y="5632"/>
                    <a:pt x="2526" y="5632"/>
                  </a:cubicBezTo>
                  <a:cubicBezTo>
                    <a:pt x="2932" y="5632"/>
                    <a:pt x="3342" y="5516"/>
                    <a:pt x="3704" y="5275"/>
                  </a:cubicBezTo>
                  <a:lnTo>
                    <a:pt x="6085" y="3644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1" name="Google Shape;9701;p52"/>
            <p:cNvSpPr/>
            <p:nvPr/>
          </p:nvSpPr>
          <p:spPr>
            <a:xfrm>
              <a:off x="6361800" y="3344700"/>
              <a:ext cx="151825" cy="141000"/>
            </a:xfrm>
            <a:custGeom>
              <a:rect b="b" l="l" r="r" t="t"/>
              <a:pathLst>
                <a:path extrusionOk="0" h="5640" w="6073">
                  <a:moveTo>
                    <a:pt x="3568" y="0"/>
                  </a:moveTo>
                  <a:cubicBezTo>
                    <a:pt x="3162" y="0"/>
                    <a:pt x="2752" y="118"/>
                    <a:pt x="2393" y="365"/>
                  </a:cubicBezTo>
                  <a:lnTo>
                    <a:pt x="0" y="1996"/>
                  </a:lnTo>
                  <a:lnTo>
                    <a:pt x="2477" y="5640"/>
                  </a:lnTo>
                  <a:lnTo>
                    <a:pt x="4870" y="4008"/>
                  </a:lnTo>
                  <a:cubicBezTo>
                    <a:pt x="5822" y="3354"/>
                    <a:pt x="6072" y="2044"/>
                    <a:pt x="5430" y="1091"/>
                  </a:cubicBezTo>
                  <a:lnTo>
                    <a:pt x="5310" y="925"/>
                  </a:lnTo>
                  <a:cubicBezTo>
                    <a:pt x="4902" y="324"/>
                    <a:pt x="4240" y="0"/>
                    <a:pt x="356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2" name="Google Shape;9702;p52"/>
            <p:cNvSpPr/>
            <p:nvPr/>
          </p:nvSpPr>
          <p:spPr>
            <a:xfrm>
              <a:off x="6214450" y="3694200"/>
              <a:ext cx="268225" cy="266925"/>
            </a:xfrm>
            <a:custGeom>
              <a:rect b="b" l="l" r="r" t="t"/>
              <a:pathLst>
                <a:path extrusionOk="0" h="10677" w="10729">
                  <a:moveTo>
                    <a:pt x="4999" y="0"/>
                  </a:moveTo>
                  <a:cubicBezTo>
                    <a:pt x="4821" y="0"/>
                    <a:pt x="4665" y="135"/>
                    <a:pt x="4644" y="327"/>
                  </a:cubicBezTo>
                  <a:lnTo>
                    <a:pt x="4180" y="3804"/>
                  </a:lnTo>
                  <a:lnTo>
                    <a:pt x="715" y="3340"/>
                  </a:lnTo>
                  <a:cubicBezTo>
                    <a:pt x="699" y="3338"/>
                    <a:pt x="684" y="3337"/>
                    <a:pt x="669" y="3337"/>
                  </a:cubicBezTo>
                  <a:cubicBezTo>
                    <a:pt x="475" y="3337"/>
                    <a:pt x="320" y="3473"/>
                    <a:pt x="286" y="3661"/>
                  </a:cubicBezTo>
                  <a:lnTo>
                    <a:pt x="36" y="5638"/>
                  </a:lnTo>
                  <a:cubicBezTo>
                    <a:pt x="1" y="5840"/>
                    <a:pt x="144" y="6030"/>
                    <a:pt x="358" y="6054"/>
                  </a:cubicBezTo>
                  <a:lnTo>
                    <a:pt x="346" y="6054"/>
                  </a:lnTo>
                  <a:lnTo>
                    <a:pt x="3823" y="6519"/>
                  </a:lnTo>
                  <a:lnTo>
                    <a:pt x="3370" y="9995"/>
                  </a:lnTo>
                  <a:cubicBezTo>
                    <a:pt x="3334" y="10198"/>
                    <a:pt x="3477" y="10388"/>
                    <a:pt x="3692" y="10412"/>
                  </a:cubicBezTo>
                  <a:lnTo>
                    <a:pt x="5656" y="10674"/>
                  </a:lnTo>
                  <a:cubicBezTo>
                    <a:pt x="5671" y="10676"/>
                    <a:pt x="5686" y="10676"/>
                    <a:pt x="5700" y="10676"/>
                  </a:cubicBezTo>
                  <a:cubicBezTo>
                    <a:pt x="5886" y="10676"/>
                    <a:pt x="6051" y="10540"/>
                    <a:pt x="6073" y="10352"/>
                  </a:cubicBezTo>
                  <a:lnTo>
                    <a:pt x="6537" y="6876"/>
                  </a:lnTo>
                  <a:lnTo>
                    <a:pt x="10014" y="7328"/>
                  </a:lnTo>
                  <a:cubicBezTo>
                    <a:pt x="10035" y="7332"/>
                    <a:pt x="10055" y="7334"/>
                    <a:pt x="10076" y="7334"/>
                  </a:cubicBezTo>
                  <a:cubicBezTo>
                    <a:pt x="10254" y="7334"/>
                    <a:pt x="10409" y="7199"/>
                    <a:pt x="10431" y="7007"/>
                  </a:cubicBezTo>
                  <a:lnTo>
                    <a:pt x="10693" y="5042"/>
                  </a:lnTo>
                  <a:cubicBezTo>
                    <a:pt x="10728" y="4840"/>
                    <a:pt x="10573" y="4649"/>
                    <a:pt x="10371" y="4625"/>
                  </a:cubicBezTo>
                  <a:lnTo>
                    <a:pt x="6894" y="4161"/>
                  </a:lnTo>
                  <a:lnTo>
                    <a:pt x="7359" y="685"/>
                  </a:lnTo>
                  <a:cubicBezTo>
                    <a:pt x="7383" y="482"/>
                    <a:pt x="7240" y="292"/>
                    <a:pt x="7037" y="268"/>
                  </a:cubicBezTo>
                  <a:lnTo>
                    <a:pt x="5061" y="6"/>
                  </a:lnTo>
                  <a:cubicBezTo>
                    <a:pt x="5040" y="2"/>
                    <a:pt x="5019" y="0"/>
                    <a:pt x="499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3" name="Google Shape;9703;p52"/>
            <p:cNvSpPr/>
            <p:nvPr/>
          </p:nvSpPr>
          <p:spPr>
            <a:xfrm>
              <a:off x="5871550" y="4098125"/>
              <a:ext cx="271200" cy="338025"/>
            </a:xfrm>
            <a:custGeom>
              <a:rect b="b" l="l" r="r" t="t"/>
              <a:pathLst>
                <a:path extrusionOk="0" h="13521" w="10848">
                  <a:moveTo>
                    <a:pt x="4147" y="435"/>
                  </a:moveTo>
                  <a:cubicBezTo>
                    <a:pt x="4435" y="435"/>
                    <a:pt x="4718" y="608"/>
                    <a:pt x="4775" y="994"/>
                  </a:cubicBezTo>
                  <a:cubicBezTo>
                    <a:pt x="4799" y="1184"/>
                    <a:pt x="4751" y="1387"/>
                    <a:pt x="4620" y="1542"/>
                  </a:cubicBezTo>
                  <a:lnTo>
                    <a:pt x="3835" y="1684"/>
                  </a:lnTo>
                  <a:cubicBezTo>
                    <a:pt x="3656" y="1589"/>
                    <a:pt x="3537" y="1434"/>
                    <a:pt x="3501" y="1244"/>
                  </a:cubicBezTo>
                  <a:lnTo>
                    <a:pt x="3501" y="1232"/>
                  </a:lnTo>
                  <a:cubicBezTo>
                    <a:pt x="3386" y="732"/>
                    <a:pt x="3770" y="435"/>
                    <a:pt x="4147" y="435"/>
                  </a:cubicBezTo>
                  <a:close/>
                  <a:moveTo>
                    <a:pt x="7856" y="2746"/>
                  </a:moveTo>
                  <a:cubicBezTo>
                    <a:pt x="8113" y="2746"/>
                    <a:pt x="8341" y="2934"/>
                    <a:pt x="8383" y="3196"/>
                  </a:cubicBezTo>
                  <a:lnTo>
                    <a:pt x="9776" y="10757"/>
                  </a:lnTo>
                  <a:cubicBezTo>
                    <a:pt x="9823" y="11066"/>
                    <a:pt x="9633" y="11340"/>
                    <a:pt x="9323" y="11400"/>
                  </a:cubicBezTo>
                  <a:lnTo>
                    <a:pt x="3061" y="12543"/>
                  </a:lnTo>
                  <a:cubicBezTo>
                    <a:pt x="3030" y="12548"/>
                    <a:pt x="2999" y="12550"/>
                    <a:pt x="2969" y="12550"/>
                  </a:cubicBezTo>
                  <a:cubicBezTo>
                    <a:pt x="2707" y="12550"/>
                    <a:pt x="2472" y="12369"/>
                    <a:pt x="2430" y="12102"/>
                  </a:cubicBezTo>
                  <a:lnTo>
                    <a:pt x="1048" y="4530"/>
                  </a:lnTo>
                  <a:cubicBezTo>
                    <a:pt x="989" y="4232"/>
                    <a:pt x="1191" y="3947"/>
                    <a:pt x="1489" y="3899"/>
                  </a:cubicBezTo>
                  <a:lnTo>
                    <a:pt x="2239" y="3768"/>
                  </a:lnTo>
                  <a:cubicBezTo>
                    <a:pt x="2271" y="3968"/>
                    <a:pt x="2451" y="4121"/>
                    <a:pt x="2657" y="4121"/>
                  </a:cubicBezTo>
                  <a:cubicBezTo>
                    <a:pt x="2684" y="4121"/>
                    <a:pt x="2712" y="4119"/>
                    <a:pt x="2739" y="4113"/>
                  </a:cubicBezTo>
                  <a:lnTo>
                    <a:pt x="6656" y="3399"/>
                  </a:lnTo>
                  <a:cubicBezTo>
                    <a:pt x="6894" y="3351"/>
                    <a:pt x="7049" y="3125"/>
                    <a:pt x="7002" y="2887"/>
                  </a:cubicBezTo>
                  <a:lnTo>
                    <a:pt x="7752" y="2756"/>
                  </a:lnTo>
                  <a:cubicBezTo>
                    <a:pt x="7787" y="2749"/>
                    <a:pt x="7822" y="2746"/>
                    <a:pt x="7856" y="2746"/>
                  </a:cubicBezTo>
                  <a:close/>
                  <a:moveTo>
                    <a:pt x="4125" y="0"/>
                  </a:moveTo>
                  <a:cubicBezTo>
                    <a:pt x="4061" y="0"/>
                    <a:pt x="3996" y="6"/>
                    <a:pt x="3930" y="18"/>
                  </a:cubicBezTo>
                  <a:cubicBezTo>
                    <a:pt x="3334" y="125"/>
                    <a:pt x="2942" y="708"/>
                    <a:pt x="3061" y="1303"/>
                  </a:cubicBezTo>
                  <a:cubicBezTo>
                    <a:pt x="3096" y="1482"/>
                    <a:pt x="3168" y="1637"/>
                    <a:pt x="3275" y="1780"/>
                  </a:cubicBezTo>
                  <a:lnTo>
                    <a:pt x="2501" y="1923"/>
                  </a:lnTo>
                  <a:cubicBezTo>
                    <a:pt x="2191" y="1982"/>
                    <a:pt x="1977" y="2292"/>
                    <a:pt x="2037" y="2601"/>
                  </a:cubicBezTo>
                  <a:lnTo>
                    <a:pt x="2084" y="2887"/>
                  </a:lnTo>
                  <a:lnTo>
                    <a:pt x="798" y="3125"/>
                  </a:lnTo>
                  <a:cubicBezTo>
                    <a:pt x="310" y="3208"/>
                    <a:pt x="1" y="3673"/>
                    <a:pt x="84" y="4161"/>
                  </a:cubicBezTo>
                  <a:lnTo>
                    <a:pt x="1656" y="12793"/>
                  </a:lnTo>
                  <a:cubicBezTo>
                    <a:pt x="1730" y="13218"/>
                    <a:pt x="2118" y="13520"/>
                    <a:pt x="2540" y="13520"/>
                  </a:cubicBezTo>
                  <a:cubicBezTo>
                    <a:pt x="2590" y="13520"/>
                    <a:pt x="2641" y="13516"/>
                    <a:pt x="2692" y="13507"/>
                  </a:cubicBezTo>
                  <a:lnTo>
                    <a:pt x="10038" y="12162"/>
                  </a:lnTo>
                  <a:cubicBezTo>
                    <a:pt x="10526" y="12079"/>
                    <a:pt x="10847" y="11602"/>
                    <a:pt x="10752" y="11126"/>
                  </a:cubicBezTo>
                  <a:lnTo>
                    <a:pt x="9180" y="2494"/>
                  </a:lnTo>
                  <a:cubicBezTo>
                    <a:pt x="9096" y="2064"/>
                    <a:pt x="8726" y="1763"/>
                    <a:pt x="8305" y="1763"/>
                  </a:cubicBezTo>
                  <a:cubicBezTo>
                    <a:pt x="8248" y="1763"/>
                    <a:pt x="8191" y="1768"/>
                    <a:pt x="8133" y="1780"/>
                  </a:cubicBezTo>
                  <a:lnTo>
                    <a:pt x="6847" y="2018"/>
                  </a:lnTo>
                  <a:lnTo>
                    <a:pt x="6799" y="1732"/>
                  </a:lnTo>
                  <a:cubicBezTo>
                    <a:pt x="6745" y="1451"/>
                    <a:pt x="6496" y="1249"/>
                    <a:pt x="6210" y="1249"/>
                  </a:cubicBezTo>
                  <a:cubicBezTo>
                    <a:pt x="6181" y="1249"/>
                    <a:pt x="6151" y="1251"/>
                    <a:pt x="6121" y="1256"/>
                  </a:cubicBezTo>
                  <a:lnTo>
                    <a:pt x="5168" y="1434"/>
                  </a:lnTo>
                  <a:cubicBezTo>
                    <a:pt x="5228" y="1268"/>
                    <a:pt x="5239" y="1089"/>
                    <a:pt x="5204" y="910"/>
                  </a:cubicBezTo>
                  <a:cubicBezTo>
                    <a:pt x="5119" y="380"/>
                    <a:pt x="4655" y="0"/>
                    <a:pt x="4125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4" name="Google Shape;9704;p52"/>
            <p:cNvSpPr/>
            <p:nvPr/>
          </p:nvSpPr>
          <p:spPr>
            <a:xfrm>
              <a:off x="5919475" y="4220000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9" y="1"/>
                    <a:pt x="914" y="5"/>
                    <a:pt x="870" y="12"/>
                  </a:cubicBezTo>
                  <a:cubicBezTo>
                    <a:pt x="191" y="131"/>
                    <a:pt x="1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5" name="Google Shape;9705;p52"/>
            <p:cNvSpPr/>
            <p:nvPr/>
          </p:nvSpPr>
          <p:spPr>
            <a:xfrm>
              <a:off x="5972425" y="4208650"/>
              <a:ext cx="96400" cy="33625"/>
            </a:xfrm>
            <a:custGeom>
              <a:rect b="b" l="l" r="r" t="t"/>
              <a:pathLst>
                <a:path extrusionOk="0" h="1345" w="3856">
                  <a:moveTo>
                    <a:pt x="3259" y="1"/>
                  </a:moveTo>
                  <a:cubicBezTo>
                    <a:pt x="3223" y="1"/>
                    <a:pt x="3185" y="5"/>
                    <a:pt x="3145" y="14"/>
                  </a:cubicBezTo>
                  <a:lnTo>
                    <a:pt x="3133" y="14"/>
                  </a:lnTo>
                  <a:lnTo>
                    <a:pt x="550" y="478"/>
                  </a:lnTo>
                  <a:cubicBezTo>
                    <a:pt x="0" y="579"/>
                    <a:pt x="116" y="1345"/>
                    <a:pt x="608" y="1345"/>
                  </a:cubicBezTo>
                  <a:cubicBezTo>
                    <a:pt x="639" y="1345"/>
                    <a:pt x="671" y="1342"/>
                    <a:pt x="704" y="1335"/>
                  </a:cubicBezTo>
                  <a:lnTo>
                    <a:pt x="3300" y="871"/>
                  </a:lnTo>
                  <a:cubicBezTo>
                    <a:pt x="3855" y="793"/>
                    <a:pt x="3758" y="1"/>
                    <a:pt x="325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6" name="Google Shape;9706;p52"/>
            <p:cNvSpPr/>
            <p:nvPr/>
          </p:nvSpPr>
          <p:spPr>
            <a:xfrm>
              <a:off x="5929300" y="4273875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9" y="1"/>
                    <a:pt x="914" y="5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6"/>
                    <a:pt x="1002" y="1546"/>
                  </a:cubicBezTo>
                  <a:cubicBezTo>
                    <a:pt x="1453" y="1546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7" name="Google Shape;9707;p52"/>
            <p:cNvSpPr/>
            <p:nvPr/>
          </p:nvSpPr>
          <p:spPr>
            <a:xfrm>
              <a:off x="5983175" y="4262500"/>
              <a:ext cx="94000" cy="33750"/>
            </a:xfrm>
            <a:custGeom>
              <a:rect b="b" l="l" r="r" t="t"/>
              <a:pathLst>
                <a:path extrusionOk="0" h="1350" w="3760">
                  <a:moveTo>
                    <a:pt x="3144" y="1"/>
                  </a:moveTo>
                  <a:cubicBezTo>
                    <a:pt x="3128" y="1"/>
                    <a:pt x="3112" y="1"/>
                    <a:pt x="3096" y="3"/>
                  </a:cubicBezTo>
                  <a:lnTo>
                    <a:pt x="501" y="467"/>
                  </a:lnTo>
                  <a:cubicBezTo>
                    <a:pt x="0" y="618"/>
                    <a:pt x="125" y="1349"/>
                    <a:pt x="631" y="1349"/>
                  </a:cubicBezTo>
                  <a:cubicBezTo>
                    <a:pt x="643" y="1349"/>
                    <a:pt x="655" y="1349"/>
                    <a:pt x="667" y="1348"/>
                  </a:cubicBezTo>
                  <a:lnTo>
                    <a:pt x="3263" y="872"/>
                  </a:lnTo>
                  <a:cubicBezTo>
                    <a:pt x="3759" y="722"/>
                    <a:pt x="3640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8" name="Google Shape;9708;p52"/>
            <p:cNvSpPr/>
            <p:nvPr/>
          </p:nvSpPr>
          <p:spPr>
            <a:xfrm>
              <a:off x="5939725" y="4331350"/>
              <a:ext cx="46600" cy="38925"/>
            </a:xfrm>
            <a:custGeom>
              <a:rect b="b" l="l" r="r" t="t"/>
              <a:pathLst>
                <a:path extrusionOk="0" h="1557" w="1864">
                  <a:moveTo>
                    <a:pt x="1009" y="0"/>
                  </a:moveTo>
                  <a:cubicBezTo>
                    <a:pt x="967" y="0"/>
                    <a:pt x="924" y="4"/>
                    <a:pt x="881" y="11"/>
                  </a:cubicBezTo>
                  <a:cubicBezTo>
                    <a:pt x="203" y="130"/>
                    <a:pt x="0" y="1011"/>
                    <a:pt x="572" y="1416"/>
                  </a:cubicBezTo>
                  <a:cubicBezTo>
                    <a:pt x="710" y="1513"/>
                    <a:pt x="860" y="1556"/>
                    <a:pt x="1007" y="1556"/>
                  </a:cubicBezTo>
                  <a:cubicBezTo>
                    <a:pt x="1454" y="1556"/>
                    <a:pt x="1864" y="1153"/>
                    <a:pt x="1774" y="642"/>
                  </a:cubicBezTo>
                  <a:cubicBezTo>
                    <a:pt x="1700" y="268"/>
                    <a:pt x="1376" y="0"/>
                    <a:pt x="100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9" name="Google Shape;9709;p52"/>
            <p:cNvSpPr/>
            <p:nvPr/>
          </p:nvSpPr>
          <p:spPr>
            <a:xfrm>
              <a:off x="5993275" y="4319925"/>
              <a:ext cx="94825" cy="33850"/>
            </a:xfrm>
            <a:custGeom>
              <a:rect b="b" l="l" r="r" t="t"/>
              <a:pathLst>
                <a:path extrusionOk="0" h="1354" w="3793">
                  <a:moveTo>
                    <a:pt x="3178" y="1"/>
                  </a:moveTo>
                  <a:cubicBezTo>
                    <a:pt x="3160" y="1"/>
                    <a:pt x="3140" y="2"/>
                    <a:pt x="3121" y="4"/>
                  </a:cubicBezTo>
                  <a:lnTo>
                    <a:pt x="525" y="480"/>
                  </a:lnTo>
                  <a:cubicBezTo>
                    <a:pt x="1" y="605"/>
                    <a:pt x="121" y="1354"/>
                    <a:pt x="613" y="1354"/>
                  </a:cubicBezTo>
                  <a:cubicBezTo>
                    <a:pt x="635" y="1354"/>
                    <a:pt x="657" y="1352"/>
                    <a:pt x="680" y="1349"/>
                  </a:cubicBezTo>
                  <a:lnTo>
                    <a:pt x="3276" y="885"/>
                  </a:lnTo>
                  <a:cubicBezTo>
                    <a:pt x="3792" y="747"/>
                    <a:pt x="3678" y="1"/>
                    <a:pt x="317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0" name="Google Shape;9710;p52"/>
            <p:cNvSpPr/>
            <p:nvPr/>
          </p:nvSpPr>
          <p:spPr>
            <a:xfrm>
              <a:off x="5895375" y="4570625"/>
              <a:ext cx="194100" cy="174100"/>
            </a:xfrm>
            <a:custGeom>
              <a:rect b="b" l="l" r="r" t="t"/>
              <a:pathLst>
                <a:path extrusionOk="0" h="6964" w="7764">
                  <a:moveTo>
                    <a:pt x="3934" y="1"/>
                  </a:moveTo>
                  <a:cubicBezTo>
                    <a:pt x="2900" y="1"/>
                    <a:pt x="1883" y="470"/>
                    <a:pt x="1215" y="1346"/>
                  </a:cubicBezTo>
                  <a:lnTo>
                    <a:pt x="6953" y="4978"/>
                  </a:lnTo>
                  <a:cubicBezTo>
                    <a:pt x="7763" y="3406"/>
                    <a:pt x="7251" y="1465"/>
                    <a:pt x="5751" y="525"/>
                  </a:cubicBezTo>
                  <a:cubicBezTo>
                    <a:pt x="5187" y="171"/>
                    <a:pt x="4557" y="1"/>
                    <a:pt x="3934" y="1"/>
                  </a:cubicBezTo>
                  <a:close/>
                  <a:moveTo>
                    <a:pt x="810" y="1989"/>
                  </a:moveTo>
                  <a:lnTo>
                    <a:pt x="810" y="1989"/>
                  </a:lnTo>
                  <a:cubicBezTo>
                    <a:pt x="0" y="3561"/>
                    <a:pt x="524" y="5490"/>
                    <a:pt x="2012" y="6430"/>
                  </a:cubicBezTo>
                  <a:cubicBezTo>
                    <a:pt x="2579" y="6790"/>
                    <a:pt x="3213" y="6963"/>
                    <a:pt x="3839" y="6963"/>
                  </a:cubicBezTo>
                  <a:cubicBezTo>
                    <a:pt x="4870" y="6963"/>
                    <a:pt x="5882" y="6495"/>
                    <a:pt x="6549" y="5621"/>
                  </a:cubicBezTo>
                  <a:lnTo>
                    <a:pt x="810" y="1989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1" name="Google Shape;9711;p52"/>
            <p:cNvSpPr/>
            <p:nvPr/>
          </p:nvSpPr>
          <p:spPr>
            <a:xfrm>
              <a:off x="6259100" y="4197375"/>
              <a:ext cx="151825" cy="141000"/>
            </a:xfrm>
            <a:custGeom>
              <a:rect b="b" l="l" r="r" t="t"/>
              <a:pathLst>
                <a:path extrusionOk="0" h="5640" w="6073">
                  <a:moveTo>
                    <a:pt x="3596" y="0"/>
                  </a:moveTo>
                  <a:lnTo>
                    <a:pt x="1203" y="1632"/>
                  </a:lnTo>
                  <a:cubicBezTo>
                    <a:pt x="251" y="2286"/>
                    <a:pt x="1" y="3596"/>
                    <a:pt x="655" y="4560"/>
                  </a:cubicBezTo>
                  <a:lnTo>
                    <a:pt x="763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2"/>
                    <a:pt x="3692" y="5275"/>
                  </a:cubicBezTo>
                  <a:lnTo>
                    <a:pt x="6073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2" name="Google Shape;9712;p52"/>
            <p:cNvSpPr/>
            <p:nvPr/>
          </p:nvSpPr>
          <p:spPr>
            <a:xfrm>
              <a:off x="6361800" y="4138825"/>
              <a:ext cx="151825" cy="141025"/>
            </a:xfrm>
            <a:custGeom>
              <a:rect b="b" l="l" r="r" t="t"/>
              <a:pathLst>
                <a:path extrusionOk="0" h="5641" w="6073">
                  <a:moveTo>
                    <a:pt x="3568" y="1"/>
                  </a:moveTo>
                  <a:cubicBezTo>
                    <a:pt x="3162" y="1"/>
                    <a:pt x="2752" y="119"/>
                    <a:pt x="2393" y="366"/>
                  </a:cubicBezTo>
                  <a:lnTo>
                    <a:pt x="0" y="1997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22" y="3354"/>
                    <a:pt x="6072" y="2045"/>
                    <a:pt x="5430" y="1092"/>
                  </a:cubicBezTo>
                  <a:lnTo>
                    <a:pt x="5310" y="926"/>
                  </a:lnTo>
                  <a:cubicBezTo>
                    <a:pt x="4902" y="325"/>
                    <a:pt x="4240" y="1"/>
                    <a:pt x="356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3" name="Google Shape;9713;p52"/>
            <p:cNvSpPr/>
            <p:nvPr/>
          </p:nvSpPr>
          <p:spPr>
            <a:xfrm>
              <a:off x="6214450" y="4488350"/>
              <a:ext cx="268225" cy="266925"/>
            </a:xfrm>
            <a:custGeom>
              <a:rect b="b" l="l" r="r" t="t"/>
              <a:pathLst>
                <a:path extrusionOk="0" h="10677" w="10729">
                  <a:moveTo>
                    <a:pt x="4999" y="0"/>
                  </a:moveTo>
                  <a:cubicBezTo>
                    <a:pt x="4821" y="0"/>
                    <a:pt x="4665" y="135"/>
                    <a:pt x="4644" y="327"/>
                  </a:cubicBezTo>
                  <a:lnTo>
                    <a:pt x="4180" y="3804"/>
                  </a:lnTo>
                  <a:lnTo>
                    <a:pt x="703" y="3339"/>
                  </a:lnTo>
                  <a:cubicBezTo>
                    <a:pt x="688" y="3338"/>
                    <a:pt x="674" y="3337"/>
                    <a:pt x="659" y="3337"/>
                  </a:cubicBezTo>
                  <a:cubicBezTo>
                    <a:pt x="474" y="3337"/>
                    <a:pt x="309" y="3473"/>
                    <a:pt x="286" y="3661"/>
                  </a:cubicBezTo>
                  <a:lnTo>
                    <a:pt x="25" y="5637"/>
                  </a:lnTo>
                  <a:cubicBezTo>
                    <a:pt x="1" y="5840"/>
                    <a:pt x="144" y="6030"/>
                    <a:pt x="346" y="6054"/>
                  </a:cubicBezTo>
                  <a:lnTo>
                    <a:pt x="3823" y="6518"/>
                  </a:lnTo>
                  <a:lnTo>
                    <a:pt x="3370" y="9995"/>
                  </a:lnTo>
                  <a:cubicBezTo>
                    <a:pt x="3334" y="10197"/>
                    <a:pt x="3477" y="10388"/>
                    <a:pt x="3692" y="10412"/>
                  </a:cubicBezTo>
                  <a:lnTo>
                    <a:pt x="5656" y="10674"/>
                  </a:lnTo>
                  <a:cubicBezTo>
                    <a:pt x="5671" y="10675"/>
                    <a:pt x="5686" y="10676"/>
                    <a:pt x="5700" y="10676"/>
                  </a:cubicBezTo>
                  <a:cubicBezTo>
                    <a:pt x="5886" y="10676"/>
                    <a:pt x="6051" y="10540"/>
                    <a:pt x="6073" y="10352"/>
                  </a:cubicBezTo>
                  <a:lnTo>
                    <a:pt x="6537" y="6876"/>
                  </a:lnTo>
                  <a:lnTo>
                    <a:pt x="10014" y="7328"/>
                  </a:lnTo>
                  <a:cubicBezTo>
                    <a:pt x="10034" y="7331"/>
                    <a:pt x="10053" y="7333"/>
                    <a:pt x="10072" y="7333"/>
                  </a:cubicBezTo>
                  <a:cubicBezTo>
                    <a:pt x="10252" y="7333"/>
                    <a:pt x="10409" y="7189"/>
                    <a:pt x="10431" y="7007"/>
                  </a:cubicBezTo>
                  <a:lnTo>
                    <a:pt x="10693" y="5042"/>
                  </a:lnTo>
                  <a:cubicBezTo>
                    <a:pt x="10728" y="4828"/>
                    <a:pt x="10573" y="4649"/>
                    <a:pt x="10371" y="4613"/>
                  </a:cubicBezTo>
                  <a:lnTo>
                    <a:pt x="6894" y="4161"/>
                  </a:lnTo>
                  <a:lnTo>
                    <a:pt x="7359" y="684"/>
                  </a:lnTo>
                  <a:cubicBezTo>
                    <a:pt x="7383" y="470"/>
                    <a:pt x="7240" y="291"/>
                    <a:pt x="7037" y="256"/>
                  </a:cubicBezTo>
                  <a:lnTo>
                    <a:pt x="5061" y="6"/>
                  </a:lnTo>
                  <a:cubicBezTo>
                    <a:pt x="5040" y="2"/>
                    <a:pt x="5019" y="0"/>
                    <a:pt x="499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4" name="Google Shape;9714;p52"/>
            <p:cNvSpPr/>
            <p:nvPr/>
          </p:nvSpPr>
          <p:spPr>
            <a:xfrm>
              <a:off x="5077400" y="921825"/>
              <a:ext cx="270900" cy="337450"/>
            </a:xfrm>
            <a:custGeom>
              <a:rect b="b" l="l" r="r" t="t"/>
              <a:pathLst>
                <a:path extrusionOk="0" h="13498" w="10836">
                  <a:moveTo>
                    <a:pt x="4145" y="412"/>
                  </a:moveTo>
                  <a:cubicBezTo>
                    <a:pt x="4431" y="412"/>
                    <a:pt x="4712" y="584"/>
                    <a:pt x="4763" y="971"/>
                  </a:cubicBezTo>
                  <a:cubicBezTo>
                    <a:pt x="4799" y="1173"/>
                    <a:pt x="4751" y="1364"/>
                    <a:pt x="4620" y="1518"/>
                  </a:cubicBezTo>
                  <a:lnTo>
                    <a:pt x="3823" y="1661"/>
                  </a:lnTo>
                  <a:cubicBezTo>
                    <a:pt x="3656" y="1566"/>
                    <a:pt x="3537" y="1399"/>
                    <a:pt x="3501" y="1209"/>
                  </a:cubicBezTo>
                  <a:cubicBezTo>
                    <a:pt x="3386" y="709"/>
                    <a:pt x="3770" y="412"/>
                    <a:pt x="4145" y="412"/>
                  </a:cubicBezTo>
                  <a:close/>
                  <a:moveTo>
                    <a:pt x="7831" y="2726"/>
                  </a:moveTo>
                  <a:cubicBezTo>
                    <a:pt x="8094" y="2726"/>
                    <a:pt x="8329" y="2907"/>
                    <a:pt x="8383" y="3185"/>
                  </a:cubicBezTo>
                  <a:lnTo>
                    <a:pt x="9776" y="10746"/>
                  </a:lnTo>
                  <a:cubicBezTo>
                    <a:pt x="9823" y="11043"/>
                    <a:pt x="9621" y="11329"/>
                    <a:pt x="9323" y="11377"/>
                  </a:cubicBezTo>
                  <a:lnTo>
                    <a:pt x="3061" y="12520"/>
                  </a:lnTo>
                  <a:cubicBezTo>
                    <a:pt x="3026" y="12527"/>
                    <a:pt x="2991" y="12530"/>
                    <a:pt x="2956" y="12530"/>
                  </a:cubicBezTo>
                  <a:cubicBezTo>
                    <a:pt x="2699" y="12530"/>
                    <a:pt x="2472" y="12342"/>
                    <a:pt x="2430" y="12079"/>
                  </a:cubicBezTo>
                  <a:lnTo>
                    <a:pt x="1049" y="4507"/>
                  </a:lnTo>
                  <a:cubicBezTo>
                    <a:pt x="989" y="4209"/>
                    <a:pt x="1191" y="3935"/>
                    <a:pt x="1489" y="3876"/>
                  </a:cubicBezTo>
                  <a:lnTo>
                    <a:pt x="2239" y="3745"/>
                  </a:lnTo>
                  <a:cubicBezTo>
                    <a:pt x="2271" y="3954"/>
                    <a:pt x="2449" y="4099"/>
                    <a:pt x="2653" y="4099"/>
                  </a:cubicBezTo>
                  <a:cubicBezTo>
                    <a:pt x="2681" y="4099"/>
                    <a:pt x="2710" y="4096"/>
                    <a:pt x="2739" y="4090"/>
                  </a:cubicBezTo>
                  <a:lnTo>
                    <a:pt x="6656" y="3376"/>
                  </a:lnTo>
                  <a:cubicBezTo>
                    <a:pt x="6883" y="3340"/>
                    <a:pt x="7049" y="3102"/>
                    <a:pt x="7002" y="2876"/>
                  </a:cubicBezTo>
                  <a:lnTo>
                    <a:pt x="7740" y="2733"/>
                  </a:lnTo>
                  <a:cubicBezTo>
                    <a:pt x="7770" y="2728"/>
                    <a:pt x="7801" y="2726"/>
                    <a:pt x="7831" y="2726"/>
                  </a:cubicBezTo>
                  <a:close/>
                  <a:moveTo>
                    <a:pt x="4135" y="1"/>
                  </a:moveTo>
                  <a:cubicBezTo>
                    <a:pt x="4071" y="1"/>
                    <a:pt x="4006" y="6"/>
                    <a:pt x="3942" y="18"/>
                  </a:cubicBezTo>
                  <a:cubicBezTo>
                    <a:pt x="3346" y="125"/>
                    <a:pt x="2954" y="697"/>
                    <a:pt x="3061" y="1280"/>
                  </a:cubicBezTo>
                  <a:cubicBezTo>
                    <a:pt x="3096" y="1459"/>
                    <a:pt x="3168" y="1626"/>
                    <a:pt x="3275" y="1756"/>
                  </a:cubicBezTo>
                  <a:lnTo>
                    <a:pt x="2501" y="1899"/>
                  </a:lnTo>
                  <a:cubicBezTo>
                    <a:pt x="2180" y="1959"/>
                    <a:pt x="1977" y="2268"/>
                    <a:pt x="2025" y="2590"/>
                  </a:cubicBezTo>
                  <a:lnTo>
                    <a:pt x="2084" y="2864"/>
                  </a:lnTo>
                  <a:lnTo>
                    <a:pt x="799" y="3102"/>
                  </a:lnTo>
                  <a:cubicBezTo>
                    <a:pt x="322" y="3185"/>
                    <a:pt x="1" y="3650"/>
                    <a:pt x="84" y="4126"/>
                  </a:cubicBezTo>
                  <a:lnTo>
                    <a:pt x="1656" y="12758"/>
                  </a:lnTo>
                  <a:cubicBezTo>
                    <a:pt x="1741" y="13194"/>
                    <a:pt x="2111" y="13497"/>
                    <a:pt x="2538" y="13497"/>
                  </a:cubicBezTo>
                  <a:cubicBezTo>
                    <a:pt x="2588" y="13497"/>
                    <a:pt x="2640" y="13493"/>
                    <a:pt x="2692" y="13484"/>
                  </a:cubicBezTo>
                  <a:lnTo>
                    <a:pt x="10038" y="12139"/>
                  </a:lnTo>
                  <a:cubicBezTo>
                    <a:pt x="10514" y="12043"/>
                    <a:pt x="10836" y="11579"/>
                    <a:pt x="10752" y="11103"/>
                  </a:cubicBezTo>
                  <a:lnTo>
                    <a:pt x="9181" y="2471"/>
                  </a:lnTo>
                  <a:cubicBezTo>
                    <a:pt x="9097" y="2041"/>
                    <a:pt x="8726" y="1740"/>
                    <a:pt x="8305" y="1740"/>
                  </a:cubicBezTo>
                  <a:cubicBezTo>
                    <a:pt x="8248" y="1740"/>
                    <a:pt x="8191" y="1745"/>
                    <a:pt x="8133" y="1756"/>
                  </a:cubicBezTo>
                  <a:lnTo>
                    <a:pt x="6847" y="1995"/>
                  </a:lnTo>
                  <a:lnTo>
                    <a:pt x="6799" y="1721"/>
                  </a:lnTo>
                  <a:cubicBezTo>
                    <a:pt x="6746" y="1435"/>
                    <a:pt x="6497" y="1235"/>
                    <a:pt x="6225" y="1235"/>
                  </a:cubicBezTo>
                  <a:cubicBezTo>
                    <a:pt x="6190" y="1235"/>
                    <a:pt x="6155" y="1238"/>
                    <a:pt x="6121" y="1245"/>
                  </a:cubicBezTo>
                  <a:lnTo>
                    <a:pt x="5168" y="1411"/>
                  </a:lnTo>
                  <a:cubicBezTo>
                    <a:pt x="5228" y="1245"/>
                    <a:pt x="5228" y="1066"/>
                    <a:pt x="5204" y="899"/>
                  </a:cubicBezTo>
                  <a:cubicBezTo>
                    <a:pt x="5109" y="370"/>
                    <a:pt x="4646" y="1"/>
                    <a:pt x="413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5" name="Google Shape;9715;p52"/>
            <p:cNvSpPr/>
            <p:nvPr/>
          </p:nvSpPr>
          <p:spPr>
            <a:xfrm>
              <a:off x="5125325" y="1043050"/>
              <a:ext cx="46550" cy="38675"/>
            </a:xfrm>
            <a:custGeom>
              <a:rect b="b" l="l" r="r" t="t"/>
              <a:pathLst>
                <a:path extrusionOk="0" h="1547" w="1862">
                  <a:moveTo>
                    <a:pt x="1016" y="1"/>
                  </a:moveTo>
                  <a:cubicBezTo>
                    <a:pt x="968" y="1"/>
                    <a:pt x="919" y="5"/>
                    <a:pt x="870" y="15"/>
                  </a:cubicBezTo>
                  <a:cubicBezTo>
                    <a:pt x="191" y="134"/>
                    <a:pt x="1" y="1015"/>
                    <a:pt x="560" y="1408"/>
                  </a:cubicBezTo>
                  <a:cubicBezTo>
                    <a:pt x="700" y="1504"/>
                    <a:pt x="851" y="1547"/>
                    <a:pt x="997" y="1547"/>
                  </a:cubicBezTo>
                  <a:cubicBezTo>
                    <a:pt x="1451" y="1547"/>
                    <a:pt x="1862" y="1138"/>
                    <a:pt x="1763" y="634"/>
                  </a:cubicBezTo>
                  <a:cubicBezTo>
                    <a:pt x="1700" y="266"/>
                    <a:pt x="1377" y="1"/>
                    <a:pt x="1016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6" name="Google Shape;9716;p52"/>
            <p:cNvSpPr/>
            <p:nvPr/>
          </p:nvSpPr>
          <p:spPr>
            <a:xfrm>
              <a:off x="5178175" y="1031775"/>
              <a:ext cx="96200" cy="33875"/>
            </a:xfrm>
            <a:custGeom>
              <a:rect b="b" l="l" r="r" t="t"/>
              <a:pathLst>
                <a:path extrusionOk="0" h="1355" w="3848">
                  <a:moveTo>
                    <a:pt x="3261" y="1"/>
                  </a:moveTo>
                  <a:cubicBezTo>
                    <a:pt x="3226" y="1"/>
                    <a:pt x="3189" y="5"/>
                    <a:pt x="3149" y="14"/>
                  </a:cubicBezTo>
                  <a:lnTo>
                    <a:pt x="3137" y="14"/>
                  </a:lnTo>
                  <a:lnTo>
                    <a:pt x="542" y="490"/>
                  </a:lnTo>
                  <a:cubicBezTo>
                    <a:pt x="0" y="580"/>
                    <a:pt x="111" y="1354"/>
                    <a:pt x="620" y="1354"/>
                  </a:cubicBezTo>
                  <a:cubicBezTo>
                    <a:pt x="648" y="1354"/>
                    <a:pt x="678" y="1352"/>
                    <a:pt x="709" y="1347"/>
                  </a:cubicBezTo>
                  <a:lnTo>
                    <a:pt x="3292" y="871"/>
                  </a:lnTo>
                  <a:cubicBezTo>
                    <a:pt x="3847" y="793"/>
                    <a:pt x="3750" y="1"/>
                    <a:pt x="326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7" name="Google Shape;9717;p52"/>
            <p:cNvSpPr/>
            <p:nvPr/>
          </p:nvSpPr>
          <p:spPr>
            <a:xfrm>
              <a:off x="5135150" y="1097000"/>
              <a:ext cx="46325" cy="38650"/>
            </a:xfrm>
            <a:custGeom>
              <a:rect b="b" l="l" r="r" t="t"/>
              <a:pathLst>
                <a:path extrusionOk="0" h="1546" w="1853">
                  <a:moveTo>
                    <a:pt x="1002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3" y="1545"/>
                    <a:pt x="1000" y="1545"/>
                  </a:cubicBezTo>
                  <a:cubicBezTo>
                    <a:pt x="1449" y="1545"/>
                    <a:pt x="1852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8" name="Google Shape;9718;p52"/>
            <p:cNvSpPr/>
            <p:nvPr/>
          </p:nvSpPr>
          <p:spPr>
            <a:xfrm>
              <a:off x="5189025" y="1085650"/>
              <a:ext cx="93800" cy="33725"/>
            </a:xfrm>
            <a:custGeom>
              <a:rect b="b" l="l" r="r" t="t"/>
              <a:pathLst>
                <a:path extrusionOk="0" h="1349" w="3752">
                  <a:moveTo>
                    <a:pt x="3132" y="0"/>
                  </a:moveTo>
                  <a:cubicBezTo>
                    <a:pt x="3121" y="0"/>
                    <a:pt x="3109" y="1"/>
                    <a:pt x="3096" y="2"/>
                  </a:cubicBezTo>
                  <a:lnTo>
                    <a:pt x="501" y="478"/>
                  </a:lnTo>
                  <a:cubicBezTo>
                    <a:pt x="0" y="618"/>
                    <a:pt x="125" y="1348"/>
                    <a:pt x="620" y="1348"/>
                  </a:cubicBezTo>
                  <a:cubicBezTo>
                    <a:pt x="632" y="1348"/>
                    <a:pt x="644" y="1348"/>
                    <a:pt x="656" y="1347"/>
                  </a:cubicBezTo>
                  <a:lnTo>
                    <a:pt x="3251" y="871"/>
                  </a:lnTo>
                  <a:cubicBezTo>
                    <a:pt x="3751" y="731"/>
                    <a:pt x="3638" y="0"/>
                    <a:pt x="313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9" name="Google Shape;9719;p52"/>
            <p:cNvSpPr/>
            <p:nvPr/>
          </p:nvSpPr>
          <p:spPr>
            <a:xfrm>
              <a:off x="5145575" y="1154450"/>
              <a:ext cx="46625" cy="38900"/>
            </a:xfrm>
            <a:custGeom>
              <a:rect b="b" l="l" r="r" t="t"/>
              <a:pathLst>
                <a:path extrusionOk="0" h="1556" w="1865">
                  <a:moveTo>
                    <a:pt x="1014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191" y="131"/>
                    <a:pt x="0" y="1012"/>
                    <a:pt x="572" y="1417"/>
                  </a:cubicBezTo>
                  <a:cubicBezTo>
                    <a:pt x="709" y="1513"/>
                    <a:pt x="857" y="1556"/>
                    <a:pt x="1002" y="1556"/>
                  </a:cubicBezTo>
                  <a:cubicBezTo>
                    <a:pt x="1451" y="1556"/>
                    <a:pt x="1864" y="1147"/>
                    <a:pt x="1774" y="643"/>
                  </a:cubicBezTo>
                  <a:cubicBezTo>
                    <a:pt x="1700" y="260"/>
                    <a:pt x="1378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0" name="Google Shape;9720;p52"/>
            <p:cNvSpPr/>
            <p:nvPr/>
          </p:nvSpPr>
          <p:spPr>
            <a:xfrm>
              <a:off x="5199050" y="1143050"/>
              <a:ext cx="94900" cy="34125"/>
            </a:xfrm>
            <a:custGeom>
              <a:rect b="b" l="l" r="r" t="t"/>
              <a:pathLst>
                <a:path extrusionOk="0" h="1365" w="3796">
                  <a:moveTo>
                    <a:pt x="3170" y="0"/>
                  </a:moveTo>
                  <a:cubicBezTo>
                    <a:pt x="3151" y="0"/>
                    <a:pt x="3132" y="1"/>
                    <a:pt x="3112" y="4"/>
                  </a:cubicBezTo>
                  <a:lnTo>
                    <a:pt x="528" y="480"/>
                  </a:lnTo>
                  <a:cubicBezTo>
                    <a:pt x="0" y="606"/>
                    <a:pt x="114" y="1364"/>
                    <a:pt x="625" y="1364"/>
                  </a:cubicBezTo>
                  <a:cubicBezTo>
                    <a:pt x="644" y="1364"/>
                    <a:pt x="663" y="1363"/>
                    <a:pt x="683" y="1361"/>
                  </a:cubicBezTo>
                  <a:lnTo>
                    <a:pt x="3279" y="885"/>
                  </a:lnTo>
                  <a:cubicBezTo>
                    <a:pt x="3796" y="758"/>
                    <a:pt x="3681" y="0"/>
                    <a:pt x="317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1" name="Google Shape;9721;p52"/>
            <p:cNvSpPr/>
            <p:nvPr/>
          </p:nvSpPr>
          <p:spPr>
            <a:xfrm>
              <a:off x="5100925" y="1393950"/>
              <a:ext cx="194400" cy="174175"/>
            </a:xfrm>
            <a:custGeom>
              <a:rect b="b" l="l" r="r" t="t"/>
              <a:pathLst>
                <a:path extrusionOk="0" h="6967" w="7776">
                  <a:moveTo>
                    <a:pt x="3932" y="1"/>
                  </a:moveTo>
                  <a:cubicBezTo>
                    <a:pt x="2904" y="1"/>
                    <a:pt x="1893" y="465"/>
                    <a:pt x="1227" y="1338"/>
                  </a:cubicBezTo>
                  <a:lnTo>
                    <a:pt x="6966" y="4969"/>
                  </a:lnTo>
                  <a:cubicBezTo>
                    <a:pt x="7775" y="3398"/>
                    <a:pt x="7251" y="1469"/>
                    <a:pt x="5751" y="528"/>
                  </a:cubicBezTo>
                  <a:cubicBezTo>
                    <a:pt x="5188" y="173"/>
                    <a:pt x="4557" y="1"/>
                    <a:pt x="3932" y="1"/>
                  </a:cubicBezTo>
                  <a:close/>
                  <a:moveTo>
                    <a:pt x="822" y="1993"/>
                  </a:moveTo>
                  <a:lnTo>
                    <a:pt x="822" y="1993"/>
                  </a:lnTo>
                  <a:cubicBezTo>
                    <a:pt x="0" y="3553"/>
                    <a:pt x="524" y="5493"/>
                    <a:pt x="2024" y="6434"/>
                  </a:cubicBezTo>
                  <a:cubicBezTo>
                    <a:pt x="2586" y="6793"/>
                    <a:pt x="3217" y="6966"/>
                    <a:pt x="3842" y="6966"/>
                  </a:cubicBezTo>
                  <a:cubicBezTo>
                    <a:pt x="4875" y="6966"/>
                    <a:pt x="5893" y="6495"/>
                    <a:pt x="6561" y="5612"/>
                  </a:cubicBezTo>
                  <a:lnTo>
                    <a:pt x="822" y="1993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2" name="Google Shape;9722;p52"/>
            <p:cNvSpPr/>
            <p:nvPr/>
          </p:nvSpPr>
          <p:spPr>
            <a:xfrm>
              <a:off x="5464650" y="1020500"/>
              <a:ext cx="152125" cy="141000"/>
            </a:xfrm>
            <a:custGeom>
              <a:rect b="b" l="l" r="r" t="t"/>
              <a:pathLst>
                <a:path extrusionOk="0" h="5640" w="6085">
                  <a:moveTo>
                    <a:pt x="3620" y="0"/>
                  </a:moveTo>
                  <a:lnTo>
                    <a:pt x="1215" y="1631"/>
                  </a:lnTo>
                  <a:cubicBezTo>
                    <a:pt x="251" y="2286"/>
                    <a:pt x="1" y="3596"/>
                    <a:pt x="656" y="4560"/>
                  </a:cubicBezTo>
                  <a:lnTo>
                    <a:pt x="763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1"/>
                    <a:pt x="3692" y="5275"/>
                  </a:cubicBezTo>
                  <a:lnTo>
                    <a:pt x="6085" y="3644"/>
                  </a:lnTo>
                  <a:lnTo>
                    <a:pt x="3620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3" name="Google Shape;9723;p52"/>
            <p:cNvSpPr/>
            <p:nvPr/>
          </p:nvSpPr>
          <p:spPr>
            <a:xfrm>
              <a:off x="5567350" y="962250"/>
              <a:ext cx="152125" cy="140725"/>
            </a:xfrm>
            <a:custGeom>
              <a:rect b="b" l="l" r="r" t="t"/>
              <a:pathLst>
                <a:path extrusionOk="0" h="5629" w="6085">
                  <a:moveTo>
                    <a:pt x="3577" y="1"/>
                  </a:moveTo>
                  <a:cubicBezTo>
                    <a:pt x="3169" y="1"/>
                    <a:pt x="2757" y="119"/>
                    <a:pt x="2394" y="366"/>
                  </a:cubicBezTo>
                  <a:lnTo>
                    <a:pt x="1" y="1985"/>
                  </a:lnTo>
                  <a:lnTo>
                    <a:pt x="2489" y="5628"/>
                  </a:lnTo>
                  <a:lnTo>
                    <a:pt x="4882" y="4009"/>
                  </a:lnTo>
                  <a:cubicBezTo>
                    <a:pt x="5835" y="3354"/>
                    <a:pt x="6085" y="2044"/>
                    <a:pt x="5430" y="1080"/>
                  </a:cubicBezTo>
                  <a:lnTo>
                    <a:pt x="5323" y="925"/>
                  </a:lnTo>
                  <a:cubicBezTo>
                    <a:pt x="4914" y="324"/>
                    <a:pt x="4252" y="1"/>
                    <a:pt x="357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4" name="Google Shape;9724;p52"/>
            <p:cNvSpPr/>
            <p:nvPr/>
          </p:nvSpPr>
          <p:spPr>
            <a:xfrm>
              <a:off x="5420300" y="1311750"/>
              <a:ext cx="267925" cy="266650"/>
            </a:xfrm>
            <a:custGeom>
              <a:rect b="b" l="l" r="r" t="t"/>
              <a:pathLst>
                <a:path extrusionOk="0" h="10666" w="10717">
                  <a:moveTo>
                    <a:pt x="4999" y="1"/>
                  </a:moveTo>
                  <a:cubicBezTo>
                    <a:pt x="4821" y="1"/>
                    <a:pt x="4666" y="136"/>
                    <a:pt x="4644" y="328"/>
                  </a:cubicBezTo>
                  <a:lnTo>
                    <a:pt x="4180" y="3805"/>
                  </a:lnTo>
                  <a:lnTo>
                    <a:pt x="703" y="3340"/>
                  </a:lnTo>
                  <a:cubicBezTo>
                    <a:pt x="688" y="3338"/>
                    <a:pt x="674" y="3338"/>
                    <a:pt x="659" y="3338"/>
                  </a:cubicBezTo>
                  <a:cubicBezTo>
                    <a:pt x="474" y="3338"/>
                    <a:pt x="309" y="3474"/>
                    <a:pt x="287" y="3662"/>
                  </a:cubicBezTo>
                  <a:lnTo>
                    <a:pt x="37" y="5626"/>
                  </a:lnTo>
                  <a:cubicBezTo>
                    <a:pt x="1" y="5829"/>
                    <a:pt x="144" y="6019"/>
                    <a:pt x="346" y="6043"/>
                  </a:cubicBezTo>
                  <a:lnTo>
                    <a:pt x="3823" y="6507"/>
                  </a:lnTo>
                  <a:lnTo>
                    <a:pt x="3370" y="9984"/>
                  </a:lnTo>
                  <a:cubicBezTo>
                    <a:pt x="3335" y="10186"/>
                    <a:pt x="3477" y="10377"/>
                    <a:pt x="3692" y="10401"/>
                  </a:cubicBezTo>
                  <a:lnTo>
                    <a:pt x="5656" y="10663"/>
                  </a:lnTo>
                  <a:cubicBezTo>
                    <a:pt x="5671" y="10664"/>
                    <a:pt x="5686" y="10665"/>
                    <a:pt x="5700" y="10665"/>
                  </a:cubicBezTo>
                  <a:cubicBezTo>
                    <a:pt x="5886" y="10665"/>
                    <a:pt x="6051" y="10529"/>
                    <a:pt x="6073" y="10341"/>
                  </a:cubicBezTo>
                  <a:lnTo>
                    <a:pt x="6537" y="6864"/>
                  </a:lnTo>
                  <a:lnTo>
                    <a:pt x="10014" y="7329"/>
                  </a:lnTo>
                  <a:cubicBezTo>
                    <a:pt x="10029" y="7331"/>
                    <a:pt x="10044" y="7331"/>
                    <a:pt x="10058" y="7331"/>
                  </a:cubicBezTo>
                  <a:cubicBezTo>
                    <a:pt x="10243" y="7331"/>
                    <a:pt x="10409" y="7195"/>
                    <a:pt x="10431" y="7007"/>
                  </a:cubicBezTo>
                  <a:lnTo>
                    <a:pt x="10693" y="5031"/>
                  </a:lnTo>
                  <a:cubicBezTo>
                    <a:pt x="10716" y="4828"/>
                    <a:pt x="10574" y="4638"/>
                    <a:pt x="10371" y="4614"/>
                  </a:cubicBezTo>
                  <a:lnTo>
                    <a:pt x="6895" y="4150"/>
                  </a:lnTo>
                  <a:lnTo>
                    <a:pt x="7347" y="673"/>
                  </a:lnTo>
                  <a:cubicBezTo>
                    <a:pt x="7383" y="471"/>
                    <a:pt x="7240" y="280"/>
                    <a:pt x="7026" y="256"/>
                  </a:cubicBezTo>
                  <a:lnTo>
                    <a:pt x="5061" y="6"/>
                  </a:lnTo>
                  <a:cubicBezTo>
                    <a:pt x="5040" y="3"/>
                    <a:pt x="5019" y="1"/>
                    <a:pt x="499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5" name="Google Shape;9725;p52"/>
            <p:cNvSpPr/>
            <p:nvPr/>
          </p:nvSpPr>
          <p:spPr>
            <a:xfrm>
              <a:off x="5077100" y="1715975"/>
              <a:ext cx="271200" cy="337725"/>
            </a:xfrm>
            <a:custGeom>
              <a:rect b="b" l="l" r="r" t="t"/>
              <a:pathLst>
                <a:path extrusionOk="0" h="13509" w="10848">
                  <a:moveTo>
                    <a:pt x="4153" y="414"/>
                  </a:moveTo>
                  <a:cubicBezTo>
                    <a:pt x="4440" y="414"/>
                    <a:pt x="4724" y="589"/>
                    <a:pt x="4775" y="982"/>
                  </a:cubicBezTo>
                  <a:cubicBezTo>
                    <a:pt x="4811" y="1173"/>
                    <a:pt x="4763" y="1375"/>
                    <a:pt x="4632" y="1518"/>
                  </a:cubicBezTo>
                  <a:lnTo>
                    <a:pt x="3835" y="1673"/>
                  </a:lnTo>
                  <a:cubicBezTo>
                    <a:pt x="3668" y="1578"/>
                    <a:pt x="3549" y="1411"/>
                    <a:pt x="3513" y="1209"/>
                  </a:cubicBezTo>
                  <a:cubicBezTo>
                    <a:pt x="3399" y="710"/>
                    <a:pt x="3779" y="414"/>
                    <a:pt x="4153" y="414"/>
                  </a:cubicBezTo>
                  <a:close/>
                  <a:moveTo>
                    <a:pt x="7868" y="2734"/>
                  </a:moveTo>
                  <a:cubicBezTo>
                    <a:pt x="8126" y="2734"/>
                    <a:pt x="8354" y="2923"/>
                    <a:pt x="8407" y="3185"/>
                  </a:cubicBezTo>
                  <a:lnTo>
                    <a:pt x="9788" y="10746"/>
                  </a:lnTo>
                  <a:cubicBezTo>
                    <a:pt x="9835" y="11043"/>
                    <a:pt x="9633" y="11329"/>
                    <a:pt x="9335" y="11377"/>
                  </a:cubicBezTo>
                  <a:lnTo>
                    <a:pt x="3073" y="12520"/>
                  </a:lnTo>
                  <a:cubicBezTo>
                    <a:pt x="3038" y="12527"/>
                    <a:pt x="3003" y="12530"/>
                    <a:pt x="2968" y="12530"/>
                  </a:cubicBezTo>
                  <a:cubicBezTo>
                    <a:pt x="2711" y="12530"/>
                    <a:pt x="2484" y="12342"/>
                    <a:pt x="2442" y="12079"/>
                  </a:cubicBezTo>
                  <a:lnTo>
                    <a:pt x="1061" y="4519"/>
                  </a:lnTo>
                  <a:cubicBezTo>
                    <a:pt x="1013" y="4221"/>
                    <a:pt x="1203" y="3935"/>
                    <a:pt x="1513" y="3888"/>
                  </a:cubicBezTo>
                  <a:lnTo>
                    <a:pt x="2251" y="3745"/>
                  </a:lnTo>
                  <a:cubicBezTo>
                    <a:pt x="2294" y="3960"/>
                    <a:pt x="2483" y="4107"/>
                    <a:pt x="2695" y="4107"/>
                  </a:cubicBezTo>
                  <a:cubicBezTo>
                    <a:pt x="2717" y="4107"/>
                    <a:pt x="2740" y="4105"/>
                    <a:pt x="2763" y="4102"/>
                  </a:cubicBezTo>
                  <a:lnTo>
                    <a:pt x="6668" y="3387"/>
                  </a:lnTo>
                  <a:cubicBezTo>
                    <a:pt x="6907" y="3340"/>
                    <a:pt x="7061" y="3114"/>
                    <a:pt x="7026" y="2875"/>
                  </a:cubicBezTo>
                  <a:lnTo>
                    <a:pt x="7764" y="2745"/>
                  </a:lnTo>
                  <a:cubicBezTo>
                    <a:pt x="7799" y="2737"/>
                    <a:pt x="7834" y="2734"/>
                    <a:pt x="7868" y="2734"/>
                  </a:cubicBezTo>
                  <a:close/>
                  <a:moveTo>
                    <a:pt x="4147" y="0"/>
                  </a:moveTo>
                  <a:cubicBezTo>
                    <a:pt x="4083" y="0"/>
                    <a:pt x="4018" y="6"/>
                    <a:pt x="3954" y="18"/>
                  </a:cubicBezTo>
                  <a:cubicBezTo>
                    <a:pt x="3358" y="125"/>
                    <a:pt x="2966" y="697"/>
                    <a:pt x="3073" y="1292"/>
                  </a:cubicBezTo>
                  <a:cubicBezTo>
                    <a:pt x="3108" y="1459"/>
                    <a:pt x="3180" y="1625"/>
                    <a:pt x="3287" y="1768"/>
                  </a:cubicBezTo>
                  <a:lnTo>
                    <a:pt x="2513" y="1911"/>
                  </a:lnTo>
                  <a:cubicBezTo>
                    <a:pt x="2192" y="1971"/>
                    <a:pt x="1989" y="2280"/>
                    <a:pt x="2037" y="2602"/>
                  </a:cubicBezTo>
                  <a:lnTo>
                    <a:pt x="2096" y="2875"/>
                  </a:lnTo>
                  <a:lnTo>
                    <a:pt x="811" y="3114"/>
                  </a:lnTo>
                  <a:cubicBezTo>
                    <a:pt x="322" y="3197"/>
                    <a:pt x="1" y="3661"/>
                    <a:pt x="96" y="4149"/>
                  </a:cubicBezTo>
                  <a:lnTo>
                    <a:pt x="1668" y="12770"/>
                  </a:lnTo>
                  <a:cubicBezTo>
                    <a:pt x="1742" y="13206"/>
                    <a:pt x="2121" y="13509"/>
                    <a:pt x="2549" y="13509"/>
                  </a:cubicBezTo>
                  <a:cubicBezTo>
                    <a:pt x="2600" y="13509"/>
                    <a:pt x="2652" y="13505"/>
                    <a:pt x="2704" y="13496"/>
                  </a:cubicBezTo>
                  <a:lnTo>
                    <a:pt x="10038" y="12150"/>
                  </a:lnTo>
                  <a:cubicBezTo>
                    <a:pt x="10526" y="12067"/>
                    <a:pt x="10848" y="11603"/>
                    <a:pt x="10752" y="11115"/>
                  </a:cubicBezTo>
                  <a:lnTo>
                    <a:pt x="9181" y="2483"/>
                  </a:lnTo>
                  <a:cubicBezTo>
                    <a:pt x="9097" y="2052"/>
                    <a:pt x="8726" y="1751"/>
                    <a:pt x="8313" y="1751"/>
                  </a:cubicBezTo>
                  <a:cubicBezTo>
                    <a:pt x="8257" y="1751"/>
                    <a:pt x="8201" y="1757"/>
                    <a:pt x="8145" y="1768"/>
                  </a:cubicBezTo>
                  <a:lnTo>
                    <a:pt x="6859" y="1994"/>
                  </a:lnTo>
                  <a:lnTo>
                    <a:pt x="6811" y="1721"/>
                  </a:lnTo>
                  <a:cubicBezTo>
                    <a:pt x="6758" y="1431"/>
                    <a:pt x="6500" y="1237"/>
                    <a:pt x="6223" y="1237"/>
                  </a:cubicBezTo>
                  <a:cubicBezTo>
                    <a:pt x="6193" y="1237"/>
                    <a:pt x="6163" y="1240"/>
                    <a:pt x="6133" y="1244"/>
                  </a:cubicBezTo>
                  <a:lnTo>
                    <a:pt x="5180" y="1423"/>
                  </a:lnTo>
                  <a:cubicBezTo>
                    <a:pt x="5240" y="1244"/>
                    <a:pt x="5240" y="1066"/>
                    <a:pt x="5216" y="899"/>
                  </a:cubicBezTo>
                  <a:cubicBezTo>
                    <a:pt x="5121" y="370"/>
                    <a:pt x="4658" y="0"/>
                    <a:pt x="414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6" name="Google Shape;9726;p52"/>
            <p:cNvSpPr/>
            <p:nvPr/>
          </p:nvSpPr>
          <p:spPr>
            <a:xfrm>
              <a:off x="5125325" y="1837275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3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4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7" name="Google Shape;9727;p52"/>
            <p:cNvSpPr/>
            <p:nvPr/>
          </p:nvSpPr>
          <p:spPr>
            <a:xfrm>
              <a:off x="5177825" y="1825875"/>
              <a:ext cx="97050" cy="34050"/>
            </a:xfrm>
            <a:custGeom>
              <a:rect b="b" l="l" r="r" t="t"/>
              <a:pathLst>
                <a:path extrusionOk="0" h="1362" w="3882">
                  <a:moveTo>
                    <a:pt x="3285" y="1"/>
                  </a:moveTo>
                  <a:cubicBezTo>
                    <a:pt x="3247" y="1"/>
                    <a:pt x="3206" y="5"/>
                    <a:pt x="3163" y="15"/>
                  </a:cubicBezTo>
                  <a:lnTo>
                    <a:pt x="3151" y="15"/>
                  </a:lnTo>
                  <a:lnTo>
                    <a:pt x="556" y="492"/>
                  </a:lnTo>
                  <a:cubicBezTo>
                    <a:pt x="1" y="569"/>
                    <a:pt x="108" y="1362"/>
                    <a:pt x="599" y="1362"/>
                  </a:cubicBezTo>
                  <a:cubicBezTo>
                    <a:pt x="634" y="1362"/>
                    <a:pt x="671" y="1358"/>
                    <a:pt x="711" y="1349"/>
                  </a:cubicBezTo>
                  <a:lnTo>
                    <a:pt x="3306" y="873"/>
                  </a:lnTo>
                  <a:cubicBezTo>
                    <a:pt x="3882" y="817"/>
                    <a:pt x="3788" y="1"/>
                    <a:pt x="328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8" name="Google Shape;9728;p52"/>
            <p:cNvSpPr/>
            <p:nvPr/>
          </p:nvSpPr>
          <p:spPr>
            <a:xfrm>
              <a:off x="5135150" y="1891150"/>
              <a:ext cx="46325" cy="38650"/>
            </a:xfrm>
            <a:custGeom>
              <a:rect b="b" l="l" r="r" t="t"/>
              <a:pathLst>
                <a:path extrusionOk="0" h="1546" w="1853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2" y="1502"/>
                    <a:pt x="854" y="1545"/>
                    <a:pt x="1001" y="1545"/>
                  </a:cubicBezTo>
                  <a:cubicBezTo>
                    <a:pt x="1450" y="1545"/>
                    <a:pt x="1852" y="1145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9" name="Google Shape;9729;p52"/>
            <p:cNvSpPr/>
            <p:nvPr/>
          </p:nvSpPr>
          <p:spPr>
            <a:xfrm>
              <a:off x="5189125" y="1879800"/>
              <a:ext cx="93700" cy="33750"/>
            </a:xfrm>
            <a:custGeom>
              <a:rect b="b" l="l" r="r" t="t"/>
              <a:pathLst>
                <a:path extrusionOk="0" h="1350" w="3748">
                  <a:moveTo>
                    <a:pt x="3128" y="0"/>
                  </a:moveTo>
                  <a:cubicBezTo>
                    <a:pt x="3117" y="0"/>
                    <a:pt x="3105" y="1"/>
                    <a:pt x="3092" y="2"/>
                  </a:cubicBezTo>
                  <a:lnTo>
                    <a:pt x="497" y="478"/>
                  </a:lnTo>
                  <a:cubicBezTo>
                    <a:pt x="0" y="628"/>
                    <a:pt x="120" y="1349"/>
                    <a:pt x="605" y="1349"/>
                  </a:cubicBezTo>
                  <a:cubicBezTo>
                    <a:pt x="620" y="1349"/>
                    <a:pt x="636" y="1348"/>
                    <a:pt x="652" y="1347"/>
                  </a:cubicBezTo>
                  <a:lnTo>
                    <a:pt x="3247" y="883"/>
                  </a:lnTo>
                  <a:cubicBezTo>
                    <a:pt x="3747" y="731"/>
                    <a:pt x="3634" y="0"/>
                    <a:pt x="312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0" name="Google Shape;9730;p52"/>
            <p:cNvSpPr/>
            <p:nvPr/>
          </p:nvSpPr>
          <p:spPr>
            <a:xfrm>
              <a:off x="5145575" y="1948900"/>
              <a:ext cx="46625" cy="38625"/>
            </a:xfrm>
            <a:custGeom>
              <a:rect b="b" l="l" r="r" t="t"/>
              <a:pathLst>
                <a:path extrusionOk="0" h="1545" w="1865">
                  <a:moveTo>
                    <a:pt x="1014" y="0"/>
                  </a:moveTo>
                  <a:cubicBezTo>
                    <a:pt x="970" y="0"/>
                    <a:pt x="926" y="4"/>
                    <a:pt x="881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9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1" name="Google Shape;9731;p52"/>
            <p:cNvSpPr/>
            <p:nvPr/>
          </p:nvSpPr>
          <p:spPr>
            <a:xfrm>
              <a:off x="5199250" y="1937500"/>
              <a:ext cx="94400" cy="33775"/>
            </a:xfrm>
            <a:custGeom>
              <a:rect b="b" l="l" r="r" t="t"/>
              <a:pathLst>
                <a:path extrusionOk="0" h="1351" w="3776">
                  <a:moveTo>
                    <a:pt x="3162" y="0"/>
                  </a:moveTo>
                  <a:cubicBezTo>
                    <a:pt x="3143" y="0"/>
                    <a:pt x="3124" y="1"/>
                    <a:pt x="3104" y="3"/>
                  </a:cubicBezTo>
                  <a:lnTo>
                    <a:pt x="520" y="468"/>
                  </a:lnTo>
                  <a:cubicBezTo>
                    <a:pt x="0" y="606"/>
                    <a:pt x="120" y="1351"/>
                    <a:pt x="628" y="1351"/>
                  </a:cubicBezTo>
                  <a:cubicBezTo>
                    <a:pt x="643" y="1351"/>
                    <a:pt x="659" y="1350"/>
                    <a:pt x="675" y="1349"/>
                  </a:cubicBezTo>
                  <a:lnTo>
                    <a:pt x="3271" y="872"/>
                  </a:lnTo>
                  <a:cubicBezTo>
                    <a:pt x="3776" y="735"/>
                    <a:pt x="3661" y="0"/>
                    <a:pt x="316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2" name="Google Shape;9732;p52"/>
            <p:cNvSpPr/>
            <p:nvPr/>
          </p:nvSpPr>
          <p:spPr>
            <a:xfrm>
              <a:off x="5102125" y="2188200"/>
              <a:ext cx="193200" cy="173650"/>
            </a:xfrm>
            <a:custGeom>
              <a:rect b="b" l="l" r="r" t="t"/>
              <a:pathLst>
                <a:path extrusionOk="0" h="6946" w="7728">
                  <a:moveTo>
                    <a:pt x="3895" y="0"/>
                  </a:moveTo>
                  <a:cubicBezTo>
                    <a:pt x="2864" y="0"/>
                    <a:pt x="1847" y="469"/>
                    <a:pt x="1179" y="1346"/>
                  </a:cubicBezTo>
                  <a:lnTo>
                    <a:pt x="6918" y="4965"/>
                  </a:lnTo>
                  <a:cubicBezTo>
                    <a:pt x="7727" y="3394"/>
                    <a:pt x="7203" y="1465"/>
                    <a:pt x="5703" y="524"/>
                  </a:cubicBezTo>
                  <a:cubicBezTo>
                    <a:pt x="5144" y="171"/>
                    <a:pt x="4517" y="0"/>
                    <a:pt x="3895" y="0"/>
                  </a:cubicBezTo>
                  <a:close/>
                  <a:moveTo>
                    <a:pt x="774" y="1989"/>
                  </a:moveTo>
                  <a:cubicBezTo>
                    <a:pt x="0" y="3548"/>
                    <a:pt x="488" y="5477"/>
                    <a:pt x="1953" y="6418"/>
                  </a:cubicBezTo>
                  <a:cubicBezTo>
                    <a:pt x="2520" y="6774"/>
                    <a:pt x="3154" y="6945"/>
                    <a:pt x="3783" y="6945"/>
                  </a:cubicBezTo>
                  <a:cubicBezTo>
                    <a:pt x="4815" y="6945"/>
                    <a:pt x="5832" y="6482"/>
                    <a:pt x="6513" y="5608"/>
                  </a:cubicBezTo>
                  <a:lnTo>
                    <a:pt x="774" y="1989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3" name="Google Shape;9733;p52"/>
            <p:cNvSpPr/>
            <p:nvPr/>
          </p:nvSpPr>
          <p:spPr>
            <a:xfrm>
              <a:off x="5464650" y="1814925"/>
              <a:ext cx="152125" cy="140725"/>
            </a:xfrm>
            <a:custGeom>
              <a:rect b="b" l="l" r="r" t="t"/>
              <a:pathLst>
                <a:path extrusionOk="0" h="5629" w="6085">
                  <a:moveTo>
                    <a:pt x="3620" y="1"/>
                  </a:moveTo>
                  <a:lnTo>
                    <a:pt x="1215" y="1620"/>
                  </a:lnTo>
                  <a:cubicBezTo>
                    <a:pt x="251" y="2275"/>
                    <a:pt x="1" y="3585"/>
                    <a:pt x="656" y="4549"/>
                  </a:cubicBezTo>
                  <a:lnTo>
                    <a:pt x="763" y="4704"/>
                  </a:lnTo>
                  <a:cubicBezTo>
                    <a:pt x="1171" y="5305"/>
                    <a:pt x="1833" y="5629"/>
                    <a:pt x="2508" y="5629"/>
                  </a:cubicBezTo>
                  <a:cubicBezTo>
                    <a:pt x="2916" y="5629"/>
                    <a:pt x="3328" y="5510"/>
                    <a:pt x="3692" y="5264"/>
                  </a:cubicBezTo>
                  <a:lnTo>
                    <a:pt x="6085" y="3644"/>
                  </a:lnTo>
                  <a:lnTo>
                    <a:pt x="3620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4" name="Google Shape;9734;p52"/>
            <p:cNvSpPr/>
            <p:nvPr/>
          </p:nvSpPr>
          <p:spPr>
            <a:xfrm>
              <a:off x="5567350" y="1756600"/>
              <a:ext cx="152125" cy="140800"/>
            </a:xfrm>
            <a:custGeom>
              <a:rect b="b" l="l" r="r" t="t"/>
              <a:pathLst>
                <a:path extrusionOk="0" h="5632" w="6085">
                  <a:moveTo>
                    <a:pt x="3588" y="1"/>
                  </a:moveTo>
                  <a:cubicBezTo>
                    <a:pt x="3177" y="1"/>
                    <a:pt x="2760" y="120"/>
                    <a:pt x="2394" y="369"/>
                  </a:cubicBezTo>
                  <a:lnTo>
                    <a:pt x="1" y="1989"/>
                  </a:lnTo>
                  <a:lnTo>
                    <a:pt x="2489" y="5632"/>
                  </a:lnTo>
                  <a:lnTo>
                    <a:pt x="4882" y="4001"/>
                  </a:lnTo>
                  <a:cubicBezTo>
                    <a:pt x="5835" y="3346"/>
                    <a:pt x="6085" y="2036"/>
                    <a:pt x="5430" y="1072"/>
                  </a:cubicBezTo>
                  <a:lnTo>
                    <a:pt x="5430" y="1072"/>
                  </a:lnTo>
                  <a:lnTo>
                    <a:pt x="5430" y="1084"/>
                  </a:lnTo>
                  <a:lnTo>
                    <a:pt x="5323" y="917"/>
                  </a:lnTo>
                  <a:cubicBezTo>
                    <a:pt x="4917" y="319"/>
                    <a:pt x="4259" y="1"/>
                    <a:pt x="358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5" name="Google Shape;9735;p52"/>
            <p:cNvSpPr/>
            <p:nvPr/>
          </p:nvSpPr>
          <p:spPr>
            <a:xfrm>
              <a:off x="5420300" y="2105675"/>
              <a:ext cx="267925" cy="266925"/>
            </a:xfrm>
            <a:custGeom>
              <a:rect b="b" l="l" r="r" t="t"/>
              <a:pathLst>
                <a:path extrusionOk="0" h="10677" w="10717">
                  <a:moveTo>
                    <a:pt x="5017" y="1"/>
                  </a:moveTo>
                  <a:cubicBezTo>
                    <a:pt x="4832" y="1"/>
                    <a:pt x="4666" y="137"/>
                    <a:pt x="4644" y="325"/>
                  </a:cubicBezTo>
                  <a:lnTo>
                    <a:pt x="4180" y="3813"/>
                  </a:lnTo>
                  <a:lnTo>
                    <a:pt x="703" y="3349"/>
                  </a:lnTo>
                  <a:cubicBezTo>
                    <a:pt x="688" y="3347"/>
                    <a:pt x="674" y="3346"/>
                    <a:pt x="659" y="3346"/>
                  </a:cubicBezTo>
                  <a:cubicBezTo>
                    <a:pt x="474" y="3346"/>
                    <a:pt x="309" y="3483"/>
                    <a:pt x="287" y="3670"/>
                  </a:cubicBezTo>
                  <a:lnTo>
                    <a:pt x="37" y="5635"/>
                  </a:lnTo>
                  <a:cubicBezTo>
                    <a:pt x="1" y="5837"/>
                    <a:pt x="144" y="6028"/>
                    <a:pt x="346" y="6052"/>
                  </a:cubicBezTo>
                  <a:lnTo>
                    <a:pt x="3823" y="6516"/>
                  </a:lnTo>
                  <a:lnTo>
                    <a:pt x="3370" y="9993"/>
                  </a:lnTo>
                  <a:cubicBezTo>
                    <a:pt x="3335" y="10195"/>
                    <a:pt x="3477" y="10386"/>
                    <a:pt x="3692" y="10409"/>
                  </a:cubicBezTo>
                  <a:lnTo>
                    <a:pt x="5656" y="10671"/>
                  </a:lnTo>
                  <a:cubicBezTo>
                    <a:pt x="5677" y="10675"/>
                    <a:pt x="5698" y="10677"/>
                    <a:pt x="5718" y="10677"/>
                  </a:cubicBezTo>
                  <a:cubicBezTo>
                    <a:pt x="5896" y="10677"/>
                    <a:pt x="6052" y="10542"/>
                    <a:pt x="6073" y="10350"/>
                  </a:cubicBezTo>
                  <a:lnTo>
                    <a:pt x="6537" y="6873"/>
                  </a:lnTo>
                  <a:lnTo>
                    <a:pt x="10014" y="7338"/>
                  </a:lnTo>
                  <a:cubicBezTo>
                    <a:pt x="10029" y="7339"/>
                    <a:pt x="10044" y="7340"/>
                    <a:pt x="10058" y="7340"/>
                  </a:cubicBezTo>
                  <a:cubicBezTo>
                    <a:pt x="10243" y="7340"/>
                    <a:pt x="10409" y="7204"/>
                    <a:pt x="10431" y="7016"/>
                  </a:cubicBezTo>
                  <a:lnTo>
                    <a:pt x="10693" y="5040"/>
                  </a:lnTo>
                  <a:cubicBezTo>
                    <a:pt x="10716" y="4837"/>
                    <a:pt x="10574" y="4647"/>
                    <a:pt x="10371" y="4623"/>
                  </a:cubicBezTo>
                  <a:lnTo>
                    <a:pt x="6895" y="4159"/>
                  </a:lnTo>
                  <a:lnTo>
                    <a:pt x="7347" y="682"/>
                  </a:lnTo>
                  <a:cubicBezTo>
                    <a:pt x="7383" y="480"/>
                    <a:pt x="7240" y="289"/>
                    <a:pt x="7026" y="265"/>
                  </a:cubicBezTo>
                  <a:lnTo>
                    <a:pt x="5061" y="3"/>
                  </a:lnTo>
                  <a:cubicBezTo>
                    <a:pt x="5046" y="2"/>
                    <a:pt x="5031" y="1"/>
                    <a:pt x="501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6" name="Google Shape;9736;p52"/>
            <p:cNvSpPr/>
            <p:nvPr/>
          </p:nvSpPr>
          <p:spPr>
            <a:xfrm>
              <a:off x="5077100" y="2510400"/>
              <a:ext cx="271200" cy="337175"/>
            </a:xfrm>
            <a:custGeom>
              <a:rect b="b" l="l" r="r" t="t"/>
              <a:pathLst>
                <a:path extrusionOk="0" h="13487" w="10848">
                  <a:moveTo>
                    <a:pt x="4151" y="408"/>
                  </a:moveTo>
                  <a:cubicBezTo>
                    <a:pt x="4439" y="408"/>
                    <a:pt x="4723" y="582"/>
                    <a:pt x="4775" y="971"/>
                  </a:cubicBezTo>
                  <a:cubicBezTo>
                    <a:pt x="4811" y="1162"/>
                    <a:pt x="4763" y="1364"/>
                    <a:pt x="4632" y="1507"/>
                  </a:cubicBezTo>
                  <a:lnTo>
                    <a:pt x="3835" y="1662"/>
                  </a:lnTo>
                  <a:cubicBezTo>
                    <a:pt x="3668" y="1567"/>
                    <a:pt x="3549" y="1400"/>
                    <a:pt x="3513" y="1209"/>
                  </a:cubicBezTo>
                  <a:lnTo>
                    <a:pt x="3513" y="1197"/>
                  </a:lnTo>
                  <a:cubicBezTo>
                    <a:pt x="3399" y="700"/>
                    <a:pt x="3778" y="408"/>
                    <a:pt x="4151" y="408"/>
                  </a:cubicBezTo>
                  <a:close/>
                  <a:moveTo>
                    <a:pt x="7856" y="2711"/>
                  </a:moveTo>
                  <a:cubicBezTo>
                    <a:pt x="8114" y="2711"/>
                    <a:pt x="8342" y="2899"/>
                    <a:pt x="8395" y="3162"/>
                  </a:cubicBezTo>
                  <a:lnTo>
                    <a:pt x="9788" y="10734"/>
                  </a:lnTo>
                  <a:cubicBezTo>
                    <a:pt x="9835" y="11032"/>
                    <a:pt x="9633" y="11318"/>
                    <a:pt x="9335" y="11365"/>
                  </a:cubicBezTo>
                  <a:lnTo>
                    <a:pt x="3073" y="12508"/>
                  </a:lnTo>
                  <a:cubicBezTo>
                    <a:pt x="3038" y="12515"/>
                    <a:pt x="3003" y="12519"/>
                    <a:pt x="2968" y="12519"/>
                  </a:cubicBezTo>
                  <a:cubicBezTo>
                    <a:pt x="2711" y="12519"/>
                    <a:pt x="2484" y="12330"/>
                    <a:pt x="2442" y="12068"/>
                  </a:cubicBezTo>
                  <a:lnTo>
                    <a:pt x="1061" y="4495"/>
                  </a:lnTo>
                  <a:cubicBezTo>
                    <a:pt x="1001" y="4198"/>
                    <a:pt x="1203" y="3912"/>
                    <a:pt x="1501" y="3864"/>
                  </a:cubicBezTo>
                  <a:lnTo>
                    <a:pt x="2251" y="3722"/>
                  </a:lnTo>
                  <a:cubicBezTo>
                    <a:pt x="2283" y="3932"/>
                    <a:pt x="2463" y="4087"/>
                    <a:pt x="2669" y="4087"/>
                  </a:cubicBezTo>
                  <a:cubicBezTo>
                    <a:pt x="2696" y="4087"/>
                    <a:pt x="2724" y="4084"/>
                    <a:pt x="2751" y="4079"/>
                  </a:cubicBezTo>
                  <a:lnTo>
                    <a:pt x="6668" y="3364"/>
                  </a:lnTo>
                  <a:cubicBezTo>
                    <a:pt x="6895" y="3317"/>
                    <a:pt x="7061" y="3091"/>
                    <a:pt x="7014" y="2852"/>
                  </a:cubicBezTo>
                  <a:lnTo>
                    <a:pt x="7752" y="2721"/>
                  </a:lnTo>
                  <a:cubicBezTo>
                    <a:pt x="7787" y="2714"/>
                    <a:pt x="7822" y="2711"/>
                    <a:pt x="7856" y="2711"/>
                  </a:cubicBezTo>
                  <a:close/>
                  <a:moveTo>
                    <a:pt x="4151" y="1"/>
                  </a:moveTo>
                  <a:cubicBezTo>
                    <a:pt x="4086" y="1"/>
                    <a:pt x="4020" y="7"/>
                    <a:pt x="3954" y="19"/>
                  </a:cubicBezTo>
                  <a:cubicBezTo>
                    <a:pt x="3358" y="126"/>
                    <a:pt x="2966" y="685"/>
                    <a:pt x="3073" y="1281"/>
                  </a:cubicBezTo>
                  <a:cubicBezTo>
                    <a:pt x="3108" y="1447"/>
                    <a:pt x="3180" y="1614"/>
                    <a:pt x="3287" y="1757"/>
                  </a:cubicBezTo>
                  <a:lnTo>
                    <a:pt x="2513" y="1900"/>
                  </a:lnTo>
                  <a:cubicBezTo>
                    <a:pt x="2192" y="1959"/>
                    <a:pt x="1989" y="2257"/>
                    <a:pt x="2037" y="2579"/>
                  </a:cubicBezTo>
                  <a:lnTo>
                    <a:pt x="2096" y="2864"/>
                  </a:lnTo>
                  <a:lnTo>
                    <a:pt x="811" y="3091"/>
                  </a:lnTo>
                  <a:cubicBezTo>
                    <a:pt x="322" y="3186"/>
                    <a:pt x="1" y="3650"/>
                    <a:pt x="96" y="4126"/>
                  </a:cubicBezTo>
                  <a:lnTo>
                    <a:pt x="1668" y="12758"/>
                  </a:lnTo>
                  <a:cubicBezTo>
                    <a:pt x="1742" y="13193"/>
                    <a:pt x="2119" y="13486"/>
                    <a:pt x="2545" y="13486"/>
                  </a:cubicBezTo>
                  <a:cubicBezTo>
                    <a:pt x="2597" y="13486"/>
                    <a:pt x="2650" y="13482"/>
                    <a:pt x="2704" y="13473"/>
                  </a:cubicBezTo>
                  <a:lnTo>
                    <a:pt x="10038" y="12139"/>
                  </a:lnTo>
                  <a:cubicBezTo>
                    <a:pt x="10526" y="12044"/>
                    <a:pt x="10848" y="11580"/>
                    <a:pt x="10752" y="11091"/>
                  </a:cubicBezTo>
                  <a:lnTo>
                    <a:pt x="9181" y="2459"/>
                  </a:lnTo>
                  <a:cubicBezTo>
                    <a:pt x="9096" y="2025"/>
                    <a:pt x="8718" y="1732"/>
                    <a:pt x="8300" y="1732"/>
                  </a:cubicBezTo>
                  <a:cubicBezTo>
                    <a:pt x="8249" y="1732"/>
                    <a:pt x="8197" y="1736"/>
                    <a:pt x="8145" y="1745"/>
                  </a:cubicBezTo>
                  <a:lnTo>
                    <a:pt x="6859" y="1983"/>
                  </a:lnTo>
                  <a:lnTo>
                    <a:pt x="6811" y="1709"/>
                  </a:lnTo>
                  <a:cubicBezTo>
                    <a:pt x="6758" y="1419"/>
                    <a:pt x="6500" y="1226"/>
                    <a:pt x="6223" y="1226"/>
                  </a:cubicBezTo>
                  <a:cubicBezTo>
                    <a:pt x="6193" y="1226"/>
                    <a:pt x="6163" y="1228"/>
                    <a:pt x="6133" y="1233"/>
                  </a:cubicBezTo>
                  <a:lnTo>
                    <a:pt x="5180" y="1412"/>
                  </a:lnTo>
                  <a:cubicBezTo>
                    <a:pt x="5240" y="1245"/>
                    <a:pt x="5240" y="1066"/>
                    <a:pt x="5216" y="888"/>
                  </a:cubicBezTo>
                  <a:cubicBezTo>
                    <a:pt x="5121" y="360"/>
                    <a:pt x="4661" y="1"/>
                    <a:pt x="415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7" name="Google Shape;9737;p52"/>
            <p:cNvSpPr/>
            <p:nvPr/>
          </p:nvSpPr>
          <p:spPr>
            <a:xfrm>
              <a:off x="5125325" y="2631725"/>
              <a:ext cx="46550" cy="38625"/>
            </a:xfrm>
            <a:custGeom>
              <a:rect b="b" l="l" r="r" t="t"/>
              <a:pathLst>
                <a:path extrusionOk="0" h="1545" w="1862">
                  <a:moveTo>
                    <a:pt x="1003" y="0"/>
                  </a:moveTo>
                  <a:cubicBezTo>
                    <a:pt x="959" y="0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4" y="1545"/>
                    <a:pt x="1861" y="1142"/>
                    <a:pt x="1763" y="631"/>
                  </a:cubicBezTo>
                  <a:cubicBezTo>
                    <a:pt x="1699" y="258"/>
                    <a:pt x="1369" y="0"/>
                    <a:pt x="100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8" name="Google Shape;9738;p52"/>
            <p:cNvSpPr/>
            <p:nvPr/>
          </p:nvSpPr>
          <p:spPr>
            <a:xfrm>
              <a:off x="5178250" y="2620125"/>
              <a:ext cx="96200" cy="33850"/>
            </a:xfrm>
            <a:custGeom>
              <a:rect b="b" l="l" r="r" t="t"/>
              <a:pathLst>
                <a:path extrusionOk="0" h="1354" w="3848">
                  <a:moveTo>
                    <a:pt x="3250" y="0"/>
                  </a:moveTo>
                  <a:cubicBezTo>
                    <a:pt x="3217" y="0"/>
                    <a:pt x="3183" y="4"/>
                    <a:pt x="3146" y="11"/>
                  </a:cubicBezTo>
                  <a:lnTo>
                    <a:pt x="3134" y="11"/>
                  </a:lnTo>
                  <a:lnTo>
                    <a:pt x="539" y="487"/>
                  </a:lnTo>
                  <a:cubicBezTo>
                    <a:pt x="1" y="588"/>
                    <a:pt x="106" y="1354"/>
                    <a:pt x="597" y="1354"/>
                  </a:cubicBezTo>
                  <a:cubicBezTo>
                    <a:pt x="628" y="1354"/>
                    <a:pt x="660" y="1351"/>
                    <a:pt x="694" y="1345"/>
                  </a:cubicBezTo>
                  <a:lnTo>
                    <a:pt x="3289" y="868"/>
                  </a:lnTo>
                  <a:cubicBezTo>
                    <a:pt x="3847" y="790"/>
                    <a:pt x="3746" y="0"/>
                    <a:pt x="325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9" name="Google Shape;9739;p52"/>
            <p:cNvSpPr/>
            <p:nvPr/>
          </p:nvSpPr>
          <p:spPr>
            <a:xfrm>
              <a:off x="5135150" y="2685525"/>
              <a:ext cx="46325" cy="38700"/>
            </a:xfrm>
            <a:custGeom>
              <a:rect b="b" l="l" r="r" t="t"/>
              <a:pathLst>
                <a:path extrusionOk="0" h="1548" w="1853">
                  <a:moveTo>
                    <a:pt x="1015" y="0"/>
                  </a:moveTo>
                  <a:cubicBezTo>
                    <a:pt x="967" y="0"/>
                    <a:pt x="919" y="5"/>
                    <a:pt x="870" y="15"/>
                  </a:cubicBezTo>
                  <a:cubicBezTo>
                    <a:pt x="191" y="122"/>
                    <a:pt x="1" y="1015"/>
                    <a:pt x="560" y="1408"/>
                  </a:cubicBezTo>
                  <a:cubicBezTo>
                    <a:pt x="701" y="1505"/>
                    <a:pt x="853" y="1548"/>
                    <a:pt x="1000" y="1548"/>
                  </a:cubicBezTo>
                  <a:cubicBezTo>
                    <a:pt x="1449" y="1548"/>
                    <a:pt x="1852" y="1145"/>
                    <a:pt x="1763" y="634"/>
                  </a:cubicBezTo>
                  <a:cubicBezTo>
                    <a:pt x="1700" y="266"/>
                    <a:pt x="1377" y="0"/>
                    <a:pt x="1015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0" name="Google Shape;9740;p52"/>
            <p:cNvSpPr/>
            <p:nvPr/>
          </p:nvSpPr>
          <p:spPr>
            <a:xfrm>
              <a:off x="5189125" y="2673950"/>
              <a:ext cx="93700" cy="33725"/>
            </a:xfrm>
            <a:custGeom>
              <a:rect b="b" l="l" r="r" t="t"/>
              <a:pathLst>
                <a:path extrusionOk="0" h="1349" w="3748">
                  <a:moveTo>
                    <a:pt x="3128" y="0"/>
                  </a:moveTo>
                  <a:cubicBezTo>
                    <a:pt x="3117" y="0"/>
                    <a:pt x="3105" y="1"/>
                    <a:pt x="3092" y="1"/>
                  </a:cubicBezTo>
                  <a:lnTo>
                    <a:pt x="497" y="478"/>
                  </a:lnTo>
                  <a:cubicBezTo>
                    <a:pt x="0" y="628"/>
                    <a:pt x="120" y="1349"/>
                    <a:pt x="605" y="1349"/>
                  </a:cubicBezTo>
                  <a:cubicBezTo>
                    <a:pt x="620" y="1349"/>
                    <a:pt x="636" y="1348"/>
                    <a:pt x="652" y="1347"/>
                  </a:cubicBezTo>
                  <a:lnTo>
                    <a:pt x="3247" y="882"/>
                  </a:lnTo>
                  <a:cubicBezTo>
                    <a:pt x="3747" y="731"/>
                    <a:pt x="3634" y="0"/>
                    <a:pt x="312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1" name="Google Shape;9741;p52"/>
            <p:cNvSpPr/>
            <p:nvPr/>
          </p:nvSpPr>
          <p:spPr>
            <a:xfrm>
              <a:off x="5145575" y="2743050"/>
              <a:ext cx="46625" cy="38625"/>
            </a:xfrm>
            <a:custGeom>
              <a:rect b="b" l="l" r="r" t="t"/>
              <a:pathLst>
                <a:path extrusionOk="0" h="1545" w="1865">
                  <a:moveTo>
                    <a:pt x="1014" y="0"/>
                  </a:moveTo>
                  <a:cubicBezTo>
                    <a:pt x="970" y="0"/>
                    <a:pt x="926" y="4"/>
                    <a:pt x="881" y="11"/>
                  </a:cubicBezTo>
                  <a:cubicBezTo>
                    <a:pt x="191" y="131"/>
                    <a:pt x="0" y="1012"/>
                    <a:pt x="572" y="1404"/>
                  </a:cubicBezTo>
                  <a:cubicBezTo>
                    <a:pt x="710" y="1501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8"/>
                    <a:pt x="1379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2" name="Google Shape;9742;p52"/>
            <p:cNvSpPr/>
            <p:nvPr/>
          </p:nvSpPr>
          <p:spPr>
            <a:xfrm>
              <a:off x="5199050" y="2731600"/>
              <a:ext cx="94800" cy="33850"/>
            </a:xfrm>
            <a:custGeom>
              <a:rect b="b" l="l" r="r" t="t"/>
              <a:pathLst>
                <a:path extrusionOk="0" h="1354" w="3792">
                  <a:moveTo>
                    <a:pt x="3180" y="1"/>
                  </a:moveTo>
                  <a:cubicBezTo>
                    <a:pt x="3158" y="1"/>
                    <a:pt x="3136" y="2"/>
                    <a:pt x="3112" y="5"/>
                  </a:cubicBezTo>
                  <a:lnTo>
                    <a:pt x="528" y="469"/>
                  </a:lnTo>
                  <a:cubicBezTo>
                    <a:pt x="0" y="607"/>
                    <a:pt x="114" y="1354"/>
                    <a:pt x="625" y="1354"/>
                  </a:cubicBezTo>
                  <a:cubicBezTo>
                    <a:pt x="644" y="1354"/>
                    <a:pt x="663" y="1353"/>
                    <a:pt x="683" y="1351"/>
                  </a:cubicBezTo>
                  <a:lnTo>
                    <a:pt x="3279" y="874"/>
                  </a:lnTo>
                  <a:cubicBezTo>
                    <a:pt x="3792" y="749"/>
                    <a:pt x="3682" y="1"/>
                    <a:pt x="3180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3" name="Google Shape;9743;p52"/>
            <p:cNvSpPr/>
            <p:nvPr/>
          </p:nvSpPr>
          <p:spPr>
            <a:xfrm>
              <a:off x="5100925" y="2982275"/>
              <a:ext cx="194400" cy="174225"/>
            </a:xfrm>
            <a:custGeom>
              <a:rect b="b" l="l" r="r" t="t"/>
              <a:pathLst>
                <a:path extrusionOk="0" h="6969" w="7776">
                  <a:moveTo>
                    <a:pt x="3935" y="0"/>
                  </a:moveTo>
                  <a:cubicBezTo>
                    <a:pt x="2906" y="0"/>
                    <a:pt x="1894" y="467"/>
                    <a:pt x="1227" y="1349"/>
                  </a:cubicBezTo>
                  <a:lnTo>
                    <a:pt x="6966" y="4968"/>
                  </a:lnTo>
                  <a:cubicBezTo>
                    <a:pt x="7775" y="3396"/>
                    <a:pt x="7251" y="1468"/>
                    <a:pt x="5751" y="527"/>
                  </a:cubicBezTo>
                  <a:cubicBezTo>
                    <a:pt x="5189" y="172"/>
                    <a:pt x="4559" y="0"/>
                    <a:pt x="3935" y="0"/>
                  </a:cubicBezTo>
                  <a:close/>
                  <a:moveTo>
                    <a:pt x="822" y="1992"/>
                  </a:moveTo>
                  <a:lnTo>
                    <a:pt x="822" y="1992"/>
                  </a:lnTo>
                  <a:cubicBezTo>
                    <a:pt x="0" y="3563"/>
                    <a:pt x="524" y="5492"/>
                    <a:pt x="2024" y="6444"/>
                  </a:cubicBezTo>
                  <a:cubicBezTo>
                    <a:pt x="2584" y="6798"/>
                    <a:pt x="3213" y="6968"/>
                    <a:pt x="3836" y="6968"/>
                  </a:cubicBezTo>
                  <a:cubicBezTo>
                    <a:pt x="4871" y="6968"/>
                    <a:pt x="5892" y="6500"/>
                    <a:pt x="6561" y="5623"/>
                  </a:cubicBezTo>
                  <a:lnTo>
                    <a:pt x="822" y="1992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4" name="Google Shape;9744;p52"/>
            <p:cNvSpPr/>
            <p:nvPr/>
          </p:nvSpPr>
          <p:spPr>
            <a:xfrm>
              <a:off x="5464650" y="2609075"/>
              <a:ext cx="152125" cy="140725"/>
            </a:xfrm>
            <a:custGeom>
              <a:rect b="b" l="l" r="r" t="t"/>
              <a:pathLst>
                <a:path extrusionOk="0" h="5629" w="6085">
                  <a:moveTo>
                    <a:pt x="3620" y="1"/>
                  </a:moveTo>
                  <a:lnTo>
                    <a:pt x="1215" y="1620"/>
                  </a:lnTo>
                  <a:cubicBezTo>
                    <a:pt x="251" y="2275"/>
                    <a:pt x="1" y="3585"/>
                    <a:pt x="656" y="4549"/>
                  </a:cubicBezTo>
                  <a:lnTo>
                    <a:pt x="763" y="4716"/>
                  </a:lnTo>
                  <a:cubicBezTo>
                    <a:pt x="1170" y="5308"/>
                    <a:pt x="1831" y="5629"/>
                    <a:pt x="2505" y="5629"/>
                  </a:cubicBezTo>
                  <a:cubicBezTo>
                    <a:pt x="2914" y="5629"/>
                    <a:pt x="3327" y="5511"/>
                    <a:pt x="3692" y="5263"/>
                  </a:cubicBezTo>
                  <a:lnTo>
                    <a:pt x="6085" y="3644"/>
                  </a:lnTo>
                  <a:lnTo>
                    <a:pt x="3620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5" name="Google Shape;9745;p52"/>
            <p:cNvSpPr/>
            <p:nvPr/>
          </p:nvSpPr>
          <p:spPr>
            <a:xfrm>
              <a:off x="5567350" y="2550550"/>
              <a:ext cx="152125" cy="141000"/>
            </a:xfrm>
            <a:custGeom>
              <a:rect b="b" l="l" r="r" t="t"/>
              <a:pathLst>
                <a:path extrusionOk="0" h="5640" w="6085">
                  <a:moveTo>
                    <a:pt x="3577" y="0"/>
                  </a:moveTo>
                  <a:cubicBezTo>
                    <a:pt x="3169" y="0"/>
                    <a:pt x="2757" y="119"/>
                    <a:pt x="2394" y="365"/>
                  </a:cubicBezTo>
                  <a:lnTo>
                    <a:pt x="1" y="1996"/>
                  </a:lnTo>
                  <a:lnTo>
                    <a:pt x="2489" y="5640"/>
                  </a:lnTo>
                  <a:lnTo>
                    <a:pt x="4882" y="4009"/>
                  </a:lnTo>
                  <a:cubicBezTo>
                    <a:pt x="5835" y="3354"/>
                    <a:pt x="6085" y="2044"/>
                    <a:pt x="5430" y="1080"/>
                  </a:cubicBezTo>
                  <a:lnTo>
                    <a:pt x="5323" y="925"/>
                  </a:lnTo>
                  <a:cubicBezTo>
                    <a:pt x="4914" y="324"/>
                    <a:pt x="4252" y="0"/>
                    <a:pt x="357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6" name="Google Shape;9746;p52"/>
            <p:cNvSpPr/>
            <p:nvPr/>
          </p:nvSpPr>
          <p:spPr>
            <a:xfrm>
              <a:off x="5420300" y="2899825"/>
              <a:ext cx="267925" cy="266925"/>
            </a:xfrm>
            <a:custGeom>
              <a:rect b="b" l="l" r="r" t="t"/>
              <a:pathLst>
                <a:path extrusionOk="0" h="10677" w="10717">
                  <a:moveTo>
                    <a:pt x="5017" y="1"/>
                  </a:moveTo>
                  <a:cubicBezTo>
                    <a:pt x="4832" y="1"/>
                    <a:pt x="4666" y="137"/>
                    <a:pt x="4644" y="325"/>
                  </a:cubicBezTo>
                  <a:lnTo>
                    <a:pt x="4180" y="3801"/>
                  </a:lnTo>
                  <a:lnTo>
                    <a:pt x="703" y="3349"/>
                  </a:lnTo>
                  <a:cubicBezTo>
                    <a:pt x="682" y="3345"/>
                    <a:pt x="662" y="3343"/>
                    <a:pt x="641" y="3343"/>
                  </a:cubicBezTo>
                  <a:cubicBezTo>
                    <a:pt x="463" y="3343"/>
                    <a:pt x="308" y="3478"/>
                    <a:pt x="287" y="3670"/>
                  </a:cubicBezTo>
                  <a:lnTo>
                    <a:pt x="37" y="5647"/>
                  </a:lnTo>
                  <a:cubicBezTo>
                    <a:pt x="1" y="5849"/>
                    <a:pt x="144" y="6028"/>
                    <a:pt x="346" y="6063"/>
                  </a:cubicBezTo>
                  <a:lnTo>
                    <a:pt x="3823" y="6516"/>
                  </a:lnTo>
                  <a:lnTo>
                    <a:pt x="3370" y="10004"/>
                  </a:lnTo>
                  <a:cubicBezTo>
                    <a:pt x="3335" y="10207"/>
                    <a:pt x="3477" y="10385"/>
                    <a:pt x="3692" y="10421"/>
                  </a:cubicBezTo>
                  <a:lnTo>
                    <a:pt x="5656" y="10671"/>
                  </a:lnTo>
                  <a:cubicBezTo>
                    <a:pt x="5677" y="10675"/>
                    <a:pt x="5698" y="10677"/>
                    <a:pt x="5719" y="10677"/>
                  </a:cubicBezTo>
                  <a:cubicBezTo>
                    <a:pt x="5896" y="10677"/>
                    <a:pt x="6052" y="10543"/>
                    <a:pt x="6073" y="10362"/>
                  </a:cubicBezTo>
                  <a:lnTo>
                    <a:pt x="6537" y="6873"/>
                  </a:lnTo>
                  <a:lnTo>
                    <a:pt x="10014" y="7337"/>
                  </a:lnTo>
                  <a:cubicBezTo>
                    <a:pt x="10029" y="7339"/>
                    <a:pt x="10044" y="7340"/>
                    <a:pt x="10058" y="7340"/>
                  </a:cubicBezTo>
                  <a:cubicBezTo>
                    <a:pt x="10243" y="7340"/>
                    <a:pt x="10409" y="7204"/>
                    <a:pt x="10431" y="7016"/>
                  </a:cubicBezTo>
                  <a:lnTo>
                    <a:pt x="10693" y="5039"/>
                  </a:lnTo>
                  <a:cubicBezTo>
                    <a:pt x="10716" y="4837"/>
                    <a:pt x="10574" y="4647"/>
                    <a:pt x="10371" y="4623"/>
                  </a:cubicBezTo>
                  <a:lnTo>
                    <a:pt x="6895" y="4158"/>
                  </a:lnTo>
                  <a:lnTo>
                    <a:pt x="7347" y="682"/>
                  </a:lnTo>
                  <a:cubicBezTo>
                    <a:pt x="7383" y="479"/>
                    <a:pt x="7240" y="289"/>
                    <a:pt x="7026" y="265"/>
                  </a:cubicBezTo>
                  <a:lnTo>
                    <a:pt x="5061" y="3"/>
                  </a:lnTo>
                  <a:cubicBezTo>
                    <a:pt x="5046" y="1"/>
                    <a:pt x="5031" y="1"/>
                    <a:pt x="501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7" name="Google Shape;9747;p52"/>
            <p:cNvSpPr/>
            <p:nvPr/>
          </p:nvSpPr>
          <p:spPr>
            <a:xfrm>
              <a:off x="5077100" y="3304550"/>
              <a:ext cx="271200" cy="337750"/>
            </a:xfrm>
            <a:custGeom>
              <a:rect b="b" l="l" r="r" t="t"/>
              <a:pathLst>
                <a:path extrusionOk="0" h="13510" w="10848">
                  <a:moveTo>
                    <a:pt x="4157" y="412"/>
                  </a:moveTo>
                  <a:cubicBezTo>
                    <a:pt x="4443" y="412"/>
                    <a:pt x="4724" y="585"/>
                    <a:pt x="4775" y="971"/>
                  </a:cubicBezTo>
                  <a:cubicBezTo>
                    <a:pt x="4811" y="1173"/>
                    <a:pt x="4763" y="1364"/>
                    <a:pt x="4632" y="1519"/>
                  </a:cubicBezTo>
                  <a:lnTo>
                    <a:pt x="3835" y="1662"/>
                  </a:lnTo>
                  <a:cubicBezTo>
                    <a:pt x="3668" y="1566"/>
                    <a:pt x="3549" y="1400"/>
                    <a:pt x="3513" y="1209"/>
                  </a:cubicBezTo>
                  <a:cubicBezTo>
                    <a:pt x="3398" y="709"/>
                    <a:pt x="3782" y="412"/>
                    <a:pt x="4157" y="412"/>
                  </a:cubicBezTo>
                  <a:close/>
                  <a:moveTo>
                    <a:pt x="7861" y="2722"/>
                  </a:moveTo>
                  <a:cubicBezTo>
                    <a:pt x="8117" y="2722"/>
                    <a:pt x="8343" y="2901"/>
                    <a:pt x="8395" y="3162"/>
                  </a:cubicBezTo>
                  <a:lnTo>
                    <a:pt x="9788" y="10746"/>
                  </a:lnTo>
                  <a:cubicBezTo>
                    <a:pt x="9835" y="11044"/>
                    <a:pt x="9633" y="11329"/>
                    <a:pt x="9335" y="11377"/>
                  </a:cubicBezTo>
                  <a:lnTo>
                    <a:pt x="3073" y="12520"/>
                  </a:lnTo>
                  <a:cubicBezTo>
                    <a:pt x="3042" y="12525"/>
                    <a:pt x="3012" y="12527"/>
                    <a:pt x="2982" y="12527"/>
                  </a:cubicBezTo>
                  <a:cubicBezTo>
                    <a:pt x="2719" y="12527"/>
                    <a:pt x="2484" y="12345"/>
                    <a:pt x="2442" y="12068"/>
                  </a:cubicBezTo>
                  <a:lnTo>
                    <a:pt x="1061" y="4507"/>
                  </a:lnTo>
                  <a:cubicBezTo>
                    <a:pt x="1001" y="4210"/>
                    <a:pt x="1203" y="3924"/>
                    <a:pt x="1501" y="3864"/>
                  </a:cubicBezTo>
                  <a:lnTo>
                    <a:pt x="2251" y="3733"/>
                  </a:lnTo>
                  <a:cubicBezTo>
                    <a:pt x="2283" y="3942"/>
                    <a:pt x="2461" y="4087"/>
                    <a:pt x="2665" y="4087"/>
                  </a:cubicBezTo>
                  <a:cubicBezTo>
                    <a:pt x="2693" y="4087"/>
                    <a:pt x="2722" y="4084"/>
                    <a:pt x="2751" y="4079"/>
                  </a:cubicBezTo>
                  <a:lnTo>
                    <a:pt x="6668" y="3376"/>
                  </a:lnTo>
                  <a:cubicBezTo>
                    <a:pt x="6895" y="3328"/>
                    <a:pt x="7061" y="3102"/>
                    <a:pt x="7014" y="2864"/>
                  </a:cubicBezTo>
                  <a:lnTo>
                    <a:pt x="7752" y="2733"/>
                  </a:lnTo>
                  <a:cubicBezTo>
                    <a:pt x="7789" y="2726"/>
                    <a:pt x="7825" y="2722"/>
                    <a:pt x="7861" y="2722"/>
                  </a:cubicBezTo>
                  <a:close/>
                  <a:moveTo>
                    <a:pt x="4147" y="1"/>
                  </a:moveTo>
                  <a:cubicBezTo>
                    <a:pt x="4083" y="1"/>
                    <a:pt x="4018" y="7"/>
                    <a:pt x="3954" y="19"/>
                  </a:cubicBezTo>
                  <a:cubicBezTo>
                    <a:pt x="3358" y="126"/>
                    <a:pt x="2966" y="697"/>
                    <a:pt x="3073" y="1281"/>
                  </a:cubicBezTo>
                  <a:cubicBezTo>
                    <a:pt x="3108" y="1459"/>
                    <a:pt x="3180" y="1626"/>
                    <a:pt x="3287" y="1757"/>
                  </a:cubicBezTo>
                  <a:lnTo>
                    <a:pt x="2513" y="1912"/>
                  </a:lnTo>
                  <a:cubicBezTo>
                    <a:pt x="2192" y="1971"/>
                    <a:pt x="1989" y="2281"/>
                    <a:pt x="2037" y="2590"/>
                  </a:cubicBezTo>
                  <a:lnTo>
                    <a:pt x="2096" y="2876"/>
                  </a:lnTo>
                  <a:lnTo>
                    <a:pt x="811" y="3102"/>
                  </a:lnTo>
                  <a:cubicBezTo>
                    <a:pt x="322" y="3197"/>
                    <a:pt x="1" y="3662"/>
                    <a:pt x="96" y="4150"/>
                  </a:cubicBezTo>
                  <a:lnTo>
                    <a:pt x="1668" y="12770"/>
                  </a:lnTo>
                  <a:cubicBezTo>
                    <a:pt x="1742" y="13206"/>
                    <a:pt x="2121" y="13510"/>
                    <a:pt x="2549" y="13510"/>
                  </a:cubicBezTo>
                  <a:cubicBezTo>
                    <a:pt x="2600" y="13510"/>
                    <a:pt x="2652" y="13505"/>
                    <a:pt x="2704" y="13496"/>
                  </a:cubicBezTo>
                  <a:lnTo>
                    <a:pt x="10038" y="12151"/>
                  </a:lnTo>
                  <a:cubicBezTo>
                    <a:pt x="10526" y="12056"/>
                    <a:pt x="10848" y="11591"/>
                    <a:pt x="10752" y="11115"/>
                  </a:cubicBezTo>
                  <a:lnTo>
                    <a:pt x="9181" y="2483"/>
                  </a:lnTo>
                  <a:cubicBezTo>
                    <a:pt x="9096" y="2047"/>
                    <a:pt x="8716" y="1744"/>
                    <a:pt x="8296" y="1744"/>
                  </a:cubicBezTo>
                  <a:cubicBezTo>
                    <a:pt x="8246" y="1744"/>
                    <a:pt x="8195" y="1748"/>
                    <a:pt x="8145" y="1757"/>
                  </a:cubicBezTo>
                  <a:lnTo>
                    <a:pt x="6859" y="1995"/>
                  </a:lnTo>
                  <a:lnTo>
                    <a:pt x="6811" y="1721"/>
                  </a:lnTo>
                  <a:cubicBezTo>
                    <a:pt x="6758" y="1436"/>
                    <a:pt x="6509" y="1235"/>
                    <a:pt x="6237" y="1235"/>
                  </a:cubicBezTo>
                  <a:cubicBezTo>
                    <a:pt x="6202" y="1235"/>
                    <a:pt x="6167" y="1238"/>
                    <a:pt x="6133" y="1245"/>
                  </a:cubicBezTo>
                  <a:lnTo>
                    <a:pt x="5180" y="1412"/>
                  </a:lnTo>
                  <a:cubicBezTo>
                    <a:pt x="5240" y="1245"/>
                    <a:pt x="5240" y="1066"/>
                    <a:pt x="5216" y="900"/>
                  </a:cubicBezTo>
                  <a:cubicBezTo>
                    <a:pt x="5121" y="370"/>
                    <a:pt x="4658" y="1"/>
                    <a:pt x="414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8" name="Google Shape;9748;p52"/>
            <p:cNvSpPr/>
            <p:nvPr/>
          </p:nvSpPr>
          <p:spPr>
            <a:xfrm>
              <a:off x="5125325" y="3425775"/>
              <a:ext cx="46550" cy="38725"/>
            </a:xfrm>
            <a:custGeom>
              <a:rect b="b" l="l" r="r" t="t"/>
              <a:pathLst>
                <a:path extrusionOk="0" h="1549" w="1862">
                  <a:moveTo>
                    <a:pt x="1016" y="1"/>
                  </a:moveTo>
                  <a:cubicBezTo>
                    <a:pt x="968" y="1"/>
                    <a:pt x="919" y="6"/>
                    <a:pt x="870" y="15"/>
                  </a:cubicBezTo>
                  <a:cubicBezTo>
                    <a:pt x="191" y="134"/>
                    <a:pt x="1" y="1015"/>
                    <a:pt x="560" y="1408"/>
                  </a:cubicBezTo>
                  <a:cubicBezTo>
                    <a:pt x="701" y="1505"/>
                    <a:pt x="854" y="1549"/>
                    <a:pt x="1002" y="1549"/>
                  </a:cubicBezTo>
                  <a:cubicBezTo>
                    <a:pt x="1454" y="1549"/>
                    <a:pt x="1861" y="1146"/>
                    <a:pt x="1763" y="634"/>
                  </a:cubicBezTo>
                  <a:cubicBezTo>
                    <a:pt x="1700" y="267"/>
                    <a:pt x="1377" y="1"/>
                    <a:pt x="1016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9" name="Google Shape;9749;p52"/>
            <p:cNvSpPr/>
            <p:nvPr/>
          </p:nvSpPr>
          <p:spPr>
            <a:xfrm>
              <a:off x="5177850" y="3414175"/>
              <a:ext cx="97025" cy="34050"/>
            </a:xfrm>
            <a:custGeom>
              <a:rect b="b" l="l" r="r" t="t"/>
              <a:pathLst>
                <a:path extrusionOk="0" h="1362" w="3881">
                  <a:moveTo>
                    <a:pt x="3284" y="0"/>
                  </a:moveTo>
                  <a:cubicBezTo>
                    <a:pt x="3246" y="0"/>
                    <a:pt x="3205" y="5"/>
                    <a:pt x="3162" y="15"/>
                  </a:cubicBezTo>
                  <a:lnTo>
                    <a:pt x="3150" y="15"/>
                  </a:lnTo>
                  <a:lnTo>
                    <a:pt x="555" y="491"/>
                  </a:lnTo>
                  <a:cubicBezTo>
                    <a:pt x="0" y="580"/>
                    <a:pt x="107" y="1362"/>
                    <a:pt x="596" y="1362"/>
                  </a:cubicBezTo>
                  <a:cubicBezTo>
                    <a:pt x="632" y="1362"/>
                    <a:pt x="670" y="1357"/>
                    <a:pt x="710" y="1349"/>
                  </a:cubicBezTo>
                  <a:lnTo>
                    <a:pt x="3305" y="872"/>
                  </a:lnTo>
                  <a:cubicBezTo>
                    <a:pt x="3881" y="817"/>
                    <a:pt x="3787" y="0"/>
                    <a:pt x="328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0" name="Google Shape;9750;p52"/>
            <p:cNvSpPr/>
            <p:nvPr/>
          </p:nvSpPr>
          <p:spPr>
            <a:xfrm>
              <a:off x="5135150" y="3479650"/>
              <a:ext cx="46325" cy="38725"/>
            </a:xfrm>
            <a:custGeom>
              <a:rect b="b" l="l" r="r" t="t"/>
              <a:pathLst>
                <a:path extrusionOk="0" h="1549" w="1853">
                  <a:moveTo>
                    <a:pt x="1015" y="1"/>
                  </a:moveTo>
                  <a:cubicBezTo>
                    <a:pt x="967" y="1"/>
                    <a:pt x="919" y="6"/>
                    <a:pt x="870" y="15"/>
                  </a:cubicBezTo>
                  <a:cubicBezTo>
                    <a:pt x="191" y="134"/>
                    <a:pt x="1" y="1015"/>
                    <a:pt x="560" y="1408"/>
                  </a:cubicBezTo>
                  <a:cubicBezTo>
                    <a:pt x="701" y="1505"/>
                    <a:pt x="853" y="1549"/>
                    <a:pt x="1000" y="1549"/>
                  </a:cubicBezTo>
                  <a:cubicBezTo>
                    <a:pt x="1449" y="1549"/>
                    <a:pt x="1852" y="1146"/>
                    <a:pt x="1763" y="635"/>
                  </a:cubicBezTo>
                  <a:cubicBezTo>
                    <a:pt x="1700" y="267"/>
                    <a:pt x="1377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1" name="Google Shape;9751;p52"/>
            <p:cNvSpPr/>
            <p:nvPr/>
          </p:nvSpPr>
          <p:spPr>
            <a:xfrm>
              <a:off x="5189025" y="3468350"/>
              <a:ext cx="93700" cy="33750"/>
            </a:xfrm>
            <a:custGeom>
              <a:rect b="b" l="l" r="r" t="t"/>
              <a:pathLst>
                <a:path extrusionOk="0" h="1350" w="3748">
                  <a:moveTo>
                    <a:pt x="3144" y="1"/>
                  </a:moveTo>
                  <a:cubicBezTo>
                    <a:pt x="3128" y="1"/>
                    <a:pt x="3112" y="2"/>
                    <a:pt x="3096" y="3"/>
                  </a:cubicBezTo>
                  <a:lnTo>
                    <a:pt x="501" y="467"/>
                  </a:lnTo>
                  <a:cubicBezTo>
                    <a:pt x="0" y="619"/>
                    <a:pt x="125" y="1350"/>
                    <a:pt x="620" y="1350"/>
                  </a:cubicBezTo>
                  <a:cubicBezTo>
                    <a:pt x="632" y="1350"/>
                    <a:pt x="644" y="1349"/>
                    <a:pt x="656" y="1348"/>
                  </a:cubicBezTo>
                  <a:lnTo>
                    <a:pt x="3251" y="872"/>
                  </a:lnTo>
                  <a:cubicBezTo>
                    <a:pt x="3748" y="722"/>
                    <a:pt x="3639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2" name="Google Shape;9752;p52"/>
            <p:cNvSpPr/>
            <p:nvPr/>
          </p:nvSpPr>
          <p:spPr>
            <a:xfrm>
              <a:off x="5145575" y="3537175"/>
              <a:ext cx="46600" cy="38650"/>
            </a:xfrm>
            <a:custGeom>
              <a:rect b="b" l="l" r="r" t="t"/>
              <a:pathLst>
                <a:path extrusionOk="0" h="1546" w="1864">
                  <a:moveTo>
                    <a:pt x="1014" y="1"/>
                  </a:moveTo>
                  <a:cubicBezTo>
                    <a:pt x="970" y="1"/>
                    <a:pt x="926" y="5"/>
                    <a:pt x="881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1" y="1546"/>
                    <a:pt x="1008" y="1546"/>
                  </a:cubicBezTo>
                  <a:cubicBezTo>
                    <a:pt x="1455" y="1546"/>
                    <a:pt x="1864" y="1145"/>
                    <a:pt x="1774" y="643"/>
                  </a:cubicBezTo>
                  <a:cubicBezTo>
                    <a:pt x="1700" y="260"/>
                    <a:pt x="1378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3" name="Google Shape;9753;p52"/>
            <p:cNvSpPr/>
            <p:nvPr/>
          </p:nvSpPr>
          <p:spPr>
            <a:xfrm>
              <a:off x="5199250" y="3525775"/>
              <a:ext cx="94400" cy="33800"/>
            </a:xfrm>
            <a:custGeom>
              <a:rect b="b" l="l" r="r" t="t"/>
              <a:pathLst>
                <a:path extrusionOk="0" h="1352" w="3776">
                  <a:moveTo>
                    <a:pt x="3162" y="1"/>
                  </a:moveTo>
                  <a:cubicBezTo>
                    <a:pt x="3143" y="1"/>
                    <a:pt x="3124" y="2"/>
                    <a:pt x="3104" y="4"/>
                  </a:cubicBezTo>
                  <a:lnTo>
                    <a:pt x="520" y="480"/>
                  </a:lnTo>
                  <a:cubicBezTo>
                    <a:pt x="1" y="619"/>
                    <a:pt x="120" y="1351"/>
                    <a:pt x="627" y="1351"/>
                  </a:cubicBezTo>
                  <a:cubicBezTo>
                    <a:pt x="643" y="1351"/>
                    <a:pt x="659" y="1351"/>
                    <a:pt x="675" y="1349"/>
                  </a:cubicBezTo>
                  <a:lnTo>
                    <a:pt x="3271" y="873"/>
                  </a:lnTo>
                  <a:cubicBezTo>
                    <a:pt x="3776" y="735"/>
                    <a:pt x="3661" y="1"/>
                    <a:pt x="316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4" name="Google Shape;9754;p52"/>
            <p:cNvSpPr/>
            <p:nvPr/>
          </p:nvSpPr>
          <p:spPr>
            <a:xfrm>
              <a:off x="5102125" y="3776475"/>
              <a:ext cx="193200" cy="173675"/>
            </a:xfrm>
            <a:custGeom>
              <a:rect b="b" l="l" r="r" t="t"/>
              <a:pathLst>
                <a:path extrusionOk="0" h="6947" w="7728">
                  <a:moveTo>
                    <a:pt x="3895" y="1"/>
                  </a:moveTo>
                  <a:cubicBezTo>
                    <a:pt x="2864" y="1"/>
                    <a:pt x="1847" y="470"/>
                    <a:pt x="1179" y="1346"/>
                  </a:cubicBezTo>
                  <a:lnTo>
                    <a:pt x="6918" y="4978"/>
                  </a:lnTo>
                  <a:cubicBezTo>
                    <a:pt x="7727" y="3406"/>
                    <a:pt x="7203" y="1477"/>
                    <a:pt x="5703" y="525"/>
                  </a:cubicBezTo>
                  <a:cubicBezTo>
                    <a:pt x="5144" y="171"/>
                    <a:pt x="4517" y="1"/>
                    <a:pt x="3895" y="1"/>
                  </a:cubicBezTo>
                  <a:close/>
                  <a:moveTo>
                    <a:pt x="774" y="1989"/>
                  </a:moveTo>
                  <a:cubicBezTo>
                    <a:pt x="0" y="3561"/>
                    <a:pt x="488" y="5478"/>
                    <a:pt x="1953" y="6418"/>
                  </a:cubicBezTo>
                  <a:cubicBezTo>
                    <a:pt x="2521" y="6775"/>
                    <a:pt x="3157" y="6947"/>
                    <a:pt x="3786" y="6947"/>
                  </a:cubicBezTo>
                  <a:cubicBezTo>
                    <a:pt x="4817" y="6947"/>
                    <a:pt x="5833" y="6486"/>
                    <a:pt x="6513" y="5621"/>
                  </a:cubicBezTo>
                  <a:lnTo>
                    <a:pt x="774" y="1989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5" name="Google Shape;9755;p52"/>
            <p:cNvSpPr/>
            <p:nvPr/>
          </p:nvSpPr>
          <p:spPr>
            <a:xfrm>
              <a:off x="5464650" y="3403225"/>
              <a:ext cx="152125" cy="140800"/>
            </a:xfrm>
            <a:custGeom>
              <a:rect b="b" l="l" r="r" t="t"/>
              <a:pathLst>
                <a:path extrusionOk="0" h="5632" w="6085">
                  <a:moveTo>
                    <a:pt x="3620" y="1"/>
                  </a:moveTo>
                  <a:lnTo>
                    <a:pt x="1215" y="1632"/>
                  </a:lnTo>
                  <a:cubicBezTo>
                    <a:pt x="251" y="2275"/>
                    <a:pt x="1" y="3584"/>
                    <a:pt x="656" y="4549"/>
                  </a:cubicBezTo>
                  <a:lnTo>
                    <a:pt x="763" y="4715"/>
                  </a:lnTo>
                  <a:cubicBezTo>
                    <a:pt x="1172" y="5311"/>
                    <a:pt x="1837" y="5632"/>
                    <a:pt x="2514" y="5632"/>
                  </a:cubicBezTo>
                  <a:cubicBezTo>
                    <a:pt x="2920" y="5632"/>
                    <a:pt x="3330" y="5516"/>
                    <a:pt x="3692" y="5275"/>
                  </a:cubicBezTo>
                  <a:lnTo>
                    <a:pt x="6085" y="3644"/>
                  </a:lnTo>
                  <a:lnTo>
                    <a:pt x="3620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6" name="Google Shape;9756;p52"/>
            <p:cNvSpPr/>
            <p:nvPr/>
          </p:nvSpPr>
          <p:spPr>
            <a:xfrm>
              <a:off x="5567350" y="3344700"/>
              <a:ext cx="152125" cy="141000"/>
            </a:xfrm>
            <a:custGeom>
              <a:rect b="b" l="l" r="r" t="t"/>
              <a:pathLst>
                <a:path extrusionOk="0" h="5640" w="6085">
                  <a:moveTo>
                    <a:pt x="3577" y="0"/>
                  </a:moveTo>
                  <a:cubicBezTo>
                    <a:pt x="3169" y="0"/>
                    <a:pt x="2757" y="118"/>
                    <a:pt x="2394" y="365"/>
                  </a:cubicBezTo>
                  <a:lnTo>
                    <a:pt x="1" y="1996"/>
                  </a:lnTo>
                  <a:lnTo>
                    <a:pt x="2489" y="5640"/>
                  </a:lnTo>
                  <a:lnTo>
                    <a:pt x="4882" y="4008"/>
                  </a:lnTo>
                  <a:cubicBezTo>
                    <a:pt x="5835" y="3354"/>
                    <a:pt x="6085" y="2044"/>
                    <a:pt x="5430" y="1091"/>
                  </a:cubicBezTo>
                  <a:lnTo>
                    <a:pt x="5323" y="925"/>
                  </a:lnTo>
                  <a:cubicBezTo>
                    <a:pt x="4914" y="324"/>
                    <a:pt x="4252" y="0"/>
                    <a:pt x="357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7" name="Google Shape;9757;p52"/>
            <p:cNvSpPr/>
            <p:nvPr/>
          </p:nvSpPr>
          <p:spPr>
            <a:xfrm>
              <a:off x="5420300" y="3693975"/>
              <a:ext cx="267925" cy="267150"/>
            </a:xfrm>
            <a:custGeom>
              <a:rect b="b" l="l" r="r" t="t"/>
              <a:pathLst>
                <a:path extrusionOk="0" h="10686" w="10717">
                  <a:moveTo>
                    <a:pt x="5017" y="0"/>
                  </a:moveTo>
                  <a:cubicBezTo>
                    <a:pt x="4832" y="0"/>
                    <a:pt x="4666" y="137"/>
                    <a:pt x="4644" y="324"/>
                  </a:cubicBezTo>
                  <a:lnTo>
                    <a:pt x="4180" y="3813"/>
                  </a:lnTo>
                  <a:lnTo>
                    <a:pt x="703" y="3349"/>
                  </a:lnTo>
                  <a:cubicBezTo>
                    <a:pt x="688" y="3347"/>
                    <a:pt x="674" y="3346"/>
                    <a:pt x="659" y="3346"/>
                  </a:cubicBezTo>
                  <a:cubicBezTo>
                    <a:pt x="474" y="3346"/>
                    <a:pt x="309" y="3482"/>
                    <a:pt x="287" y="3670"/>
                  </a:cubicBezTo>
                  <a:lnTo>
                    <a:pt x="37" y="5647"/>
                  </a:lnTo>
                  <a:cubicBezTo>
                    <a:pt x="1" y="5849"/>
                    <a:pt x="144" y="6028"/>
                    <a:pt x="346" y="6063"/>
                  </a:cubicBezTo>
                  <a:lnTo>
                    <a:pt x="3823" y="6528"/>
                  </a:lnTo>
                  <a:lnTo>
                    <a:pt x="3370" y="10004"/>
                  </a:lnTo>
                  <a:cubicBezTo>
                    <a:pt x="3335" y="10207"/>
                    <a:pt x="3477" y="10397"/>
                    <a:pt x="3692" y="10421"/>
                  </a:cubicBezTo>
                  <a:lnTo>
                    <a:pt x="5656" y="10683"/>
                  </a:lnTo>
                  <a:cubicBezTo>
                    <a:pt x="5671" y="10685"/>
                    <a:pt x="5686" y="10685"/>
                    <a:pt x="5700" y="10685"/>
                  </a:cubicBezTo>
                  <a:cubicBezTo>
                    <a:pt x="5886" y="10685"/>
                    <a:pt x="6051" y="10549"/>
                    <a:pt x="6073" y="10361"/>
                  </a:cubicBezTo>
                  <a:lnTo>
                    <a:pt x="6537" y="6873"/>
                  </a:lnTo>
                  <a:lnTo>
                    <a:pt x="10014" y="7337"/>
                  </a:lnTo>
                  <a:cubicBezTo>
                    <a:pt x="10029" y="7339"/>
                    <a:pt x="10044" y="7340"/>
                    <a:pt x="10058" y="7340"/>
                  </a:cubicBezTo>
                  <a:cubicBezTo>
                    <a:pt x="10243" y="7340"/>
                    <a:pt x="10409" y="7203"/>
                    <a:pt x="10431" y="7016"/>
                  </a:cubicBezTo>
                  <a:lnTo>
                    <a:pt x="10693" y="5039"/>
                  </a:lnTo>
                  <a:cubicBezTo>
                    <a:pt x="10716" y="4837"/>
                    <a:pt x="10574" y="4646"/>
                    <a:pt x="10371" y="4623"/>
                  </a:cubicBezTo>
                  <a:lnTo>
                    <a:pt x="6895" y="4170"/>
                  </a:lnTo>
                  <a:lnTo>
                    <a:pt x="7347" y="682"/>
                  </a:lnTo>
                  <a:cubicBezTo>
                    <a:pt x="7383" y="479"/>
                    <a:pt x="7240" y="301"/>
                    <a:pt x="7026" y="265"/>
                  </a:cubicBezTo>
                  <a:lnTo>
                    <a:pt x="5061" y="3"/>
                  </a:lnTo>
                  <a:cubicBezTo>
                    <a:pt x="5046" y="1"/>
                    <a:pt x="5031" y="0"/>
                    <a:pt x="501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8" name="Google Shape;9758;p52"/>
            <p:cNvSpPr/>
            <p:nvPr/>
          </p:nvSpPr>
          <p:spPr>
            <a:xfrm>
              <a:off x="5077100" y="4098700"/>
              <a:ext cx="271200" cy="337450"/>
            </a:xfrm>
            <a:custGeom>
              <a:rect b="b" l="l" r="r" t="t"/>
              <a:pathLst>
                <a:path extrusionOk="0" h="13498" w="10848">
                  <a:moveTo>
                    <a:pt x="4157" y="412"/>
                  </a:moveTo>
                  <a:cubicBezTo>
                    <a:pt x="4443" y="412"/>
                    <a:pt x="4724" y="585"/>
                    <a:pt x="4775" y="971"/>
                  </a:cubicBezTo>
                  <a:cubicBezTo>
                    <a:pt x="4811" y="1161"/>
                    <a:pt x="4763" y="1364"/>
                    <a:pt x="4632" y="1519"/>
                  </a:cubicBezTo>
                  <a:lnTo>
                    <a:pt x="3835" y="1661"/>
                  </a:lnTo>
                  <a:cubicBezTo>
                    <a:pt x="3668" y="1566"/>
                    <a:pt x="3549" y="1411"/>
                    <a:pt x="3513" y="1221"/>
                  </a:cubicBezTo>
                  <a:lnTo>
                    <a:pt x="3513" y="1209"/>
                  </a:lnTo>
                  <a:cubicBezTo>
                    <a:pt x="3398" y="709"/>
                    <a:pt x="3782" y="412"/>
                    <a:pt x="4157" y="412"/>
                  </a:cubicBezTo>
                  <a:close/>
                  <a:moveTo>
                    <a:pt x="7856" y="2723"/>
                  </a:moveTo>
                  <a:cubicBezTo>
                    <a:pt x="8114" y="2723"/>
                    <a:pt x="8342" y="2911"/>
                    <a:pt x="8395" y="3173"/>
                  </a:cubicBezTo>
                  <a:lnTo>
                    <a:pt x="9788" y="10734"/>
                  </a:lnTo>
                  <a:cubicBezTo>
                    <a:pt x="9835" y="11043"/>
                    <a:pt x="9633" y="11329"/>
                    <a:pt x="9335" y="11377"/>
                  </a:cubicBezTo>
                  <a:lnTo>
                    <a:pt x="3073" y="12520"/>
                  </a:lnTo>
                  <a:cubicBezTo>
                    <a:pt x="3042" y="12525"/>
                    <a:pt x="3012" y="12527"/>
                    <a:pt x="2981" y="12527"/>
                  </a:cubicBezTo>
                  <a:cubicBezTo>
                    <a:pt x="2719" y="12527"/>
                    <a:pt x="2484" y="12346"/>
                    <a:pt x="2442" y="12079"/>
                  </a:cubicBezTo>
                  <a:lnTo>
                    <a:pt x="1061" y="4507"/>
                  </a:lnTo>
                  <a:cubicBezTo>
                    <a:pt x="1001" y="4209"/>
                    <a:pt x="1203" y="3924"/>
                    <a:pt x="1501" y="3876"/>
                  </a:cubicBezTo>
                  <a:lnTo>
                    <a:pt x="2251" y="3745"/>
                  </a:lnTo>
                  <a:cubicBezTo>
                    <a:pt x="2283" y="3945"/>
                    <a:pt x="2463" y="4098"/>
                    <a:pt x="2669" y="4098"/>
                  </a:cubicBezTo>
                  <a:cubicBezTo>
                    <a:pt x="2696" y="4098"/>
                    <a:pt x="2724" y="4096"/>
                    <a:pt x="2751" y="4090"/>
                  </a:cubicBezTo>
                  <a:lnTo>
                    <a:pt x="6668" y="3376"/>
                  </a:lnTo>
                  <a:cubicBezTo>
                    <a:pt x="6895" y="3328"/>
                    <a:pt x="7061" y="3102"/>
                    <a:pt x="7014" y="2864"/>
                  </a:cubicBezTo>
                  <a:lnTo>
                    <a:pt x="7752" y="2733"/>
                  </a:lnTo>
                  <a:cubicBezTo>
                    <a:pt x="7787" y="2726"/>
                    <a:pt x="7822" y="2723"/>
                    <a:pt x="7856" y="2723"/>
                  </a:cubicBezTo>
                  <a:close/>
                  <a:moveTo>
                    <a:pt x="4147" y="1"/>
                  </a:moveTo>
                  <a:cubicBezTo>
                    <a:pt x="4083" y="1"/>
                    <a:pt x="4019" y="6"/>
                    <a:pt x="3954" y="18"/>
                  </a:cubicBezTo>
                  <a:cubicBezTo>
                    <a:pt x="3358" y="125"/>
                    <a:pt x="2966" y="697"/>
                    <a:pt x="3073" y="1280"/>
                  </a:cubicBezTo>
                  <a:cubicBezTo>
                    <a:pt x="3108" y="1459"/>
                    <a:pt x="3180" y="1614"/>
                    <a:pt x="3287" y="1757"/>
                  </a:cubicBezTo>
                  <a:lnTo>
                    <a:pt x="2513" y="1900"/>
                  </a:lnTo>
                  <a:cubicBezTo>
                    <a:pt x="2192" y="1959"/>
                    <a:pt x="1989" y="2269"/>
                    <a:pt x="2037" y="2578"/>
                  </a:cubicBezTo>
                  <a:lnTo>
                    <a:pt x="2096" y="2864"/>
                  </a:lnTo>
                  <a:lnTo>
                    <a:pt x="811" y="3102"/>
                  </a:lnTo>
                  <a:cubicBezTo>
                    <a:pt x="322" y="3185"/>
                    <a:pt x="1" y="3650"/>
                    <a:pt x="96" y="4138"/>
                  </a:cubicBezTo>
                  <a:lnTo>
                    <a:pt x="1668" y="12770"/>
                  </a:lnTo>
                  <a:cubicBezTo>
                    <a:pt x="1742" y="13195"/>
                    <a:pt x="2121" y="13497"/>
                    <a:pt x="2549" y="13497"/>
                  </a:cubicBezTo>
                  <a:cubicBezTo>
                    <a:pt x="2600" y="13497"/>
                    <a:pt x="2652" y="13493"/>
                    <a:pt x="2704" y="13484"/>
                  </a:cubicBezTo>
                  <a:lnTo>
                    <a:pt x="10038" y="12139"/>
                  </a:lnTo>
                  <a:cubicBezTo>
                    <a:pt x="10526" y="12056"/>
                    <a:pt x="10848" y="11579"/>
                    <a:pt x="10752" y="11103"/>
                  </a:cubicBezTo>
                  <a:lnTo>
                    <a:pt x="9181" y="2471"/>
                  </a:lnTo>
                  <a:cubicBezTo>
                    <a:pt x="9097" y="2041"/>
                    <a:pt x="8726" y="1740"/>
                    <a:pt x="8313" y="1740"/>
                  </a:cubicBezTo>
                  <a:cubicBezTo>
                    <a:pt x="8257" y="1740"/>
                    <a:pt x="8201" y="1745"/>
                    <a:pt x="8145" y="1757"/>
                  </a:cubicBezTo>
                  <a:lnTo>
                    <a:pt x="6859" y="1995"/>
                  </a:lnTo>
                  <a:lnTo>
                    <a:pt x="6811" y="1709"/>
                  </a:lnTo>
                  <a:cubicBezTo>
                    <a:pt x="6757" y="1428"/>
                    <a:pt x="6498" y="1226"/>
                    <a:pt x="6219" y="1226"/>
                  </a:cubicBezTo>
                  <a:cubicBezTo>
                    <a:pt x="6191" y="1226"/>
                    <a:pt x="6162" y="1228"/>
                    <a:pt x="6133" y="1233"/>
                  </a:cubicBezTo>
                  <a:lnTo>
                    <a:pt x="5180" y="1411"/>
                  </a:lnTo>
                  <a:cubicBezTo>
                    <a:pt x="5240" y="1245"/>
                    <a:pt x="5240" y="1066"/>
                    <a:pt x="5216" y="887"/>
                  </a:cubicBezTo>
                  <a:cubicBezTo>
                    <a:pt x="5121" y="369"/>
                    <a:pt x="4658" y="1"/>
                    <a:pt x="414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9" name="Google Shape;9759;p52"/>
            <p:cNvSpPr/>
            <p:nvPr/>
          </p:nvSpPr>
          <p:spPr>
            <a:xfrm>
              <a:off x="5125325" y="4220000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3" y="1"/>
                  </a:moveTo>
                  <a:cubicBezTo>
                    <a:pt x="959" y="1"/>
                    <a:pt x="914" y="5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4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0" name="Google Shape;9760;p52"/>
            <p:cNvSpPr/>
            <p:nvPr/>
          </p:nvSpPr>
          <p:spPr>
            <a:xfrm>
              <a:off x="5178250" y="4208650"/>
              <a:ext cx="96125" cy="33625"/>
            </a:xfrm>
            <a:custGeom>
              <a:rect b="b" l="l" r="r" t="t"/>
              <a:pathLst>
                <a:path extrusionOk="0" h="1345" w="3845">
                  <a:moveTo>
                    <a:pt x="3258" y="1"/>
                  </a:moveTo>
                  <a:cubicBezTo>
                    <a:pt x="3223" y="1"/>
                    <a:pt x="3186" y="5"/>
                    <a:pt x="3146" y="14"/>
                  </a:cubicBezTo>
                  <a:lnTo>
                    <a:pt x="3134" y="14"/>
                  </a:lnTo>
                  <a:lnTo>
                    <a:pt x="539" y="478"/>
                  </a:lnTo>
                  <a:cubicBezTo>
                    <a:pt x="1" y="579"/>
                    <a:pt x="106" y="1345"/>
                    <a:pt x="597" y="1345"/>
                  </a:cubicBezTo>
                  <a:cubicBezTo>
                    <a:pt x="628" y="1345"/>
                    <a:pt x="660" y="1342"/>
                    <a:pt x="694" y="1335"/>
                  </a:cubicBezTo>
                  <a:lnTo>
                    <a:pt x="3289" y="871"/>
                  </a:lnTo>
                  <a:cubicBezTo>
                    <a:pt x="3844" y="793"/>
                    <a:pt x="3747" y="1"/>
                    <a:pt x="325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1" name="Google Shape;9761;p52"/>
            <p:cNvSpPr/>
            <p:nvPr/>
          </p:nvSpPr>
          <p:spPr>
            <a:xfrm>
              <a:off x="5135150" y="4273875"/>
              <a:ext cx="46325" cy="38650"/>
            </a:xfrm>
            <a:custGeom>
              <a:rect b="b" l="l" r="r" t="t"/>
              <a:pathLst>
                <a:path extrusionOk="0" h="1546" w="1853">
                  <a:moveTo>
                    <a:pt x="1002" y="1"/>
                  </a:moveTo>
                  <a:cubicBezTo>
                    <a:pt x="959" y="1"/>
                    <a:pt x="914" y="5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3" y="1546"/>
                    <a:pt x="1000" y="1546"/>
                  </a:cubicBezTo>
                  <a:cubicBezTo>
                    <a:pt x="1449" y="1546"/>
                    <a:pt x="1852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2" name="Google Shape;9762;p52"/>
            <p:cNvSpPr/>
            <p:nvPr/>
          </p:nvSpPr>
          <p:spPr>
            <a:xfrm>
              <a:off x="5189025" y="4262500"/>
              <a:ext cx="93700" cy="33750"/>
            </a:xfrm>
            <a:custGeom>
              <a:rect b="b" l="l" r="r" t="t"/>
              <a:pathLst>
                <a:path extrusionOk="0" h="1350" w="3748">
                  <a:moveTo>
                    <a:pt x="3144" y="1"/>
                  </a:moveTo>
                  <a:cubicBezTo>
                    <a:pt x="3128" y="1"/>
                    <a:pt x="3112" y="1"/>
                    <a:pt x="3096" y="3"/>
                  </a:cubicBezTo>
                  <a:lnTo>
                    <a:pt x="501" y="467"/>
                  </a:lnTo>
                  <a:cubicBezTo>
                    <a:pt x="0" y="618"/>
                    <a:pt x="125" y="1349"/>
                    <a:pt x="620" y="1349"/>
                  </a:cubicBezTo>
                  <a:cubicBezTo>
                    <a:pt x="632" y="1349"/>
                    <a:pt x="644" y="1349"/>
                    <a:pt x="656" y="1348"/>
                  </a:cubicBezTo>
                  <a:lnTo>
                    <a:pt x="3251" y="872"/>
                  </a:lnTo>
                  <a:cubicBezTo>
                    <a:pt x="3748" y="722"/>
                    <a:pt x="3639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3" name="Google Shape;9763;p52"/>
            <p:cNvSpPr/>
            <p:nvPr/>
          </p:nvSpPr>
          <p:spPr>
            <a:xfrm>
              <a:off x="5145575" y="4331350"/>
              <a:ext cx="46625" cy="38925"/>
            </a:xfrm>
            <a:custGeom>
              <a:rect b="b" l="l" r="r" t="t"/>
              <a:pathLst>
                <a:path extrusionOk="0" h="1557" w="1865">
                  <a:moveTo>
                    <a:pt x="1010" y="0"/>
                  </a:moveTo>
                  <a:cubicBezTo>
                    <a:pt x="967" y="0"/>
                    <a:pt x="924" y="4"/>
                    <a:pt x="881" y="11"/>
                  </a:cubicBezTo>
                  <a:cubicBezTo>
                    <a:pt x="191" y="130"/>
                    <a:pt x="0" y="1011"/>
                    <a:pt x="572" y="1416"/>
                  </a:cubicBezTo>
                  <a:cubicBezTo>
                    <a:pt x="710" y="1513"/>
                    <a:pt x="860" y="1556"/>
                    <a:pt x="1007" y="1556"/>
                  </a:cubicBezTo>
                  <a:cubicBezTo>
                    <a:pt x="1454" y="1556"/>
                    <a:pt x="1864" y="1153"/>
                    <a:pt x="1774" y="642"/>
                  </a:cubicBezTo>
                  <a:cubicBezTo>
                    <a:pt x="1700" y="268"/>
                    <a:pt x="1376" y="0"/>
                    <a:pt x="101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4" name="Google Shape;9764;p52"/>
            <p:cNvSpPr/>
            <p:nvPr/>
          </p:nvSpPr>
          <p:spPr>
            <a:xfrm>
              <a:off x="5199125" y="4319900"/>
              <a:ext cx="94725" cy="33875"/>
            </a:xfrm>
            <a:custGeom>
              <a:rect b="b" l="l" r="r" t="t"/>
              <a:pathLst>
                <a:path extrusionOk="0" h="1355" w="3789">
                  <a:moveTo>
                    <a:pt x="3177" y="0"/>
                  </a:moveTo>
                  <a:cubicBezTo>
                    <a:pt x="3155" y="0"/>
                    <a:pt x="3133" y="2"/>
                    <a:pt x="3109" y="5"/>
                  </a:cubicBezTo>
                  <a:lnTo>
                    <a:pt x="525" y="481"/>
                  </a:lnTo>
                  <a:cubicBezTo>
                    <a:pt x="1" y="606"/>
                    <a:pt x="110" y="1355"/>
                    <a:pt x="612" y="1355"/>
                  </a:cubicBezTo>
                  <a:cubicBezTo>
                    <a:pt x="634" y="1355"/>
                    <a:pt x="657" y="1353"/>
                    <a:pt x="680" y="1350"/>
                  </a:cubicBezTo>
                  <a:lnTo>
                    <a:pt x="3276" y="886"/>
                  </a:lnTo>
                  <a:cubicBezTo>
                    <a:pt x="3789" y="749"/>
                    <a:pt x="3679" y="0"/>
                    <a:pt x="317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5" name="Google Shape;9765;p52"/>
            <p:cNvSpPr/>
            <p:nvPr/>
          </p:nvSpPr>
          <p:spPr>
            <a:xfrm>
              <a:off x="5100925" y="4570700"/>
              <a:ext cx="194400" cy="174075"/>
            </a:xfrm>
            <a:custGeom>
              <a:rect b="b" l="l" r="r" t="t"/>
              <a:pathLst>
                <a:path extrusionOk="0" h="6963" w="7776">
                  <a:moveTo>
                    <a:pt x="3934" y="1"/>
                  </a:moveTo>
                  <a:cubicBezTo>
                    <a:pt x="2906" y="1"/>
                    <a:pt x="1893" y="469"/>
                    <a:pt x="1227" y="1343"/>
                  </a:cubicBezTo>
                  <a:lnTo>
                    <a:pt x="6966" y="4975"/>
                  </a:lnTo>
                  <a:cubicBezTo>
                    <a:pt x="7775" y="3403"/>
                    <a:pt x="7251" y="1474"/>
                    <a:pt x="5751" y="534"/>
                  </a:cubicBezTo>
                  <a:cubicBezTo>
                    <a:pt x="5189" y="174"/>
                    <a:pt x="4558" y="1"/>
                    <a:pt x="3934" y="1"/>
                  </a:cubicBezTo>
                  <a:close/>
                  <a:moveTo>
                    <a:pt x="822" y="1986"/>
                  </a:moveTo>
                  <a:lnTo>
                    <a:pt x="822" y="1986"/>
                  </a:lnTo>
                  <a:cubicBezTo>
                    <a:pt x="0" y="3558"/>
                    <a:pt x="524" y="5498"/>
                    <a:pt x="2024" y="6439"/>
                  </a:cubicBezTo>
                  <a:cubicBezTo>
                    <a:pt x="2584" y="6793"/>
                    <a:pt x="3213" y="6963"/>
                    <a:pt x="3836" y="6963"/>
                  </a:cubicBezTo>
                  <a:cubicBezTo>
                    <a:pt x="4871" y="6963"/>
                    <a:pt x="5892" y="6494"/>
                    <a:pt x="6561" y="5618"/>
                  </a:cubicBezTo>
                  <a:lnTo>
                    <a:pt x="822" y="1986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6" name="Google Shape;9766;p52"/>
            <p:cNvSpPr/>
            <p:nvPr/>
          </p:nvSpPr>
          <p:spPr>
            <a:xfrm>
              <a:off x="5464650" y="4197375"/>
              <a:ext cx="152125" cy="141000"/>
            </a:xfrm>
            <a:custGeom>
              <a:rect b="b" l="l" r="r" t="t"/>
              <a:pathLst>
                <a:path extrusionOk="0" h="5640" w="6085">
                  <a:moveTo>
                    <a:pt x="3620" y="0"/>
                  </a:moveTo>
                  <a:lnTo>
                    <a:pt x="1215" y="1632"/>
                  </a:lnTo>
                  <a:cubicBezTo>
                    <a:pt x="251" y="2286"/>
                    <a:pt x="1" y="3596"/>
                    <a:pt x="656" y="4560"/>
                  </a:cubicBezTo>
                  <a:lnTo>
                    <a:pt x="763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2"/>
                    <a:pt x="3692" y="5275"/>
                  </a:cubicBezTo>
                  <a:lnTo>
                    <a:pt x="6085" y="3644"/>
                  </a:lnTo>
                  <a:lnTo>
                    <a:pt x="3620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7" name="Google Shape;9767;p52"/>
            <p:cNvSpPr/>
            <p:nvPr/>
          </p:nvSpPr>
          <p:spPr>
            <a:xfrm>
              <a:off x="5567350" y="4138825"/>
              <a:ext cx="152125" cy="141025"/>
            </a:xfrm>
            <a:custGeom>
              <a:rect b="b" l="l" r="r" t="t"/>
              <a:pathLst>
                <a:path extrusionOk="0" h="5641" w="6085">
                  <a:moveTo>
                    <a:pt x="3577" y="1"/>
                  </a:moveTo>
                  <a:cubicBezTo>
                    <a:pt x="3169" y="1"/>
                    <a:pt x="2757" y="119"/>
                    <a:pt x="2394" y="366"/>
                  </a:cubicBezTo>
                  <a:lnTo>
                    <a:pt x="1" y="1997"/>
                  </a:lnTo>
                  <a:lnTo>
                    <a:pt x="2489" y="5640"/>
                  </a:lnTo>
                  <a:lnTo>
                    <a:pt x="4882" y="4009"/>
                  </a:lnTo>
                  <a:cubicBezTo>
                    <a:pt x="5835" y="3354"/>
                    <a:pt x="6085" y="2045"/>
                    <a:pt x="5430" y="1092"/>
                  </a:cubicBezTo>
                  <a:lnTo>
                    <a:pt x="5323" y="926"/>
                  </a:lnTo>
                  <a:cubicBezTo>
                    <a:pt x="4914" y="325"/>
                    <a:pt x="4252" y="1"/>
                    <a:pt x="357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8" name="Google Shape;9768;p52"/>
            <p:cNvSpPr/>
            <p:nvPr/>
          </p:nvSpPr>
          <p:spPr>
            <a:xfrm>
              <a:off x="5420300" y="4488350"/>
              <a:ext cx="267925" cy="266925"/>
            </a:xfrm>
            <a:custGeom>
              <a:rect b="b" l="l" r="r" t="t"/>
              <a:pathLst>
                <a:path extrusionOk="0" h="10677" w="10717">
                  <a:moveTo>
                    <a:pt x="4999" y="0"/>
                  </a:moveTo>
                  <a:cubicBezTo>
                    <a:pt x="4821" y="0"/>
                    <a:pt x="4666" y="135"/>
                    <a:pt x="4644" y="327"/>
                  </a:cubicBezTo>
                  <a:lnTo>
                    <a:pt x="4180" y="3804"/>
                  </a:lnTo>
                  <a:lnTo>
                    <a:pt x="703" y="3339"/>
                  </a:lnTo>
                  <a:cubicBezTo>
                    <a:pt x="688" y="3338"/>
                    <a:pt x="674" y="3337"/>
                    <a:pt x="659" y="3337"/>
                  </a:cubicBezTo>
                  <a:cubicBezTo>
                    <a:pt x="474" y="3337"/>
                    <a:pt x="309" y="3473"/>
                    <a:pt x="287" y="3661"/>
                  </a:cubicBezTo>
                  <a:lnTo>
                    <a:pt x="25" y="5637"/>
                  </a:lnTo>
                  <a:cubicBezTo>
                    <a:pt x="1" y="5840"/>
                    <a:pt x="144" y="6030"/>
                    <a:pt x="346" y="6054"/>
                  </a:cubicBezTo>
                  <a:lnTo>
                    <a:pt x="3823" y="6518"/>
                  </a:lnTo>
                  <a:lnTo>
                    <a:pt x="3370" y="9995"/>
                  </a:lnTo>
                  <a:cubicBezTo>
                    <a:pt x="3335" y="10197"/>
                    <a:pt x="3477" y="10388"/>
                    <a:pt x="3692" y="10412"/>
                  </a:cubicBezTo>
                  <a:lnTo>
                    <a:pt x="5656" y="10674"/>
                  </a:lnTo>
                  <a:cubicBezTo>
                    <a:pt x="5671" y="10675"/>
                    <a:pt x="5686" y="10676"/>
                    <a:pt x="5700" y="10676"/>
                  </a:cubicBezTo>
                  <a:cubicBezTo>
                    <a:pt x="5886" y="10676"/>
                    <a:pt x="6051" y="10540"/>
                    <a:pt x="6073" y="10352"/>
                  </a:cubicBezTo>
                  <a:lnTo>
                    <a:pt x="6537" y="6876"/>
                  </a:lnTo>
                  <a:lnTo>
                    <a:pt x="10014" y="7328"/>
                  </a:lnTo>
                  <a:cubicBezTo>
                    <a:pt x="10034" y="7331"/>
                    <a:pt x="10053" y="7333"/>
                    <a:pt x="10073" y="7333"/>
                  </a:cubicBezTo>
                  <a:cubicBezTo>
                    <a:pt x="10252" y="7333"/>
                    <a:pt x="10409" y="7189"/>
                    <a:pt x="10431" y="7007"/>
                  </a:cubicBezTo>
                  <a:lnTo>
                    <a:pt x="10693" y="5042"/>
                  </a:lnTo>
                  <a:cubicBezTo>
                    <a:pt x="10716" y="4828"/>
                    <a:pt x="10574" y="4649"/>
                    <a:pt x="10371" y="4613"/>
                  </a:cubicBezTo>
                  <a:lnTo>
                    <a:pt x="6895" y="4161"/>
                  </a:lnTo>
                  <a:lnTo>
                    <a:pt x="7347" y="684"/>
                  </a:lnTo>
                  <a:cubicBezTo>
                    <a:pt x="7383" y="482"/>
                    <a:pt x="7240" y="291"/>
                    <a:pt x="7026" y="256"/>
                  </a:cubicBezTo>
                  <a:lnTo>
                    <a:pt x="5061" y="6"/>
                  </a:lnTo>
                  <a:cubicBezTo>
                    <a:pt x="5040" y="2"/>
                    <a:pt x="5019" y="0"/>
                    <a:pt x="499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9" name="Google Shape;9769;p52"/>
            <p:cNvSpPr/>
            <p:nvPr/>
          </p:nvSpPr>
          <p:spPr>
            <a:xfrm>
              <a:off x="4282975" y="921250"/>
              <a:ext cx="271175" cy="338025"/>
            </a:xfrm>
            <a:custGeom>
              <a:rect b="b" l="l" r="r" t="t"/>
              <a:pathLst>
                <a:path extrusionOk="0" h="13521" w="10847">
                  <a:moveTo>
                    <a:pt x="4151" y="435"/>
                  </a:moveTo>
                  <a:cubicBezTo>
                    <a:pt x="4440" y="435"/>
                    <a:pt x="4723" y="607"/>
                    <a:pt x="4774" y="994"/>
                  </a:cubicBezTo>
                  <a:cubicBezTo>
                    <a:pt x="4810" y="1196"/>
                    <a:pt x="4751" y="1387"/>
                    <a:pt x="4632" y="1541"/>
                  </a:cubicBezTo>
                  <a:lnTo>
                    <a:pt x="3834" y="1684"/>
                  </a:lnTo>
                  <a:cubicBezTo>
                    <a:pt x="3667" y="1589"/>
                    <a:pt x="3548" y="1422"/>
                    <a:pt x="3512" y="1232"/>
                  </a:cubicBezTo>
                  <a:lnTo>
                    <a:pt x="3500" y="1232"/>
                  </a:lnTo>
                  <a:cubicBezTo>
                    <a:pt x="3386" y="732"/>
                    <a:pt x="3773" y="435"/>
                    <a:pt x="4151" y="435"/>
                  </a:cubicBezTo>
                  <a:close/>
                  <a:moveTo>
                    <a:pt x="7854" y="2749"/>
                  </a:moveTo>
                  <a:cubicBezTo>
                    <a:pt x="8117" y="2749"/>
                    <a:pt x="8351" y="2930"/>
                    <a:pt x="8394" y="3208"/>
                  </a:cubicBezTo>
                  <a:lnTo>
                    <a:pt x="9787" y="10769"/>
                  </a:lnTo>
                  <a:cubicBezTo>
                    <a:pt x="9835" y="11066"/>
                    <a:pt x="9644" y="11340"/>
                    <a:pt x="9346" y="11400"/>
                  </a:cubicBezTo>
                  <a:lnTo>
                    <a:pt x="3084" y="12543"/>
                  </a:lnTo>
                  <a:cubicBezTo>
                    <a:pt x="3049" y="12550"/>
                    <a:pt x="3014" y="12553"/>
                    <a:pt x="2979" y="12553"/>
                  </a:cubicBezTo>
                  <a:cubicBezTo>
                    <a:pt x="2722" y="12553"/>
                    <a:pt x="2493" y="12365"/>
                    <a:pt x="2441" y="12102"/>
                  </a:cubicBezTo>
                  <a:lnTo>
                    <a:pt x="1060" y="4530"/>
                  </a:lnTo>
                  <a:cubicBezTo>
                    <a:pt x="1012" y="4232"/>
                    <a:pt x="1203" y="3958"/>
                    <a:pt x="1512" y="3899"/>
                  </a:cubicBezTo>
                  <a:lnTo>
                    <a:pt x="2250" y="3768"/>
                  </a:lnTo>
                  <a:cubicBezTo>
                    <a:pt x="2292" y="3977"/>
                    <a:pt x="2472" y="4122"/>
                    <a:pt x="2676" y="4122"/>
                  </a:cubicBezTo>
                  <a:cubicBezTo>
                    <a:pt x="2704" y="4122"/>
                    <a:pt x="2733" y="4119"/>
                    <a:pt x="2762" y="4113"/>
                  </a:cubicBezTo>
                  <a:lnTo>
                    <a:pt x="6668" y="3399"/>
                  </a:lnTo>
                  <a:cubicBezTo>
                    <a:pt x="6906" y="3363"/>
                    <a:pt x="7060" y="3125"/>
                    <a:pt x="7025" y="2899"/>
                  </a:cubicBezTo>
                  <a:lnTo>
                    <a:pt x="7763" y="2756"/>
                  </a:lnTo>
                  <a:cubicBezTo>
                    <a:pt x="7793" y="2751"/>
                    <a:pt x="7824" y="2749"/>
                    <a:pt x="7854" y="2749"/>
                  </a:cubicBezTo>
                  <a:close/>
                  <a:moveTo>
                    <a:pt x="4133" y="0"/>
                  </a:moveTo>
                  <a:cubicBezTo>
                    <a:pt x="4070" y="0"/>
                    <a:pt x="4005" y="6"/>
                    <a:pt x="3941" y="17"/>
                  </a:cubicBezTo>
                  <a:cubicBezTo>
                    <a:pt x="3346" y="136"/>
                    <a:pt x="2953" y="708"/>
                    <a:pt x="3072" y="1303"/>
                  </a:cubicBezTo>
                  <a:cubicBezTo>
                    <a:pt x="3108" y="1482"/>
                    <a:pt x="3179" y="1637"/>
                    <a:pt x="3286" y="1779"/>
                  </a:cubicBezTo>
                  <a:lnTo>
                    <a:pt x="2512" y="1934"/>
                  </a:lnTo>
                  <a:cubicBezTo>
                    <a:pt x="2191" y="1994"/>
                    <a:pt x="1988" y="2291"/>
                    <a:pt x="2036" y="2613"/>
                  </a:cubicBezTo>
                  <a:lnTo>
                    <a:pt x="2096" y="2899"/>
                  </a:lnTo>
                  <a:lnTo>
                    <a:pt x="798" y="3125"/>
                  </a:lnTo>
                  <a:cubicBezTo>
                    <a:pt x="322" y="3208"/>
                    <a:pt x="0" y="3673"/>
                    <a:pt x="83" y="4149"/>
                  </a:cubicBezTo>
                  <a:lnTo>
                    <a:pt x="1667" y="12781"/>
                  </a:lnTo>
                  <a:cubicBezTo>
                    <a:pt x="1741" y="13217"/>
                    <a:pt x="2120" y="13520"/>
                    <a:pt x="2548" y="13520"/>
                  </a:cubicBezTo>
                  <a:cubicBezTo>
                    <a:pt x="2599" y="13520"/>
                    <a:pt x="2651" y="13516"/>
                    <a:pt x="2703" y="13507"/>
                  </a:cubicBezTo>
                  <a:lnTo>
                    <a:pt x="10037" y="12162"/>
                  </a:lnTo>
                  <a:cubicBezTo>
                    <a:pt x="10525" y="12066"/>
                    <a:pt x="10847" y="11602"/>
                    <a:pt x="10763" y="11126"/>
                  </a:cubicBezTo>
                  <a:lnTo>
                    <a:pt x="9180" y="2494"/>
                  </a:lnTo>
                  <a:cubicBezTo>
                    <a:pt x="9106" y="2064"/>
                    <a:pt x="8737" y="1763"/>
                    <a:pt x="8316" y="1763"/>
                  </a:cubicBezTo>
                  <a:cubicBezTo>
                    <a:pt x="8259" y="1763"/>
                    <a:pt x="8202" y="1768"/>
                    <a:pt x="8144" y="1779"/>
                  </a:cubicBezTo>
                  <a:lnTo>
                    <a:pt x="6858" y="2018"/>
                  </a:lnTo>
                  <a:lnTo>
                    <a:pt x="6810" y="1744"/>
                  </a:lnTo>
                  <a:cubicBezTo>
                    <a:pt x="6758" y="1458"/>
                    <a:pt x="6508" y="1258"/>
                    <a:pt x="6228" y="1258"/>
                  </a:cubicBezTo>
                  <a:cubicBezTo>
                    <a:pt x="6192" y="1258"/>
                    <a:pt x="6156" y="1261"/>
                    <a:pt x="6120" y="1268"/>
                  </a:cubicBezTo>
                  <a:lnTo>
                    <a:pt x="5179" y="1434"/>
                  </a:lnTo>
                  <a:cubicBezTo>
                    <a:pt x="5227" y="1268"/>
                    <a:pt x="5239" y="1089"/>
                    <a:pt x="5215" y="922"/>
                  </a:cubicBezTo>
                  <a:cubicBezTo>
                    <a:pt x="5119" y="381"/>
                    <a:pt x="4655" y="0"/>
                    <a:pt x="413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0" name="Google Shape;9770;p52"/>
            <p:cNvSpPr/>
            <p:nvPr/>
          </p:nvSpPr>
          <p:spPr>
            <a:xfrm>
              <a:off x="4331175" y="1043050"/>
              <a:ext cx="46550" cy="38675"/>
            </a:xfrm>
            <a:custGeom>
              <a:rect b="b" l="l" r="r" t="t"/>
              <a:pathLst>
                <a:path extrusionOk="0" h="1547" w="1862">
                  <a:moveTo>
                    <a:pt x="1015" y="1"/>
                  </a:moveTo>
                  <a:cubicBezTo>
                    <a:pt x="967" y="1"/>
                    <a:pt x="919" y="5"/>
                    <a:pt x="870" y="15"/>
                  </a:cubicBezTo>
                  <a:cubicBezTo>
                    <a:pt x="191" y="134"/>
                    <a:pt x="1" y="1015"/>
                    <a:pt x="560" y="1408"/>
                  </a:cubicBezTo>
                  <a:cubicBezTo>
                    <a:pt x="700" y="1504"/>
                    <a:pt x="851" y="1547"/>
                    <a:pt x="998" y="1547"/>
                  </a:cubicBezTo>
                  <a:cubicBezTo>
                    <a:pt x="1451" y="1547"/>
                    <a:pt x="1862" y="1138"/>
                    <a:pt x="1763" y="634"/>
                  </a:cubicBezTo>
                  <a:cubicBezTo>
                    <a:pt x="1689" y="266"/>
                    <a:pt x="1375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1" name="Google Shape;9771;p52"/>
            <p:cNvSpPr/>
            <p:nvPr/>
          </p:nvSpPr>
          <p:spPr>
            <a:xfrm>
              <a:off x="4383600" y="1031875"/>
              <a:ext cx="96200" cy="33850"/>
            </a:xfrm>
            <a:custGeom>
              <a:rect b="b" l="l" r="r" t="t"/>
              <a:pathLst>
                <a:path extrusionOk="0" h="1354" w="3848">
                  <a:moveTo>
                    <a:pt x="3239" y="0"/>
                  </a:moveTo>
                  <a:cubicBezTo>
                    <a:pt x="3208" y="0"/>
                    <a:pt x="3176" y="3"/>
                    <a:pt x="3143" y="10"/>
                  </a:cubicBezTo>
                  <a:lnTo>
                    <a:pt x="3155" y="10"/>
                  </a:lnTo>
                  <a:lnTo>
                    <a:pt x="559" y="486"/>
                  </a:lnTo>
                  <a:cubicBezTo>
                    <a:pt x="0" y="553"/>
                    <a:pt x="102" y="1354"/>
                    <a:pt x="609" y="1354"/>
                  </a:cubicBezTo>
                  <a:cubicBezTo>
                    <a:pt x="642" y="1354"/>
                    <a:pt x="677" y="1350"/>
                    <a:pt x="714" y="1343"/>
                  </a:cubicBezTo>
                  <a:lnTo>
                    <a:pt x="3309" y="867"/>
                  </a:lnTo>
                  <a:cubicBezTo>
                    <a:pt x="3847" y="766"/>
                    <a:pt x="3731" y="0"/>
                    <a:pt x="323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2" name="Google Shape;9772;p52"/>
            <p:cNvSpPr/>
            <p:nvPr/>
          </p:nvSpPr>
          <p:spPr>
            <a:xfrm>
              <a:off x="4341000" y="1097000"/>
              <a:ext cx="46325" cy="38650"/>
            </a:xfrm>
            <a:custGeom>
              <a:rect b="b" l="l" r="r" t="t"/>
              <a:pathLst>
                <a:path extrusionOk="0" h="1546" w="1853">
                  <a:moveTo>
                    <a:pt x="1003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3" y="1545"/>
                    <a:pt x="1000" y="1545"/>
                  </a:cubicBezTo>
                  <a:cubicBezTo>
                    <a:pt x="1449" y="1545"/>
                    <a:pt x="1853" y="1142"/>
                    <a:pt x="1763" y="631"/>
                  </a:cubicBezTo>
                  <a:cubicBezTo>
                    <a:pt x="1699" y="259"/>
                    <a:pt x="1369" y="1"/>
                    <a:pt x="100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3" name="Google Shape;9773;p52"/>
            <p:cNvSpPr/>
            <p:nvPr/>
          </p:nvSpPr>
          <p:spPr>
            <a:xfrm>
              <a:off x="4394875" y="1085650"/>
              <a:ext cx="94100" cy="33725"/>
            </a:xfrm>
            <a:custGeom>
              <a:rect b="b" l="l" r="r" t="t"/>
              <a:pathLst>
                <a:path extrusionOk="0" h="1349" w="3764">
                  <a:moveTo>
                    <a:pt x="3133" y="0"/>
                  </a:moveTo>
                  <a:cubicBezTo>
                    <a:pt x="3121" y="0"/>
                    <a:pt x="3109" y="1"/>
                    <a:pt x="3096" y="2"/>
                  </a:cubicBezTo>
                  <a:lnTo>
                    <a:pt x="501" y="478"/>
                  </a:lnTo>
                  <a:cubicBezTo>
                    <a:pt x="1" y="618"/>
                    <a:pt x="126" y="1348"/>
                    <a:pt x="620" y="1348"/>
                  </a:cubicBezTo>
                  <a:cubicBezTo>
                    <a:pt x="632" y="1348"/>
                    <a:pt x="644" y="1348"/>
                    <a:pt x="656" y="1347"/>
                  </a:cubicBezTo>
                  <a:lnTo>
                    <a:pt x="3251" y="871"/>
                  </a:lnTo>
                  <a:cubicBezTo>
                    <a:pt x="3763" y="731"/>
                    <a:pt x="3638" y="0"/>
                    <a:pt x="313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4" name="Google Shape;9774;p52"/>
            <p:cNvSpPr/>
            <p:nvPr/>
          </p:nvSpPr>
          <p:spPr>
            <a:xfrm>
              <a:off x="4351425" y="1154450"/>
              <a:ext cx="46550" cy="38900"/>
            </a:xfrm>
            <a:custGeom>
              <a:rect b="b" l="l" r="r" t="t"/>
              <a:pathLst>
                <a:path extrusionOk="0" h="1556" w="1862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0" y="1012"/>
                    <a:pt x="572" y="1417"/>
                  </a:cubicBezTo>
                  <a:cubicBezTo>
                    <a:pt x="709" y="1513"/>
                    <a:pt x="857" y="1556"/>
                    <a:pt x="1002" y="1556"/>
                  </a:cubicBezTo>
                  <a:cubicBezTo>
                    <a:pt x="1451" y="1556"/>
                    <a:pt x="1862" y="1147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5" name="Google Shape;9775;p52"/>
            <p:cNvSpPr/>
            <p:nvPr/>
          </p:nvSpPr>
          <p:spPr>
            <a:xfrm>
              <a:off x="4404875" y="1143050"/>
              <a:ext cx="94900" cy="34125"/>
            </a:xfrm>
            <a:custGeom>
              <a:rect b="b" l="l" r="r" t="t"/>
              <a:pathLst>
                <a:path extrusionOk="0" h="1365" w="3796">
                  <a:moveTo>
                    <a:pt x="3172" y="0"/>
                  </a:moveTo>
                  <a:cubicBezTo>
                    <a:pt x="3153" y="0"/>
                    <a:pt x="3133" y="1"/>
                    <a:pt x="3113" y="4"/>
                  </a:cubicBezTo>
                  <a:lnTo>
                    <a:pt x="518" y="480"/>
                  </a:lnTo>
                  <a:cubicBezTo>
                    <a:pt x="1" y="606"/>
                    <a:pt x="115" y="1364"/>
                    <a:pt x="626" y="1364"/>
                  </a:cubicBezTo>
                  <a:cubicBezTo>
                    <a:pt x="645" y="1364"/>
                    <a:pt x="664" y="1363"/>
                    <a:pt x="684" y="1361"/>
                  </a:cubicBezTo>
                  <a:lnTo>
                    <a:pt x="3268" y="885"/>
                  </a:lnTo>
                  <a:cubicBezTo>
                    <a:pt x="3796" y="747"/>
                    <a:pt x="3682" y="0"/>
                    <a:pt x="317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6" name="Google Shape;9776;p52"/>
            <p:cNvSpPr/>
            <p:nvPr/>
          </p:nvSpPr>
          <p:spPr>
            <a:xfrm>
              <a:off x="4306775" y="1393750"/>
              <a:ext cx="194400" cy="174150"/>
            </a:xfrm>
            <a:custGeom>
              <a:rect b="b" l="l" r="r" t="t"/>
              <a:pathLst>
                <a:path extrusionOk="0" h="6966" w="7776">
                  <a:moveTo>
                    <a:pt x="3943" y="1"/>
                  </a:moveTo>
                  <a:cubicBezTo>
                    <a:pt x="2906" y="1"/>
                    <a:pt x="1888" y="469"/>
                    <a:pt x="1227" y="1346"/>
                  </a:cubicBezTo>
                  <a:lnTo>
                    <a:pt x="6966" y="4977"/>
                  </a:lnTo>
                  <a:cubicBezTo>
                    <a:pt x="7775" y="3406"/>
                    <a:pt x="7251" y="1477"/>
                    <a:pt x="5763" y="525"/>
                  </a:cubicBezTo>
                  <a:cubicBezTo>
                    <a:pt x="5199" y="171"/>
                    <a:pt x="4568" y="1"/>
                    <a:pt x="3943" y="1"/>
                  </a:cubicBezTo>
                  <a:close/>
                  <a:moveTo>
                    <a:pt x="822" y="2001"/>
                  </a:moveTo>
                  <a:cubicBezTo>
                    <a:pt x="1" y="3561"/>
                    <a:pt x="524" y="5489"/>
                    <a:pt x="2025" y="6442"/>
                  </a:cubicBezTo>
                  <a:cubicBezTo>
                    <a:pt x="2584" y="6796"/>
                    <a:pt x="3211" y="6966"/>
                    <a:pt x="3833" y="6966"/>
                  </a:cubicBezTo>
                  <a:cubicBezTo>
                    <a:pt x="4864" y="6966"/>
                    <a:pt x="5880" y="6497"/>
                    <a:pt x="6549" y="5620"/>
                  </a:cubicBezTo>
                  <a:lnTo>
                    <a:pt x="822" y="200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7" name="Google Shape;9777;p52"/>
            <p:cNvSpPr/>
            <p:nvPr/>
          </p:nvSpPr>
          <p:spPr>
            <a:xfrm>
              <a:off x="4670500" y="1020500"/>
              <a:ext cx="152150" cy="141000"/>
            </a:xfrm>
            <a:custGeom>
              <a:rect b="b" l="l" r="r" t="t"/>
              <a:pathLst>
                <a:path extrusionOk="0" h="5640" w="6086">
                  <a:moveTo>
                    <a:pt x="3609" y="0"/>
                  </a:moveTo>
                  <a:lnTo>
                    <a:pt x="1215" y="1631"/>
                  </a:lnTo>
                  <a:cubicBezTo>
                    <a:pt x="251" y="2286"/>
                    <a:pt x="1" y="3596"/>
                    <a:pt x="656" y="4560"/>
                  </a:cubicBezTo>
                  <a:lnTo>
                    <a:pt x="763" y="4715"/>
                  </a:lnTo>
                  <a:cubicBezTo>
                    <a:pt x="1171" y="5316"/>
                    <a:pt x="1834" y="5640"/>
                    <a:pt x="2508" y="5640"/>
                  </a:cubicBezTo>
                  <a:cubicBezTo>
                    <a:pt x="2916" y="5640"/>
                    <a:pt x="3329" y="5521"/>
                    <a:pt x="3692" y="5275"/>
                  </a:cubicBezTo>
                  <a:lnTo>
                    <a:pt x="6085" y="3644"/>
                  </a:lnTo>
                  <a:lnTo>
                    <a:pt x="3609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8" name="Google Shape;9778;p52"/>
            <p:cNvSpPr/>
            <p:nvPr/>
          </p:nvSpPr>
          <p:spPr>
            <a:xfrm>
              <a:off x="4773200" y="962250"/>
              <a:ext cx="152125" cy="141025"/>
            </a:xfrm>
            <a:custGeom>
              <a:rect b="b" l="l" r="r" t="t"/>
              <a:pathLst>
                <a:path extrusionOk="0" h="5641" w="6085">
                  <a:moveTo>
                    <a:pt x="3580" y="1"/>
                  </a:moveTo>
                  <a:cubicBezTo>
                    <a:pt x="3174" y="1"/>
                    <a:pt x="2765" y="119"/>
                    <a:pt x="2406" y="366"/>
                  </a:cubicBezTo>
                  <a:lnTo>
                    <a:pt x="1" y="1985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5" y="3354"/>
                    <a:pt x="6085" y="2044"/>
                    <a:pt x="5430" y="1080"/>
                  </a:cubicBezTo>
                  <a:lnTo>
                    <a:pt x="5323" y="925"/>
                  </a:lnTo>
                  <a:cubicBezTo>
                    <a:pt x="4915" y="324"/>
                    <a:pt x="4252" y="1"/>
                    <a:pt x="3580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9" name="Google Shape;9779;p52"/>
            <p:cNvSpPr/>
            <p:nvPr/>
          </p:nvSpPr>
          <p:spPr>
            <a:xfrm>
              <a:off x="4625875" y="1311750"/>
              <a:ext cx="268200" cy="266650"/>
            </a:xfrm>
            <a:custGeom>
              <a:rect b="b" l="l" r="r" t="t"/>
              <a:pathLst>
                <a:path extrusionOk="0" h="10666" w="10728">
                  <a:moveTo>
                    <a:pt x="5007" y="1"/>
                  </a:moveTo>
                  <a:cubicBezTo>
                    <a:pt x="4823" y="1"/>
                    <a:pt x="4677" y="136"/>
                    <a:pt x="4655" y="328"/>
                  </a:cubicBezTo>
                  <a:lnTo>
                    <a:pt x="4191" y="3805"/>
                  </a:lnTo>
                  <a:lnTo>
                    <a:pt x="714" y="3340"/>
                  </a:lnTo>
                  <a:cubicBezTo>
                    <a:pt x="699" y="3338"/>
                    <a:pt x="683" y="3338"/>
                    <a:pt x="668" y="3338"/>
                  </a:cubicBezTo>
                  <a:cubicBezTo>
                    <a:pt x="475" y="3338"/>
                    <a:pt x="320" y="3474"/>
                    <a:pt x="298" y="3662"/>
                  </a:cubicBezTo>
                  <a:lnTo>
                    <a:pt x="36" y="5638"/>
                  </a:lnTo>
                  <a:cubicBezTo>
                    <a:pt x="0" y="5840"/>
                    <a:pt x="143" y="6031"/>
                    <a:pt x="357" y="6055"/>
                  </a:cubicBezTo>
                  <a:lnTo>
                    <a:pt x="357" y="6043"/>
                  </a:lnTo>
                  <a:lnTo>
                    <a:pt x="3834" y="6507"/>
                  </a:lnTo>
                  <a:lnTo>
                    <a:pt x="3370" y="9984"/>
                  </a:lnTo>
                  <a:cubicBezTo>
                    <a:pt x="3346" y="10186"/>
                    <a:pt x="3489" y="10377"/>
                    <a:pt x="3691" y="10401"/>
                  </a:cubicBezTo>
                  <a:lnTo>
                    <a:pt x="5667" y="10663"/>
                  </a:lnTo>
                  <a:cubicBezTo>
                    <a:pt x="5682" y="10664"/>
                    <a:pt x="5697" y="10665"/>
                    <a:pt x="5712" y="10665"/>
                  </a:cubicBezTo>
                  <a:cubicBezTo>
                    <a:pt x="5897" y="10665"/>
                    <a:pt x="6062" y="10529"/>
                    <a:pt x="6084" y="10341"/>
                  </a:cubicBezTo>
                  <a:lnTo>
                    <a:pt x="6548" y="6864"/>
                  </a:lnTo>
                  <a:lnTo>
                    <a:pt x="10025" y="7329"/>
                  </a:lnTo>
                  <a:cubicBezTo>
                    <a:pt x="10040" y="7331"/>
                    <a:pt x="10055" y="7331"/>
                    <a:pt x="10069" y="7331"/>
                  </a:cubicBezTo>
                  <a:cubicBezTo>
                    <a:pt x="10254" y="7331"/>
                    <a:pt x="10420" y="7195"/>
                    <a:pt x="10442" y="7007"/>
                  </a:cubicBezTo>
                  <a:lnTo>
                    <a:pt x="10704" y="5031"/>
                  </a:lnTo>
                  <a:cubicBezTo>
                    <a:pt x="10728" y="4828"/>
                    <a:pt x="10585" y="4638"/>
                    <a:pt x="10382" y="4614"/>
                  </a:cubicBezTo>
                  <a:lnTo>
                    <a:pt x="6894" y="4150"/>
                  </a:lnTo>
                  <a:lnTo>
                    <a:pt x="7358" y="673"/>
                  </a:lnTo>
                  <a:cubicBezTo>
                    <a:pt x="7382" y="471"/>
                    <a:pt x="7239" y="280"/>
                    <a:pt x="7037" y="256"/>
                  </a:cubicBezTo>
                  <a:lnTo>
                    <a:pt x="5072" y="6"/>
                  </a:lnTo>
                  <a:cubicBezTo>
                    <a:pt x="5050" y="3"/>
                    <a:pt x="5028" y="1"/>
                    <a:pt x="500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0" name="Google Shape;9780;p52"/>
            <p:cNvSpPr/>
            <p:nvPr/>
          </p:nvSpPr>
          <p:spPr>
            <a:xfrm>
              <a:off x="4282975" y="1715600"/>
              <a:ext cx="271175" cy="338100"/>
            </a:xfrm>
            <a:custGeom>
              <a:rect b="b" l="l" r="r" t="t"/>
              <a:pathLst>
                <a:path extrusionOk="0" h="13524" w="10847">
                  <a:moveTo>
                    <a:pt x="4147" y="429"/>
                  </a:moveTo>
                  <a:cubicBezTo>
                    <a:pt x="4437" y="429"/>
                    <a:pt x="4723" y="604"/>
                    <a:pt x="4774" y="997"/>
                  </a:cubicBezTo>
                  <a:cubicBezTo>
                    <a:pt x="4810" y="1188"/>
                    <a:pt x="4751" y="1390"/>
                    <a:pt x="4632" y="1533"/>
                  </a:cubicBezTo>
                  <a:lnTo>
                    <a:pt x="3834" y="1688"/>
                  </a:lnTo>
                  <a:cubicBezTo>
                    <a:pt x="3667" y="1593"/>
                    <a:pt x="3548" y="1426"/>
                    <a:pt x="3512" y="1224"/>
                  </a:cubicBezTo>
                  <a:lnTo>
                    <a:pt x="3500" y="1224"/>
                  </a:lnTo>
                  <a:cubicBezTo>
                    <a:pt x="3386" y="725"/>
                    <a:pt x="3770" y="429"/>
                    <a:pt x="4147" y="429"/>
                  </a:cubicBezTo>
                  <a:close/>
                  <a:moveTo>
                    <a:pt x="7867" y="2749"/>
                  </a:moveTo>
                  <a:cubicBezTo>
                    <a:pt x="8125" y="2749"/>
                    <a:pt x="8352" y="2938"/>
                    <a:pt x="8394" y="3200"/>
                  </a:cubicBezTo>
                  <a:lnTo>
                    <a:pt x="9787" y="10761"/>
                  </a:lnTo>
                  <a:cubicBezTo>
                    <a:pt x="9835" y="11058"/>
                    <a:pt x="9644" y="11344"/>
                    <a:pt x="9346" y="11392"/>
                  </a:cubicBezTo>
                  <a:lnTo>
                    <a:pt x="3084" y="12535"/>
                  </a:lnTo>
                  <a:cubicBezTo>
                    <a:pt x="3049" y="12542"/>
                    <a:pt x="3014" y="12545"/>
                    <a:pt x="2979" y="12545"/>
                  </a:cubicBezTo>
                  <a:cubicBezTo>
                    <a:pt x="2722" y="12545"/>
                    <a:pt x="2493" y="12357"/>
                    <a:pt x="2441" y="12094"/>
                  </a:cubicBezTo>
                  <a:lnTo>
                    <a:pt x="1060" y="4534"/>
                  </a:lnTo>
                  <a:cubicBezTo>
                    <a:pt x="1012" y="4236"/>
                    <a:pt x="1203" y="3950"/>
                    <a:pt x="1512" y="3903"/>
                  </a:cubicBezTo>
                  <a:lnTo>
                    <a:pt x="2250" y="3760"/>
                  </a:lnTo>
                  <a:cubicBezTo>
                    <a:pt x="2293" y="3975"/>
                    <a:pt x="2482" y="4122"/>
                    <a:pt x="2694" y="4122"/>
                  </a:cubicBezTo>
                  <a:cubicBezTo>
                    <a:pt x="2717" y="4122"/>
                    <a:pt x="2739" y="4120"/>
                    <a:pt x="2762" y="4117"/>
                  </a:cubicBezTo>
                  <a:lnTo>
                    <a:pt x="6668" y="3402"/>
                  </a:lnTo>
                  <a:cubicBezTo>
                    <a:pt x="6906" y="3355"/>
                    <a:pt x="7060" y="3129"/>
                    <a:pt x="7025" y="2890"/>
                  </a:cubicBezTo>
                  <a:lnTo>
                    <a:pt x="7763" y="2760"/>
                  </a:lnTo>
                  <a:cubicBezTo>
                    <a:pt x="7798" y="2752"/>
                    <a:pt x="7833" y="2749"/>
                    <a:pt x="7867" y="2749"/>
                  </a:cubicBezTo>
                  <a:close/>
                  <a:moveTo>
                    <a:pt x="4150" y="0"/>
                  </a:moveTo>
                  <a:cubicBezTo>
                    <a:pt x="4081" y="0"/>
                    <a:pt x="4011" y="7"/>
                    <a:pt x="3941" y="21"/>
                  </a:cubicBezTo>
                  <a:cubicBezTo>
                    <a:pt x="3346" y="128"/>
                    <a:pt x="2953" y="700"/>
                    <a:pt x="3072" y="1307"/>
                  </a:cubicBezTo>
                  <a:cubicBezTo>
                    <a:pt x="3108" y="1474"/>
                    <a:pt x="3179" y="1640"/>
                    <a:pt x="3286" y="1783"/>
                  </a:cubicBezTo>
                  <a:lnTo>
                    <a:pt x="2512" y="1926"/>
                  </a:lnTo>
                  <a:cubicBezTo>
                    <a:pt x="2191" y="1986"/>
                    <a:pt x="1988" y="2295"/>
                    <a:pt x="2036" y="2617"/>
                  </a:cubicBezTo>
                  <a:lnTo>
                    <a:pt x="2096" y="2890"/>
                  </a:lnTo>
                  <a:lnTo>
                    <a:pt x="798" y="3129"/>
                  </a:lnTo>
                  <a:cubicBezTo>
                    <a:pt x="322" y="3212"/>
                    <a:pt x="0" y="3676"/>
                    <a:pt x="83" y="4164"/>
                  </a:cubicBezTo>
                  <a:lnTo>
                    <a:pt x="1667" y="12785"/>
                  </a:lnTo>
                  <a:cubicBezTo>
                    <a:pt x="1741" y="13221"/>
                    <a:pt x="2120" y="13524"/>
                    <a:pt x="2548" y="13524"/>
                  </a:cubicBezTo>
                  <a:cubicBezTo>
                    <a:pt x="2599" y="13524"/>
                    <a:pt x="2651" y="13520"/>
                    <a:pt x="2703" y="13511"/>
                  </a:cubicBezTo>
                  <a:lnTo>
                    <a:pt x="10049" y="12165"/>
                  </a:lnTo>
                  <a:cubicBezTo>
                    <a:pt x="10525" y="12082"/>
                    <a:pt x="10847" y="11618"/>
                    <a:pt x="10763" y="11130"/>
                  </a:cubicBezTo>
                  <a:lnTo>
                    <a:pt x="9192" y="2498"/>
                  </a:lnTo>
                  <a:cubicBezTo>
                    <a:pt x="9108" y="2067"/>
                    <a:pt x="8737" y="1766"/>
                    <a:pt x="8316" y="1766"/>
                  </a:cubicBezTo>
                  <a:cubicBezTo>
                    <a:pt x="8259" y="1766"/>
                    <a:pt x="8202" y="1772"/>
                    <a:pt x="8144" y="1783"/>
                  </a:cubicBezTo>
                  <a:lnTo>
                    <a:pt x="6858" y="2009"/>
                  </a:lnTo>
                  <a:lnTo>
                    <a:pt x="6810" y="1736"/>
                  </a:lnTo>
                  <a:cubicBezTo>
                    <a:pt x="6757" y="1446"/>
                    <a:pt x="6499" y="1252"/>
                    <a:pt x="6214" y="1252"/>
                  </a:cubicBezTo>
                  <a:cubicBezTo>
                    <a:pt x="6183" y="1252"/>
                    <a:pt x="6151" y="1255"/>
                    <a:pt x="6120" y="1259"/>
                  </a:cubicBezTo>
                  <a:lnTo>
                    <a:pt x="5179" y="1438"/>
                  </a:lnTo>
                  <a:cubicBezTo>
                    <a:pt x="5227" y="1259"/>
                    <a:pt x="5239" y="1081"/>
                    <a:pt x="5215" y="914"/>
                  </a:cubicBezTo>
                  <a:cubicBezTo>
                    <a:pt x="5120" y="378"/>
                    <a:pt x="4665" y="0"/>
                    <a:pt x="415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1" name="Google Shape;9781;p52"/>
            <p:cNvSpPr/>
            <p:nvPr/>
          </p:nvSpPr>
          <p:spPr>
            <a:xfrm>
              <a:off x="4331175" y="1837275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9" y="1"/>
                    <a:pt x="915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2" y="1502"/>
                    <a:pt x="854" y="1545"/>
                    <a:pt x="1002" y="1545"/>
                  </a:cubicBezTo>
                  <a:cubicBezTo>
                    <a:pt x="1454" y="1545"/>
                    <a:pt x="1862" y="1142"/>
                    <a:pt x="1763" y="631"/>
                  </a:cubicBezTo>
                  <a:cubicBezTo>
                    <a:pt x="1689" y="259"/>
                    <a:pt x="1367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2" name="Google Shape;9782;p52"/>
            <p:cNvSpPr/>
            <p:nvPr/>
          </p:nvSpPr>
          <p:spPr>
            <a:xfrm>
              <a:off x="4383175" y="1825925"/>
              <a:ext cx="97025" cy="34050"/>
            </a:xfrm>
            <a:custGeom>
              <a:rect b="b" l="l" r="r" t="t"/>
              <a:pathLst>
                <a:path extrusionOk="0" h="1362" w="3881">
                  <a:moveTo>
                    <a:pt x="3274" y="0"/>
                  </a:moveTo>
                  <a:cubicBezTo>
                    <a:pt x="3238" y="0"/>
                    <a:pt x="3200" y="5"/>
                    <a:pt x="3160" y="13"/>
                  </a:cubicBezTo>
                  <a:lnTo>
                    <a:pt x="3172" y="13"/>
                  </a:lnTo>
                  <a:lnTo>
                    <a:pt x="576" y="490"/>
                  </a:lnTo>
                  <a:cubicBezTo>
                    <a:pt x="0" y="545"/>
                    <a:pt x="104" y="1362"/>
                    <a:pt x="609" y="1362"/>
                  </a:cubicBezTo>
                  <a:cubicBezTo>
                    <a:pt x="647" y="1362"/>
                    <a:pt x="688" y="1357"/>
                    <a:pt x="731" y="1347"/>
                  </a:cubicBezTo>
                  <a:lnTo>
                    <a:pt x="3314" y="871"/>
                  </a:lnTo>
                  <a:cubicBezTo>
                    <a:pt x="3881" y="793"/>
                    <a:pt x="3774" y="0"/>
                    <a:pt x="327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3" name="Google Shape;9783;p52"/>
            <p:cNvSpPr/>
            <p:nvPr/>
          </p:nvSpPr>
          <p:spPr>
            <a:xfrm>
              <a:off x="4341000" y="1891150"/>
              <a:ext cx="46325" cy="38650"/>
            </a:xfrm>
            <a:custGeom>
              <a:rect b="b" l="l" r="r" t="t"/>
              <a:pathLst>
                <a:path extrusionOk="0" h="1546" w="1853">
                  <a:moveTo>
                    <a:pt x="1002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2" y="1502"/>
                    <a:pt x="854" y="1545"/>
                    <a:pt x="1001" y="1545"/>
                  </a:cubicBezTo>
                  <a:cubicBezTo>
                    <a:pt x="1450" y="1545"/>
                    <a:pt x="1852" y="1145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4" name="Google Shape;9784;p52"/>
            <p:cNvSpPr/>
            <p:nvPr/>
          </p:nvSpPr>
          <p:spPr>
            <a:xfrm>
              <a:off x="4394975" y="1879800"/>
              <a:ext cx="94000" cy="33750"/>
            </a:xfrm>
            <a:custGeom>
              <a:rect b="b" l="l" r="r" t="t"/>
              <a:pathLst>
                <a:path extrusionOk="0" h="1350" w="3760">
                  <a:moveTo>
                    <a:pt x="3129" y="0"/>
                  </a:moveTo>
                  <a:cubicBezTo>
                    <a:pt x="3117" y="0"/>
                    <a:pt x="3105" y="1"/>
                    <a:pt x="3092" y="2"/>
                  </a:cubicBezTo>
                  <a:lnTo>
                    <a:pt x="497" y="478"/>
                  </a:lnTo>
                  <a:cubicBezTo>
                    <a:pt x="0" y="628"/>
                    <a:pt x="120" y="1349"/>
                    <a:pt x="605" y="1349"/>
                  </a:cubicBezTo>
                  <a:cubicBezTo>
                    <a:pt x="620" y="1349"/>
                    <a:pt x="636" y="1348"/>
                    <a:pt x="652" y="1347"/>
                  </a:cubicBezTo>
                  <a:lnTo>
                    <a:pt x="3247" y="883"/>
                  </a:lnTo>
                  <a:cubicBezTo>
                    <a:pt x="3759" y="731"/>
                    <a:pt x="3634" y="0"/>
                    <a:pt x="312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5" name="Google Shape;9785;p52"/>
            <p:cNvSpPr/>
            <p:nvPr/>
          </p:nvSpPr>
          <p:spPr>
            <a:xfrm>
              <a:off x="4351425" y="1948900"/>
              <a:ext cx="46550" cy="38625"/>
            </a:xfrm>
            <a:custGeom>
              <a:rect b="b" l="l" r="r" t="t"/>
              <a:pathLst>
                <a:path extrusionOk="0" h="1545" w="1862">
                  <a:moveTo>
                    <a:pt x="1002" y="0"/>
                  </a:moveTo>
                  <a:cubicBezTo>
                    <a:pt x="959" y="0"/>
                    <a:pt x="914" y="4"/>
                    <a:pt x="870" y="12"/>
                  </a:cubicBezTo>
                  <a:cubicBezTo>
                    <a:pt x="191" y="131"/>
                    <a:pt x="0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0"/>
                    <a:pt x="100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6" name="Google Shape;9786;p52"/>
            <p:cNvSpPr/>
            <p:nvPr/>
          </p:nvSpPr>
          <p:spPr>
            <a:xfrm>
              <a:off x="4405100" y="1937500"/>
              <a:ext cx="94400" cy="33775"/>
            </a:xfrm>
            <a:custGeom>
              <a:rect b="b" l="l" r="r" t="t"/>
              <a:pathLst>
                <a:path extrusionOk="0" h="1351" w="3776">
                  <a:moveTo>
                    <a:pt x="3162" y="0"/>
                  </a:moveTo>
                  <a:cubicBezTo>
                    <a:pt x="3143" y="0"/>
                    <a:pt x="3124" y="1"/>
                    <a:pt x="3104" y="3"/>
                  </a:cubicBezTo>
                  <a:lnTo>
                    <a:pt x="509" y="468"/>
                  </a:lnTo>
                  <a:cubicBezTo>
                    <a:pt x="0" y="606"/>
                    <a:pt x="120" y="1351"/>
                    <a:pt x="628" y="1351"/>
                  </a:cubicBezTo>
                  <a:cubicBezTo>
                    <a:pt x="643" y="1351"/>
                    <a:pt x="659" y="1350"/>
                    <a:pt x="675" y="1349"/>
                  </a:cubicBezTo>
                  <a:lnTo>
                    <a:pt x="3259" y="872"/>
                  </a:lnTo>
                  <a:cubicBezTo>
                    <a:pt x="3775" y="735"/>
                    <a:pt x="3661" y="0"/>
                    <a:pt x="316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7" name="Google Shape;9787;p52"/>
            <p:cNvSpPr/>
            <p:nvPr/>
          </p:nvSpPr>
          <p:spPr>
            <a:xfrm>
              <a:off x="4306775" y="2188400"/>
              <a:ext cx="193200" cy="173650"/>
            </a:xfrm>
            <a:custGeom>
              <a:rect b="b" l="l" r="r" t="t"/>
              <a:pathLst>
                <a:path extrusionOk="0" h="6946" w="7728">
                  <a:moveTo>
                    <a:pt x="3946" y="0"/>
                  </a:moveTo>
                  <a:cubicBezTo>
                    <a:pt x="2915" y="0"/>
                    <a:pt x="1900" y="464"/>
                    <a:pt x="1227" y="1338"/>
                  </a:cubicBezTo>
                  <a:lnTo>
                    <a:pt x="6966" y="4957"/>
                  </a:lnTo>
                  <a:cubicBezTo>
                    <a:pt x="7728" y="3398"/>
                    <a:pt x="7251" y="1469"/>
                    <a:pt x="5775" y="528"/>
                  </a:cubicBezTo>
                  <a:cubicBezTo>
                    <a:pt x="5208" y="172"/>
                    <a:pt x="4573" y="0"/>
                    <a:pt x="3946" y="0"/>
                  </a:cubicBezTo>
                  <a:close/>
                  <a:moveTo>
                    <a:pt x="822" y="1981"/>
                  </a:moveTo>
                  <a:cubicBezTo>
                    <a:pt x="1" y="3552"/>
                    <a:pt x="524" y="5481"/>
                    <a:pt x="2025" y="6422"/>
                  </a:cubicBezTo>
                  <a:cubicBezTo>
                    <a:pt x="2584" y="6775"/>
                    <a:pt x="3211" y="6946"/>
                    <a:pt x="3833" y="6946"/>
                  </a:cubicBezTo>
                  <a:cubicBezTo>
                    <a:pt x="4864" y="6946"/>
                    <a:pt x="5880" y="6477"/>
                    <a:pt x="6549" y="5600"/>
                  </a:cubicBezTo>
                  <a:lnTo>
                    <a:pt x="822" y="198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8" name="Google Shape;9788;p52"/>
            <p:cNvSpPr/>
            <p:nvPr/>
          </p:nvSpPr>
          <p:spPr>
            <a:xfrm>
              <a:off x="4670500" y="1814925"/>
              <a:ext cx="152150" cy="140725"/>
            </a:xfrm>
            <a:custGeom>
              <a:rect b="b" l="l" r="r" t="t"/>
              <a:pathLst>
                <a:path extrusionOk="0" h="5629" w="6086">
                  <a:moveTo>
                    <a:pt x="3609" y="1"/>
                  </a:moveTo>
                  <a:lnTo>
                    <a:pt x="1215" y="1620"/>
                  </a:lnTo>
                  <a:cubicBezTo>
                    <a:pt x="251" y="2275"/>
                    <a:pt x="1" y="3585"/>
                    <a:pt x="656" y="4549"/>
                  </a:cubicBezTo>
                  <a:lnTo>
                    <a:pt x="763" y="4704"/>
                  </a:lnTo>
                  <a:cubicBezTo>
                    <a:pt x="1171" y="5305"/>
                    <a:pt x="1834" y="5629"/>
                    <a:pt x="2508" y="5629"/>
                  </a:cubicBezTo>
                  <a:cubicBezTo>
                    <a:pt x="2916" y="5629"/>
                    <a:pt x="3329" y="5510"/>
                    <a:pt x="3692" y="5264"/>
                  </a:cubicBezTo>
                  <a:lnTo>
                    <a:pt x="6085" y="3644"/>
                  </a:lnTo>
                  <a:lnTo>
                    <a:pt x="3609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9" name="Google Shape;9789;p52"/>
            <p:cNvSpPr/>
            <p:nvPr/>
          </p:nvSpPr>
          <p:spPr>
            <a:xfrm>
              <a:off x="4773200" y="1756600"/>
              <a:ext cx="152125" cy="140800"/>
            </a:xfrm>
            <a:custGeom>
              <a:rect b="b" l="l" r="r" t="t"/>
              <a:pathLst>
                <a:path extrusionOk="0" h="5632" w="6085">
                  <a:moveTo>
                    <a:pt x="3591" y="1"/>
                  </a:moveTo>
                  <a:cubicBezTo>
                    <a:pt x="3182" y="1"/>
                    <a:pt x="2768" y="120"/>
                    <a:pt x="2406" y="369"/>
                  </a:cubicBezTo>
                  <a:lnTo>
                    <a:pt x="1" y="1989"/>
                  </a:lnTo>
                  <a:lnTo>
                    <a:pt x="2477" y="5632"/>
                  </a:lnTo>
                  <a:lnTo>
                    <a:pt x="4870" y="4001"/>
                  </a:lnTo>
                  <a:cubicBezTo>
                    <a:pt x="5835" y="3346"/>
                    <a:pt x="6085" y="2036"/>
                    <a:pt x="5430" y="1072"/>
                  </a:cubicBezTo>
                  <a:lnTo>
                    <a:pt x="5430" y="1072"/>
                  </a:lnTo>
                  <a:lnTo>
                    <a:pt x="5430" y="1084"/>
                  </a:lnTo>
                  <a:lnTo>
                    <a:pt x="5323" y="917"/>
                  </a:lnTo>
                  <a:cubicBezTo>
                    <a:pt x="4917" y="319"/>
                    <a:pt x="4259" y="1"/>
                    <a:pt x="359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0" name="Google Shape;9790;p52"/>
            <p:cNvSpPr/>
            <p:nvPr/>
          </p:nvSpPr>
          <p:spPr>
            <a:xfrm>
              <a:off x="4625875" y="2105675"/>
              <a:ext cx="268200" cy="266925"/>
            </a:xfrm>
            <a:custGeom>
              <a:rect b="b" l="l" r="r" t="t"/>
              <a:pathLst>
                <a:path extrusionOk="0" h="10677" w="10728">
                  <a:moveTo>
                    <a:pt x="5028" y="1"/>
                  </a:moveTo>
                  <a:cubicBezTo>
                    <a:pt x="4843" y="1"/>
                    <a:pt x="4677" y="137"/>
                    <a:pt x="4655" y="325"/>
                  </a:cubicBezTo>
                  <a:lnTo>
                    <a:pt x="4191" y="3813"/>
                  </a:lnTo>
                  <a:lnTo>
                    <a:pt x="714" y="3349"/>
                  </a:lnTo>
                  <a:cubicBezTo>
                    <a:pt x="700" y="3347"/>
                    <a:pt x="685" y="3346"/>
                    <a:pt x="670" y="3346"/>
                  </a:cubicBezTo>
                  <a:cubicBezTo>
                    <a:pt x="485" y="3346"/>
                    <a:pt x="320" y="3483"/>
                    <a:pt x="298" y="3670"/>
                  </a:cubicBezTo>
                  <a:lnTo>
                    <a:pt x="36" y="5647"/>
                  </a:lnTo>
                  <a:cubicBezTo>
                    <a:pt x="0" y="5849"/>
                    <a:pt x="143" y="6040"/>
                    <a:pt x="357" y="6064"/>
                  </a:cubicBezTo>
                  <a:lnTo>
                    <a:pt x="357" y="6052"/>
                  </a:lnTo>
                  <a:lnTo>
                    <a:pt x="3834" y="6516"/>
                  </a:lnTo>
                  <a:lnTo>
                    <a:pt x="3370" y="9993"/>
                  </a:lnTo>
                  <a:cubicBezTo>
                    <a:pt x="3346" y="10195"/>
                    <a:pt x="3489" y="10386"/>
                    <a:pt x="3691" y="10409"/>
                  </a:cubicBezTo>
                  <a:lnTo>
                    <a:pt x="5667" y="10671"/>
                  </a:lnTo>
                  <a:cubicBezTo>
                    <a:pt x="5688" y="10675"/>
                    <a:pt x="5709" y="10677"/>
                    <a:pt x="5730" y="10677"/>
                  </a:cubicBezTo>
                  <a:cubicBezTo>
                    <a:pt x="5907" y="10677"/>
                    <a:pt x="6063" y="10542"/>
                    <a:pt x="6084" y="10350"/>
                  </a:cubicBezTo>
                  <a:lnTo>
                    <a:pt x="6548" y="6873"/>
                  </a:lnTo>
                  <a:lnTo>
                    <a:pt x="10025" y="7338"/>
                  </a:lnTo>
                  <a:cubicBezTo>
                    <a:pt x="10040" y="7339"/>
                    <a:pt x="10055" y="7340"/>
                    <a:pt x="10069" y="7340"/>
                  </a:cubicBezTo>
                  <a:cubicBezTo>
                    <a:pt x="10254" y="7340"/>
                    <a:pt x="10420" y="7204"/>
                    <a:pt x="10442" y="7016"/>
                  </a:cubicBezTo>
                  <a:lnTo>
                    <a:pt x="10704" y="5040"/>
                  </a:lnTo>
                  <a:cubicBezTo>
                    <a:pt x="10728" y="4837"/>
                    <a:pt x="10585" y="4647"/>
                    <a:pt x="10382" y="4623"/>
                  </a:cubicBezTo>
                  <a:lnTo>
                    <a:pt x="6906" y="4159"/>
                  </a:lnTo>
                  <a:lnTo>
                    <a:pt x="7358" y="682"/>
                  </a:lnTo>
                  <a:cubicBezTo>
                    <a:pt x="7394" y="480"/>
                    <a:pt x="7239" y="289"/>
                    <a:pt x="7037" y="265"/>
                  </a:cubicBezTo>
                  <a:lnTo>
                    <a:pt x="5072" y="3"/>
                  </a:lnTo>
                  <a:cubicBezTo>
                    <a:pt x="5057" y="2"/>
                    <a:pt x="5043" y="1"/>
                    <a:pt x="502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1" name="Google Shape;9791;p52"/>
            <p:cNvSpPr/>
            <p:nvPr/>
          </p:nvSpPr>
          <p:spPr>
            <a:xfrm>
              <a:off x="4282975" y="2509825"/>
              <a:ext cx="271175" cy="337825"/>
            </a:xfrm>
            <a:custGeom>
              <a:rect b="b" l="l" r="r" t="t"/>
              <a:pathLst>
                <a:path extrusionOk="0" h="13513" w="10847">
                  <a:moveTo>
                    <a:pt x="4145" y="431"/>
                  </a:moveTo>
                  <a:cubicBezTo>
                    <a:pt x="4436" y="431"/>
                    <a:pt x="4723" y="605"/>
                    <a:pt x="4774" y="994"/>
                  </a:cubicBezTo>
                  <a:cubicBezTo>
                    <a:pt x="4810" y="1185"/>
                    <a:pt x="4751" y="1387"/>
                    <a:pt x="4632" y="1530"/>
                  </a:cubicBezTo>
                  <a:lnTo>
                    <a:pt x="3834" y="1685"/>
                  </a:lnTo>
                  <a:cubicBezTo>
                    <a:pt x="3667" y="1590"/>
                    <a:pt x="3548" y="1423"/>
                    <a:pt x="3512" y="1232"/>
                  </a:cubicBezTo>
                  <a:lnTo>
                    <a:pt x="3500" y="1220"/>
                  </a:lnTo>
                  <a:cubicBezTo>
                    <a:pt x="3386" y="723"/>
                    <a:pt x="3769" y="431"/>
                    <a:pt x="4145" y="431"/>
                  </a:cubicBezTo>
                  <a:close/>
                  <a:moveTo>
                    <a:pt x="7867" y="2734"/>
                  </a:moveTo>
                  <a:cubicBezTo>
                    <a:pt x="8125" y="2734"/>
                    <a:pt x="8352" y="2922"/>
                    <a:pt x="8394" y="3185"/>
                  </a:cubicBezTo>
                  <a:lnTo>
                    <a:pt x="9787" y="10757"/>
                  </a:lnTo>
                  <a:cubicBezTo>
                    <a:pt x="9835" y="11055"/>
                    <a:pt x="9644" y="11341"/>
                    <a:pt x="9346" y="11388"/>
                  </a:cubicBezTo>
                  <a:lnTo>
                    <a:pt x="3084" y="12531"/>
                  </a:lnTo>
                  <a:cubicBezTo>
                    <a:pt x="3047" y="12538"/>
                    <a:pt x="3011" y="12542"/>
                    <a:pt x="2975" y="12542"/>
                  </a:cubicBezTo>
                  <a:cubicBezTo>
                    <a:pt x="2710" y="12542"/>
                    <a:pt x="2483" y="12353"/>
                    <a:pt x="2441" y="12091"/>
                  </a:cubicBezTo>
                  <a:lnTo>
                    <a:pt x="1060" y="4518"/>
                  </a:lnTo>
                  <a:cubicBezTo>
                    <a:pt x="1012" y="4221"/>
                    <a:pt x="1203" y="3935"/>
                    <a:pt x="1512" y="3887"/>
                  </a:cubicBezTo>
                  <a:lnTo>
                    <a:pt x="2250" y="3745"/>
                  </a:lnTo>
                  <a:cubicBezTo>
                    <a:pt x="2292" y="3955"/>
                    <a:pt x="2474" y="4110"/>
                    <a:pt x="2680" y="4110"/>
                  </a:cubicBezTo>
                  <a:cubicBezTo>
                    <a:pt x="2707" y="4110"/>
                    <a:pt x="2735" y="4107"/>
                    <a:pt x="2762" y="4102"/>
                  </a:cubicBezTo>
                  <a:lnTo>
                    <a:pt x="6668" y="3387"/>
                  </a:lnTo>
                  <a:cubicBezTo>
                    <a:pt x="6906" y="3340"/>
                    <a:pt x="7060" y="3114"/>
                    <a:pt x="7025" y="2875"/>
                  </a:cubicBezTo>
                  <a:lnTo>
                    <a:pt x="7763" y="2744"/>
                  </a:lnTo>
                  <a:cubicBezTo>
                    <a:pt x="7798" y="2737"/>
                    <a:pt x="7833" y="2734"/>
                    <a:pt x="7867" y="2734"/>
                  </a:cubicBezTo>
                  <a:close/>
                  <a:moveTo>
                    <a:pt x="4133" y="1"/>
                  </a:moveTo>
                  <a:cubicBezTo>
                    <a:pt x="4070" y="1"/>
                    <a:pt x="4006" y="6"/>
                    <a:pt x="3941" y="18"/>
                  </a:cubicBezTo>
                  <a:cubicBezTo>
                    <a:pt x="3346" y="125"/>
                    <a:pt x="2953" y="708"/>
                    <a:pt x="3072" y="1304"/>
                  </a:cubicBezTo>
                  <a:cubicBezTo>
                    <a:pt x="3108" y="1470"/>
                    <a:pt x="3179" y="1637"/>
                    <a:pt x="3286" y="1780"/>
                  </a:cubicBezTo>
                  <a:lnTo>
                    <a:pt x="2512" y="1923"/>
                  </a:lnTo>
                  <a:cubicBezTo>
                    <a:pt x="2191" y="1982"/>
                    <a:pt x="1988" y="2280"/>
                    <a:pt x="2036" y="2602"/>
                  </a:cubicBezTo>
                  <a:lnTo>
                    <a:pt x="2096" y="2887"/>
                  </a:lnTo>
                  <a:lnTo>
                    <a:pt x="798" y="3114"/>
                  </a:lnTo>
                  <a:cubicBezTo>
                    <a:pt x="322" y="3209"/>
                    <a:pt x="0" y="3673"/>
                    <a:pt x="83" y="4149"/>
                  </a:cubicBezTo>
                  <a:lnTo>
                    <a:pt x="1667" y="12781"/>
                  </a:lnTo>
                  <a:cubicBezTo>
                    <a:pt x="1740" y="13212"/>
                    <a:pt x="2110" y="13512"/>
                    <a:pt x="2531" y="13512"/>
                  </a:cubicBezTo>
                  <a:cubicBezTo>
                    <a:pt x="2587" y="13512"/>
                    <a:pt x="2645" y="13507"/>
                    <a:pt x="2703" y="13496"/>
                  </a:cubicBezTo>
                  <a:lnTo>
                    <a:pt x="10049" y="12162"/>
                  </a:lnTo>
                  <a:cubicBezTo>
                    <a:pt x="10525" y="12067"/>
                    <a:pt x="10847" y="11603"/>
                    <a:pt x="10763" y="11114"/>
                  </a:cubicBezTo>
                  <a:lnTo>
                    <a:pt x="9192" y="2482"/>
                  </a:lnTo>
                  <a:cubicBezTo>
                    <a:pt x="9107" y="2048"/>
                    <a:pt x="8729" y="1755"/>
                    <a:pt x="8303" y="1755"/>
                  </a:cubicBezTo>
                  <a:cubicBezTo>
                    <a:pt x="8250" y="1755"/>
                    <a:pt x="8197" y="1759"/>
                    <a:pt x="8144" y="1768"/>
                  </a:cubicBezTo>
                  <a:lnTo>
                    <a:pt x="6858" y="2006"/>
                  </a:lnTo>
                  <a:lnTo>
                    <a:pt x="6810" y="1732"/>
                  </a:lnTo>
                  <a:cubicBezTo>
                    <a:pt x="6757" y="1442"/>
                    <a:pt x="6499" y="1249"/>
                    <a:pt x="6214" y="1249"/>
                  </a:cubicBezTo>
                  <a:cubicBezTo>
                    <a:pt x="6183" y="1249"/>
                    <a:pt x="6151" y="1251"/>
                    <a:pt x="6120" y="1256"/>
                  </a:cubicBezTo>
                  <a:lnTo>
                    <a:pt x="5179" y="1435"/>
                  </a:lnTo>
                  <a:cubicBezTo>
                    <a:pt x="5227" y="1268"/>
                    <a:pt x="5239" y="1089"/>
                    <a:pt x="5215" y="911"/>
                  </a:cubicBezTo>
                  <a:cubicBezTo>
                    <a:pt x="5119" y="380"/>
                    <a:pt x="4655" y="1"/>
                    <a:pt x="413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2" name="Google Shape;9792;p52"/>
            <p:cNvSpPr/>
            <p:nvPr/>
          </p:nvSpPr>
          <p:spPr>
            <a:xfrm>
              <a:off x="4331175" y="2631725"/>
              <a:ext cx="46550" cy="38625"/>
            </a:xfrm>
            <a:custGeom>
              <a:rect b="b" l="l" r="r" t="t"/>
              <a:pathLst>
                <a:path extrusionOk="0" h="1545" w="1862">
                  <a:moveTo>
                    <a:pt x="1002" y="0"/>
                  </a:moveTo>
                  <a:cubicBezTo>
                    <a:pt x="959" y="0"/>
                    <a:pt x="915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2" y="1502"/>
                    <a:pt x="854" y="1545"/>
                    <a:pt x="1002" y="1545"/>
                  </a:cubicBezTo>
                  <a:cubicBezTo>
                    <a:pt x="1454" y="1545"/>
                    <a:pt x="1862" y="1142"/>
                    <a:pt x="1763" y="631"/>
                  </a:cubicBezTo>
                  <a:cubicBezTo>
                    <a:pt x="1689" y="258"/>
                    <a:pt x="1367" y="0"/>
                    <a:pt x="100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3" name="Google Shape;9793;p52"/>
            <p:cNvSpPr/>
            <p:nvPr/>
          </p:nvSpPr>
          <p:spPr>
            <a:xfrm>
              <a:off x="4383600" y="2620175"/>
              <a:ext cx="96200" cy="33850"/>
            </a:xfrm>
            <a:custGeom>
              <a:rect b="b" l="l" r="r" t="t"/>
              <a:pathLst>
                <a:path extrusionOk="0" h="1354" w="3848">
                  <a:moveTo>
                    <a:pt x="3238" y="0"/>
                  </a:moveTo>
                  <a:cubicBezTo>
                    <a:pt x="3207" y="0"/>
                    <a:pt x="3176" y="3"/>
                    <a:pt x="3143" y="9"/>
                  </a:cubicBezTo>
                  <a:lnTo>
                    <a:pt x="3155" y="9"/>
                  </a:lnTo>
                  <a:lnTo>
                    <a:pt x="559" y="485"/>
                  </a:lnTo>
                  <a:cubicBezTo>
                    <a:pt x="1" y="564"/>
                    <a:pt x="102" y="1354"/>
                    <a:pt x="608" y="1354"/>
                  </a:cubicBezTo>
                  <a:cubicBezTo>
                    <a:pt x="641" y="1354"/>
                    <a:pt x="677" y="1350"/>
                    <a:pt x="714" y="1343"/>
                  </a:cubicBezTo>
                  <a:lnTo>
                    <a:pt x="3297" y="866"/>
                  </a:lnTo>
                  <a:cubicBezTo>
                    <a:pt x="3847" y="777"/>
                    <a:pt x="3731" y="0"/>
                    <a:pt x="323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4" name="Google Shape;9794;p52"/>
            <p:cNvSpPr/>
            <p:nvPr/>
          </p:nvSpPr>
          <p:spPr>
            <a:xfrm>
              <a:off x="4341000" y="2685525"/>
              <a:ext cx="46325" cy="38700"/>
            </a:xfrm>
            <a:custGeom>
              <a:rect b="b" l="l" r="r" t="t"/>
              <a:pathLst>
                <a:path extrusionOk="0" h="1548" w="1853">
                  <a:moveTo>
                    <a:pt x="1016" y="0"/>
                  </a:moveTo>
                  <a:cubicBezTo>
                    <a:pt x="968" y="0"/>
                    <a:pt x="919" y="5"/>
                    <a:pt x="870" y="15"/>
                  </a:cubicBezTo>
                  <a:cubicBezTo>
                    <a:pt x="191" y="122"/>
                    <a:pt x="1" y="1015"/>
                    <a:pt x="560" y="1408"/>
                  </a:cubicBezTo>
                  <a:cubicBezTo>
                    <a:pt x="701" y="1505"/>
                    <a:pt x="853" y="1548"/>
                    <a:pt x="1000" y="1548"/>
                  </a:cubicBezTo>
                  <a:cubicBezTo>
                    <a:pt x="1449" y="1548"/>
                    <a:pt x="1853" y="1145"/>
                    <a:pt x="1763" y="634"/>
                  </a:cubicBezTo>
                  <a:cubicBezTo>
                    <a:pt x="1700" y="266"/>
                    <a:pt x="1377" y="0"/>
                    <a:pt x="1016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5" name="Google Shape;9795;p52"/>
            <p:cNvSpPr/>
            <p:nvPr/>
          </p:nvSpPr>
          <p:spPr>
            <a:xfrm>
              <a:off x="4394975" y="2673950"/>
              <a:ext cx="94000" cy="33725"/>
            </a:xfrm>
            <a:custGeom>
              <a:rect b="b" l="l" r="r" t="t"/>
              <a:pathLst>
                <a:path extrusionOk="0" h="1349" w="3760">
                  <a:moveTo>
                    <a:pt x="3129" y="0"/>
                  </a:moveTo>
                  <a:cubicBezTo>
                    <a:pt x="3117" y="0"/>
                    <a:pt x="3105" y="1"/>
                    <a:pt x="3092" y="1"/>
                  </a:cubicBezTo>
                  <a:lnTo>
                    <a:pt x="497" y="478"/>
                  </a:lnTo>
                  <a:cubicBezTo>
                    <a:pt x="0" y="628"/>
                    <a:pt x="120" y="1349"/>
                    <a:pt x="605" y="1349"/>
                  </a:cubicBezTo>
                  <a:cubicBezTo>
                    <a:pt x="620" y="1349"/>
                    <a:pt x="636" y="1348"/>
                    <a:pt x="652" y="1347"/>
                  </a:cubicBezTo>
                  <a:lnTo>
                    <a:pt x="3247" y="882"/>
                  </a:lnTo>
                  <a:cubicBezTo>
                    <a:pt x="3759" y="731"/>
                    <a:pt x="3634" y="0"/>
                    <a:pt x="312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6" name="Google Shape;9796;p52"/>
            <p:cNvSpPr/>
            <p:nvPr/>
          </p:nvSpPr>
          <p:spPr>
            <a:xfrm>
              <a:off x="4351425" y="2743050"/>
              <a:ext cx="46550" cy="38625"/>
            </a:xfrm>
            <a:custGeom>
              <a:rect b="b" l="l" r="r" t="t"/>
              <a:pathLst>
                <a:path extrusionOk="0" h="1545" w="1862">
                  <a:moveTo>
                    <a:pt x="1002" y="0"/>
                  </a:moveTo>
                  <a:cubicBezTo>
                    <a:pt x="959" y="0"/>
                    <a:pt x="914" y="4"/>
                    <a:pt x="870" y="11"/>
                  </a:cubicBezTo>
                  <a:cubicBezTo>
                    <a:pt x="191" y="131"/>
                    <a:pt x="0" y="1012"/>
                    <a:pt x="572" y="1404"/>
                  </a:cubicBezTo>
                  <a:cubicBezTo>
                    <a:pt x="710" y="1501"/>
                    <a:pt x="861" y="1545"/>
                    <a:pt x="1007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8"/>
                    <a:pt x="1369" y="0"/>
                    <a:pt x="100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7" name="Google Shape;9797;p52"/>
            <p:cNvSpPr/>
            <p:nvPr/>
          </p:nvSpPr>
          <p:spPr>
            <a:xfrm>
              <a:off x="4404900" y="2731600"/>
              <a:ext cx="94800" cy="33850"/>
            </a:xfrm>
            <a:custGeom>
              <a:rect b="b" l="l" r="r" t="t"/>
              <a:pathLst>
                <a:path extrusionOk="0" h="1354" w="3792">
                  <a:moveTo>
                    <a:pt x="3181" y="1"/>
                  </a:moveTo>
                  <a:cubicBezTo>
                    <a:pt x="3159" y="1"/>
                    <a:pt x="3136" y="2"/>
                    <a:pt x="3112" y="5"/>
                  </a:cubicBezTo>
                  <a:lnTo>
                    <a:pt x="517" y="469"/>
                  </a:lnTo>
                  <a:cubicBezTo>
                    <a:pt x="0" y="607"/>
                    <a:pt x="114" y="1354"/>
                    <a:pt x="625" y="1354"/>
                  </a:cubicBezTo>
                  <a:cubicBezTo>
                    <a:pt x="644" y="1354"/>
                    <a:pt x="663" y="1353"/>
                    <a:pt x="683" y="1351"/>
                  </a:cubicBezTo>
                  <a:lnTo>
                    <a:pt x="3267" y="874"/>
                  </a:lnTo>
                  <a:cubicBezTo>
                    <a:pt x="3792" y="749"/>
                    <a:pt x="3683" y="1"/>
                    <a:pt x="318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8" name="Google Shape;9798;p52"/>
            <p:cNvSpPr/>
            <p:nvPr/>
          </p:nvSpPr>
          <p:spPr>
            <a:xfrm>
              <a:off x="4306775" y="2982050"/>
              <a:ext cx="194400" cy="174250"/>
            </a:xfrm>
            <a:custGeom>
              <a:rect b="b" l="l" r="r" t="t"/>
              <a:pathLst>
                <a:path extrusionOk="0" h="6970" w="7776">
                  <a:moveTo>
                    <a:pt x="3946" y="1"/>
                  </a:moveTo>
                  <a:cubicBezTo>
                    <a:pt x="2909" y="1"/>
                    <a:pt x="1889" y="472"/>
                    <a:pt x="1227" y="1358"/>
                  </a:cubicBezTo>
                  <a:lnTo>
                    <a:pt x="6966" y="4977"/>
                  </a:lnTo>
                  <a:cubicBezTo>
                    <a:pt x="7775" y="3405"/>
                    <a:pt x="7251" y="1477"/>
                    <a:pt x="5763" y="524"/>
                  </a:cubicBezTo>
                  <a:cubicBezTo>
                    <a:pt x="5200" y="171"/>
                    <a:pt x="4570" y="1"/>
                    <a:pt x="3946" y="1"/>
                  </a:cubicBezTo>
                  <a:close/>
                  <a:moveTo>
                    <a:pt x="822" y="2001"/>
                  </a:moveTo>
                  <a:lnTo>
                    <a:pt x="822" y="2001"/>
                  </a:lnTo>
                  <a:cubicBezTo>
                    <a:pt x="1" y="3572"/>
                    <a:pt x="524" y="5501"/>
                    <a:pt x="2025" y="6442"/>
                  </a:cubicBezTo>
                  <a:cubicBezTo>
                    <a:pt x="2588" y="6797"/>
                    <a:pt x="3219" y="6969"/>
                    <a:pt x="3844" y="6969"/>
                  </a:cubicBezTo>
                  <a:cubicBezTo>
                    <a:pt x="4872" y="6969"/>
                    <a:pt x="5883" y="6505"/>
                    <a:pt x="6549" y="5632"/>
                  </a:cubicBezTo>
                  <a:lnTo>
                    <a:pt x="822" y="200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9" name="Google Shape;9799;p52"/>
            <p:cNvSpPr/>
            <p:nvPr/>
          </p:nvSpPr>
          <p:spPr>
            <a:xfrm>
              <a:off x="4670500" y="2609075"/>
              <a:ext cx="152150" cy="140725"/>
            </a:xfrm>
            <a:custGeom>
              <a:rect b="b" l="l" r="r" t="t"/>
              <a:pathLst>
                <a:path extrusionOk="0" h="5629" w="6086">
                  <a:moveTo>
                    <a:pt x="3609" y="1"/>
                  </a:moveTo>
                  <a:lnTo>
                    <a:pt x="1215" y="1620"/>
                  </a:lnTo>
                  <a:cubicBezTo>
                    <a:pt x="251" y="2275"/>
                    <a:pt x="1" y="3585"/>
                    <a:pt x="656" y="4549"/>
                  </a:cubicBezTo>
                  <a:lnTo>
                    <a:pt x="763" y="4716"/>
                  </a:lnTo>
                  <a:cubicBezTo>
                    <a:pt x="1170" y="5308"/>
                    <a:pt x="1831" y="5629"/>
                    <a:pt x="2505" y="5629"/>
                  </a:cubicBezTo>
                  <a:cubicBezTo>
                    <a:pt x="2914" y="5629"/>
                    <a:pt x="3328" y="5511"/>
                    <a:pt x="3692" y="5263"/>
                  </a:cubicBezTo>
                  <a:lnTo>
                    <a:pt x="6085" y="3644"/>
                  </a:lnTo>
                  <a:lnTo>
                    <a:pt x="3609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0" name="Google Shape;9800;p52"/>
            <p:cNvSpPr/>
            <p:nvPr/>
          </p:nvSpPr>
          <p:spPr>
            <a:xfrm>
              <a:off x="4773200" y="2550550"/>
              <a:ext cx="152125" cy="141000"/>
            </a:xfrm>
            <a:custGeom>
              <a:rect b="b" l="l" r="r" t="t"/>
              <a:pathLst>
                <a:path extrusionOk="0" h="5640" w="6085">
                  <a:moveTo>
                    <a:pt x="3580" y="0"/>
                  </a:moveTo>
                  <a:cubicBezTo>
                    <a:pt x="3174" y="0"/>
                    <a:pt x="2765" y="119"/>
                    <a:pt x="2406" y="365"/>
                  </a:cubicBezTo>
                  <a:lnTo>
                    <a:pt x="1" y="1996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5" y="3354"/>
                    <a:pt x="6085" y="2044"/>
                    <a:pt x="5430" y="1080"/>
                  </a:cubicBezTo>
                  <a:lnTo>
                    <a:pt x="5323" y="925"/>
                  </a:lnTo>
                  <a:cubicBezTo>
                    <a:pt x="4915" y="324"/>
                    <a:pt x="4252" y="0"/>
                    <a:pt x="358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1" name="Google Shape;9801;p52"/>
            <p:cNvSpPr/>
            <p:nvPr/>
          </p:nvSpPr>
          <p:spPr>
            <a:xfrm>
              <a:off x="4625875" y="2899825"/>
              <a:ext cx="268200" cy="266925"/>
            </a:xfrm>
            <a:custGeom>
              <a:rect b="b" l="l" r="r" t="t"/>
              <a:pathLst>
                <a:path extrusionOk="0" h="10677" w="10728">
                  <a:moveTo>
                    <a:pt x="5026" y="1"/>
                  </a:moveTo>
                  <a:cubicBezTo>
                    <a:pt x="4832" y="1"/>
                    <a:pt x="4677" y="137"/>
                    <a:pt x="4643" y="325"/>
                  </a:cubicBezTo>
                  <a:lnTo>
                    <a:pt x="4191" y="3813"/>
                  </a:lnTo>
                  <a:lnTo>
                    <a:pt x="714" y="3349"/>
                  </a:lnTo>
                  <a:cubicBezTo>
                    <a:pt x="699" y="3347"/>
                    <a:pt x="683" y="3346"/>
                    <a:pt x="668" y="3346"/>
                  </a:cubicBezTo>
                  <a:cubicBezTo>
                    <a:pt x="475" y="3346"/>
                    <a:pt x="319" y="3483"/>
                    <a:pt x="286" y="3670"/>
                  </a:cubicBezTo>
                  <a:lnTo>
                    <a:pt x="36" y="5647"/>
                  </a:lnTo>
                  <a:cubicBezTo>
                    <a:pt x="0" y="5849"/>
                    <a:pt x="143" y="6028"/>
                    <a:pt x="357" y="6063"/>
                  </a:cubicBezTo>
                  <a:lnTo>
                    <a:pt x="3834" y="6516"/>
                  </a:lnTo>
                  <a:lnTo>
                    <a:pt x="3370" y="10004"/>
                  </a:lnTo>
                  <a:cubicBezTo>
                    <a:pt x="3346" y="10207"/>
                    <a:pt x="3489" y="10385"/>
                    <a:pt x="3691" y="10421"/>
                  </a:cubicBezTo>
                  <a:lnTo>
                    <a:pt x="5667" y="10671"/>
                  </a:lnTo>
                  <a:cubicBezTo>
                    <a:pt x="5688" y="10675"/>
                    <a:pt x="5709" y="10677"/>
                    <a:pt x="5730" y="10677"/>
                  </a:cubicBezTo>
                  <a:cubicBezTo>
                    <a:pt x="5907" y="10677"/>
                    <a:pt x="6063" y="10543"/>
                    <a:pt x="6084" y="10362"/>
                  </a:cubicBezTo>
                  <a:lnTo>
                    <a:pt x="6548" y="6873"/>
                  </a:lnTo>
                  <a:lnTo>
                    <a:pt x="10025" y="7337"/>
                  </a:lnTo>
                  <a:cubicBezTo>
                    <a:pt x="10040" y="7339"/>
                    <a:pt x="10055" y="7340"/>
                    <a:pt x="10069" y="7340"/>
                  </a:cubicBezTo>
                  <a:cubicBezTo>
                    <a:pt x="10254" y="7340"/>
                    <a:pt x="10420" y="7204"/>
                    <a:pt x="10442" y="7016"/>
                  </a:cubicBezTo>
                  <a:lnTo>
                    <a:pt x="10704" y="5039"/>
                  </a:lnTo>
                  <a:cubicBezTo>
                    <a:pt x="10728" y="4837"/>
                    <a:pt x="10585" y="4647"/>
                    <a:pt x="10382" y="4623"/>
                  </a:cubicBezTo>
                  <a:lnTo>
                    <a:pt x="6906" y="4170"/>
                  </a:lnTo>
                  <a:lnTo>
                    <a:pt x="7358" y="682"/>
                  </a:lnTo>
                  <a:cubicBezTo>
                    <a:pt x="7394" y="479"/>
                    <a:pt x="7239" y="289"/>
                    <a:pt x="7037" y="265"/>
                  </a:cubicBezTo>
                  <a:lnTo>
                    <a:pt x="5072" y="3"/>
                  </a:lnTo>
                  <a:cubicBezTo>
                    <a:pt x="5056" y="1"/>
                    <a:pt x="5041" y="1"/>
                    <a:pt x="5026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2" name="Google Shape;9802;p52"/>
            <p:cNvSpPr/>
            <p:nvPr/>
          </p:nvSpPr>
          <p:spPr>
            <a:xfrm>
              <a:off x="4282975" y="3303975"/>
              <a:ext cx="271175" cy="338325"/>
            </a:xfrm>
            <a:custGeom>
              <a:rect b="b" l="l" r="r" t="t"/>
              <a:pathLst>
                <a:path extrusionOk="0" h="13533" w="10847">
                  <a:moveTo>
                    <a:pt x="4151" y="435"/>
                  </a:moveTo>
                  <a:cubicBezTo>
                    <a:pt x="4440" y="435"/>
                    <a:pt x="4723" y="608"/>
                    <a:pt x="4774" y="994"/>
                  </a:cubicBezTo>
                  <a:cubicBezTo>
                    <a:pt x="4810" y="1196"/>
                    <a:pt x="4751" y="1387"/>
                    <a:pt x="4632" y="1542"/>
                  </a:cubicBezTo>
                  <a:lnTo>
                    <a:pt x="3834" y="1685"/>
                  </a:lnTo>
                  <a:cubicBezTo>
                    <a:pt x="3667" y="1589"/>
                    <a:pt x="3548" y="1423"/>
                    <a:pt x="3512" y="1232"/>
                  </a:cubicBezTo>
                  <a:lnTo>
                    <a:pt x="3500" y="1232"/>
                  </a:lnTo>
                  <a:cubicBezTo>
                    <a:pt x="3386" y="732"/>
                    <a:pt x="3773" y="435"/>
                    <a:pt x="4151" y="435"/>
                  </a:cubicBezTo>
                  <a:close/>
                  <a:moveTo>
                    <a:pt x="7872" y="2745"/>
                  </a:moveTo>
                  <a:cubicBezTo>
                    <a:pt x="8127" y="2745"/>
                    <a:pt x="8352" y="2924"/>
                    <a:pt x="8394" y="3185"/>
                  </a:cubicBezTo>
                  <a:lnTo>
                    <a:pt x="9787" y="10769"/>
                  </a:lnTo>
                  <a:cubicBezTo>
                    <a:pt x="9835" y="11067"/>
                    <a:pt x="9644" y="11341"/>
                    <a:pt x="9346" y="11400"/>
                  </a:cubicBezTo>
                  <a:lnTo>
                    <a:pt x="3084" y="12543"/>
                  </a:lnTo>
                  <a:cubicBezTo>
                    <a:pt x="3047" y="12550"/>
                    <a:pt x="3011" y="12553"/>
                    <a:pt x="2976" y="12553"/>
                  </a:cubicBezTo>
                  <a:cubicBezTo>
                    <a:pt x="2710" y="12553"/>
                    <a:pt x="2483" y="12364"/>
                    <a:pt x="2441" y="12091"/>
                  </a:cubicBezTo>
                  <a:lnTo>
                    <a:pt x="1060" y="4530"/>
                  </a:lnTo>
                  <a:cubicBezTo>
                    <a:pt x="1012" y="4233"/>
                    <a:pt x="1203" y="3947"/>
                    <a:pt x="1512" y="3887"/>
                  </a:cubicBezTo>
                  <a:lnTo>
                    <a:pt x="2250" y="3756"/>
                  </a:lnTo>
                  <a:cubicBezTo>
                    <a:pt x="2292" y="3965"/>
                    <a:pt x="2472" y="4110"/>
                    <a:pt x="2676" y="4110"/>
                  </a:cubicBezTo>
                  <a:cubicBezTo>
                    <a:pt x="2704" y="4110"/>
                    <a:pt x="2733" y="4107"/>
                    <a:pt x="2762" y="4102"/>
                  </a:cubicBezTo>
                  <a:lnTo>
                    <a:pt x="6668" y="3399"/>
                  </a:lnTo>
                  <a:cubicBezTo>
                    <a:pt x="6906" y="3351"/>
                    <a:pt x="7060" y="3125"/>
                    <a:pt x="7025" y="2887"/>
                  </a:cubicBezTo>
                  <a:lnTo>
                    <a:pt x="7763" y="2756"/>
                  </a:lnTo>
                  <a:cubicBezTo>
                    <a:pt x="7800" y="2749"/>
                    <a:pt x="7836" y="2745"/>
                    <a:pt x="7872" y="2745"/>
                  </a:cubicBezTo>
                  <a:close/>
                  <a:moveTo>
                    <a:pt x="4133" y="1"/>
                  </a:moveTo>
                  <a:cubicBezTo>
                    <a:pt x="4070" y="1"/>
                    <a:pt x="4005" y="6"/>
                    <a:pt x="3941" y="18"/>
                  </a:cubicBezTo>
                  <a:cubicBezTo>
                    <a:pt x="3346" y="125"/>
                    <a:pt x="2953" y="708"/>
                    <a:pt x="3072" y="1304"/>
                  </a:cubicBezTo>
                  <a:cubicBezTo>
                    <a:pt x="3108" y="1482"/>
                    <a:pt x="3179" y="1649"/>
                    <a:pt x="3286" y="1780"/>
                  </a:cubicBezTo>
                  <a:lnTo>
                    <a:pt x="2512" y="1935"/>
                  </a:lnTo>
                  <a:cubicBezTo>
                    <a:pt x="2191" y="1994"/>
                    <a:pt x="1988" y="2304"/>
                    <a:pt x="2036" y="2613"/>
                  </a:cubicBezTo>
                  <a:lnTo>
                    <a:pt x="2096" y="2899"/>
                  </a:lnTo>
                  <a:lnTo>
                    <a:pt x="798" y="3125"/>
                  </a:lnTo>
                  <a:cubicBezTo>
                    <a:pt x="322" y="3220"/>
                    <a:pt x="0" y="3685"/>
                    <a:pt x="83" y="4173"/>
                  </a:cubicBezTo>
                  <a:lnTo>
                    <a:pt x="1667" y="12793"/>
                  </a:lnTo>
                  <a:cubicBezTo>
                    <a:pt x="1741" y="13229"/>
                    <a:pt x="2120" y="13533"/>
                    <a:pt x="2548" y="13533"/>
                  </a:cubicBezTo>
                  <a:cubicBezTo>
                    <a:pt x="2599" y="13533"/>
                    <a:pt x="2651" y="13528"/>
                    <a:pt x="2703" y="13519"/>
                  </a:cubicBezTo>
                  <a:lnTo>
                    <a:pt x="10049" y="12174"/>
                  </a:lnTo>
                  <a:cubicBezTo>
                    <a:pt x="10525" y="12079"/>
                    <a:pt x="10847" y="11614"/>
                    <a:pt x="10763" y="11138"/>
                  </a:cubicBezTo>
                  <a:lnTo>
                    <a:pt x="9192" y="2506"/>
                  </a:lnTo>
                  <a:cubicBezTo>
                    <a:pt x="9107" y="2070"/>
                    <a:pt x="8727" y="1767"/>
                    <a:pt x="8298" y="1767"/>
                  </a:cubicBezTo>
                  <a:cubicBezTo>
                    <a:pt x="8247" y="1767"/>
                    <a:pt x="8196" y="1771"/>
                    <a:pt x="8144" y="1780"/>
                  </a:cubicBezTo>
                  <a:lnTo>
                    <a:pt x="6858" y="2018"/>
                  </a:lnTo>
                  <a:lnTo>
                    <a:pt x="6810" y="1744"/>
                  </a:lnTo>
                  <a:cubicBezTo>
                    <a:pt x="6758" y="1459"/>
                    <a:pt x="6508" y="1258"/>
                    <a:pt x="6228" y="1258"/>
                  </a:cubicBezTo>
                  <a:cubicBezTo>
                    <a:pt x="6192" y="1258"/>
                    <a:pt x="6156" y="1261"/>
                    <a:pt x="6120" y="1268"/>
                  </a:cubicBezTo>
                  <a:lnTo>
                    <a:pt x="5179" y="1435"/>
                  </a:lnTo>
                  <a:cubicBezTo>
                    <a:pt x="5227" y="1268"/>
                    <a:pt x="5239" y="1089"/>
                    <a:pt x="5215" y="923"/>
                  </a:cubicBezTo>
                  <a:cubicBezTo>
                    <a:pt x="5119" y="381"/>
                    <a:pt x="4655" y="1"/>
                    <a:pt x="413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3" name="Google Shape;9803;p52"/>
            <p:cNvSpPr/>
            <p:nvPr/>
          </p:nvSpPr>
          <p:spPr>
            <a:xfrm>
              <a:off x="4331175" y="3425875"/>
              <a:ext cx="46550" cy="38625"/>
            </a:xfrm>
            <a:custGeom>
              <a:rect b="b" l="l" r="r" t="t"/>
              <a:pathLst>
                <a:path extrusionOk="0" h="1545" w="1862">
                  <a:moveTo>
                    <a:pt x="1002" y="0"/>
                  </a:moveTo>
                  <a:cubicBezTo>
                    <a:pt x="959" y="0"/>
                    <a:pt x="915" y="4"/>
                    <a:pt x="870" y="11"/>
                  </a:cubicBezTo>
                  <a:cubicBezTo>
                    <a:pt x="191" y="130"/>
                    <a:pt x="1" y="1011"/>
                    <a:pt x="560" y="1404"/>
                  </a:cubicBezTo>
                  <a:cubicBezTo>
                    <a:pt x="702" y="1501"/>
                    <a:pt x="854" y="1545"/>
                    <a:pt x="1002" y="1545"/>
                  </a:cubicBezTo>
                  <a:cubicBezTo>
                    <a:pt x="1454" y="1545"/>
                    <a:pt x="1862" y="1142"/>
                    <a:pt x="1763" y="630"/>
                  </a:cubicBezTo>
                  <a:cubicBezTo>
                    <a:pt x="1689" y="258"/>
                    <a:pt x="1367" y="0"/>
                    <a:pt x="100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4" name="Google Shape;9804;p52"/>
            <p:cNvSpPr/>
            <p:nvPr/>
          </p:nvSpPr>
          <p:spPr>
            <a:xfrm>
              <a:off x="4383250" y="3414225"/>
              <a:ext cx="96950" cy="34100"/>
            </a:xfrm>
            <a:custGeom>
              <a:rect b="b" l="l" r="r" t="t"/>
              <a:pathLst>
                <a:path extrusionOk="0" h="1364" w="3878">
                  <a:moveTo>
                    <a:pt x="3271" y="0"/>
                  </a:moveTo>
                  <a:cubicBezTo>
                    <a:pt x="3235" y="0"/>
                    <a:pt x="3197" y="4"/>
                    <a:pt x="3157" y="13"/>
                  </a:cubicBezTo>
                  <a:lnTo>
                    <a:pt x="3169" y="13"/>
                  </a:lnTo>
                  <a:lnTo>
                    <a:pt x="573" y="489"/>
                  </a:lnTo>
                  <a:cubicBezTo>
                    <a:pt x="1" y="555"/>
                    <a:pt x="100" y="1364"/>
                    <a:pt x="597" y="1364"/>
                  </a:cubicBezTo>
                  <a:cubicBezTo>
                    <a:pt x="638" y="1364"/>
                    <a:pt x="682" y="1358"/>
                    <a:pt x="728" y="1347"/>
                  </a:cubicBezTo>
                  <a:lnTo>
                    <a:pt x="3311" y="870"/>
                  </a:lnTo>
                  <a:cubicBezTo>
                    <a:pt x="3878" y="793"/>
                    <a:pt x="3771" y="0"/>
                    <a:pt x="3271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5" name="Google Shape;9805;p52"/>
            <p:cNvSpPr/>
            <p:nvPr/>
          </p:nvSpPr>
          <p:spPr>
            <a:xfrm>
              <a:off x="4341000" y="3479650"/>
              <a:ext cx="46325" cy="38725"/>
            </a:xfrm>
            <a:custGeom>
              <a:rect b="b" l="l" r="r" t="t"/>
              <a:pathLst>
                <a:path extrusionOk="0" h="1549" w="1853">
                  <a:moveTo>
                    <a:pt x="1016" y="1"/>
                  </a:moveTo>
                  <a:cubicBezTo>
                    <a:pt x="968" y="1"/>
                    <a:pt x="919" y="6"/>
                    <a:pt x="870" y="15"/>
                  </a:cubicBezTo>
                  <a:cubicBezTo>
                    <a:pt x="191" y="134"/>
                    <a:pt x="1" y="1015"/>
                    <a:pt x="560" y="1408"/>
                  </a:cubicBezTo>
                  <a:cubicBezTo>
                    <a:pt x="701" y="1505"/>
                    <a:pt x="853" y="1549"/>
                    <a:pt x="1000" y="1549"/>
                  </a:cubicBezTo>
                  <a:cubicBezTo>
                    <a:pt x="1449" y="1549"/>
                    <a:pt x="1853" y="1146"/>
                    <a:pt x="1763" y="635"/>
                  </a:cubicBezTo>
                  <a:cubicBezTo>
                    <a:pt x="1700" y="267"/>
                    <a:pt x="1377" y="1"/>
                    <a:pt x="1016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6" name="Google Shape;9806;p52"/>
            <p:cNvSpPr/>
            <p:nvPr/>
          </p:nvSpPr>
          <p:spPr>
            <a:xfrm>
              <a:off x="4394875" y="3468350"/>
              <a:ext cx="94000" cy="33750"/>
            </a:xfrm>
            <a:custGeom>
              <a:rect b="b" l="l" r="r" t="t"/>
              <a:pathLst>
                <a:path extrusionOk="0" h="1350" w="3760">
                  <a:moveTo>
                    <a:pt x="3144" y="1"/>
                  </a:moveTo>
                  <a:cubicBezTo>
                    <a:pt x="3128" y="1"/>
                    <a:pt x="3113" y="2"/>
                    <a:pt x="3096" y="3"/>
                  </a:cubicBezTo>
                  <a:lnTo>
                    <a:pt x="501" y="467"/>
                  </a:lnTo>
                  <a:cubicBezTo>
                    <a:pt x="1" y="619"/>
                    <a:pt x="126" y="1350"/>
                    <a:pt x="620" y="1350"/>
                  </a:cubicBezTo>
                  <a:cubicBezTo>
                    <a:pt x="632" y="1350"/>
                    <a:pt x="644" y="1349"/>
                    <a:pt x="656" y="1348"/>
                  </a:cubicBezTo>
                  <a:lnTo>
                    <a:pt x="3251" y="872"/>
                  </a:lnTo>
                  <a:cubicBezTo>
                    <a:pt x="3759" y="722"/>
                    <a:pt x="3640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7" name="Google Shape;9807;p52"/>
            <p:cNvSpPr/>
            <p:nvPr/>
          </p:nvSpPr>
          <p:spPr>
            <a:xfrm>
              <a:off x="4351425" y="3537175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5"/>
                    <a:pt x="870" y="12"/>
                  </a:cubicBezTo>
                  <a:cubicBezTo>
                    <a:pt x="191" y="131"/>
                    <a:pt x="0" y="1012"/>
                    <a:pt x="560" y="1405"/>
                  </a:cubicBezTo>
                  <a:cubicBezTo>
                    <a:pt x="701" y="1502"/>
                    <a:pt x="854" y="1546"/>
                    <a:pt x="1003" y="1546"/>
                  </a:cubicBezTo>
                  <a:cubicBezTo>
                    <a:pt x="1454" y="1546"/>
                    <a:pt x="1861" y="1145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8" name="Google Shape;9808;p52"/>
            <p:cNvSpPr/>
            <p:nvPr/>
          </p:nvSpPr>
          <p:spPr>
            <a:xfrm>
              <a:off x="4405100" y="3525800"/>
              <a:ext cx="94475" cy="33775"/>
            </a:xfrm>
            <a:custGeom>
              <a:rect b="b" l="l" r="r" t="t"/>
              <a:pathLst>
                <a:path extrusionOk="0" h="1351" w="3779">
                  <a:moveTo>
                    <a:pt x="3152" y="1"/>
                  </a:moveTo>
                  <a:cubicBezTo>
                    <a:pt x="3136" y="1"/>
                    <a:pt x="3120" y="2"/>
                    <a:pt x="3104" y="3"/>
                  </a:cubicBezTo>
                  <a:lnTo>
                    <a:pt x="509" y="479"/>
                  </a:lnTo>
                  <a:cubicBezTo>
                    <a:pt x="0" y="618"/>
                    <a:pt x="120" y="1350"/>
                    <a:pt x="627" y="1350"/>
                  </a:cubicBezTo>
                  <a:cubicBezTo>
                    <a:pt x="643" y="1350"/>
                    <a:pt x="659" y="1350"/>
                    <a:pt x="675" y="1348"/>
                  </a:cubicBezTo>
                  <a:lnTo>
                    <a:pt x="3259" y="872"/>
                  </a:lnTo>
                  <a:cubicBezTo>
                    <a:pt x="3779" y="733"/>
                    <a:pt x="3660" y="1"/>
                    <a:pt x="315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9" name="Google Shape;9809;p52"/>
            <p:cNvSpPr/>
            <p:nvPr/>
          </p:nvSpPr>
          <p:spPr>
            <a:xfrm>
              <a:off x="4306775" y="3776850"/>
              <a:ext cx="193200" cy="173725"/>
            </a:xfrm>
            <a:custGeom>
              <a:rect b="b" l="l" r="r" t="t"/>
              <a:pathLst>
                <a:path extrusionOk="0" h="6949" w="7728">
                  <a:moveTo>
                    <a:pt x="3944" y="0"/>
                  </a:moveTo>
                  <a:cubicBezTo>
                    <a:pt x="2914" y="0"/>
                    <a:pt x="1900" y="466"/>
                    <a:pt x="1227" y="1331"/>
                  </a:cubicBezTo>
                  <a:lnTo>
                    <a:pt x="6966" y="4963"/>
                  </a:lnTo>
                  <a:cubicBezTo>
                    <a:pt x="7728" y="3391"/>
                    <a:pt x="7251" y="1474"/>
                    <a:pt x="5775" y="534"/>
                  </a:cubicBezTo>
                  <a:cubicBezTo>
                    <a:pt x="5207" y="173"/>
                    <a:pt x="4572" y="0"/>
                    <a:pt x="3944" y="0"/>
                  </a:cubicBezTo>
                  <a:close/>
                  <a:moveTo>
                    <a:pt x="822" y="1974"/>
                  </a:moveTo>
                  <a:lnTo>
                    <a:pt x="822" y="1974"/>
                  </a:lnTo>
                  <a:cubicBezTo>
                    <a:pt x="1" y="3546"/>
                    <a:pt x="524" y="5475"/>
                    <a:pt x="2025" y="6415"/>
                  </a:cubicBezTo>
                  <a:cubicBezTo>
                    <a:pt x="2587" y="6775"/>
                    <a:pt x="3218" y="6948"/>
                    <a:pt x="3842" y="6948"/>
                  </a:cubicBezTo>
                  <a:cubicBezTo>
                    <a:pt x="4870" y="6948"/>
                    <a:pt x="5882" y="6480"/>
                    <a:pt x="6549" y="5606"/>
                  </a:cubicBezTo>
                  <a:lnTo>
                    <a:pt x="822" y="1974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0" name="Google Shape;9810;p52"/>
            <p:cNvSpPr/>
            <p:nvPr/>
          </p:nvSpPr>
          <p:spPr>
            <a:xfrm>
              <a:off x="4670500" y="3403225"/>
              <a:ext cx="152150" cy="140800"/>
            </a:xfrm>
            <a:custGeom>
              <a:rect b="b" l="l" r="r" t="t"/>
              <a:pathLst>
                <a:path extrusionOk="0" h="5632" w="6086">
                  <a:moveTo>
                    <a:pt x="3609" y="1"/>
                  </a:moveTo>
                  <a:lnTo>
                    <a:pt x="1215" y="1632"/>
                  </a:lnTo>
                  <a:cubicBezTo>
                    <a:pt x="251" y="2275"/>
                    <a:pt x="1" y="3584"/>
                    <a:pt x="656" y="4549"/>
                  </a:cubicBezTo>
                  <a:lnTo>
                    <a:pt x="763" y="4715"/>
                  </a:lnTo>
                  <a:cubicBezTo>
                    <a:pt x="1172" y="5311"/>
                    <a:pt x="1837" y="5632"/>
                    <a:pt x="2514" y="5632"/>
                  </a:cubicBezTo>
                  <a:cubicBezTo>
                    <a:pt x="2920" y="5632"/>
                    <a:pt x="3330" y="5516"/>
                    <a:pt x="3692" y="5275"/>
                  </a:cubicBezTo>
                  <a:lnTo>
                    <a:pt x="6085" y="3644"/>
                  </a:lnTo>
                  <a:lnTo>
                    <a:pt x="3609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1" name="Google Shape;9811;p52"/>
            <p:cNvSpPr/>
            <p:nvPr/>
          </p:nvSpPr>
          <p:spPr>
            <a:xfrm>
              <a:off x="4773200" y="3344700"/>
              <a:ext cx="152125" cy="141000"/>
            </a:xfrm>
            <a:custGeom>
              <a:rect b="b" l="l" r="r" t="t"/>
              <a:pathLst>
                <a:path extrusionOk="0" h="5640" w="6085">
                  <a:moveTo>
                    <a:pt x="3580" y="0"/>
                  </a:moveTo>
                  <a:cubicBezTo>
                    <a:pt x="3174" y="0"/>
                    <a:pt x="2765" y="118"/>
                    <a:pt x="2406" y="365"/>
                  </a:cubicBezTo>
                  <a:lnTo>
                    <a:pt x="1" y="1996"/>
                  </a:lnTo>
                  <a:lnTo>
                    <a:pt x="2477" y="5640"/>
                  </a:lnTo>
                  <a:lnTo>
                    <a:pt x="4870" y="4008"/>
                  </a:lnTo>
                  <a:cubicBezTo>
                    <a:pt x="5835" y="3354"/>
                    <a:pt x="6085" y="2044"/>
                    <a:pt x="5430" y="1091"/>
                  </a:cubicBezTo>
                  <a:lnTo>
                    <a:pt x="5323" y="925"/>
                  </a:lnTo>
                  <a:cubicBezTo>
                    <a:pt x="4915" y="324"/>
                    <a:pt x="4252" y="0"/>
                    <a:pt x="358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2" name="Google Shape;9812;p52"/>
            <p:cNvSpPr/>
            <p:nvPr/>
          </p:nvSpPr>
          <p:spPr>
            <a:xfrm>
              <a:off x="4625875" y="3694200"/>
              <a:ext cx="268200" cy="266925"/>
            </a:xfrm>
            <a:custGeom>
              <a:rect b="b" l="l" r="r" t="t"/>
              <a:pathLst>
                <a:path extrusionOk="0" h="10677" w="10728">
                  <a:moveTo>
                    <a:pt x="5010" y="0"/>
                  </a:moveTo>
                  <a:cubicBezTo>
                    <a:pt x="4832" y="0"/>
                    <a:pt x="4677" y="135"/>
                    <a:pt x="4655" y="327"/>
                  </a:cubicBezTo>
                  <a:lnTo>
                    <a:pt x="4191" y="3804"/>
                  </a:lnTo>
                  <a:lnTo>
                    <a:pt x="714" y="3340"/>
                  </a:lnTo>
                  <a:cubicBezTo>
                    <a:pt x="700" y="3338"/>
                    <a:pt x="685" y="3337"/>
                    <a:pt x="670" y="3337"/>
                  </a:cubicBezTo>
                  <a:cubicBezTo>
                    <a:pt x="485" y="3337"/>
                    <a:pt x="320" y="3473"/>
                    <a:pt x="298" y="3661"/>
                  </a:cubicBezTo>
                  <a:lnTo>
                    <a:pt x="36" y="5638"/>
                  </a:lnTo>
                  <a:cubicBezTo>
                    <a:pt x="0" y="5840"/>
                    <a:pt x="143" y="6030"/>
                    <a:pt x="357" y="6054"/>
                  </a:cubicBezTo>
                  <a:lnTo>
                    <a:pt x="3834" y="6519"/>
                  </a:lnTo>
                  <a:lnTo>
                    <a:pt x="3370" y="9995"/>
                  </a:lnTo>
                  <a:cubicBezTo>
                    <a:pt x="3346" y="10198"/>
                    <a:pt x="3489" y="10388"/>
                    <a:pt x="3691" y="10412"/>
                  </a:cubicBezTo>
                  <a:lnTo>
                    <a:pt x="5667" y="10674"/>
                  </a:lnTo>
                  <a:cubicBezTo>
                    <a:pt x="5682" y="10676"/>
                    <a:pt x="5697" y="10676"/>
                    <a:pt x="5712" y="10676"/>
                  </a:cubicBezTo>
                  <a:cubicBezTo>
                    <a:pt x="5897" y="10676"/>
                    <a:pt x="6062" y="10540"/>
                    <a:pt x="6084" y="10352"/>
                  </a:cubicBezTo>
                  <a:lnTo>
                    <a:pt x="6548" y="6876"/>
                  </a:lnTo>
                  <a:lnTo>
                    <a:pt x="10025" y="7328"/>
                  </a:lnTo>
                  <a:cubicBezTo>
                    <a:pt x="10046" y="7332"/>
                    <a:pt x="10067" y="7334"/>
                    <a:pt x="10087" y="7334"/>
                  </a:cubicBezTo>
                  <a:cubicBezTo>
                    <a:pt x="10265" y="7334"/>
                    <a:pt x="10420" y="7199"/>
                    <a:pt x="10442" y="7007"/>
                  </a:cubicBezTo>
                  <a:lnTo>
                    <a:pt x="10704" y="5042"/>
                  </a:lnTo>
                  <a:cubicBezTo>
                    <a:pt x="10728" y="4840"/>
                    <a:pt x="10585" y="4649"/>
                    <a:pt x="10382" y="4625"/>
                  </a:cubicBezTo>
                  <a:lnTo>
                    <a:pt x="6906" y="4161"/>
                  </a:lnTo>
                  <a:lnTo>
                    <a:pt x="7358" y="685"/>
                  </a:lnTo>
                  <a:cubicBezTo>
                    <a:pt x="7394" y="482"/>
                    <a:pt x="7239" y="292"/>
                    <a:pt x="7037" y="268"/>
                  </a:cubicBezTo>
                  <a:lnTo>
                    <a:pt x="5072" y="6"/>
                  </a:lnTo>
                  <a:cubicBezTo>
                    <a:pt x="5051" y="2"/>
                    <a:pt x="5030" y="0"/>
                    <a:pt x="501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3" name="Google Shape;9813;p52"/>
            <p:cNvSpPr/>
            <p:nvPr/>
          </p:nvSpPr>
          <p:spPr>
            <a:xfrm>
              <a:off x="4282975" y="4098125"/>
              <a:ext cx="271175" cy="338025"/>
            </a:xfrm>
            <a:custGeom>
              <a:rect b="b" l="l" r="r" t="t"/>
              <a:pathLst>
                <a:path extrusionOk="0" h="13521" w="10847">
                  <a:moveTo>
                    <a:pt x="4151" y="435"/>
                  </a:moveTo>
                  <a:cubicBezTo>
                    <a:pt x="4440" y="435"/>
                    <a:pt x="4723" y="608"/>
                    <a:pt x="4774" y="994"/>
                  </a:cubicBezTo>
                  <a:cubicBezTo>
                    <a:pt x="4810" y="1184"/>
                    <a:pt x="4751" y="1387"/>
                    <a:pt x="4632" y="1542"/>
                  </a:cubicBezTo>
                  <a:lnTo>
                    <a:pt x="3834" y="1684"/>
                  </a:lnTo>
                  <a:cubicBezTo>
                    <a:pt x="3667" y="1589"/>
                    <a:pt x="3548" y="1434"/>
                    <a:pt x="3512" y="1244"/>
                  </a:cubicBezTo>
                  <a:lnTo>
                    <a:pt x="3500" y="1232"/>
                  </a:lnTo>
                  <a:cubicBezTo>
                    <a:pt x="3386" y="732"/>
                    <a:pt x="3773" y="435"/>
                    <a:pt x="4151" y="435"/>
                  </a:cubicBezTo>
                  <a:close/>
                  <a:moveTo>
                    <a:pt x="7867" y="2746"/>
                  </a:moveTo>
                  <a:cubicBezTo>
                    <a:pt x="8125" y="2746"/>
                    <a:pt x="8352" y="2934"/>
                    <a:pt x="8394" y="3196"/>
                  </a:cubicBezTo>
                  <a:lnTo>
                    <a:pt x="9787" y="10757"/>
                  </a:lnTo>
                  <a:cubicBezTo>
                    <a:pt x="9835" y="11055"/>
                    <a:pt x="9644" y="11340"/>
                    <a:pt x="9346" y="11400"/>
                  </a:cubicBezTo>
                  <a:lnTo>
                    <a:pt x="3084" y="12543"/>
                  </a:lnTo>
                  <a:cubicBezTo>
                    <a:pt x="3053" y="12548"/>
                    <a:pt x="3023" y="12550"/>
                    <a:pt x="2992" y="12550"/>
                  </a:cubicBezTo>
                  <a:cubicBezTo>
                    <a:pt x="2730" y="12550"/>
                    <a:pt x="2494" y="12369"/>
                    <a:pt x="2441" y="12102"/>
                  </a:cubicBezTo>
                  <a:lnTo>
                    <a:pt x="1060" y="4530"/>
                  </a:lnTo>
                  <a:cubicBezTo>
                    <a:pt x="1012" y="4232"/>
                    <a:pt x="1203" y="3947"/>
                    <a:pt x="1512" y="3899"/>
                  </a:cubicBezTo>
                  <a:lnTo>
                    <a:pt x="2250" y="3768"/>
                  </a:lnTo>
                  <a:cubicBezTo>
                    <a:pt x="2292" y="3968"/>
                    <a:pt x="2474" y="4121"/>
                    <a:pt x="2680" y="4121"/>
                  </a:cubicBezTo>
                  <a:cubicBezTo>
                    <a:pt x="2707" y="4121"/>
                    <a:pt x="2735" y="4119"/>
                    <a:pt x="2762" y="4113"/>
                  </a:cubicBezTo>
                  <a:lnTo>
                    <a:pt x="6668" y="3399"/>
                  </a:lnTo>
                  <a:cubicBezTo>
                    <a:pt x="6906" y="3351"/>
                    <a:pt x="7060" y="3125"/>
                    <a:pt x="7025" y="2887"/>
                  </a:cubicBezTo>
                  <a:lnTo>
                    <a:pt x="7763" y="2756"/>
                  </a:lnTo>
                  <a:cubicBezTo>
                    <a:pt x="7798" y="2749"/>
                    <a:pt x="7833" y="2746"/>
                    <a:pt x="7867" y="2746"/>
                  </a:cubicBezTo>
                  <a:close/>
                  <a:moveTo>
                    <a:pt x="4133" y="0"/>
                  </a:moveTo>
                  <a:cubicBezTo>
                    <a:pt x="4070" y="0"/>
                    <a:pt x="4006" y="6"/>
                    <a:pt x="3941" y="18"/>
                  </a:cubicBezTo>
                  <a:cubicBezTo>
                    <a:pt x="3346" y="125"/>
                    <a:pt x="2953" y="708"/>
                    <a:pt x="3072" y="1303"/>
                  </a:cubicBezTo>
                  <a:cubicBezTo>
                    <a:pt x="3108" y="1482"/>
                    <a:pt x="3179" y="1637"/>
                    <a:pt x="3286" y="1780"/>
                  </a:cubicBezTo>
                  <a:lnTo>
                    <a:pt x="2512" y="1923"/>
                  </a:lnTo>
                  <a:cubicBezTo>
                    <a:pt x="2191" y="1982"/>
                    <a:pt x="1988" y="2292"/>
                    <a:pt x="2036" y="2601"/>
                  </a:cubicBezTo>
                  <a:lnTo>
                    <a:pt x="2096" y="2887"/>
                  </a:lnTo>
                  <a:lnTo>
                    <a:pt x="798" y="3125"/>
                  </a:lnTo>
                  <a:cubicBezTo>
                    <a:pt x="322" y="3208"/>
                    <a:pt x="0" y="3673"/>
                    <a:pt x="83" y="4161"/>
                  </a:cubicBezTo>
                  <a:lnTo>
                    <a:pt x="1667" y="12793"/>
                  </a:lnTo>
                  <a:cubicBezTo>
                    <a:pt x="1741" y="13218"/>
                    <a:pt x="2120" y="13520"/>
                    <a:pt x="2548" y="13520"/>
                  </a:cubicBezTo>
                  <a:cubicBezTo>
                    <a:pt x="2599" y="13520"/>
                    <a:pt x="2651" y="13516"/>
                    <a:pt x="2703" y="13507"/>
                  </a:cubicBezTo>
                  <a:lnTo>
                    <a:pt x="10049" y="12162"/>
                  </a:lnTo>
                  <a:cubicBezTo>
                    <a:pt x="10525" y="12079"/>
                    <a:pt x="10847" y="11602"/>
                    <a:pt x="10763" y="11126"/>
                  </a:cubicBezTo>
                  <a:lnTo>
                    <a:pt x="9192" y="2494"/>
                  </a:lnTo>
                  <a:cubicBezTo>
                    <a:pt x="9108" y="2064"/>
                    <a:pt x="8737" y="1763"/>
                    <a:pt x="8316" y="1763"/>
                  </a:cubicBezTo>
                  <a:cubicBezTo>
                    <a:pt x="8259" y="1763"/>
                    <a:pt x="8202" y="1768"/>
                    <a:pt x="8144" y="1780"/>
                  </a:cubicBezTo>
                  <a:lnTo>
                    <a:pt x="6858" y="2018"/>
                  </a:lnTo>
                  <a:lnTo>
                    <a:pt x="6810" y="1732"/>
                  </a:lnTo>
                  <a:cubicBezTo>
                    <a:pt x="6756" y="1451"/>
                    <a:pt x="6497" y="1249"/>
                    <a:pt x="6210" y="1249"/>
                  </a:cubicBezTo>
                  <a:cubicBezTo>
                    <a:pt x="6180" y="1249"/>
                    <a:pt x="6150" y="1251"/>
                    <a:pt x="6120" y="1256"/>
                  </a:cubicBezTo>
                  <a:lnTo>
                    <a:pt x="5179" y="1434"/>
                  </a:lnTo>
                  <a:cubicBezTo>
                    <a:pt x="5227" y="1268"/>
                    <a:pt x="5239" y="1089"/>
                    <a:pt x="5215" y="910"/>
                  </a:cubicBezTo>
                  <a:cubicBezTo>
                    <a:pt x="5119" y="380"/>
                    <a:pt x="4655" y="0"/>
                    <a:pt x="413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4" name="Google Shape;9814;p52"/>
            <p:cNvSpPr/>
            <p:nvPr/>
          </p:nvSpPr>
          <p:spPr>
            <a:xfrm>
              <a:off x="4331175" y="4220000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9" y="1"/>
                    <a:pt x="915" y="5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2" y="1502"/>
                    <a:pt x="854" y="1545"/>
                    <a:pt x="1002" y="1545"/>
                  </a:cubicBezTo>
                  <a:cubicBezTo>
                    <a:pt x="1454" y="1545"/>
                    <a:pt x="1862" y="1142"/>
                    <a:pt x="1763" y="631"/>
                  </a:cubicBezTo>
                  <a:cubicBezTo>
                    <a:pt x="1689" y="259"/>
                    <a:pt x="1367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5" name="Google Shape;9815;p52"/>
            <p:cNvSpPr/>
            <p:nvPr/>
          </p:nvSpPr>
          <p:spPr>
            <a:xfrm>
              <a:off x="4383675" y="4208750"/>
              <a:ext cx="96100" cy="33625"/>
            </a:xfrm>
            <a:custGeom>
              <a:rect b="b" l="l" r="r" t="t"/>
              <a:pathLst>
                <a:path extrusionOk="0" h="1345" w="3844">
                  <a:moveTo>
                    <a:pt x="3236" y="0"/>
                  </a:moveTo>
                  <a:cubicBezTo>
                    <a:pt x="3205" y="0"/>
                    <a:pt x="3173" y="3"/>
                    <a:pt x="3140" y="10"/>
                  </a:cubicBezTo>
                  <a:lnTo>
                    <a:pt x="3152" y="10"/>
                  </a:lnTo>
                  <a:lnTo>
                    <a:pt x="556" y="474"/>
                  </a:lnTo>
                  <a:cubicBezTo>
                    <a:pt x="1" y="552"/>
                    <a:pt x="98" y="1344"/>
                    <a:pt x="597" y="1344"/>
                  </a:cubicBezTo>
                  <a:cubicBezTo>
                    <a:pt x="633" y="1344"/>
                    <a:pt x="671" y="1340"/>
                    <a:pt x="711" y="1331"/>
                  </a:cubicBezTo>
                  <a:lnTo>
                    <a:pt x="3294" y="867"/>
                  </a:lnTo>
                  <a:cubicBezTo>
                    <a:pt x="3844" y="766"/>
                    <a:pt x="3728" y="0"/>
                    <a:pt x="3236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6" name="Google Shape;9816;p52"/>
            <p:cNvSpPr/>
            <p:nvPr/>
          </p:nvSpPr>
          <p:spPr>
            <a:xfrm>
              <a:off x="4341000" y="4273875"/>
              <a:ext cx="46325" cy="38650"/>
            </a:xfrm>
            <a:custGeom>
              <a:rect b="b" l="l" r="r" t="t"/>
              <a:pathLst>
                <a:path extrusionOk="0" h="1546" w="1853">
                  <a:moveTo>
                    <a:pt x="1003" y="1"/>
                  </a:moveTo>
                  <a:cubicBezTo>
                    <a:pt x="959" y="1"/>
                    <a:pt x="914" y="5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3" y="1546"/>
                    <a:pt x="1000" y="1546"/>
                  </a:cubicBezTo>
                  <a:cubicBezTo>
                    <a:pt x="1449" y="1546"/>
                    <a:pt x="1853" y="1142"/>
                    <a:pt x="1763" y="631"/>
                  </a:cubicBezTo>
                  <a:cubicBezTo>
                    <a:pt x="1699" y="259"/>
                    <a:pt x="1369" y="1"/>
                    <a:pt x="100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7" name="Google Shape;9817;p52"/>
            <p:cNvSpPr/>
            <p:nvPr/>
          </p:nvSpPr>
          <p:spPr>
            <a:xfrm>
              <a:off x="4394875" y="4262500"/>
              <a:ext cx="94000" cy="33750"/>
            </a:xfrm>
            <a:custGeom>
              <a:rect b="b" l="l" r="r" t="t"/>
              <a:pathLst>
                <a:path extrusionOk="0" h="1350" w="3760">
                  <a:moveTo>
                    <a:pt x="3144" y="1"/>
                  </a:moveTo>
                  <a:cubicBezTo>
                    <a:pt x="3128" y="1"/>
                    <a:pt x="3113" y="1"/>
                    <a:pt x="3096" y="3"/>
                  </a:cubicBezTo>
                  <a:lnTo>
                    <a:pt x="501" y="467"/>
                  </a:lnTo>
                  <a:cubicBezTo>
                    <a:pt x="1" y="618"/>
                    <a:pt x="126" y="1349"/>
                    <a:pt x="620" y="1349"/>
                  </a:cubicBezTo>
                  <a:cubicBezTo>
                    <a:pt x="632" y="1349"/>
                    <a:pt x="644" y="1349"/>
                    <a:pt x="656" y="1348"/>
                  </a:cubicBezTo>
                  <a:lnTo>
                    <a:pt x="3251" y="872"/>
                  </a:lnTo>
                  <a:cubicBezTo>
                    <a:pt x="3759" y="722"/>
                    <a:pt x="3640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8" name="Google Shape;9818;p52"/>
            <p:cNvSpPr/>
            <p:nvPr/>
          </p:nvSpPr>
          <p:spPr>
            <a:xfrm>
              <a:off x="4351425" y="4331350"/>
              <a:ext cx="46550" cy="38925"/>
            </a:xfrm>
            <a:custGeom>
              <a:rect b="b" l="l" r="r" t="t"/>
              <a:pathLst>
                <a:path extrusionOk="0" h="1557" w="1862">
                  <a:moveTo>
                    <a:pt x="998" y="0"/>
                  </a:moveTo>
                  <a:cubicBezTo>
                    <a:pt x="956" y="0"/>
                    <a:pt x="913" y="4"/>
                    <a:pt x="870" y="11"/>
                  </a:cubicBezTo>
                  <a:cubicBezTo>
                    <a:pt x="191" y="130"/>
                    <a:pt x="0" y="1011"/>
                    <a:pt x="560" y="1416"/>
                  </a:cubicBezTo>
                  <a:cubicBezTo>
                    <a:pt x="701" y="1513"/>
                    <a:pt x="854" y="1556"/>
                    <a:pt x="1002" y="1556"/>
                  </a:cubicBezTo>
                  <a:cubicBezTo>
                    <a:pt x="1453" y="1556"/>
                    <a:pt x="1861" y="1153"/>
                    <a:pt x="1763" y="642"/>
                  </a:cubicBezTo>
                  <a:cubicBezTo>
                    <a:pt x="1699" y="268"/>
                    <a:pt x="1366" y="0"/>
                    <a:pt x="99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9" name="Google Shape;9819;p52"/>
            <p:cNvSpPr/>
            <p:nvPr/>
          </p:nvSpPr>
          <p:spPr>
            <a:xfrm>
              <a:off x="4404975" y="4319925"/>
              <a:ext cx="94800" cy="33850"/>
            </a:xfrm>
            <a:custGeom>
              <a:rect b="b" l="l" r="r" t="t"/>
              <a:pathLst>
                <a:path extrusionOk="0" h="1354" w="3792">
                  <a:moveTo>
                    <a:pt x="3168" y="1"/>
                  </a:moveTo>
                  <a:cubicBezTo>
                    <a:pt x="3149" y="1"/>
                    <a:pt x="3129" y="2"/>
                    <a:pt x="3109" y="4"/>
                  </a:cubicBezTo>
                  <a:lnTo>
                    <a:pt x="514" y="480"/>
                  </a:lnTo>
                  <a:cubicBezTo>
                    <a:pt x="0" y="605"/>
                    <a:pt x="110" y="1354"/>
                    <a:pt x="612" y="1354"/>
                  </a:cubicBezTo>
                  <a:cubicBezTo>
                    <a:pt x="634" y="1354"/>
                    <a:pt x="657" y="1352"/>
                    <a:pt x="680" y="1349"/>
                  </a:cubicBezTo>
                  <a:lnTo>
                    <a:pt x="3264" y="885"/>
                  </a:lnTo>
                  <a:cubicBezTo>
                    <a:pt x="3792" y="747"/>
                    <a:pt x="3678" y="1"/>
                    <a:pt x="316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0" name="Google Shape;9820;p52"/>
            <p:cNvSpPr/>
            <p:nvPr/>
          </p:nvSpPr>
          <p:spPr>
            <a:xfrm>
              <a:off x="4306775" y="4570625"/>
              <a:ext cx="194400" cy="174100"/>
            </a:xfrm>
            <a:custGeom>
              <a:rect b="b" l="l" r="r" t="t"/>
              <a:pathLst>
                <a:path extrusionOk="0" h="6964" w="7776">
                  <a:moveTo>
                    <a:pt x="3943" y="1"/>
                  </a:moveTo>
                  <a:cubicBezTo>
                    <a:pt x="2906" y="1"/>
                    <a:pt x="1888" y="470"/>
                    <a:pt x="1227" y="1346"/>
                  </a:cubicBezTo>
                  <a:lnTo>
                    <a:pt x="6966" y="4978"/>
                  </a:lnTo>
                  <a:cubicBezTo>
                    <a:pt x="7775" y="3406"/>
                    <a:pt x="7251" y="1465"/>
                    <a:pt x="5763" y="525"/>
                  </a:cubicBezTo>
                  <a:cubicBezTo>
                    <a:pt x="5199" y="171"/>
                    <a:pt x="4568" y="1"/>
                    <a:pt x="3943" y="1"/>
                  </a:cubicBezTo>
                  <a:close/>
                  <a:moveTo>
                    <a:pt x="822" y="1989"/>
                  </a:moveTo>
                  <a:lnTo>
                    <a:pt x="822" y="1989"/>
                  </a:lnTo>
                  <a:cubicBezTo>
                    <a:pt x="1" y="3561"/>
                    <a:pt x="524" y="5490"/>
                    <a:pt x="2025" y="6430"/>
                  </a:cubicBezTo>
                  <a:cubicBezTo>
                    <a:pt x="2587" y="6790"/>
                    <a:pt x="3218" y="6963"/>
                    <a:pt x="3842" y="6963"/>
                  </a:cubicBezTo>
                  <a:cubicBezTo>
                    <a:pt x="4870" y="6963"/>
                    <a:pt x="5882" y="6495"/>
                    <a:pt x="6549" y="5621"/>
                  </a:cubicBezTo>
                  <a:lnTo>
                    <a:pt x="822" y="1989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1" name="Google Shape;9821;p52"/>
            <p:cNvSpPr/>
            <p:nvPr/>
          </p:nvSpPr>
          <p:spPr>
            <a:xfrm>
              <a:off x="4670500" y="4197375"/>
              <a:ext cx="152150" cy="141000"/>
            </a:xfrm>
            <a:custGeom>
              <a:rect b="b" l="l" r="r" t="t"/>
              <a:pathLst>
                <a:path extrusionOk="0" h="5640" w="6086">
                  <a:moveTo>
                    <a:pt x="3609" y="0"/>
                  </a:moveTo>
                  <a:lnTo>
                    <a:pt x="1215" y="1632"/>
                  </a:lnTo>
                  <a:cubicBezTo>
                    <a:pt x="251" y="2286"/>
                    <a:pt x="1" y="3596"/>
                    <a:pt x="656" y="4560"/>
                  </a:cubicBezTo>
                  <a:lnTo>
                    <a:pt x="763" y="4715"/>
                  </a:lnTo>
                  <a:cubicBezTo>
                    <a:pt x="1171" y="5316"/>
                    <a:pt x="1834" y="5640"/>
                    <a:pt x="2508" y="5640"/>
                  </a:cubicBezTo>
                  <a:cubicBezTo>
                    <a:pt x="2916" y="5640"/>
                    <a:pt x="3329" y="5522"/>
                    <a:pt x="3692" y="5275"/>
                  </a:cubicBezTo>
                  <a:lnTo>
                    <a:pt x="6085" y="3644"/>
                  </a:lnTo>
                  <a:lnTo>
                    <a:pt x="3609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2" name="Google Shape;9822;p52"/>
            <p:cNvSpPr/>
            <p:nvPr/>
          </p:nvSpPr>
          <p:spPr>
            <a:xfrm>
              <a:off x="4773200" y="4138825"/>
              <a:ext cx="152125" cy="141025"/>
            </a:xfrm>
            <a:custGeom>
              <a:rect b="b" l="l" r="r" t="t"/>
              <a:pathLst>
                <a:path extrusionOk="0" h="5641" w="6085">
                  <a:moveTo>
                    <a:pt x="3580" y="1"/>
                  </a:moveTo>
                  <a:cubicBezTo>
                    <a:pt x="3174" y="1"/>
                    <a:pt x="2765" y="119"/>
                    <a:pt x="2406" y="366"/>
                  </a:cubicBezTo>
                  <a:lnTo>
                    <a:pt x="1" y="1997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5" y="3354"/>
                    <a:pt x="6085" y="2045"/>
                    <a:pt x="5430" y="1092"/>
                  </a:cubicBezTo>
                  <a:lnTo>
                    <a:pt x="5323" y="926"/>
                  </a:lnTo>
                  <a:cubicBezTo>
                    <a:pt x="4915" y="325"/>
                    <a:pt x="4252" y="1"/>
                    <a:pt x="3580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3" name="Google Shape;9823;p52"/>
            <p:cNvSpPr/>
            <p:nvPr/>
          </p:nvSpPr>
          <p:spPr>
            <a:xfrm>
              <a:off x="4625875" y="4488350"/>
              <a:ext cx="268200" cy="266925"/>
            </a:xfrm>
            <a:custGeom>
              <a:rect b="b" l="l" r="r" t="t"/>
              <a:pathLst>
                <a:path extrusionOk="0" h="10677" w="10728">
                  <a:moveTo>
                    <a:pt x="5007" y="0"/>
                  </a:moveTo>
                  <a:cubicBezTo>
                    <a:pt x="4823" y="0"/>
                    <a:pt x="4677" y="135"/>
                    <a:pt x="4655" y="327"/>
                  </a:cubicBezTo>
                  <a:lnTo>
                    <a:pt x="4191" y="3804"/>
                  </a:lnTo>
                  <a:lnTo>
                    <a:pt x="714" y="3339"/>
                  </a:lnTo>
                  <a:cubicBezTo>
                    <a:pt x="699" y="3338"/>
                    <a:pt x="683" y="3337"/>
                    <a:pt x="668" y="3337"/>
                  </a:cubicBezTo>
                  <a:cubicBezTo>
                    <a:pt x="475" y="3337"/>
                    <a:pt x="320" y="3473"/>
                    <a:pt x="298" y="3661"/>
                  </a:cubicBezTo>
                  <a:lnTo>
                    <a:pt x="36" y="5637"/>
                  </a:lnTo>
                  <a:cubicBezTo>
                    <a:pt x="0" y="5840"/>
                    <a:pt x="143" y="6030"/>
                    <a:pt x="357" y="6054"/>
                  </a:cubicBezTo>
                  <a:lnTo>
                    <a:pt x="3834" y="6518"/>
                  </a:lnTo>
                  <a:lnTo>
                    <a:pt x="3370" y="9995"/>
                  </a:lnTo>
                  <a:cubicBezTo>
                    <a:pt x="3346" y="10197"/>
                    <a:pt x="3489" y="10388"/>
                    <a:pt x="3691" y="10412"/>
                  </a:cubicBezTo>
                  <a:lnTo>
                    <a:pt x="5667" y="10674"/>
                  </a:lnTo>
                  <a:cubicBezTo>
                    <a:pt x="5682" y="10675"/>
                    <a:pt x="5697" y="10676"/>
                    <a:pt x="5712" y="10676"/>
                  </a:cubicBezTo>
                  <a:cubicBezTo>
                    <a:pt x="5897" y="10676"/>
                    <a:pt x="6062" y="10540"/>
                    <a:pt x="6084" y="10352"/>
                  </a:cubicBezTo>
                  <a:lnTo>
                    <a:pt x="6548" y="6876"/>
                  </a:lnTo>
                  <a:lnTo>
                    <a:pt x="10025" y="7328"/>
                  </a:lnTo>
                  <a:cubicBezTo>
                    <a:pt x="10045" y="7331"/>
                    <a:pt x="10064" y="7333"/>
                    <a:pt x="10084" y="7333"/>
                  </a:cubicBezTo>
                  <a:cubicBezTo>
                    <a:pt x="10263" y="7333"/>
                    <a:pt x="10420" y="7189"/>
                    <a:pt x="10442" y="7007"/>
                  </a:cubicBezTo>
                  <a:lnTo>
                    <a:pt x="10704" y="5042"/>
                  </a:lnTo>
                  <a:cubicBezTo>
                    <a:pt x="10728" y="4828"/>
                    <a:pt x="10585" y="4649"/>
                    <a:pt x="10382" y="4613"/>
                  </a:cubicBezTo>
                  <a:lnTo>
                    <a:pt x="6906" y="4161"/>
                  </a:lnTo>
                  <a:lnTo>
                    <a:pt x="7358" y="684"/>
                  </a:lnTo>
                  <a:cubicBezTo>
                    <a:pt x="7394" y="470"/>
                    <a:pt x="7239" y="291"/>
                    <a:pt x="7037" y="256"/>
                  </a:cubicBezTo>
                  <a:lnTo>
                    <a:pt x="5072" y="6"/>
                  </a:lnTo>
                  <a:cubicBezTo>
                    <a:pt x="5050" y="2"/>
                    <a:pt x="5028" y="0"/>
                    <a:pt x="500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4" name="Google Shape;9824;p52"/>
            <p:cNvSpPr/>
            <p:nvPr/>
          </p:nvSpPr>
          <p:spPr>
            <a:xfrm>
              <a:off x="3488825" y="921825"/>
              <a:ext cx="270875" cy="337450"/>
            </a:xfrm>
            <a:custGeom>
              <a:rect b="b" l="l" r="r" t="t"/>
              <a:pathLst>
                <a:path extrusionOk="0" h="13498" w="10835">
                  <a:moveTo>
                    <a:pt x="4152" y="412"/>
                  </a:moveTo>
                  <a:cubicBezTo>
                    <a:pt x="4440" y="412"/>
                    <a:pt x="4723" y="584"/>
                    <a:pt x="4775" y="971"/>
                  </a:cubicBezTo>
                  <a:cubicBezTo>
                    <a:pt x="4810" y="1173"/>
                    <a:pt x="4751" y="1364"/>
                    <a:pt x="4632" y="1518"/>
                  </a:cubicBezTo>
                  <a:lnTo>
                    <a:pt x="3834" y="1661"/>
                  </a:lnTo>
                  <a:cubicBezTo>
                    <a:pt x="3667" y="1566"/>
                    <a:pt x="3536" y="1399"/>
                    <a:pt x="3501" y="1209"/>
                  </a:cubicBezTo>
                  <a:cubicBezTo>
                    <a:pt x="3386" y="709"/>
                    <a:pt x="3773" y="412"/>
                    <a:pt x="4152" y="412"/>
                  </a:cubicBezTo>
                  <a:close/>
                  <a:moveTo>
                    <a:pt x="7842" y="2726"/>
                  </a:moveTo>
                  <a:cubicBezTo>
                    <a:pt x="8105" y="2726"/>
                    <a:pt x="8341" y="2907"/>
                    <a:pt x="8394" y="3185"/>
                  </a:cubicBezTo>
                  <a:lnTo>
                    <a:pt x="9775" y="10746"/>
                  </a:lnTo>
                  <a:cubicBezTo>
                    <a:pt x="9835" y="11043"/>
                    <a:pt x="9632" y="11329"/>
                    <a:pt x="9335" y="11377"/>
                  </a:cubicBezTo>
                  <a:lnTo>
                    <a:pt x="3072" y="12520"/>
                  </a:lnTo>
                  <a:cubicBezTo>
                    <a:pt x="3037" y="12527"/>
                    <a:pt x="3002" y="12530"/>
                    <a:pt x="2967" y="12530"/>
                  </a:cubicBezTo>
                  <a:cubicBezTo>
                    <a:pt x="2710" y="12530"/>
                    <a:pt x="2482" y="12342"/>
                    <a:pt x="2429" y="12079"/>
                  </a:cubicBezTo>
                  <a:lnTo>
                    <a:pt x="1048" y="4507"/>
                  </a:lnTo>
                  <a:cubicBezTo>
                    <a:pt x="1000" y="4209"/>
                    <a:pt x="1203" y="3935"/>
                    <a:pt x="1500" y="3876"/>
                  </a:cubicBezTo>
                  <a:lnTo>
                    <a:pt x="2239" y="3745"/>
                  </a:lnTo>
                  <a:cubicBezTo>
                    <a:pt x="2280" y="3954"/>
                    <a:pt x="2460" y="4099"/>
                    <a:pt x="2664" y="4099"/>
                  </a:cubicBezTo>
                  <a:cubicBezTo>
                    <a:pt x="2693" y="4099"/>
                    <a:pt x="2721" y="4096"/>
                    <a:pt x="2751" y="4090"/>
                  </a:cubicBezTo>
                  <a:lnTo>
                    <a:pt x="6656" y="3376"/>
                  </a:lnTo>
                  <a:cubicBezTo>
                    <a:pt x="6894" y="3340"/>
                    <a:pt x="7049" y="3114"/>
                    <a:pt x="7013" y="2876"/>
                  </a:cubicBezTo>
                  <a:lnTo>
                    <a:pt x="7751" y="2733"/>
                  </a:lnTo>
                  <a:cubicBezTo>
                    <a:pt x="7782" y="2728"/>
                    <a:pt x="7812" y="2726"/>
                    <a:pt x="7842" y="2726"/>
                  </a:cubicBezTo>
                  <a:close/>
                  <a:moveTo>
                    <a:pt x="4137" y="1"/>
                  </a:moveTo>
                  <a:cubicBezTo>
                    <a:pt x="4073" y="1"/>
                    <a:pt x="4007" y="6"/>
                    <a:pt x="3941" y="18"/>
                  </a:cubicBezTo>
                  <a:cubicBezTo>
                    <a:pt x="3358" y="125"/>
                    <a:pt x="2965" y="697"/>
                    <a:pt x="3072" y="1280"/>
                  </a:cubicBezTo>
                  <a:cubicBezTo>
                    <a:pt x="3096" y="1459"/>
                    <a:pt x="3179" y="1614"/>
                    <a:pt x="3286" y="1756"/>
                  </a:cubicBezTo>
                  <a:lnTo>
                    <a:pt x="2512" y="1899"/>
                  </a:lnTo>
                  <a:cubicBezTo>
                    <a:pt x="2191" y="1959"/>
                    <a:pt x="1977" y="2268"/>
                    <a:pt x="2036" y="2578"/>
                  </a:cubicBezTo>
                  <a:lnTo>
                    <a:pt x="2084" y="2864"/>
                  </a:lnTo>
                  <a:lnTo>
                    <a:pt x="798" y="3102"/>
                  </a:lnTo>
                  <a:cubicBezTo>
                    <a:pt x="322" y="3185"/>
                    <a:pt x="0" y="3650"/>
                    <a:pt x="84" y="4126"/>
                  </a:cubicBezTo>
                  <a:lnTo>
                    <a:pt x="1655" y="12758"/>
                  </a:lnTo>
                  <a:cubicBezTo>
                    <a:pt x="1740" y="13194"/>
                    <a:pt x="2120" y="13497"/>
                    <a:pt x="2540" y="13497"/>
                  </a:cubicBezTo>
                  <a:cubicBezTo>
                    <a:pt x="2590" y="13497"/>
                    <a:pt x="2640" y="13493"/>
                    <a:pt x="2691" y="13484"/>
                  </a:cubicBezTo>
                  <a:lnTo>
                    <a:pt x="10037" y="12139"/>
                  </a:lnTo>
                  <a:cubicBezTo>
                    <a:pt x="10513" y="12055"/>
                    <a:pt x="10835" y="11579"/>
                    <a:pt x="10752" y="11103"/>
                  </a:cubicBezTo>
                  <a:lnTo>
                    <a:pt x="9180" y="2483"/>
                  </a:lnTo>
                  <a:cubicBezTo>
                    <a:pt x="9095" y="2046"/>
                    <a:pt x="8715" y="1743"/>
                    <a:pt x="8287" y="1743"/>
                  </a:cubicBezTo>
                  <a:cubicBezTo>
                    <a:pt x="8236" y="1743"/>
                    <a:pt x="8184" y="1748"/>
                    <a:pt x="8132" y="1756"/>
                  </a:cubicBezTo>
                  <a:lnTo>
                    <a:pt x="6858" y="1995"/>
                  </a:lnTo>
                  <a:lnTo>
                    <a:pt x="6811" y="1721"/>
                  </a:lnTo>
                  <a:cubicBezTo>
                    <a:pt x="6747" y="1435"/>
                    <a:pt x="6506" y="1235"/>
                    <a:pt x="6227" y="1235"/>
                  </a:cubicBezTo>
                  <a:cubicBezTo>
                    <a:pt x="6192" y="1235"/>
                    <a:pt x="6156" y="1238"/>
                    <a:pt x="6120" y="1245"/>
                  </a:cubicBezTo>
                  <a:lnTo>
                    <a:pt x="5179" y="1411"/>
                  </a:lnTo>
                  <a:cubicBezTo>
                    <a:pt x="5227" y="1245"/>
                    <a:pt x="5239" y="1066"/>
                    <a:pt x="5203" y="899"/>
                  </a:cubicBezTo>
                  <a:cubicBezTo>
                    <a:pt x="5108" y="370"/>
                    <a:pt x="4655" y="1"/>
                    <a:pt x="413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5" name="Google Shape;9825;p52"/>
            <p:cNvSpPr/>
            <p:nvPr/>
          </p:nvSpPr>
          <p:spPr>
            <a:xfrm>
              <a:off x="3536750" y="1043050"/>
              <a:ext cx="46625" cy="38675"/>
            </a:xfrm>
            <a:custGeom>
              <a:rect b="b" l="l" r="r" t="t"/>
              <a:pathLst>
                <a:path extrusionOk="0" h="1547" w="1865">
                  <a:moveTo>
                    <a:pt x="1026" y="1"/>
                  </a:moveTo>
                  <a:cubicBezTo>
                    <a:pt x="979" y="1"/>
                    <a:pt x="930" y="5"/>
                    <a:pt x="881" y="15"/>
                  </a:cubicBezTo>
                  <a:cubicBezTo>
                    <a:pt x="202" y="134"/>
                    <a:pt x="0" y="1015"/>
                    <a:pt x="572" y="1408"/>
                  </a:cubicBezTo>
                  <a:cubicBezTo>
                    <a:pt x="711" y="1504"/>
                    <a:pt x="861" y="1547"/>
                    <a:pt x="1007" y="1547"/>
                  </a:cubicBezTo>
                  <a:cubicBezTo>
                    <a:pt x="1458" y="1547"/>
                    <a:pt x="1864" y="1138"/>
                    <a:pt x="1774" y="634"/>
                  </a:cubicBezTo>
                  <a:cubicBezTo>
                    <a:pt x="1701" y="266"/>
                    <a:pt x="1386" y="1"/>
                    <a:pt x="1026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6" name="Google Shape;9826;p52"/>
            <p:cNvSpPr/>
            <p:nvPr/>
          </p:nvSpPr>
          <p:spPr>
            <a:xfrm>
              <a:off x="3589875" y="1031875"/>
              <a:ext cx="96075" cy="33775"/>
            </a:xfrm>
            <a:custGeom>
              <a:rect b="b" l="l" r="r" t="t"/>
              <a:pathLst>
                <a:path extrusionOk="0" h="1351" w="3843">
                  <a:moveTo>
                    <a:pt x="3234" y="0"/>
                  </a:moveTo>
                  <a:cubicBezTo>
                    <a:pt x="3203" y="0"/>
                    <a:pt x="3171" y="3"/>
                    <a:pt x="3138" y="10"/>
                  </a:cubicBezTo>
                  <a:lnTo>
                    <a:pt x="542" y="486"/>
                  </a:lnTo>
                  <a:cubicBezTo>
                    <a:pt x="1" y="576"/>
                    <a:pt x="111" y="1350"/>
                    <a:pt x="610" y="1350"/>
                  </a:cubicBezTo>
                  <a:cubicBezTo>
                    <a:pt x="638" y="1350"/>
                    <a:pt x="667" y="1348"/>
                    <a:pt x="697" y="1343"/>
                  </a:cubicBezTo>
                  <a:lnTo>
                    <a:pt x="3304" y="867"/>
                  </a:lnTo>
                  <a:cubicBezTo>
                    <a:pt x="3842" y="766"/>
                    <a:pt x="3726" y="0"/>
                    <a:pt x="323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7" name="Google Shape;9827;p52"/>
            <p:cNvSpPr/>
            <p:nvPr/>
          </p:nvSpPr>
          <p:spPr>
            <a:xfrm>
              <a:off x="3546550" y="1097000"/>
              <a:ext cx="46625" cy="38650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1" y="1"/>
                    <a:pt x="927" y="4"/>
                    <a:pt x="882" y="12"/>
                  </a:cubicBezTo>
                  <a:cubicBezTo>
                    <a:pt x="203" y="131"/>
                    <a:pt x="1" y="1012"/>
                    <a:pt x="572" y="1405"/>
                  </a:cubicBezTo>
                  <a:cubicBezTo>
                    <a:pt x="711" y="1502"/>
                    <a:pt x="861" y="1545"/>
                    <a:pt x="1008" y="1545"/>
                  </a:cubicBezTo>
                  <a:cubicBezTo>
                    <a:pt x="1455" y="1545"/>
                    <a:pt x="1865" y="1142"/>
                    <a:pt x="1775" y="631"/>
                  </a:cubicBezTo>
                  <a:cubicBezTo>
                    <a:pt x="1701" y="259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8" name="Google Shape;9828;p52"/>
            <p:cNvSpPr/>
            <p:nvPr/>
          </p:nvSpPr>
          <p:spPr>
            <a:xfrm>
              <a:off x="3600725" y="1085650"/>
              <a:ext cx="93800" cy="33725"/>
            </a:xfrm>
            <a:custGeom>
              <a:rect b="b" l="l" r="r" t="t"/>
              <a:pathLst>
                <a:path extrusionOk="0" h="1349" w="3752">
                  <a:moveTo>
                    <a:pt x="3132" y="0"/>
                  </a:moveTo>
                  <a:cubicBezTo>
                    <a:pt x="3120" y="0"/>
                    <a:pt x="3109" y="1"/>
                    <a:pt x="3097" y="2"/>
                  </a:cubicBezTo>
                  <a:lnTo>
                    <a:pt x="501" y="478"/>
                  </a:lnTo>
                  <a:cubicBezTo>
                    <a:pt x="1" y="618"/>
                    <a:pt x="114" y="1348"/>
                    <a:pt x="620" y="1348"/>
                  </a:cubicBezTo>
                  <a:cubicBezTo>
                    <a:pt x="631" y="1348"/>
                    <a:pt x="644" y="1348"/>
                    <a:pt x="656" y="1347"/>
                  </a:cubicBezTo>
                  <a:lnTo>
                    <a:pt x="3251" y="871"/>
                  </a:lnTo>
                  <a:cubicBezTo>
                    <a:pt x="3752" y="731"/>
                    <a:pt x="3627" y="0"/>
                    <a:pt x="313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9" name="Google Shape;9829;p52"/>
            <p:cNvSpPr/>
            <p:nvPr/>
          </p:nvSpPr>
          <p:spPr>
            <a:xfrm>
              <a:off x="3557275" y="1154450"/>
              <a:ext cx="46550" cy="38900"/>
            </a:xfrm>
            <a:custGeom>
              <a:rect b="b" l="l" r="r" t="t"/>
              <a:pathLst>
                <a:path extrusionOk="0" h="1556" w="1862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17"/>
                  </a:cubicBezTo>
                  <a:cubicBezTo>
                    <a:pt x="700" y="1513"/>
                    <a:pt x="851" y="1556"/>
                    <a:pt x="997" y="1556"/>
                  </a:cubicBezTo>
                  <a:cubicBezTo>
                    <a:pt x="1451" y="1556"/>
                    <a:pt x="1862" y="1147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0" name="Google Shape;9830;p52"/>
            <p:cNvSpPr/>
            <p:nvPr/>
          </p:nvSpPr>
          <p:spPr>
            <a:xfrm>
              <a:off x="3610725" y="1143050"/>
              <a:ext cx="94925" cy="34125"/>
            </a:xfrm>
            <a:custGeom>
              <a:rect b="b" l="l" r="r" t="t"/>
              <a:pathLst>
                <a:path extrusionOk="0" h="1365" w="3797">
                  <a:moveTo>
                    <a:pt x="3171" y="0"/>
                  </a:moveTo>
                  <a:cubicBezTo>
                    <a:pt x="3152" y="0"/>
                    <a:pt x="3133" y="1"/>
                    <a:pt x="3113" y="4"/>
                  </a:cubicBezTo>
                  <a:lnTo>
                    <a:pt x="518" y="480"/>
                  </a:lnTo>
                  <a:cubicBezTo>
                    <a:pt x="1" y="606"/>
                    <a:pt x="116" y="1364"/>
                    <a:pt x="627" y="1364"/>
                  </a:cubicBezTo>
                  <a:cubicBezTo>
                    <a:pt x="645" y="1364"/>
                    <a:pt x="665" y="1363"/>
                    <a:pt x="684" y="1361"/>
                  </a:cubicBezTo>
                  <a:lnTo>
                    <a:pt x="3268" y="885"/>
                  </a:lnTo>
                  <a:cubicBezTo>
                    <a:pt x="3796" y="758"/>
                    <a:pt x="3682" y="0"/>
                    <a:pt x="3171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1" name="Google Shape;9831;p52"/>
            <p:cNvSpPr/>
            <p:nvPr/>
          </p:nvSpPr>
          <p:spPr>
            <a:xfrm>
              <a:off x="3512625" y="1393950"/>
              <a:ext cx="194100" cy="174175"/>
            </a:xfrm>
            <a:custGeom>
              <a:rect b="b" l="l" r="r" t="t"/>
              <a:pathLst>
                <a:path extrusionOk="0" h="6967" w="7764">
                  <a:moveTo>
                    <a:pt x="3929" y="1"/>
                  </a:moveTo>
                  <a:cubicBezTo>
                    <a:pt x="2899" y="1"/>
                    <a:pt x="1886" y="465"/>
                    <a:pt x="1227" y="1338"/>
                  </a:cubicBezTo>
                  <a:lnTo>
                    <a:pt x="6954" y="4969"/>
                  </a:lnTo>
                  <a:cubicBezTo>
                    <a:pt x="7764" y="3398"/>
                    <a:pt x="7240" y="1469"/>
                    <a:pt x="5751" y="528"/>
                  </a:cubicBezTo>
                  <a:cubicBezTo>
                    <a:pt x="5188" y="173"/>
                    <a:pt x="4555" y="1"/>
                    <a:pt x="3929" y="1"/>
                  </a:cubicBezTo>
                  <a:close/>
                  <a:moveTo>
                    <a:pt x="810" y="1993"/>
                  </a:moveTo>
                  <a:lnTo>
                    <a:pt x="810" y="1993"/>
                  </a:lnTo>
                  <a:cubicBezTo>
                    <a:pt x="1" y="3553"/>
                    <a:pt x="525" y="5493"/>
                    <a:pt x="2013" y="6434"/>
                  </a:cubicBezTo>
                  <a:cubicBezTo>
                    <a:pt x="2579" y="6793"/>
                    <a:pt x="3211" y="6966"/>
                    <a:pt x="3836" y="6966"/>
                  </a:cubicBezTo>
                  <a:cubicBezTo>
                    <a:pt x="4868" y="6966"/>
                    <a:pt x="5882" y="6495"/>
                    <a:pt x="6549" y="5612"/>
                  </a:cubicBezTo>
                  <a:lnTo>
                    <a:pt x="810" y="1993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2" name="Google Shape;9832;p52"/>
            <p:cNvSpPr/>
            <p:nvPr/>
          </p:nvSpPr>
          <p:spPr>
            <a:xfrm>
              <a:off x="3876375" y="1020500"/>
              <a:ext cx="152125" cy="141000"/>
            </a:xfrm>
            <a:custGeom>
              <a:rect b="b" l="l" r="r" t="t"/>
              <a:pathLst>
                <a:path extrusionOk="0" h="5640" w="6085">
                  <a:moveTo>
                    <a:pt x="3596" y="0"/>
                  </a:moveTo>
                  <a:lnTo>
                    <a:pt x="1215" y="1631"/>
                  </a:lnTo>
                  <a:cubicBezTo>
                    <a:pt x="250" y="2286"/>
                    <a:pt x="0" y="3596"/>
                    <a:pt x="655" y="4560"/>
                  </a:cubicBezTo>
                  <a:lnTo>
                    <a:pt x="774" y="4715"/>
                  </a:lnTo>
                  <a:cubicBezTo>
                    <a:pt x="1175" y="5316"/>
                    <a:pt x="1834" y="5640"/>
                    <a:pt x="2508" y="5640"/>
                  </a:cubicBezTo>
                  <a:cubicBezTo>
                    <a:pt x="2915" y="5640"/>
                    <a:pt x="3328" y="5521"/>
                    <a:pt x="3691" y="5275"/>
                  </a:cubicBezTo>
                  <a:lnTo>
                    <a:pt x="6084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3" name="Google Shape;9833;p52"/>
            <p:cNvSpPr/>
            <p:nvPr/>
          </p:nvSpPr>
          <p:spPr>
            <a:xfrm>
              <a:off x="3979050" y="962250"/>
              <a:ext cx="152125" cy="140725"/>
            </a:xfrm>
            <a:custGeom>
              <a:rect b="b" l="l" r="r" t="t"/>
              <a:pathLst>
                <a:path extrusionOk="0" h="5629" w="6085">
                  <a:moveTo>
                    <a:pt x="3578" y="1"/>
                  </a:moveTo>
                  <a:cubicBezTo>
                    <a:pt x="3170" y="1"/>
                    <a:pt x="2757" y="119"/>
                    <a:pt x="2394" y="366"/>
                  </a:cubicBezTo>
                  <a:lnTo>
                    <a:pt x="1" y="1985"/>
                  </a:lnTo>
                  <a:lnTo>
                    <a:pt x="2477" y="5628"/>
                  </a:lnTo>
                  <a:lnTo>
                    <a:pt x="4870" y="4009"/>
                  </a:lnTo>
                  <a:cubicBezTo>
                    <a:pt x="5835" y="3354"/>
                    <a:pt x="6085" y="2044"/>
                    <a:pt x="5430" y="1080"/>
                  </a:cubicBezTo>
                  <a:lnTo>
                    <a:pt x="5323" y="925"/>
                  </a:lnTo>
                  <a:cubicBezTo>
                    <a:pt x="4915" y="324"/>
                    <a:pt x="4252" y="1"/>
                    <a:pt x="357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4" name="Google Shape;9834;p52"/>
            <p:cNvSpPr/>
            <p:nvPr/>
          </p:nvSpPr>
          <p:spPr>
            <a:xfrm>
              <a:off x="3831725" y="1311750"/>
              <a:ext cx="268200" cy="266650"/>
            </a:xfrm>
            <a:custGeom>
              <a:rect b="b" l="l" r="r" t="t"/>
              <a:pathLst>
                <a:path extrusionOk="0" h="10666" w="10728">
                  <a:moveTo>
                    <a:pt x="5007" y="1"/>
                  </a:moveTo>
                  <a:cubicBezTo>
                    <a:pt x="4823" y="1"/>
                    <a:pt x="4676" y="136"/>
                    <a:pt x="4644" y="328"/>
                  </a:cubicBezTo>
                  <a:lnTo>
                    <a:pt x="4191" y="3793"/>
                  </a:lnTo>
                  <a:lnTo>
                    <a:pt x="715" y="3340"/>
                  </a:lnTo>
                  <a:cubicBezTo>
                    <a:pt x="692" y="3336"/>
                    <a:pt x="671" y="3335"/>
                    <a:pt x="649" y="3335"/>
                  </a:cubicBezTo>
                  <a:cubicBezTo>
                    <a:pt x="465" y="3335"/>
                    <a:pt x="318" y="3469"/>
                    <a:pt x="286" y="3662"/>
                  </a:cubicBezTo>
                  <a:lnTo>
                    <a:pt x="24" y="5626"/>
                  </a:lnTo>
                  <a:cubicBezTo>
                    <a:pt x="0" y="5829"/>
                    <a:pt x="143" y="6019"/>
                    <a:pt x="345" y="6043"/>
                  </a:cubicBezTo>
                  <a:lnTo>
                    <a:pt x="3834" y="6507"/>
                  </a:lnTo>
                  <a:lnTo>
                    <a:pt x="3370" y="9984"/>
                  </a:lnTo>
                  <a:cubicBezTo>
                    <a:pt x="3346" y="10186"/>
                    <a:pt x="3489" y="10377"/>
                    <a:pt x="3691" y="10401"/>
                  </a:cubicBezTo>
                  <a:lnTo>
                    <a:pt x="5668" y="10663"/>
                  </a:lnTo>
                  <a:cubicBezTo>
                    <a:pt x="5682" y="10664"/>
                    <a:pt x="5697" y="10665"/>
                    <a:pt x="5712" y="10665"/>
                  </a:cubicBezTo>
                  <a:cubicBezTo>
                    <a:pt x="5897" y="10665"/>
                    <a:pt x="6062" y="10529"/>
                    <a:pt x="6084" y="10341"/>
                  </a:cubicBezTo>
                  <a:lnTo>
                    <a:pt x="6537" y="6864"/>
                  </a:lnTo>
                  <a:lnTo>
                    <a:pt x="10025" y="7329"/>
                  </a:lnTo>
                  <a:cubicBezTo>
                    <a:pt x="10039" y="7330"/>
                    <a:pt x="10053" y="7331"/>
                    <a:pt x="10067" y="7331"/>
                  </a:cubicBezTo>
                  <a:cubicBezTo>
                    <a:pt x="10253" y="7331"/>
                    <a:pt x="10420" y="7184"/>
                    <a:pt x="10442" y="6995"/>
                  </a:cubicBezTo>
                  <a:lnTo>
                    <a:pt x="10704" y="5019"/>
                  </a:lnTo>
                  <a:cubicBezTo>
                    <a:pt x="10728" y="4817"/>
                    <a:pt x="10585" y="4626"/>
                    <a:pt x="10382" y="4602"/>
                  </a:cubicBezTo>
                  <a:lnTo>
                    <a:pt x="6906" y="4150"/>
                  </a:lnTo>
                  <a:lnTo>
                    <a:pt x="7358" y="661"/>
                  </a:lnTo>
                  <a:cubicBezTo>
                    <a:pt x="7382" y="459"/>
                    <a:pt x="7239" y="280"/>
                    <a:pt x="7037" y="245"/>
                  </a:cubicBezTo>
                  <a:lnTo>
                    <a:pt x="5072" y="6"/>
                  </a:lnTo>
                  <a:cubicBezTo>
                    <a:pt x="5050" y="3"/>
                    <a:pt x="5028" y="1"/>
                    <a:pt x="500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5" name="Google Shape;9835;p52"/>
            <p:cNvSpPr/>
            <p:nvPr/>
          </p:nvSpPr>
          <p:spPr>
            <a:xfrm>
              <a:off x="3488825" y="1715975"/>
              <a:ext cx="270875" cy="337725"/>
            </a:xfrm>
            <a:custGeom>
              <a:rect b="b" l="l" r="r" t="t"/>
              <a:pathLst>
                <a:path extrusionOk="0" h="13509" w="10835">
                  <a:moveTo>
                    <a:pt x="4147" y="414"/>
                  </a:moveTo>
                  <a:cubicBezTo>
                    <a:pt x="4437" y="414"/>
                    <a:pt x="4723" y="589"/>
                    <a:pt x="4775" y="982"/>
                  </a:cubicBezTo>
                  <a:cubicBezTo>
                    <a:pt x="4810" y="1173"/>
                    <a:pt x="4751" y="1375"/>
                    <a:pt x="4632" y="1518"/>
                  </a:cubicBezTo>
                  <a:lnTo>
                    <a:pt x="3834" y="1673"/>
                  </a:lnTo>
                  <a:cubicBezTo>
                    <a:pt x="3655" y="1578"/>
                    <a:pt x="3536" y="1411"/>
                    <a:pt x="3501" y="1209"/>
                  </a:cubicBezTo>
                  <a:cubicBezTo>
                    <a:pt x="3386" y="710"/>
                    <a:pt x="3770" y="414"/>
                    <a:pt x="4147" y="414"/>
                  </a:cubicBezTo>
                  <a:close/>
                  <a:moveTo>
                    <a:pt x="7868" y="2734"/>
                  </a:moveTo>
                  <a:cubicBezTo>
                    <a:pt x="8125" y="2734"/>
                    <a:pt x="8352" y="2923"/>
                    <a:pt x="8394" y="3185"/>
                  </a:cubicBezTo>
                  <a:lnTo>
                    <a:pt x="9775" y="10746"/>
                  </a:lnTo>
                  <a:cubicBezTo>
                    <a:pt x="9835" y="11043"/>
                    <a:pt x="9632" y="11329"/>
                    <a:pt x="9335" y="11377"/>
                  </a:cubicBezTo>
                  <a:lnTo>
                    <a:pt x="3072" y="12520"/>
                  </a:lnTo>
                  <a:cubicBezTo>
                    <a:pt x="3037" y="12527"/>
                    <a:pt x="3002" y="12530"/>
                    <a:pt x="2967" y="12530"/>
                  </a:cubicBezTo>
                  <a:cubicBezTo>
                    <a:pt x="2710" y="12530"/>
                    <a:pt x="2482" y="12342"/>
                    <a:pt x="2429" y="12079"/>
                  </a:cubicBezTo>
                  <a:lnTo>
                    <a:pt x="1060" y="4519"/>
                  </a:lnTo>
                  <a:cubicBezTo>
                    <a:pt x="1000" y="4221"/>
                    <a:pt x="1203" y="3935"/>
                    <a:pt x="1500" y="3888"/>
                  </a:cubicBezTo>
                  <a:lnTo>
                    <a:pt x="2250" y="3745"/>
                  </a:lnTo>
                  <a:cubicBezTo>
                    <a:pt x="2283" y="3960"/>
                    <a:pt x="2471" y="4107"/>
                    <a:pt x="2682" y="4107"/>
                  </a:cubicBezTo>
                  <a:cubicBezTo>
                    <a:pt x="2705" y="4107"/>
                    <a:pt x="2728" y="4105"/>
                    <a:pt x="2751" y="4102"/>
                  </a:cubicBezTo>
                  <a:lnTo>
                    <a:pt x="6668" y="3387"/>
                  </a:lnTo>
                  <a:cubicBezTo>
                    <a:pt x="6906" y="3340"/>
                    <a:pt x="7061" y="3114"/>
                    <a:pt x="7013" y="2875"/>
                  </a:cubicBezTo>
                  <a:lnTo>
                    <a:pt x="7763" y="2745"/>
                  </a:lnTo>
                  <a:cubicBezTo>
                    <a:pt x="7798" y="2737"/>
                    <a:pt x="7833" y="2734"/>
                    <a:pt x="7868" y="2734"/>
                  </a:cubicBezTo>
                  <a:close/>
                  <a:moveTo>
                    <a:pt x="4137" y="0"/>
                  </a:moveTo>
                  <a:cubicBezTo>
                    <a:pt x="4073" y="0"/>
                    <a:pt x="4007" y="6"/>
                    <a:pt x="3941" y="18"/>
                  </a:cubicBezTo>
                  <a:cubicBezTo>
                    <a:pt x="3358" y="125"/>
                    <a:pt x="2965" y="697"/>
                    <a:pt x="3072" y="1292"/>
                  </a:cubicBezTo>
                  <a:cubicBezTo>
                    <a:pt x="3096" y="1459"/>
                    <a:pt x="3179" y="1625"/>
                    <a:pt x="3286" y="1768"/>
                  </a:cubicBezTo>
                  <a:lnTo>
                    <a:pt x="2512" y="1911"/>
                  </a:lnTo>
                  <a:cubicBezTo>
                    <a:pt x="2191" y="1971"/>
                    <a:pt x="1977" y="2280"/>
                    <a:pt x="2036" y="2602"/>
                  </a:cubicBezTo>
                  <a:lnTo>
                    <a:pt x="2084" y="2875"/>
                  </a:lnTo>
                  <a:lnTo>
                    <a:pt x="798" y="3114"/>
                  </a:lnTo>
                  <a:cubicBezTo>
                    <a:pt x="310" y="3197"/>
                    <a:pt x="0" y="3661"/>
                    <a:pt x="84" y="4149"/>
                  </a:cubicBezTo>
                  <a:lnTo>
                    <a:pt x="1655" y="12770"/>
                  </a:lnTo>
                  <a:cubicBezTo>
                    <a:pt x="1740" y="13206"/>
                    <a:pt x="2120" y="13509"/>
                    <a:pt x="2540" y="13509"/>
                  </a:cubicBezTo>
                  <a:cubicBezTo>
                    <a:pt x="2590" y="13509"/>
                    <a:pt x="2640" y="13505"/>
                    <a:pt x="2691" y="13496"/>
                  </a:cubicBezTo>
                  <a:lnTo>
                    <a:pt x="10037" y="12150"/>
                  </a:lnTo>
                  <a:cubicBezTo>
                    <a:pt x="10513" y="12067"/>
                    <a:pt x="10835" y="11603"/>
                    <a:pt x="10752" y="11115"/>
                  </a:cubicBezTo>
                  <a:lnTo>
                    <a:pt x="9180" y="2483"/>
                  </a:lnTo>
                  <a:cubicBezTo>
                    <a:pt x="9096" y="2052"/>
                    <a:pt x="8725" y="1751"/>
                    <a:pt x="8304" y="1751"/>
                  </a:cubicBezTo>
                  <a:cubicBezTo>
                    <a:pt x="8247" y="1751"/>
                    <a:pt x="8190" y="1757"/>
                    <a:pt x="8132" y="1768"/>
                  </a:cubicBezTo>
                  <a:lnTo>
                    <a:pt x="6858" y="1994"/>
                  </a:lnTo>
                  <a:lnTo>
                    <a:pt x="6811" y="1721"/>
                  </a:lnTo>
                  <a:cubicBezTo>
                    <a:pt x="6746" y="1431"/>
                    <a:pt x="6497" y="1237"/>
                    <a:pt x="6213" y="1237"/>
                  </a:cubicBezTo>
                  <a:cubicBezTo>
                    <a:pt x="6183" y="1237"/>
                    <a:pt x="6151" y="1240"/>
                    <a:pt x="6120" y="1244"/>
                  </a:cubicBezTo>
                  <a:lnTo>
                    <a:pt x="5179" y="1423"/>
                  </a:lnTo>
                  <a:cubicBezTo>
                    <a:pt x="5227" y="1244"/>
                    <a:pt x="5239" y="1066"/>
                    <a:pt x="5203" y="899"/>
                  </a:cubicBezTo>
                  <a:cubicBezTo>
                    <a:pt x="5108" y="370"/>
                    <a:pt x="4655" y="0"/>
                    <a:pt x="413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6" name="Google Shape;9836;p52"/>
            <p:cNvSpPr/>
            <p:nvPr/>
          </p:nvSpPr>
          <p:spPr>
            <a:xfrm>
              <a:off x="3536750" y="1837275"/>
              <a:ext cx="46600" cy="38650"/>
            </a:xfrm>
            <a:custGeom>
              <a:rect b="b" l="l" r="r" t="t"/>
              <a:pathLst>
                <a:path extrusionOk="0" h="1546" w="1864">
                  <a:moveTo>
                    <a:pt x="1013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2" y="131"/>
                    <a:pt x="0" y="1012"/>
                    <a:pt x="572" y="1405"/>
                  </a:cubicBezTo>
                  <a:cubicBezTo>
                    <a:pt x="713" y="1502"/>
                    <a:pt x="865" y="1545"/>
                    <a:pt x="1012" y="1545"/>
                  </a:cubicBezTo>
                  <a:cubicBezTo>
                    <a:pt x="1460" y="1545"/>
                    <a:pt x="1864" y="1142"/>
                    <a:pt x="1774" y="631"/>
                  </a:cubicBezTo>
                  <a:cubicBezTo>
                    <a:pt x="1700" y="259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7" name="Google Shape;9837;p52"/>
            <p:cNvSpPr/>
            <p:nvPr/>
          </p:nvSpPr>
          <p:spPr>
            <a:xfrm>
              <a:off x="3589525" y="1825875"/>
              <a:ext cx="96775" cy="34050"/>
            </a:xfrm>
            <a:custGeom>
              <a:rect b="b" l="l" r="r" t="t"/>
              <a:pathLst>
                <a:path extrusionOk="0" h="1362" w="3871">
                  <a:moveTo>
                    <a:pt x="3275" y="0"/>
                  </a:moveTo>
                  <a:cubicBezTo>
                    <a:pt x="3236" y="0"/>
                    <a:pt x="3195" y="5"/>
                    <a:pt x="3152" y="15"/>
                  </a:cubicBezTo>
                  <a:lnTo>
                    <a:pt x="556" y="492"/>
                  </a:lnTo>
                  <a:cubicBezTo>
                    <a:pt x="1" y="569"/>
                    <a:pt x="108" y="1362"/>
                    <a:pt x="599" y="1362"/>
                  </a:cubicBezTo>
                  <a:cubicBezTo>
                    <a:pt x="634" y="1362"/>
                    <a:pt x="672" y="1358"/>
                    <a:pt x="711" y="1349"/>
                  </a:cubicBezTo>
                  <a:lnTo>
                    <a:pt x="3318" y="873"/>
                  </a:lnTo>
                  <a:cubicBezTo>
                    <a:pt x="3870" y="784"/>
                    <a:pt x="3767" y="0"/>
                    <a:pt x="3275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8" name="Google Shape;9838;p52"/>
            <p:cNvSpPr/>
            <p:nvPr/>
          </p:nvSpPr>
          <p:spPr>
            <a:xfrm>
              <a:off x="3546550" y="1891150"/>
              <a:ext cx="46625" cy="38650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1" y="1"/>
                    <a:pt x="926" y="4"/>
                    <a:pt x="882" y="12"/>
                  </a:cubicBezTo>
                  <a:cubicBezTo>
                    <a:pt x="203" y="131"/>
                    <a:pt x="1" y="1012"/>
                    <a:pt x="572" y="1405"/>
                  </a:cubicBezTo>
                  <a:cubicBezTo>
                    <a:pt x="711" y="1502"/>
                    <a:pt x="862" y="1545"/>
                    <a:pt x="1009" y="1545"/>
                  </a:cubicBezTo>
                  <a:cubicBezTo>
                    <a:pt x="1455" y="1545"/>
                    <a:pt x="1865" y="1145"/>
                    <a:pt x="1775" y="643"/>
                  </a:cubicBezTo>
                  <a:cubicBezTo>
                    <a:pt x="1701" y="260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9" name="Google Shape;9839;p52"/>
            <p:cNvSpPr/>
            <p:nvPr/>
          </p:nvSpPr>
          <p:spPr>
            <a:xfrm>
              <a:off x="3600825" y="1879800"/>
              <a:ext cx="93700" cy="33750"/>
            </a:xfrm>
            <a:custGeom>
              <a:rect b="b" l="l" r="r" t="t"/>
              <a:pathLst>
                <a:path extrusionOk="0" h="1350" w="3748">
                  <a:moveTo>
                    <a:pt x="3128" y="0"/>
                  </a:moveTo>
                  <a:cubicBezTo>
                    <a:pt x="3116" y="0"/>
                    <a:pt x="3105" y="1"/>
                    <a:pt x="3093" y="2"/>
                  </a:cubicBezTo>
                  <a:lnTo>
                    <a:pt x="497" y="478"/>
                  </a:lnTo>
                  <a:cubicBezTo>
                    <a:pt x="0" y="628"/>
                    <a:pt x="109" y="1349"/>
                    <a:pt x="604" y="1349"/>
                  </a:cubicBezTo>
                  <a:cubicBezTo>
                    <a:pt x="620" y="1349"/>
                    <a:pt x="636" y="1348"/>
                    <a:pt x="652" y="1347"/>
                  </a:cubicBezTo>
                  <a:lnTo>
                    <a:pt x="3247" y="883"/>
                  </a:lnTo>
                  <a:cubicBezTo>
                    <a:pt x="3748" y="731"/>
                    <a:pt x="3623" y="0"/>
                    <a:pt x="312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0" name="Google Shape;9840;p52"/>
            <p:cNvSpPr/>
            <p:nvPr/>
          </p:nvSpPr>
          <p:spPr>
            <a:xfrm>
              <a:off x="3557275" y="1948900"/>
              <a:ext cx="46550" cy="38625"/>
            </a:xfrm>
            <a:custGeom>
              <a:rect b="b" l="l" r="r" t="t"/>
              <a:pathLst>
                <a:path extrusionOk="0" h="1545" w="1862">
                  <a:moveTo>
                    <a:pt x="1002" y="0"/>
                  </a:moveTo>
                  <a:cubicBezTo>
                    <a:pt x="959" y="0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0"/>
                    <a:pt x="100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1" name="Google Shape;9841;p52"/>
            <p:cNvSpPr/>
            <p:nvPr/>
          </p:nvSpPr>
          <p:spPr>
            <a:xfrm>
              <a:off x="3610950" y="1937225"/>
              <a:ext cx="94475" cy="34050"/>
            </a:xfrm>
            <a:custGeom>
              <a:rect b="b" l="l" r="r" t="t"/>
              <a:pathLst>
                <a:path extrusionOk="0" h="1362" w="3779">
                  <a:moveTo>
                    <a:pt x="3152" y="0"/>
                  </a:moveTo>
                  <a:cubicBezTo>
                    <a:pt x="3136" y="0"/>
                    <a:pt x="3121" y="1"/>
                    <a:pt x="3104" y="2"/>
                  </a:cubicBezTo>
                  <a:lnTo>
                    <a:pt x="3104" y="14"/>
                  </a:lnTo>
                  <a:lnTo>
                    <a:pt x="509" y="479"/>
                  </a:lnTo>
                  <a:cubicBezTo>
                    <a:pt x="0" y="617"/>
                    <a:pt x="120" y="1362"/>
                    <a:pt x="628" y="1362"/>
                  </a:cubicBezTo>
                  <a:cubicBezTo>
                    <a:pt x="644" y="1362"/>
                    <a:pt x="659" y="1361"/>
                    <a:pt x="675" y="1360"/>
                  </a:cubicBezTo>
                  <a:lnTo>
                    <a:pt x="3259" y="883"/>
                  </a:lnTo>
                  <a:cubicBezTo>
                    <a:pt x="3779" y="733"/>
                    <a:pt x="3660" y="0"/>
                    <a:pt x="315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2" name="Google Shape;9842;p52"/>
            <p:cNvSpPr/>
            <p:nvPr/>
          </p:nvSpPr>
          <p:spPr>
            <a:xfrm>
              <a:off x="3513825" y="2188200"/>
              <a:ext cx="192900" cy="173650"/>
            </a:xfrm>
            <a:custGeom>
              <a:rect b="b" l="l" r="r" t="t"/>
              <a:pathLst>
                <a:path extrusionOk="0" h="6946" w="7716">
                  <a:moveTo>
                    <a:pt x="3892" y="0"/>
                  </a:moveTo>
                  <a:cubicBezTo>
                    <a:pt x="2858" y="0"/>
                    <a:pt x="1840" y="469"/>
                    <a:pt x="1179" y="1346"/>
                  </a:cubicBezTo>
                  <a:lnTo>
                    <a:pt x="6906" y="4965"/>
                  </a:lnTo>
                  <a:cubicBezTo>
                    <a:pt x="7716" y="3394"/>
                    <a:pt x="7192" y="1465"/>
                    <a:pt x="5703" y="524"/>
                  </a:cubicBezTo>
                  <a:cubicBezTo>
                    <a:pt x="5144" y="171"/>
                    <a:pt x="4515" y="0"/>
                    <a:pt x="3892" y="0"/>
                  </a:cubicBezTo>
                  <a:close/>
                  <a:moveTo>
                    <a:pt x="762" y="1989"/>
                  </a:moveTo>
                  <a:lnTo>
                    <a:pt x="762" y="1989"/>
                  </a:lnTo>
                  <a:cubicBezTo>
                    <a:pt x="0" y="3548"/>
                    <a:pt x="477" y="5477"/>
                    <a:pt x="1953" y="6418"/>
                  </a:cubicBezTo>
                  <a:cubicBezTo>
                    <a:pt x="2520" y="6774"/>
                    <a:pt x="3155" y="6945"/>
                    <a:pt x="3782" y="6945"/>
                  </a:cubicBezTo>
                  <a:cubicBezTo>
                    <a:pt x="4813" y="6945"/>
                    <a:pt x="5828" y="6482"/>
                    <a:pt x="6501" y="5608"/>
                  </a:cubicBezTo>
                  <a:lnTo>
                    <a:pt x="762" y="1989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3" name="Google Shape;9843;p52"/>
            <p:cNvSpPr/>
            <p:nvPr/>
          </p:nvSpPr>
          <p:spPr>
            <a:xfrm>
              <a:off x="3876375" y="1814925"/>
              <a:ext cx="152125" cy="140725"/>
            </a:xfrm>
            <a:custGeom>
              <a:rect b="b" l="l" r="r" t="t"/>
              <a:pathLst>
                <a:path extrusionOk="0" h="5629" w="6085">
                  <a:moveTo>
                    <a:pt x="3596" y="1"/>
                  </a:moveTo>
                  <a:lnTo>
                    <a:pt x="1215" y="1620"/>
                  </a:lnTo>
                  <a:cubicBezTo>
                    <a:pt x="250" y="2275"/>
                    <a:pt x="0" y="3585"/>
                    <a:pt x="655" y="4549"/>
                  </a:cubicBezTo>
                  <a:lnTo>
                    <a:pt x="774" y="4704"/>
                  </a:lnTo>
                  <a:cubicBezTo>
                    <a:pt x="1175" y="5305"/>
                    <a:pt x="1834" y="5629"/>
                    <a:pt x="2508" y="5629"/>
                  </a:cubicBezTo>
                  <a:cubicBezTo>
                    <a:pt x="2915" y="5629"/>
                    <a:pt x="3328" y="5510"/>
                    <a:pt x="3691" y="5264"/>
                  </a:cubicBezTo>
                  <a:lnTo>
                    <a:pt x="6084" y="3644"/>
                  </a:lnTo>
                  <a:lnTo>
                    <a:pt x="3596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4" name="Google Shape;9844;p52"/>
            <p:cNvSpPr/>
            <p:nvPr/>
          </p:nvSpPr>
          <p:spPr>
            <a:xfrm>
              <a:off x="3979050" y="1756600"/>
              <a:ext cx="152125" cy="140800"/>
            </a:xfrm>
            <a:custGeom>
              <a:rect b="b" l="l" r="r" t="t"/>
              <a:pathLst>
                <a:path extrusionOk="0" h="5632" w="6085">
                  <a:moveTo>
                    <a:pt x="3589" y="1"/>
                  </a:moveTo>
                  <a:cubicBezTo>
                    <a:pt x="3177" y="1"/>
                    <a:pt x="2761" y="120"/>
                    <a:pt x="2394" y="369"/>
                  </a:cubicBezTo>
                  <a:lnTo>
                    <a:pt x="1" y="1989"/>
                  </a:lnTo>
                  <a:lnTo>
                    <a:pt x="2477" y="5632"/>
                  </a:lnTo>
                  <a:lnTo>
                    <a:pt x="4870" y="4001"/>
                  </a:lnTo>
                  <a:cubicBezTo>
                    <a:pt x="5835" y="3346"/>
                    <a:pt x="6085" y="2036"/>
                    <a:pt x="5430" y="1072"/>
                  </a:cubicBezTo>
                  <a:lnTo>
                    <a:pt x="5430" y="1072"/>
                  </a:lnTo>
                  <a:lnTo>
                    <a:pt x="5430" y="1084"/>
                  </a:lnTo>
                  <a:lnTo>
                    <a:pt x="5323" y="917"/>
                  </a:lnTo>
                  <a:cubicBezTo>
                    <a:pt x="4917" y="319"/>
                    <a:pt x="4259" y="1"/>
                    <a:pt x="358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5" name="Google Shape;9845;p52"/>
            <p:cNvSpPr/>
            <p:nvPr/>
          </p:nvSpPr>
          <p:spPr>
            <a:xfrm>
              <a:off x="3831725" y="2105675"/>
              <a:ext cx="268200" cy="266925"/>
            </a:xfrm>
            <a:custGeom>
              <a:rect b="b" l="l" r="r" t="t"/>
              <a:pathLst>
                <a:path extrusionOk="0" h="10677" w="10728">
                  <a:moveTo>
                    <a:pt x="5026" y="1"/>
                  </a:moveTo>
                  <a:cubicBezTo>
                    <a:pt x="4833" y="1"/>
                    <a:pt x="4677" y="137"/>
                    <a:pt x="4644" y="325"/>
                  </a:cubicBezTo>
                  <a:lnTo>
                    <a:pt x="4191" y="3813"/>
                  </a:lnTo>
                  <a:lnTo>
                    <a:pt x="715" y="3349"/>
                  </a:lnTo>
                  <a:cubicBezTo>
                    <a:pt x="700" y="3347"/>
                    <a:pt x="685" y="3346"/>
                    <a:pt x="670" y="3346"/>
                  </a:cubicBezTo>
                  <a:cubicBezTo>
                    <a:pt x="485" y="3346"/>
                    <a:pt x="320" y="3483"/>
                    <a:pt x="298" y="3670"/>
                  </a:cubicBezTo>
                  <a:lnTo>
                    <a:pt x="24" y="5635"/>
                  </a:lnTo>
                  <a:cubicBezTo>
                    <a:pt x="0" y="5837"/>
                    <a:pt x="143" y="6028"/>
                    <a:pt x="345" y="6052"/>
                  </a:cubicBezTo>
                  <a:lnTo>
                    <a:pt x="3834" y="6516"/>
                  </a:lnTo>
                  <a:lnTo>
                    <a:pt x="3370" y="9993"/>
                  </a:lnTo>
                  <a:cubicBezTo>
                    <a:pt x="3346" y="10195"/>
                    <a:pt x="3489" y="10386"/>
                    <a:pt x="3691" y="10409"/>
                  </a:cubicBezTo>
                  <a:lnTo>
                    <a:pt x="5668" y="10671"/>
                  </a:lnTo>
                  <a:cubicBezTo>
                    <a:pt x="5688" y="10675"/>
                    <a:pt x="5709" y="10677"/>
                    <a:pt x="5729" y="10677"/>
                  </a:cubicBezTo>
                  <a:cubicBezTo>
                    <a:pt x="5905" y="10677"/>
                    <a:pt x="6052" y="10542"/>
                    <a:pt x="6084" y="10350"/>
                  </a:cubicBezTo>
                  <a:lnTo>
                    <a:pt x="6537" y="6873"/>
                  </a:lnTo>
                  <a:lnTo>
                    <a:pt x="10025" y="7338"/>
                  </a:lnTo>
                  <a:cubicBezTo>
                    <a:pt x="10040" y="7339"/>
                    <a:pt x="10055" y="7340"/>
                    <a:pt x="10069" y="7340"/>
                  </a:cubicBezTo>
                  <a:cubicBezTo>
                    <a:pt x="10255" y="7340"/>
                    <a:pt x="10420" y="7204"/>
                    <a:pt x="10442" y="7016"/>
                  </a:cubicBezTo>
                  <a:lnTo>
                    <a:pt x="10704" y="5040"/>
                  </a:lnTo>
                  <a:cubicBezTo>
                    <a:pt x="10728" y="4837"/>
                    <a:pt x="10585" y="4647"/>
                    <a:pt x="10382" y="4623"/>
                  </a:cubicBezTo>
                  <a:lnTo>
                    <a:pt x="6906" y="4159"/>
                  </a:lnTo>
                  <a:lnTo>
                    <a:pt x="7358" y="682"/>
                  </a:lnTo>
                  <a:cubicBezTo>
                    <a:pt x="7382" y="480"/>
                    <a:pt x="7239" y="289"/>
                    <a:pt x="7037" y="265"/>
                  </a:cubicBezTo>
                  <a:lnTo>
                    <a:pt x="5072" y="3"/>
                  </a:lnTo>
                  <a:cubicBezTo>
                    <a:pt x="5057" y="2"/>
                    <a:pt x="5041" y="1"/>
                    <a:pt x="5026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6" name="Google Shape;9846;p52"/>
            <p:cNvSpPr/>
            <p:nvPr/>
          </p:nvSpPr>
          <p:spPr>
            <a:xfrm>
              <a:off x="3488825" y="2510400"/>
              <a:ext cx="270875" cy="337175"/>
            </a:xfrm>
            <a:custGeom>
              <a:rect b="b" l="l" r="r" t="t"/>
              <a:pathLst>
                <a:path extrusionOk="0" h="13487" w="10835">
                  <a:moveTo>
                    <a:pt x="4145" y="408"/>
                  </a:moveTo>
                  <a:cubicBezTo>
                    <a:pt x="4436" y="408"/>
                    <a:pt x="4723" y="582"/>
                    <a:pt x="4775" y="971"/>
                  </a:cubicBezTo>
                  <a:cubicBezTo>
                    <a:pt x="4810" y="1162"/>
                    <a:pt x="4751" y="1364"/>
                    <a:pt x="4632" y="1507"/>
                  </a:cubicBezTo>
                  <a:lnTo>
                    <a:pt x="3834" y="1662"/>
                  </a:lnTo>
                  <a:cubicBezTo>
                    <a:pt x="3667" y="1567"/>
                    <a:pt x="3536" y="1400"/>
                    <a:pt x="3501" y="1209"/>
                  </a:cubicBezTo>
                  <a:lnTo>
                    <a:pt x="3501" y="1197"/>
                  </a:lnTo>
                  <a:cubicBezTo>
                    <a:pt x="3386" y="700"/>
                    <a:pt x="3769" y="408"/>
                    <a:pt x="4145" y="408"/>
                  </a:cubicBezTo>
                  <a:close/>
                  <a:moveTo>
                    <a:pt x="7856" y="2711"/>
                  </a:moveTo>
                  <a:cubicBezTo>
                    <a:pt x="8113" y="2711"/>
                    <a:pt x="8342" y="2899"/>
                    <a:pt x="8394" y="3162"/>
                  </a:cubicBezTo>
                  <a:lnTo>
                    <a:pt x="9775" y="10734"/>
                  </a:lnTo>
                  <a:cubicBezTo>
                    <a:pt x="9835" y="11032"/>
                    <a:pt x="9632" y="11318"/>
                    <a:pt x="9335" y="11365"/>
                  </a:cubicBezTo>
                  <a:lnTo>
                    <a:pt x="3072" y="12508"/>
                  </a:lnTo>
                  <a:cubicBezTo>
                    <a:pt x="3037" y="12515"/>
                    <a:pt x="3002" y="12519"/>
                    <a:pt x="2967" y="12519"/>
                  </a:cubicBezTo>
                  <a:cubicBezTo>
                    <a:pt x="2708" y="12519"/>
                    <a:pt x="2471" y="12330"/>
                    <a:pt x="2429" y="12068"/>
                  </a:cubicBezTo>
                  <a:lnTo>
                    <a:pt x="1048" y="4495"/>
                  </a:lnTo>
                  <a:cubicBezTo>
                    <a:pt x="1000" y="4198"/>
                    <a:pt x="1203" y="3912"/>
                    <a:pt x="1500" y="3864"/>
                  </a:cubicBezTo>
                  <a:lnTo>
                    <a:pt x="2239" y="3722"/>
                  </a:lnTo>
                  <a:cubicBezTo>
                    <a:pt x="2281" y="3932"/>
                    <a:pt x="2462" y="4087"/>
                    <a:pt x="2669" y="4087"/>
                  </a:cubicBezTo>
                  <a:cubicBezTo>
                    <a:pt x="2696" y="4087"/>
                    <a:pt x="2723" y="4084"/>
                    <a:pt x="2751" y="4079"/>
                  </a:cubicBezTo>
                  <a:lnTo>
                    <a:pt x="6656" y="3364"/>
                  </a:lnTo>
                  <a:cubicBezTo>
                    <a:pt x="6894" y="3317"/>
                    <a:pt x="7049" y="3091"/>
                    <a:pt x="7013" y="2852"/>
                  </a:cubicBezTo>
                  <a:lnTo>
                    <a:pt x="7751" y="2721"/>
                  </a:lnTo>
                  <a:cubicBezTo>
                    <a:pt x="7786" y="2714"/>
                    <a:pt x="7821" y="2711"/>
                    <a:pt x="7856" y="2711"/>
                  </a:cubicBezTo>
                  <a:close/>
                  <a:moveTo>
                    <a:pt x="4142" y="1"/>
                  </a:moveTo>
                  <a:cubicBezTo>
                    <a:pt x="4076" y="1"/>
                    <a:pt x="4009" y="7"/>
                    <a:pt x="3941" y="19"/>
                  </a:cubicBezTo>
                  <a:cubicBezTo>
                    <a:pt x="3358" y="126"/>
                    <a:pt x="2965" y="685"/>
                    <a:pt x="3072" y="1281"/>
                  </a:cubicBezTo>
                  <a:cubicBezTo>
                    <a:pt x="3096" y="1447"/>
                    <a:pt x="3179" y="1614"/>
                    <a:pt x="3286" y="1757"/>
                  </a:cubicBezTo>
                  <a:lnTo>
                    <a:pt x="2512" y="1900"/>
                  </a:lnTo>
                  <a:cubicBezTo>
                    <a:pt x="2191" y="1959"/>
                    <a:pt x="1977" y="2257"/>
                    <a:pt x="2036" y="2579"/>
                  </a:cubicBezTo>
                  <a:lnTo>
                    <a:pt x="2084" y="2864"/>
                  </a:lnTo>
                  <a:lnTo>
                    <a:pt x="798" y="3091"/>
                  </a:lnTo>
                  <a:cubicBezTo>
                    <a:pt x="322" y="3186"/>
                    <a:pt x="0" y="3650"/>
                    <a:pt x="84" y="4126"/>
                  </a:cubicBezTo>
                  <a:lnTo>
                    <a:pt x="1655" y="12758"/>
                  </a:lnTo>
                  <a:cubicBezTo>
                    <a:pt x="1740" y="13193"/>
                    <a:pt x="2118" y="13486"/>
                    <a:pt x="2536" y="13486"/>
                  </a:cubicBezTo>
                  <a:cubicBezTo>
                    <a:pt x="2587" y="13486"/>
                    <a:pt x="2639" y="13482"/>
                    <a:pt x="2691" y="13473"/>
                  </a:cubicBezTo>
                  <a:lnTo>
                    <a:pt x="10037" y="12139"/>
                  </a:lnTo>
                  <a:cubicBezTo>
                    <a:pt x="10513" y="12044"/>
                    <a:pt x="10835" y="11580"/>
                    <a:pt x="10752" y="11091"/>
                  </a:cubicBezTo>
                  <a:lnTo>
                    <a:pt x="9180" y="2459"/>
                  </a:lnTo>
                  <a:cubicBezTo>
                    <a:pt x="9095" y="2025"/>
                    <a:pt x="8717" y="1732"/>
                    <a:pt x="8291" y="1732"/>
                  </a:cubicBezTo>
                  <a:cubicBezTo>
                    <a:pt x="8239" y="1732"/>
                    <a:pt x="8185" y="1736"/>
                    <a:pt x="8132" y="1745"/>
                  </a:cubicBezTo>
                  <a:lnTo>
                    <a:pt x="6858" y="1983"/>
                  </a:lnTo>
                  <a:lnTo>
                    <a:pt x="6811" y="1709"/>
                  </a:lnTo>
                  <a:cubicBezTo>
                    <a:pt x="6746" y="1419"/>
                    <a:pt x="6497" y="1226"/>
                    <a:pt x="6213" y="1226"/>
                  </a:cubicBezTo>
                  <a:cubicBezTo>
                    <a:pt x="6183" y="1226"/>
                    <a:pt x="6151" y="1228"/>
                    <a:pt x="6120" y="1233"/>
                  </a:cubicBezTo>
                  <a:lnTo>
                    <a:pt x="5179" y="1412"/>
                  </a:lnTo>
                  <a:cubicBezTo>
                    <a:pt x="5227" y="1245"/>
                    <a:pt x="5239" y="1066"/>
                    <a:pt x="5203" y="888"/>
                  </a:cubicBezTo>
                  <a:cubicBezTo>
                    <a:pt x="5108" y="360"/>
                    <a:pt x="4658" y="1"/>
                    <a:pt x="414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7" name="Google Shape;9847;p52"/>
            <p:cNvSpPr/>
            <p:nvPr/>
          </p:nvSpPr>
          <p:spPr>
            <a:xfrm>
              <a:off x="3536750" y="2631725"/>
              <a:ext cx="46600" cy="38625"/>
            </a:xfrm>
            <a:custGeom>
              <a:rect b="b" l="l" r="r" t="t"/>
              <a:pathLst>
                <a:path extrusionOk="0" h="1545" w="1864">
                  <a:moveTo>
                    <a:pt x="1013" y="0"/>
                  </a:moveTo>
                  <a:cubicBezTo>
                    <a:pt x="970" y="0"/>
                    <a:pt x="926" y="4"/>
                    <a:pt x="881" y="12"/>
                  </a:cubicBezTo>
                  <a:cubicBezTo>
                    <a:pt x="202" y="131"/>
                    <a:pt x="0" y="1012"/>
                    <a:pt x="572" y="1405"/>
                  </a:cubicBezTo>
                  <a:cubicBezTo>
                    <a:pt x="713" y="1502"/>
                    <a:pt x="865" y="1545"/>
                    <a:pt x="1012" y="1545"/>
                  </a:cubicBezTo>
                  <a:cubicBezTo>
                    <a:pt x="1460" y="1545"/>
                    <a:pt x="1864" y="1142"/>
                    <a:pt x="1774" y="631"/>
                  </a:cubicBezTo>
                  <a:cubicBezTo>
                    <a:pt x="1700" y="258"/>
                    <a:pt x="1378" y="0"/>
                    <a:pt x="101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8" name="Google Shape;9848;p52"/>
            <p:cNvSpPr/>
            <p:nvPr/>
          </p:nvSpPr>
          <p:spPr>
            <a:xfrm>
              <a:off x="3589975" y="2620175"/>
              <a:ext cx="95975" cy="33800"/>
            </a:xfrm>
            <a:custGeom>
              <a:rect b="b" l="l" r="r" t="t"/>
              <a:pathLst>
                <a:path extrusionOk="0" h="1352" w="3839">
                  <a:moveTo>
                    <a:pt x="3229" y="0"/>
                  </a:moveTo>
                  <a:cubicBezTo>
                    <a:pt x="3198" y="0"/>
                    <a:pt x="3167" y="3"/>
                    <a:pt x="3134" y="9"/>
                  </a:cubicBezTo>
                  <a:lnTo>
                    <a:pt x="538" y="485"/>
                  </a:lnTo>
                  <a:cubicBezTo>
                    <a:pt x="0" y="586"/>
                    <a:pt x="106" y="1352"/>
                    <a:pt x="597" y="1352"/>
                  </a:cubicBezTo>
                  <a:cubicBezTo>
                    <a:pt x="627" y="1352"/>
                    <a:pt x="659" y="1349"/>
                    <a:pt x="693" y="1343"/>
                  </a:cubicBezTo>
                  <a:lnTo>
                    <a:pt x="3300" y="866"/>
                  </a:lnTo>
                  <a:cubicBezTo>
                    <a:pt x="3839" y="777"/>
                    <a:pt x="3722" y="0"/>
                    <a:pt x="322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9" name="Google Shape;9849;p52"/>
            <p:cNvSpPr/>
            <p:nvPr/>
          </p:nvSpPr>
          <p:spPr>
            <a:xfrm>
              <a:off x="3546550" y="2685525"/>
              <a:ext cx="46625" cy="38700"/>
            </a:xfrm>
            <a:custGeom>
              <a:rect b="b" l="l" r="r" t="t"/>
              <a:pathLst>
                <a:path extrusionOk="0" h="1548" w="1865">
                  <a:moveTo>
                    <a:pt x="1027" y="0"/>
                  </a:moveTo>
                  <a:cubicBezTo>
                    <a:pt x="980" y="0"/>
                    <a:pt x="931" y="5"/>
                    <a:pt x="882" y="15"/>
                  </a:cubicBezTo>
                  <a:cubicBezTo>
                    <a:pt x="203" y="122"/>
                    <a:pt x="1" y="1015"/>
                    <a:pt x="572" y="1408"/>
                  </a:cubicBezTo>
                  <a:cubicBezTo>
                    <a:pt x="711" y="1505"/>
                    <a:pt x="861" y="1548"/>
                    <a:pt x="1008" y="1548"/>
                  </a:cubicBezTo>
                  <a:cubicBezTo>
                    <a:pt x="1455" y="1548"/>
                    <a:pt x="1865" y="1145"/>
                    <a:pt x="1775" y="634"/>
                  </a:cubicBezTo>
                  <a:cubicBezTo>
                    <a:pt x="1701" y="266"/>
                    <a:pt x="1387" y="0"/>
                    <a:pt x="102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0" name="Google Shape;9850;p52"/>
            <p:cNvSpPr/>
            <p:nvPr/>
          </p:nvSpPr>
          <p:spPr>
            <a:xfrm>
              <a:off x="3600825" y="2673950"/>
              <a:ext cx="93700" cy="33725"/>
            </a:xfrm>
            <a:custGeom>
              <a:rect b="b" l="l" r="r" t="t"/>
              <a:pathLst>
                <a:path extrusionOk="0" h="1349" w="3748">
                  <a:moveTo>
                    <a:pt x="3128" y="0"/>
                  </a:moveTo>
                  <a:cubicBezTo>
                    <a:pt x="3116" y="0"/>
                    <a:pt x="3105" y="1"/>
                    <a:pt x="3093" y="1"/>
                  </a:cubicBezTo>
                  <a:lnTo>
                    <a:pt x="497" y="478"/>
                  </a:lnTo>
                  <a:cubicBezTo>
                    <a:pt x="0" y="628"/>
                    <a:pt x="109" y="1349"/>
                    <a:pt x="604" y="1349"/>
                  </a:cubicBezTo>
                  <a:cubicBezTo>
                    <a:pt x="620" y="1349"/>
                    <a:pt x="636" y="1348"/>
                    <a:pt x="652" y="1347"/>
                  </a:cubicBezTo>
                  <a:lnTo>
                    <a:pt x="3247" y="882"/>
                  </a:lnTo>
                  <a:cubicBezTo>
                    <a:pt x="3748" y="731"/>
                    <a:pt x="3623" y="0"/>
                    <a:pt x="312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1" name="Google Shape;9851;p52"/>
            <p:cNvSpPr/>
            <p:nvPr/>
          </p:nvSpPr>
          <p:spPr>
            <a:xfrm>
              <a:off x="3557275" y="2743050"/>
              <a:ext cx="46550" cy="38625"/>
            </a:xfrm>
            <a:custGeom>
              <a:rect b="b" l="l" r="r" t="t"/>
              <a:pathLst>
                <a:path extrusionOk="0" h="1545" w="1862">
                  <a:moveTo>
                    <a:pt x="1002" y="0"/>
                  </a:moveTo>
                  <a:cubicBezTo>
                    <a:pt x="959" y="0"/>
                    <a:pt x="914" y="4"/>
                    <a:pt x="870" y="11"/>
                  </a:cubicBezTo>
                  <a:cubicBezTo>
                    <a:pt x="191" y="131"/>
                    <a:pt x="1" y="1012"/>
                    <a:pt x="560" y="1404"/>
                  </a:cubicBezTo>
                  <a:cubicBezTo>
                    <a:pt x="701" y="1501"/>
                    <a:pt x="854" y="1545"/>
                    <a:pt x="1002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8"/>
                    <a:pt x="1369" y="0"/>
                    <a:pt x="100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2" name="Google Shape;9852;p52"/>
            <p:cNvSpPr/>
            <p:nvPr/>
          </p:nvSpPr>
          <p:spPr>
            <a:xfrm>
              <a:off x="3610750" y="2731600"/>
              <a:ext cx="94800" cy="33850"/>
            </a:xfrm>
            <a:custGeom>
              <a:rect b="b" l="l" r="r" t="t"/>
              <a:pathLst>
                <a:path extrusionOk="0" h="1354" w="3792">
                  <a:moveTo>
                    <a:pt x="3181" y="1"/>
                  </a:moveTo>
                  <a:cubicBezTo>
                    <a:pt x="3159" y="1"/>
                    <a:pt x="3136" y="2"/>
                    <a:pt x="3112" y="5"/>
                  </a:cubicBezTo>
                  <a:lnTo>
                    <a:pt x="517" y="469"/>
                  </a:lnTo>
                  <a:cubicBezTo>
                    <a:pt x="0" y="607"/>
                    <a:pt x="114" y="1354"/>
                    <a:pt x="625" y="1354"/>
                  </a:cubicBezTo>
                  <a:cubicBezTo>
                    <a:pt x="644" y="1354"/>
                    <a:pt x="663" y="1353"/>
                    <a:pt x="683" y="1351"/>
                  </a:cubicBezTo>
                  <a:lnTo>
                    <a:pt x="3267" y="874"/>
                  </a:lnTo>
                  <a:cubicBezTo>
                    <a:pt x="3792" y="749"/>
                    <a:pt x="3683" y="1"/>
                    <a:pt x="318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3" name="Google Shape;9853;p52"/>
            <p:cNvSpPr/>
            <p:nvPr/>
          </p:nvSpPr>
          <p:spPr>
            <a:xfrm>
              <a:off x="3512625" y="2982275"/>
              <a:ext cx="194100" cy="174225"/>
            </a:xfrm>
            <a:custGeom>
              <a:rect b="b" l="l" r="r" t="t"/>
              <a:pathLst>
                <a:path extrusionOk="0" h="6969" w="7764">
                  <a:moveTo>
                    <a:pt x="3932" y="0"/>
                  </a:moveTo>
                  <a:cubicBezTo>
                    <a:pt x="2901" y="0"/>
                    <a:pt x="1887" y="467"/>
                    <a:pt x="1227" y="1349"/>
                  </a:cubicBezTo>
                  <a:lnTo>
                    <a:pt x="6954" y="4968"/>
                  </a:lnTo>
                  <a:cubicBezTo>
                    <a:pt x="7764" y="3396"/>
                    <a:pt x="7240" y="1468"/>
                    <a:pt x="5751" y="527"/>
                  </a:cubicBezTo>
                  <a:cubicBezTo>
                    <a:pt x="5189" y="172"/>
                    <a:pt x="4558" y="0"/>
                    <a:pt x="3932" y="0"/>
                  </a:cubicBezTo>
                  <a:close/>
                  <a:moveTo>
                    <a:pt x="810" y="1992"/>
                  </a:moveTo>
                  <a:lnTo>
                    <a:pt x="810" y="1992"/>
                  </a:lnTo>
                  <a:cubicBezTo>
                    <a:pt x="1" y="3563"/>
                    <a:pt x="525" y="5492"/>
                    <a:pt x="2013" y="6444"/>
                  </a:cubicBezTo>
                  <a:cubicBezTo>
                    <a:pt x="2577" y="6798"/>
                    <a:pt x="3207" y="6968"/>
                    <a:pt x="3830" y="6968"/>
                  </a:cubicBezTo>
                  <a:cubicBezTo>
                    <a:pt x="4864" y="6968"/>
                    <a:pt x="5880" y="6500"/>
                    <a:pt x="6549" y="5623"/>
                  </a:cubicBezTo>
                  <a:lnTo>
                    <a:pt x="810" y="1992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4" name="Google Shape;9854;p52"/>
            <p:cNvSpPr/>
            <p:nvPr/>
          </p:nvSpPr>
          <p:spPr>
            <a:xfrm>
              <a:off x="3876375" y="2609075"/>
              <a:ext cx="152125" cy="140725"/>
            </a:xfrm>
            <a:custGeom>
              <a:rect b="b" l="l" r="r" t="t"/>
              <a:pathLst>
                <a:path extrusionOk="0" h="5629" w="6085">
                  <a:moveTo>
                    <a:pt x="3596" y="1"/>
                  </a:moveTo>
                  <a:lnTo>
                    <a:pt x="1215" y="1620"/>
                  </a:lnTo>
                  <a:cubicBezTo>
                    <a:pt x="250" y="2275"/>
                    <a:pt x="0" y="3585"/>
                    <a:pt x="655" y="4549"/>
                  </a:cubicBezTo>
                  <a:lnTo>
                    <a:pt x="774" y="4716"/>
                  </a:lnTo>
                  <a:cubicBezTo>
                    <a:pt x="1174" y="5308"/>
                    <a:pt x="1832" y="5629"/>
                    <a:pt x="2505" y="5629"/>
                  </a:cubicBezTo>
                  <a:cubicBezTo>
                    <a:pt x="2913" y="5629"/>
                    <a:pt x="3327" y="5511"/>
                    <a:pt x="3691" y="5263"/>
                  </a:cubicBezTo>
                  <a:lnTo>
                    <a:pt x="6084" y="3644"/>
                  </a:lnTo>
                  <a:lnTo>
                    <a:pt x="3596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5" name="Google Shape;9855;p52"/>
            <p:cNvSpPr/>
            <p:nvPr/>
          </p:nvSpPr>
          <p:spPr>
            <a:xfrm>
              <a:off x="3979050" y="2550550"/>
              <a:ext cx="152125" cy="141000"/>
            </a:xfrm>
            <a:custGeom>
              <a:rect b="b" l="l" r="r" t="t"/>
              <a:pathLst>
                <a:path extrusionOk="0" h="5640" w="6085">
                  <a:moveTo>
                    <a:pt x="3578" y="0"/>
                  </a:moveTo>
                  <a:cubicBezTo>
                    <a:pt x="3170" y="0"/>
                    <a:pt x="2757" y="119"/>
                    <a:pt x="2394" y="365"/>
                  </a:cubicBezTo>
                  <a:lnTo>
                    <a:pt x="1" y="1996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5" y="3354"/>
                    <a:pt x="6085" y="2044"/>
                    <a:pt x="5430" y="1080"/>
                  </a:cubicBezTo>
                  <a:lnTo>
                    <a:pt x="5323" y="925"/>
                  </a:lnTo>
                  <a:cubicBezTo>
                    <a:pt x="4915" y="324"/>
                    <a:pt x="4252" y="0"/>
                    <a:pt x="357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6" name="Google Shape;9856;p52"/>
            <p:cNvSpPr/>
            <p:nvPr/>
          </p:nvSpPr>
          <p:spPr>
            <a:xfrm>
              <a:off x="3831725" y="2900125"/>
              <a:ext cx="268200" cy="266625"/>
            </a:xfrm>
            <a:custGeom>
              <a:rect b="b" l="l" r="r" t="t"/>
              <a:pathLst>
                <a:path extrusionOk="0" h="10665" w="10728">
                  <a:moveTo>
                    <a:pt x="5026" y="0"/>
                  </a:moveTo>
                  <a:cubicBezTo>
                    <a:pt x="4833" y="0"/>
                    <a:pt x="4678" y="137"/>
                    <a:pt x="4656" y="325"/>
                  </a:cubicBezTo>
                  <a:lnTo>
                    <a:pt x="4191" y="3801"/>
                  </a:lnTo>
                  <a:lnTo>
                    <a:pt x="715" y="3337"/>
                  </a:lnTo>
                  <a:cubicBezTo>
                    <a:pt x="700" y="3335"/>
                    <a:pt x="685" y="3334"/>
                    <a:pt x="670" y="3334"/>
                  </a:cubicBezTo>
                  <a:cubicBezTo>
                    <a:pt x="485" y="3334"/>
                    <a:pt x="320" y="3471"/>
                    <a:pt x="298" y="3658"/>
                  </a:cubicBezTo>
                  <a:lnTo>
                    <a:pt x="24" y="5635"/>
                  </a:lnTo>
                  <a:cubicBezTo>
                    <a:pt x="0" y="5837"/>
                    <a:pt x="143" y="6016"/>
                    <a:pt x="345" y="6051"/>
                  </a:cubicBezTo>
                  <a:lnTo>
                    <a:pt x="3834" y="6504"/>
                  </a:lnTo>
                  <a:lnTo>
                    <a:pt x="3370" y="9992"/>
                  </a:lnTo>
                  <a:cubicBezTo>
                    <a:pt x="3346" y="10195"/>
                    <a:pt x="3489" y="10373"/>
                    <a:pt x="3691" y="10409"/>
                  </a:cubicBezTo>
                  <a:lnTo>
                    <a:pt x="5668" y="10659"/>
                  </a:lnTo>
                  <a:cubicBezTo>
                    <a:pt x="5689" y="10663"/>
                    <a:pt x="5709" y="10665"/>
                    <a:pt x="5730" y="10665"/>
                  </a:cubicBezTo>
                  <a:cubicBezTo>
                    <a:pt x="5908" y="10665"/>
                    <a:pt x="6063" y="10531"/>
                    <a:pt x="6084" y="10350"/>
                  </a:cubicBezTo>
                  <a:lnTo>
                    <a:pt x="6537" y="6861"/>
                  </a:lnTo>
                  <a:lnTo>
                    <a:pt x="10025" y="7325"/>
                  </a:lnTo>
                  <a:cubicBezTo>
                    <a:pt x="10040" y="7327"/>
                    <a:pt x="10055" y="7328"/>
                    <a:pt x="10069" y="7328"/>
                  </a:cubicBezTo>
                  <a:cubicBezTo>
                    <a:pt x="10253" y="7328"/>
                    <a:pt x="10409" y="7192"/>
                    <a:pt x="10442" y="7016"/>
                  </a:cubicBezTo>
                  <a:lnTo>
                    <a:pt x="10704" y="5039"/>
                  </a:lnTo>
                  <a:cubicBezTo>
                    <a:pt x="10728" y="4837"/>
                    <a:pt x="10585" y="4646"/>
                    <a:pt x="10382" y="4623"/>
                  </a:cubicBezTo>
                  <a:lnTo>
                    <a:pt x="6906" y="4158"/>
                  </a:lnTo>
                  <a:lnTo>
                    <a:pt x="7358" y="682"/>
                  </a:lnTo>
                  <a:cubicBezTo>
                    <a:pt x="7382" y="479"/>
                    <a:pt x="7239" y="289"/>
                    <a:pt x="7037" y="265"/>
                  </a:cubicBezTo>
                  <a:lnTo>
                    <a:pt x="5072" y="3"/>
                  </a:lnTo>
                  <a:cubicBezTo>
                    <a:pt x="5057" y="1"/>
                    <a:pt x="5041" y="0"/>
                    <a:pt x="5026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7" name="Google Shape;9857;p52"/>
            <p:cNvSpPr/>
            <p:nvPr/>
          </p:nvSpPr>
          <p:spPr>
            <a:xfrm>
              <a:off x="3488825" y="3304550"/>
              <a:ext cx="270875" cy="337750"/>
            </a:xfrm>
            <a:custGeom>
              <a:rect b="b" l="l" r="r" t="t"/>
              <a:pathLst>
                <a:path extrusionOk="0" h="13510" w="10835">
                  <a:moveTo>
                    <a:pt x="4152" y="412"/>
                  </a:moveTo>
                  <a:cubicBezTo>
                    <a:pt x="4440" y="412"/>
                    <a:pt x="4723" y="585"/>
                    <a:pt x="4775" y="971"/>
                  </a:cubicBezTo>
                  <a:cubicBezTo>
                    <a:pt x="4810" y="1173"/>
                    <a:pt x="4751" y="1364"/>
                    <a:pt x="4632" y="1519"/>
                  </a:cubicBezTo>
                  <a:lnTo>
                    <a:pt x="3834" y="1662"/>
                  </a:lnTo>
                  <a:cubicBezTo>
                    <a:pt x="3655" y="1566"/>
                    <a:pt x="3536" y="1400"/>
                    <a:pt x="3501" y="1209"/>
                  </a:cubicBezTo>
                  <a:cubicBezTo>
                    <a:pt x="3386" y="709"/>
                    <a:pt x="3773" y="412"/>
                    <a:pt x="4152" y="412"/>
                  </a:cubicBezTo>
                  <a:close/>
                  <a:moveTo>
                    <a:pt x="7860" y="2722"/>
                  </a:moveTo>
                  <a:cubicBezTo>
                    <a:pt x="8116" y="2722"/>
                    <a:pt x="8342" y="2901"/>
                    <a:pt x="8394" y="3162"/>
                  </a:cubicBezTo>
                  <a:lnTo>
                    <a:pt x="9775" y="10746"/>
                  </a:lnTo>
                  <a:cubicBezTo>
                    <a:pt x="9835" y="11044"/>
                    <a:pt x="9632" y="11329"/>
                    <a:pt x="9335" y="11377"/>
                  </a:cubicBezTo>
                  <a:lnTo>
                    <a:pt x="3072" y="12520"/>
                  </a:lnTo>
                  <a:cubicBezTo>
                    <a:pt x="3041" y="12525"/>
                    <a:pt x="3011" y="12527"/>
                    <a:pt x="2981" y="12527"/>
                  </a:cubicBezTo>
                  <a:cubicBezTo>
                    <a:pt x="2718" y="12527"/>
                    <a:pt x="2482" y="12345"/>
                    <a:pt x="2429" y="12068"/>
                  </a:cubicBezTo>
                  <a:lnTo>
                    <a:pt x="1048" y="4507"/>
                  </a:lnTo>
                  <a:cubicBezTo>
                    <a:pt x="1000" y="4210"/>
                    <a:pt x="1191" y="3924"/>
                    <a:pt x="1500" y="3864"/>
                  </a:cubicBezTo>
                  <a:lnTo>
                    <a:pt x="2239" y="3733"/>
                  </a:lnTo>
                  <a:cubicBezTo>
                    <a:pt x="2280" y="3942"/>
                    <a:pt x="2460" y="4087"/>
                    <a:pt x="2664" y="4087"/>
                  </a:cubicBezTo>
                  <a:cubicBezTo>
                    <a:pt x="2693" y="4087"/>
                    <a:pt x="2721" y="4084"/>
                    <a:pt x="2751" y="4079"/>
                  </a:cubicBezTo>
                  <a:lnTo>
                    <a:pt x="6656" y="3376"/>
                  </a:lnTo>
                  <a:cubicBezTo>
                    <a:pt x="6894" y="3328"/>
                    <a:pt x="7049" y="3102"/>
                    <a:pt x="7013" y="2864"/>
                  </a:cubicBezTo>
                  <a:lnTo>
                    <a:pt x="7751" y="2733"/>
                  </a:lnTo>
                  <a:cubicBezTo>
                    <a:pt x="7788" y="2726"/>
                    <a:pt x="7824" y="2722"/>
                    <a:pt x="7860" y="2722"/>
                  </a:cubicBezTo>
                  <a:close/>
                  <a:moveTo>
                    <a:pt x="4137" y="1"/>
                  </a:moveTo>
                  <a:cubicBezTo>
                    <a:pt x="4073" y="1"/>
                    <a:pt x="4007" y="7"/>
                    <a:pt x="3941" y="19"/>
                  </a:cubicBezTo>
                  <a:cubicBezTo>
                    <a:pt x="3358" y="126"/>
                    <a:pt x="2965" y="697"/>
                    <a:pt x="3072" y="1281"/>
                  </a:cubicBezTo>
                  <a:cubicBezTo>
                    <a:pt x="3096" y="1459"/>
                    <a:pt x="3179" y="1626"/>
                    <a:pt x="3286" y="1757"/>
                  </a:cubicBezTo>
                  <a:lnTo>
                    <a:pt x="2512" y="1912"/>
                  </a:lnTo>
                  <a:cubicBezTo>
                    <a:pt x="2191" y="1971"/>
                    <a:pt x="1977" y="2281"/>
                    <a:pt x="2036" y="2590"/>
                  </a:cubicBezTo>
                  <a:lnTo>
                    <a:pt x="2084" y="2876"/>
                  </a:lnTo>
                  <a:lnTo>
                    <a:pt x="798" y="3102"/>
                  </a:lnTo>
                  <a:cubicBezTo>
                    <a:pt x="310" y="3197"/>
                    <a:pt x="0" y="3662"/>
                    <a:pt x="84" y="4150"/>
                  </a:cubicBezTo>
                  <a:lnTo>
                    <a:pt x="1655" y="12770"/>
                  </a:lnTo>
                  <a:cubicBezTo>
                    <a:pt x="1740" y="13206"/>
                    <a:pt x="2120" y="13510"/>
                    <a:pt x="2540" y="13510"/>
                  </a:cubicBezTo>
                  <a:cubicBezTo>
                    <a:pt x="2590" y="13510"/>
                    <a:pt x="2640" y="13505"/>
                    <a:pt x="2691" y="13496"/>
                  </a:cubicBezTo>
                  <a:lnTo>
                    <a:pt x="10037" y="12151"/>
                  </a:lnTo>
                  <a:cubicBezTo>
                    <a:pt x="10513" y="12068"/>
                    <a:pt x="10835" y="11591"/>
                    <a:pt x="10752" y="11115"/>
                  </a:cubicBezTo>
                  <a:lnTo>
                    <a:pt x="9180" y="2483"/>
                  </a:lnTo>
                  <a:cubicBezTo>
                    <a:pt x="9095" y="2047"/>
                    <a:pt x="8715" y="1744"/>
                    <a:pt x="8287" y="1744"/>
                  </a:cubicBezTo>
                  <a:cubicBezTo>
                    <a:pt x="8236" y="1744"/>
                    <a:pt x="8184" y="1748"/>
                    <a:pt x="8132" y="1757"/>
                  </a:cubicBezTo>
                  <a:lnTo>
                    <a:pt x="6858" y="1995"/>
                  </a:lnTo>
                  <a:lnTo>
                    <a:pt x="6811" y="1721"/>
                  </a:lnTo>
                  <a:cubicBezTo>
                    <a:pt x="6747" y="1436"/>
                    <a:pt x="6506" y="1235"/>
                    <a:pt x="6227" y="1235"/>
                  </a:cubicBezTo>
                  <a:cubicBezTo>
                    <a:pt x="6192" y="1235"/>
                    <a:pt x="6156" y="1238"/>
                    <a:pt x="6120" y="1245"/>
                  </a:cubicBezTo>
                  <a:lnTo>
                    <a:pt x="5179" y="1412"/>
                  </a:lnTo>
                  <a:cubicBezTo>
                    <a:pt x="5227" y="1245"/>
                    <a:pt x="5239" y="1066"/>
                    <a:pt x="5203" y="900"/>
                  </a:cubicBezTo>
                  <a:cubicBezTo>
                    <a:pt x="5108" y="370"/>
                    <a:pt x="4655" y="1"/>
                    <a:pt x="413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8" name="Google Shape;9858;p52"/>
            <p:cNvSpPr/>
            <p:nvPr/>
          </p:nvSpPr>
          <p:spPr>
            <a:xfrm>
              <a:off x="3536750" y="3425775"/>
              <a:ext cx="46600" cy="38725"/>
            </a:xfrm>
            <a:custGeom>
              <a:rect b="b" l="l" r="r" t="t"/>
              <a:pathLst>
                <a:path extrusionOk="0" h="1549" w="1864">
                  <a:moveTo>
                    <a:pt x="1026" y="1"/>
                  </a:moveTo>
                  <a:cubicBezTo>
                    <a:pt x="979" y="1"/>
                    <a:pt x="930" y="6"/>
                    <a:pt x="881" y="15"/>
                  </a:cubicBezTo>
                  <a:cubicBezTo>
                    <a:pt x="202" y="134"/>
                    <a:pt x="0" y="1015"/>
                    <a:pt x="572" y="1408"/>
                  </a:cubicBezTo>
                  <a:cubicBezTo>
                    <a:pt x="713" y="1505"/>
                    <a:pt x="865" y="1549"/>
                    <a:pt x="1012" y="1549"/>
                  </a:cubicBezTo>
                  <a:cubicBezTo>
                    <a:pt x="1460" y="1549"/>
                    <a:pt x="1864" y="1146"/>
                    <a:pt x="1774" y="634"/>
                  </a:cubicBezTo>
                  <a:cubicBezTo>
                    <a:pt x="1701" y="267"/>
                    <a:pt x="1386" y="1"/>
                    <a:pt x="1026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9" name="Google Shape;9859;p52"/>
            <p:cNvSpPr/>
            <p:nvPr/>
          </p:nvSpPr>
          <p:spPr>
            <a:xfrm>
              <a:off x="3589550" y="3414500"/>
              <a:ext cx="96825" cy="33725"/>
            </a:xfrm>
            <a:custGeom>
              <a:rect b="b" l="l" r="r" t="t"/>
              <a:pathLst>
                <a:path extrusionOk="0" h="1349" w="3873">
                  <a:moveTo>
                    <a:pt x="3265" y="1"/>
                  </a:moveTo>
                  <a:cubicBezTo>
                    <a:pt x="3229" y="1"/>
                    <a:pt x="3191" y="5"/>
                    <a:pt x="3151" y="14"/>
                  </a:cubicBezTo>
                  <a:lnTo>
                    <a:pt x="3151" y="2"/>
                  </a:lnTo>
                  <a:lnTo>
                    <a:pt x="555" y="478"/>
                  </a:lnTo>
                  <a:cubicBezTo>
                    <a:pt x="0" y="567"/>
                    <a:pt x="107" y="1349"/>
                    <a:pt x="597" y="1349"/>
                  </a:cubicBezTo>
                  <a:cubicBezTo>
                    <a:pt x="632" y="1349"/>
                    <a:pt x="670" y="1344"/>
                    <a:pt x="710" y="1336"/>
                  </a:cubicBezTo>
                  <a:lnTo>
                    <a:pt x="3317" y="871"/>
                  </a:lnTo>
                  <a:cubicBezTo>
                    <a:pt x="3873" y="793"/>
                    <a:pt x="3765" y="1"/>
                    <a:pt x="326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0" name="Google Shape;9860;p52"/>
            <p:cNvSpPr/>
            <p:nvPr/>
          </p:nvSpPr>
          <p:spPr>
            <a:xfrm>
              <a:off x="3546550" y="3479650"/>
              <a:ext cx="46625" cy="38725"/>
            </a:xfrm>
            <a:custGeom>
              <a:rect b="b" l="l" r="r" t="t"/>
              <a:pathLst>
                <a:path extrusionOk="0" h="1549" w="1865">
                  <a:moveTo>
                    <a:pt x="1027" y="1"/>
                  </a:moveTo>
                  <a:cubicBezTo>
                    <a:pt x="980" y="1"/>
                    <a:pt x="931" y="6"/>
                    <a:pt x="882" y="15"/>
                  </a:cubicBezTo>
                  <a:cubicBezTo>
                    <a:pt x="203" y="134"/>
                    <a:pt x="1" y="1015"/>
                    <a:pt x="572" y="1408"/>
                  </a:cubicBezTo>
                  <a:cubicBezTo>
                    <a:pt x="711" y="1505"/>
                    <a:pt x="861" y="1549"/>
                    <a:pt x="1008" y="1549"/>
                  </a:cubicBezTo>
                  <a:cubicBezTo>
                    <a:pt x="1455" y="1549"/>
                    <a:pt x="1865" y="1146"/>
                    <a:pt x="1775" y="635"/>
                  </a:cubicBezTo>
                  <a:cubicBezTo>
                    <a:pt x="1701" y="267"/>
                    <a:pt x="1387" y="1"/>
                    <a:pt x="102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1" name="Google Shape;9861;p52"/>
            <p:cNvSpPr/>
            <p:nvPr/>
          </p:nvSpPr>
          <p:spPr>
            <a:xfrm>
              <a:off x="3600725" y="3468350"/>
              <a:ext cx="93700" cy="33750"/>
            </a:xfrm>
            <a:custGeom>
              <a:rect b="b" l="l" r="r" t="t"/>
              <a:pathLst>
                <a:path extrusionOk="0" h="1350" w="3748">
                  <a:moveTo>
                    <a:pt x="3143" y="1"/>
                  </a:moveTo>
                  <a:cubicBezTo>
                    <a:pt x="3128" y="1"/>
                    <a:pt x="3112" y="2"/>
                    <a:pt x="3097" y="3"/>
                  </a:cubicBezTo>
                  <a:lnTo>
                    <a:pt x="501" y="467"/>
                  </a:lnTo>
                  <a:cubicBezTo>
                    <a:pt x="1" y="619"/>
                    <a:pt x="114" y="1350"/>
                    <a:pt x="620" y="1350"/>
                  </a:cubicBezTo>
                  <a:cubicBezTo>
                    <a:pt x="631" y="1350"/>
                    <a:pt x="644" y="1349"/>
                    <a:pt x="656" y="1348"/>
                  </a:cubicBezTo>
                  <a:lnTo>
                    <a:pt x="3251" y="872"/>
                  </a:lnTo>
                  <a:cubicBezTo>
                    <a:pt x="3748" y="722"/>
                    <a:pt x="3628" y="1"/>
                    <a:pt x="314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2" name="Google Shape;9862;p52"/>
            <p:cNvSpPr/>
            <p:nvPr/>
          </p:nvSpPr>
          <p:spPr>
            <a:xfrm>
              <a:off x="3557275" y="3537175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5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2" y="1502"/>
                    <a:pt x="855" y="1546"/>
                    <a:pt x="1003" y="1546"/>
                  </a:cubicBezTo>
                  <a:cubicBezTo>
                    <a:pt x="1454" y="1546"/>
                    <a:pt x="1861" y="1145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3" name="Google Shape;9863;p52"/>
            <p:cNvSpPr/>
            <p:nvPr/>
          </p:nvSpPr>
          <p:spPr>
            <a:xfrm>
              <a:off x="3610950" y="3525850"/>
              <a:ext cx="94400" cy="33725"/>
            </a:xfrm>
            <a:custGeom>
              <a:rect b="b" l="l" r="r" t="t"/>
              <a:pathLst>
                <a:path extrusionOk="0" h="1349" w="3776">
                  <a:moveTo>
                    <a:pt x="3104" y="1"/>
                  </a:moveTo>
                  <a:lnTo>
                    <a:pt x="509" y="477"/>
                  </a:lnTo>
                  <a:cubicBezTo>
                    <a:pt x="0" y="616"/>
                    <a:pt x="120" y="1348"/>
                    <a:pt x="628" y="1348"/>
                  </a:cubicBezTo>
                  <a:cubicBezTo>
                    <a:pt x="643" y="1348"/>
                    <a:pt x="659" y="1348"/>
                    <a:pt x="675" y="1346"/>
                  </a:cubicBezTo>
                  <a:lnTo>
                    <a:pt x="3259" y="882"/>
                  </a:lnTo>
                  <a:cubicBezTo>
                    <a:pt x="3775" y="744"/>
                    <a:pt x="3661" y="10"/>
                    <a:pt x="3162" y="10"/>
                  </a:cubicBezTo>
                  <a:cubicBezTo>
                    <a:pt x="3144" y="10"/>
                    <a:pt x="3124" y="11"/>
                    <a:pt x="3104" y="13"/>
                  </a:cubicBezTo>
                  <a:lnTo>
                    <a:pt x="3104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4" name="Google Shape;9864;p52"/>
            <p:cNvSpPr/>
            <p:nvPr/>
          </p:nvSpPr>
          <p:spPr>
            <a:xfrm>
              <a:off x="3513825" y="3776475"/>
              <a:ext cx="192900" cy="173675"/>
            </a:xfrm>
            <a:custGeom>
              <a:rect b="b" l="l" r="r" t="t"/>
              <a:pathLst>
                <a:path extrusionOk="0" h="6947" w="7716">
                  <a:moveTo>
                    <a:pt x="3892" y="1"/>
                  </a:moveTo>
                  <a:cubicBezTo>
                    <a:pt x="2858" y="1"/>
                    <a:pt x="1840" y="470"/>
                    <a:pt x="1179" y="1346"/>
                  </a:cubicBezTo>
                  <a:lnTo>
                    <a:pt x="6906" y="4978"/>
                  </a:lnTo>
                  <a:cubicBezTo>
                    <a:pt x="7716" y="3406"/>
                    <a:pt x="7192" y="1477"/>
                    <a:pt x="5703" y="525"/>
                  </a:cubicBezTo>
                  <a:cubicBezTo>
                    <a:pt x="5144" y="171"/>
                    <a:pt x="4515" y="1"/>
                    <a:pt x="3892" y="1"/>
                  </a:cubicBezTo>
                  <a:close/>
                  <a:moveTo>
                    <a:pt x="762" y="1989"/>
                  </a:moveTo>
                  <a:lnTo>
                    <a:pt x="762" y="1989"/>
                  </a:lnTo>
                  <a:cubicBezTo>
                    <a:pt x="0" y="3561"/>
                    <a:pt x="477" y="5478"/>
                    <a:pt x="1953" y="6418"/>
                  </a:cubicBezTo>
                  <a:cubicBezTo>
                    <a:pt x="2522" y="6775"/>
                    <a:pt x="3157" y="6947"/>
                    <a:pt x="3786" y="6947"/>
                  </a:cubicBezTo>
                  <a:cubicBezTo>
                    <a:pt x="4816" y="6947"/>
                    <a:pt x="5828" y="6486"/>
                    <a:pt x="6501" y="5621"/>
                  </a:cubicBezTo>
                  <a:lnTo>
                    <a:pt x="762" y="1989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5" name="Google Shape;9865;p52"/>
            <p:cNvSpPr/>
            <p:nvPr/>
          </p:nvSpPr>
          <p:spPr>
            <a:xfrm>
              <a:off x="3876375" y="3403225"/>
              <a:ext cx="152125" cy="140800"/>
            </a:xfrm>
            <a:custGeom>
              <a:rect b="b" l="l" r="r" t="t"/>
              <a:pathLst>
                <a:path extrusionOk="0" h="5632" w="6085">
                  <a:moveTo>
                    <a:pt x="3596" y="1"/>
                  </a:moveTo>
                  <a:lnTo>
                    <a:pt x="1215" y="1620"/>
                  </a:lnTo>
                  <a:cubicBezTo>
                    <a:pt x="250" y="2275"/>
                    <a:pt x="0" y="3584"/>
                    <a:pt x="655" y="4549"/>
                  </a:cubicBezTo>
                  <a:lnTo>
                    <a:pt x="774" y="4715"/>
                  </a:lnTo>
                  <a:cubicBezTo>
                    <a:pt x="1176" y="5311"/>
                    <a:pt x="1838" y="5632"/>
                    <a:pt x="2514" y="5632"/>
                  </a:cubicBezTo>
                  <a:cubicBezTo>
                    <a:pt x="2919" y="5632"/>
                    <a:pt x="3329" y="5516"/>
                    <a:pt x="3691" y="5275"/>
                  </a:cubicBezTo>
                  <a:lnTo>
                    <a:pt x="6084" y="3644"/>
                  </a:lnTo>
                  <a:lnTo>
                    <a:pt x="3596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6" name="Google Shape;9866;p52"/>
            <p:cNvSpPr/>
            <p:nvPr/>
          </p:nvSpPr>
          <p:spPr>
            <a:xfrm>
              <a:off x="3979050" y="3344700"/>
              <a:ext cx="152125" cy="141000"/>
            </a:xfrm>
            <a:custGeom>
              <a:rect b="b" l="l" r="r" t="t"/>
              <a:pathLst>
                <a:path extrusionOk="0" h="5640" w="6085">
                  <a:moveTo>
                    <a:pt x="3578" y="0"/>
                  </a:moveTo>
                  <a:cubicBezTo>
                    <a:pt x="3170" y="0"/>
                    <a:pt x="2757" y="118"/>
                    <a:pt x="2394" y="365"/>
                  </a:cubicBezTo>
                  <a:lnTo>
                    <a:pt x="1" y="1996"/>
                  </a:lnTo>
                  <a:lnTo>
                    <a:pt x="2477" y="5640"/>
                  </a:lnTo>
                  <a:lnTo>
                    <a:pt x="4870" y="4008"/>
                  </a:lnTo>
                  <a:cubicBezTo>
                    <a:pt x="5835" y="3354"/>
                    <a:pt x="6085" y="2044"/>
                    <a:pt x="5430" y="1091"/>
                  </a:cubicBezTo>
                  <a:lnTo>
                    <a:pt x="5323" y="925"/>
                  </a:lnTo>
                  <a:cubicBezTo>
                    <a:pt x="4915" y="324"/>
                    <a:pt x="4252" y="0"/>
                    <a:pt x="357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7" name="Google Shape;9867;p52"/>
            <p:cNvSpPr/>
            <p:nvPr/>
          </p:nvSpPr>
          <p:spPr>
            <a:xfrm>
              <a:off x="3831725" y="3694200"/>
              <a:ext cx="268200" cy="266925"/>
            </a:xfrm>
            <a:custGeom>
              <a:rect b="b" l="l" r="r" t="t"/>
              <a:pathLst>
                <a:path extrusionOk="0" h="10677" w="10728">
                  <a:moveTo>
                    <a:pt x="5007" y="0"/>
                  </a:moveTo>
                  <a:cubicBezTo>
                    <a:pt x="4823" y="0"/>
                    <a:pt x="4676" y="135"/>
                    <a:pt x="4644" y="327"/>
                  </a:cubicBezTo>
                  <a:lnTo>
                    <a:pt x="4191" y="3804"/>
                  </a:lnTo>
                  <a:lnTo>
                    <a:pt x="715" y="3340"/>
                  </a:lnTo>
                  <a:cubicBezTo>
                    <a:pt x="700" y="3338"/>
                    <a:pt x="685" y="3337"/>
                    <a:pt x="670" y="3337"/>
                  </a:cubicBezTo>
                  <a:cubicBezTo>
                    <a:pt x="485" y="3337"/>
                    <a:pt x="320" y="3473"/>
                    <a:pt x="298" y="3661"/>
                  </a:cubicBezTo>
                  <a:lnTo>
                    <a:pt x="24" y="5638"/>
                  </a:lnTo>
                  <a:cubicBezTo>
                    <a:pt x="0" y="5840"/>
                    <a:pt x="143" y="6019"/>
                    <a:pt x="345" y="6054"/>
                  </a:cubicBezTo>
                  <a:lnTo>
                    <a:pt x="3834" y="6519"/>
                  </a:lnTo>
                  <a:lnTo>
                    <a:pt x="3370" y="9995"/>
                  </a:lnTo>
                  <a:cubicBezTo>
                    <a:pt x="3346" y="10198"/>
                    <a:pt x="3489" y="10388"/>
                    <a:pt x="3691" y="10412"/>
                  </a:cubicBezTo>
                  <a:lnTo>
                    <a:pt x="5668" y="10674"/>
                  </a:lnTo>
                  <a:cubicBezTo>
                    <a:pt x="5682" y="10676"/>
                    <a:pt x="5697" y="10676"/>
                    <a:pt x="5712" y="10676"/>
                  </a:cubicBezTo>
                  <a:cubicBezTo>
                    <a:pt x="5895" y="10676"/>
                    <a:pt x="6051" y="10540"/>
                    <a:pt x="6084" y="10352"/>
                  </a:cubicBezTo>
                  <a:lnTo>
                    <a:pt x="6537" y="6876"/>
                  </a:lnTo>
                  <a:lnTo>
                    <a:pt x="10025" y="7328"/>
                  </a:lnTo>
                  <a:cubicBezTo>
                    <a:pt x="10046" y="7332"/>
                    <a:pt x="10067" y="7334"/>
                    <a:pt x="10087" y="7334"/>
                  </a:cubicBezTo>
                  <a:cubicBezTo>
                    <a:pt x="10265" y="7334"/>
                    <a:pt x="10421" y="7199"/>
                    <a:pt x="10442" y="7007"/>
                  </a:cubicBezTo>
                  <a:lnTo>
                    <a:pt x="10704" y="5042"/>
                  </a:lnTo>
                  <a:cubicBezTo>
                    <a:pt x="10728" y="4840"/>
                    <a:pt x="10585" y="4649"/>
                    <a:pt x="10382" y="4625"/>
                  </a:cubicBezTo>
                  <a:lnTo>
                    <a:pt x="6906" y="4161"/>
                  </a:lnTo>
                  <a:lnTo>
                    <a:pt x="7358" y="685"/>
                  </a:lnTo>
                  <a:cubicBezTo>
                    <a:pt x="7382" y="482"/>
                    <a:pt x="7239" y="292"/>
                    <a:pt x="7037" y="268"/>
                  </a:cubicBezTo>
                  <a:lnTo>
                    <a:pt x="5072" y="6"/>
                  </a:lnTo>
                  <a:cubicBezTo>
                    <a:pt x="5050" y="2"/>
                    <a:pt x="5028" y="0"/>
                    <a:pt x="500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8" name="Google Shape;9868;p52"/>
            <p:cNvSpPr/>
            <p:nvPr/>
          </p:nvSpPr>
          <p:spPr>
            <a:xfrm>
              <a:off x="3488825" y="4098700"/>
              <a:ext cx="270875" cy="337450"/>
            </a:xfrm>
            <a:custGeom>
              <a:rect b="b" l="l" r="r" t="t"/>
              <a:pathLst>
                <a:path extrusionOk="0" h="13498" w="10835">
                  <a:moveTo>
                    <a:pt x="4152" y="412"/>
                  </a:moveTo>
                  <a:cubicBezTo>
                    <a:pt x="4440" y="412"/>
                    <a:pt x="4723" y="585"/>
                    <a:pt x="4775" y="971"/>
                  </a:cubicBezTo>
                  <a:cubicBezTo>
                    <a:pt x="4810" y="1161"/>
                    <a:pt x="4751" y="1364"/>
                    <a:pt x="4632" y="1519"/>
                  </a:cubicBezTo>
                  <a:lnTo>
                    <a:pt x="3834" y="1661"/>
                  </a:lnTo>
                  <a:cubicBezTo>
                    <a:pt x="3667" y="1566"/>
                    <a:pt x="3536" y="1411"/>
                    <a:pt x="3501" y="1221"/>
                  </a:cubicBezTo>
                  <a:lnTo>
                    <a:pt x="3501" y="1209"/>
                  </a:lnTo>
                  <a:cubicBezTo>
                    <a:pt x="3386" y="709"/>
                    <a:pt x="3773" y="412"/>
                    <a:pt x="4152" y="412"/>
                  </a:cubicBezTo>
                  <a:close/>
                  <a:moveTo>
                    <a:pt x="7856" y="2723"/>
                  </a:moveTo>
                  <a:cubicBezTo>
                    <a:pt x="8113" y="2723"/>
                    <a:pt x="8342" y="2911"/>
                    <a:pt x="8394" y="3173"/>
                  </a:cubicBezTo>
                  <a:lnTo>
                    <a:pt x="9775" y="10734"/>
                  </a:lnTo>
                  <a:cubicBezTo>
                    <a:pt x="9835" y="11043"/>
                    <a:pt x="9632" y="11329"/>
                    <a:pt x="9335" y="11377"/>
                  </a:cubicBezTo>
                  <a:lnTo>
                    <a:pt x="3072" y="12520"/>
                  </a:lnTo>
                  <a:cubicBezTo>
                    <a:pt x="3041" y="12525"/>
                    <a:pt x="3011" y="12527"/>
                    <a:pt x="2981" y="12527"/>
                  </a:cubicBezTo>
                  <a:cubicBezTo>
                    <a:pt x="2718" y="12527"/>
                    <a:pt x="2482" y="12346"/>
                    <a:pt x="2429" y="12079"/>
                  </a:cubicBezTo>
                  <a:lnTo>
                    <a:pt x="1048" y="4507"/>
                  </a:lnTo>
                  <a:cubicBezTo>
                    <a:pt x="1000" y="4209"/>
                    <a:pt x="1203" y="3924"/>
                    <a:pt x="1500" y="3876"/>
                  </a:cubicBezTo>
                  <a:lnTo>
                    <a:pt x="2239" y="3745"/>
                  </a:lnTo>
                  <a:cubicBezTo>
                    <a:pt x="2281" y="3945"/>
                    <a:pt x="2462" y="4098"/>
                    <a:pt x="2668" y="4098"/>
                  </a:cubicBezTo>
                  <a:cubicBezTo>
                    <a:pt x="2695" y="4098"/>
                    <a:pt x="2723" y="4096"/>
                    <a:pt x="2751" y="4090"/>
                  </a:cubicBezTo>
                  <a:lnTo>
                    <a:pt x="6656" y="3376"/>
                  </a:lnTo>
                  <a:cubicBezTo>
                    <a:pt x="6894" y="3328"/>
                    <a:pt x="7049" y="3102"/>
                    <a:pt x="7013" y="2864"/>
                  </a:cubicBezTo>
                  <a:lnTo>
                    <a:pt x="7751" y="2733"/>
                  </a:lnTo>
                  <a:cubicBezTo>
                    <a:pt x="7786" y="2726"/>
                    <a:pt x="7821" y="2723"/>
                    <a:pt x="7856" y="2723"/>
                  </a:cubicBezTo>
                  <a:close/>
                  <a:moveTo>
                    <a:pt x="4137" y="1"/>
                  </a:moveTo>
                  <a:cubicBezTo>
                    <a:pt x="4073" y="1"/>
                    <a:pt x="4007" y="6"/>
                    <a:pt x="3941" y="18"/>
                  </a:cubicBezTo>
                  <a:cubicBezTo>
                    <a:pt x="3358" y="125"/>
                    <a:pt x="2965" y="697"/>
                    <a:pt x="3072" y="1280"/>
                  </a:cubicBezTo>
                  <a:cubicBezTo>
                    <a:pt x="3096" y="1459"/>
                    <a:pt x="3179" y="1614"/>
                    <a:pt x="3286" y="1757"/>
                  </a:cubicBezTo>
                  <a:lnTo>
                    <a:pt x="2512" y="1900"/>
                  </a:lnTo>
                  <a:cubicBezTo>
                    <a:pt x="2191" y="1959"/>
                    <a:pt x="1977" y="2269"/>
                    <a:pt x="2036" y="2578"/>
                  </a:cubicBezTo>
                  <a:lnTo>
                    <a:pt x="2084" y="2864"/>
                  </a:lnTo>
                  <a:lnTo>
                    <a:pt x="798" y="3102"/>
                  </a:lnTo>
                  <a:cubicBezTo>
                    <a:pt x="322" y="3185"/>
                    <a:pt x="0" y="3650"/>
                    <a:pt x="84" y="4138"/>
                  </a:cubicBezTo>
                  <a:lnTo>
                    <a:pt x="1655" y="12770"/>
                  </a:lnTo>
                  <a:cubicBezTo>
                    <a:pt x="1740" y="13195"/>
                    <a:pt x="2120" y="13497"/>
                    <a:pt x="2540" y="13497"/>
                  </a:cubicBezTo>
                  <a:cubicBezTo>
                    <a:pt x="2590" y="13497"/>
                    <a:pt x="2640" y="13493"/>
                    <a:pt x="2691" y="13484"/>
                  </a:cubicBezTo>
                  <a:lnTo>
                    <a:pt x="10037" y="12139"/>
                  </a:lnTo>
                  <a:cubicBezTo>
                    <a:pt x="10513" y="12056"/>
                    <a:pt x="10835" y="11579"/>
                    <a:pt x="10752" y="11103"/>
                  </a:cubicBezTo>
                  <a:lnTo>
                    <a:pt x="9180" y="2471"/>
                  </a:lnTo>
                  <a:cubicBezTo>
                    <a:pt x="9096" y="2041"/>
                    <a:pt x="8725" y="1740"/>
                    <a:pt x="8304" y="1740"/>
                  </a:cubicBezTo>
                  <a:cubicBezTo>
                    <a:pt x="8247" y="1740"/>
                    <a:pt x="8190" y="1745"/>
                    <a:pt x="8132" y="1757"/>
                  </a:cubicBezTo>
                  <a:lnTo>
                    <a:pt x="6858" y="1995"/>
                  </a:lnTo>
                  <a:lnTo>
                    <a:pt x="6811" y="1709"/>
                  </a:lnTo>
                  <a:cubicBezTo>
                    <a:pt x="6746" y="1428"/>
                    <a:pt x="6495" y="1226"/>
                    <a:pt x="6210" y="1226"/>
                  </a:cubicBezTo>
                  <a:cubicBezTo>
                    <a:pt x="6180" y="1226"/>
                    <a:pt x="6150" y="1228"/>
                    <a:pt x="6120" y="1233"/>
                  </a:cubicBezTo>
                  <a:lnTo>
                    <a:pt x="5179" y="1411"/>
                  </a:lnTo>
                  <a:cubicBezTo>
                    <a:pt x="5227" y="1245"/>
                    <a:pt x="5239" y="1066"/>
                    <a:pt x="5203" y="887"/>
                  </a:cubicBezTo>
                  <a:cubicBezTo>
                    <a:pt x="5108" y="369"/>
                    <a:pt x="4655" y="1"/>
                    <a:pt x="413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9" name="Google Shape;9869;p52"/>
            <p:cNvSpPr/>
            <p:nvPr/>
          </p:nvSpPr>
          <p:spPr>
            <a:xfrm>
              <a:off x="3536750" y="4220000"/>
              <a:ext cx="46600" cy="38650"/>
            </a:xfrm>
            <a:custGeom>
              <a:rect b="b" l="l" r="r" t="t"/>
              <a:pathLst>
                <a:path extrusionOk="0" h="1546" w="1864">
                  <a:moveTo>
                    <a:pt x="1013" y="1"/>
                  </a:moveTo>
                  <a:cubicBezTo>
                    <a:pt x="970" y="1"/>
                    <a:pt x="926" y="5"/>
                    <a:pt x="881" y="12"/>
                  </a:cubicBezTo>
                  <a:cubicBezTo>
                    <a:pt x="202" y="131"/>
                    <a:pt x="0" y="1012"/>
                    <a:pt x="572" y="1405"/>
                  </a:cubicBezTo>
                  <a:cubicBezTo>
                    <a:pt x="713" y="1502"/>
                    <a:pt x="865" y="1545"/>
                    <a:pt x="1012" y="1545"/>
                  </a:cubicBezTo>
                  <a:cubicBezTo>
                    <a:pt x="1460" y="1545"/>
                    <a:pt x="1864" y="1142"/>
                    <a:pt x="1774" y="631"/>
                  </a:cubicBezTo>
                  <a:cubicBezTo>
                    <a:pt x="1700" y="259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0" name="Google Shape;9870;p52"/>
            <p:cNvSpPr/>
            <p:nvPr/>
          </p:nvSpPr>
          <p:spPr>
            <a:xfrm>
              <a:off x="3589975" y="4208750"/>
              <a:ext cx="95975" cy="33525"/>
            </a:xfrm>
            <a:custGeom>
              <a:rect b="b" l="l" r="r" t="t"/>
              <a:pathLst>
                <a:path extrusionOk="0" h="1341" w="3839">
                  <a:moveTo>
                    <a:pt x="3230" y="0"/>
                  </a:moveTo>
                  <a:cubicBezTo>
                    <a:pt x="3199" y="0"/>
                    <a:pt x="3167" y="3"/>
                    <a:pt x="3134" y="10"/>
                  </a:cubicBezTo>
                  <a:lnTo>
                    <a:pt x="538" y="474"/>
                  </a:lnTo>
                  <a:cubicBezTo>
                    <a:pt x="0" y="575"/>
                    <a:pt x="106" y="1341"/>
                    <a:pt x="597" y="1341"/>
                  </a:cubicBezTo>
                  <a:cubicBezTo>
                    <a:pt x="627" y="1341"/>
                    <a:pt x="659" y="1338"/>
                    <a:pt x="693" y="1331"/>
                  </a:cubicBezTo>
                  <a:lnTo>
                    <a:pt x="3300" y="867"/>
                  </a:lnTo>
                  <a:cubicBezTo>
                    <a:pt x="3838" y="766"/>
                    <a:pt x="3722" y="0"/>
                    <a:pt x="323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1" name="Google Shape;9871;p52"/>
            <p:cNvSpPr/>
            <p:nvPr/>
          </p:nvSpPr>
          <p:spPr>
            <a:xfrm>
              <a:off x="3546550" y="4273875"/>
              <a:ext cx="46625" cy="38650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1" y="1"/>
                    <a:pt x="927" y="5"/>
                    <a:pt x="882" y="12"/>
                  </a:cubicBezTo>
                  <a:cubicBezTo>
                    <a:pt x="203" y="131"/>
                    <a:pt x="1" y="1012"/>
                    <a:pt x="572" y="1405"/>
                  </a:cubicBezTo>
                  <a:cubicBezTo>
                    <a:pt x="711" y="1502"/>
                    <a:pt x="861" y="1546"/>
                    <a:pt x="1008" y="1546"/>
                  </a:cubicBezTo>
                  <a:cubicBezTo>
                    <a:pt x="1455" y="1546"/>
                    <a:pt x="1865" y="1142"/>
                    <a:pt x="1775" y="631"/>
                  </a:cubicBezTo>
                  <a:cubicBezTo>
                    <a:pt x="1701" y="259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2" name="Google Shape;9872;p52"/>
            <p:cNvSpPr/>
            <p:nvPr/>
          </p:nvSpPr>
          <p:spPr>
            <a:xfrm>
              <a:off x="3600725" y="4262500"/>
              <a:ext cx="93700" cy="33750"/>
            </a:xfrm>
            <a:custGeom>
              <a:rect b="b" l="l" r="r" t="t"/>
              <a:pathLst>
                <a:path extrusionOk="0" h="1350" w="3748">
                  <a:moveTo>
                    <a:pt x="3143" y="1"/>
                  </a:moveTo>
                  <a:cubicBezTo>
                    <a:pt x="3128" y="1"/>
                    <a:pt x="3112" y="1"/>
                    <a:pt x="3097" y="3"/>
                  </a:cubicBezTo>
                  <a:lnTo>
                    <a:pt x="501" y="467"/>
                  </a:lnTo>
                  <a:cubicBezTo>
                    <a:pt x="1" y="618"/>
                    <a:pt x="114" y="1349"/>
                    <a:pt x="620" y="1349"/>
                  </a:cubicBezTo>
                  <a:cubicBezTo>
                    <a:pt x="631" y="1349"/>
                    <a:pt x="644" y="1349"/>
                    <a:pt x="656" y="1348"/>
                  </a:cubicBezTo>
                  <a:lnTo>
                    <a:pt x="3251" y="872"/>
                  </a:lnTo>
                  <a:cubicBezTo>
                    <a:pt x="3748" y="722"/>
                    <a:pt x="3628" y="1"/>
                    <a:pt x="314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3" name="Google Shape;9873;p52"/>
            <p:cNvSpPr/>
            <p:nvPr/>
          </p:nvSpPr>
          <p:spPr>
            <a:xfrm>
              <a:off x="3557275" y="4331350"/>
              <a:ext cx="46550" cy="38925"/>
            </a:xfrm>
            <a:custGeom>
              <a:rect b="b" l="l" r="r" t="t"/>
              <a:pathLst>
                <a:path extrusionOk="0" h="1557" w="1862">
                  <a:moveTo>
                    <a:pt x="998" y="0"/>
                  </a:moveTo>
                  <a:cubicBezTo>
                    <a:pt x="956" y="0"/>
                    <a:pt x="913" y="4"/>
                    <a:pt x="870" y="11"/>
                  </a:cubicBezTo>
                  <a:cubicBezTo>
                    <a:pt x="191" y="130"/>
                    <a:pt x="1" y="1011"/>
                    <a:pt x="560" y="1416"/>
                  </a:cubicBezTo>
                  <a:cubicBezTo>
                    <a:pt x="701" y="1513"/>
                    <a:pt x="854" y="1556"/>
                    <a:pt x="1002" y="1556"/>
                  </a:cubicBezTo>
                  <a:cubicBezTo>
                    <a:pt x="1453" y="1556"/>
                    <a:pt x="1861" y="1153"/>
                    <a:pt x="1763" y="642"/>
                  </a:cubicBezTo>
                  <a:cubicBezTo>
                    <a:pt x="1699" y="268"/>
                    <a:pt x="1367" y="0"/>
                    <a:pt x="99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4" name="Google Shape;9874;p52"/>
            <p:cNvSpPr/>
            <p:nvPr/>
          </p:nvSpPr>
          <p:spPr>
            <a:xfrm>
              <a:off x="3610825" y="4319900"/>
              <a:ext cx="94725" cy="33875"/>
            </a:xfrm>
            <a:custGeom>
              <a:rect b="b" l="l" r="r" t="t"/>
              <a:pathLst>
                <a:path extrusionOk="0" h="1355" w="3789">
                  <a:moveTo>
                    <a:pt x="3178" y="0"/>
                  </a:moveTo>
                  <a:cubicBezTo>
                    <a:pt x="3156" y="0"/>
                    <a:pt x="3133" y="2"/>
                    <a:pt x="3109" y="5"/>
                  </a:cubicBezTo>
                  <a:lnTo>
                    <a:pt x="514" y="481"/>
                  </a:lnTo>
                  <a:cubicBezTo>
                    <a:pt x="0" y="606"/>
                    <a:pt x="110" y="1355"/>
                    <a:pt x="612" y="1355"/>
                  </a:cubicBezTo>
                  <a:cubicBezTo>
                    <a:pt x="634" y="1355"/>
                    <a:pt x="657" y="1353"/>
                    <a:pt x="680" y="1350"/>
                  </a:cubicBezTo>
                  <a:lnTo>
                    <a:pt x="3264" y="886"/>
                  </a:lnTo>
                  <a:cubicBezTo>
                    <a:pt x="3789" y="749"/>
                    <a:pt x="3680" y="0"/>
                    <a:pt x="317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5" name="Google Shape;9875;p52"/>
            <p:cNvSpPr/>
            <p:nvPr/>
          </p:nvSpPr>
          <p:spPr>
            <a:xfrm>
              <a:off x="3512625" y="4570700"/>
              <a:ext cx="194100" cy="174075"/>
            </a:xfrm>
            <a:custGeom>
              <a:rect b="b" l="l" r="r" t="t"/>
              <a:pathLst>
                <a:path extrusionOk="0" h="6963" w="7764">
                  <a:moveTo>
                    <a:pt x="3931" y="1"/>
                  </a:moveTo>
                  <a:cubicBezTo>
                    <a:pt x="2900" y="1"/>
                    <a:pt x="1886" y="469"/>
                    <a:pt x="1227" y="1343"/>
                  </a:cubicBezTo>
                  <a:lnTo>
                    <a:pt x="6954" y="4975"/>
                  </a:lnTo>
                  <a:cubicBezTo>
                    <a:pt x="7764" y="3403"/>
                    <a:pt x="7240" y="1474"/>
                    <a:pt x="5751" y="534"/>
                  </a:cubicBezTo>
                  <a:cubicBezTo>
                    <a:pt x="5189" y="174"/>
                    <a:pt x="4557" y="1"/>
                    <a:pt x="3931" y="1"/>
                  </a:cubicBezTo>
                  <a:close/>
                  <a:moveTo>
                    <a:pt x="810" y="1986"/>
                  </a:moveTo>
                  <a:lnTo>
                    <a:pt x="810" y="1986"/>
                  </a:lnTo>
                  <a:cubicBezTo>
                    <a:pt x="1" y="3558"/>
                    <a:pt x="525" y="5498"/>
                    <a:pt x="2013" y="6439"/>
                  </a:cubicBezTo>
                  <a:cubicBezTo>
                    <a:pt x="2577" y="6793"/>
                    <a:pt x="3207" y="6963"/>
                    <a:pt x="3830" y="6963"/>
                  </a:cubicBezTo>
                  <a:cubicBezTo>
                    <a:pt x="4864" y="6963"/>
                    <a:pt x="5880" y="6494"/>
                    <a:pt x="6549" y="5618"/>
                  </a:cubicBezTo>
                  <a:lnTo>
                    <a:pt x="810" y="1986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6" name="Google Shape;9876;p52"/>
            <p:cNvSpPr/>
            <p:nvPr/>
          </p:nvSpPr>
          <p:spPr>
            <a:xfrm>
              <a:off x="3876375" y="4197375"/>
              <a:ext cx="152125" cy="141000"/>
            </a:xfrm>
            <a:custGeom>
              <a:rect b="b" l="l" r="r" t="t"/>
              <a:pathLst>
                <a:path extrusionOk="0" h="5640" w="6085">
                  <a:moveTo>
                    <a:pt x="3596" y="0"/>
                  </a:moveTo>
                  <a:lnTo>
                    <a:pt x="1215" y="1632"/>
                  </a:lnTo>
                  <a:cubicBezTo>
                    <a:pt x="250" y="2286"/>
                    <a:pt x="0" y="3596"/>
                    <a:pt x="655" y="4549"/>
                  </a:cubicBezTo>
                  <a:lnTo>
                    <a:pt x="774" y="4715"/>
                  </a:lnTo>
                  <a:cubicBezTo>
                    <a:pt x="1175" y="5316"/>
                    <a:pt x="1834" y="5640"/>
                    <a:pt x="2508" y="5640"/>
                  </a:cubicBezTo>
                  <a:cubicBezTo>
                    <a:pt x="2915" y="5640"/>
                    <a:pt x="3328" y="5522"/>
                    <a:pt x="3691" y="5275"/>
                  </a:cubicBezTo>
                  <a:lnTo>
                    <a:pt x="6084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7" name="Google Shape;9877;p52"/>
            <p:cNvSpPr/>
            <p:nvPr/>
          </p:nvSpPr>
          <p:spPr>
            <a:xfrm>
              <a:off x="3979050" y="4138825"/>
              <a:ext cx="152125" cy="141025"/>
            </a:xfrm>
            <a:custGeom>
              <a:rect b="b" l="l" r="r" t="t"/>
              <a:pathLst>
                <a:path extrusionOk="0" h="5641" w="6085">
                  <a:moveTo>
                    <a:pt x="3578" y="1"/>
                  </a:moveTo>
                  <a:cubicBezTo>
                    <a:pt x="3170" y="1"/>
                    <a:pt x="2757" y="119"/>
                    <a:pt x="2394" y="366"/>
                  </a:cubicBezTo>
                  <a:lnTo>
                    <a:pt x="1" y="1997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5" y="3354"/>
                    <a:pt x="6085" y="2045"/>
                    <a:pt x="5430" y="1092"/>
                  </a:cubicBezTo>
                  <a:lnTo>
                    <a:pt x="5323" y="926"/>
                  </a:lnTo>
                  <a:cubicBezTo>
                    <a:pt x="4915" y="325"/>
                    <a:pt x="4252" y="1"/>
                    <a:pt x="357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8" name="Google Shape;9878;p52"/>
            <p:cNvSpPr/>
            <p:nvPr/>
          </p:nvSpPr>
          <p:spPr>
            <a:xfrm>
              <a:off x="3831725" y="4488350"/>
              <a:ext cx="268200" cy="266925"/>
            </a:xfrm>
            <a:custGeom>
              <a:rect b="b" l="l" r="r" t="t"/>
              <a:pathLst>
                <a:path extrusionOk="0" h="10677" w="10728">
                  <a:moveTo>
                    <a:pt x="5007" y="0"/>
                  </a:moveTo>
                  <a:cubicBezTo>
                    <a:pt x="4823" y="0"/>
                    <a:pt x="4676" y="135"/>
                    <a:pt x="4644" y="327"/>
                  </a:cubicBezTo>
                  <a:lnTo>
                    <a:pt x="4191" y="3804"/>
                  </a:lnTo>
                  <a:lnTo>
                    <a:pt x="715" y="3339"/>
                  </a:lnTo>
                  <a:cubicBezTo>
                    <a:pt x="700" y="3338"/>
                    <a:pt x="685" y="3337"/>
                    <a:pt x="670" y="3337"/>
                  </a:cubicBezTo>
                  <a:cubicBezTo>
                    <a:pt x="485" y="3337"/>
                    <a:pt x="320" y="3473"/>
                    <a:pt x="298" y="3661"/>
                  </a:cubicBezTo>
                  <a:lnTo>
                    <a:pt x="24" y="5637"/>
                  </a:lnTo>
                  <a:cubicBezTo>
                    <a:pt x="0" y="5840"/>
                    <a:pt x="143" y="6030"/>
                    <a:pt x="345" y="6054"/>
                  </a:cubicBezTo>
                  <a:lnTo>
                    <a:pt x="3834" y="6518"/>
                  </a:lnTo>
                  <a:lnTo>
                    <a:pt x="3370" y="9995"/>
                  </a:lnTo>
                  <a:cubicBezTo>
                    <a:pt x="3346" y="10197"/>
                    <a:pt x="3489" y="10388"/>
                    <a:pt x="3691" y="10412"/>
                  </a:cubicBezTo>
                  <a:lnTo>
                    <a:pt x="5668" y="10674"/>
                  </a:lnTo>
                  <a:cubicBezTo>
                    <a:pt x="5682" y="10675"/>
                    <a:pt x="5697" y="10676"/>
                    <a:pt x="5712" y="10676"/>
                  </a:cubicBezTo>
                  <a:cubicBezTo>
                    <a:pt x="5897" y="10676"/>
                    <a:pt x="6062" y="10540"/>
                    <a:pt x="6084" y="10352"/>
                  </a:cubicBezTo>
                  <a:lnTo>
                    <a:pt x="6537" y="6876"/>
                  </a:lnTo>
                  <a:lnTo>
                    <a:pt x="10025" y="7328"/>
                  </a:lnTo>
                  <a:cubicBezTo>
                    <a:pt x="10045" y="7331"/>
                    <a:pt x="10065" y="7333"/>
                    <a:pt x="10084" y="7333"/>
                  </a:cubicBezTo>
                  <a:cubicBezTo>
                    <a:pt x="10263" y="7333"/>
                    <a:pt x="10420" y="7189"/>
                    <a:pt x="10442" y="7007"/>
                  </a:cubicBezTo>
                  <a:lnTo>
                    <a:pt x="10704" y="5042"/>
                  </a:lnTo>
                  <a:cubicBezTo>
                    <a:pt x="10728" y="4828"/>
                    <a:pt x="10585" y="4649"/>
                    <a:pt x="10382" y="4613"/>
                  </a:cubicBezTo>
                  <a:lnTo>
                    <a:pt x="6906" y="4161"/>
                  </a:lnTo>
                  <a:lnTo>
                    <a:pt x="7358" y="684"/>
                  </a:lnTo>
                  <a:cubicBezTo>
                    <a:pt x="7382" y="482"/>
                    <a:pt x="7239" y="291"/>
                    <a:pt x="7037" y="256"/>
                  </a:cubicBezTo>
                  <a:lnTo>
                    <a:pt x="5072" y="6"/>
                  </a:lnTo>
                  <a:cubicBezTo>
                    <a:pt x="5050" y="2"/>
                    <a:pt x="5028" y="0"/>
                    <a:pt x="500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9" name="Google Shape;9879;p52"/>
            <p:cNvSpPr/>
            <p:nvPr/>
          </p:nvSpPr>
          <p:spPr>
            <a:xfrm>
              <a:off x="2694375" y="921250"/>
              <a:ext cx="271475" cy="338100"/>
            </a:xfrm>
            <a:custGeom>
              <a:rect b="b" l="l" r="r" t="t"/>
              <a:pathLst>
                <a:path extrusionOk="0" h="13524" w="10859">
                  <a:moveTo>
                    <a:pt x="4164" y="435"/>
                  </a:moveTo>
                  <a:cubicBezTo>
                    <a:pt x="4452" y="435"/>
                    <a:pt x="4735" y="607"/>
                    <a:pt x="4787" y="994"/>
                  </a:cubicBezTo>
                  <a:cubicBezTo>
                    <a:pt x="4822" y="1196"/>
                    <a:pt x="4763" y="1387"/>
                    <a:pt x="4632" y="1541"/>
                  </a:cubicBezTo>
                  <a:lnTo>
                    <a:pt x="3846" y="1684"/>
                  </a:lnTo>
                  <a:cubicBezTo>
                    <a:pt x="3668" y="1589"/>
                    <a:pt x="3548" y="1422"/>
                    <a:pt x="3513" y="1232"/>
                  </a:cubicBezTo>
                  <a:cubicBezTo>
                    <a:pt x="3398" y="732"/>
                    <a:pt x="3785" y="435"/>
                    <a:pt x="4164" y="435"/>
                  </a:cubicBezTo>
                  <a:close/>
                  <a:moveTo>
                    <a:pt x="7857" y="2749"/>
                  </a:moveTo>
                  <a:cubicBezTo>
                    <a:pt x="8127" y="2749"/>
                    <a:pt x="8353" y="2930"/>
                    <a:pt x="8406" y="3208"/>
                  </a:cubicBezTo>
                  <a:lnTo>
                    <a:pt x="9787" y="10769"/>
                  </a:lnTo>
                  <a:cubicBezTo>
                    <a:pt x="9847" y="11054"/>
                    <a:pt x="9644" y="11340"/>
                    <a:pt x="9359" y="11400"/>
                  </a:cubicBezTo>
                  <a:lnTo>
                    <a:pt x="3084" y="12543"/>
                  </a:lnTo>
                  <a:cubicBezTo>
                    <a:pt x="3049" y="12550"/>
                    <a:pt x="3014" y="12553"/>
                    <a:pt x="2980" y="12553"/>
                  </a:cubicBezTo>
                  <a:cubicBezTo>
                    <a:pt x="2722" y="12553"/>
                    <a:pt x="2495" y="12365"/>
                    <a:pt x="2453" y="12102"/>
                  </a:cubicBezTo>
                  <a:lnTo>
                    <a:pt x="1072" y="4530"/>
                  </a:lnTo>
                  <a:cubicBezTo>
                    <a:pt x="1012" y="4232"/>
                    <a:pt x="1215" y="3958"/>
                    <a:pt x="1512" y="3899"/>
                  </a:cubicBezTo>
                  <a:lnTo>
                    <a:pt x="2263" y="3768"/>
                  </a:lnTo>
                  <a:cubicBezTo>
                    <a:pt x="2294" y="3977"/>
                    <a:pt x="2481" y="4122"/>
                    <a:pt x="2688" y="4122"/>
                  </a:cubicBezTo>
                  <a:cubicBezTo>
                    <a:pt x="2716" y="4122"/>
                    <a:pt x="2745" y="4119"/>
                    <a:pt x="2775" y="4113"/>
                  </a:cubicBezTo>
                  <a:lnTo>
                    <a:pt x="6680" y="3399"/>
                  </a:lnTo>
                  <a:cubicBezTo>
                    <a:pt x="6906" y="3363"/>
                    <a:pt x="7073" y="3125"/>
                    <a:pt x="7025" y="2899"/>
                  </a:cubicBezTo>
                  <a:lnTo>
                    <a:pt x="7763" y="2756"/>
                  </a:lnTo>
                  <a:cubicBezTo>
                    <a:pt x="7795" y="2751"/>
                    <a:pt x="7826" y="2749"/>
                    <a:pt x="7857" y="2749"/>
                  </a:cubicBezTo>
                  <a:close/>
                  <a:moveTo>
                    <a:pt x="4145" y="0"/>
                  </a:moveTo>
                  <a:cubicBezTo>
                    <a:pt x="4082" y="0"/>
                    <a:pt x="4018" y="6"/>
                    <a:pt x="3953" y="17"/>
                  </a:cubicBezTo>
                  <a:cubicBezTo>
                    <a:pt x="3358" y="136"/>
                    <a:pt x="2965" y="708"/>
                    <a:pt x="3084" y="1303"/>
                  </a:cubicBezTo>
                  <a:cubicBezTo>
                    <a:pt x="3108" y="1482"/>
                    <a:pt x="3179" y="1637"/>
                    <a:pt x="3298" y="1779"/>
                  </a:cubicBezTo>
                  <a:lnTo>
                    <a:pt x="2525" y="1922"/>
                  </a:lnTo>
                  <a:cubicBezTo>
                    <a:pt x="2203" y="1982"/>
                    <a:pt x="1989" y="2291"/>
                    <a:pt x="2048" y="2601"/>
                  </a:cubicBezTo>
                  <a:lnTo>
                    <a:pt x="2096" y="2887"/>
                  </a:lnTo>
                  <a:lnTo>
                    <a:pt x="810" y="3125"/>
                  </a:lnTo>
                  <a:cubicBezTo>
                    <a:pt x="322" y="3208"/>
                    <a:pt x="0" y="3673"/>
                    <a:pt x="96" y="4161"/>
                  </a:cubicBezTo>
                  <a:lnTo>
                    <a:pt x="1667" y="12793"/>
                  </a:lnTo>
                  <a:cubicBezTo>
                    <a:pt x="1751" y="13223"/>
                    <a:pt x="2122" y="13524"/>
                    <a:pt x="2543" y="13524"/>
                  </a:cubicBezTo>
                  <a:cubicBezTo>
                    <a:pt x="2600" y="13524"/>
                    <a:pt x="2657" y="13518"/>
                    <a:pt x="2715" y="13507"/>
                  </a:cubicBezTo>
                  <a:lnTo>
                    <a:pt x="10049" y="12174"/>
                  </a:lnTo>
                  <a:cubicBezTo>
                    <a:pt x="10537" y="12078"/>
                    <a:pt x="10859" y="11614"/>
                    <a:pt x="10764" y="11126"/>
                  </a:cubicBezTo>
                  <a:lnTo>
                    <a:pt x="9192" y="2506"/>
                  </a:lnTo>
                  <a:cubicBezTo>
                    <a:pt x="9107" y="2069"/>
                    <a:pt x="8727" y="1766"/>
                    <a:pt x="8299" y="1766"/>
                  </a:cubicBezTo>
                  <a:cubicBezTo>
                    <a:pt x="8248" y="1766"/>
                    <a:pt x="8196" y="1771"/>
                    <a:pt x="8144" y="1779"/>
                  </a:cubicBezTo>
                  <a:lnTo>
                    <a:pt x="6870" y="2018"/>
                  </a:lnTo>
                  <a:lnTo>
                    <a:pt x="6823" y="1744"/>
                  </a:lnTo>
                  <a:cubicBezTo>
                    <a:pt x="6770" y="1458"/>
                    <a:pt x="6520" y="1258"/>
                    <a:pt x="6248" y="1258"/>
                  </a:cubicBezTo>
                  <a:cubicBezTo>
                    <a:pt x="6214" y="1258"/>
                    <a:pt x="6179" y="1261"/>
                    <a:pt x="6144" y="1268"/>
                  </a:cubicBezTo>
                  <a:lnTo>
                    <a:pt x="5192" y="1434"/>
                  </a:lnTo>
                  <a:cubicBezTo>
                    <a:pt x="5239" y="1268"/>
                    <a:pt x="5251" y="1089"/>
                    <a:pt x="5215" y="922"/>
                  </a:cubicBezTo>
                  <a:cubicBezTo>
                    <a:pt x="5130" y="381"/>
                    <a:pt x="4667" y="0"/>
                    <a:pt x="4145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0" name="Google Shape;9880;p52"/>
            <p:cNvSpPr/>
            <p:nvPr/>
          </p:nvSpPr>
          <p:spPr>
            <a:xfrm>
              <a:off x="2742600" y="1043050"/>
              <a:ext cx="46625" cy="38675"/>
            </a:xfrm>
            <a:custGeom>
              <a:rect b="b" l="l" r="r" t="t"/>
              <a:pathLst>
                <a:path extrusionOk="0" h="1547" w="1865">
                  <a:moveTo>
                    <a:pt x="1023" y="1"/>
                  </a:moveTo>
                  <a:cubicBezTo>
                    <a:pt x="976" y="1"/>
                    <a:pt x="929" y="5"/>
                    <a:pt x="881" y="15"/>
                  </a:cubicBezTo>
                  <a:cubicBezTo>
                    <a:pt x="191" y="134"/>
                    <a:pt x="0" y="1015"/>
                    <a:pt x="572" y="1408"/>
                  </a:cubicBezTo>
                  <a:cubicBezTo>
                    <a:pt x="708" y="1504"/>
                    <a:pt x="857" y="1547"/>
                    <a:pt x="1002" y="1547"/>
                  </a:cubicBezTo>
                  <a:cubicBezTo>
                    <a:pt x="1451" y="1547"/>
                    <a:pt x="1864" y="1138"/>
                    <a:pt x="1774" y="634"/>
                  </a:cubicBezTo>
                  <a:cubicBezTo>
                    <a:pt x="1701" y="266"/>
                    <a:pt x="1377" y="1"/>
                    <a:pt x="102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1" name="Google Shape;9881;p52"/>
            <p:cNvSpPr/>
            <p:nvPr/>
          </p:nvSpPr>
          <p:spPr>
            <a:xfrm>
              <a:off x="2795450" y="1031775"/>
              <a:ext cx="96450" cy="33875"/>
            </a:xfrm>
            <a:custGeom>
              <a:rect b="b" l="l" r="r" t="t"/>
              <a:pathLst>
                <a:path extrusionOk="0" h="1355" w="3858">
                  <a:moveTo>
                    <a:pt x="3263" y="1"/>
                  </a:moveTo>
                  <a:cubicBezTo>
                    <a:pt x="3227" y="1"/>
                    <a:pt x="3189" y="5"/>
                    <a:pt x="3149" y="14"/>
                  </a:cubicBezTo>
                  <a:lnTo>
                    <a:pt x="553" y="490"/>
                  </a:lnTo>
                  <a:cubicBezTo>
                    <a:pt x="0" y="580"/>
                    <a:pt x="121" y="1354"/>
                    <a:pt x="621" y="1354"/>
                  </a:cubicBezTo>
                  <a:cubicBezTo>
                    <a:pt x="649" y="1354"/>
                    <a:pt x="678" y="1352"/>
                    <a:pt x="708" y="1347"/>
                  </a:cubicBezTo>
                  <a:lnTo>
                    <a:pt x="3292" y="871"/>
                  </a:lnTo>
                  <a:cubicBezTo>
                    <a:pt x="3858" y="793"/>
                    <a:pt x="3761" y="1"/>
                    <a:pt x="326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2" name="Google Shape;9882;p52"/>
            <p:cNvSpPr/>
            <p:nvPr/>
          </p:nvSpPr>
          <p:spPr>
            <a:xfrm>
              <a:off x="2752425" y="1097000"/>
              <a:ext cx="46600" cy="38650"/>
            </a:xfrm>
            <a:custGeom>
              <a:rect b="b" l="l" r="r" t="t"/>
              <a:pathLst>
                <a:path extrusionOk="0" h="1546" w="1864">
                  <a:moveTo>
                    <a:pt x="1014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8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3" name="Google Shape;9883;p52"/>
            <p:cNvSpPr/>
            <p:nvPr/>
          </p:nvSpPr>
          <p:spPr>
            <a:xfrm>
              <a:off x="2806300" y="1085650"/>
              <a:ext cx="94075" cy="33725"/>
            </a:xfrm>
            <a:custGeom>
              <a:rect b="b" l="l" r="r" t="t"/>
              <a:pathLst>
                <a:path extrusionOk="0" h="1349" w="3763">
                  <a:moveTo>
                    <a:pt x="3143" y="0"/>
                  </a:moveTo>
                  <a:cubicBezTo>
                    <a:pt x="3131" y="0"/>
                    <a:pt x="3120" y="1"/>
                    <a:pt x="3108" y="2"/>
                  </a:cubicBezTo>
                  <a:lnTo>
                    <a:pt x="512" y="478"/>
                  </a:lnTo>
                  <a:cubicBezTo>
                    <a:pt x="0" y="618"/>
                    <a:pt x="125" y="1348"/>
                    <a:pt x="631" y="1348"/>
                  </a:cubicBezTo>
                  <a:cubicBezTo>
                    <a:pt x="643" y="1348"/>
                    <a:pt x="655" y="1348"/>
                    <a:pt x="667" y="1347"/>
                  </a:cubicBezTo>
                  <a:lnTo>
                    <a:pt x="3262" y="871"/>
                  </a:lnTo>
                  <a:cubicBezTo>
                    <a:pt x="3763" y="731"/>
                    <a:pt x="3638" y="0"/>
                    <a:pt x="314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4" name="Google Shape;9884;p52"/>
            <p:cNvSpPr/>
            <p:nvPr/>
          </p:nvSpPr>
          <p:spPr>
            <a:xfrm>
              <a:off x="2763125" y="1154450"/>
              <a:ext cx="46550" cy="38900"/>
            </a:xfrm>
            <a:custGeom>
              <a:rect b="b" l="l" r="r" t="t"/>
              <a:pathLst>
                <a:path extrusionOk="0" h="1556" w="1862">
                  <a:moveTo>
                    <a:pt x="1002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17"/>
                  </a:cubicBezTo>
                  <a:cubicBezTo>
                    <a:pt x="700" y="1513"/>
                    <a:pt x="851" y="1556"/>
                    <a:pt x="997" y="1556"/>
                  </a:cubicBezTo>
                  <a:cubicBezTo>
                    <a:pt x="1451" y="1556"/>
                    <a:pt x="1862" y="1147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5" name="Google Shape;9885;p52"/>
            <p:cNvSpPr/>
            <p:nvPr/>
          </p:nvSpPr>
          <p:spPr>
            <a:xfrm>
              <a:off x="2816575" y="1143050"/>
              <a:ext cx="94925" cy="34125"/>
            </a:xfrm>
            <a:custGeom>
              <a:rect b="b" l="l" r="r" t="t"/>
              <a:pathLst>
                <a:path extrusionOk="0" h="1365" w="3797">
                  <a:moveTo>
                    <a:pt x="3172" y="0"/>
                  </a:moveTo>
                  <a:cubicBezTo>
                    <a:pt x="3153" y="0"/>
                    <a:pt x="3133" y="1"/>
                    <a:pt x="3113" y="4"/>
                  </a:cubicBezTo>
                  <a:lnTo>
                    <a:pt x="518" y="480"/>
                  </a:lnTo>
                  <a:cubicBezTo>
                    <a:pt x="1" y="606"/>
                    <a:pt x="116" y="1364"/>
                    <a:pt x="616" y="1364"/>
                  </a:cubicBezTo>
                  <a:cubicBezTo>
                    <a:pt x="634" y="1364"/>
                    <a:pt x="653" y="1363"/>
                    <a:pt x="673" y="1361"/>
                  </a:cubicBezTo>
                  <a:lnTo>
                    <a:pt x="3280" y="885"/>
                  </a:lnTo>
                  <a:cubicBezTo>
                    <a:pt x="3797" y="747"/>
                    <a:pt x="3682" y="0"/>
                    <a:pt x="317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6" name="Google Shape;9886;p52"/>
            <p:cNvSpPr/>
            <p:nvPr/>
          </p:nvSpPr>
          <p:spPr>
            <a:xfrm>
              <a:off x="2718475" y="1393950"/>
              <a:ext cx="194100" cy="173950"/>
            </a:xfrm>
            <a:custGeom>
              <a:rect b="b" l="l" r="r" t="t"/>
              <a:pathLst>
                <a:path extrusionOk="0" h="6958" w="7764">
                  <a:moveTo>
                    <a:pt x="3923" y="1"/>
                  </a:moveTo>
                  <a:cubicBezTo>
                    <a:pt x="2893" y="1"/>
                    <a:pt x="1881" y="465"/>
                    <a:pt x="1215" y="1338"/>
                  </a:cubicBezTo>
                  <a:lnTo>
                    <a:pt x="6954" y="4969"/>
                  </a:lnTo>
                  <a:cubicBezTo>
                    <a:pt x="7764" y="3398"/>
                    <a:pt x="7240" y="1469"/>
                    <a:pt x="5752" y="528"/>
                  </a:cubicBezTo>
                  <a:cubicBezTo>
                    <a:pt x="5184" y="173"/>
                    <a:pt x="4550" y="1"/>
                    <a:pt x="3923" y="1"/>
                  </a:cubicBezTo>
                  <a:close/>
                  <a:moveTo>
                    <a:pt x="810" y="1993"/>
                  </a:moveTo>
                  <a:cubicBezTo>
                    <a:pt x="1" y="3553"/>
                    <a:pt x="525" y="5481"/>
                    <a:pt x="2013" y="6434"/>
                  </a:cubicBezTo>
                  <a:cubicBezTo>
                    <a:pt x="2577" y="6788"/>
                    <a:pt x="3207" y="6958"/>
                    <a:pt x="3830" y="6958"/>
                  </a:cubicBezTo>
                  <a:cubicBezTo>
                    <a:pt x="4864" y="6958"/>
                    <a:pt x="5881" y="6489"/>
                    <a:pt x="6549" y="5612"/>
                  </a:cubicBezTo>
                  <a:lnTo>
                    <a:pt x="810" y="1993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7" name="Google Shape;9887;p52"/>
            <p:cNvSpPr/>
            <p:nvPr/>
          </p:nvSpPr>
          <p:spPr>
            <a:xfrm>
              <a:off x="3082225" y="1020500"/>
              <a:ext cx="151825" cy="141000"/>
            </a:xfrm>
            <a:custGeom>
              <a:rect b="b" l="l" r="r" t="t"/>
              <a:pathLst>
                <a:path extrusionOk="0" h="5640" w="6073">
                  <a:moveTo>
                    <a:pt x="3596" y="0"/>
                  </a:moveTo>
                  <a:lnTo>
                    <a:pt x="1203" y="1631"/>
                  </a:lnTo>
                  <a:cubicBezTo>
                    <a:pt x="250" y="2286"/>
                    <a:pt x="0" y="3596"/>
                    <a:pt x="655" y="4560"/>
                  </a:cubicBezTo>
                  <a:lnTo>
                    <a:pt x="762" y="4715"/>
                  </a:lnTo>
                  <a:cubicBezTo>
                    <a:pt x="1170" y="5316"/>
                    <a:pt x="1833" y="5640"/>
                    <a:pt x="2507" y="5640"/>
                  </a:cubicBezTo>
                  <a:cubicBezTo>
                    <a:pt x="2915" y="5640"/>
                    <a:pt x="3328" y="5521"/>
                    <a:pt x="3691" y="5275"/>
                  </a:cubicBezTo>
                  <a:lnTo>
                    <a:pt x="6072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8" name="Google Shape;9888;p52"/>
            <p:cNvSpPr/>
            <p:nvPr/>
          </p:nvSpPr>
          <p:spPr>
            <a:xfrm>
              <a:off x="3184900" y="962250"/>
              <a:ext cx="152125" cy="140725"/>
            </a:xfrm>
            <a:custGeom>
              <a:rect b="b" l="l" r="r" t="t"/>
              <a:pathLst>
                <a:path extrusionOk="0" h="5629" w="6085">
                  <a:moveTo>
                    <a:pt x="3578" y="1"/>
                  </a:moveTo>
                  <a:cubicBezTo>
                    <a:pt x="3170" y="1"/>
                    <a:pt x="2757" y="119"/>
                    <a:pt x="2394" y="366"/>
                  </a:cubicBezTo>
                  <a:lnTo>
                    <a:pt x="1" y="1985"/>
                  </a:lnTo>
                  <a:lnTo>
                    <a:pt x="2477" y="5628"/>
                  </a:lnTo>
                  <a:lnTo>
                    <a:pt x="4871" y="4009"/>
                  </a:lnTo>
                  <a:cubicBezTo>
                    <a:pt x="5835" y="3354"/>
                    <a:pt x="6085" y="2044"/>
                    <a:pt x="5430" y="1080"/>
                  </a:cubicBezTo>
                  <a:lnTo>
                    <a:pt x="5323" y="925"/>
                  </a:lnTo>
                  <a:cubicBezTo>
                    <a:pt x="4915" y="324"/>
                    <a:pt x="4252" y="1"/>
                    <a:pt x="357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9" name="Google Shape;9889;p52"/>
            <p:cNvSpPr/>
            <p:nvPr/>
          </p:nvSpPr>
          <p:spPr>
            <a:xfrm>
              <a:off x="3037575" y="1311750"/>
              <a:ext cx="267900" cy="266650"/>
            </a:xfrm>
            <a:custGeom>
              <a:rect b="b" l="l" r="r" t="t"/>
              <a:pathLst>
                <a:path extrusionOk="0" h="10666" w="10716">
                  <a:moveTo>
                    <a:pt x="4998" y="1"/>
                  </a:moveTo>
                  <a:cubicBezTo>
                    <a:pt x="4820" y="1"/>
                    <a:pt x="4665" y="136"/>
                    <a:pt x="4644" y="328"/>
                  </a:cubicBezTo>
                  <a:lnTo>
                    <a:pt x="4191" y="3805"/>
                  </a:lnTo>
                  <a:lnTo>
                    <a:pt x="703" y="3340"/>
                  </a:lnTo>
                  <a:cubicBezTo>
                    <a:pt x="688" y="3338"/>
                    <a:pt x="673" y="3338"/>
                    <a:pt x="659" y="3338"/>
                  </a:cubicBezTo>
                  <a:cubicBezTo>
                    <a:pt x="473" y="3338"/>
                    <a:pt x="308" y="3474"/>
                    <a:pt x="286" y="3662"/>
                  </a:cubicBezTo>
                  <a:lnTo>
                    <a:pt x="24" y="5638"/>
                  </a:lnTo>
                  <a:cubicBezTo>
                    <a:pt x="0" y="5840"/>
                    <a:pt x="143" y="6031"/>
                    <a:pt x="346" y="6055"/>
                  </a:cubicBezTo>
                  <a:lnTo>
                    <a:pt x="346" y="6043"/>
                  </a:lnTo>
                  <a:lnTo>
                    <a:pt x="3834" y="6507"/>
                  </a:lnTo>
                  <a:lnTo>
                    <a:pt x="3370" y="9984"/>
                  </a:lnTo>
                  <a:cubicBezTo>
                    <a:pt x="3334" y="10186"/>
                    <a:pt x="3477" y="10377"/>
                    <a:pt x="3691" y="10401"/>
                  </a:cubicBezTo>
                  <a:lnTo>
                    <a:pt x="5656" y="10663"/>
                  </a:lnTo>
                  <a:cubicBezTo>
                    <a:pt x="5671" y="10664"/>
                    <a:pt x="5685" y="10665"/>
                    <a:pt x="5700" y="10665"/>
                  </a:cubicBezTo>
                  <a:cubicBezTo>
                    <a:pt x="5885" y="10665"/>
                    <a:pt x="6050" y="10529"/>
                    <a:pt x="6072" y="10341"/>
                  </a:cubicBezTo>
                  <a:lnTo>
                    <a:pt x="6537" y="6864"/>
                  </a:lnTo>
                  <a:lnTo>
                    <a:pt x="10013" y="7329"/>
                  </a:lnTo>
                  <a:cubicBezTo>
                    <a:pt x="10028" y="7331"/>
                    <a:pt x="10043" y="7331"/>
                    <a:pt x="10058" y="7331"/>
                  </a:cubicBezTo>
                  <a:cubicBezTo>
                    <a:pt x="10243" y="7331"/>
                    <a:pt x="10408" y="7195"/>
                    <a:pt x="10430" y="7007"/>
                  </a:cubicBezTo>
                  <a:lnTo>
                    <a:pt x="10692" y="5031"/>
                  </a:lnTo>
                  <a:cubicBezTo>
                    <a:pt x="10716" y="4828"/>
                    <a:pt x="10573" y="4638"/>
                    <a:pt x="10371" y="4614"/>
                  </a:cubicBezTo>
                  <a:lnTo>
                    <a:pt x="6894" y="4150"/>
                  </a:lnTo>
                  <a:lnTo>
                    <a:pt x="7358" y="673"/>
                  </a:lnTo>
                  <a:cubicBezTo>
                    <a:pt x="7382" y="471"/>
                    <a:pt x="7239" y="280"/>
                    <a:pt x="7037" y="256"/>
                  </a:cubicBezTo>
                  <a:lnTo>
                    <a:pt x="5060" y="6"/>
                  </a:lnTo>
                  <a:cubicBezTo>
                    <a:pt x="5040" y="3"/>
                    <a:pt x="5019" y="1"/>
                    <a:pt x="499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0" name="Google Shape;9890;p52"/>
            <p:cNvSpPr/>
            <p:nvPr/>
          </p:nvSpPr>
          <p:spPr>
            <a:xfrm>
              <a:off x="2694675" y="1715600"/>
              <a:ext cx="271175" cy="338100"/>
            </a:xfrm>
            <a:custGeom>
              <a:rect b="b" l="l" r="r" t="t"/>
              <a:pathLst>
                <a:path extrusionOk="0" h="13524" w="10847">
                  <a:moveTo>
                    <a:pt x="4148" y="429"/>
                  </a:moveTo>
                  <a:cubicBezTo>
                    <a:pt x="4437" y="429"/>
                    <a:pt x="4723" y="604"/>
                    <a:pt x="4775" y="997"/>
                  </a:cubicBezTo>
                  <a:cubicBezTo>
                    <a:pt x="4810" y="1188"/>
                    <a:pt x="4751" y="1390"/>
                    <a:pt x="4620" y="1533"/>
                  </a:cubicBezTo>
                  <a:lnTo>
                    <a:pt x="3834" y="1688"/>
                  </a:lnTo>
                  <a:cubicBezTo>
                    <a:pt x="3656" y="1593"/>
                    <a:pt x="3536" y="1426"/>
                    <a:pt x="3501" y="1224"/>
                  </a:cubicBezTo>
                  <a:cubicBezTo>
                    <a:pt x="3386" y="725"/>
                    <a:pt x="3770" y="429"/>
                    <a:pt x="4148" y="429"/>
                  </a:cubicBezTo>
                  <a:close/>
                  <a:moveTo>
                    <a:pt x="7843" y="2740"/>
                  </a:moveTo>
                  <a:cubicBezTo>
                    <a:pt x="8105" y="2740"/>
                    <a:pt x="8341" y="2921"/>
                    <a:pt x="8394" y="3188"/>
                  </a:cubicBezTo>
                  <a:lnTo>
                    <a:pt x="9775" y="10761"/>
                  </a:lnTo>
                  <a:cubicBezTo>
                    <a:pt x="9835" y="11058"/>
                    <a:pt x="9632" y="11344"/>
                    <a:pt x="9347" y="11392"/>
                  </a:cubicBezTo>
                  <a:lnTo>
                    <a:pt x="3072" y="12535"/>
                  </a:lnTo>
                  <a:cubicBezTo>
                    <a:pt x="3037" y="12542"/>
                    <a:pt x="3002" y="12545"/>
                    <a:pt x="2968" y="12545"/>
                  </a:cubicBezTo>
                  <a:cubicBezTo>
                    <a:pt x="2710" y="12545"/>
                    <a:pt x="2483" y="12357"/>
                    <a:pt x="2441" y="12094"/>
                  </a:cubicBezTo>
                  <a:lnTo>
                    <a:pt x="1060" y="4534"/>
                  </a:lnTo>
                  <a:cubicBezTo>
                    <a:pt x="1000" y="4236"/>
                    <a:pt x="1203" y="3950"/>
                    <a:pt x="1500" y="3903"/>
                  </a:cubicBezTo>
                  <a:lnTo>
                    <a:pt x="2251" y="3760"/>
                  </a:lnTo>
                  <a:cubicBezTo>
                    <a:pt x="2283" y="3975"/>
                    <a:pt x="2471" y="4122"/>
                    <a:pt x="2682" y="4122"/>
                  </a:cubicBezTo>
                  <a:cubicBezTo>
                    <a:pt x="2705" y="4122"/>
                    <a:pt x="2728" y="4120"/>
                    <a:pt x="2751" y="4117"/>
                  </a:cubicBezTo>
                  <a:lnTo>
                    <a:pt x="6668" y="3391"/>
                  </a:lnTo>
                  <a:cubicBezTo>
                    <a:pt x="6894" y="3355"/>
                    <a:pt x="7061" y="3129"/>
                    <a:pt x="7013" y="2890"/>
                  </a:cubicBezTo>
                  <a:lnTo>
                    <a:pt x="7751" y="2748"/>
                  </a:lnTo>
                  <a:cubicBezTo>
                    <a:pt x="7782" y="2743"/>
                    <a:pt x="7812" y="2740"/>
                    <a:pt x="7843" y="2740"/>
                  </a:cubicBezTo>
                  <a:close/>
                  <a:moveTo>
                    <a:pt x="4150" y="0"/>
                  </a:moveTo>
                  <a:cubicBezTo>
                    <a:pt x="4081" y="0"/>
                    <a:pt x="4011" y="7"/>
                    <a:pt x="3941" y="21"/>
                  </a:cubicBezTo>
                  <a:cubicBezTo>
                    <a:pt x="3346" y="128"/>
                    <a:pt x="2953" y="700"/>
                    <a:pt x="3072" y="1307"/>
                  </a:cubicBezTo>
                  <a:cubicBezTo>
                    <a:pt x="3096" y="1474"/>
                    <a:pt x="3179" y="1640"/>
                    <a:pt x="3286" y="1783"/>
                  </a:cubicBezTo>
                  <a:lnTo>
                    <a:pt x="2513" y="1926"/>
                  </a:lnTo>
                  <a:cubicBezTo>
                    <a:pt x="2191" y="1986"/>
                    <a:pt x="1977" y="2295"/>
                    <a:pt x="2036" y="2617"/>
                  </a:cubicBezTo>
                  <a:lnTo>
                    <a:pt x="2084" y="2890"/>
                  </a:lnTo>
                  <a:lnTo>
                    <a:pt x="798" y="3129"/>
                  </a:lnTo>
                  <a:cubicBezTo>
                    <a:pt x="310" y="3212"/>
                    <a:pt x="0" y="3676"/>
                    <a:pt x="84" y="4164"/>
                  </a:cubicBezTo>
                  <a:lnTo>
                    <a:pt x="1655" y="12785"/>
                  </a:lnTo>
                  <a:cubicBezTo>
                    <a:pt x="1740" y="13221"/>
                    <a:pt x="2120" y="13524"/>
                    <a:pt x="2549" y="13524"/>
                  </a:cubicBezTo>
                  <a:cubicBezTo>
                    <a:pt x="2600" y="13524"/>
                    <a:pt x="2651" y="13520"/>
                    <a:pt x="2703" y="13511"/>
                  </a:cubicBezTo>
                  <a:lnTo>
                    <a:pt x="10037" y="12165"/>
                  </a:lnTo>
                  <a:cubicBezTo>
                    <a:pt x="10525" y="12082"/>
                    <a:pt x="10847" y="11618"/>
                    <a:pt x="10752" y="11130"/>
                  </a:cubicBezTo>
                  <a:lnTo>
                    <a:pt x="9180" y="2498"/>
                  </a:lnTo>
                  <a:cubicBezTo>
                    <a:pt x="9107" y="2067"/>
                    <a:pt x="8737" y="1766"/>
                    <a:pt x="8316" y="1766"/>
                  </a:cubicBezTo>
                  <a:cubicBezTo>
                    <a:pt x="8260" y="1766"/>
                    <a:pt x="8202" y="1772"/>
                    <a:pt x="8144" y="1783"/>
                  </a:cubicBezTo>
                  <a:lnTo>
                    <a:pt x="6858" y="2009"/>
                  </a:lnTo>
                  <a:lnTo>
                    <a:pt x="6799" y="1736"/>
                  </a:lnTo>
                  <a:cubicBezTo>
                    <a:pt x="6745" y="1446"/>
                    <a:pt x="6497" y="1252"/>
                    <a:pt x="6213" y="1252"/>
                  </a:cubicBezTo>
                  <a:cubicBezTo>
                    <a:pt x="6183" y="1252"/>
                    <a:pt x="6152" y="1255"/>
                    <a:pt x="6120" y="1259"/>
                  </a:cubicBezTo>
                  <a:lnTo>
                    <a:pt x="5180" y="1438"/>
                  </a:lnTo>
                  <a:cubicBezTo>
                    <a:pt x="5227" y="1259"/>
                    <a:pt x="5239" y="1081"/>
                    <a:pt x="5203" y="914"/>
                  </a:cubicBezTo>
                  <a:cubicBezTo>
                    <a:pt x="5119" y="378"/>
                    <a:pt x="4665" y="0"/>
                    <a:pt x="415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1" name="Google Shape;9891;p52"/>
            <p:cNvSpPr/>
            <p:nvPr/>
          </p:nvSpPr>
          <p:spPr>
            <a:xfrm>
              <a:off x="2742600" y="1837275"/>
              <a:ext cx="46600" cy="38650"/>
            </a:xfrm>
            <a:custGeom>
              <a:rect b="b" l="l" r="r" t="t"/>
              <a:pathLst>
                <a:path extrusionOk="0" h="1546" w="1864">
                  <a:moveTo>
                    <a:pt x="1014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8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2" name="Google Shape;9892;p52"/>
            <p:cNvSpPr/>
            <p:nvPr/>
          </p:nvSpPr>
          <p:spPr>
            <a:xfrm>
              <a:off x="2795100" y="1825825"/>
              <a:ext cx="97250" cy="34100"/>
            </a:xfrm>
            <a:custGeom>
              <a:rect b="b" l="l" r="r" t="t"/>
              <a:pathLst>
                <a:path extrusionOk="0" h="1364" w="3890">
                  <a:moveTo>
                    <a:pt x="3293" y="0"/>
                  </a:moveTo>
                  <a:cubicBezTo>
                    <a:pt x="3252" y="0"/>
                    <a:pt x="3209" y="6"/>
                    <a:pt x="3163" y="17"/>
                  </a:cubicBezTo>
                  <a:lnTo>
                    <a:pt x="567" y="494"/>
                  </a:lnTo>
                  <a:cubicBezTo>
                    <a:pt x="1" y="571"/>
                    <a:pt x="108" y="1364"/>
                    <a:pt x="608" y="1364"/>
                  </a:cubicBezTo>
                  <a:cubicBezTo>
                    <a:pt x="644" y="1364"/>
                    <a:pt x="682" y="1360"/>
                    <a:pt x="722" y="1351"/>
                  </a:cubicBezTo>
                  <a:lnTo>
                    <a:pt x="3318" y="875"/>
                  </a:lnTo>
                  <a:cubicBezTo>
                    <a:pt x="3890" y="809"/>
                    <a:pt x="3791" y="0"/>
                    <a:pt x="329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3" name="Google Shape;9893;p52"/>
            <p:cNvSpPr/>
            <p:nvPr/>
          </p:nvSpPr>
          <p:spPr>
            <a:xfrm>
              <a:off x="2752425" y="1891150"/>
              <a:ext cx="46600" cy="38650"/>
            </a:xfrm>
            <a:custGeom>
              <a:rect b="b" l="l" r="r" t="t"/>
              <a:pathLst>
                <a:path extrusionOk="0" h="1546" w="1864">
                  <a:moveTo>
                    <a:pt x="1013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8" y="1545"/>
                  </a:cubicBezTo>
                  <a:cubicBezTo>
                    <a:pt x="1454" y="1545"/>
                    <a:pt x="1864" y="1145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4" name="Google Shape;9894;p52"/>
            <p:cNvSpPr/>
            <p:nvPr/>
          </p:nvSpPr>
          <p:spPr>
            <a:xfrm>
              <a:off x="2806400" y="1879800"/>
              <a:ext cx="93975" cy="33750"/>
            </a:xfrm>
            <a:custGeom>
              <a:rect b="b" l="l" r="r" t="t"/>
              <a:pathLst>
                <a:path extrusionOk="0" h="1350" w="3759">
                  <a:moveTo>
                    <a:pt x="3139" y="0"/>
                  </a:moveTo>
                  <a:cubicBezTo>
                    <a:pt x="3127" y="0"/>
                    <a:pt x="3116" y="1"/>
                    <a:pt x="3104" y="2"/>
                  </a:cubicBezTo>
                  <a:lnTo>
                    <a:pt x="508" y="478"/>
                  </a:lnTo>
                  <a:cubicBezTo>
                    <a:pt x="0" y="628"/>
                    <a:pt x="119" y="1349"/>
                    <a:pt x="615" y="1349"/>
                  </a:cubicBezTo>
                  <a:cubicBezTo>
                    <a:pt x="631" y="1349"/>
                    <a:pt x="647" y="1348"/>
                    <a:pt x="663" y="1347"/>
                  </a:cubicBezTo>
                  <a:lnTo>
                    <a:pt x="3258" y="883"/>
                  </a:lnTo>
                  <a:cubicBezTo>
                    <a:pt x="3759" y="731"/>
                    <a:pt x="3634" y="0"/>
                    <a:pt x="313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5" name="Google Shape;9895;p52"/>
            <p:cNvSpPr/>
            <p:nvPr/>
          </p:nvSpPr>
          <p:spPr>
            <a:xfrm>
              <a:off x="2763125" y="1948900"/>
              <a:ext cx="46325" cy="38625"/>
            </a:xfrm>
            <a:custGeom>
              <a:rect b="b" l="l" r="r" t="t"/>
              <a:pathLst>
                <a:path extrusionOk="0" h="1545" w="1853">
                  <a:moveTo>
                    <a:pt x="1003" y="0"/>
                  </a:moveTo>
                  <a:cubicBezTo>
                    <a:pt x="959" y="0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3" y="1545"/>
                    <a:pt x="1000" y="1545"/>
                  </a:cubicBezTo>
                  <a:cubicBezTo>
                    <a:pt x="1449" y="1545"/>
                    <a:pt x="1853" y="1142"/>
                    <a:pt x="1763" y="631"/>
                  </a:cubicBezTo>
                  <a:cubicBezTo>
                    <a:pt x="1699" y="259"/>
                    <a:pt x="1369" y="0"/>
                    <a:pt x="100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6" name="Google Shape;9896;p52"/>
            <p:cNvSpPr/>
            <p:nvPr/>
          </p:nvSpPr>
          <p:spPr>
            <a:xfrm>
              <a:off x="2816800" y="1937225"/>
              <a:ext cx="94500" cy="34050"/>
            </a:xfrm>
            <a:custGeom>
              <a:rect b="b" l="l" r="r" t="t"/>
              <a:pathLst>
                <a:path extrusionOk="0" h="1362" w="3780">
                  <a:moveTo>
                    <a:pt x="3152" y="0"/>
                  </a:moveTo>
                  <a:cubicBezTo>
                    <a:pt x="3137" y="0"/>
                    <a:pt x="3121" y="1"/>
                    <a:pt x="3104" y="2"/>
                  </a:cubicBezTo>
                  <a:lnTo>
                    <a:pt x="3104" y="14"/>
                  </a:lnTo>
                  <a:lnTo>
                    <a:pt x="509" y="479"/>
                  </a:lnTo>
                  <a:cubicBezTo>
                    <a:pt x="0" y="617"/>
                    <a:pt x="120" y="1362"/>
                    <a:pt x="617" y="1362"/>
                  </a:cubicBezTo>
                  <a:cubicBezTo>
                    <a:pt x="633" y="1362"/>
                    <a:pt x="648" y="1361"/>
                    <a:pt x="664" y="1360"/>
                  </a:cubicBezTo>
                  <a:lnTo>
                    <a:pt x="3271" y="883"/>
                  </a:lnTo>
                  <a:cubicBezTo>
                    <a:pt x="3779" y="733"/>
                    <a:pt x="3660" y="0"/>
                    <a:pt x="315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7" name="Google Shape;9897;p52"/>
            <p:cNvSpPr/>
            <p:nvPr/>
          </p:nvSpPr>
          <p:spPr>
            <a:xfrm>
              <a:off x="2718475" y="2188400"/>
              <a:ext cx="193200" cy="173650"/>
            </a:xfrm>
            <a:custGeom>
              <a:rect b="b" l="l" r="r" t="t"/>
              <a:pathLst>
                <a:path extrusionOk="0" h="6946" w="7728">
                  <a:moveTo>
                    <a:pt x="3945" y="0"/>
                  </a:moveTo>
                  <a:cubicBezTo>
                    <a:pt x="2913" y="0"/>
                    <a:pt x="1896" y="464"/>
                    <a:pt x="1215" y="1338"/>
                  </a:cubicBezTo>
                  <a:lnTo>
                    <a:pt x="6954" y="4957"/>
                  </a:lnTo>
                  <a:cubicBezTo>
                    <a:pt x="7728" y="3398"/>
                    <a:pt x="7240" y="1469"/>
                    <a:pt x="5775" y="528"/>
                  </a:cubicBezTo>
                  <a:cubicBezTo>
                    <a:pt x="5208" y="172"/>
                    <a:pt x="4574" y="0"/>
                    <a:pt x="3945" y="0"/>
                  </a:cubicBezTo>
                  <a:close/>
                  <a:moveTo>
                    <a:pt x="810" y="1981"/>
                  </a:moveTo>
                  <a:cubicBezTo>
                    <a:pt x="1" y="3552"/>
                    <a:pt x="525" y="5481"/>
                    <a:pt x="2013" y="6422"/>
                  </a:cubicBezTo>
                  <a:cubicBezTo>
                    <a:pt x="2577" y="6775"/>
                    <a:pt x="3207" y="6946"/>
                    <a:pt x="3830" y="6946"/>
                  </a:cubicBezTo>
                  <a:cubicBezTo>
                    <a:pt x="4864" y="6946"/>
                    <a:pt x="5881" y="6477"/>
                    <a:pt x="6549" y="5600"/>
                  </a:cubicBezTo>
                  <a:lnTo>
                    <a:pt x="810" y="198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8" name="Google Shape;9898;p52"/>
            <p:cNvSpPr/>
            <p:nvPr/>
          </p:nvSpPr>
          <p:spPr>
            <a:xfrm>
              <a:off x="3081925" y="1814925"/>
              <a:ext cx="152125" cy="140725"/>
            </a:xfrm>
            <a:custGeom>
              <a:rect b="b" l="l" r="r" t="t"/>
              <a:pathLst>
                <a:path extrusionOk="0" h="5629" w="6085">
                  <a:moveTo>
                    <a:pt x="3608" y="1"/>
                  </a:moveTo>
                  <a:lnTo>
                    <a:pt x="1215" y="1620"/>
                  </a:lnTo>
                  <a:cubicBezTo>
                    <a:pt x="250" y="2275"/>
                    <a:pt x="0" y="3585"/>
                    <a:pt x="667" y="4549"/>
                  </a:cubicBezTo>
                  <a:lnTo>
                    <a:pt x="774" y="4704"/>
                  </a:lnTo>
                  <a:cubicBezTo>
                    <a:pt x="1182" y="5305"/>
                    <a:pt x="1845" y="5629"/>
                    <a:pt x="2519" y="5629"/>
                  </a:cubicBezTo>
                  <a:cubicBezTo>
                    <a:pt x="2927" y="5629"/>
                    <a:pt x="3340" y="5510"/>
                    <a:pt x="3703" y="5264"/>
                  </a:cubicBezTo>
                  <a:lnTo>
                    <a:pt x="6084" y="3644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9" name="Google Shape;9899;p52"/>
            <p:cNvSpPr/>
            <p:nvPr/>
          </p:nvSpPr>
          <p:spPr>
            <a:xfrm>
              <a:off x="3184900" y="1756600"/>
              <a:ext cx="152125" cy="140800"/>
            </a:xfrm>
            <a:custGeom>
              <a:rect b="b" l="l" r="r" t="t"/>
              <a:pathLst>
                <a:path extrusionOk="0" h="5632" w="6085">
                  <a:moveTo>
                    <a:pt x="3589" y="1"/>
                  </a:moveTo>
                  <a:cubicBezTo>
                    <a:pt x="3177" y="1"/>
                    <a:pt x="2761" y="120"/>
                    <a:pt x="2394" y="369"/>
                  </a:cubicBezTo>
                  <a:lnTo>
                    <a:pt x="1" y="1989"/>
                  </a:lnTo>
                  <a:lnTo>
                    <a:pt x="2477" y="5632"/>
                  </a:lnTo>
                  <a:lnTo>
                    <a:pt x="4871" y="4001"/>
                  </a:lnTo>
                  <a:cubicBezTo>
                    <a:pt x="5835" y="3346"/>
                    <a:pt x="6085" y="2036"/>
                    <a:pt x="5430" y="1072"/>
                  </a:cubicBezTo>
                  <a:lnTo>
                    <a:pt x="5430" y="1072"/>
                  </a:lnTo>
                  <a:lnTo>
                    <a:pt x="5430" y="1084"/>
                  </a:lnTo>
                  <a:lnTo>
                    <a:pt x="5323" y="917"/>
                  </a:lnTo>
                  <a:cubicBezTo>
                    <a:pt x="4917" y="319"/>
                    <a:pt x="4260" y="1"/>
                    <a:pt x="358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0" name="Google Shape;9900;p52"/>
            <p:cNvSpPr/>
            <p:nvPr/>
          </p:nvSpPr>
          <p:spPr>
            <a:xfrm>
              <a:off x="3037575" y="2105900"/>
              <a:ext cx="267900" cy="266700"/>
            </a:xfrm>
            <a:custGeom>
              <a:rect b="b" l="l" r="r" t="t"/>
              <a:pathLst>
                <a:path extrusionOk="0" h="10668" w="10716">
                  <a:moveTo>
                    <a:pt x="4998" y="1"/>
                  </a:moveTo>
                  <a:cubicBezTo>
                    <a:pt x="4820" y="1"/>
                    <a:pt x="4665" y="134"/>
                    <a:pt x="4644" y="316"/>
                  </a:cubicBezTo>
                  <a:lnTo>
                    <a:pt x="4191" y="3804"/>
                  </a:lnTo>
                  <a:lnTo>
                    <a:pt x="703" y="3340"/>
                  </a:lnTo>
                  <a:cubicBezTo>
                    <a:pt x="688" y="3338"/>
                    <a:pt x="673" y="3337"/>
                    <a:pt x="659" y="3337"/>
                  </a:cubicBezTo>
                  <a:cubicBezTo>
                    <a:pt x="473" y="3337"/>
                    <a:pt x="308" y="3474"/>
                    <a:pt x="286" y="3661"/>
                  </a:cubicBezTo>
                  <a:lnTo>
                    <a:pt x="24" y="5638"/>
                  </a:lnTo>
                  <a:cubicBezTo>
                    <a:pt x="0" y="5840"/>
                    <a:pt x="143" y="6031"/>
                    <a:pt x="346" y="6055"/>
                  </a:cubicBezTo>
                  <a:lnTo>
                    <a:pt x="346" y="6043"/>
                  </a:lnTo>
                  <a:lnTo>
                    <a:pt x="3834" y="6507"/>
                  </a:lnTo>
                  <a:lnTo>
                    <a:pt x="3370" y="9984"/>
                  </a:lnTo>
                  <a:cubicBezTo>
                    <a:pt x="3334" y="10186"/>
                    <a:pt x="3477" y="10377"/>
                    <a:pt x="3691" y="10400"/>
                  </a:cubicBezTo>
                  <a:lnTo>
                    <a:pt x="5656" y="10662"/>
                  </a:lnTo>
                  <a:cubicBezTo>
                    <a:pt x="5677" y="10666"/>
                    <a:pt x="5697" y="10668"/>
                    <a:pt x="5718" y="10668"/>
                  </a:cubicBezTo>
                  <a:cubicBezTo>
                    <a:pt x="5896" y="10668"/>
                    <a:pt x="6051" y="10533"/>
                    <a:pt x="6072" y="10341"/>
                  </a:cubicBezTo>
                  <a:lnTo>
                    <a:pt x="6537" y="6864"/>
                  </a:lnTo>
                  <a:lnTo>
                    <a:pt x="10013" y="7329"/>
                  </a:lnTo>
                  <a:cubicBezTo>
                    <a:pt x="10028" y="7330"/>
                    <a:pt x="10043" y="7331"/>
                    <a:pt x="10058" y="7331"/>
                  </a:cubicBezTo>
                  <a:cubicBezTo>
                    <a:pt x="10243" y="7331"/>
                    <a:pt x="10408" y="7195"/>
                    <a:pt x="10430" y="7007"/>
                  </a:cubicBezTo>
                  <a:lnTo>
                    <a:pt x="10692" y="5031"/>
                  </a:lnTo>
                  <a:cubicBezTo>
                    <a:pt x="10716" y="4828"/>
                    <a:pt x="10573" y="4638"/>
                    <a:pt x="10371" y="4614"/>
                  </a:cubicBezTo>
                  <a:lnTo>
                    <a:pt x="6894" y="4150"/>
                  </a:lnTo>
                  <a:lnTo>
                    <a:pt x="7358" y="685"/>
                  </a:lnTo>
                  <a:cubicBezTo>
                    <a:pt x="7382" y="471"/>
                    <a:pt x="7239" y="292"/>
                    <a:pt x="7037" y="256"/>
                  </a:cubicBezTo>
                  <a:lnTo>
                    <a:pt x="5060" y="6"/>
                  </a:lnTo>
                  <a:cubicBezTo>
                    <a:pt x="5039" y="3"/>
                    <a:pt x="5019" y="1"/>
                    <a:pt x="499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1" name="Google Shape;9901;p52"/>
            <p:cNvSpPr/>
            <p:nvPr/>
          </p:nvSpPr>
          <p:spPr>
            <a:xfrm>
              <a:off x="2694675" y="2509825"/>
              <a:ext cx="271175" cy="337825"/>
            </a:xfrm>
            <a:custGeom>
              <a:rect b="b" l="l" r="r" t="t"/>
              <a:pathLst>
                <a:path extrusionOk="0" h="13513" w="10847">
                  <a:moveTo>
                    <a:pt x="4145" y="431"/>
                  </a:moveTo>
                  <a:cubicBezTo>
                    <a:pt x="4436" y="431"/>
                    <a:pt x="4723" y="605"/>
                    <a:pt x="4775" y="994"/>
                  </a:cubicBezTo>
                  <a:cubicBezTo>
                    <a:pt x="4810" y="1185"/>
                    <a:pt x="4751" y="1387"/>
                    <a:pt x="4620" y="1530"/>
                  </a:cubicBezTo>
                  <a:lnTo>
                    <a:pt x="3834" y="1685"/>
                  </a:lnTo>
                  <a:cubicBezTo>
                    <a:pt x="3667" y="1590"/>
                    <a:pt x="3536" y="1423"/>
                    <a:pt x="3501" y="1232"/>
                  </a:cubicBezTo>
                  <a:lnTo>
                    <a:pt x="3501" y="1220"/>
                  </a:lnTo>
                  <a:cubicBezTo>
                    <a:pt x="3387" y="723"/>
                    <a:pt x="3769" y="431"/>
                    <a:pt x="4145" y="431"/>
                  </a:cubicBezTo>
                  <a:close/>
                  <a:moveTo>
                    <a:pt x="7860" y="2745"/>
                  </a:moveTo>
                  <a:cubicBezTo>
                    <a:pt x="8116" y="2745"/>
                    <a:pt x="8342" y="2924"/>
                    <a:pt x="8394" y="3185"/>
                  </a:cubicBezTo>
                  <a:lnTo>
                    <a:pt x="9775" y="10757"/>
                  </a:lnTo>
                  <a:cubicBezTo>
                    <a:pt x="9835" y="11055"/>
                    <a:pt x="9632" y="11341"/>
                    <a:pt x="9335" y="11388"/>
                  </a:cubicBezTo>
                  <a:lnTo>
                    <a:pt x="3072" y="12531"/>
                  </a:lnTo>
                  <a:cubicBezTo>
                    <a:pt x="3037" y="12538"/>
                    <a:pt x="3002" y="12542"/>
                    <a:pt x="2968" y="12542"/>
                  </a:cubicBezTo>
                  <a:cubicBezTo>
                    <a:pt x="2710" y="12542"/>
                    <a:pt x="2483" y="12353"/>
                    <a:pt x="2441" y="12091"/>
                  </a:cubicBezTo>
                  <a:lnTo>
                    <a:pt x="1060" y="4518"/>
                  </a:lnTo>
                  <a:cubicBezTo>
                    <a:pt x="1000" y="4221"/>
                    <a:pt x="1203" y="3935"/>
                    <a:pt x="1500" y="3887"/>
                  </a:cubicBezTo>
                  <a:lnTo>
                    <a:pt x="2251" y="3745"/>
                  </a:lnTo>
                  <a:cubicBezTo>
                    <a:pt x="2282" y="3955"/>
                    <a:pt x="2463" y="4110"/>
                    <a:pt x="2669" y="4110"/>
                  </a:cubicBezTo>
                  <a:cubicBezTo>
                    <a:pt x="2696" y="4110"/>
                    <a:pt x="2723" y="4107"/>
                    <a:pt x="2751" y="4102"/>
                  </a:cubicBezTo>
                  <a:lnTo>
                    <a:pt x="6668" y="3399"/>
                  </a:lnTo>
                  <a:cubicBezTo>
                    <a:pt x="6894" y="3352"/>
                    <a:pt x="7061" y="3125"/>
                    <a:pt x="7013" y="2887"/>
                  </a:cubicBezTo>
                  <a:lnTo>
                    <a:pt x="7751" y="2756"/>
                  </a:lnTo>
                  <a:cubicBezTo>
                    <a:pt x="7788" y="2749"/>
                    <a:pt x="7825" y="2745"/>
                    <a:pt x="7860" y="2745"/>
                  </a:cubicBezTo>
                  <a:close/>
                  <a:moveTo>
                    <a:pt x="4133" y="1"/>
                  </a:moveTo>
                  <a:cubicBezTo>
                    <a:pt x="4070" y="1"/>
                    <a:pt x="4006" y="6"/>
                    <a:pt x="3941" y="18"/>
                  </a:cubicBezTo>
                  <a:cubicBezTo>
                    <a:pt x="3346" y="125"/>
                    <a:pt x="2953" y="708"/>
                    <a:pt x="3072" y="1304"/>
                  </a:cubicBezTo>
                  <a:cubicBezTo>
                    <a:pt x="3096" y="1470"/>
                    <a:pt x="3179" y="1637"/>
                    <a:pt x="3286" y="1780"/>
                  </a:cubicBezTo>
                  <a:lnTo>
                    <a:pt x="2513" y="1923"/>
                  </a:lnTo>
                  <a:cubicBezTo>
                    <a:pt x="2191" y="1982"/>
                    <a:pt x="1977" y="2280"/>
                    <a:pt x="2036" y="2602"/>
                  </a:cubicBezTo>
                  <a:lnTo>
                    <a:pt x="2084" y="2887"/>
                  </a:lnTo>
                  <a:lnTo>
                    <a:pt x="798" y="3114"/>
                  </a:lnTo>
                  <a:cubicBezTo>
                    <a:pt x="322" y="3209"/>
                    <a:pt x="0" y="3673"/>
                    <a:pt x="84" y="4149"/>
                  </a:cubicBezTo>
                  <a:lnTo>
                    <a:pt x="1655" y="12781"/>
                  </a:lnTo>
                  <a:cubicBezTo>
                    <a:pt x="1739" y="13212"/>
                    <a:pt x="2110" y="13512"/>
                    <a:pt x="2531" y="13512"/>
                  </a:cubicBezTo>
                  <a:cubicBezTo>
                    <a:pt x="2588" y="13512"/>
                    <a:pt x="2645" y="13507"/>
                    <a:pt x="2703" y="13496"/>
                  </a:cubicBezTo>
                  <a:lnTo>
                    <a:pt x="10037" y="12162"/>
                  </a:lnTo>
                  <a:cubicBezTo>
                    <a:pt x="10525" y="12067"/>
                    <a:pt x="10847" y="11603"/>
                    <a:pt x="10752" y="11114"/>
                  </a:cubicBezTo>
                  <a:lnTo>
                    <a:pt x="9180" y="2482"/>
                  </a:lnTo>
                  <a:cubicBezTo>
                    <a:pt x="9106" y="2048"/>
                    <a:pt x="8729" y="1755"/>
                    <a:pt x="8303" y="1755"/>
                  </a:cubicBezTo>
                  <a:cubicBezTo>
                    <a:pt x="8251" y="1755"/>
                    <a:pt x="8198" y="1759"/>
                    <a:pt x="8144" y="1768"/>
                  </a:cubicBezTo>
                  <a:lnTo>
                    <a:pt x="6858" y="2006"/>
                  </a:lnTo>
                  <a:lnTo>
                    <a:pt x="6799" y="1732"/>
                  </a:lnTo>
                  <a:cubicBezTo>
                    <a:pt x="6745" y="1442"/>
                    <a:pt x="6497" y="1249"/>
                    <a:pt x="6213" y="1249"/>
                  </a:cubicBezTo>
                  <a:cubicBezTo>
                    <a:pt x="6183" y="1249"/>
                    <a:pt x="6152" y="1251"/>
                    <a:pt x="6120" y="1256"/>
                  </a:cubicBezTo>
                  <a:lnTo>
                    <a:pt x="5180" y="1435"/>
                  </a:lnTo>
                  <a:cubicBezTo>
                    <a:pt x="5227" y="1268"/>
                    <a:pt x="5239" y="1089"/>
                    <a:pt x="5203" y="911"/>
                  </a:cubicBezTo>
                  <a:cubicBezTo>
                    <a:pt x="5118" y="380"/>
                    <a:pt x="4655" y="1"/>
                    <a:pt x="413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2" name="Google Shape;9902;p52"/>
            <p:cNvSpPr/>
            <p:nvPr/>
          </p:nvSpPr>
          <p:spPr>
            <a:xfrm>
              <a:off x="2742600" y="2631725"/>
              <a:ext cx="46600" cy="38625"/>
            </a:xfrm>
            <a:custGeom>
              <a:rect b="b" l="l" r="r" t="t"/>
              <a:pathLst>
                <a:path extrusionOk="0" h="1545" w="1864">
                  <a:moveTo>
                    <a:pt x="1011" y="0"/>
                  </a:moveTo>
                  <a:cubicBezTo>
                    <a:pt x="968" y="0"/>
                    <a:pt x="924" y="4"/>
                    <a:pt x="881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8"/>
                    <a:pt x="1369" y="0"/>
                    <a:pt x="1011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3" name="Google Shape;9903;p52"/>
            <p:cNvSpPr/>
            <p:nvPr/>
          </p:nvSpPr>
          <p:spPr>
            <a:xfrm>
              <a:off x="2795525" y="2620125"/>
              <a:ext cx="96450" cy="33850"/>
            </a:xfrm>
            <a:custGeom>
              <a:rect b="b" l="l" r="r" t="t"/>
              <a:pathLst>
                <a:path extrusionOk="0" h="1354" w="3858">
                  <a:moveTo>
                    <a:pt x="3252" y="0"/>
                  </a:moveTo>
                  <a:cubicBezTo>
                    <a:pt x="3218" y="0"/>
                    <a:pt x="3183" y="4"/>
                    <a:pt x="3146" y="11"/>
                  </a:cubicBezTo>
                  <a:lnTo>
                    <a:pt x="550" y="487"/>
                  </a:lnTo>
                  <a:cubicBezTo>
                    <a:pt x="1" y="588"/>
                    <a:pt x="117" y="1354"/>
                    <a:pt x="609" y="1354"/>
                  </a:cubicBezTo>
                  <a:cubicBezTo>
                    <a:pt x="639" y="1354"/>
                    <a:pt x="671" y="1351"/>
                    <a:pt x="705" y="1345"/>
                  </a:cubicBezTo>
                  <a:lnTo>
                    <a:pt x="3289" y="868"/>
                  </a:lnTo>
                  <a:cubicBezTo>
                    <a:pt x="3858" y="790"/>
                    <a:pt x="3757" y="0"/>
                    <a:pt x="325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4" name="Google Shape;9904;p52"/>
            <p:cNvSpPr/>
            <p:nvPr/>
          </p:nvSpPr>
          <p:spPr>
            <a:xfrm>
              <a:off x="2752425" y="2685525"/>
              <a:ext cx="46600" cy="38700"/>
            </a:xfrm>
            <a:custGeom>
              <a:rect b="b" l="l" r="r" t="t"/>
              <a:pathLst>
                <a:path extrusionOk="0" h="1548" w="1864">
                  <a:moveTo>
                    <a:pt x="1026" y="0"/>
                  </a:moveTo>
                  <a:cubicBezTo>
                    <a:pt x="979" y="0"/>
                    <a:pt x="930" y="5"/>
                    <a:pt x="881" y="15"/>
                  </a:cubicBezTo>
                  <a:cubicBezTo>
                    <a:pt x="203" y="122"/>
                    <a:pt x="0" y="1015"/>
                    <a:pt x="572" y="1408"/>
                  </a:cubicBezTo>
                  <a:cubicBezTo>
                    <a:pt x="710" y="1505"/>
                    <a:pt x="860" y="1548"/>
                    <a:pt x="1007" y="1548"/>
                  </a:cubicBezTo>
                  <a:cubicBezTo>
                    <a:pt x="1454" y="1548"/>
                    <a:pt x="1864" y="1145"/>
                    <a:pt x="1774" y="634"/>
                  </a:cubicBezTo>
                  <a:cubicBezTo>
                    <a:pt x="1701" y="266"/>
                    <a:pt x="1386" y="0"/>
                    <a:pt x="1026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5" name="Google Shape;9905;p52"/>
            <p:cNvSpPr/>
            <p:nvPr/>
          </p:nvSpPr>
          <p:spPr>
            <a:xfrm>
              <a:off x="2806400" y="2673950"/>
              <a:ext cx="93975" cy="33725"/>
            </a:xfrm>
            <a:custGeom>
              <a:rect b="b" l="l" r="r" t="t"/>
              <a:pathLst>
                <a:path extrusionOk="0" h="1349" w="3759">
                  <a:moveTo>
                    <a:pt x="3139" y="0"/>
                  </a:moveTo>
                  <a:cubicBezTo>
                    <a:pt x="3127" y="0"/>
                    <a:pt x="3116" y="1"/>
                    <a:pt x="3104" y="1"/>
                  </a:cubicBezTo>
                  <a:lnTo>
                    <a:pt x="508" y="478"/>
                  </a:lnTo>
                  <a:cubicBezTo>
                    <a:pt x="0" y="628"/>
                    <a:pt x="119" y="1349"/>
                    <a:pt x="615" y="1349"/>
                  </a:cubicBezTo>
                  <a:cubicBezTo>
                    <a:pt x="631" y="1349"/>
                    <a:pt x="647" y="1348"/>
                    <a:pt x="663" y="1347"/>
                  </a:cubicBezTo>
                  <a:lnTo>
                    <a:pt x="3258" y="882"/>
                  </a:lnTo>
                  <a:cubicBezTo>
                    <a:pt x="3759" y="731"/>
                    <a:pt x="3634" y="0"/>
                    <a:pt x="313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6" name="Google Shape;9906;p52"/>
            <p:cNvSpPr/>
            <p:nvPr/>
          </p:nvSpPr>
          <p:spPr>
            <a:xfrm>
              <a:off x="2763125" y="2743050"/>
              <a:ext cx="46550" cy="38625"/>
            </a:xfrm>
            <a:custGeom>
              <a:rect b="b" l="l" r="r" t="t"/>
              <a:pathLst>
                <a:path extrusionOk="0" h="1545" w="1862">
                  <a:moveTo>
                    <a:pt x="1003" y="0"/>
                  </a:moveTo>
                  <a:cubicBezTo>
                    <a:pt x="959" y="0"/>
                    <a:pt x="914" y="4"/>
                    <a:pt x="870" y="11"/>
                  </a:cubicBezTo>
                  <a:cubicBezTo>
                    <a:pt x="191" y="131"/>
                    <a:pt x="1" y="1012"/>
                    <a:pt x="560" y="1404"/>
                  </a:cubicBezTo>
                  <a:cubicBezTo>
                    <a:pt x="701" y="1501"/>
                    <a:pt x="854" y="1545"/>
                    <a:pt x="1002" y="1545"/>
                  </a:cubicBezTo>
                  <a:cubicBezTo>
                    <a:pt x="1454" y="1545"/>
                    <a:pt x="1861" y="1142"/>
                    <a:pt x="1763" y="631"/>
                  </a:cubicBezTo>
                  <a:cubicBezTo>
                    <a:pt x="1699" y="258"/>
                    <a:pt x="1369" y="0"/>
                    <a:pt x="100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7" name="Google Shape;9907;p52"/>
            <p:cNvSpPr/>
            <p:nvPr/>
          </p:nvSpPr>
          <p:spPr>
            <a:xfrm>
              <a:off x="2816600" y="2731600"/>
              <a:ext cx="94825" cy="33850"/>
            </a:xfrm>
            <a:custGeom>
              <a:rect b="b" l="l" r="r" t="t"/>
              <a:pathLst>
                <a:path extrusionOk="0" h="1354" w="3793">
                  <a:moveTo>
                    <a:pt x="3181" y="1"/>
                  </a:moveTo>
                  <a:cubicBezTo>
                    <a:pt x="3159" y="1"/>
                    <a:pt x="3136" y="2"/>
                    <a:pt x="3112" y="5"/>
                  </a:cubicBezTo>
                  <a:lnTo>
                    <a:pt x="517" y="469"/>
                  </a:lnTo>
                  <a:cubicBezTo>
                    <a:pt x="0" y="607"/>
                    <a:pt x="115" y="1354"/>
                    <a:pt x="614" y="1354"/>
                  </a:cubicBezTo>
                  <a:cubicBezTo>
                    <a:pt x="633" y="1354"/>
                    <a:pt x="652" y="1353"/>
                    <a:pt x="672" y="1351"/>
                  </a:cubicBezTo>
                  <a:lnTo>
                    <a:pt x="3279" y="874"/>
                  </a:lnTo>
                  <a:cubicBezTo>
                    <a:pt x="3792" y="749"/>
                    <a:pt x="3683" y="1"/>
                    <a:pt x="318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8" name="Google Shape;9908;p52"/>
            <p:cNvSpPr/>
            <p:nvPr/>
          </p:nvSpPr>
          <p:spPr>
            <a:xfrm>
              <a:off x="2718475" y="2982275"/>
              <a:ext cx="194100" cy="174025"/>
            </a:xfrm>
            <a:custGeom>
              <a:rect b="b" l="l" r="r" t="t"/>
              <a:pathLst>
                <a:path extrusionOk="0" h="6961" w="7764">
                  <a:moveTo>
                    <a:pt x="3926" y="0"/>
                  </a:moveTo>
                  <a:cubicBezTo>
                    <a:pt x="2895" y="0"/>
                    <a:pt x="1882" y="467"/>
                    <a:pt x="1215" y="1349"/>
                  </a:cubicBezTo>
                  <a:lnTo>
                    <a:pt x="6954" y="4968"/>
                  </a:lnTo>
                  <a:cubicBezTo>
                    <a:pt x="7764" y="3396"/>
                    <a:pt x="7240" y="1468"/>
                    <a:pt x="5752" y="527"/>
                  </a:cubicBezTo>
                  <a:cubicBezTo>
                    <a:pt x="5185" y="172"/>
                    <a:pt x="4552" y="0"/>
                    <a:pt x="3926" y="0"/>
                  </a:cubicBezTo>
                  <a:close/>
                  <a:moveTo>
                    <a:pt x="810" y="1992"/>
                  </a:moveTo>
                  <a:lnTo>
                    <a:pt x="810" y="1992"/>
                  </a:lnTo>
                  <a:cubicBezTo>
                    <a:pt x="1" y="3563"/>
                    <a:pt x="525" y="5492"/>
                    <a:pt x="2013" y="6433"/>
                  </a:cubicBezTo>
                  <a:cubicBezTo>
                    <a:pt x="2581" y="6788"/>
                    <a:pt x="3215" y="6960"/>
                    <a:pt x="3842" y="6960"/>
                  </a:cubicBezTo>
                  <a:cubicBezTo>
                    <a:pt x="4872" y="6960"/>
                    <a:pt x="5883" y="6496"/>
                    <a:pt x="6549" y="5623"/>
                  </a:cubicBezTo>
                  <a:lnTo>
                    <a:pt x="810" y="1992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9" name="Google Shape;9909;p52"/>
            <p:cNvSpPr/>
            <p:nvPr/>
          </p:nvSpPr>
          <p:spPr>
            <a:xfrm>
              <a:off x="3082225" y="2609075"/>
              <a:ext cx="151825" cy="140725"/>
            </a:xfrm>
            <a:custGeom>
              <a:rect b="b" l="l" r="r" t="t"/>
              <a:pathLst>
                <a:path extrusionOk="0" h="5629" w="6073">
                  <a:moveTo>
                    <a:pt x="3596" y="1"/>
                  </a:moveTo>
                  <a:lnTo>
                    <a:pt x="1203" y="1620"/>
                  </a:lnTo>
                  <a:cubicBezTo>
                    <a:pt x="250" y="2275"/>
                    <a:pt x="0" y="3585"/>
                    <a:pt x="655" y="4549"/>
                  </a:cubicBezTo>
                  <a:lnTo>
                    <a:pt x="762" y="4716"/>
                  </a:lnTo>
                  <a:cubicBezTo>
                    <a:pt x="1170" y="5308"/>
                    <a:pt x="1831" y="5629"/>
                    <a:pt x="2504" y="5629"/>
                  </a:cubicBezTo>
                  <a:cubicBezTo>
                    <a:pt x="2913" y="5629"/>
                    <a:pt x="3327" y="5511"/>
                    <a:pt x="3691" y="5263"/>
                  </a:cubicBezTo>
                  <a:lnTo>
                    <a:pt x="6072" y="3644"/>
                  </a:lnTo>
                  <a:lnTo>
                    <a:pt x="3596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0" name="Google Shape;9910;p52"/>
            <p:cNvSpPr/>
            <p:nvPr/>
          </p:nvSpPr>
          <p:spPr>
            <a:xfrm>
              <a:off x="3184900" y="2550550"/>
              <a:ext cx="152125" cy="141000"/>
            </a:xfrm>
            <a:custGeom>
              <a:rect b="b" l="l" r="r" t="t"/>
              <a:pathLst>
                <a:path extrusionOk="0" h="5640" w="6085">
                  <a:moveTo>
                    <a:pt x="3578" y="0"/>
                  </a:moveTo>
                  <a:cubicBezTo>
                    <a:pt x="3170" y="0"/>
                    <a:pt x="2757" y="119"/>
                    <a:pt x="2394" y="365"/>
                  </a:cubicBezTo>
                  <a:lnTo>
                    <a:pt x="1" y="1996"/>
                  </a:lnTo>
                  <a:lnTo>
                    <a:pt x="2477" y="5640"/>
                  </a:lnTo>
                  <a:lnTo>
                    <a:pt x="4871" y="4009"/>
                  </a:lnTo>
                  <a:cubicBezTo>
                    <a:pt x="5835" y="3354"/>
                    <a:pt x="6085" y="2044"/>
                    <a:pt x="5430" y="1080"/>
                  </a:cubicBezTo>
                  <a:lnTo>
                    <a:pt x="5323" y="925"/>
                  </a:lnTo>
                  <a:cubicBezTo>
                    <a:pt x="4915" y="324"/>
                    <a:pt x="4252" y="0"/>
                    <a:pt x="357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1" name="Google Shape;9911;p52"/>
            <p:cNvSpPr/>
            <p:nvPr/>
          </p:nvSpPr>
          <p:spPr>
            <a:xfrm>
              <a:off x="3037575" y="2899825"/>
              <a:ext cx="268200" cy="266925"/>
            </a:xfrm>
            <a:custGeom>
              <a:rect b="b" l="l" r="r" t="t"/>
              <a:pathLst>
                <a:path extrusionOk="0" h="10677" w="10728">
                  <a:moveTo>
                    <a:pt x="5016" y="1"/>
                  </a:moveTo>
                  <a:cubicBezTo>
                    <a:pt x="4831" y="1"/>
                    <a:pt x="4666" y="137"/>
                    <a:pt x="4644" y="325"/>
                  </a:cubicBezTo>
                  <a:lnTo>
                    <a:pt x="4191" y="3801"/>
                  </a:lnTo>
                  <a:lnTo>
                    <a:pt x="703" y="3349"/>
                  </a:lnTo>
                  <a:cubicBezTo>
                    <a:pt x="682" y="3345"/>
                    <a:pt x="661" y="3343"/>
                    <a:pt x="641" y="3343"/>
                  </a:cubicBezTo>
                  <a:cubicBezTo>
                    <a:pt x="463" y="3343"/>
                    <a:pt x="307" y="3478"/>
                    <a:pt x="286" y="3670"/>
                  </a:cubicBezTo>
                  <a:lnTo>
                    <a:pt x="24" y="5635"/>
                  </a:lnTo>
                  <a:cubicBezTo>
                    <a:pt x="0" y="5837"/>
                    <a:pt x="143" y="6028"/>
                    <a:pt x="346" y="6052"/>
                  </a:cubicBezTo>
                  <a:lnTo>
                    <a:pt x="346" y="6063"/>
                  </a:lnTo>
                  <a:lnTo>
                    <a:pt x="3834" y="6516"/>
                  </a:lnTo>
                  <a:lnTo>
                    <a:pt x="3370" y="10004"/>
                  </a:lnTo>
                  <a:cubicBezTo>
                    <a:pt x="3334" y="10207"/>
                    <a:pt x="3477" y="10385"/>
                    <a:pt x="3691" y="10421"/>
                  </a:cubicBezTo>
                  <a:lnTo>
                    <a:pt x="5656" y="10671"/>
                  </a:lnTo>
                  <a:cubicBezTo>
                    <a:pt x="5677" y="10675"/>
                    <a:pt x="5698" y="10677"/>
                    <a:pt x="5718" y="10677"/>
                  </a:cubicBezTo>
                  <a:cubicBezTo>
                    <a:pt x="5896" y="10677"/>
                    <a:pt x="6051" y="10543"/>
                    <a:pt x="6072" y="10362"/>
                  </a:cubicBezTo>
                  <a:lnTo>
                    <a:pt x="6537" y="6873"/>
                  </a:lnTo>
                  <a:lnTo>
                    <a:pt x="10025" y="7337"/>
                  </a:lnTo>
                  <a:cubicBezTo>
                    <a:pt x="10040" y="7339"/>
                    <a:pt x="10055" y="7340"/>
                    <a:pt x="10069" y="7340"/>
                  </a:cubicBezTo>
                  <a:cubicBezTo>
                    <a:pt x="10253" y="7340"/>
                    <a:pt x="10409" y="7204"/>
                    <a:pt x="10442" y="7016"/>
                  </a:cubicBezTo>
                  <a:lnTo>
                    <a:pt x="10704" y="5039"/>
                  </a:lnTo>
                  <a:cubicBezTo>
                    <a:pt x="10728" y="4837"/>
                    <a:pt x="10585" y="4647"/>
                    <a:pt x="10383" y="4623"/>
                  </a:cubicBezTo>
                  <a:lnTo>
                    <a:pt x="6894" y="4158"/>
                  </a:lnTo>
                  <a:lnTo>
                    <a:pt x="7358" y="682"/>
                  </a:lnTo>
                  <a:cubicBezTo>
                    <a:pt x="7382" y="479"/>
                    <a:pt x="7239" y="289"/>
                    <a:pt x="7037" y="265"/>
                  </a:cubicBezTo>
                  <a:lnTo>
                    <a:pt x="5060" y="3"/>
                  </a:lnTo>
                  <a:cubicBezTo>
                    <a:pt x="5046" y="1"/>
                    <a:pt x="5031" y="1"/>
                    <a:pt x="5016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2" name="Google Shape;9912;p52"/>
            <p:cNvSpPr/>
            <p:nvPr/>
          </p:nvSpPr>
          <p:spPr>
            <a:xfrm>
              <a:off x="2694675" y="3303975"/>
              <a:ext cx="271175" cy="338125"/>
            </a:xfrm>
            <a:custGeom>
              <a:rect b="b" l="l" r="r" t="t"/>
              <a:pathLst>
                <a:path extrusionOk="0" h="13525" w="10847">
                  <a:moveTo>
                    <a:pt x="4152" y="435"/>
                  </a:moveTo>
                  <a:cubicBezTo>
                    <a:pt x="4440" y="435"/>
                    <a:pt x="4723" y="608"/>
                    <a:pt x="4775" y="994"/>
                  </a:cubicBezTo>
                  <a:cubicBezTo>
                    <a:pt x="4810" y="1196"/>
                    <a:pt x="4751" y="1387"/>
                    <a:pt x="4620" y="1542"/>
                  </a:cubicBezTo>
                  <a:lnTo>
                    <a:pt x="3834" y="1685"/>
                  </a:lnTo>
                  <a:cubicBezTo>
                    <a:pt x="3656" y="1589"/>
                    <a:pt x="3536" y="1423"/>
                    <a:pt x="3501" y="1232"/>
                  </a:cubicBezTo>
                  <a:cubicBezTo>
                    <a:pt x="3386" y="732"/>
                    <a:pt x="3773" y="435"/>
                    <a:pt x="4152" y="435"/>
                  </a:cubicBezTo>
                  <a:close/>
                  <a:moveTo>
                    <a:pt x="7856" y="2746"/>
                  </a:moveTo>
                  <a:cubicBezTo>
                    <a:pt x="8113" y="2746"/>
                    <a:pt x="8342" y="2934"/>
                    <a:pt x="8394" y="3197"/>
                  </a:cubicBezTo>
                  <a:lnTo>
                    <a:pt x="9775" y="10769"/>
                  </a:lnTo>
                  <a:cubicBezTo>
                    <a:pt x="9823" y="11055"/>
                    <a:pt x="9632" y="11341"/>
                    <a:pt x="9347" y="11400"/>
                  </a:cubicBezTo>
                  <a:lnTo>
                    <a:pt x="3072" y="12543"/>
                  </a:lnTo>
                  <a:cubicBezTo>
                    <a:pt x="3043" y="12548"/>
                    <a:pt x="3014" y="12550"/>
                    <a:pt x="2985" y="12550"/>
                  </a:cubicBezTo>
                  <a:cubicBezTo>
                    <a:pt x="2721" y="12550"/>
                    <a:pt x="2484" y="12359"/>
                    <a:pt x="2441" y="12091"/>
                  </a:cubicBezTo>
                  <a:lnTo>
                    <a:pt x="1060" y="4518"/>
                  </a:lnTo>
                  <a:cubicBezTo>
                    <a:pt x="1000" y="4221"/>
                    <a:pt x="1203" y="3935"/>
                    <a:pt x="1500" y="3887"/>
                  </a:cubicBezTo>
                  <a:lnTo>
                    <a:pt x="2251" y="3756"/>
                  </a:lnTo>
                  <a:cubicBezTo>
                    <a:pt x="2282" y="3956"/>
                    <a:pt x="2472" y="4110"/>
                    <a:pt x="2680" y="4110"/>
                  </a:cubicBezTo>
                  <a:cubicBezTo>
                    <a:pt x="2707" y="4110"/>
                    <a:pt x="2735" y="4107"/>
                    <a:pt x="2763" y="4102"/>
                  </a:cubicBezTo>
                  <a:lnTo>
                    <a:pt x="6668" y="3399"/>
                  </a:lnTo>
                  <a:cubicBezTo>
                    <a:pt x="6894" y="3351"/>
                    <a:pt x="7061" y="3125"/>
                    <a:pt x="7013" y="2887"/>
                  </a:cubicBezTo>
                  <a:lnTo>
                    <a:pt x="7751" y="2756"/>
                  </a:lnTo>
                  <a:cubicBezTo>
                    <a:pt x="7786" y="2749"/>
                    <a:pt x="7821" y="2746"/>
                    <a:pt x="7856" y="2746"/>
                  </a:cubicBezTo>
                  <a:close/>
                  <a:moveTo>
                    <a:pt x="4133" y="0"/>
                  </a:moveTo>
                  <a:cubicBezTo>
                    <a:pt x="4070" y="0"/>
                    <a:pt x="4006" y="6"/>
                    <a:pt x="3941" y="18"/>
                  </a:cubicBezTo>
                  <a:cubicBezTo>
                    <a:pt x="3346" y="125"/>
                    <a:pt x="2953" y="708"/>
                    <a:pt x="3072" y="1304"/>
                  </a:cubicBezTo>
                  <a:cubicBezTo>
                    <a:pt x="3096" y="1470"/>
                    <a:pt x="3179" y="1637"/>
                    <a:pt x="3286" y="1780"/>
                  </a:cubicBezTo>
                  <a:lnTo>
                    <a:pt x="2513" y="1923"/>
                  </a:lnTo>
                  <a:cubicBezTo>
                    <a:pt x="2191" y="1994"/>
                    <a:pt x="1977" y="2292"/>
                    <a:pt x="2036" y="2613"/>
                  </a:cubicBezTo>
                  <a:lnTo>
                    <a:pt x="2084" y="2887"/>
                  </a:lnTo>
                  <a:lnTo>
                    <a:pt x="798" y="3125"/>
                  </a:lnTo>
                  <a:cubicBezTo>
                    <a:pt x="310" y="3220"/>
                    <a:pt x="0" y="3685"/>
                    <a:pt x="84" y="4173"/>
                  </a:cubicBezTo>
                  <a:lnTo>
                    <a:pt x="1655" y="12793"/>
                  </a:lnTo>
                  <a:cubicBezTo>
                    <a:pt x="1739" y="13223"/>
                    <a:pt x="2110" y="13524"/>
                    <a:pt x="2531" y="13524"/>
                  </a:cubicBezTo>
                  <a:cubicBezTo>
                    <a:pt x="2588" y="13524"/>
                    <a:pt x="2645" y="13519"/>
                    <a:pt x="2703" y="13507"/>
                  </a:cubicBezTo>
                  <a:lnTo>
                    <a:pt x="10037" y="12174"/>
                  </a:lnTo>
                  <a:cubicBezTo>
                    <a:pt x="10525" y="12079"/>
                    <a:pt x="10847" y="11614"/>
                    <a:pt x="10752" y="11126"/>
                  </a:cubicBezTo>
                  <a:lnTo>
                    <a:pt x="9180" y="2494"/>
                  </a:lnTo>
                  <a:cubicBezTo>
                    <a:pt x="9107" y="2064"/>
                    <a:pt x="8737" y="1763"/>
                    <a:pt x="8316" y="1763"/>
                  </a:cubicBezTo>
                  <a:cubicBezTo>
                    <a:pt x="8260" y="1763"/>
                    <a:pt x="8202" y="1769"/>
                    <a:pt x="8144" y="1780"/>
                  </a:cubicBezTo>
                  <a:lnTo>
                    <a:pt x="6858" y="2018"/>
                  </a:lnTo>
                  <a:lnTo>
                    <a:pt x="6799" y="1744"/>
                  </a:lnTo>
                  <a:cubicBezTo>
                    <a:pt x="6746" y="1459"/>
                    <a:pt x="6506" y="1258"/>
                    <a:pt x="6227" y="1258"/>
                  </a:cubicBezTo>
                  <a:cubicBezTo>
                    <a:pt x="6192" y="1258"/>
                    <a:pt x="6156" y="1261"/>
                    <a:pt x="6120" y="1268"/>
                  </a:cubicBezTo>
                  <a:lnTo>
                    <a:pt x="5180" y="1435"/>
                  </a:lnTo>
                  <a:cubicBezTo>
                    <a:pt x="5227" y="1268"/>
                    <a:pt x="5239" y="1089"/>
                    <a:pt x="5203" y="911"/>
                  </a:cubicBezTo>
                  <a:cubicBezTo>
                    <a:pt x="5118" y="380"/>
                    <a:pt x="4655" y="0"/>
                    <a:pt x="413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3" name="Google Shape;9913;p52"/>
            <p:cNvSpPr/>
            <p:nvPr/>
          </p:nvSpPr>
          <p:spPr>
            <a:xfrm>
              <a:off x="2742600" y="3425875"/>
              <a:ext cx="46600" cy="38625"/>
            </a:xfrm>
            <a:custGeom>
              <a:rect b="b" l="l" r="r" t="t"/>
              <a:pathLst>
                <a:path extrusionOk="0" h="1545" w="1864">
                  <a:moveTo>
                    <a:pt x="1014" y="0"/>
                  </a:moveTo>
                  <a:cubicBezTo>
                    <a:pt x="970" y="0"/>
                    <a:pt x="926" y="4"/>
                    <a:pt x="881" y="11"/>
                  </a:cubicBezTo>
                  <a:cubicBezTo>
                    <a:pt x="191" y="130"/>
                    <a:pt x="0" y="1011"/>
                    <a:pt x="572" y="1404"/>
                  </a:cubicBezTo>
                  <a:cubicBezTo>
                    <a:pt x="710" y="1501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0"/>
                  </a:cubicBezTo>
                  <a:cubicBezTo>
                    <a:pt x="1700" y="258"/>
                    <a:pt x="1378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4" name="Google Shape;9914;p52"/>
            <p:cNvSpPr/>
            <p:nvPr/>
          </p:nvSpPr>
          <p:spPr>
            <a:xfrm>
              <a:off x="2795100" y="3414475"/>
              <a:ext cx="97350" cy="33750"/>
            </a:xfrm>
            <a:custGeom>
              <a:rect b="b" l="l" r="r" t="t"/>
              <a:pathLst>
                <a:path extrusionOk="0" h="1350" w="3894">
                  <a:moveTo>
                    <a:pt x="3284" y="0"/>
                  </a:moveTo>
                  <a:cubicBezTo>
                    <a:pt x="3246" y="0"/>
                    <a:pt x="3206" y="5"/>
                    <a:pt x="3163" y="15"/>
                  </a:cubicBezTo>
                  <a:lnTo>
                    <a:pt x="3163" y="3"/>
                  </a:lnTo>
                  <a:lnTo>
                    <a:pt x="567" y="479"/>
                  </a:lnTo>
                  <a:cubicBezTo>
                    <a:pt x="1" y="557"/>
                    <a:pt x="108" y="1349"/>
                    <a:pt x="608" y="1349"/>
                  </a:cubicBezTo>
                  <a:cubicBezTo>
                    <a:pt x="644" y="1349"/>
                    <a:pt x="682" y="1345"/>
                    <a:pt x="722" y="1337"/>
                  </a:cubicBezTo>
                  <a:lnTo>
                    <a:pt x="3318" y="872"/>
                  </a:lnTo>
                  <a:cubicBezTo>
                    <a:pt x="3893" y="817"/>
                    <a:pt x="3790" y="0"/>
                    <a:pt x="328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5" name="Google Shape;9915;p52"/>
            <p:cNvSpPr/>
            <p:nvPr/>
          </p:nvSpPr>
          <p:spPr>
            <a:xfrm>
              <a:off x="2752425" y="3479650"/>
              <a:ext cx="46600" cy="38725"/>
            </a:xfrm>
            <a:custGeom>
              <a:rect b="b" l="l" r="r" t="t"/>
              <a:pathLst>
                <a:path extrusionOk="0" h="1549" w="1864">
                  <a:moveTo>
                    <a:pt x="1026" y="1"/>
                  </a:moveTo>
                  <a:cubicBezTo>
                    <a:pt x="979" y="1"/>
                    <a:pt x="930" y="6"/>
                    <a:pt x="881" y="15"/>
                  </a:cubicBezTo>
                  <a:cubicBezTo>
                    <a:pt x="203" y="134"/>
                    <a:pt x="0" y="1015"/>
                    <a:pt x="572" y="1408"/>
                  </a:cubicBezTo>
                  <a:cubicBezTo>
                    <a:pt x="710" y="1505"/>
                    <a:pt x="860" y="1549"/>
                    <a:pt x="1007" y="1549"/>
                  </a:cubicBezTo>
                  <a:cubicBezTo>
                    <a:pt x="1454" y="1549"/>
                    <a:pt x="1864" y="1146"/>
                    <a:pt x="1774" y="635"/>
                  </a:cubicBezTo>
                  <a:cubicBezTo>
                    <a:pt x="1701" y="267"/>
                    <a:pt x="1386" y="1"/>
                    <a:pt x="1026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6" name="Google Shape;9916;p52"/>
            <p:cNvSpPr/>
            <p:nvPr/>
          </p:nvSpPr>
          <p:spPr>
            <a:xfrm>
              <a:off x="2806300" y="3468350"/>
              <a:ext cx="93975" cy="33750"/>
            </a:xfrm>
            <a:custGeom>
              <a:rect b="b" l="l" r="r" t="t"/>
              <a:pathLst>
                <a:path extrusionOk="0" h="1350" w="3759">
                  <a:moveTo>
                    <a:pt x="3154" y="1"/>
                  </a:moveTo>
                  <a:cubicBezTo>
                    <a:pt x="3139" y="1"/>
                    <a:pt x="3123" y="2"/>
                    <a:pt x="3108" y="3"/>
                  </a:cubicBezTo>
                  <a:lnTo>
                    <a:pt x="512" y="467"/>
                  </a:lnTo>
                  <a:cubicBezTo>
                    <a:pt x="0" y="619"/>
                    <a:pt x="125" y="1350"/>
                    <a:pt x="631" y="1350"/>
                  </a:cubicBezTo>
                  <a:cubicBezTo>
                    <a:pt x="643" y="1350"/>
                    <a:pt x="655" y="1349"/>
                    <a:pt x="667" y="1348"/>
                  </a:cubicBezTo>
                  <a:lnTo>
                    <a:pt x="3262" y="872"/>
                  </a:lnTo>
                  <a:cubicBezTo>
                    <a:pt x="3759" y="722"/>
                    <a:pt x="3640" y="1"/>
                    <a:pt x="315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7" name="Google Shape;9917;p52"/>
            <p:cNvSpPr/>
            <p:nvPr/>
          </p:nvSpPr>
          <p:spPr>
            <a:xfrm>
              <a:off x="2763125" y="3537175"/>
              <a:ext cx="46325" cy="38650"/>
            </a:xfrm>
            <a:custGeom>
              <a:rect b="b" l="l" r="r" t="t"/>
              <a:pathLst>
                <a:path extrusionOk="0" h="1546" w="1853">
                  <a:moveTo>
                    <a:pt x="1002" y="1"/>
                  </a:moveTo>
                  <a:cubicBezTo>
                    <a:pt x="959" y="1"/>
                    <a:pt x="914" y="5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2" y="1502"/>
                    <a:pt x="854" y="1546"/>
                    <a:pt x="1001" y="1546"/>
                  </a:cubicBezTo>
                  <a:cubicBezTo>
                    <a:pt x="1450" y="1546"/>
                    <a:pt x="1852" y="1145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8" name="Google Shape;9918;p52"/>
            <p:cNvSpPr/>
            <p:nvPr/>
          </p:nvSpPr>
          <p:spPr>
            <a:xfrm>
              <a:off x="2816800" y="3525850"/>
              <a:ext cx="94400" cy="33725"/>
            </a:xfrm>
            <a:custGeom>
              <a:rect b="b" l="l" r="r" t="t"/>
              <a:pathLst>
                <a:path extrusionOk="0" h="1349" w="3776">
                  <a:moveTo>
                    <a:pt x="3104" y="1"/>
                  </a:moveTo>
                  <a:lnTo>
                    <a:pt x="509" y="477"/>
                  </a:lnTo>
                  <a:cubicBezTo>
                    <a:pt x="1" y="616"/>
                    <a:pt x="120" y="1348"/>
                    <a:pt x="617" y="1348"/>
                  </a:cubicBezTo>
                  <a:cubicBezTo>
                    <a:pt x="632" y="1348"/>
                    <a:pt x="648" y="1348"/>
                    <a:pt x="664" y="1346"/>
                  </a:cubicBezTo>
                  <a:lnTo>
                    <a:pt x="3271" y="882"/>
                  </a:lnTo>
                  <a:cubicBezTo>
                    <a:pt x="3776" y="744"/>
                    <a:pt x="3662" y="10"/>
                    <a:pt x="3163" y="10"/>
                  </a:cubicBezTo>
                  <a:cubicBezTo>
                    <a:pt x="3144" y="10"/>
                    <a:pt x="3124" y="11"/>
                    <a:pt x="3104" y="13"/>
                  </a:cubicBezTo>
                  <a:lnTo>
                    <a:pt x="3104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9" name="Google Shape;9919;p52"/>
            <p:cNvSpPr/>
            <p:nvPr/>
          </p:nvSpPr>
          <p:spPr>
            <a:xfrm>
              <a:off x="2718475" y="3776850"/>
              <a:ext cx="193200" cy="173725"/>
            </a:xfrm>
            <a:custGeom>
              <a:rect b="b" l="l" r="r" t="t"/>
              <a:pathLst>
                <a:path extrusionOk="0" h="6949" w="7728">
                  <a:moveTo>
                    <a:pt x="3944" y="0"/>
                  </a:moveTo>
                  <a:cubicBezTo>
                    <a:pt x="2912" y="0"/>
                    <a:pt x="1896" y="466"/>
                    <a:pt x="1215" y="1331"/>
                  </a:cubicBezTo>
                  <a:lnTo>
                    <a:pt x="6954" y="4963"/>
                  </a:lnTo>
                  <a:cubicBezTo>
                    <a:pt x="7728" y="3391"/>
                    <a:pt x="7240" y="1474"/>
                    <a:pt x="5775" y="534"/>
                  </a:cubicBezTo>
                  <a:cubicBezTo>
                    <a:pt x="5207" y="173"/>
                    <a:pt x="4573" y="0"/>
                    <a:pt x="3944" y="0"/>
                  </a:cubicBezTo>
                  <a:close/>
                  <a:moveTo>
                    <a:pt x="810" y="1974"/>
                  </a:moveTo>
                  <a:lnTo>
                    <a:pt x="810" y="1974"/>
                  </a:lnTo>
                  <a:cubicBezTo>
                    <a:pt x="1" y="3546"/>
                    <a:pt x="525" y="5475"/>
                    <a:pt x="2013" y="6415"/>
                  </a:cubicBezTo>
                  <a:cubicBezTo>
                    <a:pt x="2580" y="6775"/>
                    <a:pt x="3213" y="6948"/>
                    <a:pt x="3839" y="6948"/>
                  </a:cubicBezTo>
                  <a:cubicBezTo>
                    <a:pt x="4870" y="6948"/>
                    <a:pt x="5883" y="6480"/>
                    <a:pt x="6549" y="5606"/>
                  </a:cubicBezTo>
                  <a:lnTo>
                    <a:pt x="810" y="1974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0" name="Google Shape;9920;p52"/>
            <p:cNvSpPr/>
            <p:nvPr/>
          </p:nvSpPr>
          <p:spPr>
            <a:xfrm>
              <a:off x="3081925" y="3402925"/>
              <a:ext cx="152125" cy="141100"/>
            </a:xfrm>
            <a:custGeom>
              <a:rect b="b" l="l" r="r" t="t"/>
              <a:pathLst>
                <a:path extrusionOk="0" h="5644" w="6085">
                  <a:moveTo>
                    <a:pt x="3608" y="1"/>
                  </a:moveTo>
                  <a:lnTo>
                    <a:pt x="1215" y="1632"/>
                  </a:lnTo>
                  <a:cubicBezTo>
                    <a:pt x="250" y="2287"/>
                    <a:pt x="0" y="3596"/>
                    <a:pt x="667" y="4561"/>
                  </a:cubicBezTo>
                  <a:lnTo>
                    <a:pt x="774" y="4727"/>
                  </a:lnTo>
                  <a:cubicBezTo>
                    <a:pt x="1184" y="5323"/>
                    <a:pt x="1849" y="5644"/>
                    <a:pt x="2525" y="5644"/>
                  </a:cubicBezTo>
                  <a:cubicBezTo>
                    <a:pt x="2931" y="5644"/>
                    <a:pt x="3342" y="5528"/>
                    <a:pt x="3703" y="5287"/>
                  </a:cubicBezTo>
                  <a:lnTo>
                    <a:pt x="6084" y="3656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1" name="Google Shape;9921;p52"/>
            <p:cNvSpPr/>
            <p:nvPr/>
          </p:nvSpPr>
          <p:spPr>
            <a:xfrm>
              <a:off x="3184900" y="3344700"/>
              <a:ext cx="152125" cy="141000"/>
            </a:xfrm>
            <a:custGeom>
              <a:rect b="b" l="l" r="r" t="t"/>
              <a:pathLst>
                <a:path extrusionOk="0" h="5640" w="6085">
                  <a:moveTo>
                    <a:pt x="3578" y="0"/>
                  </a:moveTo>
                  <a:cubicBezTo>
                    <a:pt x="3170" y="0"/>
                    <a:pt x="2757" y="118"/>
                    <a:pt x="2394" y="365"/>
                  </a:cubicBezTo>
                  <a:lnTo>
                    <a:pt x="1" y="1996"/>
                  </a:lnTo>
                  <a:lnTo>
                    <a:pt x="2477" y="5640"/>
                  </a:lnTo>
                  <a:lnTo>
                    <a:pt x="4871" y="4008"/>
                  </a:lnTo>
                  <a:cubicBezTo>
                    <a:pt x="5835" y="3354"/>
                    <a:pt x="6085" y="2044"/>
                    <a:pt x="5430" y="1091"/>
                  </a:cubicBezTo>
                  <a:lnTo>
                    <a:pt x="5323" y="925"/>
                  </a:lnTo>
                  <a:cubicBezTo>
                    <a:pt x="4915" y="324"/>
                    <a:pt x="4252" y="0"/>
                    <a:pt x="357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2" name="Google Shape;9922;p52"/>
            <p:cNvSpPr/>
            <p:nvPr/>
          </p:nvSpPr>
          <p:spPr>
            <a:xfrm>
              <a:off x="3037575" y="3693975"/>
              <a:ext cx="268200" cy="267150"/>
            </a:xfrm>
            <a:custGeom>
              <a:rect b="b" l="l" r="r" t="t"/>
              <a:pathLst>
                <a:path extrusionOk="0" h="10686" w="10728">
                  <a:moveTo>
                    <a:pt x="5016" y="0"/>
                  </a:moveTo>
                  <a:cubicBezTo>
                    <a:pt x="4831" y="0"/>
                    <a:pt x="4666" y="137"/>
                    <a:pt x="4644" y="324"/>
                  </a:cubicBezTo>
                  <a:lnTo>
                    <a:pt x="4191" y="3813"/>
                  </a:lnTo>
                  <a:lnTo>
                    <a:pt x="703" y="3349"/>
                  </a:lnTo>
                  <a:cubicBezTo>
                    <a:pt x="688" y="3347"/>
                    <a:pt x="673" y="3346"/>
                    <a:pt x="659" y="3346"/>
                  </a:cubicBezTo>
                  <a:cubicBezTo>
                    <a:pt x="473" y="3346"/>
                    <a:pt x="308" y="3482"/>
                    <a:pt x="286" y="3670"/>
                  </a:cubicBezTo>
                  <a:lnTo>
                    <a:pt x="24" y="5647"/>
                  </a:lnTo>
                  <a:cubicBezTo>
                    <a:pt x="0" y="5849"/>
                    <a:pt x="143" y="6028"/>
                    <a:pt x="346" y="6063"/>
                  </a:cubicBezTo>
                  <a:lnTo>
                    <a:pt x="3834" y="6528"/>
                  </a:lnTo>
                  <a:lnTo>
                    <a:pt x="3370" y="10004"/>
                  </a:lnTo>
                  <a:cubicBezTo>
                    <a:pt x="3334" y="10207"/>
                    <a:pt x="3477" y="10397"/>
                    <a:pt x="3691" y="10421"/>
                  </a:cubicBezTo>
                  <a:lnTo>
                    <a:pt x="5668" y="10683"/>
                  </a:lnTo>
                  <a:cubicBezTo>
                    <a:pt x="5682" y="10685"/>
                    <a:pt x="5697" y="10685"/>
                    <a:pt x="5712" y="10685"/>
                  </a:cubicBezTo>
                  <a:cubicBezTo>
                    <a:pt x="5895" y="10685"/>
                    <a:pt x="6051" y="10549"/>
                    <a:pt x="6084" y="10361"/>
                  </a:cubicBezTo>
                  <a:lnTo>
                    <a:pt x="6537" y="6873"/>
                  </a:lnTo>
                  <a:lnTo>
                    <a:pt x="10025" y="7337"/>
                  </a:lnTo>
                  <a:cubicBezTo>
                    <a:pt x="10040" y="7339"/>
                    <a:pt x="10055" y="7340"/>
                    <a:pt x="10069" y="7340"/>
                  </a:cubicBezTo>
                  <a:cubicBezTo>
                    <a:pt x="10253" y="7340"/>
                    <a:pt x="10409" y="7203"/>
                    <a:pt x="10442" y="7016"/>
                  </a:cubicBezTo>
                  <a:lnTo>
                    <a:pt x="10704" y="5039"/>
                  </a:lnTo>
                  <a:cubicBezTo>
                    <a:pt x="10728" y="4837"/>
                    <a:pt x="10585" y="4646"/>
                    <a:pt x="10383" y="4623"/>
                  </a:cubicBezTo>
                  <a:lnTo>
                    <a:pt x="6894" y="4170"/>
                  </a:lnTo>
                  <a:lnTo>
                    <a:pt x="7358" y="682"/>
                  </a:lnTo>
                  <a:cubicBezTo>
                    <a:pt x="7382" y="479"/>
                    <a:pt x="7239" y="289"/>
                    <a:pt x="7037" y="265"/>
                  </a:cubicBezTo>
                  <a:lnTo>
                    <a:pt x="5060" y="3"/>
                  </a:lnTo>
                  <a:cubicBezTo>
                    <a:pt x="5046" y="1"/>
                    <a:pt x="5031" y="0"/>
                    <a:pt x="5016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3" name="Google Shape;9923;p52"/>
            <p:cNvSpPr/>
            <p:nvPr/>
          </p:nvSpPr>
          <p:spPr>
            <a:xfrm>
              <a:off x="2694675" y="4098125"/>
              <a:ext cx="271175" cy="338025"/>
            </a:xfrm>
            <a:custGeom>
              <a:rect b="b" l="l" r="r" t="t"/>
              <a:pathLst>
                <a:path extrusionOk="0" h="13521" w="10847">
                  <a:moveTo>
                    <a:pt x="4152" y="435"/>
                  </a:moveTo>
                  <a:cubicBezTo>
                    <a:pt x="4440" y="435"/>
                    <a:pt x="4723" y="608"/>
                    <a:pt x="4775" y="994"/>
                  </a:cubicBezTo>
                  <a:cubicBezTo>
                    <a:pt x="4810" y="1184"/>
                    <a:pt x="4751" y="1387"/>
                    <a:pt x="4620" y="1542"/>
                  </a:cubicBezTo>
                  <a:lnTo>
                    <a:pt x="3834" y="1684"/>
                  </a:lnTo>
                  <a:cubicBezTo>
                    <a:pt x="3667" y="1589"/>
                    <a:pt x="3536" y="1434"/>
                    <a:pt x="3501" y="1244"/>
                  </a:cubicBezTo>
                  <a:lnTo>
                    <a:pt x="3501" y="1232"/>
                  </a:lnTo>
                  <a:cubicBezTo>
                    <a:pt x="3386" y="732"/>
                    <a:pt x="3773" y="435"/>
                    <a:pt x="4152" y="435"/>
                  </a:cubicBezTo>
                  <a:close/>
                  <a:moveTo>
                    <a:pt x="7868" y="2746"/>
                  </a:moveTo>
                  <a:cubicBezTo>
                    <a:pt x="8125" y="2746"/>
                    <a:pt x="8352" y="2934"/>
                    <a:pt x="8394" y="3196"/>
                  </a:cubicBezTo>
                  <a:lnTo>
                    <a:pt x="9775" y="10757"/>
                  </a:lnTo>
                  <a:cubicBezTo>
                    <a:pt x="9835" y="11055"/>
                    <a:pt x="9632" y="11340"/>
                    <a:pt x="9335" y="11400"/>
                  </a:cubicBezTo>
                  <a:lnTo>
                    <a:pt x="3072" y="12543"/>
                  </a:lnTo>
                  <a:cubicBezTo>
                    <a:pt x="3041" y="12548"/>
                    <a:pt x="3011" y="12550"/>
                    <a:pt x="2981" y="12550"/>
                  </a:cubicBezTo>
                  <a:cubicBezTo>
                    <a:pt x="2718" y="12550"/>
                    <a:pt x="2484" y="12369"/>
                    <a:pt x="2441" y="12102"/>
                  </a:cubicBezTo>
                  <a:lnTo>
                    <a:pt x="1060" y="4530"/>
                  </a:lnTo>
                  <a:cubicBezTo>
                    <a:pt x="1000" y="4232"/>
                    <a:pt x="1203" y="3947"/>
                    <a:pt x="1500" y="3899"/>
                  </a:cubicBezTo>
                  <a:lnTo>
                    <a:pt x="2251" y="3768"/>
                  </a:lnTo>
                  <a:cubicBezTo>
                    <a:pt x="2282" y="3968"/>
                    <a:pt x="2463" y="4121"/>
                    <a:pt x="2669" y="4121"/>
                  </a:cubicBezTo>
                  <a:cubicBezTo>
                    <a:pt x="2696" y="4121"/>
                    <a:pt x="2723" y="4119"/>
                    <a:pt x="2751" y="4113"/>
                  </a:cubicBezTo>
                  <a:lnTo>
                    <a:pt x="6668" y="3399"/>
                  </a:lnTo>
                  <a:cubicBezTo>
                    <a:pt x="6906" y="3351"/>
                    <a:pt x="7061" y="3125"/>
                    <a:pt x="7013" y="2887"/>
                  </a:cubicBezTo>
                  <a:lnTo>
                    <a:pt x="7763" y="2756"/>
                  </a:lnTo>
                  <a:cubicBezTo>
                    <a:pt x="7798" y="2749"/>
                    <a:pt x="7833" y="2746"/>
                    <a:pt x="7868" y="2746"/>
                  </a:cubicBezTo>
                  <a:close/>
                  <a:moveTo>
                    <a:pt x="4133" y="0"/>
                  </a:moveTo>
                  <a:cubicBezTo>
                    <a:pt x="4070" y="0"/>
                    <a:pt x="4006" y="6"/>
                    <a:pt x="3941" y="18"/>
                  </a:cubicBezTo>
                  <a:cubicBezTo>
                    <a:pt x="3346" y="125"/>
                    <a:pt x="2953" y="708"/>
                    <a:pt x="3072" y="1303"/>
                  </a:cubicBezTo>
                  <a:cubicBezTo>
                    <a:pt x="3096" y="1482"/>
                    <a:pt x="3179" y="1637"/>
                    <a:pt x="3286" y="1780"/>
                  </a:cubicBezTo>
                  <a:lnTo>
                    <a:pt x="2513" y="1923"/>
                  </a:lnTo>
                  <a:cubicBezTo>
                    <a:pt x="2191" y="1982"/>
                    <a:pt x="1977" y="2292"/>
                    <a:pt x="2036" y="2601"/>
                  </a:cubicBezTo>
                  <a:lnTo>
                    <a:pt x="2084" y="2887"/>
                  </a:lnTo>
                  <a:lnTo>
                    <a:pt x="798" y="3125"/>
                  </a:lnTo>
                  <a:cubicBezTo>
                    <a:pt x="322" y="3208"/>
                    <a:pt x="0" y="3673"/>
                    <a:pt x="84" y="4161"/>
                  </a:cubicBezTo>
                  <a:lnTo>
                    <a:pt x="1655" y="12793"/>
                  </a:lnTo>
                  <a:cubicBezTo>
                    <a:pt x="1740" y="13218"/>
                    <a:pt x="2120" y="13520"/>
                    <a:pt x="2548" y="13520"/>
                  </a:cubicBezTo>
                  <a:cubicBezTo>
                    <a:pt x="2599" y="13520"/>
                    <a:pt x="2651" y="13516"/>
                    <a:pt x="2703" y="13507"/>
                  </a:cubicBezTo>
                  <a:lnTo>
                    <a:pt x="10037" y="12162"/>
                  </a:lnTo>
                  <a:cubicBezTo>
                    <a:pt x="10525" y="12079"/>
                    <a:pt x="10847" y="11602"/>
                    <a:pt x="10752" y="11126"/>
                  </a:cubicBezTo>
                  <a:lnTo>
                    <a:pt x="9180" y="2494"/>
                  </a:lnTo>
                  <a:cubicBezTo>
                    <a:pt x="9107" y="2064"/>
                    <a:pt x="8737" y="1763"/>
                    <a:pt x="8316" y="1763"/>
                  </a:cubicBezTo>
                  <a:cubicBezTo>
                    <a:pt x="8260" y="1763"/>
                    <a:pt x="8202" y="1768"/>
                    <a:pt x="8144" y="1780"/>
                  </a:cubicBezTo>
                  <a:lnTo>
                    <a:pt x="6858" y="2018"/>
                  </a:lnTo>
                  <a:lnTo>
                    <a:pt x="6799" y="1732"/>
                  </a:lnTo>
                  <a:cubicBezTo>
                    <a:pt x="6745" y="1451"/>
                    <a:pt x="6495" y="1249"/>
                    <a:pt x="6210" y="1249"/>
                  </a:cubicBezTo>
                  <a:cubicBezTo>
                    <a:pt x="6180" y="1249"/>
                    <a:pt x="6150" y="1251"/>
                    <a:pt x="6120" y="1256"/>
                  </a:cubicBezTo>
                  <a:lnTo>
                    <a:pt x="5180" y="1434"/>
                  </a:lnTo>
                  <a:cubicBezTo>
                    <a:pt x="5227" y="1268"/>
                    <a:pt x="5239" y="1089"/>
                    <a:pt x="5203" y="910"/>
                  </a:cubicBezTo>
                  <a:cubicBezTo>
                    <a:pt x="5118" y="380"/>
                    <a:pt x="4655" y="0"/>
                    <a:pt x="413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4" name="Google Shape;9924;p52"/>
            <p:cNvSpPr/>
            <p:nvPr/>
          </p:nvSpPr>
          <p:spPr>
            <a:xfrm>
              <a:off x="2742600" y="4220000"/>
              <a:ext cx="46600" cy="38650"/>
            </a:xfrm>
            <a:custGeom>
              <a:rect b="b" l="l" r="r" t="t"/>
              <a:pathLst>
                <a:path extrusionOk="0" h="1546" w="1864">
                  <a:moveTo>
                    <a:pt x="1011" y="1"/>
                  </a:moveTo>
                  <a:cubicBezTo>
                    <a:pt x="968" y="1"/>
                    <a:pt x="924" y="5"/>
                    <a:pt x="881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69" y="1"/>
                    <a:pt x="101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5" name="Google Shape;9925;p52"/>
            <p:cNvSpPr/>
            <p:nvPr/>
          </p:nvSpPr>
          <p:spPr>
            <a:xfrm>
              <a:off x="2795525" y="4208650"/>
              <a:ext cx="96375" cy="33625"/>
            </a:xfrm>
            <a:custGeom>
              <a:rect b="b" l="l" r="r" t="t"/>
              <a:pathLst>
                <a:path extrusionOk="0" h="1345" w="3855">
                  <a:moveTo>
                    <a:pt x="3260" y="1"/>
                  </a:moveTo>
                  <a:cubicBezTo>
                    <a:pt x="3224" y="1"/>
                    <a:pt x="3186" y="5"/>
                    <a:pt x="3146" y="14"/>
                  </a:cubicBezTo>
                  <a:lnTo>
                    <a:pt x="550" y="478"/>
                  </a:lnTo>
                  <a:cubicBezTo>
                    <a:pt x="1" y="579"/>
                    <a:pt x="117" y="1345"/>
                    <a:pt x="609" y="1345"/>
                  </a:cubicBezTo>
                  <a:cubicBezTo>
                    <a:pt x="639" y="1345"/>
                    <a:pt x="671" y="1342"/>
                    <a:pt x="705" y="1335"/>
                  </a:cubicBezTo>
                  <a:lnTo>
                    <a:pt x="3289" y="871"/>
                  </a:lnTo>
                  <a:cubicBezTo>
                    <a:pt x="3855" y="793"/>
                    <a:pt x="3758" y="1"/>
                    <a:pt x="3260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6" name="Google Shape;9926;p52"/>
            <p:cNvSpPr/>
            <p:nvPr/>
          </p:nvSpPr>
          <p:spPr>
            <a:xfrm>
              <a:off x="2752425" y="4273875"/>
              <a:ext cx="46600" cy="38650"/>
            </a:xfrm>
            <a:custGeom>
              <a:rect b="b" l="l" r="r" t="t"/>
              <a:pathLst>
                <a:path extrusionOk="0" h="1546" w="1864">
                  <a:moveTo>
                    <a:pt x="1014" y="1"/>
                  </a:moveTo>
                  <a:cubicBezTo>
                    <a:pt x="970" y="1"/>
                    <a:pt x="926" y="5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0" y="1546"/>
                    <a:pt x="1007" y="1546"/>
                  </a:cubicBezTo>
                  <a:cubicBezTo>
                    <a:pt x="1454" y="1546"/>
                    <a:pt x="1864" y="1142"/>
                    <a:pt x="1774" y="631"/>
                  </a:cubicBezTo>
                  <a:cubicBezTo>
                    <a:pt x="1700" y="259"/>
                    <a:pt x="1378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7" name="Google Shape;9927;p52"/>
            <p:cNvSpPr/>
            <p:nvPr/>
          </p:nvSpPr>
          <p:spPr>
            <a:xfrm>
              <a:off x="2806300" y="4262500"/>
              <a:ext cx="93975" cy="33750"/>
            </a:xfrm>
            <a:custGeom>
              <a:rect b="b" l="l" r="r" t="t"/>
              <a:pathLst>
                <a:path extrusionOk="0" h="1350" w="3759">
                  <a:moveTo>
                    <a:pt x="3154" y="1"/>
                  </a:moveTo>
                  <a:cubicBezTo>
                    <a:pt x="3139" y="1"/>
                    <a:pt x="3123" y="1"/>
                    <a:pt x="3108" y="3"/>
                  </a:cubicBezTo>
                  <a:lnTo>
                    <a:pt x="512" y="467"/>
                  </a:lnTo>
                  <a:cubicBezTo>
                    <a:pt x="0" y="618"/>
                    <a:pt x="125" y="1349"/>
                    <a:pt x="631" y="1349"/>
                  </a:cubicBezTo>
                  <a:cubicBezTo>
                    <a:pt x="643" y="1349"/>
                    <a:pt x="655" y="1349"/>
                    <a:pt x="667" y="1348"/>
                  </a:cubicBezTo>
                  <a:lnTo>
                    <a:pt x="3262" y="872"/>
                  </a:lnTo>
                  <a:cubicBezTo>
                    <a:pt x="3759" y="722"/>
                    <a:pt x="3640" y="1"/>
                    <a:pt x="315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8" name="Google Shape;9928;p52"/>
            <p:cNvSpPr/>
            <p:nvPr/>
          </p:nvSpPr>
          <p:spPr>
            <a:xfrm>
              <a:off x="2763125" y="4331350"/>
              <a:ext cx="46325" cy="38925"/>
            </a:xfrm>
            <a:custGeom>
              <a:rect b="b" l="l" r="r" t="t"/>
              <a:pathLst>
                <a:path extrusionOk="0" h="1557" w="1853">
                  <a:moveTo>
                    <a:pt x="998" y="0"/>
                  </a:moveTo>
                  <a:cubicBezTo>
                    <a:pt x="956" y="0"/>
                    <a:pt x="913" y="4"/>
                    <a:pt x="870" y="11"/>
                  </a:cubicBezTo>
                  <a:cubicBezTo>
                    <a:pt x="191" y="130"/>
                    <a:pt x="1" y="1011"/>
                    <a:pt x="560" y="1416"/>
                  </a:cubicBezTo>
                  <a:cubicBezTo>
                    <a:pt x="701" y="1513"/>
                    <a:pt x="853" y="1556"/>
                    <a:pt x="1000" y="1556"/>
                  </a:cubicBezTo>
                  <a:cubicBezTo>
                    <a:pt x="1449" y="1556"/>
                    <a:pt x="1853" y="1153"/>
                    <a:pt x="1763" y="642"/>
                  </a:cubicBezTo>
                  <a:cubicBezTo>
                    <a:pt x="1699" y="268"/>
                    <a:pt x="1367" y="0"/>
                    <a:pt x="99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9" name="Google Shape;9929;p52"/>
            <p:cNvSpPr/>
            <p:nvPr/>
          </p:nvSpPr>
          <p:spPr>
            <a:xfrm>
              <a:off x="2816675" y="4319925"/>
              <a:ext cx="94825" cy="33850"/>
            </a:xfrm>
            <a:custGeom>
              <a:rect b="b" l="l" r="r" t="t"/>
              <a:pathLst>
                <a:path extrusionOk="0" h="1354" w="3793">
                  <a:moveTo>
                    <a:pt x="3168" y="1"/>
                  </a:moveTo>
                  <a:cubicBezTo>
                    <a:pt x="3149" y="1"/>
                    <a:pt x="3129" y="2"/>
                    <a:pt x="3109" y="4"/>
                  </a:cubicBezTo>
                  <a:lnTo>
                    <a:pt x="514" y="480"/>
                  </a:lnTo>
                  <a:cubicBezTo>
                    <a:pt x="1" y="605"/>
                    <a:pt x="110" y="1354"/>
                    <a:pt x="602" y="1354"/>
                  </a:cubicBezTo>
                  <a:cubicBezTo>
                    <a:pt x="623" y="1354"/>
                    <a:pt x="646" y="1352"/>
                    <a:pt x="669" y="1349"/>
                  </a:cubicBezTo>
                  <a:lnTo>
                    <a:pt x="3276" y="885"/>
                  </a:lnTo>
                  <a:cubicBezTo>
                    <a:pt x="3793" y="747"/>
                    <a:pt x="3678" y="1"/>
                    <a:pt x="316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0" name="Google Shape;9930;p52"/>
            <p:cNvSpPr/>
            <p:nvPr/>
          </p:nvSpPr>
          <p:spPr>
            <a:xfrm>
              <a:off x="2718475" y="4570700"/>
              <a:ext cx="194100" cy="174025"/>
            </a:xfrm>
            <a:custGeom>
              <a:rect b="b" l="l" r="r" t="t"/>
              <a:pathLst>
                <a:path extrusionOk="0" h="6961" w="7764">
                  <a:moveTo>
                    <a:pt x="3925" y="1"/>
                  </a:moveTo>
                  <a:cubicBezTo>
                    <a:pt x="2894" y="1"/>
                    <a:pt x="1882" y="469"/>
                    <a:pt x="1215" y="1343"/>
                  </a:cubicBezTo>
                  <a:lnTo>
                    <a:pt x="6954" y="4975"/>
                  </a:lnTo>
                  <a:cubicBezTo>
                    <a:pt x="7764" y="3403"/>
                    <a:pt x="7240" y="1474"/>
                    <a:pt x="5752" y="534"/>
                  </a:cubicBezTo>
                  <a:cubicBezTo>
                    <a:pt x="5185" y="174"/>
                    <a:pt x="4551" y="1"/>
                    <a:pt x="3925" y="1"/>
                  </a:cubicBezTo>
                  <a:close/>
                  <a:moveTo>
                    <a:pt x="810" y="1986"/>
                  </a:moveTo>
                  <a:lnTo>
                    <a:pt x="810" y="1986"/>
                  </a:lnTo>
                  <a:cubicBezTo>
                    <a:pt x="1" y="3558"/>
                    <a:pt x="525" y="5487"/>
                    <a:pt x="2013" y="6427"/>
                  </a:cubicBezTo>
                  <a:cubicBezTo>
                    <a:pt x="2580" y="6787"/>
                    <a:pt x="3213" y="6960"/>
                    <a:pt x="3839" y="6960"/>
                  </a:cubicBezTo>
                  <a:cubicBezTo>
                    <a:pt x="4870" y="6960"/>
                    <a:pt x="5883" y="6492"/>
                    <a:pt x="6549" y="5618"/>
                  </a:cubicBezTo>
                  <a:lnTo>
                    <a:pt x="810" y="1986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1" name="Google Shape;9931;p52"/>
            <p:cNvSpPr/>
            <p:nvPr/>
          </p:nvSpPr>
          <p:spPr>
            <a:xfrm>
              <a:off x="3082225" y="4197375"/>
              <a:ext cx="151825" cy="141000"/>
            </a:xfrm>
            <a:custGeom>
              <a:rect b="b" l="l" r="r" t="t"/>
              <a:pathLst>
                <a:path extrusionOk="0" h="5640" w="6073">
                  <a:moveTo>
                    <a:pt x="3596" y="0"/>
                  </a:moveTo>
                  <a:lnTo>
                    <a:pt x="1203" y="1632"/>
                  </a:lnTo>
                  <a:cubicBezTo>
                    <a:pt x="250" y="2286"/>
                    <a:pt x="0" y="3596"/>
                    <a:pt x="655" y="4560"/>
                  </a:cubicBezTo>
                  <a:lnTo>
                    <a:pt x="762" y="4715"/>
                  </a:lnTo>
                  <a:cubicBezTo>
                    <a:pt x="1170" y="5316"/>
                    <a:pt x="1833" y="5640"/>
                    <a:pt x="2507" y="5640"/>
                  </a:cubicBezTo>
                  <a:cubicBezTo>
                    <a:pt x="2915" y="5640"/>
                    <a:pt x="3328" y="5522"/>
                    <a:pt x="3691" y="5275"/>
                  </a:cubicBezTo>
                  <a:lnTo>
                    <a:pt x="6072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2" name="Google Shape;9932;p52"/>
            <p:cNvSpPr/>
            <p:nvPr/>
          </p:nvSpPr>
          <p:spPr>
            <a:xfrm>
              <a:off x="3184900" y="4138825"/>
              <a:ext cx="152125" cy="141025"/>
            </a:xfrm>
            <a:custGeom>
              <a:rect b="b" l="l" r="r" t="t"/>
              <a:pathLst>
                <a:path extrusionOk="0" h="5641" w="6085">
                  <a:moveTo>
                    <a:pt x="3578" y="1"/>
                  </a:moveTo>
                  <a:cubicBezTo>
                    <a:pt x="3170" y="1"/>
                    <a:pt x="2757" y="119"/>
                    <a:pt x="2394" y="366"/>
                  </a:cubicBezTo>
                  <a:lnTo>
                    <a:pt x="1" y="1997"/>
                  </a:lnTo>
                  <a:lnTo>
                    <a:pt x="2477" y="5640"/>
                  </a:lnTo>
                  <a:lnTo>
                    <a:pt x="4871" y="4009"/>
                  </a:lnTo>
                  <a:cubicBezTo>
                    <a:pt x="5835" y="3354"/>
                    <a:pt x="6085" y="2045"/>
                    <a:pt x="5430" y="1092"/>
                  </a:cubicBezTo>
                  <a:lnTo>
                    <a:pt x="5323" y="926"/>
                  </a:lnTo>
                  <a:cubicBezTo>
                    <a:pt x="4915" y="325"/>
                    <a:pt x="4252" y="1"/>
                    <a:pt x="357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3" name="Google Shape;9933;p52"/>
            <p:cNvSpPr/>
            <p:nvPr/>
          </p:nvSpPr>
          <p:spPr>
            <a:xfrm>
              <a:off x="3037575" y="4488350"/>
              <a:ext cx="267900" cy="266925"/>
            </a:xfrm>
            <a:custGeom>
              <a:rect b="b" l="l" r="r" t="t"/>
              <a:pathLst>
                <a:path extrusionOk="0" h="10677" w="10716">
                  <a:moveTo>
                    <a:pt x="4998" y="0"/>
                  </a:moveTo>
                  <a:cubicBezTo>
                    <a:pt x="4820" y="0"/>
                    <a:pt x="4665" y="135"/>
                    <a:pt x="4644" y="327"/>
                  </a:cubicBezTo>
                  <a:lnTo>
                    <a:pt x="4179" y="3804"/>
                  </a:lnTo>
                  <a:lnTo>
                    <a:pt x="703" y="3339"/>
                  </a:lnTo>
                  <a:cubicBezTo>
                    <a:pt x="688" y="3338"/>
                    <a:pt x="673" y="3337"/>
                    <a:pt x="659" y="3337"/>
                  </a:cubicBezTo>
                  <a:cubicBezTo>
                    <a:pt x="473" y="3337"/>
                    <a:pt x="308" y="3473"/>
                    <a:pt x="286" y="3661"/>
                  </a:cubicBezTo>
                  <a:lnTo>
                    <a:pt x="24" y="5637"/>
                  </a:lnTo>
                  <a:cubicBezTo>
                    <a:pt x="0" y="5840"/>
                    <a:pt x="143" y="6030"/>
                    <a:pt x="346" y="6054"/>
                  </a:cubicBezTo>
                  <a:lnTo>
                    <a:pt x="3834" y="6518"/>
                  </a:lnTo>
                  <a:lnTo>
                    <a:pt x="3370" y="9995"/>
                  </a:lnTo>
                  <a:cubicBezTo>
                    <a:pt x="3334" y="10197"/>
                    <a:pt x="3477" y="10388"/>
                    <a:pt x="3691" y="10412"/>
                  </a:cubicBezTo>
                  <a:lnTo>
                    <a:pt x="5656" y="10674"/>
                  </a:lnTo>
                  <a:cubicBezTo>
                    <a:pt x="5671" y="10675"/>
                    <a:pt x="5685" y="10676"/>
                    <a:pt x="5700" y="10676"/>
                  </a:cubicBezTo>
                  <a:cubicBezTo>
                    <a:pt x="5885" y="10676"/>
                    <a:pt x="6050" y="10540"/>
                    <a:pt x="6072" y="10352"/>
                  </a:cubicBezTo>
                  <a:lnTo>
                    <a:pt x="6537" y="6876"/>
                  </a:lnTo>
                  <a:lnTo>
                    <a:pt x="10013" y="7328"/>
                  </a:lnTo>
                  <a:cubicBezTo>
                    <a:pt x="10033" y="7331"/>
                    <a:pt x="10053" y="7333"/>
                    <a:pt x="10072" y="7333"/>
                  </a:cubicBezTo>
                  <a:cubicBezTo>
                    <a:pt x="10251" y="7333"/>
                    <a:pt x="10409" y="7189"/>
                    <a:pt x="10430" y="7007"/>
                  </a:cubicBezTo>
                  <a:lnTo>
                    <a:pt x="10692" y="5042"/>
                  </a:lnTo>
                  <a:cubicBezTo>
                    <a:pt x="10716" y="4828"/>
                    <a:pt x="10573" y="4649"/>
                    <a:pt x="10371" y="4613"/>
                  </a:cubicBezTo>
                  <a:lnTo>
                    <a:pt x="6894" y="4161"/>
                  </a:lnTo>
                  <a:lnTo>
                    <a:pt x="7358" y="684"/>
                  </a:lnTo>
                  <a:cubicBezTo>
                    <a:pt x="7382" y="470"/>
                    <a:pt x="7239" y="291"/>
                    <a:pt x="7037" y="256"/>
                  </a:cubicBezTo>
                  <a:lnTo>
                    <a:pt x="5060" y="6"/>
                  </a:lnTo>
                  <a:cubicBezTo>
                    <a:pt x="5040" y="2"/>
                    <a:pt x="5019" y="0"/>
                    <a:pt x="499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4" name="Google Shape;9934;p52"/>
            <p:cNvSpPr/>
            <p:nvPr/>
          </p:nvSpPr>
          <p:spPr>
            <a:xfrm>
              <a:off x="1900525" y="921825"/>
              <a:ext cx="270900" cy="337450"/>
            </a:xfrm>
            <a:custGeom>
              <a:rect b="b" l="l" r="r" t="t"/>
              <a:pathLst>
                <a:path extrusionOk="0" h="13498" w="10836">
                  <a:moveTo>
                    <a:pt x="4147" y="412"/>
                  </a:moveTo>
                  <a:cubicBezTo>
                    <a:pt x="4434" y="412"/>
                    <a:pt x="4718" y="584"/>
                    <a:pt x="4775" y="971"/>
                  </a:cubicBezTo>
                  <a:cubicBezTo>
                    <a:pt x="4799" y="1173"/>
                    <a:pt x="4751" y="1364"/>
                    <a:pt x="4620" y="1518"/>
                  </a:cubicBezTo>
                  <a:lnTo>
                    <a:pt x="3834" y="1661"/>
                  </a:lnTo>
                  <a:cubicBezTo>
                    <a:pt x="3656" y="1566"/>
                    <a:pt x="3537" y="1399"/>
                    <a:pt x="3501" y="1209"/>
                  </a:cubicBezTo>
                  <a:cubicBezTo>
                    <a:pt x="3386" y="709"/>
                    <a:pt x="3770" y="412"/>
                    <a:pt x="4147" y="412"/>
                  </a:cubicBezTo>
                  <a:close/>
                  <a:moveTo>
                    <a:pt x="7842" y="2726"/>
                  </a:moveTo>
                  <a:cubicBezTo>
                    <a:pt x="8105" y="2726"/>
                    <a:pt x="8340" y="2907"/>
                    <a:pt x="8382" y="3185"/>
                  </a:cubicBezTo>
                  <a:lnTo>
                    <a:pt x="9775" y="10746"/>
                  </a:lnTo>
                  <a:cubicBezTo>
                    <a:pt x="9823" y="11043"/>
                    <a:pt x="9633" y="11329"/>
                    <a:pt x="9323" y="11377"/>
                  </a:cubicBezTo>
                  <a:lnTo>
                    <a:pt x="3060" y="12520"/>
                  </a:lnTo>
                  <a:cubicBezTo>
                    <a:pt x="3025" y="12527"/>
                    <a:pt x="2990" y="12530"/>
                    <a:pt x="2956" y="12530"/>
                  </a:cubicBezTo>
                  <a:cubicBezTo>
                    <a:pt x="2699" y="12530"/>
                    <a:pt x="2471" y="12342"/>
                    <a:pt x="2429" y="12079"/>
                  </a:cubicBezTo>
                  <a:lnTo>
                    <a:pt x="1048" y="4507"/>
                  </a:lnTo>
                  <a:cubicBezTo>
                    <a:pt x="989" y="4209"/>
                    <a:pt x="1191" y="3935"/>
                    <a:pt x="1489" y="3876"/>
                  </a:cubicBezTo>
                  <a:lnTo>
                    <a:pt x="2239" y="3745"/>
                  </a:lnTo>
                  <a:cubicBezTo>
                    <a:pt x="2270" y="3954"/>
                    <a:pt x="2448" y="4099"/>
                    <a:pt x="2653" y="4099"/>
                  </a:cubicBezTo>
                  <a:cubicBezTo>
                    <a:pt x="2681" y="4099"/>
                    <a:pt x="2710" y="4096"/>
                    <a:pt x="2739" y="4090"/>
                  </a:cubicBezTo>
                  <a:lnTo>
                    <a:pt x="6656" y="3376"/>
                  </a:lnTo>
                  <a:cubicBezTo>
                    <a:pt x="6894" y="3340"/>
                    <a:pt x="7049" y="3114"/>
                    <a:pt x="7001" y="2876"/>
                  </a:cubicBezTo>
                  <a:lnTo>
                    <a:pt x="7751" y="2733"/>
                  </a:lnTo>
                  <a:cubicBezTo>
                    <a:pt x="7782" y="2728"/>
                    <a:pt x="7812" y="2726"/>
                    <a:pt x="7842" y="2726"/>
                  </a:cubicBezTo>
                  <a:close/>
                  <a:moveTo>
                    <a:pt x="4134" y="1"/>
                  </a:moveTo>
                  <a:cubicBezTo>
                    <a:pt x="4071" y="1"/>
                    <a:pt x="4006" y="6"/>
                    <a:pt x="3941" y="18"/>
                  </a:cubicBezTo>
                  <a:cubicBezTo>
                    <a:pt x="3346" y="125"/>
                    <a:pt x="2953" y="697"/>
                    <a:pt x="3072" y="1280"/>
                  </a:cubicBezTo>
                  <a:cubicBezTo>
                    <a:pt x="3096" y="1459"/>
                    <a:pt x="3167" y="1614"/>
                    <a:pt x="3275" y="1756"/>
                  </a:cubicBezTo>
                  <a:lnTo>
                    <a:pt x="2501" y="1899"/>
                  </a:lnTo>
                  <a:cubicBezTo>
                    <a:pt x="2191" y="1959"/>
                    <a:pt x="1977" y="2268"/>
                    <a:pt x="2036" y="2578"/>
                  </a:cubicBezTo>
                  <a:lnTo>
                    <a:pt x="2084" y="2864"/>
                  </a:lnTo>
                  <a:lnTo>
                    <a:pt x="798" y="3102"/>
                  </a:lnTo>
                  <a:cubicBezTo>
                    <a:pt x="310" y="3185"/>
                    <a:pt x="0" y="3650"/>
                    <a:pt x="84" y="4126"/>
                  </a:cubicBezTo>
                  <a:lnTo>
                    <a:pt x="1655" y="12758"/>
                  </a:lnTo>
                  <a:cubicBezTo>
                    <a:pt x="1741" y="13194"/>
                    <a:pt x="2111" y="13497"/>
                    <a:pt x="2537" y="13497"/>
                  </a:cubicBezTo>
                  <a:cubicBezTo>
                    <a:pt x="2588" y="13497"/>
                    <a:pt x="2639" y="13493"/>
                    <a:pt x="2691" y="13484"/>
                  </a:cubicBezTo>
                  <a:lnTo>
                    <a:pt x="10025" y="12139"/>
                  </a:lnTo>
                  <a:cubicBezTo>
                    <a:pt x="10514" y="12055"/>
                    <a:pt x="10835" y="11579"/>
                    <a:pt x="10752" y="11103"/>
                  </a:cubicBezTo>
                  <a:lnTo>
                    <a:pt x="9168" y="2483"/>
                  </a:lnTo>
                  <a:cubicBezTo>
                    <a:pt x="9094" y="2046"/>
                    <a:pt x="8715" y="1743"/>
                    <a:pt x="8287" y="1743"/>
                  </a:cubicBezTo>
                  <a:cubicBezTo>
                    <a:pt x="8236" y="1743"/>
                    <a:pt x="8184" y="1748"/>
                    <a:pt x="8132" y="1756"/>
                  </a:cubicBezTo>
                  <a:lnTo>
                    <a:pt x="6847" y="1995"/>
                  </a:lnTo>
                  <a:lnTo>
                    <a:pt x="6799" y="1721"/>
                  </a:lnTo>
                  <a:cubicBezTo>
                    <a:pt x="6746" y="1435"/>
                    <a:pt x="6506" y="1235"/>
                    <a:pt x="6228" y="1235"/>
                  </a:cubicBezTo>
                  <a:cubicBezTo>
                    <a:pt x="6192" y="1235"/>
                    <a:pt x="6156" y="1238"/>
                    <a:pt x="6120" y="1245"/>
                  </a:cubicBezTo>
                  <a:lnTo>
                    <a:pt x="5168" y="1411"/>
                  </a:lnTo>
                  <a:cubicBezTo>
                    <a:pt x="5227" y="1245"/>
                    <a:pt x="5239" y="1066"/>
                    <a:pt x="5203" y="899"/>
                  </a:cubicBezTo>
                  <a:cubicBezTo>
                    <a:pt x="5108" y="370"/>
                    <a:pt x="4646" y="1"/>
                    <a:pt x="413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5" name="Google Shape;9935;p52"/>
            <p:cNvSpPr/>
            <p:nvPr/>
          </p:nvSpPr>
          <p:spPr>
            <a:xfrm>
              <a:off x="1948450" y="1043050"/>
              <a:ext cx="46550" cy="38675"/>
            </a:xfrm>
            <a:custGeom>
              <a:rect b="b" l="l" r="r" t="t"/>
              <a:pathLst>
                <a:path extrusionOk="0" h="1547" w="1862">
                  <a:moveTo>
                    <a:pt x="1015" y="1"/>
                  </a:moveTo>
                  <a:cubicBezTo>
                    <a:pt x="967" y="1"/>
                    <a:pt x="918" y="5"/>
                    <a:pt x="869" y="15"/>
                  </a:cubicBezTo>
                  <a:cubicBezTo>
                    <a:pt x="191" y="134"/>
                    <a:pt x="0" y="1015"/>
                    <a:pt x="572" y="1408"/>
                  </a:cubicBezTo>
                  <a:cubicBezTo>
                    <a:pt x="709" y="1504"/>
                    <a:pt x="857" y="1547"/>
                    <a:pt x="1002" y="1547"/>
                  </a:cubicBezTo>
                  <a:cubicBezTo>
                    <a:pt x="1450" y="1547"/>
                    <a:pt x="1861" y="1138"/>
                    <a:pt x="1762" y="634"/>
                  </a:cubicBezTo>
                  <a:cubicBezTo>
                    <a:pt x="1699" y="266"/>
                    <a:pt x="1377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6" name="Google Shape;9936;p52"/>
            <p:cNvSpPr/>
            <p:nvPr/>
          </p:nvSpPr>
          <p:spPr>
            <a:xfrm>
              <a:off x="2001300" y="1031775"/>
              <a:ext cx="96200" cy="33875"/>
            </a:xfrm>
            <a:custGeom>
              <a:rect b="b" l="l" r="r" t="t"/>
              <a:pathLst>
                <a:path extrusionOk="0" h="1355" w="3848">
                  <a:moveTo>
                    <a:pt x="3261" y="1"/>
                  </a:moveTo>
                  <a:cubicBezTo>
                    <a:pt x="3225" y="1"/>
                    <a:pt x="3188" y="5"/>
                    <a:pt x="3149" y="14"/>
                  </a:cubicBezTo>
                  <a:lnTo>
                    <a:pt x="553" y="490"/>
                  </a:lnTo>
                  <a:cubicBezTo>
                    <a:pt x="1" y="580"/>
                    <a:pt x="121" y="1354"/>
                    <a:pt x="622" y="1354"/>
                  </a:cubicBezTo>
                  <a:cubicBezTo>
                    <a:pt x="649" y="1354"/>
                    <a:pt x="678" y="1352"/>
                    <a:pt x="708" y="1347"/>
                  </a:cubicBezTo>
                  <a:lnTo>
                    <a:pt x="3292" y="871"/>
                  </a:lnTo>
                  <a:cubicBezTo>
                    <a:pt x="3847" y="793"/>
                    <a:pt x="3750" y="1"/>
                    <a:pt x="326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7" name="Google Shape;9937;p52"/>
            <p:cNvSpPr/>
            <p:nvPr/>
          </p:nvSpPr>
          <p:spPr>
            <a:xfrm>
              <a:off x="1958275" y="1097000"/>
              <a:ext cx="46600" cy="38650"/>
            </a:xfrm>
            <a:custGeom>
              <a:rect b="b" l="l" r="r" t="t"/>
              <a:pathLst>
                <a:path extrusionOk="0" h="1546" w="1864">
                  <a:moveTo>
                    <a:pt x="1014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8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8" name="Google Shape;9938;p52"/>
            <p:cNvSpPr/>
            <p:nvPr/>
          </p:nvSpPr>
          <p:spPr>
            <a:xfrm>
              <a:off x="2012150" y="1085650"/>
              <a:ext cx="94075" cy="33725"/>
            </a:xfrm>
            <a:custGeom>
              <a:rect b="b" l="l" r="r" t="t"/>
              <a:pathLst>
                <a:path extrusionOk="0" h="1349" w="3763">
                  <a:moveTo>
                    <a:pt x="3132" y="0"/>
                  </a:moveTo>
                  <a:cubicBezTo>
                    <a:pt x="3120" y="0"/>
                    <a:pt x="3108" y="1"/>
                    <a:pt x="3096" y="2"/>
                  </a:cubicBezTo>
                  <a:lnTo>
                    <a:pt x="500" y="478"/>
                  </a:lnTo>
                  <a:cubicBezTo>
                    <a:pt x="0" y="618"/>
                    <a:pt x="125" y="1348"/>
                    <a:pt x="631" y="1348"/>
                  </a:cubicBezTo>
                  <a:cubicBezTo>
                    <a:pt x="643" y="1348"/>
                    <a:pt x="655" y="1348"/>
                    <a:pt x="667" y="1347"/>
                  </a:cubicBezTo>
                  <a:lnTo>
                    <a:pt x="3263" y="871"/>
                  </a:lnTo>
                  <a:cubicBezTo>
                    <a:pt x="3763" y="731"/>
                    <a:pt x="3638" y="0"/>
                    <a:pt x="313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9" name="Google Shape;9939;p52"/>
            <p:cNvSpPr/>
            <p:nvPr/>
          </p:nvSpPr>
          <p:spPr>
            <a:xfrm>
              <a:off x="1968675" y="1154450"/>
              <a:ext cx="46625" cy="38900"/>
            </a:xfrm>
            <a:custGeom>
              <a:rect b="b" l="l" r="r" t="t"/>
              <a:pathLst>
                <a:path extrusionOk="0" h="1556" w="1865">
                  <a:moveTo>
                    <a:pt x="1014" y="1"/>
                  </a:moveTo>
                  <a:cubicBezTo>
                    <a:pt x="971" y="1"/>
                    <a:pt x="926" y="4"/>
                    <a:pt x="882" y="12"/>
                  </a:cubicBezTo>
                  <a:cubicBezTo>
                    <a:pt x="191" y="131"/>
                    <a:pt x="1" y="1012"/>
                    <a:pt x="572" y="1417"/>
                  </a:cubicBezTo>
                  <a:cubicBezTo>
                    <a:pt x="709" y="1513"/>
                    <a:pt x="858" y="1556"/>
                    <a:pt x="1003" y="1556"/>
                  </a:cubicBezTo>
                  <a:cubicBezTo>
                    <a:pt x="1452" y="1556"/>
                    <a:pt x="1865" y="1147"/>
                    <a:pt x="1775" y="643"/>
                  </a:cubicBezTo>
                  <a:cubicBezTo>
                    <a:pt x="1701" y="260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0" name="Google Shape;9940;p52"/>
            <p:cNvSpPr/>
            <p:nvPr/>
          </p:nvSpPr>
          <p:spPr>
            <a:xfrm>
              <a:off x="2022150" y="1143050"/>
              <a:ext cx="94925" cy="34125"/>
            </a:xfrm>
            <a:custGeom>
              <a:rect b="b" l="l" r="r" t="t"/>
              <a:pathLst>
                <a:path extrusionOk="0" h="1365" w="3797">
                  <a:moveTo>
                    <a:pt x="3170" y="0"/>
                  </a:moveTo>
                  <a:cubicBezTo>
                    <a:pt x="3152" y="0"/>
                    <a:pt x="3132" y="1"/>
                    <a:pt x="3113" y="4"/>
                  </a:cubicBezTo>
                  <a:lnTo>
                    <a:pt x="3125" y="4"/>
                  </a:lnTo>
                  <a:lnTo>
                    <a:pt x="529" y="480"/>
                  </a:lnTo>
                  <a:cubicBezTo>
                    <a:pt x="1" y="606"/>
                    <a:pt x="115" y="1364"/>
                    <a:pt x="626" y="1364"/>
                  </a:cubicBezTo>
                  <a:cubicBezTo>
                    <a:pt x="645" y="1364"/>
                    <a:pt x="664" y="1363"/>
                    <a:pt x="684" y="1361"/>
                  </a:cubicBezTo>
                  <a:lnTo>
                    <a:pt x="3279" y="885"/>
                  </a:lnTo>
                  <a:cubicBezTo>
                    <a:pt x="3796" y="758"/>
                    <a:pt x="3681" y="0"/>
                    <a:pt x="317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1" name="Google Shape;9941;p52"/>
            <p:cNvSpPr/>
            <p:nvPr/>
          </p:nvSpPr>
          <p:spPr>
            <a:xfrm>
              <a:off x="1924050" y="1393950"/>
              <a:ext cx="194375" cy="174175"/>
            </a:xfrm>
            <a:custGeom>
              <a:rect b="b" l="l" r="r" t="t"/>
              <a:pathLst>
                <a:path extrusionOk="0" h="6967" w="7775">
                  <a:moveTo>
                    <a:pt x="3934" y="1"/>
                  </a:moveTo>
                  <a:cubicBezTo>
                    <a:pt x="2904" y="1"/>
                    <a:pt x="1893" y="465"/>
                    <a:pt x="1226" y="1338"/>
                  </a:cubicBezTo>
                  <a:lnTo>
                    <a:pt x="6965" y="4969"/>
                  </a:lnTo>
                  <a:cubicBezTo>
                    <a:pt x="7775" y="3398"/>
                    <a:pt x="7251" y="1469"/>
                    <a:pt x="5763" y="528"/>
                  </a:cubicBezTo>
                  <a:cubicBezTo>
                    <a:pt x="5195" y="173"/>
                    <a:pt x="4561" y="1"/>
                    <a:pt x="3934" y="1"/>
                  </a:cubicBezTo>
                  <a:close/>
                  <a:moveTo>
                    <a:pt x="822" y="1993"/>
                  </a:moveTo>
                  <a:lnTo>
                    <a:pt x="822" y="1993"/>
                  </a:lnTo>
                  <a:cubicBezTo>
                    <a:pt x="0" y="3553"/>
                    <a:pt x="524" y="5493"/>
                    <a:pt x="2024" y="6434"/>
                  </a:cubicBezTo>
                  <a:cubicBezTo>
                    <a:pt x="2590" y="6793"/>
                    <a:pt x="3222" y="6966"/>
                    <a:pt x="3847" y="6966"/>
                  </a:cubicBezTo>
                  <a:cubicBezTo>
                    <a:pt x="4879" y="6966"/>
                    <a:pt x="5893" y="6495"/>
                    <a:pt x="6560" y="5612"/>
                  </a:cubicBezTo>
                  <a:lnTo>
                    <a:pt x="822" y="1993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2" name="Google Shape;9942;p52"/>
            <p:cNvSpPr/>
            <p:nvPr/>
          </p:nvSpPr>
          <p:spPr>
            <a:xfrm>
              <a:off x="2287775" y="1020500"/>
              <a:ext cx="152125" cy="141000"/>
            </a:xfrm>
            <a:custGeom>
              <a:rect b="b" l="l" r="r" t="t"/>
              <a:pathLst>
                <a:path extrusionOk="0" h="5640" w="6085">
                  <a:moveTo>
                    <a:pt x="3608" y="0"/>
                  </a:moveTo>
                  <a:lnTo>
                    <a:pt x="1215" y="1631"/>
                  </a:lnTo>
                  <a:cubicBezTo>
                    <a:pt x="250" y="2286"/>
                    <a:pt x="0" y="3596"/>
                    <a:pt x="655" y="4560"/>
                  </a:cubicBezTo>
                  <a:lnTo>
                    <a:pt x="762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1"/>
                    <a:pt x="3691" y="5275"/>
                  </a:cubicBezTo>
                  <a:lnTo>
                    <a:pt x="6085" y="3644"/>
                  </a:lnTo>
                  <a:lnTo>
                    <a:pt x="3608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3" name="Google Shape;9943;p52"/>
            <p:cNvSpPr/>
            <p:nvPr/>
          </p:nvSpPr>
          <p:spPr>
            <a:xfrm>
              <a:off x="2390775" y="962250"/>
              <a:ext cx="152125" cy="140725"/>
            </a:xfrm>
            <a:custGeom>
              <a:rect b="b" l="l" r="r" t="t"/>
              <a:pathLst>
                <a:path extrusionOk="0" h="5629" w="6085">
                  <a:moveTo>
                    <a:pt x="3571" y="1"/>
                  </a:moveTo>
                  <a:cubicBezTo>
                    <a:pt x="3163" y="1"/>
                    <a:pt x="2752" y="119"/>
                    <a:pt x="2393" y="366"/>
                  </a:cubicBezTo>
                  <a:lnTo>
                    <a:pt x="0" y="1985"/>
                  </a:lnTo>
                  <a:lnTo>
                    <a:pt x="2477" y="5628"/>
                  </a:lnTo>
                  <a:lnTo>
                    <a:pt x="4870" y="4009"/>
                  </a:lnTo>
                  <a:cubicBezTo>
                    <a:pt x="5834" y="3354"/>
                    <a:pt x="6084" y="2044"/>
                    <a:pt x="5429" y="1080"/>
                  </a:cubicBezTo>
                  <a:lnTo>
                    <a:pt x="5310" y="925"/>
                  </a:lnTo>
                  <a:cubicBezTo>
                    <a:pt x="4910" y="324"/>
                    <a:pt x="4245" y="1"/>
                    <a:pt x="357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4" name="Google Shape;9944;p52"/>
            <p:cNvSpPr/>
            <p:nvPr/>
          </p:nvSpPr>
          <p:spPr>
            <a:xfrm>
              <a:off x="2243425" y="1311750"/>
              <a:ext cx="268200" cy="266650"/>
            </a:xfrm>
            <a:custGeom>
              <a:rect b="b" l="l" r="r" t="t"/>
              <a:pathLst>
                <a:path extrusionOk="0" h="10666" w="10728">
                  <a:moveTo>
                    <a:pt x="5007" y="1"/>
                  </a:moveTo>
                  <a:cubicBezTo>
                    <a:pt x="4823" y="1"/>
                    <a:pt x="4676" y="136"/>
                    <a:pt x="4644" y="328"/>
                  </a:cubicBezTo>
                  <a:lnTo>
                    <a:pt x="4191" y="3805"/>
                  </a:lnTo>
                  <a:lnTo>
                    <a:pt x="715" y="3340"/>
                  </a:lnTo>
                  <a:cubicBezTo>
                    <a:pt x="699" y="3338"/>
                    <a:pt x="684" y="3338"/>
                    <a:pt x="668" y="3338"/>
                  </a:cubicBezTo>
                  <a:cubicBezTo>
                    <a:pt x="475" y="3338"/>
                    <a:pt x="319" y="3474"/>
                    <a:pt x="286" y="3662"/>
                  </a:cubicBezTo>
                  <a:lnTo>
                    <a:pt x="36" y="5638"/>
                  </a:lnTo>
                  <a:cubicBezTo>
                    <a:pt x="0" y="5840"/>
                    <a:pt x="143" y="6031"/>
                    <a:pt x="346" y="6055"/>
                  </a:cubicBezTo>
                  <a:lnTo>
                    <a:pt x="346" y="6043"/>
                  </a:lnTo>
                  <a:lnTo>
                    <a:pt x="3822" y="6507"/>
                  </a:lnTo>
                  <a:lnTo>
                    <a:pt x="3370" y="9984"/>
                  </a:lnTo>
                  <a:cubicBezTo>
                    <a:pt x="3334" y="10186"/>
                    <a:pt x="3489" y="10377"/>
                    <a:pt x="3691" y="10401"/>
                  </a:cubicBezTo>
                  <a:lnTo>
                    <a:pt x="5668" y="10663"/>
                  </a:lnTo>
                  <a:cubicBezTo>
                    <a:pt x="5683" y="10664"/>
                    <a:pt x="5697" y="10665"/>
                    <a:pt x="5712" y="10665"/>
                  </a:cubicBezTo>
                  <a:cubicBezTo>
                    <a:pt x="5896" y="10665"/>
                    <a:pt x="6051" y="10529"/>
                    <a:pt x="6085" y="10341"/>
                  </a:cubicBezTo>
                  <a:lnTo>
                    <a:pt x="6537" y="6864"/>
                  </a:lnTo>
                  <a:lnTo>
                    <a:pt x="10025" y="7329"/>
                  </a:lnTo>
                  <a:cubicBezTo>
                    <a:pt x="10040" y="7331"/>
                    <a:pt x="10055" y="7331"/>
                    <a:pt x="10069" y="7331"/>
                  </a:cubicBezTo>
                  <a:cubicBezTo>
                    <a:pt x="10253" y="7331"/>
                    <a:pt x="10409" y="7195"/>
                    <a:pt x="10442" y="7007"/>
                  </a:cubicBezTo>
                  <a:lnTo>
                    <a:pt x="10704" y="5031"/>
                  </a:lnTo>
                  <a:cubicBezTo>
                    <a:pt x="10728" y="4828"/>
                    <a:pt x="10585" y="4638"/>
                    <a:pt x="10383" y="4614"/>
                  </a:cubicBezTo>
                  <a:lnTo>
                    <a:pt x="6894" y="4150"/>
                  </a:lnTo>
                  <a:lnTo>
                    <a:pt x="7358" y="673"/>
                  </a:lnTo>
                  <a:cubicBezTo>
                    <a:pt x="7382" y="471"/>
                    <a:pt x="7239" y="280"/>
                    <a:pt x="7037" y="256"/>
                  </a:cubicBezTo>
                  <a:lnTo>
                    <a:pt x="5072" y="6"/>
                  </a:lnTo>
                  <a:cubicBezTo>
                    <a:pt x="5050" y="3"/>
                    <a:pt x="5029" y="1"/>
                    <a:pt x="500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5" name="Google Shape;9945;p52"/>
            <p:cNvSpPr/>
            <p:nvPr/>
          </p:nvSpPr>
          <p:spPr>
            <a:xfrm>
              <a:off x="1900225" y="1715975"/>
              <a:ext cx="271200" cy="337725"/>
            </a:xfrm>
            <a:custGeom>
              <a:rect b="b" l="l" r="r" t="t"/>
              <a:pathLst>
                <a:path extrusionOk="0" h="13509" w="10848">
                  <a:moveTo>
                    <a:pt x="4155" y="414"/>
                  </a:moveTo>
                  <a:cubicBezTo>
                    <a:pt x="4444" y="414"/>
                    <a:pt x="4730" y="589"/>
                    <a:pt x="4787" y="982"/>
                  </a:cubicBezTo>
                  <a:cubicBezTo>
                    <a:pt x="4811" y="1173"/>
                    <a:pt x="4763" y="1375"/>
                    <a:pt x="4632" y="1518"/>
                  </a:cubicBezTo>
                  <a:lnTo>
                    <a:pt x="3846" y="1673"/>
                  </a:lnTo>
                  <a:cubicBezTo>
                    <a:pt x="3668" y="1578"/>
                    <a:pt x="3549" y="1411"/>
                    <a:pt x="3513" y="1209"/>
                  </a:cubicBezTo>
                  <a:cubicBezTo>
                    <a:pt x="3398" y="710"/>
                    <a:pt x="3779" y="414"/>
                    <a:pt x="4155" y="414"/>
                  </a:cubicBezTo>
                  <a:close/>
                  <a:moveTo>
                    <a:pt x="7872" y="2734"/>
                  </a:moveTo>
                  <a:cubicBezTo>
                    <a:pt x="8128" y="2734"/>
                    <a:pt x="8354" y="2914"/>
                    <a:pt x="8406" y="3185"/>
                  </a:cubicBezTo>
                  <a:lnTo>
                    <a:pt x="9787" y="10746"/>
                  </a:lnTo>
                  <a:cubicBezTo>
                    <a:pt x="9835" y="11043"/>
                    <a:pt x="9645" y="11329"/>
                    <a:pt x="9335" y="11377"/>
                  </a:cubicBezTo>
                  <a:lnTo>
                    <a:pt x="3072" y="12520"/>
                  </a:lnTo>
                  <a:cubicBezTo>
                    <a:pt x="3037" y="12527"/>
                    <a:pt x="3002" y="12530"/>
                    <a:pt x="2968" y="12530"/>
                  </a:cubicBezTo>
                  <a:cubicBezTo>
                    <a:pt x="2711" y="12530"/>
                    <a:pt x="2483" y="12342"/>
                    <a:pt x="2441" y="12079"/>
                  </a:cubicBezTo>
                  <a:lnTo>
                    <a:pt x="1060" y="4519"/>
                  </a:lnTo>
                  <a:cubicBezTo>
                    <a:pt x="1013" y="4221"/>
                    <a:pt x="1215" y="3935"/>
                    <a:pt x="1513" y="3888"/>
                  </a:cubicBezTo>
                  <a:lnTo>
                    <a:pt x="2251" y="3745"/>
                  </a:lnTo>
                  <a:cubicBezTo>
                    <a:pt x="2294" y="3960"/>
                    <a:pt x="2483" y="4107"/>
                    <a:pt x="2694" y="4107"/>
                  </a:cubicBezTo>
                  <a:cubicBezTo>
                    <a:pt x="2717" y="4107"/>
                    <a:pt x="2740" y="4105"/>
                    <a:pt x="2763" y="4102"/>
                  </a:cubicBezTo>
                  <a:lnTo>
                    <a:pt x="6668" y="3387"/>
                  </a:lnTo>
                  <a:cubicBezTo>
                    <a:pt x="6906" y="3340"/>
                    <a:pt x="7061" y="3114"/>
                    <a:pt x="7025" y="2875"/>
                  </a:cubicBezTo>
                  <a:lnTo>
                    <a:pt x="7763" y="2745"/>
                  </a:lnTo>
                  <a:cubicBezTo>
                    <a:pt x="7800" y="2737"/>
                    <a:pt x="7836" y="2734"/>
                    <a:pt x="7872" y="2734"/>
                  </a:cubicBezTo>
                  <a:close/>
                  <a:moveTo>
                    <a:pt x="4146" y="0"/>
                  </a:moveTo>
                  <a:cubicBezTo>
                    <a:pt x="4083" y="0"/>
                    <a:pt x="4018" y="6"/>
                    <a:pt x="3953" y="18"/>
                  </a:cubicBezTo>
                  <a:cubicBezTo>
                    <a:pt x="3358" y="125"/>
                    <a:pt x="2965" y="697"/>
                    <a:pt x="3084" y="1292"/>
                  </a:cubicBezTo>
                  <a:cubicBezTo>
                    <a:pt x="3108" y="1459"/>
                    <a:pt x="3179" y="1625"/>
                    <a:pt x="3287" y="1768"/>
                  </a:cubicBezTo>
                  <a:lnTo>
                    <a:pt x="2513" y="1911"/>
                  </a:lnTo>
                  <a:cubicBezTo>
                    <a:pt x="2203" y="1971"/>
                    <a:pt x="1989" y="2280"/>
                    <a:pt x="2048" y="2602"/>
                  </a:cubicBezTo>
                  <a:lnTo>
                    <a:pt x="2096" y="2875"/>
                  </a:lnTo>
                  <a:lnTo>
                    <a:pt x="810" y="3114"/>
                  </a:lnTo>
                  <a:cubicBezTo>
                    <a:pt x="322" y="3197"/>
                    <a:pt x="1" y="3661"/>
                    <a:pt x="96" y="4149"/>
                  </a:cubicBezTo>
                  <a:lnTo>
                    <a:pt x="1667" y="12770"/>
                  </a:lnTo>
                  <a:cubicBezTo>
                    <a:pt x="1742" y="13206"/>
                    <a:pt x="2121" y="13509"/>
                    <a:pt x="2549" y="13509"/>
                  </a:cubicBezTo>
                  <a:cubicBezTo>
                    <a:pt x="2600" y="13509"/>
                    <a:pt x="2651" y="13505"/>
                    <a:pt x="2703" y="13496"/>
                  </a:cubicBezTo>
                  <a:lnTo>
                    <a:pt x="10037" y="12150"/>
                  </a:lnTo>
                  <a:cubicBezTo>
                    <a:pt x="10526" y="12067"/>
                    <a:pt x="10847" y="11603"/>
                    <a:pt x="10764" y="11115"/>
                  </a:cubicBezTo>
                  <a:lnTo>
                    <a:pt x="9180" y="2483"/>
                  </a:lnTo>
                  <a:cubicBezTo>
                    <a:pt x="9107" y="2052"/>
                    <a:pt x="8737" y="1751"/>
                    <a:pt x="8316" y="1751"/>
                  </a:cubicBezTo>
                  <a:cubicBezTo>
                    <a:pt x="8260" y="1751"/>
                    <a:pt x="8202" y="1757"/>
                    <a:pt x="8144" y="1768"/>
                  </a:cubicBezTo>
                  <a:lnTo>
                    <a:pt x="6859" y="1994"/>
                  </a:lnTo>
                  <a:lnTo>
                    <a:pt x="6811" y="1721"/>
                  </a:lnTo>
                  <a:cubicBezTo>
                    <a:pt x="6757" y="1431"/>
                    <a:pt x="6510" y="1237"/>
                    <a:pt x="6226" y="1237"/>
                  </a:cubicBezTo>
                  <a:cubicBezTo>
                    <a:pt x="6195" y="1237"/>
                    <a:pt x="6164" y="1240"/>
                    <a:pt x="6132" y="1244"/>
                  </a:cubicBezTo>
                  <a:lnTo>
                    <a:pt x="5180" y="1423"/>
                  </a:lnTo>
                  <a:cubicBezTo>
                    <a:pt x="5239" y="1244"/>
                    <a:pt x="5251" y="1066"/>
                    <a:pt x="5215" y="899"/>
                  </a:cubicBezTo>
                  <a:cubicBezTo>
                    <a:pt x="5120" y="370"/>
                    <a:pt x="4658" y="0"/>
                    <a:pt x="4146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6" name="Google Shape;9946;p52"/>
            <p:cNvSpPr/>
            <p:nvPr/>
          </p:nvSpPr>
          <p:spPr>
            <a:xfrm>
              <a:off x="1948450" y="1837275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4"/>
                    <a:pt x="869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3" y="1545"/>
                    <a:pt x="1861" y="1142"/>
                    <a:pt x="1762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7" name="Google Shape;9947;p52"/>
            <p:cNvSpPr/>
            <p:nvPr/>
          </p:nvSpPr>
          <p:spPr>
            <a:xfrm>
              <a:off x="2001250" y="1825875"/>
              <a:ext cx="96150" cy="34050"/>
            </a:xfrm>
            <a:custGeom>
              <a:rect b="b" l="l" r="r" t="t"/>
              <a:pathLst>
                <a:path extrusionOk="0" h="1362" w="3846">
                  <a:moveTo>
                    <a:pt x="3262" y="0"/>
                  </a:moveTo>
                  <a:cubicBezTo>
                    <a:pt x="3223" y="0"/>
                    <a:pt x="3182" y="5"/>
                    <a:pt x="3139" y="15"/>
                  </a:cubicBezTo>
                  <a:lnTo>
                    <a:pt x="3151" y="15"/>
                  </a:lnTo>
                  <a:lnTo>
                    <a:pt x="555" y="492"/>
                  </a:lnTo>
                  <a:cubicBezTo>
                    <a:pt x="0" y="569"/>
                    <a:pt x="108" y="1362"/>
                    <a:pt x="598" y="1362"/>
                  </a:cubicBezTo>
                  <a:cubicBezTo>
                    <a:pt x="633" y="1362"/>
                    <a:pt x="671" y="1358"/>
                    <a:pt x="710" y="1349"/>
                  </a:cubicBezTo>
                  <a:lnTo>
                    <a:pt x="3294" y="873"/>
                  </a:lnTo>
                  <a:cubicBezTo>
                    <a:pt x="3846" y="784"/>
                    <a:pt x="3753" y="0"/>
                    <a:pt x="326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8" name="Google Shape;9948;p52"/>
            <p:cNvSpPr/>
            <p:nvPr/>
          </p:nvSpPr>
          <p:spPr>
            <a:xfrm>
              <a:off x="1958275" y="1891150"/>
              <a:ext cx="46600" cy="38650"/>
            </a:xfrm>
            <a:custGeom>
              <a:rect b="b" l="l" r="r" t="t"/>
              <a:pathLst>
                <a:path extrusionOk="0" h="1546" w="1864">
                  <a:moveTo>
                    <a:pt x="1013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8" y="1545"/>
                  </a:cubicBezTo>
                  <a:cubicBezTo>
                    <a:pt x="1454" y="1545"/>
                    <a:pt x="1864" y="1145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9" name="Google Shape;9949;p52"/>
            <p:cNvSpPr/>
            <p:nvPr/>
          </p:nvSpPr>
          <p:spPr>
            <a:xfrm>
              <a:off x="2012225" y="1879800"/>
              <a:ext cx="94000" cy="33750"/>
            </a:xfrm>
            <a:custGeom>
              <a:rect b="b" l="l" r="r" t="t"/>
              <a:pathLst>
                <a:path extrusionOk="0" h="1350" w="3760">
                  <a:moveTo>
                    <a:pt x="3129" y="0"/>
                  </a:moveTo>
                  <a:cubicBezTo>
                    <a:pt x="3117" y="0"/>
                    <a:pt x="3105" y="1"/>
                    <a:pt x="3093" y="2"/>
                  </a:cubicBezTo>
                  <a:lnTo>
                    <a:pt x="497" y="478"/>
                  </a:lnTo>
                  <a:cubicBezTo>
                    <a:pt x="1" y="628"/>
                    <a:pt x="120" y="1349"/>
                    <a:pt x="617" y="1349"/>
                  </a:cubicBezTo>
                  <a:cubicBezTo>
                    <a:pt x="632" y="1349"/>
                    <a:pt x="648" y="1348"/>
                    <a:pt x="664" y="1347"/>
                  </a:cubicBezTo>
                  <a:lnTo>
                    <a:pt x="3260" y="883"/>
                  </a:lnTo>
                  <a:cubicBezTo>
                    <a:pt x="3760" y="731"/>
                    <a:pt x="3635" y="0"/>
                    <a:pt x="312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0" name="Google Shape;9950;p52"/>
            <p:cNvSpPr/>
            <p:nvPr/>
          </p:nvSpPr>
          <p:spPr>
            <a:xfrm>
              <a:off x="1968675" y="1948900"/>
              <a:ext cx="46625" cy="38625"/>
            </a:xfrm>
            <a:custGeom>
              <a:rect b="b" l="l" r="r" t="t"/>
              <a:pathLst>
                <a:path extrusionOk="0" h="1545" w="1865">
                  <a:moveTo>
                    <a:pt x="1014" y="0"/>
                  </a:moveTo>
                  <a:cubicBezTo>
                    <a:pt x="971" y="0"/>
                    <a:pt x="927" y="4"/>
                    <a:pt x="882" y="12"/>
                  </a:cubicBezTo>
                  <a:cubicBezTo>
                    <a:pt x="191" y="131"/>
                    <a:pt x="1" y="1012"/>
                    <a:pt x="572" y="1405"/>
                  </a:cubicBezTo>
                  <a:cubicBezTo>
                    <a:pt x="711" y="1502"/>
                    <a:pt x="861" y="1545"/>
                    <a:pt x="1008" y="1545"/>
                  </a:cubicBezTo>
                  <a:cubicBezTo>
                    <a:pt x="1455" y="1545"/>
                    <a:pt x="1865" y="1142"/>
                    <a:pt x="1775" y="631"/>
                  </a:cubicBezTo>
                  <a:cubicBezTo>
                    <a:pt x="1701" y="259"/>
                    <a:pt x="1379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1" name="Google Shape;9951;p52"/>
            <p:cNvSpPr/>
            <p:nvPr/>
          </p:nvSpPr>
          <p:spPr>
            <a:xfrm>
              <a:off x="2022350" y="1937225"/>
              <a:ext cx="94500" cy="34050"/>
            </a:xfrm>
            <a:custGeom>
              <a:rect b="b" l="l" r="r" t="t"/>
              <a:pathLst>
                <a:path extrusionOk="0" h="1362" w="3780">
                  <a:moveTo>
                    <a:pt x="3163" y="0"/>
                  </a:moveTo>
                  <a:cubicBezTo>
                    <a:pt x="3148" y="0"/>
                    <a:pt x="3132" y="1"/>
                    <a:pt x="3117" y="2"/>
                  </a:cubicBezTo>
                  <a:lnTo>
                    <a:pt x="3117" y="14"/>
                  </a:lnTo>
                  <a:lnTo>
                    <a:pt x="521" y="479"/>
                  </a:lnTo>
                  <a:cubicBezTo>
                    <a:pt x="1" y="617"/>
                    <a:pt x="120" y="1362"/>
                    <a:pt x="629" y="1362"/>
                  </a:cubicBezTo>
                  <a:cubicBezTo>
                    <a:pt x="644" y="1362"/>
                    <a:pt x="660" y="1361"/>
                    <a:pt x="676" y="1360"/>
                  </a:cubicBezTo>
                  <a:lnTo>
                    <a:pt x="3271" y="883"/>
                  </a:lnTo>
                  <a:cubicBezTo>
                    <a:pt x="3780" y="733"/>
                    <a:pt x="3660" y="0"/>
                    <a:pt x="316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2" name="Google Shape;9952;p52"/>
            <p:cNvSpPr/>
            <p:nvPr/>
          </p:nvSpPr>
          <p:spPr>
            <a:xfrm>
              <a:off x="1925225" y="2188200"/>
              <a:ext cx="193200" cy="173650"/>
            </a:xfrm>
            <a:custGeom>
              <a:rect b="b" l="l" r="r" t="t"/>
              <a:pathLst>
                <a:path extrusionOk="0" h="6946" w="7728">
                  <a:moveTo>
                    <a:pt x="3899" y="0"/>
                  </a:moveTo>
                  <a:cubicBezTo>
                    <a:pt x="2864" y="0"/>
                    <a:pt x="1848" y="469"/>
                    <a:pt x="1179" y="1346"/>
                  </a:cubicBezTo>
                  <a:lnTo>
                    <a:pt x="6918" y="4965"/>
                  </a:lnTo>
                  <a:cubicBezTo>
                    <a:pt x="7728" y="3394"/>
                    <a:pt x="7204" y="1465"/>
                    <a:pt x="5716" y="524"/>
                  </a:cubicBezTo>
                  <a:cubicBezTo>
                    <a:pt x="5152" y="171"/>
                    <a:pt x="4522" y="0"/>
                    <a:pt x="3899" y="0"/>
                  </a:cubicBezTo>
                  <a:close/>
                  <a:moveTo>
                    <a:pt x="775" y="1989"/>
                  </a:moveTo>
                  <a:lnTo>
                    <a:pt x="775" y="1989"/>
                  </a:lnTo>
                  <a:cubicBezTo>
                    <a:pt x="1" y="3548"/>
                    <a:pt x="489" y="5477"/>
                    <a:pt x="1953" y="6418"/>
                  </a:cubicBezTo>
                  <a:cubicBezTo>
                    <a:pt x="2521" y="6774"/>
                    <a:pt x="3157" y="6945"/>
                    <a:pt x="3786" y="6945"/>
                  </a:cubicBezTo>
                  <a:cubicBezTo>
                    <a:pt x="4821" y="6945"/>
                    <a:pt x="5840" y="6482"/>
                    <a:pt x="6513" y="5608"/>
                  </a:cubicBezTo>
                  <a:lnTo>
                    <a:pt x="775" y="1989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3" name="Google Shape;9953;p52"/>
            <p:cNvSpPr/>
            <p:nvPr/>
          </p:nvSpPr>
          <p:spPr>
            <a:xfrm>
              <a:off x="2287775" y="1814925"/>
              <a:ext cx="152125" cy="140725"/>
            </a:xfrm>
            <a:custGeom>
              <a:rect b="b" l="l" r="r" t="t"/>
              <a:pathLst>
                <a:path extrusionOk="0" h="5629" w="6085">
                  <a:moveTo>
                    <a:pt x="3608" y="1"/>
                  </a:moveTo>
                  <a:lnTo>
                    <a:pt x="1215" y="1620"/>
                  </a:lnTo>
                  <a:cubicBezTo>
                    <a:pt x="250" y="2275"/>
                    <a:pt x="0" y="3585"/>
                    <a:pt x="655" y="4549"/>
                  </a:cubicBezTo>
                  <a:lnTo>
                    <a:pt x="762" y="4704"/>
                  </a:lnTo>
                  <a:cubicBezTo>
                    <a:pt x="1171" y="5305"/>
                    <a:pt x="1833" y="5629"/>
                    <a:pt x="2508" y="5629"/>
                  </a:cubicBezTo>
                  <a:cubicBezTo>
                    <a:pt x="2916" y="5629"/>
                    <a:pt x="3328" y="5510"/>
                    <a:pt x="3691" y="5264"/>
                  </a:cubicBezTo>
                  <a:lnTo>
                    <a:pt x="6085" y="3644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4" name="Google Shape;9954;p52"/>
            <p:cNvSpPr/>
            <p:nvPr/>
          </p:nvSpPr>
          <p:spPr>
            <a:xfrm>
              <a:off x="2390775" y="1756600"/>
              <a:ext cx="151825" cy="140800"/>
            </a:xfrm>
            <a:custGeom>
              <a:rect b="b" l="l" r="r" t="t"/>
              <a:pathLst>
                <a:path extrusionOk="0" h="5632" w="6073">
                  <a:moveTo>
                    <a:pt x="3579" y="1"/>
                  </a:moveTo>
                  <a:cubicBezTo>
                    <a:pt x="3169" y="1"/>
                    <a:pt x="2755" y="120"/>
                    <a:pt x="2393" y="369"/>
                  </a:cubicBezTo>
                  <a:lnTo>
                    <a:pt x="0" y="1989"/>
                  </a:lnTo>
                  <a:lnTo>
                    <a:pt x="2477" y="5632"/>
                  </a:lnTo>
                  <a:lnTo>
                    <a:pt x="4870" y="4001"/>
                  </a:lnTo>
                  <a:cubicBezTo>
                    <a:pt x="5822" y="3346"/>
                    <a:pt x="6072" y="2036"/>
                    <a:pt x="5429" y="1072"/>
                  </a:cubicBezTo>
                  <a:lnTo>
                    <a:pt x="5429" y="1072"/>
                  </a:lnTo>
                  <a:lnTo>
                    <a:pt x="5429" y="1084"/>
                  </a:lnTo>
                  <a:lnTo>
                    <a:pt x="5310" y="917"/>
                  </a:lnTo>
                  <a:cubicBezTo>
                    <a:pt x="4904" y="319"/>
                    <a:pt x="4247" y="1"/>
                    <a:pt x="357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5" name="Google Shape;9955;p52"/>
            <p:cNvSpPr/>
            <p:nvPr/>
          </p:nvSpPr>
          <p:spPr>
            <a:xfrm>
              <a:off x="2243425" y="2105675"/>
              <a:ext cx="268200" cy="266875"/>
            </a:xfrm>
            <a:custGeom>
              <a:rect b="b" l="l" r="r" t="t"/>
              <a:pathLst>
                <a:path extrusionOk="0" h="10675" w="10728">
                  <a:moveTo>
                    <a:pt x="5026" y="1"/>
                  </a:moveTo>
                  <a:cubicBezTo>
                    <a:pt x="4833" y="1"/>
                    <a:pt x="4677" y="137"/>
                    <a:pt x="4644" y="325"/>
                  </a:cubicBezTo>
                  <a:lnTo>
                    <a:pt x="4180" y="3813"/>
                  </a:lnTo>
                  <a:lnTo>
                    <a:pt x="703" y="3349"/>
                  </a:lnTo>
                  <a:cubicBezTo>
                    <a:pt x="688" y="3347"/>
                    <a:pt x="673" y="3346"/>
                    <a:pt x="659" y="3346"/>
                  </a:cubicBezTo>
                  <a:cubicBezTo>
                    <a:pt x="473" y="3346"/>
                    <a:pt x="308" y="3483"/>
                    <a:pt x="286" y="3670"/>
                  </a:cubicBezTo>
                  <a:lnTo>
                    <a:pt x="24" y="5647"/>
                  </a:lnTo>
                  <a:cubicBezTo>
                    <a:pt x="0" y="5849"/>
                    <a:pt x="143" y="6040"/>
                    <a:pt x="346" y="6064"/>
                  </a:cubicBezTo>
                  <a:lnTo>
                    <a:pt x="346" y="6052"/>
                  </a:lnTo>
                  <a:lnTo>
                    <a:pt x="3822" y="6516"/>
                  </a:lnTo>
                  <a:lnTo>
                    <a:pt x="3370" y="9993"/>
                  </a:lnTo>
                  <a:cubicBezTo>
                    <a:pt x="3334" y="10195"/>
                    <a:pt x="3489" y="10386"/>
                    <a:pt x="3691" y="10409"/>
                  </a:cubicBezTo>
                  <a:lnTo>
                    <a:pt x="5668" y="10671"/>
                  </a:lnTo>
                  <a:cubicBezTo>
                    <a:pt x="5683" y="10673"/>
                    <a:pt x="5698" y="10674"/>
                    <a:pt x="5713" y="10674"/>
                  </a:cubicBezTo>
                  <a:cubicBezTo>
                    <a:pt x="5887" y="10674"/>
                    <a:pt x="6051" y="10548"/>
                    <a:pt x="6073" y="10362"/>
                  </a:cubicBezTo>
                  <a:lnTo>
                    <a:pt x="6537" y="6885"/>
                  </a:lnTo>
                  <a:lnTo>
                    <a:pt x="10014" y="7338"/>
                  </a:lnTo>
                  <a:cubicBezTo>
                    <a:pt x="10034" y="7341"/>
                    <a:pt x="10055" y="7343"/>
                    <a:pt x="10076" y="7343"/>
                  </a:cubicBezTo>
                  <a:cubicBezTo>
                    <a:pt x="10254" y="7343"/>
                    <a:pt x="10410" y="7208"/>
                    <a:pt x="10442" y="7016"/>
                  </a:cubicBezTo>
                  <a:lnTo>
                    <a:pt x="10692" y="5052"/>
                  </a:lnTo>
                  <a:cubicBezTo>
                    <a:pt x="10728" y="4849"/>
                    <a:pt x="10585" y="4659"/>
                    <a:pt x="10371" y="4635"/>
                  </a:cubicBezTo>
                  <a:lnTo>
                    <a:pt x="6894" y="4171"/>
                  </a:lnTo>
                  <a:lnTo>
                    <a:pt x="7358" y="694"/>
                  </a:lnTo>
                  <a:cubicBezTo>
                    <a:pt x="7382" y="480"/>
                    <a:pt x="7239" y="301"/>
                    <a:pt x="7037" y="265"/>
                  </a:cubicBezTo>
                  <a:lnTo>
                    <a:pt x="5072" y="3"/>
                  </a:lnTo>
                  <a:cubicBezTo>
                    <a:pt x="5057" y="2"/>
                    <a:pt x="5041" y="1"/>
                    <a:pt x="5026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6" name="Google Shape;9956;p52"/>
            <p:cNvSpPr/>
            <p:nvPr/>
          </p:nvSpPr>
          <p:spPr>
            <a:xfrm>
              <a:off x="1900525" y="2510400"/>
              <a:ext cx="270900" cy="337175"/>
            </a:xfrm>
            <a:custGeom>
              <a:rect b="b" l="l" r="r" t="t"/>
              <a:pathLst>
                <a:path extrusionOk="0" h="13487" w="10836">
                  <a:moveTo>
                    <a:pt x="4140" y="408"/>
                  </a:moveTo>
                  <a:cubicBezTo>
                    <a:pt x="4430" y="408"/>
                    <a:pt x="4718" y="582"/>
                    <a:pt x="4775" y="971"/>
                  </a:cubicBezTo>
                  <a:cubicBezTo>
                    <a:pt x="4799" y="1162"/>
                    <a:pt x="4751" y="1364"/>
                    <a:pt x="4620" y="1507"/>
                  </a:cubicBezTo>
                  <a:lnTo>
                    <a:pt x="3834" y="1662"/>
                  </a:lnTo>
                  <a:cubicBezTo>
                    <a:pt x="3656" y="1567"/>
                    <a:pt x="3537" y="1400"/>
                    <a:pt x="3501" y="1209"/>
                  </a:cubicBezTo>
                  <a:lnTo>
                    <a:pt x="3501" y="1197"/>
                  </a:lnTo>
                  <a:cubicBezTo>
                    <a:pt x="3387" y="700"/>
                    <a:pt x="3765" y="408"/>
                    <a:pt x="4140" y="408"/>
                  </a:cubicBezTo>
                  <a:close/>
                  <a:moveTo>
                    <a:pt x="7856" y="2711"/>
                  </a:moveTo>
                  <a:cubicBezTo>
                    <a:pt x="8113" y="2711"/>
                    <a:pt x="8340" y="2899"/>
                    <a:pt x="8382" y="3162"/>
                  </a:cubicBezTo>
                  <a:lnTo>
                    <a:pt x="9775" y="10734"/>
                  </a:lnTo>
                  <a:cubicBezTo>
                    <a:pt x="9823" y="11032"/>
                    <a:pt x="9633" y="11318"/>
                    <a:pt x="9323" y="11365"/>
                  </a:cubicBezTo>
                  <a:lnTo>
                    <a:pt x="3060" y="12508"/>
                  </a:lnTo>
                  <a:cubicBezTo>
                    <a:pt x="3025" y="12515"/>
                    <a:pt x="2990" y="12519"/>
                    <a:pt x="2956" y="12519"/>
                  </a:cubicBezTo>
                  <a:cubicBezTo>
                    <a:pt x="2699" y="12519"/>
                    <a:pt x="2471" y="12330"/>
                    <a:pt x="2429" y="12068"/>
                  </a:cubicBezTo>
                  <a:lnTo>
                    <a:pt x="1048" y="4495"/>
                  </a:lnTo>
                  <a:cubicBezTo>
                    <a:pt x="989" y="4198"/>
                    <a:pt x="1191" y="3912"/>
                    <a:pt x="1489" y="3864"/>
                  </a:cubicBezTo>
                  <a:lnTo>
                    <a:pt x="2239" y="3722"/>
                  </a:lnTo>
                  <a:cubicBezTo>
                    <a:pt x="2270" y="3932"/>
                    <a:pt x="2451" y="4087"/>
                    <a:pt x="2657" y="4087"/>
                  </a:cubicBezTo>
                  <a:cubicBezTo>
                    <a:pt x="2684" y="4087"/>
                    <a:pt x="2711" y="4084"/>
                    <a:pt x="2739" y="4079"/>
                  </a:cubicBezTo>
                  <a:lnTo>
                    <a:pt x="6656" y="3364"/>
                  </a:lnTo>
                  <a:cubicBezTo>
                    <a:pt x="6894" y="3317"/>
                    <a:pt x="7049" y="3091"/>
                    <a:pt x="7001" y="2852"/>
                  </a:cubicBezTo>
                  <a:lnTo>
                    <a:pt x="7751" y="2721"/>
                  </a:lnTo>
                  <a:cubicBezTo>
                    <a:pt x="7787" y="2714"/>
                    <a:pt x="7822" y="2711"/>
                    <a:pt x="7856" y="2711"/>
                  </a:cubicBezTo>
                  <a:close/>
                  <a:moveTo>
                    <a:pt x="4139" y="1"/>
                  </a:moveTo>
                  <a:cubicBezTo>
                    <a:pt x="4073" y="1"/>
                    <a:pt x="4008" y="7"/>
                    <a:pt x="3941" y="19"/>
                  </a:cubicBezTo>
                  <a:cubicBezTo>
                    <a:pt x="3346" y="126"/>
                    <a:pt x="2953" y="685"/>
                    <a:pt x="3072" y="1281"/>
                  </a:cubicBezTo>
                  <a:cubicBezTo>
                    <a:pt x="3096" y="1447"/>
                    <a:pt x="3167" y="1614"/>
                    <a:pt x="3275" y="1757"/>
                  </a:cubicBezTo>
                  <a:lnTo>
                    <a:pt x="2501" y="1900"/>
                  </a:lnTo>
                  <a:cubicBezTo>
                    <a:pt x="2191" y="1959"/>
                    <a:pt x="1977" y="2257"/>
                    <a:pt x="2036" y="2579"/>
                  </a:cubicBezTo>
                  <a:lnTo>
                    <a:pt x="2084" y="2864"/>
                  </a:lnTo>
                  <a:lnTo>
                    <a:pt x="798" y="3091"/>
                  </a:lnTo>
                  <a:cubicBezTo>
                    <a:pt x="310" y="3186"/>
                    <a:pt x="0" y="3650"/>
                    <a:pt x="84" y="4126"/>
                  </a:cubicBezTo>
                  <a:lnTo>
                    <a:pt x="1655" y="12758"/>
                  </a:lnTo>
                  <a:cubicBezTo>
                    <a:pt x="1740" y="13193"/>
                    <a:pt x="2108" y="13486"/>
                    <a:pt x="2533" y="13486"/>
                  </a:cubicBezTo>
                  <a:cubicBezTo>
                    <a:pt x="2585" y="13486"/>
                    <a:pt x="2638" y="13482"/>
                    <a:pt x="2691" y="13473"/>
                  </a:cubicBezTo>
                  <a:lnTo>
                    <a:pt x="10025" y="12139"/>
                  </a:lnTo>
                  <a:cubicBezTo>
                    <a:pt x="10514" y="12044"/>
                    <a:pt x="10835" y="11580"/>
                    <a:pt x="10752" y="11091"/>
                  </a:cubicBezTo>
                  <a:lnTo>
                    <a:pt x="9168" y="2459"/>
                  </a:lnTo>
                  <a:cubicBezTo>
                    <a:pt x="9094" y="2025"/>
                    <a:pt x="8718" y="1732"/>
                    <a:pt x="8291" y="1732"/>
                  </a:cubicBezTo>
                  <a:cubicBezTo>
                    <a:pt x="8239" y="1732"/>
                    <a:pt x="8186" y="1736"/>
                    <a:pt x="8132" y="1745"/>
                  </a:cubicBezTo>
                  <a:lnTo>
                    <a:pt x="6847" y="1983"/>
                  </a:lnTo>
                  <a:lnTo>
                    <a:pt x="6799" y="1709"/>
                  </a:lnTo>
                  <a:cubicBezTo>
                    <a:pt x="6745" y="1419"/>
                    <a:pt x="6498" y="1226"/>
                    <a:pt x="6214" y="1226"/>
                  </a:cubicBezTo>
                  <a:cubicBezTo>
                    <a:pt x="6183" y="1226"/>
                    <a:pt x="6152" y="1228"/>
                    <a:pt x="6120" y="1233"/>
                  </a:cubicBezTo>
                  <a:lnTo>
                    <a:pt x="5168" y="1412"/>
                  </a:lnTo>
                  <a:cubicBezTo>
                    <a:pt x="5227" y="1245"/>
                    <a:pt x="5239" y="1066"/>
                    <a:pt x="5203" y="888"/>
                  </a:cubicBezTo>
                  <a:cubicBezTo>
                    <a:pt x="5108" y="360"/>
                    <a:pt x="4648" y="1"/>
                    <a:pt x="413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7" name="Google Shape;9957;p52"/>
            <p:cNvSpPr/>
            <p:nvPr/>
          </p:nvSpPr>
          <p:spPr>
            <a:xfrm>
              <a:off x="1948450" y="2631725"/>
              <a:ext cx="46550" cy="38625"/>
            </a:xfrm>
            <a:custGeom>
              <a:rect b="b" l="l" r="r" t="t"/>
              <a:pathLst>
                <a:path extrusionOk="0" h="1545" w="1862">
                  <a:moveTo>
                    <a:pt x="1002" y="0"/>
                  </a:moveTo>
                  <a:cubicBezTo>
                    <a:pt x="958" y="0"/>
                    <a:pt x="914" y="4"/>
                    <a:pt x="869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3" y="1545"/>
                    <a:pt x="1861" y="1142"/>
                    <a:pt x="1762" y="631"/>
                  </a:cubicBezTo>
                  <a:cubicBezTo>
                    <a:pt x="1699" y="258"/>
                    <a:pt x="1369" y="0"/>
                    <a:pt x="100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8" name="Google Shape;9958;p52"/>
            <p:cNvSpPr/>
            <p:nvPr/>
          </p:nvSpPr>
          <p:spPr>
            <a:xfrm>
              <a:off x="2001675" y="2620175"/>
              <a:ext cx="95400" cy="33800"/>
            </a:xfrm>
            <a:custGeom>
              <a:rect b="b" l="l" r="r" t="t"/>
              <a:pathLst>
                <a:path extrusionOk="0" h="1352" w="3816">
                  <a:moveTo>
                    <a:pt x="3217" y="0"/>
                  </a:moveTo>
                  <a:cubicBezTo>
                    <a:pt x="3187" y="0"/>
                    <a:pt x="3155" y="3"/>
                    <a:pt x="3122" y="9"/>
                  </a:cubicBezTo>
                  <a:lnTo>
                    <a:pt x="3134" y="9"/>
                  </a:lnTo>
                  <a:lnTo>
                    <a:pt x="538" y="485"/>
                  </a:lnTo>
                  <a:cubicBezTo>
                    <a:pt x="0" y="586"/>
                    <a:pt x="106" y="1352"/>
                    <a:pt x="597" y="1352"/>
                  </a:cubicBezTo>
                  <a:cubicBezTo>
                    <a:pt x="628" y="1352"/>
                    <a:pt x="660" y="1349"/>
                    <a:pt x="693" y="1343"/>
                  </a:cubicBezTo>
                  <a:lnTo>
                    <a:pt x="3277" y="866"/>
                  </a:lnTo>
                  <a:cubicBezTo>
                    <a:pt x="3815" y="777"/>
                    <a:pt x="3709" y="0"/>
                    <a:pt x="321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9" name="Google Shape;9959;p52"/>
            <p:cNvSpPr/>
            <p:nvPr/>
          </p:nvSpPr>
          <p:spPr>
            <a:xfrm>
              <a:off x="1958275" y="2685525"/>
              <a:ext cx="46600" cy="38700"/>
            </a:xfrm>
            <a:custGeom>
              <a:rect b="b" l="l" r="r" t="t"/>
              <a:pathLst>
                <a:path extrusionOk="0" h="1548" w="1864">
                  <a:moveTo>
                    <a:pt x="1027" y="0"/>
                  </a:moveTo>
                  <a:cubicBezTo>
                    <a:pt x="979" y="0"/>
                    <a:pt x="930" y="5"/>
                    <a:pt x="881" y="15"/>
                  </a:cubicBezTo>
                  <a:cubicBezTo>
                    <a:pt x="191" y="122"/>
                    <a:pt x="0" y="1015"/>
                    <a:pt x="572" y="1408"/>
                  </a:cubicBezTo>
                  <a:cubicBezTo>
                    <a:pt x="710" y="1505"/>
                    <a:pt x="860" y="1548"/>
                    <a:pt x="1007" y="1548"/>
                  </a:cubicBezTo>
                  <a:cubicBezTo>
                    <a:pt x="1454" y="1548"/>
                    <a:pt x="1864" y="1145"/>
                    <a:pt x="1774" y="634"/>
                  </a:cubicBezTo>
                  <a:cubicBezTo>
                    <a:pt x="1701" y="266"/>
                    <a:pt x="1386" y="0"/>
                    <a:pt x="102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0" name="Google Shape;9960;p52"/>
            <p:cNvSpPr/>
            <p:nvPr/>
          </p:nvSpPr>
          <p:spPr>
            <a:xfrm>
              <a:off x="2012225" y="2673950"/>
              <a:ext cx="94000" cy="33725"/>
            </a:xfrm>
            <a:custGeom>
              <a:rect b="b" l="l" r="r" t="t"/>
              <a:pathLst>
                <a:path extrusionOk="0" h="1349" w="3760">
                  <a:moveTo>
                    <a:pt x="3129" y="0"/>
                  </a:moveTo>
                  <a:cubicBezTo>
                    <a:pt x="3117" y="0"/>
                    <a:pt x="3105" y="1"/>
                    <a:pt x="3093" y="1"/>
                  </a:cubicBezTo>
                  <a:lnTo>
                    <a:pt x="497" y="478"/>
                  </a:lnTo>
                  <a:cubicBezTo>
                    <a:pt x="1" y="628"/>
                    <a:pt x="120" y="1349"/>
                    <a:pt x="617" y="1349"/>
                  </a:cubicBezTo>
                  <a:cubicBezTo>
                    <a:pt x="632" y="1349"/>
                    <a:pt x="648" y="1348"/>
                    <a:pt x="664" y="1347"/>
                  </a:cubicBezTo>
                  <a:lnTo>
                    <a:pt x="3260" y="882"/>
                  </a:lnTo>
                  <a:cubicBezTo>
                    <a:pt x="3760" y="731"/>
                    <a:pt x="3635" y="0"/>
                    <a:pt x="312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1" name="Google Shape;9961;p52"/>
            <p:cNvSpPr/>
            <p:nvPr/>
          </p:nvSpPr>
          <p:spPr>
            <a:xfrm>
              <a:off x="1968675" y="2743050"/>
              <a:ext cx="46625" cy="38625"/>
            </a:xfrm>
            <a:custGeom>
              <a:rect b="b" l="l" r="r" t="t"/>
              <a:pathLst>
                <a:path extrusionOk="0" h="1545" w="1865">
                  <a:moveTo>
                    <a:pt x="1014" y="0"/>
                  </a:moveTo>
                  <a:cubicBezTo>
                    <a:pt x="971" y="0"/>
                    <a:pt x="927" y="4"/>
                    <a:pt x="882" y="11"/>
                  </a:cubicBezTo>
                  <a:cubicBezTo>
                    <a:pt x="191" y="131"/>
                    <a:pt x="1" y="1012"/>
                    <a:pt x="572" y="1404"/>
                  </a:cubicBezTo>
                  <a:cubicBezTo>
                    <a:pt x="711" y="1501"/>
                    <a:pt x="861" y="1545"/>
                    <a:pt x="1008" y="1545"/>
                  </a:cubicBezTo>
                  <a:cubicBezTo>
                    <a:pt x="1455" y="1545"/>
                    <a:pt x="1865" y="1142"/>
                    <a:pt x="1775" y="631"/>
                  </a:cubicBezTo>
                  <a:cubicBezTo>
                    <a:pt x="1701" y="258"/>
                    <a:pt x="1379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2" name="Google Shape;9962;p52"/>
            <p:cNvSpPr/>
            <p:nvPr/>
          </p:nvSpPr>
          <p:spPr>
            <a:xfrm>
              <a:off x="2022150" y="2731600"/>
              <a:ext cx="94825" cy="33850"/>
            </a:xfrm>
            <a:custGeom>
              <a:rect b="b" l="l" r="r" t="t"/>
              <a:pathLst>
                <a:path extrusionOk="0" h="1354" w="3793">
                  <a:moveTo>
                    <a:pt x="3181" y="1"/>
                  </a:moveTo>
                  <a:cubicBezTo>
                    <a:pt x="3159" y="1"/>
                    <a:pt x="3136" y="2"/>
                    <a:pt x="3113" y="5"/>
                  </a:cubicBezTo>
                  <a:lnTo>
                    <a:pt x="3125" y="5"/>
                  </a:lnTo>
                  <a:lnTo>
                    <a:pt x="529" y="469"/>
                  </a:lnTo>
                  <a:cubicBezTo>
                    <a:pt x="1" y="607"/>
                    <a:pt x="115" y="1354"/>
                    <a:pt x="625" y="1354"/>
                  </a:cubicBezTo>
                  <a:cubicBezTo>
                    <a:pt x="644" y="1354"/>
                    <a:pt x="664" y="1353"/>
                    <a:pt x="684" y="1351"/>
                  </a:cubicBezTo>
                  <a:lnTo>
                    <a:pt x="3279" y="874"/>
                  </a:lnTo>
                  <a:cubicBezTo>
                    <a:pt x="3793" y="749"/>
                    <a:pt x="3683" y="1"/>
                    <a:pt x="318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3" name="Google Shape;9963;p52"/>
            <p:cNvSpPr/>
            <p:nvPr/>
          </p:nvSpPr>
          <p:spPr>
            <a:xfrm>
              <a:off x="1924050" y="2982275"/>
              <a:ext cx="194375" cy="174225"/>
            </a:xfrm>
            <a:custGeom>
              <a:rect b="b" l="l" r="r" t="t"/>
              <a:pathLst>
                <a:path extrusionOk="0" h="6969" w="7775">
                  <a:moveTo>
                    <a:pt x="3938" y="0"/>
                  </a:moveTo>
                  <a:cubicBezTo>
                    <a:pt x="2906" y="0"/>
                    <a:pt x="1893" y="467"/>
                    <a:pt x="1226" y="1349"/>
                  </a:cubicBezTo>
                  <a:lnTo>
                    <a:pt x="6965" y="4968"/>
                  </a:lnTo>
                  <a:cubicBezTo>
                    <a:pt x="7775" y="3396"/>
                    <a:pt x="7251" y="1468"/>
                    <a:pt x="5763" y="527"/>
                  </a:cubicBezTo>
                  <a:cubicBezTo>
                    <a:pt x="5196" y="172"/>
                    <a:pt x="4563" y="0"/>
                    <a:pt x="3938" y="0"/>
                  </a:cubicBezTo>
                  <a:close/>
                  <a:moveTo>
                    <a:pt x="822" y="1992"/>
                  </a:moveTo>
                  <a:lnTo>
                    <a:pt x="822" y="1992"/>
                  </a:lnTo>
                  <a:cubicBezTo>
                    <a:pt x="0" y="3563"/>
                    <a:pt x="524" y="5492"/>
                    <a:pt x="2024" y="6444"/>
                  </a:cubicBezTo>
                  <a:cubicBezTo>
                    <a:pt x="2588" y="6798"/>
                    <a:pt x="3218" y="6968"/>
                    <a:pt x="3841" y="6968"/>
                  </a:cubicBezTo>
                  <a:cubicBezTo>
                    <a:pt x="4875" y="6968"/>
                    <a:pt x="5892" y="6500"/>
                    <a:pt x="6560" y="5623"/>
                  </a:cubicBezTo>
                  <a:lnTo>
                    <a:pt x="822" y="1992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4" name="Google Shape;9964;p52"/>
            <p:cNvSpPr/>
            <p:nvPr/>
          </p:nvSpPr>
          <p:spPr>
            <a:xfrm>
              <a:off x="2287775" y="2609075"/>
              <a:ext cx="152125" cy="140950"/>
            </a:xfrm>
            <a:custGeom>
              <a:rect b="b" l="l" r="r" t="t"/>
              <a:pathLst>
                <a:path extrusionOk="0" h="5638" w="6085">
                  <a:moveTo>
                    <a:pt x="3608" y="1"/>
                  </a:moveTo>
                  <a:lnTo>
                    <a:pt x="1215" y="1620"/>
                  </a:lnTo>
                  <a:cubicBezTo>
                    <a:pt x="250" y="2275"/>
                    <a:pt x="0" y="3585"/>
                    <a:pt x="655" y="4549"/>
                  </a:cubicBezTo>
                  <a:lnTo>
                    <a:pt x="762" y="4716"/>
                  </a:lnTo>
                  <a:cubicBezTo>
                    <a:pt x="1169" y="5314"/>
                    <a:pt x="1827" y="5637"/>
                    <a:pt x="2499" y="5637"/>
                  </a:cubicBezTo>
                  <a:cubicBezTo>
                    <a:pt x="2910" y="5637"/>
                    <a:pt x="3325" y="5516"/>
                    <a:pt x="3691" y="5263"/>
                  </a:cubicBezTo>
                  <a:lnTo>
                    <a:pt x="6085" y="3644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5" name="Google Shape;9965;p52"/>
            <p:cNvSpPr/>
            <p:nvPr/>
          </p:nvSpPr>
          <p:spPr>
            <a:xfrm>
              <a:off x="2390775" y="2550550"/>
              <a:ext cx="151825" cy="141000"/>
            </a:xfrm>
            <a:custGeom>
              <a:rect b="b" l="l" r="r" t="t"/>
              <a:pathLst>
                <a:path extrusionOk="0" h="5640" w="6073">
                  <a:moveTo>
                    <a:pt x="3568" y="0"/>
                  </a:moveTo>
                  <a:cubicBezTo>
                    <a:pt x="3162" y="0"/>
                    <a:pt x="2752" y="119"/>
                    <a:pt x="2393" y="365"/>
                  </a:cubicBezTo>
                  <a:lnTo>
                    <a:pt x="0" y="1996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22" y="3354"/>
                    <a:pt x="6072" y="2044"/>
                    <a:pt x="5429" y="1080"/>
                  </a:cubicBezTo>
                  <a:lnTo>
                    <a:pt x="5310" y="925"/>
                  </a:lnTo>
                  <a:cubicBezTo>
                    <a:pt x="4902" y="324"/>
                    <a:pt x="4240" y="0"/>
                    <a:pt x="356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6" name="Google Shape;9966;p52"/>
            <p:cNvSpPr/>
            <p:nvPr/>
          </p:nvSpPr>
          <p:spPr>
            <a:xfrm>
              <a:off x="2243425" y="2899825"/>
              <a:ext cx="268200" cy="266925"/>
            </a:xfrm>
            <a:custGeom>
              <a:rect b="b" l="l" r="r" t="t"/>
              <a:pathLst>
                <a:path extrusionOk="0" h="10677" w="10728">
                  <a:moveTo>
                    <a:pt x="5026" y="1"/>
                  </a:moveTo>
                  <a:cubicBezTo>
                    <a:pt x="4833" y="1"/>
                    <a:pt x="4677" y="137"/>
                    <a:pt x="4644" y="325"/>
                  </a:cubicBezTo>
                  <a:lnTo>
                    <a:pt x="4191" y="3813"/>
                  </a:lnTo>
                  <a:lnTo>
                    <a:pt x="715" y="3349"/>
                  </a:lnTo>
                  <a:cubicBezTo>
                    <a:pt x="699" y="3347"/>
                    <a:pt x="684" y="3346"/>
                    <a:pt x="668" y="3346"/>
                  </a:cubicBezTo>
                  <a:cubicBezTo>
                    <a:pt x="475" y="3346"/>
                    <a:pt x="319" y="3483"/>
                    <a:pt x="286" y="3670"/>
                  </a:cubicBezTo>
                  <a:lnTo>
                    <a:pt x="36" y="5635"/>
                  </a:lnTo>
                  <a:cubicBezTo>
                    <a:pt x="0" y="5849"/>
                    <a:pt x="143" y="6028"/>
                    <a:pt x="346" y="6063"/>
                  </a:cubicBezTo>
                  <a:lnTo>
                    <a:pt x="3822" y="6516"/>
                  </a:lnTo>
                  <a:lnTo>
                    <a:pt x="3370" y="10004"/>
                  </a:lnTo>
                  <a:cubicBezTo>
                    <a:pt x="3334" y="10207"/>
                    <a:pt x="3489" y="10385"/>
                    <a:pt x="3691" y="10421"/>
                  </a:cubicBezTo>
                  <a:lnTo>
                    <a:pt x="5668" y="10671"/>
                  </a:lnTo>
                  <a:cubicBezTo>
                    <a:pt x="5689" y="10675"/>
                    <a:pt x="5709" y="10677"/>
                    <a:pt x="5730" y="10677"/>
                  </a:cubicBezTo>
                  <a:cubicBezTo>
                    <a:pt x="5906" y="10677"/>
                    <a:pt x="6052" y="10543"/>
                    <a:pt x="6085" y="10362"/>
                  </a:cubicBezTo>
                  <a:lnTo>
                    <a:pt x="6537" y="6873"/>
                  </a:lnTo>
                  <a:lnTo>
                    <a:pt x="10014" y="7337"/>
                  </a:lnTo>
                  <a:cubicBezTo>
                    <a:pt x="10028" y="7339"/>
                    <a:pt x="10043" y="7340"/>
                    <a:pt x="10058" y="7340"/>
                  </a:cubicBezTo>
                  <a:cubicBezTo>
                    <a:pt x="10243" y="7340"/>
                    <a:pt x="10409" y="7204"/>
                    <a:pt x="10442" y="7016"/>
                  </a:cubicBezTo>
                  <a:lnTo>
                    <a:pt x="10692" y="5039"/>
                  </a:lnTo>
                  <a:cubicBezTo>
                    <a:pt x="10728" y="4837"/>
                    <a:pt x="10585" y="4647"/>
                    <a:pt x="10371" y="4623"/>
                  </a:cubicBezTo>
                  <a:lnTo>
                    <a:pt x="6894" y="4158"/>
                  </a:lnTo>
                  <a:lnTo>
                    <a:pt x="7358" y="682"/>
                  </a:lnTo>
                  <a:cubicBezTo>
                    <a:pt x="7382" y="479"/>
                    <a:pt x="7239" y="289"/>
                    <a:pt x="7037" y="265"/>
                  </a:cubicBezTo>
                  <a:lnTo>
                    <a:pt x="5072" y="3"/>
                  </a:lnTo>
                  <a:cubicBezTo>
                    <a:pt x="5057" y="1"/>
                    <a:pt x="5041" y="1"/>
                    <a:pt x="5026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7" name="Google Shape;9967;p52"/>
            <p:cNvSpPr/>
            <p:nvPr/>
          </p:nvSpPr>
          <p:spPr>
            <a:xfrm>
              <a:off x="1900225" y="3304550"/>
              <a:ext cx="271200" cy="337750"/>
            </a:xfrm>
            <a:custGeom>
              <a:rect b="b" l="l" r="r" t="t"/>
              <a:pathLst>
                <a:path extrusionOk="0" h="13510" w="10848">
                  <a:moveTo>
                    <a:pt x="4159" y="412"/>
                  </a:moveTo>
                  <a:cubicBezTo>
                    <a:pt x="4446" y="412"/>
                    <a:pt x="4730" y="585"/>
                    <a:pt x="4787" y="971"/>
                  </a:cubicBezTo>
                  <a:cubicBezTo>
                    <a:pt x="4811" y="1173"/>
                    <a:pt x="4763" y="1364"/>
                    <a:pt x="4632" y="1519"/>
                  </a:cubicBezTo>
                  <a:lnTo>
                    <a:pt x="3846" y="1662"/>
                  </a:lnTo>
                  <a:cubicBezTo>
                    <a:pt x="3668" y="1566"/>
                    <a:pt x="3549" y="1400"/>
                    <a:pt x="3513" y="1209"/>
                  </a:cubicBezTo>
                  <a:cubicBezTo>
                    <a:pt x="3398" y="709"/>
                    <a:pt x="3782" y="412"/>
                    <a:pt x="4159" y="412"/>
                  </a:cubicBezTo>
                  <a:close/>
                  <a:moveTo>
                    <a:pt x="7873" y="2722"/>
                  </a:moveTo>
                  <a:cubicBezTo>
                    <a:pt x="8128" y="2722"/>
                    <a:pt x="8353" y="2901"/>
                    <a:pt x="8394" y="3162"/>
                  </a:cubicBezTo>
                  <a:lnTo>
                    <a:pt x="9787" y="10746"/>
                  </a:lnTo>
                  <a:cubicBezTo>
                    <a:pt x="9835" y="11044"/>
                    <a:pt x="9645" y="11329"/>
                    <a:pt x="9335" y="11377"/>
                  </a:cubicBezTo>
                  <a:lnTo>
                    <a:pt x="3072" y="12520"/>
                  </a:lnTo>
                  <a:cubicBezTo>
                    <a:pt x="3042" y="12525"/>
                    <a:pt x="3011" y="12527"/>
                    <a:pt x="2981" y="12527"/>
                  </a:cubicBezTo>
                  <a:cubicBezTo>
                    <a:pt x="2719" y="12527"/>
                    <a:pt x="2484" y="12345"/>
                    <a:pt x="2441" y="12068"/>
                  </a:cubicBezTo>
                  <a:lnTo>
                    <a:pt x="1060" y="4507"/>
                  </a:lnTo>
                  <a:cubicBezTo>
                    <a:pt x="1001" y="4210"/>
                    <a:pt x="1203" y="3924"/>
                    <a:pt x="1501" y="3864"/>
                  </a:cubicBezTo>
                  <a:lnTo>
                    <a:pt x="2251" y="3733"/>
                  </a:lnTo>
                  <a:cubicBezTo>
                    <a:pt x="2282" y="3942"/>
                    <a:pt x="2460" y="4087"/>
                    <a:pt x="2665" y="4087"/>
                  </a:cubicBezTo>
                  <a:cubicBezTo>
                    <a:pt x="2693" y="4087"/>
                    <a:pt x="2722" y="4084"/>
                    <a:pt x="2751" y="4079"/>
                  </a:cubicBezTo>
                  <a:lnTo>
                    <a:pt x="6668" y="3376"/>
                  </a:lnTo>
                  <a:cubicBezTo>
                    <a:pt x="6906" y="3328"/>
                    <a:pt x="7061" y="3102"/>
                    <a:pt x="7013" y="2864"/>
                  </a:cubicBezTo>
                  <a:lnTo>
                    <a:pt x="7763" y="2733"/>
                  </a:lnTo>
                  <a:cubicBezTo>
                    <a:pt x="7800" y="2726"/>
                    <a:pt x="7837" y="2722"/>
                    <a:pt x="7873" y="2722"/>
                  </a:cubicBezTo>
                  <a:close/>
                  <a:moveTo>
                    <a:pt x="4146" y="1"/>
                  </a:moveTo>
                  <a:cubicBezTo>
                    <a:pt x="4083" y="1"/>
                    <a:pt x="4018" y="7"/>
                    <a:pt x="3953" y="19"/>
                  </a:cubicBezTo>
                  <a:cubicBezTo>
                    <a:pt x="3358" y="126"/>
                    <a:pt x="2965" y="697"/>
                    <a:pt x="3084" y="1281"/>
                  </a:cubicBezTo>
                  <a:cubicBezTo>
                    <a:pt x="3108" y="1459"/>
                    <a:pt x="3179" y="1626"/>
                    <a:pt x="3287" y="1757"/>
                  </a:cubicBezTo>
                  <a:lnTo>
                    <a:pt x="2513" y="1912"/>
                  </a:lnTo>
                  <a:cubicBezTo>
                    <a:pt x="2203" y="1971"/>
                    <a:pt x="1989" y="2281"/>
                    <a:pt x="2048" y="2590"/>
                  </a:cubicBezTo>
                  <a:lnTo>
                    <a:pt x="2096" y="2876"/>
                  </a:lnTo>
                  <a:lnTo>
                    <a:pt x="810" y="3102"/>
                  </a:lnTo>
                  <a:cubicBezTo>
                    <a:pt x="322" y="3197"/>
                    <a:pt x="1" y="3662"/>
                    <a:pt x="96" y="4150"/>
                  </a:cubicBezTo>
                  <a:lnTo>
                    <a:pt x="1667" y="12770"/>
                  </a:lnTo>
                  <a:cubicBezTo>
                    <a:pt x="1742" y="13206"/>
                    <a:pt x="2121" y="13510"/>
                    <a:pt x="2549" y="13510"/>
                  </a:cubicBezTo>
                  <a:cubicBezTo>
                    <a:pt x="2600" y="13510"/>
                    <a:pt x="2651" y="13505"/>
                    <a:pt x="2703" y="13496"/>
                  </a:cubicBezTo>
                  <a:lnTo>
                    <a:pt x="10037" y="12151"/>
                  </a:lnTo>
                  <a:cubicBezTo>
                    <a:pt x="10526" y="12068"/>
                    <a:pt x="10847" y="11591"/>
                    <a:pt x="10764" y="11115"/>
                  </a:cubicBezTo>
                  <a:lnTo>
                    <a:pt x="9180" y="2483"/>
                  </a:lnTo>
                  <a:cubicBezTo>
                    <a:pt x="9106" y="2047"/>
                    <a:pt x="8727" y="1744"/>
                    <a:pt x="8299" y="1744"/>
                  </a:cubicBezTo>
                  <a:cubicBezTo>
                    <a:pt x="8248" y="1744"/>
                    <a:pt x="8196" y="1748"/>
                    <a:pt x="8144" y="1757"/>
                  </a:cubicBezTo>
                  <a:lnTo>
                    <a:pt x="6859" y="1995"/>
                  </a:lnTo>
                  <a:lnTo>
                    <a:pt x="6811" y="1721"/>
                  </a:lnTo>
                  <a:cubicBezTo>
                    <a:pt x="6758" y="1436"/>
                    <a:pt x="6518" y="1235"/>
                    <a:pt x="6240" y="1235"/>
                  </a:cubicBezTo>
                  <a:cubicBezTo>
                    <a:pt x="6204" y="1235"/>
                    <a:pt x="6168" y="1238"/>
                    <a:pt x="6132" y="1245"/>
                  </a:cubicBezTo>
                  <a:lnTo>
                    <a:pt x="5180" y="1412"/>
                  </a:lnTo>
                  <a:cubicBezTo>
                    <a:pt x="5239" y="1245"/>
                    <a:pt x="5251" y="1066"/>
                    <a:pt x="5215" y="900"/>
                  </a:cubicBezTo>
                  <a:cubicBezTo>
                    <a:pt x="5120" y="370"/>
                    <a:pt x="4658" y="1"/>
                    <a:pt x="4146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8" name="Google Shape;9968;p52"/>
            <p:cNvSpPr/>
            <p:nvPr/>
          </p:nvSpPr>
          <p:spPr>
            <a:xfrm>
              <a:off x="1948450" y="3425775"/>
              <a:ext cx="46550" cy="38725"/>
            </a:xfrm>
            <a:custGeom>
              <a:rect b="b" l="l" r="r" t="t"/>
              <a:pathLst>
                <a:path extrusionOk="0" h="1549" w="1862">
                  <a:moveTo>
                    <a:pt x="1015" y="1"/>
                  </a:moveTo>
                  <a:cubicBezTo>
                    <a:pt x="967" y="1"/>
                    <a:pt x="918" y="6"/>
                    <a:pt x="869" y="15"/>
                  </a:cubicBezTo>
                  <a:cubicBezTo>
                    <a:pt x="191" y="134"/>
                    <a:pt x="0" y="1015"/>
                    <a:pt x="572" y="1408"/>
                  </a:cubicBezTo>
                  <a:cubicBezTo>
                    <a:pt x="710" y="1505"/>
                    <a:pt x="860" y="1549"/>
                    <a:pt x="1007" y="1549"/>
                  </a:cubicBezTo>
                  <a:cubicBezTo>
                    <a:pt x="1453" y="1549"/>
                    <a:pt x="1861" y="1146"/>
                    <a:pt x="1762" y="634"/>
                  </a:cubicBezTo>
                  <a:cubicBezTo>
                    <a:pt x="1699" y="267"/>
                    <a:pt x="1377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9" name="Google Shape;9969;p52"/>
            <p:cNvSpPr/>
            <p:nvPr/>
          </p:nvSpPr>
          <p:spPr>
            <a:xfrm>
              <a:off x="2001250" y="3414500"/>
              <a:ext cx="96250" cy="33725"/>
            </a:xfrm>
            <a:custGeom>
              <a:rect b="b" l="l" r="r" t="t"/>
              <a:pathLst>
                <a:path extrusionOk="0" h="1349" w="3850">
                  <a:moveTo>
                    <a:pt x="3253" y="1"/>
                  </a:moveTo>
                  <a:cubicBezTo>
                    <a:pt x="3217" y="1"/>
                    <a:pt x="3179" y="5"/>
                    <a:pt x="3139" y="14"/>
                  </a:cubicBezTo>
                  <a:lnTo>
                    <a:pt x="3151" y="2"/>
                  </a:lnTo>
                  <a:lnTo>
                    <a:pt x="555" y="478"/>
                  </a:lnTo>
                  <a:cubicBezTo>
                    <a:pt x="1" y="567"/>
                    <a:pt x="108" y="1349"/>
                    <a:pt x="597" y="1349"/>
                  </a:cubicBezTo>
                  <a:cubicBezTo>
                    <a:pt x="633" y="1349"/>
                    <a:pt x="670" y="1344"/>
                    <a:pt x="710" y="1336"/>
                  </a:cubicBezTo>
                  <a:lnTo>
                    <a:pt x="3294" y="871"/>
                  </a:lnTo>
                  <a:cubicBezTo>
                    <a:pt x="3849" y="793"/>
                    <a:pt x="3752" y="1"/>
                    <a:pt x="325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0" name="Google Shape;9970;p52"/>
            <p:cNvSpPr/>
            <p:nvPr/>
          </p:nvSpPr>
          <p:spPr>
            <a:xfrm>
              <a:off x="1958275" y="3479650"/>
              <a:ext cx="46600" cy="38725"/>
            </a:xfrm>
            <a:custGeom>
              <a:rect b="b" l="l" r="r" t="t"/>
              <a:pathLst>
                <a:path extrusionOk="0" h="1549" w="1864">
                  <a:moveTo>
                    <a:pt x="1027" y="1"/>
                  </a:moveTo>
                  <a:cubicBezTo>
                    <a:pt x="979" y="1"/>
                    <a:pt x="930" y="6"/>
                    <a:pt x="881" y="15"/>
                  </a:cubicBezTo>
                  <a:cubicBezTo>
                    <a:pt x="191" y="134"/>
                    <a:pt x="0" y="1015"/>
                    <a:pt x="572" y="1408"/>
                  </a:cubicBezTo>
                  <a:cubicBezTo>
                    <a:pt x="710" y="1505"/>
                    <a:pt x="860" y="1549"/>
                    <a:pt x="1007" y="1549"/>
                  </a:cubicBezTo>
                  <a:cubicBezTo>
                    <a:pt x="1454" y="1549"/>
                    <a:pt x="1864" y="1146"/>
                    <a:pt x="1774" y="635"/>
                  </a:cubicBezTo>
                  <a:cubicBezTo>
                    <a:pt x="1701" y="267"/>
                    <a:pt x="1386" y="1"/>
                    <a:pt x="102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1" name="Google Shape;9971;p52"/>
            <p:cNvSpPr/>
            <p:nvPr/>
          </p:nvSpPr>
          <p:spPr>
            <a:xfrm>
              <a:off x="2012150" y="3468350"/>
              <a:ext cx="94000" cy="33750"/>
            </a:xfrm>
            <a:custGeom>
              <a:rect b="b" l="l" r="r" t="t"/>
              <a:pathLst>
                <a:path extrusionOk="0" h="1350" w="3760">
                  <a:moveTo>
                    <a:pt x="3143" y="1"/>
                  </a:moveTo>
                  <a:cubicBezTo>
                    <a:pt x="3128" y="1"/>
                    <a:pt x="3112" y="2"/>
                    <a:pt x="3096" y="3"/>
                  </a:cubicBezTo>
                  <a:lnTo>
                    <a:pt x="500" y="467"/>
                  </a:lnTo>
                  <a:cubicBezTo>
                    <a:pt x="0" y="619"/>
                    <a:pt x="125" y="1350"/>
                    <a:pt x="631" y="1350"/>
                  </a:cubicBezTo>
                  <a:cubicBezTo>
                    <a:pt x="643" y="1350"/>
                    <a:pt x="655" y="1349"/>
                    <a:pt x="667" y="1348"/>
                  </a:cubicBezTo>
                  <a:lnTo>
                    <a:pt x="3263" y="872"/>
                  </a:lnTo>
                  <a:cubicBezTo>
                    <a:pt x="3759" y="722"/>
                    <a:pt x="3640" y="1"/>
                    <a:pt x="314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2" name="Google Shape;9972;p52"/>
            <p:cNvSpPr/>
            <p:nvPr/>
          </p:nvSpPr>
          <p:spPr>
            <a:xfrm>
              <a:off x="1968675" y="3537175"/>
              <a:ext cx="46625" cy="38650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1" y="1"/>
                    <a:pt x="926" y="5"/>
                    <a:pt x="882" y="12"/>
                  </a:cubicBezTo>
                  <a:cubicBezTo>
                    <a:pt x="191" y="131"/>
                    <a:pt x="1" y="1012"/>
                    <a:pt x="572" y="1405"/>
                  </a:cubicBezTo>
                  <a:cubicBezTo>
                    <a:pt x="711" y="1502"/>
                    <a:pt x="862" y="1546"/>
                    <a:pt x="1008" y="1546"/>
                  </a:cubicBezTo>
                  <a:cubicBezTo>
                    <a:pt x="1455" y="1546"/>
                    <a:pt x="1865" y="1145"/>
                    <a:pt x="1775" y="643"/>
                  </a:cubicBezTo>
                  <a:cubicBezTo>
                    <a:pt x="1701" y="260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3" name="Google Shape;9973;p52"/>
            <p:cNvSpPr/>
            <p:nvPr/>
          </p:nvSpPr>
          <p:spPr>
            <a:xfrm>
              <a:off x="2022375" y="3525850"/>
              <a:ext cx="94400" cy="33725"/>
            </a:xfrm>
            <a:custGeom>
              <a:rect b="b" l="l" r="r" t="t"/>
              <a:pathLst>
                <a:path extrusionOk="0" h="1349" w="3776">
                  <a:moveTo>
                    <a:pt x="3116" y="1"/>
                  </a:moveTo>
                  <a:lnTo>
                    <a:pt x="520" y="477"/>
                  </a:lnTo>
                  <a:cubicBezTo>
                    <a:pt x="0" y="616"/>
                    <a:pt x="119" y="1348"/>
                    <a:pt x="627" y="1348"/>
                  </a:cubicBezTo>
                  <a:cubicBezTo>
                    <a:pt x="642" y="1348"/>
                    <a:pt x="658" y="1348"/>
                    <a:pt x="675" y="1346"/>
                  </a:cubicBezTo>
                  <a:lnTo>
                    <a:pt x="3270" y="882"/>
                  </a:lnTo>
                  <a:cubicBezTo>
                    <a:pt x="3775" y="744"/>
                    <a:pt x="3661" y="10"/>
                    <a:pt x="3172" y="10"/>
                  </a:cubicBezTo>
                  <a:cubicBezTo>
                    <a:pt x="3154" y="10"/>
                    <a:pt x="3135" y="11"/>
                    <a:pt x="3116" y="13"/>
                  </a:cubicBezTo>
                  <a:lnTo>
                    <a:pt x="3116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4" name="Google Shape;9974;p52"/>
            <p:cNvSpPr/>
            <p:nvPr/>
          </p:nvSpPr>
          <p:spPr>
            <a:xfrm>
              <a:off x="1925225" y="3776475"/>
              <a:ext cx="193200" cy="173675"/>
            </a:xfrm>
            <a:custGeom>
              <a:rect b="b" l="l" r="r" t="t"/>
              <a:pathLst>
                <a:path extrusionOk="0" h="6947" w="7728">
                  <a:moveTo>
                    <a:pt x="3899" y="1"/>
                  </a:moveTo>
                  <a:cubicBezTo>
                    <a:pt x="2864" y="1"/>
                    <a:pt x="1848" y="470"/>
                    <a:pt x="1179" y="1346"/>
                  </a:cubicBezTo>
                  <a:lnTo>
                    <a:pt x="6918" y="4978"/>
                  </a:lnTo>
                  <a:cubicBezTo>
                    <a:pt x="7728" y="3406"/>
                    <a:pt x="7204" y="1477"/>
                    <a:pt x="5716" y="525"/>
                  </a:cubicBezTo>
                  <a:cubicBezTo>
                    <a:pt x="5152" y="171"/>
                    <a:pt x="4522" y="1"/>
                    <a:pt x="3899" y="1"/>
                  </a:cubicBezTo>
                  <a:close/>
                  <a:moveTo>
                    <a:pt x="775" y="1989"/>
                  </a:moveTo>
                  <a:cubicBezTo>
                    <a:pt x="1" y="3561"/>
                    <a:pt x="489" y="5478"/>
                    <a:pt x="1953" y="6418"/>
                  </a:cubicBezTo>
                  <a:cubicBezTo>
                    <a:pt x="2522" y="6775"/>
                    <a:pt x="3159" y="6947"/>
                    <a:pt x="3790" y="6947"/>
                  </a:cubicBezTo>
                  <a:cubicBezTo>
                    <a:pt x="4823" y="6947"/>
                    <a:pt x="5841" y="6486"/>
                    <a:pt x="6513" y="5621"/>
                  </a:cubicBezTo>
                  <a:lnTo>
                    <a:pt x="775" y="1989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5" name="Google Shape;9975;p52"/>
            <p:cNvSpPr/>
            <p:nvPr/>
          </p:nvSpPr>
          <p:spPr>
            <a:xfrm>
              <a:off x="2287775" y="3402925"/>
              <a:ext cx="152125" cy="141325"/>
            </a:xfrm>
            <a:custGeom>
              <a:rect b="b" l="l" r="r" t="t"/>
              <a:pathLst>
                <a:path extrusionOk="0" h="5653" w="6085">
                  <a:moveTo>
                    <a:pt x="3608" y="1"/>
                  </a:moveTo>
                  <a:lnTo>
                    <a:pt x="1215" y="1632"/>
                  </a:lnTo>
                  <a:cubicBezTo>
                    <a:pt x="250" y="2287"/>
                    <a:pt x="0" y="3596"/>
                    <a:pt x="655" y="4561"/>
                  </a:cubicBezTo>
                  <a:lnTo>
                    <a:pt x="762" y="4727"/>
                  </a:lnTo>
                  <a:cubicBezTo>
                    <a:pt x="1171" y="5328"/>
                    <a:pt x="1833" y="5652"/>
                    <a:pt x="2508" y="5652"/>
                  </a:cubicBezTo>
                  <a:cubicBezTo>
                    <a:pt x="2916" y="5652"/>
                    <a:pt x="3328" y="5534"/>
                    <a:pt x="3691" y="5287"/>
                  </a:cubicBezTo>
                  <a:lnTo>
                    <a:pt x="6085" y="3656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6" name="Google Shape;9976;p52"/>
            <p:cNvSpPr/>
            <p:nvPr/>
          </p:nvSpPr>
          <p:spPr>
            <a:xfrm>
              <a:off x="2390775" y="3344700"/>
              <a:ext cx="151825" cy="141000"/>
            </a:xfrm>
            <a:custGeom>
              <a:rect b="b" l="l" r="r" t="t"/>
              <a:pathLst>
                <a:path extrusionOk="0" h="5640" w="6073">
                  <a:moveTo>
                    <a:pt x="3568" y="0"/>
                  </a:moveTo>
                  <a:cubicBezTo>
                    <a:pt x="3162" y="0"/>
                    <a:pt x="2752" y="118"/>
                    <a:pt x="2393" y="365"/>
                  </a:cubicBezTo>
                  <a:lnTo>
                    <a:pt x="0" y="1996"/>
                  </a:lnTo>
                  <a:lnTo>
                    <a:pt x="2477" y="5640"/>
                  </a:lnTo>
                  <a:lnTo>
                    <a:pt x="4870" y="4008"/>
                  </a:lnTo>
                  <a:cubicBezTo>
                    <a:pt x="5822" y="3354"/>
                    <a:pt x="6072" y="2044"/>
                    <a:pt x="5429" y="1091"/>
                  </a:cubicBezTo>
                  <a:lnTo>
                    <a:pt x="5310" y="925"/>
                  </a:lnTo>
                  <a:cubicBezTo>
                    <a:pt x="4902" y="324"/>
                    <a:pt x="4240" y="0"/>
                    <a:pt x="356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7" name="Google Shape;9977;p52"/>
            <p:cNvSpPr/>
            <p:nvPr/>
          </p:nvSpPr>
          <p:spPr>
            <a:xfrm>
              <a:off x="2243425" y="3694200"/>
              <a:ext cx="268200" cy="266925"/>
            </a:xfrm>
            <a:custGeom>
              <a:rect b="b" l="l" r="r" t="t"/>
              <a:pathLst>
                <a:path extrusionOk="0" h="10677" w="10728">
                  <a:moveTo>
                    <a:pt x="5007" y="0"/>
                  </a:moveTo>
                  <a:cubicBezTo>
                    <a:pt x="4823" y="0"/>
                    <a:pt x="4676" y="134"/>
                    <a:pt x="4644" y="315"/>
                  </a:cubicBezTo>
                  <a:lnTo>
                    <a:pt x="4191" y="3804"/>
                  </a:lnTo>
                  <a:lnTo>
                    <a:pt x="715" y="3340"/>
                  </a:lnTo>
                  <a:cubicBezTo>
                    <a:pt x="699" y="3338"/>
                    <a:pt x="684" y="3337"/>
                    <a:pt x="668" y="3337"/>
                  </a:cubicBezTo>
                  <a:cubicBezTo>
                    <a:pt x="475" y="3337"/>
                    <a:pt x="319" y="3473"/>
                    <a:pt x="286" y="3661"/>
                  </a:cubicBezTo>
                  <a:lnTo>
                    <a:pt x="36" y="5638"/>
                  </a:lnTo>
                  <a:cubicBezTo>
                    <a:pt x="0" y="5840"/>
                    <a:pt x="143" y="6019"/>
                    <a:pt x="346" y="6054"/>
                  </a:cubicBezTo>
                  <a:lnTo>
                    <a:pt x="3822" y="6519"/>
                  </a:lnTo>
                  <a:lnTo>
                    <a:pt x="3370" y="9995"/>
                  </a:lnTo>
                  <a:cubicBezTo>
                    <a:pt x="3334" y="10198"/>
                    <a:pt x="3489" y="10388"/>
                    <a:pt x="3691" y="10412"/>
                  </a:cubicBezTo>
                  <a:lnTo>
                    <a:pt x="5668" y="10674"/>
                  </a:lnTo>
                  <a:cubicBezTo>
                    <a:pt x="5683" y="10676"/>
                    <a:pt x="5697" y="10676"/>
                    <a:pt x="5712" y="10676"/>
                  </a:cubicBezTo>
                  <a:cubicBezTo>
                    <a:pt x="5896" y="10676"/>
                    <a:pt x="6051" y="10540"/>
                    <a:pt x="6085" y="10352"/>
                  </a:cubicBezTo>
                  <a:lnTo>
                    <a:pt x="6537" y="6864"/>
                  </a:lnTo>
                  <a:lnTo>
                    <a:pt x="10025" y="7328"/>
                  </a:lnTo>
                  <a:cubicBezTo>
                    <a:pt x="10040" y="7330"/>
                    <a:pt x="10055" y="7331"/>
                    <a:pt x="10069" y="7331"/>
                  </a:cubicBezTo>
                  <a:cubicBezTo>
                    <a:pt x="10253" y="7331"/>
                    <a:pt x="10409" y="7194"/>
                    <a:pt x="10442" y="7007"/>
                  </a:cubicBezTo>
                  <a:lnTo>
                    <a:pt x="10704" y="5030"/>
                  </a:lnTo>
                  <a:cubicBezTo>
                    <a:pt x="10728" y="4828"/>
                    <a:pt x="10585" y="4637"/>
                    <a:pt x="10383" y="4614"/>
                  </a:cubicBezTo>
                  <a:lnTo>
                    <a:pt x="6894" y="4161"/>
                  </a:lnTo>
                  <a:lnTo>
                    <a:pt x="7358" y="673"/>
                  </a:lnTo>
                  <a:cubicBezTo>
                    <a:pt x="7382" y="470"/>
                    <a:pt x="7239" y="280"/>
                    <a:pt x="7037" y="256"/>
                  </a:cubicBezTo>
                  <a:lnTo>
                    <a:pt x="5072" y="6"/>
                  </a:lnTo>
                  <a:cubicBezTo>
                    <a:pt x="5050" y="2"/>
                    <a:pt x="5028" y="0"/>
                    <a:pt x="500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8" name="Google Shape;9978;p52"/>
            <p:cNvSpPr/>
            <p:nvPr/>
          </p:nvSpPr>
          <p:spPr>
            <a:xfrm>
              <a:off x="1900525" y="4098700"/>
              <a:ext cx="270900" cy="337450"/>
            </a:xfrm>
            <a:custGeom>
              <a:rect b="b" l="l" r="r" t="t"/>
              <a:pathLst>
                <a:path extrusionOk="0" h="13498" w="10836">
                  <a:moveTo>
                    <a:pt x="4147" y="412"/>
                  </a:moveTo>
                  <a:cubicBezTo>
                    <a:pt x="4434" y="412"/>
                    <a:pt x="4718" y="585"/>
                    <a:pt x="4775" y="971"/>
                  </a:cubicBezTo>
                  <a:cubicBezTo>
                    <a:pt x="4799" y="1161"/>
                    <a:pt x="4751" y="1364"/>
                    <a:pt x="4620" y="1519"/>
                  </a:cubicBezTo>
                  <a:lnTo>
                    <a:pt x="3834" y="1661"/>
                  </a:lnTo>
                  <a:cubicBezTo>
                    <a:pt x="3656" y="1566"/>
                    <a:pt x="3537" y="1411"/>
                    <a:pt x="3501" y="1221"/>
                  </a:cubicBezTo>
                  <a:lnTo>
                    <a:pt x="3501" y="1209"/>
                  </a:lnTo>
                  <a:cubicBezTo>
                    <a:pt x="3386" y="709"/>
                    <a:pt x="3770" y="412"/>
                    <a:pt x="4147" y="412"/>
                  </a:cubicBezTo>
                  <a:close/>
                  <a:moveTo>
                    <a:pt x="7856" y="2723"/>
                  </a:moveTo>
                  <a:cubicBezTo>
                    <a:pt x="8113" y="2723"/>
                    <a:pt x="8340" y="2911"/>
                    <a:pt x="8382" y="3173"/>
                  </a:cubicBezTo>
                  <a:lnTo>
                    <a:pt x="9775" y="10734"/>
                  </a:lnTo>
                  <a:cubicBezTo>
                    <a:pt x="9823" y="11043"/>
                    <a:pt x="9633" y="11329"/>
                    <a:pt x="9323" y="11377"/>
                  </a:cubicBezTo>
                  <a:lnTo>
                    <a:pt x="3060" y="12520"/>
                  </a:lnTo>
                  <a:cubicBezTo>
                    <a:pt x="3030" y="12525"/>
                    <a:pt x="2999" y="12527"/>
                    <a:pt x="2969" y="12527"/>
                  </a:cubicBezTo>
                  <a:cubicBezTo>
                    <a:pt x="2706" y="12527"/>
                    <a:pt x="2472" y="12346"/>
                    <a:pt x="2429" y="12079"/>
                  </a:cubicBezTo>
                  <a:lnTo>
                    <a:pt x="1048" y="4507"/>
                  </a:lnTo>
                  <a:cubicBezTo>
                    <a:pt x="989" y="4209"/>
                    <a:pt x="1191" y="3924"/>
                    <a:pt x="1489" y="3876"/>
                  </a:cubicBezTo>
                  <a:lnTo>
                    <a:pt x="2239" y="3745"/>
                  </a:lnTo>
                  <a:cubicBezTo>
                    <a:pt x="2270" y="3945"/>
                    <a:pt x="2451" y="4098"/>
                    <a:pt x="2657" y="4098"/>
                  </a:cubicBezTo>
                  <a:cubicBezTo>
                    <a:pt x="2684" y="4098"/>
                    <a:pt x="2711" y="4096"/>
                    <a:pt x="2739" y="4090"/>
                  </a:cubicBezTo>
                  <a:lnTo>
                    <a:pt x="6656" y="3376"/>
                  </a:lnTo>
                  <a:cubicBezTo>
                    <a:pt x="6894" y="3328"/>
                    <a:pt x="7049" y="3102"/>
                    <a:pt x="7001" y="2864"/>
                  </a:cubicBezTo>
                  <a:lnTo>
                    <a:pt x="7751" y="2733"/>
                  </a:lnTo>
                  <a:cubicBezTo>
                    <a:pt x="7787" y="2726"/>
                    <a:pt x="7822" y="2723"/>
                    <a:pt x="7856" y="2723"/>
                  </a:cubicBezTo>
                  <a:close/>
                  <a:moveTo>
                    <a:pt x="4135" y="1"/>
                  </a:moveTo>
                  <a:cubicBezTo>
                    <a:pt x="4071" y="1"/>
                    <a:pt x="4006" y="6"/>
                    <a:pt x="3941" y="18"/>
                  </a:cubicBezTo>
                  <a:cubicBezTo>
                    <a:pt x="3346" y="125"/>
                    <a:pt x="2953" y="697"/>
                    <a:pt x="3072" y="1280"/>
                  </a:cubicBezTo>
                  <a:cubicBezTo>
                    <a:pt x="3096" y="1459"/>
                    <a:pt x="3167" y="1614"/>
                    <a:pt x="3275" y="1757"/>
                  </a:cubicBezTo>
                  <a:lnTo>
                    <a:pt x="2501" y="1900"/>
                  </a:lnTo>
                  <a:cubicBezTo>
                    <a:pt x="2191" y="1959"/>
                    <a:pt x="1977" y="2269"/>
                    <a:pt x="2036" y="2578"/>
                  </a:cubicBezTo>
                  <a:lnTo>
                    <a:pt x="2084" y="2864"/>
                  </a:lnTo>
                  <a:lnTo>
                    <a:pt x="798" y="3102"/>
                  </a:lnTo>
                  <a:cubicBezTo>
                    <a:pt x="310" y="3185"/>
                    <a:pt x="0" y="3650"/>
                    <a:pt x="84" y="4138"/>
                  </a:cubicBezTo>
                  <a:lnTo>
                    <a:pt x="1655" y="12770"/>
                  </a:lnTo>
                  <a:cubicBezTo>
                    <a:pt x="1740" y="13195"/>
                    <a:pt x="2111" y="13497"/>
                    <a:pt x="2537" y="13497"/>
                  </a:cubicBezTo>
                  <a:cubicBezTo>
                    <a:pt x="2588" y="13497"/>
                    <a:pt x="2639" y="13493"/>
                    <a:pt x="2691" y="13484"/>
                  </a:cubicBezTo>
                  <a:lnTo>
                    <a:pt x="10025" y="12139"/>
                  </a:lnTo>
                  <a:cubicBezTo>
                    <a:pt x="10514" y="12056"/>
                    <a:pt x="10835" y="11579"/>
                    <a:pt x="10752" y="11103"/>
                  </a:cubicBezTo>
                  <a:lnTo>
                    <a:pt x="9168" y="2471"/>
                  </a:lnTo>
                  <a:cubicBezTo>
                    <a:pt x="9095" y="2041"/>
                    <a:pt x="8725" y="1740"/>
                    <a:pt x="8304" y="1740"/>
                  </a:cubicBezTo>
                  <a:cubicBezTo>
                    <a:pt x="8248" y="1740"/>
                    <a:pt x="8190" y="1745"/>
                    <a:pt x="8132" y="1757"/>
                  </a:cubicBezTo>
                  <a:lnTo>
                    <a:pt x="6847" y="1995"/>
                  </a:lnTo>
                  <a:lnTo>
                    <a:pt x="6799" y="1709"/>
                  </a:lnTo>
                  <a:cubicBezTo>
                    <a:pt x="6745" y="1428"/>
                    <a:pt x="6495" y="1226"/>
                    <a:pt x="6210" y="1226"/>
                  </a:cubicBezTo>
                  <a:cubicBezTo>
                    <a:pt x="6180" y="1226"/>
                    <a:pt x="6150" y="1228"/>
                    <a:pt x="6120" y="1233"/>
                  </a:cubicBezTo>
                  <a:lnTo>
                    <a:pt x="5168" y="1411"/>
                  </a:lnTo>
                  <a:cubicBezTo>
                    <a:pt x="5227" y="1245"/>
                    <a:pt x="5239" y="1066"/>
                    <a:pt x="5203" y="887"/>
                  </a:cubicBezTo>
                  <a:cubicBezTo>
                    <a:pt x="5108" y="369"/>
                    <a:pt x="4646" y="1"/>
                    <a:pt x="413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9" name="Google Shape;9979;p52"/>
            <p:cNvSpPr/>
            <p:nvPr/>
          </p:nvSpPr>
          <p:spPr>
            <a:xfrm>
              <a:off x="1948450" y="4220000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5"/>
                    <a:pt x="869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3" y="1545"/>
                    <a:pt x="1861" y="1142"/>
                    <a:pt x="1762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0" name="Google Shape;9980;p52"/>
            <p:cNvSpPr/>
            <p:nvPr/>
          </p:nvSpPr>
          <p:spPr>
            <a:xfrm>
              <a:off x="2001675" y="4208750"/>
              <a:ext cx="95375" cy="33525"/>
            </a:xfrm>
            <a:custGeom>
              <a:rect b="b" l="l" r="r" t="t"/>
              <a:pathLst>
                <a:path extrusionOk="0" h="1341" w="3815">
                  <a:moveTo>
                    <a:pt x="3218" y="0"/>
                  </a:moveTo>
                  <a:cubicBezTo>
                    <a:pt x="3188" y="0"/>
                    <a:pt x="3155" y="3"/>
                    <a:pt x="3122" y="10"/>
                  </a:cubicBezTo>
                  <a:lnTo>
                    <a:pt x="3134" y="10"/>
                  </a:lnTo>
                  <a:lnTo>
                    <a:pt x="538" y="474"/>
                  </a:lnTo>
                  <a:cubicBezTo>
                    <a:pt x="0" y="575"/>
                    <a:pt x="106" y="1341"/>
                    <a:pt x="597" y="1341"/>
                  </a:cubicBezTo>
                  <a:cubicBezTo>
                    <a:pt x="628" y="1341"/>
                    <a:pt x="660" y="1338"/>
                    <a:pt x="693" y="1331"/>
                  </a:cubicBezTo>
                  <a:lnTo>
                    <a:pt x="3277" y="867"/>
                  </a:lnTo>
                  <a:cubicBezTo>
                    <a:pt x="3815" y="766"/>
                    <a:pt x="3709" y="0"/>
                    <a:pt x="321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1" name="Google Shape;9981;p52"/>
            <p:cNvSpPr/>
            <p:nvPr/>
          </p:nvSpPr>
          <p:spPr>
            <a:xfrm>
              <a:off x="1958275" y="4273875"/>
              <a:ext cx="46600" cy="38650"/>
            </a:xfrm>
            <a:custGeom>
              <a:rect b="b" l="l" r="r" t="t"/>
              <a:pathLst>
                <a:path extrusionOk="0" h="1546" w="1864">
                  <a:moveTo>
                    <a:pt x="1014" y="1"/>
                  </a:moveTo>
                  <a:cubicBezTo>
                    <a:pt x="970" y="1"/>
                    <a:pt x="926" y="5"/>
                    <a:pt x="881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0" y="1546"/>
                    <a:pt x="1007" y="1546"/>
                  </a:cubicBezTo>
                  <a:cubicBezTo>
                    <a:pt x="1454" y="1546"/>
                    <a:pt x="1864" y="1142"/>
                    <a:pt x="1774" y="631"/>
                  </a:cubicBezTo>
                  <a:cubicBezTo>
                    <a:pt x="1700" y="259"/>
                    <a:pt x="1378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2" name="Google Shape;9982;p52"/>
            <p:cNvSpPr/>
            <p:nvPr/>
          </p:nvSpPr>
          <p:spPr>
            <a:xfrm>
              <a:off x="2012150" y="4262500"/>
              <a:ext cx="94000" cy="33750"/>
            </a:xfrm>
            <a:custGeom>
              <a:rect b="b" l="l" r="r" t="t"/>
              <a:pathLst>
                <a:path extrusionOk="0" h="1350" w="3760">
                  <a:moveTo>
                    <a:pt x="3143" y="1"/>
                  </a:moveTo>
                  <a:cubicBezTo>
                    <a:pt x="3128" y="1"/>
                    <a:pt x="3112" y="1"/>
                    <a:pt x="3096" y="3"/>
                  </a:cubicBezTo>
                  <a:lnTo>
                    <a:pt x="500" y="467"/>
                  </a:lnTo>
                  <a:cubicBezTo>
                    <a:pt x="0" y="618"/>
                    <a:pt x="125" y="1349"/>
                    <a:pt x="631" y="1349"/>
                  </a:cubicBezTo>
                  <a:cubicBezTo>
                    <a:pt x="643" y="1349"/>
                    <a:pt x="655" y="1349"/>
                    <a:pt x="667" y="1348"/>
                  </a:cubicBezTo>
                  <a:lnTo>
                    <a:pt x="3263" y="872"/>
                  </a:lnTo>
                  <a:cubicBezTo>
                    <a:pt x="3759" y="722"/>
                    <a:pt x="3640" y="1"/>
                    <a:pt x="314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3" name="Google Shape;9983;p52"/>
            <p:cNvSpPr/>
            <p:nvPr/>
          </p:nvSpPr>
          <p:spPr>
            <a:xfrm>
              <a:off x="1968675" y="4331350"/>
              <a:ext cx="46625" cy="38925"/>
            </a:xfrm>
            <a:custGeom>
              <a:rect b="b" l="l" r="r" t="t"/>
              <a:pathLst>
                <a:path extrusionOk="0" h="1557" w="1865">
                  <a:moveTo>
                    <a:pt x="1010" y="0"/>
                  </a:moveTo>
                  <a:cubicBezTo>
                    <a:pt x="968" y="0"/>
                    <a:pt x="925" y="4"/>
                    <a:pt x="882" y="11"/>
                  </a:cubicBezTo>
                  <a:cubicBezTo>
                    <a:pt x="191" y="130"/>
                    <a:pt x="1" y="1011"/>
                    <a:pt x="572" y="1416"/>
                  </a:cubicBezTo>
                  <a:cubicBezTo>
                    <a:pt x="711" y="1513"/>
                    <a:pt x="861" y="1556"/>
                    <a:pt x="1008" y="1556"/>
                  </a:cubicBezTo>
                  <a:cubicBezTo>
                    <a:pt x="1455" y="1556"/>
                    <a:pt x="1865" y="1153"/>
                    <a:pt x="1775" y="642"/>
                  </a:cubicBezTo>
                  <a:cubicBezTo>
                    <a:pt x="1700" y="268"/>
                    <a:pt x="1377" y="0"/>
                    <a:pt x="101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4" name="Google Shape;9984;p52"/>
            <p:cNvSpPr/>
            <p:nvPr/>
          </p:nvSpPr>
          <p:spPr>
            <a:xfrm>
              <a:off x="2022250" y="4319900"/>
              <a:ext cx="94725" cy="33875"/>
            </a:xfrm>
            <a:custGeom>
              <a:rect b="b" l="l" r="r" t="t"/>
              <a:pathLst>
                <a:path extrusionOk="0" h="1355" w="3789">
                  <a:moveTo>
                    <a:pt x="3177" y="0"/>
                  </a:moveTo>
                  <a:cubicBezTo>
                    <a:pt x="3155" y="0"/>
                    <a:pt x="3132" y="2"/>
                    <a:pt x="3109" y="5"/>
                  </a:cubicBezTo>
                  <a:lnTo>
                    <a:pt x="3121" y="5"/>
                  </a:lnTo>
                  <a:lnTo>
                    <a:pt x="525" y="481"/>
                  </a:lnTo>
                  <a:cubicBezTo>
                    <a:pt x="0" y="606"/>
                    <a:pt x="109" y="1355"/>
                    <a:pt x="611" y="1355"/>
                  </a:cubicBezTo>
                  <a:cubicBezTo>
                    <a:pt x="633" y="1355"/>
                    <a:pt x="656" y="1353"/>
                    <a:pt x="680" y="1350"/>
                  </a:cubicBezTo>
                  <a:lnTo>
                    <a:pt x="3275" y="886"/>
                  </a:lnTo>
                  <a:cubicBezTo>
                    <a:pt x="3789" y="749"/>
                    <a:pt x="3679" y="0"/>
                    <a:pt x="317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5" name="Google Shape;9985;p52"/>
            <p:cNvSpPr/>
            <p:nvPr/>
          </p:nvSpPr>
          <p:spPr>
            <a:xfrm>
              <a:off x="1924050" y="4570700"/>
              <a:ext cx="194375" cy="174075"/>
            </a:xfrm>
            <a:custGeom>
              <a:rect b="b" l="l" r="r" t="t"/>
              <a:pathLst>
                <a:path extrusionOk="0" h="6963" w="7775">
                  <a:moveTo>
                    <a:pt x="3936" y="1"/>
                  </a:moveTo>
                  <a:cubicBezTo>
                    <a:pt x="2905" y="1"/>
                    <a:pt x="1893" y="469"/>
                    <a:pt x="1226" y="1343"/>
                  </a:cubicBezTo>
                  <a:lnTo>
                    <a:pt x="6965" y="4975"/>
                  </a:lnTo>
                  <a:cubicBezTo>
                    <a:pt x="7775" y="3403"/>
                    <a:pt x="7251" y="1474"/>
                    <a:pt x="5763" y="534"/>
                  </a:cubicBezTo>
                  <a:cubicBezTo>
                    <a:pt x="5196" y="174"/>
                    <a:pt x="4562" y="1"/>
                    <a:pt x="3936" y="1"/>
                  </a:cubicBezTo>
                  <a:close/>
                  <a:moveTo>
                    <a:pt x="822" y="1986"/>
                  </a:moveTo>
                  <a:lnTo>
                    <a:pt x="822" y="1986"/>
                  </a:lnTo>
                  <a:cubicBezTo>
                    <a:pt x="0" y="3558"/>
                    <a:pt x="524" y="5498"/>
                    <a:pt x="2024" y="6439"/>
                  </a:cubicBezTo>
                  <a:cubicBezTo>
                    <a:pt x="2588" y="6793"/>
                    <a:pt x="3218" y="6963"/>
                    <a:pt x="3841" y="6963"/>
                  </a:cubicBezTo>
                  <a:cubicBezTo>
                    <a:pt x="4875" y="6963"/>
                    <a:pt x="5892" y="6494"/>
                    <a:pt x="6560" y="5618"/>
                  </a:cubicBezTo>
                  <a:lnTo>
                    <a:pt x="822" y="1986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6" name="Google Shape;9986;p52"/>
            <p:cNvSpPr/>
            <p:nvPr/>
          </p:nvSpPr>
          <p:spPr>
            <a:xfrm>
              <a:off x="2287775" y="4197375"/>
              <a:ext cx="152125" cy="141000"/>
            </a:xfrm>
            <a:custGeom>
              <a:rect b="b" l="l" r="r" t="t"/>
              <a:pathLst>
                <a:path extrusionOk="0" h="5640" w="6085">
                  <a:moveTo>
                    <a:pt x="3608" y="0"/>
                  </a:moveTo>
                  <a:lnTo>
                    <a:pt x="1215" y="1632"/>
                  </a:lnTo>
                  <a:cubicBezTo>
                    <a:pt x="250" y="2286"/>
                    <a:pt x="0" y="3596"/>
                    <a:pt x="655" y="4549"/>
                  </a:cubicBezTo>
                  <a:lnTo>
                    <a:pt x="762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2"/>
                    <a:pt x="3691" y="5275"/>
                  </a:cubicBezTo>
                  <a:lnTo>
                    <a:pt x="6085" y="3644"/>
                  </a:lnTo>
                  <a:lnTo>
                    <a:pt x="3608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7" name="Google Shape;9987;p52"/>
            <p:cNvSpPr/>
            <p:nvPr/>
          </p:nvSpPr>
          <p:spPr>
            <a:xfrm>
              <a:off x="2390775" y="4138825"/>
              <a:ext cx="151825" cy="141025"/>
            </a:xfrm>
            <a:custGeom>
              <a:rect b="b" l="l" r="r" t="t"/>
              <a:pathLst>
                <a:path extrusionOk="0" h="5641" w="6073">
                  <a:moveTo>
                    <a:pt x="3568" y="1"/>
                  </a:moveTo>
                  <a:cubicBezTo>
                    <a:pt x="3162" y="1"/>
                    <a:pt x="2752" y="119"/>
                    <a:pt x="2393" y="366"/>
                  </a:cubicBezTo>
                  <a:lnTo>
                    <a:pt x="0" y="1997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22" y="3354"/>
                    <a:pt x="6072" y="2045"/>
                    <a:pt x="5429" y="1092"/>
                  </a:cubicBezTo>
                  <a:lnTo>
                    <a:pt x="5310" y="926"/>
                  </a:lnTo>
                  <a:cubicBezTo>
                    <a:pt x="4902" y="325"/>
                    <a:pt x="4240" y="1"/>
                    <a:pt x="356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8" name="Google Shape;9988;p52"/>
            <p:cNvSpPr/>
            <p:nvPr/>
          </p:nvSpPr>
          <p:spPr>
            <a:xfrm>
              <a:off x="2243425" y="4488350"/>
              <a:ext cx="268200" cy="266925"/>
            </a:xfrm>
            <a:custGeom>
              <a:rect b="b" l="l" r="r" t="t"/>
              <a:pathLst>
                <a:path extrusionOk="0" h="10677" w="10728">
                  <a:moveTo>
                    <a:pt x="5007" y="0"/>
                  </a:moveTo>
                  <a:cubicBezTo>
                    <a:pt x="4823" y="0"/>
                    <a:pt x="4676" y="135"/>
                    <a:pt x="4644" y="327"/>
                  </a:cubicBezTo>
                  <a:lnTo>
                    <a:pt x="4191" y="3804"/>
                  </a:lnTo>
                  <a:lnTo>
                    <a:pt x="715" y="3339"/>
                  </a:lnTo>
                  <a:cubicBezTo>
                    <a:pt x="699" y="3338"/>
                    <a:pt x="684" y="3337"/>
                    <a:pt x="668" y="3337"/>
                  </a:cubicBezTo>
                  <a:cubicBezTo>
                    <a:pt x="475" y="3337"/>
                    <a:pt x="319" y="3473"/>
                    <a:pt x="286" y="3661"/>
                  </a:cubicBezTo>
                  <a:lnTo>
                    <a:pt x="36" y="5637"/>
                  </a:lnTo>
                  <a:cubicBezTo>
                    <a:pt x="0" y="5840"/>
                    <a:pt x="143" y="6030"/>
                    <a:pt x="346" y="6054"/>
                  </a:cubicBezTo>
                  <a:lnTo>
                    <a:pt x="3822" y="6518"/>
                  </a:lnTo>
                  <a:lnTo>
                    <a:pt x="3370" y="9995"/>
                  </a:lnTo>
                  <a:cubicBezTo>
                    <a:pt x="3334" y="10197"/>
                    <a:pt x="3489" y="10388"/>
                    <a:pt x="3691" y="10412"/>
                  </a:cubicBezTo>
                  <a:lnTo>
                    <a:pt x="5656" y="10674"/>
                  </a:lnTo>
                  <a:cubicBezTo>
                    <a:pt x="5671" y="10675"/>
                    <a:pt x="5685" y="10676"/>
                    <a:pt x="5700" y="10676"/>
                  </a:cubicBezTo>
                  <a:cubicBezTo>
                    <a:pt x="5885" y="10676"/>
                    <a:pt x="6051" y="10540"/>
                    <a:pt x="6073" y="10352"/>
                  </a:cubicBezTo>
                  <a:lnTo>
                    <a:pt x="6537" y="6876"/>
                  </a:lnTo>
                  <a:lnTo>
                    <a:pt x="10014" y="7328"/>
                  </a:lnTo>
                  <a:cubicBezTo>
                    <a:pt x="10033" y="7331"/>
                    <a:pt x="10053" y="7333"/>
                    <a:pt x="10072" y="7333"/>
                  </a:cubicBezTo>
                  <a:cubicBezTo>
                    <a:pt x="10252" y="7333"/>
                    <a:pt x="10410" y="7189"/>
                    <a:pt x="10442" y="7007"/>
                  </a:cubicBezTo>
                  <a:lnTo>
                    <a:pt x="10692" y="5042"/>
                  </a:lnTo>
                  <a:cubicBezTo>
                    <a:pt x="10728" y="4828"/>
                    <a:pt x="10585" y="4649"/>
                    <a:pt x="10371" y="4613"/>
                  </a:cubicBezTo>
                  <a:lnTo>
                    <a:pt x="6894" y="4161"/>
                  </a:lnTo>
                  <a:lnTo>
                    <a:pt x="7358" y="684"/>
                  </a:lnTo>
                  <a:cubicBezTo>
                    <a:pt x="7382" y="470"/>
                    <a:pt x="7239" y="291"/>
                    <a:pt x="7037" y="256"/>
                  </a:cubicBezTo>
                  <a:lnTo>
                    <a:pt x="5072" y="6"/>
                  </a:lnTo>
                  <a:cubicBezTo>
                    <a:pt x="5050" y="2"/>
                    <a:pt x="5029" y="0"/>
                    <a:pt x="500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9" name="Google Shape;9989;p52"/>
            <p:cNvSpPr/>
            <p:nvPr/>
          </p:nvSpPr>
          <p:spPr>
            <a:xfrm>
              <a:off x="1106075" y="921250"/>
              <a:ext cx="271200" cy="338025"/>
            </a:xfrm>
            <a:custGeom>
              <a:rect b="b" l="l" r="r" t="t"/>
              <a:pathLst>
                <a:path extrusionOk="0" h="13521" w="10848">
                  <a:moveTo>
                    <a:pt x="4159" y="435"/>
                  </a:moveTo>
                  <a:cubicBezTo>
                    <a:pt x="4446" y="435"/>
                    <a:pt x="4730" y="607"/>
                    <a:pt x="4787" y="994"/>
                  </a:cubicBezTo>
                  <a:cubicBezTo>
                    <a:pt x="4811" y="1196"/>
                    <a:pt x="4763" y="1387"/>
                    <a:pt x="4632" y="1541"/>
                  </a:cubicBezTo>
                  <a:lnTo>
                    <a:pt x="3846" y="1684"/>
                  </a:lnTo>
                  <a:cubicBezTo>
                    <a:pt x="3668" y="1589"/>
                    <a:pt x="3549" y="1422"/>
                    <a:pt x="3513" y="1232"/>
                  </a:cubicBezTo>
                  <a:cubicBezTo>
                    <a:pt x="3398" y="732"/>
                    <a:pt x="3782" y="435"/>
                    <a:pt x="4159" y="435"/>
                  </a:cubicBezTo>
                  <a:close/>
                  <a:moveTo>
                    <a:pt x="7866" y="2749"/>
                  </a:moveTo>
                  <a:cubicBezTo>
                    <a:pt x="8129" y="2749"/>
                    <a:pt x="8364" y="2930"/>
                    <a:pt x="8406" y="3208"/>
                  </a:cubicBezTo>
                  <a:lnTo>
                    <a:pt x="9788" y="10769"/>
                  </a:lnTo>
                  <a:cubicBezTo>
                    <a:pt x="9835" y="11066"/>
                    <a:pt x="9645" y="11340"/>
                    <a:pt x="9347" y="11400"/>
                  </a:cubicBezTo>
                  <a:lnTo>
                    <a:pt x="3084" y="12543"/>
                  </a:lnTo>
                  <a:cubicBezTo>
                    <a:pt x="3049" y="12550"/>
                    <a:pt x="3014" y="12553"/>
                    <a:pt x="2980" y="12553"/>
                  </a:cubicBezTo>
                  <a:cubicBezTo>
                    <a:pt x="2723" y="12553"/>
                    <a:pt x="2495" y="12365"/>
                    <a:pt x="2453" y="12102"/>
                  </a:cubicBezTo>
                  <a:lnTo>
                    <a:pt x="1072" y="4530"/>
                  </a:lnTo>
                  <a:cubicBezTo>
                    <a:pt x="1013" y="4232"/>
                    <a:pt x="1215" y="3958"/>
                    <a:pt x="1513" y="3899"/>
                  </a:cubicBezTo>
                  <a:lnTo>
                    <a:pt x="2263" y="3768"/>
                  </a:lnTo>
                  <a:cubicBezTo>
                    <a:pt x="2294" y="3977"/>
                    <a:pt x="2472" y="4122"/>
                    <a:pt x="2677" y="4122"/>
                  </a:cubicBezTo>
                  <a:cubicBezTo>
                    <a:pt x="2705" y="4122"/>
                    <a:pt x="2734" y="4119"/>
                    <a:pt x="2763" y="4113"/>
                  </a:cubicBezTo>
                  <a:lnTo>
                    <a:pt x="6680" y="3399"/>
                  </a:lnTo>
                  <a:cubicBezTo>
                    <a:pt x="6906" y="3363"/>
                    <a:pt x="7073" y="3125"/>
                    <a:pt x="7025" y="2899"/>
                  </a:cubicBezTo>
                  <a:lnTo>
                    <a:pt x="7775" y="2756"/>
                  </a:lnTo>
                  <a:cubicBezTo>
                    <a:pt x="7806" y="2751"/>
                    <a:pt x="7836" y="2749"/>
                    <a:pt x="7866" y="2749"/>
                  </a:cubicBezTo>
                  <a:close/>
                  <a:moveTo>
                    <a:pt x="4133" y="0"/>
                  </a:moveTo>
                  <a:cubicBezTo>
                    <a:pt x="4070" y="0"/>
                    <a:pt x="4006" y="6"/>
                    <a:pt x="3942" y="17"/>
                  </a:cubicBezTo>
                  <a:cubicBezTo>
                    <a:pt x="3346" y="136"/>
                    <a:pt x="2953" y="708"/>
                    <a:pt x="3072" y="1303"/>
                  </a:cubicBezTo>
                  <a:cubicBezTo>
                    <a:pt x="3108" y="1482"/>
                    <a:pt x="3180" y="1649"/>
                    <a:pt x="3287" y="1779"/>
                  </a:cubicBezTo>
                  <a:lnTo>
                    <a:pt x="2513" y="1922"/>
                  </a:lnTo>
                  <a:cubicBezTo>
                    <a:pt x="2203" y="1982"/>
                    <a:pt x="1989" y="2291"/>
                    <a:pt x="2049" y="2601"/>
                  </a:cubicBezTo>
                  <a:lnTo>
                    <a:pt x="2096" y="2887"/>
                  </a:lnTo>
                  <a:lnTo>
                    <a:pt x="810" y="3125"/>
                  </a:lnTo>
                  <a:cubicBezTo>
                    <a:pt x="322" y="3208"/>
                    <a:pt x="1" y="3673"/>
                    <a:pt x="96" y="4149"/>
                  </a:cubicBezTo>
                  <a:lnTo>
                    <a:pt x="1668" y="12781"/>
                  </a:lnTo>
                  <a:cubicBezTo>
                    <a:pt x="1742" y="13217"/>
                    <a:pt x="2121" y="13520"/>
                    <a:pt x="2549" y="13520"/>
                  </a:cubicBezTo>
                  <a:cubicBezTo>
                    <a:pt x="2600" y="13520"/>
                    <a:pt x="2651" y="13516"/>
                    <a:pt x="2703" y="13507"/>
                  </a:cubicBezTo>
                  <a:lnTo>
                    <a:pt x="10038" y="12162"/>
                  </a:lnTo>
                  <a:cubicBezTo>
                    <a:pt x="10526" y="12066"/>
                    <a:pt x="10847" y="11602"/>
                    <a:pt x="10752" y="11126"/>
                  </a:cubicBezTo>
                  <a:lnTo>
                    <a:pt x="9192" y="2506"/>
                  </a:lnTo>
                  <a:cubicBezTo>
                    <a:pt x="9108" y="2074"/>
                    <a:pt x="8735" y="1763"/>
                    <a:pt x="8312" y="1763"/>
                  </a:cubicBezTo>
                  <a:cubicBezTo>
                    <a:pt x="8257" y="1763"/>
                    <a:pt x="8201" y="1769"/>
                    <a:pt x="8145" y="1779"/>
                  </a:cubicBezTo>
                  <a:lnTo>
                    <a:pt x="6859" y="2018"/>
                  </a:lnTo>
                  <a:lnTo>
                    <a:pt x="6811" y="1744"/>
                  </a:lnTo>
                  <a:cubicBezTo>
                    <a:pt x="6748" y="1458"/>
                    <a:pt x="6506" y="1258"/>
                    <a:pt x="6228" y="1258"/>
                  </a:cubicBezTo>
                  <a:cubicBezTo>
                    <a:pt x="6193" y="1258"/>
                    <a:pt x="6157" y="1261"/>
                    <a:pt x="6120" y="1268"/>
                  </a:cubicBezTo>
                  <a:lnTo>
                    <a:pt x="5180" y="1434"/>
                  </a:lnTo>
                  <a:cubicBezTo>
                    <a:pt x="5227" y="1268"/>
                    <a:pt x="5239" y="1089"/>
                    <a:pt x="5204" y="922"/>
                  </a:cubicBezTo>
                  <a:cubicBezTo>
                    <a:pt x="5119" y="381"/>
                    <a:pt x="4655" y="0"/>
                    <a:pt x="413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0" name="Google Shape;9990;p52"/>
            <p:cNvSpPr/>
            <p:nvPr/>
          </p:nvSpPr>
          <p:spPr>
            <a:xfrm>
              <a:off x="1154300" y="1043050"/>
              <a:ext cx="46550" cy="38675"/>
            </a:xfrm>
            <a:custGeom>
              <a:rect b="b" l="l" r="r" t="t"/>
              <a:pathLst>
                <a:path extrusionOk="0" h="1547" w="1862">
                  <a:moveTo>
                    <a:pt x="1015" y="1"/>
                  </a:moveTo>
                  <a:cubicBezTo>
                    <a:pt x="967" y="1"/>
                    <a:pt x="918" y="5"/>
                    <a:pt x="870" y="15"/>
                  </a:cubicBezTo>
                  <a:cubicBezTo>
                    <a:pt x="191" y="134"/>
                    <a:pt x="0" y="1015"/>
                    <a:pt x="572" y="1408"/>
                  </a:cubicBezTo>
                  <a:cubicBezTo>
                    <a:pt x="709" y="1504"/>
                    <a:pt x="857" y="1547"/>
                    <a:pt x="1002" y="1547"/>
                  </a:cubicBezTo>
                  <a:cubicBezTo>
                    <a:pt x="1451" y="1547"/>
                    <a:pt x="1862" y="1138"/>
                    <a:pt x="1763" y="634"/>
                  </a:cubicBezTo>
                  <a:cubicBezTo>
                    <a:pt x="1700" y="266"/>
                    <a:pt x="1377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1" name="Google Shape;9991;p52"/>
            <p:cNvSpPr/>
            <p:nvPr/>
          </p:nvSpPr>
          <p:spPr>
            <a:xfrm>
              <a:off x="1207150" y="1031775"/>
              <a:ext cx="96475" cy="33875"/>
            </a:xfrm>
            <a:custGeom>
              <a:rect b="b" l="l" r="r" t="t"/>
              <a:pathLst>
                <a:path extrusionOk="0" h="1355" w="3859">
                  <a:moveTo>
                    <a:pt x="3261" y="1"/>
                  </a:moveTo>
                  <a:cubicBezTo>
                    <a:pt x="3226" y="1"/>
                    <a:pt x="3188" y="5"/>
                    <a:pt x="3149" y="14"/>
                  </a:cubicBezTo>
                  <a:lnTo>
                    <a:pt x="3137" y="14"/>
                  </a:lnTo>
                  <a:lnTo>
                    <a:pt x="542" y="490"/>
                  </a:lnTo>
                  <a:cubicBezTo>
                    <a:pt x="0" y="580"/>
                    <a:pt x="111" y="1354"/>
                    <a:pt x="620" y="1354"/>
                  </a:cubicBezTo>
                  <a:cubicBezTo>
                    <a:pt x="648" y="1354"/>
                    <a:pt x="678" y="1352"/>
                    <a:pt x="708" y="1347"/>
                  </a:cubicBezTo>
                  <a:lnTo>
                    <a:pt x="3292" y="871"/>
                  </a:lnTo>
                  <a:cubicBezTo>
                    <a:pt x="3858" y="793"/>
                    <a:pt x="3751" y="1"/>
                    <a:pt x="326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2" name="Google Shape;9992;p52"/>
            <p:cNvSpPr/>
            <p:nvPr/>
          </p:nvSpPr>
          <p:spPr>
            <a:xfrm>
              <a:off x="1164125" y="1097000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0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3" y="1545"/>
                    <a:pt x="1861" y="1142"/>
                    <a:pt x="1762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3" name="Google Shape;9993;p52"/>
            <p:cNvSpPr/>
            <p:nvPr/>
          </p:nvSpPr>
          <p:spPr>
            <a:xfrm>
              <a:off x="1218000" y="1085650"/>
              <a:ext cx="94075" cy="33725"/>
            </a:xfrm>
            <a:custGeom>
              <a:rect b="b" l="l" r="r" t="t"/>
              <a:pathLst>
                <a:path extrusionOk="0" h="1349" w="3763">
                  <a:moveTo>
                    <a:pt x="3132" y="0"/>
                  </a:moveTo>
                  <a:cubicBezTo>
                    <a:pt x="3120" y="0"/>
                    <a:pt x="3108" y="1"/>
                    <a:pt x="3096" y="2"/>
                  </a:cubicBezTo>
                  <a:lnTo>
                    <a:pt x="500" y="478"/>
                  </a:lnTo>
                  <a:cubicBezTo>
                    <a:pt x="0" y="618"/>
                    <a:pt x="125" y="1348"/>
                    <a:pt x="631" y="1348"/>
                  </a:cubicBezTo>
                  <a:cubicBezTo>
                    <a:pt x="643" y="1348"/>
                    <a:pt x="655" y="1348"/>
                    <a:pt x="667" y="1347"/>
                  </a:cubicBezTo>
                  <a:lnTo>
                    <a:pt x="3263" y="871"/>
                  </a:lnTo>
                  <a:cubicBezTo>
                    <a:pt x="3763" y="731"/>
                    <a:pt x="3638" y="0"/>
                    <a:pt x="313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4" name="Google Shape;9994;p52"/>
            <p:cNvSpPr/>
            <p:nvPr/>
          </p:nvSpPr>
          <p:spPr>
            <a:xfrm>
              <a:off x="1174550" y="1154450"/>
              <a:ext cx="46625" cy="38900"/>
            </a:xfrm>
            <a:custGeom>
              <a:rect b="b" l="l" r="r" t="t"/>
              <a:pathLst>
                <a:path extrusionOk="0" h="1556" w="1865">
                  <a:moveTo>
                    <a:pt x="1013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2" y="131"/>
                    <a:pt x="0" y="1012"/>
                    <a:pt x="572" y="1417"/>
                  </a:cubicBezTo>
                  <a:cubicBezTo>
                    <a:pt x="708" y="1513"/>
                    <a:pt x="857" y="1556"/>
                    <a:pt x="1002" y="1556"/>
                  </a:cubicBezTo>
                  <a:cubicBezTo>
                    <a:pt x="1451" y="1556"/>
                    <a:pt x="1864" y="1147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5" name="Google Shape;9995;p52"/>
            <p:cNvSpPr/>
            <p:nvPr/>
          </p:nvSpPr>
          <p:spPr>
            <a:xfrm>
              <a:off x="1228000" y="1143050"/>
              <a:ext cx="94900" cy="34125"/>
            </a:xfrm>
            <a:custGeom>
              <a:rect b="b" l="l" r="r" t="t"/>
              <a:pathLst>
                <a:path extrusionOk="0" h="1365" w="3796">
                  <a:moveTo>
                    <a:pt x="3182" y="0"/>
                  </a:moveTo>
                  <a:cubicBezTo>
                    <a:pt x="3163" y="0"/>
                    <a:pt x="3144" y="1"/>
                    <a:pt x="3125" y="4"/>
                  </a:cubicBezTo>
                  <a:lnTo>
                    <a:pt x="529" y="480"/>
                  </a:lnTo>
                  <a:cubicBezTo>
                    <a:pt x="1" y="606"/>
                    <a:pt x="126" y="1364"/>
                    <a:pt x="627" y="1364"/>
                  </a:cubicBezTo>
                  <a:cubicBezTo>
                    <a:pt x="646" y="1364"/>
                    <a:pt x="664" y="1363"/>
                    <a:pt x="684" y="1361"/>
                  </a:cubicBezTo>
                  <a:lnTo>
                    <a:pt x="3279" y="885"/>
                  </a:lnTo>
                  <a:cubicBezTo>
                    <a:pt x="3796" y="747"/>
                    <a:pt x="3682" y="0"/>
                    <a:pt x="318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6" name="Google Shape;9996;p52"/>
            <p:cNvSpPr/>
            <p:nvPr/>
          </p:nvSpPr>
          <p:spPr>
            <a:xfrm>
              <a:off x="1130200" y="1393950"/>
              <a:ext cx="194075" cy="173950"/>
            </a:xfrm>
            <a:custGeom>
              <a:rect b="b" l="l" r="r" t="t"/>
              <a:pathLst>
                <a:path extrusionOk="0" h="6958" w="7763">
                  <a:moveTo>
                    <a:pt x="3922" y="1"/>
                  </a:moveTo>
                  <a:cubicBezTo>
                    <a:pt x="2892" y="1"/>
                    <a:pt x="1881" y="465"/>
                    <a:pt x="1214" y="1338"/>
                  </a:cubicBezTo>
                  <a:lnTo>
                    <a:pt x="6953" y="4969"/>
                  </a:lnTo>
                  <a:cubicBezTo>
                    <a:pt x="7763" y="3398"/>
                    <a:pt x="7239" y="1469"/>
                    <a:pt x="5751" y="528"/>
                  </a:cubicBezTo>
                  <a:cubicBezTo>
                    <a:pt x="5183" y="173"/>
                    <a:pt x="4549" y="1"/>
                    <a:pt x="3922" y="1"/>
                  </a:cubicBezTo>
                  <a:close/>
                  <a:moveTo>
                    <a:pt x="810" y="1993"/>
                  </a:moveTo>
                  <a:cubicBezTo>
                    <a:pt x="0" y="3553"/>
                    <a:pt x="524" y="5481"/>
                    <a:pt x="2012" y="6434"/>
                  </a:cubicBezTo>
                  <a:cubicBezTo>
                    <a:pt x="2576" y="6788"/>
                    <a:pt x="3206" y="6958"/>
                    <a:pt x="3829" y="6958"/>
                  </a:cubicBezTo>
                  <a:cubicBezTo>
                    <a:pt x="4863" y="6958"/>
                    <a:pt x="5880" y="6489"/>
                    <a:pt x="6548" y="5612"/>
                  </a:cubicBezTo>
                  <a:lnTo>
                    <a:pt x="810" y="1993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7" name="Google Shape;9997;p52"/>
            <p:cNvSpPr/>
            <p:nvPr/>
          </p:nvSpPr>
          <p:spPr>
            <a:xfrm>
              <a:off x="1493625" y="1020500"/>
              <a:ext cx="152125" cy="141000"/>
            </a:xfrm>
            <a:custGeom>
              <a:rect b="b" l="l" r="r" t="t"/>
              <a:pathLst>
                <a:path extrusionOk="0" h="5640" w="6085">
                  <a:moveTo>
                    <a:pt x="3608" y="0"/>
                  </a:moveTo>
                  <a:lnTo>
                    <a:pt x="1215" y="1631"/>
                  </a:lnTo>
                  <a:cubicBezTo>
                    <a:pt x="251" y="2286"/>
                    <a:pt x="1" y="3596"/>
                    <a:pt x="655" y="4560"/>
                  </a:cubicBezTo>
                  <a:lnTo>
                    <a:pt x="763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1"/>
                    <a:pt x="3692" y="5275"/>
                  </a:cubicBezTo>
                  <a:lnTo>
                    <a:pt x="6085" y="3644"/>
                  </a:lnTo>
                  <a:lnTo>
                    <a:pt x="3608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8" name="Google Shape;9998;p52"/>
            <p:cNvSpPr/>
            <p:nvPr/>
          </p:nvSpPr>
          <p:spPr>
            <a:xfrm>
              <a:off x="1596625" y="962250"/>
              <a:ext cx="152125" cy="140725"/>
            </a:xfrm>
            <a:custGeom>
              <a:rect b="b" l="l" r="r" t="t"/>
              <a:pathLst>
                <a:path extrusionOk="0" h="5629" w="6085">
                  <a:moveTo>
                    <a:pt x="3568" y="1"/>
                  </a:moveTo>
                  <a:cubicBezTo>
                    <a:pt x="3162" y="1"/>
                    <a:pt x="2752" y="119"/>
                    <a:pt x="2393" y="366"/>
                  </a:cubicBezTo>
                  <a:lnTo>
                    <a:pt x="0" y="1985"/>
                  </a:lnTo>
                  <a:lnTo>
                    <a:pt x="2477" y="5628"/>
                  </a:lnTo>
                  <a:lnTo>
                    <a:pt x="4870" y="4009"/>
                  </a:lnTo>
                  <a:cubicBezTo>
                    <a:pt x="5834" y="3354"/>
                    <a:pt x="6084" y="2044"/>
                    <a:pt x="5417" y="1080"/>
                  </a:cubicBezTo>
                  <a:lnTo>
                    <a:pt x="5310" y="925"/>
                  </a:lnTo>
                  <a:cubicBezTo>
                    <a:pt x="4902" y="324"/>
                    <a:pt x="4240" y="1"/>
                    <a:pt x="356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9" name="Google Shape;9999;p52"/>
            <p:cNvSpPr/>
            <p:nvPr/>
          </p:nvSpPr>
          <p:spPr>
            <a:xfrm>
              <a:off x="1449275" y="1311750"/>
              <a:ext cx="267925" cy="266650"/>
            </a:xfrm>
            <a:custGeom>
              <a:rect b="b" l="l" r="r" t="t"/>
              <a:pathLst>
                <a:path extrusionOk="0" h="10666" w="10717">
                  <a:moveTo>
                    <a:pt x="4999" y="1"/>
                  </a:moveTo>
                  <a:cubicBezTo>
                    <a:pt x="4821" y="1"/>
                    <a:pt x="4665" y="136"/>
                    <a:pt x="4644" y="328"/>
                  </a:cubicBezTo>
                  <a:lnTo>
                    <a:pt x="4180" y="3805"/>
                  </a:lnTo>
                  <a:lnTo>
                    <a:pt x="703" y="3340"/>
                  </a:lnTo>
                  <a:cubicBezTo>
                    <a:pt x="688" y="3338"/>
                    <a:pt x="673" y="3338"/>
                    <a:pt x="659" y="3338"/>
                  </a:cubicBezTo>
                  <a:cubicBezTo>
                    <a:pt x="474" y="3338"/>
                    <a:pt x="308" y="3474"/>
                    <a:pt x="286" y="3662"/>
                  </a:cubicBezTo>
                  <a:lnTo>
                    <a:pt x="24" y="5638"/>
                  </a:lnTo>
                  <a:cubicBezTo>
                    <a:pt x="1" y="5840"/>
                    <a:pt x="143" y="6031"/>
                    <a:pt x="346" y="6055"/>
                  </a:cubicBezTo>
                  <a:lnTo>
                    <a:pt x="346" y="6043"/>
                  </a:lnTo>
                  <a:lnTo>
                    <a:pt x="3822" y="6507"/>
                  </a:lnTo>
                  <a:lnTo>
                    <a:pt x="3370" y="9984"/>
                  </a:lnTo>
                  <a:cubicBezTo>
                    <a:pt x="3334" y="10186"/>
                    <a:pt x="3477" y="10377"/>
                    <a:pt x="3691" y="10401"/>
                  </a:cubicBezTo>
                  <a:lnTo>
                    <a:pt x="5656" y="10663"/>
                  </a:lnTo>
                  <a:cubicBezTo>
                    <a:pt x="5671" y="10664"/>
                    <a:pt x="5686" y="10665"/>
                    <a:pt x="5700" y="10665"/>
                  </a:cubicBezTo>
                  <a:cubicBezTo>
                    <a:pt x="5885" y="10665"/>
                    <a:pt x="6051" y="10529"/>
                    <a:pt x="6073" y="10341"/>
                  </a:cubicBezTo>
                  <a:lnTo>
                    <a:pt x="6537" y="6864"/>
                  </a:lnTo>
                  <a:lnTo>
                    <a:pt x="10014" y="7329"/>
                  </a:lnTo>
                  <a:cubicBezTo>
                    <a:pt x="10028" y="7331"/>
                    <a:pt x="10043" y="7331"/>
                    <a:pt x="10058" y="7331"/>
                  </a:cubicBezTo>
                  <a:cubicBezTo>
                    <a:pt x="10243" y="7331"/>
                    <a:pt x="10408" y="7195"/>
                    <a:pt x="10430" y="7007"/>
                  </a:cubicBezTo>
                  <a:lnTo>
                    <a:pt x="10692" y="5031"/>
                  </a:lnTo>
                  <a:cubicBezTo>
                    <a:pt x="10716" y="4828"/>
                    <a:pt x="10573" y="4638"/>
                    <a:pt x="10371" y="4614"/>
                  </a:cubicBezTo>
                  <a:lnTo>
                    <a:pt x="6894" y="4150"/>
                  </a:lnTo>
                  <a:lnTo>
                    <a:pt x="7347" y="673"/>
                  </a:lnTo>
                  <a:cubicBezTo>
                    <a:pt x="7382" y="471"/>
                    <a:pt x="7240" y="280"/>
                    <a:pt x="7025" y="256"/>
                  </a:cubicBezTo>
                  <a:lnTo>
                    <a:pt x="5061" y="6"/>
                  </a:lnTo>
                  <a:cubicBezTo>
                    <a:pt x="5040" y="3"/>
                    <a:pt x="5019" y="1"/>
                    <a:pt x="499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0" name="Google Shape;10000;p52"/>
            <p:cNvSpPr/>
            <p:nvPr/>
          </p:nvSpPr>
          <p:spPr>
            <a:xfrm>
              <a:off x="1106075" y="1715600"/>
              <a:ext cx="271200" cy="337825"/>
            </a:xfrm>
            <a:custGeom>
              <a:rect b="b" l="l" r="r" t="t"/>
              <a:pathLst>
                <a:path extrusionOk="0" h="13513" w="10848">
                  <a:moveTo>
                    <a:pt x="4155" y="429"/>
                  </a:moveTo>
                  <a:cubicBezTo>
                    <a:pt x="4444" y="429"/>
                    <a:pt x="4730" y="604"/>
                    <a:pt x="4787" y="997"/>
                  </a:cubicBezTo>
                  <a:cubicBezTo>
                    <a:pt x="4811" y="1188"/>
                    <a:pt x="4763" y="1390"/>
                    <a:pt x="4632" y="1533"/>
                  </a:cubicBezTo>
                  <a:lnTo>
                    <a:pt x="3846" y="1688"/>
                  </a:lnTo>
                  <a:cubicBezTo>
                    <a:pt x="3668" y="1593"/>
                    <a:pt x="3549" y="1426"/>
                    <a:pt x="3513" y="1224"/>
                  </a:cubicBezTo>
                  <a:cubicBezTo>
                    <a:pt x="3399" y="725"/>
                    <a:pt x="3779" y="429"/>
                    <a:pt x="4155" y="429"/>
                  </a:cubicBezTo>
                  <a:close/>
                  <a:moveTo>
                    <a:pt x="7868" y="2749"/>
                  </a:moveTo>
                  <a:cubicBezTo>
                    <a:pt x="8125" y="2749"/>
                    <a:pt x="8354" y="2938"/>
                    <a:pt x="8406" y="3200"/>
                  </a:cubicBezTo>
                  <a:lnTo>
                    <a:pt x="9788" y="10761"/>
                  </a:lnTo>
                  <a:cubicBezTo>
                    <a:pt x="9835" y="11058"/>
                    <a:pt x="9645" y="11344"/>
                    <a:pt x="9347" y="11392"/>
                  </a:cubicBezTo>
                  <a:lnTo>
                    <a:pt x="3084" y="12535"/>
                  </a:lnTo>
                  <a:cubicBezTo>
                    <a:pt x="3049" y="12542"/>
                    <a:pt x="3014" y="12545"/>
                    <a:pt x="2980" y="12545"/>
                  </a:cubicBezTo>
                  <a:cubicBezTo>
                    <a:pt x="2723" y="12545"/>
                    <a:pt x="2495" y="12357"/>
                    <a:pt x="2453" y="12094"/>
                  </a:cubicBezTo>
                  <a:lnTo>
                    <a:pt x="1060" y="4534"/>
                  </a:lnTo>
                  <a:cubicBezTo>
                    <a:pt x="1013" y="4236"/>
                    <a:pt x="1215" y="3950"/>
                    <a:pt x="1513" y="3903"/>
                  </a:cubicBezTo>
                  <a:lnTo>
                    <a:pt x="2251" y="3760"/>
                  </a:lnTo>
                  <a:cubicBezTo>
                    <a:pt x="2294" y="3975"/>
                    <a:pt x="2483" y="4122"/>
                    <a:pt x="2695" y="4122"/>
                  </a:cubicBezTo>
                  <a:cubicBezTo>
                    <a:pt x="2717" y="4122"/>
                    <a:pt x="2740" y="4120"/>
                    <a:pt x="2763" y="4117"/>
                  </a:cubicBezTo>
                  <a:lnTo>
                    <a:pt x="6668" y="3402"/>
                  </a:lnTo>
                  <a:cubicBezTo>
                    <a:pt x="6906" y="3355"/>
                    <a:pt x="7061" y="3129"/>
                    <a:pt x="7025" y="2890"/>
                  </a:cubicBezTo>
                  <a:lnTo>
                    <a:pt x="7764" y="2760"/>
                  </a:lnTo>
                  <a:cubicBezTo>
                    <a:pt x="7799" y="2752"/>
                    <a:pt x="7834" y="2749"/>
                    <a:pt x="7868" y="2749"/>
                  </a:cubicBezTo>
                  <a:close/>
                  <a:moveTo>
                    <a:pt x="4154" y="0"/>
                  </a:moveTo>
                  <a:cubicBezTo>
                    <a:pt x="4084" y="0"/>
                    <a:pt x="4013" y="7"/>
                    <a:pt x="3942" y="21"/>
                  </a:cubicBezTo>
                  <a:cubicBezTo>
                    <a:pt x="3346" y="128"/>
                    <a:pt x="2953" y="700"/>
                    <a:pt x="3072" y="1307"/>
                  </a:cubicBezTo>
                  <a:cubicBezTo>
                    <a:pt x="3108" y="1474"/>
                    <a:pt x="3180" y="1640"/>
                    <a:pt x="3287" y="1783"/>
                  </a:cubicBezTo>
                  <a:lnTo>
                    <a:pt x="2513" y="1926"/>
                  </a:lnTo>
                  <a:cubicBezTo>
                    <a:pt x="2203" y="1986"/>
                    <a:pt x="2001" y="2283"/>
                    <a:pt x="2049" y="2605"/>
                  </a:cubicBezTo>
                  <a:lnTo>
                    <a:pt x="2096" y="2879"/>
                  </a:lnTo>
                  <a:lnTo>
                    <a:pt x="810" y="3117"/>
                  </a:lnTo>
                  <a:cubicBezTo>
                    <a:pt x="322" y="3200"/>
                    <a:pt x="1" y="3664"/>
                    <a:pt x="96" y="4153"/>
                  </a:cubicBezTo>
                  <a:lnTo>
                    <a:pt x="1668" y="12785"/>
                  </a:lnTo>
                  <a:cubicBezTo>
                    <a:pt x="1742" y="13210"/>
                    <a:pt x="2121" y="13512"/>
                    <a:pt x="2549" y="13512"/>
                  </a:cubicBezTo>
                  <a:cubicBezTo>
                    <a:pt x="2600" y="13512"/>
                    <a:pt x="2651" y="13508"/>
                    <a:pt x="2703" y="13499"/>
                  </a:cubicBezTo>
                  <a:lnTo>
                    <a:pt x="10038" y="12154"/>
                  </a:lnTo>
                  <a:cubicBezTo>
                    <a:pt x="10526" y="12070"/>
                    <a:pt x="10847" y="11606"/>
                    <a:pt x="10752" y="11118"/>
                  </a:cubicBezTo>
                  <a:lnTo>
                    <a:pt x="9180" y="2486"/>
                  </a:lnTo>
                  <a:cubicBezTo>
                    <a:pt x="9107" y="2055"/>
                    <a:pt x="8728" y="1755"/>
                    <a:pt x="8313" y="1755"/>
                  </a:cubicBezTo>
                  <a:cubicBezTo>
                    <a:pt x="8257" y="1755"/>
                    <a:pt x="8201" y="1760"/>
                    <a:pt x="8145" y="1771"/>
                  </a:cubicBezTo>
                  <a:lnTo>
                    <a:pt x="6859" y="2009"/>
                  </a:lnTo>
                  <a:lnTo>
                    <a:pt x="6811" y="1736"/>
                  </a:lnTo>
                  <a:cubicBezTo>
                    <a:pt x="6757" y="1446"/>
                    <a:pt x="6500" y="1252"/>
                    <a:pt x="6223" y="1252"/>
                  </a:cubicBezTo>
                  <a:cubicBezTo>
                    <a:pt x="6193" y="1252"/>
                    <a:pt x="6163" y="1255"/>
                    <a:pt x="6132" y="1259"/>
                  </a:cubicBezTo>
                  <a:lnTo>
                    <a:pt x="5180" y="1438"/>
                  </a:lnTo>
                  <a:cubicBezTo>
                    <a:pt x="5239" y="1259"/>
                    <a:pt x="5251" y="1081"/>
                    <a:pt x="5216" y="914"/>
                  </a:cubicBezTo>
                  <a:cubicBezTo>
                    <a:pt x="5132" y="378"/>
                    <a:pt x="4677" y="0"/>
                    <a:pt x="415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1" name="Google Shape;10001;p52"/>
            <p:cNvSpPr/>
            <p:nvPr/>
          </p:nvSpPr>
          <p:spPr>
            <a:xfrm>
              <a:off x="1154300" y="1837275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2" name="Google Shape;10002;p52"/>
            <p:cNvSpPr/>
            <p:nvPr/>
          </p:nvSpPr>
          <p:spPr>
            <a:xfrm>
              <a:off x="1206800" y="1825825"/>
              <a:ext cx="96975" cy="34100"/>
            </a:xfrm>
            <a:custGeom>
              <a:rect b="b" l="l" r="r" t="t"/>
              <a:pathLst>
                <a:path extrusionOk="0" h="1364" w="3879">
                  <a:moveTo>
                    <a:pt x="3293" y="0"/>
                  </a:moveTo>
                  <a:cubicBezTo>
                    <a:pt x="3252" y="0"/>
                    <a:pt x="3209" y="6"/>
                    <a:pt x="3163" y="17"/>
                  </a:cubicBezTo>
                  <a:lnTo>
                    <a:pt x="3151" y="17"/>
                  </a:lnTo>
                  <a:lnTo>
                    <a:pt x="556" y="494"/>
                  </a:lnTo>
                  <a:cubicBezTo>
                    <a:pt x="0" y="571"/>
                    <a:pt x="108" y="1364"/>
                    <a:pt x="608" y="1364"/>
                  </a:cubicBezTo>
                  <a:cubicBezTo>
                    <a:pt x="644" y="1364"/>
                    <a:pt x="682" y="1360"/>
                    <a:pt x="722" y="1351"/>
                  </a:cubicBezTo>
                  <a:lnTo>
                    <a:pt x="3306" y="875"/>
                  </a:lnTo>
                  <a:cubicBezTo>
                    <a:pt x="3878" y="809"/>
                    <a:pt x="3789" y="0"/>
                    <a:pt x="329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3" name="Google Shape;10003;p52"/>
            <p:cNvSpPr/>
            <p:nvPr/>
          </p:nvSpPr>
          <p:spPr>
            <a:xfrm>
              <a:off x="1164125" y="1891150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0" y="1012"/>
                    <a:pt x="560" y="1405"/>
                  </a:cubicBezTo>
                  <a:cubicBezTo>
                    <a:pt x="701" y="1502"/>
                    <a:pt x="854" y="1545"/>
                    <a:pt x="1003" y="1545"/>
                  </a:cubicBezTo>
                  <a:cubicBezTo>
                    <a:pt x="1454" y="1545"/>
                    <a:pt x="1861" y="1145"/>
                    <a:pt x="1762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4" name="Google Shape;10004;p52"/>
            <p:cNvSpPr/>
            <p:nvPr/>
          </p:nvSpPr>
          <p:spPr>
            <a:xfrm>
              <a:off x="1218075" y="1879800"/>
              <a:ext cx="94000" cy="33750"/>
            </a:xfrm>
            <a:custGeom>
              <a:rect b="b" l="l" r="r" t="t"/>
              <a:pathLst>
                <a:path extrusionOk="0" h="1350" w="3760">
                  <a:moveTo>
                    <a:pt x="3129" y="0"/>
                  </a:moveTo>
                  <a:cubicBezTo>
                    <a:pt x="3117" y="0"/>
                    <a:pt x="3105" y="1"/>
                    <a:pt x="3093" y="2"/>
                  </a:cubicBezTo>
                  <a:lnTo>
                    <a:pt x="497" y="478"/>
                  </a:lnTo>
                  <a:cubicBezTo>
                    <a:pt x="1" y="628"/>
                    <a:pt x="120" y="1349"/>
                    <a:pt x="617" y="1349"/>
                  </a:cubicBezTo>
                  <a:cubicBezTo>
                    <a:pt x="632" y="1349"/>
                    <a:pt x="648" y="1348"/>
                    <a:pt x="664" y="1347"/>
                  </a:cubicBezTo>
                  <a:lnTo>
                    <a:pt x="3260" y="883"/>
                  </a:lnTo>
                  <a:cubicBezTo>
                    <a:pt x="3760" y="731"/>
                    <a:pt x="3635" y="0"/>
                    <a:pt x="312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5" name="Google Shape;10005;p52"/>
            <p:cNvSpPr/>
            <p:nvPr/>
          </p:nvSpPr>
          <p:spPr>
            <a:xfrm>
              <a:off x="1174550" y="1948900"/>
              <a:ext cx="46600" cy="38625"/>
            </a:xfrm>
            <a:custGeom>
              <a:rect b="b" l="l" r="r" t="t"/>
              <a:pathLst>
                <a:path extrusionOk="0" h="1545" w="1864">
                  <a:moveTo>
                    <a:pt x="1013" y="0"/>
                  </a:moveTo>
                  <a:cubicBezTo>
                    <a:pt x="970" y="0"/>
                    <a:pt x="926" y="4"/>
                    <a:pt x="881" y="12"/>
                  </a:cubicBezTo>
                  <a:cubicBezTo>
                    <a:pt x="202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8" y="0"/>
                    <a:pt x="101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6" name="Google Shape;10006;p52"/>
            <p:cNvSpPr/>
            <p:nvPr/>
          </p:nvSpPr>
          <p:spPr>
            <a:xfrm>
              <a:off x="1228500" y="1937225"/>
              <a:ext cx="94200" cy="34050"/>
            </a:xfrm>
            <a:custGeom>
              <a:rect b="b" l="l" r="r" t="t"/>
              <a:pathLst>
                <a:path extrusionOk="0" h="1362" w="3768">
                  <a:moveTo>
                    <a:pt x="3141" y="0"/>
                  </a:moveTo>
                  <a:cubicBezTo>
                    <a:pt x="3125" y="0"/>
                    <a:pt x="3109" y="1"/>
                    <a:pt x="3093" y="2"/>
                  </a:cubicBezTo>
                  <a:lnTo>
                    <a:pt x="3105" y="14"/>
                  </a:lnTo>
                  <a:lnTo>
                    <a:pt x="509" y="479"/>
                  </a:lnTo>
                  <a:cubicBezTo>
                    <a:pt x="1" y="617"/>
                    <a:pt x="109" y="1362"/>
                    <a:pt x="617" y="1362"/>
                  </a:cubicBezTo>
                  <a:cubicBezTo>
                    <a:pt x="632" y="1362"/>
                    <a:pt x="648" y="1361"/>
                    <a:pt x="664" y="1360"/>
                  </a:cubicBezTo>
                  <a:lnTo>
                    <a:pt x="3259" y="883"/>
                  </a:lnTo>
                  <a:cubicBezTo>
                    <a:pt x="3768" y="733"/>
                    <a:pt x="3648" y="0"/>
                    <a:pt x="3141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7" name="Google Shape;10007;p52"/>
            <p:cNvSpPr/>
            <p:nvPr/>
          </p:nvSpPr>
          <p:spPr>
            <a:xfrm>
              <a:off x="1130200" y="2188400"/>
              <a:ext cx="193200" cy="173650"/>
            </a:xfrm>
            <a:custGeom>
              <a:rect b="b" l="l" r="r" t="t"/>
              <a:pathLst>
                <a:path extrusionOk="0" h="6946" w="7728">
                  <a:moveTo>
                    <a:pt x="3942" y="0"/>
                  </a:moveTo>
                  <a:cubicBezTo>
                    <a:pt x="2907" y="0"/>
                    <a:pt x="1888" y="464"/>
                    <a:pt x="1214" y="1338"/>
                  </a:cubicBezTo>
                  <a:lnTo>
                    <a:pt x="6953" y="4957"/>
                  </a:lnTo>
                  <a:cubicBezTo>
                    <a:pt x="7727" y="3398"/>
                    <a:pt x="7239" y="1469"/>
                    <a:pt x="5775" y="528"/>
                  </a:cubicBezTo>
                  <a:cubicBezTo>
                    <a:pt x="5207" y="172"/>
                    <a:pt x="4571" y="0"/>
                    <a:pt x="3942" y="0"/>
                  </a:cubicBezTo>
                  <a:close/>
                  <a:moveTo>
                    <a:pt x="810" y="1981"/>
                  </a:moveTo>
                  <a:lnTo>
                    <a:pt x="810" y="1981"/>
                  </a:lnTo>
                  <a:cubicBezTo>
                    <a:pt x="0" y="3552"/>
                    <a:pt x="524" y="5481"/>
                    <a:pt x="2012" y="6422"/>
                  </a:cubicBezTo>
                  <a:cubicBezTo>
                    <a:pt x="2576" y="6775"/>
                    <a:pt x="3206" y="6946"/>
                    <a:pt x="3829" y="6946"/>
                  </a:cubicBezTo>
                  <a:cubicBezTo>
                    <a:pt x="4863" y="6946"/>
                    <a:pt x="5880" y="6477"/>
                    <a:pt x="6548" y="5600"/>
                  </a:cubicBezTo>
                  <a:lnTo>
                    <a:pt x="810" y="198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8" name="Google Shape;10008;p52"/>
            <p:cNvSpPr/>
            <p:nvPr/>
          </p:nvSpPr>
          <p:spPr>
            <a:xfrm>
              <a:off x="1493625" y="1814925"/>
              <a:ext cx="152125" cy="140725"/>
            </a:xfrm>
            <a:custGeom>
              <a:rect b="b" l="l" r="r" t="t"/>
              <a:pathLst>
                <a:path extrusionOk="0" h="5629" w="6085">
                  <a:moveTo>
                    <a:pt x="3608" y="1"/>
                  </a:moveTo>
                  <a:lnTo>
                    <a:pt x="1215" y="1620"/>
                  </a:lnTo>
                  <a:cubicBezTo>
                    <a:pt x="251" y="2275"/>
                    <a:pt x="1" y="3585"/>
                    <a:pt x="655" y="4549"/>
                  </a:cubicBezTo>
                  <a:lnTo>
                    <a:pt x="763" y="4704"/>
                  </a:lnTo>
                  <a:cubicBezTo>
                    <a:pt x="1171" y="5305"/>
                    <a:pt x="1833" y="5629"/>
                    <a:pt x="2508" y="5629"/>
                  </a:cubicBezTo>
                  <a:cubicBezTo>
                    <a:pt x="2916" y="5629"/>
                    <a:pt x="3328" y="5510"/>
                    <a:pt x="3692" y="5264"/>
                  </a:cubicBezTo>
                  <a:lnTo>
                    <a:pt x="6085" y="3644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9" name="Google Shape;10009;p52"/>
            <p:cNvSpPr/>
            <p:nvPr/>
          </p:nvSpPr>
          <p:spPr>
            <a:xfrm>
              <a:off x="1596625" y="1756600"/>
              <a:ext cx="151825" cy="140800"/>
            </a:xfrm>
            <a:custGeom>
              <a:rect b="b" l="l" r="r" t="t"/>
              <a:pathLst>
                <a:path extrusionOk="0" h="5632" w="6073">
                  <a:moveTo>
                    <a:pt x="3579" y="1"/>
                  </a:moveTo>
                  <a:cubicBezTo>
                    <a:pt x="3169" y="1"/>
                    <a:pt x="2755" y="120"/>
                    <a:pt x="2393" y="369"/>
                  </a:cubicBezTo>
                  <a:lnTo>
                    <a:pt x="0" y="1989"/>
                  </a:lnTo>
                  <a:lnTo>
                    <a:pt x="2477" y="5632"/>
                  </a:lnTo>
                  <a:lnTo>
                    <a:pt x="4870" y="4001"/>
                  </a:lnTo>
                  <a:cubicBezTo>
                    <a:pt x="5822" y="3346"/>
                    <a:pt x="6072" y="2036"/>
                    <a:pt x="5417" y="1072"/>
                  </a:cubicBezTo>
                  <a:lnTo>
                    <a:pt x="5417" y="1072"/>
                  </a:lnTo>
                  <a:lnTo>
                    <a:pt x="5417" y="1084"/>
                  </a:lnTo>
                  <a:lnTo>
                    <a:pt x="5310" y="917"/>
                  </a:lnTo>
                  <a:cubicBezTo>
                    <a:pt x="4904" y="319"/>
                    <a:pt x="4247" y="1"/>
                    <a:pt x="357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0" name="Google Shape;10010;p52"/>
            <p:cNvSpPr/>
            <p:nvPr/>
          </p:nvSpPr>
          <p:spPr>
            <a:xfrm>
              <a:off x="1449275" y="2105900"/>
              <a:ext cx="267925" cy="266700"/>
            </a:xfrm>
            <a:custGeom>
              <a:rect b="b" l="l" r="r" t="t"/>
              <a:pathLst>
                <a:path extrusionOk="0" h="10668" w="10717">
                  <a:moveTo>
                    <a:pt x="4998" y="1"/>
                  </a:moveTo>
                  <a:cubicBezTo>
                    <a:pt x="4821" y="1"/>
                    <a:pt x="4665" y="134"/>
                    <a:pt x="4644" y="316"/>
                  </a:cubicBezTo>
                  <a:lnTo>
                    <a:pt x="4180" y="3804"/>
                  </a:lnTo>
                  <a:lnTo>
                    <a:pt x="703" y="3340"/>
                  </a:lnTo>
                  <a:cubicBezTo>
                    <a:pt x="688" y="3338"/>
                    <a:pt x="673" y="3337"/>
                    <a:pt x="659" y="3337"/>
                  </a:cubicBezTo>
                  <a:cubicBezTo>
                    <a:pt x="474" y="3337"/>
                    <a:pt x="308" y="3474"/>
                    <a:pt x="286" y="3661"/>
                  </a:cubicBezTo>
                  <a:lnTo>
                    <a:pt x="24" y="5638"/>
                  </a:lnTo>
                  <a:cubicBezTo>
                    <a:pt x="1" y="5840"/>
                    <a:pt x="143" y="6031"/>
                    <a:pt x="346" y="6055"/>
                  </a:cubicBezTo>
                  <a:lnTo>
                    <a:pt x="346" y="6043"/>
                  </a:lnTo>
                  <a:lnTo>
                    <a:pt x="3822" y="6507"/>
                  </a:lnTo>
                  <a:lnTo>
                    <a:pt x="3370" y="9984"/>
                  </a:lnTo>
                  <a:cubicBezTo>
                    <a:pt x="3334" y="10186"/>
                    <a:pt x="3477" y="10377"/>
                    <a:pt x="3691" y="10400"/>
                  </a:cubicBezTo>
                  <a:lnTo>
                    <a:pt x="5656" y="10662"/>
                  </a:lnTo>
                  <a:cubicBezTo>
                    <a:pt x="5677" y="10666"/>
                    <a:pt x="5698" y="10668"/>
                    <a:pt x="5718" y="10668"/>
                  </a:cubicBezTo>
                  <a:cubicBezTo>
                    <a:pt x="5896" y="10668"/>
                    <a:pt x="6051" y="10533"/>
                    <a:pt x="6073" y="10341"/>
                  </a:cubicBezTo>
                  <a:lnTo>
                    <a:pt x="6537" y="6864"/>
                  </a:lnTo>
                  <a:lnTo>
                    <a:pt x="10014" y="7329"/>
                  </a:lnTo>
                  <a:cubicBezTo>
                    <a:pt x="10028" y="7330"/>
                    <a:pt x="10043" y="7331"/>
                    <a:pt x="10058" y="7331"/>
                  </a:cubicBezTo>
                  <a:cubicBezTo>
                    <a:pt x="10243" y="7331"/>
                    <a:pt x="10408" y="7195"/>
                    <a:pt x="10430" y="7007"/>
                  </a:cubicBezTo>
                  <a:lnTo>
                    <a:pt x="10692" y="5031"/>
                  </a:lnTo>
                  <a:cubicBezTo>
                    <a:pt x="10716" y="4828"/>
                    <a:pt x="10573" y="4638"/>
                    <a:pt x="10371" y="4614"/>
                  </a:cubicBezTo>
                  <a:lnTo>
                    <a:pt x="6894" y="4150"/>
                  </a:lnTo>
                  <a:lnTo>
                    <a:pt x="7359" y="685"/>
                  </a:lnTo>
                  <a:cubicBezTo>
                    <a:pt x="7382" y="471"/>
                    <a:pt x="7240" y="292"/>
                    <a:pt x="7037" y="256"/>
                  </a:cubicBezTo>
                  <a:lnTo>
                    <a:pt x="5061" y="6"/>
                  </a:lnTo>
                  <a:cubicBezTo>
                    <a:pt x="5040" y="3"/>
                    <a:pt x="5019" y="1"/>
                    <a:pt x="499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1" name="Google Shape;10011;p52"/>
            <p:cNvSpPr/>
            <p:nvPr/>
          </p:nvSpPr>
          <p:spPr>
            <a:xfrm>
              <a:off x="1106075" y="2509825"/>
              <a:ext cx="271200" cy="337750"/>
            </a:xfrm>
            <a:custGeom>
              <a:rect b="b" l="l" r="r" t="t"/>
              <a:pathLst>
                <a:path extrusionOk="0" h="13510" w="10848">
                  <a:moveTo>
                    <a:pt x="4153" y="431"/>
                  </a:moveTo>
                  <a:cubicBezTo>
                    <a:pt x="4442" y="431"/>
                    <a:pt x="4730" y="605"/>
                    <a:pt x="4787" y="994"/>
                  </a:cubicBezTo>
                  <a:cubicBezTo>
                    <a:pt x="4811" y="1185"/>
                    <a:pt x="4763" y="1387"/>
                    <a:pt x="4632" y="1530"/>
                  </a:cubicBezTo>
                  <a:lnTo>
                    <a:pt x="3846" y="1685"/>
                  </a:lnTo>
                  <a:cubicBezTo>
                    <a:pt x="3668" y="1590"/>
                    <a:pt x="3549" y="1423"/>
                    <a:pt x="3513" y="1232"/>
                  </a:cubicBezTo>
                  <a:lnTo>
                    <a:pt x="3513" y="1220"/>
                  </a:lnTo>
                  <a:cubicBezTo>
                    <a:pt x="3399" y="723"/>
                    <a:pt x="3777" y="431"/>
                    <a:pt x="4153" y="431"/>
                  </a:cubicBezTo>
                  <a:close/>
                  <a:moveTo>
                    <a:pt x="7876" y="2734"/>
                  </a:moveTo>
                  <a:cubicBezTo>
                    <a:pt x="8125" y="2734"/>
                    <a:pt x="8354" y="2922"/>
                    <a:pt x="8406" y="3185"/>
                  </a:cubicBezTo>
                  <a:lnTo>
                    <a:pt x="9788" y="10757"/>
                  </a:lnTo>
                  <a:cubicBezTo>
                    <a:pt x="9835" y="11055"/>
                    <a:pt x="9645" y="11341"/>
                    <a:pt x="9347" y="11388"/>
                  </a:cubicBezTo>
                  <a:lnTo>
                    <a:pt x="3084" y="12531"/>
                  </a:lnTo>
                  <a:cubicBezTo>
                    <a:pt x="3049" y="12538"/>
                    <a:pt x="3014" y="12542"/>
                    <a:pt x="2980" y="12542"/>
                  </a:cubicBezTo>
                  <a:cubicBezTo>
                    <a:pt x="2723" y="12542"/>
                    <a:pt x="2495" y="12353"/>
                    <a:pt x="2453" y="12091"/>
                  </a:cubicBezTo>
                  <a:lnTo>
                    <a:pt x="1072" y="4518"/>
                  </a:lnTo>
                  <a:cubicBezTo>
                    <a:pt x="1013" y="4221"/>
                    <a:pt x="1215" y="3935"/>
                    <a:pt x="1513" y="3887"/>
                  </a:cubicBezTo>
                  <a:lnTo>
                    <a:pt x="2263" y="3756"/>
                  </a:lnTo>
                  <a:cubicBezTo>
                    <a:pt x="2294" y="3956"/>
                    <a:pt x="2475" y="4110"/>
                    <a:pt x="2681" y="4110"/>
                  </a:cubicBezTo>
                  <a:cubicBezTo>
                    <a:pt x="2708" y="4110"/>
                    <a:pt x="2735" y="4107"/>
                    <a:pt x="2763" y="4102"/>
                  </a:cubicBezTo>
                  <a:lnTo>
                    <a:pt x="6680" y="3387"/>
                  </a:lnTo>
                  <a:cubicBezTo>
                    <a:pt x="6906" y="3340"/>
                    <a:pt x="7073" y="3114"/>
                    <a:pt x="7025" y="2875"/>
                  </a:cubicBezTo>
                  <a:lnTo>
                    <a:pt x="7775" y="2744"/>
                  </a:lnTo>
                  <a:cubicBezTo>
                    <a:pt x="7809" y="2737"/>
                    <a:pt x="7843" y="2734"/>
                    <a:pt x="7876" y="2734"/>
                  </a:cubicBezTo>
                  <a:close/>
                  <a:moveTo>
                    <a:pt x="4137" y="1"/>
                  </a:moveTo>
                  <a:cubicBezTo>
                    <a:pt x="4073" y="1"/>
                    <a:pt x="4007" y="6"/>
                    <a:pt x="3942" y="18"/>
                  </a:cubicBezTo>
                  <a:cubicBezTo>
                    <a:pt x="3346" y="125"/>
                    <a:pt x="2953" y="708"/>
                    <a:pt x="3072" y="1304"/>
                  </a:cubicBezTo>
                  <a:cubicBezTo>
                    <a:pt x="3108" y="1470"/>
                    <a:pt x="3180" y="1637"/>
                    <a:pt x="3287" y="1780"/>
                  </a:cubicBezTo>
                  <a:lnTo>
                    <a:pt x="2513" y="1923"/>
                  </a:lnTo>
                  <a:cubicBezTo>
                    <a:pt x="2203" y="1982"/>
                    <a:pt x="1989" y="2280"/>
                    <a:pt x="2049" y="2602"/>
                  </a:cubicBezTo>
                  <a:lnTo>
                    <a:pt x="2096" y="2887"/>
                  </a:lnTo>
                  <a:lnTo>
                    <a:pt x="810" y="3114"/>
                  </a:lnTo>
                  <a:cubicBezTo>
                    <a:pt x="322" y="3209"/>
                    <a:pt x="1" y="3673"/>
                    <a:pt x="96" y="4149"/>
                  </a:cubicBezTo>
                  <a:lnTo>
                    <a:pt x="1668" y="12781"/>
                  </a:lnTo>
                  <a:cubicBezTo>
                    <a:pt x="1742" y="13216"/>
                    <a:pt x="2118" y="13509"/>
                    <a:pt x="2545" y="13509"/>
                  </a:cubicBezTo>
                  <a:cubicBezTo>
                    <a:pt x="2597" y="13509"/>
                    <a:pt x="2650" y="13505"/>
                    <a:pt x="2703" y="13496"/>
                  </a:cubicBezTo>
                  <a:lnTo>
                    <a:pt x="10038" y="12162"/>
                  </a:lnTo>
                  <a:cubicBezTo>
                    <a:pt x="10526" y="12067"/>
                    <a:pt x="10847" y="11603"/>
                    <a:pt x="10752" y="11114"/>
                  </a:cubicBezTo>
                  <a:lnTo>
                    <a:pt x="9180" y="2482"/>
                  </a:lnTo>
                  <a:cubicBezTo>
                    <a:pt x="9106" y="2048"/>
                    <a:pt x="8720" y="1755"/>
                    <a:pt x="8300" y="1755"/>
                  </a:cubicBezTo>
                  <a:cubicBezTo>
                    <a:pt x="8249" y="1755"/>
                    <a:pt x="8197" y="1759"/>
                    <a:pt x="8145" y="1768"/>
                  </a:cubicBezTo>
                  <a:lnTo>
                    <a:pt x="6859" y="2006"/>
                  </a:lnTo>
                  <a:lnTo>
                    <a:pt x="6811" y="1732"/>
                  </a:lnTo>
                  <a:cubicBezTo>
                    <a:pt x="6757" y="1442"/>
                    <a:pt x="6500" y="1249"/>
                    <a:pt x="6223" y="1249"/>
                  </a:cubicBezTo>
                  <a:cubicBezTo>
                    <a:pt x="6193" y="1249"/>
                    <a:pt x="6163" y="1251"/>
                    <a:pt x="6132" y="1256"/>
                  </a:cubicBezTo>
                  <a:lnTo>
                    <a:pt x="5180" y="1435"/>
                  </a:lnTo>
                  <a:cubicBezTo>
                    <a:pt x="5239" y="1268"/>
                    <a:pt x="5251" y="1089"/>
                    <a:pt x="5216" y="911"/>
                  </a:cubicBezTo>
                  <a:cubicBezTo>
                    <a:pt x="5131" y="380"/>
                    <a:pt x="4667" y="1"/>
                    <a:pt x="413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2" name="Google Shape;10012;p52"/>
            <p:cNvSpPr/>
            <p:nvPr/>
          </p:nvSpPr>
          <p:spPr>
            <a:xfrm>
              <a:off x="1154300" y="2631725"/>
              <a:ext cx="46550" cy="38625"/>
            </a:xfrm>
            <a:custGeom>
              <a:rect b="b" l="l" r="r" t="t"/>
              <a:pathLst>
                <a:path extrusionOk="0" h="1545" w="1862">
                  <a:moveTo>
                    <a:pt x="1002" y="0"/>
                  </a:moveTo>
                  <a:cubicBezTo>
                    <a:pt x="958" y="0"/>
                    <a:pt x="914" y="4"/>
                    <a:pt x="870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8"/>
                    <a:pt x="1369" y="0"/>
                    <a:pt x="100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3" name="Google Shape;10013;p52"/>
            <p:cNvSpPr/>
            <p:nvPr/>
          </p:nvSpPr>
          <p:spPr>
            <a:xfrm>
              <a:off x="1207225" y="2620125"/>
              <a:ext cx="96475" cy="33850"/>
            </a:xfrm>
            <a:custGeom>
              <a:rect b="b" l="l" r="r" t="t"/>
              <a:pathLst>
                <a:path extrusionOk="0" h="1354" w="3859">
                  <a:moveTo>
                    <a:pt x="3250" y="0"/>
                  </a:moveTo>
                  <a:cubicBezTo>
                    <a:pt x="3217" y="0"/>
                    <a:pt x="3182" y="4"/>
                    <a:pt x="3146" y="11"/>
                  </a:cubicBezTo>
                  <a:lnTo>
                    <a:pt x="3134" y="11"/>
                  </a:lnTo>
                  <a:lnTo>
                    <a:pt x="539" y="487"/>
                  </a:lnTo>
                  <a:cubicBezTo>
                    <a:pt x="1" y="588"/>
                    <a:pt x="106" y="1354"/>
                    <a:pt x="607" y="1354"/>
                  </a:cubicBezTo>
                  <a:cubicBezTo>
                    <a:pt x="638" y="1354"/>
                    <a:pt x="671" y="1351"/>
                    <a:pt x="705" y="1345"/>
                  </a:cubicBezTo>
                  <a:lnTo>
                    <a:pt x="3289" y="868"/>
                  </a:lnTo>
                  <a:cubicBezTo>
                    <a:pt x="3858" y="790"/>
                    <a:pt x="3747" y="0"/>
                    <a:pt x="325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4" name="Google Shape;10014;p52"/>
            <p:cNvSpPr/>
            <p:nvPr/>
          </p:nvSpPr>
          <p:spPr>
            <a:xfrm>
              <a:off x="1164125" y="2685525"/>
              <a:ext cx="46550" cy="38700"/>
            </a:xfrm>
            <a:custGeom>
              <a:rect b="b" l="l" r="r" t="t"/>
              <a:pathLst>
                <a:path extrusionOk="0" h="1548" w="1862">
                  <a:moveTo>
                    <a:pt x="1015" y="0"/>
                  </a:moveTo>
                  <a:cubicBezTo>
                    <a:pt x="967" y="0"/>
                    <a:pt x="918" y="5"/>
                    <a:pt x="870" y="15"/>
                  </a:cubicBezTo>
                  <a:cubicBezTo>
                    <a:pt x="191" y="122"/>
                    <a:pt x="0" y="1015"/>
                    <a:pt x="560" y="1408"/>
                  </a:cubicBezTo>
                  <a:cubicBezTo>
                    <a:pt x="701" y="1505"/>
                    <a:pt x="854" y="1548"/>
                    <a:pt x="1002" y="1548"/>
                  </a:cubicBezTo>
                  <a:cubicBezTo>
                    <a:pt x="1453" y="1548"/>
                    <a:pt x="1861" y="1145"/>
                    <a:pt x="1762" y="634"/>
                  </a:cubicBezTo>
                  <a:cubicBezTo>
                    <a:pt x="1699" y="266"/>
                    <a:pt x="1377" y="0"/>
                    <a:pt x="1015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5" name="Google Shape;10015;p52"/>
            <p:cNvSpPr/>
            <p:nvPr/>
          </p:nvSpPr>
          <p:spPr>
            <a:xfrm>
              <a:off x="1218075" y="2673950"/>
              <a:ext cx="94000" cy="33725"/>
            </a:xfrm>
            <a:custGeom>
              <a:rect b="b" l="l" r="r" t="t"/>
              <a:pathLst>
                <a:path extrusionOk="0" h="1349" w="3760">
                  <a:moveTo>
                    <a:pt x="3129" y="0"/>
                  </a:moveTo>
                  <a:cubicBezTo>
                    <a:pt x="3117" y="0"/>
                    <a:pt x="3105" y="1"/>
                    <a:pt x="3093" y="1"/>
                  </a:cubicBezTo>
                  <a:lnTo>
                    <a:pt x="497" y="478"/>
                  </a:lnTo>
                  <a:cubicBezTo>
                    <a:pt x="1" y="628"/>
                    <a:pt x="120" y="1349"/>
                    <a:pt x="617" y="1349"/>
                  </a:cubicBezTo>
                  <a:cubicBezTo>
                    <a:pt x="632" y="1349"/>
                    <a:pt x="648" y="1348"/>
                    <a:pt x="664" y="1347"/>
                  </a:cubicBezTo>
                  <a:lnTo>
                    <a:pt x="3260" y="882"/>
                  </a:lnTo>
                  <a:cubicBezTo>
                    <a:pt x="3760" y="731"/>
                    <a:pt x="3635" y="0"/>
                    <a:pt x="312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6" name="Google Shape;10016;p52"/>
            <p:cNvSpPr/>
            <p:nvPr/>
          </p:nvSpPr>
          <p:spPr>
            <a:xfrm>
              <a:off x="1174550" y="2743050"/>
              <a:ext cx="46600" cy="38625"/>
            </a:xfrm>
            <a:custGeom>
              <a:rect b="b" l="l" r="r" t="t"/>
              <a:pathLst>
                <a:path extrusionOk="0" h="1545" w="1864">
                  <a:moveTo>
                    <a:pt x="1013" y="0"/>
                  </a:moveTo>
                  <a:cubicBezTo>
                    <a:pt x="970" y="0"/>
                    <a:pt x="926" y="4"/>
                    <a:pt x="881" y="11"/>
                  </a:cubicBezTo>
                  <a:cubicBezTo>
                    <a:pt x="202" y="131"/>
                    <a:pt x="0" y="1012"/>
                    <a:pt x="572" y="1404"/>
                  </a:cubicBezTo>
                  <a:cubicBezTo>
                    <a:pt x="710" y="1501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8"/>
                    <a:pt x="1378" y="0"/>
                    <a:pt x="101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7" name="Google Shape;10017;p52"/>
            <p:cNvSpPr/>
            <p:nvPr/>
          </p:nvSpPr>
          <p:spPr>
            <a:xfrm>
              <a:off x="1228025" y="2731600"/>
              <a:ext cx="94800" cy="33850"/>
            </a:xfrm>
            <a:custGeom>
              <a:rect b="b" l="l" r="r" t="t"/>
              <a:pathLst>
                <a:path extrusionOk="0" h="1354" w="3792">
                  <a:moveTo>
                    <a:pt x="3191" y="1"/>
                  </a:moveTo>
                  <a:cubicBezTo>
                    <a:pt x="3169" y="1"/>
                    <a:pt x="3147" y="2"/>
                    <a:pt x="3124" y="5"/>
                  </a:cubicBezTo>
                  <a:lnTo>
                    <a:pt x="528" y="469"/>
                  </a:lnTo>
                  <a:cubicBezTo>
                    <a:pt x="0" y="607"/>
                    <a:pt x="125" y="1354"/>
                    <a:pt x="625" y="1354"/>
                  </a:cubicBezTo>
                  <a:cubicBezTo>
                    <a:pt x="644" y="1354"/>
                    <a:pt x="663" y="1353"/>
                    <a:pt x="683" y="1351"/>
                  </a:cubicBezTo>
                  <a:lnTo>
                    <a:pt x="3278" y="874"/>
                  </a:lnTo>
                  <a:cubicBezTo>
                    <a:pt x="3792" y="749"/>
                    <a:pt x="3682" y="1"/>
                    <a:pt x="319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8" name="Google Shape;10018;p52"/>
            <p:cNvSpPr/>
            <p:nvPr/>
          </p:nvSpPr>
          <p:spPr>
            <a:xfrm>
              <a:off x="1130200" y="2982275"/>
              <a:ext cx="194075" cy="174025"/>
            </a:xfrm>
            <a:custGeom>
              <a:rect b="b" l="l" r="r" t="t"/>
              <a:pathLst>
                <a:path extrusionOk="0" h="6961" w="7763">
                  <a:moveTo>
                    <a:pt x="3926" y="0"/>
                  </a:moveTo>
                  <a:cubicBezTo>
                    <a:pt x="2894" y="0"/>
                    <a:pt x="1881" y="467"/>
                    <a:pt x="1214" y="1349"/>
                  </a:cubicBezTo>
                  <a:lnTo>
                    <a:pt x="6953" y="4968"/>
                  </a:lnTo>
                  <a:cubicBezTo>
                    <a:pt x="7763" y="3396"/>
                    <a:pt x="7239" y="1468"/>
                    <a:pt x="5751" y="527"/>
                  </a:cubicBezTo>
                  <a:cubicBezTo>
                    <a:pt x="5184" y="172"/>
                    <a:pt x="4552" y="0"/>
                    <a:pt x="3926" y="0"/>
                  </a:cubicBezTo>
                  <a:close/>
                  <a:moveTo>
                    <a:pt x="810" y="1992"/>
                  </a:moveTo>
                  <a:lnTo>
                    <a:pt x="810" y="1992"/>
                  </a:lnTo>
                  <a:cubicBezTo>
                    <a:pt x="0" y="3563"/>
                    <a:pt x="524" y="5492"/>
                    <a:pt x="2012" y="6433"/>
                  </a:cubicBezTo>
                  <a:cubicBezTo>
                    <a:pt x="2580" y="6788"/>
                    <a:pt x="3214" y="6960"/>
                    <a:pt x="3841" y="6960"/>
                  </a:cubicBezTo>
                  <a:cubicBezTo>
                    <a:pt x="4871" y="6960"/>
                    <a:pt x="5882" y="6496"/>
                    <a:pt x="6548" y="5623"/>
                  </a:cubicBezTo>
                  <a:lnTo>
                    <a:pt x="810" y="1992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9" name="Google Shape;10019;p52"/>
            <p:cNvSpPr/>
            <p:nvPr/>
          </p:nvSpPr>
          <p:spPr>
            <a:xfrm>
              <a:off x="1493625" y="2609075"/>
              <a:ext cx="152125" cy="140725"/>
            </a:xfrm>
            <a:custGeom>
              <a:rect b="b" l="l" r="r" t="t"/>
              <a:pathLst>
                <a:path extrusionOk="0" h="5629" w="6085">
                  <a:moveTo>
                    <a:pt x="3608" y="1"/>
                  </a:moveTo>
                  <a:lnTo>
                    <a:pt x="1215" y="1620"/>
                  </a:lnTo>
                  <a:cubicBezTo>
                    <a:pt x="251" y="2275"/>
                    <a:pt x="1" y="3585"/>
                    <a:pt x="655" y="4549"/>
                  </a:cubicBezTo>
                  <a:lnTo>
                    <a:pt x="763" y="4716"/>
                  </a:lnTo>
                  <a:cubicBezTo>
                    <a:pt x="1170" y="5308"/>
                    <a:pt x="1831" y="5629"/>
                    <a:pt x="2505" y="5629"/>
                  </a:cubicBezTo>
                  <a:cubicBezTo>
                    <a:pt x="2914" y="5629"/>
                    <a:pt x="3327" y="5511"/>
                    <a:pt x="3692" y="5263"/>
                  </a:cubicBezTo>
                  <a:lnTo>
                    <a:pt x="6085" y="3644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0" name="Google Shape;10020;p52"/>
            <p:cNvSpPr/>
            <p:nvPr/>
          </p:nvSpPr>
          <p:spPr>
            <a:xfrm>
              <a:off x="1596625" y="2550550"/>
              <a:ext cx="151825" cy="141000"/>
            </a:xfrm>
            <a:custGeom>
              <a:rect b="b" l="l" r="r" t="t"/>
              <a:pathLst>
                <a:path extrusionOk="0" h="5640" w="6073">
                  <a:moveTo>
                    <a:pt x="3568" y="0"/>
                  </a:moveTo>
                  <a:cubicBezTo>
                    <a:pt x="3162" y="0"/>
                    <a:pt x="2752" y="119"/>
                    <a:pt x="2393" y="365"/>
                  </a:cubicBezTo>
                  <a:lnTo>
                    <a:pt x="0" y="1996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22" y="3354"/>
                    <a:pt x="6072" y="2044"/>
                    <a:pt x="5417" y="1080"/>
                  </a:cubicBezTo>
                  <a:lnTo>
                    <a:pt x="5310" y="925"/>
                  </a:lnTo>
                  <a:cubicBezTo>
                    <a:pt x="4902" y="324"/>
                    <a:pt x="4240" y="0"/>
                    <a:pt x="356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1" name="Google Shape;10021;p52"/>
            <p:cNvSpPr/>
            <p:nvPr/>
          </p:nvSpPr>
          <p:spPr>
            <a:xfrm>
              <a:off x="1449275" y="2899825"/>
              <a:ext cx="267925" cy="266925"/>
            </a:xfrm>
            <a:custGeom>
              <a:rect b="b" l="l" r="r" t="t"/>
              <a:pathLst>
                <a:path extrusionOk="0" h="10677" w="10717">
                  <a:moveTo>
                    <a:pt x="5017" y="1"/>
                  </a:moveTo>
                  <a:cubicBezTo>
                    <a:pt x="4831" y="1"/>
                    <a:pt x="4666" y="137"/>
                    <a:pt x="4644" y="325"/>
                  </a:cubicBezTo>
                  <a:lnTo>
                    <a:pt x="4180" y="3801"/>
                  </a:lnTo>
                  <a:lnTo>
                    <a:pt x="703" y="3349"/>
                  </a:lnTo>
                  <a:cubicBezTo>
                    <a:pt x="682" y="3345"/>
                    <a:pt x="661" y="3343"/>
                    <a:pt x="641" y="3343"/>
                  </a:cubicBezTo>
                  <a:cubicBezTo>
                    <a:pt x="463" y="3343"/>
                    <a:pt x="308" y="3478"/>
                    <a:pt x="286" y="3670"/>
                  </a:cubicBezTo>
                  <a:lnTo>
                    <a:pt x="24" y="5635"/>
                  </a:lnTo>
                  <a:cubicBezTo>
                    <a:pt x="1" y="5837"/>
                    <a:pt x="143" y="6028"/>
                    <a:pt x="346" y="6052"/>
                  </a:cubicBezTo>
                  <a:lnTo>
                    <a:pt x="346" y="6063"/>
                  </a:lnTo>
                  <a:lnTo>
                    <a:pt x="3822" y="6516"/>
                  </a:lnTo>
                  <a:lnTo>
                    <a:pt x="3370" y="10004"/>
                  </a:lnTo>
                  <a:cubicBezTo>
                    <a:pt x="3334" y="10207"/>
                    <a:pt x="3477" y="10385"/>
                    <a:pt x="3691" y="10421"/>
                  </a:cubicBezTo>
                  <a:lnTo>
                    <a:pt x="5656" y="10671"/>
                  </a:lnTo>
                  <a:cubicBezTo>
                    <a:pt x="5677" y="10675"/>
                    <a:pt x="5698" y="10677"/>
                    <a:pt x="5718" y="10677"/>
                  </a:cubicBezTo>
                  <a:cubicBezTo>
                    <a:pt x="5896" y="10677"/>
                    <a:pt x="6051" y="10543"/>
                    <a:pt x="6073" y="10362"/>
                  </a:cubicBezTo>
                  <a:lnTo>
                    <a:pt x="6537" y="6873"/>
                  </a:lnTo>
                  <a:lnTo>
                    <a:pt x="10014" y="7337"/>
                  </a:lnTo>
                  <a:cubicBezTo>
                    <a:pt x="10028" y="7339"/>
                    <a:pt x="10043" y="7340"/>
                    <a:pt x="10058" y="7340"/>
                  </a:cubicBezTo>
                  <a:cubicBezTo>
                    <a:pt x="10243" y="7340"/>
                    <a:pt x="10408" y="7204"/>
                    <a:pt x="10430" y="7016"/>
                  </a:cubicBezTo>
                  <a:lnTo>
                    <a:pt x="10692" y="5039"/>
                  </a:lnTo>
                  <a:cubicBezTo>
                    <a:pt x="10716" y="4837"/>
                    <a:pt x="10573" y="4647"/>
                    <a:pt x="10371" y="4623"/>
                  </a:cubicBezTo>
                  <a:lnTo>
                    <a:pt x="6894" y="4158"/>
                  </a:lnTo>
                  <a:lnTo>
                    <a:pt x="7347" y="682"/>
                  </a:lnTo>
                  <a:cubicBezTo>
                    <a:pt x="7382" y="479"/>
                    <a:pt x="7240" y="289"/>
                    <a:pt x="7025" y="265"/>
                  </a:cubicBezTo>
                  <a:lnTo>
                    <a:pt x="5061" y="3"/>
                  </a:lnTo>
                  <a:cubicBezTo>
                    <a:pt x="5046" y="1"/>
                    <a:pt x="5031" y="1"/>
                    <a:pt x="501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2" name="Google Shape;10022;p52"/>
            <p:cNvSpPr/>
            <p:nvPr/>
          </p:nvSpPr>
          <p:spPr>
            <a:xfrm>
              <a:off x="1106075" y="3303975"/>
              <a:ext cx="271200" cy="338325"/>
            </a:xfrm>
            <a:custGeom>
              <a:rect b="b" l="l" r="r" t="t"/>
              <a:pathLst>
                <a:path extrusionOk="0" h="13533" w="10848">
                  <a:moveTo>
                    <a:pt x="4159" y="435"/>
                  </a:moveTo>
                  <a:cubicBezTo>
                    <a:pt x="4446" y="435"/>
                    <a:pt x="4730" y="608"/>
                    <a:pt x="4787" y="994"/>
                  </a:cubicBezTo>
                  <a:cubicBezTo>
                    <a:pt x="4811" y="1196"/>
                    <a:pt x="4763" y="1387"/>
                    <a:pt x="4632" y="1542"/>
                  </a:cubicBezTo>
                  <a:lnTo>
                    <a:pt x="3846" y="1685"/>
                  </a:lnTo>
                  <a:cubicBezTo>
                    <a:pt x="3668" y="1589"/>
                    <a:pt x="3549" y="1423"/>
                    <a:pt x="3513" y="1232"/>
                  </a:cubicBezTo>
                  <a:cubicBezTo>
                    <a:pt x="3398" y="732"/>
                    <a:pt x="3782" y="435"/>
                    <a:pt x="4159" y="435"/>
                  </a:cubicBezTo>
                  <a:close/>
                  <a:moveTo>
                    <a:pt x="7876" y="2734"/>
                  </a:moveTo>
                  <a:cubicBezTo>
                    <a:pt x="8125" y="2734"/>
                    <a:pt x="8354" y="2922"/>
                    <a:pt x="8406" y="3185"/>
                  </a:cubicBezTo>
                  <a:lnTo>
                    <a:pt x="9788" y="10757"/>
                  </a:lnTo>
                  <a:cubicBezTo>
                    <a:pt x="9835" y="11055"/>
                    <a:pt x="9645" y="11341"/>
                    <a:pt x="9347" y="11400"/>
                  </a:cubicBezTo>
                  <a:lnTo>
                    <a:pt x="3084" y="12543"/>
                  </a:lnTo>
                  <a:cubicBezTo>
                    <a:pt x="3055" y="12548"/>
                    <a:pt x="3026" y="12550"/>
                    <a:pt x="2997" y="12550"/>
                  </a:cubicBezTo>
                  <a:cubicBezTo>
                    <a:pt x="2733" y="12550"/>
                    <a:pt x="2496" y="12359"/>
                    <a:pt x="2453" y="12091"/>
                  </a:cubicBezTo>
                  <a:lnTo>
                    <a:pt x="1072" y="4530"/>
                  </a:lnTo>
                  <a:cubicBezTo>
                    <a:pt x="1013" y="4221"/>
                    <a:pt x="1215" y="3935"/>
                    <a:pt x="1513" y="3887"/>
                  </a:cubicBezTo>
                  <a:lnTo>
                    <a:pt x="2263" y="3756"/>
                  </a:lnTo>
                  <a:cubicBezTo>
                    <a:pt x="2294" y="3965"/>
                    <a:pt x="2472" y="4110"/>
                    <a:pt x="2677" y="4110"/>
                  </a:cubicBezTo>
                  <a:cubicBezTo>
                    <a:pt x="2705" y="4110"/>
                    <a:pt x="2734" y="4107"/>
                    <a:pt x="2763" y="4102"/>
                  </a:cubicBezTo>
                  <a:lnTo>
                    <a:pt x="6680" y="3387"/>
                  </a:lnTo>
                  <a:cubicBezTo>
                    <a:pt x="6906" y="3351"/>
                    <a:pt x="7073" y="3113"/>
                    <a:pt x="7025" y="2887"/>
                  </a:cubicBezTo>
                  <a:lnTo>
                    <a:pt x="7775" y="2744"/>
                  </a:lnTo>
                  <a:cubicBezTo>
                    <a:pt x="7809" y="2737"/>
                    <a:pt x="7843" y="2734"/>
                    <a:pt x="7876" y="2734"/>
                  </a:cubicBezTo>
                  <a:close/>
                  <a:moveTo>
                    <a:pt x="4137" y="1"/>
                  </a:moveTo>
                  <a:cubicBezTo>
                    <a:pt x="4073" y="1"/>
                    <a:pt x="4007" y="6"/>
                    <a:pt x="3942" y="18"/>
                  </a:cubicBezTo>
                  <a:cubicBezTo>
                    <a:pt x="3346" y="125"/>
                    <a:pt x="2953" y="708"/>
                    <a:pt x="3072" y="1304"/>
                  </a:cubicBezTo>
                  <a:cubicBezTo>
                    <a:pt x="3108" y="1482"/>
                    <a:pt x="3180" y="1649"/>
                    <a:pt x="3287" y="1780"/>
                  </a:cubicBezTo>
                  <a:lnTo>
                    <a:pt x="2513" y="1935"/>
                  </a:lnTo>
                  <a:cubicBezTo>
                    <a:pt x="2203" y="1994"/>
                    <a:pt x="1989" y="2304"/>
                    <a:pt x="2049" y="2613"/>
                  </a:cubicBezTo>
                  <a:lnTo>
                    <a:pt x="2096" y="2899"/>
                  </a:lnTo>
                  <a:lnTo>
                    <a:pt x="810" y="3125"/>
                  </a:lnTo>
                  <a:cubicBezTo>
                    <a:pt x="322" y="3220"/>
                    <a:pt x="1" y="3685"/>
                    <a:pt x="96" y="4173"/>
                  </a:cubicBezTo>
                  <a:lnTo>
                    <a:pt x="1668" y="12793"/>
                  </a:lnTo>
                  <a:cubicBezTo>
                    <a:pt x="1742" y="13229"/>
                    <a:pt x="2121" y="13533"/>
                    <a:pt x="2549" y="13533"/>
                  </a:cubicBezTo>
                  <a:cubicBezTo>
                    <a:pt x="2600" y="13533"/>
                    <a:pt x="2651" y="13528"/>
                    <a:pt x="2703" y="13519"/>
                  </a:cubicBezTo>
                  <a:lnTo>
                    <a:pt x="10038" y="12174"/>
                  </a:lnTo>
                  <a:cubicBezTo>
                    <a:pt x="10526" y="12079"/>
                    <a:pt x="10847" y="11614"/>
                    <a:pt x="10752" y="11138"/>
                  </a:cubicBezTo>
                  <a:lnTo>
                    <a:pt x="9192" y="2494"/>
                  </a:lnTo>
                  <a:cubicBezTo>
                    <a:pt x="9108" y="2064"/>
                    <a:pt x="8738" y="1763"/>
                    <a:pt x="8316" y="1763"/>
                  </a:cubicBezTo>
                  <a:cubicBezTo>
                    <a:pt x="8260" y="1763"/>
                    <a:pt x="8202" y="1769"/>
                    <a:pt x="8145" y="1780"/>
                  </a:cubicBezTo>
                  <a:lnTo>
                    <a:pt x="6859" y="2018"/>
                  </a:lnTo>
                  <a:lnTo>
                    <a:pt x="6811" y="1744"/>
                  </a:lnTo>
                  <a:cubicBezTo>
                    <a:pt x="6758" y="1459"/>
                    <a:pt x="6508" y="1258"/>
                    <a:pt x="6237" y="1258"/>
                  </a:cubicBezTo>
                  <a:cubicBezTo>
                    <a:pt x="6202" y="1258"/>
                    <a:pt x="6167" y="1261"/>
                    <a:pt x="6132" y="1268"/>
                  </a:cubicBezTo>
                  <a:lnTo>
                    <a:pt x="5180" y="1435"/>
                  </a:lnTo>
                  <a:cubicBezTo>
                    <a:pt x="5239" y="1268"/>
                    <a:pt x="5251" y="1089"/>
                    <a:pt x="5216" y="923"/>
                  </a:cubicBezTo>
                  <a:cubicBezTo>
                    <a:pt x="5131" y="381"/>
                    <a:pt x="4667" y="1"/>
                    <a:pt x="413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3" name="Google Shape;10023;p52"/>
            <p:cNvSpPr/>
            <p:nvPr/>
          </p:nvSpPr>
          <p:spPr>
            <a:xfrm>
              <a:off x="1154300" y="3425875"/>
              <a:ext cx="46550" cy="38625"/>
            </a:xfrm>
            <a:custGeom>
              <a:rect b="b" l="l" r="r" t="t"/>
              <a:pathLst>
                <a:path extrusionOk="0" h="1545" w="1862">
                  <a:moveTo>
                    <a:pt x="1002" y="0"/>
                  </a:moveTo>
                  <a:cubicBezTo>
                    <a:pt x="958" y="0"/>
                    <a:pt x="914" y="4"/>
                    <a:pt x="870" y="11"/>
                  </a:cubicBezTo>
                  <a:cubicBezTo>
                    <a:pt x="191" y="130"/>
                    <a:pt x="0" y="1011"/>
                    <a:pt x="572" y="1404"/>
                  </a:cubicBezTo>
                  <a:cubicBezTo>
                    <a:pt x="710" y="1501"/>
                    <a:pt x="861" y="1545"/>
                    <a:pt x="1007" y="1545"/>
                  </a:cubicBezTo>
                  <a:cubicBezTo>
                    <a:pt x="1453" y="1545"/>
                    <a:pt x="1861" y="1142"/>
                    <a:pt x="1763" y="630"/>
                  </a:cubicBezTo>
                  <a:cubicBezTo>
                    <a:pt x="1699" y="258"/>
                    <a:pt x="1369" y="0"/>
                    <a:pt x="100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4" name="Google Shape;10024;p52"/>
            <p:cNvSpPr/>
            <p:nvPr/>
          </p:nvSpPr>
          <p:spPr>
            <a:xfrm>
              <a:off x="1206800" y="3414475"/>
              <a:ext cx="97050" cy="33750"/>
            </a:xfrm>
            <a:custGeom>
              <a:rect b="b" l="l" r="r" t="t"/>
              <a:pathLst>
                <a:path extrusionOk="0" h="1350" w="3882">
                  <a:moveTo>
                    <a:pt x="3284" y="0"/>
                  </a:moveTo>
                  <a:cubicBezTo>
                    <a:pt x="3246" y="0"/>
                    <a:pt x="3206" y="5"/>
                    <a:pt x="3163" y="15"/>
                  </a:cubicBezTo>
                  <a:lnTo>
                    <a:pt x="3151" y="3"/>
                  </a:lnTo>
                  <a:lnTo>
                    <a:pt x="556" y="479"/>
                  </a:lnTo>
                  <a:cubicBezTo>
                    <a:pt x="0" y="557"/>
                    <a:pt x="108" y="1349"/>
                    <a:pt x="608" y="1349"/>
                  </a:cubicBezTo>
                  <a:cubicBezTo>
                    <a:pt x="644" y="1349"/>
                    <a:pt x="682" y="1345"/>
                    <a:pt x="722" y="1337"/>
                  </a:cubicBezTo>
                  <a:lnTo>
                    <a:pt x="3306" y="872"/>
                  </a:lnTo>
                  <a:cubicBezTo>
                    <a:pt x="3881" y="817"/>
                    <a:pt x="3788" y="0"/>
                    <a:pt x="328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5" name="Google Shape;10025;p52"/>
            <p:cNvSpPr/>
            <p:nvPr/>
          </p:nvSpPr>
          <p:spPr>
            <a:xfrm>
              <a:off x="1164125" y="3479650"/>
              <a:ext cx="46550" cy="38725"/>
            </a:xfrm>
            <a:custGeom>
              <a:rect b="b" l="l" r="r" t="t"/>
              <a:pathLst>
                <a:path extrusionOk="0" h="1549" w="1862">
                  <a:moveTo>
                    <a:pt x="1015" y="1"/>
                  </a:moveTo>
                  <a:cubicBezTo>
                    <a:pt x="967" y="1"/>
                    <a:pt x="918" y="6"/>
                    <a:pt x="870" y="15"/>
                  </a:cubicBezTo>
                  <a:cubicBezTo>
                    <a:pt x="191" y="134"/>
                    <a:pt x="0" y="1015"/>
                    <a:pt x="560" y="1408"/>
                  </a:cubicBezTo>
                  <a:cubicBezTo>
                    <a:pt x="701" y="1505"/>
                    <a:pt x="854" y="1549"/>
                    <a:pt x="1002" y="1549"/>
                  </a:cubicBezTo>
                  <a:cubicBezTo>
                    <a:pt x="1453" y="1549"/>
                    <a:pt x="1861" y="1146"/>
                    <a:pt x="1762" y="635"/>
                  </a:cubicBezTo>
                  <a:cubicBezTo>
                    <a:pt x="1699" y="267"/>
                    <a:pt x="1377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6" name="Google Shape;10026;p52"/>
            <p:cNvSpPr/>
            <p:nvPr/>
          </p:nvSpPr>
          <p:spPr>
            <a:xfrm>
              <a:off x="1218000" y="3468350"/>
              <a:ext cx="94000" cy="33750"/>
            </a:xfrm>
            <a:custGeom>
              <a:rect b="b" l="l" r="r" t="t"/>
              <a:pathLst>
                <a:path extrusionOk="0" h="1350" w="3760">
                  <a:moveTo>
                    <a:pt x="3143" y="1"/>
                  </a:moveTo>
                  <a:cubicBezTo>
                    <a:pt x="3128" y="1"/>
                    <a:pt x="3112" y="2"/>
                    <a:pt x="3096" y="3"/>
                  </a:cubicBezTo>
                  <a:lnTo>
                    <a:pt x="500" y="467"/>
                  </a:lnTo>
                  <a:cubicBezTo>
                    <a:pt x="0" y="619"/>
                    <a:pt x="125" y="1350"/>
                    <a:pt x="631" y="1350"/>
                  </a:cubicBezTo>
                  <a:cubicBezTo>
                    <a:pt x="643" y="1350"/>
                    <a:pt x="655" y="1349"/>
                    <a:pt x="667" y="1348"/>
                  </a:cubicBezTo>
                  <a:lnTo>
                    <a:pt x="3263" y="872"/>
                  </a:lnTo>
                  <a:cubicBezTo>
                    <a:pt x="3759" y="722"/>
                    <a:pt x="3640" y="1"/>
                    <a:pt x="314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7" name="Google Shape;10027;p52"/>
            <p:cNvSpPr/>
            <p:nvPr/>
          </p:nvSpPr>
          <p:spPr>
            <a:xfrm>
              <a:off x="1174550" y="3537175"/>
              <a:ext cx="46600" cy="38650"/>
            </a:xfrm>
            <a:custGeom>
              <a:rect b="b" l="l" r="r" t="t"/>
              <a:pathLst>
                <a:path extrusionOk="0" h="1546" w="1864">
                  <a:moveTo>
                    <a:pt x="1013" y="1"/>
                  </a:moveTo>
                  <a:cubicBezTo>
                    <a:pt x="970" y="1"/>
                    <a:pt x="926" y="5"/>
                    <a:pt x="881" y="12"/>
                  </a:cubicBezTo>
                  <a:cubicBezTo>
                    <a:pt x="202" y="131"/>
                    <a:pt x="0" y="1012"/>
                    <a:pt x="572" y="1405"/>
                  </a:cubicBezTo>
                  <a:cubicBezTo>
                    <a:pt x="710" y="1502"/>
                    <a:pt x="861" y="1546"/>
                    <a:pt x="1008" y="1546"/>
                  </a:cubicBezTo>
                  <a:cubicBezTo>
                    <a:pt x="1454" y="1546"/>
                    <a:pt x="1864" y="1145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8" name="Google Shape;10028;p52"/>
            <p:cNvSpPr/>
            <p:nvPr/>
          </p:nvSpPr>
          <p:spPr>
            <a:xfrm>
              <a:off x="1228500" y="3525850"/>
              <a:ext cx="94125" cy="33725"/>
            </a:xfrm>
            <a:custGeom>
              <a:rect b="b" l="l" r="r" t="t"/>
              <a:pathLst>
                <a:path extrusionOk="0" h="1349" w="3765">
                  <a:moveTo>
                    <a:pt x="3105" y="1"/>
                  </a:moveTo>
                  <a:lnTo>
                    <a:pt x="509" y="477"/>
                  </a:lnTo>
                  <a:cubicBezTo>
                    <a:pt x="1" y="616"/>
                    <a:pt x="109" y="1348"/>
                    <a:pt x="616" y="1348"/>
                  </a:cubicBezTo>
                  <a:cubicBezTo>
                    <a:pt x="632" y="1348"/>
                    <a:pt x="648" y="1348"/>
                    <a:pt x="664" y="1346"/>
                  </a:cubicBezTo>
                  <a:lnTo>
                    <a:pt x="3259" y="882"/>
                  </a:lnTo>
                  <a:cubicBezTo>
                    <a:pt x="3764" y="744"/>
                    <a:pt x="3650" y="10"/>
                    <a:pt x="3151" y="10"/>
                  </a:cubicBezTo>
                  <a:cubicBezTo>
                    <a:pt x="3132" y="10"/>
                    <a:pt x="3113" y="11"/>
                    <a:pt x="3093" y="13"/>
                  </a:cubicBezTo>
                  <a:lnTo>
                    <a:pt x="3105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9" name="Google Shape;10029;p52"/>
            <p:cNvSpPr/>
            <p:nvPr/>
          </p:nvSpPr>
          <p:spPr>
            <a:xfrm>
              <a:off x="1130200" y="3776850"/>
              <a:ext cx="193200" cy="173725"/>
            </a:xfrm>
            <a:custGeom>
              <a:rect b="b" l="l" r="r" t="t"/>
              <a:pathLst>
                <a:path extrusionOk="0" h="6949" w="7728">
                  <a:moveTo>
                    <a:pt x="3940" y="0"/>
                  </a:moveTo>
                  <a:cubicBezTo>
                    <a:pt x="2906" y="0"/>
                    <a:pt x="1888" y="466"/>
                    <a:pt x="1214" y="1331"/>
                  </a:cubicBezTo>
                  <a:lnTo>
                    <a:pt x="6953" y="4963"/>
                  </a:lnTo>
                  <a:cubicBezTo>
                    <a:pt x="7727" y="3391"/>
                    <a:pt x="7239" y="1474"/>
                    <a:pt x="5775" y="534"/>
                  </a:cubicBezTo>
                  <a:cubicBezTo>
                    <a:pt x="5207" y="173"/>
                    <a:pt x="4570" y="0"/>
                    <a:pt x="3940" y="0"/>
                  </a:cubicBezTo>
                  <a:close/>
                  <a:moveTo>
                    <a:pt x="810" y="1974"/>
                  </a:moveTo>
                  <a:lnTo>
                    <a:pt x="810" y="1974"/>
                  </a:lnTo>
                  <a:cubicBezTo>
                    <a:pt x="0" y="3546"/>
                    <a:pt x="524" y="5475"/>
                    <a:pt x="2012" y="6415"/>
                  </a:cubicBezTo>
                  <a:cubicBezTo>
                    <a:pt x="2579" y="6775"/>
                    <a:pt x="3212" y="6948"/>
                    <a:pt x="3839" y="6948"/>
                  </a:cubicBezTo>
                  <a:cubicBezTo>
                    <a:pt x="4870" y="6948"/>
                    <a:pt x="5882" y="6480"/>
                    <a:pt x="6548" y="5606"/>
                  </a:cubicBezTo>
                  <a:lnTo>
                    <a:pt x="810" y="1974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0" name="Google Shape;10030;p52"/>
            <p:cNvSpPr/>
            <p:nvPr/>
          </p:nvSpPr>
          <p:spPr>
            <a:xfrm>
              <a:off x="1493625" y="3402925"/>
              <a:ext cx="152125" cy="141100"/>
            </a:xfrm>
            <a:custGeom>
              <a:rect b="b" l="l" r="r" t="t"/>
              <a:pathLst>
                <a:path extrusionOk="0" h="5644" w="6085">
                  <a:moveTo>
                    <a:pt x="3608" y="1"/>
                  </a:moveTo>
                  <a:lnTo>
                    <a:pt x="1215" y="1632"/>
                  </a:lnTo>
                  <a:cubicBezTo>
                    <a:pt x="251" y="2287"/>
                    <a:pt x="1" y="3596"/>
                    <a:pt x="655" y="4561"/>
                  </a:cubicBezTo>
                  <a:lnTo>
                    <a:pt x="763" y="4727"/>
                  </a:lnTo>
                  <a:cubicBezTo>
                    <a:pt x="1172" y="5323"/>
                    <a:pt x="1837" y="5644"/>
                    <a:pt x="2514" y="5644"/>
                  </a:cubicBezTo>
                  <a:cubicBezTo>
                    <a:pt x="2920" y="5644"/>
                    <a:pt x="3330" y="5528"/>
                    <a:pt x="3692" y="5287"/>
                  </a:cubicBezTo>
                  <a:lnTo>
                    <a:pt x="6085" y="3656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1" name="Google Shape;10031;p52"/>
            <p:cNvSpPr/>
            <p:nvPr/>
          </p:nvSpPr>
          <p:spPr>
            <a:xfrm>
              <a:off x="1596625" y="3344700"/>
              <a:ext cx="151825" cy="141000"/>
            </a:xfrm>
            <a:custGeom>
              <a:rect b="b" l="l" r="r" t="t"/>
              <a:pathLst>
                <a:path extrusionOk="0" h="5640" w="6073">
                  <a:moveTo>
                    <a:pt x="3568" y="0"/>
                  </a:moveTo>
                  <a:cubicBezTo>
                    <a:pt x="3162" y="0"/>
                    <a:pt x="2752" y="118"/>
                    <a:pt x="2393" y="365"/>
                  </a:cubicBezTo>
                  <a:lnTo>
                    <a:pt x="0" y="1996"/>
                  </a:lnTo>
                  <a:lnTo>
                    <a:pt x="2477" y="5640"/>
                  </a:lnTo>
                  <a:lnTo>
                    <a:pt x="4870" y="4008"/>
                  </a:lnTo>
                  <a:cubicBezTo>
                    <a:pt x="5822" y="3354"/>
                    <a:pt x="6072" y="2044"/>
                    <a:pt x="5417" y="1091"/>
                  </a:cubicBezTo>
                  <a:lnTo>
                    <a:pt x="5310" y="925"/>
                  </a:lnTo>
                  <a:cubicBezTo>
                    <a:pt x="4902" y="324"/>
                    <a:pt x="4240" y="0"/>
                    <a:pt x="356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2" name="Google Shape;10032;p52"/>
            <p:cNvSpPr/>
            <p:nvPr/>
          </p:nvSpPr>
          <p:spPr>
            <a:xfrm>
              <a:off x="1449275" y="3693975"/>
              <a:ext cx="267925" cy="267150"/>
            </a:xfrm>
            <a:custGeom>
              <a:rect b="b" l="l" r="r" t="t"/>
              <a:pathLst>
                <a:path extrusionOk="0" h="10686" w="10717">
                  <a:moveTo>
                    <a:pt x="5017" y="0"/>
                  </a:moveTo>
                  <a:cubicBezTo>
                    <a:pt x="4831" y="0"/>
                    <a:pt x="4666" y="137"/>
                    <a:pt x="4644" y="324"/>
                  </a:cubicBezTo>
                  <a:lnTo>
                    <a:pt x="4180" y="3813"/>
                  </a:lnTo>
                  <a:lnTo>
                    <a:pt x="703" y="3349"/>
                  </a:lnTo>
                  <a:cubicBezTo>
                    <a:pt x="688" y="3347"/>
                    <a:pt x="673" y="3346"/>
                    <a:pt x="659" y="3346"/>
                  </a:cubicBezTo>
                  <a:cubicBezTo>
                    <a:pt x="474" y="3346"/>
                    <a:pt x="308" y="3482"/>
                    <a:pt x="286" y="3670"/>
                  </a:cubicBezTo>
                  <a:lnTo>
                    <a:pt x="24" y="5647"/>
                  </a:lnTo>
                  <a:cubicBezTo>
                    <a:pt x="1" y="5849"/>
                    <a:pt x="143" y="6028"/>
                    <a:pt x="346" y="6063"/>
                  </a:cubicBezTo>
                  <a:lnTo>
                    <a:pt x="3822" y="6528"/>
                  </a:lnTo>
                  <a:lnTo>
                    <a:pt x="3370" y="10004"/>
                  </a:lnTo>
                  <a:cubicBezTo>
                    <a:pt x="3334" y="10207"/>
                    <a:pt x="3477" y="10397"/>
                    <a:pt x="3691" y="10421"/>
                  </a:cubicBezTo>
                  <a:lnTo>
                    <a:pt x="5656" y="10683"/>
                  </a:lnTo>
                  <a:cubicBezTo>
                    <a:pt x="5671" y="10685"/>
                    <a:pt x="5686" y="10685"/>
                    <a:pt x="5700" y="10685"/>
                  </a:cubicBezTo>
                  <a:cubicBezTo>
                    <a:pt x="5885" y="10685"/>
                    <a:pt x="6051" y="10549"/>
                    <a:pt x="6073" y="10361"/>
                  </a:cubicBezTo>
                  <a:lnTo>
                    <a:pt x="6537" y="6873"/>
                  </a:lnTo>
                  <a:lnTo>
                    <a:pt x="10014" y="7337"/>
                  </a:lnTo>
                  <a:cubicBezTo>
                    <a:pt x="10028" y="7339"/>
                    <a:pt x="10043" y="7340"/>
                    <a:pt x="10058" y="7340"/>
                  </a:cubicBezTo>
                  <a:cubicBezTo>
                    <a:pt x="10243" y="7340"/>
                    <a:pt x="10408" y="7203"/>
                    <a:pt x="10430" y="7016"/>
                  </a:cubicBezTo>
                  <a:lnTo>
                    <a:pt x="10692" y="5039"/>
                  </a:lnTo>
                  <a:cubicBezTo>
                    <a:pt x="10716" y="4837"/>
                    <a:pt x="10573" y="4646"/>
                    <a:pt x="10371" y="4623"/>
                  </a:cubicBezTo>
                  <a:lnTo>
                    <a:pt x="6894" y="4170"/>
                  </a:lnTo>
                  <a:lnTo>
                    <a:pt x="7347" y="682"/>
                  </a:lnTo>
                  <a:cubicBezTo>
                    <a:pt x="7382" y="479"/>
                    <a:pt x="7240" y="289"/>
                    <a:pt x="7025" y="265"/>
                  </a:cubicBezTo>
                  <a:lnTo>
                    <a:pt x="5061" y="3"/>
                  </a:lnTo>
                  <a:cubicBezTo>
                    <a:pt x="5046" y="1"/>
                    <a:pt x="5031" y="0"/>
                    <a:pt x="501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3" name="Google Shape;10033;p52"/>
            <p:cNvSpPr/>
            <p:nvPr/>
          </p:nvSpPr>
          <p:spPr>
            <a:xfrm>
              <a:off x="1106075" y="4098125"/>
              <a:ext cx="271200" cy="338025"/>
            </a:xfrm>
            <a:custGeom>
              <a:rect b="b" l="l" r="r" t="t"/>
              <a:pathLst>
                <a:path extrusionOk="0" h="13521" w="10848">
                  <a:moveTo>
                    <a:pt x="4159" y="435"/>
                  </a:moveTo>
                  <a:cubicBezTo>
                    <a:pt x="4446" y="435"/>
                    <a:pt x="4730" y="608"/>
                    <a:pt x="4787" y="994"/>
                  </a:cubicBezTo>
                  <a:cubicBezTo>
                    <a:pt x="4811" y="1184"/>
                    <a:pt x="4763" y="1387"/>
                    <a:pt x="4632" y="1542"/>
                  </a:cubicBezTo>
                  <a:lnTo>
                    <a:pt x="3846" y="1684"/>
                  </a:lnTo>
                  <a:cubicBezTo>
                    <a:pt x="3668" y="1589"/>
                    <a:pt x="3549" y="1434"/>
                    <a:pt x="3513" y="1244"/>
                  </a:cubicBezTo>
                  <a:lnTo>
                    <a:pt x="3513" y="1232"/>
                  </a:lnTo>
                  <a:cubicBezTo>
                    <a:pt x="3398" y="732"/>
                    <a:pt x="3782" y="435"/>
                    <a:pt x="4159" y="435"/>
                  </a:cubicBezTo>
                  <a:close/>
                  <a:moveTo>
                    <a:pt x="7880" y="2746"/>
                  </a:moveTo>
                  <a:cubicBezTo>
                    <a:pt x="8137" y="2746"/>
                    <a:pt x="8364" y="2934"/>
                    <a:pt x="8406" y="3196"/>
                  </a:cubicBezTo>
                  <a:lnTo>
                    <a:pt x="9788" y="10757"/>
                  </a:lnTo>
                  <a:cubicBezTo>
                    <a:pt x="9835" y="11055"/>
                    <a:pt x="9645" y="11340"/>
                    <a:pt x="9347" y="11400"/>
                  </a:cubicBezTo>
                  <a:lnTo>
                    <a:pt x="3084" y="12543"/>
                  </a:lnTo>
                  <a:cubicBezTo>
                    <a:pt x="3054" y="12548"/>
                    <a:pt x="3023" y="12550"/>
                    <a:pt x="2993" y="12550"/>
                  </a:cubicBezTo>
                  <a:cubicBezTo>
                    <a:pt x="2730" y="12550"/>
                    <a:pt x="2496" y="12369"/>
                    <a:pt x="2453" y="12102"/>
                  </a:cubicBezTo>
                  <a:lnTo>
                    <a:pt x="1072" y="4530"/>
                  </a:lnTo>
                  <a:cubicBezTo>
                    <a:pt x="1013" y="4232"/>
                    <a:pt x="1215" y="3947"/>
                    <a:pt x="1513" y="3899"/>
                  </a:cubicBezTo>
                  <a:lnTo>
                    <a:pt x="2263" y="3768"/>
                  </a:lnTo>
                  <a:cubicBezTo>
                    <a:pt x="2294" y="3968"/>
                    <a:pt x="2475" y="4121"/>
                    <a:pt x="2681" y="4121"/>
                  </a:cubicBezTo>
                  <a:cubicBezTo>
                    <a:pt x="2708" y="4121"/>
                    <a:pt x="2735" y="4119"/>
                    <a:pt x="2763" y="4113"/>
                  </a:cubicBezTo>
                  <a:lnTo>
                    <a:pt x="6680" y="3399"/>
                  </a:lnTo>
                  <a:cubicBezTo>
                    <a:pt x="6906" y="3351"/>
                    <a:pt x="7073" y="3125"/>
                    <a:pt x="7025" y="2887"/>
                  </a:cubicBezTo>
                  <a:lnTo>
                    <a:pt x="7775" y="2756"/>
                  </a:lnTo>
                  <a:cubicBezTo>
                    <a:pt x="7811" y="2749"/>
                    <a:pt x="7846" y="2746"/>
                    <a:pt x="7880" y="2746"/>
                  </a:cubicBezTo>
                  <a:close/>
                  <a:moveTo>
                    <a:pt x="4137" y="0"/>
                  </a:moveTo>
                  <a:cubicBezTo>
                    <a:pt x="4073" y="0"/>
                    <a:pt x="4007" y="6"/>
                    <a:pt x="3942" y="18"/>
                  </a:cubicBezTo>
                  <a:cubicBezTo>
                    <a:pt x="3346" y="125"/>
                    <a:pt x="2953" y="708"/>
                    <a:pt x="3072" y="1303"/>
                  </a:cubicBezTo>
                  <a:cubicBezTo>
                    <a:pt x="3108" y="1482"/>
                    <a:pt x="3180" y="1637"/>
                    <a:pt x="3287" y="1780"/>
                  </a:cubicBezTo>
                  <a:lnTo>
                    <a:pt x="2513" y="1923"/>
                  </a:lnTo>
                  <a:cubicBezTo>
                    <a:pt x="2203" y="1982"/>
                    <a:pt x="1989" y="2292"/>
                    <a:pt x="2049" y="2601"/>
                  </a:cubicBezTo>
                  <a:lnTo>
                    <a:pt x="2096" y="2887"/>
                  </a:lnTo>
                  <a:lnTo>
                    <a:pt x="810" y="3125"/>
                  </a:lnTo>
                  <a:cubicBezTo>
                    <a:pt x="322" y="3208"/>
                    <a:pt x="1" y="3673"/>
                    <a:pt x="96" y="4161"/>
                  </a:cubicBezTo>
                  <a:lnTo>
                    <a:pt x="1668" y="12793"/>
                  </a:lnTo>
                  <a:cubicBezTo>
                    <a:pt x="1742" y="13218"/>
                    <a:pt x="2121" y="13520"/>
                    <a:pt x="2549" y="13520"/>
                  </a:cubicBezTo>
                  <a:cubicBezTo>
                    <a:pt x="2600" y="13520"/>
                    <a:pt x="2651" y="13516"/>
                    <a:pt x="2703" y="13507"/>
                  </a:cubicBezTo>
                  <a:lnTo>
                    <a:pt x="10038" y="12162"/>
                  </a:lnTo>
                  <a:cubicBezTo>
                    <a:pt x="10526" y="12079"/>
                    <a:pt x="10847" y="11602"/>
                    <a:pt x="10752" y="11126"/>
                  </a:cubicBezTo>
                  <a:lnTo>
                    <a:pt x="9180" y="2494"/>
                  </a:lnTo>
                  <a:cubicBezTo>
                    <a:pt x="9107" y="2064"/>
                    <a:pt x="8728" y="1763"/>
                    <a:pt x="8313" y="1763"/>
                  </a:cubicBezTo>
                  <a:cubicBezTo>
                    <a:pt x="8257" y="1763"/>
                    <a:pt x="8201" y="1768"/>
                    <a:pt x="8145" y="1780"/>
                  </a:cubicBezTo>
                  <a:lnTo>
                    <a:pt x="6859" y="2018"/>
                  </a:lnTo>
                  <a:lnTo>
                    <a:pt x="6811" y="1732"/>
                  </a:lnTo>
                  <a:cubicBezTo>
                    <a:pt x="6757" y="1451"/>
                    <a:pt x="6498" y="1249"/>
                    <a:pt x="6219" y="1249"/>
                  </a:cubicBezTo>
                  <a:cubicBezTo>
                    <a:pt x="6190" y="1249"/>
                    <a:pt x="6161" y="1251"/>
                    <a:pt x="6132" y="1256"/>
                  </a:cubicBezTo>
                  <a:lnTo>
                    <a:pt x="5180" y="1434"/>
                  </a:lnTo>
                  <a:cubicBezTo>
                    <a:pt x="5239" y="1268"/>
                    <a:pt x="5251" y="1089"/>
                    <a:pt x="5216" y="910"/>
                  </a:cubicBezTo>
                  <a:cubicBezTo>
                    <a:pt x="5131" y="380"/>
                    <a:pt x="4667" y="0"/>
                    <a:pt x="413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4" name="Google Shape;10034;p52"/>
            <p:cNvSpPr/>
            <p:nvPr/>
          </p:nvSpPr>
          <p:spPr>
            <a:xfrm>
              <a:off x="1154300" y="4220000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5"/>
                    <a:pt x="870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5" name="Google Shape;10035;p52"/>
            <p:cNvSpPr/>
            <p:nvPr/>
          </p:nvSpPr>
          <p:spPr>
            <a:xfrm>
              <a:off x="1207225" y="4208650"/>
              <a:ext cx="96400" cy="33625"/>
            </a:xfrm>
            <a:custGeom>
              <a:rect b="b" l="l" r="r" t="t"/>
              <a:pathLst>
                <a:path extrusionOk="0" h="1345" w="3856">
                  <a:moveTo>
                    <a:pt x="3258" y="1"/>
                  </a:moveTo>
                  <a:cubicBezTo>
                    <a:pt x="3223" y="1"/>
                    <a:pt x="3185" y="5"/>
                    <a:pt x="3146" y="14"/>
                  </a:cubicBezTo>
                  <a:lnTo>
                    <a:pt x="3134" y="14"/>
                  </a:lnTo>
                  <a:lnTo>
                    <a:pt x="539" y="478"/>
                  </a:lnTo>
                  <a:cubicBezTo>
                    <a:pt x="1" y="579"/>
                    <a:pt x="106" y="1345"/>
                    <a:pt x="607" y="1345"/>
                  </a:cubicBezTo>
                  <a:cubicBezTo>
                    <a:pt x="638" y="1345"/>
                    <a:pt x="671" y="1342"/>
                    <a:pt x="705" y="1335"/>
                  </a:cubicBezTo>
                  <a:lnTo>
                    <a:pt x="3289" y="871"/>
                  </a:lnTo>
                  <a:cubicBezTo>
                    <a:pt x="3855" y="793"/>
                    <a:pt x="3748" y="1"/>
                    <a:pt x="325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6" name="Google Shape;10036;p52"/>
            <p:cNvSpPr/>
            <p:nvPr/>
          </p:nvSpPr>
          <p:spPr>
            <a:xfrm>
              <a:off x="1164125" y="4273875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5"/>
                    <a:pt x="870" y="12"/>
                  </a:cubicBezTo>
                  <a:cubicBezTo>
                    <a:pt x="191" y="131"/>
                    <a:pt x="0" y="1012"/>
                    <a:pt x="560" y="1405"/>
                  </a:cubicBezTo>
                  <a:cubicBezTo>
                    <a:pt x="701" y="1502"/>
                    <a:pt x="854" y="1546"/>
                    <a:pt x="1002" y="1546"/>
                  </a:cubicBezTo>
                  <a:cubicBezTo>
                    <a:pt x="1453" y="1546"/>
                    <a:pt x="1861" y="1142"/>
                    <a:pt x="1762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7" name="Google Shape;10037;p52"/>
            <p:cNvSpPr/>
            <p:nvPr/>
          </p:nvSpPr>
          <p:spPr>
            <a:xfrm>
              <a:off x="1218000" y="4262500"/>
              <a:ext cx="94000" cy="33750"/>
            </a:xfrm>
            <a:custGeom>
              <a:rect b="b" l="l" r="r" t="t"/>
              <a:pathLst>
                <a:path extrusionOk="0" h="1350" w="3760">
                  <a:moveTo>
                    <a:pt x="3143" y="1"/>
                  </a:moveTo>
                  <a:cubicBezTo>
                    <a:pt x="3128" y="1"/>
                    <a:pt x="3112" y="1"/>
                    <a:pt x="3096" y="3"/>
                  </a:cubicBezTo>
                  <a:lnTo>
                    <a:pt x="500" y="467"/>
                  </a:lnTo>
                  <a:cubicBezTo>
                    <a:pt x="0" y="618"/>
                    <a:pt x="125" y="1349"/>
                    <a:pt x="631" y="1349"/>
                  </a:cubicBezTo>
                  <a:cubicBezTo>
                    <a:pt x="643" y="1349"/>
                    <a:pt x="655" y="1349"/>
                    <a:pt x="667" y="1348"/>
                  </a:cubicBezTo>
                  <a:lnTo>
                    <a:pt x="3263" y="872"/>
                  </a:lnTo>
                  <a:cubicBezTo>
                    <a:pt x="3759" y="722"/>
                    <a:pt x="3640" y="1"/>
                    <a:pt x="314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8" name="Google Shape;10038;p52"/>
            <p:cNvSpPr/>
            <p:nvPr/>
          </p:nvSpPr>
          <p:spPr>
            <a:xfrm>
              <a:off x="1174550" y="4331350"/>
              <a:ext cx="46600" cy="38925"/>
            </a:xfrm>
            <a:custGeom>
              <a:rect b="b" l="l" r="r" t="t"/>
              <a:pathLst>
                <a:path extrusionOk="0" h="1557" w="1864">
                  <a:moveTo>
                    <a:pt x="1009" y="0"/>
                  </a:moveTo>
                  <a:cubicBezTo>
                    <a:pt x="967" y="0"/>
                    <a:pt x="924" y="4"/>
                    <a:pt x="881" y="11"/>
                  </a:cubicBezTo>
                  <a:cubicBezTo>
                    <a:pt x="202" y="130"/>
                    <a:pt x="0" y="1011"/>
                    <a:pt x="572" y="1416"/>
                  </a:cubicBezTo>
                  <a:cubicBezTo>
                    <a:pt x="710" y="1513"/>
                    <a:pt x="860" y="1556"/>
                    <a:pt x="1007" y="1556"/>
                  </a:cubicBezTo>
                  <a:cubicBezTo>
                    <a:pt x="1454" y="1556"/>
                    <a:pt x="1864" y="1153"/>
                    <a:pt x="1774" y="642"/>
                  </a:cubicBezTo>
                  <a:cubicBezTo>
                    <a:pt x="1699" y="268"/>
                    <a:pt x="1376" y="0"/>
                    <a:pt x="100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9" name="Google Shape;10039;p52"/>
            <p:cNvSpPr/>
            <p:nvPr/>
          </p:nvSpPr>
          <p:spPr>
            <a:xfrm>
              <a:off x="1228100" y="4319925"/>
              <a:ext cx="94800" cy="33850"/>
            </a:xfrm>
            <a:custGeom>
              <a:rect b="b" l="l" r="r" t="t"/>
              <a:pathLst>
                <a:path extrusionOk="0" h="1354" w="3792">
                  <a:moveTo>
                    <a:pt x="3178" y="1"/>
                  </a:moveTo>
                  <a:cubicBezTo>
                    <a:pt x="3159" y="1"/>
                    <a:pt x="3140" y="2"/>
                    <a:pt x="3121" y="4"/>
                  </a:cubicBezTo>
                  <a:lnTo>
                    <a:pt x="525" y="480"/>
                  </a:lnTo>
                  <a:cubicBezTo>
                    <a:pt x="0" y="605"/>
                    <a:pt x="120" y="1354"/>
                    <a:pt x="613" y="1354"/>
                  </a:cubicBezTo>
                  <a:cubicBezTo>
                    <a:pt x="634" y="1354"/>
                    <a:pt x="657" y="1352"/>
                    <a:pt x="680" y="1349"/>
                  </a:cubicBezTo>
                  <a:lnTo>
                    <a:pt x="3275" y="885"/>
                  </a:lnTo>
                  <a:cubicBezTo>
                    <a:pt x="3792" y="747"/>
                    <a:pt x="3678" y="1"/>
                    <a:pt x="317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0" name="Google Shape;10040;p52"/>
            <p:cNvSpPr/>
            <p:nvPr/>
          </p:nvSpPr>
          <p:spPr>
            <a:xfrm>
              <a:off x="1130200" y="4570700"/>
              <a:ext cx="194075" cy="174025"/>
            </a:xfrm>
            <a:custGeom>
              <a:rect b="b" l="l" r="r" t="t"/>
              <a:pathLst>
                <a:path extrusionOk="0" h="6961" w="7763">
                  <a:moveTo>
                    <a:pt x="3924" y="1"/>
                  </a:moveTo>
                  <a:cubicBezTo>
                    <a:pt x="2893" y="1"/>
                    <a:pt x="1881" y="469"/>
                    <a:pt x="1214" y="1343"/>
                  </a:cubicBezTo>
                  <a:lnTo>
                    <a:pt x="6953" y="4975"/>
                  </a:lnTo>
                  <a:cubicBezTo>
                    <a:pt x="7763" y="3403"/>
                    <a:pt x="7239" y="1474"/>
                    <a:pt x="5751" y="534"/>
                  </a:cubicBezTo>
                  <a:cubicBezTo>
                    <a:pt x="5184" y="174"/>
                    <a:pt x="4551" y="1"/>
                    <a:pt x="3924" y="1"/>
                  </a:cubicBezTo>
                  <a:close/>
                  <a:moveTo>
                    <a:pt x="810" y="1986"/>
                  </a:moveTo>
                  <a:lnTo>
                    <a:pt x="810" y="1986"/>
                  </a:lnTo>
                  <a:cubicBezTo>
                    <a:pt x="0" y="3558"/>
                    <a:pt x="524" y="5487"/>
                    <a:pt x="2012" y="6427"/>
                  </a:cubicBezTo>
                  <a:cubicBezTo>
                    <a:pt x="2579" y="6787"/>
                    <a:pt x="3212" y="6960"/>
                    <a:pt x="3839" y="6960"/>
                  </a:cubicBezTo>
                  <a:cubicBezTo>
                    <a:pt x="4870" y="6960"/>
                    <a:pt x="5882" y="6492"/>
                    <a:pt x="6548" y="5618"/>
                  </a:cubicBezTo>
                  <a:lnTo>
                    <a:pt x="810" y="1986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1" name="Google Shape;10041;p52"/>
            <p:cNvSpPr/>
            <p:nvPr/>
          </p:nvSpPr>
          <p:spPr>
            <a:xfrm>
              <a:off x="1493625" y="4197375"/>
              <a:ext cx="152125" cy="141000"/>
            </a:xfrm>
            <a:custGeom>
              <a:rect b="b" l="l" r="r" t="t"/>
              <a:pathLst>
                <a:path extrusionOk="0" h="5640" w="6085">
                  <a:moveTo>
                    <a:pt x="3608" y="0"/>
                  </a:moveTo>
                  <a:lnTo>
                    <a:pt x="1215" y="1632"/>
                  </a:lnTo>
                  <a:cubicBezTo>
                    <a:pt x="251" y="2286"/>
                    <a:pt x="1" y="3596"/>
                    <a:pt x="655" y="4560"/>
                  </a:cubicBezTo>
                  <a:lnTo>
                    <a:pt x="763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2"/>
                    <a:pt x="3692" y="5275"/>
                  </a:cubicBezTo>
                  <a:lnTo>
                    <a:pt x="6085" y="3644"/>
                  </a:lnTo>
                  <a:lnTo>
                    <a:pt x="3608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2" name="Google Shape;10042;p52"/>
            <p:cNvSpPr/>
            <p:nvPr/>
          </p:nvSpPr>
          <p:spPr>
            <a:xfrm>
              <a:off x="1596625" y="4138825"/>
              <a:ext cx="151825" cy="141025"/>
            </a:xfrm>
            <a:custGeom>
              <a:rect b="b" l="l" r="r" t="t"/>
              <a:pathLst>
                <a:path extrusionOk="0" h="5641" w="6073">
                  <a:moveTo>
                    <a:pt x="3568" y="1"/>
                  </a:moveTo>
                  <a:cubicBezTo>
                    <a:pt x="3162" y="1"/>
                    <a:pt x="2752" y="119"/>
                    <a:pt x="2393" y="366"/>
                  </a:cubicBezTo>
                  <a:lnTo>
                    <a:pt x="0" y="1997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22" y="3354"/>
                    <a:pt x="6072" y="2045"/>
                    <a:pt x="5417" y="1092"/>
                  </a:cubicBezTo>
                  <a:lnTo>
                    <a:pt x="5310" y="926"/>
                  </a:lnTo>
                  <a:cubicBezTo>
                    <a:pt x="4902" y="325"/>
                    <a:pt x="4240" y="1"/>
                    <a:pt x="356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3" name="Google Shape;10043;p52"/>
            <p:cNvSpPr/>
            <p:nvPr/>
          </p:nvSpPr>
          <p:spPr>
            <a:xfrm>
              <a:off x="1449275" y="4488350"/>
              <a:ext cx="267925" cy="266925"/>
            </a:xfrm>
            <a:custGeom>
              <a:rect b="b" l="l" r="r" t="t"/>
              <a:pathLst>
                <a:path extrusionOk="0" h="10677" w="10717">
                  <a:moveTo>
                    <a:pt x="4999" y="0"/>
                  </a:moveTo>
                  <a:cubicBezTo>
                    <a:pt x="4821" y="0"/>
                    <a:pt x="4665" y="135"/>
                    <a:pt x="4644" y="327"/>
                  </a:cubicBezTo>
                  <a:lnTo>
                    <a:pt x="4180" y="3804"/>
                  </a:lnTo>
                  <a:lnTo>
                    <a:pt x="703" y="3339"/>
                  </a:lnTo>
                  <a:cubicBezTo>
                    <a:pt x="688" y="3338"/>
                    <a:pt x="673" y="3337"/>
                    <a:pt x="659" y="3337"/>
                  </a:cubicBezTo>
                  <a:cubicBezTo>
                    <a:pt x="474" y="3337"/>
                    <a:pt x="308" y="3473"/>
                    <a:pt x="286" y="3661"/>
                  </a:cubicBezTo>
                  <a:lnTo>
                    <a:pt x="24" y="5637"/>
                  </a:lnTo>
                  <a:cubicBezTo>
                    <a:pt x="1" y="5840"/>
                    <a:pt x="143" y="6030"/>
                    <a:pt x="346" y="6054"/>
                  </a:cubicBezTo>
                  <a:lnTo>
                    <a:pt x="3822" y="6518"/>
                  </a:lnTo>
                  <a:lnTo>
                    <a:pt x="3370" y="9995"/>
                  </a:lnTo>
                  <a:cubicBezTo>
                    <a:pt x="3334" y="10197"/>
                    <a:pt x="3477" y="10388"/>
                    <a:pt x="3691" y="10412"/>
                  </a:cubicBezTo>
                  <a:lnTo>
                    <a:pt x="5656" y="10674"/>
                  </a:lnTo>
                  <a:cubicBezTo>
                    <a:pt x="5671" y="10675"/>
                    <a:pt x="5686" y="10676"/>
                    <a:pt x="5700" y="10676"/>
                  </a:cubicBezTo>
                  <a:cubicBezTo>
                    <a:pt x="5885" y="10676"/>
                    <a:pt x="6051" y="10540"/>
                    <a:pt x="6073" y="10352"/>
                  </a:cubicBezTo>
                  <a:lnTo>
                    <a:pt x="6537" y="6876"/>
                  </a:lnTo>
                  <a:lnTo>
                    <a:pt x="10014" y="7328"/>
                  </a:lnTo>
                  <a:cubicBezTo>
                    <a:pt x="10033" y="7331"/>
                    <a:pt x="10053" y="7333"/>
                    <a:pt x="10072" y="7333"/>
                  </a:cubicBezTo>
                  <a:cubicBezTo>
                    <a:pt x="10252" y="7333"/>
                    <a:pt x="10409" y="7189"/>
                    <a:pt x="10430" y="7007"/>
                  </a:cubicBezTo>
                  <a:lnTo>
                    <a:pt x="10692" y="5042"/>
                  </a:lnTo>
                  <a:cubicBezTo>
                    <a:pt x="10716" y="4828"/>
                    <a:pt x="10573" y="4649"/>
                    <a:pt x="10371" y="4613"/>
                  </a:cubicBezTo>
                  <a:lnTo>
                    <a:pt x="6894" y="4161"/>
                  </a:lnTo>
                  <a:lnTo>
                    <a:pt x="7347" y="684"/>
                  </a:lnTo>
                  <a:cubicBezTo>
                    <a:pt x="7382" y="470"/>
                    <a:pt x="7240" y="291"/>
                    <a:pt x="7025" y="256"/>
                  </a:cubicBezTo>
                  <a:lnTo>
                    <a:pt x="5061" y="6"/>
                  </a:lnTo>
                  <a:cubicBezTo>
                    <a:pt x="5040" y="2"/>
                    <a:pt x="5019" y="0"/>
                    <a:pt x="499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4" name="Google Shape;10044;p52"/>
            <p:cNvSpPr/>
            <p:nvPr/>
          </p:nvSpPr>
          <p:spPr>
            <a:xfrm>
              <a:off x="311925" y="921825"/>
              <a:ext cx="271200" cy="337225"/>
            </a:xfrm>
            <a:custGeom>
              <a:rect b="b" l="l" r="r" t="t"/>
              <a:pathLst>
                <a:path extrusionOk="0" h="13489" w="10848">
                  <a:moveTo>
                    <a:pt x="4152" y="412"/>
                  </a:moveTo>
                  <a:cubicBezTo>
                    <a:pt x="4441" y="412"/>
                    <a:pt x="4724" y="584"/>
                    <a:pt x="4775" y="971"/>
                  </a:cubicBezTo>
                  <a:cubicBezTo>
                    <a:pt x="4811" y="1173"/>
                    <a:pt x="4751" y="1364"/>
                    <a:pt x="4632" y="1518"/>
                  </a:cubicBezTo>
                  <a:lnTo>
                    <a:pt x="3835" y="1661"/>
                  </a:lnTo>
                  <a:cubicBezTo>
                    <a:pt x="3668" y="1566"/>
                    <a:pt x="3549" y="1399"/>
                    <a:pt x="3501" y="1209"/>
                  </a:cubicBezTo>
                  <a:cubicBezTo>
                    <a:pt x="3386" y="709"/>
                    <a:pt x="3774" y="412"/>
                    <a:pt x="4152" y="412"/>
                  </a:cubicBezTo>
                  <a:close/>
                  <a:moveTo>
                    <a:pt x="7855" y="2726"/>
                  </a:moveTo>
                  <a:cubicBezTo>
                    <a:pt x="8117" y="2726"/>
                    <a:pt x="8352" y="2907"/>
                    <a:pt x="8395" y="3185"/>
                  </a:cubicBezTo>
                  <a:lnTo>
                    <a:pt x="9788" y="10746"/>
                  </a:lnTo>
                  <a:cubicBezTo>
                    <a:pt x="9835" y="11043"/>
                    <a:pt x="9633" y="11329"/>
                    <a:pt x="9335" y="11377"/>
                  </a:cubicBezTo>
                  <a:lnTo>
                    <a:pt x="3073" y="12520"/>
                  </a:lnTo>
                  <a:cubicBezTo>
                    <a:pt x="3037" y="12527"/>
                    <a:pt x="3002" y="12530"/>
                    <a:pt x="2968" y="12530"/>
                  </a:cubicBezTo>
                  <a:cubicBezTo>
                    <a:pt x="2711" y="12530"/>
                    <a:pt x="2482" y="12342"/>
                    <a:pt x="2430" y="12079"/>
                  </a:cubicBezTo>
                  <a:lnTo>
                    <a:pt x="1072" y="4519"/>
                  </a:lnTo>
                  <a:cubicBezTo>
                    <a:pt x="1013" y="4209"/>
                    <a:pt x="1215" y="3935"/>
                    <a:pt x="1513" y="3876"/>
                  </a:cubicBezTo>
                  <a:lnTo>
                    <a:pt x="2263" y="3745"/>
                  </a:lnTo>
                  <a:cubicBezTo>
                    <a:pt x="2294" y="3954"/>
                    <a:pt x="2473" y="4099"/>
                    <a:pt x="2677" y="4099"/>
                  </a:cubicBezTo>
                  <a:cubicBezTo>
                    <a:pt x="2705" y="4099"/>
                    <a:pt x="2734" y="4096"/>
                    <a:pt x="2763" y="4090"/>
                  </a:cubicBezTo>
                  <a:lnTo>
                    <a:pt x="6680" y="3376"/>
                  </a:lnTo>
                  <a:cubicBezTo>
                    <a:pt x="6906" y="3328"/>
                    <a:pt x="7061" y="3102"/>
                    <a:pt x="7025" y="2876"/>
                  </a:cubicBezTo>
                  <a:lnTo>
                    <a:pt x="7764" y="2733"/>
                  </a:lnTo>
                  <a:cubicBezTo>
                    <a:pt x="7794" y="2728"/>
                    <a:pt x="7825" y="2726"/>
                    <a:pt x="7855" y="2726"/>
                  </a:cubicBezTo>
                  <a:close/>
                  <a:moveTo>
                    <a:pt x="4138" y="1"/>
                  </a:moveTo>
                  <a:cubicBezTo>
                    <a:pt x="4073" y="1"/>
                    <a:pt x="4008" y="6"/>
                    <a:pt x="3942" y="18"/>
                  </a:cubicBezTo>
                  <a:cubicBezTo>
                    <a:pt x="3358" y="125"/>
                    <a:pt x="2965" y="697"/>
                    <a:pt x="3073" y="1280"/>
                  </a:cubicBezTo>
                  <a:cubicBezTo>
                    <a:pt x="3108" y="1459"/>
                    <a:pt x="3180" y="1614"/>
                    <a:pt x="3287" y="1756"/>
                  </a:cubicBezTo>
                  <a:lnTo>
                    <a:pt x="2513" y="1911"/>
                  </a:lnTo>
                  <a:cubicBezTo>
                    <a:pt x="2192" y="1971"/>
                    <a:pt x="1989" y="2268"/>
                    <a:pt x="2037" y="2590"/>
                  </a:cubicBezTo>
                  <a:lnTo>
                    <a:pt x="2096" y="2876"/>
                  </a:lnTo>
                  <a:lnTo>
                    <a:pt x="798" y="3102"/>
                  </a:lnTo>
                  <a:cubicBezTo>
                    <a:pt x="322" y="3185"/>
                    <a:pt x="1" y="3650"/>
                    <a:pt x="84" y="4138"/>
                  </a:cubicBezTo>
                  <a:lnTo>
                    <a:pt x="1668" y="12770"/>
                  </a:lnTo>
                  <a:cubicBezTo>
                    <a:pt x="1752" y="13189"/>
                    <a:pt x="2122" y="13489"/>
                    <a:pt x="2535" y="13489"/>
                  </a:cubicBezTo>
                  <a:cubicBezTo>
                    <a:pt x="2591" y="13489"/>
                    <a:pt x="2647" y="13484"/>
                    <a:pt x="2703" y="13472"/>
                  </a:cubicBezTo>
                  <a:lnTo>
                    <a:pt x="10050" y="12139"/>
                  </a:lnTo>
                  <a:cubicBezTo>
                    <a:pt x="10526" y="12043"/>
                    <a:pt x="10847" y="11579"/>
                    <a:pt x="10764" y="11091"/>
                  </a:cubicBezTo>
                  <a:lnTo>
                    <a:pt x="9180" y="2483"/>
                  </a:lnTo>
                  <a:cubicBezTo>
                    <a:pt x="9095" y="2046"/>
                    <a:pt x="8715" y="1743"/>
                    <a:pt x="8287" y="1743"/>
                  </a:cubicBezTo>
                  <a:cubicBezTo>
                    <a:pt x="8236" y="1743"/>
                    <a:pt x="8185" y="1748"/>
                    <a:pt x="8133" y="1756"/>
                  </a:cubicBezTo>
                  <a:lnTo>
                    <a:pt x="6859" y="1995"/>
                  </a:lnTo>
                  <a:lnTo>
                    <a:pt x="6811" y="1721"/>
                  </a:lnTo>
                  <a:cubicBezTo>
                    <a:pt x="6758" y="1435"/>
                    <a:pt x="6509" y="1235"/>
                    <a:pt x="6237" y="1235"/>
                  </a:cubicBezTo>
                  <a:cubicBezTo>
                    <a:pt x="6202" y="1235"/>
                    <a:pt x="6167" y="1238"/>
                    <a:pt x="6132" y="1245"/>
                  </a:cubicBezTo>
                  <a:lnTo>
                    <a:pt x="5180" y="1411"/>
                  </a:lnTo>
                  <a:cubicBezTo>
                    <a:pt x="5228" y="1245"/>
                    <a:pt x="5240" y="1066"/>
                    <a:pt x="5216" y="899"/>
                  </a:cubicBezTo>
                  <a:cubicBezTo>
                    <a:pt x="5110" y="370"/>
                    <a:pt x="4656" y="1"/>
                    <a:pt x="413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5" name="Google Shape;10045;p52"/>
            <p:cNvSpPr/>
            <p:nvPr/>
          </p:nvSpPr>
          <p:spPr>
            <a:xfrm>
              <a:off x="360150" y="1043050"/>
              <a:ext cx="46550" cy="38675"/>
            </a:xfrm>
            <a:custGeom>
              <a:rect b="b" l="l" r="r" t="t"/>
              <a:pathLst>
                <a:path extrusionOk="0" h="1547" w="1862">
                  <a:moveTo>
                    <a:pt x="1015" y="1"/>
                  </a:moveTo>
                  <a:cubicBezTo>
                    <a:pt x="967" y="1"/>
                    <a:pt x="919" y="5"/>
                    <a:pt x="870" y="15"/>
                  </a:cubicBezTo>
                  <a:cubicBezTo>
                    <a:pt x="191" y="134"/>
                    <a:pt x="1" y="1015"/>
                    <a:pt x="560" y="1408"/>
                  </a:cubicBezTo>
                  <a:cubicBezTo>
                    <a:pt x="700" y="1504"/>
                    <a:pt x="851" y="1547"/>
                    <a:pt x="997" y="1547"/>
                  </a:cubicBezTo>
                  <a:cubicBezTo>
                    <a:pt x="1451" y="1547"/>
                    <a:pt x="1862" y="1138"/>
                    <a:pt x="1763" y="634"/>
                  </a:cubicBezTo>
                  <a:cubicBezTo>
                    <a:pt x="1689" y="266"/>
                    <a:pt x="1374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6" name="Google Shape;10046;p52"/>
            <p:cNvSpPr/>
            <p:nvPr/>
          </p:nvSpPr>
          <p:spPr>
            <a:xfrm>
              <a:off x="413000" y="1031775"/>
              <a:ext cx="96200" cy="33875"/>
            </a:xfrm>
            <a:custGeom>
              <a:rect b="b" l="l" r="r" t="t"/>
              <a:pathLst>
                <a:path extrusionOk="0" h="1355" w="3848">
                  <a:moveTo>
                    <a:pt x="3261" y="1"/>
                  </a:moveTo>
                  <a:cubicBezTo>
                    <a:pt x="3226" y="1"/>
                    <a:pt x="3188" y="5"/>
                    <a:pt x="3149" y="14"/>
                  </a:cubicBezTo>
                  <a:lnTo>
                    <a:pt x="3137" y="14"/>
                  </a:lnTo>
                  <a:lnTo>
                    <a:pt x="542" y="490"/>
                  </a:lnTo>
                  <a:cubicBezTo>
                    <a:pt x="0" y="580"/>
                    <a:pt x="111" y="1354"/>
                    <a:pt x="610" y="1354"/>
                  </a:cubicBezTo>
                  <a:cubicBezTo>
                    <a:pt x="638" y="1354"/>
                    <a:pt x="666" y="1352"/>
                    <a:pt x="696" y="1347"/>
                  </a:cubicBezTo>
                  <a:lnTo>
                    <a:pt x="3292" y="871"/>
                  </a:lnTo>
                  <a:cubicBezTo>
                    <a:pt x="3847" y="793"/>
                    <a:pt x="3750" y="1"/>
                    <a:pt x="326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7" name="Google Shape;10047;p52"/>
            <p:cNvSpPr/>
            <p:nvPr/>
          </p:nvSpPr>
          <p:spPr>
            <a:xfrm>
              <a:off x="369975" y="1097000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0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8" name="Google Shape;10048;p52"/>
            <p:cNvSpPr/>
            <p:nvPr/>
          </p:nvSpPr>
          <p:spPr>
            <a:xfrm>
              <a:off x="423850" y="1085650"/>
              <a:ext cx="93800" cy="33725"/>
            </a:xfrm>
            <a:custGeom>
              <a:rect b="b" l="l" r="r" t="t"/>
              <a:pathLst>
                <a:path extrusionOk="0" h="1349" w="3752">
                  <a:moveTo>
                    <a:pt x="3132" y="0"/>
                  </a:moveTo>
                  <a:cubicBezTo>
                    <a:pt x="3120" y="0"/>
                    <a:pt x="3108" y="1"/>
                    <a:pt x="3096" y="2"/>
                  </a:cubicBezTo>
                  <a:lnTo>
                    <a:pt x="501" y="478"/>
                  </a:lnTo>
                  <a:cubicBezTo>
                    <a:pt x="0" y="618"/>
                    <a:pt x="125" y="1348"/>
                    <a:pt x="620" y="1348"/>
                  </a:cubicBezTo>
                  <a:cubicBezTo>
                    <a:pt x="632" y="1348"/>
                    <a:pt x="643" y="1348"/>
                    <a:pt x="655" y="1347"/>
                  </a:cubicBezTo>
                  <a:lnTo>
                    <a:pt x="3251" y="871"/>
                  </a:lnTo>
                  <a:cubicBezTo>
                    <a:pt x="3751" y="731"/>
                    <a:pt x="3638" y="0"/>
                    <a:pt x="313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9" name="Google Shape;10049;p52"/>
            <p:cNvSpPr/>
            <p:nvPr/>
          </p:nvSpPr>
          <p:spPr>
            <a:xfrm>
              <a:off x="380400" y="1154450"/>
              <a:ext cx="46625" cy="38900"/>
            </a:xfrm>
            <a:custGeom>
              <a:rect b="b" l="l" r="r" t="t"/>
              <a:pathLst>
                <a:path extrusionOk="0" h="1556" w="1865">
                  <a:moveTo>
                    <a:pt x="1013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191" y="131"/>
                    <a:pt x="0" y="1012"/>
                    <a:pt x="572" y="1417"/>
                  </a:cubicBezTo>
                  <a:cubicBezTo>
                    <a:pt x="708" y="1513"/>
                    <a:pt x="857" y="1556"/>
                    <a:pt x="1002" y="1556"/>
                  </a:cubicBezTo>
                  <a:cubicBezTo>
                    <a:pt x="1451" y="1556"/>
                    <a:pt x="1864" y="1147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0" name="Google Shape;10050;p52"/>
            <p:cNvSpPr/>
            <p:nvPr/>
          </p:nvSpPr>
          <p:spPr>
            <a:xfrm>
              <a:off x="433850" y="1143050"/>
              <a:ext cx="94925" cy="34125"/>
            </a:xfrm>
            <a:custGeom>
              <a:rect b="b" l="l" r="r" t="t"/>
              <a:pathLst>
                <a:path extrusionOk="0" h="1365" w="3797">
                  <a:moveTo>
                    <a:pt x="3171" y="0"/>
                  </a:moveTo>
                  <a:cubicBezTo>
                    <a:pt x="3152" y="0"/>
                    <a:pt x="3133" y="1"/>
                    <a:pt x="3113" y="4"/>
                  </a:cubicBezTo>
                  <a:lnTo>
                    <a:pt x="517" y="480"/>
                  </a:lnTo>
                  <a:cubicBezTo>
                    <a:pt x="0" y="606"/>
                    <a:pt x="115" y="1364"/>
                    <a:pt x="626" y="1364"/>
                  </a:cubicBezTo>
                  <a:cubicBezTo>
                    <a:pt x="645" y="1364"/>
                    <a:pt x="664" y="1363"/>
                    <a:pt x="684" y="1361"/>
                  </a:cubicBezTo>
                  <a:lnTo>
                    <a:pt x="3280" y="885"/>
                  </a:lnTo>
                  <a:cubicBezTo>
                    <a:pt x="3796" y="758"/>
                    <a:pt x="3682" y="0"/>
                    <a:pt x="3171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1" name="Google Shape;10051;p52"/>
            <p:cNvSpPr/>
            <p:nvPr/>
          </p:nvSpPr>
          <p:spPr>
            <a:xfrm>
              <a:off x="336050" y="1393950"/>
              <a:ext cx="194100" cy="173950"/>
            </a:xfrm>
            <a:custGeom>
              <a:rect b="b" l="l" r="r" t="t"/>
              <a:pathLst>
                <a:path extrusionOk="0" h="6958" w="7764">
                  <a:moveTo>
                    <a:pt x="3919" y="1"/>
                  </a:moveTo>
                  <a:cubicBezTo>
                    <a:pt x="2892" y="1"/>
                    <a:pt x="1881" y="465"/>
                    <a:pt x="1215" y="1338"/>
                  </a:cubicBezTo>
                  <a:lnTo>
                    <a:pt x="6953" y="4969"/>
                  </a:lnTo>
                  <a:cubicBezTo>
                    <a:pt x="7763" y="3398"/>
                    <a:pt x="7239" y="1469"/>
                    <a:pt x="5739" y="528"/>
                  </a:cubicBezTo>
                  <a:cubicBezTo>
                    <a:pt x="5176" y="173"/>
                    <a:pt x="4545" y="1"/>
                    <a:pt x="3919" y="1"/>
                  </a:cubicBezTo>
                  <a:close/>
                  <a:moveTo>
                    <a:pt x="810" y="1993"/>
                  </a:moveTo>
                  <a:lnTo>
                    <a:pt x="810" y="1993"/>
                  </a:lnTo>
                  <a:cubicBezTo>
                    <a:pt x="0" y="3553"/>
                    <a:pt x="524" y="5481"/>
                    <a:pt x="2012" y="6434"/>
                  </a:cubicBezTo>
                  <a:cubicBezTo>
                    <a:pt x="2572" y="6788"/>
                    <a:pt x="3201" y="6958"/>
                    <a:pt x="3824" y="6958"/>
                  </a:cubicBezTo>
                  <a:cubicBezTo>
                    <a:pt x="4859" y="6958"/>
                    <a:pt x="5880" y="6489"/>
                    <a:pt x="6549" y="5612"/>
                  </a:cubicBezTo>
                  <a:lnTo>
                    <a:pt x="810" y="1993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2" name="Google Shape;10052;p52"/>
            <p:cNvSpPr/>
            <p:nvPr/>
          </p:nvSpPr>
          <p:spPr>
            <a:xfrm>
              <a:off x="699475" y="1020500"/>
              <a:ext cx="152125" cy="141000"/>
            </a:xfrm>
            <a:custGeom>
              <a:rect b="b" l="l" r="r" t="t"/>
              <a:pathLst>
                <a:path extrusionOk="0" h="5640" w="6085">
                  <a:moveTo>
                    <a:pt x="3608" y="0"/>
                  </a:moveTo>
                  <a:lnTo>
                    <a:pt x="1215" y="1631"/>
                  </a:lnTo>
                  <a:cubicBezTo>
                    <a:pt x="251" y="2286"/>
                    <a:pt x="1" y="3596"/>
                    <a:pt x="656" y="4560"/>
                  </a:cubicBezTo>
                  <a:lnTo>
                    <a:pt x="763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1"/>
                    <a:pt x="3692" y="5275"/>
                  </a:cubicBezTo>
                  <a:lnTo>
                    <a:pt x="6085" y="3644"/>
                  </a:lnTo>
                  <a:lnTo>
                    <a:pt x="3608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3" name="Google Shape;10053;p52"/>
            <p:cNvSpPr/>
            <p:nvPr/>
          </p:nvSpPr>
          <p:spPr>
            <a:xfrm>
              <a:off x="802175" y="962250"/>
              <a:ext cx="152125" cy="140725"/>
            </a:xfrm>
            <a:custGeom>
              <a:rect b="b" l="l" r="r" t="t"/>
              <a:pathLst>
                <a:path extrusionOk="0" h="5629" w="6085">
                  <a:moveTo>
                    <a:pt x="3577" y="1"/>
                  </a:moveTo>
                  <a:cubicBezTo>
                    <a:pt x="3169" y="1"/>
                    <a:pt x="2757" y="119"/>
                    <a:pt x="2394" y="366"/>
                  </a:cubicBezTo>
                  <a:lnTo>
                    <a:pt x="0" y="1985"/>
                  </a:lnTo>
                  <a:lnTo>
                    <a:pt x="2489" y="5628"/>
                  </a:lnTo>
                  <a:lnTo>
                    <a:pt x="4870" y="4009"/>
                  </a:lnTo>
                  <a:cubicBezTo>
                    <a:pt x="5834" y="3354"/>
                    <a:pt x="6084" y="2044"/>
                    <a:pt x="5430" y="1080"/>
                  </a:cubicBezTo>
                  <a:lnTo>
                    <a:pt x="5322" y="925"/>
                  </a:lnTo>
                  <a:cubicBezTo>
                    <a:pt x="4914" y="324"/>
                    <a:pt x="4252" y="1"/>
                    <a:pt x="357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4" name="Google Shape;10054;p52"/>
            <p:cNvSpPr/>
            <p:nvPr/>
          </p:nvSpPr>
          <p:spPr>
            <a:xfrm>
              <a:off x="654825" y="1311750"/>
              <a:ext cx="268525" cy="266650"/>
            </a:xfrm>
            <a:custGeom>
              <a:rect b="b" l="l" r="r" t="t"/>
              <a:pathLst>
                <a:path extrusionOk="0" h="10666" w="10741">
                  <a:moveTo>
                    <a:pt x="5011" y="1"/>
                  </a:moveTo>
                  <a:cubicBezTo>
                    <a:pt x="4833" y="1"/>
                    <a:pt x="4677" y="136"/>
                    <a:pt x="4656" y="328"/>
                  </a:cubicBezTo>
                  <a:lnTo>
                    <a:pt x="4192" y="3805"/>
                  </a:lnTo>
                  <a:lnTo>
                    <a:pt x="715" y="3340"/>
                  </a:lnTo>
                  <a:cubicBezTo>
                    <a:pt x="700" y="3338"/>
                    <a:pt x="686" y="3338"/>
                    <a:pt x="671" y="3338"/>
                  </a:cubicBezTo>
                  <a:cubicBezTo>
                    <a:pt x="486" y="3338"/>
                    <a:pt x="320" y="3474"/>
                    <a:pt x="298" y="3662"/>
                  </a:cubicBezTo>
                  <a:lnTo>
                    <a:pt x="36" y="5638"/>
                  </a:lnTo>
                  <a:cubicBezTo>
                    <a:pt x="1" y="5840"/>
                    <a:pt x="144" y="6031"/>
                    <a:pt x="358" y="6055"/>
                  </a:cubicBezTo>
                  <a:lnTo>
                    <a:pt x="358" y="6043"/>
                  </a:lnTo>
                  <a:lnTo>
                    <a:pt x="3835" y="6507"/>
                  </a:lnTo>
                  <a:lnTo>
                    <a:pt x="3370" y="9984"/>
                  </a:lnTo>
                  <a:cubicBezTo>
                    <a:pt x="3346" y="10186"/>
                    <a:pt x="3489" y="10377"/>
                    <a:pt x="3692" y="10401"/>
                  </a:cubicBezTo>
                  <a:lnTo>
                    <a:pt x="5668" y="10663"/>
                  </a:lnTo>
                  <a:cubicBezTo>
                    <a:pt x="5683" y="10664"/>
                    <a:pt x="5698" y="10665"/>
                    <a:pt x="5712" y="10665"/>
                  </a:cubicBezTo>
                  <a:cubicBezTo>
                    <a:pt x="5898" y="10665"/>
                    <a:pt x="6063" y="10529"/>
                    <a:pt x="6085" y="10341"/>
                  </a:cubicBezTo>
                  <a:lnTo>
                    <a:pt x="6549" y="6864"/>
                  </a:lnTo>
                  <a:lnTo>
                    <a:pt x="10026" y="7329"/>
                  </a:lnTo>
                  <a:cubicBezTo>
                    <a:pt x="10041" y="7331"/>
                    <a:pt x="10055" y="7331"/>
                    <a:pt x="10070" y="7331"/>
                  </a:cubicBezTo>
                  <a:cubicBezTo>
                    <a:pt x="10255" y="7331"/>
                    <a:pt x="10421" y="7195"/>
                    <a:pt x="10454" y="7007"/>
                  </a:cubicBezTo>
                  <a:lnTo>
                    <a:pt x="10704" y="5031"/>
                  </a:lnTo>
                  <a:cubicBezTo>
                    <a:pt x="10740" y="4828"/>
                    <a:pt x="10597" y="4638"/>
                    <a:pt x="10383" y="4614"/>
                  </a:cubicBezTo>
                  <a:lnTo>
                    <a:pt x="6906" y="4150"/>
                  </a:lnTo>
                  <a:lnTo>
                    <a:pt x="7371" y="673"/>
                  </a:lnTo>
                  <a:cubicBezTo>
                    <a:pt x="7395" y="471"/>
                    <a:pt x="7252" y="280"/>
                    <a:pt x="7049" y="256"/>
                  </a:cubicBezTo>
                  <a:lnTo>
                    <a:pt x="5073" y="6"/>
                  </a:lnTo>
                  <a:cubicBezTo>
                    <a:pt x="5052" y="3"/>
                    <a:pt x="5031" y="1"/>
                    <a:pt x="501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5" name="Google Shape;10055;p52"/>
            <p:cNvSpPr/>
            <p:nvPr/>
          </p:nvSpPr>
          <p:spPr>
            <a:xfrm>
              <a:off x="311925" y="1715975"/>
              <a:ext cx="271200" cy="337450"/>
            </a:xfrm>
            <a:custGeom>
              <a:rect b="b" l="l" r="r" t="t"/>
              <a:pathLst>
                <a:path extrusionOk="0" h="13498" w="10848">
                  <a:moveTo>
                    <a:pt x="4148" y="414"/>
                  </a:moveTo>
                  <a:cubicBezTo>
                    <a:pt x="4438" y="414"/>
                    <a:pt x="4723" y="589"/>
                    <a:pt x="4775" y="982"/>
                  </a:cubicBezTo>
                  <a:cubicBezTo>
                    <a:pt x="4811" y="1173"/>
                    <a:pt x="4763" y="1375"/>
                    <a:pt x="4632" y="1518"/>
                  </a:cubicBezTo>
                  <a:lnTo>
                    <a:pt x="3835" y="1673"/>
                  </a:lnTo>
                  <a:cubicBezTo>
                    <a:pt x="3668" y="1578"/>
                    <a:pt x="3549" y="1411"/>
                    <a:pt x="3501" y="1209"/>
                  </a:cubicBezTo>
                  <a:cubicBezTo>
                    <a:pt x="3387" y="710"/>
                    <a:pt x="3771" y="414"/>
                    <a:pt x="4148" y="414"/>
                  </a:cubicBezTo>
                  <a:close/>
                  <a:moveTo>
                    <a:pt x="7868" y="2734"/>
                  </a:moveTo>
                  <a:cubicBezTo>
                    <a:pt x="8126" y="2734"/>
                    <a:pt x="8354" y="2923"/>
                    <a:pt x="8407" y="3185"/>
                  </a:cubicBezTo>
                  <a:lnTo>
                    <a:pt x="9788" y="10746"/>
                  </a:lnTo>
                  <a:cubicBezTo>
                    <a:pt x="9835" y="11043"/>
                    <a:pt x="9633" y="11329"/>
                    <a:pt x="9335" y="11377"/>
                  </a:cubicBezTo>
                  <a:lnTo>
                    <a:pt x="3073" y="12520"/>
                  </a:lnTo>
                  <a:cubicBezTo>
                    <a:pt x="3037" y="12527"/>
                    <a:pt x="3002" y="12530"/>
                    <a:pt x="2968" y="12530"/>
                  </a:cubicBezTo>
                  <a:cubicBezTo>
                    <a:pt x="2711" y="12530"/>
                    <a:pt x="2482" y="12342"/>
                    <a:pt x="2430" y="12079"/>
                  </a:cubicBezTo>
                  <a:lnTo>
                    <a:pt x="1072" y="4519"/>
                  </a:lnTo>
                  <a:cubicBezTo>
                    <a:pt x="1013" y="4221"/>
                    <a:pt x="1215" y="3935"/>
                    <a:pt x="1513" y="3888"/>
                  </a:cubicBezTo>
                  <a:lnTo>
                    <a:pt x="2263" y="3745"/>
                  </a:lnTo>
                  <a:cubicBezTo>
                    <a:pt x="2295" y="3960"/>
                    <a:pt x="2483" y="4107"/>
                    <a:pt x="2695" y="4107"/>
                  </a:cubicBezTo>
                  <a:cubicBezTo>
                    <a:pt x="2717" y="4107"/>
                    <a:pt x="2740" y="4105"/>
                    <a:pt x="2763" y="4102"/>
                  </a:cubicBezTo>
                  <a:lnTo>
                    <a:pt x="6680" y="3387"/>
                  </a:lnTo>
                  <a:cubicBezTo>
                    <a:pt x="6906" y="3340"/>
                    <a:pt x="7061" y="3114"/>
                    <a:pt x="7025" y="2887"/>
                  </a:cubicBezTo>
                  <a:lnTo>
                    <a:pt x="7764" y="2745"/>
                  </a:lnTo>
                  <a:cubicBezTo>
                    <a:pt x="7799" y="2737"/>
                    <a:pt x="7834" y="2734"/>
                    <a:pt x="7868" y="2734"/>
                  </a:cubicBezTo>
                  <a:close/>
                  <a:moveTo>
                    <a:pt x="4138" y="0"/>
                  </a:moveTo>
                  <a:cubicBezTo>
                    <a:pt x="4073" y="0"/>
                    <a:pt x="4008" y="6"/>
                    <a:pt x="3942" y="18"/>
                  </a:cubicBezTo>
                  <a:cubicBezTo>
                    <a:pt x="3358" y="125"/>
                    <a:pt x="2965" y="697"/>
                    <a:pt x="3073" y="1292"/>
                  </a:cubicBezTo>
                  <a:cubicBezTo>
                    <a:pt x="3108" y="1459"/>
                    <a:pt x="3180" y="1625"/>
                    <a:pt x="3287" y="1768"/>
                  </a:cubicBezTo>
                  <a:lnTo>
                    <a:pt x="2513" y="1911"/>
                  </a:lnTo>
                  <a:cubicBezTo>
                    <a:pt x="2192" y="1971"/>
                    <a:pt x="1989" y="2280"/>
                    <a:pt x="2037" y="2602"/>
                  </a:cubicBezTo>
                  <a:lnTo>
                    <a:pt x="2096" y="2875"/>
                  </a:lnTo>
                  <a:lnTo>
                    <a:pt x="798" y="3114"/>
                  </a:lnTo>
                  <a:cubicBezTo>
                    <a:pt x="322" y="3197"/>
                    <a:pt x="1" y="3661"/>
                    <a:pt x="84" y="4149"/>
                  </a:cubicBezTo>
                  <a:lnTo>
                    <a:pt x="1668" y="12758"/>
                  </a:lnTo>
                  <a:cubicBezTo>
                    <a:pt x="1742" y="13194"/>
                    <a:pt x="2121" y="13497"/>
                    <a:pt x="2549" y="13497"/>
                  </a:cubicBezTo>
                  <a:cubicBezTo>
                    <a:pt x="2600" y="13497"/>
                    <a:pt x="2652" y="13493"/>
                    <a:pt x="2703" y="13484"/>
                  </a:cubicBezTo>
                  <a:lnTo>
                    <a:pt x="10050" y="12139"/>
                  </a:lnTo>
                  <a:cubicBezTo>
                    <a:pt x="10526" y="12055"/>
                    <a:pt x="10847" y="11579"/>
                    <a:pt x="10764" y="11103"/>
                  </a:cubicBezTo>
                  <a:lnTo>
                    <a:pt x="9180" y="2471"/>
                  </a:lnTo>
                  <a:cubicBezTo>
                    <a:pt x="9106" y="2034"/>
                    <a:pt x="8727" y="1731"/>
                    <a:pt x="8299" y="1731"/>
                  </a:cubicBezTo>
                  <a:cubicBezTo>
                    <a:pt x="8248" y="1731"/>
                    <a:pt x="8196" y="1736"/>
                    <a:pt x="8145" y="1744"/>
                  </a:cubicBezTo>
                  <a:lnTo>
                    <a:pt x="6859" y="1994"/>
                  </a:lnTo>
                  <a:lnTo>
                    <a:pt x="6811" y="1721"/>
                  </a:lnTo>
                  <a:cubicBezTo>
                    <a:pt x="6757" y="1431"/>
                    <a:pt x="6500" y="1237"/>
                    <a:pt x="6223" y="1237"/>
                  </a:cubicBezTo>
                  <a:cubicBezTo>
                    <a:pt x="6193" y="1237"/>
                    <a:pt x="6163" y="1240"/>
                    <a:pt x="6132" y="1244"/>
                  </a:cubicBezTo>
                  <a:lnTo>
                    <a:pt x="5180" y="1423"/>
                  </a:lnTo>
                  <a:cubicBezTo>
                    <a:pt x="5228" y="1244"/>
                    <a:pt x="5240" y="1066"/>
                    <a:pt x="5216" y="899"/>
                  </a:cubicBezTo>
                  <a:cubicBezTo>
                    <a:pt x="5110" y="370"/>
                    <a:pt x="4656" y="0"/>
                    <a:pt x="413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6" name="Google Shape;10056;p52"/>
            <p:cNvSpPr/>
            <p:nvPr/>
          </p:nvSpPr>
          <p:spPr>
            <a:xfrm>
              <a:off x="360150" y="1837275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7" name="Google Shape;10057;p52"/>
            <p:cNvSpPr/>
            <p:nvPr/>
          </p:nvSpPr>
          <p:spPr>
            <a:xfrm>
              <a:off x="412650" y="1825825"/>
              <a:ext cx="96975" cy="34100"/>
            </a:xfrm>
            <a:custGeom>
              <a:rect b="b" l="l" r="r" t="t"/>
              <a:pathLst>
                <a:path extrusionOk="0" h="1364" w="3879">
                  <a:moveTo>
                    <a:pt x="3291" y="0"/>
                  </a:moveTo>
                  <a:cubicBezTo>
                    <a:pt x="3251" y="0"/>
                    <a:pt x="3208" y="6"/>
                    <a:pt x="3163" y="17"/>
                  </a:cubicBezTo>
                  <a:lnTo>
                    <a:pt x="3151" y="17"/>
                  </a:lnTo>
                  <a:lnTo>
                    <a:pt x="556" y="494"/>
                  </a:lnTo>
                  <a:cubicBezTo>
                    <a:pt x="0" y="571"/>
                    <a:pt x="108" y="1364"/>
                    <a:pt x="598" y="1364"/>
                  </a:cubicBezTo>
                  <a:cubicBezTo>
                    <a:pt x="634" y="1364"/>
                    <a:pt x="671" y="1360"/>
                    <a:pt x="710" y="1351"/>
                  </a:cubicBezTo>
                  <a:lnTo>
                    <a:pt x="3306" y="875"/>
                  </a:lnTo>
                  <a:cubicBezTo>
                    <a:pt x="3878" y="809"/>
                    <a:pt x="3779" y="0"/>
                    <a:pt x="3291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8" name="Google Shape;10058;p52"/>
            <p:cNvSpPr/>
            <p:nvPr/>
          </p:nvSpPr>
          <p:spPr>
            <a:xfrm>
              <a:off x="369975" y="1891150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0" y="1012"/>
                    <a:pt x="560" y="1405"/>
                  </a:cubicBezTo>
                  <a:cubicBezTo>
                    <a:pt x="701" y="1502"/>
                    <a:pt x="854" y="1545"/>
                    <a:pt x="1003" y="1545"/>
                  </a:cubicBezTo>
                  <a:cubicBezTo>
                    <a:pt x="1454" y="1545"/>
                    <a:pt x="1861" y="1145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9" name="Google Shape;10059;p52"/>
            <p:cNvSpPr/>
            <p:nvPr/>
          </p:nvSpPr>
          <p:spPr>
            <a:xfrm>
              <a:off x="423950" y="1879800"/>
              <a:ext cx="93700" cy="33750"/>
            </a:xfrm>
            <a:custGeom>
              <a:rect b="b" l="l" r="r" t="t"/>
              <a:pathLst>
                <a:path extrusionOk="0" h="1350" w="3748">
                  <a:moveTo>
                    <a:pt x="3128" y="0"/>
                  </a:moveTo>
                  <a:cubicBezTo>
                    <a:pt x="3116" y="0"/>
                    <a:pt x="3104" y="1"/>
                    <a:pt x="3092" y="2"/>
                  </a:cubicBezTo>
                  <a:lnTo>
                    <a:pt x="497" y="478"/>
                  </a:lnTo>
                  <a:cubicBezTo>
                    <a:pt x="0" y="628"/>
                    <a:pt x="119" y="1349"/>
                    <a:pt x="605" y="1349"/>
                  </a:cubicBezTo>
                  <a:cubicBezTo>
                    <a:pt x="620" y="1349"/>
                    <a:pt x="636" y="1348"/>
                    <a:pt x="651" y="1347"/>
                  </a:cubicBezTo>
                  <a:lnTo>
                    <a:pt x="3247" y="883"/>
                  </a:lnTo>
                  <a:cubicBezTo>
                    <a:pt x="3747" y="731"/>
                    <a:pt x="3634" y="0"/>
                    <a:pt x="312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0" name="Google Shape;10060;p52"/>
            <p:cNvSpPr/>
            <p:nvPr/>
          </p:nvSpPr>
          <p:spPr>
            <a:xfrm>
              <a:off x="380400" y="1948900"/>
              <a:ext cx="46600" cy="38625"/>
            </a:xfrm>
            <a:custGeom>
              <a:rect b="b" l="l" r="r" t="t"/>
              <a:pathLst>
                <a:path extrusionOk="0" h="1545" w="1864">
                  <a:moveTo>
                    <a:pt x="1014" y="0"/>
                  </a:moveTo>
                  <a:cubicBezTo>
                    <a:pt x="970" y="0"/>
                    <a:pt x="926" y="4"/>
                    <a:pt x="881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8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1" name="Google Shape;10061;p52"/>
            <p:cNvSpPr/>
            <p:nvPr/>
          </p:nvSpPr>
          <p:spPr>
            <a:xfrm>
              <a:off x="434050" y="1937225"/>
              <a:ext cx="94500" cy="34050"/>
            </a:xfrm>
            <a:custGeom>
              <a:rect b="b" l="l" r="r" t="t"/>
              <a:pathLst>
                <a:path extrusionOk="0" h="1362" w="3780">
                  <a:moveTo>
                    <a:pt x="3153" y="0"/>
                  </a:moveTo>
                  <a:cubicBezTo>
                    <a:pt x="3137" y="0"/>
                    <a:pt x="3121" y="1"/>
                    <a:pt x="3105" y="2"/>
                  </a:cubicBezTo>
                  <a:lnTo>
                    <a:pt x="3105" y="14"/>
                  </a:lnTo>
                  <a:lnTo>
                    <a:pt x="509" y="479"/>
                  </a:lnTo>
                  <a:cubicBezTo>
                    <a:pt x="1" y="617"/>
                    <a:pt x="120" y="1362"/>
                    <a:pt x="629" y="1362"/>
                  </a:cubicBezTo>
                  <a:cubicBezTo>
                    <a:pt x="644" y="1362"/>
                    <a:pt x="660" y="1361"/>
                    <a:pt x="676" y="1360"/>
                  </a:cubicBezTo>
                  <a:lnTo>
                    <a:pt x="3272" y="883"/>
                  </a:lnTo>
                  <a:cubicBezTo>
                    <a:pt x="3780" y="733"/>
                    <a:pt x="3660" y="0"/>
                    <a:pt x="315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2" name="Google Shape;10062;p52"/>
            <p:cNvSpPr/>
            <p:nvPr/>
          </p:nvSpPr>
          <p:spPr>
            <a:xfrm>
              <a:off x="336925" y="2188200"/>
              <a:ext cx="193225" cy="173650"/>
            </a:xfrm>
            <a:custGeom>
              <a:rect b="b" l="l" r="r" t="t"/>
              <a:pathLst>
                <a:path extrusionOk="0" h="6946" w="7729">
                  <a:moveTo>
                    <a:pt x="3896" y="0"/>
                  </a:moveTo>
                  <a:cubicBezTo>
                    <a:pt x="2865" y="0"/>
                    <a:pt x="1848" y="469"/>
                    <a:pt x="1180" y="1346"/>
                  </a:cubicBezTo>
                  <a:lnTo>
                    <a:pt x="6918" y="4965"/>
                  </a:lnTo>
                  <a:cubicBezTo>
                    <a:pt x="7728" y="3394"/>
                    <a:pt x="7204" y="1465"/>
                    <a:pt x="5704" y="524"/>
                  </a:cubicBezTo>
                  <a:cubicBezTo>
                    <a:pt x="5144" y="171"/>
                    <a:pt x="4517" y="0"/>
                    <a:pt x="3896" y="0"/>
                  </a:cubicBezTo>
                  <a:close/>
                  <a:moveTo>
                    <a:pt x="775" y="1989"/>
                  </a:moveTo>
                  <a:lnTo>
                    <a:pt x="775" y="1989"/>
                  </a:lnTo>
                  <a:cubicBezTo>
                    <a:pt x="1" y="3548"/>
                    <a:pt x="489" y="5477"/>
                    <a:pt x="1954" y="6418"/>
                  </a:cubicBezTo>
                  <a:cubicBezTo>
                    <a:pt x="2521" y="6774"/>
                    <a:pt x="3155" y="6945"/>
                    <a:pt x="3783" y="6945"/>
                  </a:cubicBezTo>
                  <a:cubicBezTo>
                    <a:pt x="4816" y="6945"/>
                    <a:pt x="5833" y="6482"/>
                    <a:pt x="6514" y="5608"/>
                  </a:cubicBezTo>
                  <a:lnTo>
                    <a:pt x="775" y="1989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3" name="Google Shape;10063;p52"/>
            <p:cNvSpPr/>
            <p:nvPr/>
          </p:nvSpPr>
          <p:spPr>
            <a:xfrm>
              <a:off x="699475" y="1814925"/>
              <a:ext cx="152125" cy="140725"/>
            </a:xfrm>
            <a:custGeom>
              <a:rect b="b" l="l" r="r" t="t"/>
              <a:pathLst>
                <a:path extrusionOk="0" h="5629" w="6085">
                  <a:moveTo>
                    <a:pt x="3608" y="1"/>
                  </a:moveTo>
                  <a:lnTo>
                    <a:pt x="1215" y="1620"/>
                  </a:lnTo>
                  <a:cubicBezTo>
                    <a:pt x="251" y="2275"/>
                    <a:pt x="1" y="3585"/>
                    <a:pt x="656" y="4549"/>
                  </a:cubicBezTo>
                  <a:lnTo>
                    <a:pt x="763" y="4704"/>
                  </a:lnTo>
                  <a:cubicBezTo>
                    <a:pt x="1171" y="5305"/>
                    <a:pt x="1833" y="5629"/>
                    <a:pt x="2508" y="5629"/>
                  </a:cubicBezTo>
                  <a:cubicBezTo>
                    <a:pt x="2916" y="5629"/>
                    <a:pt x="3328" y="5510"/>
                    <a:pt x="3692" y="5264"/>
                  </a:cubicBezTo>
                  <a:lnTo>
                    <a:pt x="6085" y="3644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4" name="Google Shape;10064;p52"/>
            <p:cNvSpPr/>
            <p:nvPr/>
          </p:nvSpPr>
          <p:spPr>
            <a:xfrm>
              <a:off x="802175" y="1756600"/>
              <a:ext cx="152125" cy="140800"/>
            </a:xfrm>
            <a:custGeom>
              <a:rect b="b" l="l" r="r" t="t"/>
              <a:pathLst>
                <a:path extrusionOk="0" h="5632" w="6085">
                  <a:moveTo>
                    <a:pt x="3588" y="1"/>
                  </a:moveTo>
                  <a:cubicBezTo>
                    <a:pt x="3177" y="1"/>
                    <a:pt x="2760" y="120"/>
                    <a:pt x="2394" y="369"/>
                  </a:cubicBezTo>
                  <a:lnTo>
                    <a:pt x="0" y="1989"/>
                  </a:lnTo>
                  <a:lnTo>
                    <a:pt x="2489" y="5632"/>
                  </a:lnTo>
                  <a:lnTo>
                    <a:pt x="4870" y="4001"/>
                  </a:lnTo>
                  <a:cubicBezTo>
                    <a:pt x="5834" y="3346"/>
                    <a:pt x="6084" y="2036"/>
                    <a:pt x="5430" y="1072"/>
                  </a:cubicBezTo>
                  <a:lnTo>
                    <a:pt x="5430" y="1072"/>
                  </a:lnTo>
                  <a:lnTo>
                    <a:pt x="5430" y="1084"/>
                  </a:lnTo>
                  <a:lnTo>
                    <a:pt x="5322" y="917"/>
                  </a:lnTo>
                  <a:cubicBezTo>
                    <a:pt x="4917" y="319"/>
                    <a:pt x="4259" y="1"/>
                    <a:pt x="358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5" name="Google Shape;10065;p52"/>
            <p:cNvSpPr/>
            <p:nvPr/>
          </p:nvSpPr>
          <p:spPr>
            <a:xfrm>
              <a:off x="655125" y="2105900"/>
              <a:ext cx="268225" cy="266700"/>
            </a:xfrm>
            <a:custGeom>
              <a:rect b="b" l="l" r="r" t="t"/>
              <a:pathLst>
                <a:path extrusionOk="0" h="10668" w="10729">
                  <a:moveTo>
                    <a:pt x="4998" y="1"/>
                  </a:moveTo>
                  <a:cubicBezTo>
                    <a:pt x="4821" y="1"/>
                    <a:pt x="4665" y="134"/>
                    <a:pt x="4644" y="316"/>
                  </a:cubicBezTo>
                  <a:lnTo>
                    <a:pt x="4180" y="3804"/>
                  </a:lnTo>
                  <a:lnTo>
                    <a:pt x="703" y="3340"/>
                  </a:lnTo>
                  <a:cubicBezTo>
                    <a:pt x="688" y="3338"/>
                    <a:pt x="674" y="3337"/>
                    <a:pt x="659" y="3337"/>
                  </a:cubicBezTo>
                  <a:cubicBezTo>
                    <a:pt x="475" y="3337"/>
                    <a:pt x="320" y="3474"/>
                    <a:pt x="286" y="3661"/>
                  </a:cubicBezTo>
                  <a:lnTo>
                    <a:pt x="24" y="5626"/>
                  </a:lnTo>
                  <a:cubicBezTo>
                    <a:pt x="1" y="5828"/>
                    <a:pt x="144" y="6019"/>
                    <a:pt x="346" y="6043"/>
                  </a:cubicBezTo>
                  <a:lnTo>
                    <a:pt x="3823" y="6507"/>
                  </a:lnTo>
                  <a:lnTo>
                    <a:pt x="3358" y="9984"/>
                  </a:lnTo>
                  <a:cubicBezTo>
                    <a:pt x="3334" y="10186"/>
                    <a:pt x="3477" y="10377"/>
                    <a:pt x="3680" y="10400"/>
                  </a:cubicBezTo>
                  <a:lnTo>
                    <a:pt x="5656" y="10662"/>
                  </a:lnTo>
                  <a:cubicBezTo>
                    <a:pt x="5677" y="10666"/>
                    <a:pt x="5698" y="10668"/>
                    <a:pt x="5718" y="10668"/>
                  </a:cubicBezTo>
                  <a:cubicBezTo>
                    <a:pt x="5896" y="10668"/>
                    <a:pt x="6051" y="10533"/>
                    <a:pt x="6073" y="10341"/>
                  </a:cubicBezTo>
                  <a:lnTo>
                    <a:pt x="6537" y="6864"/>
                  </a:lnTo>
                  <a:lnTo>
                    <a:pt x="10014" y="7329"/>
                  </a:lnTo>
                  <a:cubicBezTo>
                    <a:pt x="10029" y="7330"/>
                    <a:pt x="10043" y="7331"/>
                    <a:pt x="10058" y="7331"/>
                  </a:cubicBezTo>
                  <a:cubicBezTo>
                    <a:pt x="10243" y="7331"/>
                    <a:pt x="10409" y="7195"/>
                    <a:pt x="10442" y="7007"/>
                  </a:cubicBezTo>
                  <a:lnTo>
                    <a:pt x="10692" y="5031"/>
                  </a:lnTo>
                  <a:cubicBezTo>
                    <a:pt x="10728" y="4828"/>
                    <a:pt x="10585" y="4638"/>
                    <a:pt x="10371" y="4614"/>
                  </a:cubicBezTo>
                  <a:lnTo>
                    <a:pt x="6894" y="4150"/>
                  </a:lnTo>
                  <a:lnTo>
                    <a:pt x="7347" y="685"/>
                  </a:lnTo>
                  <a:cubicBezTo>
                    <a:pt x="7383" y="471"/>
                    <a:pt x="7240" y="292"/>
                    <a:pt x="7025" y="256"/>
                  </a:cubicBezTo>
                  <a:lnTo>
                    <a:pt x="5061" y="6"/>
                  </a:lnTo>
                  <a:cubicBezTo>
                    <a:pt x="5040" y="3"/>
                    <a:pt x="5019" y="1"/>
                    <a:pt x="499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6" name="Google Shape;10066;p52"/>
            <p:cNvSpPr/>
            <p:nvPr/>
          </p:nvSpPr>
          <p:spPr>
            <a:xfrm>
              <a:off x="311925" y="2510400"/>
              <a:ext cx="271200" cy="337175"/>
            </a:xfrm>
            <a:custGeom>
              <a:rect b="b" l="l" r="r" t="t"/>
              <a:pathLst>
                <a:path extrusionOk="0" h="13487" w="10848">
                  <a:moveTo>
                    <a:pt x="4146" y="408"/>
                  </a:moveTo>
                  <a:cubicBezTo>
                    <a:pt x="4436" y="408"/>
                    <a:pt x="4723" y="582"/>
                    <a:pt x="4775" y="971"/>
                  </a:cubicBezTo>
                  <a:cubicBezTo>
                    <a:pt x="4811" y="1162"/>
                    <a:pt x="4751" y="1364"/>
                    <a:pt x="4632" y="1507"/>
                  </a:cubicBezTo>
                  <a:lnTo>
                    <a:pt x="3835" y="1662"/>
                  </a:lnTo>
                  <a:cubicBezTo>
                    <a:pt x="3668" y="1567"/>
                    <a:pt x="3549" y="1400"/>
                    <a:pt x="3501" y="1209"/>
                  </a:cubicBezTo>
                  <a:lnTo>
                    <a:pt x="3501" y="1197"/>
                  </a:lnTo>
                  <a:cubicBezTo>
                    <a:pt x="3387" y="700"/>
                    <a:pt x="3769" y="408"/>
                    <a:pt x="4146" y="408"/>
                  </a:cubicBezTo>
                  <a:close/>
                  <a:moveTo>
                    <a:pt x="7855" y="2714"/>
                  </a:moveTo>
                  <a:cubicBezTo>
                    <a:pt x="8118" y="2714"/>
                    <a:pt x="8352" y="2895"/>
                    <a:pt x="8395" y="3162"/>
                  </a:cubicBezTo>
                  <a:lnTo>
                    <a:pt x="9788" y="10734"/>
                  </a:lnTo>
                  <a:cubicBezTo>
                    <a:pt x="9835" y="11032"/>
                    <a:pt x="9633" y="11318"/>
                    <a:pt x="9335" y="11365"/>
                  </a:cubicBezTo>
                  <a:lnTo>
                    <a:pt x="3073" y="12508"/>
                  </a:lnTo>
                  <a:cubicBezTo>
                    <a:pt x="3037" y="12515"/>
                    <a:pt x="3002" y="12519"/>
                    <a:pt x="2968" y="12519"/>
                  </a:cubicBezTo>
                  <a:cubicBezTo>
                    <a:pt x="2711" y="12519"/>
                    <a:pt x="2482" y="12330"/>
                    <a:pt x="2430" y="12068"/>
                  </a:cubicBezTo>
                  <a:lnTo>
                    <a:pt x="1072" y="4507"/>
                  </a:lnTo>
                  <a:cubicBezTo>
                    <a:pt x="1013" y="4210"/>
                    <a:pt x="1215" y="3924"/>
                    <a:pt x="1513" y="3876"/>
                  </a:cubicBezTo>
                  <a:lnTo>
                    <a:pt x="2263" y="3733"/>
                  </a:lnTo>
                  <a:cubicBezTo>
                    <a:pt x="2295" y="3949"/>
                    <a:pt x="2483" y="4096"/>
                    <a:pt x="2695" y="4096"/>
                  </a:cubicBezTo>
                  <a:cubicBezTo>
                    <a:pt x="2717" y="4096"/>
                    <a:pt x="2740" y="4094"/>
                    <a:pt x="2763" y="4091"/>
                  </a:cubicBezTo>
                  <a:lnTo>
                    <a:pt x="6680" y="3376"/>
                  </a:lnTo>
                  <a:cubicBezTo>
                    <a:pt x="6906" y="3329"/>
                    <a:pt x="7061" y="3102"/>
                    <a:pt x="7025" y="2864"/>
                  </a:cubicBezTo>
                  <a:lnTo>
                    <a:pt x="7764" y="2721"/>
                  </a:lnTo>
                  <a:cubicBezTo>
                    <a:pt x="7794" y="2717"/>
                    <a:pt x="7825" y="2714"/>
                    <a:pt x="7855" y="2714"/>
                  </a:cubicBezTo>
                  <a:close/>
                  <a:moveTo>
                    <a:pt x="4142" y="1"/>
                  </a:moveTo>
                  <a:cubicBezTo>
                    <a:pt x="4076" y="1"/>
                    <a:pt x="4009" y="7"/>
                    <a:pt x="3942" y="19"/>
                  </a:cubicBezTo>
                  <a:cubicBezTo>
                    <a:pt x="3358" y="126"/>
                    <a:pt x="2965" y="685"/>
                    <a:pt x="3073" y="1281"/>
                  </a:cubicBezTo>
                  <a:cubicBezTo>
                    <a:pt x="3108" y="1447"/>
                    <a:pt x="3180" y="1614"/>
                    <a:pt x="3287" y="1757"/>
                  </a:cubicBezTo>
                  <a:lnTo>
                    <a:pt x="2513" y="1900"/>
                  </a:lnTo>
                  <a:cubicBezTo>
                    <a:pt x="2192" y="1959"/>
                    <a:pt x="1989" y="2257"/>
                    <a:pt x="2037" y="2579"/>
                  </a:cubicBezTo>
                  <a:lnTo>
                    <a:pt x="2096" y="2864"/>
                  </a:lnTo>
                  <a:lnTo>
                    <a:pt x="798" y="3091"/>
                  </a:lnTo>
                  <a:cubicBezTo>
                    <a:pt x="322" y="3186"/>
                    <a:pt x="1" y="3650"/>
                    <a:pt x="84" y="4126"/>
                  </a:cubicBezTo>
                  <a:lnTo>
                    <a:pt x="1668" y="12758"/>
                  </a:lnTo>
                  <a:cubicBezTo>
                    <a:pt x="1742" y="13193"/>
                    <a:pt x="2118" y="13486"/>
                    <a:pt x="2545" y="13486"/>
                  </a:cubicBezTo>
                  <a:cubicBezTo>
                    <a:pt x="2597" y="13486"/>
                    <a:pt x="2650" y="13482"/>
                    <a:pt x="2703" y="13473"/>
                  </a:cubicBezTo>
                  <a:lnTo>
                    <a:pt x="10050" y="12127"/>
                  </a:lnTo>
                  <a:cubicBezTo>
                    <a:pt x="10526" y="12044"/>
                    <a:pt x="10847" y="11580"/>
                    <a:pt x="10764" y="11091"/>
                  </a:cubicBezTo>
                  <a:lnTo>
                    <a:pt x="9180" y="2459"/>
                  </a:lnTo>
                  <a:cubicBezTo>
                    <a:pt x="9107" y="2029"/>
                    <a:pt x="8737" y="1728"/>
                    <a:pt x="8317" y="1728"/>
                  </a:cubicBezTo>
                  <a:cubicBezTo>
                    <a:pt x="8260" y="1728"/>
                    <a:pt x="8202" y="1734"/>
                    <a:pt x="8145" y="1745"/>
                  </a:cubicBezTo>
                  <a:lnTo>
                    <a:pt x="6859" y="1983"/>
                  </a:lnTo>
                  <a:lnTo>
                    <a:pt x="6811" y="1709"/>
                  </a:lnTo>
                  <a:cubicBezTo>
                    <a:pt x="6757" y="1419"/>
                    <a:pt x="6500" y="1226"/>
                    <a:pt x="6223" y="1226"/>
                  </a:cubicBezTo>
                  <a:cubicBezTo>
                    <a:pt x="6193" y="1226"/>
                    <a:pt x="6163" y="1228"/>
                    <a:pt x="6132" y="1233"/>
                  </a:cubicBezTo>
                  <a:lnTo>
                    <a:pt x="5180" y="1412"/>
                  </a:lnTo>
                  <a:cubicBezTo>
                    <a:pt x="5228" y="1245"/>
                    <a:pt x="5240" y="1066"/>
                    <a:pt x="5216" y="888"/>
                  </a:cubicBezTo>
                  <a:cubicBezTo>
                    <a:pt x="5110" y="360"/>
                    <a:pt x="4658" y="1"/>
                    <a:pt x="414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7" name="Google Shape;10067;p52"/>
            <p:cNvSpPr/>
            <p:nvPr/>
          </p:nvSpPr>
          <p:spPr>
            <a:xfrm>
              <a:off x="360150" y="2631725"/>
              <a:ext cx="46550" cy="38625"/>
            </a:xfrm>
            <a:custGeom>
              <a:rect b="b" l="l" r="r" t="t"/>
              <a:pathLst>
                <a:path extrusionOk="0" h="1545" w="1862">
                  <a:moveTo>
                    <a:pt x="1002" y="0"/>
                  </a:moveTo>
                  <a:cubicBezTo>
                    <a:pt x="958" y="0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88" y="258"/>
                    <a:pt x="1367" y="0"/>
                    <a:pt x="100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8" name="Google Shape;10068;p52"/>
            <p:cNvSpPr/>
            <p:nvPr/>
          </p:nvSpPr>
          <p:spPr>
            <a:xfrm>
              <a:off x="413075" y="2620125"/>
              <a:ext cx="96200" cy="33850"/>
            </a:xfrm>
            <a:custGeom>
              <a:rect b="b" l="l" r="r" t="t"/>
              <a:pathLst>
                <a:path extrusionOk="0" h="1354" w="3848">
                  <a:moveTo>
                    <a:pt x="3250" y="0"/>
                  </a:moveTo>
                  <a:cubicBezTo>
                    <a:pt x="3217" y="0"/>
                    <a:pt x="3182" y="4"/>
                    <a:pt x="3146" y="11"/>
                  </a:cubicBezTo>
                  <a:lnTo>
                    <a:pt x="3134" y="11"/>
                  </a:lnTo>
                  <a:lnTo>
                    <a:pt x="539" y="487"/>
                  </a:lnTo>
                  <a:cubicBezTo>
                    <a:pt x="1" y="588"/>
                    <a:pt x="106" y="1354"/>
                    <a:pt x="597" y="1354"/>
                  </a:cubicBezTo>
                  <a:cubicBezTo>
                    <a:pt x="628" y="1354"/>
                    <a:pt x="660" y="1351"/>
                    <a:pt x="693" y="1345"/>
                  </a:cubicBezTo>
                  <a:lnTo>
                    <a:pt x="3289" y="868"/>
                  </a:lnTo>
                  <a:cubicBezTo>
                    <a:pt x="3847" y="790"/>
                    <a:pt x="3746" y="0"/>
                    <a:pt x="325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9" name="Google Shape;10069;p52"/>
            <p:cNvSpPr/>
            <p:nvPr/>
          </p:nvSpPr>
          <p:spPr>
            <a:xfrm>
              <a:off x="369975" y="2685525"/>
              <a:ext cx="46550" cy="38700"/>
            </a:xfrm>
            <a:custGeom>
              <a:rect b="b" l="l" r="r" t="t"/>
              <a:pathLst>
                <a:path extrusionOk="0" h="1548" w="1862">
                  <a:moveTo>
                    <a:pt x="1015" y="0"/>
                  </a:moveTo>
                  <a:cubicBezTo>
                    <a:pt x="967" y="0"/>
                    <a:pt x="919" y="5"/>
                    <a:pt x="870" y="15"/>
                  </a:cubicBezTo>
                  <a:cubicBezTo>
                    <a:pt x="191" y="122"/>
                    <a:pt x="0" y="1015"/>
                    <a:pt x="560" y="1408"/>
                  </a:cubicBezTo>
                  <a:cubicBezTo>
                    <a:pt x="701" y="1505"/>
                    <a:pt x="854" y="1548"/>
                    <a:pt x="1002" y="1548"/>
                  </a:cubicBezTo>
                  <a:cubicBezTo>
                    <a:pt x="1453" y="1548"/>
                    <a:pt x="1861" y="1145"/>
                    <a:pt x="1763" y="634"/>
                  </a:cubicBezTo>
                  <a:cubicBezTo>
                    <a:pt x="1700" y="266"/>
                    <a:pt x="1377" y="0"/>
                    <a:pt x="1015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0" name="Google Shape;10070;p52"/>
            <p:cNvSpPr/>
            <p:nvPr/>
          </p:nvSpPr>
          <p:spPr>
            <a:xfrm>
              <a:off x="423950" y="2673950"/>
              <a:ext cx="93700" cy="33725"/>
            </a:xfrm>
            <a:custGeom>
              <a:rect b="b" l="l" r="r" t="t"/>
              <a:pathLst>
                <a:path extrusionOk="0" h="1349" w="3748">
                  <a:moveTo>
                    <a:pt x="3128" y="0"/>
                  </a:moveTo>
                  <a:cubicBezTo>
                    <a:pt x="3116" y="0"/>
                    <a:pt x="3104" y="1"/>
                    <a:pt x="3092" y="1"/>
                  </a:cubicBezTo>
                  <a:lnTo>
                    <a:pt x="497" y="478"/>
                  </a:lnTo>
                  <a:cubicBezTo>
                    <a:pt x="0" y="628"/>
                    <a:pt x="119" y="1349"/>
                    <a:pt x="605" y="1349"/>
                  </a:cubicBezTo>
                  <a:cubicBezTo>
                    <a:pt x="620" y="1349"/>
                    <a:pt x="636" y="1348"/>
                    <a:pt x="651" y="1347"/>
                  </a:cubicBezTo>
                  <a:lnTo>
                    <a:pt x="3247" y="882"/>
                  </a:lnTo>
                  <a:cubicBezTo>
                    <a:pt x="3747" y="731"/>
                    <a:pt x="3634" y="0"/>
                    <a:pt x="312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1" name="Google Shape;10071;p52"/>
            <p:cNvSpPr/>
            <p:nvPr/>
          </p:nvSpPr>
          <p:spPr>
            <a:xfrm>
              <a:off x="380400" y="2743050"/>
              <a:ext cx="46600" cy="38625"/>
            </a:xfrm>
            <a:custGeom>
              <a:rect b="b" l="l" r="r" t="t"/>
              <a:pathLst>
                <a:path extrusionOk="0" h="1545" w="1864">
                  <a:moveTo>
                    <a:pt x="1014" y="0"/>
                  </a:moveTo>
                  <a:cubicBezTo>
                    <a:pt x="970" y="0"/>
                    <a:pt x="926" y="4"/>
                    <a:pt x="881" y="11"/>
                  </a:cubicBezTo>
                  <a:cubicBezTo>
                    <a:pt x="191" y="131"/>
                    <a:pt x="0" y="1012"/>
                    <a:pt x="572" y="1404"/>
                  </a:cubicBezTo>
                  <a:cubicBezTo>
                    <a:pt x="710" y="1501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8"/>
                    <a:pt x="1378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2" name="Google Shape;10072;p52"/>
            <p:cNvSpPr/>
            <p:nvPr/>
          </p:nvSpPr>
          <p:spPr>
            <a:xfrm>
              <a:off x="433850" y="2731600"/>
              <a:ext cx="94825" cy="33850"/>
            </a:xfrm>
            <a:custGeom>
              <a:rect b="b" l="l" r="r" t="t"/>
              <a:pathLst>
                <a:path extrusionOk="0" h="1354" w="3793">
                  <a:moveTo>
                    <a:pt x="3181" y="1"/>
                  </a:moveTo>
                  <a:cubicBezTo>
                    <a:pt x="3159" y="1"/>
                    <a:pt x="3136" y="2"/>
                    <a:pt x="3113" y="5"/>
                  </a:cubicBezTo>
                  <a:lnTo>
                    <a:pt x="517" y="469"/>
                  </a:lnTo>
                  <a:cubicBezTo>
                    <a:pt x="1" y="607"/>
                    <a:pt x="115" y="1354"/>
                    <a:pt x="625" y="1354"/>
                  </a:cubicBezTo>
                  <a:cubicBezTo>
                    <a:pt x="644" y="1354"/>
                    <a:pt x="664" y="1353"/>
                    <a:pt x="684" y="1351"/>
                  </a:cubicBezTo>
                  <a:lnTo>
                    <a:pt x="3280" y="874"/>
                  </a:lnTo>
                  <a:cubicBezTo>
                    <a:pt x="3793" y="749"/>
                    <a:pt x="3683" y="1"/>
                    <a:pt x="318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3" name="Google Shape;10073;p52"/>
            <p:cNvSpPr/>
            <p:nvPr/>
          </p:nvSpPr>
          <p:spPr>
            <a:xfrm>
              <a:off x="336050" y="2982275"/>
              <a:ext cx="194100" cy="174025"/>
            </a:xfrm>
            <a:custGeom>
              <a:rect b="b" l="l" r="r" t="t"/>
              <a:pathLst>
                <a:path extrusionOk="0" h="6961" w="7764">
                  <a:moveTo>
                    <a:pt x="3923" y="0"/>
                  </a:moveTo>
                  <a:cubicBezTo>
                    <a:pt x="2894" y="0"/>
                    <a:pt x="1882" y="467"/>
                    <a:pt x="1215" y="1349"/>
                  </a:cubicBezTo>
                  <a:lnTo>
                    <a:pt x="6953" y="4968"/>
                  </a:lnTo>
                  <a:cubicBezTo>
                    <a:pt x="7763" y="3408"/>
                    <a:pt x="7239" y="1468"/>
                    <a:pt x="5739" y="527"/>
                  </a:cubicBezTo>
                  <a:cubicBezTo>
                    <a:pt x="5177" y="172"/>
                    <a:pt x="4547" y="0"/>
                    <a:pt x="3923" y="0"/>
                  </a:cubicBezTo>
                  <a:close/>
                  <a:moveTo>
                    <a:pt x="810" y="1992"/>
                  </a:moveTo>
                  <a:lnTo>
                    <a:pt x="810" y="1992"/>
                  </a:lnTo>
                  <a:cubicBezTo>
                    <a:pt x="0" y="3563"/>
                    <a:pt x="524" y="5492"/>
                    <a:pt x="2012" y="6433"/>
                  </a:cubicBezTo>
                  <a:cubicBezTo>
                    <a:pt x="2575" y="6788"/>
                    <a:pt x="3208" y="6960"/>
                    <a:pt x="3836" y="6960"/>
                  </a:cubicBezTo>
                  <a:cubicBezTo>
                    <a:pt x="4867" y="6960"/>
                    <a:pt x="5882" y="6496"/>
                    <a:pt x="6549" y="5623"/>
                  </a:cubicBezTo>
                  <a:lnTo>
                    <a:pt x="810" y="1992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4" name="Google Shape;10074;p52"/>
            <p:cNvSpPr/>
            <p:nvPr/>
          </p:nvSpPr>
          <p:spPr>
            <a:xfrm>
              <a:off x="699475" y="2609075"/>
              <a:ext cx="152125" cy="140725"/>
            </a:xfrm>
            <a:custGeom>
              <a:rect b="b" l="l" r="r" t="t"/>
              <a:pathLst>
                <a:path extrusionOk="0" h="5629" w="6085">
                  <a:moveTo>
                    <a:pt x="3608" y="1"/>
                  </a:moveTo>
                  <a:lnTo>
                    <a:pt x="1215" y="1620"/>
                  </a:lnTo>
                  <a:cubicBezTo>
                    <a:pt x="251" y="2275"/>
                    <a:pt x="1" y="3585"/>
                    <a:pt x="656" y="4549"/>
                  </a:cubicBezTo>
                  <a:lnTo>
                    <a:pt x="763" y="4716"/>
                  </a:lnTo>
                  <a:cubicBezTo>
                    <a:pt x="1170" y="5308"/>
                    <a:pt x="1831" y="5629"/>
                    <a:pt x="2505" y="5629"/>
                  </a:cubicBezTo>
                  <a:cubicBezTo>
                    <a:pt x="2914" y="5629"/>
                    <a:pt x="3327" y="5511"/>
                    <a:pt x="3692" y="5263"/>
                  </a:cubicBezTo>
                  <a:lnTo>
                    <a:pt x="6085" y="3644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5" name="Google Shape;10075;p52"/>
            <p:cNvSpPr/>
            <p:nvPr/>
          </p:nvSpPr>
          <p:spPr>
            <a:xfrm>
              <a:off x="802175" y="2550550"/>
              <a:ext cx="152125" cy="141000"/>
            </a:xfrm>
            <a:custGeom>
              <a:rect b="b" l="l" r="r" t="t"/>
              <a:pathLst>
                <a:path extrusionOk="0" h="5640" w="6085">
                  <a:moveTo>
                    <a:pt x="3577" y="0"/>
                  </a:moveTo>
                  <a:cubicBezTo>
                    <a:pt x="3169" y="0"/>
                    <a:pt x="2757" y="119"/>
                    <a:pt x="2394" y="365"/>
                  </a:cubicBezTo>
                  <a:lnTo>
                    <a:pt x="0" y="1996"/>
                  </a:lnTo>
                  <a:lnTo>
                    <a:pt x="2489" y="5640"/>
                  </a:lnTo>
                  <a:lnTo>
                    <a:pt x="4870" y="4009"/>
                  </a:lnTo>
                  <a:cubicBezTo>
                    <a:pt x="5834" y="3354"/>
                    <a:pt x="6084" y="2044"/>
                    <a:pt x="5430" y="1080"/>
                  </a:cubicBezTo>
                  <a:lnTo>
                    <a:pt x="5322" y="925"/>
                  </a:lnTo>
                  <a:cubicBezTo>
                    <a:pt x="4914" y="324"/>
                    <a:pt x="4252" y="0"/>
                    <a:pt x="357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6" name="Google Shape;10076;p52"/>
            <p:cNvSpPr/>
            <p:nvPr/>
          </p:nvSpPr>
          <p:spPr>
            <a:xfrm>
              <a:off x="655125" y="2899825"/>
              <a:ext cx="268225" cy="266925"/>
            </a:xfrm>
            <a:custGeom>
              <a:rect b="b" l="l" r="r" t="t"/>
              <a:pathLst>
                <a:path extrusionOk="0" h="10677" w="10729">
                  <a:moveTo>
                    <a:pt x="5017" y="1"/>
                  </a:moveTo>
                  <a:cubicBezTo>
                    <a:pt x="4831" y="1"/>
                    <a:pt x="4666" y="137"/>
                    <a:pt x="4644" y="325"/>
                  </a:cubicBezTo>
                  <a:lnTo>
                    <a:pt x="4180" y="3801"/>
                  </a:lnTo>
                  <a:lnTo>
                    <a:pt x="703" y="3349"/>
                  </a:lnTo>
                  <a:cubicBezTo>
                    <a:pt x="682" y="3345"/>
                    <a:pt x="661" y="3343"/>
                    <a:pt x="641" y="3343"/>
                  </a:cubicBezTo>
                  <a:cubicBezTo>
                    <a:pt x="463" y="3343"/>
                    <a:pt x="308" y="3478"/>
                    <a:pt x="286" y="3670"/>
                  </a:cubicBezTo>
                  <a:lnTo>
                    <a:pt x="24" y="5635"/>
                  </a:lnTo>
                  <a:cubicBezTo>
                    <a:pt x="1" y="5837"/>
                    <a:pt x="144" y="6028"/>
                    <a:pt x="346" y="6052"/>
                  </a:cubicBezTo>
                  <a:lnTo>
                    <a:pt x="346" y="6063"/>
                  </a:lnTo>
                  <a:lnTo>
                    <a:pt x="3823" y="6516"/>
                  </a:lnTo>
                  <a:lnTo>
                    <a:pt x="3358" y="10004"/>
                  </a:lnTo>
                  <a:cubicBezTo>
                    <a:pt x="3334" y="10207"/>
                    <a:pt x="3477" y="10385"/>
                    <a:pt x="3680" y="10421"/>
                  </a:cubicBezTo>
                  <a:lnTo>
                    <a:pt x="5656" y="10671"/>
                  </a:lnTo>
                  <a:cubicBezTo>
                    <a:pt x="5677" y="10675"/>
                    <a:pt x="5698" y="10677"/>
                    <a:pt x="5718" y="10677"/>
                  </a:cubicBezTo>
                  <a:cubicBezTo>
                    <a:pt x="5896" y="10677"/>
                    <a:pt x="6051" y="10543"/>
                    <a:pt x="6073" y="10362"/>
                  </a:cubicBezTo>
                  <a:lnTo>
                    <a:pt x="6537" y="6873"/>
                  </a:lnTo>
                  <a:lnTo>
                    <a:pt x="10014" y="7337"/>
                  </a:lnTo>
                  <a:cubicBezTo>
                    <a:pt x="10029" y="7339"/>
                    <a:pt x="10043" y="7340"/>
                    <a:pt x="10058" y="7340"/>
                  </a:cubicBezTo>
                  <a:cubicBezTo>
                    <a:pt x="10243" y="7340"/>
                    <a:pt x="10409" y="7204"/>
                    <a:pt x="10442" y="7016"/>
                  </a:cubicBezTo>
                  <a:lnTo>
                    <a:pt x="10692" y="5039"/>
                  </a:lnTo>
                  <a:cubicBezTo>
                    <a:pt x="10728" y="4837"/>
                    <a:pt x="10585" y="4647"/>
                    <a:pt x="10371" y="4623"/>
                  </a:cubicBezTo>
                  <a:lnTo>
                    <a:pt x="6894" y="4158"/>
                  </a:lnTo>
                  <a:lnTo>
                    <a:pt x="7359" y="682"/>
                  </a:lnTo>
                  <a:cubicBezTo>
                    <a:pt x="7383" y="479"/>
                    <a:pt x="7240" y="289"/>
                    <a:pt x="7037" y="265"/>
                  </a:cubicBezTo>
                  <a:lnTo>
                    <a:pt x="5061" y="3"/>
                  </a:lnTo>
                  <a:cubicBezTo>
                    <a:pt x="5046" y="1"/>
                    <a:pt x="5031" y="1"/>
                    <a:pt x="501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7" name="Google Shape;10077;p52"/>
            <p:cNvSpPr/>
            <p:nvPr/>
          </p:nvSpPr>
          <p:spPr>
            <a:xfrm>
              <a:off x="311925" y="3304550"/>
              <a:ext cx="271200" cy="337250"/>
            </a:xfrm>
            <a:custGeom>
              <a:rect b="b" l="l" r="r" t="t"/>
              <a:pathLst>
                <a:path extrusionOk="0" h="13490" w="10848">
                  <a:moveTo>
                    <a:pt x="4152" y="412"/>
                  </a:moveTo>
                  <a:cubicBezTo>
                    <a:pt x="4441" y="412"/>
                    <a:pt x="4724" y="585"/>
                    <a:pt x="4775" y="971"/>
                  </a:cubicBezTo>
                  <a:cubicBezTo>
                    <a:pt x="4811" y="1173"/>
                    <a:pt x="4763" y="1364"/>
                    <a:pt x="4632" y="1519"/>
                  </a:cubicBezTo>
                  <a:lnTo>
                    <a:pt x="3835" y="1662"/>
                  </a:lnTo>
                  <a:cubicBezTo>
                    <a:pt x="3668" y="1566"/>
                    <a:pt x="3549" y="1400"/>
                    <a:pt x="3501" y="1209"/>
                  </a:cubicBezTo>
                  <a:cubicBezTo>
                    <a:pt x="3386" y="709"/>
                    <a:pt x="3774" y="412"/>
                    <a:pt x="4152" y="412"/>
                  </a:cubicBezTo>
                  <a:close/>
                  <a:moveTo>
                    <a:pt x="7876" y="2723"/>
                  </a:moveTo>
                  <a:cubicBezTo>
                    <a:pt x="8126" y="2723"/>
                    <a:pt x="8354" y="2911"/>
                    <a:pt x="8407" y="3174"/>
                  </a:cubicBezTo>
                  <a:lnTo>
                    <a:pt x="9788" y="10746"/>
                  </a:lnTo>
                  <a:cubicBezTo>
                    <a:pt x="9835" y="11044"/>
                    <a:pt x="9633" y="11329"/>
                    <a:pt x="9335" y="11377"/>
                  </a:cubicBezTo>
                  <a:lnTo>
                    <a:pt x="3073" y="12520"/>
                  </a:lnTo>
                  <a:cubicBezTo>
                    <a:pt x="3042" y="12525"/>
                    <a:pt x="3012" y="12527"/>
                    <a:pt x="2982" y="12527"/>
                  </a:cubicBezTo>
                  <a:cubicBezTo>
                    <a:pt x="2719" y="12527"/>
                    <a:pt x="2483" y="12345"/>
                    <a:pt x="2430" y="12068"/>
                  </a:cubicBezTo>
                  <a:lnTo>
                    <a:pt x="1072" y="4507"/>
                  </a:lnTo>
                  <a:cubicBezTo>
                    <a:pt x="1013" y="4210"/>
                    <a:pt x="1215" y="3924"/>
                    <a:pt x="1513" y="3876"/>
                  </a:cubicBezTo>
                  <a:lnTo>
                    <a:pt x="2263" y="3733"/>
                  </a:lnTo>
                  <a:cubicBezTo>
                    <a:pt x="2295" y="3948"/>
                    <a:pt x="2483" y="4096"/>
                    <a:pt x="2695" y="4096"/>
                  </a:cubicBezTo>
                  <a:cubicBezTo>
                    <a:pt x="2717" y="4096"/>
                    <a:pt x="2740" y="4094"/>
                    <a:pt x="2763" y="4090"/>
                  </a:cubicBezTo>
                  <a:lnTo>
                    <a:pt x="6680" y="3376"/>
                  </a:lnTo>
                  <a:cubicBezTo>
                    <a:pt x="6906" y="3328"/>
                    <a:pt x="7073" y="3102"/>
                    <a:pt x="7025" y="2864"/>
                  </a:cubicBezTo>
                  <a:lnTo>
                    <a:pt x="7776" y="2733"/>
                  </a:lnTo>
                  <a:cubicBezTo>
                    <a:pt x="7809" y="2726"/>
                    <a:pt x="7843" y="2723"/>
                    <a:pt x="7876" y="2723"/>
                  </a:cubicBezTo>
                  <a:close/>
                  <a:moveTo>
                    <a:pt x="4138" y="1"/>
                  </a:moveTo>
                  <a:cubicBezTo>
                    <a:pt x="4073" y="1"/>
                    <a:pt x="4008" y="7"/>
                    <a:pt x="3942" y="19"/>
                  </a:cubicBezTo>
                  <a:cubicBezTo>
                    <a:pt x="3358" y="126"/>
                    <a:pt x="2965" y="685"/>
                    <a:pt x="3073" y="1281"/>
                  </a:cubicBezTo>
                  <a:cubicBezTo>
                    <a:pt x="3108" y="1447"/>
                    <a:pt x="3180" y="1614"/>
                    <a:pt x="3287" y="1757"/>
                  </a:cubicBezTo>
                  <a:lnTo>
                    <a:pt x="2513" y="1900"/>
                  </a:lnTo>
                  <a:cubicBezTo>
                    <a:pt x="2192" y="1971"/>
                    <a:pt x="1989" y="2269"/>
                    <a:pt x="2037" y="2590"/>
                  </a:cubicBezTo>
                  <a:lnTo>
                    <a:pt x="2096" y="2864"/>
                  </a:lnTo>
                  <a:lnTo>
                    <a:pt x="798" y="3102"/>
                  </a:lnTo>
                  <a:cubicBezTo>
                    <a:pt x="322" y="3197"/>
                    <a:pt x="1" y="3662"/>
                    <a:pt x="84" y="4150"/>
                  </a:cubicBezTo>
                  <a:lnTo>
                    <a:pt x="1668" y="12758"/>
                  </a:lnTo>
                  <a:cubicBezTo>
                    <a:pt x="1741" y="13188"/>
                    <a:pt x="2111" y="13489"/>
                    <a:pt x="2532" y="13489"/>
                  </a:cubicBezTo>
                  <a:cubicBezTo>
                    <a:pt x="2588" y="13489"/>
                    <a:pt x="2646" y="13484"/>
                    <a:pt x="2703" y="13473"/>
                  </a:cubicBezTo>
                  <a:lnTo>
                    <a:pt x="10050" y="12139"/>
                  </a:lnTo>
                  <a:cubicBezTo>
                    <a:pt x="10526" y="12044"/>
                    <a:pt x="10847" y="11579"/>
                    <a:pt x="10764" y="11091"/>
                  </a:cubicBezTo>
                  <a:lnTo>
                    <a:pt x="9180" y="2459"/>
                  </a:lnTo>
                  <a:cubicBezTo>
                    <a:pt x="9107" y="2029"/>
                    <a:pt x="8737" y="1728"/>
                    <a:pt x="8317" y="1728"/>
                  </a:cubicBezTo>
                  <a:cubicBezTo>
                    <a:pt x="8260" y="1728"/>
                    <a:pt x="8202" y="1734"/>
                    <a:pt x="8145" y="1745"/>
                  </a:cubicBezTo>
                  <a:lnTo>
                    <a:pt x="6859" y="1995"/>
                  </a:lnTo>
                  <a:lnTo>
                    <a:pt x="6811" y="1721"/>
                  </a:lnTo>
                  <a:cubicBezTo>
                    <a:pt x="6757" y="1430"/>
                    <a:pt x="6498" y="1226"/>
                    <a:pt x="6219" y="1226"/>
                  </a:cubicBezTo>
                  <a:cubicBezTo>
                    <a:pt x="6190" y="1226"/>
                    <a:pt x="6161" y="1228"/>
                    <a:pt x="6132" y="1233"/>
                  </a:cubicBezTo>
                  <a:lnTo>
                    <a:pt x="5180" y="1412"/>
                  </a:lnTo>
                  <a:cubicBezTo>
                    <a:pt x="5228" y="1245"/>
                    <a:pt x="5240" y="1066"/>
                    <a:pt x="5216" y="888"/>
                  </a:cubicBezTo>
                  <a:cubicBezTo>
                    <a:pt x="5110" y="369"/>
                    <a:pt x="4656" y="1"/>
                    <a:pt x="413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8" name="Google Shape;10078;p52"/>
            <p:cNvSpPr/>
            <p:nvPr/>
          </p:nvSpPr>
          <p:spPr>
            <a:xfrm>
              <a:off x="360150" y="3425775"/>
              <a:ext cx="46550" cy="38725"/>
            </a:xfrm>
            <a:custGeom>
              <a:rect b="b" l="l" r="r" t="t"/>
              <a:pathLst>
                <a:path extrusionOk="0" h="1549" w="1862">
                  <a:moveTo>
                    <a:pt x="1015" y="1"/>
                  </a:moveTo>
                  <a:cubicBezTo>
                    <a:pt x="967" y="1"/>
                    <a:pt x="919" y="6"/>
                    <a:pt x="870" y="15"/>
                  </a:cubicBezTo>
                  <a:cubicBezTo>
                    <a:pt x="191" y="134"/>
                    <a:pt x="1" y="1015"/>
                    <a:pt x="560" y="1408"/>
                  </a:cubicBezTo>
                  <a:cubicBezTo>
                    <a:pt x="701" y="1505"/>
                    <a:pt x="854" y="1549"/>
                    <a:pt x="1002" y="1549"/>
                  </a:cubicBezTo>
                  <a:cubicBezTo>
                    <a:pt x="1453" y="1549"/>
                    <a:pt x="1861" y="1146"/>
                    <a:pt x="1763" y="634"/>
                  </a:cubicBezTo>
                  <a:cubicBezTo>
                    <a:pt x="1700" y="267"/>
                    <a:pt x="1377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9" name="Google Shape;10079;p52"/>
            <p:cNvSpPr/>
            <p:nvPr/>
          </p:nvSpPr>
          <p:spPr>
            <a:xfrm>
              <a:off x="412650" y="3414475"/>
              <a:ext cx="97050" cy="33750"/>
            </a:xfrm>
            <a:custGeom>
              <a:rect b="b" l="l" r="r" t="t"/>
              <a:pathLst>
                <a:path extrusionOk="0" h="1350" w="3882">
                  <a:moveTo>
                    <a:pt x="3282" y="0"/>
                  </a:moveTo>
                  <a:cubicBezTo>
                    <a:pt x="3245" y="0"/>
                    <a:pt x="3205" y="5"/>
                    <a:pt x="3163" y="15"/>
                  </a:cubicBezTo>
                  <a:lnTo>
                    <a:pt x="3151" y="3"/>
                  </a:lnTo>
                  <a:lnTo>
                    <a:pt x="556" y="479"/>
                  </a:lnTo>
                  <a:cubicBezTo>
                    <a:pt x="1" y="568"/>
                    <a:pt x="108" y="1350"/>
                    <a:pt x="597" y="1350"/>
                  </a:cubicBezTo>
                  <a:cubicBezTo>
                    <a:pt x="633" y="1350"/>
                    <a:pt x="671" y="1345"/>
                    <a:pt x="710" y="1337"/>
                  </a:cubicBezTo>
                  <a:lnTo>
                    <a:pt x="3306" y="872"/>
                  </a:lnTo>
                  <a:cubicBezTo>
                    <a:pt x="3882" y="817"/>
                    <a:pt x="3778" y="0"/>
                    <a:pt x="328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0" name="Google Shape;10080;p52"/>
            <p:cNvSpPr/>
            <p:nvPr/>
          </p:nvSpPr>
          <p:spPr>
            <a:xfrm>
              <a:off x="369975" y="3479650"/>
              <a:ext cx="46550" cy="38725"/>
            </a:xfrm>
            <a:custGeom>
              <a:rect b="b" l="l" r="r" t="t"/>
              <a:pathLst>
                <a:path extrusionOk="0" h="1549" w="1862">
                  <a:moveTo>
                    <a:pt x="1015" y="1"/>
                  </a:moveTo>
                  <a:cubicBezTo>
                    <a:pt x="967" y="1"/>
                    <a:pt x="919" y="6"/>
                    <a:pt x="870" y="15"/>
                  </a:cubicBezTo>
                  <a:cubicBezTo>
                    <a:pt x="191" y="134"/>
                    <a:pt x="0" y="1015"/>
                    <a:pt x="560" y="1408"/>
                  </a:cubicBezTo>
                  <a:cubicBezTo>
                    <a:pt x="701" y="1505"/>
                    <a:pt x="854" y="1549"/>
                    <a:pt x="1002" y="1549"/>
                  </a:cubicBezTo>
                  <a:cubicBezTo>
                    <a:pt x="1453" y="1549"/>
                    <a:pt x="1861" y="1146"/>
                    <a:pt x="1763" y="635"/>
                  </a:cubicBezTo>
                  <a:cubicBezTo>
                    <a:pt x="1700" y="267"/>
                    <a:pt x="1377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1" name="Google Shape;10081;p52"/>
            <p:cNvSpPr/>
            <p:nvPr/>
          </p:nvSpPr>
          <p:spPr>
            <a:xfrm>
              <a:off x="423850" y="3468350"/>
              <a:ext cx="93700" cy="33750"/>
            </a:xfrm>
            <a:custGeom>
              <a:rect b="b" l="l" r="r" t="t"/>
              <a:pathLst>
                <a:path extrusionOk="0" h="1350" w="3748">
                  <a:moveTo>
                    <a:pt x="3144" y="1"/>
                  </a:moveTo>
                  <a:cubicBezTo>
                    <a:pt x="3128" y="1"/>
                    <a:pt x="3112" y="2"/>
                    <a:pt x="3096" y="3"/>
                  </a:cubicBezTo>
                  <a:lnTo>
                    <a:pt x="501" y="467"/>
                  </a:lnTo>
                  <a:cubicBezTo>
                    <a:pt x="0" y="619"/>
                    <a:pt x="125" y="1350"/>
                    <a:pt x="620" y="1350"/>
                  </a:cubicBezTo>
                  <a:cubicBezTo>
                    <a:pt x="632" y="1350"/>
                    <a:pt x="643" y="1349"/>
                    <a:pt x="655" y="1348"/>
                  </a:cubicBezTo>
                  <a:lnTo>
                    <a:pt x="3251" y="872"/>
                  </a:lnTo>
                  <a:cubicBezTo>
                    <a:pt x="3747" y="722"/>
                    <a:pt x="3639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2" name="Google Shape;10082;p52"/>
            <p:cNvSpPr/>
            <p:nvPr/>
          </p:nvSpPr>
          <p:spPr>
            <a:xfrm>
              <a:off x="380400" y="3537175"/>
              <a:ext cx="46600" cy="38650"/>
            </a:xfrm>
            <a:custGeom>
              <a:rect b="b" l="l" r="r" t="t"/>
              <a:pathLst>
                <a:path extrusionOk="0" h="1546" w="1864">
                  <a:moveTo>
                    <a:pt x="1013" y="1"/>
                  </a:moveTo>
                  <a:cubicBezTo>
                    <a:pt x="970" y="1"/>
                    <a:pt x="926" y="5"/>
                    <a:pt x="881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1" y="1546"/>
                    <a:pt x="1008" y="1546"/>
                  </a:cubicBezTo>
                  <a:cubicBezTo>
                    <a:pt x="1454" y="1546"/>
                    <a:pt x="1864" y="1145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3" name="Google Shape;10083;p52"/>
            <p:cNvSpPr/>
            <p:nvPr/>
          </p:nvSpPr>
          <p:spPr>
            <a:xfrm>
              <a:off x="434075" y="3525850"/>
              <a:ext cx="94400" cy="33725"/>
            </a:xfrm>
            <a:custGeom>
              <a:rect b="b" l="l" r="r" t="t"/>
              <a:pathLst>
                <a:path extrusionOk="0" h="1349" w="3776">
                  <a:moveTo>
                    <a:pt x="3104" y="1"/>
                  </a:moveTo>
                  <a:lnTo>
                    <a:pt x="508" y="477"/>
                  </a:lnTo>
                  <a:cubicBezTo>
                    <a:pt x="0" y="616"/>
                    <a:pt x="119" y="1348"/>
                    <a:pt x="627" y="1348"/>
                  </a:cubicBezTo>
                  <a:cubicBezTo>
                    <a:pt x="643" y="1348"/>
                    <a:pt x="659" y="1348"/>
                    <a:pt x="675" y="1346"/>
                  </a:cubicBezTo>
                  <a:lnTo>
                    <a:pt x="3271" y="882"/>
                  </a:lnTo>
                  <a:cubicBezTo>
                    <a:pt x="3775" y="744"/>
                    <a:pt x="3661" y="10"/>
                    <a:pt x="3162" y="10"/>
                  </a:cubicBezTo>
                  <a:cubicBezTo>
                    <a:pt x="3143" y="10"/>
                    <a:pt x="3124" y="11"/>
                    <a:pt x="3104" y="13"/>
                  </a:cubicBezTo>
                  <a:lnTo>
                    <a:pt x="3104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4" name="Google Shape;10084;p52"/>
            <p:cNvSpPr/>
            <p:nvPr/>
          </p:nvSpPr>
          <p:spPr>
            <a:xfrm>
              <a:off x="336925" y="3776475"/>
              <a:ext cx="193225" cy="173675"/>
            </a:xfrm>
            <a:custGeom>
              <a:rect b="b" l="l" r="r" t="t"/>
              <a:pathLst>
                <a:path extrusionOk="0" h="6947" w="7729">
                  <a:moveTo>
                    <a:pt x="3896" y="1"/>
                  </a:moveTo>
                  <a:cubicBezTo>
                    <a:pt x="2865" y="1"/>
                    <a:pt x="1848" y="470"/>
                    <a:pt x="1180" y="1346"/>
                  </a:cubicBezTo>
                  <a:lnTo>
                    <a:pt x="6918" y="4978"/>
                  </a:lnTo>
                  <a:cubicBezTo>
                    <a:pt x="7728" y="3406"/>
                    <a:pt x="7204" y="1477"/>
                    <a:pt x="5704" y="525"/>
                  </a:cubicBezTo>
                  <a:cubicBezTo>
                    <a:pt x="5144" y="171"/>
                    <a:pt x="4517" y="1"/>
                    <a:pt x="3896" y="1"/>
                  </a:cubicBezTo>
                  <a:close/>
                  <a:moveTo>
                    <a:pt x="775" y="1989"/>
                  </a:moveTo>
                  <a:cubicBezTo>
                    <a:pt x="1" y="3561"/>
                    <a:pt x="489" y="5478"/>
                    <a:pt x="1954" y="6418"/>
                  </a:cubicBezTo>
                  <a:cubicBezTo>
                    <a:pt x="2522" y="6775"/>
                    <a:pt x="3157" y="6947"/>
                    <a:pt x="3787" y="6947"/>
                  </a:cubicBezTo>
                  <a:cubicBezTo>
                    <a:pt x="4818" y="6947"/>
                    <a:pt x="5833" y="6486"/>
                    <a:pt x="6514" y="5621"/>
                  </a:cubicBezTo>
                  <a:lnTo>
                    <a:pt x="775" y="1989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5" name="Google Shape;10085;p52"/>
            <p:cNvSpPr/>
            <p:nvPr/>
          </p:nvSpPr>
          <p:spPr>
            <a:xfrm>
              <a:off x="699475" y="3402925"/>
              <a:ext cx="152125" cy="141100"/>
            </a:xfrm>
            <a:custGeom>
              <a:rect b="b" l="l" r="r" t="t"/>
              <a:pathLst>
                <a:path extrusionOk="0" h="5644" w="6085">
                  <a:moveTo>
                    <a:pt x="3608" y="1"/>
                  </a:moveTo>
                  <a:lnTo>
                    <a:pt x="1215" y="1632"/>
                  </a:lnTo>
                  <a:cubicBezTo>
                    <a:pt x="251" y="2287"/>
                    <a:pt x="1" y="3596"/>
                    <a:pt x="656" y="4561"/>
                  </a:cubicBezTo>
                  <a:lnTo>
                    <a:pt x="763" y="4727"/>
                  </a:lnTo>
                  <a:cubicBezTo>
                    <a:pt x="1172" y="5323"/>
                    <a:pt x="1837" y="5644"/>
                    <a:pt x="2514" y="5644"/>
                  </a:cubicBezTo>
                  <a:cubicBezTo>
                    <a:pt x="2920" y="5644"/>
                    <a:pt x="3330" y="5528"/>
                    <a:pt x="3692" y="5287"/>
                  </a:cubicBezTo>
                  <a:lnTo>
                    <a:pt x="6085" y="3656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6" name="Google Shape;10086;p52"/>
            <p:cNvSpPr/>
            <p:nvPr/>
          </p:nvSpPr>
          <p:spPr>
            <a:xfrm>
              <a:off x="802175" y="3344700"/>
              <a:ext cx="152125" cy="141000"/>
            </a:xfrm>
            <a:custGeom>
              <a:rect b="b" l="l" r="r" t="t"/>
              <a:pathLst>
                <a:path extrusionOk="0" h="5640" w="6085">
                  <a:moveTo>
                    <a:pt x="3577" y="0"/>
                  </a:moveTo>
                  <a:cubicBezTo>
                    <a:pt x="3169" y="0"/>
                    <a:pt x="2757" y="118"/>
                    <a:pt x="2394" y="365"/>
                  </a:cubicBezTo>
                  <a:lnTo>
                    <a:pt x="0" y="1996"/>
                  </a:lnTo>
                  <a:lnTo>
                    <a:pt x="2489" y="5640"/>
                  </a:lnTo>
                  <a:lnTo>
                    <a:pt x="4870" y="4008"/>
                  </a:lnTo>
                  <a:cubicBezTo>
                    <a:pt x="5834" y="3354"/>
                    <a:pt x="6084" y="2044"/>
                    <a:pt x="5430" y="1091"/>
                  </a:cubicBezTo>
                  <a:lnTo>
                    <a:pt x="5322" y="925"/>
                  </a:lnTo>
                  <a:cubicBezTo>
                    <a:pt x="4914" y="324"/>
                    <a:pt x="4252" y="0"/>
                    <a:pt x="357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7" name="Google Shape;10087;p52"/>
            <p:cNvSpPr/>
            <p:nvPr/>
          </p:nvSpPr>
          <p:spPr>
            <a:xfrm>
              <a:off x="655125" y="3694200"/>
              <a:ext cx="268225" cy="266925"/>
            </a:xfrm>
            <a:custGeom>
              <a:rect b="b" l="l" r="r" t="t"/>
              <a:pathLst>
                <a:path extrusionOk="0" h="10677" w="10729">
                  <a:moveTo>
                    <a:pt x="4998" y="0"/>
                  </a:moveTo>
                  <a:cubicBezTo>
                    <a:pt x="4821" y="0"/>
                    <a:pt x="4665" y="134"/>
                    <a:pt x="4644" y="315"/>
                  </a:cubicBezTo>
                  <a:lnTo>
                    <a:pt x="4180" y="3804"/>
                  </a:lnTo>
                  <a:lnTo>
                    <a:pt x="703" y="3340"/>
                  </a:lnTo>
                  <a:cubicBezTo>
                    <a:pt x="688" y="3338"/>
                    <a:pt x="674" y="3337"/>
                    <a:pt x="659" y="3337"/>
                  </a:cubicBezTo>
                  <a:cubicBezTo>
                    <a:pt x="474" y="3337"/>
                    <a:pt x="308" y="3473"/>
                    <a:pt x="286" y="3661"/>
                  </a:cubicBezTo>
                  <a:lnTo>
                    <a:pt x="24" y="5638"/>
                  </a:lnTo>
                  <a:cubicBezTo>
                    <a:pt x="1" y="5840"/>
                    <a:pt x="144" y="6019"/>
                    <a:pt x="346" y="6054"/>
                  </a:cubicBezTo>
                  <a:lnTo>
                    <a:pt x="3823" y="6519"/>
                  </a:lnTo>
                  <a:lnTo>
                    <a:pt x="3358" y="9995"/>
                  </a:lnTo>
                  <a:cubicBezTo>
                    <a:pt x="3334" y="10198"/>
                    <a:pt x="3477" y="10388"/>
                    <a:pt x="3680" y="10412"/>
                  </a:cubicBezTo>
                  <a:lnTo>
                    <a:pt x="5656" y="10674"/>
                  </a:lnTo>
                  <a:cubicBezTo>
                    <a:pt x="5671" y="10676"/>
                    <a:pt x="5686" y="10676"/>
                    <a:pt x="5700" y="10676"/>
                  </a:cubicBezTo>
                  <a:cubicBezTo>
                    <a:pt x="5886" y="10676"/>
                    <a:pt x="6051" y="10540"/>
                    <a:pt x="6073" y="10352"/>
                  </a:cubicBezTo>
                  <a:lnTo>
                    <a:pt x="6537" y="6876"/>
                  </a:lnTo>
                  <a:lnTo>
                    <a:pt x="10014" y="7328"/>
                  </a:lnTo>
                  <a:cubicBezTo>
                    <a:pt x="10029" y="7330"/>
                    <a:pt x="10043" y="7331"/>
                    <a:pt x="10058" y="7331"/>
                  </a:cubicBezTo>
                  <a:cubicBezTo>
                    <a:pt x="10243" y="7331"/>
                    <a:pt x="10409" y="7194"/>
                    <a:pt x="10442" y="7007"/>
                  </a:cubicBezTo>
                  <a:lnTo>
                    <a:pt x="10692" y="5042"/>
                  </a:lnTo>
                  <a:cubicBezTo>
                    <a:pt x="10728" y="4828"/>
                    <a:pt x="10585" y="4649"/>
                    <a:pt x="10371" y="4614"/>
                  </a:cubicBezTo>
                  <a:lnTo>
                    <a:pt x="6894" y="4161"/>
                  </a:lnTo>
                  <a:lnTo>
                    <a:pt x="7359" y="685"/>
                  </a:lnTo>
                  <a:cubicBezTo>
                    <a:pt x="7383" y="470"/>
                    <a:pt x="7240" y="292"/>
                    <a:pt x="7037" y="256"/>
                  </a:cubicBezTo>
                  <a:lnTo>
                    <a:pt x="5061" y="6"/>
                  </a:lnTo>
                  <a:cubicBezTo>
                    <a:pt x="5040" y="2"/>
                    <a:pt x="5019" y="0"/>
                    <a:pt x="499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8" name="Google Shape;10088;p52"/>
            <p:cNvSpPr/>
            <p:nvPr/>
          </p:nvSpPr>
          <p:spPr>
            <a:xfrm>
              <a:off x="311925" y="4098700"/>
              <a:ext cx="271200" cy="337250"/>
            </a:xfrm>
            <a:custGeom>
              <a:rect b="b" l="l" r="r" t="t"/>
              <a:pathLst>
                <a:path extrusionOk="0" h="13490" w="10848">
                  <a:moveTo>
                    <a:pt x="4152" y="412"/>
                  </a:moveTo>
                  <a:cubicBezTo>
                    <a:pt x="4441" y="412"/>
                    <a:pt x="4724" y="585"/>
                    <a:pt x="4775" y="971"/>
                  </a:cubicBezTo>
                  <a:cubicBezTo>
                    <a:pt x="4811" y="1161"/>
                    <a:pt x="4751" y="1364"/>
                    <a:pt x="4632" y="1519"/>
                  </a:cubicBezTo>
                  <a:lnTo>
                    <a:pt x="3835" y="1661"/>
                  </a:lnTo>
                  <a:cubicBezTo>
                    <a:pt x="3668" y="1566"/>
                    <a:pt x="3549" y="1411"/>
                    <a:pt x="3501" y="1221"/>
                  </a:cubicBezTo>
                  <a:lnTo>
                    <a:pt x="3501" y="1209"/>
                  </a:lnTo>
                  <a:cubicBezTo>
                    <a:pt x="3386" y="709"/>
                    <a:pt x="3774" y="412"/>
                    <a:pt x="4152" y="412"/>
                  </a:cubicBezTo>
                  <a:close/>
                  <a:moveTo>
                    <a:pt x="7880" y="2723"/>
                  </a:moveTo>
                  <a:cubicBezTo>
                    <a:pt x="8137" y="2723"/>
                    <a:pt x="8365" y="2911"/>
                    <a:pt x="8407" y="3173"/>
                  </a:cubicBezTo>
                  <a:lnTo>
                    <a:pt x="9788" y="10734"/>
                  </a:lnTo>
                  <a:cubicBezTo>
                    <a:pt x="9835" y="11043"/>
                    <a:pt x="9633" y="11329"/>
                    <a:pt x="9335" y="11377"/>
                  </a:cubicBezTo>
                  <a:lnTo>
                    <a:pt x="3073" y="12520"/>
                  </a:lnTo>
                  <a:cubicBezTo>
                    <a:pt x="3042" y="12525"/>
                    <a:pt x="3011" y="12527"/>
                    <a:pt x="2981" y="12527"/>
                  </a:cubicBezTo>
                  <a:cubicBezTo>
                    <a:pt x="2718" y="12527"/>
                    <a:pt x="2483" y="12346"/>
                    <a:pt x="2430" y="12079"/>
                  </a:cubicBezTo>
                  <a:lnTo>
                    <a:pt x="1072" y="4507"/>
                  </a:lnTo>
                  <a:cubicBezTo>
                    <a:pt x="1013" y="4209"/>
                    <a:pt x="1215" y="3924"/>
                    <a:pt x="1513" y="3876"/>
                  </a:cubicBezTo>
                  <a:lnTo>
                    <a:pt x="2263" y="3745"/>
                  </a:lnTo>
                  <a:cubicBezTo>
                    <a:pt x="2295" y="3945"/>
                    <a:pt x="2475" y="4098"/>
                    <a:pt x="2681" y="4098"/>
                  </a:cubicBezTo>
                  <a:cubicBezTo>
                    <a:pt x="2708" y="4098"/>
                    <a:pt x="2735" y="4096"/>
                    <a:pt x="2763" y="4090"/>
                  </a:cubicBezTo>
                  <a:lnTo>
                    <a:pt x="6680" y="3376"/>
                  </a:lnTo>
                  <a:cubicBezTo>
                    <a:pt x="6906" y="3328"/>
                    <a:pt x="7073" y="3102"/>
                    <a:pt x="7025" y="2864"/>
                  </a:cubicBezTo>
                  <a:lnTo>
                    <a:pt x="7776" y="2733"/>
                  </a:lnTo>
                  <a:cubicBezTo>
                    <a:pt x="7811" y="2726"/>
                    <a:pt x="7846" y="2723"/>
                    <a:pt x="7880" y="2723"/>
                  </a:cubicBezTo>
                  <a:close/>
                  <a:moveTo>
                    <a:pt x="4138" y="1"/>
                  </a:moveTo>
                  <a:cubicBezTo>
                    <a:pt x="4073" y="1"/>
                    <a:pt x="4008" y="6"/>
                    <a:pt x="3942" y="18"/>
                  </a:cubicBezTo>
                  <a:cubicBezTo>
                    <a:pt x="3358" y="125"/>
                    <a:pt x="2965" y="697"/>
                    <a:pt x="3073" y="1280"/>
                  </a:cubicBezTo>
                  <a:cubicBezTo>
                    <a:pt x="3108" y="1459"/>
                    <a:pt x="3180" y="1614"/>
                    <a:pt x="3287" y="1757"/>
                  </a:cubicBezTo>
                  <a:lnTo>
                    <a:pt x="2513" y="1900"/>
                  </a:lnTo>
                  <a:cubicBezTo>
                    <a:pt x="2192" y="1959"/>
                    <a:pt x="1989" y="2269"/>
                    <a:pt x="2037" y="2578"/>
                  </a:cubicBezTo>
                  <a:lnTo>
                    <a:pt x="2096" y="2864"/>
                  </a:lnTo>
                  <a:lnTo>
                    <a:pt x="798" y="3102"/>
                  </a:lnTo>
                  <a:cubicBezTo>
                    <a:pt x="322" y="3185"/>
                    <a:pt x="1" y="3650"/>
                    <a:pt x="84" y="4138"/>
                  </a:cubicBezTo>
                  <a:lnTo>
                    <a:pt x="1668" y="12770"/>
                  </a:lnTo>
                  <a:cubicBezTo>
                    <a:pt x="1741" y="13190"/>
                    <a:pt x="2110" y="13489"/>
                    <a:pt x="2531" y="13489"/>
                  </a:cubicBezTo>
                  <a:cubicBezTo>
                    <a:pt x="2588" y="13489"/>
                    <a:pt x="2646" y="13484"/>
                    <a:pt x="2703" y="13472"/>
                  </a:cubicBezTo>
                  <a:lnTo>
                    <a:pt x="10050" y="12139"/>
                  </a:lnTo>
                  <a:cubicBezTo>
                    <a:pt x="10526" y="12044"/>
                    <a:pt x="10847" y="11579"/>
                    <a:pt x="10764" y="11091"/>
                  </a:cubicBezTo>
                  <a:lnTo>
                    <a:pt x="9180" y="2459"/>
                  </a:lnTo>
                  <a:cubicBezTo>
                    <a:pt x="9107" y="2029"/>
                    <a:pt x="8737" y="1728"/>
                    <a:pt x="8317" y="1728"/>
                  </a:cubicBezTo>
                  <a:cubicBezTo>
                    <a:pt x="8260" y="1728"/>
                    <a:pt x="8202" y="1733"/>
                    <a:pt x="8145" y="1745"/>
                  </a:cubicBezTo>
                  <a:lnTo>
                    <a:pt x="6859" y="1995"/>
                  </a:lnTo>
                  <a:lnTo>
                    <a:pt x="6811" y="1709"/>
                  </a:lnTo>
                  <a:cubicBezTo>
                    <a:pt x="6758" y="1434"/>
                    <a:pt x="6509" y="1235"/>
                    <a:pt x="6237" y="1235"/>
                  </a:cubicBezTo>
                  <a:cubicBezTo>
                    <a:pt x="6202" y="1235"/>
                    <a:pt x="6167" y="1238"/>
                    <a:pt x="6132" y="1245"/>
                  </a:cubicBezTo>
                  <a:lnTo>
                    <a:pt x="5180" y="1411"/>
                  </a:lnTo>
                  <a:cubicBezTo>
                    <a:pt x="5228" y="1245"/>
                    <a:pt x="5240" y="1066"/>
                    <a:pt x="5216" y="887"/>
                  </a:cubicBezTo>
                  <a:cubicBezTo>
                    <a:pt x="5110" y="369"/>
                    <a:pt x="4656" y="1"/>
                    <a:pt x="413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9" name="Google Shape;10089;p52"/>
            <p:cNvSpPr/>
            <p:nvPr/>
          </p:nvSpPr>
          <p:spPr>
            <a:xfrm>
              <a:off x="360150" y="4220000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5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88" y="259"/>
                    <a:pt x="1367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0" name="Google Shape;10090;p52"/>
            <p:cNvSpPr/>
            <p:nvPr/>
          </p:nvSpPr>
          <p:spPr>
            <a:xfrm>
              <a:off x="413075" y="4208650"/>
              <a:ext cx="96125" cy="33625"/>
            </a:xfrm>
            <a:custGeom>
              <a:rect b="b" l="l" r="r" t="t"/>
              <a:pathLst>
                <a:path extrusionOk="0" h="1345" w="3845">
                  <a:moveTo>
                    <a:pt x="3258" y="1"/>
                  </a:moveTo>
                  <a:cubicBezTo>
                    <a:pt x="3223" y="1"/>
                    <a:pt x="3185" y="5"/>
                    <a:pt x="3146" y="14"/>
                  </a:cubicBezTo>
                  <a:lnTo>
                    <a:pt x="3134" y="14"/>
                  </a:lnTo>
                  <a:lnTo>
                    <a:pt x="539" y="478"/>
                  </a:lnTo>
                  <a:cubicBezTo>
                    <a:pt x="1" y="579"/>
                    <a:pt x="106" y="1345"/>
                    <a:pt x="597" y="1345"/>
                  </a:cubicBezTo>
                  <a:cubicBezTo>
                    <a:pt x="628" y="1345"/>
                    <a:pt x="660" y="1342"/>
                    <a:pt x="693" y="1335"/>
                  </a:cubicBezTo>
                  <a:lnTo>
                    <a:pt x="3289" y="871"/>
                  </a:lnTo>
                  <a:cubicBezTo>
                    <a:pt x="3844" y="793"/>
                    <a:pt x="3747" y="1"/>
                    <a:pt x="325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1" name="Google Shape;10091;p52"/>
            <p:cNvSpPr/>
            <p:nvPr/>
          </p:nvSpPr>
          <p:spPr>
            <a:xfrm>
              <a:off x="369975" y="4273875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5"/>
                    <a:pt x="870" y="12"/>
                  </a:cubicBezTo>
                  <a:cubicBezTo>
                    <a:pt x="191" y="131"/>
                    <a:pt x="0" y="1012"/>
                    <a:pt x="560" y="1405"/>
                  </a:cubicBezTo>
                  <a:cubicBezTo>
                    <a:pt x="701" y="1502"/>
                    <a:pt x="854" y="1546"/>
                    <a:pt x="1002" y="1546"/>
                  </a:cubicBezTo>
                  <a:cubicBezTo>
                    <a:pt x="1453" y="1546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2" name="Google Shape;10092;p52"/>
            <p:cNvSpPr/>
            <p:nvPr/>
          </p:nvSpPr>
          <p:spPr>
            <a:xfrm>
              <a:off x="423850" y="4262500"/>
              <a:ext cx="93700" cy="33750"/>
            </a:xfrm>
            <a:custGeom>
              <a:rect b="b" l="l" r="r" t="t"/>
              <a:pathLst>
                <a:path extrusionOk="0" h="1350" w="3748">
                  <a:moveTo>
                    <a:pt x="3144" y="1"/>
                  </a:moveTo>
                  <a:cubicBezTo>
                    <a:pt x="3128" y="1"/>
                    <a:pt x="3112" y="1"/>
                    <a:pt x="3096" y="3"/>
                  </a:cubicBezTo>
                  <a:lnTo>
                    <a:pt x="501" y="467"/>
                  </a:lnTo>
                  <a:cubicBezTo>
                    <a:pt x="0" y="618"/>
                    <a:pt x="125" y="1349"/>
                    <a:pt x="620" y="1349"/>
                  </a:cubicBezTo>
                  <a:cubicBezTo>
                    <a:pt x="632" y="1349"/>
                    <a:pt x="643" y="1349"/>
                    <a:pt x="655" y="1348"/>
                  </a:cubicBezTo>
                  <a:lnTo>
                    <a:pt x="3251" y="872"/>
                  </a:lnTo>
                  <a:cubicBezTo>
                    <a:pt x="3747" y="722"/>
                    <a:pt x="3639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3" name="Google Shape;10093;p52"/>
            <p:cNvSpPr/>
            <p:nvPr/>
          </p:nvSpPr>
          <p:spPr>
            <a:xfrm>
              <a:off x="380400" y="4331350"/>
              <a:ext cx="46600" cy="38925"/>
            </a:xfrm>
            <a:custGeom>
              <a:rect b="b" l="l" r="r" t="t"/>
              <a:pathLst>
                <a:path extrusionOk="0" h="1557" w="1864">
                  <a:moveTo>
                    <a:pt x="1009" y="0"/>
                  </a:moveTo>
                  <a:cubicBezTo>
                    <a:pt x="967" y="0"/>
                    <a:pt x="924" y="4"/>
                    <a:pt x="881" y="11"/>
                  </a:cubicBezTo>
                  <a:cubicBezTo>
                    <a:pt x="191" y="130"/>
                    <a:pt x="0" y="1011"/>
                    <a:pt x="572" y="1416"/>
                  </a:cubicBezTo>
                  <a:cubicBezTo>
                    <a:pt x="710" y="1513"/>
                    <a:pt x="860" y="1556"/>
                    <a:pt x="1007" y="1556"/>
                  </a:cubicBezTo>
                  <a:cubicBezTo>
                    <a:pt x="1454" y="1556"/>
                    <a:pt x="1864" y="1153"/>
                    <a:pt x="1774" y="642"/>
                  </a:cubicBezTo>
                  <a:cubicBezTo>
                    <a:pt x="1699" y="268"/>
                    <a:pt x="1376" y="0"/>
                    <a:pt x="100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4" name="Google Shape;10094;p52"/>
            <p:cNvSpPr/>
            <p:nvPr/>
          </p:nvSpPr>
          <p:spPr>
            <a:xfrm>
              <a:off x="433950" y="4319900"/>
              <a:ext cx="94725" cy="33875"/>
            </a:xfrm>
            <a:custGeom>
              <a:rect b="b" l="l" r="r" t="t"/>
              <a:pathLst>
                <a:path extrusionOk="0" h="1355" w="3789">
                  <a:moveTo>
                    <a:pt x="3177" y="0"/>
                  </a:moveTo>
                  <a:cubicBezTo>
                    <a:pt x="3155" y="0"/>
                    <a:pt x="3132" y="2"/>
                    <a:pt x="3109" y="5"/>
                  </a:cubicBezTo>
                  <a:lnTo>
                    <a:pt x="513" y="481"/>
                  </a:lnTo>
                  <a:cubicBezTo>
                    <a:pt x="0" y="606"/>
                    <a:pt x="110" y="1355"/>
                    <a:pt x="612" y="1355"/>
                  </a:cubicBezTo>
                  <a:cubicBezTo>
                    <a:pt x="634" y="1355"/>
                    <a:pt x="656" y="1353"/>
                    <a:pt x="680" y="1350"/>
                  </a:cubicBezTo>
                  <a:lnTo>
                    <a:pt x="3276" y="886"/>
                  </a:lnTo>
                  <a:cubicBezTo>
                    <a:pt x="3789" y="749"/>
                    <a:pt x="3679" y="0"/>
                    <a:pt x="317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5" name="Google Shape;10095;p52"/>
            <p:cNvSpPr/>
            <p:nvPr/>
          </p:nvSpPr>
          <p:spPr>
            <a:xfrm>
              <a:off x="336050" y="4570700"/>
              <a:ext cx="194100" cy="174025"/>
            </a:xfrm>
            <a:custGeom>
              <a:rect b="b" l="l" r="r" t="t"/>
              <a:pathLst>
                <a:path extrusionOk="0" h="6961" w="7764">
                  <a:moveTo>
                    <a:pt x="3921" y="1"/>
                  </a:moveTo>
                  <a:cubicBezTo>
                    <a:pt x="2893" y="1"/>
                    <a:pt x="1881" y="469"/>
                    <a:pt x="1215" y="1343"/>
                  </a:cubicBezTo>
                  <a:lnTo>
                    <a:pt x="6953" y="4975"/>
                  </a:lnTo>
                  <a:cubicBezTo>
                    <a:pt x="7763" y="3403"/>
                    <a:pt x="7239" y="1474"/>
                    <a:pt x="5739" y="534"/>
                  </a:cubicBezTo>
                  <a:cubicBezTo>
                    <a:pt x="5177" y="174"/>
                    <a:pt x="4546" y="1"/>
                    <a:pt x="3921" y="1"/>
                  </a:cubicBezTo>
                  <a:close/>
                  <a:moveTo>
                    <a:pt x="810" y="1986"/>
                  </a:moveTo>
                  <a:cubicBezTo>
                    <a:pt x="0" y="3558"/>
                    <a:pt x="524" y="5487"/>
                    <a:pt x="2012" y="6427"/>
                  </a:cubicBezTo>
                  <a:cubicBezTo>
                    <a:pt x="2575" y="6787"/>
                    <a:pt x="3207" y="6960"/>
                    <a:pt x="3834" y="6960"/>
                  </a:cubicBezTo>
                  <a:cubicBezTo>
                    <a:pt x="4865" y="6960"/>
                    <a:pt x="5882" y="6492"/>
                    <a:pt x="6549" y="5618"/>
                  </a:cubicBezTo>
                  <a:lnTo>
                    <a:pt x="810" y="1986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6" name="Google Shape;10096;p52"/>
            <p:cNvSpPr/>
            <p:nvPr/>
          </p:nvSpPr>
          <p:spPr>
            <a:xfrm>
              <a:off x="699475" y="4197375"/>
              <a:ext cx="152125" cy="141000"/>
            </a:xfrm>
            <a:custGeom>
              <a:rect b="b" l="l" r="r" t="t"/>
              <a:pathLst>
                <a:path extrusionOk="0" h="5640" w="6085">
                  <a:moveTo>
                    <a:pt x="3608" y="0"/>
                  </a:moveTo>
                  <a:lnTo>
                    <a:pt x="1215" y="1632"/>
                  </a:lnTo>
                  <a:cubicBezTo>
                    <a:pt x="251" y="2286"/>
                    <a:pt x="1" y="3596"/>
                    <a:pt x="656" y="4560"/>
                  </a:cubicBezTo>
                  <a:lnTo>
                    <a:pt x="763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2"/>
                    <a:pt x="3692" y="5275"/>
                  </a:cubicBezTo>
                  <a:lnTo>
                    <a:pt x="6085" y="3644"/>
                  </a:lnTo>
                  <a:lnTo>
                    <a:pt x="3608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7" name="Google Shape;10097;p52"/>
            <p:cNvSpPr/>
            <p:nvPr/>
          </p:nvSpPr>
          <p:spPr>
            <a:xfrm>
              <a:off x="802175" y="4138825"/>
              <a:ext cx="152125" cy="141025"/>
            </a:xfrm>
            <a:custGeom>
              <a:rect b="b" l="l" r="r" t="t"/>
              <a:pathLst>
                <a:path extrusionOk="0" h="5641" w="6085">
                  <a:moveTo>
                    <a:pt x="3577" y="1"/>
                  </a:moveTo>
                  <a:cubicBezTo>
                    <a:pt x="3169" y="1"/>
                    <a:pt x="2757" y="119"/>
                    <a:pt x="2394" y="366"/>
                  </a:cubicBezTo>
                  <a:lnTo>
                    <a:pt x="0" y="1997"/>
                  </a:lnTo>
                  <a:lnTo>
                    <a:pt x="2489" y="5640"/>
                  </a:lnTo>
                  <a:lnTo>
                    <a:pt x="4870" y="4009"/>
                  </a:lnTo>
                  <a:cubicBezTo>
                    <a:pt x="5834" y="3354"/>
                    <a:pt x="6084" y="2045"/>
                    <a:pt x="5430" y="1092"/>
                  </a:cubicBezTo>
                  <a:lnTo>
                    <a:pt x="5322" y="926"/>
                  </a:lnTo>
                  <a:cubicBezTo>
                    <a:pt x="4914" y="325"/>
                    <a:pt x="4252" y="1"/>
                    <a:pt x="357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8" name="Google Shape;10098;p52"/>
            <p:cNvSpPr/>
            <p:nvPr/>
          </p:nvSpPr>
          <p:spPr>
            <a:xfrm>
              <a:off x="654825" y="4488350"/>
              <a:ext cx="268225" cy="266925"/>
            </a:xfrm>
            <a:custGeom>
              <a:rect b="b" l="l" r="r" t="t"/>
              <a:pathLst>
                <a:path extrusionOk="0" h="10677" w="10729">
                  <a:moveTo>
                    <a:pt x="5011" y="0"/>
                  </a:moveTo>
                  <a:cubicBezTo>
                    <a:pt x="4833" y="0"/>
                    <a:pt x="4677" y="135"/>
                    <a:pt x="4656" y="327"/>
                  </a:cubicBezTo>
                  <a:lnTo>
                    <a:pt x="4192" y="3804"/>
                  </a:lnTo>
                  <a:lnTo>
                    <a:pt x="715" y="3339"/>
                  </a:lnTo>
                  <a:cubicBezTo>
                    <a:pt x="700" y="3338"/>
                    <a:pt x="686" y="3337"/>
                    <a:pt x="671" y="3337"/>
                  </a:cubicBezTo>
                  <a:cubicBezTo>
                    <a:pt x="486" y="3337"/>
                    <a:pt x="320" y="3473"/>
                    <a:pt x="298" y="3661"/>
                  </a:cubicBezTo>
                  <a:lnTo>
                    <a:pt x="36" y="5637"/>
                  </a:lnTo>
                  <a:cubicBezTo>
                    <a:pt x="1" y="5840"/>
                    <a:pt x="144" y="6030"/>
                    <a:pt x="358" y="6054"/>
                  </a:cubicBezTo>
                  <a:lnTo>
                    <a:pt x="3835" y="6518"/>
                  </a:lnTo>
                  <a:lnTo>
                    <a:pt x="3370" y="9995"/>
                  </a:lnTo>
                  <a:cubicBezTo>
                    <a:pt x="3346" y="10197"/>
                    <a:pt x="3489" y="10388"/>
                    <a:pt x="3692" y="10412"/>
                  </a:cubicBezTo>
                  <a:lnTo>
                    <a:pt x="5668" y="10674"/>
                  </a:lnTo>
                  <a:cubicBezTo>
                    <a:pt x="5683" y="10675"/>
                    <a:pt x="5698" y="10676"/>
                    <a:pt x="5712" y="10676"/>
                  </a:cubicBezTo>
                  <a:cubicBezTo>
                    <a:pt x="5898" y="10676"/>
                    <a:pt x="6063" y="10540"/>
                    <a:pt x="6085" y="10352"/>
                  </a:cubicBezTo>
                  <a:lnTo>
                    <a:pt x="6549" y="6876"/>
                  </a:lnTo>
                  <a:lnTo>
                    <a:pt x="10026" y="7328"/>
                  </a:lnTo>
                  <a:cubicBezTo>
                    <a:pt x="10046" y="7331"/>
                    <a:pt x="10065" y="7333"/>
                    <a:pt x="10084" y="7333"/>
                  </a:cubicBezTo>
                  <a:cubicBezTo>
                    <a:pt x="10264" y="7333"/>
                    <a:pt x="10421" y="7189"/>
                    <a:pt x="10443" y="7007"/>
                  </a:cubicBezTo>
                  <a:lnTo>
                    <a:pt x="10704" y="5042"/>
                  </a:lnTo>
                  <a:cubicBezTo>
                    <a:pt x="10728" y="4828"/>
                    <a:pt x="10585" y="4649"/>
                    <a:pt x="10383" y="4613"/>
                  </a:cubicBezTo>
                  <a:lnTo>
                    <a:pt x="6906" y="4161"/>
                  </a:lnTo>
                  <a:lnTo>
                    <a:pt x="7359" y="684"/>
                  </a:lnTo>
                  <a:cubicBezTo>
                    <a:pt x="7395" y="470"/>
                    <a:pt x="7252" y="291"/>
                    <a:pt x="7037" y="256"/>
                  </a:cubicBezTo>
                  <a:lnTo>
                    <a:pt x="5073" y="6"/>
                  </a:lnTo>
                  <a:cubicBezTo>
                    <a:pt x="5052" y="2"/>
                    <a:pt x="5031" y="0"/>
                    <a:pt x="5011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ONE_COLUMN_TEXT_2_1_1">
    <p:bg>
      <p:bgPr>
        <a:solidFill>
          <a:schemeClr val="accent1"/>
        </a:solidFill>
      </p:bgPr>
    </p:bg>
    <p:spTree>
      <p:nvGrpSpPr>
        <p:cNvPr id="10099" name="Shape 10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00" name="Google Shape;10100;p53"/>
          <p:cNvGrpSpPr/>
          <p:nvPr/>
        </p:nvGrpSpPr>
        <p:grpSpPr>
          <a:xfrm>
            <a:off x="58777" y="98419"/>
            <a:ext cx="9026433" cy="4946659"/>
            <a:chOff x="311925" y="921250"/>
            <a:chExt cx="6996150" cy="3834025"/>
          </a:xfrm>
        </p:grpSpPr>
        <p:sp>
          <p:nvSpPr>
            <p:cNvPr id="10101" name="Google Shape;10101;p53"/>
            <p:cNvSpPr/>
            <p:nvPr/>
          </p:nvSpPr>
          <p:spPr>
            <a:xfrm>
              <a:off x="6665700" y="921250"/>
              <a:ext cx="270900" cy="338025"/>
            </a:xfrm>
            <a:custGeom>
              <a:rect b="b" l="l" r="r" t="t"/>
              <a:pathLst>
                <a:path extrusionOk="0" h="13521" w="10836">
                  <a:moveTo>
                    <a:pt x="4145" y="435"/>
                  </a:moveTo>
                  <a:cubicBezTo>
                    <a:pt x="4431" y="435"/>
                    <a:pt x="4712" y="607"/>
                    <a:pt x="4763" y="994"/>
                  </a:cubicBezTo>
                  <a:cubicBezTo>
                    <a:pt x="4799" y="1196"/>
                    <a:pt x="4751" y="1387"/>
                    <a:pt x="4620" y="1541"/>
                  </a:cubicBezTo>
                  <a:lnTo>
                    <a:pt x="3822" y="1684"/>
                  </a:lnTo>
                  <a:cubicBezTo>
                    <a:pt x="3656" y="1589"/>
                    <a:pt x="3537" y="1422"/>
                    <a:pt x="3501" y="1232"/>
                  </a:cubicBezTo>
                  <a:cubicBezTo>
                    <a:pt x="3386" y="732"/>
                    <a:pt x="3770" y="435"/>
                    <a:pt x="4145" y="435"/>
                  </a:cubicBezTo>
                  <a:close/>
                  <a:moveTo>
                    <a:pt x="7834" y="2749"/>
                  </a:moveTo>
                  <a:cubicBezTo>
                    <a:pt x="8105" y="2749"/>
                    <a:pt x="8340" y="2930"/>
                    <a:pt x="8383" y="3208"/>
                  </a:cubicBezTo>
                  <a:lnTo>
                    <a:pt x="9776" y="10769"/>
                  </a:lnTo>
                  <a:cubicBezTo>
                    <a:pt x="9823" y="11066"/>
                    <a:pt x="9621" y="11352"/>
                    <a:pt x="9323" y="11400"/>
                  </a:cubicBezTo>
                  <a:lnTo>
                    <a:pt x="3060" y="12543"/>
                  </a:lnTo>
                  <a:cubicBezTo>
                    <a:pt x="3025" y="12550"/>
                    <a:pt x="2990" y="12553"/>
                    <a:pt x="2956" y="12553"/>
                  </a:cubicBezTo>
                  <a:cubicBezTo>
                    <a:pt x="2699" y="12553"/>
                    <a:pt x="2471" y="12365"/>
                    <a:pt x="2429" y="12102"/>
                  </a:cubicBezTo>
                  <a:lnTo>
                    <a:pt x="1048" y="4530"/>
                  </a:lnTo>
                  <a:cubicBezTo>
                    <a:pt x="989" y="4232"/>
                    <a:pt x="1191" y="3958"/>
                    <a:pt x="1489" y="3899"/>
                  </a:cubicBezTo>
                  <a:lnTo>
                    <a:pt x="2239" y="3768"/>
                  </a:lnTo>
                  <a:cubicBezTo>
                    <a:pt x="2270" y="3977"/>
                    <a:pt x="2449" y="4122"/>
                    <a:pt x="2653" y="4122"/>
                  </a:cubicBezTo>
                  <a:cubicBezTo>
                    <a:pt x="2681" y="4122"/>
                    <a:pt x="2710" y="4119"/>
                    <a:pt x="2739" y="4113"/>
                  </a:cubicBezTo>
                  <a:lnTo>
                    <a:pt x="6656" y="3399"/>
                  </a:lnTo>
                  <a:cubicBezTo>
                    <a:pt x="6882" y="3363"/>
                    <a:pt x="7049" y="3125"/>
                    <a:pt x="7001" y="2899"/>
                  </a:cubicBezTo>
                  <a:lnTo>
                    <a:pt x="7740" y="2756"/>
                  </a:lnTo>
                  <a:cubicBezTo>
                    <a:pt x="7771" y="2751"/>
                    <a:pt x="7803" y="2749"/>
                    <a:pt x="7834" y="2749"/>
                  </a:cubicBezTo>
                  <a:close/>
                  <a:moveTo>
                    <a:pt x="4133" y="0"/>
                  </a:moveTo>
                  <a:cubicBezTo>
                    <a:pt x="4070" y="0"/>
                    <a:pt x="4006" y="6"/>
                    <a:pt x="3942" y="17"/>
                  </a:cubicBezTo>
                  <a:cubicBezTo>
                    <a:pt x="3334" y="136"/>
                    <a:pt x="2941" y="708"/>
                    <a:pt x="3072" y="1303"/>
                  </a:cubicBezTo>
                  <a:cubicBezTo>
                    <a:pt x="3096" y="1482"/>
                    <a:pt x="3168" y="1649"/>
                    <a:pt x="3287" y="1779"/>
                  </a:cubicBezTo>
                  <a:lnTo>
                    <a:pt x="2501" y="1922"/>
                  </a:lnTo>
                  <a:cubicBezTo>
                    <a:pt x="2191" y="1982"/>
                    <a:pt x="1977" y="2291"/>
                    <a:pt x="2037" y="2613"/>
                  </a:cubicBezTo>
                  <a:lnTo>
                    <a:pt x="2084" y="2887"/>
                  </a:lnTo>
                  <a:lnTo>
                    <a:pt x="798" y="3125"/>
                  </a:lnTo>
                  <a:cubicBezTo>
                    <a:pt x="310" y="3208"/>
                    <a:pt x="1" y="3673"/>
                    <a:pt x="84" y="4149"/>
                  </a:cubicBezTo>
                  <a:lnTo>
                    <a:pt x="1656" y="12781"/>
                  </a:lnTo>
                  <a:cubicBezTo>
                    <a:pt x="1741" y="13217"/>
                    <a:pt x="2111" y="13520"/>
                    <a:pt x="2537" y="13520"/>
                  </a:cubicBezTo>
                  <a:cubicBezTo>
                    <a:pt x="2588" y="13520"/>
                    <a:pt x="2640" y="13516"/>
                    <a:pt x="2691" y="13507"/>
                  </a:cubicBezTo>
                  <a:lnTo>
                    <a:pt x="10026" y="12162"/>
                  </a:lnTo>
                  <a:cubicBezTo>
                    <a:pt x="10514" y="12066"/>
                    <a:pt x="10835" y="11602"/>
                    <a:pt x="10740" y="11126"/>
                  </a:cubicBezTo>
                  <a:lnTo>
                    <a:pt x="9168" y="2494"/>
                  </a:lnTo>
                  <a:cubicBezTo>
                    <a:pt x="9095" y="2064"/>
                    <a:pt x="8725" y="1763"/>
                    <a:pt x="8304" y="1763"/>
                  </a:cubicBezTo>
                  <a:cubicBezTo>
                    <a:pt x="8248" y="1763"/>
                    <a:pt x="8190" y="1768"/>
                    <a:pt x="8133" y="1779"/>
                  </a:cubicBezTo>
                  <a:lnTo>
                    <a:pt x="6859" y="2018"/>
                  </a:lnTo>
                  <a:lnTo>
                    <a:pt x="6799" y="1744"/>
                  </a:lnTo>
                  <a:cubicBezTo>
                    <a:pt x="6746" y="1458"/>
                    <a:pt x="6506" y="1258"/>
                    <a:pt x="6228" y="1258"/>
                  </a:cubicBezTo>
                  <a:cubicBezTo>
                    <a:pt x="6192" y="1258"/>
                    <a:pt x="6157" y="1261"/>
                    <a:pt x="6120" y="1268"/>
                  </a:cubicBezTo>
                  <a:lnTo>
                    <a:pt x="5168" y="1434"/>
                  </a:lnTo>
                  <a:cubicBezTo>
                    <a:pt x="5227" y="1268"/>
                    <a:pt x="5239" y="1089"/>
                    <a:pt x="5204" y="922"/>
                  </a:cubicBezTo>
                  <a:cubicBezTo>
                    <a:pt x="5119" y="381"/>
                    <a:pt x="4655" y="0"/>
                    <a:pt x="413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2" name="Google Shape;10102;p53"/>
            <p:cNvSpPr/>
            <p:nvPr/>
          </p:nvSpPr>
          <p:spPr>
            <a:xfrm>
              <a:off x="6713625" y="1043050"/>
              <a:ext cx="46625" cy="38675"/>
            </a:xfrm>
            <a:custGeom>
              <a:rect b="b" l="l" r="r" t="t"/>
              <a:pathLst>
                <a:path extrusionOk="0" h="1547" w="1865">
                  <a:moveTo>
                    <a:pt x="1027" y="1"/>
                  </a:moveTo>
                  <a:cubicBezTo>
                    <a:pt x="979" y="1"/>
                    <a:pt x="930" y="5"/>
                    <a:pt x="882" y="15"/>
                  </a:cubicBezTo>
                  <a:cubicBezTo>
                    <a:pt x="191" y="134"/>
                    <a:pt x="0" y="1015"/>
                    <a:pt x="572" y="1408"/>
                  </a:cubicBezTo>
                  <a:cubicBezTo>
                    <a:pt x="709" y="1504"/>
                    <a:pt x="857" y="1547"/>
                    <a:pt x="1002" y="1547"/>
                  </a:cubicBezTo>
                  <a:cubicBezTo>
                    <a:pt x="1451" y="1547"/>
                    <a:pt x="1864" y="1138"/>
                    <a:pt x="1775" y="634"/>
                  </a:cubicBezTo>
                  <a:cubicBezTo>
                    <a:pt x="1701" y="266"/>
                    <a:pt x="1386" y="1"/>
                    <a:pt x="102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3" name="Google Shape;10103;p53"/>
            <p:cNvSpPr/>
            <p:nvPr/>
          </p:nvSpPr>
          <p:spPr>
            <a:xfrm>
              <a:off x="6766750" y="1031775"/>
              <a:ext cx="96225" cy="33875"/>
            </a:xfrm>
            <a:custGeom>
              <a:rect b="b" l="l" r="r" t="t"/>
              <a:pathLst>
                <a:path extrusionOk="0" h="1355" w="3849">
                  <a:moveTo>
                    <a:pt x="3252" y="1"/>
                  </a:moveTo>
                  <a:cubicBezTo>
                    <a:pt x="3216" y="1"/>
                    <a:pt x="3178" y="5"/>
                    <a:pt x="3138" y="14"/>
                  </a:cubicBezTo>
                  <a:lnTo>
                    <a:pt x="542" y="490"/>
                  </a:lnTo>
                  <a:cubicBezTo>
                    <a:pt x="1" y="580"/>
                    <a:pt x="112" y="1354"/>
                    <a:pt x="611" y="1354"/>
                  </a:cubicBezTo>
                  <a:cubicBezTo>
                    <a:pt x="638" y="1354"/>
                    <a:pt x="667" y="1352"/>
                    <a:pt x="697" y="1347"/>
                  </a:cubicBezTo>
                  <a:lnTo>
                    <a:pt x="3293" y="871"/>
                  </a:lnTo>
                  <a:cubicBezTo>
                    <a:pt x="3848" y="793"/>
                    <a:pt x="3751" y="1"/>
                    <a:pt x="325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4" name="Google Shape;10104;p53"/>
            <p:cNvSpPr/>
            <p:nvPr/>
          </p:nvSpPr>
          <p:spPr>
            <a:xfrm>
              <a:off x="6723450" y="1097000"/>
              <a:ext cx="46625" cy="38650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5" name="Google Shape;10105;p53"/>
            <p:cNvSpPr/>
            <p:nvPr/>
          </p:nvSpPr>
          <p:spPr>
            <a:xfrm>
              <a:off x="6777325" y="1085650"/>
              <a:ext cx="94075" cy="33725"/>
            </a:xfrm>
            <a:custGeom>
              <a:rect b="b" l="l" r="r" t="t"/>
              <a:pathLst>
                <a:path extrusionOk="0" h="1349" w="3763">
                  <a:moveTo>
                    <a:pt x="3132" y="0"/>
                  </a:moveTo>
                  <a:cubicBezTo>
                    <a:pt x="3120" y="0"/>
                    <a:pt x="3108" y="1"/>
                    <a:pt x="3096" y="2"/>
                  </a:cubicBezTo>
                  <a:lnTo>
                    <a:pt x="500" y="478"/>
                  </a:lnTo>
                  <a:cubicBezTo>
                    <a:pt x="0" y="618"/>
                    <a:pt x="125" y="1348"/>
                    <a:pt x="631" y="1348"/>
                  </a:cubicBezTo>
                  <a:cubicBezTo>
                    <a:pt x="643" y="1348"/>
                    <a:pt x="655" y="1348"/>
                    <a:pt x="667" y="1347"/>
                  </a:cubicBezTo>
                  <a:lnTo>
                    <a:pt x="3263" y="871"/>
                  </a:lnTo>
                  <a:cubicBezTo>
                    <a:pt x="3763" y="731"/>
                    <a:pt x="3638" y="0"/>
                    <a:pt x="313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6" name="Google Shape;10106;p53"/>
            <p:cNvSpPr/>
            <p:nvPr/>
          </p:nvSpPr>
          <p:spPr>
            <a:xfrm>
              <a:off x="6733875" y="1154450"/>
              <a:ext cx="46625" cy="38900"/>
            </a:xfrm>
            <a:custGeom>
              <a:rect b="b" l="l" r="r" t="t"/>
              <a:pathLst>
                <a:path extrusionOk="0" h="1556" w="1865">
                  <a:moveTo>
                    <a:pt x="1013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17"/>
                  </a:cubicBezTo>
                  <a:cubicBezTo>
                    <a:pt x="711" y="1513"/>
                    <a:pt x="861" y="1556"/>
                    <a:pt x="1007" y="1556"/>
                  </a:cubicBezTo>
                  <a:cubicBezTo>
                    <a:pt x="1458" y="1556"/>
                    <a:pt x="1864" y="1147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7" name="Google Shape;10107;p53"/>
            <p:cNvSpPr/>
            <p:nvPr/>
          </p:nvSpPr>
          <p:spPr>
            <a:xfrm>
              <a:off x="6787625" y="1143050"/>
              <a:ext cx="94900" cy="34125"/>
            </a:xfrm>
            <a:custGeom>
              <a:rect b="b" l="l" r="r" t="t"/>
              <a:pathLst>
                <a:path extrusionOk="0" h="1365" w="3796">
                  <a:moveTo>
                    <a:pt x="3169" y="0"/>
                  </a:moveTo>
                  <a:cubicBezTo>
                    <a:pt x="3151" y="0"/>
                    <a:pt x="3132" y="1"/>
                    <a:pt x="3113" y="4"/>
                  </a:cubicBezTo>
                  <a:lnTo>
                    <a:pt x="517" y="480"/>
                  </a:lnTo>
                  <a:cubicBezTo>
                    <a:pt x="0" y="606"/>
                    <a:pt x="115" y="1364"/>
                    <a:pt x="615" y="1364"/>
                  </a:cubicBezTo>
                  <a:cubicBezTo>
                    <a:pt x="634" y="1364"/>
                    <a:pt x="653" y="1363"/>
                    <a:pt x="672" y="1361"/>
                  </a:cubicBezTo>
                  <a:lnTo>
                    <a:pt x="3267" y="885"/>
                  </a:lnTo>
                  <a:cubicBezTo>
                    <a:pt x="3796" y="758"/>
                    <a:pt x="3670" y="0"/>
                    <a:pt x="316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8" name="Google Shape;10108;p53"/>
            <p:cNvSpPr/>
            <p:nvPr/>
          </p:nvSpPr>
          <p:spPr>
            <a:xfrm>
              <a:off x="6689525" y="1393950"/>
              <a:ext cx="194075" cy="174175"/>
            </a:xfrm>
            <a:custGeom>
              <a:rect b="b" l="l" r="r" t="t"/>
              <a:pathLst>
                <a:path extrusionOk="0" h="6967" w="7763">
                  <a:moveTo>
                    <a:pt x="3922" y="1"/>
                  </a:moveTo>
                  <a:cubicBezTo>
                    <a:pt x="2892" y="1"/>
                    <a:pt x="1881" y="465"/>
                    <a:pt x="1215" y="1338"/>
                  </a:cubicBezTo>
                  <a:lnTo>
                    <a:pt x="6953" y="4969"/>
                  </a:lnTo>
                  <a:cubicBezTo>
                    <a:pt x="7763" y="3398"/>
                    <a:pt x="7239" y="1469"/>
                    <a:pt x="5751" y="528"/>
                  </a:cubicBezTo>
                  <a:cubicBezTo>
                    <a:pt x="5183" y="173"/>
                    <a:pt x="4549" y="1"/>
                    <a:pt x="3922" y="1"/>
                  </a:cubicBezTo>
                  <a:close/>
                  <a:moveTo>
                    <a:pt x="810" y="1993"/>
                  </a:moveTo>
                  <a:cubicBezTo>
                    <a:pt x="0" y="3553"/>
                    <a:pt x="512" y="5493"/>
                    <a:pt x="2012" y="6434"/>
                  </a:cubicBezTo>
                  <a:cubicBezTo>
                    <a:pt x="2578" y="6793"/>
                    <a:pt x="3210" y="6966"/>
                    <a:pt x="3835" y="6966"/>
                  </a:cubicBezTo>
                  <a:cubicBezTo>
                    <a:pt x="4867" y="6966"/>
                    <a:pt x="5881" y="6495"/>
                    <a:pt x="6549" y="5612"/>
                  </a:cubicBezTo>
                  <a:lnTo>
                    <a:pt x="810" y="1993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9" name="Google Shape;10109;p53"/>
            <p:cNvSpPr/>
            <p:nvPr/>
          </p:nvSpPr>
          <p:spPr>
            <a:xfrm>
              <a:off x="7053250" y="1020500"/>
              <a:ext cx="151825" cy="141000"/>
            </a:xfrm>
            <a:custGeom>
              <a:rect b="b" l="l" r="r" t="t"/>
              <a:pathLst>
                <a:path extrusionOk="0" h="5640" w="6073">
                  <a:moveTo>
                    <a:pt x="3596" y="0"/>
                  </a:moveTo>
                  <a:lnTo>
                    <a:pt x="1203" y="1631"/>
                  </a:lnTo>
                  <a:cubicBezTo>
                    <a:pt x="251" y="2286"/>
                    <a:pt x="1" y="3596"/>
                    <a:pt x="655" y="4560"/>
                  </a:cubicBezTo>
                  <a:lnTo>
                    <a:pt x="763" y="4715"/>
                  </a:lnTo>
                  <a:cubicBezTo>
                    <a:pt x="1163" y="5316"/>
                    <a:pt x="1827" y="5640"/>
                    <a:pt x="2502" y="5640"/>
                  </a:cubicBezTo>
                  <a:cubicBezTo>
                    <a:pt x="2909" y="5640"/>
                    <a:pt x="3321" y="5521"/>
                    <a:pt x="3680" y="5275"/>
                  </a:cubicBezTo>
                  <a:lnTo>
                    <a:pt x="6073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0" name="Google Shape;10110;p53"/>
            <p:cNvSpPr/>
            <p:nvPr/>
          </p:nvSpPr>
          <p:spPr>
            <a:xfrm>
              <a:off x="7155950" y="962250"/>
              <a:ext cx="152125" cy="141025"/>
            </a:xfrm>
            <a:custGeom>
              <a:rect b="b" l="l" r="r" t="t"/>
              <a:pathLst>
                <a:path extrusionOk="0" h="5641" w="6085">
                  <a:moveTo>
                    <a:pt x="3574" y="1"/>
                  </a:moveTo>
                  <a:cubicBezTo>
                    <a:pt x="3167" y="1"/>
                    <a:pt x="2757" y="119"/>
                    <a:pt x="2393" y="366"/>
                  </a:cubicBezTo>
                  <a:lnTo>
                    <a:pt x="0" y="1997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4" y="3354"/>
                    <a:pt x="6084" y="2044"/>
                    <a:pt x="5429" y="1080"/>
                  </a:cubicBezTo>
                  <a:lnTo>
                    <a:pt x="5322" y="925"/>
                  </a:lnTo>
                  <a:cubicBezTo>
                    <a:pt x="4907" y="324"/>
                    <a:pt x="4246" y="1"/>
                    <a:pt x="357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1" name="Google Shape;10111;p53"/>
            <p:cNvSpPr/>
            <p:nvPr/>
          </p:nvSpPr>
          <p:spPr>
            <a:xfrm>
              <a:off x="7008600" y="1311750"/>
              <a:ext cx="268225" cy="266650"/>
            </a:xfrm>
            <a:custGeom>
              <a:rect b="b" l="l" r="r" t="t"/>
              <a:pathLst>
                <a:path extrusionOk="0" h="10666" w="10729">
                  <a:moveTo>
                    <a:pt x="4999" y="1"/>
                  </a:moveTo>
                  <a:cubicBezTo>
                    <a:pt x="4821" y="1"/>
                    <a:pt x="4665" y="136"/>
                    <a:pt x="4644" y="328"/>
                  </a:cubicBezTo>
                  <a:lnTo>
                    <a:pt x="4192" y="3805"/>
                  </a:lnTo>
                  <a:lnTo>
                    <a:pt x="703" y="3340"/>
                  </a:lnTo>
                  <a:cubicBezTo>
                    <a:pt x="688" y="3338"/>
                    <a:pt x="673" y="3338"/>
                    <a:pt x="659" y="3338"/>
                  </a:cubicBezTo>
                  <a:cubicBezTo>
                    <a:pt x="474" y="3338"/>
                    <a:pt x="308" y="3474"/>
                    <a:pt x="286" y="3662"/>
                  </a:cubicBezTo>
                  <a:lnTo>
                    <a:pt x="24" y="5638"/>
                  </a:lnTo>
                  <a:cubicBezTo>
                    <a:pt x="1" y="5840"/>
                    <a:pt x="143" y="6031"/>
                    <a:pt x="346" y="6055"/>
                  </a:cubicBezTo>
                  <a:lnTo>
                    <a:pt x="346" y="6043"/>
                  </a:lnTo>
                  <a:lnTo>
                    <a:pt x="3822" y="6507"/>
                  </a:lnTo>
                  <a:lnTo>
                    <a:pt x="3370" y="9984"/>
                  </a:lnTo>
                  <a:cubicBezTo>
                    <a:pt x="3334" y="10186"/>
                    <a:pt x="3477" y="10377"/>
                    <a:pt x="3692" y="10401"/>
                  </a:cubicBezTo>
                  <a:lnTo>
                    <a:pt x="5656" y="10663"/>
                  </a:lnTo>
                  <a:cubicBezTo>
                    <a:pt x="5671" y="10664"/>
                    <a:pt x="5686" y="10665"/>
                    <a:pt x="5700" y="10665"/>
                  </a:cubicBezTo>
                  <a:cubicBezTo>
                    <a:pt x="5885" y="10665"/>
                    <a:pt x="6051" y="10529"/>
                    <a:pt x="6073" y="10341"/>
                  </a:cubicBezTo>
                  <a:lnTo>
                    <a:pt x="6537" y="6864"/>
                  </a:lnTo>
                  <a:lnTo>
                    <a:pt x="10026" y="7329"/>
                  </a:lnTo>
                  <a:cubicBezTo>
                    <a:pt x="10040" y="7331"/>
                    <a:pt x="10055" y="7331"/>
                    <a:pt x="10070" y="7331"/>
                  </a:cubicBezTo>
                  <a:cubicBezTo>
                    <a:pt x="10253" y="7331"/>
                    <a:pt x="10409" y="7195"/>
                    <a:pt x="10442" y="7007"/>
                  </a:cubicBezTo>
                  <a:lnTo>
                    <a:pt x="10704" y="5031"/>
                  </a:lnTo>
                  <a:cubicBezTo>
                    <a:pt x="10728" y="4828"/>
                    <a:pt x="10585" y="4638"/>
                    <a:pt x="10383" y="4614"/>
                  </a:cubicBezTo>
                  <a:lnTo>
                    <a:pt x="6894" y="4150"/>
                  </a:lnTo>
                  <a:lnTo>
                    <a:pt x="7359" y="673"/>
                  </a:lnTo>
                  <a:cubicBezTo>
                    <a:pt x="7382" y="471"/>
                    <a:pt x="7240" y="280"/>
                    <a:pt x="7037" y="256"/>
                  </a:cubicBezTo>
                  <a:lnTo>
                    <a:pt x="5061" y="6"/>
                  </a:lnTo>
                  <a:cubicBezTo>
                    <a:pt x="5040" y="3"/>
                    <a:pt x="5019" y="1"/>
                    <a:pt x="499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2" name="Google Shape;10112;p53"/>
            <p:cNvSpPr/>
            <p:nvPr/>
          </p:nvSpPr>
          <p:spPr>
            <a:xfrm>
              <a:off x="6665400" y="1716100"/>
              <a:ext cx="271200" cy="337600"/>
            </a:xfrm>
            <a:custGeom>
              <a:rect b="b" l="l" r="r" t="t"/>
              <a:pathLst>
                <a:path extrusionOk="0" h="13504" w="10848">
                  <a:moveTo>
                    <a:pt x="4160" y="409"/>
                  </a:moveTo>
                  <a:cubicBezTo>
                    <a:pt x="4450" y="409"/>
                    <a:pt x="4735" y="584"/>
                    <a:pt x="4787" y="977"/>
                  </a:cubicBezTo>
                  <a:cubicBezTo>
                    <a:pt x="4823" y="1168"/>
                    <a:pt x="4763" y="1370"/>
                    <a:pt x="4632" y="1513"/>
                  </a:cubicBezTo>
                  <a:lnTo>
                    <a:pt x="3846" y="1668"/>
                  </a:lnTo>
                  <a:cubicBezTo>
                    <a:pt x="3668" y="1573"/>
                    <a:pt x="3549" y="1406"/>
                    <a:pt x="3513" y="1204"/>
                  </a:cubicBezTo>
                  <a:cubicBezTo>
                    <a:pt x="3399" y="705"/>
                    <a:pt x="3783" y="409"/>
                    <a:pt x="4160" y="409"/>
                  </a:cubicBezTo>
                  <a:close/>
                  <a:moveTo>
                    <a:pt x="7868" y="2729"/>
                  </a:moveTo>
                  <a:cubicBezTo>
                    <a:pt x="8126" y="2729"/>
                    <a:pt x="8354" y="2918"/>
                    <a:pt x="8406" y="3180"/>
                  </a:cubicBezTo>
                  <a:lnTo>
                    <a:pt x="9788" y="10741"/>
                  </a:lnTo>
                  <a:cubicBezTo>
                    <a:pt x="9847" y="11038"/>
                    <a:pt x="9645" y="11324"/>
                    <a:pt x="9347" y="11372"/>
                  </a:cubicBezTo>
                  <a:lnTo>
                    <a:pt x="3072" y="12515"/>
                  </a:lnTo>
                  <a:cubicBezTo>
                    <a:pt x="3037" y="12522"/>
                    <a:pt x="3003" y="12525"/>
                    <a:pt x="2968" y="12525"/>
                  </a:cubicBezTo>
                  <a:cubicBezTo>
                    <a:pt x="2713" y="12525"/>
                    <a:pt x="2494" y="12337"/>
                    <a:pt x="2441" y="12074"/>
                  </a:cubicBezTo>
                  <a:lnTo>
                    <a:pt x="1072" y="4514"/>
                  </a:lnTo>
                  <a:cubicBezTo>
                    <a:pt x="1013" y="4216"/>
                    <a:pt x="1215" y="3930"/>
                    <a:pt x="1513" y="3883"/>
                  </a:cubicBezTo>
                  <a:lnTo>
                    <a:pt x="2263" y="3740"/>
                  </a:lnTo>
                  <a:cubicBezTo>
                    <a:pt x="2295" y="3955"/>
                    <a:pt x="2483" y="4102"/>
                    <a:pt x="2695" y="4102"/>
                  </a:cubicBezTo>
                  <a:cubicBezTo>
                    <a:pt x="2717" y="4102"/>
                    <a:pt x="2740" y="4100"/>
                    <a:pt x="2763" y="4097"/>
                  </a:cubicBezTo>
                  <a:lnTo>
                    <a:pt x="6680" y="3382"/>
                  </a:lnTo>
                  <a:cubicBezTo>
                    <a:pt x="6906" y="3335"/>
                    <a:pt x="7073" y="3109"/>
                    <a:pt x="7025" y="2870"/>
                  </a:cubicBezTo>
                  <a:lnTo>
                    <a:pt x="7764" y="2740"/>
                  </a:lnTo>
                  <a:cubicBezTo>
                    <a:pt x="7799" y="2732"/>
                    <a:pt x="7834" y="2729"/>
                    <a:pt x="7868" y="2729"/>
                  </a:cubicBezTo>
                  <a:close/>
                  <a:moveTo>
                    <a:pt x="4149" y="1"/>
                  </a:moveTo>
                  <a:cubicBezTo>
                    <a:pt x="4001" y="1"/>
                    <a:pt x="3850" y="31"/>
                    <a:pt x="3704" y="96"/>
                  </a:cubicBezTo>
                  <a:cubicBezTo>
                    <a:pt x="3061" y="382"/>
                    <a:pt x="2858" y="1204"/>
                    <a:pt x="3299" y="1763"/>
                  </a:cubicBezTo>
                  <a:lnTo>
                    <a:pt x="2513" y="1906"/>
                  </a:lnTo>
                  <a:cubicBezTo>
                    <a:pt x="2203" y="1966"/>
                    <a:pt x="1989" y="2275"/>
                    <a:pt x="2049" y="2597"/>
                  </a:cubicBezTo>
                  <a:lnTo>
                    <a:pt x="2096" y="2870"/>
                  </a:lnTo>
                  <a:lnTo>
                    <a:pt x="810" y="3109"/>
                  </a:lnTo>
                  <a:cubicBezTo>
                    <a:pt x="322" y="3192"/>
                    <a:pt x="1" y="3656"/>
                    <a:pt x="96" y="4144"/>
                  </a:cubicBezTo>
                  <a:lnTo>
                    <a:pt x="1668" y="12765"/>
                  </a:lnTo>
                  <a:cubicBezTo>
                    <a:pt x="1753" y="13201"/>
                    <a:pt x="2123" y="13504"/>
                    <a:pt x="2549" y="13504"/>
                  </a:cubicBezTo>
                  <a:cubicBezTo>
                    <a:pt x="2600" y="13504"/>
                    <a:pt x="2652" y="13500"/>
                    <a:pt x="2703" y="13491"/>
                  </a:cubicBezTo>
                  <a:lnTo>
                    <a:pt x="10038" y="12145"/>
                  </a:lnTo>
                  <a:cubicBezTo>
                    <a:pt x="10526" y="12062"/>
                    <a:pt x="10847" y="11598"/>
                    <a:pt x="10752" y="11110"/>
                  </a:cubicBezTo>
                  <a:lnTo>
                    <a:pt x="9180" y="2478"/>
                  </a:lnTo>
                  <a:cubicBezTo>
                    <a:pt x="9107" y="2047"/>
                    <a:pt x="8737" y="1746"/>
                    <a:pt x="8316" y="1746"/>
                  </a:cubicBezTo>
                  <a:cubicBezTo>
                    <a:pt x="8260" y="1746"/>
                    <a:pt x="8202" y="1752"/>
                    <a:pt x="8145" y="1763"/>
                  </a:cubicBezTo>
                  <a:lnTo>
                    <a:pt x="6871" y="1989"/>
                  </a:lnTo>
                  <a:lnTo>
                    <a:pt x="6811" y="1716"/>
                  </a:lnTo>
                  <a:cubicBezTo>
                    <a:pt x="6757" y="1426"/>
                    <a:pt x="6510" y="1232"/>
                    <a:pt x="6226" y="1232"/>
                  </a:cubicBezTo>
                  <a:cubicBezTo>
                    <a:pt x="6195" y="1232"/>
                    <a:pt x="6164" y="1235"/>
                    <a:pt x="6132" y="1239"/>
                  </a:cubicBezTo>
                  <a:lnTo>
                    <a:pt x="5180" y="1418"/>
                  </a:lnTo>
                  <a:cubicBezTo>
                    <a:pt x="5239" y="1239"/>
                    <a:pt x="5251" y="1061"/>
                    <a:pt x="5216" y="894"/>
                  </a:cubicBezTo>
                  <a:cubicBezTo>
                    <a:pt x="5114" y="352"/>
                    <a:pt x="4651" y="1"/>
                    <a:pt x="414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3" name="Google Shape;10113;p53"/>
            <p:cNvSpPr/>
            <p:nvPr/>
          </p:nvSpPr>
          <p:spPr>
            <a:xfrm>
              <a:off x="6713625" y="1837275"/>
              <a:ext cx="46625" cy="38650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0" y="1"/>
                    <a:pt x="926" y="4"/>
                    <a:pt x="882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4" y="1545"/>
                    <a:pt x="1864" y="1142"/>
                    <a:pt x="1775" y="631"/>
                  </a:cubicBezTo>
                  <a:cubicBezTo>
                    <a:pt x="1700" y="259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4" name="Google Shape;10114;p53"/>
            <p:cNvSpPr/>
            <p:nvPr/>
          </p:nvSpPr>
          <p:spPr>
            <a:xfrm>
              <a:off x="6766425" y="1825875"/>
              <a:ext cx="97050" cy="34050"/>
            </a:xfrm>
            <a:custGeom>
              <a:rect b="b" l="l" r="r" t="t"/>
              <a:pathLst>
                <a:path extrusionOk="0" h="1362" w="3882">
                  <a:moveTo>
                    <a:pt x="3273" y="1"/>
                  </a:moveTo>
                  <a:cubicBezTo>
                    <a:pt x="3234" y="1"/>
                    <a:pt x="3194" y="5"/>
                    <a:pt x="3151" y="15"/>
                  </a:cubicBezTo>
                  <a:lnTo>
                    <a:pt x="555" y="492"/>
                  </a:lnTo>
                  <a:cubicBezTo>
                    <a:pt x="0" y="569"/>
                    <a:pt x="108" y="1362"/>
                    <a:pt x="598" y="1362"/>
                  </a:cubicBezTo>
                  <a:cubicBezTo>
                    <a:pt x="634" y="1362"/>
                    <a:pt x="671" y="1358"/>
                    <a:pt x="710" y="1349"/>
                  </a:cubicBezTo>
                  <a:lnTo>
                    <a:pt x="3306" y="873"/>
                  </a:lnTo>
                  <a:cubicBezTo>
                    <a:pt x="3881" y="817"/>
                    <a:pt x="3778" y="1"/>
                    <a:pt x="327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5" name="Google Shape;10115;p53"/>
            <p:cNvSpPr/>
            <p:nvPr/>
          </p:nvSpPr>
          <p:spPr>
            <a:xfrm>
              <a:off x="6723450" y="1891150"/>
              <a:ext cx="46625" cy="38650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8" y="1545"/>
                  </a:cubicBezTo>
                  <a:cubicBezTo>
                    <a:pt x="1455" y="1545"/>
                    <a:pt x="1864" y="1145"/>
                    <a:pt x="1774" y="643"/>
                  </a:cubicBezTo>
                  <a:cubicBezTo>
                    <a:pt x="1700" y="260"/>
                    <a:pt x="1378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6" name="Google Shape;10116;p53"/>
            <p:cNvSpPr/>
            <p:nvPr/>
          </p:nvSpPr>
          <p:spPr>
            <a:xfrm>
              <a:off x="6777400" y="1879800"/>
              <a:ext cx="94000" cy="33750"/>
            </a:xfrm>
            <a:custGeom>
              <a:rect b="b" l="l" r="r" t="t"/>
              <a:pathLst>
                <a:path extrusionOk="0" h="1350" w="3760">
                  <a:moveTo>
                    <a:pt x="3129" y="0"/>
                  </a:moveTo>
                  <a:cubicBezTo>
                    <a:pt x="3117" y="0"/>
                    <a:pt x="3105" y="1"/>
                    <a:pt x="3093" y="2"/>
                  </a:cubicBezTo>
                  <a:lnTo>
                    <a:pt x="497" y="478"/>
                  </a:lnTo>
                  <a:cubicBezTo>
                    <a:pt x="1" y="628"/>
                    <a:pt x="120" y="1349"/>
                    <a:pt x="617" y="1349"/>
                  </a:cubicBezTo>
                  <a:cubicBezTo>
                    <a:pt x="632" y="1349"/>
                    <a:pt x="648" y="1348"/>
                    <a:pt x="664" y="1347"/>
                  </a:cubicBezTo>
                  <a:lnTo>
                    <a:pt x="3260" y="883"/>
                  </a:lnTo>
                  <a:cubicBezTo>
                    <a:pt x="3760" y="731"/>
                    <a:pt x="3635" y="0"/>
                    <a:pt x="312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7" name="Google Shape;10117;p53"/>
            <p:cNvSpPr/>
            <p:nvPr/>
          </p:nvSpPr>
          <p:spPr>
            <a:xfrm>
              <a:off x="6733875" y="1948900"/>
              <a:ext cx="46600" cy="38625"/>
            </a:xfrm>
            <a:custGeom>
              <a:rect b="b" l="l" r="r" t="t"/>
              <a:pathLst>
                <a:path extrusionOk="0" h="1545" w="1864">
                  <a:moveTo>
                    <a:pt x="1014" y="0"/>
                  </a:moveTo>
                  <a:cubicBezTo>
                    <a:pt x="970" y="0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8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8" name="Google Shape;10118;p53"/>
            <p:cNvSpPr/>
            <p:nvPr/>
          </p:nvSpPr>
          <p:spPr>
            <a:xfrm>
              <a:off x="6787825" y="1937500"/>
              <a:ext cx="94125" cy="33775"/>
            </a:xfrm>
            <a:custGeom>
              <a:rect b="b" l="l" r="r" t="t"/>
              <a:pathLst>
                <a:path extrusionOk="0" h="1351" w="3765">
                  <a:moveTo>
                    <a:pt x="3162" y="0"/>
                  </a:moveTo>
                  <a:cubicBezTo>
                    <a:pt x="3143" y="0"/>
                    <a:pt x="3124" y="1"/>
                    <a:pt x="3105" y="3"/>
                  </a:cubicBezTo>
                  <a:lnTo>
                    <a:pt x="509" y="468"/>
                  </a:lnTo>
                  <a:cubicBezTo>
                    <a:pt x="1" y="606"/>
                    <a:pt x="120" y="1351"/>
                    <a:pt x="618" y="1351"/>
                  </a:cubicBezTo>
                  <a:cubicBezTo>
                    <a:pt x="633" y="1351"/>
                    <a:pt x="648" y="1350"/>
                    <a:pt x="664" y="1349"/>
                  </a:cubicBezTo>
                  <a:lnTo>
                    <a:pt x="3259" y="872"/>
                  </a:lnTo>
                  <a:cubicBezTo>
                    <a:pt x="3764" y="735"/>
                    <a:pt x="3650" y="0"/>
                    <a:pt x="316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9" name="Google Shape;10119;p53"/>
            <p:cNvSpPr/>
            <p:nvPr/>
          </p:nvSpPr>
          <p:spPr>
            <a:xfrm>
              <a:off x="6690400" y="2188200"/>
              <a:ext cx="193200" cy="173650"/>
            </a:xfrm>
            <a:custGeom>
              <a:rect b="b" l="l" r="r" t="t"/>
              <a:pathLst>
                <a:path extrusionOk="0" h="6946" w="7728">
                  <a:moveTo>
                    <a:pt x="3899" y="0"/>
                  </a:moveTo>
                  <a:cubicBezTo>
                    <a:pt x="2865" y="0"/>
                    <a:pt x="1848" y="469"/>
                    <a:pt x="1180" y="1346"/>
                  </a:cubicBezTo>
                  <a:lnTo>
                    <a:pt x="6918" y="4965"/>
                  </a:lnTo>
                  <a:cubicBezTo>
                    <a:pt x="7728" y="3394"/>
                    <a:pt x="7204" y="1465"/>
                    <a:pt x="5716" y="524"/>
                  </a:cubicBezTo>
                  <a:cubicBezTo>
                    <a:pt x="5152" y="171"/>
                    <a:pt x="4522" y="0"/>
                    <a:pt x="3899" y="0"/>
                  </a:cubicBezTo>
                  <a:close/>
                  <a:moveTo>
                    <a:pt x="775" y="1989"/>
                  </a:moveTo>
                  <a:lnTo>
                    <a:pt x="775" y="1989"/>
                  </a:lnTo>
                  <a:cubicBezTo>
                    <a:pt x="1" y="3548"/>
                    <a:pt x="489" y="5477"/>
                    <a:pt x="1953" y="6418"/>
                  </a:cubicBezTo>
                  <a:cubicBezTo>
                    <a:pt x="2521" y="6774"/>
                    <a:pt x="3157" y="6945"/>
                    <a:pt x="3786" y="6945"/>
                  </a:cubicBezTo>
                  <a:cubicBezTo>
                    <a:pt x="4821" y="6945"/>
                    <a:pt x="5840" y="6482"/>
                    <a:pt x="6514" y="5608"/>
                  </a:cubicBezTo>
                  <a:lnTo>
                    <a:pt x="775" y="1989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0" name="Google Shape;10120;p53"/>
            <p:cNvSpPr/>
            <p:nvPr/>
          </p:nvSpPr>
          <p:spPr>
            <a:xfrm>
              <a:off x="7053250" y="1814925"/>
              <a:ext cx="151825" cy="140725"/>
            </a:xfrm>
            <a:custGeom>
              <a:rect b="b" l="l" r="r" t="t"/>
              <a:pathLst>
                <a:path extrusionOk="0" h="5629" w="6073">
                  <a:moveTo>
                    <a:pt x="3596" y="1"/>
                  </a:moveTo>
                  <a:lnTo>
                    <a:pt x="1203" y="1620"/>
                  </a:lnTo>
                  <a:cubicBezTo>
                    <a:pt x="239" y="2275"/>
                    <a:pt x="1" y="3585"/>
                    <a:pt x="655" y="4549"/>
                  </a:cubicBezTo>
                  <a:lnTo>
                    <a:pt x="763" y="4704"/>
                  </a:lnTo>
                  <a:cubicBezTo>
                    <a:pt x="1171" y="5305"/>
                    <a:pt x="1833" y="5629"/>
                    <a:pt x="2505" y="5629"/>
                  </a:cubicBezTo>
                  <a:cubicBezTo>
                    <a:pt x="2911" y="5629"/>
                    <a:pt x="3321" y="5510"/>
                    <a:pt x="3680" y="5264"/>
                  </a:cubicBezTo>
                  <a:lnTo>
                    <a:pt x="6073" y="3644"/>
                  </a:lnTo>
                  <a:lnTo>
                    <a:pt x="3596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1" name="Google Shape;10121;p53"/>
            <p:cNvSpPr/>
            <p:nvPr/>
          </p:nvSpPr>
          <p:spPr>
            <a:xfrm>
              <a:off x="7155950" y="1756600"/>
              <a:ext cx="151825" cy="140800"/>
            </a:xfrm>
            <a:custGeom>
              <a:rect b="b" l="l" r="r" t="t"/>
              <a:pathLst>
                <a:path extrusionOk="0" h="5632" w="6073">
                  <a:moveTo>
                    <a:pt x="3588" y="1"/>
                  </a:moveTo>
                  <a:cubicBezTo>
                    <a:pt x="3176" y="1"/>
                    <a:pt x="2760" y="120"/>
                    <a:pt x="2393" y="369"/>
                  </a:cubicBezTo>
                  <a:lnTo>
                    <a:pt x="0" y="1989"/>
                  </a:lnTo>
                  <a:lnTo>
                    <a:pt x="2477" y="5632"/>
                  </a:lnTo>
                  <a:lnTo>
                    <a:pt x="4870" y="4001"/>
                  </a:lnTo>
                  <a:cubicBezTo>
                    <a:pt x="5834" y="3346"/>
                    <a:pt x="6072" y="2036"/>
                    <a:pt x="5429" y="1072"/>
                  </a:cubicBezTo>
                  <a:lnTo>
                    <a:pt x="5429" y="1072"/>
                  </a:lnTo>
                  <a:lnTo>
                    <a:pt x="5429" y="1084"/>
                  </a:lnTo>
                  <a:lnTo>
                    <a:pt x="5322" y="917"/>
                  </a:lnTo>
                  <a:cubicBezTo>
                    <a:pt x="4916" y="319"/>
                    <a:pt x="4259" y="1"/>
                    <a:pt x="358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2" name="Google Shape;10122;p53"/>
            <p:cNvSpPr/>
            <p:nvPr/>
          </p:nvSpPr>
          <p:spPr>
            <a:xfrm>
              <a:off x="7008600" y="2105900"/>
              <a:ext cx="268225" cy="266700"/>
            </a:xfrm>
            <a:custGeom>
              <a:rect b="b" l="l" r="r" t="t"/>
              <a:pathLst>
                <a:path extrusionOk="0" h="10668" w="10729">
                  <a:moveTo>
                    <a:pt x="4998" y="1"/>
                  </a:moveTo>
                  <a:cubicBezTo>
                    <a:pt x="4821" y="1"/>
                    <a:pt x="4665" y="134"/>
                    <a:pt x="4644" y="316"/>
                  </a:cubicBezTo>
                  <a:lnTo>
                    <a:pt x="4192" y="3804"/>
                  </a:lnTo>
                  <a:lnTo>
                    <a:pt x="703" y="3340"/>
                  </a:lnTo>
                  <a:cubicBezTo>
                    <a:pt x="688" y="3338"/>
                    <a:pt x="673" y="3337"/>
                    <a:pt x="659" y="3337"/>
                  </a:cubicBezTo>
                  <a:cubicBezTo>
                    <a:pt x="474" y="3337"/>
                    <a:pt x="308" y="3474"/>
                    <a:pt x="286" y="3661"/>
                  </a:cubicBezTo>
                  <a:lnTo>
                    <a:pt x="24" y="5638"/>
                  </a:lnTo>
                  <a:cubicBezTo>
                    <a:pt x="1" y="5840"/>
                    <a:pt x="143" y="6031"/>
                    <a:pt x="346" y="6055"/>
                  </a:cubicBezTo>
                  <a:lnTo>
                    <a:pt x="346" y="6043"/>
                  </a:lnTo>
                  <a:lnTo>
                    <a:pt x="3822" y="6507"/>
                  </a:lnTo>
                  <a:lnTo>
                    <a:pt x="3370" y="9984"/>
                  </a:lnTo>
                  <a:cubicBezTo>
                    <a:pt x="3334" y="10186"/>
                    <a:pt x="3477" y="10377"/>
                    <a:pt x="3692" y="10400"/>
                  </a:cubicBezTo>
                  <a:lnTo>
                    <a:pt x="5656" y="10662"/>
                  </a:lnTo>
                  <a:cubicBezTo>
                    <a:pt x="5677" y="10666"/>
                    <a:pt x="5698" y="10668"/>
                    <a:pt x="5718" y="10668"/>
                  </a:cubicBezTo>
                  <a:cubicBezTo>
                    <a:pt x="5896" y="10668"/>
                    <a:pt x="6051" y="10533"/>
                    <a:pt x="6073" y="10341"/>
                  </a:cubicBezTo>
                  <a:lnTo>
                    <a:pt x="6537" y="6864"/>
                  </a:lnTo>
                  <a:lnTo>
                    <a:pt x="10014" y="7329"/>
                  </a:lnTo>
                  <a:cubicBezTo>
                    <a:pt x="10029" y="7330"/>
                    <a:pt x="10043" y="7331"/>
                    <a:pt x="10058" y="7331"/>
                  </a:cubicBezTo>
                  <a:cubicBezTo>
                    <a:pt x="10243" y="7331"/>
                    <a:pt x="10409" y="7195"/>
                    <a:pt x="10442" y="7007"/>
                  </a:cubicBezTo>
                  <a:lnTo>
                    <a:pt x="10692" y="5031"/>
                  </a:lnTo>
                  <a:cubicBezTo>
                    <a:pt x="10728" y="4828"/>
                    <a:pt x="10585" y="4638"/>
                    <a:pt x="10371" y="4614"/>
                  </a:cubicBezTo>
                  <a:lnTo>
                    <a:pt x="6894" y="4150"/>
                  </a:lnTo>
                  <a:lnTo>
                    <a:pt x="7359" y="685"/>
                  </a:lnTo>
                  <a:cubicBezTo>
                    <a:pt x="7382" y="471"/>
                    <a:pt x="7240" y="292"/>
                    <a:pt x="7037" y="256"/>
                  </a:cubicBezTo>
                  <a:lnTo>
                    <a:pt x="5061" y="6"/>
                  </a:lnTo>
                  <a:cubicBezTo>
                    <a:pt x="5040" y="3"/>
                    <a:pt x="5019" y="1"/>
                    <a:pt x="499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3" name="Google Shape;10123;p53"/>
            <p:cNvSpPr/>
            <p:nvPr/>
          </p:nvSpPr>
          <p:spPr>
            <a:xfrm>
              <a:off x="6665700" y="2509825"/>
              <a:ext cx="270900" cy="337750"/>
            </a:xfrm>
            <a:custGeom>
              <a:rect b="b" l="l" r="r" t="t"/>
              <a:pathLst>
                <a:path extrusionOk="0" h="13510" w="10836">
                  <a:moveTo>
                    <a:pt x="4138" y="431"/>
                  </a:moveTo>
                  <a:cubicBezTo>
                    <a:pt x="4427" y="431"/>
                    <a:pt x="4711" y="605"/>
                    <a:pt x="4763" y="994"/>
                  </a:cubicBezTo>
                  <a:cubicBezTo>
                    <a:pt x="4799" y="1185"/>
                    <a:pt x="4751" y="1387"/>
                    <a:pt x="4620" y="1530"/>
                  </a:cubicBezTo>
                  <a:lnTo>
                    <a:pt x="3822" y="1685"/>
                  </a:lnTo>
                  <a:cubicBezTo>
                    <a:pt x="3656" y="1590"/>
                    <a:pt x="3537" y="1423"/>
                    <a:pt x="3501" y="1232"/>
                  </a:cubicBezTo>
                  <a:lnTo>
                    <a:pt x="3501" y="1220"/>
                  </a:lnTo>
                  <a:cubicBezTo>
                    <a:pt x="3387" y="723"/>
                    <a:pt x="3765" y="431"/>
                    <a:pt x="4138" y="431"/>
                  </a:cubicBezTo>
                  <a:close/>
                  <a:moveTo>
                    <a:pt x="7844" y="2734"/>
                  </a:moveTo>
                  <a:cubicBezTo>
                    <a:pt x="8102" y="2734"/>
                    <a:pt x="8330" y="2922"/>
                    <a:pt x="8383" y="3185"/>
                  </a:cubicBezTo>
                  <a:lnTo>
                    <a:pt x="9776" y="10757"/>
                  </a:lnTo>
                  <a:cubicBezTo>
                    <a:pt x="9823" y="11055"/>
                    <a:pt x="9621" y="11341"/>
                    <a:pt x="9323" y="11388"/>
                  </a:cubicBezTo>
                  <a:lnTo>
                    <a:pt x="3060" y="12531"/>
                  </a:lnTo>
                  <a:cubicBezTo>
                    <a:pt x="3025" y="12538"/>
                    <a:pt x="2990" y="12542"/>
                    <a:pt x="2956" y="12542"/>
                  </a:cubicBezTo>
                  <a:cubicBezTo>
                    <a:pt x="2699" y="12542"/>
                    <a:pt x="2471" y="12353"/>
                    <a:pt x="2429" y="12091"/>
                  </a:cubicBezTo>
                  <a:lnTo>
                    <a:pt x="1048" y="4518"/>
                  </a:lnTo>
                  <a:cubicBezTo>
                    <a:pt x="989" y="4221"/>
                    <a:pt x="1191" y="3935"/>
                    <a:pt x="1489" y="3887"/>
                  </a:cubicBezTo>
                  <a:lnTo>
                    <a:pt x="2239" y="3745"/>
                  </a:lnTo>
                  <a:cubicBezTo>
                    <a:pt x="2271" y="3955"/>
                    <a:pt x="2451" y="4110"/>
                    <a:pt x="2657" y="4110"/>
                  </a:cubicBezTo>
                  <a:cubicBezTo>
                    <a:pt x="2684" y="4110"/>
                    <a:pt x="2711" y="4107"/>
                    <a:pt x="2739" y="4102"/>
                  </a:cubicBezTo>
                  <a:lnTo>
                    <a:pt x="6656" y="3387"/>
                  </a:lnTo>
                  <a:cubicBezTo>
                    <a:pt x="6882" y="3340"/>
                    <a:pt x="7049" y="3114"/>
                    <a:pt x="7001" y="2875"/>
                  </a:cubicBezTo>
                  <a:lnTo>
                    <a:pt x="7740" y="2744"/>
                  </a:lnTo>
                  <a:cubicBezTo>
                    <a:pt x="7775" y="2737"/>
                    <a:pt x="7810" y="2734"/>
                    <a:pt x="7844" y="2734"/>
                  </a:cubicBezTo>
                  <a:close/>
                  <a:moveTo>
                    <a:pt x="4134" y="1"/>
                  </a:moveTo>
                  <a:cubicBezTo>
                    <a:pt x="4070" y="1"/>
                    <a:pt x="4006" y="6"/>
                    <a:pt x="3942" y="18"/>
                  </a:cubicBezTo>
                  <a:cubicBezTo>
                    <a:pt x="3334" y="125"/>
                    <a:pt x="2941" y="708"/>
                    <a:pt x="3072" y="1304"/>
                  </a:cubicBezTo>
                  <a:cubicBezTo>
                    <a:pt x="3096" y="1470"/>
                    <a:pt x="3168" y="1637"/>
                    <a:pt x="3287" y="1780"/>
                  </a:cubicBezTo>
                  <a:lnTo>
                    <a:pt x="2501" y="1923"/>
                  </a:lnTo>
                  <a:cubicBezTo>
                    <a:pt x="2191" y="1982"/>
                    <a:pt x="1977" y="2280"/>
                    <a:pt x="2037" y="2602"/>
                  </a:cubicBezTo>
                  <a:lnTo>
                    <a:pt x="2084" y="2887"/>
                  </a:lnTo>
                  <a:lnTo>
                    <a:pt x="798" y="3114"/>
                  </a:lnTo>
                  <a:cubicBezTo>
                    <a:pt x="310" y="3209"/>
                    <a:pt x="1" y="3673"/>
                    <a:pt x="84" y="4149"/>
                  </a:cubicBezTo>
                  <a:lnTo>
                    <a:pt x="1656" y="12781"/>
                  </a:lnTo>
                  <a:cubicBezTo>
                    <a:pt x="1740" y="13216"/>
                    <a:pt x="2109" y="13509"/>
                    <a:pt x="2533" y="13509"/>
                  </a:cubicBezTo>
                  <a:cubicBezTo>
                    <a:pt x="2585" y="13509"/>
                    <a:pt x="2638" y="13505"/>
                    <a:pt x="2691" y="13496"/>
                  </a:cubicBezTo>
                  <a:lnTo>
                    <a:pt x="10026" y="12162"/>
                  </a:lnTo>
                  <a:cubicBezTo>
                    <a:pt x="10514" y="12067"/>
                    <a:pt x="10835" y="11603"/>
                    <a:pt x="10752" y="11114"/>
                  </a:cubicBezTo>
                  <a:lnTo>
                    <a:pt x="9168" y="2482"/>
                  </a:lnTo>
                  <a:cubicBezTo>
                    <a:pt x="9094" y="2048"/>
                    <a:pt x="8718" y="1755"/>
                    <a:pt x="8291" y="1755"/>
                  </a:cubicBezTo>
                  <a:cubicBezTo>
                    <a:pt x="8239" y="1755"/>
                    <a:pt x="8186" y="1759"/>
                    <a:pt x="8133" y="1768"/>
                  </a:cubicBezTo>
                  <a:lnTo>
                    <a:pt x="6859" y="2006"/>
                  </a:lnTo>
                  <a:lnTo>
                    <a:pt x="6799" y="1732"/>
                  </a:lnTo>
                  <a:cubicBezTo>
                    <a:pt x="6745" y="1442"/>
                    <a:pt x="6498" y="1249"/>
                    <a:pt x="6214" y="1249"/>
                  </a:cubicBezTo>
                  <a:cubicBezTo>
                    <a:pt x="6183" y="1249"/>
                    <a:pt x="6152" y="1251"/>
                    <a:pt x="6120" y="1256"/>
                  </a:cubicBezTo>
                  <a:lnTo>
                    <a:pt x="5168" y="1435"/>
                  </a:lnTo>
                  <a:cubicBezTo>
                    <a:pt x="5227" y="1268"/>
                    <a:pt x="5239" y="1089"/>
                    <a:pt x="5204" y="911"/>
                  </a:cubicBezTo>
                  <a:cubicBezTo>
                    <a:pt x="5119" y="380"/>
                    <a:pt x="4655" y="1"/>
                    <a:pt x="413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4" name="Google Shape;10124;p53"/>
            <p:cNvSpPr/>
            <p:nvPr/>
          </p:nvSpPr>
          <p:spPr>
            <a:xfrm>
              <a:off x="6713625" y="2631725"/>
              <a:ext cx="46625" cy="38625"/>
            </a:xfrm>
            <a:custGeom>
              <a:rect b="b" l="l" r="r" t="t"/>
              <a:pathLst>
                <a:path extrusionOk="0" h="1545" w="1865">
                  <a:moveTo>
                    <a:pt x="1014" y="0"/>
                  </a:moveTo>
                  <a:cubicBezTo>
                    <a:pt x="970" y="0"/>
                    <a:pt x="926" y="4"/>
                    <a:pt x="882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4" y="1545"/>
                    <a:pt x="1864" y="1142"/>
                    <a:pt x="1775" y="631"/>
                  </a:cubicBezTo>
                  <a:cubicBezTo>
                    <a:pt x="1700" y="258"/>
                    <a:pt x="1379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5" name="Google Shape;10125;p53"/>
            <p:cNvSpPr/>
            <p:nvPr/>
          </p:nvSpPr>
          <p:spPr>
            <a:xfrm>
              <a:off x="6766850" y="2620125"/>
              <a:ext cx="96200" cy="33850"/>
            </a:xfrm>
            <a:custGeom>
              <a:rect b="b" l="l" r="r" t="t"/>
              <a:pathLst>
                <a:path extrusionOk="0" h="1354" w="3848">
                  <a:moveTo>
                    <a:pt x="3240" y="0"/>
                  </a:moveTo>
                  <a:cubicBezTo>
                    <a:pt x="3207" y="0"/>
                    <a:pt x="3171" y="4"/>
                    <a:pt x="3134" y="11"/>
                  </a:cubicBezTo>
                  <a:lnTo>
                    <a:pt x="538" y="487"/>
                  </a:lnTo>
                  <a:cubicBezTo>
                    <a:pt x="0" y="588"/>
                    <a:pt x="106" y="1354"/>
                    <a:pt x="597" y="1354"/>
                  </a:cubicBezTo>
                  <a:cubicBezTo>
                    <a:pt x="628" y="1354"/>
                    <a:pt x="660" y="1351"/>
                    <a:pt x="693" y="1345"/>
                  </a:cubicBezTo>
                  <a:lnTo>
                    <a:pt x="3289" y="868"/>
                  </a:lnTo>
                  <a:cubicBezTo>
                    <a:pt x="3847" y="790"/>
                    <a:pt x="3746" y="0"/>
                    <a:pt x="324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6" name="Google Shape;10126;p53"/>
            <p:cNvSpPr/>
            <p:nvPr/>
          </p:nvSpPr>
          <p:spPr>
            <a:xfrm>
              <a:off x="6723450" y="2685525"/>
              <a:ext cx="46625" cy="38700"/>
            </a:xfrm>
            <a:custGeom>
              <a:rect b="b" l="l" r="r" t="t"/>
              <a:pathLst>
                <a:path extrusionOk="0" h="1548" w="1865">
                  <a:moveTo>
                    <a:pt x="1027" y="0"/>
                  </a:moveTo>
                  <a:cubicBezTo>
                    <a:pt x="979" y="0"/>
                    <a:pt x="930" y="5"/>
                    <a:pt x="881" y="15"/>
                  </a:cubicBezTo>
                  <a:cubicBezTo>
                    <a:pt x="203" y="122"/>
                    <a:pt x="0" y="1015"/>
                    <a:pt x="572" y="1408"/>
                  </a:cubicBezTo>
                  <a:cubicBezTo>
                    <a:pt x="710" y="1505"/>
                    <a:pt x="861" y="1548"/>
                    <a:pt x="1007" y="1548"/>
                  </a:cubicBezTo>
                  <a:cubicBezTo>
                    <a:pt x="1454" y="1548"/>
                    <a:pt x="1864" y="1145"/>
                    <a:pt x="1774" y="634"/>
                  </a:cubicBezTo>
                  <a:cubicBezTo>
                    <a:pt x="1701" y="266"/>
                    <a:pt x="1386" y="0"/>
                    <a:pt x="102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7" name="Google Shape;10127;p53"/>
            <p:cNvSpPr/>
            <p:nvPr/>
          </p:nvSpPr>
          <p:spPr>
            <a:xfrm>
              <a:off x="6777400" y="2673950"/>
              <a:ext cx="94000" cy="33725"/>
            </a:xfrm>
            <a:custGeom>
              <a:rect b="b" l="l" r="r" t="t"/>
              <a:pathLst>
                <a:path extrusionOk="0" h="1349" w="3760">
                  <a:moveTo>
                    <a:pt x="3129" y="0"/>
                  </a:moveTo>
                  <a:cubicBezTo>
                    <a:pt x="3117" y="0"/>
                    <a:pt x="3105" y="1"/>
                    <a:pt x="3093" y="1"/>
                  </a:cubicBezTo>
                  <a:lnTo>
                    <a:pt x="497" y="478"/>
                  </a:lnTo>
                  <a:cubicBezTo>
                    <a:pt x="1" y="628"/>
                    <a:pt x="120" y="1349"/>
                    <a:pt x="617" y="1349"/>
                  </a:cubicBezTo>
                  <a:cubicBezTo>
                    <a:pt x="632" y="1349"/>
                    <a:pt x="648" y="1348"/>
                    <a:pt x="664" y="1347"/>
                  </a:cubicBezTo>
                  <a:lnTo>
                    <a:pt x="3260" y="882"/>
                  </a:lnTo>
                  <a:cubicBezTo>
                    <a:pt x="3760" y="731"/>
                    <a:pt x="3635" y="0"/>
                    <a:pt x="312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8" name="Google Shape;10128;p53"/>
            <p:cNvSpPr/>
            <p:nvPr/>
          </p:nvSpPr>
          <p:spPr>
            <a:xfrm>
              <a:off x="6733875" y="2743050"/>
              <a:ext cx="46600" cy="38625"/>
            </a:xfrm>
            <a:custGeom>
              <a:rect b="b" l="l" r="r" t="t"/>
              <a:pathLst>
                <a:path extrusionOk="0" h="1545" w="1864">
                  <a:moveTo>
                    <a:pt x="1014" y="0"/>
                  </a:moveTo>
                  <a:cubicBezTo>
                    <a:pt x="970" y="0"/>
                    <a:pt x="926" y="4"/>
                    <a:pt x="881" y="11"/>
                  </a:cubicBezTo>
                  <a:cubicBezTo>
                    <a:pt x="203" y="131"/>
                    <a:pt x="0" y="1012"/>
                    <a:pt x="572" y="1404"/>
                  </a:cubicBezTo>
                  <a:cubicBezTo>
                    <a:pt x="713" y="1501"/>
                    <a:pt x="865" y="1545"/>
                    <a:pt x="1012" y="1545"/>
                  </a:cubicBezTo>
                  <a:cubicBezTo>
                    <a:pt x="1460" y="1545"/>
                    <a:pt x="1864" y="1142"/>
                    <a:pt x="1774" y="631"/>
                  </a:cubicBezTo>
                  <a:cubicBezTo>
                    <a:pt x="1700" y="258"/>
                    <a:pt x="1378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9" name="Google Shape;10129;p53"/>
            <p:cNvSpPr/>
            <p:nvPr/>
          </p:nvSpPr>
          <p:spPr>
            <a:xfrm>
              <a:off x="6787625" y="2731600"/>
              <a:ext cx="94825" cy="33850"/>
            </a:xfrm>
            <a:custGeom>
              <a:rect b="b" l="l" r="r" t="t"/>
              <a:pathLst>
                <a:path extrusionOk="0" h="1354" w="3793">
                  <a:moveTo>
                    <a:pt x="3180" y="1"/>
                  </a:moveTo>
                  <a:cubicBezTo>
                    <a:pt x="3158" y="1"/>
                    <a:pt x="3136" y="2"/>
                    <a:pt x="3113" y="5"/>
                  </a:cubicBezTo>
                  <a:lnTo>
                    <a:pt x="517" y="469"/>
                  </a:lnTo>
                  <a:cubicBezTo>
                    <a:pt x="1" y="607"/>
                    <a:pt x="115" y="1354"/>
                    <a:pt x="615" y="1354"/>
                  </a:cubicBezTo>
                  <a:cubicBezTo>
                    <a:pt x="633" y="1354"/>
                    <a:pt x="652" y="1353"/>
                    <a:pt x="672" y="1351"/>
                  </a:cubicBezTo>
                  <a:lnTo>
                    <a:pt x="3267" y="874"/>
                  </a:lnTo>
                  <a:cubicBezTo>
                    <a:pt x="3792" y="749"/>
                    <a:pt x="3672" y="1"/>
                    <a:pt x="3180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0" name="Google Shape;10130;p53"/>
            <p:cNvSpPr/>
            <p:nvPr/>
          </p:nvSpPr>
          <p:spPr>
            <a:xfrm>
              <a:off x="6689525" y="2982275"/>
              <a:ext cx="194075" cy="174225"/>
            </a:xfrm>
            <a:custGeom>
              <a:rect b="b" l="l" r="r" t="t"/>
              <a:pathLst>
                <a:path extrusionOk="0" h="6969" w="7763">
                  <a:moveTo>
                    <a:pt x="3926" y="0"/>
                  </a:moveTo>
                  <a:cubicBezTo>
                    <a:pt x="2894" y="0"/>
                    <a:pt x="1881" y="467"/>
                    <a:pt x="1215" y="1349"/>
                  </a:cubicBezTo>
                  <a:lnTo>
                    <a:pt x="6953" y="4968"/>
                  </a:lnTo>
                  <a:cubicBezTo>
                    <a:pt x="7763" y="3396"/>
                    <a:pt x="7239" y="1468"/>
                    <a:pt x="5751" y="527"/>
                  </a:cubicBezTo>
                  <a:cubicBezTo>
                    <a:pt x="5184" y="172"/>
                    <a:pt x="4552" y="0"/>
                    <a:pt x="3926" y="0"/>
                  </a:cubicBezTo>
                  <a:close/>
                  <a:moveTo>
                    <a:pt x="810" y="1992"/>
                  </a:moveTo>
                  <a:lnTo>
                    <a:pt x="810" y="1992"/>
                  </a:lnTo>
                  <a:cubicBezTo>
                    <a:pt x="0" y="3563"/>
                    <a:pt x="512" y="5492"/>
                    <a:pt x="2012" y="6444"/>
                  </a:cubicBezTo>
                  <a:cubicBezTo>
                    <a:pt x="2576" y="6798"/>
                    <a:pt x="3206" y="6968"/>
                    <a:pt x="3829" y="6968"/>
                  </a:cubicBezTo>
                  <a:cubicBezTo>
                    <a:pt x="4864" y="6968"/>
                    <a:pt x="5880" y="6500"/>
                    <a:pt x="6549" y="5623"/>
                  </a:cubicBezTo>
                  <a:lnTo>
                    <a:pt x="810" y="1992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1" name="Google Shape;10131;p53"/>
            <p:cNvSpPr/>
            <p:nvPr/>
          </p:nvSpPr>
          <p:spPr>
            <a:xfrm>
              <a:off x="7053250" y="2609075"/>
              <a:ext cx="151825" cy="140725"/>
            </a:xfrm>
            <a:custGeom>
              <a:rect b="b" l="l" r="r" t="t"/>
              <a:pathLst>
                <a:path extrusionOk="0" h="5629" w="6073">
                  <a:moveTo>
                    <a:pt x="3596" y="1"/>
                  </a:moveTo>
                  <a:lnTo>
                    <a:pt x="1203" y="1620"/>
                  </a:lnTo>
                  <a:cubicBezTo>
                    <a:pt x="251" y="2275"/>
                    <a:pt x="1" y="3585"/>
                    <a:pt x="655" y="4549"/>
                  </a:cubicBezTo>
                  <a:lnTo>
                    <a:pt x="763" y="4716"/>
                  </a:lnTo>
                  <a:cubicBezTo>
                    <a:pt x="1163" y="5308"/>
                    <a:pt x="1825" y="5629"/>
                    <a:pt x="2498" y="5629"/>
                  </a:cubicBezTo>
                  <a:cubicBezTo>
                    <a:pt x="2907" y="5629"/>
                    <a:pt x="3320" y="5511"/>
                    <a:pt x="3680" y="5263"/>
                  </a:cubicBezTo>
                  <a:lnTo>
                    <a:pt x="6073" y="3644"/>
                  </a:lnTo>
                  <a:lnTo>
                    <a:pt x="3596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2" name="Google Shape;10132;p53"/>
            <p:cNvSpPr/>
            <p:nvPr/>
          </p:nvSpPr>
          <p:spPr>
            <a:xfrm>
              <a:off x="7155950" y="2550550"/>
              <a:ext cx="151825" cy="141000"/>
            </a:xfrm>
            <a:custGeom>
              <a:rect b="b" l="l" r="r" t="t"/>
              <a:pathLst>
                <a:path extrusionOk="0" h="5640" w="6073">
                  <a:moveTo>
                    <a:pt x="3577" y="0"/>
                  </a:moveTo>
                  <a:cubicBezTo>
                    <a:pt x="3169" y="0"/>
                    <a:pt x="2757" y="119"/>
                    <a:pt x="2393" y="365"/>
                  </a:cubicBezTo>
                  <a:lnTo>
                    <a:pt x="0" y="1996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4" y="3354"/>
                    <a:pt x="6072" y="2044"/>
                    <a:pt x="5429" y="1080"/>
                  </a:cubicBezTo>
                  <a:lnTo>
                    <a:pt x="5322" y="925"/>
                  </a:lnTo>
                  <a:cubicBezTo>
                    <a:pt x="4914" y="324"/>
                    <a:pt x="4252" y="0"/>
                    <a:pt x="357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3" name="Google Shape;10133;p53"/>
            <p:cNvSpPr/>
            <p:nvPr/>
          </p:nvSpPr>
          <p:spPr>
            <a:xfrm>
              <a:off x="7008600" y="2899825"/>
              <a:ext cx="268225" cy="266925"/>
            </a:xfrm>
            <a:custGeom>
              <a:rect b="b" l="l" r="r" t="t"/>
              <a:pathLst>
                <a:path extrusionOk="0" h="10677" w="10729">
                  <a:moveTo>
                    <a:pt x="5017" y="1"/>
                  </a:moveTo>
                  <a:cubicBezTo>
                    <a:pt x="4831" y="1"/>
                    <a:pt x="4666" y="137"/>
                    <a:pt x="4644" y="325"/>
                  </a:cubicBezTo>
                  <a:lnTo>
                    <a:pt x="4180" y="3813"/>
                  </a:lnTo>
                  <a:lnTo>
                    <a:pt x="703" y="3349"/>
                  </a:lnTo>
                  <a:cubicBezTo>
                    <a:pt x="688" y="3347"/>
                    <a:pt x="673" y="3346"/>
                    <a:pt x="659" y="3346"/>
                  </a:cubicBezTo>
                  <a:cubicBezTo>
                    <a:pt x="474" y="3346"/>
                    <a:pt x="308" y="3483"/>
                    <a:pt x="286" y="3670"/>
                  </a:cubicBezTo>
                  <a:lnTo>
                    <a:pt x="24" y="5635"/>
                  </a:lnTo>
                  <a:cubicBezTo>
                    <a:pt x="1" y="5849"/>
                    <a:pt x="143" y="6028"/>
                    <a:pt x="346" y="6063"/>
                  </a:cubicBezTo>
                  <a:lnTo>
                    <a:pt x="3822" y="6516"/>
                  </a:lnTo>
                  <a:lnTo>
                    <a:pt x="3370" y="10004"/>
                  </a:lnTo>
                  <a:cubicBezTo>
                    <a:pt x="3346" y="10207"/>
                    <a:pt x="3489" y="10385"/>
                    <a:pt x="3692" y="10421"/>
                  </a:cubicBezTo>
                  <a:lnTo>
                    <a:pt x="5656" y="10671"/>
                  </a:lnTo>
                  <a:cubicBezTo>
                    <a:pt x="5678" y="10675"/>
                    <a:pt x="5700" y="10677"/>
                    <a:pt x="5721" y="10677"/>
                  </a:cubicBezTo>
                  <a:cubicBezTo>
                    <a:pt x="5906" y="10677"/>
                    <a:pt x="6053" y="10543"/>
                    <a:pt x="6085" y="10362"/>
                  </a:cubicBezTo>
                  <a:lnTo>
                    <a:pt x="6537" y="6873"/>
                  </a:lnTo>
                  <a:lnTo>
                    <a:pt x="10014" y="7337"/>
                  </a:lnTo>
                  <a:cubicBezTo>
                    <a:pt x="10029" y="7339"/>
                    <a:pt x="10045" y="7340"/>
                    <a:pt x="10060" y="7340"/>
                  </a:cubicBezTo>
                  <a:cubicBezTo>
                    <a:pt x="10253" y="7340"/>
                    <a:pt x="10409" y="7204"/>
                    <a:pt x="10442" y="7016"/>
                  </a:cubicBezTo>
                  <a:lnTo>
                    <a:pt x="10692" y="5039"/>
                  </a:lnTo>
                  <a:cubicBezTo>
                    <a:pt x="10728" y="4837"/>
                    <a:pt x="10585" y="4647"/>
                    <a:pt x="10383" y="4623"/>
                  </a:cubicBezTo>
                  <a:lnTo>
                    <a:pt x="6894" y="4158"/>
                  </a:lnTo>
                  <a:lnTo>
                    <a:pt x="7359" y="682"/>
                  </a:lnTo>
                  <a:cubicBezTo>
                    <a:pt x="7382" y="479"/>
                    <a:pt x="7240" y="289"/>
                    <a:pt x="7037" y="265"/>
                  </a:cubicBezTo>
                  <a:lnTo>
                    <a:pt x="5061" y="3"/>
                  </a:lnTo>
                  <a:cubicBezTo>
                    <a:pt x="5046" y="1"/>
                    <a:pt x="5031" y="1"/>
                    <a:pt x="501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4" name="Google Shape;10134;p53"/>
            <p:cNvSpPr/>
            <p:nvPr/>
          </p:nvSpPr>
          <p:spPr>
            <a:xfrm>
              <a:off x="6665400" y="3304575"/>
              <a:ext cx="271200" cy="337725"/>
            </a:xfrm>
            <a:custGeom>
              <a:rect b="b" l="l" r="r" t="t"/>
              <a:pathLst>
                <a:path extrusionOk="0" h="13509" w="10848">
                  <a:moveTo>
                    <a:pt x="4164" y="411"/>
                  </a:moveTo>
                  <a:cubicBezTo>
                    <a:pt x="4452" y="411"/>
                    <a:pt x="4735" y="584"/>
                    <a:pt x="4787" y="970"/>
                  </a:cubicBezTo>
                  <a:cubicBezTo>
                    <a:pt x="4823" y="1172"/>
                    <a:pt x="4763" y="1363"/>
                    <a:pt x="4632" y="1518"/>
                  </a:cubicBezTo>
                  <a:lnTo>
                    <a:pt x="3846" y="1661"/>
                  </a:lnTo>
                  <a:cubicBezTo>
                    <a:pt x="3668" y="1565"/>
                    <a:pt x="3549" y="1399"/>
                    <a:pt x="3513" y="1208"/>
                  </a:cubicBezTo>
                  <a:cubicBezTo>
                    <a:pt x="3398" y="708"/>
                    <a:pt x="3786" y="411"/>
                    <a:pt x="4164" y="411"/>
                  </a:cubicBezTo>
                  <a:close/>
                  <a:moveTo>
                    <a:pt x="7873" y="2721"/>
                  </a:moveTo>
                  <a:cubicBezTo>
                    <a:pt x="8128" y="2721"/>
                    <a:pt x="8353" y="2900"/>
                    <a:pt x="8395" y="3161"/>
                  </a:cubicBezTo>
                  <a:lnTo>
                    <a:pt x="9788" y="10745"/>
                  </a:lnTo>
                  <a:cubicBezTo>
                    <a:pt x="9847" y="11043"/>
                    <a:pt x="9645" y="11328"/>
                    <a:pt x="9347" y="11376"/>
                  </a:cubicBezTo>
                  <a:lnTo>
                    <a:pt x="3072" y="12519"/>
                  </a:lnTo>
                  <a:cubicBezTo>
                    <a:pt x="3042" y="12524"/>
                    <a:pt x="3012" y="12526"/>
                    <a:pt x="2981" y="12526"/>
                  </a:cubicBezTo>
                  <a:cubicBezTo>
                    <a:pt x="2719" y="12526"/>
                    <a:pt x="2484" y="12344"/>
                    <a:pt x="2441" y="12067"/>
                  </a:cubicBezTo>
                  <a:lnTo>
                    <a:pt x="1060" y="4506"/>
                  </a:lnTo>
                  <a:cubicBezTo>
                    <a:pt x="1001" y="4209"/>
                    <a:pt x="1203" y="3923"/>
                    <a:pt x="1501" y="3863"/>
                  </a:cubicBezTo>
                  <a:lnTo>
                    <a:pt x="2251" y="3732"/>
                  </a:lnTo>
                  <a:cubicBezTo>
                    <a:pt x="2282" y="3941"/>
                    <a:pt x="2470" y="4086"/>
                    <a:pt x="2668" y="4086"/>
                  </a:cubicBezTo>
                  <a:cubicBezTo>
                    <a:pt x="2696" y="4086"/>
                    <a:pt x="2723" y="4083"/>
                    <a:pt x="2751" y="4078"/>
                  </a:cubicBezTo>
                  <a:lnTo>
                    <a:pt x="6668" y="3375"/>
                  </a:lnTo>
                  <a:cubicBezTo>
                    <a:pt x="6906" y="3327"/>
                    <a:pt x="7061" y="3101"/>
                    <a:pt x="7013" y="2863"/>
                  </a:cubicBezTo>
                  <a:lnTo>
                    <a:pt x="7764" y="2732"/>
                  </a:lnTo>
                  <a:cubicBezTo>
                    <a:pt x="7800" y="2725"/>
                    <a:pt x="7837" y="2721"/>
                    <a:pt x="7873" y="2721"/>
                  </a:cubicBezTo>
                  <a:close/>
                  <a:moveTo>
                    <a:pt x="4154" y="0"/>
                  </a:moveTo>
                  <a:cubicBezTo>
                    <a:pt x="4004" y="0"/>
                    <a:pt x="3851" y="32"/>
                    <a:pt x="3704" y="101"/>
                  </a:cubicBezTo>
                  <a:cubicBezTo>
                    <a:pt x="3061" y="387"/>
                    <a:pt x="2858" y="1208"/>
                    <a:pt x="3299" y="1756"/>
                  </a:cubicBezTo>
                  <a:lnTo>
                    <a:pt x="2513" y="1911"/>
                  </a:lnTo>
                  <a:cubicBezTo>
                    <a:pt x="2203" y="1970"/>
                    <a:pt x="1989" y="2280"/>
                    <a:pt x="2049" y="2589"/>
                  </a:cubicBezTo>
                  <a:lnTo>
                    <a:pt x="2096" y="2875"/>
                  </a:lnTo>
                  <a:lnTo>
                    <a:pt x="810" y="3101"/>
                  </a:lnTo>
                  <a:cubicBezTo>
                    <a:pt x="322" y="3196"/>
                    <a:pt x="1" y="3661"/>
                    <a:pt x="96" y="4149"/>
                  </a:cubicBezTo>
                  <a:lnTo>
                    <a:pt x="1668" y="12769"/>
                  </a:lnTo>
                  <a:cubicBezTo>
                    <a:pt x="1753" y="13205"/>
                    <a:pt x="2123" y="13509"/>
                    <a:pt x="2549" y="13509"/>
                  </a:cubicBezTo>
                  <a:cubicBezTo>
                    <a:pt x="2600" y="13509"/>
                    <a:pt x="2652" y="13504"/>
                    <a:pt x="2703" y="13495"/>
                  </a:cubicBezTo>
                  <a:lnTo>
                    <a:pt x="10038" y="12150"/>
                  </a:lnTo>
                  <a:cubicBezTo>
                    <a:pt x="10526" y="12055"/>
                    <a:pt x="10847" y="11590"/>
                    <a:pt x="10752" y="11114"/>
                  </a:cubicBezTo>
                  <a:lnTo>
                    <a:pt x="9180" y="2482"/>
                  </a:lnTo>
                  <a:cubicBezTo>
                    <a:pt x="9106" y="2046"/>
                    <a:pt x="8727" y="1743"/>
                    <a:pt x="8299" y="1743"/>
                  </a:cubicBezTo>
                  <a:cubicBezTo>
                    <a:pt x="8248" y="1743"/>
                    <a:pt x="8196" y="1747"/>
                    <a:pt x="8145" y="1756"/>
                  </a:cubicBezTo>
                  <a:lnTo>
                    <a:pt x="6871" y="1994"/>
                  </a:lnTo>
                  <a:lnTo>
                    <a:pt x="6811" y="1720"/>
                  </a:lnTo>
                  <a:cubicBezTo>
                    <a:pt x="6758" y="1435"/>
                    <a:pt x="6518" y="1234"/>
                    <a:pt x="6240" y="1234"/>
                  </a:cubicBezTo>
                  <a:cubicBezTo>
                    <a:pt x="6204" y="1234"/>
                    <a:pt x="6169" y="1237"/>
                    <a:pt x="6132" y="1244"/>
                  </a:cubicBezTo>
                  <a:lnTo>
                    <a:pt x="5180" y="1411"/>
                  </a:lnTo>
                  <a:cubicBezTo>
                    <a:pt x="5239" y="1244"/>
                    <a:pt x="5251" y="1065"/>
                    <a:pt x="5216" y="899"/>
                  </a:cubicBezTo>
                  <a:cubicBezTo>
                    <a:pt x="5115" y="358"/>
                    <a:pt x="4654" y="0"/>
                    <a:pt x="415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5" name="Google Shape;10135;p53"/>
            <p:cNvSpPr/>
            <p:nvPr/>
          </p:nvSpPr>
          <p:spPr>
            <a:xfrm>
              <a:off x="6713625" y="3425775"/>
              <a:ext cx="46625" cy="38725"/>
            </a:xfrm>
            <a:custGeom>
              <a:rect b="b" l="l" r="r" t="t"/>
              <a:pathLst>
                <a:path extrusionOk="0" h="1549" w="1865">
                  <a:moveTo>
                    <a:pt x="1027" y="1"/>
                  </a:moveTo>
                  <a:cubicBezTo>
                    <a:pt x="979" y="1"/>
                    <a:pt x="930" y="6"/>
                    <a:pt x="882" y="15"/>
                  </a:cubicBezTo>
                  <a:cubicBezTo>
                    <a:pt x="191" y="134"/>
                    <a:pt x="0" y="1015"/>
                    <a:pt x="572" y="1408"/>
                  </a:cubicBezTo>
                  <a:cubicBezTo>
                    <a:pt x="710" y="1505"/>
                    <a:pt x="861" y="1549"/>
                    <a:pt x="1007" y="1549"/>
                  </a:cubicBezTo>
                  <a:cubicBezTo>
                    <a:pt x="1454" y="1549"/>
                    <a:pt x="1864" y="1146"/>
                    <a:pt x="1775" y="634"/>
                  </a:cubicBezTo>
                  <a:cubicBezTo>
                    <a:pt x="1701" y="267"/>
                    <a:pt x="1386" y="1"/>
                    <a:pt x="102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6" name="Google Shape;10136;p53"/>
            <p:cNvSpPr/>
            <p:nvPr/>
          </p:nvSpPr>
          <p:spPr>
            <a:xfrm>
              <a:off x="6766425" y="3414175"/>
              <a:ext cx="97050" cy="34050"/>
            </a:xfrm>
            <a:custGeom>
              <a:rect b="b" l="l" r="r" t="t"/>
              <a:pathLst>
                <a:path extrusionOk="0" h="1362" w="3882">
                  <a:moveTo>
                    <a:pt x="3273" y="0"/>
                  </a:moveTo>
                  <a:cubicBezTo>
                    <a:pt x="3234" y="0"/>
                    <a:pt x="3194" y="5"/>
                    <a:pt x="3151" y="15"/>
                  </a:cubicBezTo>
                  <a:lnTo>
                    <a:pt x="555" y="491"/>
                  </a:lnTo>
                  <a:cubicBezTo>
                    <a:pt x="1" y="580"/>
                    <a:pt x="108" y="1362"/>
                    <a:pt x="597" y="1362"/>
                  </a:cubicBezTo>
                  <a:cubicBezTo>
                    <a:pt x="633" y="1362"/>
                    <a:pt x="671" y="1357"/>
                    <a:pt x="710" y="1349"/>
                  </a:cubicBezTo>
                  <a:lnTo>
                    <a:pt x="3306" y="872"/>
                  </a:lnTo>
                  <a:cubicBezTo>
                    <a:pt x="3881" y="817"/>
                    <a:pt x="3778" y="0"/>
                    <a:pt x="327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7" name="Google Shape;10137;p53"/>
            <p:cNvSpPr/>
            <p:nvPr/>
          </p:nvSpPr>
          <p:spPr>
            <a:xfrm>
              <a:off x="6723450" y="3479650"/>
              <a:ext cx="46625" cy="38725"/>
            </a:xfrm>
            <a:custGeom>
              <a:rect b="b" l="l" r="r" t="t"/>
              <a:pathLst>
                <a:path extrusionOk="0" h="1549" w="1865">
                  <a:moveTo>
                    <a:pt x="1027" y="1"/>
                  </a:moveTo>
                  <a:cubicBezTo>
                    <a:pt x="979" y="1"/>
                    <a:pt x="930" y="6"/>
                    <a:pt x="881" y="15"/>
                  </a:cubicBezTo>
                  <a:cubicBezTo>
                    <a:pt x="203" y="134"/>
                    <a:pt x="0" y="1015"/>
                    <a:pt x="572" y="1408"/>
                  </a:cubicBezTo>
                  <a:cubicBezTo>
                    <a:pt x="710" y="1505"/>
                    <a:pt x="861" y="1549"/>
                    <a:pt x="1007" y="1549"/>
                  </a:cubicBezTo>
                  <a:cubicBezTo>
                    <a:pt x="1454" y="1549"/>
                    <a:pt x="1864" y="1146"/>
                    <a:pt x="1774" y="635"/>
                  </a:cubicBezTo>
                  <a:cubicBezTo>
                    <a:pt x="1701" y="267"/>
                    <a:pt x="1386" y="1"/>
                    <a:pt x="102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8" name="Google Shape;10138;p53"/>
            <p:cNvSpPr/>
            <p:nvPr/>
          </p:nvSpPr>
          <p:spPr>
            <a:xfrm>
              <a:off x="6777325" y="3468350"/>
              <a:ext cx="94000" cy="33750"/>
            </a:xfrm>
            <a:custGeom>
              <a:rect b="b" l="l" r="r" t="t"/>
              <a:pathLst>
                <a:path extrusionOk="0" h="1350" w="3760">
                  <a:moveTo>
                    <a:pt x="3144" y="1"/>
                  </a:moveTo>
                  <a:cubicBezTo>
                    <a:pt x="3128" y="1"/>
                    <a:pt x="3112" y="2"/>
                    <a:pt x="3096" y="3"/>
                  </a:cubicBezTo>
                  <a:lnTo>
                    <a:pt x="500" y="467"/>
                  </a:lnTo>
                  <a:cubicBezTo>
                    <a:pt x="0" y="619"/>
                    <a:pt x="125" y="1350"/>
                    <a:pt x="631" y="1350"/>
                  </a:cubicBezTo>
                  <a:cubicBezTo>
                    <a:pt x="643" y="1350"/>
                    <a:pt x="655" y="1349"/>
                    <a:pt x="667" y="1348"/>
                  </a:cubicBezTo>
                  <a:lnTo>
                    <a:pt x="3263" y="872"/>
                  </a:lnTo>
                  <a:cubicBezTo>
                    <a:pt x="3759" y="722"/>
                    <a:pt x="3640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9" name="Google Shape;10139;p53"/>
            <p:cNvSpPr/>
            <p:nvPr/>
          </p:nvSpPr>
          <p:spPr>
            <a:xfrm>
              <a:off x="6733875" y="3537175"/>
              <a:ext cx="46600" cy="38650"/>
            </a:xfrm>
            <a:custGeom>
              <a:rect b="b" l="l" r="r" t="t"/>
              <a:pathLst>
                <a:path extrusionOk="0" h="1546" w="1864">
                  <a:moveTo>
                    <a:pt x="1013" y="1"/>
                  </a:moveTo>
                  <a:cubicBezTo>
                    <a:pt x="970" y="1"/>
                    <a:pt x="926" y="5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1" y="1546"/>
                    <a:pt x="1008" y="1546"/>
                  </a:cubicBezTo>
                  <a:cubicBezTo>
                    <a:pt x="1454" y="1546"/>
                    <a:pt x="1864" y="1145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0" name="Google Shape;10140;p53"/>
            <p:cNvSpPr/>
            <p:nvPr/>
          </p:nvSpPr>
          <p:spPr>
            <a:xfrm>
              <a:off x="6787825" y="3525775"/>
              <a:ext cx="94125" cy="33800"/>
            </a:xfrm>
            <a:custGeom>
              <a:rect b="b" l="l" r="r" t="t"/>
              <a:pathLst>
                <a:path extrusionOk="0" h="1352" w="3765">
                  <a:moveTo>
                    <a:pt x="3162" y="1"/>
                  </a:moveTo>
                  <a:cubicBezTo>
                    <a:pt x="3143" y="1"/>
                    <a:pt x="3124" y="2"/>
                    <a:pt x="3105" y="4"/>
                  </a:cubicBezTo>
                  <a:lnTo>
                    <a:pt x="509" y="480"/>
                  </a:lnTo>
                  <a:cubicBezTo>
                    <a:pt x="1" y="619"/>
                    <a:pt x="120" y="1351"/>
                    <a:pt x="617" y="1351"/>
                  </a:cubicBezTo>
                  <a:cubicBezTo>
                    <a:pt x="632" y="1351"/>
                    <a:pt x="648" y="1351"/>
                    <a:pt x="664" y="1349"/>
                  </a:cubicBezTo>
                  <a:lnTo>
                    <a:pt x="3259" y="873"/>
                  </a:lnTo>
                  <a:cubicBezTo>
                    <a:pt x="3764" y="735"/>
                    <a:pt x="3650" y="1"/>
                    <a:pt x="316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1" name="Google Shape;10141;p53"/>
            <p:cNvSpPr/>
            <p:nvPr/>
          </p:nvSpPr>
          <p:spPr>
            <a:xfrm>
              <a:off x="6690400" y="3776475"/>
              <a:ext cx="193200" cy="173675"/>
            </a:xfrm>
            <a:custGeom>
              <a:rect b="b" l="l" r="r" t="t"/>
              <a:pathLst>
                <a:path extrusionOk="0" h="6947" w="7728">
                  <a:moveTo>
                    <a:pt x="3899" y="1"/>
                  </a:moveTo>
                  <a:cubicBezTo>
                    <a:pt x="2865" y="1"/>
                    <a:pt x="1848" y="470"/>
                    <a:pt x="1180" y="1346"/>
                  </a:cubicBezTo>
                  <a:lnTo>
                    <a:pt x="6918" y="4978"/>
                  </a:lnTo>
                  <a:cubicBezTo>
                    <a:pt x="7728" y="3406"/>
                    <a:pt x="7204" y="1477"/>
                    <a:pt x="5716" y="525"/>
                  </a:cubicBezTo>
                  <a:cubicBezTo>
                    <a:pt x="5152" y="171"/>
                    <a:pt x="4522" y="1"/>
                    <a:pt x="3899" y="1"/>
                  </a:cubicBezTo>
                  <a:close/>
                  <a:moveTo>
                    <a:pt x="775" y="1989"/>
                  </a:moveTo>
                  <a:lnTo>
                    <a:pt x="775" y="1989"/>
                  </a:lnTo>
                  <a:cubicBezTo>
                    <a:pt x="1" y="3561"/>
                    <a:pt x="489" y="5478"/>
                    <a:pt x="1953" y="6418"/>
                  </a:cubicBezTo>
                  <a:cubicBezTo>
                    <a:pt x="2522" y="6775"/>
                    <a:pt x="3159" y="6947"/>
                    <a:pt x="3790" y="6947"/>
                  </a:cubicBezTo>
                  <a:cubicBezTo>
                    <a:pt x="4824" y="6947"/>
                    <a:pt x="5841" y="6486"/>
                    <a:pt x="6514" y="5621"/>
                  </a:cubicBezTo>
                  <a:lnTo>
                    <a:pt x="775" y="1989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2" name="Google Shape;10142;p53"/>
            <p:cNvSpPr/>
            <p:nvPr/>
          </p:nvSpPr>
          <p:spPr>
            <a:xfrm>
              <a:off x="7053250" y="3403225"/>
              <a:ext cx="151825" cy="140800"/>
            </a:xfrm>
            <a:custGeom>
              <a:rect b="b" l="l" r="r" t="t"/>
              <a:pathLst>
                <a:path extrusionOk="0" h="5632" w="6073">
                  <a:moveTo>
                    <a:pt x="3596" y="1"/>
                  </a:moveTo>
                  <a:lnTo>
                    <a:pt x="1203" y="1632"/>
                  </a:lnTo>
                  <a:cubicBezTo>
                    <a:pt x="239" y="2275"/>
                    <a:pt x="1" y="3584"/>
                    <a:pt x="655" y="4549"/>
                  </a:cubicBezTo>
                  <a:lnTo>
                    <a:pt x="763" y="4715"/>
                  </a:lnTo>
                  <a:cubicBezTo>
                    <a:pt x="1172" y="5311"/>
                    <a:pt x="1837" y="5632"/>
                    <a:pt x="2511" y="5632"/>
                  </a:cubicBezTo>
                  <a:cubicBezTo>
                    <a:pt x="2915" y="5632"/>
                    <a:pt x="3322" y="5516"/>
                    <a:pt x="3680" y="5275"/>
                  </a:cubicBezTo>
                  <a:lnTo>
                    <a:pt x="6073" y="3644"/>
                  </a:lnTo>
                  <a:lnTo>
                    <a:pt x="3596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3" name="Google Shape;10143;p53"/>
            <p:cNvSpPr/>
            <p:nvPr/>
          </p:nvSpPr>
          <p:spPr>
            <a:xfrm>
              <a:off x="7155950" y="3344700"/>
              <a:ext cx="151825" cy="141000"/>
            </a:xfrm>
            <a:custGeom>
              <a:rect b="b" l="l" r="r" t="t"/>
              <a:pathLst>
                <a:path extrusionOk="0" h="5640" w="6073">
                  <a:moveTo>
                    <a:pt x="3577" y="0"/>
                  </a:moveTo>
                  <a:cubicBezTo>
                    <a:pt x="3169" y="0"/>
                    <a:pt x="2757" y="118"/>
                    <a:pt x="2393" y="365"/>
                  </a:cubicBezTo>
                  <a:lnTo>
                    <a:pt x="0" y="1996"/>
                  </a:lnTo>
                  <a:lnTo>
                    <a:pt x="2477" y="5640"/>
                  </a:lnTo>
                  <a:lnTo>
                    <a:pt x="4870" y="4008"/>
                  </a:lnTo>
                  <a:cubicBezTo>
                    <a:pt x="5834" y="3354"/>
                    <a:pt x="6072" y="2044"/>
                    <a:pt x="5429" y="1091"/>
                  </a:cubicBezTo>
                  <a:lnTo>
                    <a:pt x="5322" y="925"/>
                  </a:lnTo>
                  <a:cubicBezTo>
                    <a:pt x="4914" y="324"/>
                    <a:pt x="4252" y="0"/>
                    <a:pt x="357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4" name="Google Shape;10144;p53"/>
            <p:cNvSpPr/>
            <p:nvPr/>
          </p:nvSpPr>
          <p:spPr>
            <a:xfrm>
              <a:off x="7008600" y="3694200"/>
              <a:ext cx="268225" cy="266925"/>
            </a:xfrm>
            <a:custGeom>
              <a:rect b="b" l="l" r="r" t="t"/>
              <a:pathLst>
                <a:path extrusionOk="0" h="10677" w="10729">
                  <a:moveTo>
                    <a:pt x="4998" y="0"/>
                  </a:moveTo>
                  <a:cubicBezTo>
                    <a:pt x="4821" y="0"/>
                    <a:pt x="4665" y="134"/>
                    <a:pt x="4644" y="315"/>
                  </a:cubicBezTo>
                  <a:lnTo>
                    <a:pt x="4180" y="3804"/>
                  </a:lnTo>
                  <a:lnTo>
                    <a:pt x="703" y="3340"/>
                  </a:lnTo>
                  <a:cubicBezTo>
                    <a:pt x="688" y="3338"/>
                    <a:pt x="673" y="3337"/>
                    <a:pt x="659" y="3337"/>
                  </a:cubicBezTo>
                  <a:cubicBezTo>
                    <a:pt x="474" y="3337"/>
                    <a:pt x="308" y="3473"/>
                    <a:pt x="286" y="3661"/>
                  </a:cubicBezTo>
                  <a:lnTo>
                    <a:pt x="24" y="5638"/>
                  </a:lnTo>
                  <a:cubicBezTo>
                    <a:pt x="1" y="5840"/>
                    <a:pt x="143" y="6030"/>
                    <a:pt x="346" y="6054"/>
                  </a:cubicBezTo>
                  <a:lnTo>
                    <a:pt x="3822" y="6519"/>
                  </a:lnTo>
                  <a:lnTo>
                    <a:pt x="3370" y="9995"/>
                  </a:lnTo>
                  <a:cubicBezTo>
                    <a:pt x="3334" y="10198"/>
                    <a:pt x="3477" y="10388"/>
                    <a:pt x="3692" y="10412"/>
                  </a:cubicBezTo>
                  <a:lnTo>
                    <a:pt x="5656" y="10674"/>
                  </a:lnTo>
                  <a:cubicBezTo>
                    <a:pt x="5671" y="10676"/>
                    <a:pt x="5686" y="10676"/>
                    <a:pt x="5700" y="10676"/>
                  </a:cubicBezTo>
                  <a:cubicBezTo>
                    <a:pt x="5885" y="10676"/>
                    <a:pt x="6051" y="10540"/>
                    <a:pt x="6073" y="10352"/>
                  </a:cubicBezTo>
                  <a:lnTo>
                    <a:pt x="6537" y="6876"/>
                  </a:lnTo>
                  <a:lnTo>
                    <a:pt x="10014" y="7328"/>
                  </a:lnTo>
                  <a:cubicBezTo>
                    <a:pt x="10035" y="7332"/>
                    <a:pt x="10055" y="7334"/>
                    <a:pt x="10076" y="7334"/>
                  </a:cubicBezTo>
                  <a:cubicBezTo>
                    <a:pt x="10254" y="7334"/>
                    <a:pt x="10410" y="7199"/>
                    <a:pt x="10442" y="7007"/>
                  </a:cubicBezTo>
                  <a:lnTo>
                    <a:pt x="10692" y="5042"/>
                  </a:lnTo>
                  <a:cubicBezTo>
                    <a:pt x="10728" y="4840"/>
                    <a:pt x="10585" y="4649"/>
                    <a:pt x="10371" y="4625"/>
                  </a:cubicBezTo>
                  <a:lnTo>
                    <a:pt x="6894" y="4161"/>
                  </a:lnTo>
                  <a:lnTo>
                    <a:pt x="7359" y="685"/>
                  </a:lnTo>
                  <a:cubicBezTo>
                    <a:pt x="7382" y="470"/>
                    <a:pt x="7240" y="292"/>
                    <a:pt x="7037" y="256"/>
                  </a:cubicBezTo>
                  <a:lnTo>
                    <a:pt x="5061" y="6"/>
                  </a:lnTo>
                  <a:cubicBezTo>
                    <a:pt x="5040" y="2"/>
                    <a:pt x="5019" y="0"/>
                    <a:pt x="499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5" name="Google Shape;10145;p53"/>
            <p:cNvSpPr/>
            <p:nvPr/>
          </p:nvSpPr>
          <p:spPr>
            <a:xfrm>
              <a:off x="6665700" y="4098125"/>
              <a:ext cx="270900" cy="338025"/>
            </a:xfrm>
            <a:custGeom>
              <a:rect b="b" l="l" r="r" t="t"/>
              <a:pathLst>
                <a:path extrusionOk="0" h="13521" w="10836">
                  <a:moveTo>
                    <a:pt x="4145" y="435"/>
                  </a:moveTo>
                  <a:cubicBezTo>
                    <a:pt x="4431" y="435"/>
                    <a:pt x="4712" y="608"/>
                    <a:pt x="4763" y="994"/>
                  </a:cubicBezTo>
                  <a:cubicBezTo>
                    <a:pt x="4799" y="1184"/>
                    <a:pt x="4751" y="1387"/>
                    <a:pt x="4620" y="1542"/>
                  </a:cubicBezTo>
                  <a:lnTo>
                    <a:pt x="3822" y="1684"/>
                  </a:lnTo>
                  <a:cubicBezTo>
                    <a:pt x="3656" y="1589"/>
                    <a:pt x="3537" y="1434"/>
                    <a:pt x="3501" y="1244"/>
                  </a:cubicBezTo>
                  <a:lnTo>
                    <a:pt x="3501" y="1232"/>
                  </a:lnTo>
                  <a:cubicBezTo>
                    <a:pt x="3386" y="732"/>
                    <a:pt x="3770" y="435"/>
                    <a:pt x="4145" y="435"/>
                  </a:cubicBezTo>
                  <a:close/>
                  <a:moveTo>
                    <a:pt x="7848" y="2746"/>
                  </a:moveTo>
                  <a:cubicBezTo>
                    <a:pt x="8111" y="2746"/>
                    <a:pt x="8330" y="2934"/>
                    <a:pt x="8383" y="3196"/>
                  </a:cubicBezTo>
                  <a:lnTo>
                    <a:pt x="9776" y="10757"/>
                  </a:lnTo>
                  <a:cubicBezTo>
                    <a:pt x="9823" y="11066"/>
                    <a:pt x="9621" y="11352"/>
                    <a:pt x="9323" y="11400"/>
                  </a:cubicBezTo>
                  <a:lnTo>
                    <a:pt x="3060" y="12543"/>
                  </a:lnTo>
                  <a:cubicBezTo>
                    <a:pt x="3030" y="12548"/>
                    <a:pt x="2999" y="12550"/>
                    <a:pt x="2969" y="12550"/>
                  </a:cubicBezTo>
                  <a:cubicBezTo>
                    <a:pt x="2707" y="12550"/>
                    <a:pt x="2472" y="12369"/>
                    <a:pt x="2429" y="12102"/>
                  </a:cubicBezTo>
                  <a:lnTo>
                    <a:pt x="1048" y="4530"/>
                  </a:lnTo>
                  <a:cubicBezTo>
                    <a:pt x="989" y="4232"/>
                    <a:pt x="1191" y="3947"/>
                    <a:pt x="1489" y="3899"/>
                  </a:cubicBezTo>
                  <a:lnTo>
                    <a:pt x="2239" y="3768"/>
                  </a:lnTo>
                  <a:cubicBezTo>
                    <a:pt x="2271" y="3968"/>
                    <a:pt x="2451" y="4121"/>
                    <a:pt x="2657" y="4121"/>
                  </a:cubicBezTo>
                  <a:cubicBezTo>
                    <a:pt x="2684" y="4121"/>
                    <a:pt x="2711" y="4119"/>
                    <a:pt x="2739" y="4113"/>
                  </a:cubicBezTo>
                  <a:lnTo>
                    <a:pt x="6656" y="3399"/>
                  </a:lnTo>
                  <a:cubicBezTo>
                    <a:pt x="6882" y="3351"/>
                    <a:pt x="7049" y="3125"/>
                    <a:pt x="7001" y="2887"/>
                  </a:cubicBezTo>
                  <a:lnTo>
                    <a:pt x="7740" y="2756"/>
                  </a:lnTo>
                  <a:cubicBezTo>
                    <a:pt x="7776" y="2749"/>
                    <a:pt x="7812" y="2746"/>
                    <a:pt x="7848" y="2746"/>
                  </a:cubicBezTo>
                  <a:close/>
                  <a:moveTo>
                    <a:pt x="4134" y="0"/>
                  </a:moveTo>
                  <a:cubicBezTo>
                    <a:pt x="4070" y="0"/>
                    <a:pt x="4006" y="6"/>
                    <a:pt x="3942" y="18"/>
                  </a:cubicBezTo>
                  <a:cubicBezTo>
                    <a:pt x="3334" y="125"/>
                    <a:pt x="2941" y="708"/>
                    <a:pt x="3072" y="1303"/>
                  </a:cubicBezTo>
                  <a:cubicBezTo>
                    <a:pt x="3096" y="1482"/>
                    <a:pt x="3168" y="1637"/>
                    <a:pt x="3287" y="1780"/>
                  </a:cubicBezTo>
                  <a:lnTo>
                    <a:pt x="2501" y="1923"/>
                  </a:lnTo>
                  <a:cubicBezTo>
                    <a:pt x="2191" y="1982"/>
                    <a:pt x="1977" y="2292"/>
                    <a:pt x="2037" y="2601"/>
                  </a:cubicBezTo>
                  <a:lnTo>
                    <a:pt x="2084" y="2887"/>
                  </a:lnTo>
                  <a:lnTo>
                    <a:pt x="798" y="3125"/>
                  </a:lnTo>
                  <a:cubicBezTo>
                    <a:pt x="310" y="3208"/>
                    <a:pt x="1" y="3673"/>
                    <a:pt x="84" y="4161"/>
                  </a:cubicBezTo>
                  <a:lnTo>
                    <a:pt x="1656" y="12793"/>
                  </a:lnTo>
                  <a:cubicBezTo>
                    <a:pt x="1741" y="13218"/>
                    <a:pt x="2111" y="13520"/>
                    <a:pt x="2537" y="13520"/>
                  </a:cubicBezTo>
                  <a:cubicBezTo>
                    <a:pt x="2588" y="13520"/>
                    <a:pt x="2639" y="13516"/>
                    <a:pt x="2691" y="13507"/>
                  </a:cubicBezTo>
                  <a:lnTo>
                    <a:pt x="10026" y="12162"/>
                  </a:lnTo>
                  <a:cubicBezTo>
                    <a:pt x="10514" y="12079"/>
                    <a:pt x="10835" y="11602"/>
                    <a:pt x="10752" y="11126"/>
                  </a:cubicBezTo>
                  <a:lnTo>
                    <a:pt x="9168" y="2494"/>
                  </a:lnTo>
                  <a:cubicBezTo>
                    <a:pt x="9095" y="2064"/>
                    <a:pt x="8725" y="1763"/>
                    <a:pt x="8304" y="1763"/>
                  </a:cubicBezTo>
                  <a:cubicBezTo>
                    <a:pt x="8248" y="1763"/>
                    <a:pt x="8190" y="1768"/>
                    <a:pt x="8133" y="1780"/>
                  </a:cubicBezTo>
                  <a:lnTo>
                    <a:pt x="6859" y="2018"/>
                  </a:lnTo>
                  <a:lnTo>
                    <a:pt x="6799" y="1732"/>
                  </a:lnTo>
                  <a:cubicBezTo>
                    <a:pt x="6745" y="1451"/>
                    <a:pt x="6496" y="1249"/>
                    <a:pt x="6210" y="1249"/>
                  </a:cubicBezTo>
                  <a:cubicBezTo>
                    <a:pt x="6180" y="1249"/>
                    <a:pt x="6151" y="1251"/>
                    <a:pt x="6120" y="1256"/>
                  </a:cubicBezTo>
                  <a:lnTo>
                    <a:pt x="5168" y="1434"/>
                  </a:lnTo>
                  <a:cubicBezTo>
                    <a:pt x="5227" y="1268"/>
                    <a:pt x="5239" y="1089"/>
                    <a:pt x="5204" y="910"/>
                  </a:cubicBezTo>
                  <a:cubicBezTo>
                    <a:pt x="5119" y="380"/>
                    <a:pt x="4655" y="0"/>
                    <a:pt x="413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6" name="Google Shape;10146;p53"/>
            <p:cNvSpPr/>
            <p:nvPr/>
          </p:nvSpPr>
          <p:spPr>
            <a:xfrm>
              <a:off x="6713625" y="4220000"/>
              <a:ext cx="46625" cy="38650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0" y="1"/>
                    <a:pt x="926" y="5"/>
                    <a:pt x="882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4" y="1545"/>
                    <a:pt x="1864" y="1142"/>
                    <a:pt x="1775" y="631"/>
                  </a:cubicBezTo>
                  <a:cubicBezTo>
                    <a:pt x="1700" y="259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7" name="Google Shape;10147;p53"/>
            <p:cNvSpPr/>
            <p:nvPr/>
          </p:nvSpPr>
          <p:spPr>
            <a:xfrm>
              <a:off x="6766850" y="4208650"/>
              <a:ext cx="96125" cy="33625"/>
            </a:xfrm>
            <a:custGeom>
              <a:rect b="b" l="l" r="r" t="t"/>
              <a:pathLst>
                <a:path extrusionOk="0" h="1345" w="3845">
                  <a:moveTo>
                    <a:pt x="3248" y="1"/>
                  </a:moveTo>
                  <a:cubicBezTo>
                    <a:pt x="3212" y="1"/>
                    <a:pt x="3174" y="5"/>
                    <a:pt x="3134" y="14"/>
                  </a:cubicBezTo>
                  <a:lnTo>
                    <a:pt x="538" y="478"/>
                  </a:lnTo>
                  <a:cubicBezTo>
                    <a:pt x="0" y="579"/>
                    <a:pt x="106" y="1345"/>
                    <a:pt x="597" y="1345"/>
                  </a:cubicBezTo>
                  <a:cubicBezTo>
                    <a:pt x="628" y="1345"/>
                    <a:pt x="660" y="1342"/>
                    <a:pt x="693" y="1335"/>
                  </a:cubicBezTo>
                  <a:lnTo>
                    <a:pt x="3289" y="871"/>
                  </a:lnTo>
                  <a:cubicBezTo>
                    <a:pt x="3844" y="793"/>
                    <a:pt x="3747" y="1"/>
                    <a:pt x="324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8" name="Google Shape;10148;p53"/>
            <p:cNvSpPr/>
            <p:nvPr/>
          </p:nvSpPr>
          <p:spPr>
            <a:xfrm>
              <a:off x="6723450" y="4273875"/>
              <a:ext cx="46625" cy="38650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0" y="1"/>
                    <a:pt x="926" y="5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1" y="1546"/>
                    <a:pt x="1007" y="1546"/>
                  </a:cubicBezTo>
                  <a:cubicBezTo>
                    <a:pt x="1454" y="1546"/>
                    <a:pt x="1864" y="1142"/>
                    <a:pt x="1774" y="631"/>
                  </a:cubicBezTo>
                  <a:cubicBezTo>
                    <a:pt x="1700" y="259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9" name="Google Shape;10149;p53"/>
            <p:cNvSpPr/>
            <p:nvPr/>
          </p:nvSpPr>
          <p:spPr>
            <a:xfrm>
              <a:off x="6777325" y="4262500"/>
              <a:ext cx="94000" cy="33750"/>
            </a:xfrm>
            <a:custGeom>
              <a:rect b="b" l="l" r="r" t="t"/>
              <a:pathLst>
                <a:path extrusionOk="0" h="1350" w="3760">
                  <a:moveTo>
                    <a:pt x="3144" y="1"/>
                  </a:moveTo>
                  <a:cubicBezTo>
                    <a:pt x="3128" y="1"/>
                    <a:pt x="3112" y="1"/>
                    <a:pt x="3096" y="3"/>
                  </a:cubicBezTo>
                  <a:lnTo>
                    <a:pt x="500" y="467"/>
                  </a:lnTo>
                  <a:cubicBezTo>
                    <a:pt x="0" y="618"/>
                    <a:pt x="125" y="1349"/>
                    <a:pt x="631" y="1349"/>
                  </a:cubicBezTo>
                  <a:cubicBezTo>
                    <a:pt x="643" y="1349"/>
                    <a:pt x="655" y="1349"/>
                    <a:pt x="667" y="1348"/>
                  </a:cubicBezTo>
                  <a:lnTo>
                    <a:pt x="3263" y="872"/>
                  </a:lnTo>
                  <a:cubicBezTo>
                    <a:pt x="3759" y="722"/>
                    <a:pt x="3640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0" name="Google Shape;10150;p53"/>
            <p:cNvSpPr/>
            <p:nvPr/>
          </p:nvSpPr>
          <p:spPr>
            <a:xfrm>
              <a:off x="6733875" y="4331350"/>
              <a:ext cx="46600" cy="38925"/>
            </a:xfrm>
            <a:custGeom>
              <a:rect b="b" l="l" r="r" t="t"/>
              <a:pathLst>
                <a:path extrusionOk="0" h="1557" w="1864">
                  <a:moveTo>
                    <a:pt x="1010" y="0"/>
                  </a:moveTo>
                  <a:cubicBezTo>
                    <a:pt x="967" y="0"/>
                    <a:pt x="924" y="4"/>
                    <a:pt x="881" y="11"/>
                  </a:cubicBezTo>
                  <a:cubicBezTo>
                    <a:pt x="203" y="130"/>
                    <a:pt x="0" y="1011"/>
                    <a:pt x="572" y="1416"/>
                  </a:cubicBezTo>
                  <a:cubicBezTo>
                    <a:pt x="710" y="1513"/>
                    <a:pt x="860" y="1556"/>
                    <a:pt x="1007" y="1556"/>
                  </a:cubicBezTo>
                  <a:cubicBezTo>
                    <a:pt x="1454" y="1556"/>
                    <a:pt x="1864" y="1153"/>
                    <a:pt x="1774" y="642"/>
                  </a:cubicBezTo>
                  <a:cubicBezTo>
                    <a:pt x="1710" y="268"/>
                    <a:pt x="1378" y="0"/>
                    <a:pt x="101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1" name="Google Shape;10151;p53"/>
            <p:cNvSpPr/>
            <p:nvPr/>
          </p:nvSpPr>
          <p:spPr>
            <a:xfrm>
              <a:off x="6787700" y="4319900"/>
              <a:ext cx="94750" cy="33875"/>
            </a:xfrm>
            <a:custGeom>
              <a:rect b="b" l="l" r="r" t="t"/>
              <a:pathLst>
                <a:path extrusionOk="0" h="1355" w="3790">
                  <a:moveTo>
                    <a:pt x="3177" y="0"/>
                  </a:moveTo>
                  <a:cubicBezTo>
                    <a:pt x="3155" y="0"/>
                    <a:pt x="3133" y="2"/>
                    <a:pt x="3110" y="5"/>
                  </a:cubicBezTo>
                  <a:lnTo>
                    <a:pt x="514" y="481"/>
                  </a:lnTo>
                  <a:cubicBezTo>
                    <a:pt x="1" y="606"/>
                    <a:pt x="110" y="1355"/>
                    <a:pt x="602" y="1355"/>
                  </a:cubicBezTo>
                  <a:cubicBezTo>
                    <a:pt x="623" y="1355"/>
                    <a:pt x="646" y="1353"/>
                    <a:pt x="669" y="1350"/>
                  </a:cubicBezTo>
                  <a:lnTo>
                    <a:pt x="3264" y="886"/>
                  </a:lnTo>
                  <a:cubicBezTo>
                    <a:pt x="3789" y="749"/>
                    <a:pt x="3669" y="0"/>
                    <a:pt x="317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2" name="Google Shape;10152;p53"/>
            <p:cNvSpPr/>
            <p:nvPr/>
          </p:nvSpPr>
          <p:spPr>
            <a:xfrm>
              <a:off x="6689525" y="4570700"/>
              <a:ext cx="194075" cy="174075"/>
            </a:xfrm>
            <a:custGeom>
              <a:rect b="b" l="l" r="r" t="t"/>
              <a:pathLst>
                <a:path extrusionOk="0" h="6963" w="7763">
                  <a:moveTo>
                    <a:pt x="3924" y="1"/>
                  </a:moveTo>
                  <a:cubicBezTo>
                    <a:pt x="2893" y="1"/>
                    <a:pt x="1881" y="469"/>
                    <a:pt x="1215" y="1343"/>
                  </a:cubicBezTo>
                  <a:lnTo>
                    <a:pt x="6953" y="4975"/>
                  </a:lnTo>
                  <a:cubicBezTo>
                    <a:pt x="7763" y="3403"/>
                    <a:pt x="7239" y="1474"/>
                    <a:pt x="5751" y="534"/>
                  </a:cubicBezTo>
                  <a:cubicBezTo>
                    <a:pt x="5184" y="174"/>
                    <a:pt x="4551" y="1"/>
                    <a:pt x="3924" y="1"/>
                  </a:cubicBezTo>
                  <a:close/>
                  <a:moveTo>
                    <a:pt x="810" y="1986"/>
                  </a:moveTo>
                  <a:lnTo>
                    <a:pt x="810" y="1986"/>
                  </a:lnTo>
                  <a:cubicBezTo>
                    <a:pt x="0" y="3558"/>
                    <a:pt x="512" y="5498"/>
                    <a:pt x="2012" y="6439"/>
                  </a:cubicBezTo>
                  <a:cubicBezTo>
                    <a:pt x="2576" y="6793"/>
                    <a:pt x="3206" y="6963"/>
                    <a:pt x="3829" y="6963"/>
                  </a:cubicBezTo>
                  <a:cubicBezTo>
                    <a:pt x="4864" y="6963"/>
                    <a:pt x="5880" y="6494"/>
                    <a:pt x="6549" y="5618"/>
                  </a:cubicBezTo>
                  <a:lnTo>
                    <a:pt x="810" y="1986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3" name="Google Shape;10153;p53"/>
            <p:cNvSpPr/>
            <p:nvPr/>
          </p:nvSpPr>
          <p:spPr>
            <a:xfrm>
              <a:off x="7053250" y="4197375"/>
              <a:ext cx="151825" cy="141000"/>
            </a:xfrm>
            <a:custGeom>
              <a:rect b="b" l="l" r="r" t="t"/>
              <a:pathLst>
                <a:path extrusionOk="0" h="5640" w="6073">
                  <a:moveTo>
                    <a:pt x="3596" y="0"/>
                  </a:moveTo>
                  <a:lnTo>
                    <a:pt x="1203" y="1632"/>
                  </a:lnTo>
                  <a:cubicBezTo>
                    <a:pt x="251" y="2286"/>
                    <a:pt x="1" y="3596"/>
                    <a:pt x="655" y="4560"/>
                  </a:cubicBezTo>
                  <a:lnTo>
                    <a:pt x="763" y="4715"/>
                  </a:lnTo>
                  <a:cubicBezTo>
                    <a:pt x="1163" y="5316"/>
                    <a:pt x="1827" y="5640"/>
                    <a:pt x="2502" y="5640"/>
                  </a:cubicBezTo>
                  <a:cubicBezTo>
                    <a:pt x="2909" y="5640"/>
                    <a:pt x="3321" y="5522"/>
                    <a:pt x="3680" y="5275"/>
                  </a:cubicBezTo>
                  <a:lnTo>
                    <a:pt x="6073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4" name="Google Shape;10154;p53"/>
            <p:cNvSpPr/>
            <p:nvPr/>
          </p:nvSpPr>
          <p:spPr>
            <a:xfrm>
              <a:off x="7155950" y="4138825"/>
              <a:ext cx="151825" cy="141025"/>
            </a:xfrm>
            <a:custGeom>
              <a:rect b="b" l="l" r="r" t="t"/>
              <a:pathLst>
                <a:path extrusionOk="0" h="5641" w="6073">
                  <a:moveTo>
                    <a:pt x="3577" y="1"/>
                  </a:moveTo>
                  <a:cubicBezTo>
                    <a:pt x="3169" y="1"/>
                    <a:pt x="2757" y="119"/>
                    <a:pt x="2393" y="366"/>
                  </a:cubicBezTo>
                  <a:lnTo>
                    <a:pt x="0" y="1997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4" y="3354"/>
                    <a:pt x="6072" y="2045"/>
                    <a:pt x="5429" y="1092"/>
                  </a:cubicBezTo>
                  <a:lnTo>
                    <a:pt x="5322" y="926"/>
                  </a:lnTo>
                  <a:cubicBezTo>
                    <a:pt x="4914" y="325"/>
                    <a:pt x="4252" y="1"/>
                    <a:pt x="357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5" name="Google Shape;10155;p53"/>
            <p:cNvSpPr/>
            <p:nvPr/>
          </p:nvSpPr>
          <p:spPr>
            <a:xfrm>
              <a:off x="7008600" y="4488125"/>
              <a:ext cx="268225" cy="267150"/>
            </a:xfrm>
            <a:custGeom>
              <a:rect b="b" l="l" r="r" t="t"/>
              <a:pathLst>
                <a:path extrusionOk="0" h="10686" w="10729">
                  <a:moveTo>
                    <a:pt x="5017" y="0"/>
                  </a:moveTo>
                  <a:cubicBezTo>
                    <a:pt x="4831" y="0"/>
                    <a:pt x="4666" y="137"/>
                    <a:pt x="4644" y="324"/>
                  </a:cubicBezTo>
                  <a:lnTo>
                    <a:pt x="4192" y="3813"/>
                  </a:lnTo>
                  <a:lnTo>
                    <a:pt x="703" y="3348"/>
                  </a:lnTo>
                  <a:cubicBezTo>
                    <a:pt x="688" y="3347"/>
                    <a:pt x="673" y="3346"/>
                    <a:pt x="659" y="3346"/>
                  </a:cubicBezTo>
                  <a:cubicBezTo>
                    <a:pt x="474" y="3346"/>
                    <a:pt x="308" y="3482"/>
                    <a:pt x="286" y="3670"/>
                  </a:cubicBezTo>
                  <a:lnTo>
                    <a:pt x="24" y="5646"/>
                  </a:lnTo>
                  <a:cubicBezTo>
                    <a:pt x="1" y="5849"/>
                    <a:pt x="143" y="6027"/>
                    <a:pt x="346" y="6063"/>
                  </a:cubicBezTo>
                  <a:lnTo>
                    <a:pt x="3822" y="6527"/>
                  </a:lnTo>
                  <a:lnTo>
                    <a:pt x="3370" y="10004"/>
                  </a:lnTo>
                  <a:cubicBezTo>
                    <a:pt x="3334" y="10206"/>
                    <a:pt x="3477" y="10397"/>
                    <a:pt x="3692" y="10421"/>
                  </a:cubicBezTo>
                  <a:lnTo>
                    <a:pt x="5656" y="10683"/>
                  </a:lnTo>
                  <a:cubicBezTo>
                    <a:pt x="5671" y="10684"/>
                    <a:pt x="5686" y="10685"/>
                    <a:pt x="5700" y="10685"/>
                  </a:cubicBezTo>
                  <a:cubicBezTo>
                    <a:pt x="5885" y="10685"/>
                    <a:pt x="6051" y="10549"/>
                    <a:pt x="6073" y="10361"/>
                  </a:cubicBezTo>
                  <a:lnTo>
                    <a:pt x="6537" y="6885"/>
                  </a:lnTo>
                  <a:lnTo>
                    <a:pt x="10026" y="7337"/>
                  </a:lnTo>
                  <a:cubicBezTo>
                    <a:pt x="10040" y="7339"/>
                    <a:pt x="10055" y="7340"/>
                    <a:pt x="10070" y="7340"/>
                  </a:cubicBezTo>
                  <a:cubicBezTo>
                    <a:pt x="10253" y="7340"/>
                    <a:pt x="10409" y="7203"/>
                    <a:pt x="10442" y="7016"/>
                  </a:cubicBezTo>
                  <a:lnTo>
                    <a:pt x="10704" y="5039"/>
                  </a:lnTo>
                  <a:cubicBezTo>
                    <a:pt x="10728" y="4837"/>
                    <a:pt x="10585" y="4646"/>
                    <a:pt x="10383" y="4622"/>
                  </a:cubicBezTo>
                  <a:lnTo>
                    <a:pt x="6894" y="4170"/>
                  </a:lnTo>
                  <a:lnTo>
                    <a:pt x="7359" y="681"/>
                  </a:lnTo>
                  <a:cubicBezTo>
                    <a:pt x="7382" y="479"/>
                    <a:pt x="7240" y="300"/>
                    <a:pt x="7037" y="265"/>
                  </a:cubicBezTo>
                  <a:lnTo>
                    <a:pt x="5061" y="3"/>
                  </a:lnTo>
                  <a:cubicBezTo>
                    <a:pt x="5046" y="1"/>
                    <a:pt x="5031" y="0"/>
                    <a:pt x="501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6" name="Google Shape;10156;p53"/>
            <p:cNvSpPr/>
            <p:nvPr/>
          </p:nvSpPr>
          <p:spPr>
            <a:xfrm>
              <a:off x="5871550" y="921250"/>
              <a:ext cx="271200" cy="338025"/>
            </a:xfrm>
            <a:custGeom>
              <a:rect b="b" l="l" r="r" t="t"/>
              <a:pathLst>
                <a:path extrusionOk="0" h="13521" w="10848">
                  <a:moveTo>
                    <a:pt x="4147" y="435"/>
                  </a:moveTo>
                  <a:cubicBezTo>
                    <a:pt x="4435" y="435"/>
                    <a:pt x="4718" y="607"/>
                    <a:pt x="4775" y="994"/>
                  </a:cubicBezTo>
                  <a:cubicBezTo>
                    <a:pt x="4799" y="1196"/>
                    <a:pt x="4751" y="1387"/>
                    <a:pt x="4620" y="1541"/>
                  </a:cubicBezTo>
                  <a:lnTo>
                    <a:pt x="3835" y="1684"/>
                  </a:lnTo>
                  <a:cubicBezTo>
                    <a:pt x="3656" y="1589"/>
                    <a:pt x="3537" y="1422"/>
                    <a:pt x="3501" y="1232"/>
                  </a:cubicBezTo>
                  <a:cubicBezTo>
                    <a:pt x="3386" y="732"/>
                    <a:pt x="3770" y="435"/>
                    <a:pt x="4147" y="435"/>
                  </a:cubicBezTo>
                  <a:close/>
                  <a:moveTo>
                    <a:pt x="7843" y="2749"/>
                  </a:moveTo>
                  <a:cubicBezTo>
                    <a:pt x="8105" y="2749"/>
                    <a:pt x="8340" y="2930"/>
                    <a:pt x="8383" y="3208"/>
                  </a:cubicBezTo>
                  <a:lnTo>
                    <a:pt x="9776" y="10769"/>
                  </a:lnTo>
                  <a:cubicBezTo>
                    <a:pt x="9823" y="11066"/>
                    <a:pt x="9633" y="11352"/>
                    <a:pt x="9323" y="11400"/>
                  </a:cubicBezTo>
                  <a:lnTo>
                    <a:pt x="3061" y="12543"/>
                  </a:lnTo>
                  <a:cubicBezTo>
                    <a:pt x="3025" y="12550"/>
                    <a:pt x="2990" y="12553"/>
                    <a:pt x="2956" y="12553"/>
                  </a:cubicBezTo>
                  <a:cubicBezTo>
                    <a:pt x="2699" y="12553"/>
                    <a:pt x="2472" y="12365"/>
                    <a:pt x="2430" y="12102"/>
                  </a:cubicBezTo>
                  <a:lnTo>
                    <a:pt x="1048" y="4530"/>
                  </a:lnTo>
                  <a:cubicBezTo>
                    <a:pt x="989" y="4232"/>
                    <a:pt x="1191" y="3946"/>
                    <a:pt x="1489" y="3899"/>
                  </a:cubicBezTo>
                  <a:lnTo>
                    <a:pt x="2239" y="3768"/>
                  </a:lnTo>
                  <a:cubicBezTo>
                    <a:pt x="2270" y="3977"/>
                    <a:pt x="2449" y="4122"/>
                    <a:pt x="2653" y="4122"/>
                  </a:cubicBezTo>
                  <a:cubicBezTo>
                    <a:pt x="2681" y="4122"/>
                    <a:pt x="2710" y="4119"/>
                    <a:pt x="2739" y="4113"/>
                  </a:cubicBezTo>
                  <a:lnTo>
                    <a:pt x="6656" y="3399"/>
                  </a:lnTo>
                  <a:cubicBezTo>
                    <a:pt x="6894" y="3363"/>
                    <a:pt x="7049" y="3125"/>
                    <a:pt x="7002" y="2899"/>
                  </a:cubicBezTo>
                  <a:lnTo>
                    <a:pt x="7752" y="2756"/>
                  </a:lnTo>
                  <a:cubicBezTo>
                    <a:pt x="7782" y="2751"/>
                    <a:pt x="7813" y="2749"/>
                    <a:pt x="7843" y="2749"/>
                  </a:cubicBezTo>
                  <a:close/>
                  <a:moveTo>
                    <a:pt x="4125" y="0"/>
                  </a:moveTo>
                  <a:cubicBezTo>
                    <a:pt x="4061" y="0"/>
                    <a:pt x="3995" y="6"/>
                    <a:pt x="3930" y="17"/>
                  </a:cubicBezTo>
                  <a:cubicBezTo>
                    <a:pt x="3334" y="136"/>
                    <a:pt x="2942" y="708"/>
                    <a:pt x="3061" y="1303"/>
                  </a:cubicBezTo>
                  <a:cubicBezTo>
                    <a:pt x="3096" y="1482"/>
                    <a:pt x="3168" y="1649"/>
                    <a:pt x="3275" y="1779"/>
                  </a:cubicBezTo>
                  <a:lnTo>
                    <a:pt x="2501" y="1922"/>
                  </a:lnTo>
                  <a:cubicBezTo>
                    <a:pt x="2191" y="1982"/>
                    <a:pt x="1977" y="2291"/>
                    <a:pt x="2037" y="2613"/>
                  </a:cubicBezTo>
                  <a:lnTo>
                    <a:pt x="2084" y="2887"/>
                  </a:lnTo>
                  <a:lnTo>
                    <a:pt x="798" y="3125"/>
                  </a:lnTo>
                  <a:cubicBezTo>
                    <a:pt x="310" y="3208"/>
                    <a:pt x="1" y="3673"/>
                    <a:pt x="84" y="4149"/>
                  </a:cubicBezTo>
                  <a:lnTo>
                    <a:pt x="1656" y="12781"/>
                  </a:lnTo>
                  <a:cubicBezTo>
                    <a:pt x="1730" y="13217"/>
                    <a:pt x="2118" y="13520"/>
                    <a:pt x="2540" y="13520"/>
                  </a:cubicBezTo>
                  <a:cubicBezTo>
                    <a:pt x="2590" y="13520"/>
                    <a:pt x="2641" y="13516"/>
                    <a:pt x="2692" y="13507"/>
                  </a:cubicBezTo>
                  <a:lnTo>
                    <a:pt x="10038" y="12162"/>
                  </a:lnTo>
                  <a:cubicBezTo>
                    <a:pt x="10526" y="12066"/>
                    <a:pt x="10847" y="11602"/>
                    <a:pt x="10752" y="11126"/>
                  </a:cubicBezTo>
                  <a:lnTo>
                    <a:pt x="9169" y="2506"/>
                  </a:lnTo>
                  <a:cubicBezTo>
                    <a:pt x="9094" y="2069"/>
                    <a:pt x="8715" y="1766"/>
                    <a:pt x="8287" y="1766"/>
                  </a:cubicBezTo>
                  <a:cubicBezTo>
                    <a:pt x="8236" y="1766"/>
                    <a:pt x="8185" y="1771"/>
                    <a:pt x="8133" y="1779"/>
                  </a:cubicBezTo>
                  <a:lnTo>
                    <a:pt x="6847" y="2018"/>
                  </a:lnTo>
                  <a:lnTo>
                    <a:pt x="6799" y="1744"/>
                  </a:lnTo>
                  <a:cubicBezTo>
                    <a:pt x="6746" y="1458"/>
                    <a:pt x="6506" y="1258"/>
                    <a:pt x="6228" y="1258"/>
                  </a:cubicBezTo>
                  <a:cubicBezTo>
                    <a:pt x="6193" y="1258"/>
                    <a:pt x="6157" y="1261"/>
                    <a:pt x="6121" y="1268"/>
                  </a:cubicBezTo>
                  <a:lnTo>
                    <a:pt x="5168" y="1434"/>
                  </a:lnTo>
                  <a:cubicBezTo>
                    <a:pt x="5228" y="1268"/>
                    <a:pt x="5239" y="1089"/>
                    <a:pt x="5204" y="922"/>
                  </a:cubicBezTo>
                  <a:cubicBezTo>
                    <a:pt x="5119" y="381"/>
                    <a:pt x="4655" y="0"/>
                    <a:pt x="4125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7" name="Google Shape;10157;p53"/>
            <p:cNvSpPr/>
            <p:nvPr/>
          </p:nvSpPr>
          <p:spPr>
            <a:xfrm>
              <a:off x="5919475" y="1043050"/>
              <a:ext cx="46550" cy="38675"/>
            </a:xfrm>
            <a:custGeom>
              <a:rect b="b" l="l" r="r" t="t"/>
              <a:pathLst>
                <a:path extrusionOk="0" h="1547" w="1862">
                  <a:moveTo>
                    <a:pt x="1015" y="1"/>
                  </a:moveTo>
                  <a:cubicBezTo>
                    <a:pt x="967" y="1"/>
                    <a:pt x="919" y="5"/>
                    <a:pt x="870" y="15"/>
                  </a:cubicBezTo>
                  <a:cubicBezTo>
                    <a:pt x="191" y="134"/>
                    <a:pt x="1" y="1015"/>
                    <a:pt x="572" y="1408"/>
                  </a:cubicBezTo>
                  <a:cubicBezTo>
                    <a:pt x="709" y="1504"/>
                    <a:pt x="858" y="1547"/>
                    <a:pt x="1002" y="1547"/>
                  </a:cubicBezTo>
                  <a:cubicBezTo>
                    <a:pt x="1451" y="1547"/>
                    <a:pt x="1862" y="1138"/>
                    <a:pt x="1763" y="634"/>
                  </a:cubicBezTo>
                  <a:cubicBezTo>
                    <a:pt x="1700" y="266"/>
                    <a:pt x="1377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8" name="Google Shape;10158;p53"/>
            <p:cNvSpPr/>
            <p:nvPr/>
          </p:nvSpPr>
          <p:spPr>
            <a:xfrm>
              <a:off x="5972325" y="1031775"/>
              <a:ext cx="96500" cy="33875"/>
            </a:xfrm>
            <a:custGeom>
              <a:rect b="b" l="l" r="r" t="t"/>
              <a:pathLst>
                <a:path extrusionOk="0" h="1355" w="3860">
                  <a:moveTo>
                    <a:pt x="3263" y="1"/>
                  </a:moveTo>
                  <a:cubicBezTo>
                    <a:pt x="3227" y="1"/>
                    <a:pt x="3189" y="5"/>
                    <a:pt x="3149" y="14"/>
                  </a:cubicBezTo>
                  <a:lnTo>
                    <a:pt x="3137" y="14"/>
                  </a:lnTo>
                  <a:lnTo>
                    <a:pt x="554" y="490"/>
                  </a:lnTo>
                  <a:cubicBezTo>
                    <a:pt x="1" y="580"/>
                    <a:pt x="121" y="1354"/>
                    <a:pt x="622" y="1354"/>
                  </a:cubicBezTo>
                  <a:cubicBezTo>
                    <a:pt x="650" y="1354"/>
                    <a:pt x="678" y="1352"/>
                    <a:pt x="708" y="1347"/>
                  </a:cubicBezTo>
                  <a:lnTo>
                    <a:pt x="3304" y="871"/>
                  </a:lnTo>
                  <a:cubicBezTo>
                    <a:pt x="3859" y="793"/>
                    <a:pt x="3762" y="1"/>
                    <a:pt x="326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9" name="Google Shape;10159;p53"/>
            <p:cNvSpPr/>
            <p:nvPr/>
          </p:nvSpPr>
          <p:spPr>
            <a:xfrm>
              <a:off x="5929300" y="1097000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0" name="Google Shape;10160;p53"/>
            <p:cNvSpPr/>
            <p:nvPr/>
          </p:nvSpPr>
          <p:spPr>
            <a:xfrm>
              <a:off x="5983175" y="1085650"/>
              <a:ext cx="94100" cy="33725"/>
            </a:xfrm>
            <a:custGeom>
              <a:rect b="b" l="l" r="r" t="t"/>
              <a:pathLst>
                <a:path extrusionOk="0" h="1349" w="3764">
                  <a:moveTo>
                    <a:pt x="3143" y="0"/>
                  </a:moveTo>
                  <a:cubicBezTo>
                    <a:pt x="3132" y="0"/>
                    <a:pt x="3120" y="1"/>
                    <a:pt x="3108" y="2"/>
                  </a:cubicBezTo>
                  <a:lnTo>
                    <a:pt x="3096" y="2"/>
                  </a:lnTo>
                  <a:lnTo>
                    <a:pt x="501" y="478"/>
                  </a:lnTo>
                  <a:cubicBezTo>
                    <a:pt x="0" y="618"/>
                    <a:pt x="125" y="1348"/>
                    <a:pt x="631" y="1348"/>
                  </a:cubicBezTo>
                  <a:cubicBezTo>
                    <a:pt x="643" y="1348"/>
                    <a:pt x="655" y="1348"/>
                    <a:pt x="667" y="1347"/>
                  </a:cubicBezTo>
                  <a:lnTo>
                    <a:pt x="3263" y="871"/>
                  </a:lnTo>
                  <a:cubicBezTo>
                    <a:pt x="3763" y="731"/>
                    <a:pt x="3638" y="0"/>
                    <a:pt x="314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1" name="Google Shape;10161;p53"/>
            <p:cNvSpPr/>
            <p:nvPr/>
          </p:nvSpPr>
          <p:spPr>
            <a:xfrm>
              <a:off x="5939725" y="1154450"/>
              <a:ext cx="46625" cy="38900"/>
            </a:xfrm>
            <a:custGeom>
              <a:rect b="b" l="l" r="r" t="t"/>
              <a:pathLst>
                <a:path extrusionOk="0" h="1556" w="1865">
                  <a:moveTo>
                    <a:pt x="1013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17"/>
                  </a:cubicBezTo>
                  <a:cubicBezTo>
                    <a:pt x="711" y="1513"/>
                    <a:pt x="862" y="1556"/>
                    <a:pt x="1007" y="1556"/>
                  </a:cubicBezTo>
                  <a:cubicBezTo>
                    <a:pt x="1458" y="1556"/>
                    <a:pt x="1864" y="1147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2" name="Google Shape;10162;p53"/>
            <p:cNvSpPr/>
            <p:nvPr/>
          </p:nvSpPr>
          <p:spPr>
            <a:xfrm>
              <a:off x="5993175" y="1143050"/>
              <a:ext cx="94925" cy="34125"/>
            </a:xfrm>
            <a:custGeom>
              <a:rect b="b" l="l" r="r" t="t"/>
              <a:pathLst>
                <a:path extrusionOk="0" h="1365" w="3797">
                  <a:moveTo>
                    <a:pt x="3182" y="0"/>
                  </a:moveTo>
                  <a:cubicBezTo>
                    <a:pt x="3164" y="0"/>
                    <a:pt x="3144" y="1"/>
                    <a:pt x="3125" y="4"/>
                  </a:cubicBezTo>
                  <a:lnTo>
                    <a:pt x="529" y="480"/>
                  </a:lnTo>
                  <a:cubicBezTo>
                    <a:pt x="1" y="606"/>
                    <a:pt x="126" y="1364"/>
                    <a:pt x="627" y="1364"/>
                  </a:cubicBezTo>
                  <a:cubicBezTo>
                    <a:pt x="646" y="1364"/>
                    <a:pt x="665" y="1363"/>
                    <a:pt x="684" y="1361"/>
                  </a:cubicBezTo>
                  <a:lnTo>
                    <a:pt x="3280" y="885"/>
                  </a:lnTo>
                  <a:cubicBezTo>
                    <a:pt x="3796" y="747"/>
                    <a:pt x="3682" y="0"/>
                    <a:pt x="318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3" name="Google Shape;10163;p53"/>
            <p:cNvSpPr/>
            <p:nvPr/>
          </p:nvSpPr>
          <p:spPr>
            <a:xfrm>
              <a:off x="5895375" y="1393750"/>
              <a:ext cx="194100" cy="174150"/>
            </a:xfrm>
            <a:custGeom>
              <a:rect b="b" l="l" r="r" t="t"/>
              <a:pathLst>
                <a:path extrusionOk="0" h="6966" w="7764">
                  <a:moveTo>
                    <a:pt x="3934" y="1"/>
                  </a:moveTo>
                  <a:cubicBezTo>
                    <a:pt x="2900" y="1"/>
                    <a:pt x="1883" y="469"/>
                    <a:pt x="1215" y="1346"/>
                  </a:cubicBezTo>
                  <a:lnTo>
                    <a:pt x="6953" y="4977"/>
                  </a:lnTo>
                  <a:cubicBezTo>
                    <a:pt x="7763" y="3406"/>
                    <a:pt x="7251" y="1477"/>
                    <a:pt x="5751" y="525"/>
                  </a:cubicBezTo>
                  <a:cubicBezTo>
                    <a:pt x="5187" y="171"/>
                    <a:pt x="4557" y="1"/>
                    <a:pt x="3934" y="1"/>
                  </a:cubicBezTo>
                  <a:close/>
                  <a:moveTo>
                    <a:pt x="810" y="2001"/>
                  </a:moveTo>
                  <a:lnTo>
                    <a:pt x="810" y="2001"/>
                  </a:lnTo>
                  <a:cubicBezTo>
                    <a:pt x="0" y="3561"/>
                    <a:pt x="524" y="5489"/>
                    <a:pt x="2012" y="6442"/>
                  </a:cubicBezTo>
                  <a:cubicBezTo>
                    <a:pt x="2576" y="6796"/>
                    <a:pt x="3206" y="6966"/>
                    <a:pt x="3829" y="6966"/>
                  </a:cubicBezTo>
                  <a:cubicBezTo>
                    <a:pt x="4864" y="6966"/>
                    <a:pt x="5880" y="6497"/>
                    <a:pt x="6549" y="5620"/>
                  </a:cubicBezTo>
                  <a:lnTo>
                    <a:pt x="810" y="200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4" name="Google Shape;10164;p53"/>
            <p:cNvSpPr/>
            <p:nvPr/>
          </p:nvSpPr>
          <p:spPr>
            <a:xfrm>
              <a:off x="6259100" y="1020500"/>
              <a:ext cx="151825" cy="141000"/>
            </a:xfrm>
            <a:custGeom>
              <a:rect b="b" l="l" r="r" t="t"/>
              <a:pathLst>
                <a:path extrusionOk="0" h="5640" w="6073">
                  <a:moveTo>
                    <a:pt x="3596" y="0"/>
                  </a:moveTo>
                  <a:lnTo>
                    <a:pt x="1203" y="1631"/>
                  </a:lnTo>
                  <a:cubicBezTo>
                    <a:pt x="251" y="2286"/>
                    <a:pt x="1" y="3596"/>
                    <a:pt x="655" y="4560"/>
                  </a:cubicBezTo>
                  <a:lnTo>
                    <a:pt x="763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1"/>
                    <a:pt x="3692" y="5275"/>
                  </a:cubicBezTo>
                  <a:lnTo>
                    <a:pt x="6073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5" name="Google Shape;10165;p53"/>
            <p:cNvSpPr/>
            <p:nvPr/>
          </p:nvSpPr>
          <p:spPr>
            <a:xfrm>
              <a:off x="6361800" y="962250"/>
              <a:ext cx="152125" cy="141025"/>
            </a:xfrm>
            <a:custGeom>
              <a:rect b="b" l="l" r="r" t="t"/>
              <a:pathLst>
                <a:path extrusionOk="0" h="5641" w="6085">
                  <a:moveTo>
                    <a:pt x="3568" y="1"/>
                  </a:moveTo>
                  <a:cubicBezTo>
                    <a:pt x="3162" y="1"/>
                    <a:pt x="2752" y="119"/>
                    <a:pt x="2393" y="366"/>
                  </a:cubicBezTo>
                  <a:lnTo>
                    <a:pt x="0" y="1997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4" y="3354"/>
                    <a:pt x="6084" y="2044"/>
                    <a:pt x="5430" y="1080"/>
                  </a:cubicBezTo>
                  <a:lnTo>
                    <a:pt x="5310" y="925"/>
                  </a:lnTo>
                  <a:cubicBezTo>
                    <a:pt x="4902" y="324"/>
                    <a:pt x="4240" y="1"/>
                    <a:pt x="356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6" name="Google Shape;10166;p53"/>
            <p:cNvSpPr/>
            <p:nvPr/>
          </p:nvSpPr>
          <p:spPr>
            <a:xfrm>
              <a:off x="6214450" y="1311750"/>
              <a:ext cx="268225" cy="266650"/>
            </a:xfrm>
            <a:custGeom>
              <a:rect b="b" l="l" r="r" t="t"/>
              <a:pathLst>
                <a:path extrusionOk="0" h="10666" w="10729">
                  <a:moveTo>
                    <a:pt x="4999" y="1"/>
                  </a:moveTo>
                  <a:cubicBezTo>
                    <a:pt x="4821" y="1"/>
                    <a:pt x="4665" y="136"/>
                    <a:pt x="4644" y="328"/>
                  </a:cubicBezTo>
                  <a:lnTo>
                    <a:pt x="4180" y="3805"/>
                  </a:lnTo>
                  <a:lnTo>
                    <a:pt x="715" y="3340"/>
                  </a:lnTo>
                  <a:cubicBezTo>
                    <a:pt x="693" y="3336"/>
                    <a:pt x="671" y="3335"/>
                    <a:pt x="650" y="3335"/>
                  </a:cubicBezTo>
                  <a:cubicBezTo>
                    <a:pt x="465" y="3335"/>
                    <a:pt x="318" y="3469"/>
                    <a:pt x="286" y="3662"/>
                  </a:cubicBezTo>
                  <a:lnTo>
                    <a:pt x="36" y="5626"/>
                  </a:lnTo>
                  <a:cubicBezTo>
                    <a:pt x="1" y="5829"/>
                    <a:pt x="144" y="6019"/>
                    <a:pt x="358" y="6043"/>
                  </a:cubicBezTo>
                  <a:lnTo>
                    <a:pt x="346" y="6043"/>
                  </a:lnTo>
                  <a:lnTo>
                    <a:pt x="3823" y="6507"/>
                  </a:lnTo>
                  <a:lnTo>
                    <a:pt x="3370" y="9984"/>
                  </a:lnTo>
                  <a:cubicBezTo>
                    <a:pt x="3334" y="10186"/>
                    <a:pt x="3477" y="10377"/>
                    <a:pt x="3692" y="10401"/>
                  </a:cubicBezTo>
                  <a:lnTo>
                    <a:pt x="5656" y="10663"/>
                  </a:lnTo>
                  <a:cubicBezTo>
                    <a:pt x="5671" y="10664"/>
                    <a:pt x="5686" y="10665"/>
                    <a:pt x="5700" y="10665"/>
                  </a:cubicBezTo>
                  <a:cubicBezTo>
                    <a:pt x="5886" y="10665"/>
                    <a:pt x="6051" y="10529"/>
                    <a:pt x="6073" y="10341"/>
                  </a:cubicBezTo>
                  <a:lnTo>
                    <a:pt x="6537" y="6864"/>
                  </a:lnTo>
                  <a:lnTo>
                    <a:pt x="10014" y="7329"/>
                  </a:lnTo>
                  <a:cubicBezTo>
                    <a:pt x="10029" y="7331"/>
                    <a:pt x="10043" y="7331"/>
                    <a:pt x="10058" y="7331"/>
                  </a:cubicBezTo>
                  <a:cubicBezTo>
                    <a:pt x="10243" y="7331"/>
                    <a:pt x="10408" y="7195"/>
                    <a:pt x="10431" y="7007"/>
                  </a:cubicBezTo>
                  <a:lnTo>
                    <a:pt x="10693" y="5031"/>
                  </a:lnTo>
                  <a:cubicBezTo>
                    <a:pt x="10728" y="4828"/>
                    <a:pt x="10573" y="4638"/>
                    <a:pt x="10371" y="4614"/>
                  </a:cubicBezTo>
                  <a:lnTo>
                    <a:pt x="6894" y="4150"/>
                  </a:lnTo>
                  <a:lnTo>
                    <a:pt x="7359" y="673"/>
                  </a:lnTo>
                  <a:cubicBezTo>
                    <a:pt x="7383" y="471"/>
                    <a:pt x="7240" y="280"/>
                    <a:pt x="7037" y="256"/>
                  </a:cubicBezTo>
                  <a:lnTo>
                    <a:pt x="5061" y="6"/>
                  </a:lnTo>
                  <a:cubicBezTo>
                    <a:pt x="5040" y="3"/>
                    <a:pt x="5019" y="1"/>
                    <a:pt x="499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7" name="Google Shape;10167;p53"/>
            <p:cNvSpPr/>
            <p:nvPr/>
          </p:nvSpPr>
          <p:spPr>
            <a:xfrm>
              <a:off x="5871250" y="1715600"/>
              <a:ext cx="271500" cy="338100"/>
            </a:xfrm>
            <a:custGeom>
              <a:rect b="b" l="l" r="r" t="t"/>
              <a:pathLst>
                <a:path extrusionOk="0" h="13524" w="10860">
                  <a:moveTo>
                    <a:pt x="4155" y="429"/>
                  </a:moveTo>
                  <a:cubicBezTo>
                    <a:pt x="4444" y="429"/>
                    <a:pt x="4730" y="604"/>
                    <a:pt x="4787" y="997"/>
                  </a:cubicBezTo>
                  <a:cubicBezTo>
                    <a:pt x="4811" y="1188"/>
                    <a:pt x="4763" y="1390"/>
                    <a:pt x="4632" y="1533"/>
                  </a:cubicBezTo>
                  <a:lnTo>
                    <a:pt x="3847" y="1688"/>
                  </a:lnTo>
                  <a:cubicBezTo>
                    <a:pt x="3668" y="1593"/>
                    <a:pt x="3549" y="1426"/>
                    <a:pt x="3513" y="1224"/>
                  </a:cubicBezTo>
                  <a:cubicBezTo>
                    <a:pt x="3399" y="725"/>
                    <a:pt x="3779" y="429"/>
                    <a:pt x="4155" y="429"/>
                  </a:cubicBezTo>
                  <a:close/>
                  <a:moveTo>
                    <a:pt x="7868" y="2749"/>
                  </a:moveTo>
                  <a:cubicBezTo>
                    <a:pt x="8126" y="2749"/>
                    <a:pt x="8354" y="2938"/>
                    <a:pt x="8407" y="3200"/>
                  </a:cubicBezTo>
                  <a:lnTo>
                    <a:pt x="9788" y="10761"/>
                  </a:lnTo>
                  <a:cubicBezTo>
                    <a:pt x="9835" y="11058"/>
                    <a:pt x="9645" y="11344"/>
                    <a:pt x="9335" y="11392"/>
                  </a:cubicBezTo>
                  <a:lnTo>
                    <a:pt x="3073" y="12535"/>
                  </a:lnTo>
                  <a:cubicBezTo>
                    <a:pt x="3037" y="12542"/>
                    <a:pt x="3002" y="12545"/>
                    <a:pt x="2968" y="12545"/>
                  </a:cubicBezTo>
                  <a:cubicBezTo>
                    <a:pt x="2711" y="12545"/>
                    <a:pt x="2484" y="12357"/>
                    <a:pt x="2442" y="12094"/>
                  </a:cubicBezTo>
                  <a:lnTo>
                    <a:pt x="1060" y="4534"/>
                  </a:lnTo>
                  <a:cubicBezTo>
                    <a:pt x="1013" y="4236"/>
                    <a:pt x="1215" y="3950"/>
                    <a:pt x="1513" y="3903"/>
                  </a:cubicBezTo>
                  <a:lnTo>
                    <a:pt x="2251" y="3760"/>
                  </a:lnTo>
                  <a:cubicBezTo>
                    <a:pt x="2294" y="3975"/>
                    <a:pt x="2483" y="4122"/>
                    <a:pt x="2695" y="4122"/>
                  </a:cubicBezTo>
                  <a:cubicBezTo>
                    <a:pt x="2717" y="4122"/>
                    <a:pt x="2740" y="4120"/>
                    <a:pt x="2763" y="4117"/>
                  </a:cubicBezTo>
                  <a:lnTo>
                    <a:pt x="6680" y="3402"/>
                  </a:lnTo>
                  <a:cubicBezTo>
                    <a:pt x="6906" y="3355"/>
                    <a:pt x="7073" y="3129"/>
                    <a:pt x="7025" y="2890"/>
                  </a:cubicBezTo>
                  <a:lnTo>
                    <a:pt x="7764" y="2760"/>
                  </a:lnTo>
                  <a:cubicBezTo>
                    <a:pt x="7799" y="2752"/>
                    <a:pt x="7834" y="2749"/>
                    <a:pt x="7868" y="2749"/>
                  </a:cubicBezTo>
                  <a:close/>
                  <a:moveTo>
                    <a:pt x="4154" y="0"/>
                  </a:moveTo>
                  <a:cubicBezTo>
                    <a:pt x="4084" y="0"/>
                    <a:pt x="4013" y="7"/>
                    <a:pt x="3942" y="21"/>
                  </a:cubicBezTo>
                  <a:cubicBezTo>
                    <a:pt x="3346" y="128"/>
                    <a:pt x="2954" y="700"/>
                    <a:pt x="3073" y="1307"/>
                  </a:cubicBezTo>
                  <a:cubicBezTo>
                    <a:pt x="3108" y="1474"/>
                    <a:pt x="3180" y="1640"/>
                    <a:pt x="3287" y="1783"/>
                  </a:cubicBezTo>
                  <a:lnTo>
                    <a:pt x="2513" y="1926"/>
                  </a:lnTo>
                  <a:cubicBezTo>
                    <a:pt x="2203" y="1986"/>
                    <a:pt x="1989" y="2295"/>
                    <a:pt x="2049" y="2617"/>
                  </a:cubicBezTo>
                  <a:lnTo>
                    <a:pt x="2096" y="2890"/>
                  </a:lnTo>
                  <a:lnTo>
                    <a:pt x="810" y="3129"/>
                  </a:lnTo>
                  <a:cubicBezTo>
                    <a:pt x="322" y="3212"/>
                    <a:pt x="1" y="3676"/>
                    <a:pt x="96" y="4164"/>
                  </a:cubicBezTo>
                  <a:lnTo>
                    <a:pt x="1668" y="12785"/>
                  </a:lnTo>
                  <a:cubicBezTo>
                    <a:pt x="1742" y="13221"/>
                    <a:pt x="2130" y="13524"/>
                    <a:pt x="2552" y="13524"/>
                  </a:cubicBezTo>
                  <a:cubicBezTo>
                    <a:pt x="2602" y="13524"/>
                    <a:pt x="2653" y="13520"/>
                    <a:pt x="2704" y="13511"/>
                  </a:cubicBezTo>
                  <a:lnTo>
                    <a:pt x="10050" y="12165"/>
                  </a:lnTo>
                  <a:cubicBezTo>
                    <a:pt x="10538" y="12082"/>
                    <a:pt x="10859" y="11618"/>
                    <a:pt x="10764" y="11130"/>
                  </a:cubicBezTo>
                  <a:lnTo>
                    <a:pt x="9192" y="2498"/>
                  </a:lnTo>
                  <a:cubicBezTo>
                    <a:pt x="9108" y="2067"/>
                    <a:pt x="8738" y="1766"/>
                    <a:pt x="8317" y="1766"/>
                  </a:cubicBezTo>
                  <a:cubicBezTo>
                    <a:pt x="8260" y="1766"/>
                    <a:pt x="8203" y="1772"/>
                    <a:pt x="8145" y="1783"/>
                  </a:cubicBezTo>
                  <a:lnTo>
                    <a:pt x="6859" y="2009"/>
                  </a:lnTo>
                  <a:lnTo>
                    <a:pt x="6811" y="1736"/>
                  </a:lnTo>
                  <a:cubicBezTo>
                    <a:pt x="6757" y="1446"/>
                    <a:pt x="6500" y="1252"/>
                    <a:pt x="6223" y="1252"/>
                  </a:cubicBezTo>
                  <a:cubicBezTo>
                    <a:pt x="6193" y="1252"/>
                    <a:pt x="6163" y="1255"/>
                    <a:pt x="6133" y="1259"/>
                  </a:cubicBezTo>
                  <a:lnTo>
                    <a:pt x="5180" y="1438"/>
                  </a:lnTo>
                  <a:cubicBezTo>
                    <a:pt x="5240" y="1259"/>
                    <a:pt x="5251" y="1081"/>
                    <a:pt x="5216" y="914"/>
                  </a:cubicBezTo>
                  <a:cubicBezTo>
                    <a:pt x="5132" y="378"/>
                    <a:pt x="4677" y="0"/>
                    <a:pt x="415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8" name="Google Shape;10168;p53"/>
            <p:cNvSpPr/>
            <p:nvPr/>
          </p:nvSpPr>
          <p:spPr>
            <a:xfrm>
              <a:off x="5919475" y="1837275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9" name="Google Shape;10169;p53"/>
            <p:cNvSpPr/>
            <p:nvPr/>
          </p:nvSpPr>
          <p:spPr>
            <a:xfrm>
              <a:off x="5972000" y="1825875"/>
              <a:ext cx="97325" cy="34050"/>
            </a:xfrm>
            <a:custGeom>
              <a:rect b="b" l="l" r="r" t="t"/>
              <a:pathLst>
                <a:path extrusionOk="0" h="1362" w="3893">
                  <a:moveTo>
                    <a:pt x="3284" y="1"/>
                  </a:moveTo>
                  <a:cubicBezTo>
                    <a:pt x="3246" y="1"/>
                    <a:pt x="3205" y="5"/>
                    <a:pt x="3162" y="15"/>
                  </a:cubicBezTo>
                  <a:lnTo>
                    <a:pt x="3150" y="15"/>
                  </a:lnTo>
                  <a:lnTo>
                    <a:pt x="567" y="492"/>
                  </a:lnTo>
                  <a:cubicBezTo>
                    <a:pt x="0" y="569"/>
                    <a:pt x="107" y="1362"/>
                    <a:pt x="607" y="1362"/>
                  </a:cubicBezTo>
                  <a:cubicBezTo>
                    <a:pt x="643" y="1362"/>
                    <a:pt x="681" y="1358"/>
                    <a:pt x="721" y="1349"/>
                  </a:cubicBezTo>
                  <a:lnTo>
                    <a:pt x="3317" y="873"/>
                  </a:lnTo>
                  <a:cubicBezTo>
                    <a:pt x="3892" y="817"/>
                    <a:pt x="3789" y="1"/>
                    <a:pt x="328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0" name="Google Shape;10170;p53"/>
            <p:cNvSpPr/>
            <p:nvPr/>
          </p:nvSpPr>
          <p:spPr>
            <a:xfrm>
              <a:off x="5929300" y="1891150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5"/>
                    <a:pt x="1003" y="1545"/>
                  </a:cubicBezTo>
                  <a:cubicBezTo>
                    <a:pt x="1454" y="1545"/>
                    <a:pt x="1861" y="1145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1" name="Google Shape;10171;p53"/>
            <p:cNvSpPr/>
            <p:nvPr/>
          </p:nvSpPr>
          <p:spPr>
            <a:xfrm>
              <a:off x="5983275" y="1879800"/>
              <a:ext cx="94000" cy="33750"/>
            </a:xfrm>
            <a:custGeom>
              <a:rect b="b" l="l" r="r" t="t"/>
              <a:pathLst>
                <a:path extrusionOk="0" h="1350" w="3760">
                  <a:moveTo>
                    <a:pt x="3128" y="0"/>
                  </a:moveTo>
                  <a:cubicBezTo>
                    <a:pt x="3116" y="0"/>
                    <a:pt x="3104" y="1"/>
                    <a:pt x="3092" y="2"/>
                  </a:cubicBezTo>
                  <a:lnTo>
                    <a:pt x="497" y="478"/>
                  </a:lnTo>
                  <a:cubicBezTo>
                    <a:pt x="0" y="628"/>
                    <a:pt x="119" y="1349"/>
                    <a:pt x="616" y="1349"/>
                  </a:cubicBezTo>
                  <a:cubicBezTo>
                    <a:pt x="631" y="1349"/>
                    <a:pt x="647" y="1348"/>
                    <a:pt x="663" y="1347"/>
                  </a:cubicBezTo>
                  <a:lnTo>
                    <a:pt x="3259" y="883"/>
                  </a:lnTo>
                  <a:cubicBezTo>
                    <a:pt x="3759" y="731"/>
                    <a:pt x="3634" y="0"/>
                    <a:pt x="312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2" name="Google Shape;10172;p53"/>
            <p:cNvSpPr/>
            <p:nvPr/>
          </p:nvSpPr>
          <p:spPr>
            <a:xfrm>
              <a:off x="5939725" y="1948900"/>
              <a:ext cx="46600" cy="38625"/>
            </a:xfrm>
            <a:custGeom>
              <a:rect b="b" l="l" r="r" t="t"/>
              <a:pathLst>
                <a:path extrusionOk="0" h="1545" w="1864">
                  <a:moveTo>
                    <a:pt x="1014" y="0"/>
                  </a:moveTo>
                  <a:cubicBezTo>
                    <a:pt x="970" y="0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8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3" name="Google Shape;10173;p53"/>
            <p:cNvSpPr/>
            <p:nvPr/>
          </p:nvSpPr>
          <p:spPr>
            <a:xfrm>
              <a:off x="5993675" y="1937500"/>
              <a:ext cx="94125" cy="33775"/>
            </a:xfrm>
            <a:custGeom>
              <a:rect b="b" l="l" r="r" t="t"/>
              <a:pathLst>
                <a:path extrusionOk="0" h="1351" w="3765">
                  <a:moveTo>
                    <a:pt x="3162" y="0"/>
                  </a:moveTo>
                  <a:cubicBezTo>
                    <a:pt x="3143" y="0"/>
                    <a:pt x="3124" y="1"/>
                    <a:pt x="3105" y="3"/>
                  </a:cubicBezTo>
                  <a:lnTo>
                    <a:pt x="509" y="468"/>
                  </a:lnTo>
                  <a:cubicBezTo>
                    <a:pt x="1" y="606"/>
                    <a:pt x="109" y="1351"/>
                    <a:pt x="617" y="1351"/>
                  </a:cubicBezTo>
                  <a:cubicBezTo>
                    <a:pt x="632" y="1351"/>
                    <a:pt x="648" y="1350"/>
                    <a:pt x="664" y="1349"/>
                  </a:cubicBezTo>
                  <a:lnTo>
                    <a:pt x="3260" y="872"/>
                  </a:lnTo>
                  <a:cubicBezTo>
                    <a:pt x="3764" y="735"/>
                    <a:pt x="3650" y="0"/>
                    <a:pt x="316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4" name="Google Shape;10174;p53"/>
            <p:cNvSpPr/>
            <p:nvPr/>
          </p:nvSpPr>
          <p:spPr>
            <a:xfrm>
              <a:off x="5895375" y="2188400"/>
              <a:ext cx="193200" cy="173650"/>
            </a:xfrm>
            <a:custGeom>
              <a:rect b="b" l="l" r="r" t="t"/>
              <a:pathLst>
                <a:path extrusionOk="0" h="6946" w="7728">
                  <a:moveTo>
                    <a:pt x="3942" y="0"/>
                  </a:moveTo>
                  <a:cubicBezTo>
                    <a:pt x="2907" y="0"/>
                    <a:pt x="1888" y="464"/>
                    <a:pt x="1215" y="1338"/>
                  </a:cubicBezTo>
                  <a:lnTo>
                    <a:pt x="6953" y="4957"/>
                  </a:lnTo>
                  <a:cubicBezTo>
                    <a:pt x="7727" y="3398"/>
                    <a:pt x="7239" y="1469"/>
                    <a:pt x="5775" y="528"/>
                  </a:cubicBezTo>
                  <a:cubicBezTo>
                    <a:pt x="5207" y="172"/>
                    <a:pt x="4571" y="0"/>
                    <a:pt x="3942" y="0"/>
                  </a:cubicBezTo>
                  <a:close/>
                  <a:moveTo>
                    <a:pt x="810" y="1981"/>
                  </a:moveTo>
                  <a:lnTo>
                    <a:pt x="810" y="1981"/>
                  </a:lnTo>
                  <a:cubicBezTo>
                    <a:pt x="0" y="3552"/>
                    <a:pt x="524" y="5481"/>
                    <a:pt x="2012" y="6422"/>
                  </a:cubicBezTo>
                  <a:cubicBezTo>
                    <a:pt x="2576" y="6775"/>
                    <a:pt x="3206" y="6946"/>
                    <a:pt x="3829" y="6946"/>
                  </a:cubicBezTo>
                  <a:cubicBezTo>
                    <a:pt x="4864" y="6946"/>
                    <a:pt x="5880" y="6477"/>
                    <a:pt x="6549" y="5600"/>
                  </a:cubicBezTo>
                  <a:lnTo>
                    <a:pt x="810" y="198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5" name="Google Shape;10175;p53"/>
            <p:cNvSpPr/>
            <p:nvPr/>
          </p:nvSpPr>
          <p:spPr>
            <a:xfrm>
              <a:off x="6258800" y="1814925"/>
              <a:ext cx="152125" cy="140725"/>
            </a:xfrm>
            <a:custGeom>
              <a:rect b="b" l="l" r="r" t="t"/>
              <a:pathLst>
                <a:path extrusionOk="0" h="5629" w="6085">
                  <a:moveTo>
                    <a:pt x="3608" y="1"/>
                  </a:moveTo>
                  <a:lnTo>
                    <a:pt x="1215" y="1620"/>
                  </a:lnTo>
                  <a:cubicBezTo>
                    <a:pt x="251" y="2275"/>
                    <a:pt x="1" y="3585"/>
                    <a:pt x="667" y="4549"/>
                  </a:cubicBezTo>
                  <a:lnTo>
                    <a:pt x="775" y="4704"/>
                  </a:lnTo>
                  <a:cubicBezTo>
                    <a:pt x="1183" y="5305"/>
                    <a:pt x="1845" y="5629"/>
                    <a:pt x="2520" y="5629"/>
                  </a:cubicBezTo>
                  <a:cubicBezTo>
                    <a:pt x="2928" y="5629"/>
                    <a:pt x="3340" y="5510"/>
                    <a:pt x="3704" y="5264"/>
                  </a:cubicBezTo>
                  <a:lnTo>
                    <a:pt x="6085" y="3644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6" name="Google Shape;10176;p53"/>
            <p:cNvSpPr/>
            <p:nvPr/>
          </p:nvSpPr>
          <p:spPr>
            <a:xfrm>
              <a:off x="6361800" y="1756600"/>
              <a:ext cx="151825" cy="140800"/>
            </a:xfrm>
            <a:custGeom>
              <a:rect b="b" l="l" r="r" t="t"/>
              <a:pathLst>
                <a:path extrusionOk="0" h="5632" w="6073">
                  <a:moveTo>
                    <a:pt x="3579" y="1"/>
                  </a:moveTo>
                  <a:cubicBezTo>
                    <a:pt x="3169" y="1"/>
                    <a:pt x="2756" y="120"/>
                    <a:pt x="2393" y="369"/>
                  </a:cubicBezTo>
                  <a:lnTo>
                    <a:pt x="0" y="1989"/>
                  </a:lnTo>
                  <a:lnTo>
                    <a:pt x="2477" y="5632"/>
                  </a:lnTo>
                  <a:lnTo>
                    <a:pt x="4870" y="4001"/>
                  </a:lnTo>
                  <a:cubicBezTo>
                    <a:pt x="5822" y="3346"/>
                    <a:pt x="6072" y="2036"/>
                    <a:pt x="5430" y="1072"/>
                  </a:cubicBezTo>
                  <a:lnTo>
                    <a:pt x="5430" y="1072"/>
                  </a:lnTo>
                  <a:lnTo>
                    <a:pt x="5430" y="1084"/>
                  </a:lnTo>
                  <a:lnTo>
                    <a:pt x="5310" y="917"/>
                  </a:lnTo>
                  <a:cubicBezTo>
                    <a:pt x="4905" y="319"/>
                    <a:pt x="4247" y="1"/>
                    <a:pt x="357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7" name="Google Shape;10177;p53"/>
            <p:cNvSpPr/>
            <p:nvPr/>
          </p:nvSpPr>
          <p:spPr>
            <a:xfrm>
              <a:off x="6214450" y="2105675"/>
              <a:ext cx="268225" cy="266925"/>
            </a:xfrm>
            <a:custGeom>
              <a:rect b="b" l="l" r="r" t="t"/>
              <a:pathLst>
                <a:path extrusionOk="0" h="10677" w="10729">
                  <a:moveTo>
                    <a:pt x="5017" y="1"/>
                  </a:moveTo>
                  <a:cubicBezTo>
                    <a:pt x="4831" y="1"/>
                    <a:pt x="4666" y="137"/>
                    <a:pt x="4644" y="325"/>
                  </a:cubicBezTo>
                  <a:lnTo>
                    <a:pt x="4180" y="3813"/>
                  </a:lnTo>
                  <a:lnTo>
                    <a:pt x="715" y="3349"/>
                  </a:lnTo>
                  <a:cubicBezTo>
                    <a:pt x="693" y="3345"/>
                    <a:pt x="671" y="3344"/>
                    <a:pt x="650" y="3344"/>
                  </a:cubicBezTo>
                  <a:cubicBezTo>
                    <a:pt x="465" y="3344"/>
                    <a:pt x="318" y="3478"/>
                    <a:pt x="286" y="3670"/>
                  </a:cubicBezTo>
                  <a:lnTo>
                    <a:pt x="36" y="5635"/>
                  </a:lnTo>
                  <a:cubicBezTo>
                    <a:pt x="1" y="5837"/>
                    <a:pt x="144" y="6028"/>
                    <a:pt x="358" y="6052"/>
                  </a:cubicBezTo>
                  <a:lnTo>
                    <a:pt x="346" y="6052"/>
                  </a:lnTo>
                  <a:lnTo>
                    <a:pt x="3823" y="6516"/>
                  </a:lnTo>
                  <a:lnTo>
                    <a:pt x="3370" y="9993"/>
                  </a:lnTo>
                  <a:cubicBezTo>
                    <a:pt x="3334" y="10195"/>
                    <a:pt x="3477" y="10386"/>
                    <a:pt x="3692" y="10409"/>
                  </a:cubicBezTo>
                  <a:lnTo>
                    <a:pt x="5656" y="10671"/>
                  </a:lnTo>
                  <a:cubicBezTo>
                    <a:pt x="5677" y="10675"/>
                    <a:pt x="5698" y="10677"/>
                    <a:pt x="5718" y="10677"/>
                  </a:cubicBezTo>
                  <a:cubicBezTo>
                    <a:pt x="5896" y="10677"/>
                    <a:pt x="6052" y="10542"/>
                    <a:pt x="6073" y="10350"/>
                  </a:cubicBezTo>
                  <a:lnTo>
                    <a:pt x="6537" y="6873"/>
                  </a:lnTo>
                  <a:lnTo>
                    <a:pt x="10014" y="7338"/>
                  </a:lnTo>
                  <a:cubicBezTo>
                    <a:pt x="10029" y="7339"/>
                    <a:pt x="10043" y="7340"/>
                    <a:pt x="10058" y="7340"/>
                  </a:cubicBezTo>
                  <a:cubicBezTo>
                    <a:pt x="10243" y="7340"/>
                    <a:pt x="10408" y="7204"/>
                    <a:pt x="10431" y="7016"/>
                  </a:cubicBezTo>
                  <a:lnTo>
                    <a:pt x="10693" y="5040"/>
                  </a:lnTo>
                  <a:cubicBezTo>
                    <a:pt x="10728" y="4837"/>
                    <a:pt x="10573" y="4647"/>
                    <a:pt x="10371" y="4623"/>
                  </a:cubicBezTo>
                  <a:lnTo>
                    <a:pt x="6894" y="4159"/>
                  </a:lnTo>
                  <a:lnTo>
                    <a:pt x="7359" y="682"/>
                  </a:lnTo>
                  <a:cubicBezTo>
                    <a:pt x="7383" y="480"/>
                    <a:pt x="7240" y="289"/>
                    <a:pt x="7037" y="265"/>
                  </a:cubicBezTo>
                  <a:lnTo>
                    <a:pt x="5061" y="3"/>
                  </a:lnTo>
                  <a:cubicBezTo>
                    <a:pt x="5046" y="2"/>
                    <a:pt x="5031" y="1"/>
                    <a:pt x="501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8" name="Google Shape;10178;p53"/>
            <p:cNvSpPr/>
            <p:nvPr/>
          </p:nvSpPr>
          <p:spPr>
            <a:xfrm>
              <a:off x="5871550" y="2509825"/>
              <a:ext cx="271200" cy="337825"/>
            </a:xfrm>
            <a:custGeom>
              <a:rect b="b" l="l" r="r" t="t"/>
              <a:pathLst>
                <a:path extrusionOk="0" h="13513" w="10848">
                  <a:moveTo>
                    <a:pt x="4141" y="431"/>
                  </a:moveTo>
                  <a:cubicBezTo>
                    <a:pt x="4430" y="431"/>
                    <a:pt x="4718" y="605"/>
                    <a:pt x="4775" y="994"/>
                  </a:cubicBezTo>
                  <a:cubicBezTo>
                    <a:pt x="4799" y="1185"/>
                    <a:pt x="4751" y="1387"/>
                    <a:pt x="4620" y="1530"/>
                  </a:cubicBezTo>
                  <a:lnTo>
                    <a:pt x="3835" y="1685"/>
                  </a:lnTo>
                  <a:cubicBezTo>
                    <a:pt x="3656" y="1590"/>
                    <a:pt x="3537" y="1423"/>
                    <a:pt x="3501" y="1232"/>
                  </a:cubicBezTo>
                  <a:lnTo>
                    <a:pt x="3501" y="1220"/>
                  </a:lnTo>
                  <a:cubicBezTo>
                    <a:pt x="3387" y="723"/>
                    <a:pt x="3766" y="431"/>
                    <a:pt x="4141" y="431"/>
                  </a:cubicBezTo>
                  <a:close/>
                  <a:moveTo>
                    <a:pt x="7856" y="2734"/>
                  </a:moveTo>
                  <a:cubicBezTo>
                    <a:pt x="8113" y="2734"/>
                    <a:pt x="8341" y="2922"/>
                    <a:pt x="8383" y="3185"/>
                  </a:cubicBezTo>
                  <a:lnTo>
                    <a:pt x="9776" y="10757"/>
                  </a:lnTo>
                  <a:cubicBezTo>
                    <a:pt x="9823" y="11055"/>
                    <a:pt x="9633" y="11341"/>
                    <a:pt x="9323" y="11388"/>
                  </a:cubicBezTo>
                  <a:lnTo>
                    <a:pt x="3061" y="12531"/>
                  </a:lnTo>
                  <a:cubicBezTo>
                    <a:pt x="3025" y="12538"/>
                    <a:pt x="2990" y="12542"/>
                    <a:pt x="2956" y="12542"/>
                  </a:cubicBezTo>
                  <a:cubicBezTo>
                    <a:pt x="2699" y="12542"/>
                    <a:pt x="2472" y="12353"/>
                    <a:pt x="2430" y="12091"/>
                  </a:cubicBezTo>
                  <a:lnTo>
                    <a:pt x="1048" y="4518"/>
                  </a:lnTo>
                  <a:cubicBezTo>
                    <a:pt x="989" y="4221"/>
                    <a:pt x="1191" y="3935"/>
                    <a:pt x="1489" y="3887"/>
                  </a:cubicBezTo>
                  <a:lnTo>
                    <a:pt x="2239" y="3745"/>
                  </a:lnTo>
                  <a:cubicBezTo>
                    <a:pt x="2271" y="3955"/>
                    <a:pt x="2451" y="4110"/>
                    <a:pt x="2657" y="4110"/>
                  </a:cubicBezTo>
                  <a:cubicBezTo>
                    <a:pt x="2684" y="4110"/>
                    <a:pt x="2712" y="4107"/>
                    <a:pt x="2739" y="4102"/>
                  </a:cubicBezTo>
                  <a:lnTo>
                    <a:pt x="6656" y="3387"/>
                  </a:lnTo>
                  <a:cubicBezTo>
                    <a:pt x="6894" y="3340"/>
                    <a:pt x="7049" y="3114"/>
                    <a:pt x="7002" y="2875"/>
                  </a:cubicBezTo>
                  <a:lnTo>
                    <a:pt x="7752" y="2744"/>
                  </a:lnTo>
                  <a:cubicBezTo>
                    <a:pt x="7787" y="2737"/>
                    <a:pt x="7822" y="2734"/>
                    <a:pt x="7856" y="2734"/>
                  </a:cubicBezTo>
                  <a:close/>
                  <a:moveTo>
                    <a:pt x="4125" y="1"/>
                  </a:moveTo>
                  <a:cubicBezTo>
                    <a:pt x="4061" y="1"/>
                    <a:pt x="3996" y="6"/>
                    <a:pt x="3930" y="18"/>
                  </a:cubicBezTo>
                  <a:cubicBezTo>
                    <a:pt x="3334" y="125"/>
                    <a:pt x="2942" y="708"/>
                    <a:pt x="3061" y="1304"/>
                  </a:cubicBezTo>
                  <a:cubicBezTo>
                    <a:pt x="3096" y="1470"/>
                    <a:pt x="3168" y="1637"/>
                    <a:pt x="3275" y="1780"/>
                  </a:cubicBezTo>
                  <a:lnTo>
                    <a:pt x="2501" y="1923"/>
                  </a:lnTo>
                  <a:cubicBezTo>
                    <a:pt x="2191" y="1982"/>
                    <a:pt x="1977" y="2280"/>
                    <a:pt x="2037" y="2602"/>
                  </a:cubicBezTo>
                  <a:lnTo>
                    <a:pt x="2084" y="2887"/>
                  </a:lnTo>
                  <a:lnTo>
                    <a:pt x="798" y="3114"/>
                  </a:lnTo>
                  <a:cubicBezTo>
                    <a:pt x="310" y="3209"/>
                    <a:pt x="1" y="3673"/>
                    <a:pt x="84" y="4149"/>
                  </a:cubicBezTo>
                  <a:lnTo>
                    <a:pt x="1656" y="12781"/>
                  </a:lnTo>
                  <a:cubicBezTo>
                    <a:pt x="1729" y="13212"/>
                    <a:pt x="2108" y="13512"/>
                    <a:pt x="2523" y="13512"/>
                  </a:cubicBezTo>
                  <a:cubicBezTo>
                    <a:pt x="2579" y="13512"/>
                    <a:pt x="2635" y="13507"/>
                    <a:pt x="2692" y="13496"/>
                  </a:cubicBezTo>
                  <a:lnTo>
                    <a:pt x="10038" y="12162"/>
                  </a:lnTo>
                  <a:cubicBezTo>
                    <a:pt x="10526" y="12067"/>
                    <a:pt x="10847" y="11603"/>
                    <a:pt x="10752" y="11114"/>
                  </a:cubicBezTo>
                  <a:lnTo>
                    <a:pt x="9180" y="2482"/>
                  </a:lnTo>
                  <a:cubicBezTo>
                    <a:pt x="9096" y="2048"/>
                    <a:pt x="8718" y="1755"/>
                    <a:pt x="8291" y="1755"/>
                  </a:cubicBezTo>
                  <a:cubicBezTo>
                    <a:pt x="8239" y="1755"/>
                    <a:pt x="8186" y="1759"/>
                    <a:pt x="8133" y="1768"/>
                  </a:cubicBezTo>
                  <a:lnTo>
                    <a:pt x="6847" y="2006"/>
                  </a:lnTo>
                  <a:lnTo>
                    <a:pt x="6799" y="1732"/>
                  </a:lnTo>
                  <a:cubicBezTo>
                    <a:pt x="6745" y="1442"/>
                    <a:pt x="6498" y="1249"/>
                    <a:pt x="6214" y="1249"/>
                  </a:cubicBezTo>
                  <a:cubicBezTo>
                    <a:pt x="6183" y="1249"/>
                    <a:pt x="6152" y="1251"/>
                    <a:pt x="6121" y="1256"/>
                  </a:cubicBezTo>
                  <a:lnTo>
                    <a:pt x="5168" y="1435"/>
                  </a:lnTo>
                  <a:cubicBezTo>
                    <a:pt x="5228" y="1268"/>
                    <a:pt x="5239" y="1089"/>
                    <a:pt x="5204" y="911"/>
                  </a:cubicBezTo>
                  <a:cubicBezTo>
                    <a:pt x="5119" y="380"/>
                    <a:pt x="4655" y="1"/>
                    <a:pt x="412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9" name="Google Shape;10179;p53"/>
            <p:cNvSpPr/>
            <p:nvPr/>
          </p:nvSpPr>
          <p:spPr>
            <a:xfrm>
              <a:off x="5919475" y="2631725"/>
              <a:ext cx="46550" cy="38625"/>
            </a:xfrm>
            <a:custGeom>
              <a:rect b="b" l="l" r="r" t="t"/>
              <a:pathLst>
                <a:path extrusionOk="0" h="1545" w="1862">
                  <a:moveTo>
                    <a:pt x="1002" y="0"/>
                  </a:moveTo>
                  <a:cubicBezTo>
                    <a:pt x="959" y="0"/>
                    <a:pt x="914" y="4"/>
                    <a:pt x="870" y="12"/>
                  </a:cubicBezTo>
                  <a:cubicBezTo>
                    <a:pt x="191" y="131"/>
                    <a:pt x="1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8"/>
                    <a:pt x="1369" y="0"/>
                    <a:pt x="100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0" name="Google Shape;10180;p53"/>
            <p:cNvSpPr/>
            <p:nvPr/>
          </p:nvSpPr>
          <p:spPr>
            <a:xfrm>
              <a:off x="5972425" y="2620125"/>
              <a:ext cx="96475" cy="33850"/>
            </a:xfrm>
            <a:custGeom>
              <a:rect b="b" l="l" r="r" t="t"/>
              <a:pathLst>
                <a:path extrusionOk="0" h="1354" w="3859">
                  <a:moveTo>
                    <a:pt x="3251" y="0"/>
                  </a:moveTo>
                  <a:cubicBezTo>
                    <a:pt x="3218" y="0"/>
                    <a:pt x="3182" y="4"/>
                    <a:pt x="3145" y="11"/>
                  </a:cubicBezTo>
                  <a:lnTo>
                    <a:pt x="3133" y="11"/>
                  </a:lnTo>
                  <a:lnTo>
                    <a:pt x="550" y="487"/>
                  </a:lnTo>
                  <a:cubicBezTo>
                    <a:pt x="0" y="588"/>
                    <a:pt x="116" y="1354"/>
                    <a:pt x="608" y="1354"/>
                  </a:cubicBezTo>
                  <a:cubicBezTo>
                    <a:pt x="639" y="1354"/>
                    <a:pt x="671" y="1351"/>
                    <a:pt x="704" y="1345"/>
                  </a:cubicBezTo>
                  <a:lnTo>
                    <a:pt x="3300" y="868"/>
                  </a:lnTo>
                  <a:cubicBezTo>
                    <a:pt x="3858" y="790"/>
                    <a:pt x="3757" y="0"/>
                    <a:pt x="3251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1" name="Google Shape;10181;p53"/>
            <p:cNvSpPr/>
            <p:nvPr/>
          </p:nvSpPr>
          <p:spPr>
            <a:xfrm>
              <a:off x="5929300" y="2685525"/>
              <a:ext cx="46550" cy="38700"/>
            </a:xfrm>
            <a:custGeom>
              <a:rect b="b" l="l" r="r" t="t"/>
              <a:pathLst>
                <a:path extrusionOk="0" h="1548" w="1862">
                  <a:moveTo>
                    <a:pt x="1015" y="0"/>
                  </a:moveTo>
                  <a:cubicBezTo>
                    <a:pt x="967" y="0"/>
                    <a:pt x="919" y="5"/>
                    <a:pt x="870" y="15"/>
                  </a:cubicBezTo>
                  <a:cubicBezTo>
                    <a:pt x="191" y="122"/>
                    <a:pt x="1" y="1015"/>
                    <a:pt x="560" y="1408"/>
                  </a:cubicBezTo>
                  <a:cubicBezTo>
                    <a:pt x="701" y="1505"/>
                    <a:pt x="854" y="1548"/>
                    <a:pt x="1002" y="1548"/>
                  </a:cubicBezTo>
                  <a:cubicBezTo>
                    <a:pt x="1453" y="1548"/>
                    <a:pt x="1861" y="1145"/>
                    <a:pt x="1763" y="634"/>
                  </a:cubicBezTo>
                  <a:cubicBezTo>
                    <a:pt x="1700" y="266"/>
                    <a:pt x="1377" y="0"/>
                    <a:pt x="1015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2" name="Google Shape;10182;p53"/>
            <p:cNvSpPr/>
            <p:nvPr/>
          </p:nvSpPr>
          <p:spPr>
            <a:xfrm>
              <a:off x="5983275" y="2673950"/>
              <a:ext cx="94000" cy="33725"/>
            </a:xfrm>
            <a:custGeom>
              <a:rect b="b" l="l" r="r" t="t"/>
              <a:pathLst>
                <a:path extrusionOk="0" h="1349" w="3760">
                  <a:moveTo>
                    <a:pt x="3139" y="0"/>
                  </a:moveTo>
                  <a:cubicBezTo>
                    <a:pt x="3128" y="0"/>
                    <a:pt x="3116" y="1"/>
                    <a:pt x="3104" y="1"/>
                  </a:cubicBezTo>
                  <a:lnTo>
                    <a:pt x="3092" y="1"/>
                  </a:lnTo>
                  <a:lnTo>
                    <a:pt x="497" y="478"/>
                  </a:lnTo>
                  <a:cubicBezTo>
                    <a:pt x="0" y="628"/>
                    <a:pt x="119" y="1349"/>
                    <a:pt x="616" y="1349"/>
                  </a:cubicBezTo>
                  <a:cubicBezTo>
                    <a:pt x="631" y="1349"/>
                    <a:pt x="647" y="1348"/>
                    <a:pt x="663" y="1347"/>
                  </a:cubicBezTo>
                  <a:lnTo>
                    <a:pt x="3259" y="882"/>
                  </a:lnTo>
                  <a:cubicBezTo>
                    <a:pt x="3759" y="731"/>
                    <a:pt x="3634" y="0"/>
                    <a:pt x="313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3" name="Google Shape;10183;p53"/>
            <p:cNvSpPr/>
            <p:nvPr/>
          </p:nvSpPr>
          <p:spPr>
            <a:xfrm>
              <a:off x="5939725" y="2743050"/>
              <a:ext cx="46600" cy="38625"/>
            </a:xfrm>
            <a:custGeom>
              <a:rect b="b" l="l" r="r" t="t"/>
              <a:pathLst>
                <a:path extrusionOk="0" h="1545" w="1864">
                  <a:moveTo>
                    <a:pt x="1014" y="0"/>
                  </a:moveTo>
                  <a:cubicBezTo>
                    <a:pt x="970" y="0"/>
                    <a:pt x="926" y="4"/>
                    <a:pt x="881" y="11"/>
                  </a:cubicBezTo>
                  <a:cubicBezTo>
                    <a:pt x="203" y="131"/>
                    <a:pt x="0" y="1012"/>
                    <a:pt x="572" y="1404"/>
                  </a:cubicBezTo>
                  <a:cubicBezTo>
                    <a:pt x="713" y="1501"/>
                    <a:pt x="865" y="1545"/>
                    <a:pt x="1012" y="1545"/>
                  </a:cubicBezTo>
                  <a:cubicBezTo>
                    <a:pt x="1461" y="1545"/>
                    <a:pt x="1864" y="1142"/>
                    <a:pt x="1774" y="631"/>
                  </a:cubicBezTo>
                  <a:cubicBezTo>
                    <a:pt x="1700" y="258"/>
                    <a:pt x="1378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4" name="Google Shape;10184;p53"/>
            <p:cNvSpPr/>
            <p:nvPr/>
          </p:nvSpPr>
          <p:spPr>
            <a:xfrm>
              <a:off x="5993200" y="2731600"/>
              <a:ext cx="94800" cy="33850"/>
            </a:xfrm>
            <a:custGeom>
              <a:rect b="b" l="l" r="r" t="t"/>
              <a:pathLst>
                <a:path extrusionOk="0" h="1354" w="3792">
                  <a:moveTo>
                    <a:pt x="3191" y="1"/>
                  </a:moveTo>
                  <a:cubicBezTo>
                    <a:pt x="3169" y="1"/>
                    <a:pt x="3147" y="2"/>
                    <a:pt x="3124" y="5"/>
                  </a:cubicBezTo>
                  <a:lnTo>
                    <a:pt x="528" y="469"/>
                  </a:lnTo>
                  <a:cubicBezTo>
                    <a:pt x="0" y="607"/>
                    <a:pt x="125" y="1354"/>
                    <a:pt x="626" y="1354"/>
                  </a:cubicBezTo>
                  <a:cubicBezTo>
                    <a:pt x="644" y="1354"/>
                    <a:pt x="663" y="1353"/>
                    <a:pt x="683" y="1351"/>
                  </a:cubicBezTo>
                  <a:lnTo>
                    <a:pt x="3279" y="874"/>
                  </a:lnTo>
                  <a:cubicBezTo>
                    <a:pt x="3792" y="749"/>
                    <a:pt x="3682" y="1"/>
                    <a:pt x="319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5" name="Google Shape;10185;p53"/>
            <p:cNvSpPr/>
            <p:nvPr/>
          </p:nvSpPr>
          <p:spPr>
            <a:xfrm>
              <a:off x="5895375" y="2982050"/>
              <a:ext cx="194100" cy="174250"/>
            </a:xfrm>
            <a:custGeom>
              <a:rect b="b" l="l" r="r" t="t"/>
              <a:pathLst>
                <a:path extrusionOk="0" h="6970" w="7764">
                  <a:moveTo>
                    <a:pt x="3937" y="1"/>
                  </a:moveTo>
                  <a:cubicBezTo>
                    <a:pt x="2902" y="1"/>
                    <a:pt x="1884" y="472"/>
                    <a:pt x="1215" y="1358"/>
                  </a:cubicBezTo>
                  <a:lnTo>
                    <a:pt x="6953" y="4977"/>
                  </a:lnTo>
                  <a:cubicBezTo>
                    <a:pt x="7763" y="3405"/>
                    <a:pt x="7251" y="1477"/>
                    <a:pt x="5751" y="524"/>
                  </a:cubicBezTo>
                  <a:cubicBezTo>
                    <a:pt x="5188" y="171"/>
                    <a:pt x="4559" y="1"/>
                    <a:pt x="3937" y="1"/>
                  </a:cubicBezTo>
                  <a:close/>
                  <a:moveTo>
                    <a:pt x="810" y="2001"/>
                  </a:moveTo>
                  <a:lnTo>
                    <a:pt x="810" y="2001"/>
                  </a:lnTo>
                  <a:cubicBezTo>
                    <a:pt x="0" y="3572"/>
                    <a:pt x="524" y="5501"/>
                    <a:pt x="2012" y="6442"/>
                  </a:cubicBezTo>
                  <a:cubicBezTo>
                    <a:pt x="2580" y="6797"/>
                    <a:pt x="3214" y="6969"/>
                    <a:pt x="3841" y="6969"/>
                  </a:cubicBezTo>
                  <a:cubicBezTo>
                    <a:pt x="4871" y="6969"/>
                    <a:pt x="5882" y="6505"/>
                    <a:pt x="6549" y="5632"/>
                  </a:cubicBezTo>
                  <a:lnTo>
                    <a:pt x="810" y="200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6" name="Google Shape;10186;p53"/>
            <p:cNvSpPr/>
            <p:nvPr/>
          </p:nvSpPr>
          <p:spPr>
            <a:xfrm>
              <a:off x="6259100" y="2609075"/>
              <a:ext cx="151825" cy="140725"/>
            </a:xfrm>
            <a:custGeom>
              <a:rect b="b" l="l" r="r" t="t"/>
              <a:pathLst>
                <a:path extrusionOk="0" h="5629" w="6073">
                  <a:moveTo>
                    <a:pt x="3596" y="1"/>
                  </a:moveTo>
                  <a:lnTo>
                    <a:pt x="1203" y="1620"/>
                  </a:lnTo>
                  <a:cubicBezTo>
                    <a:pt x="251" y="2275"/>
                    <a:pt x="1" y="3585"/>
                    <a:pt x="655" y="4549"/>
                  </a:cubicBezTo>
                  <a:lnTo>
                    <a:pt x="763" y="4716"/>
                  </a:lnTo>
                  <a:cubicBezTo>
                    <a:pt x="1170" y="5308"/>
                    <a:pt x="1831" y="5629"/>
                    <a:pt x="2505" y="5629"/>
                  </a:cubicBezTo>
                  <a:cubicBezTo>
                    <a:pt x="2914" y="5629"/>
                    <a:pt x="3327" y="5511"/>
                    <a:pt x="3692" y="5263"/>
                  </a:cubicBezTo>
                  <a:lnTo>
                    <a:pt x="6073" y="3644"/>
                  </a:lnTo>
                  <a:lnTo>
                    <a:pt x="3596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7" name="Google Shape;10187;p53"/>
            <p:cNvSpPr/>
            <p:nvPr/>
          </p:nvSpPr>
          <p:spPr>
            <a:xfrm>
              <a:off x="6361800" y="2550550"/>
              <a:ext cx="151825" cy="141000"/>
            </a:xfrm>
            <a:custGeom>
              <a:rect b="b" l="l" r="r" t="t"/>
              <a:pathLst>
                <a:path extrusionOk="0" h="5640" w="6073">
                  <a:moveTo>
                    <a:pt x="3568" y="0"/>
                  </a:moveTo>
                  <a:cubicBezTo>
                    <a:pt x="3162" y="0"/>
                    <a:pt x="2752" y="119"/>
                    <a:pt x="2393" y="365"/>
                  </a:cubicBezTo>
                  <a:lnTo>
                    <a:pt x="0" y="1996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22" y="3354"/>
                    <a:pt x="6072" y="2044"/>
                    <a:pt x="5430" y="1080"/>
                  </a:cubicBezTo>
                  <a:lnTo>
                    <a:pt x="5310" y="925"/>
                  </a:lnTo>
                  <a:cubicBezTo>
                    <a:pt x="4902" y="324"/>
                    <a:pt x="4240" y="0"/>
                    <a:pt x="356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8" name="Google Shape;10188;p53"/>
            <p:cNvSpPr/>
            <p:nvPr/>
          </p:nvSpPr>
          <p:spPr>
            <a:xfrm>
              <a:off x="6214450" y="2899825"/>
              <a:ext cx="268225" cy="266925"/>
            </a:xfrm>
            <a:custGeom>
              <a:rect b="b" l="l" r="r" t="t"/>
              <a:pathLst>
                <a:path extrusionOk="0" h="10677" w="10729">
                  <a:moveTo>
                    <a:pt x="5017" y="1"/>
                  </a:moveTo>
                  <a:cubicBezTo>
                    <a:pt x="4831" y="1"/>
                    <a:pt x="4666" y="137"/>
                    <a:pt x="4644" y="325"/>
                  </a:cubicBezTo>
                  <a:lnTo>
                    <a:pt x="4180" y="3813"/>
                  </a:lnTo>
                  <a:lnTo>
                    <a:pt x="715" y="3349"/>
                  </a:lnTo>
                  <a:cubicBezTo>
                    <a:pt x="699" y="3347"/>
                    <a:pt x="684" y="3346"/>
                    <a:pt x="669" y="3346"/>
                  </a:cubicBezTo>
                  <a:cubicBezTo>
                    <a:pt x="475" y="3346"/>
                    <a:pt x="320" y="3483"/>
                    <a:pt x="286" y="3670"/>
                  </a:cubicBezTo>
                  <a:lnTo>
                    <a:pt x="36" y="5635"/>
                  </a:lnTo>
                  <a:cubicBezTo>
                    <a:pt x="1" y="5849"/>
                    <a:pt x="144" y="6028"/>
                    <a:pt x="358" y="6063"/>
                  </a:cubicBezTo>
                  <a:lnTo>
                    <a:pt x="346" y="6063"/>
                  </a:lnTo>
                  <a:lnTo>
                    <a:pt x="3823" y="6516"/>
                  </a:lnTo>
                  <a:lnTo>
                    <a:pt x="3370" y="10004"/>
                  </a:lnTo>
                  <a:cubicBezTo>
                    <a:pt x="3334" y="10207"/>
                    <a:pt x="3477" y="10385"/>
                    <a:pt x="3692" y="10421"/>
                  </a:cubicBezTo>
                  <a:lnTo>
                    <a:pt x="5656" y="10671"/>
                  </a:lnTo>
                  <a:cubicBezTo>
                    <a:pt x="5677" y="10675"/>
                    <a:pt x="5698" y="10677"/>
                    <a:pt x="5719" y="10677"/>
                  </a:cubicBezTo>
                  <a:cubicBezTo>
                    <a:pt x="5896" y="10677"/>
                    <a:pt x="6052" y="10543"/>
                    <a:pt x="6073" y="10362"/>
                  </a:cubicBezTo>
                  <a:lnTo>
                    <a:pt x="6537" y="6873"/>
                  </a:lnTo>
                  <a:lnTo>
                    <a:pt x="10014" y="7337"/>
                  </a:lnTo>
                  <a:cubicBezTo>
                    <a:pt x="10029" y="7339"/>
                    <a:pt x="10043" y="7340"/>
                    <a:pt x="10058" y="7340"/>
                  </a:cubicBezTo>
                  <a:cubicBezTo>
                    <a:pt x="10243" y="7340"/>
                    <a:pt x="10408" y="7204"/>
                    <a:pt x="10431" y="7016"/>
                  </a:cubicBezTo>
                  <a:lnTo>
                    <a:pt x="10693" y="5039"/>
                  </a:lnTo>
                  <a:cubicBezTo>
                    <a:pt x="10728" y="4837"/>
                    <a:pt x="10573" y="4647"/>
                    <a:pt x="10371" y="4623"/>
                  </a:cubicBezTo>
                  <a:lnTo>
                    <a:pt x="6894" y="4170"/>
                  </a:lnTo>
                  <a:lnTo>
                    <a:pt x="7359" y="682"/>
                  </a:lnTo>
                  <a:cubicBezTo>
                    <a:pt x="7383" y="479"/>
                    <a:pt x="7240" y="289"/>
                    <a:pt x="7037" y="265"/>
                  </a:cubicBezTo>
                  <a:lnTo>
                    <a:pt x="5061" y="3"/>
                  </a:lnTo>
                  <a:cubicBezTo>
                    <a:pt x="5046" y="1"/>
                    <a:pt x="5031" y="1"/>
                    <a:pt x="501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9" name="Google Shape;10189;p53"/>
            <p:cNvSpPr/>
            <p:nvPr/>
          </p:nvSpPr>
          <p:spPr>
            <a:xfrm>
              <a:off x="5871250" y="3303975"/>
              <a:ext cx="271500" cy="338325"/>
            </a:xfrm>
            <a:custGeom>
              <a:rect b="b" l="l" r="r" t="t"/>
              <a:pathLst>
                <a:path extrusionOk="0" h="13533" w="10860">
                  <a:moveTo>
                    <a:pt x="4159" y="435"/>
                  </a:moveTo>
                  <a:cubicBezTo>
                    <a:pt x="4447" y="435"/>
                    <a:pt x="4730" y="608"/>
                    <a:pt x="4787" y="994"/>
                  </a:cubicBezTo>
                  <a:cubicBezTo>
                    <a:pt x="4811" y="1196"/>
                    <a:pt x="4763" y="1387"/>
                    <a:pt x="4632" y="1542"/>
                  </a:cubicBezTo>
                  <a:lnTo>
                    <a:pt x="3847" y="1685"/>
                  </a:lnTo>
                  <a:cubicBezTo>
                    <a:pt x="3668" y="1589"/>
                    <a:pt x="3549" y="1423"/>
                    <a:pt x="3513" y="1232"/>
                  </a:cubicBezTo>
                  <a:cubicBezTo>
                    <a:pt x="3398" y="732"/>
                    <a:pt x="3782" y="435"/>
                    <a:pt x="4159" y="435"/>
                  </a:cubicBezTo>
                  <a:close/>
                  <a:moveTo>
                    <a:pt x="7873" y="2745"/>
                  </a:moveTo>
                  <a:cubicBezTo>
                    <a:pt x="8128" y="2745"/>
                    <a:pt x="8353" y="2924"/>
                    <a:pt x="8395" y="3185"/>
                  </a:cubicBezTo>
                  <a:lnTo>
                    <a:pt x="9788" y="10769"/>
                  </a:lnTo>
                  <a:cubicBezTo>
                    <a:pt x="9835" y="11067"/>
                    <a:pt x="9645" y="11352"/>
                    <a:pt x="9335" y="11400"/>
                  </a:cubicBezTo>
                  <a:lnTo>
                    <a:pt x="3073" y="12543"/>
                  </a:lnTo>
                  <a:cubicBezTo>
                    <a:pt x="3038" y="12550"/>
                    <a:pt x="3003" y="12553"/>
                    <a:pt x="2968" y="12553"/>
                  </a:cubicBezTo>
                  <a:cubicBezTo>
                    <a:pt x="2711" y="12553"/>
                    <a:pt x="2484" y="12364"/>
                    <a:pt x="2442" y="12091"/>
                  </a:cubicBezTo>
                  <a:lnTo>
                    <a:pt x="1060" y="4530"/>
                  </a:lnTo>
                  <a:cubicBezTo>
                    <a:pt x="1001" y="4233"/>
                    <a:pt x="1203" y="3947"/>
                    <a:pt x="1501" y="3887"/>
                  </a:cubicBezTo>
                  <a:lnTo>
                    <a:pt x="2251" y="3756"/>
                  </a:lnTo>
                  <a:cubicBezTo>
                    <a:pt x="2282" y="3965"/>
                    <a:pt x="2461" y="4110"/>
                    <a:pt x="2665" y="4110"/>
                  </a:cubicBezTo>
                  <a:cubicBezTo>
                    <a:pt x="2693" y="4110"/>
                    <a:pt x="2722" y="4107"/>
                    <a:pt x="2751" y="4102"/>
                  </a:cubicBezTo>
                  <a:lnTo>
                    <a:pt x="6668" y="3399"/>
                  </a:lnTo>
                  <a:cubicBezTo>
                    <a:pt x="6906" y="3351"/>
                    <a:pt x="7061" y="3125"/>
                    <a:pt x="7014" y="2887"/>
                  </a:cubicBezTo>
                  <a:lnTo>
                    <a:pt x="7764" y="2756"/>
                  </a:lnTo>
                  <a:cubicBezTo>
                    <a:pt x="7800" y="2749"/>
                    <a:pt x="7837" y="2745"/>
                    <a:pt x="7873" y="2745"/>
                  </a:cubicBezTo>
                  <a:close/>
                  <a:moveTo>
                    <a:pt x="4137" y="1"/>
                  </a:moveTo>
                  <a:cubicBezTo>
                    <a:pt x="4073" y="1"/>
                    <a:pt x="4007" y="6"/>
                    <a:pt x="3942" y="18"/>
                  </a:cubicBezTo>
                  <a:cubicBezTo>
                    <a:pt x="3346" y="125"/>
                    <a:pt x="2954" y="708"/>
                    <a:pt x="3073" y="1304"/>
                  </a:cubicBezTo>
                  <a:cubicBezTo>
                    <a:pt x="3108" y="1482"/>
                    <a:pt x="3180" y="1649"/>
                    <a:pt x="3287" y="1780"/>
                  </a:cubicBezTo>
                  <a:lnTo>
                    <a:pt x="2513" y="1935"/>
                  </a:lnTo>
                  <a:cubicBezTo>
                    <a:pt x="2203" y="1994"/>
                    <a:pt x="1989" y="2304"/>
                    <a:pt x="2049" y="2613"/>
                  </a:cubicBezTo>
                  <a:lnTo>
                    <a:pt x="2096" y="2899"/>
                  </a:lnTo>
                  <a:lnTo>
                    <a:pt x="810" y="3125"/>
                  </a:lnTo>
                  <a:cubicBezTo>
                    <a:pt x="322" y="3220"/>
                    <a:pt x="1" y="3685"/>
                    <a:pt x="96" y="4173"/>
                  </a:cubicBezTo>
                  <a:lnTo>
                    <a:pt x="1668" y="12793"/>
                  </a:lnTo>
                  <a:cubicBezTo>
                    <a:pt x="1742" y="13229"/>
                    <a:pt x="2130" y="13533"/>
                    <a:pt x="2552" y="13533"/>
                  </a:cubicBezTo>
                  <a:cubicBezTo>
                    <a:pt x="2602" y="13533"/>
                    <a:pt x="2653" y="13528"/>
                    <a:pt x="2704" y="13519"/>
                  </a:cubicBezTo>
                  <a:lnTo>
                    <a:pt x="10050" y="12174"/>
                  </a:lnTo>
                  <a:cubicBezTo>
                    <a:pt x="10538" y="12079"/>
                    <a:pt x="10859" y="11614"/>
                    <a:pt x="10764" y="11138"/>
                  </a:cubicBezTo>
                  <a:lnTo>
                    <a:pt x="9192" y="2506"/>
                  </a:lnTo>
                  <a:cubicBezTo>
                    <a:pt x="9107" y="2070"/>
                    <a:pt x="8727" y="1767"/>
                    <a:pt x="8299" y="1767"/>
                  </a:cubicBezTo>
                  <a:cubicBezTo>
                    <a:pt x="8248" y="1767"/>
                    <a:pt x="8197" y="1771"/>
                    <a:pt x="8145" y="1780"/>
                  </a:cubicBezTo>
                  <a:lnTo>
                    <a:pt x="6859" y="2018"/>
                  </a:lnTo>
                  <a:lnTo>
                    <a:pt x="6811" y="1744"/>
                  </a:lnTo>
                  <a:cubicBezTo>
                    <a:pt x="6758" y="1459"/>
                    <a:pt x="6509" y="1258"/>
                    <a:pt x="6237" y="1258"/>
                  </a:cubicBezTo>
                  <a:cubicBezTo>
                    <a:pt x="6202" y="1258"/>
                    <a:pt x="6167" y="1261"/>
                    <a:pt x="6133" y="1268"/>
                  </a:cubicBezTo>
                  <a:lnTo>
                    <a:pt x="5180" y="1435"/>
                  </a:lnTo>
                  <a:cubicBezTo>
                    <a:pt x="5240" y="1268"/>
                    <a:pt x="5251" y="1089"/>
                    <a:pt x="5216" y="923"/>
                  </a:cubicBezTo>
                  <a:cubicBezTo>
                    <a:pt x="5131" y="381"/>
                    <a:pt x="4667" y="1"/>
                    <a:pt x="413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0" name="Google Shape;10190;p53"/>
            <p:cNvSpPr/>
            <p:nvPr/>
          </p:nvSpPr>
          <p:spPr>
            <a:xfrm>
              <a:off x="5919475" y="3425875"/>
              <a:ext cx="46550" cy="38625"/>
            </a:xfrm>
            <a:custGeom>
              <a:rect b="b" l="l" r="r" t="t"/>
              <a:pathLst>
                <a:path extrusionOk="0" h="1545" w="1862">
                  <a:moveTo>
                    <a:pt x="1002" y="0"/>
                  </a:moveTo>
                  <a:cubicBezTo>
                    <a:pt x="959" y="0"/>
                    <a:pt x="914" y="4"/>
                    <a:pt x="870" y="11"/>
                  </a:cubicBezTo>
                  <a:cubicBezTo>
                    <a:pt x="191" y="130"/>
                    <a:pt x="1" y="1011"/>
                    <a:pt x="572" y="1404"/>
                  </a:cubicBezTo>
                  <a:cubicBezTo>
                    <a:pt x="710" y="1501"/>
                    <a:pt x="861" y="1545"/>
                    <a:pt x="1007" y="1545"/>
                  </a:cubicBezTo>
                  <a:cubicBezTo>
                    <a:pt x="1453" y="1545"/>
                    <a:pt x="1861" y="1142"/>
                    <a:pt x="1763" y="630"/>
                  </a:cubicBezTo>
                  <a:cubicBezTo>
                    <a:pt x="1699" y="258"/>
                    <a:pt x="1369" y="0"/>
                    <a:pt x="100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1" name="Google Shape;10191;p53"/>
            <p:cNvSpPr/>
            <p:nvPr/>
          </p:nvSpPr>
          <p:spPr>
            <a:xfrm>
              <a:off x="5972000" y="3414175"/>
              <a:ext cx="97325" cy="34050"/>
            </a:xfrm>
            <a:custGeom>
              <a:rect b="b" l="l" r="r" t="t"/>
              <a:pathLst>
                <a:path extrusionOk="0" h="1362" w="3893">
                  <a:moveTo>
                    <a:pt x="3284" y="0"/>
                  </a:moveTo>
                  <a:cubicBezTo>
                    <a:pt x="3246" y="0"/>
                    <a:pt x="3205" y="5"/>
                    <a:pt x="3162" y="15"/>
                  </a:cubicBezTo>
                  <a:lnTo>
                    <a:pt x="3150" y="15"/>
                  </a:lnTo>
                  <a:lnTo>
                    <a:pt x="567" y="491"/>
                  </a:lnTo>
                  <a:cubicBezTo>
                    <a:pt x="0" y="569"/>
                    <a:pt x="107" y="1361"/>
                    <a:pt x="607" y="1361"/>
                  </a:cubicBezTo>
                  <a:cubicBezTo>
                    <a:pt x="643" y="1361"/>
                    <a:pt x="681" y="1357"/>
                    <a:pt x="721" y="1349"/>
                  </a:cubicBezTo>
                  <a:lnTo>
                    <a:pt x="3317" y="872"/>
                  </a:lnTo>
                  <a:cubicBezTo>
                    <a:pt x="3892" y="817"/>
                    <a:pt x="3789" y="0"/>
                    <a:pt x="328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2" name="Google Shape;10192;p53"/>
            <p:cNvSpPr/>
            <p:nvPr/>
          </p:nvSpPr>
          <p:spPr>
            <a:xfrm>
              <a:off x="5929300" y="3479650"/>
              <a:ext cx="46550" cy="38725"/>
            </a:xfrm>
            <a:custGeom>
              <a:rect b="b" l="l" r="r" t="t"/>
              <a:pathLst>
                <a:path extrusionOk="0" h="1549" w="1862">
                  <a:moveTo>
                    <a:pt x="1015" y="1"/>
                  </a:moveTo>
                  <a:cubicBezTo>
                    <a:pt x="967" y="1"/>
                    <a:pt x="919" y="6"/>
                    <a:pt x="870" y="15"/>
                  </a:cubicBezTo>
                  <a:cubicBezTo>
                    <a:pt x="191" y="134"/>
                    <a:pt x="1" y="1015"/>
                    <a:pt x="560" y="1408"/>
                  </a:cubicBezTo>
                  <a:cubicBezTo>
                    <a:pt x="701" y="1505"/>
                    <a:pt x="854" y="1549"/>
                    <a:pt x="1002" y="1549"/>
                  </a:cubicBezTo>
                  <a:cubicBezTo>
                    <a:pt x="1453" y="1549"/>
                    <a:pt x="1861" y="1146"/>
                    <a:pt x="1763" y="635"/>
                  </a:cubicBezTo>
                  <a:cubicBezTo>
                    <a:pt x="1700" y="267"/>
                    <a:pt x="1377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3" name="Google Shape;10193;p53"/>
            <p:cNvSpPr/>
            <p:nvPr/>
          </p:nvSpPr>
          <p:spPr>
            <a:xfrm>
              <a:off x="5983175" y="3468350"/>
              <a:ext cx="94000" cy="33750"/>
            </a:xfrm>
            <a:custGeom>
              <a:rect b="b" l="l" r="r" t="t"/>
              <a:pathLst>
                <a:path extrusionOk="0" h="1350" w="3760">
                  <a:moveTo>
                    <a:pt x="3144" y="1"/>
                  </a:moveTo>
                  <a:cubicBezTo>
                    <a:pt x="3128" y="1"/>
                    <a:pt x="3112" y="2"/>
                    <a:pt x="3096" y="3"/>
                  </a:cubicBezTo>
                  <a:lnTo>
                    <a:pt x="501" y="467"/>
                  </a:lnTo>
                  <a:cubicBezTo>
                    <a:pt x="0" y="619"/>
                    <a:pt x="125" y="1350"/>
                    <a:pt x="631" y="1350"/>
                  </a:cubicBezTo>
                  <a:cubicBezTo>
                    <a:pt x="643" y="1350"/>
                    <a:pt x="655" y="1349"/>
                    <a:pt x="667" y="1348"/>
                  </a:cubicBezTo>
                  <a:lnTo>
                    <a:pt x="3263" y="872"/>
                  </a:lnTo>
                  <a:cubicBezTo>
                    <a:pt x="3759" y="722"/>
                    <a:pt x="3640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4" name="Google Shape;10194;p53"/>
            <p:cNvSpPr/>
            <p:nvPr/>
          </p:nvSpPr>
          <p:spPr>
            <a:xfrm>
              <a:off x="5939725" y="3537175"/>
              <a:ext cx="46600" cy="38650"/>
            </a:xfrm>
            <a:custGeom>
              <a:rect b="b" l="l" r="r" t="t"/>
              <a:pathLst>
                <a:path extrusionOk="0" h="1546" w="1864">
                  <a:moveTo>
                    <a:pt x="1013" y="1"/>
                  </a:moveTo>
                  <a:cubicBezTo>
                    <a:pt x="970" y="1"/>
                    <a:pt x="926" y="5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1" y="1546"/>
                    <a:pt x="1008" y="1546"/>
                  </a:cubicBezTo>
                  <a:cubicBezTo>
                    <a:pt x="1454" y="1546"/>
                    <a:pt x="1864" y="1145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5" name="Google Shape;10195;p53"/>
            <p:cNvSpPr/>
            <p:nvPr/>
          </p:nvSpPr>
          <p:spPr>
            <a:xfrm>
              <a:off x="5993675" y="3525800"/>
              <a:ext cx="94200" cy="33775"/>
            </a:xfrm>
            <a:custGeom>
              <a:rect b="b" l="l" r="r" t="t"/>
              <a:pathLst>
                <a:path extrusionOk="0" h="1351" w="3768">
                  <a:moveTo>
                    <a:pt x="3152" y="1"/>
                  </a:moveTo>
                  <a:cubicBezTo>
                    <a:pt x="3136" y="1"/>
                    <a:pt x="3121" y="2"/>
                    <a:pt x="3105" y="3"/>
                  </a:cubicBezTo>
                  <a:lnTo>
                    <a:pt x="509" y="479"/>
                  </a:lnTo>
                  <a:cubicBezTo>
                    <a:pt x="1" y="618"/>
                    <a:pt x="109" y="1350"/>
                    <a:pt x="616" y="1350"/>
                  </a:cubicBezTo>
                  <a:cubicBezTo>
                    <a:pt x="632" y="1350"/>
                    <a:pt x="648" y="1350"/>
                    <a:pt x="664" y="1348"/>
                  </a:cubicBezTo>
                  <a:lnTo>
                    <a:pt x="3260" y="872"/>
                  </a:lnTo>
                  <a:cubicBezTo>
                    <a:pt x="3768" y="733"/>
                    <a:pt x="3648" y="1"/>
                    <a:pt x="315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6" name="Google Shape;10196;p53"/>
            <p:cNvSpPr/>
            <p:nvPr/>
          </p:nvSpPr>
          <p:spPr>
            <a:xfrm>
              <a:off x="5895375" y="3776850"/>
              <a:ext cx="193200" cy="173725"/>
            </a:xfrm>
            <a:custGeom>
              <a:rect b="b" l="l" r="r" t="t"/>
              <a:pathLst>
                <a:path extrusionOk="0" h="6949" w="7728">
                  <a:moveTo>
                    <a:pt x="3940" y="0"/>
                  </a:moveTo>
                  <a:cubicBezTo>
                    <a:pt x="2906" y="0"/>
                    <a:pt x="1888" y="466"/>
                    <a:pt x="1215" y="1331"/>
                  </a:cubicBezTo>
                  <a:lnTo>
                    <a:pt x="6953" y="4963"/>
                  </a:lnTo>
                  <a:cubicBezTo>
                    <a:pt x="7727" y="3391"/>
                    <a:pt x="7239" y="1474"/>
                    <a:pt x="5775" y="534"/>
                  </a:cubicBezTo>
                  <a:cubicBezTo>
                    <a:pt x="5207" y="173"/>
                    <a:pt x="4570" y="0"/>
                    <a:pt x="3940" y="0"/>
                  </a:cubicBezTo>
                  <a:close/>
                  <a:moveTo>
                    <a:pt x="810" y="1974"/>
                  </a:moveTo>
                  <a:lnTo>
                    <a:pt x="810" y="1974"/>
                  </a:lnTo>
                  <a:cubicBezTo>
                    <a:pt x="0" y="3546"/>
                    <a:pt x="524" y="5475"/>
                    <a:pt x="2012" y="6415"/>
                  </a:cubicBezTo>
                  <a:cubicBezTo>
                    <a:pt x="2579" y="6775"/>
                    <a:pt x="3213" y="6948"/>
                    <a:pt x="3839" y="6948"/>
                  </a:cubicBezTo>
                  <a:cubicBezTo>
                    <a:pt x="4870" y="6948"/>
                    <a:pt x="5882" y="6480"/>
                    <a:pt x="6549" y="5606"/>
                  </a:cubicBezTo>
                  <a:lnTo>
                    <a:pt x="810" y="1974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7" name="Google Shape;10197;p53"/>
            <p:cNvSpPr/>
            <p:nvPr/>
          </p:nvSpPr>
          <p:spPr>
            <a:xfrm>
              <a:off x="6258800" y="3403225"/>
              <a:ext cx="152125" cy="140800"/>
            </a:xfrm>
            <a:custGeom>
              <a:rect b="b" l="l" r="r" t="t"/>
              <a:pathLst>
                <a:path extrusionOk="0" h="5632" w="6085">
                  <a:moveTo>
                    <a:pt x="3608" y="1"/>
                  </a:moveTo>
                  <a:lnTo>
                    <a:pt x="1215" y="1632"/>
                  </a:lnTo>
                  <a:cubicBezTo>
                    <a:pt x="251" y="2275"/>
                    <a:pt x="1" y="3584"/>
                    <a:pt x="667" y="4549"/>
                  </a:cubicBezTo>
                  <a:lnTo>
                    <a:pt x="775" y="4715"/>
                  </a:lnTo>
                  <a:cubicBezTo>
                    <a:pt x="1184" y="5311"/>
                    <a:pt x="1849" y="5632"/>
                    <a:pt x="2526" y="5632"/>
                  </a:cubicBezTo>
                  <a:cubicBezTo>
                    <a:pt x="2932" y="5632"/>
                    <a:pt x="3342" y="5516"/>
                    <a:pt x="3704" y="5275"/>
                  </a:cubicBezTo>
                  <a:lnTo>
                    <a:pt x="6085" y="3644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8" name="Google Shape;10198;p53"/>
            <p:cNvSpPr/>
            <p:nvPr/>
          </p:nvSpPr>
          <p:spPr>
            <a:xfrm>
              <a:off x="6361800" y="3344700"/>
              <a:ext cx="151825" cy="141000"/>
            </a:xfrm>
            <a:custGeom>
              <a:rect b="b" l="l" r="r" t="t"/>
              <a:pathLst>
                <a:path extrusionOk="0" h="5640" w="6073">
                  <a:moveTo>
                    <a:pt x="3568" y="0"/>
                  </a:moveTo>
                  <a:cubicBezTo>
                    <a:pt x="3162" y="0"/>
                    <a:pt x="2752" y="118"/>
                    <a:pt x="2393" y="365"/>
                  </a:cubicBezTo>
                  <a:lnTo>
                    <a:pt x="0" y="1996"/>
                  </a:lnTo>
                  <a:lnTo>
                    <a:pt x="2477" y="5640"/>
                  </a:lnTo>
                  <a:lnTo>
                    <a:pt x="4870" y="4008"/>
                  </a:lnTo>
                  <a:cubicBezTo>
                    <a:pt x="5822" y="3354"/>
                    <a:pt x="6072" y="2044"/>
                    <a:pt x="5430" y="1091"/>
                  </a:cubicBezTo>
                  <a:lnTo>
                    <a:pt x="5310" y="925"/>
                  </a:lnTo>
                  <a:cubicBezTo>
                    <a:pt x="4902" y="324"/>
                    <a:pt x="4240" y="0"/>
                    <a:pt x="356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9" name="Google Shape;10199;p53"/>
            <p:cNvSpPr/>
            <p:nvPr/>
          </p:nvSpPr>
          <p:spPr>
            <a:xfrm>
              <a:off x="6214450" y="3694200"/>
              <a:ext cx="268225" cy="266925"/>
            </a:xfrm>
            <a:custGeom>
              <a:rect b="b" l="l" r="r" t="t"/>
              <a:pathLst>
                <a:path extrusionOk="0" h="10677" w="10729">
                  <a:moveTo>
                    <a:pt x="4999" y="0"/>
                  </a:moveTo>
                  <a:cubicBezTo>
                    <a:pt x="4821" y="0"/>
                    <a:pt x="4665" y="135"/>
                    <a:pt x="4644" y="327"/>
                  </a:cubicBezTo>
                  <a:lnTo>
                    <a:pt x="4180" y="3804"/>
                  </a:lnTo>
                  <a:lnTo>
                    <a:pt x="715" y="3340"/>
                  </a:lnTo>
                  <a:cubicBezTo>
                    <a:pt x="699" y="3338"/>
                    <a:pt x="684" y="3337"/>
                    <a:pt x="669" y="3337"/>
                  </a:cubicBezTo>
                  <a:cubicBezTo>
                    <a:pt x="475" y="3337"/>
                    <a:pt x="320" y="3473"/>
                    <a:pt x="286" y="3661"/>
                  </a:cubicBezTo>
                  <a:lnTo>
                    <a:pt x="36" y="5638"/>
                  </a:lnTo>
                  <a:cubicBezTo>
                    <a:pt x="1" y="5840"/>
                    <a:pt x="144" y="6030"/>
                    <a:pt x="358" y="6054"/>
                  </a:cubicBezTo>
                  <a:lnTo>
                    <a:pt x="346" y="6054"/>
                  </a:lnTo>
                  <a:lnTo>
                    <a:pt x="3823" y="6519"/>
                  </a:lnTo>
                  <a:lnTo>
                    <a:pt x="3370" y="9995"/>
                  </a:lnTo>
                  <a:cubicBezTo>
                    <a:pt x="3334" y="10198"/>
                    <a:pt x="3477" y="10388"/>
                    <a:pt x="3692" y="10412"/>
                  </a:cubicBezTo>
                  <a:lnTo>
                    <a:pt x="5656" y="10674"/>
                  </a:lnTo>
                  <a:cubicBezTo>
                    <a:pt x="5671" y="10676"/>
                    <a:pt x="5686" y="10676"/>
                    <a:pt x="5700" y="10676"/>
                  </a:cubicBezTo>
                  <a:cubicBezTo>
                    <a:pt x="5886" y="10676"/>
                    <a:pt x="6051" y="10540"/>
                    <a:pt x="6073" y="10352"/>
                  </a:cubicBezTo>
                  <a:lnTo>
                    <a:pt x="6537" y="6876"/>
                  </a:lnTo>
                  <a:lnTo>
                    <a:pt x="10014" y="7328"/>
                  </a:lnTo>
                  <a:cubicBezTo>
                    <a:pt x="10035" y="7332"/>
                    <a:pt x="10055" y="7334"/>
                    <a:pt x="10076" y="7334"/>
                  </a:cubicBezTo>
                  <a:cubicBezTo>
                    <a:pt x="10254" y="7334"/>
                    <a:pt x="10409" y="7199"/>
                    <a:pt x="10431" y="7007"/>
                  </a:cubicBezTo>
                  <a:lnTo>
                    <a:pt x="10693" y="5042"/>
                  </a:lnTo>
                  <a:cubicBezTo>
                    <a:pt x="10728" y="4840"/>
                    <a:pt x="10573" y="4649"/>
                    <a:pt x="10371" y="4625"/>
                  </a:cubicBezTo>
                  <a:lnTo>
                    <a:pt x="6894" y="4161"/>
                  </a:lnTo>
                  <a:lnTo>
                    <a:pt x="7359" y="685"/>
                  </a:lnTo>
                  <a:cubicBezTo>
                    <a:pt x="7383" y="482"/>
                    <a:pt x="7240" y="292"/>
                    <a:pt x="7037" y="268"/>
                  </a:cubicBezTo>
                  <a:lnTo>
                    <a:pt x="5061" y="6"/>
                  </a:lnTo>
                  <a:cubicBezTo>
                    <a:pt x="5040" y="2"/>
                    <a:pt x="5019" y="0"/>
                    <a:pt x="499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0" name="Google Shape;10200;p53"/>
            <p:cNvSpPr/>
            <p:nvPr/>
          </p:nvSpPr>
          <p:spPr>
            <a:xfrm>
              <a:off x="5871550" y="4098125"/>
              <a:ext cx="271200" cy="338025"/>
            </a:xfrm>
            <a:custGeom>
              <a:rect b="b" l="l" r="r" t="t"/>
              <a:pathLst>
                <a:path extrusionOk="0" h="13521" w="10848">
                  <a:moveTo>
                    <a:pt x="4147" y="435"/>
                  </a:moveTo>
                  <a:cubicBezTo>
                    <a:pt x="4435" y="435"/>
                    <a:pt x="4718" y="608"/>
                    <a:pt x="4775" y="994"/>
                  </a:cubicBezTo>
                  <a:cubicBezTo>
                    <a:pt x="4799" y="1184"/>
                    <a:pt x="4751" y="1387"/>
                    <a:pt x="4620" y="1542"/>
                  </a:cubicBezTo>
                  <a:lnTo>
                    <a:pt x="3835" y="1684"/>
                  </a:lnTo>
                  <a:cubicBezTo>
                    <a:pt x="3656" y="1589"/>
                    <a:pt x="3537" y="1434"/>
                    <a:pt x="3501" y="1244"/>
                  </a:cubicBezTo>
                  <a:lnTo>
                    <a:pt x="3501" y="1232"/>
                  </a:lnTo>
                  <a:cubicBezTo>
                    <a:pt x="3386" y="732"/>
                    <a:pt x="3770" y="435"/>
                    <a:pt x="4147" y="435"/>
                  </a:cubicBezTo>
                  <a:close/>
                  <a:moveTo>
                    <a:pt x="7856" y="2746"/>
                  </a:moveTo>
                  <a:cubicBezTo>
                    <a:pt x="8113" y="2746"/>
                    <a:pt x="8341" y="2934"/>
                    <a:pt x="8383" y="3196"/>
                  </a:cubicBezTo>
                  <a:lnTo>
                    <a:pt x="9776" y="10757"/>
                  </a:lnTo>
                  <a:cubicBezTo>
                    <a:pt x="9823" y="11066"/>
                    <a:pt x="9633" y="11340"/>
                    <a:pt x="9323" y="11400"/>
                  </a:cubicBezTo>
                  <a:lnTo>
                    <a:pt x="3061" y="12543"/>
                  </a:lnTo>
                  <a:cubicBezTo>
                    <a:pt x="3030" y="12548"/>
                    <a:pt x="2999" y="12550"/>
                    <a:pt x="2969" y="12550"/>
                  </a:cubicBezTo>
                  <a:cubicBezTo>
                    <a:pt x="2707" y="12550"/>
                    <a:pt x="2472" y="12369"/>
                    <a:pt x="2430" y="12102"/>
                  </a:cubicBezTo>
                  <a:lnTo>
                    <a:pt x="1048" y="4530"/>
                  </a:lnTo>
                  <a:cubicBezTo>
                    <a:pt x="989" y="4232"/>
                    <a:pt x="1191" y="3947"/>
                    <a:pt x="1489" y="3899"/>
                  </a:cubicBezTo>
                  <a:lnTo>
                    <a:pt x="2239" y="3768"/>
                  </a:lnTo>
                  <a:cubicBezTo>
                    <a:pt x="2271" y="3968"/>
                    <a:pt x="2451" y="4121"/>
                    <a:pt x="2657" y="4121"/>
                  </a:cubicBezTo>
                  <a:cubicBezTo>
                    <a:pt x="2684" y="4121"/>
                    <a:pt x="2712" y="4119"/>
                    <a:pt x="2739" y="4113"/>
                  </a:cubicBezTo>
                  <a:lnTo>
                    <a:pt x="6656" y="3399"/>
                  </a:lnTo>
                  <a:cubicBezTo>
                    <a:pt x="6894" y="3351"/>
                    <a:pt x="7049" y="3125"/>
                    <a:pt x="7002" y="2887"/>
                  </a:cubicBezTo>
                  <a:lnTo>
                    <a:pt x="7752" y="2756"/>
                  </a:lnTo>
                  <a:cubicBezTo>
                    <a:pt x="7787" y="2749"/>
                    <a:pt x="7822" y="2746"/>
                    <a:pt x="7856" y="2746"/>
                  </a:cubicBezTo>
                  <a:close/>
                  <a:moveTo>
                    <a:pt x="4125" y="0"/>
                  </a:moveTo>
                  <a:cubicBezTo>
                    <a:pt x="4061" y="0"/>
                    <a:pt x="3996" y="6"/>
                    <a:pt x="3930" y="18"/>
                  </a:cubicBezTo>
                  <a:cubicBezTo>
                    <a:pt x="3334" y="125"/>
                    <a:pt x="2942" y="708"/>
                    <a:pt x="3061" y="1303"/>
                  </a:cubicBezTo>
                  <a:cubicBezTo>
                    <a:pt x="3096" y="1482"/>
                    <a:pt x="3168" y="1637"/>
                    <a:pt x="3275" y="1780"/>
                  </a:cubicBezTo>
                  <a:lnTo>
                    <a:pt x="2501" y="1923"/>
                  </a:lnTo>
                  <a:cubicBezTo>
                    <a:pt x="2191" y="1982"/>
                    <a:pt x="1977" y="2292"/>
                    <a:pt x="2037" y="2601"/>
                  </a:cubicBezTo>
                  <a:lnTo>
                    <a:pt x="2084" y="2887"/>
                  </a:lnTo>
                  <a:lnTo>
                    <a:pt x="798" y="3125"/>
                  </a:lnTo>
                  <a:cubicBezTo>
                    <a:pt x="310" y="3208"/>
                    <a:pt x="1" y="3673"/>
                    <a:pt x="84" y="4161"/>
                  </a:cubicBezTo>
                  <a:lnTo>
                    <a:pt x="1656" y="12793"/>
                  </a:lnTo>
                  <a:cubicBezTo>
                    <a:pt x="1730" y="13218"/>
                    <a:pt x="2118" y="13520"/>
                    <a:pt x="2540" y="13520"/>
                  </a:cubicBezTo>
                  <a:cubicBezTo>
                    <a:pt x="2590" y="13520"/>
                    <a:pt x="2641" y="13516"/>
                    <a:pt x="2692" y="13507"/>
                  </a:cubicBezTo>
                  <a:lnTo>
                    <a:pt x="10038" y="12162"/>
                  </a:lnTo>
                  <a:cubicBezTo>
                    <a:pt x="10526" y="12079"/>
                    <a:pt x="10847" y="11602"/>
                    <a:pt x="10752" y="11126"/>
                  </a:cubicBezTo>
                  <a:lnTo>
                    <a:pt x="9180" y="2494"/>
                  </a:lnTo>
                  <a:cubicBezTo>
                    <a:pt x="9096" y="2064"/>
                    <a:pt x="8726" y="1763"/>
                    <a:pt x="8305" y="1763"/>
                  </a:cubicBezTo>
                  <a:cubicBezTo>
                    <a:pt x="8248" y="1763"/>
                    <a:pt x="8191" y="1768"/>
                    <a:pt x="8133" y="1780"/>
                  </a:cubicBezTo>
                  <a:lnTo>
                    <a:pt x="6847" y="2018"/>
                  </a:lnTo>
                  <a:lnTo>
                    <a:pt x="6799" y="1732"/>
                  </a:lnTo>
                  <a:cubicBezTo>
                    <a:pt x="6745" y="1451"/>
                    <a:pt x="6496" y="1249"/>
                    <a:pt x="6210" y="1249"/>
                  </a:cubicBezTo>
                  <a:cubicBezTo>
                    <a:pt x="6181" y="1249"/>
                    <a:pt x="6151" y="1251"/>
                    <a:pt x="6121" y="1256"/>
                  </a:cubicBezTo>
                  <a:lnTo>
                    <a:pt x="5168" y="1434"/>
                  </a:lnTo>
                  <a:cubicBezTo>
                    <a:pt x="5228" y="1268"/>
                    <a:pt x="5239" y="1089"/>
                    <a:pt x="5204" y="910"/>
                  </a:cubicBezTo>
                  <a:cubicBezTo>
                    <a:pt x="5119" y="380"/>
                    <a:pt x="4655" y="0"/>
                    <a:pt x="4125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1" name="Google Shape;10201;p53"/>
            <p:cNvSpPr/>
            <p:nvPr/>
          </p:nvSpPr>
          <p:spPr>
            <a:xfrm>
              <a:off x="5919475" y="4220000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9" y="1"/>
                    <a:pt x="914" y="5"/>
                    <a:pt x="870" y="12"/>
                  </a:cubicBezTo>
                  <a:cubicBezTo>
                    <a:pt x="191" y="131"/>
                    <a:pt x="1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2" name="Google Shape;10202;p53"/>
            <p:cNvSpPr/>
            <p:nvPr/>
          </p:nvSpPr>
          <p:spPr>
            <a:xfrm>
              <a:off x="5972425" y="4208650"/>
              <a:ext cx="96400" cy="33625"/>
            </a:xfrm>
            <a:custGeom>
              <a:rect b="b" l="l" r="r" t="t"/>
              <a:pathLst>
                <a:path extrusionOk="0" h="1345" w="3856">
                  <a:moveTo>
                    <a:pt x="3259" y="1"/>
                  </a:moveTo>
                  <a:cubicBezTo>
                    <a:pt x="3223" y="1"/>
                    <a:pt x="3185" y="5"/>
                    <a:pt x="3145" y="14"/>
                  </a:cubicBezTo>
                  <a:lnTo>
                    <a:pt x="3133" y="14"/>
                  </a:lnTo>
                  <a:lnTo>
                    <a:pt x="550" y="478"/>
                  </a:lnTo>
                  <a:cubicBezTo>
                    <a:pt x="0" y="579"/>
                    <a:pt x="116" y="1345"/>
                    <a:pt x="608" y="1345"/>
                  </a:cubicBezTo>
                  <a:cubicBezTo>
                    <a:pt x="639" y="1345"/>
                    <a:pt x="671" y="1342"/>
                    <a:pt x="704" y="1335"/>
                  </a:cubicBezTo>
                  <a:lnTo>
                    <a:pt x="3300" y="871"/>
                  </a:lnTo>
                  <a:cubicBezTo>
                    <a:pt x="3855" y="793"/>
                    <a:pt x="3758" y="1"/>
                    <a:pt x="325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3" name="Google Shape;10203;p53"/>
            <p:cNvSpPr/>
            <p:nvPr/>
          </p:nvSpPr>
          <p:spPr>
            <a:xfrm>
              <a:off x="5929300" y="4273875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9" y="1"/>
                    <a:pt x="914" y="5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6"/>
                    <a:pt x="1002" y="1546"/>
                  </a:cubicBezTo>
                  <a:cubicBezTo>
                    <a:pt x="1453" y="1546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4" name="Google Shape;10204;p53"/>
            <p:cNvSpPr/>
            <p:nvPr/>
          </p:nvSpPr>
          <p:spPr>
            <a:xfrm>
              <a:off x="5983175" y="4262500"/>
              <a:ext cx="94000" cy="33750"/>
            </a:xfrm>
            <a:custGeom>
              <a:rect b="b" l="l" r="r" t="t"/>
              <a:pathLst>
                <a:path extrusionOk="0" h="1350" w="3760">
                  <a:moveTo>
                    <a:pt x="3144" y="1"/>
                  </a:moveTo>
                  <a:cubicBezTo>
                    <a:pt x="3128" y="1"/>
                    <a:pt x="3112" y="1"/>
                    <a:pt x="3096" y="3"/>
                  </a:cubicBezTo>
                  <a:lnTo>
                    <a:pt x="501" y="467"/>
                  </a:lnTo>
                  <a:cubicBezTo>
                    <a:pt x="0" y="618"/>
                    <a:pt x="125" y="1349"/>
                    <a:pt x="631" y="1349"/>
                  </a:cubicBezTo>
                  <a:cubicBezTo>
                    <a:pt x="643" y="1349"/>
                    <a:pt x="655" y="1349"/>
                    <a:pt x="667" y="1348"/>
                  </a:cubicBezTo>
                  <a:lnTo>
                    <a:pt x="3263" y="872"/>
                  </a:lnTo>
                  <a:cubicBezTo>
                    <a:pt x="3759" y="722"/>
                    <a:pt x="3640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5" name="Google Shape;10205;p53"/>
            <p:cNvSpPr/>
            <p:nvPr/>
          </p:nvSpPr>
          <p:spPr>
            <a:xfrm>
              <a:off x="5939725" y="4331350"/>
              <a:ext cx="46600" cy="38925"/>
            </a:xfrm>
            <a:custGeom>
              <a:rect b="b" l="l" r="r" t="t"/>
              <a:pathLst>
                <a:path extrusionOk="0" h="1557" w="1864">
                  <a:moveTo>
                    <a:pt x="1009" y="0"/>
                  </a:moveTo>
                  <a:cubicBezTo>
                    <a:pt x="967" y="0"/>
                    <a:pt x="924" y="4"/>
                    <a:pt x="881" y="11"/>
                  </a:cubicBezTo>
                  <a:cubicBezTo>
                    <a:pt x="203" y="130"/>
                    <a:pt x="0" y="1011"/>
                    <a:pt x="572" y="1416"/>
                  </a:cubicBezTo>
                  <a:cubicBezTo>
                    <a:pt x="710" y="1513"/>
                    <a:pt x="860" y="1556"/>
                    <a:pt x="1007" y="1556"/>
                  </a:cubicBezTo>
                  <a:cubicBezTo>
                    <a:pt x="1454" y="1556"/>
                    <a:pt x="1864" y="1153"/>
                    <a:pt x="1774" y="642"/>
                  </a:cubicBezTo>
                  <a:cubicBezTo>
                    <a:pt x="1700" y="268"/>
                    <a:pt x="1376" y="0"/>
                    <a:pt x="100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6" name="Google Shape;10206;p53"/>
            <p:cNvSpPr/>
            <p:nvPr/>
          </p:nvSpPr>
          <p:spPr>
            <a:xfrm>
              <a:off x="5993275" y="4319925"/>
              <a:ext cx="94825" cy="33850"/>
            </a:xfrm>
            <a:custGeom>
              <a:rect b="b" l="l" r="r" t="t"/>
              <a:pathLst>
                <a:path extrusionOk="0" h="1354" w="3793">
                  <a:moveTo>
                    <a:pt x="3178" y="1"/>
                  </a:moveTo>
                  <a:cubicBezTo>
                    <a:pt x="3160" y="1"/>
                    <a:pt x="3140" y="2"/>
                    <a:pt x="3121" y="4"/>
                  </a:cubicBezTo>
                  <a:lnTo>
                    <a:pt x="525" y="480"/>
                  </a:lnTo>
                  <a:cubicBezTo>
                    <a:pt x="1" y="605"/>
                    <a:pt x="121" y="1354"/>
                    <a:pt x="613" y="1354"/>
                  </a:cubicBezTo>
                  <a:cubicBezTo>
                    <a:pt x="635" y="1354"/>
                    <a:pt x="657" y="1352"/>
                    <a:pt x="680" y="1349"/>
                  </a:cubicBezTo>
                  <a:lnTo>
                    <a:pt x="3276" y="885"/>
                  </a:lnTo>
                  <a:cubicBezTo>
                    <a:pt x="3792" y="747"/>
                    <a:pt x="3678" y="1"/>
                    <a:pt x="317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7" name="Google Shape;10207;p53"/>
            <p:cNvSpPr/>
            <p:nvPr/>
          </p:nvSpPr>
          <p:spPr>
            <a:xfrm>
              <a:off x="5895375" y="4570625"/>
              <a:ext cx="194100" cy="174100"/>
            </a:xfrm>
            <a:custGeom>
              <a:rect b="b" l="l" r="r" t="t"/>
              <a:pathLst>
                <a:path extrusionOk="0" h="6964" w="7764">
                  <a:moveTo>
                    <a:pt x="3934" y="1"/>
                  </a:moveTo>
                  <a:cubicBezTo>
                    <a:pt x="2900" y="1"/>
                    <a:pt x="1883" y="470"/>
                    <a:pt x="1215" y="1346"/>
                  </a:cubicBezTo>
                  <a:lnTo>
                    <a:pt x="6953" y="4978"/>
                  </a:lnTo>
                  <a:cubicBezTo>
                    <a:pt x="7763" y="3406"/>
                    <a:pt x="7251" y="1465"/>
                    <a:pt x="5751" y="525"/>
                  </a:cubicBezTo>
                  <a:cubicBezTo>
                    <a:pt x="5187" y="171"/>
                    <a:pt x="4557" y="1"/>
                    <a:pt x="3934" y="1"/>
                  </a:cubicBezTo>
                  <a:close/>
                  <a:moveTo>
                    <a:pt x="810" y="1989"/>
                  </a:moveTo>
                  <a:lnTo>
                    <a:pt x="810" y="1989"/>
                  </a:lnTo>
                  <a:cubicBezTo>
                    <a:pt x="0" y="3561"/>
                    <a:pt x="524" y="5490"/>
                    <a:pt x="2012" y="6430"/>
                  </a:cubicBezTo>
                  <a:cubicBezTo>
                    <a:pt x="2579" y="6790"/>
                    <a:pt x="3213" y="6963"/>
                    <a:pt x="3839" y="6963"/>
                  </a:cubicBezTo>
                  <a:cubicBezTo>
                    <a:pt x="4870" y="6963"/>
                    <a:pt x="5882" y="6495"/>
                    <a:pt x="6549" y="5621"/>
                  </a:cubicBezTo>
                  <a:lnTo>
                    <a:pt x="810" y="1989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8" name="Google Shape;10208;p53"/>
            <p:cNvSpPr/>
            <p:nvPr/>
          </p:nvSpPr>
          <p:spPr>
            <a:xfrm>
              <a:off x="6259100" y="4197375"/>
              <a:ext cx="151825" cy="141000"/>
            </a:xfrm>
            <a:custGeom>
              <a:rect b="b" l="l" r="r" t="t"/>
              <a:pathLst>
                <a:path extrusionOk="0" h="5640" w="6073">
                  <a:moveTo>
                    <a:pt x="3596" y="0"/>
                  </a:moveTo>
                  <a:lnTo>
                    <a:pt x="1203" y="1632"/>
                  </a:lnTo>
                  <a:cubicBezTo>
                    <a:pt x="251" y="2286"/>
                    <a:pt x="1" y="3596"/>
                    <a:pt x="655" y="4560"/>
                  </a:cubicBezTo>
                  <a:lnTo>
                    <a:pt x="763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2"/>
                    <a:pt x="3692" y="5275"/>
                  </a:cubicBezTo>
                  <a:lnTo>
                    <a:pt x="6073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9" name="Google Shape;10209;p53"/>
            <p:cNvSpPr/>
            <p:nvPr/>
          </p:nvSpPr>
          <p:spPr>
            <a:xfrm>
              <a:off x="6361800" y="4138825"/>
              <a:ext cx="151825" cy="141025"/>
            </a:xfrm>
            <a:custGeom>
              <a:rect b="b" l="l" r="r" t="t"/>
              <a:pathLst>
                <a:path extrusionOk="0" h="5641" w="6073">
                  <a:moveTo>
                    <a:pt x="3568" y="1"/>
                  </a:moveTo>
                  <a:cubicBezTo>
                    <a:pt x="3162" y="1"/>
                    <a:pt x="2752" y="119"/>
                    <a:pt x="2393" y="366"/>
                  </a:cubicBezTo>
                  <a:lnTo>
                    <a:pt x="0" y="1997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22" y="3354"/>
                    <a:pt x="6072" y="2045"/>
                    <a:pt x="5430" y="1092"/>
                  </a:cubicBezTo>
                  <a:lnTo>
                    <a:pt x="5310" y="926"/>
                  </a:lnTo>
                  <a:cubicBezTo>
                    <a:pt x="4902" y="325"/>
                    <a:pt x="4240" y="1"/>
                    <a:pt x="356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0" name="Google Shape;10210;p53"/>
            <p:cNvSpPr/>
            <p:nvPr/>
          </p:nvSpPr>
          <p:spPr>
            <a:xfrm>
              <a:off x="6214450" y="4488350"/>
              <a:ext cx="268225" cy="266925"/>
            </a:xfrm>
            <a:custGeom>
              <a:rect b="b" l="l" r="r" t="t"/>
              <a:pathLst>
                <a:path extrusionOk="0" h="10677" w="10729">
                  <a:moveTo>
                    <a:pt x="4999" y="0"/>
                  </a:moveTo>
                  <a:cubicBezTo>
                    <a:pt x="4821" y="0"/>
                    <a:pt x="4665" y="135"/>
                    <a:pt x="4644" y="327"/>
                  </a:cubicBezTo>
                  <a:lnTo>
                    <a:pt x="4180" y="3804"/>
                  </a:lnTo>
                  <a:lnTo>
                    <a:pt x="703" y="3339"/>
                  </a:lnTo>
                  <a:cubicBezTo>
                    <a:pt x="688" y="3338"/>
                    <a:pt x="674" y="3337"/>
                    <a:pt x="659" y="3337"/>
                  </a:cubicBezTo>
                  <a:cubicBezTo>
                    <a:pt x="474" y="3337"/>
                    <a:pt x="309" y="3473"/>
                    <a:pt x="286" y="3661"/>
                  </a:cubicBezTo>
                  <a:lnTo>
                    <a:pt x="25" y="5637"/>
                  </a:lnTo>
                  <a:cubicBezTo>
                    <a:pt x="1" y="5840"/>
                    <a:pt x="144" y="6030"/>
                    <a:pt x="346" y="6054"/>
                  </a:cubicBezTo>
                  <a:lnTo>
                    <a:pt x="3823" y="6518"/>
                  </a:lnTo>
                  <a:lnTo>
                    <a:pt x="3370" y="9995"/>
                  </a:lnTo>
                  <a:cubicBezTo>
                    <a:pt x="3334" y="10197"/>
                    <a:pt x="3477" y="10388"/>
                    <a:pt x="3692" y="10412"/>
                  </a:cubicBezTo>
                  <a:lnTo>
                    <a:pt x="5656" y="10674"/>
                  </a:lnTo>
                  <a:cubicBezTo>
                    <a:pt x="5671" y="10675"/>
                    <a:pt x="5686" y="10676"/>
                    <a:pt x="5700" y="10676"/>
                  </a:cubicBezTo>
                  <a:cubicBezTo>
                    <a:pt x="5886" y="10676"/>
                    <a:pt x="6051" y="10540"/>
                    <a:pt x="6073" y="10352"/>
                  </a:cubicBezTo>
                  <a:lnTo>
                    <a:pt x="6537" y="6876"/>
                  </a:lnTo>
                  <a:lnTo>
                    <a:pt x="10014" y="7328"/>
                  </a:lnTo>
                  <a:cubicBezTo>
                    <a:pt x="10034" y="7331"/>
                    <a:pt x="10053" y="7333"/>
                    <a:pt x="10072" y="7333"/>
                  </a:cubicBezTo>
                  <a:cubicBezTo>
                    <a:pt x="10252" y="7333"/>
                    <a:pt x="10409" y="7189"/>
                    <a:pt x="10431" y="7007"/>
                  </a:cubicBezTo>
                  <a:lnTo>
                    <a:pt x="10693" y="5042"/>
                  </a:lnTo>
                  <a:cubicBezTo>
                    <a:pt x="10728" y="4828"/>
                    <a:pt x="10573" y="4649"/>
                    <a:pt x="10371" y="4613"/>
                  </a:cubicBezTo>
                  <a:lnTo>
                    <a:pt x="6894" y="4161"/>
                  </a:lnTo>
                  <a:lnTo>
                    <a:pt x="7359" y="684"/>
                  </a:lnTo>
                  <a:cubicBezTo>
                    <a:pt x="7383" y="470"/>
                    <a:pt x="7240" y="291"/>
                    <a:pt x="7037" y="256"/>
                  </a:cubicBezTo>
                  <a:lnTo>
                    <a:pt x="5061" y="6"/>
                  </a:lnTo>
                  <a:cubicBezTo>
                    <a:pt x="5040" y="2"/>
                    <a:pt x="5019" y="0"/>
                    <a:pt x="499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1" name="Google Shape;10211;p53"/>
            <p:cNvSpPr/>
            <p:nvPr/>
          </p:nvSpPr>
          <p:spPr>
            <a:xfrm>
              <a:off x="5077400" y="921825"/>
              <a:ext cx="270900" cy="337450"/>
            </a:xfrm>
            <a:custGeom>
              <a:rect b="b" l="l" r="r" t="t"/>
              <a:pathLst>
                <a:path extrusionOk="0" h="13498" w="10836">
                  <a:moveTo>
                    <a:pt x="4145" y="412"/>
                  </a:moveTo>
                  <a:cubicBezTo>
                    <a:pt x="4431" y="412"/>
                    <a:pt x="4712" y="584"/>
                    <a:pt x="4763" y="971"/>
                  </a:cubicBezTo>
                  <a:cubicBezTo>
                    <a:pt x="4799" y="1173"/>
                    <a:pt x="4751" y="1364"/>
                    <a:pt x="4620" y="1518"/>
                  </a:cubicBezTo>
                  <a:lnTo>
                    <a:pt x="3823" y="1661"/>
                  </a:lnTo>
                  <a:cubicBezTo>
                    <a:pt x="3656" y="1566"/>
                    <a:pt x="3537" y="1399"/>
                    <a:pt x="3501" y="1209"/>
                  </a:cubicBezTo>
                  <a:cubicBezTo>
                    <a:pt x="3386" y="709"/>
                    <a:pt x="3770" y="412"/>
                    <a:pt x="4145" y="412"/>
                  </a:cubicBezTo>
                  <a:close/>
                  <a:moveTo>
                    <a:pt x="7831" y="2726"/>
                  </a:moveTo>
                  <a:cubicBezTo>
                    <a:pt x="8094" y="2726"/>
                    <a:pt x="8329" y="2907"/>
                    <a:pt x="8383" y="3185"/>
                  </a:cubicBezTo>
                  <a:lnTo>
                    <a:pt x="9776" y="10746"/>
                  </a:lnTo>
                  <a:cubicBezTo>
                    <a:pt x="9823" y="11043"/>
                    <a:pt x="9621" y="11329"/>
                    <a:pt x="9323" y="11377"/>
                  </a:cubicBezTo>
                  <a:lnTo>
                    <a:pt x="3061" y="12520"/>
                  </a:lnTo>
                  <a:cubicBezTo>
                    <a:pt x="3026" y="12527"/>
                    <a:pt x="2991" y="12530"/>
                    <a:pt x="2956" y="12530"/>
                  </a:cubicBezTo>
                  <a:cubicBezTo>
                    <a:pt x="2699" y="12530"/>
                    <a:pt x="2472" y="12342"/>
                    <a:pt x="2430" y="12079"/>
                  </a:cubicBezTo>
                  <a:lnTo>
                    <a:pt x="1049" y="4507"/>
                  </a:lnTo>
                  <a:cubicBezTo>
                    <a:pt x="989" y="4209"/>
                    <a:pt x="1191" y="3935"/>
                    <a:pt x="1489" y="3876"/>
                  </a:cubicBezTo>
                  <a:lnTo>
                    <a:pt x="2239" y="3745"/>
                  </a:lnTo>
                  <a:cubicBezTo>
                    <a:pt x="2271" y="3954"/>
                    <a:pt x="2449" y="4099"/>
                    <a:pt x="2653" y="4099"/>
                  </a:cubicBezTo>
                  <a:cubicBezTo>
                    <a:pt x="2681" y="4099"/>
                    <a:pt x="2710" y="4096"/>
                    <a:pt x="2739" y="4090"/>
                  </a:cubicBezTo>
                  <a:lnTo>
                    <a:pt x="6656" y="3376"/>
                  </a:lnTo>
                  <a:cubicBezTo>
                    <a:pt x="6883" y="3340"/>
                    <a:pt x="7049" y="3102"/>
                    <a:pt x="7002" y="2876"/>
                  </a:cubicBezTo>
                  <a:lnTo>
                    <a:pt x="7740" y="2733"/>
                  </a:lnTo>
                  <a:cubicBezTo>
                    <a:pt x="7770" y="2728"/>
                    <a:pt x="7801" y="2726"/>
                    <a:pt x="7831" y="2726"/>
                  </a:cubicBezTo>
                  <a:close/>
                  <a:moveTo>
                    <a:pt x="4135" y="1"/>
                  </a:moveTo>
                  <a:cubicBezTo>
                    <a:pt x="4071" y="1"/>
                    <a:pt x="4006" y="6"/>
                    <a:pt x="3942" y="18"/>
                  </a:cubicBezTo>
                  <a:cubicBezTo>
                    <a:pt x="3346" y="125"/>
                    <a:pt x="2954" y="697"/>
                    <a:pt x="3061" y="1280"/>
                  </a:cubicBezTo>
                  <a:cubicBezTo>
                    <a:pt x="3096" y="1459"/>
                    <a:pt x="3168" y="1626"/>
                    <a:pt x="3275" y="1756"/>
                  </a:cubicBezTo>
                  <a:lnTo>
                    <a:pt x="2501" y="1899"/>
                  </a:lnTo>
                  <a:cubicBezTo>
                    <a:pt x="2180" y="1959"/>
                    <a:pt x="1977" y="2268"/>
                    <a:pt x="2025" y="2590"/>
                  </a:cubicBezTo>
                  <a:lnTo>
                    <a:pt x="2084" y="2864"/>
                  </a:lnTo>
                  <a:lnTo>
                    <a:pt x="799" y="3102"/>
                  </a:lnTo>
                  <a:cubicBezTo>
                    <a:pt x="322" y="3185"/>
                    <a:pt x="1" y="3650"/>
                    <a:pt x="84" y="4126"/>
                  </a:cubicBezTo>
                  <a:lnTo>
                    <a:pt x="1656" y="12758"/>
                  </a:lnTo>
                  <a:cubicBezTo>
                    <a:pt x="1741" y="13194"/>
                    <a:pt x="2111" y="13497"/>
                    <a:pt x="2538" y="13497"/>
                  </a:cubicBezTo>
                  <a:cubicBezTo>
                    <a:pt x="2588" y="13497"/>
                    <a:pt x="2640" y="13493"/>
                    <a:pt x="2692" y="13484"/>
                  </a:cubicBezTo>
                  <a:lnTo>
                    <a:pt x="10038" y="12139"/>
                  </a:lnTo>
                  <a:cubicBezTo>
                    <a:pt x="10514" y="12043"/>
                    <a:pt x="10836" y="11579"/>
                    <a:pt x="10752" y="11103"/>
                  </a:cubicBezTo>
                  <a:lnTo>
                    <a:pt x="9181" y="2471"/>
                  </a:lnTo>
                  <a:cubicBezTo>
                    <a:pt x="9097" y="2041"/>
                    <a:pt x="8726" y="1740"/>
                    <a:pt x="8305" y="1740"/>
                  </a:cubicBezTo>
                  <a:cubicBezTo>
                    <a:pt x="8248" y="1740"/>
                    <a:pt x="8191" y="1745"/>
                    <a:pt x="8133" y="1756"/>
                  </a:cubicBezTo>
                  <a:lnTo>
                    <a:pt x="6847" y="1995"/>
                  </a:lnTo>
                  <a:lnTo>
                    <a:pt x="6799" y="1721"/>
                  </a:lnTo>
                  <a:cubicBezTo>
                    <a:pt x="6746" y="1435"/>
                    <a:pt x="6497" y="1235"/>
                    <a:pt x="6225" y="1235"/>
                  </a:cubicBezTo>
                  <a:cubicBezTo>
                    <a:pt x="6190" y="1235"/>
                    <a:pt x="6155" y="1238"/>
                    <a:pt x="6121" y="1245"/>
                  </a:cubicBezTo>
                  <a:lnTo>
                    <a:pt x="5168" y="1411"/>
                  </a:lnTo>
                  <a:cubicBezTo>
                    <a:pt x="5228" y="1245"/>
                    <a:pt x="5228" y="1066"/>
                    <a:pt x="5204" y="899"/>
                  </a:cubicBezTo>
                  <a:cubicBezTo>
                    <a:pt x="5109" y="370"/>
                    <a:pt x="4646" y="1"/>
                    <a:pt x="413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2" name="Google Shape;10212;p53"/>
            <p:cNvSpPr/>
            <p:nvPr/>
          </p:nvSpPr>
          <p:spPr>
            <a:xfrm>
              <a:off x="5125325" y="1043050"/>
              <a:ext cx="46550" cy="38675"/>
            </a:xfrm>
            <a:custGeom>
              <a:rect b="b" l="l" r="r" t="t"/>
              <a:pathLst>
                <a:path extrusionOk="0" h="1547" w="1862">
                  <a:moveTo>
                    <a:pt x="1016" y="1"/>
                  </a:moveTo>
                  <a:cubicBezTo>
                    <a:pt x="968" y="1"/>
                    <a:pt x="919" y="5"/>
                    <a:pt x="870" y="15"/>
                  </a:cubicBezTo>
                  <a:cubicBezTo>
                    <a:pt x="191" y="134"/>
                    <a:pt x="1" y="1015"/>
                    <a:pt x="560" y="1408"/>
                  </a:cubicBezTo>
                  <a:cubicBezTo>
                    <a:pt x="700" y="1504"/>
                    <a:pt x="851" y="1547"/>
                    <a:pt x="997" y="1547"/>
                  </a:cubicBezTo>
                  <a:cubicBezTo>
                    <a:pt x="1451" y="1547"/>
                    <a:pt x="1862" y="1138"/>
                    <a:pt x="1763" y="634"/>
                  </a:cubicBezTo>
                  <a:cubicBezTo>
                    <a:pt x="1700" y="266"/>
                    <a:pt x="1377" y="1"/>
                    <a:pt x="1016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3" name="Google Shape;10213;p53"/>
            <p:cNvSpPr/>
            <p:nvPr/>
          </p:nvSpPr>
          <p:spPr>
            <a:xfrm>
              <a:off x="5178175" y="1031775"/>
              <a:ext cx="96200" cy="33875"/>
            </a:xfrm>
            <a:custGeom>
              <a:rect b="b" l="l" r="r" t="t"/>
              <a:pathLst>
                <a:path extrusionOk="0" h="1355" w="3848">
                  <a:moveTo>
                    <a:pt x="3261" y="1"/>
                  </a:moveTo>
                  <a:cubicBezTo>
                    <a:pt x="3226" y="1"/>
                    <a:pt x="3189" y="5"/>
                    <a:pt x="3149" y="14"/>
                  </a:cubicBezTo>
                  <a:lnTo>
                    <a:pt x="3137" y="14"/>
                  </a:lnTo>
                  <a:lnTo>
                    <a:pt x="542" y="490"/>
                  </a:lnTo>
                  <a:cubicBezTo>
                    <a:pt x="0" y="580"/>
                    <a:pt x="111" y="1354"/>
                    <a:pt x="620" y="1354"/>
                  </a:cubicBezTo>
                  <a:cubicBezTo>
                    <a:pt x="648" y="1354"/>
                    <a:pt x="678" y="1352"/>
                    <a:pt x="709" y="1347"/>
                  </a:cubicBezTo>
                  <a:lnTo>
                    <a:pt x="3292" y="871"/>
                  </a:lnTo>
                  <a:cubicBezTo>
                    <a:pt x="3847" y="793"/>
                    <a:pt x="3750" y="1"/>
                    <a:pt x="326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4" name="Google Shape;10214;p53"/>
            <p:cNvSpPr/>
            <p:nvPr/>
          </p:nvSpPr>
          <p:spPr>
            <a:xfrm>
              <a:off x="5135150" y="1097000"/>
              <a:ext cx="46325" cy="38650"/>
            </a:xfrm>
            <a:custGeom>
              <a:rect b="b" l="l" r="r" t="t"/>
              <a:pathLst>
                <a:path extrusionOk="0" h="1546" w="1853">
                  <a:moveTo>
                    <a:pt x="1002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3" y="1545"/>
                    <a:pt x="1000" y="1545"/>
                  </a:cubicBezTo>
                  <a:cubicBezTo>
                    <a:pt x="1449" y="1545"/>
                    <a:pt x="1852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5" name="Google Shape;10215;p53"/>
            <p:cNvSpPr/>
            <p:nvPr/>
          </p:nvSpPr>
          <p:spPr>
            <a:xfrm>
              <a:off x="5189025" y="1085650"/>
              <a:ext cx="93800" cy="33725"/>
            </a:xfrm>
            <a:custGeom>
              <a:rect b="b" l="l" r="r" t="t"/>
              <a:pathLst>
                <a:path extrusionOk="0" h="1349" w="3752">
                  <a:moveTo>
                    <a:pt x="3132" y="0"/>
                  </a:moveTo>
                  <a:cubicBezTo>
                    <a:pt x="3121" y="0"/>
                    <a:pt x="3109" y="1"/>
                    <a:pt x="3096" y="2"/>
                  </a:cubicBezTo>
                  <a:lnTo>
                    <a:pt x="501" y="478"/>
                  </a:lnTo>
                  <a:cubicBezTo>
                    <a:pt x="0" y="618"/>
                    <a:pt x="125" y="1348"/>
                    <a:pt x="620" y="1348"/>
                  </a:cubicBezTo>
                  <a:cubicBezTo>
                    <a:pt x="632" y="1348"/>
                    <a:pt x="644" y="1348"/>
                    <a:pt x="656" y="1347"/>
                  </a:cubicBezTo>
                  <a:lnTo>
                    <a:pt x="3251" y="871"/>
                  </a:lnTo>
                  <a:cubicBezTo>
                    <a:pt x="3751" y="731"/>
                    <a:pt x="3638" y="0"/>
                    <a:pt x="313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6" name="Google Shape;10216;p53"/>
            <p:cNvSpPr/>
            <p:nvPr/>
          </p:nvSpPr>
          <p:spPr>
            <a:xfrm>
              <a:off x="5145575" y="1154450"/>
              <a:ext cx="46625" cy="38900"/>
            </a:xfrm>
            <a:custGeom>
              <a:rect b="b" l="l" r="r" t="t"/>
              <a:pathLst>
                <a:path extrusionOk="0" h="1556" w="1865">
                  <a:moveTo>
                    <a:pt x="1014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191" y="131"/>
                    <a:pt x="0" y="1012"/>
                    <a:pt x="572" y="1417"/>
                  </a:cubicBezTo>
                  <a:cubicBezTo>
                    <a:pt x="709" y="1513"/>
                    <a:pt x="857" y="1556"/>
                    <a:pt x="1002" y="1556"/>
                  </a:cubicBezTo>
                  <a:cubicBezTo>
                    <a:pt x="1451" y="1556"/>
                    <a:pt x="1864" y="1147"/>
                    <a:pt x="1774" y="643"/>
                  </a:cubicBezTo>
                  <a:cubicBezTo>
                    <a:pt x="1700" y="260"/>
                    <a:pt x="1378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7" name="Google Shape;10217;p53"/>
            <p:cNvSpPr/>
            <p:nvPr/>
          </p:nvSpPr>
          <p:spPr>
            <a:xfrm>
              <a:off x="5199050" y="1143050"/>
              <a:ext cx="94900" cy="34125"/>
            </a:xfrm>
            <a:custGeom>
              <a:rect b="b" l="l" r="r" t="t"/>
              <a:pathLst>
                <a:path extrusionOk="0" h="1365" w="3796">
                  <a:moveTo>
                    <a:pt x="3170" y="0"/>
                  </a:moveTo>
                  <a:cubicBezTo>
                    <a:pt x="3151" y="0"/>
                    <a:pt x="3132" y="1"/>
                    <a:pt x="3112" y="4"/>
                  </a:cubicBezTo>
                  <a:lnTo>
                    <a:pt x="528" y="480"/>
                  </a:lnTo>
                  <a:cubicBezTo>
                    <a:pt x="0" y="606"/>
                    <a:pt x="114" y="1364"/>
                    <a:pt x="625" y="1364"/>
                  </a:cubicBezTo>
                  <a:cubicBezTo>
                    <a:pt x="644" y="1364"/>
                    <a:pt x="663" y="1363"/>
                    <a:pt x="683" y="1361"/>
                  </a:cubicBezTo>
                  <a:lnTo>
                    <a:pt x="3279" y="885"/>
                  </a:lnTo>
                  <a:cubicBezTo>
                    <a:pt x="3796" y="758"/>
                    <a:pt x="3681" y="0"/>
                    <a:pt x="317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8" name="Google Shape;10218;p53"/>
            <p:cNvSpPr/>
            <p:nvPr/>
          </p:nvSpPr>
          <p:spPr>
            <a:xfrm>
              <a:off x="5100925" y="1393950"/>
              <a:ext cx="194400" cy="174175"/>
            </a:xfrm>
            <a:custGeom>
              <a:rect b="b" l="l" r="r" t="t"/>
              <a:pathLst>
                <a:path extrusionOk="0" h="6967" w="7776">
                  <a:moveTo>
                    <a:pt x="3932" y="1"/>
                  </a:moveTo>
                  <a:cubicBezTo>
                    <a:pt x="2904" y="1"/>
                    <a:pt x="1893" y="465"/>
                    <a:pt x="1227" y="1338"/>
                  </a:cubicBezTo>
                  <a:lnTo>
                    <a:pt x="6966" y="4969"/>
                  </a:lnTo>
                  <a:cubicBezTo>
                    <a:pt x="7775" y="3398"/>
                    <a:pt x="7251" y="1469"/>
                    <a:pt x="5751" y="528"/>
                  </a:cubicBezTo>
                  <a:cubicBezTo>
                    <a:pt x="5188" y="173"/>
                    <a:pt x="4557" y="1"/>
                    <a:pt x="3932" y="1"/>
                  </a:cubicBezTo>
                  <a:close/>
                  <a:moveTo>
                    <a:pt x="822" y="1993"/>
                  </a:moveTo>
                  <a:lnTo>
                    <a:pt x="822" y="1993"/>
                  </a:lnTo>
                  <a:cubicBezTo>
                    <a:pt x="0" y="3553"/>
                    <a:pt x="524" y="5493"/>
                    <a:pt x="2024" y="6434"/>
                  </a:cubicBezTo>
                  <a:cubicBezTo>
                    <a:pt x="2586" y="6793"/>
                    <a:pt x="3217" y="6966"/>
                    <a:pt x="3842" y="6966"/>
                  </a:cubicBezTo>
                  <a:cubicBezTo>
                    <a:pt x="4875" y="6966"/>
                    <a:pt x="5893" y="6495"/>
                    <a:pt x="6561" y="5612"/>
                  </a:cubicBezTo>
                  <a:lnTo>
                    <a:pt x="822" y="1993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9" name="Google Shape;10219;p53"/>
            <p:cNvSpPr/>
            <p:nvPr/>
          </p:nvSpPr>
          <p:spPr>
            <a:xfrm>
              <a:off x="5464650" y="1020500"/>
              <a:ext cx="152125" cy="141000"/>
            </a:xfrm>
            <a:custGeom>
              <a:rect b="b" l="l" r="r" t="t"/>
              <a:pathLst>
                <a:path extrusionOk="0" h="5640" w="6085">
                  <a:moveTo>
                    <a:pt x="3620" y="0"/>
                  </a:moveTo>
                  <a:lnTo>
                    <a:pt x="1215" y="1631"/>
                  </a:lnTo>
                  <a:cubicBezTo>
                    <a:pt x="251" y="2286"/>
                    <a:pt x="1" y="3596"/>
                    <a:pt x="656" y="4560"/>
                  </a:cubicBezTo>
                  <a:lnTo>
                    <a:pt x="763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1"/>
                    <a:pt x="3692" y="5275"/>
                  </a:cubicBezTo>
                  <a:lnTo>
                    <a:pt x="6085" y="3644"/>
                  </a:lnTo>
                  <a:lnTo>
                    <a:pt x="3620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0" name="Google Shape;10220;p53"/>
            <p:cNvSpPr/>
            <p:nvPr/>
          </p:nvSpPr>
          <p:spPr>
            <a:xfrm>
              <a:off x="5567350" y="962250"/>
              <a:ext cx="152125" cy="140725"/>
            </a:xfrm>
            <a:custGeom>
              <a:rect b="b" l="l" r="r" t="t"/>
              <a:pathLst>
                <a:path extrusionOk="0" h="5629" w="6085">
                  <a:moveTo>
                    <a:pt x="3577" y="1"/>
                  </a:moveTo>
                  <a:cubicBezTo>
                    <a:pt x="3169" y="1"/>
                    <a:pt x="2757" y="119"/>
                    <a:pt x="2394" y="366"/>
                  </a:cubicBezTo>
                  <a:lnTo>
                    <a:pt x="1" y="1985"/>
                  </a:lnTo>
                  <a:lnTo>
                    <a:pt x="2489" y="5628"/>
                  </a:lnTo>
                  <a:lnTo>
                    <a:pt x="4882" y="4009"/>
                  </a:lnTo>
                  <a:cubicBezTo>
                    <a:pt x="5835" y="3354"/>
                    <a:pt x="6085" y="2044"/>
                    <a:pt x="5430" y="1080"/>
                  </a:cubicBezTo>
                  <a:lnTo>
                    <a:pt x="5323" y="925"/>
                  </a:lnTo>
                  <a:cubicBezTo>
                    <a:pt x="4914" y="324"/>
                    <a:pt x="4252" y="1"/>
                    <a:pt x="357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1" name="Google Shape;10221;p53"/>
            <p:cNvSpPr/>
            <p:nvPr/>
          </p:nvSpPr>
          <p:spPr>
            <a:xfrm>
              <a:off x="5420300" y="1311750"/>
              <a:ext cx="267925" cy="266650"/>
            </a:xfrm>
            <a:custGeom>
              <a:rect b="b" l="l" r="r" t="t"/>
              <a:pathLst>
                <a:path extrusionOk="0" h="10666" w="10717">
                  <a:moveTo>
                    <a:pt x="4999" y="1"/>
                  </a:moveTo>
                  <a:cubicBezTo>
                    <a:pt x="4821" y="1"/>
                    <a:pt x="4666" y="136"/>
                    <a:pt x="4644" y="328"/>
                  </a:cubicBezTo>
                  <a:lnTo>
                    <a:pt x="4180" y="3805"/>
                  </a:lnTo>
                  <a:lnTo>
                    <a:pt x="703" y="3340"/>
                  </a:lnTo>
                  <a:cubicBezTo>
                    <a:pt x="688" y="3338"/>
                    <a:pt x="674" y="3338"/>
                    <a:pt x="659" y="3338"/>
                  </a:cubicBezTo>
                  <a:cubicBezTo>
                    <a:pt x="474" y="3338"/>
                    <a:pt x="309" y="3474"/>
                    <a:pt x="287" y="3662"/>
                  </a:cubicBezTo>
                  <a:lnTo>
                    <a:pt x="37" y="5626"/>
                  </a:lnTo>
                  <a:cubicBezTo>
                    <a:pt x="1" y="5829"/>
                    <a:pt x="144" y="6019"/>
                    <a:pt x="346" y="6043"/>
                  </a:cubicBezTo>
                  <a:lnTo>
                    <a:pt x="3823" y="6507"/>
                  </a:lnTo>
                  <a:lnTo>
                    <a:pt x="3370" y="9984"/>
                  </a:lnTo>
                  <a:cubicBezTo>
                    <a:pt x="3335" y="10186"/>
                    <a:pt x="3477" y="10377"/>
                    <a:pt x="3692" y="10401"/>
                  </a:cubicBezTo>
                  <a:lnTo>
                    <a:pt x="5656" y="10663"/>
                  </a:lnTo>
                  <a:cubicBezTo>
                    <a:pt x="5671" y="10664"/>
                    <a:pt x="5686" y="10665"/>
                    <a:pt x="5700" y="10665"/>
                  </a:cubicBezTo>
                  <a:cubicBezTo>
                    <a:pt x="5886" y="10665"/>
                    <a:pt x="6051" y="10529"/>
                    <a:pt x="6073" y="10341"/>
                  </a:cubicBezTo>
                  <a:lnTo>
                    <a:pt x="6537" y="6864"/>
                  </a:lnTo>
                  <a:lnTo>
                    <a:pt x="10014" y="7329"/>
                  </a:lnTo>
                  <a:cubicBezTo>
                    <a:pt x="10029" y="7331"/>
                    <a:pt x="10044" y="7331"/>
                    <a:pt x="10058" y="7331"/>
                  </a:cubicBezTo>
                  <a:cubicBezTo>
                    <a:pt x="10243" y="7331"/>
                    <a:pt x="10409" y="7195"/>
                    <a:pt x="10431" y="7007"/>
                  </a:cubicBezTo>
                  <a:lnTo>
                    <a:pt x="10693" y="5031"/>
                  </a:lnTo>
                  <a:cubicBezTo>
                    <a:pt x="10716" y="4828"/>
                    <a:pt x="10574" y="4638"/>
                    <a:pt x="10371" y="4614"/>
                  </a:cubicBezTo>
                  <a:lnTo>
                    <a:pt x="6895" y="4150"/>
                  </a:lnTo>
                  <a:lnTo>
                    <a:pt x="7347" y="673"/>
                  </a:lnTo>
                  <a:cubicBezTo>
                    <a:pt x="7383" y="471"/>
                    <a:pt x="7240" y="280"/>
                    <a:pt x="7026" y="256"/>
                  </a:cubicBezTo>
                  <a:lnTo>
                    <a:pt x="5061" y="6"/>
                  </a:lnTo>
                  <a:cubicBezTo>
                    <a:pt x="5040" y="3"/>
                    <a:pt x="5019" y="1"/>
                    <a:pt x="499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2" name="Google Shape;10222;p53"/>
            <p:cNvSpPr/>
            <p:nvPr/>
          </p:nvSpPr>
          <p:spPr>
            <a:xfrm>
              <a:off x="5077100" y="1715975"/>
              <a:ext cx="271200" cy="337725"/>
            </a:xfrm>
            <a:custGeom>
              <a:rect b="b" l="l" r="r" t="t"/>
              <a:pathLst>
                <a:path extrusionOk="0" h="13509" w="10848">
                  <a:moveTo>
                    <a:pt x="4153" y="414"/>
                  </a:moveTo>
                  <a:cubicBezTo>
                    <a:pt x="4440" y="414"/>
                    <a:pt x="4724" y="589"/>
                    <a:pt x="4775" y="982"/>
                  </a:cubicBezTo>
                  <a:cubicBezTo>
                    <a:pt x="4811" y="1173"/>
                    <a:pt x="4763" y="1375"/>
                    <a:pt x="4632" y="1518"/>
                  </a:cubicBezTo>
                  <a:lnTo>
                    <a:pt x="3835" y="1673"/>
                  </a:lnTo>
                  <a:cubicBezTo>
                    <a:pt x="3668" y="1578"/>
                    <a:pt x="3549" y="1411"/>
                    <a:pt x="3513" y="1209"/>
                  </a:cubicBezTo>
                  <a:cubicBezTo>
                    <a:pt x="3399" y="710"/>
                    <a:pt x="3779" y="414"/>
                    <a:pt x="4153" y="414"/>
                  </a:cubicBezTo>
                  <a:close/>
                  <a:moveTo>
                    <a:pt x="7868" y="2734"/>
                  </a:moveTo>
                  <a:cubicBezTo>
                    <a:pt x="8126" y="2734"/>
                    <a:pt x="8354" y="2923"/>
                    <a:pt x="8407" y="3185"/>
                  </a:cubicBezTo>
                  <a:lnTo>
                    <a:pt x="9788" y="10746"/>
                  </a:lnTo>
                  <a:cubicBezTo>
                    <a:pt x="9835" y="11043"/>
                    <a:pt x="9633" y="11329"/>
                    <a:pt x="9335" y="11377"/>
                  </a:cubicBezTo>
                  <a:lnTo>
                    <a:pt x="3073" y="12520"/>
                  </a:lnTo>
                  <a:cubicBezTo>
                    <a:pt x="3038" y="12527"/>
                    <a:pt x="3003" y="12530"/>
                    <a:pt x="2968" y="12530"/>
                  </a:cubicBezTo>
                  <a:cubicBezTo>
                    <a:pt x="2711" y="12530"/>
                    <a:pt x="2484" y="12342"/>
                    <a:pt x="2442" y="12079"/>
                  </a:cubicBezTo>
                  <a:lnTo>
                    <a:pt x="1061" y="4519"/>
                  </a:lnTo>
                  <a:cubicBezTo>
                    <a:pt x="1013" y="4221"/>
                    <a:pt x="1203" y="3935"/>
                    <a:pt x="1513" y="3888"/>
                  </a:cubicBezTo>
                  <a:lnTo>
                    <a:pt x="2251" y="3745"/>
                  </a:lnTo>
                  <a:cubicBezTo>
                    <a:pt x="2294" y="3960"/>
                    <a:pt x="2483" y="4107"/>
                    <a:pt x="2695" y="4107"/>
                  </a:cubicBezTo>
                  <a:cubicBezTo>
                    <a:pt x="2717" y="4107"/>
                    <a:pt x="2740" y="4105"/>
                    <a:pt x="2763" y="4102"/>
                  </a:cubicBezTo>
                  <a:lnTo>
                    <a:pt x="6668" y="3387"/>
                  </a:lnTo>
                  <a:cubicBezTo>
                    <a:pt x="6907" y="3340"/>
                    <a:pt x="7061" y="3114"/>
                    <a:pt x="7026" y="2875"/>
                  </a:cubicBezTo>
                  <a:lnTo>
                    <a:pt x="7764" y="2745"/>
                  </a:lnTo>
                  <a:cubicBezTo>
                    <a:pt x="7799" y="2737"/>
                    <a:pt x="7834" y="2734"/>
                    <a:pt x="7868" y="2734"/>
                  </a:cubicBezTo>
                  <a:close/>
                  <a:moveTo>
                    <a:pt x="4147" y="0"/>
                  </a:moveTo>
                  <a:cubicBezTo>
                    <a:pt x="4083" y="0"/>
                    <a:pt x="4018" y="6"/>
                    <a:pt x="3954" y="18"/>
                  </a:cubicBezTo>
                  <a:cubicBezTo>
                    <a:pt x="3358" y="125"/>
                    <a:pt x="2966" y="697"/>
                    <a:pt x="3073" y="1292"/>
                  </a:cubicBezTo>
                  <a:cubicBezTo>
                    <a:pt x="3108" y="1459"/>
                    <a:pt x="3180" y="1625"/>
                    <a:pt x="3287" y="1768"/>
                  </a:cubicBezTo>
                  <a:lnTo>
                    <a:pt x="2513" y="1911"/>
                  </a:lnTo>
                  <a:cubicBezTo>
                    <a:pt x="2192" y="1971"/>
                    <a:pt x="1989" y="2280"/>
                    <a:pt x="2037" y="2602"/>
                  </a:cubicBezTo>
                  <a:lnTo>
                    <a:pt x="2096" y="2875"/>
                  </a:lnTo>
                  <a:lnTo>
                    <a:pt x="811" y="3114"/>
                  </a:lnTo>
                  <a:cubicBezTo>
                    <a:pt x="322" y="3197"/>
                    <a:pt x="1" y="3661"/>
                    <a:pt x="96" y="4149"/>
                  </a:cubicBezTo>
                  <a:lnTo>
                    <a:pt x="1668" y="12770"/>
                  </a:lnTo>
                  <a:cubicBezTo>
                    <a:pt x="1742" y="13206"/>
                    <a:pt x="2121" y="13509"/>
                    <a:pt x="2549" y="13509"/>
                  </a:cubicBezTo>
                  <a:cubicBezTo>
                    <a:pt x="2600" y="13509"/>
                    <a:pt x="2652" y="13505"/>
                    <a:pt x="2704" y="13496"/>
                  </a:cubicBezTo>
                  <a:lnTo>
                    <a:pt x="10038" y="12150"/>
                  </a:lnTo>
                  <a:cubicBezTo>
                    <a:pt x="10526" y="12067"/>
                    <a:pt x="10848" y="11603"/>
                    <a:pt x="10752" y="11115"/>
                  </a:cubicBezTo>
                  <a:lnTo>
                    <a:pt x="9181" y="2483"/>
                  </a:lnTo>
                  <a:cubicBezTo>
                    <a:pt x="9097" y="2052"/>
                    <a:pt x="8726" y="1751"/>
                    <a:pt x="8313" y="1751"/>
                  </a:cubicBezTo>
                  <a:cubicBezTo>
                    <a:pt x="8257" y="1751"/>
                    <a:pt x="8201" y="1757"/>
                    <a:pt x="8145" y="1768"/>
                  </a:cubicBezTo>
                  <a:lnTo>
                    <a:pt x="6859" y="1994"/>
                  </a:lnTo>
                  <a:lnTo>
                    <a:pt x="6811" y="1721"/>
                  </a:lnTo>
                  <a:cubicBezTo>
                    <a:pt x="6758" y="1431"/>
                    <a:pt x="6500" y="1237"/>
                    <a:pt x="6223" y="1237"/>
                  </a:cubicBezTo>
                  <a:cubicBezTo>
                    <a:pt x="6193" y="1237"/>
                    <a:pt x="6163" y="1240"/>
                    <a:pt x="6133" y="1244"/>
                  </a:cubicBezTo>
                  <a:lnTo>
                    <a:pt x="5180" y="1423"/>
                  </a:lnTo>
                  <a:cubicBezTo>
                    <a:pt x="5240" y="1244"/>
                    <a:pt x="5240" y="1066"/>
                    <a:pt x="5216" y="899"/>
                  </a:cubicBezTo>
                  <a:cubicBezTo>
                    <a:pt x="5121" y="370"/>
                    <a:pt x="4658" y="0"/>
                    <a:pt x="414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3" name="Google Shape;10223;p53"/>
            <p:cNvSpPr/>
            <p:nvPr/>
          </p:nvSpPr>
          <p:spPr>
            <a:xfrm>
              <a:off x="5125325" y="1837275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3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4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4" name="Google Shape;10224;p53"/>
            <p:cNvSpPr/>
            <p:nvPr/>
          </p:nvSpPr>
          <p:spPr>
            <a:xfrm>
              <a:off x="5177825" y="1825875"/>
              <a:ext cx="97050" cy="34050"/>
            </a:xfrm>
            <a:custGeom>
              <a:rect b="b" l="l" r="r" t="t"/>
              <a:pathLst>
                <a:path extrusionOk="0" h="1362" w="3882">
                  <a:moveTo>
                    <a:pt x="3285" y="1"/>
                  </a:moveTo>
                  <a:cubicBezTo>
                    <a:pt x="3247" y="1"/>
                    <a:pt x="3206" y="5"/>
                    <a:pt x="3163" y="15"/>
                  </a:cubicBezTo>
                  <a:lnTo>
                    <a:pt x="3151" y="15"/>
                  </a:lnTo>
                  <a:lnTo>
                    <a:pt x="556" y="492"/>
                  </a:lnTo>
                  <a:cubicBezTo>
                    <a:pt x="1" y="569"/>
                    <a:pt x="108" y="1362"/>
                    <a:pt x="599" y="1362"/>
                  </a:cubicBezTo>
                  <a:cubicBezTo>
                    <a:pt x="634" y="1362"/>
                    <a:pt x="671" y="1358"/>
                    <a:pt x="711" y="1349"/>
                  </a:cubicBezTo>
                  <a:lnTo>
                    <a:pt x="3306" y="873"/>
                  </a:lnTo>
                  <a:cubicBezTo>
                    <a:pt x="3882" y="817"/>
                    <a:pt x="3788" y="1"/>
                    <a:pt x="328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5" name="Google Shape;10225;p53"/>
            <p:cNvSpPr/>
            <p:nvPr/>
          </p:nvSpPr>
          <p:spPr>
            <a:xfrm>
              <a:off x="5135150" y="1891150"/>
              <a:ext cx="46325" cy="38650"/>
            </a:xfrm>
            <a:custGeom>
              <a:rect b="b" l="l" r="r" t="t"/>
              <a:pathLst>
                <a:path extrusionOk="0" h="1546" w="1853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2" y="1502"/>
                    <a:pt x="854" y="1545"/>
                    <a:pt x="1001" y="1545"/>
                  </a:cubicBezTo>
                  <a:cubicBezTo>
                    <a:pt x="1450" y="1545"/>
                    <a:pt x="1852" y="1145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6" name="Google Shape;10226;p53"/>
            <p:cNvSpPr/>
            <p:nvPr/>
          </p:nvSpPr>
          <p:spPr>
            <a:xfrm>
              <a:off x="5189125" y="1879800"/>
              <a:ext cx="93700" cy="33750"/>
            </a:xfrm>
            <a:custGeom>
              <a:rect b="b" l="l" r="r" t="t"/>
              <a:pathLst>
                <a:path extrusionOk="0" h="1350" w="3748">
                  <a:moveTo>
                    <a:pt x="3128" y="0"/>
                  </a:moveTo>
                  <a:cubicBezTo>
                    <a:pt x="3117" y="0"/>
                    <a:pt x="3105" y="1"/>
                    <a:pt x="3092" y="2"/>
                  </a:cubicBezTo>
                  <a:lnTo>
                    <a:pt x="497" y="478"/>
                  </a:lnTo>
                  <a:cubicBezTo>
                    <a:pt x="0" y="628"/>
                    <a:pt x="120" y="1349"/>
                    <a:pt x="605" y="1349"/>
                  </a:cubicBezTo>
                  <a:cubicBezTo>
                    <a:pt x="620" y="1349"/>
                    <a:pt x="636" y="1348"/>
                    <a:pt x="652" y="1347"/>
                  </a:cubicBezTo>
                  <a:lnTo>
                    <a:pt x="3247" y="883"/>
                  </a:lnTo>
                  <a:cubicBezTo>
                    <a:pt x="3747" y="731"/>
                    <a:pt x="3634" y="0"/>
                    <a:pt x="312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7" name="Google Shape;10227;p53"/>
            <p:cNvSpPr/>
            <p:nvPr/>
          </p:nvSpPr>
          <p:spPr>
            <a:xfrm>
              <a:off x="5145575" y="1948900"/>
              <a:ext cx="46625" cy="38625"/>
            </a:xfrm>
            <a:custGeom>
              <a:rect b="b" l="l" r="r" t="t"/>
              <a:pathLst>
                <a:path extrusionOk="0" h="1545" w="1865">
                  <a:moveTo>
                    <a:pt x="1014" y="0"/>
                  </a:moveTo>
                  <a:cubicBezTo>
                    <a:pt x="970" y="0"/>
                    <a:pt x="926" y="4"/>
                    <a:pt x="881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9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8" name="Google Shape;10228;p53"/>
            <p:cNvSpPr/>
            <p:nvPr/>
          </p:nvSpPr>
          <p:spPr>
            <a:xfrm>
              <a:off x="5199250" y="1937500"/>
              <a:ext cx="94400" cy="33775"/>
            </a:xfrm>
            <a:custGeom>
              <a:rect b="b" l="l" r="r" t="t"/>
              <a:pathLst>
                <a:path extrusionOk="0" h="1351" w="3776">
                  <a:moveTo>
                    <a:pt x="3162" y="0"/>
                  </a:moveTo>
                  <a:cubicBezTo>
                    <a:pt x="3143" y="0"/>
                    <a:pt x="3124" y="1"/>
                    <a:pt x="3104" y="3"/>
                  </a:cubicBezTo>
                  <a:lnTo>
                    <a:pt x="520" y="468"/>
                  </a:lnTo>
                  <a:cubicBezTo>
                    <a:pt x="0" y="606"/>
                    <a:pt x="120" y="1351"/>
                    <a:pt x="628" y="1351"/>
                  </a:cubicBezTo>
                  <a:cubicBezTo>
                    <a:pt x="643" y="1351"/>
                    <a:pt x="659" y="1350"/>
                    <a:pt x="675" y="1349"/>
                  </a:cubicBezTo>
                  <a:lnTo>
                    <a:pt x="3271" y="872"/>
                  </a:lnTo>
                  <a:cubicBezTo>
                    <a:pt x="3776" y="735"/>
                    <a:pt x="3661" y="0"/>
                    <a:pt x="316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9" name="Google Shape;10229;p53"/>
            <p:cNvSpPr/>
            <p:nvPr/>
          </p:nvSpPr>
          <p:spPr>
            <a:xfrm>
              <a:off x="5102125" y="2188200"/>
              <a:ext cx="193200" cy="173650"/>
            </a:xfrm>
            <a:custGeom>
              <a:rect b="b" l="l" r="r" t="t"/>
              <a:pathLst>
                <a:path extrusionOk="0" h="6946" w="7728">
                  <a:moveTo>
                    <a:pt x="3895" y="0"/>
                  </a:moveTo>
                  <a:cubicBezTo>
                    <a:pt x="2864" y="0"/>
                    <a:pt x="1847" y="469"/>
                    <a:pt x="1179" y="1346"/>
                  </a:cubicBezTo>
                  <a:lnTo>
                    <a:pt x="6918" y="4965"/>
                  </a:lnTo>
                  <a:cubicBezTo>
                    <a:pt x="7727" y="3394"/>
                    <a:pt x="7203" y="1465"/>
                    <a:pt x="5703" y="524"/>
                  </a:cubicBezTo>
                  <a:cubicBezTo>
                    <a:pt x="5144" y="171"/>
                    <a:pt x="4517" y="0"/>
                    <a:pt x="3895" y="0"/>
                  </a:cubicBezTo>
                  <a:close/>
                  <a:moveTo>
                    <a:pt x="774" y="1989"/>
                  </a:moveTo>
                  <a:cubicBezTo>
                    <a:pt x="0" y="3548"/>
                    <a:pt x="488" y="5477"/>
                    <a:pt x="1953" y="6418"/>
                  </a:cubicBezTo>
                  <a:cubicBezTo>
                    <a:pt x="2520" y="6774"/>
                    <a:pt x="3154" y="6945"/>
                    <a:pt x="3783" y="6945"/>
                  </a:cubicBezTo>
                  <a:cubicBezTo>
                    <a:pt x="4815" y="6945"/>
                    <a:pt x="5832" y="6482"/>
                    <a:pt x="6513" y="5608"/>
                  </a:cubicBezTo>
                  <a:lnTo>
                    <a:pt x="774" y="1989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0" name="Google Shape;10230;p53"/>
            <p:cNvSpPr/>
            <p:nvPr/>
          </p:nvSpPr>
          <p:spPr>
            <a:xfrm>
              <a:off x="5464650" y="1814925"/>
              <a:ext cx="152125" cy="140725"/>
            </a:xfrm>
            <a:custGeom>
              <a:rect b="b" l="l" r="r" t="t"/>
              <a:pathLst>
                <a:path extrusionOk="0" h="5629" w="6085">
                  <a:moveTo>
                    <a:pt x="3620" y="1"/>
                  </a:moveTo>
                  <a:lnTo>
                    <a:pt x="1215" y="1620"/>
                  </a:lnTo>
                  <a:cubicBezTo>
                    <a:pt x="251" y="2275"/>
                    <a:pt x="1" y="3585"/>
                    <a:pt x="656" y="4549"/>
                  </a:cubicBezTo>
                  <a:lnTo>
                    <a:pt x="763" y="4704"/>
                  </a:lnTo>
                  <a:cubicBezTo>
                    <a:pt x="1171" y="5305"/>
                    <a:pt x="1833" y="5629"/>
                    <a:pt x="2508" y="5629"/>
                  </a:cubicBezTo>
                  <a:cubicBezTo>
                    <a:pt x="2916" y="5629"/>
                    <a:pt x="3328" y="5510"/>
                    <a:pt x="3692" y="5264"/>
                  </a:cubicBezTo>
                  <a:lnTo>
                    <a:pt x="6085" y="3644"/>
                  </a:lnTo>
                  <a:lnTo>
                    <a:pt x="3620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1" name="Google Shape;10231;p53"/>
            <p:cNvSpPr/>
            <p:nvPr/>
          </p:nvSpPr>
          <p:spPr>
            <a:xfrm>
              <a:off x="5567350" y="1756600"/>
              <a:ext cx="152125" cy="140800"/>
            </a:xfrm>
            <a:custGeom>
              <a:rect b="b" l="l" r="r" t="t"/>
              <a:pathLst>
                <a:path extrusionOk="0" h="5632" w="6085">
                  <a:moveTo>
                    <a:pt x="3588" y="1"/>
                  </a:moveTo>
                  <a:cubicBezTo>
                    <a:pt x="3177" y="1"/>
                    <a:pt x="2760" y="120"/>
                    <a:pt x="2394" y="369"/>
                  </a:cubicBezTo>
                  <a:lnTo>
                    <a:pt x="1" y="1989"/>
                  </a:lnTo>
                  <a:lnTo>
                    <a:pt x="2489" y="5632"/>
                  </a:lnTo>
                  <a:lnTo>
                    <a:pt x="4882" y="4001"/>
                  </a:lnTo>
                  <a:cubicBezTo>
                    <a:pt x="5835" y="3346"/>
                    <a:pt x="6085" y="2036"/>
                    <a:pt x="5430" y="1072"/>
                  </a:cubicBezTo>
                  <a:lnTo>
                    <a:pt x="5430" y="1072"/>
                  </a:lnTo>
                  <a:lnTo>
                    <a:pt x="5430" y="1084"/>
                  </a:lnTo>
                  <a:lnTo>
                    <a:pt x="5323" y="917"/>
                  </a:lnTo>
                  <a:cubicBezTo>
                    <a:pt x="4917" y="319"/>
                    <a:pt x="4259" y="1"/>
                    <a:pt x="358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2" name="Google Shape;10232;p53"/>
            <p:cNvSpPr/>
            <p:nvPr/>
          </p:nvSpPr>
          <p:spPr>
            <a:xfrm>
              <a:off x="5420300" y="2105675"/>
              <a:ext cx="267925" cy="266925"/>
            </a:xfrm>
            <a:custGeom>
              <a:rect b="b" l="l" r="r" t="t"/>
              <a:pathLst>
                <a:path extrusionOk="0" h="10677" w="10717">
                  <a:moveTo>
                    <a:pt x="5017" y="1"/>
                  </a:moveTo>
                  <a:cubicBezTo>
                    <a:pt x="4832" y="1"/>
                    <a:pt x="4666" y="137"/>
                    <a:pt x="4644" y="325"/>
                  </a:cubicBezTo>
                  <a:lnTo>
                    <a:pt x="4180" y="3813"/>
                  </a:lnTo>
                  <a:lnTo>
                    <a:pt x="703" y="3349"/>
                  </a:lnTo>
                  <a:cubicBezTo>
                    <a:pt x="688" y="3347"/>
                    <a:pt x="674" y="3346"/>
                    <a:pt x="659" y="3346"/>
                  </a:cubicBezTo>
                  <a:cubicBezTo>
                    <a:pt x="474" y="3346"/>
                    <a:pt x="309" y="3483"/>
                    <a:pt x="287" y="3670"/>
                  </a:cubicBezTo>
                  <a:lnTo>
                    <a:pt x="37" y="5635"/>
                  </a:lnTo>
                  <a:cubicBezTo>
                    <a:pt x="1" y="5837"/>
                    <a:pt x="144" y="6028"/>
                    <a:pt x="346" y="6052"/>
                  </a:cubicBezTo>
                  <a:lnTo>
                    <a:pt x="3823" y="6516"/>
                  </a:lnTo>
                  <a:lnTo>
                    <a:pt x="3370" y="9993"/>
                  </a:lnTo>
                  <a:cubicBezTo>
                    <a:pt x="3335" y="10195"/>
                    <a:pt x="3477" y="10386"/>
                    <a:pt x="3692" y="10409"/>
                  </a:cubicBezTo>
                  <a:lnTo>
                    <a:pt x="5656" y="10671"/>
                  </a:lnTo>
                  <a:cubicBezTo>
                    <a:pt x="5677" y="10675"/>
                    <a:pt x="5698" y="10677"/>
                    <a:pt x="5718" y="10677"/>
                  </a:cubicBezTo>
                  <a:cubicBezTo>
                    <a:pt x="5896" y="10677"/>
                    <a:pt x="6052" y="10542"/>
                    <a:pt x="6073" y="10350"/>
                  </a:cubicBezTo>
                  <a:lnTo>
                    <a:pt x="6537" y="6873"/>
                  </a:lnTo>
                  <a:lnTo>
                    <a:pt x="10014" y="7338"/>
                  </a:lnTo>
                  <a:cubicBezTo>
                    <a:pt x="10029" y="7339"/>
                    <a:pt x="10044" y="7340"/>
                    <a:pt x="10058" y="7340"/>
                  </a:cubicBezTo>
                  <a:cubicBezTo>
                    <a:pt x="10243" y="7340"/>
                    <a:pt x="10409" y="7204"/>
                    <a:pt x="10431" y="7016"/>
                  </a:cubicBezTo>
                  <a:lnTo>
                    <a:pt x="10693" y="5040"/>
                  </a:lnTo>
                  <a:cubicBezTo>
                    <a:pt x="10716" y="4837"/>
                    <a:pt x="10574" y="4647"/>
                    <a:pt x="10371" y="4623"/>
                  </a:cubicBezTo>
                  <a:lnTo>
                    <a:pt x="6895" y="4159"/>
                  </a:lnTo>
                  <a:lnTo>
                    <a:pt x="7347" y="682"/>
                  </a:lnTo>
                  <a:cubicBezTo>
                    <a:pt x="7383" y="480"/>
                    <a:pt x="7240" y="289"/>
                    <a:pt x="7026" y="265"/>
                  </a:cubicBezTo>
                  <a:lnTo>
                    <a:pt x="5061" y="3"/>
                  </a:lnTo>
                  <a:cubicBezTo>
                    <a:pt x="5046" y="2"/>
                    <a:pt x="5031" y="1"/>
                    <a:pt x="501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3" name="Google Shape;10233;p53"/>
            <p:cNvSpPr/>
            <p:nvPr/>
          </p:nvSpPr>
          <p:spPr>
            <a:xfrm>
              <a:off x="5077100" y="2510400"/>
              <a:ext cx="271200" cy="337175"/>
            </a:xfrm>
            <a:custGeom>
              <a:rect b="b" l="l" r="r" t="t"/>
              <a:pathLst>
                <a:path extrusionOk="0" h="13487" w="10848">
                  <a:moveTo>
                    <a:pt x="4151" y="408"/>
                  </a:moveTo>
                  <a:cubicBezTo>
                    <a:pt x="4439" y="408"/>
                    <a:pt x="4723" y="582"/>
                    <a:pt x="4775" y="971"/>
                  </a:cubicBezTo>
                  <a:cubicBezTo>
                    <a:pt x="4811" y="1162"/>
                    <a:pt x="4763" y="1364"/>
                    <a:pt x="4632" y="1507"/>
                  </a:cubicBezTo>
                  <a:lnTo>
                    <a:pt x="3835" y="1662"/>
                  </a:lnTo>
                  <a:cubicBezTo>
                    <a:pt x="3668" y="1567"/>
                    <a:pt x="3549" y="1400"/>
                    <a:pt x="3513" y="1209"/>
                  </a:cubicBezTo>
                  <a:lnTo>
                    <a:pt x="3513" y="1197"/>
                  </a:lnTo>
                  <a:cubicBezTo>
                    <a:pt x="3399" y="700"/>
                    <a:pt x="3778" y="408"/>
                    <a:pt x="4151" y="408"/>
                  </a:cubicBezTo>
                  <a:close/>
                  <a:moveTo>
                    <a:pt x="7856" y="2711"/>
                  </a:moveTo>
                  <a:cubicBezTo>
                    <a:pt x="8114" y="2711"/>
                    <a:pt x="8342" y="2899"/>
                    <a:pt x="8395" y="3162"/>
                  </a:cubicBezTo>
                  <a:lnTo>
                    <a:pt x="9788" y="10734"/>
                  </a:lnTo>
                  <a:cubicBezTo>
                    <a:pt x="9835" y="11032"/>
                    <a:pt x="9633" y="11318"/>
                    <a:pt x="9335" y="11365"/>
                  </a:cubicBezTo>
                  <a:lnTo>
                    <a:pt x="3073" y="12508"/>
                  </a:lnTo>
                  <a:cubicBezTo>
                    <a:pt x="3038" y="12515"/>
                    <a:pt x="3003" y="12519"/>
                    <a:pt x="2968" y="12519"/>
                  </a:cubicBezTo>
                  <a:cubicBezTo>
                    <a:pt x="2711" y="12519"/>
                    <a:pt x="2484" y="12330"/>
                    <a:pt x="2442" y="12068"/>
                  </a:cubicBezTo>
                  <a:lnTo>
                    <a:pt x="1061" y="4495"/>
                  </a:lnTo>
                  <a:cubicBezTo>
                    <a:pt x="1001" y="4198"/>
                    <a:pt x="1203" y="3912"/>
                    <a:pt x="1501" y="3864"/>
                  </a:cubicBezTo>
                  <a:lnTo>
                    <a:pt x="2251" y="3722"/>
                  </a:lnTo>
                  <a:cubicBezTo>
                    <a:pt x="2283" y="3932"/>
                    <a:pt x="2463" y="4087"/>
                    <a:pt x="2669" y="4087"/>
                  </a:cubicBezTo>
                  <a:cubicBezTo>
                    <a:pt x="2696" y="4087"/>
                    <a:pt x="2724" y="4084"/>
                    <a:pt x="2751" y="4079"/>
                  </a:cubicBezTo>
                  <a:lnTo>
                    <a:pt x="6668" y="3364"/>
                  </a:lnTo>
                  <a:cubicBezTo>
                    <a:pt x="6895" y="3317"/>
                    <a:pt x="7061" y="3091"/>
                    <a:pt x="7014" y="2852"/>
                  </a:cubicBezTo>
                  <a:lnTo>
                    <a:pt x="7752" y="2721"/>
                  </a:lnTo>
                  <a:cubicBezTo>
                    <a:pt x="7787" y="2714"/>
                    <a:pt x="7822" y="2711"/>
                    <a:pt x="7856" y="2711"/>
                  </a:cubicBezTo>
                  <a:close/>
                  <a:moveTo>
                    <a:pt x="4151" y="1"/>
                  </a:moveTo>
                  <a:cubicBezTo>
                    <a:pt x="4086" y="1"/>
                    <a:pt x="4020" y="7"/>
                    <a:pt x="3954" y="19"/>
                  </a:cubicBezTo>
                  <a:cubicBezTo>
                    <a:pt x="3358" y="126"/>
                    <a:pt x="2966" y="685"/>
                    <a:pt x="3073" y="1281"/>
                  </a:cubicBezTo>
                  <a:cubicBezTo>
                    <a:pt x="3108" y="1447"/>
                    <a:pt x="3180" y="1614"/>
                    <a:pt x="3287" y="1757"/>
                  </a:cubicBezTo>
                  <a:lnTo>
                    <a:pt x="2513" y="1900"/>
                  </a:lnTo>
                  <a:cubicBezTo>
                    <a:pt x="2192" y="1959"/>
                    <a:pt x="1989" y="2257"/>
                    <a:pt x="2037" y="2579"/>
                  </a:cubicBezTo>
                  <a:lnTo>
                    <a:pt x="2096" y="2864"/>
                  </a:lnTo>
                  <a:lnTo>
                    <a:pt x="811" y="3091"/>
                  </a:lnTo>
                  <a:cubicBezTo>
                    <a:pt x="322" y="3186"/>
                    <a:pt x="1" y="3650"/>
                    <a:pt x="96" y="4126"/>
                  </a:cubicBezTo>
                  <a:lnTo>
                    <a:pt x="1668" y="12758"/>
                  </a:lnTo>
                  <a:cubicBezTo>
                    <a:pt x="1742" y="13193"/>
                    <a:pt x="2119" y="13486"/>
                    <a:pt x="2545" y="13486"/>
                  </a:cubicBezTo>
                  <a:cubicBezTo>
                    <a:pt x="2597" y="13486"/>
                    <a:pt x="2650" y="13482"/>
                    <a:pt x="2704" y="13473"/>
                  </a:cubicBezTo>
                  <a:lnTo>
                    <a:pt x="10038" y="12139"/>
                  </a:lnTo>
                  <a:cubicBezTo>
                    <a:pt x="10526" y="12044"/>
                    <a:pt x="10848" y="11580"/>
                    <a:pt x="10752" y="11091"/>
                  </a:cubicBezTo>
                  <a:lnTo>
                    <a:pt x="9181" y="2459"/>
                  </a:lnTo>
                  <a:cubicBezTo>
                    <a:pt x="9096" y="2025"/>
                    <a:pt x="8718" y="1732"/>
                    <a:pt x="8300" y="1732"/>
                  </a:cubicBezTo>
                  <a:cubicBezTo>
                    <a:pt x="8249" y="1732"/>
                    <a:pt x="8197" y="1736"/>
                    <a:pt x="8145" y="1745"/>
                  </a:cubicBezTo>
                  <a:lnTo>
                    <a:pt x="6859" y="1983"/>
                  </a:lnTo>
                  <a:lnTo>
                    <a:pt x="6811" y="1709"/>
                  </a:lnTo>
                  <a:cubicBezTo>
                    <a:pt x="6758" y="1419"/>
                    <a:pt x="6500" y="1226"/>
                    <a:pt x="6223" y="1226"/>
                  </a:cubicBezTo>
                  <a:cubicBezTo>
                    <a:pt x="6193" y="1226"/>
                    <a:pt x="6163" y="1228"/>
                    <a:pt x="6133" y="1233"/>
                  </a:cubicBezTo>
                  <a:lnTo>
                    <a:pt x="5180" y="1412"/>
                  </a:lnTo>
                  <a:cubicBezTo>
                    <a:pt x="5240" y="1245"/>
                    <a:pt x="5240" y="1066"/>
                    <a:pt x="5216" y="888"/>
                  </a:cubicBezTo>
                  <a:cubicBezTo>
                    <a:pt x="5121" y="360"/>
                    <a:pt x="4661" y="1"/>
                    <a:pt x="415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4" name="Google Shape;10234;p53"/>
            <p:cNvSpPr/>
            <p:nvPr/>
          </p:nvSpPr>
          <p:spPr>
            <a:xfrm>
              <a:off x="5125325" y="2631725"/>
              <a:ext cx="46550" cy="38625"/>
            </a:xfrm>
            <a:custGeom>
              <a:rect b="b" l="l" r="r" t="t"/>
              <a:pathLst>
                <a:path extrusionOk="0" h="1545" w="1862">
                  <a:moveTo>
                    <a:pt x="1003" y="0"/>
                  </a:moveTo>
                  <a:cubicBezTo>
                    <a:pt x="959" y="0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4" y="1545"/>
                    <a:pt x="1861" y="1142"/>
                    <a:pt x="1763" y="631"/>
                  </a:cubicBezTo>
                  <a:cubicBezTo>
                    <a:pt x="1699" y="258"/>
                    <a:pt x="1369" y="0"/>
                    <a:pt x="100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5" name="Google Shape;10235;p53"/>
            <p:cNvSpPr/>
            <p:nvPr/>
          </p:nvSpPr>
          <p:spPr>
            <a:xfrm>
              <a:off x="5178250" y="2620125"/>
              <a:ext cx="96200" cy="33850"/>
            </a:xfrm>
            <a:custGeom>
              <a:rect b="b" l="l" r="r" t="t"/>
              <a:pathLst>
                <a:path extrusionOk="0" h="1354" w="3848">
                  <a:moveTo>
                    <a:pt x="3250" y="0"/>
                  </a:moveTo>
                  <a:cubicBezTo>
                    <a:pt x="3217" y="0"/>
                    <a:pt x="3183" y="4"/>
                    <a:pt x="3146" y="11"/>
                  </a:cubicBezTo>
                  <a:lnTo>
                    <a:pt x="3134" y="11"/>
                  </a:lnTo>
                  <a:lnTo>
                    <a:pt x="539" y="487"/>
                  </a:lnTo>
                  <a:cubicBezTo>
                    <a:pt x="1" y="588"/>
                    <a:pt x="106" y="1354"/>
                    <a:pt x="597" y="1354"/>
                  </a:cubicBezTo>
                  <a:cubicBezTo>
                    <a:pt x="628" y="1354"/>
                    <a:pt x="660" y="1351"/>
                    <a:pt x="694" y="1345"/>
                  </a:cubicBezTo>
                  <a:lnTo>
                    <a:pt x="3289" y="868"/>
                  </a:lnTo>
                  <a:cubicBezTo>
                    <a:pt x="3847" y="790"/>
                    <a:pt x="3746" y="0"/>
                    <a:pt x="325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6" name="Google Shape;10236;p53"/>
            <p:cNvSpPr/>
            <p:nvPr/>
          </p:nvSpPr>
          <p:spPr>
            <a:xfrm>
              <a:off x="5135150" y="2685525"/>
              <a:ext cx="46325" cy="38700"/>
            </a:xfrm>
            <a:custGeom>
              <a:rect b="b" l="l" r="r" t="t"/>
              <a:pathLst>
                <a:path extrusionOk="0" h="1548" w="1853">
                  <a:moveTo>
                    <a:pt x="1015" y="0"/>
                  </a:moveTo>
                  <a:cubicBezTo>
                    <a:pt x="967" y="0"/>
                    <a:pt x="919" y="5"/>
                    <a:pt x="870" y="15"/>
                  </a:cubicBezTo>
                  <a:cubicBezTo>
                    <a:pt x="191" y="122"/>
                    <a:pt x="1" y="1015"/>
                    <a:pt x="560" y="1408"/>
                  </a:cubicBezTo>
                  <a:cubicBezTo>
                    <a:pt x="701" y="1505"/>
                    <a:pt x="853" y="1548"/>
                    <a:pt x="1000" y="1548"/>
                  </a:cubicBezTo>
                  <a:cubicBezTo>
                    <a:pt x="1449" y="1548"/>
                    <a:pt x="1852" y="1145"/>
                    <a:pt x="1763" y="634"/>
                  </a:cubicBezTo>
                  <a:cubicBezTo>
                    <a:pt x="1700" y="266"/>
                    <a:pt x="1377" y="0"/>
                    <a:pt x="1015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7" name="Google Shape;10237;p53"/>
            <p:cNvSpPr/>
            <p:nvPr/>
          </p:nvSpPr>
          <p:spPr>
            <a:xfrm>
              <a:off x="5189125" y="2673950"/>
              <a:ext cx="93700" cy="33725"/>
            </a:xfrm>
            <a:custGeom>
              <a:rect b="b" l="l" r="r" t="t"/>
              <a:pathLst>
                <a:path extrusionOk="0" h="1349" w="3748">
                  <a:moveTo>
                    <a:pt x="3128" y="0"/>
                  </a:moveTo>
                  <a:cubicBezTo>
                    <a:pt x="3117" y="0"/>
                    <a:pt x="3105" y="1"/>
                    <a:pt x="3092" y="1"/>
                  </a:cubicBezTo>
                  <a:lnTo>
                    <a:pt x="497" y="478"/>
                  </a:lnTo>
                  <a:cubicBezTo>
                    <a:pt x="0" y="628"/>
                    <a:pt x="120" y="1349"/>
                    <a:pt x="605" y="1349"/>
                  </a:cubicBezTo>
                  <a:cubicBezTo>
                    <a:pt x="620" y="1349"/>
                    <a:pt x="636" y="1348"/>
                    <a:pt x="652" y="1347"/>
                  </a:cubicBezTo>
                  <a:lnTo>
                    <a:pt x="3247" y="882"/>
                  </a:lnTo>
                  <a:cubicBezTo>
                    <a:pt x="3747" y="731"/>
                    <a:pt x="3634" y="0"/>
                    <a:pt x="312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8" name="Google Shape;10238;p53"/>
            <p:cNvSpPr/>
            <p:nvPr/>
          </p:nvSpPr>
          <p:spPr>
            <a:xfrm>
              <a:off x="5145575" y="2743050"/>
              <a:ext cx="46625" cy="38625"/>
            </a:xfrm>
            <a:custGeom>
              <a:rect b="b" l="l" r="r" t="t"/>
              <a:pathLst>
                <a:path extrusionOk="0" h="1545" w="1865">
                  <a:moveTo>
                    <a:pt x="1014" y="0"/>
                  </a:moveTo>
                  <a:cubicBezTo>
                    <a:pt x="970" y="0"/>
                    <a:pt x="926" y="4"/>
                    <a:pt x="881" y="11"/>
                  </a:cubicBezTo>
                  <a:cubicBezTo>
                    <a:pt x="191" y="131"/>
                    <a:pt x="0" y="1012"/>
                    <a:pt x="572" y="1404"/>
                  </a:cubicBezTo>
                  <a:cubicBezTo>
                    <a:pt x="710" y="1501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8"/>
                    <a:pt x="1379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9" name="Google Shape;10239;p53"/>
            <p:cNvSpPr/>
            <p:nvPr/>
          </p:nvSpPr>
          <p:spPr>
            <a:xfrm>
              <a:off x="5199050" y="2731600"/>
              <a:ext cx="94800" cy="33850"/>
            </a:xfrm>
            <a:custGeom>
              <a:rect b="b" l="l" r="r" t="t"/>
              <a:pathLst>
                <a:path extrusionOk="0" h="1354" w="3792">
                  <a:moveTo>
                    <a:pt x="3180" y="1"/>
                  </a:moveTo>
                  <a:cubicBezTo>
                    <a:pt x="3158" y="1"/>
                    <a:pt x="3136" y="2"/>
                    <a:pt x="3112" y="5"/>
                  </a:cubicBezTo>
                  <a:lnTo>
                    <a:pt x="528" y="469"/>
                  </a:lnTo>
                  <a:cubicBezTo>
                    <a:pt x="0" y="607"/>
                    <a:pt x="114" y="1354"/>
                    <a:pt x="625" y="1354"/>
                  </a:cubicBezTo>
                  <a:cubicBezTo>
                    <a:pt x="644" y="1354"/>
                    <a:pt x="663" y="1353"/>
                    <a:pt x="683" y="1351"/>
                  </a:cubicBezTo>
                  <a:lnTo>
                    <a:pt x="3279" y="874"/>
                  </a:lnTo>
                  <a:cubicBezTo>
                    <a:pt x="3792" y="749"/>
                    <a:pt x="3682" y="1"/>
                    <a:pt x="3180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0" name="Google Shape;10240;p53"/>
            <p:cNvSpPr/>
            <p:nvPr/>
          </p:nvSpPr>
          <p:spPr>
            <a:xfrm>
              <a:off x="5100925" y="2982275"/>
              <a:ext cx="194400" cy="174225"/>
            </a:xfrm>
            <a:custGeom>
              <a:rect b="b" l="l" r="r" t="t"/>
              <a:pathLst>
                <a:path extrusionOk="0" h="6969" w="7776">
                  <a:moveTo>
                    <a:pt x="3935" y="0"/>
                  </a:moveTo>
                  <a:cubicBezTo>
                    <a:pt x="2906" y="0"/>
                    <a:pt x="1894" y="467"/>
                    <a:pt x="1227" y="1349"/>
                  </a:cubicBezTo>
                  <a:lnTo>
                    <a:pt x="6966" y="4968"/>
                  </a:lnTo>
                  <a:cubicBezTo>
                    <a:pt x="7775" y="3396"/>
                    <a:pt x="7251" y="1468"/>
                    <a:pt x="5751" y="527"/>
                  </a:cubicBezTo>
                  <a:cubicBezTo>
                    <a:pt x="5189" y="172"/>
                    <a:pt x="4559" y="0"/>
                    <a:pt x="3935" y="0"/>
                  </a:cubicBezTo>
                  <a:close/>
                  <a:moveTo>
                    <a:pt x="822" y="1992"/>
                  </a:moveTo>
                  <a:lnTo>
                    <a:pt x="822" y="1992"/>
                  </a:lnTo>
                  <a:cubicBezTo>
                    <a:pt x="0" y="3563"/>
                    <a:pt x="524" y="5492"/>
                    <a:pt x="2024" y="6444"/>
                  </a:cubicBezTo>
                  <a:cubicBezTo>
                    <a:pt x="2584" y="6798"/>
                    <a:pt x="3213" y="6968"/>
                    <a:pt x="3836" y="6968"/>
                  </a:cubicBezTo>
                  <a:cubicBezTo>
                    <a:pt x="4871" y="6968"/>
                    <a:pt x="5892" y="6500"/>
                    <a:pt x="6561" y="5623"/>
                  </a:cubicBezTo>
                  <a:lnTo>
                    <a:pt x="822" y="1992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1" name="Google Shape;10241;p53"/>
            <p:cNvSpPr/>
            <p:nvPr/>
          </p:nvSpPr>
          <p:spPr>
            <a:xfrm>
              <a:off x="5464650" y="2609075"/>
              <a:ext cx="152125" cy="140725"/>
            </a:xfrm>
            <a:custGeom>
              <a:rect b="b" l="l" r="r" t="t"/>
              <a:pathLst>
                <a:path extrusionOk="0" h="5629" w="6085">
                  <a:moveTo>
                    <a:pt x="3620" y="1"/>
                  </a:moveTo>
                  <a:lnTo>
                    <a:pt x="1215" y="1620"/>
                  </a:lnTo>
                  <a:cubicBezTo>
                    <a:pt x="251" y="2275"/>
                    <a:pt x="1" y="3585"/>
                    <a:pt x="656" y="4549"/>
                  </a:cubicBezTo>
                  <a:lnTo>
                    <a:pt x="763" y="4716"/>
                  </a:lnTo>
                  <a:cubicBezTo>
                    <a:pt x="1170" y="5308"/>
                    <a:pt x="1831" y="5629"/>
                    <a:pt x="2505" y="5629"/>
                  </a:cubicBezTo>
                  <a:cubicBezTo>
                    <a:pt x="2914" y="5629"/>
                    <a:pt x="3327" y="5511"/>
                    <a:pt x="3692" y="5263"/>
                  </a:cubicBezTo>
                  <a:lnTo>
                    <a:pt x="6085" y="3644"/>
                  </a:lnTo>
                  <a:lnTo>
                    <a:pt x="3620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2" name="Google Shape;10242;p53"/>
            <p:cNvSpPr/>
            <p:nvPr/>
          </p:nvSpPr>
          <p:spPr>
            <a:xfrm>
              <a:off x="5567350" y="2550550"/>
              <a:ext cx="152125" cy="141000"/>
            </a:xfrm>
            <a:custGeom>
              <a:rect b="b" l="l" r="r" t="t"/>
              <a:pathLst>
                <a:path extrusionOk="0" h="5640" w="6085">
                  <a:moveTo>
                    <a:pt x="3577" y="0"/>
                  </a:moveTo>
                  <a:cubicBezTo>
                    <a:pt x="3169" y="0"/>
                    <a:pt x="2757" y="119"/>
                    <a:pt x="2394" y="365"/>
                  </a:cubicBezTo>
                  <a:lnTo>
                    <a:pt x="1" y="1996"/>
                  </a:lnTo>
                  <a:lnTo>
                    <a:pt x="2489" y="5640"/>
                  </a:lnTo>
                  <a:lnTo>
                    <a:pt x="4882" y="4009"/>
                  </a:lnTo>
                  <a:cubicBezTo>
                    <a:pt x="5835" y="3354"/>
                    <a:pt x="6085" y="2044"/>
                    <a:pt x="5430" y="1080"/>
                  </a:cubicBezTo>
                  <a:lnTo>
                    <a:pt x="5323" y="925"/>
                  </a:lnTo>
                  <a:cubicBezTo>
                    <a:pt x="4914" y="324"/>
                    <a:pt x="4252" y="0"/>
                    <a:pt x="357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3" name="Google Shape;10243;p53"/>
            <p:cNvSpPr/>
            <p:nvPr/>
          </p:nvSpPr>
          <p:spPr>
            <a:xfrm>
              <a:off x="5420300" y="2899825"/>
              <a:ext cx="267925" cy="266925"/>
            </a:xfrm>
            <a:custGeom>
              <a:rect b="b" l="l" r="r" t="t"/>
              <a:pathLst>
                <a:path extrusionOk="0" h="10677" w="10717">
                  <a:moveTo>
                    <a:pt x="5017" y="1"/>
                  </a:moveTo>
                  <a:cubicBezTo>
                    <a:pt x="4832" y="1"/>
                    <a:pt x="4666" y="137"/>
                    <a:pt x="4644" y="325"/>
                  </a:cubicBezTo>
                  <a:lnTo>
                    <a:pt x="4180" y="3801"/>
                  </a:lnTo>
                  <a:lnTo>
                    <a:pt x="703" y="3349"/>
                  </a:lnTo>
                  <a:cubicBezTo>
                    <a:pt x="682" y="3345"/>
                    <a:pt x="662" y="3343"/>
                    <a:pt x="641" y="3343"/>
                  </a:cubicBezTo>
                  <a:cubicBezTo>
                    <a:pt x="463" y="3343"/>
                    <a:pt x="308" y="3478"/>
                    <a:pt x="287" y="3670"/>
                  </a:cubicBezTo>
                  <a:lnTo>
                    <a:pt x="37" y="5647"/>
                  </a:lnTo>
                  <a:cubicBezTo>
                    <a:pt x="1" y="5849"/>
                    <a:pt x="144" y="6028"/>
                    <a:pt x="346" y="6063"/>
                  </a:cubicBezTo>
                  <a:lnTo>
                    <a:pt x="3823" y="6516"/>
                  </a:lnTo>
                  <a:lnTo>
                    <a:pt x="3370" y="10004"/>
                  </a:lnTo>
                  <a:cubicBezTo>
                    <a:pt x="3335" y="10207"/>
                    <a:pt x="3477" y="10385"/>
                    <a:pt x="3692" y="10421"/>
                  </a:cubicBezTo>
                  <a:lnTo>
                    <a:pt x="5656" y="10671"/>
                  </a:lnTo>
                  <a:cubicBezTo>
                    <a:pt x="5677" y="10675"/>
                    <a:pt x="5698" y="10677"/>
                    <a:pt x="5719" y="10677"/>
                  </a:cubicBezTo>
                  <a:cubicBezTo>
                    <a:pt x="5896" y="10677"/>
                    <a:pt x="6052" y="10543"/>
                    <a:pt x="6073" y="10362"/>
                  </a:cubicBezTo>
                  <a:lnTo>
                    <a:pt x="6537" y="6873"/>
                  </a:lnTo>
                  <a:lnTo>
                    <a:pt x="10014" y="7337"/>
                  </a:lnTo>
                  <a:cubicBezTo>
                    <a:pt x="10029" y="7339"/>
                    <a:pt x="10044" y="7340"/>
                    <a:pt x="10058" y="7340"/>
                  </a:cubicBezTo>
                  <a:cubicBezTo>
                    <a:pt x="10243" y="7340"/>
                    <a:pt x="10409" y="7204"/>
                    <a:pt x="10431" y="7016"/>
                  </a:cubicBezTo>
                  <a:lnTo>
                    <a:pt x="10693" y="5039"/>
                  </a:lnTo>
                  <a:cubicBezTo>
                    <a:pt x="10716" y="4837"/>
                    <a:pt x="10574" y="4647"/>
                    <a:pt x="10371" y="4623"/>
                  </a:cubicBezTo>
                  <a:lnTo>
                    <a:pt x="6895" y="4158"/>
                  </a:lnTo>
                  <a:lnTo>
                    <a:pt x="7347" y="682"/>
                  </a:lnTo>
                  <a:cubicBezTo>
                    <a:pt x="7383" y="479"/>
                    <a:pt x="7240" y="289"/>
                    <a:pt x="7026" y="265"/>
                  </a:cubicBezTo>
                  <a:lnTo>
                    <a:pt x="5061" y="3"/>
                  </a:lnTo>
                  <a:cubicBezTo>
                    <a:pt x="5046" y="1"/>
                    <a:pt x="5031" y="1"/>
                    <a:pt x="501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4" name="Google Shape;10244;p53"/>
            <p:cNvSpPr/>
            <p:nvPr/>
          </p:nvSpPr>
          <p:spPr>
            <a:xfrm>
              <a:off x="5077100" y="3304550"/>
              <a:ext cx="271200" cy="337750"/>
            </a:xfrm>
            <a:custGeom>
              <a:rect b="b" l="l" r="r" t="t"/>
              <a:pathLst>
                <a:path extrusionOk="0" h="13510" w="10848">
                  <a:moveTo>
                    <a:pt x="4157" y="412"/>
                  </a:moveTo>
                  <a:cubicBezTo>
                    <a:pt x="4443" y="412"/>
                    <a:pt x="4724" y="585"/>
                    <a:pt x="4775" y="971"/>
                  </a:cubicBezTo>
                  <a:cubicBezTo>
                    <a:pt x="4811" y="1173"/>
                    <a:pt x="4763" y="1364"/>
                    <a:pt x="4632" y="1519"/>
                  </a:cubicBezTo>
                  <a:lnTo>
                    <a:pt x="3835" y="1662"/>
                  </a:lnTo>
                  <a:cubicBezTo>
                    <a:pt x="3668" y="1566"/>
                    <a:pt x="3549" y="1400"/>
                    <a:pt x="3513" y="1209"/>
                  </a:cubicBezTo>
                  <a:cubicBezTo>
                    <a:pt x="3398" y="709"/>
                    <a:pt x="3782" y="412"/>
                    <a:pt x="4157" y="412"/>
                  </a:cubicBezTo>
                  <a:close/>
                  <a:moveTo>
                    <a:pt x="7861" y="2722"/>
                  </a:moveTo>
                  <a:cubicBezTo>
                    <a:pt x="8117" y="2722"/>
                    <a:pt x="8343" y="2901"/>
                    <a:pt x="8395" y="3162"/>
                  </a:cubicBezTo>
                  <a:lnTo>
                    <a:pt x="9788" y="10746"/>
                  </a:lnTo>
                  <a:cubicBezTo>
                    <a:pt x="9835" y="11044"/>
                    <a:pt x="9633" y="11329"/>
                    <a:pt x="9335" y="11377"/>
                  </a:cubicBezTo>
                  <a:lnTo>
                    <a:pt x="3073" y="12520"/>
                  </a:lnTo>
                  <a:cubicBezTo>
                    <a:pt x="3042" y="12525"/>
                    <a:pt x="3012" y="12527"/>
                    <a:pt x="2982" y="12527"/>
                  </a:cubicBezTo>
                  <a:cubicBezTo>
                    <a:pt x="2719" y="12527"/>
                    <a:pt x="2484" y="12345"/>
                    <a:pt x="2442" y="12068"/>
                  </a:cubicBezTo>
                  <a:lnTo>
                    <a:pt x="1061" y="4507"/>
                  </a:lnTo>
                  <a:cubicBezTo>
                    <a:pt x="1001" y="4210"/>
                    <a:pt x="1203" y="3924"/>
                    <a:pt x="1501" y="3864"/>
                  </a:cubicBezTo>
                  <a:lnTo>
                    <a:pt x="2251" y="3733"/>
                  </a:lnTo>
                  <a:cubicBezTo>
                    <a:pt x="2283" y="3942"/>
                    <a:pt x="2461" y="4087"/>
                    <a:pt x="2665" y="4087"/>
                  </a:cubicBezTo>
                  <a:cubicBezTo>
                    <a:pt x="2693" y="4087"/>
                    <a:pt x="2722" y="4084"/>
                    <a:pt x="2751" y="4079"/>
                  </a:cubicBezTo>
                  <a:lnTo>
                    <a:pt x="6668" y="3376"/>
                  </a:lnTo>
                  <a:cubicBezTo>
                    <a:pt x="6895" y="3328"/>
                    <a:pt x="7061" y="3102"/>
                    <a:pt x="7014" y="2864"/>
                  </a:cubicBezTo>
                  <a:lnTo>
                    <a:pt x="7752" y="2733"/>
                  </a:lnTo>
                  <a:cubicBezTo>
                    <a:pt x="7789" y="2726"/>
                    <a:pt x="7825" y="2722"/>
                    <a:pt x="7861" y="2722"/>
                  </a:cubicBezTo>
                  <a:close/>
                  <a:moveTo>
                    <a:pt x="4147" y="1"/>
                  </a:moveTo>
                  <a:cubicBezTo>
                    <a:pt x="4083" y="1"/>
                    <a:pt x="4018" y="7"/>
                    <a:pt x="3954" y="19"/>
                  </a:cubicBezTo>
                  <a:cubicBezTo>
                    <a:pt x="3358" y="126"/>
                    <a:pt x="2966" y="697"/>
                    <a:pt x="3073" y="1281"/>
                  </a:cubicBezTo>
                  <a:cubicBezTo>
                    <a:pt x="3108" y="1459"/>
                    <a:pt x="3180" y="1626"/>
                    <a:pt x="3287" y="1757"/>
                  </a:cubicBezTo>
                  <a:lnTo>
                    <a:pt x="2513" y="1912"/>
                  </a:lnTo>
                  <a:cubicBezTo>
                    <a:pt x="2192" y="1971"/>
                    <a:pt x="1989" y="2281"/>
                    <a:pt x="2037" y="2590"/>
                  </a:cubicBezTo>
                  <a:lnTo>
                    <a:pt x="2096" y="2876"/>
                  </a:lnTo>
                  <a:lnTo>
                    <a:pt x="811" y="3102"/>
                  </a:lnTo>
                  <a:cubicBezTo>
                    <a:pt x="322" y="3197"/>
                    <a:pt x="1" y="3662"/>
                    <a:pt x="96" y="4150"/>
                  </a:cubicBezTo>
                  <a:lnTo>
                    <a:pt x="1668" y="12770"/>
                  </a:lnTo>
                  <a:cubicBezTo>
                    <a:pt x="1742" y="13206"/>
                    <a:pt x="2121" y="13510"/>
                    <a:pt x="2549" y="13510"/>
                  </a:cubicBezTo>
                  <a:cubicBezTo>
                    <a:pt x="2600" y="13510"/>
                    <a:pt x="2652" y="13505"/>
                    <a:pt x="2704" y="13496"/>
                  </a:cubicBezTo>
                  <a:lnTo>
                    <a:pt x="10038" y="12151"/>
                  </a:lnTo>
                  <a:cubicBezTo>
                    <a:pt x="10526" y="12056"/>
                    <a:pt x="10848" y="11591"/>
                    <a:pt x="10752" y="11115"/>
                  </a:cubicBezTo>
                  <a:lnTo>
                    <a:pt x="9181" y="2483"/>
                  </a:lnTo>
                  <a:cubicBezTo>
                    <a:pt x="9096" y="2047"/>
                    <a:pt x="8716" y="1744"/>
                    <a:pt x="8296" y="1744"/>
                  </a:cubicBezTo>
                  <a:cubicBezTo>
                    <a:pt x="8246" y="1744"/>
                    <a:pt x="8195" y="1748"/>
                    <a:pt x="8145" y="1757"/>
                  </a:cubicBezTo>
                  <a:lnTo>
                    <a:pt x="6859" y="1995"/>
                  </a:lnTo>
                  <a:lnTo>
                    <a:pt x="6811" y="1721"/>
                  </a:lnTo>
                  <a:cubicBezTo>
                    <a:pt x="6758" y="1436"/>
                    <a:pt x="6509" y="1235"/>
                    <a:pt x="6237" y="1235"/>
                  </a:cubicBezTo>
                  <a:cubicBezTo>
                    <a:pt x="6202" y="1235"/>
                    <a:pt x="6167" y="1238"/>
                    <a:pt x="6133" y="1245"/>
                  </a:cubicBezTo>
                  <a:lnTo>
                    <a:pt x="5180" y="1412"/>
                  </a:lnTo>
                  <a:cubicBezTo>
                    <a:pt x="5240" y="1245"/>
                    <a:pt x="5240" y="1066"/>
                    <a:pt x="5216" y="900"/>
                  </a:cubicBezTo>
                  <a:cubicBezTo>
                    <a:pt x="5121" y="370"/>
                    <a:pt x="4658" y="1"/>
                    <a:pt x="414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5" name="Google Shape;10245;p53"/>
            <p:cNvSpPr/>
            <p:nvPr/>
          </p:nvSpPr>
          <p:spPr>
            <a:xfrm>
              <a:off x="5125325" y="3425775"/>
              <a:ext cx="46550" cy="38725"/>
            </a:xfrm>
            <a:custGeom>
              <a:rect b="b" l="l" r="r" t="t"/>
              <a:pathLst>
                <a:path extrusionOk="0" h="1549" w="1862">
                  <a:moveTo>
                    <a:pt x="1016" y="1"/>
                  </a:moveTo>
                  <a:cubicBezTo>
                    <a:pt x="968" y="1"/>
                    <a:pt x="919" y="6"/>
                    <a:pt x="870" y="15"/>
                  </a:cubicBezTo>
                  <a:cubicBezTo>
                    <a:pt x="191" y="134"/>
                    <a:pt x="1" y="1015"/>
                    <a:pt x="560" y="1408"/>
                  </a:cubicBezTo>
                  <a:cubicBezTo>
                    <a:pt x="701" y="1505"/>
                    <a:pt x="854" y="1549"/>
                    <a:pt x="1002" y="1549"/>
                  </a:cubicBezTo>
                  <a:cubicBezTo>
                    <a:pt x="1454" y="1549"/>
                    <a:pt x="1861" y="1146"/>
                    <a:pt x="1763" y="634"/>
                  </a:cubicBezTo>
                  <a:cubicBezTo>
                    <a:pt x="1700" y="267"/>
                    <a:pt x="1377" y="1"/>
                    <a:pt x="1016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6" name="Google Shape;10246;p53"/>
            <p:cNvSpPr/>
            <p:nvPr/>
          </p:nvSpPr>
          <p:spPr>
            <a:xfrm>
              <a:off x="5177850" y="3414175"/>
              <a:ext cx="97025" cy="34050"/>
            </a:xfrm>
            <a:custGeom>
              <a:rect b="b" l="l" r="r" t="t"/>
              <a:pathLst>
                <a:path extrusionOk="0" h="1362" w="3881">
                  <a:moveTo>
                    <a:pt x="3284" y="0"/>
                  </a:moveTo>
                  <a:cubicBezTo>
                    <a:pt x="3246" y="0"/>
                    <a:pt x="3205" y="5"/>
                    <a:pt x="3162" y="15"/>
                  </a:cubicBezTo>
                  <a:lnTo>
                    <a:pt x="3150" y="15"/>
                  </a:lnTo>
                  <a:lnTo>
                    <a:pt x="555" y="491"/>
                  </a:lnTo>
                  <a:cubicBezTo>
                    <a:pt x="0" y="580"/>
                    <a:pt x="107" y="1362"/>
                    <a:pt x="596" y="1362"/>
                  </a:cubicBezTo>
                  <a:cubicBezTo>
                    <a:pt x="632" y="1362"/>
                    <a:pt x="670" y="1357"/>
                    <a:pt x="710" y="1349"/>
                  </a:cubicBezTo>
                  <a:lnTo>
                    <a:pt x="3305" y="872"/>
                  </a:lnTo>
                  <a:cubicBezTo>
                    <a:pt x="3881" y="817"/>
                    <a:pt x="3787" y="0"/>
                    <a:pt x="328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7" name="Google Shape;10247;p53"/>
            <p:cNvSpPr/>
            <p:nvPr/>
          </p:nvSpPr>
          <p:spPr>
            <a:xfrm>
              <a:off x="5135150" y="3479650"/>
              <a:ext cx="46325" cy="38725"/>
            </a:xfrm>
            <a:custGeom>
              <a:rect b="b" l="l" r="r" t="t"/>
              <a:pathLst>
                <a:path extrusionOk="0" h="1549" w="1853">
                  <a:moveTo>
                    <a:pt x="1015" y="1"/>
                  </a:moveTo>
                  <a:cubicBezTo>
                    <a:pt x="967" y="1"/>
                    <a:pt x="919" y="6"/>
                    <a:pt x="870" y="15"/>
                  </a:cubicBezTo>
                  <a:cubicBezTo>
                    <a:pt x="191" y="134"/>
                    <a:pt x="1" y="1015"/>
                    <a:pt x="560" y="1408"/>
                  </a:cubicBezTo>
                  <a:cubicBezTo>
                    <a:pt x="701" y="1505"/>
                    <a:pt x="853" y="1549"/>
                    <a:pt x="1000" y="1549"/>
                  </a:cubicBezTo>
                  <a:cubicBezTo>
                    <a:pt x="1449" y="1549"/>
                    <a:pt x="1852" y="1146"/>
                    <a:pt x="1763" y="635"/>
                  </a:cubicBezTo>
                  <a:cubicBezTo>
                    <a:pt x="1700" y="267"/>
                    <a:pt x="1377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8" name="Google Shape;10248;p53"/>
            <p:cNvSpPr/>
            <p:nvPr/>
          </p:nvSpPr>
          <p:spPr>
            <a:xfrm>
              <a:off x="5189025" y="3468350"/>
              <a:ext cx="93700" cy="33750"/>
            </a:xfrm>
            <a:custGeom>
              <a:rect b="b" l="l" r="r" t="t"/>
              <a:pathLst>
                <a:path extrusionOk="0" h="1350" w="3748">
                  <a:moveTo>
                    <a:pt x="3144" y="1"/>
                  </a:moveTo>
                  <a:cubicBezTo>
                    <a:pt x="3128" y="1"/>
                    <a:pt x="3112" y="2"/>
                    <a:pt x="3096" y="3"/>
                  </a:cubicBezTo>
                  <a:lnTo>
                    <a:pt x="501" y="467"/>
                  </a:lnTo>
                  <a:cubicBezTo>
                    <a:pt x="0" y="619"/>
                    <a:pt x="125" y="1350"/>
                    <a:pt x="620" y="1350"/>
                  </a:cubicBezTo>
                  <a:cubicBezTo>
                    <a:pt x="632" y="1350"/>
                    <a:pt x="644" y="1349"/>
                    <a:pt x="656" y="1348"/>
                  </a:cubicBezTo>
                  <a:lnTo>
                    <a:pt x="3251" y="872"/>
                  </a:lnTo>
                  <a:cubicBezTo>
                    <a:pt x="3748" y="722"/>
                    <a:pt x="3639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9" name="Google Shape;10249;p53"/>
            <p:cNvSpPr/>
            <p:nvPr/>
          </p:nvSpPr>
          <p:spPr>
            <a:xfrm>
              <a:off x="5145575" y="3537175"/>
              <a:ext cx="46600" cy="38650"/>
            </a:xfrm>
            <a:custGeom>
              <a:rect b="b" l="l" r="r" t="t"/>
              <a:pathLst>
                <a:path extrusionOk="0" h="1546" w="1864">
                  <a:moveTo>
                    <a:pt x="1014" y="1"/>
                  </a:moveTo>
                  <a:cubicBezTo>
                    <a:pt x="970" y="1"/>
                    <a:pt x="926" y="5"/>
                    <a:pt x="881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1" y="1546"/>
                    <a:pt x="1008" y="1546"/>
                  </a:cubicBezTo>
                  <a:cubicBezTo>
                    <a:pt x="1455" y="1546"/>
                    <a:pt x="1864" y="1145"/>
                    <a:pt x="1774" y="643"/>
                  </a:cubicBezTo>
                  <a:cubicBezTo>
                    <a:pt x="1700" y="260"/>
                    <a:pt x="1378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0" name="Google Shape;10250;p53"/>
            <p:cNvSpPr/>
            <p:nvPr/>
          </p:nvSpPr>
          <p:spPr>
            <a:xfrm>
              <a:off x="5199250" y="3525775"/>
              <a:ext cx="94400" cy="33800"/>
            </a:xfrm>
            <a:custGeom>
              <a:rect b="b" l="l" r="r" t="t"/>
              <a:pathLst>
                <a:path extrusionOk="0" h="1352" w="3776">
                  <a:moveTo>
                    <a:pt x="3162" y="1"/>
                  </a:moveTo>
                  <a:cubicBezTo>
                    <a:pt x="3143" y="1"/>
                    <a:pt x="3124" y="2"/>
                    <a:pt x="3104" y="4"/>
                  </a:cubicBezTo>
                  <a:lnTo>
                    <a:pt x="520" y="480"/>
                  </a:lnTo>
                  <a:cubicBezTo>
                    <a:pt x="1" y="619"/>
                    <a:pt x="120" y="1351"/>
                    <a:pt x="627" y="1351"/>
                  </a:cubicBezTo>
                  <a:cubicBezTo>
                    <a:pt x="643" y="1351"/>
                    <a:pt x="659" y="1351"/>
                    <a:pt x="675" y="1349"/>
                  </a:cubicBezTo>
                  <a:lnTo>
                    <a:pt x="3271" y="873"/>
                  </a:lnTo>
                  <a:cubicBezTo>
                    <a:pt x="3776" y="735"/>
                    <a:pt x="3661" y="1"/>
                    <a:pt x="316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1" name="Google Shape;10251;p53"/>
            <p:cNvSpPr/>
            <p:nvPr/>
          </p:nvSpPr>
          <p:spPr>
            <a:xfrm>
              <a:off x="5102125" y="3776475"/>
              <a:ext cx="193200" cy="173675"/>
            </a:xfrm>
            <a:custGeom>
              <a:rect b="b" l="l" r="r" t="t"/>
              <a:pathLst>
                <a:path extrusionOk="0" h="6947" w="7728">
                  <a:moveTo>
                    <a:pt x="3895" y="1"/>
                  </a:moveTo>
                  <a:cubicBezTo>
                    <a:pt x="2864" y="1"/>
                    <a:pt x="1847" y="470"/>
                    <a:pt x="1179" y="1346"/>
                  </a:cubicBezTo>
                  <a:lnTo>
                    <a:pt x="6918" y="4978"/>
                  </a:lnTo>
                  <a:cubicBezTo>
                    <a:pt x="7727" y="3406"/>
                    <a:pt x="7203" y="1477"/>
                    <a:pt x="5703" y="525"/>
                  </a:cubicBezTo>
                  <a:cubicBezTo>
                    <a:pt x="5144" y="171"/>
                    <a:pt x="4517" y="1"/>
                    <a:pt x="3895" y="1"/>
                  </a:cubicBezTo>
                  <a:close/>
                  <a:moveTo>
                    <a:pt x="774" y="1989"/>
                  </a:moveTo>
                  <a:cubicBezTo>
                    <a:pt x="0" y="3561"/>
                    <a:pt x="488" y="5478"/>
                    <a:pt x="1953" y="6418"/>
                  </a:cubicBezTo>
                  <a:cubicBezTo>
                    <a:pt x="2521" y="6775"/>
                    <a:pt x="3157" y="6947"/>
                    <a:pt x="3786" y="6947"/>
                  </a:cubicBezTo>
                  <a:cubicBezTo>
                    <a:pt x="4817" y="6947"/>
                    <a:pt x="5833" y="6486"/>
                    <a:pt x="6513" y="5621"/>
                  </a:cubicBezTo>
                  <a:lnTo>
                    <a:pt x="774" y="1989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2" name="Google Shape;10252;p53"/>
            <p:cNvSpPr/>
            <p:nvPr/>
          </p:nvSpPr>
          <p:spPr>
            <a:xfrm>
              <a:off x="5464650" y="3403225"/>
              <a:ext cx="152125" cy="140800"/>
            </a:xfrm>
            <a:custGeom>
              <a:rect b="b" l="l" r="r" t="t"/>
              <a:pathLst>
                <a:path extrusionOk="0" h="5632" w="6085">
                  <a:moveTo>
                    <a:pt x="3620" y="1"/>
                  </a:moveTo>
                  <a:lnTo>
                    <a:pt x="1215" y="1632"/>
                  </a:lnTo>
                  <a:cubicBezTo>
                    <a:pt x="251" y="2275"/>
                    <a:pt x="1" y="3584"/>
                    <a:pt x="656" y="4549"/>
                  </a:cubicBezTo>
                  <a:lnTo>
                    <a:pt x="763" y="4715"/>
                  </a:lnTo>
                  <a:cubicBezTo>
                    <a:pt x="1172" y="5311"/>
                    <a:pt x="1837" y="5632"/>
                    <a:pt x="2514" y="5632"/>
                  </a:cubicBezTo>
                  <a:cubicBezTo>
                    <a:pt x="2920" y="5632"/>
                    <a:pt x="3330" y="5516"/>
                    <a:pt x="3692" y="5275"/>
                  </a:cubicBezTo>
                  <a:lnTo>
                    <a:pt x="6085" y="3644"/>
                  </a:lnTo>
                  <a:lnTo>
                    <a:pt x="3620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3" name="Google Shape;10253;p53"/>
            <p:cNvSpPr/>
            <p:nvPr/>
          </p:nvSpPr>
          <p:spPr>
            <a:xfrm>
              <a:off x="5567350" y="3344700"/>
              <a:ext cx="152125" cy="141000"/>
            </a:xfrm>
            <a:custGeom>
              <a:rect b="b" l="l" r="r" t="t"/>
              <a:pathLst>
                <a:path extrusionOk="0" h="5640" w="6085">
                  <a:moveTo>
                    <a:pt x="3577" y="0"/>
                  </a:moveTo>
                  <a:cubicBezTo>
                    <a:pt x="3169" y="0"/>
                    <a:pt x="2757" y="118"/>
                    <a:pt x="2394" y="365"/>
                  </a:cubicBezTo>
                  <a:lnTo>
                    <a:pt x="1" y="1996"/>
                  </a:lnTo>
                  <a:lnTo>
                    <a:pt x="2489" y="5640"/>
                  </a:lnTo>
                  <a:lnTo>
                    <a:pt x="4882" y="4008"/>
                  </a:lnTo>
                  <a:cubicBezTo>
                    <a:pt x="5835" y="3354"/>
                    <a:pt x="6085" y="2044"/>
                    <a:pt x="5430" y="1091"/>
                  </a:cubicBezTo>
                  <a:lnTo>
                    <a:pt x="5323" y="925"/>
                  </a:lnTo>
                  <a:cubicBezTo>
                    <a:pt x="4914" y="324"/>
                    <a:pt x="4252" y="0"/>
                    <a:pt x="357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4" name="Google Shape;10254;p53"/>
            <p:cNvSpPr/>
            <p:nvPr/>
          </p:nvSpPr>
          <p:spPr>
            <a:xfrm>
              <a:off x="5420300" y="3693975"/>
              <a:ext cx="267925" cy="267150"/>
            </a:xfrm>
            <a:custGeom>
              <a:rect b="b" l="l" r="r" t="t"/>
              <a:pathLst>
                <a:path extrusionOk="0" h="10686" w="10717">
                  <a:moveTo>
                    <a:pt x="5017" y="0"/>
                  </a:moveTo>
                  <a:cubicBezTo>
                    <a:pt x="4832" y="0"/>
                    <a:pt x="4666" y="137"/>
                    <a:pt x="4644" y="324"/>
                  </a:cubicBezTo>
                  <a:lnTo>
                    <a:pt x="4180" y="3813"/>
                  </a:lnTo>
                  <a:lnTo>
                    <a:pt x="703" y="3349"/>
                  </a:lnTo>
                  <a:cubicBezTo>
                    <a:pt x="688" y="3347"/>
                    <a:pt x="674" y="3346"/>
                    <a:pt x="659" y="3346"/>
                  </a:cubicBezTo>
                  <a:cubicBezTo>
                    <a:pt x="474" y="3346"/>
                    <a:pt x="309" y="3482"/>
                    <a:pt x="287" y="3670"/>
                  </a:cubicBezTo>
                  <a:lnTo>
                    <a:pt x="37" y="5647"/>
                  </a:lnTo>
                  <a:cubicBezTo>
                    <a:pt x="1" y="5849"/>
                    <a:pt x="144" y="6028"/>
                    <a:pt x="346" y="6063"/>
                  </a:cubicBezTo>
                  <a:lnTo>
                    <a:pt x="3823" y="6528"/>
                  </a:lnTo>
                  <a:lnTo>
                    <a:pt x="3370" y="10004"/>
                  </a:lnTo>
                  <a:cubicBezTo>
                    <a:pt x="3335" y="10207"/>
                    <a:pt x="3477" y="10397"/>
                    <a:pt x="3692" y="10421"/>
                  </a:cubicBezTo>
                  <a:lnTo>
                    <a:pt x="5656" y="10683"/>
                  </a:lnTo>
                  <a:cubicBezTo>
                    <a:pt x="5671" y="10685"/>
                    <a:pt x="5686" y="10685"/>
                    <a:pt x="5700" y="10685"/>
                  </a:cubicBezTo>
                  <a:cubicBezTo>
                    <a:pt x="5886" y="10685"/>
                    <a:pt x="6051" y="10549"/>
                    <a:pt x="6073" y="10361"/>
                  </a:cubicBezTo>
                  <a:lnTo>
                    <a:pt x="6537" y="6873"/>
                  </a:lnTo>
                  <a:lnTo>
                    <a:pt x="10014" y="7337"/>
                  </a:lnTo>
                  <a:cubicBezTo>
                    <a:pt x="10029" y="7339"/>
                    <a:pt x="10044" y="7340"/>
                    <a:pt x="10058" y="7340"/>
                  </a:cubicBezTo>
                  <a:cubicBezTo>
                    <a:pt x="10243" y="7340"/>
                    <a:pt x="10409" y="7203"/>
                    <a:pt x="10431" y="7016"/>
                  </a:cubicBezTo>
                  <a:lnTo>
                    <a:pt x="10693" y="5039"/>
                  </a:lnTo>
                  <a:cubicBezTo>
                    <a:pt x="10716" y="4837"/>
                    <a:pt x="10574" y="4646"/>
                    <a:pt x="10371" y="4623"/>
                  </a:cubicBezTo>
                  <a:lnTo>
                    <a:pt x="6895" y="4170"/>
                  </a:lnTo>
                  <a:lnTo>
                    <a:pt x="7347" y="682"/>
                  </a:lnTo>
                  <a:cubicBezTo>
                    <a:pt x="7383" y="479"/>
                    <a:pt x="7240" y="301"/>
                    <a:pt x="7026" y="265"/>
                  </a:cubicBezTo>
                  <a:lnTo>
                    <a:pt x="5061" y="3"/>
                  </a:lnTo>
                  <a:cubicBezTo>
                    <a:pt x="5046" y="1"/>
                    <a:pt x="5031" y="0"/>
                    <a:pt x="501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5" name="Google Shape;10255;p53"/>
            <p:cNvSpPr/>
            <p:nvPr/>
          </p:nvSpPr>
          <p:spPr>
            <a:xfrm>
              <a:off x="5077100" y="4098700"/>
              <a:ext cx="271200" cy="337450"/>
            </a:xfrm>
            <a:custGeom>
              <a:rect b="b" l="l" r="r" t="t"/>
              <a:pathLst>
                <a:path extrusionOk="0" h="13498" w="10848">
                  <a:moveTo>
                    <a:pt x="4157" y="412"/>
                  </a:moveTo>
                  <a:cubicBezTo>
                    <a:pt x="4443" y="412"/>
                    <a:pt x="4724" y="585"/>
                    <a:pt x="4775" y="971"/>
                  </a:cubicBezTo>
                  <a:cubicBezTo>
                    <a:pt x="4811" y="1161"/>
                    <a:pt x="4763" y="1364"/>
                    <a:pt x="4632" y="1519"/>
                  </a:cubicBezTo>
                  <a:lnTo>
                    <a:pt x="3835" y="1661"/>
                  </a:lnTo>
                  <a:cubicBezTo>
                    <a:pt x="3668" y="1566"/>
                    <a:pt x="3549" y="1411"/>
                    <a:pt x="3513" y="1221"/>
                  </a:cubicBezTo>
                  <a:lnTo>
                    <a:pt x="3513" y="1209"/>
                  </a:lnTo>
                  <a:cubicBezTo>
                    <a:pt x="3398" y="709"/>
                    <a:pt x="3782" y="412"/>
                    <a:pt x="4157" y="412"/>
                  </a:cubicBezTo>
                  <a:close/>
                  <a:moveTo>
                    <a:pt x="7856" y="2723"/>
                  </a:moveTo>
                  <a:cubicBezTo>
                    <a:pt x="8114" y="2723"/>
                    <a:pt x="8342" y="2911"/>
                    <a:pt x="8395" y="3173"/>
                  </a:cubicBezTo>
                  <a:lnTo>
                    <a:pt x="9788" y="10734"/>
                  </a:lnTo>
                  <a:cubicBezTo>
                    <a:pt x="9835" y="11043"/>
                    <a:pt x="9633" y="11329"/>
                    <a:pt x="9335" y="11377"/>
                  </a:cubicBezTo>
                  <a:lnTo>
                    <a:pt x="3073" y="12520"/>
                  </a:lnTo>
                  <a:cubicBezTo>
                    <a:pt x="3042" y="12525"/>
                    <a:pt x="3012" y="12527"/>
                    <a:pt x="2981" y="12527"/>
                  </a:cubicBezTo>
                  <a:cubicBezTo>
                    <a:pt x="2719" y="12527"/>
                    <a:pt x="2484" y="12346"/>
                    <a:pt x="2442" y="12079"/>
                  </a:cubicBezTo>
                  <a:lnTo>
                    <a:pt x="1061" y="4507"/>
                  </a:lnTo>
                  <a:cubicBezTo>
                    <a:pt x="1001" y="4209"/>
                    <a:pt x="1203" y="3924"/>
                    <a:pt x="1501" y="3876"/>
                  </a:cubicBezTo>
                  <a:lnTo>
                    <a:pt x="2251" y="3745"/>
                  </a:lnTo>
                  <a:cubicBezTo>
                    <a:pt x="2283" y="3945"/>
                    <a:pt x="2463" y="4098"/>
                    <a:pt x="2669" y="4098"/>
                  </a:cubicBezTo>
                  <a:cubicBezTo>
                    <a:pt x="2696" y="4098"/>
                    <a:pt x="2724" y="4096"/>
                    <a:pt x="2751" y="4090"/>
                  </a:cubicBezTo>
                  <a:lnTo>
                    <a:pt x="6668" y="3376"/>
                  </a:lnTo>
                  <a:cubicBezTo>
                    <a:pt x="6895" y="3328"/>
                    <a:pt x="7061" y="3102"/>
                    <a:pt x="7014" y="2864"/>
                  </a:cubicBezTo>
                  <a:lnTo>
                    <a:pt x="7752" y="2733"/>
                  </a:lnTo>
                  <a:cubicBezTo>
                    <a:pt x="7787" y="2726"/>
                    <a:pt x="7822" y="2723"/>
                    <a:pt x="7856" y="2723"/>
                  </a:cubicBezTo>
                  <a:close/>
                  <a:moveTo>
                    <a:pt x="4147" y="1"/>
                  </a:moveTo>
                  <a:cubicBezTo>
                    <a:pt x="4083" y="1"/>
                    <a:pt x="4019" y="6"/>
                    <a:pt x="3954" y="18"/>
                  </a:cubicBezTo>
                  <a:cubicBezTo>
                    <a:pt x="3358" y="125"/>
                    <a:pt x="2966" y="697"/>
                    <a:pt x="3073" y="1280"/>
                  </a:cubicBezTo>
                  <a:cubicBezTo>
                    <a:pt x="3108" y="1459"/>
                    <a:pt x="3180" y="1614"/>
                    <a:pt x="3287" y="1757"/>
                  </a:cubicBezTo>
                  <a:lnTo>
                    <a:pt x="2513" y="1900"/>
                  </a:lnTo>
                  <a:cubicBezTo>
                    <a:pt x="2192" y="1959"/>
                    <a:pt x="1989" y="2269"/>
                    <a:pt x="2037" y="2578"/>
                  </a:cubicBezTo>
                  <a:lnTo>
                    <a:pt x="2096" y="2864"/>
                  </a:lnTo>
                  <a:lnTo>
                    <a:pt x="811" y="3102"/>
                  </a:lnTo>
                  <a:cubicBezTo>
                    <a:pt x="322" y="3185"/>
                    <a:pt x="1" y="3650"/>
                    <a:pt x="96" y="4138"/>
                  </a:cubicBezTo>
                  <a:lnTo>
                    <a:pt x="1668" y="12770"/>
                  </a:lnTo>
                  <a:cubicBezTo>
                    <a:pt x="1742" y="13195"/>
                    <a:pt x="2121" y="13497"/>
                    <a:pt x="2549" y="13497"/>
                  </a:cubicBezTo>
                  <a:cubicBezTo>
                    <a:pt x="2600" y="13497"/>
                    <a:pt x="2652" y="13493"/>
                    <a:pt x="2704" y="13484"/>
                  </a:cubicBezTo>
                  <a:lnTo>
                    <a:pt x="10038" y="12139"/>
                  </a:lnTo>
                  <a:cubicBezTo>
                    <a:pt x="10526" y="12056"/>
                    <a:pt x="10848" y="11579"/>
                    <a:pt x="10752" y="11103"/>
                  </a:cubicBezTo>
                  <a:lnTo>
                    <a:pt x="9181" y="2471"/>
                  </a:lnTo>
                  <a:cubicBezTo>
                    <a:pt x="9097" y="2041"/>
                    <a:pt x="8726" y="1740"/>
                    <a:pt x="8313" y="1740"/>
                  </a:cubicBezTo>
                  <a:cubicBezTo>
                    <a:pt x="8257" y="1740"/>
                    <a:pt x="8201" y="1745"/>
                    <a:pt x="8145" y="1757"/>
                  </a:cubicBezTo>
                  <a:lnTo>
                    <a:pt x="6859" y="1995"/>
                  </a:lnTo>
                  <a:lnTo>
                    <a:pt x="6811" y="1709"/>
                  </a:lnTo>
                  <a:cubicBezTo>
                    <a:pt x="6757" y="1428"/>
                    <a:pt x="6498" y="1226"/>
                    <a:pt x="6219" y="1226"/>
                  </a:cubicBezTo>
                  <a:cubicBezTo>
                    <a:pt x="6191" y="1226"/>
                    <a:pt x="6162" y="1228"/>
                    <a:pt x="6133" y="1233"/>
                  </a:cubicBezTo>
                  <a:lnTo>
                    <a:pt x="5180" y="1411"/>
                  </a:lnTo>
                  <a:cubicBezTo>
                    <a:pt x="5240" y="1245"/>
                    <a:pt x="5240" y="1066"/>
                    <a:pt x="5216" y="887"/>
                  </a:cubicBezTo>
                  <a:cubicBezTo>
                    <a:pt x="5121" y="369"/>
                    <a:pt x="4658" y="1"/>
                    <a:pt x="414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6" name="Google Shape;10256;p53"/>
            <p:cNvSpPr/>
            <p:nvPr/>
          </p:nvSpPr>
          <p:spPr>
            <a:xfrm>
              <a:off x="5125325" y="4220000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3" y="1"/>
                  </a:moveTo>
                  <a:cubicBezTo>
                    <a:pt x="959" y="1"/>
                    <a:pt x="914" y="5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4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7" name="Google Shape;10257;p53"/>
            <p:cNvSpPr/>
            <p:nvPr/>
          </p:nvSpPr>
          <p:spPr>
            <a:xfrm>
              <a:off x="5178250" y="4208650"/>
              <a:ext cx="96125" cy="33625"/>
            </a:xfrm>
            <a:custGeom>
              <a:rect b="b" l="l" r="r" t="t"/>
              <a:pathLst>
                <a:path extrusionOk="0" h="1345" w="3845">
                  <a:moveTo>
                    <a:pt x="3258" y="1"/>
                  </a:moveTo>
                  <a:cubicBezTo>
                    <a:pt x="3223" y="1"/>
                    <a:pt x="3186" y="5"/>
                    <a:pt x="3146" y="14"/>
                  </a:cubicBezTo>
                  <a:lnTo>
                    <a:pt x="3134" y="14"/>
                  </a:lnTo>
                  <a:lnTo>
                    <a:pt x="539" y="478"/>
                  </a:lnTo>
                  <a:cubicBezTo>
                    <a:pt x="1" y="579"/>
                    <a:pt x="106" y="1345"/>
                    <a:pt x="597" y="1345"/>
                  </a:cubicBezTo>
                  <a:cubicBezTo>
                    <a:pt x="628" y="1345"/>
                    <a:pt x="660" y="1342"/>
                    <a:pt x="694" y="1335"/>
                  </a:cubicBezTo>
                  <a:lnTo>
                    <a:pt x="3289" y="871"/>
                  </a:lnTo>
                  <a:cubicBezTo>
                    <a:pt x="3844" y="793"/>
                    <a:pt x="3747" y="1"/>
                    <a:pt x="325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8" name="Google Shape;10258;p53"/>
            <p:cNvSpPr/>
            <p:nvPr/>
          </p:nvSpPr>
          <p:spPr>
            <a:xfrm>
              <a:off x="5135150" y="4273875"/>
              <a:ext cx="46325" cy="38650"/>
            </a:xfrm>
            <a:custGeom>
              <a:rect b="b" l="l" r="r" t="t"/>
              <a:pathLst>
                <a:path extrusionOk="0" h="1546" w="1853">
                  <a:moveTo>
                    <a:pt x="1002" y="1"/>
                  </a:moveTo>
                  <a:cubicBezTo>
                    <a:pt x="959" y="1"/>
                    <a:pt x="914" y="5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3" y="1546"/>
                    <a:pt x="1000" y="1546"/>
                  </a:cubicBezTo>
                  <a:cubicBezTo>
                    <a:pt x="1449" y="1546"/>
                    <a:pt x="1852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9" name="Google Shape;10259;p53"/>
            <p:cNvSpPr/>
            <p:nvPr/>
          </p:nvSpPr>
          <p:spPr>
            <a:xfrm>
              <a:off x="5189025" y="4262500"/>
              <a:ext cx="93700" cy="33750"/>
            </a:xfrm>
            <a:custGeom>
              <a:rect b="b" l="l" r="r" t="t"/>
              <a:pathLst>
                <a:path extrusionOk="0" h="1350" w="3748">
                  <a:moveTo>
                    <a:pt x="3144" y="1"/>
                  </a:moveTo>
                  <a:cubicBezTo>
                    <a:pt x="3128" y="1"/>
                    <a:pt x="3112" y="1"/>
                    <a:pt x="3096" y="3"/>
                  </a:cubicBezTo>
                  <a:lnTo>
                    <a:pt x="501" y="467"/>
                  </a:lnTo>
                  <a:cubicBezTo>
                    <a:pt x="0" y="618"/>
                    <a:pt x="125" y="1349"/>
                    <a:pt x="620" y="1349"/>
                  </a:cubicBezTo>
                  <a:cubicBezTo>
                    <a:pt x="632" y="1349"/>
                    <a:pt x="644" y="1349"/>
                    <a:pt x="656" y="1348"/>
                  </a:cubicBezTo>
                  <a:lnTo>
                    <a:pt x="3251" y="872"/>
                  </a:lnTo>
                  <a:cubicBezTo>
                    <a:pt x="3748" y="722"/>
                    <a:pt x="3639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0" name="Google Shape;10260;p53"/>
            <p:cNvSpPr/>
            <p:nvPr/>
          </p:nvSpPr>
          <p:spPr>
            <a:xfrm>
              <a:off x="5145575" y="4331350"/>
              <a:ext cx="46625" cy="38925"/>
            </a:xfrm>
            <a:custGeom>
              <a:rect b="b" l="l" r="r" t="t"/>
              <a:pathLst>
                <a:path extrusionOk="0" h="1557" w="1865">
                  <a:moveTo>
                    <a:pt x="1010" y="0"/>
                  </a:moveTo>
                  <a:cubicBezTo>
                    <a:pt x="967" y="0"/>
                    <a:pt x="924" y="4"/>
                    <a:pt x="881" y="11"/>
                  </a:cubicBezTo>
                  <a:cubicBezTo>
                    <a:pt x="191" y="130"/>
                    <a:pt x="0" y="1011"/>
                    <a:pt x="572" y="1416"/>
                  </a:cubicBezTo>
                  <a:cubicBezTo>
                    <a:pt x="710" y="1513"/>
                    <a:pt x="860" y="1556"/>
                    <a:pt x="1007" y="1556"/>
                  </a:cubicBezTo>
                  <a:cubicBezTo>
                    <a:pt x="1454" y="1556"/>
                    <a:pt x="1864" y="1153"/>
                    <a:pt x="1774" y="642"/>
                  </a:cubicBezTo>
                  <a:cubicBezTo>
                    <a:pt x="1700" y="268"/>
                    <a:pt x="1376" y="0"/>
                    <a:pt x="101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1" name="Google Shape;10261;p53"/>
            <p:cNvSpPr/>
            <p:nvPr/>
          </p:nvSpPr>
          <p:spPr>
            <a:xfrm>
              <a:off x="5199125" y="4319900"/>
              <a:ext cx="94725" cy="33875"/>
            </a:xfrm>
            <a:custGeom>
              <a:rect b="b" l="l" r="r" t="t"/>
              <a:pathLst>
                <a:path extrusionOk="0" h="1355" w="3789">
                  <a:moveTo>
                    <a:pt x="3177" y="0"/>
                  </a:moveTo>
                  <a:cubicBezTo>
                    <a:pt x="3155" y="0"/>
                    <a:pt x="3133" y="2"/>
                    <a:pt x="3109" y="5"/>
                  </a:cubicBezTo>
                  <a:lnTo>
                    <a:pt x="525" y="481"/>
                  </a:lnTo>
                  <a:cubicBezTo>
                    <a:pt x="1" y="606"/>
                    <a:pt x="110" y="1355"/>
                    <a:pt x="612" y="1355"/>
                  </a:cubicBezTo>
                  <a:cubicBezTo>
                    <a:pt x="634" y="1355"/>
                    <a:pt x="657" y="1353"/>
                    <a:pt x="680" y="1350"/>
                  </a:cubicBezTo>
                  <a:lnTo>
                    <a:pt x="3276" y="886"/>
                  </a:lnTo>
                  <a:cubicBezTo>
                    <a:pt x="3789" y="749"/>
                    <a:pt x="3679" y="0"/>
                    <a:pt x="317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2" name="Google Shape;10262;p53"/>
            <p:cNvSpPr/>
            <p:nvPr/>
          </p:nvSpPr>
          <p:spPr>
            <a:xfrm>
              <a:off x="5100925" y="4570700"/>
              <a:ext cx="194400" cy="174075"/>
            </a:xfrm>
            <a:custGeom>
              <a:rect b="b" l="l" r="r" t="t"/>
              <a:pathLst>
                <a:path extrusionOk="0" h="6963" w="7776">
                  <a:moveTo>
                    <a:pt x="3934" y="1"/>
                  </a:moveTo>
                  <a:cubicBezTo>
                    <a:pt x="2906" y="1"/>
                    <a:pt x="1893" y="469"/>
                    <a:pt x="1227" y="1343"/>
                  </a:cubicBezTo>
                  <a:lnTo>
                    <a:pt x="6966" y="4975"/>
                  </a:lnTo>
                  <a:cubicBezTo>
                    <a:pt x="7775" y="3403"/>
                    <a:pt x="7251" y="1474"/>
                    <a:pt x="5751" y="534"/>
                  </a:cubicBezTo>
                  <a:cubicBezTo>
                    <a:pt x="5189" y="174"/>
                    <a:pt x="4558" y="1"/>
                    <a:pt x="3934" y="1"/>
                  </a:cubicBezTo>
                  <a:close/>
                  <a:moveTo>
                    <a:pt x="822" y="1986"/>
                  </a:moveTo>
                  <a:lnTo>
                    <a:pt x="822" y="1986"/>
                  </a:lnTo>
                  <a:cubicBezTo>
                    <a:pt x="0" y="3558"/>
                    <a:pt x="524" y="5498"/>
                    <a:pt x="2024" y="6439"/>
                  </a:cubicBezTo>
                  <a:cubicBezTo>
                    <a:pt x="2584" y="6793"/>
                    <a:pt x="3213" y="6963"/>
                    <a:pt x="3836" y="6963"/>
                  </a:cubicBezTo>
                  <a:cubicBezTo>
                    <a:pt x="4871" y="6963"/>
                    <a:pt x="5892" y="6494"/>
                    <a:pt x="6561" y="5618"/>
                  </a:cubicBezTo>
                  <a:lnTo>
                    <a:pt x="822" y="1986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3" name="Google Shape;10263;p53"/>
            <p:cNvSpPr/>
            <p:nvPr/>
          </p:nvSpPr>
          <p:spPr>
            <a:xfrm>
              <a:off x="5464650" y="4197375"/>
              <a:ext cx="152125" cy="141000"/>
            </a:xfrm>
            <a:custGeom>
              <a:rect b="b" l="l" r="r" t="t"/>
              <a:pathLst>
                <a:path extrusionOk="0" h="5640" w="6085">
                  <a:moveTo>
                    <a:pt x="3620" y="0"/>
                  </a:moveTo>
                  <a:lnTo>
                    <a:pt x="1215" y="1632"/>
                  </a:lnTo>
                  <a:cubicBezTo>
                    <a:pt x="251" y="2286"/>
                    <a:pt x="1" y="3596"/>
                    <a:pt x="656" y="4560"/>
                  </a:cubicBezTo>
                  <a:lnTo>
                    <a:pt x="763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2"/>
                    <a:pt x="3692" y="5275"/>
                  </a:cubicBezTo>
                  <a:lnTo>
                    <a:pt x="6085" y="3644"/>
                  </a:lnTo>
                  <a:lnTo>
                    <a:pt x="3620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4" name="Google Shape;10264;p53"/>
            <p:cNvSpPr/>
            <p:nvPr/>
          </p:nvSpPr>
          <p:spPr>
            <a:xfrm>
              <a:off x="5567350" y="4138825"/>
              <a:ext cx="152125" cy="141025"/>
            </a:xfrm>
            <a:custGeom>
              <a:rect b="b" l="l" r="r" t="t"/>
              <a:pathLst>
                <a:path extrusionOk="0" h="5641" w="6085">
                  <a:moveTo>
                    <a:pt x="3577" y="1"/>
                  </a:moveTo>
                  <a:cubicBezTo>
                    <a:pt x="3169" y="1"/>
                    <a:pt x="2757" y="119"/>
                    <a:pt x="2394" y="366"/>
                  </a:cubicBezTo>
                  <a:lnTo>
                    <a:pt x="1" y="1997"/>
                  </a:lnTo>
                  <a:lnTo>
                    <a:pt x="2489" y="5640"/>
                  </a:lnTo>
                  <a:lnTo>
                    <a:pt x="4882" y="4009"/>
                  </a:lnTo>
                  <a:cubicBezTo>
                    <a:pt x="5835" y="3354"/>
                    <a:pt x="6085" y="2045"/>
                    <a:pt x="5430" y="1092"/>
                  </a:cubicBezTo>
                  <a:lnTo>
                    <a:pt x="5323" y="926"/>
                  </a:lnTo>
                  <a:cubicBezTo>
                    <a:pt x="4914" y="325"/>
                    <a:pt x="4252" y="1"/>
                    <a:pt x="357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5" name="Google Shape;10265;p53"/>
            <p:cNvSpPr/>
            <p:nvPr/>
          </p:nvSpPr>
          <p:spPr>
            <a:xfrm>
              <a:off x="5420300" y="4488350"/>
              <a:ext cx="267925" cy="266925"/>
            </a:xfrm>
            <a:custGeom>
              <a:rect b="b" l="l" r="r" t="t"/>
              <a:pathLst>
                <a:path extrusionOk="0" h="10677" w="10717">
                  <a:moveTo>
                    <a:pt x="4999" y="0"/>
                  </a:moveTo>
                  <a:cubicBezTo>
                    <a:pt x="4821" y="0"/>
                    <a:pt x="4666" y="135"/>
                    <a:pt x="4644" y="327"/>
                  </a:cubicBezTo>
                  <a:lnTo>
                    <a:pt x="4180" y="3804"/>
                  </a:lnTo>
                  <a:lnTo>
                    <a:pt x="703" y="3339"/>
                  </a:lnTo>
                  <a:cubicBezTo>
                    <a:pt x="688" y="3338"/>
                    <a:pt x="674" y="3337"/>
                    <a:pt x="659" y="3337"/>
                  </a:cubicBezTo>
                  <a:cubicBezTo>
                    <a:pt x="474" y="3337"/>
                    <a:pt x="309" y="3473"/>
                    <a:pt x="287" y="3661"/>
                  </a:cubicBezTo>
                  <a:lnTo>
                    <a:pt x="25" y="5637"/>
                  </a:lnTo>
                  <a:cubicBezTo>
                    <a:pt x="1" y="5840"/>
                    <a:pt x="144" y="6030"/>
                    <a:pt x="346" y="6054"/>
                  </a:cubicBezTo>
                  <a:lnTo>
                    <a:pt x="3823" y="6518"/>
                  </a:lnTo>
                  <a:lnTo>
                    <a:pt x="3370" y="9995"/>
                  </a:lnTo>
                  <a:cubicBezTo>
                    <a:pt x="3335" y="10197"/>
                    <a:pt x="3477" y="10388"/>
                    <a:pt x="3692" y="10412"/>
                  </a:cubicBezTo>
                  <a:lnTo>
                    <a:pt x="5656" y="10674"/>
                  </a:lnTo>
                  <a:cubicBezTo>
                    <a:pt x="5671" y="10675"/>
                    <a:pt x="5686" y="10676"/>
                    <a:pt x="5700" y="10676"/>
                  </a:cubicBezTo>
                  <a:cubicBezTo>
                    <a:pt x="5886" y="10676"/>
                    <a:pt x="6051" y="10540"/>
                    <a:pt x="6073" y="10352"/>
                  </a:cubicBezTo>
                  <a:lnTo>
                    <a:pt x="6537" y="6876"/>
                  </a:lnTo>
                  <a:lnTo>
                    <a:pt x="10014" y="7328"/>
                  </a:lnTo>
                  <a:cubicBezTo>
                    <a:pt x="10034" y="7331"/>
                    <a:pt x="10053" y="7333"/>
                    <a:pt x="10073" y="7333"/>
                  </a:cubicBezTo>
                  <a:cubicBezTo>
                    <a:pt x="10252" y="7333"/>
                    <a:pt x="10409" y="7189"/>
                    <a:pt x="10431" y="7007"/>
                  </a:cubicBezTo>
                  <a:lnTo>
                    <a:pt x="10693" y="5042"/>
                  </a:lnTo>
                  <a:cubicBezTo>
                    <a:pt x="10716" y="4828"/>
                    <a:pt x="10574" y="4649"/>
                    <a:pt x="10371" y="4613"/>
                  </a:cubicBezTo>
                  <a:lnTo>
                    <a:pt x="6895" y="4161"/>
                  </a:lnTo>
                  <a:lnTo>
                    <a:pt x="7347" y="684"/>
                  </a:lnTo>
                  <a:cubicBezTo>
                    <a:pt x="7383" y="482"/>
                    <a:pt x="7240" y="291"/>
                    <a:pt x="7026" y="256"/>
                  </a:cubicBezTo>
                  <a:lnTo>
                    <a:pt x="5061" y="6"/>
                  </a:lnTo>
                  <a:cubicBezTo>
                    <a:pt x="5040" y="2"/>
                    <a:pt x="5019" y="0"/>
                    <a:pt x="499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6" name="Google Shape;10266;p53"/>
            <p:cNvSpPr/>
            <p:nvPr/>
          </p:nvSpPr>
          <p:spPr>
            <a:xfrm>
              <a:off x="4282975" y="921250"/>
              <a:ext cx="271175" cy="338025"/>
            </a:xfrm>
            <a:custGeom>
              <a:rect b="b" l="l" r="r" t="t"/>
              <a:pathLst>
                <a:path extrusionOk="0" h="13521" w="10847">
                  <a:moveTo>
                    <a:pt x="4151" y="435"/>
                  </a:moveTo>
                  <a:cubicBezTo>
                    <a:pt x="4440" y="435"/>
                    <a:pt x="4723" y="607"/>
                    <a:pt x="4774" y="994"/>
                  </a:cubicBezTo>
                  <a:cubicBezTo>
                    <a:pt x="4810" y="1196"/>
                    <a:pt x="4751" y="1387"/>
                    <a:pt x="4632" y="1541"/>
                  </a:cubicBezTo>
                  <a:lnTo>
                    <a:pt x="3834" y="1684"/>
                  </a:lnTo>
                  <a:cubicBezTo>
                    <a:pt x="3667" y="1589"/>
                    <a:pt x="3548" y="1422"/>
                    <a:pt x="3512" y="1232"/>
                  </a:cubicBezTo>
                  <a:lnTo>
                    <a:pt x="3500" y="1232"/>
                  </a:lnTo>
                  <a:cubicBezTo>
                    <a:pt x="3386" y="732"/>
                    <a:pt x="3773" y="435"/>
                    <a:pt x="4151" y="435"/>
                  </a:cubicBezTo>
                  <a:close/>
                  <a:moveTo>
                    <a:pt x="7854" y="2749"/>
                  </a:moveTo>
                  <a:cubicBezTo>
                    <a:pt x="8117" y="2749"/>
                    <a:pt x="8351" y="2930"/>
                    <a:pt x="8394" y="3208"/>
                  </a:cubicBezTo>
                  <a:lnTo>
                    <a:pt x="9787" y="10769"/>
                  </a:lnTo>
                  <a:cubicBezTo>
                    <a:pt x="9835" y="11066"/>
                    <a:pt x="9644" y="11340"/>
                    <a:pt x="9346" y="11400"/>
                  </a:cubicBezTo>
                  <a:lnTo>
                    <a:pt x="3084" y="12543"/>
                  </a:lnTo>
                  <a:cubicBezTo>
                    <a:pt x="3049" y="12550"/>
                    <a:pt x="3014" y="12553"/>
                    <a:pt x="2979" y="12553"/>
                  </a:cubicBezTo>
                  <a:cubicBezTo>
                    <a:pt x="2722" y="12553"/>
                    <a:pt x="2493" y="12365"/>
                    <a:pt x="2441" y="12102"/>
                  </a:cubicBezTo>
                  <a:lnTo>
                    <a:pt x="1060" y="4530"/>
                  </a:lnTo>
                  <a:cubicBezTo>
                    <a:pt x="1012" y="4232"/>
                    <a:pt x="1203" y="3958"/>
                    <a:pt x="1512" y="3899"/>
                  </a:cubicBezTo>
                  <a:lnTo>
                    <a:pt x="2250" y="3768"/>
                  </a:lnTo>
                  <a:cubicBezTo>
                    <a:pt x="2292" y="3977"/>
                    <a:pt x="2472" y="4122"/>
                    <a:pt x="2676" y="4122"/>
                  </a:cubicBezTo>
                  <a:cubicBezTo>
                    <a:pt x="2704" y="4122"/>
                    <a:pt x="2733" y="4119"/>
                    <a:pt x="2762" y="4113"/>
                  </a:cubicBezTo>
                  <a:lnTo>
                    <a:pt x="6668" y="3399"/>
                  </a:lnTo>
                  <a:cubicBezTo>
                    <a:pt x="6906" y="3363"/>
                    <a:pt x="7060" y="3125"/>
                    <a:pt x="7025" y="2899"/>
                  </a:cubicBezTo>
                  <a:lnTo>
                    <a:pt x="7763" y="2756"/>
                  </a:lnTo>
                  <a:cubicBezTo>
                    <a:pt x="7793" y="2751"/>
                    <a:pt x="7824" y="2749"/>
                    <a:pt x="7854" y="2749"/>
                  </a:cubicBezTo>
                  <a:close/>
                  <a:moveTo>
                    <a:pt x="4133" y="0"/>
                  </a:moveTo>
                  <a:cubicBezTo>
                    <a:pt x="4070" y="0"/>
                    <a:pt x="4005" y="6"/>
                    <a:pt x="3941" y="17"/>
                  </a:cubicBezTo>
                  <a:cubicBezTo>
                    <a:pt x="3346" y="136"/>
                    <a:pt x="2953" y="708"/>
                    <a:pt x="3072" y="1303"/>
                  </a:cubicBezTo>
                  <a:cubicBezTo>
                    <a:pt x="3108" y="1482"/>
                    <a:pt x="3179" y="1637"/>
                    <a:pt x="3286" y="1779"/>
                  </a:cubicBezTo>
                  <a:lnTo>
                    <a:pt x="2512" y="1934"/>
                  </a:lnTo>
                  <a:cubicBezTo>
                    <a:pt x="2191" y="1994"/>
                    <a:pt x="1988" y="2291"/>
                    <a:pt x="2036" y="2613"/>
                  </a:cubicBezTo>
                  <a:lnTo>
                    <a:pt x="2096" y="2899"/>
                  </a:lnTo>
                  <a:lnTo>
                    <a:pt x="798" y="3125"/>
                  </a:lnTo>
                  <a:cubicBezTo>
                    <a:pt x="322" y="3208"/>
                    <a:pt x="0" y="3673"/>
                    <a:pt x="83" y="4149"/>
                  </a:cubicBezTo>
                  <a:lnTo>
                    <a:pt x="1667" y="12781"/>
                  </a:lnTo>
                  <a:cubicBezTo>
                    <a:pt x="1741" y="13217"/>
                    <a:pt x="2120" y="13520"/>
                    <a:pt x="2548" y="13520"/>
                  </a:cubicBezTo>
                  <a:cubicBezTo>
                    <a:pt x="2599" y="13520"/>
                    <a:pt x="2651" y="13516"/>
                    <a:pt x="2703" y="13507"/>
                  </a:cubicBezTo>
                  <a:lnTo>
                    <a:pt x="10037" y="12162"/>
                  </a:lnTo>
                  <a:cubicBezTo>
                    <a:pt x="10525" y="12066"/>
                    <a:pt x="10847" y="11602"/>
                    <a:pt x="10763" y="11126"/>
                  </a:cubicBezTo>
                  <a:lnTo>
                    <a:pt x="9180" y="2494"/>
                  </a:lnTo>
                  <a:cubicBezTo>
                    <a:pt x="9106" y="2064"/>
                    <a:pt x="8737" y="1763"/>
                    <a:pt x="8316" y="1763"/>
                  </a:cubicBezTo>
                  <a:cubicBezTo>
                    <a:pt x="8259" y="1763"/>
                    <a:pt x="8202" y="1768"/>
                    <a:pt x="8144" y="1779"/>
                  </a:cubicBezTo>
                  <a:lnTo>
                    <a:pt x="6858" y="2018"/>
                  </a:lnTo>
                  <a:lnTo>
                    <a:pt x="6810" y="1744"/>
                  </a:lnTo>
                  <a:cubicBezTo>
                    <a:pt x="6758" y="1458"/>
                    <a:pt x="6508" y="1258"/>
                    <a:pt x="6228" y="1258"/>
                  </a:cubicBezTo>
                  <a:cubicBezTo>
                    <a:pt x="6192" y="1258"/>
                    <a:pt x="6156" y="1261"/>
                    <a:pt x="6120" y="1268"/>
                  </a:cubicBezTo>
                  <a:lnTo>
                    <a:pt x="5179" y="1434"/>
                  </a:lnTo>
                  <a:cubicBezTo>
                    <a:pt x="5227" y="1268"/>
                    <a:pt x="5239" y="1089"/>
                    <a:pt x="5215" y="922"/>
                  </a:cubicBezTo>
                  <a:cubicBezTo>
                    <a:pt x="5119" y="381"/>
                    <a:pt x="4655" y="0"/>
                    <a:pt x="413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7" name="Google Shape;10267;p53"/>
            <p:cNvSpPr/>
            <p:nvPr/>
          </p:nvSpPr>
          <p:spPr>
            <a:xfrm>
              <a:off x="4331175" y="1043050"/>
              <a:ext cx="46550" cy="38675"/>
            </a:xfrm>
            <a:custGeom>
              <a:rect b="b" l="l" r="r" t="t"/>
              <a:pathLst>
                <a:path extrusionOk="0" h="1547" w="1862">
                  <a:moveTo>
                    <a:pt x="1015" y="1"/>
                  </a:moveTo>
                  <a:cubicBezTo>
                    <a:pt x="967" y="1"/>
                    <a:pt x="919" y="5"/>
                    <a:pt x="870" y="15"/>
                  </a:cubicBezTo>
                  <a:cubicBezTo>
                    <a:pt x="191" y="134"/>
                    <a:pt x="1" y="1015"/>
                    <a:pt x="560" y="1408"/>
                  </a:cubicBezTo>
                  <a:cubicBezTo>
                    <a:pt x="700" y="1504"/>
                    <a:pt x="851" y="1547"/>
                    <a:pt x="998" y="1547"/>
                  </a:cubicBezTo>
                  <a:cubicBezTo>
                    <a:pt x="1451" y="1547"/>
                    <a:pt x="1862" y="1138"/>
                    <a:pt x="1763" y="634"/>
                  </a:cubicBezTo>
                  <a:cubicBezTo>
                    <a:pt x="1689" y="266"/>
                    <a:pt x="1375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8" name="Google Shape;10268;p53"/>
            <p:cNvSpPr/>
            <p:nvPr/>
          </p:nvSpPr>
          <p:spPr>
            <a:xfrm>
              <a:off x="4383600" y="1031875"/>
              <a:ext cx="96200" cy="33850"/>
            </a:xfrm>
            <a:custGeom>
              <a:rect b="b" l="l" r="r" t="t"/>
              <a:pathLst>
                <a:path extrusionOk="0" h="1354" w="3848">
                  <a:moveTo>
                    <a:pt x="3239" y="0"/>
                  </a:moveTo>
                  <a:cubicBezTo>
                    <a:pt x="3208" y="0"/>
                    <a:pt x="3176" y="3"/>
                    <a:pt x="3143" y="10"/>
                  </a:cubicBezTo>
                  <a:lnTo>
                    <a:pt x="3155" y="10"/>
                  </a:lnTo>
                  <a:lnTo>
                    <a:pt x="559" y="486"/>
                  </a:lnTo>
                  <a:cubicBezTo>
                    <a:pt x="0" y="553"/>
                    <a:pt x="102" y="1354"/>
                    <a:pt x="609" y="1354"/>
                  </a:cubicBezTo>
                  <a:cubicBezTo>
                    <a:pt x="642" y="1354"/>
                    <a:pt x="677" y="1350"/>
                    <a:pt x="714" y="1343"/>
                  </a:cubicBezTo>
                  <a:lnTo>
                    <a:pt x="3309" y="867"/>
                  </a:lnTo>
                  <a:cubicBezTo>
                    <a:pt x="3847" y="766"/>
                    <a:pt x="3731" y="0"/>
                    <a:pt x="323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9" name="Google Shape;10269;p53"/>
            <p:cNvSpPr/>
            <p:nvPr/>
          </p:nvSpPr>
          <p:spPr>
            <a:xfrm>
              <a:off x="4341000" y="1097000"/>
              <a:ext cx="46325" cy="38650"/>
            </a:xfrm>
            <a:custGeom>
              <a:rect b="b" l="l" r="r" t="t"/>
              <a:pathLst>
                <a:path extrusionOk="0" h="1546" w="1853">
                  <a:moveTo>
                    <a:pt x="1003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3" y="1545"/>
                    <a:pt x="1000" y="1545"/>
                  </a:cubicBezTo>
                  <a:cubicBezTo>
                    <a:pt x="1449" y="1545"/>
                    <a:pt x="1853" y="1142"/>
                    <a:pt x="1763" y="631"/>
                  </a:cubicBezTo>
                  <a:cubicBezTo>
                    <a:pt x="1699" y="259"/>
                    <a:pt x="1369" y="1"/>
                    <a:pt x="100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0" name="Google Shape;10270;p53"/>
            <p:cNvSpPr/>
            <p:nvPr/>
          </p:nvSpPr>
          <p:spPr>
            <a:xfrm>
              <a:off x="4394875" y="1085650"/>
              <a:ext cx="94100" cy="33725"/>
            </a:xfrm>
            <a:custGeom>
              <a:rect b="b" l="l" r="r" t="t"/>
              <a:pathLst>
                <a:path extrusionOk="0" h="1349" w="3764">
                  <a:moveTo>
                    <a:pt x="3133" y="0"/>
                  </a:moveTo>
                  <a:cubicBezTo>
                    <a:pt x="3121" y="0"/>
                    <a:pt x="3109" y="1"/>
                    <a:pt x="3096" y="2"/>
                  </a:cubicBezTo>
                  <a:lnTo>
                    <a:pt x="501" y="478"/>
                  </a:lnTo>
                  <a:cubicBezTo>
                    <a:pt x="1" y="618"/>
                    <a:pt x="126" y="1348"/>
                    <a:pt x="620" y="1348"/>
                  </a:cubicBezTo>
                  <a:cubicBezTo>
                    <a:pt x="632" y="1348"/>
                    <a:pt x="644" y="1348"/>
                    <a:pt x="656" y="1347"/>
                  </a:cubicBezTo>
                  <a:lnTo>
                    <a:pt x="3251" y="871"/>
                  </a:lnTo>
                  <a:cubicBezTo>
                    <a:pt x="3763" y="731"/>
                    <a:pt x="3638" y="0"/>
                    <a:pt x="313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1" name="Google Shape;10271;p53"/>
            <p:cNvSpPr/>
            <p:nvPr/>
          </p:nvSpPr>
          <p:spPr>
            <a:xfrm>
              <a:off x="4351425" y="1154450"/>
              <a:ext cx="46550" cy="38900"/>
            </a:xfrm>
            <a:custGeom>
              <a:rect b="b" l="l" r="r" t="t"/>
              <a:pathLst>
                <a:path extrusionOk="0" h="1556" w="1862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0" y="1012"/>
                    <a:pt x="572" y="1417"/>
                  </a:cubicBezTo>
                  <a:cubicBezTo>
                    <a:pt x="709" y="1513"/>
                    <a:pt x="857" y="1556"/>
                    <a:pt x="1002" y="1556"/>
                  </a:cubicBezTo>
                  <a:cubicBezTo>
                    <a:pt x="1451" y="1556"/>
                    <a:pt x="1862" y="1147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2" name="Google Shape;10272;p53"/>
            <p:cNvSpPr/>
            <p:nvPr/>
          </p:nvSpPr>
          <p:spPr>
            <a:xfrm>
              <a:off x="4404875" y="1143050"/>
              <a:ext cx="94900" cy="34125"/>
            </a:xfrm>
            <a:custGeom>
              <a:rect b="b" l="l" r="r" t="t"/>
              <a:pathLst>
                <a:path extrusionOk="0" h="1365" w="3796">
                  <a:moveTo>
                    <a:pt x="3172" y="0"/>
                  </a:moveTo>
                  <a:cubicBezTo>
                    <a:pt x="3153" y="0"/>
                    <a:pt x="3133" y="1"/>
                    <a:pt x="3113" y="4"/>
                  </a:cubicBezTo>
                  <a:lnTo>
                    <a:pt x="518" y="480"/>
                  </a:lnTo>
                  <a:cubicBezTo>
                    <a:pt x="1" y="606"/>
                    <a:pt x="115" y="1364"/>
                    <a:pt x="626" y="1364"/>
                  </a:cubicBezTo>
                  <a:cubicBezTo>
                    <a:pt x="645" y="1364"/>
                    <a:pt x="664" y="1363"/>
                    <a:pt x="684" y="1361"/>
                  </a:cubicBezTo>
                  <a:lnTo>
                    <a:pt x="3268" y="885"/>
                  </a:lnTo>
                  <a:cubicBezTo>
                    <a:pt x="3796" y="747"/>
                    <a:pt x="3682" y="0"/>
                    <a:pt x="317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3" name="Google Shape;10273;p53"/>
            <p:cNvSpPr/>
            <p:nvPr/>
          </p:nvSpPr>
          <p:spPr>
            <a:xfrm>
              <a:off x="4306775" y="1393750"/>
              <a:ext cx="194400" cy="174150"/>
            </a:xfrm>
            <a:custGeom>
              <a:rect b="b" l="l" r="r" t="t"/>
              <a:pathLst>
                <a:path extrusionOk="0" h="6966" w="7776">
                  <a:moveTo>
                    <a:pt x="3943" y="1"/>
                  </a:moveTo>
                  <a:cubicBezTo>
                    <a:pt x="2906" y="1"/>
                    <a:pt x="1888" y="469"/>
                    <a:pt x="1227" y="1346"/>
                  </a:cubicBezTo>
                  <a:lnTo>
                    <a:pt x="6966" y="4977"/>
                  </a:lnTo>
                  <a:cubicBezTo>
                    <a:pt x="7775" y="3406"/>
                    <a:pt x="7251" y="1477"/>
                    <a:pt x="5763" y="525"/>
                  </a:cubicBezTo>
                  <a:cubicBezTo>
                    <a:pt x="5199" y="171"/>
                    <a:pt x="4568" y="1"/>
                    <a:pt x="3943" y="1"/>
                  </a:cubicBezTo>
                  <a:close/>
                  <a:moveTo>
                    <a:pt x="822" y="2001"/>
                  </a:moveTo>
                  <a:cubicBezTo>
                    <a:pt x="1" y="3561"/>
                    <a:pt x="524" y="5489"/>
                    <a:pt x="2025" y="6442"/>
                  </a:cubicBezTo>
                  <a:cubicBezTo>
                    <a:pt x="2584" y="6796"/>
                    <a:pt x="3211" y="6966"/>
                    <a:pt x="3833" y="6966"/>
                  </a:cubicBezTo>
                  <a:cubicBezTo>
                    <a:pt x="4864" y="6966"/>
                    <a:pt x="5880" y="6497"/>
                    <a:pt x="6549" y="5620"/>
                  </a:cubicBezTo>
                  <a:lnTo>
                    <a:pt x="822" y="200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4" name="Google Shape;10274;p53"/>
            <p:cNvSpPr/>
            <p:nvPr/>
          </p:nvSpPr>
          <p:spPr>
            <a:xfrm>
              <a:off x="4670500" y="1020500"/>
              <a:ext cx="152150" cy="141000"/>
            </a:xfrm>
            <a:custGeom>
              <a:rect b="b" l="l" r="r" t="t"/>
              <a:pathLst>
                <a:path extrusionOk="0" h="5640" w="6086">
                  <a:moveTo>
                    <a:pt x="3609" y="0"/>
                  </a:moveTo>
                  <a:lnTo>
                    <a:pt x="1215" y="1631"/>
                  </a:lnTo>
                  <a:cubicBezTo>
                    <a:pt x="251" y="2286"/>
                    <a:pt x="1" y="3596"/>
                    <a:pt x="656" y="4560"/>
                  </a:cubicBezTo>
                  <a:lnTo>
                    <a:pt x="763" y="4715"/>
                  </a:lnTo>
                  <a:cubicBezTo>
                    <a:pt x="1171" y="5316"/>
                    <a:pt x="1834" y="5640"/>
                    <a:pt x="2508" y="5640"/>
                  </a:cubicBezTo>
                  <a:cubicBezTo>
                    <a:pt x="2916" y="5640"/>
                    <a:pt x="3329" y="5521"/>
                    <a:pt x="3692" y="5275"/>
                  </a:cubicBezTo>
                  <a:lnTo>
                    <a:pt x="6085" y="3644"/>
                  </a:lnTo>
                  <a:lnTo>
                    <a:pt x="3609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5" name="Google Shape;10275;p53"/>
            <p:cNvSpPr/>
            <p:nvPr/>
          </p:nvSpPr>
          <p:spPr>
            <a:xfrm>
              <a:off x="4773200" y="962250"/>
              <a:ext cx="152125" cy="141025"/>
            </a:xfrm>
            <a:custGeom>
              <a:rect b="b" l="l" r="r" t="t"/>
              <a:pathLst>
                <a:path extrusionOk="0" h="5641" w="6085">
                  <a:moveTo>
                    <a:pt x="3580" y="1"/>
                  </a:moveTo>
                  <a:cubicBezTo>
                    <a:pt x="3174" y="1"/>
                    <a:pt x="2765" y="119"/>
                    <a:pt x="2406" y="366"/>
                  </a:cubicBezTo>
                  <a:lnTo>
                    <a:pt x="1" y="1985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5" y="3354"/>
                    <a:pt x="6085" y="2044"/>
                    <a:pt x="5430" y="1080"/>
                  </a:cubicBezTo>
                  <a:lnTo>
                    <a:pt x="5323" y="925"/>
                  </a:lnTo>
                  <a:cubicBezTo>
                    <a:pt x="4915" y="324"/>
                    <a:pt x="4252" y="1"/>
                    <a:pt x="3580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6" name="Google Shape;10276;p53"/>
            <p:cNvSpPr/>
            <p:nvPr/>
          </p:nvSpPr>
          <p:spPr>
            <a:xfrm>
              <a:off x="4625875" y="1311750"/>
              <a:ext cx="268200" cy="266650"/>
            </a:xfrm>
            <a:custGeom>
              <a:rect b="b" l="l" r="r" t="t"/>
              <a:pathLst>
                <a:path extrusionOk="0" h="10666" w="10728">
                  <a:moveTo>
                    <a:pt x="5007" y="1"/>
                  </a:moveTo>
                  <a:cubicBezTo>
                    <a:pt x="4823" y="1"/>
                    <a:pt x="4677" y="136"/>
                    <a:pt x="4655" y="328"/>
                  </a:cubicBezTo>
                  <a:lnTo>
                    <a:pt x="4191" y="3805"/>
                  </a:lnTo>
                  <a:lnTo>
                    <a:pt x="714" y="3340"/>
                  </a:lnTo>
                  <a:cubicBezTo>
                    <a:pt x="699" y="3338"/>
                    <a:pt x="683" y="3338"/>
                    <a:pt x="668" y="3338"/>
                  </a:cubicBezTo>
                  <a:cubicBezTo>
                    <a:pt x="475" y="3338"/>
                    <a:pt x="320" y="3474"/>
                    <a:pt x="298" y="3662"/>
                  </a:cubicBezTo>
                  <a:lnTo>
                    <a:pt x="36" y="5638"/>
                  </a:lnTo>
                  <a:cubicBezTo>
                    <a:pt x="0" y="5840"/>
                    <a:pt x="143" y="6031"/>
                    <a:pt x="357" y="6055"/>
                  </a:cubicBezTo>
                  <a:lnTo>
                    <a:pt x="357" y="6043"/>
                  </a:lnTo>
                  <a:lnTo>
                    <a:pt x="3834" y="6507"/>
                  </a:lnTo>
                  <a:lnTo>
                    <a:pt x="3370" y="9984"/>
                  </a:lnTo>
                  <a:cubicBezTo>
                    <a:pt x="3346" y="10186"/>
                    <a:pt x="3489" y="10377"/>
                    <a:pt x="3691" y="10401"/>
                  </a:cubicBezTo>
                  <a:lnTo>
                    <a:pt x="5667" y="10663"/>
                  </a:lnTo>
                  <a:cubicBezTo>
                    <a:pt x="5682" y="10664"/>
                    <a:pt x="5697" y="10665"/>
                    <a:pt x="5712" y="10665"/>
                  </a:cubicBezTo>
                  <a:cubicBezTo>
                    <a:pt x="5897" y="10665"/>
                    <a:pt x="6062" y="10529"/>
                    <a:pt x="6084" y="10341"/>
                  </a:cubicBezTo>
                  <a:lnTo>
                    <a:pt x="6548" y="6864"/>
                  </a:lnTo>
                  <a:lnTo>
                    <a:pt x="10025" y="7329"/>
                  </a:lnTo>
                  <a:cubicBezTo>
                    <a:pt x="10040" y="7331"/>
                    <a:pt x="10055" y="7331"/>
                    <a:pt x="10069" y="7331"/>
                  </a:cubicBezTo>
                  <a:cubicBezTo>
                    <a:pt x="10254" y="7331"/>
                    <a:pt x="10420" y="7195"/>
                    <a:pt x="10442" y="7007"/>
                  </a:cubicBezTo>
                  <a:lnTo>
                    <a:pt x="10704" y="5031"/>
                  </a:lnTo>
                  <a:cubicBezTo>
                    <a:pt x="10728" y="4828"/>
                    <a:pt x="10585" y="4638"/>
                    <a:pt x="10382" y="4614"/>
                  </a:cubicBezTo>
                  <a:lnTo>
                    <a:pt x="6894" y="4150"/>
                  </a:lnTo>
                  <a:lnTo>
                    <a:pt x="7358" y="673"/>
                  </a:lnTo>
                  <a:cubicBezTo>
                    <a:pt x="7382" y="471"/>
                    <a:pt x="7239" y="280"/>
                    <a:pt x="7037" y="256"/>
                  </a:cubicBezTo>
                  <a:lnTo>
                    <a:pt x="5072" y="6"/>
                  </a:lnTo>
                  <a:cubicBezTo>
                    <a:pt x="5050" y="3"/>
                    <a:pt x="5028" y="1"/>
                    <a:pt x="500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7" name="Google Shape;10277;p53"/>
            <p:cNvSpPr/>
            <p:nvPr/>
          </p:nvSpPr>
          <p:spPr>
            <a:xfrm>
              <a:off x="4282975" y="1715600"/>
              <a:ext cx="271175" cy="338100"/>
            </a:xfrm>
            <a:custGeom>
              <a:rect b="b" l="l" r="r" t="t"/>
              <a:pathLst>
                <a:path extrusionOk="0" h="13524" w="10847">
                  <a:moveTo>
                    <a:pt x="4147" y="429"/>
                  </a:moveTo>
                  <a:cubicBezTo>
                    <a:pt x="4437" y="429"/>
                    <a:pt x="4723" y="604"/>
                    <a:pt x="4774" y="997"/>
                  </a:cubicBezTo>
                  <a:cubicBezTo>
                    <a:pt x="4810" y="1188"/>
                    <a:pt x="4751" y="1390"/>
                    <a:pt x="4632" y="1533"/>
                  </a:cubicBezTo>
                  <a:lnTo>
                    <a:pt x="3834" y="1688"/>
                  </a:lnTo>
                  <a:cubicBezTo>
                    <a:pt x="3667" y="1593"/>
                    <a:pt x="3548" y="1426"/>
                    <a:pt x="3512" y="1224"/>
                  </a:cubicBezTo>
                  <a:lnTo>
                    <a:pt x="3500" y="1224"/>
                  </a:lnTo>
                  <a:cubicBezTo>
                    <a:pt x="3386" y="725"/>
                    <a:pt x="3770" y="429"/>
                    <a:pt x="4147" y="429"/>
                  </a:cubicBezTo>
                  <a:close/>
                  <a:moveTo>
                    <a:pt x="7867" y="2749"/>
                  </a:moveTo>
                  <a:cubicBezTo>
                    <a:pt x="8125" y="2749"/>
                    <a:pt x="8352" y="2938"/>
                    <a:pt x="8394" y="3200"/>
                  </a:cubicBezTo>
                  <a:lnTo>
                    <a:pt x="9787" y="10761"/>
                  </a:lnTo>
                  <a:cubicBezTo>
                    <a:pt x="9835" y="11058"/>
                    <a:pt x="9644" y="11344"/>
                    <a:pt x="9346" y="11392"/>
                  </a:cubicBezTo>
                  <a:lnTo>
                    <a:pt x="3084" y="12535"/>
                  </a:lnTo>
                  <a:cubicBezTo>
                    <a:pt x="3049" y="12542"/>
                    <a:pt x="3014" y="12545"/>
                    <a:pt x="2979" y="12545"/>
                  </a:cubicBezTo>
                  <a:cubicBezTo>
                    <a:pt x="2722" y="12545"/>
                    <a:pt x="2493" y="12357"/>
                    <a:pt x="2441" y="12094"/>
                  </a:cubicBezTo>
                  <a:lnTo>
                    <a:pt x="1060" y="4534"/>
                  </a:lnTo>
                  <a:cubicBezTo>
                    <a:pt x="1012" y="4236"/>
                    <a:pt x="1203" y="3950"/>
                    <a:pt x="1512" y="3903"/>
                  </a:cubicBezTo>
                  <a:lnTo>
                    <a:pt x="2250" y="3760"/>
                  </a:lnTo>
                  <a:cubicBezTo>
                    <a:pt x="2293" y="3975"/>
                    <a:pt x="2482" y="4122"/>
                    <a:pt x="2694" y="4122"/>
                  </a:cubicBezTo>
                  <a:cubicBezTo>
                    <a:pt x="2717" y="4122"/>
                    <a:pt x="2739" y="4120"/>
                    <a:pt x="2762" y="4117"/>
                  </a:cubicBezTo>
                  <a:lnTo>
                    <a:pt x="6668" y="3402"/>
                  </a:lnTo>
                  <a:cubicBezTo>
                    <a:pt x="6906" y="3355"/>
                    <a:pt x="7060" y="3129"/>
                    <a:pt x="7025" y="2890"/>
                  </a:cubicBezTo>
                  <a:lnTo>
                    <a:pt x="7763" y="2760"/>
                  </a:lnTo>
                  <a:cubicBezTo>
                    <a:pt x="7798" y="2752"/>
                    <a:pt x="7833" y="2749"/>
                    <a:pt x="7867" y="2749"/>
                  </a:cubicBezTo>
                  <a:close/>
                  <a:moveTo>
                    <a:pt x="4150" y="0"/>
                  </a:moveTo>
                  <a:cubicBezTo>
                    <a:pt x="4081" y="0"/>
                    <a:pt x="4011" y="7"/>
                    <a:pt x="3941" y="21"/>
                  </a:cubicBezTo>
                  <a:cubicBezTo>
                    <a:pt x="3346" y="128"/>
                    <a:pt x="2953" y="700"/>
                    <a:pt x="3072" y="1307"/>
                  </a:cubicBezTo>
                  <a:cubicBezTo>
                    <a:pt x="3108" y="1474"/>
                    <a:pt x="3179" y="1640"/>
                    <a:pt x="3286" y="1783"/>
                  </a:cubicBezTo>
                  <a:lnTo>
                    <a:pt x="2512" y="1926"/>
                  </a:lnTo>
                  <a:cubicBezTo>
                    <a:pt x="2191" y="1986"/>
                    <a:pt x="1988" y="2295"/>
                    <a:pt x="2036" y="2617"/>
                  </a:cubicBezTo>
                  <a:lnTo>
                    <a:pt x="2096" y="2890"/>
                  </a:lnTo>
                  <a:lnTo>
                    <a:pt x="798" y="3129"/>
                  </a:lnTo>
                  <a:cubicBezTo>
                    <a:pt x="322" y="3212"/>
                    <a:pt x="0" y="3676"/>
                    <a:pt x="83" y="4164"/>
                  </a:cubicBezTo>
                  <a:lnTo>
                    <a:pt x="1667" y="12785"/>
                  </a:lnTo>
                  <a:cubicBezTo>
                    <a:pt x="1741" y="13221"/>
                    <a:pt x="2120" y="13524"/>
                    <a:pt x="2548" y="13524"/>
                  </a:cubicBezTo>
                  <a:cubicBezTo>
                    <a:pt x="2599" y="13524"/>
                    <a:pt x="2651" y="13520"/>
                    <a:pt x="2703" y="13511"/>
                  </a:cubicBezTo>
                  <a:lnTo>
                    <a:pt x="10049" y="12165"/>
                  </a:lnTo>
                  <a:cubicBezTo>
                    <a:pt x="10525" y="12082"/>
                    <a:pt x="10847" y="11618"/>
                    <a:pt x="10763" y="11130"/>
                  </a:cubicBezTo>
                  <a:lnTo>
                    <a:pt x="9192" y="2498"/>
                  </a:lnTo>
                  <a:cubicBezTo>
                    <a:pt x="9108" y="2067"/>
                    <a:pt x="8737" y="1766"/>
                    <a:pt x="8316" y="1766"/>
                  </a:cubicBezTo>
                  <a:cubicBezTo>
                    <a:pt x="8259" y="1766"/>
                    <a:pt x="8202" y="1772"/>
                    <a:pt x="8144" y="1783"/>
                  </a:cubicBezTo>
                  <a:lnTo>
                    <a:pt x="6858" y="2009"/>
                  </a:lnTo>
                  <a:lnTo>
                    <a:pt x="6810" y="1736"/>
                  </a:lnTo>
                  <a:cubicBezTo>
                    <a:pt x="6757" y="1446"/>
                    <a:pt x="6499" y="1252"/>
                    <a:pt x="6214" y="1252"/>
                  </a:cubicBezTo>
                  <a:cubicBezTo>
                    <a:pt x="6183" y="1252"/>
                    <a:pt x="6151" y="1255"/>
                    <a:pt x="6120" y="1259"/>
                  </a:cubicBezTo>
                  <a:lnTo>
                    <a:pt x="5179" y="1438"/>
                  </a:lnTo>
                  <a:cubicBezTo>
                    <a:pt x="5227" y="1259"/>
                    <a:pt x="5239" y="1081"/>
                    <a:pt x="5215" y="914"/>
                  </a:cubicBezTo>
                  <a:cubicBezTo>
                    <a:pt x="5120" y="378"/>
                    <a:pt x="4665" y="0"/>
                    <a:pt x="415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8" name="Google Shape;10278;p53"/>
            <p:cNvSpPr/>
            <p:nvPr/>
          </p:nvSpPr>
          <p:spPr>
            <a:xfrm>
              <a:off x="4331175" y="1837275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9" y="1"/>
                    <a:pt x="915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2" y="1502"/>
                    <a:pt x="854" y="1545"/>
                    <a:pt x="1002" y="1545"/>
                  </a:cubicBezTo>
                  <a:cubicBezTo>
                    <a:pt x="1454" y="1545"/>
                    <a:pt x="1862" y="1142"/>
                    <a:pt x="1763" y="631"/>
                  </a:cubicBezTo>
                  <a:cubicBezTo>
                    <a:pt x="1689" y="259"/>
                    <a:pt x="1367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9" name="Google Shape;10279;p53"/>
            <p:cNvSpPr/>
            <p:nvPr/>
          </p:nvSpPr>
          <p:spPr>
            <a:xfrm>
              <a:off x="4383175" y="1825925"/>
              <a:ext cx="97025" cy="34050"/>
            </a:xfrm>
            <a:custGeom>
              <a:rect b="b" l="l" r="r" t="t"/>
              <a:pathLst>
                <a:path extrusionOk="0" h="1362" w="3881">
                  <a:moveTo>
                    <a:pt x="3274" y="0"/>
                  </a:moveTo>
                  <a:cubicBezTo>
                    <a:pt x="3238" y="0"/>
                    <a:pt x="3200" y="5"/>
                    <a:pt x="3160" y="13"/>
                  </a:cubicBezTo>
                  <a:lnTo>
                    <a:pt x="3172" y="13"/>
                  </a:lnTo>
                  <a:lnTo>
                    <a:pt x="576" y="490"/>
                  </a:lnTo>
                  <a:cubicBezTo>
                    <a:pt x="0" y="545"/>
                    <a:pt x="104" y="1362"/>
                    <a:pt x="609" y="1362"/>
                  </a:cubicBezTo>
                  <a:cubicBezTo>
                    <a:pt x="647" y="1362"/>
                    <a:pt x="688" y="1357"/>
                    <a:pt x="731" y="1347"/>
                  </a:cubicBezTo>
                  <a:lnTo>
                    <a:pt x="3314" y="871"/>
                  </a:lnTo>
                  <a:cubicBezTo>
                    <a:pt x="3881" y="793"/>
                    <a:pt x="3774" y="0"/>
                    <a:pt x="327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0" name="Google Shape;10280;p53"/>
            <p:cNvSpPr/>
            <p:nvPr/>
          </p:nvSpPr>
          <p:spPr>
            <a:xfrm>
              <a:off x="4341000" y="1891150"/>
              <a:ext cx="46325" cy="38650"/>
            </a:xfrm>
            <a:custGeom>
              <a:rect b="b" l="l" r="r" t="t"/>
              <a:pathLst>
                <a:path extrusionOk="0" h="1546" w="1853">
                  <a:moveTo>
                    <a:pt x="1002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2" y="1502"/>
                    <a:pt x="854" y="1545"/>
                    <a:pt x="1001" y="1545"/>
                  </a:cubicBezTo>
                  <a:cubicBezTo>
                    <a:pt x="1450" y="1545"/>
                    <a:pt x="1852" y="1145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1" name="Google Shape;10281;p53"/>
            <p:cNvSpPr/>
            <p:nvPr/>
          </p:nvSpPr>
          <p:spPr>
            <a:xfrm>
              <a:off x="4394975" y="1879800"/>
              <a:ext cx="94000" cy="33750"/>
            </a:xfrm>
            <a:custGeom>
              <a:rect b="b" l="l" r="r" t="t"/>
              <a:pathLst>
                <a:path extrusionOk="0" h="1350" w="3760">
                  <a:moveTo>
                    <a:pt x="3129" y="0"/>
                  </a:moveTo>
                  <a:cubicBezTo>
                    <a:pt x="3117" y="0"/>
                    <a:pt x="3105" y="1"/>
                    <a:pt x="3092" y="2"/>
                  </a:cubicBezTo>
                  <a:lnTo>
                    <a:pt x="497" y="478"/>
                  </a:lnTo>
                  <a:cubicBezTo>
                    <a:pt x="0" y="628"/>
                    <a:pt x="120" y="1349"/>
                    <a:pt x="605" y="1349"/>
                  </a:cubicBezTo>
                  <a:cubicBezTo>
                    <a:pt x="620" y="1349"/>
                    <a:pt x="636" y="1348"/>
                    <a:pt x="652" y="1347"/>
                  </a:cubicBezTo>
                  <a:lnTo>
                    <a:pt x="3247" y="883"/>
                  </a:lnTo>
                  <a:cubicBezTo>
                    <a:pt x="3759" y="731"/>
                    <a:pt x="3634" y="0"/>
                    <a:pt x="312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2" name="Google Shape;10282;p53"/>
            <p:cNvSpPr/>
            <p:nvPr/>
          </p:nvSpPr>
          <p:spPr>
            <a:xfrm>
              <a:off x="4351425" y="1948900"/>
              <a:ext cx="46550" cy="38625"/>
            </a:xfrm>
            <a:custGeom>
              <a:rect b="b" l="l" r="r" t="t"/>
              <a:pathLst>
                <a:path extrusionOk="0" h="1545" w="1862">
                  <a:moveTo>
                    <a:pt x="1002" y="0"/>
                  </a:moveTo>
                  <a:cubicBezTo>
                    <a:pt x="959" y="0"/>
                    <a:pt x="914" y="4"/>
                    <a:pt x="870" y="12"/>
                  </a:cubicBezTo>
                  <a:cubicBezTo>
                    <a:pt x="191" y="131"/>
                    <a:pt x="0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0"/>
                    <a:pt x="100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3" name="Google Shape;10283;p53"/>
            <p:cNvSpPr/>
            <p:nvPr/>
          </p:nvSpPr>
          <p:spPr>
            <a:xfrm>
              <a:off x="4405100" y="1937500"/>
              <a:ext cx="94400" cy="33775"/>
            </a:xfrm>
            <a:custGeom>
              <a:rect b="b" l="l" r="r" t="t"/>
              <a:pathLst>
                <a:path extrusionOk="0" h="1351" w="3776">
                  <a:moveTo>
                    <a:pt x="3162" y="0"/>
                  </a:moveTo>
                  <a:cubicBezTo>
                    <a:pt x="3143" y="0"/>
                    <a:pt x="3124" y="1"/>
                    <a:pt x="3104" y="3"/>
                  </a:cubicBezTo>
                  <a:lnTo>
                    <a:pt x="509" y="468"/>
                  </a:lnTo>
                  <a:cubicBezTo>
                    <a:pt x="0" y="606"/>
                    <a:pt x="120" y="1351"/>
                    <a:pt x="628" y="1351"/>
                  </a:cubicBezTo>
                  <a:cubicBezTo>
                    <a:pt x="643" y="1351"/>
                    <a:pt x="659" y="1350"/>
                    <a:pt x="675" y="1349"/>
                  </a:cubicBezTo>
                  <a:lnTo>
                    <a:pt x="3259" y="872"/>
                  </a:lnTo>
                  <a:cubicBezTo>
                    <a:pt x="3775" y="735"/>
                    <a:pt x="3661" y="0"/>
                    <a:pt x="316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4" name="Google Shape;10284;p53"/>
            <p:cNvSpPr/>
            <p:nvPr/>
          </p:nvSpPr>
          <p:spPr>
            <a:xfrm>
              <a:off x="4306775" y="2188400"/>
              <a:ext cx="193200" cy="173650"/>
            </a:xfrm>
            <a:custGeom>
              <a:rect b="b" l="l" r="r" t="t"/>
              <a:pathLst>
                <a:path extrusionOk="0" h="6946" w="7728">
                  <a:moveTo>
                    <a:pt x="3946" y="0"/>
                  </a:moveTo>
                  <a:cubicBezTo>
                    <a:pt x="2915" y="0"/>
                    <a:pt x="1900" y="464"/>
                    <a:pt x="1227" y="1338"/>
                  </a:cubicBezTo>
                  <a:lnTo>
                    <a:pt x="6966" y="4957"/>
                  </a:lnTo>
                  <a:cubicBezTo>
                    <a:pt x="7728" y="3398"/>
                    <a:pt x="7251" y="1469"/>
                    <a:pt x="5775" y="528"/>
                  </a:cubicBezTo>
                  <a:cubicBezTo>
                    <a:pt x="5208" y="172"/>
                    <a:pt x="4573" y="0"/>
                    <a:pt x="3946" y="0"/>
                  </a:cubicBezTo>
                  <a:close/>
                  <a:moveTo>
                    <a:pt x="822" y="1981"/>
                  </a:moveTo>
                  <a:cubicBezTo>
                    <a:pt x="1" y="3552"/>
                    <a:pt x="524" y="5481"/>
                    <a:pt x="2025" y="6422"/>
                  </a:cubicBezTo>
                  <a:cubicBezTo>
                    <a:pt x="2584" y="6775"/>
                    <a:pt x="3211" y="6946"/>
                    <a:pt x="3833" y="6946"/>
                  </a:cubicBezTo>
                  <a:cubicBezTo>
                    <a:pt x="4864" y="6946"/>
                    <a:pt x="5880" y="6477"/>
                    <a:pt x="6549" y="5600"/>
                  </a:cubicBezTo>
                  <a:lnTo>
                    <a:pt x="822" y="198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5" name="Google Shape;10285;p53"/>
            <p:cNvSpPr/>
            <p:nvPr/>
          </p:nvSpPr>
          <p:spPr>
            <a:xfrm>
              <a:off x="4670500" y="1814925"/>
              <a:ext cx="152150" cy="140725"/>
            </a:xfrm>
            <a:custGeom>
              <a:rect b="b" l="l" r="r" t="t"/>
              <a:pathLst>
                <a:path extrusionOk="0" h="5629" w="6086">
                  <a:moveTo>
                    <a:pt x="3609" y="1"/>
                  </a:moveTo>
                  <a:lnTo>
                    <a:pt x="1215" y="1620"/>
                  </a:lnTo>
                  <a:cubicBezTo>
                    <a:pt x="251" y="2275"/>
                    <a:pt x="1" y="3585"/>
                    <a:pt x="656" y="4549"/>
                  </a:cubicBezTo>
                  <a:lnTo>
                    <a:pt x="763" y="4704"/>
                  </a:lnTo>
                  <a:cubicBezTo>
                    <a:pt x="1171" y="5305"/>
                    <a:pt x="1834" y="5629"/>
                    <a:pt x="2508" y="5629"/>
                  </a:cubicBezTo>
                  <a:cubicBezTo>
                    <a:pt x="2916" y="5629"/>
                    <a:pt x="3329" y="5510"/>
                    <a:pt x="3692" y="5264"/>
                  </a:cubicBezTo>
                  <a:lnTo>
                    <a:pt x="6085" y="3644"/>
                  </a:lnTo>
                  <a:lnTo>
                    <a:pt x="3609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6" name="Google Shape;10286;p53"/>
            <p:cNvSpPr/>
            <p:nvPr/>
          </p:nvSpPr>
          <p:spPr>
            <a:xfrm>
              <a:off x="4773200" y="1756600"/>
              <a:ext cx="152125" cy="140800"/>
            </a:xfrm>
            <a:custGeom>
              <a:rect b="b" l="l" r="r" t="t"/>
              <a:pathLst>
                <a:path extrusionOk="0" h="5632" w="6085">
                  <a:moveTo>
                    <a:pt x="3591" y="1"/>
                  </a:moveTo>
                  <a:cubicBezTo>
                    <a:pt x="3182" y="1"/>
                    <a:pt x="2768" y="120"/>
                    <a:pt x="2406" y="369"/>
                  </a:cubicBezTo>
                  <a:lnTo>
                    <a:pt x="1" y="1989"/>
                  </a:lnTo>
                  <a:lnTo>
                    <a:pt x="2477" y="5632"/>
                  </a:lnTo>
                  <a:lnTo>
                    <a:pt x="4870" y="4001"/>
                  </a:lnTo>
                  <a:cubicBezTo>
                    <a:pt x="5835" y="3346"/>
                    <a:pt x="6085" y="2036"/>
                    <a:pt x="5430" y="1072"/>
                  </a:cubicBezTo>
                  <a:lnTo>
                    <a:pt x="5430" y="1072"/>
                  </a:lnTo>
                  <a:lnTo>
                    <a:pt x="5430" y="1084"/>
                  </a:lnTo>
                  <a:lnTo>
                    <a:pt x="5323" y="917"/>
                  </a:lnTo>
                  <a:cubicBezTo>
                    <a:pt x="4917" y="319"/>
                    <a:pt x="4259" y="1"/>
                    <a:pt x="359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7" name="Google Shape;10287;p53"/>
            <p:cNvSpPr/>
            <p:nvPr/>
          </p:nvSpPr>
          <p:spPr>
            <a:xfrm>
              <a:off x="4625875" y="2105675"/>
              <a:ext cx="268200" cy="266925"/>
            </a:xfrm>
            <a:custGeom>
              <a:rect b="b" l="l" r="r" t="t"/>
              <a:pathLst>
                <a:path extrusionOk="0" h="10677" w="10728">
                  <a:moveTo>
                    <a:pt x="5028" y="1"/>
                  </a:moveTo>
                  <a:cubicBezTo>
                    <a:pt x="4843" y="1"/>
                    <a:pt x="4677" y="137"/>
                    <a:pt x="4655" y="325"/>
                  </a:cubicBezTo>
                  <a:lnTo>
                    <a:pt x="4191" y="3813"/>
                  </a:lnTo>
                  <a:lnTo>
                    <a:pt x="714" y="3349"/>
                  </a:lnTo>
                  <a:cubicBezTo>
                    <a:pt x="700" y="3347"/>
                    <a:pt x="685" y="3346"/>
                    <a:pt x="670" y="3346"/>
                  </a:cubicBezTo>
                  <a:cubicBezTo>
                    <a:pt x="485" y="3346"/>
                    <a:pt x="320" y="3483"/>
                    <a:pt x="298" y="3670"/>
                  </a:cubicBezTo>
                  <a:lnTo>
                    <a:pt x="36" y="5647"/>
                  </a:lnTo>
                  <a:cubicBezTo>
                    <a:pt x="0" y="5849"/>
                    <a:pt x="143" y="6040"/>
                    <a:pt x="357" y="6064"/>
                  </a:cubicBezTo>
                  <a:lnTo>
                    <a:pt x="357" y="6052"/>
                  </a:lnTo>
                  <a:lnTo>
                    <a:pt x="3834" y="6516"/>
                  </a:lnTo>
                  <a:lnTo>
                    <a:pt x="3370" y="9993"/>
                  </a:lnTo>
                  <a:cubicBezTo>
                    <a:pt x="3346" y="10195"/>
                    <a:pt x="3489" y="10386"/>
                    <a:pt x="3691" y="10409"/>
                  </a:cubicBezTo>
                  <a:lnTo>
                    <a:pt x="5667" y="10671"/>
                  </a:lnTo>
                  <a:cubicBezTo>
                    <a:pt x="5688" y="10675"/>
                    <a:pt x="5709" y="10677"/>
                    <a:pt x="5730" y="10677"/>
                  </a:cubicBezTo>
                  <a:cubicBezTo>
                    <a:pt x="5907" y="10677"/>
                    <a:pt x="6063" y="10542"/>
                    <a:pt x="6084" y="10350"/>
                  </a:cubicBezTo>
                  <a:lnTo>
                    <a:pt x="6548" y="6873"/>
                  </a:lnTo>
                  <a:lnTo>
                    <a:pt x="10025" y="7338"/>
                  </a:lnTo>
                  <a:cubicBezTo>
                    <a:pt x="10040" y="7339"/>
                    <a:pt x="10055" y="7340"/>
                    <a:pt x="10069" y="7340"/>
                  </a:cubicBezTo>
                  <a:cubicBezTo>
                    <a:pt x="10254" y="7340"/>
                    <a:pt x="10420" y="7204"/>
                    <a:pt x="10442" y="7016"/>
                  </a:cubicBezTo>
                  <a:lnTo>
                    <a:pt x="10704" y="5040"/>
                  </a:lnTo>
                  <a:cubicBezTo>
                    <a:pt x="10728" y="4837"/>
                    <a:pt x="10585" y="4647"/>
                    <a:pt x="10382" y="4623"/>
                  </a:cubicBezTo>
                  <a:lnTo>
                    <a:pt x="6906" y="4159"/>
                  </a:lnTo>
                  <a:lnTo>
                    <a:pt x="7358" y="682"/>
                  </a:lnTo>
                  <a:cubicBezTo>
                    <a:pt x="7394" y="480"/>
                    <a:pt x="7239" y="289"/>
                    <a:pt x="7037" y="265"/>
                  </a:cubicBezTo>
                  <a:lnTo>
                    <a:pt x="5072" y="3"/>
                  </a:lnTo>
                  <a:cubicBezTo>
                    <a:pt x="5057" y="2"/>
                    <a:pt x="5043" y="1"/>
                    <a:pt x="502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8" name="Google Shape;10288;p53"/>
            <p:cNvSpPr/>
            <p:nvPr/>
          </p:nvSpPr>
          <p:spPr>
            <a:xfrm>
              <a:off x="4282975" y="2509825"/>
              <a:ext cx="271175" cy="337825"/>
            </a:xfrm>
            <a:custGeom>
              <a:rect b="b" l="l" r="r" t="t"/>
              <a:pathLst>
                <a:path extrusionOk="0" h="13513" w="10847">
                  <a:moveTo>
                    <a:pt x="4145" y="431"/>
                  </a:moveTo>
                  <a:cubicBezTo>
                    <a:pt x="4436" y="431"/>
                    <a:pt x="4723" y="605"/>
                    <a:pt x="4774" y="994"/>
                  </a:cubicBezTo>
                  <a:cubicBezTo>
                    <a:pt x="4810" y="1185"/>
                    <a:pt x="4751" y="1387"/>
                    <a:pt x="4632" y="1530"/>
                  </a:cubicBezTo>
                  <a:lnTo>
                    <a:pt x="3834" y="1685"/>
                  </a:lnTo>
                  <a:cubicBezTo>
                    <a:pt x="3667" y="1590"/>
                    <a:pt x="3548" y="1423"/>
                    <a:pt x="3512" y="1232"/>
                  </a:cubicBezTo>
                  <a:lnTo>
                    <a:pt x="3500" y="1220"/>
                  </a:lnTo>
                  <a:cubicBezTo>
                    <a:pt x="3386" y="723"/>
                    <a:pt x="3769" y="431"/>
                    <a:pt x="4145" y="431"/>
                  </a:cubicBezTo>
                  <a:close/>
                  <a:moveTo>
                    <a:pt x="7867" y="2734"/>
                  </a:moveTo>
                  <a:cubicBezTo>
                    <a:pt x="8125" y="2734"/>
                    <a:pt x="8352" y="2922"/>
                    <a:pt x="8394" y="3185"/>
                  </a:cubicBezTo>
                  <a:lnTo>
                    <a:pt x="9787" y="10757"/>
                  </a:lnTo>
                  <a:cubicBezTo>
                    <a:pt x="9835" y="11055"/>
                    <a:pt x="9644" y="11341"/>
                    <a:pt x="9346" y="11388"/>
                  </a:cubicBezTo>
                  <a:lnTo>
                    <a:pt x="3084" y="12531"/>
                  </a:lnTo>
                  <a:cubicBezTo>
                    <a:pt x="3047" y="12538"/>
                    <a:pt x="3011" y="12542"/>
                    <a:pt x="2975" y="12542"/>
                  </a:cubicBezTo>
                  <a:cubicBezTo>
                    <a:pt x="2710" y="12542"/>
                    <a:pt x="2483" y="12353"/>
                    <a:pt x="2441" y="12091"/>
                  </a:cubicBezTo>
                  <a:lnTo>
                    <a:pt x="1060" y="4518"/>
                  </a:lnTo>
                  <a:cubicBezTo>
                    <a:pt x="1012" y="4221"/>
                    <a:pt x="1203" y="3935"/>
                    <a:pt x="1512" y="3887"/>
                  </a:cubicBezTo>
                  <a:lnTo>
                    <a:pt x="2250" y="3745"/>
                  </a:lnTo>
                  <a:cubicBezTo>
                    <a:pt x="2292" y="3955"/>
                    <a:pt x="2474" y="4110"/>
                    <a:pt x="2680" y="4110"/>
                  </a:cubicBezTo>
                  <a:cubicBezTo>
                    <a:pt x="2707" y="4110"/>
                    <a:pt x="2735" y="4107"/>
                    <a:pt x="2762" y="4102"/>
                  </a:cubicBezTo>
                  <a:lnTo>
                    <a:pt x="6668" y="3387"/>
                  </a:lnTo>
                  <a:cubicBezTo>
                    <a:pt x="6906" y="3340"/>
                    <a:pt x="7060" y="3114"/>
                    <a:pt x="7025" y="2875"/>
                  </a:cubicBezTo>
                  <a:lnTo>
                    <a:pt x="7763" y="2744"/>
                  </a:lnTo>
                  <a:cubicBezTo>
                    <a:pt x="7798" y="2737"/>
                    <a:pt x="7833" y="2734"/>
                    <a:pt x="7867" y="2734"/>
                  </a:cubicBezTo>
                  <a:close/>
                  <a:moveTo>
                    <a:pt x="4133" y="1"/>
                  </a:moveTo>
                  <a:cubicBezTo>
                    <a:pt x="4070" y="1"/>
                    <a:pt x="4006" y="6"/>
                    <a:pt x="3941" y="18"/>
                  </a:cubicBezTo>
                  <a:cubicBezTo>
                    <a:pt x="3346" y="125"/>
                    <a:pt x="2953" y="708"/>
                    <a:pt x="3072" y="1304"/>
                  </a:cubicBezTo>
                  <a:cubicBezTo>
                    <a:pt x="3108" y="1470"/>
                    <a:pt x="3179" y="1637"/>
                    <a:pt x="3286" y="1780"/>
                  </a:cubicBezTo>
                  <a:lnTo>
                    <a:pt x="2512" y="1923"/>
                  </a:lnTo>
                  <a:cubicBezTo>
                    <a:pt x="2191" y="1982"/>
                    <a:pt x="1988" y="2280"/>
                    <a:pt x="2036" y="2602"/>
                  </a:cubicBezTo>
                  <a:lnTo>
                    <a:pt x="2096" y="2887"/>
                  </a:lnTo>
                  <a:lnTo>
                    <a:pt x="798" y="3114"/>
                  </a:lnTo>
                  <a:cubicBezTo>
                    <a:pt x="322" y="3209"/>
                    <a:pt x="0" y="3673"/>
                    <a:pt x="83" y="4149"/>
                  </a:cubicBezTo>
                  <a:lnTo>
                    <a:pt x="1667" y="12781"/>
                  </a:lnTo>
                  <a:cubicBezTo>
                    <a:pt x="1740" y="13212"/>
                    <a:pt x="2110" y="13512"/>
                    <a:pt x="2531" y="13512"/>
                  </a:cubicBezTo>
                  <a:cubicBezTo>
                    <a:pt x="2587" y="13512"/>
                    <a:pt x="2645" y="13507"/>
                    <a:pt x="2703" y="13496"/>
                  </a:cubicBezTo>
                  <a:lnTo>
                    <a:pt x="10049" y="12162"/>
                  </a:lnTo>
                  <a:cubicBezTo>
                    <a:pt x="10525" y="12067"/>
                    <a:pt x="10847" y="11603"/>
                    <a:pt x="10763" y="11114"/>
                  </a:cubicBezTo>
                  <a:lnTo>
                    <a:pt x="9192" y="2482"/>
                  </a:lnTo>
                  <a:cubicBezTo>
                    <a:pt x="9107" y="2048"/>
                    <a:pt x="8729" y="1755"/>
                    <a:pt x="8303" y="1755"/>
                  </a:cubicBezTo>
                  <a:cubicBezTo>
                    <a:pt x="8250" y="1755"/>
                    <a:pt x="8197" y="1759"/>
                    <a:pt x="8144" y="1768"/>
                  </a:cubicBezTo>
                  <a:lnTo>
                    <a:pt x="6858" y="2006"/>
                  </a:lnTo>
                  <a:lnTo>
                    <a:pt x="6810" y="1732"/>
                  </a:lnTo>
                  <a:cubicBezTo>
                    <a:pt x="6757" y="1442"/>
                    <a:pt x="6499" y="1249"/>
                    <a:pt x="6214" y="1249"/>
                  </a:cubicBezTo>
                  <a:cubicBezTo>
                    <a:pt x="6183" y="1249"/>
                    <a:pt x="6151" y="1251"/>
                    <a:pt x="6120" y="1256"/>
                  </a:cubicBezTo>
                  <a:lnTo>
                    <a:pt x="5179" y="1435"/>
                  </a:lnTo>
                  <a:cubicBezTo>
                    <a:pt x="5227" y="1268"/>
                    <a:pt x="5239" y="1089"/>
                    <a:pt x="5215" y="911"/>
                  </a:cubicBezTo>
                  <a:cubicBezTo>
                    <a:pt x="5119" y="380"/>
                    <a:pt x="4655" y="1"/>
                    <a:pt x="413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9" name="Google Shape;10289;p53"/>
            <p:cNvSpPr/>
            <p:nvPr/>
          </p:nvSpPr>
          <p:spPr>
            <a:xfrm>
              <a:off x="4331175" y="2631725"/>
              <a:ext cx="46550" cy="38625"/>
            </a:xfrm>
            <a:custGeom>
              <a:rect b="b" l="l" r="r" t="t"/>
              <a:pathLst>
                <a:path extrusionOk="0" h="1545" w="1862">
                  <a:moveTo>
                    <a:pt x="1002" y="0"/>
                  </a:moveTo>
                  <a:cubicBezTo>
                    <a:pt x="959" y="0"/>
                    <a:pt x="915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2" y="1502"/>
                    <a:pt x="854" y="1545"/>
                    <a:pt x="1002" y="1545"/>
                  </a:cubicBezTo>
                  <a:cubicBezTo>
                    <a:pt x="1454" y="1545"/>
                    <a:pt x="1862" y="1142"/>
                    <a:pt x="1763" y="631"/>
                  </a:cubicBezTo>
                  <a:cubicBezTo>
                    <a:pt x="1689" y="258"/>
                    <a:pt x="1367" y="0"/>
                    <a:pt x="100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0" name="Google Shape;10290;p53"/>
            <p:cNvSpPr/>
            <p:nvPr/>
          </p:nvSpPr>
          <p:spPr>
            <a:xfrm>
              <a:off x="4383600" y="2620175"/>
              <a:ext cx="96200" cy="33850"/>
            </a:xfrm>
            <a:custGeom>
              <a:rect b="b" l="l" r="r" t="t"/>
              <a:pathLst>
                <a:path extrusionOk="0" h="1354" w="3848">
                  <a:moveTo>
                    <a:pt x="3238" y="0"/>
                  </a:moveTo>
                  <a:cubicBezTo>
                    <a:pt x="3207" y="0"/>
                    <a:pt x="3176" y="3"/>
                    <a:pt x="3143" y="9"/>
                  </a:cubicBezTo>
                  <a:lnTo>
                    <a:pt x="3155" y="9"/>
                  </a:lnTo>
                  <a:lnTo>
                    <a:pt x="559" y="485"/>
                  </a:lnTo>
                  <a:cubicBezTo>
                    <a:pt x="1" y="564"/>
                    <a:pt x="102" y="1354"/>
                    <a:pt x="608" y="1354"/>
                  </a:cubicBezTo>
                  <a:cubicBezTo>
                    <a:pt x="641" y="1354"/>
                    <a:pt x="677" y="1350"/>
                    <a:pt x="714" y="1343"/>
                  </a:cubicBezTo>
                  <a:lnTo>
                    <a:pt x="3297" y="866"/>
                  </a:lnTo>
                  <a:cubicBezTo>
                    <a:pt x="3847" y="777"/>
                    <a:pt x="3731" y="0"/>
                    <a:pt x="323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1" name="Google Shape;10291;p53"/>
            <p:cNvSpPr/>
            <p:nvPr/>
          </p:nvSpPr>
          <p:spPr>
            <a:xfrm>
              <a:off x="4341000" y="2685525"/>
              <a:ext cx="46325" cy="38700"/>
            </a:xfrm>
            <a:custGeom>
              <a:rect b="b" l="l" r="r" t="t"/>
              <a:pathLst>
                <a:path extrusionOk="0" h="1548" w="1853">
                  <a:moveTo>
                    <a:pt x="1016" y="0"/>
                  </a:moveTo>
                  <a:cubicBezTo>
                    <a:pt x="968" y="0"/>
                    <a:pt x="919" y="5"/>
                    <a:pt x="870" y="15"/>
                  </a:cubicBezTo>
                  <a:cubicBezTo>
                    <a:pt x="191" y="122"/>
                    <a:pt x="1" y="1015"/>
                    <a:pt x="560" y="1408"/>
                  </a:cubicBezTo>
                  <a:cubicBezTo>
                    <a:pt x="701" y="1505"/>
                    <a:pt x="853" y="1548"/>
                    <a:pt x="1000" y="1548"/>
                  </a:cubicBezTo>
                  <a:cubicBezTo>
                    <a:pt x="1449" y="1548"/>
                    <a:pt x="1853" y="1145"/>
                    <a:pt x="1763" y="634"/>
                  </a:cubicBezTo>
                  <a:cubicBezTo>
                    <a:pt x="1700" y="266"/>
                    <a:pt x="1377" y="0"/>
                    <a:pt x="1016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2" name="Google Shape;10292;p53"/>
            <p:cNvSpPr/>
            <p:nvPr/>
          </p:nvSpPr>
          <p:spPr>
            <a:xfrm>
              <a:off x="4394975" y="2673950"/>
              <a:ext cx="94000" cy="33725"/>
            </a:xfrm>
            <a:custGeom>
              <a:rect b="b" l="l" r="r" t="t"/>
              <a:pathLst>
                <a:path extrusionOk="0" h="1349" w="3760">
                  <a:moveTo>
                    <a:pt x="3129" y="0"/>
                  </a:moveTo>
                  <a:cubicBezTo>
                    <a:pt x="3117" y="0"/>
                    <a:pt x="3105" y="1"/>
                    <a:pt x="3092" y="1"/>
                  </a:cubicBezTo>
                  <a:lnTo>
                    <a:pt x="497" y="478"/>
                  </a:lnTo>
                  <a:cubicBezTo>
                    <a:pt x="0" y="628"/>
                    <a:pt x="120" y="1349"/>
                    <a:pt x="605" y="1349"/>
                  </a:cubicBezTo>
                  <a:cubicBezTo>
                    <a:pt x="620" y="1349"/>
                    <a:pt x="636" y="1348"/>
                    <a:pt x="652" y="1347"/>
                  </a:cubicBezTo>
                  <a:lnTo>
                    <a:pt x="3247" y="882"/>
                  </a:lnTo>
                  <a:cubicBezTo>
                    <a:pt x="3759" y="731"/>
                    <a:pt x="3634" y="0"/>
                    <a:pt x="312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3" name="Google Shape;10293;p53"/>
            <p:cNvSpPr/>
            <p:nvPr/>
          </p:nvSpPr>
          <p:spPr>
            <a:xfrm>
              <a:off x="4351425" y="2743050"/>
              <a:ext cx="46550" cy="38625"/>
            </a:xfrm>
            <a:custGeom>
              <a:rect b="b" l="l" r="r" t="t"/>
              <a:pathLst>
                <a:path extrusionOk="0" h="1545" w="1862">
                  <a:moveTo>
                    <a:pt x="1002" y="0"/>
                  </a:moveTo>
                  <a:cubicBezTo>
                    <a:pt x="959" y="0"/>
                    <a:pt x="914" y="4"/>
                    <a:pt x="870" y="11"/>
                  </a:cubicBezTo>
                  <a:cubicBezTo>
                    <a:pt x="191" y="131"/>
                    <a:pt x="0" y="1012"/>
                    <a:pt x="572" y="1404"/>
                  </a:cubicBezTo>
                  <a:cubicBezTo>
                    <a:pt x="710" y="1501"/>
                    <a:pt x="861" y="1545"/>
                    <a:pt x="1007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8"/>
                    <a:pt x="1369" y="0"/>
                    <a:pt x="100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4" name="Google Shape;10294;p53"/>
            <p:cNvSpPr/>
            <p:nvPr/>
          </p:nvSpPr>
          <p:spPr>
            <a:xfrm>
              <a:off x="4404900" y="2731600"/>
              <a:ext cx="94800" cy="33850"/>
            </a:xfrm>
            <a:custGeom>
              <a:rect b="b" l="l" r="r" t="t"/>
              <a:pathLst>
                <a:path extrusionOk="0" h="1354" w="3792">
                  <a:moveTo>
                    <a:pt x="3181" y="1"/>
                  </a:moveTo>
                  <a:cubicBezTo>
                    <a:pt x="3159" y="1"/>
                    <a:pt x="3136" y="2"/>
                    <a:pt x="3112" y="5"/>
                  </a:cubicBezTo>
                  <a:lnTo>
                    <a:pt x="517" y="469"/>
                  </a:lnTo>
                  <a:cubicBezTo>
                    <a:pt x="0" y="607"/>
                    <a:pt x="114" y="1354"/>
                    <a:pt x="625" y="1354"/>
                  </a:cubicBezTo>
                  <a:cubicBezTo>
                    <a:pt x="644" y="1354"/>
                    <a:pt x="663" y="1353"/>
                    <a:pt x="683" y="1351"/>
                  </a:cubicBezTo>
                  <a:lnTo>
                    <a:pt x="3267" y="874"/>
                  </a:lnTo>
                  <a:cubicBezTo>
                    <a:pt x="3792" y="749"/>
                    <a:pt x="3683" y="1"/>
                    <a:pt x="318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5" name="Google Shape;10295;p53"/>
            <p:cNvSpPr/>
            <p:nvPr/>
          </p:nvSpPr>
          <p:spPr>
            <a:xfrm>
              <a:off x="4306775" y="2982050"/>
              <a:ext cx="194400" cy="174250"/>
            </a:xfrm>
            <a:custGeom>
              <a:rect b="b" l="l" r="r" t="t"/>
              <a:pathLst>
                <a:path extrusionOk="0" h="6970" w="7776">
                  <a:moveTo>
                    <a:pt x="3946" y="1"/>
                  </a:moveTo>
                  <a:cubicBezTo>
                    <a:pt x="2909" y="1"/>
                    <a:pt x="1889" y="472"/>
                    <a:pt x="1227" y="1358"/>
                  </a:cubicBezTo>
                  <a:lnTo>
                    <a:pt x="6966" y="4977"/>
                  </a:lnTo>
                  <a:cubicBezTo>
                    <a:pt x="7775" y="3405"/>
                    <a:pt x="7251" y="1477"/>
                    <a:pt x="5763" y="524"/>
                  </a:cubicBezTo>
                  <a:cubicBezTo>
                    <a:pt x="5200" y="171"/>
                    <a:pt x="4570" y="1"/>
                    <a:pt x="3946" y="1"/>
                  </a:cubicBezTo>
                  <a:close/>
                  <a:moveTo>
                    <a:pt x="822" y="2001"/>
                  </a:moveTo>
                  <a:lnTo>
                    <a:pt x="822" y="2001"/>
                  </a:lnTo>
                  <a:cubicBezTo>
                    <a:pt x="1" y="3572"/>
                    <a:pt x="524" y="5501"/>
                    <a:pt x="2025" y="6442"/>
                  </a:cubicBezTo>
                  <a:cubicBezTo>
                    <a:pt x="2588" y="6797"/>
                    <a:pt x="3219" y="6969"/>
                    <a:pt x="3844" y="6969"/>
                  </a:cubicBezTo>
                  <a:cubicBezTo>
                    <a:pt x="4872" y="6969"/>
                    <a:pt x="5883" y="6505"/>
                    <a:pt x="6549" y="5632"/>
                  </a:cubicBezTo>
                  <a:lnTo>
                    <a:pt x="822" y="200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6" name="Google Shape;10296;p53"/>
            <p:cNvSpPr/>
            <p:nvPr/>
          </p:nvSpPr>
          <p:spPr>
            <a:xfrm>
              <a:off x="4670500" y="2609075"/>
              <a:ext cx="152150" cy="140725"/>
            </a:xfrm>
            <a:custGeom>
              <a:rect b="b" l="l" r="r" t="t"/>
              <a:pathLst>
                <a:path extrusionOk="0" h="5629" w="6086">
                  <a:moveTo>
                    <a:pt x="3609" y="1"/>
                  </a:moveTo>
                  <a:lnTo>
                    <a:pt x="1215" y="1620"/>
                  </a:lnTo>
                  <a:cubicBezTo>
                    <a:pt x="251" y="2275"/>
                    <a:pt x="1" y="3585"/>
                    <a:pt x="656" y="4549"/>
                  </a:cubicBezTo>
                  <a:lnTo>
                    <a:pt x="763" y="4716"/>
                  </a:lnTo>
                  <a:cubicBezTo>
                    <a:pt x="1170" y="5308"/>
                    <a:pt x="1831" y="5629"/>
                    <a:pt x="2505" y="5629"/>
                  </a:cubicBezTo>
                  <a:cubicBezTo>
                    <a:pt x="2914" y="5629"/>
                    <a:pt x="3328" y="5511"/>
                    <a:pt x="3692" y="5263"/>
                  </a:cubicBezTo>
                  <a:lnTo>
                    <a:pt x="6085" y="3644"/>
                  </a:lnTo>
                  <a:lnTo>
                    <a:pt x="3609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7" name="Google Shape;10297;p53"/>
            <p:cNvSpPr/>
            <p:nvPr/>
          </p:nvSpPr>
          <p:spPr>
            <a:xfrm>
              <a:off x="4773200" y="2550550"/>
              <a:ext cx="152125" cy="141000"/>
            </a:xfrm>
            <a:custGeom>
              <a:rect b="b" l="l" r="r" t="t"/>
              <a:pathLst>
                <a:path extrusionOk="0" h="5640" w="6085">
                  <a:moveTo>
                    <a:pt x="3580" y="0"/>
                  </a:moveTo>
                  <a:cubicBezTo>
                    <a:pt x="3174" y="0"/>
                    <a:pt x="2765" y="119"/>
                    <a:pt x="2406" y="365"/>
                  </a:cubicBezTo>
                  <a:lnTo>
                    <a:pt x="1" y="1996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5" y="3354"/>
                    <a:pt x="6085" y="2044"/>
                    <a:pt x="5430" y="1080"/>
                  </a:cubicBezTo>
                  <a:lnTo>
                    <a:pt x="5323" y="925"/>
                  </a:lnTo>
                  <a:cubicBezTo>
                    <a:pt x="4915" y="324"/>
                    <a:pt x="4252" y="0"/>
                    <a:pt x="358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8" name="Google Shape;10298;p53"/>
            <p:cNvSpPr/>
            <p:nvPr/>
          </p:nvSpPr>
          <p:spPr>
            <a:xfrm>
              <a:off x="4625875" y="2899825"/>
              <a:ext cx="268200" cy="266925"/>
            </a:xfrm>
            <a:custGeom>
              <a:rect b="b" l="l" r="r" t="t"/>
              <a:pathLst>
                <a:path extrusionOk="0" h="10677" w="10728">
                  <a:moveTo>
                    <a:pt x="5026" y="1"/>
                  </a:moveTo>
                  <a:cubicBezTo>
                    <a:pt x="4832" y="1"/>
                    <a:pt x="4677" y="137"/>
                    <a:pt x="4643" y="325"/>
                  </a:cubicBezTo>
                  <a:lnTo>
                    <a:pt x="4191" y="3813"/>
                  </a:lnTo>
                  <a:lnTo>
                    <a:pt x="714" y="3349"/>
                  </a:lnTo>
                  <a:cubicBezTo>
                    <a:pt x="699" y="3347"/>
                    <a:pt x="683" y="3346"/>
                    <a:pt x="668" y="3346"/>
                  </a:cubicBezTo>
                  <a:cubicBezTo>
                    <a:pt x="475" y="3346"/>
                    <a:pt x="319" y="3483"/>
                    <a:pt x="286" y="3670"/>
                  </a:cubicBezTo>
                  <a:lnTo>
                    <a:pt x="36" y="5647"/>
                  </a:lnTo>
                  <a:cubicBezTo>
                    <a:pt x="0" y="5849"/>
                    <a:pt x="143" y="6028"/>
                    <a:pt x="357" y="6063"/>
                  </a:cubicBezTo>
                  <a:lnTo>
                    <a:pt x="3834" y="6516"/>
                  </a:lnTo>
                  <a:lnTo>
                    <a:pt x="3370" y="10004"/>
                  </a:lnTo>
                  <a:cubicBezTo>
                    <a:pt x="3346" y="10207"/>
                    <a:pt x="3489" y="10385"/>
                    <a:pt x="3691" y="10421"/>
                  </a:cubicBezTo>
                  <a:lnTo>
                    <a:pt x="5667" y="10671"/>
                  </a:lnTo>
                  <a:cubicBezTo>
                    <a:pt x="5688" y="10675"/>
                    <a:pt x="5709" y="10677"/>
                    <a:pt x="5730" y="10677"/>
                  </a:cubicBezTo>
                  <a:cubicBezTo>
                    <a:pt x="5907" y="10677"/>
                    <a:pt x="6063" y="10543"/>
                    <a:pt x="6084" y="10362"/>
                  </a:cubicBezTo>
                  <a:lnTo>
                    <a:pt x="6548" y="6873"/>
                  </a:lnTo>
                  <a:lnTo>
                    <a:pt x="10025" y="7337"/>
                  </a:lnTo>
                  <a:cubicBezTo>
                    <a:pt x="10040" y="7339"/>
                    <a:pt x="10055" y="7340"/>
                    <a:pt x="10069" y="7340"/>
                  </a:cubicBezTo>
                  <a:cubicBezTo>
                    <a:pt x="10254" y="7340"/>
                    <a:pt x="10420" y="7204"/>
                    <a:pt x="10442" y="7016"/>
                  </a:cubicBezTo>
                  <a:lnTo>
                    <a:pt x="10704" y="5039"/>
                  </a:lnTo>
                  <a:cubicBezTo>
                    <a:pt x="10728" y="4837"/>
                    <a:pt x="10585" y="4647"/>
                    <a:pt x="10382" y="4623"/>
                  </a:cubicBezTo>
                  <a:lnTo>
                    <a:pt x="6906" y="4170"/>
                  </a:lnTo>
                  <a:lnTo>
                    <a:pt x="7358" y="682"/>
                  </a:lnTo>
                  <a:cubicBezTo>
                    <a:pt x="7394" y="479"/>
                    <a:pt x="7239" y="289"/>
                    <a:pt x="7037" y="265"/>
                  </a:cubicBezTo>
                  <a:lnTo>
                    <a:pt x="5072" y="3"/>
                  </a:lnTo>
                  <a:cubicBezTo>
                    <a:pt x="5056" y="1"/>
                    <a:pt x="5041" y="1"/>
                    <a:pt x="5026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9" name="Google Shape;10299;p53"/>
            <p:cNvSpPr/>
            <p:nvPr/>
          </p:nvSpPr>
          <p:spPr>
            <a:xfrm>
              <a:off x="4282975" y="3303975"/>
              <a:ext cx="271175" cy="338325"/>
            </a:xfrm>
            <a:custGeom>
              <a:rect b="b" l="l" r="r" t="t"/>
              <a:pathLst>
                <a:path extrusionOk="0" h="13533" w="10847">
                  <a:moveTo>
                    <a:pt x="4151" y="435"/>
                  </a:moveTo>
                  <a:cubicBezTo>
                    <a:pt x="4440" y="435"/>
                    <a:pt x="4723" y="608"/>
                    <a:pt x="4774" y="994"/>
                  </a:cubicBezTo>
                  <a:cubicBezTo>
                    <a:pt x="4810" y="1196"/>
                    <a:pt x="4751" y="1387"/>
                    <a:pt x="4632" y="1542"/>
                  </a:cubicBezTo>
                  <a:lnTo>
                    <a:pt x="3834" y="1685"/>
                  </a:lnTo>
                  <a:cubicBezTo>
                    <a:pt x="3667" y="1589"/>
                    <a:pt x="3548" y="1423"/>
                    <a:pt x="3512" y="1232"/>
                  </a:cubicBezTo>
                  <a:lnTo>
                    <a:pt x="3500" y="1232"/>
                  </a:lnTo>
                  <a:cubicBezTo>
                    <a:pt x="3386" y="732"/>
                    <a:pt x="3773" y="435"/>
                    <a:pt x="4151" y="435"/>
                  </a:cubicBezTo>
                  <a:close/>
                  <a:moveTo>
                    <a:pt x="7872" y="2745"/>
                  </a:moveTo>
                  <a:cubicBezTo>
                    <a:pt x="8127" y="2745"/>
                    <a:pt x="8352" y="2924"/>
                    <a:pt x="8394" y="3185"/>
                  </a:cubicBezTo>
                  <a:lnTo>
                    <a:pt x="9787" y="10769"/>
                  </a:lnTo>
                  <a:cubicBezTo>
                    <a:pt x="9835" y="11067"/>
                    <a:pt x="9644" y="11341"/>
                    <a:pt x="9346" y="11400"/>
                  </a:cubicBezTo>
                  <a:lnTo>
                    <a:pt x="3084" y="12543"/>
                  </a:lnTo>
                  <a:cubicBezTo>
                    <a:pt x="3047" y="12550"/>
                    <a:pt x="3011" y="12553"/>
                    <a:pt x="2976" y="12553"/>
                  </a:cubicBezTo>
                  <a:cubicBezTo>
                    <a:pt x="2710" y="12553"/>
                    <a:pt x="2483" y="12364"/>
                    <a:pt x="2441" y="12091"/>
                  </a:cubicBezTo>
                  <a:lnTo>
                    <a:pt x="1060" y="4530"/>
                  </a:lnTo>
                  <a:cubicBezTo>
                    <a:pt x="1012" y="4233"/>
                    <a:pt x="1203" y="3947"/>
                    <a:pt x="1512" y="3887"/>
                  </a:cubicBezTo>
                  <a:lnTo>
                    <a:pt x="2250" y="3756"/>
                  </a:lnTo>
                  <a:cubicBezTo>
                    <a:pt x="2292" y="3965"/>
                    <a:pt x="2472" y="4110"/>
                    <a:pt x="2676" y="4110"/>
                  </a:cubicBezTo>
                  <a:cubicBezTo>
                    <a:pt x="2704" y="4110"/>
                    <a:pt x="2733" y="4107"/>
                    <a:pt x="2762" y="4102"/>
                  </a:cubicBezTo>
                  <a:lnTo>
                    <a:pt x="6668" y="3399"/>
                  </a:lnTo>
                  <a:cubicBezTo>
                    <a:pt x="6906" y="3351"/>
                    <a:pt x="7060" y="3125"/>
                    <a:pt x="7025" y="2887"/>
                  </a:cubicBezTo>
                  <a:lnTo>
                    <a:pt x="7763" y="2756"/>
                  </a:lnTo>
                  <a:cubicBezTo>
                    <a:pt x="7800" y="2749"/>
                    <a:pt x="7836" y="2745"/>
                    <a:pt x="7872" y="2745"/>
                  </a:cubicBezTo>
                  <a:close/>
                  <a:moveTo>
                    <a:pt x="4133" y="1"/>
                  </a:moveTo>
                  <a:cubicBezTo>
                    <a:pt x="4070" y="1"/>
                    <a:pt x="4005" y="6"/>
                    <a:pt x="3941" y="18"/>
                  </a:cubicBezTo>
                  <a:cubicBezTo>
                    <a:pt x="3346" y="125"/>
                    <a:pt x="2953" y="708"/>
                    <a:pt x="3072" y="1304"/>
                  </a:cubicBezTo>
                  <a:cubicBezTo>
                    <a:pt x="3108" y="1482"/>
                    <a:pt x="3179" y="1649"/>
                    <a:pt x="3286" y="1780"/>
                  </a:cubicBezTo>
                  <a:lnTo>
                    <a:pt x="2512" y="1935"/>
                  </a:lnTo>
                  <a:cubicBezTo>
                    <a:pt x="2191" y="1994"/>
                    <a:pt x="1988" y="2304"/>
                    <a:pt x="2036" y="2613"/>
                  </a:cubicBezTo>
                  <a:lnTo>
                    <a:pt x="2096" y="2899"/>
                  </a:lnTo>
                  <a:lnTo>
                    <a:pt x="798" y="3125"/>
                  </a:lnTo>
                  <a:cubicBezTo>
                    <a:pt x="322" y="3220"/>
                    <a:pt x="0" y="3685"/>
                    <a:pt x="83" y="4173"/>
                  </a:cubicBezTo>
                  <a:lnTo>
                    <a:pt x="1667" y="12793"/>
                  </a:lnTo>
                  <a:cubicBezTo>
                    <a:pt x="1741" y="13229"/>
                    <a:pt x="2120" y="13533"/>
                    <a:pt x="2548" y="13533"/>
                  </a:cubicBezTo>
                  <a:cubicBezTo>
                    <a:pt x="2599" y="13533"/>
                    <a:pt x="2651" y="13528"/>
                    <a:pt x="2703" y="13519"/>
                  </a:cubicBezTo>
                  <a:lnTo>
                    <a:pt x="10049" y="12174"/>
                  </a:lnTo>
                  <a:cubicBezTo>
                    <a:pt x="10525" y="12079"/>
                    <a:pt x="10847" y="11614"/>
                    <a:pt x="10763" y="11138"/>
                  </a:cubicBezTo>
                  <a:lnTo>
                    <a:pt x="9192" y="2506"/>
                  </a:lnTo>
                  <a:cubicBezTo>
                    <a:pt x="9107" y="2070"/>
                    <a:pt x="8727" y="1767"/>
                    <a:pt x="8298" y="1767"/>
                  </a:cubicBezTo>
                  <a:cubicBezTo>
                    <a:pt x="8247" y="1767"/>
                    <a:pt x="8196" y="1771"/>
                    <a:pt x="8144" y="1780"/>
                  </a:cubicBezTo>
                  <a:lnTo>
                    <a:pt x="6858" y="2018"/>
                  </a:lnTo>
                  <a:lnTo>
                    <a:pt x="6810" y="1744"/>
                  </a:lnTo>
                  <a:cubicBezTo>
                    <a:pt x="6758" y="1459"/>
                    <a:pt x="6508" y="1258"/>
                    <a:pt x="6228" y="1258"/>
                  </a:cubicBezTo>
                  <a:cubicBezTo>
                    <a:pt x="6192" y="1258"/>
                    <a:pt x="6156" y="1261"/>
                    <a:pt x="6120" y="1268"/>
                  </a:cubicBezTo>
                  <a:lnTo>
                    <a:pt x="5179" y="1435"/>
                  </a:lnTo>
                  <a:cubicBezTo>
                    <a:pt x="5227" y="1268"/>
                    <a:pt x="5239" y="1089"/>
                    <a:pt x="5215" y="923"/>
                  </a:cubicBezTo>
                  <a:cubicBezTo>
                    <a:pt x="5119" y="381"/>
                    <a:pt x="4655" y="1"/>
                    <a:pt x="413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0" name="Google Shape;10300;p53"/>
            <p:cNvSpPr/>
            <p:nvPr/>
          </p:nvSpPr>
          <p:spPr>
            <a:xfrm>
              <a:off x="4331175" y="3425875"/>
              <a:ext cx="46550" cy="38625"/>
            </a:xfrm>
            <a:custGeom>
              <a:rect b="b" l="l" r="r" t="t"/>
              <a:pathLst>
                <a:path extrusionOk="0" h="1545" w="1862">
                  <a:moveTo>
                    <a:pt x="1002" y="0"/>
                  </a:moveTo>
                  <a:cubicBezTo>
                    <a:pt x="959" y="0"/>
                    <a:pt x="915" y="4"/>
                    <a:pt x="870" y="11"/>
                  </a:cubicBezTo>
                  <a:cubicBezTo>
                    <a:pt x="191" y="130"/>
                    <a:pt x="1" y="1011"/>
                    <a:pt x="560" y="1404"/>
                  </a:cubicBezTo>
                  <a:cubicBezTo>
                    <a:pt x="702" y="1501"/>
                    <a:pt x="854" y="1545"/>
                    <a:pt x="1002" y="1545"/>
                  </a:cubicBezTo>
                  <a:cubicBezTo>
                    <a:pt x="1454" y="1545"/>
                    <a:pt x="1862" y="1142"/>
                    <a:pt x="1763" y="630"/>
                  </a:cubicBezTo>
                  <a:cubicBezTo>
                    <a:pt x="1689" y="258"/>
                    <a:pt x="1367" y="0"/>
                    <a:pt x="100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1" name="Google Shape;10301;p53"/>
            <p:cNvSpPr/>
            <p:nvPr/>
          </p:nvSpPr>
          <p:spPr>
            <a:xfrm>
              <a:off x="4383250" y="3414225"/>
              <a:ext cx="96950" cy="34100"/>
            </a:xfrm>
            <a:custGeom>
              <a:rect b="b" l="l" r="r" t="t"/>
              <a:pathLst>
                <a:path extrusionOk="0" h="1364" w="3878">
                  <a:moveTo>
                    <a:pt x="3271" y="0"/>
                  </a:moveTo>
                  <a:cubicBezTo>
                    <a:pt x="3235" y="0"/>
                    <a:pt x="3197" y="4"/>
                    <a:pt x="3157" y="13"/>
                  </a:cubicBezTo>
                  <a:lnTo>
                    <a:pt x="3169" y="13"/>
                  </a:lnTo>
                  <a:lnTo>
                    <a:pt x="573" y="489"/>
                  </a:lnTo>
                  <a:cubicBezTo>
                    <a:pt x="1" y="555"/>
                    <a:pt x="100" y="1364"/>
                    <a:pt x="597" y="1364"/>
                  </a:cubicBezTo>
                  <a:cubicBezTo>
                    <a:pt x="638" y="1364"/>
                    <a:pt x="682" y="1358"/>
                    <a:pt x="728" y="1347"/>
                  </a:cubicBezTo>
                  <a:lnTo>
                    <a:pt x="3311" y="870"/>
                  </a:lnTo>
                  <a:cubicBezTo>
                    <a:pt x="3878" y="793"/>
                    <a:pt x="3771" y="0"/>
                    <a:pt x="3271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2" name="Google Shape;10302;p53"/>
            <p:cNvSpPr/>
            <p:nvPr/>
          </p:nvSpPr>
          <p:spPr>
            <a:xfrm>
              <a:off x="4341000" y="3479650"/>
              <a:ext cx="46325" cy="38725"/>
            </a:xfrm>
            <a:custGeom>
              <a:rect b="b" l="l" r="r" t="t"/>
              <a:pathLst>
                <a:path extrusionOk="0" h="1549" w="1853">
                  <a:moveTo>
                    <a:pt x="1016" y="1"/>
                  </a:moveTo>
                  <a:cubicBezTo>
                    <a:pt x="968" y="1"/>
                    <a:pt x="919" y="6"/>
                    <a:pt x="870" y="15"/>
                  </a:cubicBezTo>
                  <a:cubicBezTo>
                    <a:pt x="191" y="134"/>
                    <a:pt x="1" y="1015"/>
                    <a:pt x="560" y="1408"/>
                  </a:cubicBezTo>
                  <a:cubicBezTo>
                    <a:pt x="701" y="1505"/>
                    <a:pt x="853" y="1549"/>
                    <a:pt x="1000" y="1549"/>
                  </a:cubicBezTo>
                  <a:cubicBezTo>
                    <a:pt x="1449" y="1549"/>
                    <a:pt x="1853" y="1146"/>
                    <a:pt x="1763" y="635"/>
                  </a:cubicBezTo>
                  <a:cubicBezTo>
                    <a:pt x="1700" y="267"/>
                    <a:pt x="1377" y="1"/>
                    <a:pt x="1016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3" name="Google Shape;10303;p53"/>
            <p:cNvSpPr/>
            <p:nvPr/>
          </p:nvSpPr>
          <p:spPr>
            <a:xfrm>
              <a:off x="4394875" y="3468350"/>
              <a:ext cx="94000" cy="33750"/>
            </a:xfrm>
            <a:custGeom>
              <a:rect b="b" l="l" r="r" t="t"/>
              <a:pathLst>
                <a:path extrusionOk="0" h="1350" w="3760">
                  <a:moveTo>
                    <a:pt x="3144" y="1"/>
                  </a:moveTo>
                  <a:cubicBezTo>
                    <a:pt x="3128" y="1"/>
                    <a:pt x="3113" y="2"/>
                    <a:pt x="3096" y="3"/>
                  </a:cubicBezTo>
                  <a:lnTo>
                    <a:pt x="501" y="467"/>
                  </a:lnTo>
                  <a:cubicBezTo>
                    <a:pt x="1" y="619"/>
                    <a:pt x="126" y="1350"/>
                    <a:pt x="620" y="1350"/>
                  </a:cubicBezTo>
                  <a:cubicBezTo>
                    <a:pt x="632" y="1350"/>
                    <a:pt x="644" y="1349"/>
                    <a:pt x="656" y="1348"/>
                  </a:cubicBezTo>
                  <a:lnTo>
                    <a:pt x="3251" y="872"/>
                  </a:lnTo>
                  <a:cubicBezTo>
                    <a:pt x="3759" y="722"/>
                    <a:pt x="3640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4" name="Google Shape;10304;p53"/>
            <p:cNvSpPr/>
            <p:nvPr/>
          </p:nvSpPr>
          <p:spPr>
            <a:xfrm>
              <a:off x="4351425" y="3537175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5"/>
                    <a:pt x="870" y="12"/>
                  </a:cubicBezTo>
                  <a:cubicBezTo>
                    <a:pt x="191" y="131"/>
                    <a:pt x="0" y="1012"/>
                    <a:pt x="560" y="1405"/>
                  </a:cubicBezTo>
                  <a:cubicBezTo>
                    <a:pt x="701" y="1502"/>
                    <a:pt x="854" y="1546"/>
                    <a:pt x="1003" y="1546"/>
                  </a:cubicBezTo>
                  <a:cubicBezTo>
                    <a:pt x="1454" y="1546"/>
                    <a:pt x="1861" y="1145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5" name="Google Shape;10305;p53"/>
            <p:cNvSpPr/>
            <p:nvPr/>
          </p:nvSpPr>
          <p:spPr>
            <a:xfrm>
              <a:off x="4405100" y="3525800"/>
              <a:ext cx="94475" cy="33775"/>
            </a:xfrm>
            <a:custGeom>
              <a:rect b="b" l="l" r="r" t="t"/>
              <a:pathLst>
                <a:path extrusionOk="0" h="1351" w="3779">
                  <a:moveTo>
                    <a:pt x="3152" y="1"/>
                  </a:moveTo>
                  <a:cubicBezTo>
                    <a:pt x="3136" y="1"/>
                    <a:pt x="3120" y="2"/>
                    <a:pt x="3104" y="3"/>
                  </a:cubicBezTo>
                  <a:lnTo>
                    <a:pt x="509" y="479"/>
                  </a:lnTo>
                  <a:cubicBezTo>
                    <a:pt x="0" y="618"/>
                    <a:pt x="120" y="1350"/>
                    <a:pt x="627" y="1350"/>
                  </a:cubicBezTo>
                  <a:cubicBezTo>
                    <a:pt x="643" y="1350"/>
                    <a:pt x="659" y="1350"/>
                    <a:pt x="675" y="1348"/>
                  </a:cubicBezTo>
                  <a:lnTo>
                    <a:pt x="3259" y="872"/>
                  </a:lnTo>
                  <a:cubicBezTo>
                    <a:pt x="3779" y="733"/>
                    <a:pt x="3660" y="1"/>
                    <a:pt x="315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6" name="Google Shape;10306;p53"/>
            <p:cNvSpPr/>
            <p:nvPr/>
          </p:nvSpPr>
          <p:spPr>
            <a:xfrm>
              <a:off x="4306775" y="3776850"/>
              <a:ext cx="193200" cy="173725"/>
            </a:xfrm>
            <a:custGeom>
              <a:rect b="b" l="l" r="r" t="t"/>
              <a:pathLst>
                <a:path extrusionOk="0" h="6949" w="7728">
                  <a:moveTo>
                    <a:pt x="3944" y="0"/>
                  </a:moveTo>
                  <a:cubicBezTo>
                    <a:pt x="2914" y="0"/>
                    <a:pt x="1900" y="466"/>
                    <a:pt x="1227" y="1331"/>
                  </a:cubicBezTo>
                  <a:lnTo>
                    <a:pt x="6966" y="4963"/>
                  </a:lnTo>
                  <a:cubicBezTo>
                    <a:pt x="7728" y="3391"/>
                    <a:pt x="7251" y="1474"/>
                    <a:pt x="5775" y="534"/>
                  </a:cubicBezTo>
                  <a:cubicBezTo>
                    <a:pt x="5207" y="173"/>
                    <a:pt x="4572" y="0"/>
                    <a:pt x="3944" y="0"/>
                  </a:cubicBezTo>
                  <a:close/>
                  <a:moveTo>
                    <a:pt x="822" y="1974"/>
                  </a:moveTo>
                  <a:lnTo>
                    <a:pt x="822" y="1974"/>
                  </a:lnTo>
                  <a:cubicBezTo>
                    <a:pt x="1" y="3546"/>
                    <a:pt x="524" y="5475"/>
                    <a:pt x="2025" y="6415"/>
                  </a:cubicBezTo>
                  <a:cubicBezTo>
                    <a:pt x="2587" y="6775"/>
                    <a:pt x="3218" y="6948"/>
                    <a:pt x="3842" y="6948"/>
                  </a:cubicBezTo>
                  <a:cubicBezTo>
                    <a:pt x="4870" y="6948"/>
                    <a:pt x="5882" y="6480"/>
                    <a:pt x="6549" y="5606"/>
                  </a:cubicBezTo>
                  <a:lnTo>
                    <a:pt x="822" y="1974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7" name="Google Shape;10307;p53"/>
            <p:cNvSpPr/>
            <p:nvPr/>
          </p:nvSpPr>
          <p:spPr>
            <a:xfrm>
              <a:off x="4670500" y="3403225"/>
              <a:ext cx="152150" cy="140800"/>
            </a:xfrm>
            <a:custGeom>
              <a:rect b="b" l="l" r="r" t="t"/>
              <a:pathLst>
                <a:path extrusionOk="0" h="5632" w="6086">
                  <a:moveTo>
                    <a:pt x="3609" y="1"/>
                  </a:moveTo>
                  <a:lnTo>
                    <a:pt x="1215" y="1632"/>
                  </a:lnTo>
                  <a:cubicBezTo>
                    <a:pt x="251" y="2275"/>
                    <a:pt x="1" y="3584"/>
                    <a:pt x="656" y="4549"/>
                  </a:cubicBezTo>
                  <a:lnTo>
                    <a:pt x="763" y="4715"/>
                  </a:lnTo>
                  <a:cubicBezTo>
                    <a:pt x="1172" y="5311"/>
                    <a:pt x="1837" y="5632"/>
                    <a:pt x="2514" y="5632"/>
                  </a:cubicBezTo>
                  <a:cubicBezTo>
                    <a:pt x="2920" y="5632"/>
                    <a:pt x="3330" y="5516"/>
                    <a:pt x="3692" y="5275"/>
                  </a:cubicBezTo>
                  <a:lnTo>
                    <a:pt x="6085" y="3644"/>
                  </a:lnTo>
                  <a:lnTo>
                    <a:pt x="3609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8" name="Google Shape;10308;p53"/>
            <p:cNvSpPr/>
            <p:nvPr/>
          </p:nvSpPr>
          <p:spPr>
            <a:xfrm>
              <a:off x="4773200" y="3344700"/>
              <a:ext cx="152125" cy="141000"/>
            </a:xfrm>
            <a:custGeom>
              <a:rect b="b" l="l" r="r" t="t"/>
              <a:pathLst>
                <a:path extrusionOk="0" h="5640" w="6085">
                  <a:moveTo>
                    <a:pt x="3580" y="0"/>
                  </a:moveTo>
                  <a:cubicBezTo>
                    <a:pt x="3174" y="0"/>
                    <a:pt x="2765" y="118"/>
                    <a:pt x="2406" y="365"/>
                  </a:cubicBezTo>
                  <a:lnTo>
                    <a:pt x="1" y="1996"/>
                  </a:lnTo>
                  <a:lnTo>
                    <a:pt x="2477" y="5640"/>
                  </a:lnTo>
                  <a:lnTo>
                    <a:pt x="4870" y="4008"/>
                  </a:lnTo>
                  <a:cubicBezTo>
                    <a:pt x="5835" y="3354"/>
                    <a:pt x="6085" y="2044"/>
                    <a:pt x="5430" y="1091"/>
                  </a:cubicBezTo>
                  <a:lnTo>
                    <a:pt x="5323" y="925"/>
                  </a:lnTo>
                  <a:cubicBezTo>
                    <a:pt x="4915" y="324"/>
                    <a:pt x="4252" y="0"/>
                    <a:pt x="358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9" name="Google Shape;10309;p53"/>
            <p:cNvSpPr/>
            <p:nvPr/>
          </p:nvSpPr>
          <p:spPr>
            <a:xfrm>
              <a:off x="4625875" y="3694200"/>
              <a:ext cx="268200" cy="266925"/>
            </a:xfrm>
            <a:custGeom>
              <a:rect b="b" l="l" r="r" t="t"/>
              <a:pathLst>
                <a:path extrusionOk="0" h="10677" w="10728">
                  <a:moveTo>
                    <a:pt x="5010" y="0"/>
                  </a:moveTo>
                  <a:cubicBezTo>
                    <a:pt x="4832" y="0"/>
                    <a:pt x="4677" y="135"/>
                    <a:pt x="4655" y="327"/>
                  </a:cubicBezTo>
                  <a:lnTo>
                    <a:pt x="4191" y="3804"/>
                  </a:lnTo>
                  <a:lnTo>
                    <a:pt x="714" y="3340"/>
                  </a:lnTo>
                  <a:cubicBezTo>
                    <a:pt x="700" y="3338"/>
                    <a:pt x="685" y="3337"/>
                    <a:pt x="670" y="3337"/>
                  </a:cubicBezTo>
                  <a:cubicBezTo>
                    <a:pt x="485" y="3337"/>
                    <a:pt x="320" y="3473"/>
                    <a:pt x="298" y="3661"/>
                  </a:cubicBezTo>
                  <a:lnTo>
                    <a:pt x="36" y="5638"/>
                  </a:lnTo>
                  <a:cubicBezTo>
                    <a:pt x="0" y="5840"/>
                    <a:pt x="143" y="6030"/>
                    <a:pt x="357" y="6054"/>
                  </a:cubicBezTo>
                  <a:lnTo>
                    <a:pt x="3834" y="6519"/>
                  </a:lnTo>
                  <a:lnTo>
                    <a:pt x="3370" y="9995"/>
                  </a:lnTo>
                  <a:cubicBezTo>
                    <a:pt x="3346" y="10198"/>
                    <a:pt x="3489" y="10388"/>
                    <a:pt x="3691" y="10412"/>
                  </a:cubicBezTo>
                  <a:lnTo>
                    <a:pt x="5667" y="10674"/>
                  </a:lnTo>
                  <a:cubicBezTo>
                    <a:pt x="5682" y="10676"/>
                    <a:pt x="5697" y="10676"/>
                    <a:pt x="5712" y="10676"/>
                  </a:cubicBezTo>
                  <a:cubicBezTo>
                    <a:pt x="5897" y="10676"/>
                    <a:pt x="6062" y="10540"/>
                    <a:pt x="6084" y="10352"/>
                  </a:cubicBezTo>
                  <a:lnTo>
                    <a:pt x="6548" y="6876"/>
                  </a:lnTo>
                  <a:lnTo>
                    <a:pt x="10025" y="7328"/>
                  </a:lnTo>
                  <a:cubicBezTo>
                    <a:pt x="10046" y="7332"/>
                    <a:pt x="10067" y="7334"/>
                    <a:pt x="10087" y="7334"/>
                  </a:cubicBezTo>
                  <a:cubicBezTo>
                    <a:pt x="10265" y="7334"/>
                    <a:pt x="10420" y="7199"/>
                    <a:pt x="10442" y="7007"/>
                  </a:cubicBezTo>
                  <a:lnTo>
                    <a:pt x="10704" y="5042"/>
                  </a:lnTo>
                  <a:cubicBezTo>
                    <a:pt x="10728" y="4840"/>
                    <a:pt x="10585" y="4649"/>
                    <a:pt x="10382" y="4625"/>
                  </a:cubicBezTo>
                  <a:lnTo>
                    <a:pt x="6906" y="4161"/>
                  </a:lnTo>
                  <a:lnTo>
                    <a:pt x="7358" y="685"/>
                  </a:lnTo>
                  <a:cubicBezTo>
                    <a:pt x="7394" y="482"/>
                    <a:pt x="7239" y="292"/>
                    <a:pt x="7037" y="268"/>
                  </a:cubicBezTo>
                  <a:lnTo>
                    <a:pt x="5072" y="6"/>
                  </a:lnTo>
                  <a:cubicBezTo>
                    <a:pt x="5051" y="2"/>
                    <a:pt x="5030" y="0"/>
                    <a:pt x="501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0" name="Google Shape;10310;p53"/>
            <p:cNvSpPr/>
            <p:nvPr/>
          </p:nvSpPr>
          <p:spPr>
            <a:xfrm>
              <a:off x="4282975" y="4098125"/>
              <a:ext cx="271175" cy="338025"/>
            </a:xfrm>
            <a:custGeom>
              <a:rect b="b" l="l" r="r" t="t"/>
              <a:pathLst>
                <a:path extrusionOk="0" h="13521" w="10847">
                  <a:moveTo>
                    <a:pt x="4151" y="435"/>
                  </a:moveTo>
                  <a:cubicBezTo>
                    <a:pt x="4440" y="435"/>
                    <a:pt x="4723" y="608"/>
                    <a:pt x="4774" y="994"/>
                  </a:cubicBezTo>
                  <a:cubicBezTo>
                    <a:pt x="4810" y="1184"/>
                    <a:pt x="4751" y="1387"/>
                    <a:pt x="4632" y="1542"/>
                  </a:cubicBezTo>
                  <a:lnTo>
                    <a:pt x="3834" y="1684"/>
                  </a:lnTo>
                  <a:cubicBezTo>
                    <a:pt x="3667" y="1589"/>
                    <a:pt x="3548" y="1434"/>
                    <a:pt x="3512" y="1244"/>
                  </a:cubicBezTo>
                  <a:lnTo>
                    <a:pt x="3500" y="1232"/>
                  </a:lnTo>
                  <a:cubicBezTo>
                    <a:pt x="3386" y="732"/>
                    <a:pt x="3773" y="435"/>
                    <a:pt x="4151" y="435"/>
                  </a:cubicBezTo>
                  <a:close/>
                  <a:moveTo>
                    <a:pt x="7867" y="2746"/>
                  </a:moveTo>
                  <a:cubicBezTo>
                    <a:pt x="8125" y="2746"/>
                    <a:pt x="8352" y="2934"/>
                    <a:pt x="8394" y="3196"/>
                  </a:cubicBezTo>
                  <a:lnTo>
                    <a:pt x="9787" y="10757"/>
                  </a:lnTo>
                  <a:cubicBezTo>
                    <a:pt x="9835" y="11055"/>
                    <a:pt x="9644" y="11340"/>
                    <a:pt x="9346" y="11400"/>
                  </a:cubicBezTo>
                  <a:lnTo>
                    <a:pt x="3084" y="12543"/>
                  </a:lnTo>
                  <a:cubicBezTo>
                    <a:pt x="3053" y="12548"/>
                    <a:pt x="3023" y="12550"/>
                    <a:pt x="2992" y="12550"/>
                  </a:cubicBezTo>
                  <a:cubicBezTo>
                    <a:pt x="2730" y="12550"/>
                    <a:pt x="2494" y="12369"/>
                    <a:pt x="2441" y="12102"/>
                  </a:cubicBezTo>
                  <a:lnTo>
                    <a:pt x="1060" y="4530"/>
                  </a:lnTo>
                  <a:cubicBezTo>
                    <a:pt x="1012" y="4232"/>
                    <a:pt x="1203" y="3947"/>
                    <a:pt x="1512" y="3899"/>
                  </a:cubicBezTo>
                  <a:lnTo>
                    <a:pt x="2250" y="3768"/>
                  </a:lnTo>
                  <a:cubicBezTo>
                    <a:pt x="2292" y="3968"/>
                    <a:pt x="2474" y="4121"/>
                    <a:pt x="2680" y="4121"/>
                  </a:cubicBezTo>
                  <a:cubicBezTo>
                    <a:pt x="2707" y="4121"/>
                    <a:pt x="2735" y="4119"/>
                    <a:pt x="2762" y="4113"/>
                  </a:cubicBezTo>
                  <a:lnTo>
                    <a:pt x="6668" y="3399"/>
                  </a:lnTo>
                  <a:cubicBezTo>
                    <a:pt x="6906" y="3351"/>
                    <a:pt x="7060" y="3125"/>
                    <a:pt x="7025" y="2887"/>
                  </a:cubicBezTo>
                  <a:lnTo>
                    <a:pt x="7763" y="2756"/>
                  </a:lnTo>
                  <a:cubicBezTo>
                    <a:pt x="7798" y="2749"/>
                    <a:pt x="7833" y="2746"/>
                    <a:pt x="7867" y="2746"/>
                  </a:cubicBezTo>
                  <a:close/>
                  <a:moveTo>
                    <a:pt x="4133" y="0"/>
                  </a:moveTo>
                  <a:cubicBezTo>
                    <a:pt x="4070" y="0"/>
                    <a:pt x="4006" y="6"/>
                    <a:pt x="3941" y="18"/>
                  </a:cubicBezTo>
                  <a:cubicBezTo>
                    <a:pt x="3346" y="125"/>
                    <a:pt x="2953" y="708"/>
                    <a:pt x="3072" y="1303"/>
                  </a:cubicBezTo>
                  <a:cubicBezTo>
                    <a:pt x="3108" y="1482"/>
                    <a:pt x="3179" y="1637"/>
                    <a:pt x="3286" y="1780"/>
                  </a:cubicBezTo>
                  <a:lnTo>
                    <a:pt x="2512" y="1923"/>
                  </a:lnTo>
                  <a:cubicBezTo>
                    <a:pt x="2191" y="1982"/>
                    <a:pt x="1988" y="2292"/>
                    <a:pt x="2036" y="2601"/>
                  </a:cubicBezTo>
                  <a:lnTo>
                    <a:pt x="2096" y="2887"/>
                  </a:lnTo>
                  <a:lnTo>
                    <a:pt x="798" y="3125"/>
                  </a:lnTo>
                  <a:cubicBezTo>
                    <a:pt x="322" y="3208"/>
                    <a:pt x="0" y="3673"/>
                    <a:pt x="83" y="4161"/>
                  </a:cubicBezTo>
                  <a:lnTo>
                    <a:pt x="1667" y="12793"/>
                  </a:lnTo>
                  <a:cubicBezTo>
                    <a:pt x="1741" y="13218"/>
                    <a:pt x="2120" y="13520"/>
                    <a:pt x="2548" y="13520"/>
                  </a:cubicBezTo>
                  <a:cubicBezTo>
                    <a:pt x="2599" y="13520"/>
                    <a:pt x="2651" y="13516"/>
                    <a:pt x="2703" y="13507"/>
                  </a:cubicBezTo>
                  <a:lnTo>
                    <a:pt x="10049" y="12162"/>
                  </a:lnTo>
                  <a:cubicBezTo>
                    <a:pt x="10525" y="12079"/>
                    <a:pt x="10847" y="11602"/>
                    <a:pt x="10763" y="11126"/>
                  </a:cubicBezTo>
                  <a:lnTo>
                    <a:pt x="9192" y="2494"/>
                  </a:lnTo>
                  <a:cubicBezTo>
                    <a:pt x="9108" y="2064"/>
                    <a:pt x="8737" y="1763"/>
                    <a:pt x="8316" y="1763"/>
                  </a:cubicBezTo>
                  <a:cubicBezTo>
                    <a:pt x="8259" y="1763"/>
                    <a:pt x="8202" y="1768"/>
                    <a:pt x="8144" y="1780"/>
                  </a:cubicBezTo>
                  <a:lnTo>
                    <a:pt x="6858" y="2018"/>
                  </a:lnTo>
                  <a:lnTo>
                    <a:pt x="6810" y="1732"/>
                  </a:lnTo>
                  <a:cubicBezTo>
                    <a:pt x="6756" y="1451"/>
                    <a:pt x="6497" y="1249"/>
                    <a:pt x="6210" y="1249"/>
                  </a:cubicBezTo>
                  <a:cubicBezTo>
                    <a:pt x="6180" y="1249"/>
                    <a:pt x="6150" y="1251"/>
                    <a:pt x="6120" y="1256"/>
                  </a:cubicBezTo>
                  <a:lnTo>
                    <a:pt x="5179" y="1434"/>
                  </a:lnTo>
                  <a:cubicBezTo>
                    <a:pt x="5227" y="1268"/>
                    <a:pt x="5239" y="1089"/>
                    <a:pt x="5215" y="910"/>
                  </a:cubicBezTo>
                  <a:cubicBezTo>
                    <a:pt x="5119" y="380"/>
                    <a:pt x="4655" y="0"/>
                    <a:pt x="413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1" name="Google Shape;10311;p53"/>
            <p:cNvSpPr/>
            <p:nvPr/>
          </p:nvSpPr>
          <p:spPr>
            <a:xfrm>
              <a:off x="4331175" y="4220000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9" y="1"/>
                    <a:pt x="915" y="5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2" y="1502"/>
                    <a:pt x="854" y="1545"/>
                    <a:pt x="1002" y="1545"/>
                  </a:cubicBezTo>
                  <a:cubicBezTo>
                    <a:pt x="1454" y="1545"/>
                    <a:pt x="1862" y="1142"/>
                    <a:pt x="1763" y="631"/>
                  </a:cubicBezTo>
                  <a:cubicBezTo>
                    <a:pt x="1689" y="259"/>
                    <a:pt x="1367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2" name="Google Shape;10312;p53"/>
            <p:cNvSpPr/>
            <p:nvPr/>
          </p:nvSpPr>
          <p:spPr>
            <a:xfrm>
              <a:off x="4383675" y="4208750"/>
              <a:ext cx="96100" cy="33625"/>
            </a:xfrm>
            <a:custGeom>
              <a:rect b="b" l="l" r="r" t="t"/>
              <a:pathLst>
                <a:path extrusionOk="0" h="1345" w="3844">
                  <a:moveTo>
                    <a:pt x="3236" y="0"/>
                  </a:moveTo>
                  <a:cubicBezTo>
                    <a:pt x="3205" y="0"/>
                    <a:pt x="3173" y="3"/>
                    <a:pt x="3140" y="10"/>
                  </a:cubicBezTo>
                  <a:lnTo>
                    <a:pt x="3152" y="10"/>
                  </a:lnTo>
                  <a:lnTo>
                    <a:pt x="556" y="474"/>
                  </a:lnTo>
                  <a:cubicBezTo>
                    <a:pt x="1" y="552"/>
                    <a:pt x="98" y="1344"/>
                    <a:pt x="597" y="1344"/>
                  </a:cubicBezTo>
                  <a:cubicBezTo>
                    <a:pt x="633" y="1344"/>
                    <a:pt x="671" y="1340"/>
                    <a:pt x="711" y="1331"/>
                  </a:cubicBezTo>
                  <a:lnTo>
                    <a:pt x="3294" y="867"/>
                  </a:lnTo>
                  <a:cubicBezTo>
                    <a:pt x="3844" y="766"/>
                    <a:pt x="3728" y="0"/>
                    <a:pt x="3236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3" name="Google Shape;10313;p53"/>
            <p:cNvSpPr/>
            <p:nvPr/>
          </p:nvSpPr>
          <p:spPr>
            <a:xfrm>
              <a:off x="4341000" y="4273875"/>
              <a:ext cx="46325" cy="38650"/>
            </a:xfrm>
            <a:custGeom>
              <a:rect b="b" l="l" r="r" t="t"/>
              <a:pathLst>
                <a:path extrusionOk="0" h="1546" w="1853">
                  <a:moveTo>
                    <a:pt x="1003" y="1"/>
                  </a:moveTo>
                  <a:cubicBezTo>
                    <a:pt x="959" y="1"/>
                    <a:pt x="914" y="5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3" y="1546"/>
                    <a:pt x="1000" y="1546"/>
                  </a:cubicBezTo>
                  <a:cubicBezTo>
                    <a:pt x="1449" y="1546"/>
                    <a:pt x="1853" y="1142"/>
                    <a:pt x="1763" y="631"/>
                  </a:cubicBezTo>
                  <a:cubicBezTo>
                    <a:pt x="1699" y="259"/>
                    <a:pt x="1369" y="1"/>
                    <a:pt x="100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4" name="Google Shape;10314;p53"/>
            <p:cNvSpPr/>
            <p:nvPr/>
          </p:nvSpPr>
          <p:spPr>
            <a:xfrm>
              <a:off x="4394875" y="4262500"/>
              <a:ext cx="94000" cy="33750"/>
            </a:xfrm>
            <a:custGeom>
              <a:rect b="b" l="l" r="r" t="t"/>
              <a:pathLst>
                <a:path extrusionOk="0" h="1350" w="3760">
                  <a:moveTo>
                    <a:pt x="3144" y="1"/>
                  </a:moveTo>
                  <a:cubicBezTo>
                    <a:pt x="3128" y="1"/>
                    <a:pt x="3113" y="1"/>
                    <a:pt x="3096" y="3"/>
                  </a:cubicBezTo>
                  <a:lnTo>
                    <a:pt x="501" y="467"/>
                  </a:lnTo>
                  <a:cubicBezTo>
                    <a:pt x="1" y="618"/>
                    <a:pt x="126" y="1349"/>
                    <a:pt x="620" y="1349"/>
                  </a:cubicBezTo>
                  <a:cubicBezTo>
                    <a:pt x="632" y="1349"/>
                    <a:pt x="644" y="1349"/>
                    <a:pt x="656" y="1348"/>
                  </a:cubicBezTo>
                  <a:lnTo>
                    <a:pt x="3251" y="872"/>
                  </a:lnTo>
                  <a:cubicBezTo>
                    <a:pt x="3759" y="722"/>
                    <a:pt x="3640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5" name="Google Shape;10315;p53"/>
            <p:cNvSpPr/>
            <p:nvPr/>
          </p:nvSpPr>
          <p:spPr>
            <a:xfrm>
              <a:off x="4351425" y="4331350"/>
              <a:ext cx="46550" cy="38925"/>
            </a:xfrm>
            <a:custGeom>
              <a:rect b="b" l="l" r="r" t="t"/>
              <a:pathLst>
                <a:path extrusionOk="0" h="1557" w="1862">
                  <a:moveTo>
                    <a:pt x="998" y="0"/>
                  </a:moveTo>
                  <a:cubicBezTo>
                    <a:pt x="956" y="0"/>
                    <a:pt x="913" y="4"/>
                    <a:pt x="870" y="11"/>
                  </a:cubicBezTo>
                  <a:cubicBezTo>
                    <a:pt x="191" y="130"/>
                    <a:pt x="0" y="1011"/>
                    <a:pt x="560" y="1416"/>
                  </a:cubicBezTo>
                  <a:cubicBezTo>
                    <a:pt x="701" y="1513"/>
                    <a:pt x="854" y="1556"/>
                    <a:pt x="1002" y="1556"/>
                  </a:cubicBezTo>
                  <a:cubicBezTo>
                    <a:pt x="1453" y="1556"/>
                    <a:pt x="1861" y="1153"/>
                    <a:pt x="1763" y="642"/>
                  </a:cubicBezTo>
                  <a:cubicBezTo>
                    <a:pt x="1699" y="268"/>
                    <a:pt x="1366" y="0"/>
                    <a:pt x="99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6" name="Google Shape;10316;p53"/>
            <p:cNvSpPr/>
            <p:nvPr/>
          </p:nvSpPr>
          <p:spPr>
            <a:xfrm>
              <a:off x="4404975" y="4319925"/>
              <a:ext cx="94800" cy="33850"/>
            </a:xfrm>
            <a:custGeom>
              <a:rect b="b" l="l" r="r" t="t"/>
              <a:pathLst>
                <a:path extrusionOk="0" h="1354" w="3792">
                  <a:moveTo>
                    <a:pt x="3168" y="1"/>
                  </a:moveTo>
                  <a:cubicBezTo>
                    <a:pt x="3149" y="1"/>
                    <a:pt x="3129" y="2"/>
                    <a:pt x="3109" y="4"/>
                  </a:cubicBezTo>
                  <a:lnTo>
                    <a:pt x="514" y="480"/>
                  </a:lnTo>
                  <a:cubicBezTo>
                    <a:pt x="0" y="605"/>
                    <a:pt x="110" y="1354"/>
                    <a:pt x="612" y="1354"/>
                  </a:cubicBezTo>
                  <a:cubicBezTo>
                    <a:pt x="634" y="1354"/>
                    <a:pt x="657" y="1352"/>
                    <a:pt x="680" y="1349"/>
                  </a:cubicBezTo>
                  <a:lnTo>
                    <a:pt x="3264" y="885"/>
                  </a:lnTo>
                  <a:cubicBezTo>
                    <a:pt x="3792" y="747"/>
                    <a:pt x="3678" y="1"/>
                    <a:pt x="316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7" name="Google Shape;10317;p53"/>
            <p:cNvSpPr/>
            <p:nvPr/>
          </p:nvSpPr>
          <p:spPr>
            <a:xfrm>
              <a:off x="4306775" y="4570625"/>
              <a:ext cx="194400" cy="174100"/>
            </a:xfrm>
            <a:custGeom>
              <a:rect b="b" l="l" r="r" t="t"/>
              <a:pathLst>
                <a:path extrusionOk="0" h="6964" w="7776">
                  <a:moveTo>
                    <a:pt x="3943" y="1"/>
                  </a:moveTo>
                  <a:cubicBezTo>
                    <a:pt x="2906" y="1"/>
                    <a:pt x="1888" y="470"/>
                    <a:pt x="1227" y="1346"/>
                  </a:cubicBezTo>
                  <a:lnTo>
                    <a:pt x="6966" y="4978"/>
                  </a:lnTo>
                  <a:cubicBezTo>
                    <a:pt x="7775" y="3406"/>
                    <a:pt x="7251" y="1465"/>
                    <a:pt x="5763" y="525"/>
                  </a:cubicBezTo>
                  <a:cubicBezTo>
                    <a:pt x="5199" y="171"/>
                    <a:pt x="4568" y="1"/>
                    <a:pt x="3943" y="1"/>
                  </a:cubicBezTo>
                  <a:close/>
                  <a:moveTo>
                    <a:pt x="822" y="1989"/>
                  </a:moveTo>
                  <a:lnTo>
                    <a:pt x="822" y="1989"/>
                  </a:lnTo>
                  <a:cubicBezTo>
                    <a:pt x="1" y="3561"/>
                    <a:pt x="524" y="5490"/>
                    <a:pt x="2025" y="6430"/>
                  </a:cubicBezTo>
                  <a:cubicBezTo>
                    <a:pt x="2587" y="6790"/>
                    <a:pt x="3218" y="6963"/>
                    <a:pt x="3842" y="6963"/>
                  </a:cubicBezTo>
                  <a:cubicBezTo>
                    <a:pt x="4870" y="6963"/>
                    <a:pt x="5882" y="6495"/>
                    <a:pt x="6549" y="5621"/>
                  </a:cubicBezTo>
                  <a:lnTo>
                    <a:pt x="822" y="1989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8" name="Google Shape;10318;p53"/>
            <p:cNvSpPr/>
            <p:nvPr/>
          </p:nvSpPr>
          <p:spPr>
            <a:xfrm>
              <a:off x="4670500" y="4197375"/>
              <a:ext cx="152150" cy="141000"/>
            </a:xfrm>
            <a:custGeom>
              <a:rect b="b" l="l" r="r" t="t"/>
              <a:pathLst>
                <a:path extrusionOk="0" h="5640" w="6086">
                  <a:moveTo>
                    <a:pt x="3609" y="0"/>
                  </a:moveTo>
                  <a:lnTo>
                    <a:pt x="1215" y="1632"/>
                  </a:lnTo>
                  <a:cubicBezTo>
                    <a:pt x="251" y="2286"/>
                    <a:pt x="1" y="3596"/>
                    <a:pt x="656" y="4560"/>
                  </a:cubicBezTo>
                  <a:lnTo>
                    <a:pt x="763" y="4715"/>
                  </a:lnTo>
                  <a:cubicBezTo>
                    <a:pt x="1171" y="5316"/>
                    <a:pt x="1834" y="5640"/>
                    <a:pt x="2508" y="5640"/>
                  </a:cubicBezTo>
                  <a:cubicBezTo>
                    <a:pt x="2916" y="5640"/>
                    <a:pt x="3329" y="5522"/>
                    <a:pt x="3692" y="5275"/>
                  </a:cubicBezTo>
                  <a:lnTo>
                    <a:pt x="6085" y="3644"/>
                  </a:lnTo>
                  <a:lnTo>
                    <a:pt x="3609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9" name="Google Shape;10319;p53"/>
            <p:cNvSpPr/>
            <p:nvPr/>
          </p:nvSpPr>
          <p:spPr>
            <a:xfrm>
              <a:off x="4773200" y="4138825"/>
              <a:ext cx="152125" cy="141025"/>
            </a:xfrm>
            <a:custGeom>
              <a:rect b="b" l="l" r="r" t="t"/>
              <a:pathLst>
                <a:path extrusionOk="0" h="5641" w="6085">
                  <a:moveTo>
                    <a:pt x="3580" y="1"/>
                  </a:moveTo>
                  <a:cubicBezTo>
                    <a:pt x="3174" y="1"/>
                    <a:pt x="2765" y="119"/>
                    <a:pt x="2406" y="366"/>
                  </a:cubicBezTo>
                  <a:lnTo>
                    <a:pt x="1" y="1997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5" y="3354"/>
                    <a:pt x="6085" y="2045"/>
                    <a:pt x="5430" y="1092"/>
                  </a:cubicBezTo>
                  <a:lnTo>
                    <a:pt x="5323" y="926"/>
                  </a:lnTo>
                  <a:cubicBezTo>
                    <a:pt x="4915" y="325"/>
                    <a:pt x="4252" y="1"/>
                    <a:pt x="3580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0" name="Google Shape;10320;p53"/>
            <p:cNvSpPr/>
            <p:nvPr/>
          </p:nvSpPr>
          <p:spPr>
            <a:xfrm>
              <a:off x="4625875" y="4488350"/>
              <a:ext cx="268200" cy="266925"/>
            </a:xfrm>
            <a:custGeom>
              <a:rect b="b" l="l" r="r" t="t"/>
              <a:pathLst>
                <a:path extrusionOk="0" h="10677" w="10728">
                  <a:moveTo>
                    <a:pt x="5007" y="0"/>
                  </a:moveTo>
                  <a:cubicBezTo>
                    <a:pt x="4823" y="0"/>
                    <a:pt x="4677" y="135"/>
                    <a:pt x="4655" y="327"/>
                  </a:cubicBezTo>
                  <a:lnTo>
                    <a:pt x="4191" y="3804"/>
                  </a:lnTo>
                  <a:lnTo>
                    <a:pt x="714" y="3339"/>
                  </a:lnTo>
                  <a:cubicBezTo>
                    <a:pt x="699" y="3338"/>
                    <a:pt x="683" y="3337"/>
                    <a:pt x="668" y="3337"/>
                  </a:cubicBezTo>
                  <a:cubicBezTo>
                    <a:pt x="475" y="3337"/>
                    <a:pt x="320" y="3473"/>
                    <a:pt x="298" y="3661"/>
                  </a:cubicBezTo>
                  <a:lnTo>
                    <a:pt x="36" y="5637"/>
                  </a:lnTo>
                  <a:cubicBezTo>
                    <a:pt x="0" y="5840"/>
                    <a:pt x="143" y="6030"/>
                    <a:pt x="357" y="6054"/>
                  </a:cubicBezTo>
                  <a:lnTo>
                    <a:pt x="3834" y="6518"/>
                  </a:lnTo>
                  <a:lnTo>
                    <a:pt x="3370" y="9995"/>
                  </a:lnTo>
                  <a:cubicBezTo>
                    <a:pt x="3346" y="10197"/>
                    <a:pt x="3489" y="10388"/>
                    <a:pt x="3691" y="10412"/>
                  </a:cubicBezTo>
                  <a:lnTo>
                    <a:pt x="5667" y="10674"/>
                  </a:lnTo>
                  <a:cubicBezTo>
                    <a:pt x="5682" y="10675"/>
                    <a:pt x="5697" y="10676"/>
                    <a:pt x="5712" y="10676"/>
                  </a:cubicBezTo>
                  <a:cubicBezTo>
                    <a:pt x="5897" y="10676"/>
                    <a:pt x="6062" y="10540"/>
                    <a:pt x="6084" y="10352"/>
                  </a:cubicBezTo>
                  <a:lnTo>
                    <a:pt x="6548" y="6876"/>
                  </a:lnTo>
                  <a:lnTo>
                    <a:pt x="10025" y="7328"/>
                  </a:lnTo>
                  <a:cubicBezTo>
                    <a:pt x="10045" y="7331"/>
                    <a:pt x="10064" y="7333"/>
                    <a:pt x="10084" y="7333"/>
                  </a:cubicBezTo>
                  <a:cubicBezTo>
                    <a:pt x="10263" y="7333"/>
                    <a:pt x="10420" y="7189"/>
                    <a:pt x="10442" y="7007"/>
                  </a:cubicBezTo>
                  <a:lnTo>
                    <a:pt x="10704" y="5042"/>
                  </a:lnTo>
                  <a:cubicBezTo>
                    <a:pt x="10728" y="4828"/>
                    <a:pt x="10585" y="4649"/>
                    <a:pt x="10382" y="4613"/>
                  </a:cubicBezTo>
                  <a:lnTo>
                    <a:pt x="6906" y="4161"/>
                  </a:lnTo>
                  <a:lnTo>
                    <a:pt x="7358" y="684"/>
                  </a:lnTo>
                  <a:cubicBezTo>
                    <a:pt x="7394" y="470"/>
                    <a:pt x="7239" y="291"/>
                    <a:pt x="7037" y="256"/>
                  </a:cubicBezTo>
                  <a:lnTo>
                    <a:pt x="5072" y="6"/>
                  </a:lnTo>
                  <a:cubicBezTo>
                    <a:pt x="5050" y="2"/>
                    <a:pt x="5028" y="0"/>
                    <a:pt x="500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1" name="Google Shape;10321;p53"/>
            <p:cNvSpPr/>
            <p:nvPr/>
          </p:nvSpPr>
          <p:spPr>
            <a:xfrm>
              <a:off x="3488825" y="921825"/>
              <a:ext cx="270875" cy="337450"/>
            </a:xfrm>
            <a:custGeom>
              <a:rect b="b" l="l" r="r" t="t"/>
              <a:pathLst>
                <a:path extrusionOk="0" h="13498" w="10835">
                  <a:moveTo>
                    <a:pt x="4152" y="412"/>
                  </a:moveTo>
                  <a:cubicBezTo>
                    <a:pt x="4440" y="412"/>
                    <a:pt x="4723" y="584"/>
                    <a:pt x="4775" y="971"/>
                  </a:cubicBezTo>
                  <a:cubicBezTo>
                    <a:pt x="4810" y="1173"/>
                    <a:pt x="4751" y="1364"/>
                    <a:pt x="4632" y="1518"/>
                  </a:cubicBezTo>
                  <a:lnTo>
                    <a:pt x="3834" y="1661"/>
                  </a:lnTo>
                  <a:cubicBezTo>
                    <a:pt x="3667" y="1566"/>
                    <a:pt x="3536" y="1399"/>
                    <a:pt x="3501" y="1209"/>
                  </a:cubicBezTo>
                  <a:cubicBezTo>
                    <a:pt x="3386" y="709"/>
                    <a:pt x="3773" y="412"/>
                    <a:pt x="4152" y="412"/>
                  </a:cubicBezTo>
                  <a:close/>
                  <a:moveTo>
                    <a:pt x="7842" y="2726"/>
                  </a:moveTo>
                  <a:cubicBezTo>
                    <a:pt x="8105" y="2726"/>
                    <a:pt x="8341" y="2907"/>
                    <a:pt x="8394" y="3185"/>
                  </a:cubicBezTo>
                  <a:lnTo>
                    <a:pt x="9775" y="10746"/>
                  </a:lnTo>
                  <a:cubicBezTo>
                    <a:pt x="9835" y="11043"/>
                    <a:pt x="9632" y="11329"/>
                    <a:pt x="9335" y="11377"/>
                  </a:cubicBezTo>
                  <a:lnTo>
                    <a:pt x="3072" y="12520"/>
                  </a:lnTo>
                  <a:cubicBezTo>
                    <a:pt x="3037" y="12527"/>
                    <a:pt x="3002" y="12530"/>
                    <a:pt x="2967" y="12530"/>
                  </a:cubicBezTo>
                  <a:cubicBezTo>
                    <a:pt x="2710" y="12530"/>
                    <a:pt x="2482" y="12342"/>
                    <a:pt x="2429" y="12079"/>
                  </a:cubicBezTo>
                  <a:lnTo>
                    <a:pt x="1048" y="4507"/>
                  </a:lnTo>
                  <a:cubicBezTo>
                    <a:pt x="1000" y="4209"/>
                    <a:pt x="1203" y="3935"/>
                    <a:pt x="1500" y="3876"/>
                  </a:cubicBezTo>
                  <a:lnTo>
                    <a:pt x="2239" y="3745"/>
                  </a:lnTo>
                  <a:cubicBezTo>
                    <a:pt x="2280" y="3954"/>
                    <a:pt x="2460" y="4099"/>
                    <a:pt x="2664" y="4099"/>
                  </a:cubicBezTo>
                  <a:cubicBezTo>
                    <a:pt x="2693" y="4099"/>
                    <a:pt x="2721" y="4096"/>
                    <a:pt x="2751" y="4090"/>
                  </a:cubicBezTo>
                  <a:lnTo>
                    <a:pt x="6656" y="3376"/>
                  </a:lnTo>
                  <a:cubicBezTo>
                    <a:pt x="6894" y="3340"/>
                    <a:pt x="7049" y="3114"/>
                    <a:pt x="7013" y="2876"/>
                  </a:cubicBezTo>
                  <a:lnTo>
                    <a:pt x="7751" y="2733"/>
                  </a:lnTo>
                  <a:cubicBezTo>
                    <a:pt x="7782" y="2728"/>
                    <a:pt x="7812" y="2726"/>
                    <a:pt x="7842" y="2726"/>
                  </a:cubicBezTo>
                  <a:close/>
                  <a:moveTo>
                    <a:pt x="4137" y="1"/>
                  </a:moveTo>
                  <a:cubicBezTo>
                    <a:pt x="4073" y="1"/>
                    <a:pt x="4007" y="6"/>
                    <a:pt x="3941" y="18"/>
                  </a:cubicBezTo>
                  <a:cubicBezTo>
                    <a:pt x="3358" y="125"/>
                    <a:pt x="2965" y="697"/>
                    <a:pt x="3072" y="1280"/>
                  </a:cubicBezTo>
                  <a:cubicBezTo>
                    <a:pt x="3096" y="1459"/>
                    <a:pt x="3179" y="1614"/>
                    <a:pt x="3286" y="1756"/>
                  </a:cubicBezTo>
                  <a:lnTo>
                    <a:pt x="2512" y="1899"/>
                  </a:lnTo>
                  <a:cubicBezTo>
                    <a:pt x="2191" y="1959"/>
                    <a:pt x="1977" y="2268"/>
                    <a:pt x="2036" y="2578"/>
                  </a:cubicBezTo>
                  <a:lnTo>
                    <a:pt x="2084" y="2864"/>
                  </a:lnTo>
                  <a:lnTo>
                    <a:pt x="798" y="3102"/>
                  </a:lnTo>
                  <a:cubicBezTo>
                    <a:pt x="322" y="3185"/>
                    <a:pt x="0" y="3650"/>
                    <a:pt x="84" y="4126"/>
                  </a:cubicBezTo>
                  <a:lnTo>
                    <a:pt x="1655" y="12758"/>
                  </a:lnTo>
                  <a:cubicBezTo>
                    <a:pt x="1740" y="13194"/>
                    <a:pt x="2120" y="13497"/>
                    <a:pt x="2540" y="13497"/>
                  </a:cubicBezTo>
                  <a:cubicBezTo>
                    <a:pt x="2590" y="13497"/>
                    <a:pt x="2640" y="13493"/>
                    <a:pt x="2691" y="13484"/>
                  </a:cubicBezTo>
                  <a:lnTo>
                    <a:pt x="10037" y="12139"/>
                  </a:lnTo>
                  <a:cubicBezTo>
                    <a:pt x="10513" y="12055"/>
                    <a:pt x="10835" y="11579"/>
                    <a:pt x="10752" y="11103"/>
                  </a:cubicBezTo>
                  <a:lnTo>
                    <a:pt x="9180" y="2483"/>
                  </a:lnTo>
                  <a:cubicBezTo>
                    <a:pt x="9095" y="2046"/>
                    <a:pt x="8715" y="1743"/>
                    <a:pt x="8287" y="1743"/>
                  </a:cubicBezTo>
                  <a:cubicBezTo>
                    <a:pt x="8236" y="1743"/>
                    <a:pt x="8184" y="1748"/>
                    <a:pt x="8132" y="1756"/>
                  </a:cubicBezTo>
                  <a:lnTo>
                    <a:pt x="6858" y="1995"/>
                  </a:lnTo>
                  <a:lnTo>
                    <a:pt x="6811" y="1721"/>
                  </a:lnTo>
                  <a:cubicBezTo>
                    <a:pt x="6747" y="1435"/>
                    <a:pt x="6506" y="1235"/>
                    <a:pt x="6227" y="1235"/>
                  </a:cubicBezTo>
                  <a:cubicBezTo>
                    <a:pt x="6192" y="1235"/>
                    <a:pt x="6156" y="1238"/>
                    <a:pt x="6120" y="1245"/>
                  </a:cubicBezTo>
                  <a:lnTo>
                    <a:pt x="5179" y="1411"/>
                  </a:lnTo>
                  <a:cubicBezTo>
                    <a:pt x="5227" y="1245"/>
                    <a:pt x="5239" y="1066"/>
                    <a:pt x="5203" y="899"/>
                  </a:cubicBezTo>
                  <a:cubicBezTo>
                    <a:pt x="5108" y="370"/>
                    <a:pt x="4655" y="1"/>
                    <a:pt x="413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2" name="Google Shape;10322;p53"/>
            <p:cNvSpPr/>
            <p:nvPr/>
          </p:nvSpPr>
          <p:spPr>
            <a:xfrm>
              <a:off x="3536750" y="1043050"/>
              <a:ext cx="46625" cy="38675"/>
            </a:xfrm>
            <a:custGeom>
              <a:rect b="b" l="l" r="r" t="t"/>
              <a:pathLst>
                <a:path extrusionOk="0" h="1547" w="1865">
                  <a:moveTo>
                    <a:pt x="1026" y="1"/>
                  </a:moveTo>
                  <a:cubicBezTo>
                    <a:pt x="979" y="1"/>
                    <a:pt x="930" y="5"/>
                    <a:pt x="881" y="15"/>
                  </a:cubicBezTo>
                  <a:cubicBezTo>
                    <a:pt x="202" y="134"/>
                    <a:pt x="0" y="1015"/>
                    <a:pt x="572" y="1408"/>
                  </a:cubicBezTo>
                  <a:cubicBezTo>
                    <a:pt x="711" y="1504"/>
                    <a:pt x="861" y="1547"/>
                    <a:pt x="1007" y="1547"/>
                  </a:cubicBezTo>
                  <a:cubicBezTo>
                    <a:pt x="1458" y="1547"/>
                    <a:pt x="1864" y="1138"/>
                    <a:pt x="1774" y="634"/>
                  </a:cubicBezTo>
                  <a:cubicBezTo>
                    <a:pt x="1701" y="266"/>
                    <a:pt x="1386" y="1"/>
                    <a:pt x="1026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3" name="Google Shape;10323;p53"/>
            <p:cNvSpPr/>
            <p:nvPr/>
          </p:nvSpPr>
          <p:spPr>
            <a:xfrm>
              <a:off x="3589875" y="1031875"/>
              <a:ext cx="96075" cy="33775"/>
            </a:xfrm>
            <a:custGeom>
              <a:rect b="b" l="l" r="r" t="t"/>
              <a:pathLst>
                <a:path extrusionOk="0" h="1351" w="3843">
                  <a:moveTo>
                    <a:pt x="3234" y="0"/>
                  </a:moveTo>
                  <a:cubicBezTo>
                    <a:pt x="3203" y="0"/>
                    <a:pt x="3171" y="3"/>
                    <a:pt x="3138" y="10"/>
                  </a:cubicBezTo>
                  <a:lnTo>
                    <a:pt x="542" y="486"/>
                  </a:lnTo>
                  <a:cubicBezTo>
                    <a:pt x="1" y="576"/>
                    <a:pt x="111" y="1350"/>
                    <a:pt x="610" y="1350"/>
                  </a:cubicBezTo>
                  <a:cubicBezTo>
                    <a:pt x="638" y="1350"/>
                    <a:pt x="667" y="1348"/>
                    <a:pt x="697" y="1343"/>
                  </a:cubicBezTo>
                  <a:lnTo>
                    <a:pt x="3304" y="867"/>
                  </a:lnTo>
                  <a:cubicBezTo>
                    <a:pt x="3842" y="766"/>
                    <a:pt x="3726" y="0"/>
                    <a:pt x="323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4" name="Google Shape;10324;p53"/>
            <p:cNvSpPr/>
            <p:nvPr/>
          </p:nvSpPr>
          <p:spPr>
            <a:xfrm>
              <a:off x="3546550" y="1097000"/>
              <a:ext cx="46625" cy="38650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1" y="1"/>
                    <a:pt x="927" y="4"/>
                    <a:pt x="882" y="12"/>
                  </a:cubicBezTo>
                  <a:cubicBezTo>
                    <a:pt x="203" y="131"/>
                    <a:pt x="1" y="1012"/>
                    <a:pt x="572" y="1405"/>
                  </a:cubicBezTo>
                  <a:cubicBezTo>
                    <a:pt x="711" y="1502"/>
                    <a:pt x="861" y="1545"/>
                    <a:pt x="1008" y="1545"/>
                  </a:cubicBezTo>
                  <a:cubicBezTo>
                    <a:pt x="1455" y="1545"/>
                    <a:pt x="1865" y="1142"/>
                    <a:pt x="1775" y="631"/>
                  </a:cubicBezTo>
                  <a:cubicBezTo>
                    <a:pt x="1701" y="259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5" name="Google Shape;10325;p53"/>
            <p:cNvSpPr/>
            <p:nvPr/>
          </p:nvSpPr>
          <p:spPr>
            <a:xfrm>
              <a:off x="3600725" y="1085650"/>
              <a:ext cx="93800" cy="33725"/>
            </a:xfrm>
            <a:custGeom>
              <a:rect b="b" l="l" r="r" t="t"/>
              <a:pathLst>
                <a:path extrusionOk="0" h="1349" w="3752">
                  <a:moveTo>
                    <a:pt x="3132" y="0"/>
                  </a:moveTo>
                  <a:cubicBezTo>
                    <a:pt x="3120" y="0"/>
                    <a:pt x="3109" y="1"/>
                    <a:pt x="3097" y="2"/>
                  </a:cubicBezTo>
                  <a:lnTo>
                    <a:pt x="501" y="478"/>
                  </a:lnTo>
                  <a:cubicBezTo>
                    <a:pt x="1" y="618"/>
                    <a:pt x="114" y="1348"/>
                    <a:pt x="620" y="1348"/>
                  </a:cubicBezTo>
                  <a:cubicBezTo>
                    <a:pt x="631" y="1348"/>
                    <a:pt x="644" y="1348"/>
                    <a:pt x="656" y="1347"/>
                  </a:cubicBezTo>
                  <a:lnTo>
                    <a:pt x="3251" y="871"/>
                  </a:lnTo>
                  <a:cubicBezTo>
                    <a:pt x="3752" y="731"/>
                    <a:pt x="3627" y="0"/>
                    <a:pt x="313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6" name="Google Shape;10326;p53"/>
            <p:cNvSpPr/>
            <p:nvPr/>
          </p:nvSpPr>
          <p:spPr>
            <a:xfrm>
              <a:off x="3557275" y="1154450"/>
              <a:ext cx="46550" cy="38900"/>
            </a:xfrm>
            <a:custGeom>
              <a:rect b="b" l="l" r="r" t="t"/>
              <a:pathLst>
                <a:path extrusionOk="0" h="1556" w="1862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17"/>
                  </a:cubicBezTo>
                  <a:cubicBezTo>
                    <a:pt x="700" y="1513"/>
                    <a:pt x="851" y="1556"/>
                    <a:pt x="997" y="1556"/>
                  </a:cubicBezTo>
                  <a:cubicBezTo>
                    <a:pt x="1451" y="1556"/>
                    <a:pt x="1862" y="1147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7" name="Google Shape;10327;p53"/>
            <p:cNvSpPr/>
            <p:nvPr/>
          </p:nvSpPr>
          <p:spPr>
            <a:xfrm>
              <a:off x="3610725" y="1143050"/>
              <a:ext cx="94925" cy="34125"/>
            </a:xfrm>
            <a:custGeom>
              <a:rect b="b" l="l" r="r" t="t"/>
              <a:pathLst>
                <a:path extrusionOk="0" h="1365" w="3797">
                  <a:moveTo>
                    <a:pt x="3171" y="0"/>
                  </a:moveTo>
                  <a:cubicBezTo>
                    <a:pt x="3152" y="0"/>
                    <a:pt x="3133" y="1"/>
                    <a:pt x="3113" y="4"/>
                  </a:cubicBezTo>
                  <a:lnTo>
                    <a:pt x="518" y="480"/>
                  </a:lnTo>
                  <a:cubicBezTo>
                    <a:pt x="1" y="606"/>
                    <a:pt x="116" y="1364"/>
                    <a:pt x="627" y="1364"/>
                  </a:cubicBezTo>
                  <a:cubicBezTo>
                    <a:pt x="645" y="1364"/>
                    <a:pt x="665" y="1363"/>
                    <a:pt x="684" y="1361"/>
                  </a:cubicBezTo>
                  <a:lnTo>
                    <a:pt x="3268" y="885"/>
                  </a:lnTo>
                  <a:cubicBezTo>
                    <a:pt x="3796" y="758"/>
                    <a:pt x="3682" y="0"/>
                    <a:pt x="3171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8" name="Google Shape;10328;p53"/>
            <p:cNvSpPr/>
            <p:nvPr/>
          </p:nvSpPr>
          <p:spPr>
            <a:xfrm>
              <a:off x="3512625" y="1393950"/>
              <a:ext cx="194100" cy="174175"/>
            </a:xfrm>
            <a:custGeom>
              <a:rect b="b" l="l" r="r" t="t"/>
              <a:pathLst>
                <a:path extrusionOk="0" h="6967" w="7764">
                  <a:moveTo>
                    <a:pt x="3929" y="1"/>
                  </a:moveTo>
                  <a:cubicBezTo>
                    <a:pt x="2899" y="1"/>
                    <a:pt x="1886" y="465"/>
                    <a:pt x="1227" y="1338"/>
                  </a:cubicBezTo>
                  <a:lnTo>
                    <a:pt x="6954" y="4969"/>
                  </a:lnTo>
                  <a:cubicBezTo>
                    <a:pt x="7764" y="3398"/>
                    <a:pt x="7240" y="1469"/>
                    <a:pt x="5751" y="528"/>
                  </a:cubicBezTo>
                  <a:cubicBezTo>
                    <a:pt x="5188" y="173"/>
                    <a:pt x="4555" y="1"/>
                    <a:pt x="3929" y="1"/>
                  </a:cubicBezTo>
                  <a:close/>
                  <a:moveTo>
                    <a:pt x="810" y="1993"/>
                  </a:moveTo>
                  <a:lnTo>
                    <a:pt x="810" y="1993"/>
                  </a:lnTo>
                  <a:cubicBezTo>
                    <a:pt x="1" y="3553"/>
                    <a:pt x="525" y="5493"/>
                    <a:pt x="2013" y="6434"/>
                  </a:cubicBezTo>
                  <a:cubicBezTo>
                    <a:pt x="2579" y="6793"/>
                    <a:pt x="3211" y="6966"/>
                    <a:pt x="3836" y="6966"/>
                  </a:cubicBezTo>
                  <a:cubicBezTo>
                    <a:pt x="4868" y="6966"/>
                    <a:pt x="5882" y="6495"/>
                    <a:pt x="6549" y="5612"/>
                  </a:cubicBezTo>
                  <a:lnTo>
                    <a:pt x="810" y="1993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9" name="Google Shape;10329;p53"/>
            <p:cNvSpPr/>
            <p:nvPr/>
          </p:nvSpPr>
          <p:spPr>
            <a:xfrm>
              <a:off x="3876375" y="1020500"/>
              <a:ext cx="152125" cy="141000"/>
            </a:xfrm>
            <a:custGeom>
              <a:rect b="b" l="l" r="r" t="t"/>
              <a:pathLst>
                <a:path extrusionOk="0" h="5640" w="6085">
                  <a:moveTo>
                    <a:pt x="3596" y="0"/>
                  </a:moveTo>
                  <a:lnTo>
                    <a:pt x="1215" y="1631"/>
                  </a:lnTo>
                  <a:cubicBezTo>
                    <a:pt x="250" y="2286"/>
                    <a:pt x="0" y="3596"/>
                    <a:pt x="655" y="4560"/>
                  </a:cubicBezTo>
                  <a:lnTo>
                    <a:pt x="774" y="4715"/>
                  </a:lnTo>
                  <a:cubicBezTo>
                    <a:pt x="1175" y="5316"/>
                    <a:pt x="1834" y="5640"/>
                    <a:pt x="2508" y="5640"/>
                  </a:cubicBezTo>
                  <a:cubicBezTo>
                    <a:pt x="2915" y="5640"/>
                    <a:pt x="3328" y="5521"/>
                    <a:pt x="3691" y="5275"/>
                  </a:cubicBezTo>
                  <a:lnTo>
                    <a:pt x="6084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0" name="Google Shape;10330;p53"/>
            <p:cNvSpPr/>
            <p:nvPr/>
          </p:nvSpPr>
          <p:spPr>
            <a:xfrm>
              <a:off x="3979050" y="962250"/>
              <a:ext cx="152125" cy="140725"/>
            </a:xfrm>
            <a:custGeom>
              <a:rect b="b" l="l" r="r" t="t"/>
              <a:pathLst>
                <a:path extrusionOk="0" h="5629" w="6085">
                  <a:moveTo>
                    <a:pt x="3578" y="1"/>
                  </a:moveTo>
                  <a:cubicBezTo>
                    <a:pt x="3170" y="1"/>
                    <a:pt x="2757" y="119"/>
                    <a:pt x="2394" y="366"/>
                  </a:cubicBezTo>
                  <a:lnTo>
                    <a:pt x="1" y="1985"/>
                  </a:lnTo>
                  <a:lnTo>
                    <a:pt x="2477" y="5628"/>
                  </a:lnTo>
                  <a:lnTo>
                    <a:pt x="4870" y="4009"/>
                  </a:lnTo>
                  <a:cubicBezTo>
                    <a:pt x="5835" y="3354"/>
                    <a:pt x="6085" y="2044"/>
                    <a:pt x="5430" y="1080"/>
                  </a:cubicBezTo>
                  <a:lnTo>
                    <a:pt x="5323" y="925"/>
                  </a:lnTo>
                  <a:cubicBezTo>
                    <a:pt x="4915" y="324"/>
                    <a:pt x="4252" y="1"/>
                    <a:pt x="357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1" name="Google Shape;10331;p53"/>
            <p:cNvSpPr/>
            <p:nvPr/>
          </p:nvSpPr>
          <p:spPr>
            <a:xfrm>
              <a:off x="3831725" y="1311750"/>
              <a:ext cx="268200" cy="266650"/>
            </a:xfrm>
            <a:custGeom>
              <a:rect b="b" l="l" r="r" t="t"/>
              <a:pathLst>
                <a:path extrusionOk="0" h="10666" w="10728">
                  <a:moveTo>
                    <a:pt x="5007" y="1"/>
                  </a:moveTo>
                  <a:cubicBezTo>
                    <a:pt x="4823" y="1"/>
                    <a:pt x="4676" y="136"/>
                    <a:pt x="4644" y="328"/>
                  </a:cubicBezTo>
                  <a:lnTo>
                    <a:pt x="4191" y="3793"/>
                  </a:lnTo>
                  <a:lnTo>
                    <a:pt x="715" y="3340"/>
                  </a:lnTo>
                  <a:cubicBezTo>
                    <a:pt x="692" y="3336"/>
                    <a:pt x="671" y="3335"/>
                    <a:pt x="649" y="3335"/>
                  </a:cubicBezTo>
                  <a:cubicBezTo>
                    <a:pt x="465" y="3335"/>
                    <a:pt x="318" y="3469"/>
                    <a:pt x="286" y="3662"/>
                  </a:cubicBezTo>
                  <a:lnTo>
                    <a:pt x="24" y="5626"/>
                  </a:lnTo>
                  <a:cubicBezTo>
                    <a:pt x="0" y="5829"/>
                    <a:pt x="143" y="6019"/>
                    <a:pt x="345" y="6043"/>
                  </a:cubicBezTo>
                  <a:lnTo>
                    <a:pt x="3834" y="6507"/>
                  </a:lnTo>
                  <a:lnTo>
                    <a:pt x="3370" y="9984"/>
                  </a:lnTo>
                  <a:cubicBezTo>
                    <a:pt x="3346" y="10186"/>
                    <a:pt x="3489" y="10377"/>
                    <a:pt x="3691" y="10401"/>
                  </a:cubicBezTo>
                  <a:lnTo>
                    <a:pt x="5668" y="10663"/>
                  </a:lnTo>
                  <a:cubicBezTo>
                    <a:pt x="5682" y="10664"/>
                    <a:pt x="5697" y="10665"/>
                    <a:pt x="5712" y="10665"/>
                  </a:cubicBezTo>
                  <a:cubicBezTo>
                    <a:pt x="5897" y="10665"/>
                    <a:pt x="6062" y="10529"/>
                    <a:pt x="6084" y="10341"/>
                  </a:cubicBezTo>
                  <a:lnTo>
                    <a:pt x="6537" y="6864"/>
                  </a:lnTo>
                  <a:lnTo>
                    <a:pt x="10025" y="7329"/>
                  </a:lnTo>
                  <a:cubicBezTo>
                    <a:pt x="10039" y="7330"/>
                    <a:pt x="10053" y="7331"/>
                    <a:pt x="10067" y="7331"/>
                  </a:cubicBezTo>
                  <a:cubicBezTo>
                    <a:pt x="10253" y="7331"/>
                    <a:pt x="10420" y="7184"/>
                    <a:pt x="10442" y="6995"/>
                  </a:cubicBezTo>
                  <a:lnTo>
                    <a:pt x="10704" y="5019"/>
                  </a:lnTo>
                  <a:cubicBezTo>
                    <a:pt x="10728" y="4817"/>
                    <a:pt x="10585" y="4626"/>
                    <a:pt x="10382" y="4602"/>
                  </a:cubicBezTo>
                  <a:lnTo>
                    <a:pt x="6906" y="4150"/>
                  </a:lnTo>
                  <a:lnTo>
                    <a:pt x="7358" y="661"/>
                  </a:lnTo>
                  <a:cubicBezTo>
                    <a:pt x="7382" y="459"/>
                    <a:pt x="7239" y="280"/>
                    <a:pt x="7037" y="245"/>
                  </a:cubicBezTo>
                  <a:lnTo>
                    <a:pt x="5072" y="6"/>
                  </a:lnTo>
                  <a:cubicBezTo>
                    <a:pt x="5050" y="3"/>
                    <a:pt x="5028" y="1"/>
                    <a:pt x="500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2" name="Google Shape;10332;p53"/>
            <p:cNvSpPr/>
            <p:nvPr/>
          </p:nvSpPr>
          <p:spPr>
            <a:xfrm>
              <a:off x="3488825" y="1715975"/>
              <a:ext cx="270875" cy="337725"/>
            </a:xfrm>
            <a:custGeom>
              <a:rect b="b" l="l" r="r" t="t"/>
              <a:pathLst>
                <a:path extrusionOk="0" h="13509" w="10835">
                  <a:moveTo>
                    <a:pt x="4147" y="414"/>
                  </a:moveTo>
                  <a:cubicBezTo>
                    <a:pt x="4437" y="414"/>
                    <a:pt x="4723" y="589"/>
                    <a:pt x="4775" y="982"/>
                  </a:cubicBezTo>
                  <a:cubicBezTo>
                    <a:pt x="4810" y="1173"/>
                    <a:pt x="4751" y="1375"/>
                    <a:pt x="4632" y="1518"/>
                  </a:cubicBezTo>
                  <a:lnTo>
                    <a:pt x="3834" y="1673"/>
                  </a:lnTo>
                  <a:cubicBezTo>
                    <a:pt x="3655" y="1578"/>
                    <a:pt x="3536" y="1411"/>
                    <a:pt x="3501" y="1209"/>
                  </a:cubicBezTo>
                  <a:cubicBezTo>
                    <a:pt x="3386" y="710"/>
                    <a:pt x="3770" y="414"/>
                    <a:pt x="4147" y="414"/>
                  </a:cubicBezTo>
                  <a:close/>
                  <a:moveTo>
                    <a:pt x="7868" y="2734"/>
                  </a:moveTo>
                  <a:cubicBezTo>
                    <a:pt x="8125" y="2734"/>
                    <a:pt x="8352" y="2923"/>
                    <a:pt x="8394" y="3185"/>
                  </a:cubicBezTo>
                  <a:lnTo>
                    <a:pt x="9775" y="10746"/>
                  </a:lnTo>
                  <a:cubicBezTo>
                    <a:pt x="9835" y="11043"/>
                    <a:pt x="9632" y="11329"/>
                    <a:pt x="9335" y="11377"/>
                  </a:cubicBezTo>
                  <a:lnTo>
                    <a:pt x="3072" y="12520"/>
                  </a:lnTo>
                  <a:cubicBezTo>
                    <a:pt x="3037" y="12527"/>
                    <a:pt x="3002" y="12530"/>
                    <a:pt x="2967" y="12530"/>
                  </a:cubicBezTo>
                  <a:cubicBezTo>
                    <a:pt x="2710" y="12530"/>
                    <a:pt x="2482" y="12342"/>
                    <a:pt x="2429" y="12079"/>
                  </a:cubicBezTo>
                  <a:lnTo>
                    <a:pt x="1060" y="4519"/>
                  </a:lnTo>
                  <a:cubicBezTo>
                    <a:pt x="1000" y="4221"/>
                    <a:pt x="1203" y="3935"/>
                    <a:pt x="1500" y="3888"/>
                  </a:cubicBezTo>
                  <a:lnTo>
                    <a:pt x="2250" y="3745"/>
                  </a:lnTo>
                  <a:cubicBezTo>
                    <a:pt x="2283" y="3960"/>
                    <a:pt x="2471" y="4107"/>
                    <a:pt x="2682" y="4107"/>
                  </a:cubicBezTo>
                  <a:cubicBezTo>
                    <a:pt x="2705" y="4107"/>
                    <a:pt x="2728" y="4105"/>
                    <a:pt x="2751" y="4102"/>
                  </a:cubicBezTo>
                  <a:lnTo>
                    <a:pt x="6668" y="3387"/>
                  </a:lnTo>
                  <a:cubicBezTo>
                    <a:pt x="6906" y="3340"/>
                    <a:pt x="7061" y="3114"/>
                    <a:pt x="7013" y="2875"/>
                  </a:cubicBezTo>
                  <a:lnTo>
                    <a:pt x="7763" y="2745"/>
                  </a:lnTo>
                  <a:cubicBezTo>
                    <a:pt x="7798" y="2737"/>
                    <a:pt x="7833" y="2734"/>
                    <a:pt x="7868" y="2734"/>
                  </a:cubicBezTo>
                  <a:close/>
                  <a:moveTo>
                    <a:pt x="4137" y="0"/>
                  </a:moveTo>
                  <a:cubicBezTo>
                    <a:pt x="4073" y="0"/>
                    <a:pt x="4007" y="6"/>
                    <a:pt x="3941" y="18"/>
                  </a:cubicBezTo>
                  <a:cubicBezTo>
                    <a:pt x="3358" y="125"/>
                    <a:pt x="2965" y="697"/>
                    <a:pt x="3072" y="1292"/>
                  </a:cubicBezTo>
                  <a:cubicBezTo>
                    <a:pt x="3096" y="1459"/>
                    <a:pt x="3179" y="1625"/>
                    <a:pt x="3286" y="1768"/>
                  </a:cubicBezTo>
                  <a:lnTo>
                    <a:pt x="2512" y="1911"/>
                  </a:lnTo>
                  <a:cubicBezTo>
                    <a:pt x="2191" y="1971"/>
                    <a:pt x="1977" y="2280"/>
                    <a:pt x="2036" y="2602"/>
                  </a:cubicBezTo>
                  <a:lnTo>
                    <a:pt x="2084" y="2875"/>
                  </a:lnTo>
                  <a:lnTo>
                    <a:pt x="798" y="3114"/>
                  </a:lnTo>
                  <a:cubicBezTo>
                    <a:pt x="310" y="3197"/>
                    <a:pt x="0" y="3661"/>
                    <a:pt x="84" y="4149"/>
                  </a:cubicBezTo>
                  <a:lnTo>
                    <a:pt x="1655" y="12770"/>
                  </a:lnTo>
                  <a:cubicBezTo>
                    <a:pt x="1740" y="13206"/>
                    <a:pt x="2120" y="13509"/>
                    <a:pt x="2540" y="13509"/>
                  </a:cubicBezTo>
                  <a:cubicBezTo>
                    <a:pt x="2590" y="13509"/>
                    <a:pt x="2640" y="13505"/>
                    <a:pt x="2691" y="13496"/>
                  </a:cubicBezTo>
                  <a:lnTo>
                    <a:pt x="10037" y="12150"/>
                  </a:lnTo>
                  <a:cubicBezTo>
                    <a:pt x="10513" y="12067"/>
                    <a:pt x="10835" y="11603"/>
                    <a:pt x="10752" y="11115"/>
                  </a:cubicBezTo>
                  <a:lnTo>
                    <a:pt x="9180" y="2483"/>
                  </a:lnTo>
                  <a:cubicBezTo>
                    <a:pt x="9096" y="2052"/>
                    <a:pt x="8725" y="1751"/>
                    <a:pt x="8304" y="1751"/>
                  </a:cubicBezTo>
                  <a:cubicBezTo>
                    <a:pt x="8247" y="1751"/>
                    <a:pt x="8190" y="1757"/>
                    <a:pt x="8132" y="1768"/>
                  </a:cubicBezTo>
                  <a:lnTo>
                    <a:pt x="6858" y="1994"/>
                  </a:lnTo>
                  <a:lnTo>
                    <a:pt x="6811" y="1721"/>
                  </a:lnTo>
                  <a:cubicBezTo>
                    <a:pt x="6746" y="1431"/>
                    <a:pt x="6497" y="1237"/>
                    <a:pt x="6213" y="1237"/>
                  </a:cubicBezTo>
                  <a:cubicBezTo>
                    <a:pt x="6183" y="1237"/>
                    <a:pt x="6151" y="1240"/>
                    <a:pt x="6120" y="1244"/>
                  </a:cubicBezTo>
                  <a:lnTo>
                    <a:pt x="5179" y="1423"/>
                  </a:lnTo>
                  <a:cubicBezTo>
                    <a:pt x="5227" y="1244"/>
                    <a:pt x="5239" y="1066"/>
                    <a:pt x="5203" y="899"/>
                  </a:cubicBezTo>
                  <a:cubicBezTo>
                    <a:pt x="5108" y="370"/>
                    <a:pt x="4655" y="0"/>
                    <a:pt x="413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3" name="Google Shape;10333;p53"/>
            <p:cNvSpPr/>
            <p:nvPr/>
          </p:nvSpPr>
          <p:spPr>
            <a:xfrm>
              <a:off x="3536750" y="1837275"/>
              <a:ext cx="46600" cy="38650"/>
            </a:xfrm>
            <a:custGeom>
              <a:rect b="b" l="l" r="r" t="t"/>
              <a:pathLst>
                <a:path extrusionOk="0" h="1546" w="1864">
                  <a:moveTo>
                    <a:pt x="1013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2" y="131"/>
                    <a:pt x="0" y="1012"/>
                    <a:pt x="572" y="1405"/>
                  </a:cubicBezTo>
                  <a:cubicBezTo>
                    <a:pt x="713" y="1502"/>
                    <a:pt x="865" y="1545"/>
                    <a:pt x="1012" y="1545"/>
                  </a:cubicBezTo>
                  <a:cubicBezTo>
                    <a:pt x="1460" y="1545"/>
                    <a:pt x="1864" y="1142"/>
                    <a:pt x="1774" y="631"/>
                  </a:cubicBezTo>
                  <a:cubicBezTo>
                    <a:pt x="1700" y="259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4" name="Google Shape;10334;p53"/>
            <p:cNvSpPr/>
            <p:nvPr/>
          </p:nvSpPr>
          <p:spPr>
            <a:xfrm>
              <a:off x="3589525" y="1825875"/>
              <a:ext cx="96775" cy="34050"/>
            </a:xfrm>
            <a:custGeom>
              <a:rect b="b" l="l" r="r" t="t"/>
              <a:pathLst>
                <a:path extrusionOk="0" h="1362" w="3871">
                  <a:moveTo>
                    <a:pt x="3275" y="0"/>
                  </a:moveTo>
                  <a:cubicBezTo>
                    <a:pt x="3236" y="0"/>
                    <a:pt x="3195" y="5"/>
                    <a:pt x="3152" y="15"/>
                  </a:cubicBezTo>
                  <a:lnTo>
                    <a:pt x="556" y="492"/>
                  </a:lnTo>
                  <a:cubicBezTo>
                    <a:pt x="1" y="569"/>
                    <a:pt x="108" y="1362"/>
                    <a:pt x="599" y="1362"/>
                  </a:cubicBezTo>
                  <a:cubicBezTo>
                    <a:pt x="634" y="1362"/>
                    <a:pt x="672" y="1358"/>
                    <a:pt x="711" y="1349"/>
                  </a:cubicBezTo>
                  <a:lnTo>
                    <a:pt x="3318" y="873"/>
                  </a:lnTo>
                  <a:cubicBezTo>
                    <a:pt x="3870" y="784"/>
                    <a:pt x="3767" y="0"/>
                    <a:pt x="3275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5" name="Google Shape;10335;p53"/>
            <p:cNvSpPr/>
            <p:nvPr/>
          </p:nvSpPr>
          <p:spPr>
            <a:xfrm>
              <a:off x="3546550" y="1891150"/>
              <a:ext cx="46625" cy="38650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1" y="1"/>
                    <a:pt x="926" y="4"/>
                    <a:pt x="882" y="12"/>
                  </a:cubicBezTo>
                  <a:cubicBezTo>
                    <a:pt x="203" y="131"/>
                    <a:pt x="1" y="1012"/>
                    <a:pt x="572" y="1405"/>
                  </a:cubicBezTo>
                  <a:cubicBezTo>
                    <a:pt x="711" y="1502"/>
                    <a:pt x="862" y="1545"/>
                    <a:pt x="1009" y="1545"/>
                  </a:cubicBezTo>
                  <a:cubicBezTo>
                    <a:pt x="1455" y="1545"/>
                    <a:pt x="1865" y="1145"/>
                    <a:pt x="1775" y="643"/>
                  </a:cubicBezTo>
                  <a:cubicBezTo>
                    <a:pt x="1701" y="260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6" name="Google Shape;10336;p53"/>
            <p:cNvSpPr/>
            <p:nvPr/>
          </p:nvSpPr>
          <p:spPr>
            <a:xfrm>
              <a:off x="3600825" y="1879800"/>
              <a:ext cx="93700" cy="33750"/>
            </a:xfrm>
            <a:custGeom>
              <a:rect b="b" l="l" r="r" t="t"/>
              <a:pathLst>
                <a:path extrusionOk="0" h="1350" w="3748">
                  <a:moveTo>
                    <a:pt x="3128" y="0"/>
                  </a:moveTo>
                  <a:cubicBezTo>
                    <a:pt x="3116" y="0"/>
                    <a:pt x="3105" y="1"/>
                    <a:pt x="3093" y="2"/>
                  </a:cubicBezTo>
                  <a:lnTo>
                    <a:pt x="497" y="478"/>
                  </a:lnTo>
                  <a:cubicBezTo>
                    <a:pt x="0" y="628"/>
                    <a:pt x="109" y="1349"/>
                    <a:pt x="604" y="1349"/>
                  </a:cubicBezTo>
                  <a:cubicBezTo>
                    <a:pt x="620" y="1349"/>
                    <a:pt x="636" y="1348"/>
                    <a:pt x="652" y="1347"/>
                  </a:cubicBezTo>
                  <a:lnTo>
                    <a:pt x="3247" y="883"/>
                  </a:lnTo>
                  <a:cubicBezTo>
                    <a:pt x="3748" y="731"/>
                    <a:pt x="3623" y="0"/>
                    <a:pt x="312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7" name="Google Shape;10337;p53"/>
            <p:cNvSpPr/>
            <p:nvPr/>
          </p:nvSpPr>
          <p:spPr>
            <a:xfrm>
              <a:off x="3557275" y="1948900"/>
              <a:ext cx="46550" cy="38625"/>
            </a:xfrm>
            <a:custGeom>
              <a:rect b="b" l="l" r="r" t="t"/>
              <a:pathLst>
                <a:path extrusionOk="0" h="1545" w="1862">
                  <a:moveTo>
                    <a:pt x="1002" y="0"/>
                  </a:moveTo>
                  <a:cubicBezTo>
                    <a:pt x="959" y="0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0"/>
                    <a:pt x="100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8" name="Google Shape;10338;p53"/>
            <p:cNvSpPr/>
            <p:nvPr/>
          </p:nvSpPr>
          <p:spPr>
            <a:xfrm>
              <a:off x="3610950" y="1937225"/>
              <a:ext cx="94475" cy="34050"/>
            </a:xfrm>
            <a:custGeom>
              <a:rect b="b" l="l" r="r" t="t"/>
              <a:pathLst>
                <a:path extrusionOk="0" h="1362" w="3779">
                  <a:moveTo>
                    <a:pt x="3152" y="0"/>
                  </a:moveTo>
                  <a:cubicBezTo>
                    <a:pt x="3136" y="0"/>
                    <a:pt x="3121" y="1"/>
                    <a:pt x="3104" y="2"/>
                  </a:cubicBezTo>
                  <a:lnTo>
                    <a:pt x="3104" y="14"/>
                  </a:lnTo>
                  <a:lnTo>
                    <a:pt x="509" y="479"/>
                  </a:lnTo>
                  <a:cubicBezTo>
                    <a:pt x="0" y="617"/>
                    <a:pt x="120" y="1362"/>
                    <a:pt x="628" y="1362"/>
                  </a:cubicBezTo>
                  <a:cubicBezTo>
                    <a:pt x="644" y="1362"/>
                    <a:pt x="659" y="1361"/>
                    <a:pt x="675" y="1360"/>
                  </a:cubicBezTo>
                  <a:lnTo>
                    <a:pt x="3259" y="883"/>
                  </a:lnTo>
                  <a:cubicBezTo>
                    <a:pt x="3779" y="733"/>
                    <a:pt x="3660" y="0"/>
                    <a:pt x="315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9" name="Google Shape;10339;p53"/>
            <p:cNvSpPr/>
            <p:nvPr/>
          </p:nvSpPr>
          <p:spPr>
            <a:xfrm>
              <a:off x="3513825" y="2188200"/>
              <a:ext cx="192900" cy="173650"/>
            </a:xfrm>
            <a:custGeom>
              <a:rect b="b" l="l" r="r" t="t"/>
              <a:pathLst>
                <a:path extrusionOk="0" h="6946" w="7716">
                  <a:moveTo>
                    <a:pt x="3892" y="0"/>
                  </a:moveTo>
                  <a:cubicBezTo>
                    <a:pt x="2858" y="0"/>
                    <a:pt x="1840" y="469"/>
                    <a:pt x="1179" y="1346"/>
                  </a:cubicBezTo>
                  <a:lnTo>
                    <a:pt x="6906" y="4965"/>
                  </a:lnTo>
                  <a:cubicBezTo>
                    <a:pt x="7716" y="3394"/>
                    <a:pt x="7192" y="1465"/>
                    <a:pt x="5703" y="524"/>
                  </a:cubicBezTo>
                  <a:cubicBezTo>
                    <a:pt x="5144" y="171"/>
                    <a:pt x="4515" y="0"/>
                    <a:pt x="3892" y="0"/>
                  </a:cubicBezTo>
                  <a:close/>
                  <a:moveTo>
                    <a:pt x="762" y="1989"/>
                  </a:moveTo>
                  <a:lnTo>
                    <a:pt x="762" y="1989"/>
                  </a:lnTo>
                  <a:cubicBezTo>
                    <a:pt x="0" y="3548"/>
                    <a:pt x="477" y="5477"/>
                    <a:pt x="1953" y="6418"/>
                  </a:cubicBezTo>
                  <a:cubicBezTo>
                    <a:pt x="2520" y="6774"/>
                    <a:pt x="3155" y="6945"/>
                    <a:pt x="3782" y="6945"/>
                  </a:cubicBezTo>
                  <a:cubicBezTo>
                    <a:pt x="4813" y="6945"/>
                    <a:pt x="5828" y="6482"/>
                    <a:pt x="6501" y="5608"/>
                  </a:cubicBezTo>
                  <a:lnTo>
                    <a:pt x="762" y="1989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0" name="Google Shape;10340;p53"/>
            <p:cNvSpPr/>
            <p:nvPr/>
          </p:nvSpPr>
          <p:spPr>
            <a:xfrm>
              <a:off x="3876375" y="1814925"/>
              <a:ext cx="152125" cy="140725"/>
            </a:xfrm>
            <a:custGeom>
              <a:rect b="b" l="l" r="r" t="t"/>
              <a:pathLst>
                <a:path extrusionOk="0" h="5629" w="6085">
                  <a:moveTo>
                    <a:pt x="3596" y="1"/>
                  </a:moveTo>
                  <a:lnTo>
                    <a:pt x="1215" y="1620"/>
                  </a:lnTo>
                  <a:cubicBezTo>
                    <a:pt x="250" y="2275"/>
                    <a:pt x="0" y="3585"/>
                    <a:pt x="655" y="4549"/>
                  </a:cubicBezTo>
                  <a:lnTo>
                    <a:pt x="774" y="4704"/>
                  </a:lnTo>
                  <a:cubicBezTo>
                    <a:pt x="1175" y="5305"/>
                    <a:pt x="1834" y="5629"/>
                    <a:pt x="2508" y="5629"/>
                  </a:cubicBezTo>
                  <a:cubicBezTo>
                    <a:pt x="2915" y="5629"/>
                    <a:pt x="3328" y="5510"/>
                    <a:pt x="3691" y="5264"/>
                  </a:cubicBezTo>
                  <a:lnTo>
                    <a:pt x="6084" y="3644"/>
                  </a:lnTo>
                  <a:lnTo>
                    <a:pt x="3596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1" name="Google Shape;10341;p53"/>
            <p:cNvSpPr/>
            <p:nvPr/>
          </p:nvSpPr>
          <p:spPr>
            <a:xfrm>
              <a:off x="3979050" y="1756600"/>
              <a:ext cx="152125" cy="140800"/>
            </a:xfrm>
            <a:custGeom>
              <a:rect b="b" l="l" r="r" t="t"/>
              <a:pathLst>
                <a:path extrusionOk="0" h="5632" w="6085">
                  <a:moveTo>
                    <a:pt x="3589" y="1"/>
                  </a:moveTo>
                  <a:cubicBezTo>
                    <a:pt x="3177" y="1"/>
                    <a:pt x="2761" y="120"/>
                    <a:pt x="2394" y="369"/>
                  </a:cubicBezTo>
                  <a:lnTo>
                    <a:pt x="1" y="1989"/>
                  </a:lnTo>
                  <a:lnTo>
                    <a:pt x="2477" y="5632"/>
                  </a:lnTo>
                  <a:lnTo>
                    <a:pt x="4870" y="4001"/>
                  </a:lnTo>
                  <a:cubicBezTo>
                    <a:pt x="5835" y="3346"/>
                    <a:pt x="6085" y="2036"/>
                    <a:pt x="5430" y="1072"/>
                  </a:cubicBezTo>
                  <a:lnTo>
                    <a:pt x="5430" y="1072"/>
                  </a:lnTo>
                  <a:lnTo>
                    <a:pt x="5430" y="1084"/>
                  </a:lnTo>
                  <a:lnTo>
                    <a:pt x="5323" y="917"/>
                  </a:lnTo>
                  <a:cubicBezTo>
                    <a:pt x="4917" y="319"/>
                    <a:pt x="4259" y="1"/>
                    <a:pt x="358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2" name="Google Shape;10342;p53"/>
            <p:cNvSpPr/>
            <p:nvPr/>
          </p:nvSpPr>
          <p:spPr>
            <a:xfrm>
              <a:off x="3831725" y="2105675"/>
              <a:ext cx="268200" cy="266925"/>
            </a:xfrm>
            <a:custGeom>
              <a:rect b="b" l="l" r="r" t="t"/>
              <a:pathLst>
                <a:path extrusionOk="0" h="10677" w="10728">
                  <a:moveTo>
                    <a:pt x="5026" y="1"/>
                  </a:moveTo>
                  <a:cubicBezTo>
                    <a:pt x="4833" y="1"/>
                    <a:pt x="4677" y="137"/>
                    <a:pt x="4644" y="325"/>
                  </a:cubicBezTo>
                  <a:lnTo>
                    <a:pt x="4191" y="3813"/>
                  </a:lnTo>
                  <a:lnTo>
                    <a:pt x="715" y="3349"/>
                  </a:lnTo>
                  <a:cubicBezTo>
                    <a:pt x="700" y="3347"/>
                    <a:pt x="685" y="3346"/>
                    <a:pt x="670" y="3346"/>
                  </a:cubicBezTo>
                  <a:cubicBezTo>
                    <a:pt x="485" y="3346"/>
                    <a:pt x="320" y="3483"/>
                    <a:pt x="298" y="3670"/>
                  </a:cubicBezTo>
                  <a:lnTo>
                    <a:pt x="24" y="5635"/>
                  </a:lnTo>
                  <a:cubicBezTo>
                    <a:pt x="0" y="5837"/>
                    <a:pt x="143" y="6028"/>
                    <a:pt x="345" y="6052"/>
                  </a:cubicBezTo>
                  <a:lnTo>
                    <a:pt x="3834" y="6516"/>
                  </a:lnTo>
                  <a:lnTo>
                    <a:pt x="3370" y="9993"/>
                  </a:lnTo>
                  <a:cubicBezTo>
                    <a:pt x="3346" y="10195"/>
                    <a:pt x="3489" y="10386"/>
                    <a:pt x="3691" y="10409"/>
                  </a:cubicBezTo>
                  <a:lnTo>
                    <a:pt x="5668" y="10671"/>
                  </a:lnTo>
                  <a:cubicBezTo>
                    <a:pt x="5688" y="10675"/>
                    <a:pt x="5709" y="10677"/>
                    <a:pt x="5729" y="10677"/>
                  </a:cubicBezTo>
                  <a:cubicBezTo>
                    <a:pt x="5905" y="10677"/>
                    <a:pt x="6052" y="10542"/>
                    <a:pt x="6084" y="10350"/>
                  </a:cubicBezTo>
                  <a:lnTo>
                    <a:pt x="6537" y="6873"/>
                  </a:lnTo>
                  <a:lnTo>
                    <a:pt x="10025" y="7338"/>
                  </a:lnTo>
                  <a:cubicBezTo>
                    <a:pt x="10040" y="7339"/>
                    <a:pt x="10055" y="7340"/>
                    <a:pt x="10069" y="7340"/>
                  </a:cubicBezTo>
                  <a:cubicBezTo>
                    <a:pt x="10255" y="7340"/>
                    <a:pt x="10420" y="7204"/>
                    <a:pt x="10442" y="7016"/>
                  </a:cubicBezTo>
                  <a:lnTo>
                    <a:pt x="10704" y="5040"/>
                  </a:lnTo>
                  <a:cubicBezTo>
                    <a:pt x="10728" y="4837"/>
                    <a:pt x="10585" y="4647"/>
                    <a:pt x="10382" y="4623"/>
                  </a:cubicBezTo>
                  <a:lnTo>
                    <a:pt x="6906" y="4159"/>
                  </a:lnTo>
                  <a:lnTo>
                    <a:pt x="7358" y="682"/>
                  </a:lnTo>
                  <a:cubicBezTo>
                    <a:pt x="7382" y="480"/>
                    <a:pt x="7239" y="289"/>
                    <a:pt x="7037" y="265"/>
                  </a:cubicBezTo>
                  <a:lnTo>
                    <a:pt x="5072" y="3"/>
                  </a:lnTo>
                  <a:cubicBezTo>
                    <a:pt x="5057" y="2"/>
                    <a:pt x="5041" y="1"/>
                    <a:pt x="5026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3" name="Google Shape;10343;p53"/>
            <p:cNvSpPr/>
            <p:nvPr/>
          </p:nvSpPr>
          <p:spPr>
            <a:xfrm>
              <a:off x="3488825" y="2510400"/>
              <a:ext cx="270875" cy="337175"/>
            </a:xfrm>
            <a:custGeom>
              <a:rect b="b" l="l" r="r" t="t"/>
              <a:pathLst>
                <a:path extrusionOk="0" h="13487" w="10835">
                  <a:moveTo>
                    <a:pt x="4145" y="408"/>
                  </a:moveTo>
                  <a:cubicBezTo>
                    <a:pt x="4436" y="408"/>
                    <a:pt x="4723" y="582"/>
                    <a:pt x="4775" y="971"/>
                  </a:cubicBezTo>
                  <a:cubicBezTo>
                    <a:pt x="4810" y="1162"/>
                    <a:pt x="4751" y="1364"/>
                    <a:pt x="4632" y="1507"/>
                  </a:cubicBezTo>
                  <a:lnTo>
                    <a:pt x="3834" y="1662"/>
                  </a:lnTo>
                  <a:cubicBezTo>
                    <a:pt x="3667" y="1567"/>
                    <a:pt x="3536" y="1400"/>
                    <a:pt x="3501" y="1209"/>
                  </a:cubicBezTo>
                  <a:lnTo>
                    <a:pt x="3501" y="1197"/>
                  </a:lnTo>
                  <a:cubicBezTo>
                    <a:pt x="3386" y="700"/>
                    <a:pt x="3769" y="408"/>
                    <a:pt x="4145" y="408"/>
                  </a:cubicBezTo>
                  <a:close/>
                  <a:moveTo>
                    <a:pt x="7856" y="2711"/>
                  </a:moveTo>
                  <a:cubicBezTo>
                    <a:pt x="8113" y="2711"/>
                    <a:pt x="8342" y="2899"/>
                    <a:pt x="8394" y="3162"/>
                  </a:cubicBezTo>
                  <a:lnTo>
                    <a:pt x="9775" y="10734"/>
                  </a:lnTo>
                  <a:cubicBezTo>
                    <a:pt x="9835" y="11032"/>
                    <a:pt x="9632" y="11318"/>
                    <a:pt x="9335" y="11365"/>
                  </a:cubicBezTo>
                  <a:lnTo>
                    <a:pt x="3072" y="12508"/>
                  </a:lnTo>
                  <a:cubicBezTo>
                    <a:pt x="3037" y="12515"/>
                    <a:pt x="3002" y="12519"/>
                    <a:pt x="2967" y="12519"/>
                  </a:cubicBezTo>
                  <a:cubicBezTo>
                    <a:pt x="2708" y="12519"/>
                    <a:pt x="2471" y="12330"/>
                    <a:pt x="2429" y="12068"/>
                  </a:cubicBezTo>
                  <a:lnTo>
                    <a:pt x="1048" y="4495"/>
                  </a:lnTo>
                  <a:cubicBezTo>
                    <a:pt x="1000" y="4198"/>
                    <a:pt x="1203" y="3912"/>
                    <a:pt x="1500" y="3864"/>
                  </a:cubicBezTo>
                  <a:lnTo>
                    <a:pt x="2239" y="3722"/>
                  </a:lnTo>
                  <a:cubicBezTo>
                    <a:pt x="2281" y="3932"/>
                    <a:pt x="2462" y="4087"/>
                    <a:pt x="2669" y="4087"/>
                  </a:cubicBezTo>
                  <a:cubicBezTo>
                    <a:pt x="2696" y="4087"/>
                    <a:pt x="2723" y="4084"/>
                    <a:pt x="2751" y="4079"/>
                  </a:cubicBezTo>
                  <a:lnTo>
                    <a:pt x="6656" y="3364"/>
                  </a:lnTo>
                  <a:cubicBezTo>
                    <a:pt x="6894" y="3317"/>
                    <a:pt x="7049" y="3091"/>
                    <a:pt x="7013" y="2852"/>
                  </a:cubicBezTo>
                  <a:lnTo>
                    <a:pt x="7751" y="2721"/>
                  </a:lnTo>
                  <a:cubicBezTo>
                    <a:pt x="7786" y="2714"/>
                    <a:pt x="7821" y="2711"/>
                    <a:pt x="7856" y="2711"/>
                  </a:cubicBezTo>
                  <a:close/>
                  <a:moveTo>
                    <a:pt x="4142" y="1"/>
                  </a:moveTo>
                  <a:cubicBezTo>
                    <a:pt x="4076" y="1"/>
                    <a:pt x="4009" y="7"/>
                    <a:pt x="3941" y="19"/>
                  </a:cubicBezTo>
                  <a:cubicBezTo>
                    <a:pt x="3358" y="126"/>
                    <a:pt x="2965" y="685"/>
                    <a:pt x="3072" y="1281"/>
                  </a:cubicBezTo>
                  <a:cubicBezTo>
                    <a:pt x="3096" y="1447"/>
                    <a:pt x="3179" y="1614"/>
                    <a:pt x="3286" y="1757"/>
                  </a:cubicBezTo>
                  <a:lnTo>
                    <a:pt x="2512" y="1900"/>
                  </a:lnTo>
                  <a:cubicBezTo>
                    <a:pt x="2191" y="1959"/>
                    <a:pt x="1977" y="2257"/>
                    <a:pt x="2036" y="2579"/>
                  </a:cubicBezTo>
                  <a:lnTo>
                    <a:pt x="2084" y="2864"/>
                  </a:lnTo>
                  <a:lnTo>
                    <a:pt x="798" y="3091"/>
                  </a:lnTo>
                  <a:cubicBezTo>
                    <a:pt x="322" y="3186"/>
                    <a:pt x="0" y="3650"/>
                    <a:pt x="84" y="4126"/>
                  </a:cubicBezTo>
                  <a:lnTo>
                    <a:pt x="1655" y="12758"/>
                  </a:lnTo>
                  <a:cubicBezTo>
                    <a:pt x="1740" y="13193"/>
                    <a:pt x="2118" y="13486"/>
                    <a:pt x="2536" y="13486"/>
                  </a:cubicBezTo>
                  <a:cubicBezTo>
                    <a:pt x="2587" y="13486"/>
                    <a:pt x="2639" y="13482"/>
                    <a:pt x="2691" y="13473"/>
                  </a:cubicBezTo>
                  <a:lnTo>
                    <a:pt x="10037" y="12139"/>
                  </a:lnTo>
                  <a:cubicBezTo>
                    <a:pt x="10513" y="12044"/>
                    <a:pt x="10835" y="11580"/>
                    <a:pt x="10752" y="11091"/>
                  </a:cubicBezTo>
                  <a:lnTo>
                    <a:pt x="9180" y="2459"/>
                  </a:lnTo>
                  <a:cubicBezTo>
                    <a:pt x="9095" y="2025"/>
                    <a:pt x="8717" y="1732"/>
                    <a:pt x="8291" y="1732"/>
                  </a:cubicBezTo>
                  <a:cubicBezTo>
                    <a:pt x="8239" y="1732"/>
                    <a:pt x="8185" y="1736"/>
                    <a:pt x="8132" y="1745"/>
                  </a:cubicBezTo>
                  <a:lnTo>
                    <a:pt x="6858" y="1983"/>
                  </a:lnTo>
                  <a:lnTo>
                    <a:pt x="6811" y="1709"/>
                  </a:lnTo>
                  <a:cubicBezTo>
                    <a:pt x="6746" y="1419"/>
                    <a:pt x="6497" y="1226"/>
                    <a:pt x="6213" y="1226"/>
                  </a:cubicBezTo>
                  <a:cubicBezTo>
                    <a:pt x="6183" y="1226"/>
                    <a:pt x="6151" y="1228"/>
                    <a:pt x="6120" y="1233"/>
                  </a:cubicBezTo>
                  <a:lnTo>
                    <a:pt x="5179" y="1412"/>
                  </a:lnTo>
                  <a:cubicBezTo>
                    <a:pt x="5227" y="1245"/>
                    <a:pt x="5239" y="1066"/>
                    <a:pt x="5203" y="888"/>
                  </a:cubicBezTo>
                  <a:cubicBezTo>
                    <a:pt x="5108" y="360"/>
                    <a:pt x="4658" y="1"/>
                    <a:pt x="414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4" name="Google Shape;10344;p53"/>
            <p:cNvSpPr/>
            <p:nvPr/>
          </p:nvSpPr>
          <p:spPr>
            <a:xfrm>
              <a:off x="3536750" y="2631725"/>
              <a:ext cx="46600" cy="38625"/>
            </a:xfrm>
            <a:custGeom>
              <a:rect b="b" l="l" r="r" t="t"/>
              <a:pathLst>
                <a:path extrusionOk="0" h="1545" w="1864">
                  <a:moveTo>
                    <a:pt x="1013" y="0"/>
                  </a:moveTo>
                  <a:cubicBezTo>
                    <a:pt x="970" y="0"/>
                    <a:pt x="926" y="4"/>
                    <a:pt x="881" y="12"/>
                  </a:cubicBezTo>
                  <a:cubicBezTo>
                    <a:pt x="202" y="131"/>
                    <a:pt x="0" y="1012"/>
                    <a:pt x="572" y="1405"/>
                  </a:cubicBezTo>
                  <a:cubicBezTo>
                    <a:pt x="713" y="1502"/>
                    <a:pt x="865" y="1545"/>
                    <a:pt x="1012" y="1545"/>
                  </a:cubicBezTo>
                  <a:cubicBezTo>
                    <a:pt x="1460" y="1545"/>
                    <a:pt x="1864" y="1142"/>
                    <a:pt x="1774" y="631"/>
                  </a:cubicBezTo>
                  <a:cubicBezTo>
                    <a:pt x="1700" y="258"/>
                    <a:pt x="1378" y="0"/>
                    <a:pt x="101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5" name="Google Shape;10345;p53"/>
            <p:cNvSpPr/>
            <p:nvPr/>
          </p:nvSpPr>
          <p:spPr>
            <a:xfrm>
              <a:off x="3589975" y="2620175"/>
              <a:ext cx="95975" cy="33800"/>
            </a:xfrm>
            <a:custGeom>
              <a:rect b="b" l="l" r="r" t="t"/>
              <a:pathLst>
                <a:path extrusionOk="0" h="1352" w="3839">
                  <a:moveTo>
                    <a:pt x="3229" y="0"/>
                  </a:moveTo>
                  <a:cubicBezTo>
                    <a:pt x="3198" y="0"/>
                    <a:pt x="3167" y="3"/>
                    <a:pt x="3134" y="9"/>
                  </a:cubicBezTo>
                  <a:lnTo>
                    <a:pt x="538" y="485"/>
                  </a:lnTo>
                  <a:cubicBezTo>
                    <a:pt x="0" y="586"/>
                    <a:pt x="106" y="1352"/>
                    <a:pt x="597" y="1352"/>
                  </a:cubicBezTo>
                  <a:cubicBezTo>
                    <a:pt x="627" y="1352"/>
                    <a:pt x="659" y="1349"/>
                    <a:pt x="693" y="1343"/>
                  </a:cubicBezTo>
                  <a:lnTo>
                    <a:pt x="3300" y="866"/>
                  </a:lnTo>
                  <a:cubicBezTo>
                    <a:pt x="3839" y="777"/>
                    <a:pt x="3722" y="0"/>
                    <a:pt x="322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6" name="Google Shape;10346;p53"/>
            <p:cNvSpPr/>
            <p:nvPr/>
          </p:nvSpPr>
          <p:spPr>
            <a:xfrm>
              <a:off x="3546550" y="2685525"/>
              <a:ext cx="46625" cy="38700"/>
            </a:xfrm>
            <a:custGeom>
              <a:rect b="b" l="l" r="r" t="t"/>
              <a:pathLst>
                <a:path extrusionOk="0" h="1548" w="1865">
                  <a:moveTo>
                    <a:pt x="1027" y="0"/>
                  </a:moveTo>
                  <a:cubicBezTo>
                    <a:pt x="980" y="0"/>
                    <a:pt x="931" y="5"/>
                    <a:pt x="882" y="15"/>
                  </a:cubicBezTo>
                  <a:cubicBezTo>
                    <a:pt x="203" y="122"/>
                    <a:pt x="1" y="1015"/>
                    <a:pt x="572" y="1408"/>
                  </a:cubicBezTo>
                  <a:cubicBezTo>
                    <a:pt x="711" y="1505"/>
                    <a:pt x="861" y="1548"/>
                    <a:pt x="1008" y="1548"/>
                  </a:cubicBezTo>
                  <a:cubicBezTo>
                    <a:pt x="1455" y="1548"/>
                    <a:pt x="1865" y="1145"/>
                    <a:pt x="1775" y="634"/>
                  </a:cubicBezTo>
                  <a:cubicBezTo>
                    <a:pt x="1701" y="266"/>
                    <a:pt x="1387" y="0"/>
                    <a:pt x="102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7" name="Google Shape;10347;p53"/>
            <p:cNvSpPr/>
            <p:nvPr/>
          </p:nvSpPr>
          <p:spPr>
            <a:xfrm>
              <a:off x="3600825" y="2673950"/>
              <a:ext cx="93700" cy="33725"/>
            </a:xfrm>
            <a:custGeom>
              <a:rect b="b" l="l" r="r" t="t"/>
              <a:pathLst>
                <a:path extrusionOk="0" h="1349" w="3748">
                  <a:moveTo>
                    <a:pt x="3128" y="0"/>
                  </a:moveTo>
                  <a:cubicBezTo>
                    <a:pt x="3116" y="0"/>
                    <a:pt x="3105" y="1"/>
                    <a:pt x="3093" y="1"/>
                  </a:cubicBezTo>
                  <a:lnTo>
                    <a:pt x="497" y="478"/>
                  </a:lnTo>
                  <a:cubicBezTo>
                    <a:pt x="0" y="628"/>
                    <a:pt x="109" y="1349"/>
                    <a:pt x="604" y="1349"/>
                  </a:cubicBezTo>
                  <a:cubicBezTo>
                    <a:pt x="620" y="1349"/>
                    <a:pt x="636" y="1348"/>
                    <a:pt x="652" y="1347"/>
                  </a:cubicBezTo>
                  <a:lnTo>
                    <a:pt x="3247" y="882"/>
                  </a:lnTo>
                  <a:cubicBezTo>
                    <a:pt x="3748" y="731"/>
                    <a:pt x="3623" y="0"/>
                    <a:pt x="312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8" name="Google Shape;10348;p53"/>
            <p:cNvSpPr/>
            <p:nvPr/>
          </p:nvSpPr>
          <p:spPr>
            <a:xfrm>
              <a:off x="3557275" y="2743050"/>
              <a:ext cx="46550" cy="38625"/>
            </a:xfrm>
            <a:custGeom>
              <a:rect b="b" l="l" r="r" t="t"/>
              <a:pathLst>
                <a:path extrusionOk="0" h="1545" w="1862">
                  <a:moveTo>
                    <a:pt x="1002" y="0"/>
                  </a:moveTo>
                  <a:cubicBezTo>
                    <a:pt x="959" y="0"/>
                    <a:pt x="914" y="4"/>
                    <a:pt x="870" y="11"/>
                  </a:cubicBezTo>
                  <a:cubicBezTo>
                    <a:pt x="191" y="131"/>
                    <a:pt x="1" y="1012"/>
                    <a:pt x="560" y="1404"/>
                  </a:cubicBezTo>
                  <a:cubicBezTo>
                    <a:pt x="701" y="1501"/>
                    <a:pt x="854" y="1545"/>
                    <a:pt x="1002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8"/>
                    <a:pt x="1369" y="0"/>
                    <a:pt x="100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9" name="Google Shape;10349;p53"/>
            <p:cNvSpPr/>
            <p:nvPr/>
          </p:nvSpPr>
          <p:spPr>
            <a:xfrm>
              <a:off x="3610750" y="2731600"/>
              <a:ext cx="94800" cy="33850"/>
            </a:xfrm>
            <a:custGeom>
              <a:rect b="b" l="l" r="r" t="t"/>
              <a:pathLst>
                <a:path extrusionOk="0" h="1354" w="3792">
                  <a:moveTo>
                    <a:pt x="3181" y="1"/>
                  </a:moveTo>
                  <a:cubicBezTo>
                    <a:pt x="3159" y="1"/>
                    <a:pt x="3136" y="2"/>
                    <a:pt x="3112" y="5"/>
                  </a:cubicBezTo>
                  <a:lnTo>
                    <a:pt x="517" y="469"/>
                  </a:lnTo>
                  <a:cubicBezTo>
                    <a:pt x="0" y="607"/>
                    <a:pt x="114" y="1354"/>
                    <a:pt x="625" y="1354"/>
                  </a:cubicBezTo>
                  <a:cubicBezTo>
                    <a:pt x="644" y="1354"/>
                    <a:pt x="663" y="1353"/>
                    <a:pt x="683" y="1351"/>
                  </a:cubicBezTo>
                  <a:lnTo>
                    <a:pt x="3267" y="874"/>
                  </a:lnTo>
                  <a:cubicBezTo>
                    <a:pt x="3792" y="749"/>
                    <a:pt x="3683" y="1"/>
                    <a:pt x="318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0" name="Google Shape;10350;p53"/>
            <p:cNvSpPr/>
            <p:nvPr/>
          </p:nvSpPr>
          <p:spPr>
            <a:xfrm>
              <a:off x="3512625" y="2982275"/>
              <a:ext cx="194100" cy="174225"/>
            </a:xfrm>
            <a:custGeom>
              <a:rect b="b" l="l" r="r" t="t"/>
              <a:pathLst>
                <a:path extrusionOk="0" h="6969" w="7764">
                  <a:moveTo>
                    <a:pt x="3932" y="0"/>
                  </a:moveTo>
                  <a:cubicBezTo>
                    <a:pt x="2901" y="0"/>
                    <a:pt x="1887" y="467"/>
                    <a:pt x="1227" y="1349"/>
                  </a:cubicBezTo>
                  <a:lnTo>
                    <a:pt x="6954" y="4968"/>
                  </a:lnTo>
                  <a:cubicBezTo>
                    <a:pt x="7764" y="3396"/>
                    <a:pt x="7240" y="1468"/>
                    <a:pt x="5751" y="527"/>
                  </a:cubicBezTo>
                  <a:cubicBezTo>
                    <a:pt x="5189" y="172"/>
                    <a:pt x="4558" y="0"/>
                    <a:pt x="3932" y="0"/>
                  </a:cubicBezTo>
                  <a:close/>
                  <a:moveTo>
                    <a:pt x="810" y="1992"/>
                  </a:moveTo>
                  <a:lnTo>
                    <a:pt x="810" y="1992"/>
                  </a:lnTo>
                  <a:cubicBezTo>
                    <a:pt x="1" y="3563"/>
                    <a:pt x="525" y="5492"/>
                    <a:pt x="2013" y="6444"/>
                  </a:cubicBezTo>
                  <a:cubicBezTo>
                    <a:pt x="2577" y="6798"/>
                    <a:pt x="3207" y="6968"/>
                    <a:pt x="3830" y="6968"/>
                  </a:cubicBezTo>
                  <a:cubicBezTo>
                    <a:pt x="4864" y="6968"/>
                    <a:pt x="5880" y="6500"/>
                    <a:pt x="6549" y="5623"/>
                  </a:cubicBezTo>
                  <a:lnTo>
                    <a:pt x="810" y="1992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1" name="Google Shape;10351;p53"/>
            <p:cNvSpPr/>
            <p:nvPr/>
          </p:nvSpPr>
          <p:spPr>
            <a:xfrm>
              <a:off x="3876375" y="2609075"/>
              <a:ext cx="152125" cy="140725"/>
            </a:xfrm>
            <a:custGeom>
              <a:rect b="b" l="l" r="r" t="t"/>
              <a:pathLst>
                <a:path extrusionOk="0" h="5629" w="6085">
                  <a:moveTo>
                    <a:pt x="3596" y="1"/>
                  </a:moveTo>
                  <a:lnTo>
                    <a:pt x="1215" y="1620"/>
                  </a:lnTo>
                  <a:cubicBezTo>
                    <a:pt x="250" y="2275"/>
                    <a:pt x="0" y="3585"/>
                    <a:pt x="655" y="4549"/>
                  </a:cubicBezTo>
                  <a:lnTo>
                    <a:pt x="774" y="4716"/>
                  </a:lnTo>
                  <a:cubicBezTo>
                    <a:pt x="1174" y="5308"/>
                    <a:pt x="1832" y="5629"/>
                    <a:pt x="2505" y="5629"/>
                  </a:cubicBezTo>
                  <a:cubicBezTo>
                    <a:pt x="2913" y="5629"/>
                    <a:pt x="3327" y="5511"/>
                    <a:pt x="3691" y="5263"/>
                  </a:cubicBezTo>
                  <a:lnTo>
                    <a:pt x="6084" y="3644"/>
                  </a:lnTo>
                  <a:lnTo>
                    <a:pt x="3596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2" name="Google Shape;10352;p53"/>
            <p:cNvSpPr/>
            <p:nvPr/>
          </p:nvSpPr>
          <p:spPr>
            <a:xfrm>
              <a:off x="3979050" y="2550550"/>
              <a:ext cx="152125" cy="141000"/>
            </a:xfrm>
            <a:custGeom>
              <a:rect b="b" l="l" r="r" t="t"/>
              <a:pathLst>
                <a:path extrusionOk="0" h="5640" w="6085">
                  <a:moveTo>
                    <a:pt x="3578" y="0"/>
                  </a:moveTo>
                  <a:cubicBezTo>
                    <a:pt x="3170" y="0"/>
                    <a:pt x="2757" y="119"/>
                    <a:pt x="2394" y="365"/>
                  </a:cubicBezTo>
                  <a:lnTo>
                    <a:pt x="1" y="1996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5" y="3354"/>
                    <a:pt x="6085" y="2044"/>
                    <a:pt x="5430" y="1080"/>
                  </a:cubicBezTo>
                  <a:lnTo>
                    <a:pt x="5323" y="925"/>
                  </a:lnTo>
                  <a:cubicBezTo>
                    <a:pt x="4915" y="324"/>
                    <a:pt x="4252" y="0"/>
                    <a:pt x="357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3" name="Google Shape;10353;p53"/>
            <p:cNvSpPr/>
            <p:nvPr/>
          </p:nvSpPr>
          <p:spPr>
            <a:xfrm>
              <a:off x="3831725" y="2900125"/>
              <a:ext cx="268200" cy="266625"/>
            </a:xfrm>
            <a:custGeom>
              <a:rect b="b" l="l" r="r" t="t"/>
              <a:pathLst>
                <a:path extrusionOk="0" h="10665" w="10728">
                  <a:moveTo>
                    <a:pt x="5026" y="0"/>
                  </a:moveTo>
                  <a:cubicBezTo>
                    <a:pt x="4833" y="0"/>
                    <a:pt x="4678" y="137"/>
                    <a:pt x="4656" y="325"/>
                  </a:cubicBezTo>
                  <a:lnTo>
                    <a:pt x="4191" y="3801"/>
                  </a:lnTo>
                  <a:lnTo>
                    <a:pt x="715" y="3337"/>
                  </a:lnTo>
                  <a:cubicBezTo>
                    <a:pt x="700" y="3335"/>
                    <a:pt x="685" y="3334"/>
                    <a:pt x="670" y="3334"/>
                  </a:cubicBezTo>
                  <a:cubicBezTo>
                    <a:pt x="485" y="3334"/>
                    <a:pt x="320" y="3471"/>
                    <a:pt x="298" y="3658"/>
                  </a:cubicBezTo>
                  <a:lnTo>
                    <a:pt x="24" y="5635"/>
                  </a:lnTo>
                  <a:cubicBezTo>
                    <a:pt x="0" y="5837"/>
                    <a:pt x="143" y="6016"/>
                    <a:pt x="345" y="6051"/>
                  </a:cubicBezTo>
                  <a:lnTo>
                    <a:pt x="3834" y="6504"/>
                  </a:lnTo>
                  <a:lnTo>
                    <a:pt x="3370" y="9992"/>
                  </a:lnTo>
                  <a:cubicBezTo>
                    <a:pt x="3346" y="10195"/>
                    <a:pt x="3489" y="10373"/>
                    <a:pt x="3691" y="10409"/>
                  </a:cubicBezTo>
                  <a:lnTo>
                    <a:pt x="5668" y="10659"/>
                  </a:lnTo>
                  <a:cubicBezTo>
                    <a:pt x="5689" y="10663"/>
                    <a:pt x="5709" y="10665"/>
                    <a:pt x="5730" y="10665"/>
                  </a:cubicBezTo>
                  <a:cubicBezTo>
                    <a:pt x="5908" y="10665"/>
                    <a:pt x="6063" y="10531"/>
                    <a:pt x="6084" y="10350"/>
                  </a:cubicBezTo>
                  <a:lnTo>
                    <a:pt x="6537" y="6861"/>
                  </a:lnTo>
                  <a:lnTo>
                    <a:pt x="10025" y="7325"/>
                  </a:lnTo>
                  <a:cubicBezTo>
                    <a:pt x="10040" y="7327"/>
                    <a:pt x="10055" y="7328"/>
                    <a:pt x="10069" y="7328"/>
                  </a:cubicBezTo>
                  <a:cubicBezTo>
                    <a:pt x="10253" y="7328"/>
                    <a:pt x="10409" y="7192"/>
                    <a:pt x="10442" y="7016"/>
                  </a:cubicBezTo>
                  <a:lnTo>
                    <a:pt x="10704" y="5039"/>
                  </a:lnTo>
                  <a:cubicBezTo>
                    <a:pt x="10728" y="4837"/>
                    <a:pt x="10585" y="4646"/>
                    <a:pt x="10382" y="4623"/>
                  </a:cubicBezTo>
                  <a:lnTo>
                    <a:pt x="6906" y="4158"/>
                  </a:lnTo>
                  <a:lnTo>
                    <a:pt x="7358" y="682"/>
                  </a:lnTo>
                  <a:cubicBezTo>
                    <a:pt x="7382" y="479"/>
                    <a:pt x="7239" y="289"/>
                    <a:pt x="7037" y="265"/>
                  </a:cubicBezTo>
                  <a:lnTo>
                    <a:pt x="5072" y="3"/>
                  </a:lnTo>
                  <a:cubicBezTo>
                    <a:pt x="5057" y="1"/>
                    <a:pt x="5041" y="0"/>
                    <a:pt x="5026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4" name="Google Shape;10354;p53"/>
            <p:cNvSpPr/>
            <p:nvPr/>
          </p:nvSpPr>
          <p:spPr>
            <a:xfrm>
              <a:off x="3488825" y="3304550"/>
              <a:ext cx="270875" cy="337750"/>
            </a:xfrm>
            <a:custGeom>
              <a:rect b="b" l="l" r="r" t="t"/>
              <a:pathLst>
                <a:path extrusionOk="0" h="13510" w="10835">
                  <a:moveTo>
                    <a:pt x="4152" y="412"/>
                  </a:moveTo>
                  <a:cubicBezTo>
                    <a:pt x="4440" y="412"/>
                    <a:pt x="4723" y="585"/>
                    <a:pt x="4775" y="971"/>
                  </a:cubicBezTo>
                  <a:cubicBezTo>
                    <a:pt x="4810" y="1173"/>
                    <a:pt x="4751" y="1364"/>
                    <a:pt x="4632" y="1519"/>
                  </a:cubicBezTo>
                  <a:lnTo>
                    <a:pt x="3834" y="1662"/>
                  </a:lnTo>
                  <a:cubicBezTo>
                    <a:pt x="3655" y="1566"/>
                    <a:pt x="3536" y="1400"/>
                    <a:pt x="3501" y="1209"/>
                  </a:cubicBezTo>
                  <a:cubicBezTo>
                    <a:pt x="3386" y="709"/>
                    <a:pt x="3773" y="412"/>
                    <a:pt x="4152" y="412"/>
                  </a:cubicBezTo>
                  <a:close/>
                  <a:moveTo>
                    <a:pt x="7860" y="2722"/>
                  </a:moveTo>
                  <a:cubicBezTo>
                    <a:pt x="8116" y="2722"/>
                    <a:pt x="8342" y="2901"/>
                    <a:pt x="8394" y="3162"/>
                  </a:cubicBezTo>
                  <a:lnTo>
                    <a:pt x="9775" y="10746"/>
                  </a:lnTo>
                  <a:cubicBezTo>
                    <a:pt x="9835" y="11044"/>
                    <a:pt x="9632" y="11329"/>
                    <a:pt x="9335" y="11377"/>
                  </a:cubicBezTo>
                  <a:lnTo>
                    <a:pt x="3072" y="12520"/>
                  </a:lnTo>
                  <a:cubicBezTo>
                    <a:pt x="3041" y="12525"/>
                    <a:pt x="3011" y="12527"/>
                    <a:pt x="2981" y="12527"/>
                  </a:cubicBezTo>
                  <a:cubicBezTo>
                    <a:pt x="2718" y="12527"/>
                    <a:pt x="2482" y="12345"/>
                    <a:pt x="2429" y="12068"/>
                  </a:cubicBezTo>
                  <a:lnTo>
                    <a:pt x="1048" y="4507"/>
                  </a:lnTo>
                  <a:cubicBezTo>
                    <a:pt x="1000" y="4210"/>
                    <a:pt x="1191" y="3924"/>
                    <a:pt x="1500" y="3864"/>
                  </a:cubicBezTo>
                  <a:lnTo>
                    <a:pt x="2239" y="3733"/>
                  </a:lnTo>
                  <a:cubicBezTo>
                    <a:pt x="2280" y="3942"/>
                    <a:pt x="2460" y="4087"/>
                    <a:pt x="2664" y="4087"/>
                  </a:cubicBezTo>
                  <a:cubicBezTo>
                    <a:pt x="2693" y="4087"/>
                    <a:pt x="2721" y="4084"/>
                    <a:pt x="2751" y="4079"/>
                  </a:cubicBezTo>
                  <a:lnTo>
                    <a:pt x="6656" y="3376"/>
                  </a:lnTo>
                  <a:cubicBezTo>
                    <a:pt x="6894" y="3328"/>
                    <a:pt x="7049" y="3102"/>
                    <a:pt x="7013" y="2864"/>
                  </a:cubicBezTo>
                  <a:lnTo>
                    <a:pt x="7751" y="2733"/>
                  </a:lnTo>
                  <a:cubicBezTo>
                    <a:pt x="7788" y="2726"/>
                    <a:pt x="7824" y="2722"/>
                    <a:pt x="7860" y="2722"/>
                  </a:cubicBezTo>
                  <a:close/>
                  <a:moveTo>
                    <a:pt x="4137" y="1"/>
                  </a:moveTo>
                  <a:cubicBezTo>
                    <a:pt x="4073" y="1"/>
                    <a:pt x="4007" y="7"/>
                    <a:pt x="3941" y="19"/>
                  </a:cubicBezTo>
                  <a:cubicBezTo>
                    <a:pt x="3358" y="126"/>
                    <a:pt x="2965" y="697"/>
                    <a:pt x="3072" y="1281"/>
                  </a:cubicBezTo>
                  <a:cubicBezTo>
                    <a:pt x="3096" y="1459"/>
                    <a:pt x="3179" y="1626"/>
                    <a:pt x="3286" y="1757"/>
                  </a:cubicBezTo>
                  <a:lnTo>
                    <a:pt x="2512" y="1912"/>
                  </a:lnTo>
                  <a:cubicBezTo>
                    <a:pt x="2191" y="1971"/>
                    <a:pt x="1977" y="2281"/>
                    <a:pt x="2036" y="2590"/>
                  </a:cubicBezTo>
                  <a:lnTo>
                    <a:pt x="2084" y="2876"/>
                  </a:lnTo>
                  <a:lnTo>
                    <a:pt x="798" y="3102"/>
                  </a:lnTo>
                  <a:cubicBezTo>
                    <a:pt x="310" y="3197"/>
                    <a:pt x="0" y="3662"/>
                    <a:pt x="84" y="4150"/>
                  </a:cubicBezTo>
                  <a:lnTo>
                    <a:pt x="1655" y="12770"/>
                  </a:lnTo>
                  <a:cubicBezTo>
                    <a:pt x="1740" y="13206"/>
                    <a:pt x="2120" y="13510"/>
                    <a:pt x="2540" y="13510"/>
                  </a:cubicBezTo>
                  <a:cubicBezTo>
                    <a:pt x="2590" y="13510"/>
                    <a:pt x="2640" y="13505"/>
                    <a:pt x="2691" y="13496"/>
                  </a:cubicBezTo>
                  <a:lnTo>
                    <a:pt x="10037" y="12151"/>
                  </a:lnTo>
                  <a:cubicBezTo>
                    <a:pt x="10513" y="12068"/>
                    <a:pt x="10835" y="11591"/>
                    <a:pt x="10752" y="11115"/>
                  </a:cubicBezTo>
                  <a:lnTo>
                    <a:pt x="9180" y="2483"/>
                  </a:lnTo>
                  <a:cubicBezTo>
                    <a:pt x="9095" y="2047"/>
                    <a:pt x="8715" y="1744"/>
                    <a:pt x="8287" y="1744"/>
                  </a:cubicBezTo>
                  <a:cubicBezTo>
                    <a:pt x="8236" y="1744"/>
                    <a:pt x="8184" y="1748"/>
                    <a:pt x="8132" y="1757"/>
                  </a:cubicBezTo>
                  <a:lnTo>
                    <a:pt x="6858" y="1995"/>
                  </a:lnTo>
                  <a:lnTo>
                    <a:pt x="6811" y="1721"/>
                  </a:lnTo>
                  <a:cubicBezTo>
                    <a:pt x="6747" y="1436"/>
                    <a:pt x="6506" y="1235"/>
                    <a:pt x="6227" y="1235"/>
                  </a:cubicBezTo>
                  <a:cubicBezTo>
                    <a:pt x="6192" y="1235"/>
                    <a:pt x="6156" y="1238"/>
                    <a:pt x="6120" y="1245"/>
                  </a:cubicBezTo>
                  <a:lnTo>
                    <a:pt x="5179" y="1412"/>
                  </a:lnTo>
                  <a:cubicBezTo>
                    <a:pt x="5227" y="1245"/>
                    <a:pt x="5239" y="1066"/>
                    <a:pt x="5203" y="900"/>
                  </a:cubicBezTo>
                  <a:cubicBezTo>
                    <a:pt x="5108" y="370"/>
                    <a:pt x="4655" y="1"/>
                    <a:pt x="413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5" name="Google Shape;10355;p53"/>
            <p:cNvSpPr/>
            <p:nvPr/>
          </p:nvSpPr>
          <p:spPr>
            <a:xfrm>
              <a:off x="3536750" y="3425775"/>
              <a:ext cx="46600" cy="38725"/>
            </a:xfrm>
            <a:custGeom>
              <a:rect b="b" l="l" r="r" t="t"/>
              <a:pathLst>
                <a:path extrusionOk="0" h="1549" w="1864">
                  <a:moveTo>
                    <a:pt x="1026" y="1"/>
                  </a:moveTo>
                  <a:cubicBezTo>
                    <a:pt x="979" y="1"/>
                    <a:pt x="930" y="6"/>
                    <a:pt x="881" y="15"/>
                  </a:cubicBezTo>
                  <a:cubicBezTo>
                    <a:pt x="202" y="134"/>
                    <a:pt x="0" y="1015"/>
                    <a:pt x="572" y="1408"/>
                  </a:cubicBezTo>
                  <a:cubicBezTo>
                    <a:pt x="713" y="1505"/>
                    <a:pt x="865" y="1549"/>
                    <a:pt x="1012" y="1549"/>
                  </a:cubicBezTo>
                  <a:cubicBezTo>
                    <a:pt x="1460" y="1549"/>
                    <a:pt x="1864" y="1146"/>
                    <a:pt x="1774" y="634"/>
                  </a:cubicBezTo>
                  <a:cubicBezTo>
                    <a:pt x="1701" y="267"/>
                    <a:pt x="1386" y="1"/>
                    <a:pt x="1026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6" name="Google Shape;10356;p53"/>
            <p:cNvSpPr/>
            <p:nvPr/>
          </p:nvSpPr>
          <p:spPr>
            <a:xfrm>
              <a:off x="3589550" y="3414500"/>
              <a:ext cx="96825" cy="33725"/>
            </a:xfrm>
            <a:custGeom>
              <a:rect b="b" l="l" r="r" t="t"/>
              <a:pathLst>
                <a:path extrusionOk="0" h="1349" w="3873">
                  <a:moveTo>
                    <a:pt x="3265" y="1"/>
                  </a:moveTo>
                  <a:cubicBezTo>
                    <a:pt x="3229" y="1"/>
                    <a:pt x="3191" y="5"/>
                    <a:pt x="3151" y="14"/>
                  </a:cubicBezTo>
                  <a:lnTo>
                    <a:pt x="3151" y="2"/>
                  </a:lnTo>
                  <a:lnTo>
                    <a:pt x="555" y="478"/>
                  </a:lnTo>
                  <a:cubicBezTo>
                    <a:pt x="0" y="567"/>
                    <a:pt x="107" y="1349"/>
                    <a:pt x="597" y="1349"/>
                  </a:cubicBezTo>
                  <a:cubicBezTo>
                    <a:pt x="632" y="1349"/>
                    <a:pt x="670" y="1344"/>
                    <a:pt x="710" y="1336"/>
                  </a:cubicBezTo>
                  <a:lnTo>
                    <a:pt x="3317" y="871"/>
                  </a:lnTo>
                  <a:cubicBezTo>
                    <a:pt x="3873" y="793"/>
                    <a:pt x="3765" y="1"/>
                    <a:pt x="326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7" name="Google Shape;10357;p53"/>
            <p:cNvSpPr/>
            <p:nvPr/>
          </p:nvSpPr>
          <p:spPr>
            <a:xfrm>
              <a:off x="3546550" y="3479650"/>
              <a:ext cx="46625" cy="38725"/>
            </a:xfrm>
            <a:custGeom>
              <a:rect b="b" l="l" r="r" t="t"/>
              <a:pathLst>
                <a:path extrusionOk="0" h="1549" w="1865">
                  <a:moveTo>
                    <a:pt x="1027" y="1"/>
                  </a:moveTo>
                  <a:cubicBezTo>
                    <a:pt x="980" y="1"/>
                    <a:pt x="931" y="6"/>
                    <a:pt x="882" y="15"/>
                  </a:cubicBezTo>
                  <a:cubicBezTo>
                    <a:pt x="203" y="134"/>
                    <a:pt x="1" y="1015"/>
                    <a:pt x="572" y="1408"/>
                  </a:cubicBezTo>
                  <a:cubicBezTo>
                    <a:pt x="711" y="1505"/>
                    <a:pt x="861" y="1549"/>
                    <a:pt x="1008" y="1549"/>
                  </a:cubicBezTo>
                  <a:cubicBezTo>
                    <a:pt x="1455" y="1549"/>
                    <a:pt x="1865" y="1146"/>
                    <a:pt x="1775" y="635"/>
                  </a:cubicBezTo>
                  <a:cubicBezTo>
                    <a:pt x="1701" y="267"/>
                    <a:pt x="1387" y="1"/>
                    <a:pt x="102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8" name="Google Shape;10358;p53"/>
            <p:cNvSpPr/>
            <p:nvPr/>
          </p:nvSpPr>
          <p:spPr>
            <a:xfrm>
              <a:off x="3600725" y="3468350"/>
              <a:ext cx="93700" cy="33750"/>
            </a:xfrm>
            <a:custGeom>
              <a:rect b="b" l="l" r="r" t="t"/>
              <a:pathLst>
                <a:path extrusionOk="0" h="1350" w="3748">
                  <a:moveTo>
                    <a:pt x="3143" y="1"/>
                  </a:moveTo>
                  <a:cubicBezTo>
                    <a:pt x="3128" y="1"/>
                    <a:pt x="3112" y="2"/>
                    <a:pt x="3097" y="3"/>
                  </a:cubicBezTo>
                  <a:lnTo>
                    <a:pt x="501" y="467"/>
                  </a:lnTo>
                  <a:cubicBezTo>
                    <a:pt x="1" y="619"/>
                    <a:pt x="114" y="1350"/>
                    <a:pt x="620" y="1350"/>
                  </a:cubicBezTo>
                  <a:cubicBezTo>
                    <a:pt x="631" y="1350"/>
                    <a:pt x="644" y="1349"/>
                    <a:pt x="656" y="1348"/>
                  </a:cubicBezTo>
                  <a:lnTo>
                    <a:pt x="3251" y="872"/>
                  </a:lnTo>
                  <a:cubicBezTo>
                    <a:pt x="3748" y="722"/>
                    <a:pt x="3628" y="1"/>
                    <a:pt x="314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9" name="Google Shape;10359;p53"/>
            <p:cNvSpPr/>
            <p:nvPr/>
          </p:nvSpPr>
          <p:spPr>
            <a:xfrm>
              <a:off x="3557275" y="3537175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5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2" y="1502"/>
                    <a:pt x="855" y="1546"/>
                    <a:pt x="1003" y="1546"/>
                  </a:cubicBezTo>
                  <a:cubicBezTo>
                    <a:pt x="1454" y="1546"/>
                    <a:pt x="1861" y="1145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0" name="Google Shape;10360;p53"/>
            <p:cNvSpPr/>
            <p:nvPr/>
          </p:nvSpPr>
          <p:spPr>
            <a:xfrm>
              <a:off x="3610950" y="3525850"/>
              <a:ext cx="94400" cy="33725"/>
            </a:xfrm>
            <a:custGeom>
              <a:rect b="b" l="l" r="r" t="t"/>
              <a:pathLst>
                <a:path extrusionOk="0" h="1349" w="3776">
                  <a:moveTo>
                    <a:pt x="3104" y="1"/>
                  </a:moveTo>
                  <a:lnTo>
                    <a:pt x="509" y="477"/>
                  </a:lnTo>
                  <a:cubicBezTo>
                    <a:pt x="0" y="616"/>
                    <a:pt x="120" y="1348"/>
                    <a:pt x="628" y="1348"/>
                  </a:cubicBezTo>
                  <a:cubicBezTo>
                    <a:pt x="643" y="1348"/>
                    <a:pt x="659" y="1348"/>
                    <a:pt x="675" y="1346"/>
                  </a:cubicBezTo>
                  <a:lnTo>
                    <a:pt x="3259" y="882"/>
                  </a:lnTo>
                  <a:cubicBezTo>
                    <a:pt x="3775" y="744"/>
                    <a:pt x="3661" y="10"/>
                    <a:pt x="3162" y="10"/>
                  </a:cubicBezTo>
                  <a:cubicBezTo>
                    <a:pt x="3144" y="10"/>
                    <a:pt x="3124" y="11"/>
                    <a:pt x="3104" y="13"/>
                  </a:cubicBezTo>
                  <a:lnTo>
                    <a:pt x="3104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1" name="Google Shape;10361;p53"/>
            <p:cNvSpPr/>
            <p:nvPr/>
          </p:nvSpPr>
          <p:spPr>
            <a:xfrm>
              <a:off x="3513825" y="3776475"/>
              <a:ext cx="192900" cy="173675"/>
            </a:xfrm>
            <a:custGeom>
              <a:rect b="b" l="l" r="r" t="t"/>
              <a:pathLst>
                <a:path extrusionOk="0" h="6947" w="7716">
                  <a:moveTo>
                    <a:pt x="3892" y="1"/>
                  </a:moveTo>
                  <a:cubicBezTo>
                    <a:pt x="2858" y="1"/>
                    <a:pt x="1840" y="470"/>
                    <a:pt x="1179" y="1346"/>
                  </a:cubicBezTo>
                  <a:lnTo>
                    <a:pt x="6906" y="4978"/>
                  </a:lnTo>
                  <a:cubicBezTo>
                    <a:pt x="7716" y="3406"/>
                    <a:pt x="7192" y="1477"/>
                    <a:pt x="5703" y="525"/>
                  </a:cubicBezTo>
                  <a:cubicBezTo>
                    <a:pt x="5144" y="171"/>
                    <a:pt x="4515" y="1"/>
                    <a:pt x="3892" y="1"/>
                  </a:cubicBezTo>
                  <a:close/>
                  <a:moveTo>
                    <a:pt x="762" y="1989"/>
                  </a:moveTo>
                  <a:lnTo>
                    <a:pt x="762" y="1989"/>
                  </a:lnTo>
                  <a:cubicBezTo>
                    <a:pt x="0" y="3561"/>
                    <a:pt x="477" y="5478"/>
                    <a:pt x="1953" y="6418"/>
                  </a:cubicBezTo>
                  <a:cubicBezTo>
                    <a:pt x="2522" y="6775"/>
                    <a:pt x="3157" y="6947"/>
                    <a:pt x="3786" y="6947"/>
                  </a:cubicBezTo>
                  <a:cubicBezTo>
                    <a:pt x="4816" y="6947"/>
                    <a:pt x="5828" y="6486"/>
                    <a:pt x="6501" y="5621"/>
                  </a:cubicBezTo>
                  <a:lnTo>
                    <a:pt x="762" y="1989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2" name="Google Shape;10362;p53"/>
            <p:cNvSpPr/>
            <p:nvPr/>
          </p:nvSpPr>
          <p:spPr>
            <a:xfrm>
              <a:off x="3876375" y="3403225"/>
              <a:ext cx="152125" cy="140800"/>
            </a:xfrm>
            <a:custGeom>
              <a:rect b="b" l="l" r="r" t="t"/>
              <a:pathLst>
                <a:path extrusionOk="0" h="5632" w="6085">
                  <a:moveTo>
                    <a:pt x="3596" y="1"/>
                  </a:moveTo>
                  <a:lnTo>
                    <a:pt x="1215" y="1620"/>
                  </a:lnTo>
                  <a:cubicBezTo>
                    <a:pt x="250" y="2275"/>
                    <a:pt x="0" y="3584"/>
                    <a:pt x="655" y="4549"/>
                  </a:cubicBezTo>
                  <a:lnTo>
                    <a:pt x="774" y="4715"/>
                  </a:lnTo>
                  <a:cubicBezTo>
                    <a:pt x="1176" y="5311"/>
                    <a:pt x="1838" y="5632"/>
                    <a:pt x="2514" y="5632"/>
                  </a:cubicBezTo>
                  <a:cubicBezTo>
                    <a:pt x="2919" y="5632"/>
                    <a:pt x="3329" y="5516"/>
                    <a:pt x="3691" y="5275"/>
                  </a:cubicBezTo>
                  <a:lnTo>
                    <a:pt x="6084" y="3644"/>
                  </a:lnTo>
                  <a:lnTo>
                    <a:pt x="3596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3" name="Google Shape;10363;p53"/>
            <p:cNvSpPr/>
            <p:nvPr/>
          </p:nvSpPr>
          <p:spPr>
            <a:xfrm>
              <a:off x="3979050" y="3344700"/>
              <a:ext cx="152125" cy="141000"/>
            </a:xfrm>
            <a:custGeom>
              <a:rect b="b" l="l" r="r" t="t"/>
              <a:pathLst>
                <a:path extrusionOk="0" h="5640" w="6085">
                  <a:moveTo>
                    <a:pt x="3578" y="0"/>
                  </a:moveTo>
                  <a:cubicBezTo>
                    <a:pt x="3170" y="0"/>
                    <a:pt x="2757" y="118"/>
                    <a:pt x="2394" y="365"/>
                  </a:cubicBezTo>
                  <a:lnTo>
                    <a:pt x="1" y="1996"/>
                  </a:lnTo>
                  <a:lnTo>
                    <a:pt x="2477" y="5640"/>
                  </a:lnTo>
                  <a:lnTo>
                    <a:pt x="4870" y="4008"/>
                  </a:lnTo>
                  <a:cubicBezTo>
                    <a:pt x="5835" y="3354"/>
                    <a:pt x="6085" y="2044"/>
                    <a:pt x="5430" y="1091"/>
                  </a:cubicBezTo>
                  <a:lnTo>
                    <a:pt x="5323" y="925"/>
                  </a:lnTo>
                  <a:cubicBezTo>
                    <a:pt x="4915" y="324"/>
                    <a:pt x="4252" y="0"/>
                    <a:pt x="357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4" name="Google Shape;10364;p53"/>
            <p:cNvSpPr/>
            <p:nvPr/>
          </p:nvSpPr>
          <p:spPr>
            <a:xfrm>
              <a:off x="3831725" y="3694200"/>
              <a:ext cx="268200" cy="266925"/>
            </a:xfrm>
            <a:custGeom>
              <a:rect b="b" l="l" r="r" t="t"/>
              <a:pathLst>
                <a:path extrusionOk="0" h="10677" w="10728">
                  <a:moveTo>
                    <a:pt x="5007" y="0"/>
                  </a:moveTo>
                  <a:cubicBezTo>
                    <a:pt x="4823" y="0"/>
                    <a:pt x="4676" y="135"/>
                    <a:pt x="4644" y="327"/>
                  </a:cubicBezTo>
                  <a:lnTo>
                    <a:pt x="4191" y="3804"/>
                  </a:lnTo>
                  <a:lnTo>
                    <a:pt x="715" y="3340"/>
                  </a:lnTo>
                  <a:cubicBezTo>
                    <a:pt x="700" y="3338"/>
                    <a:pt x="685" y="3337"/>
                    <a:pt x="670" y="3337"/>
                  </a:cubicBezTo>
                  <a:cubicBezTo>
                    <a:pt x="485" y="3337"/>
                    <a:pt x="320" y="3473"/>
                    <a:pt x="298" y="3661"/>
                  </a:cubicBezTo>
                  <a:lnTo>
                    <a:pt x="24" y="5638"/>
                  </a:lnTo>
                  <a:cubicBezTo>
                    <a:pt x="0" y="5840"/>
                    <a:pt x="143" y="6019"/>
                    <a:pt x="345" y="6054"/>
                  </a:cubicBezTo>
                  <a:lnTo>
                    <a:pt x="3834" y="6519"/>
                  </a:lnTo>
                  <a:lnTo>
                    <a:pt x="3370" y="9995"/>
                  </a:lnTo>
                  <a:cubicBezTo>
                    <a:pt x="3346" y="10198"/>
                    <a:pt x="3489" y="10388"/>
                    <a:pt x="3691" y="10412"/>
                  </a:cubicBezTo>
                  <a:lnTo>
                    <a:pt x="5668" y="10674"/>
                  </a:lnTo>
                  <a:cubicBezTo>
                    <a:pt x="5682" y="10676"/>
                    <a:pt x="5697" y="10676"/>
                    <a:pt x="5712" y="10676"/>
                  </a:cubicBezTo>
                  <a:cubicBezTo>
                    <a:pt x="5895" y="10676"/>
                    <a:pt x="6051" y="10540"/>
                    <a:pt x="6084" y="10352"/>
                  </a:cubicBezTo>
                  <a:lnTo>
                    <a:pt x="6537" y="6876"/>
                  </a:lnTo>
                  <a:lnTo>
                    <a:pt x="10025" y="7328"/>
                  </a:lnTo>
                  <a:cubicBezTo>
                    <a:pt x="10046" y="7332"/>
                    <a:pt x="10067" y="7334"/>
                    <a:pt x="10087" y="7334"/>
                  </a:cubicBezTo>
                  <a:cubicBezTo>
                    <a:pt x="10265" y="7334"/>
                    <a:pt x="10421" y="7199"/>
                    <a:pt x="10442" y="7007"/>
                  </a:cubicBezTo>
                  <a:lnTo>
                    <a:pt x="10704" y="5042"/>
                  </a:lnTo>
                  <a:cubicBezTo>
                    <a:pt x="10728" y="4840"/>
                    <a:pt x="10585" y="4649"/>
                    <a:pt x="10382" y="4625"/>
                  </a:cubicBezTo>
                  <a:lnTo>
                    <a:pt x="6906" y="4161"/>
                  </a:lnTo>
                  <a:lnTo>
                    <a:pt x="7358" y="685"/>
                  </a:lnTo>
                  <a:cubicBezTo>
                    <a:pt x="7382" y="482"/>
                    <a:pt x="7239" y="292"/>
                    <a:pt x="7037" y="268"/>
                  </a:cubicBezTo>
                  <a:lnTo>
                    <a:pt x="5072" y="6"/>
                  </a:lnTo>
                  <a:cubicBezTo>
                    <a:pt x="5050" y="2"/>
                    <a:pt x="5028" y="0"/>
                    <a:pt x="500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5" name="Google Shape;10365;p53"/>
            <p:cNvSpPr/>
            <p:nvPr/>
          </p:nvSpPr>
          <p:spPr>
            <a:xfrm>
              <a:off x="3488825" y="4098700"/>
              <a:ext cx="270875" cy="337450"/>
            </a:xfrm>
            <a:custGeom>
              <a:rect b="b" l="l" r="r" t="t"/>
              <a:pathLst>
                <a:path extrusionOk="0" h="13498" w="10835">
                  <a:moveTo>
                    <a:pt x="4152" y="412"/>
                  </a:moveTo>
                  <a:cubicBezTo>
                    <a:pt x="4440" y="412"/>
                    <a:pt x="4723" y="585"/>
                    <a:pt x="4775" y="971"/>
                  </a:cubicBezTo>
                  <a:cubicBezTo>
                    <a:pt x="4810" y="1161"/>
                    <a:pt x="4751" y="1364"/>
                    <a:pt x="4632" y="1519"/>
                  </a:cubicBezTo>
                  <a:lnTo>
                    <a:pt x="3834" y="1661"/>
                  </a:lnTo>
                  <a:cubicBezTo>
                    <a:pt x="3667" y="1566"/>
                    <a:pt x="3536" y="1411"/>
                    <a:pt x="3501" y="1221"/>
                  </a:cubicBezTo>
                  <a:lnTo>
                    <a:pt x="3501" y="1209"/>
                  </a:lnTo>
                  <a:cubicBezTo>
                    <a:pt x="3386" y="709"/>
                    <a:pt x="3773" y="412"/>
                    <a:pt x="4152" y="412"/>
                  </a:cubicBezTo>
                  <a:close/>
                  <a:moveTo>
                    <a:pt x="7856" y="2723"/>
                  </a:moveTo>
                  <a:cubicBezTo>
                    <a:pt x="8113" y="2723"/>
                    <a:pt x="8342" y="2911"/>
                    <a:pt x="8394" y="3173"/>
                  </a:cubicBezTo>
                  <a:lnTo>
                    <a:pt x="9775" y="10734"/>
                  </a:lnTo>
                  <a:cubicBezTo>
                    <a:pt x="9835" y="11043"/>
                    <a:pt x="9632" y="11329"/>
                    <a:pt x="9335" y="11377"/>
                  </a:cubicBezTo>
                  <a:lnTo>
                    <a:pt x="3072" y="12520"/>
                  </a:lnTo>
                  <a:cubicBezTo>
                    <a:pt x="3041" y="12525"/>
                    <a:pt x="3011" y="12527"/>
                    <a:pt x="2981" y="12527"/>
                  </a:cubicBezTo>
                  <a:cubicBezTo>
                    <a:pt x="2718" y="12527"/>
                    <a:pt x="2482" y="12346"/>
                    <a:pt x="2429" y="12079"/>
                  </a:cubicBezTo>
                  <a:lnTo>
                    <a:pt x="1048" y="4507"/>
                  </a:lnTo>
                  <a:cubicBezTo>
                    <a:pt x="1000" y="4209"/>
                    <a:pt x="1203" y="3924"/>
                    <a:pt x="1500" y="3876"/>
                  </a:cubicBezTo>
                  <a:lnTo>
                    <a:pt x="2239" y="3745"/>
                  </a:lnTo>
                  <a:cubicBezTo>
                    <a:pt x="2281" y="3945"/>
                    <a:pt x="2462" y="4098"/>
                    <a:pt x="2668" y="4098"/>
                  </a:cubicBezTo>
                  <a:cubicBezTo>
                    <a:pt x="2695" y="4098"/>
                    <a:pt x="2723" y="4096"/>
                    <a:pt x="2751" y="4090"/>
                  </a:cubicBezTo>
                  <a:lnTo>
                    <a:pt x="6656" y="3376"/>
                  </a:lnTo>
                  <a:cubicBezTo>
                    <a:pt x="6894" y="3328"/>
                    <a:pt x="7049" y="3102"/>
                    <a:pt x="7013" y="2864"/>
                  </a:cubicBezTo>
                  <a:lnTo>
                    <a:pt x="7751" y="2733"/>
                  </a:lnTo>
                  <a:cubicBezTo>
                    <a:pt x="7786" y="2726"/>
                    <a:pt x="7821" y="2723"/>
                    <a:pt x="7856" y="2723"/>
                  </a:cubicBezTo>
                  <a:close/>
                  <a:moveTo>
                    <a:pt x="4137" y="1"/>
                  </a:moveTo>
                  <a:cubicBezTo>
                    <a:pt x="4073" y="1"/>
                    <a:pt x="4007" y="6"/>
                    <a:pt x="3941" y="18"/>
                  </a:cubicBezTo>
                  <a:cubicBezTo>
                    <a:pt x="3358" y="125"/>
                    <a:pt x="2965" y="697"/>
                    <a:pt x="3072" y="1280"/>
                  </a:cubicBezTo>
                  <a:cubicBezTo>
                    <a:pt x="3096" y="1459"/>
                    <a:pt x="3179" y="1614"/>
                    <a:pt x="3286" y="1757"/>
                  </a:cubicBezTo>
                  <a:lnTo>
                    <a:pt x="2512" y="1900"/>
                  </a:lnTo>
                  <a:cubicBezTo>
                    <a:pt x="2191" y="1959"/>
                    <a:pt x="1977" y="2269"/>
                    <a:pt x="2036" y="2578"/>
                  </a:cubicBezTo>
                  <a:lnTo>
                    <a:pt x="2084" y="2864"/>
                  </a:lnTo>
                  <a:lnTo>
                    <a:pt x="798" y="3102"/>
                  </a:lnTo>
                  <a:cubicBezTo>
                    <a:pt x="322" y="3185"/>
                    <a:pt x="0" y="3650"/>
                    <a:pt x="84" y="4138"/>
                  </a:cubicBezTo>
                  <a:lnTo>
                    <a:pt x="1655" y="12770"/>
                  </a:lnTo>
                  <a:cubicBezTo>
                    <a:pt x="1740" y="13195"/>
                    <a:pt x="2120" y="13497"/>
                    <a:pt x="2540" y="13497"/>
                  </a:cubicBezTo>
                  <a:cubicBezTo>
                    <a:pt x="2590" y="13497"/>
                    <a:pt x="2640" y="13493"/>
                    <a:pt x="2691" y="13484"/>
                  </a:cubicBezTo>
                  <a:lnTo>
                    <a:pt x="10037" y="12139"/>
                  </a:lnTo>
                  <a:cubicBezTo>
                    <a:pt x="10513" y="12056"/>
                    <a:pt x="10835" y="11579"/>
                    <a:pt x="10752" y="11103"/>
                  </a:cubicBezTo>
                  <a:lnTo>
                    <a:pt x="9180" y="2471"/>
                  </a:lnTo>
                  <a:cubicBezTo>
                    <a:pt x="9096" y="2041"/>
                    <a:pt x="8725" y="1740"/>
                    <a:pt x="8304" y="1740"/>
                  </a:cubicBezTo>
                  <a:cubicBezTo>
                    <a:pt x="8247" y="1740"/>
                    <a:pt x="8190" y="1745"/>
                    <a:pt x="8132" y="1757"/>
                  </a:cubicBezTo>
                  <a:lnTo>
                    <a:pt x="6858" y="1995"/>
                  </a:lnTo>
                  <a:lnTo>
                    <a:pt x="6811" y="1709"/>
                  </a:lnTo>
                  <a:cubicBezTo>
                    <a:pt x="6746" y="1428"/>
                    <a:pt x="6495" y="1226"/>
                    <a:pt x="6210" y="1226"/>
                  </a:cubicBezTo>
                  <a:cubicBezTo>
                    <a:pt x="6180" y="1226"/>
                    <a:pt x="6150" y="1228"/>
                    <a:pt x="6120" y="1233"/>
                  </a:cubicBezTo>
                  <a:lnTo>
                    <a:pt x="5179" y="1411"/>
                  </a:lnTo>
                  <a:cubicBezTo>
                    <a:pt x="5227" y="1245"/>
                    <a:pt x="5239" y="1066"/>
                    <a:pt x="5203" y="887"/>
                  </a:cubicBezTo>
                  <a:cubicBezTo>
                    <a:pt x="5108" y="369"/>
                    <a:pt x="4655" y="1"/>
                    <a:pt x="413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6" name="Google Shape;10366;p53"/>
            <p:cNvSpPr/>
            <p:nvPr/>
          </p:nvSpPr>
          <p:spPr>
            <a:xfrm>
              <a:off x="3536750" y="4220000"/>
              <a:ext cx="46600" cy="38650"/>
            </a:xfrm>
            <a:custGeom>
              <a:rect b="b" l="l" r="r" t="t"/>
              <a:pathLst>
                <a:path extrusionOk="0" h="1546" w="1864">
                  <a:moveTo>
                    <a:pt x="1013" y="1"/>
                  </a:moveTo>
                  <a:cubicBezTo>
                    <a:pt x="970" y="1"/>
                    <a:pt x="926" y="5"/>
                    <a:pt x="881" y="12"/>
                  </a:cubicBezTo>
                  <a:cubicBezTo>
                    <a:pt x="202" y="131"/>
                    <a:pt x="0" y="1012"/>
                    <a:pt x="572" y="1405"/>
                  </a:cubicBezTo>
                  <a:cubicBezTo>
                    <a:pt x="713" y="1502"/>
                    <a:pt x="865" y="1545"/>
                    <a:pt x="1012" y="1545"/>
                  </a:cubicBezTo>
                  <a:cubicBezTo>
                    <a:pt x="1460" y="1545"/>
                    <a:pt x="1864" y="1142"/>
                    <a:pt x="1774" y="631"/>
                  </a:cubicBezTo>
                  <a:cubicBezTo>
                    <a:pt x="1700" y="259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7" name="Google Shape;10367;p53"/>
            <p:cNvSpPr/>
            <p:nvPr/>
          </p:nvSpPr>
          <p:spPr>
            <a:xfrm>
              <a:off x="3589975" y="4208750"/>
              <a:ext cx="95975" cy="33525"/>
            </a:xfrm>
            <a:custGeom>
              <a:rect b="b" l="l" r="r" t="t"/>
              <a:pathLst>
                <a:path extrusionOk="0" h="1341" w="3839">
                  <a:moveTo>
                    <a:pt x="3230" y="0"/>
                  </a:moveTo>
                  <a:cubicBezTo>
                    <a:pt x="3199" y="0"/>
                    <a:pt x="3167" y="3"/>
                    <a:pt x="3134" y="10"/>
                  </a:cubicBezTo>
                  <a:lnTo>
                    <a:pt x="538" y="474"/>
                  </a:lnTo>
                  <a:cubicBezTo>
                    <a:pt x="0" y="575"/>
                    <a:pt x="106" y="1341"/>
                    <a:pt x="597" y="1341"/>
                  </a:cubicBezTo>
                  <a:cubicBezTo>
                    <a:pt x="627" y="1341"/>
                    <a:pt x="659" y="1338"/>
                    <a:pt x="693" y="1331"/>
                  </a:cubicBezTo>
                  <a:lnTo>
                    <a:pt x="3300" y="867"/>
                  </a:lnTo>
                  <a:cubicBezTo>
                    <a:pt x="3838" y="766"/>
                    <a:pt x="3722" y="0"/>
                    <a:pt x="323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8" name="Google Shape;10368;p53"/>
            <p:cNvSpPr/>
            <p:nvPr/>
          </p:nvSpPr>
          <p:spPr>
            <a:xfrm>
              <a:off x="3546550" y="4273875"/>
              <a:ext cx="46625" cy="38650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1" y="1"/>
                    <a:pt x="927" y="5"/>
                    <a:pt x="882" y="12"/>
                  </a:cubicBezTo>
                  <a:cubicBezTo>
                    <a:pt x="203" y="131"/>
                    <a:pt x="1" y="1012"/>
                    <a:pt x="572" y="1405"/>
                  </a:cubicBezTo>
                  <a:cubicBezTo>
                    <a:pt x="711" y="1502"/>
                    <a:pt x="861" y="1546"/>
                    <a:pt x="1008" y="1546"/>
                  </a:cubicBezTo>
                  <a:cubicBezTo>
                    <a:pt x="1455" y="1546"/>
                    <a:pt x="1865" y="1142"/>
                    <a:pt x="1775" y="631"/>
                  </a:cubicBezTo>
                  <a:cubicBezTo>
                    <a:pt x="1701" y="259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9" name="Google Shape;10369;p53"/>
            <p:cNvSpPr/>
            <p:nvPr/>
          </p:nvSpPr>
          <p:spPr>
            <a:xfrm>
              <a:off x="3600725" y="4262500"/>
              <a:ext cx="93700" cy="33750"/>
            </a:xfrm>
            <a:custGeom>
              <a:rect b="b" l="l" r="r" t="t"/>
              <a:pathLst>
                <a:path extrusionOk="0" h="1350" w="3748">
                  <a:moveTo>
                    <a:pt x="3143" y="1"/>
                  </a:moveTo>
                  <a:cubicBezTo>
                    <a:pt x="3128" y="1"/>
                    <a:pt x="3112" y="1"/>
                    <a:pt x="3097" y="3"/>
                  </a:cubicBezTo>
                  <a:lnTo>
                    <a:pt x="501" y="467"/>
                  </a:lnTo>
                  <a:cubicBezTo>
                    <a:pt x="1" y="618"/>
                    <a:pt x="114" y="1349"/>
                    <a:pt x="620" y="1349"/>
                  </a:cubicBezTo>
                  <a:cubicBezTo>
                    <a:pt x="631" y="1349"/>
                    <a:pt x="644" y="1349"/>
                    <a:pt x="656" y="1348"/>
                  </a:cubicBezTo>
                  <a:lnTo>
                    <a:pt x="3251" y="872"/>
                  </a:lnTo>
                  <a:cubicBezTo>
                    <a:pt x="3748" y="722"/>
                    <a:pt x="3628" y="1"/>
                    <a:pt x="314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0" name="Google Shape;10370;p53"/>
            <p:cNvSpPr/>
            <p:nvPr/>
          </p:nvSpPr>
          <p:spPr>
            <a:xfrm>
              <a:off x="3557275" y="4331350"/>
              <a:ext cx="46550" cy="38925"/>
            </a:xfrm>
            <a:custGeom>
              <a:rect b="b" l="l" r="r" t="t"/>
              <a:pathLst>
                <a:path extrusionOk="0" h="1557" w="1862">
                  <a:moveTo>
                    <a:pt x="998" y="0"/>
                  </a:moveTo>
                  <a:cubicBezTo>
                    <a:pt x="956" y="0"/>
                    <a:pt x="913" y="4"/>
                    <a:pt x="870" y="11"/>
                  </a:cubicBezTo>
                  <a:cubicBezTo>
                    <a:pt x="191" y="130"/>
                    <a:pt x="1" y="1011"/>
                    <a:pt x="560" y="1416"/>
                  </a:cubicBezTo>
                  <a:cubicBezTo>
                    <a:pt x="701" y="1513"/>
                    <a:pt x="854" y="1556"/>
                    <a:pt x="1002" y="1556"/>
                  </a:cubicBezTo>
                  <a:cubicBezTo>
                    <a:pt x="1453" y="1556"/>
                    <a:pt x="1861" y="1153"/>
                    <a:pt x="1763" y="642"/>
                  </a:cubicBezTo>
                  <a:cubicBezTo>
                    <a:pt x="1699" y="268"/>
                    <a:pt x="1367" y="0"/>
                    <a:pt x="99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1" name="Google Shape;10371;p53"/>
            <p:cNvSpPr/>
            <p:nvPr/>
          </p:nvSpPr>
          <p:spPr>
            <a:xfrm>
              <a:off x="3610825" y="4319900"/>
              <a:ext cx="94725" cy="33875"/>
            </a:xfrm>
            <a:custGeom>
              <a:rect b="b" l="l" r="r" t="t"/>
              <a:pathLst>
                <a:path extrusionOk="0" h="1355" w="3789">
                  <a:moveTo>
                    <a:pt x="3178" y="0"/>
                  </a:moveTo>
                  <a:cubicBezTo>
                    <a:pt x="3156" y="0"/>
                    <a:pt x="3133" y="2"/>
                    <a:pt x="3109" y="5"/>
                  </a:cubicBezTo>
                  <a:lnTo>
                    <a:pt x="514" y="481"/>
                  </a:lnTo>
                  <a:cubicBezTo>
                    <a:pt x="0" y="606"/>
                    <a:pt x="110" y="1355"/>
                    <a:pt x="612" y="1355"/>
                  </a:cubicBezTo>
                  <a:cubicBezTo>
                    <a:pt x="634" y="1355"/>
                    <a:pt x="657" y="1353"/>
                    <a:pt x="680" y="1350"/>
                  </a:cubicBezTo>
                  <a:lnTo>
                    <a:pt x="3264" y="886"/>
                  </a:lnTo>
                  <a:cubicBezTo>
                    <a:pt x="3789" y="749"/>
                    <a:pt x="3680" y="0"/>
                    <a:pt x="317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2" name="Google Shape;10372;p53"/>
            <p:cNvSpPr/>
            <p:nvPr/>
          </p:nvSpPr>
          <p:spPr>
            <a:xfrm>
              <a:off x="3512625" y="4570700"/>
              <a:ext cx="194100" cy="174075"/>
            </a:xfrm>
            <a:custGeom>
              <a:rect b="b" l="l" r="r" t="t"/>
              <a:pathLst>
                <a:path extrusionOk="0" h="6963" w="7764">
                  <a:moveTo>
                    <a:pt x="3931" y="1"/>
                  </a:moveTo>
                  <a:cubicBezTo>
                    <a:pt x="2900" y="1"/>
                    <a:pt x="1886" y="469"/>
                    <a:pt x="1227" y="1343"/>
                  </a:cubicBezTo>
                  <a:lnTo>
                    <a:pt x="6954" y="4975"/>
                  </a:lnTo>
                  <a:cubicBezTo>
                    <a:pt x="7764" y="3403"/>
                    <a:pt x="7240" y="1474"/>
                    <a:pt x="5751" y="534"/>
                  </a:cubicBezTo>
                  <a:cubicBezTo>
                    <a:pt x="5189" y="174"/>
                    <a:pt x="4557" y="1"/>
                    <a:pt x="3931" y="1"/>
                  </a:cubicBezTo>
                  <a:close/>
                  <a:moveTo>
                    <a:pt x="810" y="1986"/>
                  </a:moveTo>
                  <a:lnTo>
                    <a:pt x="810" y="1986"/>
                  </a:lnTo>
                  <a:cubicBezTo>
                    <a:pt x="1" y="3558"/>
                    <a:pt x="525" y="5498"/>
                    <a:pt x="2013" y="6439"/>
                  </a:cubicBezTo>
                  <a:cubicBezTo>
                    <a:pt x="2577" y="6793"/>
                    <a:pt x="3207" y="6963"/>
                    <a:pt x="3830" y="6963"/>
                  </a:cubicBezTo>
                  <a:cubicBezTo>
                    <a:pt x="4864" y="6963"/>
                    <a:pt x="5880" y="6494"/>
                    <a:pt x="6549" y="5618"/>
                  </a:cubicBezTo>
                  <a:lnTo>
                    <a:pt x="810" y="1986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3" name="Google Shape;10373;p53"/>
            <p:cNvSpPr/>
            <p:nvPr/>
          </p:nvSpPr>
          <p:spPr>
            <a:xfrm>
              <a:off x="3876375" y="4197375"/>
              <a:ext cx="152125" cy="141000"/>
            </a:xfrm>
            <a:custGeom>
              <a:rect b="b" l="l" r="r" t="t"/>
              <a:pathLst>
                <a:path extrusionOk="0" h="5640" w="6085">
                  <a:moveTo>
                    <a:pt x="3596" y="0"/>
                  </a:moveTo>
                  <a:lnTo>
                    <a:pt x="1215" y="1632"/>
                  </a:lnTo>
                  <a:cubicBezTo>
                    <a:pt x="250" y="2286"/>
                    <a:pt x="0" y="3596"/>
                    <a:pt x="655" y="4549"/>
                  </a:cubicBezTo>
                  <a:lnTo>
                    <a:pt x="774" y="4715"/>
                  </a:lnTo>
                  <a:cubicBezTo>
                    <a:pt x="1175" y="5316"/>
                    <a:pt x="1834" y="5640"/>
                    <a:pt x="2508" y="5640"/>
                  </a:cubicBezTo>
                  <a:cubicBezTo>
                    <a:pt x="2915" y="5640"/>
                    <a:pt x="3328" y="5522"/>
                    <a:pt x="3691" y="5275"/>
                  </a:cubicBezTo>
                  <a:lnTo>
                    <a:pt x="6084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4" name="Google Shape;10374;p53"/>
            <p:cNvSpPr/>
            <p:nvPr/>
          </p:nvSpPr>
          <p:spPr>
            <a:xfrm>
              <a:off x="3979050" y="4138825"/>
              <a:ext cx="152125" cy="141025"/>
            </a:xfrm>
            <a:custGeom>
              <a:rect b="b" l="l" r="r" t="t"/>
              <a:pathLst>
                <a:path extrusionOk="0" h="5641" w="6085">
                  <a:moveTo>
                    <a:pt x="3578" y="1"/>
                  </a:moveTo>
                  <a:cubicBezTo>
                    <a:pt x="3170" y="1"/>
                    <a:pt x="2757" y="119"/>
                    <a:pt x="2394" y="366"/>
                  </a:cubicBezTo>
                  <a:lnTo>
                    <a:pt x="1" y="1997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5" y="3354"/>
                    <a:pt x="6085" y="2045"/>
                    <a:pt x="5430" y="1092"/>
                  </a:cubicBezTo>
                  <a:lnTo>
                    <a:pt x="5323" y="926"/>
                  </a:lnTo>
                  <a:cubicBezTo>
                    <a:pt x="4915" y="325"/>
                    <a:pt x="4252" y="1"/>
                    <a:pt x="357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5" name="Google Shape;10375;p53"/>
            <p:cNvSpPr/>
            <p:nvPr/>
          </p:nvSpPr>
          <p:spPr>
            <a:xfrm>
              <a:off x="3831725" y="4488350"/>
              <a:ext cx="268200" cy="266925"/>
            </a:xfrm>
            <a:custGeom>
              <a:rect b="b" l="l" r="r" t="t"/>
              <a:pathLst>
                <a:path extrusionOk="0" h="10677" w="10728">
                  <a:moveTo>
                    <a:pt x="5007" y="0"/>
                  </a:moveTo>
                  <a:cubicBezTo>
                    <a:pt x="4823" y="0"/>
                    <a:pt x="4676" y="135"/>
                    <a:pt x="4644" y="327"/>
                  </a:cubicBezTo>
                  <a:lnTo>
                    <a:pt x="4191" y="3804"/>
                  </a:lnTo>
                  <a:lnTo>
                    <a:pt x="715" y="3339"/>
                  </a:lnTo>
                  <a:cubicBezTo>
                    <a:pt x="700" y="3338"/>
                    <a:pt x="685" y="3337"/>
                    <a:pt x="670" y="3337"/>
                  </a:cubicBezTo>
                  <a:cubicBezTo>
                    <a:pt x="485" y="3337"/>
                    <a:pt x="320" y="3473"/>
                    <a:pt x="298" y="3661"/>
                  </a:cubicBezTo>
                  <a:lnTo>
                    <a:pt x="24" y="5637"/>
                  </a:lnTo>
                  <a:cubicBezTo>
                    <a:pt x="0" y="5840"/>
                    <a:pt x="143" y="6030"/>
                    <a:pt x="345" y="6054"/>
                  </a:cubicBezTo>
                  <a:lnTo>
                    <a:pt x="3834" y="6518"/>
                  </a:lnTo>
                  <a:lnTo>
                    <a:pt x="3370" y="9995"/>
                  </a:lnTo>
                  <a:cubicBezTo>
                    <a:pt x="3346" y="10197"/>
                    <a:pt x="3489" y="10388"/>
                    <a:pt x="3691" y="10412"/>
                  </a:cubicBezTo>
                  <a:lnTo>
                    <a:pt x="5668" y="10674"/>
                  </a:lnTo>
                  <a:cubicBezTo>
                    <a:pt x="5682" y="10675"/>
                    <a:pt x="5697" y="10676"/>
                    <a:pt x="5712" y="10676"/>
                  </a:cubicBezTo>
                  <a:cubicBezTo>
                    <a:pt x="5897" y="10676"/>
                    <a:pt x="6062" y="10540"/>
                    <a:pt x="6084" y="10352"/>
                  </a:cubicBezTo>
                  <a:lnTo>
                    <a:pt x="6537" y="6876"/>
                  </a:lnTo>
                  <a:lnTo>
                    <a:pt x="10025" y="7328"/>
                  </a:lnTo>
                  <a:cubicBezTo>
                    <a:pt x="10045" y="7331"/>
                    <a:pt x="10065" y="7333"/>
                    <a:pt x="10084" y="7333"/>
                  </a:cubicBezTo>
                  <a:cubicBezTo>
                    <a:pt x="10263" y="7333"/>
                    <a:pt x="10420" y="7189"/>
                    <a:pt x="10442" y="7007"/>
                  </a:cubicBezTo>
                  <a:lnTo>
                    <a:pt x="10704" y="5042"/>
                  </a:lnTo>
                  <a:cubicBezTo>
                    <a:pt x="10728" y="4828"/>
                    <a:pt x="10585" y="4649"/>
                    <a:pt x="10382" y="4613"/>
                  </a:cubicBezTo>
                  <a:lnTo>
                    <a:pt x="6906" y="4161"/>
                  </a:lnTo>
                  <a:lnTo>
                    <a:pt x="7358" y="684"/>
                  </a:lnTo>
                  <a:cubicBezTo>
                    <a:pt x="7382" y="482"/>
                    <a:pt x="7239" y="291"/>
                    <a:pt x="7037" y="256"/>
                  </a:cubicBezTo>
                  <a:lnTo>
                    <a:pt x="5072" y="6"/>
                  </a:lnTo>
                  <a:cubicBezTo>
                    <a:pt x="5050" y="2"/>
                    <a:pt x="5028" y="0"/>
                    <a:pt x="500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6" name="Google Shape;10376;p53"/>
            <p:cNvSpPr/>
            <p:nvPr/>
          </p:nvSpPr>
          <p:spPr>
            <a:xfrm>
              <a:off x="2694375" y="921250"/>
              <a:ext cx="271475" cy="338100"/>
            </a:xfrm>
            <a:custGeom>
              <a:rect b="b" l="l" r="r" t="t"/>
              <a:pathLst>
                <a:path extrusionOk="0" h="13524" w="10859">
                  <a:moveTo>
                    <a:pt x="4164" y="435"/>
                  </a:moveTo>
                  <a:cubicBezTo>
                    <a:pt x="4452" y="435"/>
                    <a:pt x="4735" y="607"/>
                    <a:pt x="4787" y="994"/>
                  </a:cubicBezTo>
                  <a:cubicBezTo>
                    <a:pt x="4822" y="1196"/>
                    <a:pt x="4763" y="1387"/>
                    <a:pt x="4632" y="1541"/>
                  </a:cubicBezTo>
                  <a:lnTo>
                    <a:pt x="3846" y="1684"/>
                  </a:lnTo>
                  <a:cubicBezTo>
                    <a:pt x="3668" y="1589"/>
                    <a:pt x="3548" y="1422"/>
                    <a:pt x="3513" y="1232"/>
                  </a:cubicBezTo>
                  <a:cubicBezTo>
                    <a:pt x="3398" y="732"/>
                    <a:pt x="3785" y="435"/>
                    <a:pt x="4164" y="435"/>
                  </a:cubicBezTo>
                  <a:close/>
                  <a:moveTo>
                    <a:pt x="7857" y="2749"/>
                  </a:moveTo>
                  <a:cubicBezTo>
                    <a:pt x="8127" y="2749"/>
                    <a:pt x="8353" y="2930"/>
                    <a:pt x="8406" y="3208"/>
                  </a:cubicBezTo>
                  <a:lnTo>
                    <a:pt x="9787" y="10769"/>
                  </a:lnTo>
                  <a:cubicBezTo>
                    <a:pt x="9847" y="11054"/>
                    <a:pt x="9644" y="11340"/>
                    <a:pt x="9359" y="11400"/>
                  </a:cubicBezTo>
                  <a:lnTo>
                    <a:pt x="3084" y="12543"/>
                  </a:lnTo>
                  <a:cubicBezTo>
                    <a:pt x="3049" y="12550"/>
                    <a:pt x="3014" y="12553"/>
                    <a:pt x="2980" y="12553"/>
                  </a:cubicBezTo>
                  <a:cubicBezTo>
                    <a:pt x="2722" y="12553"/>
                    <a:pt x="2495" y="12365"/>
                    <a:pt x="2453" y="12102"/>
                  </a:cubicBezTo>
                  <a:lnTo>
                    <a:pt x="1072" y="4530"/>
                  </a:lnTo>
                  <a:cubicBezTo>
                    <a:pt x="1012" y="4232"/>
                    <a:pt x="1215" y="3958"/>
                    <a:pt x="1512" y="3899"/>
                  </a:cubicBezTo>
                  <a:lnTo>
                    <a:pt x="2263" y="3768"/>
                  </a:lnTo>
                  <a:cubicBezTo>
                    <a:pt x="2294" y="3977"/>
                    <a:pt x="2481" y="4122"/>
                    <a:pt x="2688" y="4122"/>
                  </a:cubicBezTo>
                  <a:cubicBezTo>
                    <a:pt x="2716" y="4122"/>
                    <a:pt x="2745" y="4119"/>
                    <a:pt x="2775" y="4113"/>
                  </a:cubicBezTo>
                  <a:lnTo>
                    <a:pt x="6680" y="3399"/>
                  </a:lnTo>
                  <a:cubicBezTo>
                    <a:pt x="6906" y="3363"/>
                    <a:pt x="7073" y="3125"/>
                    <a:pt x="7025" y="2899"/>
                  </a:cubicBezTo>
                  <a:lnTo>
                    <a:pt x="7763" y="2756"/>
                  </a:lnTo>
                  <a:cubicBezTo>
                    <a:pt x="7795" y="2751"/>
                    <a:pt x="7826" y="2749"/>
                    <a:pt x="7857" y="2749"/>
                  </a:cubicBezTo>
                  <a:close/>
                  <a:moveTo>
                    <a:pt x="4145" y="0"/>
                  </a:moveTo>
                  <a:cubicBezTo>
                    <a:pt x="4082" y="0"/>
                    <a:pt x="4018" y="6"/>
                    <a:pt x="3953" y="17"/>
                  </a:cubicBezTo>
                  <a:cubicBezTo>
                    <a:pt x="3358" y="136"/>
                    <a:pt x="2965" y="708"/>
                    <a:pt x="3084" y="1303"/>
                  </a:cubicBezTo>
                  <a:cubicBezTo>
                    <a:pt x="3108" y="1482"/>
                    <a:pt x="3179" y="1637"/>
                    <a:pt x="3298" y="1779"/>
                  </a:cubicBezTo>
                  <a:lnTo>
                    <a:pt x="2525" y="1922"/>
                  </a:lnTo>
                  <a:cubicBezTo>
                    <a:pt x="2203" y="1982"/>
                    <a:pt x="1989" y="2291"/>
                    <a:pt x="2048" y="2601"/>
                  </a:cubicBezTo>
                  <a:lnTo>
                    <a:pt x="2096" y="2887"/>
                  </a:lnTo>
                  <a:lnTo>
                    <a:pt x="810" y="3125"/>
                  </a:lnTo>
                  <a:cubicBezTo>
                    <a:pt x="322" y="3208"/>
                    <a:pt x="0" y="3673"/>
                    <a:pt x="96" y="4161"/>
                  </a:cubicBezTo>
                  <a:lnTo>
                    <a:pt x="1667" y="12793"/>
                  </a:lnTo>
                  <a:cubicBezTo>
                    <a:pt x="1751" y="13223"/>
                    <a:pt x="2122" y="13524"/>
                    <a:pt x="2543" y="13524"/>
                  </a:cubicBezTo>
                  <a:cubicBezTo>
                    <a:pt x="2600" y="13524"/>
                    <a:pt x="2657" y="13518"/>
                    <a:pt x="2715" y="13507"/>
                  </a:cubicBezTo>
                  <a:lnTo>
                    <a:pt x="10049" y="12174"/>
                  </a:lnTo>
                  <a:cubicBezTo>
                    <a:pt x="10537" y="12078"/>
                    <a:pt x="10859" y="11614"/>
                    <a:pt x="10764" y="11126"/>
                  </a:cubicBezTo>
                  <a:lnTo>
                    <a:pt x="9192" y="2506"/>
                  </a:lnTo>
                  <a:cubicBezTo>
                    <a:pt x="9107" y="2069"/>
                    <a:pt x="8727" y="1766"/>
                    <a:pt x="8299" y="1766"/>
                  </a:cubicBezTo>
                  <a:cubicBezTo>
                    <a:pt x="8248" y="1766"/>
                    <a:pt x="8196" y="1771"/>
                    <a:pt x="8144" y="1779"/>
                  </a:cubicBezTo>
                  <a:lnTo>
                    <a:pt x="6870" y="2018"/>
                  </a:lnTo>
                  <a:lnTo>
                    <a:pt x="6823" y="1744"/>
                  </a:lnTo>
                  <a:cubicBezTo>
                    <a:pt x="6770" y="1458"/>
                    <a:pt x="6520" y="1258"/>
                    <a:pt x="6248" y="1258"/>
                  </a:cubicBezTo>
                  <a:cubicBezTo>
                    <a:pt x="6214" y="1258"/>
                    <a:pt x="6179" y="1261"/>
                    <a:pt x="6144" y="1268"/>
                  </a:cubicBezTo>
                  <a:lnTo>
                    <a:pt x="5192" y="1434"/>
                  </a:lnTo>
                  <a:cubicBezTo>
                    <a:pt x="5239" y="1268"/>
                    <a:pt x="5251" y="1089"/>
                    <a:pt x="5215" y="922"/>
                  </a:cubicBezTo>
                  <a:cubicBezTo>
                    <a:pt x="5130" y="381"/>
                    <a:pt x="4667" y="0"/>
                    <a:pt x="4145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7" name="Google Shape;10377;p53"/>
            <p:cNvSpPr/>
            <p:nvPr/>
          </p:nvSpPr>
          <p:spPr>
            <a:xfrm>
              <a:off x="2742600" y="1043050"/>
              <a:ext cx="46625" cy="38675"/>
            </a:xfrm>
            <a:custGeom>
              <a:rect b="b" l="l" r="r" t="t"/>
              <a:pathLst>
                <a:path extrusionOk="0" h="1547" w="1865">
                  <a:moveTo>
                    <a:pt x="1023" y="1"/>
                  </a:moveTo>
                  <a:cubicBezTo>
                    <a:pt x="976" y="1"/>
                    <a:pt x="929" y="5"/>
                    <a:pt x="881" y="15"/>
                  </a:cubicBezTo>
                  <a:cubicBezTo>
                    <a:pt x="191" y="134"/>
                    <a:pt x="0" y="1015"/>
                    <a:pt x="572" y="1408"/>
                  </a:cubicBezTo>
                  <a:cubicBezTo>
                    <a:pt x="708" y="1504"/>
                    <a:pt x="857" y="1547"/>
                    <a:pt x="1002" y="1547"/>
                  </a:cubicBezTo>
                  <a:cubicBezTo>
                    <a:pt x="1451" y="1547"/>
                    <a:pt x="1864" y="1138"/>
                    <a:pt x="1774" y="634"/>
                  </a:cubicBezTo>
                  <a:cubicBezTo>
                    <a:pt x="1701" y="266"/>
                    <a:pt x="1377" y="1"/>
                    <a:pt x="102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8" name="Google Shape;10378;p53"/>
            <p:cNvSpPr/>
            <p:nvPr/>
          </p:nvSpPr>
          <p:spPr>
            <a:xfrm>
              <a:off x="2795450" y="1031775"/>
              <a:ext cx="96450" cy="33875"/>
            </a:xfrm>
            <a:custGeom>
              <a:rect b="b" l="l" r="r" t="t"/>
              <a:pathLst>
                <a:path extrusionOk="0" h="1355" w="3858">
                  <a:moveTo>
                    <a:pt x="3263" y="1"/>
                  </a:moveTo>
                  <a:cubicBezTo>
                    <a:pt x="3227" y="1"/>
                    <a:pt x="3189" y="5"/>
                    <a:pt x="3149" y="14"/>
                  </a:cubicBezTo>
                  <a:lnTo>
                    <a:pt x="553" y="490"/>
                  </a:lnTo>
                  <a:cubicBezTo>
                    <a:pt x="0" y="580"/>
                    <a:pt x="121" y="1354"/>
                    <a:pt x="621" y="1354"/>
                  </a:cubicBezTo>
                  <a:cubicBezTo>
                    <a:pt x="649" y="1354"/>
                    <a:pt x="678" y="1352"/>
                    <a:pt x="708" y="1347"/>
                  </a:cubicBezTo>
                  <a:lnTo>
                    <a:pt x="3292" y="871"/>
                  </a:lnTo>
                  <a:cubicBezTo>
                    <a:pt x="3858" y="793"/>
                    <a:pt x="3761" y="1"/>
                    <a:pt x="326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9" name="Google Shape;10379;p53"/>
            <p:cNvSpPr/>
            <p:nvPr/>
          </p:nvSpPr>
          <p:spPr>
            <a:xfrm>
              <a:off x="2752425" y="1097000"/>
              <a:ext cx="46600" cy="38650"/>
            </a:xfrm>
            <a:custGeom>
              <a:rect b="b" l="l" r="r" t="t"/>
              <a:pathLst>
                <a:path extrusionOk="0" h="1546" w="1864">
                  <a:moveTo>
                    <a:pt x="1014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8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0" name="Google Shape;10380;p53"/>
            <p:cNvSpPr/>
            <p:nvPr/>
          </p:nvSpPr>
          <p:spPr>
            <a:xfrm>
              <a:off x="2806300" y="1085650"/>
              <a:ext cx="94075" cy="33725"/>
            </a:xfrm>
            <a:custGeom>
              <a:rect b="b" l="l" r="r" t="t"/>
              <a:pathLst>
                <a:path extrusionOk="0" h="1349" w="3763">
                  <a:moveTo>
                    <a:pt x="3143" y="0"/>
                  </a:moveTo>
                  <a:cubicBezTo>
                    <a:pt x="3131" y="0"/>
                    <a:pt x="3120" y="1"/>
                    <a:pt x="3108" y="2"/>
                  </a:cubicBezTo>
                  <a:lnTo>
                    <a:pt x="512" y="478"/>
                  </a:lnTo>
                  <a:cubicBezTo>
                    <a:pt x="0" y="618"/>
                    <a:pt x="125" y="1348"/>
                    <a:pt x="631" y="1348"/>
                  </a:cubicBezTo>
                  <a:cubicBezTo>
                    <a:pt x="643" y="1348"/>
                    <a:pt x="655" y="1348"/>
                    <a:pt x="667" y="1347"/>
                  </a:cubicBezTo>
                  <a:lnTo>
                    <a:pt x="3262" y="871"/>
                  </a:lnTo>
                  <a:cubicBezTo>
                    <a:pt x="3763" y="731"/>
                    <a:pt x="3638" y="0"/>
                    <a:pt x="314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1" name="Google Shape;10381;p53"/>
            <p:cNvSpPr/>
            <p:nvPr/>
          </p:nvSpPr>
          <p:spPr>
            <a:xfrm>
              <a:off x="2763125" y="1154450"/>
              <a:ext cx="46550" cy="38900"/>
            </a:xfrm>
            <a:custGeom>
              <a:rect b="b" l="l" r="r" t="t"/>
              <a:pathLst>
                <a:path extrusionOk="0" h="1556" w="1862">
                  <a:moveTo>
                    <a:pt x="1002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17"/>
                  </a:cubicBezTo>
                  <a:cubicBezTo>
                    <a:pt x="700" y="1513"/>
                    <a:pt x="851" y="1556"/>
                    <a:pt x="997" y="1556"/>
                  </a:cubicBezTo>
                  <a:cubicBezTo>
                    <a:pt x="1451" y="1556"/>
                    <a:pt x="1862" y="1147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2" name="Google Shape;10382;p53"/>
            <p:cNvSpPr/>
            <p:nvPr/>
          </p:nvSpPr>
          <p:spPr>
            <a:xfrm>
              <a:off x="2816575" y="1143050"/>
              <a:ext cx="94925" cy="34125"/>
            </a:xfrm>
            <a:custGeom>
              <a:rect b="b" l="l" r="r" t="t"/>
              <a:pathLst>
                <a:path extrusionOk="0" h="1365" w="3797">
                  <a:moveTo>
                    <a:pt x="3172" y="0"/>
                  </a:moveTo>
                  <a:cubicBezTo>
                    <a:pt x="3153" y="0"/>
                    <a:pt x="3133" y="1"/>
                    <a:pt x="3113" y="4"/>
                  </a:cubicBezTo>
                  <a:lnTo>
                    <a:pt x="518" y="480"/>
                  </a:lnTo>
                  <a:cubicBezTo>
                    <a:pt x="1" y="606"/>
                    <a:pt x="116" y="1364"/>
                    <a:pt x="616" y="1364"/>
                  </a:cubicBezTo>
                  <a:cubicBezTo>
                    <a:pt x="634" y="1364"/>
                    <a:pt x="653" y="1363"/>
                    <a:pt x="673" y="1361"/>
                  </a:cubicBezTo>
                  <a:lnTo>
                    <a:pt x="3280" y="885"/>
                  </a:lnTo>
                  <a:cubicBezTo>
                    <a:pt x="3797" y="747"/>
                    <a:pt x="3682" y="0"/>
                    <a:pt x="317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3" name="Google Shape;10383;p53"/>
            <p:cNvSpPr/>
            <p:nvPr/>
          </p:nvSpPr>
          <p:spPr>
            <a:xfrm>
              <a:off x="2718475" y="1393950"/>
              <a:ext cx="194100" cy="173950"/>
            </a:xfrm>
            <a:custGeom>
              <a:rect b="b" l="l" r="r" t="t"/>
              <a:pathLst>
                <a:path extrusionOk="0" h="6958" w="7764">
                  <a:moveTo>
                    <a:pt x="3923" y="1"/>
                  </a:moveTo>
                  <a:cubicBezTo>
                    <a:pt x="2893" y="1"/>
                    <a:pt x="1881" y="465"/>
                    <a:pt x="1215" y="1338"/>
                  </a:cubicBezTo>
                  <a:lnTo>
                    <a:pt x="6954" y="4969"/>
                  </a:lnTo>
                  <a:cubicBezTo>
                    <a:pt x="7764" y="3398"/>
                    <a:pt x="7240" y="1469"/>
                    <a:pt x="5752" y="528"/>
                  </a:cubicBezTo>
                  <a:cubicBezTo>
                    <a:pt x="5184" y="173"/>
                    <a:pt x="4550" y="1"/>
                    <a:pt x="3923" y="1"/>
                  </a:cubicBezTo>
                  <a:close/>
                  <a:moveTo>
                    <a:pt x="810" y="1993"/>
                  </a:moveTo>
                  <a:cubicBezTo>
                    <a:pt x="1" y="3553"/>
                    <a:pt x="525" y="5481"/>
                    <a:pt x="2013" y="6434"/>
                  </a:cubicBezTo>
                  <a:cubicBezTo>
                    <a:pt x="2577" y="6788"/>
                    <a:pt x="3207" y="6958"/>
                    <a:pt x="3830" y="6958"/>
                  </a:cubicBezTo>
                  <a:cubicBezTo>
                    <a:pt x="4864" y="6958"/>
                    <a:pt x="5881" y="6489"/>
                    <a:pt x="6549" y="5612"/>
                  </a:cubicBezTo>
                  <a:lnTo>
                    <a:pt x="810" y="1993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4" name="Google Shape;10384;p53"/>
            <p:cNvSpPr/>
            <p:nvPr/>
          </p:nvSpPr>
          <p:spPr>
            <a:xfrm>
              <a:off x="3082225" y="1020500"/>
              <a:ext cx="151825" cy="141000"/>
            </a:xfrm>
            <a:custGeom>
              <a:rect b="b" l="l" r="r" t="t"/>
              <a:pathLst>
                <a:path extrusionOk="0" h="5640" w="6073">
                  <a:moveTo>
                    <a:pt x="3596" y="0"/>
                  </a:moveTo>
                  <a:lnTo>
                    <a:pt x="1203" y="1631"/>
                  </a:lnTo>
                  <a:cubicBezTo>
                    <a:pt x="250" y="2286"/>
                    <a:pt x="0" y="3596"/>
                    <a:pt x="655" y="4560"/>
                  </a:cubicBezTo>
                  <a:lnTo>
                    <a:pt x="762" y="4715"/>
                  </a:lnTo>
                  <a:cubicBezTo>
                    <a:pt x="1170" y="5316"/>
                    <a:pt x="1833" y="5640"/>
                    <a:pt x="2507" y="5640"/>
                  </a:cubicBezTo>
                  <a:cubicBezTo>
                    <a:pt x="2915" y="5640"/>
                    <a:pt x="3328" y="5521"/>
                    <a:pt x="3691" y="5275"/>
                  </a:cubicBezTo>
                  <a:lnTo>
                    <a:pt x="6072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5" name="Google Shape;10385;p53"/>
            <p:cNvSpPr/>
            <p:nvPr/>
          </p:nvSpPr>
          <p:spPr>
            <a:xfrm>
              <a:off x="3184900" y="962250"/>
              <a:ext cx="152125" cy="140725"/>
            </a:xfrm>
            <a:custGeom>
              <a:rect b="b" l="l" r="r" t="t"/>
              <a:pathLst>
                <a:path extrusionOk="0" h="5629" w="6085">
                  <a:moveTo>
                    <a:pt x="3578" y="1"/>
                  </a:moveTo>
                  <a:cubicBezTo>
                    <a:pt x="3170" y="1"/>
                    <a:pt x="2757" y="119"/>
                    <a:pt x="2394" y="366"/>
                  </a:cubicBezTo>
                  <a:lnTo>
                    <a:pt x="1" y="1985"/>
                  </a:lnTo>
                  <a:lnTo>
                    <a:pt x="2477" y="5628"/>
                  </a:lnTo>
                  <a:lnTo>
                    <a:pt x="4871" y="4009"/>
                  </a:lnTo>
                  <a:cubicBezTo>
                    <a:pt x="5835" y="3354"/>
                    <a:pt x="6085" y="2044"/>
                    <a:pt x="5430" y="1080"/>
                  </a:cubicBezTo>
                  <a:lnTo>
                    <a:pt x="5323" y="925"/>
                  </a:lnTo>
                  <a:cubicBezTo>
                    <a:pt x="4915" y="324"/>
                    <a:pt x="4252" y="1"/>
                    <a:pt x="357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6" name="Google Shape;10386;p53"/>
            <p:cNvSpPr/>
            <p:nvPr/>
          </p:nvSpPr>
          <p:spPr>
            <a:xfrm>
              <a:off x="3037575" y="1311750"/>
              <a:ext cx="267900" cy="266650"/>
            </a:xfrm>
            <a:custGeom>
              <a:rect b="b" l="l" r="r" t="t"/>
              <a:pathLst>
                <a:path extrusionOk="0" h="10666" w="10716">
                  <a:moveTo>
                    <a:pt x="4998" y="1"/>
                  </a:moveTo>
                  <a:cubicBezTo>
                    <a:pt x="4820" y="1"/>
                    <a:pt x="4665" y="136"/>
                    <a:pt x="4644" y="328"/>
                  </a:cubicBezTo>
                  <a:lnTo>
                    <a:pt x="4191" y="3805"/>
                  </a:lnTo>
                  <a:lnTo>
                    <a:pt x="703" y="3340"/>
                  </a:lnTo>
                  <a:cubicBezTo>
                    <a:pt x="688" y="3338"/>
                    <a:pt x="673" y="3338"/>
                    <a:pt x="659" y="3338"/>
                  </a:cubicBezTo>
                  <a:cubicBezTo>
                    <a:pt x="473" y="3338"/>
                    <a:pt x="308" y="3474"/>
                    <a:pt x="286" y="3662"/>
                  </a:cubicBezTo>
                  <a:lnTo>
                    <a:pt x="24" y="5638"/>
                  </a:lnTo>
                  <a:cubicBezTo>
                    <a:pt x="0" y="5840"/>
                    <a:pt x="143" y="6031"/>
                    <a:pt x="346" y="6055"/>
                  </a:cubicBezTo>
                  <a:lnTo>
                    <a:pt x="346" y="6043"/>
                  </a:lnTo>
                  <a:lnTo>
                    <a:pt x="3834" y="6507"/>
                  </a:lnTo>
                  <a:lnTo>
                    <a:pt x="3370" y="9984"/>
                  </a:lnTo>
                  <a:cubicBezTo>
                    <a:pt x="3334" y="10186"/>
                    <a:pt x="3477" y="10377"/>
                    <a:pt x="3691" y="10401"/>
                  </a:cubicBezTo>
                  <a:lnTo>
                    <a:pt x="5656" y="10663"/>
                  </a:lnTo>
                  <a:cubicBezTo>
                    <a:pt x="5671" y="10664"/>
                    <a:pt x="5685" y="10665"/>
                    <a:pt x="5700" y="10665"/>
                  </a:cubicBezTo>
                  <a:cubicBezTo>
                    <a:pt x="5885" y="10665"/>
                    <a:pt x="6050" y="10529"/>
                    <a:pt x="6072" y="10341"/>
                  </a:cubicBezTo>
                  <a:lnTo>
                    <a:pt x="6537" y="6864"/>
                  </a:lnTo>
                  <a:lnTo>
                    <a:pt x="10013" y="7329"/>
                  </a:lnTo>
                  <a:cubicBezTo>
                    <a:pt x="10028" y="7331"/>
                    <a:pt x="10043" y="7331"/>
                    <a:pt x="10058" y="7331"/>
                  </a:cubicBezTo>
                  <a:cubicBezTo>
                    <a:pt x="10243" y="7331"/>
                    <a:pt x="10408" y="7195"/>
                    <a:pt x="10430" y="7007"/>
                  </a:cubicBezTo>
                  <a:lnTo>
                    <a:pt x="10692" y="5031"/>
                  </a:lnTo>
                  <a:cubicBezTo>
                    <a:pt x="10716" y="4828"/>
                    <a:pt x="10573" y="4638"/>
                    <a:pt x="10371" y="4614"/>
                  </a:cubicBezTo>
                  <a:lnTo>
                    <a:pt x="6894" y="4150"/>
                  </a:lnTo>
                  <a:lnTo>
                    <a:pt x="7358" y="673"/>
                  </a:lnTo>
                  <a:cubicBezTo>
                    <a:pt x="7382" y="471"/>
                    <a:pt x="7239" y="280"/>
                    <a:pt x="7037" y="256"/>
                  </a:cubicBezTo>
                  <a:lnTo>
                    <a:pt x="5060" y="6"/>
                  </a:lnTo>
                  <a:cubicBezTo>
                    <a:pt x="5040" y="3"/>
                    <a:pt x="5019" y="1"/>
                    <a:pt x="499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7" name="Google Shape;10387;p53"/>
            <p:cNvSpPr/>
            <p:nvPr/>
          </p:nvSpPr>
          <p:spPr>
            <a:xfrm>
              <a:off x="2694675" y="1715600"/>
              <a:ext cx="271175" cy="338100"/>
            </a:xfrm>
            <a:custGeom>
              <a:rect b="b" l="l" r="r" t="t"/>
              <a:pathLst>
                <a:path extrusionOk="0" h="13524" w="10847">
                  <a:moveTo>
                    <a:pt x="4148" y="429"/>
                  </a:moveTo>
                  <a:cubicBezTo>
                    <a:pt x="4437" y="429"/>
                    <a:pt x="4723" y="604"/>
                    <a:pt x="4775" y="997"/>
                  </a:cubicBezTo>
                  <a:cubicBezTo>
                    <a:pt x="4810" y="1188"/>
                    <a:pt x="4751" y="1390"/>
                    <a:pt x="4620" y="1533"/>
                  </a:cubicBezTo>
                  <a:lnTo>
                    <a:pt x="3834" y="1688"/>
                  </a:lnTo>
                  <a:cubicBezTo>
                    <a:pt x="3656" y="1593"/>
                    <a:pt x="3536" y="1426"/>
                    <a:pt x="3501" y="1224"/>
                  </a:cubicBezTo>
                  <a:cubicBezTo>
                    <a:pt x="3386" y="725"/>
                    <a:pt x="3770" y="429"/>
                    <a:pt x="4148" y="429"/>
                  </a:cubicBezTo>
                  <a:close/>
                  <a:moveTo>
                    <a:pt x="7843" y="2740"/>
                  </a:moveTo>
                  <a:cubicBezTo>
                    <a:pt x="8105" y="2740"/>
                    <a:pt x="8341" y="2921"/>
                    <a:pt x="8394" y="3188"/>
                  </a:cubicBezTo>
                  <a:lnTo>
                    <a:pt x="9775" y="10761"/>
                  </a:lnTo>
                  <a:cubicBezTo>
                    <a:pt x="9835" y="11058"/>
                    <a:pt x="9632" y="11344"/>
                    <a:pt x="9347" y="11392"/>
                  </a:cubicBezTo>
                  <a:lnTo>
                    <a:pt x="3072" y="12535"/>
                  </a:lnTo>
                  <a:cubicBezTo>
                    <a:pt x="3037" y="12542"/>
                    <a:pt x="3002" y="12545"/>
                    <a:pt x="2968" y="12545"/>
                  </a:cubicBezTo>
                  <a:cubicBezTo>
                    <a:pt x="2710" y="12545"/>
                    <a:pt x="2483" y="12357"/>
                    <a:pt x="2441" y="12094"/>
                  </a:cubicBezTo>
                  <a:lnTo>
                    <a:pt x="1060" y="4534"/>
                  </a:lnTo>
                  <a:cubicBezTo>
                    <a:pt x="1000" y="4236"/>
                    <a:pt x="1203" y="3950"/>
                    <a:pt x="1500" y="3903"/>
                  </a:cubicBezTo>
                  <a:lnTo>
                    <a:pt x="2251" y="3760"/>
                  </a:lnTo>
                  <a:cubicBezTo>
                    <a:pt x="2283" y="3975"/>
                    <a:pt x="2471" y="4122"/>
                    <a:pt x="2682" y="4122"/>
                  </a:cubicBezTo>
                  <a:cubicBezTo>
                    <a:pt x="2705" y="4122"/>
                    <a:pt x="2728" y="4120"/>
                    <a:pt x="2751" y="4117"/>
                  </a:cubicBezTo>
                  <a:lnTo>
                    <a:pt x="6668" y="3391"/>
                  </a:lnTo>
                  <a:cubicBezTo>
                    <a:pt x="6894" y="3355"/>
                    <a:pt x="7061" y="3129"/>
                    <a:pt x="7013" y="2890"/>
                  </a:cubicBezTo>
                  <a:lnTo>
                    <a:pt x="7751" y="2748"/>
                  </a:lnTo>
                  <a:cubicBezTo>
                    <a:pt x="7782" y="2743"/>
                    <a:pt x="7812" y="2740"/>
                    <a:pt x="7843" y="2740"/>
                  </a:cubicBezTo>
                  <a:close/>
                  <a:moveTo>
                    <a:pt x="4150" y="0"/>
                  </a:moveTo>
                  <a:cubicBezTo>
                    <a:pt x="4081" y="0"/>
                    <a:pt x="4011" y="7"/>
                    <a:pt x="3941" y="21"/>
                  </a:cubicBezTo>
                  <a:cubicBezTo>
                    <a:pt x="3346" y="128"/>
                    <a:pt x="2953" y="700"/>
                    <a:pt x="3072" y="1307"/>
                  </a:cubicBezTo>
                  <a:cubicBezTo>
                    <a:pt x="3096" y="1474"/>
                    <a:pt x="3179" y="1640"/>
                    <a:pt x="3286" y="1783"/>
                  </a:cubicBezTo>
                  <a:lnTo>
                    <a:pt x="2513" y="1926"/>
                  </a:lnTo>
                  <a:cubicBezTo>
                    <a:pt x="2191" y="1986"/>
                    <a:pt x="1977" y="2295"/>
                    <a:pt x="2036" y="2617"/>
                  </a:cubicBezTo>
                  <a:lnTo>
                    <a:pt x="2084" y="2890"/>
                  </a:lnTo>
                  <a:lnTo>
                    <a:pt x="798" y="3129"/>
                  </a:lnTo>
                  <a:cubicBezTo>
                    <a:pt x="310" y="3212"/>
                    <a:pt x="0" y="3676"/>
                    <a:pt x="84" y="4164"/>
                  </a:cubicBezTo>
                  <a:lnTo>
                    <a:pt x="1655" y="12785"/>
                  </a:lnTo>
                  <a:cubicBezTo>
                    <a:pt x="1740" y="13221"/>
                    <a:pt x="2120" y="13524"/>
                    <a:pt x="2549" y="13524"/>
                  </a:cubicBezTo>
                  <a:cubicBezTo>
                    <a:pt x="2600" y="13524"/>
                    <a:pt x="2651" y="13520"/>
                    <a:pt x="2703" y="13511"/>
                  </a:cubicBezTo>
                  <a:lnTo>
                    <a:pt x="10037" y="12165"/>
                  </a:lnTo>
                  <a:cubicBezTo>
                    <a:pt x="10525" y="12082"/>
                    <a:pt x="10847" y="11618"/>
                    <a:pt x="10752" y="11130"/>
                  </a:cubicBezTo>
                  <a:lnTo>
                    <a:pt x="9180" y="2498"/>
                  </a:lnTo>
                  <a:cubicBezTo>
                    <a:pt x="9107" y="2067"/>
                    <a:pt x="8737" y="1766"/>
                    <a:pt x="8316" y="1766"/>
                  </a:cubicBezTo>
                  <a:cubicBezTo>
                    <a:pt x="8260" y="1766"/>
                    <a:pt x="8202" y="1772"/>
                    <a:pt x="8144" y="1783"/>
                  </a:cubicBezTo>
                  <a:lnTo>
                    <a:pt x="6858" y="2009"/>
                  </a:lnTo>
                  <a:lnTo>
                    <a:pt x="6799" y="1736"/>
                  </a:lnTo>
                  <a:cubicBezTo>
                    <a:pt x="6745" y="1446"/>
                    <a:pt x="6497" y="1252"/>
                    <a:pt x="6213" y="1252"/>
                  </a:cubicBezTo>
                  <a:cubicBezTo>
                    <a:pt x="6183" y="1252"/>
                    <a:pt x="6152" y="1255"/>
                    <a:pt x="6120" y="1259"/>
                  </a:cubicBezTo>
                  <a:lnTo>
                    <a:pt x="5180" y="1438"/>
                  </a:lnTo>
                  <a:cubicBezTo>
                    <a:pt x="5227" y="1259"/>
                    <a:pt x="5239" y="1081"/>
                    <a:pt x="5203" y="914"/>
                  </a:cubicBezTo>
                  <a:cubicBezTo>
                    <a:pt x="5119" y="378"/>
                    <a:pt x="4665" y="0"/>
                    <a:pt x="415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8" name="Google Shape;10388;p53"/>
            <p:cNvSpPr/>
            <p:nvPr/>
          </p:nvSpPr>
          <p:spPr>
            <a:xfrm>
              <a:off x="2742600" y="1837275"/>
              <a:ext cx="46600" cy="38650"/>
            </a:xfrm>
            <a:custGeom>
              <a:rect b="b" l="l" r="r" t="t"/>
              <a:pathLst>
                <a:path extrusionOk="0" h="1546" w="1864">
                  <a:moveTo>
                    <a:pt x="1014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8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9" name="Google Shape;10389;p53"/>
            <p:cNvSpPr/>
            <p:nvPr/>
          </p:nvSpPr>
          <p:spPr>
            <a:xfrm>
              <a:off x="2795100" y="1825825"/>
              <a:ext cx="97250" cy="34100"/>
            </a:xfrm>
            <a:custGeom>
              <a:rect b="b" l="l" r="r" t="t"/>
              <a:pathLst>
                <a:path extrusionOk="0" h="1364" w="3890">
                  <a:moveTo>
                    <a:pt x="3293" y="0"/>
                  </a:moveTo>
                  <a:cubicBezTo>
                    <a:pt x="3252" y="0"/>
                    <a:pt x="3209" y="6"/>
                    <a:pt x="3163" y="17"/>
                  </a:cubicBezTo>
                  <a:lnTo>
                    <a:pt x="567" y="494"/>
                  </a:lnTo>
                  <a:cubicBezTo>
                    <a:pt x="1" y="571"/>
                    <a:pt x="108" y="1364"/>
                    <a:pt x="608" y="1364"/>
                  </a:cubicBezTo>
                  <a:cubicBezTo>
                    <a:pt x="644" y="1364"/>
                    <a:pt x="682" y="1360"/>
                    <a:pt x="722" y="1351"/>
                  </a:cubicBezTo>
                  <a:lnTo>
                    <a:pt x="3318" y="875"/>
                  </a:lnTo>
                  <a:cubicBezTo>
                    <a:pt x="3890" y="809"/>
                    <a:pt x="3791" y="0"/>
                    <a:pt x="329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0" name="Google Shape;10390;p53"/>
            <p:cNvSpPr/>
            <p:nvPr/>
          </p:nvSpPr>
          <p:spPr>
            <a:xfrm>
              <a:off x="2752425" y="1891150"/>
              <a:ext cx="46600" cy="38650"/>
            </a:xfrm>
            <a:custGeom>
              <a:rect b="b" l="l" r="r" t="t"/>
              <a:pathLst>
                <a:path extrusionOk="0" h="1546" w="1864">
                  <a:moveTo>
                    <a:pt x="1013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8" y="1545"/>
                  </a:cubicBezTo>
                  <a:cubicBezTo>
                    <a:pt x="1454" y="1545"/>
                    <a:pt x="1864" y="1145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1" name="Google Shape;10391;p53"/>
            <p:cNvSpPr/>
            <p:nvPr/>
          </p:nvSpPr>
          <p:spPr>
            <a:xfrm>
              <a:off x="2806400" y="1879800"/>
              <a:ext cx="93975" cy="33750"/>
            </a:xfrm>
            <a:custGeom>
              <a:rect b="b" l="l" r="r" t="t"/>
              <a:pathLst>
                <a:path extrusionOk="0" h="1350" w="3759">
                  <a:moveTo>
                    <a:pt x="3139" y="0"/>
                  </a:moveTo>
                  <a:cubicBezTo>
                    <a:pt x="3127" y="0"/>
                    <a:pt x="3116" y="1"/>
                    <a:pt x="3104" y="2"/>
                  </a:cubicBezTo>
                  <a:lnTo>
                    <a:pt x="508" y="478"/>
                  </a:lnTo>
                  <a:cubicBezTo>
                    <a:pt x="0" y="628"/>
                    <a:pt x="119" y="1349"/>
                    <a:pt x="615" y="1349"/>
                  </a:cubicBezTo>
                  <a:cubicBezTo>
                    <a:pt x="631" y="1349"/>
                    <a:pt x="647" y="1348"/>
                    <a:pt x="663" y="1347"/>
                  </a:cubicBezTo>
                  <a:lnTo>
                    <a:pt x="3258" y="883"/>
                  </a:lnTo>
                  <a:cubicBezTo>
                    <a:pt x="3759" y="731"/>
                    <a:pt x="3634" y="0"/>
                    <a:pt x="313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2" name="Google Shape;10392;p53"/>
            <p:cNvSpPr/>
            <p:nvPr/>
          </p:nvSpPr>
          <p:spPr>
            <a:xfrm>
              <a:off x="2763125" y="1948900"/>
              <a:ext cx="46325" cy="38625"/>
            </a:xfrm>
            <a:custGeom>
              <a:rect b="b" l="l" r="r" t="t"/>
              <a:pathLst>
                <a:path extrusionOk="0" h="1545" w="1853">
                  <a:moveTo>
                    <a:pt x="1003" y="0"/>
                  </a:moveTo>
                  <a:cubicBezTo>
                    <a:pt x="959" y="0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3" y="1545"/>
                    <a:pt x="1000" y="1545"/>
                  </a:cubicBezTo>
                  <a:cubicBezTo>
                    <a:pt x="1449" y="1545"/>
                    <a:pt x="1853" y="1142"/>
                    <a:pt x="1763" y="631"/>
                  </a:cubicBezTo>
                  <a:cubicBezTo>
                    <a:pt x="1699" y="259"/>
                    <a:pt x="1369" y="0"/>
                    <a:pt x="100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3" name="Google Shape;10393;p53"/>
            <p:cNvSpPr/>
            <p:nvPr/>
          </p:nvSpPr>
          <p:spPr>
            <a:xfrm>
              <a:off x="2816800" y="1937225"/>
              <a:ext cx="94500" cy="34050"/>
            </a:xfrm>
            <a:custGeom>
              <a:rect b="b" l="l" r="r" t="t"/>
              <a:pathLst>
                <a:path extrusionOk="0" h="1362" w="3780">
                  <a:moveTo>
                    <a:pt x="3152" y="0"/>
                  </a:moveTo>
                  <a:cubicBezTo>
                    <a:pt x="3137" y="0"/>
                    <a:pt x="3121" y="1"/>
                    <a:pt x="3104" y="2"/>
                  </a:cubicBezTo>
                  <a:lnTo>
                    <a:pt x="3104" y="14"/>
                  </a:lnTo>
                  <a:lnTo>
                    <a:pt x="509" y="479"/>
                  </a:lnTo>
                  <a:cubicBezTo>
                    <a:pt x="0" y="617"/>
                    <a:pt x="120" y="1362"/>
                    <a:pt x="617" y="1362"/>
                  </a:cubicBezTo>
                  <a:cubicBezTo>
                    <a:pt x="633" y="1362"/>
                    <a:pt x="648" y="1361"/>
                    <a:pt x="664" y="1360"/>
                  </a:cubicBezTo>
                  <a:lnTo>
                    <a:pt x="3271" y="883"/>
                  </a:lnTo>
                  <a:cubicBezTo>
                    <a:pt x="3779" y="733"/>
                    <a:pt x="3660" y="0"/>
                    <a:pt x="315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4" name="Google Shape;10394;p53"/>
            <p:cNvSpPr/>
            <p:nvPr/>
          </p:nvSpPr>
          <p:spPr>
            <a:xfrm>
              <a:off x="2718475" y="2188400"/>
              <a:ext cx="193200" cy="173650"/>
            </a:xfrm>
            <a:custGeom>
              <a:rect b="b" l="l" r="r" t="t"/>
              <a:pathLst>
                <a:path extrusionOk="0" h="6946" w="7728">
                  <a:moveTo>
                    <a:pt x="3945" y="0"/>
                  </a:moveTo>
                  <a:cubicBezTo>
                    <a:pt x="2913" y="0"/>
                    <a:pt x="1896" y="464"/>
                    <a:pt x="1215" y="1338"/>
                  </a:cubicBezTo>
                  <a:lnTo>
                    <a:pt x="6954" y="4957"/>
                  </a:lnTo>
                  <a:cubicBezTo>
                    <a:pt x="7728" y="3398"/>
                    <a:pt x="7240" y="1469"/>
                    <a:pt x="5775" y="528"/>
                  </a:cubicBezTo>
                  <a:cubicBezTo>
                    <a:pt x="5208" y="172"/>
                    <a:pt x="4574" y="0"/>
                    <a:pt x="3945" y="0"/>
                  </a:cubicBezTo>
                  <a:close/>
                  <a:moveTo>
                    <a:pt x="810" y="1981"/>
                  </a:moveTo>
                  <a:cubicBezTo>
                    <a:pt x="1" y="3552"/>
                    <a:pt x="525" y="5481"/>
                    <a:pt x="2013" y="6422"/>
                  </a:cubicBezTo>
                  <a:cubicBezTo>
                    <a:pt x="2577" y="6775"/>
                    <a:pt x="3207" y="6946"/>
                    <a:pt x="3830" y="6946"/>
                  </a:cubicBezTo>
                  <a:cubicBezTo>
                    <a:pt x="4864" y="6946"/>
                    <a:pt x="5881" y="6477"/>
                    <a:pt x="6549" y="5600"/>
                  </a:cubicBezTo>
                  <a:lnTo>
                    <a:pt x="810" y="198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5" name="Google Shape;10395;p53"/>
            <p:cNvSpPr/>
            <p:nvPr/>
          </p:nvSpPr>
          <p:spPr>
            <a:xfrm>
              <a:off x="3081925" y="1814925"/>
              <a:ext cx="152125" cy="140725"/>
            </a:xfrm>
            <a:custGeom>
              <a:rect b="b" l="l" r="r" t="t"/>
              <a:pathLst>
                <a:path extrusionOk="0" h="5629" w="6085">
                  <a:moveTo>
                    <a:pt x="3608" y="1"/>
                  </a:moveTo>
                  <a:lnTo>
                    <a:pt x="1215" y="1620"/>
                  </a:lnTo>
                  <a:cubicBezTo>
                    <a:pt x="250" y="2275"/>
                    <a:pt x="0" y="3585"/>
                    <a:pt x="667" y="4549"/>
                  </a:cubicBezTo>
                  <a:lnTo>
                    <a:pt x="774" y="4704"/>
                  </a:lnTo>
                  <a:cubicBezTo>
                    <a:pt x="1182" y="5305"/>
                    <a:pt x="1845" y="5629"/>
                    <a:pt x="2519" y="5629"/>
                  </a:cubicBezTo>
                  <a:cubicBezTo>
                    <a:pt x="2927" y="5629"/>
                    <a:pt x="3340" y="5510"/>
                    <a:pt x="3703" y="5264"/>
                  </a:cubicBezTo>
                  <a:lnTo>
                    <a:pt x="6084" y="3644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6" name="Google Shape;10396;p53"/>
            <p:cNvSpPr/>
            <p:nvPr/>
          </p:nvSpPr>
          <p:spPr>
            <a:xfrm>
              <a:off x="3184900" y="1756600"/>
              <a:ext cx="152125" cy="140800"/>
            </a:xfrm>
            <a:custGeom>
              <a:rect b="b" l="l" r="r" t="t"/>
              <a:pathLst>
                <a:path extrusionOk="0" h="5632" w="6085">
                  <a:moveTo>
                    <a:pt x="3589" y="1"/>
                  </a:moveTo>
                  <a:cubicBezTo>
                    <a:pt x="3177" y="1"/>
                    <a:pt x="2761" y="120"/>
                    <a:pt x="2394" y="369"/>
                  </a:cubicBezTo>
                  <a:lnTo>
                    <a:pt x="1" y="1989"/>
                  </a:lnTo>
                  <a:lnTo>
                    <a:pt x="2477" y="5632"/>
                  </a:lnTo>
                  <a:lnTo>
                    <a:pt x="4871" y="4001"/>
                  </a:lnTo>
                  <a:cubicBezTo>
                    <a:pt x="5835" y="3346"/>
                    <a:pt x="6085" y="2036"/>
                    <a:pt x="5430" y="1072"/>
                  </a:cubicBezTo>
                  <a:lnTo>
                    <a:pt x="5430" y="1072"/>
                  </a:lnTo>
                  <a:lnTo>
                    <a:pt x="5430" y="1084"/>
                  </a:lnTo>
                  <a:lnTo>
                    <a:pt x="5323" y="917"/>
                  </a:lnTo>
                  <a:cubicBezTo>
                    <a:pt x="4917" y="319"/>
                    <a:pt x="4260" y="1"/>
                    <a:pt x="358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7" name="Google Shape;10397;p53"/>
            <p:cNvSpPr/>
            <p:nvPr/>
          </p:nvSpPr>
          <p:spPr>
            <a:xfrm>
              <a:off x="3037575" y="2105900"/>
              <a:ext cx="267900" cy="266700"/>
            </a:xfrm>
            <a:custGeom>
              <a:rect b="b" l="l" r="r" t="t"/>
              <a:pathLst>
                <a:path extrusionOk="0" h="10668" w="10716">
                  <a:moveTo>
                    <a:pt x="4998" y="1"/>
                  </a:moveTo>
                  <a:cubicBezTo>
                    <a:pt x="4820" y="1"/>
                    <a:pt x="4665" y="134"/>
                    <a:pt x="4644" y="316"/>
                  </a:cubicBezTo>
                  <a:lnTo>
                    <a:pt x="4191" y="3804"/>
                  </a:lnTo>
                  <a:lnTo>
                    <a:pt x="703" y="3340"/>
                  </a:lnTo>
                  <a:cubicBezTo>
                    <a:pt x="688" y="3338"/>
                    <a:pt x="673" y="3337"/>
                    <a:pt x="659" y="3337"/>
                  </a:cubicBezTo>
                  <a:cubicBezTo>
                    <a:pt x="473" y="3337"/>
                    <a:pt x="308" y="3474"/>
                    <a:pt x="286" y="3661"/>
                  </a:cubicBezTo>
                  <a:lnTo>
                    <a:pt x="24" y="5638"/>
                  </a:lnTo>
                  <a:cubicBezTo>
                    <a:pt x="0" y="5840"/>
                    <a:pt x="143" y="6031"/>
                    <a:pt x="346" y="6055"/>
                  </a:cubicBezTo>
                  <a:lnTo>
                    <a:pt x="346" y="6043"/>
                  </a:lnTo>
                  <a:lnTo>
                    <a:pt x="3834" y="6507"/>
                  </a:lnTo>
                  <a:lnTo>
                    <a:pt x="3370" y="9984"/>
                  </a:lnTo>
                  <a:cubicBezTo>
                    <a:pt x="3334" y="10186"/>
                    <a:pt x="3477" y="10377"/>
                    <a:pt x="3691" y="10400"/>
                  </a:cubicBezTo>
                  <a:lnTo>
                    <a:pt x="5656" y="10662"/>
                  </a:lnTo>
                  <a:cubicBezTo>
                    <a:pt x="5677" y="10666"/>
                    <a:pt x="5697" y="10668"/>
                    <a:pt x="5718" y="10668"/>
                  </a:cubicBezTo>
                  <a:cubicBezTo>
                    <a:pt x="5896" y="10668"/>
                    <a:pt x="6051" y="10533"/>
                    <a:pt x="6072" y="10341"/>
                  </a:cubicBezTo>
                  <a:lnTo>
                    <a:pt x="6537" y="6864"/>
                  </a:lnTo>
                  <a:lnTo>
                    <a:pt x="10013" y="7329"/>
                  </a:lnTo>
                  <a:cubicBezTo>
                    <a:pt x="10028" y="7330"/>
                    <a:pt x="10043" y="7331"/>
                    <a:pt x="10058" y="7331"/>
                  </a:cubicBezTo>
                  <a:cubicBezTo>
                    <a:pt x="10243" y="7331"/>
                    <a:pt x="10408" y="7195"/>
                    <a:pt x="10430" y="7007"/>
                  </a:cubicBezTo>
                  <a:lnTo>
                    <a:pt x="10692" y="5031"/>
                  </a:lnTo>
                  <a:cubicBezTo>
                    <a:pt x="10716" y="4828"/>
                    <a:pt x="10573" y="4638"/>
                    <a:pt x="10371" y="4614"/>
                  </a:cubicBezTo>
                  <a:lnTo>
                    <a:pt x="6894" y="4150"/>
                  </a:lnTo>
                  <a:lnTo>
                    <a:pt x="7358" y="685"/>
                  </a:lnTo>
                  <a:cubicBezTo>
                    <a:pt x="7382" y="471"/>
                    <a:pt x="7239" y="292"/>
                    <a:pt x="7037" y="256"/>
                  </a:cubicBezTo>
                  <a:lnTo>
                    <a:pt x="5060" y="6"/>
                  </a:lnTo>
                  <a:cubicBezTo>
                    <a:pt x="5039" y="3"/>
                    <a:pt x="5019" y="1"/>
                    <a:pt x="499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8" name="Google Shape;10398;p53"/>
            <p:cNvSpPr/>
            <p:nvPr/>
          </p:nvSpPr>
          <p:spPr>
            <a:xfrm>
              <a:off x="2694675" y="2509825"/>
              <a:ext cx="271175" cy="337825"/>
            </a:xfrm>
            <a:custGeom>
              <a:rect b="b" l="l" r="r" t="t"/>
              <a:pathLst>
                <a:path extrusionOk="0" h="13513" w="10847">
                  <a:moveTo>
                    <a:pt x="4145" y="431"/>
                  </a:moveTo>
                  <a:cubicBezTo>
                    <a:pt x="4436" y="431"/>
                    <a:pt x="4723" y="605"/>
                    <a:pt x="4775" y="994"/>
                  </a:cubicBezTo>
                  <a:cubicBezTo>
                    <a:pt x="4810" y="1185"/>
                    <a:pt x="4751" y="1387"/>
                    <a:pt x="4620" y="1530"/>
                  </a:cubicBezTo>
                  <a:lnTo>
                    <a:pt x="3834" y="1685"/>
                  </a:lnTo>
                  <a:cubicBezTo>
                    <a:pt x="3667" y="1590"/>
                    <a:pt x="3536" y="1423"/>
                    <a:pt x="3501" y="1232"/>
                  </a:cubicBezTo>
                  <a:lnTo>
                    <a:pt x="3501" y="1220"/>
                  </a:lnTo>
                  <a:cubicBezTo>
                    <a:pt x="3387" y="723"/>
                    <a:pt x="3769" y="431"/>
                    <a:pt x="4145" y="431"/>
                  </a:cubicBezTo>
                  <a:close/>
                  <a:moveTo>
                    <a:pt x="7860" y="2745"/>
                  </a:moveTo>
                  <a:cubicBezTo>
                    <a:pt x="8116" y="2745"/>
                    <a:pt x="8342" y="2924"/>
                    <a:pt x="8394" y="3185"/>
                  </a:cubicBezTo>
                  <a:lnTo>
                    <a:pt x="9775" y="10757"/>
                  </a:lnTo>
                  <a:cubicBezTo>
                    <a:pt x="9835" y="11055"/>
                    <a:pt x="9632" y="11341"/>
                    <a:pt x="9335" y="11388"/>
                  </a:cubicBezTo>
                  <a:lnTo>
                    <a:pt x="3072" y="12531"/>
                  </a:lnTo>
                  <a:cubicBezTo>
                    <a:pt x="3037" y="12538"/>
                    <a:pt x="3002" y="12542"/>
                    <a:pt x="2968" y="12542"/>
                  </a:cubicBezTo>
                  <a:cubicBezTo>
                    <a:pt x="2710" y="12542"/>
                    <a:pt x="2483" y="12353"/>
                    <a:pt x="2441" y="12091"/>
                  </a:cubicBezTo>
                  <a:lnTo>
                    <a:pt x="1060" y="4518"/>
                  </a:lnTo>
                  <a:cubicBezTo>
                    <a:pt x="1000" y="4221"/>
                    <a:pt x="1203" y="3935"/>
                    <a:pt x="1500" y="3887"/>
                  </a:cubicBezTo>
                  <a:lnTo>
                    <a:pt x="2251" y="3745"/>
                  </a:lnTo>
                  <a:cubicBezTo>
                    <a:pt x="2282" y="3955"/>
                    <a:pt x="2463" y="4110"/>
                    <a:pt x="2669" y="4110"/>
                  </a:cubicBezTo>
                  <a:cubicBezTo>
                    <a:pt x="2696" y="4110"/>
                    <a:pt x="2723" y="4107"/>
                    <a:pt x="2751" y="4102"/>
                  </a:cubicBezTo>
                  <a:lnTo>
                    <a:pt x="6668" y="3399"/>
                  </a:lnTo>
                  <a:cubicBezTo>
                    <a:pt x="6894" y="3352"/>
                    <a:pt x="7061" y="3125"/>
                    <a:pt x="7013" y="2887"/>
                  </a:cubicBezTo>
                  <a:lnTo>
                    <a:pt x="7751" y="2756"/>
                  </a:lnTo>
                  <a:cubicBezTo>
                    <a:pt x="7788" y="2749"/>
                    <a:pt x="7825" y="2745"/>
                    <a:pt x="7860" y="2745"/>
                  </a:cubicBezTo>
                  <a:close/>
                  <a:moveTo>
                    <a:pt x="4133" y="1"/>
                  </a:moveTo>
                  <a:cubicBezTo>
                    <a:pt x="4070" y="1"/>
                    <a:pt x="4006" y="6"/>
                    <a:pt x="3941" y="18"/>
                  </a:cubicBezTo>
                  <a:cubicBezTo>
                    <a:pt x="3346" y="125"/>
                    <a:pt x="2953" y="708"/>
                    <a:pt x="3072" y="1304"/>
                  </a:cubicBezTo>
                  <a:cubicBezTo>
                    <a:pt x="3096" y="1470"/>
                    <a:pt x="3179" y="1637"/>
                    <a:pt x="3286" y="1780"/>
                  </a:cubicBezTo>
                  <a:lnTo>
                    <a:pt x="2513" y="1923"/>
                  </a:lnTo>
                  <a:cubicBezTo>
                    <a:pt x="2191" y="1982"/>
                    <a:pt x="1977" y="2280"/>
                    <a:pt x="2036" y="2602"/>
                  </a:cubicBezTo>
                  <a:lnTo>
                    <a:pt x="2084" y="2887"/>
                  </a:lnTo>
                  <a:lnTo>
                    <a:pt x="798" y="3114"/>
                  </a:lnTo>
                  <a:cubicBezTo>
                    <a:pt x="322" y="3209"/>
                    <a:pt x="0" y="3673"/>
                    <a:pt x="84" y="4149"/>
                  </a:cubicBezTo>
                  <a:lnTo>
                    <a:pt x="1655" y="12781"/>
                  </a:lnTo>
                  <a:cubicBezTo>
                    <a:pt x="1739" y="13212"/>
                    <a:pt x="2110" y="13512"/>
                    <a:pt x="2531" y="13512"/>
                  </a:cubicBezTo>
                  <a:cubicBezTo>
                    <a:pt x="2588" y="13512"/>
                    <a:pt x="2645" y="13507"/>
                    <a:pt x="2703" y="13496"/>
                  </a:cubicBezTo>
                  <a:lnTo>
                    <a:pt x="10037" y="12162"/>
                  </a:lnTo>
                  <a:cubicBezTo>
                    <a:pt x="10525" y="12067"/>
                    <a:pt x="10847" y="11603"/>
                    <a:pt x="10752" y="11114"/>
                  </a:cubicBezTo>
                  <a:lnTo>
                    <a:pt x="9180" y="2482"/>
                  </a:lnTo>
                  <a:cubicBezTo>
                    <a:pt x="9106" y="2048"/>
                    <a:pt x="8729" y="1755"/>
                    <a:pt x="8303" y="1755"/>
                  </a:cubicBezTo>
                  <a:cubicBezTo>
                    <a:pt x="8251" y="1755"/>
                    <a:pt x="8198" y="1759"/>
                    <a:pt x="8144" y="1768"/>
                  </a:cubicBezTo>
                  <a:lnTo>
                    <a:pt x="6858" y="2006"/>
                  </a:lnTo>
                  <a:lnTo>
                    <a:pt x="6799" y="1732"/>
                  </a:lnTo>
                  <a:cubicBezTo>
                    <a:pt x="6745" y="1442"/>
                    <a:pt x="6497" y="1249"/>
                    <a:pt x="6213" y="1249"/>
                  </a:cubicBezTo>
                  <a:cubicBezTo>
                    <a:pt x="6183" y="1249"/>
                    <a:pt x="6152" y="1251"/>
                    <a:pt x="6120" y="1256"/>
                  </a:cubicBezTo>
                  <a:lnTo>
                    <a:pt x="5180" y="1435"/>
                  </a:lnTo>
                  <a:cubicBezTo>
                    <a:pt x="5227" y="1268"/>
                    <a:pt x="5239" y="1089"/>
                    <a:pt x="5203" y="911"/>
                  </a:cubicBezTo>
                  <a:cubicBezTo>
                    <a:pt x="5118" y="380"/>
                    <a:pt x="4655" y="1"/>
                    <a:pt x="413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9" name="Google Shape;10399;p53"/>
            <p:cNvSpPr/>
            <p:nvPr/>
          </p:nvSpPr>
          <p:spPr>
            <a:xfrm>
              <a:off x="2742600" y="2631725"/>
              <a:ext cx="46600" cy="38625"/>
            </a:xfrm>
            <a:custGeom>
              <a:rect b="b" l="l" r="r" t="t"/>
              <a:pathLst>
                <a:path extrusionOk="0" h="1545" w="1864">
                  <a:moveTo>
                    <a:pt x="1011" y="0"/>
                  </a:moveTo>
                  <a:cubicBezTo>
                    <a:pt x="968" y="0"/>
                    <a:pt x="924" y="4"/>
                    <a:pt x="881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8"/>
                    <a:pt x="1369" y="0"/>
                    <a:pt x="1011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0" name="Google Shape;10400;p53"/>
            <p:cNvSpPr/>
            <p:nvPr/>
          </p:nvSpPr>
          <p:spPr>
            <a:xfrm>
              <a:off x="2795525" y="2620125"/>
              <a:ext cx="96450" cy="33850"/>
            </a:xfrm>
            <a:custGeom>
              <a:rect b="b" l="l" r="r" t="t"/>
              <a:pathLst>
                <a:path extrusionOk="0" h="1354" w="3858">
                  <a:moveTo>
                    <a:pt x="3252" y="0"/>
                  </a:moveTo>
                  <a:cubicBezTo>
                    <a:pt x="3218" y="0"/>
                    <a:pt x="3183" y="4"/>
                    <a:pt x="3146" y="11"/>
                  </a:cubicBezTo>
                  <a:lnTo>
                    <a:pt x="550" y="487"/>
                  </a:lnTo>
                  <a:cubicBezTo>
                    <a:pt x="1" y="588"/>
                    <a:pt x="117" y="1354"/>
                    <a:pt x="609" y="1354"/>
                  </a:cubicBezTo>
                  <a:cubicBezTo>
                    <a:pt x="639" y="1354"/>
                    <a:pt x="671" y="1351"/>
                    <a:pt x="705" y="1345"/>
                  </a:cubicBezTo>
                  <a:lnTo>
                    <a:pt x="3289" y="868"/>
                  </a:lnTo>
                  <a:cubicBezTo>
                    <a:pt x="3858" y="790"/>
                    <a:pt x="3757" y="0"/>
                    <a:pt x="325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1" name="Google Shape;10401;p53"/>
            <p:cNvSpPr/>
            <p:nvPr/>
          </p:nvSpPr>
          <p:spPr>
            <a:xfrm>
              <a:off x="2752425" y="2685525"/>
              <a:ext cx="46600" cy="38700"/>
            </a:xfrm>
            <a:custGeom>
              <a:rect b="b" l="l" r="r" t="t"/>
              <a:pathLst>
                <a:path extrusionOk="0" h="1548" w="1864">
                  <a:moveTo>
                    <a:pt x="1026" y="0"/>
                  </a:moveTo>
                  <a:cubicBezTo>
                    <a:pt x="979" y="0"/>
                    <a:pt x="930" y="5"/>
                    <a:pt x="881" y="15"/>
                  </a:cubicBezTo>
                  <a:cubicBezTo>
                    <a:pt x="203" y="122"/>
                    <a:pt x="0" y="1015"/>
                    <a:pt x="572" y="1408"/>
                  </a:cubicBezTo>
                  <a:cubicBezTo>
                    <a:pt x="710" y="1505"/>
                    <a:pt x="860" y="1548"/>
                    <a:pt x="1007" y="1548"/>
                  </a:cubicBezTo>
                  <a:cubicBezTo>
                    <a:pt x="1454" y="1548"/>
                    <a:pt x="1864" y="1145"/>
                    <a:pt x="1774" y="634"/>
                  </a:cubicBezTo>
                  <a:cubicBezTo>
                    <a:pt x="1701" y="266"/>
                    <a:pt x="1386" y="0"/>
                    <a:pt x="1026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2" name="Google Shape;10402;p53"/>
            <p:cNvSpPr/>
            <p:nvPr/>
          </p:nvSpPr>
          <p:spPr>
            <a:xfrm>
              <a:off x="2806400" y="2673950"/>
              <a:ext cx="93975" cy="33725"/>
            </a:xfrm>
            <a:custGeom>
              <a:rect b="b" l="l" r="r" t="t"/>
              <a:pathLst>
                <a:path extrusionOk="0" h="1349" w="3759">
                  <a:moveTo>
                    <a:pt x="3139" y="0"/>
                  </a:moveTo>
                  <a:cubicBezTo>
                    <a:pt x="3127" y="0"/>
                    <a:pt x="3116" y="1"/>
                    <a:pt x="3104" y="1"/>
                  </a:cubicBezTo>
                  <a:lnTo>
                    <a:pt x="508" y="478"/>
                  </a:lnTo>
                  <a:cubicBezTo>
                    <a:pt x="0" y="628"/>
                    <a:pt x="119" y="1349"/>
                    <a:pt x="615" y="1349"/>
                  </a:cubicBezTo>
                  <a:cubicBezTo>
                    <a:pt x="631" y="1349"/>
                    <a:pt x="647" y="1348"/>
                    <a:pt x="663" y="1347"/>
                  </a:cubicBezTo>
                  <a:lnTo>
                    <a:pt x="3258" y="882"/>
                  </a:lnTo>
                  <a:cubicBezTo>
                    <a:pt x="3759" y="731"/>
                    <a:pt x="3634" y="0"/>
                    <a:pt x="313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3" name="Google Shape;10403;p53"/>
            <p:cNvSpPr/>
            <p:nvPr/>
          </p:nvSpPr>
          <p:spPr>
            <a:xfrm>
              <a:off x="2763125" y="2743050"/>
              <a:ext cx="46550" cy="38625"/>
            </a:xfrm>
            <a:custGeom>
              <a:rect b="b" l="l" r="r" t="t"/>
              <a:pathLst>
                <a:path extrusionOk="0" h="1545" w="1862">
                  <a:moveTo>
                    <a:pt x="1003" y="0"/>
                  </a:moveTo>
                  <a:cubicBezTo>
                    <a:pt x="959" y="0"/>
                    <a:pt x="914" y="4"/>
                    <a:pt x="870" y="11"/>
                  </a:cubicBezTo>
                  <a:cubicBezTo>
                    <a:pt x="191" y="131"/>
                    <a:pt x="1" y="1012"/>
                    <a:pt x="560" y="1404"/>
                  </a:cubicBezTo>
                  <a:cubicBezTo>
                    <a:pt x="701" y="1501"/>
                    <a:pt x="854" y="1545"/>
                    <a:pt x="1002" y="1545"/>
                  </a:cubicBezTo>
                  <a:cubicBezTo>
                    <a:pt x="1454" y="1545"/>
                    <a:pt x="1861" y="1142"/>
                    <a:pt x="1763" y="631"/>
                  </a:cubicBezTo>
                  <a:cubicBezTo>
                    <a:pt x="1699" y="258"/>
                    <a:pt x="1369" y="0"/>
                    <a:pt x="100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4" name="Google Shape;10404;p53"/>
            <p:cNvSpPr/>
            <p:nvPr/>
          </p:nvSpPr>
          <p:spPr>
            <a:xfrm>
              <a:off x="2816600" y="2731600"/>
              <a:ext cx="94825" cy="33850"/>
            </a:xfrm>
            <a:custGeom>
              <a:rect b="b" l="l" r="r" t="t"/>
              <a:pathLst>
                <a:path extrusionOk="0" h="1354" w="3793">
                  <a:moveTo>
                    <a:pt x="3181" y="1"/>
                  </a:moveTo>
                  <a:cubicBezTo>
                    <a:pt x="3159" y="1"/>
                    <a:pt x="3136" y="2"/>
                    <a:pt x="3112" y="5"/>
                  </a:cubicBezTo>
                  <a:lnTo>
                    <a:pt x="517" y="469"/>
                  </a:lnTo>
                  <a:cubicBezTo>
                    <a:pt x="0" y="607"/>
                    <a:pt x="115" y="1354"/>
                    <a:pt x="614" y="1354"/>
                  </a:cubicBezTo>
                  <a:cubicBezTo>
                    <a:pt x="633" y="1354"/>
                    <a:pt x="652" y="1353"/>
                    <a:pt x="672" y="1351"/>
                  </a:cubicBezTo>
                  <a:lnTo>
                    <a:pt x="3279" y="874"/>
                  </a:lnTo>
                  <a:cubicBezTo>
                    <a:pt x="3792" y="749"/>
                    <a:pt x="3683" y="1"/>
                    <a:pt x="318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5" name="Google Shape;10405;p53"/>
            <p:cNvSpPr/>
            <p:nvPr/>
          </p:nvSpPr>
          <p:spPr>
            <a:xfrm>
              <a:off x="2718475" y="2982275"/>
              <a:ext cx="194100" cy="174025"/>
            </a:xfrm>
            <a:custGeom>
              <a:rect b="b" l="l" r="r" t="t"/>
              <a:pathLst>
                <a:path extrusionOk="0" h="6961" w="7764">
                  <a:moveTo>
                    <a:pt x="3926" y="0"/>
                  </a:moveTo>
                  <a:cubicBezTo>
                    <a:pt x="2895" y="0"/>
                    <a:pt x="1882" y="467"/>
                    <a:pt x="1215" y="1349"/>
                  </a:cubicBezTo>
                  <a:lnTo>
                    <a:pt x="6954" y="4968"/>
                  </a:lnTo>
                  <a:cubicBezTo>
                    <a:pt x="7764" y="3396"/>
                    <a:pt x="7240" y="1468"/>
                    <a:pt x="5752" y="527"/>
                  </a:cubicBezTo>
                  <a:cubicBezTo>
                    <a:pt x="5185" y="172"/>
                    <a:pt x="4552" y="0"/>
                    <a:pt x="3926" y="0"/>
                  </a:cubicBezTo>
                  <a:close/>
                  <a:moveTo>
                    <a:pt x="810" y="1992"/>
                  </a:moveTo>
                  <a:lnTo>
                    <a:pt x="810" y="1992"/>
                  </a:lnTo>
                  <a:cubicBezTo>
                    <a:pt x="1" y="3563"/>
                    <a:pt x="525" y="5492"/>
                    <a:pt x="2013" y="6433"/>
                  </a:cubicBezTo>
                  <a:cubicBezTo>
                    <a:pt x="2581" y="6788"/>
                    <a:pt x="3215" y="6960"/>
                    <a:pt x="3842" y="6960"/>
                  </a:cubicBezTo>
                  <a:cubicBezTo>
                    <a:pt x="4872" y="6960"/>
                    <a:pt x="5883" y="6496"/>
                    <a:pt x="6549" y="5623"/>
                  </a:cubicBezTo>
                  <a:lnTo>
                    <a:pt x="810" y="1992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6" name="Google Shape;10406;p53"/>
            <p:cNvSpPr/>
            <p:nvPr/>
          </p:nvSpPr>
          <p:spPr>
            <a:xfrm>
              <a:off x="3082225" y="2609075"/>
              <a:ext cx="151825" cy="140725"/>
            </a:xfrm>
            <a:custGeom>
              <a:rect b="b" l="l" r="r" t="t"/>
              <a:pathLst>
                <a:path extrusionOk="0" h="5629" w="6073">
                  <a:moveTo>
                    <a:pt x="3596" y="1"/>
                  </a:moveTo>
                  <a:lnTo>
                    <a:pt x="1203" y="1620"/>
                  </a:lnTo>
                  <a:cubicBezTo>
                    <a:pt x="250" y="2275"/>
                    <a:pt x="0" y="3585"/>
                    <a:pt x="655" y="4549"/>
                  </a:cubicBezTo>
                  <a:lnTo>
                    <a:pt x="762" y="4716"/>
                  </a:lnTo>
                  <a:cubicBezTo>
                    <a:pt x="1170" y="5308"/>
                    <a:pt x="1831" y="5629"/>
                    <a:pt x="2504" y="5629"/>
                  </a:cubicBezTo>
                  <a:cubicBezTo>
                    <a:pt x="2913" y="5629"/>
                    <a:pt x="3327" y="5511"/>
                    <a:pt x="3691" y="5263"/>
                  </a:cubicBezTo>
                  <a:lnTo>
                    <a:pt x="6072" y="3644"/>
                  </a:lnTo>
                  <a:lnTo>
                    <a:pt x="3596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7" name="Google Shape;10407;p53"/>
            <p:cNvSpPr/>
            <p:nvPr/>
          </p:nvSpPr>
          <p:spPr>
            <a:xfrm>
              <a:off x="3184900" y="2550550"/>
              <a:ext cx="152125" cy="141000"/>
            </a:xfrm>
            <a:custGeom>
              <a:rect b="b" l="l" r="r" t="t"/>
              <a:pathLst>
                <a:path extrusionOk="0" h="5640" w="6085">
                  <a:moveTo>
                    <a:pt x="3578" y="0"/>
                  </a:moveTo>
                  <a:cubicBezTo>
                    <a:pt x="3170" y="0"/>
                    <a:pt x="2757" y="119"/>
                    <a:pt x="2394" y="365"/>
                  </a:cubicBezTo>
                  <a:lnTo>
                    <a:pt x="1" y="1996"/>
                  </a:lnTo>
                  <a:lnTo>
                    <a:pt x="2477" y="5640"/>
                  </a:lnTo>
                  <a:lnTo>
                    <a:pt x="4871" y="4009"/>
                  </a:lnTo>
                  <a:cubicBezTo>
                    <a:pt x="5835" y="3354"/>
                    <a:pt x="6085" y="2044"/>
                    <a:pt x="5430" y="1080"/>
                  </a:cubicBezTo>
                  <a:lnTo>
                    <a:pt x="5323" y="925"/>
                  </a:lnTo>
                  <a:cubicBezTo>
                    <a:pt x="4915" y="324"/>
                    <a:pt x="4252" y="0"/>
                    <a:pt x="357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8" name="Google Shape;10408;p53"/>
            <p:cNvSpPr/>
            <p:nvPr/>
          </p:nvSpPr>
          <p:spPr>
            <a:xfrm>
              <a:off x="3037575" y="2899825"/>
              <a:ext cx="268200" cy="266925"/>
            </a:xfrm>
            <a:custGeom>
              <a:rect b="b" l="l" r="r" t="t"/>
              <a:pathLst>
                <a:path extrusionOk="0" h="10677" w="10728">
                  <a:moveTo>
                    <a:pt x="5016" y="1"/>
                  </a:moveTo>
                  <a:cubicBezTo>
                    <a:pt x="4831" y="1"/>
                    <a:pt x="4666" y="137"/>
                    <a:pt x="4644" y="325"/>
                  </a:cubicBezTo>
                  <a:lnTo>
                    <a:pt x="4191" y="3801"/>
                  </a:lnTo>
                  <a:lnTo>
                    <a:pt x="703" y="3349"/>
                  </a:lnTo>
                  <a:cubicBezTo>
                    <a:pt x="682" y="3345"/>
                    <a:pt x="661" y="3343"/>
                    <a:pt x="641" y="3343"/>
                  </a:cubicBezTo>
                  <a:cubicBezTo>
                    <a:pt x="463" y="3343"/>
                    <a:pt x="307" y="3478"/>
                    <a:pt x="286" y="3670"/>
                  </a:cubicBezTo>
                  <a:lnTo>
                    <a:pt x="24" y="5635"/>
                  </a:lnTo>
                  <a:cubicBezTo>
                    <a:pt x="0" y="5837"/>
                    <a:pt x="143" y="6028"/>
                    <a:pt x="346" y="6052"/>
                  </a:cubicBezTo>
                  <a:lnTo>
                    <a:pt x="346" y="6063"/>
                  </a:lnTo>
                  <a:lnTo>
                    <a:pt x="3834" y="6516"/>
                  </a:lnTo>
                  <a:lnTo>
                    <a:pt x="3370" y="10004"/>
                  </a:lnTo>
                  <a:cubicBezTo>
                    <a:pt x="3334" y="10207"/>
                    <a:pt x="3477" y="10385"/>
                    <a:pt x="3691" y="10421"/>
                  </a:cubicBezTo>
                  <a:lnTo>
                    <a:pt x="5656" y="10671"/>
                  </a:lnTo>
                  <a:cubicBezTo>
                    <a:pt x="5677" y="10675"/>
                    <a:pt x="5698" y="10677"/>
                    <a:pt x="5718" y="10677"/>
                  </a:cubicBezTo>
                  <a:cubicBezTo>
                    <a:pt x="5896" y="10677"/>
                    <a:pt x="6051" y="10543"/>
                    <a:pt x="6072" y="10362"/>
                  </a:cubicBezTo>
                  <a:lnTo>
                    <a:pt x="6537" y="6873"/>
                  </a:lnTo>
                  <a:lnTo>
                    <a:pt x="10025" y="7337"/>
                  </a:lnTo>
                  <a:cubicBezTo>
                    <a:pt x="10040" y="7339"/>
                    <a:pt x="10055" y="7340"/>
                    <a:pt x="10069" y="7340"/>
                  </a:cubicBezTo>
                  <a:cubicBezTo>
                    <a:pt x="10253" y="7340"/>
                    <a:pt x="10409" y="7204"/>
                    <a:pt x="10442" y="7016"/>
                  </a:cubicBezTo>
                  <a:lnTo>
                    <a:pt x="10704" y="5039"/>
                  </a:lnTo>
                  <a:cubicBezTo>
                    <a:pt x="10728" y="4837"/>
                    <a:pt x="10585" y="4647"/>
                    <a:pt x="10383" y="4623"/>
                  </a:cubicBezTo>
                  <a:lnTo>
                    <a:pt x="6894" y="4158"/>
                  </a:lnTo>
                  <a:lnTo>
                    <a:pt x="7358" y="682"/>
                  </a:lnTo>
                  <a:cubicBezTo>
                    <a:pt x="7382" y="479"/>
                    <a:pt x="7239" y="289"/>
                    <a:pt x="7037" y="265"/>
                  </a:cubicBezTo>
                  <a:lnTo>
                    <a:pt x="5060" y="3"/>
                  </a:lnTo>
                  <a:cubicBezTo>
                    <a:pt x="5046" y="1"/>
                    <a:pt x="5031" y="1"/>
                    <a:pt x="5016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9" name="Google Shape;10409;p53"/>
            <p:cNvSpPr/>
            <p:nvPr/>
          </p:nvSpPr>
          <p:spPr>
            <a:xfrm>
              <a:off x="2694675" y="3303975"/>
              <a:ext cx="271175" cy="338125"/>
            </a:xfrm>
            <a:custGeom>
              <a:rect b="b" l="l" r="r" t="t"/>
              <a:pathLst>
                <a:path extrusionOk="0" h="13525" w="10847">
                  <a:moveTo>
                    <a:pt x="4152" y="435"/>
                  </a:moveTo>
                  <a:cubicBezTo>
                    <a:pt x="4440" y="435"/>
                    <a:pt x="4723" y="608"/>
                    <a:pt x="4775" y="994"/>
                  </a:cubicBezTo>
                  <a:cubicBezTo>
                    <a:pt x="4810" y="1196"/>
                    <a:pt x="4751" y="1387"/>
                    <a:pt x="4620" y="1542"/>
                  </a:cubicBezTo>
                  <a:lnTo>
                    <a:pt x="3834" y="1685"/>
                  </a:lnTo>
                  <a:cubicBezTo>
                    <a:pt x="3656" y="1589"/>
                    <a:pt x="3536" y="1423"/>
                    <a:pt x="3501" y="1232"/>
                  </a:cubicBezTo>
                  <a:cubicBezTo>
                    <a:pt x="3386" y="732"/>
                    <a:pt x="3773" y="435"/>
                    <a:pt x="4152" y="435"/>
                  </a:cubicBezTo>
                  <a:close/>
                  <a:moveTo>
                    <a:pt x="7856" y="2746"/>
                  </a:moveTo>
                  <a:cubicBezTo>
                    <a:pt x="8113" y="2746"/>
                    <a:pt x="8342" y="2934"/>
                    <a:pt x="8394" y="3197"/>
                  </a:cubicBezTo>
                  <a:lnTo>
                    <a:pt x="9775" y="10769"/>
                  </a:lnTo>
                  <a:cubicBezTo>
                    <a:pt x="9823" y="11055"/>
                    <a:pt x="9632" y="11341"/>
                    <a:pt x="9347" y="11400"/>
                  </a:cubicBezTo>
                  <a:lnTo>
                    <a:pt x="3072" y="12543"/>
                  </a:lnTo>
                  <a:cubicBezTo>
                    <a:pt x="3043" y="12548"/>
                    <a:pt x="3014" y="12550"/>
                    <a:pt x="2985" y="12550"/>
                  </a:cubicBezTo>
                  <a:cubicBezTo>
                    <a:pt x="2721" y="12550"/>
                    <a:pt x="2484" y="12359"/>
                    <a:pt x="2441" y="12091"/>
                  </a:cubicBezTo>
                  <a:lnTo>
                    <a:pt x="1060" y="4518"/>
                  </a:lnTo>
                  <a:cubicBezTo>
                    <a:pt x="1000" y="4221"/>
                    <a:pt x="1203" y="3935"/>
                    <a:pt x="1500" y="3887"/>
                  </a:cubicBezTo>
                  <a:lnTo>
                    <a:pt x="2251" y="3756"/>
                  </a:lnTo>
                  <a:cubicBezTo>
                    <a:pt x="2282" y="3956"/>
                    <a:pt x="2472" y="4110"/>
                    <a:pt x="2680" y="4110"/>
                  </a:cubicBezTo>
                  <a:cubicBezTo>
                    <a:pt x="2707" y="4110"/>
                    <a:pt x="2735" y="4107"/>
                    <a:pt x="2763" y="4102"/>
                  </a:cubicBezTo>
                  <a:lnTo>
                    <a:pt x="6668" y="3399"/>
                  </a:lnTo>
                  <a:cubicBezTo>
                    <a:pt x="6894" y="3351"/>
                    <a:pt x="7061" y="3125"/>
                    <a:pt x="7013" y="2887"/>
                  </a:cubicBezTo>
                  <a:lnTo>
                    <a:pt x="7751" y="2756"/>
                  </a:lnTo>
                  <a:cubicBezTo>
                    <a:pt x="7786" y="2749"/>
                    <a:pt x="7821" y="2746"/>
                    <a:pt x="7856" y="2746"/>
                  </a:cubicBezTo>
                  <a:close/>
                  <a:moveTo>
                    <a:pt x="4133" y="0"/>
                  </a:moveTo>
                  <a:cubicBezTo>
                    <a:pt x="4070" y="0"/>
                    <a:pt x="4006" y="6"/>
                    <a:pt x="3941" y="18"/>
                  </a:cubicBezTo>
                  <a:cubicBezTo>
                    <a:pt x="3346" y="125"/>
                    <a:pt x="2953" y="708"/>
                    <a:pt x="3072" y="1304"/>
                  </a:cubicBezTo>
                  <a:cubicBezTo>
                    <a:pt x="3096" y="1470"/>
                    <a:pt x="3179" y="1637"/>
                    <a:pt x="3286" y="1780"/>
                  </a:cubicBezTo>
                  <a:lnTo>
                    <a:pt x="2513" y="1923"/>
                  </a:lnTo>
                  <a:cubicBezTo>
                    <a:pt x="2191" y="1994"/>
                    <a:pt x="1977" y="2292"/>
                    <a:pt x="2036" y="2613"/>
                  </a:cubicBezTo>
                  <a:lnTo>
                    <a:pt x="2084" y="2887"/>
                  </a:lnTo>
                  <a:lnTo>
                    <a:pt x="798" y="3125"/>
                  </a:lnTo>
                  <a:cubicBezTo>
                    <a:pt x="310" y="3220"/>
                    <a:pt x="0" y="3685"/>
                    <a:pt x="84" y="4173"/>
                  </a:cubicBezTo>
                  <a:lnTo>
                    <a:pt x="1655" y="12793"/>
                  </a:lnTo>
                  <a:cubicBezTo>
                    <a:pt x="1739" y="13223"/>
                    <a:pt x="2110" y="13524"/>
                    <a:pt x="2531" y="13524"/>
                  </a:cubicBezTo>
                  <a:cubicBezTo>
                    <a:pt x="2588" y="13524"/>
                    <a:pt x="2645" y="13519"/>
                    <a:pt x="2703" y="13507"/>
                  </a:cubicBezTo>
                  <a:lnTo>
                    <a:pt x="10037" y="12174"/>
                  </a:lnTo>
                  <a:cubicBezTo>
                    <a:pt x="10525" y="12079"/>
                    <a:pt x="10847" y="11614"/>
                    <a:pt x="10752" y="11126"/>
                  </a:cubicBezTo>
                  <a:lnTo>
                    <a:pt x="9180" y="2494"/>
                  </a:lnTo>
                  <a:cubicBezTo>
                    <a:pt x="9107" y="2064"/>
                    <a:pt x="8737" y="1763"/>
                    <a:pt x="8316" y="1763"/>
                  </a:cubicBezTo>
                  <a:cubicBezTo>
                    <a:pt x="8260" y="1763"/>
                    <a:pt x="8202" y="1769"/>
                    <a:pt x="8144" y="1780"/>
                  </a:cubicBezTo>
                  <a:lnTo>
                    <a:pt x="6858" y="2018"/>
                  </a:lnTo>
                  <a:lnTo>
                    <a:pt x="6799" y="1744"/>
                  </a:lnTo>
                  <a:cubicBezTo>
                    <a:pt x="6746" y="1459"/>
                    <a:pt x="6506" y="1258"/>
                    <a:pt x="6227" y="1258"/>
                  </a:cubicBezTo>
                  <a:cubicBezTo>
                    <a:pt x="6192" y="1258"/>
                    <a:pt x="6156" y="1261"/>
                    <a:pt x="6120" y="1268"/>
                  </a:cubicBezTo>
                  <a:lnTo>
                    <a:pt x="5180" y="1435"/>
                  </a:lnTo>
                  <a:cubicBezTo>
                    <a:pt x="5227" y="1268"/>
                    <a:pt x="5239" y="1089"/>
                    <a:pt x="5203" y="911"/>
                  </a:cubicBezTo>
                  <a:cubicBezTo>
                    <a:pt x="5118" y="380"/>
                    <a:pt x="4655" y="0"/>
                    <a:pt x="413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0" name="Google Shape;10410;p53"/>
            <p:cNvSpPr/>
            <p:nvPr/>
          </p:nvSpPr>
          <p:spPr>
            <a:xfrm>
              <a:off x="2742600" y="3425875"/>
              <a:ext cx="46600" cy="38625"/>
            </a:xfrm>
            <a:custGeom>
              <a:rect b="b" l="l" r="r" t="t"/>
              <a:pathLst>
                <a:path extrusionOk="0" h="1545" w="1864">
                  <a:moveTo>
                    <a:pt x="1014" y="0"/>
                  </a:moveTo>
                  <a:cubicBezTo>
                    <a:pt x="970" y="0"/>
                    <a:pt x="926" y="4"/>
                    <a:pt x="881" y="11"/>
                  </a:cubicBezTo>
                  <a:cubicBezTo>
                    <a:pt x="191" y="130"/>
                    <a:pt x="0" y="1011"/>
                    <a:pt x="572" y="1404"/>
                  </a:cubicBezTo>
                  <a:cubicBezTo>
                    <a:pt x="710" y="1501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0"/>
                  </a:cubicBezTo>
                  <a:cubicBezTo>
                    <a:pt x="1700" y="258"/>
                    <a:pt x="1378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1" name="Google Shape;10411;p53"/>
            <p:cNvSpPr/>
            <p:nvPr/>
          </p:nvSpPr>
          <p:spPr>
            <a:xfrm>
              <a:off x="2795100" y="3414475"/>
              <a:ext cx="97350" cy="33750"/>
            </a:xfrm>
            <a:custGeom>
              <a:rect b="b" l="l" r="r" t="t"/>
              <a:pathLst>
                <a:path extrusionOk="0" h="1350" w="3894">
                  <a:moveTo>
                    <a:pt x="3284" y="0"/>
                  </a:moveTo>
                  <a:cubicBezTo>
                    <a:pt x="3246" y="0"/>
                    <a:pt x="3206" y="5"/>
                    <a:pt x="3163" y="15"/>
                  </a:cubicBezTo>
                  <a:lnTo>
                    <a:pt x="3163" y="3"/>
                  </a:lnTo>
                  <a:lnTo>
                    <a:pt x="567" y="479"/>
                  </a:lnTo>
                  <a:cubicBezTo>
                    <a:pt x="1" y="557"/>
                    <a:pt x="108" y="1349"/>
                    <a:pt x="608" y="1349"/>
                  </a:cubicBezTo>
                  <a:cubicBezTo>
                    <a:pt x="644" y="1349"/>
                    <a:pt x="682" y="1345"/>
                    <a:pt x="722" y="1337"/>
                  </a:cubicBezTo>
                  <a:lnTo>
                    <a:pt x="3318" y="872"/>
                  </a:lnTo>
                  <a:cubicBezTo>
                    <a:pt x="3893" y="817"/>
                    <a:pt x="3790" y="0"/>
                    <a:pt x="328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2" name="Google Shape;10412;p53"/>
            <p:cNvSpPr/>
            <p:nvPr/>
          </p:nvSpPr>
          <p:spPr>
            <a:xfrm>
              <a:off x="2752425" y="3479650"/>
              <a:ext cx="46600" cy="38725"/>
            </a:xfrm>
            <a:custGeom>
              <a:rect b="b" l="l" r="r" t="t"/>
              <a:pathLst>
                <a:path extrusionOk="0" h="1549" w="1864">
                  <a:moveTo>
                    <a:pt x="1026" y="1"/>
                  </a:moveTo>
                  <a:cubicBezTo>
                    <a:pt x="979" y="1"/>
                    <a:pt x="930" y="6"/>
                    <a:pt x="881" y="15"/>
                  </a:cubicBezTo>
                  <a:cubicBezTo>
                    <a:pt x="203" y="134"/>
                    <a:pt x="0" y="1015"/>
                    <a:pt x="572" y="1408"/>
                  </a:cubicBezTo>
                  <a:cubicBezTo>
                    <a:pt x="710" y="1505"/>
                    <a:pt x="860" y="1549"/>
                    <a:pt x="1007" y="1549"/>
                  </a:cubicBezTo>
                  <a:cubicBezTo>
                    <a:pt x="1454" y="1549"/>
                    <a:pt x="1864" y="1146"/>
                    <a:pt x="1774" y="635"/>
                  </a:cubicBezTo>
                  <a:cubicBezTo>
                    <a:pt x="1701" y="267"/>
                    <a:pt x="1386" y="1"/>
                    <a:pt x="1026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3" name="Google Shape;10413;p53"/>
            <p:cNvSpPr/>
            <p:nvPr/>
          </p:nvSpPr>
          <p:spPr>
            <a:xfrm>
              <a:off x="2806300" y="3468350"/>
              <a:ext cx="93975" cy="33750"/>
            </a:xfrm>
            <a:custGeom>
              <a:rect b="b" l="l" r="r" t="t"/>
              <a:pathLst>
                <a:path extrusionOk="0" h="1350" w="3759">
                  <a:moveTo>
                    <a:pt x="3154" y="1"/>
                  </a:moveTo>
                  <a:cubicBezTo>
                    <a:pt x="3139" y="1"/>
                    <a:pt x="3123" y="2"/>
                    <a:pt x="3108" y="3"/>
                  </a:cubicBezTo>
                  <a:lnTo>
                    <a:pt x="512" y="467"/>
                  </a:lnTo>
                  <a:cubicBezTo>
                    <a:pt x="0" y="619"/>
                    <a:pt x="125" y="1350"/>
                    <a:pt x="631" y="1350"/>
                  </a:cubicBezTo>
                  <a:cubicBezTo>
                    <a:pt x="643" y="1350"/>
                    <a:pt x="655" y="1349"/>
                    <a:pt x="667" y="1348"/>
                  </a:cubicBezTo>
                  <a:lnTo>
                    <a:pt x="3262" y="872"/>
                  </a:lnTo>
                  <a:cubicBezTo>
                    <a:pt x="3759" y="722"/>
                    <a:pt x="3640" y="1"/>
                    <a:pt x="315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4" name="Google Shape;10414;p53"/>
            <p:cNvSpPr/>
            <p:nvPr/>
          </p:nvSpPr>
          <p:spPr>
            <a:xfrm>
              <a:off x="2763125" y="3537175"/>
              <a:ext cx="46325" cy="38650"/>
            </a:xfrm>
            <a:custGeom>
              <a:rect b="b" l="l" r="r" t="t"/>
              <a:pathLst>
                <a:path extrusionOk="0" h="1546" w="1853">
                  <a:moveTo>
                    <a:pt x="1002" y="1"/>
                  </a:moveTo>
                  <a:cubicBezTo>
                    <a:pt x="959" y="1"/>
                    <a:pt x="914" y="5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2" y="1502"/>
                    <a:pt x="854" y="1546"/>
                    <a:pt x="1001" y="1546"/>
                  </a:cubicBezTo>
                  <a:cubicBezTo>
                    <a:pt x="1450" y="1546"/>
                    <a:pt x="1852" y="1145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5" name="Google Shape;10415;p53"/>
            <p:cNvSpPr/>
            <p:nvPr/>
          </p:nvSpPr>
          <p:spPr>
            <a:xfrm>
              <a:off x="2816800" y="3525850"/>
              <a:ext cx="94400" cy="33725"/>
            </a:xfrm>
            <a:custGeom>
              <a:rect b="b" l="l" r="r" t="t"/>
              <a:pathLst>
                <a:path extrusionOk="0" h="1349" w="3776">
                  <a:moveTo>
                    <a:pt x="3104" y="1"/>
                  </a:moveTo>
                  <a:lnTo>
                    <a:pt x="509" y="477"/>
                  </a:lnTo>
                  <a:cubicBezTo>
                    <a:pt x="1" y="616"/>
                    <a:pt x="120" y="1348"/>
                    <a:pt x="617" y="1348"/>
                  </a:cubicBezTo>
                  <a:cubicBezTo>
                    <a:pt x="632" y="1348"/>
                    <a:pt x="648" y="1348"/>
                    <a:pt x="664" y="1346"/>
                  </a:cubicBezTo>
                  <a:lnTo>
                    <a:pt x="3271" y="882"/>
                  </a:lnTo>
                  <a:cubicBezTo>
                    <a:pt x="3776" y="744"/>
                    <a:pt x="3662" y="10"/>
                    <a:pt x="3163" y="10"/>
                  </a:cubicBezTo>
                  <a:cubicBezTo>
                    <a:pt x="3144" y="10"/>
                    <a:pt x="3124" y="11"/>
                    <a:pt x="3104" y="13"/>
                  </a:cubicBezTo>
                  <a:lnTo>
                    <a:pt x="3104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6" name="Google Shape;10416;p53"/>
            <p:cNvSpPr/>
            <p:nvPr/>
          </p:nvSpPr>
          <p:spPr>
            <a:xfrm>
              <a:off x="2718475" y="3776850"/>
              <a:ext cx="193200" cy="173725"/>
            </a:xfrm>
            <a:custGeom>
              <a:rect b="b" l="l" r="r" t="t"/>
              <a:pathLst>
                <a:path extrusionOk="0" h="6949" w="7728">
                  <a:moveTo>
                    <a:pt x="3944" y="0"/>
                  </a:moveTo>
                  <a:cubicBezTo>
                    <a:pt x="2912" y="0"/>
                    <a:pt x="1896" y="466"/>
                    <a:pt x="1215" y="1331"/>
                  </a:cubicBezTo>
                  <a:lnTo>
                    <a:pt x="6954" y="4963"/>
                  </a:lnTo>
                  <a:cubicBezTo>
                    <a:pt x="7728" y="3391"/>
                    <a:pt x="7240" y="1474"/>
                    <a:pt x="5775" y="534"/>
                  </a:cubicBezTo>
                  <a:cubicBezTo>
                    <a:pt x="5207" y="173"/>
                    <a:pt x="4573" y="0"/>
                    <a:pt x="3944" y="0"/>
                  </a:cubicBezTo>
                  <a:close/>
                  <a:moveTo>
                    <a:pt x="810" y="1974"/>
                  </a:moveTo>
                  <a:lnTo>
                    <a:pt x="810" y="1974"/>
                  </a:lnTo>
                  <a:cubicBezTo>
                    <a:pt x="1" y="3546"/>
                    <a:pt x="525" y="5475"/>
                    <a:pt x="2013" y="6415"/>
                  </a:cubicBezTo>
                  <a:cubicBezTo>
                    <a:pt x="2580" y="6775"/>
                    <a:pt x="3213" y="6948"/>
                    <a:pt x="3839" y="6948"/>
                  </a:cubicBezTo>
                  <a:cubicBezTo>
                    <a:pt x="4870" y="6948"/>
                    <a:pt x="5883" y="6480"/>
                    <a:pt x="6549" y="5606"/>
                  </a:cubicBezTo>
                  <a:lnTo>
                    <a:pt x="810" y="1974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7" name="Google Shape;10417;p53"/>
            <p:cNvSpPr/>
            <p:nvPr/>
          </p:nvSpPr>
          <p:spPr>
            <a:xfrm>
              <a:off x="3081925" y="3402925"/>
              <a:ext cx="152125" cy="141100"/>
            </a:xfrm>
            <a:custGeom>
              <a:rect b="b" l="l" r="r" t="t"/>
              <a:pathLst>
                <a:path extrusionOk="0" h="5644" w="6085">
                  <a:moveTo>
                    <a:pt x="3608" y="1"/>
                  </a:moveTo>
                  <a:lnTo>
                    <a:pt x="1215" y="1632"/>
                  </a:lnTo>
                  <a:cubicBezTo>
                    <a:pt x="250" y="2287"/>
                    <a:pt x="0" y="3596"/>
                    <a:pt x="667" y="4561"/>
                  </a:cubicBezTo>
                  <a:lnTo>
                    <a:pt x="774" y="4727"/>
                  </a:lnTo>
                  <a:cubicBezTo>
                    <a:pt x="1184" y="5323"/>
                    <a:pt x="1849" y="5644"/>
                    <a:pt x="2525" y="5644"/>
                  </a:cubicBezTo>
                  <a:cubicBezTo>
                    <a:pt x="2931" y="5644"/>
                    <a:pt x="3342" y="5528"/>
                    <a:pt x="3703" y="5287"/>
                  </a:cubicBezTo>
                  <a:lnTo>
                    <a:pt x="6084" y="3656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8" name="Google Shape;10418;p53"/>
            <p:cNvSpPr/>
            <p:nvPr/>
          </p:nvSpPr>
          <p:spPr>
            <a:xfrm>
              <a:off x="3184900" y="3344700"/>
              <a:ext cx="152125" cy="141000"/>
            </a:xfrm>
            <a:custGeom>
              <a:rect b="b" l="l" r="r" t="t"/>
              <a:pathLst>
                <a:path extrusionOk="0" h="5640" w="6085">
                  <a:moveTo>
                    <a:pt x="3578" y="0"/>
                  </a:moveTo>
                  <a:cubicBezTo>
                    <a:pt x="3170" y="0"/>
                    <a:pt x="2757" y="118"/>
                    <a:pt x="2394" y="365"/>
                  </a:cubicBezTo>
                  <a:lnTo>
                    <a:pt x="1" y="1996"/>
                  </a:lnTo>
                  <a:lnTo>
                    <a:pt x="2477" y="5640"/>
                  </a:lnTo>
                  <a:lnTo>
                    <a:pt x="4871" y="4008"/>
                  </a:lnTo>
                  <a:cubicBezTo>
                    <a:pt x="5835" y="3354"/>
                    <a:pt x="6085" y="2044"/>
                    <a:pt x="5430" y="1091"/>
                  </a:cubicBezTo>
                  <a:lnTo>
                    <a:pt x="5323" y="925"/>
                  </a:lnTo>
                  <a:cubicBezTo>
                    <a:pt x="4915" y="324"/>
                    <a:pt x="4252" y="0"/>
                    <a:pt x="357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9" name="Google Shape;10419;p53"/>
            <p:cNvSpPr/>
            <p:nvPr/>
          </p:nvSpPr>
          <p:spPr>
            <a:xfrm>
              <a:off x="3037575" y="3693975"/>
              <a:ext cx="268200" cy="267150"/>
            </a:xfrm>
            <a:custGeom>
              <a:rect b="b" l="l" r="r" t="t"/>
              <a:pathLst>
                <a:path extrusionOk="0" h="10686" w="10728">
                  <a:moveTo>
                    <a:pt x="5016" y="0"/>
                  </a:moveTo>
                  <a:cubicBezTo>
                    <a:pt x="4831" y="0"/>
                    <a:pt x="4666" y="137"/>
                    <a:pt x="4644" y="324"/>
                  </a:cubicBezTo>
                  <a:lnTo>
                    <a:pt x="4191" y="3813"/>
                  </a:lnTo>
                  <a:lnTo>
                    <a:pt x="703" y="3349"/>
                  </a:lnTo>
                  <a:cubicBezTo>
                    <a:pt x="688" y="3347"/>
                    <a:pt x="673" y="3346"/>
                    <a:pt x="659" y="3346"/>
                  </a:cubicBezTo>
                  <a:cubicBezTo>
                    <a:pt x="473" y="3346"/>
                    <a:pt x="308" y="3482"/>
                    <a:pt x="286" y="3670"/>
                  </a:cubicBezTo>
                  <a:lnTo>
                    <a:pt x="24" y="5647"/>
                  </a:lnTo>
                  <a:cubicBezTo>
                    <a:pt x="0" y="5849"/>
                    <a:pt x="143" y="6028"/>
                    <a:pt x="346" y="6063"/>
                  </a:cubicBezTo>
                  <a:lnTo>
                    <a:pt x="3834" y="6528"/>
                  </a:lnTo>
                  <a:lnTo>
                    <a:pt x="3370" y="10004"/>
                  </a:lnTo>
                  <a:cubicBezTo>
                    <a:pt x="3334" y="10207"/>
                    <a:pt x="3477" y="10397"/>
                    <a:pt x="3691" y="10421"/>
                  </a:cubicBezTo>
                  <a:lnTo>
                    <a:pt x="5668" y="10683"/>
                  </a:lnTo>
                  <a:cubicBezTo>
                    <a:pt x="5682" y="10685"/>
                    <a:pt x="5697" y="10685"/>
                    <a:pt x="5712" y="10685"/>
                  </a:cubicBezTo>
                  <a:cubicBezTo>
                    <a:pt x="5895" y="10685"/>
                    <a:pt x="6051" y="10549"/>
                    <a:pt x="6084" y="10361"/>
                  </a:cubicBezTo>
                  <a:lnTo>
                    <a:pt x="6537" y="6873"/>
                  </a:lnTo>
                  <a:lnTo>
                    <a:pt x="10025" y="7337"/>
                  </a:lnTo>
                  <a:cubicBezTo>
                    <a:pt x="10040" y="7339"/>
                    <a:pt x="10055" y="7340"/>
                    <a:pt x="10069" y="7340"/>
                  </a:cubicBezTo>
                  <a:cubicBezTo>
                    <a:pt x="10253" y="7340"/>
                    <a:pt x="10409" y="7203"/>
                    <a:pt x="10442" y="7016"/>
                  </a:cubicBezTo>
                  <a:lnTo>
                    <a:pt x="10704" y="5039"/>
                  </a:lnTo>
                  <a:cubicBezTo>
                    <a:pt x="10728" y="4837"/>
                    <a:pt x="10585" y="4646"/>
                    <a:pt x="10383" y="4623"/>
                  </a:cubicBezTo>
                  <a:lnTo>
                    <a:pt x="6894" y="4170"/>
                  </a:lnTo>
                  <a:lnTo>
                    <a:pt x="7358" y="682"/>
                  </a:lnTo>
                  <a:cubicBezTo>
                    <a:pt x="7382" y="479"/>
                    <a:pt x="7239" y="289"/>
                    <a:pt x="7037" y="265"/>
                  </a:cubicBezTo>
                  <a:lnTo>
                    <a:pt x="5060" y="3"/>
                  </a:lnTo>
                  <a:cubicBezTo>
                    <a:pt x="5046" y="1"/>
                    <a:pt x="5031" y="0"/>
                    <a:pt x="5016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0" name="Google Shape;10420;p53"/>
            <p:cNvSpPr/>
            <p:nvPr/>
          </p:nvSpPr>
          <p:spPr>
            <a:xfrm>
              <a:off x="2694675" y="4098125"/>
              <a:ext cx="271175" cy="338025"/>
            </a:xfrm>
            <a:custGeom>
              <a:rect b="b" l="l" r="r" t="t"/>
              <a:pathLst>
                <a:path extrusionOk="0" h="13521" w="10847">
                  <a:moveTo>
                    <a:pt x="4152" y="435"/>
                  </a:moveTo>
                  <a:cubicBezTo>
                    <a:pt x="4440" y="435"/>
                    <a:pt x="4723" y="608"/>
                    <a:pt x="4775" y="994"/>
                  </a:cubicBezTo>
                  <a:cubicBezTo>
                    <a:pt x="4810" y="1184"/>
                    <a:pt x="4751" y="1387"/>
                    <a:pt x="4620" y="1542"/>
                  </a:cubicBezTo>
                  <a:lnTo>
                    <a:pt x="3834" y="1684"/>
                  </a:lnTo>
                  <a:cubicBezTo>
                    <a:pt x="3667" y="1589"/>
                    <a:pt x="3536" y="1434"/>
                    <a:pt x="3501" y="1244"/>
                  </a:cubicBezTo>
                  <a:lnTo>
                    <a:pt x="3501" y="1232"/>
                  </a:lnTo>
                  <a:cubicBezTo>
                    <a:pt x="3386" y="732"/>
                    <a:pt x="3773" y="435"/>
                    <a:pt x="4152" y="435"/>
                  </a:cubicBezTo>
                  <a:close/>
                  <a:moveTo>
                    <a:pt x="7868" y="2746"/>
                  </a:moveTo>
                  <a:cubicBezTo>
                    <a:pt x="8125" y="2746"/>
                    <a:pt x="8352" y="2934"/>
                    <a:pt x="8394" y="3196"/>
                  </a:cubicBezTo>
                  <a:lnTo>
                    <a:pt x="9775" y="10757"/>
                  </a:lnTo>
                  <a:cubicBezTo>
                    <a:pt x="9835" y="11055"/>
                    <a:pt x="9632" y="11340"/>
                    <a:pt x="9335" y="11400"/>
                  </a:cubicBezTo>
                  <a:lnTo>
                    <a:pt x="3072" y="12543"/>
                  </a:lnTo>
                  <a:cubicBezTo>
                    <a:pt x="3041" y="12548"/>
                    <a:pt x="3011" y="12550"/>
                    <a:pt x="2981" y="12550"/>
                  </a:cubicBezTo>
                  <a:cubicBezTo>
                    <a:pt x="2718" y="12550"/>
                    <a:pt x="2484" y="12369"/>
                    <a:pt x="2441" y="12102"/>
                  </a:cubicBezTo>
                  <a:lnTo>
                    <a:pt x="1060" y="4530"/>
                  </a:lnTo>
                  <a:cubicBezTo>
                    <a:pt x="1000" y="4232"/>
                    <a:pt x="1203" y="3947"/>
                    <a:pt x="1500" y="3899"/>
                  </a:cubicBezTo>
                  <a:lnTo>
                    <a:pt x="2251" y="3768"/>
                  </a:lnTo>
                  <a:cubicBezTo>
                    <a:pt x="2282" y="3968"/>
                    <a:pt x="2463" y="4121"/>
                    <a:pt x="2669" y="4121"/>
                  </a:cubicBezTo>
                  <a:cubicBezTo>
                    <a:pt x="2696" y="4121"/>
                    <a:pt x="2723" y="4119"/>
                    <a:pt x="2751" y="4113"/>
                  </a:cubicBezTo>
                  <a:lnTo>
                    <a:pt x="6668" y="3399"/>
                  </a:lnTo>
                  <a:cubicBezTo>
                    <a:pt x="6906" y="3351"/>
                    <a:pt x="7061" y="3125"/>
                    <a:pt x="7013" y="2887"/>
                  </a:cubicBezTo>
                  <a:lnTo>
                    <a:pt x="7763" y="2756"/>
                  </a:lnTo>
                  <a:cubicBezTo>
                    <a:pt x="7798" y="2749"/>
                    <a:pt x="7833" y="2746"/>
                    <a:pt x="7868" y="2746"/>
                  </a:cubicBezTo>
                  <a:close/>
                  <a:moveTo>
                    <a:pt x="4133" y="0"/>
                  </a:moveTo>
                  <a:cubicBezTo>
                    <a:pt x="4070" y="0"/>
                    <a:pt x="4006" y="6"/>
                    <a:pt x="3941" y="18"/>
                  </a:cubicBezTo>
                  <a:cubicBezTo>
                    <a:pt x="3346" y="125"/>
                    <a:pt x="2953" y="708"/>
                    <a:pt x="3072" y="1303"/>
                  </a:cubicBezTo>
                  <a:cubicBezTo>
                    <a:pt x="3096" y="1482"/>
                    <a:pt x="3179" y="1637"/>
                    <a:pt x="3286" y="1780"/>
                  </a:cubicBezTo>
                  <a:lnTo>
                    <a:pt x="2513" y="1923"/>
                  </a:lnTo>
                  <a:cubicBezTo>
                    <a:pt x="2191" y="1982"/>
                    <a:pt x="1977" y="2292"/>
                    <a:pt x="2036" y="2601"/>
                  </a:cubicBezTo>
                  <a:lnTo>
                    <a:pt x="2084" y="2887"/>
                  </a:lnTo>
                  <a:lnTo>
                    <a:pt x="798" y="3125"/>
                  </a:lnTo>
                  <a:cubicBezTo>
                    <a:pt x="322" y="3208"/>
                    <a:pt x="0" y="3673"/>
                    <a:pt x="84" y="4161"/>
                  </a:cubicBezTo>
                  <a:lnTo>
                    <a:pt x="1655" y="12793"/>
                  </a:lnTo>
                  <a:cubicBezTo>
                    <a:pt x="1740" y="13218"/>
                    <a:pt x="2120" y="13520"/>
                    <a:pt x="2548" y="13520"/>
                  </a:cubicBezTo>
                  <a:cubicBezTo>
                    <a:pt x="2599" y="13520"/>
                    <a:pt x="2651" y="13516"/>
                    <a:pt x="2703" y="13507"/>
                  </a:cubicBezTo>
                  <a:lnTo>
                    <a:pt x="10037" y="12162"/>
                  </a:lnTo>
                  <a:cubicBezTo>
                    <a:pt x="10525" y="12079"/>
                    <a:pt x="10847" y="11602"/>
                    <a:pt x="10752" y="11126"/>
                  </a:cubicBezTo>
                  <a:lnTo>
                    <a:pt x="9180" y="2494"/>
                  </a:lnTo>
                  <a:cubicBezTo>
                    <a:pt x="9107" y="2064"/>
                    <a:pt x="8737" y="1763"/>
                    <a:pt x="8316" y="1763"/>
                  </a:cubicBezTo>
                  <a:cubicBezTo>
                    <a:pt x="8260" y="1763"/>
                    <a:pt x="8202" y="1768"/>
                    <a:pt x="8144" y="1780"/>
                  </a:cubicBezTo>
                  <a:lnTo>
                    <a:pt x="6858" y="2018"/>
                  </a:lnTo>
                  <a:lnTo>
                    <a:pt x="6799" y="1732"/>
                  </a:lnTo>
                  <a:cubicBezTo>
                    <a:pt x="6745" y="1451"/>
                    <a:pt x="6495" y="1249"/>
                    <a:pt x="6210" y="1249"/>
                  </a:cubicBezTo>
                  <a:cubicBezTo>
                    <a:pt x="6180" y="1249"/>
                    <a:pt x="6150" y="1251"/>
                    <a:pt x="6120" y="1256"/>
                  </a:cubicBezTo>
                  <a:lnTo>
                    <a:pt x="5180" y="1434"/>
                  </a:lnTo>
                  <a:cubicBezTo>
                    <a:pt x="5227" y="1268"/>
                    <a:pt x="5239" y="1089"/>
                    <a:pt x="5203" y="910"/>
                  </a:cubicBezTo>
                  <a:cubicBezTo>
                    <a:pt x="5118" y="380"/>
                    <a:pt x="4655" y="0"/>
                    <a:pt x="413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1" name="Google Shape;10421;p53"/>
            <p:cNvSpPr/>
            <p:nvPr/>
          </p:nvSpPr>
          <p:spPr>
            <a:xfrm>
              <a:off x="2742600" y="4220000"/>
              <a:ext cx="46600" cy="38650"/>
            </a:xfrm>
            <a:custGeom>
              <a:rect b="b" l="l" r="r" t="t"/>
              <a:pathLst>
                <a:path extrusionOk="0" h="1546" w="1864">
                  <a:moveTo>
                    <a:pt x="1011" y="1"/>
                  </a:moveTo>
                  <a:cubicBezTo>
                    <a:pt x="968" y="1"/>
                    <a:pt x="924" y="5"/>
                    <a:pt x="881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69" y="1"/>
                    <a:pt x="101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2" name="Google Shape;10422;p53"/>
            <p:cNvSpPr/>
            <p:nvPr/>
          </p:nvSpPr>
          <p:spPr>
            <a:xfrm>
              <a:off x="2795525" y="4208650"/>
              <a:ext cx="96375" cy="33625"/>
            </a:xfrm>
            <a:custGeom>
              <a:rect b="b" l="l" r="r" t="t"/>
              <a:pathLst>
                <a:path extrusionOk="0" h="1345" w="3855">
                  <a:moveTo>
                    <a:pt x="3260" y="1"/>
                  </a:moveTo>
                  <a:cubicBezTo>
                    <a:pt x="3224" y="1"/>
                    <a:pt x="3186" y="5"/>
                    <a:pt x="3146" y="14"/>
                  </a:cubicBezTo>
                  <a:lnTo>
                    <a:pt x="550" y="478"/>
                  </a:lnTo>
                  <a:cubicBezTo>
                    <a:pt x="1" y="579"/>
                    <a:pt x="117" y="1345"/>
                    <a:pt x="609" y="1345"/>
                  </a:cubicBezTo>
                  <a:cubicBezTo>
                    <a:pt x="639" y="1345"/>
                    <a:pt x="671" y="1342"/>
                    <a:pt x="705" y="1335"/>
                  </a:cubicBezTo>
                  <a:lnTo>
                    <a:pt x="3289" y="871"/>
                  </a:lnTo>
                  <a:cubicBezTo>
                    <a:pt x="3855" y="793"/>
                    <a:pt x="3758" y="1"/>
                    <a:pt x="3260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3" name="Google Shape;10423;p53"/>
            <p:cNvSpPr/>
            <p:nvPr/>
          </p:nvSpPr>
          <p:spPr>
            <a:xfrm>
              <a:off x="2752425" y="4273875"/>
              <a:ext cx="46600" cy="38650"/>
            </a:xfrm>
            <a:custGeom>
              <a:rect b="b" l="l" r="r" t="t"/>
              <a:pathLst>
                <a:path extrusionOk="0" h="1546" w="1864">
                  <a:moveTo>
                    <a:pt x="1014" y="1"/>
                  </a:moveTo>
                  <a:cubicBezTo>
                    <a:pt x="970" y="1"/>
                    <a:pt x="926" y="5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0" y="1546"/>
                    <a:pt x="1007" y="1546"/>
                  </a:cubicBezTo>
                  <a:cubicBezTo>
                    <a:pt x="1454" y="1546"/>
                    <a:pt x="1864" y="1142"/>
                    <a:pt x="1774" y="631"/>
                  </a:cubicBezTo>
                  <a:cubicBezTo>
                    <a:pt x="1700" y="259"/>
                    <a:pt x="1378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4" name="Google Shape;10424;p53"/>
            <p:cNvSpPr/>
            <p:nvPr/>
          </p:nvSpPr>
          <p:spPr>
            <a:xfrm>
              <a:off x="2806300" y="4262500"/>
              <a:ext cx="93975" cy="33750"/>
            </a:xfrm>
            <a:custGeom>
              <a:rect b="b" l="l" r="r" t="t"/>
              <a:pathLst>
                <a:path extrusionOk="0" h="1350" w="3759">
                  <a:moveTo>
                    <a:pt x="3154" y="1"/>
                  </a:moveTo>
                  <a:cubicBezTo>
                    <a:pt x="3139" y="1"/>
                    <a:pt x="3123" y="1"/>
                    <a:pt x="3108" y="3"/>
                  </a:cubicBezTo>
                  <a:lnTo>
                    <a:pt x="512" y="467"/>
                  </a:lnTo>
                  <a:cubicBezTo>
                    <a:pt x="0" y="618"/>
                    <a:pt x="125" y="1349"/>
                    <a:pt x="631" y="1349"/>
                  </a:cubicBezTo>
                  <a:cubicBezTo>
                    <a:pt x="643" y="1349"/>
                    <a:pt x="655" y="1349"/>
                    <a:pt x="667" y="1348"/>
                  </a:cubicBezTo>
                  <a:lnTo>
                    <a:pt x="3262" y="872"/>
                  </a:lnTo>
                  <a:cubicBezTo>
                    <a:pt x="3759" y="722"/>
                    <a:pt x="3640" y="1"/>
                    <a:pt x="315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5" name="Google Shape;10425;p53"/>
            <p:cNvSpPr/>
            <p:nvPr/>
          </p:nvSpPr>
          <p:spPr>
            <a:xfrm>
              <a:off x="2763125" y="4331350"/>
              <a:ext cx="46325" cy="38925"/>
            </a:xfrm>
            <a:custGeom>
              <a:rect b="b" l="l" r="r" t="t"/>
              <a:pathLst>
                <a:path extrusionOk="0" h="1557" w="1853">
                  <a:moveTo>
                    <a:pt x="998" y="0"/>
                  </a:moveTo>
                  <a:cubicBezTo>
                    <a:pt x="956" y="0"/>
                    <a:pt x="913" y="4"/>
                    <a:pt x="870" y="11"/>
                  </a:cubicBezTo>
                  <a:cubicBezTo>
                    <a:pt x="191" y="130"/>
                    <a:pt x="1" y="1011"/>
                    <a:pt x="560" y="1416"/>
                  </a:cubicBezTo>
                  <a:cubicBezTo>
                    <a:pt x="701" y="1513"/>
                    <a:pt x="853" y="1556"/>
                    <a:pt x="1000" y="1556"/>
                  </a:cubicBezTo>
                  <a:cubicBezTo>
                    <a:pt x="1449" y="1556"/>
                    <a:pt x="1853" y="1153"/>
                    <a:pt x="1763" y="642"/>
                  </a:cubicBezTo>
                  <a:cubicBezTo>
                    <a:pt x="1699" y="268"/>
                    <a:pt x="1367" y="0"/>
                    <a:pt x="99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6" name="Google Shape;10426;p53"/>
            <p:cNvSpPr/>
            <p:nvPr/>
          </p:nvSpPr>
          <p:spPr>
            <a:xfrm>
              <a:off x="2816675" y="4319925"/>
              <a:ext cx="94825" cy="33850"/>
            </a:xfrm>
            <a:custGeom>
              <a:rect b="b" l="l" r="r" t="t"/>
              <a:pathLst>
                <a:path extrusionOk="0" h="1354" w="3793">
                  <a:moveTo>
                    <a:pt x="3168" y="1"/>
                  </a:moveTo>
                  <a:cubicBezTo>
                    <a:pt x="3149" y="1"/>
                    <a:pt x="3129" y="2"/>
                    <a:pt x="3109" y="4"/>
                  </a:cubicBezTo>
                  <a:lnTo>
                    <a:pt x="514" y="480"/>
                  </a:lnTo>
                  <a:cubicBezTo>
                    <a:pt x="1" y="605"/>
                    <a:pt x="110" y="1354"/>
                    <a:pt x="602" y="1354"/>
                  </a:cubicBezTo>
                  <a:cubicBezTo>
                    <a:pt x="623" y="1354"/>
                    <a:pt x="646" y="1352"/>
                    <a:pt x="669" y="1349"/>
                  </a:cubicBezTo>
                  <a:lnTo>
                    <a:pt x="3276" y="885"/>
                  </a:lnTo>
                  <a:cubicBezTo>
                    <a:pt x="3793" y="747"/>
                    <a:pt x="3678" y="1"/>
                    <a:pt x="316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7" name="Google Shape;10427;p53"/>
            <p:cNvSpPr/>
            <p:nvPr/>
          </p:nvSpPr>
          <p:spPr>
            <a:xfrm>
              <a:off x="2718475" y="4570700"/>
              <a:ext cx="194100" cy="174025"/>
            </a:xfrm>
            <a:custGeom>
              <a:rect b="b" l="l" r="r" t="t"/>
              <a:pathLst>
                <a:path extrusionOk="0" h="6961" w="7764">
                  <a:moveTo>
                    <a:pt x="3925" y="1"/>
                  </a:moveTo>
                  <a:cubicBezTo>
                    <a:pt x="2894" y="1"/>
                    <a:pt x="1882" y="469"/>
                    <a:pt x="1215" y="1343"/>
                  </a:cubicBezTo>
                  <a:lnTo>
                    <a:pt x="6954" y="4975"/>
                  </a:lnTo>
                  <a:cubicBezTo>
                    <a:pt x="7764" y="3403"/>
                    <a:pt x="7240" y="1474"/>
                    <a:pt x="5752" y="534"/>
                  </a:cubicBezTo>
                  <a:cubicBezTo>
                    <a:pt x="5185" y="174"/>
                    <a:pt x="4551" y="1"/>
                    <a:pt x="3925" y="1"/>
                  </a:cubicBezTo>
                  <a:close/>
                  <a:moveTo>
                    <a:pt x="810" y="1986"/>
                  </a:moveTo>
                  <a:lnTo>
                    <a:pt x="810" y="1986"/>
                  </a:lnTo>
                  <a:cubicBezTo>
                    <a:pt x="1" y="3558"/>
                    <a:pt x="525" y="5487"/>
                    <a:pt x="2013" y="6427"/>
                  </a:cubicBezTo>
                  <a:cubicBezTo>
                    <a:pt x="2580" y="6787"/>
                    <a:pt x="3213" y="6960"/>
                    <a:pt x="3839" y="6960"/>
                  </a:cubicBezTo>
                  <a:cubicBezTo>
                    <a:pt x="4870" y="6960"/>
                    <a:pt x="5883" y="6492"/>
                    <a:pt x="6549" y="5618"/>
                  </a:cubicBezTo>
                  <a:lnTo>
                    <a:pt x="810" y="1986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8" name="Google Shape;10428;p53"/>
            <p:cNvSpPr/>
            <p:nvPr/>
          </p:nvSpPr>
          <p:spPr>
            <a:xfrm>
              <a:off x="3082225" y="4197375"/>
              <a:ext cx="151825" cy="141000"/>
            </a:xfrm>
            <a:custGeom>
              <a:rect b="b" l="l" r="r" t="t"/>
              <a:pathLst>
                <a:path extrusionOk="0" h="5640" w="6073">
                  <a:moveTo>
                    <a:pt x="3596" y="0"/>
                  </a:moveTo>
                  <a:lnTo>
                    <a:pt x="1203" y="1632"/>
                  </a:lnTo>
                  <a:cubicBezTo>
                    <a:pt x="250" y="2286"/>
                    <a:pt x="0" y="3596"/>
                    <a:pt x="655" y="4560"/>
                  </a:cubicBezTo>
                  <a:lnTo>
                    <a:pt x="762" y="4715"/>
                  </a:lnTo>
                  <a:cubicBezTo>
                    <a:pt x="1170" y="5316"/>
                    <a:pt x="1833" y="5640"/>
                    <a:pt x="2507" y="5640"/>
                  </a:cubicBezTo>
                  <a:cubicBezTo>
                    <a:pt x="2915" y="5640"/>
                    <a:pt x="3328" y="5522"/>
                    <a:pt x="3691" y="5275"/>
                  </a:cubicBezTo>
                  <a:lnTo>
                    <a:pt x="6072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9" name="Google Shape;10429;p53"/>
            <p:cNvSpPr/>
            <p:nvPr/>
          </p:nvSpPr>
          <p:spPr>
            <a:xfrm>
              <a:off x="3184900" y="4138825"/>
              <a:ext cx="152125" cy="141025"/>
            </a:xfrm>
            <a:custGeom>
              <a:rect b="b" l="l" r="r" t="t"/>
              <a:pathLst>
                <a:path extrusionOk="0" h="5641" w="6085">
                  <a:moveTo>
                    <a:pt x="3578" y="1"/>
                  </a:moveTo>
                  <a:cubicBezTo>
                    <a:pt x="3170" y="1"/>
                    <a:pt x="2757" y="119"/>
                    <a:pt x="2394" y="366"/>
                  </a:cubicBezTo>
                  <a:lnTo>
                    <a:pt x="1" y="1997"/>
                  </a:lnTo>
                  <a:lnTo>
                    <a:pt x="2477" y="5640"/>
                  </a:lnTo>
                  <a:lnTo>
                    <a:pt x="4871" y="4009"/>
                  </a:lnTo>
                  <a:cubicBezTo>
                    <a:pt x="5835" y="3354"/>
                    <a:pt x="6085" y="2045"/>
                    <a:pt x="5430" y="1092"/>
                  </a:cubicBezTo>
                  <a:lnTo>
                    <a:pt x="5323" y="926"/>
                  </a:lnTo>
                  <a:cubicBezTo>
                    <a:pt x="4915" y="325"/>
                    <a:pt x="4252" y="1"/>
                    <a:pt x="357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0" name="Google Shape;10430;p53"/>
            <p:cNvSpPr/>
            <p:nvPr/>
          </p:nvSpPr>
          <p:spPr>
            <a:xfrm>
              <a:off x="3037575" y="4488350"/>
              <a:ext cx="267900" cy="266925"/>
            </a:xfrm>
            <a:custGeom>
              <a:rect b="b" l="l" r="r" t="t"/>
              <a:pathLst>
                <a:path extrusionOk="0" h="10677" w="10716">
                  <a:moveTo>
                    <a:pt x="4998" y="0"/>
                  </a:moveTo>
                  <a:cubicBezTo>
                    <a:pt x="4820" y="0"/>
                    <a:pt x="4665" y="135"/>
                    <a:pt x="4644" y="327"/>
                  </a:cubicBezTo>
                  <a:lnTo>
                    <a:pt x="4179" y="3804"/>
                  </a:lnTo>
                  <a:lnTo>
                    <a:pt x="703" y="3339"/>
                  </a:lnTo>
                  <a:cubicBezTo>
                    <a:pt x="688" y="3338"/>
                    <a:pt x="673" y="3337"/>
                    <a:pt x="659" y="3337"/>
                  </a:cubicBezTo>
                  <a:cubicBezTo>
                    <a:pt x="473" y="3337"/>
                    <a:pt x="308" y="3473"/>
                    <a:pt x="286" y="3661"/>
                  </a:cubicBezTo>
                  <a:lnTo>
                    <a:pt x="24" y="5637"/>
                  </a:lnTo>
                  <a:cubicBezTo>
                    <a:pt x="0" y="5840"/>
                    <a:pt x="143" y="6030"/>
                    <a:pt x="346" y="6054"/>
                  </a:cubicBezTo>
                  <a:lnTo>
                    <a:pt x="3834" y="6518"/>
                  </a:lnTo>
                  <a:lnTo>
                    <a:pt x="3370" y="9995"/>
                  </a:lnTo>
                  <a:cubicBezTo>
                    <a:pt x="3334" y="10197"/>
                    <a:pt x="3477" y="10388"/>
                    <a:pt x="3691" y="10412"/>
                  </a:cubicBezTo>
                  <a:lnTo>
                    <a:pt x="5656" y="10674"/>
                  </a:lnTo>
                  <a:cubicBezTo>
                    <a:pt x="5671" y="10675"/>
                    <a:pt x="5685" y="10676"/>
                    <a:pt x="5700" y="10676"/>
                  </a:cubicBezTo>
                  <a:cubicBezTo>
                    <a:pt x="5885" y="10676"/>
                    <a:pt x="6050" y="10540"/>
                    <a:pt x="6072" y="10352"/>
                  </a:cubicBezTo>
                  <a:lnTo>
                    <a:pt x="6537" y="6876"/>
                  </a:lnTo>
                  <a:lnTo>
                    <a:pt x="10013" y="7328"/>
                  </a:lnTo>
                  <a:cubicBezTo>
                    <a:pt x="10033" y="7331"/>
                    <a:pt x="10053" y="7333"/>
                    <a:pt x="10072" y="7333"/>
                  </a:cubicBezTo>
                  <a:cubicBezTo>
                    <a:pt x="10251" y="7333"/>
                    <a:pt x="10409" y="7189"/>
                    <a:pt x="10430" y="7007"/>
                  </a:cubicBezTo>
                  <a:lnTo>
                    <a:pt x="10692" y="5042"/>
                  </a:lnTo>
                  <a:cubicBezTo>
                    <a:pt x="10716" y="4828"/>
                    <a:pt x="10573" y="4649"/>
                    <a:pt x="10371" y="4613"/>
                  </a:cubicBezTo>
                  <a:lnTo>
                    <a:pt x="6894" y="4161"/>
                  </a:lnTo>
                  <a:lnTo>
                    <a:pt x="7358" y="684"/>
                  </a:lnTo>
                  <a:cubicBezTo>
                    <a:pt x="7382" y="470"/>
                    <a:pt x="7239" y="291"/>
                    <a:pt x="7037" y="256"/>
                  </a:cubicBezTo>
                  <a:lnTo>
                    <a:pt x="5060" y="6"/>
                  </a:lnTo>
                  <a:cubicBezTo>
                    <a:pt x="5040" y="2"/>
                    <a:pt x="5019" y="0"/>
                    <a:pt x="499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1" name="Google Shape;10431;p53"/>
            <p:cNvSpPr/>
            <p:nvPr/>
          </p:nvSpPr>
          <p:spPr>
            <a:xfrm>
              <a:off x="1900525" y="921825"/>
              <a:ext cx="270900" cy="337450"/>
            </a:xfrm>
            <a:custGeom>
              <a:rect b="b" l="l" r="r" t="t"/>
              <a:pathLst>
                <a:path extrusionOk="0" h="13498" w="10836">
                  <a:moveTo>
                    <a:pt x="4147" y="412"/>
                  </a:moveTo>
                  <a:cubicBezTo>
                    <a:pt x="4434" y="412"/>
                    <a:pt x="4718" y="584"/>
                    <a:pt x="4775" y="971"/>
                  </a:cubicBezTo>
                  <a:cubicBezTo>
                    <a:pt x="4799" y="1173"/>
                    <a:pt x="4751" y="1364"/>
                    <a:pt x="4620" y="1518"/>
                  </a:cubicBezTo>
                  <a:lnTo>
                    <a:pt x="3834" y="1661"/>
                  </a:lnTo>
                  <a:cubicBezTo>
                    <a:pt x="3656" y="1566"/>
                    <a:pt x="3537" y="1399"/>
                    <a:pt x="3501" y="1209"/>
                  </a:cubicBezTo>
                  <a:cubicBezTo>
                    <a:pt x="3386" y="709"/>
                    <a:pt x="3770" y="412"/>
                    <a:pt x="4147" y="412"/>
                  </a:cubicBezTo>
                  <a:close/>
                  <a:moveTo>
                    <a:pt x="7842" y="2726"/>
                  </a:moveTo>
                  <a:cubicBezTo>
                    <a:pt x="8105" y="2726"/>
                    <a:pt x="8340" y="2907"/>
                    <a:pt x="8382" y="3185"/>
                  </a:cubicBezTo>
                  <a:lnTo>
                    <a:pt x="9775" y="10746"/>
                  </a:lnTo>
                  <a:cubicBezTo>
                    <a:pt x="9823" y="11043"/>
                    <a:pt x="9633" y="11329"/>
                    <a:pt x="9323" y="11377"/>
                  </a:cubicBezTo>
                  <a:lnTo>
                    <a:pt x="3060" y="12520"/>
                  </a:lnTo>
                  <a:cubicBezTo>
                    <a:pt x="3025" y="12527"/>
                    <a:pt x="2990" y="12530"/>
                    <a:pt x="2956" y="12530"/>
                  </a:cubicBezTo>
                  <a:cubicBezTo>
                    <a:pt x="2699" y="12530"/>
                    <a:pt x="2471" y="12342"/>
                    <a:pt x="2429" y="12079"/>
                  </a:cubicBezTo>
                  <a:lnTo>
                    <a:pt x="1048" y="4507"/>
                  </a:lnTo>
                  <a:cubicBezTo>
                    <a:pt x="989" y="4209"/>
                    <a:pt x="1191" y="3935"/>
                    <a:pt x="1489" y="3876"/>
                  </a:cubicBezTo>
                  <a:lnTo>
                    <a:pt x="2239" y="3745"/>
                  </a:lnTo>
                  <a:cubicBezTo>
                    <a:pt x="2270" y="3954"/>
                    <a:pt x="2448" y="4099"/>
                    <a:pt x="2653" y="4099"/>
                  </a:cubicBezTo>
                  <a:cubicBezTo>
                    <a:pt x="2681" y="4099"/>
                    <a:pt x="2710" y="4096"/>
                    <a:pt x="2739" y="4090"/>
                  </a:cubicBezTo>
                  <a:lnTo>
                    <a:pt x="6656" y="3376"/>
                  </a:lnTo>
                  <a:cubicBezTo>
                    <a:pt x="6894" y="3340"/>
                    <a:pt x="7049" y="3114"/>
                    <a:pt x="7001" y="2876"/>
                  </a:cubicBezTo>
                  <a:lnTo>
                    <a:pt x="7751" y="2733"/>
                  </a:lnTo>
                  <a:cubicBezTo>
                    <a:pt x="7782" y="2728"/>
                    <a:pt x="7812" y="2726"/>
                    <a:pt x="7842" y="2726"/>
                  </a:cubicBezTo>
                  <a:close/>
                  <a:moveTo>
                    <a:pt x="4134" y="1"/>
                  </a:moveTo>
                  <a:cubicBezTo>
                    <a:pt x="4071" y="1"/>
                    <a:pt x="4006" y="6"/>
                    <a:pt x="3941" y="18"/>
                  </a:cubicBezTo>
                  <a:cubicBezTo>
                    <a:pt x="3346" y="125"/>
                    <a:pt x="2953" y="697"/>
                    <a:pt x="3072" y="1280"/>
                  </a:cubicBezTo>
                  <a:cubicBezTo>
                    <a:pt x="3096" y="1459"/>
                    <a:pt x="3167" y="1614"/>
                    <a:pt x="3275" y="1756"/>
                  </a:cubicBezTo>
                  <a:lnTo>
                    <a:pt x="2501" y="1899"/>
                  </a:lnTo>
                  <a:cubicBezTo>
                    <a:pt x="2191" y="1959"/>
                    <a:pt x="1977" y="2268"/>
                    <a:pt x="2036" y="2578"/>
                  </a:cubicBezTo>
                  <a:lnTo>
                    <a:pt x="2084" y="2864"/>
                  </a:lnTo>
                  <a:lnTo>
                    <a:pt x="798" y="3102"/>
                  </a:lnTo>
                  <a:cubicBezTo>
                    <a:pt x="310" y="3185"/>
                    <a:pt x="0" y="3650"/>
                    <a:pt x="84" y="4126"/>
                  </a:cubicBezTo>
                  <a:lnTo>
                    <a:pt x="1655" y="12758"/>
                  </a:lnTo>
                  <a:cubicBezTo>
                    <a:pt x="1741" y="13194"/>
                    <a:pt x="2111" y="13497"/>
                    <a:pt x="2537" y="13497"/>
                  </a:cubicBezTo>
                  <a:cubicBezTo>
                    <a:pt x="2588" y="13497"/>
                    <a:pt x="2639" y="13493"/>
                    <a:pt x="2691" y="13484"/>
                  </a:cubicBezTo>
                  <a:lnTo>
                    <a:pt x="10025" y="12139"/>
                  </a:lnTo>
                  <a:cubicBezTo>
                    <a:pt x="10514" y="12055"/>
                    <a:pt x="10835" y="11579"/>
                    <a:pt x="10752" y="11103"/>
                  </a:cubicBezTo>
                  <a:lnTo>
                    <a:pt x="9168" y="2483"/>
                  </a:lnTo>
                  <a:cubicBezTo>
                    <a:pt x="9094" y="2046"/>
                    <a:pt x="8715" y="1743"/>
                    <a:pt x="8287" y="1743"/>
                  </a:cubicBezTo>
                  <a:cubicBezTo>
                    <a:pt x="8236" y="1743"/>
                    <a:pt x="8184" y="1748"/>
                    <a:pt x="8132" y="1756"/>
                  </a:cubicBezTo>
                  <a:lnTo>
                    <a:pt x="6847" y="1995"/>
                  </a:lnTo>
                  <a:lnTo>
                    <a:pt x="6799" y="1721"/>
                  </a:lnTo>
                  <a:cubicBezTo>
                    <a:pt x="6746" y="1435"/>
                    <a:pt x="6506" y="1235"/>
                    <a:pt x="6228" y="1235"/>
                  </a:cubicBezTo>
                  <a:cubicBezTo>
                    <a:pt x="6192" y="1235"/>
                    <a:pt x="6156" y="1238"/>
                    <a:pt x="6120" y="1245"/>
                  </a:cubicBezTo>
                  <a:lnTo>
                    <a:pt x="5168" y="1411"/>
                  </a:lnTo>
                  <a:cubicBezTo>
                    <a:pt x="5227" y="1245"/>
                    <a:pt x="5239" y="1066"/>
                    <a:pt x="5203" y="899"/>
                  </a:cubicBezTo>
                  <a:cubicBezTo>
                    <a:pt x="5108" y="370"/>
                    <a:pt x="4646" y="1"/>
                    <a:pt x="413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2" name="Google Shape;10432;p53"/>
            <p:cNvSpPr/>
            <p:nvPr/>
          </p:nvSpPr>
          <p:spPr>
            <a:xfrm>
              <a:off x="1948450" y="1043050"/>
              <a:ext cx="46550" cy="38675"/>
            </a:xfrm>
            <a:custGeom>
              <a:rect b="b" l="l" r="r" t="t"/>
              <a:pathLst>
                <a:path extrusionOk="0" h="1547" w="1862">
                  <a:moveTo>
                    <a:pt x="1015" y="1"/>
                  </a:moveTo>
                  <a:cubicBezTo>
                    <a:pt x="967" y="1"/>
                    <a:pt x="918" y="5"/>
                    <a:pt x="869" y="15"/>
                  </a:cubicBezTo>
                  <a:cubicBezTo>
                    <a:pt x="191" y="134"/>
                    <a:pt x="0" y="1015"/>
                    <a:pt x="572" y="1408"/>
                  </a:cubicBezTo>
                  <a:cubicBezTo>
                    <a:pt x="709" y="1504"/>
                    <a:pt x="857" y="1547"/>
                    <a:pt x="1002" y="1547"/>
                  </a:cubicBezTo>
                  <a:cubicBezTo>
                    <a:pt x="1450" y="1547"/>
                    <a:pt x="1861" y="1138"/>
                    <a:pt x="1762" y="634"/>
                  </a:cubicBezTo>
                  <a:cubicBezTo>
                    <a:pt x="1699" y="266"/>
                    <a:pt x="1377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3" name="Google Shape;10433;p53"/>
            <p:cNvSpPr/>
            <p:nvPr/>
          </p:nvSpPr>
          <p:spPr>
            <a:xfrm>
              <a:off x="2001300" y="1031775"/>
              <a:ext cx="96200" cy="33875"/>
            </a:xfrm>
            <a:custGeom>
              <a:rect b="b" l="l" r="r" t="t"/>
              <a:pathLst>
                <a:path extrusionOk="0" h="1355" w="3848">
                  <a:moveTo>
                    <a:pt x="3261" y="1"/>
                  </a:moveTo>
                  <a:cubicBezTo>
                    <a:pt x="3225" y="1"/>
                    <a:pt x="3188" y="5"/>
                    <a:pt x="3149" y="14"/>
                  </a:cubicBezTo>
                  <a:lnTo>
                    <a:pt x="553" y="490"/>
                  </a:lnTo>
                  <a:cubicBezTo>
                    <a:pt x="1" y="580"/>
                    <a:pt x="121" y="1354"/>
                    <a:pt x="622" y="1354"/>
                  </a:cubicBezTo>
                  <a:cubicBezTo>
                    <a:pt x="649" y="1354"/>
                    <a:pt x="678" y="1352"/>
                    <a:pt x="708" y="1347"/>
                  </a:cubicBezTo>
                  <a:lnTo>
                    <a:pt x="3292" y="871"/>
                  </a:lnTo>
                  <a:cubicBezTo>
                    <a:pt x="3847" y="793"/>
                    <a:pt x="3750" y="1"/>
                    <a:pt x="326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4" name="Google Shape;10434;p53"/>
            <p:cNvSpPr/>
            <p:nvPr/>
          </p:nvSpPr>
          <p:spPr>
            <a:xfrm>
              <a:off x="1958275" y="1097000"/>
              <a:ext cx="46600" cy="38650"/>
            </a:xfrm>
            <a:custGeom>
              <a:rect b="b" l="l" r="r" t="t"/>
              <a:pathLst>
                <a:path extrusionOk="0" h="1546" w="1864">
                  <a:moveTo>
                    <a:pt x="1014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8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5" name="Google Shape;10435;p53"/>
            <p:cNvSpPr/>
            <p:nvPr/>
          </p:nvSpPr>
          <p:spPr>
            <a:xfrm>
              <a:off x="2012150" y="1085650"/>
              <a:ext cx="94075" cy="33725"/>
            </a:xfrm>
            <a:custGeom>
              <a:rect b="b" l="l" r="r" t="t"/>
              <a:pathLst>
                <a:path extrusionOk="0" h="1349" w="3763">
                  <a:moveTo>
                    <a:pt x="3132" y="0"/>
                  </a:moveTo>
                  <a:cubicBezTo>
                    <a:pt x="3120" y="0"/>
                    <a:pt x="3108" y="1"/>
                    <a:pt x="3096" y="2"/>
                  </a:cubicBezTo>
                  <a:lnTo>
                    <a:pt x="500" y="478"/>
                  </a:lnTo>
                  <a:cubicBezTo>
                    <a:pt x="0" y="618"/>
                    <a:pt x="125" y="1348"/>
                    <a:pt x="631" y="1348"/>
                  </a:cubicBezTo>
                  <a:cubicBezTo>
                    <a:pt x="643" y="1348"/>
                    <a:pt x="655" y="1348"/>
                    <a:pt x="667" y="1347"/>
                  </a:cubicBezTo>
                  <a:lnTo>
                    <a:pt x="3263" y="871"/>
                  </a:lnTo>
                  <a:cubicBezTo>
                    <a:pt x="3763" y="731"/>
                    <a:pt x="3638" y="0"/>
                    <a:pt x="313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6" name="Google Shape;10436;p53"/>
            <p:cNvSpPr/>
            <p:nvPr/>
          </p:nvSpPr>
          <p:spPr>
            <a:xfrm>
              <a:off x="1968675" y="1154450"/>
              <a:ext cx="46625" cy="38900"/>
            </a:xfrm>
            <a:custGeom>
              <a:rect b="b" l="l" r="r" t="t"/>
              <a:pathLst>
                <a:path extrusionOk="0" h="1556" w="1865">
                  <a:moveTo>
                    <a:pt x="1014" y="1"/>
                  </a:moveTo>
                  <a:cubicBezTo>
                    <a:pt x="971" y="1"/>
                    <a:pt x="926" y="4"/>
                    <a:pt x="882" y="12"/>
                  </a:cubicBezTo>
                  <a:cubicBezTo>
                    <a:pt x="191" y="131"/>
                    <a:pt x="1" y="1012"/>
                    <a:pt x="572" y="1417"/>
                  </a:cubicBezTo>
                  <a:cubicBezTo>
                    <a:pt x="709" y="1513"/>
                    <a:pt x="858" y="1556"/>
                    <a:pt x="1003" y="1556"/>
                  </a:cubicBezTo>
                  <a:cubicBezTo>
                    <a:pt x="1452" y="1556"/>
                    <a:pt x="1865" y="1147"/>
                    <a:pt x="1775" y="643"/>
                  </a:cubicBezTo>
                  <a:cubicBezTo>
                    <a:pt x="1701" y="260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7" name="Google Shape;10437;p53"/>
            <p:cNvSpPr/>
            <p:nvPr/>
          </p:nvSpPr>
          <p:spPr>
            <a:xfrm>
              <a:off x="2022150" y="1143050"/>
              <a:ext cx="94925" cy="34125"/>
            </a:xfrm>
            <a:custGeom>
              <a:rect b="b" l="l" r="r" t="t"/>
              <a:pathLst>
                <a:path extrusionOk="0" h="1365" w="3797">
                  <a:moveTo>
                    <a:pt x="3170" y="0"/>
                  </a:moveTo>
                  <a:cubicBezTo>
                    <a:pt x="3152" y="0"/>
                    <a:pt x="3132" y="1"/>
                    <a:pt x="3113" y="4"/>
                  </a:cubicBezTo>
                  <a:lnTo>
                    <a:pt x="3125" y="4"/>
                  </a:lnTo>
                  <a:lnTo>
                    <a:pt x="529" y="480"/>
                  </a:lnTo>
                  <a:cubicBezTo>
                    <a:pt x="1" y="606"/>
                    <a:pt x="115" y="1364"/>
                    <a:pt x="626" y="1364"/>
                  </a:cubicBezTo>
                  <a:cubicBezTo>
                    <a:pt x="645" y="1364"/>
                    <a:pt x="664" y="1363"/>
                    <a:pt x="684" y="1361"/>
                  </a:cubicBezTo>
                  <a:lnTo>
                    <a:pt x="3279" y="885"/>
                  </a:lnTo>
                  <a:cubicBezTo>
                    <a:pt x="3796" y="758"/>
                    <a:pt x="3681" y="0"/>
                    <a:pt x="317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8" name="Google Shape;10438;p53"/>
            <p:cNvSpPr/>
            <p:nvPr/>
          </p:nvSpPr>
          <p:spPr>
            <a:xfrm>
              <a:off x="1924050" y="1393950"/>
              <a:ext cx="194375" cy="174175"/>
            </a:xfrm>
            <a:custGeom>
              <a:rect b="b" l="l" r="r" t="t"/>
              <a:pathLst>
                <a:path extrusionOk="0" h="6967" w="7775">
                  <a:moveTo>
                    <a:pt x="3934" y="1"/>
                  </a:moveTo>
                  <a:cubicBezTo>
                    <a:pt x="2904" y="1"/>
                    <a:pt x="1893" y="465"/>
                    <a:pt x="1226" y="1338"/>
                  </a:cubicBezTo>
                  <a:lnTo>
                    <a:pt x="6965" y="4969"/>
                  </a:lnTo>
                  <a:cubicBezTo>
                    <a:pt x="7775" y="3398"/>
                    <a:pt x="7251" y="1469"/>
                    <a:pt x="5763" y="528"/>
                  </a:cubicBezTo>
                  <a:cubicBezTo>
                    <a:pt x="5195" y="173"/>
                    <a:pt x="4561" y="1"/>
                    <a:pt x="3934" y="1"/>
                  </a:cubicBezTo>
                  <a:close/>
                  <a:moveTo>
                    <a:pt x="822" y="1993"/>
                  </a:moveTo>
                  <a:lnTo>
                    <a:pt x="822" y="1993"/>
                  </a:lnTo>
                  <a:cubicBezTo>
                    <a:pt x="0" y="3553"/>
                    <a:pt x="524" y="5493"/>
                    <a:pt x="2024" y="6434"/>
                  </a:cubicBezTo>
                  <a:cubicBezTo>
                    <a:pt x="2590" y="6793"/>
                    <a:pt x="3222" y="6966"/>
                    <a:pt x="3847" y="6966"/>
                  </a:cubicBezTo>
                  <a:cubicBezTo>
                    <a:pt x="4879" y="6966"/>
                    <a:pt x="5893" y="6495"/>
                    <a:pt x="6560" y="5612"/>
                  </a:cubicBezTo>
                  <a:lnTo>
                    <a:pt x="822" y="1993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9" name="Google Shape;10439;p53"/>
            <p:cNvSpPr/>
            <p:nvPr/>
          </p:nvSpPr>
          <p:spPr>
            <a:xfrm>
              <a:off x="2287775" y="1020500"/>
              <a:ext cx="152125" cy="141000"/>
            </a:xfrm>
            <a:custGeom>
              <a:rect b="b" l="l" r="r" t="t"/>
              <a:pathLst>
                <a:path extrusionOk="0" h="5640" w="6085">
                  <a:moveTo>
                    <a:pt x="3608" y="0"/>
                  </a:moveTo>
                  <a:lnTo>
                    <a:pt x="1215" y="1631"/>
                  </a:lnTo>
                  <a:cubicBezTo>
                    <a:pt x="250" y="2286"/>
                    <a:pt x="0" y="3596"/>
                    <a:pt x="655" y="4560"/>
                  </a:cubicBezTo>
                  <a:lnTo>
                    <a:pt x="762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1"/>
                    <a:pt x="3691" y="5275"/>
                  </a:cubicBezTo>
                  <a:lnTo>
                    <a:pt x="6085" y="3644"/>
                  </a:lnTo>
                  <a:lnTo>
                    <a:pt x="3608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0" name="Google Shape;10440;p53"/>
            <p:cNvSpPr/>
            <p:nvPr/>
          </p:nvSpPr>
          <p:spPr>
            <a:xfrm>
              <a:off x="2390775" y="962250"/>
              <a:ext cx="152125" cy="140725"/>
            </a:xfrm>
            <a:custGeom>
              <a:rect b="b" l="l" r="r" t="t"/>
              <a:pathLst>
                <a:path extrusionOk="0" h="5629" w="6085">
                  <a:moveTo>
                    <a:pt x="3571" y="1"/>
                  </a:moveTo>
                  <a:cubicBezTo>
                    <a:pt x="3163" y="1"/>
                    <a:pt x="2752" y="119"/>
                    <a:pt x="2393" y="366"/>
                  </a:cubicBezTo>
                  <a:lnTo>
                    <a:pt x="0" y="1985"/>
                  </a:lnTo>
                  <a:lnTo>
                    <a:pt x="2477" y="5628"/>
                  </a:lnTo>
                  <a:lnTo>
                    <a:pt x="4870" y="4009"/>
                  </a:lnTo>
                  <a:cubicBezTo>
                    <a:pt x="5834" y="3354"/>
                    <a:pt x="6084" y="2044"/>
                    <a:pt x="5429" y="1080"/>
                  </a:cubicBezTo>
                  <a:lnTo>
                    <a:pt x="5310" y="925"/>
                  </a:lnTo>
                  <a:cubicBezTo>
                    <a:pt x="4910" y="324"/>
                    <a:pt x="4245" y="1"/>
                    <a:pt x="357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1" name="Google Shape;10441;p53"/>
            <p:cNvSpPr/>
            <p:nvPr/>
          </p:nvSpPr>
          <p:spPr>
            <a:xfrm>
              <a:off x="2243425" y="1311750"/>
              <a:ext cx="268200" cy="266650"/>
            </a:xfrm>
            <a:custGeom>
              <a:rect b="b" l="l" r="r" t="t"/>
              <a:pathLst>
                <a:path extrusionOk="0" h="10666" w="10728">
                  <a:moveTo>
                    <a:pt x="5007" y="1"/>
                  </a:moveTo>
                  <a:cubicBezTo>
                    <a:pt x="4823" y="1"/>
                    <a:pt x="4676" y="136"/>
                    <a:pt x="4644" y="328"/>
                  </a:cubicBezTo>
                  <a:lnTo>
                    <a:pt x="4191" y="3805"/>
                  </a:lnTo>
                  <a:lnTo>
                    <a:pt x="715" y="3340"/>
                  </a:lnTo>
                  <a:cubicBezTo>
                    <a:pt x="699" y="3338"/>
                    <a:pt x="684" y="3338"/>
                    <a:pt x="668" y="3338"/>
                  </a:cubicBezTo>
                  <a:cubicBezTo>
                    <a:pt x="475" y="3338"/>
                    <a:pt x="319" y="3474"/>
                    <a:pt x="286" y="3662"/>
                  </a:cubicBezTo>
                  <a:lnTo>
                    <a:pt x="36" y="5638"/>
                  </a:lnTo>
                  <a:cubicBezTo>
                    <a:pt x="0" y="5840"/>
                    <a:pt x="143" y="6031"/>
                    <a:pt x="346" y="6055"/>
                  </a:cubicBezTo>
                  <a:lnTo>
                    <a:pt x="346" y="6043"/>
                  </a:lnTo>
                  <a:lnTo>
                    <a:pt x="3822" y="6507"/>
                  </a:lnTo>
                  <a:lnTo>
                    <a:pt x="3370" y="9984"/>
                  </a:lnTo>
                  <a:cubicBezTo>
                    <a:pt x="3334" y="10186"/>
                    <a:pt x="3489" y="10377"/>
                    <a:pt x="3691" y="10401"/>
                  </a:cubicBezTo>
                  <a:lnTo>
                    <a:pt x="5668" y="10663"/>
                  </a:lnTo>
                  <a:cubicBezTo>
                    <a:pt x="5683" y="10664"/>
                    <a:pt x="5697" y="10665"/>
                    <a:pt x="5712" y="10665"/>
                  </a:cubicBezTo>
                  <a:cubicBezTo>
                    <a:pt x="5896" y="10665"/>
                    <a:pt x="6051" y="10529"/>
                    <a:pt x="6085" y="10341"/>
                  </a:cubicBezTo>
                  <a:lnTo>
                    <a:pt x="6537" y="6864"/>
                  </a:lnTo>
                  <a:lnTo>
                    <a:pt x="10025" y="7329"/>
                  </a:lnTo>
                  <a:cubicBezTo>
                    <a:pt x="10040" y="7331"/>
                    <a:pt x="10055" y="7331"/>
                    <a:pt x="10069" y="7331"/>
                  </a:cubicBezTo>
                  <a:cubicBezTo>
                    <a:pt x="10253" y="7331"/>
                    <a:pt x="10409" y="7195"/>
                    <a:pt x="10442" y="7007"/>
                  </a:cubicBezTo>
                  <a:lnTo>
                    <a:pt x="10704" y="5031"/>
                  </a:lnTo>
                  <a:cubicBezTo>
                    <a:pt x="10728" y="4828"/>
                    <a:pt x="10585" y="4638"/>
                    <a:pt x="10383" y="4614"/>
                  </a:cubicBezTo>
                  <a:lnTo>
                    <a:pt x="6894" y="4150"/>
                  </a:lnTo>
                  <a:lnTo>
                    <a:pt x="7358" y="673"/>
                  </a:lnTo>
                  <a:cubicBezTo>
                    <a:pt x="7382" y="471"/>
                    <a:pt x="7239" y="280"/>
                    <a:pt x="7037" y="256"/>
                  </a:cubicBezTo>
                  <a:lnTo>
                    <a:pt x="5072" y="6"/>
                  </a:lnTo>
                  <a:cubicBezTo>
                    <a:pt x="5050" y="3"/>
                    <a:pt x="5029" y="1"/>
                    <a:pt x="500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2" name="Google Shape;10442;p53"/>
            <p:cNvSpPr/>
            <p:nvPr/>
          </p:nvSpPr>
          <p:spPr>
            <a:xfrm>
              <a:off x="1900225" y="1715975"/>
              <a:ext cx="271200" cy="337725"/>
            </a:xfrm>
            <a:custGeom>
              <a:rect b="b" l="l" r="r" t="t"/>
              <a:pathLst>
                <a:path extrusionOk="0" h="13509" w="10848">
                  <a:moveTo>
                    <a:pt x="4155" y="414"/>
                  </a:moveTo>
                  <a:cubicBezTo>
                    <a:pt x="4444" y="414"/>
                    <a:pt x="4730" y="589"/>
                    <a:pt x="4787" y="982"/>
                  </a:cubicBezTo>
                  <a:cubicBezTo>
                    <a:pt x="4811" y="1173"/>
                    <a:pt x="4763" y="1375"/>
                    <a:pt x="4632" y="1518"/>
                  </a:cubicBezTo>
                  <a:lnTo>
                    <a:pt x="3846" y="1673"/>
                  </a:lnTo>
                  <a:cubicBezTo>
                    <a:pt x="3668" y="1578"/>
                    <a:pt x="3549" y="1411"/>
                    <a:pt x="3513" y="1209"/>
                  </a:cubicBezTo>
                  <a:cubicBezTo>
                    <a:pt x="3398" y="710"/>
                    <a:pt x="3779" y="414"/>
                    <a:pt x="4155" y="414"/>
                  </a:cubicBezTo>
                  <a:close/>
                  <a:moveTo>
                    <a:pt x="7872" y="2734"/>
                  </a:moveTo>
                  <a:cubicBezTo>
                    <a:pt x="8128" y="2734"/>
                    <a:pt x="8354" y="2914"/>
                    <a:pt x="8406" y="3185"/>
                  </a:cubicBezTo>
                  <a:lnTo>
                    <a:pt x="9787" y="10746"/>
                  </a:lnTo>
                  <a:cubicBezTo>
                    <a:pt x="9835" y="11043"/>
                    <a:pt x="9645" y="11329"/>
                    <a:pt x="9335" y="11377"/>
                  </a:cubicBezTo>
                  <a:lnTo>
                    <a:pt x="3072" y="12520"/>
                  </a:lnTo>
                  <a:cubicBezTo>
                    <a:pt x="3037" y="12527"/>
                    <a:pt x="3002" y="12530"/>
                    <a:pt x="2968" y="12530"/>
                  </a:cubicBezTo>
                  <a:cubicBezTo>
                    <a:pt x="2711" y="12530"/>
                    <a:pt x="2483" y="12342"/>
                    <a:pt x="2441" y="12079"/>
                  </a:cubicBezTo>
                  <a:lnTo>
                    <a:pt x="1060" y="4519"/>
                  </a:lnTo>
                  <a:cubicBezTo>
                    <a:pt x="1013" y="4221"/>
                    <a:pt x="1215" y="3935"/>
                    <a:pt x="1513" y="3888"/>
                  </a:cubicBezTo>
                  <a:lnTo>
                    <a:pt x="2251" y="3745"/>
                  </a:lnTo>
                  <a:cubicBezTo>
                    <a:pt x="2294" y="3960"/>
                    <a:pt x="2483" y="4107"/>
                    <a:pt x="2694" y="4107"/>
                  </a:cubicBezTo>
                  <a:cubicBezTo>
                    <a:pt x="2717" y="4107"/>
                    <a:pt x="2740" y="4105"/>
                    <a:pt x="2763" y="4102"/>
                  </a:cubicBezTo>
                  <a:lnTo>
                    <a:pt x="6668" y="3387"/>
                  </a:lnTo>
                  <a:cubicBezTo>
                    <a:pt x="6906" y="3340"/>
                    <a:pt x="7061" y="3114"/>
                    <a:pt x="7025" y="2875"/>
                  </a:cubicBezTo>
                  <a:lnTo>
                    <a:pt x="7763" y="2745"/>
                  </a:lnTo>
                  <a:cubicBezTo>
                    <a:pt x="7800" y="2737"/>
                    <a:pt x="7836" y="2734"/>
                    <a:pt x="7872" y="2734"/>
                  </a:cubicBezTo>
                  <a:close/>
                  <a:moveTo>
                    <a:pt x="4146" y="0"/>
                  </a:moveTo>
                  <a:cubicBezTo>
                    <a:pt x="4083" y="0"/>
                    <a:pt x="4018" y="6"/>
                    <a:pt x="3953" y="18"/>
                  </a:cubicBezTo>
                  <a:cubicBezTo>
                    <a:pt x="3358" y="125"/>
                    <a:pt x="2965" y="697"/>
                    <a:pt x="3084" y="1292"/>
                  </a:cubicBezTo>
                  <a:cubicBezTo>
                    <a:pt x="3108" y="1459"/>
                    <a:pt x="3179" y="1625"/>
                    <a:pt x="3287" y="1768"/>
                  </a:cubicBezTo>
                  <a:lnTo>
                    <a:pt x="2513" y="1911"/>
                  </a:lnTo>
                  <a:cubicBezTo>
                    <a:pt x="2203" y="1971"/>
                    <a:pt x="1989" y="2280"/>
                    <a:pt x="2048" y="2602"/>
                  </a:cubicBezTo>
                  <a:lnTo>
                    <a:pt x="2096" y="2875"/>
                  </a:lnTo>
                  <a:lnTo>
                    <a:pt x="810" y="3114"/>
                  </a:lnTo>
                  <a:cubicBezTo>
                    <a:pt x="322" y="3197"/>
                    <a:pt x="1" y="3661"/>
                    <a:pt x="96" y="4149"/>
                  </a:cubicBezTo>
                  <a:lnTo>
                    <a:pt x="1667" y="12770"/>
                  </a:lnTo>
                  <a:cubicBezTo>
                    <a:pt x="1742" y="13206"/>
                    <a:pt x="2121" y="13509"/>
                    <a:pt x="2549" y="13509"/>
                  </a:cubicBezTo>
                  <a:cubicBezTo>
                    <a:pt x="2600" y="13509"/>
                    <a:pt x="2651" y="13505"/>
                    <a:pt x="2703" y="13496"/>
                  </a:cubicBezTo>
                  <a:lnTo>
                    <a:pt x="10037" y="12150"/>
                  </a:lnTo>
                  <a:cubicBezTo>
                    <a:pt x="10526" y="12067"/>
                    <a:pt x="10847" y="11603"/>
                    <a:pt x="10764" y="11115"/>
                  </a:cubicBezTo>
                  <a:lnTo>
                    <a:pt x="9180" y="2483"/>
                  </a:lnTo>
                  <a:cubicBezTo>
                    <a:pt x="9107" y="2052"/>
                    <a:pt x="8737" y="1751"/>
                    <a:pt x="8316" y="1751"/>
                  </a:cubicBezTo>
                  <a:cubicBezTo>
                    <a:pt x="8260" y="1751"/>
                    <a:pt x="8202" y="1757"/>
                    <a:pt x="8144" y="1768"/>
                  </a:cubicBezTo>
                  <a:lnTo>
                    <a:pt x="6859" y="1994"/>
                  </a:lnTo>
                  <a:lnTo>
                    <a:pt x="6811" y="1721"/>
                  </a:lnTo>
                  <a:cubicBezTo>
                    <a:pt x="6757" y="1431"/>
                    <a:pt x="6510" y="1237"/>
                    <a:pt x="6226" y="1237"/>
                  </a:cubicBezTo>
                  <a:cubicBezTo>
                    <a:pt x="6195" y="1237"/>
                    <a:pt x="6164" y="1240"/>
                    <a:pt x="6132" y="1244"/>
                  </a:cubicBezTo>
                  <a:lnTo>
                    <a:pt x="5180" y="1423"/>
                  </a:lnTo>
                  <a:cubicBezTo>
                    <a:pt x="5239" y="1244"/>
                    <a:pt x="5251" y="1066"/>
                    <a:pt x="5215" y="899"/>
                  </a:cubicBezTo>
                  <a:cubicBezTo>
                    <a:pt x="5120" y="370"/>
                    <a:pt x="4658" y="0"/>
                    <a:pt x="4146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3" name="Google Shape;10443;p53"/>
            <p:cNvSpPr/>
            <p:nvPr/>
          </p:nvSpPr>
          <p:spPr>
            <a:xfrm>
              <a:off x="1948450" y="1837275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4"/>
                    <a:pt x="869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3" y="1545"/>
                    <a:pt x="1861" y="1142"/>
                    <a:pt x="1762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4" name="Google Shape;10444;p53"/>
            <p:cNvSpPr/>
            <p:nvPr/>
          </p:nvSpPr>
          <p:spPr>
            <a:xfrm>
              <a:off x="2001250" y="1825875"/>
              <a:ext cx="96150" cy="34050"/>
            </a:xfrm>
            <a:custGeom>
              <a:rect b="b" l="l" r="r" t="t"/>
              <a:pathLst>
                <a:path extrusionOk="0" h="1362" w="3846">
                  <a:moveTo>
                    <a:pt x="3262" y="0"/>
                  </a:moveTo>
                  <a:cubicBezTo>
                    <a:pt x="3223" y="0"/>
                    <a:pt x="3182" y="5"/>
                    <a:pt x="3139" y="15"/>
                  </a:cubicBezTo>
                  <a:lnTo>
                    <a:pt x="3151" y="15"/>
                  </a:lnTo>
                  <a:lnTo>
                    <a:pt x="555" y="492"/>
                  </a:lnTo>
                  <a:cubicBezTo>
                    <a:pt x="0" y="569"/>
                    <a:pt x="108" y="1362"/>
                    <a:pt x="598" y="1362"/>
                  </a:cubicBezTo>
                  <a:cubicBezTo>
                    <a:pt x="633" y="1362"/>
                    <a:pt x="671" y="1358"/>
                    <a:pt x="710" y="1349"/>
                  </a:cubicBezTo>
                  <a:lnTo>
                    <a:pt x="3294" y="873"/>
                  </a:lnTo>
                  <a:cubicBezTo>
                    <a:pt x="3846" y="784"/>
                    <a:pt x="3753" y="0"/>
                    <a:pt x="326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5" name="Google Shape;10445;p53"/>
            <p:cNvSpPr/>
            <p:nvPr/>
          </p:nvSpPr>
          <p:spPr>
            <a:xfrm>
              <a:off x="1958275" y="1891150"/>
              <a:ext cx="46600" cy="38650"/>
            </a:xfrm>
            <a:custGeom>
              <a:rect b="b" l="l" r="r" t="t"/>
              <a:pathLst>
                <a:path extrusionOk="0" h="1546" w="1864">
                  <a:moveTo>
                    <a:pt x="1013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8" y="1545"/>
                  </a:cubicBezTo>
                  <a:cubicBezTo>
                    <a:pt x="1454" y="1545"/>
                    <a:pt x="1864" y="1145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6" name="Google Shape;10446;p53"/>
            <p:cNvSpPr/>
            <p:nvPr/>
          </p:nvSpPr>
          <p:spPr>
            <a:xfrm>
              <a:off x="2012225" y="1879800"/>
              <a:ext cx="94000" cy="33750"/>
            </a:xfrm>
            <a:custGeom>
              <a:rect b="b" l="l" r="r" t="t"/>
              <a:pathLst>
                <a:path extrusionOk="0" h="1350" w="3760">
                  <a:moveTo>
                    <a:pt x="3129" y="0"/>
                  </a:moveTo>
                  <a:cubicBezTo>
                    <a:pt x="3117" y="0"/>
                    <a:pt x="3105" y="1"/>
                    <a:pt x="3093" y="2"/>
                  </a:cubicBezTo>
                  <a:lnTo>
                    <a:pt x="497" y="478"/>
                  </a:lnTo>
                  <a:cubicBezTo>
                    <a:pt x="1" y="628"/>
                    <a:pt x="120" y="1349"/>
                    <a:pt x="617" y="1349"/>
                  </a:cubicBezTo>
                  <a:cubicBezTo>
                    <a:pt x="632" y="1349"/>
                    <a:pt x="648" y="1348"/>
                    <a:pt x="664" y="1347"/>
                  </a:cubicBezTo>
                  <a:lnTo>
                    <a:pt x="3260" y="883"/>
                  </a:lnTo>
                  <a:cubicBezTo>
                    <a:pt x="3760" y="731"/>
                    <a:pt x="3635" y="0"/>
                    <a:pt x="312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7" name="Google Shape;10447;p53"/>
            <p:cNvSpPr/>
            <p:nvPr/>
          </p:nvSpPr>
          <p:spPr>
            <a:xfrm>
              <a:off x="1968675" y="1948900"/>
              <a:ext cx="46625" cy="38625"/>
            </a:xfrm>
            <a:custGeom>
              <a:rect b="b" l="l" r="r" t="t"/>
              <a:pathLst>
                <a:path extrusionOk="0" h="1545" w="1865">
                  <a:moveTo>
                    <a:pt x="1014" y="0"/>
                  </a:moveTo>
                  <a:cubicBezTo>
                    <a:pt x="971" y="0"/>
                    <a:pt x="927" y="4"/>
                    <a:pt x="882" y="12"/>
                  </a:cubicBezTo>
                  <a:cubicBezTo>
                    <a:pt x="191" y="131"/>
                    <a:pt x="1" y="1012"/>
                    <a:pt x="572" y="1405"/>
                  </a:cubicBezTo>
                  <a:cubicBezTo>
                    <a:pt x="711" y="1502"/>
                    <a:pt x="861" y="1545"/>
                    <a:pt x="1008" y="1545"/>
                  </a:cubicBezTo>
                  <a:cubicBezTo>
                    <a:pt x="1455" y="1545"/>
                    <a:pt x="1865" y="1142"/>
                    <a:pt x="1775" y="631"/>
                  </a:cubicBezTo>
                  <a:cubicBezTo>
                    <a:pt x="1701" y="259"/>
                    <a:pt x="1379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8" name="Google Shape;10448;p53"/>
            <p:cNvSpPr/>
            <p:nvPr/>
          </p:nvSpPr>
          <p:spPr>
            <a:xfrm>
              <a:off x="2022350" y="1937225"/>
              <a:ext cx="94500" cy="34050"/>
            </a:xfrm>
            <a:custGeom>
              <a:rect b="b" l="l" r="r" t="t"/>
              <a:pathLst>
                <a:path extrusionOk="0" h="1362" w="3780">
                  <a:moveTo>
                    <a:pt x="3163" y="0"/>
                  </a:moveTo>
                  <a:cubicBezTo>
                    <a:pt x="3148" y="0"/>
                    <a:pt x="3132" y="1"/>
                    <a:pt x="3117" y="2"/>
                  </a:cubicBezTo>
                  <a:lnTo>
                    <a:pt x="3117" y="14"/>
                  </a:lnTo>
                  <a:lnTo>
                    <a:pt x="521" y="479"/>
                  </a:lnTo>
                  <a:cubicBezTo>
                    <a:pt x="1" y="617"/>
                    <a:pt x="120" y="1362"/>
                    <a:pt x="629" y="1362"/>
                  </a:cubicBezTo>
                  <a:cubicBezTo>
                    <a:pt x="644" y="1362"/>
                    <a:pt x="660" y="1361"/>
                    <a:pt x="676" y="1360"/>
                  </a:cubicBezTo>
                  <a:lnTo>
                    <a:pt x="3271" y="883"/>
                  </a:lnTo>
                  <a:cubicBezTo>
                    <a:pt x="3780" y="733"/>
                    <a:pt x="3660" y="0"/>
                    <a:pt x="316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9" name="Google Shape;10449;p53"/>
            <p:cNvSpPr/>
            <p:nvPr/>
          </p:nvSpPr>
          <p:spPr>
            <a:xfrm>
              <a:off x="1925225" y="2188200"/>
              <a:ext cx="193200" cy="173650"/>
            </a:xfrm>
            <a:custGeom>
              <a:rect b="b" l="l" r="r" t="t"/>
              <a:pathLst>
                <a:path extrusionOk="0" h="6946" w="7728">
                  <a:moveTo>
                    <a:pt x="3899" y="0"/>
                  </a:moveTo>
                  <a:cubicBezTo>
                    <a:pt x="2864" y="0"/>
                    <a:pt x="1848" y="469"/>
                    <a:pt x="1179" y="1346"/>
                  </a:cubicBezTo>
                  <a:lnTo>
                    <a:pt x="6918" y="4965"/>
                  </a:lnTo>
                  <a:cubicBezTo>
                    <a:pt x="7728" y="3394"/>
                    <a:pt x="7204" y="1465"/>
                    <a:pt x="5716" y="524"/>
                  </a:cubicBezTo>
                  <a:cubicBezTo>
                    <a:pt x="5152" y="171"/>
                    <a:pt x="4522" y="0"/>
                    <a:pt x="3899" y="0"/>
                  </a:cubicBezTo>
                  <a:close/>
                  <a:moveTo>
                    <a:pt x="775" y="1989"/>
                  </a:moveTo>
                  <a:lnTo>
                    <a:pt x="775" y="1989"/>
                  </a:lnTo>
                  <a:cubicBezTo>
                    <a:pt x="1" y="3548"/>
                    <a:pt x="489" y="5477"/>
                    <a:pt x="1953" y="6418"/>
                  </a:cubicBezTo>
                  <a:cubicBezTo>
                    <a:pt x="2521" y="6774"/>
                    <a:pt x="3157" y="6945"/>
                    <a:pt x="3786" y="6945"/>
                  </a:cubicBezTo>
                  <a:cubicBezTo>
                    <a:pt x="4821" y="6945"/>
                    <a:pt x="5840" y="6482"/>
                    <a:pt x="6513" y="5608"/>
                  </a:cubicBezTo>
                  <a:lnTo>
                    <a:pt x="775" y="1989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0" name="Google Shape;10450;p53"/>
            <p:cNvSpPr/>
            <p:nvPr/>
          </p:nvSpPr>
          <p:spPr>
            <a:xfrm>
              <a:off x="2287775" y="1814925"/>
              <a:ext cx="152125" cy="140725"/>
            </a:xfrm>
            <a:custGeom>
              <a:rect b="b" l="l" r="r" t="t"/>
              <a:pathLst>
                <a:path extrusionOk="0" h="5629" w="6085">
                  <a:moveTo>
                    <a:pt x="3608" y="1"/>
                  </a:moveTo>
                  <a:lnTo>
                    <a:pt x="1215" y="1620"/>
                  </a:lnTo>
                  <a:cubicBezTo>
                    <a:pt x="250" y="2275"/>
                    <a:pt x="0" y="3585"/>
                    <a:pt x="655" y="4549"/>
                  </a:cubicBezTo>
                  <a:lnTo>
                    <a:pt x="762" y="4704"/>
                  </a:lnTo>
                  <a:cubicBezTo>
                    <a:pt x="1171" y="5305"/>
                    <a:pt x="1833" y="5629"/>
                    <a:pt x="2508" y="5629"/>
                  </a:cubicBezTo>
                  <a:cubicBezTo>
                    <a:pt x="2916" y="5629"/>
                    <a:pt x="3328" y="5510"/>
                    <a:pt x="3691" y="5264"/>
                  </a:cubicBezTo>
                  <a:lnTo>
                    <a:pt x="6085" y="3644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1" name="Google Shape;10451;p53"/>
            <p:cNvSpPr/>
            <p:nvPr/>
          </p:nvSpPr>
          <p:spPr>
            <a:xfrm>
              <a:off x="2390775" y="1756600"/>
              <a:ext cx="151825" cy="140800"/>
            </a:xfrm>
            <a:custGeom>
              <a:rect b="b" l="l" r="r" t="t"/>
              <a:pathLst>
                <a:path extrusionOk="0" h="5632" w="6073">
                  <a:moveTo>
                    <a:pt x="3579" y="1"/>
                  </a:moveTo>
                  <a:cubicBezTo>
                    <a:pt x="3169" y="1"/>
                    <a:pt x="2755" y="120"/>
                    <a:pt x="2393" y="369"/>
                  </a:cubicBezTo>
                  <a:lnTo>
                    <a:pt x="0" y="1989"/>
                  </a:lnTo>
                  <a:lnTo>
                    <a:pt x="2477" y="5632"/>
                  </a:lnTo>
                  <a:lnTo>
                    <a:pt x="4870" y="4001"/>
                  </a:lnTo>
                  <a:cubicBezTo>
                    <a:pt x="5822" y="3346"/>
                    <a:pt x="6072" y="2036"/>
                    <a:pt x="5429" y="1072"/>
                  </a:cubicBezTo>
                  <a:lnTo>
                    <a:pt x="5429" y="1072"/>
                  </a:lnTo>
                  <a:lnTo>
                    <a:pt x="5429" y="1084"/>
                  </a:lnTo>
                  <a:lnTo>
                    <a:pt x="5310" y="917"/>
                  </a:lnTo>
                  <a:cubicBezTo>
                    <a:pt x="4904" y="319"/>
                    <a:pt x="4247" y="1"/>
                    <a:pt x="357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2" name="Google Shape;10452;p53"/>
            <p:cNvSpPr/>
            <p:nvPr/>
          </p:nvSpPr>
          <p:spPr>
            <a:xfrm>
              <a:off x="2243425" y="2105675"/>
              <a:ext cx="268200" cy="266875"/>
            </a:xfrm>
            <a:custGeom>
              <a:rect b="b" l="l" r="r" t="t"/>
              <a:pathLst>
                <a:path extrusionOk="0" h="10675" w="10728">
                  <a:moveTo>
                    <a:pt x="5026" y="1"/>
                  </a:moveTo>
                  <a:cubicBezTo>
                    <a:pt x="4833" y="1"/>
                    <a:pt x="4677" y="137"/>
                    <a:pt x="4644" y="325"/>
                  </a:cubicBezTo>
                  <a:lnTo>
                    <a:pt x="4180" y="3813"/>
                  </a:lnTo>
                  <a:lnTo>
                    <a:pt x="703" y="3349"/>
                  </a:lnTo>
                  <a:cubicBezTo>
                    <a:pt x="688" y="3347"/>
                    <a:pt x="673" y="3346"/>
                    <a:pt x="659" y="3346"/>
                  </a:cubicBezTo>
                  <a:cubicBezTo>
                    <a:pt x="473" y="3346"/>
                    <a:pt x="308" y="3483"/>
                    <a:pt x="286" y="3670"/>
                  </a:cubicBezTo>
                  <a:lnTo>
                    <a:pt x="24" y="5647"/>
                  </a:lnTo>
                  <a:cubicBezTo>
                    <a:pt x="0" y="5849"/>
                    <a:pt x="143" y="6040"/>
                    <a:pt x="346" y="6064"/>
                  </a:cubicBezTo>
                  <a:lnTo>
                    <a:pt x="346" y="6052"/>
                  </a:lnTo>
                  <a:lnTo>
                    <a:pt x="3822" y="6516"/>
                  </a:lnTo>
                  <a:lnTo>
                    <a:pt x="3370" y="9993"/>
                  </a:lnTo>
                  <a:cubicBezTo>
                    <a:pt x="3334" y="10195"/>
                    <a:pt x="3489" y="10386"/>
                    <a:pt x="3691" y="10409"/>
                  </a:cubicBezTo>
                  <a:lnTo>
                    <a:pt x="5668" y="10671"/>
                  </a:lnTo>
                  <a:cubicBezTo>
                    <a:pt x="5683" y="10673"/>
                    <a:pt x="5698" y="10674"/>
                    <a:pt x="5713" y="10674"/>
                  </a:cubicBezTo>
                  <a:cubicBezTo>
                    <a:pt x="5887" y="10674"/>
                    <a:pt x="6051" y="10548"/>
                    <a:pt x="6073" y="10362"/>
                  </a:cubicBezTo>
                  <a:lnTo>
                    <a:pt x="6537" y="6885"/>
                  </a:lnTo>
                  <a:lnTo>
                    <a:pt x="10014" y="7338"/>
                  </a:lnTo>
                  <a:cubicBezTo>
                    <a:pt x="10034" y="7341"/>
                    <a:pt x="10055" y="7343"/>
                    <a:pt x="10076" y="7343"/>
                  </a:cubicBezTo>
                  <a:cubicBezTo>
                    <a:pt x="10254" y="7343"/>
                    <a:pt x="10410" y="7208"/>
                    <a:pt x="10442" y="7016"/>
                  </a:cubicBezTo>
                  <a:lnTo>
                    <a:pt x="10692" y="5052"/>
                  </a:lnTo>
                  <a:cubicBezTo>
                    <a:pt x="10728" y="4849"/>
                    <a:pt x="10585" y="4659"/>
                    <a:pt x="10371" y="4635"/>
                  </a:cubicBezTo>
                  <a:lnTo>
                    <a:pt x="6894" y="4171"/>
                  </a:lnTo>
                  <a:lnTo>
                    <a:pt x="7358" y="694"/>
                  </a:lnTo>
                  <a:cubicBezTo>
                    <a:pt x="7382" y="480"/>
                    <a:pt x="7239" y="301"/>
                    <a:pt x="7037" y="265"/>
                  </a:cubicBezTo>
                  <a:lnTo>
                    <a:pt x="5072" y="3"/>
                  </a:lnTo>
                  <a:cubicBezTo>
                    <a:pt x="5057" y="2"/>
                    <a:pt x="5041" y="1"/>
                    <a:pt x="5026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3" name="Google Shape;10453;p53"/>
            <p:cNvSpPr/>
            <p:nvPr/>
          </p:nvSpPr>
          <p:spPr>
            <a:xfrm>
              <a:off x="1900525" y="2510400"/>
              <a:ext cx="270900" cy="337175"/>
            </a:xfrm>
            <a:custGeom>
              <a:rect b="b" l="l" r="r" t="t"/>
              <a:pathLst>
                <a:path extrusionOk="0" h="13487" w="10836">
                  <a:moveTo>
                    <a:pt x="4140" y="408"/>
                  </a:moveTo>
                  <a:cubicBezTo>
                    <a:pt x="4430" y="408"/>
                    <a:pt x="4718" y="582"/>
                    <a:pt x="4775" y="971"/>
                  </a:cubicBezTo>
                  <a:cubicBezTo>
                    <a:pt x="4799" y="1162"/>
                    <a:pt x="4751" y="1364"/>
                    <a:pt x="4620" y="1507"/>
                  </a:cubicBezTo>
                  <a:lnTo>
                    <a:pt x="3834" y="1662"/>
                  </a:lnTo>
                  <a:cubicBezTo>
                    <a:pt x="3656" y="1567"/>
                    <a:pt x="3537" y="1400"/>
                    <a:pt x="3501" y="1209"/>
                  </a:cubicBezTo>
                  <a:lnTo>
                    <a:pt x="3501" y="1197"/>
                  </a:lnTo>
                  <a:cubicBezTo>
                    <a:pt x="3387" y="700"/>
                    <a:pt x="3765" y="408"/>
                    <a:pt x="4140" y="408"/>
                  </a:cubicBezTo>
                  <a:close/>
                  <a:moveTo>
                    <a:pt x="7856" y="2711"/>
                  </a:moveTo>
                  <a:cubicBezTo>
                    <a:pt x="8113" y="2711"/>
                    <a:pt x="8340" y="2899"/>
                    <a:pt x="8382" y="3162"/>
                  </a:cubicBezTo>
                  <a:lnTo>
                    <a:pt x="9775" y="10734"/>
                  </a:lnTo>
                  <a:cubicBezTo>
                    <a:pt x="9823" y="11032"/>
                    <a:pt x="9633" y="11318"/>
                    <a:pt x="9323" y="11365"/>
                  </a:cubicBezTo>
                  <a:lnTo>
                    <a:pt x="3060" y="12508"/>
                  </a:lnTo>
                  <a:cubicBezTo>
                    <a:pt x="3025" y="12515"/>
                    <a:pt x="2990" y="12519"/>
                    <a:pt x="2956" y="12519"/>
                  </a:cubicBezTo>
                  <a:cubicBezTo>
                    <a:pt x="2699" y="12519"/>
                    <a:pt x="2471" y="12330"/>
                    <a:pt x="2429" y="12068"/>
                  </a:cubicBezTo>
                  <a:lnTo>
                    <a:pt x="1048" y="4495"/>
                  </a:lnTo>
                  <a:cubicBezTo>
                    <a:pt x="989" y="4198"/>
                    <a:pt x="1191" y="3912"/>
                    <a:pt x="1489" y="3864"/>
                  </a:cubicBezTo>
                  <a:lnTo>
                    <a:pt x="2239" y="3722"/>
                  </a:lnTo>
                  <a:cubicBezTo>
                    <a:pt x="2270" y="3932"/>
                    <a:pt x="2451" y="4087"/>
                    <a:pt x="2657" y="4087"/>
                  </a:cubicBezTo>
                  <a:cubicBezTo>
                    <a:pt x="2684" y="4087"/>
                    <a:pt x="2711" y="4084"/>
                    <a:pt x="2739" y="4079"/>
                  </a:cubicBezTo>
                  <a:lnTo>
                    <a:pt x="6656" y="3364"/>
                  </a:lnTo>
                  <a:cubicBezTo>
                    <a:pt x="6894" y="3317"/>
                    <a:pt x="7049" y="3091"/>
                    <a:pt x="7001" y="2852"/>
                  </a:cubicBezTo>
                  <a:lnTo>
                    <a:pt x="7751" y="2721"/>
                  </a:lnTo>
                  <a:cubicBezTo>
                    <a:pt x="7787" y="2714"/>
                    <a:pt x="7822" y="2711"/>
                    <a:pt x="7856" y="2711"/>
                  </a:cubicBezTo>
                  <a:close/>
                  <a:moveTo>
                    <a:pt x="4139" y="1"/>
                  </a:moveTo>
                  <a:cubicBezTo>
                    <a:pt x="4073" y="1"/>
                    <a:pt x="4008" y="7"/>
                    <a:pt x="3941" y="19"/>
                  </a:cubicBezTo>
                  <a:cubicBezTo>
                    <a:pt x="3346" y="126"/>
                    <a:pt x="2953" y="685"/>
                    <a:pt x="3072" y="1281"/>
                  </a:cubicBezTo>
                  <a:cubicBezTo>
                    <a:pt x="3096" y="1447"/>
                    <a:pt x="3167" y="1614"/>
                    <a:pt x="3275" y="1757"/>
                  </a:cubicBezTo>
                  <a:lnTo>
                    <a:pt x="2501" y="1900"/>
                  </a:lnTo>
                  <a:cubicBezTo>
                    <a:pt x="2191" y="1959"/>
                    <a:pt x="1977" y="2257"/>
                    <a:pt x="2036" y="2579"/>
                  </a:cubicBezTo>
                  <a:lnTo>
                    <a:pt x="2084" y="2864"/>
                  </a:lnTo>
                  <a:lnTo>
                    <a:pt x="798" y="3091"/>
                  </a:lnTo>
                  <a:cubicBezTo>
                    <a:pt x="310" y="3186"/>
                    <a:pt x="0" y="3650"/>
                    <a:pt x="84" y="4126"/>
                  </a:cubicBezTo>
                  <a:lnTo>
                    <a:pt x="1655" y="12758"/>
                  </a:lnTo>
                  <a:cubicBezTo>
                    <a:pt x="1740" y="13193"/>
                    <a:pt x="2108" y="13486"/>
                    <a:pt x="2533" y="13486"/>
                  </a:cubicBezTo>
                  <a:cubicBezTo>
                    <a:pt x="2585" y="13486"/>
                    <a:pt x="2638" y="13482"/>
                    <a:pt x="2691" y="13473"/>
                  </a:cubicBezTo>
                  <a:lnTo>
                    <a:pt x="10025" y="12139"/>
                  </a:lnTo>
                  <a:cubicBezTo>
                    <a:pt x="10514" y="12044"/>
                    <a:pt x="10835" y="11580"/>
                    <a:pt x="10752" y="11091"/>
                  </a:cubicBezTo>
                  <a:lnTo>
                    <a:pt x="9168" y="2459"/>
                  </a:lnTo>
                  <a:cubicBezTo>
                    <a:pt x="9094" y="2025"/>
                    <a:pt x="8718" y="1732"/>
                    <a:pt x="8291" y="1732"/>
                  </a:cubicBezTo>
                  <a:cubicBezTo>
                    <a:pt x="8239" y="1732"/>
                    <a:pt x="8186" y="1736"/>
                    <a:pt x="8132" y="1745"/>
                  </a:cubicBezTo>
                  <a:lnTo>
                    <a:pt x="6847" y="1983"/>
                  </a:lnTo>
                  <a:lnTo>
                    <a:pt x="6799" y="1709"/>
                  </a:lnTo>
                  <a:cubicBezTo>
                    <a:pt x="6745" y="1419"/>
                    <a:pt x="6498" y="1226"/>
                    <a:pt x="6214" y="1226"/>
                  </a:cubicBezTo>
                  <a:cubicBezTo>
                    <a:pt x="6183" y="1226"/>
                    <a:pt x="6152" y="1228"/>
                    <a:pt x="6120" y="1233"/>
                  </a:cubicBezTo>
                  <a:lnTo>
                    <a:pt x="5168" y="1412"/>
                  </a:lnTo>
                  <a:cubicBezTo>
                    <a:pt x="5227" y="1245"/>
                    <a:pt x="5239" y="1066"/>
                    <a:pt x="5203" y="888"/>
                  </a:cubicBezTo>
                  <a:cubicBezTo>
                    <a:pt x="5108" y="360"/>
                    <a:pt x="4648" y="1"/>
                    <a:pt x="413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4" name="Google Shape;10454;p53"/>
            <p:cNvSpPr/>
            <p:nvPr/>
          </p:nvSpPr>
          <p:spPr>
            <a:xfrm>
              <a:off x="1948450" y="2631725"/>
              <a:ext cx="46550" cy="38625"/>
            </a:xfrm>
            <a:custGeom>
              <a:rect b="b" l="l" r="r" t="t"/>
              <a:pathLst>
                <a:path extrusionOk="0" h="1545" w="1862">
                  <a:moveTo>
                    <a:pt x="1002" y="0"/>
                  </a:moveTo>
                  <a:cubicBezTo>
                    <a:pt x="958" y="0"/>
                    <a:pt x="914" y="4"/>
                    <a:pt x="869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3" y="1545"/>
                    <a:pt x="1861" y="1142"/>
                    <a:pt x="1762" y="631"/>
                  </a:cubicBezTo>
                  <a:cubicBezTo>
                    <a:pt x="1699" y="258"/>
                    <a:pt x="1369" y="0"/>
                    <a:pt x="100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5" name="Google Shape;10455;p53"/>
            <p:cNvSpPr/>
            <p:nvPr/>
          </p:nvSpPr>
          <p:spPr>
            <a:xfrm>
              <a:off x="2001675" y="2620175"/>
              <a:ext cx="95400" cy="33800"/>
            </a:xfrm>
            <a:custGeom>
              <a:rect b="b" l="l" r="r" t="t"/>
              <a:pathLst>
                <a:path extrusionOk="0" h="1352" w="3816">
                  <a:moveTo>
                    <a:pt x="3217" y="0"/>
                  </a:moveTo>
                  <a:cubicBezTo>
                    <a:pt x="3187" y="0"/>
                    <a:pt x="3155" y="3"/>
                    <a:pt x="3122" y="9"/>
                  </a:cubicBezTo>
                  <a:lnTo>
                    <a:pt x="3134" y="9"/>
                  </a:lnTo>
                  <a:lnTo>
                    <a:pt x="538" y="485"/>
                  </a:lnTo>
                  <a:cubicBezTo>
                    <a:pt x="0" y="586"/>
                    <a:pt x="106" y="1352"/>
                    <a:pt x="597" y="1352"/>
                  </a:cubicBezTo>
                  <a:cubicBezTo>
                    <a:pt x="628" y="1352"/>
                    <a:pt x="660" y="1349"/>
                    <a:pt x="693" y="1343"/>
                  </a:cubicBezTo>
                  <a:lnTo>
                    <a:pt x="3277" y="866"/>
                  </a:lnTo>
                  <a:cubicBezTo>
                    <a:pt x="3815" y="777"/>
                    <a:pt x="3709" y="0"/>
                    <a:pt x="321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6" name="Google Shape;10456;p53"/>
            <p:cNvSpPr/>
            <p:nvPr/>
          </p:nvSpPr>
          <p:spPr>
            <a:xfrm>
              <a:off x="1958275" y="2685525"/>
              <a:ext cx="46600" cy="38700"/>
            </a:xfrm>
            <a:custGeom>
              <a:rect b="b" l="l" r="r" t="t"/>
              <a:pathLst>
                <a:path extrusionOk="0" h="1548" w="1864">
                  <a:moveTo>
                    <a:pt x="1027" y="0"/>
                  </a:moveTo>
                  <a:cubicBezTo>
                    <a:pt x="979" y="0"/>
                    <a:pt x="930" y="5"/>
                    <a:pt x="881" y="15"/>
                  </a:cubicBezTo>
                  <a:cubicBezTo>
                    <a:pt x="191" y="122"/>
                    <a:pt x="0" y="1015"/>
                    <a:pt x="572" y="1408"/>
                  </a:cubicBezTo>
                  <a:cubicBezTo>
                    <a:pt x="710" y="1505"/>
                    <a:pt x="860" y="1548"/>
                    <a:pt x="1007" y="1548"/>
                  </a:cubicBezTo>
                  <a:cubicBezTo>
                    <a:pt x="1454" y="1548"/>
                    <a:pt x="1864" y="1145"/>
                    <a:pt x="1774" y="634"/>
                  </a:cubicBezTo>
                  <a:cubicBezTo>
                    <a:pt x="1701" y="266"/>
                    <a:pt x="1386" y="0"/>
                    <a:pt x="102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7" name="Google Shape;10457;p53"/>
            <p:cNvSpPr/>
            <p:nvPr/>
          </p:nvSpPr>
          <p:spPr>
            <a:xfrm>
              <a:off x="2012225" y="2673950"/>
              <a:ext cx="94000" cy="33725"/>
            </a:xfrm>
            <a:custGeom>
              <a:rect b="b" l="l" r="r" t="t"/>
              <a:pathLst>
                <a:path extrusionOk="0" h="1349" w="3760">
                  <a:moveTo>
                    <a:pt x="3129" y="0"/>
                  </a:moveTo>
                  <a:cubicBezTo>
                    <a:pt x="3117" y="0"/>
                    <a:pt x="3105" y="1"/>
                    <a:pt x="3093" y="1"/>
                  </a:cubicBezTo>
                  <a:lnTo>
                    <a:pt x="497" y="478"/>
                  </a:lnTo>
                  <a:cubicBezTo>
                    <a:pt x="1" y="628"/>
                    <a:pt x="120" y="1349"/>
                    <a:pt x="617" y="1349"/>
                  </a:cubicBezTo>
                  <a:cubicBezTo>
                    <a:pt x="632" y="1349"/>
                    <a:pt x="648" y="1348"/>
                    <a:pt x="664" y="1347"/>
                  </a:cubicBezTo>
                  <a:lnTo>
                    <a:pt x="3260" y="882"/>
                  </a:lnTo>
                  <a:cubicBezTo>
                    <a:pt x="3760" y="731"/>
                    <a:pt x="3635" y="0"/>
                    <a:pt x="312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8" name="Google Shape;10458;p53"/>
            <p:cNvSpPr/>
            <p:nvPr/>
          </p:nvSpPr>
          <p:spPr>
            <a:xfrm>
              <a:off x="1968675" y="2743050"/>
              <a:ext cx="46625" cy="38625"/>
            </a:xfrm>
            <a:custGeom>
              <a:rect b="b" l="l" r="r" t="t"/>
              <a:pathLst>
                <a:path extrusionOk="0" h="1545" w="1865">
                  <a:moveTo>
                    <a:pt x="1014" y="0"/>
                  </a:moveTo>
                  <a:cubicBezTo>
                    <a:pt x="971" y="0"/>
                    <a:pt x="927" y="4"/>
                    <a:pt x="882" y="11"/>
                  </a:cubicBezTo>
                  <a:cubicBezTo>
                    <a:pt x="191" y="131"/>
                    <a:pt x="1" y="1012"/>
                    <a:pt x="572" y="1404"/>
                  </a:cubicBezTo>
                  <a:cubicBezTo>
                    <a:pt x="711" y="1501"/>
                    <a:pt x="861" y="1545"/>
                    <a:pt x="1008" y="1545"/>
                  </a:cubicBezTo>
                  <a:cubicBezTo>
                    <a:pt x="1455" y="1545"/>
                    <a:pt x="1865" y="1142"/>
                    <a:pt x="1775" y="631"/>
                  </a:cubicBezTo>
                  <a:cubicBezTo>
                    <a:pt x="1701" y="258"/>
                    <a:pt x="1379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9" name="Google Shape;10459;p53"/>
            <p:cNvSpPr/>
            <p:nvPr/>
          </p:nvSpPr>
          <p:spPr>
            <a:xfrm>
              <a:off x="2022150" y="2731600"/>
              <a:ext cx="94825" cy="33850"/>
            </a:xfrm>
            <a:custGeom>
              <a:rect b="b" l="l" r="r" t="t"/>
              <a:pathLst>
                <a:path extrusionOk="0" h="1354" w="3793">
                  <a:moveTo>
                    <a:pt x="3181" y="1"/>
                  </a:moveTo>
                  <a:cubicBezTo>
                    <a:pt x="3159" y="1"/>
                    <a:pt x="3136" y="2"/>
                    <a:pt x="3113" y="5"/>
                  </a:cubicBezTo>
                  <a:lnTo>
                    <a:pt x="3125" y="5"/>
                  </a:lnTo>
                  <a:lnTo>
                    <a:pt x="529" y="469"/>
                  </a:lnTo>
                  <a:cubicBezTo>
                    <a:pt x="1" y="607"/>
                    <a:pt x="115" y="1354"/>
                    <a:pt x="625" y="1354"/>
                  </a:cubicBezTo>
                  <a:cubicBezTo>
                    <a:pt x="644" y="1354"/>
                    <a:pt x="664" y="1353"/>
                    <a:pt x="684" y="1351"/>
                  </a:cubicBezTo>
                  <a:lnTo>
                    <a:pt x="3279" y="874"/>
                  </a:lnTo>
                  <a:cubicBezTo>
                    <a:pt x="3793" y="749"/>
                    <a:pt x="3683" y="1"/>
                    <a:pt x="318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0" name="Google Shape;10460;p53"/>
            <p:cNvSpPr/>
            <p:nvPr/>
          </p:nvSpPr>
          <p:spPr>
            <a:xfrm>
              <a:off x="1924050" y="2982275"/>
              <a:ext cx="194375" cy="174225"/>
            </a:xfrm>
            <a:custGeom>
              <a:rect b="b" l="l" r="r" t="t"/>
              <a:pathLst>
                <a:path extrusionOk="0" h="6969" w="7775">
                  <a:moveTo>
                    <a:pt x="3938" y="0"/>
                  </a:moveTo>
                  <a:cubicBezTo>
                    <a:pt x="2906" y="0"/>
                    <a:pt x="1893" y="467"/>
                    <a:pt x="1226" y="1349"/>
                  </a:cubicBezTo>
                  <a:lnTo>
                    <a:pt x="6965" y="4968"/>
                  </a:lnTo>
                  <a:cubicBezTo>
                    <a:pt x="7775" y="3396"/>
                    <a:pt x="7251" y="1468"/>
                    <a:pt x="5763" y="527"/>
                  </a:cubicBezTo>
                  <a:cubicBezTo>
                    <a:pt x="5196" y="172"/>
                    <a:pt x="4563" y="0"/>
                    <a:pt x="3938" y="0"/>
                  </a:cubicBezTo>
                  <a:close/>
                  <a:moveTo>
                    <a:pt x="822" y="1992"/>
                  </a:moveTo>
                  <a:lnTo>
                    <a:pt x="822" y="1992"/>
                  </a:lnTo>
                  <a:cubicBezTo>
                    <a:pt x="0" y="3563"/>
                    <a:pt x="524" y="5492"/>
                    <a:pt x="2024" y="6444"/>
                  </a:cubicBezTo>
                  <a:cubicBezTo>
                    <a:pt x="2588" y="6798"/>
                    <a:pt x="3218" y="6968"/>
                    <a:pt x="3841" y="6968"/>
                  </a:cubicBezTo>
                  <a:cubicBezTo>
                    <a:pt x="4875" y="6968"/>
                    <a:pt x="5892" y="6500"/>
                    <a:pt x="6560" y="5623"/>
                  </a:cubicBezTo>
                  <a:lnTo>
                    <a:pt x="822" y="1992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1" name="Google Shape;10461;p53"/>
            <p:cNvSpPr/>
            <p:nvPr/>
          </p:nvSpPr>
          <p:spPr>
            <a:xfrm>
              <a:off x="2287775" y="2609075"/>
              <a:ext cx="152125" cy="140950"/>
            </a:xfrm>
            <a:custGeom>
              <a:rect b="b" l="l" r="r" t="t"/>
              <a:pathLst>
                <a:path extrusionOk="0" h="5638" w="6085">
                  <a:moveTo>
                    <a:pt x="3608" y="1"/>
                  </a:moveTo>
                  <a:lnTo>
                    <a:pt x="1215" y="1620"/>
                  </a:lnTo>
                  <a:cubicBezTo>
                    <a:pt x="250" y="2275"/>
                    <a:pt x="0" y="3585"/>
                    <a:pt x="655" y="4549"/>
                  </a:cubicBezTo>
                  <a:lnTo>
                    <a:pt x="762" y="4716"/>
                  </a:lnTo>
                  <a:cubicBezTo>
                    <a:pt x="1169" y="5314"/>
                    <a:pt x="1827" y="5637"/>
                    <a:pt x="2499" y="5637"/>
                  </a:cubicBezTo>
                  <a:cubicBezTo>
                    <a:pt x="2910" y="5637"/>
                    <a:pt x="3325" y="5516"/>
                    <a:pt x="3691" y="5263"/>
                  </a:cubicBezTo>
                  <a:lnTo>
                    <a:pt x="6085" y="3644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2" name="Google Shape;10462;p53"/>
            <p:cNvSpPr/>
            <p:nvPr/>
          </p:nvSpPr>
          <p:spPr>
            <a:xfrm>
              <a:off x="2390775" y="2550550"/>
              <a:ext cx="151825" cy="141000"/>
            </a:xfrm>
            <a:custGeom>
              <a:rect b="b" l="l" r="r" t="t"/>
              <a:pathLst>
                <a:path extrusionOk="0" h="5640" w="6073">
                  <a:moveTo>
                    <a:pt x="3568" y="0"/>
                  </a:moveTo>
                  <a:cubicBezTo>
                    <a:pt x="3162" y="0"/>
                    <a:pt x="2752" y="119"/>
                    <a:pt x="2393" y="365"/>
                  </a:cubicBezTo>
                  <a:lnTo>
                    <a:pt x="0" y="1996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22" y="3354"/>
                    <a:pt x="6072" y="2044"/>
                    <a:pt x="5429" y="1080"/>
                  </a:cubicBezTo>
                  <a:lnTo>
                    <a:pt x="5310" y="925"/>
                  </a:lnTo>
                  <a:cubicBezTo>
                    <a:pt x="4902" y="324"/>
                    <a:pt x="4240" y="0"/>
                    <a:pt x="356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3" name="Google Shape;10463;p53"/>
            <p:cNvSpPr/>
            <p:nvPr/>
          </p:nvSpPr>
          <p:spPr>
            <a:xfrm>
              <a:off x="2243425" y="2899825"/>
              <a:ext cx="268200" cy="266925"/>
            </a:xfrm>
            <a:custGeom>
              <a:rect b="b" l="l" r="r" t="t"/>
              <a:pathLst>
                <a:path extrusionOk="0" h="10677" w="10728">
                  <a:moveTo>
                    <a:pt x="5026" y="1"/>
                  </a:moveTo>
                  <a:cubicBezTo>
                    <a:pt x="4833" y="1"/>
                    <a:pt x="4677" y="137"/>
                    <a:pt x="4644" y="325"/>
                  </a:cubicBezTo>
                  <a:lnTo>
                    <a:pt x="4191" y="3813"/>
                  </a:lnTo>
                  <a:lnTo>
                    <a:pt x="715" y="3349"/>
                  </a:lnTo>
                  <a:cubicBezTo>
                    <a:pt x="699" y="3347"/>
                    <a:pt x="684" y="3346"/>
                    <a:pt x="668" y="3346"/>
                  </a:cubicBezTo>
                  <a:cubicBezTo>
                    <a:pt x="475" y="3346"/>
                    <a:pt x="319" y="3483"/>
                    <a:pt x="286" y="3670"/>
                  </a:cubicBezTo>
                  <a:lnTo>
                    <a:pt x="36" y="5635"/>
                  </a:lnTo>
                  <a:cubicBezTo>
                    <a:pt x="0" y="5849"/>
                    <a:pt x="143" y="6028"/>
                    <a:pt x="346" y="6063"/>
                  </a:cubicBezTo>
                  <a:lnTo>
                    <a:pt x="3822" y="6516"/>
                  </a:lnTo>
                  <a:lnTo>
                    <a:pt x="3370" y="10004"/>
                  </a:lnTo>
                  <a:cubicBezTo>
                    <a:pt x="3334" y="10207"/>
                    <a:pt x="3489" y="10385"/>
                    <a:pt x="3691" y="10421"/>
                  </a:cubicBezTo>
                  <a:lnTo>
                    <a:pt x="5668" y="10671"/>
                  </a:lnTo>
                  <a:cubicBezTo>
                    <a:pt x="5689" y="10675"/>
                    <a:pt x="5709" y="10677"/>
                    <a:pt x="5730" y="10677"/>
                  </a:cubicBezTo>
                  <a:cubicBezTo>
                    <a:pt x="5906" y="10677"/>
                    <a:pt x="6052" y="10543"/>
                    <a:pt x="6085" y="10362"/>
                  </a:cubicBezTo>
                  <a:lnTo>
                    <a:pt x="6537" y="6873"/>
                  </a:lnTo>
                  <a:lnTo>
                    <a:pt x="10014" y="7337"/>
                  </a:lnTo>
                  <a:cubicBezTo>
                    <a:pt x="10028" y="7339"/>
                    <a:pt x="10043" y="7340"/>
                    <a:pt x="10058" y="7340"/>
                  </a:cubicBezTo>
                  <a:cubicBezTo>
                    <a:pt x="10243" y="7340"/>
                    <a:pt x="10409" y="7204"/>
                    <a:pt x="10442" y="7016"/>
                  </a:cubicBezTo>
                  <a:lnTo>
                    <a:pt x="10692" y="5039"/>
                  </a:lnTo>
                  <a:cubicBezTo>
                    <a:pt x="10728" y="4837"/>
                    <a:pt x="10585" y="4647"/>
                    <a:pt x="10371" y="4623"/>
                  </a:cubicBezTo>
                  <a:lnTo>
                    <a:pt x="6894" y="4158"/>
                  </a:lnTo>
                  <a:lnTo>
                    <a:pt x="7358" y="682"/>
                  </a:lnTo>
                  <a:cubicBezTo>
                    <a:pt x="7382" y="479"/>
                    <a:pt x="7239" y="289"/>
                    <a:pt x="7037" y="265"/>
                  </a:cubicBezTo>
                  <a:lnTo>
                    <a:pt x="5072" y="3"/>
                  </a:lnTo>
                  <a:cubicBezTo>
                    <a:pt x="5057" y="1"/>
                    <a:pt x="5041" y="1"/>
                    <a:pt x="5026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4" name="Google Shape;10464;p53"/>
            <p:cNvSpPr/>
            <p:nvPr/>
          </p:nvSpPr>
          <p:spPr>
            <a:xfrm>
              <a:off x="1900225" y="3304550"/>
              <a:ext cx="271200" cy="337750"/>
            </a:xfrm>
            <a:custGeom>
              <a:rect b="b" l="l" r="r" t="t"/>
              <a:pathLst>
                <a:path extrusionOk="0" h="13510" w="10848">
                  <a:moveTo>
                    <a:pt x="4159" y="412"/>
                  </a:moveTo>
                  <a:cubicBezTo>
                    <a:pt x="4446" y="412"/>
                    <a:pt x="4730" y="585"/>
                    <a:pt x="4787" y="971"/>
                  </a:cubicBezTo>
                  <a:cubicBezTo>
                    <a:pt x="4811" y="1173"/>
                    <a:pt x="4763" y="1364"/>
                    <a:pt x="4632" y="1519"/>
                  </a:cubicBezTo>
                  <a:lnTo>
                    <a:pt x="3846" y="1662"/>
                  </a:lnTo>
                  <a:cubicBezTo>
                    <a:pt x="3668" y="1566"/>
                    <a:pt x="3549" y="1400"/>
                    <a:pt x="3513" y="1209"/>
                  </a:cubicBezTo>
                  <a:cubicBezTo>
                    <a:pt x="3398" y="709"/>
                    <a:pt x="3782" y="412"/>
                    <a:pt x="4159" y="412"/>
                  </a:cubicBezTo>
                  <a:close/>
                  <a:moveTo>
                    <a:pt x="7873" y="2722"/>
                  </a:moveTo>
                  <a:cubicBezTo>
                    <a:pt x="8128" y="2722"/>
                    <a:pt x="8353" y="2901"/>
                    <a:pt x="8394" y="3162"/>
                  </a:cubicBezTo>
                  <a:lnTo>
                    <a:pt x="9787" y="10746"/>
                  </a:lnTo>
                  <a:cubicBezTo>
                    <a:pt x="9835" y="11044"/>
                    <a:pt x="9645" y="11329"/>
                    <a:pt x="9335" y="11377"/>
                  </a:cubicBezTo>
                  <a:lnTo>
                    <a:pt x="3072" y="12520"/>
                  </a:lnTo>
                  <a:cubicBezTo>
                    <a:pt x="3042" y="12525"/>
                    <a:pt x="3011" y="12527"/>
                    <a:pt x="2981" y="12527"/>
                  </a:cubicBezTo>
                  <a:cubicBezTo>
                    <a:pt x="2719" y="12527"/>
                    <a:pt x="2484" y="12345"/>
                    <a:pt x="2441" y="12068"/>
                  </a:cubicBezTo>
                  <a:lnTo>
                    <a:pt x="1060" y="4507"/>
                  </a:lnTo>
                  <a:cubicBezTo>
                    <a:pt x="1001" y="4210"/>
                    <a:pt x="1203" y="3924"/>
                    <a:pt x="1501" y="3864"/>
                  </a:cubicBezTo>
                  <a:lnTo>
                    <a:pt x="2251" y="3733"/>
                  </a:lnTo>
                  <a:cubicBezTo>
                    <a:pt x="2282" y="3942"/>
                    <a:pt x="2460" y="4087"/>
                    <a:pt x="2665" y="4087"/>
                  </a:cubicBezTo>
                  <a:cubicBezTo>
                    <a:pt x="2693" y="4087"/>
                    <a:pt x="2722" y="4084"/>
                    <a:pt x="2751" y="4079"/>
                  </a:cubicBezTo>
                  <a:lnTo>
                    <a:pt x="6668" y="3376"/>
                  </a:lnTo>
                  <a:cubicBezTo>
                    <a:pt x="6906" y="3328"/>
                    <a:pt x="7061" y="3102"/>
                    <a:pt x="7013" y="2864"/>
                  </a:cubicBezTo>
                  <a:lnTo>
                    <a:pt x="7763" y="2733"/>
                  </a:lnTo>
                  <a:cubicBezTo>
                    <a:pt x="7800" y="2726"/>
                    <a:pt x="7837" y="2722"/>
                    <a:pt x="7873" y="2722"/>
                  </a:cubicBezTo>
                  <a:close/>
                  <a:moveTo>
                    <a:pt x="4146" y="1"/>
                  </a:moveTo>
                  <a:cubicBezTo>
                    <a:pt x="4083" y="1"/>
                    <a:pt x="4018" y="7"/>
                    <a:pt x="3953" y="19"/>
                  </a:cubicBezTo>
                  <a:cubicBezTo>
                    <a:pt x="3358" y="126"/>
                    <a:pt x="2965" y="697"/>
                    <a:pt x="3084" y="1281"/>
                  </a:cubicBezTo>
                  <a:cubicBezTo>
                    <a:pt x="3108" y="1459"/>
                    <a:pt x="3179" y="1626"/>
                    <a:pt x="3287" y="1757"/>
                  </a:cubicBezTo>
                  <a:lnTo>
                    <a:pt x="2513" y="1912"/>
                  </a:lnTo>
                  <a:cubicBezTo>
                    <a:pt x="2203" y="1971"/>
                    <a:pt x="1989" y="2281"/>
                    <a:pt x="2048" y="2590"/>
                  </a:cubicBezTo>
                  <a:lnTo>
                    <a:pt x="2096" y="2876"/>
                  </a:lnTo>
                  <a:lnTo>
                    <a:pt x="810" y="3102"/>
                  </a:lnTo>
                  <a:cubicBezTo>
                    <a:pt x="322" y="3197"/>
                    <a:pt x="1" y="3662"/>
                    <a:pt x="96" y="4150"/>
                  </a:cubicBezTo>
                  <a:lnTo>
                    <a:pt x="1667" y="12770"/>
                  </a:lnTo>
                  <a:cubicBezTo>
                    <a:pt x="1742" y="13206"/>
                    <a:pt x="2121" y="13510"/>
                    <a:pt x="2549" y="13510"/>
                  </a:cubicBezTo>
                  <a:cubicBezTo>
                    <a:pt x="2600" y="13510"/>
                    <a:pt x="2651" y="13505"/>
                    <a:pt x="2703" y="13496"/>
                  </a:cubicBezTo>
                  <a:lnTo>
                    <a:pt x="10037" y="12151"/>
                  </a:lnTo>
                  <a:cubicBezTo>
                    <a:pt x="10526" y="12068"/>
                    <a:pt x="10847" y="11591"/>
                    <a:pt x="10764" y="11115"/>
                  </a:cubicBezTo>
                  <a:lnTo>
                    <a:pt x="9180" y="2483"/>
                  </a:lnTo>
                  <a:cubicBezTo>
                    <a:pt x="9106" y="2047"/>
                    <a:pt x="8727" y="1744"/>
                    <a:pt x="8299" y="1744"/>
                  </a:cubicBezTo>
                  <a:cubicBezTo>
                    <a:pt x="8248" y="1744"/>
                    <a:pt x="8196" y="1748"/>
                    <a:pt x="8144" y="1757"/>
                  </a:cubicBezTo>
                  <a:lnTo>
                    <a:pt x="6859" y="1995"/>
                  </a:lnTo>
                  <a:lnTo>
                    <a:pt x="6811" y="1721"/>
                  </a:lnTo>
                  <a:cubicBezTo>
                    <a:pt x="6758" y="1436"/>
                    <a:pt x="6518" y="1235"/>
                    <a:pt x="6240" y="1235"/>
                  </a:cubicBezTo>
                  <a:cubicBezTo>
                    <a:pt x="6204" y="1235"/>
                    <a:pt x="6168" y="1238"/>
                    <a:pt x="6132" y="1245"/>
                  </a:cubicBezTo>
                  <a:lnTo>
                    <a:pt x="5180" y="1412"/>
                  </a:lnTo>
                  <a:cubicBezTo>
                    <a:pt x="5239" y="1245"/>
                    <a:pt x="5251" y="1066"/>
                    <a:pt x="5215" y="900"/>
                  </a:cubicBezTo>
                  <a:cubicBezTo>
                    <a:pt x="5120" y="370"/>
                    <a:pt x="4658" y="1"/>
                    <a:pt x="4146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5" name="Google Shape;10465;p53"/>
            <p:cNvSpPr/>
            <p:nvPr/>
          </p:nvSpPr>
          <p:spPr>
            <a:xfrm>
              <a:off x="1948450" y="3425775"/>
              <a:ext cx="46550" cy="38725"/>
            </a:xfrm>
            <a:custGeom>
              <a:rect b="b" l="l" r="r" t="t"/>
              <a:pathLst>
                <a:path extrusionOk="0" h="1549" w="1862">
                  <a:moveTo>
                    <a:pt x="1015" y="1"/>
                  </a:moveTo>
                  <a:cubicBezTo>
                    <a:pt x="967" y="1"/>
                    <a:pt x="918" y="6"/>
                    <a:pt x="869" y="15"/>
                  </a:cubicBezTo>
                  <a:cubicBezTo>
                    <a:pt x="191" y="134"/>
                    <a:pt x="0" y="1015"/>
                    <a:pt x="572" y="1408"/>
                  </a:cubicBezTo>
                  <a:cubicBezTo>
                    <a:pt x="710" y="1505"/>
                    <a:pt x="860" y="1549"/>
                    <a:pt x="1007" y="1549"/>
                  </a:cubicBezTo>
                  <a:cubicBezTo>
                    <a:pt x="1453" y="1549"/>
                    <a:pt x="1861" y="1146"/>
                    <a:pt x="1762" y="634"/>
                  </a:cubicBezTo>
                  <a:cubicBezTo>
                    <a:pt x="1699" y="267"/>
                    <a:pt x="1377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6" name="Google Shape;10466;p53"/>
            <p:cNvSpPr/>
            <p:nvPr/>
          </p:nvSpPr>
          <p:spPr>
            <a:xfrm>
              <a:off x="2001250" y="3414500"/>
              <a:ext cx="96250" cy="33725"/>
            </a:xfrm>
            <a:custGeom>
              <a:rect b="b" l="l" r="r" t="t"/>
              <a:pathLst>
                <a:path extrusionOk="0" h="1349" w="3850">
                  <a:moveTo>
                    <a:pt x="3253" y="1"/>
                  </a:moveTo>
                  <a:cubicBezTo>
                    <a:pt x="3217" y="1"/>
                    <a:pt x="3179" y="5"/>
                    <a:pt x="3139" y="14"/>
                  </a:cubicBezTo>
                  <a:lnTo>
                    <a:pt x="3151" y="2"/>
                  </a:lnTo>
                  <a:lnTo>
                    <a:pt x="555" y="478"/>
                  </a:lnTo>
                  <a:cubicBezTo>
                    <a:pt x="1" y="567"/>
                    <a:pt x="108" y="1349"/>
                    <a:pt x="597" y="1349"/>
                  </a:cubicBezTo>
                  <a:cubicBezTo>
                    <a:pt x="633" y="1349"/>
                    <a:pt x="670" y="1344"/>
                    <a:pt x="710" y="1336"/>
                  </a:cubicBezTo>
                  <a:lnTo>
                    <a:pt x="3294" y="871"/>
                  </a:lnTo>
                  <a:cubicBezTo>
                    <a:pt x="3849" y="793"/>
                    <a:pt x="3752" y="1"/>
                    <a:pt x="325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7" name="Google Shape;10467;p53"/>
            <p:cNvSpPr/>
            <p:nvPr/>
          </p:nvSpPr>
          <p:spPr>
            <a:xfrm>
              <a:off x="1958275" y="3479650"/>
              <a:ext cx="46600" cy="38725"/>
            </a:xfrm>
            <a:custGeom>
              <a:rect b="b" l="l" r="r" t="t"/>
              <a:pathLst>
                <a:path extrusionOk="0" h="1549" w="1864">
                  <a:moveTo>
                    <a:pt x="1027" y="1"/>
                  </a:moveTo>
                  <a:cubicBezTo>
                    <a:pt x="979" y="1"/>
                    <a:pt x="930" y="6"/>
                    <a:pt x="881" y="15"/>
                  </a:cubicBezTo>
                  <a:cubicBezTo>
                    <a:pt x="191" y="134"/>
                    <a:pt x="0" y="1015"/>
                    <a:pt x="572" y="1408"/>
                  </a:cubicBezTo>
                  <a:cubicBezTo>
                    <a:pt x="710" y="1505"/>
                    <a:pt x="860" y="1549"/>
                    <a:pt x="1007" y="1549"/>
                  </a:cubicBezTo>
                  <a:cubicBezTo>
                    <a:pt x="1454" y="1549"/>
                    <a:pt x="1864" y="1146"/>
                    <a:pt x="1774" y="635"/>
                  </a:cubicBezTo>
                  <a:cubicBezTo>
                    <a:pt x="1701" y="267"/>
                    <a:pt x="1386" y="1"/>
                    <a:pt x="102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8" name="Google Shape;10468;p53"/>
            <p:cNvSpPr/>
            <p:nvPr/>
          </p:nvSpPr>
          <p:spPr>
            <a:xfrm>
              <a:off x="2012150" y="3468350"/>
              <a:ext cx="94000" cy="33750"/>
            </a:xfrm>
            <a:custGeom>
              <a:rect b="b" l="l" r="r" t="t"/>
              <a:pathLst>
                <a:path extrusionOk="0" h="1350" w="3760">
                  <a:moveTo>
                    <a:pt x="3143" y="1"/>
                  </a:moveTo>
                  <a:cubicBezTo>
                    <a:pt x="3128" y="1"/>
                    <a:pt x="3112" y="2"/>
                    <a:pt x="3096" y="3"/>
                  </a:cubicBezTo>
                  <a:lnTo>
                    <a:pt x="500" y="467"/>
                  </a:lnTo>
                  <a:cubicBezTo>
                    <a:pt x="0" y="619"/>
                    <a:pt x="125" y="1350"/>
                    <a:pt x="631" y="1350"/>
                  </a:cubicBezTo>
                  <a:cubicBezTo>
                    <a:pt x="643" y="1350"/>
                    <a:pt x="655" y="1349"/>
                    <a:pt x="667" y="1348"/>
                  </a:cubicBezTo>
                  <a:lnTo>
                    <a:pt x="3263" y="872"/>
                  </a:lnTo>
                  <a:cubicBezTo>
                    <a:pt x="3759" y="722"/>
                    <a:pt x="3640" y="1"/>
                    <a:pt x="314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9" name="Google Shape;10469;p53"/>
            <p:cNvSpPr/>
            <p:nvPr/>
          </p:nvSpPr>
          <p:spPr>
            <a:xfrm>
              <a:off x="1968675" y="3537175"/>
              <a:ext cx="46625" cy="38650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1" y="1"/>
                    <a:pt x="926" y="5"/>
                    <a:pt x="882" y="12"/>
                  </a:cubicBezTo>
                  <a:cubicBezTo>
                    <a:pt x="191" y="131"/>
                    <a:pt x="1" y="1012"/>
                    <a:pt x="572" y="1405"/>
                  </a:cubicBezTo>
                  <a:cubicBezTo>
                    <a:pt x="711" y="1502"/>
                    <a:pt x="862" y="1546"/>
                    <a:pt x="1008" y="1546"/>
                  </a:cubicBezTo>
                  <a:cubicBezTo>
                    <a:pt x="1455" y="1546"/>
                    <a:pt x="1865" y="1145"/>
                    <a:pt x="1775" y="643"/>
                  </a:cubicBezTo>
                  <a:cubicBezTo>
                    <a:pt x="1701" y="260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0" name="Google Shape;10470;p53"/>
            <p:cNvSpPr/>
            <p:nvPr/>
          </p:nvSpPr>
          <p:spPr>
            <a:xfrm>
              <a:off x="2022375" y="3525850"/>
              <a:ext cx="94400" cy="33725"/>
            </a:xfrm>
            <a:custGeom>
              <a:rect b="b" l="l" r="r" t="t"/>
              <a:pathLst>
                <a:path extrusionOk="0" h="1349" w="3776">
                  <a:moveTo>
                    <a:pt x="3116" y="1"/>
                  </a:moveTo>
                  <a:lnTo>
                    <a:pt x="520" y="477"/>
                  </a:lnTo>
                  <a:cubicBezTo>
                    <a:pt x="0" y="616"/>
                    <a:pt x="119" y="1348"/>
                    <a:pt x="627" y="1348"/>
                  </a:cubicBezTo>
                  <a:cubicBezTo>
                    <a:pt x="642" y="1348"/>
                    <a:pt x="658" y="1348"/>
                    <a:pt x="675" y="1346"/>
                  </a:cubicBezTo>
                  <a:lnTo>
                    <a:pt x="3270" y="882"/>
                  </a:lnTo>
                  <a:cubicBezTo>
                    <a:pt x="3775" y="744"/>
                    <a:pt x="3661" y="10"/>
                    <a:pt x="3172" y="10"/>
                  </a:cubicBezTo>
                  <a:cubicBezTo>
                    <a:pt x="3154" y="10"/>
                    <a:pt x="3135" y="11"/>
                    <a:pt x="3116" y="13"/>
                  </a:cubicBezTo>
                  <a:lnTo>
                    <a:pt x="3116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1" name="Google Shape;10471;p53"/>
            <p:cNvSpPr/>
            <p:nvPr/>
          </p:nvSpPr>
          <p:spPr>
            <a:xfrm>
              <a:off x="1925225" y="3776475"/>
              <a:ext cx="193200" cy="173675"/>
            </a:xfrm>
            <a:custGeom>
              <a:rect b="b" l="l" r="r" t="t"/>
              <a:pathLst>
                <a:path extrusionOk="0" h="6947" w="7728">
                  <a:moveTo>
                    <a:pt x="3899" y="1"/>
                  </a:moveTo>
                  <a:cubicBezTo>
                    <a:pt x="2864" y="1"/>
                    <a:pt x="1848" y="470"/>
                    <a:pt x="1179" y="1346"/>
                  </a:cubicBezTo>
                  <a:lnTo>
                    <a:pt x="6918" y="4978"/>
                  </a:lnTo>
                  <a:cubicBezTo>
                    <a:pt x="7728" y="3406"/>
                    <a:pt x="7204" y="1477"/>
                    <a:pt x="5716" y="525"/>
                  </a:cubicBezTo>
                  <a:cubicBezTo>
                    <a:pt x="5152" y="171"/>
                    <a:pt x="4522" y="1"/>
                    <a:pt x="3899" y="1"/>
                  </a:cubicBezTo>
                  <a:close/>
                  <a:moveTo>
                    <a:pt x="775" y="1989"/>
                  </a:moveTo>
                  <a:cubicBezTo>
                    <a:pt x="1" y="3561"/>
                    <a:pt x="489" y="5478"/>
                    <a:pt x="1953" y="6418"/>
                  </a:cubicBezTo>
                  <a:cubicBezTo>
                    <a:pt x="2522" y="6775"/>
                    <a:pt x="3159" y="6947"/>
                    <a:pt x="3790" y="6947"/>
                  </a:cubicBezTo>
                  <a:cubicBezTo>
                    <a:pt x="4823" y="6947"/>
                    <a:pt x="5841" y="6486"/>
                    <a:pt x="6513" y="5621"/>
                  </a:cubicBezTo>
                  <a:lnTo>
                    <a:pt x="775" y="1989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2" name="Google Shape;10472;p53"/>
            <p:cNvSpPr/>
            <p:nvPr/>
          </p:nvSpPr>
          <p:spPr>
            <a:xfrm>
              <a:off x="2287775" y="3402925"/>
              <a:ext cx="152125" cy="141325"/>
            </a:xfrm>
            <a:custGeom>
              <a:rect b="b" l="l" r="r" t="t"/>
              <a:pathLst>
                <a:path extrusionOk="0" h="5653" w="6085">
                  <a:moveTo>
                    <a:pt x="3608" y="1"/>
                  </a:moveTo>
                  <a:lnTo>
                    <a:pt x="1215" y="1632"/>
                  </a:lnTo>
                  <a:cubicBezTo>
                    <a:pt x="250" y="2287"/>
                    <a:pt x="0" y="3596"/>
                    <a:pt x="655" y="4561"/>
                  </a:cubicBezTo>
                  <a:lnTo>
                    <a:pt x="762" y="4727"/>
                  </a:lnTo>
                  <a:cubicBezTo>
                    <a:pt x="1171" y="5328"/>
                    <a:pt x="1833" y="5652"/>
                    <a:pt x="2508" y="5652"/>
                  </a:cubicBezTo>
                  <a:cubicBezTo>
                    <a:pt x="2916" y="5652"/>
                    <a:pt x="3328" y="5534"/>
                    <a:pt x="3691" y="5287"/>
                  </a:cubicBezTo>
                  <a:lnTo>
                    <a:pt x="6085" y="3656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3" name="Google Shape;10473;p53"/>
            <p:cNvSpPr/>
            <p:nvPr/>
          </p:nvSpPr>
          <p:spPr>
            <a:xfrm>
              <a:off x="2390775" y="3344700"/>
              <a:ext cx="151825" cy="141000"/>
            </a:xfrm>
            <a:custGeom>
              <a:rect b="b" l="l" r="r" t="t"/>
              <a:pathLst>
                <a:path extrusionOk="0" h="5640" w="6073">
                  <a:moveTo>
                    <a:pt x="3568" y="0"/>
                  </a:moveTo>
                  <a:cubicBezTo>
                    <a:pt x="3162" y="0"/>
                    <a:pt x="2752" y="118"/>
                    <a:pt x="2393" y="365"/>
                  </a:cubicBezTo>
                  <a:lnTo>
                    <a:pt x="0" y="1996"/>
                  </a:lnTo>
                  <a:lnTo>
                    <a:pt x="2477" y="5640"/>
                  </a:lnTo>
                  <a:lnTo>
                    <a:pt x="4870" y="4008"/>
                  </a:lnTo>
                  <a:cubicBezTo>
                    <a:pt x="5822" y="3354"/>
                    <a:pt x="6072" y="2044"/>
                    <a:pt x="5429" y="1091"/>
                  </a:cubicBezTo>
                  <a:lnTo>
                    <a:pt x="5310" y="925"/>
                  </a:lnTo>
                  <a:cubicBezTo>
                    <a:pt x="4902" y="324"/>
                    <a:pt x="4240" y="0"/>
                    <a:pt x="356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4" name="Google Shape;10474;p53"/>
            <p:cNvSpPr/>
            <p:nvPr/>
          </p:nvSpPr>
          <p:spPr>
            <a:xfrm>
              <a:off x="2243425" y="3694200"/>
              <a:ext cx="268200" cy="266925"/>
            </a:xfrm>
            <a:custGeom>
              <a:rect b="b" l="l" r="r" t="t"/>
              <a:pathLst>
                <a:path extrusionOk="0" h="10677" w="10728">
                  <a:moveTo>
                    <a:pt x="5007" y="0"/>
                  </a:moveTo>
                  <a:cubicBezTo>
                    <a:pt x="4823" y="0"/>
                    <a:pt x="4676" y="134"/>
                    <a:pt x="4644" y="315"/>
                  </a:cubicBezTo>
                  <a:lnTo>
                    <a:pt x="4191" y="3804"/>
                  </a:lnTo>
                  <a:lnTo>
                    <a:pt x="715" y="3340"/>
                  </a:lnTo>
                  <a:cubicBezTo>
                    <a:pt x="699" y="3338"/>
                    <a:pt x="684" y="3337"/>
                    <a:pt x="668" y="3337"/>
                  </a:cubicBezTo>
                  <a:cubicBezTo>
                    <a:pt x="475" y="3337"/>
                    <a:pt x="319" y="3473"/>
                    <a:pt x="286" y="3661"/>
                  </a:cubicBezTo>
                  <a:lnTo>
                    <a:pt x="36" y="5638"/>
                  </a:lnTo>
                  <a:cubicBezTo>
                    <a:pt x="0" y="5840"/>
                    <a:pt x="143" y="6019"/>
                    <a:pt x="346" y="6054"/>
                  </a:cubicBezTo>
                  <a:lnTo>
                    <a:pt x="3822" y="6519"/>
                  </a:lnTo>
                  <a:lnTo>
                    <a:pt x="3370" y="9995"/>
                  </a:lnTo>
                  <a:cubicBezTo>
                    <a:pt x="3334" y="10198"/>
                    <a:pt x="3489" y="10388"/>
                    <a:pt x="3691" y="10412"/>
                  </a:cubicBezTo>
                  <a:lnTo>
                    <a:pt x="5668" y="10674"/>
                  </a:lnTo>
                  <a:cubicBezTo>
                    <a:pt x="5683" y="10676"/>
                    <a:pt x="5697" y="10676"/>
                    <a:pt x="5712" y="10676"/>
                  </a:cubicBezTo>
                  <a:cubicBezTo>
                    <a:pt x="5896" y="10676"/>
                    <a:pt x="6051" y="10540"/>
                    <a:pt x="6085" y="10352"/>
                  </a:cubicBezTo>
                  <a:lnTo>
                    <a:pt x="6537" y="6864"/>
                  </a:lnTo>
                  <a:lnTo>
                    <a:pt x="10025" y="7328"/>
                  </a:lnTo>
                  <a:cubicBezTo>
                    <a:pt x="10040" y="7330"/>
                    <a:pt x="10055" y="7331"/>
                    <a:pt x="10069" y="7331"/>
                  </a:cubicBezTo>
                  <a:cubicBezTo>
                    <a:pt x="10253" y="7331"/>
                    <a:pt x="10409" y="7194"/>
                    <a:pt x="10442" y="7007"/>
                  </a:cubicBezTo>
                  <a:lnTo>
                    <a:pt x="10704" y="5030"/>
                  </a:lnTo>
                  <a:cubicBezTo>
                    <a:pt x="10728" y="4828"/>
                    <a:pt x="10585" y="4637"/>
                    <a:pt x="10383" y="4614"/>
                  </a:cubicBezTo>
                  <a:lnTo>
                    <a:pt x="6894" y="4161"/>
                  </a:lnTo>
                  <a:lnTo>
                    <a:pt x="7358" y="673"/>
                  </a:lnTo>
                  <a:cubicBezTo>
                    <a:pt x="7382" y="470"/>
                    <a:pt x="7239" y="280"/>
                    <a:pt x="7037" y="256"/>
                  </a:cubicBezTo>
                  <a:lnTo>
                    <a:pt x="5072" y="6"/>
                  </a:lnTo>
                  <a:cubicBezTo>
                    <a:pt x="5050" y="2"/>
                    <a:pt x="5028" y="0"/>
                    <a:pt x="500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5" name="Google Shape;10475;p53"/>
            <p:cNvSpPr/>
            <p:nvPr/>
          </p:nvSpPr>
          <p:spPr>
            <a:xfrm>
              <a:off x="1900525" y="4098700"/>
              <a:ext cx="270900" cy="337450"/>
            </a:xfrm>
            <a:custGeom>
              <a:rect b="b" l="l" r="r" t="t"/>
              <a:pathLst>
                <a:path extrusionOk="0" h="13498" w="10836">
                  <a:moveTo>
                    <a:pt x="4147" y="412"/>
                  </a:moveTo>
                  <a:cubicBezTo>
                    <a:pt x="4434" y="412"/>
                    <a:pt x="4718" y="585"/>
                    <a:pt x="4775" y="971"/>
                  </a:cubicBezTo>
                  <a:cubicBezTo>
                    <a:pt x="4799" y="1161"/>
                    <a:pt x="4751" y="1364"/>
                    <a:pt x="4620" y="1519"/>
                  </a:cubicBezTo>
                  <a:lnTo>
                    <a:pt x="3834" y="1661"/>
                  </a:lnTo>
                  <a:cubicBezTo>
                    <a:pt x="3656" y="1566"/>
                    <a:pt x="3537" y="1411"/>
                    <a:pt x="3501" y="1221"/>
                  </a:cubicBezTo>
                  <a:lnTo>
                    <a:pt x="3501" y="1209"/>
                  </a:lnTo>
                  <a:cubicBezTo>
                    <a:pt x="3386" y="709"/>
                    <a:pt x="3770" y="412"/>
                    <a:pt x="4147" y="412"/>
                  </a:cubicBezTo>
                  <a:close/>
                  <a:moveTo>
                    <a:pt x="7856" y="2723"/>
                  </a:moveTo>
                  <a:cubicBezTo>
                    <a:pt x="8113" y="2723"/>
                    <a:pt x="8340" y="2911"/>
                    <a:pt x="8382" y="3173"/>
                  </a:cubicBezTo>
                  <a:lnTo>
                    <a:pt x="9775" y="10734"/>
                  </a:lnTo>
                  <a:cubicBezTo>
                    <a:pt x="9823" y="11043"/>
                    <a:pt x="9633" y="11329"/>
                    <a:pt x="9323" y="11377"/>
                  </a:cubicBezTo>
                  <a:lnTo>
                    <a:pt x="3060" y="12520"/>
                  </a:lnTo>
                  <a:cubicBezTo>
                    <a:pt x="3030" y="12525"/>
                    <a:pt x="2999" y="12527"/>
                    <a:pt x="2969" y="12527"/>
                  </a:cubicBezTo>
                  <a:cubicBezTo>
                    <a:pt x="2706" y="12527"/>
                    <a:pt x="2472" y="12346"/>
                    <a:pt x="2429" y="12079"/>
                  </a:cubicBezTo>
                  <a:lnTo>
                    <a:pt x="1048" y="4507"/>
                  </a:lnTo>
                  <a:cubicBezTo>
                    <a:pt x="989" y="4209"/>
                    <a:pt x="1191" y="3924"/>
                    <a:pt x="1489" y="3876"/>
                  </a:cubicBezTo>
                  <a:lnTo>
                    <a:pt x="2239" y="3745"/>
                  </a:lnTo>
                  <a:cubicBezTo>
                    <a:pt x="2270" y="3945"/>
                    <a:pt x="2451" y="4098"/>
                    <a:pt x="2657" y="4098"/>
                  </a:cubicBezTo>
                  <a:cubicBezTo>
                    <a:pt x="2684" y="4098"/>
                    <a:pt x="2711" y="4096"/>
                    <a:pt x="2739" y="4090"/>
                  </a:cubicBezTo>
                  <a:lnTo>
                    <a:pt x="6656" y="3376"/>
                  </a:lnTo>
                  <a:cubicBezTo>
                    <a:pt x="6894" y="3328"/>
                    <a:pt x="7049" y="3102"/>
                    <a:pt x="7001" y="2864"/>
                  </a:cubicBezTo>
                  <a:lnTo>
                    <a:pt x="7751" y="2733"/>
                  </a:lnTo>
                  <a:cubicBezTo>
                    <a:pt x="7787" y="2726"/>
                    <a:pt x="7822" y="2723"/>
                    <a:pt x="7856" y="2723"/>
                  </a:cubicBezTo>
                  <a:close/>
                  <a:moveTo>
                    <a:pt x="4135" y="1"/>
                  </a:moveTo>
                  <a:cubicBezTo>
                    <a:pt x="4071" y="1"/>
                    <a:pt x="4006" y="6"/>
                    <a:pt x="3941" y="18"/>
                  </a:cubicBezTo>
                  <a:cubicBezTo>
                    <a:pt x="3346" y="125"/>
                    <a:pt x="2953" y="697"/>
                    <a:pt x="3072" y="1280"/>
                  </a:cubicBezTo>
                  <a:cubicBezTo>
                    <a:pt x="3096" y="1459"/>
                    <a:pt x="3167" y="1614"/>
                    <a:pt x="3275" y="1757"/>
                  </a:cubicBezTo>
                  <a:lnTo>
                    <a:pt x="2501" y="1900"/>
                  </a:lnTo>
                  <a:cubicBezTo>
                    <a:pt x="2191" y="1959"/>
                    <a:pt x="1977" y="2269"/>
                    <a:pt x="2036" y="2578"/>
                  </a:cubicBezTo>
                  <a:lnTo>
                    <a:pt x="2084" y="2864"/>
                  </a:lnTo>
                  <a:lnTo>
                    <a:pt x="798" y="3102"/>
                  </a:lnTo>
                  <a:cubicBezTo>
                    <a:pt x="310" y="3185"/>
                    <a:pt x="0" y="3650"/>
                    <a:pt x="84" y="4138"/>
                  </a:cubicBezTo>
                  <a:lnTo>
                    <a:pt x="1655" y="12770"/>
                  </a:lnTo>
                  <a:cubicBezTo>
                    <a:pt x="1740" y="13195"/>
                    <a:pt x="2111" y="13497"/>
                    <a:pt x="2537" y="13497"/>
                  </a:cubicBezTo>
                  <a:cubicBezTo>
                    <a:pt x="2588" y="13497"/>
                    <a:pt x="2639" y="13493"/>
                    <a:pt x="2691" y="13484"/>
                  </a:cubicBezTo>
                  <a:lnTo>
                    <a:pt x="10025" y="12139"/>
                  </a:lnTo>
                  <a:cubicBezTo>
                    <a:pt x="10514" y="12056"/>
                    <a:pt x="10835" y="11579"/>
                    <a:pt x="10752" y="11103"/>
                  </a:cubicBezTo>
                  <a:lnTo>
                    <a:pt x="9168" y="2471"/>
                  </a:lnTo>
                  <a:cubicBezTo>
                    <a:pt x="9095" y="2041"/>
                    <a:pt x="8725" y="1740"/>
                    <a:pt x="8304" y="1740"/>
                  </a:cubicBezTo>
                  <a:cubicBezTo>
                    <a:pt x="8248" y="1740"/>
                    <a:pt x="8190" y="1745"/>
                    <a:pt x="8132" y="1757"/>
                  </a:cubicBezTo>
                  <a:lnTo>
                    <a:pt x="6847" y="1995"/>
                  </a:lnTo>
                  <a:lnTo>
                    <a:pt x="6799" y="1709"/>
                  </a:lnTo>
                  <a:cubicBezTo>
                    <a:pt x="6745" y="1428"/>
                    <a:pt x="6495" y="1226"/>
                    <a:pt x="6210" y="1226"/>
                  </a:cubicBezTo>
                  <a:cubicBezTo>
                    <a:pt x="6180" y="1226"/>
                    <a:pt x="6150" y="1228"/>
                    <a:pt x="6120" y="1233"/>
                  </a:cubicBezTo>
                  <a:lnTo>
                    <a:pt x="5168" y="1411"/>
                  </a:lnTo>
                  <a:cubicBezTo>
                    <a:pt x="5227" y="1245"/>
                    <a:pt x="5239" y="1066"/>
                    <a:pt x="5203" y="887"/>
                  </a:cubicBezTo>
                  <a:cubicBezTo>
                    <a:pt x="5108" y="369"/>
                    <a:pt x="4646" y="1"/>
                    <a:pt x="413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6" name="Google Shape;10476;p53"/>
            <p:cNvSpPr/>
            <p:nvPr/>
          </p:nvSpPr>
          <p:spPr>
            <a:xfrm>
              <a:off x="1948450" y="4220000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5"/>
                    <a:pt x="869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3" y="1545"/>
                    <a:pt x="1861" y="1142"/>
                    <a:pt x="1762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7" name="Google Shape;10477;p53"/>
            <p:cNvSpPr/>
            <p:nvPr/>
          </p:nvSpPr>
          <p:spPr>
            <a:xfrm>
              <a:off x="2001675" y="4208750"/>
              <a:ext cx="95375" cy="33525"/>
            </a:xfrm>
            <a:custGeom>
              <a:rect b="b" l="l" r="r" t="t"/>
              <a:pathLst>
                <a:path extrusionOk="0" h="1341" w="3815">
                  <a:moveTo>
                    <a:pt x="3218" y="0"/>
                  </a:moveTo>
                  <a:cubicBezTo>
                    <a:pt x="3188" y="0"/>
                    <a:pt x="3155" y="3"/>
                    <a:pt x="3122" y="10"/>
                  </a:cubicBezTo>
                  <a:lnTo>
                    <a:pt x="3134" y="10"/>
                  </a:lnTo>
                  <a:lnTo>
                    <a:pt x="538" y="474"/>
                  </a:lnTo>
                  <a:cubicBezTo>
                    <a:pt x="0" y="575"/>
                    <a:pt x="106" y="1341"/>
                    <a:pt x="597" y="1341"/>
                  </a:cubicBezTo>
                  <a:cubicBezTo>
                    <a:pt x="628" y="1341"/>
                    <a:pt x="660" y="1338"/>
                    <a:pt x="693" y="1331"/>
                  </a:cubicBezTo>
                  <a:lnTo>
                    <a:pt x="3277" y="867"/>
                  </a:lnTo>
                  <a:cubicBezTo>
                    <a:pt x="3815" y="766"/>
                    <a:pt x="3709" y="0"/>
                    <a:pt x="321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8" name="Google Shape;10478;p53"/>
            <p:cNvSpPr/>
            <p:nvPr/>
          </p:nvSpPr>
          <p:spPr>
            <a:xfrm>
              <a:off x="1958275" y="4273875"/>
              <a:ext cx="46600" cy="38650"/>
            </a:xfrm>
            <a:custGeom>
              <a:rect b="b" l="l" r="r" t="t"/>
              <a:pathLst>
                <a:path extrusionOk="0" h="1546" w="1864">
                  <a:moveTo>
                    <a:pt x="1014" y="1"/>
                  </a:moveTo>
                  <a:cubicBezTo>
                    <a:pt x="970" y="1"/>
                    <a:pt x="926" y="5"/>
                    <a:pt x="881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0" y="1546"/>
                    <a:pt x="1007" y="1546"/>
                  </a:cubicBezTo>
                  <a:cubicBezTo>
                    <a:pt x="1454" y="1546"/>
                    <a:pt x="1864" y="1142"/>
                    <a:pt x="1774" y="631"/>
                  </a:cubicBezTo>
                  <a:cubicBezTo>
                    <a:pt x="1700" y="259"/>
                    <a:pt x="1378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9" name="Google Shape;10479;p53"/>
            <p:cNvSpPr/>
            <p:nvPr/>
          </p:nvSpPr>
          <p:spPr>
            <a:xfrm>
              <a:off x="2012150" y="4262500"/>
              <a:ext cx="94000" cy="33750"/>
            </a:xfrm>
            <a:custGeom>
              <a:rect b="b" l="l" r="r" t="t"/>
              <a:pathLst>
                <a:path extrusionOk="0" h="1350" w="3760">
                  <a:moveTo>
                    <a:pt x="3143" y="1"/>
                  </a:moveTo>
                  <a:cubicBezTo>
                    <a:pt x="3128" y="1"/>
                    <a:pt x="3112" y="1"/>
                    <a:pt x="3096" y="3"/>
                  </a:cubicBezTo>
                  <a:lnTo>
                    <a:pt x="500" y="467"/>
                  </a:lnTo>
                  <a:cubicBezTo>
                    <a:pt x="0" y="618"/>
                    <a:pt x="125" y="1349"/>
                    <a:pt x="631" y="1349"/>
                  </a:cubicBezTo>
                  <a:cubicBezTo>
                    <a:pt x="643" y="1349"/>
                    <a:pt x="655" y="1349"/>
                    <a:pt x="667" y="1348"/>
                  </a:cubicBezTo>
                  <a:lnTo>
                    <a:pt x="3263" y="872"/>
                  </a:lnTo>
                  <a:cubicBezTo>
                    <a:pt x="3759" y="722"/>
                    <a:pt x="3640" y="1"/>
                    <a:pt x="314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0" name="Google Shape;10480;p53"/>
            <p:cNvSpPr/>
            <p:nvPr/>
          </p:nvSpPr>
          <p:spPr>
            <a:xfrm>
              <a:off x="1968675" y="4331350"/>
              <a:ext cx="46625" cy="38925"/>
            </a:xfrm>
            <a:custGeom>
              <a:rect b="b" l="l" r="r" t="t"/>
              <a:pathLst>
                <a:path extrusionOk="0" h="1557" w="1865">
                  <a:moveTo>
                    <a:pt x="1010" y="0"/>
                  </a:moveTo>
                  <a:cubicBezTo>
                    <a:pt x="968" y="0"/>
                    <a:pt x="925" y="4"/>
                    <a:pt x="882" y="11"/>
                  </a:cubicBezTo>
                  <a:cubicBezTo>
                    <a:pt x="191" y="130"/>
                    <a:pt x="1" y="1011"/>
                    <a:pt x="572" y="1416"/>
                  </a:cubicBezTo>
                  <a:cubicBezTo>
                    <a:pt x="711" y="1513"/>
                    <a:pt x="861" y="1556"/>
                    <a:pt x="1008" y="1556"/>
                  </a:cubicBezTo>
                  <a:cubicBezTo>
                    <a:pt x="1455" y="1556"/>
                    <a:pt x="1865" y="1153"/>
                    <a:pt x="1775" y="642"/>
                  </a:cubicBezTo>
                  <a:cubicBezTo>
                    <a:pt x="1700" y="268"/>
                    <a:pt x="1377" y="0"/>
                    <a:pt x="101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1" name="Google Shape;10481;p53"/>
            <p:cNvSpPr/>
            <p:nvPr/>
          </p:nvSpPr>
          <p:spPr>
            <a:xfrm>
              <a:off x="2022250" y="4319900"/>
              <a:ext cx="94725" cy="33875"/>
            </a:xfrm>
            <a:custGeom>
              <a:rect b="b" l="l" r="r" t="t"/>
              <a:pathLst>
                <a:path extrusionOk="0" h="1355" w="3789">
                  <a:moveTo>
                    <a:pt x="3177" y="0"/>
                  </a:moveTo>
                  <a:cubicBezTo>
                    <a:pt x="3155" y="0"/>
                    <a:pt x="3132" y="2"/>
                    <a:pt x="3109" y="5"/>
                  </a:cubicBezTo>
                  <a:lnTo>
                    <a:pt x="3121" y="5"/>
                  </a:lnTo>
                  <a:lnTo>
                    <a:pt x="525" y="481"/>
                  </a:lnTo>
                  <a:cubicBezTo>
                    <a:pt x="0" y="606"/>
                    <a:pt x="109" y="1355"/>
                    <a:pt x="611" y="1355"/>
                  </a:cubicBezTo>
                  <a:cubicBezTo>
                    <a:pt x="633" y="1355"/>
                    <a:pt x="656" y="1353"/>
                    <a:pt x="680" y="1350"/>
                  </a:cubicBezTo>
                  <a:lnTo>
                    <a:pt x="3275" y="886"/>
                  </a:lnTo>
                  <a:cubicBezTo>
                    <a:pt x="3789" y="749"/>
                    <a:pt x="3679" y="0"/>
                    <a:pt x="317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2" name="Google Shape;10482;p53"/>
            <p:cNvSpPr/>
            <p:nvPr/>
          </p:nvSpPr>
          <p:spPr>
            <a:xfrm>
              <a:off x="1924050" y="4570700"/>
              <a:ext cx="194375" cy="174075"/>
            </a:xfrm>
            <a:custGeom>
              <a:rect b="b" l="l" r="r" t="t"/>
              <a:pathLst>
                <a:path extrusionOk="0" h="6963" w="7775">
                  <a:moveTo>
                    <a:pt x="3936" y="1"/>
                  </a:moveTo>
                  <a:cubicBezTo>
                    <a:pt x="2905" y="1"/>
                    <a:pt x="1893" y="469"/>
                    <a:pt x="1226" y="1343"/>
                  </a:cubicBezTo>
                  <a:lnTo>
                    <a:pt x="6965" y="4975"/>
                  </a:lnTo>
                  <a:cubicBezTo>
                    <a:pt x="7775" y="3403"/>
                    <a:pt x="7251" y="1474"/>
                    <a:pt x="5763" y="534"/>
                  </a:cubicBezTo>
                  <a:cubicBezTo>
                    <a:pt x="5196" y="174"/>
                    <a:pt x="4562" y="1"/>
                    <a:pt x="3936" y="1"/>
                  </a:cubicBezTo>
                  <a:close/>
                  <a:moveTo>
                    <a:pt x="822" y="1986"/>
                  </a:moveTo>
                  <a:lnTo>
                    <a:pt x="822" y="1986"/>
                  </a:lnTo>
                  <a:cubicBezTo>
                    <a:pt x="0" y="3558"/>
                    <a:pt x="524" y="5498"/>
                    <a:pt x="2024" y="6439"/>
                  </a:cubicBezTo>
                  <a:cubicBezTo>
                    <a:pt x="2588" y="6793"/>
                    <a:pt x="3218" y="6963"/>
                    <a:pt x="3841" y="6963"/>
                  </a:cubicBezTo>
                  <a:cubicBezTo>
                    <a:pt x="4875" y="6963"/>
                    <a:pt x="5892" y="6494"/>
                    <a:pt x="6560" y="5618"/>
                  </a:cubicBezTo>
                  <a:lnTo>
                    <a:pt x="822" y="1986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3" name="Google Shape;10483;p53"/>
            <p:cNvSpPr/>
            <p:nvPr/>
          </p:nvSpPr>
          <p:spPr>
            <a:xfrm>
              <a:off x="2287775" y="4197375"/>
              <a:ext cx="152125" cy="141000"/>
            </a:xfrm>
            <a:custGeom>
              <a:rect b="b" l="l" r="r" t="t"/>
              <a:pathLst>
                <a:path extrusionOk="0" h="5640" w="6085">
                  <a:moveTo>
                    <a:pt x="3608" y="0"/>
                  </a:moveTo>
                  <a:lnTo>
                    <a:pt x="1215" y="1632"/>
                  </a:lnTo>
                  <a:cubicBezTo>
                    <a:pt x="250" y="2286"/>
                    <a:pt x="0" y="3596"/>
                    <a:pt x="655" y="4549"/>
                  </a:cubicBezTo>
                  <a:lnTo>
                    <a:pt x="762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2"/>
                    <a:pt x="3691" y="5275"/>
                  </a:cubicBezTo>
                  <a:lnTo>
                    <a:pt x="6085" y="3644"/>
                  </a:lnTo>
                  <a:lnTo>
                    <a:pt x="3608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4" name="Google Shape;10484;p53"/>
            <p:cNvSpPr/>
            <p:nvPr/>
          </p:nvSpPr>
          <p:spPr>
            <a:xfrm>
              <a:off x="2390775" y="4138825"/>
              <a:ext cx="151825" cy="141025"/>
            </a:xfrm>
            <a:custGeom>
              <a:rect b="b" l="l" r="r" t="t"/>
              <a:pathLst>
                <a:path extrusionOk="0" h="5641" w="6073">
                  <a:moveTo>
                    <a:pt x="3568" y="1"/>
                  </a:moveTo>
                  <a:cubicBezTo>
                    <a:pt x="3162" y="1"/>
                    <a:pt x="2752" y="119"/>
                    <a:pt x="2393" y="366"/>
                  </a:cubicBezTo>
                  <a:lnTo>
                    <a:pt x="0" y="1997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22" y="3354"/>
                    <a:pt x="6072" y="2045"/>
                    <a:pt x="5429" y="1092"/>
                  </a:cubicBezTo>
                  <a:lnTo>
                    <a:pt x="5310" y="926"/>
                  </a:lnTo>
                  <a:cubicBezTo>
                    <a:pt x="4902" y="325"/>
                    <a:pt x="4240" y="1"/>
                    <a:pt x="356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5" name="Google Shape;10485;p53"/>
            <p:cNvSpPr/>
            <p:nvPr/>
          </p:nvSpPr>
          <p:spPr>
            <a:xfrm>
              <a:off x="2243425" y="4488350"/>
              <a:ext cx="268200" cy="266925"/>
            </a:xfrm>
            <a:custGeom>
              <a:rect b="b" l="l" r="r" t="t"/>
              <a:pathLst>
                <a:path extrusionOk="0" h="10677" w="10728">
                  <a:moveTo>
                    <a:pt x="5007" y="0"/>
                  </a:moveTo>
                  <a:cubicBezTo>
                    <a:pt x="4823" y="0"/>
                    <a:pt x="4676" y="135"/>
                    <a:pt x="4644" y="327"/>
                  </a:cubicBezTo>
                  <a:lnTo>
                    <a:pt x="4191" y="3804"/>
                  </a:lnTo>
                  <a:lnTo>
                    <a:pt x="715" y="3339"/>
                  </a:lnTo>
                  <a:cubicBezTo>
                    <a:pt x="699" y="3338"/>
                    <a:pt x="684" y="3337"/>
                    <a:pt x="668" y="3337"/>
                  </a:cubicBezTo>
                  <a:cubicBezTo>
                    <a:pt x="475" y="3337"/>
                    <a:pt x="319" y="3473"/>
                    <a:pt x="286" y="3661"/>
                  </a:cubicBezTo>
                  <a:lnTo>
                    <a:pt x="36" y="5637"/>
                  </a:lnTo>
                  <a:cubicBezTo>
                    <a:pt x="0" y="5840"/>
                    <a:pt x="143" y="6030"/>
                    <a:pt x="346" y="6054"/>
                  </a:cubicBezTo>
                  <a:lnTo>
                    <a:pt x="3822" y="6518"/>
                  </a:lnTo>
                  <a:lnTo>
                    <a:pt x="3370" y="9995"/>
                  </a:lnTo>
                  <a:cubicBezTo>
                    <a:pt x="3334" y="10197"/>
                    <a:pt x="3489" y="10388"/>
                    <a:pt x="3691" y="10412"/>
                  </a:cubicBezTo>
                  <a:lnTo>
                    <a:pt x="5656" y="10674"/>
                  </a:lnTo>
                  <a:cubicBezTo>
                    <a:pt x="5671" y="10675"/>
                    <a:pt x="5685" y="10676"/>
                    <a:pt x="5700" y="10676"/>
                  </a:cubicBezTo>
                  <a:cubicBezTo>
                    <a:pt x="5885" y="10676"/>
                    <a:pt x="6051" y="10540"/>
                    <a:pt x="6073" y="10352"/>
                  </a:cubicBezTo>
                  <a:lnTo>
                    <a:pt x="6537" y="6876"/>
                  </a:lnTo>
                  <a:lnTo>
                    <a:pt x="10014" y="7328"/>
                  </a:lnTo>
                  <a:cubicBezTo>
                    <a:pt x="10033" y="7331"/>
                    <a:pt x="10053" y="7333"/>
                    <a:pt x="10072" y="7333"/>
                  </a:cubicBezTo>
                  <a:cubicBezTo>
                    <a:pt x="10252" y="7333"/>
                    <a:pt x="10410" y="7189"/>
                    <a:pt x="10442" y="7007"/>
                  </a:cubicBezTo>
                  <a:lnTo>
                    <a:pt x="10692" y="5042"/>
                  </a:lnTo>
                  <a:cubicBezTo>
                    <a:pt x="10728" y="4828"/>
                    <a:pt x="10585" y="4649"/>
                    <a:pt x="10371" y="4613"/>
                  </a:cubicBezTo>
                  <a:lnTo>
                    <a:pt x="6894" y="4161"/>
                  </a:lnTo>
                  <a:lnTo>
                    <a:pt x="7358" y="684"/>
                  </a:lnTo>
                  <a:cubicBezTo>
                    <a:pt x="7382" y="470"/>
                    <a:pt x="7239" y="291"/>
                    <a:pt x="7037" y="256"/>
                  </a:cubicBezTo>
                  <a:lnTo>
                    <a:pt x="5072" y="6"/>
                  </a:lnTo>
                  <a:cubicBezTo>
                    <a:pt x="5050" y="2"/>
                    <a:pt x="5029" y="0"/>
                    <a:pt x="500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6" name="Google Shape;10486;p53"/>
            <p:cNvSpPr/>
            <p:nvPr/>
          </p:nvSpPr>
          <p:spPr>
            <a:xfrm>
              <a:off x="1106075" y="921250"/>
              <a:ext cx="271200" cy="338025"/>
            </a:xfrm>
            <a:custGeom>
              <a:rect b="b" l="l" r="r" t="t"/>
              <a:pathLst>
                <a:path extrusionOk="0" h="13521" w="10848">
                  <a:moveTo>
                    <a:pt x="4159" y="435"/>
                  </a:moveTo>
                  <a:cubicBezTo>
                    <a:pt x="4446" y="435"/>
                    <a:pt x="4730" y="607"/>
                    <a:pt x="4787" y="994"/>
                  </a:cubicBezTo>
                  <a:cubicBezTo>
                    <a:pt x="4811" y="1196"/>
                    <a:pt x="4763" y="1387"/>
                    <a:pt x="4632" y="1541"/>
                  </a:cubicBezTo>
                  <a:lnTo>
                    <a:pt x="3846" y="1684"/>
                  </a:lnTo>
                  <a:cubicBezTo>
                    <a:pt x="3668" y="1589"/>
                    <a:pt x="3549" y="1422"/>
                    <a:pt x="3513" y="1232"/>
                  </a:cubicBezTo>
                  <a:cubicBezTo>
                    <a:pt x="3398" y="732"/>
                    <a:pt x="3782" y="435"/>
                    <a:pt x="4159" y="435"/>
                  </a:cubicBezTo>
                  <a:close/>
                  <a:moveTo>
                    <a:pt x="7866" y="2749"/>
                  </a:moveTo>
                  <a:cubicBezTo>
                    <a:pt x="8129" y="2749"/>
                    <a:pt x="8364" y="2930"/>
                    <a:pt x="8406" y="3208"/>
                  </a:cubicBezTo>
                  <a:lnTo>
                    <a:pt x="9788" y="10769"/>
                  </a:lnTo>
                  <a:cubicBezTo>
                    <a:pt x="9835" y="11066"/>
                    <a:pt x="9645" y="11340"/>
                    <a:pt x="9347" y="11400"/>
                  </a:cubicBezTo>
                  <a:lnTo>
                    <a:pt x="3084" y="12543"/>
                  </a:lnTo>
                  <a:cubicBezTo>
                    <a:pt x="3049" y="12550"/>
                    <a:pt x="3014" y="12553"/>
                    <a:pt x="2980" y="12553"/>
                  </a:cubicBezTo>
                  <a:cubicBezTo>
                    <a:pt x="2723" y="12553"/>
                    <a:pt x="2495" y="12365"/>
                    <a:pt x="2453" y="12102"/>
                  </a:cubicBezTo>
                  <a:lnTo>
                    <a:pt x="1072" y="4530"/>
                  </a:lnTo>
                  <a:cubicBezTo>
                    <a:pt x="1013" y="4232"/>
                    <a:pt x="1215" y="3958"/>
                    <a:pt x="1513" y="3899"/>
                  </a:cubicBezTo>
                  <a:lnTo>
                    <a:pt x="2263" y="3768"/>
                  </a:lnTo>
                  <a:cubicBezTo>
                    <a:pt x="2294" y="3977"/>
                    <a:pt x="2472" y="4122"/>
                    <a:pt x="2677" y="4122"/>
                  </a:cubicBezTo>
                  <a:cubicBezTo>
                    <a:pt x="2705" y="4122"/>
                    <a:pt x="2734" y="4119"/>
                    <a:pt x="2763" y="4113"/>
                  </a:cubicBezTo>
                  <a:lnTo>
                    <a:pt x="6680" y="3399"/>
                  </a:lnTo>
                  <a:cubicBezTo>
                    <a:pt x="6906" y="3363"/>
                    <a:pt x="7073" y="3125"/>
                    <a:pt x="7025" y="2899"/>
                  </a:cubicBezTo>
                  <a:lnTo>
                    <a:pt x="7775" y="2756"/>
                  </a:lnTo>
                  <a:cubicBezTo>
                    <a:pt x="7806" y="2751"/>
                    <a:pt x="7836" y="2749"/>
                    <a:pt x="7866" y="2749"/>
                  </a:cubicBezTo>
                  <a:close/>
                  <a:moveTo>
                    <a:pt x="4133" y="0"/>
                  </a:moveTo>
                  <a:cubicBezTo>
                    <a:pt x="4070" y="0"/>
                    <a:pt x="4006" y="6"/>
                    <a:pt x="3942" y="17"/>
                  </a:cubicBezTo>
                  <a:cubicBezTo>
                    <a:pt x="3346" y="136"/>
                    <a:pt x="2953" y="708"/>
                    <a:pt x="3072" y="1303"/>
                  </a:cubicBezTo>
                  <a:cubicBezTo>
                    <a:pt x="3108" y="1482"/>
                    <a:pt x="3180" y="1649"/>
                    <a:pt x="3287" y="1779"/>
                  </a:cubicBezTo>
                  <a:lnTo>
                    <a:pt x="2513" y="1922"/>
                  </a:lnTo>
                  <a:cubicBezTo>
                    <a:pt x="2203" y="1982"/>
                    <a:pt x="1989" y="2291"/>
                    <a:pt x="2049" y="2601"/>
                  </a:cubicBezTo>
                  <a:lnTo>
                    <a:pt x="2096" y="2887"/>
                  </a:lnTo>
                  <a:lnTo>
                    <a:pt x="810" y="3125"/>
                  </a:lnTo>
                  <a:cubicBezTo>
                    <a:pt x="322" y="3208"/>
                    <a:pt x="1" y="3673"/>
                    <a:pt x="96" y="4149"/>
                  </a:cubicBezTo>
                  <a:lnTo>
                    <a:pt x="1668" y="12781"/>
                  </a:lnTo>
                  <a:cubicBezTo>
                    <a:pt x="1742" y="13217"/>
                    <a:pt x="2121" y="13520"/>
                    <a:pt x="2549" y="13520"/>
                  </a:cubicBezTo>
                  <a:cubicBezTo>
                    <a:pt x="2600" y="13520"/>
                    <a:pt x="2651" y="13516"/>
                    <a:pt x="2703" y="13507"/>
                  </a:cubicBezTo>
                  <a:lnTo>
                    <a:pt x="10038" y="12162"/>
                  </a:lnTo>
                  <a:cubicBezTo>
                    <a:pt x="10526" y="12066"/>
                    <a:pt x="10847" y="11602"/>
                    <a:pt x="10752" y="11126"/>
                  </a:cubicBezTo>
                  <a:lnTo>
                    <a:pt x="9192" y="2506"/>
                  </a:lnTo>
                  <a:cubicBezTo>
                    <a:pt x="9108" y="2074"/>
                    <a:pt x="8735" y="1763"/>
                    <a:pt x="8312" y="1763"/>
                  </a:cubicBezTo>
                  <a:cubicBezTo>
                    <a:pt x="8257" y="1763"/>
                    <a:pt x="8201" y="1769"/>
                    <a:pt x="8145" y="1779"/>
                  </a:cubicBezTo>
                  <a:lnTo>
                    <a:pt x="6859" y="2018"/>
                  </a:lnTo>
                  <a:lnTo>
                    <a:pt x="6811" y="1744"/>
                  </a:lnTo>
                  <a:cubicBezTo>
                    <a:pt x="6748" y="1458"/>
                    <a:pt x="6506" y="1258"/>
                    <a:pt x="6228" y="1258"/>
                  </a:cubicBezTo>
                  <a:cubicBezTo>
                    <a:pt x="6193" y="1258"/>
                    <a:pt x="6157" y="1261"/>
                    <a:pt x="6120" y="1268"/>
                  </a:cubicBezTo>
                  <a:lnTo>
                    <a:pt x="5180" y="1434"/>
                  </a:lnTo>
                  <a:cubicBezTo>
                    <a:pt x="5227" y="1268"/>
                    <a:pt x="5239" y="1089"/>
                    <a:pt x="5204" y="922"/>
                  </a:cubicBezTo>
                  <a:cubicBezTo>
                    <a:pt x="5119" y="381"/>
                    <a:pt x="4655" y="0"/>
                    <a:pt x="413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7" name="Google Shape;10487;p53"/>
            <p:cNvSpPr/>
            <p:nvPr/>
          </p:nvSpPr>
          <p:spPr>
            <a:xfrm>
              <a:off x="1154300" y="1043050"/>
              <a:ext cx="46550" cy="38675"/>
            </a:xfrm>
            <a:custGeom>
              <a:rect b="b" l="l" r="r" t="t"/>
              <a:pathLst>
                <a:path extrusionOk="0" h="1547" w="1862">
                  <a:moveTo>
                    <a:pt x="1015" y="1"/>
                  </a:moveTo>
                  <a:cubicBezTo>
                    <a:pt x="967" y="1"/>
                    <a:pt x="918" y="5"/>
                    <a:pt x="870" y="15"/>
                  </a:cubicBezTo>
                  <a:cubicBezTo>
                    <a:pt x="191" y="134"/>
                    <a:pt x="0" y="1015"/>
                    <a:pt x="572" y="1408"/>
                  </a:cubicBezTo>
                  <a:cubicBezTo>
                    <a:pt x="709" y="1504"/>
                    <a:pt x="857" y="1547"/>
                    <a:pt x="1002" y="1547"/>
                  </a:cubicBezTo>
                  <a:cubicBezTo>
                    <a:pt x="1451" y="1547"/>
                    <a:pt x="1862" y="1138"/>
                    <a:pt x="1763" y="634"/>
                  </a:cubicBezTo>
                  <a:cubicBezTo>
                    <a:pt x="1700" y="266"/>
                    <a:pt x="1377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8" name="Google Shape;10488;p53"/>
            <p:cNvSpPr/>
            <p:nvPr/>
          </p:nvSpPr>
          <p:spPr>
            <a:xfrm>
              <a:off x="1207150" y="1031775"/>
              <a:ext cx="96475" cy="33875"/>
            </a:xfrm>
            <a:custGeom>
              <a:rect b="b" l="l" r="r" t="t"/>
              <a:pathLst>
                <a:path extrusionOk="0" h="1355" w="3859">
                  <a:moveTo>
                    <a:pt x="3261" y="1"/>
                  </a:moveTo>
                  <a:cubicBezTo>
                    <a:pt x="3226" y="1"/>
                    <a:pt x="3188" y="5"/>
                    <a:pt x="3149" y="14"/>
                  </a:cubicBezTo>
                  <a:lnTo>
                    <a:pt x="3137" y="14"/>
                  </a:lnTo>
                  <a:lnTo>
                    <a:pt x="542" y="490"/>
                  </a:lnTo>
                  <a:cubicBezTo>
                    <a:pt x="0" y="580"/>
                    <a:pt x="111" y="1354"/>
                    <a:pt x="620" y="1354"/>
                  </a:cubicBezTo>
                  <a:cubicBezTo>
                    <a:pt x="648" y="1354"/>
                    <a:pt x="678" y="1352"/>
                    <a:pt x="708" y="1347"/>
                  </a:cubicBezTo>
                  <a:lnTo>
                    <a:pt x="3292" y="871"/>
                  </a:lnTo>
                  <a:cubicBezTo>
                    <a:pt x="3858" y="793"/>
                    <a:pt x="3751" y="1"/>
                    <a:pt x="326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9" name="Google Shape;10489;p53"/>
            <p:cNvSpPr/>
            <p:nvPr/>
          </p:nvSpPr>
          <p:spPr>
            <a:xfrm>
              <a:off x="1164125" y="1097000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0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3" y="1545"/>
                    <a:pt x="1861" y="1142"/>
                    <a:pt x="1762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0" name="Google Shape;10490;p53"/>
            <p:cNvSpPr/>
            <p:nvPr/>
          </p:nvSpPr>
          <p:spPr>
            <a:xfrm>
              <a:off x="1218000" y="1085650"/>
              <a:ext cx="94075" cy="33725"/>
            </a:xfrm>
            <a:custGeom>
              <a:rect b="b" l="l" r="r" t="t"/>
              <a:pathLst>
                <a:path extrusionOk="0" h="1349" w="3763">
                  <a:moveTo>
                    <a:pt x="3132" y="0"/>
                  </a:moveTo>
                  <a:cubicBezTo>
                    <a:pt x="3120" y="0"/>
                    <a:pt x="3108" y="1"/>
                    <a:pt x="3096" y="2"/>
                  </a:cubicBezTo>
                  <a:lnTo>
                    <a:pt x="500" y="478"/>
                  </a:lnTo>
                  <a:cubicBezTo>
                    <a:pt x="0" y="618"/>
                    <a:pt x="125" y="1348"/>
                    <a:pt x="631" y="1348"/>
                  </a:cubicBezTo>
                  <a:cubicBezTo>
                    <a:pt x="643" y="1348"/>
                    <a:pt x="655" y="1348"/>
                    <a:pt x="667" y="1347"/>
                  </a:cubicBezTo>
                  <a:lnTo>
                    <a:pt x="3263" y="871"/>
                  </a:lnTo>
                  <a:cubicBezTo>
                    <a:pt x="3763" y="731"/>
                    <a:pt x="3638" y="0"/>
                    <a:pt x="313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1" name="Google Shape;10491;p53"/>
            <p:cNvSpPr/>
            <p:nvPr/>
          </p:nvSpPr>
          <p:spPr>
            <a:xfrm>
              <a:off x="1174550" y="1154450"/>
              <a:ext cx="46625" cy="38900"/>
            </a:xfrm>
            <a:custGeom>
              <a:rect b="b" l="l" r="r" t="t"/>
              <a:pathLst>
                <a:path extrusionOk="0" h="1556" w="1865">
                  <a:moveTo>
                    <a:pt x="1013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2" y="131"/>
                    <a:pt x="0" y="1012"/>
                    <a:pt x="572" y="1417"/>
                  </a:cubicBezTo>
                  <a:cubicBezTo>
                    <a:pt x="708" y="1513"/>
                    <a:pt x="857" y="1556"/>
                    <a:pt x="1002" y="1556"/>
                  </a:cubicBezTo>
                  <a:cubicBezTo>
                    <a:pt x="1451" y="1556"/>
                    <a:pt x="1864" y="1147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2" name="Google Shape;10492;p53"/>
            <p:cNvSpPr/>
            <p:nvPr/>
          </p:nvSpPr>
          <p:spPr>
            <a:xfrm>
              <a:off x="1228000" y="1143050"/>
              <a:ext cx="94900" cy="34125"/>
            </a:xfrm>
            <a:custGeom>
              <a:rect b="b" l="l" r="r" t="t"/>
              <a:pathLst>
                <a:path extrusionOk="0" h="1365" w="3796">
                  <a:moveTo>
                    <a:pt x="3182" y="0"/>
                  </a:moveTo>
                  <a:cubicBezTo>
                    <a:pt x="3163" y="0"/>
                    <a:pt x="3144" y="1"/>
                    <a:pt x="3125" y="4"/>
                  </a:cubicBezTo>
                  <a:lnTo>
                    <a:pt x="529" y="480"/>
                  </a:lnTo>
                  <a:cubicBezTo>
                    <a:pt x="1" y="606"/>
                    <a:pt x="126" y="1364"/>
                    <a:pt x="627" y="1364"/>
                  </a:cubicBezTo>
                  <a:cubicBezTo>
                    <a:pt x="646" y="1364"/>
                    <a:pt x="664" y="1363"/>
                    <a:pt x="684" y="1361"/>
                  </a:cubicBezTo>
                  <a:lnTo>
                    <a:pt x="3279" y="885"/>
                  </a:lnTo>
                  <a:cubicBezTo>
                    <a:pt x="3796" y="747"/>
                    <a:pt x="3682" y="0"/>
                    <a:pt x="318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3" name="Google Shape;10493;p53"/>
            <p:cNvSpPr/>
            <p:nvPr/>
          </p:nvSpPr>
          <p:spPr>
            <a:xfrm>
              <a:off x="1130200" y="1393950"/>
              <a:ext cx="194075" cy="173950"/>
            </a:xfrm>
            <a:custGeom>
              <a:rect b="b" l="l" r="r" t="t"/>
              <a:pathLst>
                <a:path extrusionOk="0" h="6958" w="7763">
                  <a:moveTo>
                    <a:pt x="3922" y="1"/>
                  </a:moveTo>
                  <a:cubicBezTo>
                    <a:pt x="2892" y="1"/>
                    <a:pt x="1881" y="465"/>
                    <a:pt x="1214" y="1338"/>
                  </a:cubicBezTo>
                  <a:lnTo>
                    <a:pt x="6953" y="4969"/>
                  </a:lnTo>
                  <a:cubicBezTo>
                    <a:pt x="7763" y="3398"/>
                    <a:pt x="7239" y="1469"/>
                    <a:pt x="5751" y="528"/>
                  </a:cubicBezTo>
                  <a:cubicBezTo>
                    <a:pt x="5183" y="173"/>
                    <a:pt x="4549" y="1"/>
                    <a:pt x="3922" y="1"/>
                  </a:cubicBezTo>
                  <a:close/>
                  <a:moveTo>
                    <a:pt x="810" y="1993"/>
                  </a:moveTo>
                  <a:cubicBezTo>
                    <a:pt x="0" y="3553"/>
                    <a:pt x="524" y="5481"/>
                    <a:pt x="2012" y="6434"/>
                  </a:cubicBezTo>
                  <a:cubicBezTo>
                    <a:pt x="2576" y="6788"/>
                    <a:pt x="3206" y="6958"/>
                    <a:pt x="3829" y="6958"/>
                  </a:cubicBezTo>
                  <a:cubicBezTo>
                    <a:pt x="4863" y="6958"/>
                    <a:pt x="5880" y="6489"/>
                    <a:pt x="6548" y="5612"/>
                  </a:cubicBezTo>
                  <a:lnTo>
                    <a:pt x="810" y="1993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4" name="Google Shape;10494;p53"/>
            <p:cNvSpPr/>
            <p:nvPr/>
          </p:nvSpPr>
          <p:spPr>
            <a:xfrm>
              <a:off x="1493625" y="1020500"/>
              <a:ext cx="152125" cy="141000"/>
            </a:xfrm>
            <a:custGeom>
              <a:rect b="b" l="l" r="r" t="t"/>
              <a:pathLst>
                <a:path extrusionOk="0" h="5640" w="6085">
                  <a:moveTo>
                    <a:pt x="3608" y="0"/>
                  </a:moveTo>
                  <a:lnTo>
                    <a:pt x="1215" y="1631"/>
                  </a:lnTo>
                  <a:cubicBezTo>
                    <a:pt x="251" y="2286"/>
                    <a:pt x="1" y="3596"/>
                    <a:pt x="655" y="4560"/>
                  </a:cubicBezTo>
                  <a:lnTo>
                    <a:pt x="763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1"/>
                    <a:pt x="3692" y="5275"/>
                  </a:cubicBezTo>
                  <a:lnTo>
                    <a:pt x="6085" y="3644"/>
                  </a:lnTo>
                  <a:lnTo>
                    <a:pt x="3608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5" name="Google Shape;10495;p53"/>
            <p:cNvSpPr/>
            <p:nvPr/>
          </p:nvSpPr>
          <p:spPr>
            <a:xfrm>
              <a:off x="1596625" y="962250"/>
              <a:ext cx="152125" cy="140725"/>
            </a:xfrm>
            <a:custGeom>
              <a:rect b="b" l="l" r="r" t="t"/>
              <a:pathLst>
                <a:path extrusionOk="0" h="5629" w="6085">
                  <a:moveTo>
                    <a:pt x="3568" y="1"/>
                  </a:moveTo>
                  <a:cubicBezTo>
                    <a:pt x="3162" y="1"/>
                    <a:pt x="2752" y="119"/>
                    <a:pt x="2393" y="366"/>
                  </a:cubicBezTo>
                  <a:lnTo>
                    <a:pt x="0" y="1985"/>
                  </a:lnTo>
                  <a:lnTo>
                    <a:pt x="2477" y="5628"/>
                  </a:lnTo>
                  <a:lnTo>
                    <a:pt x="4870" y="4009"/>
                  </a:lnTo>
                  <a:cubicBezTo>
                    <a:pt x="5834" y="3354"/>
                    <a:pt x="6084" y="2044"/>
                    <a:pt x="5417" y="1080"/>
                  </a:cubicBezTo>
                  <a:lnTo>
                    <a:pt x="5310" y="925"/>
                  </a:lnTo>
                  <a:cubicBezTo>
                    <a:pt x="4902" y="324"/>
                    <a:pt x="4240" y="1"/>
                    <a:pt x="356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6" name="Google Shape;10496;p53"/>
            <p:cNvSpPr/>
            <p:nvPr/>
          </p:nvSpPr>
          <p:spPr>
            <a:xfrm>
              <a:off x="1449275" y="1311750"/>
              <a:ext cx="267925" cy="266650"/>
            </a:xfrm>
            <a:custGeom>
              <a:rect b="b" l="l" r="r" t="t"/>
              <a:pathLst>
                <a:path extrusionOk="0" h="10666" w="10717">
                  <a:moveTo>
                    <a:pt x="4999" y="1"/>
                  </a:moveTo>
                  <a:cubicBezTo>
                    <a:pt x="4821" y="1"/>
                    <a:pt x="4665" y="136"/>
                    <a:pt x="4644" y="328"/>
                  </a:cubicBezTo>
                  <a:lnTo>
                    <a:pt x="4180" y="3805"/>
                  </a:lnTo>
                  <a:lnTo>
                    <a:pt x="703" y="3340"/>
                  </a:lnTo>
                  <a:cubicBezTo>
                    <a:pt x="688" y="3338"/>
                    <a:pt x="673" y="3338"/>
                    <a:pt x="659" y="3338"/>
                  </a:cubicBezTo>
                  <a:cubicBezTo>
                    <a:pt x="474" y="3338"/>
                    <a:pt x="308" y="3474"/>
                    <a:pt x="286" y="3662"/>
                  </a:cubicBezTo>
                  <a:lnTo>
                    <a:pt x="24" y="5638"/>
                  </a:lnTo>
                  <a:cubicBezTo>
                    <a:pt x="1" y="5840"/>
                    <a:pt x="143" y="6031"/>
                    <a:pt x="346" y="6055"/>
                  </a:cubicBezTo>
                  <a:lnTo>
                    <a:pt x="346" y="6043"/>
                  </a:lnTo>
                  <a:lnTo>
                    <a:pt x="3822" y="6507"/>
                  </a:lnTo>
                  <a:lnTo>
                    <a:pt x="3370" y="9984"/>
                  </a:lnTo>
                  <a:cubicBezTo>
                    <a:pt x="3334" y="10186"/>
                    <a:pt x="3477" y="10377"/>
                    <a:pt x="3691" y="10401"/>
                  </a:cubicBezTo>
                  <a:lnTo>
                    <a:pt x="5656" y="10663"/>
                  </a:lnTo>
                  <a:cubicBezTo>
                    <a:pt x="5671" y="10664"/>
                    <a:pt x="5686" y="10665"/>
                    <a:pt x="5700" y="10665"/>
                  </a:cubicBezTo>
                  <a:cubicBezTo>
                    <a:pt x="5885" y="10665"/>
                    <a:pt x="6051" y="10529"/>
                    <a:pt x="6073" y="10341"/>
                  </a:cubicBezTo>
                  <a:lnTo>
                    <a:pt x="6537" y="6864"/>
                  </a:lnTo>
                  <a:lnTo>
                    <a:pt x="10014" y="7329"/>
                  </a:lnTo>
                  <a:cubicBezTo>
                    <a:pt x="10028" y="7331"/>
                    <a:pt x="10043" y="7331"/>
                    <a:pt x="10058" y="7331"/>
                  </a:cubicBezTo>
                  <a:cubicBezTo>
                    <a:pt x="10243" y="7331"/>
                    <a:pt x="10408" y="7195"/>
                    <a:pt x="10430" y="7007"/>
                  </a:cubicBezTo>
                  <a:lnTo>
                    <a:pt x="10692" y="5031"/>
                  </a:lnTo>
                  <a:cubicBezTo>
                    <a:pt x="10716" y="4828"/>
                    <a:pt x="10573" y="4638"/>
                    <a:pt x="10371" y="4614"/>
                  </a:cubicBezTo>
                  <a:lnTo>
                    <a:pt x="6894" y="4150"/>
                  </a:lnTo>
                  <a:lnTo>
                    <a:pt x="7347" y="673"/>
                  </a:lnTo>
                  <a:cubicBezTo>
                    <a:pt x="7382" y="471"/>
                    <a:pt x="7240" y="280"/>
                    <a:pt x="7025" y="256"/>
                  </a:cubicBezTo>
                  <a:lnTo>
                    <a:pt x="5061" y="6"/>
                  </a:lnTo>
                  <a:cubicBezTo>
                    <a:pt x="5040" y="3"/>
                    <a:pt x="5019" y="1"/>
                    <a:pt x="499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7" name="Google Shape;10497;p53"/>
            <p:cNvSpPr/>
            <p:nvPr/>
          </p:nvSpPr>
          <p:spPr>
            <a:xfrm>
              <a:off x="1106075" y="1715600"/>
              <a:ext cx="271200" cy="337825"/>
            </a:xfrm>
            <a:custGeom>
              <a:rect b="b" l="l" r="r" t="t"/>
              <a:pathLst>
                <a:path extrusionOk="0" h="13513" w="10848">
                  <a:moveTo>
                    <a:pt x="4155" y="429"/>
                  </a:moveTo>
                  <a:cubicBezTo>
                    <a:pt x="4444" y="429"/>
                    <a:pt x="4730" y="604"/>
                    <a:pt x="4787" y="997"/>
                  </a:cubicBezTo>
                  <a:cubicBezTo>
                    <a:pt x="4811" y="1188"/>
                    <a:pt x="4763" y="1390"/>
                    <a:pt x="4632" y="1533"/>
                  </a:cubicBezTo>
                  <a:lnTo>
                    <a:pt x="3846" y="1688"/>
                  </a:lnTo>
                  <a:cubicBezTo>
                    <a:pt x="3668" y="1593"/>
                    <a:pt x="3549" y="1426"/>
                    <a:pt x="3513" y="1224"/>
                  </a:cubicBezTo>
                  <a:cubicBezTo>
                    <a:pt x="3399" y="725"/>
                    <a:pt x="3779" y="429"/>
                    <a:pt x="4155" y="429"/>
                  </a:cubicBezTo>
                  <a:close/>
                  <a:moveTo>
                    <a:pt x="7868" y="2749"/>
                  </a:moveTo>
                  <a:cubicBezTo>
                    <a:pt x="8125" y="2749"/>
                    <a:pt x="8354" y="2938"/>
                    <a:pt x="8406" y="3200"/>
                  </a:cubicBezTo>
                  <a:lnTo>
                    <a:pt x="9788" y="10761"/>
                  </a:lnTo>
                  <a:cubicBezTo>
                    <a:pt x="9835" y="11058"/>
                    <a:pt x="9645" y="11344"/>
                    <a:pt x="9347" y="11392"/>
                  </a:cubicBezTo>
                  <a:lnTo>
                    <a:pt x="3084" y="12535"/>
                  </a:lnTo>
                  <a:cubicBezTo>
                    <a:pt x="3049" y="12542"/>
                    <a:pt x="3014" y="12545"/>
                    <a:pt x="2980" y="12545"/>
                  </a:cubicBezTo>
                  <a:cubicBezTo>
                    <a:pt x="2723" y="12545"/>
                    <a:pt x="2495" y="12357"/>
                    <a:pt x="2453" y="12094"/>
                  </a:cubicBezTo>
                  <a:lnTo>
                    <a:pt x="1060" y="4534"/>
                  </a:lnTo>
                  <a:cubicBezTo>
                    <a:pt x="1013" y="4236"/>
                    <a:pt x="1215" y="3950"/>
                    <a:pt x="1513" y="3903"/>
                  </a:cubicBezTo>
                  <a:lnTo>
                    <a:pt x="2251" y="3760"/>
                  </a:lnTo>
                  <a:cubicBezTo>
                    <a:pt x="2294" y="3975"/>
                    <a:pt x="2483" y="4122"/>
                    <a:pt x="2695" y="4122"/>
                  </a:cubicBezTo>
                  <a:cubicBezTo>
                    <a:pt x="2717" y="4122"/>
                    <a:pt x="2740" y="4120"/>
                    <a:pt x="2763" y="4117"/>
                  </a:cubicBezTo>
                  <a:lnTo>
                    <a:pt x="6668" y="3402"/>
                  </a:lnTo>
                  <a:cubicBezTo>
                    <a:pt x="6906" y="3355"/>
                    <a:pt x="7061" y="3129"/>
                    <a:pt x="7025" y="2890"/>
                  </a:cubicBezTo>
                  <a:lnTo>
                    <a:pt x="7764" y="2760"/>
                  </a:lnTo>
                  <a:cubicBezTo>
                    <a:pt x="7799" y="2752"/>
                    <a:pt x="7834" y="2749"/>
                    <a:pt x="7868" y="2749"/>
                  </a:cubicBezTo>
                  <a:close/>
                  <a:moveTo>
                    <a:pt x="4154" y="0"/>
                  </a:moveTo>
                  <a:cubicBezTo>
                    <a:pt x="4084" y="0"/>
                    <a:pt x="4013" y="7"/>
                    <a:pt x="3942" y="21"/>
                  </a:cubicBezTo>
                  <a:cubicBezTo>
                    <a:pt x="3346" y="128"/>
                    <a:pt x="2953" y="700"/>
                    <a:pt x="3072" y="1307"/>
                  </a:cubicBezTo>
                  <a:cubicBezTo>
                    <a:pt x="3108" y="1474"/>
                    <a:pt x="3180" y="1640"/>
                    <a:pt x="3287" y="1783"/>
                  </a:cubicBezTo>
                  <a:lnTo>
                    <a:pt x="2513" y="1926"/>
                  </a:lnTo>
                  <a:cubicBezTo>
                    <a:pt x="2203" y="1986"/>
                    <a:pt x="2001" y="2283"/>
                    <a:pt x="2049" y="2605"/>
                  </a:cubicBezTo>
                  <a:lnTo>
                    <a:pt x="2096" y="2879"/>
                  </a:lnTo>
                  <a:lnTo>
                    <a:pt x="810" y="3117"/>
                  </a:lnTo>
                  <a:cubicBezTo>
                    <a:pt x="322" y="3200"/>
                    <a:pt x="1" y="3664"/>
                    <a:pt x="96" y="4153"/>
                  </a:cubicBezTo>
                  <a:lnTo>
                    <a:pt x="1668" y="12785"/>
                  </a:lnTo>
                  <a:cubicBezTo>
                    <a:pt x="1742" y="13210"/>
                    <a:pt x="2121" y="13512"/>
                    <a:pt x="2549" y="13512"/>
                  </a:cubicBezTo>
                  <a:cubicBezTo>
                    <a:pt x="2600" y="13512"/>
                    <a:pt x="2651" y="13508"/>
                    <a:pt x="2703" y="13499"/>
                  </a:cubicBezTo>
                  <a:lnTo>
                    <a:pt x="10038" y="12154"/>
                  </a:lnTo>
                  <a:cubicBezTo>
                    <a:pt x="10526" y="12070"/>
                    <a:pt x="10847" y="11606"/>
                    <a:pt x="10752" y="11118"/>
                  </a:cubicBezTo>
                  <a:lnTo>
                    <a:pt x="9180" y="2486"/>
                  </a:lnTo>
                  <a:cubicBezTo>
                    <a:pt x="9107" y="2055"/>
                    <a:pt x="8728" y="1755"/>
                    <a:pt x="8313" y="1755"/>
                  </a:cubicBezTo>
                  <a:cubicBezTo>
                    <a:pt x="8257" y="1755"/>
                    <a:pt x="8201" y="1760"/>
                    <a:pt x="8145" y="1771"/>
                  </a:cubicBezTo>
                  <a:lnTo>
                    <a:pt x="6859" y="2009"/>
                  </a:lnTo>
                  <a:lnTo>
                    <a:pt x="6811" y="1736"/>
                  </a:lnTo>
                  <a:cubicBezTo>
                    <a:pt x="6757" y="1446"/>
                    <a:pt x="6500" y="1252"/>
                    <a:pt x="6223" y="1252"/>
                  </a:cubicBezTo>
                  <a:cubicBezTo>
                    <a:pt x="6193" y="1252"/>
                    <a:pt x="6163" y="1255"/>
                    <a:pt x="6132" y="1259"/>
                  </a:cubicBezTo>
                  <a:lnTo>
                    <a:pt x="5180" y="1438"/>
                  </a:lnTo>
                  <a:cubicBezTo>
                    <a:pt x="5239" y="1259"/>
                    <a:pt x="5251" y="1081"/>
                    <a:pt x="5216" y="914"/>
                  </a:cubicBezTo>
                  <a:cubicBezTo>
                    <a:pt x="5132" y="378"/>
                    <a:pt x="4677" y="0"/>
                    <a:pt x="415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8" name="Google Shape;10498;p53"/>
            <p:cNvSpPr/>
            <p:nvPr/>
          </p:nvSpPr>
          <p:spPr>
            <a:xfrm>
              <a:off x="1154300" y="1837275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9" name="Google Shape;10499;p53"/>
            <p:cNvSpPr/>
            <p:nvPr/>
          </p:nvSpPr>
          <p:spPr>
            <a:xfrm>
              <a:off x="1206800" y="1825825"/>
              <a:ext cx="96975" cy="34100"/>
            </a:xfrm>
            <a:custGeom>
              <a:rect b="b" l="l" r="r" t="t"/>
              <a:pathLst>
                <a:path extrusionOk="0" h="1364" w="3879">
                  <a:moveTo>
                    <a:pt x="3293" y="0"/>
                  </a:moveTo>
                  <a:cubicBezTo>
                    <a:pt x="3252" y="0"/>
                    <a:pt x="3209" y="6"/>
                    <a:pt x="3163" y="17"/>
                  </a:cubicBezTo>
                  <a:lnTo>
                    <a:pt x="3151" y="17"/>
                  </a:lnTo>
                  <a:lnTo>
                    <a:pt x="556" y="494"/>
                  </a:lnTo>
                  <a:cubicBezTo>
                    <a:pt x="0" y="571"/>
                    <a:pt x="108" y="1364"/>
                    <a:pt x="608" y="1364"/>
                  </a:cubicBezTo>
                  <a:cubicBezTo>
                    <a:pt x="644" y="1364"/>
                    <a:pt x="682" y="1360"/>
                    <a:pt x="722" y="1351"/>
                  </a:cubicBezTo>
                  <a:lnTo>
                    <a:pt x="3306" y="875"/>
                  </a:lnTo>
                  <a:cubicBezTo>
                    <a:pt x="3878" y="809"/>
                    <a:pt x="3789" y="0"/>
                    <a:pt x="329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0" name="Google Shape;10500;p53"/>
            <p:cNvSpPr/>
            <p:nvPr/>
          </p:nvSpPr>
          <p:spPr>
            <a:xfrm>
              <a:off x="1164125" y="1891150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0" y="1012"/>
                    <a:pt x="560" y="1405"/>
                  </a:cubicBezTo>
                  <a:cubicBezTo>
                    <a:pt x="701" y="1502"/>
                    <a:pt x="854" y="1545"/>
                    <a:pt x="1003" y="1545"/>
                  </a:cubicBezTo>
                  <a:cubicBezTo>
                    <a:pt x="1454" y="1545"/>
                    <a:pt x="1861" y="1145"/>
                    <a:pt x="1762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1" name="Google Shape;10501;p53"/>
            <p:cNvSpPr/>
            <p:nvPr/>
          </p:nvSpPr>
          <p:spPr>
            <a:xfrm>
              <a:off x="1218075" y="1879800"/>
              <a:ext cx="94000" cy="33750"/>
            </a:xfrm>
            <a:custGeom>
              <a:rect b="b" l="l" r="r" t="t"/>
              <a:pathLst>
                <a:path extrusionOk="0" h="1350" w="3760">
                  <a:moveTo>
                    <a:pt x="3129" y="0"/>
                  </a:moveTo>
                  <a:cubicBezTo>
                    <a:pt x="3117" y="0"/>
                    <a:pt x="3105" y="1"/>
                    <a:pt x="3093" y="2"/>
                  </a:cubicBezTo>
                  <a:lnTo>
                    <a:pt x="497" y="478"/>
                  </a:lnTo>
                  <a:cubicBezTo>
                    <a:pt x="1" y="628"/>
                    <a:pt x="120" y="1349"/>
                    <a:pt x="617" y="1349"/>
                  </a:cubicBezTo>
                  <a:cubicBezTo>
                    <a:pt x="632" y="1349"/>
                    <a:pt x="648" y="1348"/>
                    <a:pt x="664" y="1347"/>
                  </a:cubicBezTo>
                  <a:lnTo>
                    <a:pt x="3260" y="883"/>
                  </a:lnTo>
                  <a:cubicBezTo>
                    <a:pt x="3760" y="731"/>
                    <a:pt x="3635" y="0"/>
                    <a:pt x="312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2" name="Google Shape;10502;p53"/>
            <p:cNvSpPr/>
            <p:nvPr/>
          </p:nvSpPr>
          <p:spPr>
            <a:xfrm>
              <a:off x="1174550" y="1948900"/>
              <a:ext cx="46600" cy="38625"/>
            </a:xfrm>
            <a:custGeom>
              <a:rect b="b" l="l" r="r" t="t"/>
              <a:pathLst>
                <a:path extrusionOk="0" h="1545" w="1864">
                  <a:moveTo>
                    <a:pt x="1013" y="0"/>
                  </a:moveTo>
                  <a:cubicBezTo>
                    <a:pt x="970" y="0"/>
                    <a:pt x="926" y="4"/>
                    <a:pt x="881" y="12"/>
                  </a:cubicBezTo>
                  <a:cubicBezTo>
                    <a:pt x="202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8" y="0"/>
                    <a:pt x="101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3" name="Google Shape;10503;p53"/>
            <p:cNvSpPr/>
            <p:nvPr/>
          </p:nvSpPr>
          <p:spPr>
            <a:xfrm>
              <a:off x="1228500" y="1937225"/>
              <a:ext cx="94200" cy="34050"/>
            </a:xfrm>
            <a:custGeom>
              <a:rect b="b" l="l" r="r" t="t"/>
              <a:pathLst>
                <a:path extrusionOk="0" h="1362" w="3768">
                  <a:moveTo>
                    <a:pt x="3141" y="0"/>
                  </a:moveTo>
                  <a:cubicBezTo>
                    <a:pt x="3125" y="0"/>
                    <a:pt x="3109" y="1"/>
                    <a:pt x="3093" y="2"/>
                  </a:cubicBezTo>
                  <a:lnTo>
                    <a:pt x="3105" y="14"/>
                  </a:lnTo>
                  <a:lnTo>
                    <a:pt x="509" y="479"/>
                  </a:lnTo>
                  <a:cubicBezTo>
                    <a:pt x="1" y="617"/>
                    <a:pt x="109" y="1362"/>
                    <a:pt x="617" y="1362"/>
                  </a:cubicBezTo>
                  <a:cubicBezTo>
                    <a:pt x="632" y="1362"/>
                    <a:pt x="648" y="1361"/>
                    <a:pt x="664" y="1360"/>
                  </a:cubicBezTo>
                  <a:lnTo>
                    <a:pt x="3259" y="883"/>
                  </a:lnTo>
                  <a:cubicBezTo>
                    <a:pt x="3768" y="733"/>
                    <a:pt x="3648" y="0"/>
                    <a:pt x="3141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4" name="Google Shape;10504;p53"/>
            <p:cNvSpPr/>
            <p:nvPr/>
          </p:nvSpPr>
          <p:spPr>
            <a:xfrm>
              <a:off x="1130200" y="2188400"/>
              <a:ext cx="193200" cy="173650"/>
            </a:xfrm>
            <a:custGeom>
              <a:rect b="b" l="l" r="r" t="t"/>
              <a:pathLst>
                <a:path extrusionOk="0" h="6946" w="7728">
                  <a:moveTo>
                    <a:pt x="3942" y="0"/>
                  </a:moveTo>
                  <a:cubicBezTo>
                    <a:pt x="2907" y="0"/>
                    <a:pt x="1888" y="464"/>
                    <a:pt x="1214" y="1338"/>
                  </a:cubicBezTo>
                  <a:lnTo>
                    <a:pt x="6953" y="4957"/>
                  </a:lnTo>
                  <a:cubicBezTo>
                    <a:pt x="7727" y="3398"/>
                    <a:pt x="7239" y="1469"/>
                    <a:pt x="5775" y="528"/>
                  </a:cubicBezTo>
                  <a:cubicBezTo>
                    <a:pt x="5207" y="172"/>
                    <a:pt x="4571" y="0"/>
                    <a:pt x="3942" y="0"/>
                  </a:cubicBezTo>
                  <a:close/>
                  <a:moveTo>
                    <a:pt x="810" y="1981"/>
                  </a:moveTo>
                  <a:lnTo>
                    <a:pt x="810" y="1981"/>
                  </a:lnTo>
                  <a:cubicBezTo>
                    <a:pt x="0" y="3552"/>
                    <a:pt x="524" y="5481"/>
                    <a:pt x="2012" y="6422"/>
                  </a:cubicBezTo>
                  <a:cubicBezTo>
                    <a:pt x="2576" y="6775"/>
                    <a:pt x="3206" y="6946"/>
                    <a:pt x="3829" y="6946"/>
                  </a:cubicBezTo>
                  <a:cubicBezTo>
                    <a:pt x="4863" y="6946"/>
                    <a:pt x="5880" y="6477"/>
                    <a:pt x="6548" y="5600"/>
                  </a:cubicBezTo>
                  <a:lnTo>
                    <a:pt x="810" y="198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5" name="Google Shape;10505;p53"/>
            <p:cNvSpPr/>
            <p:nvPr/>
          </p:nvSpPr>
          <p:spPr>
            <a:xfrm>
              <a:off x="1493625" y="1814925"/>
              <a:ext cx="152125" cy="140725"/>
            </a:xfrm>
            <a:custGeom>
              <a:rect b="b" l="l" r="r" t="t"/>
              <a:pathLst>
                <a:path extrusionOk="0" h="5629" w="6085">
                  <a:moveTo>
                    <a:pt x="3608" y="1"/>
                  </a:moveTo>
                  <a:lnTo>
                    <a:pt x="1215" y="1620"/>
                  </a:lnTo>
                  <a:cubicBezTo>
                    <a:pt x="251" y="2275"/>
                    <a:pt x="1" y="3585"/>
                    <a:pt x="655" y="4549"/>
                  </a:cubicBezTo>
                  <a:lnTo>
                    <a:pt x="763" y="4704"/>
                  </a:lnTo>
                  <a:cubicBezTo>
                    <a:pt x="1171" y="5305"/>
                    <a:pt x="1833" y="5629"/>
                    <a:pt x="2508" y="5629"/>
                  </a:cubicBezTo>
                  <a:cubicBezTo>
                    <a:pt x="2916" y="5629"/>
                    <a:pt x="3328" y="5510"/>
                    <a:pt x="3692" y="5264"/>
                  </a:cubicBezTo>
                  <a:lnTo>
                    <a:pt x="6085" y="3644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6" name="Google Shape;10506;p53"/>
            <p:cNvSpPr/>
            <p:nvPr/>
          </p:nvSpPr>
          <p:spPr>
            <a:xfrm>
              <a:off x="1596625" y="1756600"/>
              <a:ext cx="151825" cy="140800"/>
            </a:xfrm>
            <a:custGeom>
              <a:rect b="b" l="l" r="r" t="t"/>
              <a:pathLst>
                <a:path extrusionOk="0" h="5632" w="6073">
                  <a:moveTo>
                    <a:pt x="3579" y="1"/>
                  </a:moveTo>
                  <a:cubicBezTo>
                    <a:pt x="3169" y="1"/>
                    <a:pt x="2755" y="120"/>
                    <a:pt x="2393" y="369"/>
                  </a:cubicBezTo>
                  <a:lnTo>
                    <a:pt x="0" y="1989"/>
                  </a:lnTo>
                  <a:lnTo>
                    <a:pt x="2477" y="5632"/>
                  </a:lnTo>
                  <a:lnTo>
                    <a:pt x="4870" y="4001"/>
                  </a:lnTo>
                  <a:cubicBezTo>
                    <a:pt x="5822" y="3346"/>
                    <a:pt x="6072" y="2036"/>
                    <a:pt x="5417" y="1072"/>
                  </a:cubicBezTo>
                  <a:lnTo>
                    <a:pt x="5417" y="1072"/>
                  </a:lnTo>
                  <a:lnTo>
                    <a:pt x="5417" y="1084"/>
                  </a:lnTo>
                  <a:lnTo>
                    <a:pt x="5310" y="917"/>
                  </a:lnTo>
                  <a:cubicBezTo>
                    <a:pt x="4904" y="319"/>
                    <a:pt x="4247" y="1"/>
                    <a:pt x="357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7" name="Google Shape;10507;p53"/>
            <p:cNvSpPr/>
            <p:nvPr/>
          </p:nvSpPr>
          <p:spPr>
            <a:xfrm>
              <a:off x="1449275" y="2105900"/>
              <a:ext cx="267925" cy="266700"/>
            </a:xfrm>
            <a:custGeom>
              <a:rect b="b" l="l" r="r" t="t"/>
              <a:pathLst>
                <a:path extrusionOk="0" h="10668" w="10717">
                  <a:moveTo>
                    <a:pt x="4998" y="1"/>
                  </a:moveTo>
                  <a:cubicBezTo>
                    <a:pt x="4821" y="1"/>
                    <a:pt x="4665" y="134"/>
                    <a:pt x="4644" y="316"/>
                  </a:cubicBezTo>
                  <a:lnTo>
                    <a:pt x="4180" y="3804"/>
                  </a:lnTo>
                  <a:lnTo>
                    <a:pt x="703" y="3340"/>
                  </a:lnTo>
                  <a:cubicBezTo>
                    <a:pt x="688" y="3338"/>
                    <a:pt x="673" y="3337"/>
                    <a:pt x="659" y="3337"/>
                  </a:cubicBezTo>
                  <a:cubicBezTo>
                    <a:pt x="474" y="3337"/>
                    <a:pt x="308" y="3474"/>
                    <a:pt x="286" y="3661"/>
                  </a:cubicBezTo>
                  <a:lnTo>
                    <a:pt x="24" y="5638"/>
                  </a:lnTo>
                  <a:cubicBezTo>
                    <a:pt x="1" y="5840"/>
                    <a:pt x="143" y="6031"/>
                    <a:pt x="346" y="6055"/>
                  </a:cubicBezTo>
                  <a:lnTo>
                    <a:pt x="346" y="6043"/>
                  </a:lnTo>
                  <a:lnTo>
                    <a:pt x="3822" y="6507"/>
                  </a:lnTo>
                  <a:lnTo>
                    <a:pt x="3370" y="9984"/>
                  </a:lnTo>
                  <a:cubicBezTo>
                    <a:pt x="3334" y="10186"/>
                    <a:pt x="3477" y="10377"/>
                    <a:pt x="3691" y="10400"/>
                  </a:cubicBezTo>
                  <a:lnTo>
                    <a:pt x="5656" y="10662"/>
                  </a:lnTo>
                  <a:cubicBezTo>
                    <a:pt x="5677" y="10666"/>
                    <a:pt x="5698" y="10668"/>
                    <a:pt x="5718" y="10668"/>
                  </a:cubicBezTo>
                  <a:cubicBezTo>
                    <a:pt x="5896" y="10668"/>
                    <a:pt x="6051" y="10533"/>
                    <a:pt x="6073" y="10341"/>
                  </a:cubicBezTo>
                  <a:lnTo>
                    <a:pt x="6537" y="6864"/>
                  </a:lnTo>
                  <a:lnTo>
                    <a:pt x="10014" y="7329"/>
                  </a:lnTo>
                  <a:cubicBezTo>
                    <a:pt x="10028" y="7330"/>
                    <a:pt x="10043" y="7331"/>
                    <a:pt x="10058" y="7331"/>
                  </a:cubicBezTo>
                  <a:cubicBezTo>
                    <a:pt x="10243" y="7331"/>
                    <a:pt x="10408" y="7195"/>
                    <a:pt x="10430" y="7007"/>
                  </a:cubicBezTo>
                  <a:lnTo>
                    <a:pt x="10692" y="5031"/>
                  </a:lnTo>
                  <a:cubicBezTo>
                    <a:pt x="10716" y="4828"/>
                    <a:pt x="10573" y="4638"/>
                    <a:pt x="10371" y="4614"/>
                  </a:cubicBezTo>
                  <a:lnTo>
                    <a:pt x="6894" y="4150"/>
                  </a:lnTo>
                  <a:lnTo>
                    <a:pt x="7359" y="685"/>
                  </a:lnTo>
                  <a:cubicBezTo>
                    <a:pt x="7382" y="471"/>
                    <a:pt x="7240" y="292"/>
                    <a:pt x="7037" y="256"/>
                  </a:cubicBezTo>
                  <a:lnTo>
                    <a:pt x="5061" y="6"/>
                  </a:lnTo>
                  <a:cubicBezTo>
                    <a:pt x="5040" y="3"/>
                    <a:pt x="5019" y="1"/>
                    <a:pt x="499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8" name="Google Shape;10508;p53"/>
            <p:cNvSpPr/>
            <p:nvPr/>
          </p:nvSpPr>
          <p:spPr>
            <a:xfrm>
              <a:off x="1106075" y="2509825"/>
              <a:ext cx="271200" cy="337750"/>
            </a:xfrm>
            <a:custGeom>
              <a:rect b="b" l="l" r="r" t="t"/>
              <a:pathLst>
                <a:path extrusionOk="0" h="13510" w="10848">
                  <a:moveTo>
                    <a:pt x="4153" y="431"/>
                  </a:moveTo>
                  <a:cubicBezTo>
                    <a:pt x="4442" y="431"/>
                    <a:pt x="4730" y="605"/>
                    <a:pt x="4787" y="994"/>
                  </a:cubicBezTo>
                  <a:cubicBezTo>
                    <a:pt x="4811" y="1185"/>
                    <a:pt x="4763" y="1387"/>
                    <a:pt x="4632" y="1530"/>
                  </a:cubicBezTo>
                  <a:lnTo>
                    <a:pt x="3846" y="1685"/>
                  </a:lnTo>
                  <a:cubicBezTo>
                    <a:pt x="3668" y="1590"/>
                    <a:pt x="3549" y="1423"/>
                    <a:pt x="3513" y="1232"/>
                  </a:cubicBezTo>
                  <a:lnTo>
                    <a:pt x="3513" y="1220"/>
                  </a:lnTo>
                  <a:cubicBezTo>
                    <a:pt x="3399" y="723"/>
                    <a:pt x="3777" y="431"/>
                    <a:pt x="4153" y="431"/>
                  </a:cubicBezTo>
                  <a:close/>
                  <a:moveTo>
                    <a:pt x="7876" y="2734"/>
                  </a:moveTo>
                  <a:cubicBezTo>
                    <a:pt x="8125" y="2734"/>
                    <a:pt x="8354" y="2922"/>
                    <a:pt x="8406" y="3185"/>
                  </a:cubicBezTo>
                  <a:lnTo>
                    <a:pt x="9788" y="10757"/>
                  </a:lnTo>
                  <a:cubicBezTo>
                    <a:pt x="9835" y="11055"/>
                    <a:pt x="9645" y="11341"/>
                    <a:pt x="9347" y="11388"/>
                  </a:cubicBezTo>
                  <a:lnTo>
                    <a:pt x="3084" y="12531"/>
                  </a:lnTo>
                  <a:cubicBezTo>
                    <a:pt x="3049" y="12538"/>
                    <a:pt x="3014" y="12542"/>
                    <a:pt x="2980" y="12542"/>
                  </a:cubicBezTo>
                  <a:cubicBezTo>
                    <a:pt x="2723" y="12542"/>
                    <a:pt x="2495" y="12353"/>
                    <a:pt x="2453" y="12091"/>
                  </a:cubicBezTo>
                  <a:lnTo>
                    <a:pt x="1072" y="4518"/>
                  </a:lnTo>
                  <a:cubicBezTo>
                    <a:pt x="1013" y="4221"/>
                    <a:pt x="1215" y="3935"/>
                    <a:pt x="1513" y="3887"/>
                  </a:cubicBezTo>
                  <a:lnTo>
                    <a:pt x="2263" y="3756"/>
                  </a:lnTo>
                  <a:cubicBezTo>
                    <a:pt x="2294" y="3956"/>
                    <a:pt x="2475" y="4110"/>
                    <a:pt x="2681" y="4110"/>
                  </a:cubicBezTo>
                  <a:cubicBezTo>
                    <a:pt x="2708" y="4110"/>
                    <a:pt x="2735" y="4107"/>
                    <a:pt x="2763" y="4102"/>
                  </a:cubicBezTo>
                  <a:lnTo>
                    <a:pt x="6680" y="3387"/>
                  </a:lnTo>
                  <a:cubicBezTo>
                    <a:pt x="6906" y="3340"/>
                    <a:pt x="7073" y="3114"/>
                    <a:pt x="7025" y="2875"/>
                  </a:cubicBezTo>
                  <a:lnTo>
                    <a:pt x="7775" y="2744"/>
                  </a:lnTo>
                  <a:cubicBezTo>
                    <a:pt x="7809" y="2737"/>
                    <a:pt x="7843" y="2734"/>
                    <a:pt x="7876" y="2734"/>
                  </a:cubicBezTo>
                  <a:close/>
                  <a:moveTo>
                    <a:pt x="4137" y="1"/>
                  </a:moveTo>
                  <a:cubicBezTo>
                    <a:pt x="4073" y="1"/>
                    <a:pt x="4007" y="6"/>
                    <a:pt x="3942" y="18"/>
                  </a:cubicBezTo>
                  <a:cubicBezTo>
                    <a:pt x="3346" y="125"/>
                    <a:pt x="2953" y="708"/>
                    <a:pt x="3072" y="1304"/>
                  </a:cubicBezTo>
                  <a:cubicBezTo>
                    <a:pt x="3108" y="1470"/>
                    <a:pt x="3180" y="1637"/>
                    <a:pt x="3287" y="1780"/>
                  </a:cubicBezTo>
                  <a:lnTo>
                    <a:pt x="2513" y="1923"/>
                  </a:lnTo>
                  <a:cubicBezTo>
                    <a:pt x="2203" y="1982"/>
                    <a:pt x="1989" y="2280"/>
                    <a:pt x="2049" y="2602"/>
                  </a:cubicBezTo>
                  <a:lnTo>
                    <a:pt x="2096" y="2887"/>
                  </a:lnTo>
                  <a:lnTo>
                    <a:pt x="810" y="3114"/>
                  </a:lnTo>
                  <a:cubicBezTo>
                    <a:pt x="322" y="3209"/>
                    <a:pt x="1" y="3673"/>
                    <a:pt x="96" y="4149"/>
                  </a:cubicBezTo>
                  <a:lnTo>
                    <a:pt x="1668" y="12781"/>
                  </a:lnTo>
                  <a:cubicBezTo>
                    <a:pt x="1742" y="13216"/>
                    <a:pt x="2118" y="13509"/>
                    <a:pt x="2545" y="13509"/>
                  </a:cubicBezTo>
                  <a:cubicBezTo>
                    <a:pt x="2597" y="13509"/>
                    <a:pt x="2650" y="13505"/>
                    <a:pt x="2703" y="13496"/>
                  </a:cubicBezTo>
                  <a:lnTo>
                    <a:pt x="10038" y="12162"/>
                  </a:lnTo>
                  <a:cubicBezTo>
                    <a:pt x="10526" y="12067"/>
                    <a:pt x="10847" y="11603"/>
                    <a:pt x="10752" y="11114"/>
                  </a:cubicBezTo>
                  <a:lnTo>
                    <a:pt x="9180" y="2482"/>
                  </a:lnTo>
                  <a:cubicBezTo>
                    <a:pt x="9106" y="2048"/>
                    <a:pt x="8720" y="1755"/>
                    <a:pt x="8300" y="1755"/>
                  </a:cubicBezTo>
                  <a:cubicBezTo>
                    <a:pt x="8249" y="1755"/>
                    <a:pt x="8197" y="1759"/>
                    <a:pt x="8145" y="1768"/>
                  </a:cubicBezTo>
                  <a:lnTo>
                    <a:pt x="6859" y="2006"/>
                  </a:lnTo>
                  <a:lnTo>
                    <a:pt x="6811" y="1732"/>
                  </a:lnTo>
                  <a:cubicBezTo>
                    <a:pt x="6757" y="1442"/>
                    <a:pt x="6500" y="1249"/>
                    <a:pt x="6223" y="1249"/>
                  </a:cubicBezTo>
                  <a:cubicBezTo>
                    <a:pt x="6193" y="1249"/>
                    <a:pt x="6163" y="1251"/>
                    <a:pt x="6132" y="1256"/>
                  </a:cubicBezTo>
                  <a:lnTo>
                    <a:pt x="5180" y="1435"/>
                  </a:lnTo>
                  <a:cubicBezTo>
                    <a:pt x="5239" y="1268"/>
                    <a:pt x="5251" y="1089"/>
                    <a:pt x="5216" y="911"/>
                  </a:cubicBezTo>
                  <a:cubicBezTo>
                    <a:pt x="5131" y="380"/>
                    <a:pt x="4667" y="1"/>
                    <a:pt x="413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9" name="Google Shape;10509;p53"/>
            <p:cNvSpPr/>
            <p:nvPr/>
          </p:nvSpPr>
          <p:spPr>
            <a:xfrm>
              <a:off x="1154300" y="2631725"/>
              <a:ext cx="46550" cy="38625"/>
            </a:xfrm>
            <a:custGeom>
              <a:rect b="b" l="l" r="r" t="t"/>
              <a:pathLst>
                <a:path extrusionOk="0" h="1545" w="1862">
                  <a:moveTo>
                    <a:pt x="1002" y="0"/>
                  </a:moveTo>
                  <a:cubicBezTo>
                    <a:pt x="958" y="0"/>
                    <a:pt x="914" y="4"/>
                    <a:pt x="870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8"/>
                    <a:pt x="1369" y="0"/>
                    <a:pt x="100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0" name="Google Shape;10510;p53"/>
            <p:cNvSpPr/>
            <p:nvPr/>
          </p:nvSpPr>
          <p:spPr>
            <a:xfrm>
              <a:off x="1207225" y="2620125"/>
              <a:ext cx="96475" cy="33850"/>
            </a:xfrm>
            <a:custGeom>
              <a:rect b="b" l="l" r="r" t="t"/>
              <a:pathLst>
                <a:path extrusionOk="0" h="1354" w="3859">
                  <a:moveTo>
                    <a:pt x="3250" y="0"/>
                  </a:moveTo>
                  <a:cubicBezTo>
                    <a:pt x="3217" y="0"/>
                    <a:pt x="3182" y="4"/>
                    <a:pt x="3146" y="11"/>
                  </a:cubicBezTo>
                  <a:lnTo>
                    <a:pt x="3134" y="11"/>
                  </a:lnTo>
                  <a:lnTo>
                    <a:pt x="539" y="487"/>
                  </a:lnTo>
                  <a:cubicBezTo>
                    <a:pt x="1" y="588"/>
                    <a:pt x="106" y="1354"/>
                    <a:pt x="607" y="1354"/>
                  </a:cubicBezTo>
                  <a:cubicBezTo>
                    <a:pt x="638" y="1354"/>
                    <a:pt x="671" y="1351"/>
                    <a:pt x="705" y="1345"/>
                  </a:cubicBezTo>
                  <a:lnTo>
                    <a:pt x="3289" y="868"/>
                  </a:lnTo>
                  <a:cubicBezTo>
                    <a:pt x="3858" y="790"/>
                    <a:pt x="3747" y="0"/>
                    <a:pt x="325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1" name="Google Shape;10511;p53"/>
            <p:cNvSpPr/>
            <p:nvPr/>
          </p:nvSpPr>
          <p:spPr>
            <a:xfrm>
              <a:off x="1164125" y="2685525"/>
              <a:ext cx="46550" cy="38700"/>
            </a:xfrm>
            <a:custGeom>
              <a:rect b="b" l="l" r="r" t="t"/>
              <a:pathLst>
                <a:path extrusionOk="0" h="1548" w="1862">
                  <a:moveTo>
                    <a:pt x="1015" y="0"/>
                  </a:moveTo>
                  <a:cubicBezTo>
                    <a:pt x="967" y="0"/>
                    <a:pt x="918" y="5"/>
                    <a:pt x="870" y="15"/>
                  </a:cubicBezTo>
                  <a:cubicBezTo>
                    <a:pt x="191" y="122"/>
                    <a:pt x="0" y="1015"/>
                    <a:pt x="560" y="1408"/>
                  </a:cubicBezTo>
                  <a:cubicBezTo>
                    <a:pt x="701" y="1505"/>
                    <a:pt x="854" y="1548"/>
                    <a:pt x="1002" y="1548"/>
                  </a:cubicBezTo>
                  <a:cubicBezTo>
                    <a:pt x="1453" y="1548"/>
                    <a:pt x="1861" y="1145"/>
                    <a:pt x="1762" y="634"/>
                  </a:cubicBezTo>
                  <a:cubicBezTo>
                    <a:pt x="1699" y="266"/>
                    <a:pt x="1377" y="0"/>
                    <a:pt x="1015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2" name="Google Shape;10512;p53"/>
            <p:cNvSpPr/>
            <p:nvPr/>
          </p:nvSpPr>
          <p:spPr>
            <a:xfrm>
              <a:off x="1218075" y="2673950"/>
              <a:ext cx="94000" cy="33725"/>
            </a:xfrm>
            <a:custGeom>
              <a:rect b="b" l="l" r="r" t="t"/>
              <a:pathLst>
                <a:path extrusionOk="0" h="1349" w="3760">
                  <a:moveTo>
                    <a:pt x="3129" y="0"/>
                  </a:moveTo>
                  <a:cubicBezTo>
                    <a:pt x="3117" y="0"/>
                    <a:pt x="3105" y="1"/>
                    <a:pt x="3093" y="1"/>
                  </a:cubicBezTo>
                  <a:lnTo>
                    <a:pt x="497" y="478"/>
                  </a:lnTo>
                  <a:cubicBezTo>
                    <a:pt x="1" y="628"/>
                    <a:pt x="120" y="1349"/>
                    <a:pt x="617" y="1349"/>
                  </a:cubicBezTo>
                  <a:cubicBezTo>
                    <a:pt x="632" y="1349"/>
                    <a:pt x="648" y="1348"/>
                    <a:pt x="664" y="1347"/>
                  </a:cubicBezTo>
                  <a:lnTo>
                    <a:pt x="3260" y="882"/>
                  </a:lnTo>
                  <a:cubicBezTo>
                    <a:pt x="3760" y="731"/>
                    <a:pt x="3635" y="0"/>
                    <a:pt x="312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3" name="Google Shape;10513;p53"/>
            <p:cNvSpPr/>
            <p:nvPr/>
          </p:nvSpPr>
          <p:spPr>
            <a:xfrm>
              <a:off x="1174550" y="2743050"/>
              <a:ext cx="46600" cy="38625"/>
            </a:xfrm>
            <a:custGeom>
              <a:rect b="b" l="l" r="r" t="t"/>
              <a:pathLst>
                <a:path extrusionOk="0" h="1545" w="1864">
                  <a:moveTo>
                    <a:pt x="1013" y="0"/>
                  </a:moveTo>
                  <a:cubicBezTo>
                    <a:pt x="970" y="0"/>
                    <a:pt x="926" y="4"/>
                    <a:pt x="881" y="11"/>
                  </a:cubicBezTo>
                  <a:cubicBezTo>
                    <a:pt x="202" y="131"/>
                    <a:pt x="0" y="1012"/>
                    <a:pt x="572" y="1404"/>
                  </a:cubicBezTo>
                  <a:cubicBezTo>
                    <a:pt x="710" y="1501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8"/>
                    <a:pt x="1378" y="0"/>
                    <a:pt x="101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4" name="Google Shape;10514;p53"/>
            <p:cNvSpPr/>
            <p:nvPr/>
          </p:nvSpPr>
          <p:spPr>
            <a:xfrm>
              <a:off x="1228025" y="2731600"/>
              <a:ext cx="94800" cy="33850"/>
            </a:xfrm>
            <a:custGeom>
              <a:rect b="b" l="l" r="r" t="t"/>
              <a:pathLst>
                <a:path extrusionOk="0" h="1354" w="3792">
                  <a:moveTo>
                    <a:pt x="3191" y="1"/>
                  </a:moveTo>
                  <a:cubicBezTo>
                    <a:pt x="3169" y="1"/>
                    <a:pt x="3147" y="2"/>
                    <a:pt x="3124" y="5"/>
                  </a:cubicBezTo>
                  <a:lnTo>
                    <a:pt x="528" y="469"/>
                  </a:lnTo>
                  <a:cubicBezTo>
                    <a:pt x="0" y="607"/>
                    <a:pt x="125" y="1354"/>
                    <a:pt x="625" y="1354"/>
                  </a:cubicBezTo>
                  <a:cubicBezTo>
                    <a:pt x="644" y="1354"/>
                    <a:pt x="663" y="1353"/>
                    <a:pt x="683" y="1351"/>
                  </a:cubicBezTo>
                  <a:lnTo>
                    <a:pt x="3278" y="874"/>
                  </a:lnTo>
                  <a:cubicBezTo>
                    <a:pt x="3792" y="749"/>
                    <a:pt x="3682" y="1"/>
                    <a:pt x="319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5" name="Google Shape;10515;p53"/>
            <p:cNvSpPr/>
            <p:nvPr/>
          </p:nvSpPr>
          <p:spPr>
            <a:xfrm>
              <a:off x="1130200" y="2982275"/>
              <a:ext cx="194075" cy="174025"/>
            </a:xfrm>
            <a:custGeom>
              <a:rect b="b" l="l" r="r" t="t"/>
              <a:pathLst>
                <a:path extrusionOk="0" h="6961" w="7763">
                  <a:moveTo>
                    <a:pt x="3926" y="0"/>
                  </a:moveTo>
                  <a:cubicBezTo>
                    <a:pt x="2894" y="0"/>
                    <a:pt x="1881" y="467"/>
                    <a:pt x="1214" y="1349"/>
                  </a:cubicBezTo>
                  <a:lnTo>
                    <a:pt x="6953" y="4968"/>
                  </a:lnTo>
                  <a:cubicBezTo>
                    <a:pt x="7763" y="3396"/>
                    <a:pt x="7239" y="1468"/>
                    <a:pt x="5751" y="527"/>
                  </a:cubicBezTo>
                  <a:cubicBezTo>
                    <a:pt x="5184" y="172"/>
                    <a:pt x="4552" y="0"/>
                    <a:pt x="3926" y="0"/>
                  </a:cubicBezTo>
                  <a:close/>
                  <a:moveTo>
                    <a:pt x="810" y="1992"/>
                  </a:moveTo>
                  <a:lnTo>
                    <a:pt x="810" y="1992"/>
                  </a:lnTo>
                  <a:cubicBezTo>
                    <a:pt x="0" y="3563"/>
                    <a:pt x="524" y="5492"/>
                    <a:pt x="2012" y="6433"/>
                  </a:cubicBezTo>
                  <a:cubicBezTo>
                    <a:pt x="2580" y="6788"/>
                    <a:pt x="3214" y="6960"/>
                    <a:pt x="3841" y="6960"/>
                  </a:cubicBezTo>
                  <a:cubicBezTo>
                    <a:pt x="4871" y="6960"/>
                    <a:pt x="5882" y="6496"/>
                    <a:pt x="6548" y="5623"/>
                  </a:cubicBezTo>
                  <a:lnTo>
                    <a:pt x="810" y="1992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6" name="Google Shape;10516;p53"/>
            <p:cNvSpPr/>
            <p:nvPr/>
          </p:nvSpPr>
          <p:spPr>
            <a:xfrm>
              <a:off x="1493625" y="2609075"/>
              <a:ext cx="152125" cy="140725"/>
            </a:xfrm>
            <a:custGeom>
              <a:rect b="b" l="l" r="r" t="t"/>
              <a:pathLst>
                <a:path extrusionOk="0" h="5629" w="6085">
                  <a:moveTo>
                    <a:pt x="3608" y="1"/>
                  </a:moveTo>
                  <a:lnTo>
                    <a:pt x="1215" y="1620"/>
                  </a:lnTo>
                  <a:cubicBezTo>
                    <a:pt x="251" y="2275"/>
                    <a:pt x="1" y="3585"/>
                    <a:pt x="655" y="4549"/>
                  </a:cubicBezTo>
                  <a:lnTo>
                    <a:pt x="763" y="4716"/>
                  </a:lnTo>
                  <a:cubicBezTo>
                    <a:pt x="1170" y="5308"/>
                    <a:pt x="1831" y="5629"/>
                    <a:pt x="2505" y="5629"/>
                  </a:cubicBezTo>
                  <a:cubicBezTo>
                    <a:pt x="2914" y="5629"/>
                    <a:pt x="3327" y="5511"/>
                    <a:pt x="3692" y="5263"/>
                  </a:cubicBezTo>
                  <a:lnTo>
                    <a:pt x="6085" y="3644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7" name="Google Shape;10517;p53"/>
            <p:cNvSpPr/>
            <p:nvPr/>
          </p:nvSpPr>
          <p:spPr>
            <a:xfrm>
              <a:off x="1596625" y="2550550"/>
              <a:ext cx="151825" cy="141000"/>
            </a:xfrm>
            <a:custGeom>
              <a:rect b="b" l="l" r="r" t="t"/>
              <a:pathLst>
                <a:path extrusionOk="0" h="5640" w="6073">
                  <a:moveTo>
                    <a:pt x="3568" y="0"/>
                  </a:moveTo>
                  <a:cubicBezTo>
                    <a:pt x="3162" y="0"/>
                    <a:pt x="2752" y="119"/>
                    <a:pt x="2393" y="365"/>
                  </a:cubicBezTo>
                  <a:lnTo>
                    <a:pt x="0" y="1996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22" y="3354"/>
                    <a:pt x="6072" y="2044"/>
                    <a:pt x="5417" y="1080"/>
                  </a:cubicBezTo>
                  <a:lnTo>
                    <a:pt x="5310" y="925"/>
                  </a:lnTo>
                  <a:cubicBezTo>
                    <a:pt x="4902" y="324"/>
                    <a:pt x="4240" y="0"/>
                    <a:pt x="356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8" name="Google Shape;10518;p53"/>
            <p:cNvSpPr/>
            <p:nvPr/>
          </p:nvSpPr>
          <p:spPr>
            <a:xfrm>
              <a:off x="1449275" y="2899825"/>
              <a:ext cx="267925" cy="266925"/>
            </a:xfrm>
            <a:custGeom>
              <a:rect b="b" l="l" r="r" t="t"/>
              <a:pathLst>
                <a:path extrusionOk="0" h="10677" w="10717">
                  <a:moveTo>
                    <a:pt x="5017" y="1"/>
                  </a:moveTo>
                  <a:cubicBezTo>
                    <a:pt x="4831" y="1"/>
                    <a:pt x="4666" y="137"/>
                    <a:pt x="4644" y="325"/>
                  </a:cubicBezTo>
                  <a:lnTo>
                    <a:pt x="4180" y="3801"/>
                  </a:lnTo>
                  <a:lnTo>
                    <a:pt x="703" y="3349"/>
                  </a:lnTo>
                  <a:cubicBezTo>
                    <a:pt x="682" y="3345"/>
                    <a:pt x="661" y="3343"/>
                    <a:pt x="641" y="3343"/>
                  </a:cubicBezTo>
                  <a:cubicBezTo>
                    <a:pt x="463" y="3343"/>
                    <a:pt x="308" y="3478"/>
                    <a:pt x="286" y="3670"/>
                  </a:cubicBezTo>
                  <a:lnTo>
                    <a:pt x="24" y="5635"/>
                  </a:lnTo>
                  <a:cubicBezTo>
                    <a:pt x="1" y="5837"/>
                    <a:pt x="143" y="6028"/>
                    <a:pt x="346" y="6052"/>
                  </a:cubicBezTo>
                  <a:lnTo>
                    <a:pt x="346" y="6063"/>
                  </a:lnTo>
                  <a:lnTo>
                    <a:pt x="3822" y="6516"/>
                  </a:lnTo>
                  <a:lnTo>
                    <a:pt x="3370" y="10004"/>
                  </a:lnTo>
                  <a:cubicBezTo>
                    <a:pt x="3334" y="10207"/>
                    <a:pt x="3477" y="10385"/>
                    <a:pt x="3691" y="10421"/>
                  </a:cubicBezTo>
                  <a:lnTo>
                    <a:pt x="5656" y="10671"/>
                  </a:lnTo>
                  <a:cubicBezTo>
                    <a:pt x="5677" y="10675"/>
                    <a:pt x="5698" y="10677"/>
                    <a:pt x="5718" y="10677"/>
                  </a:cubicBezTo>
                  <a:cubicBezTo>
                    <a:pt x="5896" y="10677"/>
                    <a:pt x="6051" y="10543"/>
                    <a:pt x="6073" y="10362"/>
                  </a:cubicBezTo>
                  <a:lnTo>
                    <a:pt x="6537" y="6873"/>
                  </a:lnTo>
                  <a:lnTo>
                    <a:pt x="10014" y="7337"/>
                  </a:lnTo>
                  <a:cubicBezTo>
                    <a:pt x="10028" y="7339"/>
                    <a:pt x="10043" y="7340"/>
                    <a:pt x="10058" y="7340"/>
                  </a:cubicBezTo>
                  <a:cubicBezTo>
                    <a:pt x="10243" y="7340"/>
                    <a:pt x="10408" y="7204"/>
                    <a:pt x="10430" y="7016"/>
                  </a:cubicBezTo>
                  <a:lnTo>
                    <a:pt x="10692" y="5039"/>
                  </a:lnTo>
                  <a:cubicBezTo>
                    <a:pt x="10716" y="4837"/>
                    <a:pt x="10573" y="4647"/>
                    <a:pt x="10371" y="4623"/>
                  </a:cubicBezTo>
                  <a:lnTo>
                    <a:pt x="6894" y="4158"/>
                  </a:lnTo>
                  <a:lnTo>
                    <a:pt x="7347" y="682"/>
                  </a:lnTo>
                  <a:cubicBezTo>
                    <a:pt x="7382" y="479"/>
                    <a:pt x="7240" y="289"/>
                    <a:pt x="7025" y="265"/>
                  </a:cubicBezTo>
                  <a:lnTo>
                    <a:pt x="5061" y="3"/>
                  </a:lnTo>
                  <a:cubicBezTo>
                    <a:pt x="5046" y="1"/>
                    <a:pt x="5031" y="1"/>
                    <a:pt x="501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9" name="Google Shape;10519;p53"/>
            <p:cNvSpPr/>
            <p:nvPr/>
          </p:nvSpPr>
          <p:spPr>
            <a:xfrm>
              <a:off x="1106075" y="3303975"/>
              <a:ext cx="271200" cy="338325"/>
            </a:xfrm>
            <a:custGeom>
              <a:rect b="b" l="l" r="r" t="t"/>
              <a:pathLst>
                <a:path extrusionOk="0" h="13533" w="10848">
                  <a:moveTo>
                    <a:pt x="4159" y="435"/>
                  </a:moveTo>
                  <a:cubicBezTo>
                    <a:pt x="4446" y="435"/>
                    <a:pt x="4730" y="608"/>
                    <a:pt x="4787" y="994"/>
                  </a:cubicBezTo>
                  <a:cubicBezTo>
                    <a:pt x="4811" y="1196"/>
                    <a:pt x="4763" y="1387"/>
                    <a:pt x="4632" y="1542"/>
                  </a:cubicBezTo>
                  <a:lnTo>
                    <a:pt x="3846" y="1685"/>
                  </a:lnTo>
                  <a:cubicBezTo>
                    <a:pt x="3668" y="1589"/>
                    <a:pt x="3549" y="1423"/>
                    <a:pt x="3513" y="1232"/>
                  </a:cubicBezTo>
                  <a:cubicBezTo>
                    <a:pt x="3398" y="732"/>
                    <a:pt x="3782" y="435"/>
                    <a:pt x="4159" y="435"/>
                  </a:cubicBezTo>
                  <a:close/>
                  <a:moveTo>
                    <a:pt x="7876" y="2734"/>
                  </a:moveTo>
                  <a:cubicBezTo>
                    <a:pt x="8125" y="2734"/>
                    <a:pt x="8354" y="2922"/>
                    <a:pt x="8406" y="3185"/>
                  </a:cubicBezTo>
                  <a:lnTo>
                    <a:pt x="9788" y="10757"/>
                  </a:lnTo>
                  <a:cubicBezTo>
                    <a:pt x="9835" y="11055"/>
                    <a:pt x="9645" y="11341"/>
                    <a:pt x="9347" y="11400"/>
                  </a:cubicBezTo>
                  <a:lnTo>
                    <a:pt x="3084" y="12543"/>
                  </a:lnTo>
                  <a:cubicBezTo>
                    <a:pt x="3055" y="12548"/>
                    <a:pt x="3026" y="12550"/>
                    <a:pt x="2997" y="12550"/>
                  </a:cubicBezTo>
                  <a:cubicBezTo>
                    <a:pt x="2733" y="12550"/>
                    <a:pt x="2496" y="12359"/>
                    <a:pt x="2453" y="12091"/>
                  </a:cubicBezTo>
                  <a:lnTo>
                    <a:pt x="1072" y="4530"/>
                  </a:lnTo>
                  <a:cubicBezTo>
                    <a:pt x="1013" y="4221"/>
                    <a:pt x="1215" y="3935"/>
                    <a:pt x="1513" y="3887"/>
                  </a:cubicBezTo>
                  <a:lnTo>
                    <a:pt x="2263" y="3756"/>
                  </a:lnTo>
                  <a:cubicBezTo>
                    <a:pt x="2294" y="3965"/>
                    <a:pt x="2472" y="4110"/>
                    <a:pt x="2677" y="4110"/>
                  </a:cubicBezTo>
                  <a:cubicBezTo>
                    <a:pt x="2705" y="4110"/>
                    <a:pt x="2734" y="4107"/>
                    <a:pt x="2763" y="4102"/>
                  </a:cubicBezTo>
                  <a:lnTo>
                    <a:pt x="6680" y="3387"/>
                  </a:lnTo>
                  <a:cubicBezTo>
                    <a:pt x="6906" y="3351"/>
                    <a:pt x="7073" y="3113"/>
                    <a:pt x="7025" y="2887"/>
                  </a:cubicBezTo>
                  <a:lnTo>
                    <a:pt x="7775" y="2744"/>
                  </a:lnTo>
                  <a:cubicBezTo>
                    <a:pt x="7809" y="2737"/>
                    <a:pt x="7843" y="2734"/>
                    <a:pt x="7876" y="2734"/>
                  </a:cubicBezTo>
                  <a:close/>
                  <a:moveTo>
                    <a:pt x="4137" y="1"/>
                  </a:moveTo>
                  <a:cubicBezTo>
                    <a:pt x="4073" y="1"/>
                    <a:pt x="4007" y="6"/>
                    <a:pt x="3942" y="18"/>
                  </a:cubicBezTo>
                  <a:cubicBezTo>
                    <a:pt x="3346" y="125"/>
                    <a:pt x="2953" y="708"/>
                    <a:pt x="3072" y="1304"/>
                  </a:cubicBezTo>
                  <a:cubicBezTo>
                    <a:pt x="3108" y="1482"/>
                    <a:pt x="3180" y="1649"/>
                    <a:pt x="3287" y="1780"/>
                  </a:cubicBezTo>
                  <a:lnTo>
                    <a:pt x="2513" y="1935"/>
                  </a:lnTo>
                  <a:cubicBezTo>
                    <a:pt x="2203" y="1994"/>
                    <a:pt x="1989" y="2304"/>
                    <a:pt x="2049" y="2613"/>
                  </a:cubicBezTo>
                  <a:lnTo>
                    <a:pt x="2096" y="2899"/>
                  </a:lnTo>
                  <a:lnTo>
                    <a:pt x="810" y="3125"/>
                  </a:lnTo>
                  <a:cubicBezTo>
                    <a:pt x="322" y="3220"/>
                    <a:pt x="1" y="3685"/>
                    <a:pt x="96" y="4173"/>
                  </a:cubicBezTo>
                  <a:lnTo>
                    <a:pt x="1668" y="12793"/>
                  </a:lnTo>
                  <a:cubicBezTo>
                    <a:pt x="1742" y="13229"/>
                    <a:pt x="2121" y="13533"/>
                    <a:pt x="2549" y="13533"/>
                  </a:cubicBezTo>
                  <a:cubicBezTo>
                    <a:pt x="2600" y="13533"/>
                    <a:pt x="2651" y="13528"/>
                    <a:pt x="2703" y="13519"/>
                  </a:cubicBezTo>
                  <a:lnTo>
                    <a:pt x="10038" y="12174"/>
                  </a:lnTo>
                  <a:cubicBezTo>
                    <a:pt x="10526" y="12079"/>
                    <a:pt x="10847" y="11614"/>
                    <a:pt x="10752" y="11138"/>
                  </a:cubicBezTo>
                  <a:lnTo>
                    <a:pt x="9192" y="2494"/>
                  </a:lnTo>
                  <a:cubicBezTo>
                    <a:pt x="9108" y="2064"/>
                    <a:pt x="8738" y="1763"/>
                    <a:pt x="8316" y="1763"/>
                  </a:cubicBezTo>
                  <a:cubicBezTo>
                    <a:pt x="8260" y="1763"/>
                    <a:pt x="8202" y="1769"/>
                    <a:pt x="8145" y="1780"/>
                  </a:cubicBezTo>
                  <a:lnTo>
                    <a:pt x="6859" y="2018"/>
                  </a:lnTo>
                  <a:lnTo>
                    <a:pt x="6811" y="1744"/>
                  </a:lnTo>
                  <a:cubicBezTo>
                    <a:pt x="6758" y="1459"/>
                    <a:pt x="6508" y="1258"/>
                    <a:pt x="6237" y="1258"/>
                  </a:cubicBezTo>
                  <a:cubicBezTo>
                    <a:pt x="6202" y="1258"/>
                    <a:pt x="6167" y="1261"/>
                    <a:pt x="6132" y="1268"/>
                  </a:cubicBezTo>
                  <a:lnTo>
                    <a:pt x="5180" y="1435"/>
                  </a:lnTo>
                  <a:cubicBezTo>
                    <a:pt x="5239" y="1268"/>
                    <a:pt x="5251" y="1089"/>
                    <a:pt x="5216" y="923"/>
                  </a:cubicBezTo>
                  <a:cubicBezTo>
                    <a:pt x="5131" y="381"/>
                    <a:pt x="4667" y="1"/>
                    <a:pt x="413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0" name="Google Shape;10520;p53"/>
            <p:cNvSpPr/>
            <p:nvPr/>
          </p:nvSpPr>
          <p:spPr>
            <a:xfrm>
              <a:off x="1154300" y="3425875"/>
              <a:ext cx="46550" cy="38625"/>
            </a:xfrm>
            <a:custGeom>
              <a:rect b="b" l="l" r="r" t="t"/>
              <a:pathLst>
                <a:path extrusionOk="0" h="1545" w="1862">
                  <a:moveTo>
                    <a:pt x="1002" y="0"/>
                  </a:moveTo>
                  <a:cubicBezTo>
                    <a:pt x="958" y="0"/>
                    <a:pt x="914" y="4"/>
                    <a:pt x="870" y="11"/>
                  </a:cubicBezTo>
                  <a:cubicBezTo>
                    <a:pt x="191" y="130"/>
                    <a:pt x="0" y="1011"/>
                    <a:pt x="572" y="1404"/>
                  </a:cubicBezTo>
                  <a:cubicBezTo>
                    <a:pt x="710" y="1501"/>
                    <a:pt x="861" y="1545"/>
                    <a:pt x="1007" y="1545"/>
                  </a:cubicBezTo>
                  <a:cubicBezTo>
                    <a:pt x="1453" y="1545"/>
                    <a:pt x="1861" y="1142"/>
                    <a:pt x="1763" y="630"/>
                  </a:cubicBezTo>
                  <a:cubicBezTo>
                    <a:pt x="1699" y="258"/>
                    <a:pt x="1369" y="0"/>
                    <a:pt x="100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1" name="Google Shape;10521;p53"/>
            <p:cNvSpPr/>
            <p:nvPr/>
          </p:nvSpPr>
          <p:spPr>
            <a:xfrm>
              <a:off x="1206800" y="3414475"/>
              <a:ext cx="97050" cy="33750"/>
            </a:xfrm>
            <a:custGeom>
              <a:rect b="b" l="l" r="r" t="t"/>
              <a:pathLst>
                <a:path extrusionOk="0" h="1350" w="3882">
                  <a:moveTo>
                    <a:pt x="3284" y="0"/>
                  </a:moveTo>
                  <a:cubicBezTo>
                    <a:pt x="3246" y="0"/>
                    <a:pt x="3206" y="5"/>
                    <a:pt x="3163" y="15"/>
                  </a:cubicBezTo>
                  <a:lnTo>
                    <a:pt x="3151" y="3"/>
                  </a:lnTo>
                  <a:lnTo>
                    <a:pt x="556" y="479"/>
                  </a:lnTo>
                  <a:cubicBezTo>
                    <a:pt x="0" y="557"/>
                    <a:pt x="108" y="1349"/>
                    <a:pt x="608" y="1349"/>
                  </a:cubicBezTo>
                  <a:cubicBezTo>
                    <a:pt x="644" y="1349"/>
                    <a:pt x="682" y="1345"/>
                    <a:pt x="722" y="1337"/>
                  </a:cubicBezTo>
                  <a:lnTo>
                    <a:pt x="3306" y="872"/>
                  </a:lnTo>
                  <a:cubicBezTo>
                    <a:pt x="3881" y="817"/>
                    <a:pt x="3788" y="0"/>
                    <a:pt x="328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2" name="Google Shape;10522;p53"/>
            <p:cNvSpPr/>
            <p:nvPr/>
          </p:nvSpPr>
          <p:spPr>
            <a:xfrm>
              <a:off x="1164125" y="3479650"/>
              <a:ext cx="46550" cy="38725"/>
            </a:xfrm>
            <a:custGeom>
              <a:rect b="b" l="l" r="r" t="t"/>
              <a:pathLst>
                <a:path extrusionOk="0" h="1549" w="1862">
                  <a:moveTo>
                    <a:pt x="1015" y="1"/>
                  </a:moveTo>
                  <a:cubicBezTo>
                    <a:pt x="967" y="1"/>
                    <a:pt x="918" y="6"/>
                    <a:pt x="870" y="15"/>
                  </a:cubicBezTo>
                  <a:cubicBezTo>
                    <a:pt x="191" y="134"/>
                    <a:pt x="0" y="1015"/>
                    <a:pt x="560" y="1408"/>
                  </a:cubicBezTo>
                  <a:cubicBezTo>
                    <a:pt x="701" y="1505"/>
                    <a:pt x="854" y="1549"/>
                    <a:pt x="1002" y="1549"/>
                  </a:cubicBezTo>
                  <a:cubicBezTo>
                    <a:pt x="1453" y="1549"/>
                    <a:pt x="1861" y="1146"/>
                    <a:pt x="1762" y="635"/>
                  </a:cubicBezTo>
                  <a:cubicBezTo>
                    <a:pt x="1699" y="267"/>
                    <a:pt x="1377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3" name="Google Shape;10523;p53"/>
            <p:cNvSpPr/>
            <p:nvPr/>
          </p:nvSpPr>
          <p:spPr>
            <a:xfrm>
              <a:off x="1218000" y="3468350"/>
              <a:ext cx="94000" cy="33750"/>
            </a:xfrm>
            <a:custGeom>
              <a:rect b="b" l="l" r="r" t="t"/>
              <a:pathLst>
                <a:path extrusionOk="0" h="1350" w="3760">
                  <a:moveTo>
                    <a:pt x="3143" y="1"/>
                  </a:moveTo>
                  <a:cubicBezTo>
                    <a:pt x="3128" y="1"/>
                    <a:pt x="3112" y="2"/>
                    <a:pt x="3096" y="3"/>
                  </a:cubicBezTo>
                  <a:lnTo>
                    <a:pt x="500" y="467"/>
                  </a:lnTo>
                  <a:cubicBezTo>
                    <a:pt x="0" y="619"/>
                    <a:pt x="125" y="1350"/>
                    <a:pt x="631" y="1350"/>
                  </a:cubicBezTo>
                  <a:cubicBezTo>
                    <a:pt x="643" y="1350"/>
                    <a:pt x="655" y="1349"/>
                    <a:pt x="667" y="1348"/>
                  </a:cubicBezTo>
                  <a:lnTo>
                    <a:pt x="3263" y="872"/>
                  </a:lnTo>
                  <a:cubicBezTo>
                    <a:pt x="3759" y="722"/>
                    <a:pt x="3640" y="1"/>
                    <a:pt x="314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4" name="Google Shape;10524;p53"/>
            <p:cNvSpPr/>
            <p:nvPr/>
          </p:nvSpPr>
          <p:spPr>
            <a:xfrm>
              <a:off x="1174550" y="3537175"/>
              <a:ext cx="46600" cy="38650"/>
            </a:xfrm>
            <a:custGeom>
              <a:rect b="b" l="l" r="r" t="t"/>
              <a:pathLst>
                <a:path extrusionOk="0" h="1546" w="1864">
                  <a:moveTo>
                    <a:pt x="1013" y="1"/>
                  </a:moveTo>
                  <a:cubicBezTo>
                    <a:pt x="970" y="1"/>
                    <a:pt x="926" y="5"/>
                    <a:pt x="881" y="12"/>
                  </a:cubicBezTo>
                  <a:cubicBezTo>
                    <a:pt x="202" y="131"/>
                    <a:pt x="0" y="1012"/>
                    <a:pt x="572" y="1405"/>
                  </a:cubicBezTo>
                  <a:cubicBezTo>
                    <a:pt x="710" y="1502"/>
                    <a:pt x="861" y="1546"/>
                    <a:pt x="1008" y="1546"/>
                  </a:cubicBezTo>
                  <a:cubicBezTo>
                    <a:pt x="1454" y="1546"/>
                    <a:pt x="1864" y="1145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5" name="Google Shape;10525;p53"/>
            <p:cNvSpPr/>
            <p:nvPr/>
          </p:nvSpPr>
          <p:spPr>
            <a:xfrm>
              <a:off x="1228500" y="3525850"/>
              <a:ext cx="94125" cy="33725"/>
            </a:xfrm>
            <a:custGeom>
              <a:rect b="b" l="l" r="r" t="t"/>
              <a:pathLst>
                <a:path extrusionOk="0" h="1349" w="3765">
                  <a:moveTo>
                    <a:pt x="3105" y="1"/>
                  </a:moveTo>
                  <a:lnTo>
                    <a:pt x="509" y="477"/>
                  </a:lnTo>
                  <a:cubicBezTo>
                    <a:pt x="1" y="616"/>
                    <a:pt x="109" y="1348"/>
                    <a:pt x="616" y="1348"/>
                  </a:cubicBezTo>
                  <a:cubicBezTo>
                    <a:pt x="632" y="1348"/>
                    <a:pt x="648" y="1348"/>
                    <a:pt x="664" y="1346"/>
                  </a:cubicBezTo>
                  <a:lnTo>
                    <a:pt x="3259" y="882"/>
                  </a:lnTo>
                  <a:cubicBezTo>
                    <a:pt x="3764" y="744"/>
                    <a:pt x="3650" y="10"/>
                    <a:pt x="3151" y="10"/>
                  </a:cubicBezTo>
                  <a:cubicBezTo>
                    <a:pt x="3132" y="10"/>
                    <a:pt x="3113" y="11"/>
                    <a:pt x="3093" y="13"/>
                  </a:cubicBezTo>
                  <a:lnTo>
                    <a:pt x="3105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6" name="Google Shape;10526;p53"/>
            <p:cNvSpPr/>
            <p:nvPr/>
          </p:nvSpPr>
          <p:spPr>
            <a:xfrm>
              <a:off x="1130200" y="3776850"/>
              <a:ext cx="193200" cy="173725"/>
            </a:xfrm>
            <a:custGeom>
              <a:rect b="b" l="l" r="r" t="t"/>
              <a:pathLst>
                <a:path extrusionOk="0" h="6949" w="7728">
                  <a:moveTo>
                    <a:pt x="3940" y="0"/>
                  </a:moveTo>
                  <a:cubicBezTo>
                    <a:pt x="2906" y="0"/>
                    <a:pt x="1888" y="466"/>
                    <a:pt x="1214" y="1331"/>
                  </a:cubicBezTo>
                  <a:lnTo>
                    <a:pt x="6953" y="4963"/>
                  </a:lnTo>
                  <a:cubicBezTo>
                    <a:pt x="7727" y="3391"/>
                    <a:pt x="7239" y="1474"/>
                    <a:pt x="5775" y="534"/>
                  </a:cubicBezTo>
                  <a:cubicBezTo>
                    <a:pt x="5207" y="173"/>
                    <a:pt x="4570" y="0"/>
                    <a:pt x="3940" y="0"/>
                  </a:cubicBezTo>
                  <a:close/>
                  <a:moveTo>
                    <a:pt x="810" y="1974"/>
                  </a:moveTo>
                  <a:lnTo>
                    <a:pt x="810" y="1974"/>
                  </a:lnTo>
                  <a:cubicBezTo>
                    <a:pt x="0" y="3546"/>
                    <a:pt x="524" y="5475"/>
                    <a:pt x="2012" y="6415"/>
                  </a:cubicBezTo>
                  <a:cubicBezTo>
                    <a:pt x="2579" y="6775"/>
                    <a:pt x="3212" y="6948"/>
                    <a:pt x="3839" y="6948"/>
                  </a:cubicBezTo>
                  <a:cubicBezTo>
                    <a:pt x="4870" y="6948"/>
                    <a:pt x="5882" y="6480"/>
                    <a:pt x="6548" y="5606"/>
                  </a:cubicBezTo>
                  <a:lnTo>
                    <a:pt x="810" y="1974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7" name="Google Shape;10527;p53"/>
            <p:cNvSpPr/>
            <p:nvPr/>
          </p:nvSpPr>
          <p:spPr>
            <a:xfrm>
              <a:off x="1493625" y="3402925"/>
              <a:ext cx="152125" cy="141100"/>
            </a:xfrm>
            <a:custGeom>
              <a:rect b="b" l="l" r="r" t="t"/>
              <a:pathLst>
                <a:path extrusionOk="0" h="5644" w="6085">
                  <a:moveTo>
                    <a:pt x="3608" y="1"/>
                  </a:moveTo>
                  <a:lnTo>
                    <a:pt x="1215" y="1632"/>
                  </a:lnTo>
                  <a:cubicBezTo>
                    <a:pt x="251" y="2287"/>
                    <a:pt x="1" y="3596"/>
                    <a:pt x="655" y="4561"/>
                  </a:cubicBezTo>
                  <a:lnTo>
                    <a:pt x="763" y="4727"/>
                  </a:lnTo>
                  <a:cubicBezTo>
                    <a:pt x="1172" y="5323"/>
                    <a:pt x="1837" y="5644"/>
                    <a:pt x="2514" y="5644"/>
                  </a:cubicBezTo>
                  <a:cubicBezTo>
                    <a:pt x="2920" y="5644"/>
                    <a:pt x="3330" y="5528"/>
                    <a:pt x="3692" y="5287"/>
                  </a:cubicBezTo>
                  <a:lnTo>
                    <a:pt x="6085" y="3656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8" name="Google Shape;10528;p53"/>
            <p:cNvSpPr/>
            <p:nvPr/>
          </p:nvSpPr>
          <p:spPr>
            <a:xfrm>
              <a:off x="1596625" y="3344700"/>
              <a:ext cx="151825" cy="141000"/>
            </a:xfrm>
            <a:custGeom>
              <a:rect b="b" l="l" r="r" t="t"/>
              <a:pathLst>
                <a:path extrusionOk="0" h="5640" w="6073">
                  <a:moveTo>
                    <a:pt x="3568" y="0"/>
                  </a:moveTo>
                  <a:cubicBezTo>
                    <a:pt x="3162" y="0"/>
                    <a:pt x="2752" y="118"/>
                    <a:pt x="2393" y="365"/>
                  </a:cubicBezTo>
                  <a:lnTo>
                    <a:pt x="0" y="1996"/>
                  </a:lnTo>
                  <a:lnTo>
                    <a:pt x="2477" y="5640"/>
                  </a:lnTo>
                  <a:lnTo>
                    <a:pt x="4870" y="4008"/>
                  </a:lnTo>
                  <a:cubicBezTo>
                    <a:pt x="5822" y="3354"/>
                    <a:pt x="6072" y="2044"/>
                    <a:pt x="5417" y="1091"/>
                  </a:cubicBezTo>
                  <a:lnTo>
                    <a:pt x="5310" y="925"/>
                  </a:lnTo>
                  <a:cubicBezTo>
                    <a:pt x="4902" y="324"/>
                    <a:pt x="4240" y="0"/>
                    <a:pt x="356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9" name="Google Shape;10529;p53"/>
            <p:cNvSpPr/>
            <p:nvPr/>
          </p:nvSpPr>
          <p:spPr>
            <a:xfrm>
              <a:off x="1449275" y="3693975"/>
              <a:ext cx="267925" cy="267150"/>
            </a:xfrm>
            <a:custGeom>
              <a:rect b="b" l="l" r="r" t="t"/>
              <a:pathLst>
                <a:path extrusionOk="0" h="10686" w="10717">
                  <a:moveTo>
                    <a:pt x="5017" y="0"/>
                  </a:moveTo>
                  <a:cubicBezTo>
                    <a:pt x="4831" y="0"/>
                    <a:pt x="4666" y="137"/>
                    <a:pt x="4644" y="324"/>
                  </a:cubicBezTo>
                  <a:lnTo>
                    <a:pt x="4180" y="3813"/>
                  </a:lnTo>
                  <a:lnTo>
                    <a:pt x="703" y="3349"/>
                  </a:lnTo>
                  <a:cubicBezTo>
                    <a:pt x="688" y="3347"/>
                    <a:pt x="673" y="3346"/>
                    <a:pt x="659" y="3346"/>
                  </a:cubicBezTo>
                  <a:cubicBezTo>
                    <a:pt x="474" y="3346"/>
                    <a:pt x="308" y="3482"/>
                    <a:pt x="286" y="3670"/>
                  </a:cubicBezTo>
                  <a:lnTo>
                    <a:pt x="24" y="5647"/>
                  </a:lnTo>
                  <a:cubicBezTo>
                    <a:pt x="1" y="5849"/>
                    <a:pt x="143" y="6028"/>
                    <a:pt x="346" y="6063"/>
                  </a:cubicBezTo>
                  <a:lnTo>
                    <a:pt x="3822" y="6528"/>
                  </a:lnTo>
                  <a:lnTo>
                    <a:pt x="3370" y="10004"/>
                  </a:lnTo>
                  <a:cubicBezTo>
                    <a:pt x="3334" y="10207"/>
                    <a:pt x="3477" y="10397"/>
                    <a:pt x="3691" y="10421"/>
                  </a:cubicBezTo>
                  <a:lnTo>
                    <a:pt x="5656" y="10683"/>
                  </a:lnTo>
                  <a:cubicBezTo>
                    <a:pt x="5671" y="10685"/>
                    <a:pt x="5686" y="10685"/>
                    <a:pt x="5700" y="10685"/>
                  </a:cubicBezTo>
                  <a:cubicBezTo>
                    <a:pt x="5885" y="10685"/>
                    <a:pt x="6051" y="10549"/>
                    <a:pt x="6073" y="10361"/>
                  </a:cubicBezTo>
                  <a:lnTo>
                    <a:pt x="6537" y="6873"/>
                  </a:lnTo>
                  <a:lnTo>
                    <a:pt x="10014" y="7337"/>
                  </a:lnTo>
                  <a:cubicBezTo>
                    <a:pt x="10028" y="7339"/>
                    <a:pt x="10043" y="7340"/>
                    <a:pt x="10058" y="7340"/>
                  </a:cubicBezTo>
                  <a:cubicBezTo>
                    <a:pt x="10243" y="7340"/>
                    <a:pt x="10408" y="7203"/>
                    <a:pt x="10430" y="7016"/>
                  </a:cubicBezTo>
                  <a:lnTo>
                    <a:pt x="10692" y="5039"/>
                  </a:lnTo>
                  <a:cubicBezTo>
                    <a:pt x="10716" y="4837"/>
                    <a:pt x="10573" y="4646"/>
                    <a:pt x="10371" y="4623"/>
                  </a:cubicBezTo>
                  <a:lnTo>
                    <a:pt x="6894" y="4170"/>
                  </a:lnTo>
                  <a:lnTo>
                    <a:pt x="7347" y="682"/>
                  </a:lnTo>
                  <a:cubicBezTo>
                    <a:pt x="7382" y="479"/>
                    <a:pt x="7240" y="289"/>
                    <a:pt x="7025" y="265"/>
                  </a:cubicBezTo>
                  <a:lnTo>
                    <a:pt x="5061" y="3"/>
                  </a:lnTo>
                  <a:cubicBezTo>
                    <a:pt x="5046" y="1"/>
                    <a:pt x="5031" y="0"/>
                    <a:pt x="501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0" name="Google Shape;10530;p53"/>
            <p:cNvSpPr/>
            <p:nvPr/>
          </p:nvSpPr>
          <p:spPr>
            <a:xfrm>
              <a:off x="1106075" y="4098125"/>
              <a:ext cx="271200" cy="338025"/>
            </a:xfrm>
            <a:custGeom>
              <a:rect b="b" l="l" r="r" t="t"/>
              <a:pathLst>
                <a:path extrusionOk="0" h="13521" w="10848">
                  <a:moveTo>
                    <a:pt x="4159" y="435"/>
                  </a:moveTo>
                  <a:cubicBezTo>
                    <a:pt x="4446" y="435"/>
                    <a:pt x="4730" y="608"/>
                    <a:pt x="4787" y="994"/>
                  </a:cubicBezTo>
                  <a:cubicBezTo>
                    <a:pt x="4811" y="1184"/>
                    <a:pt x="4763" y="1387"/>
                    <a:pt x="4632" y="1542"/>
                  </a:cubicBezTo>
                  <a:lnTo>
                    <a:pt x="3846" y="1684"/>
                  </a:lnTo>
                  <a:cubicBezTo>
                    <a:pt x="3668" y="1589"/>
                    <a:pt x="3549" y="1434"/>
                    <a:pt x="3513" y="1244"/>
                  </a:cubicBezTo>
                  <a:lnTo>
                    <a:pt x="3513" y="1232"/>
                  </a:lnTo>
                  <a:cubicBezTo>
                    <a:pt x="3398" y="732"/>
                    <a:pt x="3782" y="435"/>
                    <a:pt x="4159" y="435"/>
                  </a:cubicBezTo>
                  <a:close/>
                  <a:moveTo>
                    <a:pt x="7880" y="2746"/>
                  </a:moveTo>
                  <a:cubicBezTo>
                    <a:pt x="8137" y="2746"/>
                    <a:pt x="8364" y="2934"/>
                    <a:pt x="8406" y="3196"/>
                  </a:cubicBezTo>
                  <a:lnTo>
                    <a:pt x="9788" y="10757"/>
                  </a:lnTo>
                  <a:cubicBezTo>
                    <a:pt x="9835" y="11055"/>
                    <a:pt x="9645" y="11340"/>
                    <a:pt x="9347" y="11400"/>
                  </a:cubicBezTo>
                  <a:lnTo>
                    <a:pt x="3084" y="12543"/>
                  </a:lnTo>
                  <a:cubicBezTo>
                    <a:pt x="3054" y="12548"/>
                    <a:pt x="3023" y="12550"/>
                    <a:pt x="2993" y="12550"/>
                  </a:cubicBezTo>
                  <a:cubicBezTo>
                    <a:pt x="2730" y="12550"/>
                    <a:pt x="2496" y="12369"/>
                    <a:pt x="2453" y="12102"/>
                  </a:cubicBezTo>
                  <a:lnTo>
                    <a:pt x="1072" y="4530"/>
                  </a:lnTo>
                  <a:cubicBezTo>
                    <a:pt x="1013" y="4232"/>
                    <a:pt x="1215" y="3947"/>
                    <a:pt x="1513" y="3899"/>
                  </a:cubicBezTo>
                  <a:lnTo>
                    <a:pt x="2263" y="3768"/>
                  </a:lnTo>
                  <a:cubicBezTo>
                    <a:pt x="2294" y="3968"/>
                    <a:pt x="2475" y="4121"/>
                    <a:pt x="2681" y="4121"/>
                  </a:cubicBezTo>
                  <a:cubicBezTo>
                    <a:pt x="2708" y="4121"/>
                    <a:pt x="2735" y="4119"/>
                    <a:pt x="2763" y="4113"/>
                  </a:cubicBezTo>
                  <a:lnTo>
                    <a:pt x="6680" y="3399"/>
                  </a:lnTo>
                  <a:cubicBezTo>
                    <a:pt x="6906" y="3351"/>
                    <a:pt x="7073" y="3125"/>
                    <a:pt x="7025" y="2887"/>
                  </a:cubicBezTo>
                  <a:lnTo>
                    <a:pt x="7775" y="2756"/>
                  </a:lnTo>
                  <a:cubicBezTo>
                    <a:pt x="7811" y="2749"/>
                    <a:pt x="7846" y="2746"/>
                    <a:pt x="7880" y="2746"/>
                  </a:cubicBezTo>
                  <a:close/>
                  <a:moveTo>
                    <a:pt x="4137" y="0"/>
                  </a:moveTo>
                  <a:cubicBezTo>
                    <a:pt x="4073" y="0"/>
                    <a:pt x="4007" y="6"/>
                    <a:pt x="3942" y="18"/>
                  </a:cubicBezTo>
                  <a:cubicBezTo>
                    <a:pt x="3346" y="125"/>
                    <a:pt x="2953" y="708"/>
                    <a:pt x="3072" y="1303"/>
                  </a:cubicBezTo>
                  <a:cubicBezTo>
                    <a:pt x="3108" y="1482"/>
                    <a:pt x="3180" y="1637"/>
                    <a:pt x="3287" y="1780"/>
                  </a:cubicBezTo>
                  <a:lnTo>
                    <a:pt x="2513" y="1923"/>
                  </a:lnTo>
                  <a:cubicBezTo>
                    <a:pt x="2203" y="1982"/>
                    <a:pt x="1989" y="2292"/>
                    <a:pt x="2049" y="2601"/>
                  </a:cubicBezTo>
                  <a:lnTo>
                    <a:pt x="2096" y="2887"/>
                  </a:lnTo>
                  <a:lnTo>
                    <a:pt x="810" y="3125"/>
                  </a:lnTo>
                  <a:cubicBezTo>
                    <a:pt x="322" y="3208"/>
                    <a:pt x="1" y="3673"/>
                    <a:pt x="96" y="4161"/>
                  </a:cubicBezTo>
                  <a:lnTo>
                    <a:pt x="1668" y="12793"/>
                  </a:lnTo>
                  <a:cubicBezTo>
                    <a:pt x="1742" y="13218"/>
                    <a:pt x="2121" y="13520"/>
                    <a:pt x="2549" y="13520"/>
                  </a:cubicBezTo>
                  <a:cubicBezTo>
                    <a:pt x="2600" y="13520"/>
                    <a:pt x="2651" y="13516"/>
                    <a:pt x="2703" y="13507"/>
                  </a:cubicBezTo>
                  <a:lnTo>
                    <a:pt x="10038" y="12162"/>
                  </a:lnTo>
                  <a:cubicBezTo>
                    <a:pt x="10526" y="12079"/>
                    <a:pt x="10847" y="11602"/>
                    <a:pt x="10752" y="11126"/>
                  </a:cubicBezTo>
                  <a:lnTo>
                    <a:pt x="9180" y="2494"/>
                  </a:lnTo>
                  <a:cubicBezTo>
                    <a:pt x="9107" y="2064"/>
                    <a:pt x="8728" y="1763"/>
                    <a:pt x="8313" y="1763"/>
                  </a:cubicBezTo>
                  <a:cubicBezTo>
                    <a:pt x="8257" y="1763"/>
                    <a:pt x="8201" y="1768"/>
                    <a:pt x="8145" y="1780"/>
                  </a:cubicBezTo>
                  <a:lnTo>
                    <a:pt x="6859" y="2018"/>
                  </a:lnTo>
                  <a:lnTo>
                    <a:pt x="6811" y="1732"/>
                  </a:lnTo>
                  <a:cubicBezTo>
                    <a:pt x="6757" y="1451"/>
                    <a:pt x="6498" y="1249"/>
                    <a:pt x="6219" y="1249"/>
                  </a:cubicBezTo>
                  <a:cubicBezTo>
                    <a:pt x="6190" y="1249"/>
                    <a:pt x="6161" y="1251"/>
                    <a:pt x="6132" y="1256"/>
                  </a:cubicBezTo>
                  <a:lnTo>
                    <a:pt x="5180" y="1434"/>
                  </a:lnTo>
                  <a:cubicBezTo>
                    <a:pt x="5239" y="1268"/>
                    <a:pt x="5251" y="1089"/>
                    <a:pt x="5216" y="910"/>
                  </a:cubicBezTo>
                  <a:cubicBezTo>
                    <a:pt x="5131" y="380"/>
                    <a:pt x="4667" y="0"/>
                    <a:pt x="413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1" name="Google Shape;10531;p53"/>
            <p:cNvSpPr/>
            <p:nvPr/>
          </p:nvSpPr>
          <p:spPr>
            <a:xfrm>
              <a:off x="1154300" y="4220000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5"/>
                    <a:pt x="870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2" name="Google Shape;10532;p53"/>
            <p:cNvSpPr/>
            <p:nvPr/>
          </p:nvSpPr>
          <p:spPr>
            <a:xfrm>
              <a:off x="1207225" y="4208650"/>
              <a:ext cx="96400" cy="33625"/>
            </a:xfrm>
            <a:custGeom>
              <a:rect b="b" l="l" r="r" t="t"/>
              <a:pathLst>
                <a:path extrusionOk="0" h="1345" w="3856">
                  <a:moveTo>
                    <a:pt x="3258" y="1"/>
                  </a:moveTo>
                  <a:cubicBezTo>
                    <a:pt x="3223" y="1"/>
                    <a:pt x="3185" y="5"/>
                    <a:pt x="3146" y="14"/>
                  </a:cubicBezTo>
                  <a:lnTo>
                    <a:pt x="3134" y="14"/>
                  </a:lnTo>
                  <a:lnTo>
                    <a:pt x="539" y="478"/>
                  </a:lnTo>
                  <a:cubicBezTo>
                    <a:pt x="1" y="579"/>
                    <a:pt x="106" y="1345"/>
                    <a:pt x="607" y="1345"/>
                  </a:cubicBezTo>
                  <a:cubicBezTo>
                    <a:pt x="638" y="1345"/>
                    <a:pt x="671" y="1342"/>
                    <a:pt x="705" y="1335"/>
                  </a:cubicBezTo>
                  <a:lnTo>
                    <a:pt x="3289" y="871"/>
                  </a:lnTo>
                  <a:cubicBezTo>
                    <a:pt x="3855" y="793"/>
                    <a:pt x="3748" y="1"/>
                    <a:pt x="325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3" name="Google Shape;10533;p53"/>
            <p:cNvSpPr/>
            <p:nvPr/>
          </p:nvSpPr>
          <p:spPr>
            <a:xfrm>
              <a:off x="1164125" y="4273875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5"/>
                    <a:pt x="870" y="12"/>
                  </a:cubicBezTo>
                  <a:cubicBezTo>
                    <a:pt x="191" y="131"/>
                    <a:pt x="0" y="1012"/>
                    <a:pt x="560" y="1405"/>
                  </a:cubicBezTo>
                  <a:cubicBezTo>
                    <a:pt x="701" y="1502"/>
                    <a:pt x="854" y="1546"/>
                    <a:pt x="1002" y="1546"/>
                  </a:cubicBezTo>
                  <a:cubicBezTo>
                    <a:pt x="1453" y="1546"/>
                    <a:pt x="1861" y="1142"/>
                    <a:pt x="1762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4" name="Google Shape;10534;p53"/>
            <p:cNvSpPr/>
            <p:nvPr/>
          </p:nvSpPr>
          <p:spPr>
            <a:xfrm>
              <a:off x="1218000" y="4262500"/>
              <a:ext cx="94000" cy="33750"/>
            </a:xfrm>
            <a:custGeom>
              <a:rect b="b" l="l" r="r" t="t"/>
              <a:pathLst>
                <a:path extrusionOk="0" h="1350" w="3760">
                  <a:moveTo>
                    <a:pt x="3143" y="1"/>
                  </a:moveTo>
                  <a:cubicBezTo>
                    <a:pt x="3128" y="1"/>
                    <a:pt x="3112" y="1"/>
                    <a:pt x="3096" y="3"/>
                  </a:cubicBezTo>
                  <a:lnTo>
                    <a:pt x="500" y="467"/>
                  </a:lnTo>
                  <a:cubicBezTo>
                    <a:pt x="0" y="618"/>
                    <a:pt x="125" y="1349"/>
                    <a:pt x="631" y="1349"/>
                  </a:cubicBezTo>
                  <a:cubicBezTo>
                    <a:pt x="643" y="1349"/>
                    <a:pt x="655" y="1349"/>
                    <a:pt x="667" y="1348"/>
                  </a:cubicBezTo>
                  <a:lnTo>
                    <a:pt x="3263" y="872"/>
                  </a:lnTo>
                  <a:cubicBezTo>
                    <a:pt x="3759" y="722"/>
                    <a:pt x="3640" y="1"/>
                    <a:pt x="314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5" name="Google Shape;10535;p53"/>
            <p:cNvSpPr/>
            <p:nvPr/>
          </p:nvSpPr>
          <p:spPr>
            <a:xfrm>
              <a:off x="1174550" y="4331350"/>
              <a:ext cx="46600" cy="38925"/>
            </a:xfrm>
            <a:custGeom>
              <a:rect b="b" l="l" r="r" t="t"/>
              <a:pathLst>
                <a:path extrusionOk="0" h="1557" w="1864">
                  <a:moveTo>
                    <a:pt x="1009" y="0"/>
                  </a:moveTo>
                  <a:cubicBezTo>
                    <a:pt x="967" y="0"/>
                    <a:pt x="924" y="4"/>
                    <a:pt x="881" y="11"/>
                  </a:cubicBezTo>
                  <a:cubicBezTo>
                    <a:pt x="202" y="130"/>
                    <a:pt x="0" y="1011"/>
                    <a:pt x="572" y="1416"/>
                  </a:cubicBezTo>
                  <a:cubicBezTo>
                    <a:pt x="710" y="1513"/>
                    <a:pt x="860" y="1556"/>
                    <a:pt x="1007" y="1556"/>
                  </a:cubicBezTo>
                  <a:cubicBezTo>
                    <a:pt x="1454" y="1556"/>
                    <a:pt x="1864" y="1153"/>
                    <a:pt x="1774" y="642"/>
                  </a:cubicBezTo>
                  <a:cubicBezTo>
                    <a:pt x="1699" y="268"/>
                    <a:pt x="1376" y="0"/>
                    <a:pt x="100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6" name="Google Shape;10536;p53"/>
            <p:cNvSpPr/>
            <p:nvPr/>
          </p:nvSpPr>
          <p:spPr>
            <a:xfrm>
              <a:off x="1228100" y="4319925"/>
              <a:ext cx="94800" cy="33850"/>
            </a:xfrm>
            <a:custGeom>
              <a:rect b="b" l="l" r="r" t="t"/>
              <a:pathLst>
                <a:path extrusionOk="0" h="1354" w="3792">
                  <a:moveTo>
                    <a:pt x="3178" y="1"/>
                  </a:moveTo>
                  <a:cubicBezTo>
                    <a:pt x="3159" y="1"/>
                    <a:pt x="3140" y="2"/>
                    <a:pt x="3121" y="4"/>
                  </a:cubicBezTo>
                  <a:lnTo>
                    <a:pt x="525" y="480"/>
                  </a:lnTo>
                  <a:cubicBezTo>
                    <a:pt x="0" y="605"/>
                    <a:pt x="120" y="1354"/>
                    <a:pt x="613" y="1354"/>
                  </a:cubicBezTo>
                  <a:cubicBezTo>
                    <a:pt x="634" y="1354"/>
                    <a:pt x="657" y="1352"/>
                    <a:pt x="680" y="1349"/>
                  </a:cubicBezTo>
                  <a:lnTo>
                    <a:pt x="3275" y="885"/>
                  </a:lnTo>
                  <a:cubicBezTo>
                    <a:pt x="3792" y="747"/>
                    <a:pt x="3678" y="1"/>
                    <a:pt x="317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7" name="Google Shape;10537;p53"/>
            <p:cNvSpPr/>
            <p:nvPr/>
          </p:nvSpPr>
          <p:spPr>
            <a:xfrm>
              <a:off x="1130200" y="4570700"/>
              <a:ext cx="194075" cy="174025"/>
            </a:xfrm>
            <a:custGeom>
              <a:rect b="b" l="l" r="r" t="t"/>
              <a:pathLst>
                <a:path extrusionOk="0" h="6961" w="7763">
                  <a:moveTo>
                    <a:pt x="3924" y="1"/>
                  </a:moveTo>
                  <a:cubicBezTo>
                    <a:pt x="2893" y="1"/>
                    <a:pt x="1881" y="469"/>
                    <a:pt x="1214" y="1343"/>
                  </a:cubicBezTo>
                  <a:lnTo>
                    <a:pt x="6953" y="4975"/>
                  </a:lnTo>
                  <a:cubicBezTo>
                    <a:pt x="7763" y="3403"/>
                    <a:pt x="7239" y="1474"/>
                    <a:pt x="5751" y="534"/>
                  </a:cubicBezTo>
                  <a:cubicBezTo>
                    <a:pt x="5184" y="174"/>
                    <a:pt x="4551" y="1"/>
                    <a:pt x="3924" y="1"/>
                  </a:cubicBezTo>
                  <a:close/>
                  <a:moveTo>
                    <a:pt x="810" y="1986"/>
                  </a:moveTo>
                  <a:lnTo>
                    <a:pt x="810" y="1986"/>
                  </a:lnTo>
                  <a:cubicBezTo>
                    <a:pt x="0" y="3558"/>
                    <a:pt x="524" y="5487"/>
                    <a:pt x="2012" y="6427"/>
                  </a:cubicBezTo>
                  <a:cubicBezTo>
                    <a:pt x="2579" y="6787"/>
                    <a:pt x="3212" y="6960"/>
                    <a:pt x="3839" y="6960"/>
                  </a:cubicBezTo>
                  <a:cubicBezTo>
                    <a:pt x="4870" y="6960"/>
                    <a:pt x="5882" y="6492"/>
                    <a:pt x="6548" y="5618"/>
                  </a:cubicBezTo>
                  <a:lnTo>
                    <a:pt x="810" y="1986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8" name="Google Shape;10538;p53"/>
            <p:cNvSpPr/>
            <p:nvPr/>
          </p:nvSpPr>
          <p:spPr>
            <a:xfrm>
              <a:off x="1493625" y="4197375"/>
              <a:ext cx="152125" cy="141000"/>
            </a:xfrm>
            <a:custGeom>
              <a:rect b="b" l="l" r="r" t="t"/>
              <a:pathLst>
                <a:path extrusionOk="0" h="5640" w="6085">
                  <a:moveTo>
                    <a:pt x="3608" y="0"/>
                  </a:moveTo>
                  <a:lnTo>
                    <a:pt x="1215" y="1632"/>
                  </a:lnTo>
                  <a:cubicBezTo>
                    <a:pt x="251" y="2286"/>
                    <a:pt x="1" y="3596"/>
                    <a:pt x="655" y="4560"/>
                  </a:cubicBezTo>
                  <a:lnTo>
                    <a:pt x="763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2"/>
                    <a:pt x="3692" y="5275"/>
                  </a:cubicBezTo>
                  <a:lnTo>
                    <a:pt x="6085" y="3644"/>
                  </a:lnTo>
                  <a:lnTo>
                    <a:pt x="3608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9" name="Google Shape;10539;p53"/>
            <p:cNvSpPr/>
            <p:nvPr/>
          </p:nvSpPr>
          <p:spPr>
            <a:xfrm>
              <a:off x="1596625" y="4138825"/>
              <a:ext cx="151825" cy="141025"/>
            </a:xfrm>
            <a:custGeom>
              <a:rect b="b" l="l" r="r" t="t"/>
              <a:pathLst>
                <a:path extrusionOk="0" h="5641" w="6073">
                  <a:moveTo>
                    <a:pt x="3568" y="1"/>
                  </a:moveTo>
                  <a:cubicBezTo>
                    <a:pt x="3162" y="1"/>
                    <a:pt x="2752" y="119"/>
                    <a:pt x="2393" y="366"/>
                  </a:cubicBezTo>
                  <a:lnTo>
                    <a:pt x="0" y="1997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22" y="3354"/>
                    <a:pt x="6072" y="2045"/>
                    <a:pt x="5417" y="1092"/>
                  </a:cubicBezTo>
                  <a:lnTo>
                    <a:pt x="5310" y="926"/>
                  </a:lnTo>
                  <a:cubicBezTo>
                    <a:pt x="4902" y="325"/>
                    <a:pt x="4240" y="1"/>
                    <a:pt x="356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0" name="Google Shape;10540;p53"/>
            <p:cNvSpPr/>
            <p:nvPr/>
          </p:nvSpPr>
          <p:spPr>
            <a:xfrm>
              <a:off x="1449275" y="4488350"/>
              <a:ext cx="267925" cy="266925"/>
            </a:xfrm>
            <a:custGeom>
              <a:rect b="b" l="l" r="r" t="t"/>
              <a:pathLst>
                <a:path extrusionOk="0" h="10677" w="10717">
                  <a:moveTo>
                    <a:pt x="4999" y="0"/>
                  </a:moveTo>
                  <a:cubicBezTo>
                    <a:pt x="4821" y="0"/>
                    <a:pt x="4665" y="135"/>
                    <a:pt x="4644" y="327"/>
                  </a:cubicBezTo>
                  <a:lnTo>
                    <a:pt x="4180" y="3804"/>
                  </a:lnTo>
                  <a:lnTo>
                    <a:pt x="703" y="3339"/>
                  </a:lnTo>
                  <a:cubicBezTo>
                    <a:pt x="688" y="3338"/>
                    <a:pt x="673" y="3337"/>
                    <a:pt x="659" y="3337"/>
                  </a:cubicBezTo>
                  <a:cubicBezTo>
                    <a:pt x="474" y="3337"/>
                    <a:pt x="308" y="3473"/>
                    <a:pt x="286" y="3661"/>
                  </a:cubicBezTo>
                  <a:lnTo>
                    <a:pt x="24" y="5637"/>
                  </a:lnTo>
                  <a:cubicBezTo>
                    <a:pt x="1" y="5840"/>
                    <a:pt x="143" y="6030"/>
                    <a:pt x="346" y="6054"/>
                  </a:cubicBezTo>
                  <a:lnTo>
                    <a:pt x="3822" y="6518"/>
                  </a:lnTo>
                  <a:lnTo>
                    <a:pt x="3370" y="9995"/>
                  </a:lnTo>
                  <a:cubicBezTo>
                    <a:pt x="3334" y="10197"/>
                    <a:pt x="3477" y="10388"/>
                    <a:pt x="3691" y="10412"/>
                  </a:cubicBezTo>
                  <a:lnTo>
                    <a:pt x="5656" y="10674"/>
                  </a:lnTo>
                  <a:cubicBezTo>
                    <a:pt x="5671" y="10675"/>
                    <a:pt x="5686" y="10676"/>
                    <a:pt x="5700" y="10676"/>
                  </a:cubicBezTo>
                  <a:cubicBezTo>
                    <a:pt x="5885" y="10676"/>
                    <a:pt x="6051" y="10540"/>
                    <a:pt x="6073" y="10352"/>
                  </a:cubicBezTo>
                  <a:lnTo>
                    <a:pt x="6537" y="6876"/>
                  </a:lnTo>
                  <a:lnTo>
                    <a:pt x="10014" y="7328"/>
                  </a:lnTo>
                  <a:cubicBezTo>
                    <a:pt x="10033" y="7331"/>
                    <a:pt x="10053" y="7333"/>
                    <a:pt x="10072" y="7333"/>
                  </a:cubicBezTo>
                  <a:cubicBezTo>
                    <a:pt x="10252" y="7333"/>
                    <a:pt x="10409" y="7189"/>
                    <a:pt x="10430" y="7007"/>
                  </a:cubicBezTo>
                  <a:lnTo>
                    <a:pt x="10692" y="5042"/>
                  </a:lnTo>
                  <a:cubicBezTo>
                    <a:pt x="10716" y="4828"/>
                    <a:pt x="10573" y="4649"/>
                    <a:pt x="10371" y="4613"/>
                  </a:cubicBezTo>
                  <a:lnTo>
                    <a:pt x="6894" y="4161"/>
                  </a:lnTo>
                  <a:lnTo>
                    <a:pt x="7347" y="684"/>
                  </a:lnTo>
                  <a:cubicBezTo>
                    <a:pt x="7382" y="470"/>
                    <a:pt x="7240" y="291"/>
                    <a:pt x="7025" y="256"/>
                  </a:cubicBezTo>
                  <a:lnTo>
                    <a:pt x="5061" y="6"/>
                  </a:lnTo>
                  <a:cubicBezTo>
                    <a:pt x="5040" y="2"/>
                    <a:pt x="5019" y="0"/>
                    <a:pt x="499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1" name="Google Shape;10541;p53"/>
            <p:cNvSpPr/>
            <p:nvPr/>
          </p:nvSpPr>
          <p:spPr>
            <a:xfrm>
              <a:off x="311925" y="921825"/>
              <a:ext cx="271200" cy="337225"/>
            </a:xfrm>
            <a:custGeom>
              <a:rect b="b" l="l" r="r" t="t"/>
              <a:pathLst>
                <a:path extrusionOk="0" h="13489" w="10848">
                  <a:moveTo>
                    <a:pt x="4152" y="412"/>
                  </a:moveTo>
                  <a:cubicBezTo>
                    <a:pt x="4441" y="412"/>
                    <a:pt x="4724" y="584"/>
                    <a:pt x="4775" y="971"/>
                  </a:cubicBezTo>
                  <a:cubicBezTo>
                    <a:pt x="4811" y="1173"/>
                    <a:pt x="4751" y="1364"/>
                    <a:pt x="4632" y="1518"/>
                  </a:cubicBezTo>
                  <a:lnTo>
                    <a:pt x="3835" y="1661"/>
                  </a:lnTo>
                  <a:cubicBezTo>
                    <a:pt x="3668" y="1566"/>
                    <a:pt x="3549" y="1399"/>
                    <a:pt x="3501" y="1209"/>
                  </a:cubicBezTo>
                  <a:cubicBezTo>
                    <a:pt x="3386" y="709"/>
                    <a:pt x="3774" y="412"/>
                    <a:pt x="4152" y="412"/>
                  </a:cubicBezTo>
                  <a:close/>
                  <a:moveTo>
                    <a:pt x="7855" y="2726"/>
                  </a:moveTo>
                  <a:cubicBezTo>
                    <a:pt x="8117" y="2726"/>
                    <a:pt x="8352" y="2907"/>
                    <a:pt x="8395" y="3185"/>
                  </a:cubicBezTo>
                  <a:lnTo>
                    <a:pt x="9788" y="10746"/>
                  </a:lnTo>
                  <a:cubicBezTo>
                    <a:pt x="9835" y="11043"/>
                    <a:pt x="9633" y="11329"/>
                    <a:pt x="9335" y="11377"/>
                  </a:cubicBezTo>
                  <a:lnTo>
                    <a:pt x="3073" y="12520"/>
                  </a:lnTo>
                  <a:cubicBezTo>
                    <a:pt x="3037" y="12527"/>
                    <a:pt x="3002" y="12530"/>
                    <a:pt x="2968" y="12530"/>
                  </a:cubicBezTo>
                  <a:cubicBezTo>
                    <a:pt x="2711" y="12530"/>
                    <a:pt x="2482" y="12342"/>
                    <a:pt x="2430" y="12079"/>
                  </a:cubicBezTo>
                  <a:lnTo>
                    <a:pt x="1072" y="4519"/>
                  </a:lnTo>
                  <a:cubicBezTo>
                    <a:pt x="1013" y="4209"/>
                    <a:pt x="1215" y="3935"/>
                    <a:pt x="1513" y="3876"/>
                  </a:cubicBezTo>
                  <a:lnTo>
                    <a:pt x="2263" y="3745"/>
                  </a:lnTo>
                  <a:cubicBezTo>
                    <a:pt x="2294" y="3954"/>
                    <a:pt x="2473" y="4099"/>
                    <a:pt x="2677" y="4099"/>
                  </a:cubicBezTo>
                  <a:cubicBezTo>
                    <a:pt x="2705" y="4099"/>
                    <a:pt x="2734" y="4096"/>
                    <a:pt x="2763" y="4090"/>
                  </a:cubicBezTo>
                  <a:lnTo>
                    <a:pt x="6680" y="3376"/>
                  </a:lnTo>
                  <a:cubicBezTo>
                    <a:pt x="6906" y="3328"/>
                    <a:pt x="7061" y="3102"/>
                    <a:pt x="7025" y="2876"/>
                  </a:cubicBezTo>
                  <a:lnTo>
                    <a:pt x="7764" y="2733"/>
                  </a:lnTo>
                  <a:cubicBezTo>
                    <a:pt x="7794" y="2728"/>
                    <a:pt x="7825" y="2726"/>
                    <a:pt x="7855" y="2726"/>
                  </a:cubicBezTo>
                  <a:close/>
                  <a:moveTo>
                    <a:pt x="4138" y="1"/>
                  </a:moveTo>
                  <a:cubicBezTo>
                    <a:pt x="4073" y="1"/>
                    <a:pt x="4008" y="6"/>
                    <a:pt x="3942" y="18"/>
                  </a:cubicBezTo>
                  <a:cubicBezTo>
                    <a:pt x="3358" y="125"/>
                    <a:pt x="2965" y="697"/>
                    <a:pt x="3073" y="1280"/>
                  </a:cubicBezTo>
                  <a:cubicBezTo>
                    <a:pt x="3108" y="1459"/>
                    <a:pt x="3180" y="1614"/>
                    <a:pt x="3287" y="1756"/>
                  </a:cubicBezTo>
                  <a:lnTo>
                    <a:pt x="2513" y="1911"/>
                  </a:lnTo>
                  <a:cubicBezTo>
                    <a:pt x="2192" y="1971"/>
                    <a:pt x="1989" y="2268"/>
                    <a:pt x="2037" y="2590"/>
                  </a:cubicBezTo>
                  <a:lnTo>
                    <a:pt x="2096" y="2876"/>
                  </a:lnTo>
                  <a:lnTo>
                    <a:pt x="798" y="3102"/>
                  </a:lnTo>
                  <a:cubicBezTo>
                    <a:pt x="322" y="3185"/>
                    <a:pt x="1" y="3650"/>
                    <a:pt x="84" y="4138"/>
                  </a:cubicBezTo>
                  <a:lnTo>
                    <a:pt x="1668" y="12770"/>
                  </a:lnTo>
                  <a:cubicBezTo>
                    <a:pt x="1752" y="13189"/>
                    <a:pt x="2122" y="13489"/>
                    <a:pt x="2535" y="13489"/>
                  </a:cubicBezTo>
                  <a:cubicBezTo>
                    <a:pt x="2591" y="13489"/>
                    <a:pt x="2647" y="13484"/>
                    <a:pt x="2703" y="13472"/>
                  </a:cubicBezTo>
                  <a:lnTo>
                    <a:pt x="10050" y="12139"/>
                  </a:lnTo>
                  <a:cubicBezTo>
                    <a:pt x="10526" y="12043"/>
                    <a:pt x="10847" y="11579"/>
                    <a:pt x="10764" y="11091"/>
                  </a:cubicBezTo>
                  <a:lnTo>
                    <a:pt x="9180" y="2483"/>
                  </a:lnTo>
                  <a:cubicBezTo>
                    <a:pt x="9095" y="2046"/>
                    <a:pt x="8715" y="1743"/>
                    <a:pt x="8287" y="1743"/>
                  </a:cubicBezTo>
                  <a:cubicBezTo>
                    <a:pt x="8236" y="1743"/>
                    <a:pt x="8185" y="1748"/>
                    <a:pt x="8133" y="1756"/>
                  </a:cubicBezTo>
                  <a:lnTo>
                    <a:pt x="6859" y="1995"/>
                  </a:lnTo>
                  <a:lnTo>
                    <a:pt x="6811" y="1721"/>
                  </a:lnTo>
                  <a:cubicBezTo>
                    <a:pt x="6758" y="1435"/>
                    <a:pt x="6509" y="1235"/>
                    <a:pt x="6237" y="1235"/>
                  </a:cubicBezTo>
                  <a:cubicBezTo>
                    <a:pt x="6202" y="1235"/>
                    <a:pt x="6167" y="1238"/>
                    <a:pt x="6132" y="1245"/>
                  </a:cubicBezTo>
                  <a:lnTo>
                    <a:pt x="5180" y="1411"/>
                  </a:lnTo>
                  <a:cubicBezTo>
                    <a:pt x="5228" y="1245"/>
                    <a:pt x="5240" y="1066"/>
                    <a:pt x="5216" y="899"/>
                  </a:cubicBezTo>
                  <a:cubicBezTo>
                    <a:pt x="5110" y="370"/>
                    <a:pt x="4656" y="1"/>
                    <a:pt x="413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2" name="Google Shape;10542;p53"/>
            <p:cNvSpPr/>
            <p:nvPr/>
          </p:nvSpPr>
          <p:spPr>
            <a:xfrm>
              <a:off x="360150" y="1043050"/>
              <a:ext cx="46550" cy="38675"/>
            </a:xfrm>
            <a:custGeom>
              <a:rect b="b" l="l" r="r" t="t"/>
              <a:pathLst>
                <a:path extrusionOk="0" h="1547" w="1862">
                  <a:moveTo>
                    <a:pt x="1015" y="1"/>
                  </a:moveTo>
                  <a:cubicBezTo>
                    <a:pt x="967" y="1"/>
                    <a:pt x="919" y="5"/>
                    <a:pt x="870" y="15"/>
                  </a:cubicBezTo>
                  <a:cubicBezTo>
                    <a:pt x="191" y="134"/>
                    <a:pt x="1" y="1015"/>
                    <a:pt x="560" y="1408"/>
                  </a:cubicBezTo>
                  <a:cubicBezTo>
                    <a:pt x="700" y="1504"/>
                    <a:pt x="851" y="1547"/>
                    <a:pt x="997" y="1547"/>
                  </a:cubicBezTo>
                  <a:cubicBezTo>
                    <a:pt x="1451" y="1547"/>
                    <a:pt x="1862" y="1138"/>
                    <a:pt x="1763" y="634"/>
                  </a:cubicBezTo>
                  <a:cubicBezTo>
                    <a:pt x="1689" y="266"/>
                    <a:pt x="1374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3" name="Google Shape;10543;p53"/>
            <p:cNvSpPr/>
            <p:nvPr/>
          </p:nvSpPr>
          <p:spPr>
            <a:xfrm>
              <a:off x="413000" y="1031775"/>
              <a:ext cx="96200" cy="33875"/>
            </a:xfrm>
            <a:custGeom>
              <a:rect b="b" l="l" r="r" t="t"/>
              <a:pathLst>
                <a:path extrusionOk="0" h="1355" w="3848">
                  <a:moveTo>
                    <a:pt x="3261" y="1"/>
                  </a:moveTo>
                  <a:cubicBezTo>
                    <a:pt x="3226" y="1"/>
                    <a:pt x="3188" y="5"/>
                    <a:pt x="3149" y="14"/>
                  </a:cubicBezTo>
                  <a:lnTo>
                    <a:pt x="3137" y="14"/>
                  </a:lnTo>
                  <a:lnTo>
                    <a:pt x="542" y="490"/>
                  </a:lnTo>
                  <a:cubicBezTo>
                    <a:pt x="0" y="580"/>
                    <a:pt x="111" y="1354"/>
                    <a:pt x="610" y="1354"/>
                  </a:cubicBezTo>
                  <a:cubicBezTo>
                    <a:pt x="638" y="1354"/>
                    <a:pt x="666" y="1352"/>
                    <a:pt x="696" y="1347"/>
                  </a:cubicBezTo>
                  <a:lnTo>
                    <a:pt x="3292" y="871"/>
                  </a:lnTo>
                  <a:cubicBezTo>
                    <a:pt x="3847" y="793"/>
                    <a:pt x="3750" y="1"/>
                    <a:pt x="326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4" name="Google Shape;10544;p53"/>
            <p:cNvSpPr/>
            <p:nvPr/>
          </p:nvSpPr>
          <p:spPr>
            <a:xfrm>
              <a:off x="369975" y="1097000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0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5" name="Google Shape;10545;p53"/>
            <p:cNvSpPr/>
            <p:nvPr/>
          </p:nvSpPr>
          <p:spPr>
            <a:xfrm>
              <a:off x="423850" y="1085650"/>
              <a:ext cx="93800" cy="33725"/>
            </a:xfrm>
            <a:custGeom>
              <a:rect b="b" l="l" r="r" t="t"/>
              <a:pathLst>
                <a:path extrusionOk="0" h="1349" w="3752">
                  <a:moveTo>
                    <a:pt x="3132" y="0"/>
                  </a:moveTo>
                  <a:cubicBezTo>
                    <a:pt x="3120" y="0"/>
                    <a:pt x="3108" y="1"/>
                    <a:pt x="3096" y="2"/>
                  </a:cubicBezTo>
                  <a:lnTo>
                    <a:pt x="501" y="478"/>
                  </a:lnTo>
                  <a:cubicBezTo>
                    <a:pt x="0" y="618"/>
                    <a:pt x="125" y="1348"/>
                    <a:pt x="620" y="1348"/>
                  </a:cubicBezTo>
                  <a:cubicBezTo>
                    <a:pt x="632" y="1348"/>
                    <a:pt x="643" y="1348"/>
                    <a:pt x="655" y="1347"/>
                  </a:cubicBezTo>
                  <a:lnTo>
                    <a:pt x="3251" y="871"/>
                  </a:lnTo>
                  <a:cubicBezTo>
                    <a:pt x="3751" y="731"/>
                    <a:pt x="3638" y="0"/>
                    <a:pt x="313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6" name="Google Shape;10546;p53"/>
            <p:cNvSpPr/>
            <p:nvPr/>
          </p:nvSpPr>
          <p:spPr>
            <a:xfrm>
              <a:off x="380400" y="1154450"/>
              <a:ext cx="46625" cy="38900"/>
            </a:xfrm>
            <a:custGeom>
              <a:rect b="b" l="l" r="r" t="t"/>
              <a:pathLst>
                <a:path extrusionOk="0" h="1556" w="1865">
                  <a:moveTo>
                    <a:pt x="1013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191" y="131"/>
                    <a:pt x="0" y="1012"/>
                    <a:pt x="572" y="1417"/>
                  </a:cubicBezTo>
                  <a:cubicBezTo>
                    <a:pt x="708" y="1513"/>
                    <a:pt x="857" y="1556"/>
                    <a:pt x="1002" y="1556"/>
                  </a:cubicBezTo>
                  <a:cubicBezTo>
                    <a:pt x="1451" y="1556"/>
                    <a:pt x="1864" y="1147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7" name="Google Shape;10547;p53"/>
            <p:cNvSpPr/>
            <p:nvPr/>
          </p:nvSpPr>
          <p:spPr>
            <a:xfrm>
              <a:off x="433850" y="1143050"/>
              <a:ext cx="94925" cy="34125"/>
            </a:xfrm>
            <a:custGeom>
              <a:rect b="b" l="l" r="r" t="t"/>
              <a:pathLst>
                <a:path extrusionOk="0" h="1365" w="3797">
                  <a:moveTo>
                    <a:pt x="3171" y="0"/>
                  </a:moveTo>
                  <a:cubicBezTo>
                    <a:pt x="3152" y="0"/>
                    <a:pt x="3133" y="1"/>
                    <a:pt x="3113" y="4"/>
                  </a:cubicBezTo>
                  <a:lnTo>
                    <a:pt x="517" y="480"/>
                  </a:lnTo>
                  <a:cubicBezTo>
                    <a:pt x="0" y="606"/>
                    <a:pt x="115" y="1364"/>
                    <a:pt x="626" y="1364"/>
                  </a:cubicBezTo>
                  <a:cubicBezTo>
                    <a:pt x="645" y="1364"/>
                    <a:pt x="664" y="1363"/>
                    <a:pt x="684" y="1361"/>
                  </a:cubicBezTo>
                  <a:lnTo>
                    <a:pt x="3280" y="885"/>
                  </a:lnTo>
                  <a:cubicBezTo>
                    <a:pt x="3796" y="758"/>
                    <a:pt x="3682" y="0"/>
                    <a:pt x="3171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8" name="Google Shape;10548;p53"/>
            <p:cNvSpPr/>
            <p:nvPr/>
          </p:nvSpPr>
          <p:spPr>
            <a:xfrm>
              <a:off x="336050" y="1393950"/>
              <a:ext cx="194100" cy="173950"/>
            </a:xfrm>
            <a:custGeom>
              <a:rect b="b" l="l" r="r" t="t"/>
              <a:pathLst>
                <a:path extrusionOk="0" h="6958" w="7764">
                  <a:moveTo>
                    <a:pt x="3919" y="1"/>
                  </a:moveTo>
                  <a:cubicBezTo>
                    <a:pt x="2892" y="1"/>
                    <a:pt x="1881" y="465"/>
                    <a:pt x="1215" y="1338"/>
                  </a:cubicBezTo>
                  <a:lnTo>
                    <a:pt x="6953" y="4969"/>
                  </a:lnTo>
                  <a:cubicBezTo>
                    <a:pt x="7763" y="3398"/>
                    <a:pt x="7239" y="1469"/>
                    <a:pt x="5739" y="528"/>
                  </a:cubicBezTo>
                  <a:cubicBezTo>
                    <a:pt x="5176" y="173"/>
                    <a:pt x="4545" y="1"/>
                    <a:pt x="3919" y="1"/>
                  </a:cubicBezTo>
                  <a:close/>
                  <a:moveTo>
                    <a:pt x="810" y="1993"/>
                  </a:moveTo>
                  <a:lnTo>
                    <a:pt x="810" y="1993"/>
                  </a:lnTo>
                  <a:cubicBezTo>
                    <a:pt x="0" y="3553"/>
                    <a:pt x="524" y="5481"/>
                    <a:pt x="2012" y="6434"/>
                  </a:cubicBezTo>
                  <a:cubicBezTo>
                    <a:pt x="2572" y="6788"/>
                    <a:pt x="3201" y="6958"/>
                    <a:pt x="3824" y="6958"/>
                  </a:cubicBezTo>
                  <a:cubicBezTo>
                    <a:pt x="4859" y="6958"/>
                    <a:pt x="5880" y="6489"/>
                    <a:pt x="6549" y="5612"/>
                  </a:cubicBezTo>
                  <a:lnTo>
                    <a:pt x="810" y="1993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9" name="Google Shape;10549;p53"/>
            <p:cNvSpPr/>
            <p:nvPr/>
          </p:nvSpPr>
          <p:spPr>
            <a:xfrm>
              <a:off x="699475" y="1020500"/>
              <a:ext cx="152125" cy="141000"/>
            </a:xfrm>
            <a:custGeom>
              <a:rect b="b" l="l" r="r" t="t"/>
              <a:pathLst>
                <a:path extrusionOk="0" h="5640" w="6085">
                  <a:moveTo>
                    <a:pt x="3608" y="0"/>
                  </a:moveTo>
                  <a:lnTo>
                    <a:pt x="1215" y="1631"/>
                  </a:lnTo>
                  <a:cubicBezTo>
                    <a:pt x="251" y="2286"/>
                    <a:pt x="1" y="3596"/>
                    <a:pt x="656" y="4560"/>
                  </a:cubicBezTo>
                  <a:lnTo>
                    <a:pt x="763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1"/>
                    <a:pt x="3692" y="5275"/>
                  </a:cubicBezTo>
                  <a:lnTo>
                    <a:pt x="6085" y="3644"/>
                  </a:lnTo>
                  <a:lnTo>
                    <a:pt x="3608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0" name="Google Shape;10550;p53"/>
            <p:cNvSpPr/>
            <p:nvPr/>
          </p:nvSpPr>
          <p:spPr>
            <a:xfrm>
              <a:off x="802175" y="962250"/>
              <a:ext cx="152125" cy="140725"/>
            </a:xfrm>
            <a:custGeom>
              <a:rect b="b" l="l" r="r" t="t"/>
              <a:pathLst>
                <a:path extrusionOk="0" h="5629" w="6085">
                  <a:moveTo>
                    <a:pt x="3577" y="1"/>
                  </a:moveTo>
                  <a:cubicBezTo>
                    <a:pt x="3169" y="1"/>
                    <a:pt x="2757" y="119"/>
                    <a:pt x="2394" y="366"/>
                  </a:cubicBezTo>
                  <a:lnTo>
                    <a:pt x="0" y="1985"/>
                  </a:lnTo>
                  <a:lnTo>
                    <a:pt x="2489" y="5628"/>
                  </a:lnTo>
                  <a:lnTo>
                    <a:pt x="4870" y="4009"/>
                  </a:lnTo>
                  <a:cubicBezTo>
                    <a:pt x="5834" y="3354"/>
                    <a:pt x="6084" y="2044"/>
                    <a:pt x="5430" y="1080"/>
                  </a:cubicBezTo>
                  <a:lnTo>
                    <a:pt x="5322" y="925"/>
                  </a:lnTo>
                  <a:cubicBezTo>
                    <a:pt x="4914" y="324"/>
                    <a:pt x="4252" y="1"/>
                    <a:pt x="357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1" name="Google Shape;10551;p53"/>
            <p:cNvSpPr/>
            <p:nvPr/>
          </p:nvSpPr>
          <p:spPr>
            <a:xfrm>
              <a:off x="654825" y="1311750"/>
              <a:ext cx="268525" cy="266650"/>
            </a:xfrm>
            <a:custGeom>
              <a:rect b="b" l="l" r="r" t="t"/>
              <a:pathLst>
                <a:path extrusionOk="0" h="10666" w="10741">
                  <a:moveTo>
                    <a:pt x="5011" y="1"/>
                  </a:moveTo>
                  <a:cubicBezTo>
                    <a:pt x="4833" y="1"/>
                    <a:pt x="4677" y="136"/>
                    <a:pt x="4656" y="328"/>
                  </a:cubicBezTo>
                  <a:lnTo>
                    <a:pt x="4192" y="3805"/>
                  </a:lnTo>
                  <a:lnTo>
                    <a:pt x="715" y="3340"/>
                  </a:lnTo>
                  <a:cubicBezTo>
                    <a:pt x="700" y="3338"/>
                    <a:pt x="686" y="3338"/>
                    <a:pt x="671" y="3338"/>
                  </a:cubicBezTo>
                  <a:cubicBezTo>
                    <a:pt x="486" y="3338"/>
                    <a:pt x="320" y="3474"/>
                    <a:pt x="298" y="3662"/>
                  </a:cubicBezTo>
                  <a:lnTo>
                    <a:pt x="36" y="5638"/>
                  </a:lnTo>
                  <a:cubicBezTo>
                    <a:pt x="1" y="5840"/>
                    <a:pt x="144" y="6031"/>
                    <a:pt x="358" y="6055"/>
                  </a:cubicBezTo>
                  <a:lnTo>
                    <a:pt x="358" y="6043"/>
                  </a:lnTo>
                  <a:lnTo>
                    <a:pt x="3835" y="6507"/>
                  </a:lnTo>
                  <a:lnTo>
                    <a:pt x="3370" y="9984"/>
                  </a:lnTo>
                  <a:cubicBezTo>
                    <a:pt x="3346" y="10186"/>
                    <a:pt x="3489" y="10377"/>
                    <a:pt x="3692" y="10401"/>
                  </a:cubicBezTo>
                  <a:lnTo>
                    <a:pt x="5668" y="10663"/>
                  </a:lnTo>
                  <a:cubicBezTo>
                    <a:pt x="5683" y="10664"/>
                    <a:pt x="5698" y="10665"/>
                    <a:pt x="5712" y="10665"/>
                  </a:cubicBezTo>
                  <a:cubicBezTo>
                    <a:pt x="5898" y="10665"/>
                    <a:pt x="6063" y="10529"/>
                    <a:pt x="6085" y="10341"/>
                  </a:cubicBezTo>
                  <a:lnTo>
                    <a:pt x="6549" y="6864"/>
                  </a:lnTo>
                  <a:lnTo>
                    <a:pt x="10026" y="7329"/>
                  </a:lnTo>
                  <a:cubicBezTo>
                    <a:pt x="10041" y="7331"/>
                    <a:pt x="10055" y="7331"/>
                    <a:pt x="10070" y="7331"/>
                  </a:cubicBezTo>
                  <a:cubicBezTo>
                    <a:pt x="10255" y="7331"/>
                    <a:pt x="10421" y="7195"/>
                    <a:pt x="10454" y="7007"/>
                  </a:cubicBezTo>
                  <a:lnTo>
                    <a:pt x="10704" y="5031"/>
                  </a:lnTo>
                  <a:cubicBezTo>
                    <a:pt x="10740" y="4828"/>
                    <a:pt x="10597" y="4638"/>
                    <a:pt x="10383" y="4614"/>
                  </a:cubicBezTo>
                  <a:lnTo>
                    <a:pt x="6906" y="4150"/>
                  </a:lnTo>
                  <a:lnTo>
                    <a:pt x="7371" y="673"/>
                  </a:lnTo>
                  <a:cubicBezTo>
                    <a:pt x="7395" y="471"/>
                    <a:pt x="7252" y="280"/>
                    <a:pt x="7049" y="256"/>
                  </a:cubicBezTo>
                  <a:lnTo>
                    <a:pt x="5073" y="6"/>
                  </a:lnTo>
                  <a:cubicBezTo>
                    <a:pt x="5052" y="3"/>
                    <a:pt x="5031" y="1"/>
                    <a:pt x="501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2" name="Google Shape;10552;p53"/>
            <p:cNvSpPr/>
            <p:nvPr/>
          </p:nvSpPr>
          <p:spPr>
            <a:xfrm>
              <a:off x="311925" y="1715975"/>
              <a:ext cx="271200" cy="337450"/>
            </a:xfrm>
            <a:custGeom>
              <a:rect b="b" l="l" r="r" t="t"/>
              <a:pathLst>
                <a:path extrusionOk="0" h="13498" w="10848">
                  <a:moveTo>
                    <a:pt x="4148" y="414"/>
                  </a:moveTo>
                  <a:cubicBezTo>
                    <a:pt x="4438" y="414"/>
                    <a:pt x="4723" y="589"/>
                    <a:pt x="4775" y="982"/>
                  </a:cubicBezTo>
                  <a:cubicBezTo>
                    <a:pt x="4811" y="1173"/>
                    <a:pt x="4763" y="1375"/>
                    <a:pt x="4632" y="1518"/>
                  </a:cubicBezTo>
                  <a:lnTo>
                    <a:pt x="3835" y="1673"/>
                  </a:lnTo>
                  <a:cubicBezTo>
                    <a:pt x="3668" y="1578"/>
                    <a:pt x="3549" y="1411"/>
                    <a:pt x="3501" y="1209"/>
                  </a:cubicBezTo>
                  <a:cubicBezTo>
                    <a:pt x="3387" y="710"/>
                    <a:pt x="3771" y="414"/>
                    <a:pt x="4148" y="414"/>
                  </a:cubicBezTo>
                  <a:close/>
                  <a:moveTo>
                    <a:pt x="7868" y="2734"/>
                  </a:moveTo>
                  <a:cubicBezTo>
                    <a:pt x="8126" y="2734"/>
                    <a:pt x="8354" y="2923"/>
                    <a:pt x="8407" y="3185"/>
                  </a:cubicBezTo>
                  <a:lnTo>
                    <a:pt x="9788" y="10746"/>
                  </a:lnTo>
                  <a:cubicBezTo>
                    <a:pt x="9835" y="11043"/>
                    <a:pt x="9633" y="11329"/>
                    <a:pt x="9335" y="11377"/>
                  </a:cubicBezTo>
                  <a:lnTo>
                    <a:pt x="3073" y="12520"/>
                  </a:lnTo>
                  <a:cubicBezTo>
                    <a:pt x="3037" y="12527"/>
                    <a:pt x="3002" y="12530"/>
                    <a:pt x="2968" y="12530"/>
                  </a:cubicBezTo>
                  <a:cubicBezTo>
                    <a:pt x="2711" y="12530"/>
                    <a:pt x="2482" y="12342"/>
                    <a:pt x="2430" y="12079"/>
                  </a:cubicBezTo>
                  <a:lnTo>
                    <a:pt x="1072" y="4519"/>
                  </a:lnTo>
                  <a:cubicBezTo>
                    <a:pt x="1013" y="4221"/>
                    <a:pt x="1215" y="3935"/>
                    <a:pt x="1513" y="3888"/>
                  </a:cubicBezTo>
                  <a:lnTo>
                    <a:pt x="2263" y="3745"/>
                  </a:lnTo>
                  <a:cubicBezTo>
                    <a:pt x="2295" y="3960"/>
                    <a:pt x="2483" y="4107"/>
                    <a:pt x="2695" y="4107"/>
                  </a:cubicBezTo>
                  <a:cubicBezTo>
                    <a:pt x="2717" y="4107"/>
                    <a:pt x="2740" y="4105"/>
                    <a:pt x="2763" y="4102"/>
                  </a:cubicBezTo>
                  <a:lnTo>
                    <a:pt x="6680" y="3387"/>
                  </a:lnTo>
                  <a:cubicBezTo>
                    <a:pt x="6906" y="3340"/>
                    <a:pt x="7061" y="3114"/>
                    <a:pt x="7025" y="2887"/>
                  </a:cubicBezTo>
                  <a:lnTo>
                    <a:pt x="7764" y="2745"/>
                  </a:lnTo>
                  <a:cubicBezTo>
                    <a:pt x="7799" y="2737"/>
                    <a:pt x="7834" y="2734"/>
                    <a:pt x="7868" y="2734"/>
                  </a:cubicBezTo>
                  <a:close/>
                  <a:moveTo>
                    <a:pt x="4138" y="0"/>
                  </a:moveTo>
                  <a:cubicBezTo>
                    <a:pt x="4073" y="0"/>
                    <a:pt x="4008" y="6"/>
                    <a:pt x="3942" y="18"/>
                  </a:cubicBezTo>
                  <a:cubicBezTo>
                    <a:pt x="3358" y="125"/>
                    <a:pt x="2965" y="697"/>
                    <a:pt x="3073" y="1292"/>
                  </a:cubicBezTo>
                  <a:cubicBezTo>
                    <a:pt x="3108" y="1459"/>
                    <a:pt x="3180" y="1625"/>
                    <a:pt x="3287" y="1768"/>
                  </a:cubicBezTo>
                  <a:lnTo>
                    <a:pt x="2513" y="1911"/>
                  </a:lnTo>
                  <a:cubicBezTo>
                    <a:pt x="2192" y="1971"/>
                    <a:pt x="1989" y="2280"/>
                    <a:pt x="2037" y="2602"/>
                  </a:cubicBezTo>
                  <a:lnTo>
                    <a:pt x="2096" y="2875"/>
                  </a:lnTo>
                  <a:lnTo>
                    <a:pt x="798" y="3114"/>
                  </a:lnTo>
                  <a:cubicBezTo>
                    <a:pt x="322" y="3197"/>
                    <a:pt x="1" y="3661"/>
                    <a:pt x="84" y="4149"/>
                  </a:cubicBezTo>
                  <a:lnTo>
                    <a:pt x="1668" y="12758"/>
                  </a:lnTo>
                  <a:cubicBezTo>
                    <a:pt x="1742" y="13194"/>
                    <a:pt x="2121" y="13497"/>
                    <a:pt x="2549" y="13497"/>
                  </a:cubicBezTo>
                  <a:cubicBezTo>
                    <a:pt x="2600" y="13497"/>
                    <a:pt x="2652" y="13493"/>
                    <a:pt x="2703" y="13484"/>
                  </a:cubicBezTo>
                  <a:lnTo>
                    <a:pt x="10050" y="12139"/>
                  </a:lnTo>
                  <a:cubicBezTo>
                    <a:pt x="10526" y="12055"/>
                    <a:pt x="10847" y="11579"/>
                    <a:pt x="10764" y="11103"/>
                  </a:cubicBezTo>
                  <a:lnTo>
                    <a:pt x="9180" y="2471"/>
                  </a:lnTo>
                  <a:cubicBezTo>
                    <a:pt x="9106" y="2034"/>
                    <a:pt x="8727" y="1731"/>
                    <a:pt x="8299" y="1731"/>
                  </a:cubicBezTo>
                  <a:cubicBezTo>
                    <a:pt x="8248" y="1731"/>
                    <a:pt x="8196" y="1736"/>
                    <a:pt x="8145" y="1744"/>
                  </a:cubicBezTo>
                  <a:lnTo>
                    <a:pt x="6859" y="1994"/>
                  </a:lnTo>
                  <a:lnTo>
                    <a:pt x="6811" y="1721"/>
                  </a:lnTo>
                  <a:cubicBezTo>
                    <a:pt x="6757" y="1431"/>
                    <a:pt x="6500" y="1237"/>
                    <a:pt x="6223" y="1237"/>
                  </a:cubicBezTo>
                  <a:cubicBezTo>
                    <a:pt x="6193" y="1237"/>
                    <a:pt x="6163" y="1240"/>
                    <a:pt x="6132" y="1244"/>
                  </a:cubicBezTo>
                  <a:lnTo>
                    <a:pt x="5180" y="1423"/>
                  </a:lnTo>
                  <a:cubicBezTo>
                    <a:pt x="5228" y="1244"/>
                    <a:pt x="5240" y="1066"/>
                    <a:pt x="5216" y="899"/>
                  </a:cubicBezTo>
                  <a:cubicBezTo>
                    <a:pt x="5110" y="370"/>
                    <a:pt x="4656" y="0"/>
                    <a:pt x="413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3" name="Google Shape;10553;p53"/>
            <p:cNvSpPr/>
            <p:nvPr/>
          </p:nvSpPr>
          <p:spPr>
            <a:xfrm>
              <a:off x="360150" y="1837275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4" name="Google Shape;10554;p53"/>
            <p:cNvSpPr/>
            <p:nvPr/>
          </p:nvSpPr>
          <p:spPr>
            <a:xfrm>
              <a:off x="412650" y="1825825"/>
              <a:ext cx="96975" cy="34100"/>
            </a:xfrm>
            <a:custGeom>
              <a:rect b="b" l="l" r="r" t="t"/>
              <a:pathLst>
                <a:path extrusionOk="0" h="1364" w="3879">
                  <a:moveTo>
                    <a:pt x="3291" y="0"/>
                  </a:moveTo>
                  <a:cubicBezTo>
                    <a:pt x="3251" y="0"/>
                    <a:pt x="3208" y="6"/>
                    <a:pt x="3163" y="17"/>
                  </a:cubicBezTo>
                  <a:lnTo>
                    <a:pt x="3151" y="17"/>
                  </a:lnTo>
                  <a:lnTo>
                    <a:pt x="556" y="494"/>
                  </a:lnTo>
                  <a:cubicBezTo>
                    <a:pt x="0" y="571"/>
                    <a:pt x="108" y="1364"/>
                    <a:pt x="598" y="1364"/>
                  </a:cubicBezTo>
                  <a:cubicBezTo>
                    <a:pt x="634" y="1364"/>
                    <a:pt x="671" y="1360"/>
                    <a:pt x="710" y="1351"/>
                  </a:cubicBezTo>
                  <a:lnTo>
                    <a:pt x="3306" y="875"/>
                  </a:lnTo>
                  <a:cubicBezTo>
                    <a:pt x="3878" y="809"/>
                    <a:pt x="3779" y="0"/>
                    <a:pt x="3291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5" name="Google Shape;10555;p53"/>
            <p:cNvSpPr/>
            <p:nvPr/>
          </p:nvSpPr>
          <p:spPr>
            <a:xfrm>
              <a:off x="369975" y="1891150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0" y="1012"/>
                    <a:pt x="560" y="1405"/>
                  </a:cubicBezTo>
                  <a:cubicBezTo>
                    <a:pt x="701" y="1502"/>
                    <a:pt x="854" y="1545"/>
                    <a:pt x="1003" y="1545"/>
                  </a:cubicBezTo>
                  <a:cubicBezTo>
                    <a:pt x="1454" y="1545"/>
                    <a:pt x="1861" y="1145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6" name="Google Shape;10556;p53"/>
            <p:cNvSpPr/>
            <p:nvPr/>
          </p:nvSpPr>
          <p:spPr>
            <a:xfrm>
              <a:off x="423950" y="1879800"/>
              <a:ext cx="93700" cy="33750"/>
            </a:xfrm>
            <a:custGeom>
              <a:rect b="b" l="l" r="r" t="t"/>
              <a:pathLst>
                <a:path extrusionOk="0" h="1350" w="3748">
                  <a:moveTo>
                    <a:pt x="3128" y="0"/>
                  </a:moveTo>
                  <a:cubicBezTo>
                    <a:pt x="3116" y="0"/>
                    <a:pt x="3104" y="1"/>
                    <a:pt x="3092" y="2"/>
                  </a:cubicBezTo>
                  <a:lnTo>
                    <a:pt x="497" y="478"/>
                  </a:lnTo>
                  <a:cubicBezTo>
                    <a:pt x="0" y="628"/>
                    <a:pt x="119" y="1349"/>
                    <a:pt x="605" y="1349"/>
                  </a:cubicBezTo>
                  <a:cubicBezTo>
                    <a:pt x="620" y="1349"/>
                    <a:pt x="636" y="1348"/>
                    <a:pt x="651" y="1347"/>
                  </a:cubicBezTo>
                  <a:lnTo>
                    <a:pt x="3247" y="883"/>
                  </a:lnTo>
                  <a:cubicBezTo>
                    <a:pt x="3747" y="731"/>
                    <a:pt x="3634" y="0"/>
                    <a:pt x="312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7" name="Google Shape;10557;p53"/>
            <p:cNvSpPr/>
            <p:nvPr/>
          </p:nvSpPr>
          <p:spPr>
            <a:xfrm>
              <a:off x="380400" y="1948900"/>
              <a:ext cx="46600" cy="38625"/>
            </a:xfrm>
            <a:custGeom>
              <a:rect b="b" l="l" r="r" t="t"/>
              <a:pathLst>
                <a:path extrusionOk="0" h="1545" w="1864">
                  <a:moveTo>
                    <a:pt x="1014" y="0"/>
                  </a:moveTo>
                  <a:cubicBezTo>
                    <a:pt x="970" y="0"/>
                    <a:pt x="926" y="4"/>
                    <a:pt x="881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8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8" name="Google Shape;10558;p53"/>
            <p:cNvSpPr/>
            <p:nvPr/>
          </p:nvSpPr>
          <p:spPr>
            <a:xfrm>
              <a:off x="434050" y="1937225"/>
              <a:ext cx="94500" cy="34050"/>
            </a:xfrm>
            <a:custGeom>
              <a:rect b="b" l="l" r="r" t="t"/>
              <a:pathLst>
                <a:path extrusionOk="0" h="1362" w="3780">
                  <a:moveTo>
                    <a:pt x="3153" y="0"/>
                  </a:moveTo>
                  <a:cubicBezTo>
                    <a:pt x="3137" y="0"/>
                    <a:pt x="3121" y="1"/>
                    <a:pt x="3105" y="2"/>
                  </a:cubicBezTo>
                  <a:lnTo>
                    <a:pt x="3105" y="14"/>
                  </a:lnTo>
                  <a:lnTo>
                    <a:pt x="509" y="479"/>
                  </a:lnTo>
                  <a:cubicBezTo>
                    <a:pt x="1" y="617"/>
                    <a:pt x="120" y="1362"/>
                    <a:pt x="629" y="1362"/>
                  </a:cubicBezTo>
                  <a:cubicBezTo>
                    <a:pt x="644" y="1362"/>
                    <a:pt x="660" y="1361"/>
                    <a:pt x="676" y="1360"/>
                  </a:cubicBezTo>
                  <a:lnTo>
                    <a:pt x="3272" y="883"/>
                  </a:lnTo>
                  <a:cubicBezTo>
                    <a:pt x="3780" y="733"/>
                    <a:pt x="3660" y="0"/>
                    <a:pt x="315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9" name="Google Shape;10559;p53"/>
            <p:cNvSpPr/>
            <p:nvPr/>
          </p:nvSpPr>
          <p:spPr>
            <a:xfrm>
              <a:off x="336925" y="2188200"/>
              <a:ext cx="193225" cy="173650"/>
            </a:xfrm>
            <a:custGeom>
              <a:rect b="b" l="l" r="r" t="t"/>
              <a:pathLst>
                <a:path extrusionOk="0" h="6946" w="7729">
                  <a:moveTo>
                    <a:pt x="3896" y="0"/>
                  </a:moveTo>
                  <a:cubicBezTo>
                    <a:pt x="2865" y="0"/>
                    <a:pt x="1848" y="469"/>
                    <a:pt x="1180" y="1346"/>
                  </a:cubicBezTo>
                  <a:lnTo>
                    <a:pt x="6918" y="4965"/>
                  </a:lnTo>
                  <a:cubicBezTo>
                    <a:pt x="7728" y="3394"/>
                    <a:pt x="7204" y="1465"/>
                    <a:pt x="5704" y="524"/>
                  </a:cubicBezTo>
                  <a:cubicBezTo>
                    <a:pt x="5144" y="171"/>
                    <a:pt x="4517" y="0"/>
                    <a:pt x="3896" y="0"/>
                  </a:cubicBezTo>
                  <a:close/>
                  <a:moveTo>
                    <a:pt x="775" y="1989"/>
                  </a:moveTo>
                  <a:lnTo>
                    <a:pt x="775" y="1989"/>
                  </a:lnTo>
                  <a:cubicBezTo>
                    <a:pt x="1" y="3548"/>
                    <a:pt x="489" y="5477"/>
                    <a:pt x="1954" y="6418"/>
                  </a:cubicBezTo>
                  <a:cubicBezTo>
                    <a:pt x="2521" y="6774"/>
                    <a:pt x="3155" y="6945"/>
                    <a:pt x="3783" y="6945"/>
                  </a:cubicBezTo>
                  <a:cubicBezTo>
                    <a:pt x="4816" y="6945"/>
                    <a:pt x="5833" y="6482"/>
                    <a:pt x="6514" y="5608"/>
                  </a:cubicBezTo>
                  <a:lnTo>
                    <a:pt x="775" y="1989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0" name="Google Shape;10560;p53"/>
            <p:cNvSpPr/>
            <p:nvPr/>
          </p:nvSpPr>
          <p:spPr>
            <a:xfrm>
              <a:off x="699475" y="1814925"/>
              <a:ext cx="152125" cy="140725"/>
            </a:xfrm>
            <a:custGeom>
              <a:rect b="b" l="l" r="r" t="t"/>
              <a:pathLst>
                <a:path extrusionOk="0" h="5629" w="6085">
                  <a:moveTo>
                    <a:pt x="3608" y="1"/>
                  </a:moveTo>
                  <a:lnTo>
                    <a:pt x="1215" y="1620"/>
                  </a:lnTo>
                  <a:cubicBezTo>
                    <a:pt x="251" y="2275"/>
                    <a:pt x="1" y="3585"/>
                    <a:pt x="656" y="4549"/>
                  </a:cubicBezTo>
                  <a:lnTo>
                    <a:pt x="763" y="4704"/>
                  </a:lnTo>
                  <a:cubicBezTo>
                    <a:pt x="1171" y="5305"/>
                    <a:pt x="1833" y="5629"/>
                    <a:pt x="2508" y="5629"/>
                  </a:cubicBezTo>
                  <a:cubicBezTo>
                    <a:pt x="2916" y="5629"/>
                    <a:pt x="3328" y="5510"/>
                    <a:pt x="3692" y="5264"/>
                  </a:cubicBezTo>
                  <a:lnTo>
                    <a:pt x="6085" y="3644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1" name="Google Shape;10561;p53"/>
            <p:cNvSpPr/>
            <p:nvPr/>
          </p:nvSpPr>
          <p:spPr>
            <a:xfrm>
              <a:off x="802175" y="1756600"/>
              <a:ext cx="152125" cy="140800"/>
            </a:xfrm>
            <a:custGeom>
              <a:rect b="b" l="l" r="r" t="t"/>
              <a:pathLst>
                <a:path extrusionOk="0" h="5632" w="6085">
                  <a:moveTo>
                    <a:pt x="3588" y="1"/>
                  </a:moveTo>
                  <a:cubicBezTo>
                    <a:pt x="3177" y="1"/>
                    <a:pt x="2760" y="120"/>
                    <a:pt x="2394" y="369"/>
                  </a:cubicBezTo>
                  <a:lnTo>
                    <a:pt x="0" y="1989"/>
                  </a:lnTo>
                  <a:lnTo>
                    <a:pt x="2489" y="5632"/>
                  </a:lnTo>
                  <a:lnTo>
                    <a:pt x="4870" y="4001"/>
                  </a:lnTo>
                  <a:cubicBezTo>
                    <a:pt x="5834" y="3346"/>
                    <a:pt x="6084" y="2036"/>
                    <a:pt x="5430" y="1072"/>
                  </a:cubicBezTo>
                  <a:lnTo>
                    <a:pt x="5430" y="1072"/>
                  </a:lnTo>
                  <a:lnTo>
                    <a:pt x="5430" y="1084"/>
                  </a:lnTo>
                  <a:lnTo>
                    <a:pt x="5322" y="917"/>
                  </a:lnTo>
                  <a:cubicBezTo>
                    <a:pt x="4917" y="319"/>
                    <a:pt x="4259" y="1"/>
                    <a:pt x="358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2" name="Google Shape;10562;p53"/>
            <p:cNvSpPr/>
            <p:nvPr/>
          </p:nvSpPr>
          <p:spPr>
            <a:xfrm>
              <a:off x="655125" y="2105900"/>
              <a:ext cx="268225" cy="266700"/>
            </a:xfrm>
            <a:custGeom>
              <a:rect b="b" l="l" r="r" t="t"/>
              <a:pathLst>
                <a:path extrusionOk="0" h="10668" w="10729">
                  <a:moveTo>
                    <a:pt x="4998" y="1"/>
                  </a:moveTo>
                  <a:cubicBezTo>
                    <a:pt x="4821" y="1"/>
                    <a:pt x="4665" y="134"/>
                    <a:pt x="4644" y="316"/>
                  </a:cubicBezTo>
                  <a:lnTo>
                    <a:pt x="4180" y="3804"/>
                  </a:lnTo>
                  <a:lnTo>
                    <a:pt x="703" y="3340"/>
                  </a:lnTo>
                  <a:cubicBezTo>
                    <a:pt x="688" y="3338"/>
                    <a:pt x="674" y="3337"/>
                    <a:pt x="659" y="3337"/>
                  </a:cubicBezTo>
                  <a:cubicBezTo>
                    <a:pt x="475" y="3337"/>
                    <a:pt x="320" y="3474"/>
                    <a:pt x="286" y="3661"/>
                  </a:cubicBezTo>
                  <a:lnTo>
                    <a:pt x="24" y="5626"/>
                  </a:lnTo>
                  <a:cubicBezTo>
                    <a:pt x="1" y="5828"/>
                    <a:pt x="144" y="6019"/>
                    <a:pt x="346" y="6043"/>
                  </a:cubicBezTo>
                  <a:lnTo>
                    <a:pt x="3823" y="6507"/>
                  </a:lnTo>
                  <a:lnTo>
                    <a:pt x="3358" y="9984"/>
                  </a:lnTo>
                  <a:cubicBezTo>
                    <a:pt x="3334" y="10186"/>
                    <a:pt x="3477" y="10377"/>
                    <a:pt x="3680" y="10400"/>
                  </a:cubicBezTo>
                  <a:lnTo>
                    <a:pt x="5656" y="10662"/>
                  </a:lnTo>
                  <a:cubicBezTo>
                    <a:pt x="5677" y="10666"/>
                    <a:pt x="5698" y="10668"/>
                    <a:pt x="5718" y="10668"/>
                  </a:cubicBezTo>
                  <a:cubicBezTo>
                    <a:pt x="5896" y="10668"/>
                    <a:pt x="6051" y="10533"/>
                    <a:pt x="6073" y="10341"/>
                  </a:cubicBezTo>
                  <a:lnTo>
                    <a:pt x="6537" y="6864"/>
                  </a:lnTo>
                  <a:lnTo>
                    <a:pt x="10014" y="7329"/>
                  </a:lnTo>
                  <a:cubicBezTo>
                    <a:pt x="10029" y="7330"/>
                    <a:pt x="10043" y="7331"/>
                    <a:pt x="10058" y="7331"/>
                  </a:cubicBezTo>
                  <a:cubicBezTo>
                    <a:pt x="10243" y="7331"/>
                    <a:pt x="10409" y="7195"/>
                    <a:pt x="10442" y="7007"/>
                  </a:cubicBezTo>
                  <a:lnTo>
                    <a:pt x="10692" y="5031"/>
                  </a:lnTo>
                  <a:cubicBezTo>
                    <a:pt x="10728" y="4828"/>
                    <a:pt x="10585" y="4638"/>
                    <a:pt x="10371" y="4614"/>
                  </a:cubicBezTo>
                  <a:lnTo>
                    <a:pt x="6894" y="4150"/>
                  </a:lnTo>
                  <a:lnTo>
                    <a:pt x="7347" y="685"/>
                  </a:lnTo>
                  <a:cubicBezTo>
                    <a:pt x="7383" y="471"/>
                    <a:pt x="7240" y="292"/>
                    <a:pt x="7025" y="256"/>
                  </a:cubicBezTo>
                  <a:lnTo>
                    <a:pt x="5061" y="6"/>
                  </a:lnTo>
                  <a:cubicBezTo>
                    <a:pt x="5040" y="3"/>
                    <a:pt x="5019" y="1"/>
                    <a:pt x="499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3" name="Google Shape;10563;p53"/>
            <p:cNvSpPr/>
            <p:nvPr/>
          </p:nvSpPr>
          <p:spPr>
            <a:xfrm>
              <a:off x="311925" y="2510400"/>
              <a:ext cx="271200" cy="337175"/>
            </a:xfrm>
            <a:custGeom>
              <a:rect b="b" l="l" r="r" t="t"/>
              <a:pathLst>
                <a:path extrusionOk="0" h="13487" w="10848">
                  <a:moveTo>
                    <a:pt x="4146" y="408"/>
                  </a:moveTo>
                  <a:cubicBezTo>
                    <a:pt x="4436" y="408"/>
                    <a:pt x="4723" y="582"/>
                    <a:pt x="4775" y="971"/>
                  </a:cubicBezTo>
                  <a:cubicBezTo>
                    <a:pt x="4811" y="1162"/>
                    <a:pt x="4751" y="1364"/>
                    <a:pt x="4632" y="1507"/>
                  </a:cubicBezTo>
                  <a:lnTo>
                    <a:pt x="3835" y="1662"/>
                  </a:lnTo>
                  <a:cubicBezTo>
                    <a:pt x="3668" y="1567"/>
                    <a:pt x="3549" y="1400"/>
                    <a:pt x="3501" y="1209"/>
                  </a:cubicBezTo>
                  <a:lnTo>
                    <a:pt x="3501" y="1197"/>
                  </a:lnTo>
                  <a:cubicBezTo>
                    <a:pt x="3387" y="700"/>
                    <a:pt x="3769" y="408"/>
                    <a:pt x="4146" y="408"/>
                  </a:cubicBezTo>
                  <a:close/>
                  <a:moveTo>
                    <a:pt x="7855" y="2714"/>
                  </a:moveTo>
                  <a:cubicBezTo>
                    <a:pt x="8118" y="2714"/>
                    <a:pt x="8352" y="2895"/>
                    <a:pt x="8395" y="3162"/>
                  </a:cubicBezTo>
                  <a:lnTo>
                    <a:pt x="9788" y="10734"/>
                  </a:lnTo>
                  <a:cubicBezTo>
                    <a:pt x="9835" y="11032"/>
                    <a:pt x="9633" y="11318"/>
                    <a:pt x="9335" y="11365"/>
                  </a:cubicBezTo>
                  <a:lnTo>
                    <a:pt x="3073" y="12508"/>
                  </a:lnTo>
                  <a:cubicBezTo>
                    <a:pt x="3037" y="12515"/>
                    <a:pt x="3002" y="12519"/>
                    <a:pt x="2968" y="12519"/>
                  </a:cubicBezTo>
                  <a:cubicBezTo>
                    <a:pt x="2711" y="12519"/>
                    <a:pt x="2482" y="12330"/>
                    <a:pt x="2430" y="12068"/>
                  </a:cubicBezTo>
                  <a:lnTo>
                    <a:pt x="1072" y="4507"/>
                  </a:lnTo>
                  <a:cubicBezTo>
                    <a:pt x="1013" y="4210"/>
                    <a:pt x="1215" y="3924"/>
                    <a:pt x="1513" y="3876"/>
                  </a:cubicBezTo>
                  <a:lnTo>
                    <a:pt x="2263" y="3733"/>
                  </a:lnTo>
                  <a:cubicBezTo>
                    <a:pt x="2295" y="3949"/>
                    <a:pt x="2483" y="4096"/>
                    <a:pt x="2695" y="4096"/>
                  </a:cubicBezTo>
                  <a:cubicBezTo>
                    <a:pt x="2717" y="4096"/>
                    <a:pt x="2740" y="4094"/>
                    <a:pt x="2763" y="4091"/>
                  </a:cubicBezTo>
                  <a:lnTo>
                    <a:pt x="6680" y="3376"/>
                  </a:lnTo>
                  <a:cubicBezTo>
                    <a:pt x="6906" y="3329"/>
                    <a:pt x="7061" y="3102"/>
                    <a:pt x="7025" y="2864"/>
                  </a:cubicBezTo>
                  <a:lnTo>
                    <a:pt x="7764" y="2721"/>
                  </a:lnTo>
                  <a:cubicBezTo>
                    <a:pt x="7794" y="2717"/>
                    <a:pt x="7825" y="2714"/>
                    <a:pt x="7855" y="2714"/>
                  </a:cubicBezTo>
                  <a:close/>
                  <a:moveTo>
                    <a:pt x="4142" y="1"/>
                  </a:moveTo>
                  <a:cubicBezTo>
                    <a:pt x="4076" y="1"/>
                    <a:pt x="4009" y="7"/>
                    <a:pt x="3942" y="19"/>
                  </a:cubicBezTo>
                  <a:cubicBezTo>
                    <a:pt x="3358" y="126"/>
                    <a:pt x="2965" y="685"/>
                    <a:pt x="3073" y="1281"/>
                  </a:cubicBezTo>
                  <a:cubicBezTo>
                    <a:pt x="3108" y="1447"/>
                    <a:pt x="3180" y="1614"/>
                    <a:pt x="3287" y="1757"/>
                  </a:cubicBezTo>
                  <a:lnTo>
                    <a:pt x="2513" y="1900"/>
                  </a:lnTo>
                  <a:cubicBezTo>
                    <a:pt x="2192" y="1959"/>
                    <a:pt x="1989" y="2257"/>
                    <a:pt x="2037" y="2579"/>
                  </a:cubicBezTo>
                  <a:lnTo>
                    <a:pt x="2096" y="2864"/>
                  </a:lnTo>
                  <a:lnTo>
                    <a:pt x="798" y="3091"/>
                  </a:lnTo>
                  <a:cubicBezTo>
                    <a:pt x="322" y="3186"/>
                    <a:pt x="1" y="3650"/>
                    <a:pt x="84" y="4126"/>
                  </a:cubicBezTo>
                  <a:lnTo>
                    <a:pt x="1668" y="12758"/>
                  </a:lnTo>
                  <a:cubicBezTo>
                    <a:pt x="1742" y="13193"/>
                    <a:pt x="2118" y="13486"/>
                    <a:pt x="2545" y="13486"/>
                  </a:cubicBezTo>
                  <a:cubicBezTo>
                    <a:pt x="2597" y="13486"/>
                    <a:pt x="2650" y="13482"/>
                    <a:pt x="2703" y="13473"/>
                  </a:cubicBezTo>
                  <a:lnTo>
                    <a:pt x="10050" y="12127"/>
                  </a:lnTo>
                  <a:cubicBezTo>
                    <a:pt x="10526" y="12044"/>
                    <a:pt x="10847" y="11580"/>
                    <a:pt x="10764" y="11091"/>
                  </a:cubicBezTo>
                  <a:lnTo>
                    <a:pt x="9180" y="2459"/>
                  </a:lnTo>
                  <a:cubicBezTo>
                    <a:pt x="9107" y="2029"/>
                    <a:pt x="8737" y="1728"/>
                    <a:pt x="8317" y="1728"/>
                  </a:cubicBezTo>
                  <a:cubicBezTo>
                    <a:pt x="8260" y="1728"/>
                    <a:pt x="8202" y="1734"/>
                    <a:pt x="8145" y="1745"/>
                  </a:cubicBezTo>
                  <a:lnTo>
                    <a:pt x="6859" y="1983"/>
                  </a:lnTo>
                  <a:lnTo>
                    <a:pt x="6811" y="1709"/>
                  </a:lnTo>
                  <a:cubicBezTo>
                    <a:pt x="6757" y="1419"/>
                    <a:pt x="6500" y="1226"/>
                    <a:pt x="6223" y="1226"/>
                  </a:cubicBezTo>
                  <a:cubicBezTo>
                    <a:pt x="6193" y="1226"/>
                    <a:pt x="6163" y="1228"/>
                    <a:pt x="6132" y="1233"/>
                  </a:cubicBezTo>
                  <a:lnTo>
                    <a:pt x="5180" y="1412"/>
                  </a:lnTo>
                  <a:cubicBezTo>
                    <a:pt x="5228" y="1245"/>
                    <a:pt x="5240" y="1066"/>
                    <a:pt x="5216" y="888"/>
                  </a:cubicBezTo>
                  <a:cubicBezTo>
                    <a:pt x="5110" y="360"/>
                    <a:pt x="4658" y="1"/>
                    <a:pt x="414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4" name="Google Shape;10564;p53"/>
            <p:cNvSpPr/>
            <p:nvPr/>
          </p:nvSpPr>
          <p:spPr>
            <a:xfrm>
              <a:off x="360150" y="2631725"/>
              <a:ext cx="46550" cy="38625"/>
            </a:xfrm>
            <a:custGeom>
              <a:rect b="b" l="l" r="r" t="t"/>
              <a:pathLst>
                <a:path extrusionOk="0" h="1545" w="1862">
                  <a:moveTo>
                    <a:pt x="1002" y="0"/>
                  </a:moveTo>
                  <a:cubicBezTo>
                    <a:pt x="958" y="0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88" y="258"/>
                    <a:pt x="1367" y="0"/>
                    <a:pt x="100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5" name="Google Shape;10565;p53"/>
            <p:cNvSpPr/>
            <p:nvPr/>
          </p:nvSpPr>
          <p:spPr>
            <a:xfrm>
              <a:off x="413075" y="2620125"/>
              <a:ext cx="96200" cy="33850"/>
            </a:xfrm>
            <a:custGeom>
              <a:rect b="b" l="l" r="r" t="t"/>
              <a:pathLst>
                <a:path extrusionOk="0" h="1354" w="3848">
                  <a:moveTo>
                    <a:pt x="3250" y="0"/>
                  </a:moveTo>
                  <a:cubicBezTo>
                    <a:pt x="3217" y="0"/>
                    <a:pt x="3182" y="4"/>
                    <a:pt x="3146" y="11"/>
                  </a:cubicBezTo>
                  <a:lnTo>
                    <a:pt x="3134" y="11"/>
                  </a:lnTo>
                  <a:lnTo>
                    <a:pt x="539" y="487"/>
                  </a:lnTo>
                  <a:cubicBezTo>
                    <a:pt x="1" y="588"/>
                    <a:pt x="106" y="1354"/>
                    <a:pt x="597" y="1354"/>
                  </a:cubicBezTo>
                  <a:cubicBezTo>
                    <a:pt x="628" y="1354"/>
                    <a:pt x="660" y="1351"/>
                    <a:pt x="693" y="1345"/>
                  </a:cubicBezTo>
                  <a:lnTo>
                    <a:pt x="3289" y="868"/>
                  </a:lnTo>
                  <a:cubicBezTo>
                    <a:pt x="3847" y="790"/>
                    <a:pt x="3746" y="0"/>
                    <a:pt x="325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6" name="Google Shape;10566;p53"/>
            <p:cNvSpPr/>
            <p:nvPr/>
          </p:nvSpPr>
          <p:spPr>
            <a:xfrm>
              <a:off x="369975" y="2685525"/>
              <a:ext cx="46550" cy="38700"/>
            </a:xfrm>
            <a:custGeom>
              <a:rect b="b" l="l" r="r" t="t"/>
              <a:pathLst>
                <a:path extrusionOk="0" h="1548" w="1862">
                  <a:moveTo>
                    <a:pt x="1015" y="0"/>
                  </a:moveTo>
                  <a:cubicBezTo>
                    <a:pt x="967" y="0"/>
                    <a:pt x="919" y="5"/>
                    <a:pt x="870" y="15"/>
                  </a:cubicBezTo>
                  <a:cubicBezTo>
                    <a:pt x="191" y="122"/>
                    <a:pt x="0" y="1015"/>
                    <a:pt x="560" y="1408"/>
                  </a:cubicBezTo>
                  <a:cubicBezTo>
                    <a:pt x="701" y="1505"/>
                    <a:pt x="854" y="1548"/>
                    <a:pt x="1002" y="1548"/>
                  </a:cubicBezTo>
                  <a:cubicBezTo>
                    <a:pt x="1453" y="1548"/>
                    <a:pt x="1861" y="1145"/>
                    <a:pt x="1763" y="634"/>
                  </a:cubicBezTo>
                  <a:cubicBezTo>
                    <a:pt x="1700" y="266"/>
                    <a:pt x="1377" y="0"/>
                    <a:pt x="1015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7" name="Google Shape;10567;p53"/>
            <p:cNvSpPr/>
            <p:nvPr/>
          </p:nvSpPr>
          <p:spPr>
            <a:xfrm>
              <a:off x="423950" y="2673950"/>
              <a:ext cx="93700" cy="33725"/>
            </a:xfrm>
            <a:custGeom>
              <a:rect b="b" l="l" r="r" t="t"/>
              <a:pathLst>
                <a:path extrusionOk="0" h="1349" w="3748">
                  <a:moveTo>
                    <a:pt x="3128" y="0"/>
                  </a:moveTo>
                  <a:cubicBezTo>
                    <a:pt x="3116" y="0"/>
                    <a:pt x="3104" y="1"/>
                    <a:pt x="3092" y="1"/>
                  </a:cubicBezTo>
                  <a:lnTo>
                    <a:pt x="497" y="478"/>
                  </a:lnTo>
                  <a:cubicBezTo>
                    <a:pt x="0" y="628"/>
                    <a:pt x="119" y="1349"/>
                    <a:pt x="605" y="1349"/>
                  </a:cubicBezTo>
                  <a:cubicBezTo>
                    <a:pt x="620" y="1349"/>
                    <a:pt x="636" y="1348"/>
                    <a:pt x="651" y="1347"/>
                  </a:cubicBezTo>
                  <a:lnTo>
                    <a:pt x="3247" y="882"/>
                  </a:lnTo>
                  <a:cubicBezTo>
                    <a:pt x="3747" y="731"/>
                    <a:pt x="3634" y="0"/>
                    <a:pt x="312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8" name="Google Shape;10568;p53"/>
            <p:cNvSpPr/>
            <p:nvPr/>
          </p:nvSpPr>
          <p:spPr>
            <a:xfrm>
              <a:off x="380400" y="2743050"/>
              <a:ext cx="46600" cy="38625"/>
            </a:xfrm>
            <a:custGeom>
              <a:rect b="b" l="l" r="r" t="t"/>
              <a:pathLst>
                <a:path extrusionOk="0" h="1545" w="1864">
                  <a:moveTo>
                    <a:pt x="1014" y="0"/>
                  </a:moveTo>
                  <a:cubicBezTo>
                    <a:pt x="970" y="0"/>
                    <a:pt x="926" y="4"/>
                    <a:pt x="881" y="11"/>
                  </a:cubicBezTo>
                  <a:cubicBezTo>
                    <a:pt x="191" y="131"/>
                    <a:pt x="0" y="1012"/>
                    <a:pt x="572" y="1404"/>
                  </a:cubicBezTo>
                  <a:cubicBezTo>
                    <a:pt x="710" y="1501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8"/>
                    <a:pt x="1378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9" name="Google Shape;10569;p53"/>
            <p:cNvSpPr/>
            <p:nvPr/>
          </p:nvSpPr>
          <p:spPr>
            <a:xfrm>
              <a:off x="433850" y="2731600"/>
              <a:ext cx="94825" cy="33850"/>
            </a:xfrm>
            <a:custGeom>
              <a:rect b="b" l="l" r="r" t="t"/>
              <a:pathLst>
                <a:path extrusionOk="0" h="1354" w="3793">
                  <a:moveTo>
                    <a:pt x="3181" y="1"/>
                  </a:moveTo>
                  <a:cubicBezTo>
                    <a:pt x="3159" y="1"/>
                    <a:pt x="3136" y="2"/>
                    <a:pt x="3113" y="5"/>
                  </a:cubicBezTo>
                  <a:lnTo>
                    <a:pt x="517" y="469"/>
                  </a:lnTo>
                  <a:cubicBezTo>
                    <a:pt x="1" y="607"/>
                    <a:pt x="115" y="1354"/>
                    <a:pt x="625" y="1354"/>
                  </a:cubicBezTo>
                  <a:cubicBezTo>
                    <a:pt x="644" y="1354"/>
                    <a:pt x="664" y="1353"/>
                    <a:pt x="684" y="1351"/>
                  </a:cubicBezTo>
                  <a:lnTo>
                    <a:pt x="3280" y="874"/>
                  </a:lnTo>
                  <a:cubicBezTo>
                    <a:pt x="3793" y="749"/>
                    <a:pt x="3683" y="1"/>
                    <a:pt x="318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0" name="Google Shape;10570;p53"/>
            <p:cNvSpPr/>
            <p:nvPr/>
          </p:nvSpPr>
          <p:spPr>
            <a:xfrm>
              <a:off x="336050" y="2982275"/>
              <a:ext cx="194100" cy="174025"/>
            </a:xfrm>
            <a:custGeom>
              <a:rect b="b" l="l" r="r" t="t"/>
              <a:pathLst>
                <a:path extrusionOk="0" h="6961" w="7764">
                  <a:moveTo>
                    <a:pt x="3923" y="0"/>
                  </a:moveTo>
                  <a:cubicBezTo>
                    <a:pt x="2894" y="0"/>
                    <a:pt x="1882" y="467"/>
                    <a:pt x="1215" y="1349"/>
                  </a:cubicBezTo>
                  <a:lnTo>
                    <a:pt x="6953" y="4968"/>
                  </a:lnTo>
                  <a:cubicBezTo>
                    <a:pt x="7763" y="3408"/>
                    <a:pt x="7239" y="1468"/>
                    <a:pt x="5739" y="527"/>
                  </a:cubicBezTo>
                  <a:cubicBezTo>
                    <a:pt x="5177" y="172"/>
                    <a:pt x="4547" y="0"/>
                    <a:pt x="3923" y="0"/>
                  </a:cubicBezTo>
                  <a:close/>
                  <a:moveTo>
                    <a:pt x="810" y="1992"/>
                  </a:moveTo>
                  <a:lnTo>
                    <a:pt x="810" y="1992"/>
                  </a:lnTo>
                  <a:cubicBezTo>
                    <a:pt x="0" y="3563"/>
                    <a:pt x="524" y="5492"/>
                    <a:pt x="2012" y="6433"/>
                  </a:cubicBezTo>
                  <a:cubicBezTo>
                    <a:pt x="2575" y="6788"/>
                    <a:pt x="3208" y="6960"/>
                    <a:pt x="3836" y="6960"/>
                  </a:cubicBezTo>
                  <a:cubicBezTo>
                    <a:pt x="4867" y="6960"/>
                    <a:pt x="5882" y="6496"/>
                    <a:pt x="6549" y="5623"/>
                  </a:cubicBezTo>
                  <a:lnTo>
                    <a:pt x="810" y="1992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1" name="Google Shape;10571;p53"/>
            <p:cNvSpPr/>
            <p:nvPr/>
          </p:nvSpPr>
          <p:spPr>
            <a:xfrm>
              <a:off x="699475" y="2609075"/>
              <a:ext cx="152125" cy="140725"/>
            </a:xfrm>
            <a:custGeom>
              <a:rect b="b" l="l" r="r" t="t"/>
              <a:pathLst>
                <a:path extrusionOk="0" h="5629" w="6085">
                  <a:moveTo>
                    <a:pt x="3608" y="1"/>
                  </a:moveTo>
                  <a:lnTo>
                    <a:pt x="1215" y="1620"/>
                  </a:lnTo>
                  <a:cubicBezTo>
                    <a:pt x="251" y="2275"/>
                    <a:pt x="1" y="3585"/>
                    <a:pt x="656" y="4549"/>
                  </a:cubicBezTo>
                  <a:lnTo>
                    <a:pt x="763" y="4716"/>
                  </a:lnTo>
                  <a:cubicBezTo>
                    <a:pt x="1170" y="5308"/>
                    <a:pt x="1831" y="5629"/>
                    <a:pt x="2505" y="5629"/>
                  </a:cubicBezTo>
                  <a:cubicBezTo>
                    <a:pt x="2914" y="5629"/>
                    <a:pt x="3327" y="5511"/>
                    <a:pt x="3692" y="5263"/>
                  </a:cubicBezTo>
                  <a:lnTo>
                    <a:pt x="6085" y="3644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2" name="Google Shape;10572;p53"/>
            <p:cNvSpPr/>
            <p:nvPr/>
          </p:nvSpPr>
          <p:spPr>
            <a:xfrm>
              <a:off x="802175" y="2550550"/>
              <a:ext cx="152125" cy="141000"/>
            </a:xfrm>
            <a:custGeom>
              <a:rect b="b" l="l" r="r" t="t"/>
              <a:pathLst>
                <a:path extrusionOk="0" h="5640" w="6085">
                  <a:moveTo>
                    <a:pt x="3577" y="0"/>
                  </a:moveTo>
                  <a:cubicBezTo>
                    <a:pt x="3169" y="0"/>
                    <a:pt x="2757" y="119"/>
                    <a:pt x="2394" y="365"/>
                  </a:cubicBezTo>
                  <a:lnTo>
                    <a:pt x="0" y="1996"/>
                  </a:lnTo>
                  <a:lnTo>
                    <a:pt x="2489" y="5640"/>
                  </a:lnTo>
                  <a:lnTo>
                    <a:pt x="4870" y="4009"/>
                  </a:lnTo>
                  <a:cubicBezTo>
                    <a:pt x="5834" y="3354"/>
                    <a:pt x="6084" y="2044"/>
                    <a:pt x="5430" y="1080"/>
                  </a:cubicBezTo>
                  <a:lnTo>
                    <a:pt x="5322" y="925"/>
                  </a:lnTo>
                  <a:cubicBezTo>
                    <a:pt x="4914" y="324"/>
                    <a:pt x="4252" y="0"/>
                    <a:pt x="357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3" name="Google Shape;10573;p53"/>
            <p:cNvSpPr/>
            <p:nvPr/>
          </p:nvSpPr>
          <p:spPr>
            <a:xfrm>
              <a:off x="655125" y="2899825"/>
              <a:ext cx="268225" cy="266925"/>
            </a:xfrm>
            <a:custGeom>
              <a:rect b="b" l="l" r="r" t="t"/>
              <a:pathLst>
                <a:path extrusionOk="0" h="10677" w="10729">
                  <a:moveTo>
                    <a:pt x="5017" y="1"/>
                  </a:moveTo>
                  <a:cubicBezTo>
                    <a:pt x="4831" y="1"/>
                    <a:pt x="4666" y="137"/>
                    <a:pt x="4644" y="325"/>
                  </a:cubicBezTo>
                  <a:lnTo>
                    <a:pt x="4180" y="3801"/>
                  </a:lnTo>
                  <a:lnTo>
                    <a:pt x="703" y="3349"/>
                  </a:lnTo>
                  <a:cubicBezTo>
                    <a:pt x="682" y="3345"/>
                    <a:pt x="661" y="3343"/>
                    <a:pt x="641" y="3343"/>
                  </a:cubicBezTo>
                  <a:cubicBezTo>
                    <a:pt x="463" y="3343"/>
                    <a:pt x="308" y="3478"/>
                    <a:pt x="286" y="3670"/>
                  </a:cubicBezTo>
                  <a:lnTo>
                    <a:pt x="24" y="5635"/>
                  </a:lnTo>
                  <a:cubicBezTo>
                    <a:pt x="1" y="5837"/>
                    <a:pt x="144" y="6028"/>
                    <a:pt x="346" y="6052"/>
                  </a:cubicBezTo>
                  <a:lnTo>
                    <a:pt x="346" y="6063"/>
                  </a:lnTo>
                  <a:lnTo>
                    <a:pt x="3823" y="6516"/>
                  </a:lnTo>
                  <a:lnTo>
                    <a:pt x="3358" y="10004"/>
                  </a:lnTo>
                  <a:cubicBezTo>
                    <a:pt x="3334" y="10207"/>
                    <a:pt x="3477" y="10385"/>
                    <a:pt x="3680" y="10421"/>
                  </a:cubicBezTo>
                  <a:lnTo>
                    <a:pt x="5656" y="10671"/>
                  </a:lnTo>
                  <a:cubicBezTo>
                    <a:pt x="5677" y="10675"/>
                    <a:pt x="5698" y="10677"/>
                    <a:pt x="5718" y="10677"/>
                  </a:cubicBezTo>
                  <a:cubicBezTo>
                    <a:pt x="5896" y="10677"/>
                    <a:pt x="6051" y="10543"/>
                    <a:pt x="6073" y="10362"/>
                  </a:cubicBezTo>
                  <a:lnTo>
                    <a:pt x="6537" y="6873"/>
                  </a:lnTo>
                  <a:lnTo>
                    <a:pt x="10014" y="7337"/>
                  </a:lnTo>
                  <a:cubicBezTo>
                    <a:pt x="10029" y="7339"/>
                    <a:pt x="10043" y="7340"/>
                    <a:pt x="10058" y="7340"/>
                  </a:cubicBezTo>
                  <a:cubicBezTo>
                    <a:pt x="10243" y="7340"/>
                    <a:pt x="10409" y="7204"/>
                    <a:pt x="10442" y="7016"/>
                  </a:cubicBezTo>
                  <a:lnTo>
                    <a:pt x="10692" y="5039"/>
                  </a:lnTo>
                  <a:cubicBezTo>
                    <a:pt x="10728" y="4837"/>
                    <a:pt x="10585" y="4647"/>
                    <a:pt x="10371" y="4623"/>
                  </a:cubicBezTo>
                  <a:lnTo>
                    <a:pt x="6894" y="4158"/>
                  </a:lnTo>
                  <a:lnTo>
                    <a:pt x="7359" y="682"/>
                  </a:lnTo>
                  <a:cubicBezTo>
                    <a:pt x="7383" y="479"/>
                    <a:pt x="7240" y="289"/>
                    <a:pt x="7037" y="265"/>
                  </a:cubicBezTo>
                  <a:lnTo>
                    <a:pt x="5061" y="3"/>
                  </a:lnTo>
                  <a:cubicBezTo>
                    <a:pt x="5046" y="1"/>
                    <a:pt x="5031" y="1"/>
                    <a:pt x="501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4" name="Google Shape;10574;p53"/>
            <p:cNvSpPr/>
            <p:nvPr/>
          </p:nvSpPr>
          <p:spPr>
            <a:xfrm>
              <a:off x="311925" y="3304550"/>
              <a:ext cx="271200" cy="337250"/>
            </a:xfrm>
            <a:custGeom>
              <a:rect b="b" l="l" r="r" t="t"/>
              <a:pathLst>
                <a:path extrusionOk="0" h="13490" w="10848">
                  <a:moveTo>
                    <a:pt x="4152" y="412"/>
                  </a:moveTo>
                  <a:cubicBezTo>
                    <a:pt x="4441" y="412"/>
                    <a:pt x="4724" y="585"/>
                    <a:pt x="4775" y="971"/>
                  </a:cubicBezTo>
                  <a:cubicBezTo>
                    <a:pt x="4811" y="1173"/>
                    <a:pt x="4763" y="1364"/>
                    <a:pt x="4632" y="1519"/>
                  </a:cubicBezTo>
                  <a:lnTo>
                    <a:pt x="3835" y="1662"/>
                  </a:lnTo>
                  <a:cubicBezTo>
                    <a:pt x="3668" y="1566"/>
                    <a:pt x="3549" y="1400"/>
                    <a:pt x="3501" y="1209"/>
                  </a:cubicBezTo>
                  <a:cubicBezTo>
                    <a:pt x="3386" y="709"/>
                    <a:pt x="3774" y="412"/>
                    <a:pt x="4152" y="412"/>
                  </a:cubicBezTo>
                  <a:close/>
                  <a:moveTo>
                    <a:pt x="7876" y="2723"/>
                  </a:moveTo>
                  <a:cubicBezTo>
                    <a:pt x="8126" y="2723"/>
                    <a:pt x="8354" y="2911"/>
                    <a:pt x="8407" y="3174"/>
                  </a:cubicBezTo>
                  <a:lnTo>
                    <a:pt x="9788" y="10746"/>
                  </a:lnTo>
                  <a:cubicBezTo>
                    <a:pt x="9835" y="11044"/>
                    <a:pt x="9633" y="11329"/>
                    <a:pt x="9335" y="11377"/>
                  </a:cubicBezTo>
                  <a:lnTo>
                    <a:pt x="3073" y="12520"/>
                  </a:lnTo>
                  <a:cubicBezTo>
                    <a:pt x="3042" y="12525"/>
                    <a:pt x="3012" y="12527"/>
                    <a:pt x="2982" y="12527"/>
                  </a:cubicBezTo>
                  <a:cubicBezTo>
                    <a:pt x="2719" y="12527"/>
                    <a:pt x="2483" y="12345"/>
                    <a:pt x="2430" y="12068"/>
                  </a:cubicBezTo>
                  <a:lnTo>
                    <a:pt x="1072" y="4507"/>
                  </a:lnTo>
                  <a:cubicBezTo>
                    <a:pt x="1013" y="4210"/>
                    <a:pt x="1215" y="3924"/>
                    <a:pt x="1513" y="3876"/>
                  </a:cubicBezTo>
                  <a:lnTo>
                    <a:pt x="2263" y="3733"/>
                  </a:lnTo>
                  <a:cubicBezTo>
                    <a:pt x="2295" y="3948"/>
                    <a:pt x="2483" y="4096"/>
                    <a:pt x="2695" y="4096"/>
                  </a:cubicBezTo>
                  <a:cubicBezTo>
                    <a:pt x="2717" y="4096"/>
                    <a:pt x="2740" y="4094"/>
                    <a:pt x="2763" y="4090"/>
                  </a:cubicBezTo>
                  <a:lnTo>
                    <a:pt x="6680" y="3376"/>
                  </a:lnTo>
                  <a:cubicBezTo>
                    <a:pt x="6906" y="3328"/>
                    <a:pt x="7073" y="3102"/>
                    <a:pt x="7025" y="2864"/>
                  </a:cubicBezTo>
                  <a:lnTo>
                    <a:pt x="7776" y="2733"/>
                  </a:lnTo>
                  <a:cubicBezTo>
                    <a:pt x="7809" y="2726"/>
                    <a:pt x="7843" y="2723"/>
                    <a:pt x="7876" y="2723"/>
                  </a:cubicBezTo>
                  <a:close/>
                  <a:moveTo>
                    <a:pt x="4138" y="1"/>
                  </a:moveTo>
                  <a:cubicBezTo>
                    <a:pt x="4073" y="1"/>
                    <a:pt x="4008" y="7"/>
                    <a:pt x="3942" y="19"/>
                  </a:cubicBezTo>
                  <a:cubicBezTo>
                    <a:pt x="3358" y="126"/>
                    <a:pt x="2965" y="685"/>
                    <a:pt x="3073" y="1281"/>
                  </a:cubicBezTo>
                  <a:cubicBezTo>
                    <a:pt x="3108" y="1447"/>
                    <a:pt x="3180" y="1614"/>
                    <a:pt x="3287" y="1757"/>
                  </a:cubicBezTo>
                  <a:lnTo>
                    <a:pt x="2513" y="1900"/>
                  </a:lnTo>
                  <a:cubicBezTo>
                    <a:pt x="2192" y="1971"/>
                    <a:pt x="1989" y="2269"/>
                    <a:pt x="2037" y="2590"/>
                  </a:cubicBezTo>
                  <a:lnTo>
                    <a:pt x="2096" y="2864"/>
                  </a:lnTo>
                  <a:lnTo>
                    <a:pt x="798" y="3102"/>
                  </a:lnTo>
                  <a:cubicBezTo>
                    <a:pt x="322" y="3197"/>
                    <a:pt x="1" y="3662"/>
                    <a:pt x="84" y="4150"/>
                  </a:cubicBezTo>
                  <a:lnTo>
                    <a:pt x="1668" y="12758"/>
                  </a:lnTo>
                  <a:cubicBezTo>
                    <a:pt x="1741" y="13188"/>
                    <a:pt x="2111" y="13489"/>
                    <a:pt x="2532" y="13489"/>
                  </a:cubicBezTo>
                  <a:cubicBezTo>
                    <a:pt x="2588" y="13489"/>
                    <a:pt x="2646" y="13484"/>
                    <a:pt x="2703" y="13473"/>
                  </a:cubicBezTo>
                  <a:lnTo>
                    <a:pt x="10050" y="12139"/>
                  </a:lnTo>
                  <a:cubicBezTo>
                    <a:pt x="10526" y="12044"/>
                    <a:pt x="10847" y="11579"/>
                    <a:pt x="10764" y="11091"/>
                  </a:cubicBezTo>
                  <a:lnTo>
                    <a:pt x="9180" y="2459"/>
                  </a:lnTo>
                  <a:cubicBezTo>
                    <a:pt x="9107" y="2029"/>
                    <a:pt x="8737" y="1728"/>
                    <a:pt x="8317" y="1728"/>
                  </a:cubicBezTo>
                  <a:cubicBezTo>
                    <a:pt x="8260" y="1728"/>
                    <a:pt x="8202" y="1734"/>
                    <a:pt x="8145" y="1745"/>
                  </a:cubicBezTo>
                  <a:lnTo>
                    <a:pt x="6859" y="1995"/>
                  </a:lnTo>
                  <a:lnTo>
                    <a:pt x="6811" y="1721"/>
                  </a:lnTo>
                  <a:cubicBezTo>
                    <a:pt x="6757" y="1430"/>
                    <a:pt x="6498" y="1226"/>
                    <a:pt x="6219" y="1226"/>
                  </a:cubicBezTo>
                  <a:cubicBezTo>
                    <a:pt x="6190" y="1226"/>
                    <a:pt x="6161" y="1228"/>
                    <a:pt x="6132" y="1233"/>
                  </a:cubicBezTo>
                  <a:lnTo>
                    <a:pt x="5180" y="1412"/>
                  </a:lnTo>
                  <a:cubicBezTo>
                    <a:pt x="5228" y="1245"/>
                    <a:pt x="5240" y="1066"/>
                    <a:pt x="5216" y="888"/>
                  </a:cubicBezTo>
                  <a:cubicBezTo>
                    <a:pt x="5110" y="369"/>
                    <a:pt x="4656" y="1"/>
                    <a:pt x="413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5" name="Google Shape;10575;p53"/>
            <p:cNvSpPr/>
            <p:nvPr/>
          </p:nvSpPr>
          <p:spPr>
            <a:xfrm>
              <a:off x="360150" y="3425775"/>
              <a:ext cx="46550" cy="38725"/>
            </a:xfrm>
            <a:custGeom>
              <a:rect b="b" l="l" r="r" t="t"/>
              <a:pathLst>
                <a:path extrusionOk="0" h="1549" w="1862">
                  <a:moveTo>
                    <a:pt x="1015" y="1"/>
                  </a:moveTo>
                  <a:cubicBezTo>
                    <a:pt x="967" y="1"/>
                    <a:pt x="919" y="6"/>
                    <a:pt x="870" y="15"/>
                  </a:cubicBezTo>
                  <a:cubicBezTo>
                    <a:pt x="191" y="134"/>
                    <a:pt x="1" y="1015"/>
                    <a:pt x="560" y="1408"/>
                  </a:cubicBezTo>
                  <a:cubicBezTo>
                    <a:pt x="701" y="1505"/>
                    <a:pt x="854" y="1549"/>
                    <a:pt x="1002" y="1549"/>
                  </a:cubicBezTo>
                  <a:cubicBezTo>
                    <a:pt x="1453" y="1549"/>
                    <a:pt x="1861" y="1146"/>
                    <a:pt x="1763" y="634"/>
                  </a:cubicBezTo>
                  <a:cubicBezTo>
                    <a:pt x="1700" y="267"/>
                    <a:pt x="1377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6" name="Google Shape;10576;p53"/>
            <p:cNvSpPr/>
            <p:nvPr/>
          </p:nvSpPr>
          <p:spPr>
            <a:xfrm>
              <a:off x="412650" y="3414475"/>
              <a:ext cx="97050" cy="33750"/>
            </a:xfrm>
            <a:custGeom>
              <a:rect b="b" l="l" r="r" t="t"/>
              <a:pathLst>
                <a:path extrusionOk="0" h="1350" w="3882">
                  <a:moveTo>
                    <a:pt x="3282" y="0"/>
                  </a:moveTo>
                  <a:cubicBezTo>
                    <a:pt x="3245" y="0"/>
                    <a:pt x="3205" y="5"/>
                    <a:pt x="3163" y="15"/>
                  </a:cubicBezTo>
                  <a:lnTo>
                    <a:pt x="3151" y="3"/>
                  </a:lnTo>
                  <a:lnTo>
                    <a:pt x="556" y="479"/>
                  </a:lnTo>
                  <a:cubicBezTo>
                    <a:pt x="1" y="568"/>
                    <a:pt x="108" y="1350"/>
                    <a:pt x="597" y="1350"/>
                  </a:cubicBezTo>
                  <a:cubicBezTo>
                    <a:pt x="633" y="1350"/>
                    <a:pt x="671" y="1345"/>
                    <a:pt x="710" y="1337"/>
                  </a:cubicBezTo>
                  <a:lnTo>
                    <a:pt x="3306" y="872"/>
                  </a:lnTo>
                  <a:cubicBezTo>
                    <a:pt x="3882" y="817"/>
                    <a:pt x="3778" y="0"/>
                    <a:pt x="328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7" name="Google Shape;10577;p53"/>
            <p:cNvSpPr/>
            <p:nvPr/>
          </p:nvSpPr>
          <p:spPr>
            <a:xfrm>
              <a:off x="369975" y="3479650"/>
              <a:ext cx="46550" cy="38725"/>
            </a:xfrm>
            <a:custGeom>
              <a:rect b="b" l="l" r="r" t="t"/>
              <a:pathLst>
                <a:path extrusionOk="0" h="1549" w="1862">
                  <a:moveTo>
                    <a:pt x="1015" y="1"/>
                  </a:moveTo>
                  <a:cubicBezTo>
                    <a:pt x="967" y="1"/>
                    <a:pt x="919" y="6"/>
                    <a:pt x="870" y="15"/>
                  </a:cubicBezTo>
                  <a:cubicBezTo>
                    <a:pt x="191" y="134"/>
                    <a:pt x="0" y="1015"/>
                    <a:pt x="560" y="1408"/>
                  </a:cubicBezTo>
                  <a:cubicBezTo>
                    <a:pt x="701" y="1505"/>
                    <a:pt x="854" y="1549"/>
                    <a:pt x="1002" y="1549"/>
                  </a:cubicBezTo>
                  <a:cubicBezTo>
                    <a:pt x="1453" y="1549"/>
                    <a:pt x="1861" y="1146"/>
                    <a:pt x="1763" y="635"/>
                  </a:cubicBezTo>
                  <a:cubicBezTo>
                    <a:pt x="1700" y="267"/>
                    <a:pt x="1377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8" name="Google Shape;10578;p53"/>
            <p:cNvSpPr/>
            <p:nvPr/>
          </p:nvSpPr>
          <p:spPr>
            <a:xfrm>
              <a:off x="423850" y="3468350"/>
              <a:ext cx="93700" cy="33750"/>
            </a:xfrm>
            <a:custGeom>
              <a:rect b="b" l="l" r="r" t="t"/>
              <a:pathLst>
                <a:path extrusionOk="0" h="1350" w="3748">
                  <a:moveTo>
                    <a:pt x="3144" y="1"/>
                  </a:moveTo>
                  <a:cubicBezTo>
                    <a:pt x="3128" y="1"/>
                    <a:pt x="3112" y="2"/>
                    <a:pt x="3096" y="3"/>
                  </a:cubicBezTo>
                  <a:lnTo>
                    <a:pt x="501" y="467"/>
                  </a:lnTo>
                  <a:cubicBezTo>
                    <a:pt x="0" y="619"/>
                    <a:pt x="125" y="1350"/>
                    <a:pt x="620" y="1350"/>
                  </a:cubicBezTo>
                  <a:cubicBezTo>
                    <a:pt x="632" y="1350"/>
                    <a:pt x="643" y="1349"/>
                    <a:pt x="655" y="1348"/>
                  </a:cubicBezTo>
                  <a:lnTo>
                    <a:pt x="3251" y="872"/>
                  </a:lnTo>
                  <a:cubicBezTo>
                    <a:pt x="3747" y="722"/>
                    <a:pt x="3639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9" name="Google Shape;10579;p53"/>
            <p:cNvSpPr/>
            <p:nvPr/>
          </p:nvSpPr>
          <p:spPr>
            <a:xfrm>
              <a:off x="380400" y="3537175"/>
              <a:ext cx="46600" cy="38650"/>
            </a:xfrm>
            <a:custGeom>
              <a:rect b="b" l="l" r="r" t="t"/>
              <a:pathLst>
                <a:path extrusionOk="0" h="1546" w="1864">
                  <a:moveTo>
                    <a:pt x="1013" y="1"/>
                  </a:moveTo>
                  <a:cubicBezTo>
                    <a:pt x="970" y="1"/>
                    <a:pt x="926" y="5"/>
                    <a:pt x="881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1" y="1546"/>
                    <a:pt x="1008" y="1546"/>
                  </a:cubicBezTo>
                  <a:cubicBezTo>
                    <a:pt x="1454" y="1546"/>
                    <a:pt x="1864" y="1145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0" name="Google Shape;10580;p53"/>
            <p:cNvSpPr/>
            <p:nvPr/>
          </p:nvSpPr>
          <p:spPr>
            <a:xfrm>
              <a:off x="434075" y="3525850"/>
              <a:ext cx="94400" cy="33725"/>
            </a:xfrm>
            <a:custGeom>
              <a:rect b="b" l="l" r="r" t="t"/>
              <a:pathLst>
                <a:path extrusionOk="0" h="1349" w="3776">
                  <a:moveTo>
                    <a:pt x="3104" y="1"/>
                  </a:moveTo>
                  <a:lnTo>
                    <a:pt x="508" y="477"/>
                  </a:lnTo>
                  <a:cubicBezTo>
                    <a:pt x="0" y="616"/>
                    <a:pt x="119" y="1348"/>
                    <a:pt x="627" y="1348"/>
                  </a:cubicBezTo>
                  <a:cubicBezTo>
                    <a:pt x="643" y="1348"/>
                    <a:pt x="659" y="1348"/>
                    <a:pt x="675" y="1346"/>
                  </a:cubicBezTo>
                  <a:lnTo>
                    <a:pt x="3271" y="882"/>
                  </a:lnTo>
                  <a:cubicBezTo>
                    <a:pt x="3775" y="744"/>
                    <a:pt x="3661" y="10"/>
                    <a:pt x="3162" y="10"/>
                  </a:cubicBezTo>
                  <a:cubicBezTo>
                    <a:pt x="3143" y="10"/>
                    <a:pt x="3124" y="11"/>
                    <a:pt x="3104" y="13"/>
                  </a:cubicBezTo>
                  <a:lnTo>
                    <a:pt x="3104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1" name="Google Shape;10581;p53"/>
            <p:cNvSpPr/>
            <p:nvPr/>
          </p:nvSpPr>
          <p:spPr>
            <a:xfrm>
              <a:off x="336925" y="3776475"/>
              <a:ext cx="193225" cy="173675"/>
            </a:xfrm>
            <a:custGeom>
              <a:rect b="b" l="l" r="r" t="t"/>
              <a:pathLst>
                <a:path extrusionOk="0" h="6947" w="7729">
                  <a:moveTo>
                    <a:pt x="3896" y="1"/>
                  </a:moveTo>
                  <a:cubicBezTo>
                    <a:pt x="2865" y="1"/>
                    <a:pt x="1848" y="470"/>
                    <a:pt x="1180" y="1346"/>
                  </a:cubicBezTo>
                  <a:lnTo>
                    <a:pt x="6918" y="4978"/>
                  </a:lnTo>
                  <a:cubicBezTo>
                    <a:pt x="7728" y="3406"/>
                    <a:pt x="7204" y="1477"/>
                    <a:pt x="5704" y="525"/>
                  </a:cubicBezTo>
                  <a:cubicBezTo>
                    <a:pt x="5144" y="171"/>
                    <a:pt x="4517" y="1"/>
                    <a:pt x="3896" y="1"/>
                  </a:cubicBezTo>
                  <a:close/>
                  <a:moveTo>
                    <a:pt x="775" y="1989"/>
                  </a:moveTo>
                  <a:cubicBezTo>
                    <a:pt x="1" y="3561"/>
                    <a:pt x="489" y="5478"/>
                    <a:pt x="1954" y="6418"/>
                  </a:cubicBezTo>
                  <a:cubicBezTo>
                    <a:pt x="2522" y="6775"/>
                    <a:pt x="3157" y="6947"/>
                    <a:pt x="3787" y="6947"/>
                  </a:cubicBezTo>
                  <a:cubicBezTo>
                    <a:pt x="4818" y="6947"/>
                    <a:pt x="5833" y="6486"/>
                    <a:pt x="6514" y="5621"/>
                  </a:cubicBezTo>
                  <a:lnTo>
                    <a:pt x="775" y="1989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2" name="Google Shape;10582;p53"/>
            <p:cNvSpPr/>
            <p:nvPr/>
          </p:nvSpPr>
          <p:spPr>
            <a:xfrm>
              <a:off x="699475" y="3402925"/>
              <a:ext cx="152125" cy="141100"/>
            </a:xfrm>
            <a:custGeom>
              <a:rect b="b" l="l" r="r" t="t"/>
              <a:pathLst>
                <a:path extrusionOk="0" h="5644" w="6085">
                  <a:moveTo>
                    <a:pt x="3608" y="1"/>
                  </a:moveTo>
                  <a:lnTo>
                    <a:pt x="1215" y="1632"/>
                  </a:lnTo>
                  <a:cubicBezTo>
                    <a:pt x="251" y="2287"/>
                    <a:pt x="1" y="3596"/>
                    <a:pt x="656" y="4561"/>
                  </a:cubicBezTo>
                  <a:lnTo>
                    <a:pt x="763" y="4727"/>
                  </a:lnTo>
                  <a:cubicBezTo>
                    <a:pt x="1172" y="5323"/>
                    <a:pt x="1837" y="5644"/>
                    <a:pt x="2514" y="5644"/>
                  </a:cubicBezTo>
                  <a:cubicBezTo>
                    <a:pt x="2920" y="5644"/>
                    <a:pt x="3330" y="5528"/>
                    <a:pt x="3692" y="5287"/>
                  </a:cubicBezTo>
                  <a:lnTo>
                    <a:pt x="6085" y="3656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3" name="Google Shape;10583;p53"/>
            <p:cNvSpPr/>
            <p:nvPr/>
          </p:nvSpPr>
          <p:spPr>
            <a:xfrm>
              <a:off x="802175" y="3344700"/>
              <a:ext cx="152125" cy="141000"/>
            </a:xfrm>
            <a:custGeom>
              <a:rect b="b" l="l" r="r" t="t"/>
              <a:pathLst>
                <a:path extrusionOk="0" h="5640" w="6085">
                  <a:moveTo>
                    <a:pt x="3577" y="0"/>
                  </a:moveTo>
                  <a:cubicBezTo>
                    <a:pt x="3169" y="0"/>
                    <a:pt x="2757" y="118"/>
                    <a:pt x="2394" y="365"/>
                  </a:cubicBezTo>
                  <a:lnTo>
                    <a:pt x="0" y="1996"/>
                  </a:lnTo>
                  <a:lnTo>
                    <a:pt x="2489" y="5640"/>
                  </a:lnTo>
                  <a:lnTo>
                    <a:pt x="4870" y="4008"/>
                  </a:lnTo>
                  <a:cubicBezTo>
                    <a:pt x="5834" y="3354"/>
                    <a:pt x="6084" y="2044"/>
                    <a:pt x="5430" y="1091"/>
                  </a:cubicBezTo>
                  <a:lnTo>
                    <a:pt x="5322" y="925"/>
                  </a:lnTo>
                  <a:cubicBezTo>
                    <a:pt x="4914" y="324"/>
                    <a:pt x="4252" y="0"/>
                    <a:pt x="357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4" name="Google Shape;10584;p53"/>
            <p:cNvSpPr/>
            <p:nvPr/>
          </p:nvSpPr>
          <p:spPr>
            <a:xfrm>
              <a:off x="655125" y="3694200"/>
              <a:ext cx="268225" cy="266925"/>
            </a:xfrm>
            <a:custGeom>
              <a:rect b="b" l="l" r="r" t="t"/>
              <a:pathLst>
                <a:path extrusionOk="0" h="10677" w="10729">
                  <a:moveTo>
                    <a:pt x="4998" y="0"/>
                  </a:moveTo>
                  <a:cubicBezTo>
                    <a:pt x="4821" y="0"/>
                    <a:pt x="4665" y="134"/>
                    <a:pt x="4644" y="315"/>
                  </a:cubicBezTo>
                  <a:lnTo>
                    <a:pt x="4180" y="3804"/>
                  </a:lnTo>
                  <a:lnTo>
                    <a:pt x="703" y="3340"/>
                  </a:lnTo>
                  <a:cubicBezTo>
                    <a:pt x="688" y="3338"/>
                    <a:pt x="674" y="3337"/>
                    <a:pt x="659" y="3337"/>
                  </a:cubicBezTo>
                  <a:cubicBezTo>
                    <a:pt x="474" y="3337"/>
                    <a:pt x="308" y="3473"/>
                    <a:pt x="286" y="3661"/>
                  </a:cubicBezTo>
                  <a:lnTo>
                    <a:pt x="24" y="5638"/>
                  </a:lnTo>
                  <a:cubicBezTo>
                    <a:pt x="1" y="5840"/>
                    <a:pt x="144" y="6019"/>
                    <a:pt x="346" y="6054"/>
                  </a:cubicBezTo>
                  <a:lnTo>
                    <a:pt x="3823" y="6519"/>
                  </a:lnTo>
                  <a:lnTo>
                    <a:pt x="3358" y="9995"/>
                  </a:lnTo>
                  <a:cubicBezTo>
                    <a:pt x="3334" y="10198"/>
                    <a:pt x="3477" y="10388"/>
                    <a:pt x="3680" y="10412"/>
                  </a:cubicBezTo>
                  <a:lnTo>
                    <a:pt x="5656" y="10674"/>
                  </a:lnTo>
                  <a:cubicBezTo>
                    <a:pt x="5671" y="10676"/>
                    <a:pt x="5686" y="10676"/>
                    <a:pt x="5700" y="10676"/>
                  </a:cubicBezTo>
                  <a:cubicBezTo>
                    <a:pt x="5886" y="10676"/>
                    <a:pt x="6051" y="10540"/>
                    <a:pt x="6073" y="10352"/>
                  </a:cubicBezTo>
                  <a:lnTo>
                    <a:pt x="6537" y="6876"/>
                  </a:lnTo>
                  <a:lnTo>
                    <a:pt x="10014" y="7328"/>
                  </a:lnTo>
                  <a:cubicBezTo>
                    <a:pt x="10029" y="7330"/>
                    <a:pt x="10043" y="7331"/>
                    <a:pt x="10058" y="7331"/>
                  </a:cubicBezTo>
                  <a:cubicBezTo>
                    <a:pt x="10243" y="7331"/>
                    <a:pt x="10409" y="7194"/>
                    <a:pt x="10442" y="7007"/>
                  </a:cubicBezTo>
                  <a:lnTo>
                    <a:pt x="10692" y="5042"/>
                  </a:lnTo>
                  <a:cubicBezTo>
                    <a:pt x="10728" y="4828"/>
                    <a:pt x="10585" y="4649"/>
                    <a:pt x="10371" y="4614"/>
                  </a:cubicBezTo>
                  <a:lnTo>
                    <a:pt x="6894" y="4161"/>
                  </a:lnTo>
                  <a:lnTo>
                    <a:pt x="7359" y="685"/>
                  </a:lnTo>
                  <a:cubicBezTo>
                    <a:pt x="7383" y="470"/>
                    <a:pt x="7240" y="292"/>
                    <a:pt x="7037" y="256"/>
                  </a:cubicBezTo>
                  <a:lnTo>
                    <a:pt x="5061" y="6"/>
                  </a:lnTo>
                  <a:cubicBezTo>
                    <a:pt x="5040" y="2"/>
                    <a:pt x="5019" y="0"/>
                    <a:pt x="499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5" name="Google Shape;10585;p53"/>
            <p:cNvSpPr/>
            <p:nvPr/>
          </p:nvSpPr>
          <p:spPr>
            <a:xfrm>
              <a:off x="311925" y="4098700"/>
              <a:ext cx="271200" cy="337250"/>
            </a:xfrm>
            <a:custGeom>
              <a:rect b="b" l="l" r="r" t="t"/>
              <a:pathLst>
                <a:path extrusionOk="0" h="13490" w="10848">
                  <a:moveTo>
                    <a:pt x="4152" y="412"/>
                  </a:moveTo>
                  <a:cubicBezTo>
                    <a:pt x="4441" y="412"/>
                    <a:pt x="4724" y="585"/>
                    <a:pt x="4775" y="971"/>
                  </a:cubicBezTo>
                  <a:cubicBezTo>
                    <a:pt x="4811" y="1161"/>
                    <a:pt x="4751" y="1364"/>
                    <a:pt x="4632" y="1519"/>
                  </a:cubicBezTo>
                  <a:lnTo>
                    <a:pt x="3835" y="1661"/>
                  </a:lnTo>
                  <a:cubicBezTo>
                    <a:pt x="3668" y="1566"/>
                    <a:pt x="3549" y="1411"/>
                    <a:pt x="3501" y="1221"/>
                  </a:cubicBezTo>
                  <a:lnTo>
                    <a:pt x="3501" y="1209"/>
                  </a:lnTo>
                  <a:cubicBezTo>
                    <a:pt x="3386" y="709"/>
                    <a:pt x="3774" y="412"/>
                    <a:pt x="4152" y="412"/>
                  </a:cubicBezTo>
                  <a:close/>
                  <a:moveTo>
                    <a:pt x="7880" y="2723"/>
                  </a:moveTo>
                  <a:cubicBezTo>
                    <a:pt x="8137" y="2723"/>
                    <a:pt x="8365" y="2911"/>
                    <a:pt x="8407" y="3173"/>
                  </a:cubicBezTo>
                  <a:lnTo>
                    <a:pt x="9788" y="10734"/>
                  </a:lnTo>
                  <a:cubicBezTo>
                    <a:pt x="9835" y="11043"/>
                    <a:pt x="9633" y="11329"/>
                    <a:pt x="9335" y="11377"/>
                  </a:cubicBezTo>
                  <a:lnTo>
                    <a:pt x="3073" y="12520"/>
                  </a:lnTo>
                  <a:cubicBezTo>
                    <a:pt x="3042" y="12525"/>
                    <a:pt x="3011" y="12527"/>
                    <a:pt x="2981" y="12527"/>
                  </a:cubicBezTo>
                  <a:cubicBezTo>
                    <a:pt x="2718" y="12527"/>
                    <a:pt x="2483" y="12346"/>
                    <a:pt x="2430" y="12079"/>
                  </a:cubicBezTo>
                  <a:lnTo>
                    <a:pt x="1072" y="4507"/>
                  </a:lnTo>
                  <a:cubicBezTo>
                    <a:pt x="1013" y="4209"/>
                    <a:pt x="1215" y="3924"/>
                    <a:pt x="1513" y="3876"/>
                  </a:cubicBezTo>
                  <a:lnTo>
                    <a:pt x="2263" y="3745"/>
                  </a:lnTo>
                  <a:cubicBezTo>
                    <a:pt x="2295" y="3945"/>
                    <a:pt x="2475" y="4098"/>
                    <a:pt x="2681" y="4098"/>
                  </a:cubicBezTo>
                  <a:cubicBezTo>
                    <a:pt x="2708" y="4098"/>
                    <a:pt x="2735" y="4096"/>
                    <a:pt x="2763" y="4090"/>
                  </a:cubicBezTo>
                  <a:lnTo>
                    <a:pt x="6680" y="3376"/>
                  </a:lnTo>
                  <a:cubicBezTo>
                    <a:pt x="6906" y="3328"/>
                    <a:pt x="7073" y="3102"/>
                    <a:pt x="7025" y="2864"/>
                  </a:cubicBezTo>
                  <a:lnTo>
                    <a:pt x="7776" y="2733"/>
                  </a:lnTo>
                  <a:cubicBezTo>
                    <a:pt x="7811" y="2726"/>
                    <a:pt x="7846" y="2723"/>
                    <a:pt x="7880" y="2723"/>
                  </a:cubicBezTo>
                  <a:close/>
                  <a:moveTo>
                    <a:pt x="4138" y="1"/>
                  </a:moveTo>
                  <a:cubicBezTo>
                    <a:pt x="4073" y="1"/>
                    <a:pt x="4008" y="6"/>
                    <a:pt x="3942" y="18"/>
                  </a:cubicBezTo>
                  <a:cubicBezTo>
                    <a:pt x="3358" y="125"/>
                    <a:pt x="2965" y="697"/>
                    <a:pt x="3073" y="1280"/>
                  </a:cubicBezTo>
                  <a:cubicBezTo>
                    <a:pt x="3108" y="1459"/>
                    <a:pt x="3180" y="1614"/>
                    <a:pt x="3287" y="1757"/>
                  </a:cubicBezTo>
                  <a:lnTo>
                    <a:pt x="2513" y="1900"/>
                  </a:lnTo>
                  <a:cubicBezTo>
                    <a:pt x="2192" y="1959"/>
                    <a:pt x="1989" y="2269"/>
                    <a:pt x="2037" y="2578"/>
                  </a:cubicBezTo>
                  <a:lnTo>
                    <a:pt x="2096" y="2864"/>
                  </a:lnTo>
                  <a:lnTo>
                    <a:pt x="798" y="3102"/>
                  </a:lnTo>
                  <a:cubicBezTo>
                    <a:pt x="322" y="3185"/>
                    <a:pt x="1" y="3650"/>
                    <a:pt x="84" y="4138"/>
                  </a:cubicBezTo>
                  <a:lnTo>
                    <a:pt x="1668" y="12770"/>
                  </a:lnTo>
                  <a:cubicBezTo>
                    <a:pt x="1741" y="13190"/>
                    <a:pt x="2110" y="13489"/>
                    <a:pt x="2531" y="13489"/>
                  </a:cubicBezTo>
                  <a:cubicBezTo>
                    <a:pt x="2588" y="13489"/>
                    <a:pt x="2646" y="13484"/>
                    <a:pt x="2703" y="13472"/>
                  </a:cubicBezTo>
                  <a:lnTo>
                    <a:pt x="10050" y="12139"/>
                  </a:lnTo>
                  <a:cubicBezTo>
                    <a:pt x="10526" y="12044"/>
                    <a:pt x="10847" y="11579"/>
                    <a:pt x="10764" y="11091"/>
                  </a:cubicBezTo>
                  <a:lnTo>
                    <a:pt x="9180" y="2459"/>
                  </a:lnTo>
                  <a:cubicBezTo>
                    <a:pt x="9107" y="2029"/>
                    <a:pt x="8737" y="1728"/>
                    <a:pt x="8317" y="1728"/>
                  </a:cubicBezTo>
                  <a:cubicBezTo>
                    <a:pt x="8260" y="1728"/>
                    <a:pt x="8202" y="1733"/>
                    <a:pt x="8145" y="1745"/>
                  </a:cubicBezTo>
                  <a:lnTo>
                    <a:pt x="6859" y="1995"/>
                  </a:lnTo>
                  <a:lnTo>
                    <a:pt x="6811" y="1709"/>
                  </a:lnTo>
                  <a:cubicBezTo>
                    <a:pt x="6758" y="1434"/>
                    <a:pt x="6509" y="1235"/>
                    <a:pt x="6237" y="1235"/>
                  </a:cubicBezTo>
                  <a:cubicBezTo>
                    <a:pt x="6202" y="1235"/>
                    <a:pt x="6167" y="1238"/>
                    <a:pt x="6132" y="1245"/>
                  </a:cubicBezTo>
                  <a:lnTo>
                    <a:pt x="5180" y="1411"/>
                  </a:lnTo>
                  <a:cubicBezTo>
                    <a:pt x="5228" y="1245"/>
                    <a:pt x="5240" y="1066"/>
                    <a:pt x="5216" y="887"/>
                  </a:cubicBezTo>
                  <a:cubicBezTo>
                    <a:pt x="5110" y="369"/>
                    <a:pt x="4656" y="1"/>
                    <a:pt x="413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6" name="Google Shape;10586;p53"/>
            <p:cNvSpPr/>
            <p:nvPr/>
          </p:nvSpPr>
          <p:spPr>
            <a:xfrm>
              <a:off x="360150" y="4220000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5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88" y="259"/>
                    <a:pt x="1367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7" name="Google Shape;10587;p53"/>
            <p:cNvSpPr/>
            <p:nvPr/>
          </p:nvSpPr>
          <p:spPr>
            <a:xfrm>
              <a:off x="413075" y="4208650"/>
              <a:ext cx="96125" cy="33625"/>
            </a:xfrm>
            <a:custGeom>
              <a:rect b="b" l="l" r="r" t="t"/>
              <a:pathLst>
                <a:path extrusionOk="0" h="1345" w="3845">
                  <a:moveTo>
                    <a:pt x="3258" y="1"/>
                  </a:moveTo>
                  <a:cubicBezTo>
                    <a:pt x="3223" y="1"/>
                    <a:pt x="3185" y="5"/>
                    <a:pt x="3146" y="14"/>
                  </a:cubicBezTo>
                  <a:lnTo>
                    <a:pt x="3134" y="14"/>
                  </a:lnTo>
                  <a:lnTo>
                    <a:pt x="539" y="478"/>
                  </a:lnTo>
                  <a:cubicBezTo>
                    <a:pt x="1" y="579"/>
                    <a:pt x="106" y="1345"/>
                    <a:pt x="597" y="1345"/>
                  </a:cubicBezTo>
                  <a:cubicBezTo>
                    <a:pt x="628" y="1345"/>
                    <a:pt x="660" y="1342"/>
                    <a:pt x="693" y="1335"/>
                  </a:cubicBezTo>
                  <a:lnTo>
                    <a:pt x="3289" y="871"/>
                  </a:lnTo>
                  <a:cubicBezTo>
                    <a:pt x="3844" y="793"/>
                    <a:pt x="3747" y="1"/>
                    <a:pt x="325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8" name="Google Shape;10588;p53"/>
            <p:cNvSpPr/>
            <p:nvPr/>
          </p:nvSpPr>
          <p:spPr>
            <a:xfrm>
              <a:off x="369975" y="4273875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5"/>
                    <a:pt x="870" y="12"/>
                  </a:cubicBezTo>
                  <a:cubicBezTo>
                    <a:pt x="191" y="131"/>
                    <a:pt x="0" y="1012"/>
                    <a:pt x="560" y="1405"/>
                  </a:cubicBezTo>
                  <a:cubicBezTo>
                    <a:pt x="701" y="1502"/>
                    <a:pt x="854" y="1546"/>
                    <a:pt x="1002" y="1546"/>
                  </a:cubicBezTo>
                  <a:cubicBezTo>
                    <a:pt x="1453" y="1546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9" name="Google Shape;10589;p53"/>
            <p:cNvSpPr/>
            <p:nvPr/>
          </p:nvSpPr>
          <p:spPr>
            <a:xfrm>
              <a:off x="423850" y="4262500"/>
              <a:ext cx="93700" cy="33750"/>
            </a:xfrm>
            <a:custGeom>
              <a:rect b="b" l="l" r="r" t="t"/>
              <a:pathLst>
                <a:path extrusionOk="0" h="1350" w="3748">
                  <a:moveTo>
                    <a:pt x="3144" y="1"/>
                  </a:moveTo>
                  <a:cubicBezTo>
                    <a:pt x="3128" y="1"/>
                    <a:pt x="3112" y="1"/>
                    <a:pt x="3096" y="3"/>
                  </a:cubicBezTo>
                  <a:lnTo>
                    <a:pt x="501" y="467"/>
                  </a:lnTo>
                  <a:cubicBezTo>
                    <a:pt x="0" y="618"/>
                    <a:pt x="125" y="1349"/>
                    <a:pt x="620" y="1349"/>
                  </a:cubicBezTo>
                  <a:cubicBezTo>
                    <a:pt x="632" y="1349"/>
                    <a:pt x="643" y="1349"/>
                    <a:pt x="655" y="1348"/>
                  </a:cubicBezTo>
                  <a:lnTo>
                    <a:pt x="3251" y="872"/>
                  </a:lnTo>
                  <a:cubicBezTo>
                    <a:pt x="3747" y="722"/>
                    <a:pt x="3639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0" name="Google Shape;10590;p53"/>
            <p:cNvSpPr/>
            <p:nvPr/>
          </p:nvSpPr>
          <p:spPr>
            <a:xfrm>
              <a:off x="380400" y="4331350"/>
              <a:ext cx="46600" cy="38925"/>
            </a:xfrm>
            <a:custGeom>
              <a:rect b="b" l="l" r="r" t="t"/>
              <a:pathLst>
                <a:path extrusionOk="0" h="1557" w="1864">
                  <a:moveTo>
                    <a:pt x="1009" y="0"/>
                  </a:moveTo>
                  <a:cubicBezTo>
                    <a:pt x="967" y="0"/>
                    <a:pt x="924" y="4"/>
                    <a:pt x="881" y="11"/>
                  </a:cubicBezTo>
                  <a:cubicBezTo>
                    <a:pt x="191" y="130"/>
                    <a:pt x="0" y="1011"/>
                    <a:pt x="572" y="1416"/>
                  </a:cubicBezTo>
                  <a:cubicBezTo>
                    <a:pt x="710" y="1513"/>
                    <a:pt x="860" y="1556"/>
                    <a:pt x="1007" y="1556"/>
                  </a:cubicBezTo>
                  <a:cubicBezTo>
                    <a:pt x="1454" y="1556"/>
                    <a:pt x="1864" y="1153"/>
                    <a:pt x="1774" y="642"/>
                  </a:cubicBezTo>
                  <a:cubicBezTo>
                    <a:pt x="1699" y="268"/>
                    <a:pt x="1376" y="0"/>
                    <a:pt x="100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1" name="Google Shape;10591;p53"/>
            <p:cNvSpPr/>
            <p:nvPr/>
          </p:nvSpPr>
          <p:spPr>
            <a:xfrm>
              <a:off x="433950" y="4319900"/>
              <a:ext cx="94725" cy="33875"/>
            </a:xfrm>
            <a:custGeom>
              <a:rect b="b" l="l" r="r" t="t"/>
              <a:pathLst>
                <a:path extrusionOk="0" h="1355" w="3789">
                  <a:moveTo>
                    <a:pt x="3177" y="0"/>
                  </a:moveTo>
                  <a:cubicBezTo>
                    <a:pt x="3155" y="0"/>
                    <a:pt x="3132" y="2"/>
                    <a:pt x="3109" y="5"/>
                  </a:cubicBezTo>
                  <a:lnTo>
                    <a:pt x="513" y="481"/>
                  </a:lnTo>
                  <a:cubicBezTo>
                    <a:pt x="0" y="606"/>
                    <a:pt x="110" y="1355"/>
                    <a:pt x="612" y="1355"/>
                  </a:cubicBezTo>
                  <a:cubicBezTo>
                    <a:pt x="634" y="1355"/>
                    <a:pt x="656" y="1353"/>
                    <a:pt x="680" y="1350"/>
                  </a:cubicBezTo>
                  <a:lnTo>
                    <a:pt x="3276" y="886"/>
                  </a:lnTo>
                  <a:cubicBezTo>
                    <a:pt x="3789" y="749"/>
                    <a:pt x="3679" y="0"/>
                    <a:pt x="317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2" name="Google Shape;10592;p53"/>
            <p:cNvSpPr/>
            <p:nvPr/>
          </p:nvSpPr>
          <p:spPr>
            <a:xfrm>
              <a:off x="336050" y="4570700"/>
              <a:ext cx="194100" cy="174025"/>
            </a:xfrm>
            <a:custGeom>
              <a:rect b="b" l="l" r="r" t="t"/>
              <a:pathLst>
                <a:path extrusionOk="0" h="6961" w="7764">
                  <a:moveTo>
                    <a:pt x="3921" y="1"/>
                  </a:moveTo>
                  <a:cubicBezTo>
                    <a:pt x="2893" y="1"/>
                    <a:pt x="1881" y="469"/>
                    <a:pt x="1215" y="1343"/>
                  </a:cubicBezTo>
                  <a:lnTo>
                    <a:pt x="6953" y="4975"/>
                  </a:lnTo>
                  <a:cubicBezTo>
                    <a:pt x="7763" y="3403"/>
                    <a:pt x="7239" y="1474"/>
                    <a:pt x="5739" y="534"/>
                  </a:cubicBezTo>
                  <a:cubicBezTo>
                    <a:pt x="5177" y="174"/>
                    <a:pt x="4546" y="1"/>
                    <a:pt x="3921" y="1"/>
                  </a:cubicBezTo>
                  <a:close/>
                  <a:moveTo>
                    <a:pt x="810" y="1986"/>
                  </a:moveTo>
                  <a:cubicBezTo>
                    <a:pt x="0" y="3558"/>
                    <a:pt x="524" y="5487"/>
                    <a:pt x="2012" y="6427"/>
                  </a:cubicBezTo>
                  <a:cubicBezTo>
                    <a:pt x="2575" y="6787"/>
                    <a:pt x="3207" y="6960"/>
                    <a:pt x="3834" y="6960"/>
                  </a:cubicBezTo>
                  <a:cubicBezTo>
                    <a:pt x="4865" y="6960"/>
                    <a:pt x="5882" y="6492"/>
                    <a:pt x="6549" y="5618"/>
                  </a:cubicBezTo>
                  <a:lnTo>
                    <a:pt x="810" y="1986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3" name="Google Shape;10593;p53"/>
            <p:cNvSpPr/>
            <p:nvPr/>
          </p:nvSpPr>
          <p:spPr>
            <a:xfrm>
              <a:off x="699475" y="4197375"/>
              <a:ext cx="152125" cy="141000"/>
            </a:xfrm>
            <a:custGeom>
              <a:rect b="b" l="l" r="r" t="t"/>
              <a:pathLst>
                <a:path extrusionOk="0" h="5640" w="6085">
                  <a:moveTo>
                    <a:pt x="3608" y="0"/>
                  </a:moveTo>
                  <a:lnTo>
                    <a:pt x="1215" y="1632"/>
                  </a:lnTo>
                  <a:cubicBezTo>
                    <a:pt x="251" y="2286"/>
                    <a:pt x="1" y="3596"/>
                    <a:pt x="656" y="4560"/>
                  </a:cubicBezTo>
                  <a:lnTo>
                    <a:pt x="763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2"/>
                    <a:pt x="3692" y="5275"/>
                  </a:cubicBezTo>
                  <a:lnTo>
                    <a:pt x="6085" y="3644"/>
                  </a:lnTo>
                  <a:lnTo>
                    <a:pt x="3608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4" name="Google Shape;10594;p53"/>
            <p:cNvSpPr/>
            <p:nvPr/>
          </p:nvSpPr>
          <p:spPr>
            <a:xfrm>
              <a:off x="802175" y="4138825"/>
              <a:ext cx="152125" cy="141025"/>
            </a:xfrm>
            <a:custGeom>
              <a:rect b="b" l="l" r="r" t="t"/>
              <a:pathLst>
                <a:path extrusionOk="0" h="5641" w="6085">
                  <a:moveTo>
                    <a:pt x="3577" y="1"/>
                  </a:moveTo>
                  <a:cubicBezTo>
                    <a:pt x="3169" y="1"/>
                    <a:pt x="2757" y="119"/>
                    <a:pt x="2394" y="366"/>
                  </a:cubicBezTo>
                  <a:lnTo>
                    <a:pt x="0" y="1997"/>
                  </a:lnTo>
                  <a:lnTo>
                    <a:pt x="2489" y="5640"/>
                  </a:lnTo>
                  <a:lnTo>
                    <a:pt x="4870" y="4009"/>
                  </a:lnTo>
                  <a:cubicBezTo>
                    <a:pt x="5834" y="3354"/>
                    <a:pt x="6084" y="2045"/>
                    <a:pt x="5430" y="1092"/>
                  </a:cubicBezTo>
                  <a:lnTo>
                    <a:pt x="5322" y="926"/>
                  </a:lnTo>
                  <a:cubicBezTo>
                    <a:pt x="4914" y="325"/>
                    <a:pt x="4252" y="1"/>
                    <a:pt x="357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5" name="Google Shape;10595;p53"/>
            <p:cNvSpPr/>
            <p:nvPr/>
          </p:nvSpPr>
          <p:spPr>
            <a:xfrm>
              <a:off x="654825" y="4488350"/>
              <a:ext cx="268225" cy="266925"/>
            </a:xfrm>
            <a:custGeom>
              <a:rect b="b" l="l" r="r" t="t"/>
              <a:pathLst>
                <a:path extrusionOk="0" h="10677" w="10729">
                  <a:moveTo>
                    <a:pt x="5011" y="0"/>
                  </a:moveTo>
                  <a:cubicBezTo>
                    <a:pt x="4833" y="0"/>
                    <a:pt x="4677" y="135"/>
                    <a:pt x="4656" y="327"/>
                  </a:cubicBezTo>
                  <a:lnTo>
                    <a:pt x="4192" y="3804"/>
                  </a:lnTo>
                  <a:lnTo>
                    <a:pt x="715" y="3339"/>
                  </a:lnTo>
                  <a:cubicBezTo>
                    <a:pt x="700" y="3338"/>
                    <a:pt x="686" y="3337"/>
                    <a:pt x="671" y="3337"/>
                  </a:cubicBezTo>
                  <a:cubicBezTo>
                    <a:pt x="486" y="3337"/>
                    <a:pt x="320" y="3473"/>
                    <a:pt x="298" y="3661"/>
                  </a:cubicBezTo>
                  <a:lnTo>
                    <a:pt x="36" y="5637"/>
                  </a:lnTo>
                  <a:cubicBezTo>
                    <a:pt x="1" y="5840"/>
                    <a:pt x="144" y="6030"/>
                    <a:pt x="358" y="6054"/>
                  </a:cubicBezTo>
                  <a:lnTo>
                    <a:pt x="3835" y="6518"/>
                  </a:lnTo>
                  <a:lnTo>
                    <a:pt x="3370" y="9995"/>
                  </a:lnTo>
                  <a:cubicBezTo>
                    <a:pt x="3346" y="10197"/>
                    <a:pt x="3489" y="10388"/>
                    <a:pt x="3692" y="10412"/>
                  </a:cubicBezTo>
                  <a:lnTo>
                    <a:pt x="5668" y="10674"/>
                  </a:lnTo>
                  <a:cubicBezTo>
                    <a:pt x="5683" y="10675"/>
                    <a:pt x="5698" y="10676"/>
                    <a:pt x="5712" y="10676"/>
                  </a:cubicBezTo>
                  <a:cubicBezTo>
                    <a:pt x="5898" y="10676"/>
                    <a:pt x="6063" y="10540"/>
                    <a:pt x="6085" y="10352"/>
                  </a:cubicBezTo>
                  <a:lnTo>
                    <a:pt x="6549" y="6876"/>
                  </a:lnTo>
                  <a:lnTo>
                    <a:pt x="10026" y="7328"/>
                  </a:lnTo>
                  <a:cubicBezTo>
                    <a:pt x="10046" y="7331"/>
                    <a:pt x="10065" y="7333"/>
                    <a:pt x="10084" y="7333"/>
                  </a:cubicBezTo>
                  <a:cubicBezTo>
                    <a:pt x="10264" y="7333"/>
                    <a:pt x="10421" y="7189"/>
                    <a:pt x="10443" y="7007"/>
                  </a:cubicBezTo>
                  <a:lnTo>
                    <a:pt x="10704" y="5042"/>
                  </a:lnTo>
                  <a:cubicBezTo>
                    <a:pt x="10728" y="4828"/>
                    <a:pt x="10585" y="4649"/>
                    <a:pt x="10383" y="4613"/>
                  </a:cubicBezTo>
                  <a:lnTo>
                    <a:pt x="6906" y="4161"/>
                  </a:lnTo>
                  <a:lnTo>
                    <a:pt x="7359" y="684"/>
                  </a:lnTo>
                  <a:cubicBezTo>
                    <a:pt x="7395" y="470"/>
                    <a:pt x="7252" y="291"/>
                    <a:pt x="7037" y="256"/>
                  </a:cubicBezTo>
                  <a:lnTo>
                    <a:pt x="5073" y="6"/>
                  </a:lnTo>
                  <a:cubicBezTo>
                    <a:pt x="5052" y="2"/>
                    <a:pt x="5031" y="0"/>
                    <a:pt x="5011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02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3" name="Google Shape;1203;p7"/>
          <p:cNvGrpSpPr/>
          <p:nvPr/>
        </p:nvGrpSpPr>
        <p:grpSpPr>
          <a:xfrm>
            <a:off x="4556023" y="98419"/>
            <a:ext cx="4485187" cy="4946659"/>
            <a:chOff x="4600023" y="98419"/>
            <a:chExt cx="4485187" cy="4946659"/>
          </a:xfrm>
        </p:grpSpPr>
        <p:sp>
          <p:nvSpPr>
            <p:cNvPr id="1204" name="Google Shape;1204;p7"/>
            <p:cNvSpPr/>
            <p:nvPr/>
          </p:nvSpPr>
          <p:spPr>
            <a:xfrm>
              <a:off x="8256418" y="98419"/>
              <a:ext cx="349515" cy="436120"/>
            </a:xfrm>
            <a:custGeom>
              <a:rect b="b" l="l" r="r" t="t"/>
              <a:pathLst>
                <a:path extrusionOk="0" h="13521" w="10836">
                  <a:moveTo>
                    <a:pt x="4145" y="435"/>
                  </a:moveTo>
                  <a:cubicBezTo>
                    <a:pt x="4431" y="435"/>
                    <a:pt x="4712" y="607"/>
                    <a:pt x="4763" y="994"/>
                  </a:cubicBezTo>
                  <a:cubicBezTo>
                    <a:pt x="4799" y="1196"/>
                    <a:pt x="4751" y="1387"/>
                    <a:pt x="4620" y="1541"/>
                  </a:cubicBezTo>
                  <a:lnTo>
                    <a:pt x="3822" y="1684"/>
                  </a:lnTo>
                  <a:cubicBezTo>
                    <a:pt x="3656" y="1589"/>
                    <a:pt x="3537" y="1422"/>
                    <a:pt x="3501" y="1232"/>
                  </a:cubicBezTo>
                  <a:cubicBezTo>
                    <a:pt x="3386" y="732"/>
                    <a:pt x="3770" y="435"/>
                    <a:pt x="4145" y="435"/>
                  </a:cubicBezTo>
                  <a:close/>
                  <a:moveTo>
                    <a:pt x="7834" y="2749"/>
                  </a:moveTo>
                  <a:cubicBezTo>
                    <a:pt x="8105" y="2749"/>
                    <a:pt x="8340" y="2930"/>
                    <a:pt x="8383" y="3208"/>
                  </a:cubicBezTo>
                  <a:lnTo>
                    <a:pt x="9776" y="10769"/>
                  </a:lnTo>
                  <a:cubicBezTo>
                    <a:pt x="9823" y="11066"/>
                    <a:pt x="9621" y="11352"/>
                    <a:pt x="9323" y="11400"/>
                  </a:cubicBezTo>
                  <a:lnTo>
                    <a:pt x="3060" y="12543"/>
                  </a:lnTo>
                  <a:cubicBezTo>
                    <a:pt x="3025" y="12550"/>
                    <a:pt x="2990" y="12553"/>
                    <a:pt x="2956" y="12553"/>
                  </a:cubicBezTo>
                  <a:cubicBezTo>
                    <a:pt x="2699" y="12553"/>
                    <a:pt x="2471" y="12365"/>
                    <a:pt x="2429" y="12102"/>
                  </a:cubicBezTo>
                  <a:lnTo>
                    <a:pt x="1048" y="4530"/>
                  </a:lnTo>
                  <a:cubicBezTo>
                    <a:pt x="989" y="4232"/>
                    <a:pt x="1191" y="3958"/>
                    <a:pt x="1489" y="3899"/>
                  </a:cubicBezTo>
                  <a:lnTo>
                    <a:pt x="2239" y="3768"/>
                  </a:lnTo>
                  <a:cubicBezTo>
                    <a:pt x="2270" y="3977"/>
                    <a:pt x="2449" y="4122"/>
                    <a:pt x="2653" y="4122"/>
                  </a:cubicBezTo>
                  <a:cubicBezTo>
                    <a:pt x="2681" y="4122"/>
                    <a:pt x="2710" y="4119"/>
                    <a:pt x="2739" y="4113"/>
                  </a:cubicBezTo>
                  <a:lnTo>
                    <a:pt x="6656" y="3399"/>
                  </a:lnTo>
                  <a:cubicBezTo>
                    <a:pt x="6882" y="3363"/>
                    <a:pt x="7049" y="3125"/>
                    <a:pt x="7001" y="2899"/>
                  </a:cubicBezTo>
                  <a:lnTo>
                    <a:pt x="7740" y="2756"/>
                  </a:lnTo>
                  <a:cubicBezTo>
                    <a:pt x="7771" y="2751"/>
                    <a:pt x="7803" y="2749"/>
                    <a:pt x="7834" y="2749"/>
                  </a:cubicBezTo>
                  <a:close/>
                  <a:moveTo>
                    <a:pt x="4133" y="0"/>
                  </a:moveTo>
                  <a:cubicBezTo>
                    <a:pt x="4070" y="0"/>
                    <a:pt x="4006" y="6"/>
                    <a:pt x="3942" y="17"/>
                  </a:cubicBezTo>
                  <a:cubicBezTo>
                    <a:pt x="3334" y="136"/>
                    <a:pt x="2941" y="708"/>
                    <a:pt x="3072" y="1303"/>
                  </a:cubicBezTo>
                  <a:cubicBezTo>
                    <a:pt x="3096" y="1482"/>
                    <a:pt x="3168" y="1649"/>
                    <a:pt x="3287" y="1779"/>
                  </a:cubicBezTo>
                  <a:lnTo>
                    <a:pt x="2501" y="1922"/>
                  </a:lnTo>
                  <a:cubicBezTo>
                    <a:pt x="2191" y="1982"/>
                    <a:pt x="1977" y="2291"/>
                    <a:pt x="2037" y="2613"/>
                  </a:cubicBezTo>
                  <a:lnTo>
                    <a:pt x="2084" y="2887"/>
                  </a:lnTo>
                  <a:lnTo>
                    <a:pt x="798" y="3125"/>
                  </a:lnTo>
                  <a:cubicBezTo>
                    <a:pt x="310" y="3208"/>
                    <a:pt x="1" y="3673"/>
                    <a:pt x="84" y="4149"/>
                  </a:cubicBezTo>
                  <a:lnTo>
                    <a:pt x="1656" y="12781"/>
                  </a:lnTo>
                  <a:cubicBezTo>
                    <a:pt x="1741" y="13217"/>
                    <a:pt x="2111" y="13520"/>
                    <a:pt x="2537" y="13520"/>
                  </a:cubicBezTo>
                  <a:cubicBezTo>
                    <a:pt x="2588" y="13520"/>
                    <a:pt x="2640" y="13516"/>
                    <a:pt x="2691" y="13507"/>
                  </a:cubicBezTo>
                  <a:lnTo>
                    <a:pt x="10026" y="12162"/>
                  </a:lnTo>
                  <a:cubicBezTo>
                    <a:pt x="10514" y="12066"/>
                    <a:pt x="10835" y="11602"/>
                    <a:pt x="10740" y="11126"/>
                  </a:cubicBezTo>
                  <a:lnTo>
                    <a:pt x="9168" y="2494"/>
                  </a:lnTo>
                  <a:cubicBezTo>
                    <a:pt x="9095" y="2064"/>
                    <a:pt x="8725" y="1763"/>
                    <a:pt x="8304" y="1763"/>
                  </a:cubicBezTo>
                  <a:cubicBezTo>
                    <a:pt x="8248" y="1763"/>
                    <a:pt x="8190" y="1768"/>
                    <a:pt x="8133" y="1779"/>
                  </a:cubicBezTo>
                  <a:lnTo>
                    <a:pt x="6859" y="2018"/>
                  </a:lnTo>
                  <a:lnTo>
                    <a:pt x="6799" y="1744"/>
                  </a:lnTo>
                  <a:cubicBezTo>
                    <a:pt x="6746" y="1458"/>
                    <a:pt x="6506" y="1258"/>
                    <a:pt x="6228" y="1258"/>
                  </a:cubicBezTo>
                  <a:cubicBezTo>
                    <a:pt x="6192" y="1258"/>
                    <a:pt x="6157" y="1261"/>
                    <a:pt x="6120" y="1268"/>
                  </a:cubicBezTo>
                  <a:lnTo>
                    <a:pt x="5168" y="1434"/>
                  </a:lnTo>
                  <a:cubicBezTo>
                    <a:pt x="5227" y="1268"/>
                    <a:pt x="5239" y="1089"/>
                    <a:pt x="5204" y="922"/>
                  </a:cubicBezTo>
                  <a:cubicBezTo>
                    <a:pt x="5119" y="381"/>
                    <a:pt x="4655" y="0"/>
                    <a:pt x="413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5" name="Google Shape;1205;p7"/>
            <p:cNvSpPr/>
            <p:nvPr/>
          </p:nvSpPr>
          <p:spPr>
            <a:xfrm>
              <a:off x="8318251" y="255566"/>
              <a:ext cx="60156" cy="49898"/>
            </a:xfrm>
            <a:custGeom>
              <a:rect b="b" l="l" r="r" t="t"/>
              <a:pathLst>
                <a:path extrusionOk="0" h="1547" w="1865">
                  <a:moveTo>
                    <a:pt x="1027" y="1"/>
                  </a:moveTo>
                  <a:cubicBezTo>
                    <a:pt x="979" y="1"/>
                    <a:pt x="930" y="5"/>
                    <a:pt x="882" y="15"/>
                  </a:cubicBezTo>
                  <a:cubicBezTo>
                    <a:pt x="191" y="134"/>
                    <a:pt x="0" y="1015"/>
                    <a:pt x="572" y="1408"/>
                  </a:cubicBezTo>
                  <a:cubicBezTo>
                    <a:pt x="709" y="1504"/>
                    <a:pt x="857" y="1547"/>
                    <a:pt x="1002" y="1547"/>
                  </a:cubicBezTo>
                  <a:cubicBezTo>
                    <a:pt x="1451" y="1547"/>
                    <a:pt x="1864" y="1138"/>
                    <a:pt x="1775" y="634"/>
                  </a:cubicBezTo>
                  <a:cubicBezTo>
                    <a:pt x="1701" y="266"/>
                    <a:pt x="1386" y="1"/>
                    <a:pt x="102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6" name="Google Shape;1206;p7"/>
            <p:cNvSpPr/>
            <p:nvPr/>
          </p:nvSpPr>
          <p:spPr>
            <a:xfrm>
              <a:off x="8386792" y="241019"/>
              <a:ext cx="124149" cy="43706"/>
            </a:xfrm>
            <a:custGeom>
              <a:rect b="b" l="l" r="r" t="t"/>
              <a:pathLst>
                <a:path extrusionOk="0" h="1355" w="3849">
                  <a:moveTo>
                    <a:pt x="3252" y="1"/>
                  </a:moveTo>
                  <a:cubicBezTo>
                    <a:pt x="3216" y="1"/>
                    <a:pt x="3178" y="5"/>
                    <a:pt x="3138" y="14"/>
                  </a:cubicBezTo>
                  <a:lnTo>
                    <a:pt x="542" y="490"/>
                  </a:lnTo>
                  <a:cubicBezTo>
                    <a:pt x="1" y="580"/>
                    <a:pt x="112" y="1354"/>
                    <a:pt x="611" y="1354"/>
                  </a:cubicBezTo>
                  <a:cubicBezTo>
                    <a:pt x="638" y="1354"/>
                    <a:pt x="667" y="1352"/>
                    <a:pt x="697" y="1347"/>
                  </a:cubicBezTo>
                  <a:lnTo>
                    <a:pt x="3293" y="871"/>
                  </a:lnTo>
                  <a:cubicBezTo>
                    <a:pt x="3848" y="793"/>
                    <a:pt x="3751" y="1"/>
                    <a:pt x="325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7" name="Google Shape;1207;p7"/>
            <p:cNvSpPr/>
            <p:nvPr/>
          </p:nvSpPr>
          <p:spPr>
            <a:xfrm>
              <a:off x="8330927" y="325172"/>
              <a:ext cx="60156" cy="49866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8" name="Google Shape;1208;p7"/>
            <p:cNvSpPr/>
            <p:nvPr/>
          </p:nvSpPr>
          <p:spPr>
            <a:xfrm>
              <a:off x="8400436" y="310528"/>
              <a:ext cx="121376" cy="43512"/>
            </a:xfrm>
            <a:custGeom>
              <a:rect b="b" l="l" r="r" t="t"/>
              <a:pathLst>
                <a:path extrusionOk="0" h="1349" w="3763">
                  <a:moveTo>
                    <a:pt x="3132" y="0"/>
                  </a:moveTo>
                  <a:cubicBezTo>
                    <a:pt x="3120" y="0"/>
                    <a:pt x="3108" y="1"/>
                    <a:pt x="3096" y="2"/>
                  </a:cubicBezTo>
                  <a:lnTo>
                    <a:pt x="500" y="478"/>
                  </a:lnTo>
                  <a:cubicBezTo>
                    <a:pt x="0" y="618"/>
                    <a:pt x="125" y="1348"/>
                    <a:pt x="631" y="1348"/>
                  </a:cubicBezTo>
                  <a:cubicBezTo>
                    <a:pt x="643" y="1348"/>
                    <a:pt x="655" y="1348"/>
                    <a:pt x="667" y="1347"/>
                  </a:cubicBezTo>
                  <a:lnTo>
                    <a:pt x="3263" y="871"/>
                  </a:lnTo>
                  <a:cubicBezTo>
                    <a:pt x="3763" y="731"/>
                    <a:pt x="3638" y="0"/>
                    <a:pt x="313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9" name="Google Shape;1209;p7"/>
            <p:cNvSpPr/>
            <p:nvPr/>
          </p:nvSpPr>
          <p:spPr>
            <a:xfrm>
              <a:off x="8344377" y="399294"/>
              <a:ext cx="60156" cy="50189"/>
            </a:xfrm>
            <a:custGeom>
              <a:rect b="b" l="l" r="r" t="t"/>
              <a:pathLst>
                <a:path extrusionOk="0" h="1556" w="1865">
                  <a:moveTo>
                    <a:pt x="1013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17"/>
                  </a:cubicBezTo>
                  <a:cubicBezTo>
                    <a:pt x="711" y="1513"/>
                    <a:pt x="861" y="1556"/>
                    <a:pt x="1007" y="1556"/>
                  </a:cubicBezTo>
                  <a:cubicBezTo>
                    <a:pt x="1458" y="1556"/>
                    <a:pt x="1864" y="1147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0" name="Google Shape;1210;p7"/>
            <p:cNvSpPr/>
            <p:nvPr/>
          </p:nvSpPr>
          <p:spPr>
            <a:xfrm>
              <a:off x="8413725" y="384586"/>
              <a:ext cx="122440" cy="44028"/>
            </a:xfrm>
            <a:custGeom>
              <a:rect b="b" l="l" r="r" t="t"/>
              <a:pathLst>
                <a:path extrusionOk="0" h="1365" w="3796">
                  <a:moveTo>
                    <a:pt x="3169" y="0"/>
                  </a:moveTo>
                  <a:cubicBezTo>
                    <a:pt x="3151" y="0"/>
                    <a:pt x="3132" y="1"/>
                    <a:pt x="3113" y="4"/>
                  </a:cubicBezTo>
                  <a:lnTo>
                    <a:pt x="517" y="480"/>
                  </a:lnTo>
                  <a:cubicBezTo>
                    <a:pt x="0" y="606"/>
                    <a:pt x="115" y="1364"/>
                    <a:pt x="615" y="1364"/>
                  </a:cubicBezTo>
                  <a:cubicBezTo>
                    <a:pt x="634" y="1364"/>
                    <a:pt x="653" y="1363"/>
                    <a:pt x="672" y="1361"/>
                  </a:cubicBezTo>
                  <a:lnTo>
                    <a:pt x="3267" y="885"/>
                  </a:lnTo>
                  <a:cubicBezTo>
                    <a:pt x="3796" y="758"/>
                    <a:pt x="3670" y="0"/>
                    <a:pt x="316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1" name="Google Shape;1211;p7"/>
            <p:cNvSpPr/>
            <p:nvPr/>
          </p:nvSpPr>
          <p:spPr>
            <a:xfrm>
              <a:off x="8287157" y="708297"/>
              <a:ext cx="250396" cy="224721"/>
            </a:xfrm>
            <a:custGeom>
              <a:rect b="b" l="l" r="r" t="t"/>
              <a:pathLst>
                <a:path extrusionOk="0" h="6967" w="7763">
                  <a:moveTo>
                    <a:pt x="3922" y="1"/>
                  </a:moveTo>
                  <a:cubicBezTo>
                    <a:pt x="2892" y="1"/>
                    <a:pt x="1881" y="465"/>
                    <a:pt x="1215" y="1338"/>
                  </a:cubicBezTo>
                  <a:lnTo>
                    <a:pt x="6953" y="4969"/>
                  </a:lnTo>
                  <a:cubicBezTo>
                    <a:pt x="7763" y="3398"/>
                    <a:pt x="7239" y="1469"/>
                    <a:pt x="5751" y="528"/>
                  </a:cubicBezTo>
                  <a:cubicBezTo>
                    <a:pt x="5183" y="173"/>
                    <a:pt x="4549" y="1"/>
                    <a:pt x="3922" y="1"/>
                  </a:cubicBezTo>
                  <a:close/>
                  <a:moveTo>
                    <a:pt x="810" y="1993"/>
                  </a:moveTo>
                  <a:cubicBezTo>
                    <a:pt x="0" y="3553"/>
                    <a:pt x="512" y="5493"/>
                    <a:pt x="2012" y="6434"/>
                  </a:cubicBezTo>
                  <a:cubicBezTo>
                    <a:pt x="2578" y="6793"/>
                    <a:pt x="3210" y="6966"/>
                    <a:pt x="3835" y="6966"/>
                  </a:cubicBezTo>
                  <a:cubicBezTo>
                    <a:pt x="4867" y="6966"/>
                    <a:pt x="5881" y="6495"/>
                    <a:pt x="6549" y="5612"/>
                  </a:cubicBezTo>
                  <a:lnTo>
                    <a:pt x="810" y="1993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2" name="Google Shape;1212;p7"/>
            <p:cNvSpPr/>
            <p:nvPr/>
          </p:nvSpPr>
          <p:spPr>
            <a:xfrm>
              <a:off x="8756435" y="226472"/>
              <a:ext cx="195885" cy="181918"/>
            </a:xfrm>
            <a:custGeom>
              <a:rect b="b" l="l" r="r" t="t"/>
              <a:pathLst>
                <a:path extrusionOk="0" h="5640" w="6073">
                  <a:moveTo>
                    <a:pt x="3596" y="0"/>
                  </a:moveTo>
                  <a:lnTo>
                    <a:pt x="1203" y="1631"/>
                  </a:lnTo>
                  <a:cubicBezTo>
                    <a:pt x="251" y="2286"/>
                    <a:pt x="1" y="3596"/>
                    <a:pt x="655" y="4560"/>
                  </a:cubicBezTo>
                  <a:lnTo>
                    <a:pt x="763" y="4715"/>
                  </a:lnTo>
                  <a:cubicBezTo>
                    <a:pt x="1163" y="5316"/>
                    <a:pt x="1827" y="5640"/>
                    <a:pt x="2502" y="5640"/>
                  </a:cubicBezTo>
                  <a:cubicBezTo>
                    <a:pt x="2909" y="5640"/>
                    <a:pt x="3321" y="5521"/>
                    <a:pt x="3680" y="5275"/>
                  </a:cubicBezTo>
                  <a:lnTo>
                    <a:pt x="6073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3" name="Google Shape;1213;p7"/>
            <p:cNvSpPr/>
            <p:nvPr/>
          </p:nvSpPr>
          <p:spPr>
            <a:xfrm>
              <a:off x="8888938" y="151317"/>
              <a:ext cx="196272" cy="181950"/>
            </a:xfrm>
            <a:custGeom>
              <a:rect b="b" l="l" r="r" t="t"/>
              <a:pathLst>
                <a:path extrusionOk="0" h="5641" w="6085">
                  <a:moveTo>
                    <a:pt x="3574" y="1"/>
                  </a:moveTo>
                  <a:cubicBezTo>
                    <a:pt x="3167" y="1"/>
                    <a:pt x="2757" y="119"/>
                    <a:pt x="2393" y="366"/>
                  </a:cubicBezTo>
                  <a:lnTo>
                    <a:pt x="0" y="1997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4" y="3354"/>
                    <a:pt x="6084" y="2044"/>
                    <a:pt x="5429" y="1080"/>
                  </a:cubicBezTo>
                  <a:lnTo>
                    <a:pt x="5322" y="925"/>
                  </a:lnTo>
                  <a:cubicBezTo>
                    <a:pt x="4907" y="324"/>
                    <a:pt x="4246" y="1"/>
                    <a:pt x="357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4" name="Google Shape;1214;p7"/>
            <p:cNvSpPr/>
            <p:nvPr/>
          </p:nvSpPr>
          <p:spPr>
            <a:xfrm>
              <a:off x="8698827" y="602242"/>
              <a:ext cx="346064" cy="344032"/>
            </a:xfrm>
            <a:custGeom>
              <a:rect b="b" l="l" r="r" t="t"/>
              <a:pathLst>
                <a:path extrusionOk="0" h="10666" w="10729">
                  <a:moveTo>
                    <a:pt x="4999" y="1"/>
                  </a:moveTo>
                  <a:cubicBezTo>
                    <a:pt x="4821" y="1"/>
                    <a:pt x="4665" y="136"/>
                    <a:pt x="4644" y="328"/>
                  </a:cubicBezTo>
                  <a:lnTo>
                    <a:pt x="4192" y="3805"/>
                  </a:lnTo>
                  <a:lnTo>
                    <a:pt x="703" y="3340"/>
                  </a:lnTo>
                  <a:cubicBezTo>
                    <a:pt x="688" y="3338"/>
                    <a:pt x="673" y="3338"/>
                    <a:pt x="659" y="3338"/>
                  </a:cubicBezTo>
                  <a:cubicBezTo>
                    <a:pt x="474" y="3338"/>
                    <a:pt x="308" y="3474"/>
                    <a:pt x="286" y="3662"/>
                  </a:cubicBezTo>
                  <a:lnTo>
                    <a:pt x="24" y="5638"/>
                  </a:lnTo>
                  <a:cubicBezTo>
                    <a:pt x="1" y="5840"/>
                    <a:pt x="143" y="6031"/>
                    <a:pt x="346" y="6055"/>
                  </a:cubicBezTo>
                  <a:lnTo>
                    <a:pt x="346" y="6043"/>
                  </a:lnTo>
                  <a:lnTo>
                    <a:pt x="3822" y="6507"/>
                  </a:lnTo>
                  <a:lnTo>
                    <a:pt x="3370" y="9984"/>
                  </a:lnTo>
                  <a:cubicBezTo>
                    <a:pt x="3334" y="10186"/>
                    <a:pt x="3477" y="10377"/>
                    <a:pt x="3692" y="10401"/>
                  </a:cubicBezTo>
                  <a:lnTo>
                    <a:pt x="5656" y="10663"/>
                  </a:lnTo>
                  <a:cubicBezTo>
                    <a:pt x="5671" y="10664"/>
                    <a:pt x="5686" y="10665"/>
                    <a:pt x="5700" y="10665"/>
                  </a:cubicBezTo>
                  <a:cubicBezTo>
                    <a:pt x="5885" y="10665"/>
                    <a:pt x="6051" y="10529"/>
                    <a:pt x="6073" y="10341"/>
                  </a:cubicBezTo>
                  <a:lnTo>
                    <a:pt x="6537" y="6864"/>
                  </a:lnTo>
                  <a:lnTo>
                    <a:pt x="10026" y="7329"/>
                  </a:lnTo>
                  <a:cubicBezTo>
                    <a:pt x="10040" y="7331"/>
                    <a:pt x="10055" y="7331"/>
                    <a:pt x="10070" y="7331"/>
                  </a:cubicBezTo>
                  <a:cubicBezTo>
                    <a:pt x="10253" y="7331"/>
                    <a:pt x="10409" y="7195"/>
                    <a:pt x="10442" y="7007"/>
                  </a:cubicBezTo>
                  <a:lnTo>
                    <a:pt x="10704" y="5031"/>
                  </a:lnTo>
                  <a:cubicBezTo>
                    <a:pt x="10728" y="4828"/>
                    <a:pt x="10585" y="4638"/>
                    <a:pt x="10383" y="4614"/>
                  </a:cubicBezTo>
                  <a:lnTo>
                    <a:pt x="6894" y="4150"/>
                  </a:lnTo>
                  <a:lnTo>
                    <a:pt x="7359" y="673"/>
                  </a:lnTo>
                  <a:cubicBezTo>
                    <a:pt x="7382" y="471"/>
                    <a:pt x="7240" y="280"/>
                    <a:pt x="7037" y="256"/>
                  </a:cubicBezTo>
                  <a:lnTo>
                    <a:pt x="5061" y="6"/>
                  </a:lnTo>
                  <a:cubicBezTo>
                    <a:pt x="5040" y="3"/>
                    <a:pt x="5019" y="1"/>
                    <a:pt x="499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5" name="Google Shape;1215;p7"/>
            <p:cNvSpPr/>
            <p:nvPr/>
          </p:nvSpPr>
          <p:spPr>
            <a:xfrm>
              <a:off x="8256031" y="1123935"/>
              <a:ext cx="349902" cy="435572"/>
            </a:xfrm>
            <a:custGeom>
              <a:rect b="b" l="l" r="r" t="t"/>
              <a:pathLst>
                <a:path extrusionOk="0" h="13504" w="10848">
                  <a:moveTo>
                    <a:pt x="4160" y="409"/>
                  </a:moveTo>
                  <a:cubicBezTo>
                    <a:pt x="4450" y="409"/>
                    <a:pt x="4735" y="584"/>
                    <a:pt x="4787" y="977"/>
                  </a:cubicBezTo>
                  <a:cubicBezTo>
                    <a:pt x="4823" y="1168"/>
                    <a:pt x="4763" y="1370"/>
                    <a:pt x="4632" y="1513"/>
                  </a:cubicBezTo>
                  <a:lnTo>
                    <a:pt x="3846" y="1668"/>
                  </a:lnTo>
                  <a:cubicBezTo>
                    <a:pt x="3668" y="1573"/>
                    <a:pt x="3549" y="1406"/>
                    <a:pt x="3513" y="1204"/>
                  </a:cubicBezTo>
                  <a:cubicBezTo>
                    <a:pt x="3399" y="705"/>
                    <a:pt x="3783" y="409"/>
                    <a:pt x="4160" y="409"/>
                  </a:cubicBezTo>
                  <a:close/>
                  <a:moveTo>
                    <a:pt x="7868" y="2729"/>
                  </a:moveTo>
                  <a:cubicBezTo>
                    <a:pt x="8126" y="2729"/>
                    <a:pt x="8354" y="2918"/>
                    <a:pt x="8406" y="3180"/>
                  </a:cubicBezTo>
                  <a:lnTo>
                    <a:pt x="9788" y="10741"/>
                  </a:lnTo>
                  <a:cubicBezTo>
                    <a:pt x="9847" y="11038"/>
                    <a:pt x="9645" y="11324"/>
                    <a:pt x="9347" y="11372"/>
                  </a:cubicBezTo>
                  <a:lnTo>
                    <a:pt x="3072" y="12515"/>
                  </a:lnTo>
                  <a:cubicBezTo>
                    <a:pt x="3037" y="12522"/>
                    <a:pt x="3003" y="12525"/>
                    <a:pt x="2968" y="12525"/>
                  </a:cubicBezTo>
                  <a:cubicBezTo>
                    <a:pt x="2713" y="12525"/>
                    <a:pt x="2494" y="12337"/>
                    <a:pt x="2441" y="12074"/>
                  </a:cubicBezTo>
                  <a:lnTo>
                    <a:pt x="1072" y="4514"/>
                  </a:lnTo>
                  <a:cubicBezTo>
                    <a:pt x="1013" y="4216"/>
                    <a:pt x="1215" y="3930"/>
                    <a:pt x="1513" y="3883"/>
                  </a:cubicBezTo>
                  <a:lnTo>
                    <a:pt x="2263" y="3740"/>
                  </a:lnTo>
                  <a:cubicBezTo>
                    <a:pt x="2295" y="3955"/>
                    <a:pt x="2483" y="4102"/>
                    <a:pt x="2695" y="4102"/>
                  </a:cubicBezTo>
                  <a:cubicBezTo>
                    <a:pt x="2717" y="4102"/>
                    <a:pt x="2740" y="4100"/>
                    <a:pt x="2763" y="4097"/>
                  </a:cubicBezTo>
                  <a:lnTo>
                    <a:pt x="6680" y="3382"/>
                  </a:lnTo>
                  <a:cubicBezTo>
                    <a:pt x="6906" y="3335"/>
                    <a:pt x="7073" y="3109"/>
                    <a:pt x="7025" y="2870"/>
                  </a:cubicBezTo>
                  <a:lnTo>
                    <a:pt x="7764" y="2740"/>
                  </a:lnTo>
                  <a:cubicBezTo>
                    <a:pt x="7799" y="2732"/>
                    <a:pt x="7834" y="2729"/>
                    <a:pt x="7868" y="2729"/>
                  </a:cubicBezTo>
                  <a:close/>
                  <a:moveTo>
                    <a:pt x="4149" y="1"/>
                  </a:moveTo>
                  <a:cubicBezTo>
                    <a:pt x="4001" y="1"/>
                    <a:pt x="3850" y="31"/>
                    <a:pt x="3704" y="96"/>
                  </a:cubicBezTo>
                  <a:cubicBezTo>
                    <a:pt x="3061" y="382"/>
                    <a:pt x="2858" y="1204"/>
                    <a:pt x="3299" y="1763"/>
                  </a:cubicBezTo>
                  <a:lnTo>
                    <a:pt x="2513" y="1906"/>
                  </a:lnTo>
                  <a:cubicBezTo>
                    <a:pt x="2203" y="1966"/>
                    <a:pt x="1989" y="2275"/>
                    <a:pt x="2049" y="2597"/>
                  </a:cubicBezTo>
                  <a:lnTo>
                    <a:pt x="2096" y="2870"/>
                  </a:lnTo>
                  <a:lnTo>
                    <a:pt x="810" y="3109"/>
                  </a:lnTo>
                  <a:cubicBezTo>
                    <a:pt x="322" y="3192"/>
                    <a:pt x="1" y="3656"/>
                    <a:pt x="96" y="4144"/>
                  </a:cubicBezTo>
                  <a:lnTo>
                    <a:pt x="1668" y="12765"/>
                  </a:lnTo>
                  <a:cubicBezTo>
                    <a:pt x="1753" y="13201"/>
                    <a:pt x="2123" y="13504"/>
                    <a:pt x="2549" y="13504"/>
                  </a:cubicBezTo>
                  <a:cubicBezTo>
                    <a:pt x="2600" y="13504"/>
                    <a:pt x="2652" y="13500"/>
                    <a:pt x="2703" y="13491"/>
                  </a:cubicBezTo>
                  <a:lnTo>
                    <a:pt x="10038" y="12145"/>
                  </a:lnTo>
                  <a:cubicBezTo>
                    <a:pt x="10526" y="12062"/>
                    <a:pt x="10847" y="11598"/>
                    <a:pt x="10752" y="11110"/>
                  </a:cubicBezTo>
                  <a:lnTo>
                    <a:pt x="9180" y="2478"/>
                  </a:lnTo>
                  <a:cubicBezTo>
                    <a:pt x="9107" y="2047"/>
                    <a:pt x="8737" y="1746"/>
                    <a:pt x="8316" y="1746"/>
                  </a:cubicBezTo>
                  <a:cubicBezTo>
                    <a:pt x="8260" y="1746"/>
                    <a:pt x="8202" y="1752"/>
                    <a:pt x="8145" y="1763"/>
                  </a:cubicBezTo>
                  <a:lnTo>
                    <a:pt x="6871" y="1989"/>
                  </a:lnTo>
                  <a:lnTo>
                    <a:pt x="6811" y="1716"/>
                  </a:lnTo>
                  <a:cubicBezTo>
                    <a:pt x="6757" y="1426"/>
                    <a:pt x="6510" y="1232"/>
                    <a:pt x="6226" y="1232"/>
                  </a:cubicBezTo>
                  <a:cubicBezTo>
                    <a:pt x="6195" y="1232"/>
                    <a:pt x="6164" y="1235"/>
                    <a:pt x="6132" y="1239"/>
                  </a:cubicBezTo>
                  <a:lnTo>
                    <a:pt x="5180" y="1418"/>
                  </a:lnTo>
                  <a:cubicBezTo>
                    <a:pt x="5239" y="1239"/>
                    <a:pt x="5251" y="1061"/>
                    <a:pt x="5216" y="894"/>
                  </a:cubicBezTo>
                  <a:cubicBezTo>
                    <a:pt x="5114" y="352"/>
                    <a:pt x="4651" y="1"/>
                    <a:pt x="414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6" name="Google Shape;1216;p7"/>
            <p:cNvSpPr/>
            <p:nvPr/>
          </p:nvSpPr>
          <p:spPr>
            <a:xfrm>
              <a:off x="8318251" y="1280275"/>
              <a:ext cx="60156" cy="49866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0" y="1"/>
                    <a:pt x="926" y="4"/>
                    <a:pt x="882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4" y="1545"/>
                    <a:pt x="1864" y="1142"/>
                    <a:pt x="1775" y="631"/>
                  </a:cubicBezTo>
                  <a:cubicBezTo>
                    <a:pt x="1700" y="259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" name="Google Shape;1217;p7"/>
            <p:cNvSpPr/>
            <p:nvPr/>
          </p:nvSpPr>
          <p:spPr>
            <a:xfrm>
              <a:off x="8386373" y="1265566"/>
              <a:ext cx="125214" cy="43931"/>
            </a:xfrm>
            <a:custGeom>
              <a:rect b="b" l="l" r="r" t="t"/>
              <a:pathLst>
                <a:path extrusionOk="0" h="1362" w="3882">
                  <a:moveTo>
                    <a:pt x="3273" y="1"/>
                  </a:moveTo>
                  <a:cubicBezTo>
                    <a:pt x="3234" y="1"/>
                    <a:pt x="3194" y="5"/>
                    <a:pt x="3151" y="15"/>
                  </a:cubicBezTo>
                  <a:lnTo>
                    <a:pt x="555" y="492"/>
                  </a:lnTo>
                  <a:cubicBezTo>
                    <a:pt x="0" y="569"/>
                    <a:pt x="108" y="1362"/>
                    <a:pt x="598" y="1362"/>
                  </a:cubicBezTo>
                  <a:cubicBezTo>
                    <a:pt x="634" y="1362"/>
                    <a:pt x="671" y="1358"/>
                    <a:pt x="710" y="1349"/>
                  </a:cubicBezTo>
                  <a:lnTo>
                    <a:pt x="3306" y="873"/>
                  </a:lnTo>
                  <a:cubicBezTo>
                    <a:pt x="3881" y="817"/>
                    <a:pt x="3778" y="1"/>
                    <a:pt x="327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8" name="Google Shape;1218;p7"/>
            <p:cNvSpPr/>
            <p:nvPr/>
          </p:nvSpPr>
          <p:spPr>
            <a:xfrm>
              <a:off x="8330927" y="1349784"/>
              <a:ext cx="60156" cy="49866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8" y="1545"/>
                  </a:cubicBezTo>
                  <a:cubicBezTo>
                    <a:pt x="1455" y="1545"/>
                    <a:pt x="1864" y="1145"/>
                    <a:pt x="1774" y="643"/>
                  </a:cubicBezTo>
                  <a:cubicBezTo>
                    <a:pt x="1700" y="260"/>
                    <a:pt x="1378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9" name="Google Shape;1219;p7"/>
            <p:cNvSpPr/>
            <p:nvPr/>
          </p:nvSpPr>
          <p:spPr>
            <a:xfrm>
              <a:off x="8400533" y="1335140"/>
              <a:ext cx="121279" cy="43544"/>
            </a:xfrm>
            <a:custGeom>
              <a:rect b="b" l="l" r="r" t="t"/>
              <a:pathLst>
                <a:path extrusionOk="0" h="1350" w="3760">
                  <a:moveTo>
                    <a:pt x="3129" y="0"/>
                  </a:moveTo>
                  <a:cubicBezTo>
                    <a:pt x="3117" y="0"/>
                    <a:pt x="3105" y="1"/>
                    <a:pt x="3093" y="2"/>
                  </a:cubicBezTo>
                  <a:lnTo>
                    <a:pt x="497" y="478"/>
                  </a:lnTo>
                  <a:cubicBezTo>
                    <a:pt x="1" y="628"/>
                    <a:pt x="120" y="1349"/>
                    <a:pt x="617" y="1349"/>
                  </a:cubicBezTo>
                  <a:cubicBezTo>
                    <a:pt x="632" y="1349"/>
                    <a:pt x="648" y="1348"/>
                    <a:pt x="664" y="1347"/>
                  </a:cubicBezTo>
                  <a:lnTo>
                    <a:pt x="3260" y="883"/>
                  </a:lnTo>
                  <a:cubicBezTo>
                    <a:pt x="3760" y="731"/>
                    <a:pt x="3635" y="0"/>
                    <a:pt x="312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0" name="Google Shape;1220;p7"/>
            <p:cNvSpPr/>
            <p:nvPr/>
          </p:nvSpPr>
          <p:spPr>
            <a:xfrm>
              <a:off x="8344377" y="1424293"/>
              <a:ext cx="60123" cy="49834"/>
            </a:xfrm>
            <a:custGeom>
              <a:rect b="b" l="l" r="r" t="t"/>
              <a:pathLst>
                <a:path extrusionOk="0" h="1545" w="1864">
                  <a:moveTo>
                    <a:pt x="1014" y="0"/>
                  </a:moveTo>
                  <a:cubicBezTo>
                    <a:pt x="970" y="0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8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1" name="Google Shape;1221;p7"/>
            <p:cNvSpPr/>
            <p:nvPr/>
          </p:nvSpPr>
          <p:spPr>
            <a:xfrm>
              <a:off x="8413983" y="1409585"/>
              <a:ext cx="121440" cy="43577"/>
            </a:xfrm>
            <a:custGeom>
              <a:rect b="b" l="l" r="r" t="t"/>
              <a:pathLst>
                <a:path extrusionOk="0" h="1351" w="3765">
                  <a:moveTo>
                    <a:pt x="3162" y="0"/>
                  </a:moveTo>
                  <a:cubicBezTo>
                    <a:pt x="3143" y="0"/>
                    <a:pt x="3124" y="1"/>
                    <a:pt x="3105" y="3"/>
                  </a:cubicBezTo>
                  <a:lnTo>
                    <a:pt x="509" y="468"/>
                  </a:lnTo>
                  <a:cubicBezTo>
                    <a:pt x="1" y="606"/>
                    <a:pt x="120" y="1351"/>
                    <a:pt x="618" y="1351"/>
                  </a:cubicBezTo>
                  <a:cubicBezTo>
                    <a:pt x="633" y="1351"/>
                    <a:pt x="648" y="1350"/>
                    <a:pt x="664" y="1349"/>
                  </a:cubicBezTo>
                  <a:lnTo>
                    <a:pt x="3259" y="872"/>
                  </a:lnTo>
                  <a:cubicBezTo>
                    <a:pt x="3764" y="735"/>
                    <a:pt x="3650" y="0"/>
                    <a:pt x="316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2" name="Google Shape;1222;p7"/>
            <p:cNvSpPr/>
            <p:nvPr/>
          </p:nvSpPr>
          <p:spPr>
            <a:xfrm>
              <a:off x="8288286" y="1733038"/>
              <a:ext cx="249267" cy="224043"/>
            </a:xfrm>
            <a:custGeom>
              <a:rect b="b" l="l" r="r" t="t"/>
              <a:pathLst>
                <a:path extrusionOk="0" h="6946" w="7728">
                  <a:moveTo>
                    <a:pt x="3899" y="0"/>
                  </a:moveTo>
                  <a:cubicBezTo>
                    <a:pt x="2865" y="0"/>
                    <a:pt x="1848" y="469"/>
                    <a:pt x="1180" y="1346"/>
                  </a:cubicBezTo>
                  <a:lnTo>
                    <a:pt x="6918" y="4965"/>
                  </a:lnTo>
                  <a:cubicBezTo>
                    <a:pt x="7728" y="3394"/>
                    <a:pt x="7204" y="1465"/>
                    <a:pt x="5716" y="524"/>
                  </a:cubicBezTo>
                  <a:cubicBezTo>
                    <a:pt x="5152" y="171"/>
                    <a:pt x="4522" y="0"/>
                    <a:pt x="3899" y="0"/>
                  </a:cubicBezTo>
                  <a:close/>
                  <a:moveTo>
                    <a:pt x="775" y="1989"/>
                  </a:moveTo>
                  <a:lnTo>
                    <a:pt x="775" y="1989"/>
                  </a:lnTo>
                  <a:cubicBezTo>
                    <a:pt x="1" y="3548"/>
                    <a:pt x="489" y="5477"/>
                    <a:pt x="1953" y="6418"/>
                  </a:cubicBezTo>
                  <a:cubicBezTo>
                    <a:pt x="2521" y="6774"/>
                    <a:pt x="3157" y="6945"/>
                    <a:pt x="3786" y="6945"/>
                  </a:cubicBezTo>
                  <a:cubicBezTo>
                    <a:pt x="4821" y="6945"/>
                    <a:pt x="5840" y="6482"/>
                    <a:pt x="6514" y="5608"/>
                  </a:cubicBezTo>
                  <a:lnTo>
                    <a:pt x="775" y="1989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3" name="Google Shape;1223;p7"/>
            <p:cNvSpPr/>
            <p:nvPr/>
          </p:nvSpPr>
          <p:spPr>
            <a:xfrm>
              <a:off x="8756435" y="1251439"/>
              <a:ext cx="195885" cy="181563"/>
            </a:xfrm>
            <a:custGeom>
              <a:rect b="b" l="l" r="r" t="t"/>
              <a:pathLst>
                <a:path extrusionOk="0" h="5629" w="6073">
                  <a:moveTo>
                    <a:pt x="3596" y="1"/>
                  </a:moveTo>
                  <a:lnTo>
                    <a:pt x="1203" y="1620"/>
                  </a:lnTo>
                  <a:cubicBezTo>
                    <a:pt x="239" y="2275"/>
                    <a:pt x="1" y="3585"/>
                    <a:pt x="655" y="4549"/>
                  </a:cubicBezTo>
                  <a:lnTo>
                    <a:pt x="763" y="4704"/>
                  </a:lnTo>
                  <a:cubicBezTo>
                    <a:pt x="1171" y="5305"/>
                    <a:pt x="1833" y="5629"/>
                    <a:pt x="2505" y="5629"/>
                  </a:cubicBezTo>
                  <a:cubicBezTo>
                    <a:pt x="2911" y="5629"/>
                    <a:pt x="3321" y="5510"/>
                    <a:pt x="3680" y="5264"/>
                  </a:cubicBezTo>
                  <a:lnTo>
                    <a:pt x="6073" y="3644"/>
                  </a:lnTo>
                  <a:lnTo>
                    <a:pt x="3596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4" name="Google Shape;1224;p7"/>
            <p:cNvSpPr/>
            <p:nvPr/>
          </p:nvSpPr>
          <p:spPr>
            <a:xfrm>
              <a:off x="8888938" y="1176188"/>
              <a:ext cx="195885" cy="181660"/>
            </a:xfrm>
            <a:custGeom>
              <a:rect b="b" l="l" r="r" t="t"/>
              <a:pathLst>
                <a:path extrusionOk="0" h="5632" w="6073">
                  <a:moveTo>
                    <a:pt x="3588" y="1"/>
                  </a:moveTo>
                  <a:cubicBezTo>
                    <a:pt x="3176" y="1"/>
                    <a:pt x="2760" y="120"/>
                    <a:pt x="2393" y="369"/>
                  </a:cubicBezTo>
                  <a:lnTo>
                    <a:pt x="0" y="1989"/>
                  </a:lnTo>
                  <a:lnTo>
                    <a:pt x="2477" y="5632"/>
                  </a:lnTo>
                  <a:lnTo>
                    <a:pt x="4870" y="4001"/>
                  </a:lnTo>
                  <a:cubicBezTo>
                    <a:pt x="5834" y="3346"/>
                    <a:pt x="6072" y="2036"/>
                    <a:pt x="5429" y="1072"/>
                  </a:cubicBezTo>
                  <a:lnTo>
                    <a:pt x="5429" y="1072"/>
                  </a:lnTo>
                  <a:lnTo>
                    <a:pt x="5429" y="1084"/>
                  </a:lnTo>
                  <a:lnTo>
                    <a:pt x="5322" y="917"/>
                  </a:lnTo>
                  <a:cubicBezTo>
                    <a:pt x="4916" y="319"/>
                    <a:pt x="4259" y="1"/>
                    <a:pt x="358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5" name="Google Shape;1225;p7"/>
            <p:cNvSpPr/>
            <p:nvPr/>
          </p:nvSpPr>
          <p:spPr>
            <a:xfrm>
              <a:off x="8698827" y="1626855"/>
              <a:ext cx="346064" cy="344096"/>
            </a:xfrm>
            <a:custGeom>
              <a:rect b="b" l="l" r="r" t="t"/>
              <a:pathLst>
                <a:path extrusionOk="0" h="10668" w="10729">
                  <a:moveTo>
                    <a:pt x="4998" y="1"/>
                  </a:moveTo>
                  <a:cubicBezTo>
                    <a:pt x="4821" y="1"/>
                    <a:pt x="4665" y="134"/>
                    <a:pt x="4644" y="316"/>
                  </a:cubicBezTo>
                  <a:lnTo>
                    <a:pt x="4192" y="3804"/>
                  </a:lnTo>
                  <a:lnTo>
                    <a:pt x="703" y="3340"/>
                  </a:lnTo>
                  <a:cubicBezTo>
                    <a:pt x="688" y="3338"/>
                    <a:pt x="673" y="3337"/>
                    <a:pt x="659" y="3337"/>
                  </a:cubicBezTo>
                  <a:cubicBezTo>
                    <a:pt x="474" y="3337"/>
                    <a:pt x="308" y="3474"/>
                    <a:pt x="286" y="3661"/>
                  </a:cubicBezTo>
                  <a:lnTo>
                    <a:pt x="24" y="5638"/>
                  </a:lnTo>
                  <a:cubicBezTo>
                    <a:pt x="1" y="5840"/>
                    <a:pt x="143" y="6031"/>
                    <a:pt x="346" y="6055"/>
                  </a:cubicBezTo>
                  <a:lnTo>
                    <a:pt x="346" y="6043"/>
                  </a:lnTo>
                  <a:lnTo>
                    <a:pt x="3822" y="6507"/>
                  </a:lnTo>
                  <a:lnTo>
                    <a:pt x="3370" y="9984"/>
                  </a:lnTo>
                  <a:cubicBezTo>
                    <a:pt x="3334" y="10186"/>
                    <a:pt x="3477" y="10377"/>
                    <a:pt x="3692" y="10400"/>
                  </a:cubicBezTo>
                  <a:lnTo>
                    <a:pt x="5656" y="10662"/>
                  </a:lnTo>
                  <a:cubicBezTo>
                    <a:pt x="5677" y="10666"/>
                    <a:pt x="5698" y="10668"/>
                    <a:pt x="5718" y="10668"/>
                  </a:cubicBezTo>
                  <a:cubicBezTo>
                    <a:pt x="5896" y="10668"/>
                    <a:pt x="6051" y="10533"/>
                    <a:pt x="6073" y="10341"/>
                  </a:cubicBezTo>
                  <a:lnTo>
                    <a:pt x="6537" y="6864"/>
                  </a:lnTo>
                  <a:lnTo>
                    <a:pt x="10014" y="7329"/>
                  </a:lnTo>
                  <a:cubicBezTo>
                    <a:pt x="10029" y="7330"/>
                    <a:pt x="10043" y="7331"/>
                    <a:pt x="10058" y="7331"/>
                  </a:cubicBezTo>
                  <a:cubicBezTo>
                    <a:pt x="10243" y="7331"/>
                    <a:pt x="10409" y="7195"/>
                    <a:pt x="10442" y="7007"/>
                  </a:cubicBezTo>
                  <a:lnTo>
                    <a:pt x="10692" y="5031"/>
                  </a:lnTo>
                  <a:cubicBezTo>
                    <a:pt x="10728" y="4828"/>
                    <a:pt x="10585" y="4638"/>
                    <a:pt x="10371" y="4614"/>
                  </a:cubicBezTo>
                  <a:lnTo>
                    <a:pt x="6894" y="4150"/>
                  </a:lnTo>
                  <a:lnTo>
                    <a:pt x="7359" y="685"/>
                  </a:lnTo>
                  <a:cubicBezTo>
                    <a:pt x="7382" y="471"/>
                    <a:pt x="7240" y="292"/>
                    <a:pt x="7037" y="256"/>
                  </a:cubicBezTo>
                  <a:lnTo>
                    <a:pt x="5061" y="6"/>
                  </a:lnTo>
                  <a:cubicBezTo>
                    <a:pt x="5040" y="3"/>
                    <a:pt x="5019" y="1"/>
                    <a:pt x="499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6" name="Google Shape;1226;p7"/>
            <p:cNvSpPr/>
            <p:nvPr/>
          </p:nvSpPr>
          <p:spPr>
            <a:xfrm>
              <a:off x="8256418" y="2147999"/>
              <a:ext cx="349515" cy="435765"/>
            </a:xfrm>
            <a:custGeom>
              <a:rect b="b" l="l" r="r" t="t"/>
              <a:pathLst>
                <a:path extrusionOk="0" h="13510" w="10836">
                  <a:moveTo>
                    <a:pt x="4138" y="431"/>
                  </a:moveTo>
                  <a:cubicBezTo>
                    <a:pt x="4427" y="431"/>
                    <a:pt x="4711" y="605"/>
                    <a:pt x="4763" y="994"/>
                  </a:cubicBezTo>
                  <a:cubicBezTo>
                    <a:pt x="4799" y="1185"/>
                    <a:pt x="4751" y="1387"/>
                    <a:pt x="4620" y="1530"/>
                  </a:cubicBezTo>
                  <a:lnTo>
                    <a:pt x="3822" y="1685"/>
                  </a:lnTo>
                  <a:cubicBezTo>
                    <a:pt x="3656" y="1590"/>
                    <a:pt x="3537" y="1423"/>
                    <a:pt x="3501" y="1232"/>
                  </a:cubicBezTo>
                  <a:lnTo>
                    <a:pt x="3501" y="1220"/>
                  </a:lnTo>
                  <a:cubicBezTo>
                    <a:pt x="3387" y="723"/>
                    <a:pt x="3765" y="431"/>
                    <a:pt x="4138" y="431"/>
                  </a:cubicBezTo>
                  <a:close/>
                  <a:moveTo>
                    <a:pt x="7844" y="2734"/>
                  </a:moveTo>
                  <a:cubicBezTo>
                    <a:pt x="8102" y="2734"/>
                    <a:pt x="8330" y="2922"/>
                    <a:pt x="8383" y="3185"/>
                  </a:cubicBezTo>
                  <a:lnTo>
                    <a:pt x="9776" y="10757"/>
                  </a:lnTo>
                  <a:cubicBezTo>
                    <a:pt x="9823" y="11055"/>
                    <a:pt x="9621" y="11341"/>
                    <a:pt x="9323" y="11388"/>
                  </a:cubicBezTo>
                  <a:lnTo>
                    <a:pt x="3060" y="12531"/>
                  </a:lnTo>
                  <a:cubicBezTo>
                    <a:pt x="3025" y="12538"/>
                    <a:pt x="2990" y="12542"/>
                    <a:pt x="2956" y="12542"/>
                  </a:cubicBezTo>
                  <a:cubicBezTo>
                    <a:pt x="2699" y="12542"/>
                    <a:pt x="2471" y="12353"/>
                    <a:pt x="2429" y="12091"/>
                  </a:cubicBezTo>
                  <a:lnTo>
                    <a:pt x="1048" y="4518"/>
                  </a:lnTo>
                  <a:cubicBezTo>
                    <a:pt x="989" y="4221"/>
                    <a:pt x="1191" y="3935"/>
                    <a:pt x="1489" y="3887"/>
                  </a:cubicBezTo>
                  <a:lnTo>
                    <a:pt x="2239" y="3745"/>
                  </a:lnTo>
                  <a:cubicBezTo>
                    <a:pt x="2271" y="3955"/>
                    <a:pt x="2451" y="4110"/>
                    <a:pt x="2657" y="4110"/>
                  </a:cubicBezTo>
                  <a:cubicBezTo>
                    <a:pt x="2684" y="4110"/>
                    <a:pt x="2711" y="4107"/>
                    <a:pt x="2739" y="4102"/>
                  </a:cubicBezTo>
                  <a:lnTo>
                    <a:pt x="6656" y="3387"/>
                  </a:lnTo>
                  <a:cubicBezTo>
                    <a:pt x="6882" y="3340"/>
                    <a:pt x="7049" y="3114"/>
                    <a:pt x="7001" y="2875"/>
                  </a:cubicBezTo>
                  <a:lnTo>
                    <a:pt x="7740" y="2744"/>
                  </a:lnTo>
                  <a:cubicBezTo>
                    <a:pt x="7775" y="2737"/>
                    <a:pt x="7810" y="2734"/>
                    <a:pt x="7844" y="2734"/>
                  </a:cubicBezTo>
                  <a:close/>
                  <a:moveTo>
                    <a:pt x="4134" y="1"/>
                  </a:moveTo>
                  <a:cubicBezTo>
                    <a:pt x="4070" y="1"/>
                    <a:pt x="4006" y="6"/>
                    <a:pt x="3942" y="18"/>
                  </a:cubicBezTo>
                  <a:cubicBezTo>
                    <a:pt x="3334" y="125"/>
                    <a:pt x="2941" y="708"/>
                    <a:pt x="3072" y="1304"/>
                  </a:cubicBezTo>
                  <a:cubicBezTo>
                    <a:pt x="3096" y="1470"/>
                    <a:pt x="3168" y="1637"/>
                    <a:pt x="3287" y="1780"/>
                  </a:cubicBezTo>
                  <a:lnTo>
                    <a:pt x="2501" y="1923"/>
                  </a:lnTo>
                  <a:cubicBezTo>
                    <a:pt x="2191" y="1982"/>
                    <a:pt x="1977" y="2280"/>
                    <a:pt x="2037" y="2602"/>
                  </a:cubicBezTo>
                  <a:lnTo>
                    <a:pt x="2084" y="2887"/>
                  </a:lnTo>
                  <a:lnTo>
                    <a:pt x="798" y="3114"/>
                  </a:lnTo>
                  <a:cubicBezTo>
                    <a:pt x="310" y="3209"/>
                    <a:pt x="1" y="3673"/>
                    <a:pt x="84" y="4149"/>
                  </a:cubicBezTo>
                  <a:lnTo>
                    <a:pt x="1656" y="12781"/>
                  </a:lnTo>
                  <a:cubicBezTo>
                    <a:pt x="1740" y="13216"/>
                    <a:pt x="2109" y="13509"/>
                    <a:pt x="2533" y="13509"/>
                  </a:cubicBezTo>
                  <a:cubicBezTo>
                    <a:pt x="2585" y="13509"/>
                    <a:pt x="2638" y="13505"/>
                    <a:pt x="2691" y="13496"/>
                  </a:cubicBezTo>
                  <a:lnTo>
                    <a:pt x="10026" y="12162"/>
                  </a:lnTo>
                  <a:cubicBezTo>
                    <a:pt x="10514" y="12067"/>
                    <a:pt x="10835" y="11603"/>
                    <a:pt x="10752" y="11114"/>
                  </a:cubicBezTo>
                  <a:lnTo>
                    <a:pt x="9168" y="2482"/>
                  </a:lnTo>
                  <a:cubicBezTo>
                    <a:pt x="9094" y="2048"/>
                    <a:pt x="8718" y="1755"/>
                    <a:pt x="8291" y="1755"/>
                  </a:cubicBezTo>
                  <a:cubicBezTo>
                    <a:pt x="8239" y="1755"/>
                    <a:pt x="8186" y="1759"/>
                    <a:pt x="8133" y="1768"/>
                  </a:cubicBezTo>
                  <a:lnTo>
                    <a:pt x="6859" y="2006"/>
                  </a:lnTo>
                  <a:lnTo>
                    <a:pt x="6799" y="1732"/>
                  </a:lnTo>
                  <a:cubicBezTo>
                    <a:pt x="6745" y="1442"/>
                    <a:pt x="6498" y="1249"/>
                    <a:pt x="6214" y="1249"/>
                  </a:cubicBezTo>
                  <a:cubicBezTo>
                    <a:pt x="6183" y="1249"/>
                    <a:pt x="6152" y="1251"/>
                    <a:pt x="6120" y="1256"/>
                  </a:cubicBezTo>
                  <a:lnTo>
                    <a:pt x="5168" y="1435"/>
                  </a:lnTo>
                  <a:cubicBezTo>
                    <a:pt x="5227" y="1268"/>
                    <a:pt x="5239" y="1089"/>
                    <a:pt x="5204" y="911"/>
                  </a:cubicBezTo>
                  <a:cubicBezTo>
                    <a:pt x="5119" y="380"/>
                    <a:pt x="4655" y="1"/>
                    <a:pt x="413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7" name="Google Shape;1227;p7"/>
            <p:cNvSpPr/>
            <p:nvPr/>
          </p:nvSpPr>
          <p:spPr>
            <a:xfrm>
              <a:off x="8318251" y="2305274"/>
              <a:ext cx="60156" cy="49834"/>
            </a:xfrm>
            <a:custGeom>
              <a:rect b="b" l="l" r="r" t="t"/>
              <a:pathLst>
                <a:path extrusionOk="0" h="1545" w="1865">
                  <a:moveTo>
                    <a:pt x="1014" y="0"/>
                  </a:moveTo>
                  <a:cubicBezTo>
                    <a:pt x="970" y="0"/>
                    <a:pt x="926" y="4"/>
                    <a:pt x="882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4" y="1545"/>
                    <a:pt x="1864" y="1142"/>
                    <a:pt x="1775" y="631"/>
                  </a:cubicBezTo>
                  <a:cubicBezTo>
                    <a:pt x="1700" y="258"/>
                    <a:pt x="1379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8" name="Google Shape;1228;p7"/>
            <p:cNvSpPr/>
            <p:nvPr/>
          </p:nvSpPr>
          <p:spPr>
            <a:xfrm>
              <a:off x="8386921" y="2290308"/>
              <a:ext cx="124117" cy="43673"/>
            </a:xfrm>
            <a:custGeom>
              <a:rect b="b" l="l" r="r" t="t"/>
              <a:pathLst>
                <a:path extrusionOk="0" h="1354" w="3848">
                  <a:moveTo>
                    <a:pt x="3240" y="0"/>
                  </a:moveTo>
                  <a:cubicBezTo>
                    <a:pt x="3207" y="0"/>
                    <a:pt x="3171" y="4"/>
                    <a:pt x="3134" y="11"/>
                  </a:cubicBezTo>
                  <a:lnTo>
                    <a:pt x="538" y="487"/>
                  </a:lnTo>
                  <a:cubicBezTo>
                    <a:pt x="0" y="588"/>
                    <a:pt x="106" y="1354"/>
                    <a:pt x="597" y="1354"/>
                  </a:cubicBezTo>
                  <a:cubicBezTo>
                    <a:pt x="628" y="1354"/>
                    <a:pt x="660" y="1351"/>
                    <a:pt x="693" y="1345"/>
                  </a:cubicBezTo>
                  <a:lnTo>
                    <a:pt x="3289" y="868"/>
                  </a:lnTo>
                  <a:cubicBezTo>
                    <a:pt x="3847" y="790"/>
                    <a:pt x="3746" y="0"/>
                    <a:pt x="324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9" name="Google Shape;1229;p7"/>
            <p:cNvSpPr/>
            <p:nvPr/>
          </p:nvSpPr>
          <p:spPr>
            <a:xfrm>
              <a:off x="8330927" y="2374687"/>
              <a:ext cx="60156" cy="49931"/>
            </a:xfrm>
            <a:custGeom>
              <a:rect b="b" l="l" r="r" t="t"/>
              <a:pathLst>
                <a:path extrusionOk="0" h="1548" w="1865">
                  <a:moveTo>
                    <a:pt x="1027" y="0"/>
                  </a:moveTo>
                  <a:cubicBezTo>
                    <a:pt x="979" y="0"/>
                    <a:pt x="930" y="5"/>
                    <a:pt x="881" y="15"/>
                  </a:cubicBezTo>
                  <a:cubicBezTo>
                    <a:pt x="203" y="122"/>
                    <a:pt x="0" y="1015"/>
                    <a:pt x="572" y="1408"/>
                  </a:cubicBezTo>
                  <a:cubicBezTo>
                    <a:pt x="710" y="1505"/>
                    <a:pt x="861" y="1548"/>
                    <a:pt x="1007" y="1548"/>
                  </a:cubicBezTo>
                  <a:cubicBezTo>
                    <a:pt x="1454" y="1548"/>
                    <a:pt x="1864" y="1145"/>
                    <a:pt x="1774" y="634"/>
                  </a:cubicBezTo>
                  <a:cubicBezTo>
                    <a:pt x="1701" y="266"/>
                    <a:pt x="1386" y="0"/>
                    <a:pt x="102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0" name="Google Shape;1230;p7"/>
            <p:cNvSpPr/>
            <p:nvPr/>
          </p:nvSpPr>
          <p:spPr>
            <a:xfrm>
              <a:off x="8400533" y="2359753"/>
              <a:ext cx="121279" cy="43512"/>
            </a:xfrm>
            <a:custGeom>
              <a:rect b="b" l="l" r="r" t="t"/>
              <a:pathLst>
                <a:path extrusionOk="0" h="1349" w="3760">
                  <a:moveTo>
                    <a:pt x="3129" y="0"/>
                  </a:moveTo>
                  <a:cubicBezTo>
                    <a:pt x="3117" y="0"/>
                    <a:pt x="3105" y="1"/>
                    <a:pt x="3093" y="1"/>
                  </a:cubicBezTo>
                  <a:lnTo>
                    <a:pt x="497" y="478"/>
                  </a:lnTo>
                  <a:cubicBezTo>
                    <a:pt x="1" y="628"/>
                    <a:pt x="120" y="1349"/>
                    <a:pt x="617" y="1349"/>
                  </a:cubicBezTo>
                  <a:cubicBezTo>
                    <a:pt x="632" y="1349"/>
                    <a:pt x="648" y="1348"/>
                    <a:pt x="664" y="1347"/>
                  </a:cubicBezTo>
                  <a:lnTo>
                    <a:pt x="3260" y="882"/>
                  </a:lnTo>
                  <a:cubicBezTo>
                    <a:pt x="3760" y="731"/>
                    <a:pt x="3635" y="0"/>
                    <a:pt x="312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1" name="Google Shape;1231;p7"/>
            <p:cNvSpPr/>
            <p:nvPr/>
          </p:nvSpPr>
          <p:spPr>
            <a:xfrm>
              <a:off x="8344377" y="2448906"/>
              <a:ext cx="60123" cy="49834"/>
            </a:xfrm>
            <a:custGeom>
              <a:rect b="b" l="l" r="r" t="t"/>
              <a:pathLst>
                <a:path extrusionOk="0" h="1545" w="1864">
                  <a:moveTo>
                    <a:pt x="1014" y="0"/>
                  </a:moveTo>
                  <a:cubicBezTo>
                    <a:pt x="970" y="0"/>
                    <a:pt x="926" y="4"/>
                    <a:pt x="881" y="11"/>
                  </a:cubicBezTo>
                  <a:cubicBezTo>
                    <a:pt x="203" y="131"/>
                    <a:pt x="0" y="1012"/>
                    <a:pt x="572" y="1404"/>
                  </a:cubicBezTo>
                  <a:cubicBezTo>
                    <a:pt x="713" y="1501"/>
                    <a:pt x="865" y="1545"/>
                    <a:pt x="1012" y="1545"/>
                  </a:cubicBezTo>
                  <a:cubicBezTo>
                    <a:pt x="1460" y="1545"/>
                    <a:pt x="1864" y="1142"/>
                    <a:pt x="1774" y="631"/>
                  </a:cubicBezTo>
                  <a:cubicBezTo>
                    <a:pt x="1700" y="258"/>
                    <a:pt x="1378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2" name="Google Shape;1232;p7"/>
            <p:cNvSpPr/>
            <p:nvPr/>
          </p:nvSpPr>
          <p:spPr>
            <a:xfrm>
              <a:off x="8413725" y="2434133"/>
              <a:ext cx="122343" cy="43673"/>
            </a:xfrm>
            <a:custGeom>
              <a:rect b="b" l="l" r="r" t="t"/>
              <a:pathLst>
                <a:path extrusionOk="0" h="1354" w="3793">
                  <a:moveTo>
                    <a:pt x="3180" y="1"/>
                  </a:moveTo>
                  <a:cubicBezTo>
                    <a:pt x="3158" y="1"/>
                    <a:pt x="3136" y="2"/>
                    <a:pt x="3113" y="5"/>
                  </a:cubicBezTo>
                  <a:lnTo>
                    <a:pt x="517" y="469"/>
                  </a:lnTo>
                  <a:cubicBezTo>
                    <a:pt x="1" y="607"/>
                    <a:pt x="115" y="1354"/>
                    <a:pt x="615" y="1354"/>
                  </a:cubicBezTo>
                  <a:cubicBezTo>
                    <a:pt x="633" y="1354"/>
                    <a:pt x="652" y="1353"/>
                    <a:pt x="672" y="1351"/>
                  </a:cubicBezTo>
                  <a:lnTo>
                    <a:pt x="3267" y="874"/>
                  </a:lnTo>
                  <a:cubicBezTo>
                    <a:pt x="3792" y="749"/>
                    <a:pt x="3672" y="1"/>
                    <a:pt x="3180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3" name="Google Shape;1233;p7"/>
            <p:cNvSpPr/>
            <p:nvPr/>
          </p:nvSpPr>
          <p:spPr>
            <a:xfrm>
              <a:off x="8287157" y="2757554"/>
              <a:ext cx="250396" cy="224785"/>
            </a:xfrm>
            <a:custGeom>
              <a:rect b="b" l="l" r="r" t="t"/>
              <a:pathLst>
                <a:path extrusionOk="0" h="6969" w="7763">
                  <a:moveTo>
                    <a:pt x="3926" y="0"/>
                  </a:moveTo>
                  <a:cubicBezTo>
                    <a:pt x="2894" y="0"/>
                    <a:pt x="1881" y="467"/>
                    <a:pt x="1215" y="1349"/>
                  </a:cubicBezTo>
                  <a:lnTo>
                    <a:pt x="6953" y="4968"/>
                  </a:lnTo>
                  <a:cubicBezTo>
                    <a:pt x="7763" y="3396"/>
                    <a:pt x="7239" y="1468"/>
                    <a:pt x="5751" y="527"/>
                  </a:cubicBezTo>
                  <a:cubicBezTo>
                    <a:pt x="5184" y="172"/>
                    <a:pt x="4552" y="0"/>
                    <a:pt x="3926" y="0"/>
                  </a:cubicBezTo>
                  <a:close/>
                  <a:moveTo>
                    <a:pt x="810" y="1992"/>
                  </a:moveTo>
                  <a:lnTo>
                    <a:pt x="810" y="1992"/>
                  </a:lnTo>
                  <a:cubicBezTo>
                    <a:pt x="0" y="3563"/>
                    <a:pt x="512" y="5492"/>
                    <a:pt x="2012" y="6444"/>
                  </a:cubicBezTo>
                  <a:cubicBezTo>
                    <a:pt x="2576" y="6798"/>
                    <a:pt x="3206" y="6968"/>
                    <a:pt x="3829" y="6968"/>
                  </a:cubicBezTo>
                  <a:cubicBezTo>
                    <a:pt x="4864" y="6968"/>
                    <a:pt x="5880" y="6500"/>
                    <a:pt x="6549" y="5623"/>
                  </a:cubicBezTo>
                  <a:lnTo>
                    <a:pt x="810" y="1992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4" name="Google Shape;1234;p7"/>
            <p:cNvSpPr/>
            <p:nvPr/>
          </p:nvSpPr>
          <p:spPr>
            <a:xfrm>
              <a:off x="8756435" y="2276051"/>
              <a:ext cx="195885" cy="181563"/>
            </a:xfrm>
            <a:custGeom>
              <a:rect b="b" l="l" r="r" t="t"/>
              <a:pathLst>
                <a:path extrusionOk="0" h="5629" w="6073">
                  <a:moveTo>
                    <a:pt x="3596" y="1"/>
                  </a:moveTo>
                  <a:lnTo>
                    <a:pt x="1203" y="1620"/>
                  </a:lnTo>
                  <a:cubicBezTo>
                    <a:pt x="251" y="2275"/>
                    <a:pt x="1" y="3585"/>
                    <a:pt x="655" y="4549"/>
                  </a:cubicBezTo>
                  <a:lnTo>
                    <a:pt x="763" y="4716"/>
                  </a:lnTo>
                  <a:cubicBezTo>
                    <a:pt x="1163" y="5308"/>
                    <a:pt x="1825" y="5629"/>
                    <a:pt x="2498" y="5629"/>
                  </a:cubicBezTo>
                  <a:cubicBezTo>
                    <a:pt x="2907" y="5629"/>
                    <a:pt x="3320" y="5511"/>
                    <a:pt x="3680" y="5263"/>
                  </a:cubicBezTo>
                  <a:lnTo>
                    <a:pt x="6073" y="3644"/>
                  </a:lnTo>
                  <a:lnTo>
                    <a:pt x="3596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5" name="Google Shape;1235;p7"/>
            <p:cNvSpPr/>
            <p:nvPr/>
          </p:nvSpPr>
          <p:spPr>
            <a:xfrm>
              <a:off x="8888938" y="2200542"/>
              <a:ext cx="195885" cy="181918"/>
            </a:xfrm>
            <a:custGeom>
              <a:rect b="b" l="l" r="r" t="t"/>
              <a:pathLst>
                <a:path extrusionOk="0" h="5640" w="6073">
                  <a:moveTo>
                    <a:pt x="3577" y="0"/>
                  </a:moveTo>
                  <a:cubicBezTo>
                    <a:pt x="3169" y="0"/>
                    <a:pt x="2757" y="119"/>
                    <a:pt x="2393" y="365"/>
                  </a:cubicBezTo>
                  <a:lnTo>
                    <a:pt x="0" y="1996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4" y="3354"/>
                    <a:pt x="6072" y="2044"/>
                    <a:pt x="5429" y="1080"/>
                  </a:cubicBezTo>
                  <a:lnTo>
                    <a:pt x="5322" y="925"/>
                  </a:lnTo>
                  <a:cubicBezTo>
                    <a:pt x="4914" y="324"/>
                    <a:pt x="4252" y="0"/>
                    <a:pt x="357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6" name="Google Shape;1236;p7"/>
            <p:cNvSpPr/>
            <p:nvPr/>
          </p:nvSpPr>
          <p:spPr>
            <a:xfrm>
              <a:off x="8698827" y="2651177"/>
              <a:ext cx="346064" cy="344387"/>
            </a:xfrm>
            <a:custGeom>
              <a:rect b="b" l="l" r="r" t="t"/>
              <a:pathLst>
                <a:path extrusionOk="0" h="10677" w="10729">
                  <a:moveTo>
                    <a:pt x="5017" y="1"/>
                  </a:moveTo>
                  <a:cubicBezTo>
                    <a:pt x="4831" y="1"/>
                    <a:pt x="4666" y="137"/>
                    <a:pt x="4644" y="325"/>
                  </a:cubicBezTo>
                  <a:lnTo>
                    <a:pt x="4180" y="3813"/>
                  </a:lnTo>
                  <a:lnTo>
                    <a:pt x="703" y="3349"/>
                  </a:lnTo>
                  <a:cubicBezTo>
                    <a:pt x="688" y="3347"/>
                    <a:pt x="673" y="3346"/>
                    <a:pt x="659" y="3346"/>
                  </a:cubicBezTo>
                  <a:cubicBezTo>
                    <a:pt x="474" y="3346"/>
                    <a:pt x="308" y="3483"/>
                    <a:pt x="286" y="3670"/>
                  </a:cubicBezTo>
                  <a:lnTo>
                    <a:pt x="24" y="5635"/>
                  </a:lnTo>
                  <a:cubicBezTo>
                    <a:pt x="1" y="5849"/>
                    <a:pt x="143" y="6028"/>
                    <a:pt x="346" y="6063"/>
                  </a:cubicBezTo>
                  <a:lnTo>
                    <a:pt x="3822" y="6516"/>
                  </a:lnTo>
                  <a:lnTo>
                    <a:pt x="3370" y="10004"/>
                  </a:lnTo>
                  <a:cubicBezTo>
                    <a:pt x="3346" y="10207"/>
                    <a:pt x="3489" y="10385"/>
                    <a:pt x="3692" y="10421"/>
                  </a:cubicBezTo>
                  <a:lnTo>
                    <a:pt x="5656" y="10671"/>
                  </a:lnTo>
                  <a:cubicBezTo>
                    <a:pt x="5678" y="10675"/>
                    <a:pt x="5700" y="10677"/>
                    <a:pt x="5721" y="10677"/>
                  </a:cubicBezTo>
                  <a:cubicBezTo>
                    <a:pt x="5906" y="10677"/>
                    <a:pt x="6053" y="10543"/>
                    <a:pt x="6085" y="10362"/>
                  </a:cubicBezTo>
                  <a:lnTo>
                    <a:pt x="6537" y="6873"/>
                  </a:lnTo>
                  <a:lnTo>
                    <a:pt x="10014" y="7337"/>
                  </a:lnTo>
                  <a:cubicBezTo>
                    <a:pt x="10029" y="7339"/>
                    <a:pt x="10045" y="7340"/>
                    <a:pt x="10060" y="7340"/>
                  </a:cubicBezTo>
                  <a:cubicBezTo>
                    <a:pt x="10253" y="7340"/>
                    <a:pt x="10409" y="7204"/>
                    <a:pt x="10442" y="7016"/>
                  </a:cubicBezTo>
                  <a:lnTo>
                    <a:pt x="10692" y="5039"/>
                  </a:lnTo>
                  <a:cubicBezTo>
                    <a:pt x="10728" y="4837"/>
                    <a:pt x="10585" y="4647"/>
                    <a:pt x="10383" y="4623"/>
                  </a:cubicBezTo>
                  <a:lnTo>
                    <a:pt x="6894" y="4158"/>
                  </a:lnTo>
                  <a:lnTo>
                    <a:pt x="7359" y="682"/>
                  </a:lnTo>
                  <a:cubicBezTo>
                    <a:pt x="7382" y="479"/>
                    <a:pt x="7240" y="289"/>
                    <a:pt x="7037" y="265"/>
                  </a:cubicBezTo>
                  <a:lnTo>
                    <a:pt x="5061" y="3"/>
                  </a:lnTo>
                  <a:cubicBezTo>
                    <a:pt x="5046" y="1"/>
                    <a:pt x="5031" y="1"/>
                    <a:pt x="501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7" name="Google Shape;1237;p7"/>
            <p:cNvSpPr/>
            <p:nvPr/>
          </p:nvSpPr>
          <p:spPr>
            <a:xfrm>
              <a:off x="8256031" y="3173385"/>
              <a:ext cx="349902" cy="435733"/>
            </a:xfrm>
            <a:custGeom>
              <a:rect b="b" l="l" r="r" t="t"/>
              <a:pathLst>
                <a:path extrusionOk="0" h="13509" w="10848">
                  <a:moveTo>
                    <a:pt x="4164" y="411"/>
                  </a:moveTo>
                  <a:cubicBezTo>
                    <a:pt x="4452" y="411"/>
                    <a:pt x="4735" y="584"/>
                    <a:pt x="4787" y="970"/>
                  </a:cubicBezTo>
                  <a:cubicBezTo>
                    <a:pt x="4823" y="1172"/>
                    <a:pt x="4763" y="1363"/>
                    <a:pt x="4632" y="1518"/>
                  </a:cubicBezTo>
                  <a:lnTo>
                    <a:pt x="3846" y="1661"/>
                  </a:lnTo>
                  <a:cubicBezTo>
                    <a:pt x="3668" y="1565"/>
                    <a:pt x="3549" y="1399"/>
                    <a:pt x="3513" y="1208"/>
                  </a:cubicBezTo>
                  <a:cubicBezTo>
                    <a:pt x="3398" y="708"/>
                    <a:pt x="3786" y="411"/>
                    <a:pt x="4164" y="411"/>
                  </a:cubicBezTo>
                  <a:close/>
                  <a:moveTo>
                    <a:pt x="7873" y="2721"/>
                  </a:moveTo>
                  <a:cubicBezTo>
                    <a:pt x="8128" y="2721"/>
                    <a:pt x="8353" y="2900"/>
                    <a:pt x="8395" y="3161"/>
                  </a:cubicBezTo>
                  <a:lnTo>
                    <a:pt x="9788" y="10745"/>
                  </a:lnTo>
                  <a:cubicBezTo>
                    <a:pt x="9847" y="11043"/>
                    <a:pt x="9645" y="11328"/>
                    <a:pt x="9347" y="11376"/>
                  </a:cubicBezTo>
                  <a:lnTo>
                    <a:pt x="3072" y="12519"/>
                  </a:lnTo>
                  <a:cubicBezTo>
                    <a:pt x="3042" y="12524"/>
                    <a:pt x="3012" y="12526"/>
                    <a:pt x="2981" y="12526"/>
                  </a:cubicBezTo>
                  <a:cubicBezTo>
                    <a:pt x="2719" y="12526"/>
                    <a:pt x="2484" y="12344"/>
                    <a:pt x="2441" y="12067"/>
                  </a:cubicBezTo>
                  <a:lnTo>
                    <a:pt x="1060" y="4506"/>
                  </a:lnTo>
                  <a:cubicBezTo>
                    <a:pt x="1001" y="4209"/>
                    <a:pt x="1203" y="3923"/>
                    <a:pt x="1501" y="3863"/>
                  </a:cubicBezTo>
                  <a:lnTo>
                    <a:pt x="2251" y="3732"/>
                  </a:lnTo>
                  <a:cubicBezTo>
                    <a:pt x="2282" y="3941"/>
                    <a:pt x="2470" y="4086"/>
                    <a:pt x="2668" y="4086"/>
                  </a:cubicBezTo>
                  <a:cubicBezTo>
                    <a:pt x="2696" y="4086"/>
                    <a:pt x="2723" y="4083"/>
                    <a:pt x="2751" y="4078"/>
                  </a:cubicBezTo>
                  <a:lnTo>
                    <a:pt x="6668" y="3375"/>
                  </a:lnTo>
                  <a:cubicBezTo>
                    <a:pt x="6906" y="3327"/>
                    <a:pt x="7061" y="3101"/>
                    <a:pt x="7013" y="2863"/>
                  </a:cubicBezTo>
                  <a:lnTo>
                    <a:pt x="7764" y="2732"/>
                  </a:lnTo>
                  <a:cubicBezTo>
                    <a:pt x="7800" y="2725"/>
                    <a:pt x="7837" y="2721"/>
                    <a:pt x="7873" y="2721"/>
                  </a:cubicBezTo>
                  <a:close/>
                  <a:moveTo>
                    <a:pt x="4154" y="0"/>
                  </a:moveTo>
                  <a:cubicBezTo>
                    <a:pt x="4004" y="0"/>
                    <a:pt x="3851" y="32"/>
                    <a:pt x="3704" y="101"/>
                  </a:cubicBezTo>
                  <a:cubicBezTo>
                    <a:pt x="3061" y="387"/>
                    <a:pt x="2858" y="1208"/>
                    <a:pt x="3299" y="1756"/>
                  </a:cubicBezTo>
                  <a:lnTo>
                    <a:pt x="2513" y="1911"/>
                  </a:lnTo>
                  <a:cubicBezTo>
                    <a:pt x="2203" y="1970"/>
                    <a:pt x="1989" y="2280"/>
                    <a:pt x="2049" y="2589"/>
                  </a:cubicBezTo>
                  <a:lnTo>
                    <a:pt x="2096" y="2875"/>
                  </a:lnTo>
                  <a:lnTo>
                    <a:pt x="810" y="3101"/>
                  </a:lnTo>
                  <a:cubicBezTo>
                    <a:pt x="322" y="3196"/>
                    <a:pt x="1" y="3661"/>
                    <a:pt x="96" y="4149"/>
                  </a:cubicBezTo>
                  <a:lnTo>
                    <a:pt x="1668" y="12769"/>
                  </a:lnTo>
                  <a:cubicBezTo>
                    <a:pt x="1753" y="13205"/>
                    <a:pt x="2123" y="13509"/>
                    <a:pt x="2549" y="13509"/>
                  </a:cubicBezTo>
                  <a:cubicBezTo>
                    <a:pt x="2600" y="13509"/>
                    <a:pt x="2652" y="13504"/>
                    <a:pt x="2703" y="13495"/>
                  </a:cubicBezTo>
                  <a:lnTo>
                    <a:pt x="10038" y="12150"/>
                  </a:lnTo>
                  <a:cubicBezTo>
                    <a:pt x="10526" y="12055"/>
                    <a:pt x="10847" y="11590"/>
                    <a:pt x="10752" y="11114"/>
                  </a:cubicBezTo>
                  <a:lnTo>
                    <a:pt x="9180" y="2482"/>
                  </a:lnTo>
                  <a:cubicBezTo>
                    <a:pt x="9106" y="2046"/>
                    <a:pt x="8727" y="1743"/>
                    <a:pt x="8299" y="1743"/>
                  </a:cubicBezTo>
                  <a:cubicBezTo>
                    <a:pt x="8248" y="1743"/>
                    <a:pt x="8196" y="1747"/>
                    <a:pt x="8145" y="1756"/>
                  </a:cubicBezTo>
                  <a:lnTo>
                    <a:pt x="6871" y="1994"/>
                  </a:lnTo>
                  <a:lnTo>
                    <a:pt x="6811" y="1720"/>
                  </a:lnTo>
                  <a:cubicBezTo>
                    <a:pt x="6758" y="1435"/>
                    <a:pt x="6518" y="1234"/>
                    <a:pt x="6240" y="1234"/>
                  </a:cubicBezTo>
                  <a:cubicBezTo>
                    <a:pt x="6204" y="1234"/>
                    <a:pt x="6169" y="1237"/>
                    <a:pt x="6132" y="1244"/>
                  </a:cubicBezTo>
                  <a:lnTo>
                    <a:pt x="5180" y="1411"/>
                  </a:lnTo>
                  <a:cubicBezTo>
                    <a:pt x="5239" y="1244"/>
                    <a:pt x="5251" y="1065"/>
                    <a:pt x="5216" y="899"/>
                  </a:cubicBezTo>
                  <a:cubicBezTo>
                    <a:pt x="5115" y="358"/>
                    <a:pt x="4654" y="0"/>
                    <a:pt x="415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8" name="Google Shape;1238;p7"/>
            <p:cNvSpPr/>
            <p:nvPr/>
          </p:nvSpPr>
          <p:spPr>
            <a:xfrm>
              <a:off x="8318251" y="3329757"/>
              <a:ext cx="60156" cy="49963"/>
            </a:xfrm>
            <a:custGeom>
              <a:rect b="b" l="l" r="r" t="t"/>
              <a:pathLst>
                <a:path extrusionOk="0" h="1549" w="1865">
                  <a:moveTo>
                    <a:pt x="1027" y="1"/>
                  </a:moveTo>
                  <a:cubicBezTo>
                    <a:pt x="979" y="1"/>
                    <a:pt x="930" y="6"/>
                    <a:pt x="882" y="15"/>
                  </a:cubicBezTo>
                  <a:cubicBezTo>
                    <a:pt x="191" y="134"/>
                    <a:pt x="0" y="1015"/>
                    <a:pt x="572" y="1408"/>
                  </a:cubicBezTo>
                  <a:cubicBezTo>
                    <a:pt x="710" y="1505"/>
                    <a:pt x="861" y="1549"/>
                    <a:pt x="1007" y="1549"/>
                  </a:cubicBezTo>
                  <a:cubicBezTo>
                    <a:pt x="1454" y="1549"/>
                    <a:pt x="1864" y="1146"/>
                    <a:pt x="1775" y="634"/>
                  </a:cubicBezTo>
                  <a:cubicBezTo>
                    <a:pt x="1701" y="267"/>
                    <a:pt x="1386" y="1"/>
                    <a:pt x="102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9" name="Google Shape;1239;p7"/>
            <p:cNvSpPr/>
            <p:nvPr/>
          </p:nvSpPr>
          <p:spPr>
            <a:xfrm>
              <a:off x="8386373" y="3314791"/>
              <a:ext cx="125214" cy="43931"/>
            </a:xfrm>
            <a:custGeom>
              <a:rect b="b" l="l" r="r" t="t"/>
              <a:pathLst>
                <a:path extrusionOk="0" h="1362" w="3882">
                  <a:moveTo>
                    <a:pt x="3273" y="0"/>
                  </a:moveTo>
                  <a:cubicBezTo>
                    <a:pt x="3234" y="0"/>
                    <a:pt x="3194" y="5"/>
                    <a:pt x="3151" y="15"/>
                  </a:cubicBezTo>
                  <a:lnTo>
                    <a:pt x="555" y="491"/>
                  </a:lnTo>
                  <a:cubicBezTo>
                    <a:pt x="1" y="580"/>
                    <a:pt x="108" y="1362"/>
                    <a:pt x="597" y="1362"/>
                  </a:cubicBezTo>
                  <a:cubicBezTo>
                    <a:pt x="633" y="1362"/>
                    <a:pt x="671" y="1357"/>
                    <a:pt x="710" y="1349"/>
                  </a:cubicBezTo>
                  <a:lnTo>
                    <a:pt x="3306" y="872"/>
                  </a:lnTo>
                  <a:cubicBezTo>
                    <a:pt x="3881" y="817"/>
                    <a:pt x="3778" y="0"/>
                    <a:pt x="327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" name="Google Shape;1240;p7"/>
            <p:cNvSpPr/>
            <p:nvPr/>
          </p:nvSpPr>
          <p:spPr>
            <a:xfrm>
              <a:off x="8330927" y="3399267"/>
              <a:ext cx="60156" cy="49963"/>
            </a:xfrm>
            <a:custGeom>
              <a:rect b="b" l="l" r="r" t="t"/>
              <a:pathLst>
                <a:path extrusionOk="0" h="1549" w="1865">
                  <a:moveTo>
                    <a:pt x="1027" y="1"/>
                  </a:moveTo>
                  <a:cubicBezTo>
                    <a:pt x="979" y="1"/>
                    <a:pt x="930" y="6"/>
                    <a:pt x="881" y="15"/>
                  </a:cubicBezTo>
                  <a:cubicBezTo>
                    <a:pt x="203" y="134"/>
                    <a:pt x="0" y="1015"/>
                    <a:pt x="572" y="1408"/>
                  </a:cubicBezTo>
                  <a:cubicBezTo>
                    <a:pt x="710" y="1505"/>
                    <a:pt x="861" y="1549"/>
                    <a:pt x="1007" y="1549"/>
                  </a:cubicBezTo>
                  <a:cubicBezTo>
                    <a:pt x="1454" y="1549"/>
                    <a:pt x="1864" y="1146"/>
                    <a:pt x="1774" y="635"/>
                  </a:cubicBezTo>
                  <a:cubicBezTo>
                    <a:pt x="1701" y="267"/>
                    <a:pt x="1386" y="1"/>
                    <a:pt x="102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1" name="Google Shape;1241;p7"/>
            <p:cNvSpPr/>
            <p:nvPr/>
          </p:nvSpPr>
          <p:spPr>
            <a:xfrm>
              <a:off x="8400436" y="3384688"/>
              <a:ext cx="121279" cy="43544"/>
            </a:xfrm>
            <a:custGeom>
              <a:rect b="b" l="l" r="r" t="t"/>
              <a:pathLst>
                <a:path extrusionOk="0" h="1350" w="3760">
                  <a:moveTo>
                    <a:pt x="3144" y="1"/>
                  </a:moveTo>
                  <a:cubicBezTo>
                    <a:pt x="3128" y="1"/>
                    <a:pt x="3112" y="2"/>
                    <a:pt x="3096" y="3"/>
                  </a:cubicBezTo>
                  <a:lnTo>
                    <a:pt x="500" y="467"/>
                  </a:lnTo>
                  <a:cubicBezTo>
                    <a:pt x="0" y="619"/>
                    <a:pt x="125" y="1350"/>
                    <a:pt x="631" y="1350"/>
                  </a:cubicBezTo>
                  <a:cubicBezTo>
                    <a:pt x="643" y="1350"/>
                    <a:pt x="655" y="1349"/>
                    <a:pt x="667" y="1348"/>
                  </a:cubicBezTo>
                  <a:lnTo>
                    <a:pt x="3263" y="872"/>
                  </a:lnTo>
                  <a:cubicBezTo>
                    <a:pt x="3759" y="722"/>
                    <a:pt x="3640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2" name="Google Shape;1242;p7"/>
            <p:cNvSpPr/>
            <p:nvPr/>
          </p:nvSpPr>
          <p:spPr>
            <a:xfrm>
              <a:off x="8344377" y="3473486"/>
              <a:ext cx="60123" cy="49866"/>
            </a:xfrm>
            <a:custGeom>
              <a:rect b="b" l="l" r="r" t="t"/>
              <a:pathLst>
                <a:path extrusionOk="0" h="1546" w="1864">
                  <a:moveTo>
                    <a:pt x="1013" y="1"/>
                  </a:moveTo>
                  <a:cubicBezTo>
                    <a:pt x="970" y="1"/>
                    <a:pt x="926" y="5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1" y="1546"/>
                    <a:pt x="1008" y="1546"/>
                  </a:cubicBezTo>
                  <a:cubicBezTo>
                    <a:pt x="1454" y="1546"/>
                    <a:pt x="1864" y="1145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3" name="Google Shape;1243;p7"/>
            <p:cNvSpPr/>
            <p:nvPr/>
          </p:nvSpPr>
          <p:spPr>
            <a:xfrm>
              <a:off x="8413983" y="3458777"/>
              <a:ext cx="121440" cy="43609"/>
            </a:xfrm>
            <a:custGeom>
              <a:rect b="b" l="l" r="r" t="t"/>
              <a:pathLst>
                <a:path extrusionOk="0" h="1352" w="3765">
                  <a:moveTo>
                    <a:pt x="3162" y="1"/>
                  </a:moveTo>
                  <a:cubicBezTo>
                    <a:pt x="3143" y="1"/>
                    <a:pt x="3124" y="2"/>
                    <a:pt x="3105" y="4"/>
                  </a:cubicBezTo>
                  <a:lnTo>
                    <a:pt x="509" y="480"/>
                  </a:lnTo>
                  <a:cubicBezTo>
                    <a:pt x="1" y="619"/>
                    <a:pt x="120" y="1351"/>
                    <a:pt x="617" y="1351"/>
                  </a:cubicBezTo>
                  <a:cubicBezTo>
                    <a:pt x="632" y="1351"/>
                    <a:pt x="648" y="1351"/>
                    <a:pt x="664" y="1349"/>
                  </a:cubicBezTo>
                  <a:lnTo>
                    <a:pt x="3259" y="873"/>
                  </a:lnTo>
                  <a:cubicBezTo>
                    <a:pt x="3764" y="735"/>
                    <a:pt x="3650" y="1"/>
                    <a:pt x="316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4" name="Google Shape;1244;p7"/>
            <p:cNvSpPr/>
            <p:nvPr/>
          </p:nvSpPr>
          <p:spPr>
            <a:xfrm>
              <a:off x="8288286" y="3782231"/>
              <a:ext cx="249267" cy="224075"/>
            </a:xfrm>
            <a:custGeom>
              <a:rect b="b" l="l" r="r" t="t"/>
              <a:pathLst>
                <a:path extrusionOk="0" h="6947" w="7728">
                  <a:moveTo>
                    <a:pt x="3899" y="1"/>
                  </a:moveTo>
                  <a:cubicBezTo>
                    <a:pt x="2865" y="1"/>
                    <a:pt x="1848" y="470"/>
                    <a:pt x="1180" y="1346"/>
                  </a:cubicBezTo>
                  <a:lnTo>
                    <a:pt x="6918" y="4978"/>
                  </a:lnTo>
                  <a:cubicBezTo>
                    <a:pt x="7728" y="3406"/>
                    <a:pt x="7204" y="1477"/>
                    <a:pt x="5716" y="525"/>
                  </a:cubicBezTo>
                  <a:cubicBezTo>
                    <a:pt x="5152" y="171"/>
                    <a:pt x="4522" y="1"/>
                    <a:pt x="3899" y="1"/>
                  </a:cubicBezTo>
                  <a:close/>
                  <a:moveTo>
                    <a:pt x="775" y="1989"/>
                  </a:moveTo>
                  <a:lnTo>
                    <a:pt x="775" y="1989"/>
                  </a:lnTo>
                  <a:cubicBezTo>
                    <a:pt x="1" y="3561"/>
                    <a:pt x="489" y="5478"/>
                    <a:pt x="1953" y="6418"/>
                  </a:cubicBezTo>
                  <a:cubicBezTo>
                    <a:pt x="2522" y="6775"/>
                    <a:pt x="3159" y="6947"/>
                    <a:pt x="3790" y="6947"/>
                  </a:cubicBezTo>
                  <a:cubicBezTo>
                    <a:pt x="4824" y="6947"/>
                    <a:pt x="5841" y="6486"/>
                    <a:pt x="6514" y="5621"/>
                  </a:cubicBezTo>
                  <a:lnTo>
                    <a:pt x="775" y="1989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5" name="Google Shape;1245;p7"/>
            <p:cNvSpPr/>
            <p:nvPr/>
          </p:nvSpPr>
          <p:spPr>
            <a:xfrm>
              <a:off x="8756435" y="3300663"/>
              <a:ext cx="195885" cy="181660"/>
            </a:xfrm>
            <a:custGeom>
              <a:rect b="b" l="l" r="r" t="t"/>
              <a:pathLst>
                <a:path extrusionOk="0" h="5632" w="6073">
                  <a:moveTo>
                    <a:pt x="3596" y="1"/>
                  </a:moveTo>
                  <a:lnTo>
                    <a:pt x="1203" y="1632"/>
                  </a:lnTo>
                  <a:cubicBezTo>
                    <a:pt x="239" y="2275"/>
                    <a:pt x="1" y="3584"/>
                    <a:pt x="655" y="4549"/>
                  </a:cubicBezTo>
                  <a:lnTo>
                    <a:pt x="763" y="4715"/>
                  </a:lnTo>
                  <a:cubicBezTo>
                    <a:pt x="1172" y="5311"/>
                    <a:pt x="1837" y="5632"/>
                    <a:pt x="2511" y="5632"/>
                  </a:cubicBezTo>
                  <a:cubicBezTo>
                    <a:pt x="2915" y="5632"/>
                    <a:pt x="3322" y="5516"/>
                    <a:pt x="3680" y="5275"/>
                  </a:cubicBezTo>
                  <a:lnTo>
                    <a:pt x="6073" y="3644"/>
                  </a:lnTo>
                  <a:lnTo>
                    <a:pt x="3596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6" name="Google Shape;1246;p7"/>
            <p:cNvSpPr/>
            <p:nvPr/>
          </p:nvSpPr>
          <p:spPr>
            <a:xfrm>
              <a:off x="8888938" y="3225154"/>
              <a:ext cx="195885" cy="181918"/>
            </a:xfrm>
            <a:custGeom>
              <a:rect b="b" l="l" r="r" t="t"/>
              <a:pathLst>
                <a:path extrusionOk="0" h="5640" w="6073">
                  <a:moveTo>
                    <a:pt x="3577" y="0"/>
                  </a:moveTo>
                  <a:cubicBezTo>
                    <a:pt x="3169" y="0"/>
                    <a:pt x="2757" y="118"/>
                    <a:pt x="2393" y="365"/>
                  </a:cubicBezTo>
                  <a:lnTo>
                    <a:pt x="0" y="1996"/>
                  </a:lnTo>
                  <a:lnTo>
                    <a:pt x="2477" y="5640"/>
                  </a:lnTo>
                  <a:lnTo>
                    <a:pt x="4870" y="4008"/>
                  </a:lnTo>
                  <a:cubicBezTo>
                    <a:pt x="5834" y="3354"/>
                    <a:pt x="6072" y="2044"/>
                    <a:pt x="5429" y="1091"/>
                  </a:cubicBezTo>
                  <a:lnTo>
                    <a:pt x="5322" y="925"/>
                  </a:lnTo>
                  <a:cubicBezTo>
                    <a:pt x="4914" y="324"/>
                    <a:pt x="4252" y="0"/>
                    <a:pt x="357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7" name="Google Shape;1247;p7"/>
            <p:cNvSpPr/>
            <p:nvPr/>
          </p:nvSpPr>
          <p:spPr>
            <a:xfrm>
              <a:off x="8698827" y="3676079"/>
              <a:ext cx="346064" cy="344387"/>
            </a:xfrm>
            <a:custGeom>
              <a:rect b="b" l="l" r="r" t="t"/>
              <a:pathLst>
                <a:path extrusionOk="0" h="10677" w="10729">
                  <a:moveTo>
                    <a:pt x="4998" y="0"/>
                  </a:moveTo>
                  <a:cubicBezTo>
                    <a:pt x="4821" y="0"/>
                    <a:pt x="4665" y="134"/>
                    <a:pt x="4644" y="315"/>
                  </a:cubicBezTo>
                  <a:lnTo>
                    <a:pt x="4180" y="3804"/>
                  </a:lnTo>
                  <a:lnTo>
                    <a:pt x="703" y="3340"/>
                  </a:lnTo>
                  <a:cubicBezTo>
                    <a:pt x="688" y="3338"/>
                    <a:pt x="673" y="3337"/>
                    <a:pt x="659" y="3337"/>
                  </a:cubicBezTo>
                  <a:cubicBezTo>
                    <a:pt x="474" y="3337"/>
                    <a:pt x="308" y="3473"/>
                    <a:pt x="286" y="3661"/>
                  </a:cubicBezTo>
                  <a:lnTo>
                    <a:pt x="24" y="5638"/>
                  </a:lnTo>
                  <a:cubicBezTo>
                    <a:pt x="1" y="5840"/>
                    <a:pt x="143" y="6030"/>
                    <a:pt x="346" y="6054"/>
                  </a:cubicBezTo>
                  <a:lnTo>
                    <a:pt x="3822" y="6519"/>
                  </a:lnTo>
                  <a:lnTo>
                    <a:pt x="3370" y="9995"/>
                  </a:lnTo>
                  <a:cubicBezTo>
                    <a:pt x="3334" y="10198"/>
                    <a:pt x="3477" y="10388"/>
                    <a:pt x="3692" y="10412"/>
                  </a:cubicBezTo>
                  <a:lnTo>
                    <a:pt x="5656" y="10674"/>
                  </a:lnTo>
                  <a:cubicBezTo>
                    <a:pt x="5671" y="10676"/>
                    <a:pt x="5686" y="10676"/>
                    <a:pt x="5700" y="10676"/>
                  </a:cubicBezTo>
                  <a:cubicBezTo>
                    <a:pt x="5885" y="10676"/>
                    <a:pt x="6051" y="10540"/>
                    <a:pt x="6073" y="10352"/>
                  </a:cubicBezTo>
                  <a:lnTo>
                    <a:pt x="6537" y="6876"/>
                  </a:lnTo>
                  <a:lnTo>
                    <a:pt x="10014" y="7328"/>
                  </a:lnTo>
                  <a:cubicBezTo>
                    <a:pt x="10035" y="7332"/>
                    <a:pt x="10055" y="7334"/>
                    <a:pt x="10076" y="7334"/>
                  </a:cubicBezTo>
                  <a:cubicBezTo>
                    <a:pt x="10254" y="7334"/>
                    <a:pt x="10410" y="7199"/>
                    <a:pt x="10442" y="7007"/>
                  </a:cubicBezTo>
                  <a:lnTo>
                    <a:pt x="10692" y="5042"/>
                  </a:lnTo>
                  <a:cubicBezTo>
                    <a:pt x="10728" y="4840"/>
                    <a:pt x="10585" y="4649"/>
                    <a:pt x="10371" y="4625"/>
                  </a:cubicBezTo>
                  <a:lnTo>
                    <a:pt x="6894" y="4161"/>
                  </a:lnTo>
                  <a:lnTo>
                    <a:pt x="7359" y="685"/>
                  </a:lnTo>
                  <a:cubicBezTo>
                    <a:pt x="7382" y="470"/>
                    <a:pt x="7240" y="292"/>
                    <a:pt x="7037" y="256"/>
                  </a:cubicBezTo>
                  <a:lnTo>
                    <a:pt x="5061" y="6"/>
                  </a:lnTo>
                  <a:cubicBezTo>
                    <a:pt x="5040" y="2"/>
                    <a:pt x="5019" y="0"/>
                    <a:pt x="499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8" name="Google Shape;1248;p7"/>
            <p:cNvSpPr/>
            <p:nvPr/>
          </p:nvSpPr>
          <p:spPr>
            <a:xfrm>
              <a:off x="8256418" y="4197223"/>
              <a:ext cx="349515" cy="436120"/>
            </a:xfrm>
            <a:custGeom>
              <a:rect b="b" l="l" r="r" t="t"/>
              <a:pathLst>
                <a:path extrusionOk="0" h="13521" w="10836">
                  <a:moveTo>
                    <a:pt x="4145" y="435"/>
                  </a:moveTo>
                  <a:cubicBezTo>
                    <a:pt x="4431" y="435"/>
                    <a:pt x="4712" y="608"/>
                    <a:pt x="4763" y="994"/>
                  </a:cubicBezTo>
                  <a:cubicBezTo>
                    <a:pt x="4799" y="1184"/>
                    <a:pt x="4751" y="1387"/>
                    <a:pt x="4620" y="1542"/>
                  </a:cubicBezTo>
                  <a:lnTo>
                    <a:pt x="3822" y="1684"/>
                  </a:lnTo>
                  <a:cubicBezTo>
                    <a:pt x="3656" y="1589"/>
                    <a:pt x="3537" y="1434"/>
                    <a:pt x="3501" y="1244"/>
                  </a:cubicBezTo>
                  <a:lnTo>
                    <a:pt x="3501" y="1232"/>
                  </a:lnTo>
                  <a:cubicBezTo>
                    <a:pt x="3386" y="732"/>
                    <a:pt x="3770" y="435"/>
                    <a:pt x="4145" y="435"/>
                  </a:cubicBezTo>
                  <a:close/>
                  <a:moveTo>
                    <a:pt x="7848" y="2746"/>
                  </a:moveTo>
                  <a:cubicBezTo>
                    <a:pt x="8111" y="2746"/>
                    <a:pt x="8330" y="2934"/>
                    <a:pt x="8383" y="3196"/>
                  </a:cubicBezTo>
                  <a:lnTo>
                    <a:pt x="9776" y="10757"/>
                  </a:lnTo>
                  <a:cubicBezTo>
                    <a:pt x="9823" y="11066"/>
                    <a:pt x="9621" y="11352"/>
                    <a:pt x="9323" y="11400"/>
                  </a:cubicBezTo>
                  <a:lnTo>
                    <a:pt x="3060" y="12543"/>
                  </a:lnTo>
                  <a:cubicBezTo>
                    <a:pt x="3030" y="12548"/>
                    <a:pt x="2999" y="12550"/>
                    <a:pt x="2969" y="12550"/>
                  </a:cubicBezTo>
                  <a:cubicBezTo>
                    <a:pt x="2707" y="12550"/>
                    <a:pt x="2472" y="12369"/>
                    <a:pt x="2429" y="12102"/>
                  </a:cubicBezTo>
                  <a:lnTo>
                    <a:pt x="1048" y="4530"/>
                  </a:lnTo>
                  <a:cubicBezTo>
                    <a:pt x="989" y="4232"/>
                    <a:pt x="1191" y="3947"/>
                    <a:pt x="1489" y="3899"/>
                  </a:cubicBezTo>
                  <a:lnTo>
                    <a:pt x="2239" y="3768"/>
                  </a:lnTo>
                  <a:cubicBezTo>
                    <a:pt x="2271" y="3968"/>
                    <a:pt x="2451" y="4121"/>
                    <a:pt x="2657" y="4121"/>
                  </a:cubicBezTo>
                  <a:cubicBezTo>
                    <a:pt x="2684" y="4121"/>
                    <a:pt x="2711" y="4119"/>
                    <a:pt x="2739" y="4113"/>
                  </a:cubicBezTo>
                  <a:lnTo>
                    <a:pt x="6656" y="3399"/>
                  </a:lnTo>
                  <a:cubicBezTo>
                    <a:pt x="6882" y="3351"/>
                    <a:pt x="7049" y="3125"/>
                    <a:pt x="7001" y="2887"/>
                  </a:cubicBezTo>
                  <a:lnTo>
                    <a:pt x="7740" y="2756"/>
                  </a:lnTo>
                  <a:cubicBezTo>
                    <a:pt x="7776" y="2749"/>
                    <a:pt x="7812" y="2746"/>
                    <a:pt x="7848" y="2746"/>
                  </a:cubicBezTo>
                  <a:close/>
                  <a:moveTo>
                    <a:pt x="4134" y="0"/>
                  </a:moveTo>
                  <a:cubicBezTo>
                    <a:pt x="4070" y="0"/>
                    <a:pt x="4006" y="6"/>
                    <a:pt x="3942" y="18"/>
                  </a:cubicBezTo>
                  <a:cubicBezTo>
                    <a:pt x="3334" y="125"/>
                    <a:pt x="2941" y="708"/>
                    <a:pt x="3072" y="1303"/>
                  </a:cubicBezTo>
                  <a:cubicBezTo>
                    <a:pt x="3096" y="1482"/>
                    <a:pt x="3168" y="1637"/>
                    <a:pt x="3287" y="1780"/>
                  </a:cubicBezTo>
                  <a:lnTo>
                    <a:pt x="2501" y="1923"/>
                  </a:lnTo>
                  <a:cubicBezTo>
                    <a:pt x="2191" y="1982"/>
                    <a:pt x="1977" y="2292"/>
                    <a:pt x="2037" y="2601"/>
                  </a:cubicBezTo>
                  <a:lnTo>
                    <a:pt x="2084" y="2887"/>
                  </a:lnTo>
                  <a:lnTo>
                    <a:pt x="798" y="3125"/>
                  </a:lnTo>
                  <a:cubicBezTo>
                    <a:pt x="310" y="3208"/>
                    <a:pt x="1" y="3673"/>
                    <a:pt x="84" y="4161"/>
                  </a:cubicBezTo>
                  <a:lnTo>
                    <a:pt x="1656" y="12793"/>
                  </a:lnTo>
                  <a:cubicBezTo>
                    <a:pt x="1741" y="13218"/>
                    <a:pt x="2111" y="13520"/>
                    <a:pt x="2537" y="13520"/>
                  </a:cubicBezTo>
                  <a:cubicBezTo>
                    <a:pt x="2588" y="13520"/>
                    <a:pt x="2639" y="13516"/>
                    <a:pt x="2691" y="13507"/>
                  </a:cubicBezTo>
                  <a:lnTo>
                    <a:pt x="10026" y="12162"/>
                  </a:lnTo>
                  <a:cubicBezTo>
                    <a:pt x="10514" y="12079"/>
                    <a:pt x="10835" y="11602"/>
                    <a:pt x="10752" y="11126"/>
                  </a:cubicBezTo>
                  <a:lnTo>
                    <a:pt x="9168" y="2494"/>
                  </a:lnTo>
                  <a:cubicBezTo>
                    <a:pt x="9095" y="2064"/>
                    <a:pt x="8725" y="1763"/>
                    <a:pt x="8304" y="1763"/>
                  </a:cubicBezTo>
                  <a:cubicBezTo>
                    <a:pt x="8248" y="1763"/>
                    <a:pt x="8190" y="1768"/>
                    <a:pt x="8133" y="1780"/>
                  </a:cubicBezTo>
                  <a:lnTo>
                    <a:pt x="6859" y="2018"/>
                  </a:lnTo>
                  <a:lnTo>
                    <a:pt x="6799" y="1732"/>
                  </a:lnTo>
                  <a:cubicBezTo>
                    <a:pt x="6745" y="1451"/>
                    <a:pt x="6496" y="1249"/>
                    <a:pt x="6210" y="1249"/>
                  </a:cubicBezTo>
                  <a:cubicBezTo>
                    <a:pt x="6180" y="1249"/>
                    <a:pt x="6151" y="1251"/>
                    <a:pt x="6120" y="1256"/>
                  </a:cubicBezTo>
                  <a:lnTo>
                    <a:pt x="5168" y="1434"/>
                  </a:lnTo>
                  <a:cubicBezTo>
                    <a:pt x="5227" y="1268"/>
                    <a:pt x="5239" y="1089"/>
                    <a:pt x="5204" y="910"/>
                  </a:cubicBezTo>
                  <a:cubicBezTo>
                    <a:pt x="5119" y="380"/>
                    <a:pt x="4655" y="0"/>
                    <a:pt x="413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9" name="Google Shape;1249;p7"/>
            <p:cNvSpPr/>
            <p:nvPr/>
          </p:nvSpPr>
          <p:spPr>
            <a:xfrm>
              <a:off x="8318251" y="4354466"/>
              <a:ext cx="60156" cy="49866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0" y="1"/>
                    <a:pt x="926" y="5"/>
                    <a:pt x="882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4" y="1545"/>
                    <a:pt x="1864" y="1142"/>
                    <a:pt x="1775" y="631"/>
                  </a:cubicBezTo>
                  <a:cubicBezTo>
                    <a:pt x="1700" y="259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0" name="Google Shape;1250;p7"/>
            <p:cNvSpPr/>
            <p:nvPr/>
          </p:nvSpPr>
          <p:spPr>
            <a:xfrm>
              <a:off x="8386921" y="4339823"/>
              <a:ext cx="124020" cy="43383"/>
            </a:xfrm>
            <a:custGeom>
              <a:rect b="b" l="l" r="r" t="t"/>
              <a:pathLst>
                <a:path extrusionOk="0" h="1345" w="3845">
                  <a:moveTo>
                    <a:pt x="3248" y="1"/>
                  </a:moveTo>
                  <a:cubicBezTo>
                    <a:pt x="3212" y="1"/>
                    <a:pt x="3174" y="5"/>
                    <a:pt x="3134" y="14"/>
                  </a:cubicBezTo>
                  <a:lnTo>
                    <a:pt x="538" y="478"/>
                  </a:lnTo>
                  <a:cubicBezTo>
                    <a:pt x="0" y="579"/>
                    <a:pt x="106" y="1345"/>
                    <a:pt x="597" y="1345"/>
                  </a:cubicBezTo>
                  <a:cubicBezTo>
                    <a:pt x="628" y="1345"/>
                    <a:pt x="660" y="1342"/>
                    <a:pt x="693" y="1335"/>
                  </a:cubicBezTo>
                  <a:lnTo>
                    <a:pt x="3289" y="871"/>
                  </a:lnTo>
                  <a:cubicBezTo>
                    <a:pt x="3844" y="793"/>
                    <a:pt x="3747" y="1"/>
                    <a:pt x="324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1" name="Google Shape;1251;p7"/>
            <p:cNvSpPr/>
            <p:nvPr/>
          </p:nvSpPr>
          <p:spPr>
            <a:xfrm>
              <a:off x="8330927" y="4423976"/>
              <a:ext cx="60156" cy="49866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0" y="1"/>
                    <a:pt x="926" y="5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1" y="1546"/>
                    <a:pt x="1007" y="1546"/>
                  </a:cubicBezTo>
                  <a:cubicBezTo>
                    <a:pt x="1454" y="1546"/>
                    <a:pt x="1864" y="1142"/>
                    <a:pt x="1774" y="631"/>
                  </a:cubicBezTo>
                  <a:cubicBezTo>
                    <a:pt x="1700" y="259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2" name="Google Shape;1252;p7"/>
            <p:cNvSpPr/>
            <p:nvPr/>
          </p:nvSpPr>
          <p:spPr>
            <a:xfrm>
              <a:off x="8400436" y="4409300"/>
              <a:ext cx="121279" cy="43544"/>
            </a:xfrm>
            <a:custGeom>
              <a:rect b="b" l="l" r="r" t="t"/>
              <a:pathLst>
                <a:path extrusionOk="0" h="1350" w="3760">
                  <a:moveTo>
                    <a:pt x="3144" y="1"/>
                  </a:moveTo>
                  <a:cubicBezTo>
                    <a:pt x="3128" y="1"/>
                    <a:pt x="3112" y="1"/>
                    <a:pt x="3096" y="3"/>
                  </a:cubicBezTo>
                  <a:lnTo>
                    <a:pt x="500" y="467"/>
                  </a:lnTo>
                  <a:cubicBezTo>
                    <a:pt x="0" y="618"/>
                    <a:pt x="125" y="1349"/>
                    <a:pt x="631" y="1349"/>
                  </a:cubicBezTo>
                  <a:cubicBezTo>
                    <a:pt x="643" y="1349"/>
                    <a:pt x="655" y="1349"/>
                    <a:pt x="667" y="1348"/>
                  </a:cubicBezTo>
                  <a:lnTo>
                    <a:pt x="3263" y="872"/>
                  </a:lnTo>
                  <a:cubicBezTo>
                    <a:pt x="3759" y="722"/>
                    <a:pt x="3640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3" name="Google Shape;1253;p7"/>
            <p:cNvSpPr/>
            <p:nvPr/>
          </p:nvSpPr>
          <p:spPr>
            <a:xfrm>
              <a:off x="8344377" y="4498130"/>
              <a:ext cx="60123" cy="50221"/>
            </a:xfrm>
            <a:custGeom>
              <a:rect b="b" l="l" r="r" t="t"/>
              <a:pathLst>
                <a:path extrusionOk="0" h="1557" w="1864">
                  <a:moveTo>
                    <a:pt x="1010" y="0"/>
                  </a:moveTo>
                  <a:cubicBezTo>
                    <a:pt x="967" y="0"/>
                    <a:pt x="924" y="4"/>
                    <a:pt x="881" y="11"/>
                  </a:cubicBezTo>
                  <a:cubicBezTo>
                    <a:pt x="203" y="130"/>
                    <a:pt x="0" y="1011"/>
                    <a:pt x="572" y="1416"/>
                  </a:cubicBezTo>
                  <a:cubicBezTo>
                    <a:pt x="710" y="1513"/>
                    <a:pt x="860" y="1556"/>
                    <a:pt x="1007" y="1556"/>
                  </a:cubicBezTo>
                  <a:cubicBezTo>
                    <a:pt x="1454" y="1556"/>
                    <a:pt x="1864" y="1153"/>
                    <a:pt x="1774" y="642"/>
                  </a:cubicBezTo>
                  <a:cubicBezTo>
                    <a:pt x="1710" y="268"/>
                    <a:pt x="1378" y="0"/>
                    <a:pt x="101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4" name="Google Shape;1254;p7"/>
            <p:cNvSpPr/>
            <p:nvPr/>
          </p:nvSpPr>
          <p:spPr>
            <a:xfrm>
              <a:off x="8413822" y="4483357"/>
              <a:ext cx="122246" cy="43706"/>
            </a:xfrm>
            <a:custGeom>
              <a:rect b="b" l="l" r="r" t="t"/>
              <a:pathLst>
                <a:path extrusionOk="0" h="1355" w="3790">
                  <a:moveTo>
                    <a:pt x="3177" y="0"/>
                  </a:moveTo>
                  <a:cubicBezTo>
                    <a:pt x="3155" y="0"/>
                    <a:pt x="3133" y="2"/>
                    <a:pt x="3110" y="5"/>
                  </a:cubicBezTo>
                  <a:lnTo>
                    <a:pt x="514" y="481"/>
                  </a:lnTo>
                  <a:cubicBezTo>
                    <a:pt x="1" y="606"/>
                    <a:pt x="110" y="1355"/>
                    <a:pt x="602" y="1355"/>
                  </a:cubicBezTo>
                  <a:cubicBezTo>
                    <a:pt x="623" y="1355"/>
                    <a:pt x="646" y="1353"/>
                    <a:pt x="669" y="1350"/>
                  </a:cubicBezTo>
                  <a:lnTo>
                    <a:pt x="3264" y="886"/>
                  </a:lnTo>
                  <a:cubicBezTo>
                    <a:pt x="3789" y="749"/>
                    <a:pt x="3669" y="0"/>
                    <a:pt x="317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5" name="Google Shape;1255;p7"/>
            <p:cNvSpPr/>
            <p:nvPr/>
          </p:nvSpPr>
          <p:spPr>
            <a:xfrm>
              <a:off x="8287157" y="4806940"/>
              <a:ext cx="250396" cy="224592"/>
            </a:xfrm>
            <a:custGeom>
              <a:rect b="b" l="l" r="r" t="t"/>
              <a:pathLst>
                <a:path extrusionOk="0" h="6963" w="7763">
                  <a:moveTo>
                    <a:pt x="3924" y="1"/>
                  </a:moveTo>
                  <a:cubicBezTo>
                    <a:pt x="2893" y="1"/>
                    <a:pt x="1881" y="469"/>
                    <a:pt x="1215" y="1343"/>
                  </a:cubicBezTo>
                  <a:lnTo>
                    <a:pt x="6953" y="4975"/>
                  </a:lnTo>
                  <a:cubicBezTo>
                    <a:pt x="7763" y="3403"/>
                    <a:pt x="7239" y="1474"/>
                    <a:pt x="5751" y="534"/>
                  </a:cubicBezTo>
                  <a:cubicBezTo>
                    <a:pt x="5184" y="174"/>
                    <a:pt x="4551" y="1"/>
                    <a:pt x="3924" y="1"/>
                  </a:cubicBezTo>
                  <a:close/>
                  <a:moveTo>
                    <a:pt x="810" y="1986"/>
                  </a:moveTo>
                  <a:lnTo>
                    <a:pt x="810" y="1986"/>
                  </a:lnTo>
                  <a:cubicBezTo>
                    <a:pt x="0" y="3558"/>
                    <a:pt x="512" y="5498"/>
                    <a:pt x="2012" y="6439"/>
                  </a:cubicBezTo>
                  <a:cubicBezTo>
                    <a:pt x="2576" y="6793"/>
                    <a:pt x="3206" y="6963"/>
                    <a:pt x="3829" y="6963"/>
                  </a:cubicBezTo>
                  <a:cubicBezTo>
                    <a:pt x="4864" y="6963"/>
                    <a:pt x="5880" y="6494"/>
                    <a:pt x="6549" y="5618"/>
                  </a:cubicBezTo>
                  <a:lnTo>
                    <a:pt x="810" y="1986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6" name="Google Shape;1256;p7"/>
            <p:cNvSpPr/>
            <p:nvPr/>
          </p:nvSpPr>
          <p:spPr>
            <a:xfrm>
              <a:off x="8756435" y="4325276"/>
              <a:ext cx="195885" cy="181918"/>
            </a:xfrm>
            <a:custGeom>
              <a:rect b="b" l="l" r="r" t="t"/>
              <a:pathLst>
                <a:path extrusionOk="0" h="5640" w="6073">
                  <a:moveTo>
                    <a:pt x="3596" y="0"/>
                  </a:moveTo>
                  <a:lnTo>
                    <a:pt x="1203" y="1632"/>
                  </a:lnTo>
                  <a:cubicBezTo>
                    <a:pt x="251" y="2286"/>
                    <a:pt x="1" y="3596"/>
                    <a:pt x="655" y="4560"/>
                  </a:cubicBezTo>
                  <a:lnTo>
                    <a:pt x="763" y="4715"/>
                  </a:lnTo>
                  <a:cubicBezTo>
                    <a:pt x="1163" y="5316"/>
                    <a:pt x="1827" y="5640"/>
                    <a:pt x="2502" y="5640"/>
                  </a:cubicBezTo>
                  <a:cubicBezTo>
                    <a:pt x="2909" y="5640"/>
                    <a:pt x="3321" y="5522"/>
                    <a:pt x="3680" y="5275"/>
                  </a:cubicBezTo>
                  <a:lnTo>
                    <a:pt x="6073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7" name="Google Shape;1257;p7"/>
            <p:cNvSpPr/>
            <p:nvPr/>
          </p:nvSpPr>
          <p:spPr>
            <a:xfrm>
              <a:off x="8888938" y="4249734"/>
              <a:ext cx="195885" cy="181950"/>
            </a:xfrm>
            <a:custGeom>
              <a:rect b="b" l="l" r="r" t="t"/>
              <a:pathLst>
                <a:path extrusionOk="0" h="5641" w="6073">
                  <a:moveTo>
                    <a:pt x="3577" y="1"/>
                  </a:moveTo>
                  <a:cubicBezTo>
                    <a:pt x="3169" y="1"/>
                    <a:pt x="2757" y="119"/>
                    <a:pt x="2393" y="366"/>
                  </a:cubicBezTo>
                  <a:lnTo>
                    <a:pt x="0" y="1997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4" y="3354"/>
                    <a:pt x="6072" y="2045"/>
                    <a:pt x="5429" y="1092"/>
                  </a:cubicBezTo>
                  <a:lnTo>
                    <a:pt x="5322" y="926"/>
                  </a:lnTo>
                  <a:cubicBezTo>
                    <a:pt x="4914" y="325"/>
                    <a:pt x="4252" y="1"/>
                    <a:pt x="357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8" name="Google Shape;1258;p7"/>
            <p:cNvSpPr/>
            <p:nvPr/>
          </p:nvSpPr>
          <p:spPr>
            <a:xfrm>
              <a:off x="8698827" y="4700401"/>
              <a:ext cx="346064" cy="344677"/>
            </a:xfrm>
            <a:custGeom>
              <a:rect b="b" l="l" r="r" t="t"/>
              <a:pathLst>
                <a:path extrusionOk="0" h="10686" w="10729">
                  <a:moveTo>
                    <a:pt x="5017" y="0"/>
                  </a:moveTo>
                  <a:cubicBezTo>
                    <a:pt x="4831" y="0"/>
                    <a:pt x="4666" y="137"/>
                    <a:pt x="4644" y="324"/>
                  </a:cubicBezTo>
                  <a:lnTo>
                    <a:pt x="4192" y="3813"/>
                  </a:lnTo>
                  <a:lnTo>
                    <a:pt x="703" y="3348"/>
                  </a:lnTo>
                  <a:cubicBezTo>
                    <a:pt x="688" y="3347"/>
                    <a:pt x="673" y="3346"/>
                    <a:pt x="659" y="3346"/>
                  </a:cubicBezTo>
                  <a:cubicBezTo>
                    <a:pt x="474" y="3346"/>
                    <a:pt x="308" y="3482"/>
                    <a:pt x="286" y="3670"/>
                  </a:cubicBezTo>
                  <a:lnTo>
                    <a:pt x="24" y="5646"/>
                  </a:lnTo>
                  <a:cubicBezTo>
                    <a:pt x="1" y="5849"/>
                    <a:pt x="143" y="6027"/>
                    <a:pt x="346" y="6063"/>
                  </a:cubicBezTo>
                  <a:lnTo>
                    <a:pt x="3822" y="6527"/>
                  </a:lnTo>
                  <a:lnTo>
                    <a:pt x="3370" y="10004"/>
                  </a:lnTo>
                  <a:cubicBezTo>
                    <a:pt x="3334" y="10206"/>
                    <a:pt x="3477" y="10397"/>
                    <a:pt x="3692" y="10421"/>
                  </a:cubicBezTo>
                  <a:lnTo>
                    <a:pt x="5656" y="10683"/>
                  </a:lnTo>
                  <a:cubicBezTo>
                    <a:pt x="5671" y="10684"/>
                    <a:pt x="5686" y="10685"/>
                    <a:pt x="5700" y="10685"/>
                  </a:cubicBezTo>
                  <a:cubicBezTo>
                    <a:pt x="5885" y="10685"/>
                    <a:pt x="6051" y="10549"/>
                    <a:pt x="6073" y="10361"/>
                  </a:cubicBezTo>
                  <a:lnTo>
                    <a:pt x="6537" y="6885"/>
                  </a:lnTo>
                  <a:lnTo>
                    <a:pt x="10026" y="7337"/>
                  </a:lnTo>
                  <a:cubicBezTo>
                    <a:pt x="10040" y="7339"/>
                    <a:pt x="10055" y="7340"/>
                    <a:pt x="10070" y="7340"/>
                  </a:cubicBezTo>
                  <a:cubicBezTo>
                    <a:pt x="10253" y="7340"/>
                    <a:pt x="10409" y="7203"/>
                    <a:pt x="10442" y="7016"/>
                  </a:cubicBezTo>
                  <a:lnTo>
                    <a:pt x="10704" y="5039"/>
                  </a:lnTo>
                  <a:cubicBezTo>
                    <a:pt x="10728" y="4837"/>
                    <a:pt x="10585" y="4646"/>
                    <a:pt x="10383" y="4622"/>
                  </a:cubicBezTo>
                  <a:lnTo>
                    <a:pt x="6894" y="4170"/>
                  </a:lnTo>
                  <a:lnTo>
                    <a:pt x="7359" y="681"/>
                  </a:lnTo>
                  <a:cubicBezTo>
                    <a:pt x="7382" y="479"/>
                    <a:pt x="7240" y="300"/>
                    <a:pt x="7037" y="265"/>
                  </a:cubicBezTo>
                  <a:lnTo>
                    <a:pt x="5061" y="3"/>
                  </a:lnTo>
                  <a:cubicBezTo>
                    <a:pt x="5046" y="1"/>
                    <a:pt x="5031" y="0"/>
                    <a:pt x="501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9" name="Google Shape;1259;p7"/>
            <p:cNvSpPr/>
            <p:nvPr/>
          </p:nvSpPr>
          <p:spPr>
            <a:xfrm>
              <a:off x="7231805" y="98419"/>
              <a:ext cx="349902" cy="436120"/>
            </a:xfrm>
            <a:custGeom>
              <a:rect b="b" l="l" r="r" t="t"/>
              <a:pathLst>
                <a:path extrusionOk="0" h="13521" w="10848">
                  <a:moveTo>
                    <a:pt x="4147" y="435"/>
                  </a:moveTo>
                  <a:cubicBezTo>
                    <a:pt x="4435" y="435"/>
                    <a:pt x="4718" y="607"/>
                    <a:pt x="4775" y="994"/>
                  </a:cubicBezTo>
                  <a:cubicBezTo>
                    <a:pt x="4799" y="1196"/>
                    <a:pt x="4751" y="1387"/>
                    <a:pt x="4620" y="1541"/>
                  </a:cubicBezTo>
                  <a:lnTo>
                    <a:pt x="3835" y="1684"/>
                  </a:lnTo>
                  <a:cubicBezTo>
                    <a:pt x="3656" y="1589"/>
                    <a:pt x="3537" y="1422"/>
                    <a:pt x="3501" y="1232"/>
                  </a:cubicBezTo>
                  <a:cubicBezTo>
                    <a:pt x="3386" y="732"/>
                    <a:pt x="3770" y="435"/>
                    <a:pt x="4147" y="435"/>
                  </a:cubicBezTo>
                  <a:close/>
                  <a:moveTo>
                    <a:pt x="7843" y="2749"/>
                  </a:moveTo>
                  <a:cubicBezTo>
                    <a:pt x="8105" y="2749"/>
                    <a:pt x="8340" y="2930"/>
                    <a:pt x="8383" y="3208"/>
                  </a:cubicBezTo>
                  <a:lnTo>
                    <a:pt x="9776" y="10769"/>
                  </a:lnTo>
                  <a:cubicBezTo>
                    <a:pt x="9823" y="11066"/>
                    <a:pt x="9633" y="11352"/>
                    <a:pt x="9323" y="11400"/>
                  </a:cubicBezTo>
                  <a:lnTo>
                    <a:pt x="3061" y="12543"/>
                  </a:lnTo>
                  <a:cubicBezTo>
                    <a:pt x="3025" y="12550"/>
                    <a:pt x="2990" y="12553"/>
                    <a:pt x="2956" y="12553"/>
                  </a:cubicBezTo>
                  <a:cubicBezTo>
                    <a:pt x="2699" y="12553"/>
                    <a:pt x="2472" y="12365"/>
                    <a:pt x="2430" y="12102"/>
                  </a:cubicBezTo>
                  <a:lnTo>
                    <a:pt x="1048" y="4530"/>
                  </a:lnTo>
                  <a:cubicBezTo>
                    <a:pt x="989" y="4232"/>
                    <a:pt x="1191" y="3946"/>
                    <a:pt x="1489" y="3899"/>
                  </a:cubicBezTo>
                  <a:lnTo>
                    <a:pt x="2239" y="3768"/>
                  </a:lnTo>
                  <a:cubicBezTo>
                    <a:pt x="2270" y="3977"/>
                    <a:pt x="2449" y="4122"/>
                    <a:pt x="2653" y="4122"/>
                  </a:cubicBezTo>
                  <a:cubicBezTo>
                    <a:pt x="2681" y="4122"/>
                    <a:pt x="2710" y="4119"/>
                    <a:pt x="2739" y="4113"/>
                  </a:cubicBezTo>
                  <a:lnTo>
                    <a:pt x="6656" y="3399"/>
                  </a:lnTo>
                  <a:cubicBezTo>
                    <a:pt x="6894" y="3363"/>
                    <a:pt x="7049" y="3125"/>
                    <a:pt x="7002" y="2899"/>
                  </a:cubicBezTo>
                  <a:lnTo>
                    <a:pt x="7752" y="2756"/>
                  </a:lnTo>
                  <a:cubicBezTo>
                    <a:pt x="7782" y="2751"/>
                    <a:pt x="7813" y="2749"/>
                    <a:pt x="7843" y="2749"/>
                  </a:cubicBezTo>
                  <a:close/>
                  <a:moveTo>
                    <a:pt x="4125" y="0"/>
                  </a:moveTo>
                  <a:cubicBezTo>
                    <a:pt x="4061" y="0"/>
                    <a:pt x="3995" y="6"/>
                    <a:pt x="3930" y="17"/>
                  </a:cubicBezTo>
                  <a:cubicBezTo>
                    <a:pt x="3334" y="136"/>
                    <a:pt x="2942" y="708"/>
                    <a:pt x="3061" y="1303"/>
                  </a:cubicBezTo>
                  <a:cubicBezTo>
                    <a:pt x="3096" y="1482"/>
                    <a:pt x="3168" y="1649"/>
                    <a:pt x="3275" y="1779"/>
                  </a:cubicBezTo>
                  <a:lnTo>
                    <a:pt x="2501" y="1922"/>
                  </a:lnTo>
                  <a:cubicBezTo>
                    <a:pt x="2191" y="1982"/>
                    <a:pt x="1977" y="2291"/>
                    <a:pt x="2037" y="2613"/>
                  </a:cubicBezTo>
                  <a:lnTo>
                    <a:pt x="2084" y="2887"/>
                  </a:lnTo>
                  <a:lnTo>
                    <a:pt x="798" y="3125"/>
                  </a:lnTo>
                  <a:cubicBezTo>
                    <a:pt x="310" y="3208"/>
                    <a:pt x="1" y="3673"/>
                    <a:pt x="84" y="4149"/>
                  </a:cubicBezTo>
                  <a:lnTo>
                    <a:pt x="1656" y="12781"/>
                  </a:lnTo>
                  <a:cubicBezTo>
                    <a:pt x="1730" y="13217"/>
                    <a:pt x="2118" y="13520"/>
                    <a:pt x="2540" y="13520"/>
                  </a:cubicBezTo>
                  <a:cubicBezTo>
                    <a:pt x="2590" y="13520"/>
                    <a:pt x="2641" y="13516"/>
                    <a:pt x="2692" y="13507"/>
                  </a:cubicBezTo>
                  <a:lnTo>
                    <a:pt x="10038" y="12162"/>
                  </a:lnTo>
                  <a:cubicBezTo>
                    <a:pt x="10526" y="12066"/>
                    <a:pt x="10847" y="11602"/>
                    <a:pt x="10752" y="11126"/>
                  </a:cubicBezTo>
                  <a:lnTo>
                    <a:pt x="9169" y="2506"/>
                  </a:lnTo>
                  <a:cubicBezTo>
                    <a:pt x="9094" y="2069"/>
                    <a:pt x="8715" y="1766"/>
                    <a:pt x="8287" y="1766"/>
                  </a:cubicBezTo>
                  <a:cubicBezTo>
                    <a:pt x="8236" y="1766"/>
                    <a:pt x="8185" y="1771"/>
                    <a:pt x="8133" y="1779"/>
                  </a:cubicBezTo>
                  <a:lnTo>
                    <a:pt x="6847" y="2018"/>
                  </a:lnTo>
                  <a:lnTo>
                    <a:pt x="6799" y="1744"/>
                  </a:lnTo>
                  <a:cubicBezTo>
                    <a:pt x="6746" y="1458"/>
                    <a:pt x="6506" y="1258"/>
                    <a:pt x="6228" y="1258"/>
                  </a:cubicBezTo>
                  <a:cubicBezTo>
                    <a:pt x="6193" y="1258"/>
                    <a:pt x="6157" y="1261"/>
                    <a:pt x="6121" y="1268"/>
                  </a:cubicBezTo>
                  <a:lnTo>
                    <a:pt x="5168" y="1434"/>
                  </a:lnTo>
                  <a:cubicBezTo>
                    <a:pt x="5228" y="1268"/>
                    <a:pt x="5239" y="1089"/>
                    <a:pt x="5204" y="922"/>
                  </a:cubicBezTo>
                  <a:cubicBezTo>
                    <a:pt x="5119" y="381"/>
                    <a:pt x="4655" y="0"/>
                    <a:pt x="4125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0" name="Google Shape;1260;p7"/>
            <p:cNvSpPr/>
            <p:nvPr/>
          </p:nvSpPr>
          <p:spPr>
            <a:xfrm>
              <a:off x="7293638" y="255566"/>
              <a:ext cx="60059" cy="49898"/>
            </a:xfrm>
            <a:custGeom>
              <a:rect b="b" l="l" r="r" t="t"/>
              <a:pathLst>
                <a:path extrusionOk="0" h="1547" w="1862">
                  <a:moveTo>
                    <a:pt x="1015" y="1"/>
                  </a:moveTo>
                  <a:cubicBezTo>
                    <a:pt x="967" y="1"/>
                    <a:pt x="919" y="5"/>
                    <a:pt x="870" y="15"/>
                  </a:cubicBezTo>
                  <a:cubicBezTo>
                    <a:pt x="191" y="134"/>
                    <a:pt x="1" y="1015"/>
                    <a:pt x="572" y="1408"/>
                  </a:cubicBezTo>
                  <a:cubicBezTo>
                    <a:pt x="709" y="1504"/>
                    <a:pt x="858" y="1547"/>
                    <a:pt x="1002" y="1547"/>
                  </a:cubicBezTo>
                  <a:cubicBezTo>
                    <a:pt x="1451" y="1547"/>
                    <a:pt x="1862" y="1138"/>
                    <a:pt x="1763" y="634"/>
                  </a:cubicBezTo>
                  <a:cubicBezTo>
                    <a:pt x="1700" y="266"/>
                    <a:pt x="1377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1" name="Google Shape;1261;p7"/>
            <p:cNvSpPr/>
            <p:nvPr/>
          </p:nvSpPr>
          <p:spPr>
            <a:xfrm>
              <a:off x="7361825" y="241019"/>
              <a:ext cx="124504" cy="43706"/>
            </a:xfrm>
            <a:custGeom>
              <a:rect b="b" l="l" r="r" t="t"/>
              <a:pathLst>
                <a:path extrusionOk="0" h="1355" w="3860">
                  <a:moveTo>
                    <a:pt x="3263" y="1"/>
                  </a:moveTo>
                  <a:cubicBezTo>
                    <a:pt x="3227" y="1"/>
                    <a:pt x="3189" y="5"/>
                    <a:pt x="3149" y="14"/>
                  </a:cubicBezTo>
                  <a:lnTo>
                    <a:pt x="3137" y="14"/>
                  </a:lnTo>
                  <a:lnTo>
                    <a:pt x="554" y="490"/>
                  </a:lnTo>
                  <a:cubicBezTo>
                    <a:pt x="1" y="580"/>
                    <a:pt x="121" y="1354"/>
                    <a:pt x="622" y="1354"/>
                  </a:cubicBezTo>
                  <a:cubicBezTo>
                    <a:pt x="650" y="1354"/>
                    <a:pt x="678" y="1352"/>
                    <a:pt x="708" y="1347"/>
                  </a:cubicBezTo>
                  <a:lnTo>
                    <a:pt x="3304" y="871"/>
                  </a:lnTo>
                  <a:cubicBezTo>
                    <a:pt x="3859" y="793"/>
                    <a:pt x="3762" y="1"/>
                    <a:pt x="326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2" name="Google Shape;1262;p7"/>
            <p:cNvSpPr/>
            <p:nvPr/>
          </p:nvSpPr>
          <p:spPr>
            <a:xfrm>
              <a:off x="7306314" y="325172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3" name="Google Shape;1263;p7"/>
            <p:cNvSpPr/>
            <p:nvPr/>
          </p:nvSpPr>
          <p:spPr>
            <a:xfrm>
              <a:off x="7375824" y="310528"/>
              <a:ext cx="121408" cy="43512"/>
            </a:xfrm>
            <a:custGeom>
              <a:rect b="b" l="l" r="r" t="t"/>
              <a:pathLst>
                <a:path extrusionOk="0" h="1349" w="3764">
                  <a:moveTo>
                    <a:pt x="3143" y="0"/>
                  </a:moveTo>
                  <a:cubicBezTo>
                    <a:pt x="3132" y="0"/>
                    <a:pt x="3120" y="1"/>
                    <a:pt x="3108" y="2"/>
                  </a:cubicBezTo>
                  <a:lnTo>
                    <a:pt x="3096" y="2"/>
                  </a:lnTo>
                  <a:lnTo>
                    <a:pt x="501" y="478"/>
                  </a:lnTo>
                  <a:cubicBezTo>
                    <a:pt x="0" y="618"/>
                    <a:pt x="125" y="1348"/>
                    <a:pt x="631" y="1348"/>
                  </a:cubicBezTo>
                  <a:cubicBezTo>
                    <a:pt x="643" y="1348"/>
                    <a:pt x="655" y="1348"/>
                    <a:pt x="667" y="1347"/>
                  </a:cubicBezTo>
                  <a:lnTo>
                    <a:pt x="3263" y="871"/>
                  </a:lnTo>
                  <a:cubicBezTo>
                    <a:pt x="3763" y="731"/>
                    <a:pt x="3638" y="0"/>
                    <a:pt x="314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4" name="Google Shape;1264;p7"/>
            <p:cNvSpPr/>
            <p:nvPr/>
          </p:nvSpPr>
          <p:spPr>
            <a:xfrm>
              <a:off x="7319765" y="399294"/>
              <a:ext cx="60156" cy="50189"/>
            </a:xfrm>
            <a:custGeom>
              <a:rect b="b" l="l" r="r" t="t"/>
              <a:pathLst>
                <a:path extrusionOk="0" h="1556" w="1865">
                  <a:moveTo>
                    <a:pt x="1013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17"/>
                  </a:cubicBezTo>
                  <a:cubicBezTo>
                    <a:pt x="711" y="1513"/>
                    <a:pt x="862" y="1556"/>
                    <a:pt x="1007" y="1556"/>
                  </a:cubicBezTo>
                  <a:cubicBezTo>
                    <a:pt x="1458" y="1556"/>
                    <a:pt x="1864" y="1147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5" name="Google Shape;1265;p7"/>
            <p:cNvSpPr/>
            <p:nvPr/>
          </p:nvSpPr>
          <p:spPr>
            <a:xfrm>
              <a:off x="7388726" y="384586"/>
              <a:ext cx="122472" cy="44028"/>
            </a:xfrm>
            <a:custGeom>
              <a:rect b="b" l="l" r="r" t="t"/>
              <a:pathLst>
                <a:path extrusionOk="0" h="1365" w="3797">
                  <a:moveTo>
                    <a:pt x="3182" y="0"/>
                  </a:moveTo>
                  <a:cubicBezTo>
                    <a:pt x="3164" y="0"/>
                    <a:pt x="3144" y="1"/>
                    <a:pt x="3125" y="4"/>
                  </a:cubicBezTo>
                  <a:lnTo>
                    <a:pt x="529" y="480"/>
                  </a:lnTo>
                  <a:cubicBezTo>
                    <a:pt x="1" y="606"/>
                    <a:pt x="126" y="1364"/>
                    <a:pt x="627" y="1364"/>
                  </a:cubicBezTo>
                  <a:cubicBezTo>
                    <a:pt x="646" y="1364"/>
                    <a:pt x="665" y="1363"/>
                    <a:pt x="684" y="1361"/>
                  </a:cubicBezTo>
                  <a:lnTo>
                    <a:pt x="3280" y="885"/>
                  </a:lnTo>
                  <a:cubicBezTo>
                    <a:pt x="3796" y="747"/>
                    <a:pt x="3682" y="0"/>
                    <a:pt x="318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6" name="Google Shape;1266;p7"/>
            <p:cNvSpPr/>
            <p:nvPr/>
          </p:nvSpPr>
          <p:spPr>
            <a:xfrm>
              <a:off x="7262544" y="708039"/>
              <a:ext cx="250428" cy="224688"/>
            </a:xfrm>
            <a:custGeom>
              <a:rect b="b" l="l" r="r" t="t"/>
              <a:pathLst>
                <a:path extrusionOk="0" h="6966" w="7764">
                  <a:moveTo>
                    <a:pt x="3934" y="1"/>
                  </a:moveTo>
                  <a:cubicBezTo>
                    <a:pt x="2900" y="1"/>
                    <a:pt x="1883" y="469"/>
                    <a:pt x="1215" y="1346"/>
                  </a:cubicBezTo>
                  <a:lnTo>
                    <a:pt x="6953" y="4977"/>
                  </a:lnTo>
                  <a:cubicBezTo>
                    <a:pt x="7763" y="3406"/>
                    <a:pt x="7251" y="1477"/>
                    <a:pt x="5751" y="525"/>
                  </a:cubicBezTo>
                  <a:cubicBezTo>
                    <a:pt x="5187" y="171"/>
                    <a:pt x="4557" y="1"/>
                    <a:pt x="3934" y="1"/>
                  </a:cubicBezTo>
                  <a:close/>
                  <a:moveTo>
                    <a:pt x="810" y="2001"/>
                  </a:moveTo>
                  <a:lnTo>
                    <a:pt x="810" y="2001"/>
                  </a:lnTo>
                  <a:cubicBezTo>
                    <a:pt x="0" y="3561"/>
                    <a:pt x="524" y="5489"/>
                    <a:pt x="2012" y="6442"/>
                  </a:cubicBezTo>
                  <a:cubicBezTo>
                    <a:pt x="2576" y="6796"/>
                    <a:pt x="3206" y="6966"/>
                    <a:pt x="3829" y="6966"/>
                  </a:cubicBezTo>
                  <a:cubicBezTo>
                    <a:pt x="4864" y="6966"/>
                    <a:pt x="5880" y="6497"/>
                    <a:pt x="6549" y="5620"/>
                  </a:cubicBezTo>
                  <a:lnTo>
                    <a:pt x="810" y="200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7" name="Google Shape;1267;p7"/>
            <p:cNvSpPr/>
            <p:nvPr/>
          </p:nvSpPr>
          <p:spPr>
            <a:xfrm>
              <a:off x="7731822" y="226472"/>
              <a:ext cx="195885" cy="181918"/>
            </a:xfrm>
            <a:custGeom>
              <a:rect b="b" l="l" r="r" t="t"/>
              <a:pathLst>
                <a:path extrusionOk="0" h="5640" w="6073">
                  <a:moveTo>
                    <a:pt x="3596" y="0"/>
                  </a:moveTo>
                  <a:lnTo>
                    <a:pt x="1203" y="1631"/>
                  </a:lnTo>
                  <a:cubicBezTo>
                    <a:pt x="251" y="2286"/>
                    <a:pt x="1" y="3596"/>
                    <a:pt x="655" y="4560"/>
                  </a:cubicBezTo>
                  <a:lnTo>
                    <a:pt x="763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1"/>
                    <a:pt x="3692" y="5275"/>
                  </a:cubicBezTo>
                  <a:lnTo>
                    <a:pt x="6073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8" name="Google Shape;1268;p7"/>
            <p:cNvSpPr/>
            <p:nvPr/>
          </p:nvSpPr>
          <p:spPr>
            <a:xfrm>
              <a:off x="7864326" y="151317"/>
              <a:ext cx="196272" cy="181950"/>
            </a:xfrm>
            <a:custGeom>
              <a:rect b="b" l="l" r="r" t="t"/>
              <a:pathLst>
                <a:path extrusionOk="0" h="5641" w="6085">
                  <a:moveTo>
                    <a:pt x="3568" y="1"/>
                  </a:moveTo>
                  <a:cubicBezTo>
                    <a:pt x="3162" y="1"/>
                    <a:pt x="2752" y="119"/>
                    <a:pt x="2393" y="366"/>
                  </a:cubicBezTo>
                  <a:lnTo>
                    <a:pt x="0" y="1997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4" y="3354"/>
                    <a:pt x="6084" y="2044"/>
                    <a:pt x="5430" y="1080"/>
                  </a:cubicBezTo>
                  <a:lnTo>
                    <a:pt x="5310" y="925"/>
                  </a:lnTo>
                  <a:cubicBezTo>
                    <a:pt x="4902" y="324"/>
                    <a:pt x="4240" y="1"/>
                    <a:pt x="356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9" name="Google Shape;1269;p7"/>
            <p:cNvSpPr/>
            <p:nvPr/>
          </p:nvSpPr>
          <p:spPr>
            <a:xfrm>
              <a:off x="7674215" y="602242"/>
              <a:ext cx="346064" cy="344032"/>
            </a:xfrm>
            <a:custGeom>
              <a:rect b="b" l="l" r="r" t="t"/>
              <a:pathLst>
                <a:path extrusionOk="0" h="10666" w="10729">
                  <a:moveTo>
                    <a:pt x="4999" y="1"/>
                  </a:moveTo>
                  <a:cubicBezTo>
                    <a:pt x="4821" y="1"/>
                    <a:pt x="4665" y="136"/>
                    <a:pt x="4644" y="328"/>
                  </a:cubicBezTo>
                  <a:lnTo>
                    <a:pt x="4180" y="3805"/>
                  </a:lnTo>
                  <a:lnTo>
                    <a:pt x="715" y="3340"/>
                  </a:lnTo>
                  <a:cubicBezTo>
                    <a:pt x="693" y="3336"/>
                    <a:pt x="671" y="3335"/>
                    <a:pt x="650" y="3335"/>
                  </a:cubicBezTo>
                  <a:cubicBezTo>
                    <a:pt x="465" y="3335"/>
                    <a:pt x="318" y="3469"/>
                    <a:pt x="286" y="3662"/>
                  </a:cubicBezTo>
                  <a:lnTo>
                    <a:pt x="36" y="5626"/>
                  </a:lnTo>
                  <a:cubicBezTo>
                    <a:pt x="1" y="5829"/>
                    <a:pt x="144" y="6019"/>
                    <a:pt x="358" y="6043"/>
                  </a:cubicBezTo>
                  <a:lnTo>
                    <a:pt x="346" y="6043"/>
                  </a:lnTo>
                  <a:lnTo>
                    <a:pt x="3823" y="6507"/>
                  </a:lnTo>
                  <a:lnTo>
                    <a:pt x="3370" y="9984"/>
                  </a:lnTo>
                  <a:cubicBezTo>
                    <a:pt x="3334" y="10186"/>
                    <a:pt x="3477" y="10377"/>
                    <a:pt x="3692" y="10401"/>
                  </a:cubicBezTo>
                  <a:lnTo>
                    <a:pt x="5656" y="10663"/>
                  </a:lnTo>
                  <a:cubicBezTo>
                    <a:pt x="5671" y="10664"/>
                    <a:pt x="5686" y="10665"/>
                    <a:pt x="5700" y="10665"/>
                  </a:cubicBezTo>
                  <a:cubicBezTo>
                    <a:pt x="5886" y="10665"/>
                    <a:pt x="6051" y="10529"/>
                    <a:pt x="6073" y="10341"/>
                  </a:cubicBezTo>
                  <a:lnTo>
                    <a:pt x="6537" y="6864"/>
                  </a:lnTo>
                  <a:lnTo>
                    <a:pt x="10014" y="7329"/>
                  </a:lnTo>
                  <a:cubicBezTo>
                    <a:pt x="10029" y="7331"/>
                    <a:pt x="10043" y="7331"/>
                    <a:pt x="10058" y="7331"/>
                  </a:cubicBezTo>
                  <a:cubicBezTo>
                    <a:pt x="10243" y="7331"/>
                    <a:pt x="10408" y="7195"/>
                    <a:pt x="10431" y="7007"/>
                  </a:cubicBezTo>
                  <a:lnTo>
                    <a:pt x="10693" y="5031"/>
                  </a:lnTo>
                  <a:cubicBezTo>
                    <a:pt x="10728" y="4828"/>
                    <a:pt x="10573" y="4638"/>
                    <a:pt x="10371" y="4614"/>
                  </a:cubicBezTo>
                  <a:lnTo>
                    <a:pt x="6894" y="4150"/>
                  </a:lnTo>
                  <a:lnTo>
                    <a:pt x="7359" y="673"/>
                  </a:lnTo>
                  <a:cubicBezTo>
                    <a:pt x="7383" y="471"/>
                    <a:pt x="7240" y="280"/>
                    <a:pt x="7037" y="256"/>
                  </a:cubicBezTo>
                  <a:lnTo>
                    <a:pt x="5061" y="6"/>
                  </a:lnTo>
                  <a:cubicBezTo>
                    <a:pt x="5040" y="3"/>
                    <a:pt x="5019" y="1"/>
                    <a:pt x="499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0" name="Google Shape;1270;p7"/>
            <p:cNvSpPr/>
            <p:nvPr/>
          </p:nvSpPr>
          <p:spPr>
            <a:xfrm>
              <a:off x="7231418" y="1123290"/>
              <a:ext cx="350289" cy="436217"/>
            </a:xfrm>
            <a:custGeom>
              <a:rect b="b" l="l" r="r" t="t"/>
              <a:pathLst>
                <a:path extrusionOk="0" h="13524" w="10860">
                  <a:moveTo>
                    <a:pt x="4155" y="429"/>
                  </a:moveTo>
                  <a:cubicBezTo>
                    <a:pt x="4444" y="429"/>
                    <a:pt x="4730" y="604"/>
                    <a:pt x="4787" y="997"/>
                  </a:cubicBezTo>
                  <a:cubicBezTo>
                    <a:pt x="4811" y="1188"/>
                    <a:pt x="4763" y="1390"/>
                    <a:pt x="4632" y="1533"/>
                  </a:cubicBezTo>
                  <a:lnTo>
                    <a:pt x="3847" y="1688"/>
                  </a:lnTo>
                  <a:cubicBezTo>
                    <a:pt x="3668" y="1593"/>
                    <a:pt x="3549" y="1426"/>
                    <a:pt x="3513" y="1224"/>
                  </a:cubicBezTo>
                  <a:cubicBezTo>
                    <a:pt x="3399" y="725"/>
                    <a:pt x="3779" y="429"/>
                    <a:pt x="4155" y="429"/>
                  </a:cubicBezTo>
                  <a:close/>
                  <a:moveTo>
                    <a:pt x="7868" y="2749"/>
                  </a:moveTo>
                  <a:cubicBezTo>
                    <a:pt x="8126" y="2749"/>
                    <a:pt x="8354" y="2938"/>
                    <a:pt x="8407" y="3200"/>
                  </a:cubicBezTo>
                  <a:lnTo>
                    <a:pt x="9788" y="10761"/>
                  </a:lnTo>
                  <a:cubicBezTo>
                    <a:pt x="9835" y="11058"/>
                    <a:pt x="9645" y="11344"/>
                    <a:pt x="9335" y="11392"/>
                  </a:cubicBezTo>
                  <a:lnTo>
                    <a:pt x="3073" y="12535"/>
                  </a:lnTo>
                  <a:cubicBezTo>
                    <a:pt x="3037" y="12542"/>
                    <a:pt x="3002" y="12545"/>
                    <a:pt x="2968" y="12545"/>
                  </a:cubicBezTo>
                  <a:cubicBezTo>
                    <a:pt x="2711" y="12545"/>
                    <a:pt x="2484" y="12357"/>
                    <a:pt x="2442" y="12094"/>
                  </a:cubicBezTo>
                  <a:lnTo>
                    <a:pt x="1060" y="4534"/>
                  </a:lnTo>
                  <a:cubicBezTo>
                    <a:pt x="1013" y="4236"/>
                    <a:pt x="1215" y="3950"/>
                    <a:pt x="1513" y="3903"/>
                  </a:cubicBezTo>
                  <a:lnTo>
                    <a:pt x="2251" y="3760"/>
                  </a:lnTo>
                  <a:cubicBezTo>
                    <a:pt x="2294" y="3975"/>
                    <a:pt x="2483" y="4122"/>
                    <a:pt x="2695" y="4122"/>
                  </a:cubicBezTo>
                  <a:cubicBezTo>
                    <a:pt x="2717" y="4122"/>
                    <a:pt x="2740" y="4120"/>
                    <a:pt x="2763" y="4117"/>
                  </a:cubicBezTo>
                  <a:lnTo>
                    <a:pt x="6680" y="3402"/>
                  </a:lnTo>
                  <a:cubicBezTo>
                    <a:pt x="6906" y="3355"/>
                    <a:pt x="7073" y="3129"/>
                    <a:pt x="7025" y="2890"/>
                  </a:cubicBezTo>
                  <a:lnTo>
                    <a:pt x="7764" y="2760"/>
                  </a:lnTo>
                  <a:cubicBezTo>
                    <a:pt x="7799" y="2752"/>
                    <a:pt x="7834" y="2749"/>
                    <a:pt x="7868" y="2749"/>
                  </a:cubicBezTo>
                  <a:close/>
                  <a:moveTo>
                    <a:pt x="4154" y="0"/>
                  </a:moveTo>
                  <a:cubicBezTo>
                    <a:pt x="4084" y="0"/>
                    <a:pt x="4013" y="7"/>
                    <a:pt x="3942" y="21"/>
                  </a:cubicBezTo>
                  <a:cubicBezTo>
                    <a:pt x="3346" y="128"/>
                    <a:pt x="2954" y="700"/>
                    <a:pt x="3073" y="1307"/>
                  </a:cubicBezTo>
                  <a:cubicBezTo>
                    <a:pt x="3108" y="1474"/>
                    <a:pt x="3180" y="1640"/>
                    <a:pt x="3287" y="1783"/>
                  </a:cubicBezTo>
                  <a:lnTo>
                    <a:pt x="2513" y="1926"/>
                  </a:lnTo>
                  <a:cubicBezTo>
                    <a:pt x="2203" y="1986"/>
                    <a:pt x="1989" y="2295"/>
                    <a:pt x="2049" y="2617"/>
                  </a:cubicBezTo>
                  <a:lnTo>
                    <a:pt x="2096" y="2890"/>
                  </a:lnTo>
                  <a:lnTo>
                    <a:pt x="810" y="3129"/>
                  </a:lnTo>
                  <a:cubicBezTo>
                    <a:pt x="322" y="3212"/>
                    <a:pt x="1" y="3676"/>
                    <a:pt x="96" y="4164"/>
                  </a:cubicBezTo>
                  <a:lnTo>
                    <a:pt x="1668" y="12785"/>
                  </a:lnTo>
                  <a:cubicBezTo>
                    <a:pt x="1742" y="13221"/>
                    <a:pt x="2130" y="13524"/>
                    <a:pt x="2552" y="13524"/>
                  </a:cubicBezTo>
                  <a:cubicBezTo>
                    <a:pt x="2602" y="13524"/>
                    <a:pt x="2653" y="13520"/>
                    <a:pt x="2704" y="13511"/>
                  </a:cubicBezTo>
                  <a:lnTo>
                    <a:pt x="10050" y="12165"/>
                  </a:lnTo>
                  <a:cubicBezTo>
                    <a:pt x="10538" y="12082"/>
                    <a:pt x="10859" y="11618"/>
                    <a:pt x="10764" y="11130"/>
                  </a:cubicBezTo>
                  <a:lnTo>
                    <a:pt x="9192" y="2498"/>
                  </a:lnTo>
                  <a:cubicBezTo>
                    <a:pt x="9108" y="2067"/>
                    <a:pt x="8738" y="1766"/>
                    <a:pt x="8317" y="1766"/>
                  </a:cubicBezTo>
                  <a:cubicBezTo>
                    <a:pt x="8260" y="1766"/>
                    <a:pt x="8203" y="1772"/>
                    <a:pt x="8145" y="1783"/>
                  </a:cubicBezTo>
                  <a:lnTo>
                    <a:pt x="6859" y="2009"/>
                  </a:lnTo>
                  <a:lnTo>
                    <a:pt x="6811" y="1736"/>
                  </a:lnTo>
                  <a:cubicBezTo>
                    <a:pt x="6757" y="1446"/>
                    <a:pt x="6500" y="1252"/>
                    <a:pt x="6223" y="1252"/>
                  </a:cubicBezTo>
                  <a:cubicBezTo>
                    <a:pt x="6193" y="1252"/>
                    <a:pt x="6163" y="1255"/>
                    <a:pt x="6133" y="1259"/>
                  </a:cubicBezTo>
                  <a:lnTo>
                    <a:pt x="5180" y="1438"/>
                  </a:lnTo>
                  <a:cubicBezTo>
                    <a:pt x="5240" y="1259"/>
                    <a:pt x="5251" y="1081"/>
                    <a:pt x="5216" y="914"/>
                  </a:cubicBezTo>
                  <a:cubicBezTo>
                    <a:pt x="5132" y="378"/>
                    <a:pt x="4677" y="0"/>
                    <a:pt x="415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1" name="Google Shape;1271;p7"/>
            <p:cNvSpPr/>
            <p:nvPr/>
          </p:nvSpPr>
          <p:spPr>
            <a:xfrm>
              <a:off x="7293638" y="1280275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2" name="Google Shape;1272;p7"/>
            <p:cNvSpPr/>
            <p:nvPr/>
          </p:nvSpPr>
          <p:spPr>
            <a:xfrm>
              <a:off x="7361406" y="1265566"/>
              <a:ext cx="125569" cy="43931"/>
            </a:xfrm>
            <a:custGeom>
              <a:rect b="b" l="l" r="r" t="t"/>
              <a:pathLst>
                <a:path extrusionOk="0" h="1362" w="3893">
                  <a:moveTo>
                    <a:pt x="3284" y="1"/>
                  </a:moveTo>
                  <a:cubicBezTo>
                    <a:pt x="3246" y="1"/>
                    <a:pt x="3205" y="5"/>
                    <a:pt x="3162" y="15"/>
                  </a:cubicBezTo>
                  <a:lnTo>
                    <a:pt x="3150" y="15"/>
                  </a:lnTo>
                  <a:lnTo>
                    <a:pt x="567" y="492"/>
                  </a:lnTo>
                  <a:cubicBezTo>
                    <a:pt x="0" y="569"/>
                    <a:pt x="107" y="1362"/>
                    <a:pt x="607" y="1362"/>
                  </a:cubicBezTo>
                  <a:cubicBezTo>
                    <a:pt x="643" y="1362"/>
                    <a:pt x="681" y="1358"/>
                    <a:pt x="721" y="1349"/>
                  </a:cubicBezTo>
                  <a:lnTo>
                    <a:pt x="3317" y="873"/>
                  </a:lnTo>
                  <a:cubicBezTo>
                    <a:pt x="3892" y="817"/>
                    <a:pt x="3789" y="1"/>
                    <a:pt x="328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3" name="Google Shape;1273;p7"/>
            <p:cNvSpPr/>
            <p:nvPr/>
          </p:nvSpPr>
          <p:spPr>
            <a:xfrm>
              <a:off x="7306314" y="1349784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5"/>
                    <a:pt x="1003" y="1545"/>
                  </a:cubicBezTo>
                  <a:cubicBezTo>
                    <a:pt x="1454" y="1545"/>
                    <a:pt x="1861" y="1145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4" name="Google Shape;1274;p7"/>
            <p:cNvSpPr/>
            <p:nvPr/>
          </p:nvSpPr>
          <p:spPr>
            <a:xfrm>
              <a:off x="7375953" y="1335140"/>
              <a:ext cx="121279" cy="43544"/>
            </a:xfrm>
            <a:custGeom>
              <a:rect b="b" l="l" r="r" t="t"/>
              <a:pathLst>
                <a:path extrusionOk="0" h="1350" w="3760">
                  <a:moveTo>
                    <a:pt x="3128" y="0"/>
                  </a:moveTo>
                  <a:cubicBezTo>
                    <a:pt x="3116" y="0"/>
                    <a:pt x="3104" y="1"/>
                    <a:pt x="3092" y="2"/>
                  </a:cubicBezTo>
                  <a:lnTo>
                    <a:pt x="497" y="478"/>
                  </a:lnTo>
                  <a:cubicBezTo>
                    <a:pt x="0" y="628"/>
                    <a:pt x="119" y="1349"/>
                    <a:pt x="616" y="1349"/>
                  </a:cubicBezTo>
                  <a:cubicBezTo>
                    <a:pt x="631" y="1349"/>
                    <a:pt x="647" y="1348"/>
                    <a:pt x="663" y="1347"/>
                  </a:cubicBezTo>
                  <a:lnTo>
                    <a:pt x="3259" y="883"/>
                  </a:lnTo>
                  <a:cubicBezTo>
                    <a:pt x="3759" y="731"/>
                    <a:pt x="3634" y="0"/>
                    <a:pt x="312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5" name="Google Shape;1275;p7"/>
            <p:cNvSpPr/>
            <p:nvPr/>
          </p:nvSpPr>
          <p:spPr>
            <a:xfrm>
              <a:off x="7319765" y="1424293"/>
              <a:ext cx="60123" cy="49834"/>
            </a:xfrm>
            <a:custGeom>
              <a:rect b="b" l="l" r="r" t="t"/>
              <a:pathLst>
                <a:path extrusionOk="0" h="1545" w="1864">
                  <a:moveTo>
                    <a:pt x="1014" y="0"/>
                  </a:moveTo>
                  <a:cubicBezTo>
                    <a:pt x="970" y="0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8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6" name="Google Shape;1276;p7"/>
            <p:cNvSpPr/>
            <p:nvPr/>
          </p:nvSpPr>
          <p:spPr>
            <a:xfrm>
              <a:off x="7389371" y="1409585"/>
              <a:ext cx="121440" cy="43577"/>
            </a:xfrm>
            <a:custGeom>
              <a:rect b="b" l="l" r="r" t="t"/>
              <a:pathLst>
                <a:path extrusionOk="0" h="1351" w="3765">
                  <a:moveTo>
                    <a:pt x="3162" y="0"/>
                  </a:moveTo>
                  <a:cubicBezTo>
                    <a:pt x="3143" y="0"/>
                    <a:pt x="3124" y="1"/>
                    <a:pt x="3105" y="3"/>
                  </a:cubicBezTo>
                  <a:lnTo>
                    <a:pt x="509" y="468"/>
                  </a:lnTo>
                  <a:cubicBezTo>
                    <a:pt x="1" y="606"/>
                    <a:pt x="109" y="1351"/>
                    <a:pt x="617" y="1351"/>
                  </a:cubicBezTo>
                  <a:cubicBezTo>
                    <a:pt x="632" y="1351"/>
                    <a:pt x="648" y="1350"/>
                    <a:pt x="664" y="1349"/>
                  </a:cubicBezTo>
                  <a:lnTo>
                    <a:pt x="3260" y="872"/>
                  </a:lnTo>
                  <a:cubicBezTo>
                    <a:pt x="3764" y="735"/>
                    <a:pt x="3650" y="0"/>
                    <a:pt x="316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7" name="Google Shape;1277;p7"/>
            <p:cNvSpPr/>
            <p:nvPr/>
          </p:nvSpPr>
          <p:spPr>
            <a:xfrm>
              <a:off x="7262544" y="1733296"/>
              <a:ext cx="249267" cy="224043"/>
            </a:xfrm>
            <a:custGeom>
              <a:rect b="b" l="l" r="r" t="t"/>
              <a:pathLst>
                <a:path extrusionOk="0" h="6946" w="7728">
                  <a:moveTo>
                    <a:pt x="3942" y="0"/>
                  </a:moveTo>
                  <a:cubicBezTo>
                    <a:pt x="2907" y="0"/>
                    <a:pt x="1888" y="464"/>
                    <a:pt x="1215" y="1338"/>
                  </a:cubicBezTo>
                  <a:lnTo>
                    <a:pt x="6953" y="4957"/>
                  </a:lnTo>
                  <a:cubicBezTo>
                    <a:pt x="7727" y="3398"/>
                    <a:pt x="7239" y="1469"/>
                    <a:pt x="5775" y="528"/>
                  </a:cubicBezTo>
                  <a:cubicBezTo>
                    <a:pt x="5207" y="172"/>
                    <a:pt x="4571" y="0"/>
                    <a:pt x="3942" y="0"/>
                  </a:cubicBezTo>
                  <a:close/>
                  <a:moveTo>
                    <a:pt x="810" y="1981"/>
                  </a:moveTo>
                  <a:lnTo>
                    <a:pt x="810" y="1981"/>
                  </a:lnTo>
                  <a:cubicBezTo>
                    <a:pt x="0" y="3552"/>
                    <a:pt x="524" y="5481"/>
                    <a:pt x="2012" y="6422"/>
                  </a:cubicBezTo>
                  <a:cubicBezTo>
                    <a:pt x="2576" y="6775"/>
                    <a:pt x="3206" y="6946"/>
                    <a:pt x="3829" y="6946"/>
                  </a:cubicBezTo>
                  <a:cubicBezTo>
                    <a:pt x="4864" y="6946"/>
                    <a:pt x="5880" y="6477"/>
                    <a:pt x="6549" y="5600"/>
                  </a:cubicBezTo>
                  <a:lnTo>
                    <a:pt x="810" y="198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8" name="Google Shape;1278;p7"/>
            <p:cNvSpPr/>
            <p:nvPr/>
          </p:nvSpPr>
          <p:spPr>
            <a:xfrm>
              <a:off x="7731435" y="1251439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608" y="1"/>
                  </a:moveTo>
                  <a:lnTo>
                    <a:pt x="1215" y="1620"/>
                  </a:lnTo>
                  <a:cubicBezTo>
                    <a:pt x="251" y="2275"/>
                    <a:pt x="1" y="3585"/>
                    <a:pt x="667" y="4549"/>
                  </a:cubicBezTo>
                  <a:lnTo>
                    <a:pt x="775" y="4704"/>
                  </a:lnTo>
                  <a:cubicBezTo>
                    <a:pt x="1183" y="5305"/>
                    <a:pt x="1845" y="5629"/>
                    <a:pt x="2520" y="5629"/>
                  </a:cubicBezTo>
                  <a:cubicBezTo>
                    <a:pt x="2928" y="5629"/>
                    <a:pt x="3340" y="5510"/>
                    <a:pt x="3704" y="5264"/>
                  </a:cubicBezTo>
                  <a:lnTo>
                    <a:pt x="6085" y="3644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9" name="Google Shape;1279;p7"/>
            <p:cNvSpPr/>
            <p:nvPr/>
          </p:nvSpPr>
          <p:spPr>
            <a:xfrm>
              <a:off x="7864326" y="1176188"/>
              <a:ext cx="195885" cy="181660"/>
            </a:xfrm>
            <a:custGeom>
              <a:rect b="b" l="l" r="r" t="t"/>
              <a:pathLst>
                <a:path extrusionOk="0" h="5632" w="6073">
                  <a:moveTo>
                    <a:pt x="3579" y="1"/>
                  </a:moveTo>
                  <a:cubicBezTo>
                    <a:pt x="3169" y="1"/>
                    <a:pt x="2756" y="120"/>
                    <a:pt x="2393" y="369"/>
                  </a:cubicBezTo>
                  <a:lnTo>
                    <a:pt x="0" y="1989"/>
                  </a:lnTo>
                  <a:lnTo>
                    <a:pt x="2477" y="5632"/>
                  </a:lnTo>
                  <a:lnTo>
                    <a:pt x="4870" y="4001"/>
                  </a:lnTo>
                  <a:cubicBezTo>
                    <a:pt x="5822" y="3346"/>
                    <a:pt x="6072" y="2036"/>
                    <a:pt x="5430" y="1072"/>
                  </a:cubicBezTo>
                  <a:lnTo>
                    <a:pt x="5430" y="1072"/>
                  </a:lnTo>
                  <a:lnTo>
                    <a:pt x="5430" y="1084"/>
                  </a:lnTo>
                  <a:lnTo>
                    <a:pt x="5310" y="917"/>
                  </a:lnTo>
                  <a:cubicBezTo>
                    <a:pt x="4905" y="319"/>
                    <a:pt x="4247" y="1"/>
                    <a:pt x="357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0" name="Google Shape;1280;p7"/>
            <p:cNvSpPr/>
            <p:nvPr/>
          </p:nvSpPr>
          <p:spPr>
            <a:xfrm>
              <a:off x="7674215" y="1626564"/>
              <a:ext cx="346064" cy="344387"/>
            </a:xfrm>
            <a:custGeom>
              <a:rect b="b" l="l" r="r" t="t"/>
              <a:pathLst>
                <a:path extrusionOk="0" h="10677" w="10729">
                  <a:moveTo>
                    <a:pt x="5017" y="1"/>
                  </a:moveTo>
                  <a:cubicBezTo>
                    <a:pt x="4831" y="1"/>
                    <a:pt x="4666" y="137"/>
                    <a:pt x="4644" y="325"/>
                  </a:cubicBezTo>
                  <a:lnTo>
                    <a:pt x="4180" y="3813"/>
                  </a:lnTo>
                  <a:lnTo>
                    <a:pt x="715" y="3349"/>
                  </a:lnTo>
                  <a:cubicBezTo>
                    <a:pt x="693" y="3345"/>
                    <a:pt x="671" y="3344"/>
                    <a:pt x="650" y="3344"/>
                  </a:cubicBezTo>
                  <a:cubicBezTo>
                    <a:pt x="465" y="3344"/>
                    <a:pt x="318" y="3478"/>
                    <a:pt x="286" y="3670"/>
                  </a:cubicBezTo>
                  <a:lnTo>
                    <a:pt x="36" y="5635"/>
                  </a:lnTo>
                  <a:cubicBezTo>
                    <a:pt x="1" y="5837"/>
                    <a:pt x="144" y="6028"/>
                    <a:pt x="358" y="6052"/>
                  </a:cubicBezTo>
                  <a:lnTo>
                    <a:pt x="346" y="6052"/>
                  </a:lnTo>
                  <a:lnTo>
                    <a:pt x="3823" y="6516"/>
                  </a:lnTo>
                  <a:lnTo>
                    <a:pt x="3370" y="9993"/>
                  </a:lnTo>
                  <a:cubicBezTo>
                    <a:pt x="3334" y="10195"/>
                    <a:pt x="3477" y="10386"/>
                    <a:pt x="3692" y="10409"/>
                  </a:cubicBezTo>
                  <a:lnTo>
                    <a:pt x="5656" y="10671"/>
                  </a:lnTo>
                  <a:cubicBezTo>
                    <a:pt x="5677" y="10675"/>
                    <a:pt x="5698" y="10677"/>
                    <a:pt x="5718" y="10677"/>
                  </a:cubicBezTo>
                  <a:cubicBezTo>
                    <a:pt x="5896" y="10677"/>
                    <a:pt x="6052" y="10542"/>
                    <a:pt x="6073" y="10350"/>
                  </a:cubicBezTo>
                  <a:lnTo>
                    <a:pt x="6537" y="6873"/>
                  </a:lnTo>
                  <a:lnTo>
                    <a:pt x="10014" y="7338"/>
                  </a:lnTo>
                  <a:cubicBezTo>
                    <a:pt x="10029" y="7339"/>
                    <a:pt x="10043" y="7340"/>
                    <a:pt x="10058" y="7340"/>
                  </a:cubicBezTo>
                  <a:cubicBezTo>
                    <a:pt x="10243" y="7340"/>
                    <a:pt x="10408" y="7204"/>
                    <a:pt x="10431" y="7016"/>
                  </a:cubicBezTo>
                  <a:lnTo>
                    <a:pt x="10693" y="5040"/>
                  </a:lnTo>
                  <a:cubicBezTo>
                    <a:pt x="10728" y="4837"/>
                    <a:pt x="10573" y="4647"/>
                    <a:pt x="10371" y="4623"/>
                  </a:cubicBezTo>
                  <a:lnTo>
                    <a:pt x="6894" y="4159"/>
                  </a:lnTo>
                  <a:lnTo>
                    <a:pt x="7359" y="682"/>
                  </a:lnTo>
                  <a:cubicBezTo>
                    <a:pt x="7383" y="480"/>
                    <a:pt x="7240" y="289"/>
                    <a:pt x="7037" y="265"/>
                  </a:cubicBezTo>
                  <a:lnTo>
                    <a:pt x="5061" y="3"/>
                  </a:lnTo>
                  <a:cubicBezTo>
                    <a:pt x="5046" y="2"/>
                    <a:pt x="5031" y="1"/>
                    <a:pt x="501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1" name="Google Shape;1281;p7"/>
            <p:cNvSpPr/>
            <p:nvPr/>
          </p:nvSpPr>
          <p:spPr>
            <a:xfrm>
              <a:off x="7231805" y="2147999"/>
              <a:ext cx="349902" cy="435862"/>
            </a:xfrm>
            <a:custGeom>
              <a:rect b="b" l="l" r="r" t="t"/>
              <a:pathLst>
                <a:path extrusionOk="0" h="13513" w="10848">
                  <a:moveTo>
                    <a:pt x="4141" y="431"/>
                  </a:moveTo>
                  <a:cubicBezTo>
                    <a:pt x="4430" y="431"/>
                    <a:pt x="4718" y="605"/>
                    <a:pt x="4775" y="994"/>
                  </a:cubicBezTo>
                  <a:cubicBezTo>
                    <a:pt x="4799" y="1185"/>
                    <a:pt x="4751" y="1387"/>
                    <a:pt x="4620" y="1530"/>
                  </a:cubicBezTo>
                  <a:lnTo>
                    <a:pt x="3835" y="1685"/>
                  </a:lnTo>
                  <a:cubicBezTo>
                    <a:pt x="3656" y="1590"/>
                    <a:pt x="3537" y="1423"/>
                    <a:pt x="3501" y="1232"/>
                  </a:cubicBezTo>
                  <a:lnTo>
                    <a:pt x="3501" y="1220"/>
                  </a:lnTo>
                  <a:cubicBezTo>
                    <a:pt x="3387" y="723"/>
                    <a:pt x="3766" y="431"/>
                    <a:pt x="4141" y="431"/>
                  </a:cubicBezTo>
                  <a:close/>
                  <a:moveTo>
                    <a:pt x="7856" y="2734"/>
                  </a:moveTo>
                  <a:cubicBezTo>
                    <a:pt x="8113" y="2734"/>
                    <a:pt x="8341" y="2922"/>
                    <a:pt x="8383" y="3185"/>
                  </a:cubicBezTo>
                  <a:lnTo>
                    <a:pt x="9776" y="10757"/>
                  </a:lnTo>
                  <a:cubicBezTo>
                    <a:pt x="9823" y="11055"/>
                    <a:pt x="9633" y="11341"/>
                    <a:pt x="9323" y="11388"/>
                  </a:cubicBezTo>
                  <a:lnTo>
                    <a:pt x="3061" y="12531"/>
                  </a:lnTo>
                  <a:cubicBezTo>
                    <a:pt x="3025" y="12538"/>
                    <a:pt x="2990" y="12542"/>
                    <a:pt x="2956" y="12542"/>
                  </a:cubicBezTo>
                  <a:cubicBezTo>
                    <a:pt x="2699" y="12542"/>
                    <a:pt x="2472" y="12353"/>
                    <a:pt x="2430" y="12091"/>
                  </a:cubicBezTo>
                  <a:lnTo>
                    <a:pt x="1048" y="4518"/>
                  </a:lnTo>
                  <a:cubicBezTo>
                    <a:pt x="989" y="4221"/>
                    <a:pt x="1191" y="3935"/>
                    <a:pt x="1489" y="3887"/>
                  </a:cubicBezTo>
                  <a:lnTo>
                    <a:pt x="2239" y="3745"/>
                  </a:lnTo>
                  <a:cubicBezTo>
                    <a:pt x="2271" y="3955"/>
                    <a:pt x="2451" y="4110"/>
                    <a:pt x="2657" y="4110"/>
                  </a:cubicBezTo>
                  <a:cubicBezTo>
                    <a:pt x="2684" y="4110"/>
                    <a:pt x="2712" y="4107"/>
                    <a:pt x="2739" y="4102"/>
                  </a:cubicBezTo>
                  <a:lnTo>
                    <a:pt x="6656" y="3387"/>
                  </a:lnTo>
                  <a:cubicBezTo>
                    <a:pt x="6894" y="3340"/>
                    <a:pt x="7049" y="3114"/>
                    <a:pt x="7002" y="2875"/>
                  </a:cubicBezTo>
                  <a:lnTo>
                    <a:pt x="7752" y="2744"/>
                  </a:lnTo>
                  <a:cubicBezTo>
                    <a:pt x="7787" y="2737"/>
                    <a:pt x="7822" y="2734"/>
                    <a:pt x="7856" y="2734"/>
                  </a:cubicBezTo>
                  <a:close/>
                  <a:moveTo>
                    <a:pt x="4125" y="1"/>
                  </a:moveTo>
                  <a:cubicBezTo>
                    <a:pt x="4061" y="1"/>
                    <a:pt x="3996" y="6"/>
                    <a:pt x="3930" y="18"/>
                  </a:cubicBezTo>
                  <a:cubicBezTo>
                    <a:pt x="3334" y="125"/>
                    <a:pt x="2942" y="708"/>
                    <a:pt x="3061" y="1304"/>
                  </a:cubicBezTo>
                  <a:cubicBezTo>
                    <a:pt x="3096" y="1470"/>
                    <a:pt x="3168" y="1637"/>
                    <a:pt x="3275" y="1780"/>
                  </a:cubicBezTo>
                  <a:lnTo>
                    <a:pt x="2501" y="1923"/>
                  </a:lnTo>
                  <a:cubicBezTo>
                    <a:pt x="2191" y="1982"/>
                    <a:pt x="1977" y="2280"/>
                    <a:pt x="2037" y="2602"/>
                  </a:cubicBezTo>
                  <a:lnTo>
                    <a:pt x="2084" y="2887"/>
                  </a:lnTo>
                  <a:lnTo>
                    <a:pt x="798" y="3114"/>
                  </a:lnTo>
                  <a:cubicBezTo>
                    <a:pt x="310" y="3209"/>
                    <a:pt x="1" y="3673"/>
                    <a:pt x="84" y="4149"/>
                  </a:cubicBezTo>
                  <a:lnTo>
                    <a:pt x="1656" y="12781"/>
                  </a:lnTo>
                  <a:cubicBezTo>
                    <a:pt x="1729" y="13212"/>
                    <a:pt x="2108" y="13512"/>
                    <a:pt x="2523" y="13512"/>
                  </a:cubicBezTo>
                  <a:cubicBezTo>
                    <a:pt x="2579" y="13512"/>
                    <a:pt x="2635" y="13507"/>
                    <a:pt x="2692" y="13496"/>
                  </a:cubicBezTo>
                  <a:lnTo>
                    <a:pt x="10038" y="12162"/>
                  </a:lnTo>
                  <a:cubicBezTo>
                    <a:pt x="10526" y="12067"/>
                    <a:pt x="10847" y="11603"/>
                    <a:pt x="10752" y="11114"/>
                  </a:cubicBezTo>
                  <a:lnTo>
                    <a:pt x="9180" y="2482"/>
                  </a:lnTo>
                  <a:cubicBezTo>
                    <a:pt x="9096" y="2048"/>
                    <a:pt x="8718" y="1755"/>
                    <a:pt x="8291" y="1755"/>
                  </a:cubicBezTo>
                  <a:cubicBezTo>
                    <a:pt x="8239" y="1755"/>
                    <a:pt x="8186" y="1759"/>
                    <a:pt x="8133" y="1768"/>
                  </a:cubicBezTo>
                  <a:lnTo>
                    <a:pt x="6847" y="2006"/>
                  </a:lnTo>
                  <a:lnTo>
                    <a:pt x="6799" y="1732"/>
                  </a:lnTo>
                  <a:cubicBezTo>
                    <a:pt x="6745" y="1442"/>
                    <a:pt x="6498" y="1249"/>
                    <a:pt x="6214" y="1249"/>
                  </a:cubicBezTo>
                  <a:cubicBezTo>
                    <a:pt x="6183" y="1249"/>
                    <a:pt x="6152" y="1251"/>
                    <a:pt x="6121" y="1256"/>
                  </a:cubicBezTo>
                  <a:lnTo>
                    <a:pt x="5168" y="1435"/>
                  </a:lnTo>
                  <a:cubicBezTo>
                    <a:pt x="5228" y="1268"/>
                    <a:pt x="5239" y="1089"/>
                    <a:pt x="5204" y="911"/>
                  </a:cubicBezTo>
                  <a:cubicBezTo>
                    <a:pt x="5119" y="380"/>
                    <a:pt x="4655" y="1"/>
                    <a:pt x="412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2" name="Google Shape;1282;p7"/>
            <p:cNvSpPr/>
            <p:nvPr/>
          </p:nvSpPr>
          <p:spPr>
            <a:xfrm>
              <a:off x="7293638" y="2305274"/>
              <a:ext cx="60059" cy="49834"/>
            </a:xfrm>
            <a:custGeom>
              <a:rect b="b" l="l" r="r" t="t"/>
              <a:pathLst>
                <a:path extrusionOk="0" h="1545" w="1862">
                  <a:moveTo>
                    <a:pt x="1002" y="0"/>
                  </a:moveTo>
                  <a:cubicBezTo>
                    <a:pt x="959" y="0"/>
                    <a:pt x="914" y="4"/>
                    <a:pt x="870" y="12"/>
                  </a:cubicBezTo>
                  <a:cubicBezTo>
                    <a:pt x="191" y="131"/>
                    <a:pt x="1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8"/>
                    <a:pt x="1369" y="0"/>
                    <a:pt x="100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3" name="Google Shape;1283;p7"/>
            <p:cNvSpPr/>
            <p:nvPr/>
          </p:nvSpPr>
          <p:spPr>
            <a:xfrm>
              <a:off x="7361954" y="2290308"/>
              <a:ext cx="124472" cy="43673"/>
            </a:xfrm>
            <a:custGeom>
              <a:rect b="b" l="l" r="r" t="t"/>
              <a:pathLst>
                <a:path extrusionOk="0" h="1354" w="3859">
                  <a:moveTo>
                    <a:pt x="3251" y="0"/>
                  </a:moveTo>
                  <a:cubicBezTo>
                    <a:pt x="3218" y="0"/>
                    <a:pt x="3182" y="4"/>
                    <a:pt x="3145" y="11"/>
                  </a:cubicBezTo>
                  <a:lnTo>
                    <a:pt x="3133" y="11"/>
                  </a:lnTo>
                  <a:lnTo>
                    <a:pt x="550" y="487"/>
                  </a:lnTo>
                  <a:cubicBezTo>
                    <a:pt x="0" y="588"/>
                    <a:pt x="116" y="1354"/>
                    <a:pt x="608" y="1354"/>
                  </a:cubicBezTo>
                  <a:cubicBezTo>
                    <a:pt x="639" y="1354"/>
                    <a:pt x="671" y="1351"/>
                    <a:pt x="704" y="1345"/>
                  </a:cubicBezTo>
                  <a:lnTo>
                    <a:pt x="3300" y="868"/>
                  </a:lnTo>
                  <a:cubicBezTo>
                    <a:pt x="3858" y="790"/>
                    <a:pt x="3757" y="0"/>
                    <a:pt x="3251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4" name="Google Shape;1284;p7"/>
            <p:cNvSpPr/>
            <p:nvPr/>
          </p:nvSpPr>
          <p:spPr>
            <a:xfrm>
              <a:off x="7306314" y="2374687"/>
              <a:ext cx="60059" cy="49931"/>
            </a:xfrm>
            <a:custGeom>
              <a:rect b="b" l="l" r="r" t="t"/>
              <a:pathLst>
                <a:path extrusionOk="0" h="1548" w="1862">
                  <a:moveTo>
                    <a:pt x="1015" y="0"/>
                  </a:moveTo>
                  <a:cubicBezTo>
                    <a:pt x="967" y="0"/>
                    <a:pt x="919" y="5"/>
                    <a:pt x="870" y="15"/>
                  </a:cubicBezTo>
                  <a:cubicBezTo>
                    <a:pt x="191" y="122"/>
                    <a:pt x="1" y="1015"/>
                    <a:pt x="560" y="1408"/>
                  </a:cubicBezTo>
                  <a:cubicBezTo>
                    <a:pt x="701" y="1505"/>
                    <a:pt x="854" y="1548"/>
                    <a:pt x="1002" y="1548"/>
                  </a:cubicBezTo>
                  <a:cubicBezTo>
                    <a:pt x="1453" y="1548"/>
                    <a:pt x="1861" y="1145"/>
                    <a:pt x="1763" y="634"/>
                  </a:cubicBezTo>
                  <a:cubicBezTo>
                    <a:pt x="1700" y="266"/>
                    <a:pt x="1377" y="0"/>
                    <a:pt x="1015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5" name="Google Shape;1285;p7"/>
            <p:cNvSpPr/>
            <p:nvPr/>
          </p:nvSpPr>
          <p:spPr>
            <a:xfrm>
              <a:off x="7375953" y="2359753"/>
              <a:ext cx="121279" cy="43512"/>
            </a:xfrm>
            <a:custGeom>
              <a:rect b="b" l="l" r="r" t="t"/>
              <a:pathLst>
                <a:path extrusionOk="0" h="1349" w="3760">
                  <a:moveTo>
                    <a:pt x="3139" y="0"/>
                  </a:moveTo>
                  <a:cubicBezTo>
                    <a:pt x="3128" y="0"/>
                    <a:pt x="3116" y="1"/>
                    <a:pt x="3104" y="1"/>
                  </a:cubicBezTo>
                  <a:lnTo>
                    <a:pt x="3092" y="1"/>
                  </a:lnTo>
                  <a:lnTo>
                    <a:pt x="497" y="478"/>
                  </a:lnTo>
                  <a:cubicBezTo>
                    <a:pt x="0" y="628"/>
                    <a:pt x="119" y="1349"/>
                    <a:pt x="616" y="1349"/>
                  </a:cubicBezTo>
                  <a:cubicBezTo>
                    <a:pt x="631" y="1349"/>
                    <a:pt x="647" y="1348"/>
                    <a:pt x="663" y="1347"/>
                  </a:cubicBezTo>
                  <a:lnTo>
                    <a:pt x="3259" y="882"/>
                  </a:lnTo>
                  <a:cubicBezTo>
                    <a:pt x="3759" y="731"/>
                    <a:pt x="3634" y="0"/>
                    <a:pt x="313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6" name="Google Shape;1286;p7"/>
            <p:cNvSpPr/>
            <p:nvPr/>
          </p:nvSpPr>
          <p:spPr>
            <a:xfrm>
              <a:off x="7319765" y="2448906"/>
              <a:ext cx="60123" cy="49834"/>
            </a:xfrm>
            <a:custGeom>
              <a:rect b="b" l="l" r="r" t="t"/>
              <a:pathLst>
                <a:path extrusionOk="0" h="1545" w="1864">
                  <a:moveTo>
                    <a:pt x="1014" y="0"/>
                  </a:moveTo>
                  <a:cubicBezTo>
                    <a:pt x="970" y="0"/>
                    <a:pt x="926" y="4"/>
                    <a:pt x="881" y="11"/>
                  </a:cubicBezTo>
                  <a:cubicBezTo>
                    <a:pt x="203" y="131"/>
                    <a:pt x="0" y="1012"/>
                    <a:pt x="572" y="1404"/>
                  </a:cubicBezTo>
                  <a:cubicBezTo>
                    <a:pt x="713" y="1501"/>
                    <a:pt x="865" y="1545"/>
                    <a:pt x="1012" y="1545"/>
                  </a:cubicBezTo>
                  <a:cubicBezTo>
                    <a:pt x="1461" y="1545"/>
                    <a:pt x="1864" y="1142"/>
                    <a:pt x="1774" y="631"/>
                  </a:cubicBezTo>
                  <a:cubicBezTo>
                    <a:pt x="1700" y="258"/>
                    <a:pt x="1378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7" name="Google Shape;1287;p7"/>
            <p:cNvSpPr/>
            <p:nvPr/>
          </p:nvSpPr>
          <p:spPr>
            <a:xfrm>
              <a:off x="7388758" y="2434133"/>
              <a:ext cx="122311" cy="43673"/>
            </a:xfrm>
            <a:custGeom>
              <a:rect b="b" l="l" r="r" t="t"/>
              <a:pathLst>
                <a:path extrusionOk="0" h="1354" w="3792">
                  <a:moveTo>
                    <a:pt x="3191" y="1"/>
                  </a:moveTo>
                  <a:cubicBezTo>
                    <a:pt x="3169" y="1"/>
                    <a:pt x="3147" y="2"/>
                    <a:pt x="3124" y="5"/>
                  </a:cubicBezTo>
                  <a:lnTo>
                    <a:pt x="528" y="469"/>
                  </a:lnTo>
                  <a:cubicBezTo>
                    <a:pt x="0" y="607"/>
                    <a:pt x="125" y="1354"/>
                    <a:pt x="626" y="1354"/>
                  </a:cubicBezTo>
                  <a:cubicBezTo>
                    <a:pt x="644" y="1354"/>
                    <a:pt x="663" y="1353"/>
                    <a:pt x="683" y="1351"/>
                  </a:cubicBezTo>
                  <a:lnTo>
                    <a:pt x="3279" y="874"/>
                  </a:lnTo>
                  <a:cubicBezTo>
                    <a:pt x="3792" y="749"/>
                    <a:pt x="3682" y="1"/>
                    <a:pt x="319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8" name="Google Shape;1288;p7"/>
            <p:cNvSpPr/>
            <p:nvPr/>
          </p:nvSpPr>
          <p:spPr>
            <a:xfrm>
              <a:off x="7262544" y="2757263"/>
              <a:ext cx="250428" cy="224817"/>
            </a:xfrm>
            <a:custGeom>
              <a:rect b="b" l="l" r="r" t="t"/>
              <a:pathLst>
                <a:path extrusionOk="0" h="6970" w="7764">
                  <a:moveTo>
                    <a:pt x="3937" y="1"/>
                  </a:moveTo>
                  <a:cubicBezTo>
                    <a:pt x="2902" y="1"/>
                    <a:pt x="1884" y="472"/>
                    <a:pt x="1215" y="1358"/>
                  </a:cubicBezTo>
                  <a:lnTo>
                    <a:pt x="6953" y="4977"/>
                  </a:lnTo>
                  <a:cubicBezTo>
                    <a:pt x="7763" y="3405"/>
                    <a:pt x="7251" y="1477"/>
                    <a:pt x="5751" y="524"/>
                  </a:cubicBezTo>
                  <a:cubicBezTo>
                    <a:pt x="5188" y="171"/>
                    <a:pt x="4559" y="1"/>
                    <a:pt x="3937" y="1"/>
                  </a:cubicBezTo>
                  <a:close/>
                  <a:moveTo>
                    <a:pt x="810" y="2001"/>
                  </a:moveTo>
                  <a:lnTo>
                    <a:pt x="810" y="2001"/>
                  </a:lnTo>
                  <a:cubicBezTo>
                    <a:pt x="0" y="3572"/>
                    <a:pt x="524" y="5501"/>
                    <a:pt x="2012" y="6442"/>
                  </a:cubicBezTo>
                  <a:cubicBezTo>
                    <a:pt x="2580" y="6797"/>
                    <a:pt x="3214" y="6969"/>
                    <a:pt x="3841" y="6969"/>
                  </a:cubicBezTo>
                  <a:cubicBezTo>
                    <a:pt x="4871" y="6969"/>
                    <a:pt x="5882" y="6505"/>
                    <a:pt x="6549" y="5632"/>
                  </a:cubicBezTo>
                  <a:lnTo>
                    <a:pt x="810" y="200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9" name="Google Shape;1289;p7"/>
            <p:cNvSpPr/>
            <p:nvPr/>
          </p:nvSpPr>
          <p:spPr>
            <a:xfrm>
              <a:off x="7731822" y="2276051"/>
              <a:ext cx="195885" cy="181563"/>
            </a:xfrm>
            <a:custGeom>
              <a:rect b="b" l="l" r="r" t="t"/>
              <a:pathLst>
                <a:path extrusionOk="0" h="5629" w="6073">
                  <a:moveTo>
                    <a:pt x="3596" y="1"/>
                  </a:moveTo>
                  <a:lnTo>
                    <a:pt x="1203" y="1620"/>
                  </a:lnTo>
                  <a:cubicBezTo>
                    <a:pt x="251" y="2275"/>
                    <a:pt x="1" y="3585"/>
                    <a:pt x="655" y="4549"/>
                  </a:cubicBezTo>
                  <a:lnTo>
                    <a:pt x="763" y="4716"/>
                  </a:lnTo>
                  <a:cubicBezTo>
                    <a:pt x="1170" y="5308"/>
                    <a:pt x="1831" y="5629"/>
                    <a:pt x="2505" y="5629"/>
                  </a:cubicBezTo>
                  <a:cubicBezTo>
                    <a:pt x="2914" y="5629"/>
                    <a:pt x="3327" y="5511"/>
                    <a:pt x="3692" y="5263"/>
                  </a:cubicBezTo>
                  <a:lnTo>
                    <a:pt x="6073" y="3644"/>
                  </a:lnTo>
                  <a:lnTo>
                    <a:pt x="3596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0" name="Google Shape;1290;p7"/>
            <p:cNvSpPr/>
            <p:nvPr/>
          </p:nvSpPr>
          <p:spPr>
            <a:xfrm>
              <a:off x="7864326" y="2200542"/>
              <a:ext cx="195885" cy="181918"/>
            </a:xfrm>
            <a:custGeom>
              <a:rect b="b" l="l" r="r" t="t"/>
              <a:pathLst>
                <a:path extrusionOk="0" h="5640" w="6073">
                  <a:moveTo>
                    <a:pt x="3568" y="0"/>
                  </a:moveTo>
                  <a:cubicBezTo>
                    <a:pt x="3162" y="0"/>
                    <a:pt x="2752" y="119"/>
                    <a:pt x="2393" y="365"/>
                  </a:cubicBezTo>
                  <a:lnTo>
                    <a:pt x="0" y="1996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22" y="3354"/>
                    <a:pt x="6072" y="2044"/>
                    <a:pt x="5430" y="1080"/>
                  </a:cubicBezTo>
                  <a:lnTo>
                    <a:pt x="5310" y="925"/>
                  </a:lnTo>
                  <a:cubicBezTo>
                    <a:pt x="4902" y="324"/>
                    <a:pt x="4240" y="0"/>
                    <a:pt x="356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1" name="Google Shape;1291;p7"/>
            <p:cNvSpPr/>
            <p:nvPr/>
          </p:nvSpPr>
          <p:spPr>
            <a:xfrm>
              <a:off x="7674215" y="2651177"/>
              <a:ext cx="346064" cy="344387"/>
            </a:xfrm>
            <a:custGeom>
              <a:rect b="b" l="l" r="r" t="t"/>
              <a:pathLst>
                <a:path extrusionOk="0" h="10677" w="10729">
                  <a:moveTo>
                    <a:pt x="5017" y="1"/>
                  </a:moveTo>
                  <a:cubicBezTo>
                    <a:pt x="4831" y="1"/>
                    <a:pt x="4666" y="137"/>
                    <a:pt x="4644" y="325"/>
                  </a:cubicBezTo>
                  <a:lnTo>
                    <a:pt x="4180" y="3813"/>
                  </a:lnTo>
                  <a:lnTo>
                    <a:pt x="715" y="3349"/>
                  </a:lnTo>
                  <a:cubicBezTo>
                    <a:pt x="699" y="3347"/>
                    <a:pt x="684" y="3346"/>
                    <a:pt x="669" y="3346"/>
                  </a:cubicBezTo>
                  <a:cubicBezTo>
                    <a:pt x="475" y="3346"/>
                    <a:pt x="320" y="3483"/>
                    <a:pt x="286" y="3670"/>
                  </a:cubicBezTo>
                  <a:lnTo>
                    <a:pt x="36" y="5635"/>
                  </a:lnTo>
                  <a:cubicBezTo>
                    <a:pt x="1" y="5849"/>
                    <a:pt x="144" y="6028"/>
                    <a:pt x="358" y="6063"/>
                  </a:cubicBezTo>
                  <a:lnTo>
                    <a:pt x="346" y="6063"/>
                  </a:lnTo>
                  <a:lnTo>
                    <a:pt x="3823" y="6516"/>
                  </a:lnTo>
                  <a:lnTo>
                    <a:pt x="3370" y="10004"/>
                  </a:lnTo>
                  <a:cubicBezTo>
                    <a:pt x="3334" y="10207"/>
                    <a:pt x="3477" y="10385"/>
                    <a:pt x="3692" y="10421"/>
                  </a:cubicBezTo>
                  <a:lnTo>
                    <a:pt x="5656" y="10671"/>
                  </a:lnTo>
                  <a:cubicBezTo>
                    <a:pt x="5677" y="10675"/>
                    <a:pt x="5698" y="10677"/>
                    <a:pt x="5719" y="10677"/>
                  </a:cubicBezTo>
                  <a:cubicBezTo>
                    <a:pt x="5896" y="10677"/>
                    <a:pt x="6052" y="10543"/>
                    <a:pt x="6073" y="10362"/>
                  </a:cubicBezTo>
                  <a:lnTo>
                    <a:pt x="6537" y="6873"/>
                  </a:lnTo>
                  <a:lnTo>
                    <a:pt x="10014" y="7337"/>
                  </a:lnTo>
                  <a:cubicBezTo>
                    <a:pt x="10029" y="7339"/>
                    <a:pt x="10043" y="7340"/>
                    <a:pt x="10058" y="7340"/>
                  </a:cubicBezTo>
                  <a:cubicBezTo>
                    <a:pt x="10243" y="7340"/>
                    <a:pt x="10408" y="7204"/>
                    <a:pt x="10431" y="7016"/>
                  </a:cubicBezTo>
                  <a:lnTo>
                    <a:pt x="10693" y="5039"/>
                  </a:lnTo>
                  <a:cubicBezTo>
                    <a:pt x="10728" y="4837"/>
                    <a:pt x="10573" y="4647"/>
                    <a:pt x="10371" y="4623"/>
                  </a:cubicBezTo>
                  <a:lnTo>
                    <a:pt x="6894" y="4170"/>
                  </a:lnTo>
                  <a:lnTo>
                    <a:pt x="7359" y="682"/>
                  </a:lnTo>
                  <a:cubicBezTo>
                    <a:pt x="7383" y="479"/>
                    <a:pt x="7240" y="289"/>
                    <a:pt x="7037" y="265"/>
                  </a:cubicBezTo>
                  <a:lnTo>
                    <a:pt x="5061" y="3"/>
                  </a:lnTo>
                  <a:cubicBezTo>
                    <a:pt x="5046" y="1"/>
                    <a:pt x="5031" y="1"/>
                    <a:pt x="501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2" name="Google Shape;1292;p7"/>
            <p:cNvSpPr/>
            <p:nvPr/>
          </p:nvSpPr>
          <p:spPr>
            <a:xfrm>
              <a:off x="7231418" y="3172611"/>
              <a:ext cx="350289" cy="436507"/>
            </a:xfrm>
            <a:custGeom>
              <a:rect b="b" l="l" r="r" t="t"/>
              <a:pathLst>
                <a:path extrusionOk="0" h="13533" w="10860">
                  <a:moveTo>
                    <a:pt x="4159" y="435"/>
                  </a:moveTo>
                  <a:cubicBezTo>
                    <a:pt x="4447" y="435"/>
                    <a:pt x="4730" y="608"/>
                    <a:pt x="4787" y="994"/>
                  </a:cubicBezTo>
                  <a:cubicBezTo>
                    <a:pt x="4811" y="1196"/>
                    <a:pt x="4763" y="1387"/>
                    <a:pt x="4632" y="1542"/>
                  </a:cubicBezTo>
                  <a:lnTo>
                    <a:pt x="3847" y="1685"/>
                  </a:lnTo>
                  <a:cubicBezTo>
                    <a:pt x="3668" y="1589"/>
                    <a:pt x="3549" y="1423"/>
                    <a:pt x="3513" y="1232"/>
                  </a:cubicBezTo>
                  <a:cubicBezTo>
                    <a:pt x="3398" y="732"/>
                    <a:pt x="3782" y="435"/>
                    <a:pt x="4159" y="435"/>
                  </a:cubicBezTo>
                  <a:close/>
                  <a:moveTo>
                    <a:pt x="7873" y="2745"/>
                  </a:moveTo>
                  <a:cubicBezTo>
                    <a:pt x="8128" y="2745"/>
                    <a:pt x="8353" y="2924"/>
                    <a:pt x="8395" y="3185"/>
                  </a:cubicBezTo>
                  <a:lnTo>
                    <a:pt x="9788" y="10769"/>
                  </a:lnTo>
                  <a:cubicBezTo>
                    <a:pt x="9835" y="11067"/>
                    <a:pt x="9645" y="11352"/>
                    <a:pt x="9335" y="11400"/>
                  </a:cubicBezTo>
                  <a:lnTo>
                    <a:pt x="3073" y="12543"/>
                  </a:lnTo>
                  <a:cubicBezTo>
                    <a:pt x="3038" y="12550"/>
                    <a:pt x="3003" y="12553"/>
                    <a:pt x="2968" y="12553"/>
                  </a:cubicBezTo>
                  <a:cubicBezTo>
                    <a:pt x="2711" y="12553"/>
                    <a:pt x="2484" y="12364"/>
                    <a:pt x="2442" y="12091"/>
                  </a:cubicBezTo>
                  <a:lnTo>
                    <a:pt x="1060" y="4530"/>
                  </a:lnTo>
                  <a:cubicBezTo>
                    <a:pt x="1001" y="4233"/>
                    <a:pt x="1203" y="3947"/>
                    <a:pt x="1501" y="3887"/>
                  </a:cubicBezTo>
                  <a:lnTo>
                    <a:pt x="2251" y="3756"/>
                  </a:lnTo>
                  <a:cubicBezTo>
                    <a:pt x="2282" y="3965"/>
                    <a:pt x="2461" y="4110"/>
                    <a:pt x="2665" y="4110"/>
                  </a:cubicBezTo>
                  <a:cubicBezTo>
                    <a:pt x="2693" y="4110"/>
                    <a:pt x="2722" y="4107"/>
                    <a:pt x="2751" y="4102"/>
                  </a:cubicBezTo>
                  <a:lnTo>
                    <a:pt x="6668" y="3399"/>
                  </a:lnTo>
                  <a:cubicBezTo>
                    <a:pt x="6906" y="3351"/>
                    <a:pt x="7061" y="3125"/>
                    <a:pt x="7014" y="2887"/>
                  </a:cubicBezTo>
                  <a:lnTo>
                    <a:pt x="7764" y="2756"/>
                  </a:lnTo>
                  <a:cubicBezTo>
                    <a:pt x="7800" y="2749"/>
                    <a:pt x="7837" y="2745"/>
                    <a:pt x="7873" y="2745"/>
                  </a:cubicBezTo>
                  <a:close/>
                  <a:moveTo>
                    <a:pt x="4137" y="1"/>
                  </a:moveTo>
                  <a:cubicBezTo>
                    <a:pt x="4073" y="1"/>
                    <a:pt x="4007" y="6"/>
                    <a:pt x="3942" y="18"/>
                  </a:cubicBezTo>
                  <a:cubicBezTo>
                    <a:pt x="3346" y="125"/>
                    <a:pt x="2954" y="708"/>
                    <a:pt x="3073" y="1304"/>
                  </a:cubicBezTo>
                  <a:cubicBezTo>
                    <a:pt x="3108" y="1482"/>
                    <a:pt x="3180" y="1649"/>
                    <a:pt x="3287" y="1780"/>
                  </a:cubicBezTo>
                  <a:lnTo>
                    <a:pt x="2513" y="1935"/>
                  </a:lnTo>
                  <a:cubicBezTo>
                    <a:pt x="2203" y="1994"/>
                    <a:pt x="1989" y="2304"/>
                    <a:pt x="2049" y="2613"/>
                  </a:cubicBezTo>
                  <a:lnTo>
                    <a:pt x="2096" y="2899"/>
                  </a:lnTo>
                  <a:lnTo>
                    <a:pt x="810" y="3125"/>
                  </a:lnTo>
                  <a:cubicBezTo>
                    <a:pt x="322" y="3220"/>
                    <a:pt x="1" y="3685"/>
                    <a:pt x="96" y="4173"/>
                  </a:cubicBezTo>
                  <a:lnTo>
                    <a:pt x="1668" y="12793"/>
                  </a:lnTo>
                  <a:cubicBezTo>
                    <a:pt x="1742" y="13229"/>
                    <a:pt x="2130" y="13533"/>
                    <a:pt x="2552" y="13533"/>
                  </a:cubicBezTo>
                  <a:cubicBezTo>
                    <a:pt x="2602" y="13533"/>
                    <a:pt x="2653" y="13528"/>
                    <a:pt x="2704" y="13519"/>
                  </a:cubicBezTo>
                  <a:lnTo>
                    <a:pt x="10050" y="12174"/>
                  </a:lnTo>
                  <a:cubicBezTo>
                    <a:pt x="10538" y="12079"/>
                    <a:pt x="10859" y="11614"/>
                    <a:pt x="10764" y="11138"/>
                  </a:cubicBezTo>
                  <a:lnTo>
                    <a:pt x="9192" y="2506"/>
                  </a:lnTo>
                  <a:cubicBezTo>
                    <a:pt x="9107" y="2070"/>
                    <a:pt x="8727" y="1767"/>
                    <a:pt x="8299" y="1767"/>
                  </a:cubicBezTo>
                  <a:cubicBezTo>
                    <a:pt x="8248" y="1767"/>
                    <a:pt x="8197" y="1771"/>
                    <a:pt x="8145" y="1780"/>
                  </a:cubicBezTo>
                  <a:lnTo>
                    <a:pt x="6859" y="2018"/>
                  </a:lnTo>
                  <a:lnTo>
                    <a:pt x="6811" y="1744"/>
                  </a:lnTo>
                  <a:cubicBezTo>
                    <a:pt x="6758" y="1459"/>
                    <a:pt x="6509" y="1258"/>
                    <a:pt x="6237" y="1258"/>
                  </a:cubicBezTo>
                  <a:cubicBezTo>
                    <a:pt x="6202" y="1258"/>
                    <a:pt x="6167" y="1261"/>
                    <a:pt x="6133" y="1268"/>
                  </a:cubicBezTo>
                  <a:lnTo>
                    <a:pt x="5180" y="1435"/>
                  </a:lnTo>
                  <a:cubicBezTo>
                    <a:pt x="5240" y="1268"/>
                    <a:pt x="5251" y="1089"/>
                    <a:pt x="5216" y="923"/>
                  </a:cubicBezTo>
                  <a:cubicBezTo>
                    <a:pt x="5131" y="381"/>
                    <a:pt x="4667" y="1"/>
                    <a:pt x="413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3" name="Google Shape;1293;p7"/>
            <p:cNvSpPr/>
            <p:nvPr/>
          </p:nvSpPr>
          <p:spPr>
            <a:xfrm>
              <a:off x="7293638" y="3329886"/>
              <a:ext cx="60059" cy="49834"/>
            </a:xfrm>
            <a:custGeom>
              <a:rect b="b" l="l" r="r" t="t"/>
              <a:pathLst>
                <a:path extrusionOk="0" h="1545" w="1862">
                  <a:moveTo>
                    <a:pt x="1002" y="0"/>
                  </a:moveTo>
                  <a:cubicBezTo>
                    <a:pt x="959" y="0"/>
                    <a:pt x="914" y="4"/>
                    <a:pt x="870" y="11"/>
                  </a:cubicBezTo>
                  <a:cubicBezTo>
                    <a:pt x="191" y="130"/>
                    <a:pt x="1" y="1011"/>
                    <a:pt x="572" y="1404"/>
                  </a:cubicBezTo>
                  <a:cubicBezTo>
                    <a:pt x="710" y="1501"/>
                    <a:pt x="861" y="1545"/>
                    <a:pt x="1007" y="1545"/>
                  </a:cubicBezTo>
                  <a:cubicBezTo>
                    <a:pt x="1453" y="1545"/>
                    <a:pt x="1861" y="1142"/>
                    <a:pt x="1763" y="630"/>
                  </a:cubicBezTo>
                  <a:cubicBezTo>
                    <a:pt x="1699" y="258"/>
                    <a:pt x="1369" y="0"/>
                    <a:pt x="100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4" name="Google Shape;1294;p7"/>
            <p:cNvSpPr/>
            <p:nvPr/>
          </p:nvSpPr>
          <p:spPr>
            <a:xfrm>
              <a:off x="7361406" y="3314791"/>
              <a:ext cx="125569" cy="43931"/>
            </a:xfrm>
            <a:custGeom>
              <a:rect b="b" l="l" r="r" t="t"/>
              <a:pathLst>
                <a:path extrusionOk="0" h="1362" w="3893">
                  <a:moveTo>
                    <a:pt x="3284" y="0"/>
                  </a:moveTo>
                  <a:cubicBezTo>
                    <a:pt x="3246" y="0"/>
                    <a:pt x="3205" y="5"/>
                    <a:pt x="3162" y="15"/>
                  </a:cubicBezTo>
                  <a:lnTo>
                    <a:pt x="3150" y="15"/>
                  </a:lnTo>
                  <a:lnTo>
                    <a:pt x="567" y="491"/>
                  </a:lnTo>
                  <a:cubicBezTo>
                    <a:pt x="0" y="569"/>
                    <a:pt x="107" y="1361"/>
                    <a:pt x="607" y="1361"/>
                  </a:cubicBezTo>
                  <a:cubicBezTo>
                    <a:pt x="643" y="1361"/>
                    <a:pt x="681" y="1357"/>
                    <a:pt x="721" y="1349"/>
                  </a:cubicBezTo>
                  <a:lnTo>
                    <a:pt x="3317" y="872"/>
                  </a:lnTo>
                  <a:cubicBezTo>
                    <a:pt x="3892" y="817"/>
                    <a:pt x="3789" y="0"/>
                    <a:pt x="328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5" name="Google Shape;1295;p7"/>
            <p:cNvSpPr/>
            <p:nvPr/>
          </p:nvSpPr>
          <p:spPr>
            <a:xfrm>
              <a:off x="7306314" y="3399267"/>
              <a:ext cx="60059" cy="49963"/>
            </a:xfrm>
            <a:custGeom>
              <a:rect b="b" l="l" r="r" t="t"/>
              <a:pathLst>
                <a:path extrusionOk="0" h="1549" w="1862">
                  <a:moveTo>
                    <a:pt x="1015" y="1"/>
                  </a:moveTo>
                  <a:cubicBezTo>
                    <a:pt x="967" y="1"/>
                    <a:pt x="919" y="6"/>
                    <a:pt x="870" y="15"/>
                  </a:cubicBezTo>
                  <a:cubicBezTo>
                    <a:pt x="191" y="134"/>
                    <a:pt x="1" y="1015"/>
                    <a:pt x="560" y="1408"/>
                  </a:cubicBezTo>
                  <a:cubicBezTo>
                    <a:pt x="701" y="1505"/>
                    <a:pt x="854" y="1549"/>
                    <a:pt x="1002" y="1549"/>
                  </a:cubicBezTo>
                  <a:cubicBezTo>
                    <a:pt x="1453" y="1549"/>
                    <a:pt x="1861" y="1146"/>
                    <a:pt x="1763" y="635"/>
                  </a:cubicBezTo>
                  <a:cubicBezTo>
                    <a:pt x="1700" y="267"/>
                    <a:pt x="1377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6" name="Google Shape;1296;p7"/>
            <p:cNvSpPr/>
            <p:nvPr/>
          </p:nvSpPr>
          <p:spPr>
            <a:xfrm>
              <a:off x="7375824" y="3384688"/>
              <a:ext cx="121279" cy="43544"/>
            </a:xfrm>
            <a:custGeom>
              <a:rect b="b" l="l" r="r" t="t"/>
              <a:pathLst>
                <a:path extrusionOk="0" h="1350" w="3760">
                  <a:moveTo>
                    <a:pt x="3144" y="1"/>
                  </a:moveTo>
                  <a:cubicBezTo>
                    <a:pt x="3128" y="1"/>
                    <a:pt x="3112" y="2"/>
                    <a:pt x="3096" y="3"/>
                  </a:cubicBezTo>
                  <a:lnTo>
                    <a:pt x="501" y="467"/>
                  </a:lnTo>
                  <a:cubicBezTo>
                    <a:pt x="0" y="619"/>
                    <a:pt x="125" y="1350"/>
                    <a:pt x="631" y="1350"/>
                  </a:cubicBezTo>
                  <a:cubicBezTo>
                    <a:pt x="643" y="1350"/>
                    <a:pt x="655" y="1349"/>
                    <a:pt x="667" y="1348"/>
                  </a:cubicBezTo>
                  <a:lnTo>
                    <a:pt x="3263" y="872"/>
                  </a:lnTo>
                  <a:cubicBezTo>
                    <a:pt x="3759" y="722"/>
                    <a:pt x="3640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7" name="Google Shape;1297;p7"/>
            <p:cNvSpPr/>
            <p:nvPr/>
          </p:nvSpPr>
          <p:spPr>
            <a:xfrm>
              <a:off x="7319765" y="3473486"/>
              <a:ext cx="60123" cy="49866"/>
            </a:xfrm>
            <a:custGeom>
              <a:rect b="b" l="l" r="r" t="t"/>
              <a:pathLst>
                <a:path extrusionOk="0" h="1546" w="1864">
                  <a:moveTo>
                    <a:pt x="1013" y="1"/>
                  </a:moveTo>
                  <a:cubicBezTo>
                    <a:pt x="970" y="1"/>
                    <a:pt x="926" y="5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1" y="1546"/>
                    <a:pt x="1008" y="1546"/>
                  </a:cubicBezTo>
                  <a:cubicBezTo>
                    <a:pt x="1454" y="1546"/>
                    <a:pt x="1864" y="1145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8" name="Google Shape;1298;p7"/>
            <p:cNvSpPr/>
            <p:nvPr/>
          </p:nvSpPr>
          <p:spPr>
            <a:xfrm>
              <a:off x="7389371" y="3458810"/>
              <a:ext cx="121537" cy="43577"/>
            </a:xfrm>
            <a:custGeom>
              <a:rect b="b" l="l" r="r" t="t"/>
              <a:pathLst>
                <a:path extrusionOk="0" h="1351" w="3768">
                  <a:moveTo>
                    <a:pt x="3152" y="1"/>
                  </a:moveTo>
                  <a:cubicBezTo>
                    <a:pt x="3136" y="1"/>
                    <a:pt x="3121" y="2"/>
                    <a:pt x="3105" y="3"/>
                  </a:cubicBezTo>
                  <a:lnTo>
                    <a:pt x="509" y="479"/>
                  </a:lnTo>
                  <a:cubicBezTo>
                    <a:pt x="1" y="618"/>
                    <a:pt x="109" y="1350"/>
                    <a:pt x="616" y="1350"/>
                  </a:cubicBezTo>
                  <a:cubicBezTo>
                    <a:pt x="632" y="1350"/>
                    <a:pt x="648" y="1350"/>
                    <a:pt x="664" y="1348"/>
                  </a:cubicBezTo>
                  <a:lnTo>
                    <a:pt x="3260" y="872"/>
                  </a:lnTo>
                  <a:cubicBezTo>
                    <a:pt x="3768" y="733"/>
                    <a:pt x="3648" y="1"/>
                    <a:pt x="315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9" name="Google Shape;1299;p7"/>
            <p:cNvSpPr/>
            <p:nvPr/>
          </p:nvSpPr>
          <p:spPr>
            <a:xfrm>
              <a:off x="7262544" y="3782714"/>
              <a:ext cx="249267" cy="224140"/>
            </a:xfrm>
            <a:custGeom>
              <a:rect b="b" l="l" r="r" t="t"/>
              <a:pathLst>
                <a:path extrusionOk="0" h="6949" w="7728">
                  <a:moveTo>
                    <a:pt x="3940" y="0"/>
                  </a:moveTo>
                  <a:cubicBezTo>
                    <a:pt x="2906" y="0"/>
                    <a:pt x="1888" y="466"/>
                    <a:pt x="1215" y="1331"/>
                  </a:cubicBezTo>
                  <a:lnTo>
                    <a:pt x="6953" y="4963"/>
                  </a:lnTo>
                  <a:cubicBezTo>
                    <a:pt x="7727" y="3391"/>
                    <a:pt x="7239" y="1474"/>
                    <a:pt x="5775" y="534"/>
                  </a:cubicBezTo>
                  <a:cubicBezTo>
                    <a:pt x="5207" y="173"/>
                    <a:pt x="4570" y="0"/>
                    <a:pt x="3940" y="0"/>
                  </a:cubicBezTo>
                  <a:close/>
                  <a:moveTo>
                    <a:pt x="810" y="1974"/>
                  </a:moveTo>
                  <a:lnTo>
                    <a:pt x="810" y="1974"/>
                  </a:lnTo>
                  <a:cubicBezTo>
                    <a:pt x="0" y="3546"/>
                    <a:pt x="524" y="5475"/>
                    <a:pt x="2012" y="6415"/>
                  </a:cubicBezTo>
                  <a:cubicBezTo>
                    <a:pt x="2579" y="6775"/>
                    <a:pt x="3213" y="6948"/>
                    <a:pt x="3839" y="6948"/>
                  </a:cubicBezTo>
                  <a:cubicBezTo>
                    <a:pt x="4870" y="6948"/>
                    <a:pt x="5882" y="6480"/>
                    <a:pt x="6549" y="5606"/>
                  </a:cubicBezTo>
                  <a:lnTo>
                    <a:pt x="810" y="1974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0" name="Google Shape;1300;p7"/>
            <p:cNvSpPr/>
            <p:nvPr/>
          </p:nvSpPr>
          <p:spPr>
            <a:xfrm>
              <a:off x="7731435" y="3300663"/>
              <a:ext cx="196272" cy="181660"/>
            </a:xfrm>
            <a:custGeom>
              <a:rect b="b" l="l" r="r" t="t"/>
              <a:pathLst>
                <a:path extrusionOk="0" h="5632" w="6085">
                  <a:moveTo>
                    <a:pt x="3608" y="1"/>
                  </a:moveTo>
                  <a:lnTo>
                    <a:pt x="1215" y="1632"/>
                  </a:lnTo>
                  <a:cubicBezTo>
                    <a:pt x="251" y="2275"/>
                    <a:pt x="1" y="3584"/>
                    <a:pt x="667" y="4549"/>
                  </a:cubicBezTo>
                  <a:lnTo>
                    <a:pt x="775" y="4715"/>
                  </a:lnTo>
                  <a:cubicBezTo>
                    <a:pt x="1184" y="5311"/>
                    <a:pt x="1849" y="5632"/>
                    <a:pt x="2526" y="5632"/>
                  </a:cubicBezTo>
                  <a:cubicBezTo>
                    <a:pt x="2932" y="5632"/>
                    <a:pt x="3342" y="5516"/>
                    <a:pt x="3704" y="5275"/>
                  </a:cubicBezTo>
                  <a:lnTo>
                    <a:pt x="6085" y="3644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1" name="Google Shape;1301;p7"/>
            <p:cNvSpPr/>
            <p:nvPr/>
          </p:nvSpPr>
          <p:spPr>
            <a:xfrm>
              <a:off x="7864326" y="3225154"/>
              <a:ext cx="195885" cy="181918"/>
            </a:xfrm>
            <a:custGeom>
              <a:rect b="b" l="l" r="r" t="t"/>
              <a:pathLst>
                <a:path extrusionOk="0" h="5640" w="6073">
                  <a:moveTo>
                    <a:pt x="3568" y="0"/>
                  </a:moveTo>
                  <a:cubicBezTo>
                    <a:pt x="3162" y="0"/>
                    <a:pt x="2752" y="118"/>
                    <a:pt x="2393" y="365"/>
                  </a:cubicBezTo>
                  <a:lnTo>
                    <a:pt x="0" y="1996"/>
                  </a:lnTo>
                  <a:lnTo>
                    <a:pt x="2477" y="5640"/>
                  </a:lnTo>
                  <a:lnTo>
                    <a:pt x="4870" y="4008"/>
                  </a:lnTo>
                  <a:cubicBezTo>
                    <a:pt x="5822" y="3354"/>
                    <a:pt x="6072" y="2044"/>
                    <a:pt x="5430" y="1091"/>
                  </a:cubicBezTo>
                  <a:lnTo>
                    <a:pt x="5310" y="925"/>
                  </a:lnTo>
                  <a:cubicBezTo>
                    <a:pt x="4902" y="324"/>
                    <a:pt x="4240" y="0"/>
                    <a:pt x="356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2" name="Google Shape;1302;p7"/>
            <p:cNvSpPr/>
            <p:nvPr/>
          </p:nvSpPr>
          <p:spPr>
            <a:xfrm>
              <a:off x="7674215" y="3676079"/>
              <a:ext cx="346064" cy="344387"/>
            </a:xfrm>
            <a:custGeom>
              <a:rect b="b" l="l" r="r" t="t"/>
              <a:pathLst>
                <a:path extrusionOk="0" h="10677" w="10729">
                  <a:moveTo>
                    <a:pt x="4999" y="0"/>
                  </a:moveTo>
                  <a:cubicBezTo>
                    <a:pt x="4821" y="0"/>
                    <a:pt x="4665" y="135"/>
                    <a:pt x="4644" y="327"/>
                  </a:cubicBezTo>
                  <a:lnTo>
                    <a:pt x="4180" y="3804"/>
                  </a:lnTo>
                  <a:lnTo>
                    <a:pt x="715" y="3340"/>
                  </a:lnTo>
                  <a:cubicBezTo>
                    <a:pt x="699" y="3338"/>
                    <a:pt x="684" y="3337"/>
                    <a:pt x="669" y="3337"/>
                  </a:cubicBezTo>
                  <a:cubicBezTo>
                    <a:pt x="475" y="3337"/>
                    <a:pt x="320" y="3473"/>
                    <a:pt x="286" y="3661"/>
                  </a:cubicBezTo>
                  <a:lnTo>
                    <a:pt x="36" y="5638"/>
                  </a:lnTo>
                  <a:cubicBezTo>
                    <a:pt x="1" y="5840"/>
                    <a:pt x="144" y="6030"/>
                    <a:pt x="358" y="6054"/>
                  </a:cubicBezTo>
                  <a:lnTo>
                    <a:pt x="346" y="6054"/>
                  </a:lnTo>
                  <a:lnTo>
                    <a:pt x="3823" y="6519"/>
                  </a:lnTo>
                  <a:lnTo>
                    <a:pt x="3370" y="9995"/>
                  </a:lnTo>
                  <a:cubicBezTo>
                    <a:pt x="3334" y="10198"/>
                    <a:pt x="3477" y="10388"/>
                    <a:pt x="3692" y="10412"/>
                  </a:cubicBezTo>
                  <a:lnTo>
                    <a:pt x="5656" y="10674"/>
                  </a:lnTo>
                  <a:cubicBezTo>
                    <a:pt x="5671" y="10676"/>
                    <a:pt x="5686" y="10676"/>
                    <a:pt x="5700" y="10676"/>
                  </a:cubicBezTo>
                  <a:cubicBezTo>
                    <a:pt x="5886" y="10676"/>
                    <a:pt x="6051" y="10540"/>
                    <a:pt x="6073" y="10352"/>
                  </a:cubicBezTo>
                  <a:lnTo>
                    <a:pt x="6537" y="6876"/>
                  </a:lnTo>
                  <a:lnTo>
                    <a:pt x="10014" y="7328"/>
                  </a:lnTo>
                  <a:cubicBezTo>
                    <a:pt x="10035" y="7332"/>
                    <a:pt x="10055" y="7334"/>
                    <a:pt x="10076" y="7334"/>
                  </a:cubicBezTo>
                  <a:cubicBezTo>
                    <a:pt x="10254" y="7334"/>
                    <a:pt x="10409" y="7199"/>
                    <a:pt x="10431" y="7007"/>
                  </a:cubicBezTo>
                  <a:lnTo>
                    <a:pt x="10693" y="5042"/>
                  </a:lnTo>
                  <a:cubicBezTo>
                    <a:pt x="10728" y="4840"/>
                    <a:pt x="10573" y="4649"/>
                    <a:pt x="10371" y="4625"/>
                  </a:cubicBezTo>
                  <a:lnTo>
                    <a:pt x="6894" y="4161"/>
                  </a:lnTo>
                  <a:lnTo>
                    <a:pt x="7359" y="685"/>
                  </a:lnTo>
                  <a:cubicBezTo>
                    <a:pt x="7383" y="482"/>
                    <a:pt x="7240" y="292"/>
                    <a:pt x="7037" y="268"/>
                  </a:cubicBezTo>
                  <a:lnTo>
                    <a:pt x="5061" y="6"/>
                  </a:lnTo>
                  <a:cubicBezTo>
                    <a:pt x="5040" y="2"/>
                    <a:pt x="5019" y="0"/>
                    <a:pt x="499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3" name="Google Shape;1303;p7"/>
            <p:cNvSpPr/>
            <p:nvPr/>
          </p:nvSpPr>
          <p:spPr>
            <a:xfrm>
              <a:off x="7231805" y="4197223"/>
              <a:ext cx="349902" cy="436120"/>
            </a:xfrm>
            <a:custGeom>
              <a:rect b="b" l="l" r="r" t="t"/>
              <a:pathLst>
                <a:path extrusionOk="0" h="13521" w="10848">
                  <a:moveTo>
                    <a:pt x="4147" y="435"/>
                  </a:moveTo>
                  <a:cubicBezTo>
                    <a:pt x="4435" y="435"/>
                    <a:pt x="4718" y="608"/>
                    <a:pt x="4775" y="994"/>
                  </a:cubicBezTo>
                  <a:cubicBezTo>
                    <a:pt x="4799" y="1184"/>
                    <a:pt x="4751" y="1387"/>
                    <a:pt x="4620" y="1542"/>
                  </a:cubicBezTo>
                  <a:lnTo>
                    <a:pt x="3835" y="1684"/>
                  </a:lnTo>
                  <a:cubicBezTo>
                    <a:pt x="3656" y="1589"/>
                    <a:pt x="3537" y="1434"/>
                    <a:pt x="3501" y="1244"/>
                  </a:cubicBezTo>
                  <a:lnTo>
                    <a:pt x="3501" y="1232"/>
                  </a:lnTo>
                  <a:cubicBezTo>
                    <a:pt x="3386" y="732"/>
                    <a:pt x="3770" y="435"/>
                    <a:pt x="4147" y="435"/>
                  </a:cubicBezTo>
                  <a:close/>
                  <a:moveTo>
                    <a:pt x="7856" y="2746"/>
                  </a:moveTo>
                  <a:cubicBezTo>
                    <a:pt x="8113" y="2746"/>
                    <a:pt x="8341" y="2934"/>
                    <a:pt x="8383" y="3196"/>
                  </a:cubicBezTo>
                  <a:lnTo>
                    <a:pt x="9776" y="10757"/>
                  </a:lnTo>
                  <a:cubicBezTo>
                    <a:pt x="9823" y="11066"/>
                    <a:pt x="9633" y="11340"/>
                    <a:pt x="9323" y="11400"/>
                  </a:cubicBezTo>
                  <a:lnTo>
                    <a:pt x="3061" y="12543"/>
                  </a:lnTo>
                  <a:cubicBezTo>
                    <a:pt x="3030" y="12548"/>
                    <a:pt x="2999" y="12550"/>
                    <a:pt x="2969" y="12550"/>
                  </a:cubicBezTo>
                  <a:cubicBezTo>
                    <a:pt x="2707" y="12550"/>
                    <a:pt x="2472" y="12369"/>
                    <a:pt x="2430" y="12102"/>
                  </a:cubicBezTo>
                  <a:lnTo>
                    <a:pt x="1048" y="4530"/>
                  </a:lnTo>
                  <a:cubicBezTo>
                    <a:pt x="989" y="4232"/>
                    <a:pt x="1191" y="3947"/>
                    <a:pt x="1489" y="3899"/>
                  </a:cubicBezTo>
                  <a:lnTo>
                    <a:pt x="2239" y="3768"/>
                  </a:lnTo>
                  <a:cubicBezTo>
                    <a:pt x="2271" y="3968"/>
                    <a:pt x="2451" y="4121"/>
                    <a:pt x="2657" y="4121"/>
                  </a:cubicBezTo>
                  <a:cubicBezTo>
                    <a:pt x="2684" y="4121"/>
                    <a:pt x="2712" y="4119"/>
                    <a:pt x="2739" y="4113"/>
                  </a:cubicBezTo>
                  <a:lnTo>
                    <a:pt x="6656" y="3399"/>
                  </a:lnTo>
                  <a:cubicBezTo>
                    <a:pt x="6894" y="3351"/>
                    <a:pt x="7049" y="3125"/>
                    <a:pt x="7002" y="2887"/>
                  </a:cubicBezTo>
                  <a:lnTo>
                    <a:pt x="7752" y="2756"/>
                  </a:lnTo>
                  <a:cubicBezTo>
                    <a:pt x="7787" y="2749"/>
                    <a:pt x="7822" y="2746"/>
                    <a:pt x="7856" y="2746"/>
                  </a:cubicBezTo>
                  <a:close/>
                  <a:moveTo>
                    <a:pt x="4125" y="0"/>
                  </a:moveTo>
                  <a:cubicBezTo>
                    <a:pt x="4061" y="0"/>
                    <a:pt x="3996" y="6"/>
                    <a:pt x="3930" y="18"/>
                  </a:cubicBezTo>
                  <a:cubicBezTo>
                    <a:pt x="3334" y="125"/>
                    <a:pt x="2942" y="708"/>
                    <a:pt x="3061" y="1303"/>
                  </a:cubicBezTo>
                  <a:cubicBezTo>
                    <a:pt x="3096" y="1482"/>
                    <a:pt x="3168" y="1637"/>
                    <a:pt x="3275" y="1780"/>
                  </a:cubicBezTo>
                  <a:lnTo>
                    <a:pt x="2501" y="1923"/>
                  </a:lnTo>
                  <a:cubicBezTo>
                    <a:pt x="2191" y="1982"/>
                    <a:pt x="1977" y="2292"/>
                    <a:pt x="2037" y="2601"/>
                  </a:cubicBezTo>
                  <a:lnTo>
                    <a:pt x="2084" y="2887"/>
                  </a:lnTo>
                  <a:lnTo>
                    <a:pt x="798" y="3125"/>
                  </a:lnTo>
                  <a:cubicBezTo>
                    <a:pt x="310" y="3208"/>
                    <a:pt x="1" y="3673"/>
                    <a:pt x="84" y="4161"/>
                  </a:cubicBezTo>
                  <a:lnTo>
                    <a:pt x="1656" y="12793"/>
                  </a:lnTo>
                  <a:cubicBezTo>
                    <a:pt x="1730" y="13218"/>
                    <a:pt x="2118" y="13520"/>
                    <a:pt x="2540" y="13520"/>
                  </a:cubicBezTo>
                  <a:cubicBezTo>
                    <a:pt x="2590" y="13520"/>
                    <a:pt x="2641" y="13516"/>
                    <a:pt x="2692" y="13507"/>
                  </a:cubicBezTo>
                  <a:lnTo>
                    <a:pt x="10038" y="12162"/>
                  </a:lnTo>
                  <a:cubicBezTo>
                    <a:pt x="10526" y="12079"/>
                    <a:pt x="10847" y="11602"/>
                    <a:pt x="10752" y="11126"/>
                  </a:cubicBezTo>
                  <a:lnTo>
                    <a:pt x="9180" y="2494"/>
                  </a:lnTo>
                  <a:cubicBezTo>
                    <a:pt x="9096" y="2064"/>
                    <a:pt x="8726" y="1763"/>
                    <a:pt x="8305" y="1763"/>
                  </a:cubicBezTo>
                  <a:cubicBezTo>
                    <a:pt x="8248" y="1763"/>
                    <a:pt x="8191" y="1768"/>
                    <a:pt x="8133" y="1780"/>
                  </a:cubicBezTo>
                  <a:lnTo>
                    <a:pt x="6847" y="2018"/>
                  </a:lnTo>
                  <a:lnTo>
                    <a:pt x="6799" y="1732"/>
                  </a:lnTo>
                  <a:cubicBezTo>
                    <a:pt x="6745" y="1451"/>
                    <a:pt x="6496" y="1249"/>
                    <a:pt x="6210" y="1249"/>
                  </a:cubicBezTo>
                  <a:cubicBezTo>
                    <a:pt x="6181" y="1249"/>
                    <a:pt x="6151" y="1251"/>
                    <a:pt x="6121" y="1256"/>
                  </a:cubicBezTo>
                  <a:lnTo>
                    <a:pt x="5168" y="1434"/>
                  </a:lnTo>
                  <a:cubicBezTo>
                    <a:pt x="5228" y="1268"/>
                    <a:pt x="5239" y="1089"/>
                    <a:pt x="5204" y="910"/>
                  </a:cubicBezTo>
                  <a:cubicBezTo>
                    <a:pt x="5119" y="380"/>
                    <a:pt x="4655" y="0"/>
                    <a:pt x="4125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4" name="Google Shape;1304;p7"/>
            <p:cNvSpPr/>
            <p:nvPr/>
          </p:nvSpPr>
          <p:spPr>
            <a:xfrm>
              <a:off x="7293638" y="4354466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9" y="1"/>
                    <a:pt x="914" y="5"/>
                    <a:pt x="870" y="12"/>
                  </a:cubicBezTo>
                  <a:cubicBezTo>
                    <a:pt x="191" y="131"/>
                    <a:pt x="1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5" name="Google Shape;1305;p7"/>
            <p:cNvSpPr/>
            <p:nvPr/>
          </p:nvSpPr>
          <p:spPr>
            <a:xfrm>
              <a:off x="7361954" y="4339823"/>
              <a:ext cx="124375" cy="43383"/>
            </a:xfrm>
            <a:custGeom>
              <a:rect b="b" l="l" r="r" t="t"/>
              <a:pathLst>
                <a:path extrusionOk="0" h="1345" w="3856">
                  <a:moveTo>
                    <a:pt x="3259" y="1"/>
                  </a:moveTo>
                  <a:cubicBezTo>
                    <a:pt x="3223" y="1"/>
                    <a:pt x="3185" y="5"/>
                    <a:pt x="3145" y="14"/>
                  </a:cubicBezTo>
                  <a:lnTo>
                    <a:pt x="3133" y="14"/>
                  </a:lnTo>
                  <a:lnTo>
                    <a:pt x="550" y="478"/>
                  </a:lnTo>
                  <a:cubicBezTo>
                    <a:pt x="0" y="579"/>
                    <a:pt x="116" y="1345"/>
                    <a:pt x="608" y="1345"/>
                  </a:cubicBezTo>
                  <a:cubicBezTo>
                    <a:pt x="639" y="1345"/>
                    <a:pt x="671" y="1342"/>
                    <a:pt x="704" y="1335"/>
                  </a:cubicBezTo>
                  <a:lnTo>
                    <a:pt x="3300" y="871"/>
                  </a:lnTo>
                  <a:cubicBezTo>
                    <a:pt x="3855" y="793"/>
                    <a:pt x="3758" y="1"/>
                    <a:pt x="325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6" name="Google Shape;1306;p7"/>
            <p:cNvSpPr/>
            <p:nvPr/>
          </p:nvSpPr>
          <p:spPr>
            <a:xfrm>
              <a:off x="7306314" y="4423976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9" y="1"/>
                    <a:pt x="914" y="5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6"/>
                    <a:pt x="1002" y="1546"/>
                  </a:cubicBezTo>
                  <a:cubicBezTo>
                    <a:pt x="1453" y="1546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7" name="Google Shape;1307;p7"/>
            <p:cNvSpPr/>
            <p:nvPr/>
          </p:nvSpPr>
          <p:spPr>
            <a:xfrm>
              <a:off x="7375824" y="4409300"/>
              <a:ext cx="121279" cy="43544"/>
            </a:xfrm>
            <a:custGeom>
              <a:rect b="b" l="l" r="r" t="t"/>
              <a:pathLst>
                <a:path extrusionOk="0" h="1350" w="3760">
                  <a:moveTo>
                    <a:pt x="3144" y="1"/>
                  </a:moveTo>
                  <a:cubicBezTo>
                    <a:pt x="3128" y="1"/>
                    <a:pt x="3112" y="1"/>
                    <a:pt x="3096" y="3"/>
                  </a:cubicBezTo>
                  <a:lnTo>
                    <a:pt x="501" y="467"/>
                  </a:lnTo>
                  <a:cubicBezTo>
                    <a:pt x="0" y="618"/>
                    <a:pt x="125" y="1349"/>
                    <a:pt x="631" y="1349"/>
                  </a:cubicBezTo>
                  <a:cubicBezTo>
                    <a:pt x="643" y="1349"/>
                    <a:pt x="655" y="1349"/>
                    <a:pt x="667" y="1348"/>
                  </a:cubicBezTo>
                  <a:lnTo>
                    <a:pt x="3263" y="872"/>
                  </a:lnTo>
                  <a:cubicBezTo>
                    <a:pt x="3759" y="722"/>
                    <a:pt x="3640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8" name="Google Shape;1308;p7"/>
            <p:cNvSpPr/>
            <p:nvPr/>
          </p:nvSpPr>
          <p:spPr>
            <a:xfrm>
              <a:off x="7319765" y="4498130"/>
              <a:ext cx="60123" cy="50221"/>
            </a:xfrm>
            <a:custGeom>
              <a:rect b="b" l="l" r="r" t="t"/>
              <a:pathLst>
                <a:path extrusionOk="0" h="1557" w="1864">
                  <a:moveTo>
                    <a:pt x="1009" y="0"/>
                  </a:moveTo>
                  <a:cubicBezTo>
                    <a:pt x="967" y="0"/>
                    <a:pt x="924" y="4"/>
                    <a:pt x="881" y="11"/>
                  </a:cubicBezTo>
                  <a:cubicBezTo>
                    <a:pt x="203" y="130"/>
                    <a:pt x="0" y="1011"/>
                    <a:pt x="572" y="1416"/>
                  </a:cubicBezTo>
                  <a:cubicBezTo>
                    <a:pt x="710" y="1513"/>
                    <a:pt x="860" y="1556"/>
                    <a:pt x="1007" y="1556"/>
                  </a:cubicBezTo>
                  <a:cubicBezTo>
                    <a:pt x="1454" y="1556"/>
                    <a:pt x="1864" y="1153"/>
                    <a:pt x="1774" y="642"/>
                  </a:cubicBezTo>
                  <a:cubicBezTo>
                    <a:pt x="1700" y="268"/>
                    <a:pt x="1376" y="0"/>
                    <a:pt x="100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9" name="Google Shape;1309;p7"/>
            <p:cNvSpPr/>
            <p:nvPr/>
          </p:nvSpPr>
          <p:spPr>
            <a:xfrm>
              <a:off x="7388855" y="4483390"/>
              <a:ext cx="122343" cy="43673"/>
            </a:xfrm>
            <a:custGeom>
              <a:rect b="b" l="l" r="r" t="t"/>
              <a:pathLst>
                <a:path extrusionOk="0" h="1354" w="3793">
                  <a:moveTo>
                    <a:pt x="3178" y="1"/>
                  </a:moveTo>
                  <a:cubicBezTo>
                    <a:pt x="3160" y="1"/>
                    <a:pt x="3140" y="2"/>
                    <a:pt x="3121" y="4"/>
                  </a:cubicBezTo>
                  <a:lnTo>
                    <a:pt x="525" y="480"/>
                  </a:lnTo>
                  <a:cubicBezTo>
                    <a:pt x="1" y="605"/>
                    <a:pt x="121" y="1354"/>
                    <a:pt x="613" y="1354"/>
                  </a:cubicBezTo>
                  <a:cubicBezTo>
                    <a:pt x="635" y="1354"/>
                    <a:pt x="657" y="1352"/>
                    <a:pt x="680" y="1349"/>
                  </a:cubicBezTo>
                  <a:lnTo>
                    <a:pt x="3276" y="885"/>
                  </a:lnTo>
                  <a:cubicBezTo>
                    <a:pt x="3792" y="747"/>
                    <a:pt x="3678" y="1"/>
                    <a:pt x="317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0" name="Google Shape;1310;p7"/>
            <p:cNvSpPr/>
            <p:nvPr/>
          </p:nvSpPr>
          <p:spPr>
            <a:xfrm>
              <a:off x="7262544" y="4806843"/>
              <a:ext cx="250428" cy="224624"/>
            </a:xfrm>
            <a:custGeom>
              <a:rect b="b" l="l" r="r" t="t"/>
              <a:pathLst>
                <a:path extrusionOk="0" h="6964" w="7764">
                  <a:moveTo>
                    <a:pt x="3934" y="1"/>
                  </a:moveTo>
                  <a:cubicBezTo>
                    <a:pt x="2900" y="1"/>
                    <a:pt x="1883" y="470"/>
                    <a:pt x="1215" y="1346"/>
                  </a:cubicBezTo>
                  <a:lnTo>
                    <a:pt x="6953" y="4978"/>
                  </a:lnTo>
                  <a:cubicBezTo>
                    <a:pt x="7763" y="3406"/>
                    <a:pt x="7251" y="1465"/>
                    <a:pt x="5751" y="525"/>
                  </a:cubicBezTo>
                  <a:cubicBezTo>
                    <a:pt x="5187" y="171"/>
                    <a:pt x="4557" y="1"/>
                    <a:pt x="3934" y="1"/>
                  </a:cubicBezTo>
                  <a:close/>
                  <a:moveTo>
                    <a:pt x="810" y="1989"/>
                  </a:moveTo>
                  <a:lnTo>
                    <a:pt x="810" y="1989"/>
                  </a:lnTo>
                  <a:cubicBezTo>
                    <a:pt x="0" y="3561"/>
                    <a:pt x="524" y="5490"/>
                    <a:pt x="2012" y="6430"/>
                  </a:cubicBezTo>
                  <a:cubicBezTo>
                    <a:pt x="2579" y="6790"/>
                    <a:pt x="3213" y="6963"/>
                    <a:pt x="3839" y="6963"/>
                  </a:cubicBezTo>
                  <a:cubicBezTo>
                    <a:pt x="4870" y="6963"/>
                    <a:pt x="5882" y="6495"/>
                    <a:pt x="6549" y="5621"/>
                  </a:cubicBezTo>
                  <a:lnTo>
                    <a:pt x="810" y="1989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1" name="Google Shape;1311;p7"/>
            <p:cNvSpPr/>
            <p:nvPr/>
          </p:nvSpPr>
          <p:spPr>
            <a:xfrm>
              <a:off x="7731822" y="4325276"/>
              <a:ext cx="195885" cy="181918"/>
            </a:xfrm>
            <a:custGeom>
              <a:rect b="b" l="l" r="r" t="t"/>
              <a:pathLst>
                <a:path extrusionOk="0" h="5640" w="6073">
                  <a:moveTo>
                    <a:pt x="3596" y="0"/>
                  </a:moveTo>
                  <a:lnTo>
                    <a:pt x="1203" y="1632"/>
                  </a:lnTo>
                  <a:cubicBezTo>
                    <a:pt x="251" y="2286"/>
                    <a:pt x="1" y="3596"/>
                    <a:pt x="655" y="4560"/>
                  </a:cubicBezTo>
                  <a:lnTo>
                    <a:pt x="763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2"/>
                    <a:pt x="3692" y="5275"/>
                  </a:cubicBezTo>
                  <a:lnTo>
                    <a:pt x="6073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2" name="Google Shape;1312;p7"/>
            <p:cNvSpPr/>
            <p:nvPr/>
          </p:nvSpPr>
          <p:spPr>
            <a:xfrm>
              <a:off x="7864326" y="4249734"/>
              <a:ext cx="195885" cy="181950"/>
            </a:xfrm>
            <a:custGeom>
              <a:rect b="b" l="l" r="r" t="t"/>
              <a:pathLst>
                <a:path extrusionOk="0" h="5641" w="6073">
                  <a:moveTo>
                    <a:pt x="3568" y="1"/>
                  </a:moveTo>
                  <a:cubicBezTo>
                    <a:pt x="3162" y="1"/>
                    <a:pt x="2752" y="119"/>
                    <a:pt x="2393" y="366"/>
                  </a:cubicBezTo>
                  <a:lnTo>
                    <a:pt x="0" y="1997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22" y="3354"/>
                    <a:pt x="6072" y="2045"/>
                    <a:pt x="5430" y="1092"/>
                  </a:cubicBezTo>
                  <a:lnTo>
                    <a:pt x="5310" y="926"/>
                  </a:lnTo>
                  <a:cubicBezTo>
                    <a:pt x="4902" y="325"/>
                    <a:pt x="4240" y="1"/>
                    <a:pt x="356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3" name="Google Shape;1313;p7"/>
            <p:cNvSpPr/>
            <p:nvPr/>
          </p:nvSpPr>
          <p:spPr>
            <a:xfrm>
              <a:off x="7674215" y="4700692"/>
              <a:ext cx="346064" cy="344387"/>
            </a:xfrm>
            <a:custGeom>
              <a:rect b="b" l="l" r="r" t="t"/>
              <a:pathLst>
                <a:path extrusionOk="0" h="10677" w="10729">
                  <a:moveTo>
                    <a:pt x="4999" y="0"/>
                  </a:moveTo>
                  <a:cubicBezTo>
                    <a:pt x="4821" y="0"/>
                    <a:pt x="4665" y="135"/>
                    <a:pt x="4644" y="327"/>
                  </a:cubicBezTo>
                  <a:lnTo>
                    <a:pt x="4180" y="3804"/>
                  </a:lnTo>
                  <a:lnTo>
                    <a:pt x="703" y="3339"/>
                  </a:lnTo>
                  <a:cubicBezTo>
                    <a:pt x="688" y="3338"/>
                    <a:pt x="674" y="3337"/>
                    <a:pt x="659" y="3337"/>
                  </a:cubicBezTo>
                  <a:cubicBezTo>
                    <a:pt x="474" y="3337"/>
                    <a:pt x="309" y="3473"/>
                    <a:pt x="286" y="3661"/>
                  </a:cubicBezTo>
                  <a:lnTo>
                    <a:pt x="25" y="5637"/>
                  </a:lnTo>
                  <a:cubicBezTo>
                    <a:pt x="1" y="5840"/>
                    <a:pt x="144" y="6030"/>
                    <a:pt x="346" y="6054"/>
                  </a:cubicBezTo>
                  <a:lnTo>
                    <a:pt x="3823" y="6518"/>
                  </a:lnTo>
                  <a:lnTo>
                    <a:pt x="3370" y="9995"/>
                  </a:lnTo>
                  <a:cubicBezTo>
                    <a:pt x="3334" y="10197"/>
                    <a:pt x="3477" y="10388"/>
                    <a:pt x="3692" y="10412"/>
                  </a:cubicBezTo>
                  <a:lnTo>
                    <a:pt x="5656" y="10674"/>
                  </a:lnTo>
                  <a:cubicBezTo>
                    <a:pt x="5671" y="10675"/>
                    <a:pt x="5686" y="10676"/>
                    <a:pt x="5700" y="10676"/>
                  </a:cubicBezTo>
                  <a:cubicBezTo>
                    <a:pt x="5886" y="10676"/>
                    <a:pt x="6051" y="10540"/>
                    <a:pt x="6073" y="10352"/>
                  </a:cubicBezTo>
                  <a:lnTo>
                    <a:pt x="6537" y="6876"/>
                  </a:lnTo>
                  <a:lnTo>
                    <a:pt x="10014" y="7328"/>
                  </a:lnTo>
                  <a:cubicBezTo>
                    <a:pt x="10034" y="7331"/>
                    <a:pt x="10053" y="7333"/>
                    <a:pt x="10072" y="7333"/>
                  </a:cubicBezTo>
                  <a:cubicBezTo>
                    <a:pt x="10252" y="7333"/>
                    <a:pt x="10409" y="7189"/>
                    <a:pt x="10431" y="7007"/>
                  </a:cubicBezTo>
                  <a:lnTo>
                    <a:pt x="10693" y="5042"/>
                  </a:lnTo>
                  <a:cubicBezTo>
                    <a:pt x="10728" y="4828"/>
                    <a:pt x="10573" y="4649"/>
                    <a:pt x="10371" y="4613"/>
                  </a:cubicBezTo>
                  <a:lnTo>
                    <a:pt x="6894" y="4161"/>
                  </a:lnTo>
                  <a:lnTo>
                    <a:pt x="7359" y="684"/>
                  </a:lnTo>
                  <a:cubicBezTo>
                    <a:pt x="7383" y="470"/>
                    <a:pt x="7240" y="291"/>
                    <a:pt x="7037" y="256"/>
                  </a:cubicBezTo>
                  <a:lnTo>
                    <a:pt x="5061" y="6"/>
                  </a:lnTo>
                  <a:cubicBezTo>
                    <a:pt x="5040" y="2"/>
                    <a:pt x="5019" y="0"/>
                    <a:pt x="499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4" name="Google Shape;1314;p7"/>
            <p:cNvSpPr/>
            <p:nvPr/>
          </p:nvSpPr>
          <p:spPr>
            <a:xfrm>
              <a:off x="6207193" y="99161"/>
              <a:ext cx="349515" cy="435378"/>
            </a:xfrm>
            <a:custGeom>
              <a:rect b="b" l="l" r="r" t="t"/>
              <a:pathLst>
                <a:path extrusionOk="0" h="13498" w="10836">
                  <a:moveTo>
                    <a:pt x="4145" y="412"/>
                  </a:moveTo>
                  <a:cubicBezTo>
                    <a:pt x="4431" y="412"/>
                    <a:pt x="4712" y="584"/>
                    <a:pt x="4763" y="971"/>
                  </a:cubicBezTo>
                  <a:cubicBezTo>
                    <a:pt x="4799" y="1173"/>
                    <a:pt x="4751" y="1364"/>
                    <a:pt x="4620" y="1518"/>
                  </a:cubicBezTo>
                  <a:lnTo>
                    <a:pt x="3823" y="1661"/>
                  </a:lnTo>
                  <a:cubicBezTo>
                    <a:pt x="3656" y="1566"/>
                    <a:pt x="3537" y="1399"/>
                    <a:pt x="3501" y="1209"/>
                  </a:cubicBezTo>
                  <a:cubicBezTo>
                    <a:pt x="3386" y="709"/>
                    <a:pt x="3770" y="412"/>
                    <a:pt x="4145" y="412"/>
                  </a:cubicBezTo>
                  <a:close/>
                  <a:moveTo>
                    <a:pt x="7831" y="2726"/>
                  </a:moveTo>
                  <a:cubicBezTo>
                    <a:pt x="8094" y="2726"/>
                    <a:pt x="8329" y="2907"/>
                    <a:pt x="8383" y="3185"/>
                  </a:cubicBezTo>
                  <a:lnTo>
                    <a:pt x="9776" y="10746"/>
                  </a:lnTo>
                  <a:cubicBezTo>
                    <a:pt x="9823" y="11043"/>
                    <a:pt x="9621" y="11329"/>
                    <a:pt x="9323" y="11377"/>
                  </a:cubicBezTo>
                  <a:lnTo>
                    <a:pt x="3061" y="12520"/>
                  </a:lnTo>
                  <a:cubicBezTo>
                    <a:pt x="3026" y="12527"/>
                    <a:pt x="2991" y="12530"/>
                    <a:pt x="2956" y="12530"/>
                  </a:cubicBezTo>
                  <a:cubicBezTo>
                    <a:pt x="2699" y="12530"/>
                    <a:pt x="2472" y="12342"/>
                    <a:pt x="2430" y="12079"/>
                  </a:cubicBezTo>
                  <a:lnTo>
                    <a:pt x="1049" y="4507"/>
                  </a:lnTo>
                  <a:cubicBezTo>
                    <a:pt x="989" y="4209"/>
                    <a:pt x="1191" y="3935"/>
                    <a:pt x="1489" y="3876"/>
                  </a:cubicBezTo>
                  <a:lnTo>
                    <a:pt x="2239" y="3745"/>
                  </a:lnTo>
                  <a:cubicBezTo>
                    <a:pt x="2271" y="3954"/>
                    <a:pt x="2449" y="4099"/>
                    <a:pt x="2653" y="4099"/>
                  </a:cubicBezTo>
                  <a:cubicBezTo>
                    <a:pt x="2681" y="4099"/>
                    <a:pt x="2710" y="4096"/>
                    <a:pt x="2739" y="4090"/>
                  </a:cubicBezTo>
                  <a:lnTo>
                    <a:pt x="6656" y="3376"/>
                  </a:lnTo>
                  <a:cubicBezTo>
                    <a:pt x="6883" y="3340"/>
                    <a:pt x="7049" y="3102"/>
                    <a:pt x="7002" y="2876"/>
                  </a:cubicBezTo>
                  <a:lnTo>
                    <a:pt x="7740" y="2733"/>
                  </a:lnTo>
                  <a:cubicBezTo>
                    <a:pt x="7770" y="2728"/>
                    <a:pt x="7801" y="2726"/>
                    <a:pt x="7831" y="2726"/>
                  </a:cubicBezTo>
                  <a:close/>
                  <a:moveTo>
                    <a:pt x="4135" y="1"/>
                  </a:moveTo>
                  <a:cubicBezTo>
                    <a:pt x="4071" y="1"/>
                    <a:pt x="4006" y="6"/>
                    <a:pt x="3942" y="18"/>
                  </a:cubicBezTo>
                  <a:cubicBezTo>
                    <a:pt x="3346" y="125"/>
                    <a:pt x="2954" y="697"/>
                    <a:pt x="3061" y="1280"/>
                  </a:cubicBezTo>
                  <a:cubicBezTo>
                    <a:pt x="3096" y="1459"/>
                    <a:pt x="3168" y="1626"/>
                    <a:pt x="3275" y="1756"/>
                  </a:cubicBezTo>
                  <a:lnTo>
                    <a:pt x="2501" y="1899"/>
                  </a:lnTo>
                  <a:cubicBezTo>
                    <a:pt x="2180" y="1959"/>
                    <a:pt x="1977" y="2268"/>
                    <a:pt x="2025" y="2590"/>
                  </a:cubicBezTo>
                  <a:lnTo>
                    <a:pt x="2084" y="2864"/>
                  </a:lnTo>
                  <a:lnTo>
                    <a:pt x="799" y="3102"/>
                  </a:lnTo>
                  <a:cubicBezTo>
                    <a:pt x="322" y="3185"/>
                    <a:pt x="1" y="3650"/>
                    <a:pt x="84" y="4126"/>
                  </a:cubicBezTo>
                  <a:lnTo>
                    <a:pt x="1656" y="12758"/>
                  </a:lnTo>
                  <a:cubicBezTo>
                    <a:pt x="1741" y="13194"/>
                    <a:pt x="2111" y="13497"/>
                    <a:pt x="2538" y="13497"/>
                  </a:cubicBezTo>
                  <a:cubicBezTo>
                    <a:pt x="2588" y="13497"/>
                    <a:pt x="2640" y="13493"/>
                    <a:pt x="2692" y="13484"/>
                  </a:cubicBezTo>
                  <a:lnTo>
                    <a:pt x="10038" y="12139"/>
                  </a:lnTo>
                  <a:cubicBezTo>
                    <a:pt x="10514" y="12043"/>
                    <a:pt x="10836" y="11579"/>
                    <a:pt x="10752" y="11103"/>
                  </a:cubicBezTo>
                  <a:lnTo>
                    <a:pt x="9181" y="2471"/>
                  </a:lnTo>
                  <a:cubicBezTo>
                    <a:pt x="9097" y="2041"/>
                    <a:pt x="8726" y="1740"/>
                    <a:pt x="8305" y="1740"/>
                  </a:cubicBezTo>
                  <a:cubicBezTo>
                    <a:pt x="8248" y="1740"/>
                    <a:pt x="8191" y="1745"/>
                    <a:pt x="8133" y="1756"/>
                  </a:cubicBezTo>
                  <a:lnTo>
                    <a:pt x="6847" y="1995"/>
                  </a:lnTo>
                  <a:lnTo>
                    <a:pt x="6799" y="1721"/>
                  </a:lnTo>
                  <a:cubicBezTo>
                    <a:pt x="6746" y="1435"/>
                    <a:pt x="6497" y="1235"/>
                    <a:pt x="6225" y="1235"/>
                  </a:cubicBezTo>
                  <a:cubicBezTo>
                    <a:pt x="6190" y="1235"/>
                    <a:pt x="6155" y="1238"/>
                    <a:pt x="6121" y="1245"/>
                  </a:cubicBezTo>
                  <a:lnTo>
                    <a:pt x="5168" y="1411"/>
                  </a:lnTo>
                  <a:cubicBezTo>
                    <a:pt x="5228" y="1245"/>
                    <a:pt x="5228" y="1066"/>
                    <a:pt x="5204" y="899"/>
                  </a:cubicBezTo>
                  <a:cubicBezTo>
                    <a:pt x="5109" y="370"/>
                    <a:pt x="4646" y="1"/>
                    <a:pt x="413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5" name="Google Shape;1315;p7"/>
            <p:cNvSpPr/>
            <p:nvPr/>
          </p:nvSpPr>
          <p:spPr>
            <a:xfrm>
              <a:off x="6269026" y="255566"/>
              <a:ext cx="60059" cy="49898"/>
            </a:xfrm>
            <a:custGeom>
              <a:rect b="b" l="l" r="r" t="t"/>
              <a:pathLst>
                <a:path extrusionOk="0" h="1547" w="1862">
                  <a:moveTo>
                    <a:pt x="1016" y="1"/>
                  </a:moveTo>
                  <a:cubicBezTo>
                    <a:pt x="968" y="1"/>
                    <a:pt x="919" y="5"/>
                    <a:pt x="870" y="15"/>
                  </a:cubicBezTo>
                  <a:cubicBezTo>
                    <a:pt x="191" y="134"/>
                    <a:pt x="1" y="1015"/>
                    <a:pt x="560" y="1408"/>
                  </a:cubicBezTo>
                  <a:cubicBezTo>
                    <a:pt x="700" y="1504"/>
                    <a:pt x="851" y="1547"/>
                    <a:pt x="997" y="1547"/>
                  </a:cubicBezTo>
                  <a:cubicBezTo>
                    <a:pt x="1451" y="1547"/>
                    <a:pt x="1862" y="1138"/>
                    <a:pt x="1763" y="634"/>
                  </a:cubicBezTo>
                  <a:cubicBezTo>
                    <a:pt x="1700" y="266"/>
                    <a:pt x="1377" y="1"/>
                    <a:pt x="1016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6" name="Google Shape;1316;p7"/>
            <p:cNvSpPr/>
            <p:nvPr/>
          </p:nvSpPr>
          <p:spPr>
            <a:xfrm>
              <a:off x="6337213" y="241019"/>
              <a:ext cx="124117" cy="43706"/>
            </a:xfrm>
            <a:custGeom>
              <a:rect b="b" l="l" r="r" t="t"/>
              <a:pathLst>
                <a:path extrusionOk="0" h="1355" w="3848">
                  <a:moveTo>
                    <a:pt x="3261" y="1"/>
                  </a:moveTo>
                  <a:cubicBezTo>
                    <a:pt x="3226" y="1"/>
                    <a:pt x="3189" y="5"/>
                    <a:pt x="3149" y="14"/>
                  </a:cubicBezTo>
                  <a:lnTo>
                    <a:pt x="3137" y="14"/>
                  </a:lnTo>
                  <a:lnTo>
                    <a:pt x="542" y="490"/>
                  </a:lnTo>
                  <a:cubicBezTo>
                    <a:pt x="0" y="580"/>
                    <a:pt x="111" y="1354"/>
                    <a:pt x="620" y="1354"/>
                  </a:cubicBezTo>
                  <a:cubicBezTo>
                    <a:pt x="648" y="1354"/>
                    <a:pt x="678" y="1352"/>
                    <a:pt x="709" y="1347"/>
                  </a:cubicBezTo>
                  <a:lnTo>
                    <a:pt x="3292" y="871"/>
                  </a:lnTo>
                  <a:cubicBezTo>
                    <a:pt x="3847" y="793"/>
                    <a:pt x="3750" y="1"/>
                    <a:pt x="326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7" name="Google Shape;1317;p7"/>
            <p:cNvSpPr/>
            <p:nvPr/>
          </p:nvSpPr>
          <p:spPr>
            <a:xfrm>
              <a:off x="6281702" y="325172"/>
              <a:ext cx="59769" cy="49866"/>
            </a:xfrm>
            <a:custGeom>
              <a:rect b="b" l="l" r="r" t="t"/>
              <a:pathLst>
                <a:path extrusionOk="0" h="1546" w="1853">
                  <a:moveTo>
                    <a:pt x="1002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3" y="1545"/>
                    <a:pt x="1000" y="1545"/>
                  </a:cubicBezTo>
                  <a:cubicBezTo>
                    <a:pt x="1449" y="1545"/>
                    <a:pt x="1852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8" name="Google Shape;1318;p7"/>
            <p:cNvSpPr/>
            <p:nvPr/>
          </p:nvSpPr>
          <p:spPr>
            <a:xfrm>
              <a:off x="6351212" y="310528"/>
              <a:ext cx="121021" cy="43512"/>
            </a:xfrm>
            <a:custGeom>
              <a:rect b="b" l="l" r="r" t="t"/>
              <a:pathLst>
                <a:path extrusionOk="0" h="1349" w="3752">
                  <a:moveTo>
                    <a:pt x="3132" y="0"/>
                  </a:moveTo>
                  <a:cubicBezTo>
                    <a:pt x="3121" y="0"/>
                    <a:pt x="3109" y="1"/>
                    <a:pt x="3096" y="2"/>
                  </a:cubicBezTo>
                  <a:lnTo>
                    <a:pt x="501" y="478"/>
                  </a:lnTo>
                  <a:cubicBezTo>
                    <a:pt x="0" y="618"/>
                    <a:pt x="125" y="1348"/>
                    <a:pt x="620" y="1348"/>
                  </a:cubicBezTo>
                  <a:cubicBezTo>
                    <a:pt x="632" y="1348"/>
                    <a:pt x="644" y="1348"/>
                    <a:pt x="656" y="1347"/>
                  </a:cubicBezTo>
                  <a:lnTo>
                    <a:pt x="3251" y="871"/>
                  </a:lnTo>
                  <a:cubicBezTo>
                    <a:pt x="3751" y="731"/>
                    <a:pt x="3638" y="0"/>
                    <a:pt x="313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9" name="Google Shape;1319;p7"/>
            <p:cNvSpPr/>
            <p:nvPr/>
          </p:nvSpPr>
          <p:spPr>
            <a:xfrm>
              <a:off x="6295152" y="399294"/>
              <a:ext cx="60156" cy="50189"/>
            </a:xfrm>
            <a:custGeom>
              <a:rect b="b" l="l" r="r" t="t"/>
              <a:pathLst>
                <a:path extrusionOk="0" h="1556" w="1865">
                  <a:moveTo>
                    <a:pt x="1014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191" y="131"/>
                    <a:pt x="0" y="1012"/>
                    <a:pt x="572" y="1417"/>
                  </a:cubicBezTo>
                  <a:cubicBezTo>
                    <a:pt x="709" y="1513"/>
                    <a:pt x="857" y="1556"/>
                    <a:pt x="1002" y="1556"/>
                  </a:cubicBezTo>
                  <a:cubicBezTo>
                    <a:pt x="1451" y="1556"/>
                    <a:pt x="1864" y="1147"/>
                    <a:pt x="1774" y="643"/>
                  </a:cubicBezTo>
                  <a:cubicBezTo>
                    <a:pt x="1700" y="260"/>
                    <a:pt x="1378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0" name="Google Shape;1320;p7"/>
            <p:cNvSpPr/>
            <p:nvPr/>
          </p:nvSpPr>
          <p:spPr>
            <a:xfrm>
              <a:off x="6364146" y="384586"/>
              <a:ext cx="122440" cy="44028"/>
            </a:xfrm>
            <a:custGeom>
              <a:rect b="b" l="l" r="r" t="t"/>
              <a:pathLst>
                <a:path extrusionOk="0" h="1365" w="3796">
                  <a:moveTo>
                    <a:pt x="3170" y="0"/>
                  </a:moveTo>
                  <a:cubicBezTo>
                    <a:pt x="3151" y="0"/>
                    <a:pt x="3132" y="1"/>
                    <a:pt x="3112" y="4"/>
                  </a:cubicBezTo>
                  <a:lnTo>
                    <a:pt x="528" y="480"/>
                  </a:lnTo>
                  <a:cubicBezTo>
                    <a:pt x="0" y="606"/>
                    <a:pt x="114" y="1364"/>
                    <a:pt x="625" y="1364"/>
                  </a:cubicBezTo>
                  <a:cubicBezTo>
                    <a:pt x="644" y="1364"/>
                    <a:pt x="663" y="1363"/>
                    <a:pt x="683" y="1361"/>
                  </a:cubicBezTo>
                  <a:lnTo>
                    <a:pt x="3279" y="885"/>
                  </a:lnTo>
                  <a:cubicBezTo>
                    <a:pt x="3796" y="758"/>
                    <a:pt x="3681" y="0"/>
                    <a:pt x="317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1" name="Google Shape;1321;p7"/>
            <p:cNvSpPr/>
            <p:nvPr/>
          </p:nvSpPr>
          <p:spPr>
            <a:xfrm>
              <a:off x="6237545" y="708297"/>
              <a:ext cx="250815" cy="224721"/>
            </a:xfrm>
            <a:custGeom>
              <a:rect b="b" l="l" r="r" t="t"/>
              <a:pathLst>
                <a:path extrusionOk="0" h="6967" w="7776">
                  <a:moveTo>
                    <a:pt x="3932" y="1"/>
                  </a:moveTo>
                  <a:cubicBezTo>
                    <a:pt x="2904" y="1"/>
                    <a:pt x="1893" y="465"/>
                    <a:pt x="1227" y="1338"/>
                  </a:cubicBezTo>
                  <a:lnTo>
                    <a:pt x="6966" y="4969"/>
                  </a:lnTo>
                  <a:cubicBezTo>
                    <a:pt x="7775" y="3398"/>
                    <a:pt x="7251" y="1469"/>
                    <a:pt x="5751" y="528"/>
                  </a:cubicBezTo>
                  <a:cubicBezTo>
                    <a:pt x="5188" y="173"/>
                    <a:pt x="4557" y="1"/>
                    <a:pt x="3932" y="1"/>
                  </a:cubicBezTo>
                  <a:close/>
                  <a:moveTo>
                    <a:pt x="822" y="1993"/>
                  </a:moveTo>
                  <a:lnTo>
                    <a:pt x="822" y="1993"/>
                  </a:lnTo>
                  <a:cubicBezTo>
                    <a:pt x="0" y="3553"/>
                    <a:pt x="524" y="5493"/>
                    <a:pt x="2024" y="6434"/>
                  </a:cubicBezTo>
                  <a:cubicBezTo>
                    <a:pt x="2586" y="6793"/>
                    <a:pt x="3217" y="6966"/>
                    <a:pt x="3842" y="6966"/>
                  </a:cubicBezTo>
                  <a:cubicBezTo>
                    <a:pt x="4875" y="6966"/>
                    <a:pt x="5893" y="6495"/>
                    <a:pt x="6561" y="5612"/>
                  </a:cubicBezTo>
                  <a:lnTo>
                    <a:pt x="822" y="1993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2" name="Google Shape;1322;p7"/>
            <p:cNvSpPr/>
            <p:nvPr/>
          </p:nvSpPr>
          <p:spPr>
            <a:xfrm>
              <a:off x="6706823" y="226472"/>
              <a:ext cx="196272" cy="181918"/>
            </a:xfrm>
            <a:custGeom>
              <a:rect b="b" l="l" r="r" t="t"/>
              <a:pathLst>
                <a:path extrusionOk="0" h="5640" w="6085">
                  <a:moveTo>
                    <a:pt x="3620" y="0"/>
                  </a:moveTo>
                  <a:lnTo>
                    <a:pt x="1215" y="1631"/>
                  </a:lnTo>
                  <a:cubicBezTo>
                    <a:pt x="251" y="2286"/>
                    <a:pt x="1" y="3596"/>
                    <a:pt x="656" y="4560"/>
                  </a:cubicBezTo>
                  <a:lnTo>
                    <a:pt x="763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1"/>
                    <a:pt x="3692" y="5275"/>
                  </a:cubicBezTo>
                  <a:lnTo>
                    <a:pt x="6085" y="3644"/>
                  </a:lnTo>
                  <a:lnTo>
                    <a:pt x="3620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3" name="Google Shape;1323;p7"/>
            <p:cNvSpPr/>
            <p:nvPr/>
          </p:nvSpPr>
          <p:spPr>
            <a:xfrm>
              <a:off x="6839327" y="151317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577" y="1"/>
                  </a:moveTo>
                  <a:cubicBezTo>
                    <a:pt x="3169" y="1"/>
                    <a:pt x="2757" y="119"/>
                    <a:pt x="2394" y="366"/>
                  </a:cubicBezTo>
                  <a:lnTo>
                    <a:pt x="1" y="1985"/>
                  </a:lnTo>
                  <a:lnTo>
                    <a:pt x="2489" y="5628"/>
                  </a:lnTo>
                  <a:lnTo>
                    <a:pt x="4882" y="4009"/>
                  </a:lnTo>
                  <a:cubicBezTo>
                    <a:pt x="5835" y="3354"/>
                    <a:pt x="6085" y="2044"/>
                    <a:pt x="5430" y="1080"/>
                  </a:cubicBezTo>
                  <a:lnTo>
                    <a:pt x="5323" y="925"/>
                  </a:lnTo>
                  <a:cubicBezTo>
                    <a:pt x="4914" y="324"/>
                    <a:pt x="4252" y="1"/>
                    <a:pt x="357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4" name="Google Shape;1324;p7"/>
            <p:cNvSpPr/>
            <p:nvPr/>
          </p:nvSpPr>
          <p:spPr>
            <a:xfrm>
              <a:off x="6649603" y="602242"/>
              <a:ext cx="345677" cy="344032"/>
            </a:xfrm>
            <a:custGeom>
              <a:rect b="b" l="l" r="r" t="t"/>
              <a:pathLst>
                <a:path extrusionOk="0" h="10666" w="10717">
                  <a:moveTo>
                    <a:pt x="4999" y="1"/>
                  </a:moveTo>
                  <a:cubicBezTo>
                    <a:pt x="4821" y="1"/>
                    <a:pt x="4666" y="136"/>
                    <a:pt x="4644" y="328"/>
                  </a:cubicBezTo>
                  <a:lnTo>
                    <a:pt x="4180" y="3805"/>
                  </a:lnTo>
                  <a:lnTo>
                    <a:pt x="703" y="3340"/>
                  </a:lnTo>
                  <a:cubicBezTo>
                    <a:pt x="688" y="3338"/>
                    <a:pt x="674" y="3338"/>
                    <a:pt x="659" y="3338"/>
                  </a:cubicBezTo>
                  <a:cubicBezTo>
                    <a:pt x="474" y="3338"/>
                    <a:pt x="309" y="3474"/>
                    <a:pt x="287" y="3662"/>
                  </a:cubicBezTo>
                  <a:lnTo>
                    <a:pt x="37" y="5626"/>
                  </a:lnTo>
                  <a:cubicBezTo>
                    <a:pt x="1" y="5829"/>
                    <a:pt x="144" y="6019"/>
                    <a:pt x="346" y="6043"/>
                  </a:cubicBezTo>
                  <a:lnTo>
                    <a:pt x="3823" y="6507"/>
                  </a:lnTo>
                  <a:lnTo>
                    <a:pt x="3370" y="9984"/>
                  </a:lnTo>
                  <a:cubicBezTo>
                    <a:pt x="3335" y="10186"/>
                    <a:pt x="3477" y="10377"/>
                    <a:pt x="3692" y="10401"/>
                  </a:cubicBezTo>
                  <a:lnTo>
                    <a:pt x="5656" y="10663"/>
                  </a:lnTo>
                  <a:cubicBezTo>
                    <a:pt x="5671" y="10664"/>
                    <a:pt x="5686" y="10665"/>
                    <a:pt x="5700" y="10665"/>
                  </a:cubicBezTo>
                  <a:cubicBezTo>
                    <a:pt x="5886" y="10665"/>
                    <a:pt x="6051" y="10529"/>
                    <a:pt x="6073" y="10341"/>
                  </a:cubicBezTo>
                  <a:lnTo>
                    <a:pt x="6537" y="6864"/>
                  </a:lnTo>
                  <a:lnTo>
                    <a:pt x="10014" y="7329"/>
                  </a:lnTo>
                  <a:cubicBezTo>
                    <a:pt x="10029" y="7331"/>
                    <a:pt x="10044" y="7331"/>
                    <a:pt x="10058" y="7331"/>
                  </a:cubicBezTo>
                  <a:cubicBezTo>
                    <a:pt x="10243" y="7331"/>
                    <a:pt x="10409" y="7195"/>
                    <a:pt x="10431" y="7007"/>
                  </a:cubicBezTo>
                  <a:lnTo>
                    <a:pt x="10693" y="5031"/>
                  </a:lnTo>
                  <a:cubicBezTo>
                    <a:pt x="10716" y="4828"/>
                    <a:pt x="10574" y="4638"/>
                    <a:pt x="10371" y="4614"/>
                  </a:cubicBezTo>
                  <a:lnTo>
                    <a:pt x="6895" y="4150"/>
                  </a:lnTo>
                  <a:lnTo>
                    <a:pt x="7347" y="673"/>
                  </a:lnTo>
                  <a:cubicBezTo>
                    <a:pt x="7383" y="471"/>
                    <a:pt x="7240" y="280"/>
                    <a:pt x="7026" y="256"/>
                  </a:cubicBezTo>
                  <a:lnTo>
                    <a:pt x="5061" y="6"/>
                  </a:lnTo>
                  <a:cubicBezTo>
                    <a:pt x="5040" y="3"/>
                    <a:pt x="5019" y="1"/>
                    <a:pt x="499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5" name="Google Shape;1325;p7"/>
            <p:cNvSpPr/>
            <p:nvPr/>
          </p:nvSpPr>
          <p:spPr>
            <a:xfrm>
              <a:off x="6206806" y="1123773"/>
              <a:ext cx="349902" cy="435733"/>
            </a:xfrm>
            <a:custGeom>
              <a:rect b="b" l="l" r="r" t="t"/>
              <a:pathLst>
                <a:path extrusionOk="0" h="13509" w="10848">
                  <a:moveTo>
                    <a:pt x="4153" y="414"/>
                  </a:moveTo>
                  <a:cubicBezTo>
                    <a:pt x="4440" y="414"/>
                    <a:pt x="4724" y="589"/>
                    <a:pt x="4775" y="982"/>
                  </a:cubicBezTo>
                  <a:cubicBezTo>
                    <a:pt x="4811" y="1173"/>
                    <a:pt x="4763" y="1375"/>
                    <a:pt x="4632" y="1518"/>
                  </a:cubicBezTo>
                  <a:lnTo>
                    <a:pt x="3835" y="1673"/>
                  </a:lnTo>
                  <a:cubicBezTo>
                    <a:pt x="3668" y="1578"/>
                    <a:pt x="3549" y="1411"/>
                    <a:pt x="3513" y="1209"/>
                  </a:cubicBezTo>
                  <a:cubicBezTo>
                    <a:pt x="3399" y="710"/>
                    <a:pt x="3779" y="414"/>
                    <a:pt x="4153" y="414"/>
                  </a:cubicBezTo>
                  <a:close/>
                  <a:moveTo>
                    <a:pt x="7868" y="2734"/>
                  </a:moveTo>
                  <a:cubicBezTo>
                    <a:pt x="8126" y="2734"/>
                    <a:pt x="8354" y="2923"/>
                    <a:pt x="8407" y="3185"/>
                  </a:cubicBezTo>
                  <a:lnTo>
                    <a:pt x="9788" y="10746"/>
                  </a:lnTo>
                  <a:cubicBezTo>
                    <a:pt x="9835" y="11043"/>
                    <a:pt x="9633" y="11329"/>
                    <a:pt x="9335" y="11377"/>
                  </a:cubicBezTo>
                  <a:lnTo>
                    <a:pt x="3073" y="12520"/>
                  </a:lnTo>
                  <a:cubicBezTo>
                    <a:pt x="3038" y="12527"/>
                    <a:pt x="3003" y="12530"/>
                    <a:pt x="2968" y="12530"/>
                  </a:cubicBezTo>
                  <a:cubicBezTo>
                    <a:pt x="2711" y="12530"/>
                    <a:pt x="2484" y="12342"/>
                    <a:pt x="2442" y="12079"/>
                  </a:cubicBezTo>
                  <a:lnTo>
                    <a:pt x="1061" y="4519"/>
                  </a:lnTo>
                  <a:cubicBezTo>
                    <a:pt x="1013" y="4221"/>
                    <a:pt x="1203" y="3935"/>
                    <a:pt x="1513" y="3888"/>
                  </a:cubicBezTo>
                  <a:lnTo>
                    <a:pt x="2251" y="3745"/>
                  </a:lnTo>
                  <a:cubicBezTo>
                    <a:pt x="2294" y="3960"/>
                    <a:pt x="2483" y="4107"/>
                    <a:pt x="2695" y="4107"/>
                  </a:cubicBezTo>
                  <a:cubicBezTo>
                    <a:pt x="2717" y="4107"/>
                    <a:pt x="2740" y="4105"/>
                    <a:pt x="2763" y="4102"/>
                  </a:cubicBezTo>
                  <a:lnTo>
                    <a:pt x="6668" y="3387"/>
                  </a:lnTo>
                  <a:cubicBezTo>
                    <a:pt x="6907" y="3340"/>
                    <a:pt x="7061" y="3114"/>
                    <a:pt x="7026" y="2875"/>
                  </a:cubicBezTo>
                  <a:lnTo>
                    <a:pt x="7764" y="2745"/>
                  </a:lnTo>
                  <a:cubicBezTo>
                    <a:pt x="7799" y="2737"/>
                    <a:pt x="7834" y="2734"/>
                    <a:pt x="7868" y="2734"/>
                  </a:cubicBezTo>
                  <a:close/>
                  <a:moveTo>
                    <a:pt x="4147" y="0"/>
                  </a:moveTo>
                  <a:cubicBezTo>
                    <a:pt x="4083" y="0"/>
                    <a:pt x="4018" y="6"/>
                    <a:pt x="3954" y="18"/>
                  </a:cubicBezTo>
                  <a:cubicBezTo>
                    <a:pt x="3358" y="125"/>
                    <a:pt x="2966" y="697"/>
                    <a:pt x="3073" y="1292"/>
                  </a:cubicBezTo>
                  <a:cubicBezTo>
                    <a:pt x="3108" y="1459"/>
                    <a:pt x="3180" y="1625"/>
                    <a:pt x="3287" y="1768"/>
                  </a:cubicBezTo>
                  <a:lnTo>
                    <a:pt x="2513" y="1911"/>
                  </a:lnTo>
                  <a:cubicBezTo>
                    <a:pt x="2192" y="1971"/>
                    <a:pt x="1989" y="2280"/>
                    <a:pt x="2037" y="2602"/>
                  </a:cubicBezTo>
                  <a:lnTo>
                    <a:pt x="2096" y="2875"/>
                  </a:lnTo>
                  <a:lnTo>
                    <a:pt x="811" y="3114"/>
                  </a:lnTo>
                  <a:cubicBezTo>
                    <a:pt x="322" y="3197"/>
                    <a:pt x="1" y="3661"/>
                    <a:pt x="96" y="4149"/>
                  </a:cubicBezTo>
                  <a:lnTo>
                    <a:pt x="1668" y="12770"/>
                  </a:lnTo>
                  <a:cubicBezTo>
                    <a:pt x="1742" y="13206"/>
                    <a:pt x="2121" y="13509"/>
                    <a:pt x="2549" y="13509"/>
                  </a:cubicBezTo>
                  <a:cubicBezTo>
                    <a:pt x="2600" y="13509"/>
                    <a:pt x="2652" y="13505"/>
                    <a:pt x="2704" y="13496"/>
                  </a:cubicBezTo>
                  <a:lnTo>
                    <a:pt x="10038" y="12150"/>
                  </a:lnTo>
                  <a:cubicBezTo>
                    <a:pt x="10526" y="12067"/>
                    <a:pt x="10848" y="11603"/>
                    <a:pt x="10752" y="11115"/>
                  </a:cubicBezTo>
                  <a:lnTo>
                    <a:pt x="9181" y="2483"/>
                  </a:lnTo>
                  <a:cubicBezTo>
                    <a:pt x="9097" y="2052"/>
                    <a:pt x="8726" y="1751"/>
                    <a:pt x="8313" y="1751"/>
                  </a:cubicBezTo>
                  <a:cubicBezTo>
                    <a:pt x="8257" y="1751"/>
                    <a:pt x="8201" y="1757"/>
                    <a:pt x="8145" y="1768"/>
                  </a:cubicBezTo>
                  <a:lnTo>
                    <a:pt x="6859" y="1994"/>
                  </a:lnTo>
                  <a:lnTo>
                    <a:pt x="6811" y="1721"/>
                  </a:lnTo>
                  <a:cubicBezTo>
                    <a:pt x="6758" y="1431"/>
                    <a:pt x="6500" y="1237"/>
                    <a:pt x="6223" y="1237"/>
                  </a:cubicBezTo>
                  <a:cubicBezTo>
                    <a:pt x="6193" y="1237"/>
                    <a:pt x="6163" y="1240"/>
                    <a:pt x="6133" y="1244"/>
                  </a:cubicBezTo>
                  <a:lnTo>
                    <a:pt x="5180" y="1423"/>
                  </a:lnTo>
                  <a:cubicBezTo>
                    <a:pt x="5240" y="1244"/>
                    <a:pt x="5240" y="1066"/>
                    <a:pt x="5216" y="899"/>
                  </a:cubicBezTo>
                  <a:cubicBezTo>
                    <a:pt x="5121" y="370"/>
                    <a:pt x="4658" y="0"/>
                    <a:pt x="414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6" name="Google Shape;1326;p7"/>
            <p:cNvSpPr/>
            <p:nvPr/>
          </p:nvSpPr>
          <p:spPr>
            <a:xfrm>
              <a:off x="6269026" y="1280275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3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4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7" name="Google Shape;1327;p7"/>
            <p:cNvSpPr/>
            <p:nvPr/>
          </p:nvSpPr>
          <p:spPr>
            <a:xfrm>
              <a:off x="6336761" y="1265566"/>
              <a:ext cx="125214" cy="43931"/>
            </a:xfrm>
            <a:custGeom>
              <a:rect b="b" l="l" r="r" t="t"/>
              <a:pathLst>
                <a:path extrusionOk="0" h="1362" w="3882">
                  <a:moveTo>
                    <a:pt x="3285" y="1"/>
                  </a:moveTo>
                  <a:cubicBezTo>
                    <a:pt x="3247" y="1"/>
                    <a:pt x="3206" y="5"/>
                    <a:pt x="3163" y="15"/>
                  </a:cubicBezTo>
                  <a:lnTo>
                    <a:pt x="3151" y="15"/>
                  </a:lnTo>
                  <a:lnTo>
                    <a:pt x="556" y="492"/>
                  </a:lnTo>
                  <a:cubicBezTo>
                    <a:pt x="1" y="569"/>
                    <a:pt x="108" y="1362"/>
                    <a:pt x="599" y="1362"/>
                  </a:cubicBezTo>
                  <a:cubicBezTo>
                    <a:pt x="634" y="1362"/>
                    <a:pt x="671" y="1358"/>
                    <a:pt x="711" y="1349"/>
                  </a:cubicBezTo>
                  <a:lnTo>
                    <a:pt x="3306" y="873"/>
                  </a:lnTo>
                  <a:cubicBezTo>
                    <a:pt x="3882" y="817"/>
                    <a:pt x="3788" y="1"/>
                    <a:pt x="328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8" name="Google Shape;1328;p7"/>
            <p:cNvSpPr/>
            <p:nvPr/>
          </p:nvSpPr>
          <p:spPr>
            <a:xfrm>
              <a:off x="6281702" y="1349784"/>
              <a:ext cx="59769" cy="49866"/>
            </a:xfrm>
            <a:custGeom>
              <a:rect b="b" l="l" r="r" t="t"/>
              <a:pathLst>
                <a:path extrusionOk="0" h="1546" w="1853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2" y="1502"/>
                    <a:pt x="854" y="1545"/>
                    <a:pt x="1001" y="1545"/>
                  </a:cubicBezTo>
                  <a:cubicBezTo>
                    <a:pt x="1450" y="1545"/>
                    <a:pt x="1852" y="1145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9" name="Google Shape;1329;p7"/>
            <p:cNvSpPr/>
            <p:nvPr/>
          </p:nvSpPr>
          <p:spPr>
            <a:xfrm>
              <a:off x="6351341" y="1335140"/>
              <a:ext cx="120892" cy="43544"/>
            </a:xfrm>
            <a:custGeom>
              <a:rect b="b" l="l" r="r" t="t"/>
              <a:pathLst>
                <a:path extrusionOk="0" h="1350" w="3748">
                  <a:moveTo>
                    <a:pt x="3128" y="0"/>
                  </a:moveTo>
                  <a:cubicBezTo>
                    <a:pt x="3117" y="0"/>
                    <a:pt x="3105" y="1"/>
                    <a:pt x="3092" y="2"/>
                  </a:cubicBezTo>
                  <a:lnTo>
                    <a:pt x="497" y="478"/>
                  </a:lnTo>
                  <a:cubicBezTo>
                    <a:pt x="0" y="628"/>
                    <a:pt x="120" y="1349"/>
                    <a:pt x="605" y="1349"/>
                  </a:cubicBezTo>
                  <a:cubicBezTo>
                    <a:pt x="620" y="1349"/>
                    <a:pt x="636" y="1348"/>
                    <a:pt x="652" y="1347"/>
                  </a:cubicBezTo>
                  <a:lnTo>
                    <a:pt x="3247" y="883"/>
                  </a:lnTo>
                  <a:cubicBezTo>
                    <a:pt x="3747" y="731"/>
                    <a:pt x="3634" y="0"/>
                    <a:pt x="312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0" name="Google Shape;1330;p7"/>
            <p:cNvSpPr/>
            <p:nvPr/>
          </p:nvSpPr>
          <p:spPr>
            <a:xfrm>
              <a:off x="6295152" y="1424293"/>
              <a:ext cx="60156" cy="49834"/>
            </a:xfrm>
            <a:custGeom>
              <a:rect b="b" l="l" r="r" t="t"/>
              <a:pathLst>
                <a:path extrusionOk="0" h="1545" w="1865">
                  <a:moveTo>
                    <a:pt x="1014" y="0"/>
                  </a:moveTo>
                  <a:cubicBezTo>
                    <a:pt x="970" y="0"/>
                    <a:pt x="926" y="4"/>
                    <a:pt x="881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9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1" name="Google Shape;1331;p7"/>
            <p:cNvSpPr/>
            <p:nvPr/>
          </p:nvSpPr>
          <p:spPr>
            <a:xfrm>
              <a:off x="6364404" y="1409585"/>
              <a:ext cx="121795" cy="43577"/>
            </a:xfrm>
            <a:custGeom>
              <a:rect b="b" l="l" r="r" t="t"/>
              <a:pathLst>
                <a:path extrusionOk="0" h="1351" w="3776">
                  <a:moveTo>
                    <a:pt x="3162" y="0"/>
                  </a:moveTo>
                  <a:cubicBezTo>
                    <a:pt x="3143" y="0"/>
                    <a:pt x="3124" y="1"/>
                    <a:pt x="3104" y="3"/>
                  </a:cubicBezTo>
                  <a:lnTo>
                    <a:pt x="520" y="468"/>
                  </a:lnTo>
                  <a:cubicBezTo>
                    <a:pt x="0" y="606"/>
                    <a:pt x="120" y="1351"/>
                    <a:pt x="628" y="1351"/>
                  </a:cubicBezTo>
                  <a:cubicBezTo>
                    <a:pt x="643" y="1351"/>
                    <a:pt x="659" y="1350"/>
                    <a:pt x="675" y="1349"/>
                  </a:cubicBezTo>
                  <a:lnTo>
                    <a:pt x="3271" y="872"/>
                  </a:lnTo>
                  <a:cubicBezTo>
                    <a:pt x="3776" y="735"/>
                    <a:pt x="3661" y="0"/>
                    <a:pt x="316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2" name="Google Shape;1332;p7"/>
            <p:cNvSpPr/>
            <p:nvPr/>
          </p:nvSpPr>
          <p:spPr>
            <a:xfrm>
              <a:off x="6239093" y="1733038"/>
              <a:ext cx="249267" cy="224043"/>
            </a:xfrm>
            <a:custGeom>
              <a:rect b="b" l="l" r="r" t="t"/>
              <a:pathLst>
                <a:path extrusionOk="0" h="6946" w="7728">
                  <a:moveTo>
                    <a:pt x="3895" y="0"/>
                  </a:moveTo>
                  <a:cubicBezTo>
                    <a:pt x="2864" y="0"/>
                    <a:pt x="1847" y="469"/>
                    <a:pt x="1179" y="1346"/>
                  </a:cubicBezTo>
                  <a:lnTo>
                    <a:pt x="6918" y="4965"/>
                  </a:lnTo>
                  <a:cubicBezTo>
                    <a:pt x="7727" y="3394"/>
                    <a:pt x="7203" y="1465"/>
                    <a:pt x="5703" y="524"/>
                  </a:cubicBezTo>
                  <a:cubicBezTo>
                    <a:pt x="5144" y="171"/>
                    <a:pt x="4517" y="0"/>
                    <a:pt x="3895" y="0"/>
                  </a:cubicBezTo>
                  <a:close/>
                  <a:moveTo>
                    <a:pt x="774" y="1989"/>
                  </a:moveTo>
                  <a:cubicBezTo>
                    <a:pt x="0" y="3548"/>
                    <a:pt x="488" y="5477"/>
                    <a:pt x="1953" y="6418"/>
                  </a:cubicBezTo>
                  <a:cubicBezTo>
                    <a:pt x="2520" y="6774"/>
                    <a:pt x="3154" y="6945"/>
                    <a:pt x="3783" y="6945"/>
                  </a:cubicBezTo>
                  <a:cubicBezTo>
                    <a:pt x="4815" y="6945"/>
                    <a:pt x="5832" y="6482"/>
                    <a:pt x="6513" y="5608"/>
                  </a:cubicBezTo>
                  <a:lnTo>
                    <a:pt x="774" y="1989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3" name="Google Shape;1333;p7"/>
            <p:cNvSpPr/>
            <p:nvPr/>
          </p:nvSpPr>
          <p:spPr>
            <a:xfrm>
              <a:off x="6706823" y="1251439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620" y="1"/>
                  </a:moveTo>
                  <a:lnTo>
                    <a:pt x="1215" y="1620"/>
                  </a:lnTo>
                  <a:cubicBezTo>
                    <a:pt x="251" y="2275"/>
                    <a:pt x="1" y="3585"/>
                    <a:pt x="656" y="4549"/>
                  </a:cubicBezTo>
                  <a:lnTo>
                    <a:pt x="763" y="4704"/>
                  </a:lnTo>
                  <a:cubicBezTo>
                    <a:pt x="1171" y="5305"/>
                    <a:pt x="1833" y="5629"/>
                    <a:pt x="2508" y="5629"/>
                  </a:cubicBezTo>
                  <a:cubicBezTo>
                    <a:pt x="2916" y="5629"/>
                    <a:pt x="3328" y="5510"/>
                    <a:pt x="3692" y="5264"/>
                  </a:cubicBezTo>
                  <a:lnTo>
                    <a:pt x="6085" y="3644"/>
                  </a:lnTo>
                  <a:lnTo>
                    <a:pt x="3620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4" name="Google Shape;1334;p7"/>
            <p:cNvSpPr/>
            <p:nvPr/>
          </p:nvSpPr>
          <p:spPr>
            <a:xfrm>
              <a:off x="6839327" y="1176188"/>
              <a:ext cx="196272" cy="181660"/>
            </a:xfrm>
            <a:custGeom>
              <a:rect b="b" l="l" r="r" t="t"/>
              <a:pathLst>
                <a:path extrusionOk="0" h="5632" w="6085">
                  <a:moveTo>
                    <a:pt x="3588" y="1"/>
                  </a:moveTo>
                  <a:cubicBezTo>
                    <a:pt x="3177" y="1"/>
                    <a:pt x="2760" y="120"/>
                    <a:pt x="2394" y="369"/>
                  </a:cubicBezTo>
                  <a:lnTo>
                    <a:pt x="1" y="1989"/>
                  </a:lnTo>
                  <a:lnTo>
                    <a:pt x="2489" y="5632"/>
                  </a:lnTo>
                  <a:lnTo>
                    <a:pt x="4882" y="4001"/>
                  </a:lnTo>
                  <a:cubicBezTo>
                    <a:pt x="5835" y="3346"/>
                    <a:pt x="6085" y="2036"/>
                    <a:pt x="5430" y="1072"/>
                  </a:cubicBezTo>
                  <a:lnTo>
                    <a:pt x="5430" y="1072"/>
                  </a:lnTo>
                  <a:lnTo>
                    <a:pt x="5430" y="1084"/>
                  </a:lnTo>
                  <a:lnTo>
                    <a:pt x="5323" y="917"/>
                  </a:lnTo>
                  <a:cubicBezTo>
                    <a:pt x="4917" y="319"/>
                    <a:pt x="4259" y="1"/>
                    <a:pt x="358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5" name="Google Shape;1335;p7"/>
            <p:cNvSpPr/>
            <p:nvPr/>
          </p:nvSpPr>
          <p:spPr>
            <a:xfrm>
              <a:off x="6649603" y="1626564"/>
              <a:ext cx="345677" cy="344387"/>
            </a:xfrm>
            <a:custGeom>
              <a:rect b="b" l="l" r="r" t="t"/>
              <a:pathLst>
                <a:path extrusionOk="0" h="10677" w="10717">
                  <a:moveTo>
                    <a:pt x="5017" y="1"/>
                  </a:moveTo>
                  <a:cubicBezTo>
                    <a:pt x="4832" y="1"/>
                    <a:pt x="4666" y="137"/>
                    <a:pt x="4644" y="325"/>
                  </a:cubicBezTo>
                  <a:lnTo>
                    <a:pt x="4180" y="3813"/>
                  </a:lnTo>
                  <a:lnTo>
                    <a:pt x="703" y="3349"/>
                  </a:lnTo>
                  <a:cubicBezTo>
                    <a:pt x="688" y="3347"/>
                    <a:pt x="674" y="3346"/>
                    <a:pt x="659" y="3346"/>
                  </a:cubicBezTo>
                  <a:cubicBezTo>
                    <a:pt x="474" y="3346"/>
                    <a:pt x="309" y="3483"/>
                    <a:pt x="287" y="3670"/>
                  </a:cubicBezTo>
                  <a:lnTo>
                    <a:pt x="37" y="5635"/>
                  </a:lnTo>
                  <a:cubicBezTo>
                    <a:pt x="1" y="5837"/>
                    <a:pt x="144" y="6028"/>
                    <a:pt x="346" y="6052"/>
                  </a:cubicBezTo>
                  <a:lnTo>
                    <a:pt x="3823" y="6516"/>
                  </a:lnTo>
                  <a:lnTo>
                    <a:pt x="3370" y="9993"/>
                  </a:lnTo>
                  <a:cubicBezTo>
                    <a:pt x="3335" y="10195"/>
                    <a:pt x="3477" y="10386"/>
                    <a:pt x="3692" y="10409"/>
                  </a:cubicBezTo>
                  <a:lnTo>
                    <a:pt x="5656" y="10671"/>
                  </a:lnTo>
                  <a:cubicBezTo>
                    <a:pt x="5677" y="10675"/>
                    <a:pt x="5698" y="10677"/>
                    <a:pt x="5718" y="10677"/>
                  </a:cubicBezTo>
                  <a:cubicBezTo>
                    <a:pt x="5896" y="10677"/>
                    <a:pt x="6052" y="10542"/>
                    <a:pt x="6073" y="10350"/>
                  </a:cubicBezTo>
                  <a:lnTo>
                    <a:pt x="6537" y="6873"/>
                  </a:lnTo>
                  <a:lnTo>
                    <a:pt x="10014" y="7338"/>
                  </a:lnTo>
                  <a:cubicBezTo>
                    <a:pt x="10029" y="7339"/>
                    <a:pt x="10044" y="7340"/>
                    <a:pt x="10058" y="7340"/>
                  </a:cubicBezTo>
                  <a:cubicBezTo>
                    <a:pt x="10243" y="7340"/>
                    <a:pt x="10409" y="7204"/>
                    <a:pt x="10431" y="7016"/>
                  </a:cubicBezTo>
                  <a:lnTo>
                    <a:pt x="10693" y="5040"/>
                  </a:lnTo>
                  <a:cubicBezTo>
                    <a:pt x="10716" y="4837"/>
                    <a:pt x="10574" y="4647"/>
                    <a:pt x="10371" y="4623"/>
                  </a:cubicBezTo>
                  <a:lnTo>
                    <a:pt x="6895" y="4159"/>
                  </a:lnTo>
                  <a:lnTo>
                    <a:pt x="7347" y="682"/>
                  </a:lnTo>
                  <a:cubicBezTo>
                    <a:pt x="7383" y="480"/>
                    <a:pt x="7240" y="289"/>
                    <a:pt x="7026" y="265"/>
                  </a:cubicBezTo>
                  <a:lnTo>
                    <a:pt x="5061" y="3"/>
                  </a:lnTo>
                  <a:cubicBezTo>
                    <a:pt x="5046" y="2"/>
                    <a:pt x="5031" y="1"/>
                    <a:pt x="501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6" name="Google Shape;1336;p7"/>
            <p:cNvSpPr/>
            <p:nvPr/>
          </p:nvSpPr>
          <p:spPr>
            <a:xfrm>
              <a:off x="6206806" y="2148741"/>
              <a:ext cx="349902" cy="435023"/>
            </a:xfrm>
            <a:custGeom>
              <a:rect b="b" l="l" r="r" t="t"/>
              <a:pathLst>
                <a:path extrusionOk="0" h="13487" w="10848">
                  <a:moveTo>
                    <a:pt x="4151" y="408"/>
                  </a:moveTo>
                  <a:cubicBezTo>
                    <a:pt x="4439" y="408"/>
                    <a:pt x="4723" y="582"/>
                    <a:pt x="4775" y="971"/>
                  </a:cubicBezTo>
                  <a:cubicBezTo>
                    <a:pt x="4811" y="1162"/>
                    <a:pt x="4763" y="1364"/>
                    <a:pt x="4632" y="1507"/>
                  </a:cubicBezTo>
                  <a:lnTo>
                    <a:pt x="3835" y="1662"/>
                  </a:lnTo>
                  <a:cubicBezTo>
                    <a:pt x="3668" y="1567"/>
                    <a:pt x="3549" y="1400"/>
                    <a:pt x="3513" y="1209"/>
                  </a:cubicBezTo>
                  <a:lnTo>
                    <a:pt x="3513" y="1197"/>
                  </a:lnTo>
                  <a:cubicBezTo>
                    <a:pt x="3399" y="700"/>
                    <a:pt x="3778" y="408"/>
                    <a:pt x="4151" y="408"/>
                  </a:cubicBezTo>
                  <a:close/>
                  <a:moveTo>
                    <a:pt x="7856" y="2711"/>
                  </a:moveTo>
                  <a:cubicBezTo>
                    <a:pt x="8114" y="2711"/>
                    <a:pt x="8342" y="2899"/>
                    <a:pt x="8395" y="3162"/>
                  </a:cubicBezTo>
                  <a:lnTo>
                    <a:pt x="9788" y="10734"/>
                  </a:lnTo>
                  <a:cubicBezTo>
                    <a:pt x="9835" y="11032"/>
                    <a:pt x="9633" y="11318"/>
                    <a:pt x="9335" y="11365"/>
                  </a:cubicBezTo>
                  <a:lnTo>
                    <a:pt x="3073" y="12508"/>
                  </a:lnTo>
                  <a:cubicBezTo>
                    <a:pt x="3038" y="12515"/>
                    <a:pt x="3003" y="12519"/>
                    <a:pt x="2968" y="12519"/>
                  </a:cubicBezTo>
                  <a:cubicBezTo>
                    <a:pt x="2711" y="12519"/>
                    <a:pt x="2484" y="12330"/>
                    <a:pt x="2442" y="12068"/>
                  </a:cubicBezTo>
                  <a:lnTo>
                    <a:pt x="1061" y="4495"/>
                  </a:lnTo>
                  <a:cubicBezTo>
                    <a:pt x="1001" y="4198"/>
                    <a:pt x="1203" y="3912"/>
                    <a:pt x="1501" y="3864"/>
                  </a:cubicBezTo>
                  <a:lnTo>
                    <a:pt x="2251" y="3722"/>
                  </a:lnTo>
                  <a:cubicBezTo>
                    <a:pt x="2283" y="3932"/>
                    <a:pt x="2463" y="4087"/>
                    <a:pt x="2669" y="4087"/>
                  </a:cubicBezTo>
                  <a:cubicBezTo>
                    <a:pt x="2696" y="4087"/>
                    <a:pt x="2724" y="4084"/>
                    <a:pt x="2751" y="4079"/>
                  </a:cubicBezTo>
                  <a:lnTo>
                    <a:pt x="6668" y="3364"/>
                  </a:lnTo>
                  <a:cubicBezTo>
                    <a:pt x="6895" y="3317"/>
                    <a:pt x="7061" y="3091"/>
                    <a:pt x="7014" y="2852"/>
                  </a:cubicBezTo>
                  <a:lnTo>
                    <a:pt x="7752" y="2721"/>
                  </a:lnTo>
                  <a:cubicBezTo>
                    <a:pt x="7787" y="2714"/>
                    <a:pt x="7822" y="2711"/>
                    <a:pt x="7856" y="2711"/>
                  </a:cubicBezTo>
                  <a:close/>
                  <a:moveTo>
                    <a:pt x="4151" y="1"/>
                  </a:moveTo>
                  <a:cubicBezTo>
                    <a:pt x="4086" y="1"/>
                    <a:pt x="4020" y="7"/>
                    <a:pt x="3954" y="19"/>
                  </a:cubicBezTo>
                  <a:cubicBezTo>
                    <a:pt x="3358" y="126"/>
                    <a:pt x="2966" y="685"/>
                    <a:pt x="3073" y="1281"/>
                  </a:cubicBezTo>
                  <a:cubicBezTo>
                    <a:pt x="3108" y="1447"/>
                    <a:pt x="3180" y="1614"/>
                    <a:pt x="3287" y="1757"/>
                  </a:cubicBezTo>
                  <a:lnTo>
                    <a:pt x="2513" y="1900"/>
                  </a:lnTo>
                  <a:cubicBezTo>
                    <a:pt x="2192" y="1959"/>
                    <a:pt x="1989" y="2257"/>
                    <a:pt x="2037" y="2579"/>
                  </a:cubicBezTo>
                  <a:lnTo>
                    <a:pt x="2096" y="2864"/>
                  </a:lnTo>
                  <a:lnTo>
                    <a:pt x="811" y="3091"/>
                  </a:lnTo>
                  <a:cubicBezTo>
                    <a:pt x="322" y="3186"/>
                    <a:pt x="1" y="3650"/>
                    <a:pt x="96" y="4126"/>
                  </a:cubicBezTo>
                  <a:lnTo>
                    <a:pt x="1668" y="12758"/>
                  </a:lnTo>
                  <a:cubicBezTo>
                    <a:pt x="1742" y="13193"/>
                    <a:pt x="2119" y="13486"/>
                    <a:pt x="2545" y="13486"/>
                  </a:cubicBezTo>
                  <a:cubicBezTo>
                    <a:pt x="2597" y="13486"/>
                    <a:pt x="2650" y="13482"/>
                    <a:pt x="2704" y="13473"/>
                  </a:cubicBezTo>
                  <a:lnTo>
                    <a:pt x="10038" y="12139"/>
                  </a:lnTo>
                  <a:cubicBezTo>
                    <a:pt x="10526" y="12044"/>
                    <a:pt x="10848" y="11580"/>
                    <a:pt x="10752" y="11091"/>
                  </a:cubicBezTo>
                  <a:lnTo>
                    <a:pt x="9181" y="2459"/>
                  </a:lnTo>
                  <a:cubicBezTo>
                    <a:pt x="9096" y="2025"/>
                    <a:pt x="8718" y="1732"/>
                    <a:pt x="8300" y="1732"/>
                  </a:cubicBezTo>
                  <a:cubicBezTo>
                    <a:pt x="8249" y="1732"/>
                    <a:pt x="8197" y="1736"/>
                    <a:pt x="8145" y="1745"/>
                  </a:cubicBezTo>
                  <a:lnTo>
                    <a:pt x="6859" y="1983"/>
                  </a:lnTo>
                  <a:lnTo>
                    <a:pt x="6811" y="1709"/>
                  </a:lnTo>
                  <a:cubicBezTo>
                    <a:pt x="6758" y="1419"/>
                    <a:pt x="6500" y="1226"/>
                    <a:pt x="6223" y="1226"/>
                  </a:cubicBezTo>
                  <a:cubicBezTo>
                    <a:pt x="6193" y="1226"/>
                    <a:pt x="6163" y="1228"/>
                    <a:pt x="6133" y="1233"/>
                  </a:cubicBezTo>
                  <a:lnTo>
                    <a:pt x="5180" y="1412"/>
                  </a:lnTo>
                  <a:cubicBezTo>
                    <a:pt x="5240" y="1245"/>
                    <a:pt x="5240" y="1066"/>
                    <a:pt x="5216" y="888"/>
                  </a:cubicBezTo>
                  <a:cubicBezTo>
                    <a:pt x="5121" y="360"/>
                    <a:pt x="4661" y="1"/>
                    <a:pt x="415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7" name="Google Shape;1337;p7"/>
            <p:cNvSpPr/>
            <p:nvPr/>
          </p:nvSpPr>
          <p:spPr>
            <a:xfrm>
              <a:off x="6269026" y="2305274"/>
              <a:ext cx="60059" cy="49834"/>
            </a:xfrm>
            <a:custGeom>
              <a:rect b="b" l="l" r="r" t="t"/>
              <a:pathLst>
                <a:path extrusionOk="0" h="1545" w="1862">
                  <a:moveTo>
                    <a:pt x="1003" y="0"/>
                  </a:moveTo>
                  <a:cubicBezTo>
                    <a:pt x="959" y="0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4" y="1545"/>
                    <a:pt x="1861" y="1142"/>
                    <a:pt x="1763" y="631"/>
                  </a:cubicBezTo>
                  <a:cubicBezTo>
                    <a:pt x="1699" y="258"/>
                    <a:pt x="1369" y="0"/>
                    <a:pt x="100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8" name="Google Shape;1338;p7"/>
            <p:cNvSpPr/>
            <p:nvPr/>
          </p:nvSpPr>
          <p:spPr>
            <a:xfrm>
              <a:off x="6337310" y="2290308"/>
              <a:ext cx="124117" cy="43673"/>
            </a:xfrm>
            <a:custGeom>
              <a:rect b="b" l="l" r="r" t="t"/>
              <a:pathLst>
                <a:path extrusionOk="0" h="1354" w="3848">
                  <a:moveTo>
                    <a:pt x="3250" y="0"/>
                  </a:moveTo>
                  <a:cubicBezTo>
                    <a:pt x="3217" y="0"/>
                    <a:pt x="3183" y="4"/>
                    <a:pt x="3146" y="11"/>
                  </a:cubicBezTo>
                  <a:lnTo>
                    <a:pt x="3134" y="11"/>
                  </a:lnTo>
                  <a:lnTo>
                    <a:pt x="539" y="487"/>
                  </a:lnTo>
                  <a:cubicBezTo>
                    <a:pt x="1" y="588"/>
                    <a:pt x="106" y="1354"/>
                    <a:pt x="597" y="1354"/>
                  </a:cubicBezTo>
                  <a:cubicBezTo>
                    <a:pt x="628" y="1354"/>
                    <a:pt x="660" y="1351"/>
                    <a:pt x="694" y="1345"/>
                  </a:cubicBezTo>
                  <a:lnTo>
                    <a:pt x="3289" y="868"/>
                  </a:lnTo>
                  <a:cubicBezTo>
                    <a:pt x="3847" y="790"/>
                    <a:pt x="3746" y="0"/>
                    <a:pt x="325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9" name="Google Shape;1339;p7"/>
            <p:cNvSpPr/>
            <p:nvPr/>
          </p:nvSpPr>
          <p:spPr>
            <a:xfrm>
              <a:off x="6281702" y="2374687"/>
              <a:ext cx="59769" cy="49931"/>
            </a:xfrm>
            <a:custGeom>
              <a:rect b="b" l="l" r="r" t="t"/>
              <a:pathLst>
                <a:path extrusionOk="0" h="1548" w="1853">
                  <a:moveTo>
                    <a:pt x="1015" y="0"/>
                  </a:moveTo>
                  <a:cubicBezTo>
                    <a:pt x="967" y="0"/>
                    <a:pt x="919" y="5"/>
                    <a:pt x="870" y="15"/>
                  </a:cubicBezTo>
                  <a:cubicBezTo>
                    <a:pt x="191" y="122"/>
                    <a:pt x="1" y="1015"/>
                    <a:pt x="560" y="1408"/>
                  </a:cubicBezTo>
                  <a:cubicBezTo>
                    <a:pt x="701" y="1505"/>
                    <a:pt x="853" y="1548"/>
                    <a:pt x="1000" y="1548"/>
                  </a:cubicBezTo>
                  <a:cubicBezTo>
                    <a:pt x="1449" y="1548"/>
                    <a:pt x="1852" y="1145"/>
                    <a:pt x="1763" y="634"/>
                  </a:cubicBezTo>
                  <a:cubicBezTo>
                    <a:pt x="1700" y="266"/>
                    <a:pt x="1377" y="0"/>
                    <a:pt x="1015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0" name="Google Shape;1340;p7"/>
            <p:cNvSpPr/>
            <p:nvPr/>
          </p:nvSpPr>
          <p:spPr>
            <a:xfrm>
              <a:off x="6351341" y="2359753"/>
              <a:ext cx="120892" cy="43512"/>
            </a:xfrm>
            <a:custGeom>
              <a:rect b="b" l="l" r="r" t="t"/>
              <a:pathLst>
                <a:path extrusionOk="0" h="1349" w="3748">
                  <a:moveTo>
                    <a:pt x="3128" y="0"/>
                  </a:moveTo>
                  <a:cubicBezTo>
                    <a:pt x="3117" y="0"/>
                    <a:pt x="3105" y="1"/>
                    <a:pt x="3092" y="1"/>
                  </a:cubicBezTo>
                  <a:lnTo>
                    <a:pt x="497" y="478"/>
                  </a:lnTo>
                  <a:cubicBezTo>
                    <a:pt x="0" y="628"/>
                    <a:pt x="120" y="1349"/>
                    <a:pt x="605" y="1349"/>
                  </a:cubicBezTo>
                  <a:cubicBezTo>
                    <a:pt x="620" y="1349"/>
                    <a:pt x="636" y="1348"/>
                    <a:pt x="652" y="1347"/>
                  </a:cubicBezTo>
                  <a:lnTo>
                    <a:pt x="3247" y="882"/>
                  </a:lnTo>
                  <a:cubicBezTo>
                    <a:pt x="3747" y="731"/>
                    <a:pt x="3634" y="0"/>
                    <a:pt x="312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1" name="Google Shape;1341;p7"/>
            <p:cNvSpPr/>
            <p:nvPr/>
          </p:nvSpPr>
          <p:spPr>
            <a:xfrm>
              <a:off x="6295152" y="2448906"/>
              <a:ext cx="60156" cy="49834"/>
            </a:xfrm>
            <a:custGeom>
              <a:rect b="b" l="l" r="r" t="t"/>
              <a:pathLst>
                <a:path extrusionOk="0" h="1545" w="1865">
                  <a:moveTo>
                    <a:pt x="1014" y="0"/>
                  </a:moveTo>
                  <a:cubicBezTo>
                    <a:pt x="970" y="0"/>
                    <a:pt x="926" y="4"/>
                    <a:pt x="881" y="11"/>
                  </a:cubicBezTo>
                  <a:cubicBezTo>
                    <a:pt x="191" y="131"/>
                    <a:pt x="0" y="1012"/>
                    <a:pt x="572" y="1404"/>
                  </a:cubicBezTo>
                  <a:cubicBezTo>
                    <a:pt x="710" y="1501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8"/>
                    <a:pt x="1379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7"/>
            <p:cNvSpPr/>
            <p:nvPr/>
          </p:nvSpPr>
          <p:spPr>
            <a:xfrm>
              <a:off x="6364146" y="2434133"/>
              <a:ext cx="122311" cy="43673"/>
            </a:xfrm>
            <a:custGeom>
              <a:rect b="b" l="l" r="r" t="t"/>
              <a:pathLst>
                <a:path extrusionOk="0" h="1354" w="3792">
                  <a:moveTo>
                    <a:pt x="3180" y="1"/>
                  </a:moveTo>
                  <a:cubicBezTo>
                    <a:pt x="3158" y="1"/>
                    <a:pt x="3136" y="2"/>
                    <a:pt x="3112" y="5"/>
                  </a:cubicBezTo>
                  <a:lnTo>
                    <a:pt x="528" y="469"/>
                  </a:lnTo>
                  <a:cubicBezTo>
                    <a:pt x="0" y="607"/>
                    <a:pt x="114" y="1354"/>
                    <a:pt x="625" y="1354"/>
                  </a:cubicBezTo>
                  <a:cubicBezTo>
                    <a:pt x="644" y="1354"/>
                    <a:pt x="663" y="1353"/>
                    <a:pt x="683" y="1351"/>
                  </a:cubicBezTo>
                  <a:lnTo>
                    <a:pt x="3279" y="874"/>
                  </a:lnTo>
                  <a:cubicBezTo>
                    <a:pt x="3792" y="749"/>
                    <a:pt x="3682" y="1"/>
                    <a:pt x="3180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7"/>
            <p:cNvSpPr/>
            <p:nvPr/>
          </p:nvSpPr>
          <p:spPr>
            <a:xfrm>
              <a:off x="6237545" y="2757554"/>
              <a:ext cx="250815" cy="224785"/>
            </a:xfrm>
            <a:custGeom>
              <a:rect b="b" l="l" r="r" t="t"/>
              <a:pathLst>
                <a:path extrusionOk="0" h="6969" w="7776">
                  <a:moveTo>
                    <a:pt x="3935" y="0"/>
                  </a:moveTo>
                  <a:cubicBezTo>
                    <a:pt x="2906" y="0"/>
                    <a:pt x="1894" y="467"/>
                    <a:pt x="1227" y="1349"/>
                  </a:cubicBezTo>
                  <a:lnTo>
                    <a:pt x="6966" y="4968"/>
                  </a:lnTo>
                  <a:cubicBezTo>
                    <a:pt x="7775" y="3396"/>
                    <a:pt x="7251" y="1468"/>
                    <a:pt x="5751" y="527"/>
                  </a:cubicBezTo>
                  <a:cubicBezTo>
                    <a:pt x="5189" y="172"/>
                    <a:pt x="4559" y="0"/>
                    <a:pt x="3935" y="0"/>
                  </a:cubicBezTo>
                  <a:close/>
                  <a:moveTo>
                    <a:pt x="822" y="1992"/>
                  </a:moveTo>
                  <a:lnTo>
                    <a:pt x="822" y="1992"/>
                  </a:lnTo>
                  <a:cubicBezTo>
                    <a:pt x="0" y="3563"/>
                    <a:pt x="524" y="5492"/>
                    <a:pt x="2024" y="6444"/>
                  </a:cubicBezTo>
                  <a:cubicBezTo>
                    <a:pt x="2584" y="6798"/>
                    <a:pt x="3213" y="6968"/>
                    <a:pt x="3836" y="6968"/>
                  </a:cubicBezTo>
                  <a:cubicBezTo>
                    <a:pt x="4871" y="6968"/>
                    <a:pt x="5892" y="6500"/>
                    <a:pt x="6561" y="5623"/>
                  </a:cubicBezTo>
                  <a:lnTo>
                    <a:pt x="822" y="1992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7"/>
            <p:cNvSpPr/>
            <p:nvPr/>
          </p:nvSpPr>
          <p:spPr>
            <a:xfrm>
              <a:off x="6706823" y="2276051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620" y="1"/>
                  </a:moveTo>
                  <a:lnTo>
                    <a:pt x="1215" y="1620"/>
                  </a:lnTo>
                  <a:cubicBezTo>
                    <a:pt x="251" y="2275"/>
                    <a:pt x="1" y="3585"/>
                    <a:pt x="656" y="4549"/>
                  </a:cubicBezTo>
                  <a:lnTo>
                    <a:pt x="763" y="4716"/>
                  </a:lnTo>
                  <a:cubicBezTo>
                    <a:pt x="1170" y="5308"/>
                    <a:pt x="1831" y="5629"/>
                    <a:pt x="2505" y="5629"/>
                  </a:cubicBezTo>
                  <a:cubicBezTo>
                    <a:pt x="2914" y="5629"/>
                    <a:pt x="3327" y="5511"/>
                    <a:pt x="3692" y="5263"/>
                  </a:cubicBezTo>
                  <a:lnTo>
                    <a:pt x="6085" y="3644"/>
                  </a:lnTo>
                  <a:lnTo>
                    <a:pt x="3620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7"/>
            <p:cNvSpPr/>
            <p:nvPr/>
          </p:nvSpPr>
          <p:spPr>
            <a:xfrm>
              <a:off x="6839327" y="2200542"/>
              <a:ext cx="196272" cy="181918"/>
            </a:xfrm>
            <a:custGeom>
              <a:rect b="b" l="l" r="r" t="t"/>
              <a:pathLst>
                <a:path extrusionOk="0" h="5640" w="6085">
                  <a:moveTo>
                    <a:pt x="3577" y="0"/>
                  </a:moveTo>
                  <a:cubicBezTo>
                    <a:pt x="3169" y="0"/>
                    <a:pt x="2757" y="119"/>
                    <a:pt x="2394" y="365"/>
                  </a:cubicBezTo>
                  <a:lnTo>
                    <a:pt x="1" y="1996"/>
                  </a:lnTo>
                  <a:lnTo>
                    <a:pt x="2489" y="5640"/>
                  </a:lnTo>
                  <a:lnTo>
                    <a:pt x="4882" y="4009"/>
                  </a:lnTo>
                  <a:cubicBezTo>
                    <a:pt x="5835" y="3354"/>
                    <a:pt x="6085" y="2044"/>
                    <a:pt x="5430" y="1080"/>
                  </a:cubicBezTo>
                  <a:lnTo>
                    <a:pt x="5323" y="925"/>
                  </a:lnTo>
                  <a:cubicBezTo>
                    <a:pt x="4914" y="324"/>
                    <a:pt x="4252" y="0"/>
                    <a:pt x="357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7"/>
            <p:cNvSpPr/>
            <p:nvPr/>
          </p:nvSpPr>
          <p:spPr>
            <a:xfrm>
              <a:off x="6649603" y="2651177"/>
              <a:ext cx="345677" cy="344387"/>
            </a:xfrm>
            <a:custGeom>
              <a:rect b="b" l="l" r="r" t="t"/>
              <a:pathLst>
                <a:path extrusionOk="0" h="10677" w="10717">
                  <a:moveTo>
                    <a:pt x="5017" y="1"/>
                  </a:moveTo>
                  <a:cubicBezTo>
                    <a:pt x="4832" y="1"/>
                    <a:pt x="4666" y="137"/>
                    <a:pt x="4644" y="325"/>
                  </a:cubicBezTo>
                  <a:lnTo>
                    <a:pt x="4180" y="3801"/>
                  </a:lnTo>
                  <a:lnTo>
                    <a:pt x="703" y="3349"/>
                  </a:lnTo>
                  <a:cubicBezTo>
                    <a:pt x="682" y="3345"/>
                    <a:pt x="662" y="3343"/>
                    <a:pt x="641" y="3343"/>
                  </a:cubicBezTo>
                  <a:cubicBezTo>
                    <a:pt x="463" y="3343"/>
                    <a:pt x="308" y="3478"/>
                    <a:pt x="287" y="3670"/>
                  </a:cubicBezTo>
                  <a:lnTo>
                    <a:pt x="37" y="5647"/>
                  </a:lnTo>
                  <a:cubicBezTo>
                    <a:pt x="1" y="5849"/>
                    <a:pt x="144" y="6028"/>
                    <a:pt x="346" y="6063"/>
                  </a:cubicBezTo>
                  <a:lnTo>
                    <a:pt x="3823" y="6516"/>
                  </a:lnTo>
                  <a:lnTo>
                    <a:pt x="3370" y="10004"/>
                  </a:lnTo>
                  <a:cubicBezTo>
                    <a:pt x="3335" y="10207"/>
                    <a:pt x="3477" y="10385"/>
                    <a:pt x="3692" y="10421"/>
                  </a:cubicBezTo>
                  <a:lnTo>
                    <a:pt x="5656" y="10671"/>
                  </a:lnTo>
                  <a:cubicBezTo>
                    <a:pt x="5677" y="10675"/>
                    <a:pt x="5698" y="10677"/>
                    <a:pt x="5719" y="10677"/>
                  </a:cubicBezTo>
                  <a:cubicBezTo>
                    <a:pt x="5896" y="10677"/>
                    <a:pt x="6052" y="10543"/>
                    <a:pt x="6073" y="10362"/>
                  </a:cubicBezTo>
                  <a:lnTo>
                    <a:pt x="6537" y="6873"/>
                  </a:lnTo>
                  <a:lnTo>
                    <a:pt x="10014" y="7337"/>
                  </a:lnTo>
                  <a:cubicBezTo>
                    <a:pt x="10029" y="7339"/>
                    <a:pt x="10044" y="7340"/>
                    <a:pt x="10058" y="7340"/>
                  </a:cubicBezTo>
                  <a:cubicBezTo>
                    <a:pt x="10243" y="7340"/>
                    <a:pt x="10409" y="7204"/>
                    <a:pt x="10431" y="7016"/>
                  </a:cubicBezTo>
                  <a:lnTo>
                    <a:pt x="10693" y="5039"/>
                  </a:lnTo>
                  <a:cubicBezTo>
                    <a:pt x="10716" y="4837"/>
                    <a:pt x="10574" y="4647"/>
                    <a:pt x="10371" y="4623"/>
                  </a:cubicBezTo>
                  <a:lnTo>
                    <a:pt x="6895" y="4158"/>
                  </a:lnTo>
                  <a:lnTo>
                    <a:pt x="7347" y="682"/>
                  </a:lnTo>
                  <a:cubicBezTo>
                    <a:pt x="7383" y="479"/>
                    <a:pt x="7240" y="289"/>
                    <a:pt x="7026" y="265"/>
                  </a:cubicBezTo>
                  <a:lnTo>
                    <a:pt x="5061" y="3"/>
                  </a:lnTo>
                  <a:cubicBezTo>
                    <a:pt x="5046" y="1"/>
                    <a:pt x="5031" y="1"/>
                    <a:pt x="501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7"/>
            <p:cNvSpPr/>
            <p:nvPr/>
          </p:nvSpPr>
          <p:spPr>
            <a:xfrm>
              <a:off x="6206806" y="3173353"/>
              <a:ext cx="349902" cy="435765"/>
            </a:xfrm>
            <a:custGeom>
              <a:rect b="b" l="l" r="r" t="t"/>
              <a:pathLst>
                <a:path extrusionOk="0" h="13510" w="10848">
                  <a:moveTo>
                    <a:pt x="4157" y="412"/>
                  </a:moveTo>
                  <a:cubicBezTo>
                    <a:pt x="4443" y="412"/>
                    <a:pt x="4724" y="585"/>
                    <a:pt x="4775" y="971"/>
                  </a:cubicBezTo>
                  <a:cubicBezTo>
                    <a:pt x="4811" y="1173"/>
                    <a:pt x="4763" y="1364"/>
                    <a:pt x="4632" y="1519"/>
                  </a:cubicBezTo>
                  <a:lnTo>
                    <a:pt x="3835" y="1662"/>
                  </a:lnTo>
                  <a:cubicBezTo>
                    <a:pt x="3668" y="1566"/>
                    <a:pt x="3549" y="1400"/>
                    <a:pt x="3513" y="1209"/>
                  </a:cubicBezTo>
                  <a:cubicBezTo>
                    <a:pt x="3398" y="709"/>
                    <a:pt x="3782" y="412"/>
                    <a:pt x="4157" y="412"/>
                  </a:cubicBezTo>
                  <a:close/>
                  <a:moveTo>
                    <a:pt x="7861" y="2722"/>
                  </a:moveTo>
                  <a:cubicBezTo>
                    <a:pt x="8117" y="2722"/>
                    <a:pt x="8343" y="2901"/>
                    <a:pt x="8395" y="3162"/>
                  </a:cubicBezTo>
                  <a:lnTo>
                    <a:pt x="9788" y="10746"/>
                  </a:lnTo>
                  <a:cubicBezTo>
                    <a:pt x="9835" y="11044"/>
                    <a:pt x="9633" y="11329"/>
                    <a:pt x="9335" y="11377"/>
                  </a:cubicBezTo>
                  <a:lnTo>
                    <a:pt x="3073" y="12520"/>
                  </a:lnTo>
                  <a:cubicBezTo>
                    <a:pt x="3042" y="12525"/>
                    <a:pt x="3012" y="12527"/>
                    <a:pt x="2982" y="12527"/>
                  </a:cubicBezTo>
                  <a:cubicBezTo>
                    <a:pt x="2719" y="12527"/>
                    <a:pt x="2484" y="12345"/>
                    <a:pt x="2442" y="12068"/>
                  </a:cubicBezTo>
                  <a:lnTo>
                    <a:pt x="1061" y="4507"/>
                  </a:lnTo>
                  <a:cubicBezTo>
                    <a:pt x="1001" y="4210"/>
                    <a:pt x="1203" y="3924"/>
                    <a:pt x="1501" y="3864"/>
                  </a:cubicBezTo>
                  <a:lnTo>
                    <a:pt x="2251" y="3733"/>
                  </a:lnTo>
                  <a:cubicBezTo>
                    <a:pt x="2283" y="3942"/>
                    <a:pt x="2461" y="4087"/>
                    <a:pt x="2665" y="4087"/>
                  </a:cubicBezTo>
                  <a:cubicBezTo>
                    <a:pt x="2693" y="4087"/>
                    <a:pt x="2722" y="4084"/>
                    <a:pt x="2751" y="4079"/>
                  </a:cubicBezTo>
                  <a:lnTo>
                    <a:pt x="6668" y="3376"/>
                  </a:lnTo>
                  <a:cubicBezTo>
                    <a:pt x="6895" y="3328"/>
                    <a:pt x="7061" y="3102"/>
                    <a:pt x="7014" y="2864"/>
                  </a:cubicBezTo>
                  <a:lnTo>
                    <a:pt x="7752" y="2733"/>
                  </a:lnTo>
                  <a:cubicBezTo>
                    <a:pt x="7789" y="2726"/>
                    <a:pt x="7825" y="2722"/>
                    <a:pt x="7861" y="2722"/>
                  </a:cubicBezTo>
                  <a:close/>
                  <a:moveTo>
                    <a:pt x="4147" y="1"/>
                  </a:moveTo>
                  <a:cubicBezTo>
                    <a:pt x="4083" y="1"/>
                    <a:pt x="4018" y="7"/>
                    <a:pt x="3954" y="19"/>
                  </a:cubicBezTo>
                  <a:cubicBezTo>
                    <a:pt x="3358" y="126"/>
                    <a:pt x="2966" y="697"/>
                    <a:pt x="3073" y="1281"/>
                  </a:cubicBezTo>
                  <a:cubicBezTo>
                    <a:pt x="3108" y="1459"/>
                    <a:pt x="3180" y="1626"/>
                    <a:pt x="3287" y="1757"/>
                  </a:cubicBezTo>
                  <a:lnTo>
                    <a:pt x="2513" y="1912"/>
                  </a:lnTo>
                  <a:cubicBezTo>
                    <a:pt x="2192" y="1971"/>
                    <a:pt x="1989" y="2281"/>
                    <a:pt x="2037" y="2590"/>
                  </a:cubicBezTo>
                  <a:lnTo>
                    <a:pt x="2096" y="2876"/>
                  </a:lnTo>
                  <a:lnTo>
                    <a:pt x="811" y="3102"/>
                  </a:lnTo>
                  <a:cubicBezTo>
                    <a:pt x="322" y="3197"/>
                    <a:pt x="1" y="3662"/>
                    <a:pt x="96" y="4150"/>
                  </a:cubicBezTo>
                  <a:lnTo>
                    <a:pt x="1668" y="12770"/>
                  </a:lnTo>
                  <a:cubicBezTo>
                    <a:pt x="1742" y="13206"/>
                    <a:pt x="2121" y="13510"/>
                    <a:pt x="2549" y="13510"/>
                  </a:cubicBezTo>
                  <a:cubicBezTo>
                    <a:pt x="2600" y="13510"/>
                    <a:pt x="2652" y="13505"/>
                    <a:pt x="2704" y="13496"/>
                  </a:cubicBezTo>
                  <a:lnTo>
                    <a:pt x="10038" y="12151"/>
                  </a:lnTo>
                  <a:cubicBezTo>
                    <a:pt x="10526" y="12056"/>
                    <a:pt x="10848" y="11591"/>
                    <a:pt x="10752" y="11115"/>
                  </a:cubicBezTo>
                  <a:lnTo>
                    <a:pt x="9181" y="2483"/>
                  </a:lnTo>
                  <a:cubicBezTo>
                    <a:pt x="9096" y="2047"/>
                    <a:pt x="8716" y="1744"/>
                    <a:pt x="8296" y="1744"/>
                  </a:cubicBezTo>
                  <a:cubicBezTo>
                    <a:pt x="8246" y="1744"/>
                    <a:pt x="8195" y="1748"/>
                    <a:pt x="8145" y="1757"/>
                  </a:cubicBezTo>
                  <a:lnTo>
                    <a:pt x="6859" y="1995"/>
                  </a:lnTo>
                  <a:lnTo>
                    <a:pt x="6811" y="1721"/>
                  </a:lnTo>
                  <a:cubicBezTo>
                    <a:pt x="6758" y="1436"/>
                    <a:pt x="6509" y="1235"/>
                    <a:pt x="6237" y="1235"/>
                  </a:cubicBezTo>
                  <a:cubicBezTo>
                    <a:pt x="6202" y="1235"/>
                    <a:pt x="6167" y="1238"/>
                    <a:pt x="6133" y="1245"/>
                  </a:cubicBezTo>
                  <a:lnTo>
                    <a:pt x="5180" y="1412"/>
                  </a:lnTo>
                  <a:cubicBezTo>
                    <a:pt x="5240" y="1245"/>
                    <a:pt x="5240" y="1066"/>
                    <a:pt x="5216" y="900"/>
                  </a:cubicBezTo>
                  <a:cubicBezTo>
                    <a:pt x="5121" y="370"/>
                    <a:pt x="4658" y="1"/>
                    <a:pt x="414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7"/>
            <p:cNvSpPr/>
            <p:nvPr/>
          </p:nvSpPr>
          <p:spPr>
            <a:xfrm>
              <a:off x="6269026" y="3329757"/>
              <a:ext cx="60059" cy="49963"/>
            </a:xfrm>
            <a:custGeom>
              <a:rect b="b" l="l" r="r" t="t"/>
              <a:pathLst>
                <a:path extrusionOk="0" h="1549" w="1862">
                  <a:moveTo>
                    <a:pt x="1016" y="1"/>
                  </a:moveTo>
                  <a:cubicBezTo>
                    <a:pt x="968" y="1"/>
                    <a:pt x="919" y="6"/>
                    <a:pt x="870" y="15"/>
                  </a:cubicBezTo>
                  <a:cubicBezTo>
                    <a:pt x="191" y="134"/>
                    <a:pt x="1" y="1015"/>
                    <a:pt x="560" y="1408"/>
                  </a:cubicBezTo>
                  <a:cubicBezTo>
                    <a:pt x="701" y="1505"/>
                    <a:pt x="854" y="1549"/>
                    <a:pt x="1002" y="1549"/>
                  </a:cubicBezTo>
                  <a:cubicBezTo>
                    <a:pt x="1454" y="1549"/>
                    <a:pt x="1861" y="1146"/>
                    <a:pt x="1763" y="634"/>
                  </a:cubicBezTo>
                  <a:cubicBezTo>
                    <a:pt x="1700" y="267"/>
                    <a:pt x="1377" y="1"/>
                    <a:pt x="1016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7"/>
            <p:cNvSpPr/>
            <p:nvPr/>
          </p:nvSpPr>
          <p:spPr>
            <a:xfrm>
              <a:off x="6336794" y="3314791"/>
              <a:ext cx="125182" cy="43931"/>
            </a:xfrm>
            <a:custGeom>
              <a:rect b="b" l="l" r="r" t="t"/>
              <a:pathLst>
                <a:path extrusionOk="0" h="1362" w="3881">
                  <a:moveTo>
                    <a:pt x="3284" y="0"/>
                  </a:moveTo>
                  <a:cubicBezTo>
                    <a:pt x="3246" y="0"/>
                    <a:pt x="3205" y="5"/>
                    <a:pt x="3162" y="15"/>
                  </a:cubicBezTo>
                  <a:lnTo>
                    <a:pt x="3150" y="15"/>
                  </a:lnTo>
                  <a:lnTo>
                    <a:pt x="555" y="491"/>
                  </a:lnTo>
                  <a:cubicBezTo>
                    <a:pt x="0" y="580"/>
                    <a:pt x="107" y="1362"/>
                    <a:pt x="596" y="1362"/>
                  </a:cubicBezTo>
                  <a:cubicBezTo>
                    <a:pt x="632" y="1362"/>
                    <a:pt x="670" y="1357"/>
                    <a:pt x="710" y="1349"/>
                  </a:cubicBezTo>
                  <a:lnTo>
                    <a:pt x="3305" y="872"/>
                  </a:lnTo>
                  <a:cubicBezTo>
                    <a:pt x="3881" y="817"/>
                    <a:pt x="3787" y="0"/>
                    <a:pt x="328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7"/>
            <p:cNvSpPr/>
            <p:nvPr/>
          </p:nvSpPr>
          <p:spPr>
            <a:xfrm>
              <a:off x="6281702" y="3399267"/>
              <a:ext cx="59769" cy="49963"/>
            </a:xfrm>
            <a:custGeom>
              <a:rect b="b" l="l" r="r" t="t"/>
              <a:pathLst>
                <a:path extrusionOk="0" h="1549" w="1853">
                  <a:moveTo>
                    <a:pt x="1015" y="1"/>
                  </a:moveTo>
                  <a:cubicBezTo>
                    <a:pt x="967" y="1"/>
                    <a:pt x="919" y="6"/>
                    <a:pt x="870" y="15"/>
                  </a:cubicBezTo>
                  <a:cubicBezTo>
                    <a:pt x="191" y="134"/>
                    <a:pt x="1" y="1015"/>
                    <a:pt x="560" y="1408"/>
                  </a:cubicBezTo>
                  <a:cubicBezTo>
                    <a:pt x="701" y="1505"/>
                    <a:pt x="853" y="1549"/>
                    <a:pt x="1000" y="1549"/>
                  </a:cubicBezTo>
                  <a:cubicBezTo>
                    <a:pt x="1449" y="1549"/>
                    <a:pt x="1852" y="1146"/>
                    <a:pt x="1763" y="635"/>
                  </a:cubicBezTo>
                  <a:cubicBezTo>
                    <a:pt x="1700" y="267"/>
                    <a:pt x="1377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7"/>
            <p:cNvSpPr/>
            <p:nvPr/>
          </p:nvSpPr>
          <p:spPr>
            <a:xfrm>
              <a:off x="6351212" y="3384688"/>
              <a:ext cx="120892" cy="43544"/>
            </a:xfrm>
            <a:custGeom>
              <a:rect b="b" l="l" r="r" t="t"/>
              <a:pathLst>
                <a:path extrusionOk="0" h="1350" w="3748">
                  <a:moveTo>
                    <a:pt x="3144" y="1"/>
                  </a:moveTo>
                  <a:cubicBezTo>
                    <a:pt x="3128" y="1"/>
                    <a:pt x="3112" y="2"/>
                    <a:pt x="3096" y="3"/>
                  </a:cubicBezTo>
                  <a:lnTo>
                    <a:pt x="501" y="467"/>
                  </a:lnTo>
                  <a:cubicBezTo>
                    <a:pt x="0" y="619"/>
                    <a:pt x="125" y="1350"/>
                    <a:pt x="620" y="1350"/>
                  </a:cubicBezTo>
                  <a:cubicBezTo>
                    <a:pt x="632" y="1350"/>
                    <a:pt x="644" y="1349"/>
                    <a:pt x="656" y="1348"/>
                  </a:cubicBezTo>
                  <a:lnTo>
                    <a:pt x="3251" y="872"/>
                  </a:lnTo>
                  <a:cubicBezTo>
                    <a:pt x="3748" y="722"/>
                    <a:pt x="3639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7"/>
            <p:cNvSpPr/>
            <p:nvPr/>
          </p:nvSpPr>
          <p:spPr>
            <a:xfrm>
              <a:off x="6295152" y="3473486"/>
              <a:ext cx="60123" cy="49866"/>
            </a:xfrm>
            <a:custGeom>
              <a:rect b="b" l="l" r="r" t="t"/>
              <a:pathLst>
                <a:path extrusionOk="0" h="1546" w="1864">
                  <a:moveTo>
                    <a:pt x="1014" y="1"/>
                  </a:moveTo>
                  <a:cubicBezTo>
                    <a:pt x="970" y="1"/>
                    <a:pt x="926" y="5"/>
                    <a:pt x="881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1" y="1546"/>
                    <a:pt x="1008" y="1546"/>
                  </a:cubicBezTo>
                  <a:cubicBezTo>
                    <a:pt x="1455" y="1546"/>
                    <a:pt x="1864" y="1145"/>
                    <a:pt x="1774" y="643"/>
                  </a:cubicBezTo>
                  <a:cubicBezTo>
                    <a:pt x="1700" y="260"/>
                    <a:pt x="1378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7"/>
            <p:cNvSpPr/>
            <p:nvPr/>
          </p:nvSpPr>
          <p:spPr>
            <a:xfrm>
              <a:off x="6364404" y="3458777"/>
              <a:ext cx="121795" cy="43609"/>
            </a:xfrm>
            <a:custGeom>
              <a:rect b="b" l="l" r="r" t="t"/>
              <a:pathLst>
                <a:path extrusionOk="0" h="1352" w="3776">
                  <a:moveTo>
                    <a:pt x="3162" y="1"/>
                  </a:moveTo>
                  <a:cubicBezTo>
                    <a:pt x="3143" y="1"/>
                    <a:pt x="3124" y="2"/>
                    <a:pt x="3104" y="4"/>
                  </a:cubicBezTo>
                  <a:lnTo>
                    <a:pt x="520" y="480"/>
                  </a:lnTo>
                  <a:cubicBezTo>
                    <a:pt x="1" y="619"/>
                    <a:pt x="120" y="1351"/>
                    <a:pt x="627" y="1351"/>
                  </a:cubicBezTo>
                  <a:cubicBezTo>
                    <a:pt x="643" y="1351"/>
                    <a:pt x="659" y="1351"/>
                    <a:pt x="675" y="1349"/>
                  </a:cubicBezTo>
                  <a:lnTo>
                    <a:pt x="3271" y="873"/>
                  </a:lnTo>
                  <a:cubicBezTo>
                    <a:pt x="3776" y="735"/>
                    <a:pt x="3661" y="1"/>
                    <a:pt x="316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7"/>
            <p:cNvSpPr/>
            <p:nvPr/>
          </p:nvSpPr>
          <p:spPr>
            <a:xfrm>
              <a:off x="6239093" y="3782231"/>
              <a:ext cx="249267" cy="224075"/>
            </a:xfrm>
            <a:custGeom>
              <a:rect b="b" l="l" r="r" t="t"/>
              <a:pathLst>
                <a:path extrusionOk="0" h="6947" w="7728">
                  <a:moveTo>
                    <a:pt x="3895" y="1"/>
                  </a:moveTo>
                  <a:cubicBezTo>
                    <a:pt x="2864" y="1"/>
                    <a:pt x="1847" y="470"/>
                    <a:pt x="1179" y="1346"/>
                  </a:cubicBezTo>
                  <a:lnTo>
                    <a:pt x="6918" y="4978"/>
                  </a:lnTo>
                  <a:cubicBezTo>
                    <a:pt x="7727" y="3406"/>
                    <a:pt x="7203" y="1477"/>
                    <a:pt x="5703" y="525"/>
                  </a:cubicBezTo>
                  <a:cubicBezTo>
                    <a:pt x="5144" y="171"/>
                    <a:pt x="4517" y="1"/>
                    <a:pt x="3895" y="1"/>
                  </a:cubicBezTo>
                  <a:close/>
                  <a:moveTo>
                    <a:pt x="774" y="1989"/>
                  </a:moveTo>
                  <a:cubicBezTo>
                    <a:pt x="0" y="3561"/>
                    <a:pt x="488" y="5478"/>
                    <a:pt x="1953" y="6418"/>
                  </a:cubicBezTo>
                  <a:cubicBezTo>
                    <a:pt x="2521" y="6775"/>
                    <a:pt x="3157" y="6947"/>
                    <a:pt x="3786" y="6947"/>
                  </a:cubicBezTo>
                  <a:cubicBezTo>
                    <a:pt x="4817" y="6947"/>
                    <a:pt x="5833" y="6486"/>
                    <a:pt x="6513" y="5621"/>
                  </a:cubicBezTo>
                  <a:lnTo>
                    <a:pt x="774" y="1989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7"/>
            <p:cNvSpPr/>
            <p:nvPr/>
          </p:nvSpPr>
          <p:spPr>
            <a:xfrm>
              <a:off x="6706823" y="3300663"/>
              <a:ext cx="196272" cy="181660"/>
            </a:xfrm>
            <a:custGeom>
              <a:rect b="b" l="l" r="r" t="t"/>
              <a:pathLst>
                <a:path extrusionOk="0" h="5632" w="6085">
                  <a:moveTo>
                    <a:pt x="3620" y="1"/>
                  </a:moveTo>
                  <a:lnTo>
                    <a:pt x="1215" y="1632"/>
                  </a:lnTo>
                  <a:cubicBezTo>
                    <a:pt x="251" y="2275"/>
                    <a:pt x="1" y="3584"/>
                    <a:pt x="656" y="4549"/>
                  </a:cubicBezTo>
                  <a:lnTo>
                    <a:pt x="763" y="4715"/>
                  </a:lnTo>
                  <a:cubicBezTo>
                    <a:pt x="1172" y="5311"/>
                    <a:pt x="1837" y="5632"/>
                    <a:pt x="2514" y="5632"/>
                  </a:cubicBezTo>
                  <a:cubicBezTo>
                    <a:pt x="2920" y="5632"/>
                    <a:pt x="3330" y="5516"/>
                    <a:pt x="3692" y="5275"/>
                  </a:cubicBezTo>
                  <a:lnTo>
                    <a:pt x="6085" y="3644"/>
                  </a:lnTo>
                  <a:lnTo>
                    <a:pt x="3620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7"/>
            <p:cNvSpPr/>
            <p:nvPr/>
          </p:nvSpPr>
          <p:spPr>
            <a:xfrm>
              <a:off x="6839327" y="3225154"/>
              <a:ext cx="196272" cy="181918"/>
            </a:xfrm>
            <a:custGeom>
              <a:rect b="b" l="l" r="r" t="t"/>
              <a:pathLst>
                <a:path extrusionOk="0" h="5640" w="6085">
                  <a:moveTo>
                    <a:pt x="3577" y="0"/>
                  </a:moveTo>
                  <a:cubicBezTo>
                    <a:pt x="3169" y="0"/>
                    <a:pt x="2757" y="118"/>
                    <a:pt x="2394" y="365"/>
                  </a:cubicBezTo>
                  <a:lnTo>
                    <a:pt x="1" y="1996"/>
                  </a:lnTo>
                  <a:lnTo>
                    <a:pt x="2489" y="5640"/>
                  </a:lnTo>
                  <a:lnTo>
                    <a:pt x="4882" y="4008"/>
                  </a:lnTo>
                  <a:cubicBezTo>
                    <a:pt x="5835" y="3354"/>
                    <a:pt x="6085" y="2044"/>
                    <a:pt x="5430" y="1091"/>
                  </a:cubicBezTo>
                  <a:lnTo>
                    <a:pt x="5323" y="925"/>
                  </a:lnTo>
                  <a:cubicBezTo>
                    <a:pt x="4914" y="324"/>
                    <a:pt x="4252" y="0"/>
                    <a:pt x="357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7"/>
            <p:cNvSpPr/>
            <p:nvPr/>
          </p:nvSpPr>
          <p:spPr>
            <a:xfrm>
              <a:off x="6649603" y="3675789"/>
              <a:ext cx="345677" cy="344677"/>
            </a:xfrm>
            <a:custGeom>
              <a:rect b="b" l="l" r="r" t="t"/>
              <a:pathLst>
                <a:path extrusionOk="0" h="10686" w="10717">
                  <a:moveTo>
                    <a:pt x="5017" y="0"/>
                  </a:moveTo>
                  <a:cubicBezTo>
                    <a:pt x="4832" y="0"/>
                    <a:pt x="4666" y="137"/>
                    <a:pt x="4644" y="324"/>
                  </a:cubicBezTo>
                  <a:lnTo>
                    <a:pt x="4180" y="3813"/>
                  </a:lnTo>
                  <a:lnTo>
                    <a:pt x="703" y="3349"/>
                  </a:lnTo>
                  <a:cubicBezTo>
                    <a:pt x="688" y="3347"/>
                    <a:pt x="674" y="3346"/>
                    <a:pt x="659" y="3346"/>
                  </a:cubicBezTo>
                  <a:cubicBezTo>
                    <a:pt x="474" y="3346"/>
                    <a:pt x="309" y="3482"/>
                    <a:pt x="287" y="3670"/>
                  </a:cubicBezTo>
                  <a:lnTo>
                    <a:pt x="37" y="5647"/>
                  </a:lnTo>
                  <a:cubicBezTo>
                    <a:pt x="1" y="5849"/>
                    <a:pt x="144" y="6028"/>
                    <a:pt x="346" y="6063"/>
                  </a:cubicBezTo>
                  <a:lnTo>
                    <a:pt x="3823" y="6528"/>
                  </a:lnTo>
                  <a:lnTo>
                    <a:pt x="3370" y="10004"/>
                  </a:lnTo>
                  <a:cubicBezTo>
                    <a:pt x="3335" y="10207"/>
                    <a:pt x="3477" y="10397"/>
                    <a:pt x="3692" y="10421"/>
                  </a:cubicBezTo>
                  <a:lnTo>
                    <a:pt x="5656" y="10683"/>
                  </a:lnTo>
                  <a:cubicBezTo>
                    <a:pt x="5671" y="10685"/>
                    <a:pt x="5686" y="10685"/>
                    <a:pt x="5700" y="10685"/>
                  </a:cubicBezTo>
                  <a:cubicBezTo>
                    <a:pt x="5886" y="10685"/>
                    <a:pt x="6051" y="10549"/>
                    <a:pt x="6073" y="10361"/>
                  </a:cubicBezTo>
                  <a:lnTo>
                    <a:pt x="6537" y="6873"/>
                  </a:lnTo>
                  <a:lnTo>
                    <a:pt x="10014" y="7337"/>
                  </a:lnTo>
                  <a:cubicBezTo>
                    <a:pt x="10029" y="7339"/>
                    <a:pt x="10044" y="7340"/>
                    <a:pt x="10058" y="7340"/>
                  </a:cubicBezTo>
                  <a:cubicBezTo>
                    <a:pt x="10243" y="7340"/>
                    <a:pt x="10409" y="7203"/>
                    <a:pt x="10431" y="7016"/>
                  </a:cubicBezTo>
                  <a:lnTo>
                    <a:pt x="10693" y="5039"/>
                  </a:lnTo>
                  <a:cubicBezTo>
                    <a:pt x="10716" y="4837"/>
                    <a:pt x="10574" y="4646"/>
                    <a:pt x="10371" y="4623"/>
                  </a:cubicBezTo>
                  <a:lnTo>
                    <a:pt x="6895" y="4170"/>
                  </a:lnTo>
                  <a:lnTo>
                    <a:pt x="7347" y="682"/>
                  </a:lnTo>
                  <a:cubicBezTo>
                    <a:pt x="7383" y="479"/>
                    <a:pt x="7240" y="301"/>
                    <a:pt x="7026" y="265"/>
                  </a:cubicBezTo>
                  <a:lnTo>
                    <a:pt x="5061" y="3"/>
                  </a:lnTo>
                  <a:cubicBezTo>
                    <a:pt x="5046" y="1"/>
                    <a:pt x="5031" y="0"/>
                    <a:pt x="501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7"/>
            <p:cNvSpPr/>
            <p:nvPr/>
          </p:nvSpPr>
          <p:spPr>
            <a:xfrm>
              <a:off x="6206806" y="4197965"/>
              <a:ext cx="349902" cy="435378"/>
            </a:xfrm>
            <a:custGeom>
              <a:rect b="b" l="l" r="r" t="t"/>
              <a:pathLst>
                <a:path extrusionOk="0" h="13498" w="10848">
                  <a:moveTo>
                    <a:pt x="4157" y="412"/>
                  </a:moveTo>
                  <a:cubicBezTo>
                    <a:pt x="4443" y="412"/>
                    <a:pt x="4724" y="585"/>
                    <a:pt x="4775" y="971"/>
                  </a:cubicBezTo>
                  <a:cubicBezTo>
                    <a:pt x="4811" y="1161"/>
                    <a:pt x="4763" y="1364"/>
                    <a:pt x="4632" y="1519"/>
                  </a:cubicBezTo>
                  <a:lnTo>
                    <a:pt x="3835" y="1661"/>
                  </a:lnTo>
                  <a:cubicBezTo>
                    <a:pt x="3668" y="1566"/>
                    <a:pt x="3549" y="1411"/>
                    <a:pt x="3513" y="1221"/>
                  </a:cubicBezTo>
                  <a:lnTo>
                    <a:pt x="3513" y="1209"/>
                  </a:lnTo>
                  <a:cubicBezTo>
                    <a:pt x="3398" y="709"/>
                    <a:pt x="3782" y="412"/>
                    <a:pt x="4157" y="412"/>
                  </a:cubicBezTo>
                  <a:close/>
                  <a:moveTo>
                    <a:pt x="7856" y="2723"/>
                  </a:moveTo>
                  <a:cubicBezTo>
                    <a:pt x="8114" y="2723"/>
                    <a:pt x="8342" y="2911"/>
                    <a:pt x="8395" y="3173"/>
                  </a:cubicBezTo>
                  <a:lnTo>
                    <a:pt x="9788" y="10734"/>
                  </a:lnTo>
                  <a:cubicBezTo>
                    <a:pt x="9835" y="11043"/>
                    <a:pt x="9633" y="11329"/>
                    <a:pt x="9335" y="11377"/>
                  </a:cubicBezTo>
                  <a:lnTo>
                    <a:pt x="3073" y="12520"/>
                  </a:lnTo>
                  <a:cubicBezTo>
                    <a:pt x="3042" y="12525"/>
                    <a:pt x="3012" y="12527"/>
                    <a:pt x="2981" y="12527"/>
                  </a:cubicBezTo>
                  <a:cubicBezTo>
                    <a:pt x="2719" y="12527"/>
                    <a:pt x="2484" y="12346"/>
                    <a:pt x="2442" y="12079"/>
                  </a:cubicBezTo>
                  <a:lnTo>
                    <a:pt x="1061" y="4507"/>
                  </a:lnTo>
                  <a:cubicBezTo>
                    <a:pt x="1001" y="4209"/>
                    <a:pt x="1203" y="3924"/>
                    <a:pt x="1501" y="3876"/>
                  </a:cubicBezTo>
                  <a:lnTo>
                    <a:pt x="2251" y="3745"/>
                  </a:lnTo>
                  <a:cubicBezTo>
                    <a:pt x="2283" y="3945"/>
                    <a:pt x="2463" y="4098"/>
                    <a:pt x="2669" y="4098"/>
                  </a:cubicBezTo>
                  <a:cubicBezTo>
                    <a:pt x="2696" y="4098"/>
                    <a:pt x="2724" y="4096"/>
                    <a:pt x="2751" y="4090"/>
                  </a:cubicBezTo>
                  <a:lnTo>
                    <a:pt x="6668" y="3376"/>
                  </a:lnTo>
                  <a:cubicBezTo>
                    <a:pt x="6895" y="3328"/>
                    <a:pt x="7061" y="3102"/>
                    <a:pt x="7014" y="2864"/>
                  </a:cubicBezTo>
                  <a:lnTo>
                    <a:pt x="7752" y="2733"/>
                  </a:lnTo>
                  <a:cubicBezTo>
                    <a:pt x="7787" y="2726"/>
                    <a:pt x="7822" y="2723"/>
                    <a:pt x="7856" y="2723"/>
                  </a:cubicBezTo>
                  <a:close/>
                  <a:moveTo>
                    <a:pt x="4147" y="1"/>
                  </a:moveTo>
                  <a:cubicBezTo>
                    <a:pt x="4083" y="1"/>
                    <a:pt x="4019" y="6"/>
                    <a:pt x="3954" y="18"/>
                  </a:cubicBezTo>
                  <a:cubicBezTo>
                    <a:pt x="3358" y="125"/>
                    <a:pt x="2966" y="697"/>
                    <a:pt x="3073" y="1280"/>
                  </a:cubicBezTo>
                  <a:cubicBezTo>
                    <a:pt x="3108" y="1459"/>
                    <a:pt x="3180" y="1614"/>
                    <a:pt x="3287" y="1757"/>
                  </a:cubicBezTo>
                  <a:lnTo>
                    <a:pt x="2513" y="1900"/>
                  </a:lnTo>
                  <a:cubicBezTo>
                    <a:pt x="2192" y="1959"/>
                    <a:pt x="1989" y="2269"/>
                    <a:pt x="2037" y="2578"/>
                  </a:cubicBezTo>
                  <a:lnTo>
                    <a:pt x="2096" y="2864"/>
                  </a:lnTo>
                  <a:lnTo>
                    <a:pt x="811" y="3102"/>
                  </a:lnTo>
                  <a:cubicBezTo>
                    <a:pt x="322" y="3185"/>
                    <a:pt x="1" y="3650"/>
                    <a:pt x="96" y="4138"/>
                  </a:cubicBezTo>
                  <a:lnTo>
                    <a:pt x="1668" y="12770"/>
                  </a:lnTo>
                  <a:cubicBezTo>
                    <a:pt x="1742" y="13195"/>
                    <a:pt x="2121" y="13497"/>
                    <a:pt x="2549" y="13497"/>
                  </a:cubicBezTo>
                  <a:cubicBezTo>
                    <a:pt x="2600" y="13497"/>
                    <a:pt x="2652" y="13493"/>
                    <a:pt x="2704" y="13484"/>
                  </a:cubicBezTo>
                  <a:lnTo>
                    <a:pt x="10038" y="12139"/>
                  </a:lnTo>
                  <a:cubicBezTo>
                    <a:pt x="10526" y="12056"/>
                    <a:pt x="10848" y="11579"/>
                    <a:pt x="10752" y="11103"/>
                  </a:cubicBezTo>
                  <a:lnTo>
                    <a:pt x="9181" y="2471"/>
                  </a:lnTo>
                  <a:cubicBezTo>
                    <a:pt x="9097" y="2041"/>
                    <a:pt x="8726" y="1740"/>
                    <a:pt x="8313" y="1740"/>
                  </a:cubicBezTo>
                  <a:cubicBezTo>
                    <a:pt x="8257" y="1740"/>
                    <a:pt x="8201" y="1745"/>
                    <a:pt x="8145" y="1757"/>
                  </a:cubicBezTo>
                  <a:lnTo>
                    <a:pt x="6859" y="1995"/>
                  </a:lnTo>
                  <a:lnTo>
                    <a:pt x="6811" y="1709"/>
                  </a:lnTo>
                  <a:cubicBezTo>
                    <a:pt x="6757" y="1428"/>
                    <a:pt x="6498" y="1226"/>
                    <a:pt x="6219" y="1226"/>
                  </a:cubicBezTo>
                  <a:cubicBezTo>
                    <a:pt x="6191" y="1226"/>
                    <a:pt x="6162" y="1228"/>
                    <a:pt x="6133" y="1233"/>
                  </a:cubicBezTo>
                  <a:lnTo>
                    <a:pt x="5180" y="1411"/>
                  </a:lnTo>
                  <a:cubicBezTo>
                    <a:pt x="5240" y="1245"/>
                    <a:pt x="5240" y="1066"/>
                    <a:pt x="5216" y="887"/>
                  </a:cubicBezTo>
                  <a:cubicBezTo>
                    <a:pt x="5121" y="369"/>
                    <a:pt x="4658" y="1"/>
                    <a:pt x="414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7"/>
            <p:cNvSpPr/>
            <p:nvPr/>
          </p:nvSpPr>
          <p:spPr>
            <a:xfrm>
              <a:off x="6269026" y="4354466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3" y="1"/>
                  </a:moveTo>
                  <a:cubicBezTo>
                    <a:pt x="959" y="1"/>
                    <a:pt x="914" y="5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4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7"/>
            <p:cNvSpPr/>
            <p:nvPr/>
          </p:nvSpPr>
          <p:spPr>
            <a:xfrm>
              <a:off x="6337310" y="4339823"/>
              <a:ext cx="124020" cy="43383"/>
            </a:xfrm>
            <a:custGeom>
              <a:rect b="b" l="l" r="r" t="t"/>
              <a:pathLst>
                <a:path extrusionOk="0" h="1345" w="3845">
                  <a:moveTo>
                    <a:pt x="3258" y="1"/>
                  </a:moveTo>
                  <a:cubicBezTo>
                    <a:pt x="3223" y="1"/>
                    <a:pt x="3186" y="5"/>
                    <a:pt x="3146" y="14"/>
                  </a:cubicBezTo>
                  <a:lnTo>
                    <a:pt x="3134" y="14"/>
                  </a:lnTo>
                  <a:lnTo>
                    <a:pt x="539" y="478"/>
                  </a:lnTo>
                  <a:cubicBezTo>
                    <a:pt x="1" y="579"/>
                    <a:pt x="106" y="1345"/>
                    <a:pt x="597" y="1345"/>
                  </a:cubicBezTo>
                  <a:cubicBezTo>
                    <a:pt x="628" y="1345"/>
                    <a:pt x="660" y="1342"/>
                    <a:pt x="694" y="1335"/>
                  </a:cubicBezTo>
                  <a:lnTo>
                    <a:pt x="3289" y="871"/>
                  </a:lnTo>
                  <a:cubicBezTo>
                    <a:pt x="3844" y="793"/>
                    <a:pt x="3747" y="1"/>
                    <a:pt x="325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7"/>
            <p:cNvSpPr/>
            <p:nvPr/>
          </p:nvSpPr>
          <p:spPr>
            <a:xfrm>
              <a:off x="6281702" y="4423976"/>
              <a:ext cx="59769" cy="49866"/>
            </a:xfrm>
            <a:custGeom>
              <a:rect b="b" l="l" r="r" t="t"/>
              <a:pathLst>
                <a:path extrusionOk="0" h="1546" w="1853">
                  <a:moveTo>
                    <a:pt x="1002" y="1"/>
                  </a:moveTo>
                  <a:cubicBezTo>
                    <a:pt x="959" y="1"/>
                    <a:pt x="914" y="5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3" y="1546"/>
                    <a:pt x="1000" y="1546"/>
                  </a:cubicBezTo>
                  <a:cubicBezTo>
                    <a:pt x="1449" y="1546"/>
                    <a:pt x="1852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7"/>
            <p:cNvSpPr/>
            <p:nvPr/>
          </p:nvSpPr>
          <p:spPr>
            <a:xfrm>
              <a:off x="6351212" y="4409300"/>
              <a:ext cx="120892" cy="43544"/>
            </a:xfrm>
            <a:custGeom>
              <a:rect b="b" l="l" r="r" t="t"/>
              <a:pathLst>
                <a:path extrusionOk="0" h="1350" w="3748">
                  <a:moveTo>
                    <a:pt x="3144" y="1"/>
                  </a:moveTo>
                  <a:cubicBezTo>
                    <a:pt x="3128" y="1"/>
                    <a:pt x="3112" y="1"/>
                    <a:pt x="3096" y="3"/>
                  </a:cubicBezTo>
                  <a:lnTo>
                    <a:pt x="501" y="467"/>
                  </a:lnTo>
                  <a:cubicBezTo>
                    <a:pt x="0" y="618"/>
                    <a:pt x="125" y="1349"/>
                    <a:pt x="620" y="1349"/>
                  </a:cubicBezTo>
                  <a:cubicBezTo>
                    <a:pt x="632" y="1349"/>
                    <a:pt x="644" y="1349"/>
                    <a:pt x="656" y="1348"/>
                  </a:cubicBezTo>
                  <a:lnTo>
                    <a:pt x="3251" y="872"/>
                  </a:lnTo>
                  <a:cubicBezTo>
                    <a:pt x="3748" y="722"/>
                    <a:pt x="3639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7"/>
            <p:cNvSpPr/>
            <p:nvPr/>
          </p:nvSpPr>
          <p:spPr>
            <a:xfrm>
              <a:off x="6295152" y="4498130"/>
              <a:ext cx="60156" cy="50221"/>
            </a:xfrm>
            <a:custGeom>
              <a:rect b="b" l="l" r="r" t="t"/>
              <a:pathLst>
                <a:path extrusionOk="0" h="1557" w="1865">
                  <a:moveTo>
                    <a:pt x="1010" y="0"/>
                  </a:moveTo>
                  <a:cubicBezTo>
                    <a:pt x="967" y="0"/>
                    <a:pt x="924" y="4"/>
                    <a:pt x="881" y="11"/>
                  </a:cubicBezTo>
                  <a:cubicBezTo>
                    <a:pt x="191" y="130"/>
                    <a:pt x="0" y="1011"/>
                    <a:pt x="572" y="1416"/>
                  </a:cubicBezTo>
                  <a:cubicBezTo>
                    <a:pt x="710" y="1513"/>
                    <a:pt x="860" y="1556"/>
                    <a:pt x="1007" y="1556"/>
                  </a:cubicBezTo>
                  <a:cubicBezTo>
                    <a:pt x="1454" y="1556"/>
                    <a:pt x="1864" y="1153"/>
                    <a:pt x="1774" y="642"/>
                  </a:cubicBezTo>
                  <a:cubicBezTo>
                    <a:pt x="1700" y="268"/>
                    <a:pt x="1376" y="0"/>
                    <a:pt x="101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7"/>
            <p:cNvSpPr/>
            <p:nvPr/>
          </p:nvSpPr>
          <p:spPr>
            <a:xfrm>
              <a:off x="6364243" y="4483357"/>
              <a:ext cx="122214" cy="43706"/>
            </a:xfrm>
            <a:custGeom>
              <a:rect b="b" l="l" r="r" t="t"/>
              <a:pathLst>
                <a:path extrusionOk="0" h="1355" w="3789">
                  <a:moveTo>
                    <a:pt x="3177" y="0"/>
                  </a:moveTo>
                  <a:cubicBezTo>
                    <a:pt x="3155" y="0"/>
                    <a:pt x="3133" y="2"/>
                    <a:pt x="3109" y="5"/>
                  </a:cubicBezTo>
                  <a:lnTo>
                    <a:pt x="525" y="481"/>
                  </a:lnTo>
                  <a:cubicBezTo>
                    <a:pt x="1" y="606"/>
                    <a:pt x="110" y="1355"/>
                    <a:pt x="612" y="1355"/>
                  </a:cubicBezTo>
                  <a:cubicBezTo>
                    <a:pt x="634" y="1355"/>
                    <a:pt x="657" y="1353"/>
                    <a:pt x="680" y="1350"/>
                  </a:cubicBezTo>
                  <a:lnTo>
                    <a:pt x="3276" y="886"/>
                  </a:lnTo>
                  <a:cubicBezTo>
                    <a:pt x="3789" y="749"/>
                    <a:pt x="3679" y="0"/>
                    <a:pt x="317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7"/>
            <p:cNvSpPr/>
            <p:nvPr/>
          </p:nvSpPr>
          <p:spPr>
            <a:xfrm>
              <a:off x="6237545" y="4806940"/>
              <a:ext cx="250815" cy="224592"/>
            </a:xfrm>
            <a:custGeom>
              <a:rect b="b" l="l" r="r" t="t"/>
              <a:pathLst>
                <a:path extrusionOk="0" h="6963" w="7776">
                  <a:moveTo>
                    <a:pt x="3934" y="1"/>
                  </a:moveTo>
                  <a:cubicBezTo>
                    <a:pt x="2906" y="1"/>
                    <a:pt x="1893" y="469"/>
                    <a:pt x="1227" y="1343"/>
                  </a:cubicBezTo>
                  <a:lnTo>
                    <a:pt x="6966" y="4975"/>
                  </a:lnTo>
                  <a:cubicBezTo>
                    <a:pt x="7775" y="3403"/>
                    <a:pt x="7251" y="1474"/>
                    <a:pt x="5751" y="534"/>
                  </a:cubicBezTo>
                  <a:cubicBezTo>
                    <a:pt x="5189" y="174"/>
                    <a:pt x="4558" y="1"/>
                    <a:pt x="3934" y="1"/>
                  </a:cubicBezTo>
                  <a:close/>
                  <a:moveTo>
                    <a:pt x="822" y="1986"/>
                  </a:moveTo>
                  <a:lnTo>
                    <a:pt x="822" y="1986"/>
                  </a:lnTo>
                  <a:cubicBezTo>
                    <a:pt x="0" y="3558"/>
                    <a:pt x="524" y="5498"/>
                    <a:pt x="2024" y="6439"/>
                  </a:cubicBezTo>
                  <a:cubicBezTo>
                    <a:pt x="2584" y="6793"/>
                    <a:pt x="3213" y="6963"/>
                    <a:pt x="3836" y="6963"/>
                  </a:cubicBezTo>
                  <a:cubicBezTo>
                    <a:pt x="4871" y="6963"/>
                    <a:pt x="5892" y="6494"/>
                    <a:pt x="6561" y="5618"/>
                  </a:cubicBezTo>
                  <a:lnTo>
                    <a:pt x="822" y="1986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7"/>
            <p:cNvSpPr/>
            <p:nvPr/>
          </p:nvSpPr>
          <p:spPr>
            <a:xfrm>
              <a:off x="6706823" y="4325276"/>
              <a:ext cx="196272" cy="181918"/>
            </a:xfrm>
            <a:custGeom>
              <a:rect b="b" l="l" r="r" t="t"/>
              <a:pathLst>
                <a:path extrusionOk="0" h="5640" w="6085">
                  <a:moveTo>
                    <a:pt x="3620" y="0"/>
                  </a:moveTo>
                  <a:lnTo>
                    <a:pt x="1215" y="1632"/>
                  </a:lnTo>
                  <a:cubicBezTo>
                    <a:pt x="251" y="2286"/>
                    <a:pt x="1" y="3596"/>
                    <a:pt x="656" y="4560"/>
                  </a:cubicBezTo>
                  <a:lnTo>
                    <a:pt x="763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2"/>
                    <a:pt x="3692" y="5275"/>
                  </a:cubicBezTo>
                  <a:lnTo>
                    <a:pt x="6085" y="3644"/>
                  </a:lnTo>
                  <a:lnTo>
                    <a:pt x="3620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7"/>
            <p:cNvSpPr/>
            <p:nvPr/>
          </p:nvSpPr>
          <p:spPr>
            <a:xfrm>
              <a:off x="6839327" y="4249734"/>
              <a:ext cx="196272" cy="181950"/>
            </a:xfrm>
            <a:custGeom>
              <a:rect b="b" l="l" r="r" t="t"/>
              <a:pathLst>
                <a:path extrusionOk="0" h="5641" w="6085">
                  <a:moveTo>
                    <a:pt x="3577" y="1"/>
                  </a:moveTo>
                  <a:cubicBezTo>
                    <a:pt x="3169" y="1"/>
                    <a:pt x="2757" y="119"/>
                    <a:pt x="2394" y="366"/>
                  </a:cubicBezTo>
                  <a:lnTo>
                    <a:pt x="1" y="1997"/>
                  </a:lnTo>
                  <a:lnTo>
                    <a:pt x="2489" y="5640"/>
                  </a:lnTo>
                  <a:lnTo>
                    <a:pt x="4882" y="4009"/>
                  </a:lnTo>
                  <a:cubicBezTo>
                    <a:pt x="5835" y="3354"/>
                    <a:pt x="6085" y="2045"/>
                    <a:pt x="5430" y="1092"/>
                  </a:cubicBezTo>
                  <a:lnTo>
                    <a:pt x="5323" y="926"/>
                  </a:lnTo>
                  <a:cubicBezTo>
                    <a:pt x="4914" y="325"/>
                    <a:pt x="4252" y="1"/>
                    <a:pt x="357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7"/>
            <p:cNvSpPr/>
            <p:nvPr/>
          </p:nvSpPr>
          <p:spPr>
            <a:xfrm>
              <a:off x="6649603" y="4700692"/>
              <a:ext cx="345677" cy="344387"/>
            </a:xfrm>
            <a:custGeom>
              <a:rect b="b" l="l" r="r" t="t"/>
              <a:pathLst>
                <a:path extrusionOk="0" h="10677" w="10717">
                  <a:moveTo>
                    <a:pt x="4999" y="0"/>
                  </a:moveTo>
                  <a:cubicBezTo>
                    <a:pt x="4821" y="0"/>
                    <a:pt x="4666" y="135"/>
                    <a:pt x="4644" y="327"/>
                  </a:cubicBezTo>
                  <a:lnTo>
                    <a:pt x="4180" y="3804"/>
                  </a:lnTo>
                  <a:lnTo>
                    <a:pt x="703" y="3339"/>
                  </a:lnTo>
                  <a:cubicBezTo>
                    <a:pt x="688" y="3338"/>
                    <a:pt x="674" y="3337"/>
                    <a:pt x="659" y="3337"/>
                  </a:cubicBezTo>
                  <a:cubicBezTo>
                    <a:pt x="474" y="3337"/>
                    <a:pt x="309" y="3473"/>
                    <a:pt x="287" y="3661"/>
                  </a:cubicBezTo>
                  <a:lnTo>
                    <a:pt x="25" y="5637"/>
                  </a:lnTo>
                  <a:cubicBezTo>
                    <a:pt x="1" y="5840"/>
                    <a:pt x="144" y="6030"/>
                    <a:pt x="346" y="6054"/>
                  </a:cubicBezTo>
                  <a:lnTo>
                    <a:pt x="3823" y="6518"/>
                  </a:lnTo>
                  <a:lnTo>
                    <a:pt x="3370" y="9995"/>
                  </a:lnTo>
                  <a:cubicBezTo>
                    <a:pt x="3335" y="10197"/>
                    <a:pt x="3477" y="10388"/>
                    <a:pt x="3692" y="10412"/>
                  </a:cubicBezTo>
                  <a:lnTo>
                    <a:pt x="5656" y="10674"/>
                  </a:lnTo>
                  <a:cubicBezTo>
                    <a:pt x="5671" y="10675"/>
                    <a:pt x="5686" y="10676"/>
                    <a:pt x="5700" y="10676"/>
                  </a:cubicBezTo>
                  <a:cubicBezTo>
                    <a:pt x="5886" y="10676"/>
                    <a:pt x="6051" y="10540"/>
                    <a:pt x="6073" y="10352"/>
                  </a:cubicBezTo>
                  <a:lnTo>
                    <a:pt x="6537" y="6876"/>
                  </a:lnTo>
                  <a:lnTo>
                    <a:pt x="10014" y="7328"/>
                  </a:lnTo>
                  <a:cubicBezTo>
                    <a:pt x="10034" y="7331"/>
                    <a:pt x="10053" y="7333"/>
                    <a:pt x="10073" y="7333"/>
                  </a:cubicBezTo>
                  <a:cubicBezTo>
                    <a:pt x="10252" y="7333"/>
                    <a:pt x="10409" y="7189"/>
                    <a:pt x="10431" y="7007"/>
                  </a:cubicBezTo>
                  <a:lnTo>
                    <a:pt x="10693" y="5042"/>
                  </a:lnTo>
                  <a:cubicBezTo>
                    <a:pt x="10716" y="4828"/>
                    <a:pt x="10574" y="4649"/>
                    <a:pt x="10371" y="4613"/>
                  </a:cubicBezTo>
                  <a:lnTo>
                    <a:pt x="6895" y="4161"/>
                  </a:lnTo>
                  <a:lnTo>
                    <a:pt x="7347" y="684"/>
                  </a:lnTo>
                  <a:cubicBezTo>
                    <a:pt x="7383" y="482"/>
                    <a:pt x="7240" y="291"/>
                    <a:pt x="7026" y="256"/>
                  </a:cubicBezTo>
                  <a:lnTo>
                    <a:pt x="5061" y="6"/>
                  </a:lnTo>
                  <a:cubicBezTo>
                    <a:pt x="5040" y="2"/>
                    <a:pt x="5019" y="0"/>
                    <a:pt x="499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7"/>
            <p:cNvSpPr/>
            <p:nvPr/>
          </p:nvSpPr>
          <p:spPr>
            <a:xfrm>
              <a:off x="5182226" y="98419"/>
              <a:ext cx="349870" cy="436120"/>
            </a:xfrm>
            <a:custGeom>
              <a:rect b="b" l="l" r="r" t="t"/>
              <a:pathLst>
                <a:path extrusionOk="0" h="13521" w="10847">
                  <a:moveTo>
                    <a:pt x="4151" y="435"/>
                  </a:moveTo>
                  <a:cubicBezTo>
                    <a:pt x="4440" y="435"/>
                    <a:pt x="4723" y="607"/>
                    <a:pt x="4774" y="994"/>
                  </a:cubicBezTo>
                  <a:cubicBezTo>
                    <a:pt x="4810" y="1196"/>
                    <a:pt x="4751" y="1387"/>
                    <a:pt x="4632" y="1541"/>
                  </a:cubicBezTo>
                  <a:lnTo>
                    <a:pt x="3834" y="1684"/>
                  </a:lnTo>
                  <a:cubicBezTo>
                    <a:pt x="3667" y="1589"/>
                    <a:pt x="3548" y="1422"/>
                    <a:pt x="3512" y="1232"/>
                  </a:cubicBezTo>
                  <a:lnTo>
                    <a:pt x="3500" y="1232"/>
                  </a:lnTo>
                  <a:cubicBezTo>
                    <a:pt x="3386" y="732"/>
                    <a:pt x="3773" y="435"/>
                    <a:pt x="4151" y="435"/>
                  </a:cubicBezTo>
                  <a:close/>
                  <a:moveTo>
                    <a:pt x="7854" y="2749"/>
                  </a:moveTo>
                  <a:cubicBezTo>
                    <a:pt x="8117" y="2749"/>
                    <a:pt x="8351" y="2930"/>
                    <a:pt x="8394" y="3208"/>
                  </a:cubicBezTo>
                  <a:lnTo>
                    <a:pt x="9787" y="10769"/>
                  </a:lnTo>
                  <a:cubicBezTo>
                    <a:pt x="9835" y="11066"/>
                    <a:pt x="9644" y="11340"/>
                    <a:pt x="9346" y="11400"/>
                  </a:cubicBezTo>
                  <a:lnTo>
                    <a:pt x="3084" y="12543"/>
                  </a:lnTo>
                  <a:cubicBezTo>
                    <a:pt x="3049" y="12550"/>
                    <a:pt x="3014" y="12553"/>
                    <a:pt x="2979" y="12553"/>
                  </a:cubicBezTo>
                  <a:cubicBezTo>
                    <a:pt x="2722" y="12553"/>
                    <a:pt x="2493" y="12365"/>
                    <a:pt x="2441" y="12102"/>
                  </a:cubicBezTo>
                  <a:lnTo>
                    <a:pt x="1060" y="4530"/>
                  </a:lnTo>
                  <a:cubicBezTo>
                    <a:pt x="1012" y="4232"/>
                    <a:pt x="1203" y="3958"/>
                    <a:pt x="1512" y="3899"/>
                  </a:cubicBezTo>
                  <a:lnTo>
                    <a:pt x="2250" y="3768"/>
                  </a:lnTo>
                  <a:cubicBezTo>
                    <a:pt x="2292" y="3977"/>
                    <a:pt x="2472" y="4122"/>
                    <a:pt x="2676" y="4122"/>
                  </a:cubicBezTo>
                  <a:cubicBezTo>
                    <a:pt x="2704" y="4122"/>
                    <a:pt x="2733" y="4119"/>
                    <a:pt x="2762" y="4113"/>
                  </a:cubicBezTo>
                  <a:lnTo>
                    <a:pt x="6668" y="3399"/>
                  </a:lnTo>
                  <a:cubicBezTo>
                    <a:pt x="6906" y="3363"/>
                    <a:pt x="7060" y="3125"/>
                    <a:pt x="7025" y="2899"/>
                  </a:cubicBezTo>
                  <a:lnTo>
                    <a:pt x="7763" y="2756"/>
                  </a:lnTo>
                  <a:cubicBezTo>
                    <a:pt x="7793" y="2751"/>
                    <a:pt x="7824" y="2749"/>
                    <a:pt x="7854" y="2749"/>
                  </a:cubicBezTo>
                  <a:close/>
                  <a:moveTo>
                    <a:pt x="4133" y="0"/>
                  </a:moveTo>
                  <a:cubicBezTo>
                    <a:pt x="4070" y="0"/>
                    <a:pt x="4005" y="6"/>
                    <a:pt x="3941" y="17"/>
                  </a:cubicBezTo>
                  <a:cubicBezTo>
                    <a:pt x="3346" y="136"/>
                    <a:pt x="2953" y="708"/>
                    <a:pt x="3072" y="1303"/>
                  </a:cubicBezTo>
                  <a:cubicBezTo>
                    <a:pt x="3108" y="1482"/>
                    <a:pt x="3179" y="1637"/>
                    <a:pt x="3286" y="1779"/>
                  </a:cubicBezTo>
                  <a:lnTo>
                    <a:pt x="2512" y="1934"/>
                  </a:lnTo>
                  <a:cubicBezTo>
                    <a:pt x="2191" y="1994"/>
                    <a:pt x="1988" y="2291"/>
                    <a:pt x="2036" y="2613"/>
                  </a:cubicBezTo>
                  <a:lnTo>
                    <a:pt x="2096" y="2899"/>
                  </a:lnTo>
                  <a:lnTo>
                    <a:pt x="798" y="3125"/>
                  </a:lnTo>
                  <a:cubicBezTo>
                    <a:pt x="322" y="3208"/>
                    <a:pt x="0" y="3673"/>
                    <a:pt x="83" y="4149"/>
                  </a:cubicBezTo>
                  <a:lnTo>
                    <a:pt x="1667" y="12781"/>
                  </a:lnTo>
                  <a:cubicBezTo>
                    <a:pt x="1741" y="13217"/>
                    <a:pt x="2120" y="13520"/>
                    <a:pt x="2548" y="13520"/>
                  </a:cubicBezTo>
                  <a:cubicBezTo>
                    <a:pt x="2599" y="13520"/>
                    <a:pt x="2651" y="13516"/>
                    <a:pt x="2703" y="13507"/>
                  </a:cubicBezTo>
                  <a:lnTo>
                    <a:pt x="10037" y="12162"/>
                  </a:lnTo>
                  <a:cubicBezTo>
                    <a:pt x="10525" y="12066"/>
                    <a:pt x="10847" y="11602"/>
                    <a:pt x="10763" y="11126"/>
                  </a:cubicBezTo>
                  <a:lnTo>
                    <a:pt x="9180" y="2494"/>
                  </a:lnTo>
                  <a:cubicBezTo>
                    <a:pt x="9106" y="2064"/>
                    <a:pt x="8737" y="1763"/>
                    <a:pt x="8316" y="1763"/>
                  </a:cubicBezTo>
                  <a:cubicBezTo>
                    <a:pt x="8259" y="1763"/>
                    <a:pt x="8202" y="1768"/>
                    <a:pt x="8144" y="1779"/>
                  </a:cubicBezTo>
                  <a:lnTo>
                    <a:pt x="6858" y="2018"/>
                  </a:lnTo>
                  <a:lnTo>
                    <a:pt x="6810" y="1744"/>
                  </a:lnTo>
                  <a:cubicBezTo>
                    <a:pt x="6758" y="1458"/>
                    <a:pt x="6508" y="1258"/>
                    <a:pt x="6228" y="1258"/>
                  </a:cubicBezTo>
                  <a:cubicBezTo>
                    <a:pt x="6192" y="1258"/>
                    <a:pt x="6156" y="1261"/>
                    <a:pt x="6120" y="1268"/>
                  </a:cubicBezTo>
                  <a:lnTo>
                    <a:pt x="5179" y="1434"/>
                  </a:lnTo>
                  <a:cubicBezTo>
                    <a:pt x="5227" y="1268"/>
                    <a:pt x="5239" y="1089"/>
                    <a:pt x="5215" y="922"/>
                  </a:cubicBezTo>
                  <a:cubicBezTo>
                    <a:pt x="5119" y="381"/>
                    <a:pt x="4655" y="0"/>
                    <a:pt x="413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7"/>
            <p:cNvSpPr/>
            <p:nvPr/>
          </p:nvSpPr>
          <p:spPr>
            <a:xfrm>
              <a:off x="5244414" y="255566"/>
              <a:ext cx="60059" cy="49898"/>
            </a:xfrm>
            <a:custGeom>
              <a:rect b="b" l="l" r="r" t="t"/>
              <a:pathLst>
                <a:path extrusionOk="0" h="1547" w="1862">
                  <a:moveTo>
                    <a:pt x="1015" y="1"/>
                  </a:moveTo>
                  <a:cubicBezTo>
                    <a:pt x="967" y="1"/>
                    <a:pt x="919" y="5"/>
                    <a:pt x="870" y="15"/>
                  </a:cubicBezTo>
                  <a:cubicBezTo>
                    <a:pt x="191" y="134"/>
                    <a:pt x="1" y="1015"/>
                    <a:pt x="560" y="1408"/>
                  </a:cubicBezTo>
                  <a:cubicBezTo>
                    <a:pt x="700" y="1504"/>
                    <a:pt x="851" y="1547"/>
                    <a:pt x="998" y="1547"/>
                  </a:cubicBezTo>
                  <a:cubicBezTo>
                    <a:pt x="1451" y="1547"/>
                    <a:pt x="1862" y="1138"/>
                    <a:pt x="1763" y="634"/>
                  </a:cubicBezTo>
                  <a:cubicBezTo>
                    <a:pt x="1689" y="266"/>
                    <a:pt x="1375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7"/>
            <p:cNvSpPr/>
            <p:nvPr/>
          </p:nvSpPr>
          <p:spPr>
            <a:xfrm>
              <a:off x="5312052" y="241148"/>
              <a:ext cx="124117" cy="43673"/>
            </a:xfrm>
            <a:custGeom>
              <a:rect b="b" l="l" r="r" t="t"/>
              <a:pathLst>
                <a:path extrusionOk="0" h="1354" w="3848">
                  <a:moveTo>
                    <a:pt x="3239" y="0"/>
                  </a:moveTo>
                  <a:cubicBezTo>
                    <a:pt x="3208" y="0"/>
                    <a:pt x="3176" y="3"/>
                    <a:pt x="3143" y="10"/>
                  </a:cubicBezTo>
                  <a:lnTo>
                    <a:pt x="3155" y="10"/>
                  </a:lnTo>
                  <a:lnTo>
                    <a:pt x="559" y="486"/>
                  </a:lnTo>
                  <a:cubicBezTo>
                    <a:pt x="0" y="553"/>
                    <a:pt x="102" y="1354"/>
                    <a:pt x="609" y="1354"/>
                  </a:cubicBezTo>
                  <a:cubicBezTo>
                    <a:pt x="642" y="1354"/>
                    <a:pt x="677" y="1350"/>
                    <a:pt x="714" y="1343"/>
                  </a:cubicBezTo>
                  <a:lnTo>
                    <a:pt x="3309" y="867"/>
                  </a:lnTo>
                  <a:cubicBezTo>
                    <a:pt x="3847" y="766"/>
                    <a:pt x="3731" y="0"/>
                    <a:pt x="323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7"/>
            <p:cNvSpPr/>
            <p:nvPr/>
          </p:nvSpPr>
          <p:spPr>
            <a:xfrm>
              <a:off x="5257090" y="325172"/>
              <a:ext cx="59769" cy="49866"/>
            </a:xfrm>
            <a:custGeom>
              <a:rect b="b" l="l" r="r" t="t"/>
              <a:pathLst>
                <a:path extrusionOk="0" h="1546" w="1853">
                  <a:moveTo>
                    <a:pt x="1003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3" y="1545"/>
                    <a:pt x="1000" y="1545"/>
                  </a:cubicBezTo>
                  <a:cubicBezTo>
                    <a:pt x="1449" y="1545"/>
                    <a:pt x="1853" y="1142"/>
                    <a:pt x="1763" y="631"/>
                  </a:cubicBezTo>
                  <a:cubicBezTo>
                    <a:pt x="1699" y="259"/>
                    <a:pt x="1369" y="1"/>
                    <a:pt x="100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7"/>
            <p:cNvSpPr/>
            <p:nvPr/>
          </p:nvSpPr>
          <p:spPr>
            <a:xfrm>
              <a:off x="5326599" y="310528"/>
              <a:ext cx="121408" cy="43512"/>
            </a:xfrm>
            <a:custGeom>
              <a:rect b="b" l="l" r="r" t="t"/>
              <a:pathLst>
                <a:path extrusionOk="0" h="1349" w="3764">
                  <a:moveTo>
                    <a:pt x="3133" y="0"/>
                  </a:moveTo>
                  <a:cubicBezTo>
                    <a:pt x="3121" y="0"/>
                    <a:pt x="3109" y="1"/>
                    <a:pt x="3096" y="2"/>
                  </a:cubicBezTo>
                  <a:lnTo>
                    <a:pt x="501" y="478"/>
                  </a:lnTo>
                  <a:cubicBezTo>
                    <a:pt x="1" y="618"/>
                    <a:pt x="126" y="1348"/>
                    <a:pt x="620" y="1348"/>
                  </a:cubicBezTo>
                  <a:cubicBezTo>
                    <a:pt x="632" y="1348"/>
                    <a:pt x="644" y="1348"/>
                    <a:pt x="656" y="1347"/>
                  </a:cubicBezTo>
                  <a:lnTo>
                    <a:pt x="3251" y="871"/>
                  </a:lnTo>
                  <a:cubicBezTo>
                    <a:pt x="3763" y="731"/>
                    <a:pt x="3638" y="0"/>
                    <a:pt x="313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7"/>
            <p:cNvSpPr/>
            <p:nvPr/>
          </p:nvSpPr>
          <p:spPr>
            <a:xfrm>
              <a:off x="5270540" y="399294"/>
              <a:ext cx="60059" cy="50189"/>
            </a:xfrm>
            <a:custGeom>
              <a:rect b="b" l="l" r="r" t="t"/>
              <a:pathLst>
                <a:path extrusionOk="0" h="1556" w="1862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0" y="1012"/>
                    <a:pt x="572" y="1417"/>
                  </a:cubicBezTo>
                  <a:cubicBezTo>
                    <a:pt x="709" y="1513"/>
                    <a:pt x="857" y="1556"/>
                    <a:pt x="1002" y="1556"/>
                  </a:cubicBezTo>
                  <a:cubicBezTo>
                    <a:pt x="1451" y="1556"/>
                    <a:pt x="1862" y="1147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7"/>
            <p:cNvSpPr/>
            <p:nvPr/>
          </p:nvSpPr>
          <p:spPr>
            <a:xfrm>
              <a:off x="5339501" y="384586"/>
              <a:ext cx="122440" cy="44028"/>
            </a:xfrm>
            <a:custGeom>
              <a:rect b="b" l="l" r="r" t="t"/>
              <a:pathLst>
                <a:path extrusionOk="0" h="1365" w="3796">
                  <a:moveTo>
                    <a:pt x="3172" y="0"/>
                  </a:moveTo>
                  <a:cubicBezTo>
                    <a:pt x="3153" y="0"/>
                    <a:pt x="3133" y="1"/>
                    <a:pt x="3113" y="4"/>
                  </a:cubicBezTo>
                  <a:lnTo>
                    <a:pt x="518" y="480"/>
                  </a:lnTo>
                  <a:cubicBezTo>
                    <a:pt x="1" y="606"/>
                    <a:pt x="115" y="1364"/>
                    <a:pt x="626" y="1364"/>
                  </a:cubicBezTo>
                  <a:cubicBezTo>
                    <a:pt x="645" y="1364"/>
                    <a:pt x="664" y="1363"/>
                    <a:pt x="684" y="1361"/>
                  </a:cubicBezTo>
                  <a:lnTo>
                    <a:pt x="3268" y="885"/>
                  </a:lnTo>
                  <a:cubicBezTo>
                    <a:pt x="3796" y="747"/>
                    <a:pt x="3682" y="0"/>
                    <a:pt x="317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7"/>
            <p:cNvSpPr/>
            <p:nvPr/>
          </p:nvSpPr>
          <p:spPr>
            <a:xfrm>
              <a:off x="5212933" y="708039"/>
              <a:ext cx="250815" cy="224688"/>
            </a:xfrm>
            <a:custGeom>
              <a:rect b="b" l="l" r="r" t="t"/>
              <a:pathLst>
                <a:path extrusionOk="0" h="6966" w="7776">
                  <a:moveTo>
                    <a:pt x="3943" y="1"/>
                  </a:moveTo>
                  <a:cubicBezTo>
                    <a:pt x="2906" y="1"/>
                    <a:pt x="1888" y="469"/>
                    <a:pt x="1227" y="1346"/>
                  </a:cubicBezTo>
                  <a:lnTo>
                    <a:pt x="6966" y="4977"/>
                  </a:lnTo>
                  <a:cubicBezTo>
                    <a:pt x="7775" y="3406"/>
                    <a:pt x="7251" y="1477"/>
                    <a:pt x="5763" y="525"/>
                  </a:cubicBezTo>
                  <a:cubicBezTo>
                    <a:pt x="5199" y="171"/>
                    <a:pt x="4568" y="1"/>
                    <a:pt x="3943" y="1"/>
                  </a:cubicBezTo>
                  <a:close/>
                  <a:moveTo>
                    <a:pt x="822" y="2001"/>
                  </a:moveTo>
                  <a:cubicBezTo>
                    <a:pt x="1" y="3561"/>
                    <a:pt x="524" y="5489"/>
                    <a:pt x="2025" y="6442"/>
                  </a:cubicBezTo>
                  <a:cubicBezTo>
                    <a:pt x="2584" y="6796"/>
                    <a:pt x="3211" y="6966"/>
                    <a:pt x="3833" y="6966"/>
                  </a:cubicBezTo>
                  <a:cubicBezTo>
                    <a:pt x="4864" y="6966"/>
                    <a:pt x="5880" y="6497"/>
                    <a:pt x="6549" y="5620"/>
                  </a:cubicBezTo>
                  <a:lnTo>
                    <a:pt x="822" y="200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7"/>
            <p:cNvSpPr/>
            <p:nvPr/>
          </p:nvSpPr>
          <p:spPr>
            <a:xfrm>
              <a:off x="5682211" y="226472"/>
              <a:ext cx="196304" cy="181918"/>
            </a:xfrm>
            <a:custGeom>
              <a:rect b="b" l="l" r="r" t="t"/>
              <a:pathLst>
                <a:path extrusionOk="0" h="5640" w="6086">
                  <a:moveTo>
                    <a:pt x="3609" y="0"/>
                  </a:moveTo>
                  <a:lnTo>
                    <a:pt x="1215" y="1631"/>
                  </a:lnTo>
                  <a:cubicBezTo>
                    <a:pt x="251" y="2286"/>
                    <a:pt x="1" y="3596"/>
                    <a:pt x="656" y="4560"/>
                  </a:cubicBezTo>
                  <a:lnTo>
                    <a:pt x="763" y="4715"/>
                  </a:lnTo>
                  <a:cubicBezTo>
                    <a:pt x="1171" y="5316"/>
                    <a:pt x="1834" y="5640"/>
                    <a:pt x="2508" y="5640"/>
                  </a:cubicBezTo>
                  <a:cubicBezTo>
                    <a:pt x="2916" y="5640"/>
                    <a:pt x="3329" y="5521"/>
                    <a:pt x="3692" y="5275"/>
                  </a:cubicBezTo>
                  <a:lnTo>
                    <a:pt x="6085" y="3644"/>
                  </a:lnTo>
                  <a:lnTo>
                    <a:pt x="3609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7"/>
            <p:cNvSpPr/>
            <p:nvPr/>
          </p:nvSpPr>
          <p:spPr>
            <a:xfrm>
              <a:off x="5814714" y="151317"/>
              <a:ext cx="196272" cy="181950"/>
            </a:xfrm>
            <a:custGeom>
              <a:rect b="b" l="l" r="r" t="t"/>
              <a:pathLst>
                <a:path extrusionOk="0" h="5641" w="6085">
                  <a:moveTo>
                    <a:pt x="3580" y="1"/>
                  </a:moveTo>
                  <a:cubicBezTo>
                    <a:pt x="3174" y="1"/>
                    <a:pt x="2765" y="119"/>
                    <a:pt x="2406" y="366"/>
                  </a:cubicBezTo>
                  <a:lnTo>
                    <a:pt x="1" y="1985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5" y="3354"/>
                    <a:pt x="6085" y="2044"/>
                    <a:pt x="5430" y="1080"/>
                  </a:cubicBezTo>
                  <a:lnTo>
                    <a:pt x="5323" y="925"/>
                  </a:lnTo>
                  <a:cubicBezTo>
                    <a:pt x="4915" y="324"/>
                    <a:pt x="4252" y="1"/>
                    <a:pt x="3580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7"/>
            <p:cNvSpPr/>
            <p:nvPr/>
          </p:nvSpPr>
          <p:spPr>
            <a:xfrm>
              <a:off x="5624636" y="602242"/>
              <a:ext cx="346032" cy="344032"/>
            </a:xfrm>
            <a:custGeom>
              <a:rect b="b" l="l" r="r" t="t"/>
              <a:pathLst>
                <a:path extrusionOk="0" h="10666" w="10728">
                  <a:moveTo>
                    <a:pt x="5007" y="1"/>
                  </a:moveTo>
                  <a:cubicBezTo>
                    <a:pt x="4823" y="1"/>
                    <a:pt x="4677" y="136"/>
                    <a:pt x="4655" y="328"/>
                  </a:cubicBezTo>
                  <a:lnTo>
                    <a:pt x="4191" y="3805"/>
                  </a:lnTo>
                  <a:lnTo>
                    <a:pt x="714" y="3340"/>
                  </a:lnTo>
                  <a:cubicBezTo>
                    <a:pt x="699" y="3338"/>
                    <a:pt x="683" y="3338"/>
                    <a:pt x="668" y="3338"/>
                  </a:cubicBezTo>
                  <a:cubicBezTo>
                    <a:pt x="475" y="3338"/>
                    <a:pt x="320" y="3474"/>
                    <a:pt x="298" y="3662"/>
                  </a:cubicBezTo>
                  <a:lnTo>
                    <a:pt x="36" y="5638"/>
                  </a:lnTo>
                  <a:cubicBezTo>
                    <a:pt x="0" y="5840"/>
                    <a:pt x="143" y="6031"/>
                    <a:pt x="357" y="6055"/>
                  </a:cubicBezTo>
                  <a:lnTo>
                    <a:pt x="357" y="6043"/>
                  </a:lnTo>
                  <a:lnTo>
                    <a:pt x="3834" y="6507"/>
                  </a:lnTo>
                  <a:lnTo>
                    <a:pt x="3370" y="9984"/>
                  </a:lnTo>
                  <a:cubicBezTo>
                    <a:pt x="3346" y="10186"/>
                    <a:pt x="3489" y="10377"/>
                    <a:pt x="3691" y="10401"/>
                  </a:cubicBezTo>
                  <a:lnTo>
                    <a:pt x="5667" y="10663"/>
                  </a:lnTo>
                  <a:cubicBezTo>
                    <a:pt x="5682" y="10664"/>
                    <a:pt x="5697" y="10665"/>
                    <a:pt x="5712" y="10665"/>
                  </a:cubicBezTo>
                  <a:cubicBezTo>
                    <a:pt x="5897" y="10665"/>
                    <a:pt x="6062" y="10529"/>
                    <a:pt x="6084" y="10341"/>
                  </a:cubicBezTo>
                  <a:lnTo>
                    <a:pt x="6548" y="6864"/>
                  </a:lnTo>
                  <a:lnTo>
                    <a:pt x="10025" y="7329"/>
                  </a:lnTo>
                  <a:cubicBezTo>
                    <a:pt x="10040" y="7331"/>
                    <a:pt x="10055" y="7331"/>
                    <a:pt x="10069" y="7331"/>
                  </a:cubicBezTo>
                  <a:cubicBezTo>
                    <a:pt x="10254" y="7331"/>
                    <a:pt x="10420" y="7195"/>
                    <a:pt x="10442" y="7007"/>
                  </a:cubicBezTo>
                  <a:lnTo>
                    <a:pt x="10704" y="5031"/>
                  </a:lnTo>
                  <a:cubicBezTo>
                    <a:pt x="10728" y="4828"/>
                    <a:pt x="10585" y="4638"/>
                    <a:pt x="10382" y="4614"/>
                  </a:cubicBezTo>
                  <a:lnTo>
                    <a:pt x="6894" y="4150"/>
                  </a:lnTo>
                  <a:lnTo>
                    <a:pt x="7358" y="673"/>
                  </a:lnTo>
                  <a:cubicBezTo>
                    <a:pt x="7382" y="471"/>
                    <a:pt x="7239" y="280"/>
                    <a:pt x="7037" y="256"/>
                  </a:cubicBezTo>
                  <a:lnTo>
                    <a:pt x="5072" y="6"/>
                  </a:lnTo>
                  <a:cubicBezTo>
                    <a:pt x="5050" y="3"/>
                    <a:pt x="5028" y="1"/>
                    <a:pt x="500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0" name="Google Shape;1380;p7"/>
            <p:cNvSpPr/>
            <p:nvPr/>
          </p:nvSpPr>
          <p:spPr>
            <a:xfrm>
              <a:off x="5182226" y="1123290"/>
              <a:ext cx="349870" cy="436217"/>
            </a:xfrm>
            <a:custGeom>
              <a:rect b="b" l="l" r="r" t="t"/>
              <a:pathLst>
                <a:path extrusionOk="0" h="13524" w="10847">
                  <a:moveTo>
                    <a:pt x="4147" y="429"/>
                  </a:moveTo>
                  <a:cubicBezTo>
                    <a:pt x="4437" y="429"/>
                    <a:pt x="4723" y="604"/>
                    <a:pt x="4774" y="997"/>
                  </a:cubicBezTo>
                  <a:cubicBezTo>
                    <a:pt x="4810" y="1188"/>
                    <a:pt x="4751" y="1390"/>
                    <a:pt x="4632" y="1533"/>
                  </a:cubicBezTo>
                  <a:lnTo>
                    <a:pt x="3834" y="1688"/>
                  </a:lnTo>
                  <a:cubicBezTo>
                    <a:pt x="3667" y="1593"/>
                    <a:pt x="3548" y="1426"/>
                    <a:pt x="3512" y="1224"/>
                  </a:cubicBezTo>
                  <a:lnTo>
                    <a:pt x="3500" y="1224"/>
                  </a:lnTo>
                  <a:cubicBezTo>
                    <a:pt x="3386" y="725"/>
                    <a:pt x="3770" y="429"/>
                    <a:pt x="4147" y="429"/>
                  </a:cubicBezTo>
                  <a:close/>
                  <a:moveTo>
                    <a:pt x="7867" y="2749"/>
                  </a:moveTo>
                  <a:cubicBezTo>
                    <a:pt x="8125" y="2749"/>
                    <a:pt x="8352" y="2938"/>
                    <a:pt x="8394" y="3200"/>
                  </a:cubicBezTo>
                  <a:lnTo>
                    <a:pt x="9787" y="10761"/>
                  </a:lnTo>
                  <a:cubicBezTo>
                    <a:pt x="9835" y="11058"/>
                    <a:pt x="9644" y="11344"/>
                    <a:pt x="9346" y="11392"/>
                  </a:cubicBezTo>
                  <a:lnTo>
                    <a:pt x="3084" y="12535"/>
                  </a:lnTo>
                  <a:cubicBezTo>
                    <a:pt x="3049" y="12542"/>
                    <a:pt x="3014" y="12545"/>
                    <a:pt x="2979" y="12545"/>
                  </a:cubicBezTo>
                  <a:cubicBezTo>
                    <a:pt x="2722" y="12545"/>
                    <a:pt x="2493" y="12357"/>
                    <a:pt x="2441" y="12094"/>
                  </a:cubicBezTo>
                  <a:lnTo>
                    <a:pt x="1060" y="4534"/>
                  </a:lnTo>
                  <a:cubicBezTo>
                    <a:pt x="1012" y="4236"/>
                    <a:pt x="1203" y="3950"/>
                    <a:pt x="1512" y="3903"/>
                  </a:cubicBezTo>
                  <a:lnTo>
                    <a:pt x="2250" y="3760"/>
                  </a:lnTo>
                  <a:cubicBezTo>
                    <a:pt x="2293" y="3975"/>
                    <a:pt x="2482" y="4122"/>
                    <a:pt x="2694" y="4122"/>
                  </a:cubicBezTo>
                  <a:cubicBezTo>
                    <a:pt x="2717" y="4122"/>
                    <a:pt x="2739" y="4120"/>
                    <a:pt x="2762" y="4117"/>
                  </a:cubicBezTo>
                  <a:lnTo>
                    <a:pt x="6668" y="3402"/>
                  </a:lnTo>
                  <a:cubicBezTo>
                    <a:pt x="6906" y="3355"/>
                    <a:pt x="7060" y="3129"/>
                    <a:pt x="7025" y="2890"/>
                  </a:cubicBezTo>
                  <a:lnTo>
                    <a:pt x="7763" y="2760"/>
                  </a:lnTo>
                  <a:cubicBezTo>
                    <a:pt x="7798" y="2752"/>
                    <a:pt x="7833" y="2749"/>
                    <a:pt x="7867" y="2749"/>
                  </a:cubicBezTo>
                  <a:close/>
                  <a:moveTo>
                    <a:pt x="4150" y="0"/>
                  </a:moveTo>
                  <a:cubicBezTo>
                    <a:pt x="4081" y="0"/>
                    <a:pt x="4011" y="7"/>
                    <a:pt x="3941" y="21"/>
                  </a:cubicBezTo>
                  <a:cubicBezTo>
                    <a:pt x="3346" y="128"/>
                    <a:pt x="2953" y="700"/>
                    <a:pt x="3072" y="1307"/>
                  </a:cubicBezTo>
                  <a:cubicBezTo>
                    <a:pt x="3108" y="1474"/>
                    <a:pt x="3179" y="1640"/>
                    <a:pt x="3286" y="1783"/>
                  </a:cubicBezTo>
                  <a:lnTo>
                    <a:pt x="2512" y="1926"/>
                  </a:lnTo>
                  <a:cubicBezTo>
                    <a:pt x="2191" y="1986"/>
                    <a:pt x="1988" y="2295"/>
                    <a:pt x="2036" y="2617"/>
                  </a:cubicBezTo>
                  <a:lnTo>
                    <a:pt x="2096" y="2890"/>
                  </a:lnTo>
                  <a:lnTo>
                    <a:pt x="798" y="3129"/>
                  </a:lnTo>
                  <a:cubicBezTo>
                    <a:pt x="322" y="3212"/>
                    <a:pt x="0" y="3676"/>
                    <a:pt x="83" y="4164"/>
                  </a:cubicBezTo>
                  <a:lnTo>
                    <a:pt x="1667" y="12785"/>
                  </a:lnTo>
                  <a:cubicBezTo>
                    <a:pt x="1741" y="13221"/>
                    <a:pt x="2120" y="13524"/>
                    <a:pt x="2548" y="13524"/>
                  </a:cubicBezTo>
                  <a:cubicBezTo>
                    <a:pt x="2599" y="13524"/>
                    <a:pt x="2651" y="13520"/>
                    <a:pt x="2703" y="13511"/>
                  </a:cubicBezTo>
                  <a:lnTo>
                    <a:pt x="10049" y="12165"/>
                  </a:lnTo>
                  <a:cubicBezTo>
                    <a:pt x="10525" y="12082"/>
                    <a:pt x="10847" y="11618"/>
                    <a:pt x="10763" y="11130"/>
                  </a:cubicBezTo>
                  <a:lnTo>
                    <a:pt x="9192" y="2498"/>
                  </a:lnTo>
                  <a:cubicBezTo>
                    <a:pt x="9108" y="2067"/>
                    <a:pt x="8737" y="1766"/>
                    <a:pt x="8316" y="1766"/>
                  </a:cubicBezTo>
                  <a:cubicBezTo>
                    <a:pt x="8259" y="1766"/>
                    <a:pt x="8202" y="1772"/>
                    <a:pt x="8144" y="1783"/>
                  </a:cubicBezTo>
                  <a:lnTo>
                    <a:pt x="6858" y="2009"/>
                  </a:lnTo>
                  <a:lnTo>
                    <a:pt x="6810" y="1736"/>
                  </a:lnTo>
                  <a:cubicBezTo>
                    <a:pt x="6757" y="1446"/>
                    <a:pt x="6499" y="1252"/>
                    <a:pt x="6214" y="1252"/>
                  </a:cubicBezTo>
                  <a:cubicBezTo>
                    <a:pt x="6183" y="1252"/>
                    <a:pt x="6151" y="1255"/>
                    <a:pt x="6120" y="1259"/>
                  </a:cubicBezTo>
                  <a:lnTo>
                    <a:pt x="5179" y="1438"/>
                  </a:lnTo>
                  <a:cubicBezTo>
                    <a:pt x="5227" y="1259"/>
                    <a:pt x="5239" y="1081"/>
                    <a:pt x="5215" y="914"/>
                  </a:cubicBezTo>
                  <a:cubicBezTo>
                    <a:pt x="5120" y="378"/>
                    <a:pt x="4665" y="0"/>
                    <a:pt x="415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1" name="Google Shape;1381;p7"/>
            <p:cNvSpPr/>
            <p:nvPr/>
          </p:nvSpPr>
          <p:spPr>
            <a:xfrm>
              <a:off x="5244414" y="1280275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9" y="1"/>
                    <a:pt x="915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2" y="1502"/>
                    <a:pt x="854" y="1545"/>
                    <a:pt x="1002" y="1545"/>
                  </a:cubicBezTo>
                  <a:cubicBezTo>
                    <a:pt x="1454" y="1545"/>
                    <a:pt x="1862" y="1142"/>
                    <a:pt x="1763" y="631"/>
                  </a:cubicBezTo>
                  <a:cubicBezTo>
                    <a:pt x="1689" y="259"/>
                    <a:pt x="1367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2" name="Google Shape;1382;p7"/>
            <p:cNvSpPr/>
            <p:nvPr/>
          </p:nvSpPr>
          <p:spPr>
            <a:xfrm>
              <a:off x="5311504" y="1265631"/>
              <a:ext cx="125182" cy="43931"/>
            </a:xfrm>
            <a:custGeom>
              <a:rect b="b" l="l" r="r" t="t"/>
              <a:pathLst>
                <a:path extrusionOk="0" h="1362" w="3881">
                  <a:moveTo>
                    <a:pt x="3274" y="0"/>
                  </a:moveTo>
                  <a:cubicBezTo>
                    <a:pt x="3238" y="0"/>
                    <a:pt x="3200" y="5"/>
                    <a:pt x="3160" y="13"/>
                  </a:cubicBezTo>
                  <a:lnTo>
                    <a:pt x="3172" y="13"/>
                  </a:lnTo>
                  <a:lnTo>
                    <a:pt x="576" y="490"/>
                  </a:lnTo>
                  <a:cubicBezTo>
                    <a:pt x="0" y="545"/>
                    <a:pt x="104" y="1362"/>
                    <a:pt x="609" y="1362"/>
                  </a:cubicBezTo>
                  <a:cubicBezTo>
                    <a:pt x="647" y="1362"/>
                    <a:pt x="688" y="1357"/>
                    <a:pt x="731" y="1347"/>
                  </a:cubicBezTo>
                  <a:lnTo>
                    <a:pt x="3314" y="871"/>
                  </a:lnTo>
                  <a:cubicBezTo>
                    <a:pt x="3881" y="793"/>
                    <a:pt x="3774" y="0"/>
                    <a:pt x="327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3" name="Google Shape;1383;p7"/>
            <p:cNvSpPr/>
            <p:nvPr/>
          </p:nvSpPr>
          <p:spPr>
            <a:xfrm>
              <a:off x="5257090" y="1349784"/>
              <a:ext cx="59769" cy="49866"/>
            </a:xfrm>
            <a:custGeom>
              <a:rect b="b" l="l" r="r" t="t"/>
              <a:pathLst>
                <a:path extrusionOk="0" h="1546" w="1853">
                  <a:moveTo>
                    <a:pt x="1002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2" y="1502"/>
                    <a:pt x="854" y="1545"/>
                    <a:pt x="1001" y="1545"/>
                  </a:cubicBezTo>
                  <a:cubicBezTo>
                    <a:pt x="1450" y="1545"/>
                    <a:pt x="1852" y="1145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4" name="Google Shape;1384;p7"/>
            <p:cNvSpPr/>
            <p:nvPr/>
          </p:nvSpPr>
          <p:spPr>
            <a:xfrm>
              <a:off x="5326728" y="1335140"/>
              <a:ext cx="121279" cy="43544"/>
            </a:xfrm>
            <a:custGeom>
              <a:rect b="b" l="l" r="r" t="t"/>
              <a:pathLst>
                <a:path extrusionOk="0" h="1350" w="3760">
                  <a:moveTo>
                    <a:pt x="3129" y="0"/>
                  </a:moveTo>
                  <a:cubicBezTo>
                    <a:pt x="3117" y="0"/>
                    <a:pt x="3105" y="1"/>
                    <a:pt x="3092" y="2"/>
                  </a:cubicBezTo>
                  <a:lnTo>
                    <a:pt x="497" y="478"/>
                  </a:lnTo>
                  <a:cubicBezTo>
                    <a:pt x="0" y="628"/>
                    <a:pt x="120" y="1349"/>
                    <a:pt x="605" y="1349"/>
                  </a:cubicBezTo>
                  <a:cubicBezTo>
                    <a:pt x="620" y="1349"/>
                    <a:pt x="636" y="1348"/>
                    <a:pt x="652" y="1347"/>
                  </a:cubicBezTo>
                  <a:lnTo>
                    <a:pt x="3247" y="883"/>
                  </a:lnTo>
                  <a:cubicBezTo>
                    <a:pt x="3759" y="731"/>
                    <a:pt x="3634" y="0"/>
                    <a:pt x="312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5" name="Google Shape;1385;p7"/>
            <p:cNvSpPr/>
            <p:nvPr/>
          </p:nvSpPr>
          <p:spPr>
            <a:xfrm>
              <a:off x="5270540" y="1424293"/>
              <a:ext cx="60059" cy="49834"/>
            </a:xfrm>
            <a:custGeom>
              <a:rect b="b" l="l" r="r" t="t"/>
              <a:pathLst>
                <a:path extrusionOk="0" h="1545" w="1862">
                  <a:moveTo>
                    <a:pt x="1002" y="0"/>
                  </a:moveTo>
                  <a:cubicBezTo>
                    <a:pt x="959" y="0"/>
                    <a:pt x="914" y="4"/>
                    <a:pt x="870" y="12"/>
                  </a:cubicBezTo>
                  <a:cubicBezTo>
                    <a:pt x="191" y="131"/>
                    <a:pt x="0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0"/>
                    <a:pt x="100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6" name="Google Shape;1386;p7"/>
            <p:cNvSpPr/>
            <p:nvPr/>
          </p:nvSpPr>
          <p:spPr>
            <a:xfrm>
              <a:off x="5339792" y="1409585"/>
              <a:ext cx="121795" cy="43577"/>
            </a:xfrm>
            <a:custGeom>
              <a:rect b="b" l="l" r="r" t="t"/>
              <a:pathLst>
                <a:path extrusionOk="0" h="1351" w="3776">
                  <a:moveTo>
                    <a:pt x="3162" y="0"/>
                  </a:moveTo>
                  <a:cubicBezTo>
                    <a:pt x="3143" y="0"/>
                    <a:pt x="3124" y="1"/>
                    <a:pt x="3104" y="3"/>
                  </a:cubicBezTo>
                  <a:lnTo>
                    <a:pt x="509" y="468"/>
                  </a:lnTo>
                  <a:cubicBezTo>
                    <a:pt x="0" y="606"/>
                    <a:pt x="120" y="1351"/>
                    <a:pt x="628" y="1351"/>
                  </a:cubicBezTo>
                  <a:cubicBezTo>
                    <a:pt x="643" y="1351"/>
                    <a:pt x="659" y="1350"/>
                    <a:pt x="675" y="1349"/>
                  </a:cubicBezTo>
                  <a:lnTo>
                    <a:pt x="3259" y="872"/>
                  </a:lnTo>
                  <a:cubicBezTo>
                    <a:pt x="3775" y="735"/>
                    <a:pt x="3661" y="0"/>
                    <a:pt x="316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7" name="Google Shape;1387;p7"/>
            <p:cNvSpPr/>
            <p:nvPr/>
          </p:nvSpPr>
          <p:spPr>
            <a:xfrm>
              <a:off x="5212933" y="1733296"/>
              <a:ext cx="249267" cy="224043"/>
            </a:xfrm>
            <a:custGeom>
              <a:rect b="b" l="l" r="r" t="t"/>
              <a:pathLst>
                <a:path extrusionOk="0" h="6946" w="7728">
                  <a:moveTo>
                    <a:pt x="3946" y="0"/>
                  </a:moveTo>
                  <a:cubicBezTo>
                    <a:pt x="2915" y="0"/>
                    <a:pt x="1900" y="464"/>
                    <a:pt x="1227" y="1338"/>
                  </a:cubicBezTo>
                  <a:lnTo>
                    <a:pt x="6966" y="4957"/>
                  </a:lnTo>
                  <a:cubicBezTo>
                    <a:pt x="7728" y="3398"/>
                    <a:pt x="7251" y="1469"/>
                    <a:pt x="5775" y="528"/>
                  </a:cubicBezTo>
                  <a:cubicBezTo>
                    <a:pt x="5208" y="172"/>
                    <a:pt x="4573" y="0"/>
                    <a:pt x="3946" y="0"/>
                  </a:cubicBezTo>
                  <a:close/>
                  <a:moveTo>
                    <a:pt x="822" y="1981"/>
                  </a:moveTo>
                  <a:cubicBezTo>
                    <a:pt x="1" y="3552"/>
                    <a:pt x="524" y="5481"/>
                    <a:pt x="2025" y="6422"/>
                  </a:cubicBezTo>
                  <a:cubicBezTo>
                    <a:pt x="2584" y="6775"/>
                    <a:pt x="3211" y="6946"/>
                    <a:pt x="3833" y="6946"/>
                  </a:cubicBezTo>
                  <a:cubicBezTo>
                    <a:pt x="4864" y="6946"/>
                    <a:pt x="5880" y="6477"/>
                    <a:pt x="6549" y="5600"/>
                  </a:cubicBezTo>
                  <a:lnTo>
                    <a:pt x="822" y="198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8" name="Google Shape;1388;p7"/>
            <p:cNvSpPr/>
            <p:nvPr/>
          </p:nvSpPr>
          <p:spPr>
            <a:xfrm>
              <a:off x="5682211" y="1251439"/>
              <a:ext cx="196304" cy="181563"/>
            </a:xfrm>
            <a:custGeom>
              <a:rect b="b" l="l" r="r" t="t"/>
              <a:pathLst>
                <a:path extrusionOk="0" h="5629" w="6086">
                  <a:moveTo>
                    <a:pt x="3609" y="1"/>
                  </a:moveTo>
                  <a:lnTo>
                    <a:pt x="1215" y="1620"/>
                  </a:lnTo>
                  <a:cubicBezTo>
                    <a:pt x="251" y="2275"/>
                    <a:pt x="1" y="3585"/>
                    <a:pt x="656" y="4549"/>
                  </a:cubicBezTo>
                  <a:lnTo>
                    <a:pt x="763" y="4704"/>
                  </a:lnTo>
                  <a:cubicBezTo>
                    <a:pt x="1171" y="5305"/>
                    <a:pt x="1834" y="5629"/>
                    <a:pt x="2508" y="5629"/>
                  </a:cubicBezTo>
                  <a:cubicBezTo>
                    <a:pt x="2916" y="5629"/>
                    <a:pt x="3329" y="5510"/>
                    <a:pt x="3692" y="5264"/>
                  </a:cubicBezTo>
                  <a:lnTo>
                    <a:pt x="6085" y="3644"/>
                  </a:lnTo>
                  <a:lnTo>
                    <a:pt x="3609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9" name="Google Shape;1389;p7"/>
            <p:cNvSpPr/>
            <p:nvPr/>
          </p:nvSpPr>
          <p:spPr>
            <a:xfrm>
              <a:off x="5814714" y="1176188"/>
              <a:ext cx="196272" cy="181660"/>
            </a:xfrm>
            <a:custGeom>
              <a:rect b="b" l="l" r="r" t="t"/>
              <a:pathLst>
                <a:path extrusionOk="0" h="5632" w="6085">
                  <a:moveTo>
                    <a:pt x="3591" y="1"/>
                  </a:moveTo>
                  <a:cubicBezTo>
                    <a:pt x="3182" y="1"/>
                    <a:pt x="2768" y="120"/>
                    <a:pt x="2406" y="369"/>
                  </a:cubicBezTo>
                  <a:lnTo>
                    <a:pt x="1" y="1989"/>
                  </a:lnTo>
                  <a:lnTo>
                    <a:pt x="2477" y="5632"/>
                  </a:lnTo>
                  <a:lnTo>
                    <a:pt x="4870" y="4001"/>
                  </a:lnTo>
                  <a:cubicBezTo>
                    <a:pt x="5835" y="3346"/>
                    <a:pt x="6085" y="2036"/>
                    <a:pt x="5430" y="1072"/>
                  </a:cubicBezTo>
                  <a:lnTo>
                    <a:pt x="5430" y="1072"/>
                  </a:lnTo>
                  <a:lnTo>
                    <a:pt x="5430" y="1084"/>
                  </a:lnTo>
                  <a:lnTo>
                    <a:pt x="5323" y="917"/>
                  </a:lnTo>
                  <a:cubicBezTo>
                    <a:pt x="4917" y="319"/>
                    <a:pt x="4259" y="1"/>
                    <a:pt x="359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0" name="Google Shape;1390;p7"/>
            <p:cNvSpPr/>
            <p:nvPr/>
          </p:nvSpPr>
          <p:spPr>
            <a:xfrm>
              <a:off x="5624636" y="1626564"/>
              <a:ext cx="346032" cy="344387"/>
            </a:xfrm>
            <a:custGeom>
              <a:rect b="b" l="l" r="r" t="t"/>
              <a:pathLst>
                <a:path extrusionOk="0" h="10677" w="10728">
                  <a:moveTo>
                    <a:pt x="5028" y="1"/>
                  </a:moveTo>
                  <a:cubicBezTo>
                    <a:pt x="4843" y="1"/>
                    <a:pt x="4677" y="137"/>
                    <a:pt x="4655" y="325"/>
                  </a:cubicBezTo>
                  <a:lnTo>
                    <a:pt x="4191" y="3813"/>
                  </a:lnTo>
                  <a:lnTo>
                    <a:pt x="714" y="3349"/>
                  </a:lnTo>
                  <a:cubicBezTo>
                    <a:pt x="700" y="3347"/>
                    <a:pt x="685" y="3346"/>
                    <a:pt x="670" y="3346"/>
                  </a:cubicBezTo>
                  <a:cubicBezTo>
                    <a:pt x="485" y="3346"/>
                    <a:pt x="320" y="3483"/>
                    <a:pt x="298" y="3670"/>
                  </a:cubicBezTo>
                  <a:lnTo>
                    <a:pt x="36" y="5647"/>
                  </a:lnTo>
                  <a:cubicBezTo>
                    <a:pt x="0" y="5849"/>
                    <a:pt x="143" y="6040"/>
                    <a:pt x="357" y="6064"/>
                  </a:cubicBezTo>
                  <a:lnTo>
                    <a:pt x="357" y="6052"/>
                  </a:lnTo>
                  <a:lnTo>
                    <a:pt x="3834" y="6516"/>
                  </a:lnTo>
                  <a:lnTo>
                    <a:pt x="3370" y="9993"/>
                  </a:lnTo>
                  <a:cubicBezTo>
                    <a:pt x="3346" y="10195"/>
                    <a:pt x="3489" y="10386"/>
                    <a:pt x="3691" y="10409"/>
                  </a:cubicBezTo>
                  <a:lnTo>
                    <a:pt x="5667" y="10671"/>
                  </a:lnTo>
                  <a:cubicBezTo>
                    <a:pt x="5688" y="10675"/>
                    <a:pt x="5709" y="10677"/>
                    <a:pt x="5730" y="10677"/>
                  </a:cubicBezTo>
                  <a:cubicBezTo>
                    <a:pt x="5907" y="10677"/>
                    <a:pt x="6063" y="10542"/>
                    <a:pt x="6084" y="10350"/>
                  </a:cubicBezTo>
                  <a:lnTo>
                    <a:pt x="6548" y="6873"/>
                  </a:lnTo>
                  <a:lnTo>
                    <a:pt x="10025" y="7338"/>
                  </a:lnTo>
                  <a:cubicBezTo>
                    <a:pt x="10040" y="7339"/>
                    <a:pt x="10055" y="7340"/>
                    <a:pt x="10069" y="7340"/>
                  </a:cubicBezTo>
                  <a:cubicBezTo>
                    <a:pt x="10254" y="7340"/>
                    <a:pt x="10420" y="7204"/>
                    <a:pt x="10442" y="7016"/>
                  </a:cubicBezTo>
                  <a:lnTo>
                    <a:pt x="10704" y="5040"/>
                  </a:lnTo>
                  <a:cubicBezTo>
                    <a:pt x="10728" y="4837"/>
                    <a:pt x="10585" y="4647"/>
                    <a:pt x="10382" y="4623"/>
                  </a:cubicBezTo>
                  <a:lnTo>
                    <a:pt x="6906" y="4159"/>
                  </a:lnTo>
                  <a:lnTo>
                    <a:pt x="7358" y="682"/>
                  </a:lnTo>
                  <a:cubicBezTo>
                    <a:pt x="7394" y="480"/>
                    <a:pt x="7239" y="289"/>
                    <a:pt x="7037" y="265"/>
                  </a:cubicBezTo>
                  <a:lnTo>
                    <a:pt x="5072" y="3"/>
                  </a:lnTo>
                  <a:cubicBezTo>
                    <a:pt x="5057" y="2"/>
                    <a:pt x="5043" y="1"/>
                    <a:pt x="502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1" name="Google Shape;1391;p7"/>
            <p:cNvSpPr/>
            <p:nvPr/>
          </p:nvSpPr>
          <p:spPr>
            <a:xfrm>
              <a:off x="5182226" y="2147999"/>
              <a:ext cx="349870" cy="435862"/>
            </a:xfrm>
            <a:custGeom>
              <a:rect b="b" l="l" r="r" t="t"/>
              <a:pathLst>
                <a:path extrusionOk="0" h="13513" w="10847">
                  <a:moveTo>
                    <a:pt x="4145" y="431"/>
                  </a:moveTo>
                  <a:cubicBezTo>
                    <a:pt x="4436" y="431"/>
                    <a:pt x="4723" y="605"/>
                    <a:pt x="4774" y="994"/>
                  </a:cubicBezTo>
                  <a:cubicBezTo>
                    <a:pt x="4810" y="1185"/>
                    <a:pt x="4751" y="1387"/>
                    <a:pt x="4632" y="1530"/>
                  </a:cubicBezTo>
                  <a:lnTo>
                    <a:pt x="3834" y="1685"/>
                  </a:lnTo>
                  <a:cubicBezTo>
                    <a:pt x="3667" y="1590"/>
                    <a:pt x="3548" y="1423"/>
                    <a:pt x="3512" y="1232"/>
                  </a:cubicBezTo>
                  <a:lnTo>
                    <a:pt x="3500" y="1220"/>
                  </a:lnTo>
                  <a:cubicBezTo>
                    <a:pt x="3386" y="723"/>
                    <a:pt x="3769" y="431"/>
                    <a:pt x="4145" y="431"/>
                  </a:cubicBezTo>
                  <a:close/>
                  <a:moveTo>
                    <a:pt x="7867" y="2734"/>
                  </a:moveTo>
                  <a:cubicBezTo>
                    <a:pt x="8125" y="2734"/>
                    <a:pt x="8352" y="2922"/>
                    <a:pt x="8394" y="3185"/>
                  </a:cubicBezTo>
                  <a:lnTo>
                    <a:pt x="9787" y="10757"/>
                  </a:lnTo>
                  <a:cubicBezTo>
                    <a:pt x="9835" y="11055"/>
                    <a:pt x="9644" y="11341"/>
                    <a:pt x="9346" y="11388"/>
                  </a:cubicBezTo>
                  <a:lnTo>
                    <a:pt x="3084" y="12531"/>
                  </a:lnTo>
                  <a:cubicBezTo>
                    <a:pt x="3047" y="12538"/>
                    <a:pt x="3011" y="12542"/>
                    <a:pt x="2975" y="12542"/>
                  </a:cubicBezTo>
                  <a:cubicBezTo>
                    <a:pt x="2710" y="12542"/>
                    <a:pt x="2483" y="12353"/>
                    <a:pt x="2441" y="12091"/>
                  </a:cubicBezTo>
                  <a:lnTo>
                    <a:pt x="1060" y="4518"/>
                  </a:lnTo>
                  <a:cubicBezTo>
                    <a:pt x="1012" y="4221"/>
                    <a:pt x="1203" y="3935"/>
                    <a:pt x="1512" y="3887"/>
                  </a:cubicBezTo>
                  <a:lnTo>
                    <a:pt x="2250" y="3745"/>
                  </a:lnTo>
                  <a:cubicBezTo>
                    <a:pt x="2292" y="3955"/>
                    <a:pt x="2474" y="4110"/>
                    <a:pt x="2680" y="4110"/>
                  </a:cubicBezTo>
                  <a:cubicBezTo>
                    <a:pt x="2707" y="4110"/>
                    <a:pt x="2735" y="4107"/>
                    <a:pt x="2762" y="4102"/>
                  </a:cubicBezTo>
                  <a:lnTo>
                    <a:pt x="6668" y="3387"/>
                  </a:lnTo>
                  <a:cubicBezTo>
                    <a:pt x="6906" y="3340"/>
                    <a:pt x="7060" y="3114"/>
                    <a:pt x="7025" y="2875"/>
                  </a:cubicBezTo>
                  <a:lnTo>
                    <a:pt x="7763" y="2744"/>
                  </a:lnTo>
                  <a:cubicBezTo>
                    <a:pt x="7798" y="2737"/>
                    <a:pt x="7833" y="2734"/>
                    <a:pt x="7867" y="2734"/>
                  </a:cubicBezTo>
                  <a:close/>
                  <a:moveTo>
                    <a:pt x="4133" y="1"/>
                  </a:moveTo>
                  <a:cubicBezTo>
                    <a:pt x="4070" y="1"/>
                    <a:pt x="4006" y="6"/>
                    <a:pt x="3941" y="18"/>
                  </a:cubicBezTo>
                  <a:cubicBezTo>
                    <a:pt x="3346" y="125"/>
                    <a:pt x="2953" y="708"/>
                    <a:pt x="3072" y="1304"/>
                  </a:cubicBezTo>
                  <a:cubicBezTo>
                    <a:pt x="3108" y="1470"/>
                    <a:pt x="3179" y="1637"/>
                    <a:pt x="3286" y="1780"/>
                  </a:cubicBezTo>
                  <a:lnTo>
                    <a:pt x="2512" y="1923"/>
                  </a:lnTo>
                  <a:cubicBezTo>
                    <a:pt x="2191" y="1982"/>
                    <a:pt x="1988" y="2280"/>
                    <a:pt x="2036" y="2602"/>
                  </a:cubicBezTo>
                  <a:lnTo>
                    <a:pt x="2096" y="2887"/>
                  </a:lnTo>
                  <a:lnTo>
                    <a:pt x="798" y="3114"/>
                  </a:lnTo>
                  <a:cubicBezTo>
                    <a:pt x="322" y="3209"/>
                    <a:pt x="0" y="3673"/>
                    <a:pt x="83" y="4149"/>
                  </a:cubicBezTo>
                  <a:lnTo>
                    <a:pt x="1667" y="12781"/>
                  </a:lnTo>
                  <a:cubicBezTo>
                    <a:pt x="1740" y="13212"/>
                    <a:pt x="2110" y="13512"/>
                    <a:pt x="2531" y="13512"/>
                  </a:cubicBezTo>
                  <a:cubicBezTo>
                    <a:pt x="2587" y="13512"/>
                    <a:pt x="2645" y="13507"/>
                    <a:pt x="2703" y="13496"/>
                  </a:cubicBezTo>
                  <a:lnTo>
                    <a:pt x="10049" y="12162"/>
                  </a:lnTo>
                  <a:cubicBezTo>
                    <a:pt x="10525" y="12067"/>
                    <a:pt x="10847" y="11603"/>
                    <a:pt x="10763" y="11114"/>
                  </a:cubicBezTo>
                  <a:lnTo>
                    <a:pt x="9192" y="2482"/>
                  </a:lnTo>
                  <a:cubicBezTo>
                    <a:pt x="9107" y="2048"/>
                    <a:pt x="8729" y="1755"/>
                    <a:pt x="8303" y="1755"/>
                  </a:cubicBezTo>
                  <a:cubicBezTo>
                    <a:pt x="8250" y="1755"/>
                    <a:pt x="8197" y="1759"/>
                    <a:pt x="8144" y="1768"/>
                  </a:cubicBezTo>
                  <a:lnTo>
                    <a:pt x="6858" y="2006"/>
                  </a:lnTo>
                  <a:lnTo>
                    <a:pt x="6810" y="1732"/>
                  </a:lnTo>
                  <a:cubicBezTo>
                    <a:pt x="6757" y="1442"/>
                    <a:pt x="6499" y="1249"/>
                    <a:pt x="6214" y="1249"/>
                  </a:cubicBezTo>
                  <a:cubicBezTo>
                    <a:pt x="6183" y="1249"/>
                    <a:pt x="6151" y="1251"/>
                    <a:pt x="6120" y="1256"/>
                  </a:cubicBezTo>
                  <a:lnTo>
                    <a:pt x="5179" y="1435"/>
                  </a:lnTo>
                  <a:cubicBezTo>
                    <a:pt x="5227" y="1268"/>
                    <a:pt x="5239" y="1089"/>
                    <a:pt x="5215" y="911"/>
                  </a:cubicBezTo>
                  <a:cubicBezTo>
                    <a:pt x="5119" y="380"/>
                    <a:pt x="4655" y="1"/>
                    <a:pt x="413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2" name="Google Shape;1392;p7"/>
            <p:cNvSpPr/>
            <p:nvPr/>
          </p:nvSpPr>
          <p:spPr>
            <a:xfrm>
              <a:off x="5244414" y="2305274"/>
              <a:ext cx="60059" cy="49834"/>
            </a:xfrm>
            <a:custGeom>
              <a:rect b="b" l="l" r="r" t="t"/>
              <a:pathLst>
                <a:path extrusionOk="0" h="1545" w="1862">
                  <a:moveTo>
                    <a:pt x="1002" y="0"/>
                  </a:moveTo>
                  <a:cubicBezTo>
                    <a:pt x="959" y="0"/>
                    <a:pt x="915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2" y="1502"/>
                    <a:pt x="854" y="1545"/>
                    <a:pt x="1002" y="1545"/>
                  </a:cubicBezTo>
                  <a:cubicBezTo>
                    <a:pt x="1454" y="1545"/>
                    <a:pt x="1862" y="1142"/>
                    <a:pt x="1763" y="631"/>
                  </a:cubicBezTo>
                  <a:cubicBezTo>
                    <a:pt x="1689" y="258"/>
                    <a:pt x="1367" y="0"/>
                    <a:pt x="100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3" name="Google Shape;1393;p7"/>
            <p:cNvSpPr/>
            <p:nvPr/>
          </p:nvSpPr>
          <p:spPr>
            <a:xfrm>
              <a:off x="5312052" y="2290372"/>
              <a:ext cx="124117" cy="43673"/>
            </a:xfrm>
            <a:custGeom>
              <a:rect b="b" l="l" r="r" t="t"/>
              <a:pathLst>
                <a:path extrusionOk="0" h="1354" w="3848">
                  <a:moveTo>
                    <a:pt x="3238" y="0"/>
                  </a:moveTo>
                  <a:cubicBezTo>
                    <a:pt x="3207" y="0"/>
                    <a:pt x="3176" y="3"/>
                    <a:pt x="3143" y="9"/>
                  </a:cubicBezTo>
                  <a:lnTo>
                    <a:pt x="3155" y="9"/>
                  </a:lnTo>
                  <a:lnTo>
                    <a:pt x="559" y="485"/>
                  </a:lnTo>
                  <a:cubicBezTo>
                    <a:pt x="1" y="564"/>
                    <a:pt x="102" y="1354"/>
                    <a:pt x="608" y="1354"/>
                  </a:cubicBezTo>
                  <a:cubicBezTo>
                    <a:pt x="641" y="1354"/>
                    <a:pt x="677" y="1350"/>
                    <a:pt x="714" y="1343"/>
                  </a:cubicBezTo>
                  <a:lnTo>
                    <a:pt x="3297" y="866"/>
                  </a:lnTo>
                  <a:cubicBezTo>
                    <a:pt x="3847" y="777"/>
                    <a:pt x="3731" y="0"/>
                    <a:pt x="323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4" name="Google Shape;1394;p7"/>
            <p:cNvSpPr/>
            <p:nvPr/>
          </p:nvSpPr>
          <p:spPr>
            <a:xfrm>
              <a:off x="5257090" y="2374687"/>
              <a:ext cx="59769" cy="49931"/>
            </a:xfrm>
            <a:custGeom>
              <a:rect b="b" l="l" r="r" t="t"/>
              <a:pathLst>
                <a:path extrusionOk="0" h="1548" w="1853">
                  <a:moveTo>
                    <a:pt x="1016" y="0"/>
                  </a:moveTo>
                  <a:cubicBezTo>
                    <a:pt x="968" y="0"/>
                    <a:pt x="919" y="5"/>
                    <a:pt x="870" y="15"/>
                  </a:cubicBezTo>
                  <a:cubicBezTo>
                    <a:pt x="191" y="122"/>
                    <a:pt x="1" y="1015"/>
                    <a:pt x="560" y="1408"/>
                  </a:cubicBezTo>
                  <a:cubicBezTo>
                    <a:pt x="701" y="1505"/>
                    <a:pt x="853" y="1548"/>
                    <a:pt x="1000" y="1548"/>
                  </a:cubicBezTo>
                  <a:cubicBezTo>
                    <a:pt x="1449" y="1548"/>
                    <a:pt x="1853" y="1145"/>
                    <a:pt x="1763" y="634"/>
                  </a:cubicBezTo>
                  <a:cubicBezTo>
                    <a:pt x="1700" y="266"/>
                    <a:pt x="1377" y="0"/>
                    <a:pt x="1016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5" name="Google Shape;1395;p7"/>
            <p:cNvSpPr/>
            <p:nvPr/>
          </p:nvSpPr>
          <p:spPr>
            <a:xfrm>
              <a:off x="5326728" y="2359753"/>
              <a:ext cx="121279" cy="43512"/>
            </a:xfrm>
            <a:custGeom>
              <a:rect b="b" l="l" r="r" t="t"/>
              <a:pathLst>
                <a:path extrusionOk="0" h="1349" w="3760">
                  <a:moveTo>
                    <a:pt x="3129" y="0"/>
                  </a:moveTo>
                  <a:cubicBezTo>
                    <a:pt x="3117" y="0"/>
                    <a:pt x="3105" y="1"/>
                    <a:pt x="3092" y="1"/>
                  </a:cubicBezTo>
                  <a:lnTo>
                    <a:pt x="497" y="478"/>
                  </a:lnTo>
                  <a:cubicBezTo>
                    <a:pt x="0" y="628"/>
                    <a:pt x="120" y="1349"/>
                    <a:pt x="605" y="1349"/>
                  </a:cubicBezTo>
                  <a:cubicBezTo>
                    <a:pt x="620" y="1349"/>
                    <a:pt x="636" y="1348"/>
                    <a:pt x="652" y="1347"/>
                  </a:cubicBezTo>
                  <a:lnTo>
                    <a:pt x="3247" y="882"/>
                  </a:lnTo>
                  <a:cubicBezTo>
                    <a:pt x="3759" y="731"/>
                    <a:pt x="3634" y="0"/>
                    <a:pt x="312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6" name="Google Shape;1396;p7"/>
            <p:cNvSpPr/>
            <p:nvPr/>
          </p:nvSpPr>
          <p:spPr>
            <a:xfrm>
              <a:off x="5270540" y="2448906"/>
              <a:ext cx="60059" cy="49834"/>
            </a:xfrm>
            <a:custGeom>
              <a:rect b="b" l="l" r="r" t="t"/>
              <a:pathLst>
                <a:path extrusionOk="0" h="1545" w="1862">
                  <a:moveTo>
                    <a:pt x="1002" y="0"/>
                  </a:moveTo>
                  <a:cubicBezTo>
                    <a:pt x="959" y="0"/>
                    <a:pt x="914" y="4"/>
                    <a:pt x="870" y="11"/>
                  </a:cubicBezTo>
                  <a:cubicBezTo>
                    <a:pt x="191" y="131"/>
                    <a:pt x="0" y="1012"/>
                    <a:pt x="572" y="1404"/>
                  </a:cubicBezTo>
                  <a:cubicBezTo>
                    <a:pt x="710" y="1501"/>
                    <a:pt x="861" y="1545"/>
                    <a:pt x="1007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8"/>
                    <a:pt x="1369" y="0"/>
                    <a:pt x="100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7" name="Google Shape;1397;p7"/>
            <p:cNvSpPr/>
            <p:nvPr/>
          </p:nvSpPr>
          <p:spPr>
            <a:xfrm>
              <a:off x="5339534" y="2434133"/>
              <a:ext cx="122311" cy="43673"/>
            </a:xfrm>
            <a:custGeom>
              <a:rect b="b" l="l" r="r" t="t"/>
              <a:pathLst>
                <a:path extrusionOk="0" h="1354" w="3792">
                  <a:moveTo>
                    <a:pt x="3181" y="1"/>
                  </a:moveTo>
                  <a:cubicBezTo>
                    <a:pt x="3159" y="1"/>
                    <a:pt x="3136" y="2"/>
                    <a:pt x="3112" y="5"/>
                  </a:cubicBezTo>
                  <a:lnTo>
                    <a:pt x="517" y="469"/>
                  </a:lnTo>
                  <a:cubicBezTo>
                    <a:pt x="0" y="607"/>
                    <a:pt x="114" y="1354"/>
                    <a:pt x="625" y="1354"/>
                  </a:cubicBezTo>
                  <a:cubicBezTo>
                    <a:pt x="644" y="1354"/>
                    <a:pt x="663" y="1353"/>
                    <a:pt x="683" y="1351"/>
                  </a:cubicBezTo>
                  <a:lnTo>
                    <a:pt x="3267" y="874"/>
                  </a:lnTo>
                  <a:cubicBezTo>
                    <a:pt x="3792" y="749"/>
                    <a:pt x="3683" y="1"/>
                    <a:pt x="318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8" name="Google Shape;1398;p7"/>
            <p:cNvSpPr/>
            <p:nvPr/>
          </p:nvSpPr>
          <p:spPr>
            <a:xfrm>
              <a:off x="5212933" y="2757263"/>
              <a:ext cx="250815" cy="224817"/>
            </a:xfrm>
            <a:custGeom>
              <a:rect b="b" l="l" r="r" t="t"/>
              <a:pathLst>
                <a:path extrusionOk="0" h="6970" w="7776">
                  <a:moveTo>
                    <a:pt x="3946" y="1"/>
                  </a:moveTo>
                  <a:cubicBezTo>
                    <a:pt x="2909" y="1"/>
                    <a:pt x="1889" y="472"/>
                    <a:pt x="1227" y="1358"/>
                  </a:cubicBezTo>
                  <a:lnTo>
                    <a:pt x="6966" y="4977"/>
                  </a:lnTo>
                  <a:cubicBezTo>
                    <a:pt x="7775" y="3405"/>
                    <a:pt x="7251" y="1477"/>
                    <a:pt x="5763" y="524"/>
                  </a:cubicBezTo>
                  <a:cubicBezTo>
                    <a:pt x="5200" y="171"/>
                    <a:pt x="4570" y="1"/>
                    <a:pt x="3946" y="1"/>
                  </a:cubicBezTo>
                  <a:close/>
                  <a:moveTo>
                    <a:pt x="822" y="2001"/>
                  </a:moveTo>
                  <a:lnTo>
                    <a:pt x="822" y="2001"/>
                  </a:lnTo>
                  <a:cubicBezTo>
                    <a:pt x="1" y="3572"/>
                    <a:pt x="524" y="5501"/>
                    <a:pt x="2025" y="6442"/>
                  </a:cubicBezTo>
                  <a:cubicBezTo>
                    <a:pt x="2588" y="6797"/>
                    <a:pt x="3219" y="6969"/>
                    <a:pt x="3844" y="6969"/>
                  </a:cubicBezTo>
                  <a:cubicBezTo>
                    <a:pt x="4872" y="6969"/>
                    <a:pt x="5883" y="6505"/>
                    <a:pt x="6549" y="5632"/>
                  </a:cubicBezTo>
                  <a:lnTo>
                    <a:pt x="822" y="200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9" name="Google Shape;1399;p7"/>
            <p:cNvSpPr/>
            <p:nvPr/>
          </p:nvSpPr>
          <p:spPr>
            <a:xfrm>
              <a:off x="5682211" y="2276051"/>
              <a:ext cx="196304" cy="181563"/>
            </a:xfrm>
            <a:custGeom>
              <a:rect b="b" l="l" r="r" t="t"/>
              <a:pathLst>
                <a:path extrusionOk="0" h="5629" w="6086">
                  <a:moveTo>
                    <a:pt x="3609" y="1"/>
                  </a:moveTo>
                  <a:lnTo>
                    <a:pt x="1215" y="1620"/>
                  </a:lnTo>
                  <a:cubicBezTo>
                    <a:pt x="251" y="2275"/>
                    <a:pt x="1" y="3585"/>
                    <a:pt x="656" y="4549"/>
                  </a:cubicBezTo>
                  <a:lnTo>
                    <a:pt x="763" y="4716"/>
                  </a:lnTo>
                  <a:cubicBezTo>
                    <a:pt x="1170" y="5308"/>
                    <a:pt x="1831" y="5629"/>
                    <a:pt x="2505" y="5629"/>
                  </a:cubicBezTo>
                  <a:cubicBezTo>
                    <a:pt x="2914" y="5629"/>
                    <a:pt x="3328" y="5511"/>
                    <a:pt x="3692" y="5263"/>
                  </a:cubicBezTo>
                  <a:lnTo>
                    <a:pt x="6085" y="3644"/>
                  </a:lnTo>
                  <a:lnTo>
                    <a:pt x="3609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0" name="Google Shape;1400;p7"/>
            <p:cNvSpPr/>
            <p:nvPr/>
          </p:nvSpPr>
          <p:spPr>
            <a:xfrm>
              <a:off x="5814714" y="2200542"/>
              <a:ext cx="196272" cy="181918"/>
            </a:xfrm>
            <a:custGeom>
              <a:rect b="b" l="l" r="r" t="t"/>
              <a:pathLst>
                <a:path extrusionOk="0" h="5640" w="6085">
                  <a:moveTo>
                    <a:pt x="3580" y="0"/>
                  </a:moveTo>
                  <a:cubicBezTo>
                    <a:pt x="3174" y="0"/>
                    <a:pt x="2765" y="119"/>
                    <a:pt x="2406" y="365"/>
                  </a:cubicBezTo>
                  <a:lnTo>
                    <a:pt x="1" y="1996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5" y="3354"/>
                    <a:pt x="6085" y="2044"/>
                    <a:pt x="5430" y="1080"/>
                  </a:cubicBezTo>
                  <a:lnTo>
                    <a:pt x="5323" y="925"/>
                  </a:lnTo>
                  <a:cubicBezTo>
                    <a:pt x="4915" y="324"/>
                    <a:pt x="4252" y="0"/>
                    <a:pt x="358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1" name="Google Shape;1401;p7"/>
            <p:cNvSpPr/>
            <p:nvPr/>
          </p:nvSpPr>
          <p:spPr>
            <a:xfrm>
              <a:off x="5624636" y="2651177"/>
              <a:ext cx="346032" cy="344387"/>
            </a:xfrm>
            <a:custGeom>
              <a:rect b="b" l="l" r="r" t="t"/>
              <a:pathLst>
                <a:path extrusionOk="0" h="10677" w="10728">
                  <a:moveTo>
                    <a:pt x="5026" y="1"/>
                  </a:moveTo>
                  <a:cubicBezTo>
                    <a:pt x="4832" y="1"/>
                    <a:pt x="4677" y="137"/>
                    <a:pt x="4643" y="325"/>
                  </a:cubicBezTo>
                  <a:lnTo>
                    <a:pt x="4191" y="3813"/>
                  </a:lnTo>
                  <a:lnTo>
                    <a:pt x="714" y="3349"/>
                  </a:lnTo>
                  <a:cubicBezTo>
                    <a:pt x="699" y="3347"/>
                    <a:pt x="683" y="3346"/>
                    <a:pt x="668" y="3346"/>
                  </a:cubicBezTo>
                  <a:cubicBezTo>
                    <a:pt x="475" y="3346"/>
                    <a:pt x="319" y="3483"/>
                    <a:pt x="286" y="3670"/>
                  </a:cubicBezTo>
                  <a:lnTo>
                    <a:pt x="36" y="5647"/>
                  </a:lnTo>
                  <a:cubicBezTo>
                    <a:pt x="0" y="5849"/>
                    <a:pt x="143" y="6028"/>
                    <a:pt x="357" y="6063"/>
                  </a:cubicBezTo>
                  <a:lnTo>
                    <a:pt x="3834" y="6516"/>
                  </a:lnTo>
                  <a:lnTo>
                    <a:pt x="3370" y="10004"/>
                  </a:lnTo>
                  <a:cubicBezTo>
                    <a:pt x="3346" y="10207"/>
                    <a:pt x="3489" y="10385"/>
                    <a:pt x="3691" y="10421"/>
                  </a:cubicBezTo>
                  <a:lnTo>
                    <a:pt x="5667" y="10671"/>
                  </a:lnTo>
                  <a:cubicBezTo>
                    <a:pt x="5688" y="10675"/>
                    <a:pt x="5709" y="10677"/>
                    <a:pt x="5730" y="10677"/>
                  </a:cubicBezTo>
                  <a:cubicBezTo>
                    <a:pt x="5907" y="10677"/>
                    <a:pt x="6063" y="10543"/>
                    <a:pt x="6084" y="10362"/>
                  </a:cubicBezTo>
                  <a:lnTo>
                    <a:pt x="6548" y="6873"/>
                  </a:lnTo>
                  <a:lnTo>
                    <a:pt x="10025" y="7337"/>
                  </a:lnTo>
                  <a:cubicBezTo>
                    <a:pt x="10040" y="7339"/>
                    <a:pt x="10055" y="7340"/>
                    <a:pt x="10069" y="7340"/>
                  </a:cubicBezTo>
                  <a:cubicBezTo>
                    <a:pt x="10254" y="7340"/>
                    <a:pt x="10420" y="7204"/>
                    <a:pt x="10442" y="7016"/>
                  </a:cubicBezTo>
                  <a:lnTo>
                    <a:pt x="10704" y="5039"/>
                  </a:lnTo>
                  <a:cubicBezTo>
                    <a:pt x="10728" y="4837"/>
                    <a:pt x="10585" y="4647"/>
                    <a:pt x="10382" y="4623"/>
                  </a:cubicBezTo>
                  <a:lnTo>
                    <a:pt x="6906" y="4170"/>
                  </a:lnTo>
                  <a:lnTo>
                    <a:pt x="7358" y="682"/>
                  </a:lnTo>
                  <a:cubicBezTo>
                    <a:pt x="7394" y="479"/>
                    <a:pt x="7239" y="289"/>
                    <a:pt x="7037" y="265"/>
                  </a:cubicBezTo>
                  <a:lnTo>
                    <a:pt x="5072" y="3"/>
                  </a:lnTo>
                  <a:cubicBezTo>
                    <a:pt x="5056" y="1"/>
                    <a:pt x="5041" y="1"/>
                    <a:pt x="5026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2" name="Google Shape;1402;p7"/>
            <p:cNvSpPr/>
            <p:nvPr/>
          </p:nvSpPr>
          <p:spPr>
            <a:xfrm>
              <a:off x="5182226" y="3172611"/>
              <a:ext cx="349870" cy="436507"/>
            </a:xfrm>
            <a:custGeom>
              <a:rect b="b" l="l" r="r" t="t"/>
              <a:pathLst>
                <a:path extrusionOk="0" h="13533" w="10847">
                  <a:moveTo>
                    <a:pt x="4151" y="435"/>
                  </a:moveTo>
                  <a:cubicBezTo>
                    <a:pt x="4440" y="435"/>
                    <a:pt x="4723" y="608"/>
                    <a:pt x="4774" y="994"/>
                  </a:cubicBezTo>
                  <a:cubicBezTo>
                    <a:pt x="4810" y="1196"/>
                    <a:pt x="4751" y="1387"/>
                    <a:pt x="4632" y="1542"/>
                  </a:cubicBezTo>
                  <a:lnTo>
                    <a:pt x="3834" y="1685"/>
                  </a:lnTo>
                  <a:cubicBezTo>
                    <a:pt x="3667" y="1589"/>
                    <a:pt x="3548" y="1423"/>
                    <a:pt x="3512" y="1232"/>
                  </a:cubicBezTo>
                  <a:lnTo>
                    <a:pt x="3500" y="1232"/>
                  </a:lnTo>
                  <a:cubicBezTo>
                    <a:pt x="3386" y="732"/>
                    <a:pt x="3773" y="435"/>
                    <a:pt x="4151" y="435"/>
                  </a:cubicBezTo>
                  <a:close/>
                  <a:moveTo>
                    <a:pt x="7872" y="2745"/>
                  </a:moveTo>
                  <a:cubicBezTo>
                    <a:pt x="8127" y="2745"/>
                    <a:pt x="8352" y="2924"/>
                    <a:pt x="8394" y="3185"/>
                  </a:cubicBezTo>
                  <a:lnTo>
                    <a:pt x="9787" y="10769"/>
                  </a:lnTo>
                  <a:cubicBezTo>
                    <a:pt x="9835" y="11067"/>
                    <a:pt x="9644" y="11341"/>
                    <a:pt x="9346" y="11400"/>
                  </a:cubicBezTo>
                  <a:lnTo>
                    <a:pt x="3084" y="12543"/>
                  </a:lnTo>
                  <a:cubicBezTo>
                    <a:pt x="3047" y="12550"/>
                    <a:pt x="3011" y="12553"/>
                    <a:pt x="2976" y="12553"/>
                  </a:cubicBezTo>
                  <a:cubicBezTo>
                    <a:pt x="2710" y="12553"/>
                    <a:pt x="2483" y="12364"/>
                    <a:pt x="2441" y="12091"/>
                  </a:cubicBezTo>
                  <a:lnTo>
                    <a:pt x="1060" y="4530"/>
                  </a:lnTo>
                  <a:cubicBezTo>
                    <a:pt x="1012" y="4233"/>
                    <a:pt x="1203" y="3947"/>
                    <a:pt x="1512" y="3887"/>
                  </a:cubicBezTo>
                  <a:lnTo>
                    <a:pt x="2250" y="3756"/>
                  </a:lnTo>
                  <a:cubicBezTo>
                    <a:pt x="2292" y="3965"/>
                    <a:pt x="2472" y="4110"/>
                    <a:pt x="2676" y="4110"/>
                  </a:cubicBezTo>
                  <a:cubicBezTo>
                    <a:pt x="2704" y="4110"/>
                    <a:pt x="2733" y="4107"/>
                    <a:pt x="2762" y="4102"/>
                  </a:cubicBezTo>
                  <a:lnTo>
                    <a:pt x="6668" y="3399"/>
                  </a:lnTo>
                  <a:cubicBezTo>
                    <a:pt x="6906" y="3351"/>
                    <a:pt x="7060" y="3125"/>
                    <a:pt x="7025" y="2887"/>
                  </a:cubicBezTo>
                  <a:lnTo>
                    <a:pt x="7763" y="2756"/>
                  </a:lnTo>
                  <a:cubicBezTo>
                    <a:pt x="7800" y="2749"/>
                    <a:pt x="7836" y="2745"/>
                    <a:pt x="7872" y="2745"/>
                  </a:cubicBezTo>
                  <a:close/>
                  <a:moveTo>
                    <a:pt x="4133" y="1"/>
                  </a:moveTo>
                  <a:cubicBezTo>
                    <a:pt x="4070" y="1"/>
                    <a:pt x="4005" y="6"/>
                    <a:pt x="3941" y="18"/>
                  </a:cubicBezTo>
                  <a:cubicBezTo>
                    <a:pt x="3346" y="125"/>
                    <a:pt x="2953" y="708"/>
                    <a:pt x="3072" y="1304"/>
                  </a:cubicBezTo>
                  <a:cubicBezTo>
                    <a:pt x="3108" y="1482"/>
                    <a:pt x="3179" y="1649"/>
                    <a:pt x="3286" y="1780"/>
                  </a:cubicBezTo>
                  <a:lnTo>
                    <a:pt x="2512" y="1935"/>
                  </a:lnTo>
                  <a:cubicBezTo>
                    <a:pt x="2191" y="1994"/>
                    <a:pt x="1988" y="2304"/>
                    <a:pt x="2036" y="2613"/>
                  </a:cubicBezTo>
                  <a:lnTo>
                    <a:pt x="2096" y="2899"/>
                  </a:lnTo>
                  <a:lnTo>
                    <a:pt x="798" y="3125"/>
                  </a:lnTo>
                  <a:cubicBezTo>
                    <a:pt x="322" y="3220"/>
                    <a:pt x="0" y="3685"/>
                    <a:pt x="83" y="4173"/>
                  </a:cubicBezTo>
                  <a:lnTo>
                    <a:pt x="1667" y="12793"/>
                  </a:lnTo>
                  <a:cubicBezTo>
                    <a:pt x="1741" y="13229"/>
                    <a:pt x="2120" y="13533"/>
                    <a:pt x="2548" y="13533"/>
                  </a:cubicBezTo>
                  <a:cubicBezTo>
                    <a:pt x="2599" y="13533"/>
                    <a:pt x="2651" y="13528"/>
                    <a:pt x="2703" y="13519"/>
                  </a:cubicBezTo>
                  <a:lnTo>
                    <a:pt x="10049" y="12174"/>
                  </a:lnTo>
                  <a:cubicBezTo>
                    <a:pt x="10525" y="12079"/>
                    <a:pt x="10847" y="11614"/>
                    <a:pt x="10763" y="11138"/>
                  </a:cubicBezTo>
                  <a:lnTo>
                    <a:pt x="9192" y="2506"/>
                  </a:lnTo>
                  <a:cubicBezTo>
                    <a:pt x="9107" y="2070"/>
                    <a:pt x="8727" y="1767"/>
                    <a:pt x="8298" y="1767"/>
                  </a:cubicBezTo>
                  <a:cubicBezTo>
                    <a:pt x="8247" y="1767"/>
                    <a:pt x="8196" y="1771"/>
                    <a:pt x="8144" y="1780"/>
                  </a:cubicBezTo>
                  <a:lnTo>
                    <a:pt x="6858" y="2018"/>
                  </a:lnTo>
                  <a:lnTo>
                    <a:pt x="6810" y="1744"/>
                  </a:lnTo>
                  <a:cubicBezTo>
                    <a:pt x="6758" y="1459"/>
                    <a:pt x="6508" y="1258"/>
                    <a:pt x="6228" y="1258"/>
                  </a:cubicBezTo>
                  <a:cubicBezTo>
                    <a:pt x="6192" y="1258"/>
                    <a:pt x="6156" y="1261"/>
                    <a:pt x="6120" y="1268"/>
                  </a:cubicBezTo>
                  <a:lnTo>
                    <a:pt x="5179" y="1435"/>
                  </a:lnTo>
                  <a:cubicBezTo>
                    <a:pt x="5227" y="1268"/>
                    <a:pt x="5239" y="1089"/>
                    <a:pt x="5215" y="923"/>
                  </a:cubicBezTo>
                  <a:cubicBezTo>
                    <a:pt x="5119" y="381"/>
                    <a:pt x="4655" y="1"/>
                    <a:pt x="413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3" name="Google Shape;1403;p7"/>
            <p:cNvSpPr/>
            <p:nvPr/>
          </p:nvSpPr>
          <p:spPr>
            <a:xfrm>
              <a:off x="5244414" y="3329886"/>
              <a:ext cx="60059" cy="49834"/>
            </a:xfrm>
            <a:custGeom>
              <a:rect b="b" l="l" r="r" t="t"/>
              <a:pathLst>
                <a:path extrusionOk="0" h="1545" w="1862">
                  <a:moveTo>
                    <a:pt x="1002" y="0"/>
                  </a:moveTo>
                  <a:cubicBezTo>
                    <a:pt x="959" y="0"/>
                    <a:pt x="915" y="4"/>
                    <a:pt x="870" y="11"/>
                  </a:cubicBezTo>
                  <a:cubicBezTo>
                    <a:pt x="191" y="130"/>
                    <a:pt x="1" y="1011"/>
                    <a:pt x="560" y="1404"/>
                  </a:cubicBezTo>
                  <a:cubicBezTo>
                    <a:pt x="702" y="1501"/>
                    <a:pt x="854" y="1545"/>
                    <a:pt x="1002" y="1545"/>
                  </a:cubicBezTo>
                  <a:cubicBezTo>
                    <a:pt x="1454" y="1545"/>
                    <a:pt x="1862" y="1142"/>
                    <a:pt x="1763" y="630"/>
                  </a:cubicBezTo>
                  <a:cubicBezTo>
                    <a:pt x="1689" y="258"/>
                    <a:pt x="1367" y="0"/>
                    <a:pt x="100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4" name="Google Shape;1404;p7"/>
            <p:cNvSpPr/>
            <p:nvPr/>
          </p:nvSpPr>
          <p:spPr>
            <a:xfrm>
              <a:off x="5311601" y="3314856"/>
              <a:ext cx="125085" cy="43996"/>
            </a:xfrm>
            <a:custGeom>
              <a:rect b="b" l="l" r="r" t="t"/>
              <a:pathLst>
                <a:path extrusionOk="0" h="1364" w="3878">
                  <a:moveTo>
                    <a:pt x="3271" y="0"/>
                  </a:moveTo>
                  <a:cubicBezTo>
                    <a:pt x="3235" y="0"/>
                    <a:pt x="3197" y="4"/>
                    <a:pt x="3157" y="13"/>
                  </a:cubicBezTo>
                  <a:lnTo>
                    <a:pt x="3169" y="13"/>
                  </a:lnTo>
                  <a:lnTo>
                    <a:pt x="573" y="489"/>
                  </a:lnTo>
                  <a:cubicBezTo>
                    <a:pt x="1" y="555"/>
                    <a:pt x="100" y="1364"/>
                    <a:pt x="597" y="1364"/>
                  </a:cubicBezTo>
                  <a:cubicBezTo>
                    <a:pt x="638" y="1364"/>
                    <a:pt x="682" y="1358"/>
                    <a:pt x="728" y="1347"/>
                  </a:cubicBezTo>
                  <a:lnTo>
                    <a:pt x="3311" y="870"/>
                  </a:lnTo>
                  <a:cubicBezTo>
                    <a:pt x="3878" y="793"/>
                    <a:pt x="3771" y="0"/>
                    <a:pt x="3271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5" name="Google Shape;1405;p7"/>
            <p:cNvSpPr/>
            <p:nvPr/>
          </p:nvSpPr>
          <p:spPr>
            <a:xfrm>
              <a:off x="5257090" y="3399267"/>
              <a:ext cx="59769" cy="49963"/>
            </a:xfrm>
            <a:custGeom>
              <a:rect b="b" l="l" r="r" t="t"/>
              <a:pathLst>
                <a:path extrusionOk="0" h="1549" w="1853">
                  <a:moveTo>
                    <a:pt x="1016" y="1"/>
                  </a:moveTo>
                  <a:cubicBezTo>
                    <a:pt x="968" y="1"/>
                    <a:pt x="919" y="6"/>
                    <a:pt x="870" y="15"/>
                  </a:cubicBezTo>
                  <a:cubicBezTo>
                    <a:pt x="191" y="134"/>
                    <a:pt x="1" y="1015"/>
                    <a:pt x="560" y="1408"/>
                  </a:cubicBezTo>
                  <a:cubicBezTo>
                    <a:pt x="701" y="1505"/>
                    <a:pt x="853" y="1549"/>
                    <a:pt x="1000" y="1549"/>
                  </a:cubicBezTo>
                  <a:cubicBezTo>
                    <a:pt x="1449" y="1549"/>
                    <a:pt x="1853" y="1146"/>
                    <a:pt x="1763" y="635"/>
                  </a:cubicBezTo>
                  <a:cubicBezTo>
                    <a:pt x="1700" y="267"/>
                    <a:pt x="1377" y="1"/>
                    <a:pt x="1016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6" name="Google Shape;1406;p7"/>
            <p:cNvSpPr/>
            <p:nvPr/>
          </p:nvSpPr>
          <p:spPr>
            <a:xfrm>
              <a:off x="5326599" y="3384688"/>
              <a:ext cx="121279" cy="43544"/>
            </a:xfrm>
            <a:custGeom>
              <a:rect b="b" l="l" r="r" t="t"/>
              <a:pathLst>
                <a:path extrusionOk="0" h="1350" w="3760">
                  <a:moveTo>
                    <a:pt x="3144" y="1"/>
                  </a:moveTo>
                  <a:cubicBezTo>
                    <a:pt x="3128" y="1"/>
                    <a:pt x="3113" y="2"/>
                    <a:pt x="3096" y="3"/>
                  </a:cubicBezTo>
                  <a:lnTo>
                    <a:pt x="501" y="467"/>
                  </a:lnTo>
                  <a:cubicBezTo>
                    <a:pt x="1" y="619"/>
                    <a:pt x="126" y="1350"/>
                    <a:pt x="620" y="1350"/>
                  </a:cubicBezTo>
                  <a:cubicBezTo>
                    <a:pt x="632" y="1350"/>
                    <a:pt x="644" y="1349"/>
                    <a:pt x="656" y="1348"/>
                  </a:cubicBezTo>
                  <a:lnTo>
                    <a:pt x="3251" y="872"/>
                  </a:lnTo>
                  <a:cubicBezTo>
                    <a:pt x="3759" y="722"/>
                    <a:pt x="3640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7" name="Google Shape;1407;p7"/>
            <p:cNvSpPr/>
            <p:nvPr/>
          </p:nvSpPr>
          <p:spPr>
            <a:xfrm>
              <a:off x="5270540" y="3473486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5"/>
                    <a:pt x="870" y="12"/>
                  </a:cubicBezTo>
                  <a:cubicBezTo>
                    <a:pt x="191" y="131"/>
                    <a:pt x="0" y="1012"/>
                    <a:pt x="560" y="1405"/>
                  </a:cubicBezTo>
                  <a:cubicBezTo>
                    <a:pt x="701" y="1502"/>
                    <a:pt x="854" y="1546"/>
                    <a:pt x="1003" y="1546"/>
                  </a:cubicBezTo>
                  <a:cubicBezTo>
                    <a:pt x="1454" y="1546"/>
                    <a:pt x="1861" y="1145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8" name="Google Shape;1408;p7"/>
            <p:cNvSpPr/>
            <p:nvPr/>
          </p:nvSpPr>
          <p:spPr>
            <a:xfrm>
              <a:off x="5339792" y="3458810"/>
              <a:ext cx="121892" cy="43577"/>
            </a:xfrm>
            <a:custGeom>
              <a:rect b="b" l="l" r="r" t="t"/>
              <a:pathLst>
                <a:path extrusionOk="0" h="1351" w="3779">
                  <a:moveTo>
                    <a:pt x="3152" y="1"/>
                  </a:moveTo>
                  <a:cubicBezTo>
                    <a:pt x="3136" y="1"/>
                    <a:pt x="3120" y="2"/>
                    <a:pt x="3104" y="3"/>
                  </a:cubicBezTo>
                  <a:lnTo>
                    <a:pt x="509" y="479"/>
                  </a:lnTo>
                  <a:cubicBezTo>
                    <a:pt x="0" y="618"/>
                    <a:pt x="120" y="1350"/>
                    <a:pt x="627" y="1350"/>
                  </a:cubicBezTo>
                  <a:cubicBezTo>
                    <a:pt x="643" y="1350"/>
                    <a:pt x="659" y="1350"/>
                    <a:pt x="675" y="1348"/>
                  </a:cubicBezTo>
                  <a:lnTo>
                    <a:pt x="3259" y="872"/>
                  </a:lnTo>
                  <a:cubicBezTo>
                    <a:pt x="3779" y="733"/>
                    <a:pt x="3660" y="1"/>
                    <a:pt x="315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9" name="Google Shape;1409;p7"/>
            <p:cNvSpPr/>
            <p:nvPr/>
          </p:nvSpPr>
          <p:spPr>
            <a:xfrm>
              <a:off x="5212933" y="3782714"/>
              <a:ext cx="249267" cy="224140"/>
            </a:xfrm>
            <a:custGeom>
              <a:rect b="b" l="l" r="r" t="t"/>
              <a:pathLst>
                <a:path extrusionOk="0" h="6949" w="7728">
                  <a:moveTo>
                    <a:pt x="3944" y="0"/>
                  </a:moveTo>
                  <a:cubicBezTo>
                    <a:pt x="2914" y="0"/>
                    <a:pt x="1900" y="466"/>
                    <a:pt x="1227" y="1331"/>
                  </a:cubicBezTo>
                  <a:lnTo>
                    <a:pt x="6966" y="4963"/>
                  </a:lnTo>
                  <a:cubicBezTo>
                    <a:pt x="7728" y="3391"/>
                    <a:pt x="7251" y="1474"/>
                    <a:pt x="5775" y="534"/>
                  </a:cubicBezTo>
                  <a:cubicBezTo>
                    <a:pt x="5207" y="173"/>
                    <a:pt x="4572" y="0"/>
                    <a:pt x="3944" y="0"/>
                  </a:cubicBezTo>
                  <a:close/>
                  <a:moveTo>
                    <a:pt x="822" y="1974"/>
                  </a:moveTo>
                  <a:lnTo>
                    <a:pt x="822" y="1974"/>
                  </a:lnTo>
                  <a:cubicBezTo>
                    <a:pt x="1" y="3546"/>
                    <a:pt x="524" y="5475"/>
                    <a:pt x="2025" y="6415"/>
                  </a:cubicBezTo>
                  <a:cubicBezTo>
                    <a:pt x="2587" y="6775"/>
                    <a:pt x="3218" y="6948"/>
                    <a:pt x="3842" y="6948"/>
                  </a:cubicBezTo>
                  <a:cubicBezTo>
                    <a:pt x="4870" y="6948"/>
                    <a:pt x="5882" y="6480"/>
                    <a:pt x="6549" y="5606"/>
                  </a:cubicBezTo>
                  <a:lnTo>
                    <a:pt x="822" y="1974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0" name="Google Shape;1410;p7"/>
            <p:cNvSpPr/>
            <p:nvPr/>
          </p:nvSpPr>
          <p:spPr>
            <a:xfrm>
              <a:off x="5682211" y="3300663"/>
              <a:ext cx="196304" cy="181660"/>
            </a:xfrm>
            <a:custGeom>
              <a:rect b="b" l="l" r="r" t="t"/>
              <a:pathLst>
                <a:path extrusionOk="0" h="5632" w="6086">
                  <a:moveTo>
                    <a:pt x="3609" y="1"/>
                  </a:moveTo>
                  <a:lnTo>
                    <a:pt x="1215" y="1632"/>
                  </a:lnTo>
                  <a:cubicBezTo>
                    <a:pt x="251" y="2275"/>
                    <a:pt x="1" y="3584"/>
                    <a:pt x="656" y="4549"/>
                  </a:cubicBezTo>
                  <a:lnTo>
                    <a:pt x="763" y="4715"/>
                  </a:lnTo>
                  <a:cubicBezTo>
                    <a:pt x="1172" y="5311"/>
                    <a:pt x="1837" y="5632"/>
                    <a:pt x="2514" y="5632"/>
                  </a:cubicBezTo>
                  <a:cubicBezTo>
                    <a:pt x="2920" y="5632"/>
                    <a:pt x="3330" y="5516"/>
                    <a:pt x="3692" y="5275"/>
                  </a:cubicBezTo>
                  <a:lnTo>
                    <a:pt x="6085" y="3644"/>
                  </a:lnTo>
                  <a:lnTo>
                    <a:pt x="3609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1" name="Google Shape;1411;p7"/>
            <p:cNvSpPr/>
            <p:nvPr/>
          </p:nvSpPr>
          <p:spPr>
            <a:xfrm>
              <a:off x="5814714" y="3225154"/>
              <a:ext cx="196272" cy="181918"/>
            </a:xfrm>
            <a:custGeom>
              <a:rect b="b" l="l" r="r" t="t"/>
              <a:pathLst>
                <a:path extrusionOk="0" h="5640" w="6085">
                  <a:moveTo>
                    <a:pt x="3580" y="0"/>
                  </a:moveTo>
                  <a:cubicBezTo>
                    <a:pt x="3174" y="0"/>
                    <a:pt x="2765" y="118"/>
                    <a:pt x="2406" y="365"/>
                  </a:cubicBezTo>
                  <a:lnTo>
                    <a:pt x="1" y="1996"/>
                  </a:lnTo>
                  <a:lnTo>
                    <a:pt x="2477" y="5640"/>
                  </a:lnTo>
                  <a:lnTo>
                    <a:pt x="4870" y="4008"/>
                  </a:lnTo>
                  <a:cubicBezTo>
                    <a:pt x="5835" y="3354"/>
                    <a:pt x="6085" y="2044"/>
                    <a:pt x="5430" y="1091"/>
                  </a:cubicBezTo>
                  <a:lnTo>
                    <a:pt x="5323" y="925"/>
                  </a:lnTo>
                  <a:cubicBezTo>
                    <a:pt x="4915" y="324"/>
                    <a:pt x="4252" y="0"/>
                    <a:pt x="358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2" name="Google Shape;1412;p7"/>
            <p:cNvSpPr/>
            <p:nvPr/>
          </p:nvSpPr>
          <p:spPr>
            <a:xfrm>
              <a:off x="5624636" y="3676079"/>
              <a:ext cx="346032" cy="344387"/>
            </a:xfrm>
            <a:custGeom>
              <a:rect b="b" l="l" r="r" t="t"/>
              <a:pathLst>
                <a:path extrusionOk="0" h="10677" w="10728">
                  <a:moveTo>
                    <a:pt x="5010" y="0"/>
                  </a:moveTo>
                  <a:cubicBezTo>
                    <a:pt x="4832" y="0"/>
                    <a:pt x="4677" y="135"/>
                    <a:pt x="4655" y="327"/>
                  </a:cubicBezTo>
                  <a:lnTo>
                    <a:pt x="4191" y="3804"/>
                  </a:lnTo>
                  <a:lnTo>
                    <a:pt x="714" y="3340"/>
                  </a:lnTo>
                  <a:cubicBezTo>
                    <a:pt x="700" y="3338"/>
                    <a:pt x="685" y="3337"/>
                    <a:pt x="670" y="3337"/>
                  </a:cubicBezTo>
                  <a:cubicBezTo>
                    <a:pt x="485" y="3337"/>
                    <a:pt x="320" y="3473"/>
                    <a:pt x="298" y="3661"/>
                  </a:cubicBezTo>
                  <a:lnTo>
                    <a:pt x="36" y="5638"/>
                  </a:lnTo>
                  <a:cubicBezTo>
                    <a:pt x="0" y="5840"/>
                    <a:pt x="143" y="6030"/>
                    <a:pt x="357" y="6054"/>
                  </a:cubicBezTo>
                  <a:lnTo>
                    <a:pt x="3834" y="6519"/>
                  </a:lnTo>
                  <a:lnTo>
                    <a:pt x="3370" y="9995"/>
                  </a:lnTo>
                  <a:cubicBezTo>
                    <a:pt x="3346" y="10198"/>
                    <a:pt x="3489" y="10388"/>
                    <a:pt x="3691" y="10412"/>
                  </a:cubicBezTo>
                  <a:lnTo>
                    <a:pt x="5667" y="10674"/>
                  </a:lnTo>
                  <a:cubicBezTo>
                    <a:pt x="5682" y="10676"/>
                    <a:pt x="5697" y="10676"/>
                    <a:pt x="5712" y="10676"/>
                  </a:cubicBezTo>
                  <a:cubicBezTo>
                    <a:pt x="5897" y="10676"/>
                    <a:pt x="6062" y="10540"/>
                    <a:pt x="6084" y="10352"/>
                  </a:cubicBezTo>
                  <a:lnTo>
                    <a:pt x="6548" y="6876"/>
                  </a:lnTo>
                  <a:lnTo>
                    <a:pt x="10025" y="7328"/>
                  </a:lnTo>
                  <a:cubicBezTo>
                    <a:pt x="10046" y="7332"/>
                    <a:pt x="10067" y="7334"/>
                    <a:pt x="10087" y="7334"/>
                  </a:cubicBezTo>
                  <a:cubicBezTo>
                    <a:pt x="10265" y="7334"/>
                    <a:pt x="10420" y="7199"/>
                    <a:pt x="10442" y="7007"/>
                  </a:cubicBezTo>
                  <a:lnTo>
                    <a:pt x="10704" y="5042"/>
                  </a:lnTo>
                  <a:cubicBezTo>
                    <a:pt x="10728" y="4840"/>
                    <a:pt x="10585" y="4649"/>
                    <a:pt x="10382" y="4625"/>
                  </a:cubicBezTo>
                  <a:lnTo>
                    <a:pt x="6906" y="4161"/>
                  </a:lnTo>
                  <a:lnTo>
                    <a:pt x="7358" y="685"/>
                  </a:lnTo>
                  <a:cubicBezTo>
                    <a:pt x="7394" y="482"/>
                    <a:pt x="7239" y="292"/>
                    <a:pt x="7037" y="268"/>
                  </a:cubicBezTo>
                  <a:lnTo>
                    <a:pt x="5072" y="6"/>
                  </a:lnTo>
                  <a:cubicBezTo>
                    <a:pt x="5051" y="2"/>
                    <a:pt x="5030" y="0"/>
                    <a:pt x="501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3" name="Google Shape;1413;p7"/>
            <p:cNvSpPr/>
            <p:nvPr/>
          </p:nvSpPr>
          <p:spPr>
            <a:xfrm>
              <a:off x="5182226" y="4197223"/>
              <a:ext cx="349870" cy="436120"/>
            </a:xfrm>
            <a:custGeom>
              <a:rect b="b" l="l" r="r" t="t"/>
              <a:pathLst>
                <a:path extrusionOk="0" h="13521" w="10847">
                  <a:moveTo>
                    <a:pt x="4151" y="435"/>
                  </a:moveTo>
                  <a:cubicBezTo>
                    <a:pt x="4440" y="435"/>
                    <a:pt x="4723" y="608"/>
                    <a:pt x="4774" y="994"/>
                  </a:cubicBezTo>
                  <a:cubicBezTo>
                    <a:pt x="4810" y="1184"/>
                    <a:pt x="4751" y="1387"/>
                    <a:pt x="4632" y="1542"/>
                  </a:cubicBezTo>
                  <a:lnTo>
                    <a:pt x="3834" y="1684"/>
                  </a:lnTo>
                  <a:cubicBezTo>
                    <a:pt x="3667" y="1589"/>
                    <a:pt x="3548" y="1434"/>
                    <a:pt x="3512" y="1244"/>
                  </a:cubicBezTo>
                  <a:lnTo>
                    <a:pt x="3500" y="1232"/>
                  </a:lnTo>
                  <a:cubicBezTo>
                    <a:pt x="3386" y="732"/>
                    <a:pt x="3773" y="435"/>
                    <a:pt x="4151" y="435"/>
                  </a:cubicBezTo>
                  <a:close/>
                  <a:moveTo>
                    <a:pt x="7867" y="2746"/>
                  </a:moveTo>
                  <a:cubicBezTo>
                    <a:pt x="8125" y="2746"/>
                    <a:pt x="8352" y="2934"/>
                    <a:pt x="8394" y="3196"/>
                  </a:cubicBezTo>
                  <a:lnTo>
                    <a:pt x="9787" y="10757"/>
                  </a:lnTo>
                  <a:cubicBezTo>
                    <a:pt x="9835" y="11055"/>
                    <a:pt x="9644" y="11340"/>
                    <a:pt x="9346" y="11400"/>
                  </a:cubicBezTo>
                  <a:lnTo>
                    <a:pt x="3084" y="12543"/>
                  </a:lnTo>
                  <a:cubicBezTo>
                    <a:pt x="3053" y="12548"/>
                    <a:pt x="3023" y="12550"/>
                    <a:pt x="2992" y="12550"/>
                  </a:cubicBezTo>
                  <a:cubicBezTo>
                    <a:pt x="2730" y="12550"/>
                    <a:pt x="2494" y="12369"/>
                    <a:pt x="2441" y="12102"/>
                  </a:cubicBezTo>
                  <a:lnTo>
                    <a:pt x="1060" y="4530"/>
                  </a:lnTo>
                  <a:cubicBezTo>
                    <a:pt x="1012" y="4232"/>
                    <a:pt x="1203" y="3947"/>
                    <a:pt x="1512" y="3899"/>
                  </a:cubicBezTo>
                  <a:lnTo>
                    <a:pt x="2250" y="3768"/>
                  </a:lnTo>
                  <a:cubicBezTo>
                    <a:pt x="2292" y="3968"/>
                    <a:pt x="2474" y="4121"/>
                    <a:pt x="2680" y="4121"/>
                  </a:cubicBezTo>
                  <a:cubicBezTo>
                    <a:pt x="2707" y="4121"/>
                    <a:pt x="2735" y="4119"/>
                    <a:pt x="2762" y="4113"/>
                  </a:cubicBezTo>
                  <a:lnTo>
                    <a:pt x="6668" y="3399"/>
                  </a:lnTo>
                  <a:cubicBezTo>
                    <a:pt x="6906" y="3351"/>
                    <a:pt x="7060" y="3125"/>
                    <a:pt x="7025" y="2887"/>
                  </a:cubicBezTo>
                  <a:lnTo>
                    <a:pt x="7763" y="2756"/>
                  </a:lnTo>
                  <a:cubicBezTo>
                    <a:pt x="7798" y="2749"/>
                    <a:pt x="7833" y="2746"/>
                    <a:pt x="7867" y="2746"/>
                  </a:cubicBezTo>
                  <a:close/>
                  <a:moveTo>
                    <a:pt x="4133" y="0"/>
                  </a:moveTo>
                  <a:cubicBezTo>
                    <a:pt x="4070" y="0"/>
                    <a:pt x="4006" y="6"/>
                    <a:pt x="3941" y="18"/>
                  </a:cubicBezTo>
                  <a:cubicBezTo>
                    <a:pt x="3346" y="125"/>
                    <a:pt x="2953" y="708"/>
                    <a:pt x="3072" y="1303"/>
                  </a:cubicBezTo>
                  <a:cubicBezTo>
                    <a:pt x="3108" y="1482"/>
                    <a:pt x="3179" y="1637"/>
                    <a:pt x="3286" y="1780"/>
                  </a:cubicBezTo>
                  <a:lnTo>
                    <a:pt x="2512" y="1923"/>
                  </a:lnTo>
                  <a:cubicBezTo>
                    <a:pt x="2191" y="1982"/>
                    <a:pt x="1988" y="2292"/>
                    <a:pt x="2036" y="2601"/>
                  </a:cubicBezTo>
                  <a:lnTo>
                    <a:pt x="2096" y="2887"/>
                  </a:lnTo>
                  <a:lnTo>
                    <a:pt x="798" y="3125"/>
                  </a:lnTo>
                  <a:cubicBezTo>
                    <a:pt x="322" y="3208"/>
                    <a:pt x="0" y="3673"/>
                    <a:pt x="83" y="4161"/>
                  </a:cubicBezTo>
                  <a:lnTo>
                    <a:pt x="1667" y="12793"/>
                  </a:lnTo>
                  <a:cubicBezTo>
                    <a:pt x="1741" y="13218"/>
                    <a:pt x="2120" y="13520"/>
                    <a:pt x="2548" y="13520"/>
                  </a:cubicBezTo>
                  <a:cubicBezTo>
                    <a:pt x="2599" y="13520"/>
                    <a:pt x="2651" y="13516"/>
                    <a:pt x="2703" y="13507"/>
                  </a:cubicBezTo>
                  <a:lnTo>
                    <a:pt x="10049" y="12162"/>
                  </a:lnTo>
                  <a:cubicBezTo>
                    <a:pt x="10525" y="12079"/>
                    <a:pt x="10847" y="11602"/>
                    <a:pt x="10763" y="11126"/>
                  </a:cubicBezTo>
                  <a:lnTo>
                    <a:pt x="9192" y="2494"/>
                  </a:lnTo>
                  <a:cubicBezTo>
                    <a:pt x="9108" y="2064"/>
                    <a:pt x="8737" y="1763"/>
                    <a:pt x="8316" y="1763"/>
                  </a:cubicBezTo>
                  <a:cubicBezTo>
                    <a:pt x="8259" y="1763"/>
                    <a:pt x="8202" y="1768"/>
                    <a:pt x="8144" y="1780"/>
                  </a:cubicBezTo>
                  <a:lnTo>
                    <a:pt x="6858" y="2018"/>
                  </a:lnTo>
                  <a:lnTo>
                    <a:pt x="6810" y="1732"/>
                  </a:lnTo>
                  <a:cubicBezTo>
                    <a:pt x="6756" y="1451"/>
                    <a:pt x="6497" y="1249"/>
                    <a:pt x="6210" y="1249"/>
                  </a:cubicBezTo>
                  <a:cubicBezTo>
                    <a:pt x="6180" y="1249"/>
                    <a:pt x="6150" y="1251"/>
                    <a:pt x="6120" y="1256"/>
                  </a:cubicBezTo>
                  <a:lnTo>
                    <a:pt x="5179" y="1434"/>
                  </a:lnTo>
                  <a:cubicBezTo>
                    <a:pt x="5227" y="1268"/>
                    <a:pt x="5239" y="1089"/>
                    <a:pt x="5215" y="910"/>
                  </a:cubicBezTo>
                  <a:cubicBezTo>
                    <a:pt x="5119" y="380"/>
                    <a:pt x="4655" y="0"/>
                    <a:pt x="413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4" name="Google Shape;1414;p7"/>
            <p:cNvSpPr/>
            <p:nvPr/>
          </p:nvSpPr>
          <p:spPr>
            <a:xfrm>
              <a:off x="5244414" y="4354466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9" y="1"/>
                    <a:pt x="915" y="5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2" y="1502"/>
                    <a:pt x="854" y="1545"/>
                    <a:pt x="1002" y="1545"/>
                  </a:cubicBezTo>
                  <a:cubicBezTo>
                    <a:pt x="1454" y="1545"/>
                    <a:pt x="1862" y="1142"/>
                    <a:pt x="1763" y="631"/>
                  </a:cubicBezTo>
                  <a:cubicBezTo>
                    <a:pt x="1689" y="259"/>
                    <a:pt x="1367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5" name="Google Shape;1415;p7"/>
            <p:cNvSpPr/>
            <p:nvPr/>
          </p:nvSpPr>
          <p:spPr>
            <a:xfrm>
              <a:off x="5312149" y="4339952"/>
              <a:ext cx="123988" cy="43383"/>
            </a:xfrm>
            <a:custGeom>
              <a:rect b="b" l="l" r="r" t="t"/>
              <a:pathLst>
                <a:path extrusionOk="0" h="1345" w="3844">
                  <a:moveTo>
                    <a:pt x="3236" y="0"/>
                  </a:moveTo>
                  <a:cubicBezTo>
                    <a:pt x="3205" y="0"/>
                    <a:pt x="3173" y="3"/>
                    <a:pt x="3140" y="10"/>
                  </a:cubicBezTo>
                  <a:lnTo>
                    <a:pt x="3152" y="10"/>
                  </a:lnTo>
                  <a:lnTo>
                    <a:pt x="556" y="474"/>
                  </a:lnTo>
                  <a:cubicBezTo>
                    <a:pt x="1" y="552"/>
                    <a:pt x="98" y="1344"/>
                    <a:pt x="597" y="1344"/>
                  </a:cubicBezTo>
                  <a:cubicBezTo>
                    <a:pt x="633" y="1344"/>
                    <a:pt x="671" y="1340"/>
                    <a:pt x="711" y="1331"/>
                  </a:cubicBezTo>
                  <a:lnTo>
                    <a:pt x="3294" y="867"/>
                  </a:lnTo>
                  <a:cubicBezTo>
                    <a:pt x="3844" y="766"/>
                    <a:pt x="3728" y="0"/>
                    <a:pt x="3236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6" name="Google Shape;1416;p7"/>
            <p:cNvSpPr/>
            <p:nvPr/>
          </p:nvSpPr>
          <p:spPr>
            <a:xfrm>
              <a:off x="5257090" y="4423976"/>
              <a:ext cx="59769" cy="49866"/>
            </a:xfrm>
            <a:custGeom>
              <a:rect b="b" l="l" r="r" t="t"/>
              <a:pathLst>
                <a:path extrusionOk="0" h="1546" w="1853">
                  <a:moveTo>
                    <a:pt x="1003" y="1"/>
                  </a:moveTo>
                  <a:cubicBezTo>
                    <a:pt x="959" y="1"/>
                    <a:pt x="914" y="5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3" y="1546"/>
                    <a:pt x="1000" y="1546"/>
                  </a:cubicBezTo>
                  <a:cubicBezTo>
                    <a:pt x="1449" y="1546"/>
                    <a:pt x="1853" y="1142"/>
                    <a:pt x="1763" y="631"/>
                  </a:cubicBezTo>
                  <a:cubicBezTo>
                    <a:pt x="1699" y="259"/>
                    <a:pt x="1369" y="1"/>
                    <a:pt x="100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7" name="Google Shape;1417;p7"/>
            <p:cNvSpPr/>
            <p:nvPr/>
          </p:nvSpPr>
          <p:spPr>
            <a:xfrm>
              <a:off x="5326599" y="4409300"/>
              <a:ext cx="121279" cy="43544"/>
            </a:xfrm>
            <a:custGeom>
              <a:rect b="b" l="l" r="r" t="t"/>
              <a:pathLst>
                <a:path extrusionOk="0" h="1350" w="3760">
                  <a:moveTo>
                    <a:pt x="3144" y="1"/>
                  </a:moveTo>
                  <a:cubicBezTo>
                    <a:pt x="3128" y="1"/>
                    <a:pt x="3113" y="1"/>
                    <a:pt x="3096" y="3"/>
                  </a:cubicBezTo>
                  <a:lnTo>
                    <a:pt x="501" y="467"/>
                  </a:lnTo>
                  <a:cubicBezTo>
                    <a:pt x="1" y="618"/>
                    <a:pt x="126" y="1349"/>
                    <a:pt x="620" y="1349"/>
                  </a:cubicBezTo>
                  <a:cubicBezTo>
                    <a:pt x="632" y="1349"/>
                    <a:pt x="644" y="1349"/>
                    <a:pt x="656" y="1348"/>
                  </a:cubicBezTo>
                  <a:lnTo>
                    <a:pt x="3251" y="872"/>
                  </a:lnTo>
                  <a:cubicBezTo>
                    <a:pt x="3759" y="722"/>
                    <a:pt x="3640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8" name="Google Shape;1418;p7"/>
            <p:cNvSpPr/>
            <p:nvPr/>
          </p:nvSpPr>
          <p:spPr>
            <a:xfrm>
              <a:off x="5270540" y="4498130"/>
              <a:ext cx="60059" cy="50221"/>
            </a:xfrm>
            <a:custGeom>
              <a:rect b="b" l="l" r="r" t="t"/>
              <a:pathLst>
                <a:path extrusionOk="0" h="1557" w="1862">
                  <a:moveTo>
                    <a:pt x="998" y="0"/>
                  </a:moveTo>
                  <a:cubicBezTo>
                    <a:pt x="956" y="0"/>
                    <a:pt x="913" y="4"/>
                    <a:pt x="870" y="11"/>
                  </a:cubicBezTo>
                  <a:cubicBezTo>
                    <a:pt x="191" y="130"/>
                    <a:pt x="0" y="1011"/>
                    <a:pt x="560" y="1416"/>
                  </a:cubicBezTo>
                  <a:cubicBezTo>
                    <a:pt x="701" y="1513"/>
                    <a:pt x="854" y="1556"/>
                    <a:pt x="1002" y="1556"/>
                  </a:cubicBezTo>
                  <a:cubicBezTo>
                    <a:pt x="1453" y="1556"/>
                    <a:pt x="1861" y="1153"/>
                    <a:pt x="1763" y="642"/>
                  </a:cubicBezTo>
                  <a:cubicBezTo>
                    <a:pt x="1699" y="268"/>
                    <a:pt x="1366" y="0"/>
                    <a:pt x="99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9" name="Google Shape;1419;p7"/>
            <p:cNvSpPr/>
            <p:nvPr/>
          </p:nvSpPr>
          <p:spPr>
            <a:xfrm>
              <a:off x="5339630" y="4483390"/>
              <a:ext cx="122311" cy="43673"/>
            </a:xfrm>
            <a:custGeom>
              <a:rect b="b" l="l" r="r" t="t"/>
              <a:pathLst>
                <a:path extrusionOk="0" h="1354" w="3792">
                  <a:moveTo>
                    <a:pt x="3168" y="1"/>
                  </a:moveTo>
                  <a:cubicBezTo>
                    <a:pt x="3149" y="1"/>
                    <a:pt x="3129" y="2"/>
                    <a:pt x="3109" y="4"/>
                  </a:cubicBezTo>
                  <a:lnTo>
                    <a:pt x="514" y="480"/>
                  </a:lnTo>
                  <a:cubicBezTo>
                    <a:pt x="0" y="605"/>
                    <a:pt x="110" y="1354"/>
                    <a:pt x="612" y="1354"/>
                  </a:cubicBezTo>
                  <a:cubicBezTo>
                    <a:pt x="634" y="1354"/>
                    <a:pt x="657" y="1352"/>
                    <a:pt x="680" y="1349"/>
                  </a:cubicBezTo>
                  <a:lnTo>
                    <a:pt x="3264" y="885"/>
                  </a:lnTo>
                  <a:cubicBezTo>
                    <a:pt x="3792" y="747"/>
                    <a:pt x="3678" y="1"/>
                    <a:pt x="316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0" name="Google Shape;1420;p7"/>
            <p:cNvSpPr/>
            <p:nvPr/>
          </p:nvSpPr>
          <p:spPr>
            <a:xfrm>
              <a:off x="5212933" y="4806843"/>
              <a:ext cx="250815" cy="224624"/>
            </a:xfrm>
            <a:custGeom>
              <a:rect b="b" l="l" r="r" t="t"/>
              <a:pathLst>
                <a:path extrusionOk="0" h="6964" w="7776">
                  <a:moveTo>
                    <a:pt x="3943" y="1"/>
                  </a:moveTo>
                  <a:cubicBezTo>
                    <a:pt x="2906" y="1"/>
                    <a:pt x="1888" y="470"/>
                    <a:pt x="1227" y="1346"/>
                  </a:cubicBezTo>
                  <a:lnTo>
                    <a:pt x="6966" y="4978"/>
                  </a:lnTo>
                  <a:cubicBezTo>
                    <a:pt x="7775" y="3406"/>
                    <a:pt x="7251" y="1465"/>
                    <a:pt x="5763" y="525"/>
                  </a:cubicBezTo>
                  <a:cubicBezTo>
                    <a:pt x="5199" y="171"/>
                    <a:pt x="4568" y="1"/>
                    <a:pt x="3943" y="1"/>
                  </a:cubicBezTo>
                  <a:close/>
                  <a:moveTo>
                    <a:pt x="822" y="1989"/>
                  </a:moveTo>
                  <a:lnTo>
                    <a:pt x="822" y="1989"/>
                  </a:lnTo>
                  <a:cubicBezTo>
                    <a:pt x="1" y="3561"/>
                    <a:pt x="524" y="5490"/>
                    <a:pt x="2025" y="6430"/>
                  </a:cubicBezTo>
                  <a:cubicBezTo>
                    <a:pt x="2587" y="6790"/>
                    <a:pt x="3218" y="6963"/>
                    <a:pt x="3842" y="6963"/>
                  </a:cubicBezTo>
                  <a:cubicBezTo>
                    <a:pt x="4870" y="6963"/>
                    <a:pt x="5882" y="6495"/>
                    <a:pt x="6549" y="5621"/>
                  </a:cubicBezTo>
                  <a:lnTo>
                    <a:pt x="822" y="1989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1" name="Google Shape;1421;p7"/>
            <p:cNvSpPr/>
            <p:nvPr/>
          </p:nvSpPr>
          <p:spPr>
            <a:xfrm>
              <a:off x="5682211" y="4325276"/>
              <a:ext cx="196304" cy="181918"/>
            </a:xfrm>
            <a:custGeom>
              <a:rect b="b" l="l" r="r" t="t"/>
              <a:pathLst>
                <a:path extrusionOk="0" h="5640" w="6086">
                  <a:moveTo>
                    <a:pt x="3609" y="0"/>
                  </a:moveTo>
                  <a:lnTo>
                    <a:pt x="1215" y="1632"/>
                  </a:lnTo>
                  <a:cubicBezTo>
                    <a:pt x="251" y="2286"/>
                    <a:pt x="1" y="3596"/>
                    <a:pt x="656" y="4560"/>
                  </a:cubicBezTo>
                  <a:lnTo>
                    <a:pt x="763" y="4715"/>
                  </a:lnTo>
                  <a:cubicBezTo>
                    <a:pt x="1171" y="5316"/>
                    <a:pt x="1834" y="5640"/>
                    <a:pt x="2508" y="5640"/>
                  </a:cubicBezTo>
                  <a:cubicBezTo>
                    <a:pt x="2916" y="5640"/>
                    <a:pt x="3329" y="5522"/>
                    <a:pt x="3692" y="5275"/>
                  </a:cubicBezTo>
                  <a:lnTo>
                    <a:pt x="6085" y="3644"/>
                  </a:lnTo>
                  <a:lnTo>
                    <a:pt x="3609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2" name="Google Shape;1422;p7"/>
            <p:cNvSpPr/>
            <p:nvPr/>
          </p:nvSpPr>
          <p:spPr>
            <a:xfrm>
              <a:off x="5814714" y="4249734"/>
              <a:ext cx="196272" cy="181950"/>
            </a:xfrm>
            <a:custGeom>
              <a:rect b="b" l="l" r="r" t="t"/>
              <a:pathLst>
                <a:path extrusionOk="0" h="5641" w="6085">
                  <a:moveTo>
                    <a:pt x="3580" y="1"/>
                  </a:moveTo>
                  <a:cubicBezTo>
                    <a:pt x="3174" y="1"/>
                    <a:pt x="2765" y="119"/>
                    <a:pt x="2406" y="366"/>
                  </a:cubicBezTo>
                  <a:lnTo>
                    <a:pt x="1" y="1997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5" y="3354"/>
                    <a:pt x="6085" y="2045"/>
                    <a:pt x="5430" y="1092"/>
                  </a:cubicBezTo>
                  <a:lnTo>
                    <a:pt x="5323" y="926"/>
                  </a:lnTo>
                  <a:cubicBezTo>
                    <a:pt x="4915" y="325"/>
                    <a:pt x="4252" y="1"/>
                    <a:pt x="3580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3" name="Google Shape;1423;p7"/>
            <p:cNvSpPr/>
            <p:nvPr/>
          </p:nvSpPr>
          <p:spPr>
            <a:xfrm>
              <a:off x="5624636" y="4700692"/>
              <a:ext cx="346032" cy="344387"/>
            </a:xfrm>
            <a:custGeom>
              <a:rect b="b" l="l" r="r" t="t"/>
              <a:pathLst>
                <a:path extrusionOk="0" h="10677" w="10728">
                  <a:moveTo>
                    <a:pt x="5007" y="0"/>
                  </a:moveTo>
                  <a:cubicBezTo>
                    <a:pt x="4823" y="0"/>
                    <a:pt x="4677" y="135"/>
                    <a:pt x="4655" y="327"/>
                  </a:cubicBezTo>
                  <a:lnTo>
                    <a:pt x="4191" y="3804"/>
                  </a:lnTo>
                  <a:lnTo>
                    <a:pt x="714" y="3339"/>
                  </a:lnTo>
                  <a:cubicBezTo>
                    <a:pt x="699" y="3338"/>
                    <a:pt x="683" y="3337"/>
                    <a:pt x="668" y="3337"/>
                  </a:cubicBezTo>
                  <a:cubicBezTo>
                    <a:pt x="475" y="3337"/>
                    <a:pt x="320" y="3473"/>
                    <a:pt x="298" y="3661"/>
                  </a:cubicBezTo>
                  <a:lnTo>
                    <a:pt x="36" y="5637"/>
                  </a:lnTo>
                  <a:cubicBezTo>
                    <a:pt x="0" y="5840"/>
                    <a:pt x="143" y="6030"/>
                    <a:pt x="357" y="6054"/>
                  </a:cubicBezTo>
                  <a:lnTo>
                    <a:pt x="3834" y="6518"/>
                  </a:lnTo>
                  <a:lnTo>
                    <a:pt x="3370" y="9995"/>
                  </a:lnTo>
                  <a:cubicBezTo>
                    <a:pt x="3346" y="10197"/>
                    <a:pt x="3489" y="10388"/>
                    <a:pt x="3691" y="10412"/>
                  </a:cubicBezTo>
                  <a:lnTo>
                    <a:pt x="5667" y="10674"/>
                  </a:lnTo>
                  <a:cubicBezTo>
                    <a:pt x="5682" y="10675"/>
                    <a:pt x="5697" y="10676"/>
                    <a:pt x="5712" y="10676"/>
                  </a:cubicBezTo>
                  <a:cubicBezTo>
                    <a:pt x="5897" y="10676"/>
                    <a:pt x="6062" y="10540"/>
                    <a:pt x="6084" y="10352"/>
                  </a:cubicBezTo>
                  <a:lnTo>
                    <a:pt x="6548" y="6876"/>
                  </a:lnTo>
                  <a:lnTo>
                    <a:pt x="10025" y="7328"/>
                  </a:lnTo>
                  <a:cubicBezTo>
                    <a:pt x="10045" y="7331"/>
                    <a:pt x="10064" y="7333"/>
                    <a:pt x="10084" y="7333"/>
                  </a:cubicBezTo>
                  <a:cubicBezTo>
                    <a:pt x="10263" y="7333"/>
                    <a:pt x="10420" y="7189"/>
                    <a:pt x="10442" y="7007"/>
                  </a:cubicBezTo>
                  <a:lnTo>
                    <a:pt x="10704" y="5042"/>
                  </a:lnTo>
                  <a:cubicBezTo>
                    <a:pt x="10728" y="4828"/>
                    <a:pt x="10585" y="4649"/>
                    <a:pt x="10382" y="4613"/>
                  </a:cubicBezTo>
                  <a:lnTo>
                    <a:pt x="6906" y="4161"/>
                  </a:lnTo>
                  <a:lnTo>
                    <a:pt x="7358" y="684"/>
                  </a:lnTo>
                  <a:cubicBezTo>
                    <a:pt x="7394" y="470"/>
                    <a:pt x="7239" y="291"/>
                    <a:pt x="7037" y="256"/>
                  </a:cubicBezTo>
                  <a:lnTo>
                    <a:pt x="5072" y="6"/>
                  </a:lnTo>
                  <a:cubicBezTo>
                    <a:pt x="5050" y="2"/>
                    <a:pt x="5028" y="0"/>
                    <a:pt x="500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4" name="Google Shape;1424;p7"/>
            <p:cNvSpPr/>
            <p:nvPr/>
          </p:nvSpPr>
          <p:spPr>
            <a:xfrm>
              <a:off x="4657631" y="226472"/>
              <a:ext cx="196272" cy="181918"/>
            </a:xfrm>
            <a:custGeom>
              <a:rect b="b" l="l" r="r" t="t"/>
              <a:pathLst>
                <a:path extrusionOk="0" h="5640" w="6085">
                  <a:moveTo>
                    <a:pt x="3596" y="0"/>
                  </a:moveTo>
                  <a:lnTo>
                    <a:pt x="1215" y="1631"/>
                  </a:lnTo>
                  <a:cubicBezTo>
                    <a:pt x="250" y="2286"/>
                    <a:pt x="0" y="3596"/>
                    <a:pt x="655" y="4560"/>
                  </a:cubicBezTo>
                  <a:lnTo>
                    <a:pt x="774" y="4715"/>
                  </a:lnTo>
                  <a:cubicBezTo>
                    <a:pt x="1175" y="5316"/>
                    <a:pt x="1834" y="5640"/>
                    <a:pt x="2508" y="5640"/>
                  </a:cubicBezTo>
                  <a:cubicBezTo>
                    <a:pt x="2915" y="5640"/>
                    <a:pt x="3328" y="5521"/>
                    <a:pt x="3691" y="5275"/>
                  </a:cubicBezTo>
                  <a:lnTo>
                    <a:pt x="6084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5" name="Google Shape;1425;p7"/>
            <p:cNvSpPr/>
            <p:nvPr/>
          </p:nvSpPr>
          <p:spPr>
            <a:xfrm>
              <a:off x="4790102" y="151317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578" y="1"/>
                  </a:moveTo>
                  <a:cubicBezTo>
                    <a:pt x="3170" y="1"/>
                    <a:pt x="2757" y="119"/>
                    <a:pt x="2394" y="366"/>
                  </a:cubicBezTo>
                  <a:lnTo>
                    <a:pt x="1" y="1985"/>
                  </a:lnTo>
                  <a:lnTo>
                    <a:pt x="2477" y="5628"/>
                  </a:lnTo>
                  <a:lnTo>
                    <a:pt x="4870" y="4009"/>
                  </a:lnTo>
                  <a:cubicBezTo>
                    <a:pt x="5835" y="3354"/>
                    <a:pt x="6085" y="2044"/>
                    <a:pt x="5430" y="1080"/>
                  </a:cubicBezTo>
                  <a:lnTo>
                    <a:pt x="5323" y="925"/>
                  </a:lnTo>
                  <a:cubicBezTo>
                    <a:pt x="4915" y="324"/>
                    <a:pt x="4252" y="1"/>
                    <a:pt x="357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6" name="Google Shape;1426;p7"/>
            <p:cNvSpPr/>
            <p:nvPr/>
          </p:nvSpPr>
          <p:spPr>
            <a:xfrm>
              <a:off x="4600023" y="602242"/>
              <a:ext cx="346032" cy="344032"/>
            </a:xfrm>
            <a:custGeom>
              <a:rect b="b" l="l" r="r" t="t"/>
              <a:pathLst>
                <a:path extrusionOk="0" h="10666" w="10728">
                  <a:moveTo>
                    <a:pt x="5007" y="1"/>
                  </a:moveTo>
                  <a:cubicBezTo>
                    <a:pt x="4823" y="1"/>
                    <a:pt x="4676" y="136"/>
                    <a:pt x="4644" y="328"/>
                  </a:cubicBezTo>
                  <a:lnTo>
                    <a:pt x="4191" y="3793"/>
                  </a:lnTo>
                  <a:lnTo>
                    <a:pt x="715" y="3340"/>
                  </a:lnTo>
                  <a:cubicBezTo>
                    <a:pt x="692" y="3336"/>
                    <a:pt x="671" y="3335"/>
                    <a:pt x="649" y="3335"/>
                  </a:cubicBezTo>
                  <a:cubicBezTo>
                    <a:pt x="465" y="3335"/>
                    <a:pt x="318" y="3469"/>
                    <a:pt x="286" y="3662"/>
                  </a:cubicBezTo>
                  <a:lnTo>
                    <a:pt x="24" y="5626"/>
                  </a:lnTo>
                  <a:cubicBezTo>
                    <a:pt x="0" y="5829"/>
                    <a:pt x="143" y="6019"/>
                    <a:pt x="345" y="6043"/>
                  </a:cubicBezTo>
                  <a:lnTo>
                    <a:pt x="3834" y="6507"/>
                  </a:lnTo>
                  <a:lnTo>
                    <a:pt x="3370" y="9984"/>
                  </a:lnTo>
                  <a:cubicBezTo>
                    <a:pt x="3346" y="10186"/>
                    <a:pt x="3489" y="10377"/>
                    <a:pt x="3691" y="10401"/>
                  </a:cubicBezTo>
                  <a:lnTo>
                    <a:pt x="5668" y="10663"/>
                  </a:lnTo>
                  <a:cubicBezTo>
                    <a:pt x="5682" y="10664"/>
                    <a:pt x="5697" y="10665"/>
                    <a:pt x="5712" y="10665"/>
                  </a:cubicBezTo>
                  <a:cubicBezTo>
                    <a:pt x="5897" y="10665"/>
                    <a:pt x="6062" y="10529"/>
                    <a:pt x="6084" y="10341"/>
                  </a:cubicBezTo>
                  <a:lnTo>
                    <a:pt x="6537" y="6864"/>
                  </a:lnTo>
                  <a:lnTo>
                    <a:pt x="10025" y="7329"/>
                  </a:lnTo>
                  <a:cubicBezTo>
                    <a:pt x="10039" y="7330"/>
                    <a:pt x="10053" y="7331"/>
                    <a:pt x="10067" y="7331"/>
                  </a:cubicBezTo>
                  <a:cubicBezTo>
                    <a:pt x="10253" y="7331"/>
                    <a:pt x="10420" y="7184"/>
                    <a:pt x="10442" y="6995"/>
                  </a:cubicBezTo>
                  <a:lnTo>
                    <a:pt x="10704" y="5019"/>
                  </a:lnTo>
                  <a:cubicBezTo>
                    <a:pt x="10728" y="4817"/>
                    <a:pt x="10585" y="4626"/>
                    <a:pt x="10382" y="4602"/>
                  </a:cubicBezTo>
                  <a:lnTo>
                    <a:pt x="6906" y="4150"/>
                  </a:lnTo>
                  <a:lnTo>
                    <a:pt x="7358" y="661"/>
                  </a:lnTo>
                  <a:cubicBezTo>
                    <a:pt x="7382" y="459"/>
                    <a:pt x="7239" y="280"/>
                    <a:pt x="7037" y="245"/>
                  </a:cubicBezTo>
                  <a:lnTo>
                    <a:pt x="5072" y="6"/>
                  </a:lnTo>
                  <a:cubicBezTo>
                    <a:pt x="5050" y="3"/>
                    <a:pt x="5028" y="1"/>
                    <a:pt x="500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7" name="Google Shape;1427;p7"/>
            <p:cNvSpPr/>
            <p:nvPr/>
          </p:nvSpPr>
          <p:spPr>
            <a:xfrm>
              <a:off x="4657631" y="1251439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596" y="1"/>
                  </a:moveTo>
                  <a:lnTo>
                    <a:pt x="1215" y="1620"/>
                  </a:lnTo>
                  <a:cubicBezTo>
                    <a:pt x="250" y="2275"/>
                    <a:pt x="0" y="3585"/>
                    <a:pt x="655" y="4549"/>
                  </a:cubicBezTo>
                  <a:lnTo>
                    <a:pt x="774" y="4704"/>
                  </a:lnTo>
                  <a:cubicBezTo>
                    <a:pt x="1175" y="5305"/>
                    <a:pt x="1834" y="5629"/>
                    <a:pt x="2508" y="5629"/>
                  </a:cubicBezTo>
                  <a:cubicBezTo>
                    <a:pt x="2915" y="5629"/>
                    <a:pt x="3328" y="5510"/>
                    <a:pt x="3691" y="5264"/>
                  </a:cubicBezTo>
                  <a:lnTo>
                    <a:pt x="6084" y="3644"/>
                  </a:lnTo>
                  <a:lnTo>
                    <a:pt x="3596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8" name="Google Shape;1428;p7"/>
            <p:cNvSpPr/>
            <p:nvPr/>
          </p:nvSpPr>
          <p:spPr>
            <a:xfrm>
              <a:off x="4790102" y="1176188"/>
              <a:ext cx="196272" cy="181660"/>
            </a:xfrm>
            <a:custGeom>
              <a:rect b="b" l="l" r="r" t="t"/>
              <a:pathLst>
                <a:path extrusionOk="0" h="5632" w="6085">
                  <a:moveTo>
                    <a:pt x="3589" y="1"/>
                  </a:moveTo>
                  <a:cubicBezTo>
                    <a:pt x="3177" y="1"/>
                    <a:pt x="2761" y="120"/>
                    <a:pt x="2394" y="369"/>
                  </a:cubicBezTo>
                  <a:lnTo>
                    <a:pt x="1" y="1989"/>
                  </a:lnTo>
                  <a:lnTo>
                    <a:pt x="2477" y="5632"/>
                  </a:lnTo>
                  <a:lnTo>
                    <a:pt x="4870" y="4001"/>
                  </a:lnTo>
                  <a:cubicBezTo>
                    <a:pt x="5835" y="3346"/>
                    <a:pt x="6085" y="2036"/>
                    <a:pt x="5430" y="1072"/>
                  </a:cubicBezTo>
                  <a:lnTo>
                    <a:pt x="5430" y="1072"/>
                  </a:lnTo>
                  <a:lnTo>
                    <a:pt x="5430" y="1084"/>
                  </a:lnTo>
                  <a:lnTo>
                    <a:pt x="5323" y="917"/>
                  </a:lnTo>
                  <a:cubicBezTo>
                    <a:pt x="4917" y="319"/>
                    <a:pt x="4259" y="1"/>
                    <a:pt x="358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9" name="Google Shape;1429;p7"/>
            <p:cNvSpPr/>
            <p:nvPr/>
          </p:nvSpPr>
          <p:spPr>
            <a:xfrm>
              <a:off x="4600023" y="1626564"/>
              <a:ext cx="346032" cy="344387"/>
            </a:xfrm>
            <a:custGeom>
              <a:rect b="b" l="l" r="r" t="t"/>
              <a:pathLst>
                <a:path extrusionOk="0" h="10677" w="10728">
                  <a:moveTo>
                    <a:pt x="5026" y="1"/>
                  </a:moveTo>
                  <a:cubicBezTo>
                    <a:pt x="4833" y="1"/>
                    <a:pt x="4677" y="137"/>
                    <a:pt x="4644" y="325"/>
                  </a:cubicBezTo>
                  <a:lnTo>
                    <a:pt x="4191" y="3813"/>
                  </a:lnTo>
                  <a:lnTo>
                    <a:pt x="715" y="3349"/>
                  </a:lnTo>
                  <a:cubicBezTo>
                    <a:pt x="700" y="3347"/>
                    <a:pt x="685" y="3346"/>
                    <a:pt x="670" y="3346"/>
                  </a:cubicBezTo>
                  <a:cubicBezTo>
                    <a:pt x="485" y="3346"/>
                    <a:pt x="320" y="3483"/>
                    <a:pt x="298" y="3670"/>
                  </a:cubicBezTo>
                  <a:lnTo>
                    <a:pt x="24" y="5635"/>
                  </a:lnTo>
                  <a:cubicBezTo>
                    <a:pt x="0" y="5837"/>
                    <a:pt x="143" y="6028"/>
                    <a:pt x="345" y="6052"/>
                  </a:cubicBezTo>
                  <a:lnTo>
                    <a:pt x="3834" y="6516"/>
                  </a:lnTo>
                  <a:lnTo>
                    <a:pt x="3370" y="9993"/>
                  </a:lnTo>
                  <a:cubicBezTo>
                    <a:pt x="3346" y="10195"/>
                    <a:pt x="3489" y="10386"/>
                    <a:pt x="3691" y="10409"/>
                  </a:cubicBezTo>
                  <a:lnTo>
                    <a:pt x="5668" y="10671"/>
                  </a:lnTo>
                  <a:cubicBezTo>
                    <a:pt x="5688" y="10675"/>
                    <a:pt x="5709" y="10677"/>
                    <a:pt x="5729" y="10677"/>
                  </a:cubicBezTo>
                  <a:cubicBezTo>
                    <a:pt x="5905" y="10677"/>
                    <a:pt x="6052" y="10542"/>
                    <a:pt x="6084" y="10350"/>
                  </a:cubicBezTo>
                  <a:lnTo>
                    <a:pt x="6537" y="6873"/>
                  </a:lnTo>
                  <a:lnTo>
                    <a:pt x="10025" y="7338"/>
                  </a:lnTo>
                  <a:cubicBezTo>
                    <a:pt x="10040" y="7339"/>
                    <a:pt x="10055" y="7340"/>
                    <a:pt x="10069" y="7340"/>
                  </a:cubicBezTo>
                  <a:cubicBezTo>
                    <a:pt x="10255" y="7340"/>
                    <a:pt x="10420" y="7204"/>
                    <a:pt x="10442" y="7016"/>
                  </a:cubicBezTo>
                  <a:lnTo>
                    <a:pt x="10704" y="5040"/>
                  </a:lnTo>
                  <a:cubicBezTo>
                    <a:pt x="10728" y="4837"/>
                    <a:pt x="10585" y="4647"/>
                    <a:pt x="10382" y="4623"/>
                  </a:cubicBezTo>
                  <a:lnTo>
                    <a:pt x="6906" y="4159"/>
                  </a:lnTo>
                  <a:lnTo>
                    <a:pt x="7358" y="682"/>
                  </a:lnTo>
                  <a:cubicBezTo>
                    <a:pt x="7382" y="480"/>
                    <a:pt x="7239" y="289"/>
                    <a:pt x="7037" y="265"/>
                  </a:cubicBezTo>
                  <a:lnTo>
                    <a:pt x="5072" y="3"/>
                  </a:lnTo>
                  <a:cubicBezTo>
                    <a:pt x="5057" y="2"/>
                    <a:pt x="5041" y="1"/>
                    <a:pt x="5026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0" name="Google Shape;1430;p7"/>
            <p:cNvSpPr/>
            <p:nvPr/>
          </p:nvSpPr>
          <p:spPr>
            <a:xfrm>
              <a:off x="4657631" y="2276051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596" y="1"/>
                  </a:moveTo>
                  <a:lnTo>
                    <a:pt x="1215" y="1620"/>
                  </a:lnTo>
                  <a:cubicBezTo>
                    <a:pt x="250" y="2275"/>
                    <a:pt x="0" y="3585"/>
                    <a:pt x="655" y="4549"/>
                  </a:cubicBezTo>
                  <a:lnTo>
                    <a:pt x="774" y="4716"/>
                  </a:lnTo>
                  <a:cubicBezTo>
                    <a:pt x="1174" y="5308"/>
                    <a:pt x="1832" y="5629"/>
                    <a:pt x="2505" y="5629"/>
                  </a:cubicBezTo>
                  <a:cubicBezTo>
                    <a:pt x="2913" y="5629"/>
                    <a:pt x="3327" y="5511"/>
                    <a:pt x="3691" y="5263"/>
                  </a:cubicBezTo>
                  <a:lnTo>
                    <a:pt x="6084" y="3644"/>
                  </a:lnTo>
                  <a:lnTo>
                    <a:pt x="3596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1" name="Google Shape;1431;p7"/>
            <p:cNvSpPr/>
            <p:nvPr/>
          </p:nvSpPr>
          <p:spPr>
            <a:xfrm>
              <a:off x="4790102" y="2200542"/>
              <a:ext cx="196272" cy="181918"/>
            </a:xfrm>
            <a:custGeom>
              <a:rect b="b" l="l" r="r" t="t"/>
              <a:pathLst>
                <a:path extrusionOk="0" h="5640" w="6085">
                  <a:moveTo>
                    <a:pt x="3578" y="0"/>
                  </a:moveTo>
                  <a:cubicBezTo>
                    <a:pt x="3170" y="0"/>
                    <a:pt x="2757" y="119"/>
                    <a:pt x="2394" y="365"/>
                  </a:cubicBezTo>
                  <a:lnTo>
                    <a:pt x="1" y="1996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5" y="3354"/>
                    <a:pt x="6085" y="2044"/>
                    <a:pt x="5430" y="1080"/>
                  </a:cubicBezTo>
                  <a:lnTo>
                    <a:pt x="5323" y="925"/>
                  </a:lnTo>
                  <a:cubicBezTo>
                    <a:pt x="4915" y="324"/>
                    <a:pt x="4252" y="0"/>
                    <a:pt x="357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2" name="Google Shape;1432;p7"/>
            <p:cNvSpPr/>
            <p:nvPr/>
          </p:nvSpPr>
          <p:spPr>
            <a:xfrm>
              <a:off x="4600023" y="2651564"/>
              <a:ext cx="346032" cy="344000"/>
            </a:xfrm>
            <a:custGeom>
              <a:rect b="b" l="l" r="r" t="t"/>
              <a:pathLst>
                <a:path extrusionOk="0" h="10665" w="10728">
                  <a:moveTo>
                    <a:pt x="5026" y="0"/>
                  </a:moveTo>
                  <a:cubicBezTo>
                    <a:pt x="4833" y="0"/>
                    <a:pt x="4678" y="137"/>
                    <a:pt x="4656" y="325"/>
                  </a:cubicBezTo>
                  <a:lnTo>
                    <a:pt x="4191" y="3801"/>
                  </a:lnTo>
                  <a:lnTo>
                    <a:pt x="715" y="3337"/>
                  </a:lnTo>
                  <a:cubicBezTo>
                    <a:pt x="700" y="3335"/>
                    <a:pt x="685" y="3334"/>
                    <a:pt x="670" y="3334"/>
                  </a:cubicBezTo>
                  <a:cubicBezTo>
                    <a:pt x="485" y="3334"/>
                    <a:pt x="320" y="3471"/>
                    <a:pt x="298" y="3658"/>
                  </a:cubicBezTo>
                  <a:lnTo>
                    <a:pt x="24" y="5635"/>
                  </a:lnTo>
                  <a:cubicBezTo>
                    <a:pt x="0" y="5837"/>
                    <a:pt x="143" y="6016"/>
                    <a:pt x="345" y="6051"/>
                  </a:cubicBezTo>
                  <a:lnTo>
                    <a:pt x="3834" y="6504"/>
                  </a:lnTo>
                  <a:lnTo>
                    <a:pt x="3370" y="9992"/>
                  </a:lnTo>
                  <a:cubicBezTo>
                    <a:pt x="3346" y="10195"/>
                    <a:pt x="3489" y="10373"/>
                    <a:pt x="3691" y="10409"/>
                  </a:cubicBezTo>
                  <a:lnTo>
                    <a:pt x="5668" y="10659"/>
                  </a:lnTo>
                  <a:cubicBezTo>
                    <a:pt x="5689" y="10663"/>
                    <a:pt x="5709" y="10665"/>
                    <a:pt x="5730" y="10665"/>
                  </a:cubicBezTo>
                  <a:cubicBezTo>
                    <a:pt x="5908" y="10665"/>
                    <a:pt x="6063" y="10531"/>
                    <a:pt x="6084" y="10350"/>
                  </a:cubicBezTo>
                  <a:lnTo>
                    <a:pt x="6537" y="6861"/>
                  </a:lnTo>
                  <a:lnTo>
                    <a:pt x="10025" y="7325"/>
                  </a:lnTo>
                  <a:cubicBezTo>
                    <a:pt x="10040" y="7327"/>
                    <a:pt x="10055" y="7328"/>
                    <a:pt x="10069" y="7328"/>
                  </a:cubicBezTo>
                  <a:cubicBezTo>
                    <a:pt x="10253" y="7328"/>
                    <a:pt x="10409" y="7192"/>
                    <a:pt x="10442" y="7016"/>
                  </a:cubicBezTo>
                  <a:lnTo>
                    <a:pt x="10704" y="5039"/>
                  </a:lnTo>
                  <a:cubicBezTo>
                    <a:pt x="10728" y="4837"/>
                    <a:pt x="10585" y="4646"/>
                    <a:pt x="10382" y="4623"/>
                  </a:cubicBezTo>
                  <a:lnTo>
                    <a:pt x="6906" y="4158"/>
                  </a:lnTo>
                  <a:lnTo>
                    <a:pt x="7358" y="682"/>
                  </a:lnTo>
                  <a:cubicBezTo>
                    <a:pt x="7382" y="479"/>
                    <a:pt x="7239" y="289"/>
                    <a:pt x="7037" y="265"/>
                  </a:cubicBezTo>
                  <a:lnTo>
                    <a:pt x="5072" y="3"/>
                  </a:lnTo>
                  <a:cubicBezTo>
                    <a:pt x="5057" y="1"/>
                    <a:pt x="5041" y="0"/>
                    <a:pt x="5026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3" name="Google Shape;1433;p7"/>
            <p:cNvSpPr/>
            <p:nvPr/>
          </p:nvSpPr>
          <p:spPr>
            <a:xfrm>
              <a:off x="4657631" y="3300663"/>
              <a:ext cx="196272" cy="181660"/>
            </a:xfrm>
            <a:custGeom>
              <a:rect b="b" l="l" r="r" t="t"/>
              <a:pathLst>
                <a:path extrusionOk="0" h="5632" w="6085">
                  <a:moveTo>
                    <a:pt x="3596" y="1"/>
                  </a:moveTo>
                  <a:lnTo>
                    <a:pt x="1215" y="1620"/>
                  </a:lnTo>
                  <a:cubicBezTo>
                    <a:pt x="250" y="2275"/>
                    <a:pt x="0" y="3584"/>
                    <a:pt x="655" y="4549"/>
                  </a:cubicBezTo>
                  <a:lnTo>
                    <a:pt x="774" y="4715"/>
                  </a:lnTo>
                  <a:cubicBezTo>
                    <a:pt x="1176" y="5311"/>
                    <a:pt x="1838" y="5632"/>
                    <a:pt x="2514" y="5632"/>
                  </a:cubicBezTo>
                  <a:cubicBezTo>
                    <a:pt x="2919" y="5632"/>
                    <a:pt x="3329" y="5516"/>
                    <a:pt x="3691" y="5275"/>
                  </a:cubicBezTo>
                  <a:lnTo>
                    <a:pt x="6084" y="3644"/>
                  </a:lnTo>
                  <a:lnTo>
                    <a:pt x="3596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4" name="Google Shape;1434;p7"/>
            <p:cNvSpPr/>
            <p:nvPr/>
          </p:nvSpPr>
          <p:spPr>
            <a:xfrm>
              <a:off x="4790102" y="3225154"/>
              <a:ext cx="196272" cy="181918"/>
            </a:xfrm>
            <a:custGeom>
              <a:rect b="b" l="l" r="r" t="t"/>
              <a:pathLst>
                <a:path extrusionOk="0" h="5640" w="6085">
                  <a:moveTo>
                    <a:pt x="3578" y="0"/>
                  </a:moveTo>
                  <a:cubicBezTo>
                    <a:pt x="3170" y="0"/>
                    <a:pt x="2757" y="118"/>
                    <a:pt x="2394" y="365"/>
                  </a:cubicBezTo>
                  <a:lnTo>
                    <a:pt x="1" y="1996"/>
                  </a:lnTo>
                  <a:lnTo>
                    <a:pt x="2477" y="5640"/>
                  </a:lnTo>
                  <a:lnTo>
                    <a:pt x="4870" y="4008"/>
                  </a:lnTo>
                  <a:cubicBezTo>
                    <a:pt x="5835" y="3354"/>
                    <a:pt x="6085" y="2044"/>
                    <a:pt x="5430" y="1091"/>
                  </a:cubicBezTo>
                  <a:lnTo>
                    <a:pt x="5323" y="925"/>
                  </a:lnTo>
                  <a:cubicBezTo>
                    <a:pt x="4915" y="324"/>
                    <a:pt x="4252" y="0"/>
                    <a:pt x="357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5" name="Google Shape;1435;p7"/>
            <p:cNvSpPr/>
            <p:nvPr/>
          </p:nvSpPr>
          <p:spPr>
            <a:xfrm>
              <a:off x="4600023" y="3676079"/>
              <a:ext cx="346032" cy="344387"/>
            </a:xfrm>
            <a:custGeom>
              <a:rect b="b" l="l" r="r" t="t"/>
              <a:pathLst>
                <a:path extrusionOk="0" h="10677" w="10728">
                  <a:moveTo>
                    <a:pt x="5007" y="0"/>
                  </a:moveTo>
                  <a:cubicBezTo>
                    <a:pt x="4823" y="0"/>
                    <a:pt x="4676" y="135"/>
                    <a:pt x="4644" y="327"/>
                  </a:cubicBezTo>
                  <a:lnTo>
                    <a:pt x="4191" y="3804"/>
                  </a:lnTo>
                  <a:lnTo>
                    <a:pt x="715" y="3340"/>
                  </a:lnTo>
                  <a:cubicBezTo>
                    <a:pt x="700" y="3338"/>
                    <a:pt x="685" y="3337"/>
                    <a:pt x="670" y="3337"/>
                  </a:cubicBezTo>
                  <a:cubicBezTo>
                    <a:pt x="485" y="3337"/>
                    <a:pt x="320" y="3473"/>
                    <a:pt x="298" y="3661"/>
                  </a:cubicBezTo>
                  <a:lnTo>
                    <a:pt x="24" y="5638"/>
                  </a:lnTo>
                  <a:cubicBezTo>
                    <a:pt x="0" y="5840"/>
                    <a:pt x="143" y="6019"/>
                    <a:pt x="345" y="6054"/>
                  </a:cubicBezTo>
                  <a:lnTo>
                    <a:pt x="3834" y="6519"/>
                  </a:lnTo>
                  <a:lnTo>
                    <a:pt x="3370" y="9995"/>
                  </a:lnTo>
                  <a:cubicBezTo>
                    <a:pt x="3346" y="10198"/>
                    <a:pt x="3489" y="10388"/>
                    <a:pt x="3691" y="10412"/>
                  </a:cubicBezTo>
                  <a:lnTo>
                    <a:pt x="5668" y="10674"/>
                  </a:lnTo>
                  <a:cubicBezTo>
                    <a:pt x="5682" y="10676"/>
                    <a:pt x="5697" y="10676"/>
                    <a:pt x="5712" y="10676"/>
                  </a:cubicBezTo>
                  <a:cubicBezTo>
                    <a:pt x="5895" y="10676"/>
                    <a:pt x="6051" y="10540"/>
                    <a:pt x="6084" y="10352"/>
                  </a:cubicBezTo>
                  <a:lnTo>
                    <a:pt x="6537" y="6876"/>
                  </a:lnTo>
                  <a:lnTo>
                    <a:pt x="10025" y="7328"/>
                  </a:lnTo>
                  <a:cubicBezTo>
                    <a:pt x="10046" y="7332"/>
                    <a:pt x="10067" y="7334"/>
                    <a:pt x="10087" y="7334"/>
                  </a:cubicBezTo>
                  <a:cubicBezTo>
                    <a:pt x="10265" y="7334"/>
                    <a:pt x="10421" y="7199"/>
                    <a:pt x="10442" y="7007"/>
                  </a:cubicBezTo>
                  <a:lnTo>
                    <a:pt x="10704" y="5042"/>
                  </a:lnTo>
                  <a:cubicBezTo>
                    <a:pt x="10728" y="4840"/>
                    <a:pt x="10585" y="4649"/>
                    <a:pt x="10382" y="4625"/>
                  </a:cubicBezTo>
                  <a:lnTo>
                    <a:pt x="6906" y="4161"/>
                  </a:lnTo>
                  <a:lnTo>
                    <a:pt x="7358" y="685"/>
                  </a:lnTo>
                  <a:cubicBezTo>
                    <a:pt x="7382" y="482"/>
                    <a:pt x="7239" y="292"/>
                    <a:pt x="7037" y="268"/>
                  </a:cubicBezTo>
                  <a:lnTo>
                    <a:pt x="5072" y="6"/>
                  </a:lnTo>
                  <a:cubicBezTo>
                    <a:pt x="5050" y="2"/>
                    <a:pt x="5028" y="0"/>
                    <a:pt x="500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6" name="Google Shape;1436;p7"/>
            <p:cNvSpPr/>
            <p:nvPr/>
          </p:nvSpPr>
          <p:spPr>
            <a:xfrm>
              <a:off x="4657631" y="4325276"/>
              <a:ext cx="196272" cy="181918"/>
            </a:xfrm>
            <a:custGeom>
              <a:rect b="b" l="l" r="r" t="t"/>
              <a:pathLst>
                <a:path extrusionOk="0" h="5640" w="6085">
                  <a:moveTo>
                    <a:pt x="3596" y="0"/>
                  </a:moveTo>
                  <a:lnTo>
                    <a:pt x="1215" y="1632"/>
                  </a:lnTo>
                  <a:cubicBezTo>
                    <a:pt x="250" y="2286"/>
                    <a:pt x="0" y="3596"/>
                    <a:pt x="655" y="4549"/>
                  </a:cubicBezTo>
                  <a:lnTo>
                    <a:pt x="774" y="4715"/>
                  </a:lnTo>
                  <a:cubicBezTo>
                    <a:pt x="1175" y="5316"/>
                    <a:pt x="1834" y="5640"/>
                    <a:pt x="2508" y="5640"/>
                  </a:cubicBezTo>
                  <a:cubicBezTo>
                    <a:pt x="2915" y="5640"/>
                    <a:pt x="3328" y="5522"/>
                    <a:pt x="3691" y="5275"/>
                  </a:cubicBezTo>
                  <a:lnTo>
                    <a:pt x="6084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7" name="Google Shape;1437;p7"/>
            <p:cNvSpPr/>
            <p:nvPr/>
          </p:nvSpPr>
          <p:spPr>
            <a:xfrm>
              <a:off x="4790102" y="4249734"/>
              <a:ext cx="196272" cy="181950"/>
            </a:xfrm>
            <a:custGeom>
              <a:rect b="b" l="l" r="r" t="t"/>
              <a:pathLst>
                <a:path extrusionOk="0" h="5641" w="6085">
                  <a:moveTo>
                    <a:pt x="3578" y="1"/>
                  </a:moveTo>
                  <a:cubicBezTo>
                    <a:pt x="3170" y="1"/>
                    <a:pt x="2757" y="119"/>
                    <a:pt x="2394" y="366"/>
                  </a:cubicBezTo>
                  <a:lnTo>
                    <a:pt x="1" y="1997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5" y="3354"/>
                    <a:pt x="6085" y="2045"/>
                    <a:pt x="5430" y="1092"/>
                  </a:cubicBezTo>
                  <a:lnTo>
                    <a:pt x="5323" y="926"/>
                  </a:lnTo>
                  <a:cubicBezTo>
                    <a:pt x="4915" y="325"/>
                    <a:pt x="4252" y="1"/>
                    <a:pt x="357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8" name="Google Shape;1438;p7"/>
            <p:cNvSpPr/>
            <p:nvPr/>
          </p:nvSpPr>
          <p:spPr>
            <a:xfrm>
              <a:off x="4600023" y="4700692"/>
              <a:ext cx="346032" cy="344387"/>
            </a:xfrm>
            <a:custGeom>
              <a:rect b="b" l="l" r="r" t="t"/>
              <a:pathLst>
                <a:path extrusionOk="0" h="10677" w="10728">
                  <a:moveTo>
                    <a:pt x="5007" y="0"/>
                  </a:moveTo>
                  <a:cubicBezTo>
                    <a:pt x="4823" y="0"/>
                    <a:pt x="4676" y="135"/>
                    <a:pt x="4644" y="327"/>
                  </a:cubicBezTo>
                  <a:lnTo>
                    <a:pt x="4191" y="3804"/>
                  </a:lnTo>
                  <a:lnTo>
                    <a:pt x="715" y="3339"/>
                  </a:lnTo>
                  <a:cubicBezTo>
                    <a:pt x="700" y="3338"/>
                    <a:pt x="685" y="3337"/>
                    <a:pt x="670" y="3337"/>
                  </a:cubicBezTo>
                  <a:cubicBezTo>
                    <a:pt x="485" y="3337"/>
                    <a:pt x="320" y="3473"/>
                    <a:pt x="298" y="3661"/>
                  </a:cubicBezTo>
                  <a:lnTo>
                    <a:pt x="24" y="5637"/>
                  </a:lnTo>
                  <a:cubicBezTo>
                    <a:pt x="0" y="5840"/>
                    <a:pt x="143" y="6030"/>
                    <a:pt x="345" y="6054"/>
                  </a:cubicBezTo>
                  <a:lnTo>
                    <a:pt x="3834" y="6518"/>
                  </a:lnTo>
                  <a:lnTo>
                    <a:pt x="3370" y="9995"/>
                  </a:lnTo>
                  <a:cubicBezTo>
                    <a:pt x="3346" y="10197"/>
                    <a:pt x="3489" y="10388"/>
                    <a:pt x="3691" y="10412"/>
                  </a:cubicBezTo>
                  <a:lnTo>
                    <a:pt x="5668" y="10674"/>
                  </a:lnTo>
                  <a:cubicBezTo>
                    <a:pt x="5682" y="10675"/>
                    <a:pt x="5697" y="10676"/>
                    <a:pt x="5712" y="10676"/>
                  </a:cubicBezTo>
                  <a:cubicBezTo>
                    <a:pt x="5897" y="10676"/>
                    <a:pt x="6062" y="10540"/>
                    <a:pt x="6084" y="10352"/>
                  </a:cubicBezTo>
                  <a:lnTo>
                    <a:pt x="6537" y="6876"/>
                  </a:lnTo>
                  <a:lnTo>
                    <a:pt x="10025" y="7328"/>
                  </a:lnTo>
                  <a:cubicBezTo>
                    <a:pt x="10045" y="7331"/>
                    <a:pt x="10065" y="7333"/>
                    <a:pt x="10084" y="7333"/>
                  </a:cubicBezTo>
                  <a:cubicBezTo>
                    <a:pt x="10263" y="7333"/>
                    <a:pt x="10420" y="7189"/>
                    <a:pt x="10442" y="7007"/>
                  </a:cubicBezTo>
                  <a:lnTo>
                    <a:pt x="10704" y="5042"/>
                  </a:lnTo>
                  <a:cubicBezTo>
                    <a:pt x="10728" y="4828"/>
                    <a:pt x="10585" y="4649"/>
                    <a:pt x="10382" y="4613"/>
                  </a:cubicBezTo>
                  <a:lnTo>
                    <a:pt x="6906" y="4161"/>
                  </a:lnTo>
                  <a:lnTo>
                    <a:pt x="7358" y="684"/>
                  </a:lnTo>
                  <a:cubicBezTo>
                    <a:pt x="7382" y="482"/>
                    <a:pt x="7239" y="291"/>
                    <a:pt x="7037" y="256"/>
                  </a:cubicBezTo>
                  <a:lnTo>
                    <a:pt x="5072" y="6"/>
                  </a:lnTo>
                  <a:cubicBezTo>
                    <a:pt x="5050" y="2"/>
                    <a:pt x="5028" y="0"/>
                    <a:pt x="500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39" name="Google Shape;1439;p7"/>
          <p:cNvSpPr txBox="1"/>
          <p:nvPr>
            <p:ph idx="1" type="body"/>
          </p:nvPr>
        </p:nvSpPr>
        <p:spPr>
          <a:xfrm>
            <a:off x="713950" y="2268300"/>
            <a:ext cx="3350100" cy="209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1440" name="Google Shape;1440;p7"/>
          <p:cNvSpPr txBox="1"/>
          <p:nvPr>
            <p:ph type="title"/>
          </p:nvPr>
        </p:nvSpPr>
        <p:spPr>
          <a:xfrm>
            <a:off x="713950" y="371800"/>
            <a:ext cx="803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41" name="Google Shape;1441;p7"/>
          <p:cNvSpPr/>
          <p:nvPr/>
        </p:nvSpPr>
        <p:spPr>
          <a:xfrm>
            <a:off x="-261050" y="639850"/>
            <a:ext cx="975000" cy="3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442" name="Shape 1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3" name="Google Shape;1443;p8"/>
          <p:cNvGrpSpPr/>
          <p:nvPr/>
        </p:nvGrpSpPr>
        <p:grpSpPr>
          <a:xfrm>
            <a:off x="58777" y="98419"/>
            <a:ext cx="9026433" cy="4946659"/>
            <a:chOff x="311925" y="921250"/>
            <a:chExt cx="6996150" cy="3834025"/>
          </a:xfrm>
        </p:grpSpPr>
        <p:sp>
          <p:nvSpPr>
            <p:cNvPr id="1444" name="Google Shape;1444;p8"/>
            <p:cNvSpPr/>
            <p:nvPr/>
          </p:nvSpPr>
          <p:spPr>
            <a:xfrm>
              <a:off x="6665700" y="921250"/>
              <a:ext cx="270900" cy="338025"/>
            </a:xfrm>
            <a:custGeom>
              <a:rect b="b" l="l" r="r" t="t"/>
              <a:pathLst>
                <a:path extrusionOk="0" h="13521" w="10836">
                  <a:moveTo>
                    <a:pt x="4145" y="435"/>
                  </a:moveTo>
                  <a:cubicBezTo>
                    <a:pt x="4431" y="435"/>
                    <a:pt x="4712" y="607"/>
                    <a:pt x="4763" y="994"/>
                  </a:cubicBezTo>
                  <a:cubicBezTo>
                    <a:pt x="4799" y="1196"/>
                    <a:pt x="4751" y="1387"/>
                    <a:pt x="4620" y="1541"/>
                  </a:cubicBezTo>
                  <a:lnTo>
                    <a:pt x="3822" y="1684"/>
                  </a:lnTo>
                  <a:cubicBezTo>
                    <a:pt x="3656" y="1589"/>
                    <a:pt x="3537" y="1422"/>
                    <a:pt x="3501" y="1232"/>
                  </a:cubicBezTo>
                  <a:cubicBezTo>
                    <a:pt x="3386" y="732"/>
                    <a:pt x="3770" y="435"/>
                    <a:pt x="4145" y="435"/>
                  </a:cubicBezTo>
                  <a:close/>
                  <a:moveTo>
                    <a:pt x="7834" y="2749"/>
                  </a:moveTo>
                  <a:cubicBezTo>
                    <a:pt x="8105" y="2749"/>
                    <a:pt x="8340" y="2930"/>
                    <a:pt x="8383" y="3208"/>
                  </a:cubicBezTo>
                  <a:lnTo>
                    <a:pt x="9776" y="10769"/>
                  </a:lnTo>
                  <a:cubicBezTo>
                    <a:pt x="9823" y="11066"/>
                    <a:pt x="9621" y="11352"/>
                    <a:pt x="9323" y="11400"/>
                  </a:cubicBezTo>
                  <a:lnTo>
                    <a:pt x="3060" y="12543"/>
                  </a:lnTo>
                  <a:cubicBezTo>
                    <a:pt x="3025" y="12550"/>
                    <a:pt x="2990" y="12553"/>
                    <a:pt x="2956" y="12553"/>
                  </a:cubicBezTo>
                  <a:cubicBezTo>
                    <a:pt x="2699" y="12553"/>
                    <a:pt x="2471" y="12365"/>
                    <a:pt x="2429" y="12102"/>
                  </a:cubicBezTo>
                  <a:lnTo>
                    <a:pt x="1048" y="4530"/>
                  </a:lnTo>
                  <a:cubicBezTo>
                    <a:pt x="989" y="4232"/>
                    <a:pt x="1191" y="3958"/>
                    <a:pt x="1489" y="3899"/>
                  </a:cubicBezTo>
                  <a:lnTo>
                    <a:pt x="2239" y="3768"/>
                  </a:lnTo>
                  <a:cubicBezTo>
                    <a:pt x="2270" y="3977"/>
                    <a:pt x="2449" y="4122"/>
                    <a:pt x="2653" y="4122"/>
                  </a:cubicBezTo>
                  <a:cubicBezTo>
                    <a:pt x="2681" y="4122"/>
                    <a:pt x="2710" y="4119"/>
                    <a:pt x="2739" y="4113"/>
                  </a:cubicBezTo>
                  <a:lnTo>
                    <a:pt x="6656" y="3399"/>
                  </a:lnTo>
                  <a:cubicBezTo>
                    <a:pt x="6882" y="3363"/>
                    <a:pt x="7049" y="3125"/>
                    <a:pt x="7001" y="2899"/>
                  </a:cubicBezTo>
                  <a:lnTo>
                    <a:pt x="7740" y="2756"/>
                  </a:lnTo>
                  <a:cubicBezTo>
                    <a:pt x="7771" y="2751"/>
                    <a:pt x="7803" y="2749"/>
                    <a:pt x="7834" y="2749"/>
                  </a:cubicBezTo>
                  <a:close/>
                  <a:moveTo>
                    <a:pt x="4133" y="0"/>
                  </a:moveTo>
                  <a:cubicBezTo>
                    <a:pt x="4070" y="0"/>
                    <a:pt x="4006" y="6"/>
                    <a:pt x="3942" y="17"/>
                  </a:cubicBezTo>
                  <a:cubicBezTo>
                    <a:pt x="3334" y="136"/>
                    <a:pt x="2941" y="708"/>
                    <a:pt x="3072" y="1303"/>
                  </a:cubicBezTo>
                  <a:cubicBezTo>
                    <a:pt x="3096" y="1482"/>
                    <a:pt x="3168" y="1649"/>
                    <a:pt x="3287" y="1779"/>
                  </a:cubicBezTo>
                  <a:lnTo>
                    <a:pt x="2501" y="1922"/>
                  </a:lnTo>
                  <a:cubicBezTo>
                    <a:pt x="2191" y="1982"/>
                    <a:pt x="1977" y="2291"/>
                    <a:pt x="2037" y="2613"/>
                  </a:cubicBezTo>
                  <a:lnTo>
                    <a:pt x="2084" y="2887"/>
                  </a:lnTo>
                  <a:lnTo>
                    <a:pt x="798" y="3125"/>
                  </a:lnTo>
                  <a:cubicBezTo>
                    <a:pt x="310" y="3208"/>
                    <a:pt x="1" y="3673"/>
                    <a:pt x="84" y="4149"/>
                  </a:cubicBezTo>
                  <a:lnTo>
                    <a:pt x="1656" y="12781"/>
                  </a:lnTo>
                  <a:cubicBezTo>
                    <a:pt x="1741" y="13217"/>
                    <a:pt x="2111" y="13520"/>
                    <a:pt x="2537" y="13520"/>
                  </a:cubicBezTo>
                  <a:cubicBezTo>
                    <a:pt x="2588" y="13520"/>
                    <a:pt x="2640" y="13516"/>
                    <a:pt x="2691" y="13507"/>
                  </a:cubicBezTo>
                  <a:lnTo>
                    <a:pt x="10026" y="12162"/>
                  </a:lnTo>
                  <a:cubicBezTo>
                    <a:pt x="10514" y="12066"/>
                    <a:pt x="10835" y="11602"/>
                    <a:pt x="10740" y="11126"/>
                  </a:cubicBezTo>
                  <a:lnTo>
                    <a:pt x="9168" y="2494"/>
                  </a:lnTo>
                  <a:cubicBezTo>
                    <a:pt x="9095" y="2064"/>
                    <a:pt x="8725" y="1763"/>
                    <a:pt x="8304" y="1763"/>
                  </a:cubicBezTo>
                  <a:cubicBezTo>
                    <a:pt x="8248" y="1763"/>
                    <a:pt x="8190" y="1768"/>
                    <a:pt x="8133" y="1779"/>
                  </a:cubicBezTo>
                  <a:lnTo>
                    <a:pt x="6859" y="2018"/>
                  </a:lnTo>
                  <a:lnTo>
                    <a:pt x="6799" y="1744"/>
                  </a:lnTo>
                  <a:cubicBezTo>
                    <a:pt x="6746" y="1458"/>
                    <a:pt x="6506" y="1258"/>
                    <a:pt x="6228" y="1258"/>
                  </a:cubicBezTo>
                  <a:cubicBezTo>
                    <a:pt x="6192" y="1258"/>
                    <a:pt x="6157" y="1261"/>
                    <a:pt x="6120" y="1268"/>
                  </a:cubicBezTo>
                  <a:lnTo>
                    <a:pt x="5168" y="1434"/>
                  </a:lnTo>
                  <a:cubicBezTo>
                    <a:pt x="5227" y="1268"/>
                    <a:pt x="5239" y="1089"/>
                    <a:pt x="5204" y="922"/>
                  </a:cubicBezTo>
                  <a:cubicBezTo>
                    <a:pt x="5119" y="381"/>
                    <a:pt x="4655" y="0"/>
                    <a:pt x="413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5" name="Google Shape;1445;p8"/>
            <p:cNvSpPr/>
            <p:nvPr/>
          </p:nvSpPr>
          <p:spPr>
            <a:xfrm>
              <a:off x="6713625" y="1043050"/>
              <a:ext cx="46625" cy="38675"/>
            </a:xfrm>
            <a:custGeom>
              <a:rect b="b" l="l" r="r" t="t"/>
              <a:pathLst>
                <a:path extrusionOk="0" h="1547" w="1865">
                  <a:moveTo>
                    <a:pt x="1027" y="1"/>
                  </a:moveTo>
                  <a:cubicBezTo>
                    <a:pt x="979" y="1"/>
                    <a:pt x="930" y="5"/>
                    <a:pt x="882" y="15"/>
                  </a:cubicBezTo>
                  <a:cubicBezTo>
                    <a:pt x="191" y="134"/>
                    <a:pt x="0" y="1015"/>
                    <a:pt x="572" y="1408"/>
                  </a:cubicBezTo>
                  <a:cubicBezTo>
                    <a:pt x="709" y="1504"/>
                    <a:pt x="857" y="1547"/>
                    <a:pt x="1002" y="1547"/>
                  </a:cubicBezTo>
                  <a:cubicBezTo>
                    <a:pt x="1451" y="1547"/>
                    <a:pt x="1864" y="1138"/>
                    <a:pt x="1775" y="634"/>
                  </a:cubicBezTo>
                  <a:cubicBezTo>
                    <a:pt x="1701" y="266"/>
                    <a:pt x="1386" y="1"/>
                    <a:pt x="102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6" name="Google Shape;1446;p8"/>
            <p:cNvSpPr/>
            <p:nvPr/>
          </p:nvSpPr>
          <p:spPr>
            <a:xfrm>
              <a:off x="6766750" y="1031775"/>
              <a:ext cx="96225" cy="33875"/>
            </a:xfrm>
            <a:custGeom>
              <a:rect b="b" l="l" r="r" t="t"/>
              <a:pathLst>
                <a:path extrusionOk="0" h="1355" w="3849">
                  <a:moveTo>
                    <a:pt x="3252" y="1"/>
                  </a:moveTo>
                  <a:cubicBezTo>
                    <a:pt x="3216" y="1"/>
                    <a:pt x="3178" y="5"/>
                    <a:pt x="3138" y="14"/>
                  </a:cubicBezTo>
                  <a:lnTo>
                    <a:pt x="542" y="490"/>
                  </a:lnTo>
                  <a:cubicBezTo>
                    <a:pt x="1" y="580"/>
                    <a:pt x="112" y="1354"/>
                    <a:pt x="611" y="1354"/>
                  </a:cubicBezTo>
                  <a:cubicBezTo>
                    <a:pt x="638" y="1354"/>
                    <a:pt x="667" y="1352"/>
                    <a:pt x="697" y="1347"/>
                  </a:cubicBezTo>
                  <a:lnTo>
                    <a:pt x="3293" y="871"/>
                  </a:lnTo>
                  <a:cubicBezTo>
                    <a:pt x="3848" y="793"/>
                    <a:pt x="3751" y="1"/>
                    <a:pt x="325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7" name="Google Shape;1447;p8"/>
            <p:cNvSpPr/>
            <p:nvPr/>
          </p:nvSpPr>
          <p:spPr>
            <a:xfrm>
              <a:off x="6723450" y="1097000"/>
              <a:ext cx="46625" cy="38650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8" name="Google Shape;1448;p8"/>
            <p:cNvSpPr/>
            <p:nvPr/>
          </p:nvSpPr>
          <p:spPr>
            <a:xfrm>
              <a:off x="6777325" y="1085650"/>
              <a:ext cx="94075" cy="33725"/>
            </a:xfrm>
            <a:custGeom>
              <a:rect b="b" l="l" r="r" t="t"/>
              <a:pathLst>
                <a:path extrusionOk="0" h="1349" w="3763">
                  <a:moveTo>
                    <a:pt x="3132" y="0"/>
                  </a:moveTo>
                  <a:cubicBezTo>
                    <a:pt x="3120" y="0"/>
                    <a:pt x="3108" y="1"/>
                    <a:pt x="3096" y="2"/>
                  </a:cubicBezTo>
                  <a:lnTo>
                    <a:pt x="500" y="478"/>
                  </a:lnTo>
                  <a:cubicBezTo>
                    <a:pt x="0" y="618"/>
                    <a:pt x="125" y="1348"/>
                    <a:pt x="631" y="1348"/>
                  </a:cubicBezTo>
                  <a:cubicBezTo>
                    <a:pt x="643" y="1348"/>
                    <a:pt x="655" y="1348"/>
                    <a:pt x="667" y="1347"/>
                  </a:cubicBezTo>
                  <a:lnTo>
                    <a:pt x="3263" y="871"/>
                  </a:lnTo>
                  <a:cubicBezTo>
                    <a:pt x="3763" y="731"/>
                    <a:pt x="3638" y="0"/>
                    <a:pt x="313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9" name="Google Shape;1449;p8"/>
            <p:cNvSpPr/>
            <p:nvPr/>
          </p:nvSpPr>
          <p:spPr>
            <a:xfrm>
              <a:off x="6733875" y="1154450"/>
              <a:ext cx="46625" cy="38900"/>
            </a:xfrm>
            <a:custGeom>
              <a:rect b="b" l="l" r="r" t="t"/>
              <a:pathLst>
                <a:path extrusionOk="0" h="1556" w="1865">
                  <a:moveTo>
                    <a:pt x="1013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17"/>
                  </a:cubicBezTo>
                  <a:cubicBezTo>
                    <a:pt x="711" y="1513"/>
                    <a:pt x="861" y="1556"/>
                    <a:pt x="1007" y="1556"/>
                  </a:cubicBezTo>
                  <a:cubicBezTo>
                    <a:pt x="1458" y="1556"/>
                    <a:pt x="1864" y="1147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0" name="Google Shape;1450;p8"/>
            <p:cNvSpPr/>
            <p:nvPr/>
          </p:nvSpPr>
          <p:spPr>
            <a:xfrm>
              <a:off x="6787625" y="1143050"/>
              <a:ext cx="94900" cy="34125"/>
            </a:xfrm>
            <a:custGeom>
              <a:rect b="b" l="l" r="r" t="t"/>
              <a:pathLst>
                <a:path extrusionOk="0" h="1365" w="3796">
                  <a:moveTo>
                    <a:pt x="3169" y="0"/>
                  </a:moveTo>
                  <a:cubicBezTo>
                    <a:pt x="3151" y="0"/>
                    <a:pt x="3132" y="1"/>
                    <a:pt x="3113" y="4"/>
                  </a:cubicBezTo>
                  <a:lnTo>
                    <a:pt x="517" y="480"/>
                  </a:lnTo>
                  <a:cubicBezTo>
                    <a:pt x="0" y="606"/>
                    <a:pt x="115" y="1364"/>
                    <a:pt x="615" y="1364"/>
                  </a:cubicBezTo>
                  <a:cubicBezTo>
                    <a:pt x="634" y="1364"/>
                    <a:pt x="653" y="1363"/>
                    <a:pt x="672" y="1361"/>
                  </a:cubicBezTo>
                  <a:lnTo>
                    <a:pt x="3267" y="885"/>
                  </a:lnTo>
                  <a:cubicBezTo>
                    <a:pt x="3796" y="758"/>
                    <a:pt x="3670" y="0"/>
                    <a:pt x="316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1" name="Google Shape;1451;p8"/>
            <p:cNvSpPr/>
            <p:nvPr/>
          </p:nvSpPr>
          <p:spPr>
            <a:xfrm>
              <a:off x="6689525" y="1393950"/>
              <a:ext cx="194075" cy="174175"/>
            </a:xfrm>
            <a:custGeom>
              <a:rect b="b" l="l" r="r" t="t"/>
              <a:pathLst>
                <a:path extrusionOk="0" h="6967" w="7763">
                  <a:moveTo>
                    <a:pt x="3922" y="1"/>
                  </a:moveTo>
                  <a:cubicBezTo>
                    <a:pt x="2892" y="1"/>
                    <a:pt x="1881" y="465"/>
                    <a:pt x="1215" y="1338"/>
                  </a:cubicBezTo>
                  <a:lnTo>
                    <a:pt x="6953" y="4969"/>
                  </a:lnTo>
                  <a:cubicBezTo>
                    <a:pt x="7763" y="3398"/>
                    <a:pt x="7239" y="1469"/>
                    <a:pt x="5751" y="528"/>
                  </a:cubicBezTo>
                  <a:cubicBezTo>
                    <a:pt x="5183" y="173"/>
                    <a:pt x="4549" y="1"/>
                    <a:pt x="3922" y="1"/>
                  </a:cubicBezTo>
                  <a:close/>
                  <a:moveTo>
                    <a:pt x="810" y="1993"/>
                  </a:moveTo>
                  <a:cubicBezTo>
                    <a:pt x="0" y="3553"/>
                    <a:pt x="512" y="5493"/>
                    <a:pt x="2012" y="6434"/>
                  </a:cubicBezTo>
                  <a:cubicBezTo>
                    <a:pt x="2578" y="6793"/>
                    <a:pt x="3210" y="6966"/>
                    <a:pt x="3835" y="6966"/>
                  </a:cubicBezTo>
                  <a:cubicBezTo>
                    <a:pt x="4867" y="6966"/>
                    <a:pt x="5881" y="6495"/>
                    <a:pt x="6549" y="5612"/>
                  </a:cubicBezTo>
                  <a:lnTo>
                    <a:pt x="810" y="1993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2" name="Google Shape;1452;p8"/>
            <p:cNvSpPr/>
            <p:nvPr/>
          </p:nvSpPr>
          <p:spPr>
            <a:xfrm>
              <a:off x="7053250" y="1020500"/>
              <a:ext cx="151825" cy="141000"/>
            </a:xfrm>
            <a:custGeom>
              <a:rect b="b" l="l" r="r" t="t"/>
              <a:pathLst>
                <a:path extrusionOk="0" h="5640" w="6073">
                  <a:moveTo>
                    <a:pt x="3596" y="0"/>
                  </a:moveTo>
                  <a:lnTo>
                    <a:pt x="1203" y="1631"/>
                  </a:lnTo>
                  <a:cubicBezTo>
                    <a:pt x="251" y="2286"/>
                    <a:pt x="1" y="3596"/>
                    <a:pt x="655" y="4560"/>
                  </a:cubicBezTo>
                  <a:lnTo>
                    <a:pt x="763" y="4715"/>
                  </a:lnTo>
                  <a:cubicBezTo>
                    <a:pt x="1163" y="5316"/>
                    <a:pt x="1827" y="5640"/>
                    <a:pt x="2502" y="5640"/>
                  </a:cubicBezTo>
                  <a:cubicBezTo>
                    <a:pt x="2909" y="5640"/>
                    <a:pt x="3321" y="5521"/>
                    <a:pt x="3680" y="5275"/>
                  </a:cubicBezTo>
                  <a:lnTo>
                    <a:pt x="6073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3" name="Google Shape;1453;p8"/>
            <p:cNvSpPr/>
            <p:nvPr/>
          </p:nvSpPr>
          <p:spPr>
            <a:xfrm>
              <a:off x="7155950" y="962250"/>
              <a:ext cx="152125" cy="141025"/>
            </a:xfrm>
            <a:custGeom>
              <a:rect b="b" l="l" r="r" t="t"/>
              <a:pathLst>
                <a:path extrusionOk="0" h="5641" w="6085">
                  <a:moveTo>
                    <a:pt x="3574" y="1"/>
                  </a:moveTo>
                  <a:cubicBezTo>
                    <a:pt x="3167" y="1"/>
                    <a:pt x="2757" y="119"/>
                    <a:pt x="2393" y="366"/>
                  </a:cubicBezTo>
                  <a:lnTo>
                    <a:pt x="0" y="1997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4" y="3354"/>
                    <a:pt x="6084" y="2044"/>
                    <a:pt x="5429" y="1080"/>
                  </a:cubicBezTo>
                  <a:lnTo>
                    <a:pt x="5322" y="925"/>
                  </a:lnTo>
                  <a:cubicBezTo>
                    <a:pt x="4907" y="324"/>
                    <a:pt x="4246" y="1"/>
                    <a:pt x="357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4" name="Google Shape;1454;p8"/>
            <p:cNvSpPr/>
            <p:nvPr/>
          </p:nvSpPr>
          <p:spPr>
            <a:xfrm>
              <a:off x="7008600" y="1311750"/>
              <a:ext cx="268225" cy="266650"/>
            </a:xfrm>
            <a:custGeom>
              <a:rect b="b" l="l" r="r" t="t"/>
              <a:pathLst>
                <a:path extrusionOk="0" h="10666" w="10729">
                  <a:moveTo>
                    <a:pt x="4999" y="1"/>
                  </a:moveTo>
                  <a:cubicBezTo>
                    <a:pt x="4821" y="1"/>
                    <a:pt x="4665" y="136"/>
                    <a:pt x="4644" y="328"/>
                  </a:cubicBezTo>
                  <a:lnTo>
                    <a:pt x="4192" y="3805"/>
                  </a:lnTo>
                  <a:lnTo>
                    <a:pt x="703" y="3340"/>
                  </a:lnTo>
                  <a:cubicBezTo>
                    <a:pt x="688" y="3338"/>
                    <a:pt x="673" y="3338"/>
                    <a:pt x="659" y="3338"/>
                  </a:cubicBezTo>
                  <a:cubicBezTo>
                    <a:pt x="474" y="3338"/>
                    <a:pt x="308" y="3474"/>
                    <a:pt x="286" y="3662"/>
                  </a:cubicBezTo>
                  <a:lnTo>
                    <a:pt x="24" y="5638"/>
                  </a:lnTo>
                  <a:cubicBezTo>
                    <a:pt x="1" y="5840"/>
                    <a:pt x="143" y="6031"/>
                    <a:pt x="346" y="6055"/>
                  </a:cubicBezTo>
                  <a:lnTo>
                    <a:pt x="346" y="6043"/>
                  </a:lnTo>
                  <a:lnTo>
                    <a:pt x="3822" y="6507"/>
                  </a:lnTo>
                  <a:lnTo>
                    <a:pt x="3370" y="9984"/>
                  </a:lnTo>
                  <a:cubicBezTo>
                    <a:pt x="3334" y="10186"/>
                    <a:pt x="3477" y="10377"/>
                    <a:pt x="3692" y="10401"/>
                  </a:cubicBezTo>
                  <a:lnTo>
                    <a:pt x="5656" y="10663"/>
                  </a:lnTo>
                  <a:cubicBezTo>
                    <a:pt x="5671" y="10664"/>
                    <a:pt x="5686" y="10665"/>
                    <a:pt x="5700" y="10665"/>
                  </a:cubicBezTo>
                  <a:cubicBezTo>
                    <a:pt x="5885" y="10665"/>
                    <a:pt x="6051" y="10529"/>
                    <a:pt x="6073" y="10341"/>
                  </a:cubicBezTo>
                  <a:lnTo>
                    <a:pt x="6537" y="6864"/>
                  </a:lnTo>
                  <a:lnTo>
                    <a:pt x="10026" y="7329"/>
                  </a:lnTo>
                  <a:cubicBezTo>
                    <a:pt x="10040" y="7331"/>
                    <a:pt x="10055" y="7331"/>
                    <a:pt x="10070" y="7331"/>
                  </a:cubicBezTo>
                  <a:cubicBezTo>
                    <a:pt x="10253" y="7331"/>
                    <a:pt x="10409" y="7195"/>
                    <a:pt x="10442" y="7007"/>
                  </a:cubicBezTo>
                  <a:lnTo>
                    <a:pt x="10704" y="5031"/>
                  </a:lnTo>
                  <a:cubicBezTo>
                    <a:pt x="10728" y="4828"/>
                    <a:pt x="10585" y="4638"/>
                    <a:pt x="10383" y="4614"/>
                  </a:cubicBezTo>
                  <a:lnTo>
                    <a:pt x="6894" y="4150"/>
                  </a:lnTo>
                  <a:lnTo>
                    <a:pt x="7359" y="673"/>
                  </a:lnTo>
                  <a:cubicBezTo>
                    <a:pt x="7382" y="471"/>
                    <a:pt x="7240" y="280"/>
                    <a:pt x="7037" y="256"/>
                  </a:cubicBezTo>
                  <a:lnTo>
                    <a:pt x="5061" y="6"/>
                  </a:lnTo>
                  <a:cubicBezTo>
                    <a:pt x="5040" y="3"/>
                    <a:pt x="5019" y="1"/>
                    <a:pt x="499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5" name="Google Shape;1455;p8"/>
            <p:cNvSpPr/>
            <p:nvPr/>
          </p:nvSpPr>
          <p:spPr>
            <a:xfrm>
              <a:off x="6665400" y="1716100"/>
              <a:ext cx="271200" cy="337600"/>
            </a:xfrm>
            <a:custGeom>
              <a:rect b="b" l="l" r="r" t="t"/>
              <a:pathLst>
                <a:path extrusionOk="0" h="13504" w="10848">
                  <a:moveTo>
                    <a:pt x="4160" y="409"/>
                  </a:moveTo>
                  <a:cubicBezTo>
                    <a:pt x="4450" y="409"/>
                    <a:pt x="4735" y="584"/>
                    <a:pt x="4787" y="977"/>
                  </a:cubicBezTo>
                  <a:cubicBezTo>
                    <a:pt x="4823" y="1168"/>
                    <a:pt x="4763" y="1370"/>
                    <a:pt x="4632" y="1513"/>
                  </a:cubicBezTo>
                  <a:lnTo>
                    <a:pt x="3846" y="1668"/>
                  </a:lnTo>
                  <a:cubicBezTo>
                    <a:pt x="3668" y="1573"/>
                    <a:pt x="3549" y="1406"/>
                    <a:pt x="3513" y="1204"/>
                  </a:cubicBezTo>
                  <a:cubicBezTo>
                    <a:pt x="3399" y="705"/>
                    <a:pt x="3783" y="409"/>
                    <a:pt x="4160" y="409"/>
                  </a:cubicBezTo>
                  <a:close/>
                  <a:moveTo>
                    <a:pt x="7868" y="2729"/>
                  </a:moveTo>
                  <a:cubicBezTo>
                    <a:pt x="8126" y="2729"/>
                    <a:pt x="8354" y="2918"/>
                    <a:pt x="8406" y="3180"/>
                  </a:cubicBezTo>
                  <a:lnTo>
                    <a:pt x="9788" y="10741"/>
                  </a:lnTo>
                  <a:cubicBezTo>
                    <a:pt x="9847" y="11038"/>
                    <a:pt x="9645" y="11324"/>
                    <a:pt x="9347" y="11372"/>
                  </a:cubicBezTo>
                  <a:lnTo>
                    <a:pt x="3072" y="12515"/>
                  </a:lnTo>
                  <a:cubicBezTo>
                    <a:pt x="3037" y="12522"/>
                    <a:pt x="3003" y="12525"/>
                    <a:pt x="2968" y="12525"/>
                  </a:cubicBezTo>
                  <a:cubicBezTo>
                    <a:pt x="2713" y="12525"/>
                    <a:pt x="2494" y="12337"/>
                    <a:pt x="2441" y="12074"/>
                  </a:cubicBezTo>
                  <a:lnTo>
                    <a:pt x="1072" y="4514"/>
                  </a:lnTo>
                  <a:cubicBezTo>
                    <a:pt x="1013" y="4216"/>
                    <a:pt x="1215" y="3930"/>
                    <a:pt x="1513" y="3883"/>
                  </a:cubicBezTo>
                  <a:lnTo>
                    <a:pt x="2263" y="3740"/>
                  </a:lnTo>
                  <a:cubicBezTo>
                    <a:pt x="2295" y="3955"/>
                    <a:pt x="2483" y="4102"/>
                    <a:pt x="2695" y="4102"/>
                  </a:cubicBezTo>
                  <a:cubicBezTo>
                    <a:pt x="2717" y="4102"/>
                    <a:pt x="2740" y="4100"/>
                    <a:pt x="2763" y="4097"/>
                  </a:cubicBezTo>
                  <a:lnTo>
                    <a:pt x="6680" y="3382"/>
                  </a:lnTo>
                  <a:cubicBezTo>
                    <a:pt x="6906" y="3335"/>
                    <a:pt x="7073" y="3109"/>
                    <a:pt x="7025" y="2870"/>
                  </a:cubicBezTo>
                  <a:lnTo>
                    <a:pt x="7764" y="2740"/>
                  </a:lnTo>
                  <a:cubicBezTo>
                    <a:pt x="7799" y="2732"/>
                    <a:pt x="7834" y="2729"/>
                    <a:pt x="7868" y="2729"/>
                  </a:cubicBezTo>
                  <a:close/>
                  <a:moveTo>
                    <a:pt x="4149" y="1"/>
                  </a:moveTo>
                  <a:cubicBezTo>
                    <a:pt x="4001" y="1"/>
                    <a:pt x="3850" y="31"/>
                    <a:pt x="3704" y="96"/>
                  </a:cubicBezTo>
                  <a:cubicBezTo>
                    <a:pt x="3061" y="382"/>
                    <a:pt x="2858" y="1204"/>
                    <a:pt x="3299" y="1763"/>
                  </a:cubicBezTo>
                  <a:lnTo>
                    <a:pt x="2513" y="1906"/>
                  </a:lnTo>
                  <a:cubicBezTo>
                    <a:pt x="2203" y="1966"/>
                    <a:pt x="1989" y="2275"/>
                    <a:pt x="2049" y="2597"/>
                  </a:cubicBezTo>
                  <a:lnTo>
                    <a:pt x="2096" y="2870"/>
                  </a:lnTo>
                  <a:lnTo>
                    <a:pt x="810" y="3109"/>
                  </a:lnTo>
                  <a:cubicBezTo>
                    <a:pt x="322" y="3192"/>
                    <a:pt x="1" y="3656"/>
                    <a:pt x="96" y="4144"/>
                  </a:cubicBezTo>
                  <a:lnTo>
                    <a:pt x="1668" y="12765"/>
                  </a:lnTo>
                  <a:cubicBezTo>
                    <a:pt x="1753" y="13201"/>
                    <a:pt x="2123" y="13504"/>
                    <a:pt x="2549" y="13504"/>
                  </a:cubicBezTo>
                  <a:cubicBezTo>
                    <a:pt x="2600" y="13504"/>
                    <a:pt x="2652" y="13500"/>
                    <a:pt x="2703" y="13491"/>
                  </a:cubicBezTo>
                  <a:lnTo>
                    <a:pt x="10038" y="12145"/>
                  </a:lnTo>
                  <a:cubicBezTo>
                    <a:pt x="10526" y="12062"/>
                    <a:pt x="10847" y="11598"/>
                    <a:pt x="10752" y="11110"/>
                  </a:cubicBezTo>
                  <a:lnTo>
                    <a:pt x="9180" y="2478"/>
                  </a:lnTo>
                  <a:cubicBezTo>
                    <a:pt x="9107" y="2047"/>
                    <a:pt x="8737" y="1746"/>
                    <a:pt x="8316" y="1746"/>
                  </a:cubicBezTo>
                  <a:cubicBezTo>
                    <a:pt x="8260" y="1746"/>
                    <a:pt x="8202" y="1752"/>
                    <a:pt x="8145" y="1763"/>
                  </a:cubicBezTo>
                  <a:lnTo>
                    <a:pt x="6871" y="1989"/>
                  </a:lnTo>
                  <a:lnTo>
                    <a:pt x="6811" y="1716"/>
                  </a:lnTo>
                  <a:cubicBezTo>
                    <a:pt x="6757" y="1426"/>
                    <a:pt x="6510" y="1232"/>
                    <a:pt x="6226" y="1232"/>
                  </a:cubicBezTo>
                  <a:cubicBezTo>
                    <a:pt x="6195" y="1232"/>
                    <a:pt x="6164" y="1235"/>
                    <a:pt x="6132" y="1239"/>
                  </a:cubicBezTo>
                  <a:lnTo>
                    <a:pt x="5180" y="1418"/>
                  </a:lnTo>
                  <a:cubicBezTo>
                    <a:pt x="5239" y="1239"/>
                    <a:pt x="5251" y="1061"/>
                    <a:pt x="5216" y="894"/>
                  </a:cubicBezTo>
                  <a:cubicBezTo>
                    <a:pt x="5114" y="352"/>
                    <a:pt x="4651" y="1"/>
                    <a:pt x="414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6" name="Google Shape;1456;p8"/>
            <p:cNvSpPr/>
            <p:nvPr/>
          </p:nvSpPr>
          <p:spPr>
            <a:xfrm>
              <a:off x="6713625" y="1837275"/>
              <a:ext cx="46625" cy="38650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0" y="1"/>
                    <a:pt x="926" y="4"/>
                    <a:pt x="882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4" y="1545"/>
                    <a:pt x="1864" y="1142"/>
                    <a:pt x="1775" y="631"/>
                  </a:cubicBezTo>
                  <a:cubicBezTo>
                    <a:pt x="1700" y="259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7" name="Google Shape;1457;p8"/>
            <p:cNvSpPr/>
            <p:nvPr/>
          </p:nvSpPr>
          <p:spPr>
            <a:xfrm>
              <a:off x="6766425" y="1825875"/>
              <a:ext cx="97050" cy="34050"/>
            </a:xfrm>
            <a:custGeom>
              <a:rect b="b" l="l" r="r" t="t"/>
              <a:pathLst>
                <a:path extrusionOk="0" h="1362" w="3882">
                  <a:moveTo>
                    <a:pt x="3273" y="1"/>
                  </a:moveTo>
                  <a:cubicBezTo>
                    <a:pt x="3234" y="1"/>
                    <a:pt x="3194" y="5"/>
                    <a:pt x="3151" y="15"/>
                  </a:cubicBezTo>
                  <a:lnTo>
                    <a:pt x="555" y="492"/>
                  </a:lnTo>
                  <a:cubicBezTo>
                    <a:pt x="0" y="569"/>
                    <a:pt x="108" y="1362"/>
                    <a:pt x="598" y="1362"/>
                  </a:cubicBezTo>
                  <a:cubicBezTo>
                    <a:pt x="634" y="1362"/>
                    <a:pt x="671" y="1358"/>
                    <a:pt x="710" y="1349"/>
                  </a:cubicBezTo>
                  <a:lnTo>
                    <a:pt x="3306" y="873"/>
                  </a:lnTo>
                  <a:cubicBezTo>
                    <a:pt x="3881" y="817"/>
                    <a:pt x="3778" y="1"/>
                    <a:pt x="327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8" name="Google Shape;1458;p8"/>
            <p:cNvSpPr/>
            <p:nvPr/>
          </p:nvSpPr>
          <p:spPr>
            <a:xfrm>
              <a:off x="6723450" y="1891150"/>
              <a:ext cx="46625" cy="38650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8" y="1545"/>
                  </a:cubicBezTo>
                  <a:cubicBezTo>
                    <a:pt x="1455" y="1545"/>
                    <a:pt x="1864" y="1145"/>
                    <a:pt x="1774" y="643"/>
                  </a:cubicBezTo>
                  <a:cubicBezTo>
                    <a:pt x="1700" y="260"/>
                    <a:pt x="1378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9" name="Google Shape;1459;p8"/>
            <p:cNvSpPr/>
            <p:nvPr/>
          </p:nvSpPr>
          <p:spPr>
            <a:xfrm>
              <a:off x="6777400" y="1879800"/>
              <a:ext cx="94000" cy="33750"/>
            </a:xfrm>
            <a:custGeom>
              <a:rect b="b" l="l" r="r" t="t"/>
              <a:pathLst>
                <a:path extrusionOk="0" h="1350" w="3760">
                  <a:moveTo>
                    <a:pt x="3129" y="0"/>
                  </a:moveTo>
                  <a:cubicBezTo>
                    <a:pt x="3117" y="0"/>
                    <a:pt x="3105" y="1"/>
                    <a:pt x="3093" y="2"/>
                  </a:cubicBezTo>
                  <a:lnTo>
                    <a:pt x="497" y="478"/>
                  </a:lnTo>
                  <a:cubicBezTo>
                    <a:pt x="1" y="628"/>
                    <a:pt x="120" y="1349"/>
                    <a:pt x="617" y="1349"/>
                  </a:cubicBezTo>
                  <a:cubicBezTo>
                    <a:pt x="632" y="1349"/>
                    <a:pt x="648" y="1348"/>
                    <a:pt x="664" y="1347"/>
                  </a:cubicBezTo>
                  <a:lnTo>
                    <a:pt x="3260" y="883"/>
                  </a:lnTo>
                  <a:cubicBezTo>
                    <a:pt x="3760" y="731"/>
                    <a:pt x="3635" y="0"/>
                    <a:pt x="312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0" name="Google Shape;1460;p8"/>
            <p:cNvSpPr/>
            <p:nvPr/>
          </p:nvSpPr>
          <p:spPr>
            <a:xfrm>
              <a:off x="6733875" y="1948900"/>
              <a:ext cx="46600" cy="38625"/>
            </a:xfrm>
            <a:custGeom>
              <a:rect b="b" l="l" r="r" t="t"/>
              <a:pathLst>
                <a:path extrusionOk="0" h="1545" w="1864">
                  <a:moveTo>
                    <a:pt x="1014" y="0"/>
                  </a:moveTo>
                  <a:cubicBezTo>
                    <a:pt x="970" y="0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8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1" name="Google Shape;1461;p8"/>
            <p:cNvSpPr/>
            <p:nvPr/>
          </p:nvSpPr>
          <p:spPr>
            <a:xfrm>
              <a:off x="6787825" y="1937500"/>
              <a:ext cx="94125" cy="33775"/>
            </a:xfrm>
            <a:custGeom>
              <a:rect b="b" l="l" r="r" t="t"/>
              <a:pathLst>
                <a:path extrusionOk="0" h="1351" w="3765">
                  <a:moveTo>
                    <a:pt x="3162" y="0"/>
                  </a:moveTo>
                  <a:cubicBezTo>
                    <a:pt x="3143" y="0"/>
                    <a:pt x="3124" y="1"/>
                    <a:pt x="3105" y="3"/>
                  </a:cubicBezTo>
                  <a:lnTo>
                    <a:pt x="509" y="468"/>
                  </a:lnTo>
                  <a:cubicBezTo>
                    <a:pt x="1" y="606"/>
                    <a:pt x="120" y="1351"/>
                    <a:pt x="618" y="1351"/>
                  </a:cubicBezTo>
                  <a:cubicBezTo>
                    <a:pt x="633" y="1351"/>
                    <a:pt x="648" y="1350"/>
                    <a:pt x="664" y="1349"/>
                  </a:cubicBezTo>
                  <a:lnTo>
                    <a:pt x="3259" y="872"/>
                  </a:lnTo>
                  <a:cubicBezTo>
                    <a:pt x="3764" y="735"/>
                    <a:pt x="3650" y="0"/>
                    <a:pt x="316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2" name="Google Shape;1462;p8"/>
            <p:cNvSpPr/>
            <p:nvPr/>
          </p:nvSpPr>
          <p:spPr>
            <a:xfrm>
              <a:off x="6690400" y="2188200"/>
              <a:ext cx="193200" cy="173650"/>
            </a:xfrm>
            <a:custGeom>
              <a:rect b="b" l="l" r="r" t="t"/>
              <a:pathLst>
                <a:path extrusionOk="0" h="6946" w="7728">
                  <a:moveTo>
                    <a:pt x="3899" y="0"/>
                  </a:moveTo>
                  <a:cubicBezTo>
                    <a:pt x="2865" y="0"/>
                    <a:pt x="1848" y="469"/>
                    <a:pt x="1180" y="1346"/>
                  </a:cubicBezTo>
                  <a:lnTo>
                    <a:pt x="6918" y="4965"/>
                  </a:lnTo>
                  <a:cubicBezTo>
                    <a:pt x="7728" y="3394"/>
                    <a:pt x="7204" y="1465"/>
                    <a:pt x="5716" y="524"/>
                  </a:cubicBezTo>
                  <a:cubicBezTo>
                    <a:pt x="5152" y="171"/>
                    <a:pt x="4522" y="0"/>
                    <a:pt x="3899" y="0"/>
                  </a:cubicBezTo>
                  <a:close/>
                  <a:moveTo>
                    <a:pt x="775" y="1989"/>
                  </a:moveTo>
                  <a:lnTo>
                    <a:pt x="775" y="1989"/>
                  </a:lnTo>
                  <a:cubicBezTo>
                    <a:pt x="1" y="3548"/>
                    <a:pt x="489" y="5477"/>
                    <a:pt x="1953" y="6418"/>
                  </a:cubicBezTo>
                  <a:cubicBezTo>
                    <a:pt x="2521" y="6774"/>
                    <a:pt x="3157" y="6945"/>
                    <a:pt x="3786" y="6945"/>
                  </a:cubicBezTo>
                  <a:cubicBezTo>
                    <a:pt x="4821" y="6945"/>
                    <a:pt x="5840" y="6482"/>
                    <a:pt x="6514" y="5608"/>
                  </a:cubicBezTo>
                  <a:lnTo>
                    <a:pt x="775" y="1989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3" name="Google Shape;1463;p8"/>
            <p:cNvSpPr/>
            <p:nvPr/>
          </p:nvSpPr>
          <p:spPr>
            <a:xfrm>
              <a:off x="7053250" y="1814925"/>
              <a:ext cx="151825" cy="140725"/>
            </a:xfrm>
            <a:custGeom>
              <a:rect b="b" l="l" r="r" t="t"/>
              <a:pathLst>
                <a:path extrusionOk="0" h="5629" w="6073">
                  <a:moveTo>
                    <a:pt x="3596" y="1"/>
                  </a:moveTo>
                  <a:lnTo>
                    <a:pt x="1203" y="1620"/>
                  </a:lnTo>
                  <a:cubicBezTo>
                    <a:pt x="239" y="2275"/>
                    <a:pt x="1" y="3585"/>
                    <a:pt x="655" y="4549"/>
                  </a:cubicBezTo>
                  <a:lnTo>
                    <a:pt x="763" y="4704"/>
                  </a:lnTo>
                  <a:cubicBezTo>
                    <a:pt x="1171" y="5305"/>
                    <a:pt x="1833" y="5629"/>
                    <a:pt x="2505" y="5629"/>
                  </a:cubicBezTo>
                  <a:cubicBezTo>
                    <a:pt x="2911" y="5629"/>
                    <a:pt x="3321" y="5510"/>
                    <a:pt x="3680" y="5264"/>
                  </a:cubicBezTo>
                  <a:lnTo>
                    <a:pt x="6073" y="3644"/>
                  </a:lnTo>
                  <a:lnTo>
                    <a:pt x="3596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4" name="Google Shape;1464;p8"/>
            <p:cNvSpPr/>
            <p:nvPr/>
          </p:nvSpPr>
          <p:spPr>
            <a:xfrm>
              <a:off x="7155950" y="1756600"/>
              <a:ext cx="151825" cy="140800"/>
            </a:xfrm>
            <a:custGeom>
              <a:rect b="b" l="l" r="r" t="t"/>
              <a:pathLst>
                <a:path extrusionOk="0" h="5632" w="6073">
                  <a:moveTo>
                    <a:pt x="3588" y="1"/>
                  </a:moveTo>
                  <a:cubicBezTo>
                    <a:pt x="3176" y="1"/>
                    <a:pt x="2760" y="120"/>
                    <a:pt x="2393" y="369"/>
                  </a:cubicBezTo>
                  <a:lnTo>
                    <a:pt x="0" y="1989"/>
                  </a:lnTo>
                  <a:lnTo>
                    <a:pt x="2477" y="5632"/>
                  </a:lnTo>
                  <a:lnTo>
                    <a:pt x="4870" y="4001"/>
                  </a:lnTo>
                  <a:cubicBezTo>
                    <a:pt x="5834" y="3346"/>
                    <a:pt x="6072" y="2036"/>
                    <a:pt x="5429" y="1072"/>
                  </a:cubicBezTo>
                  <a:lnTo>
                    <a:pt x="5429" y="1072"/>
                  </a:lnTo>
                  <a:lnTo>
                    <a:pt x="5429" y="1084"/>
                  </a:lnTo>
                  <a:lnTo>
                    <a:pt x="5322" y="917"/>
                  </a:lnTo>
                  <a:cubicBezTo>
                    <a:pt x="4916" y="319"/>
                    <a:pt x="4259" y="1"/>
                    <a:pt x="358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5" name="Google Shape;1465;p8"/>
            <p:cNvSpPr/>
            <p:nvPr/>
          </p:nvSpPr>
          <p:spPr>
            <a:xfrm>
              <a:off x="7008600" y="2105900"/>
              <a:ext cx="268225" cy="266700"/>
            </a:xfrm>
            <a:custGeom>
              <a:rect b="b" l="l" r="r" t="t"/>
              <a:pathLst>
                <a:path extrusionOk="0" h="10668" w="10729">
                  <a:moveTo>
                    <a:pt x="4998" y="1"/>
                  </a:moveTo>
                  <a:cubicBezTo>
                    <a:pt x="4821" y="1"/>
                    <a:pt x="4665" y="134"/>
                    <a:pt x="4644" y="316"/>
                  </a:cubicBezTo>
                  <a:lnTo>
                    <a:pt x="4192" y="3804"/>
                  </a:lnTo>
                  <a:lnTo>
                    <a:pt x="703" y="3340"/>
                  </a:lnTo>
                  <a:cubicBezTo>
                    <a:pt x="688" y="3338"/>
                    <a:pt x="673" y="3337"/>
                    <a:pt x="659" y="3337"/>
                  </a:cubicBezTo>
                  <a:cubicBezTo>
                    <a:pt x="474" y="3337"/>
                    <a:pt x="308" y="3474"/>
                    <a:pt x="286" y="3661"/>
                  </a:cubicBezTo>
                  <a:lnTo>
                    <a:pt x="24" y="5638"/>
                  </a:lnTo>
                  <a:cubicBezTo>
                    <a:pt x="1" y="5840"/>
                    <a:pt x="143" y="6031"/>
                    <a:pt x="346" y="6055"/>
                  </a:cubicBezTo>
                  <a:lnTo>
                    <a:pt x="346" y="6043"/>
                  </a:lnTo>
                  <a:lnTo>
                    <a:pt x="3822" y="6507"/>
                  </a:lnTo>
                  <a:lnTo>
                    <a:pt x="3370" y="9984"/>
                  </a:lnTo>
                  <a:cubicBezTo>
                    <a:pt x="3334" y="10186"/>
                    <a:pt x="3477" y="10377"/>
                    <a:pt x="3692" y="10400"/>
                  </a:cubicBezTo>
                  <a:lnTo>
                    <a:pt x="5656" y="10662"/>
                  </a:lnTo>
                  <a:cubicBezTo>
                    <a:pt x="5677" y="10666"/>
                    <a:pt x="5698" y="10668"/>
                    <a:pt x="5718" y="10668"/>
                  </a:cubicBezTo>
                  <a:cubicBezTo>
                    <a:pt x="5896" y="10668"/>
                    <a:pt x="6051" y="10533"/>
                    <a:pt x="6073" y="10341"/>
                  </a:cubicBezTo>
                  <a:lnTo>
                    <a:pt x="6537" y="6864"/>
                  </a:lnTo>
                  <a:lnTo>
                    <a:pt x="10014" y="7329"/>
                  </a:lnTo>
                  <a:cubicBezTo>
                    <a:pt x="10029" y="7330"/>
                    <a:pt x="10043" y="7331"/>
                    <a:pt x="10058" y="7331"/>
                  </a:cubicBezTo>
                  <a:cubicBezTo>
                    <a:pt x="10243" y="7331"/>
                    <a:pt x="10409" y="7195"/>
                    <a:pt x="10442" y="7007"/>
                  </a:cubicBezTo>
                  <a:lnTo>
                    <a:pt x="10692" y="5031"/>
                  </a:lnTo>
                  <a:cubicBezTo>
                    <a:pt x="10728" y="4828"/>
                    <a:pt x="10585" y="4638"/>
                    <a:pt x="10371" y="4614"/>
                  </a:cubicBezTo>
                  <a:lnTo>
                    <a:pt x="6894" y="4150"/>
                  </a:lnTo>
                  <a:lnTo>
                    <a:pt x="7359" y="685"/>
                  </a:lnTo>
                  <a:cubicBezTo>
                    <a:pt x="7382" y="471"/>
                    <a:pt x="7240" y="292"/>
                    <a:pt x="7037" y="256"/>
                  </a:cubicBezTo>
                  <a:lnTo>
                    <a:pt x="5061" y="6"/>
                  </a:lnTo>
                  <a:cubicBezTo>
                    <a:pt x="5040" y="3"/>
                    <a:pt x="5019" y="1"/>
                    <a:pt x="499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6" name="Google Shape;1466;p8"/>
            <p:cNvSpPr/>
            <p:nvPr/>
          </p:nvSpPr>
          <p:spPr>
            <a:xfrm>
              <a:off x="6665700" y="2509825"/>
              <a:ext cx="270900" cy="337750"/>
            </a:xfrm>
            <a:custGeom>
              <a:rect b="b" l="l" r="r" t="t"/>
              <a:pathLst>
                <a:path extrusionOk="0" h="13510" w="10836">
                  <a:moveTo>
                    <a:pt x="4138" y="431"/>
                  </a:moveTo>
                  <a:cubicBezTo>
                    <a:pt x="4427" y="431"/>
                    <a:pt x="4711" y="605"/>
                    <a:pt x="4763" y="994"/>
                  </a:cubicBezTo>
                  <a:cubicBezTo>
                    <a:pt x="4799" y="1185"/>
                    <a:pt x="4751" y="1387"/>
                    <a:pt x="4620" y="1530"/>
                  </a:cubicBezTo>
                  <a:lnTo>
                    <a:pt x="3822" y="1685"/>
                  </a:lnTo>
                  <a:cubicBezTo>
                    <a:pt x="3656" y="1590"/>
                    <a:pt x="3537" y="1423"/>
                    <a:pt x="3501" y="1232"/>
                  </a:cubicBezTo>
                  <a:lnTo>
                    <a:pt x="3501" y="1220"/>
                  </a:lnTo>
                  <a:cubicBezTo>
                    <a:pt x="3387" y="723"/>
                    <a:pt x="3765" y="431"/>
                    <a:pt x="4138" y="431"/>
                  </a:cubicBezTo>
                  <a:close/>
                  <a:moveTo>
                    <a:pt x="7844" y="2734"/>
                  </a:moveTo>
                  <a:cubicBezTo>
                    <a:pt x="8102" y="2734"/>
                    <a:pt x="8330" y="2922"/>
                    <a:pt x="8383" y="3185"/>
                  </a:cubicBezTo>
                  <a:lnTo>
                    <a:pt x="9776" y="10757"/>
                  </a:lnTo>
                  <a:cubicBezTo>
                    <a:pt x="9823" y="11055"/>
                    <a:pt x="9621" y="11341"/>
                    <a:pt x="9323" y="11388"/>
                  </a:cubicBezTo>
                  <a:lnTo>
                    <a:pt x="3060" y="12531"/>
                  </a:lnTo>
                  <a:cubicBezTo>
                    <a:pt x="3025" y="12538"/>
                    <a:pt x="2990" y="12542"/>
                    <a:pt x="2956" y="12542"/>
                  </a:cubicBezTo>
                  <a:cubicBezTo>
                    <a:pt x="2699" y="12542"/>
                    <a:pt x="2471" y="12353"/>
                    <a:pt x="2429" y="12091"/>
                  </a:cubicBezTo>
                  <a:lnTo>
                    <a:pt x="1048" y="4518"/>
                  </a:lnTo>
                  <a:cubicBezTo>
                    <a:pt x="989" y="4221"/>
                    <a:pt x="1191" y="3935"/>
                    <a:pt x="1489" y="3887"/>
                  </a:cubicBezTo>
                  <a:lnTo>
                    <a:pt x="2239" y="3745"/>
                  </a:lnTo>
                  <a:cubicBezTo>
                    <a:pt x="2271" y="3955"/>
                    <a:pt x="2451" y="4110"/>
                    <a:pt x="2657" y="4110"/>
                  </a:cubicBezTo>
                  <a:cubicBezTo>
                    <a:pt x="2684" y="4110"/>
                    <a:pt x="2711" y="4107"/>
                    <a:pt x="2739" y="4102"/>
                  </a:cubicBezTo>
                  <a:lnTo>
                    <a:pt x="6656" y="3387"/>
                  </a:lnTo>
                  <a:cubicBezTo>
                    <a:pt x="6882" y="3340"/>
                    <a:pt x="7049" y="3114"/>
                    <a:pt x="7001" y="2875"/>
                  </a:cubicBezTo>
                  <a:lnTo>
                    <a:pt x="7740" y="2744"/>
                  </a:lnTo>
                  <a:cubicBezTo>
                    <a:pt x="7775" y="2737"/>
                    <a:pt x="7810" y="2734"/>
                    <a:pt x="7844" y="2734"/>
                  </a:cubicBezTo>
                  <a:close/>
                  <a:moveTo>
                    <a:pt x="4134" y="1"/>
                  </a:moveTo>
                  <a:cubicBezTo>
                    <a:pt x="4070" y="1"/>
                    <a:pt x="4006" y="6"/>
                    <a:pt x="3942" y="18"/>
                  </a:cubicBezTo>
                  <a:cubicBezTo>
                    <a:pt x="3334" y="125"/>
                    <a:pt x="2941" y="708"/>
                    <a:pt x="3072" y="1304"/>
                  </a:cubicBezTo>
                  <a:cubicBezTo>
                    <a:pt x="3096" y="1470"/>
                    <a:pt x="3168" y="1637"/>
                    <a:pt x="3287" y="1780"/>
                  </a:cubicBezTo>
                  <a:lnTo>
                    <a:pt x="2501" y="1923"/>
                  </a:lnTo>
                  <a:cubicBezTo>
                    <a:pt x="2191" y="1982"/>
                    <a:pt x="1977" y="2280"/>
                    <a:pt x="2037" y="2602"/>
                  </a:cubicBezTo>
                  <a:lnTo>
                    <a:pt x="2084" y="2887"/>
                  </a:lnTo>
                  <a:lnTo>
                    <a:pt x="798" y="3114"/>
                  </a:lnTo>
                  <a:cubicBezTo>
                    <a:pt x="310" y="3209"/>
                    <a:pt x="1" y="3673"/>
                    <a:pt x="84" y="4149"/>
                  </a:cubicBezTo>
                  <a:lnTo>
                    <a:pt x="1656" y="12781"/>
                  </a:lnTo>
                  <a:cubicBezTo>
                    <a:pt x="1740" y="13216"/>
                    <a:pt x="2109" y="13509"/>
                    <a:pt x="2533" y="13509"/>
                  </a:cubicBezTo>
                  <a:cubicBezTo>
                    <a:pt x="2585" y="13509"/>
                    <a:pt x="2638" y="13505"/>
                    <a:pt x="2691" y="13496"/>
                  </a:cubicBezTo>
                  <a:lnTo>
                    <a:pt x="10026" y="12162"/>
                  </a:lnTo>
                  <a:cubicBezTo>
                    <a:pt x="10514" y="12067"/>
                    <a:pt x="10835" y="11603"/>
                    <a:pt x="10752" y="11114"/>
                  </a:cubicBezTo>
                  <a:lnTo>
                    <a:pt x="9168" y="2482"/>
                  </a:lnTo>
                  <a:cubicBezTo>
                    <a:pt x="9094" y="2048"/>
                    <a:pt x="8718" y="1755"/>
                    <a:pt x="8291" y="1755"/>
                  </a:cubicBezTo>
                  <a:cubicBezTo>
                    <a:pt x="8239" y="1755"/>
                    <a:pt x="8186" y="1759"/>
                    <a:pt x="8133" y="1768"/>
                  </a:cubicBezTo>
                  <a:lnTo>
                    <a:pt x="6859" y="2006"/>
                  </a:lnTo>
                  <a:lnTo>
                    <a:pt x="6799" y="1732"/>
                  </a:lnTo>
                  <a:cubicBezTo>
                    <a:pt x="6745" y="1442"/>
                    <a:pt x="6498" y="1249"/>
                    <a:pt x="6214" y="1249"/>
                  </a:cubicBezTo>
                  <a:cubicBezTo>
                    <a:pt x="6183" y="1249"/>
                    <a:pt x="6152" y="1251"/>
                    <a:pt x="6120" y="1256"/>
                  </a:cubicBezTo>
                  <a:lnTo>
                    <a:pt x="5168" y="1435"/>
                  </a:lnTo>
                  <a:cubicBezTo>
                    <a:pt x="5227" y="1268"/>
                    <a:pt x="5239" y="1089"/>
                    <a:pt x="5204" y="911"/>
                  </a:cubicBezTo>
                  <a:cubicBezTo>
                    <a:pt x="5119" y="380"/>
                    <a:pt x="4655" y="1"/>
                    <a:pt x="413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7" name="Google Shape;1467;p8"/>
            <p:cNvSpPr/>
            <p:nvPr/>
          </p:nvSpPr>
          <p:spPr>
            <a:xfrm>
              <a:off x="6713625" y="2631725"/>
              <a:ext cx="46625" cy="38625"/>
            </a:xfrm>
            <a:custGeom>
              <a:rect b="b" l="l" r="r" t="t"/>
              <a:pathLst>
                <a:path extrusionOk="0" h="1545" w="1865">
                  <a:moveTo>
                    <a:pt x="1014" y="0"/>
                  </a:moveTo>
                  <a:cubicBezTo>
                    <a:pt x="970" y="0"/>
                    <a:pt x="926" y="4"/>
                    <a:pt x="882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4" y="1545"/>
                    <a:pt x="1864" y="1142"/>
                    <a:pt x="1775" y="631"/>
                  </a:cubicBezTo>
                  <a:cubicBezTo>
                    <a:pt x="1700" y="258"/>
                    <a:pt x="1379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8" name="Google Shape;1468;p8"/>
            <p:cNvSpPr/>
            <p:nvPr/>
          </p:nvSpPr>
          <p:spPr>
            <a:xfrm>
              <a:off x="6766850" y="2620125"/>
              <a:ext cx="96200" cy="33850"/>
            </a:xfrm>
            <a:custGeom>
              <a:rect b="b" l="l" r="r" t="t"/>
              <a:pathLst>
                <a:path extrusionOk="0" h="1354" w="3848">
                  <a:moveTo>
                    <a:pt x="3240" y="0"/>
                  </a:moveTo>
                  <a:cubicBezTo>
                    <a:pt x="3207" y="0"/>
                    <a:pt x="3171" y="4"/>
                    <a:pt x="3134" y="11"/>
                  </a:cubicBezTo>
                  <a:lnTo>
                    <a:pt x="538" y="487"/>
                  </a:lnTo>
                  <a:cubicBezTo>
                    <a:pt x="0" y="588"/>
                    <a:pt x="106" y="1354"/>
                    <a:pt x="597" y="1354"/>
                  </a:cubicBezTo>
                  <a:cubicBezTo>
                    <a:pt x="628" y="1354"/>
                    <a:pt x="660" y="1351"/>
                    <a:pt x="693" y="1345"/>
                  </a:cubicBezTo>
                  <a:lnTo>
                    <a:pt x="3289" y="868"/>
                  </a:lnTo>
                  <a:cubicBezTo>
                    <a:pt x="3847" y="790"/>
                    <a:pt x="3746" y="0"/>
                    <a:pt x="324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9" name="Google Shape;1469;p8"/>
            <p:cNvSpPr/>
            <p:nvPr/>
          </p:nvSpPr>
          <p:spPr>
            <a:xfrm>
              <a:off x="6723450" y="2685525"/>
              <a:ext cx="46625" cy="38700"/>
            </a:xfrm>
            <a:custGeom>
              <a:rect b="b" l="l" r="r" t="t"/>
              <a:pathLst>
                <a:path extrusionOk="0" h="1548" w="1865">
                  <a:moveTo>
                    <a:pt x="1027" y="0"/>
                  </a:moveTo>
                  <a:cubicBezTo>
                    <a:pt x="979" y="0"/>
                    <a:pt x="930" y="5"/>
                    <a:pt x="881" y="15"/>
                  </a:cubicBezTo>
                  <a:cubicBezTo>
                    <a:pt x="203" y="122"/>
                    <a:pt x="0" y="1015"/>
                    <a:pt x="572" y="1408"/>
                  </a:cubicBezTo>
                  <a:cubicBezTo>
                    <a:pt x="710" y="1505"/>
                    <a:pt x="861" y="1548"/>
                    <a:pt x="1007" y="1548"/>
                  </a:cubicBezTo>
                  <a:cubicBezTo>
                    <a:pt x="1454" y="1548"/>
                    <a:pt x="1864" y="1145"/>
                    <a:pt x="1774" y="634"/>
                  </a:cubicBezTo>
                  <a:cubicBezTo>
                    <a:pt x="1701" y="266"/>
                    <a:pt x="1386" y="0"/>
                    <a:pt x="102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0" name="Google Shape;1470;p8"/>
            <p:cNvSpPr/>
            <p:nvPr/>
          </p:nvSpPr>
          <p:spPr>
            <a:xfrm>
              <a:off x="6777400" y="2673950"/>
              <a:ext cx="94000" cy="33725"/>
            </a:xfrm>
            <a:custGeom>
              <a:rect b="b" l="l" r="r" t="t"/>
              <a:pathLst>
                <a:path extrusionOk="0" h="1349" w="3760">
                  <a:moveTo>
                    <a:pt x="3129" y="0"/>
                  </a:moveTo>
                  <a:cubicBezTo>
                    <a:pt x="3117" y="0"/>
                    <a:pt x="3105" y="1"/>
                    <a:pt x="3093" y="1"/>
                  </a:cubicBezTo>
                  <a:lnTo>
                    <a:pt x="497" y="478"/>
                  </a:lnTo>
                  <a:cubicBezTo>
                    <a:pt x="1" y="628"/>
                    <a:pt x="120" y="1349"/>
                    <a:pt x="617" y="1349"/>
                  </a:cubicBezTo>
                  <a:cubicBezTo>
                    <a:pt x="632" y="1349"/>
                    <a:pt x="648" y="1348"/>
                    <a:pt x="664" y="1347"/>
                  </a:cubicBezTo>
                  <a:lnTo>
                    <a:pt x="3260" y="882"/>
                  </a:lnTo>
                  <a:cubicBezTo>
                    <a:pt x="3760" y="731"/>
                    <a:pt x="3635" y="0"/>
                    <a:pt x="312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1" name="Google Shape;1471;p8"/>
            <p:cNvSpPr/>
            <p:nvPr/>
          </p:nvSpPr>
          <p:spPr>
            <a:xfrm>
              <a:off x="6733875" y="2743050"/>
              <a:ext cx="46600" cy="38625"/>
            </a:xfrm>
            <a:custGeom>
              <a:rect b="b" l="l" r="r" t="t"/>
              <a:pathLst>
                <a:path extrusionOk="0" h="1545" w="1864">
                  <a:moveTo>
                    <a:pt x="1014" y="0"/>
                  </a:moveTo>
                  <a:cubicBezTo>
                    <a:pt x="970" y="0"/>
                    <a:pt x="926" y="4"/>
                    <a:pt x="881" y="11"/>
                  </a:cubicBezTo>
                  <a:cubicBezTo>
                    <a:pt x="203" y="131"/>
                    <a:pt x="0" y="1012"/>
                    <a:pt x="572" y="1404"/>
                  </a:cubicBezTo>
                  <a:cubicBezTo>
                    <a:pt x="713" y="1501"/>
                    <a:pt x="865" y="1545"/>
                    <a:pt x="1012" y="1545"/>
                  </a:cubicBezTo>
                  <a:cubicBezTo>
                    <a:pt x="1460" y="1545"/>
                    <a:pt x="1864" y="1142"/>
                    <a:pt x="1774" y="631"/>
                  </a:cubicBezTo>
                  <a:cubicBezTo>
                    <a:pt x="1700" y="258"/>
                    <a:pt x="1378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2" name="Google Shape;1472;p8"/>
            <p:cNvSpPr/>
            <p:nvPr/>
          </p:nvSpPr>
          <p:spPr>
            <a:xfrm>
              <a:off x="6787625" y="2731600"/>
              <a:ext cx="94825" cy="33850"/>
            </a:xfrm>
            <a:custGeom>
              <a:rect b="b" l="l" r="r" t="t"/>
              <a:pathLst>
                <a:path extrusionOk="0" h="1354" w="3793">
                  <a:moveTo>
                    <a:pt x="3180" y="1"/>
                  </a:moveTo>
                  <a:cubicBezTo>
                    <a:pt x="3158" y="1"/>
                    <a:pt x="3136" y="2"/>
                    <a:pt x="3113" y="5"/>
                  </a:cubicBezTo>
                  <a:lnTo>
                    <a:pt x="517" y="469"/>
                  </a:lnTo>
                  <a:cubicBezTo>
                    <a:pt x="1" y="607"/>
                    <a:pt x="115" y="1354"/>
                    <a:pt x="615" y="1354"/>
                  </a:cubicBezTo>
                  <a:cubicBezTo>
                    <a:pt x="633" y="1354"/>
                    <a:pt x="652" y="1353"/>
                    <a:pt x="672" y="1351"/>
                  </a:cubicBezTo>
                  <a:lnTo>
                    <a:pt x="3267" y="874"/>
                  </a:lnTo>
                  <a:cubicBezTo>
                    <a:pt x="3792" y="749"/>
                    <a:pt x="3672" y="1"/>
                    <a:pt x="3180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3" name="Google Shape;1473;p8"/>
            <p:cNvSpPr/>
            <p:nvPr/>
          </p:nvSpPr>
          <p:spPr>
            <a:xfrm>
              <a:off x="6689525" y="2982275"/>
              <a:ext cx="194075" cy="174225"/>
            </a:xfrm>
            <a:custGeom>
              <a:rect b="b" l="l" r="r" t="t"/>
              <a:pathLst>
                <a:path extrusionOk="0" h="6969" w="7763">
                  <a:moveTo>
                    <a:pt x="3926" y="0"/>
                  </a:moveTo>
                  <a:cubicBezTo>
                    <a:pt x="2894" y="0"/>
                    <a:pt x="1881" y="467"/>
                    <a:pt x="1215" y="1349"/>
                  </a:cubicBezTo>
                  <a:lnTo>
                    <a:pt x="6953" y="4968"/>
                  </a:lnTo>
                  <a:cubicBezTo>
                    <a:pt x="7763" y="3396"/>
                    <a:pt x="7239" y="1468"/>
                    <a:pt x="5751" y="527"/>
                  </a:cubicBezTo>
                  <a:cubicBezTo>
                    <a:pt x="5184" y="172"/>
                    <a:pt x="4552" y="0"/>
                    <a:pt x="3926" y="0"/>
                  </a:cubicBezTo>
                  <a:close/>
                  <a:moveTo>
                    <a:pt x="810" y="1992"/>
                  </a:moveTo>
                  <a:lnTo>
                    <a:pt x="810" y="1992"/>
                  </a:lnTo>
                  <a:cubicBezTo>
                    <a:pt x="0" y="3563"/>
                    <a:pt x="512" y="5492"/>
                    <a:pt x="2012" y="6444"/>
                  </a:cubicBezTo>
                  <a:cubicBezTo>
                    <a:pt x="2576" y="6798"/>
                    <a:pt x="3206" y="6968"/>
                    <a:pt x="3829" y="6968"/>
                  </a:cubicBezTo>
                  <a:cubicBezTo>
                    <a:pt x="4864" y="6968"/>
                    <a:pt x="5880" y="6500"/>
                    <a:pt x="6549" y="5623"/>
                  </a:cubicBezTo>
                  <a:lnTo>
                    <a:pt x="810" y="1992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4" name="Google Shape;1474;p8"/>
            <p:cNvSpPr/>
            <p:nvPr/>
          </p:nvSpPr>
          <p:spPr>
            <a:xfrm>
              <a:off x="7053250" y="2609075"/>
              <a:ext cx="151825" cy="140725"/>
            </a:xfrm>
            <a:custGeom>
              <a:rect b="b" l="l" r="r" t="t"/>
              <a:pathLst>
                <a:path extrusionOk="0" h="5629" w="6073">
                  <a:moveTo>
                    <a:pt x="3596" y="1"/>
                  </a:moveTo>
                  <a:lnTo>
                    <a:pt x="1203" y="1620"/>
                  </a:lnTo>
                  <a:cubicBezTo>
                    <a:pt x="251" y="2275"/>
                    <a:pt x="1" y="3585"/>
                    <a:pt x="655" y="4549"/>
                  </a:cubicBezTo>
                  <a:lnTo>
                    <a:pt x="763" y="4716"/>
                  </a:lnTo>
                  <a:cubicBezTo>
                    <a:pt x="1163" y="5308"/>
                    <a:pt x="1825" y="5629"/>
                    <a:pt x="2498" y="5629"/>
                  </a:cubicBezTo>
                  <a:cubicBezTo>
                    <a:pt x="2907" y="5629"/>
                    <a:pt x="3320" y="5511"/>
                    <a:pt x="3680" y="5263"/>
                  </a:cubicBezTo>
                  <a:lnTo>
                    <a:pt x="6073" y="3644"/>
                  </a:lnTo>
                  <a:lnTo>
                    <a:pt x="3596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5" name="Google Shape;1475;p8"/>
            <p:cNvSpPr/>
            <p:nvPr/>
          </p:nvSpPr>
          <p:spPr>
            <a:xfrm>
              <a:off x="7155950" y="2550550"/>
              <a:ext cx="151825" cy="141000"/>
            </a:xfrm>
            <a:custGeom>
              <a:rect b="b" l="l" r="r" t="t"/>
              <a:pathLst>
                <a:path extrusionOk="0" h="5640" w="6073">
                  <a:moveTo>
                    <a:pt x="3577" y="0"/>
                  </a:moveTo>
                  <a:cubicBezTo>
                    <a:pt x="3169" y="0"/>
                    <a:pt x="2757" y="119"/>
                    <a:pt x="2393" y="365"/>
                  </a:cubicBezTo>
                  <a:lnTo>
                    <a:pt x="0" y="1996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4" y="3354"/>
                    <a:pt x="6072" y="2044"/>
                    <a:pt x="5429" y="1080"/>
                  </a:cubicBezTo>
                  <a:lnTo>
                    <a:pt x="5322" y="925"/>
                  </a:lnTo>
                  <a:cubicBezTo>
                    <a:pt x="4914" y="324"/>
                    <a:pt x="4252" y="0"/>
                    <a:pt x="357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8"/>
            <p:cNvSpPr/>
            <p:nvPr/>
          </p:nvSpPr>
          <p:spPr>
            <a:xfrm>
              <a:off x="7008600" y="2899825"/>
              <a:ext cx="268225" cy="266925"/>
            </a:xfrm>
            <a:custGeom>
              <a:rect b="b" l="l" r="r" t="t"/>
              <a:pathLst>
                <a:path extrusionOk="0" h="10677" w="10729">
                  <a:moveTo>
                    <a:pt x="5017" y="1"/>
                  </a:moveTo>
                  <a:cubicBezTo>
                    <a:pt x="4831" y="1"/>
                    <a:pt x="4666" y="137"/>
                    <a:pt x="4644" y="325"/>
                  </a:cubicBezTo>
                  <a:lnTo>
                    <a:pt x="4180" y="3813"/>
                  </a:lnTo>
                  <a:lnTo>
                    <a:pt x="703" y="3349"/>
                  </a:lnTo>
                  <a:cubicBezTo>
                    <a:pt x="688" y="3347"/>
                    <a:pt x="673" y="3346"/>
                    <a:pt x="659" y="3346"/>
                  </a:cubicBezTo>
                  <a:cubicBezTo>
                    <a:pt x="474" y="3346"/>
                    <a:pt x="308" y="3483"/>
                    <a:pt x="286" y="3670"/>
                  </a:cubicBezTo>
                  <a:lnTo>
                    <a:pt x="24" y="5635"/>
                  </a:lnTo>
                  <a:cubicBezTo>
                    <a:pt x="1" y="5849"/>
                    <a:pt x="143" y="6028"/>
                    <a:pt x="346" y="6063"/>
                  </a:cubicBezTo>
                  <a:lnTo>
                    <a:pt x="3822" y="6516"/>
                  </a:lnTo>
                  <a:lnTo>
                    <a:pt x="3370" y="10004"/>
                  </a:lnTo>
                  <a:cubicBezTo>
                    <a:pt x="3346" y="10207"/>
                    <a:pt x="3489" y="10385"/>
                    <a:pt x="3692" y="10421"/>
                  </a:cubicBezTo>
                  <a:lnTo>
                    <a:pt x="5656" y="10671"/>
                  </a:lnTo>
                  <a:cubicBezTo>
                    <a:pt x="5678" y="10675"/>
                    <a:pt x="5700" y="10677"/>
                    <a:pt x="5721" y="10677"/>
                  </a:cubicBezTo>
                  <a:cubicBezTo>
                    <a:pt x="5906" y="10677"/>
                    <a:pt x="6053" y="10543"/>
                    <a:pt x="6085" y="10362"/>
                  </a:cubicBezTo>
                  <a:lnTo>
                    <a:pt x="6537" y="6873"/>
                  </a:lnTo>
                  <a:lnTo>
                    <a:pt x="10014" y="7337"/>
                  </a:lnTo>
                  <a:cubicBezTo>
                    <a:pt x="10029" y="7339"/>
                    <a:pt x="10045" y="7340"/>
                    <a:pt x="10060" y="7340"/>
                  </a:cubicBezTo>
                  <a:cubicBezTo>
                    <a:pt x="10253" y="7340"/>
                    <a:pt x="10409" y="7204"/>
                    <a:pt x="10442" y="7016"/>
                  </a:cubicBezTo>
                  <a:lnTo>
                    <a:pt x="10692" y="5039"/>
                  </a:lnTo>
                  <a:cubicBezTo>
                    <a:pt x="10728" y="4837"/>
                    <a:pt x="10585" y="4647"/>
                    <a:pt x="10383" y="4623"/>
                  </a:cubicBezTo>
                  <a:lnTo>
                    <a:pt x="6894" y="4158"/>
                  </a:lnTo>
                  <a:lnTo>
                    <a:pt x="7359" y="682"/>
                  </a:lnTo>
                  <a:cubicBezTo>
                    <a:pt x="7382" y="479"/>
                    <a:pt x="7240" y="289"/>
                    <a:pt x="7037" y="265"/>
                  </a:cubicBezTo>
                  <a:lnTo>
                    <a:pt x="5061" y="3"/>
                  </a:lnTo>
                  <a:cubicBezTo>
                    <a:pt x="5046" y="1"/>
                    <a:pt x="5031" y="1"/>
                    <a:pt x="501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7" name="Google Shape;1477;p8"/>
            <p:cNvSpPr/>
            <p:nvPr/>
          </p:nvSpPr>
          <p:spPr>
            <a:xfrm>
              <a:off x="6665400" y="3304575"/>
              <a:ext cx="271200" cy="337725"/>
            </a:xfrm>
            <a:custGeom>
              <a:rect b="b" l="l" r="r" t="t"/>
              <a:pathLst>
                <a:path extrusionOk="0" h="13509" w="10848">
                  <a:moveTo>
                    <a:pt x="4164" y="411"/>
                  </a:moveTo>
                  <a:cubicBezTo>
                    <a:pt x="4452" y="411"/>
                    <a:pt x="4735" y="584"/>
                    <a:pt x="4787" y="970"/>
                  </a:cubicBezTo>
                  <a:cubicBezTo>
                    <a:pt x="4823" y="1172"/>
                    <a:pt x="4763" y="1363"/>
                    <a:pt x="4632" y="1518"/>
                  </a:cubicBezTo>
                  <a:lnTo>
                    <a:pt x="3846" y="1661"/>
                  </a:lnTo>
                  <a:cubicBezTo>
                    <a:pt x="3668" y="1565"/>
                    <a:pt x="3549" y="1399"/>
                    <a:pt x="3513" y="1208"/>
                  </a:cubicBezTo>
                  <a:cubicBezTo>
                    <a:pt x="3398" y="708"/>
                    <a:pt x="3786" y="411"/>
                    <a:pt x="4164" y="411"/>
                  </a:cubicBezTo>
                  <a:close/>
                  <a:moveTo>
                    <a:pt x="7873" y="2721"/>
                  </a:moveTo>
                  <a:cubicBezTo>
                    <a:pt x="8128" y="2721"/>
                    <a:pt x="8353" y="2900"/>
                    <a:pt x="8395" y="3161"/>
                  </a:cubicBezTo>
                  <a:lnTo>
                    <a:pt x="9788" y="10745"/>
                  </a:lnTo>
                  <a:cubicBezTo>
                    <a:pt x="9847" y="11043"/>
                    <a:pt x="9645" y="11328"/>
                    <a:pt x="9347" y="11376"/>
                  </a:cubicBezTo>
                  <a:lnTo>
                    <a:pt x="3072" y="12519"/>
                  </a:lnTo>
                  <a:cubicBezTo>
                    <a:pt x="3042" y="12524"/>
                    <a:pt x="3012" y="12526"/>
                    <a:pt x="2981" y="12526"/>
                  </a:cubicBezTo>
                  <a:cubicBezTo>
                    <a:pt x="2719" y="12526"/>
                    <a:pt x="2484" y="12344"/>
                    <a:pt x="2441" y="12067"/>
                  </a:cubicBezTo>
                  <a:lnTo>
                    <a:pt x="1060" y="4506"/>
                  </a:lnTo>
                  <a:cubicBezTo>
                    <a:pt x="1001" y="4209"/>
                    <a:pt x="1203" y="3923"/>
                    <a:pt x="1501" y="3863"/>
                  </a:cubicBezTo>
                  <a:lnTo>
                    <a:pt x="2251" y="3732"/>
                  </a:lnTo>
                  <a:cubicBezTo>
                    <a:pt x="2282" y="3941"/>
                    <a:pt x="2470" y="4086"/>
                    <a:pt x="2668" y="4086"/>
                  </a:cubicBezTo>
                  <a:cubicBezTo>
                    <a:pt x="2696" y="4086"/>
                    <a:pt x="2723" y="4083"/>
                    <a:pt x="2751" y="4078"/>
                  </a:cubicBezTo>
                  <a:lnTo>
                    <a:pt x="6668" y="3375"/>
                  </a:lnTo>
                  <a:cubicBezTo>
                    <a:pt x="6906" y="3327"/>
                    <a:pt x="7061" y="3101"/>
                    <a:pt x="7013" y="2863"/>
                  </a:cubicBezTo>
                  <a:lnTo>
                    <a:pt x="7764" y="2732"/>
                  </a:lnTo>
                  <a:cubicBezTo>
                    <a:pt x="7800" y="2725"/>
                    <a:pt x="7837" y="2721"/>
                    <a:pt x="7873" y="2721"/>
                  </a:cubicBezTo>
                  <a:close/>
                  <a:moveTo>
                    <a:pt x="4154" y="0"/>
                  </a:moveTo>
                  <a:cubicBezTo>
                    <a:pt x="4004" y="0"/>
                    <a:pt x="3851" y="32"/>
                    <a:pt x="3704" y="101"/>
                  </a:cubicBezTo>
                  <a:cubicBezTo>
                    <a:pt x="3061" y="387"/>
                    <a:pt x="2858" y="1208"/>
                    <a:pt x="3299" y="1756"/>
                  </a:cubicBezTo>
                  <a:lnTo>
                    <a:pt x="2513" y="1911"/>
                  </a:lnTo>
                  <a:cubicBezTo>
                    <a:pt x="2203" y="1970"/>
                    <a:pt x="1989" y="2280"/>
                    <a:pt x="2049" y="2589"/>
                  </a:cubicBezTo>
                  <a:lnTo>
                    <a:pt x="2096" y="2875"/>
                  </a:lnTo>
                  <a:lnTo>
                    <a:pt x="810" y="3101"/>
                  </a:lnTo>
                  <a:cubicBezTo>
                    <a:pt x="322" y="3196"/>
                    <a:pt x="1" y="3661"/>
                    <a:pt x="96" y="4149"/>
                  </a:cubicBezTo>
                  <a:lnTo>
                    <a:pt x="1668" y="12769"/>
                  </a:lnTo>
                  <a:cubicBezTo>
                    <a:pt x="1753" y="13205"/>
                    <a:pt x="2123" y="13509"/>
                    <a:pt x="2549" y="13509"/>
                  </a:cubicBezTo>
                  <a:cubicBezTo>
                    <a:pt x="2600" y="13509"/>
                    <a:pt x="2652" y="13504"/>
                    <a:pt x="2703" y="13495"/>
                  </a:cubicBezTo>
                  <a:lnTo>
                    <a:pt x="10038" y="12150"/>
                  </a:lnTo>
                  <a:cubicBezTo>
                    <a:pt x="10526" y="12055"/>
                    <a:pt x="10847" y="11590"/>
                    <a:pt x="10752" y="11114"/>
                  </a:cubicBezTo>
                  <a:lnTo>
                    <a:pt x="9180" y="2482"/>
                  </a:lnTo>
                  <a:cubicBezTo>
                    <a:pt x="9106" y="2046"/>
                    <a:pt x="8727" y="1743"/>
                    <a:pt x="8299" y="1743"/>
                  </a:cubicBezTo>
                  <a:cubicBezTo>
                    <a:pt x="8248" y="1743"/>
                    <a:pt x="8196" y="1747"/>
                    <a:pt x="8145" y="1756"/>
                  </a:cubicBezTo>
                  <a:lnTo>
                    <a:pt x="6871" y="1994"/>
                  </a:lnTo>
                  <a:lnTo>
                    <a:pt x="6811" y="1720"/>
                  </a:lnTo>
                  <a:cubicBezTo>
                    <a:pt x="6758" y="1435"/>
                    <a:pt x="6518" y="1234"/>
                    <a:pt x="6240" y="1234"/>
                  </a:cubicBezTo>
                  <a:cubicBezTo>
                    <a:pt x="6204" y="1234"/>
                    <a:pt x="6169" y="1237"/>
                    <a:pt x="6132" y="1244"/>
                  </a:cubicBezTo>
                  <a:lnTo>
                    <a:pt x="5180" y="1411"/>
                  </a:lnTo>
                  <a:cubicBezTo>
                    <a:pt x="5239" y="1244"/>
                    <a:pt x="5251" y="1065"/>
                    <a:pt x="5216" y="899"/>
                  </a:cubicBezTo>
                  <a:cubicBezTo>
                    <a:pt x="5115" y="358"/>
                    <a:pt x="4654" y="0"/>
                    <a:pt x="415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8" name="Google Shape;1478;p8"/>
            <p:cNvSpPr/>
            <p:nvPr/>
          </p:nvSpPr>
          <p:spPr>
            <a:xfrm>
              <a:off x="6713625" y="3425775"/>
              <a:ext cx="46625" cy="38725"/>
            </a:xfrm>
            <a:custGeom>
              <a:rect b="b" l="l" r="r" t="t"/>
              <a:pathLst>
                <a:path extrusionOk="0" h="1549" w="1865">
                  <a:moveTo>
                    <a:pt x="1027" y="1"/>
                  </a:moveTo>
                  <a:cubicBezTo>
                    <a:pt x="979" y="1"/>
                    <a:pt x="930" y="6"/>
                    <a:pt x="882" y="15"/>
                  </a:cubicBezTo>
                  <a:cubicBezTo>
                    <a:pt x="191" y="134"/>
                    <a:pt x="0" y="1015"/>
                    <a:pt x="572" y="1408"/>
                  </a:cubicBezTo>
                  <a:cubicBezTo>
                    <a:pt x="710" y="1505"/>
                    <a:pt x="861" y="1549"/>
                    <a:pt x="1007" y="1549"/>
                  </a:cubicBezTo>
                  <a:cubicBezTo>
                    <a:pt x="1454" y="1549"/>
                    <a:pt x="1864" y="1146"/>
                    <a:pt x="1775" y="634"/>
                  </a:cubicBezTo>
                  <a:cubicBezTo>
                    <a:pt x="1701" y="267"/>
                    <a:pt x="1386" y="1"/>
                    <a:pt x="102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9" name="Google Shape;1479;p8"/>
            <p:cNvSpPr/>
            <p:nvPr/>
          </p:nvSpPr>
          <p:spPr>
            <a:xfrm>
              <a:off x="6766425" y="3414175"/>
              <a:ext cx="97050" cy="34050"/>
            </a:xfrm>
            <a:custGeom>
              <a:rect b="b" l="l" r="r" t="t"/>
              <a:pathLst>
                <a:path extrusionOk="0" h="1362" w="3882">
                  <a:moveTo>
                    <a:pt x="3273" y="0"/>
                  </a:moveTo>
                  <a:cubicBezTo>
                    <a:pt x="3234" y="0"/>
                    <a:pt x="3194" y="5"/>
                    <a:pt x="3151" y="15"/>
                  </a:cubicBezTo>
                  <a:lnTo>
                    <a:pt x="555" y="491"/>
                  </a:lnTo>
                  <a:cubicBezTo>
                    <a:pt x="1" y="580"/>
                    <a:pt x="108" y="1362"/>
                    <a:pt x="597" y="1362"/>
                  </a:cubicBezTo>
                  <a:cubicBezTo>
                    <a:pt x="633" y="1362"/>
                    <a:pt x="671" y="1357"/>
                    <a:pt x="710" y="1349"/>
                  </a:cubicBezTo>
                  <a:lnTo>
                    <a:pt x="3306" y="872"/>
                  </a:lnTo>
                  <a:cubicBezTo>
                    <a:pt x="3881" y="817"/>
                    <a:pt x="3778" y="0"/>
                    <a:pt x="327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0" name="Google Shape;1480;p8"/>
            <p:cNvSpPr/>
            <p:nvPr/>
          </p:nvSpPr>
          <p:spPr>
            <a:xfrm>
              <a:off x="6723450" y="3479650"/>
              <a:ext cx="46625" cy="38725"/>
            </a:xfrm>
            <a:custGeom>
              <a:rect b="b" l="l" r="r" t="t"/>
              <a:pathLst>
                <a:path extrusionOk="0" h="1549" w="1865">
                  <a:moveTo>
                    <a:pt x="1027" y="1"/>
                  </a:moveTo>
                  <a:cubicBezTo>
                    <a:pt x="979" y="1"/>
                    <a:pt x="930" y="6"/>
                    <a:pt x="881" y="15"/>
                  </a:cubicBezTo>
                  <a:cubicBezTo>
                    <a:pt x="203" y="134"/>
                    <a:pt x="0" y="1015"/>
                    <a:pt x="572" y="1408"/>
                  </a:cubicBezTo>
                  <a:cubicBezTo>
                    <a:pt x="710" y="1505"/>
                    <a:pt x="861" y="1549"/>
                    <a:pt x="1007" y="1549"/>
                  </a:cubicBezTo>
                  <a:cubicBezTo>
                    <a:pt x="1454" y="1549"/>
                    <a:pt x="1864" y="1146"/>
                    <a:pt x="1774" y="635"/>
                  </a:cubicBezTo>
                  <a:cubicBezTo>
                    <a:pt x="1701" y="267"/>
                    <a:pt x="1386" y="1"/>
                    <a:pt x="102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1" name="Google Shape;1481;p8"/>
            <p:cNvSpPr/>
            <p:nvPr/>
          </p:nvSpPr>
          <p:spPr>
            <a:xfrm>
              <a:off x="6777325" y="3468350"/>
              <a:ext cx="94000" cy="33750"/>
            </a:xfrm>
            <a:custGeom>
              <a:rect b="b" l="l" r="r" t="t"/>
              <a:pathLst>
                <a:path extrusionOk="0" h="1350" w="3760">
                  <a:moveTo>
                    <a:pt x="3144" y="1"/>
                  </a:moveTo>
                  <a:cubicBezTo>
                    <a:pt x="3128" y="1"/>
                    <a:pt x="3112" y="2"/>
                    <a:pt x="3096" y="3"/>
                  </a:cubicBezTo>
                  <a:lnTo>
                    <a:pt x="500" y="467"/>
                  </a:lnTo>
                  <a:cubicBezTo>
                    <a:pt x="0" y="619"/>
                    <a:pt x="125" y="1350"/>
                    <a:pt x="631" y="1350"/>
                  </a:cubicBezTo>
                  <a:cubicBezTo>
                    <a:pt x="643" y="1350"/>
                    <a:pt x="655" y="1349"/>
                    <a:pt x="667" y="1348"/>
                  </a:cubicBezTo>
                  <a:lnTo>
                    <a:pt x="3263" y="872"/>
                  </a:lnTo>
                  <a:cubicBezTo>
                    <a:pt x="3759" y="722"/>
                    <a:pt x="3640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8"/>
            <p:cNvSpPr/>
            <p:nvPr/>
          </p:nvSpPr>
          <p:spPr>
            <a:xfrm>
              <a:off x="6733875" y="3537175"/>
              <a:ext cx="46600" cy="38650"/>
            </a:xfrm>
            <a:custGeom>
              <a:rect b="b" l="l" r="r" t="t"/>
              <a:pathLst>
                <a:path extrusionOk="0" h="1546" w="1864">
                  <a:moveTo>
                    <a:pt x="1013" y="1"/>
                  </a:moveTo>
                  <a:cubicBezTo>
                    <a:pt x="970" y="1"/>
                    <a:pt x="926" y="5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1" y="1546"/>
                    <a:pt x="1008" y="1546"/>
                  </a:cubicBezTo>
                  <a:cubicBezTo>
                    <a:pt x="1454" y="1546"/>
                    <a:pt x="1864" y="1145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3" name="Google Shape;1483;p8"/>
            <p:cNvSpPr/>
            <p:nvPr/>
          </p:nvSpPr>
          <p:spPr>
            <a:xfrm>
              <a:off x="6787825" y="3525775"/>
              <a:ext cx="94125" cy="33800"/>
            </a:xfrm>
            <a:custGeom>
              <a:rect b="b" l="l" r="r" t="t"/>
              <a:pathLst>
                <a:path extrusionOk="0" h="1352" w="3765">
                  <a:moveTo>
                    <a:pt x="3162" y="1"/>
                  </a:moveTo>
                  <a:cubicBezTo>
                    <a:pt x="3143" y="1"/>
                    <a:pt x="3124" y="2"/>
                    <a:pt x="3105" y="4"/>
                  </a:cubicBezTo>
                  <a:lnTo>
                    <a:pt x="509" y="480"/>
                  </a:lnTo>
                  <a:cubicBezTo>
                    <a:pt x="1" y="619"/>
                    <a:pt x="120" y="1351"/>
                    <a:pt x="617" y="1351"/>
                  </a:cubicBezTo>
                  <a:cubicBezTo>
                    <a:pt x="632" y="1351"/>
                    <a:pt x="648" y="1351"/>
                    <a:pt x="664" y="1349"/>
                  </a:cubicBezTo>
                  <a:lnTo>
                    <a:pt x="3259" y="873"/>
                  </a:lnTo>
                  <a:cubicBezTo>
                    <a:pt x="3764" y="735"/>
                    <a:pt x="3650" y="1"/>
                    <a:pt x="316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4" name="Google Shape;1484;p8"/>
            <p:cNvSpPr/>
            <p:nvPr/>
          </p:nvSpPr>
          <p:spPr>
            <a:xfrm>
              <a:off x="6690400" y="3776475"/>
              <a:ext cx="193200" cy="173675"/>
            </a:xfrm>
            <a:custGeom>
              <a:rect b="b" l="l" r="r" t="t"/>
              <a:pathLst>
                <a:path extrusionOk="0" h="6947" w="7728">
                  <a:moveTo>
                    <a:pt x="3899" y="1"/>
                  </a:moveTo>
                  <a:cubicBezTo>
                    <a:pt x="2865" y="1"/>
                    <a:pt x="1848" y="470"/>
                    <a:pt x="1180" y="1346"/>
                  </a:cubicBezTo>
                  <a:lnTo>
                    <a:pt x="6918" y="4978"/>
                  </a:lnTo>
                  <a:cubicBezTo>
                    <a:pt x="7728" y="3406"/>
                    <a:pt x="7204" y="1477"/>
                    <a:pt x="5716" y="525"/>
                  </a:cubicBezTo>
                  <a:cubicBezTo>
                    <a:pt x="5152" y="171"/>
                    <a:pt x="4522" y="1"/>
                    <a:pt x="3899" y="1"/>
                  </a:cubicBezTo>
                  <a:close/>
                  <a:moveTo>
                    <a:pt x="775" y="1989"/>
                  </a:moveTo>
                  <a:lnTo>
                    <a:pt x="775" y="1989"/>
                  </a:lnTo>
                  <a:cubicBezTo>
                    <a:pt x="1" y="3561"/>
                    <a:pt x="489" y="5478"/>
                    <a:pt x="1953" y="6418"/>
                  </a:cubicBezTo>
                  <a:cubicBezTo>
                    <a:pt x="2522" y="6775"/>
                    <a:pt x="3159" y="6947"/>
                    <a:pt x="3790" y="6947"/>
                  </a:cubicBezTo>
                  <a:cubicBezTo>
                    <a:pt x="4824" y="6947"/>
                    <a:pt x="5841" y="6486"/>
                    <a:pt x="6514" y="5621"/>
                  </a:cubicBezTo>
                  <a:lnTo>
                    <a:pt x="775" y="1989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5" name="Google Shape;1485;p8"/>
            <p:cNvSpPr/>
            <p:nvPr/>
          </p:nvSpPr>
          <p:spPr>
            <a:xfrm>
              <a:off x="7053250" y="3403225"/>
              <a:ext cx="151825" cy="140800"/>
            </a:xfrm>
            <a:custGeom>
              <a:rect b="b" l="l" r="r" t="t"/>
              <a:pathLst>
                <a:path extrusionOk="0" h="5632" w="6073">
                  <a:moveTo>
                    <a:pt x="3596" y="1"/>
                  </a:moveTo>
                  <a:lnTo>
                    <a:pt x="1203" y="1632"/>
                  </a:lnTo>
                  <a:cubicBezTo>
                    <a:pt x="239" y="2275"/>
                    <a:pt x="1" y="3584"/>
                    <a:pt x="655" y="4549"/>
                  </a:cubicBezTo>
                  <a:lnTo>
                    <a:pt x="763" y="4715"/>
                  </a:lnTo>
                  <a:cubicBezTo>
                    <a:pt x="1172" y="5311"/>
                    <a:pt x="1837" y="5632"/>
                    <a:pt x="2511" y="5632"/>
                  </a:cubicBezTo>
                  <a:cubicBezTo>
                    <a:pt x="2915" y="5632"/>
                    <a:pt x="3322" y="5516"/>
                    <a:pt x="3680" y="5275"/>
                  </a:cubicBezTo>
                  <a:lnTo>
                    <a:pt x="6073" y="3644"/>
                  </a:lnTo>
                  <a:lnTo>
                    <a:pt x="3596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6" name="Google Shape;1486;p8"/>
            <p:cNvSpPr/>
            <p:nvPr/>
          </p:nvSpPr>
          <p:spPr>
            <a:xfrm>
              <a:off x="7155950" y="3344700"/>
              <a:ext cx="151825" cy="141000"/>
            </a:xfrm>
            <a:custGeom>
              <a:rect b="b" l="l" r="r" t="t"/>
              <a:pathLst>
                <a:path extrusionOk="0" h="5640" w="6073">
                  <a:moveTo>
                    <a:pt x="3577" y="0"/>
                  </a:moveTo>
                  <a:cubicBezTo>
                    <a:pt x="3169" y="0"/>
                    <a:pt x="2757" y="118"/>
                    <a:pt x="2393" y="365"/>
                  </a:cubicBezTo>
                  <a:lnTo>
                    <a:pt x="0" y="1996"/>
                  </a:lnTo>
                  <a:lnTo>
                    <a:pt x="2477" y="5640"/>
                  </a:lnTo>
                  <a:lnTo>
                    <a:pt x="4870" y="4008"/>
                  </a:lnTo>
                  <a:cubicBezTo>
                    <a:pt x="5834" y="3354"/>
                    <a:pt x="6072" y="2044"/>
                    <a:pt x="5429" y="1091"/>
                  </a:cubicBezTo>
                  <a:lnTo>
                    <a:pt x="5322" y="925"/>
                  </a:lnTo>
                  <a:cubicBezTo>
                    <a:pt x="4914" y="324"/>
                    <a:pt x="4252" y="0"/>
                    <a:pt x="357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7" name="Google Shape;1487;p8"/>
            <p:cNvSpPr/>
            <p:nvPr/>
          </p:nvSpPr>
          <p:spPr>
            <a:xfrm>
              <a:off x="7008600" y="3694200"/>
              <a:ext cx="268225" cy="266925"/>
            </a:xfrm>
            <a:custGeom>
              <a:rect b="b" l="l" r="r" t="t"/>
              <a:pathLst>
                <a:path extrusionOk="0" h="10677" w="10729">
                  <a:moveTo>
                    <a:pt x="4998" y="0"/>
                  </a:moveTo>
                  <a:cubicBezTo>
                    <a:pt x="4821" y="0"/>
                    <a:pt x="4665" y="134"/>
                    <a:pt x="4644" y="315"/>
                  </a:cubicBezTo>
                  <a:lnTo>
                    <a:pt x="4180" y="3804"/>
                  </a:lnTo>
                  <a:lnTo>
                    <a:pt x="703" y="3340"/>
                  </a:lnTo>
                  <a:cubicBezTo>
                    <a:pt x="688" y="3338"/>
                    <a:pt x="673" y="3337"/>
                    <a:pt x="659" y="3337"/>
                  </a:cubicBezTo>
                  <a:cubicBezTo>
                    <a:pt x="474" y="3337"/>
                    <a:pt x="308" y="3473"/>
                    <a:pt x="286" y="3661"/>
                  </a:cubicBezTo>
                  <a:lnTo>
                    <a:pt x="24" y="5638"/>
                  </a:lnTo>
                  <a:cubicBezTo>
                    <a:pt x="1" y="5840"/>
                    <a:pt x="143" y="6030"/>
                    <a:pt x="346" y="6054"/>
                  </a:cubicBezTo>
                  <a:lnTo>
                    <a:pt x="3822" y="6519"/>
                  </a:lnTo>
                  <a:lnTo>
                    <a:pt x="3370" y="9995"/>
                  </a:lnTo>
                  <a:cubicBezTo>
                    <a:pt x="3334" y="10198"/>
                    <a:pt x="3477" y="10388"/>
                    <a:pt x="3692" y="10412"/>
                  </a:cubicBezTo>
                  <a:lnTo>
                    <a:pt x="5656" y="10674"/>
                  </a:lnTo>
                  <a:cubicBezTo>
                    <a:pt x="5671" y="10676"/>
                    <a:pt x="5686" y="10676"/>
                    <a:pt x="5700" y="10676"/>
                  </a:cubicBezTo>
                  <a:cubicBezTo>
                    <a:pt x="5885" y="10676"/>
                    <a:pt x="6051" y="10540"/>
                    <a:pt x="6073" y="10352"/>
                  </a:cubicBezTo>
                  <a:lnTo>
                    <a:pt x="6537" y="6876"/>
                  </a:lnTo>
                  <a:lnTo>
                    <a:pt x="10014" y="7328"/>
                  </a:lnTo>
                  <a:cubicBezTo>
                    <a:pt x="10035" y="7332"/>
                    <a:pt x="10055" y="7334"/>
                    <a:pt x="10076" y="7334"/>
                  </a:cubicBezTo>
                  <a:cubicBezTo>
                    <a:pt x="10254" y="7334"/>
                    <a:pt x="10410" y="7199"/>
                    <a:pt x="10442" y="7007"/>
                  </a:cubicBezTo>
                  <a:lnTo>
                    <a:pt x="10692" y="5042"/>
                  </a:lnTo>
                  <a:cubicBezTo>
                    <a:pt x="10728" y="4840"/>
                    <a:pt x="10585" y="4649"/>
                    <a:pt x="10371" y="4625"/>
                  </a:cubicBezTo>
                  <a:lnTo>
                    <a:pt x="6894" y="4161"/>
                  </a:lnTo>
                  <a:lnTo>
                    <a:pt x="7359" y="685"/>
                  </a:lnTo>
                  <a:cubicBezTo>
                    <a:pt x="7382" y="470"/>
                    <a:pt x="7240" y="292"/>
                    <a:pt x="7037" y="256"/>
                  </a:cubicBezTo>
                  <a:lnTo>
                    <a:pt x="5061" y="6"/>
                  </a:lnTo>
                  <a:cubicBezTo>
                    <a:pt x="5040" y="2"/>
                    <a:pt x="5019" y="0"/>
                    <a:pt x="499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8" name="Google Shape;1488;p8"/>
            <p:cNvSpPr/>
            <p:nvPr/>
          </p:nvSpPr>
          <p:spPr>
            <a:xfrm>
              <a:off x="6665700" y="4098125"/>
              <a:ext cx="270900" cy="338025"/>
            </a:xfrm>
            <a:custGeom>
              <a:rect b="b" l="l" r="r" t="t"/>
              <a:pathLst>
                <a:path extrusionOk="0" h="13521" w="10836">
                  <a:moveTo>
                    <a:pt x="4145" y="435"/>
                  </a:moveTo>
                  <a:cubicBezTo>
                    <a:pt x="4431" y="435"/>
                    <a:pt x="4712" y="608"/>
                    <a:pt x="4763" y="994"/>
                  </a:cubicBezTo>
                  <a:cubicBezTo>
                    <a:pt x="4799" y="1184"/>
                    <a:pt x="4751" y="1387"/>
                    <a:pt x="4620" y="1542"/>
                  </a:cubicBezTo>
                  <a:lnTo>
                    <a:pt x="3822" y="1684"/>
                  </a:lnTo>
                  <a:cubicBezTo>
                    <a:pt x="3656" y="1589"/>
                    <a:pt x="3537" y="1434"/>
                    <a:pt x="3501" y="1244"/>
                  </a:cubicBezTo>
                  <a:lnTo>
                    <a:pt x="3501" y="1232"/>
                  </a:lnTo>
                  <a:cubicBezTo>
                    <a:pt x="3386" y="732"/>
                    <a:pt x="3770" y="435"/>
                    <a:pt x="4145" y="435"/>
                  </a:cubicBezTo>
                  <a:close/>
                  <a:moveTo>
                    <a:pt x="7848" y="2746"/>
                  </a:moveTo>
                  <a:cubicBezTo>
                    <a:pt x="8111" y="2746"/>
                    <a:pt x="8330" y="2934"/>
                    <a:pt x="8383" y="3196"/>
                  </a:cubicBezTo>
                  <a:lnTo>
                    <a:pt x="9776" y="10757"/>
                  </a:lnTo>
                  <a:cubicBezTo>
                    <a:pt x="9823" y="11066"/>
                    <a:pt x="9621" y="11352"/>
                    <a:pt x="9323" y="11400"/>
                  </a:cubicBezTo>
                  <a:lnTo>
                    <a:pt x="3060" y="12543"/>
                  </a:lnTo>
                  <a:cubicBezTo>
                    <a:pt x="3030" y="12548"/>
                    <a:pt x="2999" y="12550"/>
                    <a:pt x="2969" y="12550"/>
                  </a:cubicBezTo>
                  <a:cubicBezTo>
                    <a:pt x="2707" y="12550"/>
                    <a:pt x="2472" y="12369"/>
                    <a:pt x="2429" y="12102"/>
                  </a:cubicBezTo>
                  <a:lnTo>
                    <a:pt x="1048" y="4530"/>
                  </a:lnTo>
                  <a:cubicBezTo>
                    <a:pt x="989" y="4232"/>
                    <a:pt x="1191" y="3947"/>
                    <a:pt x="1489" y="3899"/>
                  </a:cubicBezTo>
                  <a:lnTo>
                    <a:pt x="2239" y="3768"/>
                  </a:lnTo>
                  <a:cubicBezTo>
                    <a:pt x="2271" y="3968"/>
                    <a:pt x="2451" y="4121"/>
                    <a:pt x="2657" y="4121"/>
                  </a:cubicBezTo>
                  <a:cubicBezTo>
                    <a:pt x="2684" y="4121"/>
                    <a:pt x="2711" y="4119"/>
                    <a:pt x="2739" y="4113"/>
                  </a:cubicBezTo>
                  <a:lnTo>
                    <a:pt x="6656" y="3399"/>
                  </a:lnTo>
                  <a:cubicBezTo>
                    <a:pt x="6882" y="3351"/>
                    <a:pt x="7049" y="3125"/>
                    <a:pt x="7001" y="2887"/>
                  </a:cubicBezTo>
                  <a:lnTo>
                    <a:pt x="7740" y="2756"/>
                  </a:lnTo>
                  <a:cubicBezTo>
                    <a:pt x="7776" y="2749"/>
                    <a:pt x="7812" y="2746"/>
                    <a:pt x="7848" y="2746"/>
                  </a:cubicBezTo>
                  <a:close/>
                  <a:moveTo>
                    <a:pt x="4134" y="0"/>
                  </a:moveTo>
                  <a:cubicBezTo>
                    <a:pt x="4070" y="0"/>
                    <a:pt x="4006" y="6"/>
                    <a:pt x="3942" y="18"/>
                  </a:cubicBezTo>
                  <a:cubicBezTo>
                    <a:pt x="3334" y="125"/>
                    <a:pt x="2941" y="708"/>
                    <a:pt x="3072" y="1303"/>
                  </a:cubicBezTo>
                  <a:cubicBezTo>
                    <a:pt x="3096" y="1482"/>
                    <a:pt x="3168" y="1637"/>
                    <a:pt x="3287" y="1780"/>
                  </a:cubicBezTo>
                  <a:lnTo>
                    <a:pt x="2501" y="1923"/>
                  </a:lnTo>
                  <a:cubicBezTo>
                    <a:pt x="2191" y="1982"/>
                    <a:pt x="1977" y="2292"/>
                    <a:pt x="2037" y="2601"/>
                  </a:cubicBezTo>
                  <a:lnTo>
                    <a:pt x="2084" y="2887"/>
                  </a:lnTo>
                  <a:lnTo>
                    <a:pt x="798" y="3125"/>
                  </a:lnTo>
                  <a:cubicBezTo>
                    <a:pt x="310" y="3208"/>
                    <a:pt x="1" y="3673"/>
                    <a:pt x="84" y="4161"/>
                  </a:cubicBezTo>
                  <a:lnTo>
                    <a:pt x="1656" y="12793"/>
                  </a:lnTo>
                  <a:cubicBezTo>
                    <a:pt x="1741" y="13218"/>
                    <a:pt x="2111" y="13520"/>
                    <a:pt x="2537" y="13520"/>
                  </a:cubicBezTo>
                  <a:cubicBezTo>
                    <a:pt x="2588" y="13520"/>
                    <a:pt x="2639" y="13516"/>
                    <a:pt x="2691" y="13507"/>
                  </a:cubicBezTo>
                  <a:lnTo>
                    <a:pt x="10026" y="12162"/>
                  </a:lnTo>
                  <a:cubicBezTo>
                    <a:pt x="10514" y="12079"/>
                    <a:pt x="10835" y="11602"/>
                    <a:pt x="10752" y="11126"/>
                  </a:cubicBezTo>
                  <a:lnTo>
                    <a:pt x="9168" y="2494"/>
                  </a:lnTo>
                  <a:cubicBezTo>
                    <a:pt x="9095" y="2064"/>
                    <a:pt x="8725" y="1763"/>
                    <a:pt x="8304" y="1763"/>
                  </a:cubicBezTo>
                  <a:cubicBezTo>
                    <a:pt x="8248" y="1763"/>
                    <a:pt x="8190" y="1768"/>
                    <a:pt x="8133" y="1780"/>
                  </a:cubicBezTo>
                  <a:lnTo>
                    <a:pt x="6859" y="2018"/>
                  </a:lnTo>
                  <a:lnTo>
                    <a:pt x="6799" y="1732"/>
                  </a:lnTo>
                  <a:cubicBezTo>
                    <a:pt x="6745" y="1451"/>
                    <a:pt x="6496" y="1249"/>
                    <a:pt x="6210" y="1249"/>
                  </a:cubicBezTo>
                  <a:cubicBezTo>
                    <a:pt x="6180" y="1249"/>
                    <a:pt x="6151" y="1251"/>
                    <a:pt x="6120" y="1256"/>
                  </a:cubicBezTo>
                  <a:lnTo>
                    <a:pt x="5168" y="1434"/>
                  </a:lnTo>
                  <a:cubicBezTo>
                    <a:pt x="5227" y="1268"/>
                    <a:pt x="5239" y="1089"/>
                    <a:pt x="5204" y="910"/>
                  </a:cubicBezTo>
                  <a:cubicBezTo>
                    <a:pt x="5119" y="380"/>
                    <a:pt x="4655" y="0"/>
                    <a:pt x="413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9" name="Google Shape;1489;p8"/>
            <p:cNvSpPr/>
            <p:nvPr/>
          </p:nvSpPr>
          <p:spPr>
            <a:xfrm>
              <a:off x="6713625" y="4220000"/>
              <a:ext cx="46625" cy="38650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0" y="1"/>
                    <a:pt x="926" y="5"/>
                    <a:pt x="882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4" y="1545"/>
                    <a:pt x="1864" y="1142"/>
                    <a:pt x="1775" y="631"/>
                  </a:cubicBezTo>
                  <a:cubicBezTo>
                    <a:pt x="1700" y="259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8"/>
            <p:cNvSpPr/>
            <p:nvPr/>
          </p:nvSpPr>
          <p:spPr>
            <a:xfrm>
              <a:off x="6766850" y="4208650"/>
              <a:ext cx="96125" cy="33625"/>
            </a:xfrm>
            <a:custGeom>
              <a:rect b="b" l="l" r="r" t="t"/>
              <a:pathLst>
                <a:path extrusionOk="0" h="1345" w="3845">
                  <a:moveTo>
                    <a:pt x="3248" y="1"/>
                  </a:moveTo>
                  <a:cubicBezTo>
                    <a:pt x="3212" y="1"/>
                    <a:pt x="3174" y="5"/>
                    <a:pt x="3134" y="14"/>
                  </a:cubicBezTo>
                  <a:lnTo>
                    <a:pt x="538" y="478"/>
                  </a:lnTo>
                  <a:cubicBezTo>
                    <a:pt x="0" y="579"/>
                    <a:pt x="106" y="1345"/>
                    <a:pt x="597" y="1345"/>
                  </a:cubicBezTo>
                  <a:cubicBezTo>
                    <a:pt x="628" y="1345"/>
                    <a:pt x="660" y="1342"/>
                    <a:pt x="693" y="1335"/>
                  </a:cubicBezTo>
                  <a:lnTo>
                    <a:pt x="3289" y="871"/>
                  </a:lnTo>
                  <a:cubicBezTo>
                    <a:pt x="3844" y="793"/>
                    <a:pt x="3747" y="1"/>
                    <a:pt x="324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1" name="Google Shape;1491;p8"/>
            <p:cNvSpPr/>
            <p:nvPr/>
          </p:nvSpPr>
          <p:spPr>
            <a:xfrm>
              <a:off x="6723450" y="4273875"/>
              <a:ext cx="46625" cy="38650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0" y="1"/>
                    <a:pt x="926" y="5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1" y="1546"/>
                    <a:pt x="1007" y="1546"/>
                  </a:cubicBezTo>
                  <a:cubicBezTo>
                    <a:pt x="1454" y="1546"/>
                    <a:pt x="1864" y="1142"/>
                    <a:pt x="1774" y="631"/>
                  </a:cubicBezTo>
                  <a:cubicBezTo>
                    <a:pt x="1700" y="259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2" name="Google Shape;1492;p8"/>
            <p:cNvSpPr/>
            <p:nvPr/>
          </p:nvSpPr>
          <p:spPr>
            <a:xfrm>
              <a:off x="6777325" y="4262500"/>
              <a:ext cx="94000" cy="33750"/>
            </a:xfrm>
            <a:custGeom>
              <a:rect b="b" l="l" r="r" t="t"/>
              <a:pathLst>
                <a:path extrusionOk="0" h="1350" w="3760">
                  <a:moveTo>
                    <a:pt x="3144" y="1"/>
                  </a:moveTo>
                  <a:cubicBezTo>
                    <a:pt x="3128" y="1"/>
                    <a:pt x="3112" y="1"/>
                    <a:pt x="3096" y="3"/>
                  </a:cubicBezTo>
                  <a:lnTo>
                    <a:pt x="500" y="467"/>
                  </a:lnTo>
                  <a:cubicBezTo>
                    <a:pt x="0" y="618"/>
                    <a:pt x="125" y="1349"/>
                    <a:pt x="631" y="1349"/>
                  </a:cubicBezTo>
                  <a:cubicBezTo>
                    <a:pt x="643" y="1349"/>
                    <a:pt x="655" y="1349"/>
                    <a:pt x="667" y="1348"/>
                  </a:cubicBezTo>
                  <a:lnTo>
                    <a:pt x="3263" y="872"/>
                  </a:lnTo>
                  <a:cubicBezTo>
                    <a:pt x="3759" y="722"/>
                    <a:pt x="3640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3" name="Google Shape;1493;p8"/>
            <p:cNvSpPr/>
            <p:nvPr/>
          </p:nvSpPr>
          <p:spPr>
            <a:xfrm>
              <a:off x="6733875" y="4331350"/>
              <a:ext cx="46600" cy="38925"/>
            </a:xfrm>
            <a:custGeom>
              <a:rect b="b" l="l" r="r" t="t"/>
              <a:pathLst>
                <a:path extrusionOk="0" h="1557" w="1864">
                  <a:moveTo>
                    <a:pt x="1010" y="0"/>
                  </a:moveTo>
                  <a:cubicBezTo>
                    <a:pt x="967" y="0"/>
                    <a:pt x="924" y="4"/>
                    <a:pt x="881" y="11"/>
                  </a:cubicBezTo>
                  <a:cubicBezTo>
                    <a:pt x="203" y="130"/>
                    <a:pt x="0" y="1011"/>
                    <a:pt x="572" y="1416"/>
                  </a:cubicBezTo>
                  <a:cubicBezTo>
                    <a:pt x="710" y="1513"/>
                    <a:pt x="860" y="1556"/>
                    <a:pt x="1007" y="1556"/>
                  </a:cubicBezTo>
                  <a:cubicBezTo>
                    <a:pt x="1454" y="1556"/>
                    <a:pt x="1864" y="1153"/>
                    <a:pt x="1774" y="642"/>
                  </a:cubicBezTo>
                  <a:cubicBezTo>
                    <a:pt x="1710" y="268"/>
                    <a:pt x="1378" y="0"/>
                    <a:pt x="101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4" name="Google Shape;1494;p8"/>
            <p:cNvSpPr/>
            <p:nvPr/>
          </p:nvSpPr>
          <p:spPr>
            <a:xfrm>
              <a:off x="6787700" y="4319900"/>
              <a:ext cx="94750" cy="33875"/>
            </a:xfrm>
            <a:custGeom>
              <a:rect b="b" l="l" r="r" t="t"/>
              <a:pathLst>
                <a:path extrusionOk="0" h="1355" w="3790">
                  <a:moveTo>
                    <a:pt x="3177" y="0"/>
                  </a:moveTo>
                  <a:cubicBezTo>
                    <a:pt x="3155" y="0"/>
                    <a:pt x="3133" y="2"/>
                    <a:pt x="3110" y="5"/>
                  </a:cubicBezTo>
                  <a:lnTo>
                    <a:pt x="514" y="481"/>
                  </a:lnTo>
                  <a:cubicBezTo>
                    <a:pt x="1" y="606"/>
                    <a:pt x="110" y="1355"/>
                    <a:pt x="602" y="1355"/>
                  </a:cubicBezTo>
                  <a:cubicBezTo>
                    <a:pt x="623" y="1355"/>
                    <a:pt x="646" y="1353"/>
                    <a:pt x="669" y="1350"/>
                  </a:cubicBezTo>
                  <a:lnTo>
                    <a:pt x="3264" y="886"/>
                  </a:lnTo>
                  <a:cubicBezTo>
                    <a:pt x="3789" y="749"/>
                    <a:pt x="3669" y="0"/>
                    <a:pt x="317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8"/>
            <p:cNvSpPr/>
            <p:nvPr/>
          </p:nvSpPr>
          <p:spPr>
            <a:xfrm>
              <a:off x="6689525" y="4570700"/>
              <a:ext cx="194075" cy="174075"/>
            </a:xfrm>
            <a:custGeom>
              <a:rect b="b" l="l" r="r" t="t"/>
              <a:pathLst>
                <a:path extrusionOk="0" h="6963" w="7763">
                  <a:moveTo>
                    <a:pt x="3924" y="1"/>
                  </a:moveTo>
                  <a:cubicBezTo>
                    <a:pt x="2893" y="1"/>
                    <a:pt x="1881" y="469"/>
                    <a:pt x="1215" y="1343"/>
                  </a:cubicBezTo>
                  <a:lnTo>
                    <a:pt x="6953" y="4975"/>
                  </a:lnTo>
                  <a:cubicBezTo>
                    <a:pt x="7763" y="3403"/>
                    <a:pt x="7239" y="1474"/>
                    <a:pt x="5751" y="534"/>
                  </a:cubicBezTo>
                  <a:cubicBezTo>
                    <a:pt x="5184" y="174"/>
                    <a:pt x="4551" y="1"/>
                    <a:pt x="3924" y="1"/>
                  </a:cubicBezTo>
                  <a:close/>
                  <a:moveTo>
                    <a:pt x="810" y="1986"/>
                  </a:moveTo>
                  <a:lnTo>
                    <a:pt x="810" y="1986"/>
                  </a:lnTo>
                  <a:cubicBezTo>
                    <a:pt x="0" y="3558"/>
                    <a:pt x="512" y="5498"/>
                    <a:pt x="2012" y="6439"/>
                  </a:cubicBezTo>
                  <a:cubicBezTo>
                    <a:pt x="2576" y="6793"/>
                    <a:pt x="3206" y="6963"/>
                    <a:pt x="3829" y="6963"/>
                  </a:cubicBezTo>
                  <a:cubicBezTo>
                    <a:pt x="4864" y="6963"/>
                    <a:pt x="5880" y="6494"/>
                    <a:pt x="6549" y="5618"/>
                  </a:cubicBezTo>
                  <a:lnTo>
                    <a:pt x="810" y="1986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6" name="Google Shape;1496;p8"/>
            <p:cNvSpPr/>
            <p:nvPr/>
          </p:nvSpPr>
          <p:spPr>
            <a:xfrm>
              <a:off x="7053250" y="4197375"/>
              <a:ext cx="151825" cy="141000"/>
            </a:xfrm>
            <a:custGeom>
              <a:rect b="b" l="l" r="r" t="t"/>
              <a:pathLst>
                <a:path extrusionOk="0" h="5640" w="6073">
                  <a:moveTo>
                    <a:pt x="3596" y="0"/>
                  </a:moveTo>
                  <a:lnTo>
                    <a:pt x="1203" y="1632"/>
                  </a:lnTo>
                  <a:cubicBezTo>
                    <a:pt x="251" y="2286"/>
                    <a:pt x="1" y="3596"/>
                    <a:pt x="655" y="4560"/>
                  </a:cubicBezTo>
                  <a:lnTo>
                    <a:pt x="763" y="4715"/>
                  </a:lnTo>
                  <a:cubicBezTo>
                    <a:pt x="1163" y="5316"/>
                    <a:pt x="1827" y="5640"/>
                    <a:pt x="2502" y="5640"/>
                  </a:cubicBezTo>
                  <a:cubicBezTo>
                    <a:pt x="2909" y="5640"/>
                    <a:pt x="3321" y="5522"/>
                    <a:pt x="3680" y="5275"/>
                  </a:cubicBezTo>
                  <a:lnTo>
                    <a:pt x="6073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7" name="Google Shape;1497;p8"/>
            <p:cNvSpPr/>
            <p:nvPr/>
          </p:nvSpPr>
          <p:spPr>
            <a:xfrm>
              <a:off x="7155950" y="4138825"/>
              <a:ext cx="151825" cy="141025"/>
            </a:xfrm>
            <a:custGeom>
              <a:rect b="b" l="l" r="r" t="t"/>
              <a:pathLst>
                <a:path extrusionOk="0" h="5641" w="6073">
                  <a:moveTo>
                    <a:pt x="3577" y="1"/>
                  </a:moveTo>
                  <a:cubicBezTo>
                    <a:pt x="3169" y="1"/>
                    <a:pt x="2757" y="119"/>
                    <a:pt x="2393" y="366"/>
                  </a:cubicBezTo>
                  <a:lnTo>
                    <a:pt x="0" y="1997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4" y="3354"/>
                    <a:pt x="6072" y="2045"/>
                    <a:pt x="5429" y="1092"/>
                  </a:cubicBezTo>
                  <a:lnTo>
                    <a:pt x="5322" y="926"/>
                  </a:lnTo>
                  <a:cubicBezTo>
                    <a:pt x="4914" y="325"/>
                    <a:pt x="4252" y="1"/>
                    <a:pt x="357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8" name="Google Shape;1498;p8"/>
            <p:cNvSpPr/>
            <p:nvPr/>
          </p:nvSpPr>
          <p:spPr>
            <a:xfrm>
              <a:off x="7008600" y="4488125"/>
              <a:ext cx="268225" cy="267150"/>
            </a:xfrm>
            <a:custGeom>
              <a:rect b="b" l="l" r="r" t="t"/>
              <a:pathLst>
                <a:path extrusionOk="0" h="10686" w="10729">
                  <a:moveTo>
                    <a:pt x="5017" y="0"/>
                  </a:moveTo>
                  <a:cubicBezTo>
                    <a:pt x="4831" y="0"/>
                    <a:pt x="4666" y="137"/>
                    <a:pt x="4644" y="324"/>
                  </a:cubicBezTo>
                  <a:lnTo>
                    <a:pt x="4192" y="3813"/>
                  </a:lnTo>
                  <a:lnTo>
                    <a:pt x="703" y="3348"/>
                  </a:lnTo>
                  <a:cubicBezTo>
                    <a:pt x="688" y="3347"/>
                    <a:pt x="673" y="3346"/>
                    <a:pt x="659" y="3346"/>
                  </a:cubicBezTo>
                  <a:cubicBezTo>
                    <a:pt x="474" y="3346"/>
                    <a:pt x="308" y="3482"/>
                    <a:pt x="286" y="3670"/>
                  </a:cubicBezTo>
                  <a:lnTo>
                    <a:pt x="24" y="5646"/>
                  </a:lnTo>
                  <a:cubicBezTo>
                    <a:pt x="1" y="5849"/>
                    <a:pt x="143" y="6027"/>
                    <a:pt x="346" y="6063"/>
                  </a:cubicBezTo>
                  <a:lnTo>
                    <a:pt x="3822" y="6527"/>
                  </a:lnTo>
                  <a:lnTo>
                    <a:pt x="3370" y="10004"/>
                  </a:lnTo>
                  <a:cubicBezTo>
                    <a:pt x="3334" y="10206"/>
                    <a:pt x="3477" y="10397"/>
                    <a:pt x="3692" y="10421"/>
                  </a:cubicBezTo>
                  <a:lnTo>
                    <a:pt x="5656" y="10683"/>
                  </a:lnTo>
                  <a:cubicBezTo>
                    <a:pt x="5671" y="10684"/>
                    <a:pt x="5686" y="10685"/>
                    <a:pt x="5700" y="10685"/>
                  </a:cubicBezTo>
                  <a:cubicBezTo>
                    <a:pt x="5885" y="10685"/>
                    <a:pt x="6051" y="10549"/>
                    <a:pt x="6073" y="10361"/>
                  </a:cubicBezTo>
                  <a:lnTo>
                    <a:pt x="6537" y="6885"/>
                  </a:lnTo>
                  <a:lnTo>
                    <a:pt x="10026" y="7337"/>
                  </a:lnTo>
                  <a:cubicBezTo>
                    <a:pt x="10040" y="7339"/>
                    <a:pt x="10055" y="7340"/>
                    <a:pt x="10070" y="7340"/>
                  </a:cubicBezTo>
                  <a:cubicBezTo>
                    <a:pt x="10253" y="7340"/>
                    <a:pt x="10409" y="7203"/>
                    <a:pt x="10442" y="7016"/>
                  </a:cubicBezTo>
                  <a:lnTo>
                    <a:pt x="10704" y="5039"/>
                  </a:lnTo>
                  <a:cubicBezTo>
                    <a:pt x="10728" y="4837"/>
                    <a:pt x="10585" y="4646"/>
                    <a:pt x="10383" y="4622"/>
                  </a:cubicBezTo>
                  <a:lnTo>
                    <a:pt x="6894" y="4170"/>
                  </a:lnTo>
                  <a:lnTo>
                    <a:pt x="7359" y="681"/>
                  </a:lnTo>
                  <a:cubicBezTo>
                    <a:pt x="7382" y="479"/>
                    <a:pt x="7240" y="300"/>
                    <a:pt x="7037" y="265"/>
                  </a:cubicBezTo>
                  <a:lnTo>
                    <a:pt x="5061" y="3"/>
                  </a:lnTo>
                  <a:cubicBezTo>
                    <a:pt x="5046" y="1"/>
                    <a:pt x="5031" y="0"/>
                    <a:pt x="501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9" name="Google Shape;1499;p8"/>
            <p:cNvSpPr/>
            <p:nvPr/>
          </p:nvSpPr>
          <p:spPr>
            <a:xfrm>
              <a:off x="5871550" y="921250"/>
              <a:ext cx="271200" cy="338025"/>
            </a:xfrm>
            <a:custGeom>
              <a:rect b="b" l="l" r="r" t="t"/>
              <a:pathLst>
                <a:path extrusionOk="0" h="13521" w="10848">
                  <a:moveTo>
                    <a:pt x="4147" y="435"/>
                  </a:moveTo>
                  <a:cubicBezTo>
                    <a:pt x="4435" y="435"/>
                    <a:pt x="4718" y="607"/>
                    <a:pt x="4775" y="994"/>
                  </a:cubicBezTo>
                  <a:cubicBezTo>
                    <a:pt x="4799" y="1196"/>
                    <a:pt x="4751" y="1387"/>
                    <a:pt x="4620" y="1541"/>
                  </a:cubicBezTo>
                  <a:lnTo>
                    <a:pt x="3835" y="1684"/>
                  </a:lnTo>
                  <a:cubicBezTo>
                    <a:pt x="3656" y="1589"/>
                    <a:pt x="3537" y="1422"/>
                    <a:pt x="3501" y="1232"/>
                  </a:cubicBezTo>
                  <a:cubicBezTo>
                    <a:pt x="3386" y="732"/>
                    <a:pt x="3770" y="435"/>
                    <a:pt x="4147" y="435"/>
                  </a:cubicBezTo>
                  <a:close/>
                  <a:moveTo>
                    <a:pt x="7843" y="2749"/>
                  </a:moveTo>
                  <a:cubicBezTo>
                    <a:pt x="8105" y="2749"/>
                    <a:pt x="8340" y="2930"/>
                    <a:pt x="8383" y="3208"/>
                  </a:cubicBezTo>
                  <a:lnTo>
                    <a:pt x="9776" y="10769"/>
                  </a:lnTo>
                  <a:cubicBezTo>
                    <a:pt x="9823" y="11066"/>
                    <a:pt x="9633" y="11352"/>
                    <a:pt x="9323" y="11400"/>
                  </a:cubicBezTo>
                  <a:lnTo>
                    <a:pt x="3061" y="12543"/>
                  </a:lnTo>
                  <a:cubicBezTo>
                    <a:pt x="3025" y="12550"/>
                    <a:pt x="2990" y="12553"/>
                    <a:pt x="2956" y="12553"/>
                  </a:cubicBezTo>
                  <a:cubicBezTo>
                    <a:pt x="2699" y="12553"/>
                    <a:pt x="2472" y="12365"/>
                    <a:pt x="2430" y="12102"/>
                  </a:cubicBezTo>
                  <a:lnTo>
                    <a:pt x="1048" y="4530"/>
                  </a:lnTo>
                  <a:cubicBezTo>
                    <a:pt x="989" y="4232"/>
                    <a:pt x="1191" y="3946"/>
                    <a:pt x="1489" y="3899"/>
                  </a:cubicBezTo>
                  <a:lnTo>
                    <a:pt x="2239" y="3768"/>
                  </a:lnTo>
                  <a:cubicBezTo>
                    <a:pt x="2270" y="3977"/>
                    <a:pt x="2449" y="4122"/>
                    <a:pt x="2653" y="4122"/>
                  </a:cubicBezTo>
                  <a:cubicBezTo>
                    <a:pt x="2681" y="4122"/>
                    <a:pt x="2710" y="4119"/>
                    <a:pt x="2739" y="4113"/>
                  </a:cubicBezTo>
                  <a:lnTo>
                    <a:pt x="6656" y="3399"/>
                  </a:lnTo>
                  <a:cubicBezTo>
                    <a:pt x="6894" y="3363"/>
                    <a:pt x="7049" y="3125"/>
                    <a:pt x="7002" y="2899"/>
                  </a:cubicBezTo>
                  <a:lnTo>
                    <a:pt x="7752" y="2756"/>
                  </a:lnTo>
                  <a:cubicBezTo>
                    <a:pt x="7782" y="2751"/>
                    <a:pt x="7813" y="2749"/>
                    <a:pt x="7843" y="2749"/>
                  </a:cubicBezTo>
                  <a:close/>
                  <a:moveTo>
                    <a:pt x="4125" y="0"/>
                  </a:moveTo>
                  <a:cubicBezTo>
                    <a:pt x="4061" y="0"/>
                    <a:pt x="3995" y="6"/>
                    <a:pt x="3930" y="17"/>
                  </a:cubicBezTo>
                  <a:cubicBezTo>
                    <a:pt x="3334" y="136"/>
                    <a:pt x="2942" y="708"/>
                    <a:pt x="3061" y="1303"/>
                  </a:cubicBezTo>
                  <a:cubicBezTo>
                    <a:pt x="3096" y="1482"/>
                    <a:pt x="3168" y="1649"/>
                    <a:pt x="3275" y="1779"/>
                  </a:cubicBezTo>
                  <a:lnTo>
                    <a:pt x="2501" y="1922"/>
                  </a:lnTo>
                  <a:cubicBezTo>
                    <a:pt x="2191" y="1982"/>
                    <a:pt x="1977" y="2291"/>
                    <a:pt x="2037" y="2613"/>
                  </a:cubicBezTo>
                  <a:lnTo>
                    <a:pt x="2084" y="2887"/>
                  </a:lnTo>
                  <a:lnTo>
                    <a:pt x="798" y="3125"/>
                  </a:lnTo>
                  <a:cubicBezTo>
                    <a:pt x="310" y="3208"/>
                    <a:pt x="1" y="3673"/>
                    <a:pt x="84" y="4149"/>
                  </a:cubicBezTo>
                  <a:lnTo>
                    <a:pt x="1656" y="12781"/>
                  </a:lnTo>
                  <a:cubicBezTo>
                    <a:pt x="1730" y="13217"/>
                    <a:pt x="2118" y="13520"/>
                    <a:pt x="2540" y="13520"/>
                  </a:cubicBezTo>
                  <a:cubicBezTo>
                    <a:pt x="2590" y="13520"/>
                    <a:pt x="2641" y="13516"/>
                    <a:pt x="2692" y="13507"/>
                  </a:cubicBezTo>
                  <a:lnTo>
                    <a:pt x="10038" y="12162"/>
                  </a:lnTo>
                  <a:cubicBezTo>
                    <a:pt x="10526" y="12066"/>
                    <a:pt x="10847" y="11602"/>
                    <a:pt x="10752" y="11126"/>
                  </a:cubicBezTo>
                  <a:lnTo>
                    <a:pt x="9169" y="2506"/>
                  </a:lnTo>
                  <a:cubicBezTo>
                    <a:pt x="9094" y="2069"/>
                    <a:pt x="8715" y="1766"/>
                    <a:pt x="8287" y="1766"/>
                  </a:cubicBezTo>
                  <a:cubicBezTo>
                    <a:pt x="8236" y="1766"/>
                    <a:pt x="8185" y="1771"/>
                    <a:pt x="8133" y="1779"/>
                  </a:cubicBezTo>
                  <a:lnTo>
                    <a:pt x="6847" y="2018"/>
                  </a:lnTo>
                  <a:lnTo>
                    <a:pt x="6799" y="1744"/>
                  </a:lnTo>
                  <a:cubicBezTo>
                    <a:pt x="6746" y="1458"/>
                    <a:pt x="6506" y="1258"/>
                    <a:pt x="6228" y="1258"/>
                  </a:cubicBezTo>
                  <a:cubicBezTo>
                    <a:pt x="6193" y="1258"/>
                    <a:pt x="6157" y="1261"/>
                    <a:pt x="6121" y="1268"/>
                  </a:cubicBezTo>
                  <a:lnTo>
                    <a:pt x="5168" y="1434"/>
                  </a:lnTo>
                  <a:cubicBezTo>
                    <a:pt x="5228" y="1268"/>
                    <a:pt x="5239" y="1089"/>
                    <a:pt x="5204" y="922"/>
                  </a:cubicBezTo>
                  <a:cubicBezTo>
                    <a:pt x="5119" y="381"/>
                    <a:pt x="4655" y="0"/>
                    <a:pt x="4125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0" name="Google Shape;1500;p8"/>
            <p:cNvSpPr/>
            <p:nvPr/>
          </p:nvSpPr>
          <p:spPr>
            <a:xfrm>
              <a:off x="5919475" y="1043050"/>
              <a:ext cx="46550" cy="38675"/>
            </a:xfrm>
            <a:custGeom>
              <a:rect b="b" l="l" r="r" t="t"/>
              <a:pathLst>
                <a:path extrusionOk="0" h="1547" w="1862">
                  <a:moveTo>
                    <a:pt x="1015" y="1"/>
                  </a:moveTo>
                  <a:cubicBezTo>
                    <a:pt x="967" y="1"/>
                    <a:pt x="919" y="5"/>
                    <a:pt x="870" y="15"/>
                  </a:cubicBezTo>
                  <a:cubicBezTo>
                    <a:pt x="191" y="134"/>
                    <a:pt x="1" y="1015"/>
                    <a:pt x="572" y="1408"/>
                  </a:cubicBezTo>
                  <a:cubicBezTo>
                    <a:pt x="709" y="1504"/>
                    <a:pt x="858" y="1547"/>
                    <a:pt x="1002" y="1547"/>
                  </a:cubicBezTo>
                  <a:cubicBezTo>
                    <a:pt x="1451" y="1547"/>
                    <a:pt x="1862" y="1138"/>
                    <a:pt x="1763" y="634"/>
                  </a:cubicBezTo>
                  <a:cubicBezTo>
                    <a:pt x="1700" y="266"/>
                    <a:pt x="1377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1" name="Google Shape;1501;p8"/>
            <p:cNvSpPr/>
            <p:nvPr/>
          </p:nvSpPr>
          <p:spPr>
            <a:xfrm>
              <a:off x="5972325" y="1031775"/>
              <a:ext cx="96500" cy="33875"/>
            </a:xfrm>
            <a:custGeom>
              <a:rect b="b" l="l" r="r" t="t"/>
              <a:pathLst>
                <a:path extrusionOk="0" h="1355" w="3860">
                  <a:moveTo>
                    <a:pt x="3263" y="1"/>
                  </a:moveTo>
                  <a:cubicBezTo>
                    <a:pt x="3227" y="1"/>
                    <a:pt x="3189" y="5"/>
                    <a:pt x="3149" y="14"/>
                  </a:cubicBezTo>
                  <a:lnTo>
                    <a:pt x="3137" y="14"/>
                  </a:lnTo>
                  <a:lnTo>
                    <a:pt x="554" y="490"/>
                  </a:lnTo>
                  <a:cubicBezTo>
                    <a:pt x="1" y="580"/>
                    <a:pt x="121" y="1354"/>
                    <a:pt x="622" y="1354"/>
                  </a:cubicBezTo>
                  <a:cubicBezTo>
                    <a:pt x="650" y="1354"/>
                    <a:pt x="678" y="1352"/>
                    <a:pt x="708" y="1347"/>
                  </a:cubicBezTo>
                  <a:lnTo>
                    <a:pt x="3304" y="871"/>
                  </a:lnTo>
                  <a:cubicBezTo>
                    <a:pt x="3859" y="793"/>
                    <a:pt x="3762" y="1"/>
                    <a:pt x="326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2" name="Google Shape;1502;p8"/>
            <p:cNvSpPr/>
            <p:nvPr/>
          </p:nvSpPr>
          <p:spPr>
            <a:xfrm>
              <a:off x="5929300" y="1097000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3" name="Google Shape;1503;p8"/>
            <p:cNvSpPr/>
            <p:nvPr/>
          </p:nvSpPr>
          <p:spPr>
            <a:xfrm>
              <a:off x="5983175" y="1085650"/>
              <a:ext cx="94100" cy="33725"/>
            </a:xfrm>
            <a:custGeom>
              <a:rect b="b" l="l" r="r" t="t"/>
              <a:pathLst>
                <a:path extrusionOk="0" h="1349" w="3764">
                  <a:moveTo>
                    <a:pt x="3143" y="0"/>
                  </a:moveTo>
                  <a:cubicBezTo>
                    <a:pt x="3132" y="0"/>
                    <a:pt x="3120" y="1"/>
                    <a:pt x="3108" y="2"/>
                  </a:cubicBezTo>
                  <a:lnTo>
                    <a:pt x="3096" y="2"/>
                  </a:lnTo>
                  <a:lnTo>
                    <a:pt x="501" y="478"/>
                  </a:lnTo>
                  <a:cubicBezTo>
                    <a:pt x="0" y="618"/>
                    <a:pt x="125" y="1348"/>
                    <a:pt x="631" y="1348"/>
                  </a:cubicBezTo>
                  <a:cubicBezTo>
                    <a:pt x="643" y="1348"/>
                    <a:pt x="655" y="1348"/>
                    <a:pt x="667" y="1347"/>
                  </a:cubicBezTo>
                  <a:lnTo>
                    <a:pt x="3263" y="871"/>
                  </a:lnTo>
                  <a:cubicBezTo>
                    <a:pt x="3763" y="731"/>
                    <a:pt x="3638" y="0"/>
                    <a:pt x="314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4" name="Google Shape;1504;p8"/>
            <p:cNvSpPr/>
            <p:nvPr/>
          </p:nvSpPr>
          <p:spPr>
            <a:xfrm>
              <a:off x="5939725" y="1154450"/>
              <a:ext cx="46625" cy="38900"/>
            </a:xfrm>
            <a:custGeom>
              <a:rect b="b" l="l" r="r" t="t"/>
              <a:pathLst>
                <a:path extrusionOk="0" h="1556" w="1865">
                  <a:moveTo>
                    <a:pt x="1013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17"/>
                  </a:cubicBezTo>
                  <a:cubicBezTo>
                    <a:pt x="711" y="1513"/>
                    <a:pt x="862" y="1556"/>
                    <a:pt x="1007" y="1556"/>
                  </a:cubicBezTo>
                  <a:cubicBezTo>
                    <a:pt x="1458" y="1556"/>
                    <a:pt x="1864" y="1147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5" name="Google Shape;1505;p8"/>
            <p:cNvSpPr/>
            <p:nvPr/>
          </p:nvSpPr>
          <p:spPr>
            <a:xfrm>
              <a:off x="5993175" y="1143050"/>
              <a:ext cx="94925" cy="34125"/>
            </a:xfrm>
            <a:custGeom>
              <a:rect b="b" l="l" r="r" t="t"/>
              <a:pathLst>
                <a:path extrusionOk="0" h="1365" w="3797">
                  <a:moveTo>
                    <a:pt x="3182" y="0"/>
                  </a:moveTo>
                  <a:cubicBezTo>
                    <a:pt x="3164" y="0"/>
                    <a:pt x="3144" y="1"/>
                    <a:pt x="3125" y="4"/>
                  </a:cubicBezTo>
                  <a:lnTo>
                    <a:pt x="529" y="480"/>
                  </a:lnTo>
                  <a:cubicBezTo>
                    <a:pt x="1" y="606"/>
                    <a:pt x="126" y="1364"/>
                    <a:pt x="627" y="1364"/>
                  </a:cubicBezTo>
                  <a:cubicBezTo>
                    <a:pt x="646" y="1364"/>
                    <a:pt x="665" y="1363"/>
                    <a:pt x="684" y="1361"/>
                  </a:cubicBezTo>
                  <a:lnTo>
                    <a:pt x="3280" y="885"/>
                  </a:lnTo>
                  <a:cubicBezTo>
                    <a:pt x="3796" y="747"/>
                    <a:pt x="3682" y="0"/>
                    <a:pt x="318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6" name="Google Shape;1506;p8"/>
            <p:cNvSpPr/>
            <p:nvPr/>
          </p:nvSpPr>
          <p:spPr>
            <a:xfrm>
              <a:off x="5895375" y="1393750"/>
              <a:ext cx="194100" cy="174150"/>
            </a:xfrm>
            <a:custGeom>
              <a:rect b="b" l="l" r="r" t="t"/>
              <a:pathLst>
                <a:path extrusionOk="0" h="6966" w="7764">
                  <a:moveTo>
                    <a:pt x="3934" y="1"/>
                  </a:moveTo>
                  <a:cubicBezTo>
                    <a:pt x="2900" y="1"/>
                    <a:pt x="1883" y="469"/>
                    <a:pt x="1215" y="1346"/>
                  </a:cubicBezTo>
                  <a:lnTo>
                    <a:pt x="6953" y="4977"/>
                  </a:lnTo>
                  <a:cubicBezTo>
                    <a:pt x="7763" y="3406"/>
                    <a:pt x="7251" y="1477"/>
                    <a:pt x="5751" y="525"/>
                  </a:cubicBezTo>
                  <a:cubicBezTo>
                    <a:pt x="5187" y="171"/>
                    <a:pt x="4557" y="1"/>
                    <a:pt x="3934" y="1"/>
                  </a:cubicBezTo>
                  <a:close/>
                  <a:moveTo>
                    <a:pt x="810" y="2001"/>
                  </a:moveTo>
                  <a:lnTo>
                    <a:pt x="810" y="2001"/>
                  </a:lnTo>
                  <a:cubicBezTo>
                    <a:pt x="0" y="3561"/>
                    <a:pt x="524" y="5489"/>
                    <a:pt x="2012" y="6442"/>
                  </a:cubicBezTo>
                  <a:cubicBezTo>
                    <a:pt x="2576" y="6796"/>
                    <a:pt x="3206" y="6966"/>
                    <a:pt x="3829" y="6966"/>
                  </a:cubicBezTo>
                  <a:cubicBezTo>
                    <a:pt x="4864" y="6966"/>
                    <a:pt x="5880" y="6497"/>
                    <a:pt x="6549" y="5620"/>
                  </a:cubicBezTo>
                  <a:lnTo>
                    <a:pt x="810" y="200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7" name="Google Shape;1507;p8"/>
            <p:cNvSpPr/>
            <p:nvPr/>
          </p:nvSpPr>
          <p:spPr>
            <a:xfrm>
              <a:off x="6259100" y="1020500"/>
              <a:ext cx="151825" cy="141000"/>
            </a:xfrm>
            <a:custGeom>
              <a:rect b="b" l="l" r="r" t="t"/>
              <a:pathLst>
                <a:path extrusionOk="0" h="5640" w="6073">
                  <a:moveTo>
                    <a:pt x="3596" y="0"/>
                  </a:moveTo>
                  <a:lnTo>
                    <a:pt x="1203" y="1631"/>
                  </a:lnTo>
                  <a:cubicBezTo>
                    <a:pt x="251" y="2286"/>
                    <a:pt x="1" y="3596"/>
                    <a:pt x="655" y="4560"/>
                  </a:cubicBezTo>
                  <a:lnTo>
                    <a:pt x="763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1"/>
                    <a:pt x="3692" y="5275"/>
                  </a:cubicBezTo>
                  <a:lnTo>
                    <a:pt x="6073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8" name="Google Shape;1508;p8"/>
            <p:cNvSpPr/>
            <p:nvPr/>
          </p:nvSpPr>
          <p:spPr>
            <a:xfrm>
              <a:off x="6361800" y="962250"/>
              <a:ext cx="152125" cy="141025"/>
            </a:xfrm>
            <a:custGeom>
              <a:rect b="b" l="l" r="r" t="t"/>
              <a:pathLst>
                <a:path extrusionOk="0" h="5641" w="6085">
                  <a:moveTo>
                    <a:pt x="3568" y="1"/>
                  </a:moveTo>
                  <a:cubicBezTo>
                    <a:pt x="3162" y="1"/>
                    <a:pt x="2752" y="119"/>
                    <a:pt x="2393" y="366"/>
                  </a:cubicBezTo>
                  <a:lnTo>
                    <a:pt x="0" y="1997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4" y="3354"/>
                    <a:pt x="6084" y="2044"/>
                    <a:pt x="5430" y="1080"/>
                  </a:cubicBezTo>
                  <a:lnTo>
                    <a:pt x="5310" y="925"/>
                  </a:lnTo>
                  <a:cubicBezTo>
                    <a:pt x="4902" y="324"/>
                    <a:pt x="4240" y="1"/>
                    <a:pt x="356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9" name="Google Shape;1509;p8"/>
            <p:cNvSpPr/>
            <p:nvPr/>
          </p:nvSpPr>
          <p:spPr>
            <a:xfrm>
              <a:off x="6214450" y="1311750"/>
              <a:ext cx="268225" cy="266650"/>
            </a:xfrm>
            <a:custGeom>
              <a:rect b="b" l="l" r="r" t="t"/>
              <a:pathLst>
                <a:path extrusionOk="0" h="10666" w="10729">
                  <a:moveTo>
                    <a:pt x="4999" y="1"/>
                  </a:moveTo>
                  <a:cubicBezTo>
                    <a:pt x="4821" y="1"/>
                    <a:pt x="4665" y="136"/>
                    <a:pt x="4644" y="328"/>
                  </a:cubicBezTo>
                  <a:lnTo>
                    <a:pt x="4180" y="3805"/>
                  </a:lnTo>
                  <a:lnTo>
                    <a:pt x="715" y="3340"/>
                  </a:lnTo>
                  <a:cubicBezTo>
                    <a:pt x="693" y="3336"/>
                    <a:pt x="671" y="3335"/>
                    <a:pt x="650" y="3335"/>
                  </a:cubicBezTo>
                  <a:cubicBezTo>
                    <a:pt x="465" y="3335"/>
                    <a:pt x="318" y="3469"/>
                    <a:pt x="286" y="3662"/>
                  </a:cubicBezTo>
                  <a:lnTo>
                    <a:pt x="36" y="5626"/>
                  </a:lnTo>
                  <a:cubicBezTo>
                    <a:pt x="1" y="5829"/>
                    <a:pt x="144" y="6019"/>
                    <a:pt x="358" y="6043"/>
                  </a:cubicBezTo>
                  <a:lnTo>
                    <a:pt x="346" y="6043"/>
                  </a:lnTo>
                  <a:lnTo>
                    <a:pt x="3823" y="6507"/>
                  </a:lnTo>
                  <a:lnTo>
                    <a:pt x="3370" y="9984"/>
                  </a:lnTo>
                  <a:cubicBezTo>
                    <a:pt x="3334" y="10186"/>
                    <a:pt x="3477" y="10377"/>
                    <a:pt x="3692" y="10401"/>
                  </a:cubicBezTo>
                  <a:lnTo>
                    <a:pt x="5656" y="10663"/>
                  </a:lnTo>
                  <a:cubicBezTo>
                    <a:pt x="5671" y="10664"/>
                    <a:pt x="5686" y="10665"/>
                    <a:pt x="5700" y="10665"/>
                  </a:cubicBezTo>
                  <a:cubicBezTo>
                    <a:pt x="5886" y="10665"/>
                    <a:pt x="6051" y="10529"/>
                    <a:pt x="6073" y="10341"/>
                  </a:cubicBezTo>
                  <a:lnTo>
                    <a:pt x="6537" y="6864"/>
                  </a:lnTo>
                  <a:lnTo>
                    <a:pt x="10014" y="7329"/>
                  </a:lnTo>
                  <a:cubicBezTo>
                    <a:pt x="10029" y="7331"/>
                    <a:pt x="10043" y="7331"/>
                    <a:pt x="10058" y="7331"/>
                  </a:cubicBezTo>
                  <a:cubicBezTo>
                    <a:pt x="10243" y="7331"/>
                    <a:pt x="10408" y="7195"/>
                    <a:pt x="10431" y="7007"/>
                  </a:cubicBezTo>
                  <a:lnTo>
                    <a:pt x="10693" y="5031"/>
                  </a:lnTo>
                  <a:cubicBezTo>
                    <a:pt x="10728" y="4828"/>
                    <a:pt x="10573" y="4638"/>
                    <a:pt x="10371" y="4614"/>
                  </a:cubicBezTo>
                  <a:lnTo>
                    <a:pt x="6894" y="4150"/>
                  </a:lnTo>
                  <a:lnTo>
                    <a:pt x="7359" y="673"/>
                  </a:lnTo>
                  <a:cubicBezTo>
                    <a:pt x="7383" y="471"/>
                    <a:pt x="7240" y="280"/>
                    <a:pt x="7037" y="256"/>
                  </a:cubicBezTo>
                  <a:lnTo>
                    <a:pt x="5061" y="6"/>
                  </a:lnTo>
                  <a:cubicBezTo>
                    <a:pt x="5040" y="3"/>
                    <a:pt x="5019" y="1"/>
                    <a:pt x="499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0" name="Google Shape;1510;p8"/>
            <p:cNvSpPr/>
            <p:nvPr/>
          </p:nvSpPr>
          <p:spPr>
            <a:xfrm>
              <a:off x="5871250" y="1715600"/>
              <a:ext cx="271500" cy="338100"/>
            </a:xfrm>
            <a:custGeom>
              <a:rect b="b" l="l" r="r" t="t"/>
              <a:pathLst>
                <a:path extrusionOk="0" h="13524" w="10860">
                  <a:moveTo>
                    <a:pt x="4155" y="429"/>
                  </a:moveTo>
                  <a:cubicBezTo>
                    <a:pt x="4444" y="429"/>
                    <a:pt x="4730" y="604"/>
                    <a:pt x="4787" y="997"/>
                  </a:cubicBezTo>
                  <a:cubicBezTo>
                    <a:pt x="4811" y="1188"/>
                    <a:pt x="4763" y="1390"/>
                    <a:pt x="4632" y="1533"/>
                  </a:cubicBezTo>
                  <a:lnTo>
                    <a:pt x="3847" y="1688"/>
                  </a:lnTo>
                  <a:cubicBezTo>
                    <a:pt x="3668" y="1593"/>
                    <a:pt x="3549" y="1426"/>
                    <a:pt x="3513" y="1224"/>
                  </a:cubicBezTo>
                  <a:cubicBezTo>
                    <a:pt x="3399" y="725"/>
                    <a:pt x="3779" y="429"/>
                    <a:pt x="4155" y="429"/>
                  </a:cubicBezTo>
                  <a:close/>
                  <a:moveTo>
                    <a:pt x="7868" y="2749"/>
                  </a:moveTo>
                  <a:cubicBezTo>
                    <a:pt x="8126" y="2749"/>
                    <a:pt x="8354" y="2938"/>
                    <a:pt x="8407" y="3200"/>
                  </a:cubicBezTo>
                  <a:lnTo>
                    <a:pt x="9788" y="10761"/>
                  </a:lnTo>
                  <a:cubicBezTo>
                    <a:pt x="9835" y="11058"/>
                    <a:pt x="9645" y="11344"/>
                    <a:pt x="9335" y="11392"/>
                  </a:cubicBezTo>
                  <a:lnTo>
                    <a:pt x="3073" y="12535"/>
                  </a:lnTo>
                  <a:cubicBezTo>
                    <a:pt x="3037" y="12542"/>
                    <a:pt x="3002" y="12545"/>
                    <a:pt x="2968" y="12545"/>
                  </a:cubicBezTo>
                  <a:cubicBezTo>
                    <a:pt x="2711" y="12545"/>
                    <a:pt x="2484" y="12357"/>
                    <a:pt x="2442" y="12094"/>
                  </a:cubicBezTo>
                  <a:lnTo>
                    <a:pt x="1060" y="4534"/>
                  </a:lnTo>
                  <a:cubicBezTo>
                    <a:pt x="1013" y="4236"/>
                    <a:pt x="1215" y="3950"/>
                    <a:pt x="1513" y="3903"/>
                  </a:cubicBezTo>
                  <a:lnTo>
                    <a:pt x="2251" y="3760"/>
                  </a:lnTo>
                  <a:cubicBezTo>
                    <a:pt x="2294" y="3975"/>
                    <a:pt x="2483" y="4122"/>
                    <a:pt x="2695" y="4122"/>
                  </a:cubicBezTo>
                  <a:cubicBezTo>
                    <a:pt x="2717" y="4122"/>
                    <a:pt x="2740" y="4120"/>
                    <a:pt x="2763" y="4117"/>
                  </a:cubicBezTo>
                  <a:lnTo>
                    <a:pt x="6680" y="3402"/>
                  </a:lnTo>
                  <a:cubicBezTo>
                    <a:pt x="6906" y="3355"/>
                    <a:pt x="7073" y="3129"/>
                    <a:pt x="7025" y="2890"/>
                  </a:cubicBezTo>
                  <a:lnTo>
                    <a:pt x="7764" y="2760"/>
                  </a:lnTo>
                  <a:cubicBezTo>
                    <a:pt x="7799" y="2752"/>
                    <a:pt x="7834" y="2749"/>
                    <a:pt x="7868" y="2749"/>
                  </a:cubicBezTo>
                  <a:close/>
                  <a:moveTo>
                    <a:pt x="4154" y="0"/>
                  </a:moveTo>
                  <a:cubicBezTo>
                    <a:pt x="4084" y="0"/>
                    <a:pt x="4013" y="7"/>
                    <a:pt x="3942" y="21"/>
                  </a:cubicBezTo>
                  <a:cubicBezTo>
                    <a:pt x="3346" y="128"/>
                    <a:pt x="2954" y="700"/>
                    <a:pt x="3073" y="1307"/>
                  </a:cubicBezTo>
                  <a:cubicBezTo>
                    <a:pt x="3108" y="1474"/>
                    <a:pt x="3180" y="1640"/>
                    <a:pt x="3287" y="1783"/>
                  </a:cubicBezTo>
                  <a:lnTo>
                    <a:pt x="2513" y="1926"/>
                  </a:lnTo>
                  <a:cubicBezTo>
                    <a:pt x="2203" y="1986"/>
                    <a:pt x="1989" y="2295"/>
                    <a:pt x="2049" y="2617"/>
                  </a:cubicBezTo>
                  <a:lnTo>
                    <a:pt x="2096" y="2890"/>
                  </a:lnTo>
                  <a:lnTo>
                    <a:pt x="810" y="3129"/>
                  </a:lnTo>
                  <a:cubicBezTo>
                    <a:pt x="322" y="3212"/>
                    <a:pt x="1" y="3676"/>
                    <a:pt x="96" y="4164"/>
                  </a:cubicBezTo>
                  <a:lnTo>
                    <a:pt x="1668" y="12785"/>
                  </a:lnTo>
                  <a:cubicBezTo>
                    <a:pt x="1742" y="13221"/>
                    <a:pt x="2130" y="13524"/>
                    <a:pt x="2552" y="13524"/>
                  </a:cubicBezTo>
                  <a:cubicBezTo>
                    <a:pt x="2602" y="13524"/>
                    <a:pt x="2653" y="13520"/>
                    <a:pt x="2704" y="13511"/>
                  </a:cubicBezTo>
                  <a:lnTo>
                    <a:pt x="10050" y="12165"/>
                  </a:lnTo>
                  <a:cubicBezTo>
                    <a:pt x="10538" y="12082"/>
                    <a:pt x="10859" y="11618"/>
                    <a:pt x="10764" y="11130"/>
                  </a:cubicBezTo>
                  <a:lnTo>
                    <a:pt x="9192" y="2498"/>
                  </a:lnTo>
                  <a:cubicBezTo>
                    <a:pt x="9108" y="2067"/>
                    <a:pt x="8738" y="1766"/>
                    <a:pt x="8317" y="1766"/>
                  </a:cubicBezTo>
                  <a:cubicBezTo>
                    <a:pt x="8260" y="1766"/>
                    <a:pt x="8203" y="1772"/>
                    <a:pt x="8145" y="1783"/>
                  </a:cubicBezTo>
                  <a:lnTo>
                    <a:pt x="6859" y="2009"/>
                  </a:lnTo>
                  <a:lnTo>
                    <a:pt x="6811" y="1736"/>
                  </a:lnTo>
                  <a:cubicBezTo>
                    <a:pt x="6757" y="1446"/>
                    <a:pt x="6500" y="1252"/>
                    <a:pt x="6223" y="1252"/>
                  </a:cubicBezTo>
                  <a:cubicBezTo>
                    <a:pt x="6193" y="1252"/>
                    <a:pt x="6163" y="1255"/>
                    <a:pt x="6133" y="1259"/>
                  </a:cubicBezTo>
                  <a:lnTo>
                    <a:pt x="5180" y="1438"/>
                  </a:lnTo>
                  <a:cubicBezTo>
                    <a:pt x="5240" y="1259"/>
                    <a:pt x="5251" y="1081"/>
                    <a:pt x="5216" y="914"/>
                  </a:cubicBezTo>
                  <a:cubicBezTo>
                    <a:pt x="5132" y="378"/>
                    <a:pt x="4677" y="0"/>
                    <a:pt x="415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1" name="Google Shape;1511;p8"/>
            <p:cNvSpPr/>
            <p:nvPr/>
          </p:nvSpPr>
          <p:spPr>
            <a:xfrm>
              <a:off x="5919475" y="1837275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2" name="Google Shape;1512;p8"/>
            <p:cNvSpPr/>
            <p:nvPr/>
          </p:nvSpPr>
          <p:spPr>
            <a:xfrm>
              <a:off x="5972000" y="1825875"/>
              <a:ext cx="97325" cy="34050"/>
            </a:xfrm>
            <a:custGeom>
              <a:rect b="b" l="l" r="r" t="t"/>
              <a:pathLst>
                <a:path extrusionOk="0" h="1362" w="3893">
                  <a:moveTo>
                    <a:pt x="3284" y="1"/>
                  </a:moveTo>
                  <a:cubicBezTo>
                    <a:pt x="3246" y="1"/>
                    <a:pt x="3205" y="5"/>
                    <a:pt x="3162" y="15"/>
                  </a:cubicBezTo>
                  <a:lnTo>
                    <a:pt x="3150" y="15"/>
                  </a:lnTo>
                  <a:lnTo>
                    <a:pt x="567" y="492"/>
                  </a:lnTo>
                  <a:cubicBezTo>
                    <a:pt x="0" y="569"/>
                    <a:pt x="107" y="1362"/>
                    <a:pt x="607" y="1362"/>
                  </a:cubicBezTo>
                  <a:cubicBezTo>
                    <a:pt x="643" y="1362"/>
                    <a:pt x="681" y="1358"/>
                    <a:pt x="721" y="1349"/>
                  </a:cubicBezTo>
                  <a:lnTo>
                    <a:pt x="3317" y="873"/>
                  </a:lnTo>
                  <a:cubicBezTo>
                    <a:pt x="3892" y="817"/>
                    <a:pt x="3789" y="1"/>
                    <a:pt x="328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3" name="Google Shape;1513;p8"/>
            <p:cNvSpPr/>
            <p:nvPr/>
          </p:nvSpPr>
          <p:spPr>
            <a:xfrm>
              <a:off x="5929300" y="1891150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5"/>
                    <a:pt x="1003" y="1545"/>
                  </a:cubicBezTo>
                  <a:cubicBezTo>
                    <a:pt x="1454" y="1545"/>
                    <a:pt x="1861" y="1145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4" name="Google Shape;1514;p8"/>
            <p:cNvSpPr/>
            <p:nvPr/>
          </p:nvSpPr>
          <p:spPr>
            <a:xfrm>
              <a:off x="5983275" y="1879800"/>
              <a:ext cx="94000" cy="33750"/>
            </a:xfrm>
            <a:custGeom>
              <a:rect b="b" l="l" r="r" t="t"/>
              <a:pathLst>
                <a:path extrusionOk="0" h="1350" w="3760">
                  <a:moveTo>
                    <a:pt x="3128" y="0"/>
                  </a:moveTo>
                  <a:cubicBezTo>
                    <a:pt x="3116" y="0"/>
                    <a:pt x="3104" y="1"/>
                    <a:pt x="3092" y="2"/>
                  </a:cubicBezTo>
                  <a:lnTo>
                    <a:pt x="497" y="478"/>
                  </a:lnTo>
                  <a:cubicBezTo>
                    <a:pt x="0" y="628"/>
                    <a:pt x="119" y="1349"/>
                    <a:pt x="616" y="1349"/>
                  </a:cubicBezTo>
                  <a:cubicBezTo>
                    <a:pt x="631" y="1349"/>
                    <a:pt x="647" y="1348"/>
                    <a:pt x="663" y="1347"/>
                  </a:cubicBezTo>
                  <a:lnTo>
                    <a:pt x="3259" y="883"/>
                  </a:lnTo>
                  <a:cubicBezTo>
                    <a:pt x="3759" y="731"/>
                    <a:pt x="3634" y="0"/>
                    <a:pt x="312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5" name="Google Shape;1515;p8"/>
            <p:cNvSpPr/>
            <p:nvPr/>
          </p:nvSpPr>
          <p:spPr>
            <a:xfrm>
              <a:off x="5939725" y="1948900"/>
              <a:ext cx="46600" cy="38625"/>
            </a:xfrm>
            <a:custGeom>
              <a:rect b="b" l="l" r="r" t="t"/>
              <a:pathLst>
                <a:path extrusionOk="0" h="1545" w="1864">
                  <a:moveTo>
                    <a:pt x="1014" y="0"/>
                  </a:moveTo>
                  <a:cubicBezTo>
                    <a:pt x="970" y="0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8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6" name="Google Shape;1516;p8"/>
            <p:cNvSpPr/>
            <p:nvPr/>
          </p:nvSpPr>
          <p:spPr>
            <a:xfrm>
              <a:off x="5993675" y="1937500"/>
              <a:ext cx="94125" cy="33775"/>
            </a:xfrm>
            <a:custGeom>
              <a:rect b="b" l="l" r="r" t="t"/>
              <a:pathLst>
                <a:path extrusionOk="0" h="1351" w="3765">
                  <a:moveTo>
                    <a:pt x="3162" y="0"/>
                  </a:moveTo>
                  <a:cubicBezTo>
                    <a:pt x="3143" y="0"/>
                    <a:pt x="3124" y="1"/>
                    <a:pt x="3105" y="3"/>
                  </a:cubicBezTo>
                  <a:lnTo>
                    <a:pt x="509" y="468"/>
                  </a:lnTo>
                  <a:cubicBezTo>
                    <a:pt x="1" y="606"/>
                    <a:pt x="109" y="1351"/>
                    <a:pt x="617" y="1351"/>
                  </a:cubicBezTo>
                  <a:cubicBezTo>
                    <a:pt x="632" y="1351"/>
                    <a:pt x="648" y="1350"/>
                    <a:pt x="664" y="1349"/>
                  </a:cubicBezTo>
                  <a:lnTo>
                    <a:pt x="3260" y="872"/>
                  </a:lnTo>
                  <a:cubicBezTo>
                    <a:pt x="3764" y="735"/>
                    <a:pt x="3650" y="0"/>
                    <a:pt x="316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7" name="Google Shape;1517;p8"/>
            <p:cNvSpPr/>
            <p:nvPr/>
          </p:nvSpPr>
          <p:spPr>
            <a:xfrm>
              <a:off x="5895375" y="2188400"/>
              <a:ext cx="193200" cy="173650"/>
            </a:xfrm>
            <a:custGeom>
              <a:rect b="b" l="l" r="r" t="t"/>
              <a:pathLst>
                <a:path extrusionOk="0" h="6946" w="7728">
                  <a:moveTo>
                    <a:pt x="3942" y="0"/>
                  </a:moveTo>
                  <a:cubicBezTo>
                    <a:pt x="2907" y="0"/>
                    <a:pt x="1888" y="464"/>
                    <a:pt x="1215" y="1338"/>
                  </a:cubicBezTo>
                  <a:lnTo>
                    <a:pt x="6953" y="4957"/>
                  </a:lnTo>
                  <a:cubicBezTo>
                    <a:pt x="7727" y="3398"/>
                    <a:pt x="7239" y="1469"/>
                    <a:pt x="5775" y="528"/>
                  </a:cubicBezTo>
                  <a:cubicBezTo>
                    <a:pt x="5207" y="172"/>
                    <a:pt x="4571" y="0"/>
                    <a:pt x="3942" y="0"/>
                  </a:cubicBezTo>
                  <a:close/>
                  <a:moveTo>
                    <a:pt x="810" y="1981"/>
                  </a:moveTo>
                  <a:lnTo>
                    <a:pt x="810" y="1981"/>
                  </a:lnTo>
                  <a:cubicBezTo>
                    <a:pt x="0" y="3552"/>
                    <a:pt x="524" y="5481"/>
                    <a:pt x="2012" y="6422"/>
                  </a:cubicBezTo>
                  <a:cubicBezTo>
                    <a:pt x="2576" y="6775"/>
                    <a:pt x="3206" y="6946"/>
                    <a:pt x="3829" y="6946"/>
                  </a:cubicBezTo>
                  <a:cubicBezTo>
                    <a:pt x="4864" y="6946"/>
                    <a:pt x="5880" y="6477"/>
                    <a:pt x="6549" y="5600"/>
                  </a:cubicBezTo>
                  <a:lnTo>
                    <a:pt x="810" y="198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8" name="Google Shape;1518;p8"/>
            <p:cNvSpPr/>
            <p:nvPr/>
          </p:nvSpPr>
          <p:spPr>
            <a:xfrm>
              <a:off x="6258800" y="1814925"/>
              <a:ext cx="152125" cy="140725"/>
            </a:xfrm>
            <a:custGeom>
              <a:rect b="b" l="l" r="r" t="t"/>
              <a:pathLst>
                <a:path extrusionOk="0" h="5629" w="6085">
                  <a:moveTo>
                    <a:pt x="3608" y="1"/>
                  </a:moveTo>
                  <a:lnTo>
                    <a:pt x="1215" y="1620"/>
                  </a:lnTo>
                  <a:cubicBezTo>
                    <a:pt x="251" y="2275"/>
                    <a:pt x="1" y="3585"/>
                    <a:pt x="667" y="4549"/>
                  </a:cubicBezTo>
                  <a:lnTo>
                    <a:pt x="775" y="4704"/>
                  </a:lnTo>
                  <a:cubicBezTo>
                    <a:pt x="1183" y="5305"/>
                    <a:pt x="1845" y="5629"/>
                    <a:pt x="2520" y="5629"/>
                  </a:cubicBezTo>
                  <a:cubicBezTo>
                    <a:pt x="2928" y="5629"/>
                    <a:pt x="3340" y="5510"/>
                    <a:pt x="3704" y="5264"/>
                  </a:cubicBezTo>
                  <a:lnTo>
                    <a:pt x="6085" y="3644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9" name="Google Shape;1519;p8"/>
            <p:cNvSpPr/>
            <p:nvPr/>
          </p:nvSpPr>
          <p:spPr>
            <a:xfrm>
              <a:off x="6361800" y="1756600"/>
              <a:ext cx="151825" cy="140800"/>
            </a:xfrm>
            <a:custGeom>
              <a:rect b="b" l="l" r="r" t="t"/>
              <a:pathLst>
                <a:path extrusionOk="0" h="5632" w="6073">
                  <a:moveTo>
                    <a:pt x="3579" y="1"/>
                  </a:moveTo>
                  <a:cubicBezTo>
                    <a:pt x="3169" y="1"/>
                    <a:pt x="2756" y="120"/>
                    <a:pt x="2393" y="369"/>
                  </a:cubicBezTo>
                  <a:lnTo>
                    <a:pt x="0" y="1989"/>
                  </a:lnTo>
                  <a:lnTo>
                    <a:pt x="2477" y="5632"/>
                  </a:lnTo>
                  <a:lnTo>
                    <a:pt x="4870" y="4001"/>
                  </a:lnTo>
                  <a:cubicBezTo>
                    <a:pt x="5822" y="3346"/>
                    <a:pt x="6072" y="2036"/>
                    <a:pt x="5430" y="1072"/>
                  </a:cubicBezTo>
                  <a:lnTo>
                    <a:pt x="5430" y="1072"/>
                  </a:lnTo>
                  <a:lnTo>
                    <a:pt x="5430" y="1084"/>
                  </a:lnTo>
                  <a:lnTo>
                    <a:pt x="5310" y="917"/>
                  </a:lnTo>
                  <a:cubicBezTo>
                    <a:pt x="4905" y="319"/>
                    <a:pt x="4247" y="1"/>
                    <a:pt x="357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0" name="Google Shape;1520;p8"/>
            <p:cNvSpPr/>
            <p:nvPr/>
          </p:nvSpPr>
          <p:spPr>
            <a:xfrm>
              <a:off x="6214450" y="2105675"/>
              <a:ext cx="268225" cy="266925"/>
            </a:xfrm>
            <a:custGeom>
              <a:rect b="b" l="l" r="r" t="t"/>
              <a:pathLst>
                <a:path extrusionOk="0" h="10677" w="10729">
                  <a:moveTo>
                    <a:pt x="5017" y="1"/>
                  </a:moveTo>
                  <a:cubicBezTo>
                    <a:pt x="4831" y="1"/>
                    <a:pt x="4666" y="137"/>
                    <a:pt x="4644" y="325"/>
                  </a:cubicBezTo>
                  <a:lnTo>
                    <a:pt x="4180" y="3813"/>
                  </a:lnTo>
                  <a:lnTo>
                    <a:pt x="715" y="3349"/>
                  </a:lnTo>
                  <a:cubicBezTo>
                    <a:pt x="693" y="3345"/>
                    <a:pt x="671" y="3344"/>
                    <a:pt x="650" y="3344"/>
                  </a:cubicBezTo>
                  <a:cubicBezTo>
                    <a:pt x="465" y="3344"/>
                    <a:pt x="318" y="3478"/>
                    <a:pt x="286" y="3670"/>
                  </a:cubicBezTo>
                  <a:lnTo>
                    <a:pt x="36" y="5635"/>
                  </a:lnTo>
                  <a:cubicBezTo>
                    <a:pt x="1" y="5837"/>
                    <a:pt x="144" y="6028"/>
                    <a:pt x="358" y="6052"/>
                  </a:cubicBezTo>
                  <a:lnTo>
                    <a:pt x="346" y="6052"/>
                  </a:lnTo>
                  <a:lnTo>
                    <a:pt x="3823" y="6516"/>
                  </a:lnTo>
                  <a:lnTo>
                    <a:pt x="3370" y="9993"/>
                  </a:lnTo>
                  <a:cubicBezTo>
                    <a:pt x="3334" y="10195"/>
                    <a:pt x="3477" y="10386"/>
                    <a:pt x="3692" y="10409"/>
                  </a:cubicBezTo>
                  <a:lnTo>
                    <a:pt x="5656" y="10671"/>
                  </a:lnTo>
                  <a:cubicBezTo>
                    <a:pt x="5677" y="10675"/>
                    <a:pt x="5698" y="10677"/>
                    <a:pt x="5718" y="10677"/>
                  </a:cubicBezTo>
                  <a:cubicBezTo>
                    <a:pt x="5896" y="10677"/>
                    <a:pt x="6052" y="10542"/>
                    <a:pt x="6073" y="10350"/>
                  </a:cubicBezTo>
                  <a:lnTo>
                    <a:pt x="6537" y="6873"/>
                  </a:lnTo>
                  <a:lnTo>
                    <a:pt x="10014" y="7338"/>
                  </a:lnTo>
                  <a:cubicBezTo>
                    <a:pt x="10029" y="7339"/>
                    <a:pt x="10043" y="7340"/>
                    <a:pt x="10058" y="7340"/>
                  </a:cubicBezTo>
                  <a:cubicBezTo>
                    <a:pt x="10243" y="7340"/>
                    <a:pt x="10408" y="7204"/>
                    <a:pt x="10431" y="7016"/>
                  </a:cubicBezTo>
                  <a:lnTo>
                    <a:pt x="10693" y="5040"/>
                  </a:lnTo>
                  <a:cubicBezTo>
                    <a:pt x="10728" y="4837"/>
                    <a:pt x="10573" y="4647"/>
                    <a:pt x="10371" y="4623"/>
                  </a:cubicBezTo>
                  <a:lnTo>
                    <a:pt x="6894" y="4159"/>
                  </a:lnTo>
                  <a:lnTo>
                    <a:pt x="7359" y="682"/>
                  </a:lnTo>
                  <a:cubicBezTo>
                    <a:pt x="7383" y="480"/>
                    <a:pt x="7240" y="289"/>
                    <a:pt x="7037" y="265"/>
                  </a:cubicBezTo>
                  <a:lnTo>
                    <a:pt x="5061" y="3"/>
                  </a:lnTo>
                  <a:cubicBezTo>
                    <a:pt x="5046" y="2"/>
                    <a:pt x="5031" y="1"/>
                    <a:pt x="501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1" name="Google Shape;1521;p8"/>
            <p:cNvSpPr/>
            <p:nvPr/>
          </p:nvSpPr>
          <p:spPr>
            <a:xfrm>
              <a:off x="5871550" y="2509825"/>
              <a:ext cx="271200" cy="337825"/>
            </a:xfrm>
            <a:custGeom>
              <a:rect b="b" l="l" r="r" t="t"/>
              <a:pathLst>
                <a:path extrusionOk="0" h="13513" w="10848">
                  <a:moveTo>
                    <a:pt x="4141" y="431"/>
                  </a:moveTo>
                  <a:cubicBezTo>
                    <a:pt x="4430" y="431"/>
                    <a:pt x="4718" y="605"/>
                    <a:pt x="4775" y="994"/>
                  </a:cubicBezTo>
                  <a:cubicBezTo>
                    <a:pt x="4799" y="1185"/>
                    <a:pt x="4751" y="1387"/>
                    <a:pt x="4620" y="1530"/>
                  </a:cubicBezTo>
                  <a:lnTo>
                    <a:pt x="3835" y="1685"/>
                  </a:lnTo>
                  <a:cubicBezTo>
                    <a:pt x="3656" y="1590"/>
                    <a:pt x="3537" y="1423"/>
                    <a:pt x="3501" y="1232"/>
                  </a:cubicBezTo>
                  <a:lnTo>
                    <a:pt x="3501" y="1220"/>
                  </a:lnTo>
                  <a:cubicBezTo>
                    <a:pt x="3387" y="723"/>
                    <a:pt x="3766" y="431"/>
                    <a:pt x="4141" y="431"/>
                  </a:cubicBezTo>
                  <a:close/>
                  <a:moveTo>
                    <a:pt x="7856" y="2734"/>
                  </a:moveTo>
                  <a:cubicBezTo>
                    <a:pt x="8113" y="2734"/>
                    <a:pt x="8341" y="2922"/>
                    <a:pt x="8383" y="3185"/>
                  </a:cubicBezTo>
                  <a:lnTo>
                    <a:pt x="9776" y="10757"/>
                  </a:lnTo>
                  <a:cubicBezTo>
                    <a:pt x="9823" y="11055"/>
                    <a:pt x="9633" y="11341"/>
                    <a:pt x="9323" y="11388"/>
                  </a:cubicBezTo>
                  <a:lnTo>
                    <a:pt x="3061" y="12531"/>
                  </a:lnTo>
                  <a:cubicBezTo>
                    <a:pt x="3025" y="12538"/>
                    <a:pt x="2990" y="12542"/>
                    <a:pt x="2956" y="12542"/>
                  </a:cubicBezTo>
                  <a:cubicBezTo>
                    <a:pt x="2699" y="12542"/>
                    <a:pt x="2472" y="12353"/>
                    <a:pt x="2430" y="12091"/>
                  </a:cubicBezTo>
                  <a:lnTo>
                    <a:pt x="1048" y="4518"/>
                  </a:lnTo>
                  <a:cubicBezTo>
                    <a:pt x="989" y="4221"/>
                    <a:pt x="1191" y="3935"/>
                    <a:pt x="1489" y="3887"/>
                  </a:cubicBezTo>
                  <a:lnTo>
                    <a:pt x="2239" y="3745"/>
                  </a:lnTo>
                  <a:cubicBezTo>
                    <a:pt x="2271" y="3955"/>
                    <a:pt x="2451" y="4110"/>
                    <a:pt x="2657" y="4110"/>
                  </a:cubicBezTo>
                  <a:cubicBezTo>
                    <a:pt x="2684" y="4110"/>
                    <a:pt x="2712" y="4107"/>
                    <a:pt x="2739" y="4102"/>
                  </a:cubicBezTo>
                  <a:lnTo>
                    <a:pt x="6656" y="3387"/>
                  </a:lnTo>
                  <a:cubicBezTo>
                    <a:pt x="6894" y="3340"/>
                    <a:pt x="7049" y="3114"/>
                    <a:pt x="7002" y="2875"/>
                  </a:cubicBezTo>
                  <a:lnTo>
                    <a:pt x="7752" y="2744"/>
                  </a:lnTo>
                  <a:cubicBezTo>
                    <a:pt x="7787" y="2737"/>
                    <a:pt x="7822" y="2734"/>
                    <a:pt x="7856" y="2734"/>
                  </a:cubicBezTo>
                  <a:close/>
                  <a:moveTo>
                    <a:pt x="4125" y="1"/>
                  </a:moveTo>
                  <a:cubicBezTo>
                    <a:pt x="4061" y="1"/>
                    <a:pt x="3996" y="6"/>
                    <a:pt x="3930" y="18"/>
                  </a:cubicBezTo>
                  <a:cubicBezTo>
                    <a:pt x="3334" y="125"/>
                    <a:pt x="2942" y="708"/>
                    <a:pt x="3061" y="1304"/>
                  </a:cubicBezTo>
                  <a:cubicBezTo>
                    <a:pt x="3096" y="1470"/>
                    <a:pt x="3168" y="1637"/>
                    <a:pt x="3275" y="1780"/>
                  </a:cubicBezTo>
                  <a:lnTo>
                    <a:pt x="2501" y="1923"/>
                  </a:lnTo>
                  <a:cubicBezTo>
                    <a:pt x="2191" y="1982"/>
                    <a:pt x="1977" y="2280"/>
                    <a:pt x="2037" y="2602"/>
                  </a:cubicBezTo>
                  <a:lnTo>
                    <a:pt x="2084" y="2887"/>
                  </a:lnTo>
                  <a:lnTo>
                    <a:pt x="798" y="3114"/>
                  </a:lnTo>
                  <a:cubicBezTo>
                    <a:pt x="310" y="3209"/>
                    <a:pt x="1" y="3673"/>
                    <a:pt x="84" y="4149"/>
                  </a:cubicBezTo>
                  <a:lnTo>
                    <a:pt x="1656" y="12781"/>
                  </a:lnTo>
                  <a:cubicBezTo>
                    <a:pt x="1729" y="13212"/>
                    <a:pt x="2108" y="13512"/>
                    <a:pt x="2523" y="13512"/>
                  </a:cubicBezTo>
                  <a:cubicBezTo>
                    <a:pt x="2579" y="13512"/>
                    <a:pt x="2635" y="13507"/>
                    <a:pt x="2692" y="13496"/>
                  </a:cubicBezTo>
                  <a:lnTo>
                    <a:pt x="10038" y="12162"/>
                  </a:lnTo>
                  <a:cubicBezTo>
                    <a:pt x="10526" y="12067"/>
                    <a:pt x="10847" y="11603"/>
                    <a:pt x="10752" y="11114"/>
                  </a:cubicBezTo>
                  <a:lnTo>
                    <a:pt x="9180" y="2482"/>
                  </a:lnTo>
                  <a:cubicBezTo>
                    <a:pt x="9096" y="2048"/>
                    <a:pt x="8718" y="1755"/>
                    <a:pt x="8291" y="1755"/>
                  </a:cubicBezTo>
                  <a:cubicBezTo>
                    <a:pt x="8239" y="1755"/>
                    <a:pt x="8186" y="1759"/>
                    <a:pt x="8133" y="1768"/>
                  </a:cubicBezTo>
                  <a:lnTo>
                    <a:pt x="6847" y="2006"/>
                  </a:lnTo>
                  <a:lnTo>
                    <a:pt x="6799" y="1732"/>
                  </a:lnTo>
                  <a:cubicBezTo>
                    <a:pt x="6745" y="1442"/>
                    <a:pt x="6498" y="1249"/>
                    <a:pt x="6214" y="1249"/>
                  </a:cubicBezTo>
                  <a:cubicBezTo>
                    <a:pt x="6183" y="1249"/>
                    <a:pt x="6152" y="1251"/>
                    <a:pt x="6121" y="1256"/>
                  </a:cubicBezTo>
                  <a:lnTo>
                    <a:pt x="5168" y="1435"/>
                  </a:lnTo>
                  <a:cubicBezTo>
                    <a:pt x="5228" y="1268"/>
                    <a:pt x="5239" y="1089"/>
                    <a:pt x="5204" y="911"/>
                  </a:cubicBezTo>
                  <a:cubicBezTo>
                    <a:pt x="5119" y="380"/>
                    <a:pt x="4655" y="1"/>
                    <a:pt x="412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2" name="Google Shape;1522;p8"/>
            <p:cNvSpPr/>
            <p:nvPr/>
          </p:nvSpPr>
          <p:spPr>
            <a:xfrm>
              <a:off x="5919475" y="2631725"/>
              <a:ext cx="46550" cy="38625"/>
            </a:xfrm>
            <a:custGeom>
              <a:rect b="b" l="l" r="r" t="t"/>
              <a:pathLst>
                <a:path extrusionOk="0" h="1545" w="1862">
                  <a:moveTo>
                    <a:pt x="1002" y="0"/>
                  </a:moveTo>
                  <a:cubicBezTo>
                    <a:pt x="959" y="0"/>
                    <a:pt x="914" y="4"/>
                    <a:pt x="870" y="12"/>
                  </a:cubicBezTo>
                  <a:cubicBezTo>
                    <a:pt x="191" y="131"/>
                    <a:pt x="1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8"/>
                    <a:pt x="1369" y="0"/>
                    <a:pt x="100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3" name="Google Shape;1523;p8"/>
            <p:cNvSpPr/>
            <p:nvPr/>
          </p:nvSpPr>
          <p:spPr>
            <a:xfrm>
              <a:off x="5972425" y="2620125"/>
              <a:ext cx="96475" cy="33850"/>
            </a:xfrm>
            <a:custGeom>
              <a:rect b="b" l="l" r="r" t="t"/>
              <a:pathLst>
                <a:path extrusionOk="0" h="1354" w="3859">
                  <a:moveTo>
                    <a:pt x="3251" y="0"/>
                  </a:moveTo>
                  <a:cubicBezTo>
                    <a:pt x="3218" y="0"/>
                    <a:pt x="3182" y="4"/>
                    <a:pt x="3145" y="11"/>
                  </a:cubicBezTo>
                  <a:lnTo>
                    <a:pt x="3133" y="11"/>
                  </a:lnTo>
                  <a:lnTo>
                    <a:pt x="550" y="487"/>
                  </a:lnTo>
                  <a:cubicBezTo>
                    <a:pt x="0" y="588"/>
                    <a:pt x="116" y="1354"/>
                    <a:pt x="608" y="1354"/>
                  </a:cubicBezTo>
                  <a:cubicBezTo>
                    <a:pt x="639" y="1354"/>
                    <a:pt x="671" y="1351"/>
                    <a:pt x="704" y="1345"/>
                  </a:cubicBezTo>
                  <a:lnTo>
                    <a:pt x="3300" y="868"/>
                  </a:lnTo>
                  <a:cubicBezTo>
                    <a:pt x="3858" y="790"/>
                    <a:pt x="3757" y="0"/>
                    <a:pt x="3251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4" name="Google Shape;1524;p8"/>
            <p:cNvSpPr/>
            <p:nvPr/>
          </p:nvSpPr>
          <p:spPr>
            <a:xfrm>
              <a:off x="5929300" y="2685525"/>
              <a:ext cx="46550" cy="38700"/>
            </a:xfrm>
            <a:custGeom>
              <a:rect b="b" l="l" r="r" t="t"/>
              <a:pathLst>
                <a:path extrusionOk="0" h="1548" w="1862">
                  <a:moveTo>
                    <a:pt x="1015" y="0"/>
                  </a:moveTo>
                  <a:cubicBezTo>
                    <a:pt x="967" y="0"/>
                    <a:pt x="919" y="5"/>
                    <a:pt x="870" y="15"/>
                  </a:cubicBezTo>
                  <a:cubicBezTo>
                    <a:pt x="191" y="122"/>
                    <a:pt x="1" y="1015"/>
                    <a:pt x="560" y="1408"/>
                  </a:cubicBezTo>
                  <a:cubicBezTo>
                    <a:pt x="701" y="1505"/>
                    <a:pt x="854" y="1548"/>
                    <a:pt x="1002" y="1548"/>
                  </a:cubicBezTo>
                  <a:cubicBezTo>
                    <a:pt x="1453" y="1548"/>
                    <a:pt x="1861" y="1145"/>
                    <a:pt x="1763" y="634"/>
                  </a:cubicBezTo>
                  <a:cubicBezTo>
                    <a:pt x="1700" y="266"/>
                    <a:pt x="1377" y="0"/>
                    <a:pt x="1015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5" name="Google Shape;1525;p8"/>
            <p:cNvSpPr/>
            <p:nvPr/>
          </p:nvSpPr>
          <p:spPr>
            <a:xfrm>
              <a:off x="5983275" y="2673950"/>
              <a:ext cx="94000" cy="33725"/>
            </a:xfrm>
            <a:custGeom>
              <a:rect b="b" l="l" r="r" t="t"/>
              <a:pathLst>
                <a:path extrusionOk="0" h="1349" w="3760">
                  <a:moveTo>
                    <a:pt x="3139" y="0"/>
                  </a:moveTo>
                  <a:cubicBezTo>
                    <a:pt x="3128" y="0"/>
                    <a:pt x="3116" y="1"/>
                    <a:pt x="3104" y="1"/>
                  </a:cubicBezTo>
                  <a:lnTo>
                    <a:pt x="3092" y="1"/>
                  </a:lnTo>
                  <a:lnTo>
                    <a:pt x="497" y="478"/>
                  </a:lnTo>
                  <a:cubicBezTo>
                    <a:pt x="0" y="628"/>
                    <a:pt x="119" y="1349"/>
                    <a:pt x="616" y="1349"/>
                  </a:cubicBezTo>
                  <a:cubicBezTo>
                    <a:pt x="631" y="1349"/>
                    <a:pt x="647" y="1348"/>
                    <a:pt x="663" y="1347"/>
                  </a:cubicBezTo>
                  <a:lnTo>
                    <a:pt x="3259" y="882"/>
                  </a:lnTo>
                  <a:cubicBezTo>
                    <a:pt x="3759" y="731"/>
                    <a:pt x="3634" y="0"/>
                    <a:pt x="313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6" name="Google Shape;1526;p8"/>
            <p:cNvSpPr/>
            <p:nvPr/>
          </p:nvSpPr>
          <p:spPr>
            <a:xfrm>
              <a:off x="5939725" y="2743050"/>
              <a:ext cx="46600" cy="38625"/>
            </a:xfrm>
            <a:custGeom>
              <a:rect b="b" l="l" r="r" t="t"/>
              <a:pathLst>
                <a:path extrusionOk="0" h="1545" w="1864">
                  <a:moveTo>
                    <a:pt x="1014" y="0"/>
                  </a:moveTo>
                  <a:cubicBezTo>
                    <a:pt x="970" y="0"/>
                    <a:pt x="926" y="4"/>
                    <a:pt x="881" y="11"/>
                  </a:cubicBezTo>
                  <a:cubicBezTo>
                    <a:pt x="203" y="131"/>
                    <a:pt x="0" y="1012"/>
                    <a:pt x="572" y="1404"/>
                  </a:cubicBezTo>
                  <a:cubicBezTo>
                    <a:pt x="713" y="1501"/>
                    <a:pt x="865" y="1545"/>
                    <a:pt x="1012" y="1545"/>
                  </a:cubicBezTo>
                  <a:cubicBezTo>
                    <a:pt x="1461" y="1545"/>
                    <a:pt x="1864" y="1142"/>
                    <a:pt x="1774" y="631"/>
                  </a:cubicBezTo>
                  <a:cubicBezTo>
                    <a:pt x="1700" y="258"/>
                    <a:pt x="1378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7" name="Google Shape;1527;p8"/>
            <p:cNvSpPr/>
            <p:nvPr/>
          </p:nvSpPr>
          <p:spPr>
            <a:xfrm>
              <a:off x="5993200" y="2731600"/>
              <a:ext cx="94800" cy="33850"/>
            </a:xfrm>
            <a:custGeom>
              <a:rect b="b" l="l" r="r" t="t"/>
              <a:pathLst>
                <a:path extrusionOk="0" h="1354" w="3792">
                  <a:moveTo>
                    <a:pt x="3191" y="1"/>
                  </a:moveTo>
                  <a:cubicBezTo>
                    <a:pt x="3169" y="1"/>
                    <a:pt x="3147" y="2"/>
                    <a:pt x="3124" y="5"/>
                  </a:cubicBezTo>
                  <a:lnTo>
                    <a:pt x="528" y="469"/>
                  </a:lnTo>
                  <a:cubicBezTo>
                    <a:pt x="0" y="607"/>
                    <a:pt x="125" y="1354"/>
                    <a:pt x="626" y="1354"/>
                  </a:cubicBezTo>
                  <a:cubicBezTo>
                    <a:pt x="644" y="1354"/>
                    <a:pt x="663" y="1353"/>
                    <a:pt x="683" y="1351"/>
                  </a:cubicBezTo>
                  <a:lnTo>
                    <a:pt x="3279" y="874"/>
                  </a:lnTo>
                  <a:cubicBezTo>
                    <a:pt x="3792" y="749"/>
                    <a:pt x="3682" y="1"/>
                    <a:pt x="319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8" name="Google Shape;1528;p8"/>
            <p:cNvSpPr/>
            <p:nvPr/>
          </p:nvSpPr>
          <p:spPr>
            <a:xfrm>
              <a:off x="5895375" y="2982050"/>
              <a:ext cx="194100" cy="174250"/>
            </a:xfrm>
            <a:custGeom>
              <a:rect b="b" l="l" r="r" t="t"/>
              <a:pathLst>
                <a:path extrusionOk="0" h="6970" w="7764">
                  <a:moveTo>
                    <a:pt x="3937" y="1"/>
                  </a:moveTo>
                  <a:cubicBezTo>
                    <a:pt x="2902" y="1"/>
                    <a:pt x="1884" y="472"/>
                    <a:pt x="1215" y="1358"/>
                  </a:cubicBezTo>
                  <a:lnTo>
                    <a:pt x="6953" y="4977"/>
                  </a:lnTo>
                  <a:cubicBezTo>
                    <a:pt x="7763" y="3405"/>
                    <a:pt x="7251" y="1477"/>
                    <a:pt x="5751" y="524"/>
                  </a:cubicBezTo>
                  <a:cubicBezTo>
                    <a:pt x="5188" y="171"/>
                    <a:pt x="4559" y="1"/>
                    <a:pt x="3937" y="1"/>
                  </a:cubicBezTo>
                  <a:close/>
                  <a:moveTo>
                    <a:pt x="810" y="2001"/>
                  </a:moveTo>
                  <a:lnTo>
                    <a:pt x="810" y="2001"/>
                  </a:lnTo>
                  <a:cubicBezTo>
                    <a:pt x="0" y="3572"/>
                    <a:pt x="524" y="5501"/>
                    <a:pt x="2012" y="6442"/>
                  </a:cubicBezTo>
                  <a:cubicBezTo>
                    <a:pt x="2580" y="6797"/>
                    <a:pt x="3214" y="6969"/>
                    <a:pt x="3841" y="6969"/>
                  </a:cubicBezTo>
                  <a:cubicBezTo>
                    <a:pt x="4871" y="6969"/>
                    <a:pt x="5882" y="6505"/>
                    <a:pt x="6549" y="5632"/>
                  </a:cubicBezTo>
                  <a:lnTo>
                    <a:pt x="810" y="200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9" name="Google Shape;1529;p8"/>
            <p:cNvSpPr/>
            <p:nvPr/>
          </p:nvSpPr>
          <p:spPr>
            <a:xfrm>
              <a:off x="6259100" y="2609075"/>
              <a:ext cx="151825" cy="140725"/>
            </a:xfrm>
            <a:custGeom>
              <a:rect b="b" l="l" r="r" t="t"/>
              <a:pathLst>
                <a:path extrusionOk="0" h="5629" w="6073">
                  <a:moveTo>
                    <a:pt x="3596" y="1"/>
                  </a:moveTo>
                  <a:lnTo>
                    <a:pt x="1203" y="1620"/>
                  </a:lnTo>
                  <a:cubicBezTo>
                    <a:pt x="251" y="2275"/>
                    <a:pt x="1" y="3585"/>
                    <a:pt x="655" y="4549"/>
                  </a:cubicBezTo>
                  <a:lnTo>
                    <a:pt x="763" y="4716"/>
                  </a:lnTo>
                  <a:cubicBezTo>
                    <a:pt x="1170" y="5308"/>
                    <a:pt x="1831" y="5629"/>
                    <a:pt x="2505" y="5629"/>
                  </a:cubicBezTo>
                  <a:cubicBezTo>
                    <a:pt x="2914" y="5629"/>
                    <a:pt x="3327" y="5511"/>
                    <a:pt x="3692" y="5263"/>
                  </a:cubicBezTo>
                  <a:lnTo>
                    <a:pt x="6073" y="3644"/>
                  </a:lnTo>
                  <a:lnTo>
                    <a:pt x="3596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0" name="Google Shape;1530;p8"/>
            <p:cNvSpPr/>
            <p:nvPr/>
          </p:nvSpPr>
          <p:spPr>
            <a:xfrm>
              <a:off x="6361800" y="2550550"/>
              <a:ext cx="151825" cy="141000"/>
            </a:xfrm>
            <a:custGeom>
              <a:rect b="b" l="l" r="r" t="t"/>
              <a:pathLst>
                <a:path extrusionOk="0" h="5640" w="6073">
                  <a:moveTo>
                    <a:pt x="3568" y="0"/>
                  </a:moveTo>
                  <a:cubicBezTo>
                    <a:pt x="3162" y="0"/>
                    <a:pt x="2752" y="119"/>
                    <a:pt x="2393" y="365"/>
                  </a:cubicBezTo>
                  <a:lnTo>
                    <a:pt x="0" y="1996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22" y="3354"/>
                    <a:pt x="6072" y="2044"/>
                    <a:pt x="5430" y="1080"/>
                  </a:cubicBezTo>
                  <a:lnTo>
                    <a:pt x="5310" y="925"/>
                  </a:lnTo>
                  <a:cubicBezTo>
                    <a:pt x="4902" y="324"/>
                    <a:pt x="4240" y="0"/>
                    <a:pt x="356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1" name="Google Shape;1531;p8"/>
            <p:cNvSpPr/>
            <p:nvPr/>
          </p:nvSpPr>
          <p:spPr>
            <a:xfrm>
              <a:off x="6214450" y="2899825"/>
              <a:ext cx="268225" cy="266925"/>
            </a:xfrm>
            <a:custGeom>
              <a:rect b="b" l="l" r="r" t="t"/>
              <a:pathLst>
                <a:path extrusionOk="0" h="10677" w="10729">
                  <a:moveTo>
                    <a:pt x="5017" y="1"/>
                  </a:moveTo>
                  <a:cubicBezTo>
                    <a:pt x="4831" y="1"/>
                    <a:pt x="4666" y="137"/>
                    <a:pt x="4644" y="325"/>
                  </a:cubicBezTo>
                  <a:lnTo>
                    <a:pt x="4180" y="3813"/>
                  </a:lnTo>
                  <a:lnTo>
                    <a:pt x="715" y="3349"/>
                  </a:lnTo>
                  <a:cubicBezTo>
                    <a:pt x="699" y="3347"/>
                    <a:pt x="684" y="3346"/>
                    <a:pt x="669" y="3346"/>
                  </a:cubicBezTo>
                  <a:cubicBezTo>
                    <a:pt x="475" y="3346"/>
                    <a:pt x="320" y="3483"/>
                    <a:pt x="286" y="3670"/>
                  </a:cubicBezTo>
                  <a:lnTo>
                    <a:pt x="36" y="5635"/>
                  </a:lnTo>
                  <a:cubicBezTo>
                    <a:pt x="1" y="5849"/>
                    <a:pt x="144" y="6028"/>
                    <a:pt x="358" y="6063"/>
                  </a:cubicBezTo>
                  <a:lnTo>
                    <a:pt x="346" y="6063"/>
                  </a:lnTo>
                  <a:lnTo>
                    <a:pt x="3823" y="6516"/>
                  </a:lnTo>
                  <a:lnTo>
                    <a:pt x="3370" y="10004"/>
                  </a:lnTo>
                  <a:cubicBezTo>
                    <a:pt x="3334" y="10207"/>
                    <a:pt x="3477" y="10385"/>
                    <a:pt x="3692" y="10421"/>
                  </a:cubicBezTo>
                  <a:lnTo>
                    <a:pt x="5656" y="10671"/>
                  </a:lnTo>
                  <a:cubicBezTo>
                    <a:pt x="5677" y="10675"/>
                    <a:pt x="5698" y="10677"/>
                    <a:pt x="5719" y="10677"/>
                  </a:cubicBezTo>
                  <a:cubicBezTo>
                    <a:pt x="5896" y="10677"/>
                    <a:pt x="6052" y="10543"/>
                    <a:pt x="6073" y="10362"/>
                  </a:cubicBezTo>
                  <a:lnTo>
                    <a:pt x="6537" y="6873"/>
                  </a:lnTo>
                  <a:lnTo>
                    <a:pt x="10014" y="7337"/>
                  </a:lnTo>
                  <a:cubicBezTo>
                    <a:pt x="10029" y="7339"/>
                    <a:pt x="10043" y="7340"/>
                    <a:pt x="10058" y="7340"/>
                  </a:cubicBezTo>
                  <a:cubicBezTo>
                    <a:pt x="10243" y="7340"/>
                    <a:pt x="10408" y="7204"/>
                    <a:pt x="10431" y="7016"/>
                  </a:cubicBezTo>
                  <a:lnTo>
                    <a:pt x="10693" y="5039"/>
                  </a:lnTo>
                  <a:cubicBezTo>
                    <a:pt x="10728" y="4837"/>
                    <a:pt x="10573" y="4647"/>
                    <a:pt x="10371" y="4623"/>
                  </a:cubicBezTo>
                  <a:lnTo>
                    <a:pt x="6894" y="4170"/>
                  </a:lnTo>
                  <a:lnTo>
                    <a:pt x="7359" y="682"/>
                  </a:lnTo>
                  <a:cubicBezTo>
                    <a:pt x="7383" y="479"/>
                    <a:pt x="7240" y="289"/>
                    <a:pt x="7037" y="265"/>
                  </a:cubicBezTo>
                  <a:lnTo>
                    <a:pt x="5061" y="3"/>
                  </a:lnTo>
                  <a:cubicBezTo>
                    <a:pt x="5046" y="1"/>
                    <a:pt x="5031" y="1"/>
                    <a:pt x="501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2" name="Google Shape;1532;p8"/>
            <p:cNvSpPr/>
            <p:nvPr/>
          </p:nvSpPr>
          <p:spPr>
            <a:xfrm>
              <a:off x="5871250" y="3303975"/>
              <a:ext cx="271500" cy="338325"/>
            </a:xfrm>
            <a:custGeom>
              <a:rect b="b" l="l" r="r" t="t"/>
              <a:pathLst>
                <a:path extrusionOk="0" h="13533" w="10860">
                  <a:moveTo>
                    <a:pt x="4159" y="435"/>
                  </a:moveTo>
                  <a:cubicBezTo>
                    <a:pt x="4447" y="435"/>
                    <a:pt x="4730" y="608"/>
                    <a:pt x="4787" y="994"/>
                  </a:cubicBezTo>
                  <a:cubicBezTo>
                    <a:pt x="4811" y="1196"/>
                    <a:pt x="4763" y="1387"/>
                    <a:pt x="4632" y="1542"/>
                  </a:cubicBezTo>
                  <a:lnTo>
                    <a:pt x="3847" y="1685"/>
                  </a:lnTo>
                  <a:cubicBezTo>
                    <a:pt x="3668" y="1589"/>
                    <a:pt x="3549" y="1423"/>
                    <a:pt x="3513" y="1232"/>
                  </a:cubicBezTo>
                  <a:cubicBezTo>
                    <a:pt x="3398" y="732"/>
                    <a:pt x="3782" y="435"/>
                    <a:pt x="4159" y="435"/>
                  </a:cubicBezTo>
                  <a:close/>
                  <a:moveTo>
                    <a:pt x="7873" y="2745"/>
                  </a:moveTo>
                  <a:cubicBezTo>
                    <a:pt x="8128" y="2745"/>
                    <a:pt x="8353" y="2924"/>
                    <a:pt x="8395" y="3185"/>
                  </a:cubicBezTo>
                  <a:lnTo>
                    <a:pt x="9788" y="10769"/>
                  </a:lnTo>
                  <a:cubicBezTo>
                    <a:pt x="9835" y="11067"/>
                    <a:pt x="9645" y="11352"/>
                    <a:pt x="9335" y="11400"/>
                  </a:cubicBezTo>
                  <a:lnTo>
                    <a:pt x="3073" y="12543"/>
                  </a:lnTo>
                  <a:cubicBezTo>
                    <a:pt x="3038" y="12550"/>
                    <a:pt x="3003" y="12553"/>
                    <a:pt x="2968" y="12553"/>
                  </a:cubicBezTo>
                  <a:cubicBezTo>
                    <a:pt x="2711" y="12553"/>
                    <a:pt x="2484" y="12364"/>
                    <a:pt x="2442" y="12091"/>
                  </a:cubicBezTo>
                  <a:lnTo>
                    <a:pt x="1060" y="4530"/>
                  </a:lnTo>
                  <a:cubicBezTo>
                    <a:pt x="1001" y="4233"/>
                    <a:pt x="1203" y="3947"/>
                    <a:pt x="1501" y="3887"/>
                  </a:cubicBezTo>
                  <a:lnTo>
                    <a:pt x="2251" y="3756"/>
                  </a:lnTo>
                  <a:cubicBezTo>
                    <a:pt x="2282" y="3965"/>
                    <a:pt x="2461" y="4110"/>
                    <a:pt x="2665" y="4110"/>
                  </a:cubicBezTo>
                  <a:cubicBezTo>
                    <a:pt x="2693" y="4110"/>
                    <a:pt x="2722" y="4107"/>
                    <a:pt x="2751" y="4102"/>
                  </a:cubicBezTo>
                  <a:lnTo>
                    <a:pt x="6668" y="3399"/>
                  </a:lnTo>
                  <a:cubicBezTo>
                    <a:pt x="6906" y="3351"/>
                    <a:pt x="7061" y="3125"/>
                    <a:pt x="7014" y="2887"/>
                  </a:cubicBezTo>
                  <a:lnTo>
                    <a:pt x="7764" y="2756"/>
                  </a:lnTo>
                  <a:cubicBezTo>
                    <a:pt x="7800" y="2749"/>
                    <a:pt x="7837" y="2745"/>
                    <a:pt x="7873" y="2745"/>
                  </a:cubicBezTo>
                  <a:close/>
                  <a:moveTo>
                    <a:pt x="4137" y="1"/>
                  </a:moveTo>
                  <a:cubicBezTo>
                    <a:pt x="4073" y="1"/>
                    <a:pt x="4007" y="6"/>
                    <a:pt x="3942" y="18"/>
                  </a:cubicBezTo>
                  <a:cubicBezTo>
                    <a:pt x="3346" y="125"/>
                    <a:pt x="2954" y="708"/>
                    <a:pt x="3073" y="1304"/>
                  </a:cubicBezTo>
                  <a:cubicBezTo>
                    <a:pt x="3108" y="1482"/>
                    <a:pt x="3180" y="1649"/>
                    <a:pt x="3287" y="1780"/>
                  </a:cubicBezTo>
                  <a:lnTo>
                    <a:pt x="2513" y="1935"/>
                  </a:lnTo>
                  <a:cubicBezTo>
                    <a:pt x="2203" y="1994"/>
                    <a:pt x="1989" y="2304"/>
                    <a:pt x="2049" y="2613"/>
                  </a:cubicBezTo>
                  <a:lnTo>
                    <a:pt x="2096" y="2899"/>
                  </a:lnTo>
                  <a:lnTo>
                    <a:pt x="810" y="3125"/>
                  </a:lnTo>
                  <a:cubicBezTo>
                    <a:pt x="322" y="3220"/>
                    <a:pt x="1" y="3685"/>
                    <a:pt x="96" y="4173"/>
                  </a:cubicBezTo>
                  <a:lnTo>
                    <a:pt x="1668" y="12793"/>
                  </a:lnTo>
                  <a:cubicBezTo>
                    <a:pt x="1742" y="13229"/>
                    <a:pt x="2130" y="13533"/>
                    <a:pt x="2552" y="13533"/>
                  </a:cubicBezTo>
                  <a:cubicBezTo>
                    <a:pt x="2602" y="13533"/>
                    <a:pt x="2653" y="13528"/>
                    <a:pt x="2704" y="13519"/>
                  </a:cubicBezTo>
                  <a:lnTo>
                    <a:pt x="10050" y="12174"/>
                  </a:lnTo>
                  <a:cubicBezTo>
                    <a:pt x="10538" y="12079"/>
                    <a:pt x="10859" y="11614"/>
                    <a:pt x="10764" y="11138"/>
                  </a:cubicBezTo>
                  <a:lnTo>
                    <a:pt x="9192" y="2506"/>
                  </a:lnTo>
                  <a:cubicBezTo>
                    <a:pt x="9107" y="2070"/>
                    <a:pt x="8727" y="1767"/>
                    <a:pt x="8299" y="1767"/>
                  </a:cubicBezTo>
                  <a:cubicBezTo>
                    <a:pt x="8248" y="1767"/>
                    <a:pt x="8197" y="1771"/>
                    <a:pt x="8145" y="1780"/>
                  </a:cubicBezTo>
                  <a:lnTo>
                    <a:pt x="6859" y="2018"/>
                  </a:lnTo>
                  <a:lnTo>
                    <a:pt x="6811" y="1744"/>
                  </a:lnTo>
                  <a:cubicBezTo>
                    <a:pt x="6758" y="1459"/>
                    <a:pt x="6509" y="1258"/>
                    <a:pt x="6237" y="1258"/>
                  </a:cubicBezTo>
                  <a:cubicBezTo>
                    <a:pt x="6202" y="1258"/>
                    <a:pt x="6167" y="1261"/>
                    <a:pt x="6133" y="1268"/>
                  </a:cubicBezTo>
                  <a:lnTo>
                    <a:pt x="5180" y="1435"/>
                  </a:lnTo>
                  <a:cubicBezTo>
                    <a:pt x="5240" y="1268"/>
                    <a:pt x="5251" y="1089"/>
                    <a:pt x="5216" y="923"/>
                  </a:cubicBezTo>
                  <a:cubicBezTo>
                    <a:pt x="5131" y="381"/>
                    <a:pt x="4667" y="1"/>
                    <a:pt x="413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3" name="Google Shape;1533;p8"/>
            <p:cNvSpPr/>
            <p:nvPr/>
          </p:nvSpPr>
          <p:spPr>
            <a:xfrm>
              <a:off x="5919475" y="3425875"/>
              <a:ext cx="46550" cy="38625"/>
            </a:xfrm>
            <a:custGeom>
              <a:rect b="b" l="l" r="r" t="t"/>
              <a:pathLst>
                <a:path extrusionOk="0" h="1545" w="1862">
                  <a:moveTo>
                    <a:pt x="1002" y="0"/>
                  </a:moveTo>
                  <a:cubicBezTo>
                    <a:pt x="959" y="0"/>
                    <a:pt x="914" y="4"/>
                    <a:pt x="870" y="11"/>
                  </a:cubicBezTo>
                  <a:cubicBezTo>
                    <a:pt x="191" y="130"/>
                    <a:pt x="1" y="1011"/>
                    <a:pt x="572" y="1404"/>
                  </a:cubicBezTo>
                  <a:cubicBezTo>
                    <a:pt x="710" y="1501"/>
                    <a:pt x="861" y="1545"/>
                    <a:pt x="1007" y="1545"/>
                  </a:cubicBezTo>
                  <a:cubicBezTo>
                    <a:pt x="1453" y="1545"/>
                    <a:pt x="1861" y="1142"/>
                    <a:pt x="1763" y="630"/>
                  </a:cubicBezTo>
                  <a:cubicBezTo>
                    <a:pt x="1699" y="258"/>
                    <a:pt x="1369" y="0"/>
                    <a:pt x="100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4" name="Google Shape;1534;p8"/>
            <p:cNvSpPr/>
            <p:nvPr/>
          </p:nvSpPr>
          <p:spPr>
            <a:xfrm>
              <a:off x="5972000" y="3414175"/>
              <a:ext cx="97325" cy="34050"/>
            </a:xfrm>
            <a:custGeom>
              <a:rect b="b" l="l" r="r" t="t"/>
              <a:pathLst>
                <a:path extrusionOk="0" h="1362" w="3893">
                  <a:moveTo>
                    <a:pt x="3284" y="0"/>
                  </a:moveTo>
                  <a:cubicBezTo>
                    <a:pt x="3246" y="0"/>
                    <a:pt x="3205" y="5"/>
                    <a:pt x="3162" y="15"/>
                  </a:cubicBezTo>
                  <a:lnTo>
                    <a:pt x="3150" y="15"/>
                  </a:lnTo>
                  <a:lnTo>
                    <a:pt x="567" y="491"/>
                  </a:lnTo>
                  <a:cubicBezTo>
                    <a:pt x="0" y="569"/>
                    <a:pt x="107" y="1361"/>
                    <a:pt x="607" y="1361"/>
                  </a:cubicBezTo>
                  <a:cubicBezTo>
                    <a:pt x="643" y="1361"/>
                    <a:pt x="681" y="1357"/>
                    <a:pt x="721" y="1349"/>
                  </a:cubicBezTo>
                  <a:lnTo>
                    <a:pt x="3317" y="872"/>
                  </a:lnTo>
                  <a:cubicBezTo>
                    <a:pt x="3892" y="817"/>
                    <a:pt x="3789" y="0"/>
                    <a:pt x="328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5" name="Google Shape;1535;p8"/>
            <p:cNvSpPr/>
            <p:nvPr/>
          </p:nvSpPr>
          <p:spPr>
            <a:xfrm>
              <a:off x="5929300" y="3479650"/>
              <a:ext cx="46550" cy="38725"/>
            </a:xfrm>
            <a:custGeom>
              <a:rect b="b" l="l" r="r" t="t"/>
              <a:pathLst>
                <a:path extrusionOk="0" h="1549" w="1862">
                  <a:moveTo>
                    <a:pt x="1015" y="1"/>
                  </a:moveTo>
                  <a:cubicBezTo>
                    <a:pt x="967" y="1"/>
                    <a:pt x="919" y="6"/>
                    <a:pt x="870" y="15"/>
                  </a:cubicBezTo>
                  <a:cubicBezTo>
                    <a:pt x="191" y="134"/>
                    <a:pt x="1" y="1015"/>
                    <a:pt x="560" y="1408"/>
                  </a:cubicBezTo>
                  <a:cubicBezTo>
                    <a:pt x="701" y="1505"/>
                    <a:pt x="854" y="1549"/>
                    <a:pt x="1002" y="1549"/>
                  </a:cubicBezTo>
                  <a:cubicBezTo>
                    <a:pt x="1453" y="1549"/>
                    <a:pt x="1861" y="1146"/>
                    <a:pt x="1763" y="635"/>
                  </a:cubicBezTo>
                  <a:cubicBezTo>
                    <a:pt x="1700" y="267"/>
                    <a:pt x="1377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6" name="Google Shape;1536;p8"/>
            <p:cNvSpPr/>
            <p:nvPr/>
          </p:nvSpPr>
          <p:spPr>
            <a:xfrm>
              <a:off x="5983175" y="3468350"/>
              <a:ext cx="94000" cy="33750"/>
            </a:xfrm>
            <a:custGeom>
              <a:rect b="b" l="l" r="r" t="t"/>
              <a:pathLst>
                <a:path extrusionOk="0" h="1350" w="3760">
                  <a:moveTo>
                    <a:pt x="3144" y="1"/>
                  </a:moveTo>
                  <a:cubicBezTo>
                    <a:pt x="3128" y="1"/>
                    <a:pt x="3112" y="2"/>
                    <a:pt x="3096" y="3"/>
                  </a:cubicBezTo>
                  <a:lnTo>
                    <a:pt x="501" y="467"/>
                  </a:lnTo>
                  <a:cubicBezTo>
                    <a:pt x="0" y="619"/>
                    <a:pt x="125" y="1350"/>
                    <a:pt x="631" y="1350"/>
                  </a:cubicBezTo>
                  <a:cubicBezTo>
                    <a:pt x="643" y="1350"/>
                    <a:pt x="655" y="1349"/>
                    <a:pt x="667" y="1348"/>
                  </a:cubicBezTo>
                  <a:lnTo>
                    <a:pt x="3263" y="872"/>
                  </a:lnTo>
                  <a:cubicBezTo>
                    <a:pt x="3759" y="722"/>
                    <a:pt x="3640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7" name="Google Shape;1537;p8"/>
            <p:cNvSpPr/>
            <p:nvPr/>
          </p:nvSpPr>
          <p:spPr>
            <a:xfrm>
              <a:off x="5939725" y="3537175"/>
              <a:ext cx="46600" cy="38650"/>
            </a:xfrm>
            <a:custGeom>
              <a:rect b="b" l="l" r="r" t="t"/>
              <a:pathLst>
                <a:path extrusionOk="0" h="1546" w="1864">
                  <a:moveTo>
                    <a:pt x="1013" y="1"/>
                  </a:moveTo>
                  <a:cubicBezTo>
                    <a:pt x="970" y="1"/>
                    <a:pt x="926" y="5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1" y="1546"/>
                    <a:pt x="1008" y="1546"/>
                  </a:cubicBezTo>
                  <a:cubicBezTo>
                    <a:pt x="1454" y="1546"/>
                    <a:pt x="1864" y="1145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8" name="Google Shape;1538;p8"/>
            <p:cNvSpPr/>
            <p:nvPr/>
          </p:nvSpPr>
          <p:spPr>
            <a:xfrm>
              <a:off x="5993675" y="3525800"/>
              <a:ext cx="94200" cy="33775"/>
            </a:xfrm>
            <a:custGeom>
              <a:rect b="b" l="l" r="r" t="t"/>
              <a:pathLst>
                <a:path extrusionOk="0" h="1351" w="3768">
                  <a:moveTo>
                    <a:pt x="3152" y="1"/>
                  </a:moveTo>
                  <a:cubicBezTo>
                    <a:pt x="3136" y="1"/>
                    <a:pt x="3121" y="2"/>
                    <a:pt x="3105" y="3"/>
                  </a:cubicBezTo>
                  <a:lnTo>
                    <a:pt x="509" y="479"/>
                  </a:lnTo>
                  <a:cubicBezTo>
                    <a:pt x="1" y="618"/>
                    <a:pt x="109" y="1350"/>
                    <a:pt x="616" y="1350"/>
                  </a:cubicBezTo>
                  <a:cubicBezTo>
                    <a:pt x="632" y="1350"/>
                    <a:pt x="648" y="1350"/>
                    <a:pt x="664" y="1348"/>
                  </a:cubicBezTo>
                  <a:lnTo>
                    <a:pt x="3260" y="872"/>
                  </a:lnTo>
                  <a:cubicBezTo>
                    <a:pt x="3768" y="733"/>
                    <a:pt x="3648" y="1"/>
                    <a:pt x="315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9" name="Google Shape;1539;p8"/>
            <p:cNvSpPr/>
            <p:nvPr/>
          </p:nvSpPr>
          <p:spPr>
            <a:xfrm>
              <a:off x="5895375" y="3776850"/>
              <a:ext cx="193200" cy="173725"/>
            </a:xfrm>
            <a:custGeom>
              <a:rect b="b" l="l" r="r" t="t"/>
              <a:pathLst>
                <a:path extrusionOk="0" h="6949" w="7728">
                  <a:moveTo>
                    <a:pt x="3940" y="0"/>
                  </a:moveTo>
                  <a:cubicBezTo>
                    <a:pt x="2906" y="0"/>
                    <a:pt x="1888" y="466"/>
                    <a:pt x="1215" y="1331"/>
                  </a:cubicBezTo>
                  <a:lnTo>
                    <a:pt x="6953" y="4963"/>
                  </a:lnTo>
                  <a:cubicBezTo>
                    <a:pt x="7727" y="3391"/>
                    <a:pt x="7239" y="1474"/>
                    <a:pt x="5775" y="534"/>
                  </a:cubicBezTo>
                  <a:cubicBezTo>
                    <a:pt x="5207" y="173"/>
                    <a:pt x="4570" y="0"/>
                    <a:pt x="3940" y="0"/>
                  </a:cubicBezTo>
                  <a:close/>
                  <a:moveTo>
                    <a:pt x="810" y="1974"/>
                  </a:moveTo>
                  <a:lnTo>
                    <a:pt x="810" y="1974"/>
                  </a:lnTo>
                  <a:cubicBezTo>
                    <a:pt x="0" y="3546"/>
                    <a:pt x="524" y="5475"/>
                    <a:pt x="2012" y="6415"/>
                  </a:cubicBezTo>
                  <a:cubicBezTo>
                    <a:pt x="2579" y="6775"/>
                    <a:pt x="3213" y="6948"/>
                    <a:pt x="3839" y="6948"/>
                  </a:cubicBezTo>
                  <a:cubicBezTo>
                    <a:pt x="4870" y="6948"/>
                    <a:pt x="5882" y="6480"/>
                    <a:pt x="6549" y="5606"/>
                  </a:cubicBezTo>
                  <a:lnTo>
                    <a:pt x="810" y="1974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0" name="Google Shape;1540;p8"/>
            <p:cNvSpPr/>
            <p:nvPr/>
          </p:nvSpPr>
          <p:spPr>
            <a:xfrm>
              <a:off x="6258800" y="3403225"/>
              <a:ext cx="152125" cy="140800"/>
            </a:xfrm>
            <a:custGeom>
              <a:rect b="b" l="l" r="r" t="t"/>
              <a:pathLst>
                <a:path extrusionOk="0" h="5632" w="6085">
                  <a:moveTo>
                    <a:pt x="3608" y="1"/>
                  </a:moveTo>
                  <a:lnTo>
                    <a:pt x="1215" y="1632"/>
                  </a:lnTo>
                  <a:cubicBezTo>
                    <a:pt x="251" y="2275"/>
                    <a:pt x="1" y="3584"/>
                    <a:pt x="667" y="4549"/>
                  </a:cubicBezTo>
                  <a:lnTo>
                    <a:pt x="775" y="4715"/>
                  </a:lnTo>
                  <a:cubicBezTo>
                    <a:pt x="1184" y="5311"/>
                    <a:pt x="1849" y="5632"/>
                    <a:pt x="2526" y="5632"/>
                  </a:cubicBezTo>
                  <a:cubicBezTo>
                    <a:pt x="2932" y="5632"/>
                    <a:pt x="3342" y="5516"/>
                    <a:pt x="3704" y="5275"/>
                  </a:cubicBezTo>
                  <a:lnTo>
                    <a:pt x="6085" y="3644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1" name="Google Shape;1541;p8"/>
            <p:cNvSpPr/>
            <p:nvPr/>
          </p:nvSpPr>
          <p:spPr>
            <a:xfrm>
              <a:off x="6361800" y="3344700"/>
              <a:ext cx="151825" cy="141000"/>
            </a:xfrm>
            <a:custGeom>
              <a:rect b="b" l="l" r="r" t="t"/>
              <a:pathLst>
                <a:path extrusionOk="0" h="5640" w="6073">
                  <a:moveTo>
                    <a:pt x="3568" y="0"/>
                  </a:moveTo>
                  <a:cubicBezTo>
                    <a:pt x="3162" y="0"/>
                    <a:pt x="2752" y="118"/>
                    <a:pt x="2393" y="365"/>
                  </a:cubicBezTo>
                  <a:lnTo>
                    <a:pt x="0" y="1996"/>
                  </a:lnTo>
                  <a:lnTo>
                    <a:pt x="2477" y="5640"/>
                  </a:lnTo>
                  <a:lnTo>
                    <a:pt x="4870" y="4008"/>
                  </a:lnTo>
                  <a:cubicBezTo>
                    <a:pt x="5822" y="3354"/>
                    <a:pt x="6072" y="2044"/>
                    <a:pt x="5430" y="1091"/>
                  </a:cubicBezTo>
                  <a:lnTo>
                    <a:pt x="5310" y="925"/>
                  </a:lnTo>
                  <a:cubicBezTo>
                    <a:pt x="4902" y="324"/>
                    <a:pt x="4240" y="0"/>
                    <a:pt x="356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2" name="Google Shape;1542;p8"/>
            <p:cNvSpPr/>
            <p:nvPr/>
          </p:nvSpPr>
          <p:spPr>
            <a:xfrm>
              <a:off x="6214450" y="3694200"/>
              <a:ext cx="268225" cy="266925"/>
            </a:xfrm>
            <a:custGeom>
              <a:rect b="b" l="l" r="r" t="t"/>
              <a:pathLst>
                <a:path extrusionOk="0" h="10677" w="10729">
                  <a:moveTo>
                    <a:pt x="4999" y="0"/>
                  </a:moveTo>
                  <a:cubicBezTo>
                    <a:pt x="4821" y="0"/>
                    <a:pt x="4665" y="135"/>
                    <a:pt x="4644" y="327"/>
                  </a:cubicBezTo>
                  <a:lnTo>
                    <a:pt x="4180" y="3804"/>
                  </a:lnTo>
                  <a:lnTo>
                    <a:pt x="715" y="3340"/>
                  </a:lnTo>
                  <a:cubicBezTo>
                    <a:pt x="699" y="3338"/>
                    <a:pt x="684" y="3337"/>
                    <a:pt x="669" y="3337"/>
                  </a:cubicBezTo>
                  <a:cubicBezTo>
                    <a:pt x="475" y="3337"/>
                    <a:pt x="320" y="3473"/>
                    <a:pt x="286" y="3661"/>
                  </a:cubicBezTo>
                  <a:lnTo>
                    <a:pt x="36" y="5638"/>
                  </a:lnTo>
                  <a:cubicBezTo>
                    <a:pt x="1" y="5840"/>
                    <a:pt x="144" y="6030"/>
                    <a:pt x="358" y="6054"/>
                  </a:cubicBezTo>
                  <a:lnTo>
                    <a:pt x="346" y="6054"/>
                  </a:lnTo>
                  <a:lnTo>
                    <a:pt x="3823" y="6519"/>
                  </a:lnTo>
                  <a:lnTo>
                    <a:pt x="3370" y="9995"/>
                  </a:lnTo>
                  <a:cubicBezTo>
                    <a:pt x="3334" y="10198"/>
                    <a:pt x="3477" y="10388"/>
                    <a:pt x="3692" y="10412"/>
                  </a:cubicBezTo>
                  <a:lnTo>
                    <a:pt x="5656" y="10674"/>
                  </a:lnTo>
                  <a:cubicBezTo>
                    <a:pt x="5671" y="10676"/>
                    <a:pt x="5686" y="10676"/>
                    <a:pt x="5700" y="10676"/>
                  </a:cubicBezTo>
                  <a:cubicBezTo>
                    <a:pt x="5886" y="10676"/>
                    <a:pt x="6051" y="10540"/>
                    <a:pt x="6073" y="10352"/>
                  </a:cubicBezTo>
                  <a:lnTo>
                    <a:pt x="6537" y="6876"/>
                  </a:lnTo>
                  <a:lnTo>
                    <a:pt x="10014" y="7328"/>
                  </a:lnTo>
                  <a:cubicBezTo>
                    <a:pt x="10035" y="7332"/>
                    <a:pt x="10055" y="7334"/>
                    <a:pt x="10076" y="7334"/>
                  </a:cubicBezTo>
                  <a:cubicBezTo>
                    <a:pt x="10254" y="7334"/>
                    <a:pt x="10409" y="7199"/>
                    <a:pt x="10431" y="7007"/>
                  </a:cubicBezTo>
                  <a:lnTo>
                    <a:pt x="10693" y="5042"/>
                  </a:lnTo>
                  <a:cubicBezTo>
                    <a:pt x="10728" y="4840"/>
                    <a:pt x="10573" y="4649"/>
                    <a:pt x="10371" y="4625"/>
                  </a:cubicBezTo>
                  <a:lnTo>
                    <a:pt x="6894" y="4161"/>
                  </a:lnTo>
                  <a:lnTo>
                    <a:pt x="7359" y="685"/>
                  </a:lnTo>
                  <a:cubicBezTo>
                    <a:pt x="7383" y="482"/>
                    <a:pt x="7240" y="292"/>
                    <a:pt x="7037" y="268"/>
                  </a:cubicBezTo>
                  <a:lnTo>
                    <a:pt x="5061" y="6"/>
                  </a:lnTo>
                  <a:cubicBezTo>
                    <a:pt x="5040" y="2"/>
                    <a:pt x="5019" y="0"/>
                    <a:pt x="499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3" name="Google Shape;1543;p8"/>
            <p:cNvSpPr/>
            <p:nvPr/>
          </p:nvSpPr>
          <p:spPr>
            <a:xfrm>
              <a:off x="5871550" y="4098125"/>
              <a:ext cx="271200" cy="338025"/>
            </a:xfrm>
            <a:custGeom>
              <a:rect b="b" l="l" r="r" t="t"/>
              <a:pathLst>
                <a:path extrusionOk="0" h="13521" w="10848">
                  <a:moveTo>
                    <a:pt x="4147" y="435"/>
                  </a:moveTo>
                  <a:cubicBezTo>
                    <a:pt x="4435" y="435"/>
                    <a:pt x="4718" y="608"/>
                    <a:pt x="4775" y="994"/>
                  </a:cubicBezTo>
                  <a:cubicBezTo>
                    <a:pt x="4799" y="1184"/>
                    <a:pt x="4751" y="1387"/>
                    <a:pt x="4620" y="1542"/>
                  </a:cubicBezTo>
                  <a:lnTo>
                    <a:pt x="3835" y="1684"/>
                  </a:lnTo>
                  <a:cubicBezTo>
                    <a:pt x="3656" y="1589"/>
                    <a:pt x="3537" y="1434"/>
                    <a:pt x="3501" y="1244"/>
                  </a:cubicBezTo>
                  <a:lnTo>
                    <a:pt x="3501" y="1232"/>
                  </a:lnTo>
                  <a:cubicBezTo>
                    <a:pt x="3386" y="732"/>
                    <a:pt x="3770" y="435"/>
                    <a:pt x="4147" y="435"/>
                  </a:cubicBezTo>
                  <a:close/>
                  <a:moveTo>
                    <a:pt x="7856" y="2746"/>
                  </a:moveTo>
                  <a:cubicBezTo>
                    <a:pt x="8113" y="2746"/>
                    <a:pt x="8341" y="2934"/>
                    <a:pt x="8383" y="3196"/>
                  </a:cubicBezTo>
                  <a:lnTo>
                    <a:pt x="9776" y="10757"/>
                  </a:lnTo>
                  <a:cubicBezTo>
                    <a:pt x="9823" y="11066"/>
                    <a:pt x="9633" y="11340"/>
                    <a:pt x="9323" y="11400"/>
                  </a:cubicBezTo>
                  <a:lnTo>
                    <a:pt x="3061" y="12543"/>
                  </a:lnTo>
                  <a:cubicBezTo>
                    <a:pt x="3030" y="12548"/>
                    <a:pt x="2999" y="12550"/>
                    <a:pt x="2969" y="12550"/>
                  </a:cubicBezTo>
                  <a:cubicBezTo>
                    <a:pt x="2707" y="12550"/>
                    <a:pt x="2472" y="12369"/>
                    <a:pt x="2430" y="12102"/>
                  </a:cubicBezTo>
                  <a:lnTo>
                    <a:pt x="1048" y="4530"/>
                  </a:lnTo>
                  <a:cubicBezTo>
                    <a:pt x="989" y="4232"/>
                    <a:pt x="1191" y="3947"/>
                    <a:pt x="1489" y="3899"/>
                  </a:cubicBezTo>
                  <a:lnTo>
                    <a:pt x="2239" y="3768"/>
                  </a:lnTo>
                  <a:cubicBezTo>
                    <a:pt x="2271" y="3968"/>
                    <a:pt x="2451" y="4121"/>
                    <a:pt x="2657" y="4121"/>
                  </a:cubicBezTo>
                  <a:cubicBezTo>
                    <a:pt x="2684" y="4121"/>
                    <a:pt x="2712" y="4119"/>
                    <a:pt x="2739" y="4113"/>
                  </a:cubicBezTo>
                  <a:lnTo>
                    <a:pt x="6656" y="3399"/>
                  </a:lnTo>
                  <a:cubicBezTo>
                    <a:pt x="6894" y="3351"/>
                    <a:pt x="7049" y="3125"/>
                    <a:pt x="7002" y="2887"/>
                  </a:cubicBezTo>
                  <a:lnTo>
                    <a:pt x="7752" y="2756"/>
                  </a:lnTo>
                  <a:cubicBezTo>
                    <a:pt x="7787" y="2749"/>
                    <a:pt x="7822" y="2746"/>
                    <a:pt x="7856" y="2746"/>
                  </a:cubicBezTo>
                  <a:close/>
                  <a:moveTo>
                    <a:pt x="4125" y="0"/>
                  </a:moveTo>
                  <a:cubicBezTo>
                    <a:pt x="4061" y="0"/>
                    <a:pt x="3996" y="6"/>
                    <a:pt x="3930" y="18"/>
                  </a:cubicBezTo>
                  <a:cubicBezTo>
                    <a:pt x="3334" y="125"/>
                    <a:pt x="2942" y="708"/>
                    <a:pt x="3061" y="1303"/>
                  </a:cubicBezTo>
                  <a:cubicBezTo>
                    <a:pt x="3096" y="1482"/>
                    <a:pt x="3168" y="1637"/>
                    <a:pt x="3275" y="1780"/>
                  </a:cubicBezTo>
                  <a:lnTo>
                    <a:pt x="2501" y="1923"/>
                  </a:lnTo>
                  <a:cubicBezTo>
                    <a:pt x="2191" y="1982"/>
                    <a:pt x="1977" y="2292"/>
                    <a:pt x="2037" y="2601"/>
                  </a:cubicBezTo>
                  <a:lnTo>
                    <a:pt x="2084" y="2887"/>
                  </a:lnTo>
                  <a:lnTo>
                    <a:pt x="798" y="3125"/>
                  </a:lnTo>
                  <a:cubicBezTo>
                    <a:pt x="310" y="3208"/>
                    <a:pt x="1" y="3673"/>
                    <a:pt x="84" y="4161"/>
                  </a:cubicBezTo>
                  <a:lnTo>
                    <a:pt x="1656" y="12793"/>
                  </a:lnTo>
                  <a:cubicBezTo>
                    <a:pt x="1730" y="13218"/>
                    <a:pt x="2118" y="13520"/>
                    <a:pt x="2540" y="13520"/>
                  </a:cubicBezTo>
                  <a:cubicBezTo>
                    <a:pt x="2590" y="13520"/>
                    <a:pt x="2641" y="13516"/>
                    <a:pt x="2692" y="13507"/>
                  </a:cubicBezTo>
                  <a:lnTo>
                    <a:pt x="10038" y="12162"/>
                  </a:lnTo>
                  <a:cubicBezTo>
                    <a:pt x="10526" y="12079"/>
                    <a:pt x="10847" y="11602"/>
                    <a:pt x="10752" y="11126"/>
                  </a:cubicBezTo>
                  <a:lnTo>
                    <a:pt x="9180" y="2494"/>
                  </a:lnTo>
                  <a:cubicBezTo>
                    <a:pt x="9096" y="2064"/>
                    <a:pt x="8726" y="1763"/>
                    <a:pt x="8305" y="1763"/>
                  </a:cubicBezTo>
                  <a:cubicBezTo>
                    <a:pt x="8248" y="1763"/>
                    <a:pt x="8191" y="1768"/>
                    <a:pt x="8133" y="1780"/>
                  </a:cubicBezTo>
                  <a:lnTo>
                    <a:pt x="6847" y="2018"/>
                  </a:lnTo>
                  <a:lnTo>
                    <a:pt x="6799" y="1732"/>
                  </a:lnTo>
                  <a:cubicBezTo>
                    <a:pt x="6745" y="1451"/>
                    <a:pt x="6496" y="1249"/>
                    <a:pt x="6210" y="1249"/>
                  </a:cubicBezTo>
                  <a:cubicBezTo>
                    <a:pt x="6181" y="1249"/>
                    <a:pt x="6151" y="1251"/>
                    <a:pt x="6121" y="1256"/>
                  </a:cubicBezTo>
                  <a:lnTo>
                    <a:pt x="5168" y="1434"/>
                  </a:lnTo>
                  <a:cubicBezTo>
                    <a:pt x="5228" y="1268"/>
                    <a:pt x="5239" y="1089"/>
                    <a:pt x="5204" y="910"/>
                  </a:cubicBezTo>
                  <a:cubicBezTo>
                    <a:pt x="5119" y="380"/>
                    <a:pt x="4655" y="0"/>
                    <a:pt x="4125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4" name="Google Shape;1544;p8"/>
            <p:cNvSpPr/>
            <p:nvPr/>
          </p:nvSpPr>
          <p:spPr>
            <a:xfrm>
              <a:off x="5919475" y="4220000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9" y="1"/>
                    <a:pt x="914" y="5"/>
                    <a:pt x="870" y="12"/>
                  </a:cubicBezTo>
                  <a:cubicBezTo>
                    <a:pt x="191" y="131"/>
                    <a:pt x="1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5" name="Google Shape;1545;p8"/>
            <p:cNvSpPr/>
            <p:nvPr/>
          </p:nvSpPr>
          <p:spPr>
            <a:xfrm>
              <a:off x="5972425" y="4208650"/>
              <a:ext cx="96400" cy="33625"/>
            </a:xfrm>
            <a:custGeom>
              <a:rect b="b" l="l" r="r" t="t"/>
              <a:pathLst>
                <a:path extrusionOk="0" h="1345" w="3856">
                  <a:moveTo>
                    <a:pt x="3259" y="1"/>
                  </a:moveTo>
                  <a:cubicBezTo>
                    <a:pt x="3223" y="1"/>
                    <a:pt x="3185" y="5"/>
                    <a:pt x="3145" y="14"/>
                  </a:cubicBezTo>
                  <a:lnTo>
                    <a:pt x="3133" y="14"/>
                  </a:lnTo>
                  <a:lnTo>
                    <a:pt x="550" y="478"/>
                  </a:lnTo>
                  <a:cubicBezTo>
                    <a:pt x="0" y="579"/>
                    <a:pt x="116" y="1345"/>
                    <a:pt x="608" y="1345"/>
                  </a:cubicBezTo>
                  <a:cubicBezTo>
                    <a:pt x="639" y="1345"/>
                    <a:pt x="671" y="1342"/>
                    <a:pt x="704" y="1335"/>
                  </a:cubicBezTo>
                  <a:lnTo>
                    <a:pt x="3300" y="871"/>
                  </a:lnTo>
                  <a:cubicBezTo>
                    <a:pt x="3855" y="793"/>
                    <a:pt x="3758" y="1"/>
                    <a:pt x="325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6" name="Google Shape;1546;p8"/>
            <p:cNvSpPr/>
            <p:nvPr/>
          </p:nvSpPr>
          <p:spPr>
            <a:xfrm>
              <a:off x="5929300" y="4273875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9" y="1"/>
                    <a:pt x="914" y="5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6"/>
                    <a:pt x="1002" y="1546"/>
                  </a:cubicBezTo>
                  <a:cubicBezTo>
                    <a:pt x="1453" y="1546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7" name="Google Shape;1547;p8"/>
            <p:cNvSpPr/>
            <p:nvPr/>
          </p:nvSpPr>
          <p:spPr>
            <a:xfrm>
              <a:off x="5983175" y="4262500"/>
              <a:ext cx="94000" cy="33750"/>
            </a:xfrm>
            <a:custGeom>
              <a:rect b="b" l="l" r="r" t="t"/>
              <a:pathLst>
                <a:path extrusionOk="0" h="1350" w="3760">
                  <a:moveTo>
                    <a:pt x="3144" y="1"/>
                  </a:moveTo>
                  <a:cubicBezTo>
                    <a:pt x="3128" y="1"/>
                    <a:pt x="3112" y="1"/>
                    <a:pt x="3096" y="3"/>
                  </a:cubicBezTo>
                  <a:lnTo>
                    <a:pt x="501" y="467"/>
                  </a:lnTo>
                  <a:cubicBezTo>
                    <a:pt x="0" y="618"/>
                    <a:pt x="125" y="1349"/>
                    <a:pt x="631" y="1349"/>
                  </a:cubicBezTo>
                  <a:cubicBezTo>
                    <a:pt x="643" y="1349"/>
                    <a:pt x="655" y="1349"/>
                    <a:pt x="667" y="1348"/>
                  </a:cubicBezTo>
                  <a:lnTo>
                    <a:pt x="3263" y="872"/>
                  </a:lnTo>
                  <a:cubicBezTo>
                    <a:pt x="3759" y="722"/>
                    <a:pt x="3640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8" name="Google Shape;1548;p8"/>
            <p:cNvSpPr/>
            <p:nvPr/>
          </p:nvSpPr>
          <p:spPr>
            <a:xfrm>
              <a:off x="5939725" y="4331350"/>
              <a:ext cx="46600" cy="38925"/>
            </a:xfrm>
            <a:custGeom>
              <a:rect b="b" l="l" r="r" t="t"/>
              <a:pathLst>
                <a:path extrusionOk="0" h="1557" w="1864">
                  <a:moveTo>
                    <a:pt x="1009" y="0"/>
                  </a:moveTo>
                  <a:cubicBezTo>
                    <a:pt x="967" y="0"/>
                    <a:pt x="924" y="4"/>
                    <a:pt x="881" y="11"/>
                  </a:cubicBezTo>
                  <a:cubicBezTo>
                    <a:pt x="203" y="130"/>
                    <a:pt x="0" y="1011"/>
                    <a:pt x="572" y="1416"/>
                  </a:cubicBezTo>
                  <a:cubicBezTo>
                    <a:pt x="710" y="1513"/>
                    <a:pt x="860" y="1556"/>
                    <a:pt x="1007" y="1556"/>
                  </a:cubicBezTo>
                  <a:cubicBezTo>
                    <a:pt x="1454" y="1556"/>
                    <a:pt x="1864" y="1153"/>
                    <a:pt x="1774" y="642"/>
                  </a:cubicBezTo>
                  <a:cubicBezTo>
                    <a:pt x="1700" y="268"/>
                    <a:pt x="1376" y="0"/>
                    <a:pt x="100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9" name="Google Shape;1549;p8"/>
            <p:cNvSpPr/>
            <p:nvPr/>
          </p:nvSpPr>
          <p:spPr>
            <a:xfrm>
              <a:off x="5993275" y="4319925"/>
              <a:ext cx="94825" cy="33850"/>
            </a:xfrm>
            <a:custGeom>
              <a:rect b="b" l="l" r="r" t="t"/>
              <a:pathLst>
                <a:path extrusionOk="0" h="1354" w="3793">
                  <a:moveTo>
                    <a:pt x="3178" y="1"/>
                  </a:moveTo>
                  <a:cubicBezTo>
                    <a:pt x="3160" y="1"/>
                    <a:pt x="3140" y="2"/>
                    <a:pt x="3121" y="4"/>
                  </a:cubicBezTo>
                  <a:lnTo>
                    <a:pt x="525" y="480"/>
                  </a:lnTo>
                  <a:cubicBezTo>
                    <a:pt x="1" y="605"/>
                    <a:pt x="121" y="1354"/>
                    <a:pt x="613" y="1354"/>
                  </a:cubicBezTo>
                  <a:cubicBezTo>
                    <a:pt x="635" y="1354"/>
                    <a:pt x="657" y="1352"/>
                    <a:pt x="680" y="1349"/>
                  </a:cubicBezTo>
                  <a:lnTo>
                    <a:pt x="3276" y="885"/>
                  </a:lnTo>
                  <a:cubicBezTo>
                    <a:pt x="3792" y="747"/>
                    <a:pt x="3678" y="1"/>
                    <a:pt x="317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0" name="Google Shape;1550;p8"/>
            <p:cNvSpPr/>
            <p:nvPr/>
          </p:nvSpPr>
          <p:spPr>
            <a:xfrm>
              <a:off x="5895375" y="4570625"/>
              <a:ext cx="194100" cy="174100"/>
            </a:xfrm>
            <a:custGeom>
              <a:rect b="b" l="l" r="r" t="t"/>
              <a:pathLst>
                <a:path extrusionOk="0" h="6964" w="7764">
                  <a:moveTo>
                    <a:pt x="3934" y="1"/>
                  </a:moveTo>
                  <a:cubicBezTo>
                    <a:pt x="2900" y="1"/>
                    <a:pt x="1883" y="470"/>
                    <a:pt x="1215" y="1346"/>
                  </a:cubicBezTo>
                  <a:lnTo>
                    <a:pt x="6953" y="4978"/>
                  </a:lnTo>
                  <a:cubicBezTo>
                    <a:pt x="7763" y="3406"/>
                    <a:pt x="7251" y="1465"/>
                    <a:pt x="5751" y="525"/>
                  </a:cubicBezTo>
                  <a:cubicBezTo>
                    <a:pt x="5187" y="171"/>
                    <a:pt x="4557" y="1"/>
                    <a:pt x="3934" y="1"/>
                  </a:cubicBezTo>
                  <a:close/>
                  <a:moveTo>
                    <a:pt x="810" y="1989"/>
                  </a:moveTo>
                  <a:lnTo>
                    <a:pt x="810" y="1989"/>
                  </a:lnTo>
                  <a:cubicBezTo>
                    <a:pt x="0" y="3561"/>
                    <a:pt x="524" y="5490"/>
                    <a:pt x="2012" y="6430"/>
                  </a:cubicBezTo>
                  <a:cubicBezTo>
                    <a:pt x="2579" y="6790"/>
                    <a:pt x="3213" y="6963"/>
                    <a:pt x="3839" y="6963"/>
                  </a:cubicBezTo>
                  <a:cubicBezTo>
                    <a:pt x="4870" y="6963"/>
                    <a:pt x="5882" y="6495"/>
                    <a:pt x="6549" y="5621"/>
                  </a:cubicBezTo>
                  <a:lnTo>
                    <a:pt x="810" y="1989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1" name="Google Shape;1551;p8"/>
            <p:cNvSpPr/>
            <p:nvPr/>
          </p:nvSpPr>
          <p:spPr>
            <a:xfrm>
              <a:off x="6259100" y="4197375"/>
              <a:ext cx="151825" cy="141000"/>
            </a:xfrm>
            <a:custGeom>
              <a:rect b="b" l="l" r="r" t="t"/>
              <a:pathLst>
                <a:path extrusionOk="0" h="5640" w="6073">
                  <a:moveTo>
                    <a:pt x="3596" y="0"/>
                  </a:moveTo>
                  <a:lnTo>
                    <a:pt x="1203" y="1632"/>
                  </a:lnTo>
                  <a:cubicBezTo>
                    <a:pt x="251" y="2286"/>
                    <a:pt x="1" y="3596"/>
                    <a:pt x="655" y="4560"/>
                  </a:cubicBezTo>
                  <a:lnTo>
                    <a:pt x="763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2"/>
                    <a:pt x="3692" y="5275"/>
                  </a:cubicBezTo>
                  <a:lnTo>
                    <a:pt x="6073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2" name="Google Shape;1552;p8"/>
            <p:cNvSpPr/>
            <p:nvPr/>
          </p:nvSpPr>
          <p:spPr>
            <a:xfrm>
              <a:off x="6361800" y="4138825"/>
              <a:ext cx="151825" cy="141025"/>
            </a:xfrm>
            <a:custGeom>
              <a:rect b="b" l="l" r="r" t="t"/>
              <a:pathLst>
                <a:path extrusionOk="0" h="5641" w="6073">
                  <a:moveTo>
                    <a:pt x="3568" y="1"/>
                  </a:moveTo>
                  <a:cubicBezTo>
                    <a:pt x="3162" y="1"/>
                    <a:pt x="2752" y="119"/>
                    <a:pt x="2393" y="366"/>
                  </a:cubicBezTo>
                  <a:lnTo>
                    <a:pt x="0" y="1997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22" y="3354"/>
                    <a:pt x="6072" y="2045"/>
                    <a:pt x="5430" y="1092"/>
                  </a:cubicBezTo>
                  <a:lnTo>
                    <a:pt x="5310" y="926"/>
                  </a:lnTo>
                  <a:cubicBezTo>
                    <a:pt x="4902" y="325"/>
                    <a:pt x="4240" y="1"/>
                    <a:pt x="356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3" name="Google Shape;1553;p8"/>
            <p:cNvSpPr/>
            <p:nvPr/>
          </p:nvSpPr>
          <p:spPr>
            <a:xfrm>
              <a:off x="6214450" y="4488350"/>
              <a:ext cx="268225" cy="266925"/>
            </a:xfrm>
            <a:custGeom>
              <a:rect b="b" l="l" r="r" t="t"/>
              <a:pathLst>
                <a:path extrusionOk="0" h="10677" w="10729">
                  <a:moveTo>
                    <a:pt x="4999" y="0"/>
                  </a:moveTo>
                  <a:cubicBezTo>
                    <a:pt x="4821" y="0"/>
                    <a:pt x="4665" y="135"/>
                    <a:pt x="4644" y="327"/>
                  </a:cubicBezTo>
                  <a:lnTo>
                    <a:pt x="4180" y="3804"/>
                  </a:lnTo>
                  <a:lnTo>
                    <a:pt x="703" y="3339"/>
                  </a:lnTo>
                  <a:cubicBezTo>
                    <a:pt x="688" y="3338"/>
                    <a:pt x="674" y="3337"/>
                    <a:pt x="659" y="3337"/>
                  </a:cubicBezTo>
                  <a:cubicBezTo>
                    <a:pt x="474" y="3337"/>
                    <a:pt x="309" y="3473"/>
                    <a:pt x="286" y="3661"/>
                  </a:cubicBezTo>
                  <a:lnTo>
                    <a:pt x="25" y="5637"/>
                  </a:lnTo>
                  <a:cubicBezTo>
                    <a:pt x="1" y="5840"/>
                    <a:pt x="144" y="6030"/>
                    <a:pt x="346" y="6054"/>
                  </a:cubicBezTo>
                  <a:lnTo>
                    <a:pt x="3823" y="6518"/>
                  </a:lnTo>
                  <a:lnTo>
                    <a:pt x="3370" y="9995"/>
                  </a:lnTo>
                  <a:cubicBezTo>
                    <a:pt x="3334" y="10197"/>
                    <a:pt x="3477" y="10388"/>
                    <a:pt x="3692" y="10412"/>
                  </a:cubicBezTo>
                  <a:lnTo>
                    <a:pt x="5656" y="10674"/>
                  </a:lnTo>
                  <a:cubicBezTo>
                    <a:pt x="5671" y="10675"/>
                    <a:pt x="5686" y="10676"/>
                    <a:pt x="5700" y="10676"/>
                  </a:cubicBezTo>
                  <a:cubicBezTo>
                    <a:pt x="5886" y="10676"/>
                    <a:pt x="6051" y="10540"/>
                    <a:pt x="6073" y="10352"/>
                  </a:cubicBezTo>
                  <a:lnTo>
                    <a:pt x="6537" y="6876"/>
                  </a:lnTo>
                  <a:lnTo>
                    <a:pt x="10014" y="7328"/>
                  </a:lnTo>
                  <a:cubicBezTo>
                    <a:pt x="10034" y="7331"/>
                    <a:pt x="10053" y="7333"/>
                    <a:pt x="10072" y="7333"/>
                  </a:cubicBezTo>
                  <a:cubicBezTo>
                    <a:pt x="10252" y="7333"/>
                    <a:pt x="10409" y="7189"/>
                    <a:pt x="10431" y="7007"/>
                  </a:cubicBezTo>
                  <a:lnTo>
                    <a:pt x="10693" y="5042"/>
                  </a:lnTo>
                  <a:cubicBezTo>
                    <a:pt x="10728" y="4828"/>
                    <a:pt x="10573" y="4649"/>
                    <a:pt x="10371" y="4613"/>
                  </a:cubicBezTo>
                  <a:lnTo>
                    <a:pt x="6894" y="4161"/>
                  </a:lnTo>
                  <a:lnTo>
                    <a:pt x="7359" y="684"/>
                  </a:lnTo>
                  <a:cubicBezTo>
                    <a:pt x="7383" y="470"/>
                    <a:pt x="7240" y="291"/>
                    <a:pt x="7037" y="256"/>
                  </a:cubicBezTo>
                  <a:lnTo>
                    <a:pt x="5061" y="6"/>
                  </a:lnTo>
                  <a:cubicBezTo>
                    <a:pt x="5040" y="2"/>
                    <a:pt x="5019" y="0"/>
                    <a:pt x="499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4" name="Google Shape;1554;p8"/>
            <p:cNvSpPr/>
            <p:nvPr/>
          </p:nvSpPr>
          <p:spPr>
            <a:xfrm>
              <a:off x="5077400" y="921825"/>
              <a:ext cx="270900" cy="337450"/>
            </a:xfrm>
            <a:custGeom>
              <a:rect b="b" l="l" r="r" t="t"/>
              <a:pathLst>
                <a:path extrusionOk="0" h="13498" w="10836">
                  <a:moveTo>
                    <a:pt x="4145" y="412"/>
                  </a:moveTo>
                  <a:cubicBezTo>
                    <a:pt x="4431" y="412"/>
                    <a:pt x="4712" y="584"/>
                    <a:pt x="4763" y="971"/>
                  </a:cubicBezTo>
                  <a:cubicBezTo>
                    <a:pt x="4799" y="1173"/>
                    <a:pt x="4751" y="1364"/>
                    <a:pt x="4620" y="1518"/>
                  </a:cubicBezTo>
                  <a:lnTo>
                    <a:pt x="3823" y="1661"/>
                  </a:lnTo>
                  <a:cubicBezTo>
                    <a:pt x="3656" y="1566"/>
                    <a:pt x="3537" y="1399"/>
                    <a:pt x="3501" y="1209"/>
                  </a:cubicBezTo>
                  <a:cubicBezTo>
                    <a:pt x="3386" y="709"/>
                    <a:pt x="3770" y="412"/>
                    <a:pt x="4145" y="412"/>
                  </a:cubicBezTo>
                  <a:close/>
                  <a:moveTo>
                    <a:pt x="7831" y="2726"/>
                  </a:moveTo>
                  <a:cubicBezTo>
                    <a:pt x="8094" y="2726"/>
                    <a:pt x="8329" y="2907"/>
                    <a:pt x="8383" y="3185"/>
                  </a:cubicBezTo>
                  <a:lnTo>
                    <a:pt x="9776" y="10746"/>
                  </a:lnTo>
                  <a:cubicBezTo>
                    <a:pt x="9823" y="11043"/>
                    <a:pt x="9621" y="11329"/>
                    <a:pt x="9323" y="11377"/>
                  </a:cubicBezTo>
                  <a:lnTo>
                    <a:pt x="3061" y="12520"/>
                  </a:lnTo>
                  <a:cubicBezTo>
                    <a:pt x="3026" y="12527"/>
                    <a:pt x="2991" y="12530"/>
                    <a:pt x="2956" y="12530"/>
                  </a:cubicBezTo>
                  <a:cubicBezTo>
                    <a:pt x="2699" y="12530"/>
                    <a:pt x="2472" y="12342"/>
                    <a:pt x="2430" y="12079"/>
                  </a:cubicBezTo>
                  <a:lnTo>
                    <a:pt x="1049" y="4507"/>
                  </a:lnTo>
                  <a:cubicBezTo>
                    <a:pt x="989" y="4209"/>
                    <a:pt x="1191" y="3935"/>
                    <a:pt x="1489" y="3876"/>
                  </a:cubicBezTo>
                  <a:lnTo>
                    <a:pt x="2239" y="3745"/>
                  </a:lnTo>
                  <a:cubicBezTo>
                    <a:pt x="2271" y="3954"/>
                    <a:pt x="2449" y="4099"/>
                    <a:pt x="2653" y="4099"/>
                  </a:cubicBezTo>
                  <a:cubicBezTo>
                    <a:pt x="2681" y="4099"/>
                    <a:pt x="2710" y="4096"/>
                    <a:pt x="2739" y="4090"/>
                  </a:cubicBezTo>
                  <a:lnTo>
                    <a:pt x="6656" y="3376"/>
                  </a:lnTo>
                  <a:cubicBezTo>
                    <a:pt x="6883" y="3340"/>
                    <a:pt x="7049" y="3102"/>
                    <a:pt x="7002" y="2876"/>
                  </a:cubicBezTo>
                  <a:lnTo>
                    <a:pt x="7740" y="2733"/>
                  </a:lnTo>
                  <a:cubicBezTo>
                    <a:pt x="7770" y="2728"/>
                    <a:pt x="7801" y="2726"/>
                    <a:pt x="7831" y="2726"/>
                  </a:cubicBezTo>
                  <a:close/>
                  <a:moveTo>
                    <a:pt x="4135" y="1"/>
                  </a:moveTo>
                  <a:cubicBezTo>
                    <a:pt x="4071" y="1"/>
                    <a:pt x="4006" y="6"/>
                    <a:pt x="3942" y="18"/>
                  </a:cubicBezTo>
                  <a:cubicBezTo>
                    <a:pt x="3346" y="125"/>
                    <a:pt x="2954" y="697"/>
                    <a:pt x="3061" y="1280"/>
                  </a:cubicBezTo>
                  <a:cubicBezTo>
                    <a:pt x="3096" y="1459"/>
                    <a:pt x="3168" y="1626"/>
                    <a:pt x="3275" y="1756"/>
                  </a:cubicBezTo>
                  <a:lnTo>
                    <a:pt x="2501" y="1899"/>
                  </a:lnTo>
                  <a:cubicBezTo>
                    <a:pt x="2180" y="1959"/>
                    <a:pt x="1977" y="2268"/>
                    <a:pt x="2025" y="2590"/>
                  </a:cubicBezTo>
                  <a:lnTo>
                    <a:pt x="2084" y="2864"/>
                  </a:lnTo>
                  <a:lnTo>
                    <a:pt x="799" y="3102"/>
                  </a:lnTo>
                  <a:cubicBezTo>
                    <a:pt x="322" y="3185"/>
                    <a:pt x="1" y="3650"/>
                    <a:pt x="84" y="4126"/>
                  </a:cubicBezTo>
                  <a:lnTo>
                    <a:pt x="1656" y="12758"/>
                  </a:lnTo>
                  <a:cubicBezTo>
                    <a:pt x="1741" y="13194"/>
                    <a:pt x="2111" y="13497"/>
                    <a:pt x="2538" y="13497"/>
                  </a:cubicBezTo>
                  <a:cubicBezTo>
                    <a:pt x="2588" y="13497"/>
                    <a:pt x="2640" y="13493"/>
                    <a:pt x="2692" y="13484"/>
                  </a:cubicBezTo>
                  <a:lnTo>
                    <a:pt x="10038" y="12139"/>
                  </a:lnTo>
                  <a:cubicBezTo>
                    <a:pt x="10514" y="12043"/>
                    <a:pt x="10836" y="11579"/>
                    <a:pt x="10752" y="11103"/>
                  </a:cubicBezTo>
                  <a:lnTo>
                    <a:pt x="9181" y="2471"/>
                  </a:lnTo>
                  <a:cubicBezTo>
                    <a:pt x="9097" y="2041"/>
                    <a:pt x="8726" y="1740"/>
                    <a:pt x="8305" y="1740"/>
                  </a:cubicBezTo>
                  <a:cubicBezTo>
                    <a:pt x="8248" y="1740"/>
                    <a:pt x="8191" y="1745"/>
                    <a:pt x="8133" y="1756"/>
                  </a:cubicBezTo>
                  <a:lnTo>
                    <a:pt x="6847" y="1995"/>
                  </a:lnTo>
                  <a:lnTo>
                    <a:pt x="6799" y="1721"/>
                  </a:lnTo>
                  <a:cubicBezTo>
                    <a:pt x="6746" y="1435"/>
                    <a:pt x="6497" y="1235"/>
                    <a:pt x="6225" y="1235"/>
                  </a:cubicBezTo>
                  <a:cubicBezTo>
                    <a:pt x="6190" y="1235"/>
                    <a:pt x="6155" y="1238"/>
                    <a:pt x="6121" y="1245"/>
                  </a:cubicBezTo>
                  <a:lnTo>
                    <a:pt x="5168" y="1411"/>
                  </a:lnTo>
                  <a:cubicBezTo>
                    <a:pt x="5228" y="1245"/>
                    <a:pt x="5228" y="1066"/>
                    <a:pt x="5204" y="899"/>
                  </a:cubicBezTo>
                  <a:cubicBezTo>
                    <a:pt x="5109" y="370"/>
                    <a:pt x="4646" y="1"/>
                    <a:pt x="413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5" name="Google Shape;1555;p8"/>
            <p:cNvSpPr/>
            <p:nvPr/>
          </p:nvSpPr>
          <p:spPr>
            <a:xfrm>
              <a:off x="5125325" y="1043050"/>
              <a:ext cx="46550" cy="38675"/>
            </a:xfrm>
            <a:custGeom>
              <a:rect b="b" l="l" r="r" t="t"/>
              <a:pathLst>
                <a:path extrusionOk="0" h="1547" w="1862">
                  <a:moveTo>
                    <a:pt x="1016" y="1"/>
                  </a:moveTo>
                  <a:cubicBezTo>
                    <a:pt x="968" y="1"/>
                    <a:pt x="919" y="5"/>
                    <a:pt x="870" y="15"/>
                  </a:cubicBezTo>
                  <a:cubicBezTo>
                    <a:pt x="191" y="134"/>
                    <a:pt x="1" y="1015"/>
                    <a:pt x="560" y="1408"/>
                  </a:cubicBezTo>
                  <a:cubicBezTo>
                    <a:pt x="700" y="1504"/>
                    <a:pt x="851" y="1547"/>
                    <a:pt x="997" y="1547"/>
                  </a:cubicBezTo>
                  <a:cubicBezTo>
                    <a:pt x="1451" y="1547"/>
                    <a:pt x="1862" y="1138"/>
                    <a:pt x="1763" y="634"/>
                  </a:cubicBezTo>
                  <a:cubicBezTo>
                    <a:pt x="1700" y="266"/>
                    <a:pt x="1377" y="1"/>
                    <a:pt x="1016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6" name="Google Shape;1556;p8"/>
            <p:cNvSpPr/>
            <p:nvPr/>
          </p:nvSpPr>
          <p:spPr>
            <a:xfrm>
              <a:off x="5178175" y="1031775"/>
              <a:ext cx="96200" cy="33875"/>
            </a:xfrm>
            <a:custGeom>
              <a:rect b="b" l="l" r="r" t="t"/>
              <a:pathLst>
                <a:path extrusionOk="0" h="1355" w="3848">
                  <a:moveTo>
                    <a:pt x="3261" y="1"/>
                  </a:moveTo>
                  <a:cubicBezTo>
                    <a:pt x="3226" y="1"/>
                    <a:pt x="3189" y="5"/>
                    <a:pt x="3149" y="14"/>
                  </a:cubicBezTo>
                  <a:lnTo>
                    <a:pt x="3137" y="14"/>
                  </a:lnTo>
                  <a:lnTo>
                    <a:pt x="542" y="490"/>
                  </a:lnTo>
                  <a:cubicBezTo>
                    <a:pt x="0" y="580"/>
                    <a:pt x="111" y="1354"/>
                    <a:pt x="620" y="1354"/>
                  </a:cubicBezTo>
                  <a:cubicBezTo>
                    <a:pt x="648" y="1354"/>
                    <a:pt x="678" y="1352"/>
                    <a:pt x="709" y="1347"/>
                  </a:cubicBezTo>
                  <a:lnTo>
                    <a:pt x="3292" y="871"/>
                  </a:lnTo>
                  <a:cubicBezTo>
                    <a:pt x="3847" y="793"/>
                    <a:pt x="3750" y="1"/>
                    <a:pt x="326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7" name="Google Shape;1557;p8"/>
            <p:cNvSpPr/>
            <p:nvPr/>
          </p:nvSpPr>
          <p:spPr>
            <a:xfrm>
              <a:off x="5135150" y="1097000"/>
              <a:ext cx="46325" cy="38650"/>
            </a:xfrm>
            <a:custGeom>
              <a:rect b="b" l="l" r="r" t="t"/>
              <a:pathLst>
                <a:path extrusionOk="0" h="1546" w="1853">
                  <a:moveTo>
                    <a:pt x="1002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3" y="1545"/>
                    <a:pt x="1000" y="1545"/>
                  </a:cubicBezTo>
                  <a:cubicBezTo>
                    <a:pt x="1449" y="1545"/>
                    <a:pt x="1852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8" name="Google Shape;1558;p8"/>
            <p:cNvSpPr/>
            <p:nvPr/>
          </p:nvSpPr>
          <p:spPr>
            <a:xfrm>
              <a:off x="5189025" y="1085650"/>
              <a:ext cx="93800" cy="33725"/>
            </a:xfrm>
            <a:custGeom>
              <a:rect b="b" l="l" r="r" t="t"/>
              <a:pathLst>
                <a:path extrusionOk="0" h="1349" w="3752">
                  <a:moveTo>
                    <a:pt x="3132" y="0"/>
                  </a:moveTo>
                  <a:cubicBezTo>
                    <a:pt x="3121" y="0"/>
                    <a:pt x="3109" y="1"/>
                    <a:pt x="3096" y="2"/>
                  </a:cubicBezTo>
                  <a:lnTo>
                    <a:pt x="501" y="478"/>
                  </a:lnTo>
                  <a:cubicBezTo>
                    <a:pt x="0" y="618"/>
                    <a:pt x="125" y="1348"/>
                    <a:pt x="620" y="1348"/>
                  </a:cubicBezTo>
                  <a:cubicBezTo>
                    <a:pt x="632" y="1348"/>
                    <a:pt x="644" y="1348"/>
                    <a:pt x="656" y="1347"/>
                  </a:cubicBezTo>
                  <a:lnTo>
                    <a:pt x="3251" y="871"/>
                  </a:lnTo>
                  <a:cubicBezTo>
                    <a:pt x="3751" y="731"/>
                    <a:pt x="3638" y="0"/>
                    <a:pt x="313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9" name="Google Shape;1559;p8"/>
            <p:cNvSpPr/>
            <p:nvPr/>
          </p:nvSpPr>
          <p:spPr>
            <a:xfrm>
              <a:off x="5145575" y="1154450"/>
              <a:ext cx="46625" cy="38900"/>
            </a:xfrm>
            <a:custGeom>
              <a:rect b="b" l="l" r="r" t="t"/>
              <a:pathLst>
                <a:path extrusionOk="0" h="1556" w="1865">
                  <a:moveTo>
                    <a:pt x="1014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191" y="131"/>
                    <a:pt x="0" y="1012"/>
                    <a:pt x="572" y="1417"/>
                  </a:cubicBezTo>
                  <a:cubicBezTo>
                    <a:pt x="709" y="1513"/>
                    <a:pt x="857" y="1556"/>
                    <a:pt x="1002" y="1556"/>
                  </a:cubicBezTo>
                  <a:cubicBezTo>
                    <a:pt x="1451" y="1556"/>
                    <a:pt x="1864" y="1147"/>
                    <a:pt x="1774" y="643"/>
                  </a:cubicBezTo>
                  <a:cubicBezTo>
                    <a:pt x="1700" y="260"/>
                    <a:pt x="1378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0" name="Google Shape;1560;p8"/>
            <p:cNvSpPr/>
            <p:nvPr/>
          </p:nvSpPr>
          <p:spPr>
            <a:xfrm>
              <a:off x="5199050" y="1143050"/>
              <a:ext cx="94900" cy="34125"/>
            </a:xfrm>
            <a:custGeom>
              <a:rect b="b" l="l" r="r" t="t"/>
              <a:pathLst>
                <a:path extrusionOk="0" h="1365" w="3796">
                  <a:moveTo>
                    <a:pt x="3170" y="0"/>
                  </a:moveTo>
                  <a:cubicBezTo>
                    <a:pt x="3151" y="0"/>
                    <a:pt x="3132" y="1"/>
                    <a:pt x="3112" y="4"/>
                  </a:cubicBezTo>
                  <a:lnTo>
                    <a:pt x="528" y="480"/>
                  </a:lnTo>
                  <a:cubicBezTo>
                    <a:pt x="0" y="606"/>
                    <a:pt x="114" y="1364"/>
                    <a:pt x="625" y="1364"/>
                  </a:cubicBezTo>
                  <a:cubicBezTo>
                    <a:pt x="644" y="1364"/>
                    <a:pt x="663" y="1363"/>
                    <a:pt x="683" y="1361"/>
                  </a:cubicBezTo>
                  <a:lnTo>
                    <a:pt x="3279" y="885"/>
                  </a:lnTo>
                  <a:cubicBezTo>
                    <a:pt x="3796" y="758"/>
                    <a:pt x="3681" y="0"/>
                    <a:pt x="317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1" name="Google Shape;1561;p8"/>
            <p:cNvSpPr/>
            <p:nvPr/>
          </p:nvSpPr>
          <p:spPr>
            <a:xfrm>
              <a:off x="5100925" y="1393950"/>
              <a:ext cx="194400" cy="174175"/>
            </a:xfrm>
            <a:custGeom>
              <a:rect b="b" l="l" r="r" t="t"/>
              <a:pathLst>
                <a:path extrusionOk="0" h="6967" w="7776">
                  <a:moveTo>
                    <a:pt x="3932" y="1"/>
                  </a:moveTo>
                  <a:cubicBezTo>
                    <a:pt x="2904" y="1"/>
                    <a:pt x="1893" y="465"/>
                    <a:pt x="1227" y="1338"/>
                  </a:cubicBezTo>
                  <a:lnTo>
                    <a:pt x="6966" y="4969"/>
                  </a:lnTo>
                  <a:cubicBezTo>
                    <a:pt x="7775" y="3398"/>
                    <a:pt x="7251" y="1469"/>
                    <a:pt x="5751" y="528"/>
                  </a:cubicBezTo>
                  <a:cubicBezTo>
                    <a:pt x="5188" y="173"/>
                    <a:pt x="4557" y="1"/>
                    <a:pt x="3932" y="1"/>
                  </a:cubicBezTo>
                  <a:close/>
                  <a:moveTo>
                    <a:pt x="822" y="1993"/>
                  </a:moveTo>
                  <a:lnTo>
                    <a:pt x="822" y="1993"/>
                  </a:lnTo>
                  <a:cubicBezTo>
                    <a:pt x="0" y="3553"/>
                    <a:pt x="524" y="5493"/>
                    <a:pt x="2024" y="6434"/>
                  </a:cubicBezTo>
                  <a:cubicBezTo>
                    <a:pt x="2586" y="6793"/>
                    <a:pt x="3217" y="6966"/>
                    <a:pt x="3842" y="6966"/>
                  </a:cubicBezTo>
                  <a:cubicBezTo>
                    <a:pt x="4875" y="6966"/>
                    <a:pt x="5893" y="6495"/>
                    <a:pt x="6561" y="5612"/>
                  </a:cubicBezTo>
                  <a:lnTo>
                    <a:pt x="822" y="1993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2" name="Google Shape;1562;p8"/>
            <p:cNvSpPr/>
            <p:nvPr/>
          </p:nvSpPr>
          <p:spPr>
            <a:xfrm>
              <a:off x="5464650" y="1020500"/>
              <a:ext cx="152125" cy="141000"/>
            </a:xfrm>
            <a:custGeom>
              <a:rect b="b" l="l" r="r" t="t"/>
              <a:pathLst>
                <a:path extrusionOk="0" h="5640" w="6085">
                  <a:moveTo>
                    <a:pt x="3620" y="0"/>
                  </a:moveTo>
                  <a:lnTo>
                    <a:pt x="1215" y="1631"/>
                  </a:lnTo>
                  <a:cubicBezTo>
                    <a:pt x="251" y="2286"/>
                    <a:pt x="1" y="3596"/>
                    <a:pt x="656" y="4560"/>
                  </a:cubicBezTo>
                  <a:lnTo>
                    <a:pt x="763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1"/>
                    <a:pt x="3692" y="5275"/>
                  </a:cubicBezTo>
                  <a:lnTo>
                    <a:pt x="6085" y="3644"/>
                  </a:lnTo>
                  <a:lnTo>
                    <a:pt x="3620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3" name="Google Shape;1563;p8"/>
            <p:cNvSpPr/>
            <p:nvPr/>
          </p:nvSpPr>
          <p:spPr>
            <a:xfrm>
              <a:off x="5567350" y="962250"/>
              <a:ext cx="152125" cy="140725"/>
            </a:xfrm>
            <a:custGeom>
              <a:rect b="b" l="l" r="r" t="t"/>
              <a:pathLst>
                <a:path extrusionOk="0" h="5629" w="6085">
                  <a:moveTo>
                    <a:pt x="3577" y="1"/>
                  </a:moveTo>
                  <a:cubicBezTo>
                    <a:pt x="3169" y="1"/>
                    <a:pt x="2757" y="119"/>
                    <a:pt x="2394" y="366"/>
                  </a:cubicBezTo>
                  <a:lnTo>
                    <a:pt x="1" y="1985"/>
                  </a:lnTo>
                  <a:lnTo>
                    <a:pt x="2489" y="5628"/>
                  </a:lnTo>
                  <a:lnTo>
                    <a:pt x="4882" y="4009"/>
                  </a:lnTo>
                  <a:cubicBezTo>
                    <a:pt x="5835" y="3354"/>
                    <a:pt x="6085" y="2044"/>
                    <a:pt x="5430" y="1080"/>
                  </a:cubicBezTo>
                  <a:lnTo>
                    <a:pt x="5323" y="925"/>
                  </a:lnTo>
                  <a:cubicBezTo>
                    <a:pt x="4914" y="324"/>
                    <a:pt x="4252" y="1"/>
                    <a:pt x="357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4" name="Google Shape;1564;p8"/>
            <p:cNvSpPr/>
            <p:nvPr/>
          </p:nvSpPr>
          <p:spPr>
            <a:xfrm>
              <a:off x="5420300" y="1311750"/>
              <a:ext cx="267925" cy="266650"/>
            </a:xfrm>
            <a:custGeom>
              <a:rect b="b" l="l" r="r" t="t"/>
              <a:pathLst>
                <a:path extrusionOk="0" h="10666" w="10717">
                  <a:moveTo>
                    <a:pt x="4999" y="1"/>
                  </a:moveTo>
                  <a:cubicBezTo>
                    <a:pt x="4821" y="1"/>
                    <a:pt x="4666" y="136"/>
                    <a:pt x="4644" y="328"/>
                  </a:cubicBezTo>
                  <a:lnTo>
                    <a:pt x="4180" y="3805"/>
                  </a:lnTo>
                  <a:lnTo>
                    <a:pt x="703" y="3340"/>
                  </a:lnTo>
                  <a:cubicBezTo>
                    <a:pt x="688" y="3338"/>
                    <a:pt x="674" y="3338"/>
                    <a:pt x="659" y="3338"/>
                  </a:cubicBezTo>
                  <a:cubicBezTo>
                    <a:pt x="474" y="3338"/>
                    <a:pt x="309" y="3474"/>
                    <a:pt x="287" y="3662"/>
                  </a:cubicBezTo>
                  <a:lnTo>
                    <a:pt x="37" y="5626"/>
                  </a:lnTo>
                  <a:cubicBezTo>
                    <a:pt x="1" y="5829"/>
                    <a:pt x="144" y="6019"/>
                    <a:pt x="346" y="6043"/>
                  </a:cubicBezTo>
                  <a:lnTo>
                    <a:pt x="3823" y="6507"/>
                  </a:lnTo>
                  <a:lnTo>
                    <a:pt x="3370" y="9984"/>
                  </a:lnTo>
                  <a:cubicBezTo>
                    <a:pt x="3335" y="10186"/>
                    <a:pt x="3477" y="10377"/>
                    <a:pt x="3692" y="10401"/>
                  </a:cubicBezTo>
                  <a:lnTo>
                    <a:pt x="5656" y="10663"/>
                  </a:lnTo>
                  <a:cubicBezTo>
                    <a:pt x="5671" y="10664"/>
                    <a:pt x="5686" y="10665"/>
                    <a:pt x="5700" y="10665"/>
                  </a:cubicBezTo>
                  <a:cubicBezTo>
                    <a:pt x="5886" y="10665"/>
                    <a:pt x="6051" y="10529"/>
                    <a:pt x="6073" y="10341"/>
                  </a:cubicBezTo>
                  <a:lnTo>
                    <a:pt x="6537" y="6864"/>
                  </a:lnTo>
                  <a:lnTo>
                    <a:pt x="10014" y="7329"/>
                  </a:lnTo>
                  <a:cubicBezTo>
                    <a:pt x="10029" y="7331"/>
                    <a:pt x="10044" y="7331"/>
                    <a:pt x="10058" y="7331"/>
                  </a:cubicBezTo>
                  <a:cubicBezTo>
                    <a:pt x="10243" y="7331"/>
                    <a:pt x="10409" y="7195"/>
                    <a:pt x="10431" y="7007"/>
                  </a:cubicBezTo>
                  <a:lnTo>
                    <a:pt x="10693" y="5031"/>
                  </a:lnTo>
                  <a:cubicBezTo>
                    <a:pt x="10716" y="4828"/>
                    <a:pt x="10574" y="4638"/>
                    <a:pt x="10371" y="4614"/>
                  </a:cubicBezTo>
                  <a:lnTo>
                    <a:pt x="6895" y="4150"/>
                  </a:lnTo>
                  <a:lnTo>
                    <a:pt x="7347" y="673"/>
                  </a:lnTo>
                  <a:cubicBezTo>
                    <a:pt x="7383" y="471"/>
                    <a:pt x="7240" y="280"/>
                    <a:pt x="7026" y="256"/>
                  </a:cubicBezTo>
                  <a:lnTo>
                    <a:pt x="5061" y="6"/>
                  </a:lnTo>
                  <a:cubicBezTo>
                    <a:pt x="5040" y="3"/>
                    <a:pt x="5019" y="1"/>
                    <a:pt x="499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5" name="Google Shape;1565;p8"/>
            <p:cNvSpPr/>
            <p:nvPr/>
          </p:nvSpPr>
          <p:spPr>
            <a:xfrm>
              <a:off x="5077100" y="1715975"/>
              <a:ext cx="271200" cy="337725"/>
            </a:xfrm>
            <a:custGeom>
              <a:rect b="b" l="l" r="r" t="t"/>
              <a:pathLst>
                <a:path extrusionOk="0" h="13509" w="10848">
                  <a:moveTo>
                    <a:pt x="4153" y="414"/>
                  </a:moveTo>
                  <a:cubicBezTo>
                    <a:pt x="4440" y="414"/>
                    <a:pt x="4724" y="589"/>
                    <a:pt x="4775" y="982"/>
                  </a:cubicBezTo>
                  <a:cubicBezTo>
                    <a:pt x="4811" y="1173"/>
                    <a:pt x="4763" y="1375"/>
                    <a:pt x="4632" y="1518"/>
                  </a:cubicBezTo>
                  <a:lnTo>
                    <a:pt x="3835" y="1673"/>
                  </a:lnTo>
                  <a:cubicBezTo>
                    <a:pt x="3668" y="1578"/>
                    <a:pt x="3549" y="1411"/>
                    <a:pt x="3513" y="1209"/>
                  </a:cubicBezTo>
                  <a:cubicBezTo>
                    <a:pt x="3399" y="710"/>
                    <a:pt x="3779" y="414"/>
                    <a:pt x="4153" y="414"/>
                  </a:cubicBezTo>
                  <a:close/>
                  <a:moveTo>
                    <a:pt x="7868" y="2734"/>
                  </a:moveTo>
                  <a:cubicBezTo>
                    <a:pt x="8126" y="2734"/>
                    <a:pt x="8354" y="2923"/>
                    <a:pt x="8407" y="3185"/>
                  </a:cubicBezTo>
                  <a:lnTo>
                    <a:pt x="9788" y="10746"/>
                  </a:lnTo>
                  <a:cubicBezTo>
                    <a:pt x="9835" y="11043"/>
                    <a:pt x="9633" y="11329"/>
                    <a:pt x="9335" y="11377"/>
                  </a:cubicBezTo>
                  <a:lnTo>
                    <a:pt x="3073" y="12520"/>
                  </a:lnTo>
                  <a:cubicBezTo>
                    <a:pt x="3038" y="12527"/>
                    <a:pt x="3003" y="12530"/>
                    <a:pt x="2968" y="12530"/>
                  </a:cubicBezTo>
                  <a:cubicBezTo>
                    <a:pt x="2711" y="12530"/>
                    <a:pt x="2484" y="12342"/>
                    <a:pt x="2442" y="12079"/>
                  </a:cubicBezTo>
                  <a:lnTo>
                    <a:pt x="1061" y="4519"/>
                  </a:lnTo>
                  <a:cubicBezTo>
                    <a:pt x="1013" y="4221"/>
                    <a:pt x="1203" y="3935"/>
                    <a:pt x="1513" y="3888"/>
                  </a:cubicBezTo>
                  <a:lnTo>
                    <a:pt x="2251" y="3745"/>
                  </a:lnTo>
                  <a:cubicBezTo>
                    <a:pt x="2294" y="3960"/>
                    <a:pt x="2483" y="4107"/>
                    <a:pt x="2695" y="4107"/>
                  </a:cubicBezTo>
                  <a:cubicBezTo>
                    <a:pt x="2717" y="4107"/>
                    <a:pt x="2740" y="4105"/>
                    <a:pt x="2763" y="4102"/>
                  </a:cubicBezTo>
                  <a:lnTo>
                    <a:pt x="6668" y="3387"/>
                  </a:lnTo>
                  <a:cubicBezTo>
                    <a:pt x="6907" y="3340"/>
                    <a:pt x="7061" y="3114"/>
                    <a:pt x="7026" y="2875"/>
                  </a:cubicBezTo>
                  <a:lnTo>
                    <a:pt x="7764" y="2745"/>
                  </a:lnTo>
                  <a:cubicBezTo>
                    <a:pt x="7799" y="2737"/>
                    <a:pt x="7834" y="2734"/>
                    <a:pt x="7868" y="2734"/>
                  </a:cubicBezTo>
                  <a:close/>
                  <a:moveTo>
                    <a:pt x="4147" y="0"/>
                  </a:moveTo>
                  <a:cubicBezTo>
                    <a:pt x="4083" y="0"/>
                    <a:pt x="4018" y="6"/>
                    <a:pt x="3954" y="18"/>
                  </a:cubicBezTo>
                  <a:cubicBezTo>
                    <a:pt x="3358" y="125"/>
                    <a:pt x="2966" y="697"/>
                    <a:pt x="3073" y="1292"/>
                  </a:cubicBezTo>
                  <a:cubicBezTo>
                    <a:pt x="3108" y="1459"/>
                    <a:pt x="3180" y="1625"/>
                    <a:pt x="3287" y="1768"/>
                  </a:cubicBezTo>
                  <a:lnTo>
                    <a:pt x="2513" y="1911"/>
                  </a:lnTo>
                  <a:cubicBezTo>
                    <a:pt x="2192" y="1971"/>
                    <a:pt x="1989" y="2280"/>
                    <a:pt x="2037" y="2602"/>
                  </a:cubicBezTo>
                  <a:lnTo>
                    <a:pt x="2096" y="2875"/>
                  </a:lnTo>
                  <a:lnTo>
                    <a:pt x="811" y="3114"/>
                  </a:lnTo>
                  <a:cubicBezTo>
                    <a:pt x="322" y="3197"/>
                    <a:pt x="1" y="3661"/>
                    <a:pt x="96" y="4149"/>
                  </a:cubicBezTo>
                  <a:lnTo>
                    <a:pt x="1668" y="12770"/>
                  </a:lnTo>
                  <a:cubicBezTo>
                    <a:pt x="1742" y="13206"/>
                    <a:pt x="2121" y="13509"/>
                    <a:pt x="2549" y="13509"/>
                  </a:cubicBezTo>
                  <a:cubicBezTo>
                    <a:pt x="2600" y="13509"/>
                    <a:pt x="2652" y="13505"/>
                    <a:pt x="2704" y="13496"/>
                  </a:cubicBezTo>
                  <a:lnTo>
                    <a:pt x="10038" y="12150"/>
                  </a:lnTo>
                  <a:cubicBezTo>
                    <a:pt x="10526" y="12067"/>
                    <a:pt x="10848" y="11603"/>
                    <a:pt x="10752" y="11115"/>
                  </a:cubicBezTo>
                  <a:lnTo>
                    <a:pt x="9181" y="2483"/>
                  </a:lnTo>
                  <a:cubicBezTo>
                    <a:pt x="9097" y="2052"/>
                    <a:pt x="8726" y="1751"/>
                    <a:pt x="8313" y="1751"/>
                  </a:cubicBezTo>
                  <a:cubicBezTo>
                    <a:pt x="8257" y="1751"/>
                    <a:pt x="8201" y="1757"/>
                    <a:pt x="8145" y="1768"/>
                  </a:cubicBezTo>
                  <a:lnTo>
                    <a:pt x="6859" y="1994"/>
                  </a:lnTo>
                  <a:lnTo>
                    <a:pt x="6811" y="1721"/>
                  </a:lnTo>
                  <a:cubicBezTo>
                    <a:pt x="6758" y="1431"/>
                    <a:pt x="6500" y="1237"/>
                    <a:pt x="6223" y="1237"/>
                  </a:cubicBezTo>
                  <a:cubicBezTo>
                    <a:pt x="6193" y="1237"/>
                    <a:pt x="6163" y="1240"/>
                    <a:pt x="6133" y="1244"/>
                  </a:cubicBezTo>
                  <a:lnTo>
                    <a:pt x="5180" y="1423"/>
                  </a:lnTo>
                  <a:cubicBezTo>
                    <a:pt x="5240" y="1244"/>
                    <a:pt x="5240" y="1066"/>
                    <a:pt x="5216" y="899"/>
                  </a:cubicBezTo>
                  <a:cubicBezTo>
                    <a:pt x="5121" y="370"/>
                    <a:pt x="4658" y="0"/>
                    <a:pt x="414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6" name="Google Shape;1566;p8"/>
            <p:cNvSpPr/>
            <p:nvPr/>
          </p:nvSpPr>
          <p:spPr>
            <a:xfrm>
              <a:off x="5125325" y="1837275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3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4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7" name="Google Shape;1567;p8"/>
            <p:cNvSpPr/>
            <p:nvPr/>
          </p:nvSpPr>
          <p:spPr>
            <a:xfrm>
              <a:off x="5177825" y="1825875"/>
              <a:ext cx="97050" cy="34050"/>
            </a:xfrm>
            <a:custGeom>
              <a:rect b="b" l="l" r="r" t="t"/>
              <a:pathLst>
                <a:path extrusionOk="0" h="1362" w="3882">
                  <a:moveTo>
                    <a:pt x="3285" y="1"/>
                  </a:moveTo>
                  <a:cubicBezTo>
                    <a:pt x="3247" y="1"/>
                    <a:pt x="3206" y="5"/>
                    <a:pt x="3163" y="15"/>
                  </a:cubicBezTo>
                  <a:lnTo>
                    <a:pt x="3151" y="15"/>
                  </a:lnTo>
                  <a:lnTo>
                    <a:pt x="556" y="492"/>
                  </a:lnTo>
                  <a:cubicBezTo>
                    <a:pt x="1" y="569"/>
                    <a:pt x="108" y="1362"/>
                    <a:pt x="599" y="1362"/>
                  </a:cubicBezTo>
                  <a:cubicBezTo>
                    <a:pt x="634" y="1362"/>
                    <a:pt x="671" y="1358"/>
                    <a:pt x="711" y="1349"/>
                  </a:cubicBezTo>
                  <a:lnTo>
                    <a:pt x="3306" y="873"/>
                  </a:lnTo>
                  <a:cubicBezTo>
                    <a:pt x="3882" y="817"/>
                    <a:pt x="3788" y="1"/>
                    <a:pt x="328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8" name="Google Shape;1568;p8"/>
            <p:cNvSpPr/>
            <p:nvPr/>
          </p:nvSpPr>
          <p:spPr>
            <a:xfrm>
              <a:off x="5135150" y="1891150"/>
              <a:ext cx="46325" cy="38650"/>
            </a:xfrm>
            <a:custGeom>
              <a:rect b="b" l="l" r="r" t="t"/>
              <a:pathLst>
                <a:path extrusionOk="0" h="1546" w="1853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2" y="1502"/>
                    <a:pt x="854" y="1545"/>
                    <a:pt x="1001" y="1545"/>
                  </a:cubicBezTo>
                  <a:cubicBezTo>
                    <a:pt x="1450" y="1545"/>
                    <a:pt x="1852" y="1145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9" name="Google Shape;1569;p8"/>
            <p:cNvSpPr/>
            <p:nvPr/>
          </p:nvSpPr>
          <p:spPr>
            <a:xfrm>
              <a:off x="5189125" y="1879800"/>
              <a:ext cx="93700" cy="33750"/>
            </a:xfrm>
            <a:custGeom>
              <a:rect b="b" l="l" r="r" t="t"/>
              <a:pathLst>
                <a:path extrusionOk="0" h="1350" w="3748">
                  <a:moveTo>
                    <a:pt x="3128" y="0"/>
                  </a:moveTo>
                  <a:cubicBezTo>
                    <a:pt x="3117" y="0"/>
                    <a:pt x="3105" y="1"/>
                    <a:pt x="3092" y="2"/>
                  </a:cubicBezTo>
                  <a:lnTo>
                    <a:pt x="497" y="478"/>
                  </a:lnTo>
                  <a:cubicBezTo>
                    <a:pt x="0" y="628"/>
                    <a:pt x="120" y="1349"/>
                    <a:pt x="605" y="1349"/>
                  </a:cubicBezTo>
                  <a:cubicBezTo>
                    <a:pt x="620" y="1349"/>
                    <a:pt x="636" y="1348"/>
                    <a:pt x="652" y="1347"/>
                  </a:cubicBezTo>
                  <a:lnTo>
                    <a:pt x="3247" y="883"/>
                  </a:lnTo>
                  <a:cubicBezTo>
                    <a:pt x="3747" y="731"/>
                    <a:pt x="3634" y="0"/>
                    <a:pt x="312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0" name="Google Shape;1570;p8"/>
            <p:cNvSpPr/>
            <p:nvPr/>
          </p:nvSpPr>
          <p:spPr>
            <a:xfrm>
              <a:off x="5145575" y="1948900"/>
              <a:ext cx="46625" cy="38625"/>
            </a:xfrm>
            <a:custGeom>
              <a:rect b="b" l="l" r="r" t="t"/>
              <a:pathLst>
                <a:path extrusionOk="0" h="1545" w="1865">
                  <a:moveTo>
                    <a:pt x="1014" y="0"/>
                  </a:moveTo>
                  <a:cubicBezTo>
                    <a:pt x="970" y="0"/>
                    <a:pt x="926" y="4"/>
                    <a:pt x="881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9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1" name="Google Shape;1571;p8"/>
            <p:cNvSpPr/>
            <p:nvPr/>
          </p:nvSpPr>
          <p:spPr>
            <a:xfrm>
              <a:off x="5199250" y="1937500"/>
              <a:ext cx="94400" cy="33775"/>
            </a:xfrm>
            <a:custGeom>
              <a:rect b="b" l="l" r="r" t="t"/>
              <a:pathLst>
                <a:path extrusionOk="0" h="1351" w="3776">
                  <a:moveTo>
                    <a:pt x="3162" y="0"/>
                  </a:moveTo>
                  <a:cubicBezTo>
                    <a:pt x="3143" y="0"/>
                    <a:pt x="3124" y="1"/>
                    <a:pt x="3104" y="3"/>
                  </a:cubicBezTo>
                  <a:lnTo>
                    <a:pt x="520" y="468"/>
                  </a:lnTo>
                  <a:cubicBezTo>
                    <a:pt x="0" y="606"/>
                    <a:pt x="120" y="1351"/>
                    <a:pt x="628" y="1351"/>
                  </a:cubicBezTo>
                  <a:cubicBezTo>
                    <a:pt x="643" y="1351"/>
                    <a:pt x="659" y="1350"/>
                    <a:pt x="675" y="1349"/>
                  </a:cubicBezTo>
                  <a:lnTo>
                    <a:pt x="3271" y="872"/>
                  </a:lnTo>
                  <a:cubicBezTo>
                    <a:pt x="3776" y="735"/>
                    <a:pt x="3661" y="0"/>
                    <a:pt x="316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2" name="Google Shape;1572;p8"/>
            <p:cNvSpPr/>
            <p:nvPr/>
          </p:nvSpPr>
          <p:spPr>
            <a:xfrm>
              <a:off x="5102125" y="2188200"/>
              <a:ext cx="193200" cy="173650"/>
            </a:xfrm>
            <a:custGeom>
              <a:rect b="b" l="l" r="r" t="t"/>
              <a:pathLst>
                <a:path extrusionOk="0" h="6946" w="7728">
                  <a:moveTo>
                    <a:pt x="3895" y="0"/>
                  </a:moveTo>
                  <a:cubicBezTo>
                    <a:pt x="2864" y="0"/>
                    <a:pt x="1847" y="469"/>
                    <a:pt x="1179" y="1346"/>
                  </a:cubicBezTo>
                  <a:lnTo>
                    <a:pt x="6918" y="4965"/>
                  </a:lnTo>
                  <a:cubicBezTo>
                    <a:pt x="7727" y="3394"/>
                    <a:pt x="7203" y="1465"/>
                    <a:pt x="5703" y="524"/>
                  </a:cubicBezTo>
                  <a:cubicBezTo>
                    <a:pt x="5144" y="171"/>
                    <a:pt x="4517" y="0"/>
                    <a:pt x="3895" y="0"/>
                  </a:cubicBezTo>
                  <a:close/>
                  <a:moveTo>
                    <a:pt x="774" y="1989"/>
                  </a:moveTo>
                  <a:cubicBezTo>
                    <a:pt x="0" y="3548"/>
                    <a:pt x="488" y="5477"/>
                    <a:pt x="1953" y="6418"/>
                  </a:cubicBezTo>
                  <a:cubicBezTo>
                    <a:pt x="2520" y="6774"/>
                    <a:pt x="3154" y="6945"/>
                    <a:pt x="3783" y="6945"/>
                  </a:cubicBezTo>
                  <a:cubicBezTo>
                    <a:pt x="4815" y="6945"/>
                    <a:pt x="5832" y="6482"/>
                    <a:pt x="6513" y="5608"/>
                  </a:cubicBezTo>
                  <a:lnTo>
                    <a:pt x="774" y="1989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3" name="Google Shape;1573;p8"/>
            <p:cNvSpPr/>
            <p:nvPr/>
          </p:nvSpPr>
          <p:spPr>
            <a:xfrm>
              <a:off x="5464650" y="1814925"/>
              <a:ext cx="152125" cy="140725"/>
            </a:xfrm>
            <a:custGeom>
              <a:rect b="b" l="l" r="r" t="t"/>
              <a:pathLst>
                <a:path extrusionOk="0" h="5629" w="6085">
                  <a:moveTo>
                    <a:pt x="3620" y="1"/>
                  </a:moveTo>
                  <a:lnTo>
                    <a:pt x="1215" y="1620"/>
                  </a:lnTo>
                  <a:cubicBezTo>
                    <a:pt x="251" y="2275"/>
                    <a:pt x="1" y="3585"/>
                    <a:pt x="656" y="4549"/>
                  </a:cubicBezTo>
                  <a:lnTo>
                    <a:pt x="763" y="4704"/>
                  </a:lnTo>
                  <a:cubicBezTo>
                    <a:pt x="1171" y="5305"/>
                    <a:pt x="1833" y="5629"/>
                    <a:pt x="2508" y="5629"/>
                  </a:cubicBezTo>
                  <a:cubicBezTo>
                    <a:pt x="2916" y="5629"/>
                    <a:pt x="3328" y="5510"/>
                    <a:pt x="3692" y="5264"/>
                  </a:cubicBezTo>
                  <a:lnTo>
                    <a:pt x="6085" y="3644"/>
                  </a:lnTo>
                  <a:lnTo>
                    <a:pt x="3620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4" name="Google Shape;1574;p8"/>
            <p:cNvSpPr/>
            <p:nvPr/>
          </p:nvSpPr>
          <p:spPr>
            <a:xfrm>
              <a:off x="5567350" y="1756600"/>
              <a:ext cx="152125" cy="140800"/>
            </a:xfrm>
            <a:custGeom>
              <a:rect b="b" l="l" r="r" t="t"/>
              <a:pathLst>
                <a:path extrusionOk="0" h="5632" w="6085">
                  <a:moveTo>
                    <a:pt x="3588" y="1"/>
                  </a:moveTo>
                  <a:cubicBezTo>
                    <a:pt x="3177" y="1"/>
                    <a:pt x="2760" y="120"/>
                    <a:pt x="2394" y="369"/>
                  </a:cubicBezTo>
                  <a:lnTo>
                    <a:pt x="1" y="1989"/>
                  </a:lnTo>
                  <a:lnTo>
                    <a:pt x="2489" y="5632"/>
                  </a:lnTo>
                  <a:lnTo>
                    <a:pt x="4882" y="4001"/>
                  </a:lnTo>
                  <a:cubicBezTo>
                    <a:pt x="5835" y="3346"/>
                    <a:pt x="6085" y="2036"/>
                    <a:pt x="5430" y="1072"/>
                  </a:cubicBezTo>
                  <a:lnTo>
                    <a:pt x="5430" y="1072"/>
                  </a:lnTo>
                  <a:lnTo>
                    <a:pt x="5430" y="1084"/>
                  </a:lnTo>
                  <a:lnTo>
                    <a:pt x="5323" y="917"/>
                  </a:lnTo>
                  <a:cubicBezTo>
                    <a:pt x="4917" y="319"/>
                    <a:pt x="4259" y="1"/>
                    <a:pt x="358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5" name="Google Shape;1575;p8"/>
            <p:cNvSpPr/>
            <p:nvPr/>
          </p:nvSpPr>
          <p:spPr>
            <a:xfrm>
              <a:off x="5420300" y="2105675"/>
              <a:ext cx="267925" cy="266925"/>
            </a:xfrm>
            <a:custGeom>
              <a:rect b="b" l="l" r="r" t="t"/>
              <a:pathLst>
                <a:path extrusionOk="0" h="10677" w="10717">
                  <a:moveTo>
                    <a:pt x="5017" y="1"/>
                  </a:moveTo>
                  <a:cubicBezTo>
                    <a:pt x="4832" y="1"/>
                    <a:pt x="4666" y="137"/>
                    <a:pt x="4644" y="325"/>
                  </a:cubicBezTo>
                  <a:lnTo>
                    <a:pt x="4180" y="3813"/>
                  </a:lnTo>
                  <a:lnTo>
                    <a:pt x="703" y="3349"/>
                  </a:lnTo>
                  <a:cubicBezTo>
                    <a:pt x="688" y="3347"/>
                    <a:pt x="674" y="3346"/>
                    <a:pt x="659" y="3346"/>
                  </a:cubicBezTo>
                  <a:cubicBezTo>
                    <a:pt x="474" y="3346"/>
                    <a:pt x="309" y="3483"/>
                    <a:pt x="287" y="3670"/>
                  </a:cubicBezTo>
                  <a:lnTo>
                    <a:pt x="37" y="5635"/>
                  </a:lnTo>
                  <a:cubicBezTo>
                    <a:pt x="1" y="5837"/>
                    <a:pt x="144" y="6028"/>
                    <a:pt x="346" y="6052"/>
                  </a:cubicBezTo>
                  <a:lnTo>
                    <a:pt x="3823" y="6516"/>
                  </a:lnTo>
                  <a:lnTo>
                    <a:pt x="3370" y="9993"/>
                  </a:lnTo>
                  <a:cubicBezTo>
                    <a:pt x="3335" y="10195"/>
                    <a:pt x="3477" y="10386"/>
                    <a:pt x="3692" y="10409"/>
                  </a:cubicBezTo>
                  <a:lnTo>
                    <a:pt x="5656" y="10671"/>
                  </a:lnTo>
                  <a:cubicBezTo>
                    <a:pt x="5677" y="10675"/>
                    <a:pt x="5698" y="10677"/>
                    <a:pt x="5718" y="10677"/>
                  </a:cubicBezTo>
                  <a:cubicBezTo>
                    <a:pt x="5896" y="10677"/>
                    <a:pt x="6052" y="10542"/>
                    <a:pt x="6073" y="10350"/>
                  </a:cubicBezTo>
                  <a:lnTo>
                    <a:pt x="6537" y="6873"/>
                  </a:lnTo>
                  <a:lnTo>
                    <a:pt x="10014" y="7338"/>
                  </a:lnTo>
                  <a:cubicBezTo>
                    <a:pt x="10029" y="7339"/>
                    <a:pt x="10044" y="7340"/>
                    <a:pt x="10058" y="7340"/>
                  </a:cubicBezTo>
                  <a:cubicBezTo>
                    <a:pt x="10243" y="7340"/>
                    <a:pt x="10409" y="7204"/>
                    <a:pt x="10431" y="7016"/>
                  </a:cubicBezTo>
                  <a:lnTo>
                    <a:pt x="10693" y="5040"/>
                  </a:lnTo>
                  <a:cubicBezTo>
                    <a:pt x="10716" y="4837"/>
                    <a:pt x="10574" y="4647"/>
                    <a:pt x="10371" y="4623"/>
                  </a:cubicBezTo>
                  <a:lnTo>
                    <a:pt x="6895" y="4159"/>
                  </a:lnTo>
                  <a:lnTo>
                    <a:pt x="7347" y="682"/>
                  </a:lnTo>
                  <a:cubicBezTo>
                    <a:pt x="7383" y="480"/>
                    <a:pt x="7240" y="289"/>
                    <a:pt x="7026" y="265"/>
                  </a:cubicBezTo>
                  <a:lnTo>
                    <a:pt x="5061" y="3"/>
                  </a:lnTo>
                  <a:cubicBezTo>
                    <a:pt x="5046" y="2"/>
                    <a:pt x="5031" y="1"/>
                    <a:pt x="501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6" name="Google Shape;1576;p8"/>
            <p:cNvSpPr/>
            <p:nvPr/>
          </p:nvSpPr>
          <p:spPr>
            <a:xfrm>
              <a:off x="5077100" y="2510400"/>
              <a:ext cx="271200" cy="337175"/>
            </a:xfrm>
            <a:custGeom>
              <a:rect b="b" l="l" r="r" t="t"/>
              <a:pathLst>
                <a:path extrusionOk="0" h="13487" w="10848">
                  <a:moveTo>
                    <a:pt x="4151" y="408"/>
                  </a:moveTo>
                  <a:cubicBezTo>
                    <a:pt x="4439" y="408"/>
                    <a:pt x="4723" y="582"/>
                    <a:pt x="4775" y="971"/>
                  </a:cubicBezTo>
                  <a:cubicBezTo>
                    <a:pt x="4811" y="1162"/>
                    <a:pt x="4763" y="1364"/>
                    <a:pt x="4632" y="1507"/>
                  </a:cubicBezTo>
                  <a:lnTo>
                    <a:pt x="3835" y="1662"/>
                  </a:lnTo>
                  <a:cubicBezTo>
                    <a:pt x="3668" y="1567"/>
                    <a:pt x="3549" y="1400"/>
                    <a:pt x="3513" y="1209"/>
                  </a:cubicBezTo>
                  <a:lnTo>
                    <a:pt x="3513" y="1197"/>
                  </a:lnTo>
                  <a:cubicBezTo>
                    <a:pt x="3399" y="700"/>
                    <a:pt x="3778" y="408"/>
                    <a:pt x="4151" y="408"/>
                  </a:cubicBezTo>
                  <a:close/>
                  <a:moveTo>
                    <a:pt x="7856" y="2711"/>
                  </a:moveTo>
                  <a:cubicBezTo>
                    <a:pt x="8114" y="2711"/>
                    <a:pt x="8342" y="2899"/>
                    <a:pt x="8395" y="3162"/>
                  </a:cubicBezTo>
                  <a:lnTo>
                    <a:pt x="9788" y="10734"/>
                  </a:lnTo>
                  <a:cubicBezTo>
                    <a:pt x="9835" y="11032"/>
                    <a:pt x="9633" y="11318"/>
                    <a:pt x="9335" y="11365"/>
                  </a:cubicBezTo>
                  <a:lnTo>
                    <a:pt x="3073" y="12508"/>
                  </a:lnTo>
                  <a:cubicBezTo>
                    <a:pt x="3038" y="12515"/>
                    <a:pt x="3003" y="12519"/>
                    <a:pt x="2968" y="12519"/>
                  </a:cubicBezTo>
                  <a:cubicBezTo>
                    <a:pt x="2711" y="12519"/>
                    <a:pt x="2484" y="12330"/>
                    <a:pt x="2442" y="12068"/>
                  </a:cubicBezTo>
                  <a:lnTo>
                    <a:pt x="1061" y="4495"/>
                  </a:lnTo>
                  <a:cubicBezTo>
                    <a:pt x="1001" y="4198"/>
                    <a:pt x="1203" y="3912"/>
                    <a:pt x="1501" y="3864"/>
                  </a:cubicBezTo>
                  <a:lnTo>
                    <a:pt x="2251" y="3722"/>
                  </a:lnTo>
                  <a:cubicBezTo>
                    <a:pt x="2283" y="3932"/>
                    <a:pt x="2463" y="4087"/>
                    <a:pt x="2669" y="4087"/>
                  </a:cubicBezTo>
                  <a:cubicBezTo>
                    <a:pt x="2696" y="4087"/>
                    <a:pt x="2724" y="4084"/>
                    <a:pt x="2751" y="4079"/>
                  </a:cubicBezTo>
                  <a:lnTo>
                    <a:pt x="6668" y="3364"/>
                  </a:lnTo>
                  <a:cubicBezTo>
                    <a:pt x="6895" y="3317"/>
                    <a:pt x="7061" y="3091"/>
                    <a:pt x="7014" y="2852"/>
                  </a:cubicBezTo>
                  <a:lnTo>
                    <a:pt x="7752" y="2721"/>
                  </a:lnTo>
                  <a:cubicBezTo>
                    <a:pt x="7787" y="2714"/>
                    <a:pt x="7822" y="2711"/>
                    <a:pt x="7856" y="2711"/>
                  </a:cubicBezTo>
                  <a:close/>
                  <a:moveTo>
                    <a:pt x="4151" y="1"/>
                  </a:moveTo>
                  <a:cubicBezTo>
                    <a:pt x="4086" y="1"/>
                    <a:pt x="4020" y="7"/>
                    <a:pt x="3954" y="19"/>
                  </a:cubicBezTo>
                  <a:cubicBezTo>
                    <a:pt x="3358" y="126"/>
                    <a:pt x="2966" y="685"/>
                    <a:pt x="3073" y="1281"/>
                  </a:cubicBezTo>
                  <a:cubicBezTo>
                    <a:pt x="3108" y="1447"/>
                    <a:pt x="3180" y="1614"/>
                    <a:pt x="3287" y="1757"/>
                  </a:cubicBezTo>
                  <a:lnTo>
                    <a:pt x="2513" y="1900"/>
                  </a:lnTo>
                  <a:cubicBezTo>
                    <a:pt x="2192" y="1959"/>
                    <a:pt x="1989" y="2257"/>
                    <a:pt x="2037" y="2579"/>
                  </a:cubicBezTo>
                  <a:lnTo>
                    <a:pt x="2096" y="2864"/>
                  </a:lnTo>
                  <a:lnTo>
                    <a:pt x="811" y="3091"/>
                  </a:lnTo>
                  <a:cubicBezTo>
                    <a:pt x="322" y="3186"/>
                    <a:pt x="1" y="3650"/>
                    <a:pt x="96" y="4126"/>
                  </a:cubicBezTo>
                  <a:lnTo>
                    <a:pt x="1668" y="12758"/>
                  </a:lnTo>
                  <a:cubicBezTo>
                    <a:pt x="1742" y="13193"/>
                    <a:pt x="2119" y="13486"/>
                    <a:pt x="2545" y="13486"/>
                  </a:cubicBezTo>
                  <a:cubicBezTo>
                    <a:pt x="2597" y="13486"/>
                    <a:pt x="2650" y="13482"/>
                    <a:pt x="2704" y="13473"/>
                  </a:cubicBezTo>
                  <a:lnTo>
                    <a:pt x="10038" y="12139"/>
                  </a:lnTo>
                  <a:cubicBezTo>
                    <a:pt x="10526" y="12044"/>
                    <a:pt x="10848" y="11580"/>
                    <a:pt x="10752" y="11091"/>
                  </a:cubicBezTo>
                  <a:lnTo>
                    <a:pt x="9181" y="2459"/>
                  </a:lnTo>
                  <a:cubicBezTo>
                    <a:pt x="9096" y="2025"/>
                    <a:pt x="8718" y="1732"/>
                    <a:pt x="8300" y="1732"/>
                  </a:cubicBezTo>
                  <a:cubicBezTo>
                    <a:pt x="8249" y="1732"/>
                    <a:pt x="8197" y="1736"/>
                    <a:pt x="8145" y="1745"/>
                  </a:cubicBezTo>
                  <a:lnTo>
                    <a:pt x="6859" y="1983"/>
                  </a:lnTo>
                  <a:lnTo>
                    <a:pt x="6811" y="1709"/>
                  </a:lnTo>
                  <a:cubicBezTo>
                    <a:pt x="6758" y="1419"/>
                    <a:pt x="6500" y="1226"/>
                    <a:pt x="6223" y="1226"/>
                  </a:cubicBezTo>
                  <a:cubicBezTo>
                    <a:pt x="6193" y="1226"/>
                    <a:pt x="6163" y="1228"/>
                    <a:pt x="6133" y="1233"/>
                  </a:cubicBezTo>
                  <a:lnTo>
                    <a:pt x="5180" y="1412"/>
                  </a:lnTo>
                  <a:cubicBezTo>
                    <a:pt x="5240" y="1245"/>
                    <a:pt x="5240" y="1066"/>
                    <a:pt x="5216" y="888"/>
                  </a:cubicBezTo>
                  <a:cubicBezTo>
                    <a:pt x="5121" y="360"/>
                    <a:pt x="4661" y="1"/>
                    <a:pt x="415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7" name="Google Shape;1577;p8"/>
            <p:cNvSpPr/>
            <p:nvPr/>
          </p:nvSpPr>
          <p:spPr>
            <a:xfrm>
              <a:off x="5125325" y="2631725"/>
              <a:ext cx="46550" cy="38625"/>
            </a:xfrm>
            <a:custGeom>
              <a:rect b="b" l="l" r="r" t="t"/>
              <a:pathLst>
                <a:path extrusionOk="0" h="1545" w="1862">
                  <a:moveTo>
                    <a:pt x="1003" y="0"/>
                  </a:moveTo>
                  <a:cubicBezTo>
                    <a:pt x="959" y="0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4" y="1545"/>
                    <a:pt x="1861" y="1142"/>
                    <a:pt x="1763" y="631"/>
                  </a:cubicBezTo>
                  <a:cubicBezTo>
                    <a:pt x="1699" y="258"/>
                    <a:pt x="1369" y="0"/>
                    <a:pt x="100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8" name="Google Shape;1578;p8"/>
            <p:cNvSpPr/>
            <p:nvPr/>
          </p:nvSpPr>
          <p:spPr>
            <a:xfrm>
              <a:off x="5178250" y="2620125"/>
              <a:ext cx="96200" cy="33850"/>
            </a:xfrm>
            <a:custGeom>
              <a:rect b="b" l="l" r="r" t="t"/>
              <a:pathLst>
                <a:path extrusionOk="0" h="1354" w="3848">
                  <a:moveTo>
                    <a:pt x="3250" y="0"/>
                  </a:moveTo>
                  <a:cubicBezTo>
                    <a:pt x="3217" y="0"/>
                    <a:pt x="3183" y="4"/>
                    <a:pt x="3146" y="11"/>
                  </a:cubicBezTo>
                  <a:lnTo>
                    <a:pt x="3134" y="11"/>
                  </a:lnTo>
                  <a:lnTo>
                    <a:pt x="539" y="487"/>
                  </a:lnTo>
                  <a:cubicBezTo>
                    <a:pt x="1" y="588"/>
                    <a:pt x="106" y="1354"/>
                    <a:pt x="597" y="1354"/>
                  </a:cubicBezTo>
                  <a:cubicBezTo>
                    <a:pt x="628" y="1354"/>
                    <a:pt x="660" y="1351"/>
                    <a:pt x="694" y="1345"/>
                  </a:cubicBezTo>
                  <a:lnTo>
                    <a:pt x="3289" y="868"/>
                  </a:lnTo>
                  <a:cubicBezTo>
                    <a:pt x="3847" y="790"/>
                    <a:pt x="3746" y="0"/>
                    <a:pt x="325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9" name="Google Shape;1579;p8"/>
            <p:cNvSpPr/>
            <p:nvPr/>
          </p:nvSpPr>
          <p:spPr>
            <a:xfrm>
              <a:off x="5135150" y="2685525"/>
              <a:ext cx="46325" cy="38700"/>
            </a:xfrm>
            <a:custGeom>
              <a:rect b="b" l="l" r="r" t="t"/>
              <a:pathLst>
                <a:path extrusionOk="0" h="1548" w="1853">
                  <a:moveTo>
                    <a:pt x="1015" y="0"/>
                  </a:moveTo>
                  <a:cubicBezTo>
                    <a:pt x="967" y="0"/>
                    <a:pt x="919" y="5"/>
                    <a:pt x="870" y="15"/>
                  </a:cubicBezTo>
                  <a:cubicBezTo>
                    <a:pt x="191" y="122"/>
                    <a:pt x="1" y="1015"/>
                    <a:pt x="560" y="1408"/>
                  </a:cubicBezTo>
                  <a:cubicBezTo>
                    <a:pt x="701" y="1505"/>
                    <a:pt x="853" y="1548"/>
                    <a:pt x="1000" y="1548"/>
                  </a:cubicBezTo>
                  <a:cubicBezTo>
                    <a:pt x="1449" y="1548"/>
                    <a:pt x="1852" y="1145"/>
                    <a:pt x="1763" y="634"/>
                  </a:cubicBezTo>
                  <a:cubicBezTo>
                    <a:pt x="1700" y="266"/>
                    <a:pt x="1377" y="0"/>
                    <a:pt x="1015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0" name="Google Shape;1580;p8"/>
            <p:cNvSpPr/>
            <p:nvPr/>
          </p:nvSpPr>
          <p:spPr>
            <a:xfrm>
              <a:off x="5189125" y="2673950"/>
              <a:ext cx="93700" cy="33725"/>
            </a:xfrm>
            <a:custGeom>
              <a:rect b="b" l="l" r="r" t="t"/>
              <a:pathLst>
                <a:path extrusionOk="0" h="1349" w="3748">
                  <a:moveTo>
                    <a:pt x="3128" y="0"/>
                  </a:moveTo>
                  <a:cubicBezTo>
                    <a:pt x="3117" y="0"/>
                    <a:pt x="3105" y="1"/>
                    <a:pt x="3092" y="1"/>
                  </a:cubicBezTo>
                  <a:lnTo>
                    <a:pt x="497" y="478"/>
                  </a:lnTo>
                  <a:cubicBezTo>
                    <a:pt x="0" y="628"/>
                    <a:pt x="120" y="1349"/>
                    <a:pt x="605" y="1349"/>
                  </a:cubicBezTo>
                  <a:cubicBezTo>
                    <a:pt x="620" y="1349"/>
                    <a:pt x="636" y="1348"/>
                    <a:pt x="652" y="1347"/>
                  </a:cubicBezTo>
                  <a:lnTo>
                    <a:pt x="3247" y="882"/>
                  </a:lnTo>
                  <a:cubicBezTo>
                    <a:pt x="3747" y="731"/>
                    <a:pt x="3634" y="0"/>
                    <a:pt x="312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1" name="Google Shape;1581;p8"/>
            <p:cNvSpPr/>
            <p:nvPr/>
          </p:nvSpPr>
          <p:spPr>
            <a:xfrm>
              <a:off x="5145575" y="2743050"/>
              <a:ext cx="46625" cy="38625"/>
            </a:xfrm>
            <a:custGeom>
              <a:rect b="b" l="l" r="r" t="t"/>
              <a:pathLst>
                <a:path extrusionOk="0" h="1545" w="1865">
                  <a:moveTo>
                    <a:pt x="1014" y="0"/>
                  </a:moveTo>
                  <a:cubicBezTo>
                    <a:pt x="970" y="0"/>
                    <a:pt x="926" y="4"/>
                    <a:pt x="881" y="11"/>
                  </a:cubicBezTo>
                  <a:cubicBezTo>
                    <a:pt x="191" y="131"/>
                    <a:pt x="0" y="1012"/>
                    <a:pt x="572" y="1404"/>
                  </a:cubicBezTo>
                  <a:cubicBezTo>
                    <a:pt x="710" y="1501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8"/>
                    <a:pt x="1379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2" name="Google Shape;1582;p8"/>
            <p:cNvSpPr/>
            <p:nvPr/>
          </p:nvSpPr>
          <p:spPr>
            <a:xfrm>
              <a:off x="5199050" y="2731600"/>
              <a:ext cx="94800" cy="33850"/>
            </a:xfrm>
            <a:custGeom>
              <a:rect b="b" l="l" r="r" t="t"/>
              <a:pathLst>
                <a:path extrusionOk="0" h="1354" w="3792">
                  <a:moveTo>
                    <a:pt x="3180" y="1"/>
                  </a:moveTo>
                  <a:cubicBezTo>
                    <a:pt x="3158" y="1"/>
                    <a:pt x="3136" y="2"/>
                    <a:pt x="3112" y="5"/>
                  </a:cubicBezTo>
                  <a:lnTo>
                    <a:pt x="528" y="469"/>
                  </a:lnTo>
                  <a:cubicBezTo>
                    <a:pt x="0" y="607"/>
                    <a:pt x="114" y="1354"/>
                    <a:pt x="625" y="1354"/>
                  </a:cubicBezTo>
                  <a:cubicBezTo>
                    <a:pt x="644" y="1354"/>
                    <a:pt x="663" y="1353"/>
                    <a:pt x="683" y="1351"/>
                  </a:cubicBezTo>
                  <a:lnTo>
                    <a:pt x="3279" y="874"/>
                  </a:lnTo>
                  <a:cubicBezTo>
                    <a:pt x="3792" y="749"/>
                    <a:pt x="3682" y="1"/>
                    <a:pt x="3180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3" name="Google Shape;1583;p8"/>
            <p:cNvSpPr/>
            <p:nvPr/>
          </p:nvSpPr>
          <p:spPr>
            <a:xfrm>
              <a:off x="5100925" y="2982275"/>
              <a:ext cx="194400" cy="174225"/>
            </a:xfrm>
            <a:custGeom>
              <a:rect b="b" l="l" r="r" t="t"/>
              <a:pathLst>
                <a:path extrusionOk="0" h="6969" w="7776">
                  <a:moveTo>
                    <a:pt x="3935" y="0"/>
                  </a:moveTo>
                  <a:cubicBezTo>
                    <a:pt x="2906" y="0"/>
                    <a:pt x="1894" y="467"/>
                    <a:pt x="1227" y="1349"/>
                  </a:cubicBezTo>
                  <a:lnTo>
                    <a:pt x="6966" y="4968"/>
                  </a:lnTo>
                  <a:cubicBezTo>
                    <a:pt x="7775" y="3396"/>
                    <a:pt x="7251" y="1468"/>
                    <a:pt x="5751" y="527"/>
                  </a:cubicBezTo>
                  <a:cubicBezTo>
                    <a:pt x="5189" y="172"/>
                    <a:pt x="4559" y="0"/>
                    <a:pt x="3935" y="0"/>
                  </a:cubicBezTo>
                  <a:close/>
                  <a:moveTo>
                    <a:pt x="822" y="1992"/>
                  </a:moveTo>
                  <a:lnTo>
                    <a:pt x="822" y="1992"/>
                  </a:lnTo>
                  <a:cubicBezTo>
                    <a:pt x="0" y="3563"/>
                    <a:pt x="524" y="5492"/>
                    <a:pt x="2024" y="6444"/>
                  </a:cubicBezTo>
                  <a:cubicBezTo>
                    <a:pt x="2584" y="6798"/>
                    <a:pt x="3213" y="6968"/>
                    <a:pt x="3836" y="6968"/>
                  </a:cubicBezTo>
                  <a:cubicBezTo>
                    <a:pt x="4871" y="6968"/>
                    <a:pt x="5892" y="6500"/>
                    <a:pt x="6561" y="5623"/>
                  </a:cubicBezTo>
                  <a:lnTo>
                    <a:pt x="822" y="1992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4" name="Google Shape;1584;p8"/>
            <p:cNvSpPr/>
            <p:nvPr/>
          </p:nvSpPr>
          <p:spPr>
            <a:xfrm>
              <a:off x="5464650" y="2609075"/>
              <a:ext cx="152125" cy="140725"/>
            </a:xfrm>
            <a:custGeom>
              <a:rect b="b" l="l" r="r" t="t"/>
              <a:pathLst>
                <a:path extrusionOk="0" h="5629" w="6085">
                  <a:moveTo>
                    <a:pt x="3620" y="1"/>
                  </a:moveTo>
                  <a:lnTo>
                    <a:pt x="1215" y="1620"/>
                  </a:lnTo>
                  <a:cubicBezTo>
                    <a:pt x="251" y="2275"/>
                    <a:pt x="1" y="3585"/>
                    <a:pt x="656" y="4549"/>
                  </a:cubicBezTo>
                  <a:lnTo>
                    <a:pt x="763" y="4716"/>
                  </a:lnTo>
                  <a:cubicBezTo>
                    <a:pt x="1170" y="5308"/>
                    <a:pt x="1831" y="5629"/>
                    <a:pt x="2505" y="5629"/>
                  </a:cubicBezTo>
                  <a:cubicBezTo>
                    <a:pt x="2914" y="5629"/>
                    <a:pt x="3327" y="5511"/>
                    <a:pt x="3692" y="5263"/>
                  </a:cubicBezTo>
                  <a:lnTo>
                    <a:pt x="6085" y="3644"/>
                  </a:lnTo>
                  <a:lnTo>
                    <a:pt x="3620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5" name="Google Shape;1585;p8"/>
            <p:cNvSpPr/>
            <p:nvPr/>
          </p:nvSpPr>
          <p:spPr>
            <a:xfrm>
              <a:off x="5567350" y="2550550"/>
              <a:ext cx="152125" cy="141000"/>
            </a:xfrm>
            <a:custGeom>
              <a:rect b="b" l="l" r="r" t="t"/>
              <a:pathLst>
                <a:path extrusionOk="0" h="5640" w="6085">
                  <a:moveTo>
                    <a:pt x="3577" y="0"/>
                  </a:moveTo>
                  <a:cubicBezTo>
                    <a:pt x="3169" y="0"/>
                    <a:pt x="2757" y="119"/>
                    <a:pt x="2394" y="365"/>
                  </a:cubicBezTo>
                  <a:lnTo>
                    <a:pt x="1" y="1996"/>
                  </a:lnTo>
                  <a:lnTo>
                    <a:pt x="2489" y="5640"/>
                  </a:lnTo>
                  <a:lnTo>
                    <a:pt x="4882" y="4009"/>
                  </a:lnTo>
                  <a:cubicBezTo>
                    <a:pt x="5835" y="3354"/>
                    <a:pt x="6085" y="2044"/>
                    <a:pt x="5430" y="1080"/>
                  </a:cubicBezTo>
                  <a:lnTo>
                    <a:pt x="5323" y="925"/>
                  </a:lnTo>
                  <a:cubicBezTo>
                    <a:pt x="4914" y="324"/>
                    <a:pt x="4252" y="0"/>
                    <a:pt x="357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6" name="Google Shape;1586;p8"/>
            <p:cNvSpPr/>
            <p:nvPr/>
          </p:nvSpPr>
          <p:spPr>
            <a:xfrm>
              <a:off x="5420300" y="2899825"/>
              <a:ext cx="267925" cy="266925"/>
            </a:xfrm>
            <a:custGeom>
              <a:rect b="b" l="l" r="r" t="t"/>
              <a:pathLst>
                <a:path extrusionOk="0" h="10677" w="10717">
                  <a:moveTo>
                    <a:pt x="5017" y="1"/>
                  </a:moveTo>
                  <a:cubicBezTo>
                    <a:pt x="4832" y="1"/>
                    <a:pt x="4666" y="137"/>
                    <a:pt x="4644" y="325"/>
                  </a:cubicBezTo>
                  <a:lnTo>
                    <a:pt x="4180" y="3801"/>
                  </a:lnTo>
                  <a:lnTo>
                    <a:pt x="703" y="3349"/>
                  </a:lnTo>
                  <a:cubicBezTo>
                    <a:pt x="682" y="3345"/>
                    <a:pt x="662" y="3343"/>
                    <a:pt x="641" y="3343"/>
                  </a:cubicBezTo>
                  <a:cubicBezTo>
                    <a:pt x="463" y="3343"/>
                    <a:pt x="308" y="3478"/>
                    <a:pt x="287" y="3670"/>
                  </a:cubicBezTo>
                  <a:lnTo>
                    <a:pt x="37" y="5647"/>
                  </a:lnTo>
                  <a:cubicBezTo>
                    <a:pt x="1" y="5849"/>
                    <a:pt x="144" y="6028"/>
                    <a:pt x="346" y="6063"/>
                  </a:cubicBezTo>
                  <a:lnTo>
                    <a:pt x="3823" y="6516"/>
                  </a:lnTo>
                  <a:lnTo>
                    <a:pt x="3370" y="10004"/>
                  </a:lnTo>
                  <a:cubicBezTo>
                    <a:pt x="3335" y="10207"/>
                    <a:pt x="3477" y="10385"/>
                    <a:pt x="3692" y="10421"/>
                  </a:cubicBezTo>
                  <a:lnTo>
                    <a:pt x="5656" y="10671"/>
                  </a:lnTo>
                  <a:cubicBezTo>
                    <a:pt x="5677" y="10675"/>
                    <a:pt x="5698" y="10677"/>
                    <a:pt x="5719" y="10677"/>
                  </a:cubicBezTo>
                  <a:cubicBezTo>
                    <a:pt x="5896" y="10677"/>
                    <a:pt x="6052" y="10543"/>
                    <a:pt x="6073" y="10362"/>
                  </a:cubicBezTo>
                  <a:lnTo>
                    <a:pt x="6537" y="6873"/>
                  </a:lnTo>
                  <a:lnTo>
                    <a:pt x="10014" y="7337"/>
                  </a:lnTo>
                  <a:cubicBezTo>
                    <a:pt x="10029" y="7339"/>
                    <a:pt x="10044" y="7340"/>
                    <a:pt x="10058" y="7340"/>
                  </a:cubicBezTo>
                  <a:cubicBezTo>
                    <a:pt x="10243" y="7340"/>
                    <a:pt x="10409" y="7204"/>
                    <a:pt x="10431" y="7016"/>
                  </a:cubicBezTo>
                  <a:lnTo>
                    <a:pt x="10693" y="5039"/>
                  </a:lnTo>
                  <a:cubicBezTo>
                    <a:pt x="10716" y="4837"/>
                    <a:pt x="10574" y="4647"/>
                    <a:pt x="10371" y="4623"/>
                  </a:cubicBezTo>
                  <a:lnTo>
                    <a:pt x="6895" y="4158"/>
                  </a:lnTo>
                  <a:lnTo>
                    <a:pt x="7347" y="682"/>
                  </a:lnTo>
                  <a:cubicBezTo>
                    <a:pt x="7383" y="479"/>
                    <a:pt x="7240" y="289"/>
                    <a:pt x="7026" y="265"/>
                  </a:cubicBezTo>
                  <a:lnTo>
                    <a:pt x="5061" y="3"/>
                  </a:lnTo>
                  <a:cubicBezTo>
                    <a:pt x="5046" y="1"/>
                    <a:pt x="5031" y="1"/>
                    <a:pt x="501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7" name="Google Shape;1587;p8"/>
            <p:cNvSpPr/>
            <p:nvPr/>
          </p:nvSpPr>
          <p:spPr>
            <a:xfrm>
              <a:off x="5077100" y="3304550"/>
              <a:ext cx="271200" cy="337750"/>
            </a:xfrm>
            <a:custGeom>
              <a:rect b="b" l="l" r="r" t="t"/>
              <a:pathLst>
                <a:path extrusionOk="0" h="13510" w="10848">
                  <a:moveTo>
                    <a:pt x="4157" y="412"/>
                  </a:moveTo>
                  <a:cubicBezTo>
                    <a:pt x="4443" y="412"/>
                    <a:pt x="4724" y="585"/>
                    <a:pt x="4775" y="971"/>
                  </a:cubicBezTo>
                  <a:cubicBezTo>
                    <a:pt x="4811" y="1173"/>
                    <a:pt x="4763" y="1364"/>
                    <a:pt x="4632" y="1519"/>
                  </a:cubicBezTo>
                  <a:lnTo>
                    <a:pt x="3835" y="1662"/>
                  </a:lnTo>
                  <a:cubicBezTo>
                    <a:pt x="3668" y="1566"/>
                    <a:pt x="3549" y="1400"/>
                    <a:pt x="3513" y="1209"/>
                  </a:cubicBezTo>
                  <a:cubicBezTo>
                    <a:pt x="3398" y="709"/>
                    <a:pt x="3782" y="412"/>
                    <a:pt x="4157" y="412"/>
                  </a:cubicBezTo>
                  <a:close/>
                  <a:moveTo>
                    <a:pt x="7861" y="2722"/>
                  </a:moveTo>
                  <a:cubicBezTo>
                    <a:pt x="8117" y="2722"/>
                    <a:pt x="8343" y="2901"/>
                    <a:pt x="8395" y="3162"/>
                  </a:cubicBezTo>
                  <a:lnTo>
                    <a:pt x="9788" y="10746"/>
                  </a:lnTo>
                  <a:cubicBezTo>
                    <a:pt x="9835" y="11044"/>
                    <a:pt x="9633" y="11329"/>
                    <a:pt x="9335" y="11377"/>
                  </a:cubicBezTo>
                  <a:lnTo>
                    <a:pt x="3073" y="12520"/>
                  </a:lnTo>
                  <a:cubicBezTo>
                    <a:pt x="3042" y="12525"/>
                    <a:pt x="3012" y="12527"/>
                    <a:pt x="2982" y="12527"/>
                  </a:cubicBezTo>
                  <a:cubicBezTo>
                    <a:pt x="2719" y="12527"/>
                    <a:pt x="2484" y="12345"/>
                    <a:pt x="2442" y="12068"/>
                  </a:cubicBezTo>
                  <a:lnTo>
                    <a:pt x="1061" y="4507"/>
                  </a:lnTo>
                  <a:cubicBezTo>
                    <a:pt x="1001" y="4210"/>
                    <a:pt x="1203" y="3924"/>
                    <a:pt x="1501" y="3864"/>
                  </a:cubicBezTo>
                  <a:lnTo>
                    <a:pt x="2251" y="3733"/>
                  </a:lnTo>
                  <a:cubicBezTo>
                    <a:pt x="2283" y="3942"/>
                    <a:pt x="2461" y="4087"/>
                    <a:pt x="2665" y="4087"/>
                  </a:cubicBezTo>
                  <a:cubicBezTo>
                    <a:pt x="2693" y="4087"/>
                    <a:pt x="2722" y="4084"/>
                    <a:pt x="2751" y="4079"/>
                  </a:cubicBezTo>
                  <a:lnTo>
                    <a:pt x="6668" y="3376"/>
                  </a:lnTo>
                  <a:cubicBezTo>
                    <a:pt x="6895" y="3328"/>
                    <a:pt x="7061" y="3102"/>
                    <a:pt x="7014" y="2864"/>
                  </a:cubicBezTo>
                  <a:lnTo>
                    <a:pt x="7752" y="2733"/>
                  </a:lnTo>
                  <a:cubicBezTo>
                    <a:pt x="7789" y="2726"/>
                    <a:pt x="7825" y="2722"/>
                    <a:pt x="7861" y="2722"/>
                  </a:cubicBezTo>
                  <a:close/>
                  <a:moveTo>
                    <a:pt x="4147" y="1"/>
                  </a:moveTo>
                  <a:cubicBezTo>
                    <a:pt x="4083" y="1"/>
                    <a:pt x="4018" y="7"/>
                    <a:pt x="3954" y="19"/>
                  </a:cubicBezTo>
                  <a:cubicBezTo>
                    <a:pt x="3358" y="126"/>
                    <a:pt x="2966" y="697"/>
                    <a:pt x="3073" y="1281"/>
                  </a:cubicBezTo>
                  <a:cubicBezTo>
                    <a:pt x="3108" y="1459"/>
                    <a:pt x="3180" y="1626"/>
                    <a:pt x="3287" y="1757"/>
                  </a:cubicBezTo>
                  <a:lnTo>
                    <a:pt x="2513" y="1912"/>
                  </a:lnTo>
                  <a:cubicBezTo>
                    <a:pt x="2192" y="1971"/>
                    <a:pt x="1989" y="2281"/>
                    <a:pt x="2037" y="2590"/>
                  </a:cubicBezTo>
                  <a:lnTo>
                    <a:pt x="2096" y="2876"/>
                  </a:lnTo>
                  <a:lnTo>
                    <a:pt x="811" y="3102"/>
                  </a:lnTo>
                  <a:cubicBezTo>
                    <a:pt x="322" y="3197"/>
                    <a:pt x="1" y="3662"/>
                    <a:pt x="96" y="4150"/>
                  </a:cubicBezTo>
                  <a:lnTo>
                    <a:pt x="1668" y="12770"/>
                  </a:lnTo>
                  <a:cubicBezTo>
                    <a:pt x="1742" y="13206"/>
                    <a:pt x="2121" y="13510"/>
                    <a:pt x="2549" y="13510"/>
                  </a:cubicBezTo>
                  <a:cubicBezTo>
                    <a:pt x="2600" y="13510"/>
                    <a:pt x="2652" y="13505"/>
                    <a:pt x="2704" y="13496"/>
                  </a:cubicBezTo>
                  <a:lnTo>
                    <a:pt x="10038" y="12151"/>
                  </a:lnTo>
                  <a:cubicBezTo>
                    <a:pt x="10526" y="12056"/>
                    <a:pt x="10848" y="11591"/>
                    <a:pt x="10752" y="11115"/>
                  </a:cubicBezTo>
                  <a:lnTo>
                    <a:pt x="9181" y="2483"/>
                  </a:lnTo>
                  <a:cubicBezTo>
                    <a:pt x="9096" y="2047"/>
                    <a:pt x="8716" y="1744"/>
                    <a:pt x="8296" y="1744"/>
                  </a:cubicBezTo>
                  <a:cubicBezTo>
                    <a:pt x="8246" y="1744"/>
                    <a:pt x="8195" y="1748"/>
                    <a:pt x="8145" y="1757"/>
                  </a:cubicBezTo>
                  <a:lnTo>
                    <a:pt x="6859" y="1995"/>
                  </a:lnTo>
                  <a:lnTo>
                    <a:pt x="6811" y="1721"/>
                  </a:lnTo>
                  <a:cubicBezTo>
                    <a:pt x="6758" y="1436"/>
                    <a:pt x="6509" y="1235"/>
                    <a:pt x="6237" y="1235"/>
                  </a:cubicBezTo>
                  <a:cubicBezTo>
                    <a:pt x="6202" y="1235"/>
                    <a:pt x="6167" y="1238"/>
                    <a:pt x="6133" y="1245"/>
                  </a:cubicBezTo>
                  <a:lnTo>
                    <a:pt x="5180" y="1412"/>
                  </a:lnTo>
                  <a:cubicBezTo>
                    <a:pt x="5240" y="1245"/>
                    <a:pt x="5240" y="1066"/>
                    <a:pt x="5216" y="900"/>
                  </a:cubicBezTo>
                  <a:cubicBezTo>
                    <a:pt x="5121" y="370"/>
                    <a:pt x="4658" y="1"/>
                    <a:pt x="414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8" name="Google Shape;1588;p8"/>
            <p:cNvSpPr/>
            <p:nvPr/>
          </p:nvSpPr>
          <p:spPr>
            <a:xfrm>
              <a:off x="5125325" y="3425775"/>
              <a:ext cx="46550" cy="38725"/>
            </a:xfrm>
            <a:custGeom>
              <a:rect b="b" l="l" r="r" t="t"/>
              <a:pathLst>
                <a:path extrusionOk="0" h="1549" w="1862">
                  <a:moveTo>
                    <a:pt x="1016" y="1"/>
                  </a:moveTo>
                  <a:cubicBezTo>
                    <a:pt x="968" y="1"/>
                    <a:pt x="919" y="6"/>
                    <a:pt x="870" y="15"/>
                  </a:cubicBezTo>
                  <a:cubicBezTo>
                    <a:pt x="191" y="134"/>
                    <a:pt x="1" y="1015"/>
                    <a:pt x="560" y="1408"/>
                  </a:cubicBezTo>
                  <a:cubicBezTo>
                    <a:pt x="701" y="1505"/>
                    <a:pt x="854" y="1549"/>
                    <a:pt x="1002" y="1549"/>
                  </a:cubicBezTo>
                  <a:cubicBezTo>
                    <a:pt x="1454" y="1549"/>
                    <a:pt x="1861" y="1146"/>
                    <a:pt x="1763" y="634"/>
                  </a:cubicBezTo>
                  <a:cubicBezTo>
                    <a:pt x="1700" y="267"/>
                    <a:pt x="1377" y="1"/>
                    <a:pt x="1016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9" name="Google Shape;1589;p8"/>
            <p:cNvSpPr/>
            <p:nvPr/>
          </p:nvSpPr>
          <p:spPr>
            <a:xfrm>
              <a:off x="5177850" y="3414175"/>
              <a:ext cx="97025" cy="34050"/>
            </a:xfrm>
            <a:custGeom>
              <a:rect b="b" l="l" r="r" t="t"/>
              <a:pathLst>
                <a:path extrusionOk="0" h="1362" w="3881">
                  <a:moveTo>
                    <a:pt x="3284" y="0"/>
                  </a:moveTo>
                  <a:cubicBezTo>
                    <a:pt x="3246" y="0"/>
                    <a:pt x="3205" y="5"/>
                    <a:pt x="3162" y="15"/>
                  </a:cubicBezTo>
                  <a:lnTo>
                    <a:pt x="3150" y="15"/>
                  </a:lnTo>
                  <a:lnTo>
                    <a:pt x="555" y="491"/>
                  </a:lnTo>
                  <a:cubicBezTo>
                    <a:pt x="0" y="580"/>
                    <a:pt x="107" y="1362"/>
                    <a:pt x="596" y="1362"/>
                  </a:cubicBezTo>
                  <a:cubicBezTo>
                    <a:pt x="632" y="1362"/>
                    <a:pt x="670" y="1357"/>
                    <a:pt x="710" y="1349"/>
                  </a:cubicBezTo>
                  <a:lnTo>
                    <a:pt x="3305" y="872"/>
                  </a:lnTo>
                  <a:cubicBezTo>
                    <a:pt x="3881" y="817"/>
                    <a:pt x="3787" y="0"/>
                    <a:pt x="328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0" name="Google Shape;1590;p8"/>
            <p:cNvSpPr/>
            <p:nvPr/>
          </p:nvSpPr>
          <p:spPr>
            <a:xfrm>
              <a:off x="5135150" y="3479650"/>
              <a:ext cx="46325" cy="38725"/>
            </a:xfrm>
            <a:custGeom>
              <a:rect b="b" l="l" r="r" t="t"/>
              <a:pathLst>
                <a:path extrusionOk="0" h="1549" w="1853">
                  <a:moveTo>
                    <a:pt x="1015" y="1"/>
                  </a:moveTo>
                  <a:cubicBezTo>
                    <a:pt x="967" y="1"/>
                    <a:pt x="919" y="6"/>
                    <a:pt x="870" y="15"/>
                  </a:cubicBezTo>
                  <a:cubicBezTo>
                    <a:pt x="191" y="134"/>
                    <a:pt x="1" y="1015"/>
                    <a:pt x="560" y="1408"/>
                  </a:cubicBezTo>
                  <a:cubicBezTo>
                    <a:pt x="701" y="1505"/>
                    <a:pt x="853" y="1549"/>
                    <a:pt x="1000" y="1549"/>
                  </a:cubicBezTo>
                  <a:cubicBezTo>
                    <a:pt x="1449" y="1549"/>
                    <a:pt x="1852" y="1146"/>
                    <a:pt x="1763" y="635"/>
                  </a:cubicBezTo>
                  <a:cubicBezTo>
                    <a:pt x="1700" y="267"/>
                    <a:pt x="1377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1" name="Google Shape;1591;p8"/>
            <p:cNvSpPr/>
            <p:nvPr/>
          </p:nvSpPr>
          <p:spPr>
            <a:xfrm>
              <a:off x="5189025" y="3468350"/>
              <a:ext cx="93700" cy="33750"/>
            </a:xfrm>
            <a:custGeom>
              <a:rect b="b" l="l" r="r" t="t"/>
              <a:pathLst>
                <a:path extrusionOk="0" h="1350" w="3748">
                  <a:moveTo>
                    <a:pt x="3144" y="1"/>
                  </a:moveTo>
                  <a:cubicBezTo>
                    <a:pt x="3128" y="1"/>
                    <a:pt x="3112" y="2"/>
                    <a:pt x="3096" y="3"/>
                  </a:cubicBezTo>
                  <a:lnTo>
                    <a:pt x="501" y="467"/>
                  </a:lnTo>
                  <a:cubicBezTo>
                    <a:pt x="0" y="619"/>
                    <a:pt x="125" y="1350"/>
                    <a:pt x="620" y="1350"/>
                  </a:cubicBezTo>
                  <a:cubicBezTo>
                    <a:pt x="632" y="1350"/>
                    <a:pt x="644" y="1349"/>
                    <a:pt x="656" y="1348"/>
                  </a:cubicBezTo>
                  <a:lnTo>
                    <a:pt x="3251" y="872"/>
                  </a:lnTo>
                  <a:cubicBezTo>
                    <a:pt x="3748" y="722"/>
                    <a:pt x="3639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2" name="Google Shape;1592;p8"/>
            <p:cNvSpPr/>
            <p:nvPr/>
          </p:nvSpPr>
          <p:spPr>
            <a:xfrm>
              <a:off x="5145575" y="3537175"/>
              <a:ext cx="46600" cy="38650"/>
            </a:xfrm>
            <a:custGeom>
              <a:rect b="b" l="l" r="r" t="t"/>
              <a:pathLst>
                <a:path extrusionOk="0" h="1546" w="1864">
                  <a:moveTo>
                    <a:pt x="1014" y="1"/>
                  </a:moveTo>
                  <a:cubicBezTo>
                    <a:pt x="970" y="1"/>
                    <a:pt x="926" y="5"/>
                    <a:pt x="881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1" y="1546"/>
                    <a:pt x="1008" y="1546"/>
                  </a:cubicBezTo>
                  <a:cubicBezTo>
                    <a:pt x="1455" y="1546"/>
                    <a:pt x="1864" y="1145"/>
                    <a:pt x="1774" y="643"/>
                  </a:cubicBezTo>
                  <a:cubicBezTo>
                    <a:pt x="1700" y="260"/>
                    <a:pt x="1378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3" name="Google Shape;1593;p8"/>
            <p:cNvSpPr/>
            <p:nvPr/>
          </p:nvSpPr>
          <p:spPr>
            <a:xfrm>
              <a:off x="5199250" y="3525775"/>
              <a:ext cx="94400" cy="33800"/>
            </a:xfrm>
            <a:custGeom>
              <a:rect b="b" l="l" r="r" t="t"/>
              <a:pathLst>
                <a:path extrusionOk="0" h="1352" w="3776">
                  <a:moveTo>
                    <a:pt x="3162" y="1"/>
                  </a:moveTo>
                  <a:cubicBezTo>
                    <a:pt x="3143" y="1"/>
                    <a:pt x="3124" y="2"/>
                    <a:pt x="3104" y="4"/>
                  </a:cubicBezTo>
                  <a:lnTo>
                    <a:pt x="520" y="480"/>
                  </a:lnTo>
                  <a:cubicBezTo>
                    <a:pt x="1" y="619"/>
                    <a:pt x="120" y="1351"/>
                    <a:pt x="627" y="1351"/>
                  </a:cubicBezTo>
                  <a:cubicBezTo>
                    <a:pt x="643" y="1351"/>
                    <a:pt x="659" y="1351"/>
                    <a:pt x="675" y="1349"/>
                  </a:cubicBezTo>
                  <a:lnTo>
                    <a:pt x="3271" y="873"/>
                  </a:lnTo>
                  <a:cubicBezTo>
                    <a:pt x="3776" y="735"/>
                    <a:pt x="3661" y="1"/>
                    <a:pt x="316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4" name="Google Shape;1594;p8"/>
            <p:cNvSpPr/>
            <p:nvPr/>
          </p:nvSpPr>
          <p:spPr>
            <a:xfrm>
              <a:off x="5102125" y="3776475"/>
              <a:ext cx="193200" cy="173675"/>
            </a:xfrm>
            <a:custGeom>
              <a:rect b="b" l="l" r="r" t="t"/>
              <a:pathLst>
                <a:path extrusionOk="0" h="6947" w="7728">
                  <a:moveTo>
                    <a:pt x="3895" y="1"/>
                  </a:moveTo>
                  <a:cubicBezTo>
                    <a:pt x="2864" y="1"/>
                    <a:pt x="1847" y="470"/>
                    <a:pt x="1179" y="1346"/>
                  </a:cubicBezTo>
                  <a:lnTo>
                    <a:pt x="6918" y="4978"/>
                  </a:lnTo>
                  <a:cubicBezTo>
                    <a:pt x="7727" y="3406"/>
                    <a:pt x="7203" y="1477"/>
                    <a:pt x="5703" y="525"/>
                  </a:cubicBezTo>
                  <a:cubicBezTo>
                    <a:pt x="5144" y="171"/>
                    <a:pt x="4517" y="1"/>
                    <a:pt x="3895" y="1"/>
                  </a:cubicBezTo>
                  <a:close/>
                  <a:moveTo>
                    <a:pt x="774" y="1989"/>
                  </a:moveTo>
                  <a:cubicBezTo>
                    <a:pt x="0" y="3561"/>
                    <a:pt x="488" y="5478"/>
                    <a:pt x="1953" y="6418"/>
                  </a:cubicBezTo>
                  <a:cubicBezTo>
                    <a:pt x="2521" y="6775"/>
                    <a:pt x="3157" y="6947"/>
                    <a:pt x="3786" y="6947"/>
                  </a:cubicBezTo>
                  <a:cubicBezTo>
                    <a:pt x="4817" y="6947"/>
                    <a:pt x="5833" y="6486"/>
                    <a:pt x="6513" y="5621"/>
                  </a:cubicBezTo>
                  <a:lnTo>
                    <a:pt x="774" y="1989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5" name="Google Shape;1595;p8"/>
            <p:cNvSpPr/>
            <p:nvPr/>
          </p:nvSpPr>
          <p:spPr>
            <a:xfrm>
              <a:off x="5464650" y="3403225"/>
              <a:ext cx="152125" cy="140800"/>
            </a:xfrm>
            <a:custGeom>
              <a:rect b="b" l="l" r="r" t="t"/>
              <a:pathLst>
                <a:path extrusionOk="0" h="5632" w="6085">
                  <a:moveTo>
                    <a:pt x="3620" y="1"/>
                  </a:moveTo>
                  <a:lnTo>
                    <a:pt x="1215" y="1632"/>
                  </a:lnTo>
                  <a:cubicBezTo>
                    <a:pt x="251" y="2275"/>
                    <a:pt x="1" y="3584"/>
                    <a:pt x="656" y="4549"/>
                  </a:cubicBezTo>
                  <a:lnTo>
                    <a:pt x="763" y="4715"/>
                  </a:lnTo>
                  <a:cubicBezTo>
                    <a:pt x="1172" y="5311"/>
                    <a:pt x="1837" y="5632"/>
                    <a:pt x="2514" y="5632"/>
                  </a:cubicBezTo>
                  <a:cubicBezTo>
                    <a:pt x="2920" y="5632"/>
                    <a:pt x="3330" y="5516"/>
                    <a:pt x="3692" y="5275"/>
                  </a:cubicBezTo>
                  <a:lnTo>
                    <a:pt x="6085" y="3644"/>
                  </a:lnTo>
                  <a:lnTo>
                    <a:pt x="3620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6" name="Google Shape;1596;p8"/>
            <p:cNvSpPr/>
            <p:nvPr/>
          </p:nvSpPr>
          <p:spPr>
            <a:xfrm>
              <a:off x="5567350" y="3344700"/>
              <a:ext cx="152125" cy="141000"/>
            </a:xfrm>
            <a:custGeom>
              <a:rect b="b" l="l" r="r" t="t"/>
              <a:pathLst>
                <a:path extrusionOk="0" h="5640" w="6085">
                  <a:moveTo>
                    <a:pt x="3577" y="0"/>
                  </a:moveTo>
                  <a:cubicBezTo>
                    <a:pt x="3169" y="0"/>
                    <a:pt x="2757" y="118"/>
                    <a:pt x="2394" y="365"/>
                  </a:cubicBezTo>
                  <a:lnTo>
                    <a:pt x="1" y="1996"/>
                  </a:lnTo>
                  <a:lnTo>
                    <a:pt x="2489" y="5640"/>
                  </a:lnTo>
                  <a:lnTo>
                    <a:pt x="4882" y="4008"/>
                  </a:lnTo>
                  <a:cubicBezTo>
                    <a:pt x="5835" y="3354"/>
                    <a:pt x="6085" y="2044"/>
                    <a:pt x="5430" y="1091"/>
                  </a:cubicBezTo>
                  <a:lnTo>
                    <a:pt x="5323" y="925"/>
                  </a:lnTo>
                  <a:cubicBezTo>
                    <a:pt x="4914" y="324"/>
                    <a:pt x="4252" y="0"/>
                    <a:pt x="357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7" name="Google Shape;1597;p8"/>
            <p:cNvSpPr/>
            <p:nvPr/>
          </p:nvSpPr>
          <p:spPr>
            <a:xfrm>
              <a:off x="5420300" y="3693975"/>
              <a:ext cx="267925" cy="267150"/>
            </a:xfrm>
            <a:custGeom>
              <a:rect b="b" l="l" r="r" t="t"/>
              <a:pathLst>
                <a:path extrusionOk="0" h="10686" w="10717">
                  <a:moveTo>
                    <a:pt x="5017" y="0"/>
                  </a:moveTo>
                  <a:cubicBezTo>
                    <a:pt x="4832" y="0"/>
                    <a:pt x="4666" y="137"/>
                    <a:pt x="4644" y="324"/>
                  </a:cubicBezTo>
                  <a:lnTo>
                    <a:pt x="4180" y="3813"/>
                  </a:lnTo>
                  <a:lnTo>
                    <a:pt x="703" y="3349"/>
                  </a:lnTo>
                  <a:cubicBezTo>
                    <a:pt x="688" y="3347"/>
                    <a:pt x="674" y="3346"/>
                    <a:pt x="659" y="3346"/>
                  </a:cubicBezTo>
                  <a:cubicBezTo>
                    <a:pt x="474" y="3346"/>
                    <a:pt x="309" y="3482"/>
                    <a:pt x="287" y="3670"/>
                  </a:cubicBezTo>
                  <a:lnTo>
                    <a:pt x="37" y="5647"/>
                  </a:lnTo>
                  <a:cubicBezTo>
                    <a:pt x="1" y="5849"/>
                    <a:pt x="144" y="6028"/>
                    <a:pt x="346" y="6063"/>
                  </a:cubicBezTo>
                  <a:lnTo>
                    <a:pt x="3823" y="6528"/>
                  </a:lnTo>
                  <a:lnTo>
                    <a:pt x="3370" y="10004"/>
                  </a:lnTo>
                  <a:cubicBezTo>
                    <a:pt x="3335" y="10207"/>
                    <a:pt x="3477" y="10397"/>
                    <a:pt x="3692" y="10421"/>
                  </a:cubicBezTo>
                  <a:lnTo>
                    <a:pt x="5656" y="10683"/>
                  </a:lnTo>
                  <a:cubicBezTo>
                    <a:pt x="5671" y="10685"/>
                    <a:pt x="5686" y="10685"/>
                    <a:pt x="5700" y="10685"/>
                  </a:cubicBezTo>
                  <a:cubicBezTo>
                    <a:pt x="5886" y="10685"/>
                    <a:pt x="6051" y="10549"/>
                    <a:pt x="6073" y="10361"/>
                  </a:cubicBezTo>
                  <a:lnTo>
                    <a:pt x="6537" y="6873"/>
                  </a:lnTo>
                  <a:lnTo>
                    <a:pt x="10014" y="7337"/>
                  </a:lnTo>
                  <a:cubicBezTo>
                    <a:pt x="10029" y="7339"/>
                    <a:pt x="10044" y="7340"/>
                    <a:pt x="10058" y="7340"/>
                  </a:cubicBezTo>
                  <a:cubicBezTo>
                    <a:pt x="10243" y="7340"/>
                    <a:pt x="10409" y="7203"/>
                    <a:pt x="10431" y="7016"/>
                  </a:cubicBezTo>
                  <a:lnTo>
                    <a:pt x="10693" y="5039"/>
                  </a:lnTo>
                  <a:cubicBezTo>
                    <a:pt x="10716" y="4837"/>
                    <a:pt x="10574" y="4646"/>
                    <a:pt x="10371" y="4623"/>
                  </a:cubicBezTo>
                  <a:lnTo>
                    <a:pt x="6895" y="4170"/>
                  </a:lnTo>
                  <a:lnTo>
                    <a:pt x="7347" y="682"/>
                  </a:lnTo>
                  <a:cubicBezTo>
                    <a:pt x="7383" y="479"/>
                    <a:pt x="7240" y="301"/>
                    <a:pt x="7026" y="265"/>
                  </a:cubicBezTo>
                  <a:lnTo>
                    <a:pt x="5061" y="3"/>
                  </a:lnTo>
                  <a:cubicBezTo>
                    <a:pt x="5046" y="1"/>
                    <a:pt x="5031" y="0"/>
                    <a:pt x="501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8" name="Google Shape;1598;p8"/>
            <p:cNvSpPr/>
            <p:nvPr/>
          </p:nvSpPr>
          <p:spPr>
            <a:xfrm>
              <a:off x="5077100" y="4098700"/>
              <a:ext cx="271200" cy="337450"/>
            </a:xfrm>
            <a:custGeom>
              <a:rect b="b" l="l" r="r" t="t"/>
              <a:pathLst>
                <a:path extrusionOk="0" h="13498" w="10848">
                  <a:moveTo>
                    <a:pt x="4157" y="412"/>
                  </a:moveTo>
                  <a:cubicBezTo>
                    <a:pt x="4443" y="412"/>
                    <a:pt x="4724" y="585"/>
                    <a:pt x="4775" y="971"/>
                  </a:cubicBezTo>
                  <a:cubicBezTo>
                    <a:pt x="4811" y="1161"/>
                    <a:pt x="4763" y="1364"/>
                    <a:pt x="4632" y="1519"/>
                  </a:cubicBezTo>
                  <a:lnTo>
                    <a:pt x="3835" y="1661"/>
                  </a:lnTo>
                  <a:cubicBezTo>
                    <a:pt x="3668" y="1566"/>
                    <a:pt x="3549" y="1411"/>
                    <a:pt x="3513" y="1221"/>
                  </a:cubicBezTo>
                  <a:lnTo>
                    <a:pt x="3513" y="1209"/>
                  </a:lnTo>
                  <a:cubicBezTo>
                    <a:pt x="3398" y="709"/>
                    <a:pt x="3782" y="412"/>
                    <a:pt x="4157" y="412"/>
                  </a:cubicBezTo>
                  <a:close/>
                  <a:moveTo>
                    <a:pt x="7856" y="2723"/>
                  </a:moveTo>
                  <a:cubicBezTo>
                    <a:pt x="8114" y="2723"/>
                    <a:pt x="8342" y="2911"/>
                    <a:pt x="8395" y="3173"/>
                  </a:cubicBezTo>
                  <a:lnTo>
                    <a:pt x="9788" y="10734"/>
                  </a:lnTo>
                  <a:cubicBezTo>
                    <a:pt x="9835" y="11043"/>
                    <a:pt x="9633" y="11329"/>
                    <a:pt x="9335" y="11377"/>
                  </a:cubicBezTo>
                  <a:lnTo>
                    <a:pt x="3073" y="12520"/>
                  </a:lnTo>
                  <a:cubicBezTo>
                    <a:pt x="3042" y="12525"/>
                    <a:pt x="3012" y="12527"/>
                    <a:pt x="2981" y="12527"/>
                  </a:cubicBezTo>
                  <a:cubicBezTo>
                    <a:pt x="2719" y="12527"/>
                    <a:pt x="2484" y="12346"/>
                    <a:pt x="2442" y="12079"/>
                  </a:cubicBezTo>
                  <a:lnTo>
                    <a:pt x="1061" y="4507"/>
                  </a:lnTo>
                  <a:cubicBezTo>
                    <a:pt x="1001" y="4209"/>
                    <a:pt x="1203" y="3924"/>
                    <a:pt x="1501" y="3876"/>
                  </a:cubicBezTo>
                  <a:lnTo>
                    <a:pt x="2251" y="3745"/>
                  </a:lnTo>
                  <a:cubicBezTo>
                    <a:pt x="2283" y="3945"/>
                    <a:pt x="2463" y="4098"/>
                    <a:pt x="2669" y="4098"/>
                  </a:cubicBezTo>
                  <a:cubicBezTo>
                    <a:pt x="2696" y="4098"/>
                    <a:pt x="2724" y="4096"/>
                    <a:pt x="2751" y="4090"/>
                  </a:cubicBezTo>
                  <a:lnTo>
                    <a:pt x="6668" y="3376"/>
                  </a:lnTo>
                  <a:cubicBezTo>
                    <a:pt x="6895" y="3328"/>
                    <a:pt x="7061" y="3102"/>
                    <a:pt x="7014" y="2864"/>
                  </a:cubicBezTo>
                  <a:lnTo>
                    <a:pt x="7752" y="2733"/>
                  </a:lnTo>
                  <a:cubicBezTo>
                    <a:pt x="7787" y="2726"/>
                    <a:pt x="7822" y="2723"/>
                    <a:pt x="7856" y="2723"/>
                  </a:cubicBezTo>
                  <a:close/>
                  <a:moveTo>
                    <a:pt x="4147" y="1"/>
                  </a:moveTo>
                  <a:cubicBezTo>
                    <a:pt x="4083" y="1"/>
                    <a:pt x="4019" y="6"/>
                    <a:pt x="3954" y="18"/>
                  </a:cubicBezTo>
                  <a:cubicBezTo>
                    <a:pt x="3358" y="125"/>
                    <a:pt x="2966" y="697"/>
                    <a:pt x="3073" y="1280"/>
                  </a:cubicBezTo>
                  <a:cubicBezTo>
                    <a:pt x="3108" y="1459"/>
                    <a:pt x="3180" y="1614"/>
                    <a:pt x="3287" y="1757"/>
                  </a:cubicBezTo>
                  <a:lnTo>
                    <a:pt x="2513" y="1900"/>
                  </a:lnTo>
                  <a:cubicBezTo>
                    <a:pt x="2192" y="1959"/>
                    <a:pt x="1989" y="2269"/>
                    <a:pt x="2037" y="2578"/>
                  </a:cubicBezTo>
                  <a:lnTo>
                    <a:pt x="2096" y="2864"/>
                  </a:lnTo>
                  <a:lnTo>
                    <a:pt x="811" y="3102"/>
                  </a:lnTo>
                  <a:cubicBezTo>
                    <a:pt x="322" y="3185"/>
                    <a:pt x="1" y="3650"/>
                    <a:pt x="96" y="4138"/>
                  </a:cubicBezTo>
                  <a:lnTo>
                    <a:pt x="1668" y="12770"/>
                  </a:lnTo>
                  <a:cubicBezTo>
                    <a:pt x="1742" y="13195"/>
                    <a:pt x="2121" y="13497"/>
                    <a:pt x="2549" y="13497"/>
                  </a:cubicBezTo>
                  <a:cubicBezTo>
                    <a:pt x="2600" y="13497"/>
                    <a:pt x="2652" y="13493"/>
                    <a:pt x="2704" y="13484"/>
                  </a:cubicBezTo>
                  <a:lnTo>
                    <a:pt x="10038" y="12139"/>
                  </a:lnTo>
                  <a:cubicBezTo>
                    <a:pt x="10526" y="12056"/>
                    <a:pt x="10848" y="11579"/>
                    <a:pt x="10752" y="11103"/>
                  </a:cubicBezTo>
                  <a:lnTo>
                    <a:pt x="9181" y="2471"/>
                  </a:lnTo>
                  <a:cubicBezTo>
                    <a:pt x="9097" y="2041"/>
                    <a:pt x="8726" y="1740"/>
                    <a:pt x="8313" y="1740"/>
                  </a:cubicBezTo>
                  <a:cubicBezTo>
                    <a:pt x="8257" y="1740"/>
                    <a:pt x="8201" y="1745"/>
                    <a:pt x="8145" y="1757"/>
                  </a:cubicBezTo>
                  <a:lnTo>
                    <a:pt x="6859" y="1995"/>
                  </a:lnTo>
                  <a:lnTo>
                    <a:pt x="6811" y="1709"/>
                  </a:lnTo>
                  <a:cubicBezTo>
                    <a:pt x="6757" y="1428"/>
                    <a:pt x="6498" y="1226"/>
                    <a:pt x="6219" y="1226"/>
                  </a:cubicBezTo>
                  <a:cubicBezTo>
                    <a:pt x="6191" y="1226"/>
                    <a:pt x="6162" y="1228"/>
                    <a:pt x="6133" y="1233"/>
                  </a:cubicBezTo>
                  <a:lnTo>
                    <a:pt x="5180" y="1411"/>
                  </a:lnTo>
                  <a:cubicBezTo>
                    <a:pt x="5240" y="1245"/>
                    <a:pt x="5240" y="1066"/>
                    <a:pt x="5216" y="887"/>
                  </a:cubicBezTo>
                  <a:cubicBezTo>
                    <a:pt x="5121" y="369"/>
                    <a:pt x="4658" y="1"/>
                    <a:pt x="414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9" name="Google Shape;1599;p8"/>
            <p:cNvSpPr/>
            <p:nvPr/>
          </p:nvSpPr>
          <p:spPr>
            <a:xfrm>
              <a:off x="5125325" y="4220000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3" y="1"/>
                  </a:moveTo>
                  <a:cubicBezTo>
                    <a:pt x="959" y="1"/>
                    <a:pt x="914" y="5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4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0" name="Google Shape;1600;p8"/>
            <p:cNvSpPr/>
            <p:nvPr/>
          </p:nvSpPr>
          <p:spPr>
            <a:xfrm>
              <a:off x="5178250" y="4208650"/>
              <a:ext cx="96125" cy="33625"/>
            </a:xfrm>
            <a:custGeom>
              <a:rect b="b" l="l" r="r" t="t"/>
              <a:pathLst>
                <a:path extrusionOk="0" h="1345" w="3845">
                  <a:moveTo>
                    <a:pt x="3258" y="1"/>
                  </a:moveTo>
                  <a:cubicBezTo>
                    <a:pt x="3223" y="1"/>
                    <a:pt x="3186" y="5"/>
                    <a:pt x="3146" y="14"/>
                  </a:cubicBezTo>
                  <a:lnTo>
                    <a:pt x="3134" y="14"/>
                  </a:lnTo>
                  <a:lnTo>
                    <a:pt x="539" y="478"/>
                  </a:lnTo>
                  <a:cubicBezTo>
                    <a:pt x="1" y="579"/>
                    <a:pt x="106" y="1345"/>
                    <a:pt x="597" y="1345"/>
                  </a:cubicBezTo>
                  <a:cubicBezTo>
                    <a:pt x="628" y="1345"/>
                    <a:pt x="660" y="1342"/>
                    <a:pt x="694" y="1335"/>
                  </a:cubicBezTo>
                  <a:lnTo>
                    <a:pt x="3289" y="871"/>
                  </a:lnTo>
                  <a:cubicBezTo>
                    <a:pt x="3844" y="793"/>
                    <a:pt x="3747" y="1"/>
                    <a:pt x="325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1" name="Google Shape;1601;p8"/>
            <p:cNvSpPr/>
            <p:nvPr/>
          </p:nvSpPr>
          <p:spPr>
            <a:xfrm>
              <a:off x="5135150" y="4273875"/>
              <a:ext cx="46325" cy="38650"/>
            </a:xfrm>
            <a:custGeom>
              <a:rect b="b" l="l" r="r" t="t"/>
              <a:pathLst>
                <a:path extrusionOk="0" h="1546" w="1853">
                  <a:moveTo>
                    <a:pt x="1002" y="1"/>
                  </a:moveTo>
                  <a:cubicBezTo>
                    <a:pt x="959" y="1"/>
                    <a:pt x="914" y="5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3" y="1546"/>
                    <a:pt x="1000" y="1546"/>
                  </a:cubicBezTo>
                  <a:cubicBezTo>
                    <a:pt x="1449" y="1546"/>
                    <a:pt x="1852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2" name="Google Shape;1602;p8"/>
            <p:cNvSpPr/>
            <p:nvPr/>
          </p:nvSpPr>
          <p:spPr>
            <a:xfrm>
              <a:off x="5189025" y="4262500"/>
              <a:ext cx="93700" cy="33750"/>
            </a:xfrm>
            <a:custGeom>
              <a:rect b="b" l="l" r="r" t="t"/>
              <a:pathLst>
                <a:path extrusionOk="0" h="1350" w="3748">
                  <a:moveTo>
                    <a:pt x="3144" y="1"/>
                  </a:moveTo>
                  <a:cubicBezTo>
                    <a:pt x="3128" y="1"/>
                    <a:pt x="3112" y="1"/>
                    <a:pt x="3096" y="3"/>
                  </a:cubicBezTo>
                  <a:lnTo>
                    <a:pt x="501" y="467"/>
                  </a:lnTo>
                  <a:cubicBezTo>
                    <a:pt x="0" y="618"/>
                    <a:pt x="125" y="1349"/>
                    <a:pt x="620" y="1349"/>
                  </a:cubicBezTo>
                  <a:cubicBezTo>
                    <a:pt x="632" y="1349"/>
                    <a:pt x="644" y="1349"/>
                    <a:pt x="656" y="1348"/>
                  </a:cubicBezTo>
                  <a:lnTo>
                    <a:pt x="3251" y="872"/>
                  </a:lnTo>
                  <a:cubicBezTo>
                    <a:pt x="3748" y="722"/>
                    <a:pt x="3639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3" name="Google Shape;1603;p8"/>
            <p:cNvSpPr/>
            <p:nvPr/>
          </p:nvSpPr>
          <p:spPr>
            <a:xfrm>
              <a:off x="5145575" y="4331350"/>
              <a:ext cx="46625" cy="38925"/>
            </a:xfrm>
            <a:custGeom>
              <a:rect b="b" l="l" r="r" t="t"/>
              <a:pathLst>
                <a:path extrusionOk="0" h="1557" w="1865">
                  <a:moveTo>
                    <a:pt x="1010" y="0"/>
                  </a:moveTo>
                  <a:cubicBezTo>
                    <a:pt x="967" y="0"/>
                    <a:pt x="924" y="4"/>
                    <a:pt x="881" y="11"/>
                  </a:cubicBezTo>
                  <a:cubicBezTo>
                    <a:pt x="191" y="130"/>
                    <a:pt x="0" y="1011"/>
                    <a:pt x="572" y="1416"/>
                  </a:cubicBezTo>
                  <a:cubicBezTo>
                    <a:pt x="710" y="1513"/>
                    <a:pt x="860" y="1556"/>
                    <a:pt x="1007" y="1556"/>
                  </a:cubicBezTo>
                  <a:cubicBezTo>
                    <a:pt x="1454" y="1556"/>
                    <a:pt x="1864" y="1153"/>
                    <a:pt x="1774" y="642"/>
                  </a:cubicBezTo>
                  <a:cubicBezTo>
                    <a:pt x="1700" y="268"/>
                    <a:pt x="1376" y="0"/>
                    <a:pt x="101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4" name="Google Shape;1604;p8"/>
            <p:cNvSpPr/>
            <p:nvPr/>
          </p:nvSpPr>
          <p:spPr>
            <a:xfrm>
              <a:off x="5199125" y="4319900"/>
              <a:ext cx="94725" cy="33875"/>
            </a:xfrm>
            <a:custGeom>
              <a:rect b="b" l="l" r="r" t="t"/>
              <a:pathLst>
                <a:path extrusionOk="0" h="1355" w="3789">
                  <a:moveTo>
                    <a:pt x="3177" y="0"/>
                  </a:moveTo>
                  <a:cubicBezTo>
                    <a:pt x="3155" y="0"/>
                    <a:pt x="3133" y="2"/>
                    <a:pt x="3109" y="5"/>
                  </a:cubicBezTo>
                  <a:lnTo>
                    <a:pt x="525" y="481"/>
                  </a:lnTo>
                  <a:cubicBezTo>
                    <a:pt x="1" y="606"/>
                    <a:pt x="110" y="1355"/>
                    <a:pt x="612" y="1355"/>
                  </a:cubicBezTo>
                  <a:cubicBezTo>
                    <a:pt x="634" y="1355"/>
                    <a:pt x="657" y="1353"/>
                    <a:pt x="680" y="1350"/>
                  </a:cubicBezTo>
                  <a:lnTo>
                    <a:pt x="3276" y="886"/>
                  </a:lnTo>
                  <a:cubicBezTo>
                    <a:pt x="3789" y="749"/>
                    <a:pt x="3679" y="0"/>
                    <a:pt x="317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5" name="Google Shape;1605;p8"/>
            <p:cNvSpPr/>
            <p:nvPr/>
          </p:nvSpPr>
          <p:spPr>
            <a:xfrm>
              <a:off x="5100925" y="4570700"/>
              <a:ext cx="194400" cy="174075"/>
            </a:xfrm>
            <a:custGeom>
              <a:rect b="b" l="l" r="r" t="t"/>
              <a:pathLst>
                <a:path extrusionOk="0" h="6963" w="7776">
                  <a:moveTo>
                    <a:pt x="3934" y="1"/>
                  </a:moveTo>
                  <a:cubicBezTo>
                    <a:pt x="2906" y="1"/>
                    <a:pt x="1893" y="469"/>
                    <a:pt x="1227" y="1343"/>
                  </a:cubicBezTo>
                  <a:lnTo>
                    <a:pt x="6966" y="4975"/>
                  </a:lnTo>
                  <a:cubicBezTo>
                    <a:pt x="7775" y="3403"/>
                    <a:pt x="7251" y="1474"/>
                    <a:pt x="5751" y="534"/>
                  </a:cubicBezTo>
                  <a:cubicBezTo>
                    <a:pt x="5189" y="174"/>
                    <a:pt x="4558" y="1"/>
                    <a:pt x="3934" y="1"/>
                  </a:cubicBezTo>
                  <a:close/>
                  <a:moveTo>
                    <a:pt x="822" y="1986"/>
                  </a:moveTo>
                  <a:lnTo>
                    <a:pt x="822" y="1986"/>
                  </a:lnTo>
                  <a:cubicBezTo>
                    <a:pt x="0" y="3558"/>
                    <a:pt x="524" y="5498"/>
                    <a:pt x="2024" y="6439"/>
                  </a:cubicBezTo>
                  <a:cubicBezTo>
                    <a:pt x="2584" y="6793"/>
                    <a:pt x="3213" y="6963"/>
                    <a:pt x="3836" y="6963"/>
                  </a:cubicBezTo>
                  <a:cubicBezTo>
                    <a:pt x="4871" y="6963"/>
                    <a:pt x="5892" y="6494"/>
                    <a:pt x="6561" y="5618"/>
                  </a:cubicBezTo>
                  <a:lnTo>
                    <a:pt x="822" y="1986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6" name="Google Shape;1606;p8"/>
            <p:cNvSpPr/>
            <p:nvPr/>
          </p:nvSpPr>
          <p:spPr>
            <a:xfrm>
              <a:off x="5464650" y="4197375"/>
              <a:ext cx="152125" cy="141000"/>
            </a:xfrm>
            <a:custGeom>
              <a:rect b="b" l="l" r="r" t="t"/>
              <a:pathLst>
                <a:path extrusionOk="0" h="5640" w="6085">
                  <a:moveTo>
                    <a:pt x="3620" y="0"/>
                  </a:moveTo>
                  <a:lnTo>
                    <a:pt x="1215" y="1632"/>
                  </a:lnTo>
                  <a:cubicBezTo>
                    <a:pt x="251" y="2286"/>
                    <a:pt x="1" y="3596"/>
                    <a:pt x="656" y="4560"/>
                  </a:cubicBezTo>
                  <a:lnTo>
                    <a:pt x="763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2"/>
                    <a:pt x="3692" y="5275"/>
                  </a:cubicBezTo>
                  <a:lnTo>
                    <a:pt x="6085" y="3644"/>
                  </a:lnTo>
                  <a:lnTo>
                    <a:pt x="3620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7" name="Google Shape;1607;p8"/>
            <p:cNvSpPr/>
            <p:nvPr/>
          </p:nvSpPr>
          <p:spPr>
            <a:xfrm>
              <a:off x="5567350" y="4138825"/>
              <a:ext cx="152125" cy="141025"/>
            </a:xfrm>
            <a:custGeom>
              <a:rect b="b" l="l" r="r" t="t"/>
              <a:pathLst>
                <a:path extrusionOk="0" h="5641" w="6085">
                  <a:moveTo>
                    <a:pt x="3577" y="1"/>
                  </a:moveTo>
                  <a:cubicBezTo>
                    <a:pt x="3169" y="1"/>
                    <a:pt x="2757" y="119"/>
                    <a:pt x="2394" y="366"/>
                  </a:cubicBezTo>
                  <a:lnTo>
                    <a:pt x="1" y="1997"/>
                  </a:lnTo>
                  <a:lnTo>
                    <a:pt x="2489" y="5640"/>
                  </a:lnTo>
                  <a:lnTo>
                    <a:pt x="4882" y="4009"/>
                  </a:lnTo>
                  <a:cubicBezTo>
                    <a:pt x="5835" y="3354"/>
                    <a:pt x="6085" y="2045"/>
                    <a:pt x="5430" y="1092"/>
                  </a:cubicBezTo>
                  <a:lnTo>
                    <a:pt x="5323" y="926"/>
                  </a:lnTo>
                  <a:cubicBezTo>
                    <a:pt x="4914" y="325"/>
                    <a:pt x="4252" y="1"/>
                    <a:pt x="357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8" name="Google Shape;1608;p8"/>
            <p:cNvSpPr/>
            <p:nvPr/>
          </p:nvSpPr>
          <p:spPr>
            <a:xfrm>
              <a:off x="5420300" y="4488350"/>
              <a:ext cx="267925" cy="266925"/>
            </a:xfrm>
            <a:custGeom>
              <a:rect b="b" l="l" r="r" t="t"/>
              <a:pathLst>
                <a:path extrusionOk="0" h="10677" w="10717">
                  <a:moveTo>
                    <a:pt x="4999" y="0"/>
                  </a:moveTo>
                  <a:cubicBezTo>
                    <a:pt x="4821" y="0"/>
                    <a:pt x="4666" y="135"/>
                    <a:pt x="4644" y="327"/>
                  </a:cubicBezTo>
                  <a:lnTo>
                    <a:pt x="4180" y="3804"/>
                  </a:lnTo>
                  <a:lnTo>
                    <a:pt x="703" y="3339"/>
                  </a:lnTo>
                  <a:cubicBezTo>
                    <a:pt x="688" y="3338"/>
                    <a:pt x="674" y="3337"/>
                    <a:pt x="659" y="3337"/>
                  </a:cubicBezTo>
                  <a:cubicBezTo>
                    <a:pt x="474" y="3337"/>
                    <a:pt x="309" y="3473"/>
                    <a:pt x="287" y="3661"/>
                  </a:cubicBezTo>
                  <a:lnTo>
                    <a:pt x="25" y="5637"/>
                  </a:lnTo>
                  <a:cubicBezTo>
                    <a:pt x="1" y="5840"/>
                    <a:pt x="144" y="6030"/>
                    <a:pt x="346" y="6054"/>
                  </a:cubicBezTo>
                  <a:lnTo>
                    <a:pt x="3823" y="6518"/>
                  </a:lnTo>
                  <a:lnTo>
                    <a:pt x="3370" y="9995"/>
                  </a:lnTo>
                  <a:cubicBezTo>
                    <a:pt x="3335" y="10197"/>
                    <a:pt x="3477" y="10388"/>
                    <a:pt x="3692" y="10412"/>
                  </a:cubicBezTo>
                  <a:lnTo>
                    <a:pt x="5656" y="10674"/>
                  </a:lnTo>
                  <a:cubicBezTo>
                    <a:pt x="5671" y="10675"/>
                    <a:pt x="5686" y="10676"/>
                    <a:pt x="5700" y="10676"/>
                  </a:cubicBezTo>
                  <a:cubicBezTo>
                    <a:pt x="5886" y="10676"/>
                    <a:pt x="6051" y="10540"/>
                    <a:pt x="6073" y="10352"/>
                  </a:cubicBezTo>
                  <a:lnTo>
                    <a:pt x="6537" y="6876"/>
                  </a:lnTo>
                  <a:lnTo>
                    <a:pt x="10014" y="7328"/>
                  </a:lnTo>
                  <a:cubicBezTo>
                    <a:pt x="10034" y="7331"/>
                    <a:pt x="10053" y="7333"/>
                    <a:pt x="10073" y="7333"/>
                  </a:cubicBezTo>
                  <a:cubicBezTo>
                    <a:pt x="10252" y="7333"/>
                    <a:pt x="10409" y="7189"/>
                    <a:pt x="10431" y="7007"/>
                  </a:cubicBezTo>
                  <a:lnTo>
                    <a:pt x="10693" y="5042"/>
                  </a:lnTo>
                  <a:cubicBezTo>
                    <a:pt x="10716" y="4828"/>
                    <a:pt x="10574" y="4649"/>
                    <a:pt x="10371" y="4613"/>
                  </a:cubicBezTo>
                  <a:lnTo>
                    <a:pt x="6895" y="4161"/>
                  </a:lnTo>
                  <a:lnTo>
                    <a:pt x="7347" y="684"/>
                  </a:lnTo>
                  <a:cubicBezTo>
                    <a:pt x="7383" y="482"/>
                    <a:pt x="7240" y="291"/>
                    <a:pt x="7026" y="256"/>
                  </a:cubicBezTo>
                  <a:lnTo>
                    <a:pt x="5061" y="6"/>
                  </a:lnTo>
                  <a:cubicBezTo>
                    <a:pt x="5040" y="2"/>
                    <a:pt x="5019" y="0"/>
                    <a:pt x="499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9" name="Google Shape;1609;p8"/>
            <p:cNvSpPr/>
            <p:nvPr/>
          </p:nvSpPr>
          <p:spPr>
            <a:xfrm>
              <a:off x="4282975" y="921250"/>
              <a:ext cx="271175" cy="338025"/>
            </a:xfrm>
            <a:custGeom>
              <a:rect b="b" l="l" r="r" t="t"/>
              <a:pathLst>
                <a:path extrusionOk="0" h="13521" w="10847">
                  <a:moveTo>
                    <a:pt x="4151" y="435"/>
                  </a:moveTo>
                  <a:cubicBezTo>
                    <a:pt x="4440" y="435"/>
                    <a:pt x="4723" y="607"/>
                    <a:pt x="4774" y="994"/>
                  </a:cubicBezTo>
                  <a:cubicBezTo>
                    <a:pt x="4810" y="1196"/>
                    <a:pt x="4751" y="1387"/>
                    <a:pt x="4632" y="1541"/>
                  </a:cubicBezTo>
                  <a:lnTo>
                    <a:pt x="3834" y="1684"/>
                  </a:lnTo>
                  <a:cubicBezTo>
                    <a:pt x="3667" y="1589"/>
                    <a:pt x="3548" y="1422"/>
                    <a:pt x="3512" y="1232"/>
                  </a:cubicBezTo>
                  <a:lnTo>
                    <a:pt x="3500" y="1232"/>
                  </a:lnTo>
                  <a:cubicBezTo>
                    <a:pt x="3386" y="732"/>
                    <a:pt x="3773" y="435"/>
                    <a:pt x="4151" y="435"/>
                  </a:cubicBezTo>
                  <a:close/>
                  <a:moveTo>
                    <a:pt x="7854" y="2749"/>
                  </a:moveTo>
                  <a:cubicBezTo>
                    <a:pt x="8117" y="2749"/>
                    <a:pt x="8351" y="2930"/>
                    <a:pt x="8394" y="3208"/>
                  </a:cubicBezTo>
                  <a:lnTo>
                    <a:pt x="9787" y="10769"/>
                  </a:lnTo>
                  <a:cubicBezTo>
                    <a:pt x="9835" y="11066"/>
                    <a:pt x="9644" y="11340"/>
                    <a:pt x="9346" y="11400"/>
                  </a:cubicBezTo>
                  <a:lnTo>
                    <a:pt x="3084" y="12543"/>
                  </a:lnTo>
                  <a:cubicBezTo>
                    <a:pt x="3049" y="12550"/>
                    <a:pt x="3014" y="12553"/>
                    <a:pt x="2979" y="12553"/>
                  </a:cubicBezTo>
                  <a:cubicBezTo>
                    <a:pt x="2722" y="12553"/>
                    <a:pt x="2493" y="12365"/>
                    <a:pt x="2441" y="12102"/>
                  </a:cubicBezTo>
                  <a:lnTo>
                    <a:pt x="1060" y="4530"/>
                  </a:lnTo>
                  <a:cubicBezTo>
                    <a:pt x="1012" y="4232"/>
                    <a:pt x="1203" y="3958"/>
                    <a:pt x="1512" y="3899"/>
                  </a:cubicBezTo>
                  <a:lnTo>
                    <a:pt x="2250" y="3768"/>
                  </a:lnTo>
                  <a:cubicBezTo>
                    <a:pt x="2292" y="3977"/>
                    <a:pt x="2472" y="4122"/>
                    <a:pt x="2676" y="4122"/>
                  </a:cubicBezTo>
                  <a:cubicBezTo>
                    <a:pt x="2704" y="4122"/>
                    <a:pt x="2733" y="4119"/>
                    <a:pt x="2762" y="4113"/>
                  </a:cubicBezTo>
                  <a:lnTo>
                    <a:pt x="6668" y="3399"/>
                  </a:lnTo>
                  <a:cubicBezTo>
                    <a:pt x="6906" y="3363"/>
                    <a:pt x="7060" y="3125"/>
                    <a:pt x="7025" y="2899"/>
                  </a:cubicBezTo>
                  <a:lnTo>
                    <a:pt x="7763" y="2756"/>
                  </a:lnTo>
                  <a:cubicBezTo>
                    <a:pt x="7793" y="2751"/>
                    <a:pt x="7824" y="2749"/>
                    <a:pt x="7854" y="2749"/>
                  </a:cubicBezTo>
                  <a:close/>
                  <a:moveTo>
                    <a:pt x="4133" y="0"/>
                  </a:moveTo>
                  <a:cubicBezTo>
                    <a:pt x="4070" y="0"/>
                    <a:pt x="4005" y="6"/>
                    <a:pt x="3941" y="17"/>
                  </a:cubicBezTo>
                  <a:cubicBezTo>
                    <a:pt x="3346" y="136"/>
                    <a:pt x="2953" y="708"/>
                    <a:pt x="3072" y="1303"/>
                  </a:cubicBezTo>
                  <a:cubicBezTo>
                    <a:pt x="3108" y="1482"/>
                    <a:pt x="3179" y="1637"/>
                    <a:pt x="3286" y="1779"/>
                  </a:cubicBezTo>
                  <a:lnTo>
                    <a:pt x="2512" y="1934"/>
                  </a:lnTo>
                  <a:cubicBezTo>
                    <a:pt x="2191" y="1994"/>
                    <a:pt x="1988" y="2291"/>
                    <a:pt x="2036" y="2613"/>
                  </a:cubicBezTo>
                  <a:lnTo>
                    <a:pt x="2096" y="2899"/>
                  </a:lnTo>
                  <a:lnTo>
                    <a:pt x="798" y="3125"/>
                  </a:lnTo>
                  <a:cubicBezTo>
                    <a:pt x="322" y="3208"/>
                    <a:pt x="0" y="3673"/>
                    <a:pt x="83" y="4149"/>
                  </a:cubicBezTo>
                  <a:lnTo>
                    <a:pt x="1667" y="12781"/>
                  </a:lnTo>
                  <a:cubicBezTo>
                    <a:pt x="1741" y="13217"/>
                    <a:pt x="2120" y="13520"/>
                    <a:pt x="2548" y="13520"/>
                  </a:cubicBezTo>
                  <a:cubicBezTo>
                    <a:pt x="2599" y="13520"/>
                    <a:pt x="2651" y="13516"/>
                    <a:pt x="2703" y="13507"/>
                  </a:cubicBezTo>
                  <a:lnTo>
                    <a:pt x="10037" y="12162"/>
                  </a:lnTo>
                  <a:cubicBezTo>
                    <a:pt x="10525" y="12066"/>
                    <a:pt x="10847" y="11602"/>
                    <a:pt x="10763" y="11126"/>
                  </a:cubicBezTo>
                  <a:lnTo>
                    <a:pt x="9180" y="2494"/>
                  </a:lnTo>
                  <a:cubicBezTo>
                    <a:pt x="9106" y="2064"/>
                    <a:pt x="8737" y="1763"/>
                    <a:pt x="8316" y="1763"/>
                  </a:cubicBezTo>
                  <a:cubicBezTo>
                    <a:pt x="8259" y="1763"/>
                    <a:pt x="8202" y="1768"/>
                    <a:pt x="8144" y="1779"/>
                  </a:cubicBezTo>
                  <a:lnTo>
                    <a:pt x="6858" y="2018"/>
                  </a:lnTo>
                  <a:lnTo>
                    <a:pt x="6810" y="1744"/>
                  </a:lnTo>
                  <a:cubicBezTo>
                    <a:pt x="6758" y="1458"/>
                    <a:pt x="6508" y="1258"/>
                    <a:pt x="6228" y="1258"/>
                  </a:cubicBezTo>
                  <a:cubicBezTo>
                    <a:pt x="6192" y="1258"/>
                    <a:pt x="6156" y="1261"/>
                    <a:pt x="6120" y="1268"/>
                  </a:cubicBezTo>
                  <a:lnTo>
                    <a:pt x="5179" y="1434"/>
                  </a:lnTo>
                  <a:cubicBezTo>
                    <a:pt x="5227" y="1268"/>
                    <a:pt x="5239" y="1089"/>
                    <a:pt x="5215" y="922"/>
                  </a:cubicBezTo>
                  <a:cubicBezTo>
                    <a:pt x="5119" y="381"/>
                    <a:pt x="4655" y="0"/>
                    <a:pt x="413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0" name="Google Shape;1610;p8"/>
            <p:cNvSpPr/>
            <p:nvPr/>
          </p:nvSpPr>
          <p:spPr>
            <a:xfrm>
              <a:off x="4331175" y="1043050"/>
              <a:ext cx="46550" cy="38675"/>
            </a:xfrm>
            <a:custGeom>
              <a:rect b="b" l="l" r="r" t="t"/>
              <a:pathLst>
                <a:path extrusionOk="0" h="1547" w="1862">
                  <a:moveTo>
                    <a:pt x="1015" y="1"/>
                  </a:moveTo>
                  <a:cubicBezTo>
                    <a:pt x="967" y="1"/>
                    <a:pt x="919" y="5"/>
                    <a:pt x="870" y="15"/>
                  </a:cubicBezTo>
                  <a:cubicBezTo>
                    <a:pt x="191" y="134"/>
                    <a:pt x="1" y="1015"/>
                    <a:pt x="560" y="1408"/>
                  </a:cubicBezTo>
                  <a:cubicBezTo>
                    <a:pt x="700" y="1504"/>
                    <a:pt x="851" y="1547"/>
                    <a:pt x="998" y="1547"/>
                  </a:cubicBezTo>
                  <a:cubicBezTo>
                    <a:pt x="1451" y="1547"/>
                    <a:pt x="1862" y="1138"/>
                    <a:pt x="1763" y="634"/>
                  </a:cubicBezTo>
                  <a:cubicBezTo>
                    <a:pt x="1689" y="266"/>
                    <a:pt x="1375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1" name="Google Shape;1611;p8"/>
            <p:cNvSpPr/>
            <p:nvPr/>
          </p:nvSpPr>
          <p:spPr>
            <a:xfrm>
              <a:off x="4383600" y="1031875"/>
              <a:ext cx="96200" cy="33850"/>
            </a:xfrm>
            <a:custGeom>
              <a:rect b="b" l="l" r="r" t="t"/>
              <a:pathLst>
                <a:path extrusionOk="0" h="1354" w="3848">
                  <a:moveTo>
                    <a:pt x="3239" y="0"/>
                  </a:moveTo>
                  <a:cubicBezTo>
                    <a:pt x="3208" y="0"/>
                    <a:pt x="3176" y="3"/>
                    <a:pt x="3143" y="10"/>
                  </a:cubicBezTo>
                  <a:lnTo>
                    <a:pt x="3155" y="10"/>
                  </a:lnTo>
                  <a:lnTo>
                    <a:pt x="559" y="486"/>
                  </a:lnTo>
                  <a:cubicBezTo>
                    <a:pt x="0" y="553"/>
                    <a:pt x="102" y="1354"/>
                    <a:pt x="609" y="1354"/>
                  </a:cubicBezTo>
                  <a:cubicBezTo>
                    <a:pt x="642" y="1354"/>
                    <a:pt x="677" y="1350"/>
                    <a:pt x="714" y="1343"/>
                  </a:cubicBezTo>
                  <a:lnTo>
                    <a:pt x="3309" y="867"/>
                  </a:lnTo>
                  <a:cubicBezTo>
                    <a:pt x="3847" y="766"/>
                    <a:pt x="3731" y="0"/>
                    <a:pt x="323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2" name="Google Shape;1612;p8"/>
            <p:cNvSpPr/>
            <p:nvPr/>
          </p:nvSpPr>
          <p:spPr>
            <a:xfrm>
              <a:off x="4341000" y="1097000"/>
              <a:ext cx="46325" cy="38650"/>
            </a:xfrm>
            <a:custGeom>
              <a:rect b="b" l="l" r="r" t="t"/>
              <a:pathLst>
                <a:path extrusionOk="0" h="1546" w="1853">
                  <a:moveTo>
                    <a:pt x="1003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3" y="1545"/>
                    <a:pt x="1000" y="1545"/>
                  </a:cubicBezTo>
                  <a:cubicBezTo>
                    <a:pt x="1449" y="1545"/>
                    <a:pt x="1853" y="1142"/>
                    <a:pt x="1763" y="631"/>
                  </a:cubicBezTo>
                  <a:cubicBezTo>
                    <a:pt x="1699" y="259"/>
                    <a:pt x="1369" y="1"/>
                    <a:pt x="100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3" name="Google Shape;1613;p8"/>
            <p:cNvSpPr/>
            <p:nvPr/>
          </p:nvSpPr>
          <p:spPr>
            <a:xfrm>
              <a:off x="4394875" y="1085650"/>
              <a:ext cx="94100" cy="33725"/>
            </a:xfrm>
            <a:custGeom>
              <a:rect b="b" l="l" r="r" t="t"/>
              <a:pathLst>
                <a:path extrusionOk="0" h="1349" w="3764">
                  <a:moveTo>
                    <a:pt x="3133" y="0"/>
                  </a:moveTo>
                  <a:cubicBezTo>
                    <a:pt x="3121" y="0"/>
                    <a:pt x="3109" y="1"/>
                    <a:pt x="3096" y="2"/>
                  </a:cubicBezTo>
                  <a:lnTo>
                    <a:pt x="501" y="478"/>
                  </a:lnTo>
                  <a:cubicBezTo>
                    <a:pt x="1" y="618"/>
                    <a:pt x="126" y="1348"/>
                    <a:pt x="620" y="1348"/>
                  </a:cubicBezTo>
                  <a:cubicBezTo>
                    <a:pt x="632" y="1348"/>
                    <a:pt x="644" y="1348"/>
                    <a:pt x="656" y="1347"/>
                  </a:cubicBezTo>
                  <a:lnTo>
                    <a:pt x="3251" y="871"/>
                  </a:lnTo>
                  <a:cubicBezTo>
                    <a:pt x="3763" y="731"/>
                    <a:pt x="3638" y="0"/>
                    <a:pt x="313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4" name="Google Shape;1614;p8"/>
            <p:cNvSpPr/>
            <p:nvPr/>
          </p:nvSpPr>
          <p:spPr>
            <a:xfrm>
              <a:off x="4351425" y="1154450"/>
              <a:ext cx="46550" cy="38900"/>
            </a:xfrm>
            <a:custGeom>
              <a:rect b="b" l="l" r="r" t="t"/>
              <a:pathLst>
                <a:path extrusionOk="0" h="1556" w="1862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0" y="1012"/>
                    <a:pt x="572" y="1417"/>
                  </a:cubicBezTo>
                  <a:cubicBezTo>
                    <a:pt x="709" y="1513"/>
                    <a:pt x="857" y="1556"/>
                    <a:pt x="1002" y="1556"/>
                  </a:cubicBezTo>
                  <a:cubicBezTo>
                    <a:pt x="1451" y="1556"/>
                    <a:pt x="1862" y="1147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5" name="Google Shape;1615;p8"/>
            <p:cNvSpPr/>
            <p:nvPr/>
          </p:nvSpPr>
          <p:spPr>
            <a:xfrm>
              <a:off x="4404875" y="1143050"/>
              <a:ext cx="94900" cy="34125"/>
            </a:xfrm>
            <a:custGeom>
              <a:rect b="b" l="l" r="r" t="t"/>
              <a:pathLst>
                <a:path extrusionOk="0" h="1365" w="3796">
                  <a:moveTo>
                    <a:pt x="3172" y="0"/>
                  </a:moveTo>
                  <a:cubicBezTo>
                    <a:pt x="3153" y="0"/>
                    <a:pt x="3133" y="1"/>
                    <a:pt x="3113" y="4"/>
                  </a:cubicBezTo>
                  <a:lnTo>
                    <a:pt x="518" y="480"/>
                  </a:lnTo>
                  <a:cubicBezTo>
                    <a:pt x="1" y="606"/>
                    <a:pt x="115" y="1364"/>
                    <a:pt x="626" y="1364"/>
                  </a:cubicBezTo>
                  <a:cubicBezTo>
                    <a:pt x="645" y="1364"/>
                    <a:pt x="664" y="1363"/>
                    <a:pt x="684" y="1361"/>
                  </a:cubicBezTo>
                  <a:lnTo>
                    <a:pt x="3268" y="885"/>
                  </a:lnTo>
                  <a:cubicBezTo>
                    <a:pt x="3796" y="747"/>
                    <a:pt x="3682" y="0"/>
                    <a:pt x="317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6" name="Google Shape;1616;p8"/>
            <p:cNvSpPr/>
            <p:nvPr/>
          </p:nvSpPr>
          <p:spPr>
            <a:xfrm>
              <a:off x="4306775" y="1393750"/>
              <a:ext cx="194400" cy="174150"/>
            </a:xfrm>
            <a:custGeom>
              <a:rect b="b" l="l" r="r" t="t"/>
              <a:pathLst>
                <a:path extrusionOk="0" h="6966" w="7776">
                  <a:moveTo>
                    <a:pt x="3943" y="1"/>
                  </a:moveTo>
                  <a:cubicBezTo>
                    <a:pt x="2906" y="1"/>
                    <a:pt x="1888" y="469"/>
                    <a:pt x="1227" y="1346"/>
                  </a:cubicBezTo>
                  <a:lnTo>
                    <a:pt x="6966" y="4977"/>
                  </a:lnTo>
                  <a:cubicBezTo>
                    <a:pt x="7775" y="3406"/>
                    <a:pt x="7251" y="1477"/>
                    <a:pt x="5763" y="525"/>
                  </a:cubicBezTo>
                  <a:cubicBezTo>
                    <a:pt x="5199" y="171"/>
                    <a:pt x="4568" y="1"/>
                    <a:pt x="3943" y="1"/>
                  </a:cubicBezTo>
                  <a:close/>
                  <a:moveTo>
                    <a:pt x="822" y="2001"/>
                  </a:moveTo>
                  <a:cubicBezTo>
                    <a:pt x="1" y="3561"/>
                    <a:pt x="524" y="5489"/>
                    <a:pt x="2025" y="6442"/>
                  </a:cubicBezTo>
                  <a:cubicBezTo>
                    <a:pt x="2584" y="6796"/>
                    <a:pt x="3211" y="6966"/>
                    <a:pt x="3833" y="6966"/>
                  </a:cubicBezTo>
                  <a:cubicBezTo>
                    <a:pt x="4864" y="6966"/>
                    <a:pt x="5880" y="6497"/>
                    <a:pt x="6549" y="5620"/>
                  </a:cubicBezTo>
                  <a:lnTo>
                    <a:pt x="822" y="200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7" name="Google Shape;1617;p8"/>
            <p:cNvSpPr/>
            <p:nvPr/>
          </p:nvSpPr>
          <p:spPr>
            <a:xfrm>
              <a:off x="4670500" y="1020500"/>
              <a:ext cx="152150" cy="141000"/>
            </a:xfrm>
            <a:custGeom>
              <a:rect b="b" l="l" r="r" t="t"/>
              <a:pathLst>
                <a:path extrusionOk="0" h="5640" w="6086">
                  <a:moveTo>
                    <a:pt x="3609" y="0"/>
                  </a:moveTo>
                  <a:lnTo>
                    <a:pt x="1215" y="1631"/>
                  </a:lnTo>
                  <a:cubicBezTo>
                    <a:pt x="251" y="2286"/>
                    <a:pt x="1" y="3596"/>
                    <a:pt x="656" y="4560"/>
                  </a:cubicBezTo>
                  <a:lnTo>
                    <a:pt x="763" y="4715"/>
                  </a:lnTo>
                  <a:cubicBezTo>
                    <a:pt x="1171" y="5316"/>
                    <a:pt x="1834" y="5640"/>
                    <a:pt x="2508" y="5640"/>
                  </a:cubicBezTo>
                  <a:cubicBezTo>
                    <a:pt x="2916" y="5640"/>
                    <a:pt x="3329" y="5521"/>
                    <a:pt x="3692" y="5275"/>
                  </a:cubicBezTo>
                  <a:lnTo>
                    <a:pt x="6085" y="3644"/>
                  </a:lnTo>
                  <a:lnTo>
                    <a:pt x="3609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8" name="Google Shape;1618;p8"/>
            <p:cNvSpPr/>
            <p:nvPr/>
          </p:nvSpPr>
          <p:spPr>
            <a:xfrm>
              <a:off x="4773200" y="962250"/>
              <a:ext cx="152125" cy="141025"/>
            </a:xfrm>
            <a:custGeom>
              <a:rect b="b" l="l" r="r" t="t"/>
              <a:pathLst>
                <a:path extrusionOk="0" h="5641" w="6085">
                  <a:moveTo>
                    <a:pt x="3580" y="1"/>
                  </a:moveTo>
                  <a:cubicBezTo>
                    <a:pt x="3174" y="1"/>
                    <a:pt x="2765" y="119"/>
                    <a:pt x="2406" y="366"/>
                  </a:cubicBezTo>
                  <a:lnTo>
                    <a:pt x="1" y="1985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5" y="3354"/>
                    <a:pt x="6085" y="2044"/>
                    <a:pt x="5430" y="1080"/>
                  </a:cubicBezTo>
                  <a:lnTo>
                    <a:pt x="5323" y="925"/>
                  </a:lnTo>
                  <a:cubicBezTo>
                    <a:pt x="4915" y="324"/>
                    <a:pt x="4252" y="1"/>
                    <a:pt x="3580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9" name="Google Shape;1619;p8"/>
            <p:cNvSpPr/>
            <p:nvPr/>
          </p:nvSpPr>
          <p:spPr>
            <a:xfrm>
              <a:off x="4625875" y="1311750"/>
              <a:ext cx="268200" cy="266650"/>
            </a:xfrm>
            <a:custGeom>
              <a:rect b="b" l="l" r="r" t="t"/>
              <a:pathLst>
                <a:path extrusionOk="0" h="10666" w="10728">
                  <a:moveTo>
                    <a:pt x="5007" y="1"/>
                  </a:moveTo>
                  <a:cubicBezTo>
                    <a:pt x="4823" y="1"/>
                    <a:pt x="4677" y="136"/>
                    <a:pt x="4655" y="328"/>
                  </a:cubicBezTo>
                  <a:lnTo>
                    <a:pt x="4191" y="3805"/>
                  </a:lnTo>
                  <a:lnTo>
                    <a:pt x="714" y="3340"/>
                  </a:lnTo>
                  <a:cubicBezTo>
                    <a:pt x="699" y="3338"/>
                    <a:pt x="683" y="3338"/>
                    <a:pt x="668" y="3338"/>
                  </a:cubicBezTo>
                  <a:cubicBezTo>
                    <a:pt x="475" y="3338"/>
                    <a:pt x="320" y="3474"/>
                    <a:pt x="298" y="3662"/>
                  </a:cubicBezTo>
                  <a:lnTo>
                    <a:pt x="36" y="5638"/>
                  </a:lnTo>
                  <a:cubicBezTo>
                    <a:pt x="0" y="5840"/>
                    <a:pt x="143" y="6031"/>
                    <a:pt x="357" y="6055"/>
                  </a:cubicBezTo>
                  <a:lnTo>
                    <a:pt x="357" y="6043"/>
                  </a:lnTo>
                  <a:lnTo>
                    <a:pt x="3834" y="6507"/>
                  </a:lnTo>
                  <a:lnTo>
                    <a:pt x="3370" y="9984"/>
                  </a:lnTo>
                  <a:cubicBezTo>
                    <a:pt x="3346" y="10186"/>
                    <a:pt x="3489" y="10377"/>
                    <a:pt x="3691" y="10401"/>
                  </a:cubicBezTo>
                  <a:lnTo>
                    <a:pt x="5667" y="10663"/>
                  </a:lnTo>
                  <a:cubicBezTo>
                    <a:pt x="5682" y="10664"/>
                    <a:pt x="5697" y="10665"/>
                    <a:pt x="5712" y="10665"/>
                  </a:cubicBezTo>
                  <a:cubicBezTo>
                    <a:pt x="5897" y="10665"/>
                    <a:pt x="6062" y="10529"/>
                    <a:pt x="6084" y="10341"/>
                  </a:cubicBezTo>
                  <a:lnTo>
                    <a:pt x="6548" y="6864"/>
                  </a:lnTo>
                  <a:lnTo>
                    <a:pt x="10025" y="7329"/>
                  </a:lnTo>
                  <a:cubicBezTo>
                    <a:pt x="10040" y="7331"/>
                    <a:pt x="10055" y="7331"/>
                    <a:pt x="10069" y="7331"/>
                  </a:cubicBezTo>
                  <a:cubicBezTo>
                    <a:pt x="10254" y="7331"/>
                    <a:pt x="10420" y="7195"/>
                    <a:pt x="10442" y="7007"/>
                  </a:cubicBezTo>
                  <a:lnTo>
                    <a:pt x="10704" y="5031"/>
                  </a:lnTo>
                  <a:cubicBezTo>
                    <a:pt x="10728" y="4828"/>
                    <a:pt x="10585" y="4638"/>
                    <a:pt x="10382" y="4614"/>
                  </a:cubicBezTo>
                  <a:lnTo>
                    <a:pt x="6894" y="4150"/>
                  </a:lnTo>
                  <a:lnTo>
                    <a:pt x="7358" y="673"/>
                  </a:lnTo>
                  <a:cubicBezTo>
                    <a:pt x="7382" y="471"/>
                    <a:pt x="7239" y="280"/>
                    <a:pt x="7037" y="256"/>
                  </a:cubicBezTo>
                  <a:lnTo>
                    <a:pt x="5072" y="6"/>
                  </a:lnTo>
                  <a:cubicBezTo>
                    <a:pt x="5050" y="3"/>
                    <a:pt x="5028" y="1"/>
                    <a:pt x="500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0" name="Google Shape;1620;p8"/>
            <p:cNvSpPr/>
            <p:nvPr/>
          </p:nvSpPr>
          <p:spPr>
            <a:xfrm>
              <a:off x="4282975" y="1715600"/>
              <a:ext cx="271175" cy="338100"/>
            </a:xfrm>
            <a:custGeom>
              <a:rect b="b" l="l" r="r" t="t"/>
              <a:pathLst>
                <a:path extrusionOk="0" h="13524" w="10847">
                  <a:moveTo>
                    <a:pt x="4147" y="429"/>
                  </a:moveTo>
                  <a:cubicBezTo>
                    <a:pt x="4437" y="429"/>
                    <a:pt x="4723" y="604"/>
                    <a:pt x="4774" y="997"/>
                  </a:cubicBezTo>
                  <a:cubicBezTo>
                    <a:pt x="4810" y="1188"/>
                    <a:pt x="4751" y="1390"/>
                    <a:pt x="4632" y="1533"/>
                  </a:cubicBezTo>
                  <a:lnTo>
                    <a:pt x="3834" y="1688"/>
                  </a:lnTo>
                  <a:cubicBezTo>
                    <a:pt x="3667" y="1593"/>
                    <a:pt x="3548" y="1426"/>
                    <a:pt x="3512" y="1224"/>
                  </a:cubicBezTo>
                  <a:lnTo>
                    <a:pt x="3500" y="1224"/>
                  </a:lnTo>
                  <a:cubicBezTo>
                    <a:pt x="3386" y="725"/>
                    <a:pt x="3770" y="429"/>
                    <a:pt x="4147" y="429"/>
                  </a:cubicBezTo>
                  <a:close/>
                  <a:moveTo>
                    <a:pt x="7867" y="2749"/>
                  </a:moveTo>
                  <a:cubicBezTo>
                    <a:pt x="8125" y="2749"/>
                    <a:pt x="8352" y="2938"/>
                    <a:pt x="8394" y="3200"/>
                  </a:cubicBezTo>
                  <a:lnTo>
                    <a:pt x="9787" y="10761"/>
                  </a:lnTo>
                  <a:cubicBezTo>
                    <a:pt x="9835" y="11058"/>
                    <a:pt x="9644" y="11344"/>
                    <a:pt x="9346" y="11392"/>
                  </a:cubicBezTo>
                  <a:lnTo>
                    <a:pt x="3084" y="12535"/>
                  </a:lnTo>
                  <a:cubicBezTo>
                    <a:pt x="3049" y="12542"/>
                    <a:pt x="3014" y="12545"/>
                    <a:pt x="2979" y="12545"/>
                  </a:cubicBezTo>
                  <a:cubicBezTo>
                    <a:pt x="2722" y="12545"/>
                    <a:pt x="2493" y="12357"/>
                    <a:pt x="2441" y="12094"/>
                  </a:cubicBezTo>
                  <a:lnTo>
                    <a:pt x="1060" y="4534"/>
                  </a:lnTo>
                  <a:cubicBezTo>
                    <a:pt x="1012" y="4236"/>
                    <a:pt x="1203" y="3950"/>
                    <a:pt x="1512" y="3903"/>
                  </a:cubicBezTo>
                  <a:lnTo>
                    <a:pt x="2250" y="3760"/>
                  </a:lnTo>
                  <a:cubicBezTo>
                    <a:pt x="2293" y="3975"/>
                    <a:pt x="2482" y="4122"/>
                    <a:pt x="2694" y="4122"/>
                  </a:cubicBezTo>
                  <a:cubicBezTo>
                    <a:pt x="2717" y="4122"/>
                    <a:pt x="2739" y="4120"/>
                    <a:pt x="2762" y="4117"/>
                  </a:cubicBezTo>
                  <a:lnTo>
                    <a:pt x="6668" y="3402"/>
                  </a:lnTo>
                  <a:cubicBezTo>
                    <a:pt x="6906" y="3355"/>
                    <a:pt x="7060" y="3129"/>
                    <a:pt x="7025" y="2890"/>
                  </a:cubicBezTo>
                  <a:lnTo>
                    <a:pt x="7763" y="2760"/>
                  </a:lnTo>
                  <a:cubicBezTo>
                    <a:pt x="7798" y="2752"/>
                    <a:pt x="7833" y="2749"/>
                    <a:pt x="7867" y="2749"/>
                  </a:cubicBezTo>
                  <a:close/>
                  <a:moveTo>
                    <a:pt x="4150" y="0"/>
                  </a:moveTo>
                  <a:cubicBezTo>
                    <a:pt x="4081" y="0"/>
                    <a:pt x="4011" y="7"/>
                    <a:pt x="3941" y="21"/>
                  </a:cubicBezTo>
                  <a:cubicBezTo>
                    <a:pt x="3346" y="128"/>
                    <a:pt x="2953" y="700"/>
                    <a:pt x="3072" y="1307"/>
                  </a:cubicBezTo>
                  <a:cubicBezTo>
                    <a:pt x="3108" y="1474"/>
                    <a:pt x="3179" y="1640"/>
                    <a:pt x="3286" y="1783"/>
                  </a:cubicBezTo>
                  <a:lnTo>
                    <a:pt x="2512" y="1926"/>
                  </a:lnTo>
                  <a:cubicBezTo>
                    <a:pt x="2191" y="1986"/>
                    <a:pt x="1988" y="2295"/>
                    <a:pt x="2036" y="2617"/>
                  </a:cubicBezTo>
                  <a:lnTo>
                    <a:pt x="2096" y="2890"/>
                  </a:lnTo>
                  <a:lnTo>
                    <a:pt x="798" y="3129"/>
                  </a:lnTo>
                  <a:cubicBezTo>
                    <a:pt x="322" y="3212"/>
                    <a:pt x="0" y="3676"/>
                    <a:pt x="83" y="4164"/>
                  </a:cubicBezTo>
                  <a:lnTo>
                    <a:pt x="1667" y="12785"/>
                  </a:lnTo>
                  <a:cubicBezTo>
                    <a:pt x="1741" y="13221"/>
                    <a:pt x="2120" y="13524"/>
                    <a:pt x="2548" y="13524"/>
                  </a:cubicBezTo>
                  <a:cubicBezTo>
                    <a:pt x="2599" y="13524"/>
                    <a:pt x="2651" y="13520"/>
                    <a:pt x="2703" y="13511"/>
                  </a:cubicBezTo>
                  <a:lnTo>
                    <a:pt x="10049" y="12165"/>
                  </a:lnTo>
                  <a:cubicBezTo>
                    <a:pt x="10525" y="12082"/>
                    <a:pt x="10847" y="11618"/>
                    <a:pt x="10763" y="11130"/>
                  </a:cubicBezTo>
                  <a:lnTo>
                    <a:pt x="9192" y="2498"/>
                  </a:lnTo>
                  <a:cubicBezTo>
                    <a:pt x="9108" y="2067"/>
                    <a:pt x="8737" y="1766"/>
                    <a:pt x="8316" y="1766"/>
                  </a:cubicBezTo>
                  <a:cubicBezTo>
                    <a:pt x="8259" y="1766"/>
                    <a:pt x="8202" y="1772"/>
                    <a:pt x="8144" y="1783"/>
                  </a:cubicBezTo>
                  <a:lnTo>
                    <a:pt x="6858" y="2009"/>
                  </a:lnTo>
                  <a:lnTo>
                    <a:pt x="6810" y="1736"/>
                  </a:lnTo>
                  <a:cubicBezTo>
                    <a:pt x="6757" y="1446"/>
                    <a:pt x="6499" y="1252"/>
                    <a:pt x="6214" y="1252"/>
                  </a:cubicBezTo>
                  <a:cubicBezTo>
                    <a:pt x="6183" y="1252"/>
                    <a:pt x="6151" y="1255"/>
                    <a:pt x="6120" y="1259"/>
                  </a:cubicBezTo>
                  <a:lnTo>
                    <a:pt x="5179" y="1438"/>
                  </a:lnTo>
                  <a:cubicBezTo>
                    <a:pt x="5227" y="1259"/>
                    <a:pt x="5239" y="1081"/>
                    <a:pt x="5215" y="914"/>
                  </a:cubicBezTo>
                  <a:cubicBezTo>
                    <a:pt x="5120" y="378"/>
                    <a:pt x="4665" y="0"/>
                    <a:pt x="415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1" name="Google Shape;1621;p8"/>
            <p:cNvSpPr/>
            <p:nvPr/>
          </p:nvSpPr>
          <p:spPr>
            <a:xfrm>
              <a:off x="4331175" y="1837275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9" y="1"/>
                    <a:pt x="915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2" y="1502"/>
                    <a:pt x="854" y="1545"/>
                    <a:pt x="1002" y="1545"/>
                  </a:cubicBezTo>
                  <a:cubicBezTo>
                    <a:pt x="1454" y="1545"/>
                    <a:pt x="1862" y="1142"/>
                    <a:pt x="1763" y="631"/>
                  </a:cubicBezTo>
                  <a:cubicBezTo>
                    <a:pt x="1689" y="259"/>
                    <a:pt x="1367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2" name="Google Shape;1622;p8"/>
            <p:cNvSpPr/>
            <p:nvPr/>
          </p:nvSpPr>
          <p:spPr>
            <a:xfrm>
              <a:off x="4383175" y="1825925"/>
              <a:ext cx="97025" cy="34050"/>
            </a:xfrm>
            <a:custGeom>
              <a:rect b="b" l="l" r="r" t="t"/>
              <a:pathLst>
                <a:path extrusionOk="0" h="1362" w="3881">
                  <a:moveTo>
                    <a:pt x="3274" y="0"/>
                  </a:moveTo>
                  <a:cubicBezTo>
                    <a:pt x="3238" y="0"/>
                    <a:pt x="3200" y="5"/>
                    <a:pt x="3160" y="13"/>
                  </a:cubicBezTo>
                  <a:lnTo>
                    <a:pt x="3172" y="13"/>
                  </a:lnTo>
                  <a:lnTo>
                    <a:pt x="576" y="490"/>
                  </a:lnTo>
                  <a:cubicBezTo>
                    <a:pt x="0" y="545"/>
                    <a:pt x="104" y="1362"/>
                    <a:pt x="609" y="1362"/>
                  </a:cubicBezTo>
                  <a:cubicBezTo>
                    <a:pt x="647" y="1362"/>
                    <a:pt x="688" y="1357"/>
                    <a:pt x="731" y="1347"/>
                  </a:cubicBezTo>
                  <a:lnTo>
                    <a:pt x="3314" y="871"/>
                  </a:lnTo>
                  <a:cubicBezTo>
                    <a:pt x="3881" y="793"/>
                    <a:pt x="3774" y="0"/>
                    <a:pt x="327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3" name="Google Shape;1623;p8"/>
            <p:cNvSpPr/>
            <p:nvPr/>
          </p:nvSpPr>
          <p:spPr>
            <a:xfrm>
              <a:off x="4341000" y="1891150"/>
              <a:ext cx="46325" cy="38650"/>
            </a:xfrm>
            <a:custGeom>
              <a:rect b="b" l="l" r="r" t="t"/>
              <a:pathLst>
                <a:path extrusionOk="0" h="1546" w="1853">
                  <a:moveTo>
                    <a:pt x="1002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2" y="1502"/>
                    <a:pt x="854" y="1545"/>
                    <a:pt x="1001" y="1545"/>
                  </a:cubicBezTo>
                  <a:cubicBezTo>
                    <a:pt x="1450" y="1545"/>
                    <a:pt x="1852" y="1145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4" name="Google Shape;1624;p8"/>
            <p:cNvSpPr/>
            <p:nvPr/>
          </p:nvSpPr>
          <p:spPr>
            <a:xfrm>
              <a:off x="4394975" y="1879800"/>
              <a:ext cx="94000" cy="33750"/>
            </a:xfrm>
            <a:custGeom>
              <a:rect b="b" l="l" r="r" t="t"/>
              <a:pathLst>
                <a:path extrusionOk="0" h="1350" w="3760">
                  <a:moveTo>
                    <a:pt x="3129" y="0"/>
                  </a:moveTo>
                  <a:cubicBezTo>
                    <a:pt x="3117" y="0"/>
                    <a:pt x="3105" y="1"/>
                    <a:pt x="3092" y="2"/>
                  </a:cubicBezTo>
                  <a:lnTo>
                    <a:pt x="497" y="478"/>
                  </a:lnTo>
                  <a:cubicBezTo>
                    <a:pt x="0" y="628"/>
                    <a:pt x="120" y="1349"/>
                    <a:pt x="605" y="1349"/>
                  </a:cubicBezTo>
                  <a:cubicBezTo>
                    <a:pt x="620" y="1349"/>
                    <a:pt x="636" y="1348"/>
                    <a:pt x="652" y="1347"/>
                  </a:cubicBezTo>
                  <a:lnTo>
                    <a:pt x="3247" y="883"/>
                  </a:lnTo>
                  <a:cubicBezTo>
                    <a:pt x="3759" y="731"/>
                    <a:pt x="3634" y="0"/>
                    <a:pt x="312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5" name="Google Shape;1625;p8"/>
            <p:cNvSpPr/>
            <p:nvPr/>
          </p:nvSpPr>
          <p:spPr>
            <a:xfrm>
              <a:off x="4351425" y="1948900"/>
              <a:ext cx="46550" cy="38625"/>
            </a:xfrm>
            <a:custGeom>
              <a:rect b="b" l="l" r="r" t="t"/>
              <a:pathLst>
                <a:path extrusionOk="0" h="1545" w="1862">
                  <a:moveTo>
                    <a:pt x="1002" y="0"/>
                  </a:moveTo>
                  <a:cubicBezTo>
                    <a:pt x="959" y="0"/>
                    <a:pt x="914" y="4"/>
                    <a:pt x="870" y="12"/>
                  </a:cubicBezTo>
                  <a:cubicBezTo>
                    <a:pt x="191" y="131"/>
                    <a:pt x="0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0"/>
                    <a:pt x="100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6" name="Google Shape;1626;p8"/>
            <p:cNvSpPr/>
            <p:nvPr/>
          </p:nvSpPr>
          <p:spPr>
            <a:xfrm>
              <a:off x="4405100" y="1937500"/>
              <a:ext cx="94400" cy="33775"/>
            </a:xfrm>
            <a:custGeom>
              <a:rect b="b" l="l" r="r" t="t"/>
              <a:pathLst>
                <a:path extrusionOk="0" h="1351" w="3776">
                  <a:moveTo>
                    <a:pt x="3162" y="0"/>
                  </a:moveTo>
                  <a:cubicBezTo>
                    <a:pt x="3143" y="0"/>
                    <a:pt x="3124" y="1"/>
                    <a:pt x="3104" y="3"/>
                  </a:cubicBezTo>
                  <a:lnTo>
                    <a:pt x="509" y="468"/>
                  </a:lnTo>
                  <a:cubicBezTo>
                    <a:pt x="0" y="606"/>
                    <a:pt x="120" y="1351"/>
                    <a:pt x="628" y="1351"/>
                  </a:cubicBezTo>
                  <a:cubicBezTo>
                    <a:pt x="643" y="1351"/>
                    <a:pt x="659" y="1350"/>
                    <a:pt x="675" y="1349"/>
                  </a:cubicBezTo>
                  <a:lnTo>
                    <a:pt x="3259" y="872"/>
                  </a:lnTo>
                  <a:cubicBezTo>
                    <a:pt x="3775" y="735"/>
                    <a:pt x="3661" y="0"/>
                    <a:pt x="316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7" name="Google Shape;1627;p8"/>
            <p:cNvSpPr/>
            <p:nvPr/>
          </p:nvSpPr>
          <p:spPr>
            <a:xfrm>
              <a:off x="4306775" y="2188400"/>
              <a:ext cx="193200" cy="173650"/>
            </a:xfrm>
            <a:custGeom>
              <a:rect b="b" l="l" r="r" t="t"/>
              <a:pathLst>
                <a:path extrusionOk="0" h="6946" w="7728">
                  <a:moveTo>
                    <a:pt x="3946" y="0"/>
                  </a:moveTo>
                  <a:cubicBezTo>
                    <a:pt x="2915" y="0"/>
                    <a:pt x="1900" y="464"/>
                    <a:pt x="1227" y="1338"/>
                  </a:cubicBezTo>
                  <a:lnTo>
                    <a:pt x="6966" y="4957"/>
                  </a:lnTo>
                  <a:cubicBezTo>
                    <a:pt x="7728" y="3398"/>
                    <a:pt x="7251" y="1469"/>
                    <a:pt x="5775" y="528"/>
                  </a:cubicBezTo>
                  <a:cubicBezTo>
                    <a:pt x="5208" y="172"/>
                    <a:pt x="4573" y="0"/>
                    <a:pt x="3946" y="0"/>
                  </a:cubicBezTo>
                  <a:close/>
                  <a:moveTo>
                    <a:pt x="822" y="1981"/>
                  </a:moveTo>
                  <a:cubicBezTo>
                    <a:pt x="1" y="3552"/>
                    <a:pt x="524" y="5481"/>
                    <a:pt x="2025" y="6422"/>
                  </a:cubicBezTo>
                  <a:cubicBezTo>
                    <a:pt x="2584" y="6775"/>
                    <a:pt x="3211" y="6946"/>
                    <a:pt x="3833" y="6946"/>
                  </a:cubicBezTo>
                  <a:cubicBezTo>
                    <a:pt x="4864" y="6946"/>
                    <a:pt x="5880" y="6477"/>
                    <a:pt x="6549" y="5600"/>
                  </a:cubicBezTo>
                  <a:lnTo>
                    <a:pt x="822" y="198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8" name="Google Shape;1628;p8"/>
            <p:cNvSpPr/>
            <p:nvPr/>
          </p:nvSpPr>
          <p:spPr>
            <a:xfrm>
              <a:off x="4670500" y="1814925"/>
              <a:ext cx="152150" cy="140725"/>
            </a:xfrm>
            <a:custGeom>
              <a:rect b="b" l="l" r="r" t="t"/>
              <a:pathLst>
                <a:path extrusionOk="0" h="5629" w="6086">
                  <a:moveTo>
                    <a:pt x="3609" y="1"/>
                  </a:moveTo>
                  <a:lnTo>
                    <a:pt x="1215" y="1620"/>
                  </a:lnTo>
                  <a:cubicBezTo>
                    <a:pt x="251" y="2275"/>
                    <a:pt x="1" y="3585"/>
                    <a:pt x="656" y="4549"/>
                  </a:cubicBezTo>
                  <a:lnTo>
                    <a:pt x="763" y="4704"/>
                  </a:lnTo>
                  <a:cubicBezTo>
                    <a:pt x="1171" y="5305"/>
                    <a:pt x="1834" y="5629"/>
                    <a:pt x="2508" y="5629"/>
                  </a:cubicBezTo>
                  <a:cubicBezTo>
                    <a:pt x="2916" y="5629"/>
                    <a:pt x="3329" y="5510"/>
                    <a:pt x="3692" y="5264"/>
                  </a:cubicBezTo>
                  <a:lnTo>
                    <a:pt x="6085" y="3644"/>
                  </a:lnTo>
                  <a:lnTo>
                    <a:pt x="3609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9" name="Google Shape;1629;p8"/>
            <p:cNvSpPr/>
            <p:nvPr/>
          </p:nvSpPr>
          <p:spPr>
            <a:xfrm>
              <a:off x="4773200" y="1756600"/>
              <a:ext cx="152125" cy="140800"/>
            </a:xfrm>
            <a:custGeom>
              <a:rect b="b" l="l" r="r" t="t"/>
              <a:pathLst>
                <a:path extrusionOk="0" h="5632" w="6085">
                  <a:moveTo>
                    <a:pt x="3591" y="1"/>
                  </a:moveTo>
                  <a:cubicBezTo>
                    <a:pt x="3182" y="1"/>
                    <a:pt x="2768" y="120"/>
                    <a:pt x="2406" y="369"/>
                  </a:cubicBezTo>
                  <a:lnTo>
                    <a:pt x="1" y="1989"/>
                  </a:lnTo>
                  <a:lnTo>
                    <a:pt x="2477" y="5632"/>
                  </a:lnTo>
                  <a:lnTo>
                    <a:pt x="4870" y="4001"/>
                  </a:lnTo>
                  <a:cubicBezTo>
                    <a:pt x="5835" y="3346"/>
                    <a:pt x="6085" y="2036"/>
                    <a:pt x="5430" y="1072"/>
                  </a:cubicBezTo>
                  <a:lnTo>
                    <a:pt x="5430" y="1072"/>
                  </a:lnTo>
                  <a:lnTo>
                    <a:pt x="5430" y="1084"/>
                  </a:lnTo>
                  <a:lnTo>
                    <a:pt x="5323" y="917"/>
                  </a:lnTo>
                  <a:cubicBezTo>
                    <a:pt x="4917" y="319"/>
                    <a:pt x="4259" y="1"/>
                    <a:pt x="359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0" name="Google Shape;1630;p8"/>
            <p:cNvSpPr/>
            <p:nvPr/>
          </p:nvSpPr>
          <p:spPr>
            <a:xfrm>
              <a:off x="4625875" y="2105675"/>
              <a:ext cx="268200" cy="266925"/>
            </a:xfrm>
            <a:custGeom>
              <a:rect b="b" l="l" r="r" t="t"/>
              <a:pathLst>
                <a:path extrusionOk="0" h="10677" w="10728">
                  <a:moveTo>
                    <a:pt x="5028" y="1"/>
                  </a:moveTo>
                  <a:cubicBezTo>
                    <a:pt x="4843" y="1"/>
                    <a:pt x="4677" y="137"/>
                    <a:pt x="4655" y="325"/>
                  </a:cubicBezTo>
                  <a:lnTo>
                    <a:pt x="4191" y="3813"/>
                  </a:lnTo>
                  <a:lnTo>
                    <a:pt x="714" y="3349"/>
                  </a:lnTo>
                  <a:cubicBezTo>
                    <a:pt x="700" y="3347"/>
                    <a:pt x="685" y="3346"/>
                    <a:pt x="670" y="3346"/>
                  </a:cubicBezTo>
                  <a:cubicBezTo>
                    <a:pt x="485" y="3346"/>
                    <a:pt x="320" y="3483"/>
                    <a:pt x="298" y="3670"/>
                  </a:cubicBezTo>
                  <a:lnTo>
                    <a:pt x="36" y="5647"/>
                  </a:lnTo>
                  <a:cubicBezTo>
                    <a:pt x="0" y="5849"/>
                    <a:pt x="143" y="6040"/>
                    <a:pt x="357" y="6064"/>
                  </a:cubicBezTo>
                  <a:lnTo>
                    <a:pt x="357" y="6052"/>
                  </a:lnTo>
                  <a:lnTo>
                    <a:pt x="3834" y="6516"/>
                  </a:lnTo>
                  <a:lnTo>
                    <a:pt x="3370" y="9993"/>
                  </a:lnTo>
                  <a:cubicBezTo>
                    <a:pt x="3346" y="10195"/>
                    <a:pt x="3489" y="10386"/>
                    <a:pt x="3691" y="10409"/>
                  </a:cubicBezTo>
                  <a:lnTo>
                    <a:pt x="5667" y="10671"/>
                  </a:lnTo>
                  <a:cubicBezTo>
                    <a:pt x="5688" y="10675"/>
                    <a:pt x="5709" y="10677"/>
                    <a:pt x="5730" y="10677"/>
                  </a:cubicBezTo>
                  <a:cubicBezTo>
                    <a:pt x="5907" y="10677"/>
                    <a:pt x="6063" y="10542"/>
                    <a:pt x="6084" y="10350"/>
                  </a:cubicBezTo>
                  <a:lnTo>
                    <a:pt x="6548" y="6873"/>
                  </a:lnTo>
                  <a:lnTo>
                    <a:pt x="10025" y="7338"/>
                  </a:lnTo>
                  <a:cubicBezTo>
                    <a:pt x="10040" y="7339"/>
                    <a:pt x="10055" y="7340"/>
                    <a:pt x="10069" y="7340"/>
                  </a:cubicBezTo>
                  <a:cubicBezTo>
                    <a:pt x="10254" y="7340"/>
                    <a:pt x="10420" y="7204"/>
                    <a:pt x="10442" y="7016"/>
                  </a:cubicBezTo>
                  <a:lnTo>
                    <a:pt x="10704" y="5040"/>
                  </a:lnTo>
                  <a:cubicBezTo>
                    <a:pt x="10728" y="4837"/>
                    <a:pt x="10585" y="4647"/>
                    <a:pt x="10382" y="4623"/>
                  </a:cubicBezTo>
                  <a:lnTo>
                    <a:pt x="6906" y="4159"/>
                  </a:lnTo>
                  <a:lnTo>
                    <a:pt x="7358" y="682"/>
                  </a:lnTo>
                  <a:cubicBezTo>
                    <a:pt x="7394" y="480"/>
                    <a:pt x="7239" y="289"/>
                    <a:pt x="7037" y="265"/>
                  </a:cubicBezTo>
                  <a:lnTo>
                    <a:pt x="5072" y="3"/>
                  </a:lnTo>
                  <a:cubicBezTo>
                    <a:pt x="5057" y="2"/>
                    <a:pt x="5043" y="1"/>
                    <a:pt x="502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1" name="Google Shape;1631;p8"/>
            <p:cNvSpPr/>
            <p:nvPr/>
          </p:nvSpPr>
          <p:spPr>
            <a:xfrm>
              <a:off x="4282975" y="2509825"/>
              <a:ext cx="271175" cy="337825"/>
            </a:xfrm>
            <a:custGeom>
              <a:rect b="b" l="l" r="r" t="t"/>
              <a:pathLst>
                <a:path extrusionOk="0" h="13513" w="10847">
                  <a:moveTo>
                    <a:pt x="4145" y="431"/>
                  </a:moveTo>
                  <a:cubicBezTo>
                    <a:pt x="4436" y="431"/>
                    <a:pt x="4723" y="605"/>
                    <a:pt x="4774" y="994"/>
                  </a:cubicBezTo>
                  <a:cubicBezTo>
                    <a:pt x="4810" y="1185"/>
                    <a:pt x="4751" y="1387"/>
                    <a:pt x="4632" y="1530"/>
                  </a:cubicBezTo>
                  <a:lnTo>
                    <a:pt x="3834" y="1685"/>
                  </a:lnTo>
                  <a:cubicBezTo>
                    <a:pt x="3667" y="1590"/>
                    <a:pt x="3548" y="1423"/>
                    <a:pt x="3512" y="1232"/>
                  </a:cubicBezTo>
                  <a:lnTo>
                    <a:pt x="3500" y="1220"/>
                  </a:lnTo>
                  <a:cubicBezTo>
                    <a:pt x="3386" y="723"/>
                    <a:pt x="3769" y="431"/>
                    <a:pt x="4145" y="431"/>
                  </a:cubicBezTo>
                  <a:close/>
                  <a:moveTo>
                    <a:pt x="7867" y="2734"/>
                  </a:moveTo>
                  <a:cubicBezTo>
                    <a:pt x="8125" y="2734"/>
                    <a:pt x="8352" y="2922"/>
                    <a:pt x="8394" y="3185"/>
                  </a:cubicBezTo>
                  <a:lnTo>
                    <a:pt x="9787" y="10757"/>
                  </a:lnTo>
                  <a:cubicBezTo>
                    <a:pt x="9835" y="11055"/>
                    <a:pt x="9644" y="11341"/>
                    <a:pt x="9346" y="11388"/>
                  </a:cubicBezTo>
                  <a:lnTo>
                    <a:pt x="3084" y="12531"/>
                  </a:lnTo>
                  <a:cubicBezTo>
                    <a:pt x="3047" y="12538"/>
                    <a:pt x="3011" y="12542"/>
                    <a:pt x="2975" y="12542"/>
                  </a:cubicBezTo>
                  <a:cubicBezTo>
                    <a:pt x="2710" y="12542"/>
                    <a:pt x="2483" y="12353"/>
                    <a:pt x="2441" y="12091"/>
                  </a:cubicBezTo>
                  <a:lnTo>
                    <a:pt x="1060" y="4518"/>
                  </a:lnTo>
                  <a:cubicBezTo>
                    <a:pt x="1012" y="4221"/>
                    <a:pt x="1203" y="3935"/>
                    <a:pt x="1512" y="3887"/>
                  </a:cubicBezTo>
                  <a:lnTo>
                    <a:pt x="2250" y="3745"/>
                  </a:lnTo>
                  <a:cubicBezTo>
                    <a:pt x="2292" y="3955"/>
                    <a:pt x="2474" y="4110"/>
                    <a:pt x="2680" y="4110"/>
                  </a:cubicBezTo>
                  <a:cubicBezTo>
                    <a:pt x="2707" y="4110"/>
                    <a:pt x="2735" y="4107"/>
                    <a:pt x="2762" y="4102"/>
                  </a:cubicBezTo>
                  <a:lnTo>
                    <a:pt x="6668" y="3387"/>
                  </a:lnTo>
                  <a:cubicBezTo>
                    <a:pt x="6906" y="3340"/>
                    <a:pt x="7060" y="3114"/>
                    <a:pt x="7025" y="2875"/>
                  </a:cubicBezTo>
                  <a:lnTo>
                    <a:pt x="7763" y="2744"/>
                  </a:lnTo>
                  <a:cubicBezTo>
                    <a:pt x="7798" y="2737"/>
                    <a:pt x="7833" y="2734"/>
                    <a:pt x="7867" y="2734"/>
                  </a:cubicBezTo>
                  <a:close/>
                  <a:moveTo>
                    <a:pt x="4133" y="1"/>
                  </a:moveTo>
                  <a:cubicBezTo>
                    <a:pt x="4070" y="1"/>
                    <a:pt x="4006" y="6"/>
                    <a:pt x="3941" y="18"/>
                  </a:cubicBezTo>
                  <a:cubicBezTo>
                    <a:pt x="3346" y="125"/>
                    <a:pt x="2953" y="708"/>
                    <a:pt x="3072" y="1304"/>
                  </a:cubicBezTo>
                  <a:cubicBezTo>
                    <a:pt x="3108" y="1470"/>
                    <a:pt x="3179" y="1637"/>
                    <a:pt x="3286" y="1780"/>
                  </a:cubicBezTo>
                  <a:lnTo>
                    <a:pt x="2512" y="1923"/>
                  </a:lnTo>
                  <a:cubicBezTo>
                    <a:pt x="2191" y="1982"/>
                    <a:pt x="1988" y="2280"/>
                    <a:pt x="2036" y="2602"/>
                  </a:cubicBezTo>
                  <a:lnTo>
                    <a:pt x="2096" y="2887"/>
                  </a:lnTo>
                  <a:lnTo>
                    <a:pt x="798" y="3114"/>
                  </a:lnTo>
                  <a:cubicBezTo>
                    <a:pt x="322" y="3209"/>
                    <a:pt x="0" y="3673"/>
                    <a:pt x="83" y="4149"/>
                  </a:cubicBezTo>
                  <a:lnTo>
                    <a:pt x="1667" y="12781"/>
                  </a:lnTo>
                  <a:cubicBezTo>
                    <a:pt x="1740" y="13212"/>
                    <a:pt x="2110" y="13512"/>
                    <a:pt x="2531" y="13512"/>
                  </a:cubicBezTo>
                  <a:cubicBezTo>
                    <a:pt x="2587" y="13512"/>
                    <a:pt x="2645" y="13507"/>
                    <a:pt x="2703" y="13496"/>
                  </a:cubicBezTo>
                  <a:lnTo>
                    <a:pt x="10049" y="12162"/>
                  </a:lnTo>
                  <a:cubicBezTo>
                    <a:pt x="10525" y="12067"/>
                    <a:pt x="10847" y="11603"/>
                    <a:pt x="10763" y="11114"/>
                  </a:cubicBezTo>
                  <a:lnTo>
                    <a:pt x="9192" y="2482"/>
                  </a:lnTo>
                  <a:cubicBezTo>
                    <a:pt x="9107" y="2048"/>
                    <a:pt x="8729" y="1755"/>
                    <a:pt x="8303" y="1755"/>
                  </a:cubicBezTo>
                  <a:cubicBezTo>
                    <a:pt x="8250" y="1755"/>
                    <a:pt x="8197" y="1759"/>
                    <a:pt x="8144" y="1768"/>
                  </a:cubicBezTo>
                  <a:lnTo>
                    <a:pt x="6858" y="2006"/>
                  </a:lnTo>
                  <a:lnTo>
                    <a:pt x="6810" y="1732"/>
                  </a:lnTo>
                  <a:cubicBezTo>
                    <a:pt x="6757" y="1442"/>
                    <a:pt x="6499" y="1249"/>
                    <a:pt x="6214" y="1249"/>
                  </a:cubicBezTo>
                  <a:cubicBezTo>
                    <a:pt x="6183" y="1249"/>
                    <a:pt x="6151" y="1251"/>
                    <a:pt x="6120" y="1256"/>
                  </a:cubicBezTo>
                  <a:lnTo>
                    <a:pt x="5179" y="1435"/>
                  </a:lnTo>
                  <a:cubicBezTo>
                    <a:pt x="5227" y="1268"/>
                    <a:pt x="5239" y="1089"/>
                    <a:pt x="5215" y="911"/>
                  </a:cubicBezTo>
                  <a:cubicBezTo>
                    <a:pt x="5119" y="380"/>
                    <a:pt x="4655" y="1"/>
                    <a:pt x="413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2" name="Google Shape;1632;p8"/>
            <p:cNvSpPr/>
            <p:nvPr/>
          </p:nvSpPr>
          <p:spPr>
            <a:xfrm>
              <a:off x="4331175" y="2631725"/>
              <a:ext cx="46550" cy="38625"/>
            </a:xfrm>
            <a:custGeom>
              <a:rect b="b" l="l" r="r" t="t"/>
              <a:pathLst>
                <a:path extrusionOk="0" h="1545" w="1862">
                  <a:moveTo>
                    <a:pt x="1002" y="0"/>
                  </a:moveTo>
                  <a:cubicBezTo>
                    <a:pt x="959" y="0"/>
                    <a:pt x="915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2" y="1502"/>
                    <a:pt x="854" y="1545"/>
                    <a:pt x="1002" y="1545"/>
                  </a:cubicBezTo>
                  <a:cubicBezTo>
                    <a:pt x="1454" y="1545"/>
                    <a:pt x="1862" y="1142"/>
                    <a:pt x="1763" y="631"/>
                  </a:cubicBezTo>
                  <a:cubicBezTo>
                    <a:pt x="1689" y="258"/>
                    <a:pt x="1367" y="0"/>
                    <a:pt x="100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3" name="Google Shape;1633;p8"/>
            <p:cNvSpPr/>
            <p:nvPr/>
          </p:nvSpPr>
          <p:spPr>
            <a:xfrm>
              <a:off x="4383600" y="2620175"/>
              <a:ext cx="96200" cy="33850"/>
            </a:xfrm>
            <a:custGeom>
              <a:rect b="b" l="l" r="r" t="t"/>
              <a:pathLst>
                <a:path extrusionOk="0" h="1354" w="3848">
                  <a:moveTo>
                    <a:pt x="3238" y="0"/>
                  </a:moveTo>
                  <a:cubicBezTo>
                    <a:pt x="3207" y="0"/>
                    <a:pt x="3176" y="3"/>
                    <a:pt x="3143" y="9"/>
                  </a:cubicBezTo>
                  <a:lnTo>
                    <a:pt x="3155" y="9"/>
                  </a:lnTo>
                  <a:lnTo>
                    <a:pt x="559" y="485"/>
                  </a:lnTo>
                  <a:cubicBezTo>
                    <a:pt x="1" y="564"/>
                    <a:pt x="102" y="1354"/>
                    <a:pt x="608" y="1354"/>
                  </a:cubicBezTo>
                  <a:cubicBezTo>
                    <a:pt x="641" y="1354"/>
                    <a:pt x="677" y="1350"/>
                    <a:pt x="714" y="1343"/>
                  </a:cubicBezTo>
                  <a:lnTo>
                    <a:pt x="3297" y="866"/>
                  </a:lnTo>
                  <a:cubicBezTo>
                    <a:pt x="3847" y="777"/>
                    <a:pt x="3731" y="0"/>
                    <a:pt x="323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4" name="Google Shape;1634;p8"/>
            <p:cNvSpPr/>
            <p:nvPr/>
          </p:nvSpPr>
          <p:spPr>
            <a:xfrm>
              <a:off x="4341000" y="2685525"/>
              <a:ext cx="46325" cy="38700"/>
            </a:xfrm>
            <a:custGeom>
              <a:rect b="b" l="l" r="r" t="t"/>
              <a:pathLst>
                <a:path extrusionOk="0" h="1548" w="1853">
                  <a:moveTo>
                    <a:pt x="1016" y="0"/>
                  </a:moveTo>
                  <a:cubicBezTo>
                    <a:pt x="968" y="0"/>
                    <a:pt x="919" y="5"/>
                    <a:pt x="870" y="15"/>
                  </a:cubicBezTo>
                  <a:cubicBezTo>
                    <a:pt x="191" y="122"/>
                    <a:pt x="1" y="1015"/>
                    <a:pt x="560" y="1408"/>
                  </a:cubicBezTo>
                  <a:cubicBezTo>
                    <a:pt x="701" y="1505"/>
                    <a:pt x="853" y="1548"/>
                    <a:pt x="1000" y="1548"/>
                  </a:cubicBezTo>
                  <a:cubicBezTo>
                    <a:pt x="1449" y="1548"/>
                    <a:pt x="1853" y="1145"/>
                    <a:pt x="1763" y="634"/>
                  </a:cubicBezTo>
                  <a:cubicBezTo>
                    <a:pt x="1700" y="266"/>
                    <a:pt x="1377" y="0"/>
                    <a:pt x="1016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5" name="Google Shape;1635;p8"/>
            <p:cNvSpPr/>
            <p:nvPr/>
          </p:nvSpPr>
          <p:spPr>
            <a:xfrm>
              <a:off x="4394975" y="2673950"/>
              <a:ext cx="94000" cy="33725"/>
            </a:xfrm>
            <a:custGeom>
              <a:rect b="b" l="l" r="r" t="t"/>
              <a:pathLst>
                <a:path extrusionOk="0" h="1349" w="3760">
                  <a:moveTo>
                    <a:pt x="3129" y="0"/>
                  </a:moveTo>
                  <a:cubicBezTo>
                    <a:pt x="3117" y="0"/>
                    <a:pt x="3105" y="1"/>
                    <a:pt x="3092" y="1"/>
                  </a:cubicBezTo>
                  <a:lnTo>
                    <a:pt x="497" y="478"/>
                  </a:lnTo>
                  <a:cubicBezTo>
                    <a:pt x="0" y="628"/>
                    <a:pt x="120" y="1349"/>
                    <a:pt x="605" y="1349"/>
                  </a:cubicBezTo>
                  <a:cubicBezTo>
                    <a:pt x="620" y="1349"/>
                    <a:pt x="636" y="1348"/>
                    <a:pt x="652" y="1347"/>
                  </a:cubicBezTo>
                  <a:lnTo>
                    <a:pt x="3247" y="882"/>
                  </a:lnTo>
                  <a:cubicBezTo>
                    <a:pt x="3759" y="731"/>
                    <a:pt x="3634" y="0"/>
                    <a:pt x="312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6" name="Google Shape;1636;p8"/>
            <p:cNvSpPr/>
            <p:nvPr/>
          </p:nvSpPr>
          <p:spPr>
            <a:xfrm>
              <a:off x="4351425" y="2743050"/>
              <a:ext cx="46550" cy="38625"/>
            </a:xfrm>
            <a:custGeom>
              <a:rect b="b" l="l" r="r" t="t"/>
              <a:pathLst>
                <a:path extrusionOk="0" h="1545" w="1862">
                  <a:moveTo>
                    <a:pt x="1002" y="0"/>
                  </a:moveTo>
                  <a:cubicBezTo>
                    <a:pt x="959" y="0"/>
                    <a:pt x="914" y="4"/>
                    <a:pt x="870" y="11"/>
                  </a:cubicBezTo>
                  <a:cubicBezTo>
                    <a:pt x="191" y="131"/>
                    <a:pt x="0" y="1012"/>
                    <a:pt x="572" y="1404"/>
                  </a:cubicBezTo>
                  <a:cubicBezTo>
                    <a:pt x="710" y="1501"/>
                    <a:pt x="861" y="1545"/>
                    <a:pt x="1007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8"/>
                    <a:pt x="1369" y="0"/>
                    <a:pt x="100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7" name="Google Shape;1637;p8"/>
            <p:cNvSpPr/>
            <p:nvPr/>
          </p:nvSpPr>
          <p:spPr>
            <a:xfrm>
              <a:off x="4404900" y="2731600"/>
              <a:ext cx="94800" cy="33850"/>
            </a:xfrm>
            <a:custGeom>
              <a:rect b="b" l="l" r="r" t="t"/>
              <a:pathLst>
                <a:path extrusionOk="0" h="1354" w="3792">
                  <a:moveTo>
                    <a:pt x="3181" y="1"/>
                  </a:moveTo>
                  <a:cubicBezTo>
                    <a:pt x="3159" y="1"/>
                    <a:pt x="3136" y="2"/>
                    <a:pt x="3112" y="5"/>
                  </a:cubicBezTo>
                  <a:lnTo>
                    <a:pt x="517" y="469"/>
                  </a:lnTo>
                  <a:cubicBezTo>
                    <a:pt x="0" y="607"/>
                    <a:pt x="114" y="1354"/>
                    <a:pt x="625" y="1354"/>
                  </a:cubicBezTo>
                  <a:cubicBezTo>
                    <a:pt x="644" y="1354"/>
                    <a:pt x="663" y="1353"/>
                    <a:pt x="683" y="1351"/>
                  </a:cubicBezTo>
                  <a:lnTo>
                    <a:pt x="3267" y="874"/>
                  </a:lnTo>
                  <a:cubicBezTo>
                    <a:pt x="3792" y="749"/>
                    <a:pt x="3683" y="1"/>
                    <a:pt x="318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8" name="Google Shape;1638;p8"/>
            <p:cNvSpPr/>
            <p:nvPr/>
          </p:nvSpPr>
          <p:spPr>
            <a:xfrm>
              <a:off x="4306775" y="2982050"/>
              <a:ext cx="194400" cy="174250"/>
            </a:xfrm>
            <a:custGeom>
              <a:rect b="b" l="l" r="r" t="t"/>
              <a:pathLst>
                <a:path extrusionOk="0" h="6970" w="7776">
                  <a:moveTo>
                    <a:pt x="3946" y="1"/>
                  </a:moveTo>
                  <a:cubicBezTo>
                    <a:pt x="2909" y="1"/>
                    <a:pt x="1889" y="472"/>
                    <a:pt x="1227" y="1358"/>
                  </a:cubicBezTo>
                  <a:lnTo>
                    <a:pt x="6966" y="4977"/>
                  </a:lnTo>
                  <a:cubicBezTo>
                    <a:pt x="7775" y="3405"/>
                    <a:pt x="7251" y="1477"/>
                    <a:pt x="5763" y="524"/>
                  </a:cubicBezTo>
                  <a:cubicBezTo>
                    <a:pt x="5200" y="171"/>
                    <a:pt x="4570" y="1"/>
                    <a:pt x="3946" y="1"/>
                  </a:cubicBezTo>
                  <a:close/>
                  <a:moveTo>
                    <a:pt x="822" y="2001"/>
                  </a:moveTo>
                  <a:lnTo>
                    <a:pt x="822" y="2001"/>
                  </a:lnTo>
                  <a:cubicBezTo>
                    <a:pt x="1" y="3572"/>
                    <a:pt x="524" y="5501"/>
                    <a:pt x="2025" y="6442"/>
                  </a:cubicBezTo>
                  <a:cubicBezTo>
                    <a:pt x="2588" y="6797"/>
                    <a:pt x="3219" y="6969"/>
                    <a:pt x="3844" y="6969"/>
                  </a:cubicBezTo>
                  <a:cubicBezTo>
                    <a:pt x="4872" y="6969"/>
                    <a:pt x="5883" y="6505"/>
                    <a:pt x="6549" y="5632"/>
                  </a:cubicBezTo>
                  <a:lnTo>
                    <a:pt x="822" y="200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9" name="Google Shape;1639;p8"/>
            <p:cNvSpPr/>
            <p:nvPr/>
          </p:nvSpPr>
          <p:spPr>
            <a:xfrm>
              <a:off x="4670500" y="2609075"/>
              <a:ext cx="152150" cy="140725"/>
            </a:xfrm>
            <a:custGeom>
              <a:rect b="b" l="l" r="r" t="t"/>
              <a:pathLst>
                <a:path extrusionOk="0" h="5629" w="6086">
                  <a:moveTo>
                    <a:pt x="3609" y="1"/>
                  </a:moveTo>
                  <a:lnTo>
                    <a:pt x="1215" y="1620"/>
                  </a:lnTo>
                  <a:cubicBezTo>
                    <a:pt x="251" y="2275"/>
                    <a:pt x="1" y="3585"/>
                    <a:pt x="656" y="4549"/>
                  </a:cubicBezTo>
                  <a:lnTo>
                    <a:pt x="763" y="4716"/>
                  </a:lnTo>
                  <a:cubicBezTo>
                    <a:pt x="1170" y="5308"/>
                    <a:pt x="1831" y="5629"/>
                    <a:pt x="2505" y="5629"/>
                  </a:cubicBezTo>
                  <a:cubicBezTo>
                    <a:pt x="2914" y="5629"/>
                    <a:pt x="3328" y="5511"/>
                    <a:pt x="3692" y="5263"/>
                  </a:cubicBezTo>
                  <a:lnTo>
                    <a:pt x="6085" y="3644"/>
                  </a:lnTo>
                  <a:lnTo>
                    <a:pt x="3609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0" name="Google Shape;1640;p8"/>
            <p:cNvSpPr/>
            <p:nvPr/>
          </p:nvSpPr>
          <p:spPr>
            <a:xfrm>
              <a:off x="4773200" y="2550550"/>
              <a:ext cx="152125" cy="141000"/>
            </a:xfrm>
            <a:custGeom>
              <a:rect b="b" l="l" r="r" t="t"/>
              <a:pathLst>
                <a:path extrusionOk="0" h="5640" w="6085">
                  <a:moveTo>
                    <a:pt x="3580" y="0"/>
                  </a:moveTo>
                  <a:cubicBezTo>
                    <a:pt x="3174" y="0"/>
                    <a:pt x="2765" y="119"/>
                    <a:pt x="2406" y="365"/>
                  </a:cubicBezTo>
                  <a:lnTo>
                    <a:pt x="1" y="1996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5" y="3354"/>
                    <a:pt x="6085" y="2044"/>
                    <a:pt x="5430" y="1080"/>
                  </a:cubicBezTo>
                  <a:lnTo>
                    <a:pt x="5323" y="925"/>
                  </a:lnTo>
                  <a:cubicBezTo>
                    <a:pt x="4915" y="324"/>
                    <a:pt x="4252" y="0"/>
                    <a:pt x="358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1" name="Google Shape;1641;p8"/>
            <p:cNvSpPr/>
            <p:nvPr/>
          </p:nvSpPr>
          <p:spPr>
            <a:xfrm>
              <a:off x="4625875" y="2899825"/>
              <a:ext cx="268200" cy="266925"/>
            </a:xfrm>
            <a:custGeom>
              <a:rect b="b" l="l" r="r" t="t"/>
              <a:pathLst>
                <a:path extrusionOk="0" h="10677" w="10728">
                  <a:moveTo>
                    <a:pt x="5026" y="1"/>
                  </a:moveTo>
                  <a:cubicBezTo>
                    <a:pt x="4832" y="1"/>
                    <a:pt x="4677" y="137"/>
                    <a:pt x="4643" y="325"/>
                  </a:cubicBezTo>
                  <a:lnTo>
                    <a:pt x="4191" y="3813"/>
                  </a:lnTo>
                  <a:lnTo>
                    <a:pt x="714" y="3349"/>
                  </a:lnTo>
                  <a:cubicBezTo>
                    <a:pt x="699" y="3347"/>
                    <a:pt x="683" y="3346"/>
                    <a:pt x="668" y="3346"/>
                  </a:cubicBezTo>
                  <a:cubicBezTo>
                    <a:pt x="475" y="3346"/>
                    <a:pt x="319" y="3483"/>
                    <a:pt x="286" y="3670"/>
                  </a:cubicBezTo>
                  <a:lnTo>
                    <a:pt x="36" y="5647"/>
                  </a:lnTo>
                  <a:cubicBezTo>
                    <a:pt x="0" y="5849"/>
                    <a:pt x="143" y="6028"/>
                    <a:pt x="357" y="6063"/>
                  </a:cubicBezTo>
                  <a:lnTo>
                    <a:pt x="3834" y="6516"/>
                  </a:lnTo>
                  <a:lnTo>
                    <a:pt x="3370" y="10004"/>
                  </a:lnTo>
                  <a:cubicBezTo>
                    <a:pt x="3346" y="10207"/>
                    <a:pt x="3489" y="10385"/>
                    <a:pt x="3691" y="10421"/>
                  </a:cubicBezTo>
                  <a:lnTo>
                    <a:pt x="5667" y="10671"/>
                  </a:lnTo>
                  <a:cubicBezTo>
                    <a:pt x="5688" y="10675"/>
                    <a:pt x="5709" y="10677"/>
                    <a:pt x="5730" y="10677"/>
                  </a:cubicBezTo>
                  <a:cubicBezTo>
                    <a:pt x="5907" y="10677"/>
                    <a:pt x="6063" y="10543"/>
                    <a:pt x="6084" y="10362"/>
                  </a:cubicBezTo>
                  <a:lnTo>
                    <a:pt x="6548" y="6873"/>
                  </a:lnTo>
                  <a:lnTo>
                    <a:pt x="10025" y="7337"/>
                  </a:lnTo>
                  <a:cubicBezTo>
                    <a:pt x="10040" y="7339"/>
                    <a:pt x="10055" y="7340"/>
                    <a:pt x="10069" y="7340"/>
                  </a:cubicBezTo>
                  <a:cubicBezTo>
                    <a:pt x="10254" y="7340"/>
                    <a:pt x="10420" y="7204"/>
                    <a:pt x="10442" y="7016"/>
                  </a:cubicBezTo>
                  <a:lnTo>
                    <a:pt x="10704" y="5039"/>
                  </a:lnTo>
                  <a:cubicBezTo>
                    <a:pt x="10728" y="4837"/>
                    <a:pt x="10585" y="4647"/>
                    <a:pt x="10382" y="4623"/>
                  </a:cubicBezTo>
                  <a:lnTo>
                    <a:pt x="6906" y="4170"/>
                  </a:lnTo>
                  <a:lnTo>
                    <a:pt x="7358" y="682"/>
                  </a:lnTo>
                  <a:cubicBezTo>
                    <a:pt x="7394" y="479"/>
                    <a:pt x="7239" y="289"/>
                    <a:pt x="7037" y="265"/>
                  </a:cubicBezTo>
                  <a:lnTo>
                    <a:pt x="5072" y="3"/>
                  </a:lnTo>
                  <a:cubicBezTo>
                    <a:pt x="5056" y="1"/>
                    <a:pt x="5041" y="1"/>
                    <a:pt x="5026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2" name="Google Shape;1642;p8"/>
            <p:cNvSpPr/>
            <p:nvPr/>
          </p:nvSpPr>
          <p:spPr>
            <a:xfrm>
              <a:off x="4282975" y="3303975"/>
              <a:ext cx="271175" cy="338325"/>
            </a:xfrm>
            <a:custGeom>
              <a:rect b="b" l="l" r="r" t="t"/>
              <a:pathLst>
                <a:path extrusionOk="0" h="13533" w="10847">
                  <a:moveTo>
                    <a:pt x="4151" y="435"/>
                  </a:moveTo>
                  <a:cubicBezTo>
                    <a:pt x="4440" y="435"/>
                    <a:pt x="4723" y="608"/>
                    <a:pt x="4774" y="994"/>
                  </a:cubicBezTo>
                  <a:cubicBezTo>
                    <a:pt x="4810" y="1196"/>
                    <a:pt x="4751" y="1387"/>
                    <a:pt x="4632" y="1542"/>
                  </a:cubicBezTo>
                  <a:lnTo>
                    <a:pt x="3834" y="1685"/>
                  </a:lnTo>
                  <a:cubicBezTo>
                    <a:pt x="3667" y="1589"/>
                    <a:pt x="3548" y="1423"/>
                    <a:pt x="3512" y="1232"/>
                  </a:cubicBezTo>
                  <a:lnTo>
                    <a:pt x="3500" y="1232"/>
                  </a:lnTo>
                  <a:cubicBezTo>
                    <a:pt x="3386" y="732"/>
                    <a:pt x="3773" y="435"/>
                    <a:pt x="4151" y="435"/>
                  </a:cubicBezTo>
                  <a:close/>
                  <a:moveTo>
                    <a:pt x="7872" y="2745"/>
                  </a:moveTo>
                  <a:cubicBezTo>
                    <a:pt x="8127" y="2745"/>
                    <a:pt x="8352" y="2924"/>
                    <a:pt x="8394" y="3185"/>
                  </a:cubicBezTo>
                  <a:lnTo>
                    <a:pt x="9787" y="10769"/>
                  </a:lnTo>
                  <a:cubicBezTo>
                    <a:pt x="9835" y="11067"/>
                    <a:pt x="9644" y="11341"/>
                    <a:pt x="9346" y="11400"/>
                  </a:cubicBezTo>
                  <a:lnTo>
                    <a:pt x="3084" y="12543"/>
                  </a:lnTo>
                  <a:cubicBezTo>
                    <a:pt x="3047" y="12550"/>
                    <a:pt x="3011" y="12553"/>
                    <a:pt x="2976" y="12553"/>
                  </a:cubicBezTo>
                  <a:cubicBezTo>
                    <a:pt x="2710" y="12553"/>
                    <a:pt x="2483" y="12364"/>
                    <a:pt x="2441" y="12091"/>
                  </a:cubicBezTo>
                  <a:lnTo>
                    <a:pt x="1060" y="4530"/>
                  </a:lnTo>
                  <a:cubicBezTo>
                    <a:pt x="1012" y="4233"/>
                    <a:pt x="1203" y="3947"/>
                    <a:pt x="1512" y="3887"/>
                  </a:cubicBezTo>
                  <a:lnTo>
                    <a:pt x="2250" y="3756"/>
                  </a:lnTo>
                  <a:cubicBezTo>
                    <a:pt x="2292" y="3965"/>
                    <a:pt x="2472" y="4110"/>
                    <a:pt x="2676" y="4110"/>
                  </a:cubicBezTo>
                  <a:cubicBezTo>
                    <a:pt x="2704" y="4110"/>
                    <a:pt x="2733" y="4107"/>
                    <a:pt x="2762" y="4102"/>
                  </a:cubicBezTo>
                  <a:lnTo>
                    <a:pt x="6668" y="3399"/>
                  </a:lnTo>
                  <a:cubicBezTo>
                    <a:pt x="6906" y="3351"/>
                    <a:pt x="7060" y="3125"/>
                    <a:pt x="7025" y="2887"/>
                  </a:cubicBezTo>
                  <a:lnTo>
                    <a:pt x="7763" y="2756"/>
                  </a:lnTo>
                  <a:cubicBezTo>
                    <a:pt x="7800" y="2749"/>
                    <a:pt x="7836" y="2745"/>
                    <a:pt x="7872" y="2745"/>
                  </a:cubicBezTo>
                  <a:close/>
                  <a:moveTo>
                    <a:pt x="4133" y="1"/>
                  </a:moveTo>
                  <a:cubicBezTo>
                    <a:pt x="4070" y="1"/>
                    <a:pt x="4005" y="6"/>
                    <a:pt x="3941" y="18"/>
                  </a:cubicBezTo>
                  <a:cubicBezTo>
                    <a:pt x="3346" y="125"/>
                    <a:pt x="2953" y="708"/>
                    <a:pt x="3072" y="1304"/>
                  </a:cubicBezTo>
                  <a:cubicBezTo>
                    <a:pt x="3108" y="1482"/>
                    <a:pt x="3179" y="1649"/>
                    <a:pt x="3286" y="1780"/>
                  </a:cubicBezTo>
                  <a:lnTo>
                    <a:pt x="2512" y="1935"/>
                  </a:lnTo>
                  <a:cubicBezTo>
                    <a:pt x="2191" y="1994"/>
                    <a:pt x="1988" y="2304"/>
                    <a:pt x="2036" y="2613"/>
                  </a:cubicBezTo>
                  <a:lnTo>
                    <a:pt x="2096" y="2899"/>
                  </a:lnTo>
                  <a:lnTo>
                    <a:pt x="798" y="3125"/>
                  </a:lnTo>
                  <a:cubicBezTo>
                    <a:pt x="322" y="3220"/>
                    <a:pt x="0" y="3685"/>
                    <a:pt x="83" y="4173"/>
                  </a:cubicBezTo>
                  <a:lnTo>
                    <a:pt x="1667" y="12793"/>
                  </a:lnTo>
                  <a:cubicBezTo>
                    <a:pt x="1741" y="13229"/>
                    <a:pt x="2120" y="13533"/>
                    <a:pt x="2548" y="13533"/>
                  </a:cubicBezTo>
                  <a:cubicBezTo>
                    <a:pt x="2599" y="13533"/>
                    <a:pt x="2651" y="13528"/>
                    <a:pt x="2703" y="13519"/>
                  </a:cubicBezTo>
                  <a:lnTo>
                    <a:pt x="10049" y="12174"/>
                  </a:lnTo>
                  <a:cubicBezTo>
                    <a:pt x="10525" y="12079"/>
                    <a:pt x="10847" y="11614"/>
                    <a:pt x="10763" y="11138"/>
                  </a:cubicBezTo>
                  <a:lnTo>
                    <a:pt x="9192" y="2506"/>
                  </a:lnTo>
                  <a:cubicBezTo>
                    <a:pt x="9107" y="2070"/>
                    <a:pt x="8727" y="1767"/>
                    <a:pt x="8298" y="1767"/>
                  </a:cubicBezTo>
                  <a:cubicBezTo>
                    <a:pt x="8247" y="1767"/>
                    <a:pt x="8196" y="1771"/>
                    <a:pt x="8144" y="1780"/>
                  </a:cubicBezTo>
                  <a:lnTo>
                    <a:pt x="6858" y="2018"/>
                  </a:lnTo>
                  <a:lnTo>
                    <a:pt x="6810" y="1744"/>
                  </a:lnTo>
                  <a:cubicBezTo>
                    <a:pt x="6758" y="1459"/>
                    <a:pt x="6508" y="1258"/>
                    <a:pt x="6228" y="1258"/>
                  </a:cubicBezTo>
                  <a:cubicBezTo>
                    <a:pt x="6192" y="1258"/>
                    <a:pt x="6156" y="1261"/>
                    <a:pt x="6120" y="1268"/>
                  </a:cubicBezTo>
                  <a:lnTo>
                    <a:pt x="5179" y="1435"/>
                  </a:lnTo>
                  <a:cubicBezTo>
                    <a:pt x="5227" y="1268"/>
                    <a:pt x="5239" y="1089"/>
                    <a:pt x="5215" y="923"/>
                  </a:cubicBezTo>
                  <a:cubicBezTo>
                    <a:pt x="5119" y="381"/>
                    <a:pt x="4655" y="1"/>
                    <a:pt x="413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3" name="Google Shape;1643;p8"/>
            <p:cNvSpPr/>
            <p:nvPr/>
          </p:nvSpPr>
          <p:spPr>
            <a:xfrm>
              <a:off x="4331175" y="3425875"/>
              <a:ext cx="46550" cy="38625"/>
            </a:xfrm>
            <a:custGeom>
              <a:rect b="b" l="l" r="r" t="t"/>
              <a:pathLst>
                <a:path extrusionOk="0" h="1545" w="1862">
                  <a:moveTo>
                    <a:pt x="1002" y="0"/>
                  </a:moveTo>
                  <a:cubicBezTo>
                    <a:pt x="959" y="0"/>
                    <a:pt x="915" y="4"/>
                    <a:pt x="870" y="11"/>
                  </a:cubicBezTo>
                  <a:cubicBezTo>
                    <a:pt x="191" y="130"/>
                    <a:pt x="1" y="1011"/>
                    <a:pt x="560" y="1404"/>
                  </a:cubicBezTo>
                  <a:cubicBezTo>
                    <a:pt x="702" y="1501"/>
                    <a:pt x="854" y="1545"/>
                    <a:pt x="1002" y="1545"/>
                  </a:cubicBezTo>
                  <a:cubicBezTo>
                    <a:pt x="1454" y="1545"/>
                    <a:pt x="1862" y="1142"/>
                    <a:pt x="1763" y="630"/>
                  </a:cubicBezTo>
                  <a:cubicBezTo>
                    <a:pt x="1689" y="258"/>
                    <a:pt x="1367" y="0"/>
                    <a:pt x="100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4" name="Google Shape;1644;p8"/>
            <p:cNvSpPr/>
            <p:nvPr/>
          </p:nvSpPr>
          <p:spPr>
            <a:xfrm>
              <a:off x="4383250" y="3414225"/>
              <a:ext cx="96950" cy="34100"/>
            </a:xfrm>
            <a:custGeom>
              <a:rect b="b" l="l" r="r" t="t"/>
              <a:pathLst>
                <a:path extrusionOk="0" h="1364" w="3878">
                  <a:moveTo>
                    <a:pt x="3271" y="0"/>
                  </a:moveTo>
                  <a:cubicBezTo>
                    <a:pt x="3235" y="0"/>
                    <a:pt x="3197" y="4"/>
                    <a:pt x="3157" y="13"/>
                  </a:cubicBezTo>
                  <a:lnTo>
                    <a:pt x="3169" y="13"/>
                  </a:lnTo>
                  <a:lnTo>
                    <a:pt x="573" y="489"/>
                  </a:lnTo>
                  <a:cubicBezTo>
                    <a:pt x="1" y="555"/>
                    <a:pt x="100" y="1364"/>
                    <a:pt x="597" y="1364"/>
                  </a:cubicBezTo>
                  <a:cubicBezTo>
                    <a:pt x="638" y="1364"/>
                    <a:pt x="682" y="1358"/>
                    <a:pt x="728" y="1347"/>
                  </a:cubicBezTo>
                  <a:lnTo>
                    <a:pt x="3311" y="870"/>
                  </a:lnTo>
                  <a:cubicBezTo>
                    <a:pt x="3878" y="793"/>
                    <a:pt x="3771" y="0"/>
                    <a:pt x="3271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5" name="Google Shape;1645;p8"/>
            <p:cNvSpPr/>
            <p:nvPr/>
          </p:nvSpPr>
          <p:spPr>
            <a:xfrm>
              <a:off x="4341000" y="3479650"/>
              <a:ext cx="46325" cy="38725"/>
            </a:xfrm>
            <a:custGeom>
              <a:rect b="b" l="l" r="r" t="t"/>
              <a:pathLst>
                <a:path extrusionOk="0" h="1549" w="1853">
                  <a:moveTo>
                    <a:pt x="1016" y="1"/>
                  </a:moveTo>
                  <a:cubicBezTo>
                    <a:pt x="968" y="1"/>
                    <a:pt x="919" y="6"/>
                    <a:pt x="870" y="15"/>
                  </a:cubicBezTo>
                  <a:cubicBezTo>
                    <a:pt x="191" y="134"/>
                    <a:pt x="1" y="1015"/>
                    <a:pt x="560" y="1408"/>
                  </a:cubicBezTo>
                  <a:cubicBezTo>
                    <a:pt x="701" y="1505"/>
                    <a:pt x="853" y="1549"/>
                    <a:pt x="1000" y="1549"/>
                  </a:cubicBezTo>
                  <a:cubicBezTo>
                    <a:pt x="1449" y="1549"/>
                    <a:pt x="1853" y="1146"/>
                    <a:pt x="1763" y="635"/>
                  </a:cubicBezTo>
                  <a:cubicBezTo>
                    <a:pt x="1700" y="267"/>
                    <a:pt x="1377" y="1"/>
                    <a:pt x="1016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6" name="Google Shape;1646;p8"/>
            <p:cNvSpPr/>
            <p:nvPr/>
          </p:nvSpPr>
          <p:spPr>
            <a:xfrm>
              <a:off x="4394875" y="3468350"/>
              <a:ext cx="94000" cy="33750"/>
            </a:xfrm>
            <a:custGeom>
              <a:rect b="b" l="l" r="r" t="t"/>
              <a:pathLst>
                <a:path extrusionOk="0" h="1350" w="3760">
                  <a:moveTo>
                    <a:pt x="3144" y="1"/>
                  </a:moveTo>
                  <a:cubicBezTo>
                    <a:pt x="3128" y="1"/>
                    <a:pt x="3113" y="2"/>
                    <a:pt x="3096" y="3"/>
                  </a:cubicBezTo>
                  <a:lnTo>
                    <a:pt x="501" y="467"/>
                  </a:lnTo>
                  <a:cubicBezTo>
                    <a:pt x="1" y="619"/>
                    <a:pt x="126" y="1350"/>
                    <a:pt x="620" y="1350"/>
                  </a:cubicBezTo>
                  <a:cubicBezTo>
                    <a:pt x="632" y="1350"/>
                    <a:pt x="644" y="1349"/>
                    <a:pt x="656" y="1348"/>
                  </a:cubicBezTo>
                  <a:lnTo>
                    <a:pt x="3251" y="872"/>
                  </a:lnTo>
                  <a:cubicBezTo>
                    <a:pt x="3759" y="722"/>
                    <a:pt x="3640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7" name="Google Shape;1647;p8"/>
            <p:cNvSpPr/>
            <p:nvPr/>
          </p:nvSpPr>
          <p:spPr>
            <a:xfrm>
              <a:off x="4351425" y="3537175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5"/>
                    <a:pt x="870" y="12"/>
                  </a:cubicBezTo>
                  <a:cubicBezTo>
                    <a:pt x="191" y="131"/>
                    <a:pt x="0" y="1012"/>
                    <a:pt x="560" y="1405"/>
                  </a:cubicBezTo>
                  <a:cubicBezTo>
                    <a:pt x="701" y="1502"/>
                    <a:pt x="854" y="1546"/>
                    <a:pt x="1003" y="1546"/>
                  </a:cubicBezTo>
                  <a:cubicBezTo>
                    <a:pt x="1454" y="1546"/>
                    <a:pt x="1861" y="1145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8" name="Google Shape;1648;p8"/>
            <p:cNvSpPr/>
            <p:nvPr/>
          </p:nvSpPr>
          <p:spPr>
            <a:xfrm>
              <a:off x="4405100" y="3525800"/>
              <a:ext cx="94475" cy="33775"/>
            </a:xfrm>
            <a:custGeom>
              <a:rect b="b" l="l" r="r" t="t"/>
              <a:pathLst>
                <a:path extrusionOk="0" h="1351" w="3779">
                  <a:moveTo>
                    <a:pt x="3152" y="1"/>
                  </a:moveTo>
                  <a:cubicBezTo>
                    <a:pt x="3136" y="1"/>
                    <a:pt x="3120" y="2"/>
                    <a:pt x="3104" y="3"/>
                  </a:cubicBezTo>
                  <a:lnTo>
                    <a:pt x="509" y="479"/>
                  </a:lnTo>
                  <a:cubicBezTo>
                    <a:pt x="0" y="618"/>
                    <a:pt x="120" y="1350"/>
                    <a:pt x="627" y="1350"/>
                  </a:cubicBezTo>
                  <a:cubicBezTo>
                    <a:pt x="643" y="1350"/>
                    <a:pt x="659" y="1350"/>
                    <a:pt x="675" y="1348"/>
                  </a:cubicBezTo>
                  <a:lnTo>
                    <a:pt x="3259" y="872"/>
                  </a:lnTo>
                  <a:cubicBezTo>
                    <a:pt x="3779" y="733"/>
                    <a:pt x="3660" y="1"/>
                    <a:pt x="315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9" name="Google Shape;1649;p8"/>
            <p:cNvSpPr/>
            <p:nvPr/>
          </p:nvSpPr>
          <p:spPr>
            <a:xfrm>
              <a:off x="4306775" y="3776850"/>
              <a:ext cx="193200" cy="173725"/>
            </a:xfrm>
            <a:custGeom>
              <a:rect b="b" l="l" r="r" t="t"/>
              <a:pathLst>
                <a:path extrusionOk="0" h="6949" w="7728">
                  <a:moveTo>
                    <a:pt x="3944" y="0"/>
                  </a:moveTo>
                  <a:cubicBezTo>
                    <a:pt x="2914" y="0"/>
                    <a:pt x="1900" y="466"/>
                    <a:pt x="1227" y="1331"/>
                  </a:cubicBezTo>
                  <a:lnTo>
                    <a:pt x="6966" y="4963"/>
                  </a:lnTo>
                  <a:cubicBezTo>
                    <a:pt x="7728" y="3391"/>
                    <a:pt x="7251" y="1474"/>
                    <a:pt x="5775" y="534"/>
                  </a:cubicBezTo>
                  <a:cubicBezTo>
                    <a:pt x="5207" y="173"/>
                    <a:pt x="4572" y="0"/>
                    <a:pt x="3944" y="0"/>
                  </a:cubicBezTo>
                  <a:close/>
                  <a:moveTo>
                    <a:pt x="822" y="1974"/>
                  </a:moveTo>
                  <a:lnTo>
                    <a:pt x="822" y="1974"/>
                  </a:lnTo>
                  <a:cubicBezTo>
                    <a:pt x="1" y="3546"/>
                    <a:pt x="524" y="5475"/>
                    <a:pt x="2025" y="6415"/>
                  </a:cubicBezTo>
                  <a:cubicBezTo>
                    <a:pt x="2587" y="6775"/>
                    <a:pt x="3218" y="6948"/>
                    <a:pt x="3842" y="6948"/>
                  </a:cubicBezTo>
                  <a:cubicBezTo>
                    <a:pt x="4870" y="6948"/>
                    <a:pt x="5882" y="6480"/>
                    <a:pt x="6549" y="5606"/>
                  </a:cubicBezTo>
                  <a:lnTo>
                    <a:pt x="822" y="1974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0" name="Google Shape;1650;p8"/>
            <p:cNvSpPr/>
            <p:nvPr/>
          </p:nvSpPr>
          <p:spPr>
            <a:xfrm>
              <a:off x="4670500" y="3403225"/>
              <a:ext cx="152150" cy="140800"/>
            </a:xfrm>
            <a:custGeom>
              <a:rect b="b" l="l" r="r" t="t"/>
              <a:pathLst>
                <a:path extrusionOk="0" h="5632" w="6086">
                  <a:moveTo>
                    <a:pt x="3609" y="1"/>
                  </a:moveTo>
                  <a:lnTo>
                    <a:pt x="1215" y="1632"/>
                  </a:lnTo>
                  <a:cubicBezTo>
                    <a:pt x="251" y="2275"/>
                    <a:pt x="1" y="3584"/>
                    <a:pt x="656" y="4549"/>
                  </a:cubicBezTo>
                  <a:lnTo>
                    <a:pt x="763" y="4715"/>
                  </a:lnTo>
                  <a:cubicBezTo>
                    <a:pt x="1172" y="5311"/>
                    <a:pt x="1837" y="5632"/>
                    <a:pt x="2514" y="5632"/>
                  </a:cubicBezTo>
                  <a:cubicBezTo>
                    <a:pt x="2920" y="5632"/>
                    <a:pt x="3330" y="5516"/>
                    <a:pt x="3692" y="5275"/>
                  </a:cubicBezTo>
                  <a:lnTo>
                    <a:pt x="6085" y="3644"/>
                  </a:lnTo>
                  <a:lnTo>
                    <a:pt x="3609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1" name="Google Shape;1651;p8"/>
            <p:cNvSpPr/>
            <p:nvPr/>
          </p:nvSpPr>
          <p:spPr>
            <a:xfrm>
              <a:off x="4773200" y="3344700"/>
              <a:ext cx="152125" cy="141000"/>
            </a:xfrm>
            <a:custGeom>
              <a:rect b="b" l="l" r="r" t="t"/>
              <a:pathLst>
                <a:path extrusionOk="0" h="5640" w="6085">
                  <a:moveTo>
                    <a:pt x="3580" y="0"/>
                  </a:moveTo>
                  <a:cubicBezTo>
                    <a:pt x="3174" y="0"/>
                    <a:pt x="2765" y="118"/>
                    <a:pt x="2406" y="365"/>
                  </a:cubicBezTo>
                  <a:lnTo>
                    <a:pt x="1" y="1996"/>
                  </a:lnTo>
                  <a:lnTo>
                    <a:pt x="2477" y="5640"/>
                  </a:lnTo>
                  <a:lnTo>
                    <a:pt x="4870" y="4008"/>
                  </a:lnTo>
                  <a:cubicBezTo>
                    <a:pt x="5835" y="3354"/>
                    <a:pt x="6085" y="2044"/>
                    <a:pt x="5430" y="1091"/>
                  </a:cubicBezTo>
                  <a:lnTo>
                    <a:pt x="5323" y="925"/>
                  </a:lnTo>
                  <a:cubicBezTo>
                    <a:pt x="4915" y="324"/>
                    <a:pt x="4252" y="0"/>
                    <a:pt x="358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2" name="Google Shape;1652;p8"/>
            <p:cNvSpPr/>
            <p:nvPr/>
          </p:nvSpPr>
          <p:spPr>
            <a:xfrm>
              <a:off x="4625875" y="3694200"/>
              <a:ext cx="268200" cy="266925"/>
            </a:xfrm>
            <a:custGeom>
              <a:rect b="b" l="l" r="r" t="t"/>
              <a:pathLst>
                <a:path extrusionOk="0" h="10677" w="10728">
                  <a:moveTo>
                    <a:pt x="5010" y="0"/>
                  </a:moveTo>
                  <a:cubicBezTo>
                    <a:pt x="4832" y="0"/>
                    <a:pt x="4677" y="135"/>
                    <a:pt x="4655" y="327"/>
                  </a:cubicBezTo>
                  <a:lnTo>
                    <a:pt x="4191" y="3804"/>
                  </a:lnTo>
                  <a:lnTo>
                    <a:pt x="714" y="3340"/>
                  </a:lnTo>
                  <a:cubicBezTo>
                    <a:pt x="700" y="3338"/>
                    <a:pt x="685" y="3337"/>
                    <a:pt x="670" y="3337"/>
                  </a:cubicBezTo>
                  <a:cubicBezTo>
                    <a:pt x="485" y="3337"/>
                    <a:pt x="320" y="3473"/>
                    <a:pt x="298" y="3661"/>
                  </a:cubicBezTo>
                  <a:lnTo>
                    <a:pt x="36" y="5638"/>
                  </a:lnTo>
                  <a:cubicBezTo>
                    <a:pt x="0" y="5840"/>
                    <a:pt x="143" y="6030"/>
                    <a:pt x="357" y="6054"/>
                  </a:cubicBezTo>
                  <a:lnTo>
                    <a:pt x="3834" y="6519"/>
                  </a:lnTo>
                  <a:lnTo>
                    <a:pt x="3370" y="9995"/>
                  </a:lnTo>
                  <a:cubicBezTo>
                    <a:pt x="3346" y="10198"/>
                    <a:pt x="3489" y="10388"/>
                    <a:pt x="3691" y="10412"/>
                  </a:cubicBezTo>
                  <a:lnTo>
                    <a:pt x="5667" y="10674"/>
                  </a:lnTo>
                  <a:cubicBezTo>
                    <a:pt x="5682" y="10676"/>
                    <a:pt x="5697" y="10676"/>
                    <a:pt x="5712" y="10676"/>
                  </a:cubicBezTo>
                  <a:cubicBezTo>
                    <a:pt x="5897" y="10676"/>
                    <a:pt x="6062" y="10540"/>
                    <a:pt x="6084" y="10352"/>
                  </a:cubicBezTo>
                  <a:lnTo>
                    <a:pt x="6548" y="6876"/>
                  </a:lnTo>
                  <a:lnTo>
                    <a:pt x="10025" y="7328"/>
                  </a:lnTo>
                  <a:cubicBezTo>
                    <a:pt x="10046" y="7332"/>
                    <a:pt x="10067" y="7334"/>
                    <a:pt x="10087" y="7334"/>
                  </a:cubicBezTo>
                  <a:cubicBezTo>
                    <a:pt x="10265" y="7334"/>
                    <a:pt x="10420" y="7199"/>
                    <a:pt x="10442" y="7007"/>
                  </a:cubicBezTo>
                  <a:lnTo>
                    <a:pt x="10704" y="5042"/>
                  </a:lnTo>
                  <a:cubicBezTo>
                    <a:pt x="10728" y="4840"/>
                    <a:pt x="10585" y="4649"/>
                    <a:pt x="10382" y="4625"/>
                  </a:cubicBezTo>
                  <a:lnTo>
                    <a:pt x="6906" y="4161"/>
                  </a:lnTo>
                  <a:lnTo>
                    <a:pt x="7358" y="685"/>
                  </a:lnTo>
                  <a:cubicBezTo>
                    <a:pt x="7394" y="482"/>
                    <a:pt x="7239" y="292"/>
                    <a:pt x="7037" y="268"/>
                  </a:cubicBezTo>
                  <a:lnTo>
                    <a:pt x="5072" y="6"/>
                  </a:lnTo>
                  <a:cubicBezTo>
                    <a:pt x="5051" y="2"/>
                    <a:pt x="5030" y="0"/>
                    <a:pt x="501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3" name="Google Shape;1653;p8"/>
            <p:cNvSpPr/>
            <p:nvPr/>
          </p:nvSpPr>
          <p:spPr>
            <a:xfrm>
              <a:off x="4282975" y="4098125"/>
              <a:ext cx="271175" cy="338025"/>
            </a:xfrm>
            <a:custGeom>
              <a:rect b="b" l="l" r="r" t="t"/>
              <a:pathLst>
                <a:path extrusionOk="0" h="13521" w="10847">
                  <a:moveTo>
                    <a:pt x="4151" y="435"/>
                  </a:moveTo>
                  <a:cubicBezTo>
                    <a:pt x="4440" y="435"/>
                    <a:pt x="4723" y="608"/>
                    <a:pt x="4774" y="994"/>
                  </a:cubicBezTo>
                  <a:cubicBezTo>
                    <a:pt x="4810" y="1184"/>
                    <a:pt x="4751" y="1387"/>
                    <a:pt x="4632" y="1542"/>
                  </a:cubicBezTo>
                  <a:lnTo>
                    <a:pt x="3834" y="1684"/>
                  </a:lnTo>
                  <a:cubicBezTo>
                    <a:pt x="3667" y="1589"/>
                    <a:pt x="3548" y="1434"/>
                    <a:pt x="3512" y="1244"/>
                  </a:cubicBezTo>
                  <a:lnTo>
                    <a:pt x="3500" y="1232"/>
                  </a:lnTo>
                  <a:cubicBezTo>
                    <a:pt x="3386" y="732"/>
                    <a:pt x="3773" y="435"/>
                    <a:pt x="4151" y="435"/>
                  </a:cubicBezTo>
                  <a:close/>
                  <a:moveTo>
                    <a:pt x="7867" y="2746"/>
                  </a:moveTo>
                  <a:cubicBezTo>
                    <a:pt x="8125" y="2746"/>
                    <a:pt x="8352" y="2934"/>
                    <a:pt x="8394" y="3196"/>
                  </a:cubicBezTo>
                  <a:lnTo>
                    <a:pt x="9787" y="10757"/>
                  </a:lnTo>
                  <a:cubicBezTo>
                    <a:pt x="9835" y="11055"/>
                    <a:pt x="9644" y="11340"/>
                    <a:pt x="9346" y="11400"/>
                  </a:cubicBezTo>
                  <a:lnTo>
                    <a:pt x="3084" y="12543"/>
                  </a:lnTo>
                  <a:cubicBezTo>
                    <a:pt x="3053" y="12548"/>
                    <a:pt x="3023" y="12550"/>
                    <a:pt x="2992" y="12550"/>
                  </a:cubicBezTo>
                  <a:cubicBezTo>
                    <a:pt x="2730" y="12550"/>
                    <a:pt x="2494" y="12369"/>
                    <a:pt x="2441" y="12102"/>
                  </a:cubicBezTo>
                  <a:lnTo>
                    <a:pt x="1060" y="4530"/>
                  </a:lnTo>
                  <a:cubicBezTo>
                    <a:pt x="1012" y="4232"/>
                    <a:pt x="1203" y="3947"/>
                    <a:pt x="1512" y="3899"/>
                  </a:cubicBezTo>
                  <a:lnTo>
                    <a:pt x="2250" y="3768"/>
                  </a:lnTo>
                  <a:cubicBezTo>
                    <a:pt x="2292" y="3968"/>
                    <a:pt x="2474" y="4121"/>
                    <a:pt x="2680" y="4121"/>
                  </a:cubicBezTo>
                  <a:cubicBezTo>
                    <a:pt x="2707" y="4121"/>
                    <a:pt x="2735" y="4119"/>
                    <a:pt x="2762" y="4113"/>
                  </a:cubicBezTo>
                  <a:lnTo>
                    <a:pt x="6668" y="3399"/>
                  </a:lnTo>
                  <a:cubicBezTo>
                    <a:pt x="6906" y="3351"/>
                    <a:pt x="7060" y="3125"/>
                    <a:pt x="7025" y="2887"/>
                  </a:cubicBezTo>
                  <a:lnTo>
                    <a:pt x="7763" y="2756"/>
                  </a:lnTo>
                  <a:cubicBezTo>
                    <a:pt x="7798" y="2749"/>
                    <a:pt x="7833" y="2746"/>
                    <a:pt x="7867" y="2746"/>
                  </a:cubicBezTo>
                  <a:close/>
                  <a:moveTo>
                    <a:pt x="4133" y="0"/>
                  </a:moveTo>
                  <a:cubicBezTo>
                    <a:pt x="4070" y="0"/>
                    <a:pt x="4006" y="6"/>
                    <a:pt x="3941" y="18"/>
                  </a:cubicBezTo>
                  <a:cubicBezTo>
                    <a:pt x="3346" y="125"/>
                    <a:pt x="2953" y="708"/>
                    <a:pt x="3072" y="1303"/>
                  </a:cubicBezTo>
                  <a:cubicBezTo>
                    <a:pt x="3108" y="1482"/>
                    <a:pt x="3179" y="1637"/>
                    <a:pt x="3286" y="1780"/>
                  </a:cubicBezTo>
                  <a:lnTo>
                    <a:pt x="2512" y="1923"/>
                  </a:lnTo>
                  <a:cubicBezTo>
                    <a:pt x="2191" y="1982"/>
                    <a:pt x="1988" y="2292"/>
                    <a:pt x="2036" y="2601"/>
                  </a:cubicBezTo>
                  <a:lnTo>
                    <a:pt x="2096" y="2887"/>
                  </a:lnTo>
                  <a:lnTo>
                    <a:pt x="798" y="3125"/>
                  </a:lnTo>
                  <a:cubicBezTo>
                    <a:pt x="322" y="3208"/>
                    <a:pt x="0" y="3673"/>
                    <a:pt x="83" y="4161"/>
                  </a:cubicBezTo>
                  <a:lnTo>
                    <a:pt x="1667" y="12793"/>
                  </a:lnTo>
                  <a:cubicBezTo>
                    <a:pt x="1741" y="13218"/>
                    <a:pt x="2120" y="13520"/>
                    <a:pt x="2548" y="13520"/>
                  </a:cubicBezTo>
                  <a:cubicBezTo>
                    <a:pt x="2599" y="13520"/>
                    <a:pt x="2651" y="13516"/>
                    <a:pt x="2703" y="13507"/>
                  </a:cubicBezTo>
                  <a:lnTo>
                    <a:pt x="10049" y="12162"/>
                  </a:lnTo>
                  <a:cubicBezTo>
                    <a:pt x="10525" y="12079"/>
                    <a:pt x="10847" y="11602"/>
                    <a:pt x="10763" y="11126"/>
                  </a:cubicBezTo>
                  <a:lnTo>
                    <a:pt x="9192" y="2494"/>
                  </a:lnTo>
                  <a:cubicBezTo>
                    <a:pt x="9108" y="2064"/>
                    <a:pt x="8737" y="1763"/>
                    <a:pt x="8316" y="1763"/>
                  </a:cubicBezTo>
                  <a:cubicBezTo>
                    <a:pt x="8259" y="1763"/>
                    <a:pt x="8202" y="1768"/>
                    <a:pt x="8144" y="1780"/>
                  </a:cubicBezTo>
                  <a:lnTo>
                    <a:pt x="6858" y="2018"/>
                  </a:lnTo>
                  <a:lnTo>
                    <a:pt x="6810" y="1732"/>
                  </a:lnTo>
                  <a:cubicBezTo>
                    <a:pt x="6756" y="1451"/>
                    <a:pt x="6497" y="1249"/>
                    <a:pt x="6210" y="1249"/>
                  </a:cubicBezTo>
                  <a:cubicBezTo>
                    <a:pt x="6180" y="1249"/>
                    <a:pt x="6150" y="1251"/>
                    <a:pt x="6120" y="1256"/>
                  </a:cubicBezTo>
                  <a:lnTo>
                    <a:pt x="5179" y="1434"/>
                  </a:lnTo>
                  <a:cubicBezTo>
                    <a:pt x="5227" y="1268"/>
                    <a:pt x="5239" y="1089"/>
                    <a:pt x="5215" y="910"/>
                  </a:cubicBezTo>
                  <a:cubicBezTo>
                    <a:pt x="5119" y="380"/>
                    <a:pt x="4655" y="0"/>
                    <a:pt x="413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4" name="Google Shape;1654;p8"/>
            <p:cNvSpPr/>
            <p:nvPr/>
          </p:nvSpPr>
          <p:spPr>
            <a:xfrm>
              <a:off x="4331175" y="4220000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9" y="1"/>
                    <a:pt x="915" y="5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2" y="1502"/>
                    <a:pt x="854" y="1545"/>
                    <a:pt x="1002" y="1545"/>
                  </a:cubicBezTo>
                  <a:cubicBezTo>
                    <a:pt x="1454" y="1545"/>
                    <a:pt x="1862" y="1142"/>
                    <a:pt x="1763" y="631"/>
                  </a:cubicBezTo>
                  <a:cubicBezTo>
                    <a:pt x="1689" y="259"/>
                    <a:pt x="1367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5" name="Google Shape;1655;p8"/>
            <p:cNvSpPr/>
            <p:nvPr/>
          </p:nvSpPr>
          <p:spPr>
            <a:xfrm>
              <a:off x="4383675" y="4208750"/>
              <a:ext cx="96100" cy="33625"/>
            </a:xfrm>
            <a:custGeom>
              <a:rect b="b" l="l" r="r" t="t"/>
              <a:pathLst>
                <a:path extrusionOk="0" h="1345" w="3844">
                  <a:moveTo>
                    <a:pt x="3236" y="0"/>
                  </a:moveTo>
                  <a:cubicBezTo>
                    <a:pt x="3205" y="0"/>
                    <a:pt x="3173" y="3"/>
                    <a:pt x="3140" y="10"/>
                  </a:cubicBezTo>
                  <a:lnTo>
                    <a:pt x="3152" y="10"/>
                  </a:lnTo>
                  <a:lnTo>
                    <a:pt x="556" y="474"/>
                  </a:lnTo>
                  <a:cubicBezTo>
                    <a:pt x="1" y="552"/>
                    <a:pt x="98" y="1344"/>
                    <a:pt x="597" y="1344"/>
                  </a:cubicBezTo>
                  <a:cubicBezTo>
                    <a:pt x="633" y="1344"/>
                    <a:pt x="671" y="1340"/>
                    <a:pt x="711" y="1331"/>
                  </a:cubicBezTo>
                  <a:lnTo>
                    <a:pt x="3294" y="867"/>
                  </a:lnTo>
                  <a:cubicBezTo>
                    <a:pt x="3844" y="766"/>
                    <a:pt x="3728" y="0"/>
                    <a:pt x="3236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6" name="Google Shape;1656;p8"/>
            <p:cNvSpPr/>
            <p:nvPr/>
          </p:nvSpPr>
          <p:spPr>
            <a:xfrm>
              <a:off x="4341000" y="4273875"/>
              <a:ext cx="46325" cy="38650"/>
            </a:xfrm>
            <a:custGeom>
              <a:rect b="b" l="l" r="r" t="t"/>
              <a:pathLst>
                <a:path extrusionOk="0" h="1546" w="1853">
                  <a:moveTo>
                    <a:pt x="1003" y="1"/>
                  </a:moveTo>
                  <a:cubicBezTo>
                    <a:pt x="959" y="1"/>
                    <a:pt x="914" y="5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3" y="1546"/>
                    <a:pt x="1000" y="1546"/>
                  </a:cubicBezTo>
                  <a:cubicBezTo>
                    <a:pt x="1449" y="1546"/>
                    <a:pt x="1853" y="1142"/>
                    <a:pt x="1763" y="631"/>
                  </a:cubicBezTo>
                  <a:cubicBezTo>
                    <a:pt x="1699" y="259"/>
                    <a:pt x="1369" y="1"/>
                    <a:pt x="100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7" name="Google Shape;1657;p8"/>
            <p:cNvSpPr/>
            <p:nvPr/>
          </p:nvSpPr>
          <p:spPr>
            <a:xfrm>
              <a:off x="4394875" y="4262500"/>
              <a:ext cx="94000" cy="33750"/>
            </a:xfrm>
            <a:custGeom>
              <a:rect b="b" l="l" r="r" t="t"/>
              <a:pathLst>
                <a:path extrusionOk="0" h="1350" w="3760">
                  <a:moveTo>
                    <a:pt x="3144" y="1"/>
                  </a:moveTo>
                  <a:cubicBezTo>
                    <a:pt x="3128" y="1"/>
                    <a:pt x="3113" y="1"/>
                    <a:pt x="3096" y="3"/>
                  </a:cubicBezTo>
                  <a:lnTo>
                    <a:pt x="501" y="467"/>
                  </a:lnTo>
                  <a:cubicBezTo>
                    <a:pt x="1" y="618"/>
                    <a:pt x="126" y="1349"/>
                    <a:pt x="620" y="1349"/>
                  </a:cubicBezTo>
                  <a:cubicBezTo>
                    <a:pt x="632" y="1349"/>
                    <a:pt x="644" y="1349"/>
                    <a:pt x="656" y="1348"/>
                  </a:cubicBezTo>
                  <a:lnTo>
                    <a:pt x="3251" y="872"/>
                  </a:lnTo>
                  <a:cubicBezTo>
                    <a:pt x="3759" y="722"/>
                    <a:pt x="3640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8" name="Google Shape;1658;p8"/>
            <p:cNvSpPr/>
            <p:nvPr/>
          </p:nvSpPr>
          <p:spPr>
            <a:xfrm>
              <a:off x="4351425" y="4331350"/>
              <a:ext cx="46550" cy="38925"/>
            </a:xfrm>
            <a:custGeom>
              <a:rect b="b" l="l" r="r" t="t"/>
              <a:pathLst>
                <a:path extrusionOk="0" h="1557" w="1862">
                  <a:moveTo>
                    <a:pt x="998" y="0"/>
                  </a:moveTo>
                  <a:cubicBezTo>
                    <a:pt x="956" y="0"/>
                    <a:pt x="913" y="4"/>
                    <a:pt x="870" y="11"/>
                  </a:cubicBezTo>
                  <a:cubicBezTo>
                    <a:pt x="191" y="130"/>
                    <a:pt x="0" y="1011"/>
                    <a:pt x="560" y="1416"/>
                  </a:cubicBezTo>
                  <a:cubicBezTo>
                    <a:pt x="701" y="1513"/>
                    <a:pt x="854" y="1556"/>
                    <a:pt x="1002" y="1556"/>
                  </a:cubicBezTo>
                  <a:cubicBezTo>
                    <a:pt x="1453" y="1556"/>
                    <a:pt x="1861" y="1153"/>
                    <a:pt x="1763" y="642"/>
                  </a:cubicBezTo>
                  <a:cubicBezTo>
                    <a:pt x="1699" y="268"/>
                    <a:pt x="1366" y="0"/>
                    <a:pt x="99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9" name="Google Shape;1659;p8"/>
            <p:cNvSpPr/>
            <p:nvPr/>
          </p:nvSpPr>
          <p:spPr>
            <a:xfrm>
              <a:off x="4404975" y="4319925"/>
              <a:ext cx="94800" cy="33850"/>
            </a:xfrm>
            <a:custGeom>
              <a:rect b="b" l="l" r="r" t="t"/>
              <a:pathLst>
                <a:path extrusionOk="0" h="1354" w="3792">
                  <a:moveTo>
                    <a:pt x="3168" y="1"/>
                  </a:moveTo>
                  <a:cubicBezTo>
                    <a:pt x="3149" y="1"/>
                    <a:pt x="3129" y="2"/>
                    <a:pt x="3109" y="4"/>
                  </a:cubicBezTo>
                  <a:lnTo>
                    <a:pt x="514" y="480"/>
                  </a:lnTo>
                  <a:cubicBezTo>
                    <a:pt x="0" y="605"/>
                    <a:pt x="110" y="1354"/>
                    <a:pt x="612" y="1354"/>
                  </a:cubicBezTo>
                  <a:cubicBezTo>
                    <a:pt x="634" y="1354"/>
                    <a:pt x="657" y="1352"/>
                    <a:pt x="680" y="1349"/>
                  </a:cubicBezTo>
                  <a:lnTo>
                    <a:pt x="3264" y="885"/>
                  </a:lnTo>
                  <a:cubicBezTo>
                    <a:pt x="3792" y="747"/>
                    <a:pt x="3678" y="1"/>
                    <a:pt x="316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0" name="Google Shape;1660;p8"/>
            <p:cNvSpPr/>
            <p:nvPr/>
          </p:nvSpPr>
          <p:spPr>
            <a:xfrm>
              <a:off x="4306775" y="4570625"/>
              <a:ext cx="194400" cy="174100"/>
            </a:xfrm>
            <a:custGeom>
              <a:rect b="b" l="l" r="r" t="t"/>
              <a:pathLst>
                <a:path extrusionOk="0" h="6964" w="7776">
                  <a:moveTo>
                    <a:pt x="3943" y="1"/>
                  </a:moveTo>
                  <a:cubicBezTo>
                    <a:pt x="2906" y="1"/>
                    <a:pt x="1888" y="470"/>
                    <a:pt x="1227" y="1346"/>
                  </a:cubicBezTo>
                  <a:lnTo>
                    <a:pt x="6966" y="4978"/>
                  </a:lnTo>
                  <a:cubicBezTo>
                    <a:pt x="7775" y="3406"/>
                    <a:pt x="7251" y="1465"/>
                    <a:pt x="5763" y="525"/>
                  </a:cubicBezTo>
                  <a:cubicBezTo>
                    <a:pt x="5199" y="171"/>
                    <a:pt x="4568" y="1"/>
                    <a:pt x="3943" y="1"/>
                  </a:cubicBezTo>
                  <a:close/>
                  <a:moveTo>
                    <a:pt x="822" y="1989"/>
                  </a:moveTo>
                  <a:lnTo>
                    <a:pt x="822" y="1989"/>
                  </a:lnTo>
                  <a:cubicBezTo>
                    <a:pt x="1" y="3561"/>
                    <a:pt x="524" y="5490"/>
                    <a:pt x="2025" y="6430"/>
                  </a:cubicBezTo>
                  <a:cubicBezTo>
                    <a:pt x="2587" y="6790"/>
                    <a:pt x="3218" y="6963"/>
                    <a:pt x="3842" y="6963"/>
                  </a:cubicBezTo>
                  <a:cubicBezTo>
                    <a:pt x="4870" y="6963"/>
                    <a:pt x="5882" y="6495"/>
                    <a:pt x="6549" y="5621"/>
                  </a:cubicBezTo>
                  <a:lnTo>
                    <a:pt x="822" y="1989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1" name="Google Shape;1661;p8"/>
            <p:cNvSpPr/>
            <p:nvPr/>
          </p:nvSpPr>
          <p:spPr>
            <a:xfrm>
              <a:off x="4670500" y="4197375"/>
              <a:ext cx="152150" cy="141000"/>
            </a:xfrm>
            <a:custGeom>
              <a:rect b="b" l="l" r="r" t="t"/>
              <a:pathLst>
                <a:path extrusionOk="0" h="5640" w="6086">
                  <a:moveTo>
                    <a:pt x="3609" y="0"/>
                  </a:moveTo>
                  <a:lnTo>
                    <a:pt x="1215" y="1632"/>
                  </a:lnTo>
                  <a:cubicBezTo>
                    <a:pt x="251" y="2286"/>
                    <a:pt x="1" y="3596"/>
                    <a:pt x="656" y="4560"/>
                  </a:cubicBezTo>
                  <a:lnTo>
                    <a:pt x="763" y="4715"/>
                  </a:lnTo>
                  <a:cubicBezTo>
                    <a:pt x="1171" y="5316"/>
                    <a:pt x="1834" y="5640"/>
                    <a:pt x="2508" y="5640"/>
                  </a:cubicBezTo>
                  <a:cubicBezTo>
                    <a:pt x="2916" y="5640"/>
                    <a:pt x="3329" y="5522"/>
                    <a:pt x="3692" y="5275"/>
                  </a:cubicBezTo>
                  <a:lnTo>
                    <a:pt x="6085" y="3644"/>
                  </a:lnTo>
                  <a:lnTo>
                    <a:pt x="3609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2" name="Google Shape;1662;p8"/>
            <p:cNvSpPr/>
            <p:nvPr/>
          </p:nvSpPr>
          <p:spPr>
            <a:xfrm>
              <a:off x="4773200" y="4138825"/>
              <a:ext cx="152125" cy="141025"/>
            </a:xfrm>
            <a:custGeom>
              <a:rect b="b" l="l" r="r" t="t"/>
              <a:pathLst>
                <a:path extrusionOk="0" h="5641" w="6085">
                  <a:moveTo>
                    <a:pt x="3580" y="1"/>
                  </a:moveTo>
                  <a:cubicBezTo>
                    <a:pt x="3174" y="1"/>
                    <a:pt x="2765" y="119"/>
                    <a:pt x="2406" y="366"/>
                  </a:cubicBezTo>
                  <a:lnTo>
                    <a:pt x="1" y="1997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5" y="3354"/>
                    <a:pt x="6085" y="2045"/>
                    <a:pt x="5430" y="1092"/>
                  </a:cubicBezTo>
                  <a:lnTo>
                    <a:pt x="5323" y="926"/>
                  </a:lnTo>
                  <a:cubicBezTo>
                    <a:pt x="4915" y="325"/>
                    <a:pt x="4252" y="1"/>
                    <a:pt x="3580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3" name="Google Shape;1663;p8"/>
            <p:cNvSpPr/>
            <p:nvPr/>
          </p:nvSpPr>
          <p:spPr>
            <a:xfrm>
              <a:off x="4625875" y="4488350"/>
              <a:ext cx="268200" cy="266925"/>
            </a:xfrm>
            <a:custGeom>
              <a:rect b="b" l="l" r="r" t="t"/>
              <a:pathLst>
                <a:path extrusionOk="0" h="10677" w="10728">
                  <a:moveTo>
                    <a:pt x="5007" y="0"/>
                  </a:moveTo>
                  <a:cubicBezTo>
                    <a:pt x="4823" y="0"/>
                    <a:pt x="4677" y="135"/>
                    <a:pt x="4655" y="327"/>
                  </a:cubicBezTo>
                  <a:lnTo>
                    <a:pt x="4191" y="3804"/>
                  </a:lnTo>
                  <a:lnTo>
                    <a:pt x="714" y="3339"/>
                  </a:lnTo>
                  <a:cubicBezTo>
                    <a:pt x="699" y="3338"/>
                    <a:pt x="683" y="3337"/>
                    <a:pt x="668" y="3337"/>
                  </a:cubicBezTo>
                  <a:cubicBezTo>
                    <a:pt x="475" y="3337"/>
                    <a:pt x="320" y="3473"/>
                    <a:pt x="298" y="3661"/>
                  </a:cubicBezTo>
                  <a:lnTo>
                    <a:pt x="36" y="5637"/>
                  </a:lnTo>
                  <a:cubicBezTo>
                    <a:pt x="0" y="5840"/>
                    <a:pt x="143" y="6030"/>
                    <a:pt x="357" y="6054"/>
                  </a:cubicBezTo>
                  <a:lnTo>
                    <a:pt x="3834" y="6518"/>
                  </a:lnTo>
                  <a:lnTo>
                    <a:pt x="3370" y="9995"/>
                  </a:lnTo>
                  <a:cubicBezTo>
                    <a:pt x="3346" y="10197"/>
                    <a:pt x="3489" y="10388"/>
                    <a:pt x="3691" y="10412"/>
                  </a:cubicBezTo>
                  <a:lnTo>
                    <a:pt x="5667" y="10674"/>
                  </a:lnTo>
                  <a:cubicBezTo>
                    <a:pt x="5682" y="10675"/>
                    <a:pt x="5697" y="10676"/>
                    <a:pt x="5712" y="10676"/>
                  </a:cubicBezTo>
                  <a:cubicBezTo>
                    <a:pt x="5897" y="10676"/>
                    <a:pt x="6062" y="10540"/>
                    <a:pt x="6084" y="10352"/>
                  </a:cubicBezTo>
                  <a:lnTo>
                    <a:pt x="6548" y="6876"/>
                  </a:lnTo>
                  <a:lnTo>
                    <a:pt x="10025" y="7328"/>
                  </a:lnTo>
                  <a:cubicBezTo>
                    <a:pt x="10045" y="7331"/>
                    <a:pt x="10064" y="7333"/>
                    <a:pt x="10084" y="7333"/>
                  </a:cubicBezTo>
                  <a:cubicBezTo>
                    <a:pt x="10263" y="7333"/>
                    <a:pt x="10420" y="7189"/>
                    <a:pt x="10442" y="7007"/>
                  </a:cubicBezTo>
                  <a:lnTo>
                    <a:pt x="10704" y="5042"/>
                  </a:lnTo>
                  <a:cubicBezTo>
                    <a:pt x="10728" y="4828"/>
                    <a:pt x="10585" y="4649"/>
                    <a:pt x="10382" y="4613"/>
                  </a:cubicBezTo>
                  <a:lnTo>
                    <a:pt x="6906" y="4161"/>
                  </a:lnTo>
                  <a:lnTo>
                    <a:pt x="7358" y="684"/>
                  </a:lnTo>
                  <a:cubicBezTo>
                    <a:pt x="7394" y="470"/>
                    <a:pt x="7239" y="291"/>
                    <a:pt x="7037" y="256"/>
                  </a:cubicBezTo>
                  <a:lnTo>
                    <a:pt x="5072" y="6"/>
                  </a:lnTo>
                  <a:cubicBezTo>
                    <a:pt x="5050" y="2"/>
                    <a:pt x="5028" y="0"/>
                    <a:pt x="500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4" name="Google Shape;1664;p8"/>
            <p:cNvSpPr/>
            <p:nvPr/>
          </p:nvSpPr>
          <p:spPr>
            <a:xfrm>
              <a:off x="3488825" y="921825"/>
              <a:ext cx="270875" cy="337450"/>
            </a:xfrm>
            <a:custGeom>
              <a:rect b="b" l="l" r="r" t="t"/>
              <a:pathLst>
                <a:path extrusionOk="0" h="13498" w="10835">
                  <a:moveTo>
                    <a:pt x="4152" y="412"/>
                  </a:moveTo>
                  <a:cubicBezTo>
                    <a:pt x="4440" y="412"/>
                    <a:pt x="4723" y="584"/>
                    <a:pt x="4775" y="971"/>
                  </a:cubicBezTo>
                  <a:cubicBezTo>
                    <a:pt x="4810" y="1173"/>
                    <a:pt x="4751" y="1364"/>
                    <a:pt x="4632" y="1518"/>
                  </a:cubicBezTo>
                  <a:lnTo>
                    <a:pt x="3834" y="1661"/>
                  </a:lnTo>
                  <a:cubicBezTo>
                    <a:pt x="3667" y="1566"/>
                    <a:pt x="3536" y="1399"/>
                    <a:pt x="3501" y="1209"/>
                  </a:cubicBezTo>
                  <a:cubicBezTo>
                    <a:pt x="3386" y="709"/>
                    <a:pt x="3773" y="412"/>
                    <a:pt x="4152" y="412"/>
                  </a:cubicBezTo>
                  <a:close/>
                  <a:moveTo>
                    <a:pt x="7842" y="2726"/>
                  </a:moveTo>
                  <a:cubicBezTo>
                    <a:pt x="8105" y="2726"/>
                    <a:pt x="8341" y="2907"/>
                    <a:pt x="8394" y="3185"/>
                  </a:cubicBezTo>
                  <a:lnTo>
                    <a:pt x="9775" y="10746"/>
                  </a:lnTo>
                  <a:cubicBezTo>
                    <a:pt x="9835" y="11043"/>
                    <a:pt x="9632" y="11329"/>
                    <a:pt x="9335" y="11377"/>
                  </a:cubicBezTo>
                  <a:lnTo>
                    <a:pt x="3072" y="12520"/>
                  </a:lnTo>
                  <a:cubicBezTo>
                    <a:pt x="3037" y="12527"/>
                    <a:pt x="3002" y="12530"/>
                    <a:pt x="2967" y="12530"/>
                  </a:cubicBezTo>
                  <a:cubicBezTo>
                    <a:pt x="2710" y="12530"/>
                    <a:pt x="2482" y="12342"/>
                    <a:pt x="2429" y="12079"/>
                  </a:cubicBezTo>
                  <a:lnTo>
                    <a:pt x="1048" y="4507"/>
                  </a:lnTo>
                  <a:cubicBezTo>
                    <a:pt x="1000" y="4209"/>
                    <a:pt x="1203" y="3935"/>
                    <a:pt x="1500" y="3876"/>
                  </a:cubicBezTo>
                  <a:lnTo>
                    <a:pt x="2239" y="3745"/>
                  </a:lnTo>
                  <a:cubicBezTo>
                    <a:pt x="2280" y="3954"/>
                    <a:pt x="2460" y="4099"/>
                    <a:pt x="2664" y="4099"/>
                  </a:cubicBezTo>
                  <a:cubicBezTo>
                    <a:pt x="2693" y="4099"/>
                    <a:pt x="2721" y="4096"/>
                    <a:pt x="2751" y="4090"/>
                  </a:cubicBezTo>
                  <a:lnTo>
                    <a:pt x="6656" y="3376"/>
                  </a:lnTo>
                  <a:cubicBezTo>
                    <a:pt x="6894" y="3340"/>
                    <a:pt x="7049" y="3114"/>
                    <a:pt x="7013" y="2876"/>
                  </a:cubicBezTo>
                  <a:lnTo>
                    <a:pt x="7751" y="2733"/>
                  </a:lnTo>
                  <a:cubicBezTo>
                    <a:pt x="7782" y="2728"/>
                    <a:pt x="7812" y="2726"/>
                    <a:pt x="7842" y="2726"/>
                  </a:cubicBezTo>
                  <a:close/>
                  <a:moveTo>
                    <a:pt x="4137" y="1"/>
                  </a:moveTo>
                  <a:cubicBezTo>
                    <a:pt x="4073" y="1"/>
                    <a:pt x="4007" y="6"/>
                    <a:pt x="3941" y="18"/>
                  </a:cubicBezTo>
                  <a:cubicBezTo>
                    <a:pt x="3358" y="125"/>
                    <a:pt x="2965" y="697"/>
                    <a:pt x="3072" y="1280"/>
                  </a:cubicBezTo>
                  <a:cubicBezTo>
                    <a:pt x="3096" y="1459"/>
                    <a:pt x="3179" y="1614"/>
                    <a:pt x="3286" y="1756"/>
                  </a:cubicBezTo>
                  <a:lnTo>
                    <a:pt x="2512" y="1899"/>
                  </a:lnTo>
                  <a:cubicBezTo>
                    <a:pt x="2191" y="1959"/>
                    <a:pt x="1977" y="2268"/>
                    <a:pt x="2036" y="2578"/>
                  </a:cubicBezTo>
                  <a:lnTo>
                    <a:pt x="2084" y="2864"/>
                  </a:lnTo>
                  <a:lnTo>
                    <a:pt x="798" y="3102"/>
                  </a:lnTo>
                  <a:cubicBezTo>
                    <a:pt x="322" y="3185"/>
                    <a:pt x="0" y="3650"/>
                    <a:pt x="84" y="4126"/>
                  </a:cubicBezTo>
                  <a:lnTo>
                    <a:pt x="1655" y="12758"/>
                  </a:lnTo>
                  <a:cubicBezTo>
                    <a:pt x="1740" y="13194"/>
                    <a:pt x="2120" y="13497"/>
                    <a:pt x="2540" y="13497"/>
                  </a:cubicBezTo>
                  <a:cubicBezTo>
                    <a:pt x="2590" y="13497"/>
                    <a:pt x="2640" y="13493"/>
                    <a:pt x="2691" y="13484"/>
                  </a:cubicBezTo>
                  <a:lnTo>
                    <a:pt x="10037" y="12139"/>
                  </a:lnTo>
                  <a:cubicBezTo>
                    <a:pt x="10513" y="12055"/>
                    <a:pt x="10835" y="11579"/>
                    <a:pt x="10752" y="11103"/>
                  </a:cubicBezTo>
                  <a:lnTo>
                    <a:pt x="9180" y="2483"/>
                  </a:lnTo>
                  <a:cubicBezTo>
                    <a:pt x="9095" y="2046"/>
                    <a:pt x="8715" y="1743"/>
                    <a:pt x="8287" y="1743"/>
                  </a:cubicBezTo>
                  <a:cubicBezTo>
                    <a:pt x="8236" y="1743"/>
                    <a:pt x="8184" y="1748"/>
                    <a:pt x="8132" y="1756"/>
                  </a:cubicBezTo>
                  <a:lnTo>
                    <a:pt x="6858" y="1995"/>
                  </a:lnTo>
                  <a:lnTo>
                    <a:pt x="6811" y="1721"/>
                  </a:lnTo>
                  <a:cubicBezTo>
                    <a:pt x="6747" y="1435"/>
                    <a:pt x="6506" y="1235"/>
                    <a:pt x="6227" y="1235"/>
                  </a:cubicBezTo>
                  <a:cubicBezTo>
                    <a:pt x="6192" y="1235"/>
                    <a:pt x="6156" y="1238"/>
                    <a:pt x="6120" y="1245"/>
                  </a:cubicBezTo>
                  <a:lnTo>
                    <a:pt x="5179" y="1411"/>
                  </a:lnTo>
                  <a:cubicBezTo>
                    <a:pt x="5227" y="1245"/>
                    <a:pt x="5239" y="1066"/>
                    <a:pt x="5203" y="899"/>
                  </a:cubicBezTo>
                  <a:cubicBezTo>
                    <a:pt x="5108" y="370"/>
                    <a:pt x="4655" y="1"/>
                    <a:pt x="413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5" name="Google Shape;1665;p8"/>
            <p:cNvSpPr/>
            <p:nvPr/>
          </p:nvSpPr>
          <p:spPr>
            <a:xfrm>
              <a:off x="3536750" y="1043050"/>
              <a:ext cx="46625" cy="38675"/>
            </a:xfrm>
            <a:custGeom>
              <a:rect b="b" l="l" r="r" t="t"/>
              <a:pathLst>
                <a:path extrusionOk="0" h="1547" w="1865">
                  <a:moveTo>
                    <a:pt x="1026" y="1"/>
                  </a:moveTo>
                  <a:cubicBezTo>
                    <a:pt x="979" y="1"/>
                    <a:pt x="930" y="5"/>
                    <a:pt x="881" y="15"/>
                  </a:cubicBezTo>
                  <a:cubicBezTo>
                    <a:pt x="202" y="134"/>
                    <a:pt x="0" y="1015"/>
                    <a:pt x="572" y="1408"/>
                  </a:cubicBezTo>
                  <a:cubicBezTo>
                    <a:pt x="711" y="1504"/>
                    <a:pt x="861" y="1547"/>
                    <a:pt x="1007" y="1547"/>
                  </a:cubicBezTo>
                  <a:cubicBezTo>
                    <a:pt x="1458" y="1547"/>
                    <a:pt x="1864" y="1138"/>
                    <a:pt x="1774" y="634"/>
                  </a:cubicBezTo>
                  <a:cubicBezTo>
                    <a:pt x="1701" y="266"/>
                    <a:pt x="1386" y="1"/>
                    <a:pt x="1026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6" name="Google Shape;1666;p8"/>
            <p:cNvSpPr/>
            <p:nvPr/>
          </p:nvSpPr>
          <p:spPr>
            <a:xfrm>
              <a:off x="3589875" y="1031875"/>
              <a:ext cx="96075" cy="33775"/>
            </a:xfrm>
            <a:custGeom>
              <a:rect b="b" l="l" r="r" t="t"/>
              <a:pathLst>
                <a:path extrusionOk="0" h="1351" w="3843">
                  <a:moveTo>
                    <a:pt x="3234" y="0"/>
                  </a:moveTo>
                  <a:cubicBezTo>
                    <a:pt x="3203" y="0"/>
                    <a:pt x="3171" y="3"/>
                    <a:pt x="3138" y="10"/>
                  </a:cubicBezTo>
                  <a:lnTo>
                    <a:pt x="542" y="486"/>
                  </a:lnTo>
                  <a:cubicBezTo>
                    <a:pt x="1" y="576"/>
                    <a:pt x="111" y="1350"/>
                    <a:pt x="610" y="1350"/>
                  </a:cubicBezTo>
                  <a:cubicBezTo>
                    <a:pt x="638" y="1350"/>
                    <a:pt x="667" y="1348"/>
                    <a:pt x="697" y="1343"/>
                  </a:cubicBezTo>
                  <a:lnTo>
                    <a:pt x="3304" y="867"/>
                  </a:lnTo>
                  <a:cubicBezTo>
                    <a:pt x="3842" y="766"/>
                    <a:pt x="3726" y="0"/>
                    <a:pt x="323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7" name="Google Shape;1667;p8"/>
            <p:cNvSpPr/>
            <p:nvPr/>
          </p:nvSpPr>
          <p:spPr>
            <a:xfrm>
              <a:off x="3546550" y="1097000"/>
              <a:ext cx="46625" cy="38650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1" y="1"/>
                    <a:pt x="927" y="4"/>
                    <a:pt x="882" y="12"/>
                  </a:cubicBezTo>
                  <a:cubicBezTo>
                    <a:pt x="203" y="131"/>
                    <a:pt x="1" y="1012"/>
                    <a:pt x="572" y="1405"/>
                  </a:cubicBezTo>
                  <a:cubicBezTo>
                    <a:pt x="711" y="1502"/>
                    <a:pt x="861" y="1545"/>
                    <a:pt x="1008" y="1545"/>
                  </a:cubicBezTo>
                  <a:cubicBezTo>
                    <a:pt x="1455" y="1545"/>
                    <a:pt x="1865" y="1142"/>
                    <a:pt x="1775" y="631"/>
                  </a:cubicBezTo>
                  <a:cubicBezTo>
                    <a:pt x="1701" y="259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8" name="Google Shape;1668;p8"/>
            <p:cNvSpPr/>
            <p:nvPr/>
          </p:nvSpPr>
          <p:spPr>
            <a:xfrm>
              <a:off x="3600725" y="1085650"/>
              <a:ext cx="93800" cy="33725"/>
            </a:xfrm>
            <a:custGeom>
              <a:rect b="b" l="l" r="r" t="t"/>
              <a:pathLst>
                <a:path extrusionOk="0" h="1349" w="3752">
                  <a:moveTo>
                    <a:pt x="3132" y="0"/>
                  </a:moveTo>
                  <a:cubicBezTo>
                    <a:pt x="3120" y="0"/>
                    <a:pt x="3109" y="1"/>
                    <a:pt x="3097" y="2"/>
                  </a:cubicBezTo>
                  <a:lnTo>
                    <a:pt x="501" y="478"/>
                  </a:lnTo>
                  <a:cubicBezTo>
                    <a:pt x="1" y="618"/>
                    <a:pt x="114" y="1348"/>
                    <a:pt x="620" y="1348"/>
                  </a:cubicBezTo>
                  <a:cubicBezTo>
                    <a:pt x="631" y="1348"/>
                    <a:pt x="644" y="1348"/>
                    <a:pt x="656" y="1347"/>
                  </a:cubicBezTo>
                  <a:lnTo>
                    <a:pt x="3251" y="871"/>
                  </a:lnTo>
                  <a:cubicBezTo>
                    <a:pt x="3752" y="731"/>
                    <a:pt x="3627" y="0"/>
                    <a:pt x="313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9" name="Google Shape;1669;p8"/>
            <p:cNvSpPr/>
            <p:nvPr/>
          </p:nvSpPr>
          <p:spPr>
            <a:xfrm>
              <a:off x="3557275" y="1154450"/>
              <a:ext cx="46550" cy="38900"/>
            </a:xfrm>
            <a:custGeom>
              <a:rect b="b" l="l" r="r" t="t"/>
              <a:pathLst>
                <a:path extrusionOk="0" h="1556" w="1862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17"/>
                  </a:cubicBezTo>
                  <a:cubicBezTo>
                    <a:pt x="700" y="1513"/>
                    <a:pt x="851" y="1556"/>
                    <a:pt x="997" y="1556"/>
                  </a:cubicBezTo>
                  <a:cubicBezTo>
                    <a:pt x="1451" y="1556"/>
                    <a:pt x="1862" y="1147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0" name="Google Shape;1670;p8"/>
            <p:cNvSpPr/>
            <p:nvPr/>
          </p:nvSpPr>
          <p:spPr>
            <a:xfrm>
              <a:off x="3610725" y="1143050"/>
              <a:ext cx="94925" cy="34125"/>
            </a:xfrm>
            <a:custGeom>
              <a:rect b="b" l="l" r="r" t="t"/>
              <a:pathLst>
                <a:path extrusionOk="0" h="1365" w="3797">
                  <a:moveTo>
                    <a:pt x="3171" y="0"/>
                  </a:moveTo>
                  <a:cubicBezTo>
                    <a:pt x="3152" y="0"/>
                    <a:pt x="3133" y="1"/>
                    <a:pt x="3113" y="4"/>
                  </a:cubicBezTo>
                  <a:lnTo>
                    <a:pt x="518" y="480"/>
                  </a:lnTo>
                  <a:cubicBezTo>
                    <a:pt x="1" y="606"/>
                    <a:pt x="116" y="1364"/>
                    <a:pt x="627" y="1364"/>
                  </a:cubicBezTo>
                  <a:cubicBezTo>
                    <a:pt x="645" y="1364"/>
                    <a:pt x="665" y="1363"/>
                    <a:pt x="684" y="1361"/>
                  </a:cubicBezTo>
                  <a:lnTo>
                    <a:pt x="3268" y="885"/>
                  </a:lnTo>
                  <a:cubicBezTo>
                    <a:pt x="3796" y="758"/>
                    <a:pt x="3682" y="0"/>
                    <a:pt x="3171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1" name="Google Shape;1671;p8"/>
            <p:cNvSpPr/>
            <p:nvPr/>
          </p:nvSpPr>
          <p:spPr>
            <a:xfrm>
              <a:off x="3512625" y="1393950"/>
              <a:ext cx="194100" cy="174175"/>
            </a:xfrm>
            <a:custGeom>
              <a:rect b="b" l="l" r="r" t="t"/>
              <a:pathLst>
                <a:path extrusionOk="0" h="6967" w="7764">
                  <a:moveTo>
                    <a:pt x="3929" y="1"/>
                  </a:moveTo>
                  <a:cubicBezTo>
                    <a:pt x="2899" y="1"/>
                    <a:pt x="1886" y="465"/>
                    <a:pt x="1227" y="1338"/>
                  </a:cubicBezTo>
                  <a:lnTo>
                    <a:pt x="6954" y="4969"/>
                  </a:lnTo>
                  <a:cubicBezTo>
                    <a:pt x="7764" y="3398"/>
                    <a:pt x="7240" y="1469"/>
                    <a:pt x="5751" y="528"/>
                  </a:cubicBezTo>
                  <a:cubicBezTo>
                    <a:pt x="5188" y="173"/>
                    <a:pt x="4555" y="1"/>
                    <a:pt x="3929" y="1"/>
                  </a:cubicBezTo>
                  <a:close/>
                  <a:moveTo>
                    <a:pt x="810" y="1993"/>
                  </a:moveTo>
                  <a:lnTo>
                    <a:pt x="810" y="1993"/>
                  </a:lnTo>
                  <a:cubicBezTo>
                    <a:pt x="1" y="3553"/>
                    <a:pt x="525" y="5493"/>
                    <a:pt x="2013" y="6434"/>
                  </a:cubicBezTo>
                  <a:cubicBezTo>
                    <a:pt x="2579" y="6793"/>
                    <a:pt x="3211" y="6966"/>
                    <a:pt x="3836" y="6966"/>
                  </a:cubicBezTo>
                  <a:cubicBezTo>
                    <a:pt x="4868" y="6966"/>
                    <a:pt x="5882" y="6495"/>
                    <a:pt x="6549" y="5612"/>
                  </a:cubicBezTo>
                  <a:lnTo>
                    <a:pt x="810" y="1993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2" name="Google Shape;1672;p8"/>
            <p:cNvSpPr/>
            <p:nvPr/>
          </p:nvSpPr>
          <p:spPr>
            <a:xfrm>
              <a:off x="3876375" y="1020500"/>
              <a:ext cx="152125" cy="141000"/>
            </a:xfrm>
            <a:custGeom>
              <a:rect b="b" l="l" r="r" t="t"/>
              <a:pathLst>
                <a:path extrusionOk="0" h="5640" w="6085">
                  <a:moveTo>
                    <a:pt x="3596" y="0"/>
                  </a:moveTo>
                  <a:lnTo>
                    <a:pt x="1215" y="1631"/>
                  </a:lnTo>
                  <a:cubicBezTo>
                    <a:pt x="250" y="2286"/>
                    <a:pt x="0" y="3596"/>
                    <a:pt x="655" y="4560"/>
                  </a:cubicBezTo>
                  <a:lnTo>
                    <a:pt x="774" y="4715"/>
                  </a:lnTo>
                  <a:cubicBezTo>
                    <a:pt x="1175" y="5316"/>
                    <a:pt x="1834" y="5640"/>
                    <a:pt x="2508" y="5640"/>
                  </a:cubicBezTo>
                  <a:cubicBezTo>
                    <a:pt x="2915" y="5640"/>
                    <a:pt x="3328" y="5521"/>
                    <a:pt x="3691" y="5275"/>
                  </a:cubicBezTo>
                  <a:lnTo>
                    <a:pt x="6084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3" name="Google Shape;1673;p8"/>
            <p:cNvSpPr/>
            <p:nvPr/>
          </p:nvSpPr>
          <p:spPr>
            <a:xfrm>
              <a:off x="3979050" y="962250"/>
              <a:ext cx="152125" cy="140725"/>
            </a:xfrm>
            <a:custGeom>
              <a:rect b="b" l="l" r="r" t="t"/>
              <a:pathLst>
                <a:path extrusionOk="0" h="5629" w="6085">
                  <a:moveTo>
                    <a:pt x="3578" y="1"/>
                  </a:moveTo>
                  <a:cubicBezTo>
                    <a:pt x="3170" y="1"/>
                    <a:pt x="2757" y="119"/>
                    <a:pt x="2394" y="366"/>
                  </a:cubicBezTo>
                  <a:lnTo>
                    <a:pt x="1" y="1985"/>
                  </a:lnTo>
                  <a:lnTo>
                    <a:pt x="2477" y="5628"/>
                  </a:lnTo>
                  <a:lnTo>
                    <a:pt x="4870" y="4009"/>
                  </a:lnTo>
                  <a:cubicBezTo>
                    <a:pt x="5835" y="3354"/>
                    <a:pt x="6085" y="2044"/>
                    <a:pt x="5430" y="1080"/>
                  </a:cubicBezTo>
                  <a:lnTo>
                    <a:pt x="5323" y="925"/>
                  </a:lnTo>
                  <a:cubicBezTo>
                    <a:pt x="4915" y="324"/>
                    <a:pt x="4252" y="1"/>
                    <a:pt x="357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4" name="Google Shape;1674;p8"/>
            <p:cNvSpPr/>
            <p:nvPr/>
          </p:nvSpPr>
          <p:spPr>
            <a:xfrm>
              <a:off x="3831725" y="1311750"/>
              <a:ext cx="268200" cy="266650"/>
            </a:xfrm>
            <a:custGeom>
              <a:rect b="b" l="l" r="r" t="t"/>
              <a:pathLst>
                <a:path extrusionOk="0" h="10666" w="10728">
                  <a:moveTo>
                    <a:pt x="5007" y="1"/>
                  </a:moveTo>
                  <a:cubicBezTo>
                    <a:pt x="4823" y="1"/>
                    <a:pt x="4676" y="136"/>
                    <a:pt x="4644" y="328"/>
                  </a:cubicBezTo>
                  <a:lnTo>
                    <a:pt x="4191" y="3793"/>
                  </a:lnTo>
                  <a:lnTo>
                    <a:pt x="715" y="3340"/>
                  </a:lnTo>
                  <a:cubicBezTo>
                    <a:pt x="692" y="3336"/>
                    <a:pt x="671" y="3335"/>
                    <a:pt x="649" y="3335"/>
                  </a:cubicBezTo>
                  <a:cubicBezTo>
                    <a:pt x="465" y="3335"/>
                    <a:pt x="318" y="3469"/>
                    <a:pt x="286" y="3662"/>
                  </a:cubicBezTo>
                  <a:lnTo>
                    <a:pt x="24" y="5626"/>
                  </a:lnTo>
                  <a:cubicBezTo>
                    <a:pt x="0" y="5829"/>
                    <a:pt x="143" y="6019"/>
                    <a:pt x="345" y="6043"/>
                  </a:cubicBezTo>
                  <a:lnTo>
                    <a:pt x="3834" y="6507"/>
                  </a:lnTo>
                  <a:lnTo>
                    <a:pt x="3370" y="9984"/>
                  </a:lnTo>
                  <a:cubicBezTo>
                    <a:pt x="3346" y="10186"/>
                    <a:pt x="3489" y="10377"/>
                    <a:pt x="3691" y="10401"/>
                  </a:cubicBezTo>
                  <a:lnTo>
                    <a:pt x="5668" y="10663"/>
                  </a:lnTo>
                  <a:cubicBezTo>
                    <a:pt x="5682" y="10664"/>
                    <a:pt x="5697" y="10665"/>
                    <a:pt x="5712" y="10665"/>
                  </a:cubicBezTo>
                  <a:cubicBezTo>
                    <a:pt x="5897" y="10665"/>
                    <a:pt x="6062" y="10529"/>
                    <a:pt x="6084" y="10341"/>
                  </a:cubicBezTo>
                  <a:lnTo>
                    <a:pt x="6537" y="6864"/>
                  </a:lnTo>
                  <a:lnTo>
                    <a:pt x="10025" y="7329"/>
                  </a:lnTo>
                  <a:cubicBezTo>
                    <a:pt x="10039" y="7330"/>
                    <a:pt x="10053" y="7331"/>
                    <a:pt x="10067" y="7331"/>
                  </a:cubicBezTo>
                  <a:cubicBezTo>
                    <a:pt x="10253" y="7331"/>
                    <a:pt x="10420" y="7184"/>
                    <a:pt x="10442" y="6995"/>
                  </a:cubicBezTo>
                  <a:lnTo>
                    <a:pt x="10704" y="5019"/>
                  </a:lnTo>
                  <a:cubicBezTo>
                    <a:pt x="10728" y="4817"/>
                    <a:pt x="10585" y="4626"/>
                    <a:pt x="10382" y="4602"/>
                  </a:cubicBezTo>
                  <a:lnTo>
                    <a:pt x="6906" y="4150"/>
                  </a:lnTo>
                  <a:lnTo>
                    <a:pt x="7358" y="661"/>
                  </a:lnTo>
                  <a:cubicBezTo>
                    <a:pt x="7382" y="459"/>
                    <a:pt x="7239" y="280"/>
                    <a:pt x="7037" y="245"/>
                  </a:cubicBezTo>
                  <a:lnTo>
                    <a:pt x="5072" y="6"/>
                  </a:lnTo>
                  <a:cubicBezTo>
                    <a:pt x="5050" y="3"/>
                    <a:pt x="5028" y="1"/>
                    <a:pt x="500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5" name="Google Shape;1675;p8"/>
            <p:cNvSpPr/>
            <p:nvPr/>
          </p:nvSpPr>
          <p:spPr>
            <a:xfrm>
              <a:off x="3488825" y="1715975"/>
              <a:ext cx="270875" cy="337725"/>
            </a:xfrm>
            <a:custGeom>
              <a:rect b="b" l="l" r="r" t="t"/>
              <a:pathLst>
                <a:path extrusionOk="0" h="13509" w="10835">
                  <a:moveTo>
                    <a:pt x="4147" y="414"/>
                  </a:moveTo>
                  <a:cubicBezTo>
                    <a:pt x="4437" y="414"/>
                    <a:pt x="4723" y="589"/>
                    <a:pt x="4775" y="982"/>
                  </a:cubicBezTo>
                  <a:cubicBezTo>
                    <a:pt x="4810" y="1173"/>
                    <a:pt x="4751" y="1375"/>
                    <a:pt x="4632" y="1518"/>
                  </a:cubicBezTo>
                  <a:lnTo>
                    <a:pt x="3834" y="1673"/>
                  </a:lnTo>
                  <a:cubicBezTo>
                    <a:pt x="3655" y="1578"/>
                    <a:pt x="3536" y="1411"/>
                    <a:pt x="3501" y="1209"/>
                  </a:cubicBezTo>
                  <a:cubicBezTo>
                    <a:pt x="3386" y="710"/>
                    <a:pt x="3770" y="414"/>
                    <a:pt x="4147" y="414"/>
                  </a:cubicBezTo>
                  <a:close/>
                  <a:moveTo>
                    <a:pt x="7868" y="2734"/>
                  </a:moveTo>
                  <a:cubicBezTo>
                    <a:pt x="8125" y="2734"/>
                    <a:pt x="8352" y="2923"/>
                    <a:pt x="8394" y="3185"/>
                  </a:cubicBezTo>
                  <a:lnTo>
                    <a:pt x="9775" y="10746"/>
                  </a:lnTo>
                  <a:cubicBezTo>
                    <a:pt x="9835" y="11043"/>
                    <a:pt x="9632" y="11329"/>
                    <a:pt x="9335" y="11377"/>
                  </a:cubicBezTo>
                  <a:lnTo>
                    <a:pt x="3072" y="12520"/>
                  </a:lnTo>
                  <a:cubicBezTo>
                    <a:pt x="3037" y="12527"/>
                    <a:pt x="3002" y="12530"/>
                    <a:pt x="2967" y="12530"/>
                  </a:cubicBezTo>
                  <a:cubicBezTo>
                    <a:pt x="2710" y="12530"/>
                    <a:pt x="2482" y="12342"/>
                    <a:pt x="2429" y="12079"/>
                  </a:cubicBezTo>
                  <a:lnTo>
                    <a:pt x="1060" y="4519"/>
                  </a:lnTo>
                  <a:cubicBezTo>
                    <a:pt x="1000" y="4221"/>
                    <a:pt x="1203" y="3935"/>
                    <a:pt x="1500" y="3888"/>
                  </a:cubicBezTo>
                  <a:lnTo>
                    <a:pt x="2250" y="3745"/>
                  </a:lnTo>
                  <a:cubicBezTo>
                    <a:pt x="2283" y="3960"/>
                    <a:pt x="2471" y="4107"/>
                    <a:pt x="2682" y="4107"/>
                  </a:cubicBezTo>
                  <a:cubicBezTo>
                    <a:pt x="2705" y="4107"/>
                    <a:pt x="2728" y="4105"/>
                    <a:pt x="2751" y="4102"/>
                  </a:cubicBezTo>
                  <a:lnTo>
                    <a:pt x="6668" y="3387"/>
                  </a:lnTo>
                  <a:cubicBezTo>
                    <a:pt x="6906" y="3340"/>
                    <a:pt x="7061" y="3114"/>
                    <a:pt x="7013" y="2875"/>
                  </a:cubicBezTo>
                  <a:lnTo>
                    <a:pt x="7763" y="2745"/>
                  </a:lnTo>
                  <a:cubicBezTo>
                    <a:pt x="7798" y="2737"/>
                    <a:pt x="7833" y="2734"/>
                    <a:pt x="7868" y="2734"/>
                  </a:cubicBezTo>
                  <a:close/>
                  <a:moveTo>
                    <a:pt x="4137" y="0"/>
                  </a:moveTo>
                  <a:cubicBezTo>
                    <a:pt x="4073" y="0"/>
                    <a:pt x="4007" y="6"/>
                    <a:pt x="3941" y="18"/>
                  </a:cubicBezTo>
                  <a:cubicBezTo>
                    <a:pt x="3358" y="125"/>
                    <a:pt x="2965" y="697"/>
                    <a:pt x="3072" y="1292"/>
                  </a:cubicBezTo>
                  <a:cubicBezTo>
                    <a:pt x="3096" y="1459"/>
                    <a:pt x="3179" y="1625"/>
                    <a:pt x="3286" y="1768"/>
                  </a:cubicBezTo>
                  <a:lnTo>
                    <a:pt x="2512" y="1911"/>
                  </a:lnTo>
                  <a:cubicBezTo>
                    <a:pt x="2191" y="1971"/>
                    <a:pt x="1977" y="2280"/>
                    <a:pt x="2036" y="2602"/>
                  </a:cubicBezTo>
                  <a:lnTo>
                    <a:pt x="2084" y="2875"/>
                  </a:lnTo>
                  <a:lnTo>
                    <a:pt x="798" y="3114"/>
                  </a:lnTo>
                  <a:cubicBezTo>
                    <a:pt x="310" y="3197"/>
                    <a:pt x="0" y="3661"/>
                    <a:pt x="84" y="4149"/>
                  </a:cubicBezTo>
                  <a:lnTo>
                    <a:pt x="1655" y="12770"/>
                  </a:lnTo>
                  <a:cubicBezTo>
                    <a:pt x="1740" y="13206"/>
                    <a:pt x="2120" y="13509"/>
                    <a:pt x="2540" y="13509"/>
                  </a:cubicBezTo>
                  <a:cubicBezTo>
                    <a:pt x="2590" y="13509"/>
                    <a:pt x="2640" y="13505"/>
                    <a:pt x="2691" y="13496"/>
                  </a:cubicBezTo>
                  <a:lnTo>
                    <a:pt x="10037" y="12150"/>
                  </a:lnTo>
                  <a:cubicBezTo>
                    <a:pt x="10513" y="12067"/>
                    <a:pt x="10835" y="11603"/>
                    <a:pt x="10752" y="11115"/>
                  </a:cubicBezTo>
                  <a:lnTo>
                    <a:pt x="9180" y="2483"/>
                  </a:lnTo>
                  <a:cubicBezTo>
                    <a:pt x="9096" y="2052"/>
                    <a:pt x="8725" y="1751"/>
                    <a:pt x="8304" y="1751"/>
                  </a:cubicBezTo>
                  <a:cubicBezTo>
                    <a:pt x="8247" y="1751"/>
                    <a:pt x="8190" y="1757"/>
                    <a:pt x="8132" y="1768"/>
                  </a:cubicBezTo>
                  <a:lnTo>
                    <a:pt x="6858" y="1994"/>
                  </a:lnTo>
                  <a:lnTo>
                    <a:pt x="6811" y="1721"/>
                  </a:lnTo>
                  <a:cubicBezTo>
                    <a:pt x="6746" y="1431"/>
                    <a:pt x="6497" y="1237"/>
                    <a:pt x="6213" y="1237"/>
                  </a:cubicBezTo>
                  <a:cubicBezTo>
                    <a:pt x="6183" y="1237"/>
                    <a:pt x="6151" y="1240"/>
                    <a:pt x="6120" y="1244"/>
                  </a:cubicBezTo>
                  <a:lnTo>
                    <a:pt x="5179" y="1423"/>
                  </a:lnTo>
                  <a:cubicBezTo>
                    <a:pt x="5227" y="1244"/>
                    <a:pt x="5239" y="1066"/>
                    <a:pt x="5203" y="899"/>
                  </a:cubicBezTo>
                  <a:cubicBezTo>
                    <a:pt x="5108" y="370"/>
                    <a:pt x="4655" y="0"/>
                    <a:pt x="413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6" name="Google Shape;1676;p8"/>
            <p:cNvSpPr/>
            <p:nvPr/>
          </p:nvSpPr>
          <p:spPr>
            <a:xfrm>
              <a:off x="3536750" y="1837275"/>
              <a:ext cx="46600" cy="38650"/>
            </a:xfrm>
            <a:custGeom>
              <a:rect b="b" l="l" r="r" t="t"/>
              <a:pathLst>
                <a:path extrusionOk="0" h="1546" w="1864">
                  <a:moveTo>
                    <a:pt x="1013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2" y="131"/>
                    <a:pt x="0" y="1012"/>
                    <a:pt x="572" y="1405"/>
                  </a:cubicBezTo>
                  <a:cubicBezTo>
                    <a:pt x="713" y="1502"/>
                    <a:pt x="865" y="1545"/>
                    <a:pt x="1012" y="1545"/>
                  </a:cubicBezTo>
                  <a:cubicBezTo>
                    <a:pt x="1460" y="1545"/>
                    <a:pt x="1864" y="1142"/>
                    <a:pt x="1774" y="631"/>
                  </a:cubicBezTo>
                  <a:cubicBezTo>
                    <a:pt x="1700" y="259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7" name="Google Shape;1677;p8"/>
            <p:cNvSpPr/>
            <p:nvPr/>
          </p:nvSpPr>
          <p:spPr>
            <a:xfrm>
              <a:off x="3589525" y="1825875"/>
              <a:ext cx="96775" cy="34050"/>
            </a:xfrm>
            <a:custGeom>
              <a:rect b="b" l="l" r="r" t="t"/>
              <a:pathLst>
                <a:path extrusionOk="0" h="1362" w="3871">
                  <a:moveTo>
                    <a:pt x="3275" y="0"/>
                  </a:moveTo>
                  <a:cubicBezTo>
                    <a:pt x="3236" y="0"/>
                    <a:pt x="3195" y="5"/>
                    <a:pt x="3152" y="15"/>
                  </a:cubicBezTo>
                  <a:lnTo>
                    <a:pt x="556" y="492"/>
                  </a:lnTo>
                  <a:cubicBezTo>
                    <a:pt x="1" y="569"/>
                    <a:pt x="108" y="1362"/>
                    <a:pt x="599" y="1362"/>
                  </a:cubicBezTo>
                  <a:cubicBezTo>
                    <a:pt x="634" y="1362"/>
                    <a:pt x="672" y="1358"/>
                    <a:pt x="711" y="1349"/>
                  </a:cubicBezTo>
                  <a:lnTo>
                    <a:pt x="3318" y="873"/>
                  </a:lnTo>
                  <a:cubicBezTo>
                    <a:pt x="3870" y="784"/>
                    <a:pt x="3767" y="0"/>
                    <a:pt x="3275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8" name="Google Shape;1678;p8"/>
            <p:cNvSpPr/>
            <p:nvPr/>
          </p:nvSpPr>
          <p:spPr>
            <a:xfrm>
              <a:off x="3546550" y="1891150"/>
              <a:ext cx="46625" cy="38650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1" y="1"/>
                    <a:pt x="926" y="4"/>
                    <a:pt x="882" y="12"/>
                  </a:cubicBezTo>
                  <a:cubicBezTo>
                    <a:pt x="203" y="131"/>
                    <a:pt x="1" y="1012"/>
                    <a:pt x="572" y="1405"/>
                  </a:cubicBezTo>
                  <a:cubicBezTo>
                    <a:pt x="711" y="1502"/>
                    <a:pt x="862" y="1545"/>
                    <a:pt x="1009" y="1545"/>
                  </a:cubicBezTo>
                  <a:cubicBezTo>
                    <a:pt x="1455" y="1545"/>
                    <a:pt x="1865" y="1145"/>
                    <a:pt x="1775" y="643"/>
                  </a:cubicBezTo>
                  <a:cubicBezTo>
                    <a:pt x="1701" y="260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9" name="Google Shape;1679;p8"/>
            <p:cNvSpPr/>
            <p:nvPr/>
          </p:nvSpPr>
          <p:spPr>
            <a:xfrm>
              <a:off x="3600825" y="1879800"/>
              <a:ext cx="93700" cy="33750"/>
            </a:xfrm>
            <a:custGeom>
              <a:rect b="b" l="l" r="r" t="t"/>
              <a:pathLst>
                <a:path extrusionOk="0" h="1350" w="3748">
                  <a:moveTo>
                    <a:pt x="3128" y="0"/>
                  </a:moveTo>
                  <a:cubicBezTo>
                    <a:pt x="3116" y="0"/>
                    <a:pt x="3105" y="1"/>
                    <a:pt x="3093" y="2"/>
                  </a:cubicBezTo>
                  <a:lnTo>
                    <a:pt x="497" y="478"/>
                  </a:lnTo>
                  <a:cubicBezTo>
                    <a:pt x="0" y="628"/>
                    <a:pt x="109" y="1349"/>
                    <a:pt x="604" y="1349"/>
                  </a:cubicBezTo>
                  <a:cubicBezTo>
                    <a:pt x="620" y="1349"/>
                    <a:pt x="636" y="1348"/>
                    <a:pt x="652" y="1347"/>
                  </a:cubicBezTo>
                  <a:lnTo>
                    <a:pt x="3247" y="883"/>
                  </a:lnTo>
                  <a:cubicBezTo>
                    <a:pt x="3748" y="731"/>
                    <a:pt x="3623" y="0"/>
                    <a:pt x="312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0" name="Google Shape;1680;p8"/>
            <p:cNvSpPr/>
            <p:nvPr/>
          </p:nvSpPr>
          <p:spPr>
            <a:xfrm>
              <a:off x="3557275" y="1948900"/>
              <a:ext cx="46550" cy="38625"/>
            </a:xfrm>
            <a:custGeom>
              <a:rect b="b" l="l" r="r" t="t"/>
              <a:pathLst>
                <a:path extrusionOk="0" h="1545" w="1862">
                  <a:moveTo>
                    <a:pt x="1002" y="0"/>
                  </a:moveTo>
                  <a:cubicBezTo>
                    <a:pt x="959" y="0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0"/>
                    <a:pt x="100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1" name="Google Shape;1681;p8"/>
            <p:cNvSpPr/>
            <p:nvPr/>
          </p:nvSpPr>
          <p:spPr>
            <a:xfrm>
              <a:off x="3610950" y="1937225"/>
              <a:ext cx="94475" cy="34050"/>
            </a:xfrm>
            <a:custGeom>
              <a:rect b="b" l="l" r="r" t="t"/>
              <a:pathLst>
                <a:path extrusionOk="0" h="1362" w="3779">
                  <a:moveTo>
                    <a:pt x="3152" y="0"/>
                  </a:moveTo>
                  <a:cubicBezTo>
                    <a:pt x="3136" y="0"/>
                    <a:pt x="3121" y="1"/>
                    <a:pt x="3104" y="2"/>
                  </a:cubicBezTo>
                  <a:lnTo>
                    <a:pt x="3104" y="14"/>
                  </a:lnTo>
                  <a:lnTo>
                    <a:pt x="509" y="479"/>
                  </a:lnTo>
                  <a:cubicBezTo>
                    <a:pt x="0" y="617"/>
                    <a:pt x="120" y="1362"/>
                    <a:pt x="628" y="1362"/>
                  </a:cubicBezTo>
                  <a:cubicBezTo>
                    <a:pt x="644" y="1362"/>
                    <a:pt x="659" y="1361"/>
                    <a:pt x="675" y="1360"/>
                  </a:cubicBezTo>
                  <a:lnTo>
                    <a:pt x="3259" y="883"/>
                  </a:lnTo>
                  <a:cubicBezTo>
                    <a:pt x="3779" y="733"/>
                    <a:pt x="3660" y="0"/>
                    <a:pt x="315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2" name="Google Shape;1682;p8"/>
            <p:cNvSpPr/>
            <p:nvPr/>
          </p:nvSpPr>
          <p:spPr>
            <a:xfrm>
              <a:off x="3513825" y="2188200"/>
              <a:ext cx="192900" cy="173650"/>
            </a:xfrm>
            <a:custGeom>
              <a:rect b="b" l="l" r="r" t="t"/>
              <a:pathLst>
                <a:path extrusionOk="0" h="6946" w="7716">
                  <a:moveTo>
                    <a:pt x="3892" y="0"/>
                  </a:moveTo>
                  <a:cubicBezTo>
                    <a:pt x="2858" y="0"/>
                    <a:pt x="1840" y="469"/>
                    <a:pt x="1179" y="1346"/>
                  </a:cubicBezTo>
                  <a:lnTo>
                    <a:pt x="6906" y="4965"/>
                  </a:lnTo>
                  <a:cubicBezTo>
                    <a:pt x="7716" y="3394"/>
                    <a:pt x="7192" y="1465"/>
                    <a:pt x="5703" y="524"/>
                  </a:cubicBezTo>
                  <a:cubicBezTo>
                    <a:pt x="5144" y="171"/>
                    <a:pt x="4515" y="0"/>
                    <a:pt x="3892" y="0"/>
                  </a:cubicBezTo>
                  <a:close/>
                  <a:moveTo>
                    <a:pt x="762" y="1989"/>
                  </a:moveTo>
                  <a:lnTo>
                    <a:pt x="762" y="1989"/>
                  </a:lnTo>
                  <a:cubicBezTo>
                    <a:pt x="0" y="3548"/>
                    <a:pt x="477" y="5477"/>
                    <a:pt x="1953" y="6418"/>
                  </a:cubicBezTo>
                  <a:cubicBezTo>
                    <a:pt x="2520" y="6774"/>
                    <a:pt x="3155" y="6945"/>
                    <a:pt x="3782" y="6945"/>
                  </a:cubicBezTo>
                  <a:cubicBezTo>
                    <a:pt x="4813" y="6945"/>
                    <a:pt x="5828" y="6482"/>
                    <a:pt x="6501" y="5608"/>
                  </a:cubicBezTo>
                  <a:lnTo>
                    <a:pt x="762" y="1989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3" name="Google Shape;1683;p8"/>
            <p:cNvSpPr/>
            <p:nvPr/>
          </p:nvSpPr>
          <p:spPr>
            <a:xfrm>
              <a:off x="3876375" y="1814925"/>
              <a:ext cx="152125" cy="140725"/>
            </a:xfrm>
            <a:custGeom>
              <a:rect b="b" l="l" r="r" t="t"/>
              <a:pathLst>
                <a:path extrusionOk="0" h="5629" w="6085">
                  <a:moveTo>
                    <a:pt x="3596" y="1"/>
                  </a:moveTo>
                  <a:lnTo>
                    <a:pt x="1215" y="1620"/>
                  </a:lnTo>
                  <a:cubicBezTo>
                    <a:pt x="250" y="2275"/>
                    <a:pt x="0" y="3585"/>
                    <a:pt x="655" y="4549"/>
                  </a:cubicBezTo>
                  <a:lnTo>
                    <a:pt x="774" y="4704"/>
                  </a:lnTo>
                  <a:cubicBezTo>
                    <a:pt x="1175" y="5305"/>
                    <a:pt x="1834" y="5629"/>
                    <a:pt x="2508" y="5629"/>
                  </a:cubicBezTo>
                  <a:cubicBezTo>
                    <a:pt x="2915" y="5629"/>
                    <a:pt x="3328" y="5510"/>
                    <a:pt x="3691" y="5264"/>
                  </a:cubicBezTo>
                  <a:lnTo>
                    <a:pt x="6084" y="3644"/>
                  </a:lnTo>
                  <a:lnTo>
                    <a:pt x="3596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4" name="Google Shape;1684;p8"/>
            <p:cNvSpPr/>
            <p:nvPr/>
          </p:nvSpPr>
          <p:spPr>
            <a:xfrm>
              <a:off x="3979050" y="1756600"/>
              <a:ext cx="152125" cy="140800"/>
            </a:xfrm>
            <a:custGeom>
              <a:rect b="b" l="l" r="r" t="t"/>
              <a:pathLst>
                <a:path extrusionOk="0" h="5632" w="6085">
                  <a:moveTo>
                    <a:pt x="3589" y="1"/>
                  </a:moveTo>
                  <a:cubicBezTo>
                    <a:pt x="3177" y="1"/>
                    <a:pt x="2761" y="120"/>
                    <a:pt x="2394" y="369"/>
                  </a:cubicBezTo>
                  <a:lnTo>
                    <a:pt x="1" y="1989"/>
                  </a:lnTo>
                  <a:lnTo>
                    <a:pt x="2477" y="5632"/>
                  </a:lnTo>
                  <a:lnTo>
                    <a:pt x="4870" y="4001"/>
                  </a:lnTo>
                  <a:cubicBezTo>
                    <a:pt x="5835" y="3346"/>
                    <a:pt x="6085" y="2036"/>
                    <a:pt x="5430" y="1072"/>
                  </a:cubicBezTo>
                  <a:lnTo>
                    <a:pt x="5430" y="1072"/>
                  </a:lnTo>
                  <a:lnTo>
                    <a:pt x="5430" y="1084"/>
                  </a:lnTo>
                  <a:lnTo>
                    <a:pt x="5323" y="917"/>
                  </a:lnTo>
                  <a:cubicBezTo>
                    <a:pt x="4917" y="319"/>
                    <a:pt x="4259" y="1"/>
                    <a:pt x="358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5" name="Google Shape;1685;p8"/>
            <p:cNvSpPr/>
            <p:nvPr/>
          </p:nvSpPr>
          <p:spPr>
            <a:xfrm>
              <a:off x="3831725" y="2105675"/>
              <a:ext cx="268200" cy="266925"/>
            </a:xfrm>
            <a:custGeom>
              <a:rect b="b" l="l" r="r" t="t"/>
              <a:pathLst>
                <a:path extrusionOk="0" h="10677" w="10728">
                  <a:moveTo>
                    <a:pt x="5026" y="1"/>
                  </a:moveTo>
                  <a:cubicBezTo>
                    <a:pt x="4833" y="1"/>
                    <a:pt x="4677" y="137"/>
                    <a:pt x="4644" y="325"/>
                  </a:cubicBezTo>
                  <a:lnTo>
                    <a:pt x="4191" y="3813"/>
                  </a:lnTo>
                  <a:lnTo>
                    <a:pt x="715" y="3349"/>
                  </a:lnTo>
                  <a:cubicBezTo>
                    <a:pt x="700" y="3347"/>
                    <a:pt x="685" y="3346"/>
                    <a:pt x="670" y="3346"/>
                  </a:cubicBezTo>
                  <a:cubicBezTo>
                    <a:pt x="485" y="3346"/>
                    <a:pt x="320" y="3483"/>
                    <a:pt x="298" y="3670"/>
                  </a:cubicBezTo>
                  <a:lnTo>
                    <a:pt x="24" y="5635"/>
                  </a:lnTo>
                  <a:cubicBezTo>
                    <a:pt x="0" y="5837"/>
                    <a:pt x="143" y="6028"/>
                    <a:pt x="345" y="6052"/>
                  </a:cubicBezTo>
                  <a:lnTo>
                    <a:pt x="3834" y="6516"/>
                  </a:lnTo>
                  <a:lnTo>
                    <a:pt x="3370" y="9993"/>
                  </a:lnTo>
                  <a:cubicBezTo>
                    <a:pt x="3346" y="10195"/>
                    <a:pt x="3489" y="10386"/>
                    <a:pt x="3691" y="10409"/>
                  </a:cubicBezTo>
                  <a:lnTo>
                    <a:pt x="5668" y="10671"/>
                  </a:lnTo>
                  <a:cubicBezTo>
                    <a:pt x="5688" y="10675"/>
                    <a:pt x="5709" y="10677"/>
                    <a:pt x="5729" y="10677"/>
                  </a:cubicBezTo>
                  <a:cubicBezTo>
                    <a:pt x="5905" y="10677"/>
                    <a:pt x="6052" y="10542"/>
                    <a:pt x="6084" y="10350"/>
                  </a:cubicBezTo>
                  <a:lnTo>
                    <a:pt x="6537" y="6873"/>
                  </a:lnTo>
                  <a:lnTo>
                    <a:pt x="10025" y="7338"/>
                  </a:lnTo>
                  <a:cubicBezTo>
                    <a:pt x="10040" y="7339"/>
                    <a:pt x="10055" y="7340"/>
                    <a:pt x="10069" y="7340"/>
                  </a:cubicBezTo>
                  <a:cubicBezTo>
                    <a:pt x="10255" y="7340"/>
                    <a:pt x="10420" y="7204"/>
                    <a:pt x="10442" y="7016"/>
                  </a:cubicBezTo>
                  <a:lnTo>
                    <a:pt x="10704" y="5040"/>
                  </a:lnTo>
                  <a:cubicBezTo>
                    <a:pt x="10728" y="4837"/>
                    <a:pt x="10585" y="4647"/>
                    <a:pt x="10382" y="4623"/>
                  </a:cubicBezTo>
                  <a:lnTo>
                    <a:pt x="6906" y="4159"/>
                  </a:lnTo>
                  <a:lnTo>
                    <a:pt x="7358" y="682"/>
                  </a:lnTo>
                  <a:cubicBezTo>
                    <a:pt x="7382" y="480"/>
                    <a:pt x="7239" y="289"/>
                    <a:pt x="7037" y="265"/>
                  </a:cubicBezTo>
                  <a:lnTo>
                    <a:pt x="5072" y="3"/>
                  </a:lnTo>
                  <a:cubicBezTo>
                    <a:pt x="5057" y="2"/>
                    <a:pt x="5041" y="1"/>
                    <a:pt x="5026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6" name="Google Shape;1686;p8"/>
            <p:cNvSpPr/>
            <p:nvPr/>
          </p:nvSpPr>
          <p:spPr>
            <a:xfrm>
              <a:off x="3488825" y="2510400"/>
              <a:ext cx="270875" cy="337175"/>
            </a:xfrm>
            <a:custGeom>
              <a:rect b="b" l="l" r="r" t="t"/>
              <a:pathLst>
                <a:path extrusionOk="0" h="13487" w="10835">
                  <a:moveTo>
                    <a:pt x="4145" y="408"/>
                  </a:moveTo>
                  <a:cubicBezTo>
                    <a:pt x="4436" y="408"/>
                    <a:pt x="4723" y="582"/>
                    <a:pt x="4775" y="971"/>
                  </a:cubicBezTo>
                  <a:cubicBezTo>
                    <a:pt x="4810" y="1162"/>
                    <a:pt x="4751" y="1364"/>
                    <a:pt x="4632" y="1507"/>
                  </a:cubicBezTo>
                  <a:lnTo>
                    <a:pt x="3834" y="1662"/>
                  </a:lnTo>
                  <a:cubicBezTo>
                    <a:pt x="3667" y="1567"/>
                    <a:pt x="3536" y="1400"/>
                    <a:pt x="3501" y="1209"/>
                  </a:cubicBezTo>
                  <a:lnTo>
                    <a:pt x="3501" y="1197"/>
                  </a:lnTo>
                  <a:cubicBezTo>
                    <a:pt x="3386" y="700"/>
                    <a:pt x="3769" y="408"/>
                    <a:pt x="4145" y="408"/>
                  </a:cubicBezTo>
                  <a:close/>
                  <a:moveTo>
                    <a:pt x="7856" y="2711"/>
                  </a:moveTo>
                  <a:cubicBezTo>
                    <a:pt x="8113" y="2711"/>
                    <a:pt x="8342" y="2899"/>
                    <a:pt x="8394" y="3162"/>
                  </a:cubicBezTo>
                  <a:lnTo>
                    <a:pt x="9775" y="10734"/>
                  </a:lnTo>
                  <a:cubicBezTo>
                    <a:pt x="9835" y="11032"/>
                    <a:pt x="9632" y="11318"/>
                    <a:pt x="9335" y="11365"/>
                  </a:cubicBezTo>
                  <a:lnTo>
                    <a:pt x="3072" y="12508"/>
                  </a:lnTo>
                  <a:cubicBezTo>
                    <a:pt x="3037" y="12515"/>
                    <a:pt x="3002" y="12519"/>
                    <a:pt x="2967" y="12519"/>
                  </a:cubicBezTo>
                  <a:cubicBezTo>
                    <a:pt x="2708" y="12519"/>
                    <a:pt x="2471" y="12330"/>
                    <a:pt x="2429" y="12068"/>
                  </a:cubicBezTo>
                  <a:lnTo>
                    <a:pt x="1048" y="4495"/>
                  </a:lnTo>
                  <a:cubicBezTo>
                    <a:pt x="1000" y="4198"/>
                    <a:pt x="1203" y="3912"/>
                    <a:pt x="1500" y="3864"/>
                  </a:cubicBezTo>
                  <a:lnTo>
                    <a:pt x="2239" y="3722"/>
                  </a:lnTo>
                  <a:cubicBezTo>
                    <a:pt x="2281" y="3932"/>
                    <a:pt x="2462" y="4087"/>
                    <a:pt x="2669" y="4087"/>
                  </a:cubicBezTo>
                  <a:cubicBezTo>
                    <a:pt x="2696" y="4087"/>
                    <a:pt x="2723" y="4084"/>
                    <a:pt x="2751" y="4079"/>
                  </a:cubicBezTo>
                  <a:lnTo>
                    <a:pt x="6656" y="3364"/>
                  </a:lnTo>
                  <a:cubicBezTo>
                    <a:pt x="6894" y="3317"/>
                    <a:pt x="7049" y="3091"/>
                    <a:pt x="7013" y="2852"/>
                  </a:cubicBezTo>
                  <a:lnTo>
                    <a:pt x="7751" y="2721"/>
                  </a:lnTo>
                  <a:cubicBezTo>
                    <a:pt x="7786" y="2714"/>
                    <a:pt x="7821" y="2711"/>
                    <a:pt x="7856" y="2711"/>
                  </a:cubicBezTo>
                  <a:close/>
                  <a:moveTo>
                    <a:pt x="4142" y="1"/>
                  </a:moveTo>
                  <a:cubicBezTo>
                    <a:pt x="4076" y="1"/>
                    <a:pt x="4009" y="7"/>
                    <a:pt x="3941" y="19"/>
                  </a:cubicBezTo>
                  <a:cubicBezTo>
                    <a:pt x="3358" y="126"/>
                    <a:pt x="2965" y="685"/>
                    <a:pt x="3072" y="1281"/>
                  </a:cubicBezTo>
                  <a:cubicBezTo>
                    <a:pt x="3096" y="1447"/>
                    <a:pt x="3179" y="1614"/>
                    <a:pt x="3286" y="1757"/>
                  </a:cubicBezTo>
                  <a:lnTo>
                    <a:pt x="2512" y="1900"/>
                  </a:lnTo>
                  <a:cubicBezTo>
                    <a:pt x="2191" y="1959"/>
                    <a:pt x="1977" y="2257"/>
                    <a:pt x="2036" y="2579"/>
                  </a:cubicBezTo>
                  <a:lnTo>
                    <a:pt x="2084" y="2864"/>
                  </a:lnTo>
                  <a:lnTo>
                    <a:pt x="798" y="3091"/>
                  </a:lnTo>
                  <a:cubicBezTo>
                    <a:pt x="322" y="3186"/>
                    <a:pt x="0" y="3650"/>
                    <a:pt x="84" y="4126"/>
                  </a:cubicBezTo>
                  <a:lnTo>
                    <a:pt x="1655" y="12758"/>
                  </a:lnTo>
                  <a:cubicBezTo>
                    <a:pt x="1740" y="13193"/>
                    <a:pt x="2118" y="13486"/>
                    <a:pt x="2536" y="13486"/>
                  </a:cubicBezTo>
                  <a:cubicBezTo>
                    <a:pt x="2587" y="13486"/>
                    <a:pt x="2639" y="13482"/>
                    <a:pt x="2691" y="13473"/>
                  </a:cubicBezTo>
                  <a:lnTo>
                    <a:pt x="10037" y="12139"/>
                  </a:lnTo>
                  <a:cubicBezTo>
                    <a:pt x="10513" y="12044"/>
                    <a:pt x="10835" y="11580"/>
                    <a:pt x="10752" y="11091"/>
                  </a:cubicBezTo>
                  <a:lnTo>
                    <a:pt x="9180" y="2459"/>
                  </a:lnTo>
                  <a:cubicBezTo>
                    <a:pt x="9095" y="2025"/>
                    <a:pt x="8717" y="1732"/>
                    <a:pt x="8291" y="1732"/>
                  </a:cubicBezTo>
                  <a:cubicBezTo>
                    <a:pt x="8239" y="1732"/>
                    <a:pt x="8185" y="1736"/>
                    <a:pt x="8132" y="1745"/>
                  </a:cubicBezTo>
                  <a:lnTo>
                    <a:pt x="6858" y="1983"/>
                  </a:lnTo>
                  <a:lnTo>
                    <a:pt x="6811" y="1709"/>
                  </a:lnTo>
                  <a:cubicBezTo>
                    <a:pt x="6746" y="1419"/>
                    <a:pt x="6497" y="1226"/>
                    <a:pt x="6213" y="1226"/>
                  </a:cubicBezTo>
                  <a:cubicBezTo>
                    <a:pt x="6183" y="1226"/>
                    <a:pt x="6151" y="1228"/>
                    <a:pt x="6120" y="1233"/>
                  </a:cubicBezTo>
                  <a:lnTo>
                    <a:pt x="5179" y="1412"/>
                  </a:lnTo>
                  <a:cubicBezTo>
                    <a:pt x="5227" y="1245"/>
                    <a:pt x="5239" y="1066"/>
                    <a:pt x="5203" y="888"/>
                  </a:cubicBezTo>
                  <a:cubicBezTo>
                    <a:pt x="5108" y="360"/>
                    <a:pt x="4658" y="1"/>
                    <a:pt x="414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7" name="Google Shape;1687;p8"/>
            <p:cNvSpPr/>
            <p:nvPr/>
          </p:nvSpPr>
          <p:spPr>
            <a:xfrm>
              <a:off x="3536750" y="2631725"/>
              <a:ext cx="46600" cy="38625"/>
            </a:xfrm>
            <a:custGeom>
              <a:rect b="b" l="l" r="r" t="t"/>
              <a:pathLst>
                <a:path extrusionOk="0" h="1545" w="1864">
                  <a:moveTo>
                    <a:pt x="1013" y="0"/>
                  </a:moveTo>
                  <a:cubicBezTo>
                    <a:pt x="970" y="0"/>
                    <a:pt x="926" y="4"/>
                    <a:pt x="881" y="12"/>
                  </a:cubicBezTo>
                  <a:cubicBezTo>
                    <a:pt x="202" y="131"/>
                    <a:pt x="0" y="1012"/>
                    <a:pt x="572" y="1405"/>
                  </a:cubicBezTo>
                  <a:cubicBezTo>
                    <a:pt x="713" y="1502"/>
                    <a:pt x="865" y="1545"/>
                    <a:pt x="1012" y="1545"/>
                  </a:cubicBezTo>
                  <a:cubicBezTo>
                    <a:pt x="1460" y="1545"/>
                    <a:pt x="1864" y="1142"/>
                    <a:pt x="1774" y="631"/>
                  </a:cubicBezTo>
                  <a:cubicBezTo>
                    <a:pt x="1700" y="258"/>
                    <a:pt x="1378" y="0"/>
                    <a:pt x="101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8" name="Google Shape;1688;p8"/>
            <p:cNvSpPr/>
            <p:nvPr/>
          </p:nvSpPr>
          <p:spPr>
            <a:xfrm>
              <a:off x="3589975" y="2620175"/>
              <a:ext cx="95975" cy="33800"/>
            </a:xfrm>
            <a:custGeom>
              <a:rect b="b" l="l" r="r" t="t"/>
              <a:pathLst>
                <a:path extrusionOk="0" h="1352" w="3839">
                  <a:moveTo>
                    <a:pt x="3229" y="0"/>
                  </a:moveTo>
                  <a:cubicBezTo>
                    <a:pt x="3198" y="0"/>
                    <a:pt x="3167" y="3"/>
                    <a:pt x="3134" y="9"/>
                  </a:cubicBezTo>
                  <a:lnTo>
                    <a:pt x="538" y="485"/>
                  </a:lnTo>
                  <a:cubicBezTo>
                    <a:pt x="0" y="586"/>
                    <a:pt x="106" y="1352"/>
                    <a:pt x="597" y="1352"/>
                  </a:cubicBezTo>
                  <a:cubicBezTo>
                    <a:pt x="627" y="1352"/>
                    <a:pt x="659" y="1349"/>
                    <a:pt x="693" y="1343"/>
                  </a:cubicBezTo>
                  <a:lnTo>
                    <a:pt x="3300" y="866"/>
                  </a:lnTo>
                  <a:cubicBezTo>
                    <a:pt x="3839" y="777"/>
                    <a:pt x="3722" y="0"/>
                    <a:pt x="322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9" name="Google Shape;1689;p8"/>
            <p:cNvSpPr/>
            <p:nvPr/>
          </p:nvSpPr>
          <p:spPr>
            <a:xfrm>
              <a:off x="3546550" y="2685525"/>
              <a:ext cx="46625" cy="38700"/>
            </a:xfrm>
            <a:custGeom>
              <a:rect b="b" l="l" r="r" t="t"/>
              <a:pathLst>
                <a:path extrusionOk="0" h="1548" w="1865">
                  <a:moveTo>
                    <a:pt x="1027" y="0"/>
                  </a:moveTo>
                  <a:cubicBezTo>
                    <a:pt x="980" y="0"/>
                    <a:pt x="931" y="5"/>
                    <a:pt x="882" y="15"/>
                  </a:cubicBezTo>
                  <a:cubicBezTo>
                    <a:pt x="203" y="122"/>
                    <a:pt x="1" y="1015"/>
                    <a:pt x="572" y="1408"/>
                  </a:cubicBezTo>
                  <a:cubicBezTo>
                    <a:pt x="711" y="1505"/>
                    <a:pt x="861" y="1548"/>
                    <a:pt x="1008" y="1548"/>
                  </a:cubicBezTo>
                  <a:cubicBezTo>
                    <a:pt x="1455" y="1548"/>
                    <a:pt x="1865" y="1145"/>
                    <a:pt x="1775" y="634"/>
                  </a:cubicBezTo>
                  <a:cubicBezTo>
                    <a:pt x="1701" y="266"/>
                    <a:pt x="1387" y="0"/>
                    <a:pt x="102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0" name="Google Shape;1690;p8"/>
            <p:cNvSpPr/>
            <p:nvPr/>
          </p:nvSpPr>
          <p:spPr>
            <a:xfrm>
              <a:off x="3600825" y="2673950"/>
              <a:ext cx="93700" cy="33725"/>
            </a:xfrm>
            <a:custGeom>
              <a:rect b="b" l="l" r="r" t="t"/>
              <a:pathLst>
                <a:path extrusionOk="0" h="1349" w="3748">
                  <a:moveTo>
                    <a:pt x="3128" y="0"/>
                  </a:moveTo>
                  <a:cubicBezTo>
                    <a:pt x="3116" y="0"/>
                    <a:pt x="3105" y="1"/>
                    <a:pt x="3093" y="1"/>
                  </a:cubicBezTo>
                  <a:lnTo>
                    <a:pt x="497" y="478"/>
                  </a:lnTo>
                  <a:cubicBezTo>
                    <a:pt x="0" y="628"/>
                    <a:pt x="109" y="1349"/>
                    <a:pt x="604" y="1349"/>
                  </a:cubicBezTo>
                  <a:cubicBezTo>
                    <a:pt x="620" y="1349"/>
                    <a:pt x="636" y="1348"/>
                    <a:pt x="652" y="1347"/>
                  </a:cubicBezTo>
                  <a:lnTo>
                    <a:pt x="3247" y="882"/>
                  </a:lnTo>
                  <a:cubicBezTo>
                    <a:pt x="3748" y="731"/>
                    <a:pt x="3623" y="0"/>
                    <a:pt x="312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1" name="Google Shape;1691;p8"/>
            <p:cNvSpPr/>
            <p:nvPr/>
          </p:nvSpPr>
          <p:spPr>
            <a:xfrm>
              <a:off x="3557275" y="2743050"/>
              <a:ext cx="46550" cy="38625"/>
            </a:xfrm>
            <a:custGeom>
              <a:rect b="b" l="l" r="r" t="t"/>
              <a:pathLst>
                <a:path extrusionOk="0" h="1545" w="1862">
                  <a:moveTo>
                    <a:pt x="1002" y="0"/>
                  </a:moveTo>
                  <a:cubicBezTo>
                    <a:pt x="959" y="0"/>
                    <a:pt x="914" y="4"/>
                    <a:pt x="870" y="11"/>
                  </a:cubicBezTo>
                  <a:cubicBezTo>
                    <a:pt x="191" y="131"/>
                    <a:pt x="1" y="1012"/>
                    <a:pt x="560" y="1404"/>
                  </a:cubicBezTo>
                  <a:cubicBezTo>
                    <a:pt x="701" y="1501"/>
                    <a:pt x="854" y="1545"/>
                    <a:pt x="1002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8"/>
                    <a:pt x="1369" y="0"/>
                    <a:pt x="100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2" name="Google Shape;1692;p8"/>
            <p:cNvSpPr/>
            <p:nvPr/>
          </p:nvSpPr>
          <p:spPr>
            <a:xfrm>
              <a:off x="3610750" y="2731600"/>
              <a:ext cx="94800" cy="33850"/>
            </a:xfrm>
            <a:custGeom>
              <a:rect b="b" l="l" r="r" t="t"/>
              <a:pathLst>
                <a:path extrusionOk="0" h="1354" w="3792">
                  <a:moveTo>
                    <a:pt x="3181" y="1"/>
                  </a:moveTo>
                  <a:cubicBezTo>
                    <a:pt x="3159" y="1"/>
                    <a:pt x="3136" y="2"/>
                    <a:pt x="3112" y="5"/>
                  </a:cubicBezTo>
                  <a:lnTo>
                    <a:pt x="517" y="469"/>
                  </a:lnTo>
                  <a:cubicBezTo>
                    <a:pt x="0" y="607"/>
                    <a:pt x="114" y="1354"/>
                    <a:pt x="625" y="1354"/>
                  </a:cubicBezTo>
                  <a:cubicBezTo>
                    <a:pt x="644" y="1354"/>
                    <a:pt x="663" y="1353"/>
                    <a:pt x="683" y="1351"/>
                  </a:cubicBezTo>
                  <a:lnTo>
                    <a:pt x="3267" y="874"/>
                  </a:lnTo>
                  <a:cubicBezTo>
                    <a:pt x="3792" y="749"/>
                    <a:pt x="3683" y="1"/>
                    <a:pt x="318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3" name="Google Shape;1693;p8"/>
            <p:cNvSpPr/>
            <p:nvPr/>
          </p:nvSpPr>
          <p:spPr>
            <a:xfrm>
              <a:off x="3512625" y="2982275"/>
              <a:ext cx="194100" cy="174225"/>
            </a:xfrm>
            <a:custGeom>
              <a:rect b="b" l="l" r="r" t="t"/>
              <a:pathLst>
                <a:path extrusionOk="0" h="6969" w="7764">
                  <a:moveTo>
                    <a:pt x="3932" y="0"/>
                  </a:moveTo>
                  <a:cubicBezTo>
                    <a:pt x="2901" y="0"/>
                    <a:pt x="1887" y="467"/>
                    <a:pt x="1227" y="1349"/>
                  </a:cubicBezTo>
                  <a:lnTo>
                    <a:pt x="6954" y="4968"/>
                  </a:lnTo>
                  <a:cubicBezTo>
                    <a:pt x="7764" y="3396"/>
                    <a:pt x="7240" y="1468"/>
                    <a:pt x="5751" y="527"/>
                  </a:cubicBezTo>
                  <a:cubicBezTo>
                    <a:pt x="5189" y="172"/>
                    <a:pt x="4558" y="0"/>
                    <a:pt x="3932" y="0"/>
                  </a:cubicBezTo>
                  <a:close/>
                  <a:moveTo>
                    <a:pt x="810" y="1992"/>
                  </a:moveTo>
                  <a:lnTo>
                    <a:pt x="810" y="1992"/>
                  </a:lnTo>
                  <a:cubicBezTo>
                    <a:pt x="1" y="3563"/>
                    <a:pt x="525" y="5492"/>
                    <a:pt x="2013" y="6444"/>
                  </a:cubicBezTo>
                  <a:cubicBezTo>
                    <a:pt x="2577" y="6798"/>
                    <a:pt x="3207" y="6968"/>
                    <a:pt x="3830" y="6968"/>
                  </a:cubicBezTo>
                  <a:cubicBezTo>
                    <a:pt x="4864" y="6968"/>
                    <a:pt x="5880" y="6500"/>
                    <a:pt x="6549" y="5623"/>
                  </a:cubicBezTo>
                  <a:lnTo>
                    <a:pt x="810" y="1992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4" name="Google Shape;1694;p8"/>
            <p:cNvSpPr/>
            <p:nvPr/>
          </p:nvSpPr>
          <p:spPr>
            <a:xfrm>
              <a:off x="3876375" y="2609075"/>
              <a:ext cx="152125" cy="140725"/>
            </a:xfrm>
            <a:custGeom>
              <a:rect b="b" l="l" r="r" t="t"/>
              <a:pathLst>
                <a:path extrusionOk="0" h="5629" w="6085">
                  <a:moveTo>
                    <a:pt x="3596" y="1"/>
                  </a:moveTo>
                  <a:lnTo>
                    <a:pt x="1215" y="1620"/>
                  </a:lnTo>
                  <a:cubicBezTo>
                    <a:pt x="250" y="2275"/>
                    <a:pt x="0" y="3585"/>
                    <a:pt x="655" y="4549"/>
                  </a:cubicBezTo>
                  <a:lnTo>
                    <a:pt x="774" y="4716"/>
                  </a:lnTo>
                  <a:cubicBezTo>
                    <a:pt x="1174" y="5308"/>
                    <a:pt x="1832" y="5629"/>
                    <a:pt x="2505" y="5629"/>
                  </a:cubicBezTo>
                  <a:cubicBezTo>
                    <a:pt x="2913" y="5629"/>
                    <a:pt x="3327" y="5511"/>
                    <a:pt x="3691" y="5263"/>
                  </a:cubicBezTo>
                  <a:lnTo>
                    <a:pt x="6084" y="3644"/>
                  </a:lnTo>
                  <a:lnTo>
                    <a:pt x="3596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5" name="Google Shape;1695;p8"/>
            <p:cNvSpPr/>
            <p:nvPr/>
          </p:nvSpPr>
          <p:spPr>
            <a:xfrm>
              <a:off x="3979050" y="2550550"/>
              <a:ext cx="152125" cy="141000"/>
            </a:xfrm>
            <a:custGeom>
              <a:rect b="b" l="l" r="r" t="t"/>
              <a:pathLst>
                <a:path extrusionOk="0" h="5640" w="6085">
                  <a:moveTo>
                    <a:pt x="3578" y="0"/>
                  </a:moveTo>
                  <a:cubicBezTo>
                    <a:pt x="3170" y="0"/>
                    <a:pt x="2757" y="119"/>
                    <a:pt x="2394" y="365"/>
                  </a:cubicBezTo>
                  <a:lnTo>
                    <a:pt x="1" y="1996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5" y="3354"/>
                    <a:pt x="6085" y="2044"/>
                    <a:pt x="5430" y="1080"/>
                  </a:cubicBezTo>
                  <a:lnTo>
                    <a:pt x="5323" y="925"/>
                  </a:lnTo>
                  <a:cubicBezTo>
                    <a:pt x="4915" y="324"/>
                    <a:pt x="4252" y="0"/>
                    <a:pt x="357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6" name="Google Shape;1696;p8"/>
            <p:cNvSpPr/>
            <p:nvPr/>
          </p:nvSpPr>
          <p:spPr>
            <a:xfrm>
              <a:off x="3831725" y="2900125"/>
              <a:ext cx="268200" cy="266625"/>
            </a:xfrm>
            <a:custGeom>
              <a:rect b="b" l="l" r="r" t="t"/>
              <a:pathLst>
                <a:path extrusionOk="0" h="10665" w="10728">
                  <a:moveTo>
                    <a:pt x="5026" y="0"/>
                  </a:moveTo>
                  <a:cubicBezTo>
                    <a:pt x="4833" y="0"/>
                    <a:pt x="4678" y="137"/>
                    <a:pt x="4656" y="325"/>
                  </a:cubicBezTo>
                  <a:lnTo>
                    <a:pt x="4191" y="3801"/>
                  </a:lnTo>
                  <a:lnTo>
                    <a:pt x="715" y="3337"/>
                  </a:lnTo>
                  <a:cubicBezTo>
                    <a:pt x="700" y="3335"/>
                    <a:pt x="685" y="3334"/>
                    <a:pt x="670" y="3334"/>
                  </a:cubicBezTo>
                  <a:cubicBezTo>
                    <a:pt x="485" y="3334"/>
                    <a:pt x="320" y="3471"/>
                    <a:pt x="298" y="3658"/>
                  </a:cubicBezTo>
                  <a:lnTo>
                    <a:pt x="24" y="5635"/>
                  </a:lnTo>
                  <a:cubicBezTo>
                    <a:pt x="0" y="5837"/>
                    <a:pt x="143" y="6016"/>
                    <a:pt x="345" y="6051"/>
                  </a:cubicBezTo>
                  <a:lnTo>
                    <a:pt x="3834" y="6504"/>
                  </a:lnTo>
                  <a:lnTo>
                    <a:pt x="3370" y="9992"/>
                  </a:lnTo>
                  <a:cubicBezTo>
                    <a:pt x="3346" y="10195"/>
                    <a:pt x="3489" y="10373"/>
                    <a:pt x="3691" y="10409"/>
                  </a:cubicBezTo>
                  <a:lnTo>
                    <a:pt x="5668" y="10659"/>
                  </a:lnTo>
                  <a:cubicBezTo>
                    <a:pt x="5689" y="10663"/>
                    <a:pt x="5709" y="10665"/>
                    <a:pt x="5730" y="10665"/>
                  </a:cubicBezTo>
                  <a:cubicBezTo>
                    <a:pt x="5908" y="10665"/>
                    <a:pt x="6063" y="10531"/>
                    <a:pt x="6084" y="10350"/>
                  </a:cubicBezTo>
                  <a:lnTo>
                    <a:pt x="6537" y="6861"/>
                  </a:lnTo>
                  <a:lnTo>
                    <a:pt x="10025" y="7325"/>
                  </a:lnTo>
                  <a:cubicBezTo>
                    <a:pt x="10040" y="7327"/>
                    <a:pt x="10055" y="7328"/>
                    <a:pt x="10069" y="7328"/>
                  </a:cubicBezTo>
                  <a:cubicBezTo>
                    <a:pt x="10253" y="7328"/>
                    <a:pt x="10409" y="7192"/>
                    <a:pt x="10442" y="7016"/>
                  </a:cubicBezTo>
                  <a:lnTo>
                    <a:pt x="10704" y="5039"/>
                  </a:lnTo>
                  <a:cubicBezTo>
                    <a:pt x="10728" y="4837"/>
                    <a:pt x="10585" y="4646"/>
                    <a:pt x="10382" y="4623"/>
                  </a:cubicBezTo>
                  <a:lnTo>
                    <a:pt x="6906" y="4158"/>
                  </a:lnTo>
                  <a:lnTo>
                    <a:pt x="7358" y="682"/>
                  </a:lnTo>
                  <a:cubicBezTo>
                    <a:pt x="7382" y="479"/>
                    <a:pt x="7239" y="289"/>
                    <a:pt x="7037" y="265"/>
                  </a:cubicBezTo>
                  <a:lnTo>
                    <a:pt x="5072" y="3"/>
                  </a:lnTo>
                  <a:cubicBezTo>
                    <a:pt x="5057" y="1"/>
                    <a:pt x="5041" y="0"/>
                    <a:pt x="5026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7" name="Google Shape;1697;p8"/>
            <p:cNvSpPr/>
            <p:nvPr/>
          </p:nvSpPr>
          <p:spPr>
            <a:xfrm>
              <a:off x="3488825" y="3304550"/>
              <a:ext cx="270875" cy="337750"/>
            </a:xfrm>
            <a:custGeom>
              <a:rect b="b" l="l" r="r" t="t"/>
              <a:pathLst>
                <a:path extrusionOk="0" h="13510" w="10835">
                  <a:moveTo>
                    <a:pt x="4152" y="412"/>
                  </a:moveTo>
                  <a:cubicBezTo>
                    <a:pt x="4440" y="412"/>
                    <a:pt x="4723" y="585"/>
                    <a:pt x="4775" y="971"/>
                  </a:cubicBezTo>
                  <a:cubicBezTo>
                    <a:pt x="4810" y="1173"/>
                    <a:pt x="4751" y="1364"/>
                    <a:pt x="4632" y="1519"/>
                  </a:cubicBezTo>
                  <a:lnTo>
                    <a:pt x="3834" y="1662"/>
                  </a:lnTo>
                  <a:cubicBezTo>
                    <a:pt x="3655" y="1566"/>
                    <a:pt x="3536" y="1400"/>
                    <a:pt x="3501" y="1209"/>
                  </a:cubicBezTo>
                  <a:cubicBezTo>
                    <a:pt x="3386" y="709"/>
                    <a:pt x="3773" y="412"/>
                    <a:pt x="4152" y="412"/>
                  </a:cubicBezTo>
                  <a:close/>
                  <a:moveTo>
                    <a:pt x="7860" y="2722"/>
                  </a:moveTo>
                  <a:cubicBezTo>
                    <a:pt x="8116" y="2722"/>
                    <a:pt x="8342" y="2901"/>
                    <a:pt x="8394" y="3162"/>
                  </a:cubicBezTo>
                  <a:lnTo>
                    <a:pt x="9775" y="10746"/>
                  </a:lnTo>
                  <a:cubicBezTo>
                    <a:pt x="9835" y="11044"/>
                    <a:pt x="9632" y="11329"/>
                    <a:pt x="9335" y="11377"/>
                  </a:cubicBezTo>
                  <a:lnTo>
                    <a:pt x="3072" y="12520"/>
                  </a:lnTo>
                  <a:cubicBezTo>
                    <a:pt x="3041" y="12525"/>
                    <a:pt x="3011" y="12527"/>
                    <a:pt x="2981" y="12527"/>
                  </a:cubicBezTo>
                  <a:cubicBezTo>
                    <a:pt x="2718" y="12527"/>
                    <a:pt x="2482" y="12345"/>
                    <a:pt x="2429" y="12068"/>
                  </a:cubicBezTo>
                  <a:lnTo>
                    <a:pt x="1048" y="4507"/>
                  </a:lnTo>
                  <a:cubicBezTo>
                    <a:pt x="1000" y="4210"/>
                    <a:pt x="1191" y="3924"/>
                    <a:pt x="1500" y="3864"/>
                  </a:cubicBezTo>
                  <a:lnTo>
                    <a:pt x="2239" y="3733"/>
                  </a:lnTo>
                  <a:cubicBezTo>
                    <a:pt x="2280" y="3942"/>
                    <a:pt x="2460" y="4087"/>
                    <a:pt x="2664" y="4087"/>
                  </a:cubicBezTo>
                  <a:cubicBezTo>
                    <a:pt x="2693" y="4087"/>
                    <a:pt x="2721" y="4084"/>
                    <a:pt x="2751" y="4079"/>
                  </a:cubicBezTo>
                  <a:lnTo>
                    <a:pt x="6656" y="3376"/>
                  </a:lnTo>
                  <a:cubicBezTo>
                    <a:pt x="6894" y="3328"/>
                    <a:pt x="7049" y="3102"/>
                    <a:pt x="7013" y="2864"/>
                  </a:cubicBezTo>
                  <a:lnTo>
                    <a:pt x="7751" y="2733"/>
                  </a:lnTo>
                  <a:cubicBezTo>
                    <a:pt x="7788" y="2726"/>
                    <a:pt x="7824" y="2722"/>
                    <a:pt x="7860" y="2722"/>
                  </a:cubicBezTo>
                  <a:close/>
                  <a:moveTo>
                    <a:pt x="4137" y="1"/>
                  </a:moveTo>
                  <a:cubicBezTo>
                    <a:pt x="4073" y="1"/>
                    <a:pt x="4007" y="7"/>
                    <a:pt x="3941" y="19"/>
                  </a:cubicBezTo>
                  <a:cubicBezTo>
                    <a:pt x="3358" y="126"/>
                    <a:pt x="2965" y="697"/>
                    <a:pt x="3072" y="1281"/>
                  </a:cubicBezTo>
                  <a:cubicBezTo>
                    <a:pt x="3096" y="1459"/>
                    <a:pt x="3179" y="1626"/>
                    <a:pt x="3286" y="1757"/>
                  </a:cubicBezTo>
                  <a:lnTo>
                    <a:pt x="2512" y="1912"/>
                  </a:lnTo>
                  <a:cubicBezTo>
                    <a:pt x="2191" y="1971"/>
                    <a:pt x="1977" y="2281"/>
                    <a:pt x="2036" y="2590"/>
                  </a:cubicBezTo>
                  <a:lnTo>
                    <a:pt x="2084" y="2876"/>
                  </a:lnTo>
                  <a:lnTo>
                    <a:pt x="798" y="3102"/>
                  </a:lnTo>
                  <a:cubicBezTo>
                    <a:pt x="310" y="3197"/>
                    <a:pt x="0" y="3662"/>
                    <a:pt x="84" y="4150"/>
                  </a:cubicBezTo>
                  <a:lnTo>
                    <a:pt x="1655" y="12770"/>
                  </a:lnTo>
                  <a:cubicBezTo>
                    <a:pt x="1740" y="13206"/>
                    <a:pt x="2120" y="13510"/>
                    <a:pt x="2540" y="13510"/>
                  </a:cubicBezTo>
                  <a:cubicBezTo>
                    <a:pt x="2590" y="13510"/>
                    <a:pt x="2640" y="13505"/>
                    <a:pt x="2691" y="13496"/>
                  </a:cubicBezTo>
                  <a:lnTo>
                    <a:pt x="10037" y="12151"/>
                  </a:lnTo>
                  <a:cubicBezTo>
                    <a:pt x="10513" y="12068"/>
                    <a:pt x="10835" y="11591"/>
                    <a:pt x="10752" y="11115"/>
                  </a:cubicBezTo>
                  <a:lnTo>
                    <a:pt x="9180" y="2483"/>
                  </a:lnTo>
                  <a:cubicBezTo>
                    <a:pt x="9095" y="2047"/>
                    <a:pt x="8715" y="1744"/>
                    <a:pt x="8287" y="1744"/>
                  </a:cubicBezTo>
                  <a:cubicBezTo>
                    <a:pt x="8236" y="1744"/>
                    <a:pt x="8184" y="1748"/>
                    <a:pt x="8132" y="1757"/>
                  </a:cubicBezTo>
                  <a:lnTo>
                    <a:pt x="6858" y="1995"/>
                  </a:lnTo>
                  <a:lnTo>
                    <a:pt x="6811" y="1721"/>
                  </a:lnTo>
                  <a:cubicBezTo>
                    <a:pt x="6747" y="1436"/>
                    <a:pt x="6506" y="1235"/>
                    <a:pt x="6227" y="1235"/>
                  </a:cubicBezTo>
                  <a:cubicBezTo>
                    <a:pt x="6192" y="1235"/>
                    <a:pt x="6156" y="1238"/>
                    <a:pt x="6120" y="1245"/>
                  </a:cubicBezTo>
                  <a:lnTo>
                    <a:pt x="5179" y="1412"/>
                  </a:lnTo>
                  <a:cubicBezTo>
                    <a:pt x="5227" y="1245"/>
                    <a:pt x="5239" y="1066"/>
                    <a:pt x="5203" y="900"/>
                  </a:cubicBezTo>
                  <a:cubicBezTo>
                    <a:pt x="5108" y="370"/>
                    <a:pt x="4655" y="1"/>
                    <a:pt x="413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8" name="Google Shape;1698;p8"/>
            <p:cNvSpPr/>
            <p:nvPr/>
          </p:nvSpPr>
          <p:spPr>
            <a:xfrm>
              <a:off x="3536750" y="3425775"/>
              <a:ext cx="46600" cy="38725"/>
            </a:xfrm>
            <a:custGeom>
              <a:rect b="b" l="l" r="r" t="t"/>
              <a:pathLst>
                <a:path extrusionOk="0" h="1549" w="1864">
                  <a:moveTo>
                    <a:pt x="1026" y="1"/>
                  </a:moveTo>
                  <a:cubicBezTo>
                    <a:pt x="979" y="1"/>
                    <a:pt x="930" y="6"/>
                    <a:pt x="881" y="15"/>
                  </a:cubicBezTo>
                  <a:cubicBezTo>
                    <a:pt x="202" y="134"/>
                    <a:pt x="0" y="1015"/>
                    <a:pt x="572" y="1408"/>
                  </a:cubicBezTo>
                  <a:cubicBezTo>
                    <a:pt x="713" y="1505"/>
                    <a:pt x="865" y="1549"/>
                    <a:pt x="1012" y="1549"/>
                  </a:cubicBezTo>
                  <a:cubicBezTo>
                    <a:pt x="1460" y="1549"/>
                    <a:pt x="1864" y="1146"/>
                    <a:pt x="1774" y="634"/>
                  </a:cubicBezTo>
                  <a:cubicBezTo>
                    <a:pt x="1701" y="267"/>
                    <a:pt x="1386" y="1"/>
                    <a:pt x="1026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9" name="Google Shape;1699;p8"/>
            <p:cNvSpPr/>
            <p:nvPr/>
          </p:nvSpPr>
          <p:spPr>
            <a:xfrm>
              <a:off x="3589550" y="3414500"/>
              <a:ext cx="96825" cy="33725"/>
            </a:xfrm>
            <a:custGeom>
              <a:rect b="b" l="l" r="r" t="t"/>
              <a:pathLst>
                <a:path extrusionOk="0" h="1349" w="3873">
                  <a:moveTo>
                    <a:pt x="3265" y="1"/>
                  </a:moveTo>
                  <a:cubicBezTo>
                    <a:pt x="3229" y="1"/>
                    <a:pt x="3191" y="5"/>
                    <a:pt x="3151" y="14"/>
                  </a:cubicBezTo>
                  <a:lnTo>
                    <a:pt x="3151" y="2"/>
                  </a:lnTo>
                  <a:lnTo>
                    <a:pt x="555" y="478"/>
                  </a:lnTo>
                  <a:cubicBezTo>
                    <a:pt x="0" y="567"/>
                    <a:pt x="107" y="1349"/>
                    <a:pt x="597" y="1349"/>
                  </a:cubicBezTo>
                  <a:cubicBezTo>
                    <a:pt x="632" y="1349"/>
                    <a:pt x="670" y="1344"/>
                    <a:pt x="710" y="1336"/>
                  </a:cubicBezTo>
                  <a:lnTo>
                    <a:pt x="3317" y="871"/>
                  </a:lnTo>
                  <a:cubicBezTo>
                    <a:pt x="3873" y="793"/>
                    <a:pt x="3765" y="1"/>
                    <a:pt x="326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0" name="Google Shape;1700;p8"/>
            <p:cNvSpPr/>
            <p:nvPr/>
          </p:nvSpPr>
          <p:spPr>
            <a:xfrm>
              <a:off x="3546550" y="3479650"/>
              <a:ext cx="46625" cy="38725"/>
            </a:xfrm>
            <a:custGeom>
              <a:rect b="b" l="l" r="r" t="t"/>
              <a:pathLst>
                <a:path extrusionOk="0" h="1549" w="1865">
                  <a:moveTo>
                    <a:pt x="1027" y="1"/>
                  </a:moveTo>
                  <a:cubicBezTo>
                    <a:pt x="980" y="1"/>
                    <a:pt x="931" y="6"/>
                    <a:pt x="882" y="15"/>
                  </a:cubicBezTo>
                  <a:cubicBezTo>
                    <a:pt x="203" y="134"/>
                    <a:pt x="1" y="1015"/>
                    <a:pt x="572" y="1408"/>
                  </a:cubicBezTo>
                  <a:cubicBezTo>
                    <a:pt x="711" y="1505"/>
                    <a:pt x="861" y="1549"/>
                    <a:pt x="1008" y="1549"/>
                  </a:cubicBezTo>
                  <a:cubicBezTo>
                    <a:pt x="1455" y="1549"/>
                    <a:pt x="1865" y="1146"/>
                    <a:pt x="1775" y="635"/>
                  </a:cubicBezTo>
                  <a:cubicBezTo>
                    <a:pt x="1701" y="267"/>
                    <a:pt x="1387" y="1"/>
                    <a:pt x="102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1" name="Google Shape;1701;p8"/>
            <p:cNvSpPr/>
            <p:nvPr/>
          </p:nvSpPr>
          <p:spPr>
            <a:xfrm>
              <a:off x="3600725" y="3468350"/>
              <a:ext cx="93700" cy="33750"/>
            </a:xfrm>
            <a:custGeom>
              <a:rect b="b" l="l" r="r" t="t"/>
              <a:pathLst>
                <a:path extrusionOk="0" h="1350" w="3748">
                  <a:moveTo>
                    <a:pt x="3143" y="1"/>
                  </a:moveTo>
                  <a:cubicBezTo>
                    <a:pt x="3128" y="1"/>
                    <a:pt x="3112" y="2"/>
                    <a:pt x="3097" y="3"/>
                  </a:cubicBezTo>
                  <a:lnTo>
                    <a:pt x="501" y="467"/>
                  </a:lnTo>
                  <a:cubicBezTo>
                    <a:pt x="1" y="619"/>
                    <a:pt x="114" y="1350"/>
                    <a:pt x="620" y="1350"/>
                  </a:cubicBezTo>
                  <a:cubicBezTo>
                    <a:pt x="631" y="1350"/>
                    <a:pt x="644" y="1349"/>
                    <a:pt x="656" y="1348"/>
                  </a:cubicBezTo>
                  <a:lnTo>
                    <a:pt x="3251" y="872"/>
                  </a:lnTo>
                  <a:cubicBezTo>
                    <a:pt x="3748" y="722"/>
                    <a:pt x="3628" y="1"/>
                    <a:pt x="314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2" name="Google Shape;1702;p8"/>
            <p:cNvSpPr/>
            <p:nvPr/>
          </p:nvSpPr>
          <p:spPr>
            <a:xfrm>
              <a:off x="3557275" y="3537175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5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2" y="1502"/>
                    <a:pt x="855" y="1546"/>
                    <a:pt x="1003" y="1546"/>
                  </a:cubicBezTo>
                  <a:cubicBezTo>
                    <a:pt x="1454" y="1546"/>
                    <a:pt x="1861" y="1145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3" name="Google Shape;1703;p8"/>
            <p:cNvSpPr/>
            <p:nvPr/>
          </p:nvSpPr>
          <p:spPr>
            <a:xfrm>
              <a:off x="3610950" y="3525850"/>
              <a:ext cx="94400" cy="33725"/>
            </a:xfrm>
            <a:custGeom>
              <a:rect b="b" l="l" r="r" t="t"/>
              <a:pathLst>
                <a:path extrusionOk="0" h="1349" w="3776">
                  <a:moveTo>
                    <a:pt x="3104" y="1"/>
                  </a:moveTo>
                  <a:lnTo>
                    <a:pt x="509" y="477"/>
                  </a:lnTo>
                  <a:cubicBezTo>
                    <a:pt x="0" y="616"/>
                    <a:pt x="120" y="1348"/>
                    <a:pt x="628" y="1348"/>
                  </a:cubicBezTo>
                  <a:cubicBezTo>
                    <a:pt x="643" y="1348"/>
                    <a:pt x="659" y="1348"/>
                    <a:pt x="675" y="1346"/>
                  </a:cubicBezTo>
                  <a:lnTo>
                    <a:pt x="3259" y="882"/>
                  </a:lnTo>
                  <a:cubicBezTo>
                    <a:pt x="3775" y="744"/>
                    <a:pt x="3661" y="10"/>
                    <a:pt x="3162" y="10"/>
                  </a:cubicBezTo>
                  <a:cubicBezTo>
                    <a:pt x="3144" y="10"/>
                    <a:pt x="3124" y="11"/>
                    <a:pt x="3104" y="13"/>
                  </a:cubicBezTo>
                  <a:lnTo>
                    <a:pt x="3104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4" name="Google Shape;1704;p8"/>
            <p:cNvSpPr/>
            <p:nvPr/>
          </p:nvSpPr>
          <p:spPr>
            <a:xfrm>
              <a:off x="3513825" y="3776475"/>
              <a:ext cx="192900" cy="173675"/>
            </a:xfrm>
            <a:custGeom>
              <a:rect b="b" l="l" r="r" t="t"/>
              <a:pathLst>
                <a:path extrusionOk="0" h="6947" w="7716">
                  <a:moveTo>
                    <a:pt x="3892" y="1"/>
                  </a:moveTo>
                  <a:cubicBezTo>
                    <a:pt x="2858" y="1"/>
                    <a:pt x="1840" y="470"/>
                    <a:pt x="1179" y="1346"/>
                  </a:cubicBezTo>
                  <a:lnTo>
                    <a:pt x="6906" y="4978"/>
                  </a:lnTo>
                  <a:cubicBezTo>
                    <a:pt x="7716" y="3406"/>
                    <a:pt x="7192" y="1477"/>
                    <a:pt x="5703" y="525"/>
                  </a:cubicBezTo>
                  <a:cubicBezTo>
                    <a:pt x="5144" y="171"/>
                    <a:pt x="4515" y="1"/>
                    <a:pt x="3892" y="1"/>
                  </a:cubicBezTo>
                  <a:close/>
                  <a:moveTo>
                    <a:pt x="762" y="1989"/>
                  </a:moveTo>
                  <a:lnTo>
                    <a:pt x="762" y="1989"/>
                  </a:lnTo>
                  <a:cubicBezTo>
                    <a:pt x="0" y="3561"/>
                    <a:pt x="477" y="5478"/>
                    <a:pt x="1953" y="6418"/>
                  </a:cubicBezTo>
                  <a:cubicBezTo>
                    <a:pt x="2522" y="6775"/>
                    <a:pt x="3157" y="6947"/>
                    <a:pt x="3786" y="6947"/>
                  </a:cubicBezTo>
                  <a:cubicBezTo>
                    <a:pt x="4816" y="6947"/>
                    <a:pt x="5828" y="6486"/>
                    <a:pt x="6501" y="5621"/>
                  </a:cubicBezTo>
                  <a:lnTo>
                    <a:pt x="762" y="1989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5" name="Google Shape;1705;p8"/>
            <p:cNvSpPr/>
            <p:nvPr/>
          </p:nvSpPr>
          <p:spPr>
            <a:xfrm>
              <a:off x="3876375" y="3403225"/>
              <a:ext cx="152125" cy="140800"/>
            </a:xfrm>
            <a:custGeom>
              <a:rect b="b" l="l" r="r" t="t"/>
              <a:pathLst>
                <a:path extrusionOk="0" h="5632" w="6085">
                  <a:moveTo>
                    <a:pt x="3596" y="1"/>
                  </a:moveTo>
                  <a:lnTo>
                    <a:pt x="1215" y="1620"/>
                  </a:lnTo>
                  <a:cubicBezTo>
                    <a:pt x="250" y="2275"/>
                    <a:pt x="0" y="3584"/>
                    <a:pt x="655" y="4549"/>
                  </a:cubicBezTo>
                  <a:lnTo>
                    <a:pt x="774" y="4715"/>
                  </a:lnTo>
                  <a:cubicBezTo>
                    <a:pt x="1176" y="5311"/>
                    <a:pt x="1838" y="5632"/>
                    <a:pt x="2514" y="5632"/>
                  </a:cubicBezTo>
                  <a:cubicBezTo>
                    <a:pt x="2919" y="5632"/>
                    <a:pt x="3329" y="5516"/>
                    <a:pt x="3691" y="5275"/>
                  </a:cubicBezTo>
                  <a:lnTo>
                    <a:pt x="6084" y="3644"/>
                  </a:lnTo>
                  <a:lnTo>
                    <a:pt x="3596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6" name="Google Shape;1706;p8"/>
            <p:cNvSpPr/>
            <p:nvPr/>
          </p:nvSpPr>
          <p:spPr>
            <a:xfrm>
              <a:off x="3979050" y="3344700"/>
              <a:ext cx="152125" cy="141000"/>
            </a:xfrm>
            <a:custGeom>
              <a:rect b="b" l="l" r="r" t="t"/>
              <a:pathLst>
                <a:path extrusionOk="0" h="5640" w="6085">
                  <a:moveTo>
                    <a:pt x="3578" y="0"/>
                  </a:moveTo>
                  <a:cubicBezTo>
                    <a:pt x="3170" y="0"/>
                    <a:pt x="2757" y="118"/>
                    <a:pt x="2394" y="365"/>
                  </a:cubicBezTo>
                  <a:lnTo>
                    <a:pt x="1" y="1996"/>
                  </a:lnTo>
                  <a:lnTo>
                    <a:pt x="2477" y="5640"/>
                  </a:lnTo>
                  <a:lnTo>
                    <a:pt x="4870" y="4008"/>
                  </a:lnTo>
                  <a:cubicBezTo>
                    <a:pt x="5835" y="3354"/>
                    <a:pt x="6085" y="2044"/>
                    <a:pt x="5430" y="1091"/>
                  </a:cubicBezTo>
                  <a:lnTo>
                    <a:pt x="5323" y="925"/>
                  </a:lnTo>
                  <a:cubicBezTo>
                    <a:pt x="4915" y="324"/>
                    <a:pt x="4252" y="0"/>
                    <a:pt x="357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7" name="Google Shape;1707;p8"/>
            <p:cNvSpPr/>
            <p:nvPr/>
          </p:nvSpPr>
          <p:spPr>
            <a:xfrm>
              <a:off x="3831725" y="3694200"/>
              <a:ext cx="268200" cy="266925"/>
            </a:xfrm>
            <a:custGeom>
              <a:rect b="b" l="l" r="r" t="t"/>
              <a:pathLst>
                <a:path extrusionOk="0" h="10677" w="10728">
                  <a:moveTo>
                    <a:pt x="5007" y="0"/>
                  </a:moveTo>
                  <a:cubicBezTo>
                    <a:pt x="4823" y="0"/>
                    <a:pt x="4676" y="135"/>
                    <a:pt x="4644" y="327"/>
                  </a:cubicBezTo>
                  <a:lnTo>
                    <a:pt x="4191" y="3804"/>
                  </a:lnTo>
                  <a:lnTo>
                    <a:pt x="715" y="3340"/>
                  </a:lnTo>
                  <a:cubicBezTo>
                    <a:pt x="700" y="3338"/>
                    <a:pt x="685" y="3337"/>
                    <a:pt x="670" y="3337"/>
                  </a:cubicBezTo>
                  <a:cubicBezTo>
                    <a:pt x="485" y="3337"/>
                    <a:pt x="320" y="3473"/>
                    <a:pt x="298" y="3661"/>
                  </a:cubicBezTo>
                  <a:lnTo>
                    <a:pt x="24" y="5638"/>
                  </a:lnTo>
                  <a:cubicBezTo>
                    <a:pt x="0" y="5840"/>
                    <a:pt x="143" y="6019"/>
                    <a:pt x="345" y="6054"/>
                  </a:cubicBezTo>
                  <a:lnTo>
                    <a:pt x="3834" y="6519"/>
                  </a:lnTo>
                  <a:lnTo>
                    <a:pt x="3370" y="9995"/>
                  </a:lnTo>
                  <a:cubicBezTo>
                    <a:pt x="3346" y="10198"/>
                    <a:pt x="3489" y="10388"/>
                    <a:pt x="3691" y="10412"/>
                  </a:cubicBezTo>
                  <a:lnTo>
                    <a:pt x="5668" y="10674"/>
                  </a:lnTo>
                  <a:cubicBezTo>
                    <a:pt x="5682" y="10676"/>
                    <a:pt x="5697" y="10676"/>
                    <a:pt x="5712" y="10676"/>
                  </a:cubicBezTo>
                  <a:cubicBezTo>
                    <a:pt x="5895" y="10676"/>
                    <a:pt x="6051" y="10540"/>
                    <a:pt x="6084" y="10352"/>
                  </a:cubicBezTo>
                  <a:lnTo>
                    <a:pt x="6537" y="6876"/>
                  </a:lnTo>
                  <a:lnTo>
                    <a:pt x="10025" y="7328"/>
                  </a:lnTo>
                  <a:cubicBezTo>
                    <a:pt x="10046" y="7332"/>
                    <a:pt x="10067" y="7334"/>
                    <a:pt x="10087" y="7334"/>
                  </a:cubicBezTo>
                  <a:cubicBezTo>
                    <a:pt x="10265" y="7334"/>
                    <a:pt x="10421" y="7199"/>
                    <a:pt x="10442" y="7007"/>
                  </a:cubicBezTo>
                  <a:lnTo>
                    <a:pt x="10704" y="5042"/>
                  </a:lnTo>
                  <a:cubicBezTo>
                    <a:pt x="10728" y="4840"/>
                    <a:pt x="10585" y="4649"/>
                    <a:pt x="10382" y="4625"/>
                  </a:cubicBezTo>
                  <a:lnTo>
                    <a:pt x="6906" y="4161"/>
                  </a:lnTo>
                  <a:lnTo>
                    <a:pt x="7358" y="685"/>
                  </a:lnTo>
                  <a:cubicBezTo>
                    <a:pt x="7382" y="482"/>
                    <a:pt x="7239" y="292"/>
                    <a:pt x="7037" y="268"/>
                  </a:cubicBezTo>
                  <a:lnTo>
                    <a:pt x="5072" y="6"/>
                  </a:lnTo>
                  <a:cubicBezTo>
                    <a:pt x="5050" y="2"/>
                    <a:pt x="5028" y="0"/>
                    <a:pt x="500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8" name="Google Shape;1708;p8"/>
            <p:cNvSpPr/>
            <p:nvPr/>
          </p:nvSpPr>
          <p:spPr>
            <a:xfrm>
              <a:off x="3488825" y="4098700"/>
              <a:ext cx="270875" cy="337450"/>
            </a:xfrm>
            <a:custGeom>
              <a:rect b="b" l="l" r="r" t="t"/>
              <a:pathLst>
                <a:path extrusionOk="0" h="13498" w="10835">
                  <a:moveTo>
                    <a:pt x="4152" y="412"/>
                  </a:moveTo>
                  <a:cubicBezTo>
                    <a:pt x="4440" y="412"/>
                    <a:pt x="4723" y="585"/>
                    <a:pt x="4775" y="971"/>
                  </a:cubicBezTo>
                  <a:cubicBezTo>
                    <a:pt x="4810" y="1161"/>
                    <a:pt x="4751" y="1364"/>
                    <a:pt x="4632" y="1519"/>
                  </a:cubicBezTo>
                  <a:lnTo>
                    <a:pt x="3834" y="1661"/>
                  </a:lnTo>
                  <a:cubicBezTo>
                    <a:pt x="3667" y="1566"/>
                    <a:pt x="3536" y="1411"/>
                    <a:pt x="3501" y="1221"/>
                  </a:cubicBezTo>
                  <a:lnTo>
                    <a:pt x="3501" y="1209"/>
                  </a:lnTo>
                  <a:cubicBezTo>
                    <a:pt x="3386" y="709"/>
                    <a:pt x="3773" y="412"/>
                    <a:pt x="4152" y="412"/>
                  </a:cubicBezTo>
                  <a:close/>
                  <a:moveTo>
                    <a:pt x="7856" y="2723"/>
                  </a:moveTo>
                  <a:cubicBezTo>
                    <a:pt x="8113" y="2723"/>
                    <a:pt x="8342" y="2911"/>
                    <a:pt x="8394" y="3173"/>
                  </a:cubicBezTo>
                  <a:lnTo>
                    <a:pt x="9775" y="10734"/>
                  </a:lnTo>
                  <a:cubicBezTo>
                    <a:pt x="9835" y="11043"/>
                    <a:pt x="9632" y="11329"/>
                    <a:pt x="9335" y="11377"/>
                  </a:cubicBezTo>
                  <a:lnTo>
                    <a:pt x="3072" y="12520"/>
                  </a:lnTo>
                  <a:cubicBezTo>
                    <a:pt x="3041" y="12525"/>
                    <a:pt x="3011" y="12527"/>
                    <a:pt x="2981" y="12527"/>
                  </a:cubicBezTo>
                  <a:cubicBezTo>
                    <a:pt x="2718" y="12527"/>
                    <a:pt x="2482" y="12346"/>
                    <a:pt x="2429" y="12079"/>
                  </a:cubicBezTo>
                  <a:lnTo>
                    <a:pt x="1048" y="4507"/>
                  </a:lnTo>
                  <a:cubicBezTo>
                    <a:pt x="1000" y="4209"/>
                    <a:pt x="1203" y="3924"/>
                    <a:pt x="1500" y="3876"/>
                  </a:cubicBezTo>
                  <a:lnTo>
                    <a:pt x="2239" y="3745"/>
                  </a:lnTo>
                  <a:cubicBezTo>
                    <a:pt x="2281" y="3945"/>
                    <a:pt x="2462" y="4098"/>
                    <a:pt x="2668" y="4098"/>
                  </a:cubicBezTo>
                  <a:cubicBezTo>
                    <a:pt x="2695" y="4098"/>
                    <a:pt x="2723" y="4096"/>
                    <a:pt x="2751" y="4090"/>
                  </a:cubicBezTo>
                  <a:lnTo>
                    <a:pt x="6656" y="3376"/>
                  </a:lnTo>
                  <a:cubicBezTo>
                    <a:pt x="6894" y="3328"/>
                    <a:pt x="7049" y="3102"/>
                    <a:pt x="7013" y="2864"/>
                  </a:cubicBezTo>
                  <a:lnTo>
                    <a:pt x="7751" y="2733"/>
                  </a:lnTo>
                  <a:cubicBezTo>
                    <a:pt x="7786" y="2726"/>
                    <a:pt x="7821" y="2723"/>
                    <a:pt x="7856" y="2723"/>
                  </a:cubicBezTo>
                  <a:close/>
                  <a:moveTo>
                    <a:pt x="4137" y="1"/>
                  </a:moveTo>
                  <a:cubicBezTo>
                    <a:pt x="4073" y="1"/>
                    <a:pt x="4007" y="6"/>
                    <a:pt x="3941" y="18"/>
                  </a:cubicBezTo>
                  <a:cubicBezTo>
                    <a:pt x="3358" y="125"/>
                    <a:pt x="2965" y="697"/>
                    <a:pt x="3072" y="1280"/>
                  </a:cubicBezTo>
                  <a:cubicBezTo>
                    <a:pt x="3096" y="1459"/>
                    <a:pt x="3179" y="1614"/>
                    <a:pt x="3286" y="1757"/>
                  </a:cubicBezTo>
                  <a:lnTo>
                    <a:pt x="2512" y="1900"/>
                  </a:lnTo>
                  <a:cubicBezTo>
                    <a:pt x="2191" y="1959"/>
                    <a:pt x="1977" y="2269"/>
                    <a:pt x="2036" y="2578"/>
                  </a:cubicBezTo>
                  <a:lnTo>
                    <a:pt x="2084" y="2864"/>
                  </a:lnTo>
                  <a:lnTo>
                    <a:pt x="798" y="3102"/>
                  </a:lnTo>
                  <a:cubicBezTo>
                    <a:pt x="322" y="3185"/>
                    <a:pt x="0" y="3650"/>
                    <a:pt x="84" y="4138"/>
                  </a:cubicBezTo>
                  <a:lnTo>
                    <a:pt x="1655" y="12770"/>
                  </a:lnTo>
                  <a:cubicBezTo>
                    <a:pt x="1740" y="13195"/>
                    <a:pt x="2120" y="13497"/>
                    <a:pt x="2540" y="13497"/>
                  </a:cubicBezTo>
                  <a:cubicBezTo>
                    <a:pt x="2590" y="13497"/>
                    <a:pt x="2640" y="13493"/>
                    <a:pt x="2691" y="13484"/>
                  </a:cubicBezTo>
                  <a:lnTo>
                    <a:pt x="10037" y="12139"/>
                  </a:lnTo>
                  <a:cubicBezTo>
                    <a:pt x="10513" y="12056"/>
                    <a:pt x="10835" y="11579"/>
                    <a:pt x="10752" y="11103"/>
                  </a:cubicBezTo>
                  <a:lnTo>
                    <a:pt x="9180" y="2471"/>
                  </a:lnTo>
                  <a:cubicBezTo>
                    <a:pt x="9096" y="2041"/>
                    <a:pt x="8725" y="1740"/>
                    <a:pt x="8304" y="1740"/>
                  </a:cubicBezTo>
                  <a:cubicBezTo>
                    <a:pt x="8247" y="1740"/>
                    <a:pt x="8190" y="1745"/>
                    <a:pt x="8132" y="1757"/>
                  </a:cubicBezTo>
                  <a:lnTo>
                    <a:pt x="6858" y="1995"/>
                  </a:lnTo>
                  <a:lnTo>
                    <a:pt x="6811" y="1709"/>
                  </a:lnTo>
                  <a:cubicBezTo>
                    <a:pt x="6746" y="1428"/>
                    <a:pt x="6495" y="1226"/>
                    <a:pt x="6210" y="1226"/>
                  </a:cubicBezTo>
                  <a:cubicBezTo>
                    <a:pt x="6180" y="1226"/>
                    <a:pt x="6150" y="1228"/>
                    <a:pt x="6120" y="1233"/>
                  </a:cubicBezTo>
                  <a:lnTo>
                    <a:pt x="5179" y="1411"/>
                  </a:lnTo>
                  <a:cubicBezTo>
                    <a:pt x="5227" y="1245"/>
                    <a:pt x="5239" y="1066"/>
                    <a:pt x="5203" y="887"/>
                  </a:cubicBezTo>
                  <a:cubicBezTo>
                    <a:pt x="5108" y="369"/>
                    <a:pt x="4655" y="1"/>
                    <a:pt x="413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9" name="Google Shape;1709;p8"/>
            <p:cNvSpPr/>
            <p:nvPr/>
          </p:nvSpPr>
          <p:spPr>
            <a:xfrm>
              <a:off x="3536750" y="4220000"/>
              <a:ext cx="46600" cy="38650"/>
            </a:xfrm>
            <a:custGeom>
              <a:rect b="b" l="l" r="r" t="t"/>
              <a:pathLst>
                <a:path extrusionOk="0" h="1546" w="1864">
                  <a:moveTo>
                    <a:pt x="1013" y="1"/>
                  </a:moveTo>
                  <a:cubicBezTo>
                    <a:pt x="970" y="1"/>
                    <a:pt x="926" y="5"/>
                    <a:pt x="881" y="12"/>
                  </a:cubicBezTo>
                  <a:cubicBezTo>
                    <a:pt x="202" y="131"/>
                    <a:pt x="0" y="1012"/>
                    <a:pt x="572" y="1405"/>
                  </a:cubicBezTo>
                  <a:cubicBezTo>
                    <a:pt x="713" y="1502"/>
                    <a:pt x="865" y="1545"/>
                    <a:pt x="1012" y="1545"/>
                  </a:cubicBezTo>
                  <a:cubicBezTo>
                    <a:pt x="1460" y="1545"/>
                    <a:pt x="1864" y="1142"/>
                    <a:pt x="1774" y="631"/>
                  </a:cubicBezTo>
                  <a:cubicBezTo>
                    <a:pt x="1700" y="259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0" name="Google Shape;1710;p8"/>
            <p:cNvSpPr/>
            <p:nvPr/>
          </p:nvSpPr>
          <p:spPr>
            <a:xfrm>
              <a:off x="3589975" y="4208750"/>
              <a:ext cx="95975" cy="33525"/>
            </a:xfrm>
            <a:custGeom>
              <a:rect b="b" l="l" r="r" t="t"/>
              <a:pathLst>
                <a:path extrusionOk="0" h="1341" w="3839">
                  <a:moveTo>
                    <a:pt x="3230" y="0"/>
                  </a:moveTo>
                  <a:cubicBezTo>
                    <a:pt x="3199" y="0"/>
                    <a:pt x="3167" y="3"/>
                    <a:pt x="3134" y="10"/>
                  </a:cubicBezTo>
                  <a:lnTo>
                    <a:pt x="538" y="474"/>
                  </a:lnTo>
                  <a:cubicBezTo>
                    <a:pt x="0" y="575"/>
                    <a:pt x="106" y="1341"/>
                    <a:pt x="597" y="1341"/>
                  </a:cubicBezTo>
                  <a:cubicBezTo>
                    <a:pt x="627" y="1341"/>
                    <a:pt x="659" y="1338"/>
                    <a:pt x="693" y="1331"/>
                  </a:cubicBezTo>
                  <a:lnTo>
                    <a:pt x="3300" y="867"/>
                  </a:lnTo>
                  <a:cubicBezTo>
                    <a:pt x="3838" y="766"/>
                    <a:pt x="3722" y="0"/>
                    <a:pt x="323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1" name="Google Shape;1711;p8"/>
            <p:cNvSpPr/>
            <p:nvPr/>
          </p:nvSpPr>
          <p:spPr>
            <a:xfrm>
              <a:off x="3546550" y="4273875"/>
              <a:ext cx="46625" cy="38650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1" y="1"/>
                    <a:pt x="927" y="5"/>
                    <a:pt x="882" y="12"/>
                  </a:cubicBezTo>
                  <a:cubicBezTo>
                    <a:pt x="203" y="131"/>
                    <a:pt x="1" y="1012"/>
                    <a:pt x="572" y="1405"/>
                  </a:cubicBezTo>
                  <a:cubicBezTo>
                    <a:pt x="711" y="1502"/>
                    <a:pt x="861" y="1546"/>
                    <a:pt x="1008" y="1546"/>
                  </a:cubicBezTo>
                  <a:cubicBezTo>
                    <a:pt x="1455" y="1546"/>
                    <a:pt x="1865" y="1142"/>
                    <a:pt x="1775" y="631"/>
                  </a:cubicBezTo>
                  <a:cubicBezTo>
                    <a:pt x="1701" y="259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2" name="Google Shape;1712;p8"/>
            <p:cNvSpPr/>
            <p:nvPr/>
          </p:nvSpPr>
          <p:spPr>
            <a:xfrm>
              <a:off x="3600725" y="4262500"/>
              <a:ext cx="93700" cy="33750"/>
            </a:xfrm>
            <a:custGeom>
              <a:rect b="b" l="l" r="r" t="t"/>
              <a:pathLst>
                <a:path extrusionOk="0" h="1350" w="3748">
                  <a:moveTo>
                    <a:pt x="3143" y="1"/>
                  </a:moveTo>
                  <a:cubicBezTo>
                    <a:pt x="3128" y="1"/>
                    <a:pt x="3112" y="1"/>
                    <a:pt x="3097" y="3"/>
                  </a:cubicBezTo>
                  <a:lnTo>
                    <a:pt x="501" y="467"/>
                  </a:lnTo>
                  <a:cubicBezTo>
                    <a:pt x="1" y="618"/>
                    <a:pt x="114" y="1349"/>
                    <a:pt x="620" y="1349"/>
                  </a:cubicBezTo>
                  <a:cubicBezTo>
                    <a:pt x="631" y="1349"/>
                    <a:pt x="644" y="1349"/>
                    <a:pt x="656" y="1348"/>
                  </a:cubicBezTo>
                  <a:lnTo>
                    <a:pt x="3251" y="872"/>
                  </a:lnTo>
                  <a:cubicBezTo>
                    <a:pt x="3748" y="722"/>
                    <a:pt x="3628" y="1"/>
                    <a:pt x="314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3" name="Google Shape;1713;p8"/>
            <p:cNvSpPr/>
            <p:nvPr/>
          </p:nvSpPr>
          <p:spPr>
            <a:xfrm>
              <a:off x="3557275" y="4331350"/>
              <a:ext cx="46550" cy="38925"/>
            </a:xfrm>
            <a:custGeom>
              <a:rect b="b" l="l" r="r" t="t"/>
              <a:pathLst>
                <a:path extrusionOk="0" h="1557" w="1862">
                  <a:moveTo>
                    <a:pt x="998" y="0"/>
                  </a:moveTo>
                  <a:cubicBezTo>
                    <a:pt x="956" y="0"/>
                    <a:pt x="913" y="4"/>
                    <a:pt x="870" y="11"/>
                  </a:cubicBezTo>
                  <a:cubicBezTo>
                    <a:pt x="191" y="130"/>
                    <a:pt x="1" y="1011"/>
                    <a:pt x="560" y="1416"/>
                  </a:cubicBezTo>
                  <a:cubicBezTo>
                    <a:pt x="701" y="1513"/>
                    <a:pt x="854" y="1556"/>
                    <a:pt x="1002" y="1556"/>
                  </a:cubicBezTo>
                  <a:cubicBezTo>
                    <a:pt x="1453" y="1556"/>
                    <a:pt x="1861" y="1153"/>
                    <a:pt x="1763" y="642"/>
                  </a:cubicBezTo>
                  <a:cubicBezTo>
                    <a:pt x="1699" y="268"/>
                    <a:pt x="1367" y="0"/>
                    <a:pt x="99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4" name="Google Shape;1714;p8"/>
            <p:cNvSpPr/>
            <p:nvPr/>
          </p:nvSpPr>
          <p:spPr>
            <a:xfrm>
              <a:off x="3610825" y="4319900"/>
              <a:ext cx="94725" cy="33875"/>
            </a:xfrm>
            <a:custGeom>
              <a:rect b="b" l="l" r="r" t="t"/>
              <a:pathLst>
                <a:path extrusionOk="0" h="1355" w="3789">
                  <a:moveTo>
                    <a:pt x="3178" y="0"/>
                  </a:moveTo>
                  <a:cubicBezTo>
                    <a:pt x="3156" y="0"/>
                    <a:pt x="3133" y="2"/>
                    <a:pt x="3109" y="5"/>
                  </a:cubicBezTo>
                  <a:lnTo>
                    <a:pt x="514" y="481"/>
                  </a:lnTo>
                  <a:cubicBezTo>
                    <a:pt x="0" y="606"/>
                    <a:pt x="110" y="1355"/>
                    <a:pt x="612" y="1355"/>
                  </a:cubicBezTo>
                  <a:cubicBezTo>
                    <a:pt x="634" y="1355"/>
                    <a:pt x="657" y="1353"/>
                    <a:pt x="680" y="1350"/>
                  </a:cubicBezTo>
                  <a:lnTo>
                    <a:pt x="3264" y="886"/>
                  </a:lnTo>
                  <a:cubicBezTo>
                    <a:pt x="3789" y="749"/>
                    <a:pt x="3680" y="0"/>
                    <a:pt x="317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5" name="Google Shape;1715;p8"/>
            <p:cNvSpPr/>
            <p:nvPr/>
          </p:nvSpPr>
          <p:spPr>
            <a:xfrm>
              <a:off x="3512625" y="4570700"/>
              <a:ext cx="194100" cy="174075"/>
            </a:xfrm>
            <a:custGeom>
              <a:rect b="b" l="l" r="r" t="t"/>
              <a:pathLst>
                <a:path extrusionOk="0" h="6963" w="7764">
                  <a:moveTo>
                    <a:pt x="3931" y="1"/>
                  </a:moveTo>
                  <a:cubicBezTo>
                    <a:pt x="2900" y="1"/>
                    <a:pt x="1886" y="469"/>
                    <a:pt x="1227" y="1343"/>
                  </a:cubicBezTo>
                  <a:lnTo>
                    <a:pt x="6954" y="4975"/>
                  </a:lnTo>
                  <a:cubicBezTo>
                    <a:pt x="7764" y="3403"/>
                    <a:pt x="7240" y="1474"/>
                    <a:pt x="5751" y="534"/>
                  </a:cubicBezTo>
                  <a:cubicBezTo>
                    <a:pt x="5189" y="174"/>
                    <a:pt x="4557" y="1"/>
                    <a:pt x="3931" y="1"/>
                  </a:cubicBezTo>
                  <a:close/>
                  <a:moveTo>
                    <a:pt x="810" y="1986"/>
                  </a:moveTo>
                  <a:lnTo>
                    <a:pt x="810" y="1986"/>
                  </a:lnTo>
                  <a:cubicBezTo>
                    <a:pt x="1" y="3558"/>
                    <a:pt x="525" y="5498"/>
                    <a:pt x="2013" y="6439"/>
                  </a:cubicBezTo>
                  <a:cubicBezTo>
                    <a:pt x="2577" y="6793"/>
                    <a:pt x="3207" y="6963"/>
                    <a:pt x="3830" y="6963"/>
                  </a:cubicBezTo>
                  <a:cubicBezTo>
                    <a:pt x="4864" y="6963"/>
                    <a:pt x="5880" y="6494"/>
                    <a:pt x="6549" y="5618"/>
                  </a:cubicBezTo>
                  <a:lnTo>
                    <a:pt x="810" y="1986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6" name="Google Shape;1716;p8"/>
            <p:cNvSpPr/>
            <p:nvPr/>
          </p:nvSpPr>
          <p:spPr>
            <a:xfrm>
              <a:off x="3876375" y="4197375"/>
              <a:ext cx="152125" cy="141000"/>
            </a:xfrm>
            <a:custGeom>
              <a:rect b="b" l="l" r="r" t="t"/>
              <a:pathLst>
                <a:path extrusionOk="0" h="5640" w="6085">
                  <a:moveTo>
                    <a:pt x="3596" y="0"/>
                  </a:moveTo>
                  <a:lnTo>
                    <a:pt x="1215" y="1632"/>
                  </a:lnTo>
                  <a:cubicBezTo>
                    <a:pt x="250" y="2286"/>
                    <a:pt x="0" y="3596"/>
                    <a:pt x="655" y="4549"/>
                  </a:cubicBezTo>
                  <a:lnTo>
                    <a:pt x="774" y="4715"/>
                  </a:lnTo>
                  <a:cubicBezTo>
                    <a:pt x="1175" y="5316"/>
                    <a:pt x="1834" y="5640"/>
                    <a:pt x="2508" y="5640"/>
                  </a:cubicBezTo>
                  <a:cubicBezTo>
                    <a:pt x="2915" y="5640"/>
                    <a:pt x="3328" y="5522"/>
                    <a:pt x="3691" y="5275"/>
                  </a:cubicBezTo>
                  <a:lnTo>
                    <a:pt x="6084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7" name="Google Shape;1717;p8"/>
            <p:cNvSpPr/>
            <p:nvPr/>
          </p:nvSpPr>
          <p:spPr>
            <a:xfrm>
              <a:off x="3979050" y="4138825"/>
              <a:ext cx="152125" cy="141025"/>
            </a:xfrm>
            <a:custGeom>
              <a:rect b="b" l="l" r="r" t="t"/>
              <a:pathLst>
                <a:path extrusionOk="0" h="5641" w="6085">
                  <a:moveTo>
                    <a:pt x="3578" y="1"/>
                  </a:moveTo>
                  <a:cubicBezTo>
                    <a:pt x="3170" y="1"/>
                    <a:pt x="2757" y="119"/>
                    <a:pt x="2394" y="366"/>
                  </a:cubicBezTo>
                  <a:lnTo>
                    <a:pt x="1" y="1997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5" y="3354"/>
                    <a:pt x="6085" y="2045"/>
                    <a:pt x="5430" y="1092"/>
                  </a:cubicBezTo>
                  <a:lnTo>
                    <a:pt x="5323" y="926"/>
                  </a:lnTo>
                  <a:cubicBezTo>
                    <a:pt x="4915" y="325"/>
                    <a:pt x="4252" y="1"/>
                    <a:pt x="357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8" name="Google Shape;1718;p8"/>
            <p:cNvSpPr/>
            <p:nvPr/>
          </p:nvSpPr>
          <p:spPr>
            <a:xfrm>
              <a:off x="3831725" y="4488350"/>
              <a:ext cx="268200" cy="266925"/>
            </a:xfrm>
            <a:custGeom>
              <a:rect b="b" l="l" r="r" t="t"/>
              <a:pathLst>
                <a:path extrusionOk="0" h="10677" w="10728">
                  <a:moveTo>
                    <a:pt x="5007" y="0"/>
                  </a:moveTo>
                  <a:cubicBezTo>
                    <a:pt x="4823" y="0"/>
                    <a:pt x="4676" y="135"/>
                    <a:pt x="4644" y="327"/>
                  </a:cubicBezTo>
                  <a:lnTo>
                    <a:pt x="4191" y="3804"/>
                  </a:lnTo>
                  <a:lnTo>
                    <a:pt x="715" y="3339"/>
                  </a:lnTo>
                  <a:cubicBezTo>
                    <a:pt x="700" y="3338"/>
                    <a:pt x="685" y="3337"/>
                    <a:pt x="670" y="3337"/>
                  </a:cubicBezTo>
                  <a:cubicBezTo>
                    <a:pt x="485" y="3337"/>
                    <a:pt x="320" y="3473"/>
                    <a:pt x="298" y="3661"/>
                  </a:cubicBezTo>
                  <a:lnTo>
                    <a:pt x="24" y="5637"/>
                  </a:lnTo>
                  <a:cubicBezTo>
                    <a:pt x="0" y="5840"/>
                    <a:pt x="143" y="6030"/>
                    <a:pt x="345" y="6054"/>
                  </a:cubicBezTo>
                  <a:lnTo>
                    <a:pt x="3834" y="6518"/>
                  </a:lnTo>
                  <a:lnTo>
                    <a:pt x="3370" y="9995"/>
                  </a:lnTo>
                  <a:cubicBezTo>
                    <a:pt x="3346" y="10197"/>
                    <a:pt x="3489" y="10388"/>
                    <a:pt x="3691" y="10412"/>
                  </a:cubicBezTo>
                  <a:lnTo>
                    <a:pt x="5668" y="10674"/>
                  </a:lnTo>
                  <a:cubicBezTo>
                    <a:pt x="5682" y="10675"/>
                    <a:pt x="5697" y="10676"/>
                    <a:pt x="5712" y="10676"/>
                  </a:cubicBezTo>
                  <a:cubicBezTo>
                    <a:pt x="5897" y="10676"/>
                    <a:pt x="6062" y="10540"/>
                    <a:pt x="6084" y="10352"/>
                  </a:cubicBezTo>
                  <a:lnTo>
                    <a:pt x="6537" y="6876"/>
                  </a:lnTo>
                  <a:lnTo>
                    <a:pt x="10025" y="7328"/>
                  </a:lnTo>
                  <a:cubicBezTo>
                    <a:pt x="10045" y="7331"/>
                    <a:pt x="10065" y="7333"/>
                    <a:pt x="10084" y="7333"/>
                  </a:cubicBezTo>
                  <a:cubicBezTo>
                    <a:pt x="10263" y="7333"/>
                    <a:pt x="10420" y="7189"/>
                    <a:pt x="10442" y="7007"/>
                  </a:cubicBezTo>
                  <a:lnTo>
                    <a:pt x="10704" y="5042"/>
                  </a:lnTo>
                  <a:cubicBezTo>
                    <a:pt x="10728" y="4828"/>
                    <a:pt x="10585" y="4649"/>
                    <a:pt x="10382" y="4613"/>
                  </a:cubicBezTo>
                  <a:lnTo>
                    <a:pt x="6906" y="4161"/>
                  </a:lnTo>
                  <a:lnTo>
                    <a:pt x="7358" y="684"/>
                  </a:lnTo>
                  <a:cubicBezTo>
                    <a:pt x="7382" y="482"/>
                    <a:pt x="7239" y="291"/>
                    <a:pt x="7037" y="256"/>
                  </a:cubicBezTo>
                  <a:lnTo>
                    <a:pt x="5072" y="6"/>
                  </a:lnTo>
                  <a:cubicBezTo>
                    <a:pt x="5050" y="2"/>
                    <a:pt x="5028" y="0"/>
                    <a:pt x="500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9" name="Google Shape;1719;p8"/>
            <p:cNvSpPr/>
            <p:nvPr/>
          </p:nvSpPr>
          <p:spPr>
            <a:xfrm>
              <a:off x="2694375" y="921250"/>
              <a:ext cx="271475" cy="338100"/>
            </a:xfrm>
            <a:custGeom>
              <a:rect b="b" l="l" r="r" t="t"/>
              <a:pathLst>
                <a:path extrusionOk="0" h="13524" w="10859">
                  <a:moveTo>
                    <a:pt x="4164" y="435"/>
                  </a:moveTo>
                  <a:cubicBezTo>
                    <a:pt x="4452" y="435"/>
                    <a:pt x="4735" y="607"/>
                    <a:pt x="4787" y="994"/>
                  </a:cubicBezTo>
                  <a:cubicBezTo>
                    <a:pt x="4822" y="1196"/>
                    <a:pt x="4763" y="1387"/>
                    <a:pt x="4632" y="1541"/>
                  </a:cubicBezTo>
                  <a:lnTo>
                    <a:pt x="3846" y="1684"/>
                  </a:lnTo>
                  <a:cubicBezTo>
                    <a:pt x="3668" y="1589"/>
                    <a:pt x="3548" y="1422"/>
                    <a:pt x="3513" y="1232"/>
                  </a:cubicBezTo>
                  <a:cubicBezTo>
                    <a:pt x="3398" y="732"/>
                    <a:pt x="3785" y="435"/>
                    <a:pt x="4164" y="435"/>
                  </a:cubicBezTo>
                  <a:close/>
                  <a:moveTo>
                    <a:pt x="7857" y="2749"/>
                  </a:moveTo>
                  <a:cubicBezTo>
                    <a:pt x="8127" y="2749"/>
                    <a:pt x="8353" y="2930"/>
                    <a:pt x="8406" y="3208"/>
                  </a:cubicBezTo>
                  <a:lnTo>
                    <a:pt x="9787" y="10769"/>
                  </a:lnTo>
                  <a:cubicBezTo>
                    <a:pt x="9847" y="11054"/>
                    <a:pt x="9644" y="11340"/>
                    <a:pt x="9359" y="11400"/>
                  </a:cubicBezTo>
                  <a:lnTo>
                    <a:pt x="3084" y="12543"/>
                  </a:lnTo>
                  <a:cubicBezTo>
                    <a:pt x="3049" y="12550"/>
                    <a:pt x="3014" y="12553"/>
                    <a:pt x="2980" y="12553"/>
                  </a:cubicBezTo>
                  <a:cubicBezTo>
                    <a:pt x="2722" y="12553"/>
                    <a:pt x="2495" y="12365"/>
                    <a:pt x="2453" y="12102"/>
                  </a:cubicBezTo>
                  <a:lnTo>
                    <a:pt x="1072" y="4530"/>
                  </a:lnTo>
                  <a:cubicBezTo>
                    <a:pt x="1012" y="4232"/>
                    <a:pt x="1215" y="3958"/>
                    <a:pt x="1512" y="3899"/>
                  </a:cubicBezTo>
                  <a:lnTo>
                    <a:pt x="2263" y="3768"/>
                  </a:lnTo>
                  <a:cubicBezTo>
                    <a:pt x="2294" y="3977"/>
                    <a:pt x="2481" y="4122"/>
                    <a:pt x="2688" y="4122"/>
                  </a:cubicBezTo>
                  <a:cubicBezTo>
                    <a:pt x="2716" y="4122"/>
                    <a:pt x="2745" y="4119"/>
                    <a:pt x="2775" y="4113"/>
                  </a:cubicBezTo>
                  <a:lnTo>
                    <a:pt x="6680" y="3399"/>
                  </a:lnTo>
                  <a:cubicBezTo>
                    <a:pt x="6906" y="3363"/>
                    <a:pt x="7073" y="3125"/>
                    <a:pt x="7025" y="2899"/>
                  </a:cubicBezTo>
                  <a:lnTo>
                    <a:pt x="7763" y="2756"/>
                  </a:lnTo>
                  <a:cubicBezTo>
                    <a:pt x="7795" y="2751"/>
                    <a:pt x="7826" y="2749"/>
                    <a:pt x="7857" y="2749"/>
                  </a:cubicBezTo>
                  <a:close/>
                  <a:moveTo>
                    <a:pt x="4145" y="0"/>
                  </a:moveTo>
                  <a:cubicBezTo>
                    <a:pt x="4082" y="0"/>
                    <a:pt x="4018" y="6"/>
                    <a:pt x="3953" y="17"/>
                  </a:cubicBezTo>
                  <a:cubicBezTo>
                    <a:pt x="3358" y="136"/>
                    <a:pt x="2965" y="708"/>
                    <a:pt x="3084" y="1303"/>
                  </a:cubicBezTo>
                  <a:cubicBezTo>
                    <a:pt x="3108" y="1482"/>
                    <a:pt x="3179" y="1637"/>
                    <a:pt x="3298" y="1779"/>
                  </a:cubicBezTo>
                  <a:lnTo>
                    <a:pt x="2525" y="1922"/>
                  </a:lnTo>
                  <a:cubicBezTo>
                    <a:pt x="2203" y="1982"/>
                    <a:pt x="1989" y="2291"/>
                    <a:pt x="2048" y="2601"/>
                  </a:cubicBezTo>
                  <a:lnTo>
                    <a:pt x="2096" y="2887"/>
                  </a:lnTo>
                  <a:lnTo>
                    <a:pt x="810" y="3125"/>
                  </a:lnTo>
                  <a:cubicBezTo>
                    <a:pt x="322" y="3208"/>
                    <a:pt x="0" y="3673"/>
                    <a:pt x="96" y="4161"/>
                  </a:cubicBezTo>
                  <a:lnTo>
                    <a:pt x="1667" y="12793"/>
                  </a:lnTo>
                  <a:cubicBezTo>
                    <a:pt x="1751" y="13223"/>
                    <a:pt x="2122" y="13524"/>
                    <a:pt x="2543" y="13524"/>
                  </a:cubicBezTo>
                  <a:cubicBezTo>
                    <a:pt x="2600" y="13524"/>
                    <a:pt x="2657" y="13518"/>
                    <a:pt x="2715" y="13507"/>
                  </a:cubicBezTo>
                  <a:lnTo>
                    <a:pt x="10049" y="12174"/>
                  </a:lnTo>
                  <a:cubicBezTo>
                    <a:pt x="10537" y="12078"/>
                    <a:pt x="10859" y="11614"/>
                    <a:pt x="10764" y="11126"/>
                  </a:cubicBezTo>
                  <a:lnTo>
                    <a:pt x="9192" y="2506"/>
                  </a:lnTo>
                  <a:cubicBezTo>
                    <a:pt x="9107" y="2069"/>
                    <a:pt x="8727" y="1766"/>
                    <a:pt x="8299" y="1766"/>
                  </a:cubicBezTo>
                  <a:cubicBezTo>
                    <a:pt x="8248" y="1766"/>
                    <a:pt x="8196" y="1771"/>
                    <a:pt x="8144" y="1779"/>
                  </a:cubicBezTo>
                  <a:lnTo>
                    <a:pt x="6870" y="2018"/>
                  </a:lnTo>
                  <a:lnTo>
                    <a:pt x="6823" y="1744"/>
                  </a:lnTo>
                  <a:cubicBezTo>
                    <a:pt x="6770" y="1458"/>
                    <a:pt x="6520" y="1258"/>
                    <a:pt x="6248" y="1258"/>
                  </a:cubicBezTo>
                  <a:cubicBezTo>
                    <a:pt x="6214" y="1258"/>
                    <a:pt x="6179" y="1261"/>
                    <a:pt x="6144" y="1268"/>
                  </a:cubicBezTo>
                  <a:lnTo>
                    <a:pt x="5192" y="1434"/>
                  </a:lnTo>
                  <a:cubicBezTo>
                    <a:pt x="5239" y="1268"/>
                    <a:pt x="5251" y="1089"/>
                    <a:pt x="5215" y="922"/>
                  </a:cubicBezTo>
                  <a:cubicBezTo>
                    <a:pt x="5130" y="381"/>
                    <a:pt x="4667" y="0"/>
                    <a:pt x="4145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0" name="Google Shape;1720;p8"/>
            <p:cNvSpPr/>
            <p:nvPr/>
          </p:nvSpPr>
          <p:spPr>
            <a:xfrm>
              <a:off x="2742600" y="1043050"/>
              <a:ext cx="46625" cy="38675"/>
            </a:xfrm>
            <a:custGeom>
              <a:rect b="b" l="l" r="r" t="t"/>
              <a:pathLst>
                <a:path extrusionOk="0" h="1547" w="1865">
                  <a:moveTo>
                    <a:pt x="1023" y="1"/>
                  </a:moveTo>
                  <a:cubicBezTo>
                    <a:pt x="976" y="1"/>
                    <a:pt x="929" y="5"/>
                    <a:pt x="881" y="15"/>
                  </a:cubicBezTo>
                  <a:cubicBezTo>
                    <a:pt x="191" y="134"/>
                    <a:pt x="0" y="1015"/>
                    <a:pt x="572" y="1408"/>
                  </a:cubicBezTo>
                  <a:cubicBezTo>
                    <a:pt x="708" y="1504"/>
                    <a:pt x="857" y="1547"/>
                    <a:pt x="1002" y="1547"/>
                  </a:cubicBezTo>
                  <a:cubicBezTo>
                    <a:pt x="1451" y="1547"/>
                    <a:pt x="1864" y="1138"/>
                    <a:pt x="1774" y="634"/>
                  </a:cubicBezTo>
                  <a:cubicBezTo>
                    <a:pt x="1701" y="266"/>
                    <a:pt x="1377" y="1"/>
                    <a:pt x="102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1" name="Google Shape;1721;p8"/>
            <p:cNvSpPr/>
            <p:nvPr/>
          </p:nvSpPr>
          <p:spPr>
            <a:xfrm>
              <a:off x="2795450" y="1031775"/>
              <a:ext cx="96450" cy="33875"/>
            </a:xfrm>
            <a:custGeom>
              <a:rect b="b" l="l" r="r" t="t"/>
              <a:pathLst>
                <a:path extrusionOk="0" h="1355" w="3858">
                  <a:moveTo>
                    <a:pt x="3263" y="1"/>
                  </a:moveTo>
                  <a:cubicBezTo>
                    <a:pt x="3227" y="1"/>
                    <a:pt x="3189" y="5"/>
                    <a:pt x="3149" y="14"/>
                  </a:cubicBezTo>
                  <a:lnTo>
                    <a:pt x="553" y="490"/>
                  </a:lnTo>
                  <a:cubicBezTo>
                    <a:pt x="0" y="580"/>
                    <a:pt x="121" y="1354"/>
                    <a:pt x="621" y="1354"/>
                  </a:cubicBezTo>
                  <a:cubicBezTo>
                    <a:pt x="649" y="1354"/>
                    <a:pt x="678" y="1352"/>
                    <a:pt x="708" y="1347"/>
                  </a:cubicBezTo>
                  <a:lnTo>
                    <a:pt x="3292" y="871"/>
                  </a:lnTo>
                  <a:cubicBezTo>
                    <a:pt x="3858" y="793"/>
                    <a:pt x="3761" y="1"/>
                    <a:pt x="326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2" name="Google Shape;1722;p8"/>
            <p:cNvSpPr/>
            <p:nvPr/>
          </p:nvSpPr>
          <p:spPr>
            <a:xfrm>
              <a:off x="2752425" y="1097000"/>
              <a:ext cx="46600" cy="38650"/>
            </a:xfrm>
            <a:custGeom>
              <a:rect b="b" l="l" r="r" t="t"/>
              <a:pathLst>
                <a:path extrusionOk="0" h="1546" w="1864">
                  <a:moveTo>
                    <a:pt x="1014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8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3" name="Google Shape;1723;p8"/>
            <p:cNvSpPr/>
            <p:nvPr/>
          </p:nvSpPr>
          <p:spPr>
            <a:xfrm>
              <a:off x="2806300" y="1085650"/>
              <a:ext cx="94075" cy="33725"/>
            </a:xfrm>
            <a:custGeom>
              <a:rect b="b" l="l" r="r" t="t"/>
              <a:pathLst>
                <a:path extrusionOk="0" h="1349" w="3763">
                  <a:moveTo>
                    <a:pt x="3143" y="0"/>
                  </a:moveTo>
                  <a:cubicBezTo>
                    <a:pt x="3131" y="0"/>
                    <a:pt x="3120" y="1"/>
                    <a:pt x="3108" y="2"/>
                  </a:cubicBezTo>
                  <a:lnTo>
                    <a:pt x="512" y="478"/>
                  </a:lnTo>
                  <a:cubicBezTo>
                    <a:pt x="0" y="618"/>
                    <a:pt x="125" y="1348"/>
                    <a:pt x="631" y="1348"/>
                  </a:cubicBezTo>
                  <a:cubicBezTo>
                    <a:pt x="643" y="1348"/>
                    <a:pt x="655" y="1348"/>
                    <a:pt x="667" y="1347"/>
                  </a:cubicBezTo>
                  <a:lnTo>
                    <a:pt x="3262" y="871"/>
                  </a:lnTo>
                  <a:cubicBezTo>
                    <a:pt x="3763" y="731"/>
                    <a:pt x="3638" y="0"/>
                    <a:pt x="314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4" name="Google Shape;1724;p8"/>
            <p:cNvSpPr/>
            <p:nvPr/>
          </p:nvSpPr>
          <p:spPr>
            <a:xfrm>
              <a:off x="2763125" y="1154450"/>
              <a:ext cx="46550" cy="38900"/>
            </a:xfrm>
            <a:custGeom>
              <a:rect b="b" l="l" r="r" t="t"/>
              <a:pathLst>
                <a:path extrusionOk="0" h="1556" w="1862">
                  <a:moveTo>
                    <a:pt x="1002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17"/>
                  </a:cubicBezTo>
                  <a:cubicBezTo>
                    <a:pt x="700" y="1513"/>
                    <a:pt x="851" y="1556"/>
                    <a:pt x="997" y="1556"/>
                  </a:cubicBezTo>
                  <a:cubicBezTo>
                    <a:pt x="1451" y="1556"/>
                    <a:pt x="1862" y="1147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5" name="Google Shape;1725;p8"/>
            <p:cNvSpPr/>
            <p:nvPr/>
          </p:nvSpPr>
          <p:spPr>
            <a:xfrm>
              <a:off x="2816575" y="1143050"/>
              <a:ext cx="94925" cy="34125"/>
            </a:xfrm>
            <a:custGeom>
              <a:rect b="b" l="l" r="r" t="t"/>
              <a:pathLst>
                <a:path extrusionOk="0" h="1365" w="3797">
                  <a:moveTo>
                    <a:pt x="3172" y="0"/>
                  </a:moveTo>
                  <a:cubicBezTo>
                    <a:pt x="3153" y="0"/>
                    <a:pt x="3133" y="1"/>
                    <a:pt x="3113" y="4"/>
                  </a:cubicBezTo>
                  <a:lnTo>
                    <a:pt x="518" y="480"/>
                  </a:lnTo>
                  <a:cubicBezTo>
                    <a:pt x="1" y="606"/>
                    <a:pt x="116" y="1364"/>
                    <a:pt x="616" y="1364"/>
                  </a:cubicBezTo>
                  <a:cubicBezTo>
                    <a:pt x="634" y="1364"/>
                    <a:pt x="653" y="1363"/>
                    <a:pt x="673" y="1361"/>
                  </a:cubicBezTo>
                  <a:lnTo>
                    <a:pt x="3280" y="885"/>
                  </a:lnTo>
                  <a:cubicBezTo>
                    <a:pt x="3797" y="747"/>
                    <a:pt x="3682" y="0"/>
                    <a:pt x="317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6" name="Google Shape;1726;p8"/>
            <p:cNvSpPr/>
            <p:nvPr/>
          </p:nvSpPr>
          <p:spPr>
            <a:xfrm>
              <a:off x="2718475" y="1393950"/>
              <a:ext cx="194100" cy="173950"/>
            </a:xfrm>
            <a:custGeom>
              <a:rect b="b" l="l" r="r" t="t"/>
              <a:pathLst>
                <a:path extrusionOk="0" h="6958" w="7764">
                  <a:moveTo>
                    <a:pt x="3923" y="1"/>
                  </a:moveTo>
                  <a:cubicBezTo>
                    <a:pt x="2893" y="1"/>
                    <a:pt x="1881" y="465"/>
                    <a:pt x="1215" y="1338"/>
                  </a:cubicBezTo>
                  <a:lnTo>
                    <a:pt x="6954" y="4969"/>
                  </a:lnTo>
                  <a:cubicBezTo>
                    <a:pt x="7764" y="3398"/>
                    <a:pt x="7240" y="1469"/>
                    <a:pt x="5752" y="528"/>
                  </a:cubicBezTo>
                  <a:cubicBezTo>
                    <a:pt x="5184" y="173"/>
                    <a:pt x="4550" y="1"/>
                    <a:pt x="3923" y="1"/>
                  </a:cubicBezTo>
                  <a:close/>
                  <a:moveTo>
                    <a:pt x="810" y="1993"/>
                  </a:moveTo>
                  <a:cubicBezTo>
                    <a:pt x="1" y="3553"/>
                    <a:pt x="525" y="5481"/>
                    <a:pt x="2013" y="6434"/>
                  </a:cubicBezTo>
                  <a:cubicBezTo>
                    <a:pt x="2577" y="6788"/>
                    <a:pt x="3207" y="6958"/>
                    <a:pt x="3830" y="6958"/>
                  </a:cubicBezTo>
                  <a:cubicBezTo>
                    <a:pt x="4864" y="6958"/>
                    <a:pt x="5881" y="6489"/>
                    <a:pt x="6549" y="5612"/>
                  </a:cubicBezTo>
                  <a:lnTo>
                    <a:pt x="810" y="1993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7" name="Google Shape;1727;p8"/>
            <p:cNvSpPr/>
            <p:nvPr/>
          </p:nvSpPr>
          <p:spPr>
            <a:xfrm>
              <a:off x="3082225" y="1020500"/>
              <a:ext cx="151825" cy="141000"/>
            </a:xfrm>
            <a:custGeom>
              <a:rect b="b" l="l" r="r" t="t"/>
              <a:pathLst>
                <a:path extrusionOk="0" h="5640" w="6073">
                  <a:moveTo>
                    <a:pt x="3596" y="0"/>
                  </a:moveTo>
                  <a:lnTo>
                    <a:pt x="1203" y="1631"/>
                  </a:lnTo>
                  <a:cubicBezTo>
                    <a:pt x="250" y="2286"/>
                    <a:pt x="0" y="3596"/>
                    <a:pt x="655" y="4560"/>
                  </a:cubicBezTo>
                  <a:lnTo>
                    <a:pt x="762" y="4715"/>
                  </a:lnTo>
                  <a:cubicBezTo>
                    <a:pt x="1170" y="5316"/>
                    <a:pt x="1833" y="5640"/>
                    <a:pt x="2507" y="5640"/>
                  </a:cubicBezTo>
                  <a:cubicBezTo>
                    <a:pt x="2915" y="5640"/>
                    <a:pt x="3328" y="5521"/>
                    <a:pt x="3691" y="5275"/>
                  </a:cubicBezTo>
                  <a:lnTo>
                    <a:pt x="6072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8" name="Google Shape;1728;p8"/>
            <p:cNvSpPr/>
            <p:nvPr/>
          </p:nvSpPr>
          <p:spPr>
            <a:xfrm>
              <a:off x="3184900" y="962250"/>
              <a:ext cx="152125" cy="140725"/>
            </a:xfrm>
            <a:custGeom>
              <a:rect b="b" l="l" r="r" t="t"/>
              <a:pathLst>
                <a:path extrusionOk="0" h="5629" w="6085">
                  <a:moveTo>
                    <a:pt x="3578" y="1"/>
                  </a:moveTo>
                  <a:cubicBezTo>
                    <a:pt x="3170" y="1"/>
                    <a:pt x="2757" y="119"/>
                    <a:pt x="2394" y="366"/>
                  </a:cubicBezTo>
                  <a:lnTo>
                    <a:pt x="1" y="1985"/>
                  </a:lnTo>
                  <a:lnTo>
                    <a:pt x="2477" y="5628"/>
                  </a:lnTo>
                  <a:lnTo>
                    <a:pt x="4871" y="4009"/>
                  </a:lnTo>
                  <a:cubicBezTo>
                    <a:pt x="5835" y="3354"/>
                    <a:pt x="6085" y="2044"/>
                    <a:pt x="5430" y="1080"/>
                  </a:cubicBezTo>
                  <a:lnTo>
                    <a:pt x="5323" y="925"/>
                  </a:lnTo>
                  <a:cubicBezTo>
                    <a:pt x="4915" y="324"/>
                    <a:pt x="4252" y="1"/>
                    <a:pt x="357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9" name="Google Shape;1729;p8"/>
            <p:cNvSpPr/>
            <p:nvPr/>
          </p:nvSpPr>
          <p:spPr>
            <a:xfrm>
              <a:off x="3037575" y="1311750"/>
              <a:ext cx="267900" cy="266650"/>
            </a:xfrm>
            <a:custGeom>
              <a:rect b="b" l="l" r="r" t="t"/>
              <a:pathLst>
                <a:path extrusionOk="0" h="10666" w="10716">
                  <a:moveTo>
                    <a:pt x="4998" y="1"/>
                  </a:moveTo>
                  <a:cubicBezTo>
                    <a:pt x="4820" y="1"/>
                    <a:pt x="4665" y="136"/>
                    <a:pt x="4644" y="328"/>
                  </a:cubicBezTo>
                  <a:lnTo>
                    <a:pt x="4191" y="3805"/>
                  </a:lnTo>
                  <a:lnTo>
                    <a:pt x="703" y="3340"/>
                  </a:lnTo>
                  <a:cubicBezTo>
                    <a:pt x="688" y="3338"/>
                    <a:pt x="673" y="3338"/>
                    <a:pt x="659" y="3338"/>
                  </a:cubicBezTo>
                  <a:cubicBezTo>
                    <a:pt x="473" y="3338"/>
                    <a:pt x="308" y="3474"/>
                    <a:pt x="286" y="3662"/>
                  </a:cubicBezTo>
                  <a:lnTo>
                    <a:pt x="24" y="5638"/>
                  </a:lnTo>
                  <a:cubicBezTo>
                    <a:pt x="0" y="5840"/>
                    <a:pt x="143" y="6031"/>
                    <a:pt x="346" y="6055"/>
                  </a:cubicBezTo>
                  <a:lnTo>
                    <a:pt x="346" y="6043"/>
                  </a:lnTo>
                  <a:lnTo>
                    <a:pt x="3834" y="6507"/>
                  </a:lnTo>
                  <a:lnTo>
                    <a:pt x="3370" y="9984"/>
                  </a:lnTo>
                  <a:cubicBezTo>
                    <a:pt x="3334" y="10186"/>
                    <a:pt x="3477" y="10377"/>
                    <a:pt x="3691" y="10401"/>
                  </a:cubicBezTo>
                  <a:lnTo>
                    <a:pt x="5656" y="10663"/>
                  </a:lnTo>
                  <a:cubicBezTo>
                    <a:pt x="5671" y="10664"/>
                    <a:pt x="5685" y="10665"/>
                    <a:pt x="5700" y="10665"/>
                  </a:cubicBezTo>
                  <a:cubicBezTo>
                    <a:pt x="5885" y="10665"/>
                    <a:pt x="6050" y="10529"/>
                    <a:pt x="6072" y="10341"/>
                  </a:cubicBezTo>
                  <a:lnTo>
                    <a:pt x="6537" y="6864"/>
                  </a:lnTo>
                  <a:lnTo>
                    <a:pt x="10013" y="7329"/>
                  </a:lnTo>
                  <a:cubicBezTo>
                    <a:pt x="10028" y="7331"/>
                    <a:pt x="10043" y="7331"/>
                    <a:pt x="10058" y="7331"/>
                  </a:cubicBezTo>
                  <a:cubicBezTo>
                    <a:pt x="10243" y="7331"/>
                    <a:pt x="10408" y="7195"/>
                    <a:pt x="10430" y="7007"/>
                  </a:cubicBezTo>
                  <a:lnTo>
                    <a:pt x="10692" y="5031"/>
                  </a:lnTo>
                  <a:cubicBezTo>
                    <a:pt x="10716" y="4828"/>
                    <a:pt x="10573" y="4638"/>
                    <a:pt x="10371" y="4614"/>
                  </a:cubicBezTo>
                  <a:lnTo>
                    <a:pt x="6894" y="4150"/>
                  </a:lnTo>
                  <a:lnTo>
                    <a:pt x="7358" y="673"/>
                  </a:lnTo>
                  <a:cubicBezTo>
                    <a:pt x="7382" y="471"/>
                    <a:pt x="7239" y="280"/>
                    <a:pt x="7037" y="256"/>
                  </a:cubicBezTo>
                  <a:lnTo>
                    <a:pt x="5060" y="6"/>
                  </a:lnTo>
                  <a:cubicBezTo>
                    <a:pt x="5040" y="3"/>
                    <a:pt x="5019" y="1"/>
                    <a:pt x="499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0" name="Google Shape;1730;p8"/>
            <p:cNvSpPr/>
            <p:nvPr/>
          </p:nvSpPr>
          <p:spPr>
            <a:xfrm>
              <a:off x="2694675" y="1715600"/>
              <a:ext cx="271175" cy="338100"/>
            </a:xfrm>
            <a:custGeom>
              <a:rect b="b" l="l" r="r" t="t"/>
              <a:pathLst>
                <a:path extrusionOk="0" h="13524" w="10847">
                  <a:moveTo>
                    <a:pt x="4148" y="429"/>
                  </a:moveTo>
                  <a:cubicBezTo>
                    <a:pt x="4437" y="429"/>
                    <a:pt x="4723" y="604"/>
                    <a:pt x="4775" y="997"/>
                  </a:cubicBezTo>
                  <a:cubicBezTo>
                    <a:pt x="4810" y="1188"/>
                    <a:pt x="4751" y="1390"/>
                    <a:pt x="4620" y="1533"/>
                  </a:cubicBezTo>
                  <a:lnTo>
                    <a:pt x="3834" y="1688"/>
                  </a:lnTo>
                  <a:cubicBezTo>
                    <a:pt x="3656" y="1593"/>
                    <a:pt x="3536" y="1426"/>
                    <a:pt x="3501" y="1224"/>
                  </a:cubicBezTo>
                  <a:cubicBezTo>
                    <a:pt x="3386" y="725"/>
                    <a:pt x="3770" y="429"/>
                    <a:pt x="4148" y="429"/>
                  </a:cubicBezTo>
                  <a:close/>
                  <a:moveTo>
                    <a:pt x="7843" y="2740"/>
                  </a:moveTo>
                  <a:cubicBezTo>
                    <a:pt x="8105" y="2740"/>
                    <a:pt x="8341" y="2921"/>
                    <a:pt x="8394" y="3188"/>
                  </a:cubicBezTo>
                  <a:lnTo>
                    <a:pt x="9775" y="10761"/>
                  </a:lnTo>
                  <a:cubicBezTo>
                    <a:pt x="9835" y="11058"/>
                    <a:pt x="9632" y="11344"/>
                    <a:pt x="9347" y="11392"/>
                  </a:cubicBezTo>
                  <a:lnTo>
                    <a:pt x="3072" y="12535"/>
                  </a:lnTo>
                  <a:cubicBezTo>
                    <a:pt x="3037" y="12542"/>
                    <a:pt x="3002" y="12545"/>
                    <a:pt x="2968" y="12545"/>
                  </a:cubicBezTo>
                  <a:cubicBezTo>
                    <a:pt x="2710" y="12545"/>
                    <a:pt x="2483" y="12357"/>
                    <a:pt x="2441" y="12094"/>
                  </a:cubicBezTo>
                  <a:lnTo>
                    <a:pt x="1060" y="4534"/>
                  </a:lnTo>
                  <a:cubicBezTo>
                    <a:pt x="1000" y="4236"/>
                    <a:pt x="1203" y="3950"/>
                    <a:pt x="1500" y="3903"/>
                  </a:cubicBezTo>
                  <a:lnTo>
                    <a:pt x="2251" y="3760"/>
                  </a:lnTo>
                  <a:cubicBezTo>
                    <a:pt x="2283" y="3975"/>
                    <a:pt x="2471" y="4122"/>
                    <a:pt x="2682" y="4122"/>
                  </a:cubicBezTo>
                  <a:cubicBezTo>
                    <a:pt x="2705" y="4122"/>
                    <a:pt x="2728" y="4120"/>
                    <a:pt x="2751" y="4117"/>
                  </a:cubicBezTo>
                  <a:lnTo>
                    <a:pt x="6668" y="3391"/>
                  </a:lnTo>
                  <a:cubicBezTo>
                    <a:pt x="6894" y="3355"/>
                    <a:pt x="7061" y="3129"/>
                    <a:pt x="7013" y="2890"/>
                  </a:cubicBezTo>
                  <a:lnTo>
                    <a:pt x="7751" y="2748"/>
                  </a:lnTo>
                  <a:cubicBezTo>
                    <a:pt x="7782" y="2743"/>
                    <a:pt x="7812" y="2740"/>
                    <a:pt x="7843" y="2740"/>
                  </a:cubicBezTo>
                  <a:close/>
                  <a:moveTo>
                    <a:pt x="4150" y="0"/>
                  </a:moveTo>
                  <a:cubicBezTo>
                    <a:pt x="4081" y="0"/>
                    <a:pt x="4011" y="7"/>
                    <a:pt x="3941" y="21"/>
                  </a:cubicBezTo>
                  <a:cubicBezTo>
                    <a:pt x="3346" y="128"/>
                    <a:pt x="2953" y="700"/>
                    <a:pt x="3072" y="1307"/>
                  </a:cubicBezTo>
                  <a:cubicBezTo>
                    <a:pt x="3096" y="1474"/>
                    <a:pt x="3179" y="1640"/>
                    <a:pt x="3286" y="1783"/>
                  </a:cubicBezTo>
                  <a:lnTo>
                    <a:pt x="2513" y="1926"/>
                  </a:lnTo>
                  <a:cubicBezTo>
                    <a:pt x="2191" y="1986"/>
                    <a:pt x="1977" y="2295"/>
                    <a:pt x="2036" y="2617"/>
                  </a:cubicBezTo>
                  <a:lnTo>
                    <a:pt x="2084" y="2890"/>
                  </a:lnTo>
                  <a:lnTo>
                    <a:pt x="798" y="3129"/>
                  </a:lnTo>
                  <a:cubicBezTo>
                    <a:pt x="310" y="3212"/>
                    <a:pt x="0" y="3676"/>
                    <a:pt x="84" y="4164"/>
                  </a:cubicBezTo>
                  <a:lnTo>
                    <a:pt x="1655" y="12785"/>
                  </a:lnTo>
                  <a:cubicBezTo>
                    <a:pt x="1740" y="13221"/>
                    <a:pt x="2120" y="13524"/>
                    <a:pt x="2549" y="13524"/>
                  </a:cubicBezTo>
                  <a:cubicBezTo>
                    <a:pt x="2600" y="13524"/>
                    <a:pt x="2651" y="13520"/>
                    <a:pt x="2703" y="13511"/>
                  </a:cubicBezTo>
                  <a:lnTo>
                    <a:pt x="10037" y="12165"/>
                  </a:lnTo>
                  <a:cubicBezTo>
                    <a:pt x="10525" y="12082"/>
                    <a:pt x="10847" y="11618"/>
                    <a:pt x="10752" y="11130"/>
                  </a:cubicBezTo>
                  <a:lnTo>
                    <a:pt x="9180" y="2498"/>
                  </a:lnTo>
                  <a:cubicBezTo>
                    <a:pt x="9107" y="2067"/>
                    <a:pt x="8737" y="1766"/>
                    <a:pt x="8316" y="1766"/>
                  </a:cubicBezTo>
                  <a:cubicBezTo>
                    <a:pt x="8260" y="1766"/>
                    <a:pt x="8202" y="1772"/>
                    <a:pt x="8144" y="1783"/>
                  </a:cubicBezTo>
                  <a:lnTo>
                    <a:pt x="6858" y="2009"/>
                  </a:lnTo>
                  <a:lnTo>
                    <a:pt x="6799" y="1736"/>
                  </a:lnTo>
                  <a:cubicBezTo>
                    <a:pt x="6745" y="1446"/>
                    <a:pt x="6497" y="1252"/>
                    <a:pt x="6213" y="1252"/>
                  </a:cubicBezTo>
                  <a:cubicBezTo>
                    <a:pt x="6183" y="1252"/>
                    <a:pt x="6152" y="1255"/>
                    <a:pt x="6120" y="1259"/>
                  </a:cubicBezTo>
                  <a:lnTo>
                    <a:pt x="5180" y="1438"/>
                  </a:lnTo>
                  <a:cubicBezTo>
                    <a:pt x="5227" y="1259"/>
                    <a:pt x="5239" y="1081"/>
                    <a:pt x="5203" y="914"/>
                  </a:cubicBezTo>
                  <a:cubicBezTo>
                    <a:pt x="5119" y="378"/>
                    <a:pt x="4665" y="0"/>
                    <a:pt x="415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1" name="Google Shape;1731;p8"/>
            <p:cNvSpPr/>
            <p:nvPr/>
          </p:nvSpPr>
          <p:spPr>
            <a:xfrm>
              <a:off x="2742600" y="1837275"/>
              <a:ext cx="46600" cy="38650"/>
            </a:xfrm>
            <a:custGeom>
              <a:rect b="b" l="l" r="r" t="t"/>
              <a:pathLst>
                <a:path extrusionOk="0" h="1546" w="1864">
                  <a:moveTo>
                    <a:pt x="1014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8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2" name="Google Shape;1732;p8"/>
            <p:cNvSpPr/>
            <p:nvPr/>
          </p:nvSpPr>
          <p:spPr>
            <a:xfrm>
              <a:off x="2795100" y="1825825"/>
              <a:ext cx="97250" cy="34100"/>
            </a:xfrm>
            <a:custGeom>
              <a:rect b="b" l="l" r="r" t="t"/>
              <a:pathLst>
                <a:path extrusionOk="0" h="1364" w="3890">
                  <a:moveTo>
                    <a:pt x="3293" y="0"/>
                  </a:moveTo>
                  <a:cubicBezTo>
                    <a:pt x="3252" y="0"/>
                    <a:pt x="3209" y="6"/>
                    <a:pt x="3163" y="17"/>
                  </a:cubicBezTo>
                  <a:lnTo>
                    <a:pt x="567" y="494"/>
                  </a:lnTo>
                  <a:cubicBezTo>
                    <a:pt x="1" y="571"/>
                    <a:pt x="108" y="1364"/>
                    <a:pt x="608" y="1364"/>
                  </a:cubicBezTo>
                  <a:cubicBezTo>
                    <a:pt x="644" y="1364"/>
                    <a:pt x="682" y="1360"/>
                    <a:pt x="722" y="1351"/>
                  </a:cubicBezTo>
                  <a:lnTo>
                    <a:pt x="3318" y="875"/>
                  </a:lnTo>
                  <a:cubicBezTo>
                    <a:pt x="3890" y="809"/>
                    <a:pt x="3791" y="0"/>
                    <a:pt x="329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3" name="Google Shape;1733;p8"/>
            <p:cNvSpPr/>
            <p:nvPr/>
          </p:nvSpPr>
          <p:spPr>
            <a:xfrm>
              <a:off x="2752425" y="1891150"/>
              <a:ext cx="46600" cy="38650"/>
            </a:xfrm>
            <a:custGeom>
              <a:rect b="b" l="l" r="r" t="t"/>
              <a:pathLst>
                <a:path extrusionOk="0" h="1546" w="1864">
                  <a:moveTo>
                    <a:pt x="1013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8" y="1545"/>
                  </a:cubicBezTo>
                  <a:cubicBezTo>
                    <a:pt x="1454" y="1545"/>
                    <a:pt x="1864" y="1145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4" name="Google Shape;1734;p8"/>
            <p:cNvSpPr/>
            <p:nvPr/>
          </p:nvSpPr>
          <p:spPr>
            <a:xfrm>
              <a:off x="2806400" y="1879800"/>
              <a:ext cx="93975" cy="33750"/>
            </a:xfrm>
            <a:custGeom>
              <a:rect b="b" l="l" r="r" t="t"/>
              <a:pathLst>
                <a:path extrusionOk="0" h="1350" w="3759">
                  <a:moveTo>
                    <a:pt x="3139" y="0"/>
                  </a:moveTo>
                  <a:cubicBezTo>
                    <a:pt x="3127" y="0"/>
                    <a:pt x="3116" y="1"/>
                    <a:pt x="3104" y="2"/>
                  </a:cubicBezTo>
                  <a:lnTo>
                    <a:pt x="508" y="478"/>
                  </a:lnTo>
                  <a:cubicBezTo>
                    <a:pt x="0" y="628"/>
                    <a:pt x="119" y="1349"/>
                    <a:pt x="615" y="1349"/>
                  </a:cubicBezTo>
                  <a:cubicBezTo>
                    <a:pt x="631" y="1349"/>
                    <a:pt x="647" y="1348"/>
                    <a:pt x="663" y="1347"/>
                  </a:cubicBezTo>
                  <a:lnTo>
                    <a:pt x="3258" y="883"/>
                  </a:lnTo>
                  <a:cubicBezTo>
                    <a:pt x="3759" y="731"/>
                    <a:pt x="3634" y="0"/>
                    <a:pt x="313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5" name="Google Shape;1735;p8"/>
            <p:cNvSpPr/>
            <p:nvPr/>
          </p:nvSpPr>
          <p:spPr>
            <a:xfrm>
              <a:off x="2763125" y="1948900"/>
              <a:ext cx="46325" cy="38625"/>
            </a:xfrm>
            <a:custGeom>
              <a:rect b="b" l="l" r="r" t="t"/>
              <a:pathLst>
                <a:path extrusionOk="0" h="1545" w="1853">
                  <a:moveTo>
                    <a:pt x="1003" y="0"/>
                  </a:moveTo>
                  <a:cubicBezTo>
                    <a:pt x="959" y="0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3" y="1545"/>
                    <a:pt x="1000" y="1545"/>
                  </a:cubicBezTo>
                  <a:cubicBezTo>
                    <a:pt x="1449" y="1545"/>
                    <a:pt x="1853" y="1142"/>
                    <a:pt x="1763" y="631"/>
                  </a:cubicBezTo>
                  <a:cubicBezTo>
                    <a:pt x="1699" y="259"/>
                    <a:pt x="1369" y="0"/>
                    <a:pt x="100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6" name="Google Shape;1736;p8"/>
            <p:cNvSpPr/>
            <p:nvPr/>
          </p:nvSpPr>
          <p:spPr>
            <a:xfrm>
              <a:off x="2816800" y="1937225"/>
              <a:ext cx="94500" cy="34050"/>
            </a:xfrm>
            <a:custGeom>
              <a:rect b="b" l="l" r="r" t="t"/>
              <a:pathLst>
                <a:path extrusionOk="0" h="1362" w="3780">
                  <a:moveTo>
                    <a:pt x="3152" y="0"/>
                  </a:moveTo>
                  <a:cubicBezTo>
                    <a:pt x="3137" y="0"/>
                    <a:pt x="3121" y="1"/>
                    <a:pt x="3104" y="2"/>
                  </a:cubicBezTo>
                  <a:lnTo>
                    <a:pt x="3104" y="14"/>
                  </a:lnTo>
                  <a:lnTo>
                    <a:pt x="509" y="479"/>
                  </a:lnTo>
                  <a:cubicBezTo>
                    <a:pt x="0" y="617"/>
                    <a:pt x="120" y="1362"/>
                    <a:pt x="617" y="1362"/>
                  </a:cubicBezTo>
                  <a:cubicBezTo>
                    <a:pt x="633" y="1362"/>
                    <a:pt x="648" y="1361"/>
                    <a:pt x="664" y="1360"/>
                  </a:cubicBezTo>
                  <a:lnTo>
                    <a:pt x="3271" y="883"/>
                  </a:lnTo>
                  <a:cubicBezTo>
                    <a:pt x="3779" y="733"/>
                    <a:pt x="3660" y="0"/>
                    <a:pt x="315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7" name="Google Shape;1737;p8"/>
            <p:cNvSpPr/>
            <p:nvPr/>
          </p:nvSpPr>
          <p:spPr>
            <a:xfrm>
              <a:off x="2718475" y="2188400"/>
              <a:ext cx="193200" cy="173650"/>
            </a:xfrm>
            <a:custGeom>
              <a:rect b="b" l="l" r="r" t="t"/>
              <a:pathLst>
                <a:path extrusionOk="0" h="6946" w="7728">
                  <a:moveTo>
                    <a:pt x="3945" y="0"/>
                  </a:moveTo>
                  <a:cubicBezTo>
                    <a:pt x="2913" y="0"/>
                    <a:pt x="1896" y="464"/>
                    <a:pt x="1215" y="1338"/>
                  </a:cubicBezTo>
                  <a:lnTo>
                    <a:pt x="6954" y="4957"/>
                  </a:lnTo>
                  <a:cubicBezTo>
                    <a:pt x="7728" y="3398"/>
                    <a:pt x="7240" y="1469"/>
                    <a:pt x="5775" y="528"/>
                  </a:cubicBezTo>
                  <a:cubicBezTo>
                    <a:pt x="5208" y="172"/>
                    <a:pt x="4574" y="0"/>
                    <a:pt x="3945" y="0"/>
                  </a:cubicBezTo>
                  <a:close/>
                  <a:moveTo>
                    <a:pt x="810" y="1981"/>
                  </a:moveTo>
                  <a:cubicBezTo>
                    <a:pt x="1" y="3552"/>
                    <a:pt x="525" y="5481"/>
                    <a:pt x="2013" y="6422"/>
                  </a:cubicBezTo>
                  <a:cubicBezTo>
                    <a:pt x="2577" y="6775"/>
                    <a:pt x="3207" y="6946"/>
                    <a:pt x="3830" y="6946"/>
                  </a:cubicBezTo>
                  <a:cubicBezTo>
                    <a:pt x="4864" y="6946"/>
                    <a:pt x="5881" y="6477"/>
                    <a:pt x="6549" y="5600"/>
                  </a:cubicBezTo>
                  <a:lnTo>
                    <a:pt x="810" y="198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8" name="Google Shape;1738;p8"/>
            <p:cNvSpPr/>
            <p:nvPr/>
          </p:nvSpPr>
          <p:spPr>
            <a:xfrm>
              <a:off x="3081925" y="1814925"/>
              <a:ext cx="152125" cy="140725"/>
            </a:xfrm>
            <a:custGeom>
              <a:rect b="b" l="l" r="r" t="t"/>
              <a:pathLst>
                <a:path extrusionOk="0" h="5629" w="6085">
                  <a:moveTo>
                    <a:pt x="3608" y="1"/>
                  </a:moveTo>
                  <a:lnTo>
                    <a:pt x="1215" y="1620"/>
                  </a:lnTo>
                  <a:cubicBezTo>
                    <a:pt x="250" y="2275"/>
                    <a:pt x="0" y="3585"/>
                    <a:pt x="667" y="4549"/>
                  </a:cubicBezTo>
                  <a:lnTo>
                    <a:pt x="774" y="4704"/>
                  </a:lnTo>
                  <a:cubicBezTo>
                    <a:pt x="1182" y="5305"/>
                    <a:pt x="1845" y="5629"/>
                    <a:pt x="2519" y="5629"/>
                  </a:cubicBezTo>
                  <a:cubicBezTo>
                    <a:pt x="2927" y="5629"/>
                    <a:pt x="3340" y="5510"/>
                    <a:pt x="3703" y="5264"/>
                  </a:cubicBezTo>
                  <a:lnTo>
                    <a:pt x="6084" y="3644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9" name="Google Shape;1739;p8"/>
            <p:cNvSpPr/>
            <p:nvPr/>
          </p:nvSpPr>
          <p:spPr>
            <a:xfrm>
              <a:off x="3184900" y="1756600"/>
              <a:ext cx="152125" cy="140800"/>
            </a:xfrm>
            <a:custGeom>
              <a:rect b="b" l="l" r="r" t="t"/>
              <a:pathLst>
                <a:path extrusionOk="0" h="5632" w="6085">
                  <a:moveTo>
                    <a:pt x="3589" y="1"/>
                  </a:moveTo>
                  <a:cubicBezTo>
                    <a:pt x="3177" y="1"/>
                    <a:pt x="2761" y="120"/>
                    <a:pt x="2394" y="369"/>
                  </a:cubicBezTo>
                  <a:lnTo>
                    <a:pt x="1" y="1989"/>
                  </a:lnTo>
                  <a:lnTo>
                    <a:pt x="2477" y="5632"/>
                  </a:lnTo>
                  <a:lnTo>
                    <a:pt x="4871" y="4001"/>
                  </a:lnTo>
                  <a:cubicBezTo>
                    <a:pt x="5835" y="3346"/>
                    <a:pt x="6085" y="2036"/>
                    <a:pt x="5430" y="1072"/>
                  </a:cubicBezTo>
                  <a:lnTo>
                    <a:pt x="5430" y="1072"/>
                  </a:lnTo>
                  <a:lnTo>
                    <a:pt x="5430" y="1084"/>
                  </a:lnTo>
                  <a:lnTo>
                    <a:pt x="5323" y="917"/>
                  </a:lnTo>
                  <a:cubicBezTo>
                    <a:pt x="4917" y="319"/>
                    <a:pt x="4260" y="1"/>
                    <a:pt x="358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0" name="Google Shape;1740;p8"/>
            <p:cNvSpPr/>
            <p:nvPr/>
          </p:nvSpPr>
          <p:spPr>
            <a:xfrm>
              <a:off x="3037575" y="2105900"/>
              <a:ext cx="267900" cy="266700"/>
            </a:xfrm>
            <a:custGeom>
              <a:rect b="b" l="l" r="r" t="t"/>
              <a:pathLst>
                <a:path extrusionOk="0" h="10668" w="10716">
                  <a:moveTo>
                    <a:pt x="4998" y="1"/>
                  </a:moveTo>
                  <a:cubicBezTo>
                    <a:pt x="4820" y="1"/>
                    <a:pt x="4665" y="134"/>
                    <a:pt x="4644" y="316"/>
                  </a:cubicBezTo>
                  <a:lnTo>
                    <a:pt x="4191" y="3804"/>
                  </a:lnTo>
                  <a:lnTo>
                    <a:pt x="703" y="3340"/>
                  </a:lnTo>
                  <a:cubicBezTo>
                    <a:pt x="688" y="3338"/>
                    <a:pt x="673" y="3337"/>
                    <a:pt x="659" y="3337"/>
                  </a:cubicBezTo>
                  <a:cubicBezTo>
                    <a:pt x="473" y="3337"/>
                    <a:pt x="308" y="3474"/>
                    <a:pt x="286" y="3661"/>
                  </a:cubicBezTo>
                  <a:lnTo>
                    <a:pt x="24" y="5638"/>
                  </a:lnTo>
                  <a:cubicBezTo>
                    <a:pt x="0" y="5840"/>
                    <a:pt x="143" y="6031"/>
                    <a:pt x="346" y="6055"/>
                  </a:cubicBezTo>
                  <a:lnTo>
                    <a:pt x="346" y="6043"/>
                  </a:lnTo>
                  <a:lnTo>
                    <a:pt x="3834" y="6507"/>
                  </a:lnTo>
                  <a:lnTo>
                    <a:pt x="3370" y="9984"/>
                  </a:lnTo>
                  <a:cubicBezTo>
                    <a:pt x="3334" y="10186"/>
                    <a:pt x="3477" y="10377"/>
                    <a:pt x="3691" y="10400"/>
                  </a:cubicBezTo>
                  <a:lnTo>
                    <a:pt x="5656" y="10662"/>
                  </a:lnTo>
                  <a:cubicBezTo>
                    <a:pt x="5677" y="10666"/>
                    <a:pt x="5697" y="10668"/>
                    <a:pt x="5718" y="10668"/>
                  </a:cubicBezTo>
                  <a:cubicBezTo>
                    <a:pt x="5896" y="10668"/>
                    <a:pt x="6051" y="10533"/>
                    <a:pt x="6072" y="10341"/>
                  </a:cubicBezTo>
                  <a:lnTo>
                    <a:pt x="6537" y="6864"/>
                  </a:lnTo>
                  <a:lnTo>
                    <a:pt x="10013" y="7329"/>
                  </a:lnTo>
                  <a:cubicBezTo>
                    <a:pt x="10028" y="7330"/>
                    <a:pt x="10043" y="7331"/>
                    <a:pt x="10058" y="7331"/>
                  </a:cubicBezTo>
                  <a:cubicBezTo>
                    <a:pt x="10243" y="7331"/>
                    <a:pt x="10408" y="7195"/>
                    <a:pt x="10430" y="7007"/>
                  </a:cubicBezTo>
                  <a:lnTo>
                    <a:pt x="10692" y="5031"/>
                  </a:lnTo>
                  <a:cubicBezTo>
                    <a:pt x="10716" y="4828"/>
                    <a:pt x="10573" y="4638"/>
                    <a:pt x="10371" y="4614"/>
                  </a:cubicBezTo>
                  <a:lnTo>
                    <a:pt x="6894" y="4150"/>
                  </a:lnTo>
                  <a:lnTo>
                    <a:pt x="7358" y="685"/>
                  </a:lnTo>
                  <a:cubicBezTo>
                    <a:pt x="7382" y="471"/>
                    <a:pt x="7239" y="292"/>
                    <a:pt x="7037" y="256"/>
                  </a:cubicBezTo>
                  <a:lnTo>
                    <a:pt x="5060" y="6"/>
                  </a:lnTo>
                  <a:cubicBezTo>
                    <a:pt x="5039" y="3"/>
                    <a:pt x="5019" y="1"/>
                    <a:pt x="499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1" name="Google Shape;1741;p8"/>
            <p:cNvSpPr/>
            <p:nvPr/>
          </p:nvSpPr>
          <p:spPr>
            <a:xfrm>
              <a:off x="2694675" y="2509825"/>
              <a:ext cx="271175" cy="337825"/>
            </a:xfrm>
            <a:custGeom>
              <a:rect b="b" l="l" r="r" t="t"/>
              <a:pathLst>
                <a:path extrusionOk="0" h="13513" w="10847">
                  <a:moveTo>
                    <a:pt x="4145" y="431"/>
                  </a:moveTo>
                  <a:cubicBezTo>
                    <a:pt x="4436" y="431"/>
                    <a:pt x="4723" y="605"/>
                    <a:pt x="4775" y="994"/>
                  </a:cubicBezTo>
                  <a:cubicBezTo>
                    <a:pt x="4810" y="1185"/>
                    <a:pt x="4751" y="1387"/>
                    <a:pt x="4620" y="1530"/>
                  </a:cubicBezTo>
                  <a:lnTo>
                    <a:pt x="3834" y="1685"/>
                  </a:lnTo>
                  <a:cubicBezTo>
                    <a:pt x="3667" y="1590"/>
                    <a:pt x="3536" y="1423"/>
                    <a:pt x="3501" y="1232"/>
                  </a:cubicBezTo>
                  <a:lnTo>
                    <a:pt x="3501" y="1220"/>
                  </a:lnTo>
                  <a:cubicBezTo>
                    <a:pt x="3387" y="723"/>
                    <a:pt x="3769" y="431"/>
                    <a:pt x="4145" y="431"/>
                  </a:cubicBezTo>
                  <a:close/>
                  <a:moveTo>
                    <a:pt x="7860" y="2745"/>
                  </a:moveTo>
                  <a:cubicBezTo>
                    <a:pt x="8116" y="2745"/>
                    <a:pt x="8342" y="2924"/>
                    <a:pt x="8394" y="3185"/>
                  </a:cubicBezTo>
                  <a:lnTo>
                    <a:pt x="9775" y="10757"/>
                  </a:lnTo>
                  <a:cubicBezTo>
                    <a:pt x="9835" y="11055"/>
                    <a:pt x="9632" y="11341"/>
                    <a:pt x="9335" y="11388"/>
                  </a:cubicBezTo>
                  <a:lnTo>
                    <a:pt x="3072" y="12531"/>
                  </a:lnTo>
                  <a:cubicBezTo>
                    <a:pt x="3037" y="12538"/>
                    <a:pt x="3002" y="12542"/>
                    <a:pt x="2968" y="12542"/>
                  </a:cubicBezTo>
                  <a:cubicBezTo>
                    <a:pt x="2710" y="12542"/>
                    <a:pt x="2483" y="12353"/>
                    <a:pt x="2441" y="12091"/>
                  </a:cubicBezTo>
                  <a:lnTo>
                    <a:pt x="1060" y="4518"/>
                  </a:lnTo>
                  <a:cubicBezTo>
                    <a:pt x="1000" y="4221"/>
                    <a:pt x="1203" y="3935"/>
                    <a:pt x="1500" y="3887"/>
                  </a:cubicBezTo>
                  <a:lnTo>
                    <a:pt x="2251" y="3745"/>
                  </a:lnTo>
                  <a:cubicBezTo>
                    <a:pt x="2282" y="3955"/>
                    <a:pt x="2463" y="4110"/>
                    <a:pt x="2669" y="4110"/>
                  </a:cubicBezTo>
                  <a:cubicBezTo>
                    <a:pt x="2696" y="4110"/>
                    <a:pt x="2723" y="4107"/>
                    <a:pt x="2751" y="4102"/>
                  </a:cubicBezTo>
                  <a:lnTo>
                    <a:pt x="6668" y="3399"/>
                  </a:lnTo>
                  <a:cubicBezTo>
                    <a:pt x="6894" y="3352"/>
                    <a:pt x="7061" y="3125"/>
                    <a:pt x="7013" y="2887"/>
                  </a:cubicBezTo>
                  <a:lnTo>
                    <a:pt x="7751" y="2756"/>
                  </a:lnTo>
                  <a:cubicBezTo>
                    <a:pt x="7788" y="2749"/>
                    <a:pt x="7825" y="2745"/>
                    <a:pt x="7860" y="2745"/>
                  </a:cubicBezTo>
                  <a:close/>
                  <a:moveTo>
                    <a:pt x="4133" y="1"/>
                  </a:moveTo>
                  <a:cubicBezTo>
                    <a:pt x="4070" y="1"/>
                    <a:pt x="4006" y="6"/>
                    <a:pt x="3941" y="18"/>
                  </a:cubicBezTo>
                  <a:cubicBezTo>
                    <a:pt x="3346" y="125"/>
                    <a:pt x="2953" y="708"/>
                    <a:pt x="3072" y="1304"/>
                  </a:cubicBezTo>
                  <a:cubicBezTo>
                    <a:pt x="3096" y="1470"/>
                    <a:pt x="3179" y="1637"/>
                    <a:pt x="3286" y="1780"/>
                  </a:cubicBezTo>
                  <a:lnTo>
                    <a:pt x="2513" y="1923"/>
                  </a:lnTo>
                  <a:cubicBezTo>
                    <a:pt x="2191" y="1982"/>
                    <a:pt x="1977" y="2280"/>
                    <a:pt x="2036" y="2602"/>
                  </a:cubicBezTo>
                  <a:lnTo>
                    <a:pt x="2084" y="2887"/>
                  </a:lnTo>
                  <a:lnTo>
                    <a:pt x="798" y="3114"/>
                  </a:lnTo>
                  <a:cubicBezTo>
                    <a:pt x="322" y="3209"/>
                    <a:pt x="0" y="3673"/>
                    <a:pt x="84" y="4149"/>
                  </a:cubicBezTo>
                  <a:lnTo>
                    <a:pt x="1655" y="12781"/>
                  </a:lnTo>
                  <a:cubicBezTo>
                    <a:pt x="1739" y="13212"/>
                    <a:pt x="2110" y="13512"/>
                    <a:pt x="2531" y="13512"/>
                  </a:cubicBezTo>
                  <a:cubicBezTo>
                    <a:pt x="2588" y="13512"/>
                    <a:pt x="2645" y="13507"/>
                    <a:pt x="2703" y="13496"/>
                  </a:cubicBezTo>
                  <a:lnTo>
                    <a:pt x="10037" y="12162"/>
                  </a:lnTo>
                  <a:cubicBezTo>
                    <a:pt x="10525" y="12067"/>
                    <a:pt x="10847" y="11603"/>
                    <a:pt x="10752" y="11114"/>
                  </a:cubicBezTo>
                  <a:lnTo>
                    <a:pt x="9180" y="2482"/>
                  </a:lnTo>
                  <a:cubicBezTo>
                    <a:pt x="9106" y="2048"/>
                    <a:pt x="8729" y="1755"/>
                    <a:pt x="8303" y="1755"/>
                  </a:cubicBezTo>
                  <a:cubicBezTo>
                    <a:pt x="8251" y="1755"/>
                    <a:pt x="8198" y="1759"/>
                    <a:pt x="8144" y="1768"/>
                  </a:cubicBezTo>
                  <a:lnTo>
                    <a:pt x="6858" y="2006"/>
                  </a:lnTo>
                  <a:lnTo>
                    <a:pt x="6799" y="1732"/>
                  </a:lnTo>
                  <a:cubicBezTo>
                    <a:pt x="6745" y="1442"/>
                    <a:pt x="6497" y="1249"/>
                    <a:pt x="6213" y="1249"/>
                  </a:cubicBezTo>
                  <a:cubicBezTo>
                    <a:pt x="6183" y="1249"/>
                    <a:pt x="6152" y="1251"/>
                    <a:pt x="6120" y="1256"/>
                  </a:cubicBezTo>
                  <a:lnTo>
                    <a:pt x="5180" y="1435"/>
                  </a:lnTo>
                  <a:cubicBezTo>
                    <a:pt x="5227" y="1268"/>
                    <a:pt x="5239" y="1089"/>
                    <a:pt x="5203" y="911"/>
                  </a:cubicBezTo>
                  <a:cubicBezTo>
                    <a:pt x="5118" y="380"/>
                    <a:pt x="4655" y="1"/>
                    <a:pt x="413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2" name="Google Shape;1742;p8"/>
            <p:cNvSpPr/>
            <p:nvPr/>
          </p:nvSpPr>
          <p:spPr>
            <a:xfrm>
              <a:off x="2742600" y="2631725"/>
              <a:ext cx="46600" cy="38625"/>
            </a:xfrm>
            <a:custGeom>
              <a:rect b="b" l="l" r="r" t="t"/>
              <a:pathLst>
                <a:path extrusionOk="0" h="1545" w="1864">
                  <a:moveTo>
                    <a:pt x="1011" y="0"/>
                  </a:moveTo>
                  <a:cubicBezTo>
                    <a:pt x="968" y="0"/>
                    <a:pt x="924" y="4"/>
                    <a:pt x="881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8"/>
                    <a:pt x="1369" y="0"/>
                    <a:pt x="1011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3" name="Google Shape;1743;p8"/>
            <p:cNvSpPr/>
            <p:nvPr/>
          </p:nvSpPr>
          <p:spPr>
            <a:xfrm>
              <a:off x="2795525" y="2620125"/>
              <a:ext cx="96450" cy="33850"/>
            </a:xfrm>
            <a:custGeom>
              <a:rect b="b" l="l" r="r" t="t"/>
              <a:pathLst>
                <a:path extrusionOk="0" h="1354" w="3858">
                  <a:moveTo>
                    <a:pt x="3252" y="0"/>
                  </a:moveTo>
                  <a:cubicBezTo>
                    <a:pt x="3218" y="0"/>
                    <a:pt x="3183" y="4"/>
                    <a:pt x="3146" y="11"/>
                  </a:cubicBezTo>
                  <a:lnTo>
                    <a:pt x="550" y="487"/>
                  </a:lnTo>
                  <a:cubicBezTo>
                    <a:pt x="1" y="588"/>
                    <a:pt x="117" y="1354"/>
                    <a:pt x="609" y="1354"/>
                  </a:cubicBezTo>
                  <a:cubicBezTo>
                    <a:pt x="639" y="1354"/>
                    <a:pt x="671" y="1351"/>
                    <a:pt x="705" y="1345"/>
                  </a:cubicBezTo>
                  <a:lnTo>
                    <a:pt x="3289" y="868"/>
                  </a:lnTo>
                  <a:cubicBezTo>
                    <a:pt x="3858" y="790"/>
                    <a:pt x="3757" y="0"/>
                    <a:pt x="325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4" name="Google Shape;1744;p8"/>
            <p:cNvSpPr/>
            <p:nvPr/>
          </p:nvSpPr>
          <p:spPr>
            <a:xfrm>
              <a:off x="2752425" y="2685525"/>
              <a:ext cx="46600" cy="38700"/>
            </a:xfrm>
            <a:custGeom>
              <a:rect b="b" l="l" r="r" t="t"/>
              <a:pathLst>
                <a:path extrusionOk="0" h="1548" w="1864">
                  <a:moveTo>
                    <a:pt x="1026" y="0"/>
                  </a:moveTo>
                  <a:cubicBezTo>
                    <a:pt x="979" y="0"/>
                    <a:pt x="930" y="5"/>
                    <a:pt x="881" y="15"/>
                  </a:cubicBezTo>
                  <a:cubicBezTo>
                    <a:pt x="203" y="122"/>
                    <a:pt x="0" y="1015"/>
                    <a:pt x="572" y="1408"/>
                  </a:cubicBezTo>
                  <a:cubicBezTo>
                    <a:pt x="710" y="1505"/>
                    <a:pt x="860" y="1548"/>
                    <a:pt x="1007" y="1548"/>
                  </a:cubicBezTo>
                  <a:cubicBezTo>
                    <a:pt x="1454" y="1548"/>
                    <a:pt x="1864" y="1145"/>
                    <a:pt x="1774" y="634"/>
                  </a:cubicBezTo>
                  <a:cubicBezTo>
                    <a:pt x="1701" y="266"/>
                    <a:pt x="1386" y="0"/>
                    <a:pt x="1026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5" name="Google Shape;1745;p8"/>
            <p:cNvSpPr/>
            <p:nvPr/>
          </p:nvSpPr>
          <p:spPr>
            <a:xfrm>
              <a:off x="2806400" y="2673950"/>
              <a:ext cx="93975" cy="33725"/>
            </a:xfrm>
            <a:custGeom>
              <a:rect b="b" l="l" r="r" t="t"/>
              <a:pathLst>
                <a:path extrusionOk="0" h="1349" w="3759">
                  <a:moveTo>
                    <a:pt x="3139" y="0"/>
                  </a:moveTo>
                  <a:cubicBezTo>
                    <a:pt x="3127" y="0"/>
                    <a:pt x="3116" y="1"/>
                    <a:pt x="3104" y="1"/>
                  </a:cubicBezTo>
                  <a:lnTo>
                    <a:pt x="508" y="478"/>
                  </a:lnTo>
                  <a:cubicBezTo>
                    <a:pt x="0" y="628"/>
                    <a:pt x="119" y="1349"/>
                    <a:pt x="615" y="1349"/>
                  </a:cubicBezTo>
                  <a:cubicBezTo>
                    <a:pt x="631" y="1349"/>
                    <a:pt x="647" y="1348"/>
                    <a:pt x="663" y="1347"/>
                  </a:cubicBezTo>
                  <a:lnTo>
                    <a:pt x="3258" y="882"/>
                  </a:lnTo>
                  <a:cubicBezTo>
                    <a:pt x="3759" y="731"/>
                    <a:pt x="3634" y="0"/>
                    <a:pt x="313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6" name="Google Shape;1746;p8"/>
            <p:cNvSpPr/>
            <p:nvPr/>
          </p:nvSpPr>
          <p:spPr>
            <a:xfrm>
              <a:off x="2763125" y="2743050"/>
              <a:ext cx="46550" cy="38625"/>
            </a:xfrm>
            <a:custGeom>
              <a:rect b="b" l="l" r="r" t="t"/>
              <a:pathLst>
                <a:path extrusionOk="0" h="1545" w="1862">
                  <a:moveTo>
                    <a:pt x="1003" y="0"/>
                  </a:moveTo>
                  <a:cubicBezTo>
                    <a:pt x="959" y="0"/>
                    <a:pt x="914" y="4"/>
                    <a:pt x="870" y="11"/>
                  </a:cubicBezTo>
                  <a:cubicBezTo>
                    <a:pt x="191" y="131"/>
                    <a:pt x="1" y="1012"/>
                    <a:pt x="560" y="1404"/>
                  </a:cubicBezTo>
                  <a:cubicBezTo>
                    <a:pt x="701" y="1501"/>
                    <a:pt x="854" y="1545"/>
                    <a:pt x="1002" y="1545"/>
                  </a:cubicBezTo>
                  <a:cubicBezTo>
                    <a:pt x="1454" y="1545"/>
                    <a:pt x="1861" y="1142"/>
                    <a:pt x="1763" y="631"/>
                  </a:cubicBezTo>
                  <a:cubicBezTo>
                    <a:pt x="1699" y="258"/>
                    <a:pt x="1369" y="0"/>
                    <a:pt x="100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7" name="Google Shape;1747;p8"/>
            <p:cNvSpPr/>
            <p:nvPr/>
          </p:nvSpPr>
          <p:spPr>
            <a:xfrm>
              <a:off x="2816600" y="2731600"/>
              <a:ext cx="94825" cy="33850"/>
            </a:xfrm>
            <a:custGeom>
              <a:rect b="b" l="l" r="r" t="t"/>
              <a:pathLst>
                <a:path extrusionOk="0" h="1354" w="3793">
                  <a:moveTo>
                    <a:pt x="3181" y="1"/>
                  </a:moveTo>
                  <a:cubicBezTo>
                    <a:pt x="3159" y="1"/>
                    <a:pt x="3136" y="2"/>
                    <a:pt x="3112" y="5"/>
                  </a:cubicBezTo>
                  <a:lnTo>
                    <a:pt x="517" y="469"/>
                  </a:lnTo>
                  <a:cubicBezTo>
                    <a:pt x="0" y="607"/>
                    <a:pt x="115" y="1354"/>
                    <a:pt x="614" y="1354"/>
                  </a:cubicBezTo>
                  <a:cubicBezTo>
                    <a:pt x="633" y="1354"/>
                    <a:pt x="652" y="1353"/>
                    <a:pt x="672" y="1351"/>
                  </a:cubicBezTo>
                  <a:lnTo>
                    <a:pt x="3279" y="874"/>
                  </a:lnTo>
                  <a:cubicBezTo>
                    <a:pt x="3792" y="749"/>
                    <a:pt x="3683" y="1"/>
                    <a:pt x="318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8" name="Google Shape;1748;p8"/>
            <p:cNvSpPr/>
            <p:nvPr/>
          </p:nvSpPr>
          <p:spPr>
            <a:xfrm>
              <a:off x="2718475" y="2982275"/>
              <a:ext cx="194100" cy="174025"/>
            </a:xfrm>
            <a:custGeom>
              <a:rect b="b" l="l" r="r" t="t"/>
              <a:pathLst>
                <a:path extrusionOk="0" h="6961" w="7764">
                  <a:moveTo>
                    <a:pt x="3926" y="0"/>
                  </a:moveTo>
                  <a:cubicBezTo>
                    <a:pt x="2895" y="0"/>
                    <a:pt x="1882" y="467"/>
                    <a:pt x="1215" y="1349"/>
                  </a:cubicBezTo>
                  <a:lnTo>
                    <a:pt x="6954" y="4968"/>
                  </a:lnTo>
                  <a:cubicBezTo>
                    <a:pt x="7764" y="3396"/>
                    <a:pt x="7240" y="1468"/>
                    <a:pt x="5752" y="527"/>
                  </a:cubicBezTo>
                  <a:cubicBezTo>
                    <a:pt x="5185" y="172"/>
                    <a:pt x="4552" y="0"/>
                    <a:pt x="3926" y="0"/>
                  </a:cubicBezTo>
                  <a:close/>
                  <a:moveTo>
                    <a:pt x="810" y="1992"/>
                  </a:moveTo>
                  <a:lnTo>
                    <a:pt x="810" y="1992"/>
                  </a:lnTo>
                  <a:cubicBezTo>
                    <a:pt x="1" y="3563"/>
                    <a:pt x="525" y="5492"/>
                    <a:pt x="2013" y="6433"/>
                  </a:cubicBezTo>
                  <a:cubicBezTo>
                    <a:pt x="2581" y="6788"/>
                    <a:pt x="3215" y="6960"/>
                    <a:pt x="3842" y="6960"/>
                  </a:cubicBezTo>
                  <a:cubicBezTo>
                    <a:pt x="4872" y="6960"/>
                    <a:pt x="5883" y="6496"/>
                    <a:pt x="6549" y="5623"/>
                  </a:cubicBezTo>
                  <a:lnTo>
                    <a:pt x="810" y="1992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9" name="Google Shape;1749;p8"/>
            <p:cNvSpPr/>
            <p:nvPr/>
          </p:nvSpPr>
          <p:spPr>
            <a:xfrm>
              <a:off x="3082225" y="2609075"/>
              <a:ext cx="151825" cy="140725"/>
            </a:xfrm>
            <a:custGeom>
              <a:rect b="b" l="l" r="r" t="t"/>
              <a:pathLst>
                <a:path extrusionOk="0" h="5629" w="6073">
                  <a:moveTo>
                    <a:pt x="3596" y="1"/>
                  </a:moveTo>
                  <a:lnTo>
                    <a:pt x="1203" y="1620"/>
                  </a:lnTo>
                  <a:cubicBezTo>
                    <a:pt x="250" y="2275"/>
                    <a:pt x="0" y="3585"/>
                    <a:pt x="655" y="4549"/>
                  </a:cubicBezTo>
                  <a:lnTo>
                    <a:pt x="762" y="4716"/>
                  </a:lnTo>
                  <a:cubicBezTo>
                    <a:pt x="1170" y="5308"/>
                    <a:pt x="1831" y="5629"/>
                    <a:pt x="2504" y="5629"/>
                  </a:cubicBezTo>
                  <a:cubicBezTo>
                    <a:pt x="2913" y="5629"/>
                    <a:pt x="3327" y="5511"/>
                    <a:pt x="3691" y="5263"/>
                  </a:cubicBezTo>
                  <a:lnTo>
                    <a:pt x="6072" y="3644"/>
                  </a:lnTo>
                  <a:lnTo>
                    <a:pt x="3596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0" name="Google Shape;1750;p8"/>
            <p:cNvSpPr/>
            <p:nvPr/>
          </p:nvSpPr>
          <p:spPr>
            <a:xfrm>
              <a:off x="3184900" y="2550550"/>
              <a:ext cx="152125" cy="141000"/>
            </a:xfrm>
            <a:custGeom>
              <a:rect b="b" l="l" r="r" t="t"/>
              <a:pathLst>
                <a:path extrusionOk="0" h="5640" w="6085">
                  <a:moveTo>
                    <a:pt x="3578" y="0"/>
                  </a:moveTo>
                  <a:cubicBezTo>
                    <a:pt x="3170" y="0"/>
                    <a:pt x="2757" y="119"/>
                    <a:pt x="2394" y="365"/>
                  </a:cubicBezTo>
                  <a:lnTo>
                    <a:pt x="1" y="1996"/>
                  </a:lnTo>
                  <a:lnTo>
                    <a:pt x="2477" y="5640"/>
                  </a:lnTo>
                  <a:lnTo>
                    <a:pt x="4871" y="4009"/>
                  </a:lnTo>
                  <a:cubicBezTo>
                    <a:pt x="5835" y="3354"/>
                    <a:pt x="6085" y="2044"/>
                    <a:pt x="5430" y="1080"/>
                  </a:cubicBezTo>
                  <a:lnTo>
                    <a:pt x="5323" y="925"/>
                  </a:lnTo>
                  <a:cubicBezTo>
                    <a:pt x="4915" y="324"/>
                    <a:pt x="4252" y="0"/>
                    <a:pt x="357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1" name="Google Shape;1751;p8"/>
            <p:cNvSpPr/>
            <p:nvPr/>
          </p:nvSpPr>
          <p:spPr>
            <a:xfrm>
              <a:off x="3037575" y="2899825"/>
              <a:ext cx="268200" cy="266925"/>
            </a:xfrm>
            <a:custGeom>
              <a:rect b="b" l="l" r="r" t="t"/>
              <a:pathLst>
                <a:path extrusionOk="0" h="10677" w="10728">
                  <a:moveTo>
                    <a:pt x="5016" y="1"/>
                  </a:moveTo>
                  <a:cubicBezTo>
                    <a:pt x="4831" y="1"/>
                    <a:pt x="4666" y="137"/>
                    <a:pt x="4644" y="325"/>
                  </a:cubicBezTo>
                  <a:lnTo>
                    <a:pt x="4191" y="3801"/>
                  </a:lnTo>
                  <a:lnTo>
                    <a:pt x="703" y="3349"/>
                  </a:lnTo>
                  <a:cubicBezTo>
                    <a:pt x="682" y="3345"/>
                    <a:pt x="661" y="3343"/>
                    <a:pt x="641" y="3343"/>
                  </a:cubicBezTo>
                  <a:cubicBezTo>
                    <a:pt x="463" y="3343"/>
                    <a:pt x="307" y="3478"/>
                    <a:pt x="286" y="3670"/>
                  </a:cubicBezTo>
                  <a:lnTo>
                    <a:pt x="24" y="5635"/>
                  </a:lnTo>
                  <a:cubicBezTo>
                    <a:pt x="0" y="5837"/>
                    <a:pt x="143" y="6028"/>
                    <a:pt x="346" y="6052"/>
                  </a:cubicBezTo>
                  <a:lnTo>
                    <a:pt x="346" y="6063"/>
                  </a:lnTo>
                  <a:lnTo>
                    <a:pt x="3834" y="6516"/>
                  </a:lnTo>
                  <a:lnTo>
                    <a:pt x="3370" y="10004"/>
                  </a:lnTo>
                  <a:cubicBezTo>
                    <a:pt x="3334" y="10207"/>
                    <a:pt x="3477" y="10385"/>
                    <a:pt x="3691" y="10421"/>
                  </a:cubicBezTo>
                  <a:lnTo>
                    <a:pt x="5656" y="10671"/>
                  </a:lnTo>
                  <a:cubicBezTo>
                    <a:pt x="5677" y="10675"/>
                    <a:pt x="5698" y="10677"/>
                    <a:pt x="5718" y="10677"/>
                  </a:cubicBezTo>
                  <a:cubicBezTo>
                    <a:pt x="5896" y="10677"/>
                    <a:pt x="6051" y="10543"/>
                    <a:pt x="6072" y="10362"/>
                  </a:cubicBezTo>
                  <a:lnTo>
                    <a:pt x="6537" y="6873"/>
                  </a:lnTo>
                  <a:lnTo>
                    <a:pt x="10025" y="7337"/>
                  </a:lnTo>
                  <a:cubicBezTo>
                    <a:pt x="10040" y="7339"/>
                    <a:pt x="10055" y="7340"/>
                    <a:pt x="10069" y="7340"/>
                  </a:cubicBezTo>
                  <a:cubicBezTo>
                    <a:pt x="10253" y="7340"/>
                    <a:pt x="10409" y="7204"/>
                    <a:pt x="10442" y="7016"/>
                  </a:cubicBezTo>
                  <a:lnTo>
                    <a:pt x="10704" y="5039"/>
                  </a:lnTo>
                  <a:cubicBezTo>
                    <a:pt x="10728" y="4837"/>
                    <a:pt x="10585" y="4647"/>
                    <a:pt x="10383" y="4623"/>
                  </a:cubicBezTo>
                  <a:lnTo>
                    <a:pt x="6894" y="4158"/>
                  </a:lnTo>
                  <a:lnTo>
                    <a:pt x="7358" y="682"/>
                  </a:lnTo>
                  <a:cubicBezTo>
                    <a:pt x="7382" y="479"/>
                    <a:pt x="7239" y="289"/>
                    <a:pt x="7037" y="265"/>
                  </a:cubicBezTo>
                  <a:lnTo>
                    <a:pt x="5060" y="3"/>
                  </a:lnTo>
                  <a:cubicBezTo>
                    <a:pt x="5046" y="1"/>
                    <a:pt x="5031" y="1"/>
                    <a:pt x="5016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2" name="Google Shape;1752;p8"/>
            <p:cNvSpPr/>
            <p:nvPr/>
          </p:nvSpPr>
          <p:spPr>
            <a:xfrm>
              <a:off x="2694675" y="3303975"/>
              <a:ext cx="271175" cy="338125"/>
            </a:xfrm>
            <a:custGeom>
              <a:rect b="b" l="l" r="r" t="t"/>
              <a:pathLst>
                <a:path extrusionOk="0" h="13525" w="10847">
                  <a:moveTo>
                    <a:pt x="4152" y="435"/>
                  </a:moveTo>
                  <a:cubicBezTo>
                    <a:pt x="4440" y="435"/>
                    <a:pt x="4723" y="608"/>
                    <a:pt x="4775" y="994"/>
                  </a:cubicBezTo>
                  <a:cubicBezTo>
                    <a:pt x="4810" y="1196"/>
                    <a:pt x="4751" y="1387"/>
                    <a:pt x="4620" y="1542"/>
                  </a:cubicBezTo>
                  <a:lnTo>
                    <a:pt x="3834" y="1685"/>
                  </a:lnTo>
                  <a:cubicBezTo>
                    <a:pt x="3656" y="1589"/>
                    <a:pt x="3536" y="1423"/>
                    <a:pt x="3501" y="1232"/>
                  </a:cubicBezTo>
                  <a:cubicBezTo>
                    <a:pt x="3386" y="732"/>
                    <a:pt x="3773" y="435"/>
                    <a:pt x="4152" y="435"/>
                  </a:cubicBezTo>
                  <a:close/>
                  <a:moveTo>
                    <a:pt x="7856" y="2746"/>
                  </a:moveTo>
                  <a:cubicBezTo>
                    <a:pt x="8113" y="2746"/>
                    <a:pt x="8342" y="2934"/>
                    <a:pt x="8394" y="3197"/>
                  </a:cubicBezTo>
                  <a:lnTo>
                    <a:pt x="9775" y="10769"/>
                  </a:lnTo>
                  <a:cubicBezTo>
                    <a:pt x="9823" y="11055"/>
                    <a:pt x="9632" y="11341"/>
                    <a:pt x="9347" y="11400"/>
                  </a:cubicBezTo>
                  <a:lnTo>
                    <a:pt x="3072" y="12543"/>
                  </a:lnTo>
                  <a:cubicBezTo>
                    <a:pt x="3043" y="12548"/>
                    <a:pt x="3014" y="12550"/>
                    <a:pt x="2985" y="12550"/>
                  </a:cubicBezTo>
                  <a:cubicBezTo>
                    <a:pt x="2721" y="12550"/>
                    <a:pt x="2484" y="12359"/>
                    <a:pt x="2441" y="12091"/>
                  </a:cubicBezTo>
                  <a:lnTo>
                    <a:pt x="1060" y="4518"/>
                  </a:lnTo>
                  <a:cubicBezTo>
                    <a:pt x="1000" y="4221"/>
                    <a:pt x="1203" y="3935"/>
                    <a:pt x="1500" y="3887"/>
                  </a:cubicBezTo>
                  <a:lnTo>
                    <a:pt x="2251" y="3756"/>
                  </a:lnTo>
                  <a:cubicBezTo>
                    <a:pt x="2282" y="3956"/>
                    <a:pt x="2472" y="4110"/>
                    <a:pt x="2680" y="4110"/>
                  </a:cubicBezTo>
                  <a:cubicBezTo>
                    <a:pt x="2707" y="4110"/>
                    <a:pt x="2735" y="4107"/>
                    <a:pt x="2763" y="4102"/>
                  </a:cubicBezTo>
                  <a:lnTo>
                    <a:pt x="6668" y="3399"/>
                  </a:lnTo>
                  <a:cubicBezTo>
                    <a:pt x="6894" y="3351"/>
                    <a:pt x="7061" y="3125"/>
                    <a:pt x="7013" y="2887"/>
                  </a:cubicBezTo>
                  <a:lnTo>
                    <a:pt x="7751" y="2756"/>
                  </a:lnTo>
                  <a:cubicBezTo>
                    <a:pt x="7786" y="2749"/>
                    <a:pt x="7821" y="2746"/>
                    <a:pt x="7856" y="2746"/>
                  </a:cubicBezTo>
                  <a:close/>
                  <a:moveTo>
                    <a:pt x="4133" y="0"/>
                  </a:moveTo>
                  <a:cubicBezTo>
                    <a:pt x="4070" y="0"/>
                    <a:pt x="4006" y="6"/>
                    <a:pt x="3941" y="18"/>
                  </a:cubicBezTo>
                  <a:cubicBezTo>
                    <a:pt x="3346" y="125"/>
                    <a:pt x="2953" y="708"/>
                    <a:pt x="3072" y="1304"/>
                  </a:cubicBezTo>
                  <a:cubicBezTo>
                    <a:pt x="3096" y="1470"/>
                    <a:pt x="3179" y="1637"/>
                    <a:pt x="3286" y="1780"/>
                  </a:cubicBezTo>
                  <a:lnTo>
                    <a:pt x="2513" y="1923"/>
                  </a:lnTo>
                  <a:cubicBezTo>
                    <a:pt x="2191" y="1994"/>
                    <a:pt x="1977" y="2292"/>
                    <a:pt x="2036" y="2613"/>
                  </a:cubicBezTo>
                  <a:lnTo>
                    <a:pt x="2084" y="2887"/>
                  </a:lnTo>
                  <a:lnTo>
                    <a:pt x="798" y="3125"/>
                  </a:lnTo>
                  <a:cubicBezTo>
                    <a:pt x="310" y="3220"/>
                    <a:pt x="0" y="3685"/>
                    <a:pt x="84" y="4173"/>
                  </a:cubicBezTo>
                  <a:lnTo>
                    <a:pt x="1655" y="12793"/>
                  </a:lnTo>
                  <a:cubicBezTo>
                    <a:pt x="1739" y="13223"/>
                    <a:pt x="2110" y="13524"/>
                    <a:pt x="2531" y="13524"/>
                  </a:cubicBezTo>
                  <a:cubicBezTo>
                    <a:pt x="2588" y="13524"/>
                    <a:pt x="2645" y="13519"/>
                    <a:pt x="2703" y="13507"/>
                  </a:cubicBezTo>
                  <a:lnTo>
                    <a:pt x="10037" y="12174"/>
                  </a:lnTo>
                  <a:cubicBezTo>
                    <a:pt x="10525" y="12079"/>
                    <a:pt x="10847" y="11614"/>
                    <a:pt x="10752" y="11126"/>
                  </a:cubicBezTo>
                  <a:lnTo>
                    <a:pt x="9180" y="2494"/>
                  </a:lnTo>
                  <a:cubicBezTo>
                    <a:pt x="9107" y="2064"/>
                    <a:pt x="8737" y="1763"/>
                    <a:pt x="8316" y="1763"/>
                  </a:cubicBezTo>
                  <a:cubicBezTo>
                    <a:pt x="8260" y="1763"/>
                    <a:pt x="8202" y="1769"/>
                    <a:pt x="8144" y="1780"/>
                  </a:cubicBezTo>
                  <a:lnTo>
                    <a:pt x="6858" y="2018"/>
                  </a:lnTo>
                  <a:lnTo>
                    <a:pt x="6799" y="1744"/>
                  </a:lnTo>
                  <a:cubicBezTo>
                    <a:pt x="6746" y="1459"/>
                    <a:pt x="6506" y="1258"/>
                    <a:pt x="6227" y="1258"/>
                  </a:cubicBezTo>
                  <a:cubicBezTo>
                    <a:pt x="6192" y="1258"/>
                    <a:pt x="6156" y="1261"/>
                    <a:pt x="6120" y="1268"/>
                  </a:cubicBezTo>
                  <a:lnTo>
                    <a:pt x="5180" y="1435"/>
                  </a:lnTo>
                  <a:cubicBezTo>
                    <a:pt x="5227" y="1268"/>
                    <a:pt x="5239" y="1089"/>
                    <a:pt x="5203" y="911"/>
                  </a:cubicBezTo>
                  <a:cubicBezTo>
                    <a:pt x="5118" y="380"/>
                    <a:pt x="4655" y="0"/>
                    <a:pt x="413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3" name="Google Shape;1753;p8"/>
            <p:cNvSpPr/>
            <p:nvPr/>
          </p:nvSpPr>
          <p:spPr>
            <a:xfrm>
              <a:off x="2742600" y="3425875"/>
              <a:ext cx="46600" cy="38625"/>
            </a:xfrm>
            <a:custGeom>
              <a:rect b="b" l="l" r="r" t="t"/>
              <a:pathLst>
                <a:path extrusionOk="0" h="1545" w="1864">
                  <a:moveTo>
                    <a:pt x="1014" y="0"/>
                  </a:moveTo>
                  <a:cubicBezTo>
                    <a:pt x="970" y="0"/>
                    <a:pt x="926" y="4"/>
                    <a:pt x="881" y="11"/>
                  </a:cubicBezTo>
                  <a:cubicBezTo>
                    <a:pt x="191" y="130"/>
                    <a:pt x="0" y="1011"/>
                    <a:pt x="572" y="1404"/>
                  </a:cubicBezTo>
                  <a:cubicBezTo>
                    <a:pt x="710" y="1501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0"/>
                  </a:cubicBezTo>
                  <a:cubicBezTo>
                    <a:pt x="1700" y="258"/>
                    <a:pt x="1378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4" name="Google Shape;1754;p8"/>
            <p:cNvSpPr/>
            <p:nvPr/>
          </p:nvSpPr>
          <p:spPr>
            <a:xfrm>
              <a:off x="2795100" y="3414475"/>
              <a:ext cx="97350" cy="33750"/>
            </a:xfrm>
            <a:custGeom>
              <a:rect b="b" l="l" r="r" t="t"/>
              <a:pathLst>
                <a:path extrusionOk="0" h="1350" w="3894">
                  <a:moveTo>
                    <a:pt x="3284" y="0"/>
                  </a:moveTo>
                  <a:cubicBezTo>
                    <a:pt x="3246" y="0"/>
                    <a:pt x="3206" y="5"/>
                    <a:pt x="3163" y="15"/>
                  </a:cubicBezTo>
                  <a:lnTo>
                    <a:pt x="3163" y="3"/>
                  </a:lnTo>
                  <a:lnTo>
                    <a:pt x="567" y="479"/>
                  </a:lnTo>
                  <a:cubicBezTo>
                    <a:pt x="1" y="557"/>
                    <a:pt x="108" y="1349"/>
                    <a:pt x="608" y="1349"/>
                  </a:cubicBezTo>
                  <a:cubicBezTo>
                    <a:pt x="644" y="1349"/>
                    <a:pt x="682" y="1345"/>
                    <a:pt x="722" y="1337"/>
                  </a:cubicBezTo>
                  <a:lnTo>
                    <a:pt x="3318" y="872"/>
                  </a:lnTo>
                  <a:cubicBezTo>
                    <a:pt x="3893" y="817"/>
                    <a:pt x="3790" y="0"/>
                    <a:pt x="328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5" name="Google Shape;1755;p8"/>
            <p:cNvSpPr/>
            <p:nvPr/>
          </p:nvSpPr>
          <p:spPr>
            <a:xfrm>
              <a:off x="2752425" y="3479650"/>
              <a:ext cx="46600" cy="38725"/>
            </a:xfrm>
            <a:custGeom>
              <a:rect b="b" l="l" r="r" t="t"/>
              <a:pathLst>
                <a:path extrusionOk="0" h="1549" w="1864">
                  <a:moveTo>
                    <a:pt x="1026" y="1"/>
                  </a:moveTo>
                  <a:cubicBezTo>
                    <a:pt x="979" y="1"/>
                    <a:pt x="930" y="6"/>
                    <a:pt x="881" y="15"/>
                  </a:cubicBezTo>
                  <a:cubicBezTo>
                    <a:pt x="203" y="134"/>
                    <a:pt x="0" y="1015"/>
                    <a:pt x="572" y="1408"/>
                  </a:cubicBezTo>
                  <a:cubicBezTo>
                    <a:pt x="710" y="1505"/>
                    <a:pt x="860" y="1549"/>
                    <a:pt x="1007" y="1549"/>
                  </a:cubicBezTo>
                  <a:cubicBezTo>
                    <a:pt x="1454" y="1549"/>
                    <a:pt x="1864" y="1146"/>
                    <a:pt x="1774" y="635"/>
                  </a:cubicBezTo>
                  <a:cubicBezTo>
                    <a:pt x="1701" y="267"/>
                    <a:pt x="1386" y="1"/>
                    <a:pt x="1026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6" name="Google Shape;1756;p8"/>
            <p:cNvSpPr/>
            <p:nvPr/>
          </p:nvSpPr>
          <p:spPr>
            <a:xfrm>
              <a:off x="2806300" y="3468350"/>
              <a:ext cx="93975" cy="33750"/>
            </a:xfrm>
            <a:custGeom>
              <a:rect b="b" l="l" r="r" t="t"/>
              <a:pathLst>
                <a:path extrusionOk="0" h="1350" w="3759">
                  <a:moveTo>
                    <a:pt x="3154" y="1"/>
                  </a:moveTo>
                  <a:cubicBezTo>
                    <a:pt x="3139" y="1"/>
                    <a:pt x="3123" y="2"/>
                    <a:pt x="3108" y="3"/>
                  </a:cubicBezTo>
                  <a:lnTo>
                    <a:pt x="512" y="467"/>
                  </a:lnTo>
                  <a:cubicBezTo>
                    <a:pt x="0" y="619"/>
                    <a:pt x="125" y="1350"/>
                    <a:pt x="631" y="1350"/>
                  </a:cubicBezTo>
                  <a:cubicBezTo>
                    <a:pt x="643" y="1350"/>
                    <a:pt x="655" y="1349"/>
                    <a:pt x="667" y="1348"/>
                  </a:cubicBezTo>
                  <a:lnTo>
                    <a:pt x="3262" y="872"/>
                  </a:lnTo>
                  <a:cubicBezTo>
                    <a:pt x="3759" y="722"/>
                    <a:pt x="3640" y="1"/>
                    <a:pt x="315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7" name="Google Shape;1757;p8"/>
            <p:cNvSpPr/>
            <p:nvPr/>
          </p:nvSpPr>
          <p:spPr>
            <a:xfrm>
              <a:off x="2763125" y="3537175"/>
              <a:ext cx="46325" cy="38650"/>
            </a:xfrm>
            <a:custGeom>
              <a:rect b="b" l="l" r="r" t="t"/>
              <a:pathLst>
                <a:path extrusionOk="0" h="1546" w="1853">
                  <a:moveTo>
                    <a:pt x="1002" y="1"/>
                  </a:moveTo>
                  <a:cubicBezTo>
                    <a:pt x="959" y="1"/>
                    <a:pt x="914" y="5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2" y="1502"/>
                    <a:pt x="854" y="1546"/>
                    <a:pt x="1001" y="1546"/>
                  </a:cubicBezTo>
                  <a:cubicBezTo>
                    <a:pt x="1450" y="1546"/>
                    <a:pt x="1852" y="1145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8" name="Google Shape;1758;p8"/>
            <p:cNvSpPr/>
            <p:nvPr/>
          </p:nvSpPr>
          <p:spPr>
            <a:xfrm>
              <a:off x="2816800" y="3525850"/>
              <a:ext cx="94400" cy="33725"/>
            </a:xfrm>
            <a:custGeom>
              <a:rect b="b" l="l" r="r" t="t"/>
              <a:pathLst>
                <a:path extrusionOk="0" h="1349" w="3776">
                  <a:moveTo>
                    <a:pt x="3104" y="1"/>
                  </a:moveTo>
                  <a:lnTo>
                    <a:pt x="509" y="477"/>
                  </a:lnTo>
                  <a:cubicBezTo>
                    <a:pt x="1" y="616"/>
                    <a:pt x="120" y="1348"/>
                    <a:pt x="617" y="1348"/>
                  </a:cubicBezTo>
                  <a:cubicBezTo>
                    <a:pt x="632" y="1348"/>
                    <a:pt x="648" y="1348"/>
                    <a:pt x="664" y="1346"/>
                  </a:cubicBezTo>
                  <a:lnTo>
                    <a:pt x="3271" y="882"/>
                  </a:lnTo>
                  <a:cubicBezTo>
                    <a:pt x="3776" y="744"/>
                    <a:pt x="3662" y="10"/>
                    <a:pt x="3163" y="10"/>
                  </a:cubicBezTo>
                  <a:cubicBezTo>
                    <a:pt x="3144" y="10"/>
                    <a:pt x="3124" y="11"/>
                    <a:pt x="3104" y="13"/>
                  </a:cubicBezTo>
                  <a:lnTo>
                    <a:pt x="3104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9" name="Google Shape;1759;p8"/>
            <p:cNvSpPr/>
            <p:nvPr/>
          </p:nvSpPr>
          <p:spPr>
            <a:xfrm>
              <a:off x="2718475" y="3776850"/>
              <a:ext cx="193200" cy="173725"/>
            </a:xfrm>
            <a:custGeom>
              <a:rect b="b" l="l" r="r" t="t"/>
              <a:pathLst>
                <a:path extrusionOk="0" h="6949" w="7728">
                  <a:moveTo>
                    <a:pt x="3944" y="0"/>
                  </a:moveTo>
                  <a:cubicBezTo>
                    <a:pt x="2912" y="0"/>
                    <a:pt x="1896" y="466"/>
                    <a:pt x="1215" y="1331"/>
                  </a:cubicBezTo>
                  <a:lnTo>
                    <a:pt x="6954" y="4963"/>
                  </a:lnTo>
                  <a:cubicBezTo>
                    <a:pt x="7728" y="3391"/>
                    <a:pt x="7240" y="1474"/>
                    <a:pt x="5775" y="534"/>
                  </a:cubicBezTo>
                  <a:cubicBezTo>
                    <a:pt x="5207" y="173"/>
                    <a:pt x="4573" y="0"/>
                    <a:pt x="3944" y="0"/>
                  </a:cubicBezTo>
                  <a:close/>
                  <a:moveTo>
                    <a:pt x="810" y="1974"/>
                  </a:moveTo>
                  <a:lnTo>
                    <a:pt x="810" y="1974"/>
                  </a:lnTo>
                  <a:cubicBezTo>
                    <a:pt x="1" y="3546"/>
                    <a:pt x="525" y="5475"/>
                    <a:pt x="2013" y="6415"/>
                  </a:cubicBezTo>
                  <a:cubicBezTo>
                    <a:pt x="2580" y="6775"/>
                    <a:pt x="3213" y="6948"/>
                    <a:pt x="3839" y="6948"/>
                  </a:cubicBezTo>
                  <a:cubicBezTo>
                    <a:pt x="4870" y="6948"/>
                    <a:pt x="5883" y="6480"/>
                    <a:pt x="6549" y="5606"/>
                  </a:cubicBezTo>
                  <a:lnTo>
                    <a:pt x="810" y="1974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0" name="Google Shape;1760;p8"/>
            <p:cNvSpPr/>
            <p:nvPr/>
          </p:nvSpPr>
          <p:spPr>
            <a:xfrm>
              <a:off x="3081925" y="3402925"/>
              <a:ext cx="152125" cy="141100"/>
            </a:xfrm>
            <a:custGeom>
              <a:rect b="b" l="l" r="r" t="t"/>
              <a:pathLst>
                <a:path extrusionOk="0" h="5644" w="6085">
                  <a:moveTo>
                    <a:pt x="3608" y="1"/>
                  </a:moveTo>
                  <a:lnTo>
                    <a:pt x="1215" y="1632"/>
                  </a:lnTo>
                  <a:cubicBezTo>
                    <a:pt x="250" y="2287"/>
                    <a:pt x="0" y="3596"/>
                    <a:pt x="667" y="4561"/>
                  </a:cubicBezTo>
                  <a:lnTo>
                    <a:pt x="774" y="4727"/>
                  </a:lnTo>
                  <a:cubicBezTo>
                    <a:pt x="1184" y="5323"/>
                    <a:pt x="1849" y="5644"/>
                    <a:pt x="2525" y="5644"/>
                  </a:cubicBezTo>
                  <a:cubicBezTo>
                    <a:pt x="2931" y="5644"/>
                    <a:pt x="3342" y="5528"/>
                    <a:pt x="3703" y="5287"/>
                  </a:cubicBezTo>
                  <a:lnTo>
                    <a:pt x="6084" y="3656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1" name="Google Shape;1761;p8"/>
            <p:cNvSpPr/>
            <p:nvPr/>
          </p:nvSpPr>
          <p:spPr>
            <a:xfrm>
              <a:off x="3184900" y="3344700"/>
              <a:ext cx="152125" cy="141000"/>
            </a:xfrm>
            <a:custGeom>
              <a:rect b="b" l="l" r="r" t="t"/>
              <a:pathLst>
                <a:path extrusionOk="0" h="5640" w="6085">
                  <a:moveTo>
                    <a:pt x="3578" y="0"/>
                  </a:moveTo>
                  <a:cubicBezTo>
                    <a:pt x="3170" y="0"/>
                    <a:pt x="2757" y="118"/>
                    <a:pt x="2394" y="365"/>
                  </a:cubicBezTo>
                  <a:lnTo>
                    <a:pt x="1" y="1996"/>
                  </a:lnTo>
                  <a:lnTo>
                    <a:pt x="2477" y="5640"/>
                  </a:lnTo>
                  <a:lnTo>
                    <a:pt x="4871" y="4008"/>
                  </a:lnTo>
                  <a:cubicBezTo>
                    <a:pt x="5835" y="3354"/>
                    <a:pt x="6085" y="2044"/>
                    <a:pt x="5430" y="1091"/>
                  </a:cubicBezTo>
                  <a:lnTo>
                    <a:pt x="5323" y="925"/>
                  </a:lnTo>
                  <a:cubicBezTo>
                    <a:pt x="4915" y="324"/>
                    <a:pt x="4252" y="0"/>
                    <a:pt x="357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2" name="Google Shape;1762;p8"/>
            <p:cNvSpPr/>
            <p:nvPr/>
          </p:nvSpPr>
          <p:spPr>
            <a:xfrm>
              <a:off x="3037575" y="3693975"/>
              <a:ext cx="268200" cy="267150"/>
            </a:xfrm>
            <a:custGeom>
              <a:rect b="b" l="l" r="r" t="t"/>
              <a:pathLst>
                <a:path extrusionOk="0" h="10686" w="10728">
                  <a:moveTo>
                    <a:pt x="5016" y="0"/>
                  </a:moveTo>
                  <a:cubicBezTo>
                    <a:pt x="4831" y="0"/>
                    <a:pt x="4666" y="137"/>
                    <a:pt x="4644" y="324"/>
                  </a:cubicBezTo>
                  <a:lnTo>
                    <a:pt x="4191" y="3813"/>
                  </a:lnTo>
                  <a:lnTo>
                    <a:pt x="703" y="3349"/>
                  </a:lnTo>
                  <a:cubicBezTo>
                    <a:pt x="688" y="3347"/>
                    <a:pt x="673" y="3346"/>
                    <a:pt x="659" y="3346"/>
                  </a:cubicBezTo>
                  <a:cubicBezTo>
                    <a:pt x="473" y="3346"/>
                    <a:pt x="308" y="3482"/>
                    <a:pt x="286" y="3670"/>
                  </a:cubicBezTo>
                  <a:lnTo>
                    <a:pt x="24" y="5647"/>
                  </a:lnTo>
                  <a:cubicBezTo>
                    <a:pt x="0" y="5849"/>
                    <a:pt x="143" y="6028"/>
                    <a:pt x="346" y="6063"/>
                  </a:cubicBezTo>
                  <a:lnTo>
                    <a:pt x="3834" y="6528"/>
                  </a:lnTo>
                  <a:lnTo>
                    <a:pt x="3370" y="10004"/>
                  </a:lnTo>
                  <a:cubicBezTo>
                    <a:pt x="3334" y="10207"/>
                    <a:pt x="3477" y="10397"/>
                    <a:pt x="3691" y="10421"/>
                  </a:cubicBezTo>
                  <a:lnTo>
                    <a:pt x="5668" y="10683"/>
                  </a:lnTo>
                  <a:cubicBezTo>
                    <a:pt x="5682" y="10685"/>
                    <a:pt x="5697" y="10685"/>
                    <a:pt x="5712" y="10685"/>
                  </a:cubicBezTo>
                  <a:cubicBezTo>
                    <a:pt x="5895" y="10685"/>
                    <a:pt x="6051" y="10549"/>
                    <a:pt x="6084" y="10361"/>
                  </a:cubicBezTo>
                  <a:lnTo>
                    <a:pt x="6537" y="6873"/>
                  </a:lnTo>
                  <a:lnTo>
                    <a:pt x="10025" y="7337"/>
                  </a:lnTo>
                  <a:cubicBezTo>
                    <a:pt x="10040" y="7339"/>
                    <a:pt x="10055" y="7340"/>
                    <a:pt x="10069" y="7340"/>
                  </a:cubicBezTo>
                  <a:cubicBezTo>
                    <a:pt x="10253" y="7340"/>
                    <a:pt x="10409" y="7203"/>
                    <a:pt x="10442" y="7016"/>
                  </a:cubicBezTo>
                  <a:lnTo>
                    <a:pt x="10704" y="5039"/>
                  </a:lnTo>
                  <a:cubicBezTo>
                    <a:pt x="10728" y="4837"/>
                    <a:pt x="10585" y="4646"/>
                    <a:pt x="10383" y="4623"/>
                  </a:cubicBezTo>
                  <a:lnTo>
                    <a:pt x="6894" y="4170"/>
                  </a:lnTo>
                  <a:lnTo>
                    <a:pt x="7358" y="682"/>
                  </a:lnTo>
                  <a:cubicBezTo>
                    <a:pt x="7382" y="479"/>
                    <a:pt x="7239" y="289"/>
                    <a:pt x="7037" y="265"/>
                  </a:cubicBezTo>
                  <a:lnTo>
                    <a:pt x="5060" y="3"/>
                  </a:lnTo>
                  <a:cubicBezTo>
                    <a:pt x="5046" y="1"/>
                    <a:pt x="5031" y="0"/>
                    <a:pt x="5016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3" name="Google Shape;1763;p8"/>
            <p:cNvSpPr/>
            <p:nvPr/>
          </p:nvSpPr>
          <p:spPr>
            <a:xfrm>
              <a:off x="2694675" y="4098125"/>
              <a:ext cx="271175" cy="338025"/>
            </a:xfrm>
            <a:custGeom>
              <a:rect b="b" l="l" r="r" t="t"/>
              <a:pathLst>
                <a:path extrusionOk="0" h="13521" w="10847">
                  <a:moveTo>
                    <a:pt x="4152" y="435"/>
                  </a:moveTo>
                  <a:cubicBezTo>
                    <a:pt x="4440" y="435"/>
                    <a:pt x="4723" y="608"/>
                    <a:pt x="4775" y="994"/>
                  </a:cubicBezTo>
                  <a:cubicBezTo>
                    <a:pt x="4810" y="1184"/>
                    <a:pt x="4751" y="1387"/>
                    <a:pt x="4620" y="1542"/>
                  </a:cubicBezTo>
                  <a:lnTo>
                    <a:pt x="3834" y="1684"/>
                  </a:lnTo>
                  <a:cubicBezTo>
                    <a:pt x="3667" y="1589"/>
                    <a:pt x="3536" y="1434"/>
                    <a:pt x="3501" y="1244"/>
                  </a:cubicBezTo>
                  <a:lnTo>
                    <a:pt x="3501" y="1232"/>
                  </a:lnTo>
                  <a:cubicBezTo>
                    <a:pt x="3386" y="732"/>
                    <a:pt x="3773" y="435"/>
                    <a:pt x="4152" y="435"/>
                  </a:cubicBezTo>
                  <a:close/>
                  <a:moveTo>
                    <a:pt x="7868" y="2746"/>
                  </a:moveTo>
                  <a:cubicBezTo>
                    <a:pt x="8125" y="2746"/>
                    <a:pt x="8352" y="2934"/>
                    <a:pt x="8394" y="3196"/>
                  </a:cubicBezTo>
                  <a:lnTo>
                    <a:pt x="9775" y="10757"/>
                  </a:lnTo>
                  <a:cubicBezTo>
                    <a:pt x="9835" y="11055"/>
                    <a:pt x="9632" y="11340"/>
                    <a:pt x="9335" y="11400"/>
                  </a:cubicBezTo>
                  <a:lnTo>
                    <a:pt x="3072" y="12543"/>
                  </a:lnTo>
                  <a:cubicBezTo>
                    <a:pt x="3041" y="12548"/>
                    <a:pt x="3011" y="12550"/>
                    <a:pt x="2981" y="12550"/>
                  </a:cubicBezTo>
                  <a:cubicBezTo>
                    <a:pt x="2718" y="12550"/>
                    <a:pt x="2484" y="12369"/>
                    <a:pt x="2441" y="12102"/>
                  </a:cubicBezTo>
                  <a:lnTo>
                    <a:pt x="1060" y="4530"/>
                  </a:lnTo>
                  <a:cubicBezTo>
                    <a:pt x="1000" y="4232"/>
                    <a:pt x="1203" y="3947"/>
                    <a:pt x="1500" y="3899"/>
                  </a:cubicBezTo>
                  <a:lnTo>
                    <a:pt x="2251" y="3768"/>
                  </a:lnTo>
                  <a:cubicBezTo>
                    <a:pt x="2282" y="3968"/>
                    <a:pt x="2463" y="4121"/>
                    <a:pt x="2669" y="4121"/>
                  </a:cubicBezTo>
                  <a:cubicBezTo>
                    <a:pt x="2696" y="4121"/>
                    <a:pt x="2723" y="4119"/>
                    <a:pt x="2751" y="4113"/>
                  </a:cubicBezTo>
                  <a:lnTo>
                    <a:pt x="6668" y="3399"/>
                  </a:lnTo>
                  <a:cubicBezTo>
                    <a:pt x="6906" y="3351"/>
                    <a:pt x="7061" y="3125"/>
                    <a:pt x="7013" y="2887"/>
                  </a:cubicBezTo>
                  <a:lnTo>
                    <a:pt x="7763" y="2756"/>
                  </a:lnTo>
                  <a:cubicBezTo>
                    <a:pt x="7798" y="2749"/>
                    <a:pt x="7833" y="2746"/>
                    <a:pt x="7868" y="2746"/>
                  </a:cubicBezTo>
                  <a:close/>
                  <a:moveTo>
                    <a:pt x="4133" y="0"/>
                  </a:moveTo>
                  <a:cubicBezTo>
                    <a:pt x="4070" y="0"/>
                    <a:pt x="4006" y="6"/>
                    <a:pt x="3941" y="18"/>
                  </a:cubicBezTo>
                  <a:cubicBezTo>
                    <a:pt x="3346" y="125"/>
                    <a:pt x="2953" y="708"/>
                    <a:pt x="3072" y="1303"/>
                  </a:cubicBezTo>
                  <a:cubicBezTo>
                    <a:pt x="3096" y="1482"/>
                    <a:pt x="3179" y="1637"/>
                    <a:pt x="3286" y="1780"/>
                  </a:cubicBezTo>
                  <a:lnTo>
                    <a:pt x="2513" y="1923"/>
                  </a:lnTo>
                  <a:cubicBezTo>
                    <a:pt x="2191" y="1982"/>
                    <a:pt x="1977" y="2292"/>
                    <a:pt x="2036" y="2601"/>
                  </a:cubicBezTo>
                  <a:lnTo>
                    <a:pt x="2084" y="2887"/>
                  </a:lnTo>
                  <a:lnTo>
                    <a:pt x="798" y="3125"/>
                  </a:lnTo>
                  <a:cubicBezTo>
                    <a:pt x="322" y="3208"/>
                    <a:pt x="0" y="3673"/>
                    <a:pt x="84" y="4161"/>
                  </a:cubicBezTo>
                  <a:lnTo>
                    <a:pt x="1655" y="12793"/>
                  </a:lnTo>
                  <a:cubicBezTo>
                    <a:pt x="1740" y="13218"/>
                    <a:pt x="2120" y="13520"/>
                    <a:pt x="2548" y="13520"/>
                  </a:cubicBezTo>
                  <a:cubicBezTo>
                    <a:pt x="2599" y="13520"/>
                    <a:pt x="2651" y="13516"/>
                    <a:pt x="2703" y="13507"/>
                  </a:cubicBezTo>
                  <a:lnTo>
                    <a:pt x="10037" y="12162"/>
                  </a:lnTo>
                  <a:cubicBezTo>
                    <a:pt x="10525" y="12079"/>
                    <a:pt x="10847" y="11602"/>
                    <a:pt x="10752" y="11126"/>
                  </a:cubicBezTo>
                  <a:lnTo>
                    <a:pt x="9180" y="2494"/>
                  </a:lnTo>
                  <a:cubicBezTo>
                    <a:pt x="9107" y="2064"/>
                    <a:pt x="8737" y="1763"/>
                    <a:pt x="8316" y="1763"/>
                  </a:cubicBezTo>
                  <a:cubicBezTo>
                    <a:pt x="8260" y="1763"/>
                    <a:pt x="8202" y="1768"/>
                    <a:pt x="8144" y="1780"/>
                  </a:cubicBezTo>
                  <a:lnTo>
                    <a:pt x="6858" y="2018"/>
                  </a:lnTo>
                  <a:lnTo>
                    <a:pt x="6799" y="1732"/>
                  </a:lnTo>
                  <a:cubicBezTo>
                    <a:pt x="6745" y="1451"/>
                    <a:pt x="6495" y="1249"/>
                    <a:pt x="6210" y="1249"/>
                  </a:cubicBezTo>
                  <a:cubicBezTo>
                    <a:pt x="6180" y="1249"/>
                    <a:pt x="6150" y="1251"/>
                    <a:pt x="6120" y="1256"/>
                  </a:cubicBezTo>
                  <a:lnTo>
                    <a:pt x="5180" y="1434"/>
                  </a:lnTo>
                  <a:cubicBezTo>
                    <a:pt x="5227" y="1268"/>
                    <a:pt x="5239" y="1089"/>
                    <a:pt x="5203" y="910"/>
                  </a:cubicBezTo>
                  <a:cubicBezTo>
                    <a:pt x="5118" y="380"/>
                    <a:pt x="4655" y="0"/>
                    <a:pt x="413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4" name="Google Shape;1764;p8"/>
            <p:cNvSpPr/>
            <p:nvPr/>
          </p:nvSpPr>
          <p:spPr>
            <a:xfrm>
              <a:off x="2742600" y="4220000"/>
              <a:ext cx="46600" cy="38650"/>
            </a:xfrm>
            <a:custGeom>
              <a:rect b="b" l="l" r="r" t="t"/>
              <a:pathLst>
                <a:path extrusionOk="0" h="1546" w="1864">
                  <a:moveTo>
                    <a:pt x="1011" y="1"/>
                  </a:moveTo>
                  <a:cubicBezTo>
                    <a:pt x="968" y="1"/>
                    <a:pt x="924" y="5"/>
                    <a:pt x="881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69" y="1"/>
                    <a:pt x="101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5" name="Google Shape;1765;p8"/>
            <p:cNvSpPr/>
            <p:nvPr/>
          </p:nvSpPr>
          <p:spPr>
            <a:xfrm>
              <a:off x="2795525" y="4208650"/>
              <a:ext cx="96375" cy="33625"/>
            </a:xfrm>
            <a:custGeom>
              <a:rect b="b" l="l" r="r" t="t"/>
              <a:pathLst>
                <a:path extrusionOk="0" h="1345" w="3855">
                  <a:moveTo>
                    <a:pt x="3260" y="1"/>
                  </a:moveTo>
                  <a:cubicBezTo>
                    <a:pt x="3224" y="1"/>
                    <a:pt x="3186" y="5"/>
                    <a:pt x="3146" y="14"/>
                  </a:cubicBezTo>
                  <a:lnTo>
                    <a:pt x="550" y="478"/>
                  </a:lnTo>
                  <a:cubicBezTo>
                    <a:pt x="1" y="579"/>
                    <a:pt x="117" y="1345"/>
                    <a:pt x="609" y="1345"/>
                  </a:cubicBezTo>
                  <a:cubicBezTo>
                    <a:pt x="639" y="1345"/>
                    <a:pt x="671" y="1342"/>
                    <a:pt x="705" y="1335"/>
                  </a:cubicBezTo>
                  <a:lnTo>
                    <a:pt x="3289" y="871"/>
                  </a:lnTo>
                  <a:cubicBezTo>
                    <a:pt x="3855" y="793"/>
                    <a:pt x="3758" y="1"/>
                    <a:pt x="3260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6" name="Google Shape;1766;p8"/>
            <p:cNvSpPr/>
            <p:nvPr/>
          </p:nvSpPr>
          <p:spPr>
            <a:xfrm>
              <a:off x="2752425" y="4273875"/>
              <a:ext cx="46600" cy="38650"/>
            </a:xfrm>
            <a:custGeom>
              <a:rect b="b" l="l" r="r" t="t"/>
              <a:pathLst>
                <a:path extrusionOk="0" h="1546" w="1864">
                  <a:moveTo>
                    <a:pt x="1014" y="1"/>
                  </a:moveTo>
                  <a:cubicBezTo>
                    <a:pt x="970" y="1"/>
                    <a:pt x="926" y="5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0" y="1546"/>
                    <a:pt x="1007" y="1546"/>
                  </a:cubicBezTo>
                  <a:cubicBezTo>
                    <a:pt x="1454" y="1546"/>
                    <a:pt x="1864" y="1142"/>
                    <a:pt x="1774" y="631"/>
                  </a:cubicBezTo>
                  <a:cubicBezTo>
                    <a:pt x="1700" y="259"/>
                    <a:pt x="1378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7" name="Google Shape;1767;p8"/>
            <p:cNvSpPr/>
            <p:nvPr/>
          </p:nvSpPr>
          <p:spPr>
            <a:xfrm>
              <a:off x="2806300" y="4262500"/>
              <a:ext cx="93975" cy="33750"/>
            </a:xfrm>
            <a:custGeom>
              <a:rect b="b" l="l" r="r" t="t"/>
              <a:pathLst>
                <a:path extrusionOk="0" h="1350" w="3759">
                  <a:moveTo>
                    <a:pt x="3154" y="1"/>
                  </a:moveTo>
                  <a:cubicBezTo>
                    <a:pt x="3139" y="1"/>
                    <a:pt x="3123" y="1"/>
                    <a:pt x="3108" y="3"/>
                  </a:cubicBezTo>
                  <a:lnTo>
                    <a:pt x="512" y="467"/>
                  </a:lnTo>
                  <a:cubicBezTo>
                    <a:pt x="0" y="618"/>
                    <a:pt x="125" y="1349"/>
                    <a:pt x="631" y="1349"/>
                  </a:cubicBezTo>
                  <a:cubicBezTo>
                    <a:pt x="643" y="1349"/>
                    <a:pt x="655" y="1349"/>
                    <a:pt x="667" y="1348"/>
                  </a:cubicBezTo>
                  <a:lnTo>
                    <a:pt x="3262" y="872"/>
                  </a:lnTo>
                  <a:cubicBezTo>
                    <a:pt x="3759" y="722"/>
                    <a:pt x="3640" y="1"/>
                    <a:pt x="315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8" name="Google Shape;1768;p8"/>
            <p:cNvSpPr/>
            <p:nvPr/>
          </p:nvSpPr>
          <p:spPr>
            <a:xfrm>
              <a:off x="2763125" y="4331350"/>
              <a:ext cx="46325" cy="38925"/>
            </a:xfrm>
            <a:custGeom>
              <a:rect b="b" l="l" r="r" t="t"/>
              <a:pathLst>
                <a:path extrusionOk="0" h="1557" w="1853">
                  <a:moveTo>
                    <a:pt x="998" y="0"/>
                  </a:moveTo>
                  <a:cubicBezTo>
                    <a:pt x="956" y="0"/>
                    <a:pt x="913" y="4"/>
                    <a:pt x="870" y="11"/>
                  </a:cubicBezTo>
                  <a:cubicBezTo>
                    <a:pt x="191" y="130"/>
                    <a:pt x="1" y="1011"/>
                    <a:pt x="560" y="1416"/>
                  </a:cubicBezTo>
                  <a:cubicBezTo>
                    <a:pt x="701" y="1513"/>
                    <a:pt x="853" y="1556"/>
                    <a:pt x="1000" y="1556"/>
                  </a:cubicBezTo>
                  <a:cubicBezTo>
                    <a:pt x="1449" y="1556"/>
                    <a:pt x="1853" y="1153"/>
                    <a:pt x="1763" y="642"/>
                  </a:cubicBezTo>
                  <a:cubicBezTo>
                    <a:pt x="1699" y="268"/>
                    <a:pt x="1367" y="0"/>
                    <a:pt x="99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9" name="Google Shape;1769;p8"/>
            <p:cNvSpPr/>
            <p:nvPr/>
          </p:nvSpPr>
          <p:spPr>
            <a:xfrm>
              <a:off x="2816675" y="4319925"/>
              <a:ext cx="94825" cy="33850"/>
            </a:xfrm>
            <a:custGeom>
              <a:rect b="b" l="l" r="r" t="t"/>
              <a:pathLst>
                <a:path extrusionOk="0" h="1354" w="3793">
                  <a:moveTo>
                    <a:pt x="3168" y="1"/>
                  </a:moveTo>
                  <a:cubicBezTo>
                    <a:pt x="3149" y="1"/>
                    <a:pt x="3129" y="2"/>
                    <a:pt x="3109" y="4"/>
                  </a:cubicBezTo>
                  <a:lnTo>
                    <a:pt x="514" y="480"/>
                  </a:lnTo>
                  <a:cubicBezTo>
                    <a:pt x="1" y="605"/>
                    <a:pt x="110" y="1354"/>
                    <a:pt x="602" y="1354"/>
                  </a:cubicBezTo>
                  <a:cubicBezTo>
                    <a:pt x="623" y="1354"/>
                    <a:pt x="646" y="1352"/>
                    <a:pt x="669" y="1349"/>
                  </a:cubicBezTo>
                  <a:lnTo>
                    <a:pt x="3276" y="885"/>
                  </a:lnTo>
                  <a:cubicBezTo>
                    <a:pt x="3793" y="747"/>
                    <a:pt x="3678" y="1"/>
                    <a:pt x="316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0" name="Google Shape;1770;p8"/>
            <p:cNvSpPr/>
            <p:nvPr/>
          </p:nvSpPr>
          <p:spPr>
            <a:xfrm>
              <a:off x="2718475" y="4570700"/>
              <a:ext cx="194100" cy="174025"/>
            </a:xfrm>
            <a:custGeom>
              <a:rect b="b" l="l" r="r" t="t"/>
              <a:pathLst>
                <a:path extrusionOk="0" h="6961" w="7764">
                  <a:moveTo>
                    <a:pt x="3925" y="1"/>
                  </a:moveTo>
                  <a:cubicBezTo>
                    <a:pt x="2894" y="1"/>
                    <a:pt x="1882" y="469"/>
                    <a:pt x="1215" y="1343"/>
                  </a:cubicBezTo>
                  <a:lnTo>
                    <a:pt x="6954" y="4975"/>
                  </a:lnTo>
                  <a:cubicBezTo>
                    <a:pt x="7764" y="3403"/>
                    <a:pt x="7240" y="1474"/>
                    <a:pt x="5752" y="534"/>
                  </a:cubicBezTo>
                  <a:cubicBezTo>
                    <a:pt x="5185" y="174"/>
                    <a:pt x="4551" y="1"/>
                    <a:pt x="3925" y="1"/>
                  </a:cubicBezTo>
                  <a:close/>
                  <a:moveTo>
                    <a:pt x="810" y="1986"/>
                  </a:moveTo>
                  <a:lnTo>
                    <a:pt x="810" y="1986"/>
                  </a:lnTo>
                  <a:cubicBezTo>
                    <a:pt x="1" y="3558"/>
                    <a:pt x="525" y="5487"/>
                    <a:pt x="2013" y="6427"/>
                  </a:cubicBezTo>
                  <a:cubicBezTo>
                    <a:pt x="2580" y="6787"/>
                    <a:pt x="3213" y="6960"/>
                    <a:pt x="3839" y="6960"/>
                  </a:cubicBezTo>
                  <a:cubicBezTo>
                    <a:pt x="4870" y="6960"/>
                    <a:pt x="5883" y="6492"/>
                    <a:pt x="6549" y="5618"/>
                  </a:cubicBezTo>
                  <a:lnTo>
                    <a:pt x="810" y="1986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1" name="Google Shape;1771;p8"/>
            <p:cNvSpPr/>
            <p:nvPr/>
          </p:nvSpPr>
          <p:spPr>
            <a:xfrm>
              <a:off x="3082225" y="4197375"/>
              <a:ext cx="151825" cy="141000"/>
            </a:xfrm>
            <a:custGeom>
              <a:rect b="b" l="l" r="r" t="t"/>
              <a:pathLst>
                <a:path extrusionOk="0" h="5640" w="6073">
                  <a:moveTo>
                    <a:pt x="3596" y="0"/>
                  </a:moveTo>
                  <a:lnTo>
                    <a:pt x="1203" y="1632"/>
                  </a:lnTo>
                  <a:cubicBezTo>
                    <a:pt x="250" y="2286"/>
                    <a:pt x="0" y="3596"/>
                    <a:pt x="655" y="4560"/>
                  </a:cubicBezTo>
                  <a:lnTo>
                    <a:pt x="762" y="4715"/>
                  </a:lnTo>
                  <a:cubicBezTo>
                    <a:pt x="1170" y="5316"/>
                    <a:pt x="1833" y="5640"/>
                    <a:pt x="2507" y="5640"/>
                  </a:cubicBezTo>
                  <a:cubicBezTo>
                    <a:pt x="2915" y="5640"/>
                    <a:pt x="3328" y="5522"/>
                    <a:pt x="3691" y="5275"/>
                  </a:cubicBezTo>
                  <a:lnTo>
                    <a:pt x="6072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2" name="Google Shape;1772;p8"/>
            <p:cNvSpPr/>
            <p:nvPr/>
          </p:nvSpPr>
          <p:spPr>
            <a:xfrm>
              <a:off x="3184900" y="4138825"/>
              <a:ext cx="152125" cy="141025"/>
            </a:xfrm>
            <a:custGeom>
              <a:rect b="b" l="l" r="r" t="t"/>
              <a:pathLst>
                <a:path extrusionOk="0" h="5641" w="6085">
                  <a:moveTo>
                    <a:pt x="3578" y="1"/>
                  </a:moveTo>
                  <a:cubicBezTo>
                    <a:pt x="3170" y="1"/>
                    <a:pt x="2757" y="119"/>
                    <a:pt x="2394" y="366"/>
                  </a:cubicBezTo>
                  <a:lnTo>
                    <a:pt x="1" y="1997"/>
                  </a:lnTo>
                  <a:lnTo>
                    <a:pt x="2477" y="5640"/>
                  </a:lnTo>
                  <a:lnTo>
                    <a:pt x="4871" y="4009"/>
                  </a:lnTo>
                  <a:cubicBezTo>
                    <a:pt x="5835" y="3354"/>
                    <a:pt x="6085" y="2045"/>
                    <a:pt x="5430" y="1092"/>
                  </a:cubicBezTo>
                  <a:lnTo>
                    <a:pt x="5323" y="926"/>
                  </a:lnTo>
                  <a:cubicBezTo>
                    <a:pt x="4915" y="325"/>
                    <a:pt x="4252" y="1"/>
                    <a:pt x="357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3" name="Google Shape;1773;p8"/>
            <p:cNvSpPr/>
            <p:nvPr/>
          </p:nvSpPr>
          <p:spPr>
            <a:xfrm>
              <a:off x="3037575" y="4488350"/>
              <a:ext cx="267900" cy="266925"/>
            </a:xfrm>
            <a:custGeom>
              <a:rect b="b" l="l" r="r" t="t"/>
              <a:pathLst>
                <a:path extrusionOk="0" h="10677" w="10716">
                  <a:moveTo>
                    <a:pt x="4998" y="0"/>
                  </a:moveTo>
                  <a:cubicBezTo>
                    <a:pt x="4820" y="0"/>
                    <a:pt x="4665" y="135"/>
                    <a:pt x="4644" y="327"/>
                  </a:cubicBezTo>
                  <a:lnTo>
                    <a:pt x="4179" y="3804"/>
                  </a:lnTo>
                  <a:lnTo>
                    <a:pt x="703" y="3339"/>
                  </a:lnTo>
                  <a:cubicBezTo>
                    <a:pt x="688" y="3338"/>
                    <a:pt x="673" y="3337"/>
                    <a:pt x="659" y="3337"/>
                  </a:cubicBezTo>
                  <a:cubicBezTo>
                    <a:pt x="473" y="3337"/>
                    <a:pt x="308" y="3473"/>
                    <a:pt x="286" y="3661"/>
                  </a:cubicBezTo>
                  <a:lnTo>
                    <a:pt x="24" y="5637"/>
                  </a:lnTo>
                  <a:cubicBezTo>
                    <a:pt x="0" y="5840"/>
                    <a:pt x="143" y="6030"/>
                    <a:pt x="346" y="6054"/>
                  </a:cubicBezTo>
                  <a:lnTo>
                    <a:pt x="3834" y="6518"/>
                  </a:lnTo>
                  <a:lnTo>
                    <a:pt x="3370" y="9995"/>
                  </a:lnTo>
                  <a:cubicBezTo>
                    <a:pt x="3334" y="10197"/>
                    <a:pt x="3477" y="10388"/>
                    <a:pt x="3691" y="10412"/>
                  </a:cubicBezTo>
                  <a:lnTo>
                    <a:pt x="5656" y="10674"/>
                  </a:lnTo>
                  <a:cubicBezTo>
                    <a:pt x="5671" y="10675"/>
                    <a:pt x="5685" y="10676"/>
                    <a:pt x="5700" y="10676"/>
                  </a:cubicBezTo>
                  <a:cubicBezTo>
                    <a:pt x="5885" y="10676"/>
                    <a:pt x="6050" y="10540"/>
                    <a:pt x="6072" y="10352"/>
                  </a:cubicBezTo>
                  <a:lnTo>
                    <a:pt x="6537" y="6876"/>
                  </a:lnTo>
                  <a:lnTo>
                    <a:pt x="10013" y="7328"/>
                  </a:lnTo>
                  <a:cubicBezTo>
                    <a:pt x="10033" y="7331"/>
                    <a:pt x="10053" y="7333"/>
                    <a:pt x="10072" y="7333"/>
                  </a:cubicBezTo>
                  <a:cubicBezTo>
                    <a:pt x="10251" y="7333"/>
                    <a:pt x="10409" y="7189"/>
                    <a:pt x="10430" y="7007"/>
                  </a:cubicBezTo>
                  <a:lnTo>
                    <a:pt x="10692" y="5042"/>
                  </a:lnTo>
                  <a:cubicBezTo>
                    <a:pt x="10716" y="4828"/>
                    <a:pt x="10573" y="4649"/>
                    <a:pt x="10371" y="4613"/>
                  </a:cubicBezTo>
                  <a:lnTo>
                    <a:pt x="6894" y="4161"/>
                  </a:lnTo>
                  <a:lnTo>
                    <a:pt x="7358" y="684"/>
                  </a:lnTo>
                  <a:cubicBezTo>
                    <a:pt x="7382" y="470"/>
                    <a:pt x="7239" y="291"/>
                    <a:pt x="7037" y="256"/>
                  </a:cubicBezTo>
                  <a:lnTo>
                    <a:pt x="5060" y="6"/>
                  </a:lnTo>
                  <a:cubicBezTo>
                    <a:pt x="5040" y="2"/>
                    <a:pt x="5019" y="0"/>
                    <a:pt x="499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4" name="Google Shape;1774;p8"/>
            <p:cNvSpPr/>
            <p:nvPr/>
          </p:nvSpPr>
          <p:spPr>
            <a:xfrm>
              <a:off x="1900525" y="921825"/>
              <a:ext cx="270900" cy="337450"/>
            </a:xfrm>
            <a:custGeom>
              <a:rect b="b" l="l" r="r" t="t"/>
              <a:pathLst>
                <a:path extrusionOk="0" h="13498" w="10836">
                  <a:moveTo>
                    <a:pt x="4147" y="412"/>
                  </a:moveTo>
                  <a:cubicBezTo>
                    <a:pt x="4434" y="412"/>
                    <a:pt x="4718" y="584"/>
                    <a:pt x="4775" y="971"/>
                  </a:cubicBezTo>
                  <a:cubicBezTo>
                    <a:pt x="4799" y="1173"/>
                    <a:pt x="4751" y="1364"/>
                    <a:pt x="4620" y="1518"/>
                  </a:cubicBezTo>
                  <a:lnTo>
                    <a:pt x="3834" y="1661"/>
                  </a:lnTo>
                  <a:cubicBezTo>
                    <a:pt x="3656" y="1566"/>
                    <a:pt x="3537" y="1399"/>
                    <a:pt x="3501" y="1209"/>
                  </a:cubicBezTo>
                  <a:cubicBezTo>
                    <a:pt x="3386" y="709"/>
                    <a:pt x="3770" y="412"/>
                    <a:pt x="4147" y="412"/>
                  </a:cubicBezTo>
                  <a:close/>
                  <a:moveTo>
                    <a:pt x="7842" y="2726"/>
                  </a:moveTo>
                  <a:cubicBezTo>
                    <a:pt x="8105" y="2726"/>
                    <a:pt x="8340" y="2907"/>
                    <a:pt x="8382" y="3185"/>
                  </a:cubicBezTo>
                  <a:lnTo>
                    <a:pt x="9775" y="10746"/>
                  </a:lnTo>
                  <a:cubicBezTo>
                    <a:pt x="9823" y="11043"/>
                    <a:pt x="9633" y="11329"/>
                    <a:pt x="9323" y="11377"/>
                  </a:cubicBezTo>
                  <a:lnTo>
                    <a:pt x="3060" y="12520"/>
                  </a:lnTo>
                  <a:cubicBezTo>
                    <a:pt x="3025" y="12527"/>
                    <a:pt x="2990" y="12530"/>
                    <a:pt x="2956" y="12530"/>
                  </a:cubicBezTo>
                  <a:cubicBezTo>
                    <a:pt x="2699" y="12530"/>
                    <a:pt x="2471" y="12342"/>
                    <a:pt x="2429" y="12079"/>
                  </a:cubicBezTo>
                  <a:lnTo>
                    <a:pt x="1048" y="4507"/>
                  </a:lnTo>
                  <a:cubicBezTo>
                    <a:pt x="989" y="4209"/>
                    <a:pt x="1191" y="3935"/>
                    <a:pt x="1489" y="3876"/>
                  </a:cubicBezTo>
                  <a:lnTo>
                    <a:pt x="2239" y="3745"/>
                  </a:lnTo>
                  <a:cubicBezTo>
                    <a:pt x="2270" y="3954"/>
                    <a:pt x="2448" y="4099"/>
                    <a:pt x="2653" y="4099"/>
                  </a:cubicBezTo>
                  <a:cubicBezTo>
                    <a:pt x="2681" y="4099"/>
                    <a:pt x="2710" y="4096"/>
                    <a:pt x="2739" y="4090"/>
                  </a:cubicBezTo>
                  <a:lnTo>
                    <a:pt x="6656" y="3376"/>
                  </a:lnTo>
                  <a:cubicBezTo>
                    <a:pt x="6894" y="3340"/>
                    <a:pt x="7049" y="3114"/>
                    <a:pt x="7001" y="2876"/>
                  </a:cubicBezTo>
                  <a:lnTo>
                    <a:pt x="7751" y="2733"/>
                  </a:lnTo>
                  <a:cubicBezTo>
                    <a:pt x="7782" y="2728"/>
                    <a:pt x="7812" y="2726"/>
                    <a:pt x="7842" y="2726"/>
                  </a:cubicBezTo>
                  <a:close/>
                  <a:moveTo>
                    <a:pt x="4134" y="1"/>
                  </a:moveTo>
                  <a:cubicBezTo>
                    <a:pt x="4071" y="1"/>
                    <a:pt x="4006" y="6"/>
                    <a:pt x="3941" y="18"/>
                  </a:cubicBezTo>
                  <a:cubicBezTo>
                    <a:pt x="3346" y="125"/>
                    <a:pt x="2953" y="697"/>
                    <a:pt x="3072" y="1280"/>
                  </a:cubicBezTo>
                  <a:cubicBezTo>
                    <a:pt x="3096" y="1459"/>
                    <a:pt x="3167" y="1614"/>
                    <a:pt x="3275" y="1756"/>
                  </a:cubicBezTo>
                  <a:lnTo>
                    <a:pt x="2501" y="1899"/>
                  </a:lnTo>
                  <a:cubicBezTo>
                    <a:pt x="2191" y="1959"/>
                    <a:pt x="1977" y="2268"/>
                    <a:pt x="2036" y="2578"/>
                  </a:cubicBezTo>
                  <a:lnTo>
                    <a:pt x="2084" y="2864"/>
                  </a:lnTo>
                  <a:lnTo>
                    <a:pt x="798" y="3102"/>
                  </a:lnTo>
                  <a:cubicBezTo>
                    <a:pt x="310" y="3185"/>
                    <a:pt x="0" y="3650"/>
                    <a:pt x="84" y="4126"/>
                  </a:cubicBezTo>
                  <a:lnTo>
                    <a:pt x="1655" y="12758"/>
                  </a:lnTo>
                  <a:cubicBezTo>
                    <a:pt x="1741" y="13194"/>
                    <a:pt x="2111" y="13497"/>
                    <a:pt x="2537" y="13497"/>
                  </a:cubicBezTo>
                  <a:cubicBezTo>
                    <a:pt x="2588" y="13497"/>
                    <a:pt x="2639" y="13493"/>
                    <a:pt x="2691" y="13484"/>
                  </a:cubicBezTo>
                  <a:lnTo>
                    <a:pt x="10025" y="12139"/>
                  </a:lnTo>
                  <a:cubicBezTo>
                    <a:pt x="10514" y="12055"/>
                    <a:pt x="10835" y="11579"/>
                    <a:pt x="10752" y="11103"/>
                  </a:cubicBezTo>
                  <a:lnTo>
                    <a:pt x="9168" y="2483"/>
                  </a:lnTo>
                  <a:cubicBezTo>
                    <a:pt x="9094" y="2046"/>
                    <a:pt x="8715" y="1743"/>
                    <a:pt x="8287" y="1743"/>
                  </a:cubicBezTo>
                  <a:cubicBezTo>
                    <a:pt x="8236" y="1743"/>
                    <a:pt x="8184" y="1748"/>
                    <a:pt x="8132" y="1756"/>
                  </a:cubicBezTo>
                  <a:lnTo>
                    <a:pt x="6847" y="1995"/>
                  </a:lnTo>
                  <a:lnTo>
                    <a:pt x="6799" y="1721"/>
                  </a:lnTo>
                  <a:cubicBezTo>
                    <a:pt x="6746" y="1435"/>
                    <a:pt x="6506" y="1235"/>
                    <a:pt x="6228" y="1235"/>
                  </a:cubicBezTo>
                  <a:cubicBezTo>
                    <a:pt x="6192" y="1235"/>
                    <a:pt x="6156" y="1238"/>
                    <a:pt x="6120" y="1245"/>
                  </a:cubicBezTo>
                  <a:lnTo>
                    <a:pt x="5168" y="1411"/>
                  </a:lnTo>
                  <a:cubicBezTo>
                    <a:pt x="5227" y="1245"/>
                    <a:pt x="5239" y="1066"/>
                    <a:pt x="5203" y="899"/>
                  </a:cubicBezTo>
                  <a:cubicBezTo>
                    <a:pt x="5108" y="370"/>
                    <a:pt x="4646" y="1"/>
                    <a:pt x="413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5" name="Google Shape;1775;p8"/>
            <p:cNvSpPr/>
            <p:nvPr/>
          </p:nvSpPr>
          <p:spPr>
            <a:xfrm>
              <a:off x="1948450" y="1043050"/>
              <a:ext cx="46550" cy="38675"/>
            </a:xfrm>
            <a:custGeom>
              <a:rect b="b" l="l" r="r" t="t"/>
              <a:pathLst>
                <a:path extrusionOk="0" h="1547" w="1862">
                  <a:moveTo>
                    <a:pt x="1015" y="1"/>
                  </a:moveTo>
                  <a:cubicBezTo>
                    <a:pt x="967" y="1"/>
                    <a:pt x="918" y="5"/>
                    <a:pt x="869" y="15"/>
                  </a:cubicBezTo>
                  <a:cubicBezTo>
                    <a:pt x="191" y="134"/>
                    <a:pt x="0" y="1015"/>
                    <a:pt x="572" y="1408"/>
                  </a:cubicBezTo>
                  <a:cubicBezTo>
                    <a:pt x="709" y="1504"/>
                    <a:pt x="857" y="1547"/>
                    <a:pt x="1002" y="1547"/>
                  </a:cubicBezTo>
                  <a:cubicBezTo>
                    <a:pt x="1450" y="1547"/>
                    <a:pt x="1861" y="1138"/>
                    <a:pt x="1762" y="634"/>
                  </a:cubicBezTo>
                  <a:cubicBezTo>
                    <a:pt x="1699" y="266"/>
                    <a:pt x="1377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6" name="Google Shape;1776;p8"/>
            <p:cNvSpPr/>
            <p:nvPr/>
          </p:nvSpPr>
          <p:spPr>
            <a:xfrm>
              <a:off x="2001300" y="1031775"/>
              <a:ext cx="96200" cy="33875"/>
            </a:xfrm>
            <a:custGeom>
              <a:rect b="b" l="l" r="r" t="t"/>
              <a:pathLst>
                <a:path extrusionOk="0" h="1355" w="3848">
                  <a:moveTo>
                    <a:pt x="3261" y="1"/>
                  </a:moveTo>
                  <a:cubicBezTo>
                    <a:pt x="3225" y="1"/>
                    <a:pt x="3188" y="5"/>
                    <a:pt x="3149" y="14"/>
                  </a:cubicBezTo>
                  <a:lnTo>
                    <a:pt x="553" y="490"/>
                  </a:lnTo>
                  <a:cubicBezTo>
                    <a:pt x="1" y="580"/>
                    <a:pt x="121" y="1354"/>
                    <a:pt x="622" y="1354"/>
                  </a:cubicBezTo>
                  <a:cubicBezTo>
                    <a:pt x="649" y="1354"/>
                    <a:pt x="678" y="1352"/>
                    <a:pt x="708" y="1347"/>
                  </a:cubicBezTo>
                  <a:lnTo>
                    <a:pt x="3292" y="871"/>
                  </a:lnTo>
                  <a:cubicBezTo>
                    <a:pt x="3847" y="793"/>
                    <a:pt x="3750" y="1"/>
                    <a:pt x="326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7" name="Google Shape;1777;p8"/>
            <p:cNvSpPr/>
            <p:nvPr/>
          </p:nvSpPr>
          <p:spPr>
            <a:xfrm>
              <a:off x="1958275" y="1097000"/>
              <a:ext cx="46600" cy="38650"/>
            </a:xfrm>
            <a:custGeom>
              <a:rect b="b" l="l" r="r" t="t"/>
              <a:pathLst>
                <a:path extrusionOk="0" h="1546" w="1864">
                  <a:moveTo>
                    <a:pt x="1014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8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8" name="Google Shape;1778;p8"/>
            <p:cNvSpPr/>
            <p:nvPr/>
          </p:nvSpPr>
          <p:spPr>
            <a:xfrm>
              <a:off x="2012150" y="1085650"/>
              <a:ext cx="94075" cy="33725"/>
            </a:xfrm>
            <a:custGeom>
              <a:rect b="b" l="l" r="r" t="t"/>
              <a:pathLst>
                <a:path extrusionOk="0" h="1349" w="3763">
                  <a:moveTo>
                    <a:pt x="3132" y="0"/>
                  </a:moveTo>
                  <a:cubicBezTo>
                    <a:pt x="3120" y="0"/>
                    <a:pt x="3108" y="1"/>
                    <a:pt x="3096" y="2"/>
                  </a:cubicBezTo>
                  <a:lnTo>
                    <a:pt x="500" y="478"/>
                  </a:lnTo>
                  <a:cubicBezTo>
                    <a:pt x="0" y="618"/>
                    <a:pt x="125" y="1348"/>
                    <a:pt x="631" y="1348"/>
                  </a:cubicBezTo>
                  <a:cubicBezTo>
                    <a:pt x="643" y="1348"/>
                    <a:pt x="655" y="1348"/>
                    <a:pt x="667" y="1347"/>
                  </a:cubicBezTo>
                  <a:lnTo>
                    <a:pt x="3263" y="871"/>
                  </a:lnTo>
                  <a:cubicBezTo>
                    <a:pt x="3763" y="731"/>
                    <a:pt x="3638" y="0"/>
                    <a:pt x="313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9" name="Google Shape;1779;p8"/>
            <p:cNvSpPr/>
            <p:nvPr/>
          </p:nvSpPr>
          <p:spPr>
            <a:xfrm>
              <a:off x="1968675" y="1154450"/>
              <a:ext cx="46625" cy="38900"/>
            </a:xfrm>
            <a:custGeom>
              <a:rect b="b" l="l" r="r" t="t"/>
              <a:pathLst>
                <a:path extrusionOk="0" h="1556" w="1865">
                  <a:moveTo>
                    <a:pt x="1014" y="1"/>
                  </a:moveTo>
                  <a:cubicBezTo>
                    <a:pt x="971" y="1"/>
                    <a:pt x="926" y="4"/>
                    <a:pt x="882" y="12"/>
                  </a:cubicBezTo>
                  <a:cubicBezTo>
                    <a:pt x="191" y="131"/>
                    <a:pt x="1" y="1012"/>
                    <a:pt x="572" y="1417"/>
                  </a:cubicBezTo>
                  <a:cubicBezTo>
                    <a:pt x="709" y="1513"/>
                    <a:pt x="858" y="1556"/>
                    <a:pt x="1003" y="1556"/>
                  </a:cubicBezTo>
                  <a:cubicBezTo>
                    <a:pt x="1452" y="1556"/>
                    <a:pt x="1865" y="1147"/>
                    <a:pt x="1775" y="643"/>
                  </a:cubicBezTo>
                  <a:cubicBezTo>
                    <a:pt x="1701" y="260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0" name="Google Shape;1780;p8"/>
            <p:cNvSpPr/>
            <p:nvPr/>
          </p:nvSpPr>
          <p:spPr>
            <a:xfrm>
              <a:off x="2022150" y="1143050"/>
              <a:ext cx="94925" cy="34125"/>
            </a:xfrm>
            <a:custGeom>
              <a:rect b="b" l="l" r="r" t="t"/>
              <a:pathLst>
                <a:path extrusionOk="0" h="1365" w="3797">
                  <a:moveTo>
                    <a:pt x="3170" y="0"/>
                  </a:moveTo>
                  <a:cubicBezTo>
                    <a:pt x="3152" y="0"/>
                    <a:pt x="3132" y="1"/>
                    <a:pt x="3113" y="4"/>
                  </a:cubicBezTo>
                  <a:lnTo>
                    <a:pt x="3125" y="4"/>
                  </a:lnTo>
                  <a:lnTo>
                    <a:pt x="529" y="480"/>
                  </a:lnTo>
                  <a:cubicBezTo>
                    <a:pt x="1" y="606"/>
                    <a:pt x="115" y="1364"/>
                    <a:pt x="626" y="1364"/>
                  </a:cubicBezTo>
                  <a:cubicBezTo>
                    <a:pt x="645" y="1364"/>
                    <a:pt x="664" y="1363"/>
                    <a:pt x="684" y="1361"/>
                  </a:cubicBezTo>
                  <a:lnTo>
                    <a:pt x="3279" y="885"/>
                  </a:lnTo>
                  <a:cubicBezTo>
                    <a:pt x="3796" y="758"/>
                    <a:pt x="3681" y="0"/>
                    <a:pt x="317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1" name="Google Shape;1781;p8"/>
            <p:cNvSpPr/>
            <p:nvPr/>
          </p:nvSpPr>
          <p:spPr>
            <a:xfrm>
              <a:off x="1924050" y="1393950"/>
              <a:ext cx="194375" cy="174175"/>
            </a:xfrm>
            <a:custGeom>
              <a:rect b="b" l="l" r="r" t="t"/>
              <a:pathLst>
                <a:path extrusionOk="0" h="6967" w="7775">
                  <a:moveTo>
                    <a:pt x="3934" y="1"/>
                  </a:moveTo>
                  <a:cubicBezTo>
                    <a:pt x="2904" y="1"/>
                    <a:pt x="1893" y="465"/>
                    <a:pt x="1226" y="1338"/>
                  </a:cubicBezTo>
                  <a:lnTo>
                    <a:pt x="6965" y="4969"/>
                  </a:lnTo>
                  <a:cubicBezTo>
                    <a:pt x="7775" y="3398"/>
                    <a:pt x="7251" y="1469"/>
                    <a:pt x="5763" y="528"/>
                  </a:cubicBezTo>
                  <a:cubicBezTo>
                    <a:pt x="5195" y="173"/>
                    <a:pt x="4561" y="1"/>
                    <a:pt x="3934" y="1"/>
                  </a:cubicBezTo>
                  <a:close/>
                  <a:moveTo>
                    <a:pt x="822" y="1993"/>
                  </a:moveTo>
                  <a:lnTo>
                    <a:pt x="822" y="1993"/>
                  </a:lnTo>
                  <a:cubicBezTo>
                    <a:pt x="0" y="3553"/>
                    <a:pt x="524" y="5493"/>
                    <a:pt x="2024" y="6434"/>
                  </a:cubicBezTo>
                  <a:cubicBezTo>
                    <a:pt x="2590" y="6793"/>
                    <a:pt x="3222" y="6966"/>
                    <a:pt x="3847" y="6966"/>
                  </a:cubicBezTo>
                  <a:cubicBezTo>
                    <a:pt x="4879" y="6966"/>
                    <a:pt x="5893" y="6495"/>
                    <a:pt x="6560" y="5612"/>
                  </a:cubicBezTo>
                  <a:lnTo>
                    <a:pt x="822" y="1993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2" name="Google Shape;1782;p8"/>
            <p:cNvSpPr/>
            <p:nvPr/>
          </p:nvSpPr>
          <p:spPr>
            <a:xfrm>
              <a:off x="2287775" y="1020500"/>
              <a:ext cx="152125" cy="141000"/>
            </a:xfrm>
            <a:custGeom>
              <a:rect b="b" l="l" r="r" t="t"/>
              <a:pathLst>
                <a:path extrusionOk="0" h="5640" w="6085">
                  <a:moveTo>
                    <a:pt x="3608" y="0"/>
                  </a:moveTo>
                  <a:lnTo>
                    <a:pt x="1215" y="1631"/>
                  </a:lnTo>
                  <a:cubicBezTo>
                    <a:pt x="250" y="2286"/>
                    <a:pt x="0" y="3596"/>
                    <a:pt x="655" y="4560"/>
                  </a:cubicBezTo>
                  <a:lnTo>
                    <a:pt x="762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1"/>
                    <a:pt x="3691" y="5275"/>
                  </a:cubicBezTo>
                  <a:lnTo>
                    <a:pt x="6085" y="3644"/>
                  </a:lnTo>
                  <a:lnTo>
                    <a:pt x="3608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3" name="Google Shape;1783;p8"/>
            <p:cNvSpPr/>
            <p:nvPr/>
          </p:nvSpPr>
          <p:spPr>
            <a:xfrm>
              <a:off x="2390775" y="962250"/>
              <a:ext cx="152125" cy="140725"/>
            </a:xfrm>
            <a:custGeom>
              <a:rect b="b" l="l" r="r" t="t"/>
              <a:pathLst>
                <a:path extrusionOk="0" h="5629" w="6085">
                  <a:moveTo>
                    <a:pt x="3571" y="1"/>
                  </a:moveTo>
                  <a:cubicBezTo>
                    <a:pt x="3163" y="1"/>
                    <a:pt x="2752" y="119"/>
                    <a:pt x="2393" y="366"/>
                  </a:cubicBezTo>
                  <a:lnTo>
                    <a:pt x="0" y="1985"/>
                  </a:lnTo>
                  <a:lnTo>
                    <a:pt x="2477" y="5628"/>
                  </a:lnTo>
                  <a:lnTo>
                    <a:pt x="4870" y="4009"/>
                  </a:lnTo>
                  <a:cubicBezTo>
                    <a:pt x="5834" y="3354"/>
                    <a:pt x="6084" y="2044"/>
                    <a:pt x="5429" y="1080"/>
                  </a:cubicBezTo>
                  <a:lnTo>
                    <a:pt x="5310" y="925"/>
                  </a:lnTo>
                  <a:cubicBezTo>
                    <a:pt x="4910" y="324"/>
                    <a:pt x="4245" y="1"/>
                    <a:pt x="357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4" name="Google Shape;1784;p8"/>
            <p:cNvSpPr/>
            <p:nvPr/>
          </p:nvSpPr>
          <p:spPr>
            <a:xfrm>
              <a:off x="2243425" y="1311750"/>
              <a:ext cx="268200" cy="266650"/>
            </a:xfrm>
            <a:custGeom>
              <a:rect b="b" l="l" r="r" t="t"/>
              <a:pathLst>
                <a:path extrusionOk="0" h="10666" w="10728">
                  <a:moveTo>
                    <a:pt x="5007" y="1"/>
                  </a:moveTo>
                  <a:cubicBezTo>
                    <a:pt x="4823" y="1"/>
                    <a:pt x="4676" y="136"/>
                    <a:pt x="4644" y="328"/>
                  </a:cubicBezTo>
                  <a:lnTo>
                    <a:pt x="4191" y="3805"/>
                  </a:lnTo>
                  <a:lnTo>
                    <a:pt x="715" y="3340"/>
                  </a:lnTo>
                  <a:cubicBezTo>
                    <a:pt x="699" y="3338"/>
                    <a:pt x="684" y="3338"/>
                    <a:pt x="668" y="3338"/>
                  </a:cubicBezTo>
                  <a:cubicBezTo>
                    <a:pt x="475" y="3338"/>
                    <a:pt x="319" y="3474"/>
                    <a:pt x="286" y="3662"/>
                  </a:cubicBezTo>
                  <a:lnTo>
                    <a:pt x="36" y="5638"/>
                  </a:lnTo>
                  <a:cubicBezTo>
                    <a:pt x="0" y="5840"/>
                    <a:pt x="143" y="6031"/>
                    <a:pt x="346" y="6055"/>
                  </a:cubicBezTo>
                  <a:lnTo>
                    <a:pt x="346" y="6043"/>
                  </a:lnTo>
                  <a:lnTo>
                    <a:pt x="3822" y="6507"/>
                  </a:lnTo>
                  <a:lnTo>
                    <a:pt x="3370" y="9984"/>
                  </a:lnTo>
                  <a:cubicBezTo>
                    <a:pt x="3334" y="10186"/>
                    <a:pt x="3489" y="10377"/>
                    <a:pt x="3691" y="10401"/>
                  </a:cubicBezTo>
                  <a:lnTo>
                    <a:pt x="5668" y="10663"/>
                  </a:lnTo>
                  <a:cubicBezTo>
                    <a:pt x="5683" y="10664"/>
                    <a:pt x="5697" y="10665"/>
                    <a:pt x="5712" y="10665"/>
                  </a:cubicBezTo>
                  <a:cubicBezTo>
                    <a:pt x="5896" y="10665"/>
                    <a:pt x="6051" y="10529"/>
                    <a:pt x="6085" y="10341"/>
                  </a:cubicBezTo>
                  <a:lnTo>
                    <a:pt x="6537" y="6864"/>
                  </a:lnTo>
                  <a:lnTo>
                    <a:pt x="10025" y="7329"/>
                  </a:lnTo>
                  <a:cubicBezTo>
                    <a:pt x="10040" y="7331"/>
                    <a:pt x="10055" y="7331"/>
                    <a:pt x="10069" y="7331"/>
                  </a:cubicBezTo>
                  <a:cubicBezTo>
                    <a:pt x="10253" y="7331"/>
                    <a:pt x="10409" y="7195"/>
                    <a:pt x="10442" y="7007"/>
                  </a:cubicBezTo>
                  <a:lnTo>
                    <a:pt x="10704" y="5031"/>
                  </a:lnTo>
                  <a:cubicBezTo>
                    <a:pt x="10728" y="4828"/>
                    <a:pt x="10585" y="4638"/>
                    <a:pt x="10383" y="4614"/>
                  </a:cubicBezTo>
                  <a:lnTo>
                    <a:pt x="6894" y="4150"/>
                  </a:lnTo>
                  <a:lnTo>
                    <a:pt x="7358" y="673"/>
                  </a:lnTo>
                  <a:cubicBezTo>
                    <a:pt x="7382" y="471"/>
                    <a:pt x="7239" y="280"/>
                    <a:pt x="7037" y="256"/>
                  </a:cubicBezTo>
                  <a:lnTo>
                    <a:pt x="5072" y="6"/>
                  </a:lnTo>
                  <a:cubicBezTo>
                    <a:pt x="5050" y="3"/>
                    <a:pt x="5029" y="1"/>
                    <a:pt x="500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5" name="Google Shape;1785;p8"/>
            <p:cNvSpPr/>
            <p:nvPr/>
          </p:nvSpPr>
          <p:spPr>
            <a:xfrm>
              <a:off x="1900225" y="1715975"/>
              <a:ext cx="271200" cy="337725"/>
            </a:xfrm>
            <a:custGeom>
              <a:rect b="b" l="l" r="r" t="t"/>
              <a:pathLst>
                <a:path extrusionOk="0" h="13509" w="10848">
                  <a:moveTo>
                    <a:pt x="4155" y="414"/>
                  </a:moveTo>
                  <a:cubicBezTo>
                    <a:pt x="4444" y="414"/>
                    <a:pt x="4730" y="589"/>
                    <a:pt x="4787" y="982"/>
                  </a:cubicBezTo>
                  <a:cubicBezTo>
                    <a:pt x="4811" y="1173"/>
                    <a:pt x="4763" y="1375"/>
                    <a:pt x="4632" y="1518"/>
                  </a:cubicBezTo>
                  <a:lnTo>
                    <a:pt x="3846" y="1673"/>
                  </a:lnTo>
                  <a:cubicBezTo>
                    <a:pt x="3668" y="1578"/>
                    <a:pt x="3549" y="1411"/>
                    <a:pt x="3513" y="1209"/>
                  </a:cubicBezTo>
                  <a:cubicBezTo>
                    <a:pt x="3398" y="710"/>
                    <a:pt x="3779" y="414"/>
                    <a:pt x="4155" y="414"/>
                  </a:cubicBezTo>
                  <a:close/>
                  <a:moveTo>
                    <a:pt x="7872" y="2734"/>
                  </a:moveTo>
                  <a:cubicBezTo>
                    <a:pt x="8128" y="2734"/>
                    <a:pt x="8354" y="2914"/>
                    <a:pt x="8406" y="3185"/>
                  </a:cubicBezTo>
                  <a:lnTo>
                    <a:pt x="9787" y="10746"/>
                  </a:lnTo>
                  <a:cubicBezTo>
                    <a:pt x="9835" y="11043"/>
                    <a:pt x="9645" y="11329"/>
                    <a:pt x="9335" y="11377"/>
                  </a:cubicBezTo>
                  <a:lnTo>
                    <a:pt x="3072" y="12520"/>
                  </a:lnTo>
                  <a:cubicBezTo>
                    <a:pt x="3037" y="12527"/>
                    <a:pt x="3002" y="12530"/>
                    <a:pt x="2968" y="12530"/>
                  </a:cubicBezTo>
                  <a:cubicBezTo>
                    <a:pt x="2711" y="12530"/>
                    <a:pt x="2483" y="12342"/>
                    <a:pt x="2441" y="12079"/>
                  </a:cubicBezTo>
                  <a:lnTo>
                    <a:pt x="1060" y="4519"/>
                  </a:lnTo>
                  <a:cubicBezTo>
                    <a:pt x="1013" y="4221"/>
                    <a:pt x="1215" y="3935"/>
                    <a:pt x="1513" y="3888"/>
                  </a:cubicBezTo>
                  <a:lnTo>
                    <a:pt x="2251" y="3745"/>
                  </a:lnTo>
                  <a:cubicBezTo>
                    <a:pt x="2294" y="3960"/>
                    <a:pt x="2483" y="4107"/>
                    <a:pt x="2694" y="4107"/>
                  </a:cubicBezTo>
                  <a:cubicBezTo>
                    <a:pt x="2717" y="4107"/>
                    <a:pt x="2740" y="4105"/>
                    <a:pt x="2763" y="4102"/>
                  </a:cubicBezTo>
                  <a:lnTo>
                    <a:pt x="6668" y="3387"/>
                  </a:lnTo>
                  <a:cubicBezTo>
                    <a:pt x="6906" y="3340"/>
                    <a:pt x="7061" y="3114"/>
                    <a:pt x="7025" y="2875"/>
                  </a:cubicBezTo>
                  <a:lnTo>
                    <a:pt x="7763" y="2745"/>
                  </a:lnTo>
                  <a:cubicBezTo>
                    <a:pt x="7800" y="2737"/>
                    <a:pt x="7836" y="2734"/>
                    <a:pt x="7872" y="2734"/>
                  </a:cubicBezTo>
                  <a:close/>
                  <a:moveTo>
                    <a:pt x="4146" y="0"/>
                  </a:moveTo>
                  <a:cubicBezTo>
                    <a:pt x="4083" y="0"/>
                    <a:pt x="4018" y="6"/>
                    <a:pt x="3953" y="18"/>
                  </a:cubicBezTo>
                  <a:cubicBezTo>
                    <a:pt x="3358" y="125"/>
                    <a:pt x="2965" y="697"/>
                    <a:pt x="3084" y="1292"/>
                  </a:cubicBezTo>
                  <a:cubicBezTo>
                    <a:pt x="3108" y="1459"/>
                    <a:pt x="3179" y="1625"/>
                    <a:pt x="3287" y="1768"/>
                  </a:cubicBezTo>
                  <a:lnTo>
                    <a:pt x="2513" y="1911"/>
                  </a:lnTo>
                  <a:cubicBezTo>
                    <a:pt x="2203" y="1971"/>
                    <a:pt x="1989" y="2280"/>
                    <a:pt x="2048" y="2602"/>
                  </a:cubicBezTo>
                  <a:lnTo>
                    <a:pt x="2096" y="2875"/>
                  </a:lnTo>
                  <a:lnTo>
                    <a:pt x="810" y="3114"/>
                  </a:lnTo>
                  <a:cubicBezTo>
                    <a:pt x="322" y="3197"/>
                    <a:pt x="1" y="3661"/>
                    <a:pt x="96" y="4149"/>
                  </a:cubicBezTo>
                  <a:lnTo>
                    <a:pt x="1667" y="12770"/>
                  </a:lnTo>
                  <a:cubicBezTo>
                    <a:pt x="1742" y="13206"/>
                    <a:pt x="2121" y="13509"/>
                    <a:pt x="2549" y="13509"/>
                  </a:cubicBezTo>
                  <a:cubicBezTo>
                    <a:pt x="2600" y="13509"/>
                    <a:pt x="2651" y="13505"/>
                    <a:pt x="2703" y="13496"/>
                  </a:cubicBezTo>
                  <a:lnTo>
                    <a:pt x="10037" y="12150"/>
                  </a:lnTo>
                  <a:cubicBezTo>
                    <a:pt x="10526" y="12067"/>
                    <a:pt x="10847" y="11603"/>
                    <a:pt x="10764" y="11115"/>
                  </a:cubicBezTo>
                  <a:lnTo>
                    <a:pt x="9180" y="2483"/>
                  </a:lnTo>
                  <a:cubicBezTo>
                    <a:pt x="9107" y="2052"/>
                    <a:pt x="8737" y="1751"/>
                    <a:pt x="8316" y="1751"/>
                  </a:cubicBezTo>
                  <a:cubicBezTo>
                    <a:pt x="8260" y="1751"/>
                    <a:pt x="8202" y="1757"/>
                    <a:pt x="8144" y="1768"/>
                  </a:cubicBezTo>
                  <a:lnTo>
                    <a:pt x="6859" y="1994"/>
                  </a:lnTo>
                  <a:lnTo>
                    <a:pt x="6811" y="1721"/>
                  </a:lnTo>
                  <a:cubicBezTo>
                    <a:pt x="6757" y="1431"/>
                    <a:pt x="6510" y="1237"/>
                    <a:pt x="6226" y="1237"/>
                  </a:cubicBezTo>
                  <a:cubicBezTo>
                    <a:pt x="6195" y="1237"/>
                    <a:pt x="6164" y="1240"/>
                    <a:pt x="6132" y="1244"/>
                  </a:cubicBezTo>
                  <a:lnTo>
                    <a:pt x="5180" y="1423"/>
                  </a:lnTo>
                  <a:cubicBezTo>
                    <a:pt x="5239" y="1244"/>
                    <a:pt x="5251" y="1066"/>
                    <a:pt x="5215" y="899"/>
                  </a:cubicBezTo>
                  <a:cubicBezTo>
                    <a:pt x="5120" y="370"/>
                    <a:pt x="4658" y="0"/>
                    <a:pt x="4146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6" name="Google Shape;1786;p8"/>
            <p:cNvSpPr/>
            <p:nvPr/>
          </p:nvSpPr>
          <p:spPr>
            <a:xfrm>
              <a:off x="1948450" y="1837275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4"/>
                    <a:pt x="869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3" y="1545"/>
                    <a:pt x="1861" y="1142"/>
                    <a:pt x="1762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7" name="Google Shape;1787;p8"/>
            <p:cNvSpPr/>
            <p:nvPr/>
          </p:nvSpPr>
          <p:spPr>
            <a:xfrm>
              <a:off x="2001250" y="1825875"/>
              <a:ext cx="96150" cy="34050"/>
            </a:xfrm>
            <a:custGeom>
              <a:rect b="b" l="l" r="r" t="t"/>
              <a:pathLst>
                <a:path extrusionOk="0" h="1362" w="3846">
                  <a:moveTo>
                    <a:pt x="3262" y="0"/>
                  </a:moveTo>
                  <a:cubicBezTo>
                    <a:pt x="3223" y="0"/>
                    <a:pt x="3182" y="5"/>
                    <a:pt x="3139" y="15"/>
                  </a:cubicBezTo>
                  <a:lnTo>
                    <a:pt x="3151" y="15"/>
                  </a:lnTo>
                  <a:lnTo>
                    <a:pt x="555" y="492"/>
                  </a:lnTo>
                  <a:cubicBezTo>
                    <a:pt x="0" y="569"/>
                    <a:pt x="108" y="1362"/>
                    <a:pt x="598" y="1362"/>
                  </a:cubicBezTo>
                  <a:cubicBezTo>
                    <a:pt x="633" y="1362"/>
                    <a:pt x="671" y="1358"/>
                    <a:pt x="710" y="1349"/>
                  </a:cubicBezTo>
                  <a:lnTo>
                    <a:pt x="3294" y="873"/>
                  </a:lnTo>
                  <a:cubicBezTo>
                    <a:pt x="3846" y="784"/>
                    <a:pt x="3753" y="0"/>
                    <a:pt x="326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8" name="Google Shape;1788;p8"/>
            <p:cNvSpPr/>
            <p:nvPr/>
          </p:nvSpPr>
          <p:spPr>
            <a:xfrm>
              <a:off x="1958275" y="1891150"/>
              <a:ext cx="46600" cy="38650"/>
            </a:xfrm>
            <a:custGeom>
              <a:rect b="b" l="l" r="r" t="t"/>
              <a:pathLst>
                <a:path extrusionOk="0" h="1546" w="1864">
                  <a:moveTo>
                    <a:pt x="1013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8" y="1545"/>
                  </a:cubicBezTo>
                  <a:cubicBezTo>
                    <a:pt x="1454" y="1545"/>
                    <a:pt x="1864" y="1145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9" name="Google Shape;1789;p8"/>
            <p:cNvSpPr/>
            <p:nvPr/>
          </p:nvSpPr>
          <p:spPr>
            <a:xfrm>
              <a:off x="2012225" y="1879800"/>
              <a:ext cx="94000" cy="33750"/>
            </a:xfrm>
            <a:custGeom>
              <a:rect b="b" l="l" r="r" t="t"/>
              <a:pathLst>
                <a:path extrusionOk="0" h="1350" w="3760">
                  <a:moveTo>
                    <a:pt x="3129" y="0"/>
                  </a:moveTo>
                  <a:cubicBezTo>
                    <a:pt x="3117" y="0"/>
                    <a:pt x="3105" y="1"/>
                    <a:pt x="3093" y="2"/>
                  </a:cubicBezTo>
                  <a:lnTo>
                    <a:pt x="497" y="478"/>
                  </a:lnTo>
                  <a:cubicBezTo>
                    <a:pt x="1" y="628"/>
                    <a:pt x="120" y="1349"/>
                    <a:pt x="617" y="1349"/>
                  </a:cubicBezTo>
                  <a:cubicBezTo>
                    <a:pt x="632" y="1349"/>
                    <a:pt x="648" y="1348"/>
                    <a:pt x="664" y="1347"/>
                  </a:cubicBezTo>
                  <a:lnTo>
                    <a:pt x="3260" y="883"/>
                  </a:lnTo>
                  <a:cubicBezTo>
                    <a:pt x="3760" y="731"/>
                    <a:pt x="3635" y="0"/>
                    <a:pt x="312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0" name="Google Shape;1790;p8"/>
            <p:cNvSpPr/>
            <p:nvPr/>
          </p:nvSpPr>
          <p:spPr>
            <a:xfrm>
              <a:off x="1968675" y="1948900"/>
              <a:ext cx="46625" cy="38625"/>
            </a:xfrm>
            <a:custGeom>
              <a:rect b="b" l="l" r="r" t="t"/>
              <a:pathLst>
                <a:path extrusionOk="0" h="1545" w="1865">
                  <a:moveTo>
                    <a:pt x="1014" y="0"/>
                  </a:moveTo>
                  <a:cubicBezTo>
                    <a:pt x="971" y="0"/>
                    <a:pt x="927" y="4"/>
                    <a:pt x="882" y="12"/>
                  </a:cubicBezTo>
                  <a:cubicBezTo>
                    <a:pt x="191" y="131"/>
                    <a:pt x="1" y="1012"/>
                    <a:pt x="572" y="1405"/>
                  </a:cubicBezTo>
                  <a:cubicBezTo>
                    <a:pt x="711" y="1502"/>
                    <a:pt x="861" y="1545"/>
                    <a:pt x="1008" y="1545"/>
                  </a:cubicBezTo>
                  <a:cubicBezTo>
                    <a:pt x="1455" y="1545"/>
                    <a:pt x="1865" y="1142"/>
                    <a:pt x="1775" y="631"/>
                  </a:cubicBezTo>
                  <a:cubicBezTo>
                    <a:pt x="1701" y="259"/>
                    <a:pt x="1379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1" name="Google Shape;1791;p8"/>
            <p:cNvSpPr/>
            <p:nvPr/>
          </p:nvSpPr>
          <p:spPr>
            <a:xfrm>
              <a:off x="2022350" y="1937225"/>
              <a:ext cx="94500" cy="34050"/>
            </a:xfrm>
            <a:custGeom>
              <a:rect b="b" l="l" r="r" t="t"/>
              <a:pathLst>
                <a:path extrusionOk="0" h="1362" w="3780">
                  <a:moveTo>
                    <a:pt x="3163" y="0"/>
                  </a:moveTo>
                  <a:cubicBezTo>
                    <a:pt x="3148" y="0"/>
                    <a:pt x="3132" y="1"/>
                    <a:pt x="3117" y="2"/>
                  </a:cubicBezTo>
                  <a:lnTo>
                    <a:pt x="3117" y="14"/>
                  </a:lnTo>
                  <a:lnTo>
                    <a:pt x="521" y="479"/>
                  </a:lnTo>
                  <a:cubicBezTo>
                    <a:pt x="1" y="617"/>
                    <a:pt x="120" y="1362"/>
                    <a:pt x="629" y="1362"/>
                  </a:cubicBezTo>
                  <a:cubicBezTo>
                    <a:pt x="644" y="1362"/>
                    <a:pt x="660" y="1361"/>
                    <a:pt x="676" y="1360"/>
                  </a:cubicBezTo>
                  <a:lnTo>
                    <a:pt x="3271" y="883"/>
                  </a:lnTo>
                  <a:cubicBezTo>
                    <a:pt x="3780" y="733"/>
                    <a:pt x="3660" y="0"/>
                    <a:pt x="316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2" name="Google Shape;1792;p8"/>
            <p:cNvSpPr/>
            <p:nvPr/>
          </p:nvSpPr>
          <p:spPr>
            <a:xfrm>
              <a:off x="1925225" y="2188200"/>
              <a:ext cx="193200" cy="173650"/>
            </a:xfrm>
            <a:custGeom>
              <a:rect b="b" l="l" r="r" t="t"/>
              <a:pathLst>
                <a:path extrusionOk="0" h="6946" w="7728">
                  <a:moveTo>
                    <a:pt x="3899" y="0"/>
                  </a:moveTo>
                  <a:cubicBezTo>
                    <a:pt x="2864" y="0"/>
                    <a:pt x="1848" y="469"/>
                    <a:pt x="1179" y="1346"/>
                  </a:cubicBezTo>
                  <a:lnTo>
                    <a:pt x="6918" y="4965"/>
                  </a:lnTo>
                  <a:cubicBezTo>
                    <a:pt x="7728" y="3394"/>
                    <a:pt x="7204" y="1465"/>
                    <a:pt x="5716" y="524"/>
                  </a:cubicBezTo>
                  <a:cubicBezTo>
                    <a:pt x="5152" y="171"/>
                    <a:pt x="4522" y="0"/>
                    <a:pt x="3899" y="0"/>
                  </a:cubicBezTo>
                  <a:close/>
                  <a:moveTo>
                    <a:pt x="775" y="1989"/>
                  </a:moveTo>
                  <a:lnTo>
                    <a:pt x="775" y="1989"/>
                  </a:lnTo>
                  <a:cubicBezTo>
                    <a:pt x="1" y="3548"/>
                    <a:pt x="489" y="5477"/>
                    <a:pt x="1953" y="6418"/>
                  </a:cubicBezTo>
                  <a:cubicBezTo>
                    <a:pt x="2521" y="6774"/>
                    <a:pt x="3157" y="6945"/>
                    <a:pt x="3786" y="6945"/>
                  </a:cubicBezTo>
                  <a:cubicBezTo>
                    <a:pt x="4821" y="6945"/>
                    <a:pt x="5840" y="6482"/>
                    <a:pt x="6513" y="5608"/>
                  </a:cubicBezTo>
                  <a:lnTo>
                    <a:pt x="775" y="1989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3" name="Google Shape;1793;p8"/>
            <p:cNvSpPr/>
            <p:nvPr/>
          </p:nvSpPr>
          <p:spPr>
            <a:xfrm>
              <a:off x="2287775" y="1814925"/>
              <a:ext cx="152125" cy="140725"/>
            </a:xfrm>
            <a:custGeom>
              <a:rect b="b" l="l" r="r" t="t"/>
              <a:pathLst>
                <a:path extrusionOk="0" h="5629" w="6085">
                  <a:moveTo>
                    <a:pt x="3608" y="1"/>
                  </a:moveTo>
                  <a:lnTo>
                    <a:pt x="1215" y="1620"/>
                  </a:lnTo>
                  <a:cubicBezTo>
                    <a:pt x="250" y="2275"/>
                    <a:pt x="0" y="3585"/>
                    <a:pt x="655" y="4549"/>
                  </a:cubicBezTo>
                  <a:lnTo>
                    <a:pt x="762" y="4704"/>
                  </a:lnTo>
                  <a:cubicBezTo>
                    <a:pt x="1171" y="5305"/>
                    <a:pt x="1833" y="5629"/>
                    <a:pt x="2508" y="5629"/>
                  </a:cubicBezTo>
                  <a:cubicBezTo>
                    <a:pt x="2916" y="5629"/>
                    <a:pt x="3328" y="5510"/>
                    <a:pt x="3691" y="5264"/>
                  </a:cubicBezTo>
                  <a:lnTo>
                    <a:pt x="6085" y="3644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4" name="Google Shape;1794;p8"/>
            <p:cNvSpPr/>
            <p:nvPr/>
          </p:nvSpPr>
          <p:spPr>
            <a:xfrm>
              <a:off x="2390775" y="1756600"/>
              <a:ext cx="151825" cy="140800"/>
            </a:xfrm>
            <a:custGeom>
              <a:rect b="b" l="l" r="r" t="t"/>
              <a:pathLst>
                <a:path extrusionOk="0" h="5632" w="6073">
                  <a:moveTo>
                    <a:pt x="3579" y="1"/>
                  </a:moveTo>
                  <a:cubicBezTo>
                    <a:pt x="3169" y="1"/>
                    <a:pt x="2755" y="120"/>
                    <a:pt x="2393" y="369"/>
                  </a:cubicBezTo>
                  <a:lnTo>
                    <a:pt x="0" y="1989"/>
                  </a:lnTo>
                  <a:lnTo>
                    <a:pt x="2477" y="5632"/>
                  </a:lnTo>
                  <a:lnTo>
                    <a:pt x="4870" y="4001"/>
                  </a:lnTo>
                  <a:cubicBezTo>
                    <a:pt x="5822" y="3346"/>
                    <a:pt x="6072" y="2036"/>
                    <a:pt x="5429" y="1072"/>
                  </a:cubicBezTo>
                  <a:lnTo>
                    <a:pt x="5429" y="1072"/>
                  </a:lnTo>
                  <a:lnTo>
                    <a:pt x="5429" y="1084"/>
                  </a:lnTo>
                  <a:lnTo>
                    <a:pt x="5310" y="917"/>
                  </a:lnTo>
                  <a:cubicBezTo>
                    <a:pt x="4904" y="319"/>
                    <a:pt x="4247" y="1"/>
                    <a:pt x="357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5" name="Google Shape;1795;p8"/>
            <p:cNvSpPr/>
            <p:nvPr/>
          </p:nvSpPr>
          <p:spPr>
            <a:xfrm>
              <a:off x="2243425" y="2105675"/>
              <a:ext cx="268200" cy="266875"/>
            </a:xfrm>
            <a:custGeom>
              <a:rect b="b" l="l" r="r" t="t"/>
              <a:pathLst>
                <a:path extrusionOk="0" h="10675" w="10728">
                  <a:moveTo>
                    <a:pt x="5026" y="1"/>
                  </a:moveTo>
                  <a:cubicBezTo>
                    <a:pt x="4833" y="1"/>
                    <a:pt x="4677" y="137"/>
                    <a:pt x="4644" y="325"/>
                  </a:cubicBezTo>
                  <a:lnTo>
                    <a:pt x="4180" y="3813"/>
                  </a:lnTo>
                  <a:lnTo>
                    <a:pt x="703" y="3349"/>
                  </a:lnTo>
                  <a:cubicBezTo>
                    <a:pt x="688" y="3347"/>
                    <a:pt x="673" y="3346"/>
                    <a:pt x="659" y="3346"/>
                  </a:cubicBezTo>
                  <a:cubicBezTo>
                    <a:pt x="473" y="3346"/>
                    <a:pt x="308" y="3483"/>
                    <a:pt x="286" y="3670"/>
                  </a:cubicBezTo>
                  <a:lnTo>
                    <a:pt x="24" y="5647"/>
                  </a:lnTo>
                  <a:cubicBezTo>
                    <a:pt x="0" y="5849"/>
                    <a:pt x="143" y="6040"/>
                    <a:pt x="346" y="6064"/>
                  </a:cubicBezTo>
                  <a:lnTo>
                    <a:pt x="346" y="6052"/>
                  </a:lnTo>
                  <a:lnTo>
                    <a:pt x="3822" y="6516"/>
                  </a:lnTo>
                  <a:lnTo>
                    <a:pt x="3370" y="9993"/>
                  </a:lnTo>
                  <a:cubicBezTo>
                    <a:pt x="3334" y="10195"/>
                    <a:pt x="3489" y="10386"/>
                    <a:pt x="3691" y="10409"/>
                  </a:cubicBezTo>
                  <a:lnTo>
                    <a:pt x="5668" y="10671"/>
                  </a:lnTo>
                  <a:cubicBezTo>
                    <a:pt x="5683" y="10673"/>
                    <a:pt x="5698" y="10674"/>
                    <a:pt x="5713" y="10674"/>
                  </a:cubicBezTo>
                  <a:cubicBezTo>
                    <a:pt x="5887" y="10674"/>
                    <a:pt x="6051" y="10548"/>
                    <a:pt x="6073" y="10362"/>
                  </a:cubicBezTo>
                  <a:lnTo>
                    <a:pt x="6537" y="6885"/>
                  </a:lnTo>
                  <a:lnTo>
                    <a:pt x="10014" y="7338"/>
                  </a:lnTo>
                  <a:cubicBezTo>
                    <a:pt x="10034" y="7341"/>
                    <a:pt x="10055" y="7343"/>
                    <a:pt x="10076" y="7343"/>
                  </a:cubicBezTo>
                  <a:cubicBezTo>
                    <a:pt x="10254" y="7343"/>
                    <a:pt x="10410" y="7208"/>
                    <a:pt x="10442" y="7016"/>
                  </a:cubicBezTo>
                  <a:lnTo>
                    <a:pt x="10692" y="5052"/>
                  </a:lnTo>
                  <a:cubicBezTo>
                    <a:pt x="10728" y="4849"/>
                    <a:pt x="10585" y="4659"/>
                    <a:pt x="10371" y="4635"/>
                  </a:cubicBezTo>
                  <a:lnTo>
                    <a:pt x="6894" y="4171"/>
                  </a:lnTo>
                  <a:lnTo>
                    <a:pt x="7358" y="694"/>
                  </a:lnTo>
                  <a:cubicBezTo>
                    <a:pt x="7382" y="480"/>
                    <a:pt x="7239" y="301"/>
                    <a:pt x="7037" y="265"/>
                  </a:cubicBezTo>
                  <a:lnTo>
                    <a:pt x="5072" y="3"/>
                  </a:lnTo>
                  <a:cubicBezTo>
                    <a:pt x="5057" y="2"/>
                    <a:pt x="5041" y="1"/>
                    <a:pt x="5026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6" name="Google Shape;1796;p8"/>
            <p:cNvSpPr/>
            <p:nvPr/>
          </p:nvSpPr>
          <p:spPr>
            <a:xfrm>
              <a:off x="1900525" y="2510400"/>
              <a:ext cx="270900" cy="337175"/>
            </a:xfrm>
            <a:custGeom>
              <a:rect b="b" l="l" r="r" t="t"/>
              <a:pathLst>
                <a:path extrusionOk="0" h="13487" w="10836">
                  <a:moveTo>
                    <a:pt x="4140" y="408"/>
                  </a:moveTo>
                  <a:cubicBezTo>
                    <a:pt x="4430" y="408"/>
                    <a:pt x="4718" y="582"/>
                    <a:pt x="4775" y="971"/>
                  </a:cubicBezTo>
                  <a:cubicBezTo>
                    <a:pt x="4799" y="1162"/>
                    <a:pt x="4751" y="1364"/>
                    <a:pt x="4620" y="1507"/>
                  </a:cubicBezTo>
                  <a:lnTo>
                    <a:pt x="3834" y="1662"/>
                  </a:lnTo>
                  <a:cubicBezTo>
                    <a:pt x="3656" y="1567"/>
                    <a:pt x="3537" y="1400"/>
                    <a:pt x="3501" y="1209"/>
                  </a:cubicBezTo>
                  <a:lnTo>
                    <a:pt x="3501" y="1197"/>
                  </a:lnTo>
                  <a:cubicBezTo>
                    <a:pt x="3387" y="700"/>
                    <a:pt x="3765" y="408"/>
                    <a:pt x="4140" y="408"/>
                  </a:cubicBezTo>
                  <a:close/>
                  <a:moveTo>
                    <a:pt x="7856" y="2711"/>
                  </a:moveTo>
                  <a:cubicBezTo>
                    <a:pt x="8113" y="2711"/>
                    <a:pt x="8340" y="2899"/>
                    <a:pt x="8382" y="3162"/>
                  </a:cubicBezTo>
                  <a:lnTo>
                    <a:pt x="9775" y="10734"/>
                  </a:lnTo>
                  <a:cubicBezTo>
                    <a:pt x="9823" y="11032"/>
                    <a:pt x="9633" y="11318"/>
                    <a:pt x="9323" y="11365"/>
                  </a:cubicBezTo>
                  <a:lnTo>
                    <a:pt x="3060" y="12508"/>
                  </a:lnTo>
                  <a:cubicBezTo>
                    <a:pt x="3025" y="12515"/>
                    <a:pt x="2990" y="12519"/>
                    <a:pt x="2956" y="12519"/>
                  </a:cubicBezTo>
                  <a:cubicBezTo>
                    <a:pt x="2699" y="12519"/>
                    <a:pt x="2471" y="12330"/>
                    <a:pt x="2429" y="12068"/>
                  </a:cubicBezTo>
                  <a:lnTo>
                    <a:pt x="1048" y="4495"/>
                  </a:lnTo>
                  <a:cubicBezTo>
                    <a:pt x="989" y="4198"/>
                    <a:pt x="1191" y="3912"/>
                    <a:pt x="1489" y="3864"/>
                  </a:cubicBezTo>
                  <a:lnTo>
                    <a:pt x="2239" y="3722"/>
                  </a:lnTo>
                  <a:cubicBezTo>
                    <a:pt x="2270" y="3932"/>
                    <a:pt x="2451" y="4087"/>
                    <a:pt x="2657" y="4087"/>
                  </a:cubicBezTo>
                  <a:cubicBezTo>
                    <a:pt x="2684" y="4087"/>
                    <a:pt x="2711" y="4084"/>
                    <a:pt x="2739" y="4079"/>
                  </a:cubicBezTo>
                  <a:lnTo>
                    <a:pt x="6656" y="3364"/>
                  </a:lnTo>
                  <a:cubicBezTo>
                    <a:pt x="6894" y="3317"/>
                    <a:pt x="7049" y="3091"/>
                    <a:pt x="7001" y="2852"/>
                  </a:cubicBezTo>
                  <a:lnTo>
                    <a:pt x="7751" y="2721"/>
                  </a:lnTo>
                  <a:cubicBezTo>
                    <a:pt x="7787" y="2714"/>
                    <a:pt x="7822" y="2711"/>
                    <a:pt x="7856" y="2711"/>
                  </a:cubicBezTo>
                  <a:close/>
                  <a:moveTo>
                    <a:pt x="4139" y="1"/>
                  </a:moveTo>
                  <a:cubicBezTo>
                    <a:pt x="4073" y="1"/>
                    <a:pt x="4008" y="7"/>
                    <a:pt x="3941" y="19"/>
                  </a:cubicBezTo>
                  <a:cubicBezTo>
                    <a:pt x="3346" y="126"/>
                    <a:pt x="2953" y="685"/>
                    <a:pt x="3072" y="1281"/>
                  </a:cubicBezTo>
                  <a:cubicBezTo>
                    <a:pt x="3096" y="1447"/>
                    <a:pt x="3167" y="1614"/>
                    <a:pt x="3275" y="1757"/>
                  </a:cubicBezTo>
                  <a:lnTo>
                    <a:pt x="2501" y="1900"/>
                  </a:lnTo>
                  <a:cubicBezTo>
                    <a:pt x="2191" y="1959"/>
                    <a:pt x="1977" y="2257"/>
                    <a:pt x="2036" y="2579"/>
                  </a:cubicBezTo>
                  <a:lnTo>
                    <a:pt x="2084" y="2864"/>
                  </a:lnTo>
                  <a:lnTo>
                    <a:pt x="798" y="3091"/>
                  </a:lnTo>
                  <a:cubicBezTo>
                    <a:pt x="310" y="3186"/>
                    <a:pt x="0" y="3650"/>
                    <a:pt x="84" y="4126"/>
                  </a:cubicBezTo>
                  <a:lnTo>
                    <a:pt x="1655" y="12758"/>
                  </a:lnTo>
                  <a:cubicBezTo>
                    <a:pt x="1740" y="13193"/>
                    <a:pt x="2108" y="13486"/>
                    <a:pt x="2533" y="13486"/>
                  </a:cubicBezTo>
                  <a:cubicBezTo>
                    <a:pt x="2585" y="13486"/>
                    <a:pt x="2638" y="13482"/>
                    <a:pt x="2691" y="13473"/>
                  </a:cubicBezTo>
                  <a:lnTo>
                    <a:pt x="10025" y="12139"/>
                  </a:lnTo>
                  <a:cubicBezTo>
                    <a:pt x="10514" y="12044"/>
                    <a:pt x="10835" y="11580"/>
                    <a:pt x="10752" y="11091"/>
                  </a:cubicBezTo>
                  <a:lnTo>
                    <a:pt x="9168" y="2459"/>
                  </a:lnTo>
                  <a:cubicBezTo>
                    <a:pt x="9094" y="2025"/>
                    <a:pt x="8718" y="1732"/>
                    <a:pt x="8291" y="1732"/>
                  </a:cubicBezTo>
                  <a:cubicBezTo>
                    <a:pt x="8239" y="1732"/>
                    <a:pt x="8186" y="1736"/>
                    <a:pt x="8132" y="1745"/>
                  </a:cubicBezTo>
                  <a:lnTo>
                    <a:pt x="6847" y="1983"/>
                  </a:lnTo>
                  <a:lnTo>
                    <a:pt x="6799" y="1709"/>
                  </a:lnTo>
                  <a:cubicBezTo>
                    <a:pt x="6745" y="1419"/>
                    <a:pt x="6498" y="1226"/>
                    <a:pt x="6214" y="1226"/>
                  </a:cubicBezTo>
                  <a:cubicBezTo>
                    <a:pt x="6183" y="1226"/>
                    <a:pt x="6152" y="1228"/>
                    <a:pt x="6120" y="1233"/>
                  </a:cubicBezTo>
                  <a:lnTo>
                    <a:pt x="5168" y="1412"/>
                  </a:lnTo>
                  <a:cubicBezTo>
                    <a:pt x="5227" y="1245"/>
                    <a:pt x="5239" y="1066"/>
                    <a:pt x="5203" y="888"/>
                  </a:cubicBezTo>
                  <a:cubicBezTo>
                    <a:pt x="5108" y="360"/>
                    <a:pt x="4648" y="1"/>
                    <a:pt x="413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7" name="Google Shape;1797;p8"/>
            <p:cNvSpPr/>
            <p:nvPr/>
          </p:nvSpPr>
          <p:spPr>
            <a:xfrm>
              <a:off x="1948450" y="2631725"/>
              <a:ext cx="46550" cy="38625"/>
            </a:xfrm>
            <a:custGeom>
              <a:rect b="b" l="l" r="r" t="t"/>
              <a:pathLst>
                <a:path extrusionOk="0" h="1545" w="1862">
                  <a:moveTo>
                    <a:pt x="1002" y="0"/>
                  </a:moveTo>
                  <a:cubicBezTo>
                    <a:pt x="958" y="0"/>
                    <a:pt x="914" y="4"/>
                    <a:pt x="869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3" y="1545"/>
                    <a:pt x="1861" y="1142"/>
                    <a:pt x="1762" y="631"/>
                  </a:cubicBezTo>
                  <a:cubicBezTo>
                    <a:pt x="1699" y="258"/>
                    <a:pt x="1369" y="0"/>
                    <a:pt x="100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8" name="Google Shape;1798;p8"/>
            <p:cNvSpPr/>
            <p:nvPr/>
          </p:nvSpPr>
          <p:spPr>
            <a:xfrm>
              <a:off x="2001675" y="2620175"/>
              <a:ext cx="95400" cy="33800"/>
            </a:xfrm>
            <a:custGeom>
              <a:rect b="b" l="l" r="r" t="t"/>
              <a:pathLst>
                <a:path extrusionOk="0" h="1352" w="3816">
                  <a:moveTo>
                    <a:pt x="3217" y="0"/>
                  </a:moveTo>
                  <a:cubicBezTo>
                    <a:pt x="3187" y="0"/>
                    <a:pt x="3155" y="3"/>
                    <a:pt x="3122" y="9"/>
                  </a:cubicBezTo>
                  <a:lnTo>
                    <a:pt x="3134" y="9"/>
                  </a:lnTo>
                  <a:lnTo>
                    <a:pt x="538" y="485"/>
                  </a:lnTo>
                  <a:cubicBezTo>
                    <a:pt x="0" y="586"/>
                    <a:pt x="106" y="1352"/>
                    <a:pt x="597" y="1352"/>
                  </a:cubicBezTo>
                  <a:cubicBezTo>
                    <a:pt x="628" y="1352"/>
                    <a:pt x="660" y="1349"/>
                    <a:pt x="693" y="1343"/>
                  </a:cubicBezTo>
                  <a:lnTo>
                    <a:pt x="3277" y="866"/>
                  </a:lnTo>
                  <a:cubicBezTo>
                    <a:pt x="3815" y="777"/>
                    <a:pt x="3709" y="0"/>
                    <a:pt x="321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9" name="Google Shape;1799;p8"/>
            <p:cNvSpPr/>
            <p:nvPr/>
          </p:nvSpPr>
          <p:spPr>
            <a:xfrm>
              <a:off x="1958275" y="2685525"/>
              <a:ext cx="46600" cy="38700"/>
            </a:xfrm>
            <a:custGeom>
              <a:rect b="b" l="l" r="r" t="t"/>
              <a:pathLst>
                <a:path extrusionOk="0" h="1548" w="1864">
                  <a:moveTo>
                    <a:pt x="1027" y="0"/>
                  </a:moveTo>
                  <a:cubicBezTo>
                    <a:pt x="979" y="0"/>
                    <a:pt x="930" y="5"/>
                    <a:pt x="881" y="15"/>
                  </a:cubicBezTo>
                  <a:cubicBezTo>
                    <a:pt x="191" y="122"/>
                    <a:pt x="0" y="1015"/>
                    <a:pt x="572" y="1408"/>
                  </a:cubicBezTo>
                  <a:cubicBezTo>
                    <a:pt x="710" y="1505"/>
                    <a:pt x="860" y="1548"/>
                    <a:pt x="1007" y="1548"/>
                  </a:cubicBezTo>
                  <a:cubicBezTo>
                    <a:pt x="1454" y="1548"/>
                    <a:pt x="1864" y="1145"/>
                    <a:pt x="1774" y="634"/>
                  </a:cubicBezTo>
                  <a:cubicBezTo>
                    <a:pt x="1701" y="266"/>
                    <a:pt x="1386" y="0"/>
                    <a:pt x="102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0" name="Google Shape;1800;p8"/>
            <p:cNvSpPr/>
            <p:nvPr/>
          </p:nvSpPr>
          <p:spPr>
            <a:xfrm>
              <a:off x="2012225" y="2673950"/>
              <a:ext cx="94000" cy="33725"/>
            </a:xfrm>
            <a:custGeom>
              <a:rect b="b" l="l" r="r" t="t"/>
              <a:pathLst>
                <a:path extrusionOk="0" h="1349" w="3760">
                  <a:moveTo>
                    <a:pt x="3129" y="0"/>
                  </a:moveTo>
                  <a:cubicBezTo>
                    <a:pt x="3117" y="0"/>
                    <a:pt x="3105" y="1"/>
                    <a:pt x="3093" y="1"/>
                  </a:cubicBezTo>
                  <a:lnTo>
                    <a:pt x="497" y="478"/>
                  </a:lnTo>
                  <a:cubicBezTo>
                    <a:pt x="1" y="628"/>
                    <a:pt x="120" y="1349"/>
                    <a:pt x="617" y="1349"/>
                  </a:cubicBezTo>
                  <a:cubicBezTo>
                    <a:pt x="632" y="1349"/>
                    <a:pt x="648" y="1348"/>
                    <a:pt x="664" y="1347"/>
                  </a:cubicBezTo>
                  <a:lnTo>
                    <a:pt x="3260" y="882"/>
                  </a:lnTo>
                  <a:cubicBezTo>
                    <a:pt x="3760" y="731"/>
                    <a:pt x="3635" y="0"/>
                    <a:pt x="312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1" name="Google Shape;1801;p8"/>
            <p:cNvSpPr/>
            <p:nvPr/>
          </p:nvSpPr>
          <p:spPr>
            <a:xfrm>
              <a:off x="1968675" y="2743050"/>
              <a:ext cx="46625" cy="38625"/>
            </a:xfrm>
            <a:custGeom>
              <a:rect b="b" l="l" r="r" t="t"/>
              <a:pathLst>
                <a:path extrusionOk="0" h="1545" w="1865">
                  <a:moveTo>
                    <a:pt x="1014" y="0"/>
                  </a:moveTo>
                  <a:cubicBezTo>
                    <a:pt x="971" y="0"/>
                    <a:pt x="927" y="4"/>
                    <a:pt x="882" y="11"/>
                  </a:cubicBezTo>
                  <a:cubicBezTo>
                    <a:pt x="191" y="131"/>
                    <a:pt x="1" y="1012"/>
                    <a:pt x="572" y="1404"/>
                  </a:cubicBezTo>
                  <a:cubicBezTo>
                    <a:pt x="711" y="1501"/>
                    <a:pt x="861" y="1545"/>
                    <a:pt x="1008" y="1545"/>
                  </a:cubicBezTo>
                  <a:cubicBezTo>
                    <a:pt x="1455" y="1545"/>
                    <a:pt x="1865" y="1142"/>
                    <a:pt x="1775" y="631"/>
                  </a:cubicBezTo>
                  <a:cubicBezTo>
                    <a:pt x="1701" y="258"/>
                    <a:pt x="1379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2" name="Google Shape;1802;p8"/>
            <p:cNvSpPr/>
            <p:nvPr/>
          </p:nvSpPr>
          <p:spPr>
            <a:xfrm>
              <a:off x="2022150" y="2731600"/>
              <a:ext cx="94825" cy="33850"/>
            </a:xfrm>
            <a:custGeom>
              <a:rect b="b" l="l" r="r" t="t"/>
              <a:pathLst>
                <a:path extrusionOk="0" h="1354" w="3793">
                  <a:moveTo>
                    <a:pt x="3181" y="1"/>
                  </a:moveTo>
                  <a:cubicBezTo>
                    <a:pt x="3159" y="1"/>
                    <a:pt x="3136" y="2"/>
                    <a:pt x="3113" y="5"/>
                  </a:cubicBezTo>
                  <a:lnTo>
                    <a:pt x="3125" y="5"/>
                  </a:lnTo>
                  <a:lnTo>
                    <a:pt x="529" y="469"/>
                  </a:lnTo>
                  <a:cubicBezTo>
                    <a:pt x="1" y="607"/>
                    <a:pt x="115" y="1354"/>
                    <a:pt x="625" y="1354"/>
                  </a:cubicBezTo>
                  <a:cubicBezTo>
                    <a:pt x="644" y="1354"/>
                    <a:pt x="664" y="1353"/>
                    <a:pt x="684" y="1351"/>
                  </a:cubicBezTo>
                  <a:lnTo>
                    <a:pt x="3279" y="874"/>
                  </a:lnTo>
                  <a:cubicBezTo>
                    <a:pt x="3793" y="749"/>
                    <a:pt x="3683" y="1"/>
                    <a:pt x="318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3" name="Google Shape;1803;p8"/>
            <p:cNvSpPr/>
            <p:nvPr/>
          </p:nvSpPr>
          <p:spPr>
            <a:xfrm>
              <a:off x="1924050" y="2982275"/>
              <a:ext cx="194375" cy="174225"/>
            </a:xfrm>
            <a:custGeom>
              <a:rect b="b" l="l" r="r" t="t"/>
              <a:pathLst>
                <a:path extrusionOk="0" h="6969" w="7775">
                  <a:moveTo>
                    <a:pt x="3938" y="0"/>
                  </a:moveTo>
                  <a:cubicBezTo>
                    <a:pt x="2906" y="0"/>
                    <a:pt x="1893" y="467"/>
                    <a:pt x="1226" y="1349"/>
                  </a:cubicBezTo>
                  <a:lnTo>
                    <a:pt x="6965" y="4968"/>
                  </a:lnTo>
                  <a:cubicBezTo>
                    <a:pt x="7775" y="3396"/>
                    <a:pt x="7251" y="1468"/>
                    <a:pt x="5763" y="527"/>
                  </a:cubicBezTo>
                  <a:cubicBezTo>
                    <a:pt x="5196" y="172"/>
                    <a:pt x="4563" y="0"/>
                    <a:pt x="3938" y="0"/>
                  </a:cubicBezTo>
                  <a:close/>
                  <a:moveTo>
                    <a:pt x="822" y="1992"/>
                  </a:moveTo>
                  <a:lnTo>
                    <a:pt x="822" y="1992"/>
                  </a:lnTo>
                  <a:cubicBezTo>
                    <a:pt x="0" y="3563"/>
                    <a:pt x="524" y="5492"/>
                    <a:pt x="2024" y="6444"/>
                  </a:cubicBezTo>
                  <a:cubicBezTo>
                    <a:pt x="2588" y="6798"/>
                    <a:pt x="3218" y="6968"/>
                    <a:pt x="3841" y="6968"/>
                  </a:cubicBezTo>
                  <a:cubicBezTo>
                    <a:pt x="4875" y="6968"/>
                    <a:pt x="5892" y="6500"/>
                    <a:pt x="6560" y="5623"/>
                  </a:cubicBezTo>
                  <a:lnTo>
                    <a:pt x="822" y="1992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4" name="Google Shape;1804;p8"/>
            <p:cNvSpPr/>
            <p:nvPr/>
          </p:nvSpPr>
          <p:spPr>
            <a:xfrm>
              <a:off x="2287775" y="2609075"/>
              <a:ext cx="152125" cy="140950"/>
            </a:xfrm>
            <a:custGeom>
              <a:rect b="b" l="l" r="r" t="t"/>
              <a:pathLst>
                <a:path extrusionOk="0" h="5638" w="6085">
                  <a:moveTo>
                    <a:pt x="3608" y="1"/>
                  </a:moveTo>
                  <a:lnTo>
                    <a:pt x="1215" y="1620"/>
                  </a:lnTo>
                  <a:cubicBezTo>
                    <a:pt x="250" y="2275"/>
                    <a:pt x="0" y="3585"/>
                    <a:pt x="655" y="4549"/>
                  </a:cubicBezTo>
                  <a:lnTo>
                    <a:pt x="762" y="4716"/>
                  </a:lnTo>
                  <a:cubicBezTo>
                    <a:pt x="1169" y="5314"/>
                    <a:pt x="1827" y="5637"/>
                    <a:pt x="2499" y="5637"/>
                  </a:cubicBezTo>
                  <a:cubicBezTo>
                    <a:pt x="2910" y="5637"/>
                    <a:pt x="3325" y="5516"/>
                    <a:pt x="3691" y="5263"/>
                  </a:cubicBezTo>
                  <a:lnTo>
                    <a:pt x="6085" y="3644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5" name="Google Shape;1805;p8"/>
            <p:cNvSpPr/>
            <p:nvPr/>
          </p:nvSpPr>
          <p:spPr>
            <a:xfrm>
              <a:off x="2390775" y="2550550"/>
              <a:ext cx="151825" cy="141000"/>
            </a:xfrm>
            <a:custGeom>
              <a:rect b="b" l="l" r="r" t="t"/>
              <a:pathLst>
                <a:path extrusionOk="0" h="5640" w="6073">
                  <a:moveTo>
                    <a:pt x="3568" y="0"/>
                  </a:moveTo>
                  <a:cubicBezTo>
                    <a:pt x="3162" y="0"/>
                    <a:pt x="2752" y="119"/>
                    <a:pt x="2393" y="365"/>
                  </a:cubicBezTo>
                  <a:lnTo>
                    <a:pt x="0" y="1996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22" y="3354"/>
                    <a:pt x="6072" y="2044"/>
                    <a:pt x="5429" y="1080"/>
                  </a:cubicBezTo>
                  <a:lnTo>
                    <a:pt x="5310" y="925"/>
                  </a:lnTo>
                  <a:cubicBezTo>
                    <a:pt x="4902" y="324"/>
                    <a:pt x="4240" y="0"/>
                    <a:pt x="356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6" name="Google Shape;1806;p8"/>
            <p:cNvSpPr/>
            <p:nvPr/>
          </p:nvSpPr>
          <p:spPr>
            <a:xfrm>
              <a:off x="2243425" y="2899825"/>
              <a:ext cx="268200" cy="266925"/>
            </a:xfrm>
            <a:custGeom>
              <a:rect b="b" l="l" r="r" t="t"/>
              <a:pathLst>
                <a:path extrusionOk="0" h="10677" w="10728">
                  <a:moveTo>
                    <a:pt x="5026" y="1"/>
                  </a:moveTo>
                  <a:cubicBezTo>
                    <a:pt x="4833" y="1"/>
                    <a:pt x="4677" y="137"/>
                    <a:pt x="4644" y="325"/>
                  </a:cubicBezTo>
                  <a:lnTo>
                    <a:pt x="4191" y="3813"/>
                  </a:lnTo>
                  <a:lnTo>
                    <a:pt x="715" y="3349"/>
                  </a:lnTo>
                  <a:cubicBezTo>
                    <a:pt x="699" y="3347"/>
                    <a:pt x="684" y="3346"/>
                    <a:pt x="668" y="3346"/>
                  </a:cubicBezTo>
                  <a:cubicBezTo>
                    <a:pt x="475" y="3346"/>
                    <a:pt x="319" y="3483"/>
                    <a:pt x="286" y="3670"/>
                  </a:cubicBezTo>
                  <a:lnTo>
                    <a:pt x="36" y="5635"/>
                  </a:lnTo>
                  <a:cubicBezTo>
                    <a:pt x="0" y="5849"/>
                    <a:pt x="143" y="6028"/>
                    <a:pt x="346" y="6063"/>
                  </a:cubicBezTo>
                  <a:lnTo>
                    <a:pt x="3822" y="6516"/>
                  </a:lnTo>
                  <a:lnTo>
                    <a:pt x="3370" y="10004"/>
                  </a:lnTo>
                  <a:cubicBezTo>
                    <a:pt x="3334" y="10207"/>
                    <a:pt x="3489" y="10385"/>
                    <a:pt x="3691" y="10421"/>
                  </a:cubicBezTo>
                  <a:lnTo>
                    <a:pt x="5668" y="10671"/>
                  </a:lnTo>
                  <a:cubicBezTo>
                    <a:pt x="5689" y="10675"/>
                    <a:pt x="5709" y="10677"/>
                    <a:pt x="5730" y="10677"/>
                  </a:cubicBezTo>
                  <a:cubicBezTo>
                    <a:pt x="5906" y="10677"/>
                    <a:pt x="6052" y="10543"/>
                    <a:pt x="6085" y="10362"/>
                  </a:cubicBezTo>
                  <a:lnTo>
                    <a:pt x="6537" y="6873"/>
                  </a:lnTo>
                  <a:lnTo>
                    <a:pt x="10014" y="7337"/>
                  </a:lnTo>
                  <a:cubicBezTo>
                    <a:pt x="10028" y="7339"/>
                    <a:pt x="10043" y="7340"/>
                    <a:pt x="10058" y="7340"/>
                  </a:cubicBezTo>
                  <a:cubicBezTo>
                    <a:pt x="10243" y="7340"/>
                    <a:pt x="10409" y="7204"/>
                    <a:pt x="10442" y="7016"/>
                  </a:cubicBezTo>
                  <a:lnTo>
                    <a:pt x="10692" y="5039"/>
                  </a:lnTo>
                  <a:cubicBezTo>
                    <a:pt x="10728" y="4837"/>
                    <a:pt x="10585" y="4647"/>
                    <a:pt x="10371" y="4623"/>
                  </a:cubicBezTo>
                  <a:lnTo>
                    <a:pt x="6894" y="4158"/>
                  </a:lnTo>
                  <a:lnTo>
                    <a:pt x="7358" y="682"/>
                  </a:lnTo>
                  <a:cubicBezTo>
                    <a:pt x="7382" y="479"/>
                    <a:pt x="7239" y="289"/>
                    <a:pt x="7037" y="265"/>
                  </a:cubicBezTo>
                  <a:lnTo>
                    <a:pt x="5072" y="3"/>
                  </a:lnTo>
                  <a:cubicBezTo>
                    <a:pt x="5057" y="1"/>
                    <a:pt x="5041" y="1"/>
                    <a:pt x="5026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7" name="Google Shape;1807;p8"/>
            <p:cNvSpPr/>
            <p:nvPr/>
          </p:nvSpPr>
          <p:spPr>
            <a:xfrm>
              <a:off x="1900225" y="3304550"/>
              <a:ext cx="271200" cy="337750"/>
            </a:xfrm>
            <a:custGeom>
              <a:rect b="b" l="l" r="r" t="t"/>
              <a:pathLst>
                <a:path extrusionOk="0" h="13510" w="10848">
                  <a:moveTo>
                    <a:pt x="4159" y="412"/>
                  </a:moveTo>
                  <a:cubicBezTo>
                    <a:pt x="4446" y="412"/>
                    <a:pt x="4730" y="585"/>
                    <a:pt x="4787" y="971"/>
                  </a:cubicBezTo>
                  <a:cubicBezTo>
                    <a:pt x="4811" y="1173"/>
                    <a:pt x="4763" y="1364"/>
                    <a:pt x="4632" y="1519"/>
                  </a:cubicBezTo>
                  <a:lnTo>
                    <a:pt x="3846" y="1662"/>
                  </a:lnTo>
                  <a:cubicBezTo>
                    <a:pt x="3668" y="1566"/>
                    <a:pt x="3549" y="1400"/>
                    <a:pt x="3513" y="1209"/>
                  </a:cubicBezTo>
                  <a:cubicBezTo>
                    <a:pt x="3398" y="709"/>
                    <a:pt x="3782" y="412"/>
                    <a:pt x="4159" y="412"/>
                  </a:cubicBezTo>
                  <a:close/>
                  <a:moveTo>
                    <a:pt x="7873" y="2722"/>
                  </a:moveTo>
                  <a:cubicBezTo>
                    <a:pt x="8128" y="2722"/>
                    <a:pt x="8353" y="2901"/>
                    <a:pt x="8394" y="3162"/>
                  </a:cubicBezTo>
                  <a:lnTo>
                    <a:pt x="9787" y="10746"/>
                  </a:lnTo>
                  <a:cubicBezTo>
                    <a:pt x="9835" y="11044"/>
                    <a:pt x="9645" y="11329"/>
                    <a:pt x="9335" y="11377"/>
                  </a:cubicBezTo>
                  <a:lnTo>
                    <a:pt x="3072" y="12520"/>
                  </a:lnTo>
                  <a:cubicBezTo>
                    <a:pt x="3042" y="12525"/>
                    <a:pt x="3011" y="12527"/>
                    <a:pt x="2981" y="12527"/>
                  </a:cubicBezTo>
                  <a:cubicBezTo>
                    <a:pt x="2719" y="12527"/>
                    <a:pt x="2484" y="12345"/>
                    <a:pt x="2441" y="12068"/>
                  </a:cubicBezTo>
                  <a:lnTo>
                    <a:pt x="1060" y="4507"/>
                  </a:lnTo>
                  <a:cubicBezTo>
                    <a:pt x="1001" y="4210"/>
                    <a:pt x="1203" y="3924"/>
                    <a:pt x="1501" y="3864"/>
                  </a:cubicBezTo>
                  <a:lnTo>
                    <a:pt x="2251" y="3733"/>
                  </a:lnTo>
                  <a:cubicBezTo>
                    <a:pt x="2282" y="3942"/>
                    <a:pt x="2460" y="4087"/>
                    <a:pt x="2665" y="4087"/>
                  </a:cubicBezTo>
                  <a:cubicBezTo>
                    <a:pt x="2693" y="4087"/>
                    <a:pt x="2722" y="4084"/>
                    <a:pt x="2751" y="4079"/>
                  </a:cubicBezTo>
                  <a:lnTo>
                    <a:pt x="6668" y="3376"/>
                  </a:lnTo>
                  <a:cubicBezTo>
                    <a:pt x="6906" y="3328"/>
                    <a:pt x="7061" y="3102"/>
                    <a:pt x="7013" y="2864"/>
                  </a:cubicBezTo>
                  <a:lnTo>
                    <a:pt x="7763" y="2733"/>
                  </a:lnTo>
                  <a:cubicBezTo>
                    <a:pt x="7800" y="2726"/>
                    <a:pt x="7837" y="2722"/>
                    <a:pt x="7873" y="2722"/>
                  </a:cubicBezTo>
                  <a:close/>
                  <a:moveTo>
                    <a:pt x="4146" y="1"/>
                  </a:moveTo>
                  <a:cubicBezTo>
                    <a:pt x="4083" y="1"/>
                    <a:pt x="4018" y="7"/>
                    <a:pt x="3953" y="19"/>
                  </a:cubicBezTo>
                  <a:cubicBezTo>
                    <a:pt x="3358" y="126"/>
                    <a:pt x="2965" y="697"/>
                    <a:pt x="3084" y="1281"/>
                  </a:cubicBezTo>
                  <a:cubicBezTo>
                    <a:pt x="3108" y="1459"/>
                    <a:pt x="3179" y="1626"/>
                    <a:pt x="3287" y="1757"/>
                  </a:cubicBezTo>
                  <a:lnTo>
                    <a:pt x="2513" y="1912"/>
                  </a:lnTo>
                  <a:cubicBezTo>
                    <a:pt x="2203" y="1971"/>
                    <a:pt x="1989" y="2281"/>
                    <a:pt x="2048" y="2590"/>
                  </a:cubicBezTo>
                  <a:lnTo>
                    <a:pt x="2096" y="2876"/>
                  </a:lnTo>
                  <a:lnTo>
                    <a:pt x="810" y="3102"/>
                  </a:lnTo>
                  <a:cubicBezTo>
                    <a:pt x="322" y="3197"/>
                    <a:pt x="1" y="3662"/>
                    <a:pt x="96" y="4150"/>
                  </a:cubicBezTo>
                  <a:lnTo>
                    <a:pt x="1667" y="12770"/>
                  </a:lnTo>
                  <a:cubicBezTo>
                    <a:pt x="1742" y="13206"/>
                    <a:pt x="2121" y="13510"/>
                    <a:pt x="2549" y="13510"/>
                  </a:cubicBezTo>
                  <a:cubicBezTo>
                    <a:pt x="2600" y="13510"/>
                    <a:pt x="2651" y="13505"/>
                    <a:pt x="2703" y="13496"/>
                  </a:cubicBezTo>
                  <a:lnTo>
                    <a:pt x="10037" y="12151"/>
                  </a:lnTo>
                  <a:cubicBezTo>
                    <a:pt x="10526" y="12068"/>
                    <a:pt x="10847" y="11591"/>
                    <a:pt x="10764" y="11115"/>
                  </a:cubicBezTo>
                  <a:lnTo>
                    <a:pt x="9180" y="2483"/>
                  </a:lnTo>
                  <a:cubicBezTo>
                    <a:pt x="9106" y="2047"/>
                    <a:pt x="8727" y="1744"/>
                    <a:pt x="8299" y="1744"/>
                  </a:cubicBezTo>
                  <a:cubicBezTo>
                    <a:pt x="8248" y="1744"/>
                    <a:pt x="8196" y="1748"/>
                    <a:pt x="8144" y="1757"/>
                  </a:cubicBezTo>
                  <a:lnTo>
                    <a:pt x="6859" y="1995"/>
                  </a:lnTo>
                  <a:lnTo>
                    <a:pt x="6811" y="1721"/>
                  </a:lnTo>
                  <a:cubicBezTo>
                    <a:pt x="6758" y="1436"/>
                    <a:pt x="6518" y="1235"/>
                    <a:pt x="6240" y="1235"/>
                  </a:cubicBezTo>
                  <a:cubicBezTo>
                    <a:pt x="6204" y="1235"/>
                    <a:pt x="6168" y="1238"/>
                    <a:pt x="6132" y="1245"/>
                  </a:cubicBezTo>
                  <a:lnTo>
                    <a:pt x="5180" y="1412"/>
                  </a:lnTo>
                  <a:cubicBezTo>
                    <a:pt x="5239" y="1245"/>
                    <a:pt x="5251" y="1066"/>
                    <a:pt x="5215" y="900"/>
                  </a:cubicBezTo>
                  <a:cubicBezTo>
                    <a:pt x="5120" y="370"/>
                    <a:pt x="4658" y="1"/>
                    <a:pt x="4146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8" name="Google Shape;1808;p8"/>
            <p:cNvSpPr/>
            <p:nvPr/>
          </p:nvSpPr>
          <p:spPr>
            <a:xfrm>
              <a:off x="1948450" y="3425775"/>
              <a:ext cx="46550" cy="38725"/>
            </a:xfrm>
            <a:custGeom>
              <a:rect b="b" l="l" r="r" t="t"/>
              <a:pathLst>
                <a:path extrusionOk="0" h="1549" w="1862">
                  <a:moveTo>
                    <a:pt x="1015" y="1"/>
                  </a:moveTo>
                  <a:cubicBezTo>
                    <a:pt x="967" y="1"/>
                    <a:pt x="918" y="6"/>
                    <a:pt x="869" y="15"/>
                  </a:cubicBezTo>
                  <a:cubicBezTo>
                    <a:pt x="191" y="134"/>
                    <a:pt x="0" y="1015"/>
                    <a:pt x="572" y="1408"/>
                  </a:cubicBezTo>
                  <a:cubicBezTo>
                    <a:pt x="710" y="1505"/>
                    <a:pt x="860" y="1549"/>
                    <a:pt x="1007" y="1549"/>
                  </a:cubicBezTo>
                  <a:cubicBezTo>
                    <a:pt x="1453" y="1549"/>
                    <a:pt x="1861" y="1146"/>
                    <a:pt x="1762" y="634"/>
                  </a:cubicBezTo>
                  <a:cubicBezTo>
                    <a:pt x="1699" y="267"/>
                    <a:pt x="1377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9" name="Google Shape;1809;p8"/>
            <p:cNvSpPr/>
            <p:nvPr/>
          </p:nvSpPr>
          <p:spPr>
            <a:xfrm>
              <a:off x="2001250" y="3414500"/>
              <a:ext cx="96250" cy="33725"/>
            </a:xfrm>
            <a:custGeom>
              <a:rect b="b" l="l" r="r" t="t"/>
              <a:pathLst>
                <a:path extrusionOk="0" h="1349" w="3850">
                  <a:moveTo>
                    <a:pt x="3253" y="1"/>
                  </a:moveTo>
                  <a:cubicBezTo>
                    <a:pt x="3217" y="1"/>
                    <a:pt x="3179" y="5"/>
                    <a:pt x="3139" y="14"/>
                  </a:cubicBezTo>
                  <a:lnTo>
                    <a:pt x="3151" y="2"/>
                  </a:lnTo>
                  <a:lnTo>
                    <a:pt x="555" y="478"/>
                  </a:lnTo>
                  <a:cubicBezTo>
                    <a:pt x="1" y="567"/>
                    <a:pt x="108" y="1349"/>
                    <a:pt x="597" y="1349"/>
                  </a:cubicBezTo>
                  <a:cubicBezTo>
                    <a:pt x="633" y="1349"/>
                    <a:pt x="670" y="1344"/>
                    <a:pt x="710" y="1336"/>
                  </a:cubicBezTo>
                  <a:lnTo>
                    <a:pt x="3294" y="871"/>
                  </a:lnTo>
                  <a:cubicBezTo>
                    <a:pt x="3849" y="793"/>
                    <a:pt x="3752" y="1"/>
                    <a:pt x="325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0" name="Google Shape;1810;p8"/>
            <p:cNvSpPr/>
            <p:nvPr/>
          </p:nvSpPr>
          <p:spPr>
            <a:xfrm>
              <a:off x="1958275" y="3479650"/>
              <a:ext cx="46600" cy="38725"/>
            </a:xfrm>
            <a:custGeom>
              <a:rect b="b" l="l" r="r" t="t"/>
              <a:pathLst>
                <a:path extrusionOk="0" h="1549" w="1864">
                  <a:moveTo>
                    <a:pt x="1027" y="1"/>
                  </a:moveTo>
                  <a:cubicBezTo>
                    <a:pt x="979" y="1"/>
                    <a:pt x="930" y="6"/>
                    <a:pt x="881" y="15"/>
                  </a:cubicBezTo>
                  <a:cubicBezTo>
                    <a:pt x="191" y="134"/>
                    <a:pt x="0" y="1015"/>
                    <a:pt x="572" y="1408"/>
                  </a:cubicBezTo>
                  <a:cubicBezTo>
                    <a:pt x="710" y="1505"/>
                    <a:pt x="860" y="1549"/>
                    <a:pt x="1007" y="1549"/>
                  </a:cubicBezTo>
                  <a:cubicBezTo>
                    <a:pt x="1454" y="1549"/>
                    <a:pt x="1864" y="1146"/>
                    <a:pt x="1774" y="635"/>
                  </a:cubicBezTo>
                  <a:cubicBezTo>
                    <a:pt x="1701" y="267"/>
                    <a:pt x="1386" y="1"/>
                    <a:pt x="102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1" name="Google Shape;1811;p8"/>
            <p:cNvSpPr/>
            <p:nvPr/>
          </p:nvSpPr>
          <p:spPr>
            <a:xfrm>
              <a:off x="2012150" y="3468350"/>
              <a:ext cx="94000" cy="33750"/>
            </a:xfrm>
            <a:custGeom>
              <a:rect b="b" l="l" r="r" t="t"/>
              <a:pathLst>
                <a:path extrusionOk="0" h="1350" w="3760">
                  <a:moveTo>
                    <a:pt x="3143" y="1"/>
                  </a:moveTo>
                  <a:cubicBezTo>
                    <a:pt x="3128" y="1"/>
                    <a:pt x="3112" y="2"/>
                    <a:pt x="3096" y="3"/>
                  </a:cubicBezTo>
                  <a:lnTo>
                    <a:pt x="500" y="467"/>
                  </a:lnTo>
                  <a:cubicBezTo>
                    <a:pt x="0" y="619"/>
                    <a:pt x="125" y="1350"/>
                    <a:pt x="631" y="1350"/>
                  </a:cubicBezTo>
                  <a:cubicBezTo>
                    <a:pt x="643" y="1350"/>
                    <a:pt x="655" y="1349"/>
                    <a:pt x="667" y="1348"/>
                  </a:cubicBezTo>
                  <a:lnTo>
                    <a:pt x="3263" y="872"/>
                  </a:lnTo>
                  <a:cubicBezTo>
                    <a:pt x="3759" y="722"/>
                    <a:pt x="3640" y="1"/>
                    <a:pt x="314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2" name="Google Shape;1812;p8"/>
            <p:cNvSpPr/>
            <p:nvPr/>
          </p:nvSpPr>
          <p:spPr>
            <a:xfrm>
              <a:off x="1968675" y="3537175"/>
              <a:ext cx="46625" cy="38650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1" y="1"/>
                    <a:pt x="926" y="5"/>
                    <a:pt x="882" y="12"/>
                  </a:cubicBezTo>
                  <a:cubicBezTo>
                    <a:pt x="191" y="131"/>
                    <a:pt x="1" y="1012"/>
                    <a:pt x="572" y="1405"/>
                  </a:cubicBezTo>
                  <a:cubicBezTo>
                    <a:pt x="711" y="1502"/>
                    <a:pt x="862" y="1546"/>
                    <a:pt x="1008" y="1546"/>
                  </a:cubicBezTo>
                  <a:cubicBezTo>
                    <a:pt x="1455" y="1546"/>
                    <a:pt x="1865" y="1145"/>
                    <a:pt x="1775" y="643"/>
                  </a:cubicBezTo>
                  <a:cubicBezTo>
                    <a:pt x="1701" y="260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3" name="Google Shape;1813;p8"/>
            <p:cNvSpPr/>
            <p:nvPr/>
          </p:nvSpPr>
          <p:spPr>
            <a:xfrm>
              <a:off x="2022375" y="3525850"/>
              <a:ext cx="94400" cy="33725"/>
            </a:xfrm>
            <a:custGeom>
              <a:rect b="b" l="l" r="r" t="t"/>
              <a:pathLst>
                <a:path extrusionOk="0" h="1349" w="3776">
                  <a:moveTo>
                    <a:pt x="3116" y="1"/>
                  </a:moveTo>
                  <a:lnTo>
                    <a:pt x="520" y="477"/>
                  </a:lnTo>
                  <a:cubicBezTo>
                    <a:pt x="0" y="616"/>
                    <a:pt x="119" y="1348"/>
                    <a:pt x="627" y="1348"/>
                  </a:cubicBezTo>
                  <a:cubicBezTo>
                    <a:pt x="642" y="1348"/>
                    <a:pt x="658" y="1348"/>
                    <a:pt x="675" y="1346"/>
                  </a:cubicBezTo>
                  <a:lnTo>
                    <a:pt x="3270" y="882"/>
                  </a:lnTo>
                  <a:cubicBezTo>
                    <a:pt x="3775" y="744"/>
                    <a:pt x="3661" y="10"/>
                    <a:pt x="3172" y="10"/>
                  </a:cubicBezTo>
                  <a:cubicBezTo>
                    <a:pt x="3154" y="10"/>
                    <a:pt x="3135" y="11"/>
                    <a:pt x="3116" y="13"/>
                  </a:cubicBezTo>
                  <a:lnTo>
                    <a:pt x="3116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4" name="Google Shape;1814;p8"/>
            <p:cNvSpPr/>
            <p:nvPr/>
          </p:nvSpPr>
          <p:spPr>
            <a:xfrm>
              <a:off x="1925225" y="3776475"/>
              <a:ext cx="193200" cy="173675"/>
            </a:xfrm>
            <a:custGeom>
              <a:rect b="b" l="l" r="r" t="t"/>
              <a:pathLst>
                <a:path extrusionOk="0" h="6947" w="7728">
                  <a:moveTo>
                    <a:pt x="3899" y="1"/>
                  </a:moveTo>
                  <a:cubicBezTo>
                    <a:pt x="2864" y="1"/>
                    <a:pt x="1848" y="470"/>
                    <a:pt x="1179" y="1346"/>
                  </a:cubicBezTo>
                  <a:lnTo>
                    <a:pt x="6918" y="4978"/>
                  </a:lnTo>
                  <a:cubicBezTo>
                    <a:pt x="7728" y="3406"/>
                    <a:pt x="7204" y="1477"/>
                    <a:pt x="5716" y="525"/>
                  </a:cubicBezTo>
                  <a:cubicBezTo>
                    <a:pt x="5152" y="171"/>
                    <a:pt x="4522" y="1"/>
                    <a:pt x="3899" y="1"/>
                  </a:cubicBezTo>
                  <a:close/>
                  <a:moveTo>
                    <a:pt x="775" y="1989"/>
                  </a:moveTo>
                  <a:cubicBezTo>
                    <a:pt x="1" y="3561"/>
                    <a:pt x="489" y="5478"/>
                    <a:pt x="1953" y="6418"/>
                  </a:cubicBezTo>
                  <a:cubicBezTo>
                    <a:pt x="2522" y="6775"/>
                    <a:pt x="3159" y="6947"/>
                    <a:pt x="3790" y="6947"/>
                  </a:cubicBezTo>
                  <a:cubicBezTo>
                    <a:pt x="4823" y="6947"/>
                    <a:pt x="5841" y="6486"/>
                    <a:pt x="6513" y="5621"/>
                  </a:cubicBezTo>
                  <a:lnTo>
                    <a:pt x="775" y="1989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5" name="Google Shape;1815;p8"/>
            <p:cNvSpPr/>
            <p:nvPr/>
          </p:nvSpPr>
          <p:spPr>
            <a:xfrm>
              <a:off x="2287775" y="3402925"/>
              <a:ext cx="152125" cy="141325"/>
            </a:xfrm>
            <a:custGeom>
              <a:rect b="b" l="l" r="r" t="t"/>
              <a:pathLst>
                <a:path extrusionOk="0" h="5653" w="6085">
                  <a:moveTo>
                    <a:pt x="3608" y="1"/>
                  </a:moveTo>
                  <a:lnTo>
                    <a:pt x="1215" y="1632"/>
                  </a:lnTo>
                  <a:cubicBezTo>
                    <a:pt x="250" y="2287"/>
                    <a:pt x="0" y="3596"/>
                    <a:pt x="655" y="4561"/>
                  </a:cubicBezTo>
                  <a:lnTo>
                    <a:pt x="762" y="4727"/>
                  </a:lnTo>
                  <a:cubicBezTo>
                    <a:pt x="1171" y="5328"/>
                    <a:pt x="1833" y="5652"/>
                    <a:pt x="2508" y="5652"/>
                  </a:cubicBezTo>
                  <a:cubicBezTo>
                    <a:pt x="2916" y="5652"/>
                    <a:pt x="3328" y="5534"/>
                    <a:pt x="3691" y="5287"/>
                  </a:cubicBezTo>
                  <a:lnTo>
                    <a:pt x="6085" y="3656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6" name="Google Shape;1816;p8"/>
            <p:cNvSpPr/>
            <p:nvPr/>
          </p:nvSpPr>
          <p:spPr>
            <a:xfrm>
              <a:off x="2390775" y="3344700"/>
              <a:ext cx="151825" cy="141000"/>
            </a:xfrm>
            <a:custGeom>
              <a:rect b="b" l="l" r="r" t="t"/>
              <a:pathLst>
                <a:path extrusionOk="0" h="5640" w="6073">
                  <a:moveTo>
                    <a:pt x="3568" y="0"/>
                  </a:moveTo>
                  <a:cubicBezTo>
                    <a:pt x="3162" y="0"/>
                    <a:pt x="2752" y="118"/>
                    <a:pt x="2393" y="365"/>
                  </a:cubicBezTo>
                  <a:lnTo>
                    <a:pt x="0" y="1996"/>
                  </a:lnTo>
                  <a:lnTo>
                    <a:pt x="2477" y="5640"/>
                  </a:lnTo>
                  <a:lnTo>
                    <a:pt x="4870" y="4008"/>
                  </a:lnTo>
                  <a:cubicBezTo>
                    <a:pt x="5822" y="3354"/>
                    <a:pt x="6072" y="2044"/>
                    <a:pt x="5429" y="1091"/>
                  </a:cubicBezTo>
                  <a:lnTo>
                    <a:pt x="5310" y="925"/>
                  </a:lnTo>
                  <a:cubicBezTo>
                    <a:pt x="4902" y="324"/>
                    <a:pt x="4240" y="0"/>
                    <a:pt x="356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7" name="Google Shape;1817;p8"/>
            <p:cNvSpPr/>
            <p:nvPr/>
          </p:nvSpPr>
          <p:spPr>
            <a:xfrm>
              <a:off x="2243425" y="3694200"/>
              <a:ext cx="268200" cy="266925"/>
            </a:xfrm>
            <a:custGeom>
              <a:rect b="b" l="l" r="r" t="t"/>
              <a:pathLst>
                <a:path extrusionOk="0" h="10677" w="10728">
                  <a:moveTo>
                    <a:pt x="5007" y="0"/>
                  </a:moveTo>
                  <a:cubicBezTo>
                    <a:pt x="4823" y="0"/>
                    <a:pt x="4676" y="134"/>
                    <a:pt x="4644" y="315"/>
                  </a:cubicBezTo>
                  <a:lnTo>
                    <a:pt x="4191" y="3804"/>
                  </a:lnTo>
                  <a:lnTo>
                    <a:pt x="715" y="3340"/>
                  </a:lnTo>
                  <a:cubicBezTo>
                    <a:pt x="699" y="3338"/>
                    <a:pt x="684" y="3337"/>
                    <a:pt x="668" y="3337"/>
                  </a:cubicBezTo>
                  <a:cubicBezTo>
                    <a:pt x="475" y="3337"/>
                    <a:pt x="319" y="3473"/>
                    <a:pt x="286" y="3661"/>
                  </a:cubicBezTo>
                  <a:lnTo>
                    <a:pt x="36" y="5638"/>
                  </a:lnTo>
                  <a:cubicBezTo>
                    <a:pt x="0" y="5840"/>
                    <a:pt x="143" y="6019"/>
                    <a:pt x="346" y="6054"/>
                  </a:cubicBezTo>
                  <a:lnTo>
                    <a:pt x="3822" y="6519"/>
                  </a:lnTo>
                  <a:lnTo>
                    <a:pt x="3370" y="9995"/>
                  </a:lnTo>
                  <a:cubicBezTo>
                    <a:pt x="3334" y="10198"/>
                    <a:pt x="3489" y="10388"/>
                    <a:pt x="3691" y="10412"/>
                  </a:cubicBezTo>
                  <a:lnTo>
                    <a:pt x="5668" y="10674"/>
                  </a:lnTo>
                  <a:cubicBezTo>
                    <a:pt x="5683" y="10676"/>
                    <a:pt x="5697" y="10676"/>
                    <a:pt x="5712" y="10676"/>
                  </a:cubicBezTo>
                  <a:cubicBezTo>
                    <a:pt x="5896" y="10676"/>
                    <a:pt x="6051" y="10540"/>
                    <a:pt x="6085" y="10352"/>
                  </a:cubicBezTo>
                  <a:lnTo>
                    <a:pt x="6537" y="6864"/>
                  </a:lnTo>
                  <a:lnTo>
                    <a:pt x="10025" y="7328"/>
                  </a:lnTo>
                  <a:cubicBezTo>
                    <a:pt x="10040" y="7330"/>
                    <a:pt x="10055" y="7331"/>
                    <a:pt x="10069" y="7331"/>
                  </a:cubicBezTo>
                  <a:cubicBezTo>
                    <a:pt x="10253" y="7331"/>
                    <a:pt x="10409" y="7194"/>
                    <a:pt x="10442" y="7007"/>
                  </a:cubicBezTo>
                  <a:lnTo>
                    <a:pt x="10704" y="5030"/>
                  </a:lnTo>
                  <a:cubicBezTo>
                    <a:pt x="10728" y="4828"/>
                    <a:pt x="10585" y="4637"/>
                    <a:pt x="10383" y="4614"/>
                  </a:cubicBezTo>
                  <a:lnTo>
                    <a:pt x="6894" y="4161"/>
                  </a:lnTo>
                  <a:lnTo>
                    <a:pt x="7358" y="673"/>
                  </a:lnTo>
                  <a:cubicBezTo>
                    <a:pt x="7382" y="470"/>
                    <a:pt x="7239" y="280"/>
                    <a:pt x="7037" y="256"/>
                  </a:cubicBezTo>
                  <a:lnTo>
                    <a:pt x="5072" y="6"/>
                  </a:lnTo>
                  <a:cubicBezTo>
                    <a:pt x="5050" y="2"/>
                    <a:pt x="5028" y="0"/>
                    <a:pt x="500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8" name="Google Shape;1818;p8"/>
            <p:cNvSpPr/>
            <p:nvPr/>
          </p:nvSpPr>
          <p:spPr>
            <a:xfrm>
              <a:off x="1900525" y="4098700"/>
              <a:ext cx="270900" cy="337450"/>
            </a:xfrm>
            <a:custGeom>
              <a:rect b="b" l="l" r="r" t="t"/>
              <a:pathLst>
                <a:path extrusionOk="0" h="13498" w="10836">
                  <a:moveTo>
                    <a:pt x="4147" y="412"/>
                  </a:moveTo>
                  <a:cubicBezTo>
                    <a:pt x="4434" y="412"/>
                    <a:pt x="4718" y="585"/>
                    <a:pt x="4775" y="971"/>
                  </a:cubicBezTo>
                  <a:cubicBezTo>
                    <a:pt x="4799" y="1161"/>
                    <a:pt x="4751" y="1364"/>
                    <a:pt x="4620" y="1519"/>
                  </a:cubicBezTo>
                  <a:lnTo>
                    <a:pt x="3834" y="1661"/>
                  </a:lnTo>
                  <a:cubicBezTo>
                    <a:pt x="3656" y="1566"/>
                    <a:pt x="3537" y="1411"/>
                    <a:pt x="3501" y="1221"/>
                  </a:cubicBezTo>
                  <a:lnTo>
                    <a:pt x="3501" y="1209"/>
                  </a:lnTo>
                  <a:cubicBezTo>
                    <a:pt x="3386" y="709"/>
                    <a:pt x="3770" y="412"/>
                    <a:pt x="4147" y="412"/>
                  </a:cubicBezTo>
                  <a:close/>
                  <a:moveTo>
                    <a:pt x="7856" y="2723"/>
                  </a:moveTo>
                  <a:cubicBezTo>
                    <a:pt x="8113" y="2723"/>
                    <a:pt x="8340" y="2911"/>
                    <a:pt x="8382" y="3173"/>
                  </a:cubicBezTo>
                  <a:lnTo>
                    <a:pt x="9775" y="10734"/>
                  </a:lnTo>
                  <a:cubicBezTo>
                    <a:pt x="9823" y="11043"/>
                    <a:pt x="9633" y="11329"/>
                    <a:pt x="9323" y="11377"/>
                  </a:cubicBezTo>
                  <a:lnTo>
                    <a:pt x="3060" y="12520"/>
                  </a:lnTo>
                  <a:cubicBezTo>
                    <a:pt x="3030" y="12525"/>
                    <a:pt x="2999" y="12527"/>
                    <a:pt x="2969" y="12527"/>
                  </a:cubicBezTo>
                  <a:cubicBezTo>
                    <a:pt x="2706" y="12527"/>
                    <a:pt x="2472" y="12346"/>
                    <a:pt x="2429" y="12079"/>
                  </a:cubicBezTo>
                  <a:lnTo>
                    <a:pt x="1048" y="4507"/>
                  </a:lnTo>
                  <a:cubicBezTo>
                    <a:pt x="989" y="4209"/>
                    <a:pt x="1191" y="3924"/>
                    <a:pt x="1489" y="3876"/>
                  </a:cubicBezTo>
                  <a:lnTo>
                    <a:pt x="2239" y="3745"/>
                  </a:lnTo>
                  <a:cubicBezTo>
                    <a:pt x="2270" y="3945"/>
                    <a:pt x="2451" y="4098"/>
                    <a:pt x="2657" y="4098"/>
                  </a:cubicBezTo>
                  <a:cubicBezTo>
                    <a:pt x="2684" y="4098"/>
                    <a:pt x="2711" y="4096"/>
                    <a:pt x="2739" y="4090"/>
                  </a:cubicBezTo>
                  <a:lnTo>
                    <a:pt x="6656" y="3376"/>
                  </a:lnTo>
                  <a:cubicBezTo>
                    <a:pt x="6894" y="3328"/>
                    <a:pt x="7049" y="3102"/>
                    <a:pt x="7001" y="2864"/>
                  </a:cubicBezTo>
                  <a:lnTo>
                    <a:pt x="7751" y="2733"/>
                  </a:lnTo>
                  <a:cubicBezTo>
                    <a:pt x="7787" y="2726"/>
                    <a:pt x="7822" y="2723"/>
                    <a:pt x="7856" y="2723"/>
                  </a:cubicBezTo>
                  <a:close/>
                  <a:moveTo>
                    <a:pt x="4135" y="1"/>
                  </a:moveTo>
                  <a:cubicBezTo>
                    <a:pt x="4071" y="1"/>
                    <a:pt x="4006" y="6"/>
                    <a:pt x="3941" y="18"/>
                  </a:cubicBezTo>
                  <a:cubicBezTo>
                    <a:pt x="3346" y="125"/>
                    <a:pt x="2953" y="697"/>
                    <a:pt x="3072" y="1280"/>
                  </a:cubicBezTo>
                  <a:cubicBezTo>
                    <a:pt x="3096" y="1459"/>
                    <a:pt x="3167" y="1614"/>
                    <a:pt x="3275" y="1757"/>
                  </a:cubicBezTo>
                  <a:lnTo>
                    <a:pt x="2501" y="1900"/>
                  </a:lnTo>
                  <a:cubicBezTo>
                    <a:pt x="2191" y="1959"/>
                    <a:pt x="1977" y="2269"/>
                    <a:pt x="2036" y="2578"/>
                  </a:cubicBezTo>
                  <a:lnTo>
                    <a:pt x="2084" y="2864"/>
                  </a:lnTo>
                  <a:lnTo>
                    <a:pt x="798" y="3102"/>
                  </a:lnTo>
                  <a:cubicBezTo>
                    <a:pt x="310" y="3185"/>
                    <a:pt x="0" y="3650"/>
                    <a:pt x="84" y="4138"/>
                  </a:cubicBezTo>
                  <a:lnTo>
                    <a:pt x="1655" y="12770"/>
                  </a:lnTo>
                  <a:cubicBezTo>
                    <a:pt x="1740" y="13195"/>
                    <a:pt x="2111" y="13497"/>
                    <a:pt x="2537" y="13497"/>
                  </a:cubicBezTo>
                  <a:cubicBezTo>
                    <a:pt x="2588" y="13497"/>
                    <a:pt x="2639" y="13493"/>
                    <a:pt x="2691" y="13484"/>
                  </a:cubicBezTo>
                  <a:lnTo>
                    <a:pt x="10025" y="12139"/>
                  </a:lnTo>
                  <a:cubicBezTo>
                    <a:pt x="10514" y="12056"/>
                    <a:pt x="10835" y="11579"/>
                    <a:pt x="10752" y="11103"/>
                  </a:cubicBezTo>
                  <a:lnTo>
                    <a:pt x="9168" y="2471"/>
                  </a:lnTo>
                  <a:cubicBezTo>
                    <a:pt x="9095" y="2041"/>
                    <a:pt x="8725" y="1740"/>
                    <a:pt x="8304" y="1740"/>
                  </a:cubicBezTo>
                  <a:cubicBezTo>
                    <a:pt x="8248" y="1740"/>
                    <a:pt x="8190" y="1745"/>
                    <a:pt x="8132" y="1757"/>
                  </a:cubicBezTo>
                  <a:lnTo>
                    <a:pt x="6847" y="1995"/>
                  </a:lnTo>
                  <a:lnTo>
                    <a:pt x="6799" y="1709"/>
                  </a:lnTo>
                  <a:cubicBezTo>
                    <a:pt x="6745" y="1428"/>
                    <a:pt x="6495" y="1226"/>
                    <a:pt x="6210" y="1226"/>
                  </a:cubicBezTo>
                  <a:cubicBezTo>
                    <a:pt x="6180" y="1226"/>
                    <a:pt x="6150" y="1228"/>
                    <a:pt x="6120" y="1233"/>
                  </a:cubicBezTo>
                  <a:lnTo>
                    <a:pt x="5168" y="1411"/>
                  </a:lnTo>
                  <a:cubicBezTo>
                    <a:pt x="5227" y="1245"/>
                    <a:pt x="5239" y="1066"/>
                    <a:pt x="5203" y="887"/>
                  </a:cubicBezTo>
                  <a:cubicBezTo>
                    <a:pt x="5108" y="369"/>
                    <a:pt x="4646" y="1"/>
                    <a:pt x="413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9" name="Google Shape;1819;p8"/>
            <p:cNvSpPr/>
            <p:nvPr/>
          </p:nvSpPr>
          <p:spPr>
            <a:xfrm>
              <a:off x="1948450" y="4220000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5"/>
                    <a:pt x="869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3" y="1545"/>
                    <a:pt x="1861" y="1142"/>
                    <a:pt x="1762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0" name="Google Shape;1820;p8"/>
            <p:cNvSpPr/>
            <p:nvPr/>
          </p:nvSpPr>
          <p:spPr>
            <a:xfrm>
              <a:off x="2001675" y="4208750"/>
              <a:ext cx="95375" cy="33525"/>
            </a:xfrm>
            <a:custGeom>
              <a:rect b="b" l="l" r="r" t="t"/>
              <a:pathLst>
                <a:path extrusionOk="0" h="1341" w="3815">
                  <a:moveTo>
                    <a:pt x="3218" y="0"/>
                  </a:moveTo>
                  <a:cubicBezTo>
                    <a:pt x="3188" y="0"/>
                    <a:pt x="3155" y="3"/>
                    <a:pt x="3122" y="10"/>
                  </a:cubicBezTo>
                  <a:lnTo>
                    <a:pt x="3134" y="10"/>
                  </a:lnTo>
                  <a:lnTo>
                    <a:pt x="538" y="474"/>
                  </a:lnTo>
                  <a:cubicBezTo>
                    <a:pt x="0" y="575"/>
                    <a:pt x="106" y="1341"/>
                    <a:pt x="597" y="1341"/>
                  </a:cubicBezTo>
                  <a:cubicBezTo>
                    <a:pt x="628" y="1341"/>
                    <a:pt x="660" y="1338"/>
                    <a:pt x="693" y="1331"/>
                  </a:cubicBezTo>
                  <a:lnTo>
                    <a:pt x="3277" y="867"/>
                  </a:lnTo>
                  <a:cubicBezTo>
                    <a:pt x="3815" y="766"/>
                    <a:pt x="3709" y="0"/>
                    <a:pt x="321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1" name="Google Shape;1821;p8"/>
            <p:cNvSpPr/>
            <p:nvPr/>
          </p:nvSpPr>
          <p:spPr>
            <a:xfrm>
              <a:off x="1958275" y="4273875"/>
              <a:ext cx="46600" cy="38650"/>
            </a:xfrm>
            <a:custGeom>
              <a:rect b="b" l="l" r="r" t="t"/>
              <a:pathLst>
                <a:path extrusionOk="0" h="1546" w="1864">
                  <a:moveTo>
                    <a:pt x="1014" y="1"/>
                  </a:moveTo>
                  <a:cubicBezTo>
                    <a:pt x="970" y="1"/>
                    <a:pt x="926" y="5"/>
                    <a:pt x="881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0" y="1546"/>
                    <a:pt x="1007" y="1546"/>
                  </a:cubicBezTo>
                  <a:cubicBezTo>
                    <a:pt x="1454" y="1546"/>
                    <a:pt x="1864" y="1142"/>
                    <a:pt x="1774" y="631"/>
                  </a:cubicBezTo>
                  <a:cubicBezTo>
                    <a:pt x="1700" y="259"/>
                    <a:pt x="1378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2" name="Google Shape;1822;p8"/>
            <p:cNvSpPr/>
            <p:nvPr/>
          </p:nvSpPr>
          <p:spPr>
            <a:xfrm>
              <a:off x="2012150" y="4262500"/>
              <a:ext cx="94000" cy="33750"/>
            </a:xfrm>
            <a:custGeom>
              <a:rect b="b" l="l" r="r" t="t"/>
              <a:pathLst>
                <a:path extrusionOk="0" h="1350" w="3760">
                  <a:moveTo>
                    <a:pt x="3143" y="1"/>
                  </a:moveTo>
                  <a:cubicBezTo>
                    <a:pt x="3128" y="1"/>
                    <a:pt x="3112" y="1"/>
                    <a:pt x="3096" y="3"/>
                  </a:cubicBezTo>
                  <a:lnTo>
                    <a:pt x="500" y="467"/>
                  </a:lnTo>
                  <a:cubicBezTo>
                    <a:pt x="0" y="618"/>
                    <a:pt x="125" y="1349"/>
                    <a:pt x="631" y="1349"/>
                  </a:cubicBezTo>
                  <a:cubicBezTo>
                    <a:pt x="643" y="1349"/>
                    <a:pt x="655" y="1349"/>
                    <a:pt x="667" y="1348"/>
                  </a:cubicBezTo>
                  <a:lnTo>
                    <a:pt x="3263" y="872"/>
                  </a:lnTo>
                  <a:cubicBezTo>
                    <a:pt x="3759" y="722"/>
                    <a:pt x="3640" y="1"/>
                    <a:pt x="314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3" name="Google Shape;1823;p8"/>
            <p:cNvSpPr/>
            <p:nvPr/>
          </p:nvSpPr>
          <p:spPr>
            <a:xfrm>
              <a:off x="1968675" y="4331350"/>
              <a:ext cx="46625" cy="38925"/>
            </a:xfrm>
            <a:custGeom>
              <a:rect b="b" l="l" r="r" t="t"/>
              <a:pathLst>
                <a:path extrusionOk="0" h="1557" w="1865">
                  <a:moveTo>
                    <a:pt x="1010" y="0"/>
                  </a:moveTo>
                  <a:cubicBezTo>
                    <a:pt x="968" y="0"/>
                    <a:pt x="925" y="4"/>
                    <a:pt x="882" y="11"/>
                  </a:cubicBezTo>
                  <a:cubicBezTo>
                    <a:pt x="191" y="130"/>
                    <a:pt x="1" y="1011"/>
                    <a:pt x="572" y="1416"/>
                  </a:cubicBezTo>
                  <a:cubicBezTo>
                    <a:pt x="711" y="1513"/>
                    <a:pt x="861" y="1556"/>
                    <a:pt x="1008" y="1556"/>
                  </a:cubicBezTo>
                  <a:cubicBezTo>
                    <a:pt x="1455" y="1556"/>
                    <a:pt x="1865" y="1153"/>
                    <a:pt x="1775" y="642"/>
                  </a:cubicBezTo>
                  <a:cubicBezTo>
                    <a:pt x="1700" y="268"/>
                    <a:pt x="1377" y="0"/>
                    <a:pt x="101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4" name="Google Shape;1824;p8"/>
            <p:cNvSpPr/>
            <p:nvPr/>
          </p:nvSpPr>
          <p:spPr>
            <a:xfrm>
              <a:off x="2022250" y="4319900"/>
              <a:ext cx="94725" cy="33875"/>
            </a:xfrm>
            <a:custGeom>
              <a:rect b="b" l="l" r="r" t="t"/>
              <a:pathLst>
                <a:path extrusionOk="0" h="1355" w="3789">
                  <a:moveTo>
                    <a:pt x="3177" y="0"/>
                  </a:moveTo>
                  <a:cubicBezTo>
                    <a:pt x="3155" y="0"/>
                    <a:pt x="3132" y="2"/>
                    <a:pt x="3109" y="5"/>
                  </a:cubicBezTo>
                  <a:lnTo>
                    <a:pt x="3121" y="5"/>
                  </a:lnTo>
                  <a:lnTo>
                    <a:pt x="525" y="481"/>
                  </a:lnTo>
                  <a:cubicBezTo>
                    <a:pt x="0" y="606"/>
                    <a:pt x="109" y="1355"/>
                    <a:pt x="611" y="1355"/>
                  </a:cubicBezTo>
                  <a:cubicBezTo>
                    <a:pt x="633" y="1355"/>
                    <a:pt x="656" y="1353"/>
                    <a:pt x="680" y="1350"/>
                  </a:cubicBezTo>
                  <a:lnTo>
                    <a:pt x="3275" y="886"/>
                  </a:lnTo>
                  <a:cubicBezTo>
                    <a:pt x="3789" y="749"/>
                    <a:pt x="3679" y="0"/>
                    <a:pt x="317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5" name="Google Shape;1825;p8"/>
            <p:cNvSpPr/>
            <p:nvPr/>
          </p:nvSpPr>
          <p:spPr>
            <a:xfrm>
              <a:off x="1924050" y="4570700"/>
              <a:ext cx="194375" cy="174075"/>
            </a:xfrm>
            <a:custGeom>
              <a:rect b="b" l="l" r="r" t="t"/>
              <a:pathLst>
                <a:path extrusionOk="0" h="6963" w="7775">
                  <a:moveTo>
                    <a:pt x="3936" y="1"/>
                  </a:moveTo>
                  <a:cubicBezTo>
                    <a:pt x="2905" y="1"/>
                    <a:pt x="1893" y="469"/>
                    <a:pt x="1226" y="1343"/>
                  </a:cubicBezTo>
                  <a:lnTo>
                    <a:pt x="6965" y="4975"/>
                  </a:lnTo>
                  <a:cubicBezTo>
                    <a:pt x="7775" y="3403"/>
                    <a:pt x="7251" y="1474"/>
                    <a:pt x="5763" y="534"/>
                  </a:cubicBezTo>
                  <a:cubicBezTo>
                    <a:pt x="5196" y="174"/>
                    <a:pt x="4562" y="1"/>
                    <a:pt x="3936" y="1"/>
                  </a:cubicBezTo>
                  <a:close/>
                  <a:moveTo>
                    <a:pt x="822" y="1986"/>
                  </a:moveTo>
                  <a:lnTo>
                    <a:pt x="822" y="1986"/>
                  </a:lnTo>
                  <a:cubicBezTo>
                    <a:pt x="0" y="3558"/>
                    <a:pt x="524" y="5498"/>
                    <a:pt x="2024" y="6439"/>
                  </a:cubicBezTo>
                  <a:cubicBezTo>
                    <a:pt x="2588" y="6793"/>
                    <a:pt x="3218" y="6963"/>
                    <a:pt x="3841" y="6963"/>
                  </a:cubicBezTo>
                  <a:cubicBezTo>
                    <a:pt x="4875" y="6963"/>
                    <a:pt x="5892" y="6494"/>
                    <a:pt x="6560" y="5618"/>
                  </a:cubicBezTo>
                  <a:lnTo>
                    <a:pt x="822" y="1986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6" name="Google Shape;1826;p8"/>
            <p:cNvSpPr/>
            <p:nvPr/>
          </p:nvSpPr>
          <p:spPr>
            <a:xfrm>
              <a:off x="2287775" y="4197375"/>
              <a:ext cx="152125" cy="141000"/>
            </a:xfrm>
            <a:custGeom>
              <a:rect b="b" l="l" r="r" t="t"/>
              <a:pathLst>
                <a:path extrusionOk="0" h="5640" w="6085">
                  <a:moveTo>
                    <a:pt x="3608" y="0"/>
                  </a:moveTo>
                  <a:lnTo>
                    <a:pt x="1215" y="1632"/>
                  </a:lnTo>
                  <a:cubicBezTo>
                    <a:pt x="250" y="2286"/>
                    <a:pt x="0" y="3596"/>
                    <a:pt x="655" y="4549"/>
                  </a:cubicBezTo>
                  <a:lnTo>
                    <a:pt x="762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2"/>
                    <a:pt x="3691" y="5275"/>
                  </a:cubicBezTo>
                  <a:lnTo>
                    <a:pt x="6085" y="3644"/>
                  </a:lnTo>
                  <a:lnTo>
                    <a:pt x="3608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7" name="Google Shape;1827;p8"/>
            <p:cNvSpPr/>
            <p:nvPr/>
          </p:nvSpPr>
          <p:spPr>
            <a:xfrm>
              <a:off x="2390775" y="4138825"/>
              <a:ext cx="151825" cy="141025"/>
            </a:xfrm>
            <a:custGeom>
              <a:rect b="b" l="l" r="r" t="t"/>
              <a:pathLst>
                <a:path extrusionOk="0" h="5641" w="6073">
                  <a:moveTo>
                    <a:pt x="3568" y="1"/>
                  </a:moveTo>
                  <a:cubicBezTo>
                    <a:pt x="3162" y="1"/>
                    <a:pt x="2752" y="119"/>
                    <a:pt x="2393" y="366"/>
                  </a:cubicBezTo>
                  <a:lnTo>
                    <a:pt x="0" y="1997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22" y="3354"/>
                    <a:pt x="6072" y="2045"/>
                    <a:pt x="5429" y="1092"/>
                  </a:cubicBezTo>
                  <a:lnTo>
                    <a:pt x="5310" y="926"/>
                  </a:lnTo>
                  <a:cubicBezTo>
                    <a:pt x="4902" y="325"/>
                    <a:pt x="4240" y="1"/>
                    <a:pt x="356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8" name="Google Shape;1828;p8"/>
            <p:cNvSpPr/>
            <p:nvPr/>
          </p:nvSpPr>
          <p:spPr>
            <a:xfrm>
              <a:off x="2243425" y="4488350"/>
              <a:ext cx="268200" cy="266925"/>
            </a:xfrm>
            <a:custGeom>
              <a:rect b="b" l="l" r="r" t="t"/>
              <a:pathLst>
                <a:path extrusionOk="0" h="10677" w="10728">
                  <a:moveTo>
                    <a:pt x="5007" y="0"/>
                  </a:moveTo>
                  <a:cubicBezTo>
                    <a:pt x="4823" y="0"/>
                    <a:pt x="4676" y="135"/>
                    <a:pt x="4644" y="327"/>
                  </a:cubicBezTo>
                  <a:lnTo>
                    <a:pt x="4191" y="3804"/>
                  </a:lnTo>
                  <a:lnTo>
                    <a:pt x="715" y="3339"/>
                  </a:lnTo>
                  <a:cubicBezTo>
                    <a:pt x="699" y="3338"/>
                    <a:pt x="684" y="3337"/>
                    <a:pt x="668" y="3337"/>
                  </a:cubicBezTo>
                  <a:cubicBezTo>
                    <a:pt x="475" y="3337"/>
                    <a:pt x="319" y="3473"/>
                    <a:pt x="286" y="3661"/>
                  </a:cubicBezTo>
                  <a:lnTo>
                    <a:pt x="36" y="5637"/>
                  </a:lnTo>
                  <a:cubicBezTo>
                    <a:pt x="0" y="5840"/>
                    <a:pt x="143" y="6030"/>
                    <a:pt x="346" y="6054"/>
                  </a:cubicBezTo>
                  <a:lnTo>
                    <a:pt x="3822" y="6518"/>
                  </a:lnTo>
                  <a:lnTo>
                    <a:pt x="3370" y="9995"/>
                  </a:lnTo>
                  <a:cubicBezTo>
                    <a:pt x="3334" y="10197"/>
                    <a:pt x="3489" y="10388"/>
                    <a:pt x="3691" y="10412"/>
                  </a:cubicBezTo>
                  <a:lnTo>
                    <a:pt x="5656" y="10674"/>
                  </a:lnTo>
                  <a:cubicBezTo>
                    <a:pt x="5671" y="10675"/>
                    <a:pt x="5685" y="10676"/>
                    <a:pt x="5700" y="10676"/>
                  </a:cubicBezTo>
                  <a:cubicBezTo>
                    <a:pt x="5885" y="10676"/>
                    <a:pt x="6051" y="10540"/>
                    <a:pt x="6073" y="10352"/>
                  </a:cubicBezTo>
                  <a:lnTo>
                    <a:pt x="6537" y="6876"/>
                  </a:lnTo>
                  <a:lnTo>
                    <a:pt x="10014" y="7328"/>
                  </a:lnTo>
                  <a:cubicBezTo>
                    <a:pt x="10033" y="7331"/>
                    <a:pt x="10053" y="7333"/>
                    <a:pt x="10072" y="7333"/>
                  </a:cubicBezTo>
                  <a:cubicBezTo>
                    <a:pt x="10252" y="7333"/>
                    <a:pt x="10410" y="7189"/>
                    <a:pt x="10442" y="7007"/>
                  </a:cubicBezTo>
                  <a:lnTo>
                    <a:pt x="10692" y="5042"/>
                  </a:lnTo>
                  <a:cubicBezTo>
                    <a:pt x="10728" y="4828"/>
                    <a:pt x="10585" y="4649"/>
                    <a:pt x="10371" y="4613"/>
                  </a:cubicBezTo>
                  <a:lnTo>
                    <a:pt x="6894" y="4161"/>
                  </a:lnTo>
                  <a:lnTo>
                    <a:pt x="7358" y="684"/>
                  </a:lnTo>
                  <a:cubicBezTo>
                    <a:pt x="7382" y="470"/>
                    <a:pt x="7239" y="291"/>
                    <a:pt x="7037" y="256"/>
                  </a:cubicBezTo>
                  <a:lnTo>
                    <a:pt x="5072" y="6"/>
                  </a:lnTo>
                  <a:cubicBezTo>
                    <a:pt x="5050" y="2"/>
                    <a:pt x="5029" y="0"/>
                    <a:pt x="500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9" name="Google Shape;1829;p8"/>
            <p:cNvSpPr/>
            <p:nvPr/>
          </p:nvSpPr>
          <p:spPr>
            <a:xfrm>
              <a:off x="1106075" y="921250"/>
              <a:ext cx="271200" cy="338025"/>
            </a:xfrm>
            <a:custGeom>
              <a:rect b="b" l="l" r="r" t="t"/>
              <a:pathLst>
                <a:path extrusionOk="0" h="13521" w="10848">
                  <a:moveTo>
                    <a:pt x="4159" y="435"/>
                  </a:moveTo>
                  <a:cubicBezTo>
                    <a:pt x="4446" y="435"/>
                    <a:pt x="4730" y="607"/>
                    <a:pt x="4787" y="994"/>
                  </a:cubicBezTo>
                  <a:cubicBezTo>
                    <a:pt x="4811" y="1196"/>
                    <a:pt x="4763" y="1387"/>
                    <a:pt x="4632" y="1541"/>
                  </a:cubicBezTo>
                  <a:lnTo>
                    <a:pt x="3846" y="1684"/>
                  </a:lnTo>
                  <a:cubicBezTo>
                    <a:pt x="3668" y="1589"/>
                    <a:pt x="3549" y="1422"/>
                    <a:pt x="3513" y="1232"/>
                  </a:cubicBezTo>
                  <a:cubicBezTo>
                    <a:pt x="3398" y="732"/>
                    <a:pt x="3782" y="435"/>
                    <a:pt x="4159" y="435"/>
                  </a:cubicBezTo>
                  <a:close/>
                  <a:moveTo>
                    <a:pt x="7866" y="2749"/>
                  </a:moveTo>
                  <a:cubicBezTo>
                    <a:pt x="8129" y="2749"/>
                    <a:pt x="8364" y="2930"/>
                    <a:pt x="8406" y="3208"/>
                  </a:cubicBezTo>
                  <a:lnTo>
                    <a:pt x="9788" y="10769"/>
                  </a:lnTo>
                  <a:cubicBezTo>
                    <a:pt x="9835" y="11066"/>
                    <a:pt x="9645" y="11340"/>
                    <a:pt x="9347" y="11400"/>
                  </a:cubicBezTo>
                  <a:lnTo>
                    <a:pt x="3084" y="12543"/>
                  </a:lnTo>
                  <a:cubicBezTo>
                    <a:pt x="3049" y="12550"/>
                    <a:pt x="3014" y="12553"/>
                    <a:pt x="2980" y="12553"/>
                  </a:cubicBezTo>
                  <a:cubicBezTo>
                    <a:pt x="2723" y="12553"/>
                    <a:pt x="2495" y="12365"/>
                    <a:pt x="2453" y="12102"/>
                  </a:cubicBezTo>
                  <a:lnTo>
                    <a:pt x="1072" y="4530"/>
                  </a:lnTo>
                  <a:cubicBezTo>
                    <a:pt x="1013" y="4232"/>
                    <a:pt x="1215" y="3958"/>
                    <a:pt x="1513" y="3899"/>
                  </a:cubicBezTo>
                  <a:lnTo>
                    <a:pt x="2263" y="3768"/>
                  </a:lnTo>
                  <a:cubicBezTo>
                    <a:pt x="2294" y="3977"/>
                    <a:pt x="2472" y="4122"/>
                    <a:pt x="2677" y="4122"/>
                  </a:cubicBezTo>
                  <a:cubicBezTo>
                    <a:pt x="2705" y="4122"/>
                    <a:pt x="2734" y="4119"/>
                    <a:pt x="2763" y="4113"/>
                  </a:cubicBezTo>
                  <a:lnTo>
                    <a:pt x="6680" y="3399"/>
                  </a:lnTo>
                  <a:cubicBezTo>
                    <a:pt x="6906" y="3363"/>
                    <a:pt x="7073" y="3125"/>
                    <a:pt x="7025" y="2899"/>
                  </a:cubicBezTo>
                  <a:lnTo>
                    <a:pt x="7775" y="2756"/>
                  </a:lnTo>
                  <a:cubicBezTo>
                    <a:pt x="7806" y="2751"/>
                    <a:pt x="7836" y="2749"/>
                    <a:pt x="7866" y="2749"/>
                  </a:cubicBezTo>
                  <a:close/>
                  <a:moveTo>
                    <a:pt x="4133" y="0"/>
                  </a:moveTo>
                  <a:cubicBezTo>
                    <a:pt x="4070" y="0"/>
                    <a:pt x="4006" y="6"/>
                    <a:pt x="3942" y="17"/>
                  </a:cubicBezTo>
                  <a:cubicBezTo>
                    <a:pt x="3346" y="136"/>
                    <a:pt x="2953" y="708"/>
                    <a:pt x="3072" y="1303"/>
                  </a:cubicBezTo>
                  <a:cubicBezTo>
                    <a:pt x="3108" y="1482"/>
                    <a:pt x="3180" y="1649"/>
                    <a:pt x="3287" y="1779"/>
                  </a:cubicBezTo>
                  <a:lnTo>
                    <a:pt x="2513" y="1922"/>
                  </a:lnTo>
                  <a:cubicBezTo>
                    <a:pt x="2203" y="1982"/>
                    <a:pt x="1989" y="2291"/>
                    <a:pt x="2049" y="2601"/>
                  </a:cubicBezTo>
                  <a:lnTo>
                    <a:pt x="2096" y="2887"/>
                  </a:lnTo>
                  <a:lnTo>
                    <a:pt x="810" y="3125"/>
                  </a:lnTo>
                  <a:cubicBezTo>
                    <a:pt x="322" y="3208"/>
                    <a:pt x="1" y="3673"/>
                    <a:pt x="96" y="4149"/>
                  </a:cubicBezTo>
                  <a:lnTo>
                    <a:pt x="1668" y="12781"/>
                  </a:lnTo>
                  <a:cubicBezTo>
                    <a:pt x="1742" y="13217"/>
                    <a:pt x="2121" y="13520"/>
                    <a:pt x="2549" y="13520"/>
                  </a:cubicBezTo>
                  <a:cubicBezTo>
                    <a:pt x="2600" y="13520"/>
                    <a:pt x="2651" y="13516"/>
                    <a:pt x="2703" y="13507"/>
                  </a:cubicBezTo>
                  <a:lnTo>
                    <a:pt x="10038" y="12162"/>
                  </a:lnTo>
                  <a:cubicBezTo>
                    <a:pt x="10526" y="12066"/>
                    <a:pt x="10847" y="11602"/>
                    <a:pt x="10752" y="11126"/>
                  </a:cubicBezTo>
                  <a:lnTo>
                    <a:pt x="9192" y="2506"/>
                  </a:lnTo>
                  <a:cubicBezTo>
                    <a:pt x="9108" y="2074"/>
                    <a:pt x="8735" y="1763"/>
                    <a:pt x="8312" y="1763"/>
                  </a:cubicBezTo>
                  <a:cubicBezTo>
                    <a:pt x="8257" y="1763"/>
                    <a:pt x="8201" y="1769"/>
                    <a:pt x="8145" y="1779"/>
                  </a:cubicBezTo>
                  <a:lnTo>
                    <a:pt x="6859" y="2018"/>
                  </a:lnTo>
                  <a:lnTo>
                    <a:pt x="6811" y="1744"/>
                  </a:lnTo>
                  <a:cubicBezTo>
                    <a:pt x="6748" y="1458"/>
                    <a:pt x="6506" y="1258"/>
                    <a:pt x="6228" y="1258"/>
                  </a:cubicBezTo>
                  <a:cubicBezTo>
                    <a:pt x="6193" y="1258"/>
                    <a:pt x="6157" y="1261"/>
                    <a:pt x="6120" y="1268"/>
                  </a:cubicBezTo>
                  <a:lnTo>
                    <a:pt x="5180" y="1434"/>
                  </a:lnTo>
                  <a:cubicBezTo>
                    <a:pt x="5227" y="1268"/>
                    <a:pt x="5239" y="1089"/>
                    <a:pt x="5204" y="922"/>
                  </a:cubicBezTo>
                  <a:cubicBezTo>
                    <a:pt x="5119" y="381"/>
                    <a:pt x="4655" y="0"/>
                    <a:pt x="413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0" name="Google Shape;1830;p8"/>
            <p:cNvSpPr/>
            <p:nvPr/>
          </p:nvSpPr>
          <p:spPr>
            <a:xfrm>
              <a:off x="1154300" y="1043050"/>
              <a:ext cx="46550" cy="38675"/>
            </a:xfrm>
            <a:custGeom>
              <a:rect b="b" l="l" r="r" t="t"/>
              <a:pathLst>
                <a:path extrusionOk="0" h="1547" w="1862">
                  <a:moveTo>
                    <a:pt x="1015" y="1"/>
                  </a:moveTo>
                  <a:cubicBezTo>
                    <a:pt x="967" y="1"/>
                    <a:pt x="918" y="5"/>
                    <a:pt x="870" y="15"/>
                  </a:cubicBezTo>
                  <a:cubicBezTo>
                    <a:pt x="191" y="134"/>
                    <a:pt x="0" y="1015"/>
                    <a:pt x="572" y="1408"/>
                  </a:cubicBezTo>
                  <a:cubicBezTo>
                    <a:pt x="709" y="1504"/>
                    <a:pt x="857" y="1547"/>
                    <a:pt x="1002" y="1547"/>
                  </a:cubicBezTo>
                  <a:cubicBezTo>
                    <a:pt x="1451" y="1547"/>
                    <a:pt x="1862" y="1138"/>
                    <a:pt x="1763" y="634"/>
                  </a:cubicBezTo>
                  <a:cubicBezTo>
                    <a:pt x="1700" y="266"/>
                    <a:pt x="1377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1" name="Google Shape;1831;p8"/>
            <p:cNvSpPr/>
            <p:nvPr/>
          </p:nvSpPr>
          <p:spPr>
            <a:xfrm>
              <a:off x="1207150" y="1031775"/>
              <a:ext cx="96475" cy="33875"/>
            </a:xfrm>
            <a:custGeom>
              <a:rect b="b" l="l" r="r" t="t"/>
              <a:pathLst>
                <a:path extrusionOk="0" h="1355" w="3859">
                  <a:moveTo>
                    <a:pt x="3261" y="1"/>
                  </a:moveTo>
                  <a:cubicBezTo>
                    <a:pt x="3226" y="1"/>
                    <a:pt x="3188" y="5"/>
                    <a:pt x="3149" y="14"/>
                  </a:cubicBezTo>
                  <a:lnTo>
                    <a:pt x="3137" y="14"/>
                  </a:lnTo>
                  <a:lnTo>
                    <a:pt x="542" y="490"/>
                  </a:lnTo>
                  <a:cubicBezTo>
                    <a:pt x="0" y="580"/>
                    <a:pt x="111" y="1354"/>
                    <a:pt x="620" y="1354"/>
                  </a:cubicBezTo>
                  <a:cubicBezTo>
                    <a:pt x="648" y="1354"/>
                    <a:pt x="678" y="1352"/>
                    <a:pt x="708" y="1347"/>
                  </a:cubicBezTo>
                  <a:lnTo>
                    <a:pt x="3292" y="871"/>
                  </a:lnTo>
                  <a:cubicBezTo>
                    <a:pt x="3858" y="793"/>
                    <a:pt x="3751" y="1"/>
                    <a:pt x="326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2" name="Google Shape;1832;p8"/>
            <p:cNvSpPr/>
            <p:nvPr/>
          </p:nvSpPr>
          <p:spPr>
            <a:xfrm>
              <a:off x="1164125" y="1097000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0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3" y="1545"/>
                    <a:pt x="1861" y="1142"/>
                    <a:pt x="1762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3" name="Google Shape;1833;p8"/>
            <p:cNvSpPr/>
            <p:nvPr/>
          </p:nvSpPr>
          <p:spPr>
            <a:xfrm>
              <a:off x="1218000" y="1085650"/>
              <a:ext cx="94075" cy="33725"/>
            </a:xfrm>
            <a:custGeom>
              <a:rect b="b" l="l" r="r" t="t"/>
              <a:pathLst>
                <a:path extrusionOk="0" h="1349" w="3763">
                  <a:moveTo>
                    <a:pt x="3132" y="0"/>
                  </a:moveTo>
                  <a:cubicBezTo>
                    <a:pt x="3120" y="0"/>
                    <a:pt x="3108" y="1"/>
                    <a:pt x="3096" y="2"/>
                  </a:cubicBezTo>
                  <a:lnTo>
                    <a:pt x="500" y="478"/>
                  </a:lnTo>
                  <a:cubicBezTo>
                    <a:pt x="0" y="618"/>
                    <a:pt x="125" y="1348"/>
                    <a:pt x="631" y="1348"/>
                  </a:cubicBezTo>
                  <a:cubicBezTo>
                    <a:pt x="643" y="1348"/>
                    <a:pt x="655" y="1348"/>
                    <a:pt x="667" y="1347"/>
                  </a:cubicBezTo>
                  <a:lnTo>
                    <a:pt x="3263" y="871"/>
                  </a:lnTo>
                  <a:cubicBezTo>
                    <a:pt x="3763" y="731"/>
                    <a:pt x="3638" y="0"/>
                    <a:pt x="313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4" name="Google Shape;1834;p8"/>
            <p:cNvSpPr/>
            <p:nvPr/>
          </p:nvSpPr>
          <p:spPr>
            <a:xfrm>
              <a:off x="1174550" y="1154450"/>
              <a:ext cx="46625" cy="38900"/>
            </a:xfrm>
            <a:custGeom>
              <a:rect b="b" l="l" r="r" t="t"/>
              <a:pathLst>
                <a:path extrusionOk="0" h="1556" w="1865">
                  <a:moveTo>
                    <a:pt x="1013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2" y="131"/>
                    <a:pt x="0" y="1012"/>
                    <a:pt x="572" y="1417"/>
                  </a:cubicBezTo>
                  <a:cubicBezTo>
                    <a:pt x="708" y="1513"/>
                    <a:pt x="857" y="1556"/>
                    <a:pt x="1002" y="1556"/>
                  </a:cubicBezTo>
                  <a:cubicBezTo>
                    <a:pt x="1451" y="1556"/>
                    <a:pt x="1864" y="1147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5" name="Google Shape;1835;p8"/>
            <p:cNvSpPr/>
            <p:nvPr/>
          </p:nvSpPr>
          <p:spPr>
            <a:xfrm>
              <a:off x="1228000" y="1143050"/>
              <a:ext cx="94900" cy="34125"/>
            </a:xfrm>
            <a:custGeom>
              <a:rect b="b" l="l" r="r" t="t"/>
              <a:pathLst>
                <a:path extrusionOk="0" h="1365" w="3796">
                  <a:moveTo>
                    <a:pt x="3182" y="0"/>
                  </a:moveTo>
                  <a:cubicBezTo>
                    <a:pt x="3163" y="0"/>
                    <a:pt x="3144" y="1"/>
                    <a:pt x="3125" y="4"/>
                  </a:cubicBezTo>
                  <a:lnTo>
                    <a:pt x="529" y="480"/>
                  </a:lnTo>
                  <a:cubicBezTo>
                    <a:pt x="1" y="606"/>
                    <a:pt x="126" y="1364"/>
                    <a:pt x="627" y="1364"/>
                  </a:cubicBezTo>
                  <a:cubicBezTo>
                    <a:pt x="646" y="1364"/>
                    <a:pt x="664" y="1363"/>
                    <a:pt x="684" y="1361"/>
                  </a:cubicBezTo>
                  <a:lnTo>
                    <a:pt x="3279" y="885"/>
                  </a:lnTo>
                  <a:cubicBezTo>
                    <a:pt x="3796" y="747"/>
                    <a:pt x="3682" y="0"/>
                    <a:pt x="318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6" name="Google Shape;1836;p8"/>
            <p:cNvSpPr/>
            <p:nvPr/>
          </p:nvSpPr>
          <p:spPr>
            <a:xfrm>
              <a:off x="1130200" y="1393950"/>
              <a:ext cx="194075" cy="173950"/>
            </a:xfrm>
            <a:custGeom>
              <a:rect b="b" l="l" r="r" t="t"/>
              <a:pathLst>
                <a:path extrusionOk="0" h="6958" w="7763">
                  <a:moveTo>
                    <a:pt x="3922" y="1"/>
                  </a:moveTo>
                  <a:cubicBezTo>
                    <a:pt x="2892" y="1"/>
                    <a:pt x="1881" y="465"/>
                    <a:pt x="1214" y="1338"/>
                  </a:cubicBezTo>
                  <a:lnTo>
                    <a:pt x="6953" y="4969"/>
                  </a:lnTo>
                  <a:cubicBezTo>
                    <a:pt x="7763" y="3398"/>
                    <a:pt x="7239" y="1469"/>
                    <a:pt x="5751" y="528"/>
                  </a:cubicBezTo>
                  <a:cubicBezTo>
                    <a:pt x="5183" y="173"/>
                    <a:pt x="4549" y="1"/>
                    <a:pt x="3922" y="1"/>
                  </a:cubicBezTo>
                  <a:close/>
                  <a:moveTo>
                    <a:pt x="810" y="1993"/>
                  </a:moveTo>
                  <a:cubicBezTo>
                    <a:pt x="0" y="3553"/>
                    <a:pt x="524" y="5481"/>
                    <a:pt x="2012" y="6434"/>
                  </a:cubicBezTo>
                  <a:cubicBezTo>
                    <a:pt x="2576" y="6788"/>
                    <a:pt x="3206" y="6958"/>
                    <a:pt x="3829" y="6958"/>
                  </a:cubicBezTo>
                  <a:cubicBezTo>
                    <a:pt x="4863" y="6958"/>
                    <a:pt x="5880" y="6489"/>
                    <a:pt x="6548" y="5612"/>
                  </a:cubicBezTo>
                  <a:lnTo>
                    <a:pt x="810" y="1993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7" name="Google Shape;1837;p8"/>
            <p:cNvSpPr/>
            <p:nvPr/>
          </p:nvSpPr>
          <p:spPr>
            <a:xfrm>
              <a:off x="1493625" y="1020500"/>
              <a:ext cx="152125" cy="141000"/>
            </a:xfrm>
            <a:custGeom>
              <a:rect b="b" l="l" r="r" t="t"/>
              <a:pathLst>
                <a:path extrusionOk="0" h="5640" w="6085">
                  <a:moveTo>
                    <a:pt x="3608" y="0"/>
                  </a:moveTo>
                  <a:lnTo>
                    <a:pt x="1215" y="1631"/>
                  </a:lnTo>
                  <a:cubicBezTo>
                    <a:pt x="251" y="2286"/>
                    <a:pt x="1" y="3596"/>
                    <a:pt x="655" y="4560"/>
                  </a:cubicBezTo>
                  <a:lnTo>
                    <a:pt x="763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1"/>
                    <a:pt x="3692" y="5275"/>
                  </a:cubicBezTo>
                  <a:lnTo>
                    <a:pt x="6085" y="3644"/>
                  </a:lnTo>
                  <a:lnTo>
                    <a:pt x="3608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8" name="Google Shape;1838;p8"/>
            <p:cNvSpPr/>
            <p:nvPr/>
          </p:nvSpPr>
          <p:spPr>
            <a:xfrm>
              <a:off x="1596625" y="962250"/>
              <a:ext cx="152125" cy="140725"/>
            </a:xfrm>
            <a:custGeom>
              <a:rect b="b" l="l" r="r" t="t"/>
              <a:pathLst>
                <a:path extrusionOk="0" h="5629" w="6085">
                  <a:moveTo>
                    <a:pt x="3568" y="1"/>
                  </a:moveTo>
                  <a:cubicBezTo>
                    <a:pt x="3162" y="1"/>
                    <a:pt x="2752" y="119"/>
                    <a:pt x="2393" y="366"/>
                  </a:cubicBezTo>
                  <a:lnTo>
                    <a:pt x="0" y="1985"/>
                  </a:lnTo>
                  <a:lnTo>
                    <a:pt x="2477" y="5628"/>
                  </a:lnTo>
                  <a:lnTo>
                    <a:pt x="4870" y="4009"/>
                  </a:lnTo>
                  <a:cubicBezTo>
                    <a:pt x="5834" y="3354"/>
                    <a:pt x="6084" y="2044"/>
                    <a:pt x="5417" y="1080"/>
                  </a:cubicBezTo>
                  <a:lnTo>
                    <a:pt x="5310" y="925"/>
                  </a:lnTo>
                  <a:cubicBezTo>
                    <a:pt x="4902" y="324"/>
                    <a:pt x="4240" y="1"/>
                    <a:pt x="356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9" name="Google Shape;1839;p8"/>
            <p:cNvSpPr/>
            <p:nvPr/>
          </p:nvSpPr>
          <p:spPr>
            <a:xfrm>
              <a:off x="1449275" y="1311750"/>
              <a:ext cx="267925" cy="266650"/>
            </a:xfrm>
            <a:custGeom>
              <a:rect b="b" l="l" r="r" t="t"/>
              <a:pathLst>
                <a:path extrusionOk="0" h="10666" w="10717">
                  <a:moveTo>
                    <a:pt x="4999" y="1"/>
                  </a:moveTo>
                  <a:cubicBezTo>
                    <a:pt x="4821" y="1"/>
                    <a:pt x="4665" y="136"/>
                    <a:pt x="4644" y="328"/>
                  </a:cubicBezTo>
                  <a:lnTo>
                    <a:pt x="4180" y="3805"/>
                  </a:lnTo>
                  <a:lnTo>
                    <a:pt x="703" y="3340"/>
                  </a:lnTo>
                  <a:cubicBezTo>
                    <a:pt x="688" y="3338"/>
                    <a:pt x="673" y="3338"/>
                    <a:pt x="659" y="3338"/>
                  </a:cubicBezTo>
                  <a:cubicBezTo>
                    <a:pt x="474" y="3338"/>
                    <a:pt x="308" y="3474"/>
                    <a:pt x="286" y="3662"/>
                  </a:cubicBezTo>
                  <a:lnTo>
                    <a:pt x="24" y="5638"/>
                  </a:lnTo>
                  <a:cubicBezTo>
                    <a:pt x="1" y="5840"/>
                    <a:pt x="143" y="6031"/>
                    <a:pt x="346" y="6055"/>
                  </a:cubicBezTo>
                  <a:lnTo>
                    <a:pt x="346" y="6043"/>
                  </a:lnTo>
                  <a:lnTo>
                    <a:pt x="3822" y="6507"/>
                  </a:lnTo>
                  <a:lnTo>
                    <a:pt x="3370" y="9984"/>
                  </a:lnTo>
                  <a:cubicBezTo>
                    <a:pt x="3334" y="10186"/>
                    <a:pt x="3477" y="10377"/>
                    <a:pt x="3691" y="10401"/>
                  </a:cubicBezTo>
                  <a:lnTo>
                    <a:pt x="5656" y="10663"/>
                  </a:lnTo>
                  <a:cubicBezTo>
                    <a:pt x="5671" y="10664"/>
                    <a:pt x="5686" y="10665"/>
                    <a:pt x="5700" y="10665"/>
                  </a:cubicBezTo>
                  <a:cubicBezTo>
                    <a:pt x="5885" y="10665"/>
                    <a:pt x="6051" y="10529"/>
                    <a:pt x="6073" y="10341"/>
                  </a:cubicBezTo>
                  <a:lnTo>
                    <a:pt x="6537" y="6864"/>
                  </a:lnTo>
                  <a:lnTo>
                    <a:pt x="10014" y="7329"/>
                  </a:lnTo>
                  <a:cubicBezTo>
                    <a:pt x="10028" y="7331"/>
                    <a:pt x="10043" y="7331"/>
                    <a:pt x="10058" y="7331"/>
                  </a:cubicBezTo>
                  <a:cubicBezTo>
                    <a:pt x="10243" y="7331"/>
                    <a:pt x="10408" y="7195"/>
                    <a:pt x="10430" y="7007"/>
                  </a:cubicBezTo>
                  <a:lnTo>
                    <a:pt x="10692" y="5031"/>
                  </a:lnTo>
                  <a:cubicBezTo>
                    <a:pt x="10716" y="4828"/>
                    <a:pt x="10573" y="4638"/>
                    <a:pt x="10371" y="4614"/>
                  </a:cubicBezTo>
                  <a:lnTo>
                    <a:pt x="6894" y="4150"/>
                  </a:lnTo>
                  <a:lnTo>
                    <a:pt x="7347" y="673"/>
                  </a:lnTo>
                  <a:cubicBezTo>
                    <a:pt x="7382" y="471"/>
                    <a:pt x="7240" y="280"/>
                    <a:pt x="7025" y="256"/>
                  </a:cubicBezTo>
                  <a:lnTo>
                    <a:pt x="5061" y="6"/>
                  </a:lnTo>
                  <a:cubicBezTo>
                    <a:pt x="5040" y="3"/>
                    <a:pt x="5019" y="1"/>
                    <a:pt x="499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0" name="Google Shape;1840;p8"/>
            <p:cNvSpPr/>
            <p:nvPr/>
          </p:nvSpPr>
          <p:spPr>
            <a:xfrm>
              <a:off x="1106075" y="1715600"/>
              <a:ext cx="271200" cy="337825"/>
            </a:xfrm>
            <a:custGeom>
              <a:rect b="b" l="l" r="r" t="t"/>
              <a:pathLst>
                <a:path extrusionOk="0" h="13513" w="10848">
                  <a:moveTo>
                    <a:pt x="4155" y="429"/>
                  </a:moveTo>
                  <a:cubicBezTo>
                    <a:pt x="4444" y="429"/>
                    <a:pt x="4730" y="604"/>
                    <a:pt x="4787" y="997"/>
                  </a:cubicBezTo>
                  <a:cubicBezTo>
                    <a:pt x="4811" y="1188"/>
                    <a:pt x="4763" y="1390"/>
                    <a:pt x="4632" y="1533"/>
                  </a:cubicBezTo>
                  <a:lnTo>
                    <a:pt x="3846" y="1688"/>
                  </a:lnTo>
                  <a:cubicBezTo>
                    <a:pt x="3668" y="1593"/>
                    <a:pt x="3549" y="1426"/>
                    <a:pt x="3513" y="1224"/>
                  </a:cubicBezTo>
                  <a:cubicBezTo>
                    <a:pt x="3399" y="725"/>
                    <a:pt x="3779" y="429"/>
                    <a:pt x="4155" y="429"/>
                  </a:cubicBezTo>
                  <a:close/>
                  <a:moveTo>
                    <a:pt x="7868" y="2749"/>
                  </a:moveTo>
                  <a:cubicBezTo>
                    <a:pt x="8125" y="2749"/>
                    <a:pt x="8354" y="2938"/>
                    <a:pt x="8406" y="3200"/>
                  </a:cubicBezTo>
                  <a:lnTo>
                    <a:pt x="9788" y="10761"/>
                  </a:lnTo>
                  <a:cubicBezTo>
                    <a:pt x="9835" y="11058"/>
                    <a:pt x="9645" y="11344"/>
                    <a:pt x="9347" y="11392"/>
                  </a:cubicBezTo>
                  <a:lnTo>
                    <a:pt x="3084" y="12535"/>
                  </a:lnTo>
                  <a:cubicBezTo>
                    <a:pt x="3049" y="12542"/>
                    <a:pt x="3014" y="12545"/>
                    <a:pt x="2980" y="12545"/>
                  </a:cubicBezTo>
                  <a:cubicBezTo>
                    <a:pt x="2723" y="12545"/>
                    <a:pt x="2495" y="12357"/>
                    <a:pt x="2453" y="12094"/>
                  </a:cubicBezTo>
                  <a:lnTo>
                    <a:pt x="1060" y="4534"/>
                  </a:lnTo>
                  <a:cubicBezTo>
                    <a:pt x="1013" y="4236"/>
                    <a:pt x="1215" y="3950"/>
                    <a:pt x="1513" y="3903"/>
                  </a:cubicBezTo>
                  <a:lnTo>
                    <a:pt x="2251" y="3760"/>
                  </a:lnTo>
                  <a:cubicBezTo>
                    <a:pt x="2294" y="3975"/>
                    <a:pt x="2483" y="4122"/>
                    <a:pt x="2695" y="4122"/>
                  </a:cubicBezTo>
                  <a:cubicBezTo>
                    <a:pt x="2717" y="4122"/>
                    <a:pt x="2740" y="4120"/>
                    <a:pt x="2763" y="4117"/>
                  </a:cubicBezTo>
                  <a:lnTo>
                    <a:pt x="6668" y="3402"/>
                  </a:lnTo>
                  <a:cubicBezTo>
                    <a:pt x="6906" y="3355"/>
                    <a:pt x="7061" y="3129"/>
                    <a:pt x="7025" y="2890"/>
                  </a:cubicBezTo>
                  <a:lnTo>
                    <a:pt x="7764" y="2760"/>
                  </a:lnTo>
                  <a:cubicBezTo>
                    <a:pt x="7799" y="2752"/>
                    <a:pt x="7834" y="2749"/>
                    <a:pt x="7868" y="2749"/>
                  </a:cubicBezTo>
                  <a:close/>
                  <a:moveTo>
                    <a:pt x="4154" y="0"/>
                  </a:moveTo>
                  <a:cubicBezTo>
                    <a:pt x="4084" y="0"/>
                    <a:pt x="4013" y="7"/>
                    <a:pt x="3942" y="21"/>
                  </a:cubicBezTo>
                  <a:cubicBezTo>
                    <a:pt x="3346" y="128"/>
                    <a:pt x="2953" y="700"/>
                    <a:pt x="3072" y="1307"/>
                  </a:cubicBezTo>
                  <a:cubicBezTo>
                    <a:pt x="3108" y="1474"/>
                    <a:pt x="3180" y="1640"/>
                    <a:pt x="3287" y="1783"/>
                  </a:cubicBezTo>
                  <a:lnTo>
                    <a:pt x="2513" y="1926"/>
                  </a:lnTo>
                  <a:cubicBezTo>
                    <a:pt x="2203" y="1986"/>
                    <a:pt x="2001" y="2283"/>
                    <a:pt x="2049" y="2605"/>
                  </a:cubicBezTo>
                  <a:lnTo>
                    <a:pt x="2096" y="2879"/>
                  </a:lnTo>
                  <a:lnTo>
                    <a:pt x="810" y="3117"/>
                  </a:lnTo>
                  <a:cubicBezTo>
                    <a:pt x="322" y="3200"/>
                    <a:pt x="1" y="3664"/>
                    <a:pt x="96" y="4153"/>
                  </a:cubicBezTo>
                  <a:lnTo>
                    <a:pt x="1668" y="12785"/>
                  </a:lnTo>
                  <a:cubicBezTo>
                    <a:pt x="1742" y="13210"/>
                    <a:pt x="2121" y="13512"/>
                    <a:pt x="2549" y="13512"/>
                  </a:cubicBezTo>
                  <a:cubicBezTo>
                    <a:pt x="2600" y="13512"/>
                    <a:pt x="2651" y="13508"/>
                    <a:pt x="2703" y="13499"/>
                  </a:cubicBezTo>
                  <a:lnTo>
                    <a:pt x="10038" y="12154"/>
                  </a:lnTo>
                  <a:cubicBezTo>
                    <a:pt x="10526" y="12070"/>
                    <a:pt x="10847" y="11606"/>
                    <a:pt x="10752" y="11118"/>
                  </a:cubicBezTo>
                  <a:lnTo>
                    <a:pt x="9180" y="2486"/>
                  </a:lnTo>
                  <a:cubicBezTo>
                    <a:pt x="9107" y="2055"/>
                    <a:pt x="8728" y="1755"/>
                    <a:pt x="8313" y="1755"/>
                  </a:cubicBezTo>
                  <a:cubicBezTo>
                    <a:pt x="8257" y="1755"/>
                    <a:pt x="8201" y="1760"/>
                    <a:pt x="8145" y="1771"/>
                  </a:cubicBezTo>
                  <a:lnTo>
                    <a:pt x="6859" y="2009"/>
                  </a:lnTo>
                  <a:lnTo>
                    <a:pt x="6811" y="1736"/>
                  </a:lnTo>
                  <a:cubicBezTo>
                    <a:pt x="6757" y="1446"/>
                    <a:pt x="6500" y="1252"/>
                    <a:pt x="6223" y="1252"/>
                  </a:cubicBezTo>
                  <a:cubicBezTo>
                    <a:pt x="6193" y="1252"/>
                    <a:pt x="6163" y="1255"/>
                    <a:pt x="6132" y="1259"/>
                  </a:cubicBezTo>
                  <a:lnTo>
                    <a:pt x="5180" y="1438"/>
                  </a:lnTo>
                  <a:cubicBezTo>
                    <a:pt x="5239" y="1259"/>
                    <a:pt x="5251" y="1081"/>
                    <a:pt x="5216" y="914"/>
                  </a:cubicBezTo>
                  <a:cubicBezTo>
                    <a:pt x="5132" y="378"/>
                    <a:pt x="4677" y="0"/>
                    <a:pt x="415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1" name="Google Shape;1841;p8"/>
            <p:cNvSpPr/>
            <p:nvPr/>
          </p:nvSpPr>
          <p:spPr>
            <a:xfrm>
              <a:off x="1154300" y="1837275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2" name="Google Shape;1842;p8"/>
            <p:cNvSpPr/>
            <p:nvPr/>
          </p:nvSpPr>
          <p:spPr>
            <a:xfrm>
              <a:off x="1206800" y="1825825"/>
              <a:ext cx="96975" cy="34100"/>
            </a:xfrm>
            <a:custGeom>
              <a:rect b="b" l="l" r="r" t="t"/>
              <a:pathLst>
                <a:path extrusionOk="0" h="1364" w="3879">
                  <a:moveTo>
                    <a:pt x="3293" y="0"/>
                  </a:moveTo>
                  <a:cubicBezTo>
                    <a:pt x="3252" y="0"/>
                    <a:pt x="3209" y="6"/>
                    <a:pt x="3163" y="17"/>
                  </a:cubicBezTo>
                  <a:lnTo>
                    <a:pt x="3151" y="17"/>
                  </a:lnTo>
                  <a:lnTo>
                    <a:pt x="556" y="494"/>
                  </a:lnTo>
                  <a:cubicBezTo>
                    <a:pt x="0" y="571"/>
                    <a:pt x="108" y="1364"/>
                    <a:pt x="608" y="1364"/>
                  </a:cubicBezTo>
                  <a:cubicBezTo>
                    <a:pt x="644" y="1364"/>
                    <a:pt x="682" y="1360"/>
                    <a:pt x="722" y="1351"/>
                  </a:cubicBezTo>
                  <a:lnTo>
                    <a:pt x="3306" y="875"/>
                  </a:lnTo>
                  <a:cubicBezTo>
                    <a:pt x="3878" y="809"/>
                    <a:pt x="3789" y="0"/>
                    <a:pt x="329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3" name="Google Shape;1843;p8"/>
            <p:cNvSpPr/>
            <p:nvPr/>
          </p:nvSpPr>
          <p:spPr>
            <a:xfrm>
              <a:off x="1164125" y="1891150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0" y="1012"/>
                    <a:pt x="560" y="1405"/>
                  </a:cubicBezTo>
                  <a:cubicBezTo>
                    <a:pt x="701" y="1502"/>
                    <a:pt x="854" y="1545"/>
                    <a:pt x="1003" y="1545"/>
                  </a:cubicBezTo>
                  <a:cubicBezTo>
                    <a:pt x="1454" y="1545"/>
                    <a:pt x="1861" y="1145"/>
                    <a:pt x="1762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4" name="Google Shape;1844;p8"/>
            <p:cNvSpPr/>
            <p:nvPr/>
          </p:nvSpPr>
          <p:spPr>
            <a:xfrm>
              <a:off x="1218075" y="1879800"/>
              <a:ext cx="94000" cy="33750"/>
            </a:xfrm>
            <a:custGeom>
              <a:rect b="b" l="l" r="r" t="t"/>
              <a:pathLst>
                <a:path extrusionOk="0" h="1350" w="3760">
                  <a:moveTo>
                    <a:pt x="3129" y="0"/>
                  </a:moveTo>
                  <a:cubicBezTo>
                    <a:pt x="3117" y="0"/>
                    <a:pt x="3105" y="1"/>
                    <a:pt x="3093" y="2"/>
                  </a:cubicBezTo>
                  <a:lnTo>
                    <a:pt x="497" y="478"/>
                  </a:lnTo>
                  <a:cubicBezTo>
                    <a:pt x="1" y="628"/>
                    <a:pt x="120" y="1349"/>
                    <a:pt x="617" y="1349"/>
                  </a:cubicBezTo>
                  <a:cubicBezTo>
                    <a:pt x="632" y="1349"/>
                    <a:pt x="648" y="1348"/>
                    <a:pt x="664" y="1347"/>
                  </a:cubicBezTo>
                  <a:lnTo>
                    <a:pt x="3260" y="883"/>
                  </a:lnTo>
                  <a:cubicBezTo>
                    <a:pt x="3760" y="731"/>
                    <a:pt x="3635" y="0"/>
                    <a:pt x="312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5" name="Google Shape;1845;p8"/>
            <p:cNvSpPr/>
            <p:nvPr/>
          </p:nvSpPr>
          <p:spPr>
            <a:xfrm>
              <a:off x="1174550" y="1948900"/>
              <a:ext cx="46600" cy="38625"/>
            </a:xfrm>
            <a:custGeom>
              <a:rect b="b" l="l" r="r" t="t"/>
              <a:pathLst>
                <a:path extrusionOk="0" h="1545" w="1864">
                  <a:moveTo>
                    <a:pt x="1013" y="0"/>
                  </a:moveTo>
                  <a:cubicBezTo>
                    <a:pt x="970" y="0"/>
                    <a:pt x="926" y="4"/>
                    <a:pt x="881" y="12"/>
                  </a:cubicBezTo>
                  <a:cubicBezTo>
                    <a:pt x="202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8" y="0"/>
                    <a:pt x="101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6" name="Google Shape;1846;p8"/>
            <p:cNvSpPr/>
            <p:nvPr/>
          </p:nvSpPr>
          <p:spPr>
            <a:xfrm>
              <a:off x="1228500" y="1937225"/>
              <a:ext cx="94200" cy="34050"/>
            </a:xfrm>
            <a:custGeom>
              <a:rect b="b" l="l" r="r" t="t"/>
              <a:pathLst>
                <a:path extrusionOk="0" h="1362" w="3768">
                  <a:moveTo>
                    <a:pt x="3141" y="0"/>
                  </a:moveTo>
                  <a:cubicBezTo>
                    <a:pt x="3125" y="0"/>
                    <a:pt x="3109" y="1"/>
                    <a:pt x="3093" y="2"/>
                  </a:cubicBezTo>
                  <a:lnTo>
                    <a:pt x="3105" y="14"/>
                  </a:lnTo>
                  <a:lnTo>
                    <a:pt x="509" y="479"/>
                  </a:lnTo>
                  <a:cubicBezTo>
                    <a:pt x="1" y="617"/>
                    <a:pt x="109" y="1362"/>
                    <a:pt x="617" y="1362"/>
                  </a:cubicBezTo>
                  <a:cubicBezTo>
                    <a:pt x="632" y="1362"/>
                    <a:pt x="648" y="1361"/>
                    <a:pt x="664" y="1360"/>
                  </a:cubicBezTo>
                  <a:lnTo>
                    <a:pt x="3259" y="883"/>
                  </a:lnTo>
                  <a:cubicBezTo>
                    <a:pt x="3768" y="733"/>
                    <a:pt x="3648" y="0"/>
                    <a:pt x="3141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7" name="Google Shape;1847;p8"/>
            <p:cNvSpPr/>
            <p:nvPr/>
          </p:nvSpPr>
          <p:spPr>
            <a:xfrm>
              <a:off x="1130200" y="2188400"/>
              <a:ext cx="193200" cy="173650"/>
            </a:xfrm>
            <a:custGeom>
              <a:rect b="b" l="l" r="r" t="t"/>
              <a:pathLst>
                <a:path extrusionOk="0" h="6946" w="7728">
                  <a:moveTo>
                    <a:pt x="3942" y="0"/>
                  </a:moveTo>
                  <a:cubicBezTo>
                    <a:pt x="2907" y="0"/>
                    <a:pt x="1888" y="464"/>
                    <a:pt x="1214" y="1338"/>
                  </a:cubicBezTo>
                  <a:lnTo>
                    <a:pt x="6953" y="4957"/>
                  </a:lnTo>
                  <a:cubicBezTo>
                    <a:pt x="7727" y="3398"/>
                    <a:pt x="7239" y="1469"/>
                    <a:pt x="5775" y="528"/>
                  </a:cubicBezTo>
                  <a:cubicBezTo>
                    <a:pt x="5207" y="172"/>
                    <a:pt x="4571" y="0"/>
                    <a:pt x="3942" y="0"/>
                  </a:cubicBezTo>
                  <a:close/>
                  <a:moveTo>
                    <a:pt x="810" y="1981"/>
                  </a:moveTo>
                  <a:lnTo>
                    <a:pt x="810" y="1981"/>
                  </a:lnTo>
                  <a:cubicBezTo>
                    <a:pt x="0" y="3552"/>
                    <a:pt x="524" y="5481"/>
                    <a:pt x="2012" y="6422"/>
                  </a:cubicBezTo>
                  <a:cubicBezTo>
                    <a:pt x="2576" y="6775"/>
                    <a:pt x="3206" y="6946"/>
                    <a:pt x="3829" y="6946"/>
                  </a:cubicBezTo>
                  <a:cubicBezTo>
                    <a:pt x="4863" y="6946"/>
                    <a:pt x="5880" y="6477"/>
                    <a:pt x="6548" y="5600"/>
                  </a:cubicBezTo>
                  <a:lnTo>
                    <a:pt x="810" y="198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8" name="Google Shape;1848;p8"/>
            <p:cNvSpPr/>
            <p:nvPr/>
          </p:nvSpPr>
          <p:spPr>
            <a:xfrm>
              <a:off x="1493625" y="1814925"/>
              <a:ext cx="152125" cy="140725"/>
            </a:xfrm>
            <a:custGeom>
              <a:rect b="b" l="l" r="r" t="t"/>
              <a:pathLst>
                <a:path extrusionOk="0" h="5629" w="6085">
                  <a:moveTo>
                    <a:pt x="3608" y="1"/>
                  </a:moveTo>
                  <a:lnTo>
                    <a:pt x="1215" y="1620"/>
                  </a:lnTo>
                  <a:cubicBezTo>
                    <a:pt x="251" y="2275"/>
                    <a:pt x="1" y="3585"/>
                    <a:pt x="655" y="4549"/>
                  </a:cubicBezTo>
                  <a:lnTo>
                    <a:pt x="763" y="4704"/>
                  </a:lnTo>
                  <a:cubicBezTo>
                    <a:pt x="1171" y="5305"/>
                    <a:pt x="1833" y="5629"/>
                    <a:pt x="2508" y="5629"/>
                  </a:cubicBezTo>
                  <a:cubicBezTo>
                    <a:pt x="2916" y="5629"/>
                    <a:pt x="3328" y="5510"/>
                    <a:pt x="3692" y="5264"/>
                  </a:cubicBezTo>
                  <a:lnTo>
                    <a:pt x="6085" y="3644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9" name="Google Shape;1849;p8"/>
            <p:cNvSpPr/>
            <p:nvPr/>
          </p:nvSpPr>
          <p:spPr>
            <a:xfrm>
              <a:off x="1596625" y="1756600"/>
              <a:ext cx="151825" cy="140800"/>
            </a:xfrm>
            <a:custGeom>
              <a:rect b="b" l="l" r="r" t="t"/>
              <a:pathLst>
                <a:path extrusionOk="0" h="5632" w="6073">
                  <a:moveTo>
                    <a:pt x="3579" y="1"/>
                  </a:moveTo>
                  <a:cubicBezTo>
                    <a:pt x="3169" y="1"/>
                    <a:pt x="2755" y="120"/>
                    <a:pt x="2393" y="369"/>
                  </a:cubicBezTo>
                  <a:lnTo>
                    <a:pt x="0" y="1989"/>
                  </a:lnTo>
                  <a:lnTo>
                    <a:pt x="2477" y="5632"/>
                  </a:lnTo>
                  <a:lnTo>
                    <a:pt x="4870" y="4001"/>
                  </a:lnTo>
                  <a:cubicBezTo>
                    <a:pt x="5822" y="3346"/>
                    <a:pt x="6072" y="2036"/>
                    <a:pt x="5417" y="1072"/>
                  </a:cubicBezTo>
                  <a:lnTo>
                    <a:pt x="5417" y="1072"/>
                  </a:lnTo>
                  <a:lnTo>
                    <a:pt x="5417" y="1084"/>
                  </a:lnTo>
                  <a:lnTo>
                    <a:pt x="5310" y="917"/>
                  </a:lnTo>
                  <a:cubicBezTo>
                    <a:pt x="4904" y="319"/>
                    <a:pt x="4247" y="1"/>
                    <a:pt x="357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0" name="Google Shape;1850;p8"/>
            <p:cNvSpPr/>
            <p:nvPr/>
          </p:nvSpPr>
          <p:spPr>
            <a:xfrm>
              <a:off x="1449275" y="2105900"/>
              <a:ext cx="267925" cy="266700"/>
            </a:xfrm>
            <a:custGeom>
              <a:rect b="b" l="l" r="r" t="t"/>
              <a:pathLst>
                <a:path extrusionOk="0" h="10668" w="10717">
                  <a:moveTo>
                    <a:pt x="4998" y="1"/>
                  </a:moveTo>
                  <a:cubicBezTo>
                    <a:pt x="4821" y="1"/>
                    <a:pt x="4665" y="134"/>
                    <a:pt x="4644" y="316"/>
                  </a:cubicBezTo>
                  <a:lnTo>
                    <a:pt x="4180" y="3804"/>
                  </a:lnTo>
                  <a:lnTo>
                    <a:pt x="703" y="3340"/>
                  </a:lnTo>
                  <a:cubicBezTo>
                    <a:pt x="688" y="3338"/>
                    <a:pt x="673" y="3337"/>
                    <a:pt x="659" y="3337"/>
                  </a:cubicBezTo>
                  <a:cubicBezTo>
                    <a:pt x="474" y="3337"/>
                    <a:pt x="308" y="3474"/>
                    <a:pt x="286" y="3661"/>
                  </a:cubicBezTo>
                  <a:lnTo>
                    <a:pt x="24" y="5638"/>
                  </a:lnTo>
                  <a:cubicBezTo>
                    <a:pt x="1" y="5840"/>
                    <a:pt x="143" y="6031"/>
                    <a:pt x="346" y="6055"/>
                  </a:cubicBezTo>
                  <a:lnTo>
                    <a:pt x="346" y="6043"/>
                  </a:lnTo>
                  <a:lnTo>
                    <a:pt x="3822" y="6507"/>
                  </a:lnTo>
                  <a:lnTo>
                    <a:pt x="3370" y="9984"/>
                  </a:lnTo>
                  <a:cubicBezTo>
                    <a:pt x="3334" y="10186"/>
                    <a:pt x="3477" y="10377"/>
                    <a:pt x="3691" y="10400"/>
                  </a:cubicBezTo>
                  <a:lnTo>
                    <a:pt x="5656" y="10662"/>
                  </a:lnTo>
                  <a:cubicBezTo>
                    <a:pt x="5677" y="10666"/>
                    <a:pt x="5698" y="10668"/>
                    <a:pt x="5718" y="10668"/>
                  </a:cubicBezTo>
                  <a:cubicBezTo>
                    <a:pt x="5896" y="10668"/>
                    <a:pt x="6051" y="10533"/>
                    <a:pt x="6073" y="10341"/>
                  </a:cubicBezTo>
                  <a:lnTo>
                    <a:pt x="6537" y="6864"/>
                  </a:lnTo>
                  <a:lnTo>
                    <a:pt x="10014" y="7329"/>
                  </a:lnTo>
                  <a:cubicBezTo>
                    <a:pt x="10028" y="7330"/>
                    <a:pt x="10043" y="7331"/>
                    <a:pt x="10058" y="7331"/>
                  </a:cubicBezTo>
                  <a:cubicBezTo>
                    <a:pt x="10243" y="7331"/>
                    <a:pt x="10408" y="7195"/>
                    <a:pt x="10430" y="7007"/>
                  </a:cubicBezTo>
                  <a:lnTo>
                    <a:pt x="10692" y="5031"/>
                  </a:lnTo>
                  <a:cubicBezTo>
                    <a:pt x="10716" y="4828"/>
                    <a:pt x="10573" y="4638"/>
                    <a:pt x="10371" y="4614"/>
                  </a:cubicBezTo>
                  <a:lnTo>
                    <a:pt x="6894" y="4150"/>
                  </a:lnTo>
                  <a:lnTo>
                    <a:pt x="7359" y="685"/>
                  </a:lnTo>
                  <a:cubicBezTo>
                    <a:pt x="7382" y="471"/>
                    <a:pt x="7240" y="292"/>
                    <a:pt x="7037" y="256"/>
                  </a:cubicBezTo>
                  <a:lnTo>
                    <a:pt x="5061" y="6"/>
                  </a:lnTo>
                  <a:cubicBezTo>
                    <a:pt x="5040" y="3"/>
                    <a:pt x="5019" y="1"/>
                    <a:pt x="499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1" name="Google Shape;1851;p8"/>
            <p:cNvSpPr/>
            <p:nvPr/>
          </p:nvSpPr>
          <p:spPr>
            <a:xfrm>
              <a:off x="1106075" y="2509825"/>
              <a:ext cx="271200" cy="337750"/>
            </a:xfrm>
            <a:custGeom>
              <a:rect b="b" l="l" r="r" t="t"/>
              <a:pathLst>
                <a:path extrusionOk="0" h="13510" w="10848">
                  <a:moveTo>
                    <a:pt x="4153" y="431"/>
                  </a:moveTo>
                  <a:cubicBezTo>
                    <a:pt x="4442" y="431"/>
                    <a:pt x="4730" y="605"/>
                    <a:pt x="4787" y="994"/>
                  </a:cubicBezTo>
                  <a:cubicBezTo>
                    <a:pt x="4811" y="1185"/>
                    <a:pt x="4763" y="1387"/>
                    <a:pt x="4632" y="1530"/>
                  </a:cubicBezTo>
                  <a:lnTo>
                    <a:pt x="3846" y="1685"/>
                  </a:lnTo>
                  <a:cubicBezTo>
                    <a:pt x="3668" y="1590"/>
                    <a:pt x="3549" y="1423"/>
                    <a:pt x="3513" y="1232"/>
                  </a:cubicBezTo>
                  <a:lnTo>
                    <a:pt x="3513" y="1220"/>
                  </a:lnTo>
                  <a:cubicBezTo>
                    <a:pt x="3399" y="723"/>
                    <a:pt x="3777" y="431"/>
                    <a:pt x="4153" y="431"/>
                  </a:cubicBezTo>
                  <a:close/>
                  <a:moveTo>
                    <a:pt x="7876" y="2734"/>
                  </a:moveTo>
                  <a:cubicBezTo>
                    <a:pt x="8125" y="2734"/>
                    <a:pt x="8354" y="2922"/>
                    <a:pt x="8406" y="3185"/>
                  </a:cubicBezTo>
                  <a:lnTo>
                    <a:pt x="9788" y="10757"/>
                  </a:lnTo>
                  <a:cubicBezTo>
                    <a:pt x="9835" y="11055"/>
                    <a:pt x="9645" y="11341"/>
                    <a:pt x="9347" y="11388"/>
                  </a:cubicBezTo>
                  <a:lnTo>
                    <a:pt x="3084" y="12531"/>
                  </a:lnTo>
                  <a:cubicBezTo>
                    <a:pt x="3049" y="12538"/>
                    <a:pt x="3014" y="12542"/>
                    <a:pt x="2980" y="12542"/>
                  </a:cubicBezTo>
                  <a:cubicBezTo>
                    <a:pt x="2723" y="12542"/>
                    <a:pt x="2495" y="12353"/>
                    <a:pt x="2453" y="12091"/>
                  </a:cubicBezTo>
                  <a:lnTo>
                    <a:pt x="1072" y="4518"/>
                  </a:lnTo>
                  <a:cubicBezTo>
                    <a:pt x="1013" y="4221"/>
                    <a:pt x="1215" y="3935"/>
                    <a:pt x="1513" y="3887"/>
                  </a:cubicBezTo>
                  <a:lnTo>
                    <a:pt x="2263" y="3756"/>
                  </a:lnTo>
                  <a:cubicBezTo>
                    <a:pt x="2294" y="3956"/>
                    <a:pt x="2475" y="4110"/>
                    <a:pt x="2681" y="4110"/>
                  </a:cubicBezTo>
                  <a:cubicBezTo>
                    <a:pt x="2708" y="4110"/>
                    <a:pt x="2735" y="4107"/>
                    <a:pt x="2763" y="4102"/>
                  </a:cubicBezTo>
                  <a:lnTo>
                    <a:pt x="6680" y="3387"/>
                  </a:lnTo>
                  <a:cubicBezTo>
                    <a:pt x="6906" y="3340"/>
                    <a:pt x="7073" y="3114"/>
                    <a:pt x="7025" y="2875"/>
                  </a:cubicBezTo>
                  <a:lnTo>
                    <a:pt x="7775" y="2744"/>
                  </a:lnTo>
                  <a:cubicBezTo>
                    <a:pt x="7809" y="2737"/>
                    <a:pt x="7843" y="2734"/>
                    <a:pt x="7876" y="2734"/>
                  </a:cubicBezTo>
                  <a:close/>
                  <a:moveTo>
                    <a:pt x="4137" y="1"/>
                  </a:moveTo>
                  <a:cubicBezTo>
                    <a:pt x="4073" y="1"/>
                    <a:pt x="4007" y="6"/>
                    <a:pt x="3942" y="18"/>
                  </a:cubicBezTo>
                  <a:cubicBezTo>
                    <a:pt x="3346" y="125"/>
                    <a:pt x="2953" y="708"/>
                    <a:pt x="3072" y="1304"/>
                  </a:cubicBezTo>
                  <a:cubicBezTo>
                    <a:pt x="3108" y="1470"/>
                    <a:pt x="3180" y="1637"/>
                    <a:pt x="3287" y="1780"/>
                  </a:cubicBezTo>
                  <a:lnTo>
                    <a:pt x="2513" y="1923"/>
                  </a:lnTo>
                  <a:cubicBezTo>
                    <a:pt x="2203" y="1982"/>
                    <a:pt x="1989" y="2280"/>
                    <a:pt x="2049" y="2602"/>
                  </a:cubicBezTo>
                  <a:lnTo>
                    <a:pt x="2096" y="2887"/>
                  </a:lnTo>
                  <a:lnTo>
                    <a:pt x="810" y="3114"/>
                  </a:lnTo>
                  <a:cubicBezTo>
                    <a:pt x="322" y="3209"/>
                    <a:pt x="1" y="3673"/>
                    <a:pt x="96" y="4149"/>
                  </a:cubicBezTo>
                  <a:lnTo>
                    <a:pt x="1668" y="12781"/>
                  </a:lnTo>
                  <a:cubicBezTo>
                    <a:pt x="1742" y="13216"/>
                    <a:pt x="2118" y="13509"/>
                    <a:pt x="2545" y="13509"/>
                  </a:cubicBezTo>
                  <a:cubicBezTo>
                    <a:pt x="2597" y="13509"/>
                    <a:pt x="2650" y="13505"/>
                    <a:pt x="2703" y="13496"/>
                  </a:cubicBezTo>
                  <a:lnTo>
                    <a:pt x="10038" y="12162"/>
                  </a:lnTo>
                  <a:cubicBezTo>
                    <a:pt x="10526" y="12067"/>
                    <a:pt x="10847" y="11603"/>
                    <a:pt x="10752" y="11114"/>
                  </a:cubicBezTo>
                  <a:lnTo>
                    <a:pt x="9180" y="2482"/>
                  </a:lnTo>
                  <a:cubicBezTo>
                    <a:pt x="9106" y="2048"/>
                    <a:pt x="8720" y="1755"/>
                    <a:pt x="8300" y="1755"/>
                  </a:cubicBezTo>
                  <a:cubicBezTo>
                    <a:pt x="8249" y="1755"/>
                    <a:pt x="8197" y="1759"/>
                    <a:pt x="8145" y="1768"/>
                  </a:cubicBezTo>
                  <a:lnTo>
                    <a:pt x="6859" y="2006"/>
                  </a:lnTo>
                  <a:lnTo>
                    <a:pt x="6811" y="1732"/>
                  </a:lnTo>
                  <a:cubicBezTo>
                    <a:pt x="6757" y="1442"/>
                    <a:pt x="6500" y="1249"/>
                    <a:pt x="6223" y="1249"/>
                  </a:cubicBezTo>
                  <a:cubicBezTo>
                    <a:pt x="6193" y="1249"/>
                    <a:pt x="6163" y="1251"/>
                    <a:pt x="6132" y="1256"/>
                  </a:cubicBezTo>
                  <a:lnTo>
                    <a:pt x="5180" y="1435"/>
                  </a:lnTo>
                  <a:cubicBezTo>
                    <a:pt x="5239" y="1268"/>
                    <a:pt x="5251" y="1089"/>
                    <a:pt x="5216" y="911"/>
                  </a:cubicBezTo>
                  <a:cubicBezTo>
                    <a:pt x="5131" y="380"/>
                    <a:pt x="4667" y="1"/>
                    <a:pt x="413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2" name="Google Shape;1852;p8"/>
            <p:cNvSpPr/>
            <p:nvPr/>
          </p:nvSpPr>
          <p:spPr>
            <a:xfrm>
              <a:off x="1154300" y="2631725"/>
              <a:ext cx="46550" cy="38625"/>
            </a:xfrm>
            <a:custGeom>
              <a:rect b="b" l="l" r="r" t="t"/>
              <a:pathLst>
                <a:path extrusionOk="0" h="1545" w="1862">
                  <a:moveTo>
                    <a:pt x="1002" y="0"/>
                  </a:moveTo>
                  <a:cubicBezTo>
                    <a:pt x="958" y="0"/>
                    <a:pt x="914" y="4"/>
                    <a:pt x="870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8"/>
                    <a:pt x="1369" y="0"/>
                    <a:pt x="100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3" name="Google Shape;1853;p8"/>
            <p:cNvSpPr/>
            <p:nvPr/>
          </p:nvSpPr>
          <p:spPr>
            <a:xfrm>
              <a:off x="1207225" y="2620125"/>
              <a:ext cx="96475" cy="33850"/>
            </a:xfrm>
            <a:custGeom>
              <a:rect b="b" l="l" r="r" t="t"/>
              <a:pathLst>
                <a:path extrusionOk="0" h="1354" w="3859">
                  <a:moveTo>
                    <a:pt x="3250" y="0"/>
                  </a:moveTo>
                  <a:cubicBezTo>
                    <a:pt x="3217" y="0"/>
                    <a:pt x="3182" y="4"/>
                    <a:pt x="3146" y="11"/>
                  </a:cubicBezTo>
                  <a:lnTo>
                    <a:pt x="3134" y="11"/>
                  </a:lnTo>
                  <a:lnTo>
                    <a:pt x="539" y="487"/>
                  </a:lnTo>
                  <a:cubicBezTo>
                    <a:pt x="1" y="588"/>
                    <a:pt x="106" y="1354"/>
                    <a:pt x="607" y="1354"/>
                  </a:cubicBezTo>
                  <a:cubicBezTo>
                    <a:pt x="638" y="1354"/>
                    <a:pt x="671" y="1351"/>
                    <a:pt x="705" y="1345"/>
                  </a:cubicBezTo>
                  <a:lnTo>
                    <a:pt x="3289" y="868"/>
                  </a:lnTo>
                  <a:cubicBezTo>
                    <a:pt x="3858" y="790"/>
                    <a:pt x="3747" y="0"/>
                    <a:pt x="325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4" name="Google Shape;1854;p8"/>
            <p:cNvSpPr/>
            <p:nvPr/>
          </p:nvSpPr>
          <p:spPr>
            <a:xfrm>
              <a:off x="1164125" y="2685525"/>
              <a:ext cx="46550" cy="38700"/>
            </a:xfrm>
            <a:custGeom>
              <a:rect b="b" l="l" r="r" t="t"/>
              <a:pathLst>
                <a:path extrusionOk="0" h="1548" w="1862">
                  <a:moveTo>
                    <a:pt x="1015" y="0"/>
                  </a:moveTo>
                  <a:cubicBezTo>
                    <a:pt x="967" y="0"/>
                    <a:pt x="918" y="5"/>
                    <a:pt x="870" y="15"/>
                  </a:cubicBezTo>
                  <a:cubicBezTo>
                    <a:pt x="191" y="122"/>
                    <a:pt x="0" y="1015"/>
                    <a:pt x="560" y="1408"/>
                  </a:cubicBezTo>
                  <a:cubicBezTo>
                    <a:pt x="701" y="1505"/>
                    <a:pt x="854" y="1548"/>
                    <a:pt x="1002" y="1548"/>
                  </a:cubicBezTo>
                  <a:cubicBezTo>
                    <a:pt x="1453" y="1548"/>
                    <a:pt x="1861" y="1145"/>
                    <a:pt x="1762" y="634"/>
                  </a:cubicBezTo>
                  <a:cubicBezTo>
                    <a:pt x="1699" y="266"/>
                    <a:pt x="1377" y="0"/>
                    <a:pt x="1015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5" name="Google Shape;1855;p8"/>
            <p:cNvSpPr/>
            <p:nvPr/>
          </p:nvSpPr>
          <p:spPr>
            <a:xfrm>
              <a:off x="1218075" y="2673950"/>
              <a:ext cx="94000" cy="33725"/>
            </a:xfrm>
            <a:custGeom>
              <a:rect b="b" l="l" r="r" t="t"/>
              <a:pathLst>
                <a:path extrusionOk="0" h="1349" w="3760">
                  <a:moveTo>
                    <a:pt x="3129" y="0"/>
                  </a:moveTo>
                  <a:cubicBezTo>
                    <a:pt x="3117" y="0"/>
                    <a:pt x="3105" y="1"/>
                    <a:pt x="3093" y="1"/>
                  </a:cubicBezTo>
                  <a:lnTo>
                    <a:pt x="497" y="478"/>
                  </a:lnTo>
                  <a:cubicBezTo>
                    <a:pt x="1" y="628"/>
                    <a:pt x="120" y="1349"/>
                    <a:pt x="617" y="1349"/>
                  </a:cubicBezTo>
                  <a:cubicBezTo>
                    <a:pt x="632" y="1349"/>
                    <a:pt x="648" y="1348"/>
                    <a:pt x="664" y="1347"/>
                  </a:cubicBezTo>
                  <a:lnTo>
                    <a:pt x="3260" y="882"/>
                  </a:lnTo>
                  <a:cubicBezTo>
                    <a:pt x="3760" y="731"/>
                    <a:pt x="3635" y="0"/>
                    <a:pt x="312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6" name="Google Shape;1856;p8"/>
            <p:cNvSpPr/>
            <p:nvPr/>
          </p:nvSpPr>
          <p:spPr>
            <a:xfrm>
              <a:off x="1174550" y="2743050"/>
              <a:ext cx="46600" cy="38625"/>
            </a:xfrm>
            <a:custGeom>
              <a:rect b="b" l="l" r="r" t="t"/>
              <a:pathLst>
                <a:path extrusionOk="0" h="1545" w="1864">
                  <a:moveTo>
                    <a:pt x="1013" y="0"/>
                  </a:moveTo>
                  <a:cubicBezTo>
                    <a:pt x="970" y="0"/>
                    <a:pt x="926" y="4"/>
                    <a:pt x="881" y="11"/>
                  </a:cubicBezTo>
                  <a:cubicBezTo>
                    <a:pt x="202" y="131"/>
                    <a:pt x="0" y="1012"/>
                    <a:pt x="572" y="1404"/>
                  </a:cubicBezTo>
                  <a:cubicBezTo>
                    <a:pt x="710" y="1501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8"/>
                    <a:pt x="1378" y="0"/>
                    <a:pt x="101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7" name="Google Shape;1857;p8"/>
            <p:cNvSpPr/>
            <p:nvPr/>
          </p:nvSpPr>
          <p:spPr>
            <a:xfrm>
              <a:off x="1228025" y="2731600"/>
              <a:ext cx="94800" cy="33850"/>
            </a:xfrm>
            <a:custGeom>
              <a:rect b="b" l="l" r="r" t="t"/>
              <a:pathLst>
                <a:path extrusionOk="0" h="1354" w="3792">
                  <a:moveTo>
                    <a:pt x="3191" y="1"/>
                  </a:moveTo>
                  <a:cubicBezTo>
                    <a:pt x="3169" y="1"/>
                    <a:pt x="3147" y="2"/>
                    <a:pt x="3124" y="5"/>
                  </a:cubicBezTo>
                  <a:lnTo>
                    <a:pt x="528" y="469"/>
                  </a:lnTo>
                  <a:cubicBezTo>
                    <a:pt x="0" y="607"/>
                    <a:pt x="125" y="1354"/>
                    <a:pt x="625" y="1354"/>
                  </a:cubicBezTo>
                  <a:cubicBezTo>
                    <a:pt x="644" y="1354"/>
                    <a:pt x="663" y="1353"/>
                    <a:pt x="683" y="1351"/>
                  </a:cubicBezTo>
                  <a:lnTo>
                    <a:pt x="3278" y="874"/>
                  </a:lnTo>
                  <a:cubicBezTo>
                    <a:pt x="3792" y="749"/>
                    <a:pt x="3682" y="1"/>
                    <a:pt x="319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8" name="Google Shape;1858;p8"/>
            <p:cNvSpPr/>
            <p:nvPr/>
          </p:nvSpPr>
          <p:spPr>
            <a:xfrm>
              <a:off x="1130200" y="2982275"/>
              <a:ext cx="194075" cy="174025"/>
            </a:xfrm>
            <a:custGeom>
              <a:rect b="b" l="l" r="r" t="t"/>
              <a:pathLst>
                <a:path extrusionOk="0" h="6961" w="7763">
                  <a:moveTo>
                    <a:pt x="3926" y="0"/>
                  </a:moveTo>
                  <a:cubicBezTo>
                    <a:pt x="2894" y="0"/>
                    <a:pt x="1881" y="467"/>
                    <a:pt x="1214" y="1349"/>
                  </a:cubicBezTo>
                  <a:lnTo>
                    <a:pt x="6953" y="4968"/>
                  </a:lnTo>
                  <a:cubicBezTo>
                    <a:pt x="7763" y="3396"/>
                    <a:pt x="7239" y="1468"/>
                    <a:pt x="5751" y="527"/>
                  </a:cubicBezTo>
                  <a:cubicBezTo>
                    <a:pt x="5184" y="172"/>
                    <a:pt x="4552" y="0"/>
                    <a:pt x="3926" y="0"/>
                  </a:cubicBezTo>
                  <a:close/>
                  <a:moveTo>
                    <a:pt x="810" y="1992"/>
                  </a:moveTo>
                  <a:lnTo>
                    <a:pt x="810" y="1992"/>
                  </a:lnTo>
                  <a:cubicBezTo>
                    <a:pt x="0" y="3563"/>
                    <a:pt x="524" y="5492"/>
                    <a:pt x="2012" y="6433"/>
                  </a:cubicBezTo>
                  <a:cubicBezTo>
                    <a:pt x="2580" y="6788"/>
                    <a:pt x="3214" y="6960"/>
                    <a:pt x="3841" y="6960"/>
                  </a:cubicBezTo>
                  <a:cubicBezTo>
                    <a:pt x="4871" y="6960"/>
                    <a:pt x="5882" y="6496"/>
                    <a:pt x="6548" y="5623"/>
                  </a:cubicBezTo>
                  <a:lnTo>
                    <a:pt x="810" y="1992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9" name="Google Shape;1859;p8"/>
            <p:cNvSpPr/>
            <p:nvPr/>
          </p:nvSpPr>
          <p:spPr>
            <a:xfrm>
              <a:off x="1493625" y="2609075"/>
              <a:ext cx="152125" cy="140725"/>
            </a:xfrm>
            <a:custGeom>
              <a:rect b="b" l="l" r="r" t="t"/>
              <a:pathLst>
                <a:path extrusionOk="0" h="5629" w="6085">
                  <a:moveTo>
                    <a:pt x="3608" y="1"/>
                  </a:moveTo>
                  <a:lnTo>
                    <a:pt x="1215" y="1620"/>
                  </a:lnTo>
                  <a:cubicBezTo>
                    <a:pt x="251" y="2275"/>
                    <a:pt x="1" y="3585"/>
                    <a:pt x="655" y="4549"/>
                  </a:cubicBezTo>
                  <a:lnTo>
                    <a:pt x="763" y="4716"/>
                  </a:lnTo>
                  <a:cubicBezTo>
                    <a:pt x="1170" y="5308"/>
                    <a:pt x="1831" y="5629"/>
                    <a:pt x="2505" y="5629"/>
                  </a:cubicBezTo>
                  <a:cubicBezTo>
                    <a:pt x="2914" y="5629"/>
                    <a:pt x="3327" y="5511"/>
                    <a:pt x="3692" y="5263"/>
                  </a:cubicBezTo>
                  <a:lnTo>
                    <a:pt x="6085" y="3644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0" name="Google Shape;1860;p8"/>
            <p:cNvSpPr/>
            <p:nvPr/>
          </p:nvSpPr>
          <p:spPr>
            <a:xfrm>
              <a:off x="1596625" y="2550550"/>
              <a:ext cx="151825" cy="141000"/>
            </a:xfrm>
            <a:custGeom>
              <a:rect b="b" l="l" r="r" t="t"/>
              <a:pathLst>
                <a:path extrusionOk="0" h="5640" w="6073">
                  <a:moveTo>
                    <a:pt x="3568" y="0"/>
                  </a:moveTo>
                  <a:cubicBezTo>
                    <a:pt x="3162" y="0"/>
                    <a:pt x="2752" y="119"/>
                    <a:pt x="2393" y="365"/>
                  </a:cubicBezTo>
                  <a:lnTo>
                    <a:pt x="0" y="1996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22" y="3354"/>
                    <a:pt x="6072" y="2044"/>
                    <a:pt x="5417" y="1080"/>
                  </a:cubicBezTo>
                  <a:lnTo>
                    <a:pt x="5310" y="925"/>
                  </a:lnTo>
                  <a:cubicBezTo>
                    <a:pt x="4902" y="324"/>
                    <a:pt x="4240" y="0"/>
                    <a:pt x="356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1" name="Google Shape;1861;p8"/>
            <p:cNvSpPr/>
            <p:nvPr/>
          </p:nvSpPr>
          <p:spPr>
            <a:xfrm>
              <a:off x="1449275" y="2899825"/>
              <a:ext cx="267925" cy="266925"/>
            </a:xfrm>
            <a:custGeom>
              <a:rect b="b" l="l" r="r" t="t"/>
              <a:pathLst>
                <a:path extrusionOk="0" h="10677" w="10717">
                  <a:moveTo>
                    <a:pt x="5017" y="1"/>
                  </a:moveTo>
                  <a:cubicBezTo>
                    <a:pt x="4831" y="1"/>
                    <a:pt x="4666" y="137"/>
                    <a:pt x="4644" y="325"/>
                  </a:cubicBezTo>
                  <a:lnTo>
                    <a:pt x="4180" y="3801"/>
                  </a:lnTo>
                  <a:lnTo>
                    <a:pt x="703" y="3349"/>
                  </a:lnTo>
                  <a:cubicBezTo>
                    <a:pt x="682" y="3345"/>
                    <a:pt x="661" y="3343"/>
                    <a:pt x="641" y="3343"/>
                  </a:cubicBezTo>
                  <a:cubicBezTo>
                    <a:pt x="463" y="3343"/>
                    <a:pt x="308" y="3478"/>
                    <a:pt x="286" y="3670"/>
                  </a:cubicBezTo>
                  <a:lnTo>
                    <a:pt x="24" y="5635"/>
                  </a:lnTo>
                  <a:cubicBezTo>
                    <a:pt x="1" y="5837"/>
                    <a:pt x="143" y="6028"/>
                    <a:pt x="346" y="6052"/>
                  </a:cubicBezTo>
                  <a:lnTo>
                    <a:pt x="346" y="6063"/>
                  </a:lnTo>
                  <a:lnTo>
                    <a:pt x="3822" y="6516"/>
                  </a:lnTo>
                  <a:lnTo>
                    <a:pt x="3370" y="10004"/>
                  </a:lnTo>
                  <a:cubicBezTo>
                    <a:pt x="3334" y="10207"/>
                    <a:pt x="3477" y="10385"/>
                    <a:pt x="3691" y="10421"/>
                  </a:cubicBezTo>
                  <a:lnTo>
                    <a:pt x="5656" y="10671"/>
                  </a:lnTo>
                  <a:cubicBezTo>
                    <a:pt x="5677" y="10675"/>
                    <a:pt x="5698" y="10677"/>
                    <a:pt x="5718" y="10677"/>
                  </a:cubicBezTo>
                  <a:cubicBezTo>
                    <a:pt x="5896" y="10677"/>
                    <a:pt x="6051" y="10543"/>
                    <a:pt x="6073" y="10362"/>
                  </a:cubicBezTo>
                  <a:lnTo>
                    <a:pt x="6537" y="6873"/>
                  </a:lnTo>
                  <a:lnTo>
                    <a:pt x="10014" y="7337"/>
                  </a:lnTo>
                  <a:cubicBezTo>
                    <a:pt x="10028" y="7339"/>
                    <a:pt x="10043" y="7340"/>
                    <a:pt x="10058" y="7340"/>
                  </a:cubicBezTo>
                  <a:cubicBezTo>
                    <a:pt x="10243" y="7340"/>
                    <a:pt x="10408" y="7204"/>
                    <a:pt x="10430" y="7016"/>
                  </a:cubicBezTo>
                  <a:lnTo>
                    <a:pt x="10692" y="5039"/>
                  </a:lnTo>
                  <a:cubicBezTo>
                    <a:pt x="10716" y="4837"/>
                    <a:pt x="10573" y="4647"/>
                    <a:pt x="10371" y="4623"/>
                  </a:cubicBezTo>
                  <a:lnTo>
                    <a:pt x="6894" y="4158"/>
                  </a:lnTo>
                  <a:lnTo>
                    <a:pt x="7347" y="682"/>
                  </a:lnTo>
                  <a:cubicBezTo>
                    <a:pt x="7382" y="479"/>
                    <a:pt x="7240" y="289"/>
                    <a:pt x="7025" y="265"/>
                  </a:cubicBezTo>
                  <a:lnTo>
                    <a:pt x="5061" y="3"/>
                  </a:lnTo>
                  <a:cubicBezTo>
                    <a:pt x="5046" y="1"/>
                    <a:pt x="5031" y="1"/>
                    <a:pt x="501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2" name="Google Shape;1862;p8"/>
            <p:cNvSpPr/>
            <p:nvPr/>
          </p:nvSpPr>
          <p:spPr>
            <a:xfrm>
              <a:off x="1106075" y="3303975"/>
              <a:ext cx="271200" cy="338325"/>
            </a:xfrm>
            <a:custGeom>
              <a:rect b="b" l="l" r="r" t="t"/>
              <a:pathLst>
                <a:path extrusionOk="0" h="13533" w="10848">
                  <a:moveTo>
                    <a:pt x="4159" y="435"/>
                  </a:moveTo>
                  <a:cubicBezTo>
                    <a:pt x="4446" y="435"/>
                    <a:pt x="4730" y="608"/>
                    <a:pt x="4787" y="994"/>
                  </a:cubicBezTo>
                  <a:cubicBezTo>
                    <a:pt x="4811" y="1196"/>
                    <a:pt x="4763" y="1387"/>
                    <a:pt x="4632" y="1542"/>
                  </a:cubicBezTo>
                  <a:lnTo>
                    <a:pt x="3846" y="1685"/>
                  </a:lnTo>
                  <a:cubicBezTo>
                    <a:pt x="3668" y="1589"/>
                    <a:pt x="3549" y="1423"/>
                    <a:pt x="3513" y="1232"/>
                  </a:cubicBezTo>
                  <a:cubicBezTo>
                    <a:pt x="3398" y="732"/>
                    <a:pt x="3782" y="435"/>
                    <a:pt x="4159" y="435"/>
                  </a:cubicBezTo>
                  <a:close/>
                  <a:moveTo>
                    <a:pt x="7876" y="2734"/>
                  </a:moveTo>
                  <a:cubicBezTo>
                    <a:pt x="8125" y="2734"/>
                    <a:pt x="8354" y="2922"/>
                    <a:pt x="8406" y="3185"/>
                  </a:cubicBezTo>
                  <a:lnTo>
                    <a:pt x="9788" y="10757"/>
                  </a:lnTo>
                  <a:cubicBezTo>
                    <a:pt x="9835" y="11055"/>
                    <a:pt x="9645" y="11341"/>
                    <a:pt x="9347" y="11400"/>
                  </a:cubicBezTo>
                  <a:lnTo>
                    <a:pt x="3084" y="12543"/>
                  </a:lnTo>
                  <a:cubicBezTo>
                    <a:pt x="3055" y="12548"/>
                    <a:pt x="3026" y="12550"/>
                    <a:pt x="2997" y="12550"/>
                  </a:cubicBezTo>
                  <a:cubicBezTo>
                    <a:pt x="2733" y="12550"/>
                    <a:pt x="2496" y="12359"/>
                    <a:pt x="2453" y="12091"/>
                  </a:cubicBezTo>
                  <a:lnTo>
                    <a:pt x="1072" y="4530"/>
                  </a:lnTo>
                  <a:cubicBezTo>
                    <a:pt x="1013" y="4221"/>
                    <a:pt x="1215" y="3935"/>
                    <a:pt x="1513" y="3887"/>
                  </a:cubicBezTo>
                  <a:lnTo>
                    <a:pt x="2263" y="3756"/>
                  </a:lnTo>
                  <a:cubicBezTo>
                    <a:pt x="2294" y="3965"/>
                    <a:pt x="2472" y="4110"/>
                    <a:pt x="2677" y="4110"/>
                  </a:cubicBezTo>
                  <a:cubicBezTo>
                    <a:pt x="2705" y="4110"/>
                    <a:pt x="2734" y="4107"/>
                    <a:pt x="2763" y="4102"/>
                  </a:cubicBezTo>
                  <a:lnTo>
                    <a:pt x="6680" y="3387"/>
                  </a:lnTo>
                  <a:cubicBezTo>
                    <a:pt x="6906" y="3351"/>
                    <a:pt x="7073" y="3113"/>
                    <a:pt x="7025" y="2887"/>
                  </a:cubicBezTo>
                  <a:lnTo>
                    <a:pt x="7775" y="2744"/>
                  </a:lnTo>
                  <a:cubicBezTo>
                    <a:pt x="7809" y="2737"/>
                    <a:pt x="7843" y="2734"/>
                    <a:pt x="7876" y="2734"/>
                  </a:cubicBezTo>
                  <a:close/>
                  <a:moveTo>
                    <a:pt x="4137" y="1"/>
                  </a:moveTo>
                  <a:cubicBezTo>
                    <a:pt x="4073" y="1"/>
                    <a:pt x="4007" y="6"/>
                    <a:pt x="3942" y="18"/>
                  </a:cubicBezTo>
                  <a:cubicBezTo>
                    <a:pt x="3346" y="125"/>
                    <a:pt x="2953" y="708"/>
                    <a:pt x="3072" y="1304"/>
                  </a:cubicBezTo>
                  <a:cubicBezTo>
                    <a:pt x="3108" y="1482"/>
                    <a:pt x="3180" y="1649"/>
                    <a:pt x="3287" y="1780"/>
                  </a:cubicBezTo>
                  <a:lnTo>
                    <a:pt x="2513" y="1935"/>
                  </a:lnTo>
                  <a:cubicBezTo>
                    <a:pt x="2203" y="1994"/>
                    <a:pt x="1989" y="2304"/>
                    <a:pt x="2049" y="2613"/>
                  </a:cubicBezTo>
                  <a:lnTo>
                    <a:pt x="2096" y="2899"/>
                  </a:lnTo>
                  <a:lnTo>
                    <a:pt x="810" y="3125"/>
                  </a:lnTo>
                  <a:cubicBezTo>
                    <a:pt x="322" y="3220"/>
                    <a:pt x="1" y="3685"/>
                    <a:pt x="96" y="4173"/>
                  </a:cubicBezTo>
                  <a:lnTo>
                    <a:pt x="1668" y="12793"/>
                  </a:lnTo>
                  <a:cubicBezTo>
                    <a:pt x="1742" y="13229"/>
                    <a:pt x="2121" y="13533"/>
                    <a:pt x="2549" y="13533"/>
                  </a:cubicBezTo>
                  <a:cubicBezTo>
                    <a:pt x="2600" y="13533"/>
                    <a:pt x="2651" y="13528"/>
                    <a:pt x="2703" y="13519"/>
                  </a:cubicBezTo>
                  <a:lnTo>
                    <a:pt x="10038" y="12174"/>
                  </a:lnTo>
                  <a:cubicBezTo>
                    <a:pt x="10526" y="12079"/>
                    <a:pt x="10847" y="11614"/>
                    <a:pt x="10752" y="11138"/>
                  </a:cubicBezTo>
                  <a:lnTo>
                    <a:pt x="9192" y="2494"/>
                  </a:lnTo>
                  <a:cubicBezTo>
                    <a:pt x="9108" y="2064"/>
                    <a:pt x="8738" y="1763"/>
                    <a:pt x="8316" y="1763"/>
                  </a:cubicBezTo>
                  <a:cubicBezTo>
                    <a:pt x="8260" y="1763"/>
                    <a:pt x="8202" y="1769"/>
                    <a:pt x="8145" y="1780"/>
                  </a:cubicBezTo>
                  <a:lnTo>
                    <a:pt x="6859" y="2018"/>
                  </a:lnTo>
                  <a:lnTo>
                    <a:pt x="6811" y="1744"/>
                  </a:lnTo>
                  <a:cubicBezTo>
                    <a:pt x="6758" y="1459"/>
                    <a:pt x="6508" y="1258"/>
                    <a:pt x="6237" y="1258"/>
                  </a:cubicBezTo>
                  <a:cubicBezTo>
                    <a:pt x="6202" y="1258"/>
                    <a:pt x="6167" y="1261"/>
                    <a:pt x="6132" y="1268"/>
                  </a:cubicBezTo>
                  <a:lnTo>
                    <a:pt x="5180" y="1435"/>
                  </a:lnTo>
                  <a:cubicBezTo>
                    <a:pt x="5239" y="1268"/>
                    <a:pt x="5251" y="1089"/>
                    <a:pt x="5216" y="923"/>
                  </a:cubicBezTo>
                  <a:cubicBezTo>
                    <a:pt x="5131" y="381"/>
                    <a:pt x="4667" y="1"/>
                    <a:pt x="413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3" name="Google Shape;1863;p8"/>
            <p:cNvSpPr/>
            <p:nvPr/>
          </p:nvSpPr>
          <p:spPr>
            <a:xfrm>
              <a:off x="1154300" y="3425875"/>
              <a:ext cx="46550" cy="38625"/>
            </a:xfrm>
            <a:custGeom>
              <a:rect b="b" l="l" r="r" t="t"/>
              <a:pathLst>
                <a:path extrusionOk="0" h="1545" w="1862">
                  <a:moveTo>
                    <a:pt x="1002" y="0"/>
                  </a:moveTo>
                  <a:cubicBezTo>
                    <a:pt x="958" y="0"/>
                    <a:pt x="914" y="4"/>
                    <a:pt x="870" y="11"/>
                  </a:cubicBezTo>
                  <a:cubicBezTo>
                    <a:pt x="191" y="130"/>
                    <a:pt x="0" y="1011"/>
                    <a:pt x="572" y="1404"/>
                  </a:cubicBezTo>
                  <a:cubicBezTo>
                    <a:pt x="710" y="1501"/>
                    <a:pt x="861" y="1545"/>
                    <a:pt x="1007" y="1545"/>
                  </a:cubicBezTo>
                  <a:cubicBezTo>
                    <a:pt x="1453" y="1545"/>
                    <a:pt x="1861" y="1142"/>
                    <a:pt x="1763" y="630"/>
                  </a:cubicBezTo>
                  <a:cubicBezTo>
                    <a:pt x="1699" y="258"/>
                    <a:pt x="1369" y="0"/>
                    <a:pt x="100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4" name="Google Shape;1864;p8"/>
            <p:cNvSpPr/>
            <p:nvPr/>
          </p:nvSpPr>
          <p:spPr>
            <a:xfrm>
              <a:off x="1206800" y="3414475"/>
              <a:ext cx="97050" cy="33750"/>
            </a:xfrm>
            <a:custGeom>
              <a:rect b="b" l="l" r="r" t="t"/>
              <a:pathLst>
                <a:path extrusionOk="0" h="1350" w="3882">
                  <a:moveTo>
                    <a:pt x="3284" y="0"/>
                  </a:moveTo>
                  <a:cubicBezTo>
                    <a:pt x="3246" y="0"/>
                    <a:pt x="3206" y="5"/>
                    <a:pt x="3163" y="15"/>
                  </a:cubicBezTo>
                  <a:lnTo>
                    <a:pt x="3151" y="3"/>
                  </a:lnTo>
                  <a:lnTo>
                    <a:pt x="556" y="479"/>
                  </a:lnTo>
                  <a:cubicBezTo>
                    <a:pt x="0" y="557"/>
                    <a:pt x="108" y="1349"/>
                    <a:pt x="608" y="1349"/>
                  </a:cubicBezTo>
                  <a:cubicBezTo>
                    <a:pt x="644" y="1349"/>
                    <a:pt x="682" y="1345"/>
                    <a:pt x="722" y="1337"/>
                  </a:cubicBezTo>
                  <a:lnTo>
                    <a:pt x="3306" y="872"/>
                  </a:lnTo>
                  <a:cubicBezTo>
                    <a:pt x="3881" y="817"/>
                    <a:pt x="3788" y="0"/>
                    <a:pt x="328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5" name="Google Shape;1865;p8"/>
            <p:cNvSpPr/>
            <p:nvPr/>
          </p:nvSpPr>
          <p:spPr>
            <a:xfrm>
              <a:off x="1164125" y="3479650"/>
              <a:ext cx="46550" cy="38725"/>
            </a:xfrm>
            <a:custGeom>
              <a:rect b="b" l="l" r="r" t="t"/>
              <a:pathLst>
                <a:path extrusionOk="0" h="1549" w="1862">
                  <a:moveTo>
                    <a:pt x="1015" y="1"/>
                  </a:moveTo>
                  <a:cubicBezTo>
                    <a:pt x="967" y="1"/>
                    <a:pt x="918" y="6"/>
                    <a:pt x="870" y="15"/>
                  </a:cubicBezTo>
                  <a:cubicBezTo>
                    <a:pt x="191" y="134"/>
                    <a:pt x="0" y="1015"/>
                    <a:pt x="560" y="1408"/>
                  </a:cubicBezTo>
                  <a:cubicBezTo>
                    <a:pt x="701" y="1505"/>
                    <a:pt x="854" y="1549"/>
                    <a:pt x="1002" y="1549"/>
                  </a:cubicBezTo>
                  <a:cubicBezTo>
                    <a:pt x="1453" y="1549"/>
                    <a:pt x="1861" y="1146"/>
                    <a:pt x="1762" y="635"/>
                  </a:cubicBezTo>
                  <a:cubicBezTo>
                    <a:pt x="1699" y="267"/>
                    <a:pt x="1377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6" name="Google Shape;1866;p8"/>
            <p:cNvSpPr/>
            <p:nvPr/>
          </p:nvSpPr>
          <p:spPr>
            <a:xfrm>
              <a:off x="1218000" y="3468350"/>
              <a:ext cx="94000" cy="33750"/>
            </a:xfrm>
            <a:custGeom>
              <a:rect b="b" l="l" r="r" t="t"/>
              <a:pathLst>
                <a:path extrusionOk="0" h="1350" w="3760">
                  <a:moveTo>
                    <a:pt x="3143" y="1"/>
                  </a:moveTo>
                  <a:cubicBezTo>
                    <a:pt x="3128" y="1"/>
                    <a:pt x="3112" y="2"/>
                    <a:pt x="3096" y="3"/>
                  </a:cubicBezTo>
                  <a:lnTo>
                    <a:pt x="500" y="467"/>
                  </a:lnTo>
                  <a:cubicBezTo>
                    <a:pt x="0" y="619"/>
                    <a:pt x="125" y="1350"/>
                    <a:pt x="631" y="1350"/>
                  </a:cubicBezTo>
                  <a:cubicBezTo>
                    <a:pt x="643" y="1350"/>
                    <a:pt x="655" y="1349"/>
                    <a:pt x="667" y="1348"/>
                  </a:cubicBezTo>
                  <a:lnTo>
                    <a:pt x="3263" y="872"/>
                  </a:lnTo>
                  <a:cubicBezTo>
                    <a:pt x="3759" y="722"/>
                    <a:pt x="3640" y="1"/>
                    <a:pt x="314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7" name="Google Shape;1867;p8"/>
            <p:cNvSpPr/>
            <p:nvPr/>
          </p:nvSpPr>
          <p:spPr>
            <a:xfrm>
              <a:off x="1174550" y="3537175"/>
              <a:ext cx="46600" cy="38650"/>
            </a:xfrm>
            <a:custGeom>
              <a:rect b="b" l="l" r="r" t="t"/>
              <a:pathLst>
                <a:path extrusionOk="0" h="1546" w="1864">
                  <a:moveTo>
                    <a:pt x="1013" y="1"/>
                  </a:moveTo>
                  <a:cubicBezTo>
                    <a:pt x="970" y="1"/>
                    <a:pt x="926" y="5"/>
                    <a:pt x="881" y="12"/>
                  </a:cubicBezTo>
                  <a:cubicBezTo>
                    <a:pt x="202" y="131"/>
                    <a:pt x="0" y="1012"/>
                    <a:pt x="572" y="1405"/>
                  </a:cubicBezTo>
                  <a:cubicBezTo>
                    <a:pt x="710" y="1502"/>
                    <a:pt x="861" y="1546"/>
                    <a:pt x="1008" y="1546"/>
                  </a:cubicBezTo>
                  <a:cubicBezTo>
                    <a:pt x="1454" y="1546"/>
                    <a:pt x="1864" y="1145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8" name="Google Shape;1868;p8"/>
            <p:cNvSpPr/>
            <p:nvPr/>
          </p:nvSpPr>
          <p:spPr>
            <a:xfrm>
              <a:off x="1228500" y="3525850"/>
              <a:ext cx="94125" cy="33725"/>
            </a:xfrm>
            <a:custGeom>
              <a:rect b="b" l="l" r="r" t="t"/>
              <a:pathLst>
                <a:path extrusionOk="0" h="1349" w="3765">
                  <a:moveTo>
                    <a:pt x="3105" y="1"/>
                  </a:moveTo>
                  <a:lnTo>
                    <a:pt x="509" y="477"/>
                  </a:lnTo>
                  <a:cubicBezTo>
                    <a:pt x="1" y="616"/>
                    <a:pt x="109" y="1348"/>
                    <a:pt x="616" y="1348"/>
                  </a:cubicBezTo>
                  <a:cubicBezTo>
                    <a:pt x="632" y="1348"/>
                    <a:pt x="648" y="1348"/>
                    <a:pt x="664" y="1346"/>
                  </a:cubicBezTo>
                  <a:lnTo>
                    <a:pt x="3259" y="882"/>
                  </a:lnTo>
                  <a:cubicBezTo>
                    <a:pt x="3764" y="744"/>
                    <a:pt x="3650" y="10"/>
                    <a:pt x="3151" y="10"/>
                  </a:cubicBezTo>
                  <a:cubicBezTo>
                    <a:pt x="3132" y="10"/>
                    <a:pt x="3113" y="11"/>
                    <a:pt x="3093" y="13"/>
                  </a:cubicBezTo>
                  <a:lnTo>
                    <a:pt x="3105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9" name="Google Shape;1869;p8"/>
            <p:cNvSpPr/>
            <p:nvPr/>
          </p:nvSpPr>
          <p:spPr>
            <a:xfrm>
              <a:off x="1130200" y="3776850"/>
              <a:ext cx="193200" cy="173725"/>
            </a:xfrm>
            <a:custGeom>
              <a:rect b="b" l="l" r="r" t="t"/>
              <a:pathLst>
                <a:path extrusionOk="0" h="6949" w="7728">
                  <a:moveTo>
                    <a:pt x="3940" y="0"/>
                  </a:moveTo>
                  <a:cubicBezTo>
                    <a:pt x="2906" y="0"/>
                    <a:pt x="1888" y="466"/>
                    <a:pt x="1214" y="1331"/>
                  </a:cubicBezTo>
                  <a:lnTo>
                    <a:pt x="6953" y="4963"/>
                  </a:lnTo>
                  <a:cubicBezTo>
                    <a:pt x="7727" y="3391"/>
                    <a:pt x="7239" y="1474"/>
                    <a:pt x="5775" y="534"/>
                  </a:cubicBezTo>
                  <a:cubicBezTo>
                    <a:pt x="5207" y="173"/>
                    <a:pt x="4570" y="0"/>
                    <a:pt x="3940" y="0"/>
                  </a:cubicBezTo>
                  <a:close/>
                  <a:moveTo>
                    <a:pt x="810" y="1974"/>
                  </a:moveTo>
                  <a:lnTo>
                    <a:pt x="810" y="1974"/>
                  </a:lnTo>
                  <a:cubicBezTo>
                    <a:pt x="0" y="3546"/>
                    <a:pt x="524" y="5475"/>
                    <a:pt x="2012" y="6415"/>
                  </a:cubicBezTo>
                  <a:cubicBezTo>
                    <a:pt x="2579" y="6775"/>
                    <a:pt x="3212" y="6948"/>
                    <a:pt x="3839" y="6948"/>
                  </a:cubicBezTo>
                  <a:cubicBezTo>
                    <a:pt x="4870" y="6948"/>
                    <a:pt x="5882" y="6480"/>
                    <a:pt x="6548" y="5606"/>
                  </a:cubicBezTo>
                  <a:lnTo>
                    <a:pt x="810" y="1974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0" name="Google Shape;1870;p8"/>
            <p:cNvSpPr/>
            <p:nvPr/>
          </p:nvSpPr>
          <p:spPr>
            <a:xfrm>
              <a:off x="1493625" y="3402925"/>
              <a:ext cx="152125" cy="141100"/>
            </a:xfrm>
            <a:custGeom>
              <a:rect b="b" l="l" r="r" t="t"/>
              <a:pathLst>
                <a:path extrusionOk="0" h="5644" w="6085">
                  <a:moveTo>
                    <a:pt x="3608" y="1"/>
                  </a:moveTo>
                  <a:lnTo>
                    <a:pt x="1215" y="1632"/>
                  </a:lnTo>
                  <a:cubicBezTo>
                    <a:pt x="251" y="2287"/>
                    <a:pt x="1" y="3596"/>
                    <a:pt x="655" y="4561"/>
                  </a:cubicBezTo>
                  <a:lnTo>
                    <a:pt x="763" y="4727"/>
                  </a:lnTo>
                  <a:cubicBezTo>
                    <a:pt x="1172" y="5323"/>
                    <a:pt x="1837" y="5644"/>
                    <a:pt x="2514" y="5644"/>
                  </a:cubicBezTo>
                  <a:cubicBezTo>
                    <a:pt x="2920" y="5644"/>
                    <a:pt x="3330" y="5528"/>
                    <a:pt x="3692" y="5287"/>
                  </a:cubicBezTo>
                  <a:lnTo>
                    <a:pt x="6085" y="3656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1" name="Google Shape;1871;p8"/>
            <p:cNvSpPr/>
            <p:nvPr/>
          </p:nvSpPr>
          <p:spPr>
            <a:xfrm>
              <a:off x="1596625" y="3344700"/>
              <a:ext cx="151825" cy="141000"/>
            </a:xfrm>
            <a:custGeom>
              <a:rect b="b" l="l" r="r" t="t"/>
              <a:pathLst>
                <a:path extrusionOk="0" h="5640" w="6073">
                  <a:moveTo>
                    <a:pt x="3568" y="0"/>
                  </a:moveTo>
                  <a:cubicBezTo>
                    <a:pt x="3162" y="0"/>
                    <a:pt x="2752" y="118"/>
                    <a:pt x="2393" y="365"/>
                  </a:cubicBezTo>
                  <a:lnTo>
                    <a:pt x="0" y="1996"/>
                  </a:lnTo>
                  <a:lnTo>
                    <a:pt x="2477" y="5640"/>
                  </a:lnTo>
                  <a:lnTo>
                    <a:pt x="4870" y="4008"/>
                  </a:lnTo>
                  <a:cubicBezTo>
                    <a:pt x="5822" y="3354"/>
                    <a:pt x="6072" y="2044"/>
                    <a:pt x="5417" y="1091"/>
                  </a:cubicBezTo>
                  <a:lnTo>
                    <a:pt x="5310" y="925"/>
                  </a:lnTo>
                  <a:cubicBezTo>
                    <a:pt x="4902" y="324"/>
                    <a:pt x="4240" y="0"/>
                    <a:pt x="356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2" name="Google Shape;1872;p8"/>
            <p:cNvSpPr/>
            <p:nvPr/>
          </p:nvSpPr>
          <p:spPr>
            <a:xfrm>
              <a:off x="1449275" y="3693975"/>
              <a:ext cx="267925" cy="267150"/>
            </a:xfrm>
            <a:custGeom>
              <a:rect b="b" l="l" r="r" t="t"/>
              <a:pathLst>
                <a:path extrusionOk="0" h="10686" w="10717">
                  <a:moveTo>
                    <a:pt x="5017" y="0"/>
                  </a:moveTo>
                  <a:cubicBezTo>
                    <a:pt x="4831" y="0"/>
                    <a:pt x="4666" y="137"/>
                    <a:pt x="4644" y="324"/>
                  </a:cubicBezTo>
                  <a:lnTo>
                    <a:pt x="4180" y="3813"/>
                  </a:lnTo>
                  <a:lnTo>
                    <a:pt x="703" y="3349"/>
                  </a:lnTo>
                  <a:cubicBezTo>
                    <a:pt x="688" y="3347"/>
                    <a:pt x="673" y="3346"/>
                    <a:pt x="659" y="3346"/>
                  </a:cubicBezTo>
                  <a:cubicBezTo>
                    <a:pt x="474" y="3346"/>
                    <a:pt x="308" y="3482"/>
                    <a:pt x="286" y="3670"/>
                  </a:cubicBezTo>
                  <a:lnTo>
                    <a:pt x="24" y="5647"/>
                  </a:lnTo>
                  <a:cubicBezTo>
                    <a:pt x="1" y="5849"/>
                    <a:pt x="143" y="6028"/>
                    <a:pt x="346" y="6063"/>
                  </a:cubicBezTo>
                  <a:lnTo>
                    <a:pt x="3822" y="6528"/>
                  </a:lnTo>
                  <a:lnTo>
                    <a:pt x="3370" y="10004"/>
                  </a:lnTo>
                  <a:cubicBezTo>
                    <a:pt x="3334" y="10207"/>
                    <a:pt x="3477" y="10397"/>
                    <a:pt x="3691" y="10421"/>
                  </a:cubicBezTo>
                  <a:lnTo>
                    <a:pt x="5656" y="10683"/>
                  </a:lnTo>
                  <a:cubicBezTo>
                    <a:pt x="5671" y="10685"/>
                    <a:pt x="5686" y="10685"/>
                    <a:pt x="5700" y="10685"/>
                  </a:cubicBezTo>
                  <a:cubicBezTo>
                    <a:pt x="5885" y="10685"/>
                    <a:pt x="6051" y="10549"/>
                    <a:pt x="6073" y="10361"/>
                  </a:cubicBezTo>
                  <a:lnTo>
                    <a:pt x="6537" y="6873"/>
                  </a:lnTo>
                  <a:lnTo>
                    <a:pt x="10014" y="7337"/>
                  </a:lnTo>
                  <a:cubicBezTo>
                    <a:pt x="10028" y="7339"/>
                    <a:pt x="10043" y="7340"/>
                    <a:pt x="10058" y="7340"/>
                  </a:cubicBezTo>
                  <a:cubicBezTo>
                    <a:pt x="10243" y="7340"/>
                    <a:pt x="10408" y="7203"/>
                    <a:pt x="10430" y="7016"/>
                  </a:cubicBezTo>
                  <a:lnTo>
                    <a:pt x="10692" y="5039"/>
                  </a:lnTo>
                  <a:cubicBezTo>
                    <a:pt x="10716" y="4837"/>
                    <a:pt x="10573" y="4646"/>
                    <a:pt x="10371" y="4623"/>
                  </a:cubicBezTo>
                  <a:lnTo>
                    <a:pt x="6894" y="4170"/>
                  </a:lnTo>
                  <a:lnTo>
                    <a:pt x="7347" y="682"/>
                  </a:lnTo>
                  <a:cubicBezTo>
                    <a:pt x="7382" y="479"/>
                    <a:pt x="7240" y="289"/>
                    <a:pt x="7025" y="265"/>
                  </a:cubicBezTo>
                  <a:lnTo>
                    <a:pt x="5061" y="3"/>
                  </a:lnTo>
                  <a:cubicBezTo>
                    <a:pt x="5046" y="1"/>
                    <a:pt x="5031" y="0"/>
                    <a:pt x="501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3" name="Google Shape;1873;p8"/>
            <p:cNvSpPr/>
            <p:nvPr/>
          </p:nvSpPr>
          <p:spPr>
            <a:xfrm>
              <a:off x="1106075" y="4098125"/>
              <a:ext cx="271200" cy="338025"/>
            </a:xfrm>
            <a:custGeom>
              <a:rect b="b" l="l" r="r" t="t"/>
              <a:pathLst>
                <a:path extrusionOk="0" h="13521" w="10848">
                  <a:moveTo>
                    <a:pt x="4159" y="435"/>
                  </a:moveTo>
                  <a:cubicBezTo>
                    <a:pt x="4446" y="435"/>
                    <a:pt x="4730" y="608"/>
                    <a:pt x="4787" y="994"/>
                  </a:cubicBezTo>
                  <a:cubicBezTo>
                    <a:pt x="4811" y="1184"/>
                    <a:pt x="4763" y="1387"/>
                    <a:pt x="4632" y="1542"/>
                  </a:cubicBezTo>
                  <a:lnTo>
                    <a:pt x="3846" y="1684"/>
                  </a:lnTo>
                  <a:cubicBezTo>
                    <a:pt x="3668" y="1589"/>
                    <a:pt x="3549" y="1434"/>
                    <a:pt x="3513" y="1244"/>
                  </a:cubicBezTo>
                  <a:lnTo>
                    <a:pt x="3513" y="1232"/>
                  </a:lnTo>
                  <a:cubicBezTo>
                    <a:pt x="3398" y="732"/>
                    <a:pt x="3782" y="435"/>
                    <a:pt x="4159" y="435"/>
                  </a:cubicBezTo>
                  <a:close/>
                  <a:moveTo>
                    <a:pt x="7880" y="2746"/>
                  </a:moveTo>
                  <a:cubicBezTo>
                    <a:pt x="8137" y="2746"/>
                    <a:pt x="8364" y="2934"/>
                    <a:pt x="8406" y="3196"/>
                  </a:cubicBezTo>
                  <a:lnTo>
                    <a:pt x="9788" y="10757"/>
                  </a:lnTo>
                  <a:cubicBezTo>
                    <a:pt x="9835" y="11055"/>
                    <a:pt x="9645" y="11340"/>
                    <a:pt x="9347" y="11400"/>
                  </a:cubicBezTo>
                  <a:lnTo>
                    <a:pt x="3084" y="12543"/>
                  </a:lnTo>
                  <a:cubicBezTo>
                    <a:pt x="3054" y="12548"/>
                    <a:pt x="3023" y="12550"/>
                    <a:pt x="2993" y="12550"/>
                  </a:cubicBezTo>
                  <a:cubicBezTo>
                    <a:pt x="2730" y="12550"/>
                    <a:pt x="2496" y="12369"/>
                    <a:pt x="2453" y="12102"/>
                  </a:cubicBezTo>
                  <a:lnTo>
                    <a:pt x="1072" y="4530"/>
                  </a:lnTo>
                  <a:cubicBezTo>
                    <a:pt x="1013" y="4232"/>
                    <a:pt x="1215" y="3947"/>
                    <a:pt x="1513" y="3899"/>
                  </a:cubicBezTo>
                  <a:lnTo>
                    <a:pt x="2263" y="3768"/>
                  </a:lnTo>
                  <a:cubicBezTo>
                    <a:pt x="2294" y="3968"/>
                    <a:pt x="2475" y="4121"/>
                    <a:pt x="2681" y="4121"/>
                  </a:cubicBezTo>
                  <a:cubicBezTo>
                    <a:pt x="2708" y="4121"/>
                    <a:pt x="2735" y="4119"/>
                    <a:pt x="2763" y="4113"/>
                  </a:cubicBezTo>
                  <a:lnTo>
                    <a:pt x="6680" y="3399"/>
                  </a:lnTo>
                  <a:cubicBezTo>
                    <a:pt x="6906" y="3351"/>
                    <a:pt x="7073" y="3125"/>
                    <a:pt x="7025" y="2887"/>
                  </a:cubicBezTo>
                  <a:lnTo>
                    <a:pt x="7775" y="2756"/>
                  </a:lnTo>
                  <a:cubicBezTo>
                    <a:pt x="7811" y="2749"/>
                    <a:pt x="7846" y="2746"/>
                    <a:pt x="7880" y="2746"/>
                  </a:cubicBezTo>
                  <a:close/>
                  <a:moveTo>
                    <a:pt x="4137" y="0"/>
                  </a:moveTo>
                  <a:cubicBezTo>
                    <a:pt x="4073" y="0"/>
                    <a:pt x="4007" y="6"/>
                    <a:pt x="3942" y="18"/>
                  </a:cubicBezTo>
                  <a:cubicBezTo>
                    <a:pt x="3346" y="125"/>
                    <a:pt x="2953" y="708"/>
                    <a:pt x="3072" y="1303"/>
                  </a:cubicBezTo>
                  <a:cubicBezTo>
                    <a:pt x="3108" y="1482"/>
                    <a:pt x="3180" y="1637"/>
                    <a:pt x="3287" y="1780"/>
                  </a:cubicBezTo>
                  <a:lnTo>
                    <a:pt x="2513" y="1923"/>
                  </a:lnTo>
                  <a:cubicBezTo>
                    <a:pt x="2203" y="1982"/>
                    <a:pt x="1989" y="2292"/>
                    <a:pt x="2049" y="2601"/>
                  </a:cubicBezTo>
                  <a:lnTo>
                    <a:pt x="2096" y="2887"/>
                  </a:lnTo>
                  <a:lnTo>
                    <a:pt x="810" y="3125"/>
                  </a:lnTo>
                  <a:cubicBezTo>
                    <a:pt x="322" y="3208"/>
                    <a:pt x="1" y="3673"/>
                    <a:pt x="96" y="4161"/>
                  </a:cubicBezTo>
                  <a:lnTo>
                    <a:pt x="1668" y="12793"/>
                  </a:lnTo>
                  <a:cubicBezTo>
                    <a:pt x="1742" y="13218"/>
                    <a:pt x="2121" y="13520"/>
                    <a:pt x="2549" y="13520"/>
                  </a:cubicBezTo>
                  <a:cubicBezTo>
                    <a:pt x="2600" y="13520"/>
                    <a:pt x="2651" y="13516"/>
                    <a:pt x="2703" y="13507"/>
                  </a:cubicBezTo>
                  <a:lnTo>
                    <a:pt x="10038" y="12162"/>
                  </a:lnTo>
                  <a:cubicBezTo>
                    <a:pt x="10526" y="12079"/>
                    <a:pt x="10847" y="11602"/>
                    <a:pt x="10752" y="11126"/>
                  </a:cubicBezTo>
                  <a:lnTo>
                    <a:pt x="9180" y="2494"/>
                  </a:lnTo>
                  <a:cubicBezTo>
                    <a:pt x="9107" y="2064"/>
                    <a:pt x="8728" y="1763"/>
                    <a:pt x="8313" y="1763"/>
                  </a:cubicBezTo>
                  <a:cubicBezTo>
                    <a:pt x="8257" y="1763"/>
                    <a:pt x="8201" y="1768"/>
                    <a:pt x="8145" y="1780"/>
                  </a:cubicBezTo>
                  <a:lnTo>
                    <a:pt x="6859" y="2018"/>
                  </a:lnTo>
                  <a:lnTo>
                    <a:pt x="6811" y="1732"/>
                  </a:lnTo>
                  <a:cubicBezTo>
                    <a:pt x="6757" y="1451"/>
                    <a:pt x="6498" y="1249"/>
                    <a:pt x="6219" y="1249"/>
                  </a:cubicBezTo>
                  <a:cubicBezTo>
                    <a:pt x="6190" y="1249"/>
                    <a:pt x="6161" y="1251"/>
                    <a:pt x="6132" y="1256"/>
                  </a:cubicBezTo>
                  <a:lnTo>
                    <a:pt x="5180" y="1434"/>
                  </a:lnTo>
                  <a:cubicBezTo>
                    <a:pt x="5239" y="1268"/>
                    <a:pt x="5251" y="1089"/>
                    <a:pt x="5216" y="910"/>
                  </a:cubicBezTo>
                  <a:cubicBezTo>
                    <a:pt x="5131" y="380"/>
                    <a:pt x="4667" y="0"/>
                    <a:pt x="413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4" name="Google Shape;1874;p8"/>
            <p:cNvSpPr/>
            <p:nvPr/>
          </p:nvSpPr>
          <p:spPr>
            <a:xfrm>
              <a:off x="1154300" y="4220000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5"/>
                    <a:pt x="870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5" name="Google Shape;1875;p8"/>
            <p:cNvSpPr/>
            <p:nvPr/>
          </p:nvSpPr>
          <p:spPr>
            <a:xfrm>
              <a:off x="1207225" y="4208650"/>
              <a:ext cx="96400" cy="33625"/>
            </a:xfrm>
            <a:custGeom>
              <a:rect b="b" l="l" r="r" t="t"/>
              <a:pathLst>
                <a:path extrusionOk="0" h="1345" w="3856">
                  <a:moveTo>
                    <a:pt x="3258" y="1"/>
                  </a:moveTo>
                  <a:cubicBezTo>
                    <a:pt x="3223" y="1"/>
                    <a:pt x="3185" y="5"/>
                    <a:pt x="3146" y="14"/>
                  </a:cubicBezTo>
                  <a:lnTo>
                    <a:pt x="3134" y="14"/>
                  </a:lnTo>
                  <a:lnTo>
                    <a:pt x="539" y="478"/>
                  </a:lnTo>
                  <a:cubicBezTo>
                    <a:pt x="1" y="579"/>
                    <a:pt x="106" y="1345"/>
                    <a:pt x="607" y="1345"/>
                  </a:cubicBezTo>
                  <a:cubicBezTo>
                    <a:pt x="638" y="1345"/>
                    <a:pt x="671" y="1342"/>
                    <a:pt x="705" y="1335"/>
                  </a:cubicBezTo>
                  <a:lnTo>
                    <a:pt x="3289" y="871"/>
                  </a:lnTo>
                  <a:cubicBezTo>
                    <a:pt x="3855" y="793"/>
                    <a:pt x="3748" y="1"/>
                    <a:pt x="325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6" name="Google Shape;1876;p8"/>
            <p:cNvSpPr/>
            <p:nvPr/>
          </p:nvSpPr>
          <p:spPr>
            <a:xfrm>
              <a:off x="1164125" y="4273875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5"/>
                    <a:pt x="870" y="12"/>
                  </a:cubicBezTo>
                  <a:cubicBezTo>
                    <a:pt x="191" y="131"/>
                    <a:pt x="0" y="1012"/>
                    <a:pt x="560" y="1405"/>
                  </a:cubicBezTo>
                  <a:cubicBezTo>
                    <a:pt x="701" y="1502"/>
                    <a:pt x="854" y="1546"/>
                    <a:pt x="1002" y="1546"/>
                  </a:cubicBezTo>
                  <a:cubicBezTo>
                    <a:pt x="1453" y="1546"/>
                    <a:pt x="1861" y="1142"/>
                    <a:pt x="1762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7" name="Google Shape;1877;p8"/>
            <p:cNvSpPr/>
            <p:nvPr/>
          </p:nvSpPr>
          <p:spPr>
            <a:xfrm>
              <a:off x="1218000" y="4262500"/>
              <a:ext cx="94000" cy="33750"/>
            </a:xfrm>
            <a:custGeom>
              <a:rect b="b" l="l" r="r" t="t"/>
              <a:pathLst>
                <a:path extrusionOk="0" h="1350" w="3760">
                  <a:moveTo>
                    <a:pt x="3143" y="1"/>
                  </a:moveTo>
                  <a:cubicBezTo>
                    <a:pt x="3128" y="1"/>
                    <a:pt x="3112" y="1"/>
                    <a:pt x="3096" y="3"/>
                  </a:cubicBezTo>
                  <a:lnTo>
                    <a:pt x="500" y="467"/>
                  </a:lnTo>
                  <a:cubicBezTo>
                    <a:pt x="0" y="618"/>
                    <a:pt x="125" y="1349"/>
                    <a:pt x="631" y="1349"/>
                  </a:cubicBezTo>
                  <a:cubicBezTo>
                    <a:pt x="643" y="1349"/>
                    <a:pt x="655" y="1349"/>
                    <a:pt x="667" y="1348"/>
                  </a:cubicBezTo>
                  <a:lnTo>
                    <a:pt x="3263" y="872"/>
                  </a:lnTo>
                  <a:cubicBezTo>
                    <a:pt x="3759" y="722"/>
                    <a:pt x="3640" y="1"/>
                    <a:pt x="314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8" name="Google Shape;1878;p8"/>
            <p:cNvSpPr/>
            <p:nvPr/>
          </p:nvSpPr>
          <p:spPr>
            <a:xfrm>
              <a:off x="1174550" y="4331350"/>
              <a:ext cx="46600" cy="38925"/>
            </a:xfrm>
            <a:custGeom>
              <a:rect b="b" l="l" r="r" t="t"/>
              <a:pathLst>
                <a:path extrusionOk="0" h="1557" w="1864">
                  <a:moveTo>
                    <a:pt x="1009" y="0"/>
                  </a:moveTo>
                  <a:cubicBezTo>
                    <a:pt x="967" y="0"/>
                    <a:pt x="924" y="4"/>
                    <a:pt x="881" y="11"/>
                  </a:cubicBezTo>
                  <a:cubicBezTo>
                    <a:pt x="202" y="130"/>
                    <a:pt x="0" y="1011"/>
                    <a:pt x="572" y="1416"/>
                  </a:cubicBezTo>
                  <a:cubicBezTo>
                    <a:pt x="710" y="1513"/>
                    <a:pt x="860" y="1556"/>
                    <a:pt x="1007" y="1556"/>
                  </a:cubicBezTo>
                  <a:cubicBezTo>
                    <a:pt x="1454" y="1556"/>
                    <a:pt x="1864" y="1153"/>
                    <a:pt x="1774" y="642"/>
                  </a:cubicBezTo>
                  <a:cubicBezTo>
                    <a:pt x="1699" y="268"/>
                    <a:pt x="1376" y="0"/>
                    <a:pt x="100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9" name="Google Shape;1879;p8"/>
            <p:cNvSpPr/>
            <p:nvPr/>
          </p:nvSpPr>
          <p:spPr>
            <a:xfrm>
              <a:off x="1228100" y="4319925"/>
              <a:ext cx="94800" cy="33850"/>
            </a:xfrm>
            <a:custGeom>
              <a:rect b="b" l="l" r="r" t="t"/>
              <a:pathLst>
                <a:path extrusionOk="0" h="1354" w="3792">
                  <a:moveTo>
                    <a:pt x="3178" y="1"/>
                  </a:moveTo>
                  <a:cubicBezTo>
                    <a:pt x="3159" y="1"/>
                    <a:pt x="3140" y="2"/>
                    <a:pt x="3121" y="4"/>
                  </a:cubicBezTo>
                  <a:lnTo>
                    <a:pt x="525" y="480"/>
                  </a:lnTo>
                  <a:cubicBezTo>
                    <a:pt x="0" y="605"/>
                    <a:pt x="120" y="1354"/>
                    <a:pt x="613" y="1354"/>
                  </a:cubicBezTo>
                  <a:cubicBezTo>
                    <a:pt x="634" y="1354"/>
                    <a:pt x="657" y="1352"/>
                    <a:pt x="680" y="1349"/>
                  </a:cubicBezTo>
                  <a:lnTo>
                    <a:pt x="3275" y="885"/>
                  </a:lnTo>
                  <a:cubicBezTo>
                    <a:pt x="3792" y="747"/>
                    <a:pt x="3678" y="1"/>
                    <a:pt x="317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0" name="Google Shape;1880;p8"/>
            <p:cNvSpPr/>
            <p:nvPr/>
          </p:nvSpPr>
          <p:spPr>
            <a:xfrm>
              <a:off x="1130200" y="4570700"/>
              <a:ext cx="194075" cy="174025"/>
            </a:xfrm>
            <a:custGeom>
              <a:rect b="b" l="l" r="r" t="t"/>
              <a:pathLst>
                <a:path extrusionOk="0" h="6961" w="7763">
                  <a:moveTo>
                    <a:pt x="3924" y="1"/>
                  </a:moveTo>
                  <a:cubicBezTo>
                    <a:pt x="2893" y="1"/>
                    <a:pt x="1881" y="469"/>
                    <a:pt x="1214" y="1343"/>
                  </a:cubicBezTo>
                  <a:lnTo>
                    <a:pt x="6953" y="4975"/>
                  </a:lnTo>
                  <a:cubicBezTo>
                    <a:pt x="7763" y="3403"/>
                    <a:pt x="7239" y="1474"/>
                    <a:pt x="5751" y="534"/>
                  </a:cubicBezTo>
                  <a:cubicBezTo>
                    <a:pt x="5184" y="174"/>
                    <a:pt x="4551" y="1"/>
                    <a:pt x="3924" y="1"/>
                  </a:cubicBezTo>
                  <a:close/>
                  <a:moveTo>
                    <a:pt x="810" y="1986"/>
                  </a:moveTo>
                  <a:lnTo>
                    <a:pt x="810" y="1986"/>
                  </a:lnTo>
                  <a:cubicBezTo>
                    <a:pt x="0" y="3558"/>
                    <a:pt x="524" y="5487"/>
                    <a:pt x="2012" y="6427"/>
                  </a:cubicBezTo>
                  <a:cubicBezTo>
                    <a:pt x="2579" y="6787"/>
                    <a:pt x="3212" y="6960"/>
                    <a:pt x="3839" y="6960"/>
                  </a:cubicBezTo>
                  <a:cubicBezTo>
                    <a:pt x="4870" y="6960"/>
                    <a:pt x="5882" y="6492"/>
                    <a:pt x="6548" y="5618"/>
                  </a:cubicBezTo>
                  <a:lnTo>
                    <a:pt x="810" y="1986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1" name="Google Shape;1881;p8"/>
            <p:cNvSpPr/>
            <p:nvPr/>
          </p:nvSpPr>
          <p:spPr>
            <a:xfrm>
              <a:off x="1493625" y="4197375"/>
              <a:ext cx="152125" cy="141000"/>
            </a:xfrm>
            <a:custGeom>
              <a:rect b="b" l="l" r="r" t="t"/>
              <a:pathLst>
                <a:path extrusionOk="0" h="5640" w="6085">
                  <a:moveTo>
                    <a:pt x="3608" y="0"/>
                  </a:moveTo>
                  <a:lnTo>
                    <a:pt x="1215" y="1632"/>
                  </a:lnTo>
                  <a:cubicBezTo>
                    <a:pt x="251" y="2286"/>
                    <a:pt x="1" y="3596"/>
                    <a:pt x="655" y="4560"/>
                  </a:cubicBezTo>
                  <a:lnTo>
                    <a:pt x="763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2"/>
                    <a:pt x="3692" y="5275"/>
                  </a:cubicBezTo>
                  <a:lnTo>
                    <a:pt x="6085" y="3644"/>
                  </a:lnTo>
                  <a:lnTo>
                    <a:pt x="3608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2" name="Google Shape;1882;p8"/>
            <p:cNvSpPr/>
            <p:nvPr/>
          </p:nvSpPr>
          <p:spPr>
            <a:xfrm>
              <a:off x="1596625" y="4138825"/>
              <a:ext cx="151825" cy="141025"/>
            </a:xfrm>
            <a:custGeom>
              <a:rect b="b" l="l" r="r" t="t"/>
              <a:pathLst>
                <a:path extrusionOk="0" h="5641" w="6073">
                  <a:moveTo>
                    <a:pt x="3568" y="1"/>
                  </a:moveTo>
                  <a:cubicBezTo>
                    <a:pt x="3162" y="1"/>
                    <a:pt x="2752" y="119"/>
                    <a:pt x="2393" y="366"/>
                  </a:cubicBezTo>
                  <a:lnTo>
                    <a:pt x="0" y="1997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22" y="3354"/>
                    <a:pt x="6072" y="2045"/>
                    <a:pt x="5417" y="1092"/>
                  </a:cubicBezTo>
                  <a:lnTo>
                    <a:pt x="5310" y="926"/>
                  </a:lnTo>
                  <a:cubicBezTo>
                    <a:pt x="4902" y="325"/>
                    <a:pt x="4240" y="1"/>
                    <a:pt x="356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3" name="Google Shape;1883;p8"/>
            <p:cNvSpPr/>
            <p:nvPr/>
          </p:nvSpPr>
          <p:spPr>
            <a:xfrm>
              <a:off x="1449275" y="4488350"/>
              <a:ext cx="267925" cy="266925"/>
            </a:xfrm>
            <a:custGeom>
              <a:rect b="b" l="l" r="r" t="t"/>
              <a:pathLst>
                <a:path extrusionOk="0" h="10677" w="10717">
                  <a:moveTo>
                    <a:pt x="4999" y="0"/>
                  </a:moveTo>
                  <a:cubicBezTo>
                    <a:pt x="4821" y="0"/>
                    <a:pt x="4665" y="135"/>
                    <a:pt x="4644" y="327"/>
                  </a:cubicBezTo>
                  <a:lnTo>
                    <a:pt x="4180" y="3804"/>
                  </a:lnTo>
                  <a:lnTo>
                    <a:pt x="703" y="3339"/>
                  </a:lnTo>
                  <a:cubicBezTo>
                    <a:pt x="688" y="3338"/>
                    <a:pt x="673" y="3337"/>
                    <a:pt x="659" y="3337"/>
                  </a:cubicBezTo>
                  <a:cubicBezTo>
                    <a:pt x="474" y="3337"/>
                    <a:pt x="308" y="3473"/>
                    <a:pt x="286" y="3661"/>
                  </a:cubicBezTo>
                  <a:lnTo>
                    <a:pt x="24" y="5637"/>
                  </a:lnTo>
                  <a:cubicBezTo>
                    <a:pt x="1" y="5840"/>
                    <a:pt x="143" y="6030"/>
                    <a:pt x="346" y="6054"/>
                  </a:cubicBezTo>
                  <a:lnTo>
                    <a:pt x="3822" y="6518"/>
                  </a:lnTo>
                  <a:lnTo>
                    <a:pt x="3370" y="9995"/>
                  </a:lnTo>
                  <a:cubicBezTo>
                    <a:pt x="3334" y="10197"/>
                    <a:pt x="3477" y="10388"/>
                    <a:pt x="3691" y="10412"/>
                  </a:cubicBezTo>
                  <a:lnTo>
                    <a:pt x="5656" y="10674"/>
                  </a:lnTo>
                  <a:cubicBezTo>
                    <a:pt x="5671" y="10675"/>
                    <a:pt x="5686" y="10676"/>
                    <a:pt x="5700" y="10676"/>
                  </a:cubicBezTo>
                  <a:cubicBezTo>
                    <a:pt x="5885" y="10676"/>
                    <a:pt x="6051" y="10540"/>
                    <a:pt x="6073" y="10352"/>
                  </a:cubicBezTo>
                  <a:lnTo>
                    <a:pt x="6537" y="6876"/>
                  </a:lnTo>
                  <a:lnTo>
                    <a:pt x="10014" y="7328"/>
                  </a:lnTo>
                  <a:cubicBezTo>
                    <a:pt x="10033" y="7331"/>
                    <a:pt x="10053" y="7333"/>
                    <a:pt x="10072" y="7333"/>
                  </a:cubicBezTo>
                  <a:cubicBezTo>
                    <a:pt x="10252" y="7333"/>
                    <a:pt x="10409" y="7189"/>
                    <a:pt x="10430" y="7007"/>
                  </a:cubicBezTo>
                  <a:lnTo>
                    <a:pt x="10692" y="5042"/>
                  </a:lnTo>
                  <a:cubicBezTo>
                    <a:pt x="10716" y="4828"/>
                    <a:pt x="10573" y="4649"/>
                    <a:pt x="10371" y="4613"/>
                  </a:cubicBezTo>
                  <a:lnTo>
                    <a:pt x="6894" y="4161"/>
                  </a:lnTo>
                  <a:lnTo>
                    <a:pt x="7347" y="684"/>
                  </a:lnTo>
                  <a:cubicBezTo>
                    <a:pt x="7382" y="470"/>
                    <a:pt x="7240" y="291"/>
                    <a:pt x="7025" y="256"/>
                  </a:cubicBezTo>
                  <a:lnTo>
                    <a:pt x="5061" y="6"/>
                  </a:lnTo>
                  <a:cubicBezTo>
                    <a:pt x="5040" y="2"/>
                    <a:pt x="5019" y="0"/>
                    <a:pt x="499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4" name="Google Shape;1884;p8"/>
            <p:cNvSpPr/>
            <p:nvPr/>
          </p:nvSpPr>
          <p:spPr>
            <a:xfrm>
              <a:off x="311925" y="921825"/>
              <a:ext cx="271200" cy="337225"/>
            </a:xfrm>
            <a:custGeom>
              <a:rect b="b" l="l" r="r" t="t"/>
              <a:pathLst>
                <a:path extrusionOk="0" h="13489" w="10848">
                  <a:moveTo>
                    <a:pt x="4152" y="412"/>
                  </a:moveTo>
                  <a:cubicBezTo>
                    <a:pt x="4441" y="412"/>
                    <a:pt x="4724" y="584"/>
                    <a:pt x="4775" y="971"/>
                  </a:cubicBezTo>
                  <a:cubicBezTo>
                    <a:pt x="4811" y="1173"/>
                    <a:pt x="4751" y="1364"/>
                    <a:pt x="4632" y="1518"/>
                  </a:cubicBezTo>
                  <a:lnTo>
                    <a:pt x="3835" y="1661"/>
                  </a:lnTo>
                  <a:cubicBezTo>
                    <a:pt x="3668" y="1566"/>
                    <a:pt x="3549" y="1399"/>
                    <a:pt x="3501" y="1209"/>
                  </a:cubicBezTo>
                  <a:cubicBezTo>
                    <a:pt x="3386" y="709"/>
                    <a:pt x="3774" y="412"/>
                    <a:pt x="4152" y="412"/>
                  </a:cubicBezTo>
                  <a:close/>
                  <a:moveTo>
                    <a:pt x="7855" y="2726"/>
                  </a:moveTo>
                  <a:cubicBezTo>
                    <a:pt x="8117" y="2726"/>
                    <a:pt x="8352" y="2907"/>
                    <a:pt x="8395" y="3185"/>
                  </a:cubicBezTo>
                  <a:lnTo>
                    <a:pt x="9788" y="10746"/>
                  </a:lnTo>
                  <a:cubicBezTo>
                    <a:pt x="9835" y="11043"/>
                    <a:pt x="9633" y="11329"/>
                    <a:pt x="9335" y="11377"/>
                  </a:cubicBezTo>
                  <a:lnTo>
                    <a:pt x="3073" y="12520"/>
                  </a:lnTo>
                  <a:cubicBezTo>
                    <a:pt x="3037" y="12527"/>
                    <a:pt x="3002" y="12530"/>
                    <a:pt x="2968" y="12530"/>
                  </a:cubicBezTo>
                  <a:cubicBezTo>
                    <a:pt x="2711" y="12530"/>
                    <a:pt x="2482" y="12342"/>
                    <a:pt x="2430" y="12079"/>
                  </a:cubicBezTo>
                  <a:lnTo>
                    <a:pt x="1072" y="4519"/>
                  </a:lnTo>
                  <a:cubicBezTo>
                    <a:pt x="1013" y="4209"/>
                    <a:pt x="1215" y="3935"/>
                    <a:pt x="1513" y="3876"/>
                  </a:cubicBezTo>
                  <a:lnTo>
                    <a:pt x="2263" y="3745"/>
                  </a:lnTo>
                  <a:cubicBezTo>
                    <a:pt x="2294" y="3954"/>
                    <a:pt x="2473" y="4099"/>
                    <a:pt x="2677" y="4099"/>
                  </a:cubicBezTo>
                  <a:cubicBezTo>
                    <a:pt x="2705" y="4099"/>
                    <a:pt x="2734" y="4096"/>
                    <a:pt x="2763" y="4090"/>
                  </a:cubicBezTo>
                  <a:lnTo>
                    <a:pt x="6680" y="3376"/>
                  </a:lnTo>
                  <a:cubicBezTo>
                    <a:pt x="6906" y="3328"/>
                    <a:pt x="7061" y="3102"/>
                    <a:pt x="7025" y="2876"/>
                  </a:cubicBezTo>
                  <a:lnTo>
                    <a:pt x="7764" y="2733"/>
                  </a:lnTo>
                  <a:cubicBezTo>
                    <a:pt x="7794" y="2728"/>
                    <a:pt x="7825" y="2726"/>
                    <a:pt x="7855" y="2726"/>
                  </a:cubicBezTo>
                  <a:close/>
                  <a:moveTo>
                    <a:pt x="4138" y="1"/>
                  </a:moveTo>
                  <a:cubicBezTo>
                    <a:pt x="4073" y="1"/>
                    <a:pt x="4008" y="6"/>
                    <a:pt x="3942" y="18"/>
                  </a:cubicBezTo>
                  <a:cubicBezTo>
                    <a:pt x="3358" y="125"/>
                    <a:pt x="2965" y="697"/>
                    <a:pt x="3073" y="1280"/>
                  </a:cubicBezTo>
                  <a:cubicBezTo>
                    <a:pt x="3108" y="1459"/>
                    <a:pt x="3180" y="1614"/>
                    <a:pt x="3287" y="1756"/>
                  </a:cubicBezTo>
                  <a:lnTo>
                    <a:pt x="2513" y="1911"/>
                  </a:lnTo>
                  <a:cubicBezTo>
                    <a:pt x="2192" y="1971"/>
                    <a:pt x="1989" y="2268"/>
                    <a:pt x="2037" y="2590"/>
                  </a:cubicBezTo>
                  <a:lnTo>
                    <a:pt x="2096" y="2876"/>
                  </a:lnTo>
                  <a:lnTo>
                    <a:pt x="798" y="3102"/>
                  </a:lnTo>
                  <a:cubicBezTo>
                    <a:pt x="322" y="3185"/>
                    <a:pt x="1" y="3650"/>
                    <a:pt x="84" y="4138"/>
                  </a:cubicBezTo>
                  <a:lnTo>
                    <a:pt x="1668" y="12770"/>
                  </a:lnTo>
                  <a:cubicBezTo>
                    <a:pt x="1752" y="13189"/>
                    <a:pt x="2122" y="13489"/>
                    <a:pt x="2535" y="13489"/>
                  </a:cubicBezTo>
                  <a:cubicBezTo>
                    <a:pt x="2591" y="13489"/>
                    <a:pt x="2647" y="13484"/>
                    <a:pt x="2703" y="13472"/>
                  </a:cubicBezTo>
                  <a:lnTo>
                    <a:pt x="10050" y="12139"/>
                  </a:lnTo>
                  <a:cubicBezTo>
                    <a:pt x="10526" y="12043"/>
                    <a:pt x="10847" y="11579"/>
                    <a:pt x="10764" y="11091"/>
                  </a:cubicBezTo>
                  <a:lnTo>
                    <a:pt x="9180" y="2483"/>
                  </a:lnTo>
                  <a:cubicBezTo>
                    <a:pt x="9095" y="2046"/>
                    <a:pt x="8715" y="1743"/>
                    <a:pt x="8287" y="1743"/>
                  </a:cubicBezTo>
                  <a:cubicBezTo>
                    <a:pt x="8236" y="1743"/>
                    <a:pt x="8185" y="1748"/>
                    <a:pt x="8133" y="1756"/>
                  </a:cubicBezTo>
                  <a:lnTo>
                    <a:pt x="6859" y="1995"/>
                  </a:lnTo>
                  <a:lnTo>
                    <a:pt x="6811" y="1721"/>
                  </a:lnTo>
                  <a:cubicBezTo>
                    <a:pt x="6758" y="1435"/>
                    <a:pt x="6509" y="1235"/>
                    <a:pt x="6237" y="1235"/>
                  </a:cubicBezTo>
                  <a:cubicBezTo>
                    <a:pt x="6202" y="1235"/>
                    <a:pt x="6167" y="1238"/>
                    <a:pt x="6132" y="1245"/>
                  </a:cubicBezTo>
                  <a:lnTo>
                    <a:pt x="5180" y="1411"/>
                  </a:lnTo>
                  <a:cubicBezTo>
                    <a:pt x="5228" y="1245"/>
                    <a:pt x="5240" y="1066"/>
                    <a:pt x="5216" y="899"/>
                  </a:cubicBezTo>
                  <a:cubicBezTo>
                    <a:pt x="5110" y="370"/>
                    <a:pt x="4656" y="1"/>
                    <a:pt x="413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5" name="Google Shape;1885;p8"/>
            <p:cNvSpPr/>
            <p:nvPr/>
          </p:nvSpPr>
          <p:spPr>
            <a:xfrm>
              <a:off x="360150" y="1043050"/>
              <a:ext cx="46550" cy="38675"/>
            </a:xfrm>
            <a:custGeom>
              <a:rect b="b" l="l" r="r" t="t"/>
              <a:pathLst>
                <a:path extrusionOk="0" h="1547" w="1862">
                  <a:moveTo>
                    <a:pt x="1015" y="1"/>
                  </a:moveTo>
                  <a:cubicBezTo>
                    <a:pt x="967" y="1"/>
                    <a:pt x="919" y="5"/>
                    <a:pt x="870" y="15"/>
                  </a:cubicBezTo>
                  <a:cubicBezTo>
                    <a:pt x="191" y="134"/>
                    <a:pt x="1" y="1015"/>
                    <a:pt x="560" y="1408"/>
                  </a:cubicBezTo>
                  <a:cubicBezTo>
                    <a:pt x="700" y="1504"/>
                    <a:pt x="851" y="1547"/>
                    <a:pt x="997" y="1547"/>
                  </a:cubicBezTo>
                  <a:cubicBezTo>
                    <a:pt x="1451" y="1547"/>
                    <a:pt x="1862" y="1138"/>
                    <a:pt x="1763" y="634"/>
                  </a:cubicBezTo>
                  <a:cubicBezTo>
                    <a:pt x="1689" y="266"/>
                    <a:pt x="1374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6" name="Google Shape;1886;p8"/>
            <p:cNvSpPr/>
            <p:nvPr/>
          </p:nvSpPr>
          <p:spPr>
            <a:xfrm>
              <a:off x="413000" y="1031775"/>
              <a:ext cx="96200" cy="33875"/>
            </a:xfrm>
            <a:custGeom>
              <a:rect b="b" l="l" r="r" t="t"/>
              <a:pathLst>
                <a:path extrusionOk="0" h="1355" w="3848">
                  <a:moveTo>
                    <a:pt x="3261" y="1"/>
                  </a:moveTo>
                  <a:cubicBezTo>
                    <a:pt x="3226" y="1"/>
                    <a:pt x="3188" y="5"/>
                    <a:pt x="3149" y="14"/>
                  </a:cubicBezTo>
                  <a:lnTo>
                    <a:pt x="3137" y="14"/>
                  </a:lnTo>
                  <a:lnTo>
                    <a:pt x="542" y="490"/>
                  </a:lnTo>
                  <a:cubicBezTo>
                    <a:pt x="0" y="580"/>
                    <a:pt x="111" y="1354"/>
                    <a:pt x="610" y="1354"/>
                  </a:cubicBezTo>
                  <a:cubicBezTo>
                    <a:pt x="638" y="1354"/>
                    <a:pt x="666" y="1352"/>
                    <a:pt x="696" y="1347"/>
                  </a:cubicBezTo>
                  <a:lnTo>
                    <a:pt x="3292" y="871"/>
                  </a:lnTo>
                  <a:cubicBezTo>
                    <a:pt x="3847" y="793"/>
                    <a:pt x="3750" y="1"/>
                    <a:pt x="326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7" name="Google Shape;1887;p8"/>
            <p:cNvSpPr/>
            <p:nvPr/>
          </p:nvSpPr>
          <p:spPr>
            <a:xfrm>
              <a:off x="369975" y="1097000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0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8" name="Google Shape;1888;p8"/>
            <p:cNvSpPr/>
            <p:nvPr/>
          </p:nvSpPr>
          <p:spPr>
            <a:xfrm>
              <a:off x="423850" y="1085650"/>
              <a:ext cx="93800" cy="33725"/>
            </a:xfrm>
            <a:custGeom>
              <a:rect b="b" l="l" r="r" t="t"/>
              <a:pathLst>
                <a:path extrusionOk="0" h="1349" w="3752">
                  <a:moveTo>
                    <a:pt x="3132" y="0"/>
                  </a:moveTo>
                  <a:cubicBezTo>
                    <a:pt x="3120" y="0"/>
                    <a:pt x="3108" y="1"/>
                    <a:pt x="3096" y="2"/>
                  </a:cubicBezTo>
                  <a:lnTo>
                    <a:pt x="501" y="478"/>
                  </a:lnTo>
                  <a:cubicBezTo>
                    <a:pt x="0" y="618"/>
                    <a:pt x="125" y="1348"/>
                    <a:pt x="620" y="1348"/>
                  </a:cubicBezTo>
                  <a:cubicBezTo>
                    <a:pt x="632" y="1348"/>
                    <a:pt x="643" y="1348"/>
                    <a:pt x="655" y="1347"/>
                  </a:cubicBezTo>
                  <a:lnTo>
                    <a:pt x="3251" y="871"/>
                  </a:lnTo>
                  <a:cubicBezTo>
                    <a:pt x="3751" y="731"/>
                    <a:pt x="3638" y="0"/>
                    <a:pt x="313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9" name="Google Shape;1889;p8"/>
            <p:cNvSpPr/>
            <p:nvPr/>
          </p:nvSpPr>
          <p:spPr>
            <a:xfrm>
              <a:off x="380400" y="1154450"/>
              <a:ext cx="46625" cy="38900"/>
            </a:xfrm>
            <a:custGeom>
              <a:rect b="b" l="l" r="r" t="t"/>
              <a:pathLst>
                <a:path extrusionOk="0" h="1556" w="1865">
                  <a:moveTo>
                    <a:pt x="1013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191" y="131"/>
                    <a:pt x="0" y="1012"/>
                    <a:pt x="572" y="1417"/>
                  </a:cubicBezTo>
                  <a:cubicBezTo>
                    <a:pt x="708" y="1513"/>
                    <a:pt x="857" y="1556"/>
                    <a:pt x="1002" y="1556"/>
                  </a:cubicBezTo>
                  <a:cubicBezTo>
                    <a:pt x="1451" y="1556"/>
                    <a:pt x="1864" y="1147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0" name="Google Shape;1890;p8"/>
            <p:cNvSpPr/>
            <p:nvPr/>
          </p:nvSpPr>
          <p:spPr>
            <a:xfrm>
              <a:off x="433850" y="1143050"/>
              <a:ext cx="94925" cy="34125"/>
            </a:xfrm>
            <a:custGeom>
              <a:rect b="b" l="l" r="r" t="t"/>
              <a:pathLst>
                <a:path extrusionOk="0" h="1365" w="3797">
                  <a:moveTo>
                    <a:pt x="3171" y="0"/>
                  </a:moveTo>
                  <a:cubicBezTo>
                    <a:pt x="3152" y="0"/>
                    <a:pt x="3133" y="1"/>
                    <a:pt x="3113" y="4"/>
                  </a:cubicBezTo>
                  <a:lnTo>
                    <a:pt x="517" y="480"/>
                  </a:lnTo>
                  <a:cubicBezTo>
                    <a:pt x="0" y="606"/>
                    <a:pt x="115" y="1364"/>
                    <a:pt x="626" y="1364"/>
                  </a:cubicBezTo>
                  <a:cubicBezTo>
                    <a:pt x="645" y="1364"/>
                    <a:pt x="664" y="1363"/>
                    <a:pt x="684" y="1361"/>
                  </a:cubicBezTo>
                  <a:lnTo>
                    <a:pt x="3280" y="885"/>
                  </a:lnTo>
                  <a:cubicBezTo>
                    <a:pt x="3796" y="758"/>
                    <a:pt x="3682" y="0"/>
                    <a:pt x="3171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1" name="Google Shape;1891;p8"/>
            <p:cNvSpPr/>
            <p:nvPr/>
          </p:nvSpPr>
          <p:spPr>
            <a:xfrm>
              <a:off x="336050" y="1393950"/>
              <a:ext cx="194100" cy="173950"/>
            </a:xfrm>
            <a:custGeom>
              <a:rect b="b" l="l" r="r" t="t"/>
              <a:pathLst>
                <a:path extrusionOk="0" h="6958" w="7764">
                  <a:moveTo>
                    <a:pt x="3919" y="1"/>
                  </a:moveTo>
                  <a:cubicBezTo>
                    <a:pt x="2892" y="1"/>
                    <a:pt x="1881" y="465"/>
                    <a:pt x="1215" y="1338"/>
                  </a:cubicBezTo>
                  <a:lnTo>
                    <a:pt x="6953" y="4969"/>
                  </a:lnTo>
                  <a:cubicBezTo>
                    <a:pt x="7763" y="3398"/>
                    <a:pt x="7239" y="1469"/>
                    <a:pt x="5739" y="528"/>
                  </a:cubicBezTo>
                  <a:cubicBezTo>
                    <a:pt x="5176" y="173"/>
                    <a:pt x="4545" y="1"/>
                    <a:pt x="3919" y="1"/>
                  </a:cubicBezTo>
                  <a:close/>
                  <a:moveTo>
                    <a:pt x="810" y="1993"/>
                  </a:moveTo>
                  <a:lnTo>
                    <a:pt x="810" y="1993"/>
                  </a:lnTo>
                  <a:cubicBezTo>
                    <a:pt x="0" y="3553"/>
                    <a:pt x="524" y="5481"/>
                    <a:pt x="2012" y="6434"/>
                  </a:cubicBezTo>
                  <a:cubicBezTo>
                    <a:pt x="2572" y="6788"/>
                    <a:pt x="3201" y="6958"/>
                    <a:pt x="3824" y="6958"/>
                  </a:cubicBezTo>
                  <a:cubicBezTo>
                    <a:pt x="4859" y="6958"/>
                    <a:pt x="5880" y="6489"/>
                    <a:pt x="6549" y="5612"/>
                  </a:cubicBezTo>
                  <a:lnTo>
                    <a:pt x="810" y="1993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2" name="Google Shape;1892;p8"/>
            <p:cNvSpPr/>
            <p:nvPr/>
          </p:nvSpPr>
          <p:spPr>
            <a:xfrm>
              <a:off x="699475" y="1020500"/>
              <a:ext cx="152125" cy="141000"/>
            </a:xfrm>
            <a:custGeom>
              <a:rect b="b" l="l" r="r" t="t"/>
              <a:pathLst>
                <a:path extrusionOk="0" h="5640" w="6085">
                  <a:moveTo>
                    <a:pt x="3608" y="0"/>
                  </a:moveTo>
                  <a:lnTo>
                    <a:pt x="1215" y="1631"/>
                  </a:lnTo>
                  <a:cubicBezTo>
                    <a:pt x="251" y="2286"/>
                    <a:pt x="1" y="3596"/>
                    <a:pt x="656" y="4560"/>
                  </a:cubicBezTo>
                  <a:lnTo>
                    <a:pt x="763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1"/>
                    <a:pt x="3692" y="5275"/>
                  </a:cubicBezTo>
                  <a:lnTo>
                    <a:pt x="6085" y="3644"/>
                  </a:lnTo>
                  <a:lnTo>
                    <a:pt x="3608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3" name="Google Shape;1893;p8"/>
            <p:cNvSpPr/>
            <p:nvPr/>
          </p:nvSpPr>
          <p:spPr>
            <a:xfrm>
              <a:off x="802175" y="962250"/>
              <a:ext cx="152125" cy="140725"/>
            </a:xfrm>
            <a:custGeom>
              <a:rect b="b" l="l" r="r" t="t"/>
              <a:pathLst>
                <a:path extrusionOk="0" h="5629" w="6085">
                  <a:moveTo>
                    <a:pt x="3577" y="1"/>
                  </a:moveTo>
                  <a:cubicBezTo>
                    <a:pt x="3169" y="1"/>
                    <a:pt x="2757" y="119"/>
                    <a:pt x="2394" y="366"/>
                  </a:cubicBezTo>
                  <a:lnTo>
                    <a:pt x="0" y="1985"/>
                  </a:lnTo>
                  <a:lnTo>
                    <a:pt x="2489" y="5628"/>
                  </a:lnTo>
                  <a:lnTo>
                    <a:pt x="4870" y="4009"/>
                  </a:lnTo>
                  <a:cubicBezTo>
                    <a:pt x="5834" y="3354"/>
                    <a:pt x="6084" y="2044"/>
                    <a:pt x="5430" y="1080"/>
                  </a:cubicBezTo>
                  <a:lnTo>
                    <a:pt x="5322" y="925"/>
                  </a:lnTo>
                  <a:cubicBezTo>
                    <a:pt x="4914" y="324"/>
                    <a:pt x="4252" y="1"/>
                    <a:pt x="357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4" name="Google Shape;1894;p8"/>
            <p:cNvSpPr/>
            <p:nvPr/>
          </p:nvSpPr>
          <p:spPr>
            <a:xfrm>
              <a:off x="654825" y="1311750"/>
              <a:ext cx="268525" cy="266650"/>
            </a:xfrm>
            <a:custGeom>
              <a:rect b="b" l="l" r="r" t="t"/>
              <a:pathLst>
                <a:path extrusionOk="0" h="10666" w="10741">
                  <a:moveTo>
                    <a:pt x="5011" y="1"/>
                  </a:moveTo>
                  <a:cubicBezTo>
                    <a:pt x="4833" y="1"/>
                    <a:pt x="4677" y="136"/>
                    <a:pt x="4656" y="328"/>
                  </a:cubicBezTo>
                  <a:lnTo>
                    <a:pt x="4192" y="3805"/>
                  </a:lnTo>
                  <a:lnTo>
                    <a:pt x="715" y="3340"/>
                  </a:lnTo>
                  <a:cubicBezTo>
                    <a:pt x="700" y="3338"/>
                    <a:pt x="686" y="3338"/>
                    <a:pt x="671" y="3338"/>
                  </a:cubicBezTo>
                  <a:cubicBezTo>
                    <a:pt x="486" y="3338"/>
                    <a:pt x="320" y="3474"/>
                    <a:pt x="298" y="3662"/>
                  </a:cubicBezTo>
                  <a:lnTo>
                    <a:pt x="36" y="5638"/>
                  </a:lnTo>
                  <a:cubicBezTo>
                    <a:pt x="1" y="5840"/>
                    <a:pt x="144" y="6031"/>
                    <a:pt x="358" y="6055"/>
                  </a:cubicBezTo>
                  <a:lnTo>
                    <a:pt x="358" y="6043"/>
                  </a:lnTo>
                  <a:lnTo>
                    <a:pt x="3835" y="6507"/>
                  </a:lnTo>
                  <a:lnTo>
                    <a:pt x="3370" y="9984"/>
                  </a:lnTo>
                  <a:cubicBezTo>
                    <a:pt x="3346" y="10186"/>
                    <a:pt x="3489" y="10377"/>
                    <a:pt x="3692" y="10401"/>
                  </a:cubicBezTo>
                  <a:lnTo>
                    <a:pt x="5668" y="10663"/>
                  </a:lnTo>
                  <a:cubicBezTo>
                    <a:pt x="5683" y="10664"/>
                    <a:pt x="5698" y="10665"/>
                    <a:pt x="5712" y="10665"/>
                  </a:cubicBezTo>
                  <a:cubicBezTo>
                    <a:pt x="5898" y="10665"/>
                    <a:pt x="6063" y="10529"/>
                    <a:pt x="6085" y="10341"/>
                  </a:cubicBezTo>
                  <a:lnTo>
                    <a:pt x="6549" y="6864"/>
                  </a:lnTo>
                  <a:lnTo>
                    <a:pt x="10026" y="7329"/>
                  </a:lnTo>
                  <a:cubicBezTo>
                    <a:pt x="10041" y="7331"/>
                    <a:pt x="10055" y="7331"/>
                    <a:pt x="10070" y="7331"/>
                  </a:cubicBezTo>
                  <a:cubicBezTo>
                    <a:pt x="10255" y="7331"/>
                    <a:pt x="10421" y="7195"/>
                    <a:pt x="10454" y="7007"/>
                  </a:cubicBezTo>
                  <a:lnTo>
                    <a:pt x="10704" y="5031"/>
                  </a:lnTo>
                  <a:cubicBezTo>
                    <a:pt x="10740" y="4828"/>
                    <a:pt x="10597" y="4638"/>
                    <a:pt x="10383" y="4614"/>
                  </a:cubicBezTo>
                  <a:lnTo>
                    <a:pt x="6906" y="4150"/>
                  </a:lnTo>
                  <a:lnTo>
                    <a:pt x="7371" y="673"/>
                  </a:lnTo>
                  <a:cubicBezTo>
                    <a:pt x="7395" y="471"/>
                    <a:pt x="7252" y="280"/>
                    <a:pt x="7049" y="256"/>
                  </a:cubicBezTo>
                  <a:lnTo>
                    <a:pt x="5073" y="6"/>
                  </a:lnTo>
                  <a:cubicBezTo>
                    <a:pt x="5052" y="3"/>
                    <a:pt x="5031" y="1"/>
                    <a:pt x="501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5" name="Google Shape;1895;p8"/>
            <p:cNvSpPr/>
            <p:nvPr/>
          </p:nvSpPr>
          <p:spPr>
            <a:xfrm>
              <a:off x="311925" y="1715975"/>
              <a:ext cx="271200" cy="337450"/>
            </a:xfrm>
            <a:custGeom>
              <a:rect b="b" l="l" r="r" t="t"/>
              <a:pathLst>
                <a:path extrusionOk="0" h="13498" w="10848">
                  <a:moveTo>
                    <a:pt x="4148" y="414"/>
                  </a:moveTo>
                  <a:cubicBezTo>
                    <a:pt x="4438" y="414"/>
                    <a:pt x="4723" y="589"/>
                    <a:pt x="4775" y="982"/>
                  </a:cubicBezTo>
                  <a:cubicBezTo>
                    <a:pt x="4811" y="1173"/>
                    <a:pt x="4763" y="1375"/>
                    <a:pt x="4632" y="1518"/>
                  </a:cubicBezTo>
                  <a:lnTo>
                    <a:pt x="3835" y="1673"/>
                  </a:lnTo>
                  <a:cubicBezTo>
                    <a:pt x="3668" y="1578"/>
                    <a:pt x="3549" y="1411"/>
                    <a:pt x="3501" y="1209"/>
                  </a:cubicBezTo>
                  <a:cubicBezTo>
                    <a:pt x="3387" y="710"/>
                    <a:pt x="3771" y="414"/>
                    <a:pt x="4148" y="414"/>
                  </a:cubicBezTo>
                  <a:close/>
                  <a:moveTo>
                    <a:pt x="7868" y="2734"/>
                  </a:moveTo>
                  <a:cubicBezTo>
                    <a:pt x="8126" y="2734"/>
                    <a:pt x="8354" y="2923"/>
                    <a:pt x="8407" y="3185"/>
                  </a:cubicBezTo>
                  <a:lnTo>
                    <a:pt x="9788" y="10746"/>
                  </a:lnTo>
                  <a:cubicBezTo>
                    <a:pt x="9835" y="11043"/>
                    <a:pt x="9633" y="11329"/>
                    <a:pt x="9335" y="11377"/>
                  </a:cubicBezTo>
                  <a:lnTo>
                    <a:pt x="3073" y="12520"/>
                  </a:lnTo>
                  <a:cubicBezTo>
                    <a:pt x="3037" y="12527"/>
                    <a:pt x="3002" y="12530"/>
                    <a:pt x="2968" y="12530"/>
                  </a:cubicBezTo>
                  <a:cubicBezTo>
                    <a:pt x="2711" y="12530"/>
                    <a:pt x="2482" y="12342"/>
                    <a:pt x="2430" y="12079"/>
                  </a:cubicBezTo>
                  <a:lnTo>
                    <a:pt x="1072" y="4519"/>
                  </a:lnTo>
                  <a:cubicBezTo>
                    <a:pt x="1013" y="4221"/>
                    <a:pt x="1215" y="3935"/>
                    <a:pt x="1513" y="3888"/>
                  </a:cubicBezTo>
                  <a:lnTo>
                    <a:pt x="2263" y="3745"/>
                  </a:lnTo>
                  <a:cubicBezTo>
                    <a:pt x="2295" y="3960"/>
                    <a:pt x="2483" y="4107"/>
                    <a:pt x="2695" y="4107"/>
                  </a:cubicBezTo>
                  <a:cubicBezTo>
                    <a:pt x="2717" y="4107"/>
                    <a:pt x="2740" y="4105"/>
                    <a:pt x="2763" y="4102"/>
                  </a:cubicBezTo>
                  <a:lnTo>
                    <a:pt x="6680" y="3387"/>
                  </a:lnTo>
                  <a:cubicBezTo>
                    <a:pt x="6906" y="3340"/>
                    <a:pt x="7061" y="3114"/>
                    <a:pt x="7025" y="2887"/>
                  </a:cubicBezTo>
                  <a:lnTo>
                    <a:pt x="7764" y="2745"/>
                  </a:lnTo>
                  <a:cubicBezTo>
                    <a:pt x="7799" y="2737"/>
                    <a:pt x="7834" y="2734"/>
                    <a:pt x="7868" y="2734"/>
                  </a:cubicBezTo>
                  <a:close/>
                  <a:moveTo>
                    <a:pt x="4138" y="0"/>
                  </a:moveTo>
                  <a:cubicBezTo>
                    <a:pt x="4073" y="0"/>
                    <a:pt x="4008" y="6"/>
                    <a:pt x="3942" y="18"/>
                  </a:cubicBezTo>
                  <a:cubicBezTo>
                    <a:pt x="3358" y="125"/>
                    <a:pt x="2965" y="697"/>
                    <a:pt x="3073" y="1292"/>
                  </a:cubicBezTo>
                  <a:cubicBezTo>
                    <a:pt x="3108" y="1459"/>
                    <a:pt x="3180" y="1625"/>
                    <a:pt x="3287" y="1768"/>
                  </a:cubicBezTo>
                  <a:lnTo>
                    <a:pt x="2513" y="1911"/>
                  </a:lnTo>
                  <a:cubicBezTo>
                    <a:pt x="2192" y="1971"/>
                    <a:pt x="1989" y="2280"/>
                    <a:pt x="2037" y="2602"/>
                  </a:cubicBezTo>
                  <a:lnTo>
                    <a:pt x="2096" y="2875"/>
                  </a:lnTo>
                  <a:lnTo>
                    <a:pt x="798" y="3114"/>
                  </a:lnTo>
                  <a:cubicBezTo>
                    <a:pt x="322" y="3197"/>
                    <a:pt x="1" y="3661"/>
                    <a:pt x="84" y="4149"/>
                  </a:cubicBezTo>
                  <a:lnTo>
                    <a:pt x="1668" y="12758"/>
                  </a:lnTo>
                  <a:cubicBezTo>
                    <a:pt x="1742" y="13194"/>
                    <a:pt x="2121" y="13497"/>
                    <a:pt x="2549" y="13497"/>
                  </a:cubicBezTo>
                  <a:cubicBezTo>
                    <a:pt x="2600" y="13497"/>
                    <a:pt x="2652" y="13493"/>
                    <a:pt x="2703" y="13484"/>
                  </a:cubicBezTo>
                  <a:lnTo>
                    <a:pt x="10050" y="12139"/>
                  </a:lnTo>
                  <a:cubicBezTo>
                    <a:pt x="10526" y="12055"/>
                    <a:pt x="10847" y="11579"/>
                    <a:pt x="10764" y="11103"/>
                  </a:cubicBezTo>
                  <a:lnTo>
                    <a:pt x="9180" y="2471"/>
                  </a:lnTo>
                  <a:cubicBezTo>
                    <a:pt x="9106" y="2034"/>
                    <a:pt x="8727" y="1731"/>
                    <a:pt x="8299" y="1731"/>
                  </a:cubicBezTo>
                  <a:cubicBezTo>
                    <a:pt x="8248" y="1731"/>
                    <a:pt x="8196" y="1736"/>
                    <a:pt x="8145" y="1744"/>
                  </a:cubicBezTo>
                  <a:lnTo>
                    <a:pt x="6859" y="1994"/>
                  </a:lnTo>
                  <a:lnTo>
                    <a:pt x="6811" y="1721"/>
                  </a:lnTo>
                  <a:cubicBezTo>
                    <a:pt x="6757" y="1431"/>
                    <a:pt x="6500" y="1237"/>
                    <a:pt x="6223" y="1237"/>
                  </a:cubicBezTo>
                  <a:cubicBezTo>
                    <a:pt x="6193" y="1237"/>
                    <a:pt x="6163" y="1240"/>
                    <a:pt x="6132" y="1244"/>
                  </a:cubicBezTo>
                  <a:lnTo>
                    <a:pt x="5180" y="1423"/>
                  </a:lnTo>
                  <a:cubicBezTo>
                    <a:pt x="5228" y="1244"/>
                    <a:pt x="5240" y="1066"/>
                    <a:pt x="5216" y="899"/>
                  </a:cubicBezTo>
                  <a:cubicBezTo>
                    <a:pt x="5110" y="370"/>
                    <a:pt x="4656" y="0"/>
                    <a:pt x="413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6" name="Google Shape;1896;p8"/>
            <p:cNvSpPr/>
            <p:nvPr/>
          </p:nvSpPr>
          <p:spPr>
            <a:xfrm>
              <a:off x="360150" y="1837275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7" name="Google Shape;1897;p8"/>
            <p:cNvSpPr/>
            <p:nvPr/>
          </p:nvSpPr>
          <p:spPr>
            <a:xfrm>
              <a:off x="412650" y="1825825"/>
              <a:ext cx="96975" cy="34100"/>
            </a:xfrm>
            <a:custGeom>
              <a:rect b="b" l="l" r="r" t="t"/>
              <a:pathLst>
                <a:path extrusionOk="0" h="1364" w="3879">
                  <a:moveTo>
                    <a:pt x="3291" y="0"/>
                  </a:moveTo>
                  <a:cubicBezTo>
                    <a:pt x="3251" y="0"/>
                    <a:pt x="3208" y="6"/>
                    <a:pt x="3163" y="17"/>
                  </a:cubicBezTo>
                  <a:lnTo>
                    <a:pt x="3151" y="17"/>
                  </a:lnTo>
                  <a:lnTo>
                    <a:pt x="556" y="494"/>
                  </a:lnTo>
                  <a:cubicBezTo>
                    <a:pt x="0" y="571"/>
                    <a:pt x="108" y="1364"/>
                    <a:pt x="598" y="1364"/>
                  </a:cubicBezTo>
                  <a:cubicBezTo>
                    <a:pt x="634" y="1364"/>
                    <a:pt x="671" y="1360"/>
                    <a:pt x="710" y="1351"/>
                  </a:cubicBezTo>
                  <a:lnTo>
                    <a:pt x="3306" y="875"/>
                  </a:lnTo>
                  <a:cubicBezTo>
                    <a:pt x="3878" y="809"/>
                    <a:pt x="3779" y="0"/>
                    <a:pt x="3291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8" name="Google Shape;1898;p8"/>
            <p:cNvSpPr/>
            <p:nvPr/>
          </p:nvSpPr>
          <p:spPr>
            <a:xfrm>
              <a:off x="369975" y="1891150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0" y="1012"/>
                    <a:pt x="560" y="1405"/>
                  </a:cubicBezTo>
                  <a:cubicBezTo>
                    <a:pt x="701" y="1502"/>
                    <a:pt x="854" y="1545"/>
                    <a:pt x="1003" y="1545"/>
                  </a:cubicBezTo>
                  <a:cubicBezTo>
                    <a:pt x="1454" y="1545"/>
                    <a:pt x="1861" y="1145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9" name="Google Shape;1899;p8"/>
            <p:cNvSpPr/>
            <p:nvPr/>
          </p:nvSpPr>
          <p:spPr>
            <a:xfrm>
              <a:off x="423950" y="1879800"/>
              <a:ext cx="93700" cy="33750"/>
            </a:xfrm>
            <a:custGeom>
              <a:rect b="b" l="l" r="r" t="t"/>
              <a:pathLst>
                <a:path extrusionOk="0" h="1350" w="3748">
                  <a:moveTo>
                    <a:pt x="3128" y="0"/>
                  </a:moveTo>
                  <a:cubicBezTo>
                    <a:pt x="3116" y="0"/>
                    <a:pt x="3104" y="1"/>
                    <a:pt x="3092" y="2"/>
                  </a:cubicBezTo>
                  <a:lnTo>
                    <a:pt x="497" y="478"/>
                  </a:lnTo>
                  <a:cubicBezTo>
                    <a:pt x="0" y="628"/>
                    <a:pt x="119" y="1349"/>
                    <a:pt x="605" y="1349"/>
                  </a:cubicBezTo>
                  <a:cubicBezTo>
                    <a:pt x="620" y="1349"/>
                    <a:pt x="636" y="1348"/>
                    <a:pt x="651" y="1347"/>
                  </a:cubicBezTo>
                  <a:lnTo>
                    <a:pt x="3247" y="883"/>
                  </a:lnTo>
                  <a:cubicBezTo>
                    <a:pt x="3747" y="731"/>
                    <a:pt x="3634" y="0"/>
                    <a:pt x="312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0" name="Google Shape;1900;p8"/>
            <p:cNvSpPr/>
            <p:nvPr/>
          </p:nvSpPr>
          <p:spPr>
            <a:xfrm>
              <a:off x="380400" y="1948900"/>
              <a:ext cx="46600" cy="38625"/>
            </a:xfrm>
            <a:custGeom>
              <a:rect b="b" l="l" r="r" t="t"/>
              <a:pathLst>
                <a:path extrusionOk="0" h="1545" w="1864">
                  <a:moveTo>
                    <a:pt x="1014" y="0"/>
                  </a:moveTo>
                  <a:cubicBezTo>
                    <a:pt x="970" y="0"/>
                    <a:pt x="926" y="4"/>
                    <a:pt x="881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8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1" name="Google Shape;1901;p8"/>
            <p:cNvSpPr/>
            <p:nvPr/>
          </p:nvSpPr>
          <p:spPr>
            <a:xfrm>
              <a:off x="434050" y="1937225"/>
              <a:ext cx="94500" cy="34050"/>
            </a:xfrm>
            <a:custGeom>
              <a:rect b="b" l="l" r="r" t="t"/>
              <a:pathLst>
                <a:path extrusionOk="0" h="1362" w="3780">
                  <a:moveTo>
                    <a:pt x="3153" y="0"/>
                  </a:moveTo>
                  <a:cubicBezTo>
                    <a:pt x="3137" y="0"/>
                    <a:pt x="3121" y="1"/>
                    <a:pt x="3105" y="2"/>
                  </a:cubicBezTo>
                  <a:lnTo>
                    <a:pt x="3105" y="14"/>
                  </a:lnTo>
                  <a:lnTo>
                    <a:pt x="509" y="479"/>
                  </a:lnTo>
                  <a:cubicBezTo>
                    <a:pt x="1" y="617"/>
                    <a:pt x="120" y="1362"/>
                    <a:pt x="629" y="1362"/>
                  </a:cubicBezTo>
                  <a:cubicBezTo>
                    <a:pt x="644" y="1362"/>
                    <a:pt x="660" y="1361"/>
                    <a:pt x="676" y="1360"/>
                  </a:cubicBezTo>
                  <a:lnTo>
                    <a:pt x="3272" y="883"/>
                  </a:lnTo>
                  <a:cubicBezTo>
                    <a:pt x="3780" y="733"/>
                    <a:pt x="3660" y="0"/>
                    <a:pt x="315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2" name="Google Shape;1902;p8"/>
            <p:cNvSpPr/>
            <p:nvPr/>
          </p:nvSpPr>
          <p:spPr>
            <a:xfrm>
              <a:off x="336925" y="2188200"/>
              <a:ext cx="193225" cy="173650"/>
            </a:xfrm>
            <a:custGeom>
              <a:rect b="b" l="l" r="r" t="t"/>
              <a:pathLst>
                <a:path extrusionOk="0" h="6946" w="7729">
                  <a:moveTo>
                    <a:pt x="3896" y="0"/>
                  </a:moveTo>
                  <a:cubicBezTo>
                    <a:pt x="2865" y="0"/>
                    <a:pt x="1848" y="469"/>
                    <a:pt x="1180" y="1346"/>
                  </a:cubicBezTo>
                  <a:lnTo>
                    <a:pt x="6918" y="4965"/>
                  </a:lnTo>
                  <a:cubicBezTo>
                    <a:pt x="7728" y="3394"/>
                    <a:pt x="7204" y="1465"/>
                    <a:pt x="5704" y="524"/>
                  </a:cubicBezTo>
                  <a:cubicBezTo>
                    <a:pt x="5144" y="171"/>
                    <a:pt x="4517" y="0"/>
                    <a:pt x="3896" y="0"/>
                  </a:cubicBezTo>
                  <a:close/>
                  <a:moveTo>
                    <a:pt x="775" y="1989"/>
                  </a:moveTo>
                  <a:lnTo>
                    <a:pt x="775" y="1989"/>
                  </a:lnTo>
                  <a:cubicBezTo>
                    <a:pt x="1" y="3548"/>
                    <a:pt x="489" y="5477"/>
                    <a:pt x="1954" y="6418"/>
                  </a:cubicBezTo>
                  <a:cubicBezTo>
                    <a:pt x="2521" y="6774"/>
                    <a:pt x="3155" y="6945"/>
                    <a:pt x="3783" y="6945"/>
                  </a:cubicBezTo>
                  <a:cubicBezTo>
                    <a:pt x="4816" y="6945"/>
                    <a:pt x="5833" y="6482"/>
                    <a:pt x="6514" y="5608"/>
                  </a:cubicBezTo>
                  <a:lnTo>
                    <a:pt x="775" y="1989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3" name="Google Shape;1903;p8"/>
            <p:cNvSpPr/>
            <p:nvPr/>
          </p:nvSpPr>
          <p:spPr>
            <a:xfrm>
              <a:off x="699475" y="1814925"/>
              <a:ext cx="152125" cy="140725"/>
            </a:xfrm>
            <a:custGeom>
              <a:rect b="b" l="l" r="r" t="t"/>
              <a:pathLst>
                <a:path extrusionOk="0" h="5629" w="6085">
                  <a:moveTo>
                    <a:pt x="3608" y="1"/>
                  </a:moveTo>
                  <a:lnTo>
                    <a:pt x="1215" y="1620"/>
                  </a:lnTo>
                  <a:cubicBezTo>
                    <a:pt x="251" y="2275"/>
                    <a:pt x="1" y="3585"/>
                    <a:pt x="656" y="4549"/>
                  </a:cubicBezTo>
                  <a:lnTo>
                    <a:pt x="763" y="4704"/>
                  </a:lnTo>
                  <a:cubicBezTo>
                    <a:pt x="1171" y="5305"/>
                    <a:pt x="1833" y="5629"/>
                    <a:pt x="2508" y="5629"/>
                  </a:cubicBezTo>
                  <a:cubicBezTo>
                    <a:pt x="2916" y="5629"/>
                    <a:pt x="3328" y="5510"/>
                    <a:pt x="3692" y="5264"/>
                  </a:cubicBezTo>
                  <a:lnTo>
                    <a:pt x="6085" y="3644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4" name="Google Shape;1904;p8"/>
            <p:cNvSpPr/>
            <p:nvPr/>
          </p:nvSpPr>
          <p:spPr>
            <a:xfrm>
              <a:off x="802175" y="1756600"/>
              <a:ext cx="152125" cy="140800"/>
            </a:xfrm>
            <a:custGeom>
              <a:rect b="b" l="l" r="r" t="t"/>
              <a:pathLst>
                <a:path extrusionOk="0" h="5632" w="6085">
                  <a:moveTo>
                    <a:pt x="3588" y="1"/>
                  </a:moveTo>
                  <a:cubicBezTo>
                    <a:pt x="3177" y="1"/>
                    <a:pt x="2760" y="120"/>
                    <a:pt x="2394" y="369"/>
                  </a:cubicBezTo>
                  <a:lnTo>
                    <a:pt x="0" y="1989"/>
                  </a:lnTo>
                  <a:lnTo>
                    <a:pt x="2489" y="5632"/>
                  </a:lnTo>
                  <a:lnTo>
                    <a:pt x="4870" y="4001"/>
                  </a:lnTo>
                  <a:cubicBezTo>
                    <a:pt x="5834" y="3346"/>
                    <a:pt x="6084" y="2036"/>
                    <a:pt x="5430" y="1072"/>
                  </a:cubicBezTo>
                  <a:lnTo>
                    <a:pt x="5430" y="1072"/>
                  </a:lnTo>
                  <a:lnTo>
                    <a:pt x="5430" y="1084"/>
                  </a:lnTo>
                  <a:lnTo>
                    <a:pt x="5322" y="917"/>
                  </a:lnTo>
                  <a:cubicBezTo>
                    <a:pt x="4917" y="319"/>
                    <a:pt x="4259" y="1"/>
                    <a:pt x="358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5" name="Google Shape;1905;p8"/>
            <p:cNvSpPr/>
            <p:nvPr/>
          </p:nvSpPr>
          <p:spPr>
            <a:xfrm>
              <a:off x="655125" y="2105900"/>
              <a:ext cx="268225" cy="266700"/>
            </a:xfrm>
            <a:custGeom>
              <a:rect b="b" l="l" r="r" t="t"/>
              <a:pathLst>
                <a:path extrusionOk="0" h="10668" w="10729">
                  <a:moveTo>
                    <a:pt x="4998" y="1"/>
                  </a:moveTo>
                  <a:cubicBezTo>
                    <a:pt x="4821" y="1"/>
                    <a:pt x="4665" y="134"/>
                    <a:pt x="4644" y="316"/>
                  </a:cubicBezTo>
                  <a:lnTo>
                    <a:pt x="4180" y="3804"/>
                  </a:lnTo>
                  <a:lnTo>
                    <a:pt x="703" y="3340"/>
                  </a:lnTo>
                  <a:cubicBezTo>
                    <a:pt x="688" y="3338"/>
                    <a:pt x="674" y="3337"/>
                    <a:pt x="659" y="3337"/>
                  </a:cubicBezTo>
                  <a:cubicBezTo>
                    <a:pt x="475" y="3337"/>
                    <a:pt x="320" y="3474"/>
                    <a:pt x="286" y="3661"/>
                  </a:cubicBezTo>
                  <a:lnTo>
                    <a:pt x="24" y="5626"/>
                  </a:lnTo>
                  <a:cubicBezTo>
                    <a:pt x="1" y="5828"/>
                    <a:pt x="144" y="6019"/>
                    <a:pt x="346" y="6043"/>
                  </a:cubicBezTo>
                  <a:lnTo>
                    <a:pt x="3823" y="6507"/>
                  </a:lnTo>
                  <a:lnTo>
                    <a:pt x="3358" y="9984"/>
                  </a:lnTo>
                  <a:cubicBezTo>
                    <a:pt x="3334" y="10186"/>
                    <a:pt x="3477" y="10377"/>
                    <a:pt x="3680" y="10400"/>
                  </a:cubicBezTo>
                  <a:lnTo>
                    <a:pt x="5656" y="10662"/>
                  </a:lnTo>
                  <a:cubicBezTo>
                    <a:pt x="5677" y="10666"/>
                    <a:pt x="5698" y="10668"/>
                    <a:pt x="5718" y="10668"/>
                  </a:cubicBezTo>
                  <a:cubicBezTo>
                    <a:pt x="5896" y="10668"/>
                    <a:pt x="6051" y="10533"/>
                    <a:pt x="6073" y="10341"/>
                  </a:cubicBezTo>
                  <a:lnTo>
                    <a:pt x="6537" y="6864"/>
                  </a:lnTo>
                  <a:lnTo>
                    <a:pt x="10014" y="7329"/>
                  </a:lnTo>
                  <a:cubicBezTo>
                    <a:pt x="10029" y="7330"/>
                    <a:pt x="10043" y="7331"/>
                    <a:pt x="10058" y="7331"/>
                  </a:cubicBezTo>
                  <a:cubicBezTo>
                    <a:pt x="10243" y="7331"/>
                    <a:pt x="10409" y="7195"/>
                    <a:pt x="10442" y="7007"/>
                  </a:cubicBezTo>
                  <a:lnTo>
                    <a:pt x="10692" y="5031"/>
                  </a:lnTo>
                  <a:cubicBezTo>
                    <a:pt x="10728" y="4828"/>
                    <a:pt x="10585" y="4638"/>
                    <a:pt x="10371" y="4614"/>
                  </a:cubicBezTo>
                  <a:lnTo>
                    <a:pt x="6894" y="4150"/>
                  </a:lnTo>
                  <a:lnTo>
                    <a:pt x="7347" y="685"/>
                  </a:lnTo>
                  <a:cubicBezTo>
                    <a:pt x="7383" y="471"/>
                    <a:pt x="7240" y="292"/>
                    <a:pt x="7025" y="256"/>
                  </a:cubicBezTo>
                  <a:lnTo>
                    <a:pt x="5061" y="6"/>
                  </a:lnTo>
                  <a:cubicBezTo>
                    <a:pt x="5040" y="3"/>
                    <a:pt x="5019" y="1"/>
                    <a:pt x="499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6" name="Google Shape;1906;p8"/>
            <p:cNvSpPr/>
            <p:nvPr/>
          </p:nvSpPr>
          <p:spPr>
            <a:xfrm>
              <a:off x="311925" y="2510400"/>
              <a:ext cx="271200" cy="337175"/>
            </a:xfrm>
            <a:custGeom>
              <a:rect b="b" l="l" r="r" t="t"/>
              <a:pathLst>
                <a:path extrusionOk="0" h="13487" w="10848">
                  <a:moveTo>
                    <a:pt x="4146" y="408"/>
                  </a:moveTo>
                  <a:cubicBezTo>
                    <a:pt x="4436" y="408"/>
                    <a:pt x="4723" y="582"/>
                    <a:pt x="4775" y="971"/>
                  </a:cubicBezTo>
                  <a:cubicBezTo>
                    <a:pt x="4811" y="1162"/>
                    <a:pt x="4751" y="1364"/>
                    <a:pt x="4632" y="1507"/>
                  </a:cubicBezTo>
                  <a:lnTo>
                    <a:pt x="3835" y="1662"/>
                  </a:lnTo>
                  <a:cubicBezTo>
                    <a:pt x="3668" y="1567"/>
                    <a:pt x="3549" y="1400"/>
                    <a:pt x="3501" y="1209"/>
                  </a:cubicBezTo>
                  <a:lnTo>
                    <a:pt x="3501" y="1197"/>
                  </a:lnTo>
                  <a:cubicBezTo>
                    <a:pt x="3387" y="700"/>
                    <a:pt x="3769" y="408"/>
                    <a:pt x="4146" y="408"/>
                  </a:cubicBezTo>
                  <a:close/>
                  <a:moveTo>
                    <a:pt x="7855" y="2714"/>
                  </a:moveTo>
                  <a:cubicBezTo>
                    <a:pt x="8118" y="2714"/>
                    <a:pt x="8352" y="2895"/>
                    <a:pt x="8395" y="3162"/>
                  </a:cubicBezTo>
                  <a:lnTo>
                    <a:pt x="9788" y="10734"/>
                  </a:lnTo>
                  <a:cubicBezTo>
                    <a:pt x="9835" y="11032"/>
                    <a:pt x="9633" y="11318"/>
                    <a:pt x="9335" y="11365"/>
                  </a:cubicBezTo>
                  <a:lnTo>
                    <a:pt x="3073" y="12508"/>
                  </a:lnTo>
                  <a:cubicBezTo>
                    <a:pt x="3037" y="12515"/>
                    <a:pt x="3002" y="12519"/>
                    <a:pt x="2968" y="12519"/>
                  </a:cubicBezTo>
                  <a:cubicBezTo>
                    <a:pt x="2711" y="12519"/>
                    <a:pt x="2482" y="12330"/>
                    <a:pt x="2430" y="12068"/>
                  </a:cubicBezTo>
                  <a:lnTo>
                    <a:pt x="1072" y="4507"/>
                  </a:lnTo>
                  <a:cubicBezTo>
                    <a:pt x="1013" y="4210"/>
                    <a:pt x="1215" y="3924"/>
                    <a:pt x="1513" y="3876"/>
                  </a:cubicBezTo>
                  <a:lnTo>
                    <a:pt x="2263" y="3733"/>
                  </a:lnTo>
                  <a:cubicBezTo>
                    <a:pt x="2295" y="3949"/>
                    <a:pt x="2483" y="4096"/>
                    <a:pt x="2695" y="4096"/>
                  </a:cubicBezTo>
                  <a:cubicBezTo>
                    <a:pt x="2717" y="4096"/>
                    <a:pt x="2740" y="4094"/>
                    <a:pt x="2763" y="4091"/>
                  </a:cubicBezTo>
                  <a:lnTo>
                    <a:pt x="6680" y="3376"/>
                  </a:lnTo>
                  <a:cubicBezTo>
                    <a:pt x="6906" y="3329"/>
                    <a:pt x="7061" y="3102"/>
                    <a:pt x="7025" y="2864"/>
                  </a:cubicBezTo>
                  <a:lnTo>
                    <a:pt x="7764" y="2721"/>
                  </a:lnTo>
                  <a:cubicBezTo>
                    <a:pt x="7794" y="2717"/>
                    <a:pt x="7825" y="2714"/>
                    <a:pt x="7855" y="2714"/>
                  </a:cubicBezTo>
                  <a:close/>
                  <a:moveTo>
                    <a:pt x="4142" y="1"/>
                  </a:moveTo>
                  <a:cubicBezTo>
                    <a:pt x="4076" y="1"/>
                    <a:pt x="4009" y="7"/>
                    <a:pt x="3942" y="19"/>
                  </a:cubicBezTo>
                  <a:cubicBezTo>
                    <a:pt x="3358" y="126"/>
                    <a:pt x="2965" y="685"/>
                    <a:pt x="3073" y="1281"/>
                  </a:cubicBezTo>
                  <a:cubicBezTo>
                    <a:pt x="3108" y="1447"/>
                    <a:pt x="3180" y="1614"/>
                    <a:pt x="3287" y="1757"/>
                  </a:cubicBezTo>
                  <a:lnTo>
                    <a:pt x="2513" y="1900"/>
                  </a:lnTo>
                  <a:cubicBezTo>
                    <a:pt x="2192" y="1959"/>
                    <a:pt x="1989" y="2257"/>
                    <a:pt x="2037" y="2579"/>
                  </a:cubicBezTo>
                  <a:lnTo>
                    <a:pt x="2096" y="2864"/>
                  </a:lnTo>
                  <a:lnTo>
                    <a:pt x="798" y="3091"/>
                  </a:lnTo>
                  <a:cubicBezTo>
                    <a:pt x="322" y="3186"/>
                    <a:pt x="1" y="3650"/>
                    <a:pt x="84" y="4126"/>
                  </a:cubicBezTo>
                  <a:lnTo>
                    <a:pt x="1668" y="12758"/>
                  </a:lnTo>
                  <a:cubicBezTo>
                    <a:pt x="1742" y="13193"/>
                    <a:pt x="2118" y="13486"/>
                    <a:pt x="2545" y="13486"/>
                  </a:cubicBezTo>
                  <a:cubicBezTo>
                    <a:pt x="2597" y="13486"/>
                    <a:pt x="2650" y="13482"/>
                    <a:pt x="2703" y="13473"/>
                  </a:cubicBezTo>
                  <a:lnTo>
                    <a:pt x="10050" y="12127"/>
                  </a:lnTo>
                  <a:cubicBezTo>
                    <a:pt x="10526" y="12044"/>
                    <a:pt x="10847" y="11580"/>
                    <a:pt x="10764" y="11091"/>
                  </a:cubicBezTo>
                  <a:lnTo>
                    <a:pt x="9180" y="2459"/>
                  </a:lnTo>
                  <a:cubicBezTo>
                    <a:pt x="9107" y="2029"/>
                    <a:pt x="8737" y="1728"/>
                    <a:pt x="8317" y="1728"/>
                  </a:cubicBezTo>
                  <a:cubicBezTo>
                    <a:pt x="8260" y="1728"/>
                    <a:pt x="8202" y="1734"/>
                    <a:pt x="8145" y="1745"/>
                  </a:cubicBezTo>
                  <a:lnTo>
                    <a:pt x="6859" y="1983"/>
                  </a:lnTo>
                  <a:lnTo>
                    <a:pt x="6811" y="1709"/>
                  </a:lnTo>
                  <a:cubicBezTo>
                    <a:pt x="6757" y="1419"/>
                    <a:pt x="6500" y="1226"/>
                    <a:pt x="6223" y="1226"/>
                  </a:cubicBezTo>
                  <a:cubicBezTo>
                    <a:pt x="6193" y="1226"/>
                    <a:pt x="6163" y="1228"/>
                    <a:pt x="6132" y="1233"/>
                  </a:cubicBezTo>
                  <a:lnTo>
                    <a:pt x="5180" y="1412"/>
                  </a:lnTo>
                  <a:cubicBezTo>
                    <a:pt x="5228" y="1245"/>
                    <a:pt x="5240" y="1066"/>
                    <a:pt x="5216" y="888"/>
                  </a:cubicBezTo>
                  <a:cubicBezTo>
                    <a:pt x="5110" y="360"/>
                    <a:pt x="4658" y="1"/>
                    <a:pt x="414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7" name="Google Shape;1907;p8"/>
            <p:cNvSpPr/>
            <p:nvPr/>
          </p:nvSpPr>
          <p:spPr>
            <a:xfrm>
              <a:off x="360150" y="2631725"/>
              <a:ext cx="46550" cy="38625"/>
            </a:xfrm>
            <a:custGeom>
              <a:rect b="b" l="l" r="r" t="t"/>
              <a:pathLst>
                <a:path extrusionOk="0" h="1545" w="1862">
                  <a:moveTo>
                    <a:pt x="1002" y="0"/>
                  </a:moveTo>
                  <a:cubicBezTo>
                    <a:pt x="958" y="0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88" y="258"/>
                    <a:pt x="1367" y="0"/>
                    <a:pt x="100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8" name="Google Shape;1908;p8"/>
            <p:cNvSpPr/>
            <p:nvPr/>
          </p:nvSpPr>
          <p:spPr>
            <a:xfrm>
              <a:off x="413075" y="2620125"/>
              <a:ext cx="96200" cy="33850"/>
            </a:xfrm>
            <a:custGeom>
              <a:rect b="b" l="l" r="r" t="t"/>
              <a:pathLst>
                <a:path extrusionOk="0" h="1354" w="3848">
                  <a:moveTo>
                    <a:pt x="3250" y="0"/>
                  </a:moveTo>
                  <a:cubicBezTo>
                    <a:pt x="3217" y="0"/>
                    <a:pt x="3182" y="4"/>
                    <a:pt x="3146" y="11"/>
                  </a:cubicBezTo>
                  <a:lnTo>
                    <a:pt x="3134" y="11"/>
                  </a:lnTo>
                  <a:lnTo>
                    <a:pt x="539" y="487"/>
                  </a:lnTo>
                  <a:cubicBezTo>
                    <a:pt x="1" y="588"/>
                    <a:pt x="106" y="1354"/>
                    <a:pt x="597" y="1354"/>
                  </a:cubicBezTo>
                  <a:cubicBezTo>
                    <a:pt x="628" y="1354"/>
                    <a:pt x="660" y="1351"/>
                    <a:pt x="693" y="1345"/>
                  </a:cubicBezTo>
                  <a:lnTo>
                    <a:pt x="3289" y="868"/>
                  </a:lnTo>
                  <a:cubicBezTo>
                    <a:pt x="3847" y="790"/>
                    <a:pt x="3746" y="0"/>
                    <a:pt x="325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9" name="Google Shape;1909;p8"/>
            <p:cNvSpPr/>
            <p:nvPr/>
          </p:nvSpPr>
          <p:spPr>
            <a:xfrm>
              <a:off x="369975" y="2685525"/>
              <a:ext cx="46550" cy="38700"/>
            </a:xfrm>
            <a:custGeom>
              <a:rect b="b" l="l" r="r" t="t"/>
              <a:pathLst>
                <a:path extrusionOk="0" h="1548" w="1862">
                  <a:moveTo>
                    <a:pt x="1015" y="0"/>
                  </a:moveTo>
                  <a:cubicBezTo>
                    <a:pt x="967" y="0"/>
                    <a:pt x="919" y="5"/>
                    <a:pt x="870" y="15"/>
                  </a:cubicBezTo>
                  <a:cubicBezTo>
                    <a:pt x="191" y="122"/>
                    <a:pt x="0" y="1015"/>
                    <a:pt x="560" y="1408"/>
                  </a:cubicBezTo>
                  <a:cubicBezTo>
                    <a:pt x="701" y="1505"/>
                    <a:pt x="854" y="1548"/>
                    <a:pt x="1002" y="1548"/>
                  </a:cubicBezTo>
                  <a:cubicBezTo>
                    <a:pt x="1453" y="1548"/>
                    <a:pt x="1861" y="1145"/>
                    <a:pt x="1763" y="634"/>
                  </a:cubicBezTo>
                  <a:cubicBezTo>
                    <a:pt x="1700" y="266"/>
                    <a:pt x="1377" y="0"/>
                    <a:pt x="1015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0" name="Google Shape;1910;p8"/>
            <p:cNvSpPr/>
            <p:nvPr/>
          </p:nvSpPr>
          <p:spPr>
            <a:xfrm>
              <a:off x="423950" y="2673950"/>
              <a:ext cx="93700" cy="33725"/>
            </a:xfrm>
            <a:custGeom>
              <a:rect b="b" l="l" r="r" t="t"/>
              <a:pathLst>
                <a:path extrusionOk="0" h="1349" w="3748">
                  <a:moveTo>
                    <a:pt x="3128" y="0"/>
                  </a:moveTo>
                  <a:cubicBezTo>
                    <a:pt x="3116" y="0"/>
                    <a:pt x="3104" y="1"/>
                    <a:pt x="3092" y="1"/>
                  </a:cubicBezTo>
                  <a:lnTo>
                    <a:pt x="497" y="478"/>
                  </a:lnTo>
                  <a:cubicBezTo>
                    <a:pt x="0" y="628"/>
                    <a:pt x="119" y="1349"/>
                    <a:pt x="605" y="1349"/>
                  </a:cubicBezTo>
                  <a:cubicBezTo>
                    <a:pt x="620" y="1349"/>
                    <a:pt x="636" y="1348"/>
                    <a:pt x="651" y="1347"/>
                  </a:cubicBezTo>
                  <a:lnTo>
                    <a:pt x="3247" y="882"/>
                  </a:lnTo>
                  <a:cubicBezTo>
                    <a:pt x="3747" y="731"/>
                    <a:pt x="3634" y="0"/>
                    <a:pt x="312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1" name="Google Shape;1911;p8"/>
            <p:cNvSpPr/>
            <p:nvPr/>
          </p:nvSpPr>
          <p:spPr>
            <a:xfrm>
              <a:off x="380400" y="2743050"/>
              <a:ext cx="46600" cy="38625"/>
            </a:xfrm>
            <a:custGeom>
              <a:rect b="b" l="l" r="r" t="t"/>
              <a:pathLst>
                <a:path extrusionOk="0" h="1545" w="1864">
                  <a:moveTo>
                    <a:pt x="1014" y="0"/>
                  </a:moveTo>
                  <a:cubicBezTo>
                    <a:pt x="970" y="0"/>
                    <a:pt x="926" y="4"/>
                    <a:pt x="881" y="11"/>
                  </a:cubicBezTo>
                  <a:cubicBezTo>
                    <a:pt x="191" y="131"/>
                    <a:pt x="0" y="1012"/>
                    <a:pt x="572" y="1404"/>
                  </a:cubicBezTo>
                  <a:cubicBezTo>
                    <a:pt x="710" y="1501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8"/>
                    <a:pt x="1378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2" name="Google Shape;1912;p8"/>
            <p:cNvSpPr/>
            <p:nvPr/>
          </p:nvSpPr>
          <p:spPr>
            <a:xfrm>
              <a:off x="433850" y="2731600"/>
              <a:ext cx="94825" cy="33850"/>
            </a:xfrm>
            <a:custGeom>
              <a:rect b="b" l="l" r="r" t="t"/>
              <a:pathLst>
                <a:path extrusionOk="0" h="1354" w="3793">
                  <a:moveTo>
                    <a:pt x="3181" y="1"/>
                  </a:moveTo>
                  <a:cubicBezTo>
                    <a:pt x="3159" y="1"/>
                    <a:pt x="3136" y="2"/>
                    <a:pt x="3113" y="5"/>
                  </a:cubicBezTo>
                  <a:lnTo>
                    <a:pt x="517" y="469"/>
                  </a:lnTo>
                  <a:cubicBezTo>
                    <a:pt x="1" y="607"/>
                    <a:pt x="115" y="1354"/>
                    <a:pt x="625" y="1354"/>
                  </a:cubicBezTo>
                  <a:cubicBezTo>
                    <a:pt x="644" y="1354"/>
                    <a:pt x="664" y="1353"/>
                    <a:pt x="684" y="1351"/>
                  </a:cubicBezTo>
                  <a:lnTo>
                    <a:pt x="3280" y="874"/>
                  </a:lnTo>
                  <a:cubicBezTo>
                    <a:pt x="3793" y="749"/>
                    <a:pt x="3683" y="1"/>
                    <a:pt x="318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3" name="Google Shape;1913;p8"/>
            <p:cNvSpPr/>
            <p:nvPr/>
          </p:nvSpPr>
          <p:spPr>
            <a:xfrm>
              <a:off x="336050" y="2982275"/>
              <a:ext cx="194100" cy="174025"/>
            </a:xfrm>
            <a:custGeom>
              <a:rect b="b" l="l" r="r" t="t"/>
              <a:pathLst>
                <a:path extrusionOk="0" h="6961" w="7764">
                  <a:moveTo>
                    <a:pt x="3923" y="0"/>
                  </a:moveTo>
                  <a:cubicBezTo>
                    <a:pt x="2894" y="0"/>
                    <a:pt x="1882" y="467"/>
                    <a:pt x="1215" y="1349"/>
                  </a:cubicBezTo>
                  <a:lnTo>
                    <a:pt x="6953" y="4968"/>
                  </a:lnTo>
                  <a:cubicBezTo>
                    <a:pt x="7763" y="3408"/>
                    <a:pt x="7239" y="1468"/>
                    <a:pt x="5739" y="527"/>
                  </a:cubicBezTo>
                  <a:cubicBezTo>
                    <a:pt x="5177" y="172"/>
                    <a:pt x="4547" y="0"/>
                    <a:pt x="3923" y="0"/>
                  </a:cubicBezTo>
                  <a:close/>
                  <a:moveTo>
                    <a:pt x="810" y="1992"/>
                  </a:moveTo>
                  <a:lnTo>
                    <a:pt x="810" y="1992"/>
                  </a:lnTo>
                  <a:cubicBezTo>
                    <a:pt x="0" y="3563"/>
                    <a:pt x="524" y="5492"/>
                    <a:pt x="2012" y="6433"/>
                  </a:cubicBezTo>
                  <a:cubicBezTo>
                    <a:pt x="2575" y="6788"/>
                    <a:pt x="3208" y="6960"/>
                    <a:pt x="3836" y="6960"/>
                  </a:cubicBezTo>
                  <a:cubicBezTo>
                    <a:pt x="4867" y="6960"/>
                    <a:pt x="5882" y="6496"/>
                    <a:pt x="6549" y="5623"/>
                  </a:cubicBezTo>
                  <a:lnTo>
                    <a:pt x="810" y="1992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4" name="Google Shape;1914;p8"/>
            <p:cNvSpPr/>
            <p:nvPr/>
          </p:nvSpPr>
          <p:spPr>
            <a:xfrm>
              <a:off x="699475" y="2609075"/>
              <a:ext cx="152125" cy="140725"/>
            </a:xfrm>
            <a:custGeom>
              <a:rect b="b" l="l" r="r" t="t"/>
              <a:pathLst>
                <a:path extrusionOk="0" h="5629" w="6085">
                  <a:moveTo>
                    <a:pt x="3608" y="1"/>
                  </a:moveTo>
                  <a:lnTo>
                    <a:pt x="1215" y="1620"/>
                  </a:lnTo>
                  <a:cubicBezTo>
                    <a:pt x="251" y="2275"/>
                    <a:pt x="1" y="3585"/>
                    <a:pt x="656" y="4549"/>
                  </a:cubicBezTo>
                  <a:lnTo>
                    <a:pt x="763" y="4716"/>
                  </a:lnTo>
                  <a:cubicBezTo>
                    <a:pt x="1170" y="5308"/>
                    <a:pt x="1831" y="5629"/>
                    <a:pt x="2505" y="5629"/>
                  </a:cubicBezTo>
                  <a:cubicBezTo>
                    <a:pt x="2914" y="5629"/>
                    <a:pt x="3327" y="5511"/>
                    <a:pt x="3692" y="5263"/>
                  </a:cubicBezTo>
                  <a:lnTo>
                    <a:pt x="6085" y="3644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5" name="Google Shape;1915;p8"/>
            <p:cNvSpPr/>
            <p:nvPr/>
          </p:nvSpPr>
          <p:spPr>
            <a:xfrm>
              <a:off x="802175" y="2550550"/>
              <a:ext cx="152125" cy="141000"/>
            </a:xfrm>
            <a:custGeom>
              <a:rect b="b" l="l" r="r" t="t"/>
              <a:pathLst>
                <a:path extrusionOk="0" h="5640" w="6085">
                  <a:moveTo>
                    <a:pt x="3577" y="0"/>
                  </a:moveTo>
                  <a:cubicBezTo>
                    <a:pt x="3169" y="0"/>
                    <a:pt x="2757" y="119"/>
                    <a:pt x="2394" y="365"/>
                  </a:cubicBezTo>
                  <a:lnTo>
                    <a:pt x="0" y="1996"/>
                  </a:lnTo>
                  <a:lnTo>
                    <a:pt x="2489" y="5640"/>
                  </a:lnTo>
                  <a:lnTo>
                    <a:pt x="4870" y="4009"/>
                  </a:lnTo>
                  <a:cubicBezTo>
                    <a:pt x="5834" y="3354"/>
                    <a:pt x="6084" y="2044"/>
                    <a:pt x="5430" y="1080"/>
                  </a:cubicBezTo>
                  <a:lnTo>
                    <a:pt x="5322" y="925"/>
                  </a:lnTo>
                  <a:cubicBezTo>
                    <a:pt x="4914" y="324"/>
                    <a:pt x="4252" y="0"/>
                    <a:pt x="357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6" name="Google Shape;1916;p8"/>
            <p:cNvSpPr/>
            <p:nvPr/>
          </p:nvSpPr>
          <p:spPr>
            <a:xfrm>
              <a:off x="655125" y="2899825"/>
              <a:ext cx="268225" cy="266925"/>
            </a:xfrm>
            <a:custGeom>
              <a:rect b="b" l="l" r="r" t="t"/>
              <a:pathLst>
                <a:path extrusionOk="0" h="10677" w="10729">
                  <a:moveTo>
                    <a:pt x="5017" y="1"/>
                  </a:moveTo>
                  <a:cubicBezTo>
                    <a:pt x="4831" y="1"/>
                    <a:pt x="4666" y="137"/>
                    <a:pt x="4644" y="325"/>
                  </a:cubicBezTo>
                  <a:lnTo>
                    <a:pt x="4180" y="3801"/>
                  </a:lnTo>
                  <a:lnTo>
                    <a:pt x="703" y="3349"/>
                  </a:lnTo>
                  <a:cubicBezTo>
                    <a:pt x="682" y="3345"/>
                    <a:pt x="661" y="3343"/>
                    <a:pt x="641" y="3343"/>
                  </a:cubicBezTo>
                  <a:cubicBezTo>
                    <a:pt x="463" y="3343"/>
                    <a:pt x="308" y="3478"/>
                    <a:pt x="286" y="3670"/>
                  </a:cubicBezTo>
                  <a:lnTo>
                    <a:pt x="24" y="5635"/>
                  </a:lnTo>
                  <a:cubicBezTo>
                    <a:pt x="1" y="5837"/>
                    <a:pt x="144" y="6028"/>
                    <a:pt x="346" y="6052"/>
                  </a:cubicBezTo>
                  <a:lnTo>
                    <a:pt x="346" y="6063"/>
                  </a:lnTo>
                  <a:lnTo>
                    <a:pt x="3823" y="6516"/>
                  </a:lnTo>
                  <a:lnTo>
                    <a:pt x="3358" y="10004"/>
                  </a:lnTo>
                  <a:cubicBezTo>
                    <a:pt x="3334" y="10207"/>
                    <a:pt x="3477" y="10385"/>
                    <a:pt x="3680" y="10421"/>
                  </a:cubicBezTo>
                  <a:lnTo>
                    <a:pt x="5656" y="10671"/>
                  </a:lnTo>
                  <a:cubicBezTo>
                    <a:pt x="5677" y="10675"/>
                    <a:pt x="5698" y="10677"/>
                    <a:pt x="5718" y="10677"/>
                  </a:cubicBezTo>
                  <a:cubicBezTo>
                    <a:pt x="5896" y="10677"/>
                    <a:pt x="6051" y="10543"/>
                    <a:pt x="6073" y="10362"/>
                  </a:cubicBezTo>
                  <a:lnTo>
                    <a:pt x="6537" y="6873"/>
                  </a:lnTo>
                  <a:lnTo>
                    <a:pt x="10014" y="7337"/>
                  </a:lnTo>
                  <a:cubicBezTo>
                    <a:pt x="10029" y="7339"/>
                    <a:pt x="10043" y="7340"/>
                    <a:pt x="10058" y="7340"/>
                  </a:cubicBezTo>
                  <a:cubicBezTo>
                    <a:pt x="10243" y="7340"/>
                    <a:pt x="10409" y="7204"/>
                    <a:pt x="10442" y="7016"/>
                  </a:cubicBezTo>
                  <a:lnTo>
                    <a:pt x="10692" y="5039"/>
                  </a:lnTo>
                  <a:cubicBezTo>
                    <a:pt x="10728" y="4837"/>
                    <a:pt x="10585" y="4647"/>
                    <a:pt x="10371" y="4623"/>
                  </a:cubicBezTo>
                  <a:lnTo>
                    <a:pt x="6894" y="4158"/>
                  </a:lnTo>
                  <a:lnTo>
                    <a:pt x="7359" y="682"/>
                  </a:lnTo>
                  <a:cubicBezTo>
                    <a:pt x="7383" y="479"/>
                    <a:pt x="7240" y="289"/>
                    <a:pt x="7037" y="265"/>
                  </a:cubicBezTo>
                  <a:lnTo>
                    <a:pt x="5061" y="3"/>
                  </a:lnTo>
                  <a:cubicBezTo>
                    <a:pt x="5046" y="1"/>
                    <a:pt x="5031" y="1"/>
                    <a:pt x="501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7" name="Google Shape;1917;p8"/>
            <p:cNvSpPr/>
            <p:nvPr/>
          </p:nvSpPr>
          <p:spPr>
            <a:xfrm>
              <a:off x="311925" y="3304550"/>
              <a:ext cx="271200" cy="337250"/>
            </a:xfrm>
            <a:custGeom>
              <a:rect b="b" l="l" r="r" t="t"/>
              <a:pathLst>
                <a:path extrusionOk="0" h="13490" w="10848">
                  <a:moveTo>
                    <a:pt x="4152" y="412"/>
                  </a:moveTo>
                  <a:cubicBezTo>
                    <a:pt x="4441" y="412"/>
                    <a:pt x="4724" y="585"/>
                    <a:pt x="4775" y="971"/>
                  </a:cubicBezTo>
                  <a:cubicBezTo>
                    <a:pt x="4811" y="1173"/>
                    <a:pt x="4763" y="1364"/>
                    <a:pt x="4632" y="1519"/>
                  </a:cubicBezTo>
                  <a:lnTo>
                    <a:pt x="3835" y="1662"/>
                  </a:lnTo>
                  <a:cubicBezTo>
                    <a:pt x="3668" y="1566"/>
                    <a:pt x="3549" y="1400"/>
                    <a:pt x="3501" y="1209"/>
                  </a:cubicBezTo>
                  <a:cubicBezTo>
                    <a:pt x="3386" y="709"/>
                    <a:pt x="3774" y="412"/>
                    <a:pt x="4152" y="412"/>
                  </a:cubicBezTo>
                  <a:close/>
                  <a:moveTo>
                    <a:pt x="7876" y="2723"/>
                  </a:moveTo>
                  <a:cubicBezTo>
                    <a:pt x="8126" y="2723"/>
                    <a:pt x="8354" y="2911"/>
                    <a:pt x="8407" y="3174"/>
                  </a:cubicBezTo>
                  <a:lnTo>
                    <a:pt x="9788" y="10746"/>
                  </a:lnTo>
                  <a:cubicBezTo>
                    <a:pt x="9835" y="11044"/>
                    <a:pt x="9633" y="11329"/>
                    <a:pt x="9335" y="11377"/>
                  </a:cubicBezTo>
                  <a:lnTo>
                    <a:pt x="3073" y="12520"/>
                  </a:lnTo>
                  <a:cubicBezTo>
                    <a:pt x="3042" y="12525"/>
                    <a:pt x="3012" y="12527"/>
                    <a:pt x="2982" y="12527"/>
                  </a:cubicBezTo>
                  <a:cubicBezTo>
                    <a:pt x="2719" y="12527"/>
                    <a:pt x="2483" y="12345"/>
                    <a:pt x="2430" y="12068"/>
                  </a:cubicBezTo>
                  <a:lnTo>
                    <a:pt x="1072" y="4507"/>
                  </a:lnTo>
                  <a:cubicBezTo>
                    <a:pt x="1013" y="4210"/>
                    <a:pt x="1215" y="3924"/>
                    <a:pt x="1513" y="3876"/>
                  </a:cubicBezTo>
                  <a:lnTo>
                    <a:pt x="2263" y="3733"/>
                  </a:lnTo>
                  <a:cubicBezTo>
                    <a:pt x="2295" y="3948"/>
                    <a:pt x="2483" y="4096"/>
                    <a:pt x="2695" y="4096"/>
                  </a:cubicBezTo>
                  <a:cubicBezTo>
                    <a:pt x="2717" y="4096"/>
                    <a:pt x="2740" y="4094"/>
                    <a:pt x="2763" y="4090"/>
                  </a:cubicBezTo>
                  <a:lnTo>
                    <a:pt x="6680" y="3376"/>
                  </a:lnTo>
                  <a:cubicBezTo>
                    <a:pt x="6906" y="3328"/>
                    <a:pt x="7073" y="3102"/>
                    <a:pt x="7025" y="2864"/>
                  </a:cubicBezTo>
                  <a:lnTo>
                    <a:pt x="7776" y="2733"/>
                  </a:lnTo>
                  <a:cubicBezTo>
                    <a:pt x="7809" y="2726"/>
                    <a:pt x="7843" y="2723"/>
                    <a:pt x="7876" y="2723"/>
                  </a:cubicBezTo>
                  <a:close/>
                  <a:moveTo>
                    <a:pt x="4138" y="1"/>
                  </a:moveTo>
                  <a:cubicBezTo>
                    <a:pt x="4073" y="1"/>
                    <a:pt x="4008" y="7"/>
                    <a:pt x="3942" y="19"/>
                  </a:cubicBezTo>
                  <a:cubicBezTo>
                    <a:pt x="3358" y="126"/>
                    <a:pt x="2965" y="685"/>
                    <a:pt x="3073" y="1281"/>
                  </a:cubicBezTo>
                  <a:cubicBezTo>
                    <a:pt x="3108" y="1447"/>
                    <a:pt x="3180" y="1614"/>
                    <a:pt x="3287" y="1757"/>
                  </a:cubicBezTo>
                  <a:lnTo>
                    <a:pt x="2513" y="1900"/>
                  </a:lnTo>
                  <a:cubicBezTo>
                    <a:pt x="2192" y="1971"/>
                    <a:pt x="1989" y="2269"/>
                    <a:pt x="2037" y="2590"/>
                  </a:cubicBezTo>
                  <a:lnTo>
                    <a:pt x="2096" y="2864"/>
                  </a:lnTo>
                  <a:lnTo>
                    <a:pt x="798" y="3102"/>
                  </a:lnTo>
                  <a:cubicBezTo>
                    <a:pt x="322" y="3197"/>
                    <a:pt x="1" y="3662"/>
                    <a:pt x="84" y="4150"/>
                  </a:cubicBezTo>
                  <a:lnTo>
                    <a:pt x="1668" y="12758"/>
                  </a:lnTo>
                  <a:cubicBezTo>
                    <a:pt x="1741" y="13188"/>
                    <a:pt x="2111" y="13489"/>
                    <a:pt x="2532" y="13489"/>
                  </a:cubicBezTo>
                  <a:cubicBezTo>
                    <a:pt x="2588" y="13489"/>
                    <a:pt x="2646" y="13484"/>
                    <a:pt x="2703" y="13473"/>
                  </a:cubicBezTo>
                  <a:lnTo>
                    <a:pt x="10050" y="12139"/>
                  </a:lnTo>
                  <a:cubicBezTo>
                    <a:pt x="10526" y="12044"/>
                    <a:pt x="10847" y="11579"/>
                    <a:pt x="10764" y="11091"/>
                  </a:cubicBezTo>
                  <a:lnTo>
                    <a:pt x="9180" y="2459"/>
                  </a:lnTo>
                  <a:cubicBezTo>
                    <a:pt x="9107" y="2029"/>
                    <a:pt x="8737" y="1728"/>
                    <a:pt x="8317" y="1728"/>
                  </a:cubicBezTo>
                  <a:cubicBezTo>
                    <a:pt x="8260" y="1728"/>
                    <a:pt x="8202" y="1734"/>
                    <a:pt x="8145" y="1745"/>
                  </a:cubicBezTo>
                  <a:lnTo>
                    <a:pt x="6859" y="1995"/>
                  </a:lnTo>
                  <a:lnTo>
                    <a:pt x="6811" y="1721"/>
                  </a:lnTo>
                  <a:cubicBezTo>
                    <a:pt x="6757" y="1430"/>
                    <a:pt x="6498" y="1226"/>
                    <a:pt x="6219" y="1226"/>
                  </a:cubicBezTo>
                  <a:cubicBezTo>
                    <a:pt x="6190" y="1226"/>
                    <a:pt x="6161" y="1228"/>
                    <a:pt x="6132" y="1233"/>
                  </a:cubicBezTo>
                  <a:lnTo>
                    <a:pt x="5180" y="1412"/>
                  </a:lnTo>
                  <a:cubicBezTo>
                    <a:pt x="5228" y="1245"/>
                    <a:pt x="5240" y="1066"/>
                    <a:pt x="5216" y="888"/>
                  </a:cubicBezTo>
                  <a:cubicBezTo>
                    <a:pt x="5110" y="369"/>
                    <a:pt x="4656" y="1"/>
                    <a:pt x="413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8" name="Google Shape;1918;p8"/>
            <p:cNvSpPr/>
            <p:nvPr/>
          </p:nvSpPr>
          <p:spPr>
            <a:xfrm>
              <a:off x="360150" y="3425775"/>
              <a:ext cx="46550" cy="38725"/>
            </a:xfrm>
            <a:custGeom>
              <a:rect b="b" l="l" r="r" t="t"/>
              <a:pathLst>
                <a:path extrusionOk="0" h="1549" w="1862">
                  <a:moveTo>
                    <a:pt x="1015" y="1"/>
                  </a:moveTo>
                  <a:cubicBezTo>
                    <a:pt x="967" y="1"/>
                    <a:pt x="919" y="6"/>
                    <a:pt x="870" y="15"/>
                  </a:cubicBezTo>
                  <a:cubicBezTo>
                    <a:pt x="191" y="134"/>
                    <a:pt x="1" y="1015"/>
                    <a:pt x="560" y="1408"/>
                  </a:cubicBezTo>
                  <a:cubicBezTo>
                    <a:pt x="701" y="1505"/>
                    <a:pt x="854" y="1549"/>
                    <a:pt x="1002" y="1549"/>
                  </a:cubicBezTo>
                  <a:cubicBezTo>
                    <a:pt x="1453" y="1549"/>
                    <a:pt x="1861" y="1146"/>
                    <a:pt x="1763" y="634"/>
                  </a:cubicBezTo>
                  <a:cubicBezTo>
                    <a:pt x="1700" y="267"/>
                    <a:pt x="1377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9" name="Google Shape;1919;p8"/>
            <p:cNvSpPr/>
            <p:nvPr/>
          </p:nvSpPr>
          <p:spPr>
            <a:xfrm>
              <a:off x="412650" y="3414475"/>
              <a:ext cx="97050" cy="33750"/>
            </a:xfrm>
            <a:custGeom>
              <a:rect b="b" l="l" r="r" t="t"/>
              <a:pathLst>
                <a:path extrusionOk="0" h="1350" w="3882">
                  <a:moveTo>
                    <a:pt x="3282" y="0"/>
                  </a:moveTo>
                  <a:cubicBezTo>
                    <a:pt x="3245" y="0"/>
                    <a:pt x="3205" y="5"/>
                    <a:pt x="3163" y="15"/>
                  </a:cubicBezTo>
                  <a:lnTo>
                    <a:pt x="3151" y="3"/>
                  </a:lnTo>
                  <a:lnTo>
                    <a:pt x="556" y="479"/>
                  </a:lnTo>
                  <a:cubicBezTo>
                    <a:pt x="1" y="568"/>
                    <a:pt x="108" y="1350"/>
                    <a:pt x="597" y="1350"/>
                  </a:cubicBezTo>
                  <a:cubicBezTo>
                    <a:pt x="633" y="1350"/>
                    <a:pt x="671" y="1345"/>
                    <a:pt x="710" y="1337"/>
                  </a:cubicBezTo>
                  <a:lnTo>
                    <a:pt x="3306" y="872"/>
                  </a:lnTo>
                  <a:cubicBezTo>
                    <a:pt x="3882" y="817"/>
                    <a:pt x="3778" y="0"/>
                    <a:pt x="328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0" name="Google Shape;1920;p8"/>
            <p:cNvSpPr/>
            <p:nvPr/>
          </p:nvSpPr>
          <p:spPr>
            <a:xfrm>
              <a:off x="369975" y="3479650"/>
              <a:ext cx="46550" cy="38725"/>
            </a:xfrm>
            <a:custGeom>
              <a:rect b="b" l="l" r="r" t="t"/>
              <a:pathLst>
                <a:path extrusionOk="0" h="1549" w="1862">
                  <a:moveTo>
                    <a:pt x="1015" y="1"/>
                  </a:moveTo>
                  <a:cubicBezTo>
                    <a:pt x="967" y="1"/>
                    <a:pt x="919" y="6"/>
                    <a:pt x="870" y="15"/>
                  </a:cubicBezTo>
                  <a:cubicBezTo>
                    <a:pt x="191" y="134"/>
                    <a:pt x="0" y="1015"/>
                    <a:pt x="560" y="1408"/>
                  </a:cubicBezTo>
                  <a:cubicBezTo>
                    <a:pt x="701" y="1505"/>
                    <a:pt x="854" y="1549"/>
                    <a:pt x="1002" y="1549"/>
                  </a:cubicBezTo>
                  <a:cubicBezTo>
                    <a:pt x="1453" y="1549"/>
                    <a:pt x="1861" y="1146"/>
                    <a:pt x="1763" y="635"/>
                  </a:cubicBezTo>
                  <a:cubicBezTo>
                    <a:pt x="1700" y="267"/>
                    <a:pt x="1377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1" name="Google Shape;1921;p8"/>
            <p:cNvSpPr/>
            <p:nvPr/>
          </p:nvSpPr>
          <p:spPr>
            <a:xfrm>
              <a:off x="423850" y="3468350"/>
              <a:ext cx="93700" cy="33750"/>
            </a:xfrm>
            <a:custGeom>
              <a:rect b="b" l="l" r="r" t="t"/>
              <a:pathLst>
                <a:path extrusionOk="0" h="1350" w="3748">
                  <a:moveTo>
                    <a:pt x="3144" y="1"/>
                  </a:moveTo>
                  <a:cubicBezTo>
                    <a:pt x="3128" y="1"/>
                    <a:pt x="3112" y="2"/>
                    <a:pt x="3096" y="3"/>
                  </a:cubicBezTo>
                  <a:lnTo>
                    <a:pt x="501" y="467"/>
                  </a:lnTo>
                  <a:cubicBezTo>
                    <a:pt x="0" y="619"/>
                    <a:pt x="125" y="1350"/>
                    <a:pt x="620" y="1350"/>
                  </a:cubicBezTo>
                  <a:cubicBezTo>
                    <a:pt x="632" y="1350"/>
                    <a:pt x="643" y="1349"/>
                    <a:pt x="655" y="1348"/>
                  </a:cubicBezTo>
                  <a:lnTo>
                    <a:pt x="3251" y="872"/>
                  </a:lnTo>
                  <a:cubicBezTo>
                    <a:pt x="3747" y="722"/>
                    <a:pt x="3639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2" name="Google Shape;1922;p8"/>
            <p:cNvSpPr/>
            <p:nvPr/>
          </p:nvSpPr>
          <p:spPr>
            <a:xfrm>
              <a:off x="380400" y="3537175"/>
              <a:ext cx="46600" cy="38650"/>
            </a:xfrm>
            <a:custGeom>
              <a:rect b="b" l="l" r="r" t="t"/>
              <a:pathLst>
                <a:path extrusionOk="0" h="1546" w="1864">
                  <a:moveTo>
                    <a:pt x="1013" y="1"/>
                  </a:moveTo>
                  <a:cubicBezTo>
                    <a:pt x="970" y="1"/>
                    <a:pt x="926" y="5"/>
                    <a:pt x="881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1" y="1546"/>
                    <a:pt x="1008" y="1546"/>
                  </a:cubicBezTo>
                  <a:cubicBezTo>
                    <a:pt x="1454" y="1546"/>
                    <a:pt x="1864" y="1145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3" name="Google Shape;1923;p8"/>
            <p:cNvSpPr/>
            <p:nvPr/>
          </p:nvSpPr>
          <p:spPr>
            <a:xfrm>
              <a:off x="434075" y="3525850"/>
              <a:ext cx="94400" cy="33725"/>
            </a:xfrm>
            <a:custGeom>
              <a:rect b="b" l="l" r="r" t="t"/>
              <a:pathLst>
                <a:path extrusionOk="0" h="1349" w="3776">
                  <a:moveTo>
                    <a:pt x="3104" y="1"/>
                  </a:moveTo>
                  <a:lnTo>
                    <a:pt x="508" y="477"/>
                  </a:lnTo>
                  <a:cubicBezTo>
                    <a:pt x="0" y="616"/>
                    <a:pt x="119" y="1348"/>
                    <a:pt x="627" y="1348"/>
                  </a:cubicBezTo>
                  <a:cubicBezTo>
                    <a:pt x="643" y="1348"/>
                    <a:pt x="659" y="1348"/>
                    <a:pt x="675" y="1346"/>
                  </a:cubicBezTo>
                  <a:lnTo>
                    <a:pt x="3271" y="882"/>
                  </a:lnTo>
                  <a:cubicBezTo>
                    <a:pt x="3775" y="744"/>
                    <a:pt x="3661" y="10"/>
                    <a:pt x="3162" y="10"/>
                  </a:cubicBezTo>
                  <a:cubicBezTo>
                    <a:pt x="3143" y="10"/>
                    <a:pt x="3124" y="11"/>
                    <a:pt x="3104" y="13"/>
                  </a:cubicBezTo>
                  <a:lnTo>
                    <a:pt x="3104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4" name="Google Shape;1924;p8"/>
            <p:cNvSpPr/>
            <p:nvPr/>
          </p:nvSpPr>
          <p:spPr>
            <a:xfrm>
              <a:off x="336925" y="3776475"/>
              <a:ext cx="193225" cy="173675"/>
            </a:xfrm>
            <a:custGeom>
              <a:rect b="b" l="l" r="r" t="t"/>
              <a:pathLst>
                <a:path extrusionOk="0" h="6947" w="7729">
                  <a:moveTo>
                    <a:pt x="3896" y="1"/>
                  </a:moveTo>
                  <a:cubicBezTo>
                    <a:pt x="2865" y="1"/>
                    <a:pt x="1848" y="470"/>
                    <a:pt x="1180" y="1346"/>
                  </a:cubicBezTo>
                  <a:lnTo>
                    <a:pt x="6918" y="4978"/>
                  </a:lnTo>
                  <a:cubicBezTo>
                    <a:pt x="7728" y="3406"/>
                    <a:pt x="7204" y="1477"/>
                    <a:pt x="5704" y="525"/>
                  </a:cubicBezTo>
                  <a:cubicBezTo>
                    <a:pt x="5144" y="171"/>
                    <a:pt x="4517" y="1"/>
                    <a:pt x="3896" y="1"/>
                  </a:cubicBezTo>
                  <a:close/>
                  <a:moveTo>
                    <a:pt x="775" y="1989"/>
                  </a:moveTo>
                  <a:cubicBezTo>
                    <a:pt x="1" y="3561"/>
                    <a:pt x="489" y="5478"/>
                    <a:pt x="1954" y="6418"/>
                  </a:cubicBezTo>
                  <a:cubicBezTo>
                    <a:pt x="2522" y="6775"/>
                    <a:pt x="3157" y="6947"/>
                    <a:pt x="3787" y="6947"/>
                  </a:cubicBezTo>
                  <a:cubicBezTo>
                    <a:pt x="4818" y="6947"/>
                    <a:pt x="5833" y="6486"/>
                    <a:pt x="6514" y="5621"/>
                  </a:cubicBezTo>
                  <a:lnTo>
                    <a:pt x="775" y="1989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5" name="Google Shape;1925;p8"/>
            <p:cNvSpPr/>
            <p:nvPr/>
          </p:nvSpPr>
          <p:spPr>
            <a:xfrm>
              <a:off x="699475" y="3402925"/>
              <a:ext cx="152125" cy="141100"/>
            </a:xfrm>
            <a:custGeom>
              <a:rect b="b" l="l" r="r" t="t"/>
              <a:pathLst>
                <a:path extrusionOk="0" h="5644" w="6085">
                  <a:moveTo>
                    <a:pt x="3608" y="1"/>
                  </a:moveTo>
                  <a:lnTo>
                    <a:pt x="1215" y="1632"/>
                  </a:lnTo>
                  <a:cubicBezTo>
                    <a:pt x="251" y="2287"/>
                    <a:pt x="1" y="3596"/>
                    <a:pt x="656" y="4561"/>
                  </a:cubicBezTo>
                  <a:lnTo>
                    <a:pt x="763" y="4727"/>
                  </a:lnTo>
                  <a:cubicBezTo>
                    <a:pt x="1172" y="5323"/>
                    <a:pt x="1837" y="5644"/>
                    <a:pt x="2514" y="5644"/>
                  </a:cubicBezTo>
                  <a:cubicBezTo>
                    <a:pt x="2920" y="5644"/>
                    <a:pt x="3330" y="5528"/>
                    <a:pt x="3692" y="5287"/>
                  </a:cubicBezTo>
                  <a:lnTo>
                    <a:pt x="6085" y="3656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6" name="Google Shape;1926;p8"/>
            <p:cNvSpPr/>
            <p:nvPr/>
          </p:nvSpPr>
          <p:spPr>
            <a:xfrm>
              <a:off x="802175" y="3344700"/>
              <a:ext cx="152125" cy="141000"/>
            </a:xfrm>
            <a:custGeom>
              <a:rect b="b" l="l" r="r" t="t"/>
              <a:pathLst>
                <a:path extrusionOk="0" h="5640" w="6085">
                  <a:moveTo>
                    <a:pt x="3577" y="0"/>
                  </a:moveTo>
                  <a:cubicBezTo>
                    <a:pt x="3169" y="0"/>
                    <a:pt x="2757" y="118"/>
                    <a:pt x="2394" y="365"/>
                  </a:cubicBezTo>
                  <a:lnTo>
                    <a:pt x="0" y="1996"/>
                  </a:lnTo>
                  <a:lnTo>
                    <a:pt x="2489" y="5640"/>
                  </a:lnTo>
                  <a:lnTo>
                    <a:pt x="4870" y="4008"/>
                  </a:lnTo>
                  <a:cubicBezTo>
                    <a:pt x="5834" y="3354"/>
                    <a:pt x="6084" y="2044"/>
                    <a:pt x="5430" y="1091"/>
                  </a:cubicBezTo>
                  <a:lnTo>
                    <a:pt x="5322" y="925"/>
                  </a:lnTo>
                  <a:cubicBezTo>
                    <a:pt x="4914" y="324"/>
                    <a:pt x="4252" y="0"/>
                    <a:pt x="357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7" name="Google Shape;1927;p8"/>
            <p:cNvSpPr/>
            <p:nvPr/>
          </p:nvSpPr>
          <p:spPr>
            <a:xfrm>
              <a:off x="655125" y="3694200"/>
              <a:ext cx="268225" cy="266925"/>
            </a:xfrm>
            <a:custGeom>
              <a:rect b="b" l="l" r="r" t="t"/>
              <a:pathLst>
                <a:path extrusionOk="0" h="10677" w="10729">
                  <a:moveTo>
                    <a:pt x="4998" y="0"/>
                  </a:moveTo>
                  <a:cubicBezTo>
                    <a:pt x="4821" y="0"/>
                    <a:pt x="4665" y="134"/>
                    <a:pt x="4644" y="315"/>
                  </a:cubicBezTo>
                  <a:lnTo>
                    <a:pt x="4180" y="3804"/>
                  </a:lnTo>
                  <a:lnTo>
                    <a:pt x="703" y="3340"/>
                  </a:lnTo>
                  <a:cubicBezTo>
                    <a:pt x="688" y="3338"/>
                    <a:pt x="674" y="3337"/>
                    <a:pt x="659" y="3337"/>
                  </a:cubicBezTo>
                  <a:cubicBezTo>
                    <a:pt x="474" y="3337"/>
                    <a:pt x="308" y="3473"/>
                    <a:pt x="286" y="3661"/>
                  </a:cubicBezTo>
                  <a:lnTo>
                    <a:pt x="24" y="5638"/>
                  </a:lnTo>
                  <a:cubicBezTo>
                    <a:pt x="1" y="5840"/>
                    <a:pt x="144" y="6019"/>
                    <a:pt x="346" y="6054"/>
                  </a:cubicBezTo>
                  <a:lnTo>
                    <a:pt x="3823" y="6519"/>
                  </a:lnTo>
                  <a:lnTo>
                    <a:pt x="3358" y="9995"/>
                  </a:lnTo>
                  <a:cubicBezTo>
                    <a:pt x="3334" y="10198"/>
                    <a:pt x="3477" y="10388"/>
                    <a:pt x="3680" y="10412"/>
                  </a:cubicBezTo>
                  <a:lnTo>
                    <a:pt x="5656" y="10674"/>
                  </a:lnTo>
                  <a:cubicBezTo>
                    <a:pt x="5671" y="10676"/>
                    <a:pt x="5686" y="10676"/>
                    <a:pt x="5700" y="10676"/>
                  </a:cubicBezTo>
                  <a:cubicBezTo>
                    <a:pt x="5886" y="10676"/>
                    <a:pt x="6051" y="10540"/>
                    <a:pt x="6073" y="10352"/>
                  </a:cubicBezTo>
                  <a:lnTo>
                    <a:pt x="6537" y="6876"/>
                  </a:lnTo>
                  <a:lnTo>
                    <a:pt x="10014" y="7328"/>
                  </a:lnTo>
                  <a:cubicBezTo>
                    <a:pt x="10029" y="7330"/>
                    <a:pt x="10043" y="7331"/>
                    <a:pt x="10058" y="7331"/>
                  </a:cubicBezTo>
                  <a:cubicBezTo>
                    <a:pt x="10243" y="7331"/>
                    <a:pt x="10409" y="7194"/>
                    <a:pt x="10442" y="7007"/>
                  </a:cubicBezTo>
                  <a:lnTo>
                    <a:pt x="10692" y="5042"/>
                  </a:lnTo>
                  <a:cubicBezTo>
                    <a:pt x="10728" y="4828"/>
                    <a:pt x="10585" y="4649"/>
                    <a:pt x="10371" y="4614"/>
                  </a:cubicBezTo>
                  <a:lnTo>
                    <a:pt x="6894" y="4161"/>
                  </a:lnTo>
                  <a:lnTo>
                    <a:pt x="7359" y="685"/>
                  </a:lnTo>
                  <a:cubicBezTo>
                    <a:pt x="7383" y="470"/>
                    <a:pt x="7240" y="292"/>
                    <a:pt x="7037" y="256"/>
                  </a:cubicBezTo>
                  <a:lnTo>
                    <a:pt x="5061" y="6"/>
                  </a:lnTo>
                  <a:cubicBezTo>
                    <a:pt x="5040" y="2"/>
                    <a:pt x="5019" y="0"/>
                    <a:pt x="499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8" name="Google Shape;1928;p8"/>
            <p:cNvSpPr/>
            <p:nvPr/>
          </p:nvSpPr>
          <p:spPr>
            <a:xfrm>
              <a:off x="311925" y="4098700"/>
              <a:ext cx="271200" cy="337250"/>
            </a:xfrm>
            <a:custGeom>
              <a:rect b="b" l="l" r="r" t="t"/>
              <a:pathLst>
                <a:path extrusionOk="0" h="13490" w="10848">
                  <a:moveTo>
                    <a:pt x="4152" y="412"/>
                  </a:moveTo>
                  <a:cubicBezTo>
                    <a:pt x="4441" y="412"/>
                    <a:pt x="4724" y="585"/>
                    <a:pt x="4775" y="971"/>
                  </a:cubicBezTo>
                  <a:cubicBezTo>
                    <a:pt x="4811" y="1161"/>
                    <a:pt x="4751" y="1364"/>
                    <a:pt x="4632" y="1519"/>
                  </a:cubicBezTo>
                  <a:lnTo>
                    <a:pt x="3835" y="1661"/>
                  </a:lnTo>
                  <a:cubicBezTo>
                    <a:pt x="3668" y="1566"/>
                    <a:pt x="3549" y="1411"/>
                    <a:pt x="3501" y="1221"/>
                  </a:cubicBezTo>
                  <a:lnTo>
                    <a:pt x="3501" y="1209"/>
                  </a:lnTo>
                  <a:cubicBezTo>
                    <a:pt x="3386" y="709"/>
                    <a:pt x="3774" y="412"/>
                    <a:pt x="4152" y="412"/>
                  </a:cubicBezTo>
                  <a:close/>
                  <a:moveTo>
                    <a:pt x="7880" y="2723"/>
                  </a:moveTo>
                  <a:cubicBezTo>
                    <a:pt x="8137" y="2723"/>
                    <a:pt x="8365" y="2911"/>
                    <a:pt x="8407" y="3173"/>
                  </a:cubicBezTo>
                  <a:lnTo>
                    <a:pt x="9788" y="10734"/>
                  </a:lnTo>
                  <a:cubicBezTo>
                    <a:pt x="9835" y="11043"/>
                    <a:pt x="9633" y="11329"/>
                    <a:pt x="9335" y="11377"/>
                  </a:cubicBezTo>
                  <a:lnTo>
                    <a:pt x="3073" y="12520"/>
                  </a:lnTo>
                  <a:cubicBezTo>
                    <a:pt x="3042" y="12525"/>
                    <a:pt x="3011" y="12527"/>
                    <a:pt x="2981" y="12527"/>
                  </a:cubicBezTo>
                  <a:cubicBezTo>
                    <a:pt x="2718" y="12527"/>
                    <a:pt x="2483" y="12346"/>
                    <a:pt x="2430" y="12079"/>
                  </a:cubicBezTo>
                  <a:lnTo>
                    <a:pt x="1072" y="4507"/>
                  </a:lnTo>
                  <a:cubicBezTo>
                    <a:pt x="1013" y="4209"/>
                    <a:pt x="1215" y="3924"/>
                    <a:pt x="1513" y="3876"/>
                  </a:cubicBezTo>
                  <a:lnTo>
                    <a:pt x="2263" y="3745"/>
                  </a:lnTo>
                  <a:cubicBezTo>
                    <a:pt x="2295" y="3945"/>
                    <a:pt x="2475" y="4098"/>
                    <a:pt x="2681" y="4098"/>
                  </a:cubicBezTo>
                  <a:cubicBezTo>
                    <a:pt x="2708" y="4098"/>
                    <a:pt x="2735" y="4096"/>
                    <a:pt x="2763" y="4090"/>
                  </a:cubicBezTo>
                  <a:lnTo>
                    <a:pt x="6680" y="3376"/>
                  </a:lnTo>
                  <a:cubicBezTo>
                    <a:pt x="6906" y="3328"/>
                    <a:pt x="7073" y="3102"/>
                    <a:pt x="7025" y="2864"/>
                  </a:cubicBezTo>
                  <a:lnTo>
                    <a:pt x="7776" y="2733"/>
                  </a:lnTo>
                  <a:cubicBezTo>
                    <a:pt x="7811" y="2726"/>
                    <a:pt x="7846" y="2723"/>
                    <a:pt x="7880" y="2723"/>
                  </a:cubicBezTo>
                  <a:close/>
                  <a:moveTo>
                    <a:pt x="4138" y="1"/>
                  </a:moveTo>
                  <a:cubicBezTo>
                    <a:pt x="4073" y="1"/>
                    <a:pt x="4008" y="6"/>
                    <a:pt x="3942" y="18"/>
                  </a:cubicBezTo>
                  <a:cubicBezTo>
                    <a:pt x="3358" y="125"/>
                    <a:pt x="2965" y="697"/>
                    <a:pt x="3073" y="1280"/>
                  </a:cubicBezTo>
                  <a:cubicBezTo>
                    <a:pt x="3108" y="1459"/>
                    <a:pt x="3180" y="1614"/>
                    <a:pt x="3287" y="1757"/>
                  </a:cubicBezTo>
                  <a:lnTo>
                    <a:pt x="2513" y="1900"/>
                  </a:lnTo>
                  <a:cubicBezTo>
                    <a:pt x="2192" y="1959"/>
                    <a:pt x="1989" y="2269"/>
                    <a:pt x="2037" y="2578"/>
                  </a:cubicBezTo>
                  <a:lnTo>
                    <a:pt x="2096" y="2864"/>
                  </a:lnTo>
                  <a:lnTo>
                    <a:pt x="798" y="3102"/>
                  </a:lnTo>
                  <a:cubicBezTo>
                    <a:pt x="322" y="3185"/>
                    <a:pt x="1" y="3650"/>
                    <a:pt x="84" y="4138"/>
                  </a:cubicBezTo>
                  <a:lnTo>
                    <a:pt x="1668" y="12770"/>
                  </a:lnTo>
                  <a:cubicBezTo>
                    <a:pt x="1741" y="13190"/>
                    <a:pt x="2110" y="13489"/>
                    <a:pt x="2531" y="13489"/>
                  </a:cubicBezTo>
                  <a:cubicBezTo>
                    <a:pt x="2588" y="13489"/>
                    <a:pt x="2646" y="13484"/>
                    <a:pt x="2703" y="13472"/>
                  </a:cubicBezTo>
                  <a:lnTo>
                    <a:pt x="10050" y="12139"/>
                  </a:lnTo>
                  <a:cubicBezTo>
                    <a:pt x="10526" y="12044"/>
                    <a:pt x="10847" y="11579"/>
                    <a:pt x="10764" y="11091"/>
                  </a:cubicBezTo>
                  <a:lnTo>
                    <a:pt x="9180" y="2459"/>
                  </a:lnTo>
                  <a:cubicBezTo>
                    <a:pt x="9107" y="2029"/>
                    <a:pt x="8737" y="1728"/>
                    <a:pt x="8317" y="1728"/>
                  </a:cubicBezTo>
                  <a:cubicBezTo>
                    <a:pt x="8260" y="1728"/>
                    <a:pt x="8202" y="1733"/>
                    <a:pt x="8145" y="1745"/>
                  </a:cubicBezTo>
                  <a:lnTo>
                    <a:pt x="6859" y="1995"/>
                  </a:lnTo>
                  <a:lnTo>
                    <a:pt x="6811" y="1709"/>
                  </a:lnTo>
                  <a:cubicBezTo>
                    <a:pt x="6758" y="1434"/>
                    <a:pt x="6509" y="1235"/>
                    <a:pt x="6237" y="1235"/>
                  </a:cubicBezTo>
                  <a:cubicBezTo>
                    <a:pt x="6202" y="1235"/>
                    <a:pt x="6167" y="1238"/>
                    <a:pt x="6132" y="1245"/>
                  </a:cubicBezTo>
                  <a:lnTo>
                    <a:pt x="5180" y="1411"/>
                  </a:lnTo>
                  <a:cubicBezTo>
                    <a:pt x="5228" y="1245"/>
                    <a:pt x="5240" y="1066"/>
                    <a:pt x="5216" y="887"/>
                  </a:cubicBezTo>
                  <a:cubicBezTo>
                    <a:pt x="5110" y="369"/>
                    <a:pt x="4656" y="1"/>
                    <a:pt x="413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9" name="Google Shape;1929;p8"/>
            <p:cNvSpPr/>
            <p:nvPr/>
          </p:nvSpPr>
          <p:spPr>
            <a:xfrm>
              <a:off x="360150" y="4220000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5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88" y="259"/>
                    <a:pt x="1367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0" name="Google Shape;1930;p8"/>
            <p:cNvSpPr/>
            <p:nvPr/>
          </p:nvSpPr>
          <p:spPr>
            <a:xfrm>
              <a:off x="413075" y="4208650"/>
              <a:ext cx="96125" cy="33625"/>
            </a:xfrm>
            <a:custGeom>
              <a:rect b="b" l="l" r="r" t="t"/>
              <a:pathLst>
                <a:path extrusionOk="0" h="1345" w="3845">
                  <a:moveTo>
                    <a:pt x="3258" y="1"/>
                  </a:moveTo>
                  <a:cubicBezTo>
                    <a:pt x="3223" y="1"/>
                    <a:pt x="3185" y="5"/>
                    <a:pt x="3146" y="14"/>
                  </a:cubicBezTo>
                  <a:lnTo>
                    <a:pt x="3134" y="14"/>
                  </a:lnTo>
                  <a:lnTo>
                    <a:pt x="539" y="478"/>
                  </a:lnTo>
                  <a:cubicBezTo>
                    <a:pt x="1" y="579"/>
                    <a:pt x="106" y="1345"/>
                    <a:pt x="597" y="1345"/>
                  </a:cubicBezTo>
                  <a:cubicBezTo>
                    <a:pt x="628" y="1345"/>
                    <a:pt x="660" y="1342"/>
                    <a:pt x="693" y="1335"/>
                  </a:cubicBezTo>
                  <a:lnTo>
                    <a:pt x="3289" y="871"/>
                  </a:lnTo>
                  <a:cubicBezTo>
                    <a:pt x="3844" y="793"/>
                    <a:pt x="3747" y="1"/>
                    <a:pt x="325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1" name="Google Shape;1931;p8"/>
            <p:cNvSpPr/>
            <p:nvPr/>
          </p:nvSpPr>
          <p:spPr>
            <a:xfrm>
              <a:off x="369975" y="4273875"/>
              <a:ext cx="46550" cy="38650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5"/>
                    <a:pt x="870" y="12"/>
                  </a:cubicBezTo>
                  <a:cubicBezTo>
                    <a:pt x="191" y="131"/>
                    <a:pt x="0" y="1012"/>
                    <a:pt x="560" y="1405"/>
                  </a:cubicBezTo>
                  <a:cubicBezTo>
                    <a:pt x="701" y="1502"/>
                    <a:pt x="854" y="1546"/>
                    <a:pt x="1002" y="1546"/>
                  </a:cubicBezTo>
                  <a:cubicBezTo>
                    <a:pt x="1453" y="1546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2" name="Google Shape;1932;p8"/>
            <p:cNvSpPr/>
            <p:nvPr/>
          </p:nvSpPr>
          <p:spPr>
            <a:xfrm>
              <a:off x="423850" y="4262500"/>
              <a:ext cx="93700" cy="33750"/>
            </a:xfrm>
            <a:custGeom>
              <a:rect b="b" l="l" r="r" t="t"/>
              <a:pathLst>
                <a:path extrusionOk="0" h="1350" w="3748">
                  <a:moveTo>
                    <a:pt x="3144" y="1"/>
                  </a:moveTo>
                  <a:cubicBezTo>
                    <a:pt x="3128" y="1"/>
                    <a:pt x="3112" y="1"/>
                    <a:pt x="3096" y="3"/>
                  </a:cubicBezTo>
                  <a:lnTo>
                    <a:pt x="501" y="467"/>
                  </a:lnTo>
                  <a:cubicBezTo>
                    <a:pt x="0" y="618"/>
                    <a:pt x="125" y="1349"/>
                    <a:pt x="620" y="1349"/>
                  </a:cubicBezTo>
                  <a:cubicBezTo>
                    <a:pt x="632" y="1349"/>
                    <a:pt x="643" y="1349"/>
                    <a:pt x="655" y="1348"/>
                  </a:cubicBezTo>
                  <a:lnTo>
                    <a:pt x="3251" y="872"/>
                  </a:lnTo>
                  <a:cubicBezTo>
                    <a:pt x="3747" y="722"/>
                    <a:pt x="3639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3" name="Google Shape;1933;p8"/>
            <p:cNvSpPr/>
            <p:nvPr/>
          </p:nvSpPr>
          <p:spPr>
            <a:xfrm>
              <a:off x="380400" y="4331350"/>
              <a:ext cx="46600" cy="38925"/>
            </a:xfrm>
            <a:custGeom>
              <a:rect b="b" l="l" r="r" t="t"/>
              <a:pathLst>
                <a:path extrusionOk="0" h="1557" w="1864">
                  <a:moveTo>
                    <a:pt x="1009" y="0"/>
                  </a:moveTo>
                  <a:cubicBezTo>
                    <a:pt x="967" y="0"/>
                    <a:pt x="924" y="4"/>
                    <a:pt x="881" y="11"/>
                  </a:cubicBezTo>
                  <a:cubicBezTo>
                    <a:pt x="191" y="130"/>
                    <a:pt x="0" y="1011"/>
                    <a:pt x="572" y="1416"/>
                  </a:cubicBezTo>
                  <a:cubicBezTo>
                    <a:pt x="710" y="1513"/>
                    <a:pt x="860" y="1556"/>
                    <a:pt x="1007" y="1556"/>
                  </a:cubicBezTo>
                  <a:cubicBezTo>
                    <a:pt x="1454" y="1556"/>
                    <a:pt x="1864" y="1153"/>
                    <a:pt x="1774" y="642"/>
                  </a:cubicBezTo>
                  <a:cubicBezTo>
                    <a:pt x="1699" y="268"/>
                    <a:pt x="1376" y="0"/>
                    <a:pt x="100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4" name="Google Shape;1934;p8"/>
            <p:cNvSpPr/>
            <p:nvPr/>
          </p:nvSpPr>
          <p:spPr>
            <a:xfrm>
              <a:off x="433950" y="4319900"/>
              <a:ext cx="94725" cy="33875"/>
            </a:xfrm>
            <a:custGeom>
              <a:rect b="b" l="l" r="r" t="t"/>
              <a:pathLst>
                <a:path extrusionOk="0" h="1355" w="3789">
                  <a:moveTo>
                    <a:pt x="3177" y="0"/>
                  </a:moveTo>
                  <a:cubicBezTo>
                    <a:pt x="3155" y="0"/>
                    <a:pt x="3132" y="2"/>
                    <a:pt x="3109" y="5"/>
                  </a:cubicBezTo>
                  <a:lnTo>
                    <a:pt x="513" y="481"/>
                  </a:lnTo>
                  <a:cubicBezTo>
                    <a:pt x="0" y="606"/>
                    <a:pt x="110" y="1355"/>
                    <a:pt x="612" y="1355"/>
                  </a:cubicBezTo>
                  <a:cubicBezTo>
                    <a:pt x="634" y="1355"/>
                    <a:pt x="656" y="1353"/>
                    <a:pt x="680" y="1350"/>
                  </a:cubicBezTo>
                  <a:lnTo>
                    <a:pt x="3276" y="886"/>
                  </a:lnTo>
                  <a:cubicBezTo>
                    <a:pt x="3789" y="749"/>
                    <a:pt x="3679" y="0"/>
                    <a:pt x="317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5" name="Google Shape;1935;p8"/>
            <p:cNvSpPr/>
            <p:nvPr/>
          </p:nvSpPr>
          <p:spPr>
            <a:xfrm>
              <a:off x="336050" y="4570700"/>
              <a:ext cx="194100" cy="174025"/>
            </a:xfrm>
            <a:custGeom>
              <a:rect b="b" l="l" r="r" t="t"/>
              <a:pathLst>
                <a:path extrusionOk="0" h="6961" w="7764">
                  <a:moveTo>
                    <a:pt x="3921" y="1"/>
                  </a:moveTo>
                  <a:cubicBezTo>
                    <a:pt x="2893" y="1"/>
                    <a:pt x="1881" y="469"/>
                    <a:pt x="1215" y="1343"/>
                  </a:cubicBezTo>
                  <a:lnTo>
                    <a:pt x="6953" y="4975"/>
                  </a:lnTo>
                  <a:cubicBezTo>
                    <a:pt x="7763" y="3403"/>
                    <a:pt x="7239" y="1474"/>
                    <a:pt x="5739" y="534"/>
                  </a:cubicBezTo>
                  <a:cubicBezTo>
                    <a:pt x="5177" y="174"/>
                    <a:pt x="4546" y="1"/>
                    <a:pt x="3921" y="1"/>
                  </a:cubicBezTo>
                  <a:close/>
                  <a:moveTo>
                    <a:pt x="810" y="1986"/>
                  </a:moveTo>
                  <a:cubicBezTo>
                    <a:pt x="0" y="3558"/>
                    <a:pt x="524" y="5487"/>
                    <a:pt x="2012" y="6427"/>
                  </a:cubicBezTo>
                  <a:cubicBezTo>
                    <a:pt x="2575" y="6787"/>
                    <a:pt x="3207" y="6960"/>
                    <a:pt x="3834" y="6960"/>
                  </a:cubicBezTo>
                  <a:cubicBezTo>
                    <a:pt x="4865" y="6960"/>
                    <a:pt x="5882" y="6492"/>
                    <a:pt x="6549" y="5618"/>
                  </a:cubicBezTo>
                  <a:lnTo>
                    <a:pt x="810" y="1986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6" name="Google Shape;1936;p8"/>
            <p:cNvSpPr/>
            <p:nvPr/>
          </p:nvSpPr>
          <p:spPr>
            <a:xfrm>
              <a:off x="699475" y="4197375"/>
              <a:ext cx="152125" cy="141000"/>
            </a:xfrm>
            <a:custGeom>
              <a:rect b="b" l="l" r="r" t="t"/>
              <a:pathLst>
                <a:path extrusionOk="0" h="5640" w="6085">
                  <a:moveTo>
                    <a:pt x="3608" y="0"/>
                  </a:moveTo>
                  <a:lnTo>
                    <a:pt x="1215" y="1632"/>
                  </a:lnTo>
                  <a:cubicBezTo>
                    <a:pt x="251" y="2286"/>
                    <a:pt x="1" y="3596"/>
                    <a:pt x="656" y="4560"/>
                  </a:cubicBezTo>
                  <a:lnTo>
                    <a:pt x="763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2"/>
                    <a:pt x="3692" y="5275"/>
                  </a:cubicBezTo>
                  <a:lnTo>
                    <a:pt x="6085" y="3644"/>
                  </a:lnTo>
                  <a:lnTo>
                    <a:pt x="3608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7" name="Google Shape;1937;p8"/>
            <p:cNvSpPr/>
            <p:nvPr/>
          </p:nvSpPr>
          <p:spPr>
            <a:xfrm>
              <a:off x="802175" y="4138825"/>
              <a:ext cx="152125" cy="141025"/>
            </a:xfrm>
            <a:custGeom>
              <a:rect b="b" l="l" r="r" t="t"/>
              <a:pathLst>
                <a:path extrusionOk="0" h="5641" w="6085">
                  <a:moveTo>
                    <a:pt x="3577" y="1"/>
                  </a:moveTo>
                  <a:cubicBezTo>
                    <a:pt x="3169" y="1"/>
                    <a:pt x="2757" y="119"/>
                    <a:pt x="2394" y="366"/>
                  </a:cubicBezTo>
                  <a:lnTo>
                    <a:pt x="0" y="1997"/>
                  </a:lnTo>
                  <a:lnTo>
                    <a:pt x="2489" y="5640"/>
                  </a:lnTo>
                  <a:lnTo>
                    <a:pt x="4870" y="4009"/>
                  </a:lnTo>
                  <a:cubicBezTo>
                    <a:pt x="5834" y="3354"/>
                    <a:pt x="6084" y="2045"/>
                    <a:pt x="5430" y="1092"/>
                  </a:cubicBezTo>
                  <a:lnTo>
                    <a:pt x="5322" y="926"/>
                  </a:lnTo>
                  <a:cubicBezTo>
                    <a:pt x="4914" y="325"/>
                    <a:pt x="4252" y="1"/>
                    <a:pt x="357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8" name="Google Shape;1938;p8"/>
            <p:cNvSpPr/>
            <p:nvPr/>
          </p:nvSpPr>
          <p:spPr>
            <a:xfrm>
              <a:off x="654825" y="4488350"/>
              <a:ext cx="268225" cy="266925"/>
            </a:xfrm>
            <a:custGeom>
              <a:rect b="b" l="l" r="r" t="t"/>
              <a:pathLst>
                <a:path extrusionOk="0" h="10677" w="10729">
                  <a:moveTo>
                    <a:pt x="5011" y="0"/>
                  </a:moveTo>
                  <a:cubicBezTo>
                    <a:pt x="4833" y="0"/>
                    <a:pt x="4677" y="135"/>
                    <a:pt x="4656" y="327"/>
                  </a:cubicBezTo>
                  <a:lnTo>
                    <a:pt x="4192" y="3804"/>
                  </a:lnTo>
                  <a:lnTo>
                    <a:pt x="715" y="3339"/>
                  </a:lnTo>
                  <a:cubicBezTo>
                    <a:pt x="700" y="3338"/>
                    <a:pt x="686" y="3337"/>
                    <a:pt x="671" y="3337"/>
                  </a:cubicBezTo>
                  <a:cubicBezTo>
                    <a:pt x="486" y="3337"/>
                    <a:pt x="320" y="3473"/>
                    <a:pt x="298" y="3661"/>
                  </a:cubicBezTo>
                  <a:lnTo>
                    <a:pt x="36" y="5637"/>
                  </a:lnTo>
                  <a:cubicBezTo>
                    <a:pt x="1" y="5840"/>
                    <a:pt x="144" y="6030"/>
                    <a:pt x="358" y="6054"/>
                  </a:cubicBezTo>
                  <a:lnTo>
                    <a:pt x="3835" y="6518"/>
                  </a:lnTo>
                  <a:lnTo>
                    <a:pt x="3370" y="9995"/>
                  </a:lnTo>
                  <a:cubicBezTo>
                    <a:pt x="3346" y="10197"/>
                    <a:pt x="3489" y="10388"/>
                    <a:pt x="3692" y="10412"/>
                  </a:cubicBezTo>
                  <a:lnTo>
                    <a:pt x="5668" y="10674"/>
                  </a:lnTo>
                  <a:cubicBezTo>
                    <a:pt x="5683" y="10675"/>
                    <a:pt x="5698" y="10676"/>
                    <a:pt x="5712" y="10676"/>
                  </a:cubicBezTo>
                  <a:cubicBezTo>
                    <a:pt x="5898" y="10676"/>
                    <a:pt x="6063" y="10540"/>
                    <a:pt x="6085" y="10352"/>
                  </a:cubicBezTo>
                  <a:lnTo>
                    <a:pt x="6549" y="6876"/>
                  </a:lnTo>
                  <a:lnTo>
                    <a:pt x="10026" y="7328"/>
                  </a:lnTo>
                  <a:cubicBezTo>
                    <a:pt x="10046" y="7331"/>
                    <a:pt x="10065" y="7333"/>
                    <a:pt x="10084" y="7333"/>
                  </a:cubicBezTo>
                  <a:cubicBezTo>
                    <a:pt x="10264" y="7333"/>
                    <a:pt x="10421" y="7189"/>
                    <a:pt x="10443" y="7007"/>
                  </a:cubicBezTo>
                  <a:lnTo>
                    <a:pt x="10704" y="5042"/>
                  </a:lnTo>
                  <a:cubicBezTo>
                    <a:pt x="10728" y="4828"/>
                    <a:pt x="10585" y="4649"/>
                    <a:pt x="10383" y="4613"/>
                  </a:cubicBezTo>
                  <a:lnTo>
                    <a:pt x="6906" y="4161"/>
                  </a:lnTo>
                  <a:lnTo>
                    <a:pt x="7359" y="684"/>
                  </a:lnTo>
                  <a:cubicBezTo>
                    <a:pt x="7395" y="470"/>
                    <a:pt x="7252" y="291"/>
                    <a:pt x="7037" y="256"/>
                  </a:cubicBezTo>
                  <a:lnTo>
                    <a:pt x="5073" y="6"/>
                  </a:lnTo>
                  <a:cubicBezTo>
                    <a:pt x="5052" y="2"/>
                    <a:pt x="5031" y="0"/>
                    <a:pt x="5011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39" name="Google Shape;1939;p8"/>
          <p:cNvSpPr txBox="1"/>
          <p:nvPr>
            <p:ph type="title"/>
          </p:nvPr>
        </p:nvSpPr>
        <p:spPr>
          <a:xfrm>
            <a:off x="1584000" y="682800"/>
            <a:ext cx="5976000" cy="377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90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940" name="Google Shape;1940;p8"/>
          <p:cNvSpPr/>
          <p:nvPr/>
        </p:nvSpPr>
        <p:spPr>
          <a:xfrm>
            <a:off x="0" y="1075800"/>
            <a:ext cx="9144000" cy="2991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42" name="Google Shape;1942;p9"/>
          <p:cNvGrpSpPr/>
          <p:nvPr/>
        </p:nvGrpSpPr>
        <p:grpSpPr>
          <a:xfrm>
            <a:off x="4556023" y="98419"/>
            <a:ext cx="4485187" cy="4946659"/>
            <a:chOff x="4600023" y="98419"/>
            <a:chExt cx="4485187" cy="4946659"/>
          </a:xfrm>
        </p:grpSpPr>
        <p:sp>
          <p:nvSpPr>
            <p:cNvPr id="1943" name="Google Shape;1943;p9"/>
            <p:cNvSpPr/>
            <p:nvPr/>
          </p:nvSpPr>
          <p:spPr>
            <a:xfrm>
              <a:off x="8256418" y="98419"/>
              <a:ext cx="349515" cy="436120"/>
            </a:xfrm>
            <a:custGeom>
              <a:rect b="b" l="l" r="r" t="t"/>
              <a:pathLst>
                <a:path extrusionOk="0" h="13521" w="10836">
                  <a:moveTo>
                    <a:pt x="4145" y="435"/>
                  </a:moveTo>
                  <a:cubicBezTo>
                    <a:pt x="4431" y="435"/>
                    <a:pt x="4712" y="607"/>
                    <a:pt x="4763" y="994"/>
                  </a:cubicBezTo>
                  <a:cubicBezTo>
                    <a:pt x="4799" y="1196"/>
                    <a:pt x="4751" y="1387"/>
                    <a:pt x="4620" y="1541"/>
                  </a:cubicBezTo>
                  <a:lnTo>
                    <a:pt x="3822" y="1684"/>
                  </a:lnTo>
                  <a:cubicBezTo>
                    <a:pt x="3656" y="1589"/>
                    <a:pt x="3537" y="1422"/>
                    <a:pt x="3501" y="1232"/>
                  </a:cubicBezTo>
                  <a:cubicBezTo>
                    <a:pt x="3386" y="732"/>
                    <a:pt x="3770" y="435"/>
                    <a:pt x="4145" y="435"/>
                  </a:cubicBezTo>
                  <a:close/>
                  <a:moveTo>
                    <a:pt x="7834" y="2749"/>
                  </a:moveTo>
                  <a:cubicBezTo>
                    <a:pt x="8105" y="2749"/>
                    <a:pt x="8340" y="2930"/>
                    <a:pt x="8383" y="3208"/>
                  </a:cubicBezTo>
                  <a:lnTo>
                    <a:pt x="9776" y="10769"/>
                  </a:lnTo>
                  <a:cubicBezTo>
                    <a:pt x="9823" y="11066"/>
                    <a:pt x="9621" y="11352"/>
                    <a:pt x="9323" y="11400"/>
                  </a:cubicBezTo>
                  <a:lnTo>
                    <a:pt x="3060" y="12543"/>
                  </a:lnTo>
                  <a:cubicBezTo>
                    <a:pt x="3025" y="12550"/>
                    <a:pt x="2990" y="12553"/>
                    <a:pt x="2956" y="12553"/>
                  </a:cubicBezTo>
                  <a:cubicBezTo>
                    <a:pt x="2699" y="12553"/>
                    <a:pt x="2471" y="12365"/>
                    <a:pt x="2429" y="12102"/>
                  </a:cubicBezTo>
                  <a:lnTo>
                    <a:pt x="1048" y="4530"/>
                  </a:lnTo>
                  <a:cubicBezTo>
                    <a:pt x="989" y="4232"/>
                    <a:pt x="1191" y="3958"/>
                    <a:pt x="1489" y="3899"/>
                  </a:cubicBezTo>
                  <a:lnTo>
                    <a:pt x="2239" y="3768"/>
                  </a:lnTo>
                  <a:cubicBezTo>
                    <a:pt x="2270" y="3977"/>
                    <a:pt x="2449" y="4122"/>
                    <a:pt x="2653" y="4122"/>
                  </a:cubicBezTo>
                  <a:cubicBezTo>
                    <a:pt x="2681" y="4122"/>
                    <a:pt x="2710" y="4119"/>
                    <a:pt x="2739" y="4113"/>
                  </a:cubicBezTo>
                  <a:lnTo>
                    <a:pt x="6656" y="3399"/>
                  </a:lnTo>
                  <a:cubicBezTo>
                    <a:pt x="6882" y="3363"/>
                    <a:pt x="7049" y="3125"/>
                    <a:pt x="7001" y="2899"/>
                  </a:cubicBezTo>
                  <a:lnTo>
                    <a:pt x="7740" y="2756"/>
                  </a:lnTo>
                  <a:cubicBezTo>
                    <a:pt x="7771" y="2751"/>
                    <a:pt x="7803" y="2749"/>
                    <a:pt x="7834" y="2749"/>
                  </a:cubicBezTo>
                  <a:close/>
                  <a:moveTo>
                    <a:pt x="4133" y="0"/>
                  </a:moveTo>
                  <a:cubicBezTo>
                    <a:pt x="4070" y="0"/>
                    <a:pt x="4006" y="6"/>
                    <a:pt x="3942" y="17"/>
                  </a:cubicBezTo>
                  <a:cubicBezTo>
                    <a:pt x="3334" y="136"/>
                    <a:pt x="2941" y="708"/>
                    <a:pt x="3072" y="1303"/>
                  </a:cubicBezTo>
                  <a:cubicBezTo>
                    <a:pt x="3096" y="1482"/>
                    <a:pt x="3168" y="1649"/>
                    <a:pt x="3287" y="1779"/>
                  </a:cubicBezTo>
                  <a:lnTo>
                    <a:pt x="2501" y="1922"/>
                  </a:lnTo>
                  <a:cubicBezTo>
                    <a:pt x="2191" y="1982"/>
                    <a:pt x="1977" y="2291"/>
                    <a:pt x="2037" y="2613"/>
                  </a:cubicBezTo>
                  <a:lnTo>
                    <a:pt x="2084" y="2887"/>
                  </a:lnTo>
                  <a:lnTo>
                    <a:pt x="798" y="3125"/>
                  </a:lnTo>
                  <a:cubicBezTo>
                    <a:pt x="310" y="3208"/>
                    <a:pt x="1" y="3673"/>
                    <a:pt x="84" y="4149"/>
                  </a:cubicBezTo>
                  <a:lnTo>
                    <a:pt x="1656" y="12781"/>
                  </a:lnTo>
                  <a:cubicBezTo>
                    <a:pt x="1741" y="13217"/>
                    <a:pt x="2111" y="13520"/>
                    <a:pt x="2537" y="13520"/>
                  </a:cubicBezTo>
                  <a:cubicBezTo>
                    <a:pt x="2588" y="13520"/>
                    <a:pt x="2640" y="13516"/>
                    <a:pt x="2691" y="13507"/>
                  </a:cubicBezTo>
                  <a:lnTo>
                    <a:pt x="10026" y="12162"/>
                  </a:lnTo>
                  <a:cubicBezTo>
                    <a:pt x="10514" y="12066"/>
                    <a:pt x="10835" y="11602"/>
                    <a:pt x="10740" y="11126"/>
                  </a:cubicBezTo>
                  <a:lnTo>
                    <a:pt x="9168" y="2494"/>
                  </a:lnTo>
                  <a:cubicBezTo>
                    <a:pt x="9095" y="2064"/>
                    <a:pt x="8725" y="1763"/>
                    <a:pt x="8304" y="1763"/>
                  </a:cubicBezTo>
                  <a:cubicBezTo>
                    <a:pt x="8248" y="1763"/>
                    <a:pt x="8190" y="1768"/>
                    <a:pt x="8133" y="1779"/>
                  </a:cubicBezTo>
                  <a:lnTo>
                    <a:pt x="6859" y="2018"/>
                  </a:lnTo>
                  <a:lnTo>
                    <a:pt x="6799" y="1744"/>
                  </a:lnTo>
                  <a:cubicBezTo>
                    <a:pt x="6746" y="1458"/>
                    <a:pt x="6506" y="1258"/>
                    <a:pt x="6228" y="1258"/>
                  </a:cubicBezTo>
                  <a:cubicBezTo>
                    <a:pt x="6192" y="1258"/>
                    <a:pt x="6157" y="1261"/>
                    <a:pt x="6120" y="1268"/>
                  </a:cubicBezTo>
                  <a:lnTo>
                    <a:pt x="5168" y="1434"/>
                  </a:lnTo>
                  <a:cubicBezTo>
                    <a:pt x="5227" y="1268"/>
                    <a:pt x="5239" y="1089"/>
                    <a:pt x="5204" y="922"/>
                  </a:cubicBezTo>
                  <a:cubicBezTo>
                    <a:pt x="5119" y="381"/>
                    <a:pt x="4655" y="0"/>
                    <a:pt x="413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4" name="Google Shape;1944;p9"/>
            <p:cNvSpPr/>
            <p:nvPr/>
          </p:nvSpPr>
          <p:spPr>
            <a:xfrm>
              <a:off x="8318251" y="255566"/>
              <a:ext cx="60156" cy="49898"/>
            </a:xfrm>
            <a:custGeom>
              <a:rect b="b" l="l" r="r" t="t"/>
              <a:pathLst>
                <a:path extrusionOk="0" h="1547" w="1865">
                  <a:moveTo>
                    <a:pt x="1027" y="1"/>
                  </a:moveTo>
                  <a:cubicBezTo>
                    <a:pt x="979" y="1"/>
                    <a:pt x="930" y="5"/>
                    <a:pt x="882" y="15"/>
                  </a:cubicBezTo>
                  <a:cubicBezTo>
                    <a:pt x="191" y="134"/>
                    <a:pt x="0" y="1015"/>
                    <a:pt x="572" y="1408"/>
                  </a:cubicBezTo>
                  <a:cubicBezTo>
                    <a:pt x="709" y="1504"/>
                    <a:pt x="857" y="1547"/>
                    <a:pt x="1002" y="1547"/>
                  </a:cubicBezTo>
                  <a:cubicBezTo>
                    <a:pt x="1451" y="1547"/>
                    <a:pt x="1864" y="1138"/>
                    <a:pt x="1775" y="634"/>
                  </a:cubicBezTo>
                  <a:cubicBezTo>
                    <a:pt x="1701" y="266"/>
                    <a:pt x="1386" y="1"/>
                    <a:pt x="102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5" name="Google Shape;1945;p9"/>
            <p:cNvSpPr/>
            <p:nvPr/>
          </p:nvSpPr>
          <p:spPr>
            <a:xfrm>
              <a:off x="8386792" y="241019"/>
              <a:ext cx="124149" cy="43706"/>
            </a:xfrm>
            <a:custGeom>
              <a:rect b="b" l="l" r="r" t="t"/>
              <a:pathLst>
                <a:path extrusionOk="0" h="1355" w="3849">
                  <a:moveTo>
                    <a:pt x="3252" y="1"/>
                  </a:moveTo>
                  <a:cubicBezTo>
                    <a:pt x="3216" y="1"/>
                    <a:pt x="3178" y="5"/>
                    <a:pt x="3138" y="14"/>
                  </a:cubicBezTo>
                  <a:lnTo>
                    <a:pt x="542" y="490"/>
                  </a:lnTo>
                  <a:cubicBezTo>
                    <a:pt x="1" y="580"/>
                    <a:pt x="112" y="1354"/>
                    <a:pt x="611" y="1354"/>
                  </a:cubicBezTo>
                  <a:cubicBezTo>
                    <a:pt x="638" y="1354"/>
                    <a:pt x="667" y="1352"/>
                    <a:pt x="697" y="1347"/>
                  </a:cubicBezTo>
                  <a:lnTo>
                    <a:pt x="3293" y="871"/>
                  </a:lnTo>
                  <a:cubicBezTo>
                    <a:pt x="3848" y="793"/>
                    <a:pt x="3751" y="1"/>
                    <a:pt x="325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6" name="Google Shape;1946;p9"/>
            <p:cNvSpPr/>
            <p:nvPr/>
          </p:nvSpPr>
          <p:spPr>
            <a:xfrm>
              <a:off x="8330927" y="325172"/>
              <a:ext cx="60156" cy="49866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7" name="Google Shape;1947;p9"/>
            <p:cNvSpPr/>
            <p:nvPr/>
          </p:nvSpPr>
          <p:spPr>
            <a:xfrm>
              <a:off x="8400436" y="310528"/>
              <a:ext cx="121376" cy="43512"/>
            </a:xfrm>
            <a:custGeom>
              <a:rect b="b" l="l" r="r" t="t"/>
              <a:pathLst>
                <a:path extrusionOk="0" h="1349" w="3763">
                  <a:moveTo>
                    <a:pt x="3132" y="0"/>
                  </a:moveTo>
                  <a:cubicBezTo>
                    <a:pt x="3120" y="0"/>
                    <a:pt x="3108" y="1"/>
                    <a:pt x="3096" y="2"/>
                  </a:cubicBezTo>
                  <a:lnTo>
                    <a:pt x="500" y="478"/>
                  </a:lnTo>
                  <a:cubicBezTo>
                    <a:pt x="0" y="618"/>
                    <a:pt x="125" y="1348"/>
                    <a:pt x="631" y="1348"/>
                  </a:cubicBezTo>
                  <a:cubicBezTo>
                    <a:pt x="643" y="1348"/>
                    <a:pt x="655" y="1348"/>
                    <a:pt x="667" y="1347"/>
                  </a:cubicBezTo>
                  <a:lnTo>
                    <a:pt x="3263" y="871"/>
                  </a:lnTo>
                  <a:cubicBezTo>
                    <a:pt x="3763" y="731"/>
                    <a:pt x="3638" y="0"/>
                    <a:pt x="313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8" name="Google Shape;1948;p9"/>
            <p:cNvSpPr/>
            <p:nvPr/>
          </p:nvSpPr>
          <p:spPr>
            <a:xfrm>
              <a:off x="8344377" y="399294"/>
              <a:ext cx="60156" cy="50189"/>
            </a:xfrm>
            <a:custGeom>
              <a:rect b="b" l="l" r="r" t="t"/>
              <a:pathLst>
                <a:path extrusionOk="0" h="1556" w="1865">
                  <a:moveTo>
                    <a:pt x="1013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17"/>
                  </a:cubicBezTo>
                  <a:cubicBezTo>
                    <a:pt x="711" y="1513"/>
                    <a:pt x="861" y="1556"/>
                    <a:pt x="1007" y="1556"/>
                  </a:cubicBezTo>
                  <a:cubicBezTo>
                    <a:pt x="1458" y="1556"/>
                    <a:pt x="1864" y="1147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9" name="Google Shape;1949;p9"/>
            <p:cNvSpPr/>
            <p:nvPr/>
          </p:nvSpPr>
          <p:spPr>
            <a:xfrm>
              <a:off x="8413725" y="384586"/>
              <a:ext cx="122440" cy="44028"/>
            </a:xfrm>
            <a:custGeom>
              <a:rect b="b" l="l" r="r" t="t"/>
              <a:pathLst>
                <a:path extrusionOk="0" h="1365" w="3796">
                  <a:moveTo>
                    <a:pt x="3169" y="0"/>
                  </a:moveTo>
                  <a:cubicBezTo>
                    <a:pt x="3151" y="0"/>
                    <a:pt x="3132" y="1"/>
                    <a:pt x="3113" y="4"/>
                  </a:cubicBezTo>
                  <a:lnTo>
                    <a:pt x="517" y="480"/>
                  </a:lnTo>
                  <a:cubicBezTo>
                    <a:pt x="0" y="606"/>
                    <a:pt x="115" y="1364"/>
                    <a:pt x="615" y="1364"/>
                  </a:cubicBezTo>
                  <a:cubicBezTo>
                    <a:pt x="634" y="1364"/>
                    <a:pt x="653" y="1363"/>
                    <a:pt x="672" y="1361"/>
                  </a:cubicBezTo>
                  <a:lnTo>
                    <a:pt x="3267" y="885"/>
                  </a:lnTo>
                  <a:cubicBezTo>
                    <a:pt x="3796" y="758"/>
                    <a:pt x="3670" y="0"/>
                    <a:pt x="316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0" name="Google Shape;1950;p9"/>
            <p:cNvSpPr/>
            <p:nvPr/>
          </p:nvSpPr>
          <p:spPr>
            <a:xfrm>
              <a:off x="8287157" y="708297"/>
              <a:ext cx="250396" cy="224721"/>
            </a:xfrm>
            <a:custGeom>
              <a:rect b="b" l="l" r="r" t="t"/>
              <a:pathLst>
                <a:path extrusionOk="0" h="6967" w="7763">
                  <a:moveTo>
                    <a:pt x="3922" y="1"/>
                  </a:moveTo>
                  <a:cubicBezTo>
                    <a:pt x="2892" y="1"/>
                    <a:pt x="1881" y="465"/>
                    <a:pt x="1215" y="1338"/>
                  </a:cubicBezTo>
                  <a:lnTo>
                    <a:pt x="6953" y="4969"/>
                  </a:lnTo>
                  <a:cubicBezTo>
                    <a:pt x="7763" y="3398"/>
                    <a:pt x="7239" y="1469"/>
                    <a:pt x="5751" y="528"/>
                  </a:cubicBezTo>
                  <a:cubicBezTo>
                    <a:pt x="5183" y="173"/>
                    <a:pt x="4549" y="1"/>
                    <a:pt x="3922" y="1"/>
                  </a:cubicBezTo>
                  <a:close/>
                  <a:moveTo>
                    <a:pt x="810" y="1993"/>
                  </a:moveTo>
                  <a:cubicBezTo>
                    <a:pt x="0" y="3553"/>
                    <a:pt x="512" y="5493"/>
                    <a:pt x="2012" y="6434"/>
                  </a:cubicBezTo>
                  <a:cubicBezTo>
                    <a:pt x="2578" y="6793"/>
                    <a:pt x="3210" y="6966"/>
                    <a:pt x="3835" y="6966"/>
                  </a:cubicBezTo>
                  <a:cubicBezTo>
                    <a:pt x="4867" y="6966"/>
                    <a:pt x="5881" y="6495"/>
                    <a:pt x="6549" y="5612"/>
                  </a:cubicBezTo>
                  <a:lnTo>
                    <a:pt x="810" y="1993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1" name="Google Shape;1951;p9"/>
            <p:cNvSpPr/>
            <p:nvPr/>
          </p:nvSpPr>
          <p:spPr>
            <a:xfrm>
              <a:off x="8756435" y="226472"/>
              <a:ext cx="195885" cy="181918"/>
            </a:xfrm>
            <a:custGeom>
              <a:rect b="b" l="l" r="r" t="t"/>
              <a:pathLst>
                <a:path extrusionOk="0" h="5640" w="6073">
                  <a:moveTo>
                    <a:pt x="3596" y="0"/>
                  </a:moveTo>
                  <a:lnTo>
                    <a:pt x="1203" y="1631"/>
                  </a:lnTo>
                  <a:cubicBezTo>
                    <a:pt x="251" y="2286"/>
                    <a:pt x="1" y="3596"/>
                    <a:pt x="655" y="4560"/>
                  </a:cubicBezTo>
                  <a:lnTo>
                    <a:pt x="763" y="4715"/>
                  </a:lnTo>
                  <a:cubicBezTo>
                    <a:pt x="1163" y="5316"/>
                    <a:pt x="1827" y="5640"/>
                    <a:pt x="2502" y="5640"/>
                  </a:cubicBezTo>
                  <a:cubicBezTo>
                    <a:pt x="2909" y="5640"/>
                    <a:pt x="3321" y="5521"/>
                    <a:pt x="3680" y="5275"/>
                  </a:cubicBezTo>
                  <a:lnTo>
                    <a:pt x="6073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2" name="Google Shape;1952;p9"/>
            <p:cNvSpPr/>
            <p:nvPr/>
          </p:nvSpPr>
          <p:spPr>
            <a:xfrm>
              <a:off x="8888938" y="151317"/>
              <a:ext cx="196272" cy="181950"/>
            </a:xfrm>
            <a:custGeom>
              <a:rect b="b" l="l" r="r" t="t"/>
              <a:pathLst>
                <a:path extrusionOk="0" h="5641" w="6085">
                  <a:moveTo>
                    <a:pt x="3574" y="1"/>
                  </a:moveTo>
                  <a:cubicBezTo>
                    <a:pt x="3167" y="1"/>
                    <a:pt x="2757" y="119"/>
                    <a:pt x="2393" y="366"/>
                  </a:cubicBezTo>
                  <a:lnTo>
                    <a:pt x="0" y="1997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4" y="3354"/>
                    <a:pt x="6084" y="2044"/>
                    <a:pt x="5429" y="1080"/>
                  </a:cubicBezTo>
                  <a:lnTo>
                    <a:pt x="5322" y="925"/>
                  </a:lnTo>
                  <a:cubicBezTo>
                    <a:pt x="4907" y="324"/>
                    <a:pt x="4246" y="1"/>
                    <a:pt x="357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3" name="Google Shape;1953;p9"/>
            <p:cNvSpPr/>
            <p:nvPr/>
          </p:nvSpPr>
          <p:spPr>
            <a:xfrm>
              <a:off x="8698827" y="602242"/>
              <a:ext cx="346064" cy="344032"/>
            </a:xfrm>
            <a:custGeom>
              <a:rect b="b" l="l" r="r" t="t"/>
              <a:pathLst>
                <a:path extrusionOk="0" h="10666" w="10729">
                  <a:moveTo>
                    <a:pt x="4999" y="1"/>
                  </a:moveTo>
                  <a:cubicBezTo>
                    <a:pt x="4821" y="1"/>
                    <a:pt x="4665" y="136"/>
                    <a:pt x="4644" y="328"/>
                  </a:cubicBezTo>
                  <a:lnTo>
                    <a:pt x="4192" y="3805"/>
                  </a:lnTo>
                  <a:lnTo>
                    <a:pt x="703" y="3340"/>
                  </a:lnTo>
                  <a:cubicBezTo>
                    <a:pt x="688" y="3338"/>
                    <a:pt x="673" y="3338"/>
                    <a:pt x="659" y="3338"/>
                  </a:cubicBezTo>
                  <a:cubicBezTo>
                    <a:pt x="474" y="3338"/>
                    <a:pt x="308" y="3474"/>
                    <a:pt x="286" y="3662"/>
                  </a:cubicBezTo>
                  <a:lnTo>
                    <a:pt x="24" y="5638"/>
                  </a:lnTo>
                  <a:cubicBezTo>
                    <a:pt x="1" y="5840"/>
                    <a:pt x="143" y="6031"/>
                    <a:pt x="346" y="6055"/>
                  </a:cubicBezTo>
                  <a:lnTo>
                    <a:pt x="346" y="6043"/>
                  </a:lnTo>
                  <a:lnTo>
                    <a:pt x="3822" y="6507"/>
                  </a:lnTo>
                  <a:lnTo>
                    <a:pt x="3370" y="9984"/>
                  </a:lnTo>
                  <a:cubicBezTo>
                    <a:pt x="3334" y="10186"/>
                    <a:pt x="3477" y="10377"/>
                    <a:pt x="3692" y="10401"/>
                  </a:cubicBezTo>
                  <a:lnTo>
                    <a:pt x="5656" y="10663"/>
                  </a:lnTo>
                  <a:cubicBezTo>
                    <a:pt x="5671" y="10664"/>
                    <a:pt x="5686" y="10665"/>
                    <a:pt x="5700" y="10665"/>
                  </a:cubicBezTo>
                  <a:cubicBezTo>
                    <a:pt x="5885" y="10665"/>
                    <a:pt x="6051" y="10529"/>
                    <a:pt x="6073" y="10341"/>
                  </a:cubicBezTo>
                  <a:lnTo>
                    <a:pt x="6537" y="6864"/>
                  </a:lnTo>
                  <a:lnTo>
                    <a:pt x="10026" y="7329"/>
                  </a:lnTo>
                  <a:cubicBezTo>
                    <a:pt x="10040" y="7331"/>
                    <a:pt x="10055" y="7331"/>
                    <a:pt x="10070" y="7331"/>
                  </a:cubicBezTo>
                  <a:cubicBezTo>
                    <a:pt x="10253" y="7331"/>
                    <a:pt x="10409" y="7195"/>
                    <a:pt x="10442" y="7007"/>
                  </a:cubicBezTo>
                  <a:lnTo>
                    <a:pt x="10704" y="5031"/>
                  </a:lnTo>
                  <a:cubicBezTo>
                    <a:pt x="10728" y="4828"/>
                    <a:pt x="10585" y="4638"/>
                    <a:pt x="10383" y="4614"/>
                  </a:cubicBezTo>
                  <a:lnTo>
                    <a:pt x="6894" y="4150"/>
                  </a:lnTo>
                  <a:lnTo>
                    <a:pt x="7359" y="673"/>
                  </a:lnTo>
                  <a:cubicBezTo>
                    <a:pt x="7382" y="471"/>
                    <a:pt x="7240" y="280"/>
                    <a:pt x="7037" y="256"/>
                  </a:cubicBezTo>
                  <a:lnTo>
                    <a:pt x="5061" y="6"/>
                  </a:lnTo>
                  <a:cubicBezTo>
                    <a:pt x="5040" y="3"/>
                    <a:pt x="5019" y="1"/>
                    <a:pt x="499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4" name="Google Shape;1954;p9"/>
            <p:cNvSpPr/>
            <p:nvPr/>
          </p:nvSpPr>
          <p:spPr>
            <a:xfrm>
              <a:off x="8256031" y="1123935"/>
              <a:ext cx="349902" cy="435572"/>
            </a:xfrm>
            <a:custGeom>
              <a:rect b="b" l="l" r="r" t="t"/>
              <a:pathLst>
                <a:path extrusionOk="0" h="13504" w="10848">
                  <a:moveTo>
                    <a:pt x="4160" y="409"/>
                  </a:moveTo>
                  <a:cubicBezTo>
                    <a:pt x="4450" y="409"/>
                    <a:pt x="4735" y="584"/>
                    <a:pt x="4787" y="977"/>
                  </a:cubicBezTo>
                  <a:cubicBezTo>
                    <a:pt x="4823" y="1168"/>
                    <a:pt x="4763" y="1370"/>
                    <a:pt x="4632" y="1513"/>
                  </a:cubicBezTo>
                  <a:lnTo>
                    <a:pt x="3846" y="1668"/>
                  </a:lnTo>
                  <a:cubicBezTo>
                    <a:pt x="3668" y="1573"/>
                    <a:pt x="3549" y="1406"/>
                    <a:pt x="3513" y="1204"/>
                  </a:cubicBezTo>
                  <a:cubicBezTo>
                    <a:pt x="3399" y="705"/>
                    <a:pt x="3783" y="409"/>
                    <a:pt x="4160" y="409"/>
                  </a:cubicBezTo>
                  <a:close/>
                  <a:moveTo>
                    <a:pt x="7868" y="2729"/>
                  </a:moveTo>
                  <a:cubicBezTo>
                    <a:pt x="8126" y="2729"/>
                    <a:pt x="8354" y="2918"/>
                    <a:pt x="8406" y="3180"/>
                  </a:cubicBezTo>
                  <a:lnTo>
                    <a:pt x="9788" y="10741"/>
                  </a:lnTo>
                  <a:cubicBezTo>
                    <a:pt x="9847" y="11038"/>
                    <a:pt x="9645" y="11324"/>
                    <a:pt x="9347" y="11372"/>
                  </a:cubicBezTo>
                  <a:lnTo>
                    <a:pt x="3072" y="12515"/>
                  </a:lnTo>
                  <a:cubicBezTo>
                    <a:pt x="3037" y="12522"/>
                    <a:pt x="3003" y="12525"/>
                    <a:pt x="2968" y="12525"/>
                  </a:cubicBezTo>
                  <a:cubicBezTo>
                    <a:pt x="2713" y="12525"/>
                    <a:pt x="2494" y="12337"/>
                    <a:pt x="2441" y="12074"/>
                  </a:cubicBezTo>
                  <a:lnTo>
                    <a:pt x="1072" y="4514"/>
                  </a:lnTo>
                  <a:cubicBezTo>
                    <a:pt x="1013" y="4216"/>
                    <a:pt x="1215" y="3930"/>
                    <a:pt x="1513" y="3883"/>
                  </a:cubicBezTo>
                  <a:lnTo>
                    <a:pt x="2263" y="3740"/>
                  </a:lnTo>
                  <a:cubicBezTo>
                    <a:pt x="2295" y="3955"/>
                    <a:pt x="2483" y="4102"/>
                    <a:pt x="2695" y="4102"/>
                  </a:cubicBezTo>
                  <a:cubicBezTo>
                    <a:pt x="2717" y="4102"/>
                    <a:pt x="2740" y="4100"/>
                    <a:pt x="2763" y="4097"/>
                  </a:cubicBezTo>
                  <a:lnTo>
                    <a:pt x="6680" y="3382"/>
                  </a:lnTo>
                  <a:cubicBezTo>
                    <a:pt x="6906" y="3335"/>
                    <a:pt x="7073" y="3109"/>
                    <a:pt x="7025" y="2870"/>
                  </a:cubicBezTo>
                  <a:lnTo>
                    <a:pt x="7764" y="2740"/>
                  </a:lnTo>
                  <a:cubicBezTo>
                    <a:pt x="7799" y="2732"/>
                    <a:pt x="7834" y="2729"/>
                    <a:pt x="7868" y="2729"/>
                  </a:cubicBezTo>
                  <a:close/>
                  <a:moveTo>
                    <a:pt x="4149" y="1"/>
                  </a:moveTo>
                  <a:cubicBezTo>
                    <a:pt x="4001" y="1"/>
                    <a:pt x="3850" y="31"/>
                    <a:pt x="3704" y="96"/>
                  </a:cubicBezTo>
                  <a:cubicBezTo>
                    <a:pt x="3061" y="382"/>
                    <a:pt x="2858" y="1204"/>
                    <a:pt x="3299" y="1763"/>
                  </a:cubicBezTo>
                  <a:lnTo>
                    <a:pt x="2513" y="1906"/>
                  </a:lnTo>
                  <a:cubicBezTo>
                    <a:pt x="2203" y="1966"/>
                    <a:pt x="1989" y="2275"/>
                    <a:pt x="2049" y="2597"/>
                  </a:cubicBezTo>
                  <a:lnTo>
                    <a:pt x="2096" y="2870"/>
                  </a:lnTo>
                  <a:lnTo>
                    <a:pt x="810" y="3109"/>
                  </a:lnTo>
                  <a:cubicBezTo>
                    <a:pt x="322" y="3192"/>
                    <a:pt x="1" y="3656"/>
                    <a:pt x="96" y="4144"/>
                  </a:cubicBezTo>
                  <a:lnTo>
                    <a:pt x="1668" y="12765"/>
                  </a:lnTo>
                  <a:cubicBezTo>
                    <a:pt x="1753" y="13201"/>
                    <a:pt x="2123" y="13504"/>
                    <a:pt x="2549" y="13504"/>
                  </a:cubicBezTo>
                  <a:cubicBezTo>
                    <a:pt x="2600" y="13504"/>
                    <a:pt x="2652" y="13500"/>
                    <a:pt x="2703" y="13491"/>
                  </a:cubicBezTo>
                  <a:lnTo>
                    <a:pt x="10038" y="12145"/>
                  </a:lnTo>
                  <a:cubicBezTo>
                    <a:pt x="10526" y="12062"/>
                    <a:pt x="10847" y="11598"/>
                    <a:pt x="10752" y="11110"/>
                  </a:cubicBezTo>
                  <a:lnTo>
                    <a:pt x="9180" y="2478"/>
                  </a:lnTo>
                  <a:cubicBezTo>
                    <a:pt x="9107" y="2047"/>
                    <a:pt x="8737" y="1746"/>
                    <a:pt x="8316" y="1746"/>
                  </a:cubicBezTo>
                  <a:cubicBezTo>
                    <a:pt x="8260" y="1746"/>
                    <a:pt x="8202" y="1752"/>
                    <a:pt x="8145" y="1763"/>
                  </a:cubicBezTo>
                  <a:lnTo>
                    <a:pt x="6871" y="1989"/>
                  </a:lnTo>
                  <a:lnTo>
                    <a:pt x="6811" y="1716"/>
                  </a:lnTo>
                  <a:cubicBezTo>
                    <a:pt x="6757" y="1426"/>
                    <a:pt x="6510" y="1232"/>
                    <a:pt x="6226" y="1232"/>
                  </a:cubicBezTo>
                  <a:cubicBezTo>
                    <a:pt x="6195" y="1232"/>
                    <a:pt x="6164" y="1235"/>
                    <a:pt x="6132" y="1239"/>
                  </a:cubicBezTo>
                  <a:lnTo>
                    <a:pt x="5180" y="1418"/>
                  </a:lnTo>
                  <a:cubicBezTo>
                    <a:pt x="5239" y="1239"/>
                    <a:pt x="5251" y="1061"/>
                    <a:pt x="5216" y="894"/>
                  </a:cubicBezTo>
                  <a:cubicBezTo>
                    <a:pt x="5114" y="352"/>
                    <a:pt x="4651" y="1"/>
                    <a:pt x="414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5" name="Google Shape;1955;p9"/>
            <p:cNvSpPr/>
            <p:nvPr/>
          </p:nvSpPr>
          <p:spPr>
            <a:xfrm>
              <a:off x="8318251" y="1280275"/>
              <a:ext cx="60156" cy="49866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0" y="1"/>
                    <a:pt x="926" y="4"/>
                    <a:pt x="882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4" y="1545"/>
                    <a:pt x="1864" y="1142"/>
                    <a:pt x="1775" y="631"/>
                  </a:cubicBezTo>
                  <a:cubicBezTo>
                    <a:pt x="1700" y="259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6" name="Google Shape;1956;p9"/>
            <p:cNvSpPr/>
            <p:nvPr/>
          </p:nvSpPr>
          <p:spPr>
            <a:xfrm>
              <a:off x="8386373" y="1265566"/>
              <a:ext cx="125214" cy="43931"/>
            </a:xfrm>
            <a:custGeom>
              <a:rect b="b" l="l" r="r" t="t"/>
              <a:pathLst>
                <a:path extrusionOk="0" h="1362" w="3882">
                  <a:moveTo>
                    <a:pt x="3273" y="1"/>
                  </a:moveTo>
                  <a:cubicBezTo>
                    <a:pt x="3234" y="1"/>
                    <a:pt x="3194" y="5"/>
                    <a:pt x="3151" y="15"/>
                  </a:cubicBezTo>
                  <a:lnTo>
                    <a:pt x="555" y="492"/>
                  </a:lnTo>
                  <a:cubicBezTo>
                    <a:pt x="0" y="569"/>
                    <a:pt x="108" y="1362"/>
                    <a:pt x="598" y="1362"/>
                  </a:cubicBezTo>
                  <a:cubicBezTo>
                    <a:pt x="634" y="1362"/>
                    <a:pt x="671" y="1358"/>
                    <a:pt x="710" y="1349"/>
                  </a:cubicBezTo>
                  <a:lnTo>
                    <a:pt x="3306" y="873"/>
                  </a:lnTo>
                  <a:cubicBezTo>
                    <a:pt x="3881" y="817"/>
                    <a:pt x="3778" y="1"/>
                    <a:pt x="327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7" name="Google Shape;1957;p9"/>
            <p:cNvSpPr/>
            <p:nvPr/>
          </p:nvSpPr>
          <p:spPr>
            <a:xfrm>
              <a:off x="8330927" y="1349784"/>
              <a:ext cx="60156" cy="49866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8" y="1545"/>
                  </a:cubicBezTo>
                  <a:cubicBezTo>
                    <a:pt x="1455" y="1545"/>
                    <a:pt x="1864" y="1145"/>
                    <a:pt x="1774" y="643"/>
                  </a:cubicBezTo>
                  <a:cubicBezTo>
                    <a:pt x="1700" y="260"/>
                    <a:pt x="1378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8" name="Google Shape;1958;p9"/>
            <p:cNvSpPr/>
            <p:nvPr/>
          </p:nvSpPr>
          <p:spPr>
            <a:xfrm>
              <a:off x="8400533" y="1335140"/>
              <a:ext cx="121279" cy="43544"/>
            </a:xfrm>
            <a:custGeom>
              <a:rect b="b" l="l" r="r" t="t"/>
              <a:pathLst>
                <a:path extrusionOk="0" h="1350" w="3760">
                  <a:moveTo>
                    <a:pt x="3129" y="0"/>
                  </a:moveTo>
                  <a:cubicBezTo>
                    <a:pt x="3117" y="0"/>
                    <a:pt x="3105" y="1"/>
                    <a:pt x="3093" y="2"/>
                  </a:cubicBezTo>
                  <a:lnTo>
                    <a:pt x="497" y="478"/>
                  </a:lnTo>
                  <a:cubicBezTo>
                    <a:pt x="1" y="628"/>
                    <a:pt x="120" y="1349"/>
                    <a:pt x="617" y="1349"/>
                  </a:cubicBezTo>
                  <a:cubicBezTo>
                    <a:pt x="632" y="1349"/>
                    <a:pt x="648" y="1348"/>
                    <a:pt x="664" y="1347"/>
                  </a:cubicBezTo>
                  <a:lnTo>
                    <a:pt x="3260" y="883"/>
                  </a:lnTo>
                  <a:cubicBezTo>
                    <a:pt x="3760" y="731"/>
                    <a:pt x="3635" y="0"/>
                    <a:pt x="312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9" name="Google Shape;1959;p9"/>
            <p:cNvSpPr/>
            <p:nvPr/>
          </p:nvSpPr>
          <p:spPr>
            <a:xfrm>
              <a:off x="8344377" y="1424293"/>
              <a:ext cx="60123" cy="49834"/>
            </a:xfrm>
            <a:custGeom>
              <a:rect b="b" l="l" r="r" t="t"/>
              <a:pathLst>
                <a:path extrusionOk="0" h="1545" w="1864">
                  <a:moveTo>
                    <a:pt x="1014" y="0"/>
                  </a:moveTo>
                  <a:cubicBezTo>
                    <a:pt x="970" y="0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8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0" name="Google Shape;1960;p9"/>
            <p:cNvSpPr/>
            <p:nvPr/>
          </p:nvSpPr>
          <p:spPr>
            <a:xfrm>
              <a:off x="8413983" y="1409585"/>
              <a:ext cx="121440" cy="43577"/>
            </a:xfrm>
            <a:custGeom>
              <a:rect b="b" l="l" r="r" t="t"/>
              <a:pathLst>
                <a:path extrusionOk="0" h="1351" w="3765">
                  <a:moveTo>
                    <a:pt x="3162" y="0"/>
                  </a:moveTo>
                  <a:cubicBezTo>
                    <a:pt x="3143" y="0"/>
                    <a:pt x="3124" y="1"/>
                    <a:pt x="3105" y="3"/>
                  </a:cubicBezTo>
                  <a:lnTo>
                    <a:pt x="509" y="468"/>
                  </a:lnTo>
                  <a:cubicBezTo>
                    <a:pt x="1" y="606"/>
                    <a:pt x="120" y="1351"/>
                    <a:pt x="618" y="1351"/>
                  </a:cubicBezTo>
                  <a:cubicBezTo>
                    <a:pt x="633" y="1351"/>
                    <a:pt x="648" y="1350"/>
                    <a:pt x="664" y="1349"/>
                  </a:cubicBezTo>
                  <a:lnTo>
                    <a:pt x="3259" y="872"/>
                  </a:lnTo>
                  <a:cubicBezTo>
                    <a:pt x="3764" y="735"/>
                    <a:pt x="3650" y="0"/>
                    <a:pt x="316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1" name="Google Shape;1961;p9"/>
            <p:cNvSpPr/>
            <p:nvPr/>
          </p:nvSpPr>
          <p:spPr>
            <a:xfrm>
              <a:off x="8288286" y="1733038"/>
              <a:ext cx="249267" cy="224043"/>
            </a:xfrm>
            <a:custGeom>
              <a:rect b="b" l="l" r="r" t="t"/>
              <a:pathLst>
                <a:path extrusionOk="0" h="6946" w="7728">
                  <a:moveTo>
                    <a:pt x="3899" y="0"/>
                  </a:moveTo>
                  <a:cubicBezTo>
                    <a:pt x="2865" y="0"/>
                    <a:pt x="1848" y="469"/>
                    <a:pt x="1180" y="1346"/>
                  </a:cubicBezTo>
                  <a:lnTo>
                    <a:pt x="6918" y="4965"/>
                  </a:lnTo>
                  <a:cubicBezTo>
                    <a:pt x="7728" y="3394"/>
                    <a:pt x="7204" y="1465"/>
                    <a:pt x="5716" y="524"/>
                  </a:cubicBezTo>
                  <a:cubicBezTo>
                    <a:pt x="5152" y="171"/>
                    <a:pt x="4522" y="0"/>
                    <a:pt x="3899" y="0"/>
                  </a:cubicBezTo>
                  <a:close/>
                  <a:moveTo>
                    <a:pt x="775" y="1989"/>
                  </a:moveTo>
                  <a:lnTo>
                    <a:pt x="775" y="1989"/>
                  </a:lnTo>
                  <a:cubicBezTo>
                    <a:pt x="1" y="3548"/>
                    <a:pt x="489" y="5477"/>
                    <a:pt x="1953" y="6418"/>
                  </a:cubicBezTo>
                  <a:cubicBezTo>
                    <a:pt x="2521" y="6774"/>
                    <a:pt x="3157" y="6945"/>
                    <a:pt x="3786" y="6945"/>
                  </a:cubicBezTo>
                  <a:cubicBezTo>
                    <a:pt x="4821" y="6945"/>
                    <a:pt x="5840" y="6482"/>
                    <a:pt x="6514" y="5608"/>
                  </a:cubicBezTo>
                  <a:lnTo>
                    <a:pt x="775" y="1989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2" name="Google Shape;1962;p9"/>
            <p:cNvSpPr/>
            <p:nvPr/>
          </p:nvSpPr>
          <p:spPr>
            <a:xfrm>
              <a:off x="8756435" y="1251439"/>
              <a:ext cx="195885" cy="181563"/>
            </a:xfrm>
            <a:custGeom>
              <a:rect b="b" l="l" r="r" t="t"/>
              <a:pathLst>
                <a:path extrusionOk="0" h="5629" w="6073">
                  <a:moveTo>
                    <a:pt x="3596" y="1"/>
                  </a:moveTo>
                  <a:lnTo>
                    <a:pt x="1203" y="1620"/>
                  </a:lnTo>
                  <a:cubicBezTo>
                    <a:pt x="239" y="2275"/>
                    <a:pt x="1" y="3585"/>
                    <a:pt x="655" y="4549"/>
                  </a:cubicBezTo>
                  <a:lnTo>
                    <a:pt x="763" y="4704"/>
                  </a:lnTo>
                  <a:cubicBezTo>
                    <a:pt x="1171" y="5305"/>
                    <a:pt x="1833" y="5629"/>
                    <a:pt x="2505" y="5629"/>
                  </a:cubicBezTo>
                  <a:cubicBezTo>
                    <a:pt x="2911" y="5629"/>
                    <a:pt x="3321" y="5510"/>
                    <a:pt x="3680" y="5264"/>
                  </a:cubicBezTo>
                  <a:lnTo>
                    <a:pt x="6073" y="3644"/>
                  </a:lnTo>
                  <a:lnTo>
                    <a:pt x="3596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3" name="Google Shape;1963;p9"/>
            <p:cNvSpPr/>
            <p:nvPr/>
          </p:nvSpPr>
          <p:spPr>
            <a:xfrm>
              <a:off x="8888938" y="1176188"/>
              <a:ext cx="195885" cy="181660"/>
            </a:xfrm>
            <a:custGeom>
              <a:rect b="b" l="l" r="r" t="t"/>
              <a:pathLst>
                <a:path extrusionOk="0" h="5632" w="6073">
                  <a:moveTo>
                    <a:pt x="3588" y="1"/>
                  </a:moveTo>
                  <a:cubicBezTo>
                    <a:pt x="3176" y="1"/>
                    <a:pt x="2760" y="120"/>
                    <a:pt x="2393" y="369"/>
                  </a:cubicBezTo>
                  <a:lnTo>
                    <a:pt x="0" y="1989"/>
                  </a:lnTo>
                  <a:lnTo>
                    <a:pt x="2477" y="5632"/>
                  </a:lnTo>
                  <a:lnTo>
                    <a:pt x="4870" y="4001"/>
                  </a:lnTo>
                  <a:cubicBezTo>
                    <a:pt x="5834" y="3346"/>
                    <a:pt x="6072" y="2036"/>
                    <a:pt x="5429" y="1072"/>
                  </a:cubicBezTo>
                  <a:lnTo>
                    <a:pt x="5429" y="1072"/>
                  </a:lnTo>
                  <a:lnTo>
                    <a:pt x="5429" y="1084"/>
                  </a:lnTo>
                  <a:lnTo>
                    <a:pt x="5322" y="917"/>
                  </a:lnTo>
                  <a:cubicBezTo>
                    <a:pt x="4916" y="319"/>
                    <a:pt x="4259" y="1"/>
                    <a:pt x="358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4" name="Google Shape;1964;p9"/>
            <p:cNvSpPr/>
            <p:nvPr/>
          </p:nvSpPr>
          <p:spPr>
            <a:xfrm>
              <a:off x="8698827" y="1626855"/>
              <a:ext cx="346064" cy="344096"/>
            </a:xfrm>
            <a:custGeom>
              <a:rect b="b" l="l" r="r" t="t"/>
              <a:pathLst>
                <a:path extrusionOk="0" h="10668" w="10729">
                  <a:moveTo>
                    <a:pt x="4998" y="1"/>
                  </a:moveTo>
                  <a:cubicBezTo>
                    <a:pt x="4821" y="1"/>
                    <a:pt x="4665" y="134"/>
                    <a:pt x="4644" y="316"/>
                  </a:cubicBezTo>
                  <a:lnTo>
                    <a:pt x="4192" y="3804"/>
                  </a:lnTo>
                  <a:lnTo>
                    <a:pt x="703" y="3340"/>
                  </a:lnTo>
                  <a:cubicBezTo>
                    <a:pt x="688" y="3338"/>
                    <a:pt x="673" y="3337"/>
                    <a:pt x="659" y="3337"/>
                  </a:cubicBezTo>
                  <a:cubicBezTo>
                    <a:pt x="474" y="3337"/>
                    <a:pt x="308" y="3474"/>
                    <a:pt x="286" y="3661"/>
                  </a:cubicBezTo>
                  <a:lnTo>
                    <a:pt x="24" y="5638"/>
                  </a:lnTo>
                  <a:cubicBezTo>
                    <a:pt x="1" y="5840"/>
                    <a:pt x="143" y="6031"/>
                    <a:pt x="346" y="6055"/>
                  </a:cubicBezTo>
                  <a:lnTo>
                    <a:pt x="346" y="6043"/>
                  </a:lnTo>
                  <a:lnTo>
                    <a:pt x="3822" y="6507"/>
                  </a:lnTo>
                  <a:lnTo>
                    <a:pt x="3370" y="9984"/>
                  </a:lnTo>
                  <a:cubicBezTo>
                    <a:pt x="3334" y="10186"/>
                    <a:pt x="3477" y="10377"/>
                    <a:pt x="3692" y="10400"/>
                  </a:cubicBezTo>
                  <a:lnTo>
                    <a:pt x="5656" y="10662"/>
                  </a:lnTo>
                  <a:cubicBezTo>
                    <a:pt x="5677" y="10666"/>
                    <a:pt x="5698" y="10668"/>
                    <a:pt x="5718" y="10668"/>
                  </a:cubicBezTo>
                  <a:cubicBezTo>
                    <a:pt x="5896" y="10668"/>
                    <a:pt x="6051" y="10533"/>
                    <a:pt x="6073" y="10341"/>
                  </a:cubicBezTo>
                  <a:lnTo>
                    <a:pt x="6537" y="6864"/>
                  </a:lnTo>
                  <a:lnTo>
                    <a:pt x="10014" y="7329"/>
                  </a:lnTo>
                  <a:cubicBezTo>
                    <a:pt x="10029" y="7330"/>
                    <a:pt x="10043" y="7331"/>
                    <a:pt x="10058" y="7331"/>
                  </a:cubicBezTo>
                  <a:cubicBezTo>
                    <a:pt x="10243" y="7331"/>
                    <a:pt x="10409" y="7195"/>
                    <a:pt x="10442" y="7007"/>
                  </a:cubicBezTo>
                  <a:lnTo>
                    <a:pt x="10692" y="5031"/>
                  </a:lnTo>
                  <a:cubicBezTo>
                    <a:pt x="10728" y="4828"/>
                    <a:pt x="10585" y="4638"/>
                    <a:pt x="10371" y="4614"/>
                  </a:cubicBezTo>
                  <a:lnTo>
                    <a:pt x="6894" y="4150"/>
                  </a:lnTo>
                  <a:lnTo>
                    <a:pt x="7359" y="685"/>
                  </a:lnTo>
                  <a:cubicBezTo>
                    <a:pt x="7382" y="471"/>
                    <a:pt x="7240" y="292"/>
                    <a:pt x="7037" y="256"/>
                  </a:cubicBezTo>
                  <a:lnTo>
                    <a:pt x="5061" y="6"/>
                  </a:lnTo>
                  <a:cubicBezTo>
                    <a:pt x="5040" y="3"/>
                    <a:pt x="5019" y="1"/>
                    <a:pt x="499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5" name="Google Shape;1965;p9"/>
            <p:cNvSpPr/>
            <p:nvPr/>
          </p:nvSpPr>
          <p:spPr>
            <a:xfrm>
              <a:off x="8256418" y="2147999"/>
              <a:ext cx="349515" cy="435765"/>
            </a:xfrm>
            <a:custGeom>
              <a:rect b="b" l="l" r="r" t="t"/>
              <a:pathLst>
                <a:path extrusionOk="0" h="13510" w="10836">
                  <a:moveTo>
                    <a:pt x="4138" y="431"/>
                  </a:moveTo>
                  <a:cubicBezTo>
                    <a:pt x="4427" y="431"/>
                    <a:pt x="4711" y="605"/>
                    <a:pt x="4763" y="994"/>
                  </a:cubicBezTo>
                  <a:cubicBezTo>
                    <a:pt x="4799" y="1185"/>
                    <a:pt x="4751" y="1387"/>
                    <a:pt x="4620" y="1530"/>
                  </a:cubicBezTo>
                  <a:lnTo>
                    <a:pt x="3822" y="1685"/>
                  </a:lnTo>
                  <a:cubicBezTo>
                    <a:pt x="3656" y="1590"/>
                    <a:pt x="3537" y="1423"/>
                    <a:pt x="3501" y="1232"/>
                  </a:cubicBezTo>
                  <a:lnTo>
                    <a:pt x="3501" y="1220"/>
                  </a:lnTo>
                  <a:cubicBezTo>
                    <a:pt x="3387" y="723"/>
                    <a:pt x="3765" y="431"/>
                    <a:pt x="4138" y="431"/>
                  </a:cubicBezTo>
                  <a:close/>
                  <a:moveTo>
                    <a:pt x="7844" y="2734"/>
                  </a:moveTo>
                  <a:cubicBezTo>
                    <a:pt x="8102" y="2734"/>
                    <a:pt x="8330" y="2922"/>
                    <a:pt x="8383" y="3185"/>
                  </a:cubicBezTo>
                  <a:lnTo>
                    <a:pt x="9776" y="10757"/>
                  </a:lnTo>
                  <a:cubicBezTo>
                    <a:pt x="9823" y="11055"/>
                    <a:pt x="9621" y="11341"/>
                    <a:pt x="9323" y="11388"/>
                  </a:cubicBezTo>
                  <a:lnTo>
                    <a:pt x="3060" y="12531"/>
                  </a:lnTo>
                  <a:cubicBezTo>
                    <a:pt x="3025" y="12538"/>
                    <a:pt x="2990" y="12542"/>
                    <a:pt x="2956" y="12542"/>
                  </a:cubicBezTo>
                  <a:cubicBezTo>
                    <a:pt x="2699" y="12542"/>
                    <a:pt x="2471" y="12353"/>
                    <a:pt x="2429" y="12091"/>
                  </a:cubicBezTo>
                  <a:lnTo>
                    <a:pt x="1048" y="4518"/>
                  </a:lnTo>
                  <a:cubicBezTo>
                    <a:pt x="989" y="4221"/>
                    <a:pt x="1191" y="3935"/>
                    <a:pt x="1489" y="3887"/>
                  </a:cubicBezTo>
                  <a:lnTo>
                    <a:pt x="2239" y="3745"/>
                  </a:lnTo>
                  <a:cubicBezTo>
                    <a:pt x="2271" y="3955"/>
                    <a:pt x="2451" y="4110"/>
                    <a:pt x="2657" y="4110"/>
                  </a:cubicBezTo>
                  <a:cubicBezTo>
                    <a:pt x="2684" y="4110"/>
                    <a:pt x="2711" y="4107"/>
                    <a:pt x="2739" y="4102"/>
                  </a:cubicBezTo>
                  <a:lnTo>
                    <a:pt x="6656" y="3387"/>
                  </a:lnTo>
                  <a:cubicBezTo>
                    <a:pt x="6882" y="3340"/>
                    <a:pt x="7049" y="3114"/>
                    <a:pt x="7001" y="2875"/>
                  </a:cubicBezTo>
                  <a:lnTo>
                    <a:pt x="7740" y="2744"/>
                  </a:lnTo>
                  <a:cubicBezTo>
                    <a:pt x="7775" y="2737"/>
                    <a:pt x="7810" y="2734"/>
                    <a:pt x="7844" y="2734"/>
                  </a:cubicBezTo>
                  <a:close/>
                  <a:moveTo>
                    <a:pt x="4134" y="1"/>
                  </a:moveTo>
                  <a:cubicBezTo>
                    <a:pt x="4070" y="1"/>
                    <a:pt x="4006" y="6"/>
                    <a:pt x="3942" y="18"/>
                  </a:cubicBezTo>
                  <a:cubicBezTo>
                    <a:pt x="3334" y="125"/>
                    <a:pt x="2941" y="708"/>
                    <a:pt x="3072" y="1304"/>
                  </a:cubicBezTo>
                  <a:cubicBezTo>
                    <a:pt x="3096" y="1470"/>
                    <a:pt x="3168" y="1637"/>
                    <a:pt x="3287" y="1780"/>
                  </a:cubicBezTo>
                  <a:lnTo>
                    <a:pt x="2501" y="1923"/>
                  </a:lnTo>
                  <a:cubicBezTo>
                    <a:pt x="2191" y="1982"/>
                    <a:pt x="1977" y="2280"/>
                    <a:pt x="2037" y="2602"/>
                  </a:cubicBezTo>
                  <a:lnTo>
                    <a:pt x="2084" y="2887"/>
                  </a:lnTo>
                  <a:lnTo>
                    <a:pt x="798" y="3114"/>
                  </a:lnTo>
                  <a:cubicBezTo>
                    <a:pt x="310" y="3209"/>
                    <a:pt x="1" y="3673"/>
                    <a:pt x="84" y="4149"/>
                  </a:cubicBezTo>
                  <a:lnTo>
                    <a:pt x="1656" y="12781"/>
                  </a:lnTo>
                  <a:cubicBezTo>
                    <a:pt x="1740" y="13216"/>
                    <a:pt x="2109" y="13509"/>
                    <a:pt x="2533" y="13509"/>
                  </a:cubicBezTo>
                  <a:cubicBezTo>
                    <a:pt x="2585" y="13509"/>
                    <a:pt x="2638" y="13505"/>
                    <a:pt x="2691" y="13496"/>
                  </a:cubicBezTo>
                  <a:lnTo>
                    <a:pt x="10026" y="12162"/>
                  </a:lnTo>
                  <a:cubicBezTo>
                    <a:pt x="10514" y="12067"/>
                    <a:pt x="10835" y="11603"/>
                    <a:pt x="10752" y="11114"/>
                  </a:cubicBezTo>
                  <a:lnTo>
                    <a:pt x="9168" y="2482"/>
                  </a:lnTo>
                  <a:cubicBezTo>
                    <a:pt x="9094" y="2048"/>
                    <a:pt x="8718" y="1755"/>
                    <a:pt x="8291" y="1755"/>
                  </a:cubicBezTo>
                  <a:cubicBezTo>
                    <a:pt x="8239" y="1755"/>
                    <a:pt x="8186" y="1759"/>
                    <a:pt x="8133" y="1768"/>
                  </a:cubicBezTo>
                  <a:lnTo>
                    <a:pt x="6859" y="2006"/>
                  </a:lnTo>
                  <a:lnTo>
                    <a:pt x="6799" y="1732"/>
                  </a:lnTo>
                  <a:cubicBezTo>
                    <a:pt x="6745" y="1442"/>
                    <a:pt x="6498" y="1249"/>
                    <a:pt x="6214" y="1249"/>
                  </a:cubicBezTo>
                  <a:cubicBezTo>
                    <a:pt x="6183" y="1249"/>
                    <a:pt x="6152" y="1251"/>
                    <a:pt x="6120" y="1256"/>
                  </a:cubicBezTo>
                  <a:lnTo>
                    <a:pt x="5168" y="1435"/>
                  </a:lnTo>
                  <a:cubicBezTo>
                    <a:pt x="5227" y="1268"/>
                    <a:pt x="5239" y="1089"/>
                    <a:pt x="5204" y="911"/>
                  </a:cubicBezTo>
                  <a:cubicBezTo>
                    <a:pt x="5119" y="380"/>
                    <a:pt x="4655" y="1"/>
                    <a:pt x="413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6" name="Google Shape;1966;p9"/>
            <p:cNvSpPr/>
            <p:nvPr/>
          </p:nvSpPr>
          <p:spPr>
            <a:xfrm>
              <a:off x="8318251" y="2305274"/>
              <a:ext cx="60156" cy="49834"/>
            </a:xfrm>
            <a:custGeom>
              <a:rect b="b" l="l" r="r" t="t"/>
              <a:pathLst>
                <a:path extrusionOk="0" h="1545" w="1865">
                  <a:moveTo>
                    <a:pt x="1014" y="0"/>
                  </a:moveTo>
                  <a:cubicBezTo>
                    <a:pt x="970" y="0"/>
                    <a:pt x="926" y="4"/>
                    <a:pt x="882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4" y="1545"/>
                    <a:pt x="1864" y="1142"/>
                    <a:pt x="1775" y="631"/>
                  </a:cubicBezTo>
                  <a:cubicBezTo>
                    <a:pt x="1700" y="258"/>
                    <a:pt x="1379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7" name="Google Shape;1967;p9"/>
            <p:cNvSpPr/>
            <p:nvPr/>
          </p:nvSpPr>
          <p:spPr>
            <a:xfrm>
              <a:off x="8386921" y="2290308"/>
              <a:ext cx="124117" cy="43673"/>
            </a:xfrm>
            <a:custGeom>
              <a:rect b="b" l="l" r="r" t="t"/>
              <a:pathLst>
                <a:path extrusionOk="0" h="1354" w="3848">
                  <a:moveTo>
                    <a:pt x="3240" y="0"/>
                  </a:moveTo>
                  <a:cubicBezTo>
                    <a:pt x="3207" y="0"/>
                    <a:pt x="3171" y="4"/>
                    <a:pt x="3134" y="11"/>
                  </a:cubicBezTo>
                  <a:lnTo>
                    <a:pt x="538" y="487"/>
                  </a:lnTo>
                  <a:cubicBezTo>
                    <a:pt x="0" y="588"/>
                    <a:pt x="106" y="1354"/>
                    <a:pt x="597" y="1354"/>
                  </a:cubicBezTo>
                  <a:cubicBezTo>
                    <a:pt x="628" y="1354"/>
                    <a:pt x="660" y="1351"/>
                    <a:pt x="693" y="1345"/>
                  </a:cubicBezTo>
                  <a:lnTo>
                    <a:pt x="3289" y="868"/>
                  </a:lnTo>
                  <a:cubicBezTo>
                    <a:pt x="3847" y="790"/>
                    <a:pt x="3746" y="0"/>
                    <a:pt x="324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8" name="Google Shape;1968;p9"/>
            <p:cNvSpPr/>
            <p:nvPr/>
          </p:nvSpPr>
          <p:spPr>
            <a:xfrm>
              <a:off x="8330927" y="2374687"/>
              <a:ext cx="60156" cy="49931"/>
            </a:xfrm>
            <a:custGeom>
              <a:rect b="b" l="l" r="r" t="t"/>
              <a:pathLst>
                <a:path extrusionOk="0" h="1548" w="1865">
                  <a:moveTo>
                    <a:pt x="1027" y="0"/>
                  </a:moveTo>
                  <a:cubicBezTo>
                    <a:pt x="979" y="0"/>
                    <a:pt x="930" y="5"/>
                    <a:pt x="881" y="15"/>
                  </a:cubicBezTo>
                  <a:cubicBezTo>
                    <a:pt x="203" y="122"/>
                    <a:pt x="0" y="1015"/>
                    <a:pt x="572" y="1408"/>
                  </a:cubicBezTo>
                  <a:cubicBezTo>
                    <a:pt x="710" y="1505"/>
                    <a:pt x="861" y="1548"/>
                    <a:pt x="1007" y="1548"/>
                  </a:cubicBezTo>
                  <a:cubicBezTo>
                    <a:pt x="1454" y="1548"/>
                    <a:pt x="1864" y="1145"/>
                    <a:pt x="1774" y="634"/>
                  </a:cubicBezTo>
                  <a:cubicBezTo>
                    <a:pt x="1701" y="266"/>
                    <a:pt x="1386" y="0"/>
                    <a:pt x="102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9" name="Google Shape;1969;p9"/>
            <p:cNvSpPr/>
            <p:nvPr/>
          </p:nvSpPr>
          <p:spPr>
            <a:xfrm>
              <a:off x="8400533" y="2359753"/>
              <a:ext cx="121279" cy="43512"/>
            </a:xfrm>
            <a:custGeom>
              <a:rect b="b" l="l" r="r" t="t"/>
              <a:pathLst>
                <a:path extrusionOk="0" h="1349" w="3760">
                  <a:moveTo>
                    <a:pt x="3129" y="0"/>
                  </a:moveTo>
                  <a:cubicBezTo>
                    <a:pt x="3117" y="0"/>
                    <a:pt x="3105" y="1"/>
                    <a:pt x="3093" y="1"/>
                  </a:cubicBezTo>
                  <a:lnTo>
                    <a:pt x="497" y="478"/>
                  </a:lnTo>
                  <a:cubicBezTo>
                    <a:pt x="1" y="628"/>
                    <a:pt x="120" y="1349"/>
                    <a:pt x="617" y="1349"/>
                  </a:cubicBezTo>
                  <a:cubicBezTo>
                    <a:pt x="632" y="1349"/>
                    <a:pt x="648" y="1348"/>
                    <a:pt x="664" y="1347"/>
                  </a:cubicBezTo>
                  <a:lnTo>
                    <a:pt x="3260" y="882"/>
                  </a:lnTo>
                  <a:cubicBezTo>
                    <a:pt x="3760" y="731"/>
                    <a:pt x="3635" y="0"/>
                    <a:pt x="312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0" name="Google Shape;1970;p9"/>
            <p:cNvSpPr/>
            <p:nvPr/>
          </p:nvSpPr>
          <p:spPr>
            <a:xfrm>
              <a:off x="8344377" y="2448906"/>
              <a:ext cx="60123" cy="49834"/>
            </a:xfrm>
            <a:custGeom>
              <a:rect b="b" l="l" r="r" t="t"/>
              <a:pathLst>
                <a:path extrusionOk="0" h="1545" w="1864">
                  <a:moveTo>
                    <a:pt x="1014" y="0"/>
                  </a:moveTo>
                  <a:cubicBezTo>
                    <a:pt x="970" y="0"/>
                    <a:pt x="926" y="4"/>
                    <a:pt x="881" y="11"/>
                  </a:cubicBezTo>
                  <a:cubicBezTo>
                    <a:pt x="203" y="131"/>
                    <a:pt x="0" y="1012"/>
                    <a:pt x="572" y="1404"/>
                  </a:cubicBezTo>
                  <a:cubicBezTo>
                    <a:pt x="713" y="1501"/>
                    <a:pt x="865" y="1545"/>
                    <a:pt x="1012" y="1545"/>
                  </a:cubicBezTo>
                  <a:cubicBezTo>
                    <a:pt x="1460" y="1545"/>
                    <a:pt x="1864" y="1142"/>
                    <a:pt x="1774" y="631"/>
                  </a:cubicBezTo>
                  <a:cubicBezTo>
                    <a:pt x="1700" y="258"/>
                    <a:pt x="1378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1" name="Google Shape;1971;p9"/>
            <p:cNvSpPr/>
            <p:nvPr/>
          </p:nvSpPr>
          <p:spPr>
            <a:xfrm>
              <a:off x="8413725" y="2434133"/>
              <a:ext cx="122343" cy="43673"/>
            </a:xfrm>
            <a:custGeom>
              <a:rect b="b" l="l" r="r" t="t"/>
              <a:pathLst>
                <a:path extrusionOk="0" h="1354" w="3793">
                  <a:moveTo>
                    <a:pt x="3180" y="1"/>
                  </a:moveTo>
                  <a:cubicBezTo>
                    <a:pt x="3158" y="1"/>
                    <a:pt x="3136" y="2"/>
                    <a:pt x="3113" y="5"/>
                  </a:cubicBezTo>
                  <a:lnTo>
                    <a:pt x="517" y="469"/>
                  </a:lnTo>
                  <a:cubicBezTo>
                    <a:pt x="1" y="607"/>
                    <a:pt x="115" y="1354"/>
                    <a:pt x="615" y="1354"/>
                  </a:cubicBezTo>
                  <a:cubicBezTo>
                    <a:pt x="633" y="1354"/>
                    <a:pt x="652" y="1353"/>
                    <a:pt x="672" y="1351"/>
                  </a:cubicBezTo>
                  <a:lnTo>
                    <a:pt x="3267" y="874"/>
                  </a:lnTo>
                  <a:cubicBezTo>
                    <a:pt x="3792" y="749"/>
                    <a:pt x="3672" y="1"/>
                    <a:pt x="3180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2" name="Google Shape;1972;p9"/>
            <p:cNvSpPr/>
            <p:nvPr/>
          </p:nvSpPr>
          <p:spPr>
            <a:xfrm>
              <a:off x="8287157" y="2757554"/>
              <a:ext cx="250396" cy="224785"/>
            </a:xfrm>
            <a:custGeom>
              <a:rect b="b" l="l" r="r" t="t"/>
              <a:pathLst>
                <a:path extrusionOk="0" h="6969" w="7763">
                  <a:moveTo>
                    <a:pt x="3926" y="0"/>
                  </a:moveTo>
                  <a:cubicBezTo>
                    <a:pt x="2894" y="0"/>
                    <a:pt x="1881" y="467"/>
                    <a:pt x="1215" y="1349"/>
                  </a:cubicBezTo>
                  <a:lnTo>
                    <a:pt x="6953" y="4968"/>
                  </a:lnTo>
                  <a:cubicBezTo>
                    <a:pt x="7763" y="3396"/>
                    <a:pt x="7239" y="1468"/>
                    <a:pt x="5751" y="527"/>
                  </a:cubicBezTo>
                  <a:cubicBezTo>
                    <a:pt x="5184" y="172"/>
                    <a:pt x="4552" y="0"/>
                    <a:pt x="3926" y="0"/>
                  </a:cubicBezTo>
                  <a:close/>
                  <a:moveTo>
                    <a:pt x="810" y="1992"/>
                  </a:moveTo>
                  <a:lnTo>
                    <a:pt x="810" y="1992"/>
                  </a:lnTo>
                  <a:cubicBezTo>
                    <a:pt x="0" y="3563"/>
                    <a:pt x="512" y="5492"/>
                    <a:pt x="2012" y="6444"/>
                  </a:cubicBezTo>
                  <a:cubicBezTo>
                    <a:pt x="2576" y="6798"/>
                    <a:pt x="3206" y="6968"/>
                    <a:pt x="3829" y="6968"/>
                  </a:cubicBezTo>
                  <a:cubicBezTo>
                    <a:pt x="4864" y="6968"/>
                    <a:pt x="5880" y="6500"/>
                    <a:pt x="6549" y="5623"/>
                  </a:cubicBezTo>
                  <a:lnTo>
                    <a:pt x="810" y="1992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3" name="Google Shape;1973;p9"/>
            <p:cNvSpPr/>
            <p:nvPr/>
          </p:nvSpPr>
          <p:spPr>
            <a:xfrm>
              <a:off x="8756435" y="2276051"/>
              <a:ext cx="195885" cy="181563"/>
            </a:xfrm>
            <a:custGeom>
              <a:rect b="b" l="l" r="r" t="t"/>
              <a:pathLst>
                <a:path extrusionOk="0" h="5629" w="6073">
                  <a:moveTo>
                    <a:pt x="3596" y="1"/>
                  </a:moveTo>
                  <a:lnTo>
                    <a:pt x="1203" y="1620"/>
                  </a:lnTo>
                  <a:cubicBezTo>
                    <a:pt x="251" y="2275"/>
                    <a:pt x="1" y="3585"/>
                    <a:pt x="655" y="4549"/>
                  </a:cubicBezTo>
                  <a:lnTo>
                    <a:pt x="763" y="4716"/>
                  </a:lnTo>
                  <a:cubicBezTo>
                    <a:pt x="1163" y="5308"/>
                    <a:pt x="1825" y="5629"/>
                    <a:pt x="2498" y="5629"/>
                  </a:cubicBezTo>
                  <a:cubicBezTo>
                    <a:pt x="2907" y="5629"/>
                    <a:pt x="3320" y="5511"/>
                    <a:pt x="3680" y="5263"/>
                  </a:cubicBezTo>
                  <a:lnTo>
                    <a:pt x="6073" y="3644"/>
                  </a:lnTo>
                  <a:lnTo>
                    <a:pt x="3596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4" name="Google Shape;1974;p9"/>
            <p:cNvSpPr/>
            <p:nvPr/>
          </p:nvSpPr>
          <p:spPr>
            <a:xfrm>
              <a:off x="8888938" y="2200542"/>
              <a:ext cx="195885" cy="181918"/>
            </a:xfrm>
            <a:custGeom>
              <a:rect b="b" l="l" r="r" t="t"/>
              <a:pathLst>
                <a:path extrusionOk="0" h="5640" w="6073">
                  <a:moveTo>
                    <a:pt x="3577" y="0"/>
                  </a:moveTo>
                  <a:cubicBezTo>
                    <a:pt x="3169" y="0"/>
                    <a:pt x="2757" y="119"/>
                    <a:pt x="2393" y="365"/>
                  </a:cubicBezTo>
                  <a:lnTo>
                    <a:pt x="0" y="1996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4" y="3354"/>
                    <a:pt x="6072" y="2044"/>
                    <a:pt x="5429" y="1080"/>
                  </a:cubicBezTo>
                  <a:lnTo>
                    <a:pt x="5322" y="925"/>
                  </a:lnTo>
                  <a:cubicBezTo>
                    <a:pt x="4914" y="324"/>
                    <a:pt x="4252" y="0"/>
                    <a:pt x="357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5" name="Google Shape;1975;p9"/>
            <p:cNvSpPr/>
            <p:nvPr/>
          </p:nvSpPr>
          <p:spPr>
            <a:xfrm>
              <a:off x="8698827" y="2651177"/>
              <a:ext cx="346064" cy="344387"/>
            </a:xfrm>
            <a:custGeom>
              <a:rect b="b" l="l" r="r" t="t"/>
              <a:pathLst>
                <a:path extrusionOk="0" h="10677" w="10729">
                  <a:moveTo>
                    <a:pt x="5017" y="1"/>
                  </a:moveTo>
                  <a:cubicBezTo>
                    <a:pt x="4831" y="1"/>
                    <a:pt x="4666" y="137"/>
                    <a:pt x="4644" y="325"/>
                  </a:cubicBezTo>
                  <a:lnTo>
                    <a:pt x="4180" y="3813"/>
                  </a:lnTo>
                  <a:lnTo>
                    <a:pt x="703" y="3349"/>
                  </a:lnTo>
                  <a:cubicBezTo>
                    <a:pt x="688" y="3347"/>
                    <a:pt x="673" y="3346"/>
                    <a:pt x="659" y="3346"/>
                  </a:cubicBezTo>
                  <a:cubicBezTo>
                    <a:pt x="474" y="3346"/>
                    <a:pt x="308" y="3483"/>
                    <a:pt x="286" y="3670"/>
                  </a:cubicBezTo>
                  <a:lnTo>
                    <a:pt x="24" y="5635"/>
                  </a:lnTo>
                  <a:cubicBezTo>
                    <a:pt x="1" y="5849"/>
                    <a:pt x="143" y="6028"/>
                    <a:pt x="346" y="6063"/>
                  </a:cubicBezTo>
                  <a:lnTo>
                    <a:pt x="3822" y="6516"/>
                  </a:lnTo>
                  <a:lnTo>
                    <a:pt x="3370" y="10004"/>
                  </a:lnTo>
                  <a:cubicBezTo>
                    <a:pt x="3346" y="10207"/>
                    <a:pt x="3489" y="10385"/>
                    <a:pt x="3692" y="10421"/>
                  </a:cubicBezTo>
                  <a:lnTo>
                    <a:pt x="5656" y="10671"/>
                  </a:lnTo>
                  <a:cubicBezTo>
                    <a:pt x="5678" y="10675"/>
                    <a:pt x="5700" y="10677"/>
                    <a:pt x="5721" y="10677"/>
                  </a:cubicBezTo>
                  <a:cubicBezTo>
                    <a:pt x="5906" y="10677"/>
                    <a:pt x="6053" y="10543"/>
                    <a:pt x="6085" y="10362"/>
                  </a:cubicBezTo>
                  <a:lnTo>
                    <a:pt x="6537" y="6873"/>
                  </a:lnTo>
                  <a:lnTo>
                    <a:pt x="10014" y="7337"/>
                  </a:lnTo>
                  <a:cubicBezTo>
                    <a:pt x="10029" y="7339"/>
                    <a:pt x="10045" y="7340"/>
                    <a:pt x="10060" y="7340"/>
                  </a:cubicBezTo>
                  <a:cubicBezTo>
                    <a:pt x="10253" y="7340"/>
                    <a:pt x="10409" y="7204"/>
                    <a:pt x="10442" y="7016"/>
                  </a:cubicBezTo>
                  <a:lnTo>
                    <a:pt x="10692" y="5039"/>
                  </a:lnTo>
                  <a:cubicBezTo>
                    <a:pt x="10728" y="4837"/>
                    <a:pt x="10585" y="4647"/>
                    <a:pt x="10383" y="4623"/>
                  </a:cubicBezTo>
                  <a:lnTo>
                    <a:pt x="6894" y="4158"/>
                  </a:lnTo>
                  <a:lnTo>
                    <a:pt x="7359" y="682"/>
                  </a:lnTo>
                  <a:cubicBezTo>
                    <a:pt x="7382" y="479"/>
                    <a:pt x="7240" y="289"/>
                    <a:pt x="7037" y="265"/>
                  </a:cubicBezTo>
                  <a:lnTo>
                    <a:pt x="5061" y="3"/>
                  </a:lnTo>
                  <a:cubicBezTo>
                    <a:pt x="5046" y="1"/>
                    <a:pt x="5031" y="1"/>
                    <a:pt x="501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6" name="Google Shape;1976;p9"/>
            <p:cNvSpPr/>
            <p:nvPr/>
          </p:nvSpPr>
          <p:spPr>
            <a:xfrm>
              <a:off x="8256031" y="3173385"/>
              <a:ext cx="349902" cy="435733"/>
            </a:xfrm>
            <a:custGeom>
              <a:rect b="b" l="l" r="r" t="t"/>
              <a:pathLst>
                <a:path extrusionOk="0" h="13509" w="10848">
                  <a:moveTo>
                    <a:pt x="4164" y="411"/>
                  </a:moveTo>
                  <a:cubicBezTo>
                    <a:pt x="4452" y="411"/>
                    <a:pt x="4735" y="584"/>
                    <a:pt x="4787" y="970"/>
                  </a:cubicBezTo>
                  <a:cubicBezTo>
                    <a:pt x="4823" y="1172"/>
                    <a:pt x="4763" y="1363"/>
                    <a:pt x="4632" y="1518"/>
                  </a:cubicBezTo>
                  <a:lnTo>
                    <a:pt x="3846" y="1661"/>
                  </a:lnTo>
                  <a:cubicBezTo>
                    <a:pt x="3668" y="1565"/>
                    <a:pt x="3549" y="1399"/>
                    <a:pt x="3513" y="1208"/>
                  </a:cubicBezTo>
                  <a:cubicBezTo>
                    <a:pt x="3398" y="708"/>
                    <a:pt x="3786" y="411"/>
                    <a:pt x="4164" y="411"/>
                  </a:cubicBezTo>
                  <a:close/>
                  <a:moveTo>
                    <a:pt x="7873" y="2721"/>
                  </a:moveTo>
                  <a:cubicBezTo>
                    <a:pt x="8128" y="2721"/>
                    <a:pt x="8353" y="2900"/>
                    <a:pt x="8395" y="3161"/>
                  </a:cubicBezTo>
                  <a:lnTo>
                    <a:pt x="9788" y="10745"/>
                  </a:lnTo>
                  <a:cubicBezTo>
                    <a:pt x="9847" y="11043"/>
                    <a:pt x="9645" y="11328"/>
                    <a:pt x="9347" y="11376"/>
                  </a:cubicBezTo>
                  <a:lnTo>
                    <a:pt x="3072" y="12519"/>
                  </a:lnTo>
                  <a:cubicBezTo>
                    <a:pt x="3042" y="12524"/>
                    <a:pt x="3012" y="12526"/>
                    <a:pt x="2981" y="12526"/>
                  </a:cubicBezTo>
                  <a:cubicBezTo>
                    <a:pt x="2719" y="12526"/>
                    <a:pt x="2484" y="12344"/>
                    <a:pt x="2441" y="12067"/>
                  </a:cubicBezTo>
                  <a:lnTo>
                    <a:pt x="1060" y="4506"/>
                  </a:lnTo>
                  <a:cubicBezTo>
                    <a:pt x="1001" y="4209"/>
                    <a:pt x="1203" y="3923"/>
                    <a:pt x="1501" y="3863"/>
                  </a:cubicBezTo>
                  <a:lnTo>
                    <a:pt x="2251" y="3732"/>
                  </a:lnTo>
                  <a:cubicBezTo>
                    <a:pt x="2282" y="3941"/>
                    <a:pt x="2470" y="4086"/>
                    <a:pt x="2668" y="4086"/>
                  </a:cubicBezTo>
                  <a:cubicBezTo>
                    <a:pt x="2696" y="4086"/>
                    <a:pt x="2723" y="4083"/>
                    <a:pt x="2751" y="4078"/>
                  </a:cubicBezTo>
                  <a:lnTo>
                    <a:pt x="6668" y="3375"/>
                  </a:lnTo>
                  <a:cubicBezTo>
                    <a:pt x="6906" y="3327"/>
                    <a:pt x="7061" y="3101"/>
                    <a:pt x="7013" y="2863"/>
                  </a:cubicBezTo>
                  <a:lnTo>
                    <a:pt x="7764" y="2732"/>
                  </a:lnTo>
                  <a:cubicBezTo>
                    <a:pt x="7800" y="2725"/>
                    <a:pt x="7837" y="2721"/>
                    <a:pt x="7873" y="2721"/>
                  </a:cubicBezTo>
                  <a:close/>
                  <a:moveTo>
                    <a:pt x="4154" y="0"/>
                  </a:moveTo>
                  <a:cubicBezTo>
                    <a:pt x="4004" y="0"/>
                    <a:pt x="3851" y="32"/>
                    <a:pt x="3704" y="101"/>
                  </a:cubicBezTo>
                  <a:cubicBezTo>
                    <a:pt x="3061" y="387"/>
                    <a:pt x="2858" y="1208"/>
                    <a:pt x="3299" y="1756"/>
                  </a:cubicBezTo>
                  <a:lnTo>
                    <a:pt x="2513" y="1911"/>
                  </a:lnTo>
                  <a:cubicBezTo>
                    <a:pt x="2203" y="1970"/>
                    <a:pt x="1989" y="2280"/>
                    <a:pt x="2049" y="2589"/>
                  </a:cubicBezTo>
                  <a:lnTo>
                    <a:pt x="2096" y="2875"/>
                  </a:lnTo>
                  <a:lnTo>
                    <a:pt x="810" y="3101"/>
                  </a:lnTo>
                  <a:cubicBezTo>
                    <a:pt x="322" y="3196"/>
                    <a:pt x="1" y="3661"/>
                    <a:pt x="96" y="4149"/>
                  </a:cubicBezTo>
                  <a:lnTo>
                    <a:pt x="1668" y="12769"/>
                  </a:lnTo>
                  <a:cubicBezTo>
                    <a:pt x="1753" y="13205"/>
                    <a:pt x="2123" y="13509"/>
                    <a:pt x="2549" y="13509"/>
                  </a:cubicBezTo>
                  <a:cubicBezTo>
                    <a:pt x="2600" y="13509"/>
                    <a:pt x="2652" y="13504"/>
                    <a:pt x="2703" y="13495"/>
                  </a:cubicBezTo>
                  <a:lnTo>
                    <a:pt x="10038" y="12150"/>
                  </a:lnTo>
                  <a:cubicBezTo>
                    <a:pt x="10526" y="12055"/>
                    <a:pt x="10847" y="11590"/>
                    <a:pt x="10752" y="11114"/>
                  </a:cubicBezTo>
                  <a:lnTo>
                    <a:pt x="9180" y="2482"/>
                  </a:lnTo>
                  <a:cubicBezTo>
                    <a:pt x="9106" y="2046"/>
                    <a:pt x="8727" y="1743"/>
                    <a:pt x="8299" y="1743"/>
                  </a:cubicBezTo>
                  <a:cubicBezTo>
                    <a:pt x="8248" y="1743"/>
                    <a:pt x="8196" y="1747"/>
                    <a:pt x="8145" y="1756"/>
                  </a:cubicBezTo>
                  <a:lnTo>
                    <a:pt x="6871" y="1994"/>
                  </a:lnTo>
                  <a:lnTo>
                    <a:pt x="6811" y="1720"/>
                  </a:lnTo>
                  <a:cubicBezTo>
                    <a:pt x="6758" y="1435"/>
                    <a:pt x="6518" y="1234"/>
                    <a:pt x="6240" y="1234"/>
                  </a:cubicBezTo>
                  <a:cubicBezTo>
                    <a:pt x="6204" y="1234"/>
                    <a:pt x="6169" y="1237"/>
                    <a:pt x="6132" y="1244"/>
                  </a:cubicBezTo>
                  <a:lnTo>
                    <a:pt x="5180" y="1411"/>
                  </a:lnTo>
                  <a:cubicBezTo>
                    <a:pt x="5239" y="1244"/>
                    <a:pt x="5251" y="1065"/>
                    <a:pt x="5216" y="899"/>
                  </a:cubicBezTo>
                  <a:cubicBezTo>
                    <a:pt x="5115" y="358"/>
                    <a:pt x="4654" y="0"/>
                    <a:pt x="415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7" name="Google Shape;1977;p9"/>
            <p:cNvSpPr/>
            <p:nvPr/>
          </p:nvSpPr>
          <p:spPr>
            <a:xfrm>
              <a:off x="8318251" y="3329757"/>
              <a:ext cx="60156" cy="49963"/>
            </a:xfrm>
            <a:custGeom>
              <a:rect b="b" l="l" r="r" t="t"/>
              <a:pathLst>
                <a:path extrusionOk="0" h="1549" w="1865">
                  <a:moveTo>
                    <a:pt x="1027" y="1"/>
                  </a:moveTo>
                  <a:cubicBezTo>
                    <a:pt x="979" y="1"/>
                    <a:pt x="930" y="6"/>
                    <a:pt x="882" y="15"/>
                  </a:cubicBezTo>
                  <a:cubicBezTo>
                    <a:pt x="191" y="134"/>
                    <a:pt x="0" y="1015"/>
                    <a:pt x="572" y="1408"/>
                  </a:cubicBezTo>
                  <a:cubicBezTo>
                    <a:pt x="710" y="1505"/>
                    <a:pt x="861" y="1549"/>
                    <a:pt x="1007" y="1549"/>
                  </a:cubicBezTo>
                  <a:cubicBezTo>
                    <a:pt x="1454" y="1549"/>
                    <a:pt x="1864" y="1146"/>
                    <a:pt x="1775" y="634"/>
                  </a:cubicBezTo>
                  <a:cubicBezTo>
                    <a:pt x="1701" y="267"/>
                    <a:pt x="1386" y="1"/>
                    <a:pt x="102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8" name="Google Shape;1978;p9"/>
            <p:cNvSpPr/>
            <p:nvPr/>
          </p:nvSpPr>
          <p:spPr>
            <a:xfrm>
              <a:off x="8386373" y="3314791"/>
              <a:ext cx="125214" cy="43931"/>
            </a:xfrm>
            <a:custGeom>
              <a:rect b="b" l="l" r="r" t="t"/>
              <a:pathLst>
                <a:path extrusionOk="0" h="1362" w="3882">
                  <a:moveTo>
                    <a:pt x="3273" y="0"/>
                  </a:moveTo>
                  <a:cubicBezTo>
                    <a:pt x="3234" y="0"/>
                    <a:pt x="3194" y="5"/>
                    <a:pt x="3151" y="15"/>
                  </a:cubicBezTo>
                  <a:lnTo>
                    <a:pt x="555" y="491"/>
                  </a:lnTo>
                  <a:cubicBezTo>
                    <a:pt x="1" y="580"/>
                    <a:pt x="108" y="1362"/>
                    <a:pt x="597" y="1362"/>
                  </a:cubicBezTo>
                  <a:cubicBezTo>
                    <a:pt x="633" y="1362"/>
                    <a:pt x="671" y="1357"/>
                    <a:pt x="710" y="1349"/>
                  </a:cubicBezTo>
                  <a:lnTo>
                    <a:pt x="3306" y="872"/>
                  </a:lnTo>
                  <a:cubicBezTo>
                    <a:pt x="3881" y="817"/>
                    <a:pt x="3778" y="0"/>
                    <a:pt x="327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9" name="Google Shape;1979;p9"/>
            <p:cNvSpPr/>
            <p:nvPr/>
          </p:nvSpPr>
          <p:spPr>
            <a:xfrm>
              <a:off x="8330927" y="3399267"/>
              <a:ext cx="60156" cy="49963"/>
            </a:xfrm>
            <a:custGeom>
              <a:rect b="b" l="l" r="r" t="t"/>
              <a:pathLst>
                <a:path extrusionOk="0" h="1549" w="1865">
                  <a:moveTo>
                    <a:pt x="1027" y="1"/>
                  </a:moveTo>
                  <a:cubicBezTo>
                    <a:pt x="979" y="1"/>
                    <a:pt x="930" y="6"/>
                    <a:pt x="881" y="15"/>
                  </a:cubicBezTo>
                  <a:cubicBezTo>
                    <a:pt x="203" y="134"/>
                    <a:pt x="0" y="1015"/>
                    <a:pt x="572" y="1408"/>
                  </a:cubicBezTo>
                  <a:cubicBezTo>
                    <a:pt x="710" y="1505"/>
                    <a:pt x="861" y="1549"/>
                    <a:pt x="1007" y="1549"/>
                  </a:cubicBezTo>
                  <a:cubicBezTo>
                    <a:pt x="1454" y="1549"/>
                    <a:pt x="1864" y="1146"/>
                    <a:pt x="1774" y="635"/>
                  </a:cubicBezTo>
                  <a:cubicBezTo>
                    <a:pt x="1701" y="267"/>
                    <a:pt x="1386" y="1"/>
                    <a:pt x="102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0" name="Google Shape;1980;p9"/>
            <p:cNvSpPr/>
            <p:nvPr/>
          </p:nvSpPr>
          <p:spPr>
            <a:xfrm>
              <a:off x="8400436" y="3384688"/>
              <a:ext cx="121279" cy="43544"/>
            </a:xfrm>
            <a:custGeom>
              <a:rect b="b" l="l" r="r" t="t"/>
              <a:pathLst>
                <a:path extrusionOk="0" h="1350" w="3760">
                  <a:moveTo>
                    <a:pt x="3144" y="1"/>
                  </a:moveTo>
                  <a:cubicBezTo>
                    <a:pt x="3128" y="1"/>
                    <a:pt x="3112" y="2"/>
                    <a:pt x="3096" y="3"/>
                  </a:cubicBezTo>
                  <a:lnTo>
                    <a:pt x="500" y="467"/>
                  </a:lnTo>
                  <a:cubicBezTo>
                    <a:pt x="0" y="619"/>
                    <a:pt x="125" y="1350"/>
                    <a:pt x="631" y="1350"/>
                  </a:cubicBezTo>
                  <a:cubicBezTo>
                    <a:pt x="643" y="1350"/>
                    <a:pt x="655" y="1349"/>
                    <a:pt x="667" y="1348"/>
                  </a:cubicBezTo>
                  <a:lnTo>
                    <a:pt x="3263" y="872"/>
                  </a:lnTo>
                  <a:cubicBezTo>
                    <a:pt x="3759" y="722"/>
                    <a:pt x="3640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1" name="Google Shape;1981;p9"/>
            <p:cNvSpPr/>
            <p:nvPr/>
          </p:nvSpPr>
          <p:spPr>
            <a:xfrm>
              <a:off x="8344377" y="3473486"/>
              <a:ext cx="60123" cy="49866"/>
            </a:xfrm>
            <a:custGeom>
              <a:rect b="b" l="l" r="r" t="t"/>
              <a:pathLst>
                <a:path extrusionOk="0" h="1546" w="1864">
                  <a:moveTo>
                    <a:pt x="1013" y="1"/>
                  </a:moveTo>
                  <a:cubicBezTo>
                    <a:pt x="970" y="1"/>
                    <a:pt x="926" y="5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1" y="1546"/>
                    <a:pt x="1008" y="1546"/>
                  </a:cubicBezTo>
                  <a:cubicBezTo>
                    <a:pt x="1454" y="1546"/>
                    <a:pt x="1864" y="1145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2" name="Google Shape;1982;p9"/>
            <p:cNvSpPr/>
            <p:nvPr/>
          </p:nvSpPr>
          <p:spPr>
            <a:xfrm>
              <a:off x="8413983" y="3458777"/>
              <a:ext cx="121440" cy="43609"/>
            </a:xfrm>
            <a:custGeom>
              <a:rect b="b" l="l" r="r" t="t"/>
              <a:pathLst>
                <a:path extrusionOk="0" h="1352" w="3765">
                  <a:moveTo>
                    <a:pt x="3162" y="1"/>
                  </a:moveTo>
                  <a:cubicBezTo>
                    <a:pt x="3143" y="1"/>
                    <a:pt x="3124" y="2"/>
                    <a:pt x="3105" y="4"/>
                  </a:cubicBezTo>
                  <a:lnTo>
                    <a:pt x="509" y="480"/>
                  </a:lnTo>
                  <a:cubicBezTo>
                    <a:pt x="1" y="619"/>
                    <a:pt x="120" y="1351"/>
                    <a:pt x="617" y="1351"/>
                  </a:cubicBezTo>
                  <a:cubicBezTo>
                    <a:pt x="632" y="1351"/>
                    <a:pt x="648" y="1351"/>
                    <a:pt x="664" y="1349"/>
                  </a:cubicBezTo>
                  <a:lnTo>
                    <a:pt x="3259" y="873"/>
                  </a:lnTo>
                  <a:cubicBezTo>
                    <a:pt x="3764" y="735"/>
                    <a:pt x="3650" y="1"/>
                    <a:pt x="316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3" name="Google Shape;1983;p9"/>
            <p:cNvSpPr/>
            <p:nvPr/>
          </p:nvSpPr>
          <p:spPr>
            <a:xfrm>
              <a:off x="8288286" y="3782231"/>
              <a:ext cx="249267" cy="224075"/>
            </a:xfrm>
            <a:custGeom>
              <a:rect b="b" l="l" r="r" t="t"/>
              <a:pathLst>
                <a:path extrusionOk="0" h="6947" w="7728">
                  <a:moveTo>
                    <a:pt x="3899" y="1"/>
                  </a:moveTo>
                  <a:cubicBezTo>
                    <a:pt x="2865" y="1"/>
                    <a:pt x="1848" y="470"/>
                    <a:pt x="1180" y="1346"/>
                  </a:cubicBezTo>
                  <a:lnTo>
                    <a:pt x="6918" y="4978"/>
                  </a:lnTo>
                  <a:cubicBezTo>
                    <a:pt x="7728" y="3406"/>
                    <a:pt x="7204" y="1477"/>
                    <a:pt x="5716" y="525"/>
                  </a:cubicBezTo>
                  <a:cubicBezTo>
                    <a:pt x="5152" y="171"/>
                    <a:pt x="4522" y="1"/>
                    <a:pt x="3899" y="1"/>
                  </a:cubicBezTo>
                  <a:close/>
                  <a:moveTo>
                    <a:pt x="775" y="1989"/>
                  </a:moveTo>
                  <a:lnTo>
                    <a:pt x="775" y="1989"/>
                  </a:lnTo>
                  <a:cubicBezTo>
                    <a:pt x="1" y="3561"/>
                    <a:pt x="489" y="5478"/>
                    <a:pt x="1953" y="6418"/>
                  </a:cubicBezTo>
                  <a:cubicBezTo>
                    <a:pt x="2522" y="6775"/>
                    <a:pt x="3159" y="6947"/>
                    <a:pt x="3790" y="6947"/>
                  </a:cubicBezTo>
                  <a:cubicBezTo>
                    <a:pt x="4824" y="6947"/>
                    <a:pt x="5841" y="6486"/>
                    <a:pt x="6514" y="5621"/>
                  </a:cubicBezTo>
                  <a:lnTo>
                    <a:pt x="775" y="1989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4" name="Google Shape;1984;p9"/>
            <p:cNvSpPr/>
            <p:nvPr/>
          </p:nvSpPr>
          <p:spPr>
            <a:xfrm>
              <a:off x="8756435" y="3300663"/>
              <a:ext cx="195885" cy="181660"/>
            </a:xfrm>
            <a:custGeom>
              <a:rect b="b" l="l" r="r" t="t"/>
              <a:pathLst>
                <a:path extrusionOk="0" h="5632" w="6073">
                  <a:moveTo>
                    <a:pt x="3596" y="1"/>
                  </a:moveTo>
                  <a:lnTo>
                    <a:pt x="1203" y="1632"/>
                  </a:lnTo>
                  <a:cubicBezTo>
                    <a:pt x="239" y="2275"/>
                    <a:pt x="1" y="3584"/>
                    <a:pt x="655" y="4549"/>
                  </a:cubicBezTo>
                  <a:lnTo>
                    <a:pt x="763" y="4715"/>
                  </a:lnTo>
                  <a:cubicBezTo>
                    <a:pt x="1172" y="5311"/>
                    <a:pt x="1837" y="5632"/>
                    <a:pt x="2511" y="5632"/>
                  </a:cubicBezTo>
                  <a:cubicBezTo>
                    <a:pt x="2915" y="5632"/>
                    <a:pt x="3322" y="5516"/>
                    <a:pt x="3680" y="5275"/>
                  </a:cubicBezTo>
                  <a:lnTo>
                    <a:pt x="6073" y="3644"/>
                  </a:lnTo>
                  <a:lnTo>
                    <a:pt x="3596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5" name="Google Shape;1985;p9"/>
            <p:cNvSpPr/>
            <p:nvPr/>
          </p:nvSpPr>
          <p:spPr>
            <a:xfrm>
              <a:off x="8888938" y="3225154"/>
              <a:ext cx="195885" cy="181918"/>
            </a:xfrm>
            <a:custGeom>
              <a:rect b="b" l="l" r="r" t="t"/>
              <a:pathLst>
                <a:path extrusionOk="0" h="5640" w="6073">
                  <a:moveTo>
                    <a:pt x="3577" y="0"/>
                  </a:moveTo>
                  <a:cubicBezTo>
                    <a:pt x="3169" y="0"/>
                    <a:pt x="2757" y="118"/>
                    <a:pt x="2393" y="365"/>
                  </a:cubicBezTo>
                  <a:lnTo>
                    <a:pt x="0" y="1996"/>
                  </a:lnTo>
                  <a:lnTo>
                    <a:pt x="2477" y="5640"/>
                  </a:lnTo>
                  <a:lnTo>
                    <a:pt x="4870" y="4008"/>
                  </a:lnTo>
                  <a:cubicBezTo>
                    <a:pt x="5834" y="3354"/>
                    <a:pt x="6072" y="2044"/>
                    <a:pt x="5429" y="1091"/>
                  </a:cubicBezTo>
                  <a:lnTo>
                    <a:pt x="5322" y="925"/>
                  </a:lnTo>
                  <a:cubicBezTo>
                    <a:pt x="4914" y="324"/>
                    <a:pt x="4252" y="0"/>
                    <a:pt x="357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6" name="Google Shape;1986;p9"/>
            <p:cNvSpPr/>
            <p:nvPr/>
          </p:nvSpPr>
          <p:spPr>
            <a:xfrm>
              <a:off x="8698827" y="3676079"/>
              <a:ext cx="346064" cy="344387"/>
            </a:xfrm>
            <a:custGeom>
              <a:rect b="b" l="l" r="r" t="t"/>
              <a:pathLst>
                <a:path extrusionOk="0" h="10677" w="10729">
                  <a:moveTo>
                    <a:pt x="4998" y="0"/>
                  </a:moveTo>
                  <a:cubicBezTo>
                    <a:pt x="4821" y="0"/>
                    <a:pt x="4665" y="134"/>
                    <a:pt x="4644" y="315"/>
                  </a:cubicBezTo>
                  <a:lnTo>
                    <a:pt x="4180" y="3804"/>
                  </a:lnTo>
                  <a:lnTo>
                    <a:pt x="703" y="3340"/>
                  </a:lnTo>
                  <a:cubicBezTo>
                    <a:pt x="688" y="3338"/>
                    <a:pt x="673" y="3337"/>
                    <a:pt x="659" y="3337"/>
                  </a:cubicBezTo>
                  <a:cubicBezTo>
                    <a:pt x="474" y="3337"/>
                    <a:pt x="308" y="3473"/>
                    <a:pt x="286" y="3661"/>
                  </a:cubicBezTo>
                  <a:lnTo>
                    <a:pt x="24" y="5638"/>
                  </a:lnTo>
                  <a:cubicBezTo>
                    <a:pt x="1" y="5840"/>
                    <a:pt x="143" y="6030"/>
                    <a:pt x="346" y="6054"/>
                  </a:cubicBezTo>
                  <a:lnTo>
                    <a:pt x="3822" y="6519"/>
                  </a:lnTo>
                  <a:lnTo>
                    <a:pt x="3370" y="9995"/>
                  </a:lnTo>
                  <a:cubicBezTo>
                    <a:pt x="3334" y="10198"/>
                    <a:pt x="3477" y="10388"/>
                    <a:pt x="3692" y="10412"/>
                  </a:cubicBezTo>
                  <a:lnTo>
                    <a:pt x="5656" y="10674"/>
                  </a:lnTo>
                  <a:cubicBezTo>
                    <a:pt x="5671" y="10676"/>
                    <a:pt x="5686" y="10676"/>
                    <a:pt x="5700" y="10676"/>
                  </a:cubicBezTo>
                  <a:cubicBezTo>
                    <a:pt x="5885" y="10676"/>
                    <a:pt x="6051" y="10540"/>
                    <a:pt x="6073" y="10352"/>
                  </a:cubicBezTo>
                  <a:lnTo>
                    <a:pt x="6537" y="6876"/>
                  </a:lnTo>
                  <a:lnTo>
                    <a:pt x="10014" y="7328"/>
                  </a:lnTo>
                  <a:cubicBezTo>
                    <a:pt x="10035" y="7332"/>
                    <a:pt x="10055" y="7334"/>
                    <a:pt x="10076" y="7334"/>
                  </a:cubicBezTo>
                  <a:cubicBezTo>
                    <a:pt x="10254" y="7334"/>
                    <a:pt x="10410" y="7199"/>
                    <a:pt x="10442" y="7007"/>
                  </a:cubicBezTo>
                  <a:lnTo>
                    <a:pt x="10692" y="5042"/>
                  </a:lnTo>
                  <a:cubicBezTo>
                    <a:pt x="10728" y="4840"/>
                    <a:pt x="10585" y="4649"/>
                    <a:pt x="10371" y="4625"/>
                  </a:cubicBezTo>
                  <a:lnTo>
                    <a:pt x="6894" y="4161"/>
                  </a:lnTo>
                  <a:lnTo>
                    <a:pt x="7359" y="685"/>
                  </a:lnTo>
                  <a:cubicBezTo>
                    <a:pt x="7382" y="470"/>
                    <a:pt x="7240" y="292"/>
                    <a:pt x="7037" y="256"/>
                  </a:cubicBezTo>
                  <a:lnTo>
                    <a:pt x="5061" y="6"/>
                  </a:lnTo>
                  <a:cubicBezTo>
                    <a:pt x="5040" y="2"/>
                    <a:pt x="5019" y="0"/>
                    <a:pt x="499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7" name="Google Shape;1987;p9"/>
            <p:cNvSpPr/>
            <p:nvPr/>
          </p:nvSpPr>
          <p:spPr>
            <a:xfrm>
              <a:off x="8256418" y="4197223"/>
              <a:ext cx="349515" cy="436120"/>
            </a:xfrm>
            <a:custGeom>
              <a:rect b="b" l="l" r="r" t="t"/>
              <a:pathLst>
                <a:path extrusionOk="0" h="13521" w="10836">
                  <a:moveTo>
                    <a:pt x="4145" y="435"/>
                  </a:moveTo>
                  <a:cubicBezTo>
                    <a:pt x="4431" y="435"/>
                    <a:pt x="4712" y="608"/>
                    <a:pt x="4763" y="994"/>
                  </a:cubicBezTo>
                  <a:cubicBezTo>
                    <a:pt x="4799" y="1184"/>
                    <a:pt x="4751" y="1387"/>
                    <a:pt x="4620" y="1542"/>
                  </a:cubicBezTo>
                  <a:lnTo>
                    <a:pt x="3822" y="1684"/>
                  </a:lnTo>
                  <a:cubicBezTo>
                    <a:pt x="3656" y="1589"/>
                    <a:pt x="3537" y="1434"/>
                    <a:pt x="3501" y="1244"/>
                  </a:cubicBezTo>
                  <a:lnTo>
                    <a:pt x="3501" y="1232"/>
                  </a:lnTo>
                  <a:cubicBezTo>
                    <a:pt x="3386" y="732"/>
                    <a:pt x="3770" y="435"/>
                    <a:pt x="4145" y="435"/>
                  </a:cubicBezTo>
                  <a:close/>
                  <a:moveTo>
                    <a:pt x="7848" y="2746"/>
                  </a:moveTo>
                  <a:cubicBezTo>
                    <a:pt x="8111" y="2746"/>
                    <a:pt x="8330" y="2934"/>
                    <a:pt x="8383" y="3196"/>
                  </a:cubicBezTo>
                  <a:lnTo>
                    <a:pt x="9776" y="10757"/>
                  </a:lnTo>
                  <a:cubicBezTo>
                    <a:pt x="9823" y="11066"/>
                    <a:pt x="9621" y="11352"/>
                    <a:pt x="9323" y="11400"/>
                  </a:cubicBezTo>
                  <a:lnTo>
                    <a:pt x="3060" y="12543"/>
                  </a:lnTo>
                  <a:cubicBezTo>
                    <a:pt x="3030" y="12548"/>
                    <a:pt x="2999" y="12550"/>
                    <a:pt x="2969" y="12550"/>
                  </a:cubicBezTo>
                  <a:cubicBezTo>
                    <a:pt x="2707" y="12550"/>
                    <a:pt x="2472" y="12369"/>
                    <a:pt x="2429" y="12102"/>
                  </a:cubicBezTo>
                  <a:lnTo>
                    <a:pt x="1048" y="4530"/>
                  </a:lnTo>
                  <a:cubicBezTo>
                    <a:pt x="989" y="4232"/>
                    <a:pt x="1191" y="3947"/>
                    <a:pt x="1489" y="3899"/>
                  </a:cubicBezTo>
                  <a:lnTo>
                    <a:pt x="2239" y="3768"/>
                  </a:lnTo>
                  <a:cubicBezTo>
                    <a:pt x="2271" y="3968"/>
                    <a:pt x="2451" y="4121"/>
                    <a:pt x="2657" y="4121"/>
                  </a:cubicBezTo>
                  <a:cubicBezTo>
                    <a:pt x="2684" y="4121"/>
                    <a:pt x="2711" y="4119"/>
                    <a:pt x="2739" y="4113"/>
                  </a:cubicBezTo>
                  <a:lnTo>
                    <a:pt x="6656" y="3399"/>
                  </a:lnTo>
                  <a:cubicBezTo>
                    <a:pt x="6882" y="3351"/>
                    <a:pt x="7049" y="3125"/>
                    <a:pt x="7001" y="2887"/>
                  </a:cubicBezTo>
                  <a:lnTo>
                    <a:pt x="7740" y="2756"/>
                  </a:lnTo>
                  <a:cubicBezTo>
                    <a:pt x="7776" y="2749"/>
                    <a:pt x="7812" y="2746"/>
                    <a:pt x="7848" y="2746"/>
                  </a:cubicBezTo>
                  <a:close/>
                  <a:moveTo>
                    <a:pt x="4134" y="0"/>
                  </a:moveTo>
                  <a:cubicBezTo>
                    <a:pt x="4070" y="0"/>
                    <a:pt x="4006" y="6"/>
                    <a:pt x="3942" y="18"/>
                  </a:cubicBezTo>
                  <a:cubicBezTo>
                    <a:pt x="3334" y="125"/>
                    <a:pt x="2941" y="708"/>
                    <a:pt x="3072" y="1303"/>
                  </a:cubicBezTo>
                  <a:cubicBezTo>
                    <a:pt x="3096" y="1482"/>
                    <a:pt x="3168" y="1637"/>
                    <a:pt x="3287" y="1780"/>
                  </a:cubicBezTo>
                  <a:lnTo>
                    <a:pt x="2501" y="1923"/>
                  </a:lnTo>
                  <a:cubicBezTo>
                    <a:pt x="2191" y="1982"/>
                    <a:pt x="1977" y="2292"/>
                    <a:pt x="2037" y="2601"/>
                  </a:cubicBezTo>
                  <a:lnTo>
                    <a:pt x="2084" y="2887"/>
                  </a:lnTo>
                  <a:lnTo>
                    <a:pt x="798" y="3125"/>
                  </a:lnTo>
                  <a:cubicBezTo>
                    <a:pt x="310" y="3208"/>
                    <a:pt x="1" y="3673"/>
                    <a:pt x="84" y="4161"/>
                  </a:cubicBezTo>
                  <a:lnTo>
                    <a:pt x="1656" y="12793"/>
                  </a:lnTo>
                  <a:cubicBezTo>
                    <a:pt x="1741" y="13218"/>
                    <a:pt x="2111" y="13520"/>
                    <a:pt x="2537" y="13520"/>
                  </a:cubicBezTo>
                  <a:cubicBezTo>
                    <a:pt x="2588" y="13520"/>
                    <a:pt x="2639" y="13516"/>
                    <a:pt x="2691" y="13507"/>
                  </a:cubicBezTo>
                  <a:lnTo>
                    <a:pt x="10026" y="12162"/>
                  </a:lnTo>
                  <a:cubicBezTo>
                    <a:pt x="10514" y="12079"/>
                    <a:pt x="10835" y="11602"/>
                    <a:pt x="10752" y="11126"/>
                  </a:cubicBezTo>
                  <a:lnTo>
                    <a:pt x="9168" y="2494"/>
                  </a:lnTo>
                  <a:cubicBezTo>
                    <a:pt x="9095" y="2064"/>
                    <a:pt x="8725" y="1763"/>
                    <a:pt x="8304" y="1763"/>
                  </a:cubicBezTo>
                  <a:cubicBezTo>
                    <a:pt x="8248" y="1763"/>
                    <a:pt x="8190" y="1768"/>
                    <a:pt x="8133" y="1780"/>
                  </a:cubicBezTo>
                  <a:lnTo>
                    <a:pt x="6859" y="2018"/>
                  </a:lnTo>
                  <a:lnTo>
                    <a:pt x="6799" y="1732"/>
                  </a:lnTo>
                  <a:cubicBezTo>
                    <a:pt x="6745" y="1451"/>
                    <a:pt x="6496" y="1249"/>
                    <a:pt x="6210" y="1249"/>
                  </a:cubicBezTo>
                  <a:cubicBezTo>
                    <a:pt x="6180" y="1249"/>
                    <a:pt x="6151" y="1251"/>
                    <a:pt x="6120" y="1256"/>
                  </a:cubicBezTo>
                  <a:lnTo>
                    <a:pt x="5168" y="1434"/>
                  </a:lnTo>
                  <a:cubicBezTo>
                    <a:pt x="5227" y="1268"/>
                    <a:pt x="5239" y="1089"/>
                    <a:pt x="5204" y="910"/>
                  </a:cubicBezTo>
                  <a:cubicBezTo>
                    <a:pt x="5119" y="380"/>
                    <a:pt x="4655" y="0"/>
                    <a:pt x="413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8" name="Google Shape;1988;p9"/>
            <p:cNvSpPr/>
            <p:nvPr/>
          </p:nvSpPr>
          <p:spPr>
            <a:xfrm>
              <a:off x="8318251" y="4354466"/>
              <a:ext cx="60156" cy="49866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0" y="1"/>
                    <a:pt x="926" y="5"/>
                    <a:pt x="882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4" y="1545"/>
                    <a:pt x="1864" y="1142"/>
                    <a:pt x="1775" y="631"/>
                  </a:cubicBezTo>
                  <a:cubicBezTo>
                    <a:pt x="1700" y="259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9" name="Google Shape;1989;p9"/>
            <p:cNvSpPr/>
            <p:nvPr/>
          </p:nvSpPr>
          <p:spPr>
            <a:xfrm>
              <a:off x="8386921" y="4339823"/>
              <a:ext cx="124020" cy="43383"/>
            </a:xfrm>
            <a:custGeom>
              <a:rect b="b" l="l" r="r" t="t"/>
              <a:pathLst>
                <a:path extrusionOk="0" h="1345" w="3845">
                  <a:moveTo>
                    <a:pt x="3248" y="1"/>
                  </a:moveTo>
                  <a:cubicBezTo>
                    <a:pt x="3212" y="1"/>
                    <a:pt x="3174" y="5"/>
                    <a:pt x="3134" y="14"/>
                  </a:cubicBezTo>
                  <a:lnTo>
                    <a:pt x="538" y="478"/>
                  </a:lnTo>
                  <a:cubicBezTo>
                    <a:pt x="0" y="579"/>
                    <a:pt x="106" y="1345"/>
                    <a:pt x="597" y="1345"/>
                  </a:cubicBezTo>
                  <a:cubicBezTo>
                    <a:pt x="628" y="1345"/>
                    <a:pt x="660" y="1342"/>
                    <a:pt x="693" y="1335"/>
                  </a:cubicBezTo>
                  <a:lnTo>
                    <a:pt x="3289" y="871"/>
                  </a:lnTo>
                  <a:cubicBezTo>
                    <a:pt x="3844" y="793"/>
                    <a:pt x="3747" y="1"/>
                    <a:pt x="324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0" name="Google Shape;1990;p9"/>
            <p:cNvSpPr/>
            <p:nvPr/>
          </p:nvSpPr>
          <p:spPr>
            <a:xfrm>
              <a:off x="8330927" y="4423976"/>
              <a:ext cx="60156" cy="49866"/>
            </a:xfrm>
            <a:custGeom>
              <a:rect b="b" l="l" r="r" t="t"/>
              <a:pathLst>
                <a:path extrusionOk="0" h="1546" w="1865">
                  <a:moveTo>
                    <a:pt x="1014" y="1"/>
                  </a:moveTo>
                  <a:cubicBezTo>
                    <a:pt x="970" y="1"/>
                    <a:pt x="926" y="5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1" y="1546"/>
                    <a:pt x="1007" y="1546"/>
                  </a:cubicBezTo>
                  <a:cubicBezTo>
                    <a:pt x="1454" y="1546"/>
                    <a:pt x="1864" y="1142"/>
                    <a:pt x="1774" y="631"/>
                  </a:cubicBezTo>
                  <a:cubicBezTo>
                    <a:pt x="1700" y="259"/>
                    <a:pt x="1379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1" name="Google Shape;1991;p9"/>
            <p:cNvSpPr/>
            <p:nvPr/>
          </p:nvSpPr>
          <p:spPr>
            <a:xfrm>
              <a:off x="8400436" y="4409300"/>
              <a:ext cx="121279" cy="43544"/>
            </a:xfrm>
            <a:custGeom>
              <a:rect b="b" l="l" r="r" t="t"/>
              <a:pathLst>
                <a:path extrusionOk="0" h="1350" w="3760">
                  <a:moveTo>
                    <a:pt x="3144" y="1"/>
                  </a:moveTo>
                  <a:cubicBezTo>
                    <a:pt x="3128" y="1"/>
                    <a:pt x="3112" y="1"/>
                    <a:pt x="3096" y="3"/>
                  </a:cubicBezTo>
                  <a:lnTo>
                    <a:pt x="500" y="467"/>
                  </a:lnTo>
                  <a:cubicBezTo>
                    <a:pt x="0" y="618"/>
                    <a:pt x="125" y="1349"/>
                    <a:pt x="631" y="1349"/>
                  </a:cubicBezTo>
                  <a:cubicBezTo>
                    <a:pt x="643" y="1349"/>
                    <a:pt x="655" y="1349"/>
                    <a:pt x="667" y="1348"/>
                  </a:cubicBezTo>
                  <a:lnTo>
                    <a:pt x="3263" y="872"/>
                  </a:lnTo>
                  <a:cubicBezTo>
                    <a:pt x="3759" y="722"/>
                    <a:pt x="3640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2" name="Google Shape;1992;p9"/>
            <p:cNvSpPr/>
            <p:nvPr/>
          </p:nvSpPr>
          <p:spPr>
            <a:xfrm>
              <a:off x="8344377" y="4498130"/>
              <a:ext cx="60123" cy="50221"/>
            </a:xfrm>
            <a:custGeom>
              <a:rect b="b" l="l" r="r" t="t"/>
              <a:pathLst>
                <a:path extrusionOk="0" h="1557" w="1864">
                  <a:moveTo>
                    <a:pt x="1010" y="0"/>
                  </a:moveTo>
                  <a:cubicBezTo>
                    <a:pt x="967" y="0"/>
                    <a:pt x="924" y="4"/>
                    <a:pt x="881" y="11"/>
                  </a:cubicBezTo>
                  <a:cubicBezTo>
                    <a:pt x="203" y="130"/>
                    <a:pt x="0" y="1011"/>
                    <a:pt x="572" y="1416"/>
                  </a:cubicBezTo>
                  <a:cubicBezTo>
                    <a:pt x="710" y="1513"/>
                    <a:pt x="860" y="1556"/>
                    <a:pt x="1007" y="1556"/>
                  </a:cubicBezTo>
                  <a:cubicBezTo>
                    <a:pt x="1454" y="1556"/>
                    <a:pt x="1864" y="1153"/>
                    <a:pt x="1774" y="642"/>
                  </a:cubicBezTo>
                  <a:cubicBezTo>
                    <a:pt x="1710" y="268"/>
                    <a:pt x="1378" y="0"/>
                    <a:pt x="101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3" name="Google Shape;1993;p9"/>
            <p:cNvSpPr/>
            <p:nvPr/>
          </p:nvSpPr>
          <p:spPr>
            <a:xfrm>
              <a:off x="8413822" y="4483357"/>
              <a:ext cx="122246" cy="43706"/>
            </a:xfrm>
            <a:custGeom>
              <a:rect b="b" l="l" r="r" t="t"/>
              <a:pathLst>
                <a:path extrusionOk="0" h="1355" w="3790">
                  <a:moveTo>
                    <a:pt x="3177" y="0"/>
                  </a:moveTo>
                  <a:cubicBezTo>
                    <a:pt x="3155" y="0"/>
                    <a:pt x="3133" y="2"/>
                    <a:pt x="3110" y="5"/>
                  </a:cubicBezTo>
                  <a:lnTo>
                    <a:pt x="514" y="481"/>
                  </a:lnTo>
                  <a:cubicBezTo>
                    <a:pt x="1" y="606"/>
                    <a:pt x="110" y="1355"/>
                    <a:pt x="602" y="1355"/>
                  </a:cubicBezTo>
                  <a:cubicBezTo>
                    <a:pt x="623" y="1355"/>
                    <a:pt x="646" y="1353"/>
                    <a:pt x="669" y="1350"/>
                  </a:cubicBezTo>
                  <a:lnTo>
                    <a:pt x="3264" y="886"/>
                  </a:lnTo>
                  <a:cubicBezTo>
                    <a:pt x="3789" y="749"/>
                    <a:pt x="3669" y="0"/>
                    <a:pt x="317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4" name="Google Shape;1994;p9"/>
            <p:cNvSpPr/>
            <p:nvPr/>
          </p:nvSpPr>
          <p:spPr>
            <a:xfrm>
              <a:off x="8287157" y="4806940"/>
              <a:ext cx="250396" cy="224592"/>
            </a:xfrm>
            <a:custGeom>
              <a:rect b="b" l="l" r="r" t="t"/>
              <a:pathLst>
                <a:path extrusionOk="0" h="6963" w="7763">
                  <a:moveTo>
                    <a:pt x="3924" y="1"/>
                  </a:moveTo>
                  <a:cubicBezTo>
                    <a:pt x="2893" y="1"/>
                    <a:pt x="1881" y="469"/>
                    <a:pt x="1215" y="1343"/>
                  </a:cubicBezTo>
                  <a:lnTo>
                    <a:pt x="6953" y="4975"/>
                  </a:lnTo>
                  <a:cubicBezTo>
                    <a:pt x="7763" y="3403"/>
                    <a:pt x="7239" y="1474"/>
                    <a:pt x="5751" y="534"/>
                  </a:cubicBezTo>
                  <a:cubicBezTo>
                    <a:pt x="5184" y="174"/>
                    <a:pt x="4551" y="1"/>
                    <a:pt x="3924" y="1"/>
                  </a:cubicBezTo>
                  <a:close/>
                  <a:moveTo>
                    <a:pt x="810" y="1986"/>
                  </a:moveTo>
                  <a:lnTo>
                    <a:pt x="810" y="1986"/>
                  </a:lnTo>
                  <a:cubicBezTo>
                    <a:pt x="0" y="3558"/>
                    <a:pt x="512" y="5498"/>
                    <a:pt x="2012" y="6439"/>
                  </a:cubicBezTo>
                  <a:cubicBezTo>
                    <a:pt x="2576" y="6793"/>
                    <a:pt x="3206" y="6963"/>
                    <a:pt x="3829" y="6963"/>
                  </a:cubicBezTo>
                  <a:cubicBezTo>
                    <a:pt x="4864" y="6963"/>
                    <a:pt x="5880" y="6494"/>
                    <a:pt x="6549" y="5618"/>
                  </a:cubicBezTo>
                  <a:lnTo>
                    <a:pt x="810" y="1986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5" name="Google Shape;1995;p9"/>
            <p:cNvSpPr/>
            <p:nvPr/>
          </p:nvSpPr>
          <p:spPr>
            <a:xfrm>
              <a:off x="8756435" y="4325276"/>
              <a:ext cx="195885" cy="181918"/>
            </a:xfrm>
            <a:custGeom>
              <a:rect b="b" l="l" r="r" t="t"/>
              <a:pathLst>
                <a:path extrusionOk="0" h="5640" w="6073">
                  <a:moveTo>
                    <a:pt x="3596" y="0"/>
                  </a:moveTo>
                  <a:lnTo>
                    <a:pt x="1203" y="1632"/>
                  </a:lnTo>
                  <a:cubicBezTo>
                    <a:pt x="251" y="2286"/>
                    <a:pt x="1" y="3596"/>
                    <a:pt x="655" y="4560"/>
                  </a:cubicBezTo>
                  <a:lnTo>
                    <a:pt x="763" y="4715"/>
                  </a:lnTo>
                  <a:cubicBezTo>
                    <a:pt x="1163" y="5316"/>
                    <a:pt x="1827" y="5640"/>
                    <a:pt x="2502" y="5640"/>
                  </a:cubicBezTo>
                  <a:cubicBezTo>
                    <a:pt x="2909" y="5640"/>
                    <a:pt x="3321" y="5522"/>
                    <a:pt x="3680" y="5275"/>
                  </a:cubicBezTo>
                  <a:lnTo>
                    <a:pt x="6073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6" name="Google Shape;1996;p9"/>
            <p:cNvSpPr/>
            <p:nvPr/>
          </p:nvSpPr>
          <p:spPr>
            <a:xfrm>
              <a:off x="8888938" y="4249734"/>
              <a:ext cx="195885" cy="181950"/>
            </a:xfrm>
            <a:custGeom>
              <a:rect b="b" l="l" r="r" t="t"/>
              <a:pathLst>
                <a:path extrusionOk="0" h="5641" w="6073">
                  <a:moveTo>
                    <a:pt x="3577" y="1"/>
                  </a:moveTo>
                  <a:cubicBezTo>
                    <a:pt x="3169" y="1"/>
                    <a:pt x="2757" y="119"/>
                    <a:pt x="2393" y="366"/>
                  </a:cubicBezTo>
                  <a:lnTo>
                    <a:pt x="0" y="1997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4" y="3354"/>
                    <a:pt x="6072" y="2045"/>
                    <a:pt x="5429" y="1092"/>
                  </a:cubicBezTo>
                  <a:lnTo>
                    <a:pt x="5322" y="926"/>
                  </a:lnTo>
                  <a:cubicBezTo>
                    <a:pt x="4914" y="325"/>
                    <a:pt x="4252" y="1"/>
                    <a:pt x="357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7" name="Google Shape;1997;p9"/>
            <p:cNvSpPr/>
            <p:nvPr/>
          </p:nvSpPr>
          <p:spPr>
            <a:xfrm>
              <a:off x="8698827" y="4700401"/>
              <a:ext cx="346064" cy="344677"/>
            </a:xfrm>
            <a:custGeom>
              <a:rect b="b" l="l" r="r" t="t"/>
              <a:pathLst>
                <a:path extrusionOk="0" h="10686" w="10729">
                  <a:moveTo>
                    <a:pt x="5017" y="0"/>
                  </a:moveTo>
                  <a:cubicBezTo>
                    <a:pt x="4831" y="0"/>
                    <a:pt x="4666" y="137"/>
                    <a:pt x="4644" y="324"/>
                  </a:cubicBezTo>
                  <a:lnTo>
                    <a:pt x="4192" y="3813"/>
                  </a:lnTo>
                  <a:lnTo>
                    <a:pt x="703" y="3348"/>
                  </a:lnTo>
                  <a:cubicBezTo>
                    <a:pt x="688" y="3347"/>
                    <a:pt x="673" y="3346"/>
                    <a:pt x="659" y="3346"/>
                  </a:cubicBezTo>
                  <a:cubicBezTo>
                    <a:pt x="474" y="3346"/>
                    <a:pt x="308" y="3482"/>
                    <a:pt x="286" y="3670"/>
                  </a:cubicBezTo>
                  <a:lnTo>
                    <a:pt x="24" y="5646"/>
                  </a:lnTo>
                  <a:cubicBezTo>
                    <a:pt x="1" y="5849"/>
                    <a:pt x="143" y="6027"/>
                    <a:pt x="346" y="6063"/>
                  </a:cubicBezTo>
                  <a:lnTo>
                    <a:pt x="3822" y="6527"/>
                  </a:lnTo>
                  <a:lnTo>
                    <a:pt x="3370" y="10004"/>
                  </a:lnTo>
                  <a:cubicBezTo>
                    <a:pt x="3334" y="10206"/>
                    <a:pt x="3477" y="10397"/>
                    <a:pt x="3692" y="10421"/>
                  </a:cubicBezTo>
                  <a:lnTo>
                    <a:pt x="5656" y="10683"/>
                  </a:lnTo>
                  <a:cubicBezTo>
                    <a:pt x="5671" y="10684"/>
                    <a:pt x="5686" y="10685"/>
                    <a:pt x="5700" y="10685"/>
                  </a:cubicBezTo>
                  <a:cubicBezTo>
                    <a:pt x="5885" y="10685"/>
                    <a:pt x="6051" y="10549"/>
                    <a:pt x="6073" y="10361"/>
                  </a:cubicBezTo>
                  <a:lnTo>
                    <a:pt x="6537" y="6885"/>
                  </a:lnTo>
                  <a:lnTo>
                    <a:pt x="10026" y="7337"/>
                  </a:lnTo>
                  <a:cubicBezTo>
                    <a:pt x="10040" y="7339"/>
                    <a:pt x="10055" y="7340"/>
                    <a:pt x="10070" y="7340"/>
                  </a:cubicBezTo>
                  <a:cubicBezTo>
                    <a:pt x="10253" y="7340"/>
                    <a:pt x="10409" y="7203"/>
                    <a:pt x="10442" y="7016"/>
                  </a:cubicBezTo>
                  <a:lnTo>
                    <a:pt x="10704" y="5039"/>
                  </a:lnTo>
                  <a:cubicBezTo>
                    <a:pt x="10728" y="4837"/>
                    <a:pt x="10585" y="4646"/>
                    <a:pt x="10383" y="4622"/>
                  </a:cubicBezTo>
                  <a:lnTo>
                    <a:pt x="6894" y="4170"/>
                  </a:lnTo>
                  <a:lnTo>
                    <a:pt x="7359" y="681"/>
                  </a:lnTo>
                  <a:cubicBezTo>
                    <a:pt x="7382" y="479"/>
                    <a:pt x="7240" y="300"/>
                    <a:pt x="7037" y="265"/>
                  </a:cubicBezTo>
                  <a:lnTo>
                    <a:pt x="5061" y="3"/>
                  </a:lnTo>
                  <a:cubicBezTo>
                    <a:pt x="5046" y="1"/>
                    <a:pt x="5031" y="0"/>
                    <a:pt x="501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8" name="Google Shape;1998;p9"/>
            <p:cNvSpPr/>
            <p:nvPr/>
          </p:nvSpPr>
          <p:spPr>
            <a:xfrm>
              <a:off x="7231805" y="98419"/>
              <a:ext cx="349902" cy="436120"/>
            </a:xfrm>
            <a:custGeom>
              <a:rect b="b" l="l" r="r" t="t"/>
              <a:pathLst>
                <a:path extrusionOk="0" h="13521" w="10848">
                  <a:moveTo>
                    <a:pt x="4147" y="435"/>
                  </a:moveTo>
                  <a:cubicBezTo>
                    <a:pt x="4435" y="435"/>
                    <a:pt x="4718" y="607"/>
                    <a:pt x="4775" y="994"/>
                  </a:cubicBezTo>
                  <a:cubicBezTo>
                    <a:pt x="4799" y="1196"/>
                    <a:pt x="4751" y="1387"/>
                    <a:pt x="4620" y="1541"/>
                  </a:cubicBezTo>
                  <a:lnTo>
                    <a:pt x="3835" y="1684"/>
                  </a:lnTo>
                  <a:cubicBezTo>
                    <a:pt x="3656" y="1589"/>
                    <a:pt x="3537" y="1422"/>
                    <a:pt x="3501" y="1232"/>
                  </a:cubicBezTo>
                  <a:cubicBezTo>
                    <a:pt x="3386" y="732"/>
                    <a:pt x="3770" y="435"/>
                    <a:pt x="4147" y="435"/>
                  </a:cubicBezTo>
                  <a:close/>
                  <a:moveTo>
                    <a:pt x="7843" y="2749"/>
                  </a:moveTo>
                  <a:cubicBezTo>
                    <a:pt x="8105" y="2749"/>
                    <a:pt x="8340" y="2930"/>
                    <a:pt x="8383" y="3208"/>
                  </a:cubicBezTo>
                  <a:lnTo>
                    <a:pt x="9776" y="10769"/>
                  </a:lnTo>
                  <a:cubicBezTo>
                    <a:pt x="9823" y="11066"/>
                    <a:pt x="9633" y="11352"/>
                    <a:pt x="9323" y="11400"/>
                  </a:cubicBezTo>
                  <a:lnTo>
                    <a:pt x="3061" y="12543"/>
                  </a:lnTo>
                  <a:cubicBezTo>
                    <a:pt x="3025" y="12550"/>
                    <a:pt x="2990" y="12553"/>
                    <a:pt x="2956" y="12553"/>
                  </a:cubicBezTo>
                  <a:cubicBezTo>
                    <a:pt x="2699" y="12553"/>
                    <a:pt x="2472" y="12365"/>
                    <a:pt x="2430" y="12102"/>
                  </a:cubicBezTo>
                  <a:lnTo>
                    <a:pt x="1048" y="4530"/>
                  </a:lnTo>
                  <a:cubicBezTo>
                    <a:pt x="989" y="4232"/>
                    <a:pt x="1191" y="3946"/>
                    <a:pt x="1489" y="3899"/>
                  </a:cubicBezTo>
                  <a:lnTo>
                    <a:pt x="2239" y="3768"/>
                  </a:lnTo>
                  <a:cubicBezTo>
                    <a:pt x="2270" y="3977"/>
                    <a:pt x="2449" y="4122"/>
                    <a:pt x="2653" y="4122"/>
                  </a:cubicBezTo>
                  <a:cubicBezTo>
                    <a:pt x="2681" y="4122"/>
                    <a:pt x="2710" y="4119"/>
                    <a:pt x="2739" y="4113"/>
                  </a:cubicBezTo>
                  <a:lnTo>
                    <a:pt x="6656" y="3399"/>
                  </a:lnTo>
                  <a:cubicBezTo>
                    <a:pt x="6894" y="3363"/>
                    <a:pt x="7049" y="3125"/>
                    <a:pt x="7002" y="2899"/>
                  </a:cubicBezTo>
                  <a:lnTo>
                    <a:pt x="7752" y="2756"/>
                  </a:lnTo>
                  <a:cubicBezTo>
                    <a:pt x="7782" y="2751"/>
                    <a:pt x="7813" y="2749"/>
                    <a:pt x="7843" y="2749"/>
                  </a:cubicBezTo>
                  <a:close/>
                  <a:moveTo>
                    <a:pt x="4125" y="0"/>
                  </a:moveTo>
                  <a:cubicBezTo>
                    <a:pt x="4061" y="0"/>
                    <a:pt x="3995" y="6"/>
                    <a:pt x="3930" y="17"/>
                  </a:cubicBezTo>
                  <a:cubicBezTo>
                    <a:pt x="3334" y="136"/>
                    <a:pt x="2942" y="708"/>
                    <a:pt x="3061" y="1303"/>
                  </a:cubicBezTo>
                  <a:cubicBezTo>
                    <a:pt x="3096" y="1482"/>
                    <a:pt x="3168" y="1649"/>
                    <a:pt x="3275" y="1779"/>
                  </a:cubicBezTo>
                  <a:lnTo>
                    <a:pt x="2501" y="1922"/>
                  </a:lnTo>
                  <a:cubicBezTo>
                    <a:pt x="2191" y="1982"/>
                    <a:pt x="1977" y="2291"/>
                    <a:pt x="2037" y="2613"/>
                  </a:cubicBezTo>
                  <a:lnTo>
                    <a:pt x="2084" y="2887"/>
                  </a:lnTo>
                  <a:lnTo>
                    <a:pt x="798" y="3125"/>
                  </a:lnTo>
                  <a:cubicBezTo>
                    <a:pt x="310" y="3208"/>
                    <a:pt x="1" y="3673"/>
                    <a:pt x="84" y="4149"/>
                  </a:cubicBezTo>
                  <a:lnTo>
                    <a:pt x="1656" y="12781"/>
                  </a:lnTo>
                  <a:cubicBezTo>
                    <a:pt x="1730" y="13217"/>
                    <a:pt x="2118" y="13520"/>
                    <a:pt x="2540" y="13520"/>
                  </a:cubicBezTo>
                  <a:cubicBezTo>
                    <a:pt x="2590" y="13520"/>
                    <a:pt x="2641" y="13516"/>
                    <a:pt x="2692" y="13507"/>
                  </a:cubicBezTo>
                  <a:lnTo>
                    <a:pt x="10038" y="12162"/>
                  </a:lnTo>
                  <a:cubicBezTo>
                    <a:pt x="10526" y="12066"/>
                    <a:pt x="10847" y="11602"/>
                    <a:pt x="10752" y="11126"/>
                  </a:cubicBezTo>
                  <a:lnTo>
                    <a:pt x="9169" y="2506"/>
                  </a:lnTo>
                  <a:cubicBezTo>
                    <a:pt x="9094" y="2069"/>
                    <a:pt x="8715" y="1766"/>
                    <a:pt x="8287" y="1766"/>
                  </a:cubicBezTo>
                  <a:cubicBezTo>
                    <a:pt x="8236" y="1766"/>
                    <a:pt x="8185" y="1771"/>
                    <a:pt x="8133" y="1779"/>
                  </a:cubicBezTo>
                  <a:lnTo>
                    <a:pt x="6847" y="2018"/>
                  </a:lnTo>
                  <a:lnTo>
                    <a:pt x="6799" y="1744"/>
                  </a:lnTo>
                  <a:cubicBezTo>
                    <a:pt x="6746" y="1458"/>
                    <a:pt x="6506" y="1258"/>
                    <a:pt x="6228" y="1258"/>
                  </a:cubicBezTo>
                  <a:cubicBezTo>
                    <a:pt x="6193" y="1258"/>
                    <a:pt x="6157" y="1261"/>
                    <a:pt x="6121" y="1268"/>
                  </a:cubicBezTo>
                  <a:lnTo>
                    <a:pt x="5168" y="1434"/>
                  </a:lnTo>
                  <a:cubicBezTo>
                    <a:pt x="5228" y="1268"/>
                    <a:pt x="5239" y="1089"/>
                    <a:pt x="5204" y="922"/>
                  </a:cubicBezTo>
                  <a:cubicBezTo>
                    <a:pt x="5119" y="381"/>
                    <a:pt x="4655" y="0"/>
                    <a:pt x="4125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9" name="Google Shape;1999;p9"/>
            <p:cNvSpPr/>
            <p:nvPr/>
          </p:nvSpPr>
          <p:spPr>
            <a:xfrm>
              <a:off x="7293638" y="255566"/>
              <a:ext cx="60059" cy="49898"/>
            </a:xfrm>
            <a:custGeom>
              <a:rect b="b" l="l" r="r" t="t"/>
              <a:pathLst>
                <a:path extrusionOk="0" h="1547" w="1862">
                  <a:moveTo>
                    <a:pt x="1015" y="1"/>
                  </a:moveTo>
                  <a:cubicBezTo>
                    <a:pt x="967" y="1"/>
                    <a:pt x="919" y="5"/>
                    <a:pt x="870" y="15"/>
                  </a:cubicBezTo>
                  <a:cubicBezTo>
                    <a:pt x="191" y="134"/>
                    <a:pt x="1" y="1015"/>
                    <a:pt x="572" y="1408"/>
                  </a:cubicBezTo>
                  <a:cubicBezTo>
                    <a:pt x="709" y="1504"/>
                    <a:pt x="858" y="1547"/>
                    <a:pt x="1002" y="1547"/>
                  </a:cubicBezTo>
                  <a:cubicBezTo>
                    <a:pt x="1451" y="1547"/>
                    <a:pt x="1862" y="1138"/>
                    <a:pt x="1763" y="634"/>
                  </a:cubicBezTo>
                  <a:cubicBezTo>
                    <a:pt x="1700" y="266"/>
                    <a:pt x="1377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0" name="Google Shape;2000;p9"/>
            <p:cNvSpPr/>
            <p:nvPr/>
          </p:nvSpPr>
          <p:spPr>
            <a:xfrm>
              <a:off x="7361825" y="241019"/>
              <a:ext cx="124504" cy="43706"/>
            </a:xfrm>
            <a:custGeom>
              <a:rect b="b" l="l" r="r" t="t"/>
              <a:pathLst>
                <a:path extrusionOk="0" h="1355" w="3860">
                  <a:moveTo>
                    <a:pt x="3263" y="1"/>
                  </a:moveTo>
                  <a:cubicBezTo>
                    <a:pt x="3227" y="1"/>
                    <a:pt x="3189" y="5"/>
                    <a:pt x="3149" y="14"/>
                  </a:cubicBezTo>
                  <a:lnTo>
                    <a:pt x="3137" y="14"/>
                  </a:lnTo>
                  <a:lnTo>
                    <a:pt x="554" y="490"/>
                  </a:lnTo>
                  <a:cubicBezTo>
                    <a:pt x="1" y="580"/>
                    <a:pt x="121" y="1354"/>
                    <a:pt x="622" y="1354"/>
                  </a:cubicBezTo>
                  <a:cubicBezTo>
                    <a:pt x="650" y="1354"/>
                    <a:pt x="678" y="1352"/>
                    <a:pt x="708" y="1347"/>
                  </a:cubicBezTo>
                  <a:lnTo>
                    <a:pt x="3304" y="871"/>
                  </a:lnTo>
                  <a:cubicBezTo>
                    <a:pt x="3859" y="793"/>
                    <a:pt x="3762" y="1"/>
                    <a:pt x="326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1" name="Google Shape;2001;p9"/>
            <p:cNvSpPr/>
            <p:nvPr/>
          </p:nvSpPr>
          <p:spPr>
            <a:xfrm>
              <a:off x="7306314" y="325172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2" name="Google Shape;2002;p9"/>
            <p:cNvSpPr/>
            <p:nvPr/>
          </p:nvSpPr>
          <p:spPr>
            <a:xfrm>
              <a:off x="7375824" y="310528"/>
              <a:ext cx="121408" cy="43512"/>
            </a:xfrm>
            <a:custGeom>
              <a:rect b="b" l="l" r="r" t="t"/>
              <a:pathLst>
                <a:path extrusionOk="0" h="1349" w="3764">
                  <a:moveTo>
                    <a:pt x="3143" y="0"/>
                  </a:moveTo>
                  <a:cubicBezTo>
                    <a:pt x="3132" y="0"/>
                    <a:pt x="3120" y="1"/>
                    <a:pt x="3108" y="2"/>
                  </a:cubicBezTo>
                  <a:lnTo>
                    <a:pt x="3096" y="2"/>
                  </a:lnTo>
                  <a:lnTo>
                    <a:pt x="501" y="478"/>
                  </a:lnTo>
                  <a:cubicBezTo>
                    <a:pt x="0" y="618"/>
                    <a:pt x="125" y="1348"/>
                    <a:pt x="631" y="1348"/>
                  </a:cubicBezTo>
                  <a:cubicBezTo>
                    <a:pt x="643" y="1348"/>
                    <a:pt x="655" y="1348"/>
                    <a:pt x="667" y="1347"/>
                  </a:cubicBezTo>
                  <a:lnTo>
                    <a:pt x="3263" y="871"/>
                  </a:lnTo>
                  <a:cubicBezTo>
                    <a:pt x="3763" y="731"/>
                    <a:pt x="3638" y="0"/>
                    <a:pt x="314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3" name="Google Shape;2003;p9"/>
            <p:cNvSpPr/>
            <p:nvPr/>
          </p:nvSpPr>
          <p:spPr>
            <a:xfrm>
              <a:off x="7319765" y="399294"/>
              <a:ext cx="60156" cy="50189"/>
            </a:xfrm>
            <a:custGeom>
              <a:rect b="b" l="l" r="r" t="t"/>
              <a:pathLst>
                <a:path extrusionOk="0" h="1556" w="1865">
                  <a:moveTo>
                    <a:pt x="1013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17"/>
                  </a:cubicBezTo>
                  <a:cubicBezTo>
                    <a:pt x="711" y="1513"/>
                    <a:pt x="862" y="1556"/>
                    <a:pt x="1007" y="1556"/>
                  </a:cubicBezTo>
                  <a:cubicBezTo>
                    <a:pt x="1458" y="1556"/>
                    <a:pt x="1864" y="1147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4" name="Google Shape;2004;p9"/>
            <p:cNvSpPr/>
            <p:nvPr/>
          </p:nvSpPr>
          <p:spPr>
            <a:xfrm>
              <a:off x="7388726" y="384586"/>
              <a:ext cx="122472" cy="44028"/>
            </a:xfrm>
            <a:custGeom>
              <a:rect b="b" l="l" r="r" t="t"/>
              <a:pathLst>
                <a:path extrusionOk="0" h="1365" w="3797">
                  <a:moveTo>
                    <a:pt x="3182" y="0"/>
                  </a:moveTo>
                  <a:cubicBezTo>
                    <a:pt x="3164" y="0"/>
                    <a:pt x="3144" y="1"/>
                    <a:pt x="3125" y="4"/>
                  </a:cubicBezTo>
                  <a:lnTo>
                    <a:pt x="529" y="480"/>
                  </a:lnTo>
                  <a:cubicBezTo>
                    <a:pt x="1" y="606"/>
                    <a:pt x="126" y="1364"/>
                    <a:pt x="627" y="1364"/>
                  </a:cubicBezTo>
                  <a:cubicBezTo>
                    <a:pt x="646" y="1364"/>
                    <a:pt x="665" y="1363"/>
                    <a:pt x="684" y="1361"/>
                  </a:cubicBezTo>
                  <a:lnTo>
                    <a:pt x="3280" y="885"/>
                  </a:lnTo>
                  <a:cubicBezTo>
                    <a:pt x="3796" y="747"/>
                    <a:pt x="3682" y="0"/>
                    <a:pt x="318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5" name="Google Shape;2005;p9"/>
            <p:cNvSpPr/>
            <p:nvPr/>
          </p:nvSpPr>
          <p:spPr>
            <a:xfrm>
              <a:off x="7262544" y="708039"/>
              <a:ext cx="250428" cy="224688"/>
            </a:xfrm>
            <a:custGeom>
              <a:rect b="b" l="l" r="r" t="t"/>
              <a:pathLst>
                <a:path extrusionOk="0" h="6966" w="7764">
                  <a:moveTo>
                    <a:pt x="3934" y="1"/>
                  </a:moveTo>
                  <a:cubicBezTo>
                    <a:pt x="2900" y="1"/>
                    <a:pt x="1883" y="469"/>
                    <a:pt x="1215" y="1346"/>
                  </a:cubicBezTo>
                  <a:lnTo>
                    <a:pt x="6953" y="4977"/>
                  </a:lnTo>
                  <a:cubicBezTo>
                    <a:pt x="7763" y="3406"/>
                    <a:pt x="7251" y="1477"/>
                    <a:pt x="5751" y="525"/>
                  </a:cubicBezTo>
                  <a:cubicBezTo>
                    <a:pt x="5187" y="171"/>
                    <a:pt x="4557" y="1"/>
                    <a:pt x="3934" y="1"/>
                  </a:cubicBezTo>
                  <a:close/>
                  <a:moveTo>
                    <a:pt x="810" y="2001"/>
                  </a:moveTo>
                  <a:lnTo>
                    <a:pt x="810" y="2001"/>
                  </a:lnTo>
                  <a:cubicBezTo>
                    <a:pt x="0" y="3561"/>
                    <a:pt x="524" y="5489"/>
                    <a:pt x="2012" y="6442"/>
                  </a:cubicBezTo>
                  <a:cubicBezTo>
                    <a:pt x="2576" y="6796"/>
                    <a:pt x="3206" y="6966"/>
                    <a:pt x="3829" y="6966"/>
                  </a:cubicBezTo>
                  <a:cubicBezTo>
                    <a:pt x="4864" y="6966"/>
                    <a:pt x="5880" y="6497"/>
                    <a:pt x="6549" y="5620"/>
                  </a:cubicBezTo>
                  <a:lnTo>
                    <a:pt x="810" y="200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6" name="Google Shape;2006;p9"/>
            <p:cNvSpPr/>
            <p:nvPr/>
          </p:nvSpPr>
          <p:spPr>
            <a:xfrm>
              <a:off x="7731822" y="226472"/>
              <a:ext cx="195885" cy="181918"/>
            </a:xfrm>
            <a:custGeom>
              <a:rect b="b" l="l" r="r" t="t"/>
              <a:pathLst>
                <a:path extrusionOk="0" h="5640" w="6073">
                  <a:moveTo>
                    <a:pt x="3596" y="0"/>
                  </a:moveTo>
                  <a:lnTo>
                    <a:pt x="1203" y="1631"/>
                  </a:lnTo>
                  <a:cubicBezTo>
                    <a:pt x="251" y="2286"/>
                    <a:pt x="1" y="3596"/>
                    <a:pt x="655" y="4560"/>
                  </a:cubicBezTo>
                  <a:lnTo>
                    <a:pt x="763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1"/>
                    <a:pt x="3692" y="5275"/>
                  </a:cubicBezTo>
                  <a:lnTo>
                    <a:pt x="6073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7" name="Google Shape;2007;p9"/>
            <p:cNvSpPr/>
            <p:nvPr/>
          </p:nvSpPr>
          <p:spPr>
            <a:xfrm>
              <a:off x="7864326" y="151317"/>
              <a:ext cx="196272" cy="181950"/>
            </a:xfrm>
            <a:custGeom>
              <a:rect b="b" l="l" r="r" t="t"/>
              <a:pathLst>
                <a:path extrusionOk="0" h="5641" w="6085">
                  <a:moveTo>
                    <a:pt x="3568" y="1"/>
                  </a:moveTo>
                  <a:cubicBezTo>
                    <a:pt x="3162" y="1"/>
                    <a:pt x="2752" y="119"/>
                    <a:pt x="2393" y="366"/>
                  </a:cubicBezTo>
                  <a:lnTo>
                    <a:pt x="0" y="1997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4" y="3354"/>
                    <a:pt x="6084" y="2044"/>
                    <a:pt x="5430" y="1080"/>
                  </a:cubicBezTo>
                  <a:lnTo>
                    <a:pt x="5310" y="925"/>
                  </a:lnTo>
                  <a:cubicBezTo>
                    <a:pt x="4902" y="324"/>
                    <a:pt x="4240" y="1"/>
                    <a:pt x="356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8" name="Google Shape;2008;p9"/>
            <p:cNvSpPr/>
            <p:nvPr/>
          </p:nvSpPr>
          <p:spPr>
            <a:xfrm>
              <a:off x="7674215" y="602242"/>
              <a:ext cx="346064" cy="344032"/>
            </a:xfrm>
            <a:custGeom>
              <a:rect b="b" l="l" r="r" t="t"/>
              <a:pathLst>
                <a:path extrusionOk="0" h="10666" w="10729">
                  <a:moveTo>
                    <a:pt x="4999" y="1"/>
                  </a:moveTo>
                  <a:cubicBezTo>
                    <a:pt x="4821" y="1"/>
                    <a:pt x="4665" y="136"/>
                    <a:pt x="4644" y="328"/>
                  </a:cubicBezTo>
                  <a:lnTo>
                    <a:pt x="4180" y="3805"/>
                  </a:lnTo>
                  <a:lnTo>
                    <a:pt x="715" y="3340"/>
                  </a:lnTo>
                  <a:cubicBezTo>
                    <a:pt x="693" y="3336"/>
                    <a:pt x="671" y="3335"/>
                    <a:pt x="650" y="3335"/>
                  </a:cubicBezTo>
                  <a:cubicBezTo>
                    <a:pt x="465" y="3335"/>
                    <a:pt x="318" y="3469"/>
                    <a:pt x="286" y="3662"/>
                  </a:cubicBezTo>
                  <a:lnTo>
                    <a:pt x="36" y="5626"/>
                  </a:lnTo>
                  <a:cubicBezTo>
                    <a:pt x="1" y="5829"/>
                    <a:pt x="144" y="6019"/>
                    <a:pt x="358" y="6043"/>
                  </a:cubicBezTo>
                  <a:lnTo>
                    <a:pt x="346" y="6043"/>
                  </a:lnTo>
                  <a:lnTo>
                    <a:pt x="3823" y="6507"/>
                  </a:lnTo>
                  <a:lnTo>
                    <a:pt x="3370" y="9984"/>
                  </a:lnTo>
                  <a:cubicBezTo>
                    <a:pt x="3334" y="10186"/>
                    <a:pt x="3477" y="10377"/>
                    <a:pt x="3692" y="10401"/>
                  </a:cubicBezTo>
                  <a:lnTo>
                    <a:pt x="5656" y="10663"/>
                  </a:lnTo>
                  <a:cubicBezTo>
                    <a:pt x="5671" y="10664"/>
                    <a:pt x="5686" y="10665"/>
                    <a:pt x="5700" y="10665"/>
                  </a:cubicBezTo>
                  <a:cubicBezTo>
                    <a:pt x="5886" y="10665"/>
                    <a:pt x="6051" y="10529"/>
                    <a:pt x="6073" y="10341"/>
                  </a:cubicBezTo>
                  <a:lnTo>
                    <a:pt x="6537" y="6864"/>
                  </a:lnTo>
                  <a:lnTo>
                    <a:pt x="10014" y="7329"/>
                  </a:lnTo>
                  <a:cubicBezTo>
                    <a:pt x="10029" y="7331"/>
                    <a:pt x="10043" y="7331"/>
                    <a:pt x="10058" y="7331"/>
                  </a:cubicBezTo>
                  <a:cubicBezTo>
                    <a:pt x="10243" y="7331"/>
                    <a:pt x="10408" y="7195"/>
                    <a:pt x="10431" y="7007"/>
                  </a:cubicBezTo>
                  <a:lnTo>
                    <a:pt x="10693" y="5031"/>
                  </a:lnTo>
                  <a:cubicBezTo>
                    <a:pt x="10728" y="4828"/>
                    <a:pt x="10573" y="4638"/>
                    <a:pt x="10371" y="4614"/>
                  </a:cubicBezTo>
                  <a:lnTo>
                    <a:pt x="6894" y="4150"/>
                  </a:lnTo>
                  <a:lnTo>
                    <a:pt x="7359" y="673"/>
                  </a:lnTo>
                  <a:cubicBezTo>
                    <a:pt x="7383" y="471"/>
                    <a:pt x="7240" y="280"/>
                    <a:pt x="7037" y="256"/>
                  </a:cubicBezTo>
                  <a:lnTo>
                    <a:pt x="5061" y="6"/>
                  </a:lnTo>
                  <a:cubicBezTo>
                    <a:pt x="5040" y="3"/>
                    <a:pt x="5019" y="1"/>
                    <a:pt x="499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9" name="Google Shape;2009;p9"/>
            <p:cNvSpPr/>
            <p:nvPr/>
          </p:nvSpPr>
          <p:spPr>
            <a:xfrm>
              <a:off x="7231418" y="1123290"/>
              <a:ext cx="350289" cy="436217"/>
            </a:xfrm>
            <a:custGeom>
              <a:rect b="b" l="l" r="r" t="t"/>
              <a:pathLst>
                <a:path extrusionOk="0" h="13524" w="10860">
                  <a:moveTo>
                    <a:pt x="4155" y="429"/>
                  </a:moveTo>
                  <a:cubicBezTo>
                    <a:pt x="4444" y="429"/>
                    <a:pt x="4730" y="604"/>
                    <a:pt x="4787" y="997"/>
                  </a:cubicBezTo>
                  <a:cubicBezTo>
                    <a:pt x="4811" y="1188"/>
                    <a:pt x="4763" y="1390"/>
                    <a:pt x="4632" y="1533"/>
                  </a:cubicBezTo>
                  <a:lnTo>
                    <a:pt x="3847" y="1688"/>
                  </a:lnTo>
                  <a:cubicBezTo>
                    <a:pt x="3668" y="1593"/>
                    <a:pt x="3549" y="1426"/>
                    <a:pt x="3513" y="1224"/>
                  </a:cubicBezTo>
                  <a:cubicBezTo>
                    <a:pt x="3399" y="725"/>
                    <a:pt x="3779" y="429"/>
                    <a:pt x="4155" y="429"/>
                  </a:cubicBezTo>
                  <a:close/>
                  <a:moveTo>
                    <a:pt x="7868" y="2749"/>
                  </a:moveTo>
                  <a:cubicBezTo>
                    <a:pt x="8126" y="2749"/>
                    <a:pt x="8354" y="2938"/>
                    <a:pt x="8407" y="3200"/>
                  </a:cubicBezTo>
                  <a:lnTo>
                    <a:pt x="9788" y="10761"/>
                  </a:lnTo>
                  <a:cubicBezTo>
                    <a:pt x="9835" y="11058"/>
                    <a:pt x="9645" y="11344"/>
                    <a:pt x="9335" y="11392"/>
                  </a:cubicBezTo>
                  <a:lnTo>
                    <a:pt x="3073" y="12535"/>
                  </a:lnTo>
                  <a:cubicBezTo>
                    <a:pt x="3037" y="12542"/>
                    <a:pt x="3002" y="12545"/>
                    <a:pt x="2968" y="12545"/>
                  </a:cubicBezTo>
                  <a:cubicBezTo>
                    <a:pt x="2711" y="12545"/>
                    <a:pt x="2484" y="12357"/>
                    <a:pt x="2442" y="12094"/>
                  </a:cubicBezTo>
                  <a:lnTo>
                    <a:pt x="1060" y="4534"/>
                  </a:lnTo>
                  <a:cubicBezTo>
                    <a:pt x="1013" y="4236"/>
                    <a:pt x="1215" y="3950"/>
                    <a:pt x="1513" y="3903"/>
                  </a:cubicBezTo>
                  <a:lnTo>
                    <a:pt x="2251" y="3760"/>
                  </a:lnTo>
                  <a:cubicBezTo>
                    <a:pt x="2294" y="3975"/>
                    <a:pt x="2483" y="4122"/>
                    <a:pt x="2695" y="4122"/>
                  </a:cubicBezTo>
                  <a:cubicBezTo>
                    <a:pt x="2717" y="4122"/>
                    <a:pt x="2740" y="4120"/>
                    <a:pt x="2763" y="4117"/>
                  </a:cubicBezTo>
                  <a:lnTo>
                    <a:pt x="6680" y="3402"/>
                  </a:lnTo>
                  <a:cubicBezTo>
                    <a:pt x="6906" y="3355"/>
                    <a:pt x="7073" y="3129"/>
                    <a:pt x="7025" y="2890"/>
                  </a:cubicBezTo>
                  <a:lnTo>
                    <a:pt x="7764" y="2760"/>
                  </a:lnTo>
                  <a:cubicBezTo>
                    <a:pt x="7799" y="2752"/>
                    <a:pt x="7834" y="2749"/>
                    <a:pt x="7868" y="2749"/>
                  </a:cubicBezTo>
                  <a:close/>
                  <a:moveTo>
                    <a:pt x="4154" y="0"/>
                  </a:moveTo>
                  <a:cubicBezTo>
                    <a:pt x="4084" y="0"/>
                    <a:pt x="4013" y="7"/>
                    <a:pt x="3942" y="21"/>
                  </a:cubicBezTo>
                  <a:cubicBezTo>
                    <a:pt x="3346" y="128"/>
                    <a:pt x="2954" y="700"/>
                    <a:pt x="3073" y="1307"/>
                  </a:cubicBezTo>
                  <a:cubicBezTo>
                    <a:pt x="3108" y="1474"/>
                    <a:pt x="3180" y="1640"/>
                    <a:pt x="3287" y="1783"/>
                  </a:cubicBezTo>
                  <a:lnTo>
                    <a:pt x="2513" y="1926"/>
                  </a:lnTo>
                  <a:cubicBezTo>
                    <a:pt x="2203" y="1986"/>
                    <a:pt x="1989" y="2295"/>
                    <a:pt x="2049" y="2617"/>
                  </a:cubicBezTo>
                  <a:lnTo>
                    <a:pt x="2096" y="2890"/>
                  </a:lnTo>
                  <a:lnTo>
                    <a:pt x="810" y="3129"/>
                  </a:lnTo>
                  <a:cubicBezTo>
                    <a:pt x="322" y="3212"/>
                    <a:pt x="1" y="3676"/>
                    <a:pt x="96" y="4164"/>
                  </a:cubicBezTo>
                  <a:lnTo>
                    <a:pt x="1668" y="12785"/>
                  </a:lnTo>
                  <a:cubicBezTo>
                    <a:pt x="1742" y="13221"/>
                    <a:pt x="2130" y="13524"/>
                    <a:pt x="2552" y="13524"/>
                  </a:cubicBezTo>
                  <a:cubicBezTo>
                    <a:pt x="2602" y="13524"/>
                    <a:pt x="2653" y="13520"/>
                    <a:pt x="2704" y="13511"/>
                  </a:cubicBezTo>
                  <a:lnTo>
                    <a:pt x="10050" y="12165"/>
                  </a:lnTo>
                  <a:cubicBezTo>
                    <a:pt x="10538" y="12082"/>
                    <a:pt x="10859" y="11618"/>
                    <a:pt x="10764" y="11130"/>
                  </a:cubicBezTo>
                  <a:lnTo>
                    <a:pt x="9192" y="2498"/>
                  </a:lnTo>
                  <a:cubicBezTo>
                    <a:pt x="9108" y="2067"/>
                    <a:pt x="8738" y="1766"/>
                    <a:pt x="8317" y="1766"/>
                  </a:cubicBezTo>
                  <a:cubicBezTo>
                    <a:pt x="8260" y="1766"/>
                    <a:pt x="8203" y="1772"/>
                    <a:pt x="8145" y="1783"/>
                  </a:cubicBezTo>
                  <a:lnTo>
                    <a:pt x="6859" y="2009"/>
                  </a:lnTo>
                  <a:lnTo>
                    <a:pt x="6811" y="1736"/>
                  </a:lnTo>
                  <a:cubicBezTo>
                    <a:pt x="6757" y="1446"/>
                    <a:pt x="6500" y="1252"/>
                    <a:pt x="6223" y="1252"/>
                  </a:cubicBezTo>
                  <a:cubicBezTo>
                    <a:pt x="6193" y="1252"/>
                    <a:pt x="6163" y="1255"/>
                    <a:pt x="6133" y="1259"/>
                  </a:cubicBezTo>
                  <a:lnTo>
                    <a:pt x="5180" y="1438"/>
                  </a:lnTo>
                  <a:cubicBezTo>
                    <a:pt x="5240" y="1259"/>
                    <a:pt x="5251" y="1081"/>
                    <a:pt x="5216" y="914"/>
                  </a:cubicBezTo>
                  <a:cubicBezTo>
                    <a:pt x="5132" y="378"/>
                    <a:pt x="4677" y="0"/>
                    <a:pt x="415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0" name="Google Shape;2010;p9"/>
            <p:cNvSpPr/>
            <p:nvPr/>
          </p:nvSpPr>
          <p:spPr>
            <a:xfrm>
              <a:off x="7293638" y="1280275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1" name="Google Shape;2011;p9"/>
            <p:cNvSpPr/>
            <p:nvPr/>
          </p:nvSpPr>
          <p:spPr>
            <a:xfrm>
              <a:off x="7361406" y="1265566"/>
              <a:ext cx="125569" cy="43931"/>
            </a:xfrm>
            <a:custGeom>
              <a:rect b="b" l="l" r="r" t="t"/>
              <a:pathLst>
                <a:path extrusionOk="0" h="1362" w="3893">
                  <a:moveTo>
                    <a:pt x="3284" y="1"/>
                  </a:moveTo>
                  <a:cubicBezTo>
                    <a:pt x="3246" y="1"/>
                    <a:pt x="3205" y="5"/>
                    <a:pt x="3162" y="15"/>
                  </a:cubicBezTo>
                  <a:lnTo>
                    <a:pt x="3150" y="15"/>
                  </a:lnTo>
                  <a:lnTo>
                    <a:pt x="567" y="492"/>
                  </a:lnTo>
                  <a:cubicBezTo>
                    <a:pt x="0" y="569"/>
                    <a:pt x="107" y="1362"/>
                    <a:pt x="607" y="1362"/>
                  </a:cubicBezTo>
                  <a:cubicBezTo>
                    <a:pt x="643" y="1362"/>
                    <a:pt x="681" y="1358"/>
                    <a:pt x="721" y="1349"/>
                  </a:cubicBezTo>
                  <a:lnTo>
                    <a:pt x="3317" y="873"/>
                  </a:lnTo>
                  <a:cubicBezTo>
                    <a:pt x="3892" y="817"/>
                    <a:pt x="3789" y="1"/>
                    <a:pt x="328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2" name="Google Shape;2012;p9"/>
            <p:cNvSpPr/>
            <p:nvPr/>
          </p:nvSpPr>
          <p:spPr>
            <a:xfrm>
              <a:off x="7306314" y="1349784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5"/>
                    <a:pt x="1003" y="1545"/>
                  </a:cubicBezTo>
                  <a:cubicBezTo>
                    <a:pt x="1454" y="1545"/>
                    <a:pt x="1861" y="1145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3" name="Google Shape;2013;p9"/>
            <p:cNvSpPr/>
            <p:nvPr/>
          </p:nvSpPr>
          <p:spPr>
            <a:xfrm>
              <a:off x="7375953" y="1335140"/>
              <a:ext cx="121279" cy="43544"/>
            </a:xfrm>
            <a:custGeom>
              <a:rect b="b" l="l" r="r" t="t"/>
              <a:pathLst>
                <a:path extrusionOk="0" h="1350" w="3760">
                  <a:moveTo>
                    <a:pt x="3128" y="0"/>
                  </a:moveTo>
                  <a:cubicBezTo>
                    <a:pt x="3116" y="0"/>
                    <a:pt x="3104" y="1"/>
                    <a:pt x="3092" y="2"/>
                  </a:cubicBezTo>
                  <a:lnTo>
                    <a:pt x="497" y="478"/>
                  </a:lnTo>
                  <a:cubicBezTo>
                    <a:pt x="0" y="628"/>
                    <a:pt x="119" y="1349"/>
                    <a:pt x="616" y="1349"/>
                  </a:cubicBezTo>
                  <a:cubicBezTo>
                    <a:pt x="631" y="1349"/>
                    <a:pt x="647" y="1348"/>
                    <a:pt x="663" y="1347"/>
                  </a:cubicBezTo>
                  <a:lnTo>
                    <a:pt x="3259" y="883"/>
                  </a:lnTo>
                  <a:cubicBezTo>
                    <a:pt x="3759" y="731"/>
                    <a:pt x="3634" y="0"/>
                    <a:pt x="312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4" name="Google Shape;2014;p9"/>
            <p:cNvSpPr/>
            <p:nvPr/>
          </p:nvSpPr>
          <p:spPr>
            <a:xfrm>
              <a:off x="7319765" y="1424293"/>
              <a:ext cx="60123" cy="49834"/>
            </a:xfrm>
            <a:custGeom>
              <a:rect b="b" l="l" r="r" t="t"/>
              <a:pathLst>
                <a:path extrusionOk="0" h="1545" w="1864">
                  <a:moveTo>
                    <a:pt x="1014" y="0"/>
                  </a:moveTo>
                  <a:cubicBezTo>
                    <a:pt x="970" y="0"/>
                    <a:pt x="926" y="4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8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5" name="Google Shape;2015;p9"/>
            <p:cNvSpPr/>
            <p:nvPr/>
          </p:nvSpPr>
          <p:spPr>
            <a:xfrm>
              <a:off x="7389371" y="1409585"/>
              <a:ext cx="121440" cy="43577"/>
            </a:xfrm>
            <a:custGeom>
              <a:rect b="b" l="l" r="r" t="t"/>
              <a:pathLst>
                <a:path extrusionOk="0" h="1351" w="3765">
                  <a:moveTo>
                    <a:pt x="3162" y="0"/>
                  </a:moveTo>
                  <a:cubicBezTo>
                    <a:pt x="3143" y="0"/>
                    <a:pt x="3124" y="1"/>
                    <a:pt x="3105" y="3"/>
                  </a:cubicBezTo>
                  <a:lnTo>
                    <a:pt x="509" y="468"/>
                  </a:lnTo>
                  <a:cubicBezTo>
                    <a:pt x="1" y="606"/>
                    <a:pt x="109" y="1351"/>
                    <a:pt x="617" y="1351"/>
                  </a:cubicBezTo>
                  <a:cubicBezTo>
                    <a:pt x="632" y="1351"/>
                    <a:pt x="648" y="1350"/>
                    <a:pt x="664" y="1349"/>
                  </a:cubicBezTo>
                  <a:lnTo>
                    <a:pt x="3260" y="872"/>
                  </a:lnTo>
                  <a:cubicBezTo>
                    <a:pt x="3764" y="735"/>
                    <a:pt x="3650" y="0"/>
                    <a:pt x="316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6" name="Google Shape;2016;p9"/>
            <p:cNvSpPr/>
            <p:nvPr/>
          </p:nvSpPr>
          <p:spPr>
            <a:xfrm>
              <a:off x="7262544" y="1733296"/>
              <a:ext cx="249267" cy="224043"/>
            </a:xfrm>
            <a:custGeom>
              <a:rect b="b" l="l" r="r" t="t"/>
              <a:pathLst>
                <a:path extrusionOk="0" h="6946" w="7728">
                  <a:moveTo>
                    <a:pt x="3942" y="0"/>
                  </a:moveTo>
                  <a:cubicBezTo>
                    <a:pt x="2907" y="0"/>
                    <a:pt x="1888" y="464"/>
                    <a:pt x="1215" y="1338"/>
                  </a:cubicBezTo>
                  <a:lnTo>
                    <a:pt x="6953" y="4957"/>
                  </a:lnTo>
                  <a:cubicBezTo>
                    <a:pt x="7727" y="3398"/>
                    <a:pt x="7239" y="1469"/>
                    <a:pt x="5775" y="528"/>
                  </a:cubicBezTo>
                  <a:cubicBezTo>
                    <a:pt x="5207" y="172"/>
                    <a:pt x="4571" y="0"/>
                    <a:pt x="3942" y="0"/>
                  </a:cubicBezTo>
                  <a:close/>
                  <a:moveTo>
                    <a:pt x="810" y="1981"/>
                  </a:moveTo>
                  <a:lnTo>
                    <a:pt x="810" y="1981"/>
                  </a:lnTo>
                  <a:cubicBezTo>
                    <a:pt x="0" y="3552"/>
                    <a:pt x="524" y="5481"/>
                    <a:pt x="2012" y="6422"/>
                  </a:cubicBezTo>
                  <a:cubicBezTo>
                    <a:pt x="2576" y="6775"/>
                    <a:pt x="3206" y="6946"/>
                    <a:pt x="3829" y="6946"/>
                  </a:cubicBezTo>
                  <a:cubicBezTo>
                    <a:pt x="4864" y="6946"/>
                    <a:pt x="5880" y="6477"/>
                    <a:pt x="6549" y="5600"/>
                  </a:cubicBezTo>
                  <a:lnTo>
                    <a:pt x="810" y="198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7" name="Google Shape;2017;p9"/>
            <p:cNvSpPr/>
            <p:nvPr/>
          </p:nvSpPr>
          <p:spPr>
            <a:xfrm>
              <a:off x="7731435" y="1251439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608" y="1"/>
                  </a:moveTo>
                  <a:lnTo>
                    <a:pt x="1215" y="1620"/>
                  </a:lnTo>
                  <a:cubicBezTo>
                    <a:pt x="251" y="2275"/>
                    <a:pt x="1" y="3585"/>
                    <a:pt x="667" y="4549"/>
                  </a:cubicBezTo>
                  <a:lnTo>
                    <a:pt x="775" y="4704"/>
                  </a:lnTo>
                  <a:cubicBezTo>
                    <a:pt x="1183" y="5305"/>
                    <a:pt x="1845" y="5629"/>
                    <a:pt x="2520" y="5629"/>
                  </a:cubicBezTo>
                  <a:cubicBezTo>
                    <a:pt x="2928" y="5629"/>
                    <a:pt x="3340" y="5510"/>
                    <a:pt x="3704" y="5264"/>
                  </a:cubicBezTo>
                  <a:lnTo>
                    <a:pt x="6085" y="3644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8" name="Google Shape;2018;p9"/>
            <p:cNvSpPr/>
            <p:nvPr/>
          </p:nvSpPr>
          <p:spPr>
            <a:xfrm>
              <a:off x="7864326" y="1176188"/>
              <a:ext cx="195885" cy="181660"/>
            </a:xfrm>
            <a:custGeom>
              <a:rect b="b" l="l" r="r" t="t"/>
              <a:pathLst>
                <a:path extrusionOk="0" h="5632" w="6073">
                  <a:moveTo>
                    <a:pt x="3579" y="1"/>
                  </a:moveTo>
                  <a:cubicBezTo>
                    <a:pt x="3169" y="1"/>
                    <a:pt x="2756" y="120"/>
                    <a:pt x="2393" y="369"/>
                  </a:cubicBezTo>
                  <a:lnTo>
                    <a:pt x="0" y="1989"/>
                  </a:lnTo>
                  <a:lnTo>
                    <a:pt x="2477" y="5632"/>
                  </a:lnTo>
                  <a:lnTo>
                    <a:pt x="4870" y="4001"/>
                  </a:lnTo>
                  <a:cubicBezTo>
                    <a:pt x="5822" y="3346"/>
                    <a:pt x="6072" y="2036"/>
                    <a:pt x="5430" y="1072"/>
                  </a:cubicBezTo>
                  <a:lnTo>
                    <a:pt x="5430" y="1072"/>
                  </a:lnTo>
                  <a:lnTo>
                    <a:pt x="5430" y="1084"/>
                  </a:lnTo>
                  <a:lnTo>
                    <a:pt x="5310" y="917"/>
                  </a:lnTo>
                  <a:cubicBezTo>
                    <a:pt x="4905" y="319"/>
                    <a:pt x="4247" y="1"/>
                    <a:pt x="357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9" name="Google Shape;2019;p9"/>
            <p:cNvSpPr/>
            <p:nvPr/>
          </p:nvSpPr>
          <p:spPr>
            <a:xfrm>
              <a:off x="7674215" y="1626564"/>
              <a:ext cx="346064" cy="344387"/>
            </a:xfrm>
            <a:custGeom>
              <a:rect b="b" l="l" r="r" t="t"/>
              <a:pathLst>
                <a:path extrusionOk="0" h="10677" w="10729">
                  <a:moveTo>
                    <a:pt x="5017" y="1"/>
                  </a:moveTo>
                  <a:cubicBezTo>
                    <a:pt x="4831" y="1"/>
                    <a:pt x="4666" y="137"/>
                    <a:pt x="4644" y="325"/>
                  </a:cubicBezTo>
                  <a:lnTo>
                    <a:pt x="4180" y="3813"/>
                  </a:lnTo>
                  <a:lnTo>
                    <a:pt x="715" y="3349"/>
                  </a:lnTo>
                  <a:cubicBezTo>
                    <a:pt x="693" y="3345"/>
                    <a:pt x="671" y="3344"/>
                    <a:pt x="650" y="3344"/>
                  </a:cubicBezTo>
                  <a:cubicBezTo>
                    <a:pt x="465" y="3344"/>
                    <a:pt x="318" y="3478"/>
                    <a:pt x="286" y="3670"/>
                  </a:cubicBezTo>
                  <a:lnTo>
                    <a:pt x="36" y="5635"/>
                  </a:lnTo>
                  <a:cubicBezTo>
                    <a:pt x="1" y="5837"/>
                    <a:pt x="144" y="6028"/>
                    <a:pt x="358" y="6052"/>
                  </a:cubicBezTo>
                  <a:lnTo>
                    <a:pt x="346" y="6052"/>
                  </a:lnTo>
                  <a:lnTo>
                    <a:pt x="3823" y="6516"/>
                  </a:lnTo>
                  <a:lnTo>
                    <a:pt x="3370" y="9993"/>
                  </a:lnTo>
                  <a:cubicBezTo>
                    <a:pt x="3334" y="10195"/>
                    <a:pt x="3477" y="10386"/>
                    <a:pt x="3692" y="10409"/>
                  </a:cubicBezTo>
                  <a:lnTo>
                    <a:pt x="5656" y="10671"/>
                  </a:lnTo>
                  <a:cubicBezTo>
                    <a:pt x="5677" y="10675"/>
                    <a:pt x="5698" y="10677"/>
                    <a:pt x="5718" y="10677"/>
                  </a:cubicBezTo>
                  <a:cubicBezTo>
                    <a:pt x="5896" y="10677"/>
                    <a:pt x="6052" y="10542"/>
                    <a:pt x="6073" y="10350"/>
                  </a:cubicBezTo>
                  <a:lnTo>
                    <a:pt x="6537" y="6873"/>
                  </a:lnTo>
                  <a:lnTo>
                    <a:pt x="10014" y="7338"/>
                  </a:lnTo>
                  <a:cubicBezTo>
                    <a:pt x="10029" y="7339"/>
                    <a:pt x="10043" y="7340"/>
                    <a:pt x="10058" y="7340"/>
                  </a:cubicBezTo>
                  <a:cubicBezTo>
                    <a:pt x="10243" y="7340"/>
                    <a:pt x="10408" y="7204"/>
                    <a:pt x="10431" y="7016"/>
                  </a:cubicBezTo>
                  <a:lnTo>
                    <a:pt x="10693" y="5040"/>
                  </a:lnTo>
                  <a:cubicBezTo>
                    <a:pt x="10728" y="4837"/>
                    <a:pt x="10573" y="4647"/>
                    <a:pt x="10371" y="4623"/>
                  </a:cubicBezTo>
                  <a:lnTo>
                    <a:pt x="6894" y="4159"/>
                  </a:lnTo>
                  <a:lnTo>
                    <a:pt x="7359" y="682"/>
                  </a:lnTo>
                  <a:cubicBezTo>
                    <a:pt x="7383" y="480"/>
                    <a:pt x="7240" y="289"/>
                    <a:pt x="7037" y="265"/>
                  </a:cubicBezTo>
                  <a:lnTo>
                    <a:pt x="5061" y="3"/>
                  </a:lnTo>
                  <a:cubicBezTo>
                    <a:pt x="5046" y="2"/>
                    <a:pt x="5031" y="1"/>
                    <a:pt x="501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0" name="Google Shape;2020;p9"/>
            <p:cNvSpPr/>
            <p:nvPr/>
          </p:nvSpPr>
          <p:spPr>
            <a:xfrm>
              <a:off x="7231805" y="2147999"/>
              <a:ext cx="349902" cy="435862"/>
            </a:xfrm>
            <a:custGeom>
              <a:rect b="b" l="l" r="r" t="t"/>
              <a:pathLst>
                <a:path extrusionOk="0" h="13513" w="10848">
                  <a:moveTo>
                    <a:pt x="4141" y="431"/>
                  </a:moveTo>
                  <a:cubicBezTo>
                    <a:pt x="4430" y="431"/>
                    <a:pt x="4718" y="605"/>
                    <a:pt x="4775" y="994"/>
                  </a:cubicBezTo>
                  <a:cubicBezTo>
                    <a:pt x="4799" y="1185"/>
                    <a:pt x="4751" y="1387"/>
                    <a:pt x="4620" y="1530"/>
                  </a:cubicBezTo>
                  <a:lnTo>
                    <a:pt x="3835" y="1685"/>
                  </a:lnTo>
                  <a:cubicBezTo>
                    <a:pt x="3656" y="1590"/>
                    <a:pt x="3537" y="1423"/>
                    <a:pt x="3501" y="1232"/>
                  </a:cubicBezTo>
                  <a:lnTo>
                    <a:pt x="3501" y="1220"/>
                  </a:lnTo>
                  <a:cubicBezTo>
                    <a:pt x="3387" y="723"/>
                    <a:pt x="3766" y="431"/>
                    <a:pt x="4141" y="431"/>
                  </a:cubicBezTo>
                  <a:close/>
                  <a:moveTo>
                    <a:pt x="7856" y="2734"/>
                  </a:moveTo>
                  <a:cubicBezTo>
                    <a:pt x="8113" y="2734"/>
                    <a:pt x="8341" y="2922"/>
                    <a:pt x="8383" y="3185"/>
                  </a:cubicBezTo>
                  <a:lnTo>
                    <a:pt x="9776" y="10757"/>
                  </a:lnTo>
                  <a:cubicBezTo>
                    <a:pt x="9823" y="11055"/>
                    <a:pt x="9633" y="11341"/>
                    <a:pt x="9323" y="11388"/>
                  </a:cubicBezTo>
                  <a:lnTo>
                    <a:pt x="3061" y="12531"/>
                  </a:lnTo>
                  <a:cubicBezTo>
                    <a:pt x="3025" y="12538"/>
                    <a:pt x="2990" y="12542"/>
                    <a:pt x="2956" y="12542"/>
                  </a:cubicBezTo>
                  <a:cubicBezTo>
                    <a:pt x="2699" y="12542"/>
                    <a:pt x="2472" y="12353"/>
                    <a:pt x="2430" y="12091"/>
                  </a:cubicBezTo>
                  <a:lnTo>
                    <a:pt x="1048" y="4518"/>
                  </a:lnTo>
                  <a:cubicBezTo>
                    <a:pt x="989" y="4221"/>
                    <a:pt x="1191" y="3935"/>
                    <a:pt x="1489" y="3887"/>
                  </a:cubicBezTo>
                  <a:lnTo>
                    <a:pt x="2239" y="3745"/>
                  </a:lnTo>
                  <a:cubicBezTo>
                    <a:pt x="2271" y="3955"/>
                    <a:pt x="2451" y="4110"/>
                    <a:pt x="2657" y="4110"/>
                  </a:cubicBezTo>
                  <a:cubicBezTo>
                    <a:pt x="2684" y="4110"/>
                    <a:pt x="2712" y="4107"/>
                    <a:pt x="2739" y="4102"/>
                  </a:cubicBezTo>
                  <a:lnTo>
                    <a:pt x="6656" y="3387"/>
                  </a:lnTo>
                  <a:cubicBezTo>
                    <a:pt x="6894" y="3340"/>
                    <a:pt x="7049" y="3114"/>
                    <a:pt x="7002" y="2875"/>
                  </a:cubicBezTo>
                  <a:lnTo>
                    <a:pt x="7752" y="2744"/>
                  </a:lnTo>
                  <a:cubicBezTo>
                    <a:pt x="7787" y="2737"/>
                    <a:pt x="7822" y="2734"/>
                    <a:pt x="7856" y="2734"/>
                  </a:cubicBezTo>
                  <a:close/>
                  <a:moveTo>
                    <a:pt x="4125" y="1"/>
                  </a:moveTo>
                  <a:cubicBezTo>
                    <a:pt x="4061" y="1"/>
                    <a:pt x="3996" y="6"/>
                    <a:pt x="3930" y="18"/>
                  </a:cubicBezTo>
                  <a:cubicBezTo>
                    <a:pt x="3334" y="125"/>
                    <a:pt x="2942" y="708"/>
                    <a:pt x="3061" y="1304"/>
                  </a:cubicBezTo>
                  <a:cubicBezTo>
                    <a:pt x="3096" y="1470"/>
                    <a:pt x="3168" y="1637"/>
                    <a:pt x="3275" y="1780"/>
                  </a:cubicBezTo>
                  <a:lnTo>
                    <a:pt x="2501" y="1923"/>
                  </a:lnTo>
                  <a:cubicBezTo>
                    <a:pt x="2191" y="1982"/>
                    <a:pt x="1977" y="2280"/>
                    <a:pt x="2037" y="2602"/>
                  </a:cubicBezTo>
                  <a:lnTo>
                    <a:pt x="2084" y="2887"/>
                  </a:lnTo>
                  <a:lnTo>
                    <a:pt x="798" y="3114"/>
                  </a:lnTo>
                  <a:cubicBezTo>
                    <a:pt x="310" y="3209"/>
                    <a:pt x="1" y="3673"/>
                    <a:pt x="84" y="4149"/>
                  </a:cubicBezTo>
                  <a:lnTo>
                    <a:pt x="1656" y="12781"/>
                  </a:lnTo>
                  <a:cubicBezTo>
                    <a:pt x="1729" y="13212"/>
                    <a:pt x="2108" y="13512"/>
                    <a:pt x="2523" y="13512"/>
                  </a:cubicBezTo>
                  <a:cubicBezTo>
                    <a:pt x="2579" y="13512"/>
                    <a:pt x="2635" y="13507"/>
                    <a:pt x="2692" y="13496"/>
                  </a:cubicBezTo>
                  <a:lnTo>
                    <a:pt x="10038" y="12162"/>
                  </a:lnTo>
                  <a:cubicBezTo>
                    <a:pt x="10526" y="12067"/>
                    <a:pt x="10847" y="11603"/>
                    <a:pt x="10752" y="11114"/>
                  </a:cubicBezTo>
                  <a:lnTo>
                    <a:pt x="9180" y="2482"/>
                  </a:lnTo>
                  <a:cubicBezTo>
                    <a:pt x="9096" y="2048"/>
                    <a:pt x="8718" y="1755"/>
                    <a:pt x="8291" y="1755"/>
                  </a:cubicBezTo>
                  <a:cubicBezTo>
                    <a:pt x="8239" y="1755"/>
                    <a:pt x="8186" y="1759"/>
                    <a:pt x="8133" y="1768"/>
                  </a:cubicBezTo>
                  <a:lnTo>
                    <a:pt x="6847" y="2006"/>
                  </a:lnTo>
                  <a:lnTo>
                    <a:pt x="6799" y="1732"/>
                  </a:lnTo>
                  <a:cubicBezTo>
                    <a:pt x="6745" y="1442"/>
                    <a:pt x="6498" y="1249"/>
                    <a:pt x="6214" y="1249"/>
                  </a:cubicBezTo>
                  <a:cubicBezTo>
                    <a:pt x="6183" y="1249"/>
                    <a:pt x="6152" y="1251"/>
                    <a:pt x="6121" y="1256"/>
                  </a:cubicBezTo>
                  <a:lnTo>
                    <a:pt x="5168" y="1435"/>
                  </a:lnTo>
                  <a:cubicBezTo>
                    <a:pt x="5228" y="1268"/>
                    <a:pt x="5239" y="1089"/>
                    <a:pt x="5204" y="911"/>
                  </a:cubicBezTo>
                  <a:cubicBezTo>
                    <a:pt x="5119" y="380"/>
                    <a:pt x="4655" y="1"/>
                    <a:pt x="412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1" name="Google Shape;2021;p9"/>
            <p:cNvSpPr/>
            <p:nvPr/>
          </p:nvSpPr>
          <p:spPr>
            <a:xfrm>
              <a:off x="7293638" y="2305274"/>
              <a:ext cx="60059" cy="49834"/>
            </a:xfrm>
            <a:custGeom>
              <a:rect b="b" l="l" r="r" t="t"/>
              <a:pathLst>
                <a:path extrusionOk="0" h="1545" w="1862">
                  <a:moveTo>
                    <a:pt x="1002" y="0"/>
                  </a:moveTo>
                  <a:cubicBezTo>
                    <a:pt x="959" y="0"/>
                    <a:pt x="914" y="4"/>
                    <a:pt x="870" y="12"/>
                  </a:cubicBezTo>
                  <a:cubicBezTo>
                    <a:pt x="191" y="131"/>
                    <a:pt x="1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8"/>
                    <a:pt x="1369" y="0"/>
                    <a:pt x="100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2" name="Google Shape;2022;p9"/>
            <p:cNvSpPr/>
            <p:nvPr/>
          </p:nvSpPr>
          <p:spPr>
            <a:xfrm>
              <a:off x="7361954" y="2290308"/>
              <a:ext cx="124472" cy="43673"/>
            </a:xfrm>
            <a:custGeom>
              <a:rect b="b" l="l" r="r" t="t"/>
              <a:pathLst>
                <a:path extrusionOk="0" h="1354" w="3859">
                  <a:moveTo>
                    <a:pt x="3251" y="0"/>
                  </a:moveTo>
                  <a:cubicBezTo>
                    <a:pt x="3218" y="0"/>
                    <a:pt x="3182" y="4"/>
                    <a:pt x="3145" y="11"/>
                  </a:cubicBezTo>
                  <a:lnTo>
                    <a:pt x="3133" y="11"/>
                  </a:lnTo>
                  <a:lnTo>
                    <a:pt x="550" y="487"/>
                  </a:lnTo>
                  <a:cubicBezTo>
                    <a:pt x="0" y="588"/>
                    <a:pt x="116" y="1354"/>
                    <a:pt x="608" y="1354"/>
                  </a:cubicBezTo>
                  <a:cubicBezTo>
                    <a:pt x="639" y="1354"/>
                    <a:pt x="671" y="1351"/>
                    <a:pt x="704" y="1345"/>
                  </a:cubicBezTo>
                  <a:lnTo>
                    <a:pt x="3300" y="868"/>
                  </a:lnTo>
                  <a:cubicBezTo>
                    <a:pt x="3858" y="790"/>
                    <a:pt x="3757" y="0"/>
                    <a:pt x="3251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3" name="Google Shape;2023;p9"/>
            <p:cNvSpPr/>
            <p:nvPr/>
          </p:nvSpPr>
          <p:spPr>
            <a:xfrm>
              <a:off x="7306314" y="2374687"/>
              <a:ext cx="60059" cy="49931"/>
            </a:xfrm>
            <a:custGeom>
              <a:rect b="b" l="l" r="r" t="t"/>
              <a:pathLst>
                <a:path extrusionOk="0" h="1548" w="1862">
                  <a:moveTo>
                    <a:pt x="1015" y="0"/>
                  </a:moveTo>
                  <a:cubicBezTo>
                    <a:pt x="967" y="0"/>
                    <a:pt x="919" y="5"/>
                    <a:pt x="870" y="15"/>
                  </a:cubicBezTo>
                  <a:cubicBezTo>
                    <a:pt x="191" y="122"/>
                    <a:pt x="1" y="1015"/>
                    <a:pt x="560" y="1408"/>
                  </a:cubicBezTo>
                  <a:cubicBezTo>
                    <a:pt x="701" y="1505"/>
                    <a:pt x="854" y="1548"/>
                    <a:pt x="1002" y="1548"/>
                  </a:cubicBezTo>
                  <a:cubicBezTo>
                    <a:pt x="1453" y="1548"/>
                    <a:pt x="1861" y="1145"/>
                    <a:pt x="1763" y="634"/>
                  </a:cubicBezTo>
                  <a:cubicBezTo>
                    <a:pt x="1700" y="266"/>
                    <a:pt x="1377" y="0"/>
                    <a:pt x="1015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4" name="Google Shape;2024;p9"/>
            <p:cNvSpPr/>
            <p:nvPr/>
          </p:nvSpPr>
          <p:spPr>
            <a:xfrm>
              <a:off x="7375953" y="2359753"/>
              <a:ext cx="121279" cy="43512"/>
            </a:xfrm>
            <a:custGeom>
              <a:rect b="b" l="l" r="r" t="t"/>
              <a:pathLst>
                <a:path extrusionOk="0" h="1349" w="3760">
                  <a:moveTo>
                    <a:pt x="3139" y="0"/>
                  </a:moveTo>
                  <a:cubicBezTo>
                    <a:pt x="3128" y="0"/>
                    <a:pt x="3116" y="1"/>
                    <a:pt x="3104" y="1"/>
                  </a:cubicBezTo>
                  <a:lnTo>
                    <a:pt x="3092" y="1"/>
                  </a:lnTo>
                  <a:lnTo>
                    <a:pt x="497" y="478"/>
                  </a:lnTo>
                  <a:cubicBezTo>
                    <a:pt x="0" y="628"/>
                    <a:pt x="119" y="1349"/>
                    <a:pt x="616" y="1349"/>
                  </a:cubicBezTo>
                  <a:cubicBezTo>
                    <a:pt x="631" y="1349"/>
                    <a:pt x="647" y="1348"/>
                    <a:pt x="663" y="1347"/>
                  </a:cubicBezTo>
                  <a:lnTo>
                    <a:pt x="3259" y="882"/>
                  </a:lnTo>
                  <a:cubicBezTo>
                    <a:pt x="3759" y="731"/>
                    <a:pt x="3634" y="0"/>
                    <a:pt x="313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5" name="Google Shape;2025;p9"/>
            <p:cNvSpPr/>
            <p:nvPr/>
          </p:nvSpPr>
          <p:spPr>
            <a:xfrm>
              <a:off x="7319765" y="2448906"/>
              <a:ext cx="60123" cy="49834"/>
            </a:xfrm>
            <a:custGeom>
              <a:rect b="b" l="l" r="r" t="t"/>
              <a:pathLst>
                <a:path extrusionOk="0" h="1545" w="1864">
                  <a:moveTo>
                    <a:pt x="1014" y="0"/>
                  </a:moveTo>
                  <a:cubicBezTo>
                    <a:pt x="970" y="0"/>
                    <a:pt x="926" y="4"/>
                    <a:pt x="881" y="11"/>
                  </a:cubicBezTo>
                  <a:cubicBezTo>
                    <a:pt x="203" y="131"/>
                    <a:pt x="0" y="1012"/>
                    <a:pt x="572" y="1404"/>
                  </a:cubicBezTo>
                  <a:cubicBezTo>
                    <a:pt x="713" y="1501"/>
                    <a:pt x="865" y="1545"/>
                    <a:pt x="1012" y="1545"/>
                  </a:cubicBezTo>
                  <a:cubicBezTo>
                    <a:pt x="1461" y="1545"/>
                    <a:pt x="1864" y="1142"/>
                    <a:pt x="1774" y="631"/>
                  </a:cubicBezTo>
                  <a:cubicBezTo>
                    <a:pt x="1700" y="258"/>
                    <a:pt x="1378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6" name="Google Shape;2026;p9"/>
            <p:cNvSpPr/>
            <p:nvPr/>
          </p:nvSpPr>
          <p:spPr>
            <a:xfrm>
              <a:off x="7388758" y="2434133"/>
              <a:ext cx="122311" cy="43673"/>
            </a:xfrm>
            <a:custGeom>
              <a:rect b="b" l="l" r="r" t="t"/>
              <a:pathLst>
                <a:path extrusionOk="0" h="1354" w="3792">
                  <a:moveTo>
                    <a:pt x="3191" y="1"/>
                  </a:moveTo>
                  <a:cubicBezTo>
                    <a:pt x="3169" y="1"/>
                    <a:pt x="3147" y="2"/>
                    <a:pt x="3124" y="5"/>
                  </a:cubicBezTo>
                  <a:lnTo>
                    <a:pt x="528" y="469"/>
                  </a:lnTo>
                  <a:cubicBezTo>
                    <a:pt x="0" y="607"/>
                    <a:pt x="125" y="1354"/>
                    <a:pt x="626" y="1354"/>
                  </a:cubicBezTo>
                  <a:cubicBezTo>
                    <a:pt x="644" y="1354"/>
                    <a:pt x="663" y="1353"/>
                    <a:pt x="683" y="1351"/>
                  </a:cubicBezTo>
                  <a:lnTo>
                    <a:pt x="3279" y="874"/>
                  </a:lnTo>
                  <a:cubicBezTo>
                    <a:pt x="3792" y="749"/>
                    <a:pt x="3682" y="1"/>
                    <a:pt x="319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7" name="Google Shape;2027;p9"/>
            <p:cNvSpPr/>
            <p:nvPr/>
          </p:nvSpPr>
          <p:spPr>
            <a:xfrm>
              <a:off x="7262544" y="2757263"/>
              <a:ext cx="250428" cy="224817"/>
            </a:xfrm>
            <a:custGeom>
              <a:rect b="b" l="l" r="r" t="t"/>
              <a:pathLst>
                <a:path extrusionOk="0" h="6970" w="7764">
                  <a:moveTo>
                    <a:pt x="3937" y="1"/>
                  </a:moveTo>
                  <a:cubicBezTo>
                    <a:pt x="2902" y="1"/>
                    <a:pt x="1884" y="472"/>
                    <a:pt x="1215" y="1358"/>
                  </a:cubicBezTo>
                  <a:lnTo>
                    <a:pt x="6953" y="4977"/>
                  </a:lnTo>
                  <a:cubicBezTo>
                    <a:pt x="7763" y="3405"/>
                    <a:pt x="7251" y="1477"/>
                    <a:pt x="5751" y="524"/>
                  </a:cubicBezTo>
                  <a:cubicBezTo>
                    <a:pt x="5188" y="171"/>
                    <a:pt x="4559" y="1"/>
                    <a:pt x="3937" y="1"/>
                  </a:cubicBezTo>
                  <a:close/>
                  <a:moveTo>
                    <a:pt x="810" y="2001"/>
                  </a:moveTo>
                  <a:lnTo>
                    <a:pt x="810" y="2001"/>
                  </a:lnTo>
                  <a:cubicBezTo>
                    <a:pt x="0" y="3572"/>
                    <a:pt x="524" y="5501"/>
                    <a:pt x="2012" y="6442"/>
                  </a:cubicBezTo>
                  <a:cubicBezTo>
                    <a:pt x="2580" y="6797"/>
                    <a:pt x="3214" y="6969"/>
                    <a:pt x="3841" y="6969"/>
                  </a:cubicBezTo>
                  <a:cubicBezTo>
                    <a:pt x="4871" y="6969"/>
                    <a:pt x="5882" y="6505"/>
                    <a:pt x="6549" y="5632"/>
                  </a:cubicBezTo>
                  <a:lnTo>
                    <a:pt x="810" y="200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8" name="Google Shape;2028;p9"/>
            <p:cNvSpPr/>
            <p:nvPr/>
          </p:nvSpPr>
          <p:spPr>
            <a:xfrm>
              <a:off x="7731822" y="2276051"/>
              <a:ext cx="195885" cy="181563"/>
            </a:xfrm>
            <a:custGeom>
              <a:rect b="b" l="l" r="r" t="t"/>
              <a:pathLst>
                <a:path extrusionOk="0" h="5629" w="6073">
                  <a:moveTo>
                    <a:pt x="3596" y="1"/>
                  </a:moveTo>
                  <a:lnTo>
                    <a:pt x="1203" y="1620"/>
                  </a:lnTo>
                  <a:cubicBezTo>
                    <a:pt x="251" y="2275"/>
                    <a:pt x="1" y="3585"/>
                    <a:pt x="655" y="4549"/>
                  </a:cubicBezTo>
                  <a:lnTo>
                    <a:pt x="763" y="4716"/>
                  </a:lnTo>
                  <a:cubicBezTo>
                    <a:pt x="1170" y="5308"/>
                    <a:pt x="1831" y="5629"/>
                    <a:pt x="2505" y="5629"/>
                  </a:cubicBezTo>
                  <a:cubicBezTo>
                    <a:pt x="2914" y="5629"/>
                    <a:pt x="3327" y="5511"/>
                    <a:pt x="3692" y="5263"/>
                  </a:cubicBezTo>
                  <a:lnTo>
                    <a:pt x="6073" y="3644"/>
                  </a:lnTo>
                  <a:lnTo>
                    <a:pt x="3596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9" name="Google Shape;2029;p9"/>
            <p:cNvSpPr/>
            <p:nvPr/>
          </p:nvSpPr>
          <p:spPr>
            <a:xfrm>
              <a:off x="7864326" y="2200542"/>
              <a:ext cx="195885" cy="181918"/>
            </a:xfrm>
            <a:custGeom>
              <a:rect b="b" l="l" r="r" t="t"/>
              <a:pathLst>
                <a:path extrusionOk="0" h="5640" w="6073">
                  <a:moveTo>
                    <a:pt x="3568" y="0"/>
                  </a:moveTo>
                  <a:cubicBezTo>
                    <a:pt x="3162" y="0"/>
                    <a:pt x="2752" y="119"/>
                    <a:pt x="2393" y="365"/>
                  </a:cubicBezTo>
                  <a:lnTo>
                    <a:pt x="0" y="1996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22" y="3354"/>
                    <a:pt x="6072" y="2044"/>
                    <a:pt x="5430" y="1080"/>
                  </a:cubicBezTo>
                  <a:lnTo>
                    <a:pt x="5310" y="925"/>
                  </a:lnTo>
                  <a:cubicBezTo>
                    <a:pt x="4902" y="324"/>
                    <a:pt x="4240" y="0"/>
                    <a:pt x="356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0" name="Google Shape;2030;p9"/>
            <p:cNvSpPr/>
            <p:nvPr/>
          </p:nvSpPr>
          <p:spPr>
            <a:xfrm>
              <a:off x="7674215" y="2651177"/>
              <a:ext cx="346064" cy="344387"/>
            </a:xfrm>
            <a:custGeom>
              <a:rect b="b" l="l" r="r" t="t"/>
              <a:pathLst>
                <a:path extrusionOk="0" h="10677" w="10729">
                  <a:moveTo>
                    <a:pt x="5017" y="1"/>
                  </a:moveTo>
                  <a:cubicBezTo>
                    <a:pt x="4831" y="1"/>
                    <a:pt x="4666" y="137"/>
                    <a:pt x="4644" y="325"/>
                  </a:cubicBezTo>
                  <a:lnTo>
                    <a:pt x="4180" y="3813"/>
                  </a:lnTo>
                  <a:lnTo>
                    <a:pt x="715" y="3349"/>
                  </a:lnTo>
                  <a:cubicBezTo>
                    <a:pt x="699" y="3347"/>
                    <a:pt x="684" y="3346"/>
                    <a:pt x="669" y="3346"/>
                  </a:cubicBezTo>
                  <a:cubicBezTo>
                    <a:pt x="475" y="3346"/>
                    <a:pt x="320" y="3483"/>
                    <a:pt x="286" y="3670"/>
                  </a:cubicBezTo>
                  <a:lnTo>
                    <a:pt x="36" y="5635"/>
                  </a:lnTo>
                  <a:cubicBezTo>
                    <a:pt x="1" y="5849"/>
                    <a:pt x="144" y="6028"/>
                    <a:pt x="358" y="6063"/>
                  </a:cubicBezTo>
                  <a:lnTo>
                    <a:pt x="346" y="6063"/>
                  </a:lnTo>
                  <a:lnTo>
                    <a:pt x="3823" y="6516"/>
                  </a:lnTo>
                  <a:lnTo>
                    <a:pt x="3370" y="10004"/>
                  </a:lnTo>
                  <a:cubicBezTo>
                    <a:pt x="3334" y="10207"/>
                    <a:pt x="3477" y="10385"/>
                    <a:pt x="3692" y="10421"/>
                  </a:cubicBezTo>
                  <a:lnTo>
                    <a:pt x="5656" y="10671"/>
                  </a:lnTo>
                  <a:cubicBezTo>
                    <a:pt x="5677" y="10675"/>
                    <a:pt x="5698" y="10677"/>
                    <a:pt x="5719" y="10677"/>
                  </a:cubicBezTo>
                  <a:cubicBezTo>
                    <a:pt x="5896" y="10677"/>
                    <a:pt x="6052" y="10543"/>
                    <a:pt x="6073" y="10362"/>
                  </a:cubicBezTo>
                  <a:lnTo>
                    <a:pt x="6537" y="6873"/>
                  </a:lnTo>
                  <a:lnTo>
                    <a:pt x="10014" y="7337"/>
                  </a:lnTo>
                  <a:cubicBezTo>
                    <a:pt x="10029" y="7339"/>
                    <a:pt x="10043" y="7340"/>
                    <a:pt x="10058" y="7340"/>
                  </a:cubicBezTo>
                  <a:cubicBezTo>
                    <a:pt x="10243" y="7340"/>
                    <a:pt x="10408" y="7204"/>
                    <a:pt x="10431" y="7016"/>
                  </a:cubicBezTo>
                  <a:lnTo>
                    <a:pt x="10693" y="5039"/>
                  </a:lnTo>
                  <a:cubicBezTo>
                    <a:pt x="10728" y="4837"/>
                    <a:pt x="10573" y="4647"/>
                    <a:pt x="10371" y="4623"/>
                  </a:cubicBezTo>
                  <a:lnTo>
                    <a:pt x="6894" y="4170"/>
                  </a:lnTo>
                  <a:lnTo>
                    <a:pt x="7359" y="682"/>
                  </a:lnTo>
                  <a:cubicBezTo>
                    <a:pt x="7383" y="479"/>
                    <a:pt x="7240" y="289"/>
                    <a:pt x="7037" y="265"/>
                  </a:cubicBezTo>
                  <a:lnTo>
                    <a:pt x="5061" y="3"/>
                  </a:lnTo>
                  <a:cubicBezTo>
                    <a:pt x="5046" y="1"/>
                    <a:pt x="5031" y="1"/>
                    <a:pt x="501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1" name="Google Shape;2031;p9"/>
            <p:cNvSpPr/>
            <p:nvPr/>
          </p:nvSpPr>
          <p:spPr>
            <a:xfrm>
              <a:off x="7231418" y="3172611"/>
              <a:ext cx="350289" cy="436507"/>
            </a:xfrm>
            <a:custGeom>
              <a:rect b="b" l="l" r="r" t="t"/>
              <a:pathLst>
                <a:path extrusionOk="0" h="13533" w="10860">
                  <a:moveTo>
                    <a:pt x="4159" y="435"/>
                  </a:moveTo>
                  <a:cubicBezTo>
                    <a:pt x="4447" y="435"/>
                    <a:pt x="4730" y="608"/>
                    <a:pt x="4787" y="994"/>
                  </a:cubicBezTo>
                  <a:cubicBezTo>
                    <a:pt x="4811" y="1196"/>
                    <a:pt x="4763" y="1387"/>
                    <a:pt x="4632" y="1542"/>
                  </a:cubicBezTo>
                  <a:lnTo>
                    <a:pt x="3847" y="1685"/>
                  </a:lnTo>
                  <a:cubicBezTo>
                    <a:pt x="3668" y="1589"/>
                    <a:pt x="3549" y="1423"/>
                    <a:pt x="3513" y="1232"/>
                  </a:cubicBezTo>
                  <a:cubicBezTo>
                    <a:pt x="3398" y="732"/>
                    <a:pt x="3782" y="435"/>
                    <a:pt x="4159" y="435"/>
                  </a:cubicBezTo>
                  <a:close/>
                  <a:moveTo>
                    <a:pt x="7873" y="2745"/>
                  </a:moveTo>
                  <a:cubicBezTo>
                    <a:pt x="8128" y="2745"/>
                    <a:pt x="8353" y="2924"/>
                    <a:pt x="8395" y="3185"/>
                  </a:cubicBezTo>
                  <a:lnTo>
                    <a:pt x="9788" y="10769"/>
                  </a:lnTo>
                  <a:cubicBezTo>
                    <a:pt x="9835" y="11067"/>
                    <a:pt x="9645" y="11352"/>
                    <a:pt x="9335" y="11400"/>
                  </a:cubicBezTo>
                  <a:lnTo>
                    <a:pt x="3073" y="12543"/>
                  </a:lnTo>
                  <a:cubicBezTo>
                    <a:pt x="3038" y="12550"/>
                    <a:pt x="3003" y="12553"/>
                    <a:pt x="2968" y="12553"/>
                  </a:cubicBezTo>
                  <a:cubicBezTo>
                    <a:pt x="2711" y="12553"/>
                    <a:pt x="2484" y="12364"/>
                    <a:pt x="2442" y="12091"/>
                  </a:cubicBezTo>
                  <a:lnTo>
                    <a:pt x="1060" y="4530"/>
                  </a:lnTo>
                  <a:cubicBezTo>
                    <a:pt x="1001" y="4233"/>
                    <a:pt x="1203" y="3947"/>
                    <a:pt x="1501" y="3887"/>
                  </a:cubicBezTo>
                  <a:lnTo>
                    <a:pt x="2251" y="3756"/>
                  </a:lnTo>
                  <a:cubicBezTo>
                    <a:pt x="2282" y="3965"/>
                    <a:pt x="2461" y="4110"/>
                    <a:pt x="2665" y="4110"/>
                  </a:cubicBezTo>
                  <a:cubicBezTo>
                    <a:pt x="2693" y="4110"/>
                    <a:pt x="2722" y="4107"/>
                    <a:pt x="2751" y="4102"/>
                  </a:cubicBezTo>
                  <a:lnTo>
                    <a:pt x="6668" y="3399"/>
                  </a:lnTo>
                  <a:cubicBezTo>
                    <a:pt x="6906" y="3351"/>
                    <a:pt x="7061" y="3125"/>
                    <a:pt x="7014" y="2887"/>
                  </a:cubicBezTo>
                  <a:lnTo>
                    <a:pt x="7764" y="2756"/>
                  </a:lnTo>
                  <a:cubicBezTo>
                    <a:pt x="7800" y="2749"/>
                    <a:pt x="7837" y="2745"/>
                    <a:pt x="7873" y="2745"/>
                  </a:cubicBezTo>
                  <a:close/>
                  <a:moveTo>
                    <a:pt x="4137" y="1"/>
                  </a:moveTo>
                  <a:cubicBezTo>
                    <a:pt x="4073" y="1"/>
                    <a:pt x="4007" y="6"/>
                    <a:pt x="3942" y="18"/>
                  </a:cubicBezTo>
                  <a:cubicBezTo>
                    <a:pt x="3346" y="125"/>
                    <a:pt x="2954" y="708"/>
                    <a:pt x="3073" y="1304"/>
                  </a:cubicBezTo>
                  <a:cubicBezTo>
                    <a:pt x="3108" y="1482"/>
                    <a:pt x="3180" y="1649"/>
                    <a:pt x="3287" y="1780"/>
                  </a:cubicBezTo>
                  <a:lnTo>
                    <a:pt x="2513" y="1935"/>
                  </a:lnTo>
                  <a:cubicBezTo>
                    <a:pt x="2203" y="1994"/>
                    <a:pt x="1989" y="2304"/>
                    <a:pt x="2049" y="2613"/>
                  </a:cubicBezTo>
                  <a:lnTo>
                    <a:pt x="2096" y="2899"/>
                  </a:lnTo>
                  <a:lnTo>
                    <a:pt x="810" y="3125"/>
                  </a:lnTo>
                  <a:cubicBezTo>
                    <a:pt x="322" y="3220"/>
                    <a:pt x="1" y="3685"/>
                    <a:pt x="96" y="4173"/>
                  </a:cubicBezTo>
                  <a:lnTo>
                    <a:pt x="1668" y="12793"/>
                  </a:lnTo>
                  <a:cubicBezTo>
                    <a:pt x="1742" y="13229"/>
                    <a:pt x="2130" y="13533"/>
                    <a:pt x="2552" y="13533"/>
                  </a:cubicBezTo>
                  <a:cubicBezTo>
                    <a:pt x="2602" y="13533"/>
                    <a:pt x="2653" y="13528"/>
                    <a:pt x="2704" y="13519"/>
                  </a:cubicBezTo>
                  <a:lnTo>
                    <a:pt x="10050" y="12174"/>
                  </a:lnTo>
                  <a:cubicBezTo>
                    <a:pt x="10538" y="12079"/>
                    <a:pt x="10859" y="11614"/>
                    <a:pt x="10764" y="11138"/>
                  </a:cubicBezTo>
                  <a:lnTo>
                    <a:pt x="9192" y="2506"/>
                  </a:lnTo>
                  <a:cubicBezTo>
                    <a:pt x="9107" y="2070"/>
                    <a:pt x="8727" y="1767"/>
                    <a:pt x="8299" y="1767"/>
                  </a:cubicBezTo>
                  <a:cubicBezTo>
                    <a:pt x="8248" y="1767"/>
                    <a:pt x="8197" y="1771"/>
                    <a:pt x="8145" y="1780"/>
                  </a:cubicBezTo>
                  <a:lnTo>
                    <a:pt x="6859" y="2018"/>
                  </a:lnTo>
                  <a:lnTo>
                    <a:pt x="6811" y="1744"/>
                  </a:lnTo>
                  <a:cubicBezTo>
                    <a:pt x="6758" y="1459"/>
                    <a:pt x="6509" y="1258"/>
                    <a:pt x="6237" y="1258"/>
                  </a:cubicBezTo>
                  <a:cubicBezTo>
                    <a:pt x="6202" y="1258"/>
                    <a:pt x="6167" y="1261"/>
                    <a:pt x="6133" y="1268"/>
                  </a:cubicBezTo>
                  <a:lnTo>
                    <a:pt x="5180" y="1435"/>
                  </a:lnTo>
                  <a:cubicBezTo>
                    <a:pt x="5240" y="1268"/>
                    <a:pt x="5251" y="1089"/>
                    <a:pt x="5216" y="923"/>
                  </a:cubicBezTo>
                  <a:cubicBezTo>
                    <a:pt x="5131" y="381"/>
                    <a:pt x="4667" y="1"/>
                    <a:pt x="413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2" name="Google Shape;2032;p9"/>
            <p:cNvSpPr/>
            <p:nvPr/>
          </p:nvSpPr>
          <p:spPr>
            <a:xfrm>
              <a:off x="7293638" y="3329886"/>
              <a:ext cx="60059" cy="49834"/>
            </a:xfrm>
            <a:custGeom>
              <a:rect b="b" l="l" r="r" t="t"/>
              <a:pathLst>
                <a:path extrusionOk="0" h="1545" w="1862">
                  <a:moveTo>
                    <a:pt x="1002" y="0"/>
                  </a:moveTo>
                  <a:cubicBezTo>
                    <a:pt x="959" y="0"/>
                    <a:pt x="914" y="4"/>
                    <a:pt x="870" y="11"/>
                  </a:cubicBezTo>
                  <a:cubicBezTo>
                    <a:pt x="191" y="130"/>
                    <a:pt x="1" y="1011"/>
                    <a:pt x="572" y="1404"/>
                  </a:cubicBezTo>
                  <a:cubicBezTo>
                    <a:pt x="710" y="1501"/>
                    <a:pt x="861" y="1545"/>
                    <a:pt x="1007" y="1545"/>
                  </a:cubicBezTo>
                  <a:cubicBezTo>
                    <a:pt x="1453" y="1545"/>
                    <a:pt x="1861" y="1142"/>
                    <a:pt x="1763" y="630"/>
                  </a:cubicBezTo>
                  <a:cubicBezTo>
                    <a:pt x="1699" y="258"/>
                    <a:pt x="1369" y="0"/>
                    <a:pt x="100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3" name="Google Shape;2033;p9"/>
            <p:cNvSpPr/>
            <p:nvPr/>
          </p:nvSpPr>
          <p:spPr>
            <a:xfrm>
              <a:off x="7361406" y="3314791"/>
              <a:ext cx="125569" cy="43931"/>
            </a:xfrm>
            <a:custGeom>
              <a:rect b="b" l="l" r="r" t="t"/>
              <a:pathLst>
                <a:path extrusionOk="0" h="1362" w="3893">
                  <a:moveTo>
                    <a:pt x="3284" y="0"/>
                  </a:moveTo>
                  <a:cubicBezTo>
                    <a:pt x="3246" y="0"/>
                    <a:pt x="3205" y="5"/>
                    <a:pt x="3162" y="15"/>
                  </a:cubicBezTo>
                  <a:lnTo>
                    <a:pt x="3150" y="15"/>
                  </a:lnTo>
                  <a:lnTo>
                    <a:pt x="567" y="491"/>
                  </a:lnTo>
                  <a:cubicBezTo>
                    <a:pt x="0" y="569"/>
                    <a:pt x="107" y="1361"/>
                    <a:pt x="607" y="1361"/>
                  </a:cubicBezTo>
                  <a:cubicBezTo>
                    <a:pt x="643" y="1361"/>
                    <a:pt x="681" y="1357"/>
                    <a:pt x="721" y="1349"/>
                  </a:cubicBezTo>
                  <a:lnTo>
                    <a:pt x="3317" y="872"/>
                  </a:lnTo>
                  <a:cubicBezTo>
                    <a:pt x="3892" y="817"/>
                    <a:pt x="3789" y="0"/>
                    <a:pt x="328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4" name="Google Shape;2034;p9"/>
            <p:cNvSpPr/>
            <p:nvPr/>
          </p:nvSpPr>
          <p:spPr>
            <a:xfrm>
              <a:off x="7306314" y="3399267"/>
              <a:ext cx="60059" cy="49963"/>
            </a:xfrm>
            <a:custGeom>
              <a:rect b="b" l="l" r="r" t="t"/>
              <a:pathLst>
                <a:path extrusionOk="0" h="1549" w="1862">
                  <a:moveTo>
                    <a:pt x="1015" y="1"/>
                  </a:moveTo>
                  <a:cubicBezTo>
                    <a:pt x="967" y="1"/>
                    <a:pt x="919" y="6"/>
                    <a:pt x="870" y="15"/>
                  </a:cubicBezTo>
                  <a:cubicBezTo>
                    <a:pt x="191" y="134"/>
                    <a:pt x="1" y="1015"/>
                    <a:pt x="560" y="1408"/>
                  </a:cubicBezTo>
                  <a:cubicBezTo>
                    <a:pt x="701" y="1505"/>
                    <a:pt x="854" y="1549"/>
                    <a:pt x="1002" y="1549"/>
                  </a:cubicBezTo>
                  <a:cubicBezTo>
                    <a:pt x="1453" y="1549"/>
                    <a:pt x="1861" y="1146"/>
                    <a:pt x="1763" y="635"/>
                  </a:cubicBezTo>
                  <a:cubicBezTo>
                    <a:pt x="1700" y="267"/>
                    <a:pt x="1377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5" name="Google Shape;2035;p9"/>
            <p:cNvSpPr/>
            <p:nvPr/>
          </p:nvSpPr>
          <p:spPr>
            <a:xfrm>
              <a:off x="7375824" y="3384688"/>
              <a:ext cx="121279" cy="43544"/>
            </a:xfrm>
            <a:custGeom>
              <a:rect b="b" l="l" r="r" t="t"/>
              <a:pathLst>
                <a:path extrusionOk="0" h="1350" w="3760">
                  <a:moveTo>
                    <a:pt x="3144" y="1"/>
                  </a:moveTo>
                  <a:cubicBezTo>
                    <a:pt x="3128" y="1"/>
                    <a:pt x="3112" y="2"/>
                    <a:pt x="3096" y="3"/>
                  </a:cubicBezTo>
                  <a:lnTo>
                    <a:pt x="501" y="467"/>
                  </a:lnTo>
                  <a:cubicBezTo>
                    <a:pt x="0" y="619"/>
                    <a:pt x="125" y="1350"/>
                    <a:pt x="631" y="1350"/>
                  </a:cubicBezTo>
                  <a:cubicBezTo>
                    <a:pt x="643" y="1350"/>
                    <a:pt x="655" y="1349"/>
                    <a:pt x="667" y="1348"/>
                  </a:cubicBezTo>
                  <a:lnTo>
                    <a:pt x="3263" y="872"/>
                  </a:lnTo>
                  <a:cubicBezTo>
                    <a:pt x="3759" y="722"/>
                    <a:pt x="3640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6" name="Google Shape;2036;p9"/>
            <p:cNvSpPr/>
            <p:nvPr/>
          </p:nvSpPr>
          <p:spPr>
            <a:xfrm>
              <a:off x="7319765" y="3473486"/>
              <a:ext cx="60123" cy="49866"/>
            </a:xfrm>
            <a:custGeom>
              <a:rect b="b" l="l" r="r" t="t"/>
              <a:pathLst>
                <a:path extrusionOk="0" h="1546" w="1864">
                  <a:moveTo>
                    <a:pt x="1013" y="1"/>
                  </a:moveTo>
                  <a:cubicBezTo>
                    <a:pt x="970" y="1"/>
                    <a:pt x="926" y="5"/>
                    <a:pt x="881" y="12"/>
                  </a:cubicBezTo>
                  <a:cubicBezTo>
                    <a:pt x="203" y="131"/>
                    <a:pt x="0" y="1012"/>
                    <a:pt x="572" y="1405"/>
                  </a:cubicBezTo>
                  <a:cubicBezTo>
                    <a:pt x="710" y="1502"/>
                    <a:pt x="861" y="1546"/>
                    <a:pt x="1008" y="1546"/>
                  </a:cubicBezTo>
                  <a:cubicBezTo>
                    <a:pt x="1454" y="1546"/>
                    <a:pt x="1864" y="1145"/>
                    <a:pt x="1774" y="643"/>
                  </a:cubicBezTo>
                  <a:cubicBezTo>
                    <a:pt x="1700" y="260"/>
                    <a:pt x="1378" y="1"/>
                    <a:pt x="101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7" name="Google Shape;2037;p9"/>
            <p:cNvSpPr/>
            <p:nvPr/>
          </p:nvSpPr>
          <p:spPr>
            <a:xfrm>
              <a:off x="7389371" y="3458810"/>
              <a:ext cx="121537" cy="43577"/>
            </a:xfrm>
            <a:custGeom>
              <a:rect b="b" l="l" r="r" t="t"/>
              <a:pathLst>
                <a:path extrusionOk="0" h="1351" w="3768">
                  <a:moveTo>
                    <a:pt x="3152" y="1"/>
                  </a:moveTo>
                  <a:cubicBezTo>
                    <a:pt x="3136" y="1"/>
                    <a:pt x="3121" y="2"/>
                    <a:pt x="3105" y="3"/>
                  </a:cubicBezTo>
                  <a:lnTo>
                    <a:pt x="509" y="479"/>
                  </a:lnTo>
                  <a:cubicBezTo>
                    <a:pt x="1" y="618"/>
                    <a:pt x="109" y="1350"/>
                    <a:pt x="616" y="1350"/>
                  </a:cubicBezTo>
                  <a:cubicBezTo>
                    <a:pt x="632" y="1350"/>
                    <a:pt x="648" y="1350"/>
                    <a:pt x="664" y="1348"/>
                  </a:cubicBezTo>
                  <a:lnTo>
                    <a:pt x="3260" y="872"/>
                  </a:lnTo>
                  <a:cubicBezTo>
                    <a:pt x="3768" y="733"/>
                    <a:pt x="3648" y="1"/>
                    <a:pt x="315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8" name="Google Shape;2038;p9"/>
            <p:cNvSpPr/>
            <p:nvPr/>
          </p:nvSpPr>
          <p:spPr>
            <a:xfrm>
              <a:off x="7262544" y="3782714"/>
              <a:ext cx="249267" cy="224140"/>
            </a:xfrm>
            <a:custGeom>
              <a:rect b="b" l="l" r="r" t="t"/>
              <a:pathLst>
                <a:path extrusionOk="0" h="6949" w="7728">
                  <a:moveTo>
                    <a:pt x="3940" y="0"/>
                  </a:moveTo>
                  <a:cubicBezTo>
                    <a:pt x="2906" y="0"/>
                    <a:pt x="1888" y="466"/>
                    <a:pt x="1215" y="1331"/>
                  </a:cubicBezTo>
                  <a:lnTo>
                    <a:pt x="6953" y="4963"/>
                  </a:lnTo>
                  <a:cubicBezTo>
                    <a:pt x="7727" y="3391"/>
                    <a:pt x="7239" y="1474"/>
                    <a:pt x="5775" y="534"/>
                  </a:cubicBezTo>
                  <a:cubicBezTo>
                    <a:pt x="5207" y="173"/>
                    <a:pt x="4570" y="0"/>
                    <a:pt x="3940" y="0"/>
                  </a:cubicBezTo>
                  <a:close/>
                  <a:moveTo>
                    <a:pt x="810" y="1974"/>
                  </a:moveTo>
                  <a:lnTo>
                    <a:pt x="810" y="1974"/>
                  </a:lnTo>
                  <a:cubicBezTo>
                    <a:pt x="0" y="3546"/>
                    <a:pt x="524" y="5475"/>
                    <a:pt x="2012" y="6415"/>
                  </a:cubicBezTo>
                  <a:cubicBezTo>
                    <a:pt x="2579" y="6775"/>
                    <a:pt x="3213" y="6948"/>
                    <a:pt x="3839" y="6948"/>
                  </a:cubicBezTo>
                  <a:cubicBezTo>
                    <a:pt x="4870" y="6948"/>
                    <a:pt x="5882" y="6480"/>
                    <a:pt x="6549" y="5606"/>
                  </a:cubicBezTo>
                  <a:lnTo>
                    <a:pt x="810" y="1974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9" name="Google Shape;2039;p9"/>
            <p:cNvSpPr/>
            <p:nvPr/>
          </p:nvSpPr>
          <p:spPr>
            <a:xfrm>
              <a:off x="7731435" y="3300663"/>
              <a:ext cx="196272" cy="181660"/>
            </a:xfrm>
            <a:custGeom>
              <a:rect b="b" l="l" r="r" t="t"/>
              <a:pathLst>
                <a:path extrusionOk="0" h="5632" w="6085">
                  <a:moveTo>
                    <a:pt x="3608" y="1"/>
                  </a:moveTo>
                  <a:lnTo>
                    <a:pt x="1215" y="1632"/>
                  </a:lnTo>
                  <a:cubicBezTo>
                    <a:pt x="251" y="2275"/>
                    <a:pt x="1" y="3584"/>
                    <a:pt x="667" y="4549"/>
                  </a:cubicBezTo>
                  <a:lnTo>
                    <a:pt x="775" y="4715"/>
                  </a:lnTo>
                  <a:cubicBezTo>
                    <a:pt x="1184" y="5311"/>
                    <a:pt x="1849" y="5632"/>
                    <a:pt x="2526" y="5632"/>
                  </a:cubicBezTo>
                  <a:cubicBezTo>
                    <a:pt x="2932" y="5632"/>
                    <a:pt x="3342" y="5516"/>
                    <a:pt x="3704" y="5275"/>
                  </a:cubicBezTo>
                  <a:lnTo>
                    <a:pt x="6085" y="3644"/>
                  </a:lnTo>
                  <a:lnTo>
                    <a:pt x="3608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0" name="Google Shape;2040;p9"/>
            <p:cNvSpPr/>
            <p:nvPr/>
          </p:nvSpPr>
          <p:spPr>
            <a:xfrm>
              <a:off x="7864326" y="3225154"/>
              <a:ext cx="195885" cy="181918"/>
            </a:xfrm>
            <a:custGeom>
              <a:rect b="b" l="l" r="r" t="t"/>
              <a:pathLst>
                <a:path extrusionOk="0" h="5640" w="6073">
                  <a:moveTo>
                    <a:pt x="3568" y="0"/>
                  </a:moveTo>
                  <a:cubicBezTo>
                    <a:pt x="3162" y="0"/>
                    <a:pt x="2752" y="118"/>
                    <a:pt x="2393" y="365"/>
                  </a:cubicBezTo>
                  <a:lnTo>
                    <a:pt x="0" y="1996"/>
                  </a:lnTo>
                  <a:lnTo>
                    <a:pt x="2477" y="5640"/>
                  </a:lnTo>
                  <a:lnTo>
                    <a:pt x="4870" y="4008"/>
                  </a:lnTo>
                  <a:cubicBezTo>
                    <a:pt x="5822" y="3354"/>
                    <a:pt x="6072" y="2044"/>
                    <a:pt x="5430" y="1091"/>
                  </a:cubicBezTo>
                  <a:lnTo>
                    <a:pt x="5310" y="925"/>
                  </a:lnTo>
                  <a:cubicBezTo>
                    <a:pt x="4902" y="324"/>
                    <a:pt x="4240" y="0"/>
                    <a:pt x="356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1" name="Google Shape;2041;p9"/>
            <p:cNvSpPr/>
            <p:nvPr/>
          </p:nvSpPr>
          <p:spPr>
            <a:xfrm>
              <a:off x="7674215" y="3676079"/>
              <a:ext cx="346064" cy="344387"/>
            </a:xfrm>
            <a:custGeom>
              <a:rect b="b" l="l" r="r" t="t"/>
              <a:pathLst>
                <a:path extrusionOk="0" h="10677" w="10729">
                  <a:moveTo>
                    <a:pt x="4999" y="0"/>
                  </a:moveTo>
                  <a:cubicBezTo>
                    <a:pt x="4821" y="0"/>
                    <a:pt x="4665" y="135"/>
                    <a:pt x="4644" y="327"/>
                  </a:cubicBezTo>
                  <a:lnTo>
                    <a:pt x="4180" y="3804"/>
                  </a:lnTo>
                  <a:lnTo>
                    <a:pt x="715" y="3340"/>
                  </a:lnTo>
                  <a:cubicBezTo>
                    <a:pt x="699" y="3338"/>
                    <a:pt x="684" y="3337"/>
                    <a:pt x="669" y="3337"/>
                  </a:cubicBezTo>
                  <a:cubicBezTo>
                    <a:pt x="475" y="3337"/>
                    <a:pt x="320" y="3473"/>
                    <a:pt x="286" y="3661"/>
                  </a:cubicBezTo>
                  <a:lnTo>
                    <a:pt x="36" y="5638"/>
                  </a:lnTo>
                  <a:cubicBezTo>
                    <a:pt x="1" y="5840"/>
                    <a:pt x="144" y="6030"/>
                    <a:pt x="358" y="6054"/>
                  </a:cubicBezTo>
                  <a:lnTo>
                    <a:pt x="346" y="6054"/>
                  </a:lnTo>
                  <a:lnTo>
                    <a:pt x="3823" y="6519"/>
                  </a:lnTo>
                  <a:lnTo>
                    <a:pt x="3370" y="9995"/>
                  </a:lnTo>
                  <a:cubicBezTo>
                    <a:pt x="3334" y="10198"/>
                    <a:pt x="3477" y="10388"/>
                    <a:pt x="3692" y="10412"/>
                  </a:cubicBezTo>
                  <a:lnTo>
                    <a:pt x="5656" y="10674"/>
                  </a:lnTo>
                  <a:cubicBezTo>
                    <a:pt x="5671" y="10676"/>
                    <a:pt x="5686" y="10676"/>
                    <a:pt x="5700" y="10676"/>
                  </a:cubicBezTo>
                  <a:cubicBezTo>
                    <a:pt x="5886" y="10676"/>
                    <a:pt x="6051" y="10540"/>
                    <a:pt x="6073" y="10352"/>
                  </a:cubicBezTo>
                  <a:lnTo>
                    <a:pt x="6537" y="6876"/>
                  </a:lnTo>
                  <a:lnTo>
                    <a:pt x="10014" y="7328"/>
                  </a:lnTo>
                  <a:cubicBezTo>
                    <a:pt x="10035" y="7332"/>
                    <a:pt x="10055" y="7334"/>
                    <a:pt x="10076" y="7334"/>
                  </a:cubicBezTo>
                  <a:cubicBezTo>
                    <a:pt x="10254" y="7334"/>
                    <a:pt x="10409" y="7199"/>
                    <a:pt x="10431" y="7007"/>
                  </a:cubicBezTo>
                  <a:lnTo>
                    <a:pt x="10693" y="5042"/>
                  </a:lnTo>
                  <a:cubicBezTo>
                    <a:pt x="10728" y="4840"/>
                    <a:pt x="10573" y="4649"/>
                    <a:pt x="10371" y="4625"/>
                  </a:cubicBezTo>
                  <a:lnTo>
                    <a:pt x="6894" y="4161"/>
                  </a:lnTo>
                  <a:lnTo>
                    <a:pt x="7359" y="685"/>
                  </a:lnTo>
                  <a:cubicBezTo>
                    <a:pt x="7383" y="482"/>
                    <a:pt x="7240" y="292"/>
                    <a:pt x="7037" y="268"/>
                  </a:cubicBezTo>
                  <a:lnTo>
                    <a:pt x="5061" y="6"/>
                  </a:lnTo>
                  <a:cubicBezTo>
                    <a:pt x="5040" y="2"/>
                    <a:pt x="5019" y="0"/>
                    <a:pt x="499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2" name="Google Shape;2042;p9"/>
            <p:cNvSpPr/>
            <p:nvPr/>
          </p:nvSpPr>
          <p:spPr>
            <a:xfrm>
              <a:off x="7231805" y="4197223"/>
              <a:ext cx="349902" cy="436120"/>
            </a:xfrm>
            <a:custGeom>
              <a:rect b="b" l="l" r="r" t="t"/>
              <a:pathLst>
                <a:path extrusionOk="0" h="13521" w="10848">
                  <a:moveTo>
                    <a:pt x="4147" y="435"/>
                  </a:moveTo>
                  <a:cubicBezTo>
                    <a:pt x="4435" y="435"/>
                    <a:pt x="4718" y="608"/>
                    <a:pt x="4775" y="994"/>
                  </a:cubicBezTo>
                  <a:cubicBezTo>
                    <a:pt x="4799" y="1184"/>
                    <a:pt x="4751" y="1387"/>
                    <a:pt x="4620" y="1542"/>
                  </a:cubicBezTo>
                  <a:lnTo>
                    <a:pt x="3835" y="1684"/>
                  </a:lnTo>
                  <a:cubicBezTo>
                    <a:pt x="3656" y="1589"/>
                    <a:pt x="3537" y="1434"/>
                    <a:pt x="3501" y="1244"/>
                  </a:cubicBezTo>
                  <a:lnTo>
                    <a:pt x="3501" y="1232"/>
                  </a:lnTo>
                  <a:cubicBezTo>
                    <a:pt x="3386" y="732"/>
                    <a:pt x="3770" y="435"/>
                    <a:pt x="4147" y="435"/>
                  </a:cubicBezTo>
                  <a:close/>
                  <a:moveTo>
                    <a:pt x="7856" y="2746"/>
                  </a:moveTo>
                  <a:cubicBezTo>
                    <a:pt x="8113" y="2746"/>
                    <a:pt x="8341" y="2934"/>
                    <a:pt x="8383" y="3196"/>
                  </a:cubicBezTo>
                  <a:lnTo>
                    <a:pt x="9776" y="10757"/>
                  </a:lnTo>
                  <a:cubicBezTo>
                    <a:pt x="9823" y="11066"/>
                    <a:pt x="9633" y="11340"/>
                    <a:pt x="9323" y="11400"/>
                  </a:cubicBezTo>
                  <a:lnTo>
                    <a:pt x="3061" y="12543"/>
                  </a:lnTo>
                  <a:cubicBezTo>
                    <a:pt x="3030" y="12548"/>
                    <a:pt x="2999" y="12550"/>
                    <a:pt x="2969" y="12550"/>
                  </a:cubicBezTo>
                  <a:cubicBezTo>
                    <a:pt x="2707" y="12550"/>
                    <a:pt x="2472" y="12369"/>
                    <a:pt x="2430" y="12102"/>
                  </a:cubicBezTo>
                  <a:lnTo>
                    <a:pt x="1048" y="4530"/>
                  </a:lnTo>
                  <a:cubicBezTo>
                    <a:pt x="989" y="4232"/>
                    <a:pt x="1191" y="3947"/>
                    <a:pt x="1489" y="3899"/>
                  </a:cubicBezTo>
                  <a:lnTo>
                    <a:pt x="2239" y="3768"/>
                  </a:lnTo>
                  <a:cubicBezTo>
                    <a:pt x="2271" y="3968"/>
                    <a:pt x="2451" y="4121"/>
                    <a:pt x="2657" y="4121"/>
                  </a:cubicBezTo>
                  <a:cubicBezTo>
                    <a:pt x="2684" y="4121"/>
                    <a:pt x="2712" y="4119"/>
                    <a:pt x="2739" y="4113"/>
                  </a:cubicBezTo>
                  <a:lnTo>
                    <a:pt x="6656" y="3399"/>
                  </a:lnTo>
                  <a:cubicBezTo>
                    <a:pt x="6894" y="3351"/>
                    <a:pt x="7049" y="3125"/>
                    <a:pt x="7002" y="2887"/>
                  </a:cubicBezTo>
                  <a:lnTo>
                    <a:pt x="7752" y="2756"/>
                  </a:lnTo>
                  <a:cubicBezTo>
                    <a:pt x="7787" y="2749"/>
                    <a:pt x="7822" y="2746"/>
                    <a:pt x="7856" y="2746"/>
                  </a:cubicBezTo>
                  <a:close/>
                  <a:moveTo>
                    <a:pt x="4125" y="0"/>
                  </a:moveTo>
                  <a:cubicBezTo>
                    <a:pt x="4061" y="0"/>
                    <a:pt x="3996" y="6"/>
                    <a:pt x="3930" y="18"/>
                  </a:cubicBezTo>
                  <a:cubicBezTo>
                    <a:pt x="3334" y="125"/>
                    <a:pt x="2942" y="708"/>
                    <a:pt x="3061" y="1303"/>
                  </a:cubicBezTo>
                  <a:cubicBezTo>
                    <a:pt x="3096" y="1482"/>
                    <a:pt x="3168" y="1637"/>
                    <a:pt x="3275" y="1780"/>
                  </a:cubicBezTo>
                  <a:lnTo>
                    <a:pt x="2501" y="1923"/>
                  </a:lnTo>
                  <a:cubicBezTo>
                    <a:pt x="2191" y="1982"/>
                    <a:pt x="1977" y="2292"/>
                    <a:pt x="2037" y="2601"/>
                  </a:cubicBezTo>
                  <a:lnTo>
                    <a:pt x="2084" y="2887"/>
                  </a:lnTo>
                  <a:lnTo>
                    <a:pt x="798" y="3125"/>
                  </a:lnTo>
                  <a:cubicBezTo>
                    <a:pt x="310" y="3208"/>
                    <a:pt x="1" y="3673"/>
                    <a:pt x="84" y="4161"/>
                  </a:cubicBezTo>
                  <a:lnTo>
                    <a:pt x="1656" y="12793"/>
                  </a:lnTo>
                  <a:cubicBezTo>
                    <a:pt x="1730" y="13218"/>
                    <a:pt x="2118" y="13520"/>
                    <a:pt x="2540" y="13520"/>
                  </a:cubicBezTo>
                  <a:cubicBezTo>
                    <a:pt x="2590" y="13520"/>
                    <a:pt x="2641" y="13516"/>
                    <a:pt x="2692" y="13507"/>
                  </a:cubicBezTo>
                  <a:lnTo>
                    <a:pt x="10038" y="12162"/>
                  </a:lnTo>
                  <a:cubicBezTo>
                    <a:pt x="10526" y="12079"/>
                    <a:pt x="10847" y="11602"/>
                    <a:pt x="10752" y="11126"/>
                  </a:cubicBezTo>
                  <a:lnTo>
                    <a:pt x="9180" y="2494"/>
                  </a:lnTo>
                  <a:cubicBezTo>
                    <a:pt x="9096" y="2064"/>
                    <a:pt x="8726" y="1763"/>
                    <a:pt x="8305" y="1763"/>
                  </a:cubicBezTo>
                  <a:cubicBezTo>
                    <a:pt x="8248" y="1763"/>
                    <a:pt x="8191" y="1768"/>
                    <a:pt x="8133" y="1780"/>
                  </a:cubicBezTo>
                  <a:lnTo>
                    <a:pt x="6847" y="2018"/>
                  </a:lnTo>
                  <a:lnTo>
                    <a:pt x="6799" y="1732"/>
                  </a:lnTo>
                  <a:cubicBezTo>
                    <a:pt x="6745" y="1451"/>
                    <a:pt x="6496" y="1249"/>
                    <a:pt x="6210" y="1249"/>
                  </a:cubicBezTo>
                  <a:cubicBezTo>
                    <a:pt x="6181" y="1249"/>
                    <a:pt x="6151" y="1251"/>
                    <a:pt x="6121" y="1256"/>
                  </a:cubicBezTo>
                  <a:lnTo>
                    <a:pt x="5168" y="1434"/>
                  </a:lnTo>
                  <a:cubicBezTo>
                    <a:pt x="5228" y="1268"/>
                    <a:pt x="5239" y="1089"/>
                    <a:pt x="5204" y="910"/>
                  </a:cubicBezTo>
                  <a:cubicBezTo>
                    <a:pt x="5119" y="380"/>
                    <a:pt x="4655" y="0"/>
                    <a:pt x="4125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3" name="Google Shape;2043;p9"/>
            <p:cNvSpPr/>
            <p:nvPr/>
          </p:nvSpPr>
          <p:spPr>
            <a:xfrm>
              <a:off x="7293638" y="4354466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9" y="1"/>
                    <a:pt x="914" y="5"/>
                    <a:pt x="870" y="12"/>
                  </a:cubicBezTo>
                  <a:cubicBezTo>
                    <a:pt x="191" y="131"/>
                    <a:pt x="1" y="1012"/>
                    <a:pt x="572" y="1405"/>
                  </a:cubicBezTo>
                  <a:cubicBezTo>
                    <a:pt x="710" y="1502"/>
                    <a:pt x="861" y="1545"/>
                    <a:pt x="1007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4" name="Google Shape;2044;p9"/>
            <p:cNvSpPr/>
            <p:nvPr/>
          </p:nvSpPr>
          <p:spPr>
            <a:xfrm>
              <a:off x="7361954" y="4339823"/>
              <a:ext cx="124375" cy="43383"/>
            </a:xfrm>
            <a:custGeom>
              <a:rect b="b" l="l" r="r" t="t"/>
              <a:pathLst>
                <a:path extrusionOk="0" h="1345" w="3856">
                  <a:moveTo>
                    <a:pt x="3259" y="1"/>
                  </a:moveTo>
                  <a:cubicBezTo>
                    <a:pt x="3223" y="1"/>
                    <a:pt x="3185" y="5"/>
                    <a:pt x="3145" y="14"/>
                  </a:cubicBezTo>
                  <a:lnTo>
                    <a:pt x="3133" y="14"/>
                  </a:lnTo>
                  <a:lnTo>
                    <a:pt x="550" y="478"/>
                  </a:lnTo>
                  <a:cubicBezTo>
                    <a:pt x="0" y="579"/>
                    <a:pt x="116" y="1345"/>
                    <a:pt x="608" y="1345"/>
                  </a:cubicBezTo>
                  <a:cubicBezTo>
                    <a:pt x="639" y="1345"/>
                    <a:pt x="671" y="1342"/>
                    <a:pt x="704" y="1335"/>
                  </a:cubicBezTo>
                  <a:lnTo>
                    <a:pt x="3300" y="871"/>
                  </a:lnTo>
                  <a:cubicBezTo>
                    <a:pt x="3855" y="793"/>
                    <a:pt x="3758" y="1"/>
                    <a:pt x="325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5" name="Google Shape;2045;p9"/>
            <p:cNvSpPr/>
            <p:nvPr/>
          </p:nvSpPr>
          <p:spPr>
            <a:xfrm>
              <a:off x="7306314" y="4423976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9" y="1"/>
                    <a:pt x="914" y="5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6"/>
                    <a:pt x="1002" y="1546"/>
                  </a:cubicBezTo>
                  <a:cubicBezTo>
                    <a:pt x="1453" y="1546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6" name="Google Shape;2046;p9"/>
            <p:cNvSpPr/>
            <p:nvPr/>
          </p:nvSpPr>
          <p:spPr>
            <a:xfrm>
              <a:off x="7375824" y="4409300"/>
              <a:ext cx="121279" cy="43544"/>
            </a:xfrm>
            <a:custGeom>
              <a:rect b="b" l="l" r="r" t="t"/>
              <a:pathLst>
                <a:path extrusionOk="0" h="1350" w="3760">
                  <a:moveTo>
                    <a:pt x="3144" y="1"/>
                  </a:moveTo>
                  <a:cubicBezTo>
                    <a:pt x="3128" y="1"/>
                    <a:pt x="3112" y="1"/>
                    <a:pt x="3096" y="3"/>
                  </a:cubicBezTo>
                  <a:lnTo>
                    <a:pt x="501" y="467"/>
                  </a:lnTo>
                  <a:cubicBezTo>
                    <a:pt x="0" y="618"/>
                    <a:pt x="125" y="1349"/>
                    <a:pt x="631" y="1349"/>
                  </a:cubicBezTo>
                  <a:cubicBezTo>
                    <a:pt x="643" y="1349"/>
                    <a:pt x="655" y="1349"/>
                    <a:pt x="667" y="1348"/>
                  </a:cubicBezTo>
                  <a:lnTo>
                    <a:pt x="3263" y="872"/>
                  </a:lnTo>
                  <a:cubicBezTo>
                    <a:pt x="3759" y="722"/>
                    <a:pt x="3640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7" name="Google Shape;2047;p9"/>
            <p:cNvSpPr/>
            <p:nvPr/>
          </p:nvSpPr>
          <p:spPr>
            <a:xfrm>
              <a:off x="7319765" y="4498130"/>
              <a:ext cx="60123" cy="50221"/>
            </a:xfrm>
            <a:custGeom>
              <a:rect b="b" l="l" r="r" t="t"/>
              <a:pathLst>
                <a:path extrusionOk="0" h="1557" w="1864">
                  <a:moveTo>
                    <a:pt x="1009" y="0"/>
                  </a:moveTo>
                  <a:cubicBezTo>
                    <a:pt x="967" y="0"/>
                    <a:pt x="924" y="4"/>
                    <a:pt x="881" y="11"/>
                  </a:cubicBezTo>
                  <a:cubicBezTo>
                    <a:pt x="203" y="130"/>
                    <a:pt x="0" y="1011"/>
                    <a:pt x="572" y="1416"/>
                  </a:cubicBezTo>
                  <a:cubicBezTo>
                    <a:pt x="710" y="1513"/>
                    <a:pt x="860" y="1556"/>
                    <a:pt x="1007" y="1556"/>
                  </a:cubicBezTo>
                  <a:cubicBezTo>
                    <a:pt x="1454" y="1556"/>
                    <a:pt x="1864" y="1153"/>
                    <a:pt x="1774" y="642"/>
                  </a:cubicBezTo>
                  <a:cubicBezTo>
                    <a:pt x="1700" y="268"/>
                    <a:pt x="1376" y="0"/>
                    <a:pt x="100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8" name="Google Shape;2048;p9"/>
            <p:cNvSpPr/>
            <p:nvPr/>
          </p:nvSpPr>
          <p:spPr>
            <a:xfrm>
              <a:off x="7388855" y="4483390"/>
              <a:ext cx="122343" cy="43673"/>
            </a:xfrm>
            <a:custGeom>
              <a:rect b="b" l="l" r="r" t="t"/>
              <a:pathLst>
                <a:path extrusionOk="0" h="1354" w="3793">
                  <a:moveTo>
                    <a:pt x="3178" y="1"/>
                  </a:moveTo>
                  <a:cubicBezTo>
                    <a:pt x="3160" y="1"/>
                    <a:pt x="3140" y="2"/>
                    <a:pt x="3121" y="4"/>
                  </a:cubicBezTo>
                  <a:lnTo>
                    <a:pt x="525" y="480"/>
                  </a:lnTo>
                  <a:cubicBezTo>
                    <a:pt x="1" y="605"/>
                    <a:pt x="121" y="1354"/>
                    <a:pt x="613" y="1354"/>
                  </a:cubicBezTo>
                  <a:cubicBezTo>
                    <a:pt x="635" y="1354"/>
                    <a:pt x="657" y="1352"/>
                    <a:pt x="680" y="1349"/>
                  </a:cubicBezTo>
                  <a:lnTo>
                    <a:pt x="3276" y="885"/>
                  </a:lnTo>
                  <a:cubicBezTo>
                    <a:pt x="3792" y="747"/>
                    <a:pt x="3678" y="1"/>
                    <a:pt x="317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9" name="Google Shape;2049;p9"/>
            <p:cNvSpPr/>
            <p:nvPr/>
          </p:nvSpPr>
          <p:spPr>
            <a:xfrm>
              <a:off x="7262544" y="4806843"/>
              <a:ext cx="250428" cy="224624"/>
            </a:xfrm>
            <a:custGeom>
              <a:rect b="b" l="l" r="r" t="t"/>
              <a:pathLst>
                <a:path extrusionOk="0" h="6964" w="7764">
                  <a:moveTo>
                    <a:pt x="3934" y="1"/>
                  </a:moveTo>
                  <a:cubicBezTo>
                    <a:pt x="2900" y="1"/>
                    <a:pt x="1883" y="470"/>
                    <a:pt x="1215" y="1346"/>
                  </a:cubicBezTo>
                  <a:lnTo>
                    <a:pt x="6953" y="4978"/>
                  </a:lnTo>
                  <a:cubicBezTo>
                    <a:pt x="7763" y="3406"/>
                    <a:pt x="7251" y="1465"/>
                    <a:pt x="5751" y="525"/>
                  </a:cubicBezTo>
                  <a:cubicBezTo>
                    <a:pt x="5187" y="171"/>
                    <a:pt x="4557" y="1"/>
                    <a:pt x="3934" y="1"/>
                  </a:cubicBezTo>
                  <a:close/>
                  <a:moveTo>
                    <a:pt x="810" y="1989"/>
                  </a:moveTo>
                  <a:lnTo>
                    <a:pt x="810" y="1989"/>
                  </a:lnTo>
                  <a:cubicBezTo>
                    <a:pt x="0" y="3561"/>
                    <a:pt x="524" y="5490"/>
                    <a:pt x="2012" y="6430"/>
                  </a:cubicBezTo>
                  <a:cubicBezTo>
                    <a:pt x="2579" y="6790"/>
                    <a:pt x="3213" y="6963"/>
                    <a:pt x="3839" y="6963"/>
                  </a:cubicBezTo>
                  <a:cubicBezTo>
                    <a:pt x="4870" y="6963"/>
                    <a:pt x="5882" y="6495"/>
                    <a:pt x="6549" y="5621"/>
                  </a:cubicBezTo>
                  <a:lnTo>
                    <a:pt x="810" y="1989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0" name="Google Shape;2050;p9"/>
            <p:cNvSpPr/>
            <p:nvPr/>
          </p:nvSpPr>
          <p:spPr>
            <a:xfrm>
              <a:off x="7731822" y="4325276"/>
              <a:ext cx="195885" cy="181918"/>
            </a:xfrm>
            <a:custGeom>
              <a:rect b="b" l="l" r="r" t="t"/>
              <a:pathLst>
                <a:path extrusionOk="0" h="5640" w="6073">
                  <a:moveTo>
                    <a:pt x="3596" y="0"/>
                  </a:moveTo>
                  <a:lnTo>
                    <a:pt x="1203" y="1632"/>
                  </a:lnTo>
                  <a:cubicBezTo>
                    <a:pt x="251" y="2286"/>
                    <a:pt x="1" y="3596"/>
                    <a:pt x="655" y="4560"/>
                  </a:cubicBezTo>
                  <a:lnTo>
                    <a:pt x="763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2"/>
                    <a:pt x="3692" y="5275"/>
                  </a:cubicBezTo>
                  <a:lnTo>
                    <a:pt x="6073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1" name="Google Shape;2051;p9"/>
            <p:cNvSpPr/>
            <p:nvPr/>
          </p:nvSpPr>
          <p:spPr>
            <a:xfrm>
              <a:off x="7864326" y="4249734"/>
              <a:ext cx="195885" cy="181950"/>
            </a:xfrm>
            <a:custGeom>
              <a:rect b="b" l="l" r="r" t="t"/>
              <a:pathLst>
                <a:path extrusionOk="0" h="5641" w="6073">
                  <a:moveTo>
                    <a:pt x="3568" y="1"/>
                  </a:moveTo>
                  <a:cubicBezTo>
                    <a:pt x="3162" y="1"/>
                    <a:pt x="2752" y="119"/>
                    <a:pt x="2393" y="366"/>
                  </a:cubicBezTo>
                  <a:lnTo>
                    <a:pt x="0" y="1997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22" y="3354"/>
                    <a:pt x="6072" y="2045"/>
                    <a:pt x="5430" y="1092"/>
                  </a:cubicBezTo>
                  <a:lnTo>
                    <a:pt x="5310" y="926"/>
                  </a:lnTo>
                  <a:cubicBezTo>
                    <a:pt x="4902" y="325"/>
                    <a:pt x="4240" y="1"/>
                    <a:pt x="356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2" name="Google Shape;2052;p9"/>
            <p:cNvSpPr/>
            <p:nvPr/>
          </p:nvSpPr>
          <p:spPr>
            <a:xfrm>
              <a:off x="7674215" y="4700692"/>
              <a:ext cx="346064" cy="344387"/>
            </a:xfrm>
            <a:custGeom>
              <a:rect b="b" l="l" r="r" t="t"/>
              <a:pathLst>
                <a:path extrusionOk="0" h="10677" w="10729">
                  <a:moveTo>
                    <a:pt x="4999" y="0"/>
                  </a:moveTo>
                  <a:cubicBezTo>
                    <a:pt x="4821" y="0"/>
                    <a:pt x="4665" y="135"/>
                    <a:pt x="4644" y="327"/>
                  </a:cubicBezTo>
                  <a:lnTo>
                    <a:pt x="4180" y="3804"/>
                  </a:lnTo>
                  <a:lnTo>
                    <a:pt x="703" y="3339"/>
                  </a:lnTo>
                  <a:cubicBezTo>
                    <a:pt x="688" y="3338"/>
                    <a:pt x="674" y="3337"/>
                    <a:pt x="659" y="3337"/>
                  </a:cubicBezTo>
                  <a:cubicBezTo>
                    <a:pt x="474" y="3337"/>
                    <a:pt x="309" y="3473"/>
                    <a:pt x="286" y="3661"/>
                  </a:cubicBezTo>
                  <a:lnTo>
                    <a:pt x="25" y="5637"/>
                  </a:lnTo>
                  <a:cubicBezTo>
                    <a:pt x="1" y="5840"/>
                    <a:pt x="144" y="6030"/>
                    <a:pt x="346" y="6054"/>
                  </a:cubicBezTo>
                  <a:lnTo>
                    <a:pt x="3823" y="6518"/>
                  </a:lnTo>
                  <a:lnTo>
                    <a:pt x="3370" y="9995"/>
                  </a:lnTo>
                  <a:cubicBezTo>
                    <a:pt x="3334" y="10197"/>
                    <a:pt x="3477" y="10388"/>
                    <a:pt x="3692" y="10412"/>
                  </a:cubicBezTo>
                  <a:lnTo>
                    <a:pt x="5656" y="10674"/>
                  </a:lnTo>
                  <a:cubicBezTo>
                    <a:pt x="5671" y="10675"/>
                    <a:pt x="5686" y="10676"/>
                    <a:pt x="5700" y="10676"/>
                  </a:cubicBezTo>
                  <a:cubicBezTo>
                    <a:pt x="5886" y="10676"/>
                    <a:pt x="6051" y="10540"/>
                    <a:pt x="6073" y="10352"/>
                  </a:cubicBezTo>
                  <a:lnTo>
                    <a:pt x="6537" y="6876"/>
                  </a:lnTo>
                  <a:lnTo>
                    <a:pt x="10014" y="7328"/>
                  </a:lnTo>
                  <a:cubicBezTo>
                    <a:pt x="10034" y="7331"/>
                    <a:pt x="10053" y="7333"/>
                    <a:pt x="10072" y="7333"/>
                  </a:cubicBezTo>
                  <a:cubicBezTo>
                    <a:pt x="10252" y="7333"/>
                    <a:pt x="10409" y="7189"/>
                    <a:pt x="10431" y="7007"/>
                  </a:cubicBezTo>
                  <a:lnTo>
                    <a:pt x="10693" y="5042"/>
                  </a:lnTo>
                  <a:cubicBezTo>
                    <a:pt x="10728" y="4828"/>
                    <a:pt x="10573" y="4649"/>
                    <a:pt x="10371" y="4613"/>
                  </a:cubicBezTo>
                  <a:lnTo>
                    <a:pt x="6894" y="4161"/>
                  </a:lnTo>
                  <a:lnTo>
                    <a:pt x="7359" y="684"/>
                  </a:lnTo>
                  <a:cubicBezTo>
                    <a:pt x="7383" y="470"/>
                    <a:pt x="7240" y="291"/>
                    <a:pt x="7037" y="256"/>
                  </a:cubicBezTo>
                  <a:lnTo>
                    <a:pt x="5061" y="6"/>
                  </a:lnTo>
                  <a:cubicBezTo>
                    <a:pt x="5040" y="2"/>
                    <a:pt x="5019" y="0"/>
                    <a:pt x="499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3" name="Google Shape;2053;p9"/>
            <p:cNvSpPr/>
            <p:nvPr/>
          </p:nvSpPr>
          <p:spPr>
            <a:xfrm>
              <a:off x="6207193" y="99161"/>
              <a:ext cx="349515" cy="435378"/>
            </a:xfrm>
            <a:custGeom>
              <a:rect b="b" l="l" r="r" t="t"/>
              <a:pathLst>
                <a:path extrusionOk="0" h="13498" w="10836">
                  <a:moveTo>
                    <a:pt x="4145" y="412"/>
                  </a:moveTo>
                  <a:cubicBezTo>
                    <a:pt x="4431" y="412"/>
                    <a:pt x="4712" y="584"/>
                    <a:pt x="4763" y="971"/>
                  </a:cubicBezTo>
                  <a:cubicBezTo>
                    <a:pt x="4799" y="1173"/>
                    <a:pt x="4751" y="1364"/>
                    <a:pt x="4620" y="1518"/>
                  </a:cubicBezTo>
                  <a:lnTo>
                    <a:pt x="3823" y="1661"/>
                  </a:lnTo>
                  <a:cubicBezTo>
                    <a:pt x="3656" y="1566"/>
                    <a:pt x="3537" y="1399"/>
                    <a:pt x="3501" y="1209"/>
                  </a:cubicBezTo>
                  <a:cubicBezTo>
                    <a:pt x="3386" y="709"/>
                    <a:pt x="3770" y="412"/>
                    <a:pt x="4145" y="412"/>
                  </a:cubicBezTo>
                  <a:close/>
                  <a:moveTo>
                    <a:pt x="7831" y="2726"/>
                  </a:moveTo>
                  <a:cubicBezTo>
                    <a:pt x="8094" y="2726"/>
                    <a:pt x="8329" y="2907"/>
                    <a:pt x="8383" y="3185"/>
                  </a:cubicBezTo>
                  <a:lnTo>
                    <a:pt x="9776" y="10746"/>
                  </a:lnTo>
                  <a:cubicBezTo>
                    <a:pt x="9823" y="11043"/>
                    <a:pt x="9621" y="11329"/>
                    <a:pt x="9323" y="11377"/>
                  </a:cubicBezTo>
                  <a:lnTo>
                    <a:pt x="3061" y="12520"/>
                  </a:lnTo>
                  <a:cubicBezTo>
                    <a:pt x="3026" y="12527"/>
                    <a:pt x="2991" y="12530"/>
                    <a:pt x="2956" y="12530"/>
                  </a:cubicBezTo>
                  <a:cubicBezTo>
                    <a:pt x="2699" y="12530"/>
                    <a:pt x="2472" y="12342"/>
                    <a:pt x="2430" y="12079"/>
                  </a:cubicBezTo>
                  <a:lnTo>
                    <a:pt x="1049" y="4507"/>
                  </a:lnTo>
                  <a:cubicBezTo>
                    <a:pt x="989" y="4209"/>
                    <a:pt x="1191" y="3935"/>
                    <a:pt x="1489" y="3876"/>
                  </a:cubicBezTo>
                  <a:lnTo>
                    <a:pt x="2239" y="3745"/>
                  </a:lnTo>
                  <a:cubicBezTo>
                    <a:pt x="2271" y="3954"/>
                    <a:pt x="2449" y="4099"/>
                    <a:pt x="2653" y="4099"/>
                  </a:cubicBezTo>
                  <a:cubicBezTo>
                    <a:pt x="2681" y="4099"/>
                    <a:pt x="2710" y="4096"/>
                    <a:pt x="2739" y="4090"/>
                  </a:cubicBezTo>
                  <a:lnTo>
                    <a:pt x="6656" y="3376"/>
                  </a:lnTo>
                  <a:cubicBezTo>
                    <a:pt x="6883" y="3340"/>
                    <a:pt x="7049" y="3102"/>
                    <a:pt x="7002" y="2876"/>
                  </a:cubicBezTo>
                  <a:lnTo>
                    <a:pt x="7740" y="2733"/>
                  </a:lnTo>
                  <a:cubicBezTo>
                    <a:pt x="7770" y="2728"/>
                    <a:pt x="7801" y="2726"/>
                    <a:pt x="7831" y="2726"/>
                  </a:cubicBezTo>
                  <a:close/>
                  <a:moveTo>
                    <a:pt x="4135" y="1"/>
                  </a:moveTo>
                  <a:cubicBezTo>
                    <a:pt x="4071" y="1"/>
                    <a:pt x="4006" y="6"/>
                    <a:pt x="3942" y="18"/>
                  </a:cubicBezTo>
                  <a:cubicBezTo>
                    <a:pt x="3346" y="125"/>
                    <a:pt x="2954" y="697"/>
                    <a:pt x="3061" y="1280"/>
                  </a:cubicBezTo>
                  <a:cubicBezTo>
                    <a:pt x="3096" y="1459"/>
                    <a:pt x="3168" y="1626"/>
                    <a:pt x="3275" y="1756"/>
                  </a:cubicBezTo>
                  <a:lnTo>
                    <a:pt x="2501" y="1899"/>
                  </a:lnTo>
                  <a:cubicBezTo>
                    <a:pt x="2180" y="1959"/>
                    <a:pt x="1977" y="2268"/>
                    <a:pt x="2025" y="2590"/>
                  </a:cubicBezTo>
                  <a:lnTo>
                    <a:pt x="2084" y="2864"/>
                  </a:lnTo>
                  <a:lnTo>
                    <a:pt x="799" y="3102"/>
                  </a:lnTo>
                  <a:cubicBezTo>
                    <a:pt x="322" y="3185"/>
                    <a:pt x="1" y="3650"/>
                    <a:pt x="84" y="4126"/>
                  </a:cubicBezTo>
                  <a:lnTo>
                    <a:pt x="1656" y="12758"/>
                  </a:lnTo>
                  <a:cubicBezTo>
                    <a:pt x="1741" y="13194"/>
                    <a:pt x="2111" y="13497"/>
                    <a:pt x="2538" y="13497"/>
                  </a:cubicBezTo>
                  <a:cubicBezTo>
                    <a:pt x="2588" y="13497"/>
                    <a:pt x="2640" y="13493"/>
                    <a:pt x="2692" y="13484"/>
                  </a:cubicBezTo>
                  <a:lnTo>
                    <a:pt x="10038" y="12139"/>
                  </a:lnTo>
                  <a:cubicBezTo>
                    <a:pt x="10514" y="12043"/>
                    <a:pt x="10836" y="11579"/>
                    <a:pt x="10752" y="11103"/>
                  </a:cubicBezTo>
                  <a:lnTo>
                    <a:pt x="9181" y="2471"/>
                  </a:lnTo>
                  <a:cubicBezTo>
                    <a:pt x="9097" y="2041"/>
                    <a:pt x="8726" y="1740"/>
                    <a:pt x="8305" y="1740"/>
                  </a:cubicBezTo>
                  <a:cubicBezTo>
                    <a:pt x="8248" y="1740"/>
                    <a:pt x="8191" y="1745"/>
                    <a:pt x="8133" y="1756"/>
                  </a:cubicBezTo>
                  <a:lnTo>
                    <a:pt x="6847" y="1995"/>
                  </a:lnTo>
                  <a:lnTo>
                    <a:pt x="6799" y="1721"/>
                  </a:lnTo>
                  <a:cubicBezTo>
                    <a:pt x="6746" y="1435"/>
                    <a:pt x="6497" y="1235"/>
                    <a:pt x="6225" y="1235"/>
                  </a:cubicBezTo>
                  <a:cubicBezTo>
                    <a:pt x="6190" y="1235"/>
                    <a:pt x="6155" y="1238"/>
                    <a:pt x="6121" y="1245"/>
                  </a:cubicBezTo>
                  <a:lnTo>
                    <a:pt x="5168" y="1411"/>
                  </a:lnTo>
                  <a:cubicBezTo>
                    <a:pt x="5228" y="1245"/>
                    <a:pt x="5228" y="1066"/>
                    <a:pt x="5204" y="899"/>
                  </a:cubicBezTo>
                  <a:cubicBezTo>
                    <a:pt x="5109" y="370"/>
                    <a:pt x="4646" y="1"/>
                    <a:pt x="413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4" name="Google Shape;2054;p9"/>
            <p:cNvSpPr/>
            <p:nvPr/>
          </p:nvSpPr>
          <p:spPr>
            <a:xfrm>
              <a:off x="6269026" y="255566"/>
              <a:ext cx="60059" cy="49898"/>
            </a:xfrm>
            <a:custGeom>
              <a:rect b="b" l="l" r="r" t="t"/>
              <a:pathLst>
                <a:path extrusionOk="0" h="1547" w="1862">
                  <a:moveTo>
                    <a:pt x="1016" y="1"/>
                  </a:moveTo>
                  <a:cubicBezTo>
                    <a:pt x="968" y="1"/>
                    <a:pt x="919" y="5"/>
                    <a:pt x="870" y="15"/>
                  </a:cubicBezTo>
                  <a:cubicBezTo>
                    <a:pt x="191" y="134"/>
                    <a:pt x="1" y="1015"/>
                    <a:pt x="560" y="1408"/>
                  </a:cubicBezTo>
                  <a:cubicBezTo>
                    <a:pt x="700" y="1504"/>
                    <a:pt x="851" y="1547"/>
                    <a:pt x="997" y="1547"/>
                  </a:cubicBezTo>
                  <a:cubicBezTo>
                    <a:pt x="1451" y="1547"/>
                    <a:pt x="1862" y="1138"/>
                    <a:pt x="1763" y="634"/>
                  </a:cubicBezTo>
                  <a:cubicBezTo>
                    <a:pt x="1700" y="266"/>
                    <a:pt x="1377" y="1"/>
                    <a:pt x="1016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5" name="Google Shape;2055;p9"/>
            <p:cNvSpPr/>
            <p:nvPr/>
          </p:nvSpPr>
          <p:spPr>
            <a:xfrm>
              <a:off x="6337213" y="241019"/>
              <a:ext cx="124117" cy="43706"/>
            </a:xfrm>
            <a:custGeom>
              <a:rect b="b" l="l" r="r" t="t"/>
              <a:pathLst>
                <a:path extrusionOk="0" h="1355" w="3848">
                  <a:moveTo>
                    <a:pt x="3261" y="1"/>
                  </a:moveTo>
                  <a:cubicBezTo>
                    <a:pt x="3226" y="1"/>
                    <a:pt x="3189" y="5"/>
                    <a:pt x="3149" y="14"/>
                  </a:cubicBezTo>
                  <a:lnTo>
                    <a:pt x="3137" y="14"/>
                  </a:lnTo>
                  <a:lnTo>
                    <a:pt x="542" y="490"/>
                  </a:lnTo>
                  <a:cubicBezTo>
                    <a:pt x="0" y="580"/>
                    <a:pt x="111" y="1354"/>
                    <a:pt x="620" y="1354"/>
                  </a:cubicBezTo>
                  <a:cubicBezTo>
                    <a:pt x="648" y="1354"/>
                    <a:pt x="678" y="1352"/>
                    <a:pt x="709" y="1347"/>
                  </a:cubicBezTo>
                  <a:lnTo>
                    <a:pt x="3292" y="871"/>
                  </a:lnTo>
                  <a:cubicBezTo>
                    <a:pt x="3847" y="793"/>
                    <a:pt x="3750" y="1"/>
                    <a:pt x="326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6" name="Google Shape;2056;p9"/>
            <p:cNvSpPr/>
            <p:nvPr/>
          </p:nvSpPr>
          <p:spPr>
            <a:xfrm>
              <a:off x="6281702" y="325172"/>
              <a:ext cx="59769" cy="49866"/>
            </a:xfrm>
            <a:custGeom>
              <a:rect b="b" l="l" r="r" t="t"/>
              <a:pathLst>
                <a:path extrusionOk="0" h="1546" w="1853">
                  <a:moveTo>
                    <a:pt x="1002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3" y="1545"/>
                    <a:pt x="1000" y="1545"/>
                  </a:cubicBezTo>
                  <a:cubicBezTo>
                    <a:pt x="1449" y="1545"/>
                    <a:pt x="1852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7" name="Google Shape;2057;p9"/>
            <p:cNvSpPr/>
            <p:nvPr/>
          </p:nvSpPr>
          <p:spPr>
            <a:xfrm>
              <a:off x="6351212" y="310528"/>
              <a:ext cx="121021" cy="43512"/>
            </a:xfrm>
            <a:custGeom>
              <a:rect b="b" l="l" r="r" t="t"/>
              <a:pathLst>
                <a:path extrusionOk="0" h="1349" w="3752">
                  <a:moveTo>
                    <a:pt x="3132" y="0"/>
                  </a:moveTo>
                  <a:cubicBezTo>
                    <a:pt x="3121" y="0"/>
                    <a:pt x="3109" y="1"/>
                    <a:pt x="3096" y="2"/>
                  </a:cubicBezTo>
                  <a:lnTo>
                    <a:pt x="501" y="478"/>
                  </a:lnTo>
                  <a:cubicBezTo>
                    <a:pt x="0" y="618"/>
                    <a:pt x="125" y="1348"/>
                    <a:pt x="620" y="1348"/>
                  </a:cubicBezTo>
                  <a:cubicBezTo>
                    <a:pt x="632" y="1348"/>
                    <a:pt x="644" y="1348"/>
                    <a:pt x="656" y="1347"/>
                  </a:cubicBezTo>
                  <a:lnTo>
                    <a:pt x="3251" y="871"/>
                  </a:lnTo>
                  <a:cubicBezTo>
                    <a:pt x="3751" y="731"/>
                    <a:pt x="3638" y="0"/>
                    <a:pt x="313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8" name="Google Shape;2058;p9"/>
            <p:cNvSpPr/>
            <p:nvPr/>
          </p:nvSpPr>
          <p:spPr>
            <a:xfrm>
              <a:off x="6295152" y="399294"/>
              <a:ext cx="60156" cy="50189"/>
            </a:xfrm>
            <a:custGeom>
              <a:rect b="b" l="l" r="r" t="t"/>
              <a:pathLst>
                <a:path extrusionOk="0" h="1556" w="1865">
                  <a:moveTo>
                    <a:pt x="1014" y="1"/>
                  </a:moveTo>
                  <a:cubicBezTo>
                    <a:pt x="970" y="1"/>
                    <a:pt x="926" y="4"/>
                    <a:pt x="881" y="12"/>
                  </a:cubicBezTo>
                  <a:cubicBezTo>
                    <a:pt x="191" y="131"/>
                    <a:pt x="0" y="1012"/>
                    <a:pt x="572" y="1417"/>
                  </a:cubicBezTo>
                  <a:cubicBezTo>
                    <a:pt x="709" y="1513"/>
                    <a:pt x="857" y="1556"/>
                    <a:pt x="1002" y="1556"/>
                  </a:cubicBezTo>
                  <a:cubicBezTo>
                    <a:pt x="1451" y="1556"/>
                    <a:pt x="1864" y="1147"/>
                    <a:pt x="1774" y="643"/>
                  </a:cubicBezTo>
                  <a:cubicBezTo>
                    <a:pt x="1700" y="260"/>
                    <a:pt x="1378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9" name="Google Shape;2059;p9"/>
            <p:cNvSpPr/>
            <p:nvPr/>
          </p:nvSpPr>
          <p:spPr>
            <a:xfrm>
              <a:off x="6364146" y="384586"/>
              <a:ext cx="122440" cy="44028"/>
            </a:xfrm>
            <a:custGeom>
              <a:rect b="b" l="l" r="r" t="t"/>
              <a:pathLst>
                <a:path extrusionOk="0" h="1365" w="3796">
                  <a:moveTo>
                    <a:pt x="3170" y="0"/>
                  </a:moveTo>
                  <a:cubicBezTo>
                    <a:pt x="3151" y="0"/>
                    <a:pt x="3132" y="1"/>
                    <a:pt x="3112" y="4"/>
                  </a:cubicBezTo>
                  <a:lnTo>
                    <a:pt x="528" y="480"/>
                  </a:lnTo>
                  <a:cubicBezTo>
                    <a:pt x="0" y="606"/>
                    <a:pt x="114" y="1364"/>
                    <a:pt x="625" y="1364"/>
                  </a:cubicBezTo>
                  <a:cubicBezTo>
                    <a:pt x="644" y="1364"/>
                    <a:pt x="663" y="1363"/>
                    <a:pt x="683" y="1361"/>
                  </a:cubicBezTo>
                  <a:lnTo>
                    <a:pt x="3279" y="885"/>
                  </a:lnTo>
                  <a:cubicBezTo>
                    <a:pt x="3796" y="758"/>
                    <a:pt x="3681" y="0"/>
                    <a:pt x="317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0" name="Google Shape;2060;p9"/>
            <p:cNvSpPr/>
            <p:nvPr/>
          </p:nvSpPr>
          <p:spPr>
            <a:xfrm>
              <a:off x="6237545" y="708297"/>
              <a:ext cx="250815" cy="224721"/>
            </a:xfrm>
            <a:custGeom>
              <a:rect b="b" l="l" r="r" t="t"/>
              <a:pathLst>
                <a:path extrusionOk="0" h="6967" w="7776">
                  <a:moveTo>
                    <a:pt x="3932" y="1"/>
                  </a:moveTo>
                  <a:cubicBezTo>
                    <a:pt x="2904" y="1"/>
                    <a:pt x="1893" y="465"/>
                    <a:pt x="1227" y="1338"/>
                  </a:cubicBezTo>
                  <a:lnTo>
                    <a:pt x="6966" y="4969"/>
                  </a:lnTo>
                  <a:cubicBezTo>
                    <a:pt x="7775" y="3398"/>
                    <a:pt x="7251" y="1469"/>
                    <a:pt x="5751" y="528"/>
                  </a:cubicBezTo>
                  <a:cubicBezTo>
                    <a:pt x="5188" y="173"/>
                    <a:pt x="4557" y="1"/>
                    <a:pt x="3932" y="1"/>
                  </a:cubicBezTo>
                  <a:close/>
                  <a:moveTo>
                    <a:pt x="822" y="1993"/>
                  </a:moveTo>
                  <a:lnTo>
                    <a:pt x="822" y="1993"/>
                  </a:lnTo>
                  <a:cubicBezTo>
                    <a:pt x="0" y="3553"/>
                    <a:pt x="524" y="5493"/>
                    <a:pt x="2024" y="6434"/>
                  </a:cubicBezTo>
                  <a:cubicBezTo>
                    <a:pt x="2586" y="6793"/>
                    <a:pt x="3217" y="6966"/>
                    <a:pt x="3842" y="6966"/>
                  </a:cubicBezTo>
                  <a:cubicBezTo>
                    <a:pt x="4875" y="6966"/>
                    <a:pt x="5893" y="6495"/>
                    <a:pt x="6561" y="5612"/>
                  </a:cubicBezTo>
                  <a:lnTo>
                    <a:pt x="822" y="1993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1" name="Google Shape;2061;p9"/>
            <p:cNvSpPr/>
            <p:nvPr/>
          </p:nvSpPr>
          <p:spPr>
            <a:xfrm>
              <a:off x="6706823" y="226472"/>
              <a:ext cx="196272" cy="181918"/>
            </a:xfrm>
            <a:custGeom>
              <a:rect b="b" l="l" r="r" t="t"/>
              <a:pathLst>
                <a:path extrusionOk="0" h="5640" w="6085">
                  <a:moveTo>
                    <a:pt x="3620" y="0"/>
                  </a:moveTo>
                  <a:lnTo>
                    <a:pt x="1215" y="1631"/>
                  </a:lnTo>
                  <a:cubicBezTo>
                    <a:pt x="251" y="2286"/>
                    <a:pt x="1" y="3596"/>
                    <a:pt x="656" y="4560"/>
                  </a:cubicBezTo>
                  <a:lnTo>
                    <a:pt x="763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1"/>
                    <a:pt x="3692" y="5275"/>
                  </a:cubicBezTo>
                  <a:lnTo>
                    <a:pt x="6085" y="3644"/>
                  </a:lnTo>
                  <a:lnTo>
                    <a:pt x="3620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2" name="Google Shape;2062;p9"/>
            <p:cNvSpPr/>
            <p:nvPr/>
          </p:nvSpPr>
          <p:spPr>
            <a:xfrm>
              <a:off x="6839327" y="151317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577" y="1"/>
                  </a:moveTo>
                  <a:cubicBezTo>
                    <a:pt x="3169" y="1"/>
                    <a:pt x="2757" y="119"/>
                    <a:pt x="2394" y="366"/>
                  </a:cubicBezTo>
                  <a:lnTo>
                    <a:pt x="1" y="1985"/>
                  </a:lnTo>
                  <a:lnTo>
                    <a:pt x="2489" y="5628"/>
                  </a:lnTo>
                  <a:lnTo>
                    <a:pt x="4882" y="4009"/>
                  </a:lnTo>
                  <a:cubicBezTo>
                    <a:pt x="5835" y="3354"/>
                    <a:pt x="6085" y="2044"/>
                    <a:pt x="5430" y="1080"/>
                  </a:cubicBezTo>
                  <a:lnTo>
                    <a:pt x="5323" y="925"/>
                  </a:lnTo>
                  <a:cubicBezTo>
                    <a:pt x="4914" y="324"/>
                    <a:pt x="4252" y="1"/>
                    <a:pt x="357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3" name="Google Shape;2063;p9"/>
            <p:cNvSpPr/>
            <p:nvPr/>
          </p:nvSpPr>
          <p:spPr>
            <a:xfrm>
              <a:off x="6649603" y="602242"/>
              <a:ext cx="345677" cy="344032"/>
            </a:xfrm>
            <a:custGeom>
              <a:rect b="b" l="l" r="r" t="t"/>
              <a:pathLst>
                <a:path extrusionOk="0" h="10666" w="10717">
                  <a:moveTo>
                    <a:pt x="4999" y="1"/>
                  </a:moveTo>
                  <a:cubicBezTo>
                    <a:pt x="4821" y="1"/>
                    <a:pt x="4666" y="136"/>
                    <a:pt x="4644" y="328"/>
                  </a:cubicBezTo>
                  <a:lnTo>
                    <a:pt x="4180" y="3805"/>
                  </a:lnTo>
                  <a:lnTo>
                    <a:pt x="703" y="3340"/>
                  </a:lnTo>
                  <a:cubicBezTo>
                    <a:pt x="688" y="3338"/>
                    <a:pt x="674" y="3338"/>
                    <a:pt x="659" y="3338"/>
                  </a:cubicBezTo>
                  <a:cubicBezTo>
                    <a:pt x="474" y="3338"/>
                    <a:pt x="309" y="3474"/>
                    <a:pt x="287" y="3662"/>
                  </a:cubicBezTo>
                  <a:lnTo>
                    <a:pt x="37" y="5626"/>
                  </a:lnTo>
                  <a:cubicBezTo>
                    <a:pt x="1" y="5829"/>
                    <a:pt x="144" y="6019"/>
                    <a:pt x="346" y="6043"/>
                  </a:cubicBezTo>
                  <a:lnTo>
                    <a:pt x="3823" y="6507"/>
                  </a:lnTo>
                  <a:lnTo>
                    <a:pt x="3370" y="9984"/>
                  </a:lnTo>
                  <a:cubicBezTo>
                    <a:pt x="3335" y="10186"/>
                    <a:pt x="3477" y="10377"/>
                    <a:pt x="3692" y="10401"/>
                  </a:cubicBezTo>
                  <a:lnTo>
                    <a:pt x="5656" y="10663"/>
                  </a:lnTo>
                  <a:cubicBezTo>
                    <a:pt x="5671" y="10664"/>
                    <a:pt x="5686" y="10665"/>
                    <a:pt x="5700" y="10665"/>
                  </a:cubicBezTo>
                  <a:cubicBezTo>
                    <a:pt x="5886" y="10665"/>
                    <a:pt x="6051" y="10529"/>
                    <a:pt x="6073" y="10341"/>
                  </a:cubicBezTo>
                  <a:lnTo>
                    <a:pt x="6537" y="6864"/>
                  </a:lnTo>
                  <a:lnTo>
                    <a:pt x="10014" y="7329"/>
                  </a:lnTo>
                  <a:cubicBezTo>
                    <a:pt x="10029" y="7331"/>
                    <a:pt x="10044" y="7331"/>
                    <a:pt x="10058" y="7331"/>
                  </a:cubicBezTo>
                  <a:cubicBezTo>
                    <a:pt x="10243" y="7331"/>
                    <a:pt x="10409" y="7195"/>
                    <a:pt x="10431" y="7007"/>
                  </a:cubicBezTo>
                  <a:lnTo>
                    <a:pt x="10693" y="5031"/>
                  </a:lnTo>
                  <a:cubicBezTo>
                    <a:pt x="10716" y="4828"/>
                    <a:pt x="10574" y="4638"/>
                    <a:pt x="10371" y="4614"/>
                  </a:cubicBezTo>
                  <a:lnTo>
                    <a:pt x="6895" y="4150"/>
                  </a:lnTo>
                  <a:lnTo>
                    <a:pt x="7347" y="673"/>
                  </a:lnTo>
                  <a:cubicBezTo>
                    <a:pt x="7383" y="471"/>
                    <a:pt x="7240" y="280"/>
                    <a:pt x="7026" y="256"/>
                  </a:cubicBezTo>
                  <a:lnTo>
                    <a:pt x="5061" y="6"/>
                  </a:lnTo>
                  <a:cubicBezTo>
                    <a:pt x="5040" y="3"/>
                    <a:pt x="5019" y="1"/>
                    <a:pt x="499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4" name="Google Shape;2064;p9"/>
            <p:cNvSpPr/>
            <p:nvPr/>
          </p:nvSpPr>
          <p:spPr>
            <a:xfrm>
              <a:off x="6206806" y="1123773"/>
              <a:ext cx="349902" cy="435733"/>
            </a:xfrm>
            <a:custGeom>
              <a:rect b="b" l="l" r="r" t="t"/>
              <a:pathLst>
                <a:path extrusionOk="0" h="13509" w="10848">
                  <a:moveTo>
                    <a:pt x="4153" y="414"/>
                  </a:moveTo>
                  <a:cubicBezTo>
                    <a:pt x="4440" y="414"/>
                    <a:pt x="4724" y="589"/>
                    <a:pt x="4775" y="982"/>
                  </a:cubicBezTo>
                  <a:cubicBezTo>
                    <a:pt x="4811" y="1173"/>
                    <a:pt x="4763" y="1375"/>
                    <a:pt x="4632" y="1518"/>
                  </a:cubicBezTo>
                  <a:lnTo>
                    <a:pt x="3835" y="1673"/>
                  </a:lnTo>
                  <a:cubicBezTo>
                    <a:pt x="3668" y="1578"/>
                    <a:pt x="3549" y="1411"/>
                    <a:pt x="3513" y="1209"/>
                  </a:cubicBezTo>
                  <a:cubicBezTo>
                    <a:pt x="3399" y="710"/>
                    <a:pt x="3779" y="414"/>
                    <a:pt x="4153" y="414"/>
                  </a:cubicBezTo>
                  <a:close/>
                  <a:moveTo>
                    <a:pt x="7868" y="2734"/>
                  </a:moveTo>
                  <a:cubicBezTo>
                    <a:pt x="8126" y="2734"/>
                    <a:pt x="8354" y="2923"/>
                    <a:pt x="8407" y="3185"/>
                  </a:cubicBezTo>
                  <a:lnTo>
                    <a:pt x="9788" y="10746"/>
                  </a:lnTo>
                  <a:cubicBezTo>
                    <a:pt x="9835" y="11043"/>
                    <a:pt x="9633" y="11329"/>
                    <a:pt x="9335" y="11377"/>
                  </a:cubicBezTo>
                  <a:lnTo>
                    <a:pt x="3073" y="12520"/>
                  </a:lnTo>
                  <a:cubicBezTo>
                    <a:pt x="3038" y="12527"/>
                    <a:pt x="3003" y="12530"/>
                    <a:pt x="2968" y="12530"/>
                  </a:cubicBezTo>
                  <a:cubicBezTo>
                    <a:pt x="2711" y="12530"/>
                    <a:pt x="2484" y="12342"/>
                    <a:pt x="2442" y="12079"/>
                  </a:cubicBezTo>
                  <a:lnTo>
                    <a:pt x="1061" y="4519"/>
                  </a:lnTo>
                  <a:cubicBezTo>
                    <a:pt x="1013" y="4221"/>
                    <a:pt x="1203" y="3935"/>
                    <a:pt x="1513" y="3888"/>
                  </a:cubicBezTo>
                  <a:lnTo>
                    <a:pt x="2251" y="3745"/>
                  </a:lnTo>
                  <a:cubicBezTo>
                    <a:pt x="2294" y="3960"/>
                    <a:pt x="2483" y="4107"/>
                    <a:pt x="2695" y="4107"/>
                  </a:cubicBezTo>
                  <a:cubicBezTo>
                    <a:pt x="2717" y="4107"/>
                    <a:pt x="2740" y="4105"/>
                    <a:pt x="2763" y="4102"/>
                  </a:cubicBezTo>
                  <a:lnTo>
                    <a:pt x="6668" y="3387"/>
                  </a:lnTo>
                  <a:cubicBezTo>
                    <a:pt x="6907" y="3340"/>
                    <a:pt x="7061" y="3114"/>
                    <a:pt x="7026" y="2875"/>
                  </a:cubicBezTo>
                  <a:lnTo>
                    <a:pt x="7764" y="2745"/>
                  </a:lnTo>
                  <a:cubicBezTo>
                    <a:pt x="7799" y="2737"/>
                    <a:pt x="7834" y="2734"/>
                    <a:pt x="7868" y="2734"/>
                  </a:cubicBezTo>
                  <a:close/>
                  <a:moveTo>
                    <a:pt x="4147" y="0"/>
                  </a:moveTo>
                  <a:cubicBezTo>
                    <a:pt x="4083" y="0"/>
                    <a:pt x="4018" y="6"/>
                    <a:pt x="3954" y="18"/>
                  </a:cubicBezTo>
                  <a:cubicBezTo>
                    <a:pt x="3358" y="125"/>
                    <a:pt x="2966" y="697"/>
                    <a:pt x="3073" y="1292"/>
                  </a:cubicBezTo>
                  <a:cubicBezTo>
                    <a:pt x="3108" y="1459"/>
                    <a:pt x="3180" y="1625"/>
                    <a:pt x="3287" y="1768"/>
                  </a:cubicBezTo>
                  <a:lnTo>
                    <a:pt x="2513" y="1911"/>
                  </a:lnTo>
                  <a:cubicBezTo>
                    <a:pt x="2192" y="1971"/>
                    <a:pt x="1989" y="2280"/>
                    <a:pt x="2037" y="2602"/>
                  </a:cubicBezTo>
                  <a:lnTo>
                    <a:pt x="2096" y="2875"/>
                  </a:lnTo>
                  <a:lnTo>
                    <a:pt x="811" y="3114"/>
                  </a:lnTo>
                  <a:cubicBezTo>
                    <a:pt x="322" y="3197"/>
                    <a:pt x="1" y="3661"/>
                    <a:pt x="96" y="4149"/>
                  </a:cubicBezTo>
                  <a:lnTo>
                    <a:pt x="1668" y="12770"/>
                  </a:lnTo>
                  <a:cubicBezTo>
                    <a:pt x="1742" y="13206"/>
                    <a:pt x="2121" y="13509"/>
                    <a:pt x="2549" y="13509"/>
                  </a:cubicBezTo>
                  <a:cubicBezTo>
                    <a:pt x="2600" y="13509"/>
                    <a:pt x="2652" y="13505"/>
                    <a:pt x="2704" y="13496"/>
                  </a:cubicBezTo>
                  <a:lnTo>
                    <a:pt x="10038" y="12150"/>
                  </a:lnTo>
                  <a:cubicBezTo>
                    <a:pt x="10526" y="12067"/>
                    <a:pt x="10848" y="11603"/>
                    <a:pt x="10752" y="11115"/>
                  </a:cubicBezTo>
                  <a:lnTo>
                    <a:pt x="9181" y="2483"/>
                  </a:lnTo>
                  <a:cubicBezTo>
                    <a:pt x="9097" y="2052"/>
                    <a:pt x="8726" y="1751"/>
                    <a:pt x="8313" y="1751"/>
                  </a:cubicBezTo>
                  <a:cubicBezTo>
                    <a:pt x="8257" y="1751"/>
                    <a:pt x="8201" y="1757"/>
                    <a:pt x="8145" y="1768"/>
                  </a:cubicBezTo>
                  <a:lnTo>
                    <a:pt x="6859" y="1994"/>
                  </a:lnTo>
                  <a:lnTo>
                    <a:pt x="6811" y="1721"/>
                  </a:lnTo>
                  <a:cubicBezTo>
                    <a:pt x="6758" y="1431"/>
                    <a:pt x="6500" y="1237"/>
                    <a:pt x="6223" y="1237"/>
                  </a:cubicBezTo>
                  <a:cubicBezTo>
                    <a:pt x="6193" y="1237"/>
                    <a:pt x="6163" y="1240"/>
                    <a:pt x="6133" y="1244"/>
                  </a:cubicBezTo>
                  <a:lnTo>
                    <a:pt x="5180" y="1423"/>
                  </a:lnTo>
                  <a:cubicBezTo>
                    <a:pt x="5240" y="1244"/>
                    <a:pt x="5240" y="1066"/>
                    <a:pt x="5216" y="899"/>
                  </a:cubicBezTo>
                  <a:cubicBezTo>
                    <a:pt x="5121" y="370"/>
                    <a:pt x="4658" y="0"/>
                    <a:pt x="414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5" name="Google Shape;2065;p9"/>
            <p:cNvSpPr/>
            <p:nvPr/>
          </p:nvSpPr>
          <p:spPr>
            <a:xfrm>
              <a:off x="6269026" y="1280275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3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4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6" name="Google Shape;2066;p9"/>
            <p:cNvSpPr/>
            <p:nvPr/>
          </p:nvSpPr>
          <p:spPr>
            <a:xfrm>
              <a:off x="6336761" y="1265566"/>
              <a:ext cx="125214" cy="43931"/>
            </a:xfrm>
            <a:custGeom>
              <a:rect b="b" l="l" r="r" t="t"/>
              <a:pathLst>
                <a:path extrusionOk="0" h="1362" w="3882">
                  <a:moveTo>
                    <a:pt x="3285" y="1"/>
                  </a:moveTo>
                  <a:cubicBezTo>
                    <a:pt x="3247" y="1"/>
                    <a:pt x="3206" y="5"/>
                    <a:pt x="3163" y="15"/>
                  </a:cubicBezTo>
                  <a:lnTo>
                    <a:pt x="3151" y="15"/>
                  </a:lnTo>
                  <a:lnTo>
                    <a:pt x="556" y="492"/>
                  </a:lnTo>
                  <a:cubicBezTo>
                    <a:pt x="1" y="569"/>
                    <a:pt x="108" y="1362"/>
                    <a:pt x="599" y="1362"/>
                  </a:cubicBezTo>
                  <a:cubicBezTo>
                    <a:pt x="634" y="1362"/>
                    <a:pt x="671" y="1358"/>
                    <a:pt x="711" y="1349"/>
                  </a:cubicBezTo>
                  <a:lnTo>
                    <a:pt x="3306" y="873"/>
                  </a:lnTo>
                  <a:cubicBezTo>
                    <a:pt x="3882" y="817"/>
                    <a:pt x="3788" y="1"/>
                    <a:pt x="328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7" name="Google Shape;2067;p9"/>
            <p:cNvSpPr/>
            <p:nvPr/>
          </p:nvSpPr>
          <p:spPr>
            <a:xfrm>
              <a:off x="6281702" y="1349784"/>
              <a:ext cx="59769" cy="49866"/>
            </a:xfrm>
            <a:custGeom>
              <a:rect b="b" l="l" r="r" t="t"/>
              <a:pathLst>
                <a:path extrusionOk="0" h="1546" w="1853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2" y="1502"/>
                    <a:pt x="854" y="1545"/>
                    <a:pt x="1001" y="1545"/>
                  </a:cubicBezTo>
                  <a:cubicBezTo>
                    <a:pt x="1450" y="1545"/>
                    <a:pt x="1852" y="1145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8" name="Google Shape;2068;p9"/>
            <p:cNvSpPr/>
            <p:nvPr/>
          </p:nvSpPr>
          <p:spPr>
            <a:xfrm>
              <a:off x="6351341" y="1335140"/>
              <a:ext cx="120892" cy="43544"/>
            </a:xfrm>
            <a:custGeom>
              <a:rect b="b" l="l" r="r" t="t"/>
              <a:pathLst>
                <a:path extrusionOk="0" h="1350" w="3748">
                  <a:moveTo>
                    <a:pt x="3128" y="0"/>
                  </a:moveTo>
                  <a:cubicBezTo>
                    <a:pt x="3117" y="0"/>
                    <a:pt x="3105" y="1"/>
                    <a:pt x="3092" y="2"/>
                  </a:cubicBezTo>
                  <a:lnTo>
                    <a:pt x="497" y="478"/>
                  </a:lnTo>
                  <a:cubicBezTo>
                    <a:pt x="0" y="628"/>
                    <a:pt x="120" y="1349"/>
                    <a:pt x="605" y="1349"/>
                  </a:cubicBezTo>
                  <a:cubicBezTo>
                    <a:pt x="620" y="1349"/>
                    <a:pt x="636" y="1348"/>
                    <a:pt x="652" y="1347"/>
                  </a:cubicBezTo>
                  <a:lnTo>
                    <a:pt x="3247" y="883"/>
                  </a:lnTo>
                  <a:cubicBezTo>
                    <a:pt x="3747" y="731"/>
                    <a:pt x="3634" y="0"/>
                    <a:pt x="312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9" name="Google Shape;2069;p9"/>
            <p:cNvSpPr/>
            <p:nvPr/>
          </p:nvSpPr>
          <p:spPr>
            <a:xfrm>
              <a:off x="6295152" y="1424293"/>
              <a:ext cx="60156" cy="49834"/>
            </a:xfrm>
            <a:custGeom>
              <a:rect b="b" l="l" r="r" t="t"/>
              <a:pathLst>
                <a:path extrusionOk="0" h="1545" w="1865">
                  <a:moveTo>
                    <a:pt x="1014" y="0"/>
                  </a:moveTo>
                  <a:cubicBezTo>
                    <a:pt x="970" y="0"/>
                    <a:pt x="926" y="4"/>
                    <a:pt x="881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9"/>
                    <a:pt x="1379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0" name="Google Shape;2070;p9"/>
            <p:cNvSpPr/>
            <p:nvPr/>
          </p:nvSpPr>
          <p:spPr>
            <a:xfrm>
              <a:off x="6364404" y="1409585"/>
              <a:ext cx="121795" cy="43577"/>
            </a:xfrm>
            <a:custGeom>
              <a:rect b="b" l="l" r="r" t="t"/>
              <a:pathLst>
                <a:path extrusionOk="0" h="1351" w="3776">
                  <a:moveTo>
                    <a:pt x="3162" y="0"/>
                  </a:moveTo>
                  <a:cubicBezTo>
                    <a:pt x="3143" y="0"/>
                    <a:pt x="3124" y="1"/>
                    <a:pt x="3104" y="3"/>
                  </a:cubicBezTo>
                  <a:lnTo>
                    <a:pt x="520" y="468"/>
                  </a:lnTo>
                  <a:cubicBezTo>
                    <a:pt x="0" y="606"/>
                    <a:pt x="120" y="1351"/>
                    <a:pt x="628" y="1351"/>
                  </a:cubicBezTo>
                  <a:cubicBezTo>
                    <a:pt x="643" y="1351"/>
                    <a:pt x="659" y="1350"/>
                    <a:pt x="675" y="1349"/>
                  </a:cubicBezTo>
                  <a:lnTo>
                    <a:pt x="3271" y="872"/>
                  </a:lnTo>
                  <a:cubicBezTo>
                    <a:pt x="3776" y="735"/>
                    <a:pt x="3661" y="0"/>
                    <a:pt x="316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1" name="Google Shape;2071;p9"/>
            <p:cNvSpPr/>
            <p:nvPr/>
          </p:nvSpPr>
          <p:spPr>
            <a:xfrm>
              <a:off x="6239093" y="1733038"/>
              <a:ext cx="249267" cy="224043"/>
            </a:xfrm>
            <a:custGeom>
              <a:rect b="b" l="l" r="r" t="t"/>
              <a:pathLst>
                <a:path extrusionOk="0" h="6946" w="7728">
                  <a:moveTo>
                    <a:pt x="3895" y="0"/>
                  </a:moveTo>
                  <a:cubicBezTo>
                    <a:pt x="2864" y="0"/>
                    <a:pt x="1847" y="469"/>
                    <a:pt x="1179" y="1346"/>
                  </a:cubicBezTo>
                  <a:lnTo>
                    <a:pt x="6918" y="4965"/>
                  </a:lnTo>
                  <a:cubicBezTo>
                    <a:pt x="7727" y="3394"/>
                    <a:pt x="7203" y="1465"/>
                    <a:pt x="5703" y="524"/>
                  </a:cubicBezTo>
                  <a:cubicBezTo>
                    <a:pt x="5144" y="171"/>
                    <a:pt x="4517" y="0"/>
                    <a:pt x="3895" y="0"/>
                  </a:cubicBezTo>
                  <a:close/>
                  <a:moveTo>
                    <a:pt x="774" y="1989"/>
                  </a:moveTo>
                  <a:cubicBezTo>
                    <a:pt x="0" y="3548"/>
                    <a:pt x="488" y="5477"/>
                    <a:pt x="1953" y="6418"/>
                  </a:cubicBezTo>
                  <a:cubicBezTo>
                    <a:pt x="2520" y="6774"/>
                    <a:pt x="3154" y="6945"/>
                    <a:pt x="3783" y="6945"/>
                  </a:cubicBezTo>
                  <a:cubicBezTo>
                    <a:pt x="4815" y="6945"/>
                    <a:pt x="5832" y="6482"/>
                    <a:pt x="6513" y="5608"/>
                  </a:cubicBezTo>
                  <a:lnTo>
                    <a:pt x="774" y="1989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2" name="Google Shape;2072;p9"/>
            <p:cNvSpPr/>
            <p:nvPr/>
          </p:nvSpPr>
          <p:spPr>
            <a:xfrm>
              <a:off x="6706823" y="1251439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620" y="1"/>
                  </a:moveTo>
                  <a:lnTo>
                    <a:pt x="1215" y="1620"/>
                  </a:lnTo>
                  <a:cubicBezTo>
                    <a:pt x="251" y="2275"/>
                    <a:pt x="1" y="3585"/>
                    <a:pt x="656" y="4549"/>
                  </a:cubicBezTo>
                  <a:lnTo>
                    <a:pt x="763" y="4704"/>
                  </a:lnTo>
                  <a:cubicBezTo>
                    <a:pt x="1171" y="5305"/>
                    <a:pt x="1833" y="5629"/>
                    <a:pt x="2508" y="5629"/>
                  </a:cubicBezTo>
                  <a:cubicBezTo>
                    <a:pt x="2916" y="5629"/>
                    <a:pt x="3328" y="5510"/>
                    <a:pt x="3692" y="5264"/>
                  </a:cubicBezTo>
                  <a:lnTo>
                    <a:pt x="6085" y="3644"/>
                  </a:lnTo>
                  <a:lnTo>
                    <a:pt x="3620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3" name="Google Shape;2073;p9"/>
            <p:cNvSpPr/>
            <p:nvPr/>
          </p:nvSpPr>
          <p:spPr>
            <a:xfrm>
              <a:off x="6839327" y="1176188"/>
              <a:ext cx="196272" cy="181660"/>
            </a:xfrm>
            <a:custGeom>
              <a:rect b="b" l="l" r="r" t="t"/>
              <a:pathLst>
                <a:path extrusionOk="0" h="5632" w="6085">
                  <a:moveTo>
                    <a:pt x="3588" y="1"/>
                  </a:moveTo>
                  <a:cubicBezTo>
                    <a:pt x="3177" y="1"/>
                    <a:pt x="2760" y="120"/>
                    <a:pt x="2394" y="369"/>
                  </a:cubicBezTo>
                  <a:lnTo>
                    <a:pt x="1" y="1989"/>
                  </a:lnTo>
                  <a:lnTo>
                    <a:pt x="2489" y="5632"/>
                  </a:lnTo>
                  <a:lnTo>
                    <a:pt x="4882" y="4001"/>
                  </a:lnTo>
                  <a:cubicBezTo>
                    <a:pt x="5835" y="3346"/>
                    <a:pt x="6085" y="2036"/>
                    <a:pt x="5430" y="1072"/>
                  </a:cubicBezTo>
                  <a:lnTo>
                    <a:pt x="5430" y="1072"/>
                  </a:lnTo>
                  <a:lnTo>
                    <a:pt x="5430" y="1084"/>
                  </a:lnTo>
                  <a:lnTo>
                    <a:pt x="5323" y="917"/>
                  </a:lnTo>
                  <a:cubicBezTo>
                    <a:pt x="4917" y="319"/>
                    <a:pt x="4259" y="1"/>
                    <a:pt x="358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4" name="Google Shape;2074;p9"/>
            <p:cNvSpPr/>
            <p:nvPr/>
          </p:nvSpPr>
          <p:spPr>
            <a:xfrm>
              <a:off x="6649603" y="1626564"/>
              <a:ext cx="345677" cy="344387"/>
            </a:xfrm>
            <a:custGeom>
              <a:rect b="b" l="l" r="r" t="t"/>
              <a:pathLst>
                <a:path extrusionOk="0" h="10677" w="10717">
                  <a:moveTo>
                    <a:pt x="5017" y="1"/>
                  </a:moveTo>
                  <a:cubicBezTo>
                    <a:pt x="4832" y="1"/>
                    <a:pt x="4666" y="137"/>
                    <a:pt x="4644" y="325"/>
                  </a:cubicBezTo>
                  <a:lnTo>
                    <a:pt x="4180" y="3813"/>
                  </a:lnTo>
                  <a:lnTo>
                    <a:pt x="703" y="3349"/>
                  </a:lnTo>
                  <a:cubicBezTo>
                    <a:pt x="688" y="3347"/>
                    <a:pt x="674" y="3346"/>
                    <a:pt x="659" y="3346"/>
                  </a:cubicBezTo>
                  <a:cubicBezTo>
                    <a:pt x="474" y="3346"/>
                    <a:pt x="309" y="3483"/>
                    <a:pt x="287" y="3670"/>
                  </a:cubicBezTo>
                  <a:lnTo>
                    <a:pt x="37" y="5635"/>
                  </a:lnTo>
                  <a:cubicBezTo>
                    <a:pt x="1" y="5837"/>
                    <a:pt x="144" y="6028"/>
                    <a:pt x="346" y="6052"/>
                  </a:cubicBezTo>
                  <a:lnTo>
                    <a:pt x="3823" y="6516"/>
                  </a:lnTo>
                  <a:lnTo>
                    <a:pt x="3370" y="9993"/>
                  </a:lnTo>
                  <a:cubicBezTo>
                    <a:pt x="3335" y="10195"/>
                    <a:pt x="3477" y="10386"/>
                    <a:pt x="3692" y="10409"/>
                  </a:cubicBezTo>
                  <a:lnTo>
                    <a:pt x="5656" y="10671"/>
                  </a:lnTo>
                  <a:cubicBezTo>
                    <a:pt x="5677" y="10675"/>
                    <a:pt x="5698" y="10677"/>
                    <a:pt x="5718" y="10677"/>
                  </a:cubicBezTo>
                  <a:cubicBezTo>
                    <a:pt x="5896" y="10677"/>
                    <a:pt x="6052" y="10542"/>
                    <a:pt x="6073" y="10350"/>
                  </a:cubicBezTo>
                  <a:lnTo>
                    <a:pt x="6537" y="6873"/>
                  </a:lnTo>
                  <a:lnTo>
                    <a:pt x="10014" y="7338"/>
                  </a:lnTo>
                  <a:cubicBezTo>
                    <a:pt x="10029" y="7339"/>
                    <a:pt x="10044" y="7340"/>
                    <a:pt x="10058" y="7340"/>
                  </a:cubicBezTo>
                  <a:cubicBezTo>
                    <a:pt x="10243" y="7340"/>
                    <a:pt x="10409" y="7204"/>
                    <a:pt x="10431" y="7016"/>
                  </a:cubicBezTo>
                  <a:lnTo>
                    <a:pt x="10693" y="5040"/>
                  </a:lnTo>
                  <a:cubicBezTo>
                    <a:pt x="10716" y="4837"/>
                    <a:pt x="10574" y="4647"/>
                    <a:pt x="10371" y="4623"/>
                  </a:cubicBezTo>
                  <a:lnTo>
                    <a:pt x="6895" y="4159"/>
                  </a:lnTo>
                  <a:lnTo>
                    <a:pt x="7347" y="682"/>
                  </a:lnTo>
                  <a:cubicBezTo>
                    <a:pt x="7383" y="480"/>
                    <a:pt x="7240" y="289"/>
                    <a:pt x="7026" y="265"/>
                  </a:cubicBezTo>
                  <a:lnTo>
                    <a:pt x="5061" y="3"/>
                  </a:lnTo>
                  <a:cubicBezTo>
                    <a:pt x="5046" y="2"/>
                    <a:pt x="5031" y="1"/>
                    <a:pt x="501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5" name="Google Shape;2075;p9"/>
            <p:cNvSpPr/>
            <p:nvPr/>
          </p:nvSpPr>
          <p:spPr>
            <a:xfrm>
              <a:off x="6206806" y="2148741"/>
              <a:ext cx="349902" cy="435023"/>
            </a:xfrm>
            <a:custGeom>
              <a:rect b="b" l="l" r="r" t="t"/>
              <a:pathLst>
                <a:path extrusionOk="0" h="13487" w="10848">
                  <a:moveTo>
                    <a:pt x="4151" y="408"/>
                  </a:moveTo>
                  <a:cubicBezTo>
                    <a:pt x="4439" y="408"/>
                    <a:pt x="4723" y="582"/>
                    <a:pt x="4775" y="971"/>
                  </a:cubicBezTo>
                  <a:cubicBezTo>
                    <a:pt x="4811" y="1162"/>
                    <a:pt x="4763" y="1364"/>
                    <a:pt x="4632" y="1507"/>
                  </a:cubicBezTo>
                  <a:lnTo>
                    <a:pt x="3835" y="1662"/>
                  </a:lnTo>
                  <a:cubicBezTo>
                    <a:pt x="3668" y="1567"/>
                    <a:pt x="3549" y="1400"/>
                    <a:pt x="3513" y="1209"/>
                  </a:cubicBezTo>
                  <a:lnTo>
                    <a:pt x="3513" y="1197"/>
                  </a:lnTo>
                  <a:cubicBezTo>
                    <a:pt x="3399" y="700"/>
                    <a:pt x="3778" y="408"/>
                    <a:pt x="4151" y="408"/>
                  </a:cubicBezTo>
                  <a:close/>
                  <a:moveTo>
                    <a:pt x="7856" y="2711"/>
                  </a:moveTo>
                  <a:cubicBezTo>
                    <a:pt x="8114" y="2711"/>
                    <a:pt x="8342" y="2899"/>
                    <a:pt x="8395" y="3162"/>
                  </a:cubicBezTo>
                  <a:lnTo>
                    <a:pt x="9788" y="10734"/>
                  </a:lnTo>
                  <a:cubicBezTo>
                    <a:pt x="9835" y="11032"/>
                    <a:pt x="9633" y="11318"/>
                    <a:pt x="9335" y="11365"/>
                  </a:cubicBezTo>
                  <a:lnTo>
                    <a:pt x="3073" y="12508"/>
                  </a:lnTo>
                  <a:cubicBezTo>
                    <a:pt x="3038" y="12515"/>
                    <a:pt x="3003" y="12519"/>
                    <a:pt x="2968" y="12519"/>
                  </a:cubicBezTo>
                  <a:cubicBezTo>
                    <a:pt x="2711" y="12519"/>
                    <a:pt x="2484" y="12330"/>
                    <a:pt x="2442" y="12068"/>
                  </a:cubicBezTo>
                  <a:lnTo>
                    <a:pt x="1061" y="4495"/>
                  </a:lnTo>
                  <a:cubicBezTo>
                    <a:pt x="1001" y="4198"/>
                    <a:pt x="1203" y="3912"/>
                    <a:pt x="1501" y="3864"/>
                  </a:cubicBezTo>
                  <a:lnTo>
                    <a:pt x="2251" y="3722"/>
                  </a:lnTo>
                  <a:cubicBezTo>
                    <a:pt x="2283" y="3932"/>
                    <a:pt x="2463" y="4087"/>
                    <a:pt x="2669" y="4087"/>
                  </a:cubicBezTo>
                  <a:cubicBezTo>
                    <a:pt x="2696" y="4087"/>
                    <a:pt x="2724" y="4084"/>
                    <a:pt x="2751" y="4079"/>
                  </a:cubicBezTo>
                  <a:lnTo>
                    <a:pt x="6668" y="3364"/>
                  </a:lnTo>
                  <a:cubicBezTo>
                    <a:pt x="6895" y="3317"/>
                    <a:pt x="7061" y="3091"/>
                    <a:pt x="7014" y="2852"/>
                  </a:cubicBezTo>
                  <a:lnTo>
                    <a:pt x="7752" y="2721"/>
                  </a:lnTo>
                  <a:cubicBezTo>
                    <a:pt x="7787" y="2714"/>
                    <a:pt x="7822" y="2711"/>
                    <a:pt x="7856" y="2711"/>
                  </a:cubicBezTo>
                  <a:close/>
                  <a:moveTo>
                    <a:pt x="4151" y="1"/>
                  </a:moveTo>
                  <a:cubicBezTo>
                    <a:pt x="4086" y="1"/>
                    <a:pt x="4020" y="7"/>
                    <a:pt x="3954" y="19"/>
                  </a:cubicBezTo>
                  <a:cubicBezTo>
                    <a:pt x="3358" y="126"/>
                    <a:pt x="2966" y="685"/>
                    <a:pt x="3073" y="1281"/>
                  </a:cubicBezTo>
                  <a:cubicBezTo>
                    <a:pt x="3108" y="1447"/>
                    <a:pt x="3180" y="1614"/>
                    <a:pt x="3287" y="1757"/>
                  </a:cubicBezTo>
                  <a:lnTo>
                    <a:pt x="2513" y="1900"/>
                  </a:lnTo>
                  <a:cubicBezTo>
                    <a:pt x="2192" y="1959"/>
                    <a:pt x="1989" y="2257"/>
                    <a:pt x="2037" y="2579"/>
                  </a:cubicBezTo>
                  <a:lnTo>
                    <a:pt x="2096" y="2864"/>
                  </a:lnTo>
                  <a:lnTo>
                    <a:pt x="811" y="3091"/>
                  </a:lnTo>
                  <a:cubicBezTo>
                    <a:pt x="322" y="3186"/>
                    <a:pt x="1" y="3650"/>
                    <a:pt x="96" y="4126"/>
                  </a:cubicBezTo>
                  <a:lnTo>
                    <a:pt x="1668" y="12758"/>
                  </a:lnTo>
                  <a:cubicBezTo>
                    <a:pt x="1742" y="13193"/>
                    <a:pt x="2119" y="13486"/>
                    <a:pt x="2545" y="13486"/>
                  </a:cubicBezTo>
                  <a:cubicBezTo>
                    <a:pt x="2597" y="13486"/>
                    <a:pt x="2650" y="13482"/>
                    <a:pt x="2704" y="13473"/>
                  </a:cubicBezTo>
                  <a:lnTo>
                    <a:pt x="10038" y="12139"/>
                  </a:lnTo>
                  <a:cubicBezTo>
                    <a:pt x="10526" y="12044"/>
                    <a:pt x="10848" y="11580"/>
                    <a:pt x="10752" y="11091"/>
                  </a:cubicBezTo>
                  <a:lnTo>
                    <a:pt x="9181" y="2459"/>
                  </a:lnTo>
                  <a:cubicBezTo>
                    <a:pt x="9096" y="2025"/>
                    <a:pt x="8718" y="1732"/>
                    <a:pt x="8300" y="1732"/>
                  </a:cubicBezTo>
                  <a:cubicBezTo>
                    <a:pt x="8249" y="1732"/>
                    <a:pt x="8197" y="1736"/>
                    <a:pt x="8145" y="1745"/>
                  </a:cubicBezTo>
                  <a:lnTo>
                    <a:pt x="6859" y="1983"/>
                  </a:lnTo>
                  <a:lnTo>
                    <a:pt x="6811" y="1709"/>
                  </a:lnTo>
                  <a:cubicBezTo>
                    <a:pt x="6758" y="1419"/>
                    <a:pt x="6500" y="1226"/>
                    <a:pt x="6223" y="1226"/>
                  </a:cubicBezTo>
                  <a:cubicBezTo>
                    <a:pt x="6193" y="1226"/>
                    <a:pt x="6163" y="1228"/>
                    <a:pt x="6133" y="1233"/>
                  </a:cubicBezTo>
                  <a:lnTo>
                    <a:pt x="5180" y="1412"/>
                  </a:lnTo>
                  <a:cubicBezTo>
                    <a:pt x="5240" y="1245"/>
                    <a:pt x="5240" y="1066"/>
                    <a:pt x="5216" y="888"/>
                  </a:cubicBezTo>
                  <a:cubicBezTo>
                    <a:pt x="5121" y="360"/>
                    <a:pt x="4661" y="1"/>
                    <a:pt x="415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6" name="Google Shape;2076;p9"/>
            <p:cNvSpPr/>
            <p:nvPr/>
          </p:nvSpPr>
          <p:spPr>
            <a:xfrm>
              <a:off x="6269026" y="2305274"/>
              <a:ext cx="60059" cy="49834"/>
            </a:xfrm>
            <a:custGeom>
              <a:rect b="b" l="l" r="r" t="t"/>
              <a:pathLst>
                <a:path extrusionOk="0" h="1545" w="1862">
                  <a:moveTo>
                    <a:pt x="1003" y="0"/>
                  </a:moveTo>
                  <a:cubicBezTo>
                    <a:pt x="959" y="0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4" y="1545"/>
                    <a:pt x="1861" y="1142"/>
                    <a:pt x="1763" y="631"/>
                  </a:cubicBezTo>
                  <a:cubicBezTo>
                    <a:pt x="1699" y="258"/>
                    <a:pt x="1369" y="0"/>
                    <a:pt x="100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7" name="Google Shape;2077;p9"/>
            <p:cNvSpPr/>
            <p:nvPr/>
          </p:nvSpPr>
          <p:spPr>
            <a:xfrm>
              <a:off x="6337310" y="2290308"/>
              <a:ext cx="124117" cy="43673"/>
            </a:xfrm>
            <a:custGeom>
              <a:rect b="b" l="l" r="r" t="t"/>
              <a:pathLst>
                <a:path extrusionOk="0" h="1354" w="3848">
                  <a:moveTo>
                    <a:pt x="3250" y="0"/>
                  </a:moveTo>
                  <a:cubicBezTo>
                    <a:pt x="3217" y="0"/>
                    <a:pt x="3183" y="4"/>
                    <a:pt x="3146" y="11"/>
                  </a:cubicBezTo>
                  <a:lnTo>
                    <a:pt x="3134" y="11"/>
                  </a:lnTo>
                  <a:lnTo>
                    <a:pt x="539" y="487"/>
                  </a:lnTo>
                  <a:cubicBezTo>
                    <a:pt x="1" y="588"/>
                    <a:pt x="106" y="1354"/>
                    <a:pt x="597" y="1354"/>
                  </a:cubicBezTo>
                  <a:cubicBezTo>
                    <a:pt x="628" y="1354"/>
                    <a:pt x="660" y="1351"/>
                    <a:pt x="694" y="1345"/>
                  </a:cubicBezTo>
                  <a:lnTo>
                    <a:pt x="3289" y="868"/>
                  </a:lnTo>
                  <a:cubicBezTo>
                    <a:pt x="3847" y="790"/>
                    <a:pt x="3746" y="0"/>
                    <a:pt x="325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8" name="Google Shape;2078;p9"/>
            <p:cNvSpPr/>
            <p:nvPr/>
          </p:nvSpPr>
          <p:spPr>
            <a:xfrm>
              <a:off x="6281702" y="2374687"/>
              <a:ext cx="59769" cy="49931"/>
            </a:xfrm>
            <a:custGeom>
              <a:rect b="b" l="l" r="r" t="t"/>
              <a:pathLst>
                <a:path extrusionOk="0" h="1548" w="1853">
                  <a:moveTo>
                    <a:pt x="1015" y="0"/>
                  </a:moveTo>
                  <a:cubicBezTo>
                    <a:pt x="967" y="0"/>
                    <a:pt x="919" y="5"/>
                    <a:pt x="870" y="15"/>
                  </a:cubicBezTo>
                  <a:cubicBezTo>
                    <a:pt x="191" y="122"/>
                    <a:pt x="1" y="1015"/>
                    <a:pt x="560" y="1408"/>
                  </a:cubicBezTo>
                  <a:cubicBezTo>
                    <a:pt x="701" y="1505"/>
                    <a:pt x="853" y="1548"/>
                    <a:pt x="1000" y="1548"/>
                  </a:cubicBezTo>
                  <a:cubicBezTo>
                    <a:pt x="1449" y="1548"/>
                    <a:pt x="1852" y="1145"/>
                    <a:pt x="1763" y="634"/>
                  </a:cubicBezTo>
                  <a:cubicBezTo>
                    <a:pt x="1700" y="266"/>
                    <a:pt x="1377" y="0"/>
                    <a:pt x="1015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9" name="Google Shape;2079;p9"/>
            <p:cNvSpPr/>
            <p:nvPr/>
          </p:nvSpPr>
          <p:spPr>
            <a:xfrm>
              <a:off x="6351341" y="2359753"/>
              <a:ext cx="120892" cy="43512"/>
            </a:xfrm>
            <a:custGeom>
              <a:rect b="b" l="l" r="r" t="t"/>
              <a:pathLst>
                <a:path extrusionOk="0" h="1349" w="3748">
                  <a:moveTo>
                    <a:pt x="3128" y="0"/>
                  </a:moveTo>
                  <a:cubicBezTo>
                    <a:pt x="3117" y="0"/>
                    <a:pt x="3105" y="1"/>
                    <a:pt x="3092" y="1"/>
                  </a:cubicBezTo>
                  <a:lnTo>
                    <a:pt x="497" y="478"/>
                  </a:lnTo>
                  <a:cubicBezTo>
                    <a:pt x="0" y="628"/>
                    <a:pt x="120" y="1349"/>
                    <a:pt x="605" y="1349"/>
                  </a:cubicBezTo>
                  <a:cubicBezTo>
                    <a:pt x="620" y="1349"/>
                    <a:pt x="636" y="1348"/>
                    <a:pt x="652" y="1347"/>
                  </a:cubicBezTo>
                  <a:lnTo>
                    <a:pt x="3247" y="882"/>
                  </a:lnTo>
                  <a:cubicBezTo>
                    <a:pt x="3747" y="731"/>
                    <a:pt x="3634" y="0"/>
                    <a:pt x="312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0" name="Google Shape;2080;p9"/>
            <p:cNvSpPr/>
            <p:nvPr/>
          </p:nvSpPr>
          <p:spPr>
            <a:xfrm>
              <a:off x="6295152" y="2448906"/>
              <a:ext cx="60156" cy="49834"/>
            </a:xfrm>
            <a:custGeom>
              <a:rect b="b" l="l" r="r" t="t"/>
              <a:pathLst>
                <a:path extrusionOk="0" h="1545" w="1865">
                  <a:moveTo>
                    <a:pt x="1014" y="0"/>
                  </a:moveTo>
                  <a:cubicBezTo>
                    <a:pt x="970" y="0"/>
                    <a:pt x="926" y="4"/>
                    <a:pt x="881" y="11"/>
                  </a:cubicBezTo>
                  <a:cubicBezTo>
                    <a:pt x="191" y="131"/>
                    <a:pt x="0" y="1012"/>
                    <a:pt x="572" y="1404"/>
                  </a:cubicBezTo>
                  <a:cubicBezTo>
                    <a:pt x="710" y="1501"/>
                    <a:pt x="860" y="1545"/>
                    <a:pt x="1007" y="1545"/>
                  </a:cubicBezTo>
                  <a:cubicBezTo>
                    <a:pt x="1454" y="1545"/>
                    <a:pt x="1864" y="1142"/>
                    <a:pt x="1774" y="631"/>
                  </a:cubicBezTo>
                  <a:cubicBezTo>
                    <a:pt x="1700" y="258"/>
                    <a:pt x="1379" y="0"/>
                    <a:pt x="101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1" name="Google Shape;2081;p9"/>
            <p:cNvSpPr/>
            <p:nvPr/>
          </p:nvSpPr>
          <p:spPr>
            <a:xfrm>
              <a:off x="6364146" y="2434133"/>
              <a:ext cx="122311" cy="43673"/>
            </a:xfrm>
            <a:custGeom>
              <a:rect b="b" l="l" r="r" t="t"/>
              <a:pathLst>
                <a:path extrusionOk="0" h="1354" w="3792">
                  <a:moveTo>
                    <a:pt x="3180" y="1"/>
                  </a:moveTo>
                  <a:cubicBezTo>
                    <a:pt x="3158" y="1"/>
                    <a:pt x="3136" y="2"/>
                    <a:pt x="3112" y="5"/>
                  </a:cubicBezTo>
                  <a:lnTo>
                    <a:pt x="528" y="469"/>
                  </a:lnTo>
                  <a:cubicBezTo>
                    <a:pt x="0" y="607"/>
                    <a:pt x="114" y="1354"/>
                    <a:pt x="625" y="1354"/>
                  </a:cubicBezTo>
                  <a:cubicBezTo>
                    <a:pt x="644" y="1354"/>
                    <a:pt x="663" y="1353"/>
                    <a:pt x="683" y="1351"/>
                  </a:cubicBezTo>
                  <a:lnTo>
                    <a:pt x="3279" y="874"/>
                  </a:lnTo>
                  <a:cubicBezTo>
                    <a:pt x="3792" y="749"/>
                    <a:pt x="3682" y="1"/>
                    <a:pt x="3180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2" name="Google Shape;2082;p9"/>
            <p:cNvSpPr/>
            <p:nvPr/>
          </p:nvSpPr>
          <p:spPr>
            <a:xfrm>
              <a:off x="6237545" y="2757554"/>
              <a:ext cx="250815" cy="224785"/>
            </a:xfrm>
            <a:custGeom>
              <a:rect b="b" l="l" r="r" t="t"/>
              <a:pathLst>
                <a:path extrusionOk="0" h="6969" w="7776">
                  <a:moveTo>
                    <a:pt x="3935" y="0"/>
                  </a:moveTo>
                  <a:cubicBezTo>
                    <a:pt x="2906" y="0"/>
                    <a:pt x="1894" y="467"/>
                    <a:pt x="1227" y="1349"/>
                  </a:cubicBezTo>
                  <a:lnTo>
                    <a:pt x="6966" y="4968"/>
                  </a:lnTo>
                  <a:cubicBezTo>
                    <a:pt x="7775" y="3396"/>
                    <a:pt x="7251" y="1468"/>
                    <a:pt x="5751" y="527"/>
                  </a:cubicBezTo>
                  <a:cubicBezTo>
                    <a:pt x="5189" y="172"/>
                    <a:pt x="4559" y="0"/>
                    <a:pt x="3935" y="0"/>
                  </a:cubicBezTo>
                  <a:close/>
                  <a:moveTo>
                    <a:pt x="822" y="1992"/>
                  </a:moveTo>
                  <a:lnTo>
                    <a:pt x="822" y="1992"/>
                  </a:lnTo>
                  <a:cubicBezTo>
                    <a:pt x="0" y="3563"/>
                    <a:pt x="524" y="5492"/>
                    <a:pt x="2024" y="6444"/>
                  </a:cubicBezTo>
                  <a:cubicBezTo>
                    <a:pt x="2584" y="6798"/>
                    <a:pt x="3213" y="6968"/>
                    <a:pt x="3836" y="6968"/>
                  </a:cubicBezTo>
                  <a:cubicBezTo>
                    <a:pt x="4871" y="6968"/>
                    <a:pt x="5892" y="6500"/>
                    <a:pt x="6561" y="5623"/>
                  </a:cubicBezTo>
                  <a:lnTo>
                    <a:pt x="822" y="1992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3" name="Google Shape;2083;p9"/>
            <p:cNvSpPr/>
            <p:nvPr/>
          </p:nvSpPr>
          <p:spPr>
            <a:xfrm>
              <a:off x="6706823" y="2276051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620" y="1"/>
                  </a:moveTo>
                  <a:lnTo>
                    <a:pt x="1215" y="1620"/>
                  </a:lnTo>
                  <a:cubicBezTo>
                    <a:pt x="251" y="2275"/>
                    <a:pt x="1" y="3585"/>
                    <a:pt x="656" y="4549"/>
                  </a:cubicBezTo>
                  <a:lnTo>
                    <a:pt x="763" y="4716"/>
                  </a:lnTo>
                  <a:cubicBezTo>
                    <a:pt x="1170" y="5308"/>
                    <a:pt x="1831" y="5629"/>
                    <a:pt x="2505" y="5629"/>
                  </a:cubicBezTo>
                  <a:cubicBezTo>
                    <a:pt x="2914" y="5629"/>
                    <a:pt x="3327" y="5511"/>
                    <a:pt x="3692" y="5263"/>
                  </a:cubicBezTo>
                  <a:lnTo>
                    <a:pt x="6085" y="3644"/>
                  </a:lnTo>
                  <a:lnTo>
                    <a:pt x="3620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4" name="Google Shape;2084;p9"/>
            <p:cNvSpPr/>
            <p:nvPr/>
          </p:nvSpPr>
          <p:spPr>
            <a:xfrm>
              <a:off x="6839327" y="2200542"/>
              <a:ext cx="196272" cy="181918"/>
            </a:xfrm>
            <a:custGeom>
              <a:rect b="b" l="l" r="r" t="t"/>
              <a:pathLst>
                <a:path extrusionOk="0" h="5640" w="6085">
                  <a:moveTo>
                    <a:pt x="3577" y="0"/>
                  </a:moveTo>
                  <a:cubicBezTo>
                    <a:pt x="3169" y="0"/>
                    <a:pt x="2757" y="119"/>
                    <a:pt x="2394" y="365"/>
                  </a:cubicBezTo>
                  <a:lnTo>
                    <a:pt x="1" y="1996"/>
                  </a:lnTo>
                  <a:lnTo>
                    <a:pt x="2489" y="5640"/>
                  </a:lnTo>
                  <a:lnTo>
                    <a:pt x="4882" y="4009"/>
                  </a:lnTo>
                  <a:cubicBezTo>
                    <a:pt x="5835" y="3354"/>
                    <a:pt x="6085" y="2044"/>
                    <a:pt x="5430" y="1080"/>
                  </a:cubicBezTo>
                  <a:lnTo>
                    <a:pt x="5323" y="925"/>
                  </a:lnTo>
                  <a:cubicBezTo>
                    <a:pt x="4914" y="324"/>
                    <a:pt x="4252" y="0"/>
                    <a:pt x="357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5" name="Google Shape;2085;p9"/>
            <p:cNvSpPr/>
            <p:nvPr/>
          </p:nvSpPr>
          <p:spPr>
            <a:xfrm>
              <a:off x="6649603" y="2651177"/>
              <a:ext cx="345677" cy="344387"/>
            </a:xfrm>
            <a:custGeom>
              <a:rect b="b" l="l" r="r" t="t"/>
              <a:pathLst>
                <a:path extrusionOk="0" h="10677" w="10717">
                  <a:moveTo>
                    <a:pt x="5017" y="1"/>
                  </a:moveTo>
                  <a:cubicBezTo>
                    <a:pt x="4832" y="1"/>
                    <a:pt x="4666" y="137"/>
                    <a:pt x="4644" y="325"/>
                  </a:cubicBezTo>
                  <a:lnTo>
                    <a:pt x="4180" y="3801"/>
                  </a:lnTo>
                  <a:lnTo>
                    <a:pt x="703" y="3349"/>
                  </a:lnTo>
                  <a:cubicBezTo>
                    <a:pt x="682" y="3345"/>
                    <a:pt x="662" y="3343"/>
                    <a:pt x="641" y="3343"/>
                  </a:cubicBezTo>
                  <a:cubicBezTo>
                    <a:pt x="463" y="3343"/>
                    <a:pt x="308" y="3478"/>
                    <a:pt x="287" y="3670"/>
                  </a:cubicBezTo>
                  <a:lnTo>
                    <a:pt x="37" y="5647"/>
                  </a:lnTo>
                  <a:cubicBezTo>
                    <a:pt x="1" y="5849"/>
                    <a:pt x="144" y="6028"/>
                    <a:pt x="346" y="6063"/>
                  </a:cubicBezTo>
                  <a:lnTo>
                    <a:pt x="3823" y="6516"/>
                  </a:lnTo>
                  <a:lnTo>
                    <a:pt x="3370" y="10004"/>
                  </a:lnTo>
                  <a:cubicBezTo>
                    <a:pt x="3335" y="10207"/>
                    <a:pt x="3477" y="10385"/>
                    <a:pt x="3692" y="10421"/>
                  </a:cubicBezTo>
                  <a:lnTo>
                    <a:pt x="5656" y="10671"/>
                  </a:lnTo>
                  <a:cubicBezTo>
                    <a:pt x="5677" y="10675"/>
                    <a:pt x="5698" y="10677"/>
                    <a:pt x="5719" y="10677"/>
                  </a:cubicBezTo>
                  <a:cubicBezTo>
                    <a:pt x="5896" y="10677"/>
                    <a:pt x="6052" y="10543"/>
                    <a:pt x="6073" y="10362"/>
                  </a:cubicBezTo>
                  <a:lnTo>
                    <a:pt x="6537" y="6873"/>
                  </a:lnTo>
                  <a:lnTo>
                    <a:pt x="10014" y="7337"/>
                  </a:lnTo>
                  <a:cubicBezTo>
                    <a:pt x="10029" y="7339"/>
                    <a:pt x="10044" y="7340"/>
                    <a:pt x="10058" y="7340"/>
                  </a:cubicBezTo>
                  <a:cubicBezTo>
                    <a:pt x="10243" y="7340"/>
                    <a:pt x="10409" y="7204"/>
                    <a:pt x="10431" y="7016"/>
                  </a:cubicBezTo>
                  <a:lnTo>
                    <a:pt x="10693" y="5039"/>
                  </a:lnTo>
                  <a:cubicBezTo>
                    <a:pt x="10716" y="4837"/>
                    <a:pt x="10574" y="4647"/>
                    <a:pt x="10371" y="4623"/>
                  </a:cubicBezTo>
                  <a:lnTo>
                    <a:pt x="6895" y="4158"/>
                  </a:lnTo>
                  <a:lnTo>
                    <a:pt x="7347" y="682"/>
                  </a:lnTo>
                  <a:cubicBezTo>
                    <a:pt x="7383" y="479"/>
                    <a:pt x="7240" y="289"/>
                    <a:pt x="7026" y="265"/>
                  </a:cubicBezTo>
                  <a:lnTo>
                    <a:pt x="5061" y="3"/>
                  </a:lnTo>
                  <a:cubicBezTo>
                    <a:pt x="5046" y="1"/>
                    <a:pt x="5031" y="1"/>
                    <a:pt x="501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6" name="Google Shape;2086;p9"/>
            <p:cNvSpPr/>
            <p:nvPr/>
          </p:nvSpPr>
          <p:spPr>
            <a:xfrm>
              <a:off x="6206806" y="3173353"/>
              <a:ext cx="349902" cy="435765"/>
            </a:xfrm>
            <a:custGeom>
              <a:rect b="b" l="l" r="r" t="t"/>
              <a:pathLst>
                <a:path extrusionOk="0" h="13510" w="10848">
                  <a:moveTo>
                    <a:pt x="4157" y="412"/>
                  </a:moveTo>
                  <a:cubicBezTo>
                    <a:pt x="4443" y="412"/>
                    <a:pt x="4724" y="585"/>
                    <a:pt x="4775" y="971"/>
                  </a:cubicBezTo>
                  <a:cubicBezTo>
                    <a:pt x="4811" y="1173"/>
                    <a:pt x="4763" y="1364"/>
                    <a:pt x="4632" y="1519"/>
                  </a:cubicBezTo>
                  <a:lnTo>
                    <a:pt x="3835" y="1662"/>
                  </a:lnTo>
                  <a:cubicBezTo>
                    <a:pt x="3668" y="1566"/>
                    <a:pt x="3549" y="1400"/>
                    <a:pt x="3513" y="1209"/>
                  </a:cubicBezTo>
                  <a:cubicBezTo>
                    <a:pt x="3398" y="709"/>
                    <a:pt x="3782" y="412"/>
                    <a:pt x="4157" y="412"/>
                  </a:cubicBezTo>
                  <a:close/>
                  <a:moveTo>
                    <a:pt x="7861" y="2722"/>
                  </a:moveTo>
                  <a:cubicBezTo>
                    <a:pt x="8117" y="2722"/>
                    <a:pt x="8343" y="2901"/>
                    <a:pt x="8395" y="3162"/>
                  </a:cubicBezTo>
                  <a:lnTo>
                    <a:pt x="9788" y="10746"/>
                  </a:lnTo>
                  <a:cubicBezTo>
                    <a:pt x="9835" y="11044"/>
                    <a:pt x="9633" y="11329"/>
                    <a:pt x="9335" y="11377"/>
                  </a:cubicBezTo>
                  <a:lnTo>
                    <a:pt x="3073" y="12520"/>
                  </a:lnTo>
                  <a:cubicBezTo>
                    <a:pt x="3042" y="12525"/>
                    <a:pt x="3012" y="12527"/>
                    <a:pt x="2982" y="12527"/>
                  </a:cubicBezTo>
                  <a:cubicBezTo>
                    <a:pt x="2719" y="12527"/>
                    <a:pt x="2484" y="12345"/>
                    <a:pt x="2442" y="12068"/>
                  </a:cubicBezTo>
                  <a:lnTo>
                    <a:pt x="1061" y="4507"/>
                  </a:lnTo>
                  <a:cubicBezTo>
                    <a:pt x="1001" y="4210"/>
                    <a:pt x="1203" y="3924"/>
                    <a:pt x="1501" y="3864"/>
                  </a:cubicBezTo>
                  <a:lnTo>
                    <a:pt x="2251" y="3733"/>
                  </a:lnTo>
                  <a:cubicBezTo>
                    <a:pt x="2283" y="3942"/>
                    <a:pt x="2461" y="4087"/>
                    <a:pt x="2665" y="4087"/>
                  </a:cubicBezTo>
                  <a:cubicBezTo>
                    <a:pt x="2693" y="4087"/>
                    <a:pt x="2722" y="4084"/>
                    <a:pt x="2751" y="4079"/>
                  </a:cubicBezTo>
                  <a:lnTo>
                    <a:pt x="6668" y="3376"/>
                  </a:lnTo>
                  <a:cubicBezTo>
                    <a:pt x="6895" y="3328"/>
                    <a:pt x="7061" y="3102"/>
                    <a:pt x="7014" y="2864"/>
                  </a:cubicBezTo>
                  <a:lnTo>
                    <a:pt x="7752" y="2733"/>
                  </a:lnTo>
                  <a:cubicBezTo>
                    <a:pt x="7789" y="2726"/>
                    <a:pt x="7825" y="2722"/>
                    <a:pt x="7861" y="2722"/>
                  </a:cubicBezTo>
                  <a:close/>
                  <a:moveTo>
                    <a:pt x="4147" y="1"/>
                  </a:moveTo>
                  <a:cubicBezTo>
                    <a:pt x="4083" y="1"/>
                    <a:pt x="4018" y="7"/>
                    <a:pt x="3954" y="19"/>
                  </a:cubicBezTo>
                  <a:cubicBezTo>
                    <a:pt x="3358" y="126"/>
                    <a:pt x="2966" y="697"/>
                    <a:pt x="3073" y="1281"/>
                  </a:cubicBezTo>
                  <a:cubicBezTo>
                    <a:pt x="3108" y="1459"/>
                    <a:pt x="3180" y="1626"/>
                    <a:pt x="3287" y="1757"/>
                  </a:cubicBezTo>
                  <a:lnTo>
                    <a:pt x="2513" y="1912"/>
                  </a:lnTo>
                  <a:cubicBezTo>
                    <a:pt x="2192" y="1971"/>
                    <a:pt x="1989" y="2281"/>
                    <a:pt x="2037" y="2590"/>
                  </a:cubicBezTo>
                  <a:lnTo>
                    <a:pt x="2096" y="2876"/>
                  </a:lnTo>
                  <a:lnTo>
                    <a:pt x="811" y="3102"/>
                  </a:lnTo>
                  <a:cubicBezTo>
                    <a:pt x="322" y="3197"/>
                    <a:pt x="1" y="3662"/>
                    <a:pt x="96" y="4150"/>
                  </a:cubicBezTo>
                  <a:lnTo>
                    <a:pt x="1668" y="12770"/>
                  </a:lnTo>
                  <a:cubicBezTo>
                    <a:pt x="1742" y="13206"/>
                    <a:pt x="2121" y="13510"/>
                    <a:pt x="2549" y="13510"/>
                  </a:cubicBezTo>
                  <a:cubicBezTo>
                    <a:pt x="2600" y="13510"/>
                    <a:pt x="2652" y="13505"/>
                    <a:pt x="2704" y="13496"/>
                  </a:cubicBezTo>
                  <a:lnTo>
                    <a:pt x="10038" y="12151"/>
                  </a:lnTo>
                  <a:cubicBezTo>
                    <a:pt x="10526" y="12056"/>
                    <a:pt x="10848" y="11591"/>
                    <a:pt x="10752" y="11115"/>
                  </a:cubicBezTo>
                  <a:lnTo>
                    <a:pt x="9181" y="2483"/>
                  </a:lnTo>
                  <a:cubicBezTo>
                    <a:pt x="9096" y="2047"/>
                    <a:pt x="8716" y="1744"/>
                    <a:pt x="8296" y="1744"/>
                  </a:cubicBezTo>
                  <a:cubicBezTo>
                    <a:pt x="8246" y="1744"/>
                    <a:pt x="8195" y="1748"/>
                    <a:pt x="8145" y="1757"/>
                  </a:cubicBezTo>
                  <a:lnTo>
                    <a:pt x="6859" y="1995"/>
                  </a:lnTo>
                  <a:lnTo>
                    <a:pt x="6811" y="1721"/>
                  </a:lnTo>
                  <a:cubicBezTo>
                    <a:pt x="6758" y="1436"/>
                    <a:pt x="6509" y="1235"/>
                    <a:pt x="6237" y="1235"/>
                  </a:cubicBezTo>
                  <a:cubicBezTo>
                    <a:pt x="6202" y="1235"/>
                    <a:pt x="6167" y="1238"/>
                    <a:pt x="6133" y="1245"/>
                  </a:cubicBezTo>
                  <a:lnTo>
                    <a:pt x="5180" y="1412"/>
                  </a:lnTo>
                  <a:cubicBezTo>
                    <a:pt x="5240" y="1245"/>
                    <a:pt x="5240" y="1066"/>
                    <a:pt x="5216" y="900"/>
                  </a:cubicBezTo>
                  <a:cubicBezTo>
                    <a:pt x="5121" y="370"/>
                    <a:pt x="4658" y="1"/>
                    <a:pt x="414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7" name="Google Shape;2087;p9"/>
            <p:cNvSpPr/>
            <p:nvPr/>
          </p:nvSpPr>
          <p:spPr>
            <a:xfrm>
              <a:off x="6269026" y="3329757"/>
              <a:ext cx="60059" cy="49963"/>
            </a:xfrm>
            <a:custGeom>
              <a:rect b="b" l="l" r="r" t="t"/>
              <a:pathLst>
                <a:path extrusionOk="0" h="1549" w="1862">
                  <a:moveTo>
                    <a:pt x="1016" y="1"/>
                  </a:moveTo>
                  <a:cubicBezTo>
                    <a:pt x="968" y="1"/>
                    <a:pt x="919" y="6"/>
                    <a:pt x="870" y="15"/>
                  </a:cubicBezTo>
                  <a:cubicBezTo>
                    <a:pt x="191" y="134"/>
                    <a:pt x="1" y="1015"/>
                    <a:pt x="560" y="1408"/>
                  </a:cubicBezTo>
                  <a:cubicBezTo>
                    <a:pt x="701" y="1505"/>
                    <a:pt x="854" y="1549"/>
                    <a:pt x="1002" y="1549"/>
                  </a:cubicBezTo>
                  <a:cubicBezTo>
                    <a:pt x="1454" y="1549"/>
                    <a:pt x="1861" y="1146"/>
                    <a:pt x="1763" y="634"/>
                  </a:cubicBezTo>
                  <a:cubicBezTo>
                    <a:pt x="1700" y="267"/>
                    <a:pt x="1377" y="1"/>
                    <a:pt x="1016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8" name="Google Shape;2088;p9"/>
            <p:cNvSpPr/>
            <p:nvPr/>
          </p:nvSpPr>
          <p:spPr>
            <a:xfrm>
              <a:off x="6336794" y="3314791"/>
              <a:ext cx="125182" cy="43931"/>
            </a:xfrm>
            <a:custGeom>
              <a:rect b="b" l="l" r="r" t="t"/>
              <a:pathLst>
                <a:path extrusionOk="0" h="1362" w="3881">
                  <a:moveTo>
                    <a:pt x="3284" y="0"/>
                  </a:moveTo>
                  <a:cubicBezTo>
                    <a:pt x="3246" y="0"/>
                    <a:pt x="3205" y="5"/>
                    <a:pt x="3162" y="15"/>
                  </a:cubicBezTo>
                  <a:lnTo>
                    <a:pt x="3150" y="15"/>
                  </a:lnTo>
                  <a:lnTo>
                    <a:pt x="555" y="491"/>
                  </a:lnTo>
                  <a:cubicBezTo>
                    <a:pt x="0" y="580"/>
                    <a:pt x="107" y="1362"/>
                    <a:pt x="596" y="1362"/>
                  </a:cubicBezTo>
                  <a:cubicBezTo>
                    <a:pt x="632" y="1362"/>
                    <a:pt x="670" y="1357"/>
                    <a:pt x="710" y="1349"/>
                  </a:cubicBezTo>
                  <a:lnTo>
                    <a:pt x="3305" y="872"/>
                  </a:lnTo>
                  <a:cubicBezTo>
                    <a:pt x="3881" y="817"/>
                    <a:pt x="3787" y="0"/>
                    <a:pt x="328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9" name="Google Shape;2089;p9"/>
            <p:cNvSpPr/>
            <p:nvPr/>
          </p:nvSpPr>
          <p:spPr>
            <a:xfrm>
              <a:off x="6281702" y="3399267"/>
              <a:ext cx="59769" cy="49963"/>
            </a:xfrm>
            <a:custGeom>
              <a:rect b="b" l="l" r="r" t="t"/>
              <a:pathLst>
                <a:path extrusionOk="0" h="1549" w="1853">
                  <a:moveTo>
                    <a:pt x="1015" y="1"/>
                  </a:moveTo>
                  <a:cubicBezTo>
                    <a:pt x="967" y="1"/>
                    <a:pt x="919" y="6"/>
                    <a:pt x="870" y="15"/>
                  </a:cubicBezTo>
                  <a:cubicBezTo>
                    <a:pt x="191" y="134"/>
                    <a:pt x="1" y="1015"/>
                    <a:pt x="560" y="1408"/>
                  </a:cubicBezTo>
                  <a:cubicBezTo>
                    <a:pt x="701" y="1505"/>
                    <a:pt x="853" y="1549"/>
                    <a:pt x="1000" y="1549"/>
                  </a:cubicBezTo>
                  <a:cubicBezTo>
                    <a:pt x="1449" y="1549"/>
                    <a:pt x="1852" y="1146"/>
                    <a:pt x="1763" y="635"/>
                  </a:cubicBezTo>
                  <a:cubicBezTo>
                    <a:pt x="1700" y="267"/>
                    <a:pt x="1377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0" name="Google Shape;2090;p9"/>
            <p:cNvSpPr/>
            <p:nvPr/>
          </p:nvSpPr>
          <p:spPr>
            <a:xfrm>
              <a:off x="6351212" y="3384688"/>
              <a:ext cx="120892" cy="43544"/>
            </a:xfrm>
            <a:custGeom>
              <a:rect b="b" l="l" r="r" t="t"/>
              <a:pathLst>
                <a:path extrusionOk="0" h="1350" w="3748">
                  <a:moveTo>
                    <a:pt x="3144" y="1"/>
                  </a:moveTo>
                  <a:cubicBezTo>
                    <a:pt x="3128" y="1"/>
                    <a:pt x="3112" y="2"/>
                    <a:pt x="3096" y="3"/>
                  </a:cubicBezTo>
                  <a:lnTo>
                    <a:pt x="501" y="467"/>
                  </a:lnTo>
                  <a:cubicBezTo>
                    <a:pt x="0" y="619"/>
                    <a:pt x="125" y="1350"/>
                    <a:pt x="620" y="1350"/>
                  </a:cubicBezTo>
                  <a:cubicBezTo>
                    <a:pt x="632" y="1350"/>
                    <a:pt x="644" y="1349"/>
                    <a:pt x="656" y="1348"/>
                  </a:cubicBezTo>
                  <a:lnTo>
                    <a:pt x="3251" y="872"/>
                  </a:lnTo>
                  <a:cubicBezTo>
                    <a:pt x="3748" y="722"/>
                    <a:pt x="3639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1" name="Google Shape;2091;p9"/>
            <p:cNvSpPr/>
            <p:nvPr/>
          </p:nvSpPr>
          <p:spPr>
            <a:xfrm>
              <a:off x="6295152" y="3473486"/>
              <a:ext cx="60123" cy="49866"/>
            </a:xfrm>
            <a:custGeom>
              <a:rect b="b" l="l" r="r" t="t"/>
              <a:pathLst>
                <a:path extrusionOk="0" h="1546" w="1864">
                  <a:moveTo>
                    <a:pt x="1014" y="1"/>
                  </a:moveTo>
                  <a:cubicBezTo>
                    <a:pt x="970" y="1"/>
                    <a:pt x="926" y="5"/>
                    <a:pt x="881" y="12"/>
                  </a:cubicBezTo>
                  <a:cubicBezTo>
                    <a:pt x="191" y="131"/>
                    <a:pt x="0" y="1012"/>
                    <a:pt x="572" y="1405"/>
                  </a:cubicBezTo>
                  <a:cubicBezTo>
                    <a:pt x="710" y="1502"/>
                    <a:pt x="861" y="1546"/>
                    <a:pt x="1008" y="1546"/>
                  </a:cubicBezTo>
                  <a:cubicBezTo>
                    <a:pt x="1455" y="1546"/>
                    <a:pt x="1864" y="1145"/>
                    <a:pt x="1774" y="643"/>
                  </a:cubicBezTo>
                  <a:cubicBezTo>
                    <a:pt x="1700" y="260"/>
                    <a:pt x="1378" y="1"/>
                    <a:pt x="101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2" name="Google Shape;2092;p9"/>
            <p:cNvSpPr/>
            <p:nvPr/>
          </p:nvSpPr>
          <p:spPr>
            <a:xfrm>
              <a:off x="6364404" y="3458777"/>
              <a:ext cx="121795" cy="43609"/>
            </a:xfrm>
            <a:custGeom>
              <a:rect b="b" l="l" r="r" t="t"/>
              <a:pathLst>
                <a:path extrusionOk="0" h="1352" w="3776">
                  <a:moveTo>
                    <a:pt x="3162" y="1"/>
                  </a:moveTo>
                  <a:cubicBezTo>
                    <a:pt x="3143" y="1"/>
                    <a:pt x="3124" y="2"/>
                    <a:pt x="3104" y="4"/>
                  </a:cubicBezTo>
                  <a:lnTo>
                    <a:pt x="520" y="480"/>
                  </a:lnTo>
                  <a:cubicBezTo>
                    <a:pt x="1" y="619"/>
                    <a:pt x="120" y="1351"/>
                    <a:pt x="627" y="1351"/>
                  </a:cubicBezTo>
                  <a:cubicBezTo>
                    <a:pt x="643" y="1351"/>
                    <a:pt x="659" y="1351"/>
                    <a:pt x="675" y="1349"/>
                  </a:cubicBezTo>
                  <a:lnTo>
                    <a:pt x="3271" y="873"/>
                  </a:lnTo>
                  <a:cubicBezTo>
                    <a:pt x="3776" y="735"/>
                    <a:pt x="3661" y="1"/>
                    <a:pt x="316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3" name="Google Shape;2093;p9"/>
            <p:cNvSpPr/>
            <p:nvPr/>
          </p:nvSpPr>
          <p:spPr>
            <a:xfrm>
              <a:off x="6239093" y="3782231"/>
              <a:ext cx="249267" cy="224075"/>
            </a:xfrm>
            <a:custGeom>
              <a:rect b="b" l="l" r="r" t="t"/>
              <a:pathLst>
                <a:path extrusionOk="0" h="6947" w="7728">
                  <a:moveTo>
                    <a:pt x="3895" y="1"/>
                  </a:moveTo>
                  <a:cubicBezTo>
                    <a:pt x="2864" y="1"/>
                    <a:pt x="1847" y="470"/>
                    <a:pt x="1179" y="1346"/>
                  </a:cubicBezTo>
                  <a:lnTo>
                    <a:pt x="6918" y="4978"/>
                  </a:lnTo>
                  <a:cubicBezTo>
                    <a:pt x="7727" y="3406"/>
                    <a:pt x="7203" y="1477"/>
                    <a:pt x="5703" y="525"/>
                  </a:cubicBezTo>
                  <a:cubicBezTo>
                    <a:pt x="5144" y="171"/>
                    <a:pt x="4517" y="1"/>
                    <a:pt x="3895" y="1"/>
                  </a:cubicBezTo>
                  <a:close/>
                  <a:moveTo>
                    <a:pt x="774" y="1989"/>
                  </a:moveTo>
                  <a:cubicBezTo>
                    <a:pt x="0" y="3561"/>
                    <a:pt x="488" y="5478"/>
                    <a:pt x="1953" y="6418"/>
                  </a:cubicBezTo>
                  <a:cubicBezTo>
                    <a:pt x="2521" y="6775"/>
                    <a:pt x="3157" y="6947"/>
                    <a:pt x="3786" y="6947"/>
                  </a:cubicBezTo>
                  <a:cubicBezTo>
                    <a:pt x="4817" y="6947"/>
                    <a:pt x="5833" y="6486"/>
                    <a:pt x="6513" y="5621"/>
                  </a:cubicBezTo>
                  <a:lnTo>
                    <a:pt x="774" y="1989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4" name="Google Shape;2094;p9"/>
            <p:cNvSpPr/>
            <p:nvPr/>
          </p:nvSpPr>
          <p:spPr>
            <a:xfrm>
              <a:off x="6706823" y="3300663"/>
              <a:ext cx="196272" cy="181660"/>
            </a:xfrm>
            <a:custGeom>
              <a:rect b="b" l="l" r="r" t="t"/>
              <a:pathLst>
                <a:path extrusionOk="0" h="5632" w="6085">
                  <a:moveTo>
                    <a:pt x="3620" y="1"/>
                  </a:moveTo>
                  <a:lnTo>
                    <a:pt x="1215" y="1632"/>
                  </a:lnTo>
                  <a:cubicBezTo>
                    <a:pt x="251" y="2275"/>
                    <a:pt x="1" y="3584"/>
                    <a:pt x="656" y="4549"/>
                  </a:cubicBezTo>
                  <a:lnTo>
                    <a:pt x="763" y="4715"/>
                  </a:lnTo>
                  <a:cubicBezTo>
                    <a:pt x="1172" y="5311"/>
                    <a:pt x="1837" y="5632"/>
                    <a:pt x="2514" y="5632"/>
                  </a:cubicBezTo>
                  <a:cubicBezTo>
                    <a:pt x="2920" y="5632"/>
                    <a:pt x="3330" y="5516"/>
                    <a:pt x="3692" y="5275"/>
                  </a:cubicBezTo>
                  <a:lnTo>
                    <a:pt x="6085" y="3644"/>
                  </a:lnTo>
                  <a:lnTo>
                    <a:pt x="3620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5" name="Google Shape;2095;p9"/>
            <p:cNvSpPr/>
            <p:nvPr/>
          </p:nvSpPr>
          <p:spPr>
            <a:xfrm>
              <a:off x="6839327" y="3225154"/>
              <a:ext cx="196272" cy="181918"/>
            </a:xfrm>
            <a:custGeom>
              <a:rect b="b" l="l" r="r" t="t"/>
              <a:pathLst>
                <a:path extrusionOk="0" h="5640" w="6085">
                  <a:moveTo>
                    <a:pt x="3577" y="0"/>
                  </a:moveTo>
                  <a:cubicBezTo>
                    <a:pt x="3169" y="0"/>
                    <a:pt x="2757" y="118"/>
                    <a:pt x="2394" y="365"/>
                  </a:cubicBezTo>
                  <a:lnTo>
                    <a:pt x="1" y="1996"/>
                  </a:lnTo>
                  <a:lnTo>
                    <a:pt x="2489" y="5640"/>
                  </a:lnTo>
                  <a:lnTo>
                    <a:pt x="4882" y="4008"/>
                  </a:lnTo>
                  <a:cubicBezTo>
                    <a:pt x="5835" y="3354"/>
                    <a:pt x="6085" y="2044"/>
                    <a:pt x="5430" y="1091"/>
                  </a:cubicBezTo>
                  <a:lnTo>
                    <a:pt x="5323" y="925"/>
                  </a:lnTo>
                  <a:cubicBezTo>
                    <a:pt x="4914" y="324"/>
                    <a:pt x="4252" y="0"/>
                    <a:pt x="357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6" name="Google Shape;2096;p9"/>
            <p:cNvSpPr/>
            <p:nvPr/>
          </p:nvSpPr>
          <p:spPr>
            <a:xfrm>
              <a:off x="6649603" y="3675789"/>
              <a:ext cx="345677" cy="344677"/>
            </a:xfrm>
            <a:custGeom>
              <a:rect b="b" l="l" r="r" t="t"/>
              <a:pathLst>
                <a:path extrusionOk="0" h="10686" w="10717">
                  <a:moveTo>
                    <a:pt x="5017" y="0"/>
                  </a:moveTo>
                  <a:cubicBezTo>
                    <a:pt x="4832" y="0"/>
                    <a:pt x="4666" y="137"/>
                    <a:pt x="4644" y="324"/>
                  </a:cubicBezTo>
                  <a:lnTo>
                    <a:pt x="4180" y="3813"/>
                  </a:lnTo>
                  <a:lnTo>
                    <a:pt x="703" y="3349"/>
                  </a:lnTo>
                  <a:cubicBezTo>
                    <a:pt x="688" y="3347"/>
                    <a:pt x="674" y="3346"/>
                    <a:pt x="659" y="3346"/>
                  </a:cubicBezTo>
                  <a:cubicBezTo>
                    <a:pt x="474" y="3346"/>
                    <a:pt x="309" y="3482"/>
                    <a:pt x="287" y="3670"/>
                  </a:cubicBezTo>
                  <a:lnTo>
                    <a:pt x="37" y="5647"/>
                  </a:lnTo>
                  <a:cubicBezTo>
                    <a:pt x="1" y="5849"/>
                    <a:pt x="144" y="6028"/>
                    <a:pt x="346" y="6063"/>
                  </a:cubicBezTo>
                  <a:lnTo>
                    <a:pt x="3823" y="6528"/>
                  </a:lnTo>
                  <a:lnTo>
                    <a:pt x="3370" y="10004"/>
                  </a:lnTo>
                  <a:cubicBezTo>
                    <a:pt x="3335" y="10207"/>
                    <a:pt x="3477" y="10397"/>
                    <a:pt x="3692" y="10421"/>
                  </a:cubicBezTo>
                  <a:lnTo>
                    <a:pt x="5656" y="10683"/>
                  </a:lnTo>
                  <a:cubicBezTo>
                    <a:pt x="5671" y="10685"/>
                    <a:pt x="5686" y="10685"/>
                    <a:pt x="5700" y="10685"/>
                  </a:cubicBezTo>
                  <a:cubicBezTo>
                    <a:pt x="5886" y="10685"/>
                    <a:pt x="6051" y="10549"/>
                    <a:pt x="6073" y="10361"/>
                  </a:cubicBezTo>
                  <a:lnTo>
                    <a:pt x="6537" y="6873"/>
                  </a:lnTo>
                  <a:lnTo>
                    <a:pt x="10014" y="7337"/>
                  </a:lnTo>
                  <a:cubicBezTo>
                    <a:pt x="10029" y="7339"/>
                    <a:pt x="10044" y="7340"/>
                    <a:pt x="10058" y="7340"/>
                  </a:cubicBezTo>
                  <a:cubicBezTo>
                    <a:pt x="10243" y="7340"/>
                    <a:pt x="10409" y="7203"/>
                    <a:pt x="10431" y="7016"/>
                  </a:cubicBezTo>
                  <a:lnTo>
                    <a:pt x="10693" y="5039"/>
                  </a:lnTo>
                  <a:cubicBezTo>
                    <a:pt x="10716" y="4837"/>
                    <a:pt x="10574" y="4646"/>
                    <a:pt x="10371" y="4623"/>
                  </a:cubicBezTo>
                  <a:lnTo>
                    <a:pt x="6895" y="4170"/>
                  </a:lnTo>
                  <a:lnTo>
                    <a:pt x="7347" y="682"/>
                  </a:lnTo>
                  <a:cubicBezTo>
                    <a:pt x="7383" y="479"/>
                    <a:pt x="7240" y="301"/>
                    <a:pt x="7026" y="265"/>
                  </a:cubicBezTo>
                  <a:lnTo>
                    <a:pt x="5061" y="3"/>
                  </a:lnTo>
                  <a:cubicBezTo>
                    <a:pt x="5046" y="1"/>
                    <a:pt x="5031" y="0"/>
                    <a:pt x="501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7" name="Google Shape;2097;p9"/>
            <p:cNvSpPr/>
            <p:nvPr/>
          </p:nvSpPr>
          <p:spPr>
            <a:xfrm>
              <a:off x="6206806" y="4197965"/>
              <a:ext cx="349902" cy="435378"/>
            </a:xfrm>
            <a:custGeom>
              <a:rect b="b" l="l" r="r" t="t"/>
              <a:pathLst>
                <a:path extrusionOk="0" h="13498" w="10848">
                  <a:moveTo>
                    <a:pt x="4157" y="412"/>
                  </a:moveTo>
                  <a:cubicBezTo>
                    <a:pt x="4443" y="412"/>
                    <a:pt x="4724" y="585"/>
                    <a:pt x="4775" y="971"/>
                  </a:cubicBezTo>
                  <a:cubicBezTo>
                    <a:pt x="4811" y="1161"/>
                    <a:pt x="4763" y="1364"/>
                    <a:pt x="4632" y="1519"/>
                  </a:cubicBezTo>
                  <a:lnTo>
                    <a:pt x="3835" y="1661"/>
                  </a:lnTo>
                  <a:cubicBezTo>
                    <a:pt x="3668" y="1566"/>
                    <a:pt x="3549" y="1411"/>
                    <a:pt x="3513" y="1221"/>
                  </a:cubicBezTo>
                  <a:lnTo>
                    <a:pt x="3513" y="1209"/>
                  </a:lnTo>
                  <a:cubicBezTo>
                    <a:pt x="3398" y="709"/>
                    <a:pt x="3782" y="412"/>
                    <a:pt x="4157" y="412"/>
                  </a:cubicBezTo>
                  <a:close/>
                  <a:moveTo>
                    <a:pt x="7856" y="2723"/>
                  </a:moveTo>
                  <a:cubicBezTo>
                    <a:pt x="8114" y="2723"/>
                    <a:pt x="8342" y="2911"/>
                    <a:pt x="8395" y="3173"/>
                  </a:cubicBezTo>
                  <a:lnTo>
                    <a:pt x="9788" y="10734"/>
                  </a:lnTo>
                  <a:cubicBezTo>
                    <a:pt x="9835" y="11043"/>
                    <a:pt x="9633" y="11329"/>
                    <a:pt x="9335" y="11377"/>
                  </a:cubicBezTo>
                  <a:lnTo>
                    <a:pt x="3073" y="12520"/>
                  </a:lnTo>
                  <a:cubicBezTo>
                    <a:pt x="3042" y="12525"/>
                    <a:pt x="3012" y="12527"/>
                    <a:pt x="2981" y="12527"/>
                  </a:cubicBezTo>
                  <a:cubicBezTo>
                    <a:pt x="2719" y="12527"/>
                    <a:pt x="2484" y="12346"/>
                    <a:pt x="2442" y="12079"/>
                  </a:cubicBezTo>
                  <a:lnTo>
                    <a:pt x="1061" y="4507"/>
                  </a:lnTo>
                  <a:cubicBezTo>
                    <a:pt x="1001" y="4209"/>
                    <a:pt x="1203" y="3924"/>
                    <a:pt x="1501" y="3876"/>
                  </a:cubicBezTo>
                  <a:lnTo>
                    <a:pt x="2251" y="3745"/>
                  </a:lnTo>
                  <a:cubicBezTo>
                    <a:pt x="2283" y="3945"/>
                    <a:pt x="2463" y="4098"/>
                    <a:pt x="2669" y="4098"/>
                  </a:cubicBezTo>
                  <a:cubicBezTo>
                    <a:pt x="2696" y="4098"/>
                    <a:pt x="2724" y="4096"/>
                    <a:pt x="2751" y="4090"/>
                  </a:cubicBezTo>
                  <a:lnTo>
                    <a:pt x="6668" y="3376"/>
                  </a:lnTo>
                  <a:cubicBezTo>
                    <a:pt x="6895" y="3328"/>
                    <a:pt x="7061" y="3102"/>
                    <a:pt x="7014" y="2864"/>
                  </a:cubicBezTo>
                  <a:lnTo>
                    <a:pt x="7752" y="2733"/>
                  </a:lnTo>
                  <a:cubicBezTo>
                    <a:pt x="7787" y="2726"/>
                    <a:pt x="7822" y="2723"/>
                    <a:pt x="7856" y="2723"/>
                  </a:cubicBezTo>
                  <a:close/>
                  <a:moveTo>
                    <a:pt x="4147" y="1"/>
                  </a:moveTo>
                  <a:cubicBezTo>
                    <a:pt x="4083" y="1"/>
                    <a:pt x="4019" y="6"/>
                    <a:pt x="3954" y="18"/>
                  </a:cubicBezTo>
                  <a:cubicBezTo>
                    <a:pt x="3358" y="125"/>
                    <a:pt x="2966" y="697"/>
                    <a:pt x="3073" y="1280"/>
                  </a:cubicBezTo>
                  <a:cubicBezTo>
                    <a:pt x="3108" y="1459"/>
                    <a:pt x="3180" y="1614"/>
                    <a:pt x="3287" y="1757"/>
                  </a:cubicBezTo>
                  <a:lnTo>
                    <a:pt x="2513" y="1900"/>
                  </a:lnTo>
                  <a:cubicBezTo>
                    <a:pt x="2192" y="1959"/>
                    <a:pt x="1989" y="2269"/>
                    <a:pt x="2037" y="2578"/>
                  </a:cubicBezTo>
                  <a:lnTo>
                    <a:pt x="2096" y="2864"/>
                  </a:lnTo>
                  <a:lnTo>
                    <a:pt x="811" y="3102"/>
                  </a:lnTo>
                  <a:cubicBezTo>
                    <a:pt x="322" y="3185"/>
                    <a:pt x="1" y="3650"/>
                    <a:pt x="96" y="4138"/>
                  </a:cubicBezTo>
                  <a:lnTo>
                    <a:pt x="1668" y="12770"/>
                  </a:lnTo>
                  <a:cubicBezTo>
                    <a:pt x="1742" y="13195"/>
                    <a:pt x="2121" y="13497"/>
                    <a:pt x="2549" y="13497"/>
                  </a:cubicBezTo>
                  <a:cubicBezTo>
                    <a:pt x="2600" y="13497"/>
                    <a:pt x="2652" y="13493"/>
                    <a:pt x="2704" y="13484"/>
                  </a:cubicBezTo>
                  <a:lnTo>
                    <a:pt x="10038" y="12139"/>
                  </a:lnTo>
                  <a:cubicBezTo>
                    <a:pt x="10526" y="12056"/>
                    <a:pt x="10848" y="11579"/>
                    <a:pt x="10752" y="11103"/>
                  </a:cubicBezTo>
                  <a:lnTo>
                    <a:pt x="9181" y="2471"/>
                  </a:lnTo>
                  <a:cubicBezTo>
                    <a:pt x="9097" y="2041"/>
                    <a:pt x="8726" y="1740"/>
                    <a:pt x="8313" y="1740"/>
                  </a:cubicBezTo>
                  <a:cubicBezTo>
                    <a:pt x="8257" y="1740"/>
                    <a:pt x="8201" y="1745"/>
                    <a:pt x="8145" y="1757"/>
                  </a:cubicBezTo>
                  <a:lnTo>
                    <a:pt x="6859" y="1995"/>
                  </a:lnTo>
                  <a:lnTo>
                    <a:pt x="6811" y="1709"/>
                  </a:lnTo>
                  <a:cubicBezTo>
                    <a:pt x="6757" y="1428"/>
                    <a:pt x="6498" y="1226"/>
                    <a:pt x="6219" y="1226"/>
                  </a:cubicBezTo>
                  <a:cubicBezTo>
                    <a:pt x="6191" y="1226"/>
                    <a:pt x="6162" y="1228"/>
                    <a:pt x="6133" y="1233"/>
                  </a:cubicBezTo>
                  <a:lnTo>
                    <a:pt x="5180" y="1411"/>
                  </a:lnTo>
                  <a:cubicBezTo>
                    <a:pt x="5240" y="1245"/>
                    <a:pt x="5240" y="1066"/>
                    <a:pt x="5216" y="887"/>
                  </a:cubicBezTo>
                  <a:cubicBezTo>
                    <a:pt x="5121" y="369"/>
                    <a:pt x="4658" y="1"/>
                    <a:pt x="414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8" name="Google Shape;2098;p9"/>
            <p:cNvSpPr/>
            <p:nvPr/>
          </p:nvSpPr>
          <p:spPr>
            <a:xfrm>
              <a:off x="6269026" y="4354466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3" y="1"/>
                  </a:moveTo>
                  <a:cubicBezTo>
                    <a:pt x="959" y="1"/>
                    <a:pt x="914" y="5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4" y="1545"/>
                    <a:pt x="1861" y="1142"/>
                    <a:pt x="1763" y="631"/>
                  </a:cubicBezTo>
                  <a:cubicBezTo>
                    <a:pt x="1699" y="259"/>
                    <a:pt x="1369" y="1"/>
                    <a:pt x="100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9" name="Google Shape;2099;p9"/>
            <p:cNvSpPr/>
            <p:nvPr/>
          </p:nvSpPr>
          <p:spPr>
            <a:xfrm>
              <a:off x="6337310" y="4339823"/>
              <a:ext cx="124020" cy="43383"/>
            </a:xfrm>
            <a:custGeom>
              <a:rect b="b" l="l" r="r" t="t"/>
              <a:pathLst>
                <a:path extrusionOk="0" h="1345" w="3845">
                  <a:moveTo>
                    <a:pt x="3258" y="1"/>
                  </a:moveTo>
                  <a:cubicBezTo>
                    <a:pt x="3223" y="1"/>
                    <a:pt x="3186" y="5"/>
                    <a:pt x="3146" y="14"/>
                  </a:cubicBezTo>
                  <a:lnTo>
                    <a:pt x="3134" y="14"/>
                  </a:lnTo>
                  <a:lnTo>
                    <a:pt x="539" y="478"/>
                  </a:lnTo>
                  <a:cubicBezTo>
                    <a:pt x="1" y="579"/>
                    <a:pt x="106" y="1345"/>
                    <a:pt x="597" y="1345"/>
                  </a:cubicBezTo>
                  <a:cubicBezTo>
                    <a:pt x="628" y="1345"/>
                    <a:pt x="660" y="1342"/>
                    <a:pt x="694" y="1335"/>
                  </a:cubicBezTo>
                  <a:lnTo>
                    <a:pt x="3289" y="871"/>
                  </a:lnTo>
                  <a:cubicBezTo>
                    <a:pt x="3844" y="793"/>
                    <a:pt x="3747" y="1"/>
                    <a:pt x="325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0" name="Google Shape;2100;p9"/>
            <p:cNvSpPr/>
            <p:nvPr/>
          </p:nvSpPr>
          <p:spPr>
            <a:xfrm>
              <a:off x="6281702" y="4423976"/>
              <a:ext cx="59769" cy="49866"/>
            </a:xfrm>
            <a:custGeom>
              <a:rect b="b" l="l" r="r" t="t"/>
              <a:pathLst>
                <a:path extrusionOk="0" h="1546" w="1853">
                  <a:moveTo>
                    <a:pt x="1002" y="1"/>
                  </a:moveTo>
                  <a:cubicBezTo>
                    <a:pt x="959" y="1"/>
                    <a:pt x="914" y="5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3" y="1546"/>
                    <a:pt x="1000" y="1546"/>
                  </a:cubicBezTo>
                  <a:cubicBezTo>
                    <a:pt x="1449" y="1546"/>
                    <a:pt x="1852" y="1142"/>
                    <a:pt x="1763" y="631"/>
                  </a:cubicBezTo>
                  <a:cubicBezTo>
                    <a:pt x="1699" y="259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1" name="Google Shape;2101;p9"/>
            <p:cNvSpPr/>
            <p:nvPr/>
          </p:nvSpPr>
          <p:spPr>
            <a:xfrm>
              <a:off x="6351212" y="4409300"/>
              <a:ext cx="120892" cy="43544"/>
            </a:xfrm>
            <a:custGeom>
              <a:rect b="b" l="l" r="r" t="t"/>
              <a:pathLst>
                <a:path extrusionOk="0" h="1350" w="3748">
                  <a:moveTo>
                    <a:pt x="3144" y="1"/>
                  </a:moveTo>
                  <a:cubicBezTo>
                    <a:pt x="3128" y="1"/>
                    <a:pt x="3112" y="1"/>
                    <a:pt x="3096" y="3"/>
                  </a:cubicBezTo>
                  <a:lnTo>
                    <a:pt x="501" y="467"/>
                  </a:lnTo>
                  <a:cubicBezTo>
                    <a:pt x="0" y="618"/>
                    <a:pt x="125" y="1349"/>
                    <a:pt x="620" y="1349"/>
                  </a:cubicBezTo>
                  <a:cubicBezTo>
                    <a:pt x="632" y="1349"/>
                    <a:pt x="644" y="1349"/>
                    <a:pt x="656" y="1348"/>
                  </a:cubicBezTo>
                  <a:lnTo>
                    <a:pt x="3251" y="872"/>
                  </a:lnTo>
                  <a:cubicBezTo>
                    <a:pt x="3748" y="722"/>
                    <a:pt x="3639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2" name="Google Shape;2102;p9"/>
            <p:cNvSpPr/>
            <p:nvPr/>
          </p:nvSpPr>
          <p:spPr>
            <a:xfrm>
              <a:off x="6295152" y="4498130"/>
              <a:ext cx="60156" cy="50221"/>
            </a:xfrm>
            <a:custGeom>
              <a:rect b="b" l="l" r="r" t="t"/>
              <a:pathLst>
                <a:path extrusionOk="0" h="1557" w="1865">
                  <a:moveTo>
                    <a:pt x="1010" y="0"/>
                  </a:moveTo>
                  <a:cubicBezTo>
                    <a:pt x="967" y="0"/>
                    <a:pt x="924" y="4"/>
                    <a:pt x="881" y="11"/>
                  </a:cubicBezTo>
                  <a:cubicBezTo>
                    <a:pt x="191" y="130"/>
                    <a:pt x="0" y="1011"/>
                    <a:pt x="572" y="1416"/>
                  </a:cubicBezTo>
                  <a:cubicBezTo>
                    <a:pt x="710" y="1513"/>
                    <a:pt x="860" y="1556"/>
                    <a:pt x="1007" y="1556"/>
                  </a:cubicBezTo>
                  <a:cubicBezTo>
                    <a:pt x="1454" y="1556"/>
                    <a:pt x="1864" y="1153"/>
                    <a:pt x="1774" y="642"/>
                  </a:cubicBezTo>
                  <a:cubicBezTo>
                    <a:pt x="1700" y="268"/>
                    <a:pt x="1376" y="0"/>
                    <a:pt x="101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3" name="Google Shape;2103;p9"/>
            <p:cNvSpPr/>
            <p:nvPr/>
          </p:nvSpPr>
          <p:spPr>
            <a:xfrm>
              <a:off x="6364243" y="4483357"/>
              <a:ext cx="122214" cy="43706"/>
            </a:xfrm>
            <a:custGeom>
              <a:rect b="b" l="l" r="r" t="t"/>
              <a:pathLst>
                <a:path extrusionOk="0" h="1355" w="3789">
                  <a:moveTo>
                    <a:pt x="3177" y="0"/>
                  </a:moveTo>
                  <a:cubicBezTo>
                    <a:pt x="3155" y="0"/>
                    <a:pt x="3133" y="2"/>
                    <a:pt x="3109" y="5"/>
                  </a:cubicBezTo>
                  <a:lnTo>
                    <a:pt x="525" y="481"/>
                  </a:lnTo>
                  <a:cubicBezTo>
                    <a:pt x="1" y="606"/>
                    <a:pt x="110" y="1355"/>
                    <a:pt x="612" y="1355"/>
                  </a:cubicBezTo>
                  <a:cubicBezTo>
                    <a:pt x="634" y="1355"/>
                    <a:pt x="657" y="1353"/>
                    <a:pt x="680" y="1350"/>
                  </a:cubicBezTo>
                  <a:lnTo>
                    <a:pt x="3276" y="886"/>
                  </a:lnTo>
                  <a:cubicBezTo>
                    <a:pt x="3789" y="749"/>
                    <a:pt x="3679" y="0"/>
                    <a:pt x="317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4" name="Google Shape;2104;p9"/>
            <p:cNvSpPr/>
            <p:nvPr/>
          </p:nvSpPr>
          <p:spPr>
            <a:xfrm>
              <a:off x="6237545" y="4806940"/>
              <a:ext cx="250815" cy="224592"/>
            </a:xfrm>
            <a:custGeom>
              <a:rect b="b" l="l" r="r" t="t"/>
              <a:pathLst>
                <a:path extrusionOk="0" h="6963" w="7776">
                  <a:moveTo>
                    <a:pt x="3934" y="1"/>
                  </a:moveTo>
                  <a:cubicBezTo>
                    <a:pt x="2906" y="1"/>
                    <a:pt x="1893" y="469"/>
                    <a:pt x="1227" y="1343"/>
                  </a:cubicBezTo>
                  <a:lnTo>
                    <a:pt x="6966" y="4975"/>
                  </a:lnTo>
                  <a:cubicBezTo>
                    <a:pt x="7775" y="3403"/>
                    <a:pt x="7251" y="1474"/>
                    <a:pt x="5751" y="534"/>
                  </a:cubicBezTo>
                  <a:cubicBezTo>
                    <a:pt x="5189" y="174"/>
                    <a:pt x="4558" y="1"/>
                    <a:pt x="3934" y="1"/>
                  </a:cubicBezTo>
                  <a:close/>
                  <a:moveTo>
                    <a:pt x="822" y="1986"/>
                  </a:moveTo>
                  <a:lnTo>
                    <a:pt x="822" y="1986"/>
                  </a:lnTo>
                  <a:cubicBezTo>
                    <a:pt x="0" y="3558"/>
                    <a:pt x="524" y="5498"/>
                    <a:pt x="2024" y="6439"/>
                  </a:cubicBezTo>
                  <a:cubicBezTo>
                    <a:pt x="2584" y="6793"/>
                    <a:pt x="3213" y="6963"/>
                    <a:pt x="3836" y="6963"/>
                  </a:cubicBezTo>
                  <a:cubicBezTo>
                    <a:pt x="4871" y="6963"/>
                    <a:pt x="5892" y="6494"/>
                    <a:pt x="6561" y="5618"/>
                  </a:cubicBezTo>
                  <a:lnTo>
                    <a:pt x="822" y="1986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5" name="Google Shape;2105;p9"/>
            <p:cNvSpPr/>
            <p:nvPr/>
          </p:nvSpPr>
          <p:spPr>
            <a:xfrm>
              <a:off x="6706823" y="4325276"/>
              <a:ext cx="196272" cy="181918"/>
            </a:xfrm>
            <a:custGeom>
              <a:rect b="b" l="l" r="r" t="t"/>
              <a:pathLst>
                <a:path extrusionOk="0" h="5640" w="6085">
                  <a:moveTo>
                    <a:pt x="3620" y="0"/>
                  </a:moveTo>
                  <a:lnTo>
                    <a:pt x="1215" y="1632"/>
                  </a:lnTo>
                  <a:cubicBezTo>
                    <a:pt x="251" y="2286"/>
                    <a:pt x="1" y="3596"/>
                    <a:pt x="656" y="4560"/>
                  </a:cubicBezTo>
                  <a:lnTo>
                    <a:pt x="763" y="4715"/>
                  </a:lnTo>
                  <a:cubicBezTo>
                    <a:pt x="1171" y="5316"/>
                    <a:pt x="1833" y="5640"/>
                    <a:pt x="2508" y="5640"/>
                  </a:cubicBezTo>
                  <a:cubicBezTo>
                    <a:pt x="2916" y="5640"/>
                    <a:pt x="3328" y="5522"/>
                    <a:pt x="3692" y="5275"/>
                  </a:cubicBezTo>
                  <a:lnTo>
                    <a:pt x="6085" y="3644"/>
                  </a:lnTo>
                  <a:lnTo>
                    <a:pt x="3620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6" name="Google Shape;2106;p9"/>
            <p:cNvSpPr/>
            <p:nvPr/>
          </p:nvSpPr>
          <p:spPr>
            <a:xfrm>
              <a:off x="6839327" y="4249734"/>
              <a:ext cx="196272" cy="181950"/>
            </a:xfrm>
            <a:custGeom>
              <a:rect b="b" l="l" r="r" t="t"/>
              <a:pathLst>
                <a:path extrusionOk="0" h="5641" w="6085">
                  <a:moveTo>
                    <a:pt x="3577" y="1"/>
                  </a:moveTo>
                  <a:cubicBezTo>
                    <a:pt x="3169" y="1"/>
                    <a:pt x="2757" y="119"/>
                    <a:pt x="2394" y="366"/>
                  </a:cubicBezTo>
                  <a:lnTo>
                    <a:pt x="1" y="1997"/>
                  </a:lnTo>
                  <a:lnTo>
                    <a:pt x="2489" y="5640"/>
                  </a:lnTo>
                  <a:lnTo>
                    <a:pt x="4882" y="4009"/>
                  </a:lnTo>
                  <a:cubicBezTo>
                    <a:pt x="5835" y="3354"/>
                    <a:pt x="6085" y="2045"/>
                    <a:pt x="5430" y="1092"/>
                  </a:cubicBezTo>
                  <a:lnTo>
                    <a:pt x="5323" y="926"/>
                  </a:lnTo>
                  <a:cubicBezTo>
                    <a:pt x="4914" y="325"/>
                    <a:pt x="4252" y="1"/>
                    <a:pt x="357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7" name="Google Shape;2107;p9"/>
            <p:cNvSpPr/>
            <p:nvPr/>
          </p:nvSpPr>
          <p:spPr>
            <a:xfrm>
              <a:off x="6649603" y="4700692"/>
              <a:ext cx="345677" cy="344387"/>
            </a:xfrm>
            <a:custGeom>
              <a:rect b="b" l="l" r="r" t="t"/>
              <a:pathLst>
                <a:path extrusionOk="0" h="10677" w="10717">
                  <a:moveTo>
                    <a:pt x="4999" y="0"/>
                  </a:moveTo>
                  <a:cubicBezTo>
                    <a:pt x="4821" y="0"/>
                    <a:pt x="4666" y="135"/>
                    <a:pt x="4644" y="327"/>
                  </a:cubicBezTo>
                  <a:lnTo>
                    <a:pt x="4180" y="3804"/>
                  </a:lnTo>
                  <a:lnTo>
                    <a:pt x="703" y="3339"/>
                  </a:lnTo>
                  <a:cubicBezTo>
                    <a:pt x="688" y="3338"/>
                    <a:pt x="674" y="3337"/>
                    <a:pt x="659" y="3337"/>
                  </a:cubicBezTo>
                  <a:cubicBezTo>
                    <a:pt x="474" y="3337"/>
                    <a:pt x="309" y="3473"/>
                    <a:pt x="287" y="3661"/>
                  </a:cubicBezTo>
                  <a:lnTo>
                    <a:pt x="25" y="5637"/>
                  </a:lnTo>
                  <a:cubicBezTo>
                    <a:pt x="1" y="5840"/>
                    <a:pt x="144" y="6030"/>
                    <a:pt x="346" y="6054"/>
                  </a:cubicBezTo>
                  <a:lnTo>
                    <a:pt x="3823" y="6518"/>
                  </a:lnTo>
                  <a:lnTo>
                    <a:pt x="3370" y="9995"/>
                  </a:lnTo>
                  <a:cubicBezTo>
                    <a:pt x="3335" y="10197"/>
                    <a:pt x="3477" y="10388"/>
                    <a:pt x="3692" y="10412"/>
                  </a:cubicBezTo>
                  <a:lnTo>
                    <a:pt x="5656" y="10674"/>
                  </a:lnTo>
                  <a:cubicBezTo>
                    <a:pt x="5671" y="10675"/>
                    <a:pt x="5686" y="10676"/>
                    <a:pt x="5700" y="10676"/>
                  </a:cubicBezTo>
                  <a:cubicBezTo>
                    <a:pt x="5886" y="10676"/>
                    <a:pt x="6051" y="10540"/>
                    <a:pt x="6073" y="10352"/>
                  </a:cubicBezTo>
                  <a:lnTo>
                    <a:pt x="6537" y="6876"/>
                  </a:lnTo>
                  <a:lnTo>
                    <a:pt x="10014" y="7328"/>
                  </a:lnTo>
                  <a:cubicBezTo>
                    <a:pt x="10034" y="7331"/>
                    <a:pt x="10053" y="7333"/>
                    <a:pt x="10073" y="7333"/>
                  </a:cubicBezTo>
                  <a:cubicBezTo>
                    <a:pt x="10252" y="7333"/>
                    <a:pt x="10409" y="7189"/>
                    <a:pt x="10431" y="7007"/>
                  </a:cubicBezTo>
                  <a:lnTo>
                    <a:pt x="10693" y="5042"/>
                  </a:lnTo>
                  <a:cubicBezTo>
                    <a:pt x="10716" y="4828"/>
                    <a:pt x="10574" y="4649"/>
                    <a:pt x="10371" y="4613"/>
                  </a:cubicBezTo>
                  <a:lnTo>
                    <a:pt x="6895" y="4161"/>
                  </a:lnTo>
                  <a:lnTo>
                    <a:pt x="7347" y="684"/>
                  </a:lnTo>
                  <a:cubicBezTo>
                    <a:pt x="7383" y="482"/>
                    <a:pt x="7240" y="291"/>
                    <a:pt x="7026" y="256"/>
                  </a:cubicBezTo>
                  <a:lnTo>
                    <a:pt x="5061" y="6"/>
                  </a:lnTo>
                  <a:cubicBezTo>
                    <a:pt x="5040" y="2"/>
                    <a:pt x="5019" y="0"/>
                    <a:pt x="499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8" name="Google Shape;2108;p9"/>
            <p:cNvSpPr/>
            <p:nvPr/>
          </p:nvSpPr>
          <p:spPr>
            <a:xfrm>
              <a:off x="5182226" y="98419"/>
              <a:ext cx="349870" cy="436120"/>
            </a:xfrm>
            <a:custGeom>
              <a:rect b="b" l="l" r="r" t="t"/>
              <a:pathLst>
                <a:path extrusionOk="0" h="13521" w="10847">
                  <a:moveTo>
                    <a:pt x="4151" y="435"/>
                  </a:moveTo>
                  <a:cubicBezTo>
                    <a:pt x="4440" y="435"/>
                    <a:pt x="4723" y="607"/>
                    <a:pt x="4774" y="994"/>
                  </a:cubicBezTo>
                  <a:cubicBezTo>
                    <a:pt x="4810" y="1196"/>
                    <a:pt x="4751" y="1387"/>
                    <a:pt x="4632" y="1541"/>
                  </a:cubicBezTo>
                  <a:lnTo>
                    <a:pt x="3834" y="1684"/>
                  </a:lnTo>
                  <a:cubicBezTo>
                    <a:pt x="3667" y="1589"/>
                    <a:pt x="3548" y="1422"/>
                    <a:pt x="3512" y="1232"/>
                  </a:cubicBezTo>
                  <a:lnTo>
                    <a:pt x="3500" y="1232"/>
                  </a:lnTo>
                  <a:cubicBezTo>
                    <a:pt x="3386" y="732"/>
                    <a:pt x="3773" y="435"/>
                    <a:pt x="4151" y="435"/>
                  </a:cubicBezTo>
                  <a:close/>
                  <a:moveTo>
                    <a:pt x="7854" y="2749"/>
                  </a:moveTo>
                  <a:cubicBezTo>
                    <a:pt x="8117" y="2749"/>
                    <a:pt x="8351" y="2930"/>
                    <a:pt x="8394" y="3208"/>
                  </a:cubicBezTo>
                  <a:lnTo>
                    <a:pt x="9787" y="10769"/>
                  </a:lnTo>
                  <a:cubicBezTo>
                    <a:pt x="9835" y="11066"/>
                    <a:pt x="9644" y="11340"/>
                    <a:pt x="9346" y="11400"/>
                  </a:cubicBezTo>
                  <a:lnTo>
                    <a:pt x="3084" y="12543"/>
                  </a:lnTo>
                  <a:cubicBezTo>
                    <a:pt x="3049" y="12550"/>
                    <a:pt x="3014" y="12553"/>
                    <a:pt x="2979" y="12553"/>
                  </a:cubicBezTo>
                  <a:cubicBezTo>
                    <a:pt x="2722" y="12553"/>
                    <a:pt x="2493" y="12365"/>
                    <a:pt x="2441" y="12102"/>
                  </a:cubicBezTo>
                  <a:lnTo>
                    <a:pt x="1060" y="4530"/>
                  </a:lnTo>
                  <a:cubicBezTo>
                    <a:pt x="1012" y="4232"/>
                    <a:pt x="1203" y="3958"/>
                    <a:pt x="1512" y="3899"/>
                  </a:cubicBezTo>
                  <a:lnTo>
                    <a:pt x="2250" y="3768"/>
                  </a:lnTo>
                  <a:cubicBezTo>
                    <a:pt x="2292" y="3977"/>
                    <a:pt x="2472" y="4122"/>
                    <a:pt x="2676" y="4122"/>
                  </a:cubicBezTo>
                  <a:cubicBezTo>
                    <a:pt x="2704" y="4122"/>
                    <a:pt x="2733" y="4119"/>
                    <a:pt x="2762" y="4113"/>
                  </a:cubicBezTo>
                  <a:lnTo>
                    <a:pt x="6668" y="3399"/>
                  </a:lnTo>
                  <a:cubicBezTo>
                    <a:pt x="6906" y="3363"/>
                    <a:pt x="7060" y="3125"/>
                    <a:pt x="7025" y="2899"/>
                  </a:cubicBezTo>
                  <a:lnTo>
                    <a:pt x="7763" y="2756"/>
                  </a:lnTo>
                  <a:cubicBezTo>
                    <a:pt x="7793" y="2751"/>
                    <a:pt x="7824" y="2749"/>
                    <a:pt x="7854" y="2749"/>
                  </a:cubicBezTo>
                  <a:close/>
                  <a:moveTo>
                    <a:pt x="4133" y="0"/>
                  </a:moveTo>
                  <a:cubicBezTo>
                    <a:pt x="4070" y="0"/>
                    <a:pt x="4005" y="6"/>
                    <a:pt x="3941" y="17"/>
                  </a:cubicBezTo>
                  <a:cubicBezTo>
                    <a:pt x="3346" y="136"/>
                    <a:pt x="2953" y="708"/>
                    <a:pt x="3072" y="1303"/>
                  </a:cubicBezTo>
                  <a:cubicBezTo>
                    <a:pt x="3108" y="1482"/>
                    <a:pt x="3179" y="1637"/>
                    <a:pt x="3286" y="1779"/>
                  </a:cubicBezTo>
                  <a:lnTo>
                    <a:pt x="2512" y="1934"/>
                  </a:lnTo>
                  <a:cubicBezTo>
                    <a:pt x="2191" y="1994"/>
                    <a:pt x="1988" y="2291"/>
                    <a:pt x="2036" y="2613"/>
                  </a:cubicBezTo>
                  <a:lnTo>
                    <a:pt x="2096" y="2899"/>
                  </a:lnTo>
                  <a:lnTo>
                    <a:pt x="798" y="3125"/>
                  </a:lnTo>
                  <a:cubicBezTo>
                    <a:pt x="322" y="3208"/>
                    <a:pt x="0" y="3673"/>
                    <a:pt x="83" y="4149"/>
                  </a:cubicBezTo>
                  <a:lnTo>
                    <a:pt x="1667" y="12781"/>
                  </a:lnTo>
                  <a:cubicBezTo>
                    <a:pt x="1741" y="13217"/>
                    <a:pt x="2120" y="13520"/>
                    <a:pt x="2548" y="13520"/>
                  </a:cubicBezTo>
                  <a:cubicBezTo>
                    <a:pt x="2599" y="13520"/>
                    <a:pt x="2651" y="13516"/>
                    <a:pt x="2703" y="13507"/>
                  </a:cubicBezTo>
                  <a:lnTo>
                    <a:pt x="10037" y="12162"/>
                  </a:lnTo>
                  <a:cubicBezTo>
                    <a:pt x="10525" y="12066"/>
                    <a:pt x="10847" y="11602"/>
                    <a:pt x="10763" y="11126"/>
                  </a:cubicBezTo>
                  <a:lnTo>
                    <a:pt x="9180" y="2494"/>
                  </a:lnTo>
                  <a:cubicBezTo>
                    <a:pt x="9106" y="2064"/>
                    <a:pt x="8737" y="1763"/>
                    <a:pt x="8316" y="1763"/>
                  </a:cubicBezTo>
                  <a:cubicBezTo>
                    <a:pt x="8259" y="1763"/>
                    <a:pt x="8202" y="1768"/>
                    <a:pt x="8144" y="1779"/>
                  </a:cubicBezTo>
                  <a:lnTo>
                    <a:pt x="6858" y="2018"/>
                  </a:lnTo>
                  <a:lnTo>
                    <a:pt x="6810" y="1744"/>
                  </a:lnTo>
                  <a:cubicBezTo>
                    <a:pt x="6758" y="1458"/>
                    <a:pt x="6508" y="1258"/>
                    <a:pt x="6228" y="1258"/>
                  </a:cubicBezTo>
                  <a:cubicBezTo>
                    <a:pt x="6192" y="1258"/>
                    <a:pt x="6156" y="1261"/>
                    <a:pt x="6120" y="1268"/>
                  </a:cubicBezTo>
                  <a:lnTo>
                    <a:pt x="5179" y="1434"/>
                  </a:lnTo>
                  <a:cubicBezTo>
                    <a:pt x="5227" y="1268"/>
                    <a:pt x="5239" y="1089"/>
                    <a:pt x="5215" y="922"/>
                  </a:cubicBezTo>
                  <a:cubicBezTo>
                    <a:pt x="5119" y="381"/>
                    <a:pt x="4655" y="0"/>
                    <a:pt x="413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9" name="Google Shape;2109;p9"/>
            <p:cNvSpPr/>
            <p:nvPr/>
          </p:nvSpPr>
          <p:spPr>
            <a:xfrm>
              <a:off x="5244414" y="255566"/>
              <a:ext cx="60059" cy="49898"/>
            </a:xfrm>
            <a:custGeom>
              <a:rect b="b" l="l" r="r" t="t"/>
              <a:pathLst>
                <a:path extrusionOk="0" h="1547" w="1862">
                  <a:moveTo>
                    <a:pt x="1015" y="1"/>
                  </a:moveTo>
                  <a:cubicBezTo>
                    <a:pt x="967" y="1"/>
                    <a:pt x="919" y="5"/>
                    <a:pt x="870" y="15"/>
                  </a:cubicBezTo>
                  <a:cubicBezTo>
                    <a:pt x="191" y="134"/>
                    <a:pt x="1" y="1015"/>
                    <a:pt x="560" y="1408"/>
                  </a:cubicBezTo>
                  <a:cubicBezTo>
                    <a:pt x="700" y="1504"/>
                    <a:pt x="851" y="1547"/>
                    <a:pt x="998" y="1547"/>
                  </a:cubicBezTo>
                  <a:cubicBezTo>
                    <a:pt x="1451" y="1547"/>
                    <a:pt x="1862" y="1138"/>
                    <a:pt x="1763" y="634"/>
                  </a:cubicBezTo>
                  <a:cubicBezTo>
                    <a:pt x="1689" y="266"/>
                    <a:pt x="1375" y="1"/>
                    <a:pt x="1015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0" name="Google Shape;2110;p9"/>
            <p:cNvSpPr/>
            <p:nvPr/>
          </p:nvSpPr>
          <p:spPr>
            <a:xfrm>
              <a:off x="5312052" y="241148"/>
              <a:ext cx="124117" cy="43673"/>
            </a:xfrm>
            <a:custGeom>
              <a:rect b="b" l="l" r="r" t="t"/>
              <a:pathLst>
                <a:path extrusionOk="0" h="1354" w="3848">
                  <a:moveTo>
                    <a:pt x="3239" y="0"/>
                  </a:moveTo>
                  <a:cubicBezTo>
                    <a:pt x="3208" y="0"/>
                    <a:pt x="3176" y="3"/>
                    <a:pt x="3143" y="10"/>
                  </a:cubicBezTo>
                  <a:lnTo>
                    <a:pt x="3155" y="10"/>
                  </a:lnTo>
                  <a:lnTo>
                    <a:pt x="559" y="486"/>
                  </a:lnTo>
                  <a:cubicBezTo>
                    <a:pt x="0" y="553"/>
                    <a:pt x="102" y="1354"/>
                    <a:pt x="609" y="1354"/>
                  </a:cubicBezTo>
                  <a:cubicBezTo>
                    <a:pt x="642" y="1354"/>
                    <a:pt x="677" y="1350"/>
                    <a:pt x="714" y="1343"/>
                  </a:cubicBezTo>
                  <a:lnTo>
                    <a:pt x="3309" y="867"/>
                  </a:lnTo>
                  <a:cubicBezTo>
                    <a:pt x="3847" y="766"/>
                    <a:pt x="3731" y="0"/>
                    <a:pt x="323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1" name="Google Shape;2111;p9"/>
            <p:cNvSpPr/>
            <p:nvPr/>
          </p:nvSpPr>
          <p:spPr>
            <a:xfrm>
              <a:off x="5257090" y="325172"/>
              <a:ext cx="59769" cy="49866"/>
            </a:xfrm>
            <a:custGeom>
              <a:rect b="b" l="l" r="r" t="t"/>
              <a:pathLst>
                <a:path extrusionOk="0" h="1546" w="1853">
                  <a:moveTo>
                    <a:pt x="1003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3" y="1545"/>
                    <a:pt x="1000" y="1545"/>
                  </a:cubicBezTo>
                  <a:cubicBezTo>
                    <a:pt x="1449" y="1545"/>
                    <a:pt x="1853" y="1142"/>
                    <a:pt x="1763" y="631"/>
                  </a:cubicBezTo>
                  <a:cubicBezTo>
                    <a:pt x="1699" y="259"/>
                    <a:pt x="1369" y="1"/>
                    <a:pt x="100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2" name="Google Shape;2112;p9"/>
            <p:cNvSpPr/>
            <p:nvPr/>
          </p:nvSpPr>
          <p:spPr>
            <a:xfrm>
              <a:off x="5326599" y="310528"/>
              <a:ext cx="121408" cy="43512"/>
            </a:xfrm>
            <a:custGeom>
              <a:rect b="b" l="l" r="r" t="t"/>
              <a:pathLst>
                <a:path extrusionOk="0" h="1349" w="3764">
                  <a:moveTo>
                    <a:pt x="3133" y="0"/>
                  </a:moveTo>
                  <a:cubicBezTo>
                    <a:pt x="3121" y="0"/>
                    <a:pt x="3109" y="1"/>
                    <a:pt x="3096" y="2"/>
                  </a:cubicBezTo>
                  <a:lnTo>
                    <a:pt x="501" y="478"/>
                  </a:lnTo>
                  <a:cubicBezTo>
                    <a:pt x="1" y="618"/>
                    <a:pt x="126" y="1348"/>
                    <a:pt x="620" y="1348"/>
                  </a:cubicBezTo>
                  <a:cubicBezTo>
                    <a:pt x="632" y="1348"/>
                    <a:pt x="644" y="1348"/>
                    <a:pt x="656" y="1347"/>
                  </a:cubicBezTo>
                  <a:lnTo>
                    <a:pt x="3251" y="871"/>
                  </a:lnTo>
                  <a:cubicBezTo>
                    <a:pt x="3763" y="731"/>
                    <a:pt x="3638" y="0"/>
                    <a:pt x="313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3" name="Google Shape;2113;p9"/>
            <p:cNvSpPr/>
            <p:nvPr/>
          </p:nvSpPr>
          <p:spPr>
            <a:xfrm>
              <a:off x="5270540" y="399294"/>
              <a:ext cx="60059" cy="50189"/>
            </a:xfrm>
            <a:custGeom>
              <a:rect b="b" l="l" r="r" t="t"/>
              <a:pathLst>
                <a:path extrusionOk="0" h="1556" w="1862">
                  <a:moveTo>
                    <a:pt x="1002" y="1"/>
                  </a:moveTo>
                  <a:cubicBezTo>
                    <a:pt x="958" y="1"/>
                    <a:pt x="914" y="4"/>
                    <a:pt x="870" y="12"/>
                  </a:cubicBezTo>
                  <a:cubicBezTo>
                    <a:pt x="191" y="131"/>
                    <a:pt x="0" y="1012"/>
                    <a:pt x="572" y="1417"/>
                  </a:cubicBezTo>
                  <a:cubicBezTo>
                    <a:pt x="709" y="1513"/>
                    <a:pt x="857" y="1556"/>
                    <a:pt x="1002" y="1556"/>
                  </a:cubicBezTo>
                  <a:cubicBezTo>
                    <a:pt x="1451" y="1556"/>
                    <a:pt x="1862" y="1147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4" name="Google Shape;2114;p9"/>
            <p:cNvSpPr/>
            <p:nvPr/>
          </p:nvSpPr>
          <p:spPr>
            <a:xfrm>
              <a:off x="5339501" y="384586"/>
              <a:ext cx="122440" cy="44028"/>
            </a:xfrm>
            <a:custGeom>
              <a:rect b="b" l="l" r="r" t="t"/>
              <a:pathLst>
                <a:path extrusionOk="0" h="1365" w="3796">
                  <a:moveTo>
                    <a:pt x="3172" y="0"/>
                  </a:moveTo>
                  <a:cubicBezTo>
                    <a:pt x="3153" y="0"/>
                    <a:pt x="3133" y="1"/>
                    <a:pt x="3113" y="4"/>
                  </a:cubicBezTo>
                  <a:lnTo>
                    <a:pt x="518" y="480"/>
                  </a:lnTo>
                  <a:cubicBezTo>
                    <a:pt x="1" y="606"/>
                    <a:pt x="115" y="1364"/>
                    <a:pt x="626" y="1364"/>
                  </a:cubicBezTo>
                  <a:cubicBezTo>
                    <a:pt x="645" y="1364"/>
                    <a:pt x="664" y="1363"/>
                    <a:pt x="684" y="1361"/>
                  </a:cubicBezTo>
                  <a:lnTo>
                    <a:pt x="3268" y="885"/>
                  </a:lnTo>
                  <a:cubicBezTo>
                    <a:pt x="3796" y="747"/>
                    <a:pt x="3682" y="0"/>
                    <a:pt x="317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5" name="Google Shape;2115;p9"/>
            <p:cNvSpPr/>
            <p:nvPr/>
          </p:nvSpPr>
          <p:spPr>
            <a:xfrm>
              <a:off x="5212933" y="708039"/>
              <a:ext cx="250815" cy="224688"/>
            </a:xfrm>
            <a:custGeom>
              <a:rect b="b" l="l" r="r" t="t"/>
              <a:pathLst>
                <a:path extrusionOk="0" h="6966" w="7776">
                  <a:moveTo>
                    <a:pt x="3943" y="1"/>
                  </a:moveTo>
                  <a:cubicBezTo>
                    <a:pt x="2906" y="1"/>
                    <a:pt x="1888" y="469"/>
                    <a:pt x="1227" y="1346"/>
                  </a:cubicBezTo>
                  <a:lnTo>
                    <a:pt x="6966" y="4977"/>
                  </a:lnTo>
                  <a:cubicBezTo>
                    <a:pt x="7775" y="3406"/>
                    <a:pt x="7251" y="1477"/>
                    <a:pt x="5763" y="525"/>
                  </a:cubicBezTo>
                  <a:cubicBezTo>
                    <a:pt x="5199" y="171"/>
                    <a:pt x="4568" y="1"/>
                    <a:pt x="3943" y="1"/>
                  </a:cubicBezTo>
                  <a:close/>
                  <a:moveTo>
                    <a:pt x="822" y="2001"/>
                  </a:moveTo>
                  <a:cubicBezTo>
                    <a:pt x="1" y="3561"/>
                    <a:pt x="524" y="5489"/>
                    <a:pt x="2025" y="6442"/>
                  </a:cubicBezTo>
                  <a:cubicBezTo>
                    <a:pt x="2584" y="6796"/>
                    <a:pt x="3211" y="6966"/>
                    <a:pt x="3833" y="6966"/>
                  </a:cubicBezTo>
                  <a:cubicBezTo>
                    <a:pt x="4864" y="6966"/>
                    <a:pt x="5880" y="6497"/>
                    <a:pt x="6549" y="5620"/>
                  </a:cubicBezTo>
                  <a:lnTo>
                    <a:pt x="822" y="200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6" name="Google Shape;2116;p9"/>
            <p:cNvSpPr/>
            <p:nvPr/>
          </p:nvSpPr>
          <p:spPr>
            <a:xfrm>
              <a:off x="5682211" y="226472"/>
              <a:ext cx="196304" cy="181918"/>
            </a:xfrm>
            <a:custGeom>
              <a:rect b="b" l="l" r="r" t="t"/>
              <a:pathLst>
                <a:path extrusionOk="0" h="5640" w="6086">
                  <a:moveTo>
                    <a:pt x="3609" y="0"/>
                  </a:moveTo>
                  <a:lnTo>
                    <a:pt x="1215" y="1631"/>
                  </a:lnTo>
                  <a:cubicBezTo>
                    <a:pt x="251" y="2286"/>
                    <a:pt x="1" y="3596"/>
                    <a:pt x="656" y="4560"/>
                  </a:cubicBezTo>
                  <a:lnTo>
                    <a:pt x="763" y="4715"/>
                  </a:lnTo>
                  <a:cubicBezTo>
                    <a:pt x="1171" y="5316"/>
                    <a:pt x="1834" y="5640"/>
                    <a:pt x="2508" y="5640"/>
                  </a:cubicBezTo>
                  <a:cubicBezTo>
                    <a:pt x="2916" y="5640"/>
                    <a:pt x="3329" y="5521"/>
                    <a:pt x="3692" y="5275"/>
                  </a:cubicBezTo>
                  <a:lnTo>
                    <a:pt x="6085" y="3644"/>
                  </a:lnTo>
                  <a:lnTo>
                    <a:pt x="3609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7" name="Google Shape;2117;p9"/>
            <p:cNvSpPr/>
            <p:nvPr/>
          </p:nvSpPr>
          <p:spPr>
            <a:xfrm>
              <a:off x="5814714" y="151317"/>
              <a:ext cx="196272" cy="181950"/>
            </a:xfrm>
            <a:custGeom>
              <a:rect b="b" l="l" r="r" t="t"/>
              <a:pathLst>
                <a:path extrusionOk="0" h="5641" w="6085">
                  <a:moveTo>
                    <a:pt x="3580" y="1"/>
                  </a:moveTo>
                  <a:cubicBezTo>
                    <a:pt x="3174" y="1"/>
                    <a:pt x="2765" y="119"/>
                    <a:pt x="2406" y="366"/>
                  </a:cubicBezTo>
                  <a:lnTo>
                    <a:pt x="1" y="1985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5" y="3354"/>
                    <a:pt x="6085" y="2044"/>
                    <a:pt x="5430" y="1080"/>
                  </a:cubicBezTo>
                  <a:lnTo>
                    <a:pt x="5323" y="925"/>
                  </a:lnTo>
                  <a:cubicBezTo>
                    <a:pt x="4915" y="324"/>
                    <a:pt x="4252" y="1"/>
                    <a:pt x="3580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8" name="Google Shape;2118;p9"/>
            <p:cNvSpPr/>
            <p:nvPr/>
          </p:nvSpPr>
          <p:spPr>
            <a:xfrm>
              <a:off x="5624636" y="602242"/>
              <a:ext cx="346032" cy="344032"/>
            </a:xfrm>
            <a:custGeom>
              <a:rect b="b" l="l" r="r" t="t"/>
              <a:pathLst>
                <a:path extrusionOk="0" h="10666" w="10728">
                  <a:moveTo>
                    <a:pt x="5007" y="1"/>
                  </a:moveTo>
                  <a:cubicBezTo>
                    <a:pt x="4823" y="1"/>
                    <a:pt x="4677" y="136"/>
                    <a:pt x="4655" y="328"/>
                  </a:cubicBezTo>
                  <a:lnTo>
                    <a:pt x="4191" y="3805"/>
                  </a:lnTo>
                  <a:lnTo>
                    <a:pt x="714" y="3340"/>
                  </a:lnTo>
                  <a:cubicBezTo>
                    <a:pt x="699" y="3338"/>
                    <a:pt x="683" y="3338"/>
                    <a:pt x="668" y="3338"/>
                  </a:cubicBezTo>
                  <a:cubicBezTo>
                    <a:pt x="475" y="3338"/>
                    <a:pt x="320" y="3474"/>
                    <a:pt x="298" y="3662"/>
                  </a:cubicBezTo>
                  <a:lnTo>
                    <a:pt x="36" y="5638"/>
                  </a:lnTo>
                  <a:cubicBezTo>
                    <a:pt x="0" y="5840"/>
                    <a:pt x="143" y="6031"/>
                    <a:pt x="357" y="6055"/>
                  </a:cubicBezTo>
                  <a:lnTo>
                    <a:pt x="357" y="6043"/>
                  </a:lnTo>
                  <a:lnTo>
                    <a:pt x="3834" y="6507"/>
                  </a:lnTo>
                  <a:lnTo>
                    <a:pt x="3370" y="9984"/>
                  </a:lnTo>
                  <a:cubicBezTo>
                    <a:pt x="3346" y="10186"/>
                    <a:pt x="3489" y="10377"/>
                    <a:pt x="3691" y="10401"/>
                  </a:cubicBezTo>
                  <a:lnTo>
                    <a:pt x="5667" y="10663"/>
                  </a:lnTo>
                  <a:cubicBezTo>
                    <a:pt x="5682" y="10664"/>
                    <a:pt x="5697" y="10665"/>
                    <a:pt x="5712" y="10665"/>
                  </a:cubicBezTo>
                  <a:cubicBezTo>
                    <a:pt x="5897" y="10665"/>
                    <a:pt x="6062" y="10529"/>
                    <a:pt x="6084" y="10341"/>
                  </a:cubicBezTo>
                  <a:lnTo>
                    <a:pt x="6548" y="6864"/>
                  </a:lnTo>
                  <a:lnTo>
                    <a:pt x="10025" y="7329"/>
                  </a:lnTo>
                  <a:cubicBezTo>
                    <a:pt x="10040" y="7331"/>
                    <a:pt x="10055" y="7331"/>
                    <a:pt x="10069" y="7331"/>
                  </a:cubicBezTo>
                  <a:cubicBezTo>
                    <a:pt x="10254" y="7331"/>
                    <a:pt x="10420" y="7195"/>
                    <a:pt x="10442" y="7007"/>
                  </a:cubicBezTo>
                  <a:lnTo>
                    <a:pt x="10704" y="5031"/>
                  </a:lnTo>
                  <a:cubicBezTo>
                    <a:pt x="10728" y="4828"/>
                    <a:pt x="10585" y="4638"/>
                    <a:pt x="10382" y="4614"/>
                  </a:cubicBezTo>
                  <a:lnTo>
                    <a:pt x="6894" y="4150"/>
                  </a:lnTo>
                  <a:lnTo>
                    <a:pt x="7358" y="673"/>
                  </a:lnTo>
                  <a:cubicBezTo>
                    <a:pt x="7382" y="471"/>
                    <a:pt x="7239" y="280"/>
                    <a:pt x="7037" y="256"/>
                  </a:cubicBezTo>
                  <a:lnTo>
                    <a:pt x="5072" y="6"/>
                  </a:lnTo>
                  <a:cubicBezTo>
                    <a:pt x="5050" y="3"/>
                    <a:pt x="5028" y="1"/>
                    <a:pt x="500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9" name="Google Shape;2119;p9"/>
            <p:cNvSpPr/>
            <p:nvPr/>
          </p:nvSpPr>
          <p:spPr>
            <a:xfrm>
              <a:off x="5182226" y="1123290"/>
              <a:ext cx="349870" cy="436217"/>
            </a:xfrm>
            <a:custGeom>
              <a:rect b="b" l="l" r="r" t="t"/>
              <a:pathLst>
                <a:path extrusionOk="0" h="13524" w="10847">
                  <a:moveTo>
                    <a:pt x="4147" y="429"/>
                  </a:moveTo>
                  <a:cubicBezTo>
                    <a:pt x="4437" y="429"/>
                    <a:pt x="4723" y="604"/>
                    <a:pt x="4774" y="997"/>
                  </a:cubicBezTo>
                  <a:cubicBezTo>
                    <a:pt x="4810" y="1188"/>
                    <a:pt x="4751" y="1390"/>
                    <a:pt x="4632" y="1533"/>
                  </a:cubicBezTo>
                  <a:lnTo>
                    <a:pt x="3834" y="1688"/>
                  </a:lnTo>
                  <a:cubicBezTo>
                    <a:pt x="3667" y="1593"/>
                    <a:pt x="3548" y="1426"/>
                    <a:pt x="3512" y="1224"/>
                  </a:cubicBezTo>
                  <a:lnTo>
                    <a:pt x="3500" y="1224"/>
                  </a:lnTo>
                  <a:cubicBezTo>
                    <a:pt x="3386" y="725"/>
                    <a:pt x="3770" y="429"/>
                    <a:pt x="4147" y="429"/>
                  </a:cubicBezTo>
                  <a:close/>
                  <a:moveTo>
                    <a:pt x="7867" y="2749"/>
                  </a:moveTo>
                  <a:cubicBezTo>
                    <a:pt x="8125" y="2749"/>
                    <a:pt x="8352" y="2938"/>
                    <a:pt x="8394" y="3200"/>
                  </a:cubicBezTo>
                  <a:lnTo>
                    <a:pt x="9787" y="10761"/>
                  </a:lnTo>
                  <a:cubicBezTo>
                    <a:pt x="9835" y="11058"/>
                    <a:pt x="9644" y="11344"/>
                    <a:pt x="9346" y="11392"/>
                  </a:cubicBezTo>
                  <a:lnTo>
                    <a:pt x="3084" y="12535"/>
                  </a:lnTo>
                  <a:cubicBezTo>
                    <a:pt x="3049" y="12542"/>
                    <a:pt x="3014" y="12545"/>
                    <a:pt x="2979" y="12545"/>
                  </a:cubicBezTo>
                  <a:cubicBezTo>
                    <a:pt x="2722" y="12545"/>
                    <a:pt x="2493" y="12357"/>
                    <a:pt x="2441" y="12094"/>
                  </a:cubicBezTo>
                  <a:lnTo>
                    <a:pt x="1060" y="4534"/>
                  </a:lnTo>
                  <a:cubicBezTo>
                    <a:pt x="1012" y="4236"/>
                    <a:pt x="1203" y="3950"/>
                    <a:pt x="1512" y="3903"/>
                  </a:cubicBezTo>
                  <a:lnTo>
                    <a:pt x="2250" y="3760"/>
                  </a:lnTo>
                  <a:cubicBezTo>
                    <a:pt x="2293" y="3975"/>
                    <a:pt x="2482" y="4122"/>
                    <a:pt x="2694" y="4122"/>
                  </a:cubicBezTo>
                  <a:cubicBezTo>
                    <a:pt x="2717" y="4122"/>
                    <a:pt x="2739" y="4120"/>
                    <a:pt x="2762" y="4117"/>
                  </a:cubicBezTo>
                  <a:lnTo>
                    <a:pt x="6668" y="3402"/>
                  </a:lnTo>
                  <a:cubicBezTo>
                    <a:pt x="6906" y="3355"/>
                    <a:pt x="7060" y="3129"/>
                    <a:pt x="7025" y="2890"/>
                  </a:cubicBezTo>
                  <a:lnTo>
                    <a:pt x="7763" y="2760"/>
                  </a:lnTo>
                  <a:cubicBezTo>
                    <a:pt x="7798" y="2752"/>
                    <a:pt x="7833" y="2749"/>
                    <a:pt x="7867" y="2749"/>
                  </a:cubicBezTo>
                  <a:close/>
                  <a:moveTo>
                    <a:pt x="4150" y="0"/>
                  </a:moveTo>
                  <a:cubicBezTo>
                    <a:pt x="4081" y="0"/>
                    <a:pt x="4011" y="7"/>
                    <a:pt x="3941" y="21"/>
                  </a:cubicBezTo>
                  <a:cubicBezTo>
                    <a:pt x="3346" y="128"/>
                    <a:pt x="2953" y="700"/>
                    <a:pt x="3072" y="1307"/>
                  </a:cubicBezTo>
                  <a:cubicBezTo>
                    <a:pt x="3108" y="1474"/>
                    <a:pt x="3179" y="1640"/>
                    <a:pt x="3286" y="1783"/>
                  </a:cubicBezTo>
                  <a:lnTo>
                    <a:pt x="2512" y="1926"/>
                  </a:lnTo>
                  <a:cubicBezTo>
                    <a:pt x="2191" y="1986"/>
                    <a:pt x="1988" y="2295"/>
                    <a:pt x="2036" y="2617"/>
                  </a:cubicBezTo>
                  <a:lnTo>
                    <a:pt x="2096" y="2890"/>
                  </a:lnTo>
                  <a:lnTo>
                    <a:pt x="798" y="3129"/>
                  </a:lnTo>
                  <a:cubicBezTo>
                    <a:pt x="322" y="3212"/>
                    <a:pt x="0" y="3676"/>
                    <a:pt x="83" y="4164"/>
                  </a:cubicBezTo>
                  <a:lnTo>
                    <a:pt x="1667" y="12785"/>
                  </a:lnTo>
                  <a:cubicBezTo>
                    <a:pt x="1741" y="13221"/>
                    <a:pt x="2120" y="13524"/>
                    <a:pt x="2548" y="13524"/>
                  </a:cubicBezTo>
                  <a:cubicBezTo>
                    <a:pt x="2599" y="13524"/>
                    <a:pt x="2651" y="13520"/>
                    <a:pt x="2703" y="13511"/>
                  </a:cubicBezTo>
                  <a:lnTo>
                    <a:pt x="10049" y="12165"/>
                  </a:lnTo>
                  <a:cubicBezTo>
                    <a:pt x="10525" y="12082"/>
                    <a:pt x="10847" y="11618"/>
                    <a:pt x="10763" y="11130"/>
                  </a:cubicBezTo>
                  <a:lnTo>
                    <a:pt x="9192" y="2498"/>
                  </a:lnTo>
                  <a:cubicBezTo>
                    <a:pt x="9108" y="2067"/>
                    <a:pt x="8737" y="1766"/>
                    <a:pt x="8316" y="1766"/>
                  </a:cubicBezTo>
                  <a:cubicBezTo>
                    <a:pt x="8259" y="1766"/>
                    <a:pt x="8202" y="1772"/>
                    <a:pt x="8144" y="1783"/>
                  </a:cubicBezTo>
                  <a:lnTo>
                    <a:pt x="6858" y="2009"/>
                  </a:lnTo>
                  <a:lnTo>
                    <a:pt x="6810" y="1736"/>
                  </a:lnTo>
                  <a:cubicBezTo>
                    <a:pt x="6757" y="1446"/>
                    <a:pt x="6499" y="1252"/>
                    <a:pt x="6214" y="1252"/>
                  </a:cubicBezTo>
                  <a:cubicBezTo>
                    <a:pt x="6183" y="1252"/>
                    <a:pt x="6151" y="1255"/>
                    <a:pt x="6120" y="1259"/>
                  </a:cubicBezTo>
                  <a:lnTo>
                    <a:pt x="5179" y="1438"/>
                  </a:lnTo>
                  <a:cubicBezTo>
                    <a:pt x="5227" y="1259"/>
                    <a:pt x="5239" y="1081"/>
                    <a:pt x="5215" y="914"/>
                  </a:cubicBezTo>
                  <a:cubicBezTo>
                    <a:pt x="5120" y="378"/>
                    <a:pt x="4665" y="0"/>
                    <a:pt x="415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0" name="Google Shape;2120;p9"/>
            <p:cNvSpPr/>
            <p:nvPr/>
          </p:nvSpPr>
          <p:spPr>
            <a:xfrm>
              <a:off x="5244414" y="1280275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9" y="1"/>
                    <a:pt x="915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2" y="1502"/>
                    <a:pt x="854" y="1545"/>
                    <a:pt x="1002" y="1545"/>
                  </a:cubicBezTo>
                  <a:cubicBezTo>
                    <a:pt x="1454" y="1545"/>
                    <a:pt x="1862" y="1142"/>
                    <a:pt x="1763" y="631"/>
                  </a:cubicBezTo>
                  <a:cubicBezTo>
                    <a:pt x="1689" y="259"/>
                    <a:pt x="1367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1" name="Google Shape;2121;p9"/>
            <p:cNvSpPr/>
            <p:nvPr/>
          </p:nvSpPr>
          <p:spPr>
            <a:xfrm>
              <a:off x="5311504" y="1265631"/>
              <a:ext cx="125182" cy="43931"/>
            </a:xfrm>
            <a:custGeom>
              <a:rect b="b" l="l" r="r" t="t"/>
              <a:pathLst>
                <a:path extrusionOk="0" h="1362" w="3881">
                  <a:moveTo>
                    <a:pt x="3274" y="0"/>
                  </a:moveTo>
                  <a:cubicBezTo>
                    <a:pt x="3238" y="0"/>
                    <a:pt x="3200" y="5"/>
                    <a:pt x="3160" y="13"/>
                  </a:cubicBezTo>
                  <a:lnTo>
                    <a:pt x="3172" y="13"/>
                  </a:lnTo>
                  <a:lnTo>
                    <a:pt x="576" y="490"/>
                  </a:lnTo>
                  <a:cubicBezTo>
                    <a:pt x="0" y="545"/>
                    <a:pt x="104" y="1362"/>
                    <a:pt x="609" y="1362"/>
                  </a:cubicBezTo>
                  <a:cubicBezTo>
                    <a:pt x="647" y="1362"/>
                    <a:pt x="688" y="1357"/>
                    <a:pt x="731" y="1347"/>
                  </a:cubicBezTo>
                  <a:lnTo>
                    <a:pt x="3314" y="871"/>
                  </a:lnTo>
                  <a:cubicBezTo>
                    <a:pt x="3881" y="793"/>
                    <a:pt x="3774" y="0"/>
                    <a:pt x="3274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2" name="Google Shape;2122;p9"/>
            <p:cNvSpPr/>
            <p:nvPr/>
          </p:nvSpPr>
          <p:spPr>
            <a:xfrm>
              <a:off x="5257090" y="1349784"/>
              <a:ext cx="59769" cy="49866"/>
            </a:xfrm>
            <a:custGeom>
              <a:rect b="b" l="l" r="r" t="t"/>
              <a:pathLst>
                <a:path extrusionOk="0" h="1546" w="1853">
                  <a:moveTo>
                    <a:pt x="1002" y="1"/>
                  </a:moveTo>
                  <a:cubicBezTo>
                    <a:pt x="959" y="1"/>
                    <a:pt x="914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2" y="1502"/>
                    <a:pt x="854" y="1545"/>
                    <a:pt x="1001" y="1545"/>
                  </a:cubicBezTo>
                  <a:cubicBezTo>
                    <a:pt x="1450" y="1545"/>
                    <a:pt x="1852" y="1145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3" name="Google Shape;2123;p9"/>
            <p:cNvSpPr/>
            <p:nvPr/>
          </p:nvSpPr>
          <p:spPr>
            <a:xfrm>
              <a:off x="5326728" y="1335140"/>
              <a:ext cx="121279" cy="43544"/>
            </a:xfrm>
            <a:custGeom>
              <a:rect b="b" l="l" r="r" t="t"/>
              <a:pathLst>
                <a:path extrusionOk="0" h="1350" w="3760">
                  <a:moveTo>
                    <a:pt x="3129" y="0"/>
                  </a:moveTo>
                  <a:cubicBezTo>
                    <a:pt x="3117" y="0"/>
                    <a:pt x="3105" y="1"/>
                    <a:pt x="3092" y="2"/>
                  </a:cubicBezTo>
                  <a:lnTo>
                    <a:pt x="497" y="478"/>
                  </a:lnTo>
                  <a:cubicBezTo>
                    <a:pt x="0" y="628"/>
                    <a:pt x="120" y="1349"/>
                    <a:pt x="605" y="1349"/>
                  </a:cubicBezTo>
                  <a:cubicBezTo>
                    <a:pt x="620" y="1349"/>
                    <a:pt x="636" y="1348"/>
                    <a:pt x="652" y="1347"/>
                  </a:cubicBezTo>
                  <a:lnTo>
                    <a:pt x="3247" y="883"/>
                  </a:lnTo>
                  <a:cubicBezTo>
                    <a:pt x="3759" y="731"/>
                    <a:pt x="3634" y="0"/>
                    <a:pt x="312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4" name="Google Shape;2124;p9"/>
            <p:cNvSpPr/>
            <p:nvPr/>
          </p:nvSpPr>
          <p:spPr>
            <a:xfrm>
              <a:off x="5270540" y="1424293"/>
              <a:ext cx="60059" cy="49834"/>
            </a:xfrm>
            <a:custGeom>
              <a:rect b="b" l="l" r="r" t="t"/>
              <a:pathLst>
                <a:path extrusionOk="0" h="1545" w="1862">
                  <a:moveTo>
                    <a:pt x="1002" y="0"/>
                  </a:moveTo>
                  <a:cubicBezTo>
                    <a:pt x="959" y="0"/>
                    <a:pt x="914" y="4"/>
                    <a:pt x="870" y="12"/>
                  </a:cubicBezTo>
                  <a:cubicBezTo>
                    <a:pt x="191" y="131"/>
                    <a:pt x="0" y="1012"/>
                    <a:pt x="560" y="1405"/>
                  </a:cubicBezTo>
                  <a:cubicBezTo>
                    <a:pt x="701" y="1502"/>
                    <a:pt x="854" y="1545"/>
                    <a:pt x="1002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9"/>
                    <a:pt x="1369" y="0"/>
                    <a:pt x="100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5" name="Google Shape;2125;p9"/>
            <p:cNvSpPr/>
            <p:nvPr/>
          </p:nvSpPr>
          <p:spPr>
            <a:xfrm>
              <a:off x="5339792" y="1409585"/>
              <a:ext cx="121795" cy="43577"/>
            </a:xfrm>
            <a:custGeom>
              <a:rect b="b" l="l" r="r" t="t"/>
              <a:pathLst>
                <a:path extrusionOk="0" h="1351" w="3776">
                  <a:moveTo>
                    <a:pt x="3162" y="0"/>
                  </a:moveTo>
                  <a:cubicBezTo>
                    <a:pt x="3143" y="0"/>
                    <a:pt x="3124" y="1"/>
                    <a:pt x="3104" y="3"/>
                  </a:cubicBezTo>
                  <a:lnTo>
                    <a:pt x="509" y="468"/>
                  </a:lnTo>
                  <a:cubicBezTo>
                    <a:pt x="0" y="606"/>
                    <a:pt x="120" y="1351"/>
                    <a:pt x="628" y="1351"/>
                  </a:cubicBezTo>
                  <a:cubicBezTo>
                    <a:pt x="643" y="1351"/>
                    <a:pt x="659" y="1350"/>
                    <a:pt x="675" y="1349"/>
                  </a:cubicBezTo>
                  <a:lnTo>
                    <a:pt x="3259" y="872"/>
                  </a:lnTo>
                  <a:cubicBezTo>
                    <a:pt x="3775" y="735"/>
                    <a:pt x="3661" y="0"/>
                    <a:pt x="316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6" name="Google Shape;2126;p9"/>
            <p:cNvSpPr/>
            <p:nvPr/>
          </p:nvSpPr>
          <p:spPr>
            <a:xfrm>
              <a:off x="5212933" y="1733296"/>
              <a:ext cx="249267" cy="224043"/>
            </a:xfrm>
            <a:custGeom>
              <a:rect b="b" l="l" r="r" t="t"/>
              <a:pathLst>
                <a:path extrusionOk="0" h="6946" w="7728">
                  <a:moveTo>
                    <a:pt x="3946" y="0"/>
                  </a:moveTo>
                  <a:cubicBezTo>
                    <a:pt x="2915" y="0"/>
                    <a:pt x="1900" y="464"/>
                    <a:pt x="1227" y="1338"/>
                  </a:cubicBezTo>
                  <a:lnTo>
                    <a:pt x="6966" y="4957"/>
                  </a:lnTo>
                  <a:cubicBezTo>
                    <a:pt x="7728" y="3398"/>
                    <a:pt x="7251" y="1469"/>
                    <a:pt x="5775" y="528"/>
                  </a:cubicBezTo>
                  <a:cubicBezTo>
                    <a:pt x="5208" y="172"/>
                    <a:pt x="4573" y="0"/>
                    <a:pt x="3946" y="0"/>
                  </a:cubicBezTo>
                  <a:close/>
                  <a:moveTo>
                    <a:pt x="822" y="1981"/>
                  </a:moveTo>
                  <a:cubicBezTo>
                    <a:pt x="1" y="3552"/>
                    <a:pt x="524" y="5481"/>
                    <a:pt x="2025" y="6422"/>
                  </a:cubicBezTo>
                  <a:cubicBezTo>
                    <a:pt x="2584" y="6775"/>
                    <a:pt x="3211" y="6946"/>
                    <a:pt x="3833" y="6946"/>
                  </a:cubicBezTo>
                  <a:cubicBezTo>
                    <a:pt x="4864" y="6946"/>
                    <a:pt x="5880" y="6477"/>
                    <a:pt x="6549" y="5600"/>
                  </a:cubicBezTo>
                  <a:lnTo>
                    <a:pt x="822" y="198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7" name="Google Shape;2127;p9"/>
            <p:cNvSpPr/>
            <p:nvPr/>
          </p:nvSpPr>
          <p:spPr>
            <a:xfrm>
              <a:off x="5682211" y="1251439"/>
              <a:ext cx="196304" cy="181563"/>
            </a:xfrm>
            <a:custGeom>
              <a:rect b="b" l="l" r="r" t="t"/>
              <a:pathLst>
                <a:path extrusionOk="0" h="5629" w="6086">
                  <a:moveTo>
                    <a:pt x="3609" y="1"/>
                  </a:moveTo>
                  <a:lnTo>
                    <a:pt x="1215" y="1620"/>
                  </a:lnTo>
                  <a:cubicBezTo>
                    <a:pt x="251" y="2275"/>
                    <a:pt x="1" y="3585"/>
                    <a:pt x="656" y="4549"/>
                  </a:cubicBezTo>
                  <a:lnTo>
                    <a:pt x="763" y="4704"/>
                  </a:lnTo>
                  <a:cubicBezTo>
                    <a:pt x="1171" y="5305"/>
                    <a:pt x="1834" y="5629"/>
                    <a:pt x="2508" y="5629"/>
                  </a:cubicBezTo>
                  <a:cubicBezTo>
                    <a:pt x="2916" y="5629"/>
                    <a:pt x="3329" y="5510"/>
                    <a:pt x="3692" y="5264"/>
                  </a:cubicBezTo>
                  <a:lnTo>
                    <a:pt x="6085" y="3644"/>
                  </a:lnTo>
                  <a:lnTo>
                    <a:pt x="3609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8" name="Google Shape;2128;p9"/>
            <p:cNvSpPr/>
            <p:nvPr/>
          </p:nvSpPr>
          <p:spPr>
            <a:xfrm>
              <a:off x="5814714" y="1176188"/>
              <a:ext cx="196272" cy="181660"/>
            </a:xfrm>
            <a:custGeom>
              <a:rect b="b" l="l" r="r" t="t"/>
              <a:pathLst>
                <a:path extrusionOk="0" h="5632" w="6085">
                  <a:moveTo>
                    <a:pt x="3591" y="1"/>
                  </a:moveTo>
                  <a:cubicBezTo>
                    <a:pt x="3182" y="1"/>
                    <a:pt x="2768" y="120"/>
                    <a:pt x="2406" y="369"/>
                  </a:cubicBezTo>
                  <a:lnTo>
                    <a:pt x="1" y="1989"/>
                  </a:lnTo>
                  <a:lnTo>
                    <a:pt x="2477" y="5632"/>
                  </a:lnTo>
                  <a:lnTo>
                    <a:pt x="4870" y="4001"/>
                  </a:lnTo>
                  <a:cubicBezTo>
                    <a:pt x="5835" y="3346"/>
                    <a:pt x="6085" y="2036"/>
                    <a:pt x="5430" y="1072"/>
                  </a:cubicBezTo>
                  <a:lnTo>
                    <a:pt x="5430" y="1072"/>
                  </a:lnTo>
                  <a:lnTo>
                    <a:pt x="5430" y="1084"/>
                  </a:lnTo>
                  <a:lnTo>
                    <a:pt x="5323" y="917"/>
                  </a:lnTo>
                  <a:cubicBezTo>
                    <a:pt x="4917" y="319"/>
                    <a:pt x="4259" y="1"/>
                    <a:pt x="359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9" name="Google Shape;2129;p9"/>
            <p:cNvSpPr/>
            <p:nvPr/>
          </p:nvSpPr>
          <p:spPr>
            <a:xfrm>
              <a:off x="5624636" y="1626564"/>
              <a:ext cx="346032" cy="344387"/>
            </a:xfrm>
            <a:custGeom>
              <a:rect b="b" l="l" r="r" t="t"/>
              <a:pathLst>
                <a:path extrusionOk="0" h="10677" w="10728">
                  <a:moveTo>
                    <a:pt x="5028" y="1"/>
                  </a:moveTo>
                  <a:cubicBezTo>
                    <a:pt x="4843" y="1"/>
                    <a:pt x="4677" y="137"/>
                    <a:pt x="4655" y="325"/>
                  </a:cubicBezTo>
                  <a:lnTo>
                    <a:pt x="4191" y="3813"/>
                  </a:lnTo>
                  <a:lnTo>
                    <a:pt x="714" y="3349"/>
                  </a:lnTo>
                  <a:cubicBezTo>
                    <a:pt x="700" y="3347"/>
                    <a:pt x="685" y="3346"/>
                    <a:pt x="670" y="3346"/>
                  </a:cubicBezTo>
                  <a:cubicBezTo>
                    <a:pt x="485" y="3346"/>
                    <a:pt x="320" y="3483"/>
                    <a:pt x="298" y="3670"/>
                  </a:cubicBezTo>
                  <a:lnTo>
                    <a:pt x="36" y="5647"/>
                  </a:lnTo>
                  <a:cubicBezTo>
                    <a:pt x="0" y="5849"/>
                    <a:pt x="143" y="6040"/>
                    <a:pt x="357" y="6064"/>
                  </a:cubicBezTo>
                  <a:lnTo>
                    <a:pt x="357" y="6052"/>
                  </a:lnTo>
                  <a:lnTo>
                    <a:pt x="3834" y="6516"/>
                  </a:lnTo>
                  <a:lnTo>
                    <a:pt x="3370" y="9993"/>
                  </a:lnTo>
                  <a:cubicBezTo>
                    <a:pt x="3346" y="10195"/>
                    <a:pt x="3489" y="10386"/>
                    <a:pt x="3691" y="10409"/>
                  </a:cubicBezTo>
                  <a:lnTo>
                    <a:pt x="5667" y="10671"/>
                  </a:lnTo>
                  <a:cubicBezTo>
                    <a:pt x="5688" y="10675"/>
                    <a:pt x="5709" y="10677"/>
                    <a:pt x="5730" y="10677"/>
                  </a:cubicBezTo>
                  <a:cubicBezTo>
                    <a:pt x="5907" y="10677"/>
                    <a:pt x="6063" y="10542"/>
                    <a:pt x="6084" y="10350"/>
                  </a:cubicBezTo>
                  <a:lnTo>
                    <a:pt x="6548" y="6873"/>
                  </a:lnTo>
                  <a:lnTo>
                    <a:pt x="10025" y="7338"/>
                  </a:lnTo>
                  <a:cubicBezTo>
                    <a:pt x="10040" y="7339"/>
                    <a:pt x="10055" y="7340"/>
                    <a:pt x="10069" y="7340"/>
                  </a:cubicBezTo>
                  <a:cubicBezTo>
                    <a:pt x="10254" y="7340"/>
                    <a:pt x="10420" y="7204"/>
                    <a:pt x="10442" y="7016"/>
                  </a:cubicBezTo>
                  <a:lnTo>
                    <a:pt x="10704" y="5040"/>
                  </a:lnTo>
                  <a:cubicBezTo>
                    <a:pt x="10728" y="4837"/>
                    <a:pt x="10585" y="4647"/>
                    <a:pt x="10382" y="4623"/>
                  </a:cubicBezTo>
                  <a:lnTo>
                    <a:pt x="6906" y="4159"/>
                  </a:lnTo>
                  <a:lnTo>
                    <a:pt x="7358" y="682"/>
                  </a:lnTo>
                  <a:cubicBezTo>
                    <a:pt x="7394" y="480"/>
                    <a:pt x="7239" y="289"/>
                    <a:pt x="7037" y="265"/>
                  </a:cubicBezTo>
                  <a:lnTo>
                    <a:pt x="5072" y="3"/>
                  </a:lnTo>
                  <a:cubicBezTo>
                    <a:pt x="5057" y="2"/>
                    <a:pt x="5043" y="1"/>
                    <a:pt x="502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0" name="Google Shape;2130;p9"/>
            <p:cNvSpPr/>
            <p:nvPr/>
          </p:nvSpPr>
          <p:spPr>
            <a:xfrm>
              <a:off x="5182226" y="2147999"/>
              <a:ext cx="349870" cy="435862"/>
            </a:xfrm>
            <a:custGeom>
              <a:rect b="b" l="l" r="r" t="t"/>
              <a:pathLst>
                <a:path extrusionOk="0" h="13513" w="10847">
                  <a:moveTo>
                    <a:pt x="4145" y="431"/>
                  </a:moveTo>
                  <a:cubicBezTo>
                    <a:pt x="4436" y="431"/>
                    <a:pt x="4723" y="605"/>
                    <a:pt x="4774" y="994"/>
                  </a:cubicBezTo>
                  <a:cubicBezTo>
                    <a:pt x="4810" y="1185"/>
                    <a:pt x="4751" y="1387"/>
                    <a:pt x="4632" y="1530"/>
                  </a:cubicBezTo>
                  <a:lnTo>
                    <a:pt x="3834" y="1685"/>
                  </a:lnTo>
                  <a:cubicBezTo>
                    <a:pt x="3667" y="1590"/>
                    <a:pt x="3548" y="1423"/>
                    <a:pt x="3512" y="1232"/>
                  </a:cubicBezTo>
                  <a:lnTo>
                    <a:pt x="3500" y="1220"/>
                  </a:lnTo>
                  <a:cubicBezTo>
                    <a:pt x="3386" y="723"/>
                    <a:pt x="3769" y="431"/>
                    <a:pt x="4145" y="431"/>
                  </a:cubicBezTo>
                  <a:close/>
                  <a:moveTo>
                    <a:pt x="7867" y="2734"/>
                  </a:moveTo>
                  <a:cubicBezTo>
                    <a:pt x="8125" y="2734"/>
                    <a:pt x="8352" y="2922"/>
                    <a:pt x="8394" y="3185"/>
                  </a:cubicBezTo>
                  <a:lnTo>
                    <a:pt x="9787" y="10757"/>
                  </a:lnTo>
                  <a:cubicBezTo>
                    <a:pt x="9835" y="11055"/>
                    <a:pt x="9644" y="11341"/>
                    <a:pt x="9346" y="11388"/>
                  </a:cubicBezTo>
                  <a:lnTo>
                    <a:pt x="3084" y="12531"/>
                  </a:lnTo>
                  <a:cubicBezTo>
                    <a:pt x="3047" y="12538"/>
                    <a:pt x="3011" y="12542"/>
                    <a:pt x="2975" y="12542"/>
                  </a:cubicBezTo>
                  <a:cubicBezTo>
                    <a:pt x="2710" y="12542"/>
                    <a:pt x="2483" y="12353"/>
                    <a:pt x="2441" y="12091"/>
                  </a:cubicBezTo>
                  <a:lnTo>
                    <a:pt x="1060" y="4518"/>
                  </a:lnTo>
                  <a:cubicBezTo>
                    <a:pt x="1012" y="4221"/>
                    <a:pt x="1203" y="3935"/>
                    <a:pt x="1512" y="3887"/>
                  </a:cubicBezTo>
                  <a:lnTo>
                    <a:pt x="2250" y="3745"/>
                  </a:lnTo>
                  <a:cubicBezTo>
                    <a:pt x="2292" y="3955"/>
                    <a:pt x="2474" y="4110"/>
                    <a:pt x="2680" y="4110"/>
                  </a:cubicBezTo>
                  <a:cubicBezTo>
                    <a:pt x="2707" y="4110"/>
                    <a:pt x="2735" y="4107"/>
                    <a:pt x="2762" y="4102"/>
                  </a:cubicBezTo>
                  <a:lnTo>
                    <a:pt x="6668" y="3387"/>
                  </a:lnTo>
                  <a:cubicBezTo>
                    <a:pt x="6906" y="3340"/>
                    <a:pt x="7060" y="3114"/>
                    <a:pt x="7025" y="2875"/>
                  </a:cubicBezTo>
                  <a:lnTo>
                    <a:pt x="7763" y="2744"/>
                  </a:lnTo>
                  <a:cubicBezTo>
                    <a:pt x="7798" y="2737"/>
                    <a:pt x="7833" y="2734"/>
                    <a:pt x="7867" y="2734"/>
                  </a:cubicBezTo>
                  <a:close/>
                  <a:moveTo>
                    <a:pt x="4133" y="1"/>
                  </a:moveTo>
                  <a:cubicBezTo>
                    <a:pt x="4070" y="1"/>
                    <a:pt x="4006" y="6"/>
                    <a:pt x="3941" y="18"/>
                  </a:cubicBezTo>
                  <a:cubicBezTo>
                    <a:pt x="3346" y="125"/>
                    <a:pt x="2953" y="708"/>
                    <a:pt x="3072" y="1304"/>
                  </a:cubicBezTo>
                  <a:cubicBezTo>
                    <a:pt x="3108" y="1470"/>
                    <a:pt x="3179" y="1637"/>
                    <a:pt x="3286" y="1780"/>
                  </a:cubicBezTo>
                  <a:lnTo>
                    <a:pt x="2512" y="1923"/>
                  </a:lnTo>
                  <a:cubicBezTo>
                    <a:pt x="2191" y="1982"/>
                    <a:pt x="1988" y="2280"/>
                    <a:pt x="2036" y="2602"/>
                  </a:cubicBezTo>
                  <a:lnTo>
                    <a:pt x="2096" y="2887"/>
                  </a:lnTo>
                  <a:lnTo>
                    <a:pt x="798" y="3114"/>
                  </a:lnTo>
                  <a:cubicBezTo>
                    <a:pt x="322" y="3209"/>
                    <a:pt x="0" y="3673"/>
                    <a:pt x="83" y="4149"/>
                  </a:cubicBezTo>
                  <a:lnTo>
                    <a:pt x="1667" y="12781"/>
                  </a:lnTo>
                  <a:cubicBezTo>
                    <a:pt x="1740" y="13212"/>
                    <a:pt x="2110" y="13512"/>
                    <a:pt x="2531" y="13512"/>
                  </a:cubicBezTo>
                  <a:cubicBezTo>
                    <a:pt x="2587" y="13512"/>
                    <a:pt x="2645" y="13507"/>
                    <a:pt x="2703" y="13496"/>
                  </a:cubicBezTo>
                  <a:lnTo>
                    <a:pt x="10049" y="12162"/>
                  </a:lnTo>
                  <a:cubicBezTo>
                    <a:pt x="10525" y="12067"/>
                    <a:pt x="10847" y="11603"/>
                    <a:pt x="10763" y="11114"/>
                  </a:cubicBezTo>
                  <a:lnTo>
                    <a:pt x="9192" y="2482"/>
                  </a:lnTo>
                  <a:cubicBezTo>
                    <a:pt x="9107" y="2048"/>
                    <a:pt x="8729" y="1755"/>
                    <a:pt x="8303" y="1755"/>
                  </a:cubicBezTo>
                  <a:cubicBezTo>
                    <a:pt x="8250" y="1755"/>
                    <a:pt x="8197" y="1759"/>
                    <a:pt x="8144" y="1768"/>
                  </a:cubicBezTo>
                  <a:lnTo>
                    <a:pt x="6858" y="2006"/>
                  </a:lnTo>
                  <a:lnTo>
                    <a:pt x="6810" y="1732"/>
                  </a:lnTo>
                  <a:cubicBezTo>
                    <a:pt x="6757" y="1442"/>
                    <a:pt x="6499" y="1249"/>
                    <a:pt x="6214" y="1249"/>
                  </a:cubicBezTo>
                  <a:cubicBezTo>
                    <a:pt x="6183" y="1249"/>
                    <a:pt x="6151" y="1251"/>
                    <a:pt x="6120" y="1256"/>
                  </a:cubicBezTo>
                  <a:lnTo>
                    <a:pt x="5179" y="1435"/>
                  </a:lnTo>
                  <a:cubicBezTo>
                    <a:pt x="5227" y="1268"/>
                    <a:pt x="5239" y="1089"/>
                    <a:pt x="5215" y="911"/>
                  </a:cubicBezTo>
                  <a:cubicBezTo>
                    <a:pt x="5119" y="380"/>
                    <a:pt x="4655" y="1"/>
                    <a:pt x="413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1" name="Google Shape;2131;p9"/>
            <p:cNvSpPr/>
            <p:nvPr/>
          </p:nvSpPr>
          <p:spPr>
            <a:xfrm>
              <a:off x="5244414" y="2305274"/>
              <a:ext cx="60059" cy="49834"/>
            </a:xfrm>
            <a:custGeom>
              <a:rect b="b" l="l" r="r" t="t"/>
              <a:pathLst>
                <a:path extrusionOk="0" h="1545" w="1862">
                  <a:moveTo>
                    <a:pt x="1002" y="0"/>
                  </a:moveTo>
                  <a:cubicBezTo>
                    <a:pt x="959" y="0"/>
                    <a:pt x="915" y="4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2" y="1502"/>
                    <a:pt x="854" y="1545"/>
                    <a:pt x="1002" y="1545"/>
                  </a:cubicBezTo>
                  <a:cubicBezTo>
                    <a:pt x="1454" y="1545"/>
                    <a:pt x="1862" y="1142"/>
                    <a:pt x="1763" y="631"/>
                  </a:cubicBezTo>
                  <a:cubicBezTo>
                    <a:pt x="1689" y="258"/>
                    <a:pt x="1367" y="0"/>
                    <a:pt x="100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2" name="Google Shape;2132;p9"/>
            <p:cNvSpPr/>
            <p:nvPr/>
          </p:nvSpPr>
          <p:spPr>
            <a:xfrm>
              <a:off x="5312052" y="2290372"/>
              <a:ext cx="124117" cy="43673"/>
            </a:xfrm>
            <a:custGeom>
              <a:rect b="b" l="l" r="r" t="t"/>
              <a:pathLst>
                <a:path extrusionOk="0" h="1354" w="3848">
                  <a:moveTo>
                    <a:pt x="3238" y="0"/>
                  </a:moveTo>
                  <a:cubicBezTo>
                    <a:pt x="3207" y="0"/>
                    <a:pt x="3176" y="3"/>
                    <a:pt x="3143" y="9"/>
                  </a:cubicBezTo>
                  <a:lnTo>
                    <a:pt x="3155" y="9"/>
                  </a:lnTo>
                  <a:lnTo>
                    <a:pt x="559" y="485"/>
                  </a:lnTo>
                  <a:cubicBezTo>
                    <a:pt x="1" y="564"/>
                    <a:pt x="102" y="1354"/>
                    <a:pt x="608" y="1354"/>
                  </a:cubicBezTo>
                  <a:cubicBezTo>
                    <a:pt x="641" y="1354"/>
                    <a:pt x="677" y="1350"/>
                    <a:pt x="714" y="1343"/>
                  </a:cubicBezTo>
                  <a:lnTo>
                    <a:pt x="3297" y="866"/>
                  </a:lnTo>
                  <a:cubicBezTo>
                    <a:pt x="3847" y="777"/>
                    <a:pt x="3731" y="0"/>
                    <a:pt x="323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3" name="Google Shape;2133;p9"/>
            <p:cNvSpPr/>
            <p:nvPr/>
          </p:nvSpPr>
          <p:spPr>
            <a:xfrm>
              <a:off x="5257090" y="2374687"/>
              <a:ext cx="59769" cy="49931"/>
            </a:xfrm>
            <a:custGeom>
              <a:rect b="b" l="l" r="r" t="t"/>
              <a:pathLst>
                <a:path extrusionOk="0" h="1548" w="1853">
                  <a:moveTo>
                    <a:pt x="1016" y="0"/>
                  </a:moveTo>
                  <a:cubicBezTo>
                    <a:pt x="968" y="0"/>
                    <a:pt x="919" y="5"/>
                    <a:pt x="870" y="15"/>
                  </a:cubicBezTo>
                  <a:cubicBezTo>
                    <a:pt x="191" y="122"/>
                    <a:pt x="1" y="1015"/>
                    <a:pt x="560" y="1408"/>
                  </a:cubicBezTo>
                  <a:cubicBezTo>
                    <a:pt x="701" y="1505"/>
                    <a:pt x="853" y="1548"/>
                    <a:pt x="1000" y="1548"/>
                  </a:cubicBezTo>
                  <a:cubicBezTo>
                    <a:pt x="1449" y="1548"/>
                    <a:pt x="1853" y="1145"/>
                    <a:pt x="1763" y="634"/>
                  </a:cubicBezTo>
                  <a:cubicBezTo>
                    <a:pt x="1700" y="266"/>
                    <a:pt x="1377" y="0"/>
                    <a:pt x="1016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4" name="Google Shape;2134;p9"/>
            <p:cNvSpPr/>
            <p:nvPr/>
          </p:nvSpPr>
          <p:spPr>
            <a:xfrm>
              <a:off x="5326728" y="2359753"/>
              <a:ext cx="121279" cy="43512"/>
            </a:xfrm>
            <a:custGeom>
              <a:rect b="b" l="l" r="r" t="t"/>
              <a:pathLst>
                <a:path extrusionOk="0" h="1349" w="3760">
                  <a:moveTo>
                    <a:pt x="3129" y="0"/>
                  </a:moveTo>
                  <a:cubicBezTo>
                    <a:pt x="3117" y="0"/>
                    <a:pt x="3105" y="1"/>
                    <a:pt x="3092" y="1"/>
                  </a:cubicBezTo>
                  <a:lnTo>
                    <a:pt x="497" y="478"/>
                  </a:lnTo>
                  <a:cubicBezTo>
                    <a:pt x="0" y="628"/>
                    <a:pt x="120" y="1349"/>
                    <a:pt x="605" y="1349"/>
                  </a:cubicBezTo>
                  <a:cubicBezTo>
                    <a:pt x="620" y="1349"/>
                    <a:pt x="636" y="1348"/>
                    <a:pt x="652" y="1347"/>
                  </a:cubicBezTo>
                  <a:lnTo>
                    <a:pt x="3247" y="882"/>
                  </a:lnTo>
                  <a:cubicBezTo>
                    <a:pt x="3759" y="731"/>
                    <a:pt x="3634" y="0"/>
                    <a:pt x="3129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5" name="Google Shape;2135;p9"/>
            <p:cNvSpPr/>
            <p:nvPr/>
          </p:nvSpPr>
          <p:spPr>
            <a:xfrm>
              <a:off x="5270540" y="2448906"/>
              <a:ext cx="60059" cy="49834"/>
            </a:xfrm>
            <a:custGeom>
              <a:rect b="b" l="l" r="r" t="t"/>
              <a:pathLst>
                <a:path extrusionOk="0" h="1545" w="1862">
                  <a:moveTo>
                    <a:pt x="1002" y="0"/>
                  </a:moveTo>
                  <a:cubicBezTo>
                    <a:pt x="959" y="0"/>
                    <a:pt x="914" y="4"/>
                    <a:pt x="870" y="11"/>
                  </a:cubicBezTo>
                  <a:cubicBezTo>
                    <a:pt x="191" y="131"/>
                    <a:pt x="0" y="1012"/>
                    <a:pt x="572" y="1404"/>
                  </a:cubicBezTo>
                  <a:cubicBezTo>
                    <a:pt x="710" y="1501"/>
                    <a:pt x="861" y="1545"/>
                    <a:pt x="1007" y="1545"/>
                  </a:cubicBezTo>
                  <a:cubicBezTo>
                    <a:pt x="1453" y="1545"/>
                    <a:pt x="1861" y="1142"/>
                    <a:pt x="1763" y="631"/>
                  </a:cubicBezTo>
                  <a:cubicBezTo>
                    <a:pt x="1699" y="258"/>
                    <a:pt x="1369" y="0"/>
                    <a:pt x="100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6" name="Google Shape;2136;p9"/>
            <p:cNvSpPr/>
            <p:nvPr/>
          </p:nvSpPr>
          <p:spPr>
            <a:xfrm>
              <a:off x="5339534" y="2434133"/>
              <a:ext cx="122311" cy="43673"/>
            </a:xfrm>
            <a:custGeom>
              <a:rect b="b" l="l" r="r" t="t"/>
              <a:pathLst>
                <a:path extrusionOk="0" h="1354" w="3792">
                  <a:moveTo>
                    <a:pt x="3181" y="1"/>
                  </a:moveTo>
                  <a:cubicBezTo>
                    <a:pt x="3159" y="1"/>
                    <a:pt x="3136" y="2"/>
                    <a:pt x="3112" y="5"/>
                  </a:cubicBezTo>
                  <a:lnTo>
                    <a:pt x="517" y="469"/>
                  </a:lnTo>
                  <a:cubicBezTo>
                    <a:pt x="0" y="607"/>
                    <a:pt x="114" y="1354"/>
                    <a:pt x="625" y="1354"/>
                  </a:cubicBezTo>
                  <a:cubicBezTo>
                    <a:pt x="644" y="1354"/>
                    <a:pt x="663" y="1353"/>
                    <a:pt x="683" y="1351"/>
                  </a:cubicBezTo>
                  <a:lnTo>
                    <a:pt x="3267" y="874"/>
                  </a:lnTo>
                  <a:cubicBezTo>
                    <a:pt x="3792" y="749"/>
                    <a:pt x="3683" y="1"/>
                    <a:pt x="3181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7" name="Google Shape;2137;p9"/>
            <p:cNvSpPr/>
            <p:nvPr/>
          </p:nvSpPr>
          <p:spPr>
            <a:xfrm>
              <a:off x="5212933" y="2757263"/>
              <a:ext cx="250815" cy="224817"/>
            </a:xfrm>
            <a:custGeom>
              <a:rect b="b" l="l" r="r" t="t"/>
              <a:pathLst>
                <a:path extrusionOk="0" h="6970" w="7776">
                  <a:moveTo>
                    <a:pt x="3946" y="1"/>
                  </a:moveTo>
                  <a:cubicBezTo>
                    <a:pt x="2909" y="1"/>
                    <a:pt x="1889" y="472"/>
                    <a:pt x="1227" y="1358"/>
                  </a:cubicBezTo>
                  <a:lnTo>
                    <a:pt x="6966" y="4977"/>
                  </a:lnTo>
                  <a:cubicBezTo>
                    <a:pt x="7775" y="3405"/>
                    <a:pt x="7251" y="1477"/>
                    <a:pt x="5763" y="524"/>
                  </a:cubicBezTo>
                  <a:cubicBezTo>
                    <a:pt x="5200" y="171"/>
                    <a:pt x="4570" y="1"/>
                    <a:pt x="3946" y="1"/>
                  </a:cubicBezTo>
                  <a:close/>
                  <a:moveTo>
                    <a:pt x="822" y="2001"/>
                  </a:moveTo>
                  <a:lnTo>
                    <a:pt x="822" y="2001"/>
                  </a:lnTo>
                  <a:cubicBezTo>
                    <a:pt x="1" y="3572"/>
                    <a:pt x="524" y="5501"/>
                    <a:pt x="2025" y="6442"/>
                  </a:cubicBezTo>
                  <a:cubicBezTo>
                    <a:pt x="2588" y="6797"/>
                    <a:pt x="3219" y="6969"/>
                    <a:pt x="3844" y="6969"/>
                  </a:cubicBezTo>
                  <a:cubicBezTo>
                    <a:pt x="4872" y="6969"/>
                    <a:pt x="5883" y="6505"/>
                    <a:pt x="6549" y="5632"/>
                  </a:cubicBezTo>
                  <a:lnTo>
                    <a:pt x="822" y="200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8" name="Google Shape;2138;p9"/>
            <p:cNvSpPr/>
            <p:nvPr/>
          </p:nvSpPr>
          <p:spPr>
            <a:xfrm>
              <a:off x="5682211" y="2276051"/>
              <a:ext cx="196304" cy="181563"/>
            </a:xfrm>
            <a:custGeom>
              <a:rect b="b" l="l" r="r" t="t"/>
              <a:pathLst>
                <a:path extrusionOk="0" h="5629" w="6086">
                  <a:moveTo>
                    <a:pt x="3609" y="1"/>
                  </a:moveTo>
                  <a:lnTo>
                    <a:pt x="1215" y="1620"/>
                  </a:lnTo>
                  <a:cubicBezTo>
                    <a:pt x="251" y="2275"/>
                    <a:pt x="1" y="3585"/>
                    <a:pt x="656" y="4549"/>
                  </a:cubicBezTo>
                  <a:lnTo>
                    <a:pt x="763" y="4716"/>
                  </a:lnTo>
                  <a:cubicBezTo>
                    <a:pt x="1170" y="5308"/>
                    <a:pt x="1831" y="5629"/>
                    <a:pt x="2505" y="5629"/>
                  </a:cubicBezTo>
                  <a:cubicBezTo>
                    <a:pt x="2914" y="5629"/>
                    <a:pt x="3328" y="5511"/>
                    <a:pt x="3692" y="5263"/>
                  </a:cubicBezTo>
                  <a:lnTo>
                    <a:pt x="6085" y="3644"/>
                  </a:lnTo>
                  <a:lnTo>
                    <a:pt x="3609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9" name="Google Shape;2139;p9"/>
            <p:cNvSpPr/>
            <p:nvPr/>
          </p:nvSpPr>
          <p:spPr>
            <a:xfrm>
              <a:off x="5814714" y="2200542"/>
              <a:ext cx="196272" cy="181918"/>
            </a:xfrm>
            <a:custGeom>
              <a:rect b="b" l="l" r="r" t="t"/>
              <a:pathLst>
                <a:path extrusionOk="0" h="5640" w="6085">
                  <a:moveTo>
                    <a:pt x="3580" y="0"/>
                  </a:moveTo>
                  <a:cubicBezTo>
                    <a:pt x="3174" y="0"/>
                    <a:pt x="2765" y="119"/>
                    <a:pt x="2406" y="365"/>
                  </a:cubicBezTo>
                  <a:lnTo>
                    <a:pt x="1" y="1996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5" y="3354"/>
                    <a:pt x="6085" y="2044"/>
                    <a:pt x="5430" y="1080"/>
                  </a:cubicBezTo>
                  <a:lnTo>
                    <a:pt x="5323" y="925"/>
                  </a:lnTo>
                  <a:cubicBezTo>
                    <a:pt x="4915" y="324"/>
                    <a:pt x="4252" y="0"/>
                    <a:pt x="358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0" name="Google Shape;2140;p9"/>
            <p:cNvSpPr/>
            <p:nvPr/>
          </p:nvSpPr>
          <p:spPr>
            <a:xfrm>
              <a:off x="5624636" y="2651177"/>
              <a:ext cx="346032" cy="344387"/>
            </a:xfrm>
            <a:custGeom>
              <a:rect b="b" l="l" r="r" t="t"/>
              <a:pathLst>
                <a:path extrusionOk="0" h="10677" w="10728">
                  <a:moveTo>
                    <a:pt x="5026" y="1"/>
                  </a:moveTo>
                  <a:cubicBezTo>
                    <a:pt x="4832" y="1"/>
                    <a:pt x="4677" y="137"/>
                    <a:pt x="4643" y="325"/>
                  </a:cubicBezTo>
                  <a:lnTo>
                    <a:pt x="4191" y="3813"/>
                  </a:lnTo>
                  <a:lnTo>
                    <a:pt x="714" y="3349"/>
                  </a:lnTo>
                  <a:cubicBezTo>
                    <a:pt x="699" y="3347"/>
                    <a:pt x="683" y="3346"/>
                    <a:pt x="668" y="3346"/>
                  </a:cubicBezTo>
                  <a:cubicBezTo>
                    <a:pt x="475" y="3346"/>
                    <a:pt x="319" y="3483"/>
                    <a:pt x="286" y="3670"/>
                  </a:cubicBezTo>
                  <a:lnTo>
                    <a:pt x="36" y="5647"/>
                  </a:lnTo>
                  <a:cubicBezTo>
                    <a:pt x="0" y="5849"/>
                    <a:pt x="143" y="6028"/>
                    <a:pt x="357" y="6063"/>
                  </a:cubicBezTo>
                  <a:lnTo>
                    <a:pt x="3834" y="6516"/>
                  </a:lnTo>
                  <a:lnTo>
                    <a:pt x="3370" y="10004"/>
                  </a:lnTo>
                  <a:cubicBezTo>
                    <a:pt x="3346" y="10207"/>
                    <a:pt x="3489" y="10385"/>
                    <a:pt x="3691" y="10421"/>
                  </a:cubicBezTo>
                  <a:lnTo>
                    <a:pt x="5667" y="10671"/>
                  </a:lnTo>
                  <a:cubicBezTo>
                    <a:pt x="5688" y="10675"/>
                    <a:pt x="5709" y="10677"/>
                    <a:pt x="5730" y="10677"/>
                  </a:cubicBezTo>
                  <a:cubicBezTo>
                    <a:pt x="5907" y="10677"/>
                    <a:pt x="6063" y="10543"/>
                    <a:pt x="6084" y="10362"/>
                  </a:cubicBezTo>
                  <a:lnTo>
                    <a:pt x="6548" y="6873"/>
                  </a:lnTo>
                  <a:lnTo>
                    <a:pt x="10025" y="7337"/>
                  </a:lnTo>
                  <a:cubicBezTo>
                    <a:pt x="10040" y="7339"/>
                    <a:pt x="10055" y="7340"/>
                    <a:pt x="10069" y="7340"/>
                  </a:cubicBezTo>
                  <a:cubicBezTo>
                    <a:pt x="10254" y="7340"/>
                    <a:pt x="10420" y="7204"/>
                    <a:pt x="10442" y="7016"/>
                  </a:cubicBezTo>
                  <a:lnTo>
                    <a:pt x="10704" y="5039"/>
                  </a:lnTo>
                  <a:cubicBezTo>
                    <a:pt x="10728" y="4837"/>
                    <a:pt x="10585" y="4647"/>
                    <a:pt x="10382" y="4623"/>
                  </a:cubicBezTo>
                  <a:lnTo>
                    <a:pt x="6906" y="4170"/>
                  </a:lnTo>
                  <a:lnTo>
                    <a:pt x="7358" y="682"/>
                  </a:lnTo>
                  <a:cubicBezTo>
                    <a:pt x="7394" y="479"/>
                    <a:pt x="7239" y="289"/>
                    <a:pt x="7037" y="265"/>
                  </a:cubicBezTo>
                  <a:lnTo>
                    <a:pt x="5072" y="3"/>
                  </a:lnTo>
                  <a:cubicBezTo>
                    <a:pt x="5056" y="1"/>
                    <a:pt x="5041" y="1"/>
                    <a:pt x="5026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1" name="Google Shape;2141;p9"/>
            <p:cNvSpPr/>
            <p:nvPr/>
          </p:nvSpPr>
          <p:spPr>
            <a:xfrm>
              <a:off x="5182226" y="3172611"/>
              <a:ext cx="349870" cy="436507"/>
            </a:xfrm>
            <a:custGeom>
              <a:rect b="b" l="l" r="r" t="t"/>
              <a:pathLst>
                <a:path extrusionOk="0" h="13533" w="10847">
                  <a:moveTo>
                    <a:pt x="4151" y="435"/>
                  </a:moveTo>
                  <a:cubicBezTo>
                    <a:pt x="4440" y="435"/>
                    <a:pt x="4723" y="608"/>
                    <a:pt x="4774" y="994"/>
                  </a:cubicBezTo>
                  <a:cubicBezTo>
                    <a:pt x="4810" y="1196"/>
                    <a:pt x="4751" y="1387"/>
                    <a:pt x="4632" y="1542"/>
                  </a:cubicBezTo>
                  <a:lnTo>
                    <a:pt x="3834" y="1685"/>
                  </a:lnTo>
                  <a:cubicBezTo>
                    <a:pt x="3667" y="1589"/>
                    <a:pt x="3548" y="1423"/>
                    <a:pt x="3512" y="1232"/>
                  </a:cubicBezTo>
                  <a:lnTo>
                    <a:pt x="3500" y="1232"/>
                  </a:lnTo>
                  <a:cubicBezTo>
                    <a:pt x="3386" y="732"/>
                    <a:pt x="3773" y="435"/>
                    <a:pt x="4151" y="435"/>
                  </a:cubicBezTo>
                  <a:close/>
                  <a:moveTo>
                    <a:pt x="7872" y="2745"/>
                  </a:moveTo>
                  <a:cubicBezTo>
                    <a:pt x="8127" y="2745"/>
                    <a:pt x="8352" y="2924"/>
                    <a:pt x="8394" y="3185"/>
                  </a:cubicBezTo>
                  <a:lnTo>
                    <a:pt x="9787" y="10769"/>
                  </a:lnTo>
                  <a:cubicBezTo>
                    <a:pt x="9835" y="11067"/>
                    <a:pt x="9644" y="11341"/>
                    <a:pt x="9346" y="11400"/>
                  </a:cubicBezTo>
                  <a:lnTo>
                    <a:pt x="3084" y="12543"/>
                  </a:lnTo>
                  <a:cubicBezTo>
                    <a:pt x="3047" y="12550"/>
                    <a:pt x="3011" y="12553"/>
                    <a:pt x="2976" y="12553"/>
                  </a:cubicBezTo>
                  <a:cubicBezTo>
                    <a:pt x="2710" y="12553"/>
                    <a:pt x="2483" y="12364"/>
                    <a:pt x="2441" y="12091"/>
                  </a:cubicBezTo>
                  <a:lnTo>
                    <a:pt x="1060" y="4530"/>
                  </a:lnTo>
                  <a:cubicBezTo>
                    <a:pt x="1012" y="4233"/>
                    <a:pt x="1203" y="3947"/>
                    <a:pt x="1512" y="3887"/>
                  </a:cubicBezTo>
                  <a:lnTo>
                    <a:pt x="2250" y="3756"/>
                  </a:lnTo>
                  <a:cubicBezTo>
                    <a:pt x="2292" y="3965"/>
                    <a:pt x="2472" y="4110"/>
                    <a:pt x="2676" y="4110"/>
                  </a:cubicBezTo>
                  <a:cubicBezTo>
                    <a:pt x="2704" y="4110"/>
                    <a:pt x="2733" y="4107"/>
                    <a:pt x="2762" y="4102"/>
                  </a:cubicBezTo>
                  <a:lnTo>
                    <a:pt x="6668" y="3399"/>
                  </a:lnTo>
                  <a:cubicBezTo>
                    <a:pt x="6906" y="3351"/>
                    <a:pt x="7060" y="3125"/>
                    <a:pt x="7025" y="2887"/>
                  </a:cubicBezTo>
                  <a:lnTo>
                    <a:pt x="7763" y="2756"/>
                  </a:lnTo>
                  <a:cubicBezTo>
                    <a:pt x="7800" y="2749"/>
                    <a:pt x="7836" y="2745"/>
                    <a:pt x="7872" y="2745"/>
                  </a:cubicBezTo>
                  <a:close/>
                  <a:moveTo>
                    <a:pt x="4133" y="1"/>
                  </a:moveTo>
                  <a:cubicBezTo>
                    <a:pt x="4070" y="1"/>
                    <a:pt x="4005" y="6"/>
                    <a:pt x="3941" y="18"/>
                  </a:cubicBezTo>
                  <a:cubicBezTo>
                    <a:pt x="3346" y="125"/>
                    <a:pt x="2953" y="708"/>
                    <a:pt x="3072" y="1304"/>
                  </a:cubicBezTo>
                  <a:cubicBezTo>
                    <a:pt x="3108" y="1482"/>
                    <a:pt x="3179" y="1649"/>
                    <a:pt x="3286" y="1780"/>
                  </a:cubicBezTo>
                  <a:lnTo>
                    <a:pt x="2512" y="1935"/>
                  </a:lnTo>
                  <a:cubicBezTo>
                    <a:pt x="2191" y="1994"/>
                    <a:pt x="1988" y="2304"/>
                    <a:pt x="2036" y="2613"/>
                  </a:cubicBezTo>
                  <a:lnTo>
                    <a:pt x="2096" y="2899"/>
                  </a:lnTo>
                  <a:lnTo>
                    <a:pt x="798" y="3125"/>
                  </a:lnTo>
                  <a:cubicBezTo>
                    <a:pt x="322" y="3220"/>
                    <a:pt x="0" y="3685"/>
                    <a:pt x="83" y="4173"/>
                  </a:cubicBezTo>
                  <a:lnTo>
                    <a:pt x="1667" y="12793"/>
                  </a:lnTo>
                  <a:cubicBezTo>
                    <a:pt x="1741" y="13229"/>
                    <a:pt x="2120" y="13533"/>
                    <a:pt x="2548" y="13533"/>
                  </a:cubicBezTo>
                  <a:cubicBezTo>
                    <a:pt x="2599" y="13533"/>
                    <a:pt x="2651" y="13528"/>
                    <a:pt x="2703" y="13519"/>
                  </a:cubicBezTo>
                  <a:lnTo>
                    <a:pt x="10049" y="12174"/>
                  </a:lnTo>
                  <a:cubicBezTo>
                    <a:pt x="10525" y="12079"/>
                    <a:pt x="10847" y="11614"/>
                    <a:pt x="10763" y="11138"/>
                  </a:cubicBezTo>
                  <a:lnTo>
                    <a:pt x="9192" y="2506"/>
                  </a:lnTo>
                  <a:cubicBezTo>
                    <a:pt x="9107" y="2070"/>
                    <a:pt x="8727" y="1767"/>
                    <a:pt x="8298" y="1767"/>
                  </a:cubicBezTo>
                  <a:cubicBezTo>
                    <a:pt x="8247" y="1767"/>
                    <a:pt x="8196" y="1771"/>
                    <a:pt x="8144" y="1780"/>
                  </a:cubicBezTo>
                  <a:lnTo>
                    <a:pt x="6858" y="2018"/>
                  </a:lnTo>
                  <a:lnTo>
                    <a:pt x="6810" y="1744"/>
                  </a:lnTo>
                  <a:cubicBezTo>
                    <a:pt x="6758" y="1459"/>
                    <a:pt x="6508" y="1258"/>
                    <a:pt x="6228" y="1258"/>
                  </a:cubicBezTo>
                  <a:cubicBezTo>
                    <a:pt x="6192" y="1258"/>
                    <a:pt x="6156" y="1261"/>
                    <a:pt x="6120" y="1268"/>
                  </a:cubicBezTo>
                  <a:lnTo>
                    <a:pt x="5179" y="1435"/>
                  </a:lnTo>
                  <a:cubicBezTo>
                    <a:pt x="5227" y="1268"/>
                    <a:pt x="5239" y="1089"/>
                    <a:pt x="5215" y="923"/>
                  </a:cubicBezTo>
                  <a:cubicBezTo>
                    <a:pt x="5119" y="381"/>
                    <a:pt x="4655" y="1"/>
                    <a:pt x="413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2" name="Google Shape;2142;p9"/>
            <p:cNvSpPr/>
            <p:nvPr/>
          </p:nvSpPr>
          <p:spPr>
            <a:xfrm>
              <a:off x="5244414" y="3329886"/>
              <a:ext cx="60059" cy="49834"/>
            </a:xfrm>
            <a:custGeom>
              <a:rect b="b" l="l" r="r" t="t"/>
              <a:pathLst>
                <a:path extrusionOk="0" h="1545" w="1862">
                  <a:moveTo>
                    <a:pt x="1002" y="0"/>
                  </a:moveTo>
                  <a:cubicBezTo>
                    <a:pt x="959" y="0"/>
                    <a:pt x="915" y="4"/>
                    <a:pt x="870" y="11"/>
                  </a:cubicBezTo>
                  <a:cubicBezTo>
                    <a:pt x="191" y="130"/>
                    <a:pt x="1" y="1011"/>
                    <a:pt x="560" y="1404"/>
                  </a:cubicBezTo>
                  <a:cubicBezTo>
                    <a:pt x="702" y="1501"/>
                    <a:pt x="854" y="1545"/>
                    <a:pt x="1002" y="1545"/>
                  </a:cubicBezTo>
                  <a:cubicBezTo>
                    <a:pt x="1454" y="1545"/>
                    <a:pt x="1862" y="1142"/>
                    <a:pt x="1763" y="630"/>
                  </a:cubicBezTo>
                  <a:cubicBezTo>
                    <a:pt x="1689" y="258"/>
                    <a:pt x="1367" y="0"/>
                    <a:pt x="1002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3" name="Google Shape;2143;p9"/>
            <p:cNvSpPr/>
            <p:nvPr/>
          </p:nvSpPr>
          <p:spPr>
            <a:xfrm>
              <a:off x="5311601" y="3314856"/>
              <a:ext cx="125085" cy="43996"/>
            </a:xfrm>
            <a:custGeom>
              <a:rect b="b" l="l" r="r" t="t"/>
              <a:pathLst>
                <a:path extrusionOk="0" h="1364" w="3878">
                  <a:moveTo>
                    <a:pt x="3271" y="0"/>
                  </a:moveTo>
                  <a:cubicBezTo>
                    <a:pt x="3235" y="0"/>
                    <a:pt x="3197" y="4"/>
                    <a:pt x="3157" y="13"/>
                  </a:cubicBezTo>
                  <a:lnTo>
                    <a:pt x="3169" y="13"/>
                  </a:lnTo>
                  <a:lnTo>
                    <a:pt x="573" y="489"/>
                  </a:lnTo>
                  <a:cubicBezTo>
                    <a:pt x="1" y="555"/>
                    <a:pt x="100" y="1364"/>
                    <a:pt x="597" y="1364"/>
                  </a:cubicBezTo>
                  <a:cubicBezTo>
                    <a:pt x="638" y="1364"/>
                    <a:pt x="682" y="1358"/>
                    <a:pt x="728" y="1347"/>
                  </a:cubicBezTo>
                  <a:lnTo>
                    <a:pt x="3311" y="870"/>
                  </a:lnTo>
                  <a:cubicBezTo>
                    <a:pt x="3878" y="793"/>
                    <a:pt x="3771" y="0"/>
                    <a:pt x="3271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4" name="Google Shape;2144;p9"/>
            <p:cNvSpPr/>
            <p:nvPr/>
          </p:nvSpPr>
          <p:spPr>
            <a:xfrm>
              <a:off x="5257090" y="3399267"/>
              <a:ext cx="59769" cy="49963"/>
            </a:xfrm>
            <a:custGeom>
              <a:rect b="b" l="l" r="r" t="t"/>
              <a:pathLst>
                <a:path extrusionOk="0" h="1549" w="1853">
                  <a:moveTo>
                    <a:pt x="1016" y="1"/>
                  </a:moveTo>
                  <a:cubicBezTo>
                    <a:pt x="968" y="1"/>
                    <a:pt x="919" y="6"/>
                    <a:pt x="870" y="15"/>
                  </a:cubicBezTo>
                  <a:cubicBezTo>
                    <a:pt x="191" y="134"/>
                    <a:pt x="1" y="1015"/>
                    <a:pt x="560" y="1408"/>
                  </a:cubicBezTo>
                  <a:cubicBezTo>
                    <a:pt x="701" y="1505"/>
                    <a:pt x="853" y="1549"/>
                    <a:pt x="1000" y="1549"/>
                  </a:cubicBezTo>
                  <a:cubicBezTo>
                    <a:pt x="1449" y="1549"/>
                    <a:pt x="1853" y="1146"/>
                    <a:pt x="1763" y="635"/>
                  </a:cubicBezTo>
                  <a:cubicBezTo>
                    <a:pt x="1700" y="267"/>
                    <a:pt x="1377" y="1"/>
                    <a:pt x="1016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5" name="Google Shape;2145;p9"/>
            <p:cNvSpPr/>
            <p:nvPr/>
          </p:nvSpPr>
          <p:spPr>
            <a:xfrm>
              <a:off x="5326599" y="3384688"/>
              <a:ext cx="121279" cy="43544"/>
            </a:xfrm>
            <a:custGeom>
              <a:rect b="b" l="l" r="r" t="t"/>
              <a:pathLst>
                <a:path extrusionOk="0" h="1350" w="3760">
                  <a:moveTo>
                    <a:pt x="3144" y="1"/>
                  </a:moveTo>
                  <a:cubicBezTo>
                    <a:pt x="3128" y="1"/>
                    <a:pt x="3113" y="2"/>
                    <a:pt x="3096" y="3"/>
                  </a:cubicBezTo>
                  <a:lnTo>
                    <a:pt x="501" y="467"/>
                  </a:lnTo>
                  <a:cubicBezTo>
                    <a:pt x="1" y="619"/>
                    <a:pt x="126" y="1350"/>
                    <a:pt x="620" y="1350"/>
                  </a:cubicBezTo>
                  <a:cubicBezTo>
                    <a:pt x="632" y="1350"/>
                    <a:pt x="644" y="1349"/>
                    <a:pt x="656" y="1348"/>
                  </a:cubicBezTo>
                  <a:lnTo>
                    <a:pt x="3251" y="872"/>
                  </a:lnTo>
                  <a:cubicBezTo>
                    <a:pt x="3759" y="722"/>
                    <a:pt x="3640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6" name="Google Shape;2146;p9"/>
            <p:cNvSpPr/>
            <p:nvPr/>
          </p:nvSpPr>
          <p:spPr>
            <a:xfrm>
              <a:off x="5270540" y="3473486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8" y="1"/>
                    <a:pt x="914" y="5"/>
                    <a:pt x="870" y="12"/>
                  </a:cubicBezTo>
                  <a:cubicBezTo>
                    <a:pt x="191" y="131"/>
                    <a:pt x="0" y="1012"/>
                    <a:pt x="560" y="1405"/>
                  </a:cubicBezTo>
                  <a:cubicBezTo>
                    <a:pt x="701" y="1502"/>
                    <a:pt x="854" y="1546"/>
                    <a:pt x="1003" y="1546"/>
                  </a:cubicBezTo>
                  <a:cubicBezTo>
                    <a:pt x="1454" y="1546"/>
                    <a:pt x="1861" y="1145"/>
                    <a:pt x="1763" y="643"/>
                  </a:cubicBezTo>
                  <a:cubicBezTo>
                    <a:pt x="1699" y="260"/>
                    <a:pt x="1369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7" name="Google Shape;2147;p9"/>
            <p:cNvSpPr/>
            <p:nvPr/>
          </p:nvSpPr>
          <p:spPr>
            <a:xfrm>
              <a:off x="5339792" y="3458810"/>
              <a:ext cx="121892" cy="43577"/>
            </a:xfrm>
            <a:custGeom>
              <a:rect b="b" l="l" r="r" t="t"/>
              <a:pathLst>
                <a:path extrusionOk="0" h="1351" w="3779">
                  <a:moveTo>
                    <a:pt x="3152" y="1"/>
                  </a:moveTo>
                  <a:cubicBezTo>
                    <a:pt x="3136" y="1"/>
                    <a:pt x="3120" y="2"/>
                    <a:pt x="3104" y="3"/>
                  </a:cubicBezTo>
                  <a:lnTo>
                    <a:pt x="509" y="479"/>
                  </a:lnTo>
                  <a:cubicBezTo>
                    <a:pt x="0" y="618"/>
                    <a:pt x="120" y="1350"/>
                    <a:pt x="627" y="1350"/>
                  </a:cubicBezTo>
                  <a:cubicBezTo>
                    <a:pt x="643" y="1350"/>
                    <a:pt x="659" y="1350"/>
                    <a:pt x="675" y="1348"/>
                  </a:cubicBezTo>
                  <a:lnTo>
                    <a:pt x="3259" y="872"/>
                  </a:lnTo>
                  <a:cubicBezTo>
                    <a:pt x="3779" y="733"/>
                    <a:pt x="3660" y="1"/>
                    <a:pt x="315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8" name="Google Shape;2148;p9"/>
            <p:cNvSpPr/>
            <p:nvPr/>
          </p:nvSpPr>
          <p:spPr>
            <a:xfrm>
              <a:off x="5212933" y="3782714"/>
              <a:ext cx="249267" cy="224140"/>
            </a:xfrm>
            <a:custGeom>
              <a:rect b="b" l="l" r="r" t="t"/>
              <a:pathLst>
                <a:path extrusionOk="0" h="6949" w="7728">
                  <a:moveTo>
                    <a:pt x="3944" y="0"/>
                  </a:moveTo>
                  <a:cubicBezTo>
                    <a:pt x="2914" y="0"/>
                    <a:pt x="1900" y="466"/>
                    <a:pt x="1227" y="1331"/>
                  </a:cubicBezTo>
                  <a:lnTo>
                    <a:pt x="6966" y="4963"/>
                  </a:lnTo>
                  <a:cubicBezTo>
                    <a:pt x="7728" y="3391"/>
                    <a:pt x="7251" y="1474"/>
                    <a:pt x="5775" y="534"/>
                  </a:cubicBezTo>
                  <a:cubicBezTo>
                    <a:pt x="5207" y="173"/>
                    <a:pt x="4572" y="0"/>
                    <a:pt x="3944" y="0"/>
                  </a:cubicBezTo>
                  <a:close/>
                  <a:moveTo>
                    <a:pt x="822" y="1974"/>
                  </a:moveTo>
                  <a:lnTo>
                    <a:pt x="822" y="1974"/>
                  </a:lnTo>
                  <a:cubicBezTo>
                    <a:pt x="1" y="3546"/>
                    <a:pt x="524" y="5475"/>
                    <a:pt x="2025" y="6415"/>
                  </a:cubicBezTo>
                  <a:cubicBezTo>
                    <a:pt x="2587" y="6775"/>
                    <a:pt x="3218" y="6948"/>
                    <a:pt x="3842" y="6948"/>
                  </a:cubicBezTo>
                  <a:cubicBezTo>
                    <a:pt x="4870" y="6948"/>
                    <a:pt x="5882" y="6480"/>
                    <a:pt x="6549" y="5606"/>
                  </a:cubicBezTo>
                  <a:lnTo>
                    <a:pt x="822" y="1974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9" name="Google Shape;2149;p9"/>
            <p:cNvSpPr/>
            <p:nvPr/>
          </p:nvSpPr>
          <p:spPr>
            <a:xfrm>
              <a:off x="5682211" y="3300663"/>
              <a:ext cx="196304" cy="181660"/>
            </a:xfrm>
            <a:custGeom>
              <a:rect b="b" l="l" r="r" t="t"/>
              <a:pathLst>
                <a:path extrusionOk="0" h="5632" w="6086">
                  <a:moveTo>
                    <a:pt x="3609" y="1"/>
                  </a:moveTo>
                  <a:lnTo>
                    <a:pt x="1215" y="1632"/>
                  </a:lnTo>
                  <a:cubicBezTo>
                    <a:pt x="251" y="2275"/>
                    <a:pt x="1" y="3584"/>
                    <a:pt x="656" y="4549"/>
                  </a:cubicBezTo>
                  <a:lnTo>
                    <a:pt x="763" y="4715"/>
                  </a:lnTo>
                  <a:cubicBezTo>
                    <a:pt x="1172" y="5311"/>
                    <a:pt x="1837" y="5632"/>
                    <a:pt x="2514" y="5632"/>
                  </a:cubicBezTo>
                  <a:cubicBezTo>
                    <a:pt x="2920" y="5632"/>
                    <a:pt x="3330" y="5516"/>
                    <a:pt x="3692" y="5275"/>
                  </a:cubicBezTo>
                  <a:lnTo>
                    <a:pt x="6085" y="3644"/>
                  </a:lnTo>
                  <a:lnTo>
                    <a:pt x="3609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0" name="Google Shape;2150;p9"/>
            <p:cNvSpPr/>
            <p:nvPr/>
          </p:nvSpPr>
          <p:spPr>
            <a:xfrm>
              <a:off x="5814714" y="3225154"/>
              <a:ext cx="196272" cy="181918"/>
            </a:xfrm>
            <a:custGeom>
              <a:rect b="b" l="l" r="r" t="t"/>
              <a:pathLst>
                <a:path extrusionOk="0" h="5640" w="6085">
                  <a:moveTo>
                    <a:pt x="3580" y="0"/>
                  </a:moveTo>
                  <a:cubicBezTo>
                    <a:pt x="3174" y="0"/>
                    <a:pt x="2765" y="118"/>
                    <a:pt x="2406" y="365"/>
                  </a:cubicBezTo>
                  <a:lnTo>
                    <a:pt x="1" y="1996"/>
                  </a:lnTo>
                  <a:lnTo>
                    <a:pt x="2477" y="5640"/>
                  </a:lnTo>
                  <a:lnTo>
                    <a:pt x="4870" y="4008"/>
                  </a:lnTo>
                  <a:cubicBezTo>
                    <a:pt x="5835" y="3354"/>
                    <a:pt x="6085" y="2044"/>
                    <a:pt x="5430" y="1091"/>
                  </a:cubicBezTo>
                  <a:lnTo>
                    <a:pt x="5323" y="925"/>
                  </a:lnTo>
                  <a:cubicBezTo>
                    <a:pt x="4915" y="324"/>
                    <a:pt x="4252" y="0"/>
                    <a:pt x="358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1" name="Google Shape;2151;p9"/>
            <p:cNvSpPr/>
            <p:nvPr/>
          </p:nvSpPr>
          <p:spPr>
            <a:xfrm>
              <a:off x="5624636" y="3676079"/>
              <a:ext cx="346032" cy="344387"/>
            </a:xfrm>
            <a:custGeom>
              <a:rect b="b" l="l" r="r" t="t"/>
              <a:pathLst>
                <a:path extrusionOk="0" h="10677" w="10728">
                  <a:moveTo>
                    <a:pt x="5010" y="0"/>
                  </a:moveTo>
                  <a:cubicBezTo>
                    <a:pt x="4832" y="0"/>
                    <a:pt x="4677" y="135"/>
                    <a:pt x="4655" y="327"/>
                  </a:cubicBezTo>
                  <a:lnTo>
                    <a:pt x="4191" y="3804"/>
                  </a:lnTo>
                  <a:lnTo>
                    <a:pt x="714" y="3340"/>
                  </a:lnTo>
                  <a:cubicBezTo>
                    <a:pt x="700" y="3338"/>
                    <a:pt x="685" y="3337"/>
                    <a:pt x="670" y="3337"/>
                  </a:cubicBezTo>
                  <a:cubicBezTo>
                    <a:pt x="485" y="3337"/>
                    <a:pt x="320" y="3473"/>
                    <a:pt x="298" y="3661"/>
                  </a:cubicBezTo>
                  <a:lnTo>
                    <a:pt x="36" y="5638"/>
                  </a:lnTo>
                  <a:cubicBezTo>
                    <a:pt x="0" y="5840"/>
                    <a:pt x="143" y="6030"/>
                    <a:pt x="357" y="6054"/>
                  </a:cubicBezTo>
                  <a:lnTo>
                    <a:pt x="3834" y="6519"/>
                  </a:lnTo>
                  <a:lnTo>
                    <a:pt x="3370" y="9995"/>
                  </a:lnTo>
                  <a:cubicBezTo>
                    <a:pt x="3346" y="10198"/>
                    <a:pt x="3489" y="10388"/>
                    <a:pt x="3691" y="10412"/>
                  </a:cubicBezTo>
                  <a:lnTo>
                    <a:pt x="5667" y="10674"/>
                  </a:lnTo>
                  <a:cubicBezTo>
                    <a:pt x="5682" y="10676"/>
                    <a:pt x="5697" y="10676"/>
                    <a:pt x="5712" y="10676"/>
                  </a:cubicBezTo>
                  <a:cubicBezTo>
                    <a:pt x="5897" y="10676"/>
                    <a:pt x="6062" y="10540"/>
                    <a:pt x="6084" y="10352"/>
                  </a:cubicBezTo>
                  <a:lnTo>
                    <a:pt x="6548" y="6876"/>
                  </a:lnTo>
                  <a:lnTo>
                    <a:pt x="10025" y="7328"/>
                  </a:lnTo>
                  <a:cubicBezTo>
                    <a:pt x="10046" y="7332"/>
                    <a:pt x="10067" y="7334"/>
                    <a:pt x="10087" y="7334"/>
                  </a:cubicBezTo>
                  <a:cubicBezTo>
                    <a:pt x="10265" y="7334"/>
                    <a:pt x="10420" y="7199"/>
                    <a:pt x="10442" y="7007"/>
                  </a:cubicBezTo>
                  <a:lnTo>
                    <a:pt x="10704" y="5042"/>
                  </a:lnTo>
                  <a:cubicBezTo>
                    <a:pt x="10728" y="4840"/>
                    <a:pt x="10585" y="4649"/>
                    <a:pt x="10382" y="4625"/>
                  </a:cubicBezTo>
                  <a:lnTo>
                    <a:pt x="6906" y="4161"/>
                  </a:lnTo>
                  <a:lnTo>
                    <a:pt x="7358" y="685"/>
                  </a:lnTo>
                  <a:cubicBezTo>
                    <a:pt x="7394" y="482"/>
                    <a:pt x="7239" y="292"/>
                    <a:pt x="7037" y="268"/>
                  </a:cubicBezTo>
                  <a:lnTo>
                    <a:pt x="5072" y="6"/>
                  </a:lnTo>
                  <a:cubicBezTo>
                    <a:pt x="5051" y="2"/>
                    <a:pt x="5030" y="0"/>
                    <a:pt x="5010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2" name="Google Shape;2152;p9"/>
            <p:cNvSpPr/>
            <p:nvPr/>
          </p:nvSpPr>
          <p:spPr>
            <a:xfrm>
              <a:off x="5182226" y="4197223"/>
              <a:ext cx="349870" cy="436120"/>
            </a:xfrm>
            <a:custGeom>
              <a:rect b="b" l="l" r="r" t="t"/>
              <a:pathLst>
                <a:path extrusionOk="0" h="13521" w="10847">
                  <a:moveTo>
                    <a:pt x="4151" y="435"/>
                  </a:moveTo>
                  <a:cubicBezTo>
                    <a:pt x="4440" y="435"/>
                    <a:pt x="4723" y="608"/>
                    <a:pt x="4774" y="994"/>
                  </a:cubicBezTo>
                  <a:cubicBezTo>
                    <a:pt x="4810" y="1184"/>
                    <a:pt x="4751" y="1387"/>
                    <a:pt x="4632" y="1542"/>
                  </a:cubicBezTo>
                  <a:lnTo>
                    <a:pt x="3834" y="1684"/>
                  </a:lnTo>
                  <a:cubicBezTo>
                    <a:pt x="3667" y="1589"/>
                    <a:pt x="3548" y="1434"/>
                    <a:pt x="3512" y="1244"/>
                  </a:cubicBezTo>
                  <a:lnTo>
                    <a:pt x="3500" y="1232"/>
                  </a:lnTo>
                  <a:cubicBezTo>
                    <a:pt x="3386" y="732"/>
                    <a:pt x="3773" y="435"/>
                    <a:pt x="4151" y="435"/>
                  </a:cubicBezTo>
                  <a:close/>
                  <a:moveTo>
                    <a:pt x="7867" y="2746"/>
                  </a:moveTo>
                  <a:cubicBezTo>
                    <a:pt x="8125" y="2746"/>
                    <a:pt x="8352" y="2934"/>
                    <a:pt x="8394" y="3196"/>
                  </a:cubicBezTo>
                  <a:lnTo>
                    <a:pt x="9787" y="10757"/>
                  </a:lnTo>
                  <a:cubicBezTo>
                    <a:pt x="9835" y="11055"/>
                    <a:pt x="9644" y="11340"/>
                    <a:pt x="9346" y="11400"/>
                  </a:cubicBezTo>
                  <a:lnTo>
                    <a:pt x="3084" y="12543"/>
                  </a:lnTo>
                  <a:cubicBezTo>
                    <a:pt x="3053" y="12548"/>
                    <a:pt x="3023" y="12550"/>
                    <a:pt x="2992" y="12550"/>
                  </a:cubicBezTo>
                  <a:cubicBezTo>
                    <a:pt x="2730" y="12550"/>
                    <a:pt x="2494" y="12369"/>
                    <a:pt x="2441" y="12102"/>
                  </a:cubicBezTo>
                  <a:lnTo>
                    <a:pt x="1060" y="4530"/>
                  </a:lnTo>
                  <a:cubicBezTo>
                    <a:pt x="1012" y="4232"/>
                    <a:pt x="1203" y="3947"/>
                    <a:pt x="1512" y="3899"/>
                  </a:cubicBezTo>
                  <a:lnTo>
                    <a:pt x="2250" y="3768"/>
                  </a:lnTo>
                  <a:cubicBezTo>
                    <a:pt x="2292" y="3968"/>
                    <a:pt x="2474" y="4121"/>
                    <a:pt x="2680" y="4121"/>
                  </a:cubicBezTo>
                  <a:cubicBezTo>
                    <a:pt x="2707" y="4121"/>
                    <a:pt x="2735" y="4119"/>
                    <a:pt x="2762" y="4113"/>
                  </a:cubicBezTo>
                  <a:lnTo>
                    <a:pt x="6668" y="3399"/>
                  </a:lnTo>
                  <a:cubicBezTo>
                    <a:pt x="6906" y="3351"/>
                    <a:pt x="7060" y="3125"/>
                    <a:pt x="7025" y="2887"/>
                  </a:cubicBezTo>
                  <a:lnTo>
                    <a:pt x="7763" y="2756"/>
                  </a:lnTo>
                  <a:cubicBezTo>
                    <a:pt x="7798" y="2749"/>
                    <a:pt x="7833" y="2746"/>
                    <a:pt x="7867" y="2746"/>
                  </a:cubicBezTo>
                  <a:close/>
                  <a:moveTo>
                    <a:pt x="4133" y="0"/>
                  </a:moveTo>
                  <a:cubicBezTo>
                    <a:pt x="4070" y="0"/>
                    <a:pt x="4006" y="6"/>
                    <a:pt x="3941" y="18"/>
                  </a:cubicBezTo>
                  <a:cubicBezTo>
                    <a:pt x="3346" y="125"/>
                    <a:pt x="2953" y="708"/>
                    <a:pt x="3072" y="1303"/>
                  </a:cubicBezTo>
                  <a:cubicBezTo>
                    <a:pt x="3108" y="1482"/>
                    <a:pt x="3179" y="1637"/>
                    <a:pt x="3286" y="1780"/>
                  </a:cubicBezTo>
                  <a:lnTo>
                    <a:pt x="2512" y="1923"/>
                  </a:lnTo>
                  <a:cubicBezTo>
                    <a:pt x="2191" y="1982"/>
                    <a:pt x="1988" y="2292"/>
                    <a:pt x="2036" y="2601"/>
                  </a:cubicBezTo>
                  <a:lnTo>
                    <a:pt x="2096" y="2887"/>
                  </a:lnTo>
                  <a:lnTo>
                    <a:pt x="798" y="3125"/>
                  </a:lnTo>
                  <a:cubicBezTo>
                    <a:pt x="322" y="3208"/>
                    <a:pt x="0" y="3673"/>
                    <a:pt x="83" y="4161"/>
                  </a:cubicBezTo>
                  <a:lnTo>
                    <a:pt x="1667" y="12793"/>
                  </a:lnTo>
                  <a:cubicBezTo>
                    <a:pt x="1741" y="13218"/>
                    <a:pt x="2120" y="13520"/>
                    <a:pt x="2548" y="13520"/>
                  </a:cubicBezTo>
                  <a:cubicBezTo>
                    <a:pt x="2599" y="13520"/>
                    <a:pt x="2651" y="13516"/>
                    <a:pt x="2703" y="13507"/>
                  </a:cubicBezTo>
                  <a:lnTo>
                    <a:pt x="10049" y="12162"/>
                  </a:lnTo>
                  <a:cubicBezTo>
                    <a:pt x="10525" y="12079"/>
                    <a:pt x="10847" y="11602"/>
                    <a:pt x="10763" y="11126"/>
                  </a:cubicBezTo>
                  <a:lnTo>
                    <a:pt x="9192" y="2494"/>
                  </a:lnTo>
                  <a:cubicBezTo>
                    <a:pt x="9108" y="2064"/>
                    <a:pt x="8737" y="1763"/>
                    <a:pt x="8316" y="1763"/>
                  </a:cubicBezTo>
                  <a:cubicBezTo>
                    <a:pt x="8259" y="1763"/>
                    <a:pt x="8202" y="1768"/>
                    <a:pt x="8144" y="1780"/>
                  </a:cubicBezTo>
                  <a:lnTo>
                    <a:pt x="6858" y="2018"/>
                  </a:lnTo>
                  <a:lnTo>
                    <a:pt x="6810" y="1732"/>
                  </a:lnTo>
                  <a:cubicBezTo>
                    <a:pt x="6756" y="1451"/>
                    <a:pt x="6497" y="1249"/>
                    <a:pt x="6210" y="1249"/>
                  </a:cubicBezTo>
                  <a:cubicBezTo>
                    <a:pt x="6180" y="1249"/>
                    <a:pt x="6150" y="1251"/>
                    <a:pt x="6120" y="1256"/>
                  </a:cubicBezTo>
                  <a:lnTo>
                    <a:pt x="5179" y="1434"/>
                  </a:lnTo>
                  <a:cubicBezTo>
                    <a:pt x="5227" y="1268"/>
                    <a:pt x="5239" y="1089"/>
                    <a:pt x="5215" y="910"/>
                  </a:cubicBezTo>
                  <a:cubicBezTo>
                    <a:pt x="5119" y="380"/>
                    <a:pt x="4655" y="0"/>
                    <a:pt x="4133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3" name="Google Shape;2153;p9"/>
            <p:cNvSpPr/>
            <p:nvPr/>
          </p:nvSpPr>
          <p:spPr>
            <a:xfrm>
              <a:off x="5244414" y="4354466"/>
              <a:ext cx="60059" cy="49866"/>
            </a:xfrm>
            <a:custGeom>
              <a:rect b="b" l="l" r="r" t="t"/>
              <a:pathLst>
                <a:path extrusionOk="0" h="1546" w="1862">
                  <a:moveTo>
                    <a:pt x="1002" y="1"/>
                  </a:moveTo>
                  <a:cubicBezTo>
                    <a:pt x="959" y="1"/>
                    <a:pt x="915" y="5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2" y="1502"/>
                    <a:pt x="854" y="1545"/>
                    <a:pt x="1002" y="1545"/>
                  </a:cubicBezTo>
                  <a:cubicBezTo>
                    <a:pt x="1454" y="1545"/>
                    <a:pt x="1862" y="1142"/>
                    <a:pt x="1763" y="631"/>
                  </a:cubicBezTo>
                  <a:cubicBezTo>
                    <a:pt x="1689" y="259"/>
                    <a:pt x="1367" y="1"/>
                    <a:pt x="1002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4" name="Google Shape;2154;p9"/>
            <p:cNvSpPr/>
            <p:nvPr/>
          </p:nvSpPr>
          <p:spPr>
            <a:xfrm>
              <a:off x="5312149" y="4339952"/>
              <a:ext cx="123988" cy="43383"/>
            </a:xfrm>
            <a:custGeom>
              <a:rect b="b" l="l" r="r" t="t"/>
              <a:pathLst>
                <a:path extrusionOk="0" h="1345" w="3844">
                  <a:moveTo>
                    <a:pt x="3236" y="0"/>
                  </a:moveTo>
                  <a:cubicBezTo>
                    <a:pt x="3205" y="0"/>
                    <a:pt x="3173" y="3"/>
                    <a:pt x="3140" y="10"/>
                  </a:cubicBezTo>
                  <a:lnTo>
                    <a:pt x="3152" y="10"/>
                  </a:lnTo>
                  <a:lnTo>
                    <a:pt x="556" y="474"/>
                  </a:lnTo>
                  <a:cubicBezTo>
                    <a:pt x="1" y="552"/>
                    <a:pt x="98" y="1344"/>
                    <a:pt x="597" y="1344"/>
                  </a:cubicBezTo>
                  <a:cubicBezTo>
                    <a:pt x="633" y="1344"/>
                    <a:pt x="671" y="1340"/>
                    <a:pt x="711" y="1331"/>
                  </a:cubicBezTo>
                  <a:lnTo>
                    <a:pt x="3294" y="867"/>
                  </a:lnTo>
                  <a:cubicBezTo>
                    <a:pt x="3844" y="766"/>
                    <a:pt x="3728" y="0"/>
                    <a:pt x="3236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5" name="Google Shape;2155;p9"/>
            <p:cNvSpPr/>
            <p:nvPr/>
          </p:nvSpPr>
          <p:spPr>
            <a:xfrm>
              <a:off x="5257090" y="4423976"/>
              <a:ext cx="59769" cy="49866"/>
            </a:xfrm>
            <a:custGeom>
              <a:rect b="b" l="l" r="r" t="t"/>
              <a:pathLst>
                <a:path extrusionOk="0" h="1546" w="1853">
                  <a:moveTo>
                    <a:pt x="1003" y="1"/>
                  </a:moveTo>
                  <a:cubicBezTo>
                    <a:pt x="959" y="1"/>
                    <a:pt x="914" y="5"/>
                    <a:pt x="870" y="12"/>
                  </a:cubicBezTo>
                  <a:cubicBezTo>
                    <a:pt x="191" y="131"/>
                    <a:pt x="1" y="1012"/>
                    <a:pt x="560" y="1405"/>
                  </a:cubicBezTo>
                  <a:cubicBezTo>
                    <a:pt x="701" y="1502"/>
                    <a:pt x="853" y="1546"/>
                    <a:pt x="1000" y="1546"/>
                  </a:cubicBezTo>
                  <a:cubicBezTo>
                    <a:pt x="1449" y="1546"/>
                    <a:pt x="1853" y="1142"/>
                    <a:pt x="1763" y="631"/>
                  </a:cubicBezTo>
                  <a:cubicBezTo>
                    <a:pt x="1699" y="259"/>
                    <a:pt x="1369" y="1"/>
                    <a:pt x="1003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6" name="Google Shape;2156;p9"/>
            <p:cNvSpPr/>
            <p:nvPr/>
          </p:nvSpPr>
          <p:spPr>
            <a:xfrm>
              <a:off x="5326599" y="4409300"/>
              <a:ext cx="121279" cy="43544"/>
            </a:xfrm>
            <a:custGeom>
              <a:rect b="b" l="l" r="r" t="t"/>
              <a:pathLst>
                <a:path extrusionOk="0" h="1350" w="3760">
                  <a:moveTo>
                    <a:pt x="3144" y="1"/>
                  </a:moveTo>
                  <a:cubicBezTo>
                    <a:pt x="3128" y="1"/>
                    <a:pt x="3113" y="1"/>
                    <a:pt x="3096" y="3"/>
                  </a:cubicBezTo>
                  <a:lnTo>
                    <a:pt x="501" y="467"/>
                  </a:lnTo>
                  <a:cubicBezTo>
                    <a:pt x="1" y="618"/>
                    <a:pt x="126" y="1349"/>
                    <a:pt x="620" y="1349"/>
                  </a:cubicBezTo>
                  <a:cubicBezTo>
                    <a:pt x="632" y="1349"/>
                    <a:pt x="644" y="1349"/>
                    <a:pt x="656" y="1348"/>
                  </a:cubicBezTo>
                  <a:lnTo>
                    <a:pt x="3251" y="872"/>
                  </a:lnTo>
                  <a:cubicBezTo>
                    <a:pt x="3759" y="722"/>
                    <a:pt x="3640" y="1"/>
                    <a:pt x="3144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7" name="Google Shape;2157;p9"/>
            <p:cNvSpPr/>
            <p:nvPr/>
          </p:nvSpPr>
          <p:spPr>
            <a:xfrm>
              <a:off x="5270540" y="4498130"/>
              <a:ext cx="60059" cy="50221"/>
            </a:xfrm>
            <a:custGeom>
              <a:rect b="b" l="l" r="r" t="t"/>
              <a:pathLst>
                <a:path extrusionOk="0" h="1557" w="1862">
                  <a:moveTo>
                    <a:pt x="998" y="0"/>
                  </a:moveTo>
                  <a:cubicBezTo>
                    <a:pt x="956" y="0"/>
                    <a:pt x="913" y="4"/>
                    <a:pt x="870" y="11"/>
                  </a:cubicBezTo>
                  <a:cubicBezTo>
                    <a:pt x="191" y="130"/>
                    <a:pt x="0" y="1011"/>
                    <a:pt x="560" y="1416"/>
                  </a:cubicBezTo>
                  <a:cubicBezTo>
                    <a:pt x="701" y="1513"/>
                    <a:pt x="854" y="1556"/>
                    <a:pt x="1002" y="1556"/>
                  </a:cubicBezTo>
                  <a:cubicBezTo>
                    <a:pt x="1453" y="1556"/>
                    <a:pt x="1861" y="1153"/>
                    <a:pt x="1763" y="642"/>
                  </a:cubicBezTo>
                  <a:cubicBezTo>
                    <a:pt x="1699" y="268"/>
                    <a:pt x="1366" y="0"/>
                    <a:pt x="99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8" name="Google Shape;2158;p9"/>
            <p:cNvSpPr/>
            <p:nvPr/>
          </p:nvSpPr>
          <p:spPr>
            <a:xfrm>
              <a:off x="5339630" y="4483390"/>
              <a:ext cx="122311" cy="43673"/>
            </a:xfrm>
            <a:custGeom>
              <a:rect b="b" l="l" r="r" t="t"/>
              <a:pathLst>
                <a:path extrusionOk="0" h="1354" w="3792">
                  <a:moveTo>
                    <a:pt x="3168" y="1"/>
                  </a:moveTo>
                  <a:cubicBezTo>
                    <a:pt x="3149" y="1"/>
                    <a:pt x="3129" y="2"/>
                    <a:pt x="3109" y="4"/>
                  </a:cubicBezTo>
                  <a:lnTo>
                    <a:pt x="514" y="480"/>
                  </a:lnTo>
                  <a:cubicBezTo>
                    <a:pt x="0" y="605"/>
                    <a:pt x="110" y="1354"/>
                    <a:pt x="612" y="1354"/>
                  </a:cubicBezTo>
                  <a:cubicBezTo>
                    <a:pt x="634" y="1354"/>
                    <a:pt x="657" y="1352"/>
                    <a:pt x="680" y="1349"/>
                  </a:cubicBezTo>
                  <a:lnTo>
                    <a:pt x="3264" y="885"/>
                  </a:lnTo>
                  <a:cubicBezTo>
                    <a:pt x="3792" y="747"/>
                    <a:pt x="3678" y="1"/>
                    <a:pt x="316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9" name="Google Shape;2159;p9"/>
            <p:cNvSpPr/>
            <p:nvPr/>
          </p:nvSpPr>
          <p:spPr>
            <a:xfrm>
              <a:off x="5212933" y="4806843"/>
              <a:ext cx="250815" cy="224624"/>
            </a:xfrm>
            <a:custGeom>
              <a:rect b="b" l="l" r="r" t="t"/>
              <a:pathLst>
                <a:path extrusionOk="0" h="6964" w="7776">
                  <a:moveTo>
                    <a:pt x="3943" y="1"/>
                  </a:moveTo>
                  <a:cubicBezTo>
                    <a:pt x="2906" y="1"/>
                    <a:pt x="1888" y="470"/>
                    <a:pt x="1227" y="1346"/>
                  </a:cubicBezTo>
                  <a:lnTo>
                    <a:pt x="6966" y="4978"/>
                  </a:lnTo>
                  <a:cubicBezTo>
                    <a:pt x="7775" y="3406"/>
                    <a:pt x="7251" y="1465"/>
                    <a:pt x="5763" y="525"/>
                  </a:cubicBezTo>
                  <a:cubicBezTo>
                    <a:pt x="5199" y="171"/>
                    <a:pt x="4568" y="1"/>
                    <a:pt x="3943" y="1"/>
                  </a:cubicBezTo>
                  <a:close/>
                  <a:moveTo>
                    <a:pt x="822" y="1989"/>
                  </a:moveTo>
                  <a:lnTo>
                    <a:pt x="822" y="1989"/>
                  </a:lnTo>
                  <a:cubicBezTo>
                    <a:pt x="1" y="3561"/>
                    <a:pt x="524" y="5490"/>
                    <a:pt x="2025" y="6430"/>
                  </a:cubicBezTo>
                  <a:cubicBezTo>
                    <a:pt x="2587" y="6790"/>
                    <a:pt x="3218" y="6963"/>
                    <a:pt x="3842" y="6963"/>
                  </a:cubicBezTo>
                  <a:cubicBezTo>
                    <a:pt x="4870" y="6963"/>
                    <a:pt x="5882" y="6495"/>
                    <a:pt x="6549" y="5621"/>
                  </a:cubicBezTo>
                  <a:lnTo>
                    <a:pt x="822" y="1989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0" name="Google Shape;2160;p9"/>
            <p:cNvSpPr/>
            <p:nvPr/>
          </p:nvSpPr>
          <p:spPr>
            <a:xfrm>
              <a:off x="5682211" y="4325276"/>
              <a:ext cx="196304" cy="181918"/>
            </a:xfrm>
            <a:custGeom>
              <a:rect b="b" l="l" r="r" t="t"/>
              <a:pathLst>
                <a:path extrusionOk="0" h="5640" w="6086">
                  <a:moveTo>
                    <a:pt x="3609" y="0"/>
                  </a:moveTo>
                  <a:lnTo>
                    <a:pt x="1215" y="1632"/>
                  </a:lnTo>
                  <a:cubicBezTo>
                    <a:pt x="251" y="2286"/>
                    <a:pt x="1" y="3596"/>
                    <a:pt x="656" y="4560"/>
                  </a:cubicBezTo>
                  <a:lnTo>
                    <a:pt x="763" y="4715"/>
                  </a:lnTo>
                  <a:cubicBezTo>
                    <a:pt x="1171" y="5316"/>
                    <a:pt x="1834" y="5640"/>
                    <a:pt x="2508" y="5640"/>
                  </a:cubicBezTo>
                  <a:cubicBezTo>
                    <a:pt x="2916" y="5640"/>
                    <a:pt x="3329" y="5522"/>
                    <a:pt x="3692" y="5275"/>
                  </a:cubicBezTo>
                  <a:lnTo>
                    <a:pt x="6085" y="3644"/>
                  </a:lnTo>
                  <a:lnTo>
                    <a:pt x="3609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1" name="Google Shape;2161;p9"/>
            <p:cNvSpPr/>
            <p:nvPr/>
          </p:nvSpPr>
          <p:spPr>
            <a:xfrm>
              <a:off x="5814714" y="4249734"/>
              <a:ext cx="196272" cy="181950"/>
            </a:xfrm>
            <a:custGeom>
              <a:rect b="b" l="l" r="r" t="t"/>
              <a:pathLst>
                <a:path extrusionOk="0" h="5641" w="6085">
                  <a:moveTo>
                    <a:pt x="3580" y="1"/>
                  </a:moveTo>
                  <a:cubicBezTo>
                    <a:pt x="3174" y="1"/>
                    <a:pt x="2765" y="119"/>
                    <a:pt x="2406" y="366"/>
                  </a:cubicBezTo>
                  <a:lnTo>
                    <a:pt x="1" y="1997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5" y="3354"/>
                    <a:pt x="6085" y="2045"/>
                    <a:pt x="5430" y="1092"/>
                  </a:cubicBezTo>
                  <a:lnTo>
                    <a:pt x="5323" y="926"/>
                  </a:lnTo>
                  <a:cubicBezTo>
                    <a:pt x="4915" y="325"/>
                    <a:pt x="4252" y="1"/>
                    <a:pt x="3580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2" name="Google Shape;2162;p9"/>
            <p:cNvSpPr/>
            <p:nvPr/>
          </p:nvSpPr>
          <p:spPr>
            <a:xfrm>
              <a:off x="5624636" y="4700692"/>
              <a:ext cx="346032" cy="344387"/>
            </a:xfrm>
            <a:custGeom>
              <a:rect b="b" l="l" r="r" t="t"/>
              <a:pathLst>
                <a:path extrusionOk="0" h="10677" w="10728">
                  <a:moveTo>
                    <a:pt x="5007" y="0"/>
                  </a:moveTo>
                  <a:cubicBezTo>
                    <a:pt x="4823" y="0"/>
                    <a:pt x="4677" y="135"/>
                    <a:pt x="4655" y="327"/>
                  </a:cubicBezTo>
                  <a:lnTo>
                    <a:pt x="4191" y="3804"/>
                  </a:lnTo>
                  <a:lnTo>
                    <a:pt x="714" y="3339"/>
                  </a:lnTo>
                  <a:cubicBezTo>
                    <a:pt x="699" y="3338"/>
                    <a:pt x="683" y="3337"/>
                    <a:pt x="668" y="3337"/>
                  </a:cubicBezTo>
                  <a:cubicBezTo>
                    <a:pt x="475" y="3337"/>
                    <a:pt x="320" y="3473"/>
                    <a:pt x="298" y="3661"/>
                  </a:cubicBezTo>
                  <a:lnTo>
                    <a:pt x="36" y="5637"/>
                  </a:lnTo>
                  <a:cubicBezTo>
                    <a:pt x="0" y="5840"/>
                    <a:pt x="143" y="6030"/>
                    <a:pt x="357" y="6054"/>
                  </a:cubicBezTo>
                  <a:lnTo>
                    <a:pt x="3834" y="6518"/>
                  </a:lnTo>
                  <a:lnTo>
                    <a:pt x="3370" y="9995"/>
                  </a:lnTo>
                  <a:cubicBezTo>
                    <a:pt x="3346" y="10197"/>
                    <a:pt x="3489" y="10388"/>
                    <a:pt x="3691" y="10412"/>
                  </a:cubicBezTo>
                  <a:lnTo>
                    <a:pt x="5667" y="10674"/>
                  </a:lnTo>
                  <a:cubicBezTo>
                    <a:pt x="5682" y="10675"/>
                    <a:pt x="5697" y="10676"/>
                    <a:pt x="5712" y="10676"/>
                  </a:cubicBezTo>
                  <a:cubicBezTo>
                    <a:pt x="5897" y="10676"/>
                    <a:pt x="6062" y="10540"/>
                    <a:pt x="6084" y="10352"/>
                  </a:cubicBezTo>
                  <a:lnTo>
                    <a:pt x="6548" y="6876"/>
                  </a:lnTo>
                  <a:lnTo>
                    <a:pt x="10025" y="7328"/>
                  </a:lnTo>
                  <a:cubicBezTo>
                    <a:pt x="10045" y="7331"/>
                    <a:pt x="10064" y="7333"/>
                    <a:pt x="10084" y="7333"/>
                  </a:cubicBezTo>
                  <a:cubicBezTo>
                    <a:pt x="10263" y="7333"/>
                    <a:pt x="10420" y="7189"/>
                    <a:pt x="10442" y="7007"/>
                  </a:cubicBezTo>
                  <a:lnTo>
                    <a:pt x="10704" y="5042"/>
                  </a:lnTo>
                  <a:cubicBezTo>
                    <a:pt x="10728" y="4828"/>
                    <a:pt x="10585" y="4649"/>
                    <a:pt x="10382" y="4613"/>
                  </a:cubicBezTo>
                  <a:lnTo>
                    <a:pt x="6906" y="4161"/>
                  </a:lnTo>
                  <a:lnTo>
                    <a:pt x="7358" y="684"/>
                  </a:lnTo>
                  <a:cubicBezTo>
                    <a:pt x="7394" y="470"/>
                    <a:pt x="7239" y="291"/>
                    <a:pt x="7037" y="256"/>
                  </a:cubicBezTo>
                  <a:lnTo>
                    <a:pt x="5072" y="6"/>
                  </a:lnTo>
                  <a:cubicBezTo>
                    <a:pt x="5050" y="2"/>
                    <a:pt x="5028" y="0"/>
                    <a:pt x="500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3" name="Google Shape;2163;p9"/>
            <p:cNvSpPr/>
            <p:nvPr/>
          </p:nvSpPr>
          <p:spPr>
            <a:xfrm>
              <a:off x="4657631" y="226472"/>
              <a:ext cx="196272" cy="181918"/>
            </a:xfrm>
            <a:custGeom>
              <a:rect b="b" l="l" r="r" t="t"/>
              <a:pathLst>
                <a:path extrusionOk="0" h="5640" w="6085">
                  <a:moveTo>
                    <a:pt x="3596" y="0"/>
                  </a:moveTo>
                  <a:lnTo>
                    <a:pt x="1215" y="1631"/>
                  </a:lnTo>
                  <a:cubicBezTo>
                    <a:pt x="250" y="2286"/>
                    <a:pt x="0" y="3596"/>
                    <a:pt x="655" y="4560"/>
                  </a:cubicBezTo>
                  <a:lnTo>
                    <a:pt x="774" y="4715"/>
                  </a:lnTo>
                  <a:cubicBezTo>
                    <a:pt x="1175" y="5316"/>
                    <a:pt x="1834" y="5640"/>
                    <a:pt x="2508" y="5640"/>
                  </a:cubicBezTo>
                  <a:cubicBezTo>
                    <a:pt x="2915" y="5640"/>
                    <a:pt x="3328" y="5521"/>
                    <a:pt x="3691" y="5275"/>
                  </a:cubicBezTo>
                  <a:lnTo>
                    <a:pt x="6084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4" name="Google Shape;2164;p9"/>
            <p:cNvSpPr/>
            <p:nvPr/>
          </p:nvSpPr>
          <p:spPr>
            <a:xfrm>
              <a:off x="4790102" y="151317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578" y="1"/>
                  </a:moveTo>
                  <a:cubicBezTo>
                    <a:pt x="3170" y="1"/>
                    <a:pt x="2757" y="119"/>
                    <a:pt x="2394" y="366"/>
                  </a:cubicBezTo>
                  <a:lnTo>
                    <a:pt x="1" y="1985"/>
                  </a:lnTo>
                  <a:lnTo>
                    <a:pt x="2477" y="5628"/>
                  </a:lnTo>
                  <a:lnTo>
                    <a:pt x="4870" y="4009"/>
                  </a:lnTo>
                  <a:cubicBezTo>
                    <a:pt x="5835" y="3354"/>
                    <a:pt x="6085" y="2044"/>
                    <a:pt x="5430" y="1080"/>
                  </a:cubicBezTo>
                  <a:lnTo>
                    <a:pt x="5323" y="925"/>
                  </a:lnTo>
                  <a:cubicBezTo>
                    <a:pt x="4915" y="324"/>
                    <a:pt x="4252" y="1"/>
                    <a:pt x="357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5" name="Google Shape;2165;p9"/>
            <p:cNvSpPr/>
            <p:nvPr/>
          </p:nvSpPr>
          <p:spPr>
            <a:xfrm>
              <a:off x="4600023" y="602242"/>
              <a:ext cx="346032" cy="344032"/>
            </a:xfrm>
            <a:custGeom>
              <a:rect b="b" l="l" r="r" t="t"/>
              <a:pathLst>
                <a:path extrusionOk="0" h="10666" w="10728">
                  <a:moveTo>
                    <a:pt x="5007" y="1"/>
                  </a:moveTo>
                  <a:cubicBezTo>
                    <a:pt x="4823" y="1"/>
                    <a:pt x="4676" y="136"/>
                    <a:pt x="4644" y="328"/>
                  </a:cubicBezTo>
                  <a:lnTo>
                    <a:pt x="4191" y="3793"/>
                  </a:lnTo>
                  <a:lnTo>
                    <a:pt x="715" y="3340"/>
                  </a:lnTo>
                  <a:cubicBezTo>
                    <a:pt x="692" y="3336"/>
                    <a:pt x="671" y="3335"/>
                    <a:pt x="649" y="3335"/>
                  </a:cubicBezTo>
                  <a:cubicBezTo>
                    <a:pt x="465" y="3335"/>
                    <a:pt x="318" y="3469"/>
                    <a:pt x="286" y="3662"/>
                  </a:cubicBezTo>
                  <a:lnTo>
                    <a:pt x="24" y="5626"/>
                  </a:lnTo>
                  <a:cubicBezTo>
                    <a:pt x="0" y="5829"/>
                    <a:pt x="143" y="6019"/>
                    <a:pt x="345" y="6043"/>
                  </a:cubicBezTo>
                  <a:lnTo>
                    <a:pt x="3834" y="6507"/>
                  </a:lnTo>
                  <a:lnTo>
                    <a:pt x="3370" y="9984"/>
                  </a:lnTo>
                  <a:cubicBezTo>
                    <a:pt x="3346" y="10186"/>
                    <a:pt x="3489" y="10377"/>
                    <a:pt x="3691" y="10401"/>
                  </a:cubicBezTo>
                  <a:lnTo>
                    <a:pt x="5668" y="10663"/>
                  </a:lnTo>
                  <a:cubicBezTo>
                    <a:pt x="5682" y="10664"/>
                    <a:pt x="5697" y="10665"/>
                    <a:pt x="5712" y="10665"/>
                  </a:cubicBezTo>
                  <a:cubicBezTo>
                    <a:pt x="5897" y="10665"/>
                    <a:pt x="6062" y="10529"/>
                    <a:pt x="6084" y="10341"/>
                  </a:cubicBezTo>
                  <a:lnTo>
                    <a:pt x="6537" y="6864"/>
                  </a:lnTo>
                  <a:lnTo>
                    <a:pt x="10025" y="7329"/>
                  </a:lnTo>
                  <a:cubicBezTo>
                    <a:pt x="10039" y="7330"/>
                    <a:pt x="10053" y="7331"/>
                    <a:pt x="10067" y="7331"/>
                  </a:cubicBezTo>
                  <a:cubicBezTo>
                    <a:pt x="10253" y="7331"/>
                    <a:pt x="10420" y="7184"/>
                    <a:pt x="10442" y="6995"/>
                  </a:cubicBezTo>
                  <a:lnTo>
                    <a:pt x="10704" y="5019"/>
                  </a:lnTo>
                  <a:cubicBezTo>
                    <a:pt x="10728" y="4817"/>
                    <a:pt x="10585" y="4626"/>
                    <a:pt x="10382" y="4602"/>
                  </a:cubicBezTo>
                  <a:lnTo>
                    <a:pt x="6906" y="4150"/>
                  </a:lnTo>
                  <a:lnTo>
                    <a:pt x="7358" y="661"/>
                  </a:lnTo>
                  <a:cubicBezTo>
                    <a:pt x="7382" y="459"/>
                    <a:pt x="7239" y="280"/>
                    <a:pt x="7037" y="245"/>
                  </a:cubicBezTo>
                  <a:lnTo>
                    <a:pt x="5072" y="6"/>
                  </a:lnTo>
                  <a:cubicBezTo>
                    <a:pt x="5050" y="3"/>
                    <a:pt x="5028" y="1"/>
                    <a:pt x="5007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6" name="Google Shape;2166;p9"/>
            <p:cNvSpPr/>
            <p:nvPr/>
          </p:nvSpPr>
          <p:spPr>
            <a:xfrm>
              <a:off x="4657631" y="1251439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596" y="1"/>
                  </a:moveTo>
                  <a:lnTo>
                    <a:pt x="1215" y="1620"/>
                  </a:lnTo>
                  <a:cubicBezTo>
                    <a:pt x="250" y="2275"/>
                    <a:pt x="0" y="3585"/>
                    <a:pt x="655" y="4549"/>
                  </a:cubicBezTo>
                  <a:lnTo>
                    <a:pt x="774" y="4704"/>
                  </a:lnTo>
                  <a:cubicBezTo>
                    <a:pt x="1175" y="5305"/>
                    <a:pt x="1834" y="5629"/>
                    <a:pt x="2508" y="5629"/>
                  </a:cubicBezTo>
                  <a:cubicBezTo>
                    <a:pt x="2915" y="5629"/>
                    <a:pt x="3328" y="5510"/>
                    <a:pt x="3691" y="5264"/>
                  </a:cubicBezTo>
                  <a:lnTo>
                    <a:pt x="6084" y="3644"/>
                  </a:lnTo>
                  <a:lnTo>
                    <a:pt x="3596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7" name="Google Shape;2167;p9"/>
            <p:cNvSpPr/>
            <p:nvPr/>
          </p:nvSpPr>
          <p:spPr>
            <a:xfrm>
              <a:off x="4790102" y="1176188"/>
              <a:ext cx="196272" cy="181660"/>
            </a:xfrm>
            <a:custGeom>
              <a:rect b="b" l="l" r="r" t="t"/>
              <a:pathLst>
                <a:path extrusionOk="0" h="5632" w="6085">
                  <a:moveTo>
                    <a:pt x="3589" y="1"/>
                  </a:moveTo>
                  <a:cubicBezTo>
                    <a:pt x="3177" y="1"/>
                    <a:pt x="2761" y="120"/>
                    <a:pt x="2394" y="369"/>
                  </a:cubicBezTo>
                  <a:lnTo>
                    <a:pt x="1" y="1989"/>
                  </a:lnTo>
                  <a:lnTo>
                    <a:pt x="2477" y="5632"/>
                  </a:lnTo>
                  <a:lnTo>
                    <a:pt x="4870" y="4001"/>
                  </a:lnTo>
                  <a:cubicBezTo>
                    <a:pt x="5835" y="3346"/>
                    <a:pt x="6085" y="2036"/>
                    <a:pt x="5430" y="1072"/>
                  </a:cubicBezTo>
                  <a:lnTo>
                    <a:pt x="5430" y="1072"/>
                  </a:lnTo>
                  <a:lnTo>
                    <a:pt x="5430" y="1084"/>
                  </a:lnTo>
                  <a:lnTo>
                    <a:pt x="5323" y="917"/>
                  </a:lnTo>
                  <a:cubicBezTo>
                    <a:pt x="4917" y="319"/>
                    <a:pt x="4259" y="1"/>
                    <a:pt x="3589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8" name="Google Shape;2168;p9"/>
            <p:cNvSpPr/>
            <p:nvPr/>
          </p:nvSpPr>
          <p:spPr>
            <a:xfrm>
              <a:off x="4600023" y="1626564"/>
              <a:ext cx="346032" cy="344387"/>
            </a:xfrm>
            <a:custGeom>
              <a:rect b="b" l="l" r="r" t="t"/>
              <a:pathLst>
                <a:path extrusionOk="0" h="10677" w="10728">
                  <a:moveTo>
                    <a:pt x="5026" y="1"/>
                  </a:moveTo>
                  <a:cubicBezTo>
                    <a:pt x="4833" y="1"/>
                    <a:pt x="4677" y="137"/>
                    <a:pt x="4644" y="325"/>
                  </a:cubicBezTo>
                  <a:lnTo>
                    <a:pt x="4191" y="3813"/>
                  </a:lnTo>
                  <a:lnTo>
                    <a:pt x="715" y="3349"/>
                  </a:lnTo>
                  <a:cubicBezTo>
                    <a:pt x="700" y="3347"/>
                    <a:pt x="685" y="3346"/>
                    <a:pt x="670" y="3346"/>
                  </a:cubicBezTo>
                  <a:cubicBezTo>
                    <a:pt x="485" y="3346"/>
                    <a:pt x="320" y="3483"/>
                    <a:pt x="298" y="3670"/>
                  </a:cubicBezTo>
                  <a:lnTo>
                    <a:pt x="24" y="5635"/>
                  </a:lnTo>
                  <a:cubicBezTo>
                    <a:pt x="0" y="5837"/>
                    <a:pt x="143" y="6028"/>
                    <a:pt x="345" y="6052"/>
                  </a:cubicBezTo>
                  <a:lnTo>
                    <a:pt x="3834" y="6516"/>
                  </a:lnTo>
                  <a:lnTo>
                    <a:pt x="3370" y="9993"/>
                  </a:lnTo>
                  <a:cubicBezTo>
                    <a:pt x="3346" y="10195"/>
                    <a:pt x="3489" y="10386"/>
                    <a:pt x="3691" y="10409"/>
                  </a:cubicBezTo>
                  <a:lnTo>
                    <a:pt x="5668" y="10671"/>
                  </a:lnTo>
                  <a:cubicBezTo>
                    <a:pt x="5688" y="10675"/>
                    <a:pt x="5709" y="10677"/>
                    <a:pt x="5729" y="10677"/>
                  </a:cubicBezTo>
                  <a:cubicBezTo>
                    <a:pt x="5905" y="10677"/>
                    <a:pt x="6052" y="10542"/>
                    <a:pt x="6084" y="10350"/>
                  </a:cubicBezTo>
                  <a:lnTo>
                    <a:pt x="6537" y="6873"/>
                  </a:lnTo>
                  <a:lnTo>
                    <a:pt x="10025" y="7338"/>
                  </a:lnTo>
                  <a:cubicBezTo>
                    <a:pt x="10040" y="7339"/>
                    <a:pt x="10055" y="7340"/>
                    <a:pt x="10069" y="7340"/>
                  </a:cubicBezTo>
                  <a:cubicBezTo>
                    <a:pt x="10255" y="7340"/>
                    <a:pt x="10420" y="7204"/>
                    <a:pt x="10442" y="7016"/>
                  </a:cubicBezTo>
                  <a:lnTo>
                    <a:pt x="10704" y="5040"/>
                  </a:lnTo>
                  <a:cubicBezTo>
                    <a:pt x="10728" y="4837"/>
                    <a:pt x="10585" y="4647"/>
                    <a:pt x="10382" y="4623"/>
                  </a:cubicBezTo>
                  <a:lnTo>
                    <a:pt x="6906" y="4159"/>
                  </a:lnTo>
                  <a:lnTo>
                    <a:pt x="7358" y="682"/>
                  </a:lnTo>
                  <a:cubicBezTo>
                    <a:pt x="7382" y="480"/>
                    <a:pt x="7239" y="289"/>
                    <a:pt x="7037" y="265"/>
                  </a:cubicBezTo>
                  <a:lnTo>
                    <a:pt x="5072" y="3"/>
                  </a:lnTo>
                  <a:cubicBezTo>
                    <a:pt x="5057" y="2"/>
                    <a:pt x="5041" y="1"/>
                    <a:pt x="5026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9" name="Google Shape;2169;p9"/>
            <p:cNvSpPr/>
            <p:nvPr/>
          </p:nvSpPr>
          <p:spPr>
            <a:xfrm>
              <a:off x="4657631" y="2276051"/>
              <a:ext cx="196272" cy="181563"/>
            </a:xfrm>
            <a:custGeom>
              <a:rect b="b" l="l" r="r" t="t"/>
              <a:pathLst>
                <a:path extrusionOk="0" h="5629" w="6085">
                  <a:moveTo>
                    <a:pt x="3596" y="1"/>
                  </a:moveTo>
                  <a:lnTo>
                    <a:pt x="1215" y="1620"/>
                  </a:lnTo>
                  <a:cubicBezTo>
                    <a:pt x="250" y="2275"/>
                    <a:pt x="0" y="3585"/>
                    <a:pt x="655" y="4549"/>
                  </a:cubicBezTo>
                  <a:lnTo>
                    <a:pt x="774" y="4716"/>
                  </a:lnTo>
                  <a:cubicBezTo>
                    <a:pt x="1174" y="5308"/>
                    <a:pt x="1832" y="5629"/>
                    <a:pt x="2505" y="5629"/>
                  </a:cubicBezTo>
                  <a:cubicBezTo>
                    <a:pt x="2913" y="5629"/>
                    <a:pt x="3327" y="5511"/>
                    <a:pt x="3691" y="5263"/>
                  </a:cubicBezTo>
                  <a:lnTo>
                    <a:pt x="6084" y="3644"/>
                  </a:lnTo>
                  <a:lnTo>
                    <a:pt x="3596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0" name="Google Shape;2170;p9"/>
            <p:cNvSpPr/>
            <p:nvPr/>
          </p:nvSpPr>
          <p:spPr>
            <a:xfrm>
              <a:off x="4790102" y="2200542"/>
              <a:ext cx="196272" cy="181918"/>
            </a:xfrm>
            <a:custGeom>
              <a:rect b="b" l="l" r="r" t="t"/>
              <a:pathLst>
                <a:path extrusionOk="0" h="5640" w="6085">
                  <a:moveTo>
                    <a:pt x="3578" y="0"/>
                  </a:moveTo>
                  <a:cubicBezTo>
                    <a:pt x="3170" y="0"/>
                    <a:pt x="2757" y="119"/>
                    <a:pt x="2394" y="365"/>
                  </a:cubicBezTo>
                  <a:lnTo>
                    <a:pt x="1" y="1996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5" y="3354"/>
                    <a:pt x="6085" y="2044"/>
                    <a:pt x="5430" y="1080"/>
                  </a:cubicBezTo>
                  <a:lnTo>
                    <a:pt x="5323" y="925"/>
                  </a:lnTo>
                  <a:cubicBezTo>
                    <a:pt x="4915" y="324"/>
                    <a:pt x="4252" y="0"/>
                    <a:pt x="357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1" name="Google Shape;2171;p9"/>
            <p:cNvSpPr/>
            <p:nvPr/>
          </p:nvSpPr>
          <p:spPr>
            <a:xfrm>
              <a:off x="4600023" y="2651564"/>
              <a:ext cx="346032" cy="344000"/>
            </a:xfrm>
            <a:custGeom>
              <a:rect b="b" l="l" r="r" t="t"/>
              <a:pathLst>
                <a:path extrusionOk="0" h="10665" w="10728">
                  <a:moveTo>
                    <a:pt x="5026" y="0"/>
                  </a:moveTo>
                  <a:cubicBezTo>
                    <a:pt x="4833" y="0"/>
                    <a:pt x="4678" y="137"/>
                    <a:pt x="4656" y="325"/>
                  </a:cubicBezTo>
                  <a:lnTo>
                    <a:pt x="4191" y="3801"/>
                  </a:lnTo>
                  <a:lnTo>
                    <a:pt x="715" y="3337"/>
                  </a:lnTo>
                  <a:cubicBezTo>
                    <a:pt x="700" y="3335"/>
                    <a:pt x="685" y="3334"/>
                    <a:pt x="670" y="3334"/>
                  </a:cubicBezTo>
                  <a:cubicBezTo>
                    <a:pt x="485" y="3334"/>
                    <a:pt x="320" y="3471"/>
                    <a:pt x="298" y="3658"/>
                  </a:cubicBezTo>
                  <a:lnTo>
                    <a:pt x="24" y="5635"/>
                  </a:lnTo>
                  <a:cubicBezTo>
                    <a:pt x="0" y="5837"/>
                    <a:pt x="143" y="6016"/>
                    <a:pt x="345" y="6051"/>
                  </a:cubicBezTo>
                  <a:lnTo>
                    <a:pt x="3834" y="6504"/>
                  </a:lnTo>
                  <a:lnTo>
                    <a:pt x="3370" y="9992"/>
                  </a:lnTo>
                  <a:cubicBezTo>
                    <a:pt x="3346" y="10195"/>
                    <a:pt x="3489" y="10373"/>
                    <a:pt x="3691" y="10409"/>
                  </a:cubicBezTo>
                  <a:lnTo>
                    <a:pt x="5668" y="10659"/>
                  </a:lnTo>
                  <a:cubicBezTo>
                    <a:pt x="5689" y="10663"/>
                    <a:pt x="5709" y="10665"/>
                    <a:pt x="5730" y="10665"/>
                  </a:cubicBezTo>
                  <a:cubicBezTo>
                    <a:pt x="5908" y="10665"/>
                    <a:pt x="6063" y="10531"/>
                    <a:pt x="6084" y="10350"/>
                  </a:cubicBezTo>
                  <a:lnTo>
                    <a:pt x="6537" y="6861"/>
                  </a:lnTo>
                  <a:lnTo>
                    <a:pt x="10025" y="7325"/>
                  </a:lnTo>
                  <a:cubicBezTo>
                    <a:pt x="10040" y="7327"/>
                    <a:pt x="10055" y="7328"/>
                    <a:pt x="10069" y="7328"/>
                  </a:cubicBezTo>
                  <a:cubicBezTo>
                    <a:pt x="10253" y="7328"/>
                    <a:pt x="10409" y="7192"/>
                    <a:pt x="10442" y="7016"/>
                  </a:cubicBezTo>
                  <a:lnTo>
                    <a:pt x="10704" y="5039"/>
                  </a:lnTo>
                  <a:cubicBezTo>
                    <a:pt x="10728" y="4837"/>
                    <a:pt x="10585" y="4646"/>
                    <a:pt x="10382" y="4623"/>
                  </a:cubicBezTo>
                  <a:lnTo>
                    <a:pt x="6906" y="4158"/>
                  </a:lnTo>
                  <a:lnTo>
                    <a:pt x="7358" y="682"/>
                  </a:lnTo>
                  <a:cubicBezTo>
                    <a:pt x="7382" y="479"/>
                    <a:pt x="7239" y="289"/>
                    <a:pt x="7037" y="265"/>
                  </a:cubicBezTo>
                  <a:lnTo>
                    <a:pt x="5072" y="3"/>
                  </a:lnTo>
                  <a:cubicBezTo>
                    <a:pt x="5057" y="1"/>
                    <a:pt x="5041" y="0"/>
                    <a:pt x="5026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2" name="Google Shape;2172;p9"/>
            <p:cNvSpPr/>
            <p:nvPr/>
          </p:nvSpPr>
          <p:spPr>
            <a:xfrm>
              <a:off x="4657631" y="3300663"/>
              <a:ext cx="196272" cy="181660"/>
            </a:xfrm>
            <a:custGeom>
              <a:rect b="b" l="l" r="r" t="t"/>
              <a:pathLst>
                <a:path extrusionOk="0" h="5632" w="6085">
                  <a:moveTo>
                    <a:pt x="3596" y="1"/>
                  </a:moveTo>
                  <a:lnTo>
                    <a:pt x="1215" y="1620"/>
                  </a:lnTo>
                  <a:cubicBezTo>
                    <a:pt x="250" y="2275"/>
                    <a:pt x="0" y="3584"/>
                    <a:pt x="655" y="4549"/>
                  </a:cubicBezTo>
                  <a:lnTo>
                    <a:pt x="774" y="4715"/>
                  </a:lnTo>
                  <a:cubicBezTo>
                    <a:pt x="1176" y="5311"/>
                    <a:pt x="1838" y="5632"/>
                    <a:pt x="2514" y="5632"/>
                  </a:cubicBezTo>
                  <a:cubicBezTo>
                    <a:pt x="2919" y="5632"/>
                    <a:pt x="3329" y="5516"/>
                    <a:pt x="3691" y="5275"/>
                  </a:cubicBezTo>
                  <a:lnTo>
                    <a:pt x="6084" y="3644"/>
                  </a:lnTo>
                  <a:lnTo>
                    <a:pt x="3596" y="1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3" name="Google Shape;2173;p9"/>
            <p:cNvSpPr/>
            <p:nvPr/>
          </p:nvSpPr>
          <p:spPr>
            <a:xfrm>
              <a:off x="4790102" y="3225154"/>
              <a:ext cx="196272" cy="181918"/>
            </a:xfrm>
            <a:custGeom>
              <a:rect b="b" l="l" r="r" t="t"/>
              <a:pathLst>
                <a:path extrusionOk="0" h="5640" w="6085">
                  <a:moveTo>
                    <a:pt x="3578" y="0"/>
                  </a:moveTo>
                  <a:cubicBezTo>
                    <a:pt x="3170" y="0"/>
                    <a:pt x="2757" y="118"/>
                    <a:pt x="2394" y="365"/>
                  </a:cubicBezTo>
                  <a:lnTo>
                    <a:pt x="1" y="1996"/>
                  </a:lnTo>
                  <a:lnTo>
                    <a:pt x="2477" y="5640"/>
                  </a:lnTo>
                  <a:lnTo>
                    <a:pt x="4870" y="4008"/>
                  </a:lnTo>
                  <a:cubicBezTo>
                    <a:pt x="5835" y="3354"/>
                    <a:pt x="6085" y="2044"/>
                    <a:pt x="5430" y="1091"/>
                  </a:cubicBezTo>
                  <a:lnTo>
                    <a:pt x="5323" y="925"/>
                  </a:lnTo>
                  <a:cubicBezTo>
                    <a:pt x="4915" y="324"/>
                    <a:pt x="4252" y="0"/>
                    <a:pt x="3578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4" name="Google Shape;2174;p9"/>
            <p:cNvSpPr/>
            <p:nvPr/>
          </p:nvSpPr>
          <p:spPr>
            <a:xfrm>
              <a:off x="4600023" y="3676079"/>
              <a:ext cx="346032" cy="344387"/>
            </a:xfrm>
            <a:custGeom>
              <a:rect b="b" l="l" r="r" t="t"/>
              <a:pathLst>
                <a:path extrusionOk="0" h="10677" w="10728">
                  <a:moveTo>
                    <a:pt x="5007" y="0"/>
                  </a:moveTo>
                  <a:cubicBezTo>
                    <a:pt x="4823" y="0"/>
                    <a:pt x="4676" y="135"/>
                    <a:pt x="4644" y="327"/>
                  </a:cubicBezTo>
                  <a:lnTo>
                    <a:pt x="4191" y="3804"/>
                  </a:lnTo>
                  <a:lnTo>
                    <a:pt x="715" y="3340"/>
                  </a:lnTo>
                  <a:cubicBezTo>
                    <a:pt x="700" y="3338"/>
                    <a:pt x="685" y="3337"/>
                    <a:pt x="670" y="3337"/>
                  </a:cubicBezTo>
                  <a:cubicBezTo>
                    <a:pt x="485" y="3337"/>
                    <a:pt x="320" y="3473"/>
                    <a:pt x="298" y="3661"/>
                  </a:cubicBezTo>
                  <a:lnTo>
                    <a:pt x="24" y="5638"/>
                  </a:lnTo>
                  <a:cubicBezTo>
                    <a:pt x="0" y="5840"/>
                    <a:pt x="143" y="6019"/>
                    <a:pt x="345" y="6054"/>
                  </a:cubicBezTo>
                  <a:lnTo>
                    <a:pt x="3834" y="6519"/>
                  </a:lnTo>
                  <a:lnTo>
                    <a:pt x="3370" y="9995"/>
                  </a:lnTo>
                  <a:cubicBezTo>
                    <a:pt x="3346" y="10198"/>
                    <a:pt x="3489" y="10388"/>
                    <a:pt x="3691" y="10412"/>
                  </a:cubicBezTo>
                  <a:lnTo>
                    <a:pt x="5668" y="10674"/>
                  </a:lnTo>
                  <a:cubicBezTo>
                    <a:pt x="5682" y="10676"/>
                    <a:pt x="5697" y="10676"/>
                    <a:pt x="5712" y="10676"/>
                  </a:cubicBezTo>
                  <a:cubicBezTo>
                    <a:pt x="5895" y="10676"/>
                    <a:pt x="6051" y="10540"/>
                    <a:pt x="6084" y="10352"/>
                  </a:cubicBezTo>
                  <a:lnTo>
                    <a:pt x="6537" y="6876"/>
                  </a:lnTo>
                  <a:lnTo>
                    <a:pt x="10025" y="7328"/>
                  </a:lnTo>
                  <a:cubicBezTo>
                    <a:pt x="10046" y="7332"/>
                    <a:pt x="10067" y="7334"/>
                    <a:pt x="10087" y="7334"/>
                  </a:cubicBezTo>
                  <a:cubicBezTo>
                    <a:pt x="10265" y="7334"/>
                    <a:pt x="10421" y="7199"/>
                    <a:pt x="10442" y="7007"/>
                  </a:cubicBezTo>
                  <a:lnTo>
                    <a:pt x="10704" y="5042"/>
                  </a:lnTo>
                  <a:cubicBezTo>
                    <a:pt x="10728" y="4840"/>
                    <a:pt x="10585" y="4649"/>
                    <a:pt x="10382" y="4625"/>
                  </a:cubicBezTo>
                  <a:lnTo>
                    <a:pt x="6906" y="4161"/>
                  </a:lnTo>
                  <a:lnTo>
                    <a:pt x="7358" y="685"/>
                  </a:lnTo>
                  <a:cubicBezTo>
                    <a:pt x="7382" y="482"/>
                    <a:pt x="7239" y="292"/>
                    <a:pt x="7037" y="268"/>
                  </a:cubicBezTo>
                  <a:lnTo>
                    <a:pt x="5072" y="6"/>
                  </a:lnTo>
                  <a:cubicBezTo>
                    <a:pt x="5050" y="2"/>
                    <a:pt x="5028" y="0"/>
                    <a:pt x="500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5" name="Google Shape;2175;p9"/>
            <p:cNvSpPr/>
            <p:nvPr/>
          </p:nvSpPr>
          <p:spPr>
            <a:xfrm>
              <a:off x="4657631" y="4325276"/>
              <a:ext cx="196272" cy="181918"/>
            </a:xfrm>
            <a:custGeom>
              <a:rect b="b" l="l" r="r" t="t"/>
              <a:pathLst>
                <a:path extrusionOk="0" h="5640" w="6085">
                  <a:moveTo>
                    <a:pt x="3596" y="0"/>
                  </a:moveTo>
                  <a:lnTo>
                    <a:pt x="1215" y="1632"/>
                  </a:lnTo>
                  <a:cubicBezTo>
                    <a:pt x="250" y="2286"/>
                    <a:pt x="0" y="3596"/>
                    <a:pt x="655" y="4549"/>
                  </a:cubicBezTo>
                  <a:lnTo>
                    <a:pt x="774" y="4715"/>
                  </a:lnTo>
                  <a:cubicBezTo>
                    <a:pt x="1175" y="5316"/>
                    <a:pt x="1834" y="5640"/>
                    <a:pt x="2508" y="5640"/>
                  </a:cubicBezTo>
                  <a:cubicBezTo>
                    <a:pt x="2915" y="5640"/>
                    <a:pt x="3328" y="5522"/>
                    <a:pt x="3691" y="5275"/>
                  </a:cubicBezTo>
                  <a:lnTo>
                    <a:pt x="6084" y="3644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6" name="Google Shape;2176;p9"/>
            <p:cNvSpPr/>
            <p:nvPr/>
          </p:nvSpPr>
          <p:spPr>
            <a:xfrm>
              <a:off x="4790102" y="4249734"/>
              <a:ext cx="196272" cy="181950"/>
            </a:xfrm>
            <a:custGeom>
              <a:rect b="b" l="l" r="r" t="t"/>
              <a:pathLst>
                <a:path extrusionOk="0" h="5641" w="6085">
                  <a:moveTo>
                    <a:pt x="3578" y="1"/>
                  </a:moveTo>
                  <a:cubicBezTo>
                    <a:pt x="3170" y="1"/>
                    <a:pt x="2757" y="119"/>
                    <a:pt x="2394" y="366"/>
                  </a:cubicBezTo>
                  <a:lnTo>
                    <a:pt x="1" y="1997"/>
                  </a:lnTo>
                  <a:lnTo>
                    <a:pt x="2477" y="5640"/>
                  </a:lnTo>
                  <a:lnTo>
                    <a:pt x="4870" y="4009"/>
                  </a:lnTo>
                  <a:cubicBezTo>
                    <a:pt x="5835" y="3354"/>
                    <a:pt x="6085" y="2045"/>
                    <a:pt x="5430" y="1092"/>
                  </a:cubicBezTo>
                  <a:lnTo>
                    <a:pt x="5323" y="926"/>
                  </a:lnTo>
                  <a:cubicBezTo>
                    <a:pt x="4915" y="325"/>
                    <a:pt x="4252" y="1"/>
                    <a:pt x="3578" y="1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7" name="Google Shape;2177;p9"/>
            <p:cNvSpPr/>
            <p:nvPr/>
          </p:nvSpPr>
          <p:spPr>
            <a:xfrm>
              <a:off x="4600023" y="4700692"/>
              <a:ext cx="346032" cy="344387"/>
            </a:xfrm>
            <a:custGeom>
              <a:rect b="b" l="l" r="r" t="t"/>
              <a:pathLst>
                <a:path extrusionOk="0" h="10677" w="10728">
                  <a:moveTo>
                    <a:pt x="5007" y="0"/>
                  </a:moveTo>
                  <a:cubicBezTo>
                    <a:pt x="4823" y="0"/>
                    <a:pt x="4676" y="135"/>
                    <a:pt x="4644" y="327"/>
                  </a:cubicBezTo>
                  <a:lnTo>
                    <a:pt x="4191" y="3804"/>
                  </a:lnTo>
                  <a:lnTo>
                    <a:pt x="715" y="3339"/>
                  </a:lnTo>
                  <a:cubicBezTo>
                    <a:pt x="700" y="3338"/>
                    <a:pt x="685" y="3337"/>
                    <a:pt x="670" y="3337"/>
                  </a:cubicBezTo>
                  <a:cubicBezTo>
                    <a:pt x="485" y="3337"/>
                    <a:pt x="320" y="3473"/>
                    <a:pt x="298" y="3661"/>
                  </a:cubicBezTo>
                  <a:lnTo>
                    <a:pt x="24" y="5637"/>
                  </a:lnTo>
                  <a:cubicBezTo>
                    <a:pt x="0" y="5840"/>
                    <a:pt x="143" y="6030"/>
                    <a:pt x="345" y="6054"/>
                  </a:cubicBezTo>
                  <a:lnTo>
                    <a:pt x="3834" y="6518"/>
                  </a:lnTo>
                  <a:lnTo>
                    <a:pt x="3370" y="9995"/>
                  </a:lnTo>
                  <a:cubicBezTo>
                    <a:pt x="3346" y="10197"/>
                    <a:pt x="3489" y="10388"/>
                    <a:pt x="3691" y="10412"/>
                  </a:cubicBezTo>
                  <a:lnTo>
                    <a:pt x="5668" y="10674"/>
                  </a:lnTo>
                  <a:cubicBezTo>
                    <a:pt x="5682" y="10675"/>
                    <a:pt x="5697" y="10676"/>
                    <a:pt x="5712" y="10676"/>
                  </a:cubicBezTo>
                  <a:cubicBezTo>
                    <a:pt x="5897" y="10676"/>
                    <a:pt x="6062" y="10540"/>
                    <a:pt x="6084" y="10352"/>
                  </a:cubicBezTo>
                  <a:lnTo>
                    <a:pt x="6537" y="6876"/>
                  </a:lnTo>
                  <a:lnTo>
                    <a:pt x="10025" y="7328"/>
                  </a:lnTo>
                  <a:cubicBezTo>
                    <a:pt x="10045" y="7331"/>
                    <a:pt x="10065" y="7333"/>
                    <a:pt x="10084" y="7333"/>
                  </a:cubicBezTo>
                  <a:cubicBezTo>
                    <a:pt x="10263" y="7333"/>
                    <a:pt x="10420" y="7189"/>
                    <a:pt x="10442" y="7007"/>
                  </a:cubicBezTo>
                  <a:lnTo>
                    <a:pt x="10704" y="5042"/>
                  </a:lnTo>
                  <a:cubicBezTo>
                    <a:pt x="10728" y="4828"/>
                    <a:pt x="10585" y="4649"/>
                    <a:pt x="10382" y="4613"/>
                  </a:cubicBezTo>
                  <a:lnTo>
                    <a:pt x="6906" y="4161"/>
                  </a:lnTo>
                  <a:lnTo>
                    <a:pt x="7358" y="684"/>
                  </a:lnTo>
                  <a:cubicBezTo>
                    <a:pt x="7382" y="482"/>
                    <a:pt x="7239" y="291"/>
                    <a:pt x="7037" y="256"/>
                  </a:cubicBezTo>
                  <a:lnTo>
                    <a:pt x="5072" y="6"/>
                  </a:lnTo>
                  <a:cubicBezTo>
                    <a:pt x="5050" y="2"/>
                    <a:pt x="5028" y="0"/>
                    <a:pt x="5007" y="0"/>
                  </a:cubicBezTo>
                  <a:close/>
                </a:path>
              </a:pathLst>
            </a:custGeom>
            <a:solidFill>
              <a:srgbClr val="D9D9D9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78" name="Google Shape;2178;p9"/>
          <p:cNvSpPr txBox="1"/>
          <p:nvPr>
            <p:ph idx="1" type="subTitle"/>
          </p:nvPr>
        </p:nvSpPr>
        <p:spPr>
          <a:xfrm>
            <a:off x="4678875" y="921075"/>
            <a:ext cx="3368100" cy="61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uli"/>
              <a:buNone/>
              <a:defRPr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179" name="Google Shape;2179;p9"/>
          <p:cNvSpPr txBox="1"/>
          <p:nvPr>
            <p:ph idx="2" type="body"/>
          </p:nvPr>
        </p:nvSpPr>
        <p:spPr>
          <a:xfrm>
            <a:off x="713950" y="1759700"/>
            <a:ext cx="3299700" cy="290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0" name="Google Shape;2180;p9"/>
          <p:cNvSpPr txBox="1"/>
          <p:nvPr>
            <p:ph type="title"/>
          </p:nvPr>
        </p:nvSpPr>
        <p:spPr>
          <a:xfrm>
            <a:off x="713950" y="371800"/>
            <a:ext cx="803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81" name="Google Shape;2181;p9"/>
          <p:cNvSpPr/>
          <p:nvPr/>
        </p:nvSpPr>
        <p:spPr>
          <a:xfrm>
            <a:off x="-261050" y="639850"/>
            <a:ext cx="975000" cy="3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182" name="Shape 2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3" name="Google Shape;2183;p10"/>
          <p:cNvSpPr txBox="1"/>
          <p:nvPr>
            <p:ph type="title"/>
          </p:nvPr>
        </p:nvSpPr>
        <p:spPr>
          <a:xfrm>
            <a:off x="1289304" y="438912"/>
            <a:ext cx="4764000" cy="408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3" Type="http://schemas.openxmlformats.org/officeDocument/2006/relationships/theme" Target="../theme/theme1.xml"/><Relationship Id="rId52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Open Sans ExtraBold"/>
              <a:buNone/>
              <a:defRPr sz="2800">
                <a:solidFill>
                  <a:schemeClr val="dk2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Open Sans ExtraBold"/>
              <a:buNone/>
              <a:defRPr sz="2800">
                <a:solidFill>
                  <a:schemeClr val="dk2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Open Sans ExtraBold"/>
              <a:buNone/>
              <a:defRPr sz="2800">
                <a:solidFill>
                  <a:schemeClr val="dk2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Open Sans ExtraBold"/>
              <a:buNone/>
              <a:defRPr sz="2800">
                <a:solidFill>
                  <a:schemeClr val="dk2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Open Sans ExtraBold"/>
              <a:buNone/>
              <a:defRPr sz="2800">
                <a:solidFill>
                  <a:schemeClr val="dk2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Open Sans ExtraBold"/>
              <a:buNone/>
              <a:defRPr sz="2800">
                <a:solidFill>
                  <a:schemeClr val="dk2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Open Sans ExtraBold"/>
              <a:buNone/>
              <a:defRPr sz="2800">
                <a:solidFill>
                  <a:schemeClr val="dk2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Open Sans ExtraBold"/>
              <a:buNone/>
              <a:defRPr sz="2800">
                <a:solidFill>
                  <a:schemeClr val="dk2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Open Sans ExtraBold"/>
              <a:buNone/>
              <a:defRPr sz="2800">
                <a:solidFill>
                  <a:schemeClr val="dk2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340">
          <p15:clr>
            <a:srgbClr val="EA4335"/>
          </p15:clr>
        </p15:guide>
        <p15:guide id="2" orient="horz" pos="2903">
          <p15:clr>
            <a:srgbClr val="EA4335"/>
          </p15:clr>
        </p15:guide>
        <p15:guide id="3" pos="449">
          <p15:clr>
            <a:srgbClr val="EA4335"/>
          </p15:clr>
        </p15:guide>
        <p15:guide id="4" pos="5311">
          <p15:clr>
            <a:srgbClr val="EA4335"/>
          </p15:clr>
        </p15:guide>
        <p15:guide id="5">
          <p15:clr>
            <a:srgbClr val="EA4335"/>
          </p15:clr>
        </p15:guide>
        <p15:guide id="6" orient="horz">
          <p15:clr>
            <a:srgbClr val="EA4335"/>
          </p15:clr>
        </p15:guide>
        <p15:guide id="7" pos="5760">
          <p15:clr>
            <a:srgbClr val="EA4335"/>
          </p15:clr>
        </p15:guide>
        <p15:guide id="8" orient="horz" pos="3240">
          <p15:clr>
            <a:srgbClr val="EA4335"/>
          </p15:clr>
        </p15:guide>
        <p15:guide id="9" pos="2880">
          <p15:clr>
            <a:srgbClr val="EA4335"/>
          </p15:clr>
        </p15:guide>
        <p15:guide id="10" orient="horz" pos="1620">
          <p15:clr>
            <a:srgbClr val="EA4335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6.png"/><Relationship Id="rId4" Type="http://schemas.openxmlformats.org/officeDocument/2006/relationships/image" Target="../media/image2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Relationship Id="rId4" Type="http://schemas.openxmlformats.org/officeDocument/2006/relationships/image" Target="../media/image6.png"/><Relationship Id="rId5" Type="http://schemas.openxmlformats.org/officeDocument/2006/relationships/image" Target="../media/image1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1.png"/><Relationship Id="rId4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Relationship Id="rId4" Type="http://schemas.openxmlformats.org/officeDocument/2006/relationships/image" Target="../media/image15.png"/><Relationship Id="rId5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Relationship Id="rId4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99" name="Shape 10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0" name="Google Shape;10600;p54"/>
          <p:cNvSpPr txBox="1"/>
          <p:nvPr>
            <p:ph type="ctrTitle"/>
          </p:nvPr>
        </p:nvSpPr>
        <p:spPr>
          <a:xfrm>
            <a:off x="1814700" y="1155625"/>
            <a:ext cx="5514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심장 질환 환자 ECG데이터셋 분석을 위한 딥러닝 기법 설계</a:t>
            </a:r>
            <a:endParaRPr sz="3100"/>
          </a:p>
        </p:txBody>
      </p:sp>
      <p:sp>
        <p:nvSpPr>
          <p:cNvPr id="10601" name="Google Shape;10601;p54"/>
          <p:cNvSpPr txBox="1"/>
          <p:nvPr>
            <p:ph idx="1" type="subTitle"/>
          </p:nvPr>
        </p:nvSpPr>
        <p:spPr>
          <a:xfrm>
            <a:off x="1918200" y="3761375"/>
            <a:ext cx="5307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/>
              <a:t>분과A	팀번호9	Deep Heart조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/>
              <a:t>201824447김정무   201824455김지윤   201824601천효승</a:t>
            </a:r>
            <a:endParaRPr sz="15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/>
              <a:t>		발표자 : 김지윤</a:t>
            </a:r>
            <a:endParaRPr sz="2200"/>
          </a:p>
        </p:txBody>
      </p:sp>
      <p:grpSp>
        <p:nvGrpSpPr>
          <p:cNvPr id="10602" name="Google Shape;10602;p54"/>
          <p:cNvGrpSpPr/>
          <p:nvPr/>
        </p:nvGrpSpPr>
        <p:grpSpPr>
          <a:xfrm>
            <a:off x="2965908" y="434970"/>
            <a:ext cx="3212105" cy="1231429"/>
            <a:chOff x="240475" y="1485750"/>
            <a:chExt cx="7136425" cy="2735900"/>
          </a:xfrm>
        </p:grpSpPr>
        <p:sp>
          <p:nvSpPr>
            <p:cNvPr id="10603" name="Google Shape;10603;p54"/>
            <p:cNvSpPr/>
            <p:nvPr/>
          </p:nvSpPr>
          <p:spPr>
            <a:xfrm>
              <a:off x="240475" y="1485750"/>
              <a:ext cx="1517875" cy="2010525"/>
            </a:xfrm>
            <a:custGeom>
              <a:rect b="b" l="l" r="r" t="t"/>
              <a:pathLst>
                <a:path extrusionOk="0" h="80421" w="60715">
                  <a:moveTo>
                    <a:pt x="6227" y="0"/>
                  </a:moveTo>
                  <a:cubicBezTo>
                    <a:pt x="2789" y="0"/>
                    <a:pt x="0" y="2967"/>
                    <a:pt x="0" y="6636"/>
                  </a:cubicBezTo>
                  <a:cubicBezTo>
                    <a:pt x="0" y="9162"/>
                    <a:pt x="1342" y="11363"/>
                    <a:pt x="3302" y="12485"/>
                  </a:cubicBezTo>
                  <a:lnTo>
                    <a:pt x="3302" y="51018"/>
                  </a:lnTo>
                  <a:cubicBezTo>
                    <a:pt x="3302" y="67223"/>
                    <a:pt x="15430" y="80410"/>
                    <a:pt x="30357" y="80421"/>
                  </a:cubicBezTo>
                  <a:lnTo>
                    <a:pt x="30368" y="80421"/>
                  </a:lnTo>
                  <a:cubicBezTo>
                    <a:pt x="45284" y="80410"/>
                    <a:pt x="57423" y="67223"/>
                    <a:pt x="57423" y="51018"/>
                  </a:cubicBezTo>
                  <a:lnTo>
                    <a:pt x="57423" y="12485"/>
                  </a:lnTo>
                  <a:cubicBezTo>
                    <a:pt x="59383" y="11374"/>
                    <a:pt x="60714" y="9172"/>
                    <a:pt x="60714" y="6636"/>
                  </a:cubicBezTo>
                  <a:cubicBezTo>
                    <a:pt x="60714" y="2977"/>
                    <a:pt x="57937" y="11"/>
                    <a:pt x="54498" y="11"/>
                  </a:cubicBezTo>
                  <a:cubicBezTo>
                    <a:pt x="51060" y="11"/>
                    <a:pt x="48282" y="2977"/>
                    <a:pt x="48282" y="6636"/>
                  </a:cubicBezTo>
                  <a:cubicBezTo>
                    <a:pt x="48282" y="9330"/>
                    <a:pt x="49792" y="11636"/>
                    <a:pt x="51951" y="12673"/>
                  </a:cubicBezTo>
                  <a:lnTo>
                    <a:pt x="51951" y="51018"/>
                  </a:lnTo>
                  <a:cubicBezTo>
                    <a:pt x="51951" y="64016"/>
                    <a:pt x="42265" y="74582"/>
                    <a:pt x="30368" y="74582"/>
                  </a:cubicBezTo>
                  <a:cubicBezTo>
                    <a:pt x="30362" y="74582"/>
                    <a:pt x="30356" y="74582"/>
                    <a:pt x="30350" y="74582"/>
                  </a:cubicBezTo>
                  <a:cubicBezTo>
                    <a:pt x="18450" y="74582"/>
                    <a:pt x="8774" y="64009"/>
                    <a:pt x="8774" y="51018"/>
                  </a:cubicBezTo>
                  <a:lnTo>
                    <a:pt x="8774" y="12673"/>
                  </a:lnTo>
                  <a:cubicBezTo>
                    <a:pt x="10933" y="11625"/>
                    <a:pt x="12443" y="9319"/>
                    <a:pt x="12443" y="6636"/>
                  </a:cubicBezTo>
                  <a:cubicBezTo>
                    <a:pt x="12443" y="2967"/>
                    <a:pt x="9655" y="0"/>
                    <a:pt x="6227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4975">
              <a:solidFill>
                <a:schemeClr val="accent1"/>
              </a:solidFill>
              <a:prstDash val="solid"/>
              <a:miter lim="1048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4" name="Google Shape;10604;p54"/>
            <p:cNvSpPr/>
            <p:nvPr/>
          </p:nvSpPr>
          <p:spPr>
            <a:xfrm>
              <a:off x="926550" y="1823025"/>
              <a:ext cx="6450350" cy="2398625"/>
            </a:xfrm>
            <a:custGeom>
              <a:rect b="b" l="l" r="r" t="t"/>
              <a:pathLst>
                <a:path extrusionOk="0" h="95945" w="258014">
                  <a:moveTo>
                    <a:pt x="75956" y="0"/>
                  </a:moveTo>
                  <a:cubicBezTo>
                    <a:pt x="61039" y="11"/>
                    <a:pt x="48901" y="13197"/>
                    <a:pt x="48901" y="29403"/>
                  </a:cubicBezTo>
                  <a:lnTo>
                    <a:pt x="48901" y="66930"/>
                  </a:lnTo>
                  <a:cubicBezTo>
                    <a:pt x="48901" y="79708"/>
                    <a:pt x="39173" y="90117"/>
                    <a:pt x="27223" y="90117"/>
                  </a:cubicBezTo>
                  <a:cubicBezTo>
                    <a:pt x="15231" y="90117"/>
                    <a:pt x="5472" y="79708"/>
                    <a:pt x="5472" y="66930"/>
                  </a:cubicBezTo>
                  <a:lnTo>
                    <a:pt x="0" y="66930"/>
                  </a:lnTo>
                  <a:cubicBezTo>
                    <a:pt x="0" y="82926"/>
                    <a:pt x="12212" y="95945"/>
                    <a:pt x="27233" y="95945"/>
                  </a:cubicBezTo>
                  <a:cubicBezTo>
                    <a:pt x="42202" y="95945"/>
                    <a:pt x="54372" y="82926"/>
                    <a:pt x="54372" y="66930"/>
                  </a:cubicBezTo>
                  <a:lnTo>
                    <a:pt x="54372" y="29403"/>
                  </a:lnTo>
                  <a:cubicBezTo>
                    <a:pt x="54372" y="16415"/>
                    <a:pt x="64058" y="5839"/>
                    <a:pt x="75966" y="5839"/>
                  </a:cubicBezTo>
                  <a:cubicBezTo>
                    <a:pt x="75972" y="5839"/>
                    <a:pt x="75978" y="5839"/>
                    <a:pt x="75984" y="5839"/>
                  </a:cubicBezTo>
                  <a:cubicBezTo>
                    <a:pt x="87873" y="5839"/>
                    <a:pt x="97549" y="16411"/>
                    <a:pt x="97549" y="29403"/>
                  </a:cubicBezTo>
                  <a:lnTo>
                    <a:pt x="97549" y="66930"/>
                  </a:lnTo>
                  <a:cubicBezTo>
                    <a:pt x="97549" y="82926"/>
                    <a:pt x="109730" y="95945"/>
                    <a:pt x="124699" y="95945"/>
                  </a:cubicBezTo>
                  <a:lnTo>
                    <a:pt x="124887" y="95945"/>
                  </a:lnTo>
                  <a:cubicBezTo>
                    <a:pt x="139856" y="95945"/>
                    <a:pt x="152037" y="82926"/>
                    <a:pt x="152037" y="66930"/>
                  </a:cubicBezTo>
                  <a:lnTo>
                    <a:pt x="152037" y="29403"/>
                  </a:lnTo>
                  <a:cubicBezTo>
                    <a:pt x="152037" y="16415"/>
                    <a:pt x="161723" y="5839"/>
                    <a:pt x="173620" y="5839"/>
                  </a:cubicBezTo>
                  <a:cubicBezTo>
                    <a:pt x="173626" y="5839"/>
                    <a:pt x="173632" y="5839"/>
                    <a:pt x="173638" y="5839"/>
                  </a:cubicBezTo>
                  <a:cubicBezTo>
                    <a:pt x="185538" y="5839"/>
                    <a:pt x="195214" y="16422"/>
                    <a:pt x="195214" y="29403"/>
                  </a:cubicBezTo>
                  <a:lnTo>
                    <a:pt x="195214" y="66930"/>
                  </a:lnTo>
                  <a:cubicBezTo>
                    <a:pt x="195214" y="82926"/>
                    <a:pt x="207394" y="95945"/>
                    <a:pt x="222363" y="95945"/>
                  </a:cubicBezTo>
                  <a:cubicBezTo>
                    <a:pt x="237374" y="95945"/>
                    <a:pt x="249586" y="82926"/>
                    <a:pt x="249586" y="66930"/>
                  </a:cubicBezTo>
                  <a:lnTo>
                    <a:pt x="249586" y="31468"/>
                  </a:lnTo>
                  <a:cubicBezTo>
                    <a:pt x="254439" y="30095"/>
                    <a:pt x="258014" y="25399"/>
                    <a:pt x="258014" y="19801"/>
                  </a:cubicBezTo>
                  <a:cubicBezTo>
                    <a:pt x="258003" y="13134"/>
                    <a:pt x="252930" y="7715"/>
                    <a:pt x="246661" y="7715"/>
                  </a:cubicBezTo>
                  <a:cubicBezTo>
                    <a:pt x="240403" y="7715"/>
                    <a:pt x="235330" y="13134"/>
                    <a:pt x="235330" y="19801"/>
                  </a:cubicBezTo>
                  <a:cubicBezTo>
                    <a:pt x="235330" y="25535"/>
                    <a:pt x="239083" y="30325"/>
                    <a:pt x="244104" y="31562"/>
                  </a:cubicBezTo>
                  <a:lnTo>
                    <a:pt x="244104" y="66930"/>
                  </a:lnTo>
                  <a:cubicBezTo>
                    <a:pt x="244104" y="79708"/>
                    <a:pt x="234345" y="90117"/>
                    <a:pt x="222353" y="90117"/>
                  </a:cubicBezTo>
                  <a:cubicBezTo>
                    <a:pt x="210403" y="90117"/>
                    <a:pt x="200686" y="79708"/>
                    <a:pt x="200686" y="66930"/>
                  </a:cubicBezTo>
                  <a:lnTo>
                    <a:pt x="200686" y="29403"/>
                  </a:lnTo>
                  <a:cubicBezTo>
                    <a:pt x="200686" y="13197"/>
                    <a:pt x="188547" y="11"/>
                    <a:pt x="173631" y="0"/>
                  </a:cubicBezTo>
                  <a:lnTo>
                    <a:pt x="173610" y="0"/>
                  </a:lnTo>
                  <a:cubicBezTo>
                    <a:pt x="158693" y="11"/>
                    <a:pt x="146565" y="13197"/>
                    <a:pt x="146565" y="29403"/>
                  </a:cubicBezTo>
                  <a:lnTo>
                    <a:pt x="146565" y="39204"/>
                  </a:lnTo>
                  <a:lnTo>
                    <a:pt x="146450" y="39204"/>
                  </a:lnTo>
                  <a:lnTo>
                    <a:pt x="146450" y="66930"/>
                  </a:lnTo>
                  <a:cubicBezTo>
                    <a:pt x="146450" y="79676"/>
                    <a:pt x="136743" y="90054"/>
                    <a:pt x="124793" y="90106"/>
                  </a:cubicBezTo>
                  <a:cubicBezTo>
                    <a:pt x="112843" y="90054"/>
                    <a:pt x="103137" y="79676"/>
                    <a:pt x="103137" y="66930"/>
                  </a:cubicBezTo>
                  <a:lnTo>
                    <a:pt x="103021" y="66930"/>
                  </a:lnTo>
                  <a:lnTo>
                    <a:pt x="103021" y="29403"/>
                  </a:lnTo>
                  <a:cubicBezTo>
                    <a:pt x="103021" y="13197"/>
                    <a:pt x="90883" y="11"/>
                    <a:pt x="75966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4975">
              <a:solidFill>
                <a:schemeClr val="accent1"/>
              </a:solidFill>
              <a:prstDash val="solid"/>
              <a:miter lim="1048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605" name="Google Shape;10605;p54"/>
          <p:cNvSpPr/>
          <p:nvPr/>
        </p:nvSpPr>
        <p:spPr>
          <a:xfrm>
            <a:off x="-50" y="4958850"/>
            <a:ext cx="9144000" cy="184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06" name="Google Shape;10606;p54"/>
          <p:cNvSpPr/>
          <p:nvPr/>
        </p:nvSpPr>
        <p:spPr>
          <a:xfrm>
            <a:off x="-50" y="4868334"/>
            <a:ext cx="9144000" cy="3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607" name="Google Shape;10607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90950" y="260575"/>
            <a:ext cx="1116750" cy="111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88" name="Shape 10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9" name="Google Shape;10689;p63"/>
          <p:cNvSpPr txBox="1"/>
          <p:nvPr>
            <p:ph type="title"/>
          </p:nvPr>
        </p:nvSpPr>
        <p:spPr>
          <a:xfrm>
            <a:off x="713950" y="371800"/>
            <a:ext cx="803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모델 설명(LSTM)</a:t>
            </a:r>
            <a:endParaRPr/>
          </a:p>
        </p:txBody>
      </p:sp>
      <p:sp>
        <p:nvSpPr>
          <p:cNvPr id="10690" name="Google Shape;10690;p63"/>
          <p:cNvSpPr txBox="1"/>
          <p:nvPr>
            <p:ph idx="1" type="body"/>
          </p:nvPr>
        </p:nvSpPr>
        <p:spPr>
          <a:xfrm>
            <a:off x="4832125" y="1745425"/>
            <a:ext cx="4311900" cy="186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모델의 구조는 128, 256, 128, 64의 레이어 크기 순서를 따르는 bidirectional LSTM 구조이다.</a:t>
            </a:r>
            <a:endParaRPr/>
          </a:p>
        </p:txBody>
      </p:sp>
      <p:pic>
        <p:nvPicPr>
          <p:cNvPr id="10691" name="Google Shape;10691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7475" y="1150475"/>
            <a:ext cx="4527327" cy="34581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95" name="Shape 10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6" name="Google Shape;10696;p64"/>
          <p:cNvSpPr txBox="1"/>
          <p:nvPr>
            <p:ph type="title"/>
          </p:nvPr>
        </p:nvSpPr>
        <p:spPr>
          <a:xfrm>
            <a:off x="713950" y="371800"/>
            <a:ext cx="803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모델 설명(LSTM)</a:t>
            </a:r>
            <a:endParaRPr/>
          </a:p>
        </p:txBody>
      </p:sp>
      <p:sp>
        <p:nvSpPr>
          <p:cNvPr id="10697" name="Google Shape;10697;p64"/>
          <p:cNvSpPr txBox="1"/>
          <p:nvPr>
            <p:ph idx="1" type="body"/>
          </p:nvPr>
        </p:nvSpPr>
        <p:spPr>
          <a:xfrm>
            <a:off x="5317800" y="1787750"/>
            <a:ext cx="3826200" cy="186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RNN1d클래스를 정의하고 RNN 모델을 구축한다. 여러 레이어의 기능을 추가하고, 데이터의 차원 조정 및 풀링을 수행한다.</a:t>
            </a:r>
            <a:endParaRPr sz="1400"/>
          </a:p>
        </p:txBody>
      </p:sp>
      <p:pic>
        <p:nvPicPr>
          <p:cNvPr id="10698" name="Google Shape;10698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" y="1096900"/>
            <a:ext cx="5332199" cy="3636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02" name="Shape 10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3" name="Google Shape;10703;p65"/>
          <p:cNvSpPr txBox="1"/>
          <p:nvPr>
            <p:ph type="title"/>
          </p:nvPr>
        </p:nvSpPr>
        <p:spPr>
          <a:xfrm>
            <a:off x="713950" y="371800"/>
            <a:ext cx="803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딥 러닝 모델(CNN)</a:t>
            </a:r>
            <a:endParaRPr/>
          </a:p>
        </p:txBody>
      </p:sp>
      <p:pic>
        <p:nvPicPr>
          <p:cNvPr id="10704" name="Google Shape;10704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158175"/>
            <a:ext cx="4945676" cy="1785875"/>
          </a:xfrm>
          <a:prstGeom prst="rect">
            <a:avLst/>
          </a:prstGeom>
          <a:noFill/>
          <a:ln>
            <a:noFill/>
          </a:ln>
        </p:spPr>
      </p:pic>
      <p:sp>
        <p:nvSpPr>
          <p:cNvPr id="10705" name="Google Shape;10705;p65"/>
          <p:cNvSpPr txBox="1"/>
          <p:nvPr>
            <p:ph idx="1" type="body"/>
          </p:nvPr>
        </p:nvSpPr>
        <p:spPr>
          <a:xfrm>
            <a:off x="4832100" y="2158175"/>
            <a:ext cx="4311900" cy="186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/>
              <a:t>합성곱 연산을 통해 데이터의 지역적 패턴을 추출.</a:t>
            </a:r>
            <a:endParaRPr/>
          </a:p>
          <a:p>
            <a:pPr indent="-330200" lvl="0" marL="457200" rtl="0" algn="l">
              <a:spcBef>
                <a:spcPts val="1600"/>
              </a:spcBef>
              <a:spcAft>
                <a:spcPts val="1600"/>
              </a:spcAft>
              <a:buSzPts val="1600"/>
              <a:buChar char="-"/>
            </a:pPr>
            <a:r>
              <a:rPr lang="en"/>
              <a:t>여러개의 합성곱 레이어와 풀링레이어를 쌓아 사용하여 시계열 데이터의 복잡한 패턴을 학습하고 추상화 할 수 있음.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09" name="Shape 10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0" name="Google Shape;10710;p66"/>
          <p:cNvSpPr txBox="1"/>
          <p:nvPr>
            <p:ph type="title"/>
          </p:nvPr>
        </p:nvSpPr>
        <p:spPr>
          <a:xfrm>
            <a:off x="713950" y="371800"/>
            <a:ext cx="803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딥 러닝 모델(CNN) - ResNet</a:t>
            </a:r>
            <a:endParaRPr/>
          </a:p>
        </p:txBody>
      </p:sp>
      <p:sp>
        <p:nvSpPr>
          <p:cNvPr id="10711" name="Google Shape;10711;p66"/>
          <p:cNvSpPr txBox="1"/>
          <p:nvPr>
            <p:ph idx="1" type="body"/>
          </p:nvPr>
        </p:nvSpPr>
        <p:spPr>
          <a:xfrm>
            <a:off x="4832125" y="1974025"/>
            <a:ext cx="4311900" cy="186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ResNet의 주요 특징</a:t>
            </a:r>
            <a:endParaRPr/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Char char="-"/>
            </a:pPr>
            <a:r>
              <a:rPr lang="en"/>
              <a:t>깊은 네트워크 구조</a:t>
            </a:r>
            <a:endParaRPr/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Char char="-"/>
            </a:pPr>
            <a:r>
              <a:rPr lang="en"/>
              <a:t>그래디언트 소실 문제 해결</a:t>
            </a:r>
            <a:endParaRPr/>
          </a:p>
          <a:p>
            <a:pPr indent="-330200" lvl="0" marL="457200" rtl="0" algn="l">
              <a:spcBef>
                <a:spcPts val="1600"/>
              </a:spcBef>
              <a:spcAft>
                <a:spcPts val="1600"/>
              </a:spcAft>
              <a:buSzPts val="1600"/>
              <a:buChar char="-"/>
            </a:pPr>
            <a:r>
              <a:rPr lang="en"/>
              <a:t>종단 간 추론</a:t>
            </a:r>
            <a:endParaRPr/>
          </a:p>
        </p:txBody>
      </p:sp>
      <p:pic>
        <p:nvPicPr>
          <p:cNvPr id="10712" name="Google Shape;10712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900" y="1790050"/>
            <a:ext cx="4527326" cy="2020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13" name="Google Shape;10713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61925" y="-127000"/>
            <a:ext cx="3304525" cy="178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17" name="Shape 10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8" name="Google Shape;10718;p67"/>
          <p:cNvSpPr txBox="1"/>
          <p:nvPr>
            <p:ph type="title"/>
          </p:nvPr>
        </p:nvSpPr>
        <p:spPr>
          <a:xfrm>
            <a:off x="713950" y="371800"/>
            <a:ext cx="803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딥 러닝 모델(CNN)ResNet</a:t>
            </a:r>
            <a:endParaRPr/>
          </a:p>
        </p:txBody>
      </p:sp>
      <p:sp>
        <p:nvSpPr>
          <p:cNvPr id="10719" name="Google Shape;10719;p67"/>
          <p:cNvSpPr txBox="1"/>
          <p:nvPr>
            <p:ph idx="1" type="body"/>
          </p:nvPr>
        </p:nvSpPr>
        <p:spPr>
          <a:xfrm>
            <a:off x="3098975" y="2028675"/>
            <a:ext cx="5821800" cy="287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1600"/>
              </a:spcAft>
              <a:buSzPts val="1600"/>
              <a:buChar char="-"/>
            </a:pPr>
            <a:r>
              <a:rPr lang="en"/>
              <a:t>ResNet의 구조는 5개의 convolutional layer 단계를 거치며, average pooling을 적용하는 구조이다. 각 Residual Block의 형태는 12,16,32,64,128 순으로 설정하였다.</a:t>
            </a:r>
            <a:endParaRPr/>
          </a:p>
        </p:txBody>
      </p:sp>
      <p:pic>
        <p:nvPicPr>
          <p:cNvPr id="10720" name="Google Shape;10720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350" y="2028675"/>
            <a:ext cx="2875625" cy="287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21" name="Google Shape;10721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3350" y="944488"/>
            <a:ext cx="8697291" cy="37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22" name="Google Shape;10722;p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5250" y="1323825"/>
            <a:ext cx="8665399" cy="70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26" name="Shape 10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7" name="Google Shape;10727;p68"/>
          <p:cNvSpPr txBox="1"/>
          <p:nvPr>
            <p:ph idx="1" type="body"/>
          </p:nvPr>
        </p:nvSpPr>
        <p:spPr>
          <a:xfrm>
            <a:off x="4728000" y="1243625"/>
            <a:ext cx="3350100" cy="265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학습 시간의 경우 GPU 환경에서 실행할 수 있는 ResNet 모델이 가장 적게 걸림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하지만 CPU 환경에서 실행했을 때 10배 이상의 학습 시간이 걸림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머신 러닝/딥 러닝 모델은 가능하다면 GPU 환경에서 실행하는 것이 가장 효율적이다.</a:t>
            </a:r>
            <a:endParaRPr/>
          </a:p>
        </p:txBody>
      </p:sp>
      <p:sp>
        <p:nvSpPr>
          <p:cNvPr id="10728" name="Google Shape;10728;p68"/>
          <p:cNvSpPr txBox="1"/>
          <p:nvPr>
            <p:ph type="title"/>
          </p:nvPr>
        </p:nvSpPr>
        <p:spPr>
          <a:xfrm>
            <a:off x="713950" y="371800"/>
            <a:ext cx="803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연구 결과</a:t>
            </a:r>
            <a:endParaRPr/>
          </a:p>
        </p:txBody>
      </p:sp>
      <p:pic>
        <p:nvPicPr>
          <p:cNvPr id="10729" name="Google Shape;10729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800" y="1243613"/>
            <a:ext cx="4423200" cy="2656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33" name="Shape 10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4" name="Google Shape;10734;p69"/>
          <p:cNvSpPr txBox="1"/>
          <p:nvPr>
            <p:ph idx="1" type="body"/>
          </p:nvPr>
        </p:nvSpPr>
        <p:spPr>
          <a:xfrm>
            <a:off x="4728000" y="1237075"/>
            <a:ext cx="3350100" cy="143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ResNet152의 경우 ResNet101에 비해 학습 시간은 길지만 비슷한 결과가 나왔다.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-&gt; ResNet101 선택</a:t>
            </a:r>
            <a:endParaRPr/>
          </a:p>
        </p:txBody>
      </p:sp>
      <p:sp>
        <p:nvSpPr>
          <p:cNvPr id="10735" name="Google Shape;10735;p69"/>
          <p:cNvSpPr txBox="1"/>
          <p:nvPr>
            <p:ph type="title"/>
          </p:nvPr>
        </p:nvSpPr>
        <p:spPr>
          <a:xfrm>
            <a:off x="713950" y="371800"/>
            <a:ext cx="803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연구 결과</a:t>
            </a:r>
            <a:endParaRPr/>
          </a:p>
        </p:txBody>
      </p:sp>
      <p:pic>
        <p:nvPicPr>
          <p:cNvPr id="10736" name="Google Shape;10736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49300"/>
            <a:ext cx="4423200" cy="2656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40" name="Shape 10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1" name="Google Shape;10741;p70"/>
          <p:cNvSpPr txBox="1"/>
          <p:nvPr>
            <p:ph idx="1" type="body"/>
          </p:nvPr>
        </p:nvSpPr>
        <p:spPr>
          <a:xfrm>
            <a:off x="4728000" y="1325225"/>
            <a:ext cx="3350100" cy="256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RNN 모델의 경우 데이터가 크면 클수록 모델의 크기와 시간이 감당할 수 없을 정도로 변한다는 단점이 있어 GPU 환경에서 실행할 수 있는 ResNet101 모델이 더 많은 데이터를 입력하거나, fine-tuning을 한다는 가정 하에 두 가지 모델 중 ECG 분석에 가장 적합해 보인다.</a:t>
            </a:r>
            <a:endParaRPr/>
          </a:p>
        </p:txBody>
      </p:sp>
      <p:sp>
        <p:nvSpPr>
          <p:cNvPr id="10742" name="Google Shape;10742;p70"/>
          <p:cNvSpPr txBox="1"/>
          <p:nvPr>
            <p:ph type="title"/>
          </p:nvPr>
        </p:nvSpPr>
        <p:spPr>
          <a:xfrm>
            <a:off x="713950" y="371800"/>
            <a:ext cx="803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결론</a:t>
            </a:r>
            <a:endParaRPr/>
          </a:p>
        </p:txBody>
      </p:sp>
      <p:pic>
        <p:nvPicPr>
          <p:cNvPr id="10743" name="Google Shape;10743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96900"/>
            <a:ext cx="4423199" cy="29934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47" name="Shape 10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8" name="Google Shape;10748;p71"/>
          <p:cNvSpPr txBox="1"/>
          <p:nvPr>
            <p:ph idx="1" type="body"/>
          </p:nvPr>
        </p:nvSpPr>
        <p:spPr>
          <a:xfrm>
            <a:off x="4728000" y="1955250"/>
            <a:ext cx="3350100" cy="19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CNN 모델의 경우 ResNet101과 ResNet152 두 종류를 사용해 보았는데, 오히려 네트워크의 구조가 깊은 모델인 ResNet152 모델의 성능이 근소하게 더 낮은 것을 확인할 수 있다.</a:t>
            </a:r>
            <a:endParaRPr/>
          </a:p>
        </p:txBody>
      </p:sp>
      <p:sp>
        <p:nvSpPr>
          <p:cNvPr id="10749" name="Google Shape;10749;p71"/>
          <p:cNvSpPr txBox="1"/>
          <p:nvPr>
            <p:ph type="title"/>
          </p:nvPr>
        </p:nvSpPr>
        <p:spPr>
          <a:xfrm>
            <a:off x="713950" y="371800"/>
            <a:ext cx="803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결론</a:t>
            </a:r>
            <a:endParaRPr/>
          </a:p>
        </p:txBody>
      </p:sp>
      <p:pic>
        <p:nvPicPr>
          <p:cNvPr id="10750" name="Google Shape;10750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955325"/>
            <a:ext cx="4419601" cy="1934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54" name="Shape 10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5" name="Google Shape;10755;p72"/>
          <p:cNvSpPr txBox="1"/>
          <p:nvPr>
            <p:ph idx="1" type="body"/>
          </p:nvPr>
        </p:nvSpPr>
        <p:spPr>
          <a:xfrm>
            <a:off x="4728000" y="2080525"/>
            <a:ext cx="3350100" cy="188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딥 러닝 분야에서 좋은 결과값을 얻는 Transformer, BERT 등의 SOTA(State-of-the-art) 모델들을 기반으로 모델을 설계해본다면 보다 적은 실행 시간으로 더 좋은 결과를 얻을 수 있을 것 같다.</a:t>
            </a:r>
            <a:endParaRPr/>
          </a:p>
        </p:txBody>
      </p:sp>
      <p:sp>
        <p:nvSpPr>
          <p:cNvPr id="10756" name="Google Shape;10756;p72"/>
          <p:cNvSpPr txBox="1"/>
          <p:nvPr>
            <p:ph type="title"/>
          </p:nvPr>
        </p:nvSpPr>
        <p:spPr>
          <a:xfrm>
            <a:off x="713950" y="371800"/>
            <a:ext cx="803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향후 연구 방향</a:t>
            </a:r>
            <a:endParaRPr/>
          </a:p>
        </p:txBody>
      </p:sp>
      <p:pic>
        <p:nvPicPr>
          <p:cNvPr id="10757" name="Google Shape;10757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96900"/>
            <a:ext cx="4423200" cy="29005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11" name="Shape 10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2" name="Google Shape;10612;p55"/>
          <p:cNvSpPr txBox="1"/>
          <p:nvPr>
            <p:ph idx="16" type="title"/>
          </p:nvPr>
        </p:nvSpPr>
        <p:spPr>
          <a:xfrm>
            <a:off x="6759594" y="1223502"/>
            <a:ext cx="649200" cy="29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0613" name="Google Shape;10613;p55"/>
          <p:cNvSpPr txBox="1"/>
          <p:nvPr>
            <p:ph idx="17" type="title"/>
          </p:nvPr>
        </p:nvSpPr>
        <p:spPr>
          <a:xfrm>
            <a:off x="6757028" y="1550125"/>
            <a:ext cx="16737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모델 설명</a:t>
            </a:r>
            <a:endParaRPr/>
          </a:p>
        </p:txBody>
      </p:sp>
      <p:sp>
        <p:nvSpPr>
          <p:cNvPr id="10614" name="Google Shape;10614;p55"/>
          <p:cNvSpPr txBox="1"/>
          <p:nvPr>
            <p:ph idx="18" type="subTitle"/>
          </p:nvPr>
        </p:nvSpPr>
        <p:spPr>
          <a:xfrm>
            <a:off x="6757025" y="1848600"/>
            <a:ext cx="17763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설계한 RNN과 CNN기반 모델에 대한 설명</a:t>
            </a:r>
            <a:endParaRPr/>
          </a:p>
        </p:txBody>
      </p:sp>
      <p:sp>
        <p:nvSpPr>
          <p:cNvPr id="10615" name="Google Shape;10615;p55"/>
          <p:cNvSpPr txBox="1"/>
          <p:nvPr>
            <p:ph idx="19" type="title"/>
          </p:nvPr>
        </p:nvSpPr>
        <p:spPr>
          <a:xfrm>
            <a:off x="6759594" y="2914391"/>
            <a:ext cx="649200" cy="29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10616" name="Google Shape;10616;p55"/>
          <p:cNvSpPr txBox="1"/>
          <p:nvPr>
            <p:ph idx="20" type="title"/>
          </p:nvPr>
        </p:nvSpPr>
        <p:spPr>
          <a:xfrm>
            <a:off x="6757025" y="3241950"/>
            <a:ext cx="16737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향후 연구 방향</a:t>
            </a:r>
            <a:endParaRPr/>
          </a:p>
        </p:txBody>
      </p:sp>
      <p:sp>
        <p:nvSpPr>
          <p:cNvPr id="10617" name="Google Shape;10617;p55"/>
          <p:cNvSpPr txBox="1"/>
          <p:nvPr>
            <p:ph idx="21" type="subTitle"/>
          </p:nvPr>
        </p:nvSpPr>
        <p:spPr>
          <a:xfrm>
            <a:off x="6757025" y="3575900"/>
            <a:ext cx="17763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결론을 바탕으로 한 향후 연구 방향</a:t>
            </a:r>
            <a:endParaRPr/>
          </a:p>
        </p:txBody>
      </p:sp>
      <p:sp>
        <p:nvSpPr>
          <p:cNvPr id="10618" name="Google Shape;10618;p55"/>
          <p:cNvSpPr txBox="1"/>
          <p:nvPr>
            <p:ph type="title"/>
          </p:nvPr>
        </p:nvSpPr>
        <p:spPr>
          <a:xfrm>
            <a:off x="713950" y="371800"/>
            <a:ext cx="803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10619" name="Google Shape;10619;p55"/>
          <p:cNvSpPr txBox="1"/>
          <p:nvPr>
            <p:ph idx="2" type="title"/>
          </p:nvPr>
        </p:nvSpPr>
        <p:spPr>
          <a:xfrm>
            <a:off x="762093" y="1221402"/>
            <a:ext cx="647700" cy="29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0620" name="Google Shape;10620;p55"/>
          <p:cNvSpPr txBox="1"/>
          <p:nvPr>
            <p:ph idx="3" type="title"/>
          </p:nvPr>
        </p:nvSpPr>
        <p:spPr>
          <a:xfrm>
            <a:off x="762100" y="1550125"/>
            <a:ext cx="2463600" cy="274200"/>
          </a:xfrm>
          <a:prstGeom prst="rect">
            <a:avLst/>
          </a:prstGeom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과제 개요</a:t>
            </a:r>
            <a:endParaRPr/>
          </a:p>
        </p:txBody>
      </p:sp>
      <p:sp>
        <p:nvSpPr>
          <p:cNvPr id="10621" name="Google Shape;10621;p55"/>
          <p:cNvSpPr txBox="1"/>
          <p:nvPr>
            <p:ph idx="1" type="subTitle"/>
          </p:nvPr>
        </p:nvSpPr>
        <p:spPr>
          <a:xfrm>
            <a:off x="762099" y="1848600"/>
            <a:ext cx="17763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과제 배경 및 과제 목표.</a:t>
            </a:r>
            <a:endParaRPr/>
          </a:p>
        </p:txBody>
      </p:sp>
      <p:sp>
        <p:nvSpPr>
          <p:cNvPr id="10622" name="Google Shape;10622;p55"/>
          <p:cNvSpPr txBox="1"/>
          <p:nvPr>
            <p:ph idx="4" type="title"/>
          </p:nvPr>
        </p:nvSpPr>
        <p:spPr>
          <a:xfrm>
            <a:off x="3761962" y="1223502"/>
            <a:ext cx="649200" cy="29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0623" name="Google Shape;10623;p55"/>
          <p:cNvSpPr txBox="1"/>
          <p:nvPr>
            <p:ph idx="5" type="title"/>
          </p:nvPr>
        </p:nvSpPr>
        <p:spPr>
          <a:xfrm>
            <a:off x="3761962" y="1550127"/>
            <a:ext cx="2329200" cy="274200"/>
          </a:xfrm>
          <a:prstGeom prst="rect">
            <a:avLst/>
          </a:prstGeom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배경 지식</a:t>
            </a:r>
            <a:endParaRPr/>
          </a:p>
        </p:txBody>
      </p:sp>
      <p:sp>
        <p:nvSpPr>
          <p:cNvPr id="10624" name="Google Shape;10624;p55"/>
          <p:cNvSpPr txBox="1"/>
          <p:nvPr>
            <p:ph idx="6" type="subTitle"/>
          </p:nvPr>
        </p:nvSpPr>
        <p:spPr>
          <a:xfrm>
            <a:off x="3761962" y="1848600"/>
            <a:ext cx="17763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설계 과정 및 배경 지식</a:t>
            </a:r>
            <a:endParaRPr/>
          </a:p>
        </p:txBody>
      </p:sp>
      <p:sp>
        <p:nvSpPr>
          <p:cNvPr id="10625" name="Google Shape;10625;p55"/>
          <p:cNvSpPr txBox="1"/>
          <p:nvPr>
            <p:ph idx="7" type="title"/>
          </p:nvPr>
        </p:nvSpPr>
        <p:spPr>
          <a:xfrm>
            <a:off x="762093" y="2914370"/>
            <a:ext cx="649200" cy="29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0626" name="Google Shape;10626;p55"/>
          <p:cNvSpPr txBox="1"/>
          <p:nvPr>
            <p:ph idx="8" type="title"/>
          </p:nvPr>
        </p:nvSpPr>
        <p:spPr>
          <a:xfrm>
            <a:off x="762100" y="3241950"/>
            <a:ext cx="2463600" cy="274200"/>
          </a:xfrm>
          <a:prstGeom prst="rect">
            <a:avLst/>
          </a:prstGeom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연구 결과</a:t>
            </a:r>
            <a:endParaRPr/>
          </a:p>
        </p:txBody>
      </p:sp>
      <p:sp>
        <p:nvSpPr>
          <p:cNvPr id="10627" name="Google Shape;10627;p55"/>
          <p:cNvSpPr txBox="1"/>
          <p:nvPr>
            <p:ph idx="9" type="subTitle"/>
          </p:nvPr>
        </p:nvSpPr>
        <p:spPr>
          <a:xfrm>
            <a:off x="762099" y="3575900"/>
            <a:ext cx="17763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그래프를 통한 결과 시각화 및 비교</a:t>
            </a:r>
            <a:endParaRPr/>
          </a:p>
        </p:txBody>
      </p:sp>
      <p:sp>
        <p:nvSpPr>
          <p:cNvPr id="10628" name="Google Shape;10628;p55"/>
          <p:cNvSpPr txBox="1"/>
          <p:nvPr>
            <p:ph idx="13" type="title"/>
          </p:nvPr>
        </p:nvSpPr>
        <p:spPr>
          <a:xfrm>
            <a:off x="3761959" y="2914391"/>
            <a:ext cx="649200" cy="29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10629" name="Google Shape;10629;p55"/>
          <p:cNvSpPr txBox="1"/>
          <p:nvPr>
            <p:ph idx="14" type="title"/>
          </p:nvPr>
        </p:nvSpPr>
        <p:spPr>
          <a:xfrm>
            <a:off x="3761949" y="3241950"/>
            <a:ext cx="2463600" cy="274200"/>
          </a:xfrm>
          <a:prstGeom prst="rect">
            <a:avLst/>
          </a:prstGeom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결론</a:t>
            </a:r>
            <a:endParaRPr/>
          </a:p>
        </p:txBody>
      </p:sp>
      <p:sp>
        <p:nvSpPr>
          <p:cNvPr id="10630" name="Google Shape;10630;p55"/>
          <p:cNvSpPr txBox="1"/>
          <p:nvPr>
            <p:ph idx="15" type="subTitle"/>
          </p:nvPr>
        </p:nvSpPr>
        <p:spPr>
          <a:xfrm>
            <a:off x="3761962" y="3575900"/>
            <a:ext cx="17763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연구 결과를 바탕으로 한 결론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6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6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6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6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6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6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6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6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6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6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6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6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6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6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6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6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6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34" name="Shape 10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5" name="Google Shape;10635;p56"/>
          <p:cNvSpPr txBox="1"/>
          <p:nvPr>
            <p:ph type="title"/>
          </p:nvPr>
        </p:nvSpPr>
        <p:spPr>
          <a:xfrm>
            <a:off x="713950" y="371800"/>
            <a:ext cx="803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과제 배경</a:t>
            </a:r>
            <a:endParaRPr/>
          </a:p>
        </p:txBody>
      </p:sp>
      <p:pic>
        <p:nvPicPr>
          <p:cNvPr id="10636" name="Google Shape;10636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3949" y="1050325"/>
            <a:ext cx="4267201" cy="3744125"/>
          </a:xfrm>
          <a:prstGeom prst="rect">
            <a:avLst/>
          </a:prstGeom>
          <a:noFill/>
          <a:ln>
            <a:noFill/>
          </a:ln>
        </p:spPr>
      </p:pic>
      <p:sp>
        <p:nvSpPr>
          <p:cNvPr id="10637" name="Google Shape;10637;p56"/>
          <p:cNvSpPr txBox="1"/>
          <p:nvPr>
            <p:ph idx="1" type="body"/>
          </p:nvPr>
        </p:nvSpPr>
        <p:spPr>
          <a:xfrm>
            <a:off x="5288900" y="1050325"/>
            <a:ext cx="3461100" cy="341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-"/>
            </a:pPr>
            <a:r>
              <a:rPr lang="en" sz="1300">
                <a:solidFill>
                  <a:schemeClr val="dk1"/>
                </a:solidFill>
              </a:rPr>
              <a:t>통계청의 사망원인 통계에 따르면 과거에 비해 심장 질환에 의한 사망률이 높아지고 있다.</a:t>
            </a:r>
            <a:endParaRPr sz="1300">
              <a:solidFill>
                <a:schemeClr val="dk1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-"/>
            </a:pPr>
            <a:r>
              <a:rPr lang="en" sz="1300">
                <a:solidFill>
                  <a:schemeClr val="dk1"/>
                </a:solidFill>
              </a:rPr>
              <a:t>심장질환이 암에 이어 두 번째로 높은 사망 원인으로 집계되고 있다. </a:t>
            </a:r>
            <a:endParaRPr sz="1300">
              <a:solidFill>
                <a:schemeClr val="dk1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-"/>
            </a:pPr>
            <a:r>
              <a:rPr lang="en" sz="1300">
                <a:solidFill>
                  <a:schemeClr val="dk1"/>
                </a:solidFill>
              </a:rPr>
              <a:t>심장질환에 의한 돌연사, 급사의 90%를 차지하는 것은 부정맥이다.</a:t>
            </a:r>
            <a:endParaRPr sz="1300">
              <a:solidFill>
                <a:schemeClr val="dk1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 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-"/>
            </a:pPr>
            <a:r>
              <a:rPr lang="en" sz="1300">
                <a:solidFill>
                  <a:schemeClr val="dk1"/>
                </a:solidFill>
              </a:rPr>
              <a:t>인력 비용을 최소화하면서 심전도 데이터에 대한 정확한 진단이 가능한 인공지능의 개발이 필수적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41" name="Shape 10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2" name="Google Shape;10642;p57"/>
          <p:cNvSpPr txBox="1"/>
          <p:nvPr>
            <p:ph type="title"/>
          </p:nvPr>
        </p:nvSpPr>
        <p:spPr>
          <a:xfrm>
            <a:off x="713950" y="371800"/>
            <a:ext cx="803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과제 목표</a:t>
            </a:r>
            <a:endParaRPr/>
          </a:p>
        </p:txBody>
      </p:sp>
      <p:pic>
        <p:nvPicPr>
          <p:cNvPr id="10643" name="Google Shape;10643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4475" y="1240088"/>
            <a:ext cx="4423201" cy="2663331"/>
          </a:xfrm>
          <a:prstGeom prst="rect">
            <a:avLst/>
          </a:prstGeom>
          <a:noFill/>
          <a:ln>
            <a:noFill/>
          </a:ln>
        </p:spPr>
      </p:pic>
      <p:sp>
        <p:nvSpPr>
          <p:cNvPr id="10644" name="Google Shape;10644;p57"/>
          <p:cNvSpPr txBox="1"/>
          <p:nvPr>
            <p:ph idx="1" type="body"/>
          </p:nvPr>
        </p:nvSpPr>
        <p:spPr>
          <a:xfrm>
            <a:off x="5219050" y="1054550"/>
            <a:ext cx="3461100" cy="341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큰 심전도(ECG) 데이터를 바탕으로 환자의 현 심장 상태를 진단할 수 있는 머신 러닝 및 딥 러닝 모델을 다양한 기법을 통해 제작, 고도화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300"/>
              <a:t>각 모델의 실행 시간, 정확도, ROC AUC 등을 시각화 및 비교</a:t>
            </a:r>
            <a:endParaRPr sz="1300"/>
          </a:p>
        </p:txBody>
      </p:sp>
      <p:pic>
        <p:nvPicPr>
          <p:cNvPr id="10645" name="Google Shape;10645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36725" y="2571750"/>
            <a:ext cx="2407775" cy="2154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49" name="Shape 10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0" name="Google Shape;10650;p58"/>
          <p:cNvSpPr txBox="1"/>
          <p:nvPr>
            <p:ph type="title"/>
          </p:nvPr>
        </p:nvSpPr>
        <p:spPr>
          <a:xfrm>
            <a:off x="713950" y="371800"/>
            <a:ext cx="803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요구 조건</a:t>
            </a:r>
            <a:endParaRPr/>
          </a:p>
        </p:txBody>
      </p:sp>
      <p:pic>
        <p:nvPicPr>
          <p:cNvPr id="10651" name="Google Shape;10651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937263"/>
            <a:ext cx="2487400" cy="2029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52" name="Google Shape;10652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24375" y="1900251"/>
            <a:ext cx="2097150" cy="210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53" name="Google Shape;10653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80000" y="2118175"/>
            <a:ext cx="3061025" cy="1668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57" name="Shape 10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8" name="Google Shape;10658;p59"/>
          <p:cNvSpPr txBox="1"/>
          <p:nvPr>
            <p:ph idx="1" type="body"/>
          </p:nvPr>
        </p:nvSpPr>
        <p:spPr>
          <a:xfrm>
            <a:off x="3838975" y="1471950"/>
            <a:ext cx="5093400" cy="219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/>
              <a:t>ROC 곡선은 이진 분류모델의 성능을 시각적으로 평가하는데 사용되는 표준 도구.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Char char="-"/>
            </a:pPr>
            <a:r>
              <a:rPr lang="en"/>
              <a:t>ROC AUC는 ROC곡선의 아래영역을 의미하고 모델의 성능을 단일 숫자로 나타내는 데 사용.</a:t>
            </a:r>
            <a:endParaRPr/>
          </a:p>
        </p:txBody>
      </p:sp>
      <p:pic>
        <p:nvPicPr>
          <p:cNvPr id="10659" name="Google Shape;10659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0750" y="1265800"/>
            <a:ext cx="3170975" cy="2837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60" name="Google Shape;10660;p59"/>
          <p:cNvSpPr txBox="1"/>
          <p:nvPr>
            <p:ph type="title"/>
          </p:nvPr>
        </p:nvSpPr>
        <p:spPr>
          <a:xfrm>
            <a:off x="713225" y="397200"/>
            <a:ext cx="803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배경 지식 - ROC AUC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64" name="Shape 10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5" name="Google Shape;10665;p60"/>
          <p:cNvSpPr txBox="1"/>
          <p:nvPr>
            <p:ph type="title"/>
          </p:nvPr>
        </p:nvSpPr>
        <p:spPr>
          <a:xfrm>
            <a:off x="713225" y="362100"/>
            <a:ext cx="803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배경 지식 - ECG</a:t>
            </a:r>
            <a:endParaRPr/>
          </a:p>
        </p:txBody>
      </p:sp>
      <p:pic>
        <p:nvPicPr>
          <p:cNvPr id="10666" name="Google Shape;10666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0575" y="1013125"/>
            <a:ext cx="4774724" cy="39039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67" name="Google Shape;10667;p60"/>
          <p:cNvSpPr txBox="1"/>
          <p:nvPr>
            <p:ph idx="1" type="body"/>
          </p:nvPr>
        </p:nvSpPr>
        <p:spPr>
          <a:xfrm>
            <a:off x="4515900" y="1260275"/>
            <a:ext cx="4628100" cy="219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/>
              <a:t>12유도 심전도는 가슴에 여러 개의 전극을 부착하여 심장의 전기 활동을 다양한 각도에서 측정하는 방법이다. 총 10개의 전극을 사용하여 몸의 특정 위치에 부착하고, 심장의 전기적 신호를 측정하고 각 리드의 값을 계산한다.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71" name="Shape 10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72" name="Google Shape;10672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57600" y="2237475"/>
            <a:ext cx="4971308" cy="1909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73" name="Google Shape;10673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17923" y="934789"/>
            <a:ext cx="4050649" cy="1150286"/>
          </a:xfrm>
          <a:prstGeom prst="rect">
            <a:avLst/>
          </a:prstGeom>
          <a:noFill/>
          <a:ln>
            <a:noFill/>
          </a:ln>
        </p:spPr>
      </p:pic>
      <p:sp>
        <p:nvSpPr>
          <p:cNvPr id="10674" name="Google Shape;10674;p61"/>
          <p:cNvSpPr txBox="1"/>
          <p:nvPr>
            <p:ph type="title"/>
          </p:nvPr>
        </p:nvSpPr>
        <p:spPr>
          <a:xfrm>
            <a:off x="713225" y="362100"/>
            <a:ext cx="803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배경 지식 - ECG</a:t>
            </a:r>
            <a:endParaRPr/>
          </a:p>
        </p:txBody>
      </p:sp>
      <p:sp>
        <p:nvSpPr>
          <p:cNvPr id="10675" name="Google Shape;10675;p61"/>
          <p:cNvSpPr txBox="1"/>
          <p:nvPr/>
        </p:nvSpPr>
        <p:spPr>
          <a:xfrm>
            <a:off x="-73075" y="2418906"/>
            <a:ext cx="3498300" cy="8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진단 클래스에는 크게 NORM, CD, STTC, MI, HYP의 5가지 종류가 있다. 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79" name="Shape 10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0" name="Google Shape;10680;p62"/>
          <p:cNvSpPr txBox="1"/>
          <p:nvPr>
            <p:ph type="title"/>
          </p:nvPr>
        </p:nvSpPr>
        <p:spPr>
          <a:xfrm>
            <a:off x="713950" y="371800"/>
            <a:ext cx="803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딥 러닝 모델(RNN)</a:t>
            </a:r>
            <a:endParaRPr/>
          </a:p>
        </p:txBody>
      </p:sp>
      <p:pic>
        <p:nvPicPr>
          <p:cNvPr id="10681" name="Google Shape;10681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6700"/>
            <a:ext cx="4423199" cy="1830084"/>
          </a:xfrm>
          <a:prstGeom prst="rect">
            <a:avLst/>
          </a:prstGeom>
          <a:noFill/>
          <a:ln>
            <a:noFill/>
          </a:ln>
        </p:spPr>
      </p:pic>
      <p:sp>
        <p:nvSpPr>
          <p:cNvPr id="10682" name="Google Shape;10682;p62"/>
          <p:cNvSpPr txBox="1"/>
          <p:nvPr>
            <p:ph idx="1" type="body"/>
          </p:nvPr>
        </p:nvSpPr>
        <p:spPr>
          <a:xfrm>
            <a:off x="4597650" y="2495350"/>
            <a:ext cx="4546500" cy="143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/>
              <a:t>시계열 데이터 처리에 유용.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1600"/>
              </a:spcAft>
              <a:buSzPts val="1600"/>
              <a:buChar char="-"/>
            </a:pPr>
            <a:r>
              <a:rPr lang="en"/>
              <a:t>이전 정보를 “기억”하고 현재 입력과 결합하여 출력을 생성.</a:t>
            </a:r>
            <a:endParaRPr/>
          </a:p>
        </p:txBody>
      </p:sp>
      <p:sp>
        <p:nvSpPr>
          <p:cNvPr id="10683" name="Google Shape;10683;p62"/>
          <p:cNvSpPr txBox="1"/>
          <p:nvPr>
            <p:ph idx="1" type="body"/>
          </p:nvPr>
        </p:nvSpPr>
        <p:spPr>
          <a:xfrm>
            <a:off x="4728000" y="539500"/>
            <a:ext cx="3699300" cy="156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● 딥러닝 모델</a:t>
            </a:r>
            <a:endParaRPr/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Char char="-"/>
            </a:pPr>
            <a:r>
              <a:rPr lang="en"/>
              <a:t>신경망을 사용하여 특징 추출과 모델학습을 모두 자동화. 복잡한 특징을 추출하여 이를 기반으로 모델을 학습.</a:t>
            </a:r>
            <a:endParaRPr/>
          </a:p>
        </p:txBody>
      </p:sp>
      <p:pic>
        <p:nvPicPr>
          <p:cNvPr id="10684" name="Google Shape;10684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486775"/>
            <a:ext cx="4727999" cy="6186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ommunity Medical Center XL by Slidesgo">
  <a:themeElements>
    <a:clrScheme name="Simple Light">
      <a:dk1>
        <a:srgbClr val="000000"/>
      </a:dk1>
      <a:lt1>
        <a:srgbClr val="FFFFFF"/>
      </a:lt1>
      <a:dk2>
        <a:srgbClr val="434343"/>
      </a:dk2>
      <a:lt2>
        <a:srgbClr val="EEEEEE"/>
      </a:lt2>
      <a:accent1>
        <a:srgbClr val="25CCB0"/>
      </a:accent1>
      <a:accent2>
        <a:srgbClr val="F6BC9F"/>
      </a:accent2>
      <a:accent3>
        <a:srgbClr val="78909C"/>
      </a:accent3>
      <a:accent4>
        <a:srgbClr val="55666E"/>
      </a:accent4>
      <a:accent5>
        <a:srgbClr val="D7916E"/>
      </a:accent5>
      <a:accent6>
        <a:srgbClr val="1AA18A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